
<file path=[Content_Types].xml><?xml version="1.0" encoding="utf-8"?>
<Types xmlns="http://schemas.openxmlformats.org/package/2006/content-types">
  <Default Extension="fntdata" ContentType="application/x-fontdata"/>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autoCompressPictures="0">
  <p:sldMasterIdLst>
    <p:sldMasterId id="2147483660" r:id="rId4"/>
  </p:sldMasterIdLst>
  <p:notesMasterIdLst>
    <p:notesMasterId r:id="rId31"/>
  </p:notesMasterIdLst>
  <p:handoutMasterIdLst>
    <p:handoutMasterId r:id="rId32"/>
  </p:handoutMasterIdLst>
  <p:sldIdLst>
    <p:sldId id="346" r:id="rId5"/>
    <p:sldId id="345" r:id="rId6"/>
    <p:sldId id="379" r:id="rId7"/>
    <p:sldId id="305" r:id="rId8"/>
    <p:sldId id="361" r:id="rId9"/>
    <p:sldId id="272" r:id="rId10"/>
    <p:sldId id="339" r:id="rId11"/>
    <p:sldId id="309" r:id="rId12"/>
    <p:sldId id="329" r:id="rId13"/>
    <p:sldId id="310" r:id="rId14"/>
    <p:sldId id="311" r:id="rId15"/>
    <p:sldId id="312" r:id="rId16"/>
    <p:sldId id="313" r:id="rId17"/>
    <p:sldId id="314" r:id="rId18"/>
    <p:sldId id="315" r:id="rId19"/>
    <p:sldId id="316" r:id="rId20"/>
    <p:sldId id="429" r:id="rId21"/>
    <p:sldId id="317" r:id="rId22"/>
    <p:sldId id="375" r:id="rId23"/>
    <p:sldId id="319" r:id="rId24"/>
    <p:sldId id="376" r:id="rId25"/>
    <p:sldId id="393" r:id="rId26"/>
    <p:sldId id="411" r:id="rId27"/>
    <p:sldId id="430" r:id="rId28"/>
    <p:sldId id="391" r:id="rId29"/>
    <p:sldId id="326" r:id="rId30"/>
  </p:sldIdLst>
  <p:sldSz cx="10691813" cy="7559675"/>
  <p:notesSz cx="6888163" cy="10018713"/>
  <p:embeddedFontLst>
    <p:embeddedFont>
      <p:font typeface="ABeeZee" pitchFamily="2" charset="0"/>
      <p:regular r:id="rId33"/>
      <p:italic r:id="rId34"/>
    </p:embeddedFont>
    <p:embeddedFont>
      <p:font typeface="Londrina Solid" panose="00000500000000000000" pitchFamily="2" charset="0"/>
      <p:regular r:id="rId35"/>
    </p:embeddedFont>
    <p:embeddedFont>
      <p:font typeface="LondrinaSolid-Regular" panose="020B0604020202020204" charset="0"/>
      <p:regular r:id="rId36"/>
    </p:embeddedFont>
    <p:embeddedFont>
      <p:font typeface="Roboto Condensed" panose="02000000000000000000" pitchFamily="2" charset="0"/>
      <p:regular r:id="rId37"/>
      <p:bold r:id="rId38"/>
      <p:italic r:id="rId39"/>
      <p:boldItalic r:id="rId40"/>
    </p:embeddedFont>
  </p:embeddedFontLst>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855" userDrawn="1">
          <p15:clr>
            <a:srgbClr val="A4A3A4"/>
          </p15:clr>
        </p15:guide>
        <p15:guide id="2" pos="3367"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a:srgbClr val="6F9426"/>
    <a:srgbClr val="5A8647"/>
    <a:srgbClr val="7EAA15"/>
    <a:srgbClr val="A7C233"/>
    <a:srgbClr val="577F19"/>
    <a:srgbClr val="000000"/>
    <a:srgbClr val="8FA221"/>
    <a:srgbClr val="F78D7D"/>
    <a:srgbClr val="D4F0A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AFF7A29A-4911-4299-B287-8A0AE385A2A9}" v="1" dt="2025-11-04T12:41:13.45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0273"/>
    <p:restoredTop sz="94598" autoAdjust="0"/>
  </p:normalViewPr>
  <p:slideViewPr>
    <p:cSldViewPr snapToGrid="0" snapToObjects="1">
      <p:cViewPr varScale="1">
        <p:scale>
          <a:sx n="75" d="100"/>
          <a:sy n="75" d="100"/>
        </p:scale>
        <p:origin x="1090" y="53"/>
      </p:cViewPr>
      <p:guideLst>
        <p:guide orient="horz" pos="3855"/>
        <p:guide pos="3367"/>
      </p:guideLst>
    </p:cSldViewPr>
  </p:slideViewPr>
  <p:notesTextViewPr>
    <p:cViewPr>
      <p:scale>
        <a:sx n="1" d="1"/>
        <a:sy n="1" d="1"/>
      </p:scale>
      <p:origin x="0" y="0"/>
    </p:cViewPr>
  </p:notesTextViewPr>
  <p:notesViewPr>
    <p:cSldViewPr snapToGrid="0" snapToObjects="1">
      <p:cViewPr varScale="1">
        <p:scale>
          <a:sx n="114" d="100"/>
          <a:sy n="114" d="100"/>
        </p:scale>
        <p:origin x="3056" y="176"/>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font" Target="fonts/font7.fntdata"/><Relationship Id="rId21" Type="http://schemas.openxmlformats.org/officeDocument/2006/relationships/slide" Target="slides/slide17.xml"/><Relationship Id="rId34" Type="http://schemas.openxmlformats.org/officeDocument/2006/relationships/font" Target="fonts/font2.fntdata"/><Relationship Id="rId42" Type="http://schemas.openxmlformats.org/officeDocument/2006/relationships/viewProps" Target="viewProps.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handoutMaster" Target="handoutMasters/handoutMaster1.xml"/><Relationship Id="rId37" Type="http://schemas.openxmlformats.org/officeDocument/2006/relationships/font" Target="fonts/font5.fntdata"/><Relationship Id="rId40" Type="http://schemas.openxmlformats.org/officeDocument/2006/relationships/font" Target="fonts/font8.fntdata"/><Relationship Id="rId45" Type="http://schemas.microsoft.com/office/2015/10/relationships/revisionInfo" Target="revisionInfo.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font" Target="fonts/font4.fntdata"/><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notesMaster" Target="notesMasters/notesMaster1.xml"/><Relationship Id="rId44"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font" Target="fonts/font3.fntdata"/><Relationship Id="rId43" Type="http://schemas.openxmlformats.org/officeDocument/2006/relationships/theme" Target="theme/theme1.xml"/><Relationship Id="rId8" Type="http://schemas.openxmlformats.org/officeDocument/2006/relationships/slide" Target="slides/slide4.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font" Target="fonts/font1.fntdata"/><Relationship Id="rId38" Type="http://schemas.openxmlformats.org/officeDocument/2006/relationships/font" Target="fonts/font6.fntdata"/><Relationship Id="rId20" Type="http://schemas.openxmlformats.org/officeDocument/2006/relationships/slide" Target="slides/slide16.xml"/><Relationship Id="rId41" Type="http://schemas.openxmlformats.org/officeDocument/2006/relationships/presProps" Target="pres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B712777C-A4E0-5A46-85A9-F4E2232A28C9}"/>
              </a:ext>
            </a:extLst>
          </p:cNvPr>
          <p:cNvSpPr>
            <a:spLocks noGrp="1"/>
          </p:cNvSpPr>
          <p:nvPr>
            <p:ph type="hdr" sz="quarter"/>
          </p:nvPr>
        </p:nvSpPr>
        <p:spPr>
          <a:xfrm>
            <a:off x="0" y="0"/>
            <a:ext cx="2984871" cy="502676"/>
          </a:xfrm>
          <a:prstGeom prst="rect">
            <a:avLst/>
          </a:prstGeom>
        </p:spPr>
        <p:txBody>
          <a:bodyPr vert="horz" lIns="96606" tIns="48303" rIns="96606" bIns="48303" rtlCol="0"/>
          <a:lstStyle>
            <a:lvl1pPr algn="l">
              <a:defRPr sz="1300"/>
            </a:lvl1pPr>
          </a:lstStyle>
          <a:p>
            <a:endParaRPr lang="en-US" dirty="0">
              <a:latin typeface="Roboto Condensed" panose="02000000000000000000" pitchFamily="2" charset="0"/>
            </a:endParaRPr>
          </a:p>
        </p:txBody>
      </p:sp>
      <p:sp>
        <p:nvSpPr>
          <p:cNvPr id="3" name="Date Placeholder 2">
            <a:extLst>
              <a:ext uri="{FF2B5EF4-FFF2-40B4-BE49-F238E27FC236}">
                <a16:creationId xmlns:a16="http://schemas.microsoft.com/office/drawing/2014/main" id="{B036D1FD-993A-7F45-AE47-CB63A5A3E8CA}"/>
              </a:ext>
            </a:extLst>
          </p:cNvPr>
          <p:cNvSpPr>
            <a:spLocks noGrp="1"/>
          </p:cNvSpPr>
          <p:nvPr>
            <p:ph type="dt" sz="quarter" idx="1"/>
          </p:nvPr>
        </p:nvSpPr>
        <p:spPr>
          <a:xfrm>
            <a:off x="3901698" y="0"/>
            <a:ext cx="2984871" cy="502676"/>
          </a:xfrm>
          <a:prstGeom prst="rect">
            <a:avLst/>
          </a:prstGeom>
        </p:spPr>
        <p:txBody>
          <a:bodyPr vert="horz" lIns="96606" tIns="48303" rIns="96606" bIns="48303" rtlCol="0"/>
          <a:lstStyle>
            <a:lvl1pPr algn="r">
              <a:defRPr sz="1300"/>
            </a:lvl1pPr>
          </a:lstStyle>
          <a:p>
            <a:fld id="{AFA4637F-42FA-274A-83AC-B89FC4E8A149}" type="datetimeFigureOut">
              <a:rPr lang="en-US" smtClean="0">
                <a:latin typeface="Roboto Condensed" panose="02000000000000000000" pitchFamily="2" charset="0"/>
              </a:rPr>
              <a:t>11/4/2025</a:t>
            </a:fld>
            <a:endParaRPr lang="en-US" dirty="0">
              <a:latin typeface="Roboto Condensed" panose="02000000000000000000" pitchFamily="2" charset="0"/>
            </a:endParaRPr>
          </a:p>
        </p:txBody>
      </p:sp>
      <p:sp>
        <p:nvSpPr>
          <p:cNvPr id="4" name="Footer Placeholder 3">
            <a:extLst>
              <a:ext uri="{FF2B5EF4-FFF2-40B4-BE49-F238E27FC236}">
                <a16:creationId xmlns:a16="http://schemas.microsoft.com/office/drawing/2014/main" id="{6532D1A7-0050-0244-95C8-4DC5D24B8B1F}"/>
              </a:ext>
            </a:extLst>
          </p:cNvPr>
          <p:cNvSpPr>
            <a:spLocks noGrp="1"/>
          </p:cNvSpPr>
          <p:nvPr>
            <p:ph type="ftr" sz="quarter" idx="2"/>
          </p:nvPr>
        </p:nvSpPr>
        <p:spPr>
          <a:xfrm>
            <a:off x="0" y="9516039"/>
            <a:ext cx="2984871" cy="502674"/>
          </a:xfrm>
          <a:prstGeom prst="rect">
            <a:avLst/>
          </a:prstGeom>
        </p:spPr>
        <p:txBody>
          <a:bodyPr vert="horz" lIns="96606" tIns="48303" rIns="96606" bIns="48303" rtlCol="0" anchor="b"/>
          <a:lstStyle>
            <a:lvl1pPr algn="l">
              <a:defRPr sz="1300"/>
            </a:lvl1pPr>
          </a:lstStyle>
          <a:p>
            <a:endParaRPr lang="en-US" dirty="0">
              <a:latin typeface="Roboto Condensed" panose="02000000000000000000" pitchFamily="2" charset="0"/>
            </a:endParaRPr>
          </a:p>
        </p:txBody>
      </p:sp>
      <p:sp>
        <p:nvSpPr>
          <p:cNvPr id="5" name="Slide Number Placeholder 4">
            <a:extLst>
              <a:ext uri="{FF2B5EF4-FFF2-40B4-BE49-F238E27FC236}">
                <a16:creationId xmlns:a16="http://schemas.microsoft.com/office/drawing/2014/main" id="{357D1E92-1FD6-B54B-8D6F-6D1CF0E4298C}"/>
              </a:ext>
            </a:extLst>
          </p:cNvPr>
          <p:cNvSpPr>
            <a:spLocks noGrp="1"/>
          </p:cNvSpPr>
          <p:nvPr>
            <p:ph type="sldNum" sz="quarter" idx="3"/>
          </p:nvPr>
        </p:nvSpPr>
        <p:spPr>
          <a:xfrm>
            <a:off x="3901698" y="9516039"/>
            <a:ext cx="2984871" cy="502674"/>
          </a:xfrm>
          <a:prstGeom prst="rect">
            <a:avLst/>
          </a:prstGeom>
        </p:spPr>
        <p:txBody>
          <a:bodyPr vert="horz" lIns="96606" tIns="48303" rIns="96606" bIns="48303" rtlCol="0" anchor="b"/>
          <a:lstStyle>
            <a:lvl1pPr algn="r">
              <a:defRPr sz="1300"/>
            </a:lvl1pPr>
          </a:lstStyle>
          <a:p>
            <a:fld id="{03D1E4E8-B0FD-564F-A30B-5BC1CEFAEAF0}" type="slidenum">
              <a:rPr lang="en-US" smtClean="0">
                <a:latin typeface="Roboto Condensed" panose="02000000000000000000" pitchFamily="2" charset="0"/>
              </a:rPr>
              <a:t>‹#›</a:t>
            </a:fld>
            <a:endParaRPr lang="en-US" dirty="0">
              <a:latin typeface="Roboto Condensed" panose="02000000000000000000" pitchFamily="2" charset="0"/>
            </a:endParaRPr>
          </a:p>
        </p:txBody>
      </p:sp>
    </p:spTree>
    <p:extLst>
      <p:ext uri="{BB962C8B-B14F-4D97-AF65-F5344CB8AC3E}">
        <p14:creationId xmlns:p14="http://schemas.microsoft.com/office/powerpoint/2010/main" val="42878707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84871" cy="502676"/>
          </a:xfrm>
          <a:prstGeom prst="rect">
            <a:avLst/>
          </a:prstGeom>
        </p:spPr>
        <p:txBody>
          <a:bodyPr vert="horz" lIns="96606" tIns="48303" rIns="96606" bIns="48303" rtlCol="0"/>
          <a:lstStyle>
            <a:lvl1pPr algn="l">
              <a:defRPr sz="1300" b="0" i="0">
                <a:latin typeface="Roboto Condensed" panose="02000000000000000000" pitchFamily="2" charset="0"/>
              </a:defRPr>
            </a:lvl1pPr>
          </a:lstStyle>
          <a:p>
            <a:endParaRPr lang="en-US" dirty="0"/>
          </a:p>
        </p:txBody>
      </p:sp>
      <p:sp>
        <p:nvSpPr>
          <p:cNvPr id="3" name="Date Placeholder 2"/>
          <p:cNvSpPr>
            <a:spLocks noGrp="1"/>
          </p:cNvSpPr>
          <p:nvPr>
            <p:ph type="dt" idx="1"/>
          </p:nvPr>
        </p:nvSpPr>
        <p:spPr>
          <a:xfrm>
            <a:off x="3901698" y="0"/>
            <a:ext cx="2984871" cy="502676"/>
          </a:xfrm>
          <a:prstGeom prst="rect">
            <a:avLst/>
          </a:prstGeom>
        </p:spPr>
        <p:txBody>
          <a:bodyPr vert="horz" lIns="96606" tIns="48303" rIns="96606" bIns="48303" rtlCol="0"/>
          <a:lstStyle>
            <a:lvl1pPr algn="r">
              <a:defRPr sz="1300" b="0" i="0">
                <a:latin typeface="Roboto Condensed" panose="02000000000000000000" pitchFamily="2" charset="0"/>
              </a:defRPr>
            </a:lvl1pPr>
          </a:lstStyle>
          <a:p>
            <a:fld id="{0FD58998-2919-A54F-AF05-76A49D1D8303}" type="datetimeFigureOut">
              <a:rPr lang="en-US" smtClean="0"/>
              <a:pPr/>
              <a:t>11/4/2025</a:t>
            </a:fld>
            <a:endParaRPr lang="en-US" dirty="0"/>
          </a:p>
        </p:txBody>
      </p:sp>
      <p:sp>
        <p:nvSpPr>
          <p:cNvPr id="4" name="Slide Image Placeholder 3"/>
          <p:cNvSpPr>
            <a:spLocks noGrp="1" noRot="1" noChangeAspect="1"/>
          </p:cNvSpPr>
          <p:nvPr>
            <p:ph type="sldImg" idx="2"/>
          </p:nvPr>
        </p:nvSpPr>
        <p:spPr>
          <a:xfrm>
            <a:off x="1054100" y="1252538"/>
            <a:ext cx="4779963" cy="3381375"/>
          </a:xfrm>
          <a:prstGeom prst="rect">
            <a:avLst/>
          </a:prstGeom>
          <a:noFill/>
          <a:ln w="12700">
            <a:solidFill>
              <a:prstClr val="black"/>
            </a:solidFill>
          </a:ln>
        </p:spPr>
        <p:txBody>
          <a:bodyPr vert="horz" lIns="96606" tIns="48303" rIns="96606" bIns="48303" rtlCol="0" anchor="ctr"/>
          <a:lstStyle/>
          <a:p>
            <a:endParaRPr lang="en-US" dirty="0"/>
          </a:p>
        </p:txBody>
      </p:sp>
      <p:sp>
        <p:nvSpPr>
          <p:cNvPr id="5" name="Notes Placeholder 4"/>
          <p:cNvSpPr>
            <a:spLocks noGrp="1"/>
          </p:cNvSpPr>
          <p:nvPr>
            <p:ph type="body" sz="quarter" idx="3"/>
          </p:nvPr>
        </p:nvSpPr>
        <p:spPr>
          <a:xfrm>
            <a:off x="688817" y="4821506"/>
            <a:ext cx="5510530" cy="3944868"/>
          </a:xfrm>
          <a:prstGeom prst="rect">
            <a:avLst/>
          </a:prstGeom>
        </p:spPr>
        <p:txBody>
          <a:bodyPr vert="horz" lIns="96606" tIns="48303" rIns="96606" bIns="48303" rtlCol="0"/>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6" name="Footer Placeholder 5"/>
          <p:cNvSpPr>
            <a:spLocks noGrp="1"/>
          </p:cNvSpPr>
          <p:nvPr>
            <p:ph type="ftr" sz="quarter" idx="4"/>
          </p:nvPr>
        </p:nvSpPr>
        <p:spPr>
          <a:xfrm>
            <a:off x="0" y="9516039"/>
            <a:ext cx="2984871" cy="502674"/>
          </a:xfrm>
          <a:prstGeom prst="rect">
            <a:avLst/>
          </a:prstGeom>
        </p:spPr>
        <p:txBody>
          <a:bodyPr vert="horz" lIns="96606" tIns="48303" rIns="96606" bIns="48303" rtlCol="0" anchor="b"/>
          <a:lstStyle>
            <a:lvl1pPr algn="l">
              <a:defRPr sz="1300" b="0" i="0">
                <a:latin typeface="Roboto Condensed" panose="02000000000000000000" pitchFamily="2" charset="0"/>
              </a:defRPr>
            </a:lvl1pPr>
          </a:lstStyle>
          <a:p>
            <a:endParaRPr lang="en-US" dirty="0"/>
          </a:p>
        </p:txBody>
      </p:sp>
      <p:sp>
        <p:nvSpPr>
          <p:cNvPr id="7" name="Slide Number Placeholder 6"/>
          <p:cNvSpPr>
            <a:spLocks noGrp="1"/>
          </p:cNvSpPr>
          <p:nvPr>
            <p:ph type="sldNum" sz="quarter" idx="5"/>
          </p:nvPr>
        </p:nvSpPr>
        <p:spPr>
          <a:xfrm>
            <a:off x="3901698" y="9516039"/>
            <a:ext cx="2984871" cy="502674"/>
          </a:xfrm>
          <a:prstGeom prst="rect">
            <a:avLst/>
          </a:prstGeom>
        </p:spPr>
        <p:txBody>
          <a:bodyPr vert="horz" lIns="96606" tIns="48303" rIns="96606" bIns="48303" rtlCol="0" anchor="b"/>
          <a:lstStyle>
            <a:lvl1pPr algn="r">
              <a:defRPr sz="1300" b="0" i="0">
                <a:latin typeface="Roboto Condensed" panose="02000000000000000000" pitchFamily="2" charset="0"/>
              </a:defRPr>
            </a:lvl1pPr>
          </a:lstStyle>
          <a:p>
            <a:fld id="{6DE7656D-EB89-994E-9FD9-E613F8085428}" type="slidenum">
              <a:rPr lang="en-US" smtClean="0"/>
              <a:pPr/>
              <a:t>‹#›</a:t>
            </a:fld>
            <a:endParaRPr lang="en-US" dirty="0"/>
          </a:p>
        </p:txBody>
      </p:sp>
    </p:spTree>
    <p:extLst>
      <p:ext uri="{BB962C8B-B14F-4D97-AF65-F5344CB8AC3E}">
        <p14:creationId xmlns:p14="http://schemas.microsoft.com/office/powerpoint/2010/main" val="3404245256"/>
      </p:ext>
    </p:extLst>
  </p:cSld>
  <p:clrMap bg1="lt1" tx1="dk1" bg2="lt2" tx2="dk2" accent1="accent1" accent2="accent2" accent3="accent3" accent4="accent4" accent5="accent5" accent6="accent6" hlink="hlink" folHlink="folHlink"/>
  <p:notesStyle>
    <a:lvl1pPr marL="0" algn="l" defTabSz="914400" rtl="0" eaLnBrk="1" latinLnBrk="0" hangingPunct="1">
      <a:defRPr sz="1200" b="0" i="0" kern="1200">
        <a:solidFill>
          <a:schemeClr val="tx1"/>
        </a:solidFill>
        <a:latin typeface="Roboto Condensed" panose="02000000000000000000" pitchFamily="2" charset="0"/>
        <a:ea typeface="+mn-ea"/>
        <a:cs typeface="+mn-cs"/>
      </a:defRPr>
    </a:lvl1pPr>
    <a:lvl2pPr marL="457200" algn="l" defTabSz="914400" rtl="0" eaLnBrk="1" latinLnBrk="0" hangingPunct="1">
      <a:defRPr sz="1200" b="0" i="0" kern="1200">
        <a:solidFill>
          <a:schemeClr val="tx1"/>
        </a:solidFill>
        <a:latin typeface="Roboto Condensed" panose="02000000000000000000" pitchFamily="2" charset="0"/>
        <a:ea typeface="+mn-ea"/>
        <a:cs typeface="+mn-cs"/>
      </a:defRPr>
    </a:lvl2pPr>
    <a:lvl3pPr marL="914400" algn="l" defTabSz="914400" rtl="0" eaLnBrk="1" latinLnBrk="0" hangingPunct="1">
      <a:defRPr sz="1200" b="0" i="0" kern="1200">
        <a:solidFill>
          <a:schemeClr val="tx1"/>
        </a:solidFill>
        <a:latin typeface="Roboto Condensed" panose="02000000000000000000" pitchFamily="2" charset="0"/>
        <a:ea typeface="+mn-ea"/>
        <a:cs typeface="+mn-cs"/>
      </a:defRPr>
    </a:lvl3pPr>
    <a:lvl4pPr marL="1371600" algn="l" defTabSz="914400" rtl="0" eaLnBrk="1" latinLnBrk="0" hangingPunct="1">
      <a:defRPr sz="1200" b="0" i="0" kern="1200">
        <a:solidFill>
          <a:schemeClr val="tx1"/>
        </a:solidFill>
        <a:latin typeface="Roboto Condensed" panose="02000000000000000000" pitchFamily="2" charset="0"/>
        <a:ea typeface="+mn-ea"/>
        <a:cs typeface="+mn-cs"/>
      </a:defRPr>
    </a:lvl4pPr>
    <a:lvl5pPr marL="1828800" algn="l" defTabSz="914400" rtl="0" eaLnBrk="1" latinLnBrk="0" hangingPunct="1">
      <a:defRPr sz="1200" b="0" i="0" kern="1200">
        <a:solidFill>
          <a:schemeClr val="tx1"/>
        </a:solidFill>
        <a:latin typeface="Roboto Condensed" panose="02000000000000000000" pitchFamily="2"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6DE7656D-EB89-994E-9FD9-E613F8085428}" type="slidenum">
              <a:rPr lang="en-US" smtClean="0"/>
              <a:t>2</a:t>
            </a:fld>
            <a:endParaRPr lang="en-US"/>
          </a:p>
        </p:txBody>
      </p:sp>
    </p:spTree>
    <p:extLst>
      <p:ext uri="{BB962C8B-B14F-4D97-AF65-F5344CB8AC3E}">
        <p14:creationId xmlns:p14="http://schemas.microsoft.com/office/powerpoint/2010/main" val="27590244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6DE7656D-EB89-994E-9FD9-E613F8085428}" type="slidenum">
              <a:rPr lang="en-US" smtClean="0"/>
              <a:t>3</a:t>
            </a:fld>
            <a:endParaRPr lang="en-US"/>
          </a:p>
        </p:txBody>
      </p:sp>
    </p:spTree>
    <p:extLst>
      <p:ext uri="{BB962C8B-B14F-4D97-AF65-F5344CB8AC3E}">
        <p14:creationId xmlns:p14="http://schemas.microsoft.com/office/powerpoint/2010/main" val="192390701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defTabSz="483032">
              <a:defRPr/>
            </a:pPr>
            <a:fld id="{6DE7656D-EB89-994E-9FD9-E613F8085428}" type="slidenum">
              <a:rPr lang="en-US">
                <a:solidFill>
                  <a:prstClr val="black"/>
                </a:solidFill>
              </a:rPr>
              <a:pPr defTabSz="483032">
                <a:defRPr/>
              </a:pPr>
              <a:t>6</a:t>
            </a:fld>
            <a:endParaRPr lang="en-US" dirty="0">
              <a:solidFill>
                <a:prstClr val="black"/>
              </a:solidFill>
            </a:endParaRPr>
          </a:p>
        </p:txBody>
      </p:sp>
    </p:spTree>
    <p:extLst>
      <p:ext uri="{BB962C8B-B14F-4D97-AF65-F5344CB8AC3E}">
        <p14:creationId xmlns:p14="http://schemas.microsoft.com/office/powerpoint/2010/main" val="206314733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801886" y="1237197"/>
            <a:ext cx="9088041" cy="2631887"/>
          </a:xfrm>
        </p:spPr>
        <p:txBody>
          <a:bodyPr anchor="b"/>
          <a:lstStyle>
            <a:lvl1pPr algn="ctr">
              <a:defRPr sz="6614"/>
            </a:lvl1pPr>
          </a:lstStyle>
          <a:p>
            <a:r>
              <a:rPr lang="en-GB"/>
              <a:t>Click to edit Master title style</a:t>
            </a:r>
            <a:endParaRPr lang="en-US" dirty="0"/>
          </a:p>
        </p:txBody>
      </p:sp>
      <p:sp>
        <p:nvSpPr>
          <p:cNvPr id="3" name="Subtitle 2"/>
          <p:cNvSpPr>
            <a:spLocks noGrp="1"/>
          </p:cNvSpPr>
          <p:nvPr>
            <p:ph type="subTitle" idx="1"/>
          </p:nvPr>
        </p:nvSpPr>
        <p:spPr>
          <a:xfrm>
            <a:off x="1336477" y="3970580"/>
            <a:ext cx="8018860" cy="1825171"/>
          </a:xfrm>
        </p:spPr>
        <p:txBody>
          <a:bodyPr/>
          <a:lstStyle>
            <a:lvl1pPr marL="0" indent="0" algn="ctr">
              <a:buNone/>
              <a:defRPr sz="2646"/>
            </a:lvl1pPr>
            <a:lvl2pPr marL="503972" indent="0" algn="ctr">
              <a:buNone/>
              <a:defRPr sz="2205"/>
            </a:lvl2pPr>
            <a:lvl3pPr marL="1007943" indent="0" algn="ctr">
              <a:buNone/>
              <a:defRPr sz="1984"/>
            </a:lvl3pPr>
            <a:lvl4pPr marL="1511915" indent="0" algn="ctr">
              <a:buNone/>
              <a:defRPr sz="1764"/>
            </a:lvl4pPr>
            <a:lvl5pPr marL="2015886" indent="0" algn="ctr">
              <a:buNone/>
              <a:defRPr sz="1764"/>
            </a:lvl5pPr>
            <a:lvl6pPr marL="2519858" indent="0" algn="ctr">
              <a:buNone/>
              <a:defRPr sz="1764"/>
            </a:lvl6pPr>
            <a:lvl7pPr marL="3023829" indent="0" algn="ctr">
              <a:buNone/>
              <a:defRPr sz="1764"/>
            </a:lvl7pPr>
            <a:lvl8pPr marL="3527801" indent="0" algn="ctr">
              <a:buNone/>
              <a:defRPr sz="1764"/>
            </a:lvl8pPr>
            <a:lvl9pPr marL="4031772" indent="0" algn="ctr">
              <a:buNone/>
              <a:defRPr sz="1764"/>
            </a:lvl9pPr>
          </a:lstStyle>
          <a:p>
            <a:r>
              <a:rPr lang="en-GB"/>
              <a:t>Click to edit Master subtitle style</a:t>
            </a:r>
            <a:endParaRPr lang="en-US" dirty="0"/>
          </a:p>
        </p:txBody>
      </p:sp>
      <p:sp>
        <p:nvSpPr>
          <p:cNvPr id="4" name="Date Placeholder 3"/>
          <p:cNvSpPr>
            <a:spLocks noGrp="1"/>
          </p:cNvSpPr>
          <p:nvPr>
            <p:ph type="dt" sz="half" idx="10"/>
          </p:nvPr>
        </p:nvSpPr>
        <p:spPr/>
        <p:txBody>
          <a:bodyPr/>
          <a:lstStyle/>
          <a:p>
            <a:fld id="{211B7890-274C-7F42-B68D-77A7E6FE1093}" type="datetimeFigureOut">
              <a:rPr lang="en-US" smtClean="0"/>
              <a:t>11/4/2025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135627476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211B7890-274C-7F42-B68D-77A7E6FE1093}" type="datetimeFigureOut">
              <a:rPr lang="en-US" smtClean="0"/>
              <a:t>11/4/2025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169523035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9494" y="1884671"/>
            <a:ext cx="9221689" cy="3144614"/>
          </a:xfrm>
        </p:spPr>
        <p:txBody>
          <a:bodyPr anchor="b"/>
          <a:lstStyle>
            <a:lvl1pPr>
              <a:defRPr sz="6614"/>
            </a:lvl1pPr>
          </a:lstStyle>
          <a:p>
            <a:r>
              <a:rPr lang="en-GB"/>
              <a:t>Click to edit Master title style</a:t>
            </a:r>
            <a:endParaRPr lang="en-US" dirty="0"/>
          </a:p>
        </p:txBody>
      </p:sp>
      <p:sp>
        <p:nvSpPr>
          <p:cNvPr id="3" name="Text Placeholder 2"/>
          <p:cNvSpPr>
            <a:spLocks noGrp="1"/>
          </p:cNvSpPr>
          <p:nvPr>
            <p:ph type="body" idx="1"/>
          </p:nvPr>
        </p:nvSpPr>
        <p:spPr>
          <a:xfrm>
            <a:off x="729494" y="5059035"/>
            <a:ext cx="9221689" cy="1653678"/>
          </a:xfrm>
        </p:spPr>
        <p:txBody>
          <a:bodyPr/>
          <a:lstStyle>
            <a:lvl1pPr marL="0" indent="0">
              <a:buNone/>
              <a:defRPr sz="2646">
                <a:solidFill>
                  <a:schemeClr val="tx1"/>
                </a:solidFill>
              </a:defRPr>
            </a:lvl1pPr>
            <a:lvl2pPr marL="503972" indent="0">
              <a:buNone/>
              <a:defRPr sz="2205">
                <a:solidFill>
                  <a:schemeClr val="tx1">
                    <a:tint val="75000"/>
                  </a:schemeClr>
                </a:solidFill>
              </a:defRPr>
            </a:lvl2pPr>
            <a:lvl3pPr marL="1007943" indent="0">
              <a:buNone/>
              <a:defRPr sz="1984">
                <a:solidFill>
                  <a:schemeClr val="tx1">
                    <a:tint val="75000"/>
                  </a:schemeClr>
                </a:solidFill>
              </a:defRPr>
            </a:lvl3pPr>
            <a:lvl4pPr marL="1511915" indent="0">
              <a:buNone/>
              <a:defRPr sz="1764">
                <a:solidFill>
                  <a:schemeClr val="tx1">
                    <a:tint val="75000"/>
                  </a:schemeClr>
                </a:solidFill>
              </a:defRPr>
            </a:lvl4pPr>
            <a:lvl5pPr marL="2015886" indent="0">
              <a:buNone/>
              <a:defRPr sz="1764">
                <a:solidFill>
                  <a:schemeClr val="tx1">
                    <a:tint val="75000"/>
                  </a:schemeClr>
                </a:solidFill>
              </a:defRPr>
            </a:lvl5pPr>
            <a:lvl6pPr marL="2519858" indent="0">
              <a:buNone/>
              <a:defRPr sz="1764">
                <a:solidFill>
                  <a:schemeClr val="tx1">
                    <a:tint val="75000"/>
                  </a:schemeClr>
                </a:solidFill>
              </a:defRPr>
            </a:lvl6pPr>
            <a:lvl7pPr marL="3023829" indent="0">
              <a:buNone/>
              <a:defRPr sz="1764">
                <a:solidFill>
                  <a:schemeClr val="tx1">
                    <a:tint val="75000"/>
                  </a:schemeClr>
                </a:solidFill>
              </a:defRPr>
            </a:lvl7pPr>
            <a:lvl8pPr marL="3527801" indent="0">
              <a:buNone/>
              <a:defRPr sz="1764">
                <a:solidFill>
                  <a:schemeClr val="tx1">
                    <a:tint val="75000"/>
                  </a:schemeClr>
                </a:solidFill>
              </a:defRPr>
            </a:lvl8pPr>
            <a:lvl9pPr marL="4031772" indent="0">
              <a:buNone/>
              <a:defRPr sz="1764">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p>
            <a:fld id="{211B7890-274C-7F42-B68D-77A7E6FE1093}" type="datetimeFigureOut">
              <a:rPr lang="en-US" smtClean="0"/>
              <a:t>11/4/2025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226855318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sz="half" idx="1"/>
          </p:nvPr>
        </p:nvSpPr>
        <p:spPr>
          <a:xfrm>
            <a:off x="735062" y="2012414"/>
            <a:ext cx="4544021" cy="479654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Content Placeholder 3"/>
          <p:cNvSpPr>
            <a:spLocks noGrp="1"/>
          </p:cNvSpPr>
          <p:nvPr>
            <p:ph sz="half" idx="2"/>
          </p:nvPr>
        </p:nvSpPr>
        <p:spPr>
          <a:xfrm>
            <a:off x="5412730" y="2012414"/>
            <a:ext cx="4544021" cy="479654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5" name="Date Placeholder 4"/>
          <p:cNvSpPr>
            <a:spLocks noGrp="1"/>
          </p:cNvSpPr>
          <p:nvPr>
            <p:ph type="dt" sz="half" idx="10"/>
          </p:nvPr>
        </p:nvSpPr>
        <p:spPr/>
        <p:txBody>
          <a:bodyPr/>
          <a:lstStyle/>
          <a:p>
            <a:fld id="{211B7890-274C-7F42-B68D-77A7E6FE1093}" type="datetimeFigureOut">
              <a:rPr lang="en-US" smtClean="0"/>
              <a:t>11/4/2025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55422233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736455" y="402484"/>
            <a:ext cx="9221689" cy="1461188"/>
          </a:xfrm>
        </p:spPr>
        <p:txBody>
          <a:bodyPr/>
          <a:lstStyle/>
          <a:p>
            <a:r>
              <a:rPr lang="en-GB"/>
              <a:t>Click to edit Master title style</a:t>
            </a:r>
            <a:endParaRPr lang="en-US" dirty="0"/>
          </a:p>
        </p:txBody>
      </p:sp>
      <p:sp>
        <p:nvSpPr>
          <p:cNvPr id="3" name="Text Placeholder 2"/>
          <p:cNvSpPr>
            <a:spLocks noGrp="1"/>
          </p:cNvSpPr>
          <p:nvPr>
            <p:ph type="body" idx="1"/>
          </p:nvPr>
        </p:nvSpPr>
        <p:spPr>
          <a:xfrm>
            <a:off x="736456" y="1853171"/>
            <a:ext cx="4523137" cy="908210"/>
          </a:xfrm>
        </p:spPr>
        <p:txBody>
          <a:bodyPr anchor="b"/>
          <a:lstStyle>
            <a:lvl1pPr marL="0" indent="0">
              <a:buNone/>
              <a:defRPr sz="2646" b="1"/>
            </a:lvl1pPr>
            <a:lvl2pPr marL="503972" indent="0">
              <a:buNone/>
              <a:defRPr sz="2205" b="1"/>
            </a:lvl2pPr>
            <a:lvl3pPr marL="1007943" indent="0">
              <a:buNone/>
              <a:defRPr sz="1984" b="1"/>
            </a:lvl3pPr>
            <a:lvl4pPr marL="1511915" indent="0">
              <a:buNone/>
              <a:defRPr sz="1764" b="1"/>
            </a:lvl4pPr>
            <a:lvl5pPr marL="2015886" indent="0">
              <a:buNone/>
              <a:defRPr sz="1764" b="1"/>
            </a:lvl5pPr>
            <a:lvl6pPr marL="2519858" indent="0">
              <a:buNone/>
              <a:defRPr sz="1764" b="1"/>
            </a:lvl6pPr>
            <a:lvl7pPr marL="3023829" indent="0">
              <a:buNone/>
              <a:defRPr sz="1764" b="1"/>
            </a:lvl7pPr>
            <a:lvl8pPr marL="3527801" indent="0">
              <a:buNone/>
              <a:defRPr sz="1764" b="1"/>
            </a:lvl8pPr>
            <a:lvl9pPr marL="4031772" indent="0">
              <a:buNone/>
              <a:defRPr sz="1764" b="1"/>
            </a:lvl9pPr>
          </a:lstStyle>
          <a:p>
            <a:pPr lvl="0"/>
            <a:r>
              <a:rPr lang="en-GB"/>
              <a:t>Click to edit Master text styles</a:t>
            </a:r>
          </a:p>
        </p:txBody>
      </p:sp>
      <p:sp>
        <p:nvSpPr>
          <p:cNvPr id="4" name="Content Placeholder 3"/>
          <p:cNvSpPr>
            <a:spLocks noGrp="1"/>
          </p:cNvSpPr>
          <p:nvPr>
            <p:ph sz="half" idx="2"/>
          </p:nvPr>
        </p:nvSpPr>
        <p:spPr>
          <a:xfrm>
            <a:off x="736456" y="2761381"/>
            <a:ext cx="4523137" cy="4061576"/>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5" name="Text Placeholder 4"/>
          <p:cNvSpPr>
            <a:spLocks noGrp="1"/>
          </p:cNvSpPr>
          <p:nvPr>
            <p:ph type="body" sz="quarter" idx="3"/>
          </p:nvPr>
        </p:nvSpPr>
        <p:spPr>
          <a:xfrm>
            <a:off x="5412731" y="1853171"/>
            <a:ext cx="4545413" cy="908210"/>
          </a:xfrm>
        </p:spPr>
        <p:txBody>
          <a:bodyPr anchor="b"/>
          <a:lstStyle>
            <a:lvl1pPr marL="0" indent="0">
              <a:buNone/>
              <a:defRPr sz="2646" b="1"/>
            </a:lvl1pPr>
            <a:lvl2pPr marL="503972" indent="0">
              <a:buNone/>
              <a:defRPr sz="2205" b="1"/>
            </a:lvl2pPr>
            <a:lvl3pPr marL="1007943" indent="0">
              <a:buNone/>
              <a:defRPr sz="1984" b="1"/>
            </a:lvl3pPr>
            <a:lvl4pPr marL="1511915" indent="0">
              <a:buNone/>
              <a:defRPr sz="1764" b="1"/>
            </a:lvl4pPr>
            <a:lvl5pPr marL="2015886" indent="0">
              <a:buNone/>
              <a:defRPr sz="1764" b="1"/>
            </a:lvl5pPr>
            <a:lvl6pPr marL="2519858" indent="0">
              <a:buNone/>
              <a:defRPr sz="1764" b="1"/>
            </a:lvl6pPr>
            <a:lvl7pPr marL="3023829" indent="0">
              <a:buNone/>
              <a:defRPr sz="1764" b="1"/>
            </a:lvl7pPr>
            <a:lvl8pPr marL="3527801" indent="0">
              <a:buNone/>
              <a:defRPr sz="1764" b="1"/>
            </a:lvl8pPr>
            <a:lvl9pPr marL="4031772" indent="0">
              <a:buNone/>
              <a:defRPr sz="1764" b="1"/>
            </a:lvl9pPr>
          </a:lstStyle>
          <a:p>
            <a:pPr lvl="0"/>
            <a:r>
              <a:rPr lang="en-GB"/>
              <a:t>Click to edit Master text styles</a:t>
            </a:r>
          </a:p>
        </p:txBody>
      </p:sp>
      <p:sp>
        <p:nvSpPr>
          <p:cNvPr id="6" name="Content Placeholder 5"/>
          <p:cNvSpPr>
            <a:spLocks noGrp="1"/>
          </p:cNvSpPr>
          <p:nvPr>
            <p:ph sz="quarter" idx="4"/>
          </p:nvPr>
        </p:nvSpPr>
        <p:spPr>
          <a:xfrm>
            <a:off x="5412731" y="2761381"/>
            <a:ext cx="4545413" cy="4061576"/>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7" name="Date Placeholder 6"/>
          <p:cNvSpPr>
            <a:spLocks noGrp="1"/>
          </p:cNvSpPr>
          <p:nvPr>
            <p:ph type="dt" sz="half" idx="10"/>
          </p:nvPr>
        </p:nvSpPr>
        <p:spPr/>
        <p:txBody>
          <a:bodyPr/>
          <a:lstStyle/>
          <a:p>
            <a:fld id="{211B7890-274C-7F42-B68D-77A7E6FE1093}" type="datetimeFigureOut">
              <a:rPr lang="en-US" smtClean="0"/>
              <a:t>11/4/2025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102637567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Date Placeholder 2"/>
          <p:cNvSpPr>
            <a:spLocks noGrp="1"/>
          </p:cNvSpPr>
          <p:nvPr>
            <p:ph type="dt" sz="half" idx="10"/>
          </p:nvPr>
        </p:nvSpPr>
        <p:spPr/>
        <p:txBody>
          <a:bodyPr/>
          <a:lstStyle/>
          <a:p>
            <a:fld id="{211B7890-274C-7F42-B68D-77A7E6FE1093}" type="datetimeFigureOut">
              <a:rPr lang="en-US" smtClean="0"/>
              <a:t>11/4/2025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73285113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11B7890-274C-7F42-B68D-77A7E6FE1093}" type="datetimeFigureOut">
              <a:rPr lang="en-US" smtClean="0"/>
              <a:t>11/4/2025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141816229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736455" y="503978"/>
            <a:ext cx="3448388" cy="1763924"/>
          </a:xfrm>
        </p:spPr>
        <p:txBody>
          <a:bodyPr anchor="b"/>
          <a:lstStyle>
            <a:lvl1pPr>
              <a:defRPr sz="3527"/>
            </a:lvl1pPr>
          </a:lstStyle>
          <a:p>
            <a:r>
              <a:rPr lang="en-GB"/>
              <a:t>Click to edit Master title style</a:t>
            </a:r>
            <a:endParaRPr lang="en-US" dirty="0"/>
          </a:p>
        </p:txBody>
      </p:sp>
      <p:sp>
        <p:nvSpPr>
          <p:cNvPr id="3" name="Content Placeholder 2"/>
          <p:cNvSpPr>
            <a:spLocks noGrp="1"/>
          </p:cNvSpPr>
          <p:nvPr>
            <p:ph idx="1"/>
          </p:nvPr>
        </p:nvSpPr>
        <p:spPr>
          <a:xfrm>
            <a:off x="4545413" y="1088455"/>
            <a:ext cx="5412730" cy="5372269"/>
          </a:xfrm>
        </p:spPr>
        <p:txBody>
          <a:bodyPr/>
          <a:lstStyle>
            <a:lvl1pPr>
              <a:defRPr sz="3527"/>
            </a:lvl1pPr>
            <a:lvl2pPr>
              <a:defRPr sz="3086"/>
            </a:lvl2pPr>
            <a:lvl3pPr>
              <a:defRPr sz="2646"/>
            </a:lvl3pPr>
            <a:lvl4pPr>
              <a:defRPr sz="2205"/>
            </a:lvl4pPr>
            <a:lvl5pPr>
              <a:defRPr sz="2205"/>
            </a:lvl5pPr>
            <a:lvl6pPr>
              <a:defRPr sz="2205"/>
            </a:lvl6pPr>
            <a:lvl7pPr>
              <a:defRPr sz="2205"/>
            </a:lvl7pPr>
            <a:lvl8pPr>
              <a:defRPr sz="2205"/>
            </a:lvl8pPr>
            <a:lvl9pPr>
              <a:defRPr sz="2205"/>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Text Placeholder 3"/>
          <p:cNvSpPr>
            <a:spLocks noGrp="1"/>
          </p:cNvSpPr>
          <p:nvPr>
            <p:ph type="body" sz="half" idx="2"/>
          </p:nvPr>
        </p:nvSpPr>
        <p:spPr>
          <a:xfrm>
            <a:off x="736455" y="2267902"/>
            <a:ext cx="3448388" cy="4201570"/>
          </a:xfrm>
        </p:spPr>
        <p:txBody>
          <a:bodyPr/>
          <a:lstStyle>
            <a:lvl1pPr marL="0" indent="0">
              <a:buNone/>
              <a:defRPr sz="1764"/>
            </a:lvl1pPr>
            <a:lvl2pPr marL="503972" indent="0">
              <a:buNone/>
              <a:defRPr sz="1543"/>
            </a:lvl2pPr>
            <a:lvl3pPr marL="1007943" indent="0">
              <a:buNone/>
              <a:defRPr sz="1323"/>
            </a:lvl3pPr>
            <a:lvl4pPr marL="1511915" indent="0">
              <a:buNone/>
              <a:defRPr sz="1102"/>
            </a:lvl4pPr>
            <a:lvl5pPr marL="2015886" indent="0">
              <a:buNone/>
              <a:defRPr sz="1102"/>
            </a:lvl5pPr>
            <a:lvl6pPr marL="2519858" indent="0">
              <a:buNone/>
              <a:defRPr sz="1102"/>
            </a:lvl6pPr>
            <a:lvl7pPr marL="3023829" indent="0">
              <a:buNone/>
              <a:defRPr sz="1102"/>
            </a:lvl7pPr>
            <a:lvl8pPr marL="3527801" indent="0">
              <a:buNone/>
              <a:defRPr sz="1102"/>
            </a:lvl8pPr>
            <a:lvl9pPr marL="4031772" indent="0">
              <a:buNone/>
              <a:defRPr sz="1102"/>
            </a:lvl9pPr>
          </a:lstStyle>
          <a:p>
            <a:pPr lvl="0"/>
            <a:r>
              <a:rPr lang="en-GB"/>
              <a:t>Click to edit Master text styles</a:t>
            </a:r>
          </a:p>
        </p:txBody>
      </p:sp>
      <p:sp>
        <p:nvSpPr>
          <p:cNvPr id="5" name="Date Placeholder 4"/>
          <p:cNvSpPr>
            <a:spLocks noGrp="1"/>
          </p:cNvSpPr>
          <p:nvPr>
            <p:ph type="dt" sz="half" idx="10"/>
          </p:nvPr>
        </p:nvSpPr>
        <p:spPr/>
        <p:txBody>
          <a:bodyPr/>
          <a:lstStyle/>
          <a:p>
            <a:fld id="{211B7890-274C-7F42-B68D-77A7E6FE1093}" type="datetimeFigureOut">
              <a:rPr lang="en-US" smtClean="0"/>
              <a:t>11/4/2025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197751386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736455" y="503978"/>
            <a:ext cx="3448388" cy="1763924"/>
          </a:xfrm>
        </p:spPr>
        <p:txBody>
          <a:bodyPr anchor="b"/>
          <a:lstStyle>
            <a:lvl1pPr>
              <a:defRPr sz="3527"/>
            </a:lvl1pPr>
          </a:lstStyle>
          <a:p>
            <a:r>
              <a:rPr lang="en-GB"/>
              <a:t>Click to edit Master title style</a:t>
            </a:r>
            <a:endParaRPr lang="en-US" dirty="0"/>
          </a:p>
        </p:txBody>
      </p:sp>
      <p:sp>
        <p:nvSpPr>
          <p:cNvPr id="3" name="Picture Placeholder 2"/>
          <p:cNvSpPr>
            <a:spLocks noGrp="1" noChangeAspect="1"/>
          </p:cNvSpPr>
          <p:nvPr>
            <p:ph type="pic" idx="1"/>
          </p:nvPr>
        </p:nvSpPr>
        <p:spPr>
          <a:xfrm>
            <a:off x="4545413" y="1088455"/>
            <a:ext cx="5412730" cy="5372269"/>
          </a:xfrm>
        </p:spPr>
        <p:txBody>
          <a:bodyPr anchor="t"/>
          <a:lstStyle>
            <a:lvl1pPr marL="0" indent="0">
              <a:buNone/>
              <a:defRPr sz="3527"/>
            </a:lvl1pPr>
            <a:lvl2pPr marL="503972" indent="0">
              <a:buNone/>
              <a:defRPr sz="3086"/>
            </a:lvl2pPr>
            <a:lvl3pPr marL="1007943" indent="0">
              <a:buNone/>
              <a:defRPr sz="2646"/>
            </a:lvl3pPr>
            <a:lvl4pPr marL="1511915" indent="0">
              <a:buNone/>
              <a:defRPr sz="2205"/>
            </a:lvl4pPr>
            <a:lvl5pPr marL="2015886" indent="0">
              <a:buNone/>
              <a:defRPr sz="2205"/>
            </a:lvl5pPr>
            <a:lvl6pPr marL="2519858" indent="0">
              <a:buNone/>
              <a:defRPr sz="2205"/>
            </a:lvl6pPr>
            <a:lvl7pPr marL="3023829" indent="0">
              <a:buNone/>
              <a:defRPr sz="2205"/>
            </a:lvl7pPr>
            <a:lvl8pPr marL="3527801" indent="0">
              <a:buNone/>
              <a:defRPr sz="2205"/>
            </a:lvl8pPr>
            <a:lvl9pPr marL="4031772" indent="0">
              <a:buNone/>
              <a:defRPr sz="2205"/>
            </a:lvl9pPr>
          </a:lstStyle>
          <a:p>
            <a:r>
              <a:rPr lang="en-GB"/>
              <a:t>Click icon to add picture</a:t>
            </a:r>
            <a:endParaRPr lang="en-US" dirty="0"/>
          </a:p>
        </p:txBody>
      </p:sp>
      <p:sp>
        <p:nvSpPr>
          <p:cNvPr id="4" name="Text Placeholder 3"/>
          <p:cNvSpPr>
            <a:spLocks noGrp="1"/>
          </p:cNvSpPr>
          <p:nvPr>
            <p:ph type="body" sz="half" idx="2"/>
          </p:nvPr>
        </p:nvSpPr>
        <p:spPr>
          <a:xfrm>
            <a:off x="736455" y="2267902"/>
            <a:ext cx="3448388" cy="4201570"/>
          </a:xfrm>
        </p:spPr>
        <p:txBody>
          <a:bodyPr/>
          <a:lstStyle>
            <a:lvl1pPr marL="0" indent="0">
              <a:buNone/>
              <a:defRPr sz="1764"/>
            </a:lvl1pPr>
            <a:lvl2pPr marL="503972" indent="0">
              <a:buNone/>
              <a:defRPr sz="1543"/>
            </a:lvl2pPr>
            <a:lvl3pPr marL="1007943" indent="0">
              <a:buNone/>
              <a:defRPr sz="1323"/>
            </a:lvl3pPr>
            <a:lvl4pPr marL="1511915" indent="0">
              <a:buNone/>
              <a:defRPr sz="1102"/>
            </a:lvl4pPr>
            <a:lvl5pPr marL="2015886" indent="0">
              <a:buNone/>
              <a:defRPr sz="1102"/>
            </a:lvl5pPr>
            <a:lvl6pPr marL="2519858" indent="0">
              <a:buNone/>
              <a:defRPr sz="1102"/>
            </a:lvl6pPr>
            <a:lvl7pPr marL="3023829" indent="0">
              <a:buNone/>
              <a:defRPr sz="1102"/>
            </a:lvl7pPr>
            <a:lvl8pPr marL="3527801" indent="0">
              <a:buNone/>
              <a:defRPr sz="1102"/>
            </a:lvl8pPr>
            <a:lvl9pPr marL="4031772" indent="0">
              <a:buNone/>
              <a:defRPr sz="1102"/>
            </a:lvl9pPr>
          </a:lstStyle>
          <a:p>
            <a:pPr lvl="0"/>
            <a:r>
              <a:rPr lang="en-GB"/>
              <a:t>Click to edit Master text styles</a:t>
            </a:r>
          </a:p>
        </p:txBody>
      </p:sp>
      <p:sp>
        <p:nvSpPr>
          <p:cNvPr id="5" name="Date Placeholder 4"/>
          <p:cNvSpPr>
            <a:spLocks noGrp="1"/>
          </p:cNvSpPr>
          <p:nvPr>
            <p:ph type="dt" sz="half" idx="10"/>
          </p:nvPr>
        </p:nvSpPr>
        <p:spPr/>
        <p:txBody>
          <a:bodyPr/>
          <a:lstStyle/>
          <a:p>
            <a:fld id="{211B7890-274C-7F42-B68D-77A7E6FE1093}" type="datetimeFigureOut">
              <a:rPr lang="en-US" smtClean="0"/>
              <a:t>11/4/2025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220970641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211B7890-274C-7F42-B68D-77A7E6FE1093}" type="datetimeFigureOut">
              <a:rPr lang="en-US" smtClean="0"/>
              <a:t>11/4/2025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413065826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651329" y="402483"/>
            <a:ext cx="2305422" cy="6406475"/>
          </a:xfrm>
        </p:spPr>
        <p:txBody>
          <a:bodyPr vert="eaVert"/>
          <a:lstStyle/>
          <a:p>
            <a:r>
              <a:rPr lang="en-GB"/>
              <a:t>Click to edit Master title style</a:t>
            </a:r>
            <a:endParaRPr lang="en-US" dirty="0"/>
          </a:p>
        </p:txBody>
      </p:sp>
      <p:sp>
        <p:nvSpPr>
          <p:cNvPr id="3" name="Vertical Text Placeholder 2"/>
          <p:cNvSpPr>
            <a:spLocks noGrp="1"/>
          </p:cNvSpPr>
          <p:nvPr>
            <p:ph type="body" orient="vert" idx="1"/>
          </p:nvPr>
        </p:nvSpPr>
        <p:spPr>
          <a:xfrm>
            <a:off x="735063" y="402483"/>
            <a:ext cx="6782619" cy="6406475"/>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211B7890-274C-7F42-B68D-77A7E6FE1093}" type="datetimeFigureOut">
              <a:rPr lang="en-US" smtClean="0"/>
              <a:t>11/4/2025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6D618FF-E297-7A44-826A-DD16DDFF1CD0}" type="slidenum">
              <a:rPr lang="en-US" smtClean="0"/>
              <a:t>‹#›</a:t>
            </a:fld>
            <a:endParaRPr lang="en-US"/>
          </a:p>
        </p:txBody>
      </p:sp>
    </p:spTree>
    <p:extLst>
      <p:ext uri="{BB962C8B-B14F-4D97-AF65-F5344CB8AC3E}">
        <p14:creationId xmlns:p14="http://schemas.microsoft.com/office/powerpoint/2010/main" val="362321844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735062" y="402484"/>
            <a:ext cx="9221689" cy="1461188"/>
          </a:xfrm>
          <a:prstGeom prst="rect">
            <a:avLst/>
          </a:prstGeom>
        </p:spPr>
        <p:txBody>
          <a:bodyPr vert="horz" lIns="91440" tIns="45720" rIns="91440" bIns="45720" rtlCol="0" anchor="ctr">
            <a:normAutofit/>
          </a:bodyPr>
          <a:lstStyle/>
          <a:p>
            <a:r>
              <a:rPr lang="en-GB" dirty="0"/>
              <a:t>Click to edit Master title style</a:t>
            </a:r>
            <a:endParaRPr lang="en-US" dirty="0"/>
          </a:p>
        </p:txBody>
      </p:sp>
      <p:sp>
        <p:nvSpPr>
          <p:cNvPr id="3" name="Text Placeholder 2"/>
          <p:cNvSpPr>
            <a:spLocks noGrp="1"/>
          </p:cNvSpPr>
          <p:nvPr>
            <p:ph type="body" idx="1"/>
          </p:nvPr>
        </p:nvSpPr>
        <p:spPr>
          <a:xfrm>
            <a:off x="735062" y="2012414"/>
            <a:ext cx="9221689" cy="4796544"/>
          </a:xfrm>
          <a:prstGeom prst="rect">
            <a:avLst/>
          </a:prstGeom>
        </p:spPr>
        <p:txBody>
          <a:bodyPr vert="horz" lIns="91440" tIns="45720" rIns="91440" bIns="45720" rtlCol="0">
            <a:normAutofit/>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4" name="Date Placeholder 3"/>
          <p:cNvSpPr>
            <a:spLocks noGrp="1"/>
          </p:cNvSpPr>
          <p:nvPr>
            <p:ph type="dt" sz="half" idx="2"/>
          </p:nvPr>
        </p:nvSpPr>
        <p:spPr>
          <a:xfrm>
            <a:off x="735062" y="7006700"/>
            <a:ext cx="2405658" cy="402483"/>
          </a:xfrm>
          <a:prstGeom prst="rect">
            <a:avLst/>
          </a:prstGeom>
        </p:spPr>
        <p:txBody>
          <a:bodyPr vert="horz" lIns="91440" tIns="45720" rIns="91440" bIns="45720" rtlCol="0" anchor="ctr"/>
          <a:lstStyle>
            <a:lvl1pPr algn="l">
              <a:defRPr sz="1323" b="0" i="0">
                <a:solidFill>
                  <a:schemeClr val="tx1">
                    <a:tint val="75000"/>
                  </a:schemeClr>
                </a:solidFill>
                <a:latin typeface="Roboto Condensed" panose="02000000000000000000" pitchFamily="2" charset="0"/>
              </a:defRPr>
            </a:lvl1pPr>
          </a:lstStyle>
          <a:p>
            <a:fld id="{211B7890-274C-7F42-B68D-77A7E6FE1093}" type="datetimeFigureOut">
              <a:rPr lang="en-US" smtClean="0"/>
              <a:pPr/>
              <a:t>11/4/2025</a:t>
            </a:fld>
            <a:endParaRPr lang="en-US" dirty="0"/>
          </a:p>
        </p:txBody>
      </p:sp>
      <p:sp>
        <p:nvSpPr>
          <p:cNvPr id="5" name="Footer Placeholder 4"/>
          <p:cNvSpPr>
            <a:spLocks noGrp="1"/>
          </p:cNvSpPr>
          <p:nvPr>
            <p:ph type="ftr" sz="quarter" idx="3"/>
          </p:nvPr>
        </p:nvSpPr>
        <p:spPr>
          <a:xfrm>
            <a:off x="3541663" y="7006700"/>
            <a:ext cx="3608487" cy="402483"/>
          </a:xfrm>
          <a:prstGeom prst="rect">
            <a:avLst/>
          </a:prstGeom>
        </p:spPr>
        <p:txBody>
          <a:bodyPr vert="horz" lIns="91440" tIns="45720" rIns="91440" bIns="45720" rtlCol="0" anchor="ctr"/>
          <a:lstStyle>
            <a:lvl1pPr algn="ctr">
              <a:defRPr sz="1323" b="0" i="0">
                <a:solidFill>
                  <a:schemeClr val="tx1">
                    <a:tint val="75000"/>
                  </a:schemeClr>
                </a:solidFill>
                <a:latin typeface="Roboto Condensed" panose="02000000000000000000" pitchFamily="2" charset="0"/>
              </a:defRPr>
            </a:lvl1pPr>
          </a:lstStyle>
          <a:p>
            <a:endParaRPr lang="en-US" dirty="0"/>
          </a:p>
        </p:txBody>
      </p:sp>
      <p:sp>
        <p:nvSpPr>
          <p:cNvPr id="6" name="Slide Number Placeholder 5"/>
          <p:cNvSpPr>
            <a:spLocks noGrp="1"/>
          </p:cNvSpPr>
          <p:nvPr>
            <p:ph type="sldNum" sz="quarter" idx="4"/>
          </p:nvPr>
        </p:nvSpPr>
        <p:spPr>
          <a:xfrm>
            <a:off x="7551093" y="7006700"/>
            <a:ext cx="2405658" cy="402483"/>
          </a:xfrm>
          <a:prstGeom prst="rect">
            <a:avLst/>
          </a:prstGeom>
        </p:spPr>
        <p:txBody>
          <a:bodyPr vert="horz" lIns="91440" tIns="45720" rIns="91440" bIns="45720" rtlCol="0" anchor="ctr"/>
          <a:lstStyle>
            <a:lvl1pPr algn="r">
              <a:defRPr sz="1323" b="0" i="0">
                <a:solidFill>
                  <a:schemeClr val="tx1">
                    <a:tint val="75000"/>
                  </a:schemeClr>
                </a:solidFill>
                <a:latin typeface="Roboto Condensed" panose="02000000000000000000" pitchFamily="2" charset="0"/>
              </a:defRPr>
            </a:lvl1pPr>
          </a:lstStyle>
          <a:p>
            <a:fld id="{36D618FF-E297-7A44-826A-DD16DDFF1CD0}" type="slidenum">
              <a:rPr lang="en-US" smtClean="0"/>
              <a:pPr/>
              <a:t>‹#›</a:t>
            </a:fld>
            <a:endParaRPr lang="en-US" dirty="0"/>
          </a:p>
        </p:txBody>
      </p:sp>
    </p:spTree>
    <p:extLst>
      <p:ext uri="{BB962C8B-B14F-4D97-AF65-F5344CB8AC3E}">
        <p14:creationId xmlns:p14="http://schemas.microsoft.com/office/powerpoint/2010/main" val="672124294"/>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1007943" rtl="0" eaLnBrk="1" latinLnBrk="0" hangingPunct="1">
        <a:lnSpc>
          <a:spcPct val="90000"/>
        </a:lnSpc>
        <a:spcBef>
          <a:spcPct val="0"/>
        </a:spcBef>
        <a:buNone/>
        <a:defRPr sz="4850" b="0" i="0" kern="1200">
          <a:solidFill>
            <a:schemeClr val="tx1"/>
          </a:solidFill>
          <a:latin typeface="Roboto Condensed" panose="02000000000000000000" pitchFamily="2" charset="0"/>
          <a:ea typeface="+mj-ea"/>
          <a:cs typeface="+mj-cs"/>
        </a:defRPr>
      </a:lvl1pPr>
    </p:titleStyle>
    <p:bodyStyle>
      <a:lvl1pPr marL="251986" indent="-251986" algn="l" defTabSz="1007943" rtl="0" eaLnBrk="1" latinLnBrk="0" hangingPunct="1">
        <a:lnSpc>
          <a:spcPct val="90000"/>
        </a:lnSpc>
        <a:spcBef>
          <a:spcPts val="1102"/>
        </a:spcBef>
        <a:buFont typeface="Arial" panose="020B0604020202020204" pitchFamily="34" charset="0"/>
        <a:buChar char="•"/>
        <a:defRPr sz="3086" b="0" i="0" kern="1200">
          <a:solidFill>
            <a:schemeClr val="tx1"/>
          </a:solidFill>
          <a:latin typeface="Roboto Condensed" panose="02000000000000000000" pitchFamily="2" charset="0"/>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b="0" i="0" kern="1200">
          <a:solidFill>
            <a:schemeClr val="tx1"/>
          </a:solidFill>
          <a:latin typeface="Roboto Condensed" panose="02000000000000000000" pitchFamily="2" charset="0"/>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b="0" i="0" kern="1200">
          <a:solidFill>
            <a:schemeClr val="tx1"/>
          </a:solidFill>
          <a:latin typeface="Roboto Condensed" panose="02000000000000000000" pitchFamily="2" charset="0"/>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b="0" i="0" kern="1200">
          <a:solidFill>
            <a:schemeClr val="tx1"/>
          </a:solidFill>
          <a:latin typeface="Roboto Condensed" panose="02000000000000000000" pitchFamily="2" charset="0"/>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b="0" i="0" kern="1200">
          <a:solidFill>
            <a:schemeClr val="tx1"/>
          </a:solidFill>
          <a:latin typeface="Roboto Condensed" panose="02000000000000000000" pitchFamily="2" charset="0"/>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p:bodyStyle>
    <p:otherStyle>
      <a:defPPr>
        <a:defRPr lang="en-US"/>
      </a:defPPr>
      <a:lvl1pPr marL="0" algn="l" defTabSz="1007943" rtl="0" eaLnBrk="1" latinLnBrk="0" hangingPunct="1">
        <a:defRPr sz="1984" kern="1200">
          <a:solidFill>
            <a:schemeClr val="tx1"/>
          </a:solidFill>
          <a:latin typeface="+mn-lt"/>
          <a:ea typeface="+mn-ea"/>
          <a:cs typeface="+mn-cs"/>
        </a:defRPr>
      </a:lvl1pPr>
      <a:lvl2pPr marL="503972" algn="l" defTabSz="1007943" rtl="0" eaLnBrk="1" latinLnBrk="0" hangingPunct="1">
        <a:defRPr sz="1984" kern="1200">
          <a:solidFill>
            <a:schemeClr val="tx1"/>
          </a:solidFill>
          <a:latin typeface="+mn-lt"/>
          <a:ea typeface="+mn-ea"/>
          <a:cs typeface="+mn-cs"/>
        </a:defRPr>
      </a:lvl2pPr>
      <a:lvl3pPr marL="1007943" algn="l" defTabSz="1007943" rtl="0" eaLnBrk="1" latinLnBrk="0" hangingPunct="1">
        <a:defRPr sz="1984" kern="1200">
          <a:solidFill>
            <a:schemeClr val="tx1"/>
          </a:solidFill>
          <a:latin typeface="+mn-lt"/>
          <a:ea typeface="+mn-ea"/>
          <a:cs typeface="+mn-cs"/>
        </a:defRPr>
      </a:lvl3pPr>
      <a:lvl4pPr marL="1511915" algn="l" defTabSz="1007943" rtl="0" eaLnBrk="1" latinLnBrk="0" hangingPunct="1">
        <a:defRPr sz="1984" kern="1200">
          <a:solidFill>
            <a:schemeClr val="tx1"/>
          </a:solidFill>
          <a:latin typeface="+mn-lt"/>
          <a:ea typeface="+mn-ea"/>
          <a:cs typeface="+mn-cs"/>
        </a:defRPr>
      </a:lvl4pPr>
      <a:lvl5pPr marL="2015886" algn="l" defTabSz="1007943" rtl="0" eaLnBrk="1" latinLnBrk="0" hangingPunct="1">
        <a:defRPr sz="1984" kern="1200">
          <a:solidFill>
            <a:schemeClr val="tx1"/>
          </a:solidFill>
          <a:latin typeface="+mn-lt"/>
          <a:ea typeface="+mn-ea"/>
          <a:cs typeface="+mn-cs"/>
        </a:defRPr>
      </a:lvl5pPr>
      <a:lvl6pPr marL="2519858" algn="l" defTabSz="1007943" rtl="0" eaLnBrk="1" latinLnBrk="0" hangingPunct="1">
        <a:defRPr sz="1984" kern="1200">
          <a:solidFill>
            <a:schemeClr val="tx1"/>
          </a:solidFill>
          <a:latin typeface="+mn-lt"/>
          <a:ea typeface="+mn-ea"/>
          <a:cs typeface="+mn-cs"/>
        </a:defRPr>
      </a:lvl6pPr>
      <a:lvl7pPr marL="3023829" algn="l" defTabSz="1007943" rtl="0" eaLnBrk="1" latinLnBrk="0" hangingPunct="1">
        <a:defRPr sz="1984" kern="1200">
          <a:solidFill>
            <a:schemeClr val="tx1"/>
          </a:solidFill>
          <a:latin typeface="+mn-lt"/>
          <a:ea typeface="+mn-ea"/>
          <a:cs typeface="+mn-cs"/>
        </a:defRPr>
      </a:lvl7pPr>
      <a:lvl8pPr marL="3527801" algn="l" defTabSz="1007943" rtl="0" eaLnBrk="1" latinLnBrk="0" hangingPunct="1">
        <a:defRPr sz="1984" kern="1200">
          <a:solidFill>
            <a:schemeClr val="tx1"/>
          </a:solidFill>
          <a:latin typeface="+mn-lt"/>
          <a:ea typeface="+mn-ea"/>
          <a:cs typeface="+mn-cs"/>
        </a:defRPr>
      </a:lvl8pPr>
      <a:lvl9pPr marL="4031772" algn="l" defTabSz="1007943" rtl="0" eaLnBrk="1" latinLnBrk="0" hangingPunct="1">
        <a:defRPr sz="1984"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hyperlink" Target="https://www.youtube.com/watch?v=VeTdh-oHJak" TargetMode="Externa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494B3BC-95E8-4004-A017-BA63AEECF0AE}"/>
              </a:ext>
            </a:extLst>
          </p:cNvPr>
          <p:cNvSpPr/>
          <p:nvPr/>
        </p:nvSpPr>
        <p:spPr>
          <a:xfrm>
            <a:off x="-9094" y="-163"/>
            <a:ext cx="10710000" cy="7560000"/>
          </a:xfrm>
          <a:prstGeom prst="rect">
            <a:avLst/>
          </a:prstGeom>
          <a:solidFill>
            <a:srgbClr val="5CA0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Condensed" panose="02000000000000000000" pitchFamily="2" charset="0"/>
            </a:endParaRPr>
          </a:p>
        </p:txBody>
      </p:sp>
      <p:pic>
        <p:nvPicPr>
          <p:cNvPr id="6" name="Picture 5" descr="A group of people holding signs&#10;&#10;AI-generated content may be incorrect.">
            <a:extLst>
              <a:ext uri="{FF2B5EF4-FFF2-40B4-BE49-F238E27FC236}">
                <a16:creationId xmlns:a16="http://schemas.microsoft.com/office/drawing/2014/main" id="{4D8A001F-47B5-412B-E4C3-4277B1DA65EF}"/>
              </a:ext>
            </a:extLst>
          </p:cNvPr>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a:xfrm>
            <a:off x="305906" y="1894803"/>
            <a:ext cx="10076400" cy="4589461"/>
          </a:xfrm>
          <a:prstGeom prst="rect">
            <a:avLst/>
          </a:prstGeom>
        </p:spPr>
      </p:pic>
      <p:sp>
        <p:nvSpPr>
          <p:cNvPr id="7" name="Freeform 6">
            <a:extLst>
              <a:ext uri="{FF2B5EF4-FFF2-40B4-BE49-F238E27FC236}">
                <a16:creationId xmlns:a16="http://schemas.microsoft.com/office/drawing/2014/main" id="{022CEF25-18F3-B79B-85FC-10DC5729D6CE}"/>
              </a:ext>
            </a:extLst>
          </p:cNvPr>
          <p:cNvSpPr/>
          <p:nvPr/>
        </p:nvSpPr>
        <p:spPr>
          <a:xfrm>
            <a:off x="7168072" y="6657023"/>
            <a:ext cx="3523743" cy="902652"/>
          </a:xfrm>
          <a:custGeom>
            <a:avLst/>
            <a:gdLst>
              <a:gd name="connsiteX0" fmla="*/ 1275626 w 2904956"/>
              <a:gd name="connsiteY0" fmla="*/ 134 h 882668"/>
              <a:gd name="connsiteX1" fmla="*/ 1973444 w 2904956"/>
              <a:gd name="connsiteY1" fmla="*/ 17090 h 882668"/>
              <a:gd name="connsiteX2" fmla="*/ 2752650 w 2904956"/>
              <a:gd name="connsiteY2" fmla="*/ 112235 h 882668"/>
              <a:gd name="connsiteX3" fmla="*/ 2904956 w 2904956"/>
              <a:gd name="connsiteY3" fmla="*/ 152984 h 882668"/>
              <a:gd name="connsiteX4" fmla="*/ 2904956 w 2904956"/>
              <a:gd name="connsiteY4" fmla="*/ 882668 h 882668"/>
              <a:gd name="connsiteX5" fmla="*/ 0 w 2904956"/>
              <a:gd name="connsiteY5" fmla="*/ 882668 h 882668"/>
              <a:gd name="connsiteX6" fmla="*/ 1012 w 2904956"/>
              <a:gd name="connsiteY6" fmla="*/ 871515 h 882668"/>
              <a:gd name="connsiteX7" fmla="*/ 76739 w 2904956"/>
              <a:gd name="connsiteY7" fmla="*/ 594871 h 882668"/>
              <a:gd name="connsiteX8" fmla="*/ 195637 w 2904956"/>
              <a:gd name="connsiteY8" fmla="*/ 323565 h 882668"/>
              <a:gd name="connsiteX9" fmla="*/ 642919 w 2904956"/>
              <a:gd name="connsiteY9" fmla="*/ 37187 h 882668"/>
              <a:gd name="connsiteX10" fmla="*/ 1275626 w 2904956"/>
              <a:gd name="connsiteY10" fmla="*/ 134 h 882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4956" h="882668">
                <a:moveTo>
                  <a:pt x="1275626" y="134"/>
                </a:moveTo>
                <a:cubicBezTo>
                  <a:pt x="1523330" y="-1123"/>
                  <a:pt x="1781886" y="6623"/>
                  <a:pt x="1973444" y="17090"/>
                </a:cubicBezTo>
                <a:cubicBezTo>
                  <a:pt x="2260780" y="32791"/>
                  <a:pt x="2539624" y="65919"/>
                  <a:pt x="2752650" y="112235"/>
                </a:cubicBezTo>
                <a:lnTo>
                  <a:pt x="2904956" y="152984"/>
                </a:lnTo>
                <a:lnTo>
                  <a:pt x="2904956" y="882668"/>
                </a:lnTo>
                <a:lnTo>
                  <a:pt x="0" y="882668"/>
                </a:lnTo>
                <a:lnTo>
                  <a:pt x="1012" y="871515"/>
                </a:lnTo>
                <a:cubicBezTo>
                  <a:pt x="19178" y="770508"/>
                  <a:pt x="52205" y="666885"/>
                  <a:pt x="76739" y="594871"/>
                </a:cubicBezTo>
                <a:cubicBezTo>
                  <a:pt x="125807" y="450844"/>
                  <a:pt x="123920" y="456706"/>
                  <a:pt x="195637" y="323565"/>
                </a:cubicBezTo>
                <a:cubicBezTo>
                  <a:pt x="267354" y="190424"/>
                  <a:pt x="346617" y="88266"/>
                  <a:pt x="642919" y="37187"/>
                </a:cubicBezTo>
                <a:cubicBezTo>
                  <a:pt x="791070" y="11648"/>
                  <a:pt x="1027922" y="1390"/>
                  <a:pt x="1275626" y="134"/>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Roboto Condensed" panose="02000000000000000000" pitchFamily="2" charset="0"/>
            </a:endParaRPr>
          </a:p>
        </p:txBody>
      </p:sp>
      <p:sp>
        <p:nvSpPr>
          <p:cNvPr id="10" name="TextBox 26">
            <a:extLst>
              <a:ext uri="{FF2B5EF4-FFF2-40B4-BE49-F238E27FC236}">
                <a16:creationId xmlns:a16="http://schemas.microsoft.com/office/drawing/2014/main" id="{E6E22E93-A0FC-06DC-7105-43C61E138BFB}"/>
              </a:ext>
            </a:extLst>
          </p:cNvPr>
          <p:cNvSpPr txBox="1"/>
          <p:nvPr/>
        </p:nvSpPr>
        <p:spPr>
          <a:xfrm>
            <a:off x="6749610" y="6916816"/>
            <a:ext cx="3612470" cy="307777"/>
          </a:xfrm>
          <a:prstGeom prst="rect">
            <a:avLst/>
          </a:prstGeom>
        </p:spPr>
        <p:txBody>
          <a:bodyPr wrap="square" lIns="0" tIns="0" rIns="0" bIns="0" rtlCol="0" anchor="t">
            <a:spAutoFit/>
          </a:bodyPr>
          <a:lstStyle/>
          <a:p>
            <a:pPr algn="r"/>
            <a:r>
              <a:rPr lang="en-US" sz="2000" dirty="0">
                <a:latin typeface="Londrina Solid" pitchFamily="2" charset="77"/>
                <a:sym typeface="LondrinaSolid-Regular"/>
                <a:rtl val="0"/>
              </a:rPr>
              <a:t>10th – 16th November 2025</a:t>
            </a:r>
          </a:p>
        </p:txBody>
      </p:sp>
      <p:sp>
        <p:nvSpPr>
          <p:cNvPr id="11" name="TextBox 10">
            <a:extLst>
              <a:ext uri="{FF2B5EF4-FFF2-40B4-BE49-F238E27FC236}">
                <a16:creationId xmlns:a16="http://schemas.microsoft.com/office/drawing/2014/main" id="{DCAAE132-1099-E652-A6BC-A474EE381333}"/>
              </a:ext>
            </a:extLst>
          </p:cNvPr>
          <p:cNvSpPr txBox="1"/>
          <p:nvPr/>
        </p:nvSpPr>
        <p:spPr>
          <a:xfrm>
            <a:off x="451820" y="6139203"/>
            <a:ext cx="1941557" cy="246221"/>
          </a:xfrm>
          <a:prstGeom prst="rect">
            <a:avLst/>
          </a:prstGeom>
          <a:solidFill>
            <a:srgbClr val="FFFFFF">
              <a:alpha val="70000"/>
            </a:srgbClr>
          </a:solidFill>
        </p:spPr>
        <p:txBody>
          <a:bodyPr wrap="none" rtlCol="0">
            <a:spAutoFit/>
          </a:bodyPr>
          <a:lstStyle/>
          <a:p>
            <a:r>
              <a:rPr lang="en-US" sz="1000" dirty="0">
                <a:solidFill>
                  <a:srgbClr val="000000"/>
                </a:solidFill>
                <a:latin typeface="Roboto Condensed" panose="02000000000000000000" pitchFamily="2" charset="0"/>
                <a:ea typeface="Roboto Condensed" panose="02000000000000000000" pitchFamily="2" charset="0"/>
              </a:rPr>
              <a:t>ANDRE BORGES/EPA/Shutterstock</a:t>
            </a:r>
          </a:p>
        </p:txBody>
      </p:sp>
      <p:sp>
        <p:nvSpPr>
          <p:cNvPr id="34" name="TextBox 26">
            <a:extLst>
              <a:ext uri="{FF2B5EF4-FFF2-40B4-BE49-F238E27FC236}">
                <a16:creationId xmlns:a16="http://schemas.microsoft.com/office/drawing/2014/main" id="{CA8D5393-1439-2B49-5F20-A6E784FB900D}"/>
              </a:ext>
            </a:extLst>
          </p:cNvPr>
          <p:cNvSpPr txBox="1"/>
          <p:nvPr/>
        </p:nvSpPr>
        <p:spPr>
          <a:xfrm>
            <a:off x="365225" y="493455"/>
            <a:ext cx="8038902" cy="985591"/>
          </a:xfrm>
          <a:prstGeom prst="rect">
            <a:avLst/>
          </a:prstGeom>
        </p:spPr>
        <p:txBody>
          <a:bodyPr wrap="square" lIns="0" tIns="0" rIns="0" bIns="0" rtlCol="0" anchor="t">
            <a:spAutoFit/>
          </a:bodyPr>
          <a:lstStyle/>
          <a:p>
            <a:pPr>
              <a:lnSpc>
                <a:spcPct val="80000"/>
              </a:lnSpc>
            </a:pPr>
            <a:r>
              <a:rPr lang="en-US" sz="4000" dirty="0">
                <a:solidFill>
                  <a:schemeClr val="accent4"/>
                </a:solidFill>
                <a:latin typeface="Londrina Solid" pitchFamily="2" charset="77"/>
              </a:rPr>
              <a:t>What’s happening </a:t>
            </a:r>
            <a:br>
              <a:rPr lang="en-US" sz="4000" dirty="0">
                <a:solidFill>
                  <a:srgbClr val="FFFFFF"/>
                </a:solidFill>
                <a:latin typeface="Londrina Solid" pitchFamily="2" charset="77"/>
              </a:rPr>
            </a:br>
            <a:r>
              <a:rPr lang="en-US" sz="4000" dirty="0">
                <a:solidFill>
                  <a:srgbClr val="FFFFFF"/>
                </a:solidFill>
                <a:latin typeface="Londrina Solid" pitchFamily="2" charset="77"/>
              </a:rPr>
              <a:t>in the news this week?</a:t>
            </a:r>
            <a:endParaRPr lang="en-US" sz="4000" dirty="0">
              <a:solidFill>
                <a:srgbClr val="FFFFFF"/>
              </a:solidFill>
              <a:latin typeface="Londrina Solid" pitchFamily="2" charset="77"/>
              <a:sym typeface="LondrinaSolid-Regular"/>
              <a:rtl val="0"/>
            </a:endParaRPr>
          </a:p>
        </p:txBody>
      </p:sp>
      <p:sp>
        <p:nvSpPr>
          <p:cNvPr id="35" name="TextBox 34">
            <a:extLst>
              <a:ext uri="{FF2B5EF4-FFF2-40B4-BE49-F238E27FC236}">
                <a16:creationId xmlns:a16="http://schemas.microsoft.com/office/drawing/2014/main" id="{A16E3BA0-B25E-5B38-994D-24A21BF7CECD}"/>
              </a:ext>
            </a:extLst>
          </p:cNvPr>
          <p:cNvSpPr txBox="1"/>
          <p:nvPr/>
        </p:nvSpPr>
        <p:spPr>
          <a:xfrm>
            <a:off x="358096" y="6781235"/>
            <a:ext cx="6391513" cy="507831"/>
          </a:xfrm>
          <a:prstGeom prst="rect">
            <a:avLst/>
          </a:prstGeom>
          <a:noFill/>
        </p:spPr>
        <p:txBody>
          <a:bodyPr wrap="square" lIns="0" rtlCol="0">
            <a:spAutoFit/>
          </a:bodyPr>
          <a:lstStyle/>
          <a:p>
            <a:pPr>
              <a:lnSpc>
                <a:spcPct val="90000"/>
              </a:lnSpc>
            </a:pPr>
            <a:r>
              <a:rPr lang="en-US" sz="3000" spc="20" dirty="0">
                <a:solidFill>
                  <a:srgbClr val="FFFFFF"/>
                </a:solidFill>
                <a:latin typeface="Londrina Solid" pitchFamily="2" charset="77"/>
              </a:rPr>
              <a:t>Let’s have a look at this week’s poster!</a:t>
            </a:r>
          </a:p>
        </p:txBody>
      </p:sp>
      <p:grpSp>
        <p:nvGrpSpPr>
          <p:cNvPr id="36" name="Group 35">
            <a:extLst>
              <a:ext uri="{FF2B5EF4-FFF2-40B4-BE49-F238E27FC236}">
                <a16:creationId xmlns:a16="http://schemas.microsoft.com/office/drawing/2014/main" id="{20BA972C-7C4F-9701-7BA2-EDDA76DF578F}"/>
              </a:ext>
            </a:extLst>
          </p:cNvPr>
          <p:cNvGrpSpPr/>
          <p:nvPr/>
        </p:nvGrpSpPr>
        <p:grpSpPr>
          <a:xfrm>
            <a:off x="8181806" y="349751"/>
            <a:ext cx="2115566" cy="985590"/>
            <a:chOff x="290237" y="246066"/>
            <a:chExt cx="1886307" cy="878784"/>
          </a:xfrm>
        </p:grpSpPr>
        <p:grpSp>
          <p:nvGrpSpPr>
            <p:cNvPr id="37" name="Graphic 4">
              <a:extLst>
                <a:ext uri="{FF2B5EF4-FFF2-40B4-BE49-F238E27FC236}">
                  <a16:creationId xmlns:a16="http://schemas.microsoft.com/office/drawing/2014/main" id="{0708079A-C5F3-CB47-1F1C-0277437913BA}"/>
                </a:ext>
              </a:extLst>
            </p:cNvPr>
            <p:cNvGrpSpPr/>
            <p:nvPr/>
          </p:nvGrpSpPr>
          <p:grpSpPr>
            <a:xfrm>
              <a:off x="290237" y="246066"/>
              <a:ext cx="841860" cy="878784"/>
              <a:chOff x="2597366" y="355510"/>
              <a:chExt cx="519257" cy="542032"/>
            </a:xfrm>
          </p:grpSpPr>
          <p:sp>
            <p:nvSpPr>
              <p:cNvPr id="52" name="Freeform 51">
                <a:extLst>
                  <a:ext uri="{FF2B5EF4-FFF2-40B4-BE49-F238E27FC236}">
                    <a16:creationId xmlns:a16="http://schemas.microsoft.com/office/drawing/2014/main" id="{4B1DF48D-8A8C-93F5-B2F7-E1E52052D08B}"/>
                  </a:ext>
                </a:extLst>
              </p:cNvPr>
              <p:cNvSpPr/>
              <p:nvPr/>
            </p:nvSpPr>
            <p:spPr>
              <a:xfrm>
                <a:off x="2597366" y="355510"/>
                <a:ext cx="519257" cy="542032"/>
              </a:xfrm>
              <a:custGeom>
                <a:avLst/>
                <a:gdLst>
                  <a:gd name="connsiteX0" fmla="*/ 513329 w 519257"/>
                  <a:gd name="connsiteY0" fmla="*/ 287026 h 542032"/>
                  <a:gd name="connsiteX1" fmla="*/ 486779 w 519257"/>
                  <a:gd name="connsiteY1" fmla="*/ 265807 h 542032"/>
                  <a:gd name="connsiteX2" fmla="*/ 485001 w 519257"/>
                  <a:gd name="connsiteY2" fmla="*/ 243953 h 542032"/>
                  <a:gd name="connsiteX3" fmla="*/ 478523 w 519257"/>
                  <a:gd name="connsiteY3" fmla="*/ 218668 h 542032"/>
                  <a:gd name="connsiteX4" fmla="*/ 436730 w 519257"/>
                  <a:gd name="connsiteY4" fmla="*/ 160856 h 542032"/>
                  <a:gd name="connsiteX5" fmla="*/ 371945 w 519257"/>
                  <a:gd name="connsiteY5" fmla="*/ 136715 h 542032"/>
                  <a:gd name="connsiteX6" fmla="*/ 417295 w 519257"/>
                  <a:gd name="connsiteY6" fmla="*/ 50061 h 542032"/>
                  <a:gd name="connsiteX7" fmla="*/ 419073 w 519257"/>
                  <a:gd name="connsiteY7" fmla="*/ 31256 h 542032"/>
                  <a:gd name="connsiteX8" fmla="*/ 419708 w 519257"/>
                  <a:gd name="connsiteY8" fmla="*/ 23633 h 542032"/>
                  <a:gd name="connsiteX9" fmla="*/ 421486 w 519257"/>
                  <a:gd name="connsiteY9" fmla="*/ 0 h 542032"/>
                  <a:gd name="connsiteX10" fmla="*/ 370802 w 519257"/>
                  <a:gd name="connsiteY10" fmla="*/ 5336 h 542032"/>
                  <a:gd name="connsiteX11" fmla="*/ 352510 w 519257"/>
                  <a:gd name="connsiteY11" fmla="*/ 10673 h 542032"/>
                  <a:gd name="connsiteX12" fmla="*/ 283532 w 519257"/>
                  <a:gd name="connsiteY12" fmla="*/ 66706 h 542032"/>
                  <a:gd name="connsiteX13" fmla="*/ 265240 w 519257"/>
                  <a:gd name="connsiteY13" fmla="*/ 134428 h 542032"/>
                  <a:gd name="connsiteX14" fmla="*/ 181528 w 519257"/>
                  <a:gd name="connsiteY14" fmla="*/ 103172 h 542032"/>
                  <a:gd name="connsiteX15" fmla="*/ 115473 w 519257"/>
                  <a:gd name="connsiteY15" fmla="*/ 111431 h 542032"/>
                  <a:gd name="connsiteX16" fmla="*/ 52974 w 519257"/>
                  <a:gd name="connsiteY16" fmla="*/ 172165 h 542032"/>
                  <a:gd name="connsiteX17" fmla="*/ 48909 w 519257"/>
                  <a:gd name="connsiteY17" fmla="*/ 181059 h 542032"/>
                  <a:gd name="connsiteX18" fmla="*/ 47766 w 519257"/>
                  <a:gd name="connsiteY18" fmla="*/ 188682 h 542032"/>
                  <a:gd name="connsiteX19" fmla="*/ 11817 w 519257"/>
                  <a:gd name="connsiteY19" fmla="*/ 202786 h 542032"/>
                  <a:gd name="connsiteX20" fmla="*/ 3 w 519257"/>
                  <a:gd name="connsiteY20" fmla="*/ 239887 h 542032"/>
                  <a:gd name="connsiteX21" fmla="*/ 3560 w 519257"/>
                  <a:gd name="connsiteY21" fmla="*/ 330099 h 542032"/>
                  <a:gd name="connsiteX22" fmla="*/ 43574 w 519257"/>
                  <a:gd name="connsiteY22" fmla="*/ 375459 h 542032"/>
                  <a:gd name="connsiteX23" fmla="*/ 48909 w 519257"/>
                  <a:gd name="connsiteY23" fmla="*/ 376602 h 542032"/>
                  <a:gd name="connsiteX24" fmla="*/ 78380 w 519257"/>
                  <a:gd name="connsiteY24" fmla="*/ 447882 h 542032"/>
                  <a:gd name="connsiteX25" fmla="*/ 132622 w 519257"/>
                  <a:gd name="connsiteY25" fmla="*/ 511539 h 542032"/>
                  <a:gd name="connsiteX26" fmla="*/ 196899 w 519257"/>
                  <a:gd name="connsiteY26" fmla="*/ 522720 h 542032"/>
                  <a:gd name="connsiteX27" fmla="*/ 211634 w 519257"/>
                  <a:gd name="connsiteY27" fmla="*/ 520306 h 542032"/>
                  <a:gd name="connsiteX28" fmla="*/ 231069 w 519257"/>
                  <a:gd name="connsiteY28" fmla="*/ 527929 h 542032"/>
                  <a:gd name="connsiteX29" fmla="*/ 275276 w 519257"/>
                  <a:gd name="connsiteY29" fmla="*/ 542033 h 542032"/>
                  <a:gd name="connsiteX30" fmla="*/ 282389 w 519257"/>
                  <a:gd name="connsiteY30" fmla="*/ 541398 h 542032"/>
                  <a:gd name="connsiteX31" fmla="*/ 336631 w 519257"/>
                  <a:gd name="connsiteY31" fmla="*/ 522593 h 542032"/>
                  <a:gd name="connsiteX32" fmla="*/ 404973 w 519257"/>
                  <a:gd name="connsiteY32" fmla="*/ 461351 h 542032"/>
                  <a:gd name="connsiteX33" fmla="*/ 417295 w 519257"/>
                  <a:gd name="connsiteY33" fmla="*/ 445468 h 542032"/>
                  <a:gd name="connsiteX34" fmla="*/ 420851 w 519257"/>
                  <a:gd name="connsiteY34" fmla="*/ 440767 h 542032"/>
                  <a:gd name="connsiteX35" fmla="*/ 427330 w 519257"/>
                  <a:gd name="connsiteY35" fmla="*/ 441911 h 542032"/>
                  <a:gd name="connsiteX36" fmla="*/ 480301 w 519257"/>
                  <a:gd name="connsiteY36" fmla="*/ 411798 h 542032"/>
                  <a:gd name="connsiteX37" fmla="*/ 516886 w 519257"/>
                  <a:gd name="connsiteY37" fmla="*/ 321586 h 542032"/>
                  <a:gd name="connsiteX38" fmla="*/ 513329 w 519257"/>
                  <a:gd name="connsiteY38" fmla="*/ 287026 h 54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19257" h="542032">
                    <a:moveTo>
                      <a:pt x="513329" y="287026"/>
                    </a:moveTo>
                    <a:cubicBezTo>
                      <a:pt x="507485" y="276988"/>
                      <a:pt x="498593" y="269365"/>
                      <a:pt x="486779" y="265807"/>
                    </a:cubicBezTo>
                    <a:cubicBezTo>
                      <a:pt x="486144" y="258692"/>
                      <a:pt x="485636" y="251704"/>
                      <a:pt x="485001" y="243953"/>
                    </a:cubicBezTo>
                    <a:cubicBezTo>
                      <a:pt x="483858" y="235059"/>
                      <a:pt x="481444" y="226800"/>
                      <a:pt x="478523" y="218668"/>
                    </a:cubicBezTo>
                    <a:cubicBezTo>
                      <a:pt x="469631" y="193384"/>
                      <a:pt x="456166" y="174452"/>
                      <a:pt x="436730" y="160856"/>
                    </a:cubicBezTo>
                    <a:cubicBezTo>
                      <a:pt x="417930" y="147896"/>
                      <a:pt x="396716" y="139638"/>
                      <a:pt x="371945" y="136715"/>
                    </a:cubicBezTo>
                    <a:cubicBezTo>
                      <a:pt x="397224" y="116640"/>
                      <a:pt x="411959" y="88433"/>
                      <a:pt x="417295" y="50061"/>
                    </a:cubicBezTo>
                    <a:cubicBezTo>
                      <a:pt x="418438" y="43581"/>
                      <a:pt x="418438" y="37736"/>
                      <a:pt x="419073" y="31256"/>
                    </a:cubicBezTo>
                    <a:cubicBezTo>
                      <a:pt x="419708" y="28842"/>
                      <a:pt x="419708" y="25920"/>
                      <a:pt x="419708" y="23633"/>
                    </a:cubicBezTo>
                    <a:lnTo>
                      <a:pt x="421486" y="0"/>
                    </a:lnTo>
                    <a:cubicBezTo>
                      <a:pt x="421486" y="0"/>
                      <a:pt x="390872" y="0"/>
                      <a:pt x="370802" y="5336"/>
                    </a:cubicBezTo>
                    <a:cubicBezTo>
                      <a:pt x="364958" y="6480"/>
                      <a:pt x="358988" y="8259"/>
                      <a:pt x="352510" y="10673"/>
                    </a:cubicBezTo>
                    <a:cubicBezTo>
                      <a:pt x="320752" y="21854"/>
                      <a:pt x="297760" y="41294"/>
                      <a:pt x="283532" y="66706"/>
                    </a:cubicBezTo>
                    <a:cubicBezTo>
                      <a:pt x="270576" y="90339"/>
                      <a:pt x="267019" y="114988"/>
                      <a:pt x="265240" y="134428"/>
                    </a:cubicBezTo>
                    <a:cubicBezTo>
                      <a:pt x="236913" y="117275"/>
                      <a:pt x="209856" y="107365"/>
                      <a:pt x="181528" y="103172"/>
                    </a:cubicBezTo>
                    <a:cubicBezTo>
                      <a:pt x="157900" y="100249"/>
                      <a:pt x="136178" y="102536"/>
                      <a:pt x="115473" y="111431"/>
                    </a:cubicBezTo>
                    <a:cubicBezTo>
                      <a:pt x="88924" y="122612"/>
                      <a:pt x="68345" y="143195"/>
                      <a:pt x="52974" y="172165"/>
                    </a:cubicBezTo>
                    <a:cubicBezTo>
                      <a:pt x="51831" y="175087"/>
                      <a:pt x="50053" y="178009"/>
                      <a:pt x="48909" y="181059"/>
                    </a:cubicBezTo>
                    <a:lnTo>
                      <a:pt x="47766" y="188682"/>
                    </a:lnTo>
                    <a:cubicBezTo>
                      <a:pt x="30109" y="187539"/>
                      <a:pt x="18295" y="195798"/>
                      <a:pt x="11817" y="202786"/>
                    </a:cubicBezTo>
                    <a:cubicBezTo>
                      <a:pt x="-505" y="216889"/>
                      <a:pt x="3" y="234042"/>
                      <a:pt x="3" y="239887"/>
                    </a:cubicBezTo>
                    <a:cubicBezTo>
                      <a:pt x="3" y="239887"/>
                      <a:pt x="2925" y="311167"/>
                      <a:pt x="3560" y="330099"/>
                    </a:cubicBezTo>
                    <a:cubicBezTo>
                      <a:pt x="4703" y="353096"/>
                      <a:pt x="20709" y="371393"/>
                      <a:pt x="43574" y="375459"/>
                    </a:cubicBezTo>
                    <a:cubicBezTo>
                      <a:pt x="45352" y="376094"/>
                      <a:pt x="47131" y="376094"/>
                      <a:pt x="48909" y="376602"/>
                    </a:cubicBezTo>
                    <a:cubicBezTo>
                      <a:pt x="57166" y="403158"/>
                      <a:pt x="67201" y="426664"/>
                      <a:pt x="78380" y="447882"/>
                    </a:cubicBezTo>
                    <a:cubicBezTo>
                      <a:pt x="89559" y="468466"/>
                      <a:pt x="105437" y="493878"/>
                      <a:pt x="132622" y="511539"/>
                    </a:cubicBezTo>
                    <a:cubicBezTo>
                      <a:pt x="152692" y="524499"/>
                      <a:pt x="174414" y="528692"/>
                      <a:pt x="196899" y="522720"/>
                    </a:cubicBezTo>
                    <a:cubicBezTo>
                      <a:pt x="201599" y="521576"/>
                      <a:pt x="206299" y="520941"/>
                      <a:pt x="211634" y="520306"/>
                    </a:cubicBezTo>
                    <a:cubicBezTo>
                      <a:pt x="217477" y="519671"/>
                      <a:pt x="223448" y="522720"/>
                      <a:pt x="231069" y="527929"/>
                    </a:cubicBezTo>
                    <a:cubicBezTo>
                      <a:pt x="244026" y="537332"/>
                      <a:pt x="258762" y="542033"/>
                      <a:pt x="275276" y="542033"/>
                    </a:cubicBezTo>
                    <a:cubicBezTo>
                      <a:pt x="277689" y="542033"/>
                      <a:pt x="279976" y="542033"/>
                      <a:pt x="282389" y="541398"/>
                    </a:cubicBezTo>
                    <a:cubicBezTo>
                      <a:pt x="300681" y="539619"/>
                      <a:pt x="317703" y="533774"/>
                      <a:pt x="336631" y="522593"/>
                    </a:cubicBezTo>
                    <a:cubicBezTo>
                      <a:pt x="360258" y="508489"/>
                      <a:pt x="381472" y="489558"/>
                      <a:pt x="404973" y="461351"/>
                    </a:cubicBezTo>
                    <a:cubicBezTo>
                      <a:pt x="409673" y="455506"/>
                      <a:pt x="413865" y="450169"/>
                      <a:pt x="417295" y="445468"/>
                    </a:cubicBezTo>
                    <a:lnTo>
                      <a:pt x="420851" y="440767"/>
                    </a:lnTo>
                    <a:lnTo>
                      <a:pt x="427330" y="441911"/>
                    </a:lnTo>
                    <a:cubicBezTo>
                      <a:pt x="451465" y="445468"/>
                      <a:pt x="470393" y="434795"/>
                      <a:pt x="480301" y="411798"/>
                    </a:cubicBezTo>
                    <a:cubicBezTo>
                      <a:pt x="485636" y="399981"/>
                      <a:pt x="512058" y="335181"/>
                      <a:pt x="516886" y="321586"/>
                    </a:cubicBezTo>
                    <a:cubicBezTo>
                      <a:pt x="520950" y="310659"/>
                      <a:pt x="519807" y="297699"/>
                      <a:pt x="513329" y="287026"/>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3" name="Freeform 52">
                <a:extLst>
                  <a:ext uri="{FF2B5EF4-FFF2-40B4-BE49-F238E27FC236}">
                    <a16:creationId xmlns:a16="http://schemas.microsoft.com/office/drawing/2014/main" id="{F649B494-6EE5-B8C0-087B-E393013B9D21}"/>
                  </a:ext>
                </a:extLst>
              </p:cNvPr>
              <p:cNvSpPr/>
              <p:nvPr/>
            </p:nvSpPr>
            <p:spPr>
              <a:xfrm>
                <a:off x="2660376" y="479265"/>
                <a:ext cx="402702" cy="396790"/>
              </a:xfrm>
              <a:custGeom>
                <a:avLst/>
                <a:gdLst>
                  <a:gd name="connsiteX0" fmla="*/ 222810 w 402702"/>
                  <a:gd name="connsiteY0" fmla="*/ 257040 h 396790"/>
                  <a:gd name="connsiteX1" fmla="*/ 222810 w 402702"/>
                  <a:gd name="connsiteY1" fmla="*/ 139130 h 396790"/>
                  <a:gd name="connsiteX2" fmla="*/ 402556 w 402702"/>
                  <a:gd name="connsiteY2" fmla="*/ 159713 h 396790"/>
                  <a:gd name="connsiteX3" fmla="*/ 395443 w 402702"/>
                  <a:gd name="connsiteY3" fmla="*/ 101901 h 396790"/>
                  <a:gd name="connsiteX4" fmla="*/ 361907 w 402702"/>
                  <a:gd name="connsiteY4" fmla="*/ 54763 h 396790"/>
                  <a:gd name="connsiteX5" fmla="*/ 289373 w 402702"/>
                  <a:gd name="connsiteY5" fmla="*/ 33544 h 396790"/>
                  <a:gd name="connsiteX6" fmla="*/ 218110 w 402702"/>
                  <a:gd name="connsiteY6" fmla="*/ 44090 h 396790"/>
                  <a:gd name="connsiteX7" fmla="*/ 211631 w 402702"/>
                  <a:gd name="connsiteY7" fmla="*/ 42311 h 396790"/>
                  <a:gd name="connsiteX8" fmla="*/ 117375 w 402702"/>
                  <a:gd name="connsiteY8" fmla="*/ 1017 h 396790"/>
                  <a:gd name="connsiteX9" fmla="*/ 63134 w 402702"/>
                  <a:gd name="connsiteY9" fmla="*/ 7497 h 396790"/>
                  <a:gd name="connsiteX10" fmla="*/ 11814 w 402702"/>
                  <a:gd name="connsiteY10" fmla="*/ 58193 h 396790"/>
                  <a:gd name="connsiteX11" fmla="*/ 0 w 402702"/>
                  <a:gd name="connsiteY11" fmla="*/ 88814 h 396790"/>
                  <a:gd name="connsiteX12" fmla="*/ 170855 w 402702"/>
                  <a:gd name="connsiteY12" fmla="*/ 133031 h 396790"/>
                  <a:gd name="connsiteX13" fmla="*/ 129570 w 402702"/>
                  <a:gd name="connsiteY13" fmla="*/ 244970 h 396790"/>
                  <a:gd name="connsiteX14" fmla="*/ 3430 w 402702"/>
                  <a:gd name="connsiteY14" fmla="*/ 233788 h 396790"/>
                  <a:gd name="connsiteX15" fmla="*/ 35822 w 402702"/>
                  <a:gd name="connsiteY15" fmla="*/ 313963 h 396790"/>
                  <a:gd name="connsiteX16" fmla="*/ 82950 w 402702"/>
                  <a:gd name="connsiteY16" fmla="*/ 369995 h 396790"/>
                  <a:gd name="connsiteX17" fmla="*/ 129443 w 402702"/>
                  <a:gd name="connsiteY17" fmla="*/ 378254 h 396790"/>
                  <a:gd name="connsiteX18" fmla="*/ 148878 w 402702"/>
                  <a:gd name="connsiteY18" fmla="*/ 375332 h 396790"/>
                  <a:gd name="connsiteX19" fmla="*/ 181906 w 402702"/>
                  <a:gd name="connsiteY19" fmla="*/ 387148 h 396790"/>
                  <a:gd name="connsiteX20" fmla="*/ 217856 w 402702"/>
                  <a:gd name="connsiteY20" fmla="*/ 396551 h 396790"/>
                  <a:gd name="connsiteX21" fmla="*/ 262697 w 402702"/>
                  <a:gd name="connsiteY21" fmla="*/ 380668 h 396790"/>
                  <a:gd name="connsiteX22" fmla="*/ 325704 w 402702"/>
                  <a:gd name="connsiteY22" fmla="*/ 324127 h 396790"/>
                  <a:gd name="connsiteX23" fmla="*/ 348696 w 402702"/>
                  <a:gd name="connsiteY23" fmla="*/ 294014 h 396790"/>
                  <a:gd name="connsiteX24" fmla="*/ 222810 w 402702"/>
                  <a:gd name="connsiteY24" fmla="*/ 257040 h 396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02702" h="396790">
                    <a:moveTo>
                      <a:pt x="222810" y="257040"/>
                    </a:moveTo>
                    <a:lnTo>
                      <a:pt x="222810" y="139130"/>
                    </a:lnTo>
                    <a:lnTo>
                      <a:pt x="402556" y="159713"/>
                    </a:lnTo>
                    <a:cubicBezTo>
                      <a:pt x="403191" y="140273"/>
                      <a:pt x="401921" y="120833"/>
                      <a:pt x="395443" y="101901"/>
                    </a:cubicBezTo>
                    <a:cubicBezTo>
                      <a:pt x="388964" y="83097"/>
                      <a:pt x="378294" y="66579"/>
                      <a:pt x="361907" y="54763"/>
                    </a:cubicBezTo>
                    <a:cubicBezTo>
                      <a:pt x="340058" y="39388"/>
                      <a:pt x="315414" y="33544"/>
                      <a:pt x="289373" y="33544"/>
                    </a:cubicBezTo>
                    <a:cubicBezTo>
                      <a:pt x="265237" y="32908"/>
                      <a:pt x="241102" y="37101"/>
                      <a:pt x="218110" y="44090"/>
                    </a:cubicBezTo>
                    <a:cubicBezTo>
                      <a:pt x="216331" y="44725"/>
                      <a:pt x="212774" y="43454"/>
                      <a:pt x="211631" y="42311"/>
                    </a:cubicBezTo>
                    <a:cubicBezTo>
                      <a:pt x="183304" y="21727"/>
                      <a:pt x="152689" y="5718"/>
                      <a:pt x="117375" y="1017"/>
                    </a:cubicBezTo>
                    <a:cubicBezTo>
                      <a:pt x="98575" y="-1397"/>
                      <a:pt x="80283" y="381"/>
                      <a:pt x="63134" y="7497"/>
                    </a:cubicBezTo>
                    <a:cubicBezTo>
                      <a:pt x="39506" y="17534"/>
                      <a:pt x="23119" y="35831"/>
                      <a:pt x="11814" y="58193"/>
                    </a:cubicBezTo>
                    <a:cubicBezTo>
                      <a:pt x="7114" y="67596"/>
                      <a:pt x="4192" y="78777"/>
                      <a:pt x="0" y="88814"/>
                    </a:cubicBezTo>
                    <a:lnTo>
                      <a:pt x="170855" y="133031"/>
                    </a:lnTo>
                    <a:lnTo>
                      <a:pt x="129570" y="244970"/>
                    </a:lnTo>
                    <a:lnTo>
                      <a:pt x="3430" y="233788"/>
                    </a:lnTo>
                    <a:cubicBezTo>
                      <a:pt x="4065" y="235567"/>
                      <a:pt x="19309" y="286264"/>
                      <a:pt x="35822" y="313963"/>
                    </a:cubicBezTo>
                    <a:cubicBezTo>
                      <a:pt x="48144" y="335181"/>
                      <a:pt x="61736" y="355765"/>
                      <a:pt x="82950" y="369995"/>
                    </a:cubicBezTo>
                    <a:cubicBezTo>
                      <a:pt x="97686" y="379398"/>
                      <a:pt x="112421" y="382956"/>
                      <a:pt x="129443" y="378254"/>
                    </a:cubicBezTo>
                    <a:cubicBezTo>
                      <a:pt x="135922" y="376475"/>
                      <a:pt x="141765" y="375840"/>
                      <a:pt x="148878" y="375332"/>
                    </a:cubicBezTo>
                    <a:cubicBezTo>
                      <a:pt x="161200" y="374697"/>
                      <a:pt x="171871" y="379398"/>
                      <a:pt x="181906" y="387148"/>
                    </a:cubicBezTo>
                    <a:cubicBezTo>
                      <a:pt x="192450" y="394772"/>
                      <a:pt x="204898" y="397694"/>
                      <a:pt x="217856" y="396551"/>
                    </a:cubicBezTo>
                    <a:cubicBezTo>
                      <a:pt x="234369" y="395407"/>
                      <a:pt x="249105" y="388927"/>
                      <a:pt x="262697" y="380668"/>
                    </a:cubicBezTo>
                    <a:cubicBezTo>
                      <a:pt x="287468" y="365294"/>
                      <a:pt x="307538" y="345346"/>
                      <a:pt x="325704" y="324127"/>
                    </a:cubicBezTo>
                    <a:cubicBezTo>
                      <a:pt x="333960" y="314725"/>
                      <a:pt x="341074" y="304052"/>
                      <a:pt x="348696" y="294014"/>
                    </a:cubicBezTo>
                    <a:lnTo>
                      <a:pt x="222810" y="257040"/>
                    </a:lnTo>
                    <a:close/>
                  </a:path>
                </a:pathLst>
              </a:custGeom>
              <a:solidFill>
                <a:srgbClr val="A6B03B"/>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4" name="Freeform 53">
                <a:extLst>
                  <a:ext uri="{FF2B5EF4-FFF2-40B4-BE49-F238E27FC236}">
                    <a16:creationId xmlns:a16="http://schemas.microsoft.com/office/drawing/2014/main" id="{ECE96875-1BFB-F2E8-759B-1DE0634AF13E}"/>
                  </a:ext>
                </a:extLst>
              </p:cNvPr>
              <p:cNvSpPr/>
              <p:nvPr/>
            </p:nvSpPr>
            <p:spPr>
              <a:xfrm>
                <a:off x="2618710" y="566358"/>
                <a:ext cx="475389" cy="212057"/>
              </a:xfrm>
              <a:custGeom>
                <a:avLst/>
                <a:gdLst>
                  <a:gd name="connsiteX0" fmla="*/ 456544 w 475389"/>
                  <a:gd name="connsiteY0" fmla="*/ 75034 h 212057"/>
                  <a:gd name="connsiteX1" fmla="*/ 280989 w 475389"/>
                  <a:gd name="connsiteY1" fmla="*/ 44413 h 212057"/>
                  <a:gd name="connsiteX2" fmla="*/ 252153 w 475389"/>
                  <a:gd name="connsiteY2" fmla="*/ 68046 h 212057"/>
                  <a:gd name="connsiteX3" fmla="*/ 252153 w 475389"/>
                  <a:gd name="connsiteY3" fmla="*/ 79862 h 212057"/>
                  <a:gd name="connsiteX4" fmla="*/ 217982 w 475389"/>
                  <a:gd name="connsiteY4" fmla="*/ 74018 h 212057"/>
                  <a:gd name="connsiteX5" fmla="*/ 221539 w 475389"/>
                  <a:gd name="connsiteY5" fmla="*/ 65759 h 212057"/>
                  <a:gd name="connsiteX6" fmla="*/ 203247 w 475389"/>
                  <a:gd name="connsiteY6" fmla="*/ 31580 h 212057"/>
                  <a:gd name="connsiteX7" fmla="*/ 28836 w 475389"/>
                  <a:gd name="connsiteY7" fmla="*/ 323 h 212057"/>
                  <a:gd name="connsiteX8" fmla="*/ 6479 w 475389"/>
                  <a:gd name="connsiteY8" fmla="*/ 7439 h 212057"/>
                  <a:gd name="connsiteX9" fmla="*/ 0 w 475389"/>
                  <a:gd name="connsiteY9" fmla="*/ 29293 h 212057"/>
                  <a:gd name="connsiteX10" fmla="*/ 3557 w 475389"/>
                  <a:gd name="connsiteY10" fmla="*/ 119505 h 212057"/>
                  <a:gd name="connsiteX11" fmla="*/ 25914 w 475389"/>
                  <a:gd name="connsiteY11" fmla="*/ 144281 h 212057"/>
                  <a:gd name="connsiteX12" fmla="*/ 159041 w 475389"/>
                  <a:gd name="connsiteY12" fmla="*/ 167279 h 212057"/>
                  <a:gd name="connsiteX13" fmla="*/ 184955 w 475389"/>
                  <a:gd name="connsiteY13" fmla="*/ 154319 h 212057"/>
                  <a:gd name="connsiteX14" fmla="*/ 211504 w 475389"/>
                  <a:gd name="connsiteY14" fmla="*/ 90662 h 212057"/>
                  <a:gd name="connsiteX15" fmla="*/ 253297 w 475389"/>
                  <a:gd name="connsiteY15" fmla="*/ 98286 h 212057"/>
                  <a:gd name="connsiteX16" fmla="*/ 255710 w 475389"/>
                  <a:gd name="connsiteY16" fmla="*/ 163721 h 212057"/>
                  <a:gd name="connsiteX17" fmla="*/ 275781 w 475389"/>
                  <a:gd name="connsiteY17" fmla="*/ 187862 h 212057"/>
                  <a:gd name="connsiteX18" fmla="*/ 408400 w 475389"/>
                  <a:gd name="connsiteY18" fmla="*/ 211495 h 212057"/>
                  <a:gd name="connsiteX19" fmla="*/ 437870 w 475389"/>
                  <a:gd name="connsiteY19" fmla="*/ 194977 h 212057"/>
                  <a:gd name="connsiteX20" fmla="*/ 452606 w 475389"/>
                  <a:gd name="connsiteY20" fmla="*/ 159655 h 212057"/>
                  <a:gd name="connsiteX21" fmla="*/ 473820 w 475389"/>
                  <a:gd name="connsiteY21" fmla="*/ 106036 h 212057"/>
                  <a:gd name="connsiteX22" fmla="*/ 456544 w 475389"/>
                  <a:gd name="connsiteY22" fmla="*/ 75034 h 212057"/>
                  <a:gd name="connsiteX23" fmla="*/ 205025 w 475389"/>
                  <a:gd name="connsiteY23" fmla="*/ 59660 h 212057"/>
                  <a:gd name="connsiteX24" fmla="*/ 170219 w 475389"/>
                  <a:gd name="connsiteY24" fmla="*/ 144535 h 212057"/>
                  <a:gd name="connsiteX25" fmla="*/ 159676 w 475389"/>
                  <a:gd name="connsiteY25" fmla="*/ 149872 h 212057"/>
                  <a:gd name="connsiteX26" fmla="*/ 31249 w 475389"/>
                  <a:gd name="connsiteY26" fmla="*/ 127509 h 212057"/>
                  <a:gd name="connsiteX27" fmla="*/ 23627 w 475389"/>
                  <a:gd name="connsiteY27" fmla="*/ 124587 h 212057"/>
                  <a:gd name="connsiteX28" fmla="*/ 21214 w 475389"/>
                  <a:gd name="connsiteY28" fmla="*/ 116328 h 212057"/>
                  <a:gd name="connsiteX29" fmla="*/ 17657 w 475389"/>
                  <a:gd name="connsiteY29" fmla="*/ 30309 h 212057"/>
                  <a:gd name="connsiteX30" fmla="*/ 17657 w 475389"/>
                  <a:gd name="connsiteY30" fmla="*/ 27387 h 212057"/>
                  <a:gd name="connsiteX31" fmla="*/ 28201 w 475389"/>
                  <a:gd name="connsiteY31" fmla="*/ 18493 h 212057"/>
                  <a:gd name="connsiteX32" fmla="*/ 197912 w 475389"/>
                  <a:gd name="connsiteY32" fmla="*/ 47970 h 212057"/>
                  <a:gd name="connsiteX33" fmla="*/ 205025 w 475389"/>
                  <a:gd name="connsiteY33" fmla="*/ 50893 h 212057"/>
                  <a:gd name="connsiteX34" fmla="*/ 205025 w 475389"/>
                  <a:gd name="connsiteY34" fmla="*/ 59660 h 212057"/>
                  <a:gd name="connsiteX35" fmla="*/ 456544 w 475389"/>
                  <a:gd name="connsiteY35" fmla="*/ 103368 h 212057"/>
                  <a:gd name="connsiteX36" fmla="*/ 422373 w 475389"/>
                  <a:gd name="connsiteY36" fmla="*/ 186465 h 212057"/>
                  <a:gd name="connsiteX37" fmla="*/ 410559 w 475389"/>
                  <a:gd name="connsiteY37" fmla="*/ 192945 h 212057"/>
                  <a:gd name="connsiteX38" fmla="*/ 283276 w 475389"/>
                  <a:gd name="connsiteY38" fmla="*/ 171090 h 212057"/>
                  <a:gd name="connsiteX39" fmla="*/ 273876 w 475389"/>
                  <a:gd name="connsiteY39" fmla="*/ 165754 h 212057"/>
                  <a:gd name="connsiteX40" fmla="*/ 272732 w 475389"/>
                  <a:gd name="connsiteY40" fmla="*/ 158130 h 212057"/>
                  <a:gd name="connsiteX41" fmla="*/ 269175 w 475389"/>
                  <a:gd name="connsiteY41" fmla="*/ 72112 h 212057"/>
                  <a:gd name="connsiteX42" fmla="*/ 269810 w 475389"/>
                  <a:gd name="connsiteY42" fmla="*/ 64996 h 212057"/>
                  <a:gd name="connsiteX43" fmla="*/ 276289 w 475389"/>
                  <a:gd name="connsiteY43" fmla="*/ 60930 h 212057"/>
                  <a:gd name="connsiteX44" fmla="*/ 450700 w 475389"/>
                  <a:gd name="connsiteY44" fmla="*/ 91552 h 212057"/>
                  <a:gd name="connsiteX45" fmla="*/ 458322 w 475389"/>
                  <a:gd name="connsiteY45" fmla="*/ 95109 h 212057"/>
                  <a:gd name="connsiteX46" fmla="*/ 456544 w 475389"/>
                  <a:gd name="connsiteY46" fmla="*/ 103368 h 21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75389" h="212057">
                    <a:moveTo>
                      <a:pt x="456544" y="75034"/>
                    </a:moveTo>
                    <a:cubicBezTo>
                      <a:pt x="452479" y="73890"/>
                      <a:pt x="323925" y="52036"/>
                      <a:pt x="280989" y="44413"/>
                    </a:cubicBezTo>
                    <a:cubicBezTo>
                      <a:pt x="264475" y="41490"/>
                      <a:pt x="252661" y="51528"/>
                      <a:pt x="252153" y="68046"/>
                    </a:cubicBezTo>
                    <a:lnTo>
                      <a:pt x="252153" y="79862"/>
                    </a:lnTo>
                    <a:cubicBezTo>
                      <a:pt x="240340" y="77448"/>
                      <a:pt x="229161" y="75796"/>
                      <a:pt x="217982" y="74018"/>
                    </a:cubicBezTo>
                    <a:cubicBezTo>
                      <a:pt x="219126" y="71095"/>
                      <a:pt x="220396" y="68173"/>
                      <a:pt x="221539" y="65759"/>
                    </a:cubicBezTo>
                    <a:cubicBezTo>
                      <a:pt x="227383" y="50385"/>
                      <a:pt x="222174" y="33994"/>
                      <a:pt x="203247" y="31580"/>
                    </a:cubicBezTo>
                    <a:cubicBezTo>
                      <a:pt x="193212" y="29801"/>
                      <a:pt x="32901" y="959"/>
                      <a:pt x="28836" y="323"/>
                    </a:cubicBezTo>
                    <a:cubicBezTo>
                      <a:pt x="19944" y="-820"/>
                      <a:pt x="12322" y="959"/>
                      <a:pt x="6479" y="7439"/>
                    </a:cubicBezTo>
                    <a:cubicBezTo>
                      <a:pt x="635" y="13919"/>
                      <a:pt x="0" y="21034"/>
                      <a:pt x="0" y="29293"/>
                    </a:cubicBezTo>
                    <a:lnTo>
                      <a:pt x="3557" y="119505"/>
                    </a:lnTo>
                    <a:cubicBezTo>
                      <a:pt x="4192" y="132465"/>
                      <a:pt x="12957" y="141867"/>
                      <a:pt x="25914" y="144281"/>
                    </a:cubicBezTo>
                    <a:cubicBezTo>
                      <a:pt x="31757" y="145425"/>
                      <a:pt x="130205" y="161942"/>
                      <a:pt x="159041" y="167279"/>
                    </a:cubicBezTo>
                    <a:cubicBezTo>
                      <a:pt x="169076" y="169057"/>
                      <a:pt x="181398" y="162577"/>
                      <a:pt x="184955" y="154319"/>
                    </a:cubicBezTo>
                    <a:cubicBezTo>
                      <a:pt x="187877" y="147203"/>
                      <a:pt x="205534" y="105401"/>
                      <a:pt x="211504" y="90662"/>
                    </a:cubicBezTo>
                    <a:cubicBezTo>
                      <a:pt x="225604" y="93076"/>
                      <a:pt x="239832" y="95999"/>
                      <a:pt x="253297" y="98286"/>
                    </a:cubicBezTo>
                    <a:cubicBezTo>
                      <a:pt x="254440" y="120648"/>
                      <a:pt x="255075" y="141867"/>
                      <a:pt x="255710" y="163721"/>
                    </a:cubicBezTo>
                    <a:cubicBezTo>
                      <a:pt x="256345" y="175537"/>
                      <a:pt x="264602" y="185575"/>
                      <a:pt x="275781" y="187862"/>
                    </a:cubicBezTo>
                    <a:cubicBezTo>
                      <a:pt x="305887" y="193199"/>
                      <a:pt x="402429" y="210225"/>
                      <a:pt x="408400" y="211495"/>
                    </a:cubicBezTo>
                    <a:cubicBezTo>
                      <a:pt x="423135" y="213909"/>
                      <a:pt x="432535" y="208573"/>
                      <a:pt x="437870" y="194977"/>
                    </a:cubicBezTo>
                    <a:cubicBezTo>
                      <a:pt x="442571" y="183161"/>
                      <a:pt x="447906" y="171345"/>
                      <a:pt x="452606" y="159655"/>
                    </a:cubicBezTo>
                    <a:cubicBezTo>
                      <a:pt x="459719" y="141994"/>
                      <a:pt x="467341" y="123697"/>
                      <a:pt x="473820" y="106036"/>
                    </a:cubicBezTo>
                    <a:cubicBezTo>
                      <a:pt x="479028" y="91552"/>
                      <a:pt x="470771" y="77956"/>
                      <a:pt x="456544" y="75034"/>
                    </a:cubicBezTo>
                    <a:close/>
                    <a:moveTo>
                      <a:pt x="205025" y="59660"/>
                    </a:moveTo>
                    <a:cubicBezTo>
                      <a:pt x="193847" y="87994"/>
                      <a:pt x="182033" y="116201"/>
                      <a:pt x="170219" y="144535"/>
                    </a:cubicBezTo>
                    <a:cubicBezTo>
                      <a:pt x="168441" y="149236"/>
                      <a:pt x="164376" y="150380"/>
                      <a:pt x="159676" y="149872"/>
                    </a:cubicBezTo>
                    <a:cubicBezTo>
                      <a:pt x="129570" y="144535"/>
                      <a:pt x="44206" y="129288"/>
                      <a:pt x="31249" y="127509"/>
                    </a:cubicBezTo>
                    <a:cubicBezTo>
                      <a:pt x="27184" y="126874"/>
                      <a:pt x="24771" y="126366"/>
                      <a:pt x="23627" y="124587"/>
                    </a:cubicBezTo>
                    <a:cubicBezTo>
                      <a:pt x="21849" y="122808"/>
                      <a:pt x="21214" y="120521"/>
                      <a:pt x="21214" y="116328"/>
                    </a:cubicBezTo>
                    <a:cubicBezTo>
                      <a:pt x="20579" y="102225"/>
                      <a:pt x="18292" y="44413"/>
                      <a:pt x="17657" y="30309"/>
                    </a:cubicBezTo>
                    <a:lnTo>
                      <a:pt x="17657" y="27387"/>
                    </a:lnTo>
                    <a:cubicBezTo>
                      <a:pt x="17657" y="19128"/>
                      <a:pt x="20071" y="17349"/>
                      <a:pt x="28201" y="18493"/>
                    </a:cubicBezTo>
                    <a:cubicBezTo>
                      <a:pt x="65293" y="24973"/>
                      <a:pt x="178476" y="45048"/>
                      <a:pt x="197912" y="47970"/>
                    </a:cubicBezTo>
                    <a:cubicBezTo>
                      <a:pt x="201469" y="48606"/>
                      <a:pt x="203755" y="49114"/>
                      <a:pt x="205025" y="50893"/>
                    </a:cubicBezTo>
                    <a:cubicBezTo>
                      <a:pt x="207312" y="51401"/>
                      <a:pt x="207312" y="54450"/>
                      <a:pt x="205025" y="59660"/>
                    </a:cubicBezTo>
                    <a:close/>
                    <a:moveTo>
                      <a:pt x="456544" y="103368"/>
                    </a:moveTo>
                    <a:cubicBezTo>
                      <a:pt x="451208" y="116963"/>
                      <a:pt x="428216" y="172361"/>
                      <a:pt x="422373" y="186465"/>
                    </a:cubicBezTo>
                    <a:cubicBezTo>
                      <a:pt x="419959" y="192309"/>
                      <a:pt x="417038" y="194088"/>
                      <a:pt x="410559" y="192945"/>
                    </a:cubicBezTo>
                    <a:cubicBezTo>
                      <a:pt x="368131" y="185829"/>
                      <a:pt x="325703" y="178206"/>
                      <a:pt x="283276" y="171090"/>
                    </a:cubicBezTo>
                    <a:cubicBezTo>
                      <a:pt x="277940" y="169947"/>
                      <a:pt x="275019" y="168676"/>
                      <a:pt x="273876" y="165754"/>
                    </a:cubicBezTo>
                    <a:cubicBezTo>
                      <a:pt x="272732" y="163975"/>
                      <a:pt x="272732" y="161688"/>
                      <a:pt x="272732" y="158130"/>
                    </a:cubicBezTo>
                    <a:cubicBezTo>
                      <a:pt x="271589" y="129288"/>
                      <a:pt x="270319" y="100954"/>
                      <a:pt x="269175" y="72112"/>
                    </a:cubicBezTo>
                    <a:cubicBezTo>
                      <a:pt x="269175" y="69697"/>
                      <a:pt x="268540" y="67410"/>
                      <a:pt x="269810" y="64996"/>
                    </a:cubicBezTo>
                    <a:cubicBezTo>
                      <a:pt x="270954" y="62582"/>
                      <a:pt x="272732" y="59660"/>
                      <a:pt x="276289" y="60930"/>
                    </a:cubicBezTo>
                    <a:cubicBezTo>
                      <a:pt x="290389" y="63345"/>
                      <a:pt x="407129" y="83928"/>
                      <a:pt x="450700" y="91552"/>
                    </a:cubicBezTo>
                    <a:cubicBezTo>
                      <a:pt x="454765" y="92187"/>
                      <a:pt x="457179" y="93330"/>
                      <a:pt x="458322" y="95109"/>
                    </a:cubicBezTo>
                    <a:cubicBezTo>
                      <a:pt x="458957" y="96888"/>
                      <a:pt x="458322" y="99175"/>
                      <a:pt x="456544" y="103368"/>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5" name="Freeform 54">
                <a:extLst>
                  <a:ext uri="{FF2B5EF4-FFF2-40B4-BE49-F238E27FC236}">
                    <a16:creationId xmlns:a16="http://schemas.microsoft.com/office/drawing/2014/main" id="{7CD1778B-C17E-7132-9856-47F8F6893215}"/>
                  </a:ext>
                </a:extLst>
              </p:cNvPr>
              <p:cNvSpPr/>
              <p:nvPr/>
            </p:nvSpPr>
            <p:spPr>
              <a:xfrm>
                <a:off x="2773726" y="752736"/>
                <a:ext cx="115593" cy="44430"/>
              </a:xfrm>
              <a:custGeom>
                <a:avLst/>
                <a:gdLst>
                  <a:gd name="connsiteX0" fmla="*/ 60680 w 115593"/>
                  <a:gd name="connsiteY0" fmla="*/ 44431 h 44430"/>
                  <a:gd name="connsiteX1" fmla="*/ 48613 w 115593"/>
                  <a:gd name="connsiteY1" fmla="*/ 43541 h 44430"/>
                  <a:gd name="connsiteX2" fmla="*/ 468 w 115593"/>
                  <a:gd name="connsiteY2" fmla="*/ 8219 h 44430"/>
                  <a:gd name="connsiteX3" fmla="*/ 3644 w 115593"/>
                  <a:gd name="connsiteY3" fmla="*/ 469 h 44430"/>
                  <a:gd name="connsiteX4" fmla="*/ 11393 w 115593"/>
                  <a:gd name="connsiteY4" fmla="*/ 3645 h 44430"/>
                  <a:gd name="connsiteX5" fmla="*/ 50518 w 115593"/>
                  <a:gd name="connsiteY5" fmla="*/ 31979 h 44430"/>
                  <a:gd name="connsiteX6" fmla="*/ 106538 w 115593"/>
                  <a:gd name="connsiteY6" fmla="*/ 19909 h 44430"/>
                  <a:gd name="connsiteX7" fmla="*/ 114668 w 115593"/>
                  <a:gd name="connsiteY7" fmla="*/ 21687 h 44430"/>
                  <a:gd name="connsiteX8" fmla="*/ 112890 w 115593"/>
                  <a:gd name="connsiteY8" fmla="*/ 29819 h 44430"/>
                  <a:gd name="connsiteX9" fmla="*/ 60680 w 115593"/>
                  <a:gd name="connsiteY9" fmla="*/ 44431 h 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593" h="44430">
                    <a:moveTo>
                      <a:pt x="60680" y="44431"/>
                    </a:moveTo>
                    <a:cubicBezTo>
                      <a:pt x="56743" y="44431"/>
                      <a:pt x="52678" y="44177"/>
                      <a:pt x="48613" y="43541"/>
                    </a:cubicBezTo>
                    <a:cubicBezTo>
                      <a:pt x="13298" y="37824"/>
                      <a:pt x="976" y="9363"/>
                      <a:pt x="468" y="8219"/>
                    </a:cubicBezTo>
                    <a:cubicBezTo>
                      <a:pt x="-802" y="5170"/>
                      <a:pt x="595" y="1739"/>
                      <a:pt x="3644" y="469"/>
                    </a:cubicBezTo>
                    <a:cubicBezTo>
                      <a:pt x="6693" y="-802"/>
                      <a:pt x="10123" y="596"/>
                      <a:pt x="11393" y="3645"/>
                    </a:cubicBezTo>
                    <a:cubicBezTo>
                      <a:pt x="11774" y="4661"/>
                      <a:pt x="21936" y="27278"/>
                      <a:pt x="50518" y="31979"/>
                    </a:cubicBezTo>
                    <a:cubicBezTo>
                      <a:pt x="80116" y="36299"/>
                      <a:pt x="106284" y="20036"/>
                      <a:pt x="106538" y="19909"/>
                    </a:cubicBezTo>
                    <a:cubicBezTo>
                      <a:pt x="109333" y="18130"/>
                      <a:pt x="112890" y="19019"/>
                      <a:pt x="114668" y="21687"/>
                    </a:cubicBezTo>
                    <a:cubicBezTo>
                      <a:pt x="116446" y="24483"/>
                      <a:pt x="115557" y="28040"/>
                      <a:pt x="112890" y="29819"/>
                    </a:cubicBezTo>
                    <a:cubicBezTo>
                      <a:pt x="111619" y="30454"/>
                      <a:pt x="89262" y="44431"/>
                      <a:pt x="60680" y="44431"/>
                    </a:cubicBezTo>
                    <a:close/>
                  </a:path>
                </a:pathLst>
              </a:custGeom>
              <a:solidFill>
                <a:srgbClr val="6B7621"/>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6" name="Freeform 55">
                <a:extLst>
                  <a:ext uri="{FF2B5EF4-FFF2-40B4-BE49-F238E27FC236}">
                    <a16:creationId xmlns:a16="http://schemas.microsoft.com/office/drawing/2014/main" id="{6101562B-14B2-70C9-2EA1-43D758BB2E97}"/>
                  </a:ext>
                </a:extLst>
              </p:cNvPr>
              <p:cNvSpPr/>
              <p:nvPr/>
            </p:nvSpPr>
            <p:spPr>
              <a:xfrm>
                <a:off x="2885382" y="377364"/>
                <a:ext cx="110496" cy="124390"/>
              </a:xfrm>
              <a:custGeom>
                <a:avLst/>
                <a:gdLst>
                  <a:gd name="connsiteX0" fmla="*/ 217 w 110496"/>
                  <a:gd name="connsiteY0" fmla="*/ 124391 h 124390"/>
                  <a:gd name="connsiteX1" fmla="*/ 23209 w 110496"/>
                  <a:gd name="connsiteY1" fmla="*/ 43073 h 124390"/>
                  <a:gd name="connsiteX2" fmla="*/ 110478 w 110496"/>
                  <a:gd name="connsiteY2" fmla="*/ 0 h 124390"/>
                  <a:gd name="connsiteX3" fmla="*/ 80373 w 110496"/>
                  <a:gd name="connsiteY3" fmla="*/ 88941 h 124390"/>
                  <a:gd name="connsiteX4" fmla="*/ 217 w 110496"/>
                  <a:gd name="connsiteY4" fmla="*/ 124391 h 1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96" h="124390">
                    <a:moveTo>
                      <a:pt x="217" y="124391"/>
                    </a:moveTo>
                    <a:cubicBezTo>
                      <a:pt x="217" y="124391"/>
                      <a:pt x="-3848" y="79539"/>
                      <a:pt x="23209" y="43073"/>
                    </a:cubicBezTo>
                    <a:cubicBezTo>
                      <a:pt x="50267" y="6607"/>
                      <a:pt x="110478" y="0"/>
                      <a:pt x="110478" y="0"/>
                    </a:cubicBezTo>
                    <a:cubicBezTo>
                      <a:pt x="110478" y="0"/>
                      <a:pt x="112257" y="57176"/>
                      <a:pt x="80373" y="88941"/>
                    </a:cubicBezTo>
                    <a:cubicBezTo>
                      <a:pt x="48488" y="120833"/>
                      <a:pt x="217" y="124391"/>
                      <a:pt x="217" y="124391"/>
                    </a:cubicBezTo>
                    <a:close/>
                  </a:path>
                </a:pathLst>
              </a:custGeom>
              <a:solidFill>
                <a:srgbClr val="C9CC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7" name="Freeform 56">
                <a:extLst>
                  <a:ext uri="{FF2B5EF4-FFF2-40B4-BE49-F238E27FC236}">
                    <a16:creationId xmlns:a16="http://schemas.microsoft.com/office/drawing/2014/main" id="{8BF0F236-4CD4-1136-0A5F-DD676F1F5739}"/>
                  </a:ext>
                </a:extLst>
              </p:cNvPr>
              <p:cNvSpPr/>
              <p:nvPr/>
            </p:nvSpPr>
            <p:spPr>
              <a:xfrm rot="-4728146">
                <a:off x="2716532" y="636002"/>
                <a:ext cx="56657" cy="41168"/>
              </a:xfrm>
              <a:custGeom>
                <a:avLst/>
                <a:gdLst>
                  <a:gd name="connsiteX0" fmla="*/ 56657 w 56657"/>
                  <a:gd name="connsiteY0" fmla="*/ 20584 h 41168"/>
                  <a:gd name="connsiteX1" fmla="*/ 28329 w 56657"/>
                  <a:gd name="connsiteY1" fmla="*/ 41169 h 41168"/>
                  <a:gd name="connsiteX2" fmla="*/ 0 w 56657"/>
                  <a:gd name="connsiteY2" fmla="*/ 20584 h 41168"/>
                  <a:gd name="connsiteX3" fmla="*/ 28329 w 56657"/>
                  <a:gd name="connsiteY3" fmla="*/ 0 h 41168"/>
                  <a:gd name="connsiteX4" fmla="*/ 56657 w 56657"/>
                  <a:gd name="connsiteY4" fmla="*/ 20584 h 4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57" h="41168">
                    <a:moveTo>
                      <a:pt x="56657" y="20584"/>
                    </a:moveTo>
                    <a:cubicBezTo>
                      <a:pt x="56657" y="31953"/>
                      <a:pt x="43974" y="41169"/>
                      <a:pt x="28329" y="41169"/>
                    </a:cubicBezTo>
                    <a:cubicBezTo>
                      <a:pt x="12683" y="41169"/>
                      <a:pt x="0" y="31953"/>
                      <a:pt x="0" y="20584"/>
                    </a:cubicBezTo>
                    <a:cubicBezTo>
                      <a:pt x="0" y="9216"/>
                      <a:pt x="12683" y="0"/>
                      <a:pt x="28329" y="0"/>
                    </a:cubicBezTo>
                    <a:cubicBezTo>
                      <a:pt x="43974" y="0"/>
                      <a:pt x="56657" y="9216"/>
                      <a:pt x="56657" y="20584"/>
                    </a:cubicBezTo>
                    <a:close/>
                  </a:path>
                </a:pathLst>
              </a:custGeom>
              <a:solidFill>
                <a:srgbClr val="6B7629"/>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8" name="Freeform 57">
                <a:extLst>
                  <a:ext uri="{FF2B5EF4-FFF2-40B4-BE49-F238E27FC236}">
                    <a16:creationId xmlns:a16="http://schemas.microsoft.com/office/drawing/2014/main" id="{046D7279-F2D1-1D89-D61A-B6D818D92F66}"/>
                  </a:ext>
                </a:extLst>
              </p:cNvPr>
              <p:cNvSpPr/>
              <p:nvPr/>
            </p:nvSpPr>
            <p:spPr>
              <a:xfrm rot="-4728146">
                <a:off x="2922266" y="672264"/>
                <a:ext cx="56657" cy="41168"/>
              </a:xfrm>
              <a:custGeom>
                <a:avLst/>
                <a:gdLst>
                  <a:gd name="connsiteX0" fmla="*/ 56657 w 56657"/>
                  <a:gd name="connsiteY0" fmla="*/ 20584 h 41168"/>
                  <a:gd name="connsiteX1" fmla="*/ 28329 w 56657"/>
                  <a:gd name="connsiteY1" fmla="*/ 41169 h 41168"/>
                  <a:gd name="connsiteX2" fmla="*/ 0 w 56657"/>
                  <a:gd name="connsiteY2" fmla="*/ 20584 h 41168"/>
                  <a:gd name="connsiteX3" fmla="*/ 28329 w 56657"/>
                  <a:gd name="connsiteY3" fmla="*/ 0 h 41168"/>
                  <a:gd name="connsiteX4" fmla="*/ 56657 w 56657"/>
                  <a:gd name="connsiteY4" fmla="*/ 20584 h 4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57" h="41168">
                    <a:moveTo>
                      <a:pt x="56657" y="20584"/>
                    </a:moveTo>
                    <a:cubicBezTo>
                      <a:pt x="56657" y="31953"/>
                      <a:pt x="43974" y="41169"/>
                      <a:pt x="28329" y="41169"/>
                    </a:cubicBezTo>
                    <a:cubicBezTo>
                      <a:pt x="12683" y="41169"/>
                      <a:pt x="0" y="31953"/>
                      <a:pt x="0" y="20584"/>
                    </a:cubicBezTo>
                    <a:cubicBezTo>
                      <a:pt x="0" y="9216"/>
                      <a:pt x="12683" y="0"/>
                      <a:pt x="28329" y="0"/>
                    </a:cubicBezTo>
                    <a:cubicBezTo>
                      <a:pt x="43974" y="0"/>
                      <a:pt x="56657" y="9216"/>
                      <a:pt x="56657" y="20584"/>
                    </a:cubicBezTo>
                    <a:close/>
                  </a:path>
                </a:pathLst>
              </a:custGeom>
              <a:solidFill>
                <a:srgbClr val="6B7629"/>
              </a:solidFill>
              <a:ln w="12692" cap="flat">
                <a:noFill/>
                <a:prstDash val="solid"/>
                <a:miter/>
              </a:ln>
            </p:spPr>
            <p:txBody>
              <a:bodyPr rtlCol="0" anchor="ctr"/>
              <a:lstStyle/>
              <a:p>
                <a:endParaRPr lang="en-US" dirty="0">
                  <a:latin typeface="Roboto Condensed" panose="02000000000000000000" pitchFamily="2" charset="0"/>
                </a:endParaRPr>
              </a:p>
            </p:txBody>
          </p:sp>
        </p:grpSp>
        <p:grpSp>
          <p:nvGrpSpPr>
            <p:cNvPr id="38" name="Group 37">
              <a:extLst>
                <a:ext uri="{FF2B5EF4-FFF2-40B4-BE49-F238E27FC236}">
                  <a16:creationId xmlns:a16="http://schemas.microsoft.com/office/drawing/2014/main" id="{8C320DA3-0E59-97DC-AA0D-2B9449166336}"/>
                </a:ext>
              </a:extLst>
            </p:cNvPr>
            <p:cNvGrpSpPr/>
            <p:nvPr/>
          </p:nvGrpSpPr>
          <p:grpSpPr>
            <a:xfrm>
              <a:off x="1183950" y="520131"/>
              <a:ext cx="992594" cy="531194"/>
              <a:chOff x="1183950" y="520131"/>
              <a:chExt cx="992594" cy="531194"/>
            </a:xfrm>
          </p:grpSpPr>
          <p:grpSp>
            <p:nvGrpSpPr>
              <p:cNvPr id="39" name="Group 38">
                <a:extLst>
                  <a:ext uri="{FF2B5EF4-FFF2-40B4-BE49-F238E27FC236}">
                    <a16:creationId xmlns:a16="http://schemas.microsoft.com/office/drawing/2014/main" id="{25402485-F65D-CAC4-E260-7CE17EA4C7EA}"/>
                  </a:ext>
                </a:extLst>
              </p:cNvPr>
              <p:cNvGrpSpPr/>
              <p:nvPr/>
            </p:nvGrpSpPr>
            <p:grpSpPr>
              <a:xfrm>
                <a:off x="1183950" y="520131"/>
                <a:ext cx="992594" cy="239052"/>
                <a:chOff x="1183950" y="520131"/>
                <a:chExt cx="992594" cy="239052"/>
              </a:xfrm>
            </p:grpSpPr>
            <p:sp>
              <p:nvSpPr>
                <p:cNvPr id="45" name="Freeform 44">
                  <a:extLst>
                    <a:ext uri="{FF2B5EF4-FFF2-40B4-BE49-F238E27FC236}">
                      <a16:creationId xmlns:a16="http://schemas.microsoft.com/office/drawing/2014/main" id="{D4B67999-F84F-9B80-4CF2-C97DBBC3D486}"/>
                    </a:ext>
                  </a:extLst>
                </p:cNvPr>
                <p:cNvSpPr/>
                <p:nvPr/>
              </p:nvSpPr>
              <p:spPr>
                <a:xfrm>
                  <a:off x="1183950" y="520131"/>
                  <a:ext cx="176904" cy="236692"/>
                </a:xfrm>
                <a:custGeom>
                  <a:avLst/>
                  <a:gdLst>
                    <a:gd name="connsiteX0" fmla="*/ 234750 w 234750"/>
                    <a:gd name="connsiteY0" fmla="*/ 106221 h 314089"/>
                    <a:gd name="connsiteX1" fmla="*/ 234750 w 234750"/>
                    <a:gd name="connsiteY1" fmla="*/ 120833 h 314089"/>
                    <a:gd name="connsiteX2" fmla="*/ 227637 w 234750"/>
                    <a:gd name="connsiteY2" fmla="*/ 176231 h 314089"/>
                    <a:gd name="connsiteX3" fmla="*/ 134016 w 234750"/>
                    <a:gd name="connsiteY3" fmla="*/ 226673 h 314089"/>
                    <a:gd name="connsiteX4" fmla="*/ 101115 w 234750"/>
                    <a:gd name="connsiteY4" fmla="*/ 225021 h 314089"/>
                    <a:gd name="connsiteX5" fmla="*/ 77869 w 234750"/>
                    <a:gd name="connsiteY5" fmla="*/ 222480 h 314089"/>
                    <a:gd name="connsiteX6" fmla="*/ 77869 w 234750"/>
                    <a:gd name="connsiteY6" fmla="*/ 314089 h 314089"/>
                    <a:gd name="connsiteX7" fmla="*/ 0 w 234750"/>
                    <a:gd name="connsiteY7" fmla="*/ 314089 h 314089"/>
                    <a:gd name="connsiteX8" fmla="*/ 0 w 234750"/>
                    <a:gd name="connsiteY8" fmla="*/ 2160 h 314089"/>
                    <a:gd name="connsiteX9" fmla="*/ 37474 w 234750"/>
                    <a:gd name="connsiteY9" fmla="*/ 1271 h 314089"/>
                    <a:gd name="connsiteX10" fmla="*/ 134016 w 234750"/>
                    <a:gd name="connsiteY10" fmla="*/ 0 h 314089"/>
                    <a:gd name="connsiteX11" fmla="*/ 222301 w 234750"/>
                    <a:gd name="connsiteY11" fmla="*/ 41167 h 314089"/>
                    <a:gd name="connsiteX12" fmla="*/ 234750 w 234750"/>
                    <a:gd name="connsiteY12" fmla="*/ 106221 h 314089"/>
                    <a:gd name="connsiteX13" fmla="*/ 156500 w 234750"/>
                    <a:gd name="connsiteY13" fmla="*/ 67087 h 314089"/>
                    <a:gd name="connsiteX14" fmla="*/ 77869 w 234750"/>
                    <a:gd name="connsiteY14" fmla="*/ 58701 h 314089"/>
                    <a:gd name="connsiteX15" fmla="*/ 77869 w 234750"/>
                    <a:gd name="connsiteY15" fmla="*/ 165304 h 314089"/>
                    <a:gd name="connsiteX16" fmla="*/ 154468 w 234750"/>
                    <a:gd name="connsiteY16" fmla="*/ 160348 h 314089"/>
                    <a:gd name="connsiteX17" fmla="*/ 163995 w 234750"/>
                    <a:gd name="connsiteY17" fmla="*/ 128329 h 314089"/>
                    <a:gd name="connsiteX18" fmla="*/ 163995 w 234750"/>
                    <a:gd name="connsiteY18" fmla="*/ 100376 h 314089"/>
                    <a:gd name="connsiteX19" fmla="*/ 156500 w 234750"/>
                    <a:gd name="connsiteY19" fmla="*/ 67087 h 31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4750" h="314089">
                      <a:moveTo>
                        <a:pt x="234750" y="106221"/>
                      </a:moveTo>
                      <a:lnTo>
                        <a:pt x="234750" y="120833"/>
                      </a:lnTo>
                      <a:cubicBezTo>
                        <a:pt x="234750" y="147515"/>
                        <a:pt x="232718" y="166193"/>
                        <a:pt x="227637" y="176231"/>
                      </a:cubicBezTo>
                      <a:cubicBezTo>
                        <a:pt x="212647" y="210791"/>
                        <a:pt x="185590" y="226673"/>
                        <a:pt x="134016" y="226673"/>
                      </a:cubicBezTo>
                      <a:cubicBezTo>
                        <a:pt x="127792" y="227054"/>
                        <a:pt x="114072" y="226292"/>
                        <a:pt x="101115" y="225021"/>
                      </a:cubicBezTo>
                      <a:cubicBezTo>
                        <a:pt x="94002" y="224259"/>
                        <a:pt x="86126" y="223369"/>
                        <a:pt x="77869" y="222480"/>
                      </a:cubicBezTo>
                      <a:lnTo>
                        <a:pt x="77869" y="314089"/>
                      </a:lnTo>
                      <a:lnTo>
                        <a:pt x="0" y="314089"/>
                      </a:lnTo>
                      <a:lnTo>
                        <a:pt x="0" y="2160"/>
                      </a:lnTo>
                      <a:cubicBezTo>
                        <a:pt x="11179" y="1779"/>
                        <a:pt x="23754" y="1779"/>
                        <a:pt x="37474" y="1271"/>
                      </a:cubicBezTo>
                      <a:cubicBezTo>
                        <a:pt x="61228" y="889"/>
                        <a:pt x="94129" y="0"/>
                        <a:pt x="134016" y="0"/>
                      </a:cubicBezTo>
                      <a:cubicBezTo>
                        <a:pt x="181525" y="0"/>
                        <a:pt x="206804" y="13341"/>
                        <a:pt x="222301" y="41167"/>
                      </a:cubicBezTo>
                      <a:cubicBezTo>
                        <a:pt x="229288" y="55779"/>
                        <a:pt x="234750" y="74584"/>
                        <a:pt x="234750" y="106221"/>
                      </a:cubicBezTo>
                      <a:close/>
                      <a:moveTo>
                        <a:pt x="156500" y="67087"/>
                      </a:moveTo>
                      <a:cubicBezTo>
                        <a:pt x="146973" y="57558"/>
                        <a:pt x="129824" y="54127"/>
                        <a:pt x="77869" y="58701"/>
                      </a:cubicBezTo>
                      <a:lnTo>
                        <a:pt x="77869" y="165304"/>
                      </a:lnTo>
                      <a:cubicBezTo>
                        <a:pt x="136557" y="171911"/>
                        <a:pt x="147862" y="168226"/>
                        <a:pt x="154468" y="160348"/>
                      </a:cubicBezTo>
                      <a:cubicBezTo>
                        <a:pt x="160692" y="153741"/>
                        <a:pt x="163995" y="147896"/>
                        <a:pt x="163995" y="128329"/>
                      </a:cubicBezTo>
                      <a:lnTo>
                        <a:pt x="163995" y="100376"/>
                      </a:lnTo>
                      <a:cubicBezTo>
                        <a:pt x="163995" y="79920"/>
                        <a:pt x="161073" y="72424"/>
                        <a:pt x="156500" y="67087"/>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6" name="Freeform 45">
                  <a:extLst>
                    <a:ext uri="{FF2B5EF4-FFF2-40B4-BE49-F238E27FC236}">
                      <a16:creationId xmlns:a16="http://schemas.microsoft.com/office/drawing/2014/main" id="{E8413B73-D6F5-BC80-0100-B628318FCD23}"/>
                    </a:ext>
                  </a:extLst>
                </p:cNvPr>
                <p:cNvSpPr/>
                <p:nvPr/>
              </p:nvSpPr>
              <p:spPr>
                <a:xfrm>
                  <a:off x="1379329" y="523195"/>
                  <a:ext cx="53990" cy="233532"/>
                </a:xfrm>
                <a:custGeom>
                  <a:avLst/>
                  <a:gdLst>
                    <a:gd name="connsiteX0" fmla="*/ 71645 w 71644"/>
                    <a:gd name="connsiteY0" fmla="*/ 32146 h 309896"/>
                    <a:gd name="connsiteX1" fmla="*/ 62880 w 71644"/>
                    <a:gd name="connsiteY1" fmla="*/ 56668 h 309896"/>
                    <a:gd name="connsiteX2" fmla="*/ 35822 w 71644"/>
                    <a:gd name="connsiteY2" fmla="*/ 63784 h 309896"/>
                    <a:gd name="connsiteX3" fmla="*/ 7495 w 71644"/>
                    <a:gd name="connsiteY3" fmla="*/ 56668 h 309896"/>
                    <a:gd name="connsiteX4" fmla="*/ 0 w 71644"/>
                    <a:gd name="connsiteY4" fmla="*/ 32146 h 309896"/>
                    <a:gd name="connsiteX5" fmla="*/ 7495 w 71644"/>
                    <a:gd name="connsiteY5" fmla="*/ 7115 h 309896"/>
                    <a:gd name="connsiteX6" fmla="*/ 35822 w 71644"/>
                    <a:gd name="connsiteY6" fmla="*/ 0 h 309896"/>
                    <a:gd name="connsiteX7" fmla="*/ 62880 w 71644"/>
                    <a:gd name="connsiteY7" fmla="*/ 7115 h 309896"/>
                    <a:gd name="connsiteX8" fmla="*/ 71645 w 71644"/>
                    <a:gd name="connsiteY8" fmla="*/ 32146 h 309896"/>
                    <a:gd name="connsiteX9" fmla="*/ 1270 w 71644"/>
                    <a:gd name="connsiteY9" fmla="*/ 309896 h 309896"/>
                    <a:gd name="connsiteX10" fmla="*/ 69993 w 71644"/>
                    <a:gd name="connsiteY10" fmla="*/ 309896 h 309896"/>
                    <a:gd name="connsiteX11" fmla="*/ 69993 w 71644"/>
                    <a:gd name="connsiteY11" fmla="*/ 88433 h 309896"/>
                    <a:gd name="connsiteX12" fmla="*/ 1270 w 71644"/>
                    <a:gd name="connsiteY12" fmla="*/ 88433 h 309896"/>
                    <a:gd name="connsiteX13" fmla="*/ 1270 w 71644"/>
                    <a:gd name="connsiteY13" fmla="*/ 309896 h 30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644" h="309896">
                      <a:moveTo>
                        <a:pt x="71645" y="32146"/>
                      </a:moveTo>
                      <a:cubicBezTo>
                        <a:pt x="71645" y="40532"/>
                        <a:pt x="70755" y="50442"/>
                        <a:pt x="62880" y="56668"/>
                      </a:cubicBezTo>
                      <a:cubicBezTo>
                        <a:pt x="56655" y="62894"/>
                        <a:pt x="43698" y="63784"/>
                        <a:pt x="35822" y="63784"/>
                      </a:cubicBezTo>
                      <a:cubicBezTo>
                        <a:pt x="27565" y="63784"/>
                        <a:pt x="15371" y="63021"/>
                        <a:pt x="7495" y="56668"/>
                      </a:cubicBezTo>
                      <a:cubicBezTo>
                        <a:pt x="889" y="50442"/>
                        <a:pt x="0" y="40024"/>
                        <a:pt x="0" y="32146"/>
                      </a:cubicBezTo>
                      <a:cubicBezTo>
                        <a:pt x="0" y="25031"/>
                        <a:pt x="889" y="13468"/>
                        <a:pt x="7495" y="7115"/>
                      </a:cubicBezTo>
                      <a:cubicBezTo>
                        <a:pt x="15371" y="889"/>
                        <a:pt x="26168" y="0"/>
                        <a:pt x="35822" y="0"/>
                      </a:cubicBezTo>
                      <a:cubicBezTo>
                        <a:pt x="45477" y="0"/>
                        <a:pt x="56655" y="889"/>
                        <a:pt x="62880" y="7115"/>
                      </a:cubicBezTo>
                      <a:cubicBezTo>
                        <a:pt x="70882" y="13468"/>
                        <a:pt x="71645" y="24268"/>
                        <a:pt x="71645" y="32146"/>
                      </a:cubicBezTo>
                      <a:close/>
                      <a:moveTo>
                        <a:pt x="1270" y="309896"/>
                      </a:moveTo>
                      <a:lnTo>
                        <a:pt x="69993" y="309896"/>
                      </a:lnTo>
                      <a:lnTo>
                        <a:pt x="69993" y="88433"/>
                      </a:lnTo>
                      <a:lnTo>
                        <a:pt x="1270" y="88433"/>
                      </a:lnTo>
                      <a:lnTo>
                        <a:pt x="1270" y="309896"/>
                      </a:ln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7" name="Freeform 46">
                  <a:extLst>
                    <a:ext uri="{FF2B5EF4-FFF2-40B4-BE49-F238E27FC236}">
                      <a16:creationId xmlns:a16="http://schemas.microsoft.com/office/drawing/2014/main" id="{CDF02272-B092-5F6E-6795-D08CD084D020}"/>
                    </a:ext>
                  </a:extLst>
                </p:cNvPr>
                <p:cNvSpPr/>
                <p:nvPr/>
              </p:nvSpPr>
              <p:spPr>
                <a:xfrm>
                  <a:off x="1452847" y="587251"/>
                  <a:ext cx="128274" cy="171582"/>
                </a:xfrm>
                <a:custGeom>
                  <a:avLst/>
                  <a:gdLst>
                    <a:gd name="connsiteX0" fmla="*/ 170219 w 170219"/>
                    <a:gd name="connsiteY0" fmla="*/ 9148 h 227689"/>
                    <a:gd name="connsiteX1" fmla="*/ 170219 w 170219"/>
                    <a:gd name="connsiteY1" fmla="*/ 64546 h 227689"/>
                    <a:gd name="connsiteX2" fmla="*/ 107848 w 170219"/>
                    <a:gd name="connsiteY2" fmla="*/ 57049 h 227689"/>
                    <a:gd name="connsiteX3" fmla="*/ 75328 w 170219"/>
                    <a:gd name="connsiteY3" fmla="*/ 65308 h 227689"/>
                    <a:gd name="connsiteX4" fmla="*/ 68215 w 170219"/>
                    <a:gd name="connsiteY4" fmla="*/ 100249 h 227689"/>
                    <a:gd name="connsiteX5" fmla="*/ 68215 w 170219"/>
                    <a:gd name="connsiteY5" fmla="*/ 128584 h 227689"/>
                    <a:gd name="connsiteX6" fmla="*/ 74439 w 170219"/>
                    <a:gd name="connsiteY6" fmla="*/ 161492 h 227689"/>
                    <a:gd name="connsiteX7" fmla="*/ 106451 w 170219"/>
                    <a:gd name="connsiteY7" fmla="*/ 171021 h 227689"/>
                    <a:gd name="connsiteX8" fmla="*/ 111405 w 170219"/>
                    <a:gd name="connsiteY8" fmla="*/ 171021 h 227689"/>
                    <a:gd name="connsiteX9" fmla="*/ 169711 w 170219"/>
                    <a:gd name="connsiteY9" fmla="*/ 163144 h 227689"/>
                    <a:gd name="connsiteX10" fmla="*/ 170092 w 170219"/>
                    <a:gd name="connsiteY10" fmla="*/ 163144 h 227689"/>
                    <a:gd name="connsiteX11" fmla="*/ 170092 w 170219"/>
                    <a:gd name="connsiteY11" fmla="*/ 218160 h 227689"/>
                    <a:gd name="connsiteX12" fmla="*/ 133508 w 170219"/>
                    <a:gd name="connsiteY12" fmla="*/ 225656 h 227689"/>
                    <a:gd name="connsiteX13" fmla="*/ 99845 w 170219"/>
                    <a:gd name="connsiteY13" fmla="*/ 227689 h 227689"/>
                    <a:gd name="connsiteX14" fmla="*/ 7495 w 170219"/>
                    <a:gd name="connsiteY14" fmla="*/ 176485 h 227689"/>
                    <a:gd name="connsiteX15" fmla="*/ 0 w 170219"/>
                    <a:gd name="connsiteY15" fmla="*/ 121087 h 227689"/>
                    <a:gd name="connsiteX16" fmla="*/ 0 w 170219"/>
                    <a:gd name="connsiteY16" fmla="*/ 106094 h 227689"/>
                    <a:gd name="connsiteX17" fmla="*/ 12449 w 170219"/>
                    <a:gd name="connsiteY17" fmla="*/ 41167 h 227689"/>
                    <a:gd name="connsiteX18" fmla="*/ 99845 w 170219"/>
                    <a:gd name="connsiteY18" fmla="*/ 0 h 227689"/>
                    <a:gd name="connsiteX19" fmla="*/ 170219 w 170219"/>
                    <a:gd name="connsiteY19" fmla="*/ 9148 h 22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219" h="227689">
                      <a:moveTo>
                        <a:pt x="170219" y="9148"/>
                      </a:moveTo>
                      <a:lnTo>
                        <a:pt x="170219" y="64546"/>
                      </a:lnTo>
                      <a:cubicBezTo>
                        <a:pt x="145703" y="59972"/>
                        <a:pt x="121567" y="57049"/>
                        <a:pt x="107848" y="57049"/>
                      </a:cubicBezTo>
                      <a:cubicBezTo>
                        <a:pt x="91588" y="57049"/>
                        <a:pt x="80791" y="59972"/>
                        <a:pt x="75328" y="65308"/>
                      </a:cubicBezTo>
                      <a:cubicBezTo>
                        <a:pt x="70755" y="68231"/>
                        <a:pt x="68215" y="79920"/>
                        <a:pt x="68215" y="100249"/>
                      </a:cubicBezTo>
                      <a:lnTo>
                        <a:pt x="68215" y="128584"/>
                      </a:lnTo>
                      <a:cubicBezTo>
                        <a:pt x="68215" y="147261"/>
                        <a:pt x="70247" y="158188"/>
                        <a:pt x="74439" y="161492"/>
                      </a:cubicBezTo>
                      <a:cubicBezTo>
                        <a:pt x="79393" y="167718"/>
                        <a:pt x="90191" y="171021"/>
                        <a:pt x="106451" y="171021"/>
                      </a:cubicBezTo>
                      <a:lnTo>
                        <a:pt x="111405" y="171021"/>
                      </a:lnTo>
                      <a:cubicBezTo>
                        <a:pt x="123473" y="171021"/>
                        <a:pt x="142654" y="168099"/>
                        <a:pt x="169711" y="163144"/>
                      </a:cubicBezTo>
                      <a:lnTo>
                        <a:pt x="170092" y="163144"/>
                      </a:lnTo>
                      <a:lnTo>
                        <a:pt x="170092" y="218160"/>
                      </a:lnTo>
                      <a:cubicBezTo>
                        <a:pt x="170092" y="219431"/>
                        <a:pt x="158025" y="221845"/>
                        <a:pt x="133508" y="225656"/>
                      </a:cubicBezTo>
                      <a:cubicBezTo>
                        <a:pt x="123981" y="226927"/>
                        <a:pt x="112675" y="227689"/>
                        <a:pt x="99845" y="227689"/>
                      </a:cubicBezTo>
                      <a:cubicBezTo>
                        <a:pt x="52844" y="227689"/>
                        <a:pt x="21976" y="210664"/>
                        <a:pt x="7495" y="176485"/>
                      </a:cubicBezTo>
                      <a:cubicBezTo>
                        <a:pt x="2541" y="165685"/>
                        <a:pt x="0" y="147388"/>
                        <a:pt x="0" y="121087"/>
                      </a:cubicBezTo>
                      <a:lnTo>
                        <a:pt x="0" y="106094"/>
                      </a:lnTo>
                      <a:cubicBezTo>
                        <a:pt x="0" y="74456"/>
                        <a:pt x="4192" y="52856"/>
                        <a:pt x="12449" y="41167"/>
                      </a:cubicBezTo>
                      <a:cubicBezTo>
                        <a:pt x="28709" y="13722"/>
                        <a:pt x="57798" y="0"/>
                        <a:pt x="99845" y="0"/>
                      </a:cubicBezTo>
                      <a:cubicBezTo>
                        <a:pt x="122329" y="0"/>
                        <a:pt x="145576" y="2922"/>
                        <a:pt x="170219" y="914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8" name="Freeform 47">
                  <a:extLst>
                    <a:ext uri="{FF2B5EF4-FFF2-40B4-BE49-F238E27FC236}">
                      <a16:creationId xmlns:a16="http://schemas.microsoft.com/office/drawing/2014/main" id="{03BA0D7B-4068-AD6E-A4AB-9AAA3A5337CF}"/>
                    </a:ext>
                  </a:extLst>
                </p:cNvPr>
                <p:cNvSpPr/>
                <p:nvPr/>
              </p:nvSpPr>
              <p:spPr>
                <a:xfrm>
                  <a:off x="1599119" y="538898"/>
                  <a:ext cx="115733" cy="218431"/>
                </a:xfrm>
                <a:custGeom>
                  <a:avLst/>
                  <a:gdLst>
                    <a:gd name="connsiteX0" fmla="*/ 152308 w 153578"/>
                    <a:gd name="connsiteY0" fmla="*/ 289821 h 289857"/>
                    <a:gd name="connsiteX1" fmla="*/ 136048 w 153578"/>
                    <a:gd name="connsiteY1" fmla="*/ 289821 h 289857"/>
                    <a:gd name="connsiteX2" fmla="*/ 33663 w 153578"/>
                    <a:gd name="connsiteY2" fmla="*/ 211934 h 289857"/>
                    <a:gd name="connsiteX3" fmla="*/ 33282 w 153578"/>
                    <a:gd name="connsiteY3" fmla="*/ 166574 h 289857"/>
                    <a:gd name="connsiteX4" fmla="*/ 33282 w 153578"/>
                    <a:gd name="connsiteY4" fmla="*/ 124136 h 289857"/>
                    <a:gd name="connsiteX5" fmla="*/ 0 w 153578"/>
                    <a:gd name="connsiteY5" fmla="*/ 124136 h 289857"/>
                    <a:gd name="connsiteX6" fmla="*/ 0 w 153578"/>
                    <a:gd name="connsiteY6" fmla="*/ 67087 h 289857"/>
                    <a:gd name="connsiteX7" fmla="*/ 33282 w 153578"/>
                    <a:gd name="connsiteY7" fmla="*/ 67087 h 289857"/>
                    <a:gd name="connsiteX8" fmla="*/ 33282 w 153578"/>
                    <a:gd name="connsiteY8" fmla="*/ 11689 h 289857"/>
                    <a:gd name="connsiteX9" fmla="*/ 101496 w 153578"/>
                    <a:gd name="connsiteY9" fmla="*/ 0 h 289857"/>
                    <a:gd name="connsiteX10" fmla="*/ 101496 w 153578"/>
                    <a:gd name="connsiteY10" fmla="*/ 67087 h 289857"/>
                    <a:gd name="connsiteX11" fmla="*/ 153579 w 153578"/>
                    <a:gd name="connsiteY11" fmla="*/ 67087 h 289857"/>
                    <a:gd name="connsiteX12" fmla="*/ 146465 w 153578"/>
                    <a:gd name="connsiteY12" fmla="*/ 124136 h 289857"/>
                    <a:gd name="connsiteX13" fmla="*/ 101496 w 153578"/>
                    <a:gd name="connsiteY13" fmla="*/ 124136 h 289857"/>
                    <a:gd name="connsiteX14" fmla="*/ 101496 w 153578"/>
                    <a:gd name="connsiteY14" fmla="*/ 187412 h 289857"/>
                    <a:gd name="connsiteX15" fmla="*/ 101496 w 153578"/>
                    <a:gd name="connsiteY15" fmla="*/ 124136 h 289857"/>
                    <a:gd name="connsiteX16" fmla="*/ 101496 w 153578"/>
                    <a:gd name="connsiteY16" fmla="*/ 202786 h 289857"/>
                    <a:gd name="connsiteX17" fmla="*/ 116486 w 153578"/>
                    <a:gd name="connsiteY17" fmla="*/ 233153 h 289857"/>
                    <a:gd name="connsiteX18" fmla="*/ 152308 w 153578"/>
                    <a:gd name="connsiteY18" fmla="*/ 239760 h 289857"/>
                    <a:gd name="connsiteX19" fmla="*/ 152308 w 153578"/>
                    <a:gd name="connsiteY19" fmla="*/ 289821 h 2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578" h="289857">
                      <a:moveTo>
                        <a:pt x="152308" y="289821"/>
                      </a:moveTo>
                      <a:lnTo>
                        <a:pt x="136048" y="289821"/>
                      </a:lnTo>
                      <a:cubicBezTo>
                        <a:pt x="87396" y="289821"/>
                        <a:pt x="33663" y="294014"/>
                        <a:pt x="33663" y="211934"/>
                      </a:cubicBezTo>
                      <a:cubicBezTo>
                        <a:pt x="33663" y="210664"/>
                        <a:pt x="33282" y="188174"/>
                        <a:pt x="33282" y="166574"/>
                      </a:cubicBezTo>
                      <a:lnTo>
                        <a:pt x="33282" y="124136"/>
                      </a:lnTo>
                      <a:lnTo>
                        <a:pt x="0" y="124136"/>
                      </a:lnTo>
                      <a:lnTo>
                        <a:pt x="0" y="67087"/>
                      </a:lnTo>
                      <a:lnTo>
                        <a:pt x="33282" y="67087"/>
                      </a:lnTo>
                      <a:lnTo>
                        <a:pt x="33282" y="11689"/>
                      </a:lnTo>
                      <a:lnTo>
                        <a:pt x="101496" y="0"/>
                      </a:lnTo>
                      <a:lnTo>
                        <a:pt x="101496" y="67087"/>
                      </a:lnTo>
                      <a:lnTo>
                        <a:pt x="153579" y="67087"/>
                      </a:lnTo>
                      <a:lnTo>
                        <a:pt x="146465" y="124136"/>
                      </a:lnTo>
                      <a:lnTo>
                        <a:pt x="101496" y="124136"/>
                      </a:lnTo>
                      <a:lnTo>
                        <a:pt x="101496" y="187412"/>
                      </a:lnTo>
                      <a:lnTo>
                        <a:pt x="101496" y="124136"/>
                      </a:lnTo>
                      <a:lnTo>
                        <a:pt x="101496" y="202786"/>
                      </a:lnTo>
                      <a:cubicBezTo>
                        <a:pt x="101496" y="217398"/>
                        <a:pt x="101496" y="228579"/>
                        <a:pt x="116486" y="233153"/>
                      </a:cubicBezTo>
                      <a:cubicBezTo>
                        <a:pt x="128554" y="238617"/>
                        <a:pt x="150149" y="239760"/>
                        <a:pt x="152308" y="239760"/>
                      </a:cubicBezTo>
                      <a:lnTo>
                        <a:pt x="152308" y="289821"/>
                      </a:ln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9" name="Freeform 48">
                  <a:extLst>
                    <a:ext uri="{FF2B5EF4-FFF2-40B4-BE49-F238E27FC236}">
                      <a16:creationId xmlns:a16="http://schemas.microsoft.com/office/drawing/2014/main" id="{F2090334-6392-20E3-4771-FF73CA4E4EE4}"/>
                    </a:ext>
                  </a:extLst>
                </p:cNvPr>
                <p:cNvSpPr/>
                <p:nvPr/>
              </p:nvSpPr>
              <p:spPr>
                <a:xfrm>
                  <a:off x="1737348" y="589454"/>
                  <a:ext cx="152397" cy="169729"/>
                </a:xfrm>
                <a:custGeom>
                  <a:avLst/>
                  <a:gdLst>
                    <a:gd name="connsiteX0" fmla="*/ 0 w 202230"/>
                    <a:gd name="connsiteY0" fmla="*/ 128329 h 225230"/>
                    <a:gd name="connsiteX1" fmla="*/ 0 w 202230"/>
                    <a:gd name="connsiteY1" fmla="*/ 0 h 225230"/>
                    <a:gd name="connsiteX2" fmla="*/ 69485 w 202230"/>
                    <a:gd name="connsiteY2" fmla="*/ 0 h 225230"/>
                    <a:gd name="connsiteX3" fmla="*/ 69485 w 202230"/>
                    <a:gd name="connsiteY3" fmla="*/ 140781 h 225230"/>
                    <a:gd name="connsiteX4" fmla="*/ 89429 w 202230"/>
                    <a:gd name="connsiteY4" fmla="*/ 166193 h 225230"/>
                    <a:gd name="connsiteX5" fmla="*/ 102767 w 202230"/>
                    <a:gd name="connsiteY5" fmla="*/ 166574 h 225230"/>
                    <a:gd name="connsiteX6" fmla="*/ 132746 w 202230"/>
                    <a:gd name="connsiteY6" fmla="*/ 157045 h 225230"/>
                    <a:gd name="connsiteX7" fmla="*/ 133127 w 202230"/>
                    <a:gd name="connsiteY7" fmla="*/ 127 h 225230"/>
                    <a:gd name="connsiteX8" fmla="*/ 202231 w 202230"/>
                    <a:gd name="connsiteY8" fmla="*/ 127 h 225230"/>
                    <a:gd name="connsiteX9" fmla="*/ 202231 w 202230"/>
                    <a:gd name="connsiteY9" fmla="*/ 222099 h 225230"/>
                    <a:gd name="connsiteX10" fmla="*/ 145195 w 202230"/>
                    <a:gd name="connsiteY10" fmla="*/ 222099 h 225230"/>
                    <a:gd name="connsiteX11" fmla="*/ 142654 w 202230"/>
                    <a:gd name="connsiteY11" fmla="*/ 218414 h 225230"/>
                    <a:gd name="connsiteX12" fmla="*/ 138970 w 202230"/>
                    <a:gd name="connsiteY12" fmla="*/ 208376 h 225230"/>
                    <a:gd name="connsiteX13" fmla="*/ 77361 w 202230"/>
                    <a:gd name="connsiteY13" fmla="*/ 225021 h 225230"/>
                    <a:gd name="connsiteX14" fmla="*/ 8257 w 202230"/>
                    <a:gd name="connsiteY14" fmla="*/ 193765 h 225230"/>
                    <a:gd name="connsiteX15" fmla="*/ 0 w 202230"/>
                    <a:gd name="connsiteY15" fmla="*/ 128329 h 225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230" h="225230">
                      <a:moveTo>
                        <a:pt x="0" y="128329"/>
                      </a:moveTo>
                      <a:lnTo>
                        <a:pt x="0" y="0"/>
                      </a:lnTo>
                      <a:lnTo>
                        <a:pt x="69485" y="0"/>
                      </a:lnTo>
                      <a:lnTo>
                        <a:pt x="69485" y="140781"/>
                      </a:lnTo>
                      <a:cubicBezTo>
                        <a:pt x="69485" y="154504"/>
                        <a:pt x="76091" y="163271"/>
                        <a:pt x="89429" y="166193"/>
                      </a:cubicBezTo>
                      <a:cubicBezTo>
                        <a:pt x="93621" y="166574"/>
                        <a:pt x="98194" y="167082"/>
                        <a:pt x="102767" y="166574"/>
                      </a:cubicBezTo>
                      <a:cubicBezTo>
                        <a:pt x="110643" y="166193"/>
                        <a:pt x="121440" y="164033"/>
                        <a:pt x="132746" y="157045"/>
                      </a:cubicBezTo>
                      <a:lnTo>
                        <a:pt x="133127" y="127"/>
                      </a:lnTo>
                      <a:lnTo>
                        <a:pt x="202231" y="127"/>
                      </a:lnTo>
                      <a:lnTo>
                        <a:pt x="202231" y="222099"/>
                      </a:lnTo>
                      <a:lnTo>
                        <a:pt x="145195" y="222099"/>
                      </a:lnTo>
                      <a:lnTo>
                        <a:pt x="142654" y="218414"/>
                      </a:lnTo>
                      <a:cubicBezTo>
                        <a:pt x="141384" y="215492"/>
                        <a:pt x="140114" y="212951"/>
                        <a:pt x="138970" y="208376"/>
                      </a:cubicBezTo>
                      <a:cubicBezTo>
                        <a:pt x="133508" y="210409"/>
                        <a:pt x="111024" y="223751"/>
                        <a:pt x="77361" y="225021"/>
                      </a:cubicBezTo>
                      <a:cubicBezTo>
                        <a:pt x="49923" y="226292"/>
                        <a:pt x="26168" y="222480"/>
                        <a:pt x="8257" y="193765"/>
                      </a:cubicBezTo>
                      <a:cubicBezTo>
                        <a:pt x="2160" y="180805"/>
                        <a:pt x="0" y="163271"/>
                        <a:pt x="0" y="128329"/>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0" name="Freeform 49">
                  <a:extLst>
                    <a:ext uri="{FF2B5EF4-FFF2-40B4-BE49-F238E27FC236}">
                      <a16:creationId xmlns:a16="http://schemas.microsoft.com/office/drawing/2014/main" id="{26B04A15-2C15-0AE8-D8C2-4708D960E509}"/>
                    </a:ext>
                  </a:extLst>
                </p:cNvPr>
                <p:cNvSpPr/>
                <p:nvPr/>
              </p:nvSpPr>
              <p:spPr>
                <a:xfrm>
                  <a:off x="1912147" y="586677"/>
                  <a:ext cx="108171" cy="170051"/>
                </a:xfrm>
                <a:custGeom>
                  <a:avLst/>
                  <a:gdLst>
                    <a:gd name="connsiteX0" fmla="*/ 136938 w 143543"/>
                    <a:gd name="connsiteY0" fmla="*/ 0 h 225656"/>
                    <a:gd name="connsiteX1" fmla="*/ 143543 w 143543"/>
                    <a:gd name="connsiteY1" fmla="*/ 58701 h 225656"/>
                    <a:gd name="connsiteX2" fmla="*/ 114453 w 143543"/>
                    <a:gd name="connsiteY2" fmla="*/ 60734 h 225656"/>
                    <a:gd name="connsiteX3" fmla="*/ 109880 w 143543"/>
                    <a:gd name="connsiteY3" fmla="*/ 61624 h 225656"/>
                    <a:gd name="connsiteX4" fmla="*/ 67834 w 143543"/>
                    <a:gd name="connsiteY4" fmla="*/ 74965 h 225656"/>
                    <a:gd name="connsiteX5" fmla="*/ 67834 w 143543"/>
                    <a:gd name="connsiteY5" fmla="*/ 86146 h 225656"/>
                    <a:gd name="connsiteX6" fmla="*/ 67834 w 143543"/>
                    <a:gd name="connsiteY6" fmla="*/ 225656 h 225656"/>
                    <a:gd name="connsiteX7" fmla="*/ 0 w 143543"/>
                    <a:gd name="connsiteY7" fmla="*/ 225656 h 225656"/>
                    <a:gd name="connsiteX8" fmla="*/ 0 w 143543"/>
                    <a:gd name="connsiteY8" fmla="*/ 2033 h 225656"/>
                    <a:gd name="connsiteX9" fmla="*/ 56147 w 143543"/>
                    <a:gd name="connsiteY9" fmla="*/ 2033 h 225656"/>
                    <a:gd name="connsiteX10" fmla="*/ 58179 w 143543"/>
                    <a:gd name="connsiteY10" fmla="*/ 6988 h 225656"/>
                    <a:gd name="connsiteX11" fmla="*/ 61863 w 143543"/>
                    <a:gd name="connsiteY11" fmla="*/ 18169 h 225656"/>
                    <a:gd name="connsiteX12" fmla="*/ 77615 w 143543"/>
                    <a:gd name="connsiteY12" fmla="*/ 12325 h 225656"/>
                    <a:gd name="connsiteX13" fmla="*/ 110516 w 143543"/>
                    <a:gd name="connsiteY13" fmla="*/ 3176 h 225656"/>
                    <a:gd name="connsiteX14" fmla="*/ 136938 w 143543"/>
                    <a:gd name="connsiteY14" fmla="*/ 0 h 22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3543" h="225656">
                      <a:moveTo>
                        <a:pt x="136938" y="0"/>
                      </a:moveTo>
                      <a:lnTo>
                        <a:pt x="143543" y="58701"/>
                      </a:lnTo>
                      <a:cubicBezTo>
                        <a:pt x="135159" y="58320"/>
                        <a:pt x="119789" y="59464"/>
                        <a:pt x="114453" y="60734"/>
                      </a:cubicBezTo>
                      <a:lnTo>
                        <a:pt x="109880" y="61624"/>
                      </a:lnTo>
                      <a:cubicBezTo>
                        <a:pt x="99845" y="63656"/>
                        <a:pt x="86126" y="68231"/>
                        <a:pt x="67834" y="74965"/>
                      </a:cubicBezTo>
                      <a:lnTo>
                        <a:pt x="67834" y="86146"/>
                      </a:lnTo>
                      <a:lnTo>
                        <a:pt x="67834" y="225656"/>
                      </a:lnTo>
                      <a:lnTo>
                        <a:pt x="0" y="225656"/>
                      </a:lnTo>
                      <a:lnTo>
                        <a:pt x="0" y="2033"/>
                      </a:lnTo>
                      <a:lnTo>
                        <a:pt x="56147" y="2033"/>
                      </a:lnTo>
                      <a:cubicBezTo>
                        <a:pt x="56528" y="3685"/>
                        <a:pt x="57417" y="5336"/>
                        <a:pt x="58179" y="6988"/>
                      </a:cubicBezTo>
                      <a:cubicBezTo>
                        <a:pt x="59450" y="9911"/>
                        <a:pt x="60720" y="13595"/>
                        <a:pt x="61863" y="18169"/>
                      </a:cubicBezTo>
                      <a:cubicBezTo>
                        <a:pt x="67326" y="16136"/>
                        <a:pt x="69739" y="15247"/>
                        <a:pt x="77615" y="12325"/>
                      </a:cubicBezTo>
                      <a:cubicBezTo>
                        <a:pt x="87142" y="9021"/>
                        <a:pt x="97558" y="6099"/>
                        <a:pt x="110516" y="3176"/>
                      </a:cubicBezTo>
                      <a:cubicBezTo>
                        <a:pt x="119408" y="1271"/>
                        <a:pt x="128173" y="381"/>
                        <a:pt x="136938" y="0"/>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1" name="Freeform 50">
                  <a:extLst>
                    <a:ext uri="{FF2B5EF4-FFF2-40B4-BE49-F238E27FC236}">
                      <a16:creationId xmlns:a16="http://schemas.microsoft.com/office/drawing/2014/main" id="{FAE08A28-47BF-2AFA-D9BF-C58E05617B34}"/>
                    </a:ext>
                  </a:extLst>
                </p:cNvPr>
                <p:cNvSpPr/>
                <p:nvPr/>
              </p:nvSpPr>
              <p:spPr>
                <a:xfrm>
                  <a:off x="2030944" y="586581"/>
                  <a:ext cx="145600" cy="172252"/>
                </a:xfrm>
                <a:custGeom>
                  <a:avLst/>
                  <a:gdLst>
                    <a:gd name="connsiteX0" fmla="*/ 193212 w 193211"/>
                    <a:gd name="connsiteY0" fmla="*/ 95040 h 228578"/>
                    <a:gd name="connsiteX1" fmla="*/ 193212 w 193211"/>
                    <a:gd name="connsiteY1" fmla="*/ 133285 h 228578"/>
                    <a:gd name="connsiteX2" fmla="*/ 193212 w 193211"/>
                    <a:gd name="connsiteY2" fmla="*/ 134555 h 228578"/>
                    <a:gd name="connsiteX3" fmla="*/ 68723 w 193211"/>
                    <a:gd name="connsiteY3" fmla="*/ 134555 h 228578"/>
                    <a:gd name="connsiteX4" fmla="*/ 68723 w 193211"/>
                    <a:gd name="connsiteY4" fmla="*/ 141162 h 228578"/>
                    <a:gd name="connsiteX5" fmla="*/ 82442 w 193211"/>
                    <a:gd name="connsiteY5" fmla="*/ 168607 h 228578"/>
                    <a:gd name="connsiteX6" fmla="*/ 106959 w 193211"/>
                    <a:gd name="connsiteY6" fmla="*/ 171529 h 228578"/>
                    <a:gd name="connsiteX7" fmla="*/ 112421 w 193211"/>
                    <a:gd name="connsiteY7" fmla="*/ 171529 h 228578"/>
                    <a:gd name="connsiteX8" fmla="*/ 187368 w 193211"/>
                    <a:gd name="connsiteY8" fmla="*/ 163652 h 228578"/>
                    <a:gd name="connsiteX9" fmla="*/ 187749 w 193211"/>
                    <a:gd name="connsiteY9" fmla="*/ 163652 h 228578"/>
                    <a:gd name="connsiteX10" fmla="*/ 187749 w 193211"/>
                    <a:gd name="connsiteY10" fmla="*/ 219431 h 228578"/>
                    <a:gd name="connsiteX11" fmla="*/ 152816 w 193211"/>
                    <a:gd name="connsiteY11" fmla="*/ 226038 h 228578"/>
                    <a:gd name="connsiteX12" fmla="*/ 102386 w 193211"/>
                    <a:gd name="connsiteY12" fmla="*/ 228579 h 228578"/>
                    <a:gd name="connsiteX13" fmla="*/ 7876 w 193211"/>
                    <a:gd name="connsiteY13" fmla="*/ 179026 h 228578"/>
                    <a:gd name="connsiteX14" fmla="*/ 0 w 193211"/>
                    <a:gd name="connsiteY14" fmla="*/ 138240 h 228578"/>
                    <a:gd name="connsiteX15" fmla="*/ 0 w 193211"/>
                    <a:gd name="connsiteY15" fmla="*/ 85002 h 228578"/>
                    <a:gd name="connsiteX16" fmla="*/ 49160 w 193211"/>
                    <a:gd name="connsiteY16" fmla="*/ 7115 h 228578"/>
                    <a:gd name="connsiteX17" fmla="*/ 95780 w 193211"/>
                    <a:gd name="connsiteY17" fmla="*/ 0 h 228578"/>
                    <a:gd name="connsiteX18" fmla="*/ 185336 w 193211"/>
                    <a:gd name="connsiteY18" fmla="*/ 44979 h 228578"/>
                    <a:gd name="connsiteX19" fmla="*/ 193212 w 193211"/>
                    <a:gd name="connsiteY19" fmla="*/ 95040 h 228578"/>
                    <a:gd name="connsiteX20" fmla="*/ 114580 w 193211"/>
                    <a:gd name="connsiteY20" fmla="*/ 57176 h 228578"/>
                    <a:gd name="connsiteX21" fmla="*/ 96288 w 193211"/>
                    <a:gd name="connsiteY21" fmla="*/ 52221 h 228578"/>
                    <a:gd name="connsiteX22" fmla="*/ 68850 w 193211"/>
                    <a:gd name="connsiteY22" fmla="*/ 78014 h 228578"/>
                    <a:gd name="connsiteX23" fmla="*/ 68850 w 193211"/>
                    <a:gd name="connsiteY23" fmla="*/ 88433 h 228578"/>
                    <a:gd name="connsiteX24" fmla="*/ 124616 w 193211"/>
                    <a:gd name="connsiteY24" fmla="*/ 88433 h 228578"/>
                    <a:gd name="connsiteX25" fmla="*/ 124616 w 193211"/>
                    <a:gd name="connsiteY25" fmla="*/ 84748 h 228578"/>
                    <a:gd name="connsiteX26" fmla="*/ 114580 w 193211"/>
                    <a:gd name="connsiteY26" fmla="*/ 57176 h 22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93211" h="228578">
                      <a:moveTo>
                        <a:pt x="193212" y="95040"/>
                      </a:moveTo>
                      <a:lnTo>
                        <a:pt x="193212" y="133285"/>
                      </a:lnTo>
                      <a:lnTo>
                        <a:pt x="193212" y="134555"/>
                      </a:lnTo>
                      <a:lnTo>
                        <a:pt x="68723" y="134555"/>
                      </a:lnTo>
                      <a:lnTo>
                        <a:pt x="68723" y="141162"/>
                      </a:lnTo>
                      <a:cubicBezTo>
                        <a:pt x="68723" y="156155"/>
                        <a:pt x="73296" y="165304"/>
                        <a:pt x="82442" y="168607"/>
                      </a:cubicBezTo>
                      <a:cubicBezTo>
                        <a:pt x="88666" y="170259"/>
                        <a:pt x="95780" y="171529"/>
                        <a:pt x="106959" y="171529"/>
                      </a:cubicBezTo>
                      <a:lnTo>
                        <a:pt x="112421" y="171529"/>
                      </a:lnTo>
                      <a:cubicBezTo>
                        <a:pt x="136176" y="171529"/>
                        <a:pt x="161073" y="168988"/>
                        <a:pt x="187368" y="163652"/>
                      </a:cubicBezTo>
                      <a:lnTo>
                        <a:pt x="187749" y="163652"/>
                      </a:lnTo>
                      <a:lnTo>
                        <a:pt x="187749" y="219431"/>
                      </a:lnTo>
                      <a:cubicBezTo>
                        <a:pt x="187749" y="220320"/>
                        <a:pt x="176063" y="222353"/>
                        <a:pt x="152816" y="226038"/>
                      </a:cubicBezTo>
                      <a:cubicBezTo>
                        <a:pt x="138208" y="227689"/>
                        <a:pt x="121186" y="228579"/>
                        <a:pt x="102386" y="228579"/>
                      </a:cubicBezTo>
                      <a:cubicBezTo>
                        <a:pt x="53733" y="228579"/>
                        <a:pt x="22103" y="211934"/>
                        <a:pt x="7876" y="179026"/>
                      </a:cubicBezTo>
                      <a:cubicBezTo>
                        <a:pt x="2413" y="165685"/>
                        <a:pt x="0" y="151962"/>
                        <a:pt x="0" y="138240"/>
                      </a:cubicBezTo>
                      <a:lnTo>
                        <a:pt x="0" y="85002"/>
                      </a:lnTo>
                      <a:cubicBezTo>
                        <a:pt x="0" y="45868"/>
                        <a:pt x="16260" y="20075"/>
                        <a:pt x="49160" y="7115"/>
                      </a:cubicBezTo>
                      <a:cubicBezTo>
                        <a:pt x="64531" y="2160"/>
                        <a:pt x="79520" y="0"/>
                        <a:pt x="95780" y="0"/>
                      </a:cubicBezTo>
                      <a:cubicBezTo>
                        <a:pt x="141511" y="0"/>
                        <a:pt x="171490" y="14993"/>
                        <a:pt x="185336" y="44979"/>
                      </a:cubicBezTo>
                      <a:cubicBezTo>
                        <a:pt x="190671" y="57176"/>
                        <a:pt x="193212" y="73821"/>
                        <a:pt x="193212" y="95040"/>
                      </a:cubicBezTo>
                      <a:close/>
                      <a:moveTo>
                        <a:pt x="114580" y="57176"/>
                      </a:moveTo>
                      <a:cubicBezTo>
                        <a:pt x="109626" y="53873"/>
                        <a:pt x="103402" y="52221"/>
                        <a:pt x="96288" y="52221"/>
                      </a:cubicBezTo>
                      <a:cubicBezTo>
                        <a:pt x="76726" y="52221"/>
                        <a:pt x="68850" y="60988"/>
                        <a:pt x="68850" y="78014"/>
                      </a:cubicBezTo>
                      <a:lnTo>
                        <a:pt x="68850" y="88433"/>
                      </a:lnTo>
                      <a:lnTo>
                        <a:pt x="124616" y="88433"/>
                      </a:lnTo>
                      <a:lnTo>
                        <a:pt x="124616" y="84748"/>
                      </a:lnTo>
                      <a:cubicBezTo>
                        <a:pt x="124489" y="69247"/>
                        <a:pt x="121186" y="60099"/>
                        <a:pt x="114580" y="57176"/>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grpSp>
          <p:grpSp>
            <p:nvGrpSpPr>
              <p:cNvPr id="40" name="Group 39">
                <a:extLst>
                  <a:ext uri="{FF2B5EF4-FFF2-40B4-BE49-F238E27FC236}">
                    <a16:creationId xmlns:a16="http://schemas.microsoft.com/office/drawing/2014/main" id="{A9CBDC4A-A122-7FE7-58E9-D0C95D4D3BD0}"/>
                  </a:ext>
                </a:extLst>
              </p:cNvPr>
              <p:cNvGrpSpPr/>
              <p:nvPr/>
            </p:nvGrpSpPr>
            <p:grpSpPr>
              <a:xfrm>
                <a:off x="1183950" y="814156"/>
                <a:ext cx="767021" cy="237169"/>
                <a:chOff x="1183950" y="814156"/>
                <a:chExt cx="767021" cy="237169"/>
              </a:xfrm>
            </p:grpSpPr>
            <p:sp>
              <p:nvSpPr>
                <p:cNvPr id="41" name="Freeform 40">
                  <a:extLst>
                    <a:ext uri="{FF2B5EF4-FFF2-40B4-BE49-F238E27FC236}">
                      <a16:creationId xmlns:a16="http://schemas.microsoft.com/office/drawing/2014/main" id="{B0989342-91C7-8E7B-2E24-0E63021E8440}"/>
                    </a:ext>
                  </a:extLst>
                </p:cNvPr>
                <p:cNvSpPr/>
                <p:nvPr/>
              </p:nvSpPr>
              <p:spPr>
                <a:xfrm>
                  <a:off x="1183950" y="814156"/>
                  <a:ext cx="191071" cy="234968"/>
                </a:xfrm>
                <a:custGeom>
                  <a:avLst/>
                  <a:gdLst>
                    <a:gd name="connsiteX0" fmla="*/ 253551 w 253550"/>
                    <a:gd name="connsiteY0" fmla="*/ 170640 h 311802"/>
                    <a:gd name="connsiteX1" fmla="*/ 253551 w 253550"/>
                    <a:gd name="connsiteY1" fmla="*/ 311802 h 311802"/>
                    <a:gd name="connsiteX2" fmla="*/ 173649 w 253550"/>
                    <a:gd name="connsiteY2" fmla="*/ 311802 h 311802"/>
                    <a:gd name="connsiteX3" fmla="*/ 79521 w 253550"/>
                    <a:gd name="connsiteY3" fmla="*/ 145228 h 311802"/>
                    <a:gd name="connsiteX4" fmla="*/ 79521 w 253550"/>
                    <a:gd name="connsiteY4" fmla="*/ 311802 h 311802"/>
                    <a:gd name="connsiteX5" fmla="*/ 0 w 253550"/>
                    <a:gd name="connsiteY5" fmla="*/ 311802 h 311802"/>
                    <a:gd name="connsiteX6" fmla="*/ 0 w 253550"/>
                    <a:gd name="connsiteY6" fmla="*/ 0 h 311802"/>
                    <a:gd name="connsiteX7" fmla="*/ 79521 w 253550"/>
                    <a:gd name="connsiteY7" fmla="*/ 0 h 311802"/>
                    <a:gd name="connsiteX8" fmla="*/ 173649 w 253550"/>
                    <a:gd name="connsiteY8" fmla="*/ 164414 h 311802"/>
                    <a:gd name="connsiteX9" fmla="*/ 173649 w 253550"/>
                    <a:gd name="connsiteY9" fmla="*/ 0 h 311802"/>
                    <a:gd name="connsiteX10" fmla="*/ 253551 w 253550"/>
                    <a:gd name="connsiteY10" fmla="*/ 0 h 311802"/>
                    <a:gd name="connsiteX11" fmla="*/ 253551 w 253550"/>
                    <a:gd name="connsiteY11" fmla="*/ 170640 h 31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550" h="311802">
                      <a:moveTo>
                        <a:pt x="253551" y="170640"/>
                      </a:moveTo>
                      <a:lnTo>
                        <a:pt x="253551" y="311802"/>
                      </a:lnTo>
                      <a:lnTo>
                        <a:pt x="173649" y="311802"/>
                      </a:lnTo>
                      <a:lnTo>
                        <a:pt x="79521" y="145228"/>
                      </a:lnTo>
                      <a:lnTo>
                        <a:pt x="79521" y="311802"/>
                      </a:lnTo>
                      <a:lnTo>
                        <a:pt x="0" y="311802"/>
                      </a:lnTo>
                      <a:lnTo>
                        <a:pt x="0" y="0"/>
                      </a:lnTo>
                      <a:lnTo>
                        <a:pt x="79521" y="0"/>
                      </a:lnTo>
                      <a:lnTo>
                        <a:pt x="173649" y="164414"/>
                      </a:lnTo>
                      <a:lnTo>
                        <a:pt x="173649" y="0"/>
                      </a:lnTo>
                      <a:lnTo>
                        <a:pt x="253551" y="0"/>
                      </a:lnTo>
                      <a:lnTo>
                        <a:pt x="253551" y="170640"/>
                      </a:ln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2" name="Freeform 41">
                  <a:extLst>
                    <a:ext uri="{FF2B5EF4-FFF2-40B4-BE49-F238E27FC236}">
                      <a16:creationId xmlns:a16="http://schemas.microsoft.com/office/drawing/2014/main" id="{91432A37-41BB-EA77-16B7-1F2E8937BAB9}"/>
                    </a:ext>
                  </a:extLst>
                </p:cNvPr>
                <p:cNvSpPr/>
                <p:nvPr/>
              </p:nvSpPr>
              <p:spPr>
                <a:xfrm>
                  <a:off x="1396560" y="878978"/>
                  <a:ext cx="145600" cy="172252"/>
                </a:xfrm>
                <a:custGeom>
                  <a:avLst/>
                  <a:gdLst>
                    <a:gd name="connsiteX0" fmla="*/ 193212 w 193211"/>
                    <a:gd name="connsiteY0" fmla="*/ 95040 h 228578"/>
                    <a:gd name="connsiteX1" fmla="*/ 193212 w 193211"/>
                    <a:gd name="connsiteY1" fmla="*/ 133285 h 228578"/>
                    <a:gd name="connsiteX2" fmla="*/ 193212 w 193211"/>
                    <a:gd name="connsiteY2" fmla="*/ 134555 h 228578"/>
                    <a:gd name="connsiteX3" fmla="*/ 68723 w 193211"/>
                    <a:gd name="connsiteY3" fmla="*/ 134555 h 228578"/>
                    <a:gd name="connsiteX4" fmla="*/ 68723 w 193211"/>
                    <a:gd name="connsiteY4" fmla="*/ 141162 h 228578"/>
                    <a:gd name="connsiteX5" fmla="*/ 82442 w 193211"/>
                    <a:gd name="connsiteY5" fmla="*/ 168607 h 228578"/>
                    <a:gd name="connsiteX6" fmla="*/ 106959 w 193211"/>
                    <a:gd name="connsiteY6" fmla="*/ 171529 h 228578"/>
                    <a:gd name="connsiteX7" fmla="*/ 112421 w 193211"/>
                    <a:gd name="connsiteY7" fmla="*/ 171529 h 228578"/>
                    <a:gd name="connsiteX8" fmla="*/ 187368 w 193211"/>
                    <a:gd name="connsiteY8" fmla="*/ 163652 h 228578"/>
                    <a:gd name="connsiteX9" fmla="*/ 187749 w 193211"/>
                    <a:gd name="connsiteY9" fmla="*/ 163652 h 228578"/>
                    <a:gd name="connsiteX10" fmla="*/ 187749 w 193211"/>
                    <a:gd name="connsiteY10" fmla="*/ 219431 h 228578"/>
                    <a:gd name="connsiteX11" fmla="*/ 152816 w 193211"/>
                    <a:gd name="connsiteY11" fmla="*/ 226038 h 228578"/>
                    <a:gd name="connsiteX12" fmla="*/ 102386 w 193211"/>
                    <a:gd name="connsiteY12" fmla="*/ 228579 h 228578"/>
                    <a:gd name="connsiteX13" fmla="*/ 7876 w 193211"/>
                    <a:gd name="connsiteY13" fmla="*/ 179026 h 228578"/>
                    <a:gd name="connsiteX14" fmla="*/ 0 w 193211"/>
                    <a:gd name="connsiteY14" fmla="*/ 138240 h 228578"/>
                    <a:gd name="connsiteX15" fmla="*/ 0 w 193211"/>
                    <a:gd name="connsiteY15" fmla="*/ 85002 h 228578"/>
                    <a:gd name="connsiteX16" fmla="*/ 49160 w 193211"/>
                    <a:gd name="connsiteY16" fmla="*/ 7115 h 228578"/>
                    <a:gd name="connsiteX17" fmla="*/ 95780 w 193211"/>
                    <a:gd name="connsiteY17" fmla="*/ 0 h 228578"/>
                    <a:gd name="connsiteX18" fmla="*/ 185336 w 193211"/>
                    <a:gd name="connsiteY18" fmla="*/ 44979 h 228578"/>
                    <a:gd name="connsiteX19" fmla="*/ 193212 w 193211"/>
                    <a:gd name="connsiteY19" fmla="*/ 95040 h 228578"/>
                    <a:gd name="connsiteX20" fmla="*/ 114581 w 193211"/>
                    <a:gd name="connsiteY20" fmla="*/ 57176 h 228578"/>
                    <a:gd name="connsiteX21" fmla="*/ 96288 w 193211"/>
                    <a:gd name="connsiteY21" fmla="*/ 52221 h 228578"/>
                    <a:gd name="connsiteX22" fmla="*/ 68850 w 193211"/>
                    <a:gd name="connsiteY22" fmla="*/ 78014 h 228578"/>
                    <a:gd name="connsiteX23" fmla="*/ 68850 w 193211"/>
                    <a:gd name="connsiteY23" fmla="*/ 88433 h 228578"/>
                    <a:gd name="connsiteX24" fmla="*/ 124616 w 193211"/>
                    <a:gd name="connsiteY24" fmla="*/ 88433 h 228578"/>
                    <a:gd name="connsiteX25" fmla="*/ 124616 w 193211"/>
                    <a:gd name="connsiteY25" fmla="*/ 84748 h 228578"/>
                    <a:gd name="connsiteX26" fmla="*/ 114581 w 193211"/>
                    <a:gd name="connsiteY26" fmla="*/ 57176 h 22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93211" h="228578">
                      <a:moveTo>
                        <a:pt x="193212" y="95040"/>
                      </a:moveTo>
                      <a:lnTo>
                        <a:pt x="193212" y="133285"/>
                      </a:lnTo>
                      <a:lnTo>
                        <a:pt x="193212" y="134555"/>
                      </a:lnTo>
                      <a:lnTo>
                        <a:pt x="68723" y="134555"/>
                      </a:lnTo>
                      <a:lnTo>
                        <a:pt x="68723" y="141162"/>
                      </a:lnTo>
                      <a:cubicBezTo>
                        <a:pt x="68723" y="156155"/>
                        <a:pt x="73296" y="165304"/>
                        <a:pt x="82442" y="168607"/>
                      </a:cubicBezTo>
                      <a:cubicBezTo>
                        <a:pt x="88666" y="170259"/>
                        <a:pt x="95780" y="171529"/>
                        <a:pt x="106959" y="171529"/>
                      </a:cubicBezTo>
                      <a:lnTo>
                        <a:pt x="112421" y="171529"/>
                      </a:lnTo>
                      <a:cubicBezTo>
                        <a:pt x="136176" y="171529"/>
                        <a:pt x="161073" y="168988"/>
                        <a:pt x="187368" y="163652"/>
                      </a:cubicBezTo>
                      <a:lnTo>
                        <a:pt x="187749" y="163652"/>
                      </a:lnTo>
                      <a:lnTo>
                        <a:pt x="187749" y="219431"/>
                      </a:lnTo>
                      <a:cubicBezTo>
                        <a:pt x="187749" y="220320"/>
                        <a:pt x="176063" y="222353"/>
                        <a:pt x="152816" y="226038"/>
                      </a:cubicBezTo>
                      <a:cubicBezTo>
                        <a:pt x="138208" y="227689"/>
                        <a:pt x="121186" y="228579"/>
                        <a:pt x="102386" y="228579"/>
                      </a:cubicBezTo>
                      <a:cubicBezTo>
                        <a:pt x="53733" y="228579"/>
                        <a:pt x="22103" y="211934"/>
                        <a:pt x="7876" y="179026"/>
                      </a:cubicBezTo>
                      <a:cubicBezTo>
                        <a:pt x="2414" y="165685"/>
                        <a:pt x="0" y="151962"/>
                        <a:pt x="0" y="138240"/>
                      </a:cubicBezTo>
                      <a:lnTo>
                        <a:pt x="0" y="85002"/>
                      </a:lnTo>
                      <a:cubicBezTo>
                        <a:pt x="0" y="45868"/>
                        <a:pt x="16260" y="20075"/>
                        <a:pt x="49160" y="7115"/>
                      </a:cubicBezTo>
                      <a:cubicBezTo>
                        <a:pt x="64531" y="2160"/>
                        <a:pt x="79520" y="0"/>
                        <a:pt x="95780" y="0"/>
                      </a:cubicBezTo>
                      <a:cubicBezTo>
                        <a:pt x="141511" y="0"/>
                        <a:pt x="171490" y="14993"/>
                        <a:pt x="185336" y="44979"/>
                      </a:cubicBezTo>
                      <a:cubicBezTo>
                        <a:pt x="190798" y="57176"/>
                        <a:pt x="193212" y="73821"/>
                        <a:pt x="193212" y="95040"/>
                      </a:cubicBezTo>
                      <a:close/>
                      <a:moveTo>
                        <a:pt x="114581" y="57176"/>
                      </a:moveTo>
                      <a:cubicBezTo>
                        <a:pt x="109626" y="53873"/>
                        <a:pt x="103402" y="52221"/>
                        <a:pt x="96288" y="52221"/>
                      </a:cubicBezTo>
                      <a:cubicBezTo>
                        <a:pt x="76726" y="52221"/>
                        <a:pt x="68850" y="60988"/>
                        <a:pt x="68850" y="78014"/>
                      </a:cubicBezTo>
                      <a:lnTo>
                        <a:pt x="68850" y="88433"/>
                      </a:lnTo>
                      <a:lnTo>
                        <a:pt x="124616" y="88433"/>
                      </a:lnTo>
                      <a:lnTo>
                        <a:pt x="124616" y="84748"/>
                      </a:lnTo>
                      <a:cubicBezTo>
                        <a:pt x="124616" y="69247"/>
                        <a:pt x="121313" y="60099"/>
                        <a:pt x="114581" y="57176"/>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3" name="Freeform 42">
                  <a:extLst>
                    <a:ext uri="{FF2B5EF4-FFF2-40B4-BE49-F238E27FC236}">
                      <a16:creationId xmlns:a16="http://schemas.microsoft.com/office/drawing/2014/main" id="{9942A9FD-A1AA-76DC-5809-E6A1D187D1C9}"/>
                    </a:ext>
                  </a:extLst>
                </p:cNvPr>
                <p:cNvSpPr/>
                <p:nvPr/>
              </p:nvSpPr>
              <p:spPr>
                <a:xfrm>
                  <a:off x="1549053" y="882233"/>
                  <a:ext cx="254634" cy="166890"/>
                </a:xfrm>
                <a:custGeom>
                  <a:avLst/>
                  <a:gdLst>
                    <a:gd name="connsiteX0" fmla="*/ 272732 w 337898"/>
                    <a:gd name="connsiteY0" fmla="*/ 221464 h 221463"/>
                    <a:gd name="connsiteX1" fmla="*/ 197785 w 337898"/>
                    <a:gd name="connsiteY1" fmla="*/ 221464 h 221463"/>
                    <a:gd name="connsiteX2" fmla="*/ 169076 w 337898"/>
                    <a:gd name="connsiteY2" fmla="*/ 123247 h 221463"/>
                    <a:gd name="connsiteX3" fmla="*/ 139478 w 337898"/>
                    <a:gd name="connsiteY3" fmla="*/ 221464 h 221463"/>
                    <a:gd name="connsiteX4" fmla="*/ 64912 w 337898"/>
                    <a:gd name="connsiteY4" fmla="*/ 221464 h 221463"/>
                    <a:gd name="connsiteX5" fmla="*/ 0 w 337898"/>
                    <a:gd name="connsiteY5" fmla="*/ 0 h 221463"/>
                    <a:gd name="connsiteX6" fmla="*/ 69993 w 337898"/>
                    <a:gd name="connsiteY6" fmla="*/ 0 h 221463"/>
                    <a:gd name="connsiteX7" fmla="*/ 105816 w 337898"/>
                    <a:gd name="connsiteY7" fmla="*/ 139511 h 221463"/>
                    <a:gd name="connsiteX8" fmla="*/ 138335 w 337898"/>
                    <a:gd name="connsiteY8" fmla="*/ 0 h 221463"/>
                    <a:gd name="connsiteX9" fmla="*/ 199563 w 337898"/>
                    <a:gd name="connsiteY9" fmla="*/ 0 h 221463"/>
                    <a:gd name="connsiteX10" fmla="*/ 232083 w 337898"/>
                    <a:gd name="connsiteY10" fmla="*/ 139511 h 221463"/>
                    <a:gd name="connsiteX11" fmla="*/ 267524 w 337898"/>
                    <a:gd name="connsiteY11" fmla="*/ 0 h 221463"/>
                    <a:gd name="connsiteX12" fmla="*/ 337898 w 337898"/>
                    <a:gd name="connsiteY12" fmla="*/ 0 h 221463"/>
                    <a:gd name="connsiteX13" fmla="*/ 272732 w 337898"/>
                    <a:gd name="connsiteY13" fmla="*/ 221464 h 22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7898" h="221463">
                      <a:moveTo>
                        <a:pt x="272732" y="221464"/>
                      </a:moveTo>
                      <a:lnTo>
                        <a:pt x="197785" y="221464"/>
                      </a:lnTo>
                      <a:lnTo>
                        <a:pt x="169076" y="123247"/>
                      </a:lnTo>
                      <a:lnTo>
                        <a:pt x="139478" y="221464"/>
                      </a:lnTo>
                      <a:lnTo>
                        <a:pt x="64912" y="221464"/>
                      </a:lnTo>
                      <a:lnTo>
                        <a:pt x="0" y="0"/>
                      </a:lnTo>
                      <a:lnTo>
                        <a:pt x="69993" y="0"/>
                      </a:lnTo>
                      <a:lnTo>
                        <a:pt x="105816" y="139511"/>
                      </a:lnTo>
                      <a:lnTo>
                        <a:pt x="138335" y="0"/>
                      </a:lnTo>
                      <a:lnTo>
                        <a:pt x="199563" y="0"/>
                      </a:lnTo>
                      <a:lnTo>
                        <a:pt x="232083" y="139511"/>
                      </a:lnTo>
                      <a:lnTo>
                        <a:pt x="267524" y="0"/>
                      </a:lnTo>
                      <a:lnTo>
                        <a:pt x="337898" y="0"/>
                      </a:lnTo>
                      <a:lnTo>
                        <a:pt x="272732" y="221464"/>
                      </a:ln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4" name="Freeform 43">
                  <a:extLst>
                    <a:ext uri="{FF2B5EF4-FFF2-40B4-BE49-F238E27FC236}">
                      <a16:creationId xmlns:a16="http://schemas.microsoft.com/office/drawing/2014/main" id="{AA28D0E4-8EB1-0E50-BF1B-35263F7AA3DF}"/>
                    </a:ext>
                  </a:extLst>
                </p:cNvPr>
                <p:cNvSpPr/>
                <p:nvPr/>
              </p:nvSpPr>
              <p:spPr>
                <a:xfrm>
                  <a:off x="1810194" y="879554"/>
                  <a:ext cx="140777" cy="171771"/>
                </a:xfrm>
                <a:custGeom>
                  <a:avLst/>
                  <a:gdLst>
                    <a:gd name="connsiteX0" fmla="*/ 93244 w 186810"/>
                    <a:gd name="connsiteY0" fmla="*/ 227941 h 227940"/>
                    <a:gd name="connsiteX1" fmla="*/ 8261 w 186810"/>
                    <a:gd name="connsiteY1" fmla="*/ 220444 h 227940"/>
                    <a:gd name="connsiteX2" fmla="*/ 2037 w 186810"/>
                    <a:gd name="connsiteY2" fmla="*/ 160854 h 227940"/>
                    <a:gd name="connsiteX3" fmla="*/ 114458 w 186810"/>
                    <a:gd name="connsiteY3" fmla="*/ 160854 h 227940"/>
                    <a:gd name="connsiteX4" fmla="*/ 16264 w 186810"/>
                    <a:gd name="connsiteY4" fmla="*/ 112190 h 227940"/>
                    <a:gd name="connsiteX5" fmla="*/ 386 w 186810"/>
                    <a:gd name="connsiteY5" fmla="*/ 63908 h 227940"/>
                    <a:gd name="connsiteX6" fmla="*/ 94006 w 186810"/>
                    <a:gd name="connsiteY6" fmla="*/ 251 h 227940"/>
                    <a:gd name="connsiteX7" fmla="*/ 170605 w 186810"/>
                    <a:gd name="connsiteY7" fmla="*/ 5715 h 227940"/>
                    <a:gd name="connsiteX8" fmla="*/ 176830 w 186810"/>
                    <a:gd name="connsiteY8" fmla="*/ 64416 h 227940"/>
                    <a:gd name="connsiteX9" fmla="*/ 73174 w 186810"/>
                    <a:gd name="connsiteY9" fmla="*/ 66957 h 227940"/>
                    <a:gd name="connsiteX10" fmla="*/ 171367 w 186810"/>
                    <a:gd name="connsiteY10" fmla="*/ 115621 h 227940"/>
                    <a:gd name="connsiteX11" fmla="*/ 186357 w 186810"/>
                    <a:gd name="connsiteY11" fmla="*/ 164793 h 227940"/>
                    <a:gd name="connsiteX12" fmla="*/ 93244 w 186810"/>
                    <a:gd name="connsiteY12" fmla="*/ 227941 h 2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810" h="227940">
                      <a:moveTo>
                        <a:pt x="93244" y="227941"/>
                      </a:moveTo>
                      <a:cubicBezTo>
                        <a:pt x="60343" y="227941"/>
                        <a:pt x="25410" y="223748"/>
                        <a:pt x="8261" y="220444"/>
                      </a:cubicBezTo>
                      <a:lnTo>
                        <a:pt x="2037" y="160854"/>
                      </a:lnTo>
                      <a:cubicBezTo>
                        <a:pt x="17407" y="164157"/>
                        <a:pt x="105693" y="181691"/>
                        <a:pt x="114458" y="160854"/>
                      </a:cubicBezTo>
                      <a:cubicBezTo>
                        <a:pt x="122842" y="138746"/>
                        <a:pt x="49165" y="143320"/>
                        <a:pt x="16264" y="112190"/>
                      </a:cubicBezTo>
                      <a:cubicBezTo>
                        <a:pt x="-377" y="97578"/>
                        <a:pt x="-758" y="78520"/>
                        <a:pt x="386" y="63908"/>
                      </a:cubicBezTo>
                      <a:cubicBezTo>
                        <a:pt x="6991" y="5969"/>
                        <a:pt x="61995" y="1395"/>
                        <a:pt x="94006" y="251"/>
                      </a:cubicBezTo>
                      <a:cubicBezTo>
                        <a:pt x="123985" y="-1019"/>
                        <a:pt x="153583" y="2793"/>
                        <a:pt x="170605" y="5715"/>
                      </a:cubicBezTo>
                      <a:lnTo>
                        <a:pt x="176830" y="64416"/>
                      </a:lnTo>
                      <a:cubicBezTo>
                        <a:pt x="155616" y="59842"/>
                        <a:pt x="81049" y="48153"/>
                        <a:pt x="73174" y="66957"/>
                      </a:cubicBezTo>
                      <a:cubicBezTo>
                        <a:pt x="63646" y="89447"/>
                        <a:pt x="141896" y="87795"/>
                        <a:pt x="171367" y="115621"/>
                      </a:cubicBezTo>
                      <a:cubicBezTo>
                        <a:pt x="187246" y="131503"/>
                        <a:pt x="187627" y="149291"/>
                        <a:pt x="186357" y="164793"/>
                      </a:cubicBezTo>
                      <a:cubicBezTo>
                        <a:pt x="179751" y="221715"/>
                        <a:pt x="125637" y="226670"/>
                        <a:pt x="93244" y="22794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grpSp>
        </p:grpSp>
      </p:grpSp>
    </p:spTree>
    <p:extLst>
      <p:ext uri="{BB962C8B-B14F-4D97-AF65-F5344CB8AC3E}">
        <p14:creationId xmlns:p14="http://schemas.microsoft.com/office/powerpoint/2010/main" val="107113394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Freeform 1">
            <a:extLst>
              <a:ext uri="{FF2B5EF4-FFF2-40B4-BE49-F238E27FC236}">
                <a16:creationId xmlns:a16="http://schemas.microsoft.com/office/drawing/2014/main" id="{59978C31-0C24-5C75-3E14-A1162FEC3533}"/>
              </a:ext>
            </a:extLst>
          </p:cNvPr>
          <p:cNvSpPr/>
          <p:nvPr/>
        </p:nvSpPr>
        <p:spPr>
          <a:xfrm>
            <a:off x="466075" y="555928"/>
            <a:ext cx="9759663" cy="6636008"/>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77527 w 5679893"/>
              <a:gd name="connsiteY0" fmla="*/ 797526 h 4133463"/>
              <a:gd name="connsiteX1" fmla="*/ 1042743 w 5679893"/>
              <a:gd name="connsiteY1" fmla="*/ 76149 h 4133463"/>
              <a:gd name="connsiteX2" fmla="*/ 4056388 w 5679893"/>
              <a:gd name="connsiteY2" fmla="*/ 47561 h 4133463"/>
              <a:gd name="connsiteX3" fmla="*/ 5170504 w 5679893"/>
              <a:gd name="connsiteY3" fmla="*/ 308371 h 4133463"/>
              <a:gd name="connsiteX4" fmla="*/ 5622716 w 5679893"/>
              <a:gd name="connsiteY4" fmla="*/ 1034427 h 4133463"/>
              <a:gd name="connsiteX5" fmla="*/ 5659499 w 5679893"/>
              <a:gd name="connsiteY5" fmla="*/ 2984443 h 4133463"/>
              <a:gd name="connsiteX6" fmla="*/ 4776577 w 5679893"/>
              <a:gd name="connsiteY6" fmla="*/ 4005486 h 4133463"/>
              <a:gd name="connsiteX7" fmla="*/ 895136 w 5679893"/>
              <a:gd name="connsiteY7" fmla="*/ 4002309 h 4133463"/>
              <a:gd name="connsiteX8" fmla="*/ 53977 w 5679893"/>
              <a:gd name="connsiteY8" fmla="*/ 2950305 h 4133463"/>
              <a:gd name="connsiteX9" fmla="*/ 40385 w 5679893"/>
              <a:gd name="connsiteY9" fmla="*/ 1006178 h 4133463"/>
              <a:gd name="connsiteX10" fmla="*/ 77527 w 5679893"/>
              <a:gd name="connsiteY10" fmla="*/ 797526 h 4133463"/>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9893" h="4135032">
                <a:moveTo>
                  <a:pt x="69298" y="822325"/>
                </a:moveTo>
                <a:cubicBezTo>
                  <a:pt x="176257" y="437972"/>
                  <a:pt x="378228" y="206584"/>
                  <a:pt x="1042743" y="77718"/>
                </a:cubicBezTo>
                <a:cubicBezTo>
                  <a:pt x="1707258" y="-51148"/>
                  <a:pt x="3368428" y="10426"/>
                  <a:pt x="4056388" y="49130"/>
                </a:cubicBezTo>
                <a:cubicBezTo>
                  <a:pt x="4744348" y="87834"/>
                  <a:pt x="4909449" y="145462"/>
                  <a:pt x="5170504" y="309940"/>
                </a:cubicBezTo>
                <a:cubicBezTo>
                  <a:pt x="5431559" y="474418"/>
                  <a:pt x="5548219" y="693749"/>
                  <a:pt x="5622716" y="1035996"/>
                </a:cubicBezTo>
                <a:cubicBezTo>
                  <a:pt x="5697213" y="1378243"/>
                  <a:pt x="5686683" y="2357706"/>
                  <a:pt x="5659499" y="2986012"/>
                </a:cubicBezTo>
                <a:cubicBezTo>
                  <a:pt x="5635745" y="3535541"/>
                  <a:pt x="5570637" y="3837411"/>
                  <a:pt x="4776577" y="4007055"/>
                </a:cubicBezTo>
                <a:cubicBezTo>
                  <a:pt x="3982517" y="4176699"/>
                  <a:pt x="1682236" y="4179742"/>
                  <a:pt x="895136" y="4003878"/>
                </a:cubicBezTo>
                <a:cubicBezTo>
                  <a:pt x="108036" y="3828015"/>
                  <a:pt x="108365" y="3390820"/>
                  <a:pt x="53977" y="2951874"/>
                </a:cubicBezTo>
                <a:cubicBezTo>
                  <a:pt x="769" y="2291253"/>
                  <a:pt x="-28573" y="1748393"/>
                  <a:pt x="40385" y="1007747"/>
                </a:cubicBezTo>
                <a:cubicBezTo>
                  <a:pt x="45648" y="924251"/>
                  <a:pt x="60709" y="863553"/>
                  <a:pt x="69298" y="822325"/>
                </a:cubicBezTo>
                <a:close/>
              </a:path>
            </a:pathLst>
          </a:custGeom>
          <a:solidFill>
            <a:schemeClr val="bg2">
              <a:lumMod val="20000"/>
              <a:lumOff val="80000"/>
            </a:scheme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 name="TextBox 2">
            <a:extLst>
              <a:ext uri="{FF2B5EF4-FFF2-40B4-BE49-F238E27FC236}">
                <a16:creationId xmlns:a16="http://schemas.microsoft.com/office/drawing/2014/main" id="{9619004B-1638-975C-001F-E7864F5BC600}"/>
              </a:ext>
            </a:extLst>
          </p:cNvPr>
          <p:cNvSpPr txBox="1"/>
          <p:nvPr/>
        </p:nvSpPr>
        <p:spPr>
          <a:xfrm>
            <a:off x="9460489" y="7185123"/>
            <a:ext cx="870431" cy="215444"/>
          </a:xfrm>
          <a:prstGeom prst="rect">
            <a:avLst/>
          </a:prstGeom>
          <a:noFill/>
        </p:spPr>
        <p:txBody>
          <a:bodyPr wrap="none" lIns="0" rIns="0" rtlCol="0">
            <a:spAutoFit/>
          </a:bodyPr>
          <a:lstStyle/>
          <a:p>
            <a:pPr algn="r"/>
            <a:r>
              <a:rPr lang="en-US" sz="800" dirty="0">
                <a:solidFill>
                  <a:srgbClr val="FFFFFF"/>
                </a:solidFill>
                <a:latin typeface="Roboto Condensed" panose="02000000000000000000" pitchFamily="2" charset="0"/>
                <a:ea typeface="Roboto Condensed" panose="02000000000000000000" pitchFamily="2" charset="0"/>
                <a:cs typeface="RobotoCondensed-Regular"/>
                <a:sym typeface="RobotoCondensed-Regular"/>
                <a:rtl val="0"/>
              </a:rPr>
              <a:t>© Picture News 2025</a:t>
            </a:r>
          </a:p>
        </p:txBody>
      </p:sp>
      <p:grpSp>
        <p:nvGrpSpPr>
          <p:cNvPr id="4" name="Group 3">
            <a:extLst>
              <a:ext uri="{FF2B5EF4-FFF2-40B4-BE49-F238E27FC236}">
                <a16:creationId xmlns:a16="http://schemas.microsoft.com/office/drawing/2014/main" id="{32279372-E54A-9B12-129A-65558208C718}"/>
              </a:ext>
            </a:extLst>
          </p:cNvPr>
          <p:cNvGrpSpPr/>
          <p:nvPr/>
        </p:nvGrpSpPr>
        <p:grpSpPr>
          <a:xfrm>
            <a:off x="9502008" y="333512"/>
            <a:ext cx="834682" cy="869275"/>
            <a:chOff x="8854711" y="1237086"/>
            <a:chExt cx="930740" cy="969313"/>
          </a:xfrm>
        </p:grpSpPr>
        <p:sp>
          <p:nvSpPr>
            <p:cNvPr id="5" name="Freeform 4">
              <a:extLst>
                <a:ext uri="{FF2B5EF4-FFF2-40B4-BE49-F238E27FC236}">
                  <a16:creationId xmlns:a16="http://schemas.microsoft.com/office/drawing/2014/main" id="{16E5D819-C244-F0A8-2C04-AB9FF6095ED5}"/>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6" name="Freeform 5">
              <a:extLst>
                <a:ext uri="{FF2B5EF4-FFF2-40B4-BE49-F238E27FC236}">
                  <a16:creationId xmlns:a16="http://schemas.microsoft.com/office/drawing/2014/main" id="{1B0B54E5-678E-9A0A-1462-12D57D6907D7}"/>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7" name="Freeform 6">
              <a:extLst>
                <a:ext uri="{FF2B5EF4-FFF2-40B4-BE49-F238E27FC236}">
                  <a16:creationId xmlns:a16="http://schemas.microsoft.com/office/drawing/2014/main" id="{617444D2-5EF8-9C47-E6EC-B1D362AA8A24}"/>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2A7C9E31-058F-D916-209A-B823CE428B8C}"/>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F1B40B93-D23B-D3BD-978A-B210C1CC4CB4}"/>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34040DA4-9B42-6EDF-4E8C-87F0A4134F27}"/>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CECD87CE-883F-8448-2CF2-B4057E447D97}"/>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
        <p:nvSpPr>
          <p:cNvPr id="62" name="TextBox 61">
            <a:extLst>
              <a:ext uri="{FF2B5EF4-FFF2-40B4-BE49-F238E27FC236}">
                <a16:creationId xmlns:a16="http://schemas.microsoft.com/office/drawing/2014/main" id="{2B9340E2-F447-88C8-0B6F-07A68256B1AB}"/>
              </a:ext>
            </a:extLst>
          </p:cNvPr>
          <p:cNvSpPr txBox="1"/>
          <p:nvPr/>
        </p:nvSpPr>
        <p:spPr>
          <a:xfrm>
            <a:off x="1" y="2487975"/>
            <a:ext cx="10691812" cy="575542"/>
          </a:xfrm>
          <a:prstGeom prst="rect">
            <a:avLst/>
          </a:prstGeom>
          <a:noFill/>
        </p:spPr>
        <p:txBody>
          <a:bodyPr wrap="square" lIns="0" tIns="0" rIns="0" bIns="0" rtlCol="0">
            <a:spAutoFit/>
          </a:bodyPr>
          <a:lstStyle/>
          <a:p>
            <a:pPr algn="ctr">
              <a:lnSpc>
                <a:spcPct val="85000"/>
              </a:lnSpc>
            </a:pPr>
            <a:r>
              <a:rPr lang="en-US" sz="4400" dirty="0">
                <a:solidFill>
                  <a:schemeClr val="bg2">
                    <a:lumMod val="75000"/>
                  </a:schemeClr>
                </a:solidFill>
                <a:latin typeface="Londrina Solid" pitchFamily="2" charset="77"/>
              </a:rPr>
              <a:t>Christian Value: Service</a:t>
            </a:r>
          </a:p>
        </p:txBody>
      </p:sp>
      <p:sp>
        <p:nvSpPr>
          <p:cNvPr id="63" name="Rounded Rectangle 62">
            <a:extLst>
              <a:ext uri="{FF2B5EF4-FFF2-40B4-BE49-F238E27FC236}">
                <a16:creationId xmlns:a16="http://schemas.microsoft.com/office/drawing/2014/main" id="{B7EBE5DE-1D84-85F7-5B2E-1AB8D3C2C88C}"/>
              </a:ext>
            </a:extLst>
          </p:cNvPr>
          <p:cNvSpPr/>
          <p:nvPr/>
        </p:nvSpPr>
        <p:spPr>
          <a:xfrm>
            <a:off x="2230142" y="1152936"/>
            <a:ext cx="6231528" cy="1079324"/>
          </a:xfrm>
          <a:prstGeom prst="round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a:extLst>
              <a:ext uri="{FF2B5EF4-FFF2-40B4-BE49-F238E27FC236}">
                <a16:creationId xmlns:a16="http://schemas.microsoft.com/office/drawing/2014/main" id="{1C730685-8B48-F508-1767-813367DC771C}"/>
              </a:ext>
            </a:extLst>
          </p:cNvPr>
          <p:cNvSpPr txBox="1"/>
          <p:nvPr/>
        </p:nvSpPr>
        <p:spPr>
          <a:xfrm>
            <a:off x="995075" y="1305921"/>
            <a:ext cx="8701662" cy="784830"/>
          </a:xfrm>
          <a:prstGeom prst="rect">
            <a:avLst/>
          </a:prstGeom>
          <a:noFill/>
        </p:spPr>
        <p:txBody>
          <a:bodyPr wrap="square" lIns="0" tIns="0" rIns="0" bIns="0" rtlCol="0">
            <a:spAutoFit/>
          </a:bodyPr>
          <a:lstStyle/>
          <a:p>
            <a:pPr algn="ctr">
              <a:lnSpc>
                <a:spcPct val="85000"/>
              </a:lnSpc>
            </a:pPr>
            <a:r>
              <a:rPr lang="en-US" sz="6000" dirty="0">
                <a:solidFill>
                  <a:srgbClr val="FFFFFF"/>
                </a:solidFill>
                <a:latin typeface="Londrina Solid" pitchFamily="2" charset="77"/>
              </a:rPr>
              <a:t>The World’s Weekend</a:t>
            </a:r>
          </a:p>
        </p:txBody>
      </p:sp>
      <p:grpSp>
        <p:nvGrpSpPr>
          <p:cNvPr id="12" name="Group 11">
            <a:extLst>
              <a:ext uri="{FF2B5EF4-FFF2-40B4-BE49-F238E27FC236}">
                <a16:creationId xmlns:a16="http://schemas.microsoft.com/office/drawing/2014/main" id="{3694707C-3C28-E4FE-FE15-31162AF85B83}"/>
              </a:ext>
            </a:extLst>
          </p:cNvPr>
          <p:cNvGrpSpPr/>
          <p:nvPr/>
        </p:nvGrpSpPr>
        <p:grpSpPr>
          <a:xfrm>
            <a:off x="1880367" y="3621619"/>
            <a:ext cx="6931079" cy="2684686"/>
            <a:chOff x="1880367" y="3735919"/>
            <a:chExt cx="6931079" cy="2684686"/>
          </a:xfrm>
        </p:grpSpPr>
        <p:grpSp>
          <p:nvGrpSpPr>
            <p:cNvPr id="13" name="Group 12">
              <a:extLst>
                <a:ext uri="{FF2B5EF4-FFF2-40B4-BE49-F238E27FC236}">
                  <a16:creationId xmlns:a16="http://schemas.microsoft.com/office/drawing/2014/main" id="{6E01979D-3795-BB8E-D3FB-A9A6E8B22F76}"/>
                </a:ext>
              </a:extLst>
            </p:cNvPr>
            <p:cNvGrpSpPr/>
            <p:nvPr/>
          </p:nvGrpSpPr>
          <p:grpSpPr>
            <a:xfrm>
              <a:off x="1882948" y="3735919"/>
              <a:ext cx="1646194" cy="1288360"/>
              <a:chOff x="1882948" y="3735919"/>
              <a:chExt cx="1646194" cy="1288360"/>
            </a:xfrm>
          </p:grpSpPr>
          <p:sp>
            <p:nvSpPr>
              <p:cNvPr id="56" name="Freeform 55">
                <a:extLst>
                  <a:ext uri="{FF2B5EF4-FFF2-40B4-BE49-F238E27FC236}">
                    <a16:creationId xmlns:a16="http://schemas.microsoft.com/office/drawing/2014/main" id="{45428D5F-69AA-9265-6CB1-E13A9C22F843}"/>
                  </a:ext>
                </a:extLst>
              </p:cNvPr>
              <p:cNvSpPr/>
              <p:nvPr/>
            </p:nvSpPr>
            <p:spPr>
              <a:xfrm>
                <a:off x="1882948" y="3735919"/>
                <a:ext cx="1646194" cy="1288360"/>
              </a:xfrm>
              <a:custGeom>
                <a:avLst/>
                <a:gdLst>
                  <a:gd name="connsiteX0" fmla="*/ 1095756 w 1175402"/>
                  <a:gd name="connsiteY0" fmla="*/ 919906 h 919905"/>
                  <a:gd name="connsiteX1" fmla="*/ 79647 w 1175402"/>
                  <a:gd name="connsiteY1" fmla="*/ 919906 h 919905"/>
                  <a:gd name="connsiteX2" fmla="*/ 0 w 1175402"/>
                  <a:gd name="connsiteY2" fmla="*/ 840240 h 919905"/>
                  <a:gd name="connsiteX3" fmla="*/ 0 w 1175402"/>
                  <a:gd name="connsiteY3" fmla="*/ 79666 h 919905"/>
                  <a:gd name="connsiteX4" fmla="*/ 79647 w 1175402"/>
                  <a:gd name="connsiteY4" fmla="*/ 0 h 919905"/>
                  <a:gd name="connsiteX5" fmla="*/ 1095756 w 1175402"/>
                  <a:gd name="connsiteY5" fmla="*/ 0 h 919905"/>
                  <a:gd name="connsiteX6" fmla="*/ 1175403 w 1175402"/>
                  <a:gd name="connsiteY6" fmla="*/ 79666 h 919905"/>
                  <a:gd name="connsiteX7" fmla="*/ 1175403 w 1175402"/>
                  <a:gd name="connsiteY7" fmla="*/ 840113 h 919905"/>
                  <a:gd name="connsiteX8" fmla="*/ 1095756 w 1175402"/>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2" h="919905">
                    <a:moveTo>
                      <a:pt x="1095756" y="919906"/>
                    </a:moveTo>
                    <a:lnTo>
                      <a:pt x="79647" y="919906"/>
                    </a:lnTo>
                    <a:cubicBezTo>
                      <a:pt x="35695" y="919906"/>
                      <a:pt x="0" y="884202"/>
                      <a:pt x="0" y="840240"/>
                    </a:cubicBezTo>
                    <a:lnTo>
                      <a:pt x="0" y="79666"/>
                    </a:lnTo>
                    <a:cubicBezTo>
                      <a:pt x="0" y="35704"/>
                      <a:pt x="35695" y="0"/>
                      <a:pt x="79647" y="0"/>
                    </a:cubicBezTo>
                    <a:lnTo>
                      <a:pt x="1095756" y="0"/>
                    </a:lnTo>
                    <a:cubicBezTo>
                      <a:pt x="1139708" y="0"/>
                      <a:pt x="1175403" y="35704"/>
                      <a:pt x="1175403" y="79666"/>
                    </a:cubicBezTo>
                    <a:lnTo>
                      <a:pt x="1175403" y="840113"/>
                    </a:lnTo>
                    <a:cubicBezTo>
                      <a:pt x="1175403" y="884202"/>
                      <a:pt x="1139708" y="919906"/>
                      <a:pt x="1095756" y="919906"/>
                    </a:cubicBezTo>
                    <a:close/>
                  </a:path>
                </a:pathLst>
              </a:custGeom>
              <a:solidFill>
                <a:srgbClr val="FFFFFF"/>
              </a:solidFill>
              <a:ln w="12692" cap="flat">
                <a:noFill/>
                <a:prstDash val="solid"/>
                <a:miter/>
              </a:ln>
            </p:spPr>
            <p:txBody>
              <a:bodyPr rtlCol="0" anchor="ctr"/>
              <a:lstStyle/>
              <a:p>
                <a:endParaRPr lang="en-US"/>
              </a:p>
            </p:txBody>
          </p:sp>
          <p:sp>
            <p:nvSpPr>
              <p:cNvPr id="57" name="TextBox 56">
                <a:extLst>
                  <a:ext uri="{FF2B5EF4-FFF2-40B4-BE49-F238E27FC236}">
                    <a16:creationId xmlns:a16="http://schemas.microsoft.com/office/drawing/2014/main" id="{FB8DDF57-C264-9AC9-9D35-1F88622F9C3F}"/>
                  </a:ext>
                </a:extLst>
              </p:cNvPr>
              <p:cNvSpPr txBox="1"/>
              <p:nvPr/>
            </p:nvSpPr>
            <p:spPr>
              <a:xfrm>
                <a:off x="2434048" y="4531636"/>
                <a:ext cx="542136" cy="400110"/>
              </a:xfrm>
              <a:prstGeom prst="rect">
                <a:avLst/>
              </a:prstGeom>
              <a:noFill/>
            </p:spPr>
            <p:txBody>
              <a:bodyPr wrap="none" rtlCol="0">
                <a:spAutoFit/>
              </a:bodyPr>
              <a:lstStyle/>
              <a:p>
                <a:pPr algn="ctr"/>
                <a:r>
                  <a:rPr lang="en-US" sz="2000" spc="0" baseline="0" dirty="0">
                    <a:solidFill>
                      <a:schemeClr val="bg2">
                        <a:lumMod val="75000"/>
                      </a:schemeClr>
                    </a:solidFill>
                    <a:latin typeface="LondrinaSolid-Regular"/>
                    <a:sym typeface="LondrinaSolid-Regular"/>
                    <a:rtl val="0"/>
                  </a:rPr>
                  <a:t>God</a:t>
                </a:r>
              </a:p>
            </p:txBody>
          </p:sp>
          <p:sp>
            <p:nvSpPr>
              <p:cNvPr id="58" name="Freeform 57">
                <a:extLst>
                  <a:ext uri="{FF2B5EF4-FFF2-40B4-BE49-F238E27FC236}">
                    <a16:creationId xmlns:a16="http://schemas.microsoft.com/office/drawing/2014/main" id="{BCA1EF08-3096-0D25-2CAB-7B13C42B4119}"/>
                  </a:ext>
                </a:extLst>
              </p:cNvPr>
              <p:cNvSpPr/>
              <p:nvPr/>
            </p:nvSpPr>
            <p:spPr>
              <a:xfrm>
                <a:off x="2171235" y="4004045"/>
                <a:ext cx="1069621" cy="457755"/>
              </a:xfrm>
              <a:custGeom>
                <a:avLst/>
                <a:gdLst>
                  <a:gd name="connsiteX0" fmla="*/ 1398478 w 3102620"/>
                  <a:gd name="connsiteY0" fmla="*/ 1327797 h 1327797"/>
                  <a:gd name="connsiteX1" fmla="*/ 646919 w 3102620"/>
                  <a:gd name="connsiteY1" fmla="*/ 1163850 h 1327797"/>
                  <a:gd name="connsiteX2" fmla="*/ 50409 w 3102620"/>
                  <a:gd name="connsiteY2" fmla="*/ 720806 h 1327797"/>
                  <a:gd name="connsiteX3" fmla="*/ 0 w 3102620"/>
                  <a:gd name="connsiteY3" fmla="*/ 663899 h 1327797"/>
                  <a:gd name="connsiteX4" fmla="*/ 50409 w 3102620"/>
                  <a:gd name="connsiteY4" fmla="*/ 606955 h 1327797"/>
                  <a:gd name="connsiteX5" fmla="*/ 646919 w 3102620"/>
                  <a:gd name="connsiteY5" fmla="*/ 163911 h 1327797"/>
                  <a:gd name="connsiteX6" fmla="*/ 1398478 w 3102620"/>
                  <a:gd name="connsiteY6" fmla="*/ 0 h 1327797"/>
                  <a:gd name="connsiteX7" fmla="*/ 2150038 w 3102620"/>
                  <a:gd name="connsiteY7" fmla="*/ 163911 h 1327797"/>
                  <a:gd name="connsiteX8" fmla="*/ 2678722 w 3102620"/>
                  <a:gd name="connsiteY8" fmla="*/ 534370 h 1327797"/>
                  <a:gd name="connsiteX9" fmla="*/ 2940143 w 3102620"/>
                  <a:gd name="connsiteY9" fmla="*/ 54781 h 1327797"/>
                  <a:gd name="connsiteX10" fmla="*/ 3102621 w 3102620"/>
                  <a:gd name="connsiteY10" fmla="*/ 110391 h 1327797"/>
                  <a:gd name="connsiteX11" fmla="*/ 2795009 w 3102620"/>
                  <a:gd name="connsiteY11" fmla="*/ 663899 h 1327797"/>
                  <a:gd name="connsiteX12" fmla="*/ 3092958 w 3102620"/>
                  <a:gd name="connsiteY12" fmla="*/ 1190015 h 1327797"/>
                  <a:gd name="connsiteX13" fmla="*/ 2931417 w 3102620"/>
                  <a:gd name="connsiteY13" fmla="*/ 1248184 h 1327797"/>
                  <a:gd name="connsiteX14" fmla="*/ 2678722 w 3102620"/>
                  <a:gd name="connsiteY14" fmla="*/ 793247 h 1327797"/>
                  <a:gd name="connsiteX15" fmla="*/ 2150038 w 3102620"/>
                  <a:gd name="connsiteY15" fmla="*/ 1163706 h 1327797"/>
                  <a:gd name="connsiteX16" fmla="*/ 1398478 w 3102620"/>
                  <a:gd name="connsiteY16" fmla="*/ 1327797 h 1327797"/>
                  <a:gd name="connsiteX17" fmla="*/ 231854 w 3102620"/>
                  <a:gd name="connsiteY17" fmla="*/ 663899 h 1327797"/>
                  <a:gd name="connsiteX18" fmla="*/ 718710 w 3102620"/>
                  <a:gd name="connsiteY18" fmla="*/ 1007867 h 1327797"/>
                  <a:gd name="connsiteX19" fmla="*/ 1398550 w 3102620"/>
                  <a:gd name="connsiteY19" fmla="*/ 1156029 h 1327797"/>
                  <a:gd name="connsiteX20" fmla="*/ 2078426 w 3102620"/>
                  <a:gd name="connsiteY20" fmla="*/ 1007867 h 1327797"/>
                  <a:gd name="connsiteX21" fmla="*/ 2565283 w 3102620"/>
                  <a:gd name="connsiteY21" fmla="*/ 663899 h 1327797"/>
                  <a:gd name="connsiteX22" fmla="*/ 2078426 w 3102620"/>
                  <a:gd name="connsiteY22" fmla="*/ 319930 h 1327797"/>
                  <a:gd name="connsiteX23" fmla="*/ 1398550 w 3102620"/>
                  <a:gd name="connsiteY23" fmla="*/ 171768 h 1327797"/>
                  <a:gd name="connsiteX24" fmla="*/ 718710 w 3102620"/>
                  <a:gd name="connsiteY24" fmla="*/ 319930 h 1327797"/>
                  <a:gd name="connsiteX25" fmla="*/ 231854 w 3102620"/>
                  <a:gd name="connsiteY25" fmla="*/ 663899 h 132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02620" h="1327797">
                    <a:moveTo>
                      <a:pt x="1398478" y="1327797"/>
                    </a:moveTo>
                    <a:cubicBezTo>
                      <a:pt x="1136227" y="1327797"/>
                      <a:pt x="883316" y="1272620"/>
                      <a:pt x="646919" y="1163850"/>
                    </a:cubicBezTo>
                    <a:cubicBezTo>
                      <a:pt x="418527" y="1058829"/>
                      <a:pt x="217827" y="909766"/>
                      <a:pt x="50409" y="720806"/>
                    </a:cubicBezTo>
                    <a:lnTo>
                      <a:pt x="0" y="663899"/>
                    </a:lnTo>
                    <a:lnTo>
                      <a:pt x="50409" y="606955"/>
                    </a:lnTo>
                    <a:cubicBezTo>
                      <a:pt x="217827" y="418032"/>
                      <a:pt x="418527" y="269041"/>
                      <a:pt x="646919" y="163911"/>
                    </a:cubicBezTo>
                    <a:cubicBezTo>
                      <a:pt x="883424" y="55178"/>
                      <a:pt x="1136227" y="0"/>
                      <a:pt x="1398478" y="0"/>
                    </a:cubicBezTo>
                    <a:cubicBezTo>
                      <a:pt x="1660729" y="0"/>
                      <a:pt x="1913641" y="55178"/>
                      <a:pt x="2150038" y="163911"/>
                    </a:cubicBezTo>
                    <a:cubicBezTo>
                      <a:pt x="2348321" y="255165"/>
                      <a:pt x="2525835" y="379577"/>
                      <a:pt x="2678722" y="534370"/>
                    </a:cubicBezTo>
                    <a:cubicBezTo>
                      <a:pt x="2792774" y="389920"/>
                      <a:pt x="2880503" y="229036"/>
                      <a:pt x="2940143" y="54781"/>
                    </a:cubicBezTo>
                    <a:lnTo>
                      <a:pt x="3102621" y="110391"/>
                    </a:lnTo>
                    <a:cubicBezTo>
                      <a:pt x="3033462" y="312434"/>
                      <a:pt x="2930155" y="498329"/>
                      <a:pt x="2795009" y="663899"/>
                    </a:cubicBezTo>
                    <a:cubicBezTo>
                      <a:pt x="2923809" y="821719"/>
                      <a:pt x="3023906" y="998461"/>
                      <a:pt x="3092958" y="1190015"/>
                    </a:cubicBezTo>
                    <a:lnTo>
                      <a:pt x="2931417" y="1248184"/>
                    </a:lnTo>
                    <a:cubicBezTo>
                      <a:pt x="2871993" y="1083336"/>
                      <a:pt x="2787149" y="930705"/>
                      <a:pt x="2678722" y="793247"/>
                    </a:cubicBezTo>
                    <a:cubicBezTo>
                      <a:pt x="2525835" y="948113"/>
                      <a:pt x="2348429" y="1072524"/>
                      <a:pt x="2150038" y="1163706"/>
                    </a:cubicBezTo>
                    <a:cubicBezTo>
                      <a:pt x="1913641" y="1272620"/>
                      <a:pt x="1660801" y="1327797"/>
                      <a:pt x="1398478" y="1327797"/>
                    </a:cubicBezTo>
                    <a:close/>
                    <a:moveTo>
                      <a:pt x="231854" y="663899"/>
                    </a:moveTo>
                    <a:cubicBezTo>
                      <a:pt x="372120" y="808096"/>
                      <a:pt x="535607" y="923605"/>
                      <a:pt x="718710" y="1007867"/>
                    </a:cubicBezTo>
                    <a:cubicBezTo>
                      <a:pt x="932499" y="1106185"/>
                      <a:pt x="1161252" y="1156029"/>
                      <a:pt x="1398550" y="1156029"/>
                    </a:cubicBezTo>
                    <a:cubicBezTo>
                      <a:pt x="1635885" y="1156029"/>
                      <a:pt x="1864638" y="1106185"/>
                      <a:pt x="2078426" y="1007867"/>
                    </a:cubicBezTo>
                    <a:cubicBezTo>
                      <a:pt x="2261529" y="923605"/>
                      <a:pt x="2424981" y="808096"/>
                      <a:pt x="2565283" y="663899"/>
                    </a:cubicBezTo>
                    <a:cubicBezTo>
                      <a:pt x="2424981" y="519665"/>
                      <a:pt x="2261529" y="404192"/>
                      <a:pt x="2078426" y="319930"/>
                    </a:cubicBezTo>
                    <a:cubicBezTo>
                      <a:pt x="1864638" y="221612"/>
                      <a:pt x="1635885" y="171768"/>
                      <a:pt x="1398550" y="171768"/>
                    </a:cubicBezTo>
                    <a:cubicBezTo>
                      <a:pt x="1161252" y="171768"/>
                      <a:pt x="932499" y="221612"/>
                      <a:pt x="718710" y="319930"/>
                    </a:cubicBezTo>
                    <a:cubicBezTo>
                      <a:pt x="535607" y="404192"/>
                      <a:pt x="372120" y="519665"/>
                      <a:pt x="231854" y="663899"/>
                    </a:cubicBezTo>
                    <a:close/>
                  </a:path>
                </a:pathLst>
              </a:custGeom>
              <a:solidFill>
                <a:schemeClr val="accent2"/>
              </a:solidFill>
              <a:ln w="9231" cap="flat">
                <a:noFill/>
                <a:prstDash val="solid"/>
                <a:miter/>
              </a:ln>
            </p:spPr>
            <p:txBody>
              <a:bodyPr rtlCol="0" anchor="ctr"/>
              <a:lstStyle/>
              <a:p>
                <a:endParaRPr lang="en-US"/>
              </a:p>
            </p:txBody>
          </p:sp>
        </p:grpSp>
        <p:grpSp>
          <p:nvGrpSpPr>
            <p:cNvPr id="14" name="Group 13">
              <a:extLst>
                <a:ext uri="{FF2B5EF4-FFF2-40B4-BE49-F238E27FC236}">
                  <a16:creationId xmlns:a16="http://schemas.microsoft.com/office/drawing/2014/main" id="{F5280687-6EB4-ECFB-EA5D-48FDCF48CB53}"/>
                </a:ext>
              </a:extLst>
            </p:cNvPr>
            <p:cNvGrpSpPr/>
            <p:nvPr/>
          </p:nvGrpSpPr>
          <p:grpSpPr>
            <a:xfrm>
              <a:off x="5403771" y="3735919"/>
              <a:ext cx="1646194" cy="1288360"/>
              <a:chOff x="5403771" y="3735919"/>
              <a:chExt cx="1646194" cy="1288360"/>
            </a:xfrm>
          </p:grpSpPr>
          <p:sp>
            <p:nvSpPr>
              <p:cNvPr id="53" name="Freeform 52">
                <a:extLst>
                  <a:ext uri="{FF2B5EF4-FFF2-40B4-BE49-F238E27FC236}">
                    <a16:creationId xmlns:a16="http://schemas.microsoft.com/office/drawing/2014/main" id="{EC79FECB-7EB6-2BE7-8C0D-BE2DC962BA97}"/>
                  </a:ext>
                </a:extLst>
              </p:cNvPr>
              <p:cNvSpPr/>
              <p:nvPr/>
            </p:nvSpPr>
            <p:spPr>
              <a:xfrm>
                <a:off x="5403771" y="3735919"/>
                <a:ext cx="1646194" cy="1288360"/>
              </a:xfrm>
              <a:custGeom>
                <a:avLst/>
                <a:gdLst>
                  <a:gd name="connsiteX0" fmla="*/ 1095756 w 1175402"/>
                  <a:gd name="connsiteY0" fmla="*/ 919906 h 919905"/>
                  <a:gd name="connsiteX1" fmla="*/ 79647 w 1175402"/>
                  <a:gd name="connsiteY1" fmla="*/ 919906 h 919905"/>
                  <a:gd name="connsiteX2" fmla="*/ 0 w 1175402"/>
                  <a:gd name="connsiteY2" fmla="*/ 840240 h 919905"/>
                  <a:gd name="connsiteX3" fmla="*/ 0 w 1175402"/>
                  <a:gd name="connsiteY3" fmla="*/ 79666 h 919905"/>
                  <a:gd name="connsiteX4" fmla="*/ 79647 w 1175402"/>
                  <a:gd name="connsiteY4" fmla="*/ 0 h 919905"/>
                  <a:gd name="connsiteX5" fmla="*/ 1095756 w 1175402"/>
                  <a:gd name="connsiteY5" fmla="*/ 0 h 919905"/>
                  <a:gd name="connsiteX6" fmla="*/ 1175403 w 1175402"/>
                  <a:gd name="connsiteY6" fmla="*/ 79666 h 919905"/>
                  <a:gd name="connsiteX7" fmla="*/ 1175403 w 1175402"/>
                  <a:gd name="connsiteY7" fmla="*/ 840113 h 919905"/>
                  <a:gd name="connsiteX8" fmla="*/ 1095756 w 1175402"/>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2" h="919905">
                    <a:moveTo>
                      <a:pt x="1095756" y="919906"/>
                    </a:moveTo>
                    <a:lnTo>
                      <a:pt x="79647" y="919906"/>
                    </a:lnTo>
                    <a:cubicBezTo>
                      <a:pt x="35695" y="919906"/>
                      <a:pt x="0" y="884202"/>
                      <a:pt x="0" y="840240"/>
                    </a:cubicBezTo>
                    <a:lnTo>
                      <a:pt x="0" y="79666"/>
                    </a:lnTo>
                    <a:cubicBezTo>
                      <a:pt x="0" y="35704"/>
                      <a:pt x="35695" y="0"/>
                      <a:pt x="79647" y="0"/>
                    </a:cubicBezTo>
                    <a:lnTo>
                      <a:pt x="1095756" y="0"/>
                    </a:lnTo>
                    <a:cubicBezTo>
                      <a:pt x="1139708" y="0"/>
                      <a:pt x="1175403" y="35704"/>
                      <a:pt x="1175403" y="79666"/>
                    </a:cubicBezTo>
                    <a:lnTo>
                      <a:pt x="1175403" y="840113"/>
                    </a:lnTo>
                    <a:cubicBezTo>
                      <a:pt x="1175403" y="884202"/>
                      <a:pt x="1139835" y="919906"/>
                      <a:pt x="1095756" y="919906"/>
                    </a:cubicBezTo>
                    <a:close/>
                  </a:path>
                </a:pathLst>
              </a:custGeom>
              <a:solidFill>
                <a:srgbClr val="FFFFFF"/>
              </a:solidFill>
              <a:ln w="12692" cap="flat">
                <a:noFill/>
                <a:prstDash val="solid"/>
                <a:miter/>
              </a:ln>
            </p:spPr>
            <p:txBody>
              <a:bodyPr rtlCol="0" anchor="ctr"/>
              <a:lstStyle/>
              <a:p>
                <a:endParaRPr lang="en-US"/>
              </a:p>
            </p:txBody>
          </p:sp>
          <p:sp>
            <p:nvSpPr>
              <p:cNvPr id="54" name="TextBox 53">
                <a:extLst>
                  <a:ext uri="{FF2B5EF4-FFF2-40B4-BE49-F238E27FC236}">
                    <a16:creationId xmlns:a16="http://schemas.microsoft.com/office/drawing/2014/main" id="{30A4BA92-C14E-878C-E845-2F58D44831E4}"/>
                  </a:ext>
                </a:extLst>
              </p:cNvPr>
              <p:cNvSpPr txBox="1"/>
              <p:nvPr/>
            </p:nvSpPr>
            <p:spPr>
              <a:xfrm>
                <a:off x="5953027" y="4531636"/>
                <a:ext cx="538930" cy="400110"/>
              </a:xfrm>
              <a:prstGeom prst="rect">
                <a:avLst/>
              </a:prstGeom>
              <a:noFill/>
            </p:spPr>
            <p:txBody>
              <a:bodyPr wrap="none" rtlCol="0">
                <a:spAutoFit/>
              </a:bodyPr>
              <a:lstStyle/>
              <a:p>
                <a:pPr algn="ctr"/>
                <a:r>
                  <a:rPr lang="en-US" sz="2000" spc="0" baseline="0" dirty="0">
                    <a:solidFill>
                      <a:schemeClr val="bg2">
                        <a:lumMod val="75000"/>
                      </a:schemeClr>
                    </a:solidFill>
                    <a:latin typeface="LondrinaSolid-Regular"/>
                    <a:sym typeface="LondrinaSolid-Regular"/>
                    <a:rtl val="0"/>
                  </a:rPr>
                  <a:t>Fall</a:t>
                </a:r>
              </a:p>
            </p:txBody>
          </p:sp>
          <p:sp>
            <p:nvSpPr>
              <p:cNvPr id="55" name="Freeform 54">
                <a:extLst>
                  <a:ext uri="{FF2B5EF4-FFF2-40B4-BE49-F238E27FC236}">
                    <a16:creationId xmlns:a16="http://schemas.microsoft.com/office/drawing/2014/main" id="{59BA7B4E-2A2E-B771-B031-94F3DAE7A432}"/>
                  </a:ext>
                </a:extLst>
              </p:cNvPr>
              <p:cNvSpPr/>
              <p:nvPr/>
            </p:nvSpPr>
            <p:spPr>
              <a:xfrm rot="4410654">
                <a:off x="5974097" y="3708978"/>
                <a:ext cx="534748" cy="1028980"/>
              </a:xfrm>
              <a:custGeom>
                <a:avLst/>
                <a:gdLst>
                  <a:gd name="connsiteX0" fmla="*/ 321385 w 534748"/>
                  <a:gd name="connsiteY0" fmla="*/ 54221 h 1028980"/>
                  <a:gd name="connsiteX1" fmla="*/ 325253 w 534748"/>
                  <a:gd name="connsiteY1" fmla="*/ 73298 h 1028980"/>
                  <a:gd name="connsiteX2" fmla="*/ 321385 w 534748"/>
                  <a:gd name="connsiteY2" fmla="*/ 54221 h 1028980"/>
                  <a:gd name="connsiteX3" fmla="*/ 257288 w 534748"/>
                  <a:gd name="connsiteY3" fmla="*/ 65009 h 1028980"/>
                  <a:gd name="connsiteX4" fmla="*/ 257882 w 534748"/>
                  <a:gd name="connsiteY4" fmla="*/ 75114 h 1028980"/>
                  <a:gd name="connsiteX5" fmla="*/ 261983 w 534748"/>
                  <a:gd name="connsiteY5" fmla="*/ 56954 h 1028980"/>
                  <a:gd name="connsiteX6" fmla="*/ 257288 w 534748"/>
                  <a:gd name="connsiteY6" fmla="*/ 65009 h 1028980"/>
                  <a:gd name="connsiteX7" fmla="*/ 78975 w 534748"/>
                  <a:gd name="connsiteY7" fmla="*/ 277236 h 1028980"/>
                  <a:gd name="connsiteX8" fmla="*/ 130875 w 534748"/>
                  <a:gd name="connsiteY8" fmla="*/ 225002 h 1028980"/>
                  <a:gd name="connsiteX9" fmla="*/ 207798 w 534748"/>
                  <a:gd name="connsiteY9" fmla="*/ 221586 h 1028980"/>
                  <a:gd name="connsiteX10" fmla="*/ 243778 w 534748"/>
                  <a:gd name="connsiteY10" fmla="*/ 211373 h 1028980"/>
                  <a:gd name="connsiteX11" fmla="*/ 256281 w 534748"/>
                  <a:gd name="connsiteY11" fmla="*/ 171401 h 1028980"/>
                  <a:gd name="connsiteX12" fmla="*/ 251963 w 534748"/>
                  <a:gd name="connsiteY12" fmla="*/ 154373 h 1028980"/>
                  <a:gd name="connsiteX13" fmla="*/ 237626 w 534748"/>
                  <a:gd name="connsiteY13" fmla="*/ 138011 h 1028980"/>
                  <a:gd name="connsiteX14" fmla="*/ 236025 w 534748"/>
                  <a:gd name="connsiteY14" fmla="*/ 93509 h 1028980"/>
                  <a:gd name="connsiteX15" fmla="*/ 250596 w 534748"/>
                  <a:gd name="connsiteY15" fmla="*/ 51721 h 1028980"/>
                  <a:gd name="connsiteX16" fmla="*/ 268118 w 534748"/>
                  <a:gd name="connsiteY16" fmla="*/ 12433 h 1028980"/>
                  <a:gd name="connsiteX17" fmla="*/ 281772 w 534748"/>
                  <a:gd name="connsiteY17" fmla="*/ 2220 h 1028980"/>
                  <a:gd name="connsiteX18" fmla="*/ 283668 w 534748"/>
                  <a:gd name="connsiteY18" fmla="*/ 0 h 1028980"/>
                  <a:gd name="connsiteX19" fmla="*/ 301328 w 534748"/>
                  <a:gd name="connsiteY19" fmla="*/ 676 h 1028980"/>
                  <a:gd name="connsiteX20" fmla="*/ 304313 w 534748"/>
                  <a:gd name="connsiteY20" fmla="*/ 2220 h 1028980"/>
                  <a:gd name="connsiteX21" fmla="*/ 312966 w 534748"/>
                  <a:gd name="connsiteY21" fmla="*/ 9035 h 1028980"/>
                  <a:gd name="connsiteX22" fmla="*/ 332773 w 534748"/>
                  <a:gd name="connsiteY22" fmla="*/ 48323 h 1028980"/>
                  <a:gd name="connsiteX23" fmla="*/ 348010 w 534748"/>
                  <a:gd name="connsiteY23" fmla="*/ 94425 h 1028980"/>
                  <a:gd name="connsiteX24" fmla="*/ 344610 w 534748"/>
                  <a:gd name="connsiteY24" fmla="*/ 137795 h 1028980"/>
                  <a:gd name="connsiteX25" fmla="*/ 331172 w 534748"/>
                  <a:gd name="connsiteY25" fmla="*/ 150957 h 1028980"/>
                  <a:gd name="connsiteX26" fmla="*/ 324336 w 534748"/>
                  <a:gd name="connsiteY26" fmla="*/ 170718 h 1028980"/>
                  <a:gd name="connsiteX27" fmla="*/ 310232 w 534748"/>
                  <a:gd name="connsiteY27" fmla="*/ 261557 h 1028980"/>
                  <a:gd name="connsiteX28" fmla="*/ 282006 w 534748"/>
                  <a:gd name="connsiteY28" fmla="*/ 289265 h 1028980"/>
                  <a:gd name="connsiteX29" fmla="*/ 239209 w 534748"/>
                  <a:gd name="connsiteY29" fmla="*/ 298130 h 1028980"/>
                  <a:gd name="connsiteX30" fmla="*/ 191194 w 534748"/>
                  <a:gd name="connsiteY30" fmla="*/ 294714 h 1028980"/>
                  <a:gd name="connsiteX31" fmla="*/ 153416 w 534748"/>
                  <a:gd name="connsiteY31" fmla="*/ 304477 h 1028980"/>
                  <a:gd name="connsiteX32" fmla="*/ 187326 w 534748"/>
                  <a:gd name="connsiteY32" fmla="*/ 357394 h 1028980"/>
                  <a:gd name="connsiteX33" fmla="*/ 233524 w 534748"/>
                  <a:gd name="connsiteY33" fmla="*/ 358761 h 1028980"/>
                  <a:gd name="connsiteX34" fmla="*/ 273587 w 534748"/>
                  <a:gd name="connsiteY34" fmla="*/ 344898 h 1028980"/>
                  <a:gd name="connsiteX35" fmla="*/ 362348 w 534748"/>
                  <a:gd name="connsiteY35" fmla="*/ 322656 h 1028980"/>
                  <a:gd name="connsiteX36" fmla="*/ 410830 w 534748"/>
                  <a:gd name="connsiteY36" fmla="*/ 324688 h 1028980"/>
                  <a:gd name="connsiteX37" fmla="*/ 453861 w 534748"/>
                  <a:gd name="connsiteY37" fmla="*/ 336951 h 1028980"/>
                  <a:gd name="connsiteX38" fmla="*/ 491190 w 534748"/>
                  <a:gd name="connsiteY38" fmla="*/ 360793 h 1028980"/>
                  <a:gd name="connsiteX39" fmla="*/ 518948 w 534748"/>
                  <a:gd name="connsiteY39" fmla="*/ 393949 h 1028980"/>
                  <a:gd name="connsiteX40" fmla="*/ 532386 w 534748"/>
                  <a:gd name="connsiteY40" fmla="*/ 487288 h 1028980"/>
                  <a:gd name="connsiteX41" fmla="*/ 493007 w 534748"/>
                  <a:gd name="connsiteY41" fmla="*/ 566097 h 1028980"/>
                  <a:gd name="connsiteX42" fmla="*/ 416749 w 534748"/>
                  <a:gd name="connsiteY42" fmla="*/ 605152 h 1028980"/>
                  <a:gd name="connsiteX43" fmla="*/ 369868 w 534748"/>
                  <a:gd name="connsiteY43" fmla="*/ 604468 h 1028980"/>
                  <a:gd name="connsiteX44" fmla="*/ 325253 w 534748"/>
                  <a:gd name="connsiteY44" fmla="*/ 591990 h 1028980"/>
                  <a:gd name="connsiteX45" fmla="*/ 236258 w 534748"/>
                  <a:gd name="connsiteY45" fmla="*/ 557916 h 1028980"/>
                  <a:gd name="connsiteX46" fmla="*/ 146580 w 534748"/>
                  <a:gd name="connsiteY46" fmla="*/ 553385 h 1028980"/>
                  <a:gd name="connsiteX47" fmla="*/ 91262 w 534748"/>
                  <a:gd name="connsiteY47" fmla="*/ 609018 h 1028980"/>
                  <a:gd name="connsiteX48" fmla="*/ 107200 w 534748"/>
                  <a:gd name="connsiteY48" fmla="*/ 690776 h 1028980"/>
                  <a:gd name="connsiteX49" fmla="*/ 185509 w 534748"/>
                  <a:gd name="connsiteY49" fmla="*/ 703938 h 1028980"/>
                  <a:gd name="connsiteX50" fmla="*/ 260616 w 534748"/>
                  <a:gd name="connsiteY50" fmla="*/ 650805 h 1028980"/>
                  <a:gd name="connsiteX51" fmla="*/ 342559 w 534748"/>
                  <a:gd name="connsiteY51" fmla="*/ 626495 h 1028980"/>
                  <a:gd name="connsiteX52" fmla="*/ 461597 w 534748"/>
                  <a:gd name="connsiteY52" fmla="*/ 731197 h 1028980"/>
                  <a:gd name="connsiteX53" fmla="*/ 370785 w 534748"/>
                  <a:gd name="connsiteY53" fmla="*/ 859724 h 1028980"/>
                  <a:gd name="connsiteX54" fmla="*/ 327988 w 534748"/>
                  <a:gd name="connsiteY54" fmla="*/ 864489 h 1028980"/>
                  <a:gd name="connsiteX55" fmla="*/ 281322 w 534748"/>
                  <a:gd name="connsiteY55" fmla="*/ 865855 h 1028980"/>
                  <a:gd name="connsiteX56" fmla="*/ 228523 w 534748"/>
                  <a:gd name="connsiteY56" fmla="*/ 906276 h 1028980"/>
                  <a:gd name="connsiteX57" fmla="*/ 250146 w 534748"/>
                  <a:gd name="connsiteY57" fmla="*/ 939432 h 1028980"/>
                  <a:gd name="connsiteX58" fmla="*/ 278588 w 534748"/>
                  <a:gd name="connsiteY58" fmla="*/ 968507 h 1028980"/>
                  <a:gd name="connsiteX59" fmla="*/ 285424 w 534748"/>
                  <a:gd name="connsiteY59" fmla="*/ 1007795 h 1028980"/>
                  <a:gd name="connsiteX60" fmla="*/ 280639 w 534748"/>
                  <a:gd name="connsiteY60" fmla="*/ 1027556 h 1028980"/>
                  <a:gd name="connsiteX61" fmla="*/ 272669 w 534748"/>
                  <a:gd name="connsiteY61" fmla="*/ 1014826 h 1028980"/>
                  <a:gd name="connsiteX62" fmla="*/ 220104 w 534748"/>
                  <a:gd name="connsiteY62" fmla="*/ 948531 h 1028980"/>
                  <a:gd name="connsiteX63" fmla="*/ 191878 w 534748"/>
                  <a:gd name="connsiteY63" fmla="*/ 870620 h 1028980"/>
                  <a:gd name="connsiteX64" fmla="*/ 254014 w 534748"/>
                  <a:gd name="connsiteY64" fmla="*/ 817487 h 1028980"/>
                  <a:gd name="connsiteX65" fmla="*/ 348694 w 534748"/>
                  <a:gd name="connsiteY65" fmla="*/ 798858 h 1028980"/>
                  <a:gd name="connsiteX66" fmla="*/ 392858 w 534748"/>
                  <a:gd name="connsiteY66" fmla="*/ 733013 h 1028980"/>
                  <a:gd name="connsiteX67" fmla="*/ 323670 w 534748"/>
                  <a:gd name="connsiteY67" fmla="*/ 709387 h 1028980"/>
                  <a:gd name="connsiteX68" fmla="*/ 256065 w 534748"/>
                  <a:gd name="connsiteY68" fmla="*/ 761405 h 1028980"/>
                  <a:gd name="connsiteX69" fmla="*/ 178440 w 534748"/>
                  <a:gd name="connsiteY69" fmla="*/ 800675 h 1028980"/>
                  <a:gd name="connsiteX70" fmla="*/ 89229 w 534748"/>
                  <a:gd name="connsiteY70" fmla="*/ 784330 h 1028980"/>
                  <a:gd name="connsiteX71" fmla="*/ 25491 w 534748"/>
                  <a:gd name="connsiteY71" fmla="*/ 726882 h 1028980"/>
                  <a:gd name="connsiteX72" fmla="*/ 0 w 534748"/>
                  <a:gd name="connsiteY72" fmla="*/ 644206 h 1028980"/>
                  <a:gd name="connsiteX73" fmla="*/ 4318 w 534748"/>
                  <a:gd name="connsiteY73" fmla="*/ 605386 h 1028980"/>
                  <a:gd name="connsiteX74" fmla="*/ 17972 w 534748"/>
                  <a:gd name="connsiteY74" fmla="*/ 561782 h 1028980"/>
                  <a:gd name="connsiteX75" fmla="*/ 66922 w 534748"/>
                  <a:gd name="connsiteY75" fmla="*/ 498184 h 1028980"/>
                  <a:gd name="connsiteX76" fmla="*/ 140895 w 534748"/>
                  <a:gd name="connsiteY76" fmla="*/ 465495 h 1028980"/>
                  <a:gd name="connsiteX77" fmla="*/ 226922 w 534748"/>
                  <a:gd name="connsiteY77" fmla="*/ 469127 h 1028980"/>
                  <a:gd name="connsiteX78" fmla="*/ 307047 w 534748"/>
                  <a:gd name="connsiteY78" fmla="*/ 492052 h 1028980"/>
                  <a:gd name="connsiteX79" fmla="*/ 341876 w 534748"/>
                  <a:gd name="connsiteY79" fmla="*/ 504100 h 1028980"/>
                  <a:gd name="connsiteX80" fmla="*/ 381470 w 534748"/>
                  <a:gd name="connsiteY80" fmla="*/ 516129 h 1028980"/>
                  <a:gd name="connsiteX81" fmla="*/ 437473 w 534748"/>
                  <a:gd name="connsiteY81" fmla="*/ 490236 h 1028980"/>
                  <a:gd name="connsiteX82" fmla="*/ 434054 w 534748"/>
                  <a:gd name="connsiteY82" fmla="*/ 420291 h 1028980"/>
                  <a:gd name="connsiteX83" fmla="*/ 363031 w 534748"/>
                  <a:gd name="connsiteY83" fmla="*/ 403947 h 1028980"/>
                  <a:gd name="connsiteX84" fmla="*/ 286341 w 534748"/>
                  <a:gd name="connsiteY84" fmla="*/ 427339 h 1028980"/>
                  <a:gd name="connsiteX85" fmla="*/ 205082 w 534748"/>
                  <a:gd name="connsiteY85" fmla="*/ 438686 h 1028980"/>
                  <a:gd name="connsiteX86" fmla="*/ 130641 w 534748"/>
                  <a:gd name="connsiteY86" fmla="*/ 415760 h 1028980"/>
                  <a:gd name="connsiteX87" fmla="*/ 78975 w 534748"/>
                  <a:gd name="connsiteY87" fmla="*/ 277236 h 102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34748" h="1028980">
                    <a:moveTo>
                      <a:pt x="321385" y="54221"/>
                    </a:moveTo>
                    <a:cubicBezTo>
                      <a:pt x="319568" y="56954"/>
                      <a:pt x="318651" y="75114"/>
                      <a:pt x="325253" y="73298"/>
                    </a:cubicBezTo>
                    <a:cubicBezTo>
                      <a:pt x="333223" y="71482"/>
                      <a:pt x="323670" y="57619"/>
                      <a:pt x="321385" y="54221"/>
                    </a:cubicBezTo>
                    <a:close/>
                    <a:moveTo>
                      <a:pt x="257288" y="65009"/>
                    </a:moveTo>
                    <a:cubicBezTo>
                      <a:pt x="256006" y="69324"/>
                      <a:pt x="255606" y="73981"/>
                      <a:pt x="257882" y="75114"/>
                    </a:cubicBezTo>
                    <a:cubicBezTo>
                      <a:pt x="264934" y="78512"/>
                      <a:pt x="263351" y="59669"/>
                      <a:pt x="261983" y="56954"/>
                    </a:cubicBezTo>
                    <a:cubicBezTo>
                      <a:pt x="260733" y="56720"/>
                      <a:pt x="258570" y="60694"/>
                      <a:pt x="257288" y="65009"/>
                    </a:cubicBezTo>
                    <a:close/>
                    <a:moveTo>
                      <a:pt x="78975" y="277236"/>
                    </a:moveTo>
                    <a:cubicBezTo>
                      <a:pt x="86261" y="252926"/>
                      <a:pt x="106967" y="233399"/>
                      <a:pt x="130875" y="225002"/>
                    </a:cubicBezTo>
                    <a:cubicBezTo>
                      <a:pt x="156816" y="215688"/>
                      <a:pt x="181174" y="221370"/>
                      <a:pt x="207798" y="221586"/>
                    </a:cubicBezTo>
                    <a:cubicBezTo>
                      <a:pt x="220319" y="221586"/>
                      <a:pt x="234891" y="221370"/>
                      <a:pt x="243778" y="211373"/>
                    </a:cubicBezTo>
                    <a:cubicBezTo>
                      <a:pt x="255147" y="198660"/>
                      <a:pt x="256749" y="187746"/>
                      <a:pt x="256281" y="171401"/>
                    </a:cubicBezTo>
                    <a:cubicBezTo>
                      <a:pt x="256065" y="165036"/>
                      <a:pt x="255597" y="159822"/>
                      <a:pt x="251963" y="154373"/>
                    </a:cubicBezTo>
                    <a:cubicBezTo>
                      <a:pt x="247862" y="148242"/>
                      <a:pt x="241727" y="143927"/>
                      <a:pt x="237626" y="138011"/>
                    </a:cubicBezTo>
                    <a:cubicBezTo>
                      <a:pt x="228973" y="125083"/>
                      <a:pt x="232624" y="107354"/>
                      <a:pt x="236025" y="93509"/>
                    </a:cubicBezTo>
                    <a:cubicBezTo>
                      <a:pt x="239676" y="79196"/>
                      <a:pt x="245595" y="65584"/>
                      <a:pt x="250596" y="51721"/>
                    </a:cubicBezTo>
                    <a:cubicBezTo>
                      <a:pt x="255147" y="38775"/>
                      <a:pt x="259249" y="23114"/>
                      <a:pt x="268118" y="12433"/>
                    </a:cubicBezTo>
                    <a:cubicBezTo>
                      <a:pt x="271986" y="7902"/>
                      <a:pt x="276771" y="4935"/>
                      <a:pt x="281772" y="2220"/>
                    </a:cubicBezTo>
                    <a:lnTo>
                      <a:pt x="283668" y="0"/>
                    </a:lnTo>
                    <a:lnTo>
                      <a:pt x="301328" y="676"/>
                    </a:lnTo>
                    <a:lnTo>
                      <a:pt x="304313" y="2220"/>
                    </a:lnTo>
                    <a:cubicBezTo>
                      <a:pt x="307497" y="4036"/>
                      <a:pt x="310466" y="6536"/>
                      <a:pt x="312966" y="9035"/>
                    </a:cubicBezTo>
                    <a:cubicBezTo>
                      <a:pt x="322753" y="19482"/>
                      <a:pt x="327070" y="35377"/>
                      <a:pt x="332773" y="48323"/>
                    </a:cubicBezTo>
                    <a:cubicBezTo>
                      <a:pt x="339375" y="63301"/>
                      <a:pt x="344377" y="78297"/>
                      <a:pt x="348010" y="94425"/>
                    </a:cubicBezTo>
                    <a:cubicBezTo>
                      <a:pt x="351195" y="108504"/>
                      <a:pt x="353029" y="124849"/>
                      <a:pt x="344610" y="137795"/>
                    </a:cubicBezTo>
                    <a:cubicBezTo>
                      <a:pt x="341192" y="143243"/>
                      <a:pt x="335723" y="146642"/>
                      <a:pt x="331172" y="150957"/>
                    </a:cubicBezTo>
                    <a:cubicBezTo>
                      <a:pt x="325253" y="156873"/>
                      <a:pt x="324120" y="162770"/>
                      <a:pt x="324336" y="170718"/>
                    </a:cubicBezTo>
                    <a:cubicBezTo>
                      <a:pt x="325253" y="201375"/>
                      <a:pt x="326854" y="234316"/>
                      <a:pt x="310232" y="261557"/>
                    </a:cubicBezTo>
                    <a:cubicBezTo>
                      <a:pt x="303180" y="273137"/>
                      <a:pt x="294527" y="283584"/>
                      <a:pt x="282006" y="289265"/>
                    </a:cubicBezTo>
                    <a:cubicBezTo>
                      <a:pt x="268586" y="295163"/>
                      <a:pt x="253780" y="296763"/>
                      <a:pt x="239209" y="298130"/>
                    </a:cubicBezTo>
                    <a:cubicBezTo>
                      <a:pt x="223287" y="299479"/>
                      <a:pt x="206899" y="296979"/>
                      <a:pt x="191194" y="294714"/>
                    </a:cubicBezTo>
                    <a:cubicBezTo>
                      <a:pt x="177306" y="292898"/>
                      <a:pt x="163202" y="292448"/>
                      <a:pt x="153416" y="304477"/>
                    </a:cubicBezTo>
                    <a:cubicBezTo>
                      <a:pt x="132692" y="330603"/>
                      <a:pt x="164336" y="352396"/>
                      <a:pt x="187326" y="357394"/>
                    </a:cubicBezTo>
                    <a:cubicBezTo>
                      <a:pt x="202114" y="360577"/>
                      <a:pt x="218503" y="360793"/>
                      <a:pt x="233524" y="358761"/>
                    </a:cubicBezTo>
                    <a:cubicBezTo>
                      <a:pt x="247862" y="356945"/>
                      <a:pt x="259933" y="349447"/>
                      <a:pt x="273587" y="344898"/>
                    </a:cubicBezTo>
                    <a:cubicBezTo>
                      <a:pt x="302496" y="335368"/>
                      <a:pt x="331855" y="325821"/>
                      <a:pt x="362348" y="322656"/>
                    </a:cubicBezTo>
                    <a:cubicBezTo>
                      <a:pt x="378053" y="321055"/>
                      <a:pt x="395125" y="322871"/>
                      <a:pt x="410830" y="324688"/>
                    </a:cubicBezTo>
                    <a:cubicBezTo>
                      <a:pt x="425401" y="326288"/>
                      <a:pt x="440423" y="330819"/>
                      <a:pt x="453861" y="336951"/>
                    </a:cubicBezTo>
                    <a:cubicBezTo>
                      <a:pt x="467282" y="343316"/>
                      <a:pt x="480252" y="350580"/>
                      <a:pt x="491190" y="360793"/>
                    </a:cubicBezTo>
                    <a:cubicBezTo>
                      <a:pt x="501426" y="370341"/>
                      <a:pt x="512813" y="381237"/>
                      <a:pt x="518948" y="393949"/>
                    </a:cubicBezTo>
                    <a:cubicBezTo>
                      <a:pt x="532836" y="422108"/>
                      <a:pt x="538305" y="456630"/>
                      <a:pt x="532386" y="487288"/>
                    </a:cubicBezTo>
                    <a:cubicBezTo>
                      <a:pt x="526683" y="517262"/>
                      <a:pt x="513713" y="543603"/>
                      <a:pt x="493007" y="566097"/>
                    </a:cubicBezTo>
                    <a:cubicBezTo>
                      <a:pt x="474118" y="586757"/>
                      <a:pt x="444974" y="602886"/>
                      <a:pt x="416749" y="605152"/>
                    </a:cubicBezTo>
                    <a:cubicBezTo>
                      <a:pt x="400828" y="606518"/>
                      <a:pt x="385806" y="607417"/>
                      <a:pt x="369868" y="604468"/>
                    </a:cubicBezTo>
                    <a:cubicBezTo>
                      <a:pt x="354612" y="601753"/>
                      <a:pt x="339825" y="596755"/>
                      <a:pt x="325253" y="591990"/>
                    </a:cubicBezTo>
                    <a:cubicBezTo>
                      <a:pt x="295211" y="582226"/>
                      <a:pt x="267218" y="564731"/>
                      <a:pt x="236258" y="557916"/>
                    </a:cubicBezTo>
                    <a:cubicBezTo>
                      <a:pt x="206665" y="551335"/>
                      <a:pt x="176623" y="544754"/>
                      <a:pt x="146580" y="553385"/>
                    </a:cubicBezTo>
                    <a:cubicBezTo>
                      <a:pt x="118804" y="561333"/>
                      <a:pt x="98547" y="580860"/>
                      <a:pt x="91262" y="609018"/>
                    </a:cubicBezTo>
                    <a:cubicBezTo>
                      <a:pt x="84444" y="635809"/>
                      <a:pt x="87394" y="669882"/>
                      <a:pt x="107200" y="690776"/>
                    </a:cubicBezTo>
                    <a:cubicBezTo>
                      <a:pt x="129741" y="714151"/>
                      <a:pt x="157500" y="720966"/>
                      <a:pt x="185509" y="703938"/>
                    </a:cubicBezTo>
                    <a:cubicBezTo>
                      <a:pt x="211684" y="687809"/>
                      <a:pt x="233308" y="665100"/>
                      <a:pt x="260616" y="650805"/>
                    </a:cubicBezTo>
                    <a:cubicBezTo>
                      <a:pt x="286557" y="637175"/>
                      <a:pt x="312732" y="626045"/>
                      <a:pt x="342559" y="626495"/>
                    </a:cubicBezTo>
                    <a:cubicBezTo>
                      <a:pt x="399227" y="627628"/>
                      <a:pt x="457945" y="671698"/>
                      <a:pt x="461597" y="731197"/>
                    </a:cubicBezTo>
                    <a:cubicBezTo>
                      <a:pt x="464547" y="783431"/>
                      <a:pt x="426535" y="850877"/>
                      <a:pt x="370785" y="859724"/>
                    </a:cubicBezTo>
                    <a:cubicBezTo>
                      <a:pt x="356663" y="862007"/>
                      <a:pt x="342325" y="863590"/>
                      <a:pt x="327988" y="864489"/>
                    </a:cubicBezTo>
                    <a:cubicBezTo>
                      <a:pt x="312517" y="865639"/>
                      <a:pt x="296812" y="864489"/>
                      <a:pt x="281322" y="865855"/>
                    </a:cubicBezTo>
                    <a:cubicBezTo>
                      <a:pt x="257882" y="867905"/>
                      <a:pt x="219636" y="873353"/>
                      <a:pt x="228523" y="906276"/>
                    </a:cubicBezTo>
                    <a:cubicBezTo>
                      <a:pt x="232157" y="919905"/>
                      <a:pt x="240126" y="929903"/>
                      <a:pt x="250146" y="939432"/>
                    </a:cubicBezTo>
                    <a:cubicBezTo>
                      <a:pt x="260383" y="948980"/>
                      <a:pt x="271986" y="956011"/>
                      <a:pt x="278588" y="968507"/>
                    </a:cubicBezTo>
                    <a:cubicBezTo>
                      <a:pt x="284975" y="980320"/>
                      <a:pt x="286792" y="994400"/>
                      <a:pt x="285424" y="1007795"/>
                    </a:cubicBezTo>
                    <a:cubicBezTo>
                      <a:pt x="284975" y="1012344"/>
                      <a:pt x="284506" y="1024374"/>
                      <a:pt x="280639" y="1027556"/>
                    </a:cubicBezTo>
                    <a:cubicBezTo>
                      <a:pt x="273137" y="1033688"/>
                      <a:pt x="272903" y="1018242"/>
                      <a:pt x="272669" y="1014826"/>
                    </a:cubicBezTo>
                    <a:cubicBezTo>
                      <a:pt x="269485" y="983503"/>
                      <a:pt x="241727" y="967590"/>
                      <a:pt x="220104" y="948531"/>
                    </a:cubicBezTo>
                    <a:cubicBezTo>
                      <a:pt x="197796" y="928986"/>
                      <a:pt x="181174" y="900828"/>
                      <a:pt x="191878" y="870620"/>
                    </a:cubicBezTo>
                    <a:cubicBezTo>
                      <a:pt x="201214" y="844512"/>
                      <a:pt x="228972" y="826351"/>
                      <a:pt x="254014" y="817487"/>
                    </a:cubicBezTo>
                    <a:cubicBezTo>
                      <a:pt x="284507" y="806591"/>
                      <a:pt x="317967" y="808640"/>
                      <a:pt x="348694" y="798858"/>
                    </a:cubicBezTo>
                    <a:cubicBezTo>
                      <a:pt x="376920" y="789778"/>
                      <a:pt x="401961" y="764803"/>
                      <a:pt x="392858" y="733013"/>
                    </a:cubicBezTo>
                    <a:cubicBezTo>
                      <a:pt x="384889" y="705538"/>
                      <a:pt x="346643" y="702571"/>
                      <a:pt x="323670" y="709387"/>
                    </a:cubicBezTo>
                    <a:cubicBezTo>
                      <a:pt x="294760" y="718017"/>
                      <a:pt x="276087" y="740511"/>
                      <a:pt x="256065" y="761405"/>
                    </a:cubicBezTo>
                    <a:cubicBezTo>
                      <a:pt x="236024" y="782065"/>
                      <a:pt x="206665" y="795226"/>
                      <a:pt x="178440" y="800675"/>
                    </a:cubicBezTo>
                    <a:cubicBezTo>
                      <a:pt x="146346" y="806806"/>
                      <a:pt x="118120" y="797510"/>
                      <a:pt x="89229" y="784330"/>
                    </a:cubicBezTo>
                    <a:cubicBezTo>
                      <a:pt x="62820" y="772067"/>
                      <a:pt x="40279" y="752091"/>
                      <a:pt x="25491" y="726882"/>
                    </a:cubicBezTo>
                    <a:cubicBezTo>
                      <a:pt x="11370" y="702356"/>
                      <a:pt x="0" y="673047"/>
                      <a:pt x="0" y="644206"/>
                    </a:cubicBezTo>
                    <a:cubicBezTo>
                      <a:pt x="2051" y="631278"/>
                      <a:pt x="1583" y="618332"/>
                      <a:pt x="4318" y="605386"/>
                    </a:cubicBezTo>
                    <a:cubicBezTo>
                      <a:pt x="7502" y="590174"/>
                      <a:pt x="11370" y="575861"/>
                      <a:pt x="17972" y="561782"/>
                    </a:cubicBezTo>
                    <a:cubicBezTo>
                      <a:pt x="29809" y="536123"/>
                      <a:pt x="42797" y="514097"/>
                      <a:pt x="66922" y="498184"/>
                    </a:cubicBezTo>
                    <a:cubicBezTo>
                      <a:pt x="90128" y="483206"/>
                      <a:pt x="113353" y="470026"/>
                      <a:pt x="140895" y="465495"/>
                    </a:cubicBezTo>
                    <a:cubicBezTo>
                      <a:pt x="170020" y="460497"/>
                      <a:pt x="198480" y="462546"/>
                      <a:pt x="226922" y="469127"/>
                    </a:cubicBezTo>
                    <a:cubicBezTo>
                      <a:pt x="254248" y="475474"/>
                      <a:pt x="280423" y="483440"/>
                      <a:pt x="307047" y="492052"/>
                    </a:cubicBezTo>
                    <a:cubicBezTo>
                      <a:pt x="318651" y="495918"/>
                      <a:pt x="330254" y="500467"/>
                      <a:pt x="341876" y="504100"/>
                    </a:cubicBezTo>
                    <a:cubicBezTo>
                      <a:pt x="355080" y="508181"/>
                      <a:pt x="367583" y="514313"/>
                      <a:pt x="381470" y="516129"/>
                    </a:cubicBezTo>
                    <a:cubicBezTo>
                      <a:pt x="403328" y="519077"/>
                      <a:pt x="427003" y="510447"/>
                      <a:pt x="437473" y="490236"/>
                    </a:cubicBezTo>
                    <a:cubicBezTo>
                      <a:pt x="448392" y="468677"/>
                      <a:pt x="449993" y="439836"/>
                      <a:pt x="434054" y="420291"/>
                    </a:cubicBezTo>
                    <a:cubicBezTo>
                      <a:pt x="416982" y="399182"/>
                      <a:pt x="387174" y="398948"/>
                      <a:pt x="363031" y="403947"/>
                    </a:cubicBezTo>
                    <a:cubicBezTo>
                      <a:pt x="336856" y="409629"/>
                      <a:pt x="311833" y="418942"/>
                      <a:pt x="286341" y="427339"/>
                    </a:cubicBezTo>
                    <a:cubicBezTo>
                      <a:pt x="259699" y="436186"/>
                      <a:pt x="233074" y="441652"/>
                      <a:pt x="205082" y="438686"/>
                    </a:cubicBezTo>
                    <a:cubicBezTo>
                      <a:pt x="179807" y="435971"/>
                      <a:pt x="152732" y="429156"/>
                      <a:pt x="130641" y="415760"/>
                    </a:cubicBezTo>
                    <a:cubicBezTo>
                      <a:pt x="82627" y="386919"/>
                      <a:pt x="63054" y="330603"/>
                      <a:pt x="78975" y="277236"/>
                    </a:cubicBezTo>
                    <a:close/>
                  </a:path>
                </a:pathLst>
              </a:custGeom>
              <a:solidFill>
                <a:schemeClr val="accent2"/>
              </a:solidFill>
              <a:ln w="9231" cap="flat">
                <a:noFill/>
                <a:prstDash val="solid"/>
                <a:miter/>
              </a:ln>
            </p:spPr>
            <p:txBody>
              <a:bodyPr rtlCol="0" anchor="ctr"/>
              <a:lstStyle/>
              <a:p>
                <a:endParaRPr lang="en-US"/>
              </a:p>
            </p:txBody>
          </p:sp>
        </p:grpSp>
        <p:grpSp>
          <p:nvGrpSpPr>
            <p:cNvPr id="15" name="Group 14">
              <a:extLst>
                <a:ext uri="{FF2B5EF4-FFF2-40B4-BE49-F238E27FC236}">
                  <a16:creationId xmlns:a16="http://schemas.microsoft.com/office/drawing/2014/main" id="{95F77875-264F-B0C1-9B43-7D5A076091B9}"/>
                </a:ext>
              </a:extLst>
            </p:cNvPr>
            <p:cNvGrpSpPr/>
            <p:nvPr/>
          </p:nvGrpSpPr>
          <p:grpSpPr>
            <a:xfrm>
              <a:off x="3640778" y="5132245"/>
              <a:ext cx="1646195" cy="1288360"/>
              <a:chOff x="3640778" y="5132245"/>
              <a:chExt cx="1646195" cy="1288360"/>
            </a:xfrm>
          </p:grpSpPr>
          <p:sp>
            <p:nvSpPr>
              <p:cNvPr id="50" name="Freeform 49">
                <a:extLst>
                  <a:ext uri="{FF2B5EF4-FFF2-40B4-BE49-F238E27FC236}">
                    <a16:creationId xmlns:a16="http://schemas.microsoft.com/office/drawing/2014/main" id="{AC3232F5-D3AB-C2AE-AC14-4BED503F27DD}"/>
                  </a:ext>
                </a:extLst>
              </p:cNvPr>
              <p:cNvSpPr/>
              <p:nvPr/>
            </p:nvSpPr>
            <p:spPr>
              <a:xfrm>
                <a:off x="3640778" y="5132245"/>
                <a:ext cx="1646195" cy="1288360"/>
              </a:xfrm>
              <a:custGeom>
                <a:avLst/>
                <a:gdLst>
                  <a:gd name="connsiteX0" fmla="*/ 1095756 w 1175403"/>
                  <a:gd name="connsiteY0" fmla="*/ 919906 h 919905"/>
                  <a:gd name="connsiteX1" fmla="*/ 79648 w 1175403"/>
                  <a:gd name="connsiteY1" fmla="*/ 919906 h 919905"/>
                  <a:gd name="connsiteX2" fmla="*/ 0 w 1175403"/>
                  <a:gd name="connsiteY2" fmla="*/ 840240 h 919905"/>
                  <a:gd name="connsiteX3" fmla="*/ 0 w 1175403"/>
                  <a:gd name="connsiteY3" fmla="*/ 79666 h 919905"/>
                  <a:gd name="connsiteX4" fmla="*/ 79648 w 1175403"/>
                  <a:gd name="connsiteY4" fmla="*/ 0 h 919905"/>
                  <a:gd name="connsiteX5" fmla="*/ 1095756 w 1175403"/>
                  <a:gd name="connsiteY5" fmla="*/ 0 h 919905"/>
                  <a:gd name="connsiteX6" fmla="*/ 1175403 w 1175403"/>
                  <a:gd name="connsiteY6" fmla="*/ 79666 h 919905"/>
                  <a:gd name="connsiteX7" fmla="*/ 1175403 w 1175403"/>
                  <a:gd name="connsiteY7" fmla="*/ 840113 h 919905"/>
                  <a:gd name="connsiteX8" fmla="*/ 1095756 w 1175403"/>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3" h="919905">
                    <a:moveTo>
                      <a:pt x="1095756" y="919906"/>
                    </a:moveTo>
                    <a:lnTo>
                      <a:pt x="79648" y="919906"/>
                    </a:lnTo>
                    <a:cubicBezTo>
                      <a:pt x="35695" y="919906"/>
                      <a:pt x="0" y="884202"/>
                      <a:pt x="0" y="840240"/>
                    </a:cubicBezTo>
                    <a:lnTo>
                      <a:pt x="0" y="79666"/>
                    </a:lnTo>
                    <a:cubicBezTo>
                      <a:pt x="0" y="35704"/>
                      <a:pt x="35695" y="0"/>
                      <a:pt x="79648" y="0"/>
                    </a:cubicBezTo>
                    <a:lnTo>
                      <a:pt x="1095756" y="0"/>
                    </a:lnTo>
                    <a:cubicBezTo>
                      <a:pt x="1139708" y="0"/>
                      <a:pt x="1175403" y="35704"/>
                      <a:pt x="1175403" y="79666"/>
                    </a:cubicBezTo>
                    <a:lnTo>
                      <a:pt x="1175403" y="840113"/>
                    </a:lnTo>
                    <a:cubicBezTo>
                      <a:pt x="1175403" y="884202"/>
                      <a:pt x="1139708" y="919906"/>
                      <a:pt x="1095756" y="919906"/>
                    </a:cubicBezTo>
                    <a:close/>
                  </a:path>
                </a:pathLst>
              </a:custGeom>
              <a:solidFill>
                <a:srgbClr val="FFFFFF"/>
              </a:solidFill>
              <a:ln w="12692" cap="flat">
                <a:noFill/>
                <a:prstDash val="solid"/>
                <a:miter/>
              </a:ln>
            </p:spPr>
            <p:txBody>
              <a:bodyPr rtlCol="0" anchor="ctr"/>
              <a:lstStyle/>
              <a:p>
                <a:endParaRPr lang="en-US">
                  <a:solidFill>
                    <a:schemeClr val="accent2"/>
                  </a:solidFill>
                </a:endParaRPr>
              </a:p>
            </p:txBody>
          </p:sp>
          <p:sp>
            <p:nvSpPr>
              <p:cNvPr id="51" name="TextBox 50">
                <a:extLst>
                  <a:ext uri="{FF2B5EF4-FFF2-40B4-BE49-F238E27FC236}">
                    <a16:creationId xmlns:a16="http://schemas.microsoft.com/office/drawing/2014/main" id="{9481064E-2F4D-6CD4-5F69-89BED0004B9C}"/>
                  </a:ext>
                </a:extLst>
              </p:cNvPr>
              <p:cNvSpPr txBox="1"/>
              <p:nvPr/>
            </p:nvSpPr>
            <p:spPr>
              <a:xfrm>
                <a:off x="4051272" y="5927962"/>
                <a:ext cx="824265" cy="400110"/>
              </a:xfrm>
              <a:prstGeom prst="rect">
                <a:avLst/>
              </a:prstGeom>
              <a:noFill/>
            </p:spPr>
            <p:txBody>
              <a:bodyPr wrap="none" rtlCol="0">
                <a:spAutoFit/>
              </a:bodyPr>
              <a:lstStyle/>
              <a:p>
                <a:pPr algn="ctr"/>
                <a:r>
                  <a:rPr lang="en-US" sz="2000" spc="0" baseline="0" dirty="0">
                    <a:solidFill>
                      <a:schemeClr val="bg2">
                        <a:lumMod val="75000"/>
                      </a:schemeClr>
                    </a:solidFill>
                    <a:latin typeface="LondrinaSolid-Regular"/>
                    <a:sym typeface="LondrinaSolid-Regular"/>
                    <a:rtl val="0"/>
                  </a:rPr>
                  <a:t>Gospel</a:t>
                </a:r>
              </a:p>
            </p:txBody>
          </p:sp>
          <p:sp>
            <p:nvSpPr>
              <p:cNvPr id="52" name="Freeform 51">
                <a:extLst>
                  <a:ext uri="{FF2B5EF4-FFF2-40B4-BE49-F238E27FC236}">
                    <a16:creationId xmlns:a16="http://schemas.microsoft.com/office/drawing/2014/main" id="{FF98388D-8B0C-E68A-6F36-23FCD7918E29}"/>
                  </a:ext>
                </a:extLst>
              </p:cNvPr>
              <p:cNvSpPr/>
              <p:nvPr/>
            </p:nvSpPr>
            <p:spPr>
              <a:xfrm>
                <a:off x="4100218" y="5255031"/>
                <a:ext cx="727314" cy="648530"/>
              </a:xfrm>
              <a:custGeom>
                <a:avLst/>
                <a:gdLst>
                  <a:gd name="connsiteX0" fmla="*/ 1476508 w 1631413"/>
                  <a:gd name="connsiteY0" fmla="*/ 38888 h 1454695"/>
                  <a:gd name="connsiteX1" fmla="*/ 1481268 w 1631413"/>
                  <a:gd name="connsiteY1" fmla="*/ 0 h 1454695"/>
                  <a:gd name="connsiteX2" fmla="*/ 884181 w 1631413"/>
                  <a:gd name="connsiteY2" fmla="*/ 356943 h 1454695"/>
                  <a:gd name="connsiteX3" fmla="*/ 1216096 w 1631413"/>
                  <a:gd name="connsiteY3" fmla="*/ 148630 h 1454695"/>
                  <a:gd name="connsiteX4" fmla="*/ 1476508 w 1631413"/>
                  <a:gd name="connsiteY4" fmla="*/ 38888 h 1454695"/>
                  <a:gd name="connsiteX5" fmla="*/ 415354 w 1631413"/>
                  <a:gd name="connsiteY5" fmla="*/ 148630 h 1454695"/>
                  <a:gd name="connsiteX6" fmla="*/ 747232 w 1631413"/>
                  <a:gd name="connsiteY6" fmla="*/ 356943 h 1454695"/>
                  <a:gd name="connsiteX7" fmla="*/ 150182 w 1631413"/>
                  <a:gd name="connsiteY7" fmla="*/ 0 h 1454695"/>
                  <a:gd name="connsiteX8" fmla="*/ 154906 w 1631413"/>
                  <a:gd name="connsiteY8" fmla="*/ 38888 h 1454695"/>
                  <a:gd name="connsiteX9" fmla="*/ 415354 w 1631413"/>
                  <a:gd name="connsiteY9" fmla="*/ 148630 h 1454695"/>
                  <a:gd name="connsiteX10" fmla="*/ 1614863 w 1631413"/>
                  <a:gd name="connsiteY10" fmla="*/ 122789 h 1454695"/>
                  <a:gd name="connsiteX11" fmla="*/ 879530 w 1631413"/>
                  <a:gd name="connsiteY11" fmla="*/ 433457 h 1454695"/>
                  <a:gd name="connsiteX12" fmla="*/ 1599755 w 1631413"/>
                  <a:gd name="connsiteY12" fmla="*/ 246984 h 1454695"/>
                  <a:gd name="connsiteX13" fmla="*/ 1540691 w 1631413"/>
                  <a:gd name="connsiteY13" fmla="*/ 115401 h 1454695"/>
                  <a:gd name="connsiteX14" fmla="*/ 1549454 w 1631413"/>
                  <a:gd name="connsiteY14" fmla="*/ 43789 h 1454695"/>
                  <a:gd name="connsiteX15" fmla="*/ 891970 w 1631413"/>
                  <a:gd name="connsiteY15" fmla="*/ 389920 h 1454695"/>
                  <a:gd name="connsiteX16" fmla="*/ 1540691 w 1631413"/>
                  <a:gd name="connsiteY16" fmla="*/ 115401 h 1454695"/>
                  <a:gd name="connsiteX17" fmla="*/ 751884 w 1631413"/>
                  <a:gd name="connsiteY17" fmla="*/ 433457 h 1454695"/>
                  <a:gd name="connsiteX18" fmla="*/ 16551 w 1631413"/>
                  <a:gd name="connsiteY18" fmla="*/ 122789 h 1454695"/>
                  <a:gd name="connsiteX19" fmla="*/ 31695 w 1631413"/>
                  <a:gd name="connsiteY19" fmla="*/ 246984 h 1454695"/>
                  <a:gd name="connsiteX20" fmla="*/ 826452 w 1631413"/>
                  <a:gd name="connsiteY20" fmla="*/ 477354 h 1454695"/>
                  <a:gd name="connsiteX21" fmla="*/ 826452 w 1631413"/>
                  <a:gd name="connsiteY21" fmla="*/ 1454695 h 1454695"/>
                  <a:gd name="connsiteX22" fmla="*/ 1491544 w 1631413"/>
                  <a:gd name="connsiteY22" fmla="*/ 1284369 h 1454695"/>
                  <a:gd name="connsiteX23" fmla="*/ 1631414 w 1631413"/>
                  <a:gd name="connsiteY23" fmla="*/ 268969 h 1454695"/>
                  <a:gd name="connsiteX24" fmla="*/ 1367576 w 1631413"/>
                  <a:gd name="connsiteY24" fmla="*/ 757676 h 1454695"/>
                  <a:gd name="connsiteX25" fmla="*/ 1267443 w 1631413"/>
                  <a:gd name="connsiteY25" fmla="*/ 783517 h 1454695"/>
                  <a:gd name="connsiteX26" fmla="*/ 1241625 w 1631413"/>
                  <a:gd name="connsiteY26" fmla="*/ 1085606 h 1454695"/>
                  <a:gd name="connsiteX27" fmla="*/ 1183968 w 1631413"/>
                  <a:gd name="connsiteY27" fmla="*/ 1100347 h 1454695"/>
                  <a:gd name="connsiteX28" fmla="*/ 1200375 w 1631413"/>
                  <a:gd name="connsiteY28" fmla="*/ 800816 h 1454695"/>
                  <a:gd name="connsiteX29" fmla="*/ 1085710 w 1631413"/>
                  <a:gd name="connsiteY29" fmla="*/ 830405 h 1454695"/>
                  <a:gd name="connsiteX30" fmla="*/ 1085710 w 1631413"/>
                  <a:gd name="connsiteY30" fmla="*/ 771299 h 1454695"/>
                  <a:gd name="connsiteX31" fmla="*/ 1201348 w 1631413"/>
                  <a:gd name="connsiteY31" fmla="*/ 741421 h 1454695"/>
                  <a:gd name="connsiteX32" fmla="*/ 1207082 w 1631413"/>
                  <a:gd name="connsiteY32" fmla="*/ 636868 h 1454695"/>
                  <a:gd name="connsiteX33" fmla="*/ 1281614 w 1631413"/>
                  <a:gd name="connsiteY33" fmla="*/ 617587 h 1454695"/>
                  <a:gd name="connsiteX34" fmla="*/ 1272635 w 1631413"/>
                  <a:gd name="connsiteY34" fmla="*/ 723005 h 1454695"/>
                  <a:gd name="connsiteX35" fmla="*/ 1376014 w 1631413"/>
                  <a:gd name="connsiteY35" fmla="*/ 696299 h 1454695"/>
                  <a:gd name="connsiteX36" fmla="*/ 1367576 w 1631413"/>
                  <a:gd name="connsiteY36" fmla="*/ 757676 h 1454695"/>
                  <a:gd name="connsiteX37" fmla="*/ 139869 w 1631413"/>
                  <a:gd name="connsiteY37" fmla="*/ 1284369 h 1454695"/>
                  <a:gd name="connsiteX38" fmla="*/ 804962 w 1631413"/>
                  <a:gd name="connsiteY38" fmla="*/ 1454695 h 1454695"/>
                  <a:gd name="connsiteX39" fmla="*/ 804962 w 1631413"/>
                  <a:gd name="connsiteY39" fmla="*/ 477354 h 1454695"/>
                  <a:gd name="connsiteX40" fmla="*/ 0 w 1631413"/>
                  <a:gd name="connsiteY40" fmla="*/ 268969 h 1454695"/>
                  <a:gd name="connsiteX41" fmla="*/ 739480 w 1631413"/>
                  <a:gd name="connsiteY41" fmla="*/ 389920 h 1454695"/>
                  <a:gd name="connsiteX42" fmla="*/ 81996 w 1631413"/>
                  <a:gd name="connsiteY42" fmla="*/ 43789 h 1454695"/>
                  <a:gd name="connsiteX43" fmla="*/ 90722 w 1631413"/>
                  <a:gd name="connsiteY43" fmla="*/ 115401 h 1454695"/>
                  <a:gd name="connsiteX44" fmla="*/ 739480 w 1631413"/>
                  <a:gd name="connsiteY44" fmla="*/ 389920 h 145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631413" h="1454695">
                    <a:moveTo>
                      <a:pt x="1476508" y="38888"/>
                    </a:moveTo>
                    <a:lnTo>
                      <a:pt x="1481268" y="0"/>
                    </a:lnTo>
                    <a:cubicBezTo>
                      <a:pt x="1481268" y="0"/>
                      <a:pt x="1044099" y="175949"/>
                      <a:pt x="884181" y="356943"/>
                    </a:cubicBezTo>
                    <a:cubicBezTo>
                      <a:pt x="956946" y="289115"/>
                      <a:pt x="1067897" y="219377"/>
                      <a:pt x="1216096" y="148630"/>
                    </a:cubicBezTo>
                    <a:cubicBezTo>
                      <a:pt x="1317888" y="99976"/>
                      <a:pt x="1415534" y="61557"/>
                      <a:pt x="1476508" y="38888"/>
                    </a:cubicBezTo>
                    <a:close/>
                    <a:moveTo>
                      <a:pt x="415354" y="148630"/>
                    </a:moveTo>
                    <a:cubicBezTo>
                      <a:pt x="563552" y="219377"/>
                      <a:pt x="674503" y="289115"/>
                      <a:pt x="747232" y="356943"/>
                    </a:cubicBezTo>
                    <a:cubicBezTo>
                      <a:pt x="587351" y="175949"/>
                      <a:pt x="150182" y="0"/>
                      <a:pt x="150182" y="0"/>
                    </a:cubicBezTo>
                    <a:lnTo>
                      <a:pt x="154906" y="38888"/>
                    </a:lnTo>
                    <a:cubicBezTo>
                      <a:pt x="215916" y="61557"/>
                      <a:pt x="313561" y="99976"/>
                      <a:pt x="415354" y="148630"/>
                    </a:cubicBezTo>
                    <a:close/>
                    <a:moveTo>
                      <a:pt x="1614863" y="122789"/>
                    </a:moveTo>
                    <a:cubicBezTo>
                      <a:pt x="1614863" y="122789"/>
                      <a:pt x="1097465" y="278159"/>
                      <a:pt x="879530" y="433457"/>
                    </a:cubicBezTo>
                    <a:lnTo>
                      <a:pt x="1599755" y="246984"/>
                    </a:lnTo>
                    <a:close/>
                    <a:moveTo>
                      <a:pt x="1540691" y="115401"/>
                    </a:moveTo>
                    <a:lnTo>
                      <a:pt x="1549454" y="43789"/>
                    </a:lnTo>
                    <a:cubicBezTo>
                      <a:pt x="1549454" y="43789"/>
                      <a:pt x="1084376" y="199159"/>
                      <a:pt x="891970" y="389920"/>
                    </a:cubicBezTo>
                    <a:cubicBezTo>
                      <a:pt x="1075325" y="272032"/>
                      <a:pt x="1401038" y="160379"/>
                      <a:pt x="1540691" y="115401"/>
                    </a:cubicBezTo>
                    <a:close/>
                    <a:moveTo>
                      <a:pt x="751884" y="433457"/>
                    </a:moveTo>
                    <a:cubicBezTo>
                      <a:pt x="533985" y="278159"/>
                      <a:pt x="16551" y="122789"/>
                      <a:pt x="16551" y="122789"/>
                    </a:cubicBezTo>
                    <a:lnTo>
                      <a:pt x="31695" y="246984"/>
                    </a:lnTo>
                    <a:close/>
                    <a:moveTo>
                      <a:pt x="826452" y="477354"/>
                    </a:moveTo>
                    <a:lnTo>
                      <a:pt x="826452" y="1454695"/>
                    </a:lnTo>
                    <a:lnTo>
                      <a:pt x="1491544" y="1284369"/>
                    </a:lnTo>
                    <a:lnTo>
                      <a:pt x="1631414" y="268969"/>
                    </a:lnTo>
                    <a:close/>
                    <a:moveTo>
                      <a:pt x="1367576" y="757676"/>
                    </a:moveTo>
                    <a:cubicBezTo>
                      <a:pt x="1312660" y="771839"/>
                      <a:pt x="1322360" y="769317"/>
                      <a:pt x="1267443" y="783517"/>
                    </a:cubicBezTo>
                    <a:cubicBezTo>
                      <a:pt x="1258825" y="884177"/>
                      <a:pt x="1250207" y="984910"/>
                      <a:pt x="1241625" y="1085606"/>
                    </a:cubicBezTo>
                    <a:cubicBezTo>
                      <a:pt x="1213897" y="1092706"/>
                      <a:pt x="1211697" y="1093247"/>
                      <a:pt x="1183968" y="1100347"/>
                    </a:cubicBezTo>
                    <a:cubicBezTo>
                      <a:pt x="1189449" y="1000515"/>
                      <a:pt x="1194894" y="900684"/>
                      <a:pt x="1200375" y="800816"/>
                    </a:cubicBezTo>
                    <a:cubicBezTo>
                      <a:pt x="1145458" y="814980"/>
                      <a:pt x="1140591" y="816205"/>
                      <a:pt x="1085710" y="830405"/>
                    </a:cubicBezTo>
                    <a:cubicBezTo>
                      <a:pt x="1085710" y="806763"/>
                      <a:pt x="1085710" y="794941"/>
                      <a:pt x="1085710" y="771299"/>
                    </a:cubicBezTo>
                    <a:cubicBezTo>
                      <a:pt x="1141925" y="756775"/>
                      <a:pt x="1145098" y="755910"/>
                      <a:pt x="1201348" y="741421"/>
                    </a:cubicBezTo>
                    <a:cubicBezTo>
                      <a:pt x="1203656" y="699579"/>
                      <a:pt x="1204774" y="678675"/>
                      <a:pt x="1207082" y="636868"/>
                    </a:cubicBezTo>
                    <a:cubicBezTo>
                      <a:pt x="1240616" y="628183"/>
                      <a:pt x="1248044" y="626273"/>
                      <a:pt x="1281614" y="617587"/>
                    </a:cubicBezTo>
                    <a:cubicBezTo>
                      <a:pt x="1278008" y="659754"/>
                      <a:pt x="1276205" y="680838"/>
                      <a:pt x="1272635" y="723005"/>
                    </a:cubicBezTo>
                    <a:cubicBezTo>
                      <a:pt x="1328850" y="708481"/>
                      <a:pt x="1319799" y="710787"/>
                      <a:pt x="1376014" y="696299"/>
                    </a:cubicBezTo>
                    <a:cubicBezTo>
                      <a:pt x="1372625" y="720842"/>
                      <a:pt x="1370966" y="733096"/>
                      <a:pt x="1367576" y="757676"/>
                    </a:cubicBezTo>
                    <a:close/>
                    <a:moveTo>
                      <a:pt x="139869" y="1284369"/>
                    </a:moveTo>
                    <a:lnTo>
                      <a:pt x="804962" y="1454695"/>
                    </a:lnTo>
                    <a:lnTo>
                      <a:pt x="804962" y="477354"/>
                    </a:lnTo>
                    <a:lnTo>
                      <a:pt x="0" y="268969"/>
                    </a:lnTo>
                    <a:close/>
                    <a:moveTo>
                      <a:pt x="739480" y="389920"/>
                    </a:moveTo>
                    <a:cubicBezTo>
                      <a:pt x="547074" y="199159"/>
                      <a:pt x="81996" y="43789"/>
                      <a:pt x="81996" y="43789"/>
                    </a:cubicBezTo>
                    <a:lnTo>
                      <a:pt x="90722" y="115401"/>
                    </a:lnTo>
                    <a:cubicBezTo>
                      <a:pt x="230375" y="160379"/>
                      <a:pt x="556124" y="272032"/>
                      <a:pt x="739480" y="389920"/>
                    </a:cubicBezTo>
                  </a:path>
                </a:pathLst>
              </a:custGeom>
              <a:solidFill>
                <a:schemeClr val="accent2"/>
              </a:solidFill>
              <a:ln w="9231" cap="flat">
                <a:noFill/>
                <a:prstDash val="solid"/>
                <a:miter/>
              </a:ln>
            </p:spPr>
            <p:txBody>
              <a:bodyPr rtlCol="0" anchor="ctr"/>
              <a:lstStyle/>
              <a:p>
                <a:endParaRPr lang="en-US"/>
              </a:p>
            </p:txBody>
          </p:sp>
        </p:grpSp>
        <p:grpSp>
          <p:nvGrpSpPr>
            <p:cNvPr id="16" name="Group 15">
              <a:extLst>
                <a:ext uri="{FF2B5EF4-FFF2-40B4-BE49-F238E27FC236}">
                  <a16:creationId xmlns:a16="http://schemas.microsoft.com/office/drawing/2014/main" id="{6595F50E-FEF3-6E1B-7F8B-06BC714B2120}"/>
                </a:ext>
              </a:extLst>
            </p:cNvPr>
            <p:cNvGrpSpPr/>
            <p:nvPr/>
          </p:nvGrpSpPr>
          <p:grpSpPr>
            <a:xfrm>
              <a:off x="5401191" y="5132245"/>
              <a:ext cx="1646195" cy="1288360"/>
              <a:chOff x="5401191" y="5132245"/>
              <a:chExt cx="1646195" cy="1288360"/>
            </a:xfrm>
          </p:grpSpPr>
          <p:sp>
            <p:nvSpPr>
              <p:cNvPr id="45" name="Freeform 44">
                <a:extLst>
                  <a:ext uri="{FF2B5EF4-FFF2-40B4-BE49-F238E27FC236}">
                    <a16:creationId xmlns:a16="http://schemas.microsoft.com/office/drawing/2014/main" id="{810AE2CC-1F94-53FD-7442-9B106A5620CF}"/>
                  </a:ext>
                </a:extLst>
              </p:cNvPr>
              <p:cNvSpPr/>
              <p:nvPr/>
            </p:nvSpPr>
            <p:spPr>
              <a:xfrm>
                <a:off x="5401191" y="5132245"/>
                <a:ext cx="1646195" cy="1288360"/>
              </a:xfrm>
              <a:custGeom>
                <a:avLst/>
                <a:gdLst>
                  <a:gd name="connsiteX0" fmla="*/ 1095756 w 1175403"/>
                  <a:gd name="connsiteY0" fmla="*/ 919906 h 919905"/>
                  <a:gd name="connsiteX1" fmla="*/ 79648 w 1175403"/>
                  <a:gd name="connsiteY1" fmla="*/ 919906 h 919905"/>
                  <a:gd name="connsiteX2" fmla="*/ 0 w 1175403"/>
                  <a:gd name="connsiteY2" fmla="*/ 840240 h 919905"/>
                  <a:gd name="connsiteX3" fmla="*/ 0 w 1175403"/>
                  <a:gd name="connsiteY3" fmla="*/ 79666 h 919905"/>
                  <a:gd name="connsiteX4" fmla="*/ 79648 w 1175403"/>
                  <a:gd name="connsiteY4" fmla="*/ 0 h 919905"/>
                  <a:gd name="connsiteX5" fmla="*/ 1095756 w 1175403"/>
                  <a:gd name="connsiteY5" fmla="*/ 0 h 919905"/>
                  <a:gd name="connsiteX6" fmla="*/ 1175403 w 1175403"/>
                  <a:gd name="connsiteY6" fmla="*/ 79666 h 919905"/>
                  <a:gd name="connsiteX7" fmla="*/ 1175403 w 1175403"/>
                  <a:gd name="connsiteY7" fmla="*/ 840113 h 919905"/>
                  <a:gd name="connsiteX8" fmla="*/ 1095756 w 1175403"/>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3" h="919905">
                    <a:moveTo>
                      <a:pt x="1095756" y="919906"/>
                    </a:moveTo>
                    <a:lnTo>
                      <a:pt x="79648" y="919906"/>
                    </a:lnTo>
                    <a:cubicBezTo>
                      <a:pt x="35695" y="919906"/>
                      <a:pt x="0" y="884202"/>
                      <a:pt x="0" y="840240"/>
                    </a:cubicBezTo>
                    <a:lnTo>
                      <a:pt x="0" y="79666"/>
                    </a:lnTo>
                    <a:cubicBezTo>
                      <a:pt x="0" y="35704"/>
                      <a:pt x="35695" y="0"/>
                      <a:pt x="79648" y="0"/>
                    </a:cubicBezTo>
                    <a:lnTo>
                      <a:pt x="1095756" y="0"/>
                    </a:lnTo>
                    <a:cubicBezTo>
                      <a:pt x="1139708" y="0"/>
                      <a:pt x="1175403" y="35704"/>
                      <a:pt x="1175403" y="79666"/>
                    </a:cubicBezTo>
                    <a:lnTo>
                      <a:pt x="1175403" y="840113"/>
                    </a:lnTo>
                    <a:cubicBezTo>
                      <a:pt x="1175403" y="884202"/>
                      <a:pt x="1139708" y="919906"/>
                      <a:pt x="1095756" y="919906"/>
                    </a:cubicBezTo>
                    <a:close/>
                  </a:path>
                </a:pathLst>
              </a:custGeom>
              <a:solidFill>
                <a:srgbClr val="FFFFFF"/>
              </a:solidFill>
              <a:ln w="12692" cap="flat">
                <a:noFill/>
                <a:prstDash val="solid"/>
                <a:miter/>
              </a:ln>
            </p:spPr>
            <p:txBody>
              <a:bodyPr rtlCol="0" anchor="ctr"/>
              <a:lstStyle/>
              <a:p>
                <a:endParaRPr lang="en-US"/>
              </a:p>
            </p:txBody>
          </p:sp>
          <p:sp>
            <p:nvSpPr>
              <p:cNvPr id="46" name="TextBox 45">
                <a:extLst>
                  <a:ext uri="{FF2B5EF4-FFF2-40B4-BE49-F238E27FC236}">
                    <a16:creationId xmlns:a16="http://schemas.microsoft.com/office/drawing/2014/main" id="{627828E8-ACEA-8E13-DF16-6ECF6E6614C2}"/>
                  </a:ext>
                </a:extLst>
              </p:cNvPr>
              <p:cNvSpPr txBox="1"/>
              <p:nvPr/>
            </p:nvSpPr>
            <p:spPr>
              <a:xfrm>
                <a:off x="5678119" y="5927962"/>
                <a:ext cx="1099981" cy="400110"/>
              </a:xfrm>
              <a:prstGeom prst="rect">
                <a:avLst/>
              </a:prstGeom>
              <a:noFill/>
            </p:spPr>
            <p:txBody>
              <a:bodyPr wrap="none" rtlCol="0">
                <a:spAutoFit/>
              </a:bodyPr>
              <a:lstStyle/>
              <a:p>
                <a:pPr algn="ctr"/>
                <a:r>
                  <a:rPr lang="en-US" sz="2000" spc="0" baseline="0" dirty="0">
                    <a:solidFill>
                      <a:schemeClr val="bg2">
                        <a:lumMod val="75000"/>
                      </a:schemeClr>
                    </a:solidFill>
                    <a:latin typeface="LondrinaSolid-Regular"/>
                    <a:sym typeface="LondrinaSolid-Regular"/>
                    <a:rtl val="0"/>
                  </a:rPr>
                  <a:t>Salvation</a:t>
                </a:r>
              </a:p>
            </p:txBody>
          </p:sp>
          <p:grpSp>
            <p:nvGrpSpPr>
              <p:cNvPr id="47" name="Group 46">
                <a:extLst>
                  <a:ext uri="{FF2B5EF4-FFF2-40B4-BE49-F238E27FC236}">
                    <a16:creationId xmlns:a16="http://schemas.microsoft.com/office/drawing/2014/main" id="{82FFE70E-EA3D-9830-93BE-6A44A2749D5F}"/>
                  </a:ext>
                </a:extLst>
              </p:cNvPr>
              <p:cNvGrpSpPr/>
              <p:nvPr/>
            </p:nvGrpSpPr>
            <p:grpSpPr>
              <a:xfrm>
                <a:off x="6050071" y="5267036"/>
                <a:ext cx="348434" cy="605566"/>
                <a:chOff x="-3203125" y="-4106975"/>
                <a:chExt cx="1261313" cy="2192116"/>
              </a:xfrm>
              <a:solidFill>
                <a:schemeClr val="accent2"/>
              </a:solidFill>
            </p:grpSpPr>
            <p:sp>
              <p:nvSpPr>
                <p:cNvPr id="48" name="Freeform 47">
                  <a:extLst>
                    <a:ext uri="{FF2B5EF4-FFF2-40B4-BE49-F238E27FC236}">
                      <a16:creationId xmlns:a16="http://schemas.microsoft.com/office/drawing/2014/main" id="{9CCD412A-F1AD-36E6-BB17-BE2C1F1F78A9}"/>
                    </a:ext>
                  </a:extLst>
                </p:cNvPr>
                <p:cNvSpPr/>
                <p:nvPr/>
              </p:nvSpPr>
              <p:spPr>
                <a:xfrm>
                  <a:off x="-2711401" y="-4106975"/>
                  <a:ext cx="299246" cy="2192116"/>
                </a:xfrm>
                <a:custGeom>
                  <a:avLst/>
                  <a:gdLst>
                    <a:gd name="connsiteX0" fmla="*/ 299246 w 299246"/>
                    <a:gd name="connsiteY0" fmla="*/ 2192116 h 2192116"/>
                    <a:gd name="connsiteX1" fmla="*/ 299246 w 299246"/>
                    <a:gd name="connsiteY1" fmla="*/ 0 h 2192116"/>
                    <a:gd name="connsiteX2" fmla="*/ 0 w 299246"/>
                    <a:gd name="connsiteY2" fmla="*/ 0 h 2192116"/>
                    <a:gd name="connsiteX3" fmla="*/ 0 w 299246"/>
                    <a:gd name="connsiteY3" fmla="*/ 2192116 h 2192116"/>
                    <a:gd name="connsiteX4" fmla="*/ 299246 w 299246"/>
                    <a:gd name="connsiteY4" fmla="*/ 2192116 h 2192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246" h="2192116">
                      <a:moveTo>
                        <a:pt x="299246" y="2192116"/>
                      </a:moveTo>
                      <a:lnTo>
                        <a:pt x="299246" y="0"/>
                      </a:lnTo>
                      <a:lnTo>
                        <a:pt x="0" y="0"/>
                      </a:lnTo>
                      <a:lnTo>
                        <a:pt x="0" y="2192116"/>
                      </a:lnTo>
                      <a:lnTo>
                        <a:pt x="299246" y="2192116"/>
                      </a:lnTo>
                    </a:path>
                  </a:pathLst>
                </a:custGeom>
                <a:grpFill/>
                <a:ln w="9231"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034B97EE-5445-20EA-C69A-DA116B60DB98}"/>
                    </a:ext>
                  </a:extLst>
                </p:cNvPr>
                <p:cNvSpPr/>
                <p:nvPr/>
              </p:nvSpPr>
              <p:spPr>
                <a:xfrm>
                  <a:off x="-3203125" y="-3617512"/>
                  <a:ext cx="1261313" cy="297981"/>
                </a:xfrm>
                <a:custGeom>
                  <a:avLst/>
                  <a:gdLst>
                    <a:gd name="connsiteX0" fmla="*/ 1261313 w 1261313"/>
                    <a:gd name="connsiteY0" fmla="*/ 0 h 297981"/>
                    <a:gd name="connsiteX1" fmla="*/ 0 w 1261313"/>
                    <a:gd name="connsiteY1" fmla="*/ 0 h 297981"/>
                    <a:gd name="connsiteX2" fmla="*/ 0 w 1261313"/>
                    <a:gd name="connsiteY2" fmla="*/ 297981 h 297981"/>
                    <a:gd name="connsiteX3" fmla="*/ 1261313 w 1261313"/>
                    <a:gd name="connsiteY3" fmla="*/ 297981 h 297981"/>
                    <a:gd name="connsiteX4" fmla="*/ 1261313 w 1261313"/>
                    <a:gd name="connsiteY4" fmla="*/ 0 h 297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313" h="297981">
                      <a:moveTo>
                        <a:pt x="1261313" y="0"/>
                      </a:moveTo>
                      <a:lnTo>
                        <a:pt x="0" y="0"/>
                      </a:lnTo>
                      <a:lnTo>
                        <a:pt x="0" y="297981"/>
                      </a:lnTo>
                      <a:lnTo>
                        <a:pt x="1261313" y="297981"/>
                      </a:lnTo>
                      <a:lnTo>
                        <a:pt x="1261313" y="0"/>
                      </a:lnTo>
                    </a:path>
                  </a:pathLst>
                </a:custGeom>
                <a:grpFill/>
                <a:ln w="9231" cap="flat">
                  <a:noFill/>
                  <a:prstDash val="solid"/>
                  <a:miter/>
                </a:ln>
              </p:spPr>
              <p:txBody>
                <a:bodyPr rtlCol="0" anchor="ctr"/>
                <a:lstStyle/>
                <a:p>
                  <a:endParaRPr lang="en-US"/>
                </a:p>
              </p:txBody>
            </p:sp>
          </p:grpSp>
        </p:grpSp>
        <p:grpSp>
          <p:nvGrpSpPr>
            <p:cNvPr id="17" name="Group 16">
              <a:extLst>
                <a:ext uri="{FF2B5EF4-FFF2-40B4-BE49-F238E27FC236}">
                  <a16:creationId xmlns:a16="http://schemas.microsoft.com/office/drawing/2014/main" id="{E6110014-5128-51D8-A9BB-037F57074FFD}"/>
                </a:ext>
              </a:extLst>
            </p:cNvPr>
            <p:cNvGrpSpPr/>
            <p:nvPr/>
          </p:nvGrpSpPr>
          <p:grpSpPr>
            <a:xfrm>
              <a:off x="7138126" y="5132245"/>
              <a:ext cx="1672253" cy="1288360"/>
              <a:chOff x="7138126" y="5132245"/>
              <a:chExt cx="1672253" cy="1288360"/>
            </a:xfrm>
          </p:grpSpPr>
          <p:sp>
            <p:nvSpPr>
              <p:cNvPr id="40" name="Freeform 39">
                <a:extLst>
                  <a:ext uri="{FF2B5EF4-FFF2-40B4-BE49-F238E27FC236}">
                    <a16:creationId xmlns:a16="http://schemas.microsoft.com/office/drawing/2014/main" id="{7728A4D9-37E9-C679-2EC3-94E1DCE73B16}"/>
                  </a:ext>
                </a:extLst>
              </p:cNvPr>
              <p:cNvSpPr/>
              <p:nvPr/>
            </p:nvSpPr>
            <p:spPr>
              <a:xfrm>
                <a:off x="7161603" y="5132245"/>
                <a:ext cx="1646193" cy="1288360"/>
              </a:xfrm>
              <a:custGeom>
                <a:avLst/>
                <a:gdLst>
                  <a:gd name="connsiteX0" fmla="*/ 1095756 w 1175402"/>
                  <a:gd name="connsiteY0" fmla="*/ 919906 h 919905"/>
                  <a:gd name="connsiteX1" fmla="*/ 79648 w 1175402"/>
                  <a:gd name="connsiteY1" fmla="*/ 919906 h 919905"/>
                  <a:gd name="connsiteX2" fmla="*/ 0 w 1175402"/>
                  <a:gd name="connsiteY2" fmla="*/ 840240 h 919905"/>
                  <a:gd name="connsiteX3" fmla="*/ 0 w 1175402"/>
                  <a:gd name="connsiteY3" fmla="*/ 79666 h 919905"/>
                  <a:gd name="connsiteX4" fmla="*/ 79648 w 1175402"/>
                  <a:gd name="connsiteY4" fmla="*/ 0 h 919905"/>
                  <a:gd name="connsiteX5" fmla="*/ 1095756 w 1175402"/>
                  <a:gd name="connsiteY5" fmla="*/ 0 h 919905"/>
                  <a:gd name="connsiteX6" fmla="*/ 1175403 w 1175402"/>
                  <a:gd name="connsiteY6" fmla="*/ 79666 h 919905"/>
                  <a:gd name="connsiteX7" fmla="*/ 1175403 w 1175402"/>
                  <a:gd name="connsiteY7" fmla="*/ 840113 h 919905"/>
                  <a:gd name="connsiteX8" fmla="*/ 1095756 w 1175402"/>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2" h="919905">
                    <a:moveTo>
                      <a:pt x="1095756" y="919906"/>
                    </a:moveTo>
                    <a:lnTo>
                      <a:pt x="79648" y="919906"/>
                    </a:lnTo>
                    <a:cubicBezTo>
                      <a:pt x="35695" y="919906"/>
                      <a:pt x="0" y="884202"/>
                      <a:pt x="0" y="840240"/>
                    </a:cubicBezTo>
                    <a:lnTo>
                      <a:pt x="0" y="79666"/>
                    </a:lnTo>
                    <a:cubicBezTo>
                      <a:pt x="0" y="35704"/>
                      <a:pt x="35695" y="0"/>
                      <a:pt x="79648" y="0"/>
                    </a:cubicBezTo>
                    <a:lnTo>
                      <a:pt x="1095756" y="0"/>
                    </a:lnTo>
                    <a:cubicBezTo>
                      <a:pt x="1139707" y="0"/>
                      <a:pt x="1175403" y="35704"/>
                      <a:pt x="1175403" y="79666"/>
                    </a:cubicBezTo>
                    <a:lnTo>
                      <a:pt x="1175403" y="840113"/>
                    </a:lnTo>
                    <a:cubicBezTo>
                      <a:pt x="1175403" y="884202"/>
                      <a:pt x="1139834" y="919906"/>
                      <a:pt x="1095756" y="919906"/>
                    </a:cubicBezTo>
                    <a:close/>
                  </a:path>
                </a:pathLst>
              </a:custGeom>
              <a:solidFill>
                <a:srgbClr val="FFFFFF"/>
              </a:solidFill>
              <a:ln w="12692" cap="flat">
                <a:noFill/>
                <a:prstDash val="solid"/>
                <a:miter/>
              </a:ln>
            </p:spPr>
            <p:txBody>
              <a:bodyPr rtlCol="0" anchor="ctr"/>
              <a:lstStyle/>
              <a:p>
                <a:endParaRPr lang="en-US" dirty="0"/>
              </a:p>
            </p:txBody>
          </p:sp>
          <p:sp>
            <p:nvSpPr>
              <p:cNvPr id="41" name="TextBox 40">
                <a:extLst>
                  <a:ext uri="{FF2B5EF4-FFF2-40B4-BE49-F238E27FC236}">
                    <a16:creationId xmlns:a16="http://schemas.microsoft.com/office/drawing/2014/main" id="{9C2627B9-508D-8CB3-7765-ADE36EB60CD5}"/>
                  </a:ext>
                </a:extLst>
              </p:cNvPr>
              <p:cNvSpPr txBox="1"/>
              <p:nvPr/>
            </p:nvSpPr>
            <p:spPr>
              <a:xfrm>
                <a:off x="7138126" y="5927962"/>
                <a:ext cx="1672253" cy="400110"/>
              </a:xfrm>
              <a:prstGeom prst="rect">
                <a:avLst/>
              </a:prstGeom>
              <a:noFill/>
            </p:spPr>
            <p:txBody>
              <a:bodyPr wrap="none" rtlCol="0">
                <a:spAutoFit/>
              </a:bodyPr>
              <a:lstStyle/>
              <a:p>
                <a:pPr algn="ctr"/>
                <a:r>
                  <a:rPr lang="en-US" sz="2000" spc="0" baseline="0" dirty="0">
                    <a:solidFill>
                      <a:schemeClr val="bg2">
                        <a:lumMod val="75000"/>
                      </a:schemeClr>
                    </a:solidFill>
                    <a:latin typeface="LondrinaSolid-Regular"/>
                    <a:sym typeface="LondrinaSolid-Regular"/>
                    <a:rtl val="0"/>
                  </a:rPr>
                  <a:t>Kingdom of God</a:t>
                </a:r>
              </a:p>
            </p:txBody>
          </p:sp>
          <p:grpSp>
            <p:nvGrpSpPr>
              <p:cNvPr id="42" name="Group 41">
                <a:extLst>
                  <a:ext uri="{FF2B5EF4-FFF2-40B4-BE49-F238E27FC236}">
                    <a16:creationId xmlns:a16="http://schemas.microsoft.com/office/drawing/2014/main" id="{0B349943-E6E5-C10D-03D2-7610D42BEB66}"/>
                  </a:ext>
                </a:extLst>
              </p:cNvPr>
              <p:cNvGrpSpPr/>
              <p:nvPr/>
            </p:nvGrpSpPr>
            <p:grpSpPr>
              <a:xfrm>
                <a:off x="7566636" y="5277163"/>
                <a:ext cx="836127" cy="594435"/>
                <a:chOff x="7842545" y="4116969"/>
                <a:chExt cx="3066532" cy="2180115"/>
              </a:xfrm>
            </p:grpSpPr>
            <p:sp>
              <p:nvSpPr>
                <p:cNvPr id="43" name="Freeform 42">
                  <a:extLst>
                    <a:ext uri="{FF2B5EF4-FFF2-40B4-BE49-F238E27FC236}">
                      <a16:creationId xmlns:a16="http://schemas.microsoft.com/office/drawing/2014/main" id="{14D5C50F-A005-9AB4-B12B-2DFE485B51E3}"/>
                    </a:ext>
                  </a:extLst>
                </p:cNvPr>
                <p:cNvSpPr/>
                <p:nvPr/>
              </p:nvSpPr>
              <p:spPr>
                <a:xfrm>
                  <a:off x="7842545" y="4116969"/>
                  <a:ext cx="3066532" cy="2180115"/>
                </a:xfrm>
                <a:custGeom>
                  <a:avLst/>
                  <a:gdLst>
                    <a:gd name="connsiteX0" fmla="*/ 3065999 w 3066532"/>
                    <a:gd name="connsiteY0" fmla="*/ 820616 h 2180115"/>
                    <a:gd name="connsiteX1" fmla="*/ 3034665 w 3066532"/>
                    <a:gd name="connsiteY1" fmla="*/ 930575 h 2180115"/>
                    <a:gd name="connsiteX2" fmla="*/ 2992152 w 3066532"/>
                    <a:gd name="connsiteY2" fmla="*/ 966327 h 2180115"/>
                    <a:gd name="connsiteX3" fmla="*/ 2945168 w 3066532"/>
                    <a:gd name="connsiteY3" fmla="*/ 974832 h 2180115"/>
                    <a:gd name="connsiteX4" fmla="*/ 2832811 w 3066532"/>
                    <a:gd name="connsiteY4" fmla="*/ 1415173 h 2180115"/>
                    <a:gd name="connsiteX5" fmla="*/ 2753159 w 3066532"/>
                    <a:gd name="connsiteY5" fmla="*/ 1683854 h 2180115"/>
                    <a:gd name="connsiteX6" fmla="*/ 2684216 w 3066532"/>
                    <a:gd name="connsiteY6" fmla="*/ 1887698 h 2180115"/>
                    <a:gd name="connsiteX7" fmla="*/ 2672136 w 3066532"/>
                    <a:gd name="connsiteY7" fmla="*/ 1937325 h 2180115"/>
                    <a:gd name="connsiteX8" fmla="*/ 2694096 w 3066532"/>
                    <a:gd name="connsiteY8" fmla="*/ 1988719 h 2180115"/>
                    <a:gd name="connsiteX9" fmla="*/ 2682449 w 3066532"/>
                    <a:gd name="connsiteY9" fmla="*/ 2145638 h 2180115"/>
                    <a:gd name="connsiteX10" fmla="*/ 2613506 w 3066532"/>
                    <a:gd name="connsiteY10" fmla="*/ 2180057 h 2180115"/>
                    <a:gd name="connsiteX11" fmla="*/ 1533096 w 3066532"/>
                    <a:gd name="connsiteY11" fmla="*/ 2161712 h 2180115"/>
                    <a:gd name="connsiteX12" fmla="*/ 453156 w 3066532"/>
                    <a:gd name="connsiteY12" fmla="*/ 2180057 h 2180115"/>
                    <a:gd name="connsiteX13" fmla="*/ 383780 w 3066532"/>
                    <a:gd name="connsiteY13" fmla="*/ 2145638 h 2180115"/>
                    <a:gd name="connsiteX14" fmla="*/ 372566 w 3066532"/>
                    <a:gd name="connsiteY14" fmla="*/ 1988719 h 2180115"/>
                    <a:gd name="connsiteX15" fmla="*/ 394056 w 3066532"/>
                    <a:gd name="connsiteY15" fmla="*/ 1937325 h 2180115"/>
                    <a:gd name="connsiteX16" fmla="*/ 379741 w 3066532"/>
                    <a:gd name="connsiteY16" fmla="*/ 1880994 h 2180115"/>
                    <a:gd name="connsiteX17" fmla="*/ 313502 w 3066532"/>
                    <a:gd name="connsiteY17" fmla="*/ 1683854 h 2180115"/>
                    <a:gd name="connsiteX18" fmla="*/ 233381 w 3066532"/>
                    <a:gd name="connsiteY18" fmla="*/ 1415173 h 2180115"/>
                    <a:gd name="connsiteX19" fmla="*/ 121493 w 3066532"/>
                    <a:gd name="connsiteY19" fmla="*/ 974832 h 2180115"/>
                    <a:gd name="connsiteX20" fmla="*/ 74509 w 3066532"/>
                    <a:gd name="connsiteY20" fmla="*/ 966327 h 2180115"/>
                    <a:gd name="connsiteX21" fmla="*/ 31997 w 3066532"/>
                    <a:gd name="connsiteY21" fmla="*/ 930575 h 2180115"/>
                    <a:gd name="connsiteX22" fmla="*/ 662 w 3066532"/>
                    <a:gd name="connsiteY22" fmla="*/ 820616 h 2180115"/>
                    <a:gd name="connsiteX23" fmla="*/ 140748 w 3066532"/>
                    <a:gd name="connsiteY23" fmla="*/ 695448 h 2180115"/>
                    <a:gd name="connsiteX24" fmla="*/ 260245 w 3066532"/>
                    <a:gd name="connsiteY24" fmla="*/ 839825 h 2180115"/>
                    <a:gd name="connsiteX25" fmla="*/ 202047 w 3066532"/>
                    <a:gd name="connsiteY25" fmla="*/ 945784 h 2180115"/>
                    <a:gd name="connsiteX26" fmla="*/ 363623 w 3066532"/>
                    <a:gd name="connsiteY26" fmla="*/ 1146493 h 2180115"/>
                    <a:gd name="connsiteX27" fmla="*/ 447783 w 3066532"/>
                    <a:gd name="connsiteY27" fmla="*/ 1189849 h 2180115"/>
                    <a:gd name="connsiteX28" fmla="*/ 526101 w 3066532"/>
                    <a:gd name="connsiteY28" fmla="*/ 1139357 h 2180115"/>
                    <a:gd name="connsiteX29" fmla="*/ 617400 w 3066532"/>
                    <a:gd name="connsiteY29" fmla="*/ 925205 h 2180115"/>
                    <a:gd name="connsiteX30" fmla="*/ 695719 w 3066532"/>
                    <a:gd name="connsiteY30" fmla="*/ 713324 h 2180115"/>
                    <a:gd name="connsiteX31" fmla="*/ 662148 w 3066532"/>
                    <a:gd name="connsiteY31" fmla="*/ 704818 h 2180115"/>
                    <a:gd name="connsiteX32" fmla="*/ 620069 w 3066532"/>
                    <a:gd name="connsiteY32" fmla="*/ 669066 h 2180115"/>
                    <a:gd name="connsiteX33" fmla="*/ 588734 w 3066532"/>
                    <a:gd name="connsiteY33" fmla="*/ 558639 h 2180115"/>
                    <a:gd name="connsiteX34" fmla="*/ 728387 w 3066532"/>
                    <a:gd name="connsiteY34" fmla="*/ 433903 h 2180115"/>
                    <a:gd name="connsiteX35" fmla="*/ 848353 w 3066532"/>
                    <a:gd name="connsiteY35" fmla="*/ 578317 h 2180115"/>
                    <a:gd name="connsiteX36" fmla="*/ 804903 w 3066532"/>
                    <a:gd name="connsiteY36" fmla="*/ 671301 h 2180115"/>
                    <a:gd name="connsiteX37" fmla="*/ 997814 w 3066532"/>
                    <a:gd name="connsiteY37" fmla="*/ 956488 h 2180115"/>
                    <a:gd name="connsiteX38" fmla="*/ 1047033 w 3066532"/>
                    <a:gd name="connsiteY38" fmla="*/ 994078 h 2180115"/>
                    <a:gd name="connsiteX39" fmla="*/ 1117310 w 3066532"/>
                    <a:gd name="connsiteY39" fmla="*/ 963227 h 2180115"/>
                    <a:gd name="connsiteX40" fmla="*/ 1166566 w 3066532"/>
                    <a:gd name="connsiteY40" fmla="*/ 880515 h 2180115"/>
                    <a:gd name="connsiteX41" fmla="*/ 1492819 w 3066532"/>
                    <a:gd name="connsiteY41" fmla="*/ 232294 h 2180115"/>
                    <a:gd name="connsiteX42" fmla="*/ 1494154 w 3066532"/>
                    <a:gd name="connsiteY42" fmla="*/ 229627 h 2180115"/>
                    <a:gd name="connsiteX43" fmla="*/ 1465956 w 3066532"/>
                    <a:gd name="connsiteY43" fmla="*/ 218454 h 2180115"/>
                    <a:gd name="connsiteX44" fmla="*/ 1413167 w 3066532"/>
                    <a:gd name="connsiteY44" fmla="*/ 125002 h 2180115"/>
                    <a:gd name="connsiteX45" fmla="*/ 1423912 w 3066532"/>
                    <a:gd name="connsiteY45" fmla="*/ 81213 h 2180115"/>
                    <a:gd name="connsiteX46" fmla="*/ 1467326 w 3066532"/>
                    <a:gd name="connsiteY46" fmla="*/ 22215 h 2180115"/>
                    <a:gd name="connsiteX47" fmla="*/ 1598434 w 3066532"/>
                    <a:gd name="connsiteY47" fmla="*/ 13709 h 2180115"/>
                    <a:gd name="connsiteX48" fmla="*/ 1636944 w 3066532"/>
                    <a:gd name="connsiteY48" fmla="*/ 56165 h 2180115"/>
                    <a:gd name="connsiteX49" fmla="*/ 1651259 w 3066532"/>
                    <a:gd name="connsiteY49" fmla="*/ 87448 h 2180115"/>
                    <a:gd name="connsiteX50" fmla="*/ 1647220 w 3066532"/>
                    <a:gd name="connsiteY50" fmla="*/ 139310 h 2180115"/>
                    <a:gd name="connsiteX51" fmla="*/ 1574743 w 3066532"/>
                    <a:gd name="connsiteY51" fmla="*/ 222022 h 2180115"/>
                    <a:gd name="connsiteX52" fmla="*/ 1569804 w 3066532"/>
                    <a:gd name="connsiteY52" fmla="*/ 223824 h 2180115"/>
                    <a:gd name="connsiteX53" fmla="*/ 1573373 w 3066532"/>
                    <a:gd name="connsiteY53" fmla="*/ 232294 h 2180115"/>
                    <a:gd name="connsiteX54" fmla="*/ 1900096 w 3066532"/>
                    <a:gd name="connsiteY54" fmla="*/ 880515 h 2180115"/>
                    <a:gd name="connsiteX55" fmla="*/ 1949351 w 3066532"/>
                    <a:gd name="connsiteY55" fmla="*/ 963227 h 2180115"/>
                    <a:gd name="connsiteX56" fmla="*/ 2019160 w 3066532"/>
                    <a:gd name="connsiteY56" fmla="*/ 994078 h 2180115"/>
                    <a:gd name="connsiteX57" fmla="*/ 2068848 w 3066532"/>
                    <a:gd name="connsiteY57" fmla="*/ 956488 h 2180115"/>
                    <a:gd name="connsiteX58" fmla="*/ 2261723 w 3066532"/>
                    <a:gd name="connsiteY58" fmla="*/ 671301 h 2180115"/>
                    <a:gd name="connsiteX59" fmla="*/ 2217876 w 3066532"/>
                    <a:gd name="connsiteY59" fmla="*/ 578317 h 2180115"/>
                    <a:gd name="connsiteX60" fmla="*/ 2337805 w 3066532"/>
                    <a:gd name="connsiteY60" fmla="*/ 433903 h 2180115"/>
                    <a:gd name="connsiteX61" fmla="*/ 2477891 w 3066532"/>
                    <a:gd name="connsiteY61" fmla="*/ 558639 h 2180115"/>
                    <a:gd name="connsiteX62" fmla="*/ 2446593 w 3066532"/>
                    <a:gd name="connsiteY62" fmla="*/ 669066 h 2180115"/>
                    <a:gd name="connsiteX63" fmla="*/ 2404044 w 3066532"/>
                    <a:gd name="connsiteY63" fmla="*/ 704818 h 2180115"/>
                    <a:gd name="connsiteX64" fmla="*/ 2370474 w 3066532"/>
                    <a:gd name="connsiteY64" fmla="*/ 713324 h 2180115"/>
                    <a:gd name="connsiteX65" fmla="*/ 2449261 w 3066532"/>
                    <a:gd name="connsiteY65" fmla="*/ 925205 h 2180115"/>
                    <a:gd name="connsiteX66" fmla="*/ 2540560 w 3066532"/>
                    <a:gd name="connsiteY66" fmla="*/ 1139357 h 2180115"/>
                    <a:gd name="connsiteX67" fmla="*/ 2618879 w 3066532"/>
                    <a:gd name="connsiteY67" fmla="*/ 1189849 h 2180115"/>
                    <a:gd name="connsiteX68" fmla="*/ 2702569 w 3066532"/>
                    <a:gd name="connsiteY68" fmla="*/ 1146493 h 2180115"/>
                    <a:gd name="connsiteX69" fmla="*/ 2864615 w 3066532"/>
                    <a:gd name="connsiteY69" fmla="*/ 945784 h 2180115"/>
                    <a:gd name="connsiteX70" fmla="*/ 2805984 w 3066532"/>
                    <a:gd name="connsiteY70" fmla="*/ 839825 h 2180115"/>
                    <a:gd name="connsiteX71" fmla="*/ 2925913 w 3066532"/>
                    <a:gd name="connsiteY71" fmla="*/ 695448 h 2180115"/>
                    <a:gd name="connsiteX72" fmla="*/ 3065999 w 3066532"/>
                    <a:gd name="connsiteY72" fmla="*/ 820616 h 2180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066532" h="2180115">
                      <a:moveTo>
                        <a:pt x="3065999" y="820616"/>
                      </a:moveTo>
                      <a:cubicBezTo>
                        <a:pt x="3069136" y="859035"/>
                        <a:pt x="3058391" y="899724"/>
                        <a:pt x="3034665" y="930575"/>
                      </a:cubicBezTo>
                      <a:cubicBezTo>
                        <a:pt x="3023018" y="945315"/>
                        <a:pt x="3009172" y="958290"/>
                        <a:pt x="2992152" y="966327"/>
                      </a:cubicBezTo>
                      <a:cubicBezTo>
                        <a:pt x="2977368" y="973066"/>
                        <a:pt x="2961250" y="975301"/>
                        <a:pt x="2945168" y="974832"/>
                      </a:cubicBezTo>
                      <a:cubicBezTo>
                        <a:pt x="2921875" y="1128617"/>
                        <a:pt x="2874891" y="1269426"/>
                        <a:pt x="2832811" y="1415173"/>
                      </a:cubicBezTo>
                      <a:cubicBezTo>
                        <a:pt x="2807318" y="1505022"/>
                        <a:pt x="2780455" y="1594438"/>
                        <a:pt x="2753159" y="1683854"/>
                      </a:cubicBezTo>
                      <a:cubicBezTo>
                        <a:pt x="2747786" y="1700396"/>
                        <a:pt x="2706175" y="1818861"/>
                        <a:pt x="2684216" y="1887698"/>
                      </a:cubicBezTo>
                      <a:cubicBezTo>
                        <a:pt x="2676175" y="1915413"/>
                        <a:pt x="2670802" y="1935091"/>
                        <a:pt x="2672136" y="1937325"/>
                      </a:cubicBezTo>
                      <a:cubicBezTo>
                        <a:pt x="2682449" y="1950264"/>
                        <a:pt x="2690057" y="1966806"/>
                        <a:pt x="2694096" y="1988719"/>
                      </a:cubicBezTo>
                      <a:cubicBezTo>
                        <a:pt x="2702137" y="2036544"/>
                        <a:pt x="2708844" y="2106751"/>
                        <a:pt x="2682449" y="2145638"/>
                      </a:cubicBezTo>
                      <a:cubicBezTo>
                        <a:pt x="2665430" y="2171551"/>
                        <a:pt x="2638566" y="2180958"/>
                        <a:pt x="2613506" y="2180057"/>
                      </a:cubicBezTo>
                      <a:cubicBezTo>
                        <a:pt x="1930096" y="2165316"/>
                        <a:pt x="1888016" y="2156378"/>
                        <a:pt x="1533096" y="2161712"/>
                      </a:cubicBezTo>
                      <a:cubicBezTo>
                        <a:pt x="1192960" y="2169785"/>
                        <a:pt x="1136565" y="2165316"/>
                        <a:pt x="453156" y="2180057"/>
                      </a:cubicBezTo>
                      <a:cubicBezTo>
                        <a:pt x="428059" y="2180958"/>
                        <a:pt x="401232" y="2171551"/>
                        <a:pt x="383780" y="2145638"/>
                      </a:cubicBezTo>
                      <a:cubicBezTo>
                        <a:pt x="357818" y="2106751"/>
                        <a:pt x="364092" y="2036544"/>
                        <a:pt x="372566" y="1988719"/>
                      </a:cubicBezTo>
                      <a:cubicBezTo>
                        <a:pt x="376171" y="1966806"/>
                        <a:pt x="384212" y="1950264"/>
                        <a:pt x="394056" y="1937325"/>
                      </a:cubicBezTo>
                      <a:cubicBezTo>
                        <a:pt x="395859" y="1935091"/>
                        <a:pt x="389585" y="1912277"/>
                        <a:pt x="379741" y="1880994"/>
                      </a:cubicBezTo>
                      <a:cubicBezTo>
                        <a:pt x="357818" y="1811256"/>
                        <a:pt x="318406" y="1699928"/>
                        <a:pt x="313502" y="1683854"/>
                      </a:cubicBezTo>
                      <a:cubicBezTo>
                        <a:pt x="286206" y="1594438"/>
                        <a:pt x="259343" y="1505022"/>
                        <a:pt x="233381" y="1415173"/>
                      </a:cubicBezTo>
                      <a:cubicBezTo>
                        <a:pt x="191302" y="1269426"/>
                        <a:pt x="144750" y="1128617"/>
                        <a:pt x="121493" y="974832"/>
                      </a:cubicBezTo>
                      <a:cubicBezTo>
                        <a:pt x="104942" y="975301"/>
                        <a:pt x="88824" y="973066"/>
                        <a:pt x="74509" y="966327"/>
                      </a:cubicBezTo>
                      <a:cubicBezTo>
                        <a:pt x="57490" y="958290"/>
                        <a:pt x="43175" y="945315"/>
                        <a:pt x="31997" y="930575"/>
                      </a:cubicBezTo>
                      <a:cubicBezTo>
                        <a:pt x="8270" y="899724"/>
                        <a:pt x="-2944" y="859035"/>
                        <a:pt x="662" y="820616"/>
                      </a:cubicBezTo>
                      <a:cubicBezTo>
                        <a:pt x="6936" y="750409"/>
                        <a:pt x="68235" y="692745"/>
                        <a:pt x="140748" y="695448"/>
                      </a:cubicBezTo>
                      <a:cubicBezTo>
                        <a:pt x="207419" y="697682"/>
                        <a:pt x="263382" y="778124"/>
                        <a:pt x="260245" y="839825"/>
                      </a:cubicBezTo>
                      <a:cubicBezTo>
                        <a:pt x="258442" y="881848"/>
                        <a:pt x="235184" y="920303"/>
                        <a:pt x="202047" y="945784"/>
                      </a:cubicBezTo>
                      <a:cubicBezTo>
                        <a:pt x="244559" y="1026694"/>
                        <a:pt x="306796" y="1095532"/>
                        <a:pt x="363623" y="1146493"/>
                      </a:cubicBezTo>
                      <a:cubicBezTo>
                        <a:pt x="389152" y="1169739"/>
                        <a:pt x="417350" y="1189849"/>
                        <a:pt x="447783" y="1189849"/>
                      </a:cubicBezTo>
                      <a:cubicBezTo>
                        <a:pt x="479983" y="1189849"/>
                        <a:pt x="503709" y="1172874"/>
                        <a:pt x="526101" y="1139357"/>
                      </a:cubicBezTo>
                      <a:cubicBezTo>
                        <a:pt x="569515" y="1073619"/>
                        <a:pt x="588301" y="1003448"/>
                        <a:pt x="617400" y="925205"/>
                      </a:cubicBezTo>
                      <a:cubicBezTo>
                        <a:pt x="643362" y="854566"/>
                        <a:pt x="669757" y="783963"/>
                        <a:pt x="695719" y="713324"/>
                      </a:cubicBezTo>
                      <a:cubicBezTo>
                        <a:pt x="684072" y="712423"/>
                        <a:pt x="672894" y="709756"/>
                        <a:pt x="662148" y="704818"/>
                      </a:cubicBezTo>
                      <a:cubicBezTo>
                        <a:pt x="645129" y="696781"/>
                        <a:pt x="631283" y="683807"/>
                        <a:pt x="620069" y="669066"/>
                      </a:cubicBezTo>
                      <a:cubicBezTo>
                        <a:pt x="595910" y="637783"/>
                        <a:pt x="585164" y="597526"/>
                        <a:pt x="588734" y="558639"/>
                      </a:cubicBezTo>
                      <a:cubicBezTo>
                        <a:pt x="595008" y="488901"/>
                        <a:pt x="656343" y="431236"/>
                        <a:pt x="728387" y="433903"/>
                      </a:cubicBezTo>
                      <a:cubicBezTo>
                        <a:pt x="795059" y="435705"/>
                        <a:pt x="851454" y="516616"/>
                        <a:pt x="848353" y="578317"/>
                      </a:cubicBezTo>
                      <a:cubicBezTo>
                        <a:pt x="846982" y="613636"/>
                        <a:pt x="829999" y="646721"/>
                        <a:pt x="804903" y="671301"/>
                      </a:cubicBezTo>
                      <a:cubicBezTo>
                        <a:pt x="866237" y="770556"/>
                        <a:pt x="924868" y="874712"/>
                        <a:pt x="997814" y="956488"/>
                      </a:cubicBezTo>
                      <a:cubicBezTo>
                        <a:pt x="1012597" y="973066"/>
                        <a:pt x="1028715" y="989140"/>
                        <a:pt x="1047033" y="994078"/>
                      </a:cubicBezTo>
                      <a:cubicBezTo>
                        <a:pt x="1072129" y="1000781"/>
                        <a:pt x="1097622" y="986005"/>
                        <a:pt x="1117310" y="963227"/>
                      </a:cubicBezTo>
                      <a:cubicBezTo>
                        <a:pt x="1136998" y="940414"/>
                        <a:pt x="1151782" y="910032"/>
                        <a:pt x="1166566" y="880515"/>
                      </a:cubicBezTo>
                      <a:cubicBezTo>
                        <a:pt x="1275317" y="664129"/>
                        <a:pt x="1401953" y="465222"/>
                        <a:pt x="1492819" y="232294"/>
                      </a:cubicBezTo>
                      <a:cubicBezTo>
                        <a:pt x="1493288" y="231429"/>
                        <a:pt x="1493721" y="230528"/>
                        <a:pt x="1494154" y="229627"/>
                      </a:cubicBezTo>
                      <a:cubicBezTo>
                        <a:pt x="1484310" y="226924"/>
                        <a:pt x="1474935" y="223356"/>
                        <a:pt x="1465956" y="218454"/>
                      </a:cubicBezTo>
                      <a:cubicBezTo>
                        <a:pt x="1433287" y="199677"/>
                        <a:pt x="1411364" y="162556"/>
                        <a:pt x="1413167" y="125002"/>
                      </a:cubicBezTo>
                      <a:cubicBezTo>
                        <a:pt x="1414032" y="109829"/>
                        <a:pt x="1418071" y="95052"/>
                        <a:pt x="1423912" y="81213"/>
                      </a:cubicBezTo>
                      <a:cubicBezTo>
                        <a:pt x="1433287" y="58399"/>
                        <a:pt x="1447603" y="36487"/>
                        <a:pt x="1467326" y="22215"/>
                      </a:cubicBezTo>
                      <a:cubicBezTo>
                        <a:pt x="1499995" y="-1500"/>
                        <a:pt x="1564431" y="-9104"/>
                        <a:pt x="1598434" y="13709"/>
                      </a:cubicBezTo>
                      <a:cubicBezTo>
                        <a:pt x="1614552" y="24413"/>
                        <a:pt x="1626631" y="40091"/>
                        <a:pt x="1636944" y="56165"/>
                      </a:cubicBezTo>
                      <a:cubicBezTo>
                        <a:pt x="1642749" y="66004"/>
                        <a:pt x="1648554" y="76275"/>
                        <a:pt x="1651259" y="87448"/>
                      </a:cubicBezTo>
                      <a:cubicBezTo>
                        <a:pt x="1655730" y="104459"/>
                        <a:pt x="1653062" y="122767"/>
                        <a:pt x="1647220" y="139310"/>
                      </a:cubicBezTo>
                      <a:cubicBezTo>
                        <a:pt x="1635610" y="175098"/>
                        <a:pt x="1609179" y="206381"/>
                        <a:pt x="1574743" y="222022"/>
                      </a:cubicBezTo>
                      <a:cubicBezTo>
                        <a:pt x="1573373" y="222923"/>
                        <a:pt x="1571606" y="222923"/>
                        <a:pt x="1569804" y="223824"/>
                      </a:cubicBezTo>
                      <a:cubicBezTo>
                        <a:pt x="1571138" y="226491"/>
                        <a:pt x="1572508" y="229627"/>
                        <a:pt x="1573373" y="232294"/>
                      </a:cubicBezTo>
                      <a:cubicBezTo>
                        <a:pt x="1664672" y="465222"/>
                        <a:pt x="1791345" y="664129"/>
                        <a:pt x="1900096" y="880515"/>
                      </a:cubicBezTo>
                      <a:cubicBezTo>
                        <a:pt x="1914880" y="910032"/>
                        <a:pt x="1929627" y="940414"/>
                        <a:pt x="1949351" y="963227"/>
                      </a:cubicBezTo>
                      <a:cubicBezTo>
                        <a:pt x="1969039" y="986005"/>
                        <a:pt x="1994532" y="1000781"/>
                        <a:pt x="2019160" y="994078"/>
                      </a:cubicBezTo>
                      <a:cubicBezTo>
                        <a:pt x="2037946" y="989140"/>
                        <a:pt x="2053631" y="973066"/>
                        <a:pt x="2068848" y="956488"/>
                      </a:cubicBezTo>
                      <a:cubicBezTo>
                        <a:pt x="2141325" y="874712"/>
                        <a:pt x="2199955" y="770556"/>
                        <a:pt x="2261723" y="671301"/>
                      </a:cubicBezTo>
                      <a:cubicBezTo>
                        <a:pt x="2236662" y="646721"/>
                        <a:pt x="2219679" y="613636"/>
                        <a:pt x="2217876" y="578317"/>
                      </a:cubicBezTo>
                      <a:cubicBezTo>
                        <a:pt x="2215172" y="516616"/>
                        <a:pt x="2271134" y="435705"/>
                        <a:pt x="2337805" y="433903"/>
                      </a:cubicBezTo>
                      <a:cubicBezTo>
                        <a:pt x="2410318" y="431236"/>
                        <a:pt x="2471653" y="488901"/>
                        <a:pt x="2477891" y="558639"/>
                      </a:cubicBezTo>
                      <a:cubicBezTo>
                        <a:pt x="2481497" y="597526"/>
                        <a:pt x="2470283" y="637783"/>
                        <a:pt x="2446593" y="669066"/>
                      </a:cubicBezTo>
                      <a:cubicBezTo>
                        <a:pt x="2435379" y="683807"/>
                        <a:pt x="2421064" y="696781"/>
                        <a:pt x="2404044" y="704818"/>
                      </a:cubicBezTo>
                      <a:cubicBezTo>
                        <a:pt x="2393768" y="709756"/>
                        <a:pt x="2382121" y="712423"/>
                        <a:pt x="2370474" y="713324"/>
                      </a:cubicBezTo>
                      <a:cubicBezTo>
                        <a:pt x="2396905" y="783963"/>
                        <a:pt x="2422867" y="854566"/>
                        <a:pt x="2449261" y="925205"/>
                      </a:cubicBezTo>
                      <a:cubicBezTo>
                        <a:pt x="2477891" y="1003448"/>
                        <a:pt x="2496714" y="1073619"/>
                        <a:pt x="2540560" y="1139357"/>
                      </a:cubicBezTo>
                      <a:cubicBezTo>
                        <a:pt x="2562952" y="1172874"/>
                        <a:pt x="2586210" y="1189849"/>
                        <a:pt x="2618879" y="1189849"/>
                      </a:cubicBezTo>
                      <a:cubicBezTo>
                        <a:pt x="2648879" y="1189849"/>
                        <a:pt x="2677076" y="1169739"/>
                        <a:pt x="2702569" y="1146493"/>
                      </a:cubicBezTo>
                      <a:cubicBezTo>
                        <a:pt x="2759433" y="1095532"/>
                        <a:pt x="2822066" y="1026694"/>
                        <a:pt x="2864615" y="945784"/>
                      </a:cubicBezTo>
                      <a:cubicBezTo>
                        <a:pt x="2831045" y="920303"/>
                        <a:pt x="2807751" y="881848"/>
                        <a:pt x="2805984" y="839825"/>
                      </a:cubicBezTo>
                      <a:cubicBezTo>
                        <a:pt x="2803280" y="778124"/>
                        <a:pt x="2859242" y="697682"/>
                        <a:pt x="2925913" y="695448"/>
                      </a:cubicBezTo>
                      <a:cubicBezTo>
                        <a:pt x="2997958" y="692745"/>
                        <a:pt x="3059725" y="750409"/>
                        <a:pt x="3065999" y="820616"/>
                      </a:cubicBezTo>
                      <a:close/>
                    </a:path>
                  </a:pathLst>
                </a:custGeom>
                <a:solidFill>
                  <a:schemeClr val="accent2"/>
                </a:solidFill>
                <a:ln w="9231"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4B275BE2-CF8D-C36B-7A3F-811B8D4C0ED1}"/>
                    </a:ext>
                  </a:extLst>
                </p:cNvPr>
                <p:cNvSpPr/>
                <p:nvPr/>
              </p:nvSpPr>
              <p:spPr>
                <a:xfrm>
                  <a:off x="8056950" y="4645082"/>
                  <a:ext cx="2644862" cy="1409212"/>
                </a:xfrm>
                <a:custGeom>
                  <a:avLst/>
                  <a:gdLst>
                    <a:gd name="connsiteX0" fmla="*/ 2469811 w 2644862"/>
                    <a:gd name="connsiteY0" fmla="*/ 1359585 h 1409212"/>
                    <a:gd name="connsiteX1" fmla="*/ 2457731 w 2644862"/>
                    <a:gd name="connsiteY1" fmla="*/ 1409213 h 1409212"/>
                    <a:gd name="connsiteX2" fmla="*/ 179651 w 2644862"/>
                    <a:gd name="connsiteY2" fmla="*/ 1409213 h 1409212"/>
                    <a:gd name="connsiteX3" fmla="*/ 165336 w 2644862"/>
                    <a:gd name="connsiteY3" fmla="*/ 1352882 h 1409212"/>
                    <a:gd name="connsiteX4" fmla="*/ 2469811 w 2644862"/>
                    <a:gd name="connsiteY4" fmla="*/ 1359585 h 1409212"/>
                    <a:gd name="connsiteX5" fmla="*/ 2631784 w 2644862"/>
                    <a:gd name="connsiteY5" fmla="*/ 603099 h 1409212"/>
                    <a:gd name="connsiteX6" fmla="*/ 2486001 w 2644862"/>
                    <a:gd name="connsiteY6" fmla="*/ 738827 h 1409212"/>
                    <a:gd name="connsiteX7" fmla="*/ 2269400 w 2644862"/>
                    <a:gd name="connsiteY7" fmla="*/ 726104 h 1409212"/>
                    <a:gd name="connsiteX8" fmla="*/ 2156285 w 2644862"/>
                    <a:gd name="connsiteY8" fmla="*/ 554012 h 1409212"/>
                    <a:gd name="connsiteX9" fmla="*/ 2121850 w 2644862"/>
                    <a:gd name="connsiteY9" fmla="*/ 450540 h 1409212"/>
                    <a:gd name="connsiteX10" fmla="*/ 2091885 w 2644862"/>
                    <a:gd name="connsiteY10" fmla="*/ 335680 h 1409212"/>
                    <a:gd name="connsiteX11" fmla="*/ 2091345 w 2644862"/>
                    <a:gd name="connsiteY11" fmla="*/ 334995 h 1409212"/>
                    <a:gd name="connsiteX12" fmla="*/ 2071368 w 2644862"/>
                    <a:gd name="connsiteY12" fmla="*/ 332220 h 1409212"/>
                    <a:gd name="connsiteX13" fmla="*/ 1918446 w 2644862"/>
                    <a:gd name="connsiteY13" fmla="*/ 594053 h 1409212"/>
                    <a:gd name="connsiteX14" fmla="*/ 1780704 w 2644862"/>
                    <a:gd name="connsiteY14" fmla="*/ 644041 h 1409212"/>
                    <a:gd name="connsiteX15" fmla="*/ 1651616 w 2644862"/>
                    <a:gd name="connsiteY15" fmla="*/ 580574 h 1409212"/>
                    <a:gd name="connsiteX16" fmla="*/ 1485893 w 2644862"/>
                    <a:gd name="connsiteY16" fmla="*/ 317696 h 1409212"/>
                    <a:gd name="connsiteX17" fmla="*/ 1366288 w 2644862"/>
                    <a:gd name="connsiteY17" fmla="*/ 15534 h 1409212"/>
                    <a:gd name="connsiteX18" fmla="*/ 1343066 w 2644862"/>
                    <a:gd name="connsiteY18" fmla="*/ 6451 h 1409212"/>
                    <a:gd name="connsiteX19" fmla="*/ 1228402 w 2644862"/>
                    <a:gd name="connsiteY19" fmla="*/ 299495 h 1409212"/>
                    <a:gd name="connsiteX20" fmla="*/ 1082979 w 2644862"/>
                    <a:gd name="connsiteY20" fmla="*/ 566482 h 1409212"/>
                    <a:gd name="connsiteX21" fmla="*/ 975562 w 2644862"/>
                    <a:gd name="connsiteY21" fmla="*/ 647068 h 1409212"/>
                    <a:gd name="connsiteX22" fmla="*/ 828950 w 2644862"/>
                    <a:gd name="connsiteY22" fmla="*/ 627822 h 1409212"/>
                    <a:gd name="connsiteX23" fmla="*/ 628539 w 2644862"/>
                    <a:gd name="connsiteY23" fmla="*/ 429421 h 1409212"/>
                    <a:gd name="connsiteX24" fmla="*/ 629368 w 2644862"/>
                    <a:gd name="connsiteY24" fmla="*/ 423041 h 1409212"/>
                    <a:gd name="connsiteX25" fmla="*/ 606724 w 2644862"/>
                    <a:gd name="connsiteY25" fmla="*/ 416915 h 1409212"/>
                    <a:gd name="connsiteX26" fmla="*/ 570052 w 2644862"/>
                    <a:gd name="connsiteY26" fmla="*/ 507592 h 1409212"/>
                    <a:gd name="connsiteX27" fmla="*/ 525124 w 2644862"/>
                    <a:gd name="connsiteY27" fmla="*/ 607496 h 1409212"/>
                    <a:gd name="connsiteX28" fmla="*/ 399281 w 2644862"/>
                    <a:gd name="connsiteY28" fmla="*/ 752954 h 1409212"/>
                    <a:gd name="connsiteX29" fmla="*/ 16524 w 2644862"/>
                    <a:gd name="connsiteY29" fmla="*/ 690569 h 1409212"/>
                    <a:gd name="connsiteX30" fmla="*/ 2678 w 2644862"/>
                    <a:gd name="connsiteY30" fmla="*/ 704408 h 1409212"/>
                    <a:gd name="connsiteX31" fmla="*/ 400760 w 2644862"/>
                    <a:gd name="connsiteY31" fmla="*/ 789103 h 1409212"/>
                    <a:gd name="connsiteX32" fmla="*/ 543297 w 2644862"/>
                    <a:gd name="connsiteY32" fmla="*/ 641013 h 1409212"/>
                    <a:gd name="connsiteX33" fmla="*/ 592372 w 2644862"/>
                    <a:gd name="connsiteY33" fmla="*/ 539344 h 1409212"/>
                    <a:gd name="connsiteX34" fmla="*/ 621579 w 2644862"/>
                    <a:gd name="connsiteY34" fmla="*/ 465353 h 1409212"/>
                    <a:gd name="connsiteX35" fmla="*/ 756112 w 2644862"/>
                    <a:gd name="connsiteY35" fmla="*/ 616218 h 1409212"/>
                    <a:gd name="connsiteX36" fmla="*/ 967810 w 2644862"/>
                    <a:gd name="connsiteY36" fmla="*/ 682712 h 1409212"/>
                    <a:gd name="connsiteX37" fmla="*/ 1137607 w 2644862"/>
                    <a:gd name="connsiteY37" fmla="*/ 548209 h 1409212"/>
                    <a:gd name="connsiteX38" fmla="*/ 1258077 w 2644862"/>
                    <a:gd name="connsiteY38" fmla="*/ 312001 h 1409212"/>
                    <a:gd name="connsiteX39" fmla="*/ 1355254 w 2644862"/>
                    <a:gd name="connsiteY39" fmla="*/ 53592 h 1409212"/>
                    <a:gd name="connsiteX40" fmla="*/ 1567312 w 2644862"/>
                    <a:gd name="connsiteY40" fmla="*/ 533613 h 1409212"/>
                    <a:gd name="connsiteX41" fmla="*/ 1750343 w 2644862"/>
                    <a:gd name="connsiteY41" fmla="*/ 676657 h 1409212"/>
                    <a:gd name="connsiteX42" fmla="*/ 1960201 w 2644862"/>
                    <a:gd name="connsiteY42" fmla="*/ 604793 h 1409212"/>
                    <a:gd name="connsiteX43" fmla="*/ 2079698 w 2644862"/>
                    <a:gd name="connsiteY43" fmla="*/ 387398 h 1409212"/>
                    <a:gd name="connsiteX44" fmla="*/ 2099999 w 2644862"/>
                    <a:gd name="connsiteY44" fmla="*/ 472669 h 1409212"/>
                    <a:gd name="connsiteX45" fmla="*/ 2136561 w 2644862"/>
                    <a:gd name="connsiteY45" fmla="*/ 591890 h 1409212"/>
                    <a:gd name="connsiteX46" fmla="*/ 2268210 w 2644862"/>
                    <a:gd name="connsiteY46" fmla="*/ 763478 h 1409212"/>
                    <a:gd name="connsiteX47" fmla="*/ 2485099 w 2644862"/>
                    <a:gd name="connsiteY47" fmla="*/ 774543 h 1409212"/>
                    <a:gd name="connsiteX48" fmla="*/ 2643971 w 2644862"/>
                    <a:gd name="connsiteY48" fmla="*/ 612505 h 1409212"/>
                    <a:gd name="connsiteX49" fmla="*/ 2631784 w 2644862"/>
                    <a:gd name="connsiteY49" fmla="*/ 603099 h 140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644862" h="1409212">
                      <a:moveTo>
                        <a:pt x="2469811" y="1359585"/>
                      </a:moveTo>
                      <a:cubicBezTo>
                        <a:pt x="2461770" y="1387300"/>
                        <a:pt x="2456397" y="1406978"/>
                        <a:pt x="2457731" y="1409213"/>
                      </a:cubicBezTo>
                      <a:cubicBezTo>
                        <a:pt x="1205469" y="1250960"/>
                        <a:pt x="179651" y="1409213"/>
                        <a:pt x="179651" y="1409213"/>
                      </a:cubicBezTo>
                      <a:cubicBezTo>
                        <a:pt x="181454" y="1406978"/>
                        <a:pt x="175180" y="1384165"/>
                        <a:pt x="165336" y="1352882"/>
                      </a:cubicBezTo>
                      <a:cubicBezTo>
                        <a:pt x="1255589" y="1219208"/>
                        <a:pt x="2341804" y="1343944"/>
                        <a:pt x="2469811" y="1359585"/>
                      </a:cubicBezTo>
                      <a:close/>
                      <a:moveTo>
                        <a:pt x="2631784" y="603099"/>
                      </a:moveTo>
                      <a:cubicBezTo>
                        <a:pt x="2583682" y="650456"/>
                        <a:pt x="2548309" y="707291"/>
                        <a:pt x="2486001" y="738827"/>
                      </a:cubicBezTo>
                      <a:cubicBezTo>
                        <a:pt x="2417094" y="773678"/>
                        <a:pt x="2333727" y="768668"/>
                        <a:pt x="2269400" y="726104"/>
                      </a:cubicBezTo>
                      <a:cubicBezTo>
                        <a:pt x="2209363" y="686388"/>
                        <a:pt x="2179687" y="619389"/>
                        <a:pt x="2156285" y="554012"/>
                      </a:cubicBezTo>
                      <a:cubicBezTo>
                        <a:pt x="2144026" y="519774"/>
                        <a:pt x="2132379" y="485319"/>
                        <a:pt x="2121850" y="450540"/>
                      </a:cubicBezTo>
                      <a:cubicBezTo>
                        <a:pt x="2110419" y="412662"/>
                        <a:pt x="2103749" y="373342"/>
                        <a:pt x="2091885" y="335680"/>
                      </a:cubicBezTo>
                      <a:cubicBezTo>
                        <a:pt x="2091777" y="335355"/>
                        <a:pt x="2091489" y="335283"/>
                        <a:pt x="2091345" y="334995"/>
                      </a:cubicBezTo>
                      <a:cubicBezTo>
                        <a:pt x="2088244" y="326598"/>
                        <a:pt x="2075695" y="322165"/>
                        <a:pt x="2071368" y="332220"/>
                      </a:cubicBezTo>
                      <a:cubicBezTo>
                        <a:pt x="2031957" y="424159"/>
                        <a:pt x="1999613" y="529252"/>
                        <a:pt x="1918446" y="594053"/>
                      </a:cubicBezTo>
                      <a:cubicBezTo>
                        <a:pt x="1879792" y="624867"/>
                        <a:pt x="1830861" y="646275"/>
                        <a:pt x="1780704" y="644041"/>
                      </a:cubicBezTo>
                      <a:cubicBezTo>
                        <a:pt x="1730727" y="641806"/>
                        <a:pt x="1686376" y="614956"/>
                        <a:pt x="1651616" y="580574"/>
                      </a:cubicBezTo>
                      <a:cubicBezTo>
                        <a:pt x="1579427" y="509106"/>
                        <a:pt x="1529667" y="408193"/>
                        <a:pt x="1485893" y="317696"/>
                      </a:cubicBezTo>
                      <a:cubicBezTo>
                        <a:pt x="1438512" y="219810"/>
                        <a:pt x="1401625" y="118212"/>
                        <a:pt x="1366288" y="15534"/>
                      </a:cubicBezTo>
                      <a:cubicBezTo>
                        <a:pt x="1368812" y="2523"/>
                        <a:pt x="1349016" y="-6848"/>
                        <a:pt x="1343066" y="6451"/>
                      </a:cubicBezTo>
                      <a:cubicBezTo>
                        <a:pt x="1300229" y="102102"/>
                        <a:pt x="1269075" y="202799"/>
                        <a:pt x="1228402" y="299495"/>
                      </a:cubicBezTo>
                      <a:cubicBezTo>
                        <a:pt x="1189603" y="391794"/>
                        <a:pt x="1148857" y="489680"/>
                        <a:pt x="1082979" y="566482"/>
                      </a:cubicBezTo>
                      <a:cubicBezTo>
                        <a:pt x="1053844" y="600432"/>
                        <a:pt x="1018363" y="631823"/>
                        <a:pt x="975562" y="647068"/>
                      </a:cubicBezTo>
                      <a:cubicBezTo>
                        <a:pt x="925045" y="665052"/>
                        <a:pt x="874527" y="653267"/>
                        <a:pt x="828950" y="627822"/>
                      </a:cubicBezTo>
                      <a:cubicBezTo>
                        <a:pt x="744502" y="580610"/>
                        <a:pt x="683780" y="506655"/>
                        <a:pt x="628539" y="429421"/>
                      </a:cubicBezTo>
                      <a:cubicBezTo>
                        <a:pt x="628683" y="427294"/>
                        <a:pt x="629368" y="425096"/>
                        <a:pt x="629368" y="423041"/>
                      </a:cubicBezTo>
                      <a:cubicBezTo>
                        <a:pt x="629296" y="409887"/>
                        <a:pt x="613611" y="407977"/>
                        <a:pt x="606724" y="416915"/>
                      </a:cubicBezTo>
                      <a:cubicBezTo>
                        <a:pt x="587613" y="441638"/>
                        <a:pt x="581086" y="478616"/>
                        <a:pt x="570052" y="507592"/>
                      </a:cubicBezTo>
                      <a:cubicBezTo>
                        <a:pt x="557035" y="541722"/>
                        <a:pt x="542576" y="575384"/>
                        <a:pt x="525124" y="607496"/>
                      </a:cubicBezTo>
                      <a:cubicBezTo>
                        <a:pt x="494366" y="664151"/>
                        <a:pt x="453440" y="716878"/>
                        <a:pt x="399281" y="752954"/>
                      </a:cubicBezTo>
                      <a:cubicBezTo>
                        <a:pt x="272753" y="837217"/>
                        <a:pt x="118821" y="789283"/>
                        <a:pt x="16524" y="690569"/>
                      </a:cubicBezTo>
                      <a:cubicBezTo>
                        <a:pt x="7401" y="681775"/>
                        <a:pt x="-5688" y="695074"/>
                        <a:pt x="2678" y="704408"/>
                      </a:cubicBezTo>
                      <a:cubicBezTo>
                        <a:pt x="102306" y="815629"/>
                        <a:pt x="264784" y="868175"/>
                        <a:pt x="400760" y="789103"/>
                      </a:cubicBezTo>
                      <a:cubicBezTo>
                        <a:pt x="460868" y="754144"/>
                        <a:pt x="508177" y="700372"/>
                        <a:pt x="543297" y="641013"/>
                      </a:cubicBezTo>
                      <a:cubicBezTo>
                        <a:pt x="562516" y="608577"/>
                        <a:pt x="578202" y="574231"/>
                        <a:pt x="592372" y="539344"/>
                      </a:cubicBezTo>
                      <a:cubicBezTo>
                        <a:pt x="601459" y="516818"/>
                        <a:pt x="613647" y="491049"/>
                        <a:pt x="621579" y="465353"/>
                      </a:cubicBezTo>
                      <a:cubicBezTo>
                        <a:pt x="655474" y="523666"/>
                        <a:pt x="703756" y="575348"/>
                        <a:pt x="756112" y="616218"/>
                      </a:cubicBezTo>
                      <a:cubicBezTo>
                        <a:pt x="816149" y="663034"/>
                        <a:pt x="889599" y="701993"/>
                        <a:pt x="967810" y="682712"/>
                      </a:cubicBezTo>
                      <a:cubicBezTo>
                        <a:pt x="1040250" y="664836"/>
                        <a:pt x="1096032" y="607135"/>
                        <a:pt x="1137607" y="548209"/>
                      </a:cubicBezTo>
                      <a:cubicBezTo>
                        <a:pt x="1188485" y="476021"/>
                        <a:pt x="1223894" y="392984"/>
                        <a:pt x="1258077" y="312001"/>
                      </a:cubicBezTo>
                      <a:cubicBezTo>
                        <a:pt x="1293631" y="227775"/>
                        <a:pt x="1328968" y="141530"/>
                        <a:pt x="1355254" y="53592"/>
                      </a:cubicBezTo>
                      <a:cubicBezTo>
                        <a:pt x="1392863" y="223522"/>
                        <a:pt x="1470424" y="390461"/>
                        <a:pt x="1567312" y="533613"/>
                      </a:cubicBezTo>
                      <a:cubicBezTo>
                        <a:pt x="1611195" y="598486"/>
                        <a:pt x="1669969" y="661268"/>
                        <a:pt x="1750343" y="676657"/>
                      </a:cubicBezTo>
                      <a:cubicBezTo>
                        <a:pt x="1827507" y="691398"/>
                        <a:pt x="1904708" y="657195"/>
                        <a:pt x="1960201" y="604793"/>
                      </a:cubicBezTo>
                      <a:cubicBezTo>
                        <a:pt x="2021752" y="546660"/>
                        <a:pt x="2056224" y="467659"/>
                        <a:pt x="2079698" y="387398"/>
                      </a:cubicBezTo>
                      <a:cubicBezTo>
                        <a:pt x="2084602" y="416338"/>
                        <a:pt x="2092534" y="445170"/>
                        <a:pt x="2099999" y="472669"/>
                      </a:cubicBezTo>
                      <a:cubicBezTo>
                        <a:pt x="2110852" y="512710"/>
                        <a:pt x="2122102" y="553003"/>
                        <a:pt x="2136561" y="591890"/>
                      </a:cubicBezTo>
                      <a:cubicBezTo>
                        <a:pt x="2162451" y="661664"/>
                        <a:pt x="2201286" y="726429"/>
                        <a:pt x="2268210" y="763478"/>
                      </a:cubicBezTo>
                      <a:cubicBezTo>
                        <a:pt x="2334593" y="800239"/>
                        <a:pt x="2415291" y="804492"/>
                        <a:pt x="2485099" y="774543"/>
                      </a:cubicBezTo>
                      <a:cubicBezTo>
                        <a:pt x="2554042" y="744990"/>
                        <a:pt x="2611014" y="678820"/>
                        <a:pt x="2643971" y="612505"/>
                      </a:cubicBezTo>
                      <a:cubicBezTo>
                        <a:pt x="2647830" y="604829"/>
                        <a:pt x="2638310" y="596648"/>
                        <a:pt x="2631784" y="603099"/>
                      </a:cubicBezTo>
                      <a:close/>
                    </a:path>
                  </a:pathLst>
                </a:custGeom>
                <a:solidFill>
                  <a:srgbClr val="FFFFFF"/>
                </a:solidFill>
                <a:ln w="9231" cap="flat">
                  <a:noFill/>
                  <a:prstDash val="solid"/>
                  <a:miter/>
                </a:ln>
              </p:spPr>
              <p:txBody>
                <a:bodyPr rtlCol="0" anchor="ctr"/>
                <a:lstStyle/>
                <a:p>
                  <a:endParaRPr lang="en-US"/>
                </a:p>
              </p:txBody>
            </p:sp>
          </p:grpSp>
        </p:grpSp>
        <p:grpSp>
          <p:nvGrpSpPr>
            <p:cNvPr id="18" name="Group 17">
              <a:extLst>
                <a:ext uri="{FF2B5EF4-FFF2-40B4-BE49-F238E27FC236}">
                  <a16:creationId xmlns:a16="http://schemas.microsoft.com/office/drawing/2014/main" id="{6DEFEE70-4E4D-1B5E-C03B-CCCE97774056}"/>
                </a:ext>
              </a:extLst>
            </p:cNvPr>
            <p:cNvGrpSpPr/>
            <p:nvPr/>
          </p:nvGrpSpPr>
          <p:grpSpPr>
            <a:xfrm>
              <a:off x="1880367" y="5132245"/>
              <a:ext cx="1646193" cy="1288360"/>
              <a:chOff x="1880367" y="5132245"/>
              <a:chExt cx="1646193" cy="1288360"/>
            </a:xfrm>
          </p:grpSpPr>
          <p:sp>
            <p:nvSpPr>
              <p:cNvPr id="34" name="Freeform 33">
                <a:extLst>
                  <a:ext uri="{FF2B5EF4-FFF2-40B4-BE49-F238E27FC236}">
                    <a16:creationId xmlns:a16="http://schemas.microsoft.com/office/drawing/2014/main" id="{117A2EDC-201F-863F-C6F2-0AE853969421}"/>
                  </a:ext>
                </a:extLst>
              </p:cNvPr>
              <p:cNvSpPr/>
              <p:nvPr/>
            </p:nvSpPr>
            <p:spPr>
              <a:xfrm>
                <a:off x="1880367" y="5132245"/>
                <a:ext cx="1646193" cy="1288360"/>
              </a:xfrm>
              <a:custGeom>
                <a:avLst/>
                <a:gdLst>
                  <a:gd name="connsiteX0" fmla="*/ 1095756 w 1175402"/>
                  <a:gd name="connsiteY0" fmla="*/ 919906 h 919905"/>
                  <a:gd name="connsiteX1" fmla="*/ 79647 w 1175402"/>
                  <a:gd name="connsiteY1" fmla="*/ 919906 h 919905"/>
                  <a:gd name="connsiteX2" fmla="*/ 0 w 1175402"/>
                  <a:gd name="connsiteY2" fmla="*/ 840240 h 919905"/>
                  <a:gd name="connsiteX3" fmla="*/ 0 w 1175402"/>
                  <a:gd name="connsiteY3" fmla="*/ 79666 h 919905"/>
                  <a:gd name="connsiteX4" fmla="*/ 79647 w 1175402"/>
                  <a:gd name="connsiteY4" fmla="*/ 0 h 919905"/>
                  <a:gd name="connsiteX5" fmla="*/ 1095756 w 1175402"/>
                  <a:gd name="connsiteY5" fmla="*/ 0 h 919905"/>
                  <a:gd name="connsiteX6" fmla="*/ 1175403 w 1175402"/>
                  <a:gd name="connsiteY6" fmla="*/ 79666 h 919905"/>
                  <a:gd name="connsiteX7" fmla="*/ 1175403 w 1175402"/>
                  <a:gd name="connsiteY7" fmla="*/ 840113 h 919905"/>
                  <a:gd name="connsiteX8" fmla="*/ 1095756 w 1175402"/>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2" h="919905">
                    <a:moveTo>
                      <a:pt x="1095756" y="919906"/>
                    </a:moveTo>
                    <a:lnTo>
                      <a:pt x="79647" y="919906"/>
                    </a:lnTo>
                    <a:cubicBezTo>
                      <a:pt x="35695" y="919906"/>
                      <a:pt x="0" y="884202"/>
                      <a:pt x="0" y="840240"/>
                    </a:cubicBezTo>
                    <a:lnTo>
                      <a:pt x="0" y="79666"/>
                    </a:lnTo>
                    <a:cubicBezTo>
                      <a:pt x="0" y="35704"/>
                      <a:pt x="35695" y="0"/>
                      <a:pt x="79647" y="0"/>
                    </a:cubicBezTo>
                    <a:lnTo>
                      <a:pt x="1095756" y="0"/>
                    </a:lnTo>
                    <a:cubicBezTo>
                      <a:pt x="1139708" y="0"/>
                      <a:pt x="1175403" y="35704"/>
                      <a:pt x="1175403" y="79666"/>
                    </a:cubicBezTo>
                    <a:lnTo>
                      <a:pt x="1175403" y="840113"/>
                    </a:lnTo>
                    <a:cubicBezTo>
                      <a:pt x="1175403" y="884202"/>
                      <a:pt x="1139708" y="919906"/>
                      <a:pt x="1095756" y="919906"/>
                    </a:cubicBezTo>
                    <a:close/>
                  </a:path>
                </a:pathLst>
              </a:custGeom>
              <a:solidFill>
                <a:srgbClr val="FFFFFF"/>
              </a:solidFill>
              <a:ln w="12692" cap="flat">
                <a:noFill/>
                <a:prstDash val="solid"/>
                <a:miter/>
              </a:ln>
            </p:spPr>
            <p:txBody>
              <a:bodyPr rtlCol="0" anchor="ctr"/>
              <a:lstStyle/>
              <a:p>
                <a:endParaRPr lang="en-US"/>
              </a:p>
            </p:txBody>
          </p:sp>
          <p:sp>
            <p:nvSpPr>
              <p:cNvPr id="35" name="TextBox 34">
                <a:extLst>
                  <a:ext uri="{FF2B5EF4-FFF2-40B4-BE49-F238E27FC236}">
                    <a16:creationId xmlns:a16="http://schemas.microsoft.com/office/drawing/2014/main" id="{977BB20D-A0C4-84E2-3569-E66B68245ADF}"/>
                  </a:ext>
                </a:extLst>
              </p:cNvPr>
              <p:cNvSpPr txBox="1"/>
              <p:nvPr/>
            </p:nvSpPr>
            <p:spPr>
              <a:xfrm>
                <a:off x="2029915" y="5927962"/>
                <a:ext cx="1317990" cy="400110"/>
              </a:xfrm>
              <a:prstGeom prst="rect">
                <a:avLst/>
              </a:prstGeom>
              <a:noFill/>
            </p:spPr>
            <p:txBody>
              <a:bodyPr wrap="none" rtlCol="0">
                <a:spAutoFit/>
              </a:bodyPr>
              <a:lstStyle/>
              <a:p>
                <a:pPr algn="ctr"/>
                <a:r>
                  <a:rPr lang="en-US" sz="2000" spc="0" baseline="0" dirty="0">
                    <a:solidFill>
                      <a:schemeClr val="bg2">
                        <a:lumMod val="75000"/>
                      </a:schemeClr>
                    </a:solidFill>
                    <a:latin typeface="LondrinaSolid-Regular"/>
                    <a:sym typeface="LondrinaSolid-Regular"/>
                    <a:rtl val="0"/>
                  </a:rPr>
                  <a:t>Incarnation</a:t>
                </a:r>
              </a:p>
            </p:txBody>
          </p:sp>
          <p:grpSp>
            <p:nvGrpSpPr>
              <p:cNvPr id="36" name="Group 35">
                <a:extLst>
                  <a:ext uri="{FF2B5EF4-FFF2-40B4-BE49-F238E27FC236}">
                    <a16:creationId xmlns:a16="http://schemas.microsoft.com/office/drawing/2014/main" id="{4B2379E9-0EE3-62EC-E7E3-55D21407B892}"/>
                  </a:ext>
                </a:extLst>
              </p:cNvPr>
              <p:cNvGrpSpPr>
                <a:grpSpLocks noChangeAspect="1"/>
              </p:cNvGrpSpPr>
              <p:nvPr/>
            </p:nvGrpSpPr>
            <p:grpSpPr>
              <a:xfrm>
                <a:off x="2379303" y="5255560"/>
                <a:ext cx="648320" cy="648000"/>
                <a:chOff x="-4517712" y="-1650008"/>
                <a:chExt cx="2192802" cy="2191719"/>
              </a:xfrm>
              <a:solidFill>
                <a:schemeClr val="accent2"/>
              </a:solidFill>
            </p:grpSpPr>
            <p:sp>
              <p:nvSpPr>
                <p:cNvPr id="37" name="Freeform 36">
                  <a:extLst>
                    <a:ext uri="{FF2B5EF4-FFF2-40B4-BE49-F238E27FC236}">
                      <a16:creationId xmlns:a16="http://schemas.microsoft.com/office/drawing/2014/main" id="{57FC6609-9559-9AD7-3EA7-5A2ECBC00D74}"/>
                    </a:ext>
                  </a:extLst>
                </p:cNvPr>
                <p:cNvSpPr/>
                <p:nvPr/>
              </p:nvSpPr>
              <p:spPr>
                <a:xfrm>
                  <a:off x="-4517712" y="-1650008"/>
                  <a:ext cx="2192802" cy="2191719"/>
                </a:xfrm>
                <a:custGeom>
                  <a:avLst/>
                  <a:gdLst>
                    <a:gd name="connsiteX0" fmla="*/ 1096419 w 2192802"/>
                    <a:gd name="connsiteY0" fmla="*/ 0 h 2191719"/>
                    <a:gd name="connsiteX1" fmla="*/ 0 w 2192802"/>
                    <a:gd name="connsiteY1" fmla="*/ 1095842 h 2191719"/>
                    <a:gd name="connsiteX2" fmla="*/ 1096419 w 2192802"/>
                    <a:gd name="connsiteY2" fmla="*/ 2191720 h 2191719"/>
                    <a:gd name="connsiteX3" fmla="*/ 2192803 w 2192802"/>
                    <a:gd name="connsiteY3" fmla="*/ 1095842 h 2191719"/>
                    <a:gd name="connsiteX4" fmla="*/ 1096419 w 2192802"/>
                    <a:gd name="connsiteY4" fmla="*/ 0 h 2191719"/>
                    <a:gd name="connsiteX5" fmla="*/ 1096419 w 2192802"/>
                    <a:gd name="connsiteY5" fmla="*/ 2123207 h 2191719"/>
                    <a:gd name="connsiteX6" fmla="*/ 68546 w 2192802"/>
                    <a:gd name="connsiteY6" fmla="*/ 1095842 h 2191719"/>
                    <a:gd name="connsiteX7" fmla="*/ 1096419 w 2192802"/>
                    <a:gd name="connsiteY7" fmla="*/ 68477 h 2191719"/>
                    <a:gd name="connsiteX8" fmla="*/ 2124292 w 2192802"/>
                    <a:gd name="connsiteY8" fmla="*/ 1095842 h 2191719"/>
                    <a:gd name="connsiteX9" fmla="*/ 1096419 w 2192802"/>
                    <a:gd name="connsiteY9" fmla="*/ 2123207 h 21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2802" h="2191719">
                      <a:moveTo>
                        <a:pt x="1096419" y="0"/>
                      </a:moveTo>
                      <a:cubicBezTo>
                        <a:pt x="491689" y="0"/>
                        <a:pt x="0" y="491410"/>
                        <a:pt x="0" y="1095842"/>
                      </a:cubicBezTo>
                      <a:cubicBezTo>
                        <a:pt x="0" y="1700274"/>
                        <a:pt x="491689" y="2191720"/>
                        <a:pt x="1096419" y="2191720"/>
                      </a:cubicBezTo>
                      <a:cubicBezTo>
                        <a:pt x="1701150" y="2191720"/>
                        <a:pt x="2192803" y="1700274"/>
                        <a:pt x="2192803" y="1095842"/>
                      </a:cubicBezTo>
                      <a:cubicBezTo>
                        <a:pt x="2192803" y="491410"/>
                        <a:pt x="1701150" y="0"/>
                        <a:pt x="1096419" y="0"/>
                      </a:cubicBezTo>
                      <a:close/>
                      <a:moveTo>
                        <a:pt x="1096419" y="2123207"/>
                      </a:moveTo>
                      <a:cubicBezTo>
                        <a:pt x="529369" y="2123207"/>
                        <a:pt x="68546" y="1662612"/>
                        <a:pt x="68546" y="1095842"/>
                      </a:cubicBezTo>
                      <a:cubicBezTo>
                        <a:pt x="68546" y="529072"/>
                        <a:pt x="529369" y="68477"/>
                        <a:pt x="1096419" y="68477"/>
                      </a:cubicBezTo>
                      <a:cubicBezTo>
                        <a:pt x="1663469" y="68477"/>
                        <a:pt x="2124292" y="529072"/>
                        <a:pt x="2124292" y="1095842"/>
                      </a:cubicBezTo>
                      <a:cubicBezTo>
                        <a:pt x="2124292" y="1662612"/>
                        <a:pt x="1663469" y="2123207"/>
                        <a:pt x="1096419" y="2123207"/>
                      </a:cubicBezTo>
                      <a:close/>
                    </a:path>
                  </a:pathLst>
                </a:custGeom>
                <a:grpFill/>
                <a:ln w="12700" cap="flat">
                  <a:solidFill>
                    <a:schemeClr val="accent2"/>
                  </a:solid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FF715459-0883-C97F-C2C2-FE57002EA43C}"/>
                    </a:ext>
                  </a:extLst>
                </p:cNvPr>
                <p:cNvSpPr/>
                <p:nvPr/>
              </p:nvSpPr>
              <p:spPr>
                <a:xfrm>
                  <a:off x="-3969484" y="-689425"/>
                  <a:ext cx="1096383" cy="871562"/>
                </a:xfrm>
                <a:custGeom>
                  <a:avLst/>
                  <a:gdLst>
                    <a:gd name="connsiteX0" fmla="*/ 784589 w 1096383"/>
                    <a:gd name="connsiteY0" fmla="*/ 0 h 871562"/>
                    <a:gd name="connsiteX1" fmla="*/ 714347 w 1096383"/>
                    <a:gd name="connsiteY1" fmla="*/ 44510 h 871562"/>
                    <a:gd name="connsiteX2" fmla="*/ 1027873 w 1096383"/>
                    <a:gd name="connsiteY2" fmla="*/ 494834 h 871562"/>
                    <a:gd name="connsiteX3" fmla="*/ 1027873 w 1096383"/>
                    <a:gd name="connsiteY3" fmla="*/ 768812 h 871562"/>
                    <a:gd name="connsiteX4" fmla="*/ 993618 w 1096383"/>
                    <a:gd name="connsiteY4" fmla="*/ 803050 h 871562"/>
                    <a:gd name="connsiteX5" fmla="*/ 102766 w 1096383"/>
                    <a:gd name="connsiteY5" fmla="*/ 803050 h 871562"/>
                    <a:gd name="connsiteX6" fmla="*/ 68510 w 1096383"/>
                    <a:gd name="connsiteY6" fmla="*/ 768812 h 871562"/>
                    <a:gd name="connsiteX7" fmla="*/ 68510 w 1096383"/>
                    <a:gd name="connsiteY7" fmla="*/ 494834 h 871562"/>
                    <a:gd name="connsiteX8" fmla="*/ 382000 w 1096383"/>
                    <a:gd name="connsiteY8" fmla="*/ 44510 h 871562"/>
                    <a:gd name="connsiteX9" fmla="*/ 311795 w 1096383"/>
                    <a:gd name="connsiteY9" fmla="*/ 0 h 871562"/>
                    <a:gd name="connsiteX10" fmla="*/ 0 w 1096383"/>
                    <a:gd name="connsiteY10" fmla="*/ 494834 h 871562"/>
                    <a:gd name="connsiteX11" fmla="*/ 0 w 1096383"/>
                    <a:gd name="connsiteY11" fmla="*/ 768812 h 871562"/>
                    <a:gd name="connsiteX12" fmla="*/ 102766 w 1096383"/>
                    <a:gd name="connsiteY12" fmla="*/ 871563 h 871562"/>
                    <a:gd name="connsiteX13" fmla="*/ 993618 w 1096383"/>
                    <a:gd name="connsiteY13" fmla="*/ 871563 h 871562"/>
                    <a:gd name="connsiteX14" fmla="*/ 1096383 w 1096383"/>
                    <a:gd name="connsiteY14" fmla="*/ 768812 h 871562"/>
                    <a:gd name="connsiteX15" fmla="*/ 1096383 w 1096383"/>
                    <a:gd name="connsiteY15" fmla="*/ 494834 h 871562"/>
                    <a:gd name="connsiteX16" fmla="*/ 784589 w 1096383"/>
                    <a:gd name="connsiteY16" fmla="*/ 0 h 87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6383" h="871562">
                      <a:moveTo>
                        <a:pt x="784589" y="0"/>
                      </a:moveTo>
                      <a:cubicBezTo>
                        <a:pt x="762341" y="17119"/>
                        <a:pt x="740057" y="32544"/>
                        <a:pt x="714347" y="44510"/>
                      </a:cubicBezTo>
                      <a:cubicBezTo>
                        <a:pt x="897667" y="113022"/>
                        <a:pt x="1027873" y="289368"/>
                        <a:pt x="1027873" y="494834"/>
                      </a:cubicBezTo>
                      <a:lnTo>
                        <a:pt x="1027873" y="768812"/>
                      </a:lnTo>
                      <a:cubicBezTo>
                        <a:pt x="1027873" y="787661"/>
                        <a:pt x="1012440" y="803050"/>
                        <a:pt x="993618" y="803050"/>
                      </a:cubicBezTo>
                      <a:lnTo>
                        <a:pt x="102766" y="803050"/>
                      </a:lnTo>
                      <a:cubicBezTo>
                        <a:pt x="83943" y="803050"/>
                        <a:pt x="68510" y="787661"/>
                        <a:pt x="68510" y="768812"/>
                      </a:cubicBezTo>
                      <a:lnTo>
                        <a:pt x="68510" y="494834"/>
                      </a:lnTo>
                      <a:cubicBezTo>
                        <a:pt x="68510" y="289368"/>
                        <a:pt x="198716" y="113022"/>
                        <a:pt x="382000" y="44510"/>
                      </a:cubicBezTo>
                      <a:cubicBezTo>
                        <a:pt x="356326" y="32544"/>
                        <a:pt x="334042" y="17119"/>
                        <a:pt x="311795" y="0"/>
                      </a:cubicBezTo>
                      <a:cubicBezTo>
                        <a:pt x="128475" y="89056"/>
                        <a:pt x="0" y="277402"/>
                        <a:pt x="0" y="494834"/>
                      </a:cubicBezTo>
                      <a:lnTo>
                        <a:pt x="0" y="768812"/>
                      </a:lnTo>
                      <a:cubicBezTo>
                        <a:pt x="0" y="825323"/>
                        <a:pt x="46227" y="871563"/>
                        <a:pt x="102766" y="871563"/>
                      </a:cubicBezTo>
                      <a:lnTo>
                        <a:pt x="993618" y="871563"/>
                      </a:lnTo>
                      <a:cubicBezTo>
                        <a:pt x="1050121" y="871563"/>
                        <a:pt x="1096383" y="825323"/>
                        <a:pt x="1096383" y="768812"/>
                      </a:cubicBezTo>
                      <a:lnTo>
                        <a:pt x="1096383" y="494834"/>
                      </a:lnTo>
                      <a:cubicBezTo>
                        <a:pt x="1096383" y="277402"/>
                        <a:pt x="967908" y="89056"/>
                        <a:pt x="784589" y="0"/>
                      </a:cubicBezTo>
                      <a:close/>
                    </a:path>
                  </a:pathLst>
                </a:custGeom>
                <a:grpFill/>
                <a:ln w="12700" cap="flat">
                  <a:solidFill>
                    <a:schemeClr val="accent2"/>
                  </a:solid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16655930-2C6D-6A61-1C58-82DC7B2B631D}"/>
                    </a:ext>
                  </a:extLst>
                </p:cNvPr>
                <p:cNvSpPr/>
                <p:nvPr/>
              </p:nvSpPr>
              <p:spPr>
                <a:xfrm>
                  <a:off x="-3729662" y="-1290434"/>
                  <a:ext cx="616738" cy="616433"/>
                </a:xfrm>
                <a:custGeom>
                  <a:avLst/>
                  <a:gdLst>
                    <a:gd name="connsiteX0" fmla="*/ 308369 w 616738"/>
                    <a:gd name="connsiteY0" fmla="*/ 616434 h 616433"/>
                    <a:gd name="connsiteX1" fmla="*/ 616738 w 616738"/>
                    <a:gd name="connsiteY1" fmla="*/ 308217 h 616433"/>
                    <a:gd name="connsiteX2" fmla="*/ 308369 w 616738"/>
                    <a:gd name="connsiteY2" fmla="*/ 0 h 616433"/>
                    <a:gd name="connsiteX3" fmla="*/ 0 w 616738"/>
                    <a:gd name="connsiteY3" fmla="*/ 308217 h 616433"/>
                    <a:gd name="connsiteX4" fmla="*/ 308369 w 616738"/>
                    <a:gd name="connsiteY4" fmla="*/ 616434 h 616433"/>
                    <a:gd name="connsiteX5" fmla="*/ 308369 w 616738"/>
                    <a:gd name="connsiteY5" fmla="*/ 68477 h 616433"/>
                    <a:gd name="connsiteX6" fmla="*/ 548192 w 616738"/>
                    <a:gd name="connsiteY6" fmla="*/ 308217 h 616433"/>
                    <a:gd name="connsiteX7" fmla="*/ 308369 w 616738"/>
                    <a:gd name="connsiteY7" fmla="*/ 547921 h 616433"/>
                    <a:gd name="connsiteX8" fmla="*/ 68546 w 616738"/>
                    <a:gd name="connsiteY8" fmla="*/ 308217 h 616433"/>
                    <a:gd name="connsiteX9" fmla="*/ 308369 w 616738"/>
                    <a:gd name="connsiteY9" fmla="*/ 68477 h 616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6738" h="616433">
                      <a:moveTo>
                        <a:pt x="308369" y="616434"/>
                      </a:moveTo>
                      <a:cubicBezTo>
                        <a:pt x="477950" y="616434"/>
                        <a:pt x="616738" y="477714"/>
                        <a:pt x="616738" y="308217"/>
                      </a:cubicBezTo>
                      <a:cubicBezTo>
                        <a:pt x="616738" y="138683"/>
                        <a:pt x="477950" y="0"/>
                        <a:pt x="308369" y="0"/>
                      </a:cubicBezTo>
                      <a:cubicBezTo>
                        <a:pt x="138752" y="0"/>
                        <a:pt x="0" y="138683"/>
                        <a:pt x="0" y="308217"/>
                      </a:cubicBezTo>
                      <a:cubicBezTo>
                        <a:pt x="0" y="477714"/>
                        <a:pt x="138752" y="616434"/>
                        <a:pt x="308369" y="616434"/>
                      </a:cubicBezTo>
                      <a:close/>
                      <a:moveTo>
                        <a:pt x="308369" y="68477"/>
                      </a:moveTo>
                      <a:cubicBezTo>
                        <a:pt x="440270" y="68477"/>
                        <a:pt x="548192" y="176345"/>
                        <a:pt x="548192" y="308217"/>
                      </a:cubicBezTo>
                      <a:cubicBezTo>
                        <a:pt x="548192" y="440052"/>
                        <a:pt x="440270" y="547921"/>
                        <a:pt x="308369" y="547921"/>
                      </a:cubicBezTo>
                      <a:cubicBezTo>
                        <a:pt x="176468" y="547921"/>
                        <a:pt x="68546" y="440052"/>
                        <a:pt x="68546" y="308217"/>
                      </a:cubicBezTo>
                      <a:cubicBezTo>
                        <a:pt x="68546" y="176345"/>
                        <a:pt x="176468" y="68477"/>
                        <a:pt x="308369" y="68477"/>
                      </a:cubicBezTo>
                      <a:close/>
                    </a:path>
                  </a:pathLst>
                </a:custGeom>
                <a:grpFill/>
                <a:ln w="12700" cap="flat">
                  <a:solidFill>
                    <a:schemeClr val="accent2"/>
                  </a:solidFill>
                  <a:prstDash val="solid"/>
                  <a:miter/>
                </a:ln>
              </p:spPr>
              <p:txBody>
                <a:bodyPr rtlCol="0" anchor="ctr"/>
                <a:lstStyle/>
                <a:p>
                  <a:endParaRPr lang="en-US"/>
                </a:p>
              </p:txBody>
            </p:sp>
          </p:grpSp>
        </p:grpSp>
        <p:grpSp>
          <p:nvGrpSpPr>
            <p:cNvPr id="19" name="Group 18">
              <a:extLst>
                <a:ext uri="{FF2B5EF4-FFF2-40B4-BE49-F238E27FC236}">
                  <a16:creationId xmlns:a16="http://schemas.microsoft.com/office/drawing/2014/main" id="{D51DA090-B100-6B59-C551-D04682C039DA}"/>
                </a:ext>
              </a:extLst>
            </p:cNvPr>
            <p:cNvGrpSpPr/>
            <p:nvPr/>
          </p:nvGrpSpPr>
          <p:grpSpPr>
            <a:xfrm>
              <a:off x="7164184" y="3735919"/>
              <a:ext cx="1647262" cy="1288360"/>
              <a:chOff x="7164184" y="3735919"/>
              <a:chExt cx="1647262" cy="1288360"/>
            </a:xfrm>
          </p:grpSpPr>
          <p:sp>
            <p:nvSpPr>
              <p:cNvPr id="26" name="Freeform 25">
                <a:extLst>
                  <a:ext uri="{FF2B5EF4-FFF2-40B4-BE49-F238E27FC236}">
                    <a16:creationId xmlns:a16="http://schemas.microsoft.com/office/drawing/2014/main" id="{90D9D362-A07E-2BFD-1BD2-E3C70D1AA6ED}"/>
                  </a:ext>
                </a:extLst>
              </p:cNvPr>
              <p:cNvSpPr/>
              <p:nvPr/>
            </p:nvSpPr>
            <p:spPr>
              <a:xfrm>
                <a:off x="7164184" y="3735919"/>
                <a:ext cx="1646195" cy="1288360"/>
              </a:xfrm>
              <a:custGeom>
                <a:avLst/>
                <a:gdLst>
                  <a:gd name="connsiteX0" fmla="*/ 1095755 w 1175403"/>
                  <a:gd name="connsiteY0" fmla="*/ 919906 h 919905"/>
                  <a:gd name="connsiteX1" fmla="*/ 79647 w 1175403"/>
                  <a:gd name="connsiteY1" fmla="*/ 919906 h 919905"/>
                  <a:gd name="connsiteX2" fmla="*/ 0 w 1175403"/>
                  <a:gd name="connsiteY2" fmla="*/ 840240 h 919905"/>
                  <a:gd name="connsiteX3" fmla="*/ 0 w 1175403"/>
                  <a:gd name="connsiteY3" fmla="*/ 79666 h 919905"/>
                  <a:gd name="connsiteX4" fmla="*/ 79647 w 1175403"/>
                  <a:gd name="connsiteY4" fmla="*/ 0 h 919905"/>
                  <a:gd name="connsiteX5" fmla="*/ 1095755 w 1175403"/>
                  <a:gd name="connsiteY5" fmla="*/ 0 h 919905"/>
                  <a:gd name="connsiteX6" fmla="*/ 1175403 w 1175403"/>
                  <a:gd name="connsiteY6" fmla="*/ 79666 h 919905"/>
                  <a:gd name="connsiteX7" fmla="*/ 1175403 w 1175403"/>
                  <a:gd name="connsiteY7" fmla="*/ 840113 h 919905"/>
                  <a:gd name="connsiteX8" fmla="*/ 1095755 w 1175403"/>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3" h="919905">
                    <a:moveTo>
                      <a:pt x="1095755" y="919906"/>
                    </a:moveTo>
                    <a:lnTo>
                      <a:pt x="79647" y="919906"/>
                    </a:lnTo>
                    <a:cubicBezTo>
                      <a:pt x="35695" y="919906"/>
                      <a:pt x="0" y="884202"/>
                      <a:pt x="0" y="840240"/>
                    </a:cubicBezTo>
                    <a:lnTo>
                      <a:pt x="0" y="79666"/>
                    </a:lnTo>
                    <a:cubicBezTo>
                      <a:pt x="0" y="35704"/>
                      <a:pt x="35695" y="0"/>
                      <a:pt x="79647" y="0"/>
                    </a:cubicBezTo>
                    <a:lnTo>
                      <a:pt x="1095755" y="0"/>
                    </a:lnTo>
                    <a:cubicBezTo>
                      <a:pt x="1139708" y="0"/>
                      <a:pt x="1175403" y="35704"/>
                      <a:pt x="1175403" y="79666"/>
                    </a:cubicBezTo>
                    <a:lnTo>
                      <a:pt x="1175403" y="840113"/>
                    </a:lnTo>
                    <a:cubicBezTo>
                      <a:pt x="1175530" y="884202"/>
                      <a:pt x="1139834" y="919906"/>
                      <a:pt x="1095755" y="919906"/>
                    </a:cubicBezTo>
                    <a:close/>
                  </a:path>
                </a:pathLst>
              </a:custGeom>
              <a:solidFill>
                <a:srgbClr val="FFFFFF"/>
              </a:solidFill>
              <a:ln w="12692" cap="flat">
                <a:noFill/>
                <a:prstDash val="solid"/>
                <a:miter/>
              </a:ln>
            </p:spPr>
            <p:txBody>
              <a:bodyPr rtlCol="0" anchor="ctr"/>
              <a:lstStyle/>
              <a:p>
                <a:endParaRPr lang="en-US" dirty="0"/>
              </a:p>
            </p:txBody>
          </p:sp>
          <p:sp>
            <p:nvSpPr>
              <p:cNvPr id="27" name="Freeform 26">
                <a:extLst>
                  <a:ext uri="{FF2B5EF4-FFF2-40B4-BE49-F238E27FC236}">
                    <a16:creationId xmlns:a16="http://schemas.microsoft.com/office/drawing/2014/main" id="{0FD8EA6A-CAC6-03F5-45AD-9605F3691B2D}"/>
                  </a:ext>
                </a:extLst>
              </p:cNvPr>
              <p:cNvSpPr/>
              <p:nvPr/>
            </p:nvSpPr>
            <p:spPr>
              <a:xfrm>
                <a:off x="7167920" y="4647737"/>
                <a:ext cx="1643526" cy="319065"/>
              </a:xfrm>
              <a:custGeom>
                <a:avLst/>
                <a:gdLst>
                  <a:gd name="connsiteX0" fmla="*/ 0 w 1173497"/>
                  <a:gd name="connsiteY0" fmla="*/ 0 h 227816"/>
                  <a:gd name="connsiteX1" fmla="*/ 1173498 w 1173497"/>
                  <a:gd name="connsiteY1" fmla="*/ 0 h 227816"/>
                  <a:gd name="connsiteX2" fmla="*/ 1173498 w 1173497"/>
                  <a:gd name="connsiteY2" fmla="*/ 227816 h 227816"/>
                  <a:gd name="connsiteX3" fmla="*/ 0 w 1173497"/>
                  <a:gd name="connsiteY3" fmla="*/ 227816 h 227816"/>
                </a:gdLst>
                <a:ahLst/>
                <a:cxnLst>
                  <a:cxn ang="0">
                    <a:pos x="connsiteX0" y="connsiteY0"/>
                  </a:cxn>
                  <a:cxn ang="0">
                    <a:pos x="connsiteX1" y="connsiteY1"/>
                  </a:cxn>
                  <a:cxn ang="0">
                    <a:pos x="connsiteX2" y="connsiteY2"/>
                  </a:cxn>
                  <a:cxn ang="0">
                    <a:pos x="connsiteX3" y="connsiteY3"/>
                  </a:cxn>
                </a:cxnLst>
                <a:rect l="l" t="t" r="r" b="b"/>
                <a:pathLst>
                  <a:path w="1173497" h="227816">
                    <a:moveTo>
                      <a:pt x="0" y="0"/>
                    </a:moveTo>
                    <a:lnTo>
                      <a:pt x="1173498" y="0"/>
                    </a:lnTo>
                    <a:lnTo>
                      <a:pt x="1173498" y="227816"/>
                    </a:lnTo>
                    <a:lnTo>
                      <a:pt x="0" y="227816"/>
                    </a:lnTo>
                    <a:close/>
                  </a:path>
                </a:pathLst>
              </a:custGeom>
              <a:noFill/>
              <a:ln w="12692" cap="flat">
                <a:noFill/>
                <a:prstDash val="solid"/>
                <a:miter/>
              </a:ln>
            </p:spPr>
            <p:txBody>
              <a:bodyPr rtlCol="0" anchor="ctr"/>
              <a:lstStyle/>
              <a:p>
                <a:endParaRPr lang="en-US"/>
              </a:p>
            </p:txBody>
          </p:sp>
          <p:sp>
            <p:nvSpPr>
              <p:cNvPr id="28" name="TextBox 27">
                <a:extLst>
                  <a:ext uri="{FF2B5EF4-FFF2-40B4-BE49-F238E27FC236}">
                    <a16:creationId xmlns:a16="http://schemas.microsoft.com/office/drawing/2014/main" id="{8BC7C6C7-95B2-CAFE-8D1C-4F4425FACDB6}"/>
                  </a:ext>
                </a:extLst>
              </p:cNvPr>
              <p:cNvSpPr txBox="1"/>
              <p:nvPr/>
            </p:nvSpPr>
            <p:spPr>
              <a:xfrm>
                <a:off x="7221881" y="4531636"/>
                <a:ext cx="1500731" cy="400110"/>
              </a:xfrm>
              <a:prstGeom prst="rect">
                <a:avLst/>
              </a:prstGeom>
              <a:noFill/>
            </p:spPr>
            <p:txBody>
              <a:bodyPr wrap="none" rtlCol="0">
                <a:spAutoFit/>
              </a:bodyPr>
              <a:lstStyle/>
              <a:p>
                <a:pPr algn="ctr"/>
                <a:r>
                  <a:rPr lang="en-US" sz="2000" spc="0" baseline="0" dirty="0">
                    <a:solidFill>
                      <a:schemeClr val="bg2">
                        <a:lumMod val="75000"/>
                      </a:schemeClr>
                    </a:solidFill>
                    <a:latin typeface="LondrinaSolid-Regular"/>
                    <a:sym typeface="LondrinaSolid-Regular"/>
                    <a:rtl val="0"/>
                  </a:rPr>
                  <a:t>People of God</a:t>
                </a:r>
              </a:p>
            </p:txBody>
          </p:sp>
          <p:grpSp>
            <p:nvGrpSpPr>
              <p:cNvPr id="29" name="Group 28">
                <a:extLst>
                  <a:ext uri="{FF2B5EF4-FFF2-40B4-BE49-F238E27FC236}">
                    <a16:creationId xmlns:a16="http://schemas.microsoft.com/office/drawing/2014/main" id="{37030D4F-B2D3-8FAB-3C0A-E2606B4769A9}"/>
                  </a:ext>
                </a:extLst>
              </p:cNvPr>
              <p:cNvGrpSpPr/>
              <p:nvPr/>
            </p:nvGrpSpPr>
            <p:grpSpPr>
              <a:xfrm>
                <a:off x="7616056" y="3897762"/>
                <a:ext cx="742451" cy="650350"/>
                <a:chOff x="-1630538" y="-2747544"/>
                <a:chExt cx="2502145" cy="2191755"/>
              </a:xfrm>
              <a:solidFill>
                <a:schemeClr val="accent2"/>
              </a:solidFill>
            </p:grpSpPr>
            <p:sp>
              <p:nvSpPr>
                <p:cNvPr id="30" name="Freeform 29">
                  <a:extLst>
                    <a:ext uri="{FF2B5EF4-FFF2-40B4-BE49-F238E27FC236}">
                      <a16:creationId xmlns:a16="http://schemas.microsoft.com/office/drawing/2014/main" id="{1CA3928A-0336-7517-6E0A-F4BBED37BB16}"/>
                    </a:ext>
                  </a:extLst>
                </p:cNvPr>
                <p:cNvSpPr/>
                <p:nvPr/>
              </p:nvSpPr>
              <p:spPr>
                <a:xfrm>
                  <a:off x="-1630538" y="-1981327"/>
                  <a:ext cx="2502145" cy="1425538"/>
                </a:xfrm>
                <a:custGeom>
                  <a:avLst/>
                  <a:gdLst>
                    <a:gd name="connsiteX0" fmla="*/ 802257 w 2502145"/>
                    <a:gd name="connsiteY0" fmla="*/ 389560 h 1425538"/>
                    <a:gd name="connsiteX1" fmla="*/ 801175 w 2502145"/>
                    <a:gd name="connsiteY1" fmla="*/ 416806 h 1425538"/>
                    <a:gd name="connsiteX2" fmla="*/ 801175 w 2502145"/>
                    <a:gd name="connsiteY2" fmla="*/ 1019220 h 1425538"/>
                    <a:gd name="connsiteX3" fmla="*/ 930696 w 2502145"/>
                    <a:gd name="connsiteY3" fmla="*/ 1148425 h 1425538"/>
                    <a:gd name="connsiteX4" fmla="*/ 1060217 w 2502145"/>
                    <a:gd name="connsiteY4" fmla="*/ 1019220 h 1425538"/>
                    <a:gd name="connsiteX5" fmla="*/ 1060217 w 2502145"/>
                    <a:gd name="connsiteY5" fmla="*/ 663755 h 1425538"/>
                    <a:gd name="connsiteX6" fmla="*/ 802257 w 2502145"/>
                    <a:gd name="connsiteY6" fmla="*/ 389560 h 1425538"/>
                    <a:gd name="connsiteX7" fmla="*/ 1699888 w 2502145"/>
                    <a:gd name="connsiteY7" fmla="*/ 389560 h 1425538"/>
                    <a:gd name="connsiteX8" fmla="*/ 1441964 w 2502145"/>
                    <a:gd name="connsiteY8" fmla="*/ 663755 h 1425538"/>
                    <a:gd name="connsiteX9" fmla="*/ 1441964 w 2502145"/>
                    <a:gd name="connsiteY9" fmla="*/ 1019220 h 1425538"/>
                    <a:gd name="connsiteX10" fmla="*/ 1571485 w 2502145"/>
                    <a:gd name="connsiteY10" fmla="*/ 1148425 h 1425538"/>
                    <a:gd name="connsiteX11" fmla="*/ 1701006 w 2502145"/>
                    <a:gd name="connsiteY11" fmla="*/ 1019220 h 1425538"/>
                    <a:gd name="connsiteX12" fmla="*/ 1701006 w 2502145"/>
                    <a:gd name="connsiteY12" fmla="*/ 416806 h 1425538"/>
                    <a:gd name="connsiteX13" fmla="*/ 1699888 w 2502145"/>
                    <a:gd name="connsiteY13" fmla="*/ 389560 h 1425538"/>
                    <a:gd name="connsiteX14" fmla="*/ 2461111 w 2502145"/>
                    <a:gd name="connsiteY14" fmla="*/ 1425539 h 1425538"/>
                    <a:gd name="connsiteX15" fmla="*/ 2420077 w 2502145"/>
                    <a:gd name="connsiteY15" fmla="*/ 1384633 h 1425538"/>
                    <a:gd name="connsiteX16" fmla="*/ 2420077 w 2502145"/>
                    <a:gd name="connsiteY16" fmla="*/ 663755 h 1425538"/>
                    <a:gd name="connsiteX17" fmla="*/ 2144629 w 2502145"/>
                    <a:gd name="connsiteY17" fmla="*/ 389019 h 1425538"/>
                    <a:gd name="connsiteX18" fmla="*/ 1782137 w 2502145"/>
                    <a:gd name="connsiteY18" fmla="*/ 389019 h 1425538"/>
                    <a:gd name="connsiteX19" fmla="*/ 1783038 w 2502145"/>
                    <a:gd name="connsiteY19" fmla="*/ 416806 h 1425538"/>
                    <a:gd name="connsiteX20" fmla="*/ 1783038 w 2502145"/>
                    <a:gd name="connsiteY20" fmla="*/ 1019220 h 1425538"/>
                    <a:gd name="connsiteX21" fmla="*/ 1571485 w 2502145"/>
                    <a:gd name="connsiteY21" fmla="*/ 1230272 h 1425538"/>
                    <a:gd name="connsiteX22" fmla="*/ 1359896 w 2502145"/>
                    <a:gd name="connsiteY22" fmla="*/ 1019220 h 1425538"/>
                    <a:gd name="connsiteX23" fmla="*/ 1359896 w 2502145"/>
                    <a:gd name="connsiteY23" fmla="*/ 663755 h 1425538"/>
                    <a:gd name="connsiteX24" fmla="*/ 1464609 w 2502145"/>
                    <a:gd name="connsiteY24" fmla="*/ 411616 h 1425538"/>
                    <a:gd name="connsiteX25" fmla="*/ 1683085 w 2502145"/>
                    <a:gd name="connsiteY25" fmla="*/ 308757 h 1425538"/>
                    <a:gd name="connsiteX26" fmla="*/ 1365197 w 2502145"/>
                    <a:gd name="connsiteY26" fmla="*/ 81848 h 1425538"/>
                    <a:gd name="connsiteX27" fmla="*/ 1136985 w 2502145"/>
                    <a:gd name="connsiteY27" fmla="*/ 81848 h 1425538"/>
                    <a:gd name="connsiteX28" fmla="*/ 819096 w 2502145"/>
                    <a:gd name="connsiteY28" fmla="*/ 308757 h 1425538"/>
                    <a:gd name="connsiteX29" fmla="*/ 1037536 w 2502145"/>
                    <a:gd name="connsiteY29" fmla="*/ 411616 h 1425538"/>
                    <a:gd name="connsiteX30" fmla="*/ 1142249 w 2502145"/>
                    <a:gd name="connsiteY30" fmla="*/ 663755 h 1425538"/>
                    <a:gd name="connsiteX31" fmla="*/ 1142249 w 2502145"/>
                    <a:gd name="connsiteY31" fmla="*/ 1019220 h 1425538"/>
                    <a:gd name="connsiteX32" fmla="*/ 930696 w 2502145"/>
                    <a:gd name="connsiteY32" fmla="*/ 1230272 h 1425538"/>
                    <a:gd name="connsiteX33" fmla="*/ 719107 w 2502145"/>
                    <a:gd name="connsiteY33" fmla="*/ 1019220 h 1425538"/>
                    <a:gd name="connsiteX34" fmla="*/ 719107 w 2502145"/>
                    <a:gd name="connsiteY34" fmla="*/ 416806 h 1425538"/>
                    <a:gd name="connsiteX35" fmla="*/ 720009 w 2502145"/>
                    <a:gd name="connsiteY35" fmla="*/ 389019 h 1425538"/>
                    <a:gd name="connsiteX36" fmla="*/ 357516 w 2502145"/>
                    <a:gd name="connsiteY36" fmla="*/ 389019 h 1425538"/>
                    <a:gd name="connsiteX37" fmla="*/ 82068 w 2502145"/>
                    <a:gd name="connsiteY37" fmla="*/ 663755 h 1425538"/>
                    <a:gd name="connsiteX38" fmla="*/ 82068 w 2502145"/>
                    <a:gd name="connsiteY38" fmla="*/ 1384633 h 1425538"/>
                    <a:gd name="connsiteX39" fmla="*/ 41034 w 2502145"/>
                    <a:gd name="connsiteY39" fmla="*/ 1425539 h 1425538"/>
                    <a:gd name="connsiteX40" fmla="*/ 0 w 2502145"/>
                    <a:gd name="connsiteY40" fmla="*/ 1384633 h 1425538"/>
                    <a:gd name="connsiteX41" fmla="*/ 0 w 2502145"/>
                    <a:gd name="connsiteY41" fmla="*/ 663755 h 1425538"/>
                    <a:gd name="connsiteX42" fmla="*/ 104713 w 2502145"/>
                    <a:gd name="connsiteY42" fmla="*/ 411616 h 1425538"/>
                    <a:gd name="connsiteX43" fmla="*/ 357516 w 2502145"/>
                    <a:gd name="connsiteY43" fmla="*/ 307172 h 1425538"/>
                    <a:gd name="connsiteX44" fmla="*/ 733639 w 2502145"/>
                    <a:gd name="connsiteY44" fmla="*/ 307172 h 1425538"/>
                    <a:gd name="connsiteX45" fmla="*/ 841488 w 2502145"/>
                    <a:gd name="connsiteY45" fmla="*/ 122069 h 1425538"/>
                    <a:gd name="connsiteX46" fmla="*/ 1136985 w 2502145"/>
                    <a:gd name="connsiteY46" fmla="*/ 0 h 1425538"/>
                    <a:gd name="connsiteX47" fmla="*/ 1365197 w 2502145"/>
                    <a:gd name="connsiteY47" fmla="*/ 0 h 1425538"/>
                    <a:gd name="connsiteX48" fmla="*/ 1660657 w 2502145"/>
                    <a:gd name="connsiteY48" fmla="*/ 122069 h 1425538"/>
                    <a:gd name="connsiteX49" fmla="*/ 1768543 w 2502145"/>
                    <a:gd name="connsiteY49" fmla="*/ 307172 h 1425538"/>
                    <a:gd name="connsiteX50" fmla="*/ 2144629 w 2502145"/>
                    <a:gd name="connsiteY50" fmla="*/ 307172 h 1425538"/>
                    <a:gd name="connsiteX51" fmla="*/ 2397432 w 2502145"/>
                    <a:gd name="connsiteY51" fmla="*/ 411616 h 1425538"/>
                    <a:gd name="connsiteX52" fmla="*/ 2502145 w 2502145"/>
                    <a:gd name="connsiteY52" fmla="*/ 663755 h 1425538"/>
                    <a:gd name="connsiteX53" fmla="*/ 2502145 w 2502145"/>
                    <a:gd name="connsiteY53" fmla="*/ 1384633 h 1425538"/>
                    <a:gd name="connsiteX54" fmla="*/ 2461111 w 2502145"/>
                    <a:gd name="connsiteY54" fmla="*/ 1425539 h 1425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502145" h="1425538">
                      <a:moveTo>
                        <a:pt x="802257" y="389560"/>
                      </a:moveTo>
                      <a:cubicBezTo>
                        <a:pt x="801536" y="398534"/>
                        <a:pt x="801175" y="407616"/>
                        <a:pt x="801175" y="416806"/>
                      </a:cubicBezTo>
                      <a:lnTo>
                        <a:pt x="801175" y="1019220"/>
                      </a:lnTo>
                      <a:cubicBezTo>
                        <a:pt x="801175" y="1090472"/>
                        <a:pt x="859265" y="1148425"/>
                        <a:pt x="930696" y="1148425"/>
                      </a:cubicBezTo>
                      <a:cubicBezTo>
                        <a:pt x="1002091" y="1148425"/>
                        <a:pt x="1060217" y="1090472"/>
                        <a:pt x="1060217" y="1019220"/>
                      </a:cubicBezTo>
                      <a:lnTo>
                        <a:pt x="1060217" y="663755"/>
                      </a:lnTo>
                      <a:cubicBezTo>
                        <a:pt x="1060217" y="518116"/>
                        <a:pt x="946021" y="398606"/>
                        <a:pt x="802257" y="389560"/>
                      </a:cubicBezTo>
                      <a:close/>
                      <a:moveTo>
                        <a:pt x="1699888" y="389560"/>
                      </a:moveTo>
                      <a:cubicBezTo>
                        <a:pt x="1556124" y="398606"/>
                        <a:pt x="1441964" y="518116"/>
                        <a:pt x="1441964" y="663755"/>
                      </a:cubicBezTo>
                      <a:lnTo>
                        <a:pt x="1441964" y="1019220"/>
                      </a:lnTo>
                      <a:cubicBezTo>
                        <a:pt x="1441964" y="1090472"/>
                        <a:pt x="1500054" y="1148425"/>
                        <a:pt x="1571485" y="1148425"/>
                      </a:cubicBezTo>
                      <a:cubicBezTo>
                        <a:pt x="1642916" y="1148425"/>
                        <a:pt x="1701006" y="1090472"/>
                        <a:pt x="1701006" y="1019220"/>
                      </a:cubicBezTo>
                      <a:lnTo>
                        <a:pt x="1701006" y="416806"/>
                      </a:lnTo>
                      <a:cubicBezTo>
                        <a:pt x="1701006" y="407616"/>
                        <a:pt x="1700609" y="398534"/>
                        <a:pt x="1699888" y="389560"/>
                      </a:cubicBezTo>
                      <a:close/>
                      <a:moveTo>
                        <a:pt x="2461111" y="1425539"/>
                      </a:moveTo>
                      <a:cubicBezTo>
                        <a:pt x="2438467" y="1425539"/>
                        <a:pt x="2420077" y="1407194"/>
                        <a:pt x="2420077" y="1384633"/>
                      </a:cubicBezTo>
                      <a:lnTo>
                        <a:pt x="2420077" y="663755"/>
                      </a:lnTo>
                      <a:cubicBezTo>
                        <a:pt x="2420077" y="512277"/>
                        <a:pt x="2296506" y="389019"/>
                        <a:pt x="2144629" y="389019"/>
                      </a:cubicBezTo>
                      <a:lnTo>
                        <a:pt x="1782137" y="389019"/>
                      </a:lnTo>
                      <a:cubicBezTo>
                        <a:pt x="1782750" y="398209"/>
                        <a:pt x="1783038" y="407472"/>
                        <a:pt x="1783038" y="416806"/>
                      </a:cubicBezTo>
                      <a:lnTo>
                        <a:pt x="1783038" y="1019220"/>
                      </a:lnTo>
                      <a:cubicBezTo>
                        <a:pt x="1783038" y="1135594"/>
                        <a:pt x="1688133" y="1230272"/>
                        <a:pt x="1571485" y="1230272"/>
                      </a:cubicBezTo>
                      <a:cubicBezTo>
                        <a:pt x="1454801" y="1230272"/>
                        <a:pt x="1359896" y="1135594"/>
                        <a:pt x="1359896" y="1019220"/>
                      </a:cubicBezTo>
                      <a:lnTo>
                        <a:pt x="1359896" y="663755"/>
                      </a:lnTo>
                      <a:cubicBezTo>
                        <a:pt x="1359896" y="568500"/>
                        <a:pt x="1397072" y="478976"/>
                        <a:pt x="1464609" y="411616"/>
                      </a:cubicBezTo>
                      <a:cubicBezTo>
                        <a:pt x="1523960" y="352366"/>
                        <a:pt x="1600548" y="316542"/>
                        <a:pt x="1683085" y="308757"/>
                      </a:cubicBezTo>
                      <a:cubicBezTo>
                        <a:pt x="1637940" y="176922"/>
                        <a:pt x="1512494" y="81848"/>
                        <a:pt x="1365197" y="81848"/>
                      </a:cubicBezTo>
                      <a:lnTo>
                        <a:pt x="1136985" y="81848"/>
                      </a:lnTo>
                      <a:cubicBezTo>
                        <a:pt x="989687" y="81848"/>
                        <a:pt x="864241" y="176922"/>
                        <a:pt x="819096" y="308757"/>
                      </a:cubicBezTo>
                      <a:cubicBezTo>
                        <a:pt x="901597" y="316542"/>
                        <a:pt x="978185" y="352366"/>
                        <a:pt x="1037536" y="411616"/>
                      </a:cubicBezTo>
                      <a:cubicBezTo>
                        <a:pt x="1105073" y="478976"/>
                        <a:pt x="1142249" y="568500"/>
                        <a:pt x="1142249" y="663755"/>
                      </a:cubicBezTo>
                      <a:lnTo>
                        <a:pt x="1142249" y="1019220"/>
                      </a:lnTo>
                      <a:cubicBezTo>
                        <a:pt x="1142249" y="1135594"/>
                        <a:pt x="1047344" y="1230272"/>
                        <a:pt x="930696" y="1230272"/>
                      </a:cubicBezTo>
                      <a:cubicBezTo>
                        <a:pt x="814012" y="1230272"/>
                        <a:pt x="719107" y="1135594"/>
                        <a:pt x="719107" y="1019220"/>
                      </a:cubicBezTo>
                      <a:lnTo>
                        <a:pt x="719107" y="416806"/>
                      </a:lnTo>
                      <a:cubicBezTo>
                        <a:pt x="719107" y="407472"/>
                        <a:pt x="719396" y="398209"/>
                        <a:pt x="720009" y="389019"/>
                      </a:cubicBezTo>
                      <a:lnTo>
                        <a:pt x="357516" y="389019"/>
                      </a:lnTo>
                      <a:cubicBezTo>
                        <a:pt x="205639" y="389019"/>
                        <a:pt x="82068" y="512277"/>
                        <a:pt x="82068" y="663755"/>
                      </a:cubicBezTo>
                      <a:lnTo>
                        <a:pt x="82068" y="1384633"/>
                      </a:lnTo>
                      <a:cubicBezTo>
                        <a:pt x="82068" y="1407194"/>
                        <a:pt x="63715" y="1425539"/>
                        <a:pt x="41034" y="1425539"/>
                      </a:cubicBezTo>
                      <a:cubicBezTo>
                        <a:pt x="18390" y="1425539"/>
                        <a:pt x="0" y="1407194"/>
                        <a:pt x="0" y="1384633"/>
                      </a:cubicBezTo>
                      <a:lnTo>
                        <a:pt x="0" y="663755"/>
                      </a:lnTo>
                      <a:cubicBezTo>
                        <a:pt x="0" y="568500"/>
                        <a:pt x="37212" y="478976"/>
                        <a:pt x="104713" y="411616"/>
                      </a:cubicBezTo>
                      <a:cubicBezTo>
                        <a:pt x="172250" y="344257"/>
                        <a:pt x="262034" y="307172"/>
                        <a:pt x="357516" y="307172"/>
                      </a:cubicBezTo>
                      <a:lnTo>
                        <a:pt x="733639" y="307172"/>
                      </a:lnTo>
                      <a:cubicBezTo>
                        <a:pt x="752461" y="237794"/>
                        <a:pt x="789204" y="174255"/>
                        <a:pt x="841488" y="122069"/>
                      </a:cubicBezTo>
                      <a:cubicBezTo>
                        <a:pt x="920420" y="43357"/>
                        <a:pt x="1025349" y="0"/>
                        <a:pt x="1136985" y="0"/>
                      </a:cubicBezTo>
                      <a:lnTo>
                        <a:pt x="1365197" y="0"/>
                      </a:lnTo>
                      <a:cubicBezTo>
                        <a:pt x="1476796" y="0"/>
                        <a:pt x="1581762" y="43357"/>
                        <a:pt x="1660657" y="122069"/>
                      </a:cubicBezTo>
                      <a:cubicBezTo>
                        <a:pt x="1712977" y="174255"/>
                        <a:pt x="1749684" y="237794"/>
                        <a:pt x="1768543" y="307172"/>
                      </a:cubicBezTo>
                      <a:lnTo>
                        <a:pt x="2144629" y="307172"/>
                      </a:lnTo>
                      <a:cubicBezTo>
                        <a:pt x="2240111" y="307172"/>
                        <a:pt x="2329896" y="344257"/>
                        <a:pt x="2397432" y="411616"/>
                      </a:cubicBezTo>
                      <a:cubicBezTo>
                        <a:pt x="2464969" y="478976"/>
                        <a:pt x="2502145" y="568500"/>
                        <a:pt x="2502145" y="663755"/>
                      </a:cubicBezTo>
                      <a:lnTo>
                        <a:pt x="2502145" y="1384633"/>
                      </a:lnTo>
                      <a:cubicBezTo>
                        <a:pt x="2502145" y="1407194"/>
                        <a:pt x="2483756" y="1425539"/>
                        <a:pt x="2461111" y="1425539"/>
                      </a:cubicBezTo>
                    </a:path>
                  </a:pathLst>
                </a:custGeom>
                <a:grpFill/>
                <a:ln w="12700" cap="flat">
                  <a:solidFill>
                    <a:schemeClr val="accent2"/>
                  </a:solid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C8AE6765-68D5-6C11-29F9-5D3B6858B265}"/>
                    </a:ext>
                  </a:extLst>
                </p:cNvPr>
                <p:cNvSpPr/>
                <p:nvPr/>
              </p:nvSpPr>
              <p:spPr>
                <a:xfrm>
                  <a:off x="-700852" y="-2747544"/>
                  <a:ext cx="642772" cy="641157"/>
                </a:xfrm>
                <a:custGeom>
                  <a:avLst/>
                  <a:gdLst>
                    <a:gd name="connsiteX0" fmla="*/ 321386 w 642772"/>
                    <a:gd name="connsiteY0" fmla="*/ 81848 h 641157"/>
                    <a:gd name="connsiteX1" fmla="*/ 82068 w 642772"/>
                    <a:gd name="connsiteY1" fmla="*/ 320579 h 641157"/>
                    <a:gd name="connsiteX2" fmla="*/ 321386 w 642772"/>
                    <a:gd name="connsiteY2" fmla="*/ 559310 h 641157"/>
                    <a:gd name="connsiteX3" fmla="*/ 560740 w 642772"/>
                    <a:gd name="connsiteY3" fmla="*/ 320579 h 641157"/>
                    <a:gd name="connsiteX4" fmla="*/ 321386 w 642772"/>
                    <a:gd name="connsiteY4" fmla="*/ 81848 h 641157"/>
                    <a:gd name="connsiteX5" fmla="*/ 321386 w 642772"/>
                    <a:gd name="connsiteY5" fmla="*/ 641157 h 641157"/>
                    <a:gd name="connsiteX6" fmla="*/ 94148 w 642772"/>
                    <a:gd name="connsiteY6" fmla="*/ 547272 h 641157"/>
                    <a:gd name="connsiteX7" fmla="*/ 0 w 642772"/>
                    <a:gd name="connsiteY7" fmla="*/ 320579 h 641157"/>
                    <a:gd name="connsiteX8" fmla="*/ 94148 w 642772"/>
                    <a:gd name="connsiteY8" fmla="*/ 93921 h 641157"/>
                    <a:gd name="connsiteX9" fmla="*/ 321386 w 642772"/>
                    <a:gd name="connsiteY9" fmla="*/ 0 h 641157"/>
                    <a:gd name="connsiteX10" fmla="*/ 548660 w 642772"/>
                    <a:gd name="connsiteY10" fmla="*/ 93921 h 641157"/>
                    <a:gd name="connsiteX11" fmla="*/ 642772 w 642772"/>
                    <a:gd name="connsiteY11" fmla="*/ 320579 h 641157"/>
                    <a:gd name="connsiteX12" fmla="*/ 548660 w 642772"/>
                    <a:gd name="connsiteY12" fmla="*/ 547272 h 641157"/>
                    <a:gd name="connsiteX13" fmla="*/ 321386 w 642772"/>
                    <a:gd name="connsiteY13" fmla="*/ 641157 h 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2772" h="641157">
                      <a:moveTo>
                        <a:pt x="321386" y="81848"/>
                      </a:moveTo>
                      <a:cubicBezTo>
                        <a:pt x="189413" y="81848"/>
                        <a:pt x="82068" y="188959"/>
                        <a:pt x="82068" y="320579"/>
                      </a:cubicBezTo>
                      <a:cubicBezTo>
                        <a:pt x="82068" y="452234"/>
                        <a:pt x="189413" y="559310"/>
                        <a:pt x="321386" y="559310"/>
                      </a:cubicBezTo>
                      <a:cubicBezTo>
                        <a:pt x="453359" y="559310"/>
                        <a:pt x="560740" y="452234"/>
                        <a:pt x="560740" y="320579"/>
                      </a:cubicBezTo>
                      <a:cubicBezTo>
                        <a:pt x="560740" y="188959"/>
                        <a:pt x="453359" y="81848"/>
                        <a:pt x="321386" y="81848"/>
                      </a:cubicBezTo>
                      <a:close/>
                      <a:moveTo>
                        <a:pt x="321386" y="641157"/>
                      </a:moveTo>
                      <a:cubicBezTo>
                        <a:pt x="235532" y="641157"/>
                        <a:pt x="154834" y="607820"/>
                        <a:pt x="94148" y="547272"/>
                      </a:cubicBezTo>
                      <a:cubicBezTo>
                        <a:pt x="33426" y="486724"/>
                        <a:pt x="0" y="406210"/>
                        <a:pt x="0" y="320579"/>
                      </a:cubicBezTo>
                      <a:cubicBezTo>
                        <a:pt x="0" y="234947"/>
                        <a:pt x="33426" y="154469"/>
                        <a:pt x="94148" y="93921"/>
                      </a:cubicBezTo>
                      <a:cubicBezTo>
                        <a:pt x="154834" y="33373"/>
                        <a:pt x="235532" y="0"/>
                        <a:pt x="321386" y="0"/>
                      </a:cubicBezTo>
                      <a:cubicBezTo>
                        <a:pt x="407240" y="0"/>
                        <a:pt x="487939" y="33373"/>
                        <a:pt x="548660" y="93921"/>
                      </a:cubicBezTo>
                      <a:cubicBezTo>
                        <a:pt x="609346" y="154469"/>
                        <a:pt x="642772" y="234947"/>
                        <a:pt x="642772" y="320579"/>
                      </a:cubicBezTo>
                      <a:cubicBezTo>
                        <a:pt x="642772" y="406210"/>
                        <a:pt x="609346" y="486724"/>
                        <a:pt x="548660" y="547272"/>
                      </a:cubicBezTo>
                      <a:cubicBezTo>
                        <a:pt x="487939" y="607820"/>
                        <a:pt x="407240" y="641157"/>
                        <a:pt x="321386" y="641157"/>
                      </a:cubicBezTo>
                    </a:path>
                  </a:pathLst>
                </a:custGeom>
                <a:grpFill/>
                <a:ln w="12700" cap="flat">
                  <a:solidFill>
                    <a:schemeClr val="accent2"/>
                  </a:solid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A3827BDF-2415-7039-5017-DC046D9C7195}"/>
                    </a:ext>
                  </a:extLst>
                </p:cNvPr>
                <p:cNvSpPr/>
                <p:nvPr/>
              </p:nvSpPr>
              <p:spPr>
                <a:xfrm>
                  <a:off x="8266" y="-2458320"/>
                  <a:ext cx="642772" cy="641157"/>
                </a:xfrm>
                <a:custGeom>
                  <a:avLst/>
                  <a:gdLst>
                    <a:gd name="connsiteX0" fmla="*/ 321386 w 642772"/>
                    <a:gd name="connsiteY0" fmla="*/ 81812 h 641157"/>
                    <a:gd name="connsiteX1" fmla="*/ 82032 w 642772"/>
                    <a:gd name="connsiteY1" fmla="*/ 320579 h 641157"/>
                    <a:gd name="connsiteX2" fmla="*/ 321386 w 642772"/>
                    <a:gd name="connsiteY2" fmla="*/ 559310 h 641157"/>
                    <a:gd name="connsiteX3" fmla="*/ 560740 w 642772"/>
                    <a:gd name="connsiteY3" fmla="*/ 320579 h 641157"/>
                    <a:gd name="connsiteX4" fmla="*/ 321386 w 642772"/>
                    <a:gd name="connsiteY4" fmla="*/ 81812 h 641157"/>
                    <a:gd name="connsiteX5" fmla="*/ 321386 w 642772"/>
                    <a:gd name="connsiteY5" fmla="*/ 641157 h 641157"/>
                    <a:gd name="connsiteX6" fmla="*/ 94112 w 642772"/>
                    <a:gd name="connsiteY6" fmla="*/ 547236 h 641157"/>
                    <a:gd name="connsiteX7" fmla="*/ 0 w 642772"/>
                    <a:gd name="connsiteY7" fmla="*/ 320579 h 641157"/>
                    <a:gd name="connsiteX8" fmla="*/ 94112 w 642772"/>
                    <a:gd name="connsiteY8" fmla="*/ 93885 h 641157"/>
                    <a:gd name="connsiteX9" fmla="*/ 321386 w 642772"/>
                    <a:gd name="connsiteY9" fmla="*/ 0 h 641157"/>
                    <a:gd name="connsiteX10" fmla="*/ 548660 w 642772"/>
                    <a:gd name="connsiteY10" fmla="*/ 93885 h 641157"/>
                    <a:gd name="connsiteX11" fmla="*/ 642772 w 642772"/>
                    <a:gd name="connsiteY11" fmla="*/ 320579 h 641157"/>
                    <a:gd name="connsiteX12" fmla="*/ 548660 w 642772"/>
                    <a:gd name="connsiteY12" fmla="*/ 547236 h 641157"/>
                    <a:gd name="connsiteX13" fmla="*/ 321386 w 642772"/>
                    <a:gd name="connsiteY13" fmla="*/ 641157 h 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2772" h="641157">
                      <a:moveTo>
                        <a:pt x="321386" y="81812"/>
                      </a:moveTo>
                      <a:cubicBezTo>
                        <a:pt x="189413" y="81812"/>
                        <a:pt x="82032" y="188923"/>
                        <a:pt x="82032" y="320579"/>
                      </a:cubicBezTo>
                      <a:cubicBezTo>
                        <a:pt x="82032" y="452198"/>
                        <a:pt x="189413" y="559310"/>
                        <a:pt x="321386" y="559310"/>
                      </a:cubicBezTo>
                      <a:cubicBezTo>
                        <a:pt x="453359" y="559310"/>
                        <a:pt x="560740" y="452198"/>
                        <a:pt x="560740" y="320579"/>
                      </a:cubicBezTo>
                      <a:cubicBezTo>
                        <a:pt x="560740" y="188923"/>
                        <a:pt x="453359" y="81812"/>
                        <a:pt x="321386" y="81812"/>
                      </a:cubicBezTo>
                      <a:close/>
                      <a:moveTo>
                        <a:pt x="321386" y="641157"/>
                      </a:moveTo>
                      <a:cubicBezTo>
                        <a:pt x="235532" y="641157"/>
                        <a:pt x="154834" y="607784"/>
                        <a:pt x="94112" y="547236"/>
                      </a:cubicBezTo>
                      <a:cubicBezTo>
                        <a:pt x="33426" y="486688"/>
                        <a:pt x="0" y="406210"/>
                        <a:pt x="0" y="320579"/>
                      </a:cubicBezTo>
                      <a:cubicBezTo>
                        <a:pt x="0" y="234947"/>
                        <a:pt x="33426" y="154433"/>
                        <a:pt x="94112" y="93885"/>
                      </a:cubicBezTo>
                      <a:cubicBezTo>
                        <a:pt x="154834" y="33337"/>
                        <a:pt x="235532" y="0"/>
                        <a:pt x="321386" y="0"/>
                      </a:cubicBezTo>
                      <a:cubicBezTo>
                        <a:pt x="407240" y="0"/>
                        <a:pt x="487939" y="33337"/>
                        <a:pt x="548660" y="93885"/>
                      </a:cubicBezTo>
                      <a:cubicBezTo>
                        <a:pt x="609346" y="154433"/>
                        <a:pt x="642772" y="234947"/>
                        <a:pt x="642772" y="320579"/>
                      </a:cubicBezTo>
                      <a:cubicBezTo>
                        <a:pt x="642772" y="406210"/>
                        <a:pt x="609346" y="486688"/>
                        <a:pt x="548660" y="547236"/>
                      </a:cubicBezTo>
                      <a:cubicBezTo>
                        <a:pt x="487939" y="607784"/>
                        <a:pt x="407240" y="641157"/>
                        <a:pt x="321386" y="641157"/>
                      </a:cubicBezTo>
                    </a:path>
                  </a:pathLst>
                </a:custGeom>
                <a:grpFill/>
                <a:ln w="12700" cap="flat">
                  <a:solidFill>
                    <a:schemeClr val="accent2"/>
                  </a:solid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6DCD840E-D78A-FEAC-271E-EAA6BD05B17E}"/>
                    </a:ext>
                  </a:extLst>
                </p:cNvPr>
                <p:cNvSpPr/>
                <p:nvPr/>
              </p:nvSpPr>
              <p:spPr>
                <a:xfrm>
                  <a:off x="-1409971" y="-2458320"/>
                  <a:ext cx="642808" cy="641157"/>
                </a:xfrm>
                <a:custGeom>
                  <a:avLst/>
                  <a:gdLst>
                    <a:gd name="connsiteX0" fmla="*/ 321386 w 642808"/>
                    <a:gd name="connsiteY0" fmla="*/ 81812 h 641157"/>
                    <a:gd name="connsiteX1" fmla="*/ 82068 w 642808"/>
                    <a:gd name="connsiteY1" fmla="*/ 320579 h 641157"/>
                    <a:gd name="connsiteX2" fmla="*/ 321386 w 642808"/>
                    <a:gd name="connsiteY2" fmla="*/ 559310 h 641157"/>
                    <a:gd name="connsiteX3" fmla="*/ 560740 w 642808"/>
                    <a:gd name="connsiteY3" fmla="*/ 320579 h 641157"/>
                    <a:gd name="connsiteX4" fmla="*/ 321386 w 642808"/>
                    <a:gd name="connsiteY4" fmla="*/ 81812 h 641157"/>
                    <a:gd name="connsiteX5" fmla="*/ 321386 w 642808"/>
                    <a:gd name="connsiteY5" fmla="*/ 641157 h 641157"/>
                    <a:gd name="connsiteX6" fmla="*/ 94148 w 642808"/>
                    <a:gd name="connsiteY6" fmla="*/ 547236 h 641157"/>
                    <a:gd name="connsiteX7" fmla="*/ 0 w 642808"/>
                    <a:gd name="connsiteY7" fmla="*/ 320579 h 641157"/>
                    <a:gd name="connsiteX8" fmla="*/ 94148 w 642808"/>
                    <a:gd name="connsiteY8" fmla="*/ 93885 h 641157"/>
                    <a:gd name="connsiteX9" fmla="*/ 321386 w 642808"/>
                    <a:gd name="connsiteY9" fmla="*/ 0 h 641157"/>
                    <a:gd name="connsiteX10" fmla="*/ 548660 w 642808"/>
                    <a:gd name="connsiteY10" fmla="*/ 93885 h 641157"/>
                    <a:gd name="connsiteX11" fmla="*/ 642808 w 642808"/>
                    <a:gd name="connsiteY11" fmla="*/ 320579 h 641157"/>
                    <a:gd name="connsiteX12" fmla="*/ 548660 w 642808"/>
                    <a:gd name="connsiteY12" fmla="*/ 547236 h 641157"/>
                    <a:gd name="connsiteX13" fmla="*/ 321386 w 642808"/>
                    <a:gd name="connsiteY13" fmla="*/ 641157 h 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2808" h="641157">
                      <a:moveTo>
                        <a:pt x="321386" y="81812"/>
                      </a:moveTo>
                      <a:cubicBezTo>
                        <a:pt x="189413" y="81812"/>
                        <a:pt x="82068" y="188923"/>
                        <a:pt x="82068" y="320579"/>
                      </a:cubicBezTo>
                      <a:cubicBezTo>
                        <a:pt x="82068" y="452198"/>
                        <a:pt x="189413" y="559310"/>
                        <a:pt x="321386" y="559310"/>
                      </a:cubicBezTo>
                      <a:cubicBezTo>
                        <a:pt x="453359" y="559310"/>
                        <a:pt x="560740" y="452198"/>
                        <a:pt x="560740" y="320579"/>
                      </a:cubicBezTo>
                      <a:cubicBezTo>
                        <a:pt x="560740" y="188923"/>
                        <a:pt x="453359" y="81812"/>
                        <a:pt x="321386" y="81812"/>
                      </a:cubicBezTo>
                      <a:close/>
                      <a:moveTo>
                        <a:pt x="321386" y="641157"/>
                      </a:moveTo>
                      <a:cubicBezTo>
                        <a:pt x="235568" y="641157"/>
                        <a:pt x="154834" y="607784"/>
                        <a:pt x="94148" y="547236"/>
                      </a:cubicBezTo>
                      <a:cubicBezTo>
                        <a:pt x="33426" y="486688"/>
                        <a:pt x="0" y="406210"/>
                        <a:pt x="0" y="320579"/>
                      </a:cubicBezTo>
                      <a:cubicBezTo>
                        <a:pt x="0" y="234947"/>
                        <a:pt x="33426" y="154433"/>
                        <a:pt x="94148" y="93885"/>
                      </a:cubicBezTo>
                      <a:cubicBezTo>
                        <a:pt x="154834" y="33337"/>
                        <a:pt x="235568" y="0"/>
                        <a:pt x="321386" y="0"/>
                      </a:cubicBezTo>
                      <a:cubicBezTo>
                        <a:pt x="407240" y="0"/>
                        <a:pt x="487939" y="33337"/>
                        <a:pt x="548660" y="93885"/>
                      </a:cubicBezTo>
                      <a:cubicBezTo>
                        <a:pt x="609346" y="154433"/>
                        <a:pt x="642808" y="234947"/>
                        <a:pt x="642808" y="320579"/>
                      </a:cubicBezTo>
                      <a:cubicBezTo>
                        <a:pt x="642808" y="406210"/>
                        <a:pt x="609346" y="486688"/>
                        <a:pt x="548660" y="547236"/>
                      </a:cubicBezTo>
                      <a:cubicBezTo>
                        <a:pt x="487939" y="607784"/>
                        <a:pt x="407240" y="641157"/>
                        <a:pt x="321386" y="641157"/>
                      </a:cubicBezTo>
                    </a:path>
                  </a:pathLst>
                </a:custGeom>
                <a:grpFill/>
                <a:ln w="12700" cap="flat">
                  <a:solidFill>
                    <a:schemeClr val="accent2"/>
                  </a:solidFill>
                  <a:prstDash val="solid"/>
                  <a:miter/>
                </a:ln>
              </p:spPr>
              <p:txBody>
                <a:bodyPr rtlCol="0" anchor="ctr"/>
                <a:lstStyle/>
                <a:p>
                  <a:endParaRPr lang="en-US"/>
                </a:p>
              </p:txBody>
            </p:sp>
          </p:grpSp>
        </p:grpSp>
        <p:grpSp>
          <p:nvGrpSpPr>
            <p:cNvPr id="20" name="Group 19">
              <a:extLst>
                <a:ext uri="{FF2B5EF4-FFF2-40B4-BE49-F238E27FC236}">
                  <a16:creationId xmlns:a16="http://schemas.microsoft.com/office/drawing/2014/main" id="{7FAE71F0-6120-491D-7C88-8AA357C07CD0}"/>
                </a:ext>
              </a:extLst>
            </p:cNvPr>
            <p:cNvGrpSpPr/>
            <p:nvPr/>
          </p:nvGrpSpPr>
          <p:grpSpPr>
            <a:xfrm>
              <a:off x="3643360" y="3735919"/>
              <a:ext cx="1646194" cy="1288360"/>
              <a:chOff x="3643360" y="3735919"/>
              <a:chExt cx="1646194" cy="1288360"/>
            </a:xfrm>
          </p:grpSpPr>
          <p:sp>
            <p:nvSpPr>
              <p:cNvPr id="21" name="Freeform 20">
                <a:extLst>
                  <a:ext uri="{FF2B5EF4-FFF2-40B4-BE49-F238E27FC236}">
                    <a16:creationId xmlns:a16="http://schemas.microsoft.com/office/drawing/2014/main" id="{9D7EEBFE-85D1-E032-2918-3A51B26C86D8}"/>
                  </a:ext>
                </a:extLst>
              </p:cNvPr>
              <p:cNvSpPr/>
              <p:nvPr/>
            </p:nvSpPr>
            <p:spPr>
              <a:xfrm>
                <a:off x="3643360" y="3735919"/>
                <a:ext cx="1646194" cy="1288360"/>
              </a:xfrm>
              <a:custGeom>
                <a:avLst/>
                <a:gdLst>
                  <a:gd name="connsiteX0" fmla="*/ 1095755 w 1175402"/>
                  <a:gd name="connsiteY0" fmla="*/ 919906 h 919905"/>
                  <a:gd name="connsiteX1" fmla="*/ 79647 w 1175402"/>
                  <a:gd name="connsiteY1" fmla="*/ 919906 h 919905"/>
                  <a:gd name="connsiteX2" fmla="*/ 0 w 1175402"/>
                  <a:gd name="connsiteY2" fmla="*/ 840240 h 919905"/>
                  <a:gd name="connsiteX3" fmla="*/ 0 w 1175402"/>
                  <a:gd name="connsiteY3" fmla="*/ 79666 h 919905"/>
                  <a:gd name="connsiteX4" fmla="*/ 79647 w 1175402"/>
                  <a:gd name="connsiteY4" fmla="*/ 0 h 919905"/>
                  <a:gd name="connsiteX5" fmla="*/ 1095755 w 1175402"/>
                  <a:gd name="connsiteY5" fmla="*/ 0 h 919905"/>
                  <a:gd name="connsiteX6" fmla="*/ 1175403 w 1175402"/>
                  <a:gd name="connsiteY6" fmla="*/ 79666 h 919905"/>
                  <a:gd name="connsiteX7" fmla="*/ 1175403 w 1175402"/>
                  <a:gd name="connsiteY7" fmla="*/ 840113 h 919905"/>
                  <a:gd name="connsiteX8" fmla="*/ 1095755 w 1175402"/>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2" h="919905">
                    <a:moveTo>
                      <a:pt x="1095755" y="919906"/>
                    </a:moveTo>
                    <a:lnTo>
                      <a:pt x="79647" y="919906"/>
                    </a:lnTo>
                    <a:cubicBezTo>
                      <a:pt x="35695" y="919906"/>
                      <a:pt x="0" y="884202"/>
                      <a:pt x="0" y="840240"/>
                    </a:cubicBezTo>
                    <a:lnTo>
                      <a:pt x="0" y="79666"/>
                    </a:lnTo>
                    <a:cubicBezTo>
                      <a:pt x="0" y="35704"/>
                      <a:pt x="35695" y="0"/>
                      <a:pt x="79647" y="0"/>
                    </a:cubicBezTo>
                    <a:lnTo>
                      <a:pt x="1095755" y="0"/>
                    </a:lnTo>
                    <a:cubicBezTo>
                      <a:pt x="1139708" y="0"/>
                      <a:pt x="1175403" y="35704"/>
                      <a:pt x="1175403" y="79666"/>
                    </a:cubicBezTo>
                    <a:lnTo>
                      <a:pt x="1175403" y="840113"/>
                    </a:lnTo>
                    <a:cubicBezTo>
                      <a:pt x="1175403" y="884202"/>
                      <a:pt x="1139708" y="919906"/>
                      <a:pt x="1095755" y="919906"/>
                    </a:cubicBezTo>
                    <a:close/>
                  </a:path>
                </a:pathLst>
              </a:custGeom>
              <a:solidFill>
                <a:schemeClr val="accent2"/>
              </a:solidFill>
              <a:ln w="50800" cap="flat">
                <a:solidFill>
                  <a:schemeClr val="bg2">
                    <a:lumMod val="75000"/>
                  </a:schemeClr>
                </a:solidFill>
                <a:prstDash val="solid"/>
                <a:miter/>
              </a:ln>
            </p:spPr>
            <p:txBody>
              <a:bodyPr rtlCol="0" anchor="ctr"/>
              <a:lstStyle/>
              <a:p>
                <a:endParaRPr lang="en-US"/>
              </a:p>
            </p:txBody>
          </p:sp>
          <p:sp>
            <p:nvSpPr>
              <p:cNvPr id="22" name="TextBox 21">
                <a:extLst>
                  <a:ext uri="{FF2B5EF4-FFF2-40B4-BE49-F238E27FC236}">
                    <a16:creationId xmlns:a16="http://schemas.microsoft.com/office/drawing/2014/main" id="{CDE5068E-B8AC-B973-EE31-0027DC0AE96B}"/>
                  </a:ext>
                </a:extLst>
              </p:cNvPr>
              <p:cNvSpPr txBox="1"/>
              <p:nvPr/>
            </p:nvSpPr>
            <p:spPr>
              <a:xfrm>
                <a:off x="3943358" y="4531636"/>
                <a:ext cx="1023036" cy="400110"/>
              </a:xfrm>
              <a:prstGeom prst="rect">
                <a:avLst/>
              </a:prstGeom>
              <a:noFill/>
            </p:spPr>
            <p:txBody>
              <a:bodyPr wrap="none" rtlCol="0">
                <a:spAutoFit/>
              </a:bodyPr>
              <a:lstStyle/>
              <a:p>
                <a:pPr algn="ctr"/>
                <a:r>
                  <a:rPr lang="en-US" sz="2000" spc="0" baseline="0" dirty="0">
                    <a:solidFill>
                      <a:srgbClr val="FFFFFF"/>
                    </a:solidFill>
                    <a:latin typeface="LondrinaSolid-Regular"/>
                    <a:sym typeface="LondrinaSolid-Regular"/>
                    <a:rtl val="0"/>
                  </a:rPr>
                  <a:t>Creation</a:t>
                </a:r>
              </a:p>
            </p:txBody>
          </p:sp>
          <p:grpSp>
            <p:nvGrpSpPr>
              <p:cNvPr id="23" name="Group 22">
                <a:extLst>
                  <a:ext uri="{FF2B5EF4-FFF2-40B4-BE49-F238E27FC236}">
                    <a16:creationId xmlns:a16="http://schemas.microsoft.com/office/drawing/2014/main" id="{E6A25AAA-3EA3-C8E2-AC67-74AEC97DCA3B}"/>
                  </a:ext>
                </a:extLst>
              </p:cNvPr>
              <p:cNvGrpSpPr/>
              <p:nvPr/>
            </p:nvGrpSpPr>
            <p:grpSpPr>
              <a:xfrm>
                <a:off x="4156476" y="3876089"/>
                <a:ext cx="619962" cy="661214"/>
                <a:chOff x="4165746" y="3876089"/>
                <a:chExt cx="540436" cy="576396"/>
              </a:xfrm>
              <a:solidFill>
                <a:srgbClr val="FFFFFF"/>
              </a:solidFill>
            </p:grpSpPr>
            <p:sp>
              <p:nvSpPr>
                <p:cNvPr id="24" name="Freeform 23">
                  <a:extLst>
                    <a:ext uri="{FF2B5EF4-FFF2-40B4-BE49-F238E27FC236}">
                      <a16:creationId xmlns:a16="http://schemas.microsoft.com/office/drawing/2014/main" id="{0D8FB657-B21C-F012-8162-779427CA0D26}"/>
                    </a:ext>
                  </a:extLst>
                </p:cNvPr>
                <p:cNvSpPr>
                  <a:spLocks noChangeAspect="1"/>
                </p:cNvSpPr>
                <p:nvPr/>
              </p:nvSpPr>
              <p:spPr>
                <a:xfrm>
                  <a:off x="4165746" y="3876089"/>
                  <a:ext cx="252405" cy="434280"/>
                </a:xfrm>
                <a:custGeom>
                  <a:avLst/>
                  <a:gdLst>
                    <a:gd name="connsiteX0" fmla="*/ 15495 w 252405"/>
                    <a:gd name="connsiteY0" fmla="*/ 150951 h 434280"/>
                    <a:gd name="connsiteX1" fmla="*/ 31121 w 252405"/>
                    <a:gd name="connsiteY1" fmla="*/ 155864 h 434280"/>
                    <a:gd name="connsiteX2" fmla="*/ 38407 w 252405"/>
                    <a:gd name="connsiteY2" fmla="*/ 187786 h 434280"/>
                    <a:gd name="connsiteX3" fmla="*/ 10152 w 252405"/>
                    <a:gd name="connsiteY3" fmla="*/ 191163 h 434280"/>
                    <a:gd name="connsiteX4" fmla="*/ 2866 w 252405"/>
                    <a:gd name="connsiteY4" fmla="*/ 159242 h 434280"/>
                    <a:gd name="connsiteX5" fmla="*/ 15495 w 252405"/>
                    <a:gd name="connsiteY5" fmla="*/ 150951 h 434280"/>
                    <a:gd name="connsiteX6" fmla="*/ 155155 w 252405"/>
                    <a:gd name="connsiteY6" fmla="*/ 104083 h 434280"/>
                    <a:gd name="connsiteX7" fmla="*/ 224194 w 252405"/>
                    <a:gd name="connsiteY7" fmla="*/ 217643 h 434280"/>
                    <a:gd name="connsiteX8" fmla="*/ 209173 w 252405"/>
                    <a:gd name="connsiteY8" fmla="*/ 296196 h 434280"/>
                    <a:gd name="connsiteX9" fmla="*/ 252224 w 252405"/>
                    <a:gd name="connsiteY9" fmla="*/ 387674 h 434280"/>
                    <a:gd name="connsiteX10" fmla="*/ 201326 w 252405"/>
                    <a:gd name="connsiteY10" fmla="*/ 434126 h 434280"/>
                    <a:gd name="connsiteX11" fmla="*/ 155660 w 252405"/>
                    <a:gd name="connsiteY11" fmla="*/ 427304 h 434280"/>
                    <a:gd name="connsiteX12" fmla="*/ 69098 w 252405"/>
                    <a:gd name="connsiteY12" fmla="*/ 160498 h 434280"/>
                    <a:gd name="connsiteX13" fmla="*/ 155155 w 252405"/>
                    <a:gd name="connsiteY13" fmla="*/ 104083 h 434280"/>
                    <a:gd name="connsiteX14" fmla="*/ 45346 w 252405"/>
                    <a:gd name="connsiteY14" fmla="*/ 102271 h 434280"/>
                    <a:gd name="connsiteX15" fmla="*/ 59489 w 252405"/>
                    <a:gd name="connsiteY15" fmla="*/ 112633 h 434280"/>
                    <a:gd name="connsiteX16" fmla="*/ 58187 w 252405"/>
                    <a:gd name="connsiteY16" fmla="*/ 146731 h 434280"/>
                    <a:gd name="connsiteX17" fmla="*/ 29381 w 252405"/>
                    <a:gd name="connsiteY17" fmla="*/ 140100 h 434280"/>
                    <a:gd name="connsiteX18" fmla="*/ 30673 w 252405"/>
                    <a:gd name="connsiteY18" fmla="*/ 106013 h 434280"/>
                    <a:gd name="connsiteX19" fmla="*/ 45346 w 252405"/>
                    <a:gd name="connsiteY19" fmla="*/ 102271 h 434280"/>
                    <a:gd name="connsiteX20" fmla="*/ 72881 w 252405"/>
                    <a:gd name="connsiteY20" fmla="*/ 59505 h 434280"/>
                    <a:gd name="connsiteX21" fmla="*/ 100811 w 252405"/>
                    <a:gd name="connsiteY21" fmla="*/ 78355 h 434280"/>
                    <a:gd name="connsiteX22" fmla="*/ 88822 w 252405"/>
                    <a:gd name="connsiteY22" fmla="*/ 113272 h 434280"/>
                    <a:gd name="connsiteX23" fmla="*/ 60915 w 252405"/>
                    <a:gd name="connsiteY23" fmla="*/ 94445 h 434280"/>
                    <a:gd name="connsiteX24" fmla="*/ 72881 w 252405"/>
                    <a:gd name="connsiteY24" fmla="*/ 59505 h 434280"/>
                    <a:gd name="connsiteX25" fmla="*/ 124430 w 252405"/>
                    <a:gd name="connsiteY25" fmla="*/ 32722 h 434280"/>
                    <a:gd name="connsiteX26" fmla="*/ 153067 w 252405"/>
                    <a:gd name="connsiteY26" fmla="*/ 59864 h 434280"/>
                    <a:gd name="connsiteX27" fmla="*/ 133400 w 252405"/>
                    <a:gd name="connsiteY27" fmla="*/ 96094 h 434280"/>
                    <a:gd name="connsiteX28" fmla="*/ 104774 w 252405"/>
                    <a:gd name="connsiteY28" fmla="*/ 68941 h 434280"/>
                    <a:gd name="connsiteX29" fmla="*/ 124430 w 252405"/>
                    <a:gd name="connsiteY29" fmla="*/ 32722 h 434280"/>
                    <a:gd name="connsiteX30" fmla="*/ 202977 w 252405"/>
                    <a:gd name="connsiteY30" fmla="*/ 195 h 434280"/>
                    <a:gd name="connsiteX31" fmla="*/ 236093 w 252405"/>
                    <a:gd name="connsiteY31" fmla="*/ 53659 h 434280"/>
                    <a:gd name="connsiteX32" fmla="*/ 194400 w 252405"/>
                    <a:gd name="connsiteY32" fmla="*/ 98462 h 434280"/>
                    <a:gd name="connsiteX33" fmla="*/ 161262 w 252405"/>
                    <a:gd name="connsiteY33" fmla="*/ 44975 h 434280"/>
                    <a:gd name="connsiteX34" fmla="*/ 202977 w 252405"/>
                    <a:gd name="connsiteY34" fmla="*/ 195 h 43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2405" h="434280">
                      <a:moveTo>
                        <a:pt x="15495" y="150951"/>
                      </a:moveTo>
                      <a:cubicBezTo>
                        <a:pt x="20608" y="150339"/>
                        <a:pt x="26221" y="151926"/>
                        <a:pt x="31121" y="155864"/>
                      </a:cubicBezTo>
                      <a:cubicBezTo>
                        <a:pt x="40944" y="163752"/>
                        <a:pt x="44188" y="178047"/>
                        <a:pt x="38407" y="187786"/>
                      </a:cubicBezTo>
                      <a:cubicBezTo>
                        <a:pt x="32603" y="197525"/>
                        <a:pt x="19952" y="199040"/>
                        <a:pt x="10152" y="191163"/>
                      </a:cubicBezTo>
                      <a:cubicBezTo>
                        <a:pt x="340" y="183287"/>
                        <a:pt x="-2927" y="169003"/>
                        <a:pt x="2866" y="159242"/>
                      </a:cubicBezTo>
                      <a:cubicBezTo>
                        <a:pt x="5768" y="154378"/>
                        <a:pt x="10382" y="151564"/>
                        <a:pt x="15495" y="150951"/>
                      </a:cubicBezTo>
                      <a:close/>
                      <a:moveTo>
                        <a:pt x="155155" y="104083"/>
                      </a:moveTo>
                      <a:cubicBezTo>
                        <a:pt x="216773" y="100571"/>
                        <a:pt x="244108" y="152151"/>
                        <a:pt x="224194" y="217643"/>
                      </a:cubicBezTo>
                      <a:cubicBezTo>
                        <a:pt x="215954" y="244762"/>
                        <a:pt x="202999" y="261806"/>
                        <a:pt x="209173" y="296196"/>
                      </a:cubicBezTo>
                      <a:cubicBezTo>
                        <a:pt x="215426" y="330878"/>
                        <a:pt x="255423" y="341189"/>
                        <a:pt x="252224" y="387674"/>
                      </a:cubicBezTo>
                      <a:cubicBezTo>
                        <a:pt x="250383" y="414670"/>
                        <a:pt x="229189" y="432735"/>
                        <a:pt x="201326" y="434126"/>
                      </a:cubicBezTo>
                      <a:cubicBezTo>
                        <a:pt x="184308" y="435001"/>
                        <a:pt x="166998" y="432095"/>
                        <a:pt x="155660" y="427304"/>
                      </a:cubicBezTo>
                      <a:cubicBezTo>
                        <a:pt x="81031" y="395776"/>
                        <a:pt x="8850" y="248510"/>
                        <a:pt x="69098" y="160498"/>
                      </a:cubicBezTo>
                      <a:cubicBezTo>
                        <a:pt x="90865" y="128667"/>
                        <a:pt x="122510" y="105946"/>
                        <a:pt x="155155" y="104083"/>
                      </a:cubicBezTo>
                      <a:close/>
                      <a:moveTo>
                        <a:pt x="45346" y="102271"/>
                      </a:moveTo>
                      <a:cubicBezTo>
                        <a:pt x="50559" y="103469"/>
                        <a:pt x="55684" y="107017"/>
                        <a:pt x="59489" y="112633"/>
                      </a:cubicBezTo>
                      <a:cubicBezTo>
                        <a:pt x="67089" y="123887"/>
                        <a:pt x="66516" y="139135"/>
                        <a:pt x="58187" y="146731"/>
                      </a:cubicBezTo>
                      <a:cubicBezTo>
                        <a:pt x="49880" y="154294"/>
                        <a:pt x="36993" y="151343"/>
                        <a:pt x="29381" y="140100"/>
                      </a:cubicBezTo>
                      <a:cubicBezTo>
                        <a:pt x="21770" y="128857"/>
                        <a:pt x="22354" y="113598"/>
                        <a:pt x="30673" y="106013"/>
                      </a:cubicBezTo>
                      <a:cubicBezTo>
                        <a:pt x="34832" y="102226"/>
                        <a:pt x="40133" y="101073"/>
                        <a:pt x="45346" y="102271"/>
                      </a:cubicBezTo>
                      <a:close/>
                      <a:moveTo>
                        <a:pt x="72881" y="59505"/>
                      </a:moveTo>
                      <a:cubicBezTo>
                        <a:pt x="83905" y="55073"/>
                        <a:pt x="96388" y="63500"/>
                        <a:pt x="100811" y="78355"/>
                      </a:cubicBezTo>
                      <a:cubicBezTo>
                        <a:pt x="105189" y="93188"/>
                        <a:pt x="99846" y="108829"/>
                        <a:pt x="88822" y="113272"/>
                      </a:cubicBezTo>
                      <a:cubicBezTo>
                        <a:pt x="77787" y="117738"/>
                        <a:pt x="65304" y="109312"/>
                        <a:pt x="60915" y="94445"/>
                      </a:cubicBezTo>
                      <a:cubicBezTo>
                        <a:pt x="56503" y="79589"/>
                        <a:pt x="61869" y="63960"/>
                        <a:pt x="72881" y="59505"/>
                      </a:cubicBezTo>
                      <a:close/>
                      <a:moveTo>
                        <a:pt x="124430" y="32722"/>
                      </a:moveTo>
                      <a:cubicBezTo>
                        <a:pt x="137755" y="30220"/>
                        <a:pt x="150564" y="42372"/>
                        <a:pt x="153067" y="59864"/>
                      </a:cubicBezTo>
                      <a:cubicBezTo>
                        <a:pt x="155537" y="77379"/>
                        <a:pt x="146725" y="93592"/>
                        <a:pt x="133400" y="96094"/>
                      </a:cubicBezTo>
                      <a:cubicBezTo>
                        <a:pt x="120075" y="98597"/>
                        <a:pt x="107266" y="86445"/>
                        <a:pt x="104774" y="68941"/>
                      </a:cubicBezTo>
                      <a:cubicBezTo>
                        <a:pt x="102293" y="51460"/>
                        <a:pt x="111083" y="35236"/>
                        <a:pt x="124430" y="32722"/>
                      </a:cubicBezTo>
                      <a:close/>
                      <a:moveTo>
                        <a:pt x="202977" y="195"/>
                      </a:moveTo>
                      <a:cubicBezTo>
                        <a:pt x="223643" y="2596"/>
                        <a:pt x="238473" y="26529"/>
                        <a:pt x="236093" y="53659"/>
                      </a:cubicBezTo>
                      <a:cubicBezTo>
                        <a:pt x="233724" y="80779"/>
                        <a:pt x="215056" y="100852"/>
                        <a:pt x="194400" y="98462"/>
                      </a:cubicBezTo>
                      <a:cubicBezTo>
                        <a:pt x="173734" y="96050"/>
                        <a:pt x="158905" y="72117"/>
                        <a:pt x="161262" y="44975"/>
                      </a:cubicBezTo>
                      <a:cubicBezTo>
                        <a:pt x="163630" y="17856"/>
                        <a:pt x="182310" y="-2206"/>
                        <a:pt x="202977" y="195"/>
                      </a:cubicBezTo>
                      <a:close/>
                    </a:path>
                  </a:pathLst>
                </a:custGeom>
                <a:grpFill/>
                <a:ln w="9231"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B2F2E85-8BFE-EC7C-1280-1019E4621B59}"/>
                    </a:ext>
                  </a:extLst>
                </p:cNvPr>
                <p:cNvSpPr>
                  <a:spLocks noChangeAspect="1"/>
                </p:cNvSpPr>
                <p:nvPr/>
              </p:nvSpPr>
              <p:spPr>
                <a:xfrm>
                  <a:off x="4453769" y="4018199"/>
                  <a:ext cx="252413" cy="434286"/>
                </a:xfrm>
                <a:custGeom>
                  <a:avLst/>
                  <a:gdLst>
                    <a:gd name="connsiteX0" fmla="*/ 236915 w 252413"/>
                    <a:gd name="connsiteY0" fmla="*/ 150963 h 434286"/>
                    <a:gd name="connsiteX1" fmla="*/ 249539 w 252413"/>
                    <a:gd name="connsiteY1" fmla="*/ 159264 h 434286"/>
                    <a:gd name="connsiteX2" fmla="*/ 242265 w 252413"/>
                    <a:gd name="connsiteY2" fmla="*/ 191175 h 434286"/>
                    <a:gd name="connsiteX3" fmla="*/ 214010 w 252413"/>
                    <a:gd name="connsiteY3" fmla="*/ 187786 h 434286"/>
                    <a:gd name="connsiteX4" fmla="*/ 221284 w 252413"/>
                    <a:gd name="connsiteY4" fmla="*/ 155864 h 434286"/>
                    <a:gd name="connsiteX5" fmla="*/ 236915 w 252413"/>
                    <a:gd name="connsiteY5" fmla="*/ 150963 h 434286"/>
                    <a:gd name="connsiteX6" fmla="*/ 97262 w 252413"/>
                    <a:gd name="connsiteY6" fmla="*/ 104094 h 434286"/>
                    <a:gd name="connsiteX7" fmla="*/ 183307 w 252413"/>
                    <a:gd name="connsiteY7" fmla="*/ 160465 h 434286"/>
                    <a:gd name="connsiteX8" fmla="*/ 96734 w 252413"/>
                    <a:gd name="connsiteY8" fmla="*/ 427304 h 434286"/>
                    <a:gd name="connsiteX9" fmla="*/ 51090 w 252413"/>
                    <a:gd name="connsiteY9" fmla="*/ 434137 h 434286"/>
                    <a:gd name="connsiteX10" fmla="*/ 181 w 252413"/>
                    <a:gd name="connsiteY10" fmla="*/ 387686 h 434286"/>
                    <a:gd name="connsiteX11" fmla="*/ 43221 w 252413"/>
                    <a:gd name="connsiteY11" fmla="*/ 296185 h 434286"/>
                    <a:gd name="connsiteX12" fmla="*/ 28223 w 252413"/>
                    <a:gd name="connsiteY12" fmla="*/ 217654 h 434286"/>
                    <a:gd name="connsiteX13" fmla="*/ 97262 w 252413"/>
                    <a:gd name="connsiteY13" fmla="*/ 104094 h 434286"/>
                    <a:gd name="connsiteX14" fmla="*/ 207071 w 252413"/>
                    <a:gd name="connsiteY14" fmla="*/ 102267 h 434286"/>
                    <a:gd name="connsiteX15" fmla="*/ 221744 w 252413"/>
                    <a:gd name="connsiteY15" fmla="*/ 106024 h 434286"/>
                    <a:gd name="connsiteX16" fmla="*/ 223035 w 252413"/>
                    <a:gd name="connsiteY16" fmla="*/ 140089 h 434286"/>
                    <a:gd name="connsiteX17" fmla="*/ 194208 w 252413"/>
                    <a:gd name="connsiteY17" fmla="*/ 146720 h 434286"/>
                    <a:gd name="connsiteX18" fmla="*/ 192928 w 252413"/>
                    <a:gd name="connsiteY18" fmla="*/ 112622 h 434286"/>
                    <a:gd name="connsiteX19" fmla="*/ 207071 w 252413"/>
                    <a:gd name="connsiteY19" fmla="*/ 102267 h 434286"/>
                    <a:gd name="connsiteX20" fmla="*/ 179536 w 252413"/>
                    <a:gd name="connsiteY20" fmla="*/ 59505 h 434286"/>
                    <a:gd name="connsiteX21" fmla="*/ 191514 w 252413"/>
                    <a:gd name="connsiteY21" fmla="*/ 94456 h 434286"/>
                    <a:gd name="connsiteX22" fmla="*/ 163595 w 252413"/>
                    <a:gd name="connsiteY22" fmla="*/ 113295 h 434286"/>
                    <a:gd name="connsiteX23" fmla="*/ 151606 w 252413"/>
                    <a:gd name="connsiteY23" fmla="*/ 78355 h 434286"/>
                    <a:gd name="connsiteX24" fmla="*/ 179536 w 252413"/>
                    <a:gd name="connsiteY24" fmla="*/ 59505 h 434286"/>
                    <a:gd name="connsiteX25" fmla="*/ 127987 w 252413"/>
                    <a:gd name="connsiteY25" fmla="*/ 32745 h 434286"/>
                    <a:gd name="connsiteX26" fmla="*/ 147643 w 252413"/>
                    <a:gd name="connsiteY26" fmla="*/ 68953 h 434286"/>
                    <a:gd name="connsiteX27" fmla="*/ 119017 w 252413"/>
                    <a:gd name="connsiteY27" fmla="*/ 96105 h 434286"/>
                    <a:gd name="connsiteX28" fmla="*/ 99361 w 252413"/>
                    <a:gd name="connsiteY28" fmla="*/ 59887 h 434286"/>
                    <a:gd name="connsiteX29" fmla="*/ 127987 w 252413"/>
                    <a:gd name="connsiteY29" fmla="*/ 32745 h 434286"/>
                    <a:gd name="connsiteX30" fmla="*/ 49440 w 252413"/>
                    <a:gd name="connsiteY30" fmla="*/ 195 h 434286"/>
                    <a:gd name="connsiteX31" fmla="*/ 91155 w 252413"/>
                    <a:gd name="connsiteY31" fmla="*/ 44986 h 434286"/>
                    <a:gd name="connsiteX32" fmla="*/ 58016 w 252413"/>
                    <a:gd name="connsiteY32" fmla="*/ 98451 h 434286"/>
                    <a:gd name="connsiteX33" fmla="*/ 16313 w 252413"/>
                    <a:gd name="connsiteY33" fmla="*/ 53671 h 434286"/>
                    <a:gd name="connsiteX34" fmla="*/ 49440 w 252413"/>
                    <a:gd name="connsiteY34" fmla="*/ 195 h 43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2413" h="434286">
                      <a:moveTo>
                        <a:pt x="236915" y="150963"/>
                      </a:moveTo>
                      <a:cubicBezTo>
                        <a:pt x="242029" y="151578"/>
                        <a:pt x="246643" y="154395"/>
                        <a:pt x="249539" y="159264"/>
                      </a:cubicBezTo>
                      <a:cubicBezTo>
                        <a:pt x="255343" y="169003"/>
                        <a:pt x="252076" y="183309"/>
                        <a:pt x="242265" y="191175"/>
                      </a:cubicBezTo>
                      <a:cubicBezTo>
                        <a:pt x="232465" y="199051"/>
                        <a:pt x="219802" y="197536"/>
                        <a:pt x="214010" y="187786"/>
                      </a:cubicBezTo>
                      <a:cubicBezTo>
                        <a:pt x="208217" y="178047"/>
                        <a:pt x="211473" y="163741"/>
                        <a:pt x="221284" y="155864"/>
                      </a:cubicBezTo>
                      <a:cubicBezTo>
                        <a:pt x="226184" y="151932"/>
                        <a:pt x="231800" y="150347"/>
                        <a:pt x="236915" y="150963"/>
                      </a:cubicBezTo>
                      <a:close/>
                      <a:moveTo>
                        <a:pt x="97262" y="104094"/>
                      </a:moveTo>
                      <a:cubicBezTo>
                        <a:pt x="129918" y="105979"/>
                        <a:pt x="161529" y="128667"/>
                        <a:pt x="183307" y="160465"/>
                      </a:cubicBezTo>
                      <a:cubicBezTo>
                        <a:pt x="243567" y="248510"/>
                        <a:pt x="171385" y="395787"/>
                        <a:pt x="96734" y="427304"/>
                      </a:cubicBezTo>
                      <a:cubicBezTo>
                        <a:pt x="85419" y="432118"/>
                        <a:pt x="68109" y="434990"/>
                        <a:pt x="51090" y="434137"/>
                      </a:cubicBezTo>
                      <a:cubicBezTo>
                        <a:pt x="23217" y="432724"/>
                        <a:pt x="2022" y="414659"/>
                        <a:pt x="181" y="387686"/>
                      </a:cubicBezTo>
                      <a:cubicBezTo>
                        <a:pt x="-3007" y="341200"/>
                        <a:pt x="36991" y="330878"/>
                        <a:pt x="43221" y="296185"/>
                      </a:cubicBezTo>
                      <a:cubicBezTo>
                        <a:pt x="49418" y="261795"/>
                        <a:pt x="36474" y="244751"/>
                        <a:pt x="28223" y="217654"/>
                      </a:cubicBezTo>
                      <a:cubicBezTo>
                        <a:pt x="8298" y="152139"/>
                        <a:pt x="35632" y="100560"/>
                        <a:pt x="97262" y="104094"/>
                      </a:cubicBezTo>
                      <a:close/>
                      <a:moveTo>
                        <a:pt x="207071" y="102267"/>
                      </a:moveTo>
                      <a:cubicBezTo>
                        <a:pt x="212284" y="101073"/>
                        <a:pt x="217585" y="102232"/>
                        <a:pt x="221744" y="106024"/>
                      </a:cubicBezTo>
                      <a:cubicBezTo>
                        <a:pt x="230051" y="113598"/>
                        <a:pt x="230646" y="128857"/>
                        <a:pt x="223035" y="140089"/>
                      </a:cubicBezTo>
                      <a:cubicBezTo>
                        <a:pt x="215424" y="151343"/>
                        <a:pt x="202526" y="154305"/>
                        <a:pt x="194208" y="146720"/>
                      </a:cubicBezTo>
                      <a:cubicBezTo>
                        <a:pt x="185900" y="139146"/>
                        <a:pt x="185317" y="123887"/>
                        <a:pt x="192928" y="112622"/>
                      </a:cubicBezTo>
                      <a:cubicBezTo>
                        <a:pt x="196733" y="107006"/>
                        <a:pt x="201858" y="103460"/>
                        <a:pt x="207071" y="102267"/>
                      </a:cubicBezTo>
                      <a:close/>
                      <a:moveTo>
                        <a:pt x="179536" y="59505"/>
                      </a:moveTo>
                      <a:cubicBezTo>
                        <a:pt x="190548" y="63971"/>
                        <a:pt x="195914" y="79589"/>
                        <a:pt x="191514" y="94456"/>
                      </a:cubicBezTo>
                      <a:cubicBezTo>
                        <a:pt x="187113" y="109301"/>
                        <a:pt x="174607" y="117738"/>
                        <a:pt x="163595" y="113295"/>
                      </a:cubicBezTo>
                      <a:cubicBezTo>
                        <a:pt x="152582" y="108840"/>
                        <a:pt x="147228" y="93188"/>
                        <a:pt x="151606" y="78355"/>
                      </a:cubicBezTo>
                      <a:cubicBezTo>
                        <a:pt x="156006" y="63511"/>
                        <a:pt x="168512" y="55073"/>
                        <a:pt x="179536" y="59505"/>
                      </a:cubicBezTo>
                      <a:close/>
                      <a:moveTo>
                        <a:pt x="127987" y="32745"/>
                      </a:moveTo>
                      <a:cubicBezTo>
                        <a:pt x="141334" y="35224"/>
                        <a:pt x="150124" y="51449"/>
                        <a:pt x="147643" y="68953"/>
                      </a:cubicBezTo>
                      <a:cubicBezTo>
                        <a:pt x="145162" y="86456"/>
                        <a:pt x="132342" y="98608"/>
                        <a:pt x="119017" y="96105"/>
                      </a:cubicBezTo>
                      <a:cubicBezTo>
                        <a:pt x="105670" y="93603"/>
                        <a:pt x="96880" y="77379"/>
                        <a:pt x="99361" y="59887"/>
                      </a:cubicBezTo>
                      <a:cubicBezTo>
                        <a:pt x="101831" y="42383"/>
                        <a:pt x="114651" y="30209"/>
                        <a:pt x="127987" y="32745"/>
                      </a:cubicBezTo>
                      <a:close/>
                      <a:moveTo>
                        <a:pt x="49440" y="195"/>
                      </a:moveTo>
                      <a:cubicBezTo>
                        <a:pt x="70118" y="-2206"/>
                        <a:pt x="88775" y="17844"/>
                        <a:pt x="91155" y="44986"/>
                      </a:cubicBezTo>
                      <a:cubicBezTo>
                        <a:pt x="93501" y="72128"/>
                        <a:pt x="78683" y="96061"/>
                        <a:pt x="58016" y="98451"/>
                      </a:cubicBezTo>
                      <a:cubicBezTo>
                        <a:pt x="37361" y="100840"/>
                        <a:pt x="18682" y="80790"/>
                        <a:pt x="16313" y="53671"/>
                      </a:cubicBezTo>
                      <a:cubicBezTo>
                        <a:pt x="13944" y="26540"/>
                        <a:pt x="28796" y="2585"/>
                        <a:pt x="49440" y="195"/>
                      </a:cubicBezTo>
                      <a:close/>
                    </a:path>
                  </a:pathLst>
                </a:custGeom>
                <a:grpFill/>
                <a:ln w="9231" cap="flat">
                  <a:noFill/>
                  <a:prstDash val="solid"/>
                  <a:miter/>
                </a:ln>
              </p:spPr>
              <p:txBody>
                <a:bodyPr rtlCol="0" anchor="ctr"/>
                <a:lstStyle/>
                <a:p>
                  <a:endParaRPr lang="en-US"/>
                </a:p>
              </p:txBody>
            </p:sp>
          </p:grpSp>
        </p:grpSp>
      </p:grpSp>
    </p:spTree>
    <p:extLst>
      <p:ext uri="{BB962C8B-B14F-4D97-AF65-F5344CB8AC3E}">
        <p14:creationId xmlns:p14="http://schemas.microsoft.com/office/powerpoint/2010/main" val="98900078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CBF1231E-D676-4442-A06F-17805A88D5C9}"/>
              </a:ext>
            </a:extLst>
          </p:cNvPr>
          <p:cNvGrpSpPr/>
          <p:nvPr/>
        </p:nvGrpSpPr>
        <p:grpSpPr>
          <a:xfrm>
            <a:off x="9502008" y="333512"/>
            <a:ext cx="834682" cy="869275"/>
            <a:chOff x="8854711" y="1237086"/>
            <a:chExt cx="930740" cy="969313"/>
          </a:xfrm>
        </p:grpSpPr>
        <p:sp>
          <p:nvSpPr>
            <p:cNvPr id="4" name="Freeform 3">
              <a:extLst>
                <a:ext uri="{FF2B5EF4-FFF2-40B4-BE49-F238E27FC236}">
                  <a16:creationId xmlns:a16="http://schemas.microsoft.com/office/drawing/2014/main" id="{F7737CFE-32E7-8643-9DEC-3E267B19D5E6}"/>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 name="Freeform 4">
              <a:extLst>
                <a:ext uri="{FF2B5EF4-FFF2-40B4-BE49-F238E27FC236}">
                  <a16:creationId xmlns:a16="http://schemas.microsoft.com/office/drawing/2014/main" id="{02D2E498-97F1-F443-ACB1-9A269CE20683}"/>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6" name="Freeform 5">
              <a:extLst>
                <a:ext uri="{FF2B5EF4-FFF2-40B4-BE49-F238E27FC236}">
                  <a16:creationId xmlns:a16="http://schemas.microsoft.com/office/drawing/2014/main" id="{265512BD-06FD-244C-90A1-3428B19E11BC}"/>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7" name="Freeform 6">
              <a:extLst>
                <a:ext uri="{FF2B5EF4-FFF2-40B4-BE49-F238E27FC236}">
                  <a16:creationId xmlns:a16="http://schemas.microsoft.com/office/drawing/2014/main" id="{1E914C62-791C-8B45-87CF-BEC54CC68106}"/>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6AF0726E-2810-DE45-A72E-1BE7B849E025}"/>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342E08B0-9845-AC4D-8811-1C403125D21F}"/>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3C353363-1866-9045-B5E3-063D5B7EBF35}"/>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
        <p:nvSpPr>
          <p:cNvPr id="13" name="Freeform 12">
            <a:extLst>
              <a:ext uri="{FF2B5EF4-FFF2-40B4-BE49-F238E27FC236}">
                <a16:creationId xmlns:a16="http://schemas.microsoft.com/office/drawing/2014/main" id="{646D24B9-094B-B242-878B-1C71015AC739}"/>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 name="TextBox 1">
            <a:extLst>
              <a:ext uri="{FF2B5EF4-FFF2-40B4-BE49-F238E27FC236}">
                <a16:creationId xmlns:a16="http://schemas.microsoft.com/office/drawing/2014/main" id="{B9D9CA26-144A-9F43-898B-EAF008158909}"/>
              </a:ext>
            </a:extLst>
          </p:cNvPr>
          <p:cNvSpPr txBox="1"/>
          <p:nvPr/>
        </p:nvSpPr>
        <p:spPr>
          <a:xfrm>
            <a:off x="769505" y="1494465"/>
            <a:ext cx="8926097" cy="5016758"/>
          </a:xfrm>
          <a:prstGeom prst="rect">
            <a:avLst/>
          </a:prstGeom>
          <a:noFill/>
        </p:spPr>
        <p:txBody>
          <a:bodyPr wrap="square" rtlCol="0">
            <a:spAutoFit/>
          </a:bodyPr>
          <a:lstStyle/>
          <a:p>
            <a:pPr algn="ctr" fontAlgn="base"/>
            <a:r>
              <a:rPr lang="en-GB" sz="3200" b="1" dirty="0">
                <a:latin typeface="ABeeZee" pitchFamily="2" charset="0"/>
              </a:rPr>
              <a:t>The 2025 United Nations Climate Change Conference, known as COP30, will be held in Belém, Brazil, from 10</a:t>
            </a:r>
            <a:r>
              <a:rPr lang="en-GB" sz="3200" b="1" baseline="30000" dirty="0">
                <a:latin typeface="ABeeZee" pitchFamily="2" charset="0"/>
              </a:rPr>
              <a:t>th</a:t>
            </a:r>
            <a:r>
              <a:rPr lang="en-GB" sz="3200" b="1" dirty="0">
                <a:latin typeface="ABeeZee" pitchFamily="2" charset="0"/>
              </a:rPr>
              <a:t> to 21</a:t>
            </a:r>
            <a:r>
              <a:rPr lang="en-GB" sz="3200" b="1" baseline="30000" dirty="0">
                <a:latin typeface="ABeeZee" pitchFamily="2" charset="0"/>
              </a:rPr>
              <a:t>st</a:t>
            </a:r>
            <a:r>
              <a:rPr lang="en-GB" sz="3200" b="1" dirty="0">
                <a:latin typeface="ABeeZee" pitchFamily="2" charset="0"/>
              </a:rPr>
              <a:t> November. At the meeting, country leaders and experts will discuss how to protect the planet by reducing pollution, saving forests and working together. After the meeting, countries will need to share how they will keep the climate promises they made, and stay on target to meet their goals.</a:t>
            </a:r>
          </a:p>
        </p:txBody>
      </p:sp>
    </p:spTree>
    <p:extLst>
      <p:ext uri="{BB962C8B-B14F-4D97-AF65-F5344CB8AC3E}">
        <p14:creationId xmlns:p14="http://schemas.microsoft.com/office/powerpoint/2010/main" val="169105265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A7C233"/>
        </a:solidFill>
        <a:effectLst/>
      </p:bgPr>
    </p:bg>
    <p:spTree>
      <p:nvGrpSpPr>
        <p:cNvPr id="1" name=""/>
        <p:cNvGrpSpPr/>
        <p:nvPr/>
      </p:nvGrpSpPr>
      <p:grpSpPr>
        <a:xfrm>
          <a:off x="0" y="0"/>
          <a:ext cx="0" cy="0"/>
          <a:chOff x="0" y="0"/>
          <a:chExt cx="0" cy="0"/>
        </a:xfrm>
      </p:grpSpPr>
      <p:sp>
        <p:nvSpPr>
          <p:cNvPr id="568" name="Freeform 567">
            <a:extLst>
              <a:ext uri="{FF2B5EF4-FFF2-40B4-BE49-F238E27FC236}">
                <a16:creationId xmlns:a16="http://schemas.microsoft.com/office/drawing/2014/main" id="{1C4619F3-C972-714F-81AE-CDCAA8EC0354}"/>
              </a:ext>
            </a:extLst>
          </p:cNvPr>
          <p:cNvSpPr/>
          <p:nvPr/>
        </p:nvSpPr>
        <p:spPr>
          <a:xfrm>
            <a:off x="466075" y="555928"/>
            <a:ext cx="9759663" cy="6636008"/>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77527 w 5679893"/>
              <a:gd name="connsiteY0" fmla="*/ 797526 h 4133463"/>
              <a:gd name="connsiteX1" fmla="*/ 1042743 w 5679893"/>
              <a:gd name="connsiteY1" fmla="*/ 76149 h 4133463"/>
              <a:gd name="connsiteX2" fmla="*/ 4056388 w 5679893"/>
              <a:gd name="connsiteY2" fmla="*/ 47561 h 4133463"/>
              <a:gd name="connsiteX3" fmla="*/ 5170504 w 5679893"/>
              <a:gd name="connsiteY3" fmla="*/ 308371 h 4133463"/>
              <a:gd name="connsiteX4" fmla="*/ 5622716 w 5679893"/>
              <a:gd name="connsiteY4" fmla="*/ 1034427 h 4133463"/>
              <a:gd name="connsiteX5" fmla="*/ 5659499 w 5679893"/>
              <a:gd name="connsiteY5" fmla="*/ 2984443 h 4133463"/>
              <a:gd name="connsiteX6" fmla="*/ 4776577 w 5679893"/>
              <a:gd name="connsiteY6" fmla="*/ 4005486 h 4133463"/>
              <a:gd name="connsiteX7" fmla="*/ 895136 w 5679893"/>
              <a:gd name="connsiteY7" fmla="*/ 4002309 h 4133463"/>
              <a:gd name="connsiteX8" fmla="*/ 53977 w 5679893"/>
              <a:gd name="connsiteY8" fmla="*/ 2950305 h 4133463"/>
              <a:gd name="connsiteX9" fmla="*/ 40385 w 5679893"/>
              <a:gd name="connsiteY9" fmla="*/ 1006178 h 4133463"/>
              <a:gd name="connsiteX10" fmla="*/ 77527 w 5679893"/>
              <a:gd name="connsiteY10" fmla="*/ 797526 h 4133463"/>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9893" h="4135032">
                <a:moveTo>
                  <a:pt x="69298" y="822325"/>
                </a:moveTo>
                <a:cubicBezTo>
                  <a:pt x="176257" y="437972"/>
                  <a:pt x="378228" y="206584"/>
                  <a:pt x="1042743" y="77718"/>
                </a:cubicBezTo>
                <a:cubicBezTo>
                  <a:pt x="1707258" y="-51148"/>
                  <a:pt x="3368428" y="10426"/>
                  <a:pt x="4056388" y="49130"/>
                </a:cubicBezTo>
                <a:cubicBezTo>
                  <a:pt x="4744348" y="87834"/>
                  <a:pt x="4909449" y="145462"/>
                  <a:pt x="5170504" y="309940"/>
                </a:cubicBezTo>
                <a:cubicBezTo>
                  <a:pt x="5431559" y="474418"/>
                  <a:pt x="5548219" y="693749"/>
                  <a:pt x="5622716" y="1035996"/>
                </a:cubicBezTo>
                <a:cubicBezTo>
                  <a:pt x="5697213" y="1378243"/>
                  <a:pt x="5686683" y="2357706"/>
                  <a:pt x="5659499" y="2986012"/>
                </a:cubicBezTo>
                <a:cubicBezTo>
                  <a:pt x="5635745" y="3535541"/>
                  <a:pt x="5570637" y="3837411"/>
                  <a:pt x="4776577" y="4007055"/>
                </a:cubicBezTo>
                <a:cubicBezTo>
                  <a:pt x="3982517" y="4176699"/>
                  <a:pt x="1682236" y="4179742"/>
                  <a:pt x="895136" y="4003878"/>
                </a:cubicBezTo>
                <a:cubicBezTo>
                  <a:pt x="108036" y="3828015"/>
                  <a:pt x="108365" y="3390820"/>
                  <a:pt x="53977" y="2951874"/>
                </a:cubicBezTo>
                <a:cubicBezTo>
                  <a:pt x="769" y="2291253"/>
                  <a:pt x="-28573" y="1748393"/>
                  <a:pt x="40385" y="1007747"/>
                </a:cubicBezTo>
                <a:cubicBezTo>
                  <a:pt x="45648" y="924251"/>
                  <a:pt x="60709" y="863553"/>
                  <a:pt x="69298" y="822325"/>
                </a:cubicBezTo>
                <a:close/>
              </a:path>
            </a:pathLst>
          </a:custGeom>
          <a:solidFill>
            <a:srgbClr val="D4F0AF"/>
          </a:solidFill>
          <a:ln w="12692" cap="flat">
            <a:noFill/>
            <a:prstDash val="solid"/>
            <a:miter/>
          </a:ln>
        </p:spPr>
        <p:txBody>
          <a:bodyPr rtlCol="0" anchor="ctr"/>
          <a:lstStyle/>
          <a:p>
            <a:endParaRPr lang="en-US" dirty="0">
              <a:latin typeface="Roboto Condensed" panose="02000000000000000000" pitchFamily="2" charset="0"/>
            </a:endParaRPr>
          </a:p>
        </p:txBody>
      </p:sp>
      <p:grpSp>
        <p:nvGrpSpPr>
          <p:cNvPr id="5" name="Group 4">
            <a:extLst>
              <a:ext uri="{FF2B5EF4-FFF2-40B4-BE49-F238E27FC236}">
                <a16:creationId xmlns:a16="http://schemas.microsoft.com/office/drawing/2014/main" id="{0EB821B4-846A-7840-981E-073E91383CEF}"/>
              </a:ext>
            </a:extLst>
          </p:cNvPr>
          <p:cNvGrpSpPr/>
          <p:nvPr/>
        </p:nvGrpSpPr>
        <p:grpSpPr>
          <a:xfrm>
            <a:off x="9502008" y="333512"/>
            <a:ext cx="834682" cy="869275"/>
            <a:chOff x="8854711" y="1237086"/>
            <a:chExt cx="930740" cy="969313"/>
          </a:xfrm>
        </p:grpSpPr>
        <p:sp>
          <p:nvSpPr>
            <p:cNvPr id="11" name="Freeform 10">
              <a:extLst>
                <a:ext uri="{FF2B5EF4-FFF2-40B4-BE49-F238E27FC236}">
                  <a16:creationId xmlns:a16="http://schemas.microsoft.com/office/drawing/2014/main" id="{CC124FEE-4120-634D-9568-F07CE9427320}"/>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5D58C844-2C8F-2A4C-941E-08504F2DFDC9}"/>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3C8C3E1B-9D4D-FD44-A5DB-B798AFFAA3A3}"/>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F9756603-4501-3D41-AE9F-B950B574C4CB}"/>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5" name="Freeform 14">
              <a:extLst>
                <a:ext uri="{FF2B5EF4-FFF2-40B4-BE49-F238E27FC236}">
                  <a16:creationId xmlns:a16="http://schemas.microsoft.com/office/drawing/2014/main" id="{1F42C088-6C60-EB42-9C20-3A5050D78F7A}"/>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5C3E56AC-995E-5742-9574-79698852BE8A}"/>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4C8AA0C9-F3AD-7945-BAFD-37DE1FD1E1CF}"/>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
        <p:nvSpPr>
          <p:cNvPr id="28" name="Rounded Rectangle 27">
            <a:extLst>
              <a:ext uri="{FF2B5EF4-FFF2-40B4-BE49-F238E27FC236}">
                <a16:creationId xmlns:a16="http://schemas.microsoft.com/office/drawing/2014/main" id="{339DB0BD-AC3A-6B43-A8CC-C20A246E5CAC}"/>
              </a:ext>
            </a:extLst>
          </p:cNvPr>
          <p:cNvSpPr/>
          <p:nvPr/>
        </p:nvSpPr>
        <p:spPr>
          <a:xfrm>
            <a:off x="2544735" y="1267236"/>
            <a:ext cx="5602343" cy="1123200"/>
          </a:xfrm>
          <a:prstGeom prst="roundRect">
            <a:avLst/>
          </a:prstGeom>
          <a:solidFill>
            <a:srgbClr val="8FA2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Condensed" panose="02000000000000000000" pitchFamily="2" charset="0"/>
            </a:endParaRPr>
          </a:p>
        </p:txBody>
      </p:sp>
      <p:sp>
        <p:nvSpPr>
          <p:cNvPr id="29" name="Rounded Rectangle 28">
            <a:extLst>
              <a:ext uri="{FF2B5EF4-FFF2-40B4-BE49-F238E27FC236}">
                <a16:creationId xmlns:a16="http://schemas.microsoft.com/office/drawing/2014/main" id="{40D40DCE-F6FF-6644-9134-835D5A038B5E}"/>
              </a:ext>
            </a:extLst>
          </p:cNvPr>
          <p:cNvSpPr/>
          <p:nvPr/>
        </p:nvSpPr>
        <p:spPr>
          <a:xfrm>
            <a:off x="3644106" y="1860076"/>
            <a:ext cx="3403600" cy="1302982"/>
          </a:xfrm>
          <a:prstGeom prst="roundRect">
            <a:avLst/>
          </a:prstGeom>
          <a:solidFill>
            <a:srgbClr val="8FA2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Condensed" panose="02000000000000000000" pitchFamily="2" charset="0"/>
            </a:endParaRPr>
          </a:p>
        </p:txBody>
      </p:sp>
      <p:sp>
        <p:nvSpPr>
          <p:cNvPr id="30" name="TextBox 29">
            <a:extLst>
              <a:ext uri="{FF2B5EF4-FFF2-40B4-BE49-F238E27FC236}">
                <a16:creationId xmlns:a16="http://schemas.microsoft.com/office/drawing/2014/main" id="{75A1E171-ABE4-204F-A796-DBE537848648}"/>
              </a:ext>
            </a:extLst>
          </p:cNvPr>
          <p:cNvSpPr txBox="1"/>
          <p:nvPr/>
        </p:nvSpPr>
        <p:spPr>
          <a:xfrm>
            <a:off x="0" y="1474943"/>
            <a:ext cx="10691813" cy="1630575"/>
          </a:xfrm>
          <a:prstGeom prst="rect">
            <a:avLst/>
          </a:prstGeom>
          <a:noFill/>
        </p:spPr>
        <p:txBody>
          <a:bodyPr wrap="square" lIns="0" tIns="0" rIns="0" bIns="0" rtlCol="0">
            <a:spAutoFit/>
          </a:bodyPr>
          <a:lstStyle/>
          <a:p>
            <a:pPr algn="ctr">
              <a:lnSpc>
                <a:spcPct val="75000"/>
              </a:lnSpc>
            </a:pPr>
            <a:r>
              <a:rPr lang="en-US" sz="7000" dirty="0">
                <a:solidFill>
                  <a:srgbClr val="FFFFFF"/>
                </a:solidFill>
                <a:latin typeface="Londrina Solid" pitchFamily="2" charset="77"/>
              </a:rPr>
              <a:t>Think together</a:t>
            </a:r>
            <a:br>
              <a:rPr lang="en-US" sz="7000" dirty="0">
                <a:solidFill>
                  <a:srgbClr val="FFFFFF"/>
                </a:solidFill>
                <a:latin typeface="Londrina Solid" pitchFamily="2" charset="77"/>
              </a:rPr>
            </a:br>
            <a:r>
              <a:rPr lang="en-US" sz="7000" dirty="0">
                <a:solidFill>
                  <a:srgbClr val="FFFFFF"/>
                </a:solidFill>
                <a:latin typeface="Londrina Solid" pitchFamily="2" charset="77"/>
              </a:rPr>
              <a:t>and talk</a:t>
            </a:r>
          </a:p>
        </p:txBody>
      </p:sp>
      <p:grpSp>
        <p:nvGrpSpPr>
          <p:cNvPr id="1044" name="Group 1043">
            <a:extLst>
              <a:ext uri="{FF2B5EF4-FFF2-40B4-BE49-F238E27FC236}">
                <a16:creationId xmlns:a16="http://schemas.microsoft.com/office/drawing/2014/main" id="{67B1E4E7-7DAC-C6A9-A6D7-3583B4AE120E}"/>
              </a:ext>
            </a:extLst>
          </p:cNvPr>
          <p:cNvGrpSpPr>
            <a:grpSpLocks noChangeAspect="1"/>
          </p:cNvGrpSpPr>
          <p:nvPr/>
        </p:nvGrpSpPr>
        <p:grpSpPr>
          <a:xfrm>
            <a:off x="3309831" y="3548191"/>
            <a:ext cx="4072150" cy="3319200"/>
            <a:chOff x="-7441187" y="21599"/>
            <a:chExt cx="6361179" cy="5184982"/>
          </a:xfrm>
        </p:grpSpPr>
        <p:sp>
          <p:nvSpPr>
            <p:cNvPr id="573" name="Freeform 572">
              <a:extLst>
                <a:ext uri="{FF2B5EF4-FFF2-40B4-BE49-F238E27FC236}">
                  <a16:creationId xmlns:a16="http://schemas.microsoft.com/office/drawing/2014/main" id="{4B1316B8-11D2-C2AC-47AD-24CD5A7D2C54}"/>
                </a:ext>
              </a:extLst>
            </p:cNvPr>
            <p:cNvSpPr/>
            <p:nvPr/>
          </p:nvSpPr>
          <p:spPr>
            <a:xfrm>
              <a:off x="-5206082" y="21599"/>
              <a:ext cx="1553381" cy="1549831"/>
            </a:xfrm>
            <a:custGeom>
              <a:avLst/>
              <a:gdLst>
                <a:gd name="connsiteX0" fmla="*/ 1553382 w 1553381"/>
                <a:gd name="connsiteY0" fmla="*/ 774896 h 1549831"/>
                <a:gd name="connsiteX1" fmla="*/ 776658 w 1553381"/>
                <a:gd name="connsiteY1" fmla="*/ 1549832 h 1549831"/>
                <a:gd name="connsiteX2" fmla="*/ 0 w 1553381"/>
                <a:gd name="connsiteY2" fmla="*/ 774896 h 1549831"/>
                <a:gd name="connsiteX3" fmla="*/ 776658 w 1553381"/>
                <a:gd name="connsiteY3" fmla="*/ 0 h 1549831"/>
                <a:gd name="connsiteX4" fmla="*/ 1553382 w 1553381"/>
                <a:gd name="connsiteY4" fmla="*/ 774896 h 1549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3381" h="1549831">
                  <a:moveTo>
                    <a:pt x="1553382" y="774896"/>
                  </a:moveTo>
                  <a:cubicBezTo>
                    <a:pt x="1553382" y="1202915"/>
                    <a:pt x="1205636" y="1549832"/>
                    <a:pt x="776658" y="1549832"/>
                  </a:cubicBezTo>
                  <a:cubicBezTo>
                    <a:pt x="347709" y="1549832"/>
                    <a:pt x="0" y="1202915"/>
                    <a:pt x="0" y="774896"/>
                  </a:cubicBezTo>
                  <a:cubicBezTo>
                    <a:pt x="0" y="346954"/>
                    <a:pt x="347709" y="0"/>
                    <a:pt x="776658" y="0"/>
                  </a:cubicBezTo>
                  <a:cubicBezTo>
                    <a:pt x="1205636" y="0"/>
                    <a:pt x="1553382" y="346954"/>
                    <a:pt x="1553382" y="774896"/>
                  </a:cubicBezTo>
                </a:path>
              </a:pathLst>
            </a:custGeom>
            <a:solidFill>
              <a:srgbClr val="F5F6C9"/>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4" name="Freeform 573">
              <a:extLst>
                <a:ext uri="{FF2B5EF4-FFF2-40B4-BE49-F238E27FC236}">
                  <a16:creationId xmlns:a16="http://schemas.microsoft.com/office/drawing/2014/main" id="{1737BED7-0AB4-334E-22A1-D0F8B6BF4BAA}"/>
                </a:ext>
              </a:extLst>
            </p:cNvPr>
            <p:cNvSpPr/>
            <p:nvPr/>
          </p:nvSpPr>
          <p:spPr>
            <a:xfrm>
              <a:off x="-5202113" y="25593"/>
              <a:ext cx="1545415" cy="1541877"/>
            </a:xfrm>
            <a:custGeom>
              <a:avLst/>
              <a:gdLst>
                <a:gd name="connsiteX0" fmla="*/ 1545415 w 1545415"/>
                <a:gd name="connsiteY0" fmla="*/ 770902 h 1541877"/>
                <a:gd name="connsiteX1" fmla="*/ 772689 w 1545415"/>
                <a:gd name="connsiteY1" fmla="*/ 1541877 h 1541877"/>
                <a:gd name="connsiteX2" fmla="*/ 0 w 1545415"/>
                <a:gd name="connsiteY2" fmla="*/ 770902 h 1541877"/>
                <a:gd name="connsiteX3" fmla="*/ 772689 w 1545415"/>
                <a:gd name="connsiteY3" fmla="*/ 0 h 1541877"/>
                <a:gd name="connsiteX4" fmla="*/ 1545415 w 1545415"/>
                <a:gd name="connsiteY4" fmla="*/ 770902 h 1541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5415" h="1541877">
                  <a:moveTo>
                    <a:pt x="1545415" y="770902"/>
                  </a:moveTo>
                  <a:cubicBezTo>
                    <a:pt x="1545415" y="1196729"/>
                    <a:pt x="1199470" y="1541877"/>
                    <a:pt x="772689" y="1541877"/>
                  </a:cubicBezTo>
                  <a:cubicBezTo>
                    <a:pt x="345937" y="1541877"/>
                    <a:pt x="0" y="1196729"/>
                    <a:pt x="0" y="770902"/>
                  </a:cubicBezTo>
                  <a:cubicBezTo>
                    <a:pt x="0" y="345155"/>
                    <a:pt x="345937" y="0"/>
                    <a:pt x="772689" y="0"/>
                  </a:cubicBezTo>
                  <a:cubicBezTo>
                    <a:pt x="1199470" y="0"/>
                    <a:pt x="1545415" y="345155"/>
                    <a:pt x="1545415" y="770902"/>
                  </a:cubicBezTo>
                </a:path>
              </a:pathLst>
            </a:custGeom>
            <a:solidFill>
              <a:srgbClr val="F5F6C8"/>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5" name="Freeform 574">
              <a:extLst>
                <a:ext uri="{FF2B5EF4-FFF2-40B4-BE49-F238E27FC236}">
                  <a16:creationId xmlns:a16="http://schemas.microsoft.com/office/drawing/2014/main" id="{9C8C3BD9-89AE-147A-E8BB-62BA7568B820}"/>
                </a:ext>
              </a:extLst>
            </p:cNvPr>
            <p:cNvSpPr/>
            <p:nvPr/>
          </p:nvSpPr>
          <p:spPr>
            <a:xfrm>
              <a:off x="-5198116" y="29551"/>
              <a:ext cx="1537448" cy="1533930"/>
            </a:xfrm>
            <a:custGeom>
              <a:avLst/>
              <a:gdLst>
                <a:gd name="connsiteX0" fmla="*/ 1537449 w 1537448"/>
                <a:gd name="connsiteY0" fmla="*/ 766944 h 1533930"/>
                <a:gd name="connsiteX1" fmla="*/ 768692 w 1537448"/>
                <a:gd name="connsiteY1" fmla="*/ 1533931 h 1533930"/>
                <a:gd name="connsiteX2" fmla="*/ 0 w 1537448"/>
                <a:gd name="connsiteY2" fmla="*/ 766944 h 1533930"/>
                <a:gd name="connsiteX3" fmla="*/ 768692 w 1537448"/>
                <a:gd name="connsiteY3" fmla="*/ 0 h 1533930"/>
                <a:gd name="connsiteX4" fmla="*/ 1537449 w 1537448"/>
                <a:gd name="connsiteY4" fmla="*/ 766944 h 153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7448" h="1533930">
                  <a:moveTo>
                    <a:pt x="1537449" y="766944"/>
                  </a:moveTo>
                  <a:cubicBezTo>
                    <a:pt x="1537449" y="1190569"/>
                    <a:pt x="1193276" y="1533931"/>
                    <a:pt x="768692" y="1533931"/>
                  </a:cubicBezTo>
                  <a:cubicBezTo>
                    <a:pt x="344145" y="1533931"/>
                    <a:pt x="0" y="1190569"/>
                    <a:pt x="0" y="766944"/>
                  </a:cubicBezTo>
                  <a:cubicBezTo>
                    <a:pt x="0" y="343391"/>
                    <a:pt x="344145" y="0"/>
                    <a:pt x="768692" y="0"/>
                  </a:cubicBezTo>
                  <a:cubicBezTo>
                    <a:pt x="1193276" y="0"/>
                    <a:pt x="1537449" y="343391"/>
                    <a:pt x="1537449" y="766944"/>
                  </a:cubicBezTo>
                </a:path>
              </a:pathLst>
            </a:custGeom>
            <a:solidFill>
              <a:srgbClr val="F5F5C8"/>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6" name="Freeform 575">
              <a:extLst>
                <a:ext uri="{FF2B5EF4-FFF2-40B4-BE49-F238E27FC236}">
                  <a16:creationId xmlns:a16="http://schemas.microsoft.com/office/drawing/2014/main" id="{EF98EFBC-86EB-2B21-3EA5-15D869E493BB}"/>
                </a:ext>
              </a:extLst>
            </p:cNvPr>
            <p:cNvSpPr/>
            <p:nvPr/>
          </p:nvSpPr>
          <p:spPr>
            <a:xfrm>
              <a:off x="-5194146" y="33545"/>
              <a:ext cx="1529473" cy="1525976"/>
            </a:xfrm>
            <a:custGeom>
              <a:avLst/>
              <a:gdLst>
                <a:gd name="connsiteX0" fmla="*/ 1529474 w 1529473"/>
                <a:gd name="connsiteY0" fmla="*/ 762951 h 1525976"/>
                <a:gd name="connsiteX1" fmla="*/ 764723 w 1529473"/>
                <a:gd name="connsiteY1" fmla="*/ 1525977 h 1525976"/>
                <a:gd name="connsiteX2" fmla="*/ 0 w 1529473"/>
                <a:gd name="connsiteY2" fmla="*/ 762951 h 1525976"/>
                <a:gd name="connsiteX3" fmla="*/ 764723 w 1529473"/>
                <a:gd name="connsiteY3" fmla="*/ 0 h 1525976"/>
                <a:gd name="connsiteX4" fmla="*/ 1529474 w 1529473"/>
                <a:gd name="connsiteY4" fmla="*/ 762951 h 1525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9473" h="1525976">
                  <a:moveTo>
                    <a:pt x="1529474" y="762951"/>
                  </a:moveTo>
                  <a:cubicBezTo>
                    <a:pt x="1529474" y="1184383"/>
                    <a:pt x="1187109" y="1525977"/>
                    <a:pt x="764723" y="1525977"/>
                  </a:cubicBezTo>
                  <a:cubicBezTo>
                    <a:pt x="342410" y="1525977"/>
                    <a:pt x="0" y="1184383"/>
                    <a:pt x="0" y="762951"/>
                  </a:cubicBezTo>
                  <a:cubicBezTo>
                    <a:pt x="0" y="341592"/>
                    <a:pt x="342410" y="0"/>
                    <a:pt x="764723" y="0"/>
                  </a:cubicBezTo>
                  <a:cubicBezTo>
                    <a:pt x="1187109" y="0"/>
                    <a:pt x="1529474" y="341592"/>
                    <a:pt x="1529474" y="762951"/>
                  </a:cubicBezTo>
                </a:path>
              </a:pathLst>
            </a:custGeom>
            <a:solidFill>
              <a:srgbClr val="F5F5C7"/>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7" name="Freeform 576">
              <a:extLst>
                <a:ext uri="{FF2B5EF4-FFF2-40B4-BE49-F238E27FC236}">
                  <a16:creationId xmlns:a16="http://schemas.microsoft.com/office/drawing/2014/main" id="{C7935FA0-718F-3F1E-A46B-03AB2E66EDF9}"/>
                </a:ext>
              </a:extLst>
            </p:cNvPr>
            <p:cNvSpPr/>
            <p:nvPr/>
          </p:nvSpPr>
          <p:spPr>
            <a:xfrm>
              <a:off x="-5190140" y="37539"/>
              <a:ext cx="1521507" cy="1517985"/>
            </a:xfrm>
            <a:custGeom>
              <a:avLst/>
              <a:gdLst>
                <a:gd name="connsiteX0" fmla="*/ 1521507 w 1521507"/>
                <a:gd name="connsiteY0" fmla="*/ 758957 h 1517985"/>
                <a:gd name="connsiteX1" fmla="*/ 760717 w 1521507"/>
                <a:gd name="connsiteY1" fmla="*/ 1517985 h 1517985"/>
                <a:gd name="connsiteX2" fmla="*/ 0 w 1521507"/>
                <a:gd name="connsiteY2" fmla="*/ 758957 h 1517985"/>
                <a:gd name="connsiteX3" fmla="*/ 760717 w 1521507"/>
                <a:gd name="connsiteY3" fmla="*/ 0 h 1517985"/>
                <a:gd name="connsiteX4" fmla="*/ 1521507 w 1521507"/>
                <a:gd name="connsiteY4" fmla="*/ 758957 h 1517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1507" h="1517985">
                  <a:moveTo>
                    <a:pt x="1521507" y="758957"/>
                  </a:moveTo>
                  <a:cubicBezTo>
                    <a:pt x="1521507" y="1178197"/>
                    <a:pt x="1180897" y="1517985"/>
                    <a:pt x="760717" y="1517985"/>
                  </a:cubicBezTo>
                  <a:cubicBezTo>
                    <a:pt x="340601" y="1517985"/>
                    <a:pt x="0" y="1178197"/>
                    <a:pt x="0" y="758957"/>
                  </a:cubicBezTo>
                  <a:cubicBezTo>
                    <a:pt x="0" y="339793"/>
                    <a:pt x="340601" y="0"/>
                    <a:pt x="760717" y="0"/>
                  </a:cubicBezTo>
                  <a:cubicBezTo>
                    <a:pt x="1180897" y="0"/>
                    <a:pt x="1521507" y="339793"/>
                    <a:pt x="1521507" y="758957"/>
                  </a:cubicBezTo>
                </a:path>
              </a:pathLst>
            </a:custGeom>
            <a:solidFill>
              <a:srgbClr val="F5F5C6"/>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8" name="Freeform 577">
              <a:extLst>
                <a:ext uri="{FF2B5EF4-FFF2-40B4-BE49-F238E27FC236}">
                  <a16:creationId xmlns:a16="http://schemas.microsoft.com/office/drawing/2014/main" id="{C82DC6EC-2425-FA15-472D-8EB1D4760E08}"/>
                </a:ext>
              </a:extLst>
            </p:cNvPr>
            <p:cNvSpPr/>
            <p:nvPr/>
          </p:nvSpPr>
          <p:spPr>
            <a:xfrm>
              <a:off x="-5186180" y="41497"/>
              <a:ext cx="1513541" cy="1510075"/>
            </a:xfrm>
            <a:custGeom>
              <a:avLst/>
              <a:gdLst>
                <a:gd name="connsiteX0" fmla="*/ 1513541 w 1513541"/>
                <a:gd name="connsiteY0" fmla="*/ 754999 h 1510075"/>
                <a:gd name="connsiteX1" fmla="*/ 756757 w 1513541"/>
                <a:gd name="connsiteY1" fmla="*/ 1510076 h 1510075"/>
                <a:gd name="connsiteX2" fmla="*/ 0 w 1513541"/>
                <a:gd name="connsiteY2" fmla="*/ 754999 h 1510075"/>
                <a:gd name="connsiteX3" fmla="*/ 756757 w 1513541"/>
                <a:gd name="connsiteY3" fmla="*/ 0 h 1510075"/>
                <a:gd name="connsiteX4" fmla="*/ 1513541 w 1513541"/>
                <a:gd name="connsiteY4" fmla="*/ 754999 h 1510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541" h="1510075">
                  <a:moveTo>
                    <a:pt x="1513541" y="754999"/>
                  </a:moveTo>
                  <a:cubicBezTo>
                    <a:pt x="1513541" y="1172011"/>
                    <a:pt x="1174703" y="1510076"/>
                    <a:pt x="756757" y="1510076"/>
                  </a:cubicBezTo>
                  <a:cubicBezTo>
                    <a:pt x="338838" y="1510076"/>
                    <a:pt x="0" y="1172011"/>
                    <a:pt x="0" y="754999"/>
                  </a:cubicBezTo>
                  <a:cubicBezTo>
                    <a:pt x="0" y="338066"/>
                    <a:pt x="338838" y="0"/>
                    <a:pt x="756757" y="0"/>
                  </a:cubicBezTo>
                  <a:cubicBezTo>
                    <a:pt x="1174703" y="0"/>
                    <a:pt x="1513541" y="338066"/>
                    <a:pt x="1513541" y="754999"/>
                  </a:cubicBezTo>
                </a:path>
              </a:pathLst>
            </a:custGeom>
            <a:solidFill>
              <a:srgbClr val="F5F5C5"/>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9" name="Freeform 578">
              <a:extLst>
                <a:ext uri="{FF2B5EF4-FFF2-40B4-BE49-F238E27FC236}">
                  <a16:creationId xmlns:a16="http://schemas.microsoft.com/office/drawing/2014/main" id="{52DFD5F9-A3C5-687D-95FC-C074E9CE9E9B}"/>
                </a:ext>
              </a:extLst>
            </p:cNvPr>
            <p:cNvSpPr/>
            <p:nvPr/>
          </p:nvSpPr>
          <p:spPr>
            <a:xfrm>
              <a:off x="-5182174" y="45418"/>
              <a:ext cx="1505602" cy="1502157"/>
            </a:xfrm>
            <a:custGeom>
              <a:avLst/>
              <a:gdLst>
                <a:gd name="connsiteX0" fmla="*/ 1505603 w 1505602"/>
                <a:gd name="connsiteY0" fmla="*/ 751078 h 1502157"/>
                <a:gd name="connsiteX1" fmla="*/ 752750 w 1505602"/>
                <a:gd name="connsiteY1" fmla="*/ 1502157 h 1502157"/>
                <a:gd name="connsiteX2" fmla="*/ 0 w 1505602"/>
                <a:gd name="connsiteY2" fmla="*/ 751078 h 1502157"/>
                <a:gd name="connsiteX3" fmla="*/ 752750 w 1505602"/>
                <a:gd name="connsiteY3" fmla="*/ 0 h 1502157"/>
                <a:gd name="connsiteX4" fmla="*/ 1505603 w 1505602"/>
                <a:gd name="connsiteY4" fmla="*/ 751078 h 1502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602" h="1502157">
                  <a:moveTo>
                    <a:pt x="1505603" y="751078"/>
                  </a:moveTo>
                  <a:cubicBezTo>
                    <a:pt x="1505603" y="1165888"/>
                    <a:pt x="1168500" y="1502157"/>
                    <a:pt x="752750" y="1502157"/>
                  </a:cubicBezTo>
                  <a:cubicBezTo>
                    <a:pt x="337038" y="1502157"/>
                    <a:pt x="0" y="1165888"/>
                    <a:pt x="0" y="751078"/>
                  </a:cubicBezTo>
                  <a:cubicBezTo>
                    <a:pt x="0" y="336340"/>
                    <a:pt x="337038" y="0"/>
                    <a:pt x="752750" y="0"/>
                  </a:cubicBezTo>
                  <a:cubicBezTo>
                    <a:pt x="1168500" y="0"/>
                    <a:pt x="1505603" y="336340"/>
                    <a:pt x="1505603" y="751078"/>
                  </a:cubicBezTo>
                </a:path>
              </a:pathLst>
            </a:custGeom>
            <a:solidFill>
              <a:srgbClr val="F5F5C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0" name="Freeform 579">
              <a:extLst>
                <a:ext uri="{FF2B5EF4-FFF2-40B4-BE49-F238E27FC236}">
                  <a16:creationId xmlns:a16="http://schemas.microsoft.com/office/drawing/2014/main" id="{5DF7CC67-A998-E588-90E3-4A1CE3ABDF12}"/>
                </a:ext>
              </a:extLst>
            </p:cNvPr>
            <p:cNvSpPr/>
            <p:nvPr/>
          </p:nvSpPr>
          <p:spPr>
            <a:xfrm>
              <a:off x="-5178177" y="49448"/>
              <a:ext cx="1497608" cy="1494175"/>
            </a:xfrm>
            <a:custGeom>
              <a:avLst/>
              <a:gdLst>
                <a:gd name="connsiteX0" fmla="*/ 1497608 w 1497608"/>
                <a:gd name="connsiteY0" fmla="*/ 747047 h 1494175"/>
                <a:gd name="connsiteX1" fmla="*/ 748753 w 1497608"/>
                <a:gd name="connsiteY1" fmla="*/ 1494175 h 1494175"/>
                <a:gd name="connsiteX2" fmla="*/ 0 w 1497608"/>
                <a:gd name="connsiteY2" fmla="*/ 747047 h 1494175"/>
                <a:gd name="connsiteX3" fmla="*/ 748753 w 1497608"/>
                <a:gd name="connsiteY3" fmla="*/ 0 h 1494175"/>
                <a:gd name="connsiteX4" fmla="*/ 1497608 w 1497608"/>
                <a:gd name="connsiteY4" fmla="*/ 747047 h 1494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608" h="1494175">
                  <a:moveTo>
                    <a:pt x="1497608" y="747047"/>
                  </a:moveTo>
                  <a:cubicBezTo>
                    <a:pt x="1497608" y="1159665"/>
                    <a:pt x="1162334" y="1494175"/>
                    <a:pt x="748753" y="1494175"/>
                  </a:cubicBezTo>
                  <a:cubicBezTo>
                    <a:pt x="335238" y="1494175"/>
                    <a:pt x="0" y="1159665"/>
                    <a:pt x="0" y="747047"/>
                  </a:cubicBezTo>
                  <a:cubicBezTo>
                    <a:pt x="0" y="334468"/>
                    <a:pt x="335238" y="0"/>
                    <a:pt x="748753" y="0"/>
                  </a:cubicBezTo>
                  <a:cubicBezTo>
                    <a:pt x="1162334" y="0"/>
                    <a:pt x="1497608" y="334468"/>
                    <a:pt x="1497608" y="747047"/>
                  </a:cubicBezTo>
                </a:path>
              </a:pathLst>
            </a:custGeom>
            <a:solidFill>
              <a:srgbClr val="F5F5C3"/>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1" name="Freeform 580">
              <a:extLst>
                <a:ext uri="{FF2B5EF4-FFF2-40B4-BE49-F238E27FC236}">
                  <a16:creationId xmlns:a16="http://schemas.microsoft.com/office/drawing/2014/main" id="{B25E3D7A-D067-05F3-7CB5-8C5A10753278}"/>
                </a:ext>
              </a:extLst>
            </p:cNvPr>
            <p:cNvSpPr/>
            <p:nvPr/>
          </p:nvSpPr>
          <p:spPr>
            <a:xfrm>
              <a:off x="-5174208" y="53369"/>
              <a:ext cx="1489633" cy="1486256"/>
            </a:xfrm>
            <a:custGeom>
              <a:avLst/>
              <a:gdLst>
                <a:gd name="connsiteX0" fmla="*/ 1489633 w 1489633"/>
                <a:gd name="connsiteY0" fmla="*/ 743126 h 1486256"/>
                <a:gd name="connsiteX1" fmla="*/ 744784 w 1489633"/>
                <a:gd name="connsiteY1" fmla="*/ 1486257 h 1486256"/>
                <a:gd name="connsiteX2" fmla="*/ 0 w 1489633"/>
                <a:gd name="connsiteY2" fmla="*/ 743126 h 1486256"/>
                <a:gd name="connsiteX3" fmla="*/ 744784 w 1489633"/>
                <a:gd name="connsiteY3" fmla="*/ 0 h 1486256"/>
                <a:gd name="connsiteX4" fmla="*/ 1489633 w 1489633"/>
                <a:gd name="connsiteY4" fmla="*/ 743126 h 1486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9633" h="1486256">
                  <a:moveTo>
                    <a:pt x="1489633" y="743126"/>
                  </a:moveTo>
                  <a:cubicBezTo>
                    <a:pt x="1489633" y="1153552"/>
                    <a:pt x="1156168" y="1486257"/>
                    <a:pt x="744784" y="1486257"/>
                  </a:cubicBezTo>
                  <a:cubicBezTo>
                    <a:pt x="333466" y="1486257"/>
                    <a:pt x="0" y="1153552"/>
                    <a:pt x="0" y="743126"/>
                  </a:cubicBezTo>
                  <a:cubicBezTo>
                    <a:pt x="0" y="332742"/>
                    <a:pt x="333466" y="0"/>
                    <a:pt x="744784" y="0"/>
                  </a:cubicBezTo>
                  <a:cubicBezTo>
                    <a:pt x="1156168" y="0"/>
                    <a:pt x="1489633" y="332742"/>
                    <a:pt x="1489633" y="743126"/>
                  </a:cubicBezTo>
                </a:path>
              </a:pathLst>
            </a:custGeom>
            <a:solidFill>
              <a:srgbClr val="F5F5C2"/>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2" name="Freeform 581">
              <a:extLst>
                <a:ext uri="{FF2B5EF4-FFF2-40B4-BE49-F238E27FC236}">
                  <a16:creationId xmlns:a16="http://schemas.microsoft.com/office/drawing/2014/main" id="{33A7886F-340B-0FC3-264C-C88CA5356543}"/>
                </a:ext>
              </a:extLst>
            </p:cNvPr>
            <p:cNvSpPr/>
            <p:nvPr/>
          </p:nvSpPr>
          <p:spPr>
            <a:xfrm>
              <a:off x="-5170238" y="57363"/>
              <a:ext cx="1481703" cy="1478339"/>
            </a:xfrm>
            <a:custGeom>
              <a:avLst/>
              <a:gdLst>
                <a:gd name="connsiteX0" fmla="*/ 1481704 w 1481703"/>
                <a:gd name="connsiteY0" fmla="*/ 739132 h 1478339"/>
                <a:gd name="connsiteX1" fmla="*/ 740815 w 1481703"/>
                <a:gd name="connsiteY1" fmla="*/ 1478339 h 1478339"/>
                <a:gd name="connsiteX2" fmla="*/ 0 w 1481703"/>
                <a:gd name="connsiteY2" fmla="*/ 739132 h 1478339"/>
                <a:gd name="connsiteX3" fmla="*/ 740815 w 1481703"/>
                <a:gd name="connsiteY3" fmla="*/ 0 h 1478339"/>
                <a:gd name="connsiteX4" fmla="*/ 1481704 w 1481703"/>
                <a:gd name="connsiteY4" fmla="*/ 739132 h 1478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1703" h="1478339">
                  <a:moveTo>
                    <a:pt x="1481704" y="739132"/>
                  </a:moveTo>
                  <a:cubicBezTo>
                    <a:pt x="1481704" y="1147394"/>
                    <a:pt x="1150001" y="1478339"/>
                    <a:pt x="740815" y="1478339"/>
                  </a:cubicBezTo>
                  <a:cubicBezTo>
                    <a:pt x="331665" y="1478339"/>
                    <a:pt x="0" y="1147394"/>
                    <a:pt x="0" y="739132"/>
                  </a:cubicBezTo>
                  <a:cubicBezTo>
                    <a:pt x="0" y="330943"/>
                    <a:pt x="331665" y="0"/>
                    <a:pt x="740815" y="0"/>
                  </a:cubicBezTo>
                  <a:cubicBezTo>
                    <a:pt x="1150001" y="0"/>
                    <a:pt x="1481704" y="330943"/>
                    <a:pt x="1481704" y="739132"/>
                  </a:cubicBezTo>
                </a:path>
              </a:pathLst>
            </a:custGeom>
            <a:solidFill>
              <a:schemeClr val="accent4">
                <a:lumMod val="20000"/>
                <a:lumOff val="8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3" name="Freeform 582">
              <a:extLst>
                <a:ext uri="{FF2B5EF4-FFF2-40B4-BE49-F238E27FC236}">
                  <a16:creationId xmlns:a16="http://schemas.microsoft.com/office/drawing/2014/main" id="{1917478D-C7AE-47F3-BE06-F49D99EA873E}"/>
                </a:ext>
              </a:extLst>
            </p:cNvPr>
            <p:cNvSpPr/>
            <p:nvPr/>
          </p:nvSpPr>
          <p:spPr>
            <a:xfrm>
              <a:off x="-5166241" y="61321"/>
              <a:ext cx="1473737" cy="1470392"/>
            </a:xfrm>
            <a:custGeom>
              <a:avLst/>
              <a:gdLst>
                <a:gd name="connsiteX0" fmla="*/ 1473737 w 1473737"/>
                <a:gd name="connsiteY0" fmla="*/ 735174 h 1470392"/>
                <a:gd name="connsiteX1" fmla="*/ 736818 w 1473737"/>
                <a:gd name="connsiteY1" fmla="*/ 1470393 h 1470392"/>
                <a:gd name="connsiteX2" fmla="*/ 0 w 1473737"/>
                <a:gd name="connsiteY2" fmla="*/ 735174 h 1470392"/>
                <a:gd name="connsiteX3" fmla="*/ 736818 w 1473737"/>
                <a:gd name="connsiteY3" fmla="*/ 0 h 1470392"/>
                <a:gd name="connsiteX4" fmla="*/ 1473737 w 1473737"/>
                <a:gd name="connsiteY4" fmla="*/ 735174 h 1470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37" h="1470392">
                  <a:moveTo>
                    <a:pt x="1473737" y="735174"/>
                  </a:moveTo>
                  <a:cubicBezTo>
                    <a:pt x="1473737" y="1141244"/>
                    <a:pt x="1143807" y="1470393"/>
                    <a:pt x="736818" y="1470393"/>
                  </a:cubicBezTo>
                  <a:cubicBezTo>
                    <a:pt x="329865" y="1470393"/>
                    <a:pt x="0" y="1141244"/>
                    <a:pt x="0" y="735174"/>
                  </a:cubicBezTo>
                  <a:cubicBezTo>
                    <a:pt x="0" y="329180"/>
                    <a:pt x="329865" y="0"/>
                    <a:pt x="736818" y="0"/>
                  </a:cubicBezTo>
                  <a:cubicBezTo>
                    <a:pt x="1143807" y="0"/>
                    <a:pt x="1473737" y="329180"/>
                    <a:pt x="1473737" y="735174"/>
                  </a:cubicBezTo>
                </a:path>
              </a:pathLst>
            </a:custGeom>
            <a:solidFill>
              <a:srgbClr val="F5F4C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4" name="Freeform 583">
              <a:extLst>
                <a:ext uri="{FF2B5EF4-FFF2-40B4-BE49-F238E27FC236}">
                  <a16:creationId xmlns:a16="http://schemas.microsoft.com/office/drawing/2014/main" id="{3CFB8FF1-5159-9B7B-C634-E2EB3EC3C652}"/>
                </a:ext>
              </a:extLst>
            </p:cNvPr>
            <p:cNvSpPr/>
            <p:nvPr/>
          </p:nvSpPr>
          <p:spPr>
            <a:xfrm>
              <a:off x="-5162235" y="65315"/>
              <a:ext cx="1465725" cy="1462401"/>
            </a:xfrm>
            <a:custGeom>
              <a:avLst/>
              <a:gdLst>
                <a:gd name="connsiteX0" fmla="*/ 1465725 w 1465725"/>
                <a:gd name="connsiteY0" fmla="*/ 731180 h 1462401"/>
                <a:gd name="connsiteX1" fmla="*/ 732812 w 1465725"/>
                <a:gd name="connsiteY1" fmla="*/ 1462402 h 1462401"/>
                <a:gd name="connsiteX2" fmla="*/ 0 w 1465725"/>
                <a:gd name="connsiteY2" fmla="*/ 731180 h 1462401"/>
                <a:gd name="connsiteX3" fmla="*/ 732812 w 1465725"/>
                <a:gd name="connsiteY3" fmla="*/ 0 h 1462401"/>
                <a:gd name="connsiteX4" fmla="*/ 1465725 w 1465725"/>
                <a:gd name="connsiteY4" fmla="*/ 731180 h 1462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5725" h="1462401">
                  <a:moveTo>
                    <a:pt x="1465725" y="731180"/>
                  </a:moveTo>
                  <a:cubicBezTo>
                    <a:pt x="1465725" y="1135057"/>
                    <a:pt x="1137595" y="1462402"/>
                    <a:pt x="732812" y="1462402"/>
                  </a:cubicBezTo>
                  <a:cubicBezTo>
                    <a:pt x="328056" y="1462402"/>
                    <a:pt x="0" y="1135057"/>
                    <a:pt x="0" y="731180"/>
                  </a:cubicBezTo>
                  <a:cubicBezTo>
                    <a:pt x="0" y="327381"/>
                    <a:pt x="328056" y="0"/>
                    <a:pt x="732812" y="0"/>
                  </a:cubicBezTo>
                  <a:cubicBezTo>
                    <a:pt x="1137595" y="0"/>
                    <a:pt x="1465725" y="327381"/>
                    <a:pt x="1465725" y="731180"/>
                  </a:cubicBezTo>
                </a:path>
              </a:pathLst>
            </a:custGeom>
            <a:solidFill>
              <a:srgbClr val="F5F4BF"/>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5" name="Freeform 584">
              <a:extLst>
                <a:ext uri="{FF2B5EF4-FFF2-40B4-BE49-F238E27FC236}">
                  <a16:creationId xmlns:a16="http://schemas.microsoft.com/office/drawing/2014/main" id="{D89755BB-66FE-3BF4-A6B5-00AA31CFD273}"/>
                </a:ext>
              </a:extLst>
            </p:cNvPr>
            <p:cNvSpPr/>
            <p:nvPr/>
          </p:nvSpPr>
          <p:spPr>
            <a:xfrm>
              <a:off x="-5158303" y="69309"/>
              <a:ext cx="1457795" cy="1454447"/>
            </a:xfrm>
            <a:custGeom>
              <a:avLst/>
              <a:gdLst>
                <a:gd name="connsiteX0" fmla="*/ 1457796 w 1457795"/>
                <a:gd name="connsiteY0" fmla="*/ 727187 h 1454447"/>
                <a:gd name="connsiteX1" fmla="*/ 728879 w 1457795"/>
                <a:gd name="connsiteY1" fmla="*/ 1454447 h 1454447"/>
                <a:gd name="connsiteX2" fmla="*/ 0 w 1457795"/>
                <a:gd name="connsiteY2" fmla="*/ 727187 h 1454447"/>
                <a:gd name="connsiteX3" fmla="*/ 728879 w 1457795"/>
                <a:gd name="connsiteY3" fmla="*/ 0 h 1454447"/>
                <a:gd name="connsiteX4" fmla="*/ 1457796 w 1457795"/>
                <a:gd name="connsiteY4" fmla="*/ 727187 h 1454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7795" h="1454447">
                  <a:moveTo>
                    <a:pt x="1457796" y="727187"/>
                  </a:moveTo>
                  <a:cubicBezTo>
                    <a:pt x="1457796" y="1128872"/>
                    <a:pt x="1131466" y="1454447"/>
                    <a:pt x="728879" y="1454447"/>
                  </a:cubicBezTo>
                  <a:cubicBezTo>
                    <a:pt x="326358" y="1454447"/>
                    <a:pt x="0" y="1128872"/>
                    <a:pt x="0" y="727187"/>
                  </a:cubicBezTo>
                  <a:cubicBezTo>
                    <a:pt x="0" y="325582"/>
                    <a:pt x="326358" y="0"/>
                    <a:pt x="728879" y="0"/>
                  </a:cubicBezTo>
                  <a:cubicBezTo>
                    <a:pt x="1131466" y="0"/>
                    <a:pt x="1457796" y="325582"/>
                    <a:pt x="1457796" y="727187"/>
                  </a:cubicBezTo>
                </a:path>
              </a:pathLst>
            </a:custGeom>
            <a:solidFill>
              <a:srgbClr val="F5F4BE"/>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6" name="Freeform 585">
              <a:extLst>
                <a:ext uri="{FF2B5EF4-FFF2-40B4-BE49-F238E27FC236}">
                  <a16:creationId xmlns:a16="http://schemas.microsoft.com/office/drawing/2014/main" id="{756FF837-5946-C58B-EE39-40F6C8D38DB9}"/>
                </a:ext>
              </a:extLst>
            </p:cNvPr>
            <p:cNvSpPr/>
            <p:nvPr/>
          </p:nvSpPr>
          <p:spPr>
            <a:xfrm>
              <a:off x="-5154334" y="73267"/>
              <a:ext cx="1449857" cy="1446537"/>
            </a:xfrm>
            <a:custGeom>
              <a:avLst/>
              <a:gdLst>
                <a:gd name="connsiteX0" fmla="*/ 1449857 w 1449857"/>
                <a:gd name="connsiteY0" fmla="*/ 723229 h 1446537"/>
                <a:gd name="connsiteX1" fmla="*/ 724910 w 1449857"/>
                <a:gd name="connsiteY1" fmla="*/ 1446538 h 1446537"/>
                <a:gd name="connsiteX2" fmla="*/ 0 w 1449857"/>
                <a:gd name="connsiteY2" fmla="*/ 723229 h 1446537"/>
                <a:gd name="connsiteX3" fmla="*/ 724910 w 1449857"/>
                <a:gd name="connsiteY3" fmla="*/ 0 h 1446537"/>
                <a:gd name="connsiteX4" fmla="*/ 1449857 w 1449857"/>
                <a:gd name="connsiteY4" fmla="*/ 723229 h 1446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9857" h="1446537">
                  <a:moveTo>
                    <a:pt x="1449857" y="723229"/>
                  </a:moveTo>
                  <a:cubicBezTo>
                    <a:pt x="1449857" y="1122712"/>
                    <a:pt x="1125300" y="1446538"/>
                    <a:pt x="724910" y="1446538"/>
                  </a:cubicBezTo>
                  <a:cubicBezTo>
                    <a:pt x="324595" y="1446538"/>
                    <a:pt x="0" y="1122712"/>
                    <a:pt x="0" y="723229"/>
                  </a:cubicBezTo>
                  <a:cubicBezTo>
                    <a:pt x="0" y="323818"/>
                    <a:pt x="324595" y="0"/>
                    <a:pt x="724910" y="0"/>
                  </a:cubicBezTo>
                  <a:cubicBezTo>
                    <a:pt x="1125300" y="0"/>
                    <a:pt x="1449857" y="323818"/>
                    <a:pt x="1449857" y="723229"/>
                  </a:cubicBezTo>
                </a:path>
              </a:pathLst>
            </a:custGeom>
            <a:solidFill>
              <a:srgbClr val="F5F4B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7" name="Freeform 586">
              <a:extLst>
                <a:ext uri="{FF2B5EF4-FFF2-40B4-BE49-F238E27FC236}">
                  <a16:creationId xmlns:a16="http://schemas.microsoft.com/office/drawing/2014/main" id="{A577439B-C54A-9188-0238-3BD930147F24}"/>
                </a:ext>
              </a:extLst>
            </p:cNvPr>
            <p:cNvSpPr/>
            <p:nvPr/>
          </p:nvSpPr>
          <p:spPr>
            <a:xfrm>
              <a:off x="-5150337" y="77260"/>
              <a:ext cx="1441854" cy="1438546"/>
            </a:xfrm>
            <a:custGeom>
              <a:avLst/>
              <a:gdLst>
                <a:gd name="connsiteX0" fmla="*/ 1441854 w 1441854"/>
                <a:gd name="connsiteY0" fmla="*/ 719235 h 1438546"/>
                <a:gd name="connsiteX1" fmla="*/ 720913 w 1441854"/>
                <a:gd name="connsiteY1" fmla="*/ 1438546 h 1438546"/>
                <a:gd name="connsiteX2" fmla="*/ 0 w 1441854"/>
                <a:gd name="connsiteY2" fmla="*/ 719235 h 1438546"/>
                <a:gd name="connsiteX3" fmla="*/ 720913 w 1441854"/>
                <a:gd name="connsiteY3" fmla="*/ 0 h 1438546"/>
                <a:gd name="connsiteX4" fmla="*/ 1441854 w 1441854"/>
                <a:gd name="connsiteY4" fmla="*/ 719235 h 143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1854" h="1438546">
                  <a:moveTo>
                    <a:pt x="1441854" y="719235"/>
                  </a:moveTo>
                  <a:cubicBezTo>
                    <a:pt x="1441854" y="1116526"/>
                    <a:pt x="1119097" y="1438546"/>
                    <a:pt x="720913" y="1438546"/>
                  </a:cubicBezTo>
                  <a:cubicBezTo>
                    <a:pt x="322795" y="1438546"/>
                    <a:pt x="0" y="1116526"/>
                    <a:pt x="0" y="719235"/>
                  </a:cubicBezTo>
                  <a:cubicBezTo>
                    <a:pt x="0" y="321983"/>
                    <a:pt x="322795" y="0"/>
                    <a:pt x="720913" y="0"/>
                  </a:cubicBezTo>
                  <a:cubicBezTo>
                    <a:pt x="1119097" y="0"/>
                    <a:pt x="1441854" y="321983"/>
                    <a:pt x="1441854" y="719235"/>
                  </a:cubicBezTo>
                </a:path>
              </a:pathLst>
            </a:custGeom>
            <a:solidFill>
              <a:srgbClr val="F5F4BC"/>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8" name="Freeform 587">
              <a:extLst>
                <a:ext uri="{FF2B5EF4-FFF2-40B4-BE49-F238E27FC236}">
                  <a16:creationId xmlns:a16="http://schemas.microsoft.com/office/drawing/2014/main" id="{ECC072B8-5C97-11CA-E306-D3A857858383}"/>
                </a:ext>
              </a:extLst>
            </p:cNvPr>
            <p:cNvSpPr/>
            <p:nvPr/>
          </p:nvSpPr>
          <p:spPr>
            <a:xfrm>
              <a:off x="-5146330" y="81218"/>
              <a:ext cx="1433887" cy="1430590"/>
            </a:xfrm>
            <a:custGeom>
              <a:avLst/>
              <a:gdLst>
                <a:gd name="connsiteX0" fmla="*/ 1433888 w 1433887"/>
                <a:gd name="connsiteY0" fmla="*/ 715277 h 1430590"/>
                <a:gd name="connsiteX1" fmla="*/ 716907 w 1433887"/>
                <a:gd name="connsiteY1" fmla="*/ 1430591 h 1430590"/>
                <a:gd name="connsiteX2" fmla="*/ 0 w 1433887"/>
                <a:gd name="connsiteY2" fmla="*/ 715277 h 1430590"/>
                <a:gd name="connsiteX3" fmla="*/ 716907 w 1433887"/>
                <a:gd name="connsiteY3" fmla="*/ 0 h 1430590"/>
                <a:gd name="connsiteX4" fmla="*/ 1433888 w 1433887"/>
                <a:gd name="connsiteY4" fmla="*/ 715277 h 1430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887" h="1430590">
                  <a:moveTo>
                    <a:pt x="1433888" y="715277"/>
                  </a:moveTo>
                  <a:cubicBezTo>
                    <a:pt x="1433888" y="1110339"/>
                    <a:pt x="1112856" y="1430591"/>
                    <a:pt x="716907" y="1430591"/>
                  </a:cubicBezTo>
                  <a:cubicBezTo>
                    <a:pt x="320985" y="1430591"/>
                    <a:pt x="0" y="1110339"/>
                    <a:pt x="0" y="715277"/>
                  </a:cubicBezTo>
                  <a:cubicBezTo>
                    <a:pt x="0" y="320220"/>
                    <a:pt x="320985" y="0"/>
                    <a:pt x="716907" y="0"/>
                  </a:cubicBezTo>
                  <a:cubicBezTo>
                    <a:pt x="1112856" y="0"/>
                    <a:pt x="1433888" y="320220"/>
                    <a:pt x="1433888" y="715277"/>
                  </a:cubicBezTo>
                </a:path>
              </a:pathLst>
            </a:custGeom>
            <a:solidFill>
              <a:srgbClr val="F5F3BC"/>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9" name="Freeform 588">
              <a:extLst>
                <a:ext uri="{FF2B5EF4-FFF2-40B4-BE49-F238E27FC236}">
                  <a16:creationId xmlns:a16="http://schemas.microsoft.com/office/drawing/2014/main" id="{98FB46F5-ECB5-28BB-E683-89DFB7749D32}"/>
                </a:ext>
              </a:extLst>
            </p:cNvPr>
            <p:cNvSpPr/>
            <p:nvPr/>
          </p:nvSpPr>
          <p:spPr>
            <a:xfrm>
              <a:off x="-5142370" y="85212"/>
              <a:ext cx="1425958" cy="1422645"/>
            </a:xfrm>
            <a:custGeom>
              <a:avLst/>
              <a:gdLst>
                <a:gd name="connsiteX0" fmla="*/ 1425958 w 1425958"/>
                <a:gd name="connsiteY0" fmla="*/ 711283 h 1422645"/>
                <a:gd name="connsiteX1" fmla="*/ 712947 w 1425958"/>
                <a:gd name="connsiteY1" fmla="*/ 1422646 h 1422645"/>
                <a:gd name="connsiteX2" fmla="*/ 0 w 1425958"/>
                <a:gd name="connsiteY2" fmla="*/ 711283 h 1422645"/>
                <a:gd name="connsiteX3" fmla="*/ 712947 w 1425958"/>
                <a:gd name="connsiteY3" fmla="*/ 0 h 1422645"/>
                <a:gd name="connsiteX4" fmla="*/ 1425958 w 1425958"/>
                <a:gd name="connsiteY4" fmla="*/ 711283 h 142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5958" h="1422645">
                  <a:moveTo>
                    <a:pt x="1425958" y="711283"/>
                  </a:moveTo>
                  <a:cubicBezTo>
                    <a:pt x="1425958" y="1104153"/>
                    <a:pt x="1106773" y="1422646"/>
                    <a:pt x="712947" y="1422646"/>
                  </a:cubicBezTo>
                  <a:cubicBezTo>
                    <a:pt x="319194" y="1422646"/>
                    <a:pt x="0" y="1104153"/>
                    <a:pt x="0" y="711283"/>
                  </a:cubicBezTo>
                  <a:cubicBezTo>
                    <a:pt x="0" y="318493"/>
                    <a:pt x="319194" y="0"/>
                    <a:pt x="712947" y="0"/>
                  </a:cubicBezTo>
                  <a:cubicBezTo>
                    <a:pt x="1106773" y="0"/>
                    <a:pt x="1425958" y="318493"/>
                    <a:pt x="1425958" y="711283"/>
                  </a:cubicBezTo>
                </a:path>
              </a:pathLst>
            </a:custGeom>
            <a:solidFill>
              <a:srgbClr val="F5F3BB"/>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0" name="Freeform 589">
              <a:extLst>
                <a:ext uri="{FF2B5EF4-FFF2-40B4-BE49-F238E27FC236}">
                  <a16:creationId xmlns:a16="http://schemas.microsoft.com/office/drawing/2014/main" id="{38A0CA72-7885-46D9-96F5-AB9DB43E7460}"/>
                </a:ext>
              </a:extLst>
            </p:cNvPr>
            <p:cNvSpPr/>
            <p:nvPr/>
          </p:nvSpPr>
          <p:spPr>
            <a:xfrm>
              <a:off x="-5138364" y="89169"/>
              <a:ext cx="1417946" cy="1414728"/>
            </a:xfrm>
            <a:custGeom>
              <a:avLst/>
              <a:gdLst>
                <a:gd name="connsiteX0" fmla="*/ 1417946 w 1417946"/>
                <a:gd name="connsiteY0" fmla="*/ 707326 h 1414728"/>
                <a:gd name="connsiteX1" fmla="*/ 708941 w 1417946"/>
                <a:gd name="connsiteY1" fmla="*/ 1414728 h 1414728"/>
                <a:gd name="connsiteX2" fmla="*/ 0 w 1417946"/>
                <a:gd name="connsiteY2" fmla="*/ 707326 h 1414728"/>
                <a:gd name="connsiteX3" fmla="*/ 708941 w 1417946"/>
                <a:gd name="connsiteY3" fmla="*/ 0 h 1414728"/>
                <a:gd name="connsiteX4" fmla="*/ 1417946 w 1417946"/>
                <a:gd name="connsiteY4" fmla="*/ 707326 h 1414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946" h="1414728">
                  <a:moveTo>
                    <a:pt x="1417946" y="707326"/>
                  </a:moveTo>
                  <a:cubicBezTo>
                    <a:pt x="1417946" y="1097995"/>
                    <a:pt x="1100533" y="1414728"/>
                    <a:pt x="708941" y="1414728"/>
                  </a:cubicBezTo>
                  <a:cubicBezTo>
                    <a:pt x="317385" y="1414728"/>
                    <a:pt x="0" y="1097995"/>
                    <a:pt x="0" y="707326"/>
                  </a:cubicBezTo>
                  <a:cubicBezTo>
                    <a:pt x="0" y="316695"/>
                    <a:pt x="317385" y="0"/>
                    <a:pt x="708941" y="0"/>
                  </a:cubicBezTo>
                  <a:cubicBezTo>
                    <a:pt x="1100533" y="0"/>
                    <a:pt x="1417946" y="316695"/>
                    <a:pt x="1417946" y="707326"/>
                  </a:cubicBezTo>
                </a:path>
              </a:pathLst>
            </a:custGeom>
            <a:solidFill>
              <a:srgbClr val="F5F3BA"/>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1" name="Freeform 590">
              <a:extLst>
                <a:ext uri="{FF2B5EF4-FFF2-40B4-BE49-F238E27FC236}">
                  <a16:creationId xmlns:a16="http://schemas.microsoft.com/office/drawing/2014/main" id="{39DB6F26-AD7D-0A04-76CA-D7C408D7134A}"/>
                </a:ext>
              </a:extLst>
            </p:cNvPr>
            <p:cNvSpPr/>
            <p:nvPr/>
          </p:nvSpPr>
          <p:spPr>
            <a:xfrm>
              <a:off x="-5134395" y="93163"/>
              <a:ext cx="1409979" cy="1406736"/>
            </a:xfrm>
            <a:custGeom>
              <a:avLst/>
              <a:gdLst>
                <a:gd name="connsiteX0" fmla="*/ 1409980 w 1409979"/>
                <a:gd name="connsiteY0" fmla="*/ 703332 h 1406736"/>
                <a:gd name="connsiteX1" fmla="*/ 704972 w 1409979"/>
                <a:gd name="connsiteY1" fmla="*/ 1406737 h 1406736"/>
                <a:gd name="connsiteX2" fmla="*/ 0 w 1409979"/>
                <a:gd name="connsiteY2" fmla="*/ 703332 h 1406736"/>
                <a:gd name="connsiteX3" fmla="*/ 704972 w 1409979"/>
                <a:gd name="connsiteY3" fmla="*/ 0 h 1406736"/>
                <a:gd name="connsiteX4" fmla="*/ 1409980 w 1409979"/>
                <a:gd name="connsiteY4" fmla="*/ 703332 h 1406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9979" h="1406736">
                  <a:moveTo>
                    <a:pt x="1409980" y="703332"/>
                  </a:moveTo>
                  <a:cubicBezTo>
                    <a:pt x="1409980" y="1091846"/>
                    <a:pt x="1094358" y="1406737"/>
                    <a:pt x="704972" y="1406737"/>
                  </a:cubicBezTo>
                  <a:cubicBezTo>
                    <a:pt x="315650" y="1406737"/>
                    <a:pt x="0" y="1091846"/>
                    <a:pt x="0" y="703332"/>
                  </a:cubicBezTo>
                  <a:cubicBezTo>
                    <a:pt x="0" y="314896"/>
                    <a:pt x="315650" y="0"/>
                    <a:pt x="704972" y="0"/>
                  </a:cubicBezTo>
                  <a:cubicBezTo>
                    <a:pt x="1094358" y="0"/>
                    <a:pt x="1409980" y="314896"/>
                    <a:pt x="1409980" y="703332"/>
                  </a:cubicBezTo>
                </a:path>
              </a:pathLst>
            </a:custGeom>
            <a:solidFill>
              <a:srgbClr val="F6F2B8"/>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2" name="Freeform 591">
              <a:extLst>
                <a:ext uri="{FF2B5EF4-FFF2-40B4-BE49-F238E27FC236}">
                  <a16:creationId xmlns:a16="http://schemas.microsoft.com/office/drawing/2014/main" id="{C8313978-52B3-020D-26BA-C679E79D0C10}"/>
                </a:ext>
              </a:extLst>
            </p:cNvPr>
            <p:cNvSpPr/>
            <p:nvPr/>
          </p:nvSpPr>
          <p:spPr>
            <a:xfrm>
              <a:off x="-5130398" y="97085"/>
              <a:ext cx="1402050" cy="1398826"/>
            </a:xfrm>
            <a:custGeom>
              <a:avLst/>
              <a:gdLst>
                <a:gd name="connsiteX0" fmla="*/ 1402050 w 1402050"/>
                <a:gd name="connsiteY0" fmla="*/ 699410 h 1398826"/>
                <a:gd name="connsiteX1" fmla="*/ 700974 w 1402050"/>
                <a:gd name="connsiteY1" fmla="*/ 1398826 h 1398826"/>
                <a:gd name="connsiteX2" fmla="*/ 0 w 1402050"/>
                <a:gd name="connsiteY2" fmla="*/ 699410 h 1398826"/>
                <a:gd name="connsiteX3" fmla="*/ 700974 w 1402050"/>
                <a:gd name="connsiteY3" fmla="*/ 0 h 1398826"/>
                <a:gd name="connsiteX4" fmla="*/ 1402050 w 1402050"/>
                <a:gd name="connsiteY4" fmla="*/ 699410 h 1398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2050" h="1398826">
                  <a:moveTo>
                    <a:pt x="1402050" y="699410"/>
                  </a:moveTo>
                  <a:cubicBezTo>
                    <a:pt x="1402050" y="1085732"/>
                    <a:pt x="1088164" y="1398826"/>
                    <a:pt x="700974" y="1398826"/>
                  </a:cubicBezTo>
                  <a:cubicBezTo>
                    <a:pt x="313813" y="1398826"/>
                    <a:pt x="0" y="1085732"/>
                    <a:pt x="0" y="699410"/>
                  </a:cubicBezTo>
                  <a:cubicBezTo>
                    <a:pt x="0" y="313169"/>
                    <a:pt x="313813" y="0"/>
                    <a:pt x="700974" y="0"/>
                  </a:cubicBezTo>
                  <a:cubicBezTo>
                    <a:pt x="1088164" y="0"/>
                    <a:pt x="1402050" y="313169"/>
                    <a:pt x="1402050" y="699410"/>
                  </a:cubicBezTo>
                </a:path>
              </a:pathLst>
            </a:custGeom>
            <a:solidFill>
              <a:srgbClr val="F6F2B7"/>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3" name="Freeform 592">
              <a:extLst>
                <a:ext uri="{FF2B5EF4-FFF2-40B4-BE49-F238E27FC236}">
                  <a16:creationId xmlns:a16="http://schemas.microsoft.com/office/drawing/2014/main" id="{B170B6D7-09CE-627E-71DE-4BDBAEA9D2D4}"/>
                </a:ext>
              </a:extLst>
            </p:cNvPr>
            <p:cNvSpPr/>
            <p:nvPr/>
          </p:nvSpPr>
          <p:spPr>
            <a:xfrm>
              <a:off x="-5126429" y="101079"/>
              <a:ext cx="1394075" cy="1390908"/>
            </a:xfrm>
            <a:custGeom>
              <a:avLst/>
              <a:gdLst>
                <a:gd name="connsiteX0" fmla="*/ 1394075 w 1394075"/>
                <a:gd name="connsiteY0" fmla="*/ 695417 h 1390908"/>
                <a:gd name="connsiteX1" fmla="*/ 697005 w 1394075"/>
                <a:gd name="connsiteY1" fmla="*/ 1390909 h 1390908"/>
                <a:gd name="connsiteX2" fmla="*/ 0 w 1394075"/>
                <a:gd name="connsiteY2" fmla="*/ 695417 h 1390908"/>
                <a:gd name="connsiteX3" fmla="*/ 697005 w 1394075"/>
                <a:gd name="connsiteY3" fmla="*/ 0 h 1390908"/>
                <a:gd name="connsiteX4" fmla="*/ 1394075 w 1394075"/>
                <a:gd name="connsiteY4" fmla="*/ 695417 h 1390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4075" h="1390908">
                  <a:moveTo>
                    <a:pt x="1394075" y="695417"/>
                  </a:moveTo>
                  <a:cubicBezTo>
                    <a:pt x="1394075" y="1079536"/>
                    <a:pt x="1081997" y="1390909"/>
                    <a:pt x="697005" y="1390909"/>
                  </a:cubicBezTo>
                  <a:cubicBezTo>
                    <a:pt x="312050" y="1390909"/>
                    <a:pt x="0" y="1079536"/>
                    <a:pt x="0" y="695417"/>
                  </a:cubicBezTo>
                  <a:cubicBezTo>
                    <a:pt x="0" y="311370"/>
                    <a:pt x="312050" y="0"/>
                    <a:pt x="697005" y="0"/>
                  </a:cubicBezTo>
                  <a:cubicBezTo>
                    <a:pt x="1081997" y="0"/>
                    <a:pt x="1394075" y="311370"/>
                    <a:pt x="1394075" y="695417"/>
                  </a:cubicBezTo>
                </a:path>
              </a:pathLst>
            </a:custGeom>
            <a:solidFill>
              <a:srgbClr val="F6F2B6"/>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4" name="Freeform 593">
              <a:extLst>
                <a:ext uri="{FF2B5EF4-FFF2-40B4-BE49-F238E27FC236}">
                  <a16:creationId xmlns:a16="http://schemas.microsoft.com/office/drawing/2014/main" id="{DA1EB7B2-1344-D5E9-65FB-9FF1D8444A29}"/>
                </a:ext>
              </a:extLst>
            </p:cNvPr>
            <p:cNvSpPr/>
            <p:nvPr/>
          </p:nvSpPr>
          <p:spPr>
            <a:xfrm>
              <a:off x="-5122423" y="105037"/>
              <a:ext cx="1386108" cy="1382953"/>
            </a:xfrm>
            <a:custGeom>
              <a:avLst/>
              <a:gdLst>
                <a:gd name="connsiteX0" fmla="*/ 1386109 w 1386108"/>
                <a:gd name="connsiteY0" fmla="*/ 691459 h 1382953"/>
                <a:gd name="connsiteX1" fmla="*/ 692999 w 1386108"/>
                <a:gd name="connsiteY1" fmla="*/ 1382953 h 1382953"/>
                <a:gd name="connsiteX2" fmla="*/ 0 w 1386108"/>
                <a:gd name="connsiteY2" fmla="*/ 691459 h 1382953"/>
                <a:gd name="connsiteX3" fmla="*/ 692999 w 1386108"/>
                <a:gd name="connsiteY3" fmla="*/ 0 h 1382953"/>
                <a:gd name="connsiteX4" fmla="*/ 1386109 w 1386108"/>
                <a:gd name="connsiteY4" fmla="*/ 691459 h 1382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6108" h="1382953">
                  <a:moveTo>
                    <a:pt x="1386109" y="691459"/>
                  </a:moveTo>
                  <a:cubicBezTo>
                    <a:pt x="1386109" y="1073386"/>
                    <a:pt x="1075794" y="1382953"/>
                    <a:pt x="692999" y="1382953"/>
                  </a:cubicBezTo>
                  <a:cubicBezTo>
                    <a:pt x="310241" y="1382953"/>
                    <a:pt x="0" y="1073386"/>
                    <a:pt x="0" y="691459"/>
                  </a:cubicBezTo>
                  <a:cubicBezTo>
                    <a:pt x="0" y="309607"/>
                    <a:pt x="310241" y="0"/>
                    <a:pt x="692999" y="0"/>
                  </a:cubicBezTo>
                  <a:cubicBezTo>
                    <a:pt x="1075794" y="0"/>
                    <a:pt x="1386109" y="309607"/>
                    <a:pt x="1386109" y="691459"/>
                  </a:cubicBezTo>
                </a:path>
              </a:pathLst>
            </a:custGeom>
            <a:solidFill>
              <a:srgbClr val="F6F2B5"/>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5" name="Freeform 594">
              <a:extLst>
                <a:ext uri="{FF2B5EF4-FFF2-40B4-BE49-F238E27FC236}">
                  <a16:creationId xmlns:a16="http://schemas.microsoft.com/office/drawing/2014/main" id="{EBA5CE7E-9973-E0AF-21F9-519C8248C856}"/>
                </a:ext>
              </a:extLst>
            </p:cNvPr>
            <p:cNvSpPr/>
            <p:nvPr/>
          </p:nvSpPr>
          <p:spPr>
            <a:xfrm>
              <a:off x="-5118462" y="109030"/>
              <a:ext cx="1378142" cy="1375008"/>
            </a:xfrm>
            <a:custGeom>
              <a:avLst/>
              <a:gdLst>
                <a:gd name="connsiteX0" fmla="*/ 1378143 w 1378142"/>
                <a:gd name="connsiteY0" fmla="*/ 687465 h 1375008"/>
                <a:gd name="connsiteX1" fmla="*/ 689039 w 1378142"/>
                <a:gd name="connsiteY1" fmla="*/ 1375008 h 1375008"/>
                <a:gd name="connsiteX2" fmla="*/ 0 w 1378142"/>
                <a:gd name="connsiteY2" fmla="*/ 687465 h 1375008"/>
                <a:gd name="connsiteX3" fmla="*/ 689039 w 1378142"/>
                <a:gd name="connsiteY3" fmla="*/ 0 h 1375008"/>
                <a:gd name="connsiteX4" fmla="*/ 1378143 w 1378142"/>
                <a:gd name="connsiteY4" fmla="*/ 687465 h 1375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142" h="1375008">
                  <a:moveTo>
                    <a:pt x="1378143" y="687465"/>
                  </a:moveTo>
                  <a:cubicBezTo>
                    <a:pt x="1378143" y="1067200"/>
                    <a:pt x="1069628" y="1375008"/>
                    <a:pt x="689039" y="1375008"/>
                  </a:cubicBezTo>
                  <a:cubicBezTo>
                    <a:pt x="308514" y="1375008"/>
                    <a:pt x="0" y="1067200"/>
                    <a:pt x="0" y="687465"/>
                  </a:cubicBezTo>
                  <a:cubicBezTo>
                    <a:pt x="0" y="307808"/>
                    <a:pt x="308514" y="0"/>
                    <a:pt x="689039" y="0"/>
                  </a:cubicBezTo>
                  <a:cubicBezTo>
                    <a:pt x="1069628" y="0"/>
                    <a:pt x="1378143" y="307808"/>
                    <a:pt x="1378143" y="687465"/>
                  </a:cubicBezTo>
                </a:path>
              </a:pathLst>
            </a:custGeom>
            <a:solidFill>
              <a:srgbClr val="F6F2B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6" name="Freeform 595">
              <a:extLst>
                <a:ext uri="{FF2B5EF4-FFF2-40B4-BE49-F238E27FC236}">
                  <a16:creationId xmlns:a16="http://schemas.microsoft.com/office/drawing/2014/main" id="{6B8D456E-D30C-5397-76DB-6D13566CA908}"/>
                </a:ext>
              </a:extLst>
            </p:cNvPr>
            <p:cNvSpPr/>
            <p:nvPr/>
          </p:nvSpPr>
          <p:spPr>
            <a:xfrm>
              <a:off x="-5114456" y="112988"/>
              <a:ext cx="1370167" cy="1367052"/>
            </a:xfrm>
            <a:custGeom>
              <a:avLst/>
              <a:gdLst>
                <a:gd name="connsiteX0" fmla="*/ 1370167 w 1370167"/>
                <a:gd name="connsiteY0" fmla="*/ 683507 h 1367052"/>
                <a:gd name="connsiteX1" fmla="*/ 685033 w 1370167"/>
                <a:gd name="connsiteY1" fmla="*/ 1367053 h 1367052"/>
                <a:gd name="connsiteX2" fmla="*/ 0 w 1370167"/>
                <a:gd name="connsiteY2" fmla="*/ 683507 h 1367052"/>
                <a:gd name="connsiteX3" fmla="*/ 685033 w 1370167"/>
                <a:gd name="connsiteY3" fmla="*/ 0 h 1367052"/>
                <a:gd name="connsiteX4" fmla="*/ 1370167 w 1370167"/>
                <a:gd name="connsiteY4" fmla="*/ 683507 h 1367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0167" h="1367052">
                  <a:moveTo>
                    <a:pt x="1370167" y="683507"/>
                  </a:moveTo>
                  <a:cubicBezTo>
                    <a:pt x="1370167" y="1061041"/>
                    <a:pt x="1063425" y="1367053"/>
                    <a:pt x="685033" y="1367053"/>
                  </a:cubicBezTo>
                  <a:cubicBezTo>
                    <a:pt x="306705" y="1367053"/>
                    <a:pt x="0" y="1061041"/>
                    <a:pt x="0" y="683507"/>
                  </a:cubicBezTo>
                  <a:cubicBezTo>
                    <a:pt x="0" y="306045"/>
                    <a:pt x="306705" y="0"/>
                    <a:pt x="685033" y="0"/>
                  </a:cubicBezTo>
                  <a:cubicBezTo>
                    <a:pt x="1063425" y="0"/>
                    <a:pt x="1370167" y="306045"/>
                    <a:pt x="1370167" y="683507"/>
                  </a:cubicBezTo>
                </a:path>
              </a:pathLst>
            </a:custGeom>
            <a:solidFill>
              <a:srgbClr val="F6F2B3"/>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7" name="Freeform 596">
              <a:extLst>
                <a:ext uri="{FF2B5EF4-FFF2-40B4-BE49-F238E27FC236}">
                  <a16:creationId xmlns:a16="http://schemas.microsoft.com/office/drawing/2014/main" id="{FE871724-62B2-DE3F-883F-59C9AA0EB1F6}"/>
                </a:ext>
              </a:extLst>
            </p:cNvPr>
            <p:cNvSpPr/>
            <p:nvPr/>
          </p:nvSpPr>
          <p:spPr>
            <a:xfrm>
              <a:off x="-5110524" y="116982"/>
              <a:ext cx="1362237" cy="1359098"/>
            </a:xfrm>
            <a:custGeom>
              <a:avLst/>
              <a:gdLst>
                <a:gd name="connsiteX0" fmla="*/ 1362238 w 1362237"/>
                <a:gd name="connsiteY0" fmla="*/ 679513 h 1359098"/>
                <a:gd name="connsiteX1" fmla="*/ 681100 w 1362237"/>
                <a:gd name="connsiteY1" fmla="*/ 1359098 h 1359098"/>
                <a:gd name="connsiteX2" fmla="*/ 0 w 1362237"/>
                <a:gd name="connsiteY2" fmla="*/ 679513 h 1359098"/>
                <a:gd name="connsiteX3" fmla="*/ 681100 w 1362237"/>
                <a:gd name="connsiteY3" fmla="*/ 0 h 1359098"/>
                <a:gd name="connsiteX4" fmla="*/ 1362238 w 1362237"/>
                <a:gd name="connsiteY4" fmla="*/ 679513 h 1359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2237" h="1359098">
                  <a:moveTo>
                    <a:pt x="1362238" y="679513"/>
                  </a:moveTo>
                  <a:cubicBezTo>
                    <a:pt x="1362238" y="1054855"/>
                    <a:pt x="1057333" y="1359098"/>
                    <a:pt x="681100" y="1359098"/>
                  </a:cubicBezTo>
                  <a:cubicBezTo>
                    <a:pt x="304979" y="1359098"/>
                    <a:pt x="0" y="1054855"/>
                    <a:pt x="0" y="679513"/>
                  </a:cubicBezTo>
                  <a:cubicBezTo>
                    <a:pt x="0" y="304209"/>
                    <a:pt x="304979" y="0"/>
                    <a:pt x="681100" y="0"/>
                  </a:cubicBezTo>
                  <a:cubicBezTo>
                    <a:pt x="1057333" y="0"/>
                    <a:pt x="1362238" y="304209"/>
                    <a:pt x="1362238" y="679513"/>
                  </a:cubicBezTo>
                </a:path>
              </a:pathLst>
            </a:custGeom>
            <a:solidFill>
              <a:srgbClr val="F6F2B2"/>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8" name="Freeform 597">
              <a:extLst>
                <a:ext uri="{FF2B5EF4-FFF2-40B4-BE49-F238E27FC236}">
                  <a16:creationId xmlns:a16="http://schemas.microsoft.com/office/drawing/2014/main" id="{4E8FE8DF-099E-46F6-A930-A5E3788B4B43}"/>
                </a:ext>
              </a:extLst>
            </p:cNvPr>
            <p:cNvSpPr/>
            <p:nvPr/>
          </p:nvSpPr>
          <p:spPr>
            <a:xfrm>
              <a:off x="-5106527" y="120940"/>
              <a:ext cx="1354271" cy="1351152"/>
            </a:xfrm>
            <a:custGeom>
              <a:avLst/>
              <a:gdLst>
                <a:gd name="connsiteX0" fmla="*/ 1354272 w 1354271"/>
                <a:gd name="connsiteY0" fmla="*/ 675555 h 1351152"/>
                <a:gd name="connsiteX1" fmla="*/ 677103 w 1354271"/>
                <a:gd name="connsiteY1" fmla="*/ 1351152 h 1351152"/>
                <a:gd name="connsiteX2" fmla="*/ 0 w 1354271"/>
                <a:gd name="connsiteY2" fmla="*/ 675555 h 1351152"/>
                <a:gd name="connsiteX3" fmla="*/ 677103 w 1354271"/>
                <a:gd name="connsiteY3" fmla="*/ 0 h 1351152"/>
                <a:gd name="connsiteX4" fmla="*/ 1354272 w 1354271"/>
                <a:gd name="connsiteY4" fmla="*/ 675555 h 1351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271" h="1351152">
                  <a:moveTo>
                    <a:pt x="1354272" y="675555"/>
                  </a:moveTo>
                  <a:cubicBezTo>
                    <a:pt x="1354272" y="1048668"/>
                    <a:pt x="1051065" y="1351152"/>
                    <a:pt x="677103" y="1351152"/>
                  </a:cubicBezTo>
                  <a:cubicBezTo>
                    <a:pt x="303179" y="1351152"/>
                    <a:pt x="0" y="1048668"/>
                    <a:pt x="0" y="675555"/>
                  </a:cubicBezTo>
                  <a:cubicBezTo>
                    <a:pt x="0" y="302446"/>
                    <a:pt x="303179" y="0"/>
                    <a:pt x="677103" y="0"/>
                  </a:cubicBezTo>
                  <a:cubicBezTo>
                    <a:pt x="1051065" y="0"/>
                    <a:pt x="1354272" y="302446"/>
                    <a:pt x="1354272" y="675555"/>
                  </a:cubicBezTo>
                </a:path>
              </a:pathLst>
            </a:custGeom>
            <a:solidFill>
              <a:srgbClr val="F5F1B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9" name="Freeform 598">
              <a:extLst>
                <a:ext uri="{FF2B5EF4-FFF2-40B4-BE49-F238E27FC236}">
                  <a16:creationId xmlns:a16="http://schemas.microsoft.com/office/drawing/2014/main" id="{4EE4F060-08C5-57DB-C5D8-87D324D8A874}"/>
                </a:ext>
              </a:extLst>
            </p:cNvPr>
            <p:cNvSpPr/>
            <p:nvPr/>
          </p:nvSpPr>
          <p:spPr>
            <a:xfrm>
              <a:off x="-5102558" y="124934"/>
              <a:ext cx="1346305" cy="1343197"/>
            </a:xfrm>
            <a:custGeom>
              <a:avLst/>
              <a:gdLst>
                <a:gd name="connsiteX0" fmla="*/ 1346305 w 1346305"/>
                <a:gd name="connsiteY0" fmla="*/ 671561 h 1343197"/>
                <a:gd name="connsiteX1" fmla="*/ 673134 w 1346305"/>
                <a:gd name="connsiteY1" fmla="*/ 1343198 h 1343197"/>
                <a:gd name="connsiteX2" fmla="*/ 0 w 1346305"/>
                <a:gd name="connsiteY2" fmla="*/ 671561 h 1343197"/>
                <a:gd name="connsiteX3" fmla="*/ 673134 w 1346305"/>
                <a:gd name="connsiteY3" fmla="*/ 0 h 1343197"/>
                <a:gd name="connsiteX4" fmla="*/ 1346305 w 1346305"/>
                <a:gd name="connsiteY4" fmla="*/ 671561 h 1343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305" h="1343197">
                  <a:moveTo>
                    <a:pt x="1346305" y="671561"/>
                  </a:moveTo>
                  <a:cubicBezTo>
                    <a:pt x="1346305" y="1042482"/>
                    <a:pt x="1044926" y="1343198"/>
                    <a:pt x="673134" y="1343198"/>
                  </a:cubicBezTo>
                  <a:cubicBezTo>
                    <a:pt x="301370" y="1343198"/>
                    <a:pt x="0" y="1042482"/>
                    <a:pt x="0" y="671561"/>
                  </a:cubicBezTo>
                  <a:cubicBezTo>
                    <a:pt x="0" y="300647"/>
                    <a:pt x="301370" y="0"/>
                    <a:pt x="673134" y="0"/>
                  </a:cubicBezTo>
                  <a:cubicBezTo>
                    <a:pt x="1044926" y="0"/>
                    <a:pt x="1346305" y="300647"/>
                    <a:pt x="1346305" y="671561"/>
                  </a:cubicBezTo>
                </a:path>
              </a:pathLst>
            </a:custGeom>
            <a:solidFill>
              <a:srgbClr val="F5F1B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0" name="Freeform 599">
              <a:extLst>
                <a:ext uri="{FF2B5EF4-FFF2-40B4-BE49-F238E27FC236}">
                  <a16:creationId xmlns:a16="http://schemas.microsoft.com/office/drawing/2014/main" id="{5D16BF55-D8F3-A066-DABE-B47ED41E8F1C}"/>
                </a:ext>
              </a:extLst>
            </p:cNvPr>
            <p:cNvSpPr/>
            <p:nvPr/>
          </p:nvSpPr>
          <p:spPr>
            <a:xfrm>
              <a:off x="-5098551" y="128892"/>
              <a:ext cx="1338329" cy="1335251"/>
            </a:xfrm>
            <a:custGeom>
              <a:avLst/>
              <a:gdLst>
                <a:gd name="connsiteX0" fmla="*/ 1338330 w 1338329"/>
                <a:gd name="connsiteY0" fmla="*/ 667604 h 1335251"/>
                <a:gd name="connsiteX1" fmla="*/ 669128 w 1338329"/>
                <a:gd name="connsiteY1" fmla="*/ 1335251 h 1335251"/>
                <a:gd name="connsiteX2" fmla="*/ 0 w 1338329"/>
                <a:gd name="connsiteY2" fmla="*/ 667604 h 1335251"/>
                <a:gd name="connsiteX3" fmla="*/ 669128 w 1338329"/>
                <a:gd name="connsiteY3" fmla="*/ 0 h 1335251"/>
                <a:gd name="connsiteX4" fmla="*/ 1338330 w 1338329"/>
                <a:gd name="connsiteY4" fmla="*/ 667604 h 133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8329" h="1335251">
                  <a:moveTo>
                    <a:pt x="1338330" y="667604"/>
                  </a:moveTo>
                  <a:cubicBezTo>
                    <a:pt x="1338330" y="1036323"/>
                    <a:pt x="1038723" y="1335251"/>
                    <a:pt x="669128" y="1335251"/>
                  </a:cubicBezTo>
                  <a:cubicBezTo>
                    <a:pt x="299570" y="1335251"/>
                    <a:pt x="0" y="1036323"/>
                    <a:pt x="0" y="667604"/>
                  </a:cubicBezTo>
                  <a:cubicBezTo>
                    <a:pt x="0" y="298920"/>
                    <a:pt x="299570" y="0"/>
                    <a:pt x="669128" y="0"/>
                  </a:cubicBezTo>
                  <a:cubicBezTo>
                    <a:pt x="1038723" y="0"/>
                    <a:pt x="1338330" y="298920"/>
                    <a:pt x="1338330" y="667604"/>
                  </a:cubicBezTo>
                </a:path>
              </a:pathLst>
            </a:custGeom>
            <a:solidFill>
              <a:srgbClr val="F5F1A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1" name="Freeform 600">
              <a:extLst>
                <a:ext uri="{FF2B5EF4-FFF2-40B4-BE49-F238E27FC236}">
                  <a16:creationId xmlns:a16="http://schemas.microsoft.com/office/drawing/2014/main" id="{C5391C31-661D-DF3E-898F-ADECC79156D3}"/>
                </a:ext>
              </a:extLst>
            </p:cNvPr>
            <p:cNvSpPr/>
            <p:nvPr/>
          </p:nvSpPr>
          <p:spPr>
            <a:xfrm>
              <a:off x="-5094591" y="132885"/>
              <a:ext cx="1330363" cy="1327297"/>
            </a:xfrm>
            <a:custGeom>
              <a:avLst/>
              <a:gdLst>
                <a:gd name="connsiteX0" fmla="*/ 1330364 w 1330363"/>
                <a:gd name="connsiteY0" fmla="*/ 663611 h 1327297"/>
                <a:gd name="connsiteX1" fmla="*/ 665168 w 1330363"/>
                <a:gd name="connsiteY1" fmla="*/ 1327298 h 1327297"/>
                <a:gd name="connsiteX2" fmla="*/ 0 w 1330363"/>
                <a:gd name="connsiteY2" fmla="*/ 663611 h 1327297"/>
                <a:gd name="connsiteX3" fmla="*/ 665168 w 1330363"/>
                <a:gd name="connsiteY3" fmla="*/ 0 h 1327297"/>
                <a:gd name="connsiteX4" fmla="*/ 1330364 w 1330363"/>
                <a:gd name="connsiteY4" fmla="*/ 663611 h 1327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363" h="1327297">
                  <a:moveTo>
                    <a:pt x="1330364" y="663611"/>
                  </a:moveTo>
                  <a:cubicBezTo>
                    <a:pt x="1330364" y="1030175"/>
                    <a:pt x="1032566" y="1327298"/>
                    <a:pt x="665168" y="1327298"/>
                  </a:cubicBezTo>
                  <a:cubicBezTo>
                    <a:pt x="297807" y="1327298"/>
                    <a:pt x="0" y="1030175"/>
                    <a:pt x="0" y="663611"/>
                  </a:cubicBezTo>
                  <a:cubicBezTo>
                    <a:pt x="0" y="297122"/>
                    <a:pt x="297807" y="0"/>
                    <a:pt x="665168" y="0"/>
                  </a:cubicBezTo>
                  <a:cubicBezTo>
                    <a:pt x="1032566" y="0"/>
                    <a:pt x="1330364" y="297122"/>
                    <a:pt x="1330364" y="663611"/>
                  </a:cubicBezTo>
                </a:path>
              </a:pathLst>
            </a:custGeom>
            <a:solidFill>
              <a:srgbClr val="F5F0AE"/>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2" name="Freeform 601">
              <a:extLst>
                <a:ext uri="{FF2B5EF4-FFF2-40B4-BE49-F238E27FC236}">
                  <a16:creationId xmlns:a16="http://schemas.microsoft.com/office/drawing/2014/main" id="{5F4CAECB-360B-7540-D4FA-405B60D3679B}"/>
                </a:ext>
              </a:extLst>
            </p:cNvPr>
            <p:cNvSpPr/>
            <p:nvPr/>
          </p:nvSpPr>
          <p:spPr>
            <a:xfrm>
              <a:off x="-5090585" y="136807"/>
              <a:ext cx="1322397" cy="1319378"/>
            </a:xfrm>
            <a:custGeom>
              <a:avLst/>
              <a:gdLst>
                <a:gd name="connsiteX0" fmla="*/ 1322397 w 1322397"/>
                <a:gd name="connsiteY0" fmla="*/ 659689 h 1319378"/>
                <a:gd name="connsiteX1" fmla="*/ 661162 w 1322397"/>
                <a:gd name="connsiteY1" fmla="*/ 1319378 h 1319378"/>
                <a:gd name="connsiteX2" fmla="*/ 0 w 1322397"/>
                <a:gd name="connsiteY2" fmla="*/ 659689 h 1319378"/>
                <a:gd name="connsiteX3" fmla="*/ 661162 w 1322397"/>
                <a:gd name="connsiteY3" fmla="*/ 0 h 1319378"/>
                <a:gd name="connsiteX4" fmla="*/ 1322397 w 1322397"/>
                <a:gd name="connsiteY4" fmla="*/ 659689 h 1319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2397" h="1319378">
                  <a:moveTo>
                    <a:pt x="1322397" y="659689"/>
                  </a:moveTo>
                  <a:cubicBezTo>
                    <a:pt x="1322397" y="1024060"/>
                    <a:pt x="1026354" y="1319378"/>
                    <a:pt x="661162" y="1319378"/>
                  </a:cubicBezTo>
                  <a:cubicBezTo>
                    <a:pt x="295997" y="1319378"/>
                    <a:pt x="0" y="1024060"/>
                    <a:pt x="0" y="659689"/>
                  </a:cubicBezTo>
                  <a:cubicBezTo>
                    <a:pt x="0" y="295394"/>
                    <a:pt x="295997" y="0"/>
                    <a:pt x="661162" y="0"/>
                  </a:cubicBezTo>
                  <a:cubicBezTo>
                    <a:pt x="1026354" y="0"/>
                    <a:pt x="1322397" y="295394"/>
                    <a:pt x="1322397" y="659689"/>
                  </a:cubicBezTo>
                </a:path>
              </a:pathLst>
            </a:custGeom>
            <a:solidFill>
              <a:srgbClr val="F5F0A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3" name="Freeform 602">
              <a:extLst>
                <a:ext uri="{FF2B5EF4-FFF2-40B4-BE49-F238E27FC236}">
                  <a16:creationId xmlns:a16="http://schemas.microsoft.com/office/drawing/2014/main" id="{CBA09A24-917E-FCBA-4161-0C9284584B8E}"/>
                </a:ext>
              </a:extLst>
            </p:cNvPr>
            <p:cNvSpPr/>
            <p:nvPr/>
          </p:nvSpPr>
          <p:spPr>
            <a:xfrm>
              <a:off x="-5086625" y="140800"/>
              <a:ext cx="1314430" cy="1311469"/>
            </a:xfrm>
            <a:custGeom>
              <a:avLst/>
              <a:gdLst>
                <a:gd name="connsiteX0" fmla="*/ 1314431 w 1314430"/>
                <a:gd name="connsiteY0" fmla="*/ 655695 h 1311469"/>
                <a:gd name="connsiteX1" fmla="*/ 657202 w 1314430"/>
                <a:gd name="connsiteY1" fmla="*/ 1311470 h 1311469"/>
                <a:gd name="connsiteX2" fmla="*/ 0 w 1314430"/>
                <a:gd name="connsiteY2" fmla="*/ 655695 h 1311469"/>
                <a:gd name="connsiteX3" fmla="*/ 657202 w 1314430"/>
                <a:gd name="connsiteY3" fmla="*/ 0 h 1311469"/>
                <a:gd name="connsiteX4" fmla="*/ 1314431 w 1314430"/>
                <a:gd name="connsiteY4" fmla="*/ 655695 h 13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430" h="1311469">
                  <a:moveTo>
                    <a:pt x="1314431" y="655695"/>
                  </a:moveTo>
                  <a:cubicBezTo>
                    <a:pt x="1314431" y="1017874"/>
                    <a:pt x="1020197" y="1311470"/>
                    <a:pt x="657202" y="1311470"/>
                  </a:cubicBezTo>
                  <a:cubicBezTo>
                    <a:pt x="294234" y="1311470"/>
                    <a:pt x="0" y="1017874"/>
                    <a:pt x="0" y="655695"/>
                  </a:cubicBezTo>
                  <a:cubicBezTo>
                    <a:pt x="0" y="293596"/>
                    <a:pt x="294234" y="0"/>
                    <a:pt x="657202" y="0"/>
                  </a:cubicBezTo>
                  <a:cubicBezTo>
                    <a:pt x="1020197" y="0"/>
                    <a:pt x="1314431" y="293596"/>
                    <a:pt x="1314431" y="655695"/>
                  </a:cubicBezTo>
                </a:path>
              </a:pathLst>
            </a:custGeom>
            <a:solidFill>
              <a:srgbClr val="F5F0AC"/>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4" name="Freeform 603">
              <a:extLst>
                <a:ext uri="{FF2B5EF4-FFF2-40B4-BE49-F238E27FC236}">
                  <a16:creationId xmlns:a16="http://schemas.microsoft.com/office/drawing/2014/main" id="{6FFC21EA-DADC-AD8D-1105-2E6C5882CFAF}"/>
                </a:ext>
              </a:extLst>
            </p:cNvPr>
            <p:cNvSpPr/>
            <p:nvPr/>
          </p:nvSpPr>
          <p:spPr>
            <a:xfrm>
              <a:off x="-5082619" y="144758"/>
              <a:ext cx="1306418" cy="1303514"/>
            </a:xfrm>
            <a:custGeom>
              <a:avLst/>
              <a:gdLst>
                <a:gd name="connsiteX0" fmla="*/ 1306419 w 1306418"/>
                <a:gd name="connsiteY0" fmla="*/ 651737 h 1303514"/>
                <a:gd name="connsiteX1" fmla="*/ 653195 w 1306418"/>
                <a:gd name="connsiteY1" fmla="*/ 1303515 h 1303514"/>
                <a:gd name="connsiteX2" fmla="*/ 0 w 1306418"/>
                <a:gd name="connsiteY2" fmla="*/ 651737 h 1303514"/>
                <a:gd name="connsiteX3" fmla="*/ 653195 w 1306418"/>
                <a:gd name="connsiteY3" fmla="*/ 0 h 1303514"/>
                <a:gd name="connsiteX4" fmla="*/ 1306419 w 1306418"/>
                <a:gd name="connsiteY4" fmla="*/ 651737 h 1303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6418" h="1303514">
                  <a:moveTo>
                    <a:pt x="1306419" y="651737"/>
                  </a:moveTo>
                  <a:cubicBezTo>
                    <a:pt x="1306419" y="1011715"/>
                    <a:pt x="1013994" y="1303515"/>
                    <a:pt x="653195" y="1303515"/>
                  </a:cubicBezTo>
                  <a:cubicBezTo>
                    <a:pt x="292471" y="1303515"/>
                    <a:pt x="0" y="1011715"/>
                    <a:pt x="0" y="651737"/>
                  </a:cubicBezTo>
                  <a:cubicBezTo>
                    <a:pt x="0" y="291833"/>
                    <a:pt x="292471" y="0"/>
                    <a:pt x="653195" y="0"/>
                  </a:cubicBezTo>
                  <a:cubicBezTo>
                    <a:pt x="1013994" y="0"/>
                    <a:pt x="1306419" y="291833"/>
                    <a:pt x="1306419" y="651737"/>
                  </a:cubicBezTo>
                </a:path>
              </a:pathLst>
            </a:custGeom>
            <a:solidFill>
              <a:srgbClr val="F5F0AC"/>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5" name="Freeform 604">
              <a:extLst>
                <a:ext uri="{FF2B5EF4-FFF2-40B4-BE49-F238E27FC236}">
                  <a16:creationId xmlns:a16="http://schemas.microsoft.com/office/drawing/2014/main" id="{B83859CF-7112-4123-D5E9-0872454FCFF2}"/>
                </a:ext>
              </a:extLst>
            </p:cNvPr>
            <p:cNvSpPr/>
            <p:nvPr/>
          </p:nvSpPr>
          <p:spPr>
            <a:xfrm>
              <a:off x="-5078650" y="148752"/>
              <a:ext cx="1298526" cy="1295560"/>
            </a:xfrm>
            <a:custGeom>
              <a:avLst/>
              <a:gdLst>
                <a:gd name="connsiteX0" fmla="*/ 1298526 w 1298526"/>
                <a:gd name="connsiteY0" fmla="*/ 647743 h 1295560"/>
                <a:gd name="connsiteX1" fmla="*/ 649226 w 1298526"/>
                <a:gd name="connsiteY1" fmla="*/ 1295560 h 1295560"/>
                <a:gd name="connsiteX2" fmla="*/ 0 w 1298526"/>
                <a:gd name="connsiteY2" fmla="*/ 647743 h 1295560"/>
                <a:gd name="connsiteX3" fmla="*/ 649226 w 1298526"/>
                <a:gd name="connsiteY3" fmla="*/ 0 h 1295560"/>
                <a:gd name="connsiteX4" fmla="*/ 1298526 w 1298526"/>
                <a:gd name="connsiteY4" fmla="*/ 647743 h 1295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8526" h="1295560">
                  <a:moveTo>
                    <a:pt x="1298526" y="647743"/>
                  </a:moveTo>
                  <a:cubicBezTo>
                    <a:pt x="1298526" y="1005529"/>
                    <a:pt x="1007818" y="1295560"/>
                    <a:pt x="649226" y="1295560"/>
                  </a:cubicBezTo>
                  <a:cubicBezTo>
                    <a:pt x="290699" y="1295560"/>
                    <a:pt x="0" y="1005529"/>
                    <a:pt x="0" y="647743"/>
                  </a:cubicBezTo>
                  <a:cubicBezTo>
                    <a:pt x="0" y="290034"/>
                    <a:pt x="290699" y="0"/>
                    <a:pt x="649226" y="0"/>
                  </a:cubicBezTo>
                  <a:cubicBezTo>
                    <a:pt x="1007818" y="0"/>
                    <a:pt x="1298526" y="290034"/>
                    <a:pt x="1298526" y="647743"/>
                  </a:cubicBezTo>
                </a:path>
              </a:pathLst>
            </a:custGeom>
            <a:solidFill>
              <a:srgbClr val="F5F0A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6" name="Freeform 605">
              <a:extLst>
                <a:ext uri="{FF2B5EF4-FFF2-40B4-BE49-F238E27FC236}">
                  <a16:creationId xmlns:a16="http://schemas.microsoft.com/office/drawing/2014/main" id="{F59704B5-0C31-CF82-3670-08C0078FC23D}"/>
                </a:ext>
              </a:extLst>
            </p:cNvPr>
            <p:cNvSpPr/>
            <p:nvPr/>
          </p:nvSpPr>
          <p:spPr>
            <a:xfrm>
              <a:off x="-5074653" y="152710"/>
              <a:ext cx="1290559" cy="1287613"/>
            </a:xfrm>
            <a:custGeom>
              <a:avLst/>
              <a:gdLst>
                <a:gd name="connsiteX0" fmla="*/ 1290560 w 1290559"/>
                <a:gd name="connsiteY0" fmla="*/ 643785 h 1287613"/>
                <a:gd name="connsiteX1" fmla="*/ 645229 w 1290559"/>
                <a:gd name="connsiteY1" fmla="*/ 1287614 h 1287613"/>
                <a:gd name="connsiteX2" fmla="*/ 0 w 1290559"/>
                <a:gd name="connsiteY2" fmla="*/ 643785 h 1287613"/>
                <a:gd name="connsiteX3" fmla="*/ 645229 w 1290559"/>
                <a:gd name="connsiteY3" fmla="*/ 0 h 1287613"/>
                <a:gd name="connsiteX4" fmla="*/ 1290560 w 1290559"/>
                <a:gd name="connsiteY4" fmla="*/ 643785 h 1287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559" h="1287613">
                  <a:moveTo>
                    <a:pt x="1290560" y="643785"/>
                  </a:moveTo>
                  <a:cubicBezTo>
                    <a:pt x="1290560" y="999379"/>
                    <a:pt x="1001661" y="1287614"/>
                    <a:pt x="645229" y="1287614"/>
                  </a:cubicBezTo>
                  <a:cubicBezTo>
                    <a:pt x="288899" y="1287614"/>
                    <a:pt x="0" y="999379"/>
                    <a:pt x="0" y="643785"/>
                  </a:cubicBezTo>
                  <a:cubicBezTo>
                    <a:pt x="0" y="288235"/>
                    <a:pt x="288899" y="0"/>
                    <a:pt x="645229" y="0"/>
                  </a:cubicBezTo>
                  <a:cubicBezTo>
                    <a:pt x="1001661" y="0"/>
                    <a:pt x="1290560" y="288235"/>
                    <a:pt x="1290560" y="643785"/>
                  </a:cubicBezTo>
                </a:path>
              </a:pathLst>
            </a:custGeom>
            <a:solidFill>
              <a:srgbClr val="F5F0A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7" name="Freeform 606">
              <a:extLst>
                <a:ext uri="{FF2B5EF4-FFF2-40B4-BE49-F238E27FC236}">
                  <a16:creationId xmlns:a16="http://schemas.microsoft.com/office/drawing/2014/main" id="{BC1C10CA-A67C-BB28-34E1-79D2F9BA4E55}"/>
                </a:ext>
              </a:extLst>
            </p:cNvPr>
            <p:cNvSpPr/>
            <p:nvPr/>
          </p:nvSpPr>
          <p:spPr>
            <a:xfrm>
              <a:off x="-5070646" y="156704"/>
              <a:ext cx="1282547" cy="1279659"/>
            </a:xfrm>
            <a:custGeom>
              <a:avLst/>
              <a:gdLst>
                <a:gd name="connsiteX0" fmla="*/ 1282548 w 1282547"/>
                <a:gd name="connsiteY0" fmla="*/ 639791 h 1279659"/>
                <a:gd name="connsiteX1" fmla="*/ 641223 w 1282547"/>
                <a:gd name="connsiteY1" fmla="*/ 1279659 h 1279659"/>
                <a:gd name="connsiteX2" fmla="*/ 0 w 1282547"/>
                <a:gd name="connsiteY2" fmla="*/ 639791 h 1279659"/>
                <a:gd name="connsiteX3" fmla="*/ 641223 w 1282547"/>
                <a:gd name="connsiteY3" fmla="*/ 0 h 1279659"/>
                <a:gd name="connsiteX4" fmla="*/ 1282548 w 1282547"/>
                <a:gd name="connsiteY4" fmla="*/ 639791 h 127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2547" h="1279659">
                  <a:moveTo>
                    <a:pt x="1282548" y="639791"/>
                  </a:moveTo>
                  <a:cubicBezTo>
                    <a:pt x="1282548" y="993184"/>
                    <a:pt x="995384" y="1279659"/>
                    <a:pt x="641223" y="1279659"/>
                  </a:cubicBezTo>
                  <a:cubicBezTo>
                    <a:pt x="287090" y="1279659"/>
                    <a:pt x="0" y="993184"/>
                    <a:pt x="0" y="639791"/>
                  </a:cubicBezTo>
                  <a:cubicBezTo>
                    <a:pt x="0" y="286435"/>
                    <a:pt x="287090" y="0"/>
                    <a:pt x="641223" y="0"/>
                  </a:cubicBezTo>
                  <a:cubicBezTo>
                    <a:pt x="995384" y="0"/>
                    <a:pt x="1282548" y="286435"/>
                    <a:pt x="1282548" y="639791"/>
                  </a:cubicBezTo>
                </a:path>
              </a:pathLst>
            </a:custGeom>
            <a:solidFill>
              <a:srgbClr val="F5EFA9"/>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8" name="Freeform 607">
              <a:extLst>
                <a:ext uri="{FF2B5EF4-FFF2-40B4-BE49-F238E27FC236}">
                  <a16:creationId xmlns:a16="http://schemas.microsoft.com/office/drawing/2014/main" id="{C814D7AF-0345-A5E0-0C29-40137A355BC4}"/>
                </a:ext>
              </a:extLst>
            </p:cNvPr>
            <p:cNvSpPr/>
            <p:nvPr/>
          </p:nvSpPr>
          <p:spPr>
            <a:xfrm>
              <a:off x="-5066677" y="160662"/>
              <a:ext cx="1274581" cy="1271703"/>
            </a:xfrm>
            <a:custGeom>
              <a:avLst/>
              <a:gdLst>
                <a:gd name="connsiteX0" fmla="*/ 1274581 w 1274581"/>
                <a:gd name="connsiteY0" fmla="*/ 635834 h 1271703"/>
                <a:gd name="connsiteX1" fmla="*/ 637254 w 1274581"/>
                <a:gd name="connsiteY1" fmla="*/ 1271704 h 1271703"/>
                <a:gd name="connsiteX2" fmla="*/ 0 w 1274581"/>
                <a:gd name="connsiteY2" fmla="*/ 635834 h 1271703"/>
                <a:gd name="connsiteX3" fmla="*/ 637254 w 1274581"/>
                <a:gd name="connsiteY3" fmla="*/ 0 h 1271703"/>
                <a:gd name="connsiteX4" fmla="*/ 1274581 w 1274581"/>
                <a:gd name="connsiteY4" fmla="*/ 635834 h 127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4581" h="1271703">
                  <a:moveTo>
                    <a:pt x="1274581" y="635834"/>
                  </a:moveTo>
                  <a:cubicBezTo>
                    <a:pt x="1274581" y="986997"/>
                    <a:pt x="989283" y="1271704"/>
                    <a:pt x="637254" y="1271704"/>
                  </a:cubicBezTo>
                  <a:cubicBezTo>
                    <a:pt x="285327" y="1271704"/>
                    <a:pt x="0" y="986997"/>
                    <a:pt x="0" y="635834"/>
                  </a:cubicBezTo>
                  <a:cubicBezTo>
                    <a:pt x="0" y="284672"/>
                    <a:pt x="285327" y="0"/>
                    <a:pt x="637254" y="0"/>
                  </a:cubicBezTo>
                  <a:cubicBezTo>
                    <a:pt x="989283" y="0"/>
                    <a:pt x="1274581" y="284672"/>
                    <a:pt x="1274581" y="635834"/>
                  </a:cubicBezTo>
                </a:path>
              </a:pathLst>
            </a:custGeom>
            <a:solidFill>
              <a:srgbClr val="F6EFA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9" name="Freeform 608">
              <a:extLst>
                <a:ext uri="{FF2B5EF4-FFF2-40B4-BE49-F238E27FC236}">
                  <a16:creationId xmlns:a16="http://schemas.microsoft.com/office/drawing/2014/main" id="{115F75E0-1A44-66C0-55D0-679EAC1F39FF}"/>
                </a:ext>
              </a:extLst>
            </p:cNvPr>
            <p:cNvSpPr/>
            <p:nvPr/>
          </p:nvSpPr>
          <p:spPr>
            <a:xfrm>
              <a:off x="-5062754" y="164656"/>
              <a:ext cx="1266688" cy="1263758"/>
            </a:xfrm>
            <a:custGeom>
              <a:avLst/>
              <a:gdLst>
                <a:gd name="connsiteX0" fmla="*/ 1266689 w 1266688"/>
                <a:gd name="connsiteY0" fmla="*/ 631840 h 1263758"/>
                <a:gd name="connsiteX1" fmla="*/ 633330 w 1266688"/>
                <a:gd name="connsiteY1" fmla="*/ 1263759 h 1263758"/>
                <a:gd name="connsiteX2" fmla="*/ 0 w 1266688"/>
                <a:gd name="connsiteY2" fmla="*/ 631840 h 1263758"/>
                <a:gd name="connsiteX3" fmla="*/ 633330 w 1266688"/>
                <a:gd name="connsiteY3" fmla="*/ 0 h 1263758"/>
                <a:gd name="connsiteX4" fmla="*/ 1266689 w 1266688"/>
                <a:gd name="connsiteY4" fmla="*/ 631840 h 1263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6688" h="1263758">
                  <a:moveTo>
                    <a:pt x="1266689" y="631840"/>
                  </a:moveTo>
                  <a:cubicBezTo>
                    <a:pt x="1266689" y="980811"/>
                    <a:pt x="983126" y="1263759"/>
                    <a:pt x="633330" y="1263759"/>
                  </a:cubicBezTo>
                  <a:cubicBezTo>
                    <a:pt x="283563" y="1263759"/>
                    <a:pt x="0" y="980811"/>
                    <a:pt x="0" y="631840"/>
                  </a:cubicBezTo>
                  <a:cubicBezTo>
                    <a:pt x="0" y="282873"/>
                    <a:pt x="283563" y="0"/>
                    <a:pt x="633330" y="0"/>
                  </a:cubicBezTo>
                  <a:cubicBezTo>
                    <a:pt x="983126" y="0"/>
                    <a:pt x="1266689" y="282873"/>
                    <a:pt x="1266689" y="631840"/>
                  </a:cubicBezTo>
                </a:path>
              </a:pathLst>
            </a:custGeom>
            <a:solidFill>
              <a:srgbClr val="F6EFA7"/>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0" name="Freeform 609">
              <a:extLst>
                <a:ext uri="{FF2B5EF4-FFF2-40B4-BE49-F238E27FC236}">
                  <a16:creationId xmlns:a16="http://schemas.microsoft.com/office/drawing/2014/main" id="{5B9A10A8-A2EE-C7B5-96EA-FFFBFCAD8A1F}"/>
                </a:ext>
              </a:extLst>
            </p:cNvPr>
            <p:cNvSpPr/>
            <p:nvPr/>
          </p:nvSpPr>
          <p:spPr>
            <a:xfrm>
              <a:off x="-5058748" y="168649"/>
              <a:ext cx="1258713" cy="1255767"/>
            </a:xfrm>
            <a:custGeom>
              <a:avLst/>
              <a:gdLst>
                <a:gd name="connsiteX0" fmla="*/ 1258714 w 1258713"/>
                <a:gd name="connsiteY0" fmla="*/ 627846 h 1255767"/>
                <a:gd name="connsiteX1" fmla="*/ 629324 w 1258713"/>
                <a:gd name="connsiteY1" fmla="*/ 1255767 h 1255767"/>
                <a:gd name="connsiteX2" fmla="*/ 0 w 1258713"/>
                <a:gd name="connsiteY2" fmla="*/ 627846 h 1255767"/>
                <a:gd name="connsiteX3" fmla="*/ 629324 w 1258713"/>
                <a:gd name="connsiteY3" fmla="*/ 0 h 1255767"/>
                <a:gd name="connsiteX4" fmla="*/ 1258714 w 1258713"/>
                <a:gd name="connsiteY4" fmla="*/ 627846 h 1255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8713" h="1255767">
                  <a:moveTo>
                    <a:pt x="1258714" y="627846"/>
                  </a:moveTo>
                  <a:cubicBezTo>
                    <a:pt x="1258714" y="974625"/>
                    <a:pt x="976922" y="1255767"/>
                    <a:pt x="629324" y="1255767"/>
                  </a:cubicBezTo>
                  <a:cubicBezTo>
                    <a:pt x="281754" y="1255767"/>
                    <a:pt x="0" y="974625"/>
                    <a:pt x="0" y="627846"/>
                  </a:cubicBezTo>
                  <a:cubicBezTo>
                    <a:pt x="0" y="281110"/>
                    <a:pt x="281754" y="0"/>
                    <a:pt x="629324" y="0"/>
                  </a:cubicBezTo>
                  <a:cubicBezTo>
                    <a:pt x="976922" y="0"/>
                    <a:pt x="1258714" y="281110"/>
                    <a:pt x="1258714" y="627846"/>
                  </a:cubicBezTo>
                </a:path>
              </a:pathLst>
            </a:custGeom>
            <a:solidFill>
              <a:srgbClr val="F6EFA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1" name="Freeform 610">
              <a:extLst>
                <a:ext uri="{FF2B5EF4-FFF2-40B4-BE49-F238E27FC236}">
                  <a16:creationId xmlns:a16="http://schemas.microsoft.com/office/drawing/2014/main" id="{634EE08F-180A-9DFD-3553-0C80EF49BBA8}"/>
                </a:ext>
              </a:extLst>
            </p:cNvPr>
            <p:cNvSpPr/>
            <p:nvPr/>
          </p:nvSpPr>
          <p:spPr>
            <a:xfrm>
              <a:off x="-5054742" y="172606"/>
              <a:ext cx="1250710" cy="1247812"/>
            </a:xfrm>
            <a:custGeom>
              <a:avLst/>
              <a:gdLst>
                <a:gd name="connsiteX0" fmla="*/ 1250710 w 1250710"/>
                <a:gd name="connsiteY0" fmla="*/ 623889 h 1247812"/>
                <a:gd name="connsiteX1" fmla="*/ 625318 w 1250710"/>
                <a:gd name="connsiteY1" fmla="*/ 1247813 h 1247812"/>
                <a:gd name="connsiteX2" fmla="*/ 0 w 1250710"/>
                <a:gd name="connsiteY2" fmla="*/ 623889 h 1247812"/>
                <a:gd name="connsiteX3" fmla="*/ 625318 w 1250710"/>
                <a:gd name="connsiteY3" fmla="*/ 0 h 1247812"/>
                <a:gd name="connsiteX4" fmla="*/ 1250710 w 1250710"/>
                <a:gd name="connsiteY4" fmla="*/ 623889 h 1247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0710" h="1247812">
                  <a:moveTo>
                    <a:pt x="1250710" y="623889"/>
                  </a:moveTo>
                  <a:cubicBezTo>
                    <a:pt x="1250710" y="968503"/>
                    <a:pt x="970719" y="1247813"/>
                    <a:pt x="625318" y="1247813"/>
                  </a:cubicBezTo>
                  <a:cubicBezTo>
                    <a:pt x="279954" y="1247813"/>
                    <a:pt x="0" y="968503"/>
                    <a:pt x="0" y="623889"/>
                  </a:cubicBezTo>
                  <a:cubicBezTo>
                    <a:pt x="0" y="279348"/>
                    <a:pt x="279954" y="0"/>
                    <a:pt x="625318" y="0"/>
                  </a:cubicBezTo>
                  <a:cubicBezTo>
                    <a:pt x="970719" y="0"/>
                    <a:pt x="1250710" y="279348"/>
                    <a:pt x="1250710" y="623889"/>
                  </a:cubicBezTo>
                </a:path>
              </a:pathLst>
            </a:custGeom>
            <a:solidFill>
              <a:srgbClr val="F6EEA5"/>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2" name="Freeform 611">
              <a:extLst>
                <a:ext uri="{FF2B5EF4-FFF2-40B4-BE49-F238E27FC236}">
                  <a16:creationId xmlns:a16="http://schemas.microsoft.com/office/drawing/2014/main" id="{06884CE0-04B0-55A4-5BD2-0BBB76338E0B}"/>
                </a:ext>
              </a:extLst>
            </p:cNvPr>
            <p:cNvSpPr/>
            <p:nvPr/>
          </p:nvSpPr>
          <p:spPr>
            <a:xfrm>
              <a:off x="-5050782" y="176600"/>
              <a:ext cx="1242743" cy="1239867"/>
            </a:xfrm>
            <a:custGeom>
              <a:avLst/>
              <a:gdLst>
                <a:gd name="connsiteX0" fmla="*/ 1242744 w 1242743"/>
                <a:gd name="connsiteY0" fmla="*/ 619895 h 1239867"/>
                <a:gd name="connsiteX1" fmla="*/ 621358 w 1242743"/>
                <a:gd name="connsiteY1" fmla="*/ 1239868 h 1239867"/>
                <a:gd name="connsiteX2" fmla="*/ 0 w 1242743"/>
                <a:gd name="connsiteY2" fmla="*/ 619895 h 1239867"/>
                <a:gd name="connsiteX3" fmla="*/ 621358 w 1242743"/>
                <a:gd name="connsiteY3" fmla="*/ 0 h 1239867"/>
                <a:gd name="connsiteX4" fmla="*/ 1242744 w 1242743"/>
                <a:gd name="connsiteY4" fmla="*/ 619895 h 1239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743" h="1239867">
                  <a:moveTo>
                    <a:pt x="1242744" y="619895"/>
                  </a:moveTo>
                  <a:cubicBezTo>
                    <a:pt x="1242744" y="962317"/>
                    <a:pt x="964553" y="1239868"/>
                    <a:pt x="621358" y="1239868"/>
                  </a:cubicBezTo>
                  <a:cubicBezTo>
                    <a:pt x="278191" y="1239868"/>
                    <a:pt x="0" y="962317"/>
                    <a:pt x="0" y="619895"/>
                  </a:cubicBezTo>
                  <a:cubicBezTo>
                    <a:pt x="0" y="277548"/>
                    <a:pt x="278191" y="0"/>
                    <a:pt x="621358" y="0"/>
                  </a:cubicBezTo>
                  <a:cubicBezTo>
                    <a:pt x="964553" y="0"/>
                    <a:pt x="1242744" y="277548"/>
                    <a:pt x="1242744" y="619895"/>
                  </a:cubicBezTo>
                </a:path>
              </a:pathLst>
            </a:custGeom>
            <a:solidFill>
              <a:schemeClr val="accent4">
                <a:lumMod val="40000"/>
                <a:lumOff val="6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3" name="Freeform 612">
              <a:extLst>
                <a:ext uri="{FF2B5EF4-FFF2-40B4-BE49-F238E27FC236}">
                  <a16:creationId xmlns:a16="http://schemas.microsoft.com/office/drawing/2014/main" id="{6DB6A6E1-5887-061A-49CE-BFEBF642CB21}"/>
                </a:ext>
              </a:extLst>
            </p:cNvPr>
            <p:cNvSpPr/>
            <p:nvPr/>
          </p:nvSpPr>
          <p:spPr>
            <a:xfrm>
              <a:off x="-5046775" y="180522"/>
              <a:ext cx="1234768" cy="1232021"/>
            </a:xfrm>
            <a:custGeom>
              <a:avLst/>
              <a:gdLst>
                <a:gd name="connsiteX0" fmla="*/ 1234769 w 1234768"/>
                <a:gd name="connsiteY0" fmla="*/ 615973 h 1232021"/>
                <a:gd name="connsiteX1" fmla="*/ 617352 w 1234768"/>
                <a:gd name="connsiteY1" fmla="*/ 1232022 h 1232021"/>
                <a:gd name="connsiteX2" fmla="*/ 0 w 1234768"/>
                <a:gd name="connsiteY2" fmla="*/ 615973 h 1232021"/>
                <a:gd name="connsiteX3" fmla="*/ 617352 w 1234768"/>
                <a:gd name="connsiteY3" fmla="*/ 0 h 1232021"/>
                <a:gd name="connsiteX4" fmla="*/ 1234769 w 1234768"/>
                <a:gd name="connsiteY4" fmla="*/ 615973 h 1232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4768" h="1232021">
                  <a:moveTo>
                    <a:pt x="1234769" y="615973"/>
                  </a:moveTo>
                  <a:cubicBezTo>
                    <a:pt x="1234769" y="956203"/>
                    <a:pt x="958350" y="1232022"/>
                    <a:pt x="617352" y="1232022"/>
                  </a:cubicBezTo>
                  <a:cubicBezTo>
                    <a:pt x="276382" y="1232022"/>
                    <a:pt x="0" y="956203"/>
                    <a:pt x="0" y="615973"/>
                  </a:cubicBezTo>
                  <a:cubicBezTo>
                    <a:pt x="0" y="275821"/>
                    <a:pt x="276382" y="0"/>
                    <a:pt x="617352" y="0"/>
                  </a:cubicBezTo>
                  <a:cubicBezTo>
                    <a:pt x="958350" y="0"/>
                    <a:pt x="1234769" y="275821"/>
                    <a:pt x="1234769" y="615973"/>
                  </a:cubicBezTo>
                </a:path>
              </a:pathLst>
            </a:custGeom>
            <a:solidFill>
              <a:srgbClr val="F6EEA3"/>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4" name="Freeform 613">
              <a:extLst>
                <a:ext uri="{FF2B5EF4-FFF2-40B4-BE49-F238E27FC236}">
                  <a16:creationId xmlns:a16="http://schemas.microsoft.com/office/drawing/2014/main" id="{0BE59012-31A8-178B-B0F6-D7DA850713D4}"/>
                </a:ext>
              </a:extLst>
            </p:cNvPr>
            <p:cNvSpPr/>
            <p:nvPr/>
          </p:nvSpPr>
          <p:spPr>
            <a:xfrm>
              <a:off x="-5042806" y="184516"/>
              <a:ext cx="1226802" cy="1224030"/>
            </a:xfrm>
            <a:custGeom>
              <a:avLst/>
              <a:gdLst>
                <a:gd name="connsiteX0" fmla="*/ 1226802 w 1226802"/>
                <a:gd name="connsiteY0" fmla="*/ 611979 h 1224030"/>
                <a:gd name="connsiteX1" fmla="*/ 613383 w 1226802"/>
                <a:gd name="connsiteY1" fmla="*/ 1224030 h 1224030"/>
                <a:gd name="connsiteX2" fmla="*/ 0 w 1226802"/>
                <a:gd name="connsiteY2" fmla="*/ 611979 h 1224030"/>
                <a:gd name="connsiteX3" fmla="*/ 613383 w 1226802"/>
                <a:gd name="connsiteY3" fmla="*/ 0 h 1224030"/>
                <a:gd name="connsiteX4" fmla="*/ 1226802 w 1226802"/>
                <a:gd name="connsiteY4" fmla="*/ 611979 h 1224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6802" h="1224030">
                  <a:moveTo>
                    <a:pt x="1226802" y="611979"/>
                  </a:moveTo>
                  <a:cubicBezTo>
                    <a:pt x="1226802" y="950008"/>
                    <a:pt x="952184" y="1224030"/>
                    <a:pt x="613383" y="1224030"/>
                  </a:cubicBezTo>
                  <a:cubicBezTo>
                    <a:pt x="274647" y="1224030"/>
                    <a:pt x="0" y="950008"/>
                    <a:pt x="0" y="611979"/>
                  </a:cubicBezTo>
                  <a:cubicBezTo>
                    <a:pt x="0" y="274022"/>
                    <a:pt x="274647" y="0"/>
                    <a:pt x="613383" y="0"/>
                  </a:cubicBezTo>
                  <a:cubicBezTo>
                    <a:pt x="952184" y="0"/>
                    <a:pt x="1226802" y="274022"/>
                    <a:pt x="1226802" y="611979"/>
                  </a:cubicBezTo>
                </a:path>
              </a:pathLst>
            </a:custGeom>
            <a:solidFill>
              <a:srgbClr val="F6EDA2"/>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5" name="Freeform 614">
              <a:extLst>
                <a:ext uri="{FF2B5EF4-FFF2-40B4-BE49-F238E27FC236}">
                  <a16:creationId xmlns:a16="http://schemas.microsoft.com/office/drawing/2014/main" id="{F372E1E8-961D-AFEF-4ADA-4884707CA82E}"/>
                </a:ext>
              </a:extLst>
            </p:cNvPr>
            <p:cNvSpPr/>
            <p:nvPr/>
          </p:nvSpPr>
          <p:spPr>
            <a:xfrm>
              <a:off x="-5038809" y="188474"/>
              <a:ext cx="1218872" cy="1216121"/>
            </a:xfrm>
            <a:custGeom>
              <a:avLst/>
              <a:gdLst>
                <a:gd name="connsiteX0" fmla="*/ 1218873 w 1218872"/>
                <a:gd name="connsiteY0" fmla="*/ 608021 h 1216121"/>
                <a:gd name="connsiteX1" fmla="*/ 609386 w 1218872"/>
                <a:gd name="connsiteY1" fmla="*/ 1216121 h 1216121"/>
                <a:gd name="connsiteX2" fmla="*/ 0 w 1218872"/>
                <a:gd name="connsiteY2" fmla="*/ 608021 h 1216121"/>
                <a:gd name="connsiteX3" fmla="*/ 609386 w 1218872"/>
                <a:gd name="connsiteY3" fmla="*/ 0 h 1216121"/>
                <a:gd name="connsiteX4" fmla="*/ 1218873 w 1218872"/>
                <a:gd name="connsiteY4" fmla="*/ 608021 h 1216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8872" h="1216121">
                  <a:moveTo>
                    <a:pt x="1218873" y="608021"/>
                  </a:moveTo>
                  <a:cubicBezTo>
                    <a:pt x="1218873" y="943858"/>
                    <a:pt x="945990" y="1216121"/>
                    <a:pt x="609386" y="1216121"/>
                  </a:cubicBezTo>
                  <a:cubicBezTo>
                    <a:pt x="272855" y="1216121"/>
                    <a:pt x="0" y="943858"/>
                    <a:pt x="0" y="608021"/>
                  </a:cubicBezTo>
                  <a:cubicBezTo>
                    <a:pt x="0" y="272260"/>
                    <a:pt x="272855" y="0"/>
                    <a:pt x="609386" y="0"/>
                  </a:cubicBezTo>
                  <a:cubicBezTo>
                    <a:pt x="945990" y="0"/>
                    <a:pt x="1218873" y="272260"/>
                    <a:pt x="1218873" y="608021"/>
                  </a:cubicBezTo>
                </a:path>
              </a:pathLst>
            </a:custGeom>
            <a:solidFill>
              <a:srgbClr val="F6ED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6" name="Freeform 615">
              <a:extLst>
                <a:ext uri="{FF2B5EF4-FFF2-40B4-BE49-F238E27FC236}">
                  <a16:creationId xmlns:a16="http://schemas.microsoft.com/office/drawing/2014/main" id="{8F014A12-81AC-8CCA-AD89-617B83249B55}"/>
                </a:ext>
              </a:extLst>
            </p:cNvPr>
            <p:cNvSpPr/>
            <p:nvPr/>
          </p:nvSpPr>
          <p:spPr>
            <a:xfrm>
              <a:off x="-5034840" y="192468"/>
              <a:ext cx="1210869" cy="1208129"/>
            </a:xfrm>
            <a:custGeom>
              <a:avLst/>
              <a:gdLst>
                <a:gd name="connsiteX0" fmla="*/ 1210870 w 1210869"/>
                <a:gd name="connsiteY0" fmla="*/ 604028 h 1208129"/>
                <a:gd name="connsiteX1" fmla="*/ 605416 w 1210869"/>
                <a:gd name="connsiteY1" fmla="*/ 1208130 h 1208129"/>
                <a:gd name="connsiteX2" fmla="*/ 0 w 1210869"/>
                <a:gd name="connsiteY2" fmla="*/ 604028 h 1208129"/>
                <a:gd name="connsiteX3" fmla="*/ 605416 w 1210869"/>
                <a:gd name="connsiteY3" fmla="*/ 0 h 1208129"/>
                <a:gd name="connsiteX4" fmla="*/ 1210870 w 1210869"/>
                <a:gd name="connsiteY4" fmla="*/ 604028 h 1208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869" h="1208129">
                  <a:moveTo>
                    <a:pt x="1210870" y="604028"/>
                  </a:moveTo>
                  <a:cubicBezTo>
                    <a:pt x="1210870" y="937672"/>
                    <a:pt x="939851" y="1208130"/>
                    <a:pt x="605416" y="1208130"/>
                  </a:cubicBezTo>
                  <a:cubicBezTo>
                    <a:pt x="271046" y="1208130"/>
                    <a:pt x="0" y="937672"/>
                    <a:pt x="0" y="604028"/>
                  </a:cubicBezTo>
                  <a:cubicBezTo>
                    <a:pt x="0" y="270425"/>
                    <a:pt x="271046" y="0"/>
                    <a:pt x="605416" y="0"/>
                  </a:cubicBezTo>
                  <a:cubicBezTo>
                    <a:pt x="939851" y="0"/>
                    <a:pt x="1210870" y="270425"/>
                    <a:pt x="1210870" y="604028"/>
                  </a:cubicBezTo>
                </a:path>
              </a:pathLst>
            </a:custGeom>
            <a:solidFill>
              <a:srgbClr val="F6EDA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7" name="Freeform 616">
              <a:extLst>
                <a:ext uri="{FF2B5EF4-FFF2-40B4-BE49-F238E27FC236}">
                  <a16:creationId xmlns:a16="http://schemas.microsoft.com/office/drawing/2014/main" id="{A137C967-8B5A-5993-DB3A-57F543679951}"/>
                </a:ext>
              </a:extLst>
            </p:cNvPr>
            <p:cNvSpPr/>
            <p:nvPr/>
          </p:nvSpPr>
          <p:spPr>
            <a:xfrm>
              <a:off x="-5030843" y="196426"/>
              <a:ext cx="1202940" cy="1200211"/>
            </a:xfrm>
            <a:custGeom>
              <a:avLst/>
              <a:gdLst>
                <a:gd name="connsiteX0" fmla="*/ 1202940 w 1202940"/>
                <a:gd name="connsiteY0" fmla="*/ 600070 h 1200211"/>
                <a:gd name="connsiteX1" fmla="*/ 601419 w 1202940"/>
                <a:gd name="connsiteY1" fmla="*/ 1200211 h 1200211"/>
                <a:gd name="connsiteX2" fmla="*/ 0 w 1202940"/>
                <a:gd name="connsiteY2" fmla="*/ 600070 h 1200211"/>
                <a:gd name="connsiteX3" fmla="*/ 601419 w 1202940"/>
                <a:gd name="connsiteY3" fmla="*/ 0 h 1200211"/>
                <a:gd name="connsiteX4" fmla="*/ 1202940 w 1202940"/>
                <a:gd name="connsiteY4" fmla="*/ 600070 h 120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2940" h="1200211">
                  <a:moveTo>
                    <a:pt x="1202940" y="600070"/>
                  </a:moveTo>
                  <a:cubicBezTo>
                    <a:pt x="1202940" y="931522"/>
                    <a:pt x="933657" y="1200211"/>
                    <a:pt x="601419" y="1200211"/>
                  </a:cubicBezTo>
                  <a:cubicBezTo>
                    <a:pt x="269246" y="1200211"/>
                    <a:pt x="0" y="931522"/>
                    <a:pt x="0" y="600070"/>
                  </a:cubicBezTo>
                  <a:cubicBezTo>
                    <a:pt x="0" y="268662"/>
                    <a:pt x="269246" y="0"/>
                    <a:pt x="601419" y="0"/>
                  </a:cubicBezTo>
                  <a:cubicBezTo>
                    <a:pt x="933657" y="0"/>
                    <a:pt x="1202940" y="268662"/>
                    <a:pt x="1202940" y="600070"/>
                  </a:cubicBezTo>
                </a:path>
              </a:pathLst>
            </a:custGeom>
            <a:solidFill>
              <a:srgbClr val="F6ED9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8" name="Freeform 617">
              <a:extLst>
                <a:ext uri="{FF2B5EF4-FFF2-40B4-BE49-F238E27FC236}">
                  <a16:creationId xmlns:a16="http://schemas.microsoft.com/office/drawing/2014/main" id="{0BEC5D2B-C812-0A05-290D-4AE383D96D32}"/>
                </a:ext>
              </a:extLst>
            </p:cNvPr>
            <p:cNvSpPr/>
            <p:nvPr/>
          </p:nvSpPr>
          <p:spPr>
            <a:xfrm>
              <a:off x="-5026874" y="200419"/>
              <a:ext cx="1194964" cy="1192229"/>
            </a:xfrm>
            <a:custGeom>
              <a:avLst/>
              <a:gdLst>
                <a:gd name="connsiteX0" fmla="*/ 1194965 w 1194964"/>
                <a:gd name="connsiteY0" fmla="*/ 596076 h 1192229"/>
                <a:gd name="connsiteX1" fmla="*/ 597450 w 1194964"/>
                <a:gd name="connsiteY1" fmla="*/ 1192229 h 1192229"/>
                <a:gd name="connsiteX2" fmla="*/ 0 w 1194964"/>
                <a:gd name="connsiteY2" fmla="*/ 596076 h 1192229"/>
                <a:gd name="connsiteX3" fmla="*/ 597450 w 1194964"/>
                <a:gd name="connsiteY3" fmla="*/ 0 h 1192229"/>
                <a:gd name="connsiteX4" fmla="*/ 1194965 w 1194964"/>
                <a:gd name="connsiteY4" fmla="*/ 596076 h 1192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964" h="1192229">
                  <a:moveTo>
                    <a:pt x="1194965" y="596076"/>
                  </a:moveTo>
                  <a:cubicBezTo>
                    <a:pt x="1194965" y="925290"/>
                    <a:pt x="927454" y="1192229"/>
                    <a:pt x="597450" y="1192229"/>
                  </a:cubicBezTo>
                  <a:cubicBezTo>
                    <a:pt x="267483" y="1192229"/>
                    <a:pt x="0" y="925290"/>
                    <a:pt x="0" y="596076"/>
                  </a:cubicBezTo>
                  <a:cubicBezTo>
                    <a:pt x="0" y="266862"/>
                    <a:pt x="267483" y="0"/>
                    <a:pt x="597450" y="0"/>
                  </a:cubicBezTo>
                  <a:cubicBezTo>
                    <a:pt x="927454" y="0"/>
                    <a:pt x="1194965" y="266862"/>
                    <a:pt x="1194965" y="596076"/>
                  </a:cubicBezTo>
                </a:path>
              </a:pathLst>
            </a:custGeom>
            <a:solidFill>
              <a:srgbClr val="F6ED9E"/>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9" name="Freeform 618">
              <a:extLst>
                <a:ext uri="{FF2B5EF4-FFF2-40B4-BE49-F238E27FC236}">
                  <a16:creationId xmlns:a16="http://schemas.microsoft.com/office/drawing/2014/main" id="{D23ED60B-E547-0AC8-D59D-A65C933A3193}"/>
                </a:ext>
              </a:extLst>
            </p:cNvPr>
            <p:cNvSpPr/>
            <p:nvPr/>
          </p:nvSpPr>
          <p:spPr>
            <a:xfrm>
              <a:off x="-5022867" y="204377"/>
              <a:ext cx="1186998" cy="1184273"/>
            </a:xfrm>
            <a:custGeom>
              <a:avLst/>
              <a:gdLst>
                <a:gd name="connsiteX0" fmla="*/ 1186999 w 1186998"/>
                <a:gd name="connsiteY0" fmla="*/ 592118 h 1184273"/>
                <a:gd name="connsiteX1" fmla="*/ 593444 w 1186998"/>
                <a:gd name="connsiteY1" fmla="*/ 1184274 h 1184273"/>
                <a:gd name="connsiteX2" fmla="*/ 0 w 1186998"/>
                <a:gd name="connsiteY2" fmla="*/ 592118 h 1184273"/>
                <a:gd name="connsiteX3" fmla="*/ 593444 w 1186998"/>
                <a:gd name="connsiteY3" fmla="*/ 0 h 1184273"/>
                <a:gd name="connsiteX4" fmla="*/ 1186999 w 1186998"/>
                <a:gd name="connsiteY4" fmla="*/ 592118 h 1184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6998" h="1184273">
                  <a:moveTo>
                    <a:pt x="1186999" y="592118"/>
                  </a:moveTo>
                  <a:cubicBezTo>
                    <a:pt x="1186999" y="919140"/>
                    <a:pt x="921251" y="1184274"/>
                    <a:pt x="593444" y="1184274"/>
                  </a:cubicBezTo>
                  <a:cubicBezTo>
                    <a:pt x="265674" y="1184274"/>
                    <a:pt x="0" y="919140"/>
                    <a:pt x="0" y="592118"/>
                  </a:cubicBezTo>
                  <a:cubicBezTo>
                    <a:pt x="0" y="265099"/>
                    <a:pt x="265674" y="0"/>
                    <a:pt x="593444" y="0"/>
                  </a:cubicBezTo>
                  <a:cubicBezTo>
                    <a:pt x="921251" y="0"/>
                    <a:pt x="1186999" y="265099"/>
                    <a:pt x="1186999" y="592118"/>
                  </a:cubicBezTo>
                </a:path>
              </a:pathLst>
            </a:custGeom>
            <a:solidFill>
              <a:srgbClr val="F6EC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0" name="Freeform 619">
              <a:extLst>
                <a:ext uri="{FF2B5EF4-FFF2-40B4-BE49-F238E27FC236}">
                  <a16:creationId xmlns:a16="http://schemas.microsoft.com/office/drawing/2014/main" id="{90D6C22E-3B95-E6D3-A928-30B04BCD9F4A}"/>
                </a:ext>
              </a:extLst>
            </p:cNvPr>
            <p:cNvSpPr/>
            <p:nvPr/>
          </p:nvSpPr>
          <p:spPr>
            <a:xfrm>
              <a:off x="-5018944" y="208371"/>
              <a:ext cx="1179069" cy="1176328"/>
            </a:xfrm>
            <a:custGeom>
              <a:avLst/>
              <a:gdLst>
                <a:gd name="connsiteX0" fmla="*/ 1179069 w 1179069"/>
                <a:gd name="connsiteY0" fmla="*/ 588124 h 1176328"/>
                <a:gd name="connsiteX1" fmla="*/ 589521 w 1179069"/>
                <a:gd name="connsiteY1" fmla="*/ 1176329 h 1176328"/>
                <a:gd name="connsiteX2" fmla="*/ 0 w 1179069"/>
                <a:gd name="connsiteY2" fmla="*/ 588124 h 1176328"/>
                <a:gd name="connsiteX3" fmla="*/ 589521 w 1179069"/>
                <a:gd name="connsiteY3" fmla="*/ 0 h 1176328"/>
                <a:gd name="connsiteX4" fmla="*/ 1179069 w 1179069"/>
                <a:gd name="connsiteY4" fmla="*/ 588124 h 1176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9069" h="1176328">
                  <a:moveTo>
                    <a:pt x="1179069" y="588124"/>
                  </a:moveTo>
                  <a:cubicBezTo>
                    <a:pt x="1179069" y="912990"/>
                    <a:pt x="915122" y="1176329"/>
                    <a:pt x="589521" y="1176329"/>
                  </a:cubicBezTo>
                  <a:cubicBezTo>
                    <a:pt x="263948" y="1176329"/>
                    <a:pt x="0" y="912990"/>
                    <a:pt x="0" y="588124"/>
                  </a:cubicBezTo>
                  <a:cubicBezTo>
                    <a:pt x="0" y="263336"/>
                    <a:pt x="263948" y="0"/>
                    <a:pt x="589521" y="0"/>
                  </a:cubicBezTo>
                  <a:cubicBezTo>
                    <a:pt x="915122" y="0"/>
                    <a:pt x="1179069" y="263336"/>
                    <a:pt x="1179069" y="588124"/>
                  </a:cubicBezTo>
                </a:path>
              </a:pathLst>
            </a:custGeom>
            <a:solidFill>
              <a:srgbClr val="F6E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1" name="Freeform 620">
              <a:extLst>
                <a:ext uri="{FF2B5EF4-FFF2-40B4-BE49-F238E27FC236}">
                  <a16:creationId xmlns:a16="http://schemas.microsoft.com/office/drawing/2014/main" id="{C93CF526-A24B-05CE-43D0-B251B95425DE}"/>
                </a:ext>
              </a:extLst>
            </p:cNvPr>
            <p:cNvSpPr/>
            <p:nvPr/>
          </p:nvSpPr>
          <p:spPr>
            <a:xfrm>
              <a:off x="-5014901" y="212328"/>
              <a:ext cx="1171057" cy="1168373"/>
            </a:xfrm>
            <a:custGeom>
              <a:avLst/>
              <a:gdLst>
                <a:gd name="connsiteX0" fmla="*/ 1171057 w 1171057"/>
                <a:gd name="connsiteY0" fmla="*/ 584167 h 1168373"/>
                <a:gd name="connsiteX1" fmla="*/ 585478 w 1171057"/>
                <a:gd name="connsiteY1" fmla="*/ 1168374 h 1168373"/>
                <a:gd name="connsiteX2" fmla="*/ 0 w 1171057"/>
                <a:gd name="connsiteY2" fmla="*/ 584167 h 1168373"/>
                <a:gd name="connsiteX3" fmla="*/ 585478 w 1171057"/>
                <a:gd name="connsiteY3" fmla="*/ 0 h 1168373"/>
                <a:gd name="connsiteX4" fmla="*/ 1171057 w 1171057"/>
                <a:gd name="connsiteY4" fmla="*/ 584167 h 1168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057" h="1168373">
                  <a:moveTo>
                    <a:pt x="1171057" y="584167"/>
                  </a:moveTo>
                  <a:cubicBezTo>
                    <a:pt x="1171057" y="906832"/>
                    <a:pt x="908882" y="1168374"/>
                    <a:pt x="585478" y="1168374"/>
                  </a:cubicBezTo>
                  <a:cubicBezTo>
                    <a:pt x="262111" y="1168374"/>
                    <a:pt x="0" y="906832"/>
                    <a:pt x="0" y="584167"/>
                  </a:cubicBezTo>
                  <a:cubicBezTo>
                    <a:pt x="0" y="261574"/>
                    <a:pt x="262111" y="0"/>
                    <a:pt x="585478" y="0"/>
                  </a:cubicBezTo>
                  <a:cubicBezTo>
                    <a:pt x="908882" y="0"/>
                    <a:pt x="1171057" y="261574"/>
                    <a:pt x="1171057" y="584167"/>
                  </a:cubicBezTo>
                </a:path>
              </a:pathLst>
            </a:custGeom>
            <a:solidFill>
              <a:srgbClr val="F6EB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2" name="Freeform 621">
              <a:extLst>
                <a:ext uri="{FF2B5EF4-FFF2-40B4-BE49-F238E27FC236}">
                  <a16:creationId xmlns:a16="http://schemas.microsoft.com/office/drawing/2014/main" id="{157959C0-7974-A9EC-ED4A-D46A2C406460}"/>
                </a:ext>
              </a:extLst>
            </p:cNvPr>
            <p:cNvSpPr/>
            <p:nvPr/>
          </p:nvSpPr>
          <p:spPr>
            <a:xfrm>
              <a:off x="-5010969" y="216322"/>
              <a:ext cx="1163127" cy="1160419"/>
            </a:xfrm>
            <a:custGeom>
              <a:avLst/>
              <a:gdLst>
                <a:gd name="connsiteX0" fmla="*/ 1163128 w 1163127"/>
                <a:gd name="connsiteY0" fmla="*/ 580173 h 1160419"/>
                <a:gd name="connsiteX1" fmla="*/ 581545 w 1163127"/>
                <a:gd name="connsiteY1" fmla="*/ 1160420 h 1160419"/>
                <a:gd name="connsiteX2" fmla="*/ 0 w 1163127"/>
                <a:gd name="connsiteY2" fmla="*/ 580173 h 1160419"/>
                <a:gd name="connsiteX3" fmla="*/ 581545 w 1163127"/>
                <a:gd name="connsiteY3" fmla="*/ 0 h 1160419"/>
                <a:gd name="connsiteX4" fmla="*/ 1163128 w 1163127"/>
                <a:gd name="connsiteY4" fmla="*/ 580173 h 1160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127" h="1160419">
                  <a:moveTo>
                    <a:pt x="1163128" y="580173"/>
                  </a:moveTo>
                  <a:cubicBezTo>
                    <a:pt x="1163128" y="900646"/>
                    <a:pt x="902752" y="1160420"/>
                    <a:pt x="581545" y="1160420"/>
                  </a:cubicBezTo>
                  <a:cubicBezTo>
                    <a:pt x="260375" y="1160420"/>
                    <a:pt x="0" y="900646"/>
                    <a:pt x="0" y="580173"/>
                  </a:cubicBezTo>
                  <a:cubicBezTo>
                    <a:pt x="0" y="259775"/>
                    <a:pt x="260375" y="0"/>
                    <a:pt x="581545" y="0"/>
                  </a:cubicBezTo>
                  <a:cubicBezTo>
                    <a:pt x="902752" y="0"/>
                    <a:pt x="1163128" y="259775"/>
                    <a:pt x="1163128" y="580173"/>
                  </a:cubicBezTo>
                </a:path>
              </a:pathLst>
            </a:custGeom>
            <a:solidFill>
              <a:srgbClr val="F6EB9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3" name="Freeform 622">
              <a:extLst>
                <a:ext uri="{FF2B5EF4-FFF2-40B4-BE49-F238E27FC236}">
                  <a16:creationId xmlns:a16="http://schemas.microsoft.com/office/drawing/2014/main" id="{D54BD0B5-3330-9719-AAC0-C543AFAEB6FB}"/>
                </a:ext>
              </a:extLst>
            </p:cNvPr>
            <p:cNvSpPr/>
            <p:nvPr/>
          </p:nvSpPr>
          <p:spPr>
            <a:xfrm>
              <a:off x="-5006972" y="220244"/>
              <a:ext cx="1155161" cy="1152509"/>
            </a:xfrm>
            <a:custGeom>
              <a:avLst/>
              <a:gdLst>
                <a:gd name="connsiteX0" fmla="*/ 1155161 w 1155161"/>
                <a:gd name="connsiteY0" fmla="*/ 576251 h 1152509"/>
                <a:gd name="connsiteX1" fmla="*/ 577548 w 1155161"/>
                <a:gd name="connsiteY1" fmla="*/ 1152509 h 1152509"/>
                <a:gd name="connsiteX2" fmla="*/ 0 w 1155161"/>
                <a:gd name="connsiteY2" fmla="*/ 576251 h 1152509"/>
                <a:gd name="connsiteX3" fmla="*/ 577548 w 1155161"/>
                <a:gd name="connsiteY3" fmla="*/ 0 h 1152509"/>
                <a:gd name="connsiteX4" fmla="*/ 1155161 w 1155161"/>
                <a:gd name="connsiteY4" fmla="*/ 576251 h 1152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161" h="1152509">
                  <a:moveTo>
                    <a:pt x="1155161" y="576251"/>
                  </a:moveTo>
                  <a:cubicBezTo>
                    <a:pt x="1155161" y="894532"/>
                    <a:pt x="896549" y="1152509"/>
                    <a:pt x="577548" y="1152509"/>
                  </a:cubicBezTo>
                  <a:cubicBezTo>
                    <a:pt x="258612" y="1152509"/>
                    <a:pt x="0" y="894532"/>
                    <a:pt x="0" y="576251"/>
                  </a:cubicBezTo>
                  <a:cubicBezTo>
                    <a:pt x="0" y="258047"/>
                    <a:pt x="258612" y="0"/>
                    <a:pt x="577548" y="0"/>
                  </a:cubicBezTo>
                  <a:cubicBezTo>
                    <a:pt x="896549" y="0"/>
                    <a:pt x="1155161" y="258047"/>
                    <a:pt x="1155161" y="576251"/>
                  </a:cubicBezTo>
                </a:path>
              </a:pathLst>
            </a:custGeom>
            <a:solidFill>
              <a:srgbClr val="F6EB99"/>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4" name="Freeform 623">
              <a:extLst>
                <a:ext uri="{FF2B5EF4-FFF2-40B4-BE49-F238E27FC236}">
                  <a16:creationId xmlns:a16="http://schemas.microsoft.com/office/drawing/2014/main" id="{C6FF9A43-C34C-90A4-74D4-346D9E28FCCC}"/>
                </a:ext>
              </a:extLst>
            </p:cNvPr>
            <p:cNvSpPr/>
            <p:nvPr/>
          </p:nvSpPr>
          <p:spPr>
            <a:xfrm>
              <a:off x="-5003003" y="224238"/>
              <a:ext cx="1147186" cy="1144591"/>
            </a:xfrm>
            <a:custGeom>
              <a:avLst/>
              <a:gdLst>
                <a:gd name="connsiteX0" fmla="*/ 1147186 w 1147186"/>
                <a:gd name="connsiteY0" fmla="*/ 572258 h 1144591"/>
                <a:gd name="connsiteX1" fmla="*/ 573579 w 1147186"/>
                <a:gd name="connsiteY1" fmla="*/ 1144592 h 1144591"/>
                <a:gd name="connsiteX2" fmla="*/ 0 w 1147186"/>
                <a:gd name="connsiteY2" fmla="*/ 572258 h 1144591"/>
                <a:gd name="connsiteX3" fmla="*/ 573579 w 1147186"/>
                <a:gd name="connsiteY3" fmla="*/ 0 h 1144591"/>
                <a:gd name="connsiteX4" fmla="*/ 1147186 w 1147186"/>
                <a:gd name="connsiteY4" fmla="*/ 572258 h 114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186" h="1144591">
                  <a:moveTo>
                    <a:pt x="1147186" y="572258"/>
                  </a:moveTo>
                  <a:cubicBezTo>
                    <a:pt x="1147186" y="888346"/>
                    <a:pt x="890383" y="1144592"/>
                    <a:pt x="573579" y="1144592"/>
                  </a:cubicBezTo>
                  <a:cubicBezTo>
                    <a:pt x="256840" y="1144592"/>
                    <a:pt x="0" y="888346"/>
                    <a:pt x="0" y="572258"/>
                  </a:cubicBezTo>
                  <a:cubicBezTo>
                    <a:pt x="0" y="256248"/>
                    <a:pt x="256840" y="0"/>
                    <a:pt x="573579" y="0"/>
                  </a:cubicBezTo>
                  <a:cubicBezTo>
                    <a:pt x="890383" y="0"/>
                    <a:pt x="1147186" y="256248"/>
                    <a:pt x="1147186" y="572258"/>
                  </a:cubicBezTo>
                </a:path>
              </a:pathLst>
            </a:custGeom>
            <a:solidFill>
              <a:srgbClr val="F6EA99"/>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5" name="Freeform 624">
              <a:extLst>
                <a:ext uri="{FF2B5EF4-FFF2-40B4-BE49-F238E27FC236}">
                  <a16:creationId xmlns:a16="http://schemas.microsoft.com/office/drawing/2014/main" id="{468DAE81-E534-9ADC-C9B6-C0652BDB6E91}"/>
                </a:ext>
              </a:extLst>
            </p:cNvPr>
            <p:cNvSpPr/>
            <p:nvPr/>
          </p:nvSpPr>
          <p:spPr>
            <a:xfrm>
              <a:off x="-4998996" y="228196"/>
              <a:ext cx="1139182" cy="1136636"/>
            </a:xfrm>
            <a:custGeom>
              <a:avLst/>
              <a:gdLst>
                <a:gd name="connsiteX0" fmla="*/ 1139183 w 1139182"/>
                <a:gd name="connsiteY0" fmla="*/ 568300 h 1136636"/>
                <a:gd name="connsiteX1" fmla="*/ 569573 w 1139182"/>
                <a:gd name="connsiteY1" fmla="*/ 1136636 h 1136636"/>
                <a:gd name="connsiteX2" fmla="*/ 0 w 1139182"/>
                <a:gd name="connsiteY2" fmla="*/ 568300 h 1136636"/>
                <a:gd name="connsiteX3" fmla="*/ 569573 w 1139182"/>
                <a:gd name="connsiteY3" fmla="*/ 0 h 1136636"/>
                <a:gd name="connsiteX4" fmla="*/ 1139183 w 1139182"/>
                <a:gd name="connsiteY4" fmla="*/ 568300 h 1136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9182" h="1136636">
                  <a:moveTo>
                    <a:pt x="1139183" y="568300"/>
                  </a:moveTo>
                  <a:cubicBezTo>
                    <a:pt x="1139183" y="882187"/>
                    <a:pt x="884217" y="1136636"/>
                    <a:pt x="569573" y="1136636"/>
                  </a:cubicBezTo>
                  <a:cubicBezTo>
                    <a:pt x="255003" y="1136636"/>
                    <a:pt x="0" y="882187"/>
                    <a:pt x="0" y="568300"/>
                  </a:cubicBezTo>
                  <a:cubicBezTo>
                    <a:pt x="0" y="254485"/>
                    <a:pt x="255003" y="0"/>
                    <a:pt x="569573" y="0"/>
                  </a:cubicBezTo>
                  <a:cubicBezTo>
                    <a:pt x="884217" y="0"/>
                    <a:pt x="1139183" y="254485"/>
                    <a:pt x="1139183" y="568300"/>
                  </a:cubicBezTo>
                </a:path>
              </a:pathLst>
            </a:custGeom>
            <a:solidFill>
              <a:srgbClr val="F6EA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6" name="Freeform 625">
              <a:extLst>
                <a:ext uri="{FF2B5EF4-FFF2-40B4-BE49-F238E27FC236}">
                  <a16:creationId xmlns:a16="http://schemas.microsoft.com/office/drawing/2014/main" id="{ED2F32B4-9291-5095-896C-574CB4350E4B}"/>
                </a:ext>
              </a:extLst>
            </p:cNvPr>
            <p:cNvSpPr/>
            <p:nvPr/>
          </p:nvSpPr>
          <p:spPr>
            <a:xfrm>
              <a:off x="-4995036" y="232190"/>
              <a:ext cx="1131253" cy="1128690"/>
            </a:xfrm>
            <a:custGeom>
              <a:avLst/>
              <a:gdLst>
                <a:gd name="connsiteX0" fmla="*/ 1131253 w 1131253"/>
                <a:gd name="connsiteY0" fmla="*/ 564306 h 1128690"/>
                <a:gd name="connsiteX1" fmla="*/ 565613 w 1131253"/>
                <a:gd name="connsiteY1" fmla="*/ 1128691 h 1128690"/>
                <a:gd name="connsiteX2" fmla="*/ 0 w 1131253"/>
                <a:gd name="connsiteY2" fmla="*/ 564306 h 1128690"/>
                <a:gd name="connsiteX3" fmla="*/ 565613 w 1131253"/>
                <a:gd name="connsiteY3" fmla="*/ 0 h 1128690"/>
                <a:gd name="connsiteX4" fmla="*/ 1131253 w 1131253"/>
                <a:gd name="connsiteY4" fmla="*/ 564306 h 1128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253" h="1128690">
                  <a:moveTo>
                    <a:pt x="1131253" y="564306"/>
                  </a:moveTo>
                  <a:cubicBezTo>
                    <a:pt x="1131253" y="876001"/>
                    <a:pt x="878050" y="1128691"/>
                    <a:pt x="565613" y="1128691"/>
                  </a:cubicBezTo>
                  <a:cubicBezTo>
                    <a:pt x="253240" y="1128691"/>
                    <a:pt x="0" y="876001"/>
                    <a:pt x="0" y="564306"/>
                  </a:cubicBezTo>
                  <a:cubicBezTo>
                    <a:pt x="0" y="252651"/>
                    <a:pt x="253240" y="0"/>
                    <a:pt x="565613" y="0"/>
                  </a:cubicBezTo>
                  <a:cubicBezTo>
                    <a:pt x="878050" y="0"/>
                    <a:pt x="1131253" y="252651"/>
                    <a:pt x="1131253" y="564306"/>
                  </a:cubicBezTo>
                </a:path>
              </a:pathLst>
            </a:custGeom>
            <a:solidFill>
              <a:srgbClr val="F6EA9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7" name="Freeform 626">
              <a:extLst>
                <a:ext uri="{FF2B5EF4-FFF2-40B4-BE49-F238E27FC236}">
                  <a16:creationId xmlns:a16="http://schemas.microsoft.com/office/drawing/2014/main" id="{D5DBA05C-582C-DBEF-7562-90DB9A120503}"/>
                </a:ext>
              </a:extLst>
            </p:cNvPr>
            <p:cNvSpPr/>
            <p:nvPr/>
          </p:nvSpPr>
          <p:spPr>
            <a:xfrm>
              <a:off x="-4991030" y="236147"/>
              <a:ext cx="1123250" cy="1120735"/>
            </a:xfrm>
            <a:custGeom>
              <a:avLst/>
              <a:gdLst>
                <a:gd name="connsiteX0" fmla="*/ 1123250 w 1123250"/>
                <a:gd name="connsiteY0" fmla="*/ 560348 h 1120735"/>
                <a:gd name="connsiteX1" fmla="*/ 561607 w 1123250"/>
                <a:gd name="connsiteY1" fmla="*/ 1120736 h 1120735"/>
                <a:gd name="connsiteX2" fmla="*/ 0 w 1123250"/>
                <a:gd name="connsiteY2" fmla="*/ 560348 h 1120735"/>
                <a:gd name="connsiteX3" fmla="*/ 561607 w 1123250"/>
                <a:gd name="connsiteY3" fmla="*/ 0 h 1120735"/>
                <a:gd name="connsiteX4" fmla="*/ 1123250 w 1123250"/>
                <a:gd name="connsiteY4" fmla="*/ 560348 h 1120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3250" h="1120735">
                  <a:moveTo>
                    <a:pt x="1123250" y="560348"/>
                  </a:moveTo>
                  <a:cubicBezTo>
                    <a:pt x="1123250" y="869887"/>
                    <a:pt x="871810" y="1120736"/>
                    <a:pt x="561607" y="1120736"/>
                  </a:cubicBezTo>
                  <a:cubicBezTo>
                    <a:pt x="251431" y="1120736"/>
                    <a:pt x="0" y="869887"/>
                    <a:pt x="0" y="560348"/>
                  </a:cubicBezTo>
                  <a:cubicBezTo>
                    <a:pt x="0" y="250888"/>
                    <a:pt x="251431" y="0"/>
                    <a:pt x="561607" y="0"/>
                  </a:cubicBezTo>
                  <a:cubicBezTo>
                    <a:pt x="871810" y="0"/>
                    <a:pt x="1123250" y="250888"/>
                    <a:pt x="1123250" y="560348"/>
                  </a:cubicBezTo>
                </a:path>
              </a:pathLst>
            </a:custGeom>
            <a:solidFill>
              <a:srgbClr val="F6E99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8" name="Freeform 627">
              <a:extLst>
                <a:ext uri="{FF2B5EF4-FFF2-40B4-BE49-F238E27FC236}">
                  <a16:creationId xmlns:a16="http://schemas.microsoft.com/office/drawing/2014/main" id="{58FD3855-EE92-11BD-7D00-FA79274A9AF0}"/>
                </a:ext>
              </a:extLst>
            </p:cNvPr>
            <p:cNvSpPr/>
            <p:nvPr/>
          </p:nvSpPr>
          <p:spPr>
            <a:xfrm>
              <a:off x="-4987061" y="240141"/>
              <a:ext cx="1115348" cy="1112780"/>
            </a:xfrm>
            <a:custGeom>
              <a:avLst/>
              <a:gdLst>
                <a:gd name="connsiteX0" fmla="*/ 1115349 w 1115348"/>
                <a:gd name="connsiteY0" fmla="*/ 556354 h 1112780"/>
                <a:gd name="connsiteX1" fmla="*/ 557637 w 1115348"/>
                <a:gd name="connsiteY1" fmla="*/ 1112781 h 1112780"/>
                <a:gd name="connsiteX2" fmla="*/ 0 w 1115348"/>
                <a:gd name="connsiteY2" fmla="*/ 556354 h 1112780"/>
                <a:gd name="connsiteX3" fmla="*/ 557637 w 1115348"/>
                <a:gd name="connsiteY3" fmla="*/ 0 h 1112780"/>
                <a:gd name="connsiteX4" fmla="*/ 1115349 w 1115348"/>
                <a:gd name="connsiteY4" fmla="*/ 556354 h 1112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348" h="1112780">
                  <a:moveTo>
                    <a:pt x="1115349" y="556354"/>
                  </a:moveTo>
                  <a:cubicBezTo>
                    <a:pt x="1115349" y="863692"/>
                    <a:pt x="865644" y="1112781"/>
                    <a:pt x="557637" y="1112781"/>
                  </a:cubicBezTo>
                  <a:cubicBezTo>
                    <a:pt x="249659" y="1112781"/>
                    <a:pt x="0" y="863692"/>
                    <a:pt x="0" y="556354"/>
                  </a:cubicBezTo>
                  <a:cubicBezTo>
                    <a:pt x="0" y="249088"/>
                    <a:pt x="249659" y="0"/>
                    <a:pt x="557637" y="0"/>
                  </a:cubicBezTo>
                  <a:cubicBezTo>
                    <a:pt x="865644" y="0"/>
                    <a:pt x="1115349" y="249088"/>
                    <a:pt x="1115349" y="556354"/>
                  </a:cubicBezTo>
                </a:path>
              </a:pathLst>
            </a:custGeom>
            <a:solidFill>
              <a:srgbClr val="F6E995"/>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9" name="Freeform 628">
              <a:extLst>
                <a:ext uri="{FF2B5EF4-FFF2-40B4-BE49-F238E27FC236}">
                  <a16:creationId xmlns:a16="http://schemas.microsoft.com/office/drawing/2014/main" id="{C1A01B12-4C6C-F48C-A41B-5A975C5BD3EC}"/>
                </a:ext>
              </a:extLst>
            </p:cNvPr>
            <p:cNvSpPr/>
            <p:nvPr/>
          </p:nvSpPr>
          <p:spPr>
            <a:xfrm>
              <a:off x="-4983064" y="244099"/>
              <a:ext cx="1107382" cy="1104834"/>
            </a:xfrm>
            <a:custGeom>
              <a:avLst/>
              <a:gdLst>
                <a:gd name="connsiteX0" fmla="*/ 1107382 w 1107382"/>
                <a:gd name="connsiteY0" fmla="*/ 552396 h 1104834"/>
                <a:gd name="connsiteX1" fmla="*/ 553640 w 1107382"/>
                <a:gd name="connsiteY1" fmla="*/ 1104835 h 1104834"/>
                <a:gd name="connsiteX2" fmla="*/ 0 w 1107382"/>
                <a:gd name="connsiteY2" fmla="*/ 552396 h 1104834"/>
                <a:gd name="connsiteX3" fmla="*/ 553640 w 1107382"/>
                <a:gd name="connsiteY3" fmla="*/ 0 h 1104834"/>
                <a:gd name="connsiteX4" fmla="*/ 1107382 w 1107382"/>
                <a:gd name="connsiteY4" fmla="*/ 552396 h 1104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382" h="1104834">
                  <a:moveTo>
                    <a:pt x="1107382" y="552396"/>
                  </a:moveTo>
                  <a:cubicBezTo>
                    <a:pt x="1107382" y="857542"/>
                    <a:pt x="859450" y="1104835"/>
                    <a:pt x="553640" y="1104835"/>
                  </a:cubicBezTo>
                  <a:cubicBezTo>
                    <a:pt x="247867" y="1104835"/>
                    <a:pt x="0" y="857542"/>
                    <a:pt x="0" y="552396"/>
                  </a:cubicBezTo>
                  <a:cubicBezTo>
                    <a:pt x="0" y="247325"/>
                    <a:pt x="247867" y="0"/>
                    <a:pt x="553640" y="0"/>
                  </a:cubicBezTo>
                  <a:cubicBezTo>
                    <a:pt x="859450" y="0"/>
                    <a:pt x="1107382" y="247325"/>
                    <a:pt x="1107382" y="552396"/>
                  </a:cubicBezTo>
                </a:path>
              </a:pathLst>
            </a:custGeom>
            <a:solidFill>
              <a:srgbClr val="F6E99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0" name="Freeform 629">
              <a:extLst>
                <a:ext uri="{FF2B5EF4-FFF2-40B4-BE49-F238E27FC236}">
                  <a16:creationId xmlns:a16="http://schemas.microsoft.com/office/drawing/2014/main" id="{4C2530EF-2E5F-D89B-551B-63D67B4D7A14}"/>
                </a:ext>
              </a:extLst>
            </p:cNvPr>
            <p:cNvSpPr/>
            <p:nvPr/>
          </p:nvSpPr>
          <p:spPr>
            <a:xfrm>
              <a:off x="-4979095" y="248093"/>
              <a:ext cx="1099407" cy="1096880"/>
            </a:xfrm>
            <a:custGeom>
              <a:avLst/>
              <a:gdLst>
                <a:gd name="connsiteX0" fmla="*/ 1099407 w 1099407"/>
                <a:gd name="connsiteY0" fmla="*/ 548402 h 1096880"/>
                <a:gd name="connsiteX1" fmla="*/ 549671 w 1099407"/>
                <a:gd name="connsiteY1" fmla="*/ 1096880 h 1096880"/>
                <a:gd name="connsiteX2" fmla="*/ 0 w 1099407"/>
                <a:gd name="connsiteY2" fmla="*/ 548402 h 1096880"/>
                <a:gd name="connsiteX3" fmla="*/ 549671 w 1099407"/>
                <a:gd name="connsiteY3" fmla="*/ 0 h 1096880"/>
                <a:gd name="connsiteX4" fmla="*/ 1099407 w 1099407"/>
                <a:gd name="connsiteY4" fmla="*/ 548402 h 10968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407" h="1096880">
                  <a:moveTo>
                    <a:pt x="1099407" y="548402"/>
                  </a:moveTo>
                  <a:cubicBezTo>
                    <a:pt x="1099407" y="851319"/>
                    <a:pt x="853275" y="1096880"/>
                    <a:pt x="549671" y="1096880"/>
                  </a:cubicBezTo>
                  <a:cubicBezTo>
                    <a:pt x="246095" y="1096880"/>
                    <a:pt x="0" y="851319"/>
                    <a:pt x="0" y="548402"/>
                  </a:cubicBezTo>
                  <a:cubicBezTo>
                    <a:pt x="0" y="245562"/>
                    <a:pt x="246095" y="0"/>
                    <a:pt x="549671" y="0"/>
                  </a:cubicBezTo>
                  <a:cubicBezTo>
                    <a:pt x="853275" y="0"/>
                    <a:pt x="1099407" y="245562"/>
                    <a:pt x="1099407" y="548402"/>
                  </a:cubicBezTo>
                </a:path>
              </a:pathLst>
            </a:custGeom>
            <a:solidFill>
              <a:srgbClr val="F6E892"/>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1" name="Freeform 630">
              <a:extLst>
                <a:ext uri="{FF2B5EF4-FFF2-40B4-BE49-F238E27FC236}">
                  <a16:creationId xmlns:a16="http://schemas.microsoft.com/office/drawing/2014/main" id="{EFF74C31-FBEC-1BC8-C0F6-5CD98D8095C2}"/>
                </a:ext>
              </a:extLst>
            </p:cNvPr>
            <p:cNvSpPr/>
            <p:nvPr/>
          </p:nvSpPr>
          <p:spPr>
            <a:xfrm>
              <a:off x="-4975098" y="252050"/>
              <a:ext cx="1091412" cy="1088935"/>
            </a:xfrm>
            <a:custGeom>
              <a:avLst/>
              <a:gdLst>
                <a:gd name="connsiteX0" fmla="*/ 1091413 w 1091412"/>
                <a:gd name="connsiteY0" fmla="*/ 544445 h 1088935"/>
                <a:gd name="connsiteX1" fmla="*/ 545674 w 1091412"/>
                <a:gd name="connsiteY1" fmla="*/ 1088935 h 1088935"/>
                <a:gd name="connsiteX2" fmla="*/ 0 w 1091412"/>
                <a:gd name="connsiteY2" fmla="*/ 544445 h 1088935"/>
                <a:gd name="connsiteX3" fmla="*/ 545674 w 1091412"/>
                <a:gd name="connsiteY3" fmla="*/ 0 h 1088935"/>
                <a:gd name="connsiteX4" fmla="*/ 1091413 w 1091412"/>
                <a:gd name="connsiteY4" fmla="*/ 544445 h 1088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1412" h="1088935">
                  <a:moveTo>
                    <a:pt x="1091413" y="544445"/>
                  </a:moveTo>
                  <a:cubicBezTo>
                    <a:pt x="1091413" y="845170"/>
                    <a:pt x="847081" y="1088935"/>
                    <a:pt x="545674" y="1088935"/>
                  </a:cubicBezTo>
                  <a:cubicBezTo>
                    <a:pt x="244295" y="1088935"/>
                    <a:pt x="0" y="845170"/>
                    <a:pt x="0" y="544445"/>
                  </a:cubicBezTo>
                  <a:cubicBezTo>
                    <a:pt x="0" y="243800"/>
                    <a:pt x="244295" y="0"/>
                    <a:pt x="545674" y="0"/>
                  </a:cubicBezTo>
                  <a:cubicBezTo>
                    <a:pt x="847081" y="0"/>
                    <a:pt x="1091413" y="243800"/>
                    <a:pt x="1091413" y="544445"/>
                  </a:cubicBezTo>
                </a:path>
              </a:pathLst>
            </a:custGeom>
            <a:solidFill>
              <a:srgbClr val="F6E89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2" name="Freeform 631">
              <a:extLst>
                <a:ext uri="{FF2B5EF4-FFF2-40B4-BE49-F238E27FC236}">
                  <a16:creationId xmlns:a16="http://schemas.microsoft.com/office/drawing/2014/main" id="{3044A22E-4D19-6FC6-B7D9-9583635B169A}"/>
                </a:ext>
              </a:extLst>
            </p:cNvPr>
            <p:cNvSpPr/>
            <p:nvPr/>
          </p:nvSpPr>
          <p:spPr>
            <a:xfrm>
              <a:off x="-4971165" y="256044"/>
              <a:ext cx="1083511" cy="1080980"/>
            </a:xfrm>
            <a:custGeom>
              <a:avLst/>
              <a:gdLst>
                <a:gd name="connsiteX0" fmla="*/ 1083511 w 1083511"/>
                <a:gd name="connsiteY0" fmla="*/ 540452 h 1080980"/>
                <a:gd name="connsiteX1" fmla="*/ 541742 w 1083511"/>
                <a:gd name="connsiteY1" fmla="*/ 1080981 h 1080980"/>
                <a:gd name="connsiteX2" fmla="*/ 0 w 1083511"/>
                <a:gd name="connsiteY2" fmla="*/ 540452 h 1080980"/>
                <a:gd name="connsiteX3" fmla="*/ 541742 w 1083511"/>
                <a:gd name="connsiteY3" fmla="*/ 0 h 1080980"/>
                <a:gd name="connsiteX4" fmla="*/ 1083511 w 1083511"/>
                <a:gd name="connsiteY4" fmla="*/ 540452 h 108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511" h="1080980">
                  <a:moveTo>
                    <a:pt x="1083511" y="540452"/>
                  </a:moveTo>
                  <a:cubicBezTo>
                    <a:pt x="1083511" y="838975"/>
                    <a:pt x="840951" y="1080981"/>
                    <a:pt x="541742" y="1080981"/>
                  </a:cubicBezTo>
                  <a:cubicBezTo>
                    <a:pt x="242569" y="1080981"/>
                    <a:pt x="0" y="838975"/>
                    <a:pt x="0" y="540452"/>
                  </a:cubicBezTo>
                  <a:cubicBezTo>
                    <a:pt x="0" y="242001"/>
                    <a:pt x="242569" y="0"/>
                    <a:pt x="541742" y="0"/>
                  </a:cubicBezTo>
                  <a:cubicBezTo>
                    <a:pt x="840951" y="0"/>
                    <a:pt x="1083511" y="242001"/>
                    <a:pt x="1083511" y="540452"/>
                  </a:cubicBezTo>
                </a:path>
              </a:pathLst>
            </a:custGeom>
            <a:solidFill>
              <a:srgbClr val="F6E89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3" name="Freeform 632">
              <a:extLst>
                <a:ext uri="{FF2B5EF4-FFF2-40B4-BE49-F238E27FC236}">
                  <a16:creationId xmlns:a16="http://schemas.microsoft.com/office/drawing/2014/main" id="{92F92FD3-B5D1-0307-B6DD-749E95F7CB54}"/>
                </a:ext>
              </a:extLst>
            </p:cNvPr>
            <p:cNvSpPr/>
            <p:nvPr/>
          </p:nvSpPr>
          <p:spPr>
            <a:xfrm>
              <a:off x="-4967159" y="259966"/>
              <a:ext cx="1075545" cy="1073061"/>
            </a:xfrm>
            <a:custGeom>
              <a:avLst/>
              <a:gdLst>
                <a:gd name="connsiteX0" fmla="*/ 1075545 w 1075545"/>
                <a:gd name="connsiteY0" fmla="*/ 536530 h 1073061"/>
                <a:gd name="connsiteX1" fmla="*/ 537736 w 1075545"/>
                <a:gd name="connsiteY1" fmla="*/ 1073061 h 1073061"/>
                <a:gd name="connsiteX2" fmla="*/ 0 w 1075545"/>
                <a:gd name="connsiteY2" fmla="*/ 536530 h 1073061"/>
                <a:gd name="connsiteX3" fmla="*/ 537736 w 1075545"/>
                <a:gd name="connsiteY3" fmla="*/ 0 h 1073061"/>
                <a:gd name="connsiteX4" fmla="*/ 1075545 w 1075545"/>
                <a:gd name="connsiteY4" fmla="*/ 536530 h 1073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545" h="1073061">
                  <a:moveTo>
                    <a:pt x="1075545" y="536530"/>
                  </a:moveTo>
                  <a:cubicBezTo>
                    <a:pt x="1075545" y="832861"/>
                    <a:pt x="834776" y="1073061"/>
                    <a:pt x="537736" y="1073061"/>
                  </a:cubicBezTo>
                  <a:cubicBezTo>
                    <a:pt x="240797" y="1073061"/>
                    <a:pt x="0" y="832861"/>
                    <a:pt x="0" y="536530"/>
                  </a:cubicBezTo>
                  <a:cubicBezTo>
                    <a:pt x="0" y="240274"/>
                    <a:pt x="240797" y="0"/>
                    <a:pt x="537736" y="0"/>
                  </a:cubicBezTo>
                  <a:cubicBezTo>
                    <a:pt x="834776" y="0"/>
                    <a:pt x="1075545" y="240274"/>
                    <a:pt x="1075545" y="536530"/>
                  </a:cubicBezTo>
                </a:path>
              </a:pathLst>
            </a:custGeom>
            <a:solidFill>
              <a:srgbClr val="F6E78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4" name="Freeform 633">
              <a:extLst>
                <a:ext uri="{FF2B5EF4-FFF2-40B4-BE49-F238E27FC236}">
                  <a16:creationId xmlns:a16="http://schemas.microsoft.com/office/drawing/2014/main" id="{599CD7F9-F81A-4886-C7DF-DB0D2C387663}"/>
                </a:ext>
              </a:extLst>
            </p:cNvPr>
            <p:cNvSpPr/>
            <p:nvPr/>
          </p:nvSpPr>
          <p:spPr>
            <a:xfrm>
              <a:off x="-4963125" y="263960"/>
              <a:ext cx="1067504" cy="1065143"/>
            </a:xfrm>
            <a:custGeom>
              <a:avLst/>
              <a:gdLst>
                <a:gd name="connsiteX0" fmla="*/ 1067505 w 1067504"/>
                <a:gd name="connsiteY0" fmla="*/ 532536 h 1065143"/>
                <a:gd name="connsiteX1" fmla="*/ 533702 w 1067504"/>
                <a:gd name="connsiteY1" fmla="*/ 1065143 h 1065143"/>
                <a:gd name="connsiteX2" fmla="*/ 0 w 1067504"/>
                <a:gd name="connsiteY2" fmla="*/ 532536 h 1065143"/>
                <a:gd name="connsiteX3" fmla="*/ 533702 w 1067504"/>
                <a:gd name="connsiteY3" fmla="*/ 0 h 1065143"/>
                <a:gd name="connsiteX4" fmla="*/ 1067505 w 1067504"/>
                <a:gd name="connsiteY4" fmla="*/ 532536 h 106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504" h="1065143">
                  <a:moveTo>
                    <a:pt x="1067505" y="532536"/>
                  </a:moveTo>
                  <a:cubicBezTo>
                    <a:pt x="1067505" y="826675"/>
                    <a:pt x="828508" y="1065143"/>
                    <a:pt x="533702" y="1065143"/>
                  </a:cubicBezTo>
                  <a:cubicBezTo>
                    <a:pt x="238960" y="1065143"/>
                    <a:pt x="0" y="826675"/>
                    <a:pt x="0" y="532536"/>
                  </a:cubicBezTo>
                  <a:cubicBezTo>
                    <a:pt x="0" y="238474"/>
                    <a:pt x="238960" y="0"/>
                    <a:pt x="533702" y="0"/>
                  </a:cubicBezTo>
                  <a:cubicBezTo>
                    <a:pt x="828508" y="0"/>
                    <a:pt x="1067505" y="238474"/>
                    <a:pt x="1067505" y="532536"/>
                  </a:cubicBezTo>
                </a:path>
              </a:pathLst>
            </a:custGeom>
            <a:solidFill>
              <a:srgbClr val="F6E78E"/>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5" name="Freeform 634">
              <a:extLst>
                <a:ext uri="{FF2B5EF4-FFF2-40B4-BE49-F238E27FC236}">
                  <a16:creationId xmlns:a16="http://schemas.microsoft.com/office/drawing/2014/main" id="{E6075EED-9005-3648-72E6-41BA060EA2ED}"/>
                </a:ext>
              </a:extLst>
            </p:cNvPr>
            <p:cNvSpPr/>
            <p:nvPr/>
          </p:nvSpPr>
          <p:spPr>
            <a:xfrm>
              <a:off x="-4959193" y="267953"/>
              <a:ext cx="1059566" cy="1057161"/>
            </a:xfrm>
            <a:custGeom>
              <a:avLst/>
              <a:gdLst>
                <a:gd name="connsiteX0" fmla="*/ 1059567 w 1059566"/>
                <a:gd name="connsiteY0" fmla="*/ 528542 h 1057161"/>
                <a:gd name="connsiteX1" fmla="*/ 529769 w 1059566"/>
                <a:gd name="connsiteY1" fmla="*/ 1057161 h 1057161"/>
                <a:gd name="connsiteX2" fmla="*/ 0 w 1059566"/>
                <a:gd name="connsiteY2" fmla="*/ 528542 h 1057161"/>
                <a:gd name="connsiteX3" fmla="*/ 529769 w 1059566"/>
                <a:gd name="connsiteY3" fmla="*/ 0 h 1057161"/>
                <a:gd name="connsiteX4" fmla="*/ 1059567 w 1059566"/>
                <a:gd name="connsiteY4" fmla="*/ 528542 h 1057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566" h="1057161">
                  <a:moveTo>
                    <a:pt x="1059567" y="528542"/>
                  </a:moveTo>
                  <a:cubicBezTo>
                    <a:pt x="1059567" y="820489"/>
                    <a:pt x="822416" y="1057161"/>
                    <a:pt x="529769" y="1057161"/>
                  </a:cubicBezTo>
                  <a:cubicBezTo>
                    <a:pt x="237188" y="1057161"/>
                    <a:pt x="0" y="820489"/>
                    <a:pt x="0" y="528542"/>
                  </a:cubicBezTo>
                  <a:cubicBezTo>
                    <a:pt x="0" y="236639"/>
                    <a:pt x="237188" y="0"/>
                    <a:pt x="529769" y="0"/>
                  </a:cubicBezTo>
                  <a:cubicBezTo>
                    <a:pt x="822416" y="0"/>
                    <a:pt x="1059567" y="236639"/>
                    <a:pt x="1059567" y="528542"/>
                  </a:cubicBezTo>
                </a:path>
              </a:pathLst>
            </a:custGeom>
            <a:solidFill>
              <a:srgbClr val="F6E78E"/>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6" name="Freeform 635">
              <a:extLst>
                <a:ext uri="{FF2B5EF4-FFF2-40B4-BE49-F238E27FC236}">
                  <a16:creationId xmlns:a16="http://schemas.microsoft.com/office/drawing/2014/main" id="{1514AF3B-5B1B-7F62-CEAC-4F5DF73D1E4E}"/>
                </a:ext>
              </a:extLst>
            </p:cNvPr>
            <p:cNvSpPr/>
            <p:nvPr/>
          </p:nvSpPr>
          <p:spPr>
            <a:xfrm>
              <a:off x="-4955187" y="271911"/>
              <a:ext cx="1051600" cy="1049242"/>
            </a:xfrm>
            <a:custGeom>
              <a:avLst/>
              <a:gdLst>
                <a:gd name="connsiteX0" fmla="*/ 1051600 w 1051600"/>
                <a:gd name="connsiteY0" fmla="*/ 524584 h 1049242"/>
                <a:gd name="connsiteX1" fmla="*/ 525763 w 1051600"/>
                <a:gd name="connsiteY1" fmla="*/ 1049243 h 1049242"/>
                <a:gd name="connsiteX2" fmla="*/ 0 w 1051600"/>
                <a:gd name="connsiteY2" fmla="*/ 524584 h 1049242"/>
                <a:gd name="connsiteX3" fmla="*/ 525763 w 1051600"/>
                <a:gd name="connsiteY3" fmla="*/ 0 h 1049242"/>
                <a:gd name="connsiteX4" fmla="*/ 1051600 w 1051600"/>
                <a:gd name="connsiteY4" fmla="*/ 524584 h 1049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600" h="1049242">
                  <a:moveTo>
                    <a:pt x="1051600" y="524584"/>
                  </a:moveTo>
                  <a:cubicBezTo>
                    <a:pt x="1051600" y="814330"/>
                    <a:pt x="816213" y="1049243"/>
                    <a:pt x="525763" y="1049243"/>
                  </a:cubicBezTo>
                  <a:cubicBezTo>
                    <a:pt x="235387" y="1049243"/>
                    <a:pt x="0" y="814330"/>
                    <a:pt x="0" y="524584"/>
                  </a:cubicBezTo>
                  <a:cubicBezTo>
                    <a:pt x="0" y="234876"/>
                    <a:pt x="235387" y="0"/>
                    <a:pt x="525763" y="0"/>
                  </a:cubicBezTo>
                  <a:cubicBezTo>
                    <a:pt x="816213" y="0"/>
                    <a:pt x="1051600" y="234876"/>
                    <a:pt x="1051600" y="524584"/>
                  </a:cubicBezTo>
                </a:path>
              </a:pathLst>
            </a:custGeom>
            <a:solidFill>
              <a:srgbClr val="F6E78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7" name="Freeform 636">
              <a:extLst>
                <a:ext uri="{FF2B5EF4-FFF2-40B4-BE49-F238E27FC236}">
                  <a16:creationId xmlns:a16="http://schemas.microsoft.com/office/drawing/2014/main" id="{6BC8868E-7C80-2480-7001-5F1829E59A11}"/>
                </a:ext>
              </a:extLst>
            </p:cNvPr>
            <p:cNvSpPr/>
            <p:nvPr/>
          </p:nvSpPr>
          <p:spPr>
            <a:xfrm>
              <a:off x="-4951226" y="275905"/>
              <a:ext cx="1043633" cy="1041260"/>
            </a:xfrm>
            <a:custGeom>
              <a:avLst/>
              <a:gdLst>
                <a:gd name="connsiteX0" fmla="*/ 1043634 w 1043633"/>
                <a:gd name="connsiteY0" fmla="*/ 520590 h 1041260"/>
                <a:gd name="connsiteX1" fmla="*/ 521803 w 1043633"/>
                <a:gd name="connsiteY1" fmla="*/ 1041261 h 1041260"/>
                <a:gd name="connsiteX2" fmla="*/ 0 w 1043633"/>
                <a:gd name="connsiteY2" fmla="*/ 520590 h 1041260"/>
                <a:gd name="connsiteX3" fmla="*/ 521803 w 1043633"/>
                <a:gd name="connsiteY3" fmla="*/ 0 h 1041260"/>
                <a:gd name="connsiteX4" fmla="*/ 1043634 w 1043633"/>
                <a:gd name="connsiteY4" fmla="*/ 520590 h 1041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33" h="1041260">
                  <a:moveTo>
                    <a:pt x="1043634" y="520590"/>
                  </a:moveTo>
                  <a:cubicBezTo>
                    <a:pt x="1043634" y="808180"/>
                    <a:pt x="810010" y="1041261"/>
                    <a:pt x="521803" y="1041261"/>
                  </a:cubicBezTo>
                  <a:cubicBezTo>
                    <a:pt x="233624" y="1041261"/>
                    <a:pt x="0" y="808180"/>
                    <a:pt x="0" y="520590"/>
                  </a:cubicBezTo>
                  <a:cubicBezTo>
                    <a:pt x="0" y="233078"/>
                    <a:pt x="233624" y="0"/>
                    <a:pt x="521803" y="0"/>
                  </a:cubicBezTo>
                  <a:cubicBezTo>
                    <a:pt x="810010" y="0"/>
                    <a:pt x="1043634" y="233078"/>
                    <a:pt x="1043634" y="520590"/>
                  </a:cubicBezTo>
                </a:path>
              </a:pathLst>
            </a:custGeom>
            <a:solidFill>
              <a:srgbClr val="F6E68C"/>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8" name="Freeform 637">
              <a:extLst>
                <a:ext uri="{FF2B5EF4-FFF2-40B4-BE49-F238E27FC236}">
                  <a16:creationId xmlns:a16="http://schemas.microsoft.com/office/drawing/2014/main" id="{5FFFD038-E8A1-99BE-C62B-095C8002270D}"/>
                </a:ext>
              </a:extLst>
            </p:cNvPr>
            <p:cNvSpPr/>
            <p:nvPr/>
          </p:nvSpPr>
          <p:spPr>
            <a:xfrm>
              <a:off x="-4947220" y="279863"/>
              <a:ext cx="1035658" cy="1033305"/>
            </a:xfrm>
            <a:custGeom>
              <a:avLst/>
              <a:gdLst>
                <a:gd name="connsiteX0" fmla="*/ 1035659 w 1035658"/>
                <a:gd name="connsiteY0" fmla="*/ 516632 h 1033305"/>
                <a:gd name="connsiteX1" fmla="*/ 517797 w 1035658"/>
                <a:gd name="connsiteY1" fmla="*/ 1033305 h 1033305"/>
                <a:gd name="connsiteX2" fmla="*/ 0 w 1035658"/>
                <a:gd name="connsiteY2" fmla="*/ 516632 h 1033305"/>
                <a:gd name="connsiteX3" fmla="*/ 517797 w 1035658"/>
                <a:gd name="connsiteY3" fmla="*/ 0 h 1033305"/>
                <a:gd name="connsiteX4" fmla="*/ 1035659 w 1035658"/>
                <a:gd name="connsiteY4" fmla="*/ 516632 h 10333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5658" h="1033305">
                  <a:moveTo>
                    <a:pt x="1035659" y="516632"/>
                  </a:moveTo>
                  <a:cubicBezTo>
                    <a:pt x="1035659" y="802030"/>
                    <a:pt x="803807" y="1033305"/>
                    <a:pt x="517797" y="1033305"/>
                  </a:cubicBezTo>
                  <a:cubicBezTo>
                    <a:pt x="231815" y="1033305"/>
                    <a:pt x="0" y="802030"/>
                    <a:pt x="0" y="516632"/>
                  </a:cubicBezTo>
                  <a:cubicBezTo>
                    <a:pt x="0" y="231315"/>
                    <a:pt x="231815" y="0"/>
                    <a:pt x="517797" y="0"/>
                  </a:cubicBezTo>
                  <a:cubicBezTo>
                    <a:pt x="803807" y="0"/>
                    <a:pt x="1035659" y="231315"/>
                    <a:pt x="1035659" y="516632"/>
                  </a:cubicBezTo>
                </a:path>
              </a:pathLst>
            </a:custGeom>
            <a:solidFill>
              <a:srgbClr val="F6E68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9" name="Freeform 638">
              <a:extLst>
                <a:ext uri="{FF2B5EF4-FFF2-40B4-BE49-F238E27FC236}">
                  <a16:creationId xmlns:a16="http://schemas.microsoft.com/office/drawing/2014/main" id="{2B4EBEE9-26FF-A331-35C7-C4E422325B37}"/>
                </a:ext>
              </a:extLst>
            </p:cNvPr>
            <p:cNvSpPr/>
            <p:nvPr/>
          </p:nvSpPr>
          <p:spPr>
            <a:xfrm>
              <a:off x="-4943251" y="283821"/>
              <a:ext cx="1027692" cy="1025386"/>
            </a:xfrm>
            <a:custGeom>
              <a:avLst/>
              <a:gdLst>
                <a:gd name="connsiteX0" fmla="*/ 1027692 w 1027692"/>
                <a:gd name="connsiteY0" fmla="*/ 512674 h 1025386"/>
                <a:gd name="connsiteX1" fmla="*/ 513828 w 1027692"/>
                <a:gd name="connsiteY1" fmla="*/ 1025387 h 1025386"/>
                <a:gd name="connsiteX2" fmla="*/ 0 w 1027692"/>
                <a:gd name="connsiteY2" fmla="*/ 512674 h 1025386"/>
                <a:gd name="connsiteX3" fmla="*/ 513828 w 1027692"/>
                <a:gd name="connsiteY3" fmla="*/ 0 h 1025386"/>
                <a:gd name="connsiteX4" fmla="*/ 1027692 w 1027692"/>
                <a:gd name="connsiteY4" fmla="*/ 512674 h 1025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92" h="1025386">
                  <a:moveTo>
                    <a:pt x="1027692" y="512674"/>
                  </a:moveTo>
                  <a:cubicBezTo>
                    <a:pt x="1027692" y="795871"/>
                    <a:pt x="797640" y="1025387"/>
                    <a:pt x="513828" y="1025387"/>
                  </a:cubicBezTo>
                  <a:cubicBezTo>
                    <a:pt x="230052" y="1025387"/>
                    <a:pt x="0" y="795871"/>
                    <a:pt x="0" y="512674"/>
                  </a:cubicBezTo>
                  <a:cubicBezTo>
                    <a:pt x="0" y="229551"/>
                    <a:pt x="230052" y="0"/>
                    <a:pt x="513828" y="0"/>
                  </a:cubicBezTo>
                  <a:cubicBezTo>
                    <a:pt x="797640" y="0"/>
                    <a:pt x="1027692" y="229551"/>
                    <a:pt x="1027692" y="512674"/>
                  </a:cubicBezTo>
                </a:path>
              </a:pathLst>
            </a:custGeom>
            <a:solidFill>
              <a:srgbClr val="F6E78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0" name="Freeform 639">
              <a:extLst>
                <a:ext uri="{FF2B5EF4-FFF2-40B4-BE49-F238E27FC236}">
                  <a16:creationId xmlns:a16="http://schemas.microsoft.com/office/drawing/2014/main" id="{5BEEAF24-EB49-C501-AFA7-06AB049DEA27}"/>
                </a:ext>
              </a:extLst>
            </p:cNvPr>
            <p:cNvSpPr/>
            <p:nvPr/>
          </p:nvSpPr>
          <p:spPr>
            <a:xfrm>
              <a:off x="-4939291" y="287815"/>
              <a:ext cx="1019799" cy="1017441"/>
            </a:xfrm>
            <a:custGeom>
              <a:avLst/>
              <a:gdLst>
                <a:gd name="connsiteX0" fmla="*/ 1019800 w 1019799"/>
                <a:gd name="connsiteY0" fmla="*/ 508681 h 1017441"/>
                <a:gd name="connsiteX1" fmla="*/ 509867 w 1019799"/>
                <a:gd name="connsiteY1" fmla="*/ 1017442 h 1017441"/>
                <a:gd name="connsiteX2" fmla="*/ 0 w 1019799"/>
                <a:gd name="connsiteY2" fmla="*/ 508681 h 1017441"/>
                <a:gd name="connsiteX3" fmla="*/ 509867 w 1019799"/>
                <a:gd name="connsiteY3" fmla="*/ 0 h 1017441"/>
                <a:gd name="connsiteX4" fmla="*/ 1019800 w 1019799"/>
                <a:gd name="connsiteY4" fmla="*/ 508681 h 1017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799" h="1017441">
                  <a:moveTo>
                    <a:pt x="1019800" y="508681"/>
                  </a:moveTo>
                  <a:cubicBezTo>
                    <a:pt x="1019800" y="789648"/>
                    <a:pt x="791483" y="1017442"/>
                    <a:pt x="509867" y="1017442"/>
                  </a:cubicBezTo>
                  <a:cubicBezTo>
                    <a:pt x="228289" y="1017442"/>
                    <a:pt x="0" y="789648"/>
                    <a:pt x="0" y="508681"/>
                  </a:cubicBezTo>
                  <a:cubicBezTo>
                    <a:pt x="0" y="227788"/>
                    <a:pt x="228289" y="0"/>
                    <a:pt x="509867" y="0"/>
                  </a:cubicBezTo>
                  <a:cubicBezTo>
                    <a:pt x="791483" y="0"/>
                    <a:pt x="1019800" y="227788"/>
                    <a:pt x="1019800" y="508681"/>
                  </a:cubicBezTo>
                </a:path>
              </a:pathLst>
            </a:custGeom>
            <a:solidFill>
              <a:srgbClr val="F7E689"/>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1" name="Freeform 640">
              <a:extLst>
                <a:ext uri="{FF2B5EF4-FFF2-40B4-BE49-F238E27FC236}">
                  <a16:creationId xmlns:a16="http://schemas.microsoft.com/office/drawing/2014/main" id="{6F717F70-0566-56FA-503B-D059DE13C2D6}"/>
                </a:ext>
              </a:extLst>
            </p:cNvPr>
            <p:cNvSpPr/>
            <p:nvPr/>
          </p:nvSpPr>
          <p:spPr>
            <a:xfrm>
              <a:off x="-4935285" y="291808"/>
              <a:ext cx="1011787" cy="1009451"/>
            </a:xfrm>
            <a:custGeom>
              <a:avLst/>
              <a:gdLst>
                <a:gd name="connsiteX0" fmla="*/ 1011788 w 1011787"/>
                <a:gd name="connsiteY0" fmla="*/ 504688 h 1009451"/>
                <a:gd name="connsiteX1" fmla="*/ 505861 w 1011787"/>
                <a:gd name="connsiteY1" fmla="*/ 1009451 h 1009451"/>
                <a:gd name="connsiteX2" fmla="*/ 0 w 1011787"/>
                <a:gd name="connsiteY2" fmla="*/ 504688 h 1009451"/>
                <a:gd name="connsiteX3" fmla="*/ 505861 w 1011787"/>
                <a:gd name="connsiteY3" fmla="*/ 0 h 1009451"/>
                <a:gd name="connsiteX4" fmla="*/ 1011788 w 1011787"/>
                <a:gd name="connsiteY4" fmla="*/ 504688 h 1009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787" h="1009451">
                  <a:moveTo>
                    <a:pt x="1011788" y="504688"/>
                  </a:moveTo>
                  <a:cubicBezTo>
                    <a:pt x="1011788" y="783463"/>
                    <a:pt x="785271" y="1009451"/>
                    <a:pt x="505861" y="1009451"/>
                  </a:cubicBezTo>
                  <a:cubicBezTo>
                    <a:pt x="226480" y="1009451"/>
                    <a:pt x="0" y="783463"/>
                    <a:pt x="0" y="504688"/>
                  </a:cubicBezTo>
                  <a:cubicBezTo>
                    <a:pt x="0" y="225990"/>
                    <a:pt x="226480" y="0"/>
                    <a:pt x="505861" y="0"/>
                  </a:cubicBezTo>
                  <a:cubicBezTo>
                    <a:pt x="785271" y="0"/>
                    <a:pt x="1011788" y="225990"/>
                    <a:pt x="1011788" y="504688"/>
                  </a:cubicBezTo>
                </a:path>
              </a:pathLst>
            </a:custGeom>
            <a:solidFill>
              <a:srgbClr val="F6E689"/>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2" name="Freeform 641">
              <a:extLst>
                <a:ext uri="{FF2B5EF4-FFF2-40B4-BE49-F238E27FC236}">
                  <a16:creationId xmlns:a16="http://schemas.microsoft.com/office/drawing/2014/main" id="{F00A9863-5678-21D2-8A7C-65E02BACC93F}"/>
                </a:ext>
              </a:extLst>
            </p:cNvPr>
            <p:cNvSpPr/>
            <p:nvPr/>
          </p:nvSpPr>
          <p:spPr>
            <a:xfrm>
              <a:off x="-4931279" y="295766"/>
              <a:ext cx="1003821" cy="1001532"/>
            </a:xfrm>
            <a:custGeom>
              <a:avLst/>
              <a:gdLst>
                <a:gd name="connsiteX0" fmla="*/ 1003821 w 1003821"/>
                <a:gd name="connsiteY0" fmla="*/ 500730 h 1001532"/>
                <a:gd name="connsiteX1" fmla="*/ 501855 w 1003821"/>
                <a:gd name="connsiteY1" fmla="*/ 1001533 h 1001532"/>
                <a:gd name="connsiteX2" fmla="*/ 0 w 1003821"/>
                <a:gd name="connsiteY2" fmla="*/ 500730 h 1001532"/>
                <a:gd name="connsiteX3" fmla="*/ 501855 w 1003821"/>
                <a:gd name="connsiteY3" fmla="*/ 0 h 1001532"/>
                <a:gd name="connsiteX4" fmla="*/ 1003821 w 1003821"/>
                <a:gd name="connsiteY4" fmla="*/ 500730 h 1001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821" h="1001532">
                  <a:moveTo>
                    <a:pt x="1003821" y="500730"/>
                  </a:moveTo>
                  <a:cubicBezTo>
                    <a:pt x="1003821" y="777313"/>
                    <a:pt x="779105" y="1001533"/>
                    <a:pt x="501855" y="1001533"/>
                  </a:cubicBezTo>
                  <a:cubicBezTo>
                    <a:pt x="224707" y="1001533"/>
                    <a:pt x="0" y="777313"/>
                    <a:pt x="0" y="500730"/>
                  </a:cubicBezTo>
                  <a:cubicBezTo>
                    <a:pt x="0" y="224227"/>
                    <a:pt x="224707" y="0"/>
                    <a:pt x="501855" y="0"/>
                  </a:cubicBezTo>
                  <a:cubicBezTo>
                    <a:pt x="779105" y="0"/>
                    <a:pt x="1003821" y="224227"/>
                    <a:pt x="1003821" y="500730"/>
                  </a:cubicBezTo>
                </a:path>
              </a:pathLst>
            </a:custGeom>
            <a:solidFill>
              <a:srgbClr val="F6E6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3" name="Freeform 642">
              <a:extLst>
                <a:ext uri="{FF2B5EF4-FFF2-40B4-BE49-F238E27FC236}">
                  <a16:creationId xmlns:a16="http://schemas.microsoft.com/office/drawing/2014/main" id="{442BDE46-5BF3-8AA8-20DE-57293EB0FF76}"/>
                </a:ext>
              </a:extLst>
            </p:cNvPr>
            <p:cNvSpPr/>
            <p:nvPr/>
          </p:nvSpPr>
          <p:spPr>
            <a:xfrm>
              <a:off x="-4927319" y="299759"/>
              <a:ext cx="995854" cy="993550"/>
            </a:xfrm>
            <a:custGeom>
              <a:avLst/>
              <a:gdLst>
                <a:gd name="connsiteX0" fmla="*/ 995855 w 995854"/>
                <a:gd name="connsiteY0" fmla="*/ 496736 h 993550"/>
                <a:gd name="connsiteX1" fmla="*/ 497895 w 995854"/>
                <a:gd name="connsiteY1" fmla="*/ 993550 h 993550"/>
                <a:gd name="connsiteX2" fmla="*/ 0 w 995854"/>
                <a:gd name="connsiteY2" fmla="*/ 496736 h 993550"/>
                <a:gd name="connsiteX3" fmla="*/ 497895 w 995854"/>
                <a:gd name="connsiteY3" fmla="*/ 0 h 993550"/>
                <a:gd name="connsiteX4" fmla="*/ 995855 w 995854"/>
                <a:gd name="connsiteY4" fmla="*/ 496736 h 993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854" h="993550">
                  <a:moveTo>
                    <a:pt x="995855" y="496736"/>
                  </a:moveTo>
                  <a:cubicBezTo>
                    <a:pt x="995855" y="771118"/>
                    <a:pt x="772911" y="993550"/>
                    <a:pt x="497895" y="993550"/>
                  </a:cubicBezTo>
                  <a:cubicBezTo>
                    <a:pt x="222953" y="993550"/>
                    <a:pt x="0" y="771118"/>
                    <a:pt x="0" y="496736"/>
                  </a:cubicBezTo>
                  <a:cubicBezTo>
                    <a:pt x="0" y="222428"/>
                    <a:pt x="222953" y="0"/>
                    <a:pt x="497895" y="0"/>
                  </a:cubicBezTo>
                  <a:cubicBezTo>
                    <a:pt x="772911" y="0"/>
                    <a:pt x="995855" y="222428"/>
                    <a:pt x="995855" y="496736"/>
                  </a:cubicBezTo>
                </a:path>
              </a:pathLst>
            </a:custGeom>
            <a:solidFill>
              <a:srgbClr val="F6E587"/>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4" name="Freeform 643">
              <a:extLst>
                <a:ext uri="{FF2B5EF4-FFF2-40B4-BE49-F238E27FC236}">
                  <a16:creationId xmlns:a16="http://schemas.microsoft.com/office/drawing/2014/main" id="{E82F9523-DB20-D440-C7D0-668847DC3835}"/>
                </a:ext>
              </a:extLst>
            </p:cNvPr>
            <p:cNvSpPr/>
            <p:nvPr/>
          </p:nvSpPr>
          <p:spPr>
            <a:xfrm>
              <a:off x="-4923312" y="303681"/>
              <a:ext cx="987879" cy="985630"/>
            </a:xfrm>
            <a:custGeom>
              <a:avLst/>
              <a:gdLst>
                <a:gd name="connsiteX0" fmla="*/ 987880 w 987879"/>
                <a:gd name="connsiteY0" fmla="*/ 492814 h 985630"/>
                <a:gd name="connsiteX1" fmla="*/ 493889 w 987879"/>
                <a:gd name="connsiteY1" fmla="*/ 985631 h 985630"/>
                <a:gd name="connsiteX2" fmla="*/ 0 w 987879"/>
                <a:gd name="connsiteY2" fmla="*/ 492814 h 985630"/>
                <a:gd name="connsiteX3" fmla="*/ 493889 w 987879"/>
                <a:gd name="connsiteY3" fmla="*/ 0 h 985630"/>
                <a:gd name="connsiteX4" fmla="*/ 987880 w 987879"/>
                <a:gd name="connsiteY4" fmla="*/ 492814 h 985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879" h="985630">
                  <a:moveTo>
                    <a:pt x="987880" y="492814"/>
                  </a:moveTo>
                  <a:cubicBezTo>
                    <a:pt x="987880" y="765004"/>
                    <a:pt x="766735" y="985631"/>
                    <a:pt x="493889" y="985631"/>
                  </a:cubicBezTo>
                  <a:cubicBezTo>
                    <a:pt x="221144" y="985631"/>
                    <a:pt x="0" y="765004"/>
                    <a:pt x="0" y="492814"/>
                  </a:cubicBezTo>
                  <a:cubicBezTo>
                    <a:pt x="0" y="220700"/>
                    <a:pt x="221144" y="0"/>
                    <a:pt x="493889" y="0"/>
                  </a:cubicBezTo>
                  <a:cubicBezTo>
                    <a:pt x="766735" y="0"/>
                    <a:pt x="987880" y="220700"/>
                    <a:pt x="987880" y="492814"/>
                  </a:cubicBezTo>
                </a:path>
              </a:pathLst>
            </a:custGeom>
            <a:solidFill>
              <a:srgbClr val="F6E58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5" name="Freeform 644">
              <a:extLst>
                <a:ext uri="{FF2B5EF4-FFF2-40B4-BE49-F238E27FC236}">
                  <a16:creationId xmlns:a16="http://schemas.microsoft.com/office/drawing/2014/main" id="{42EC1BF7-56AA-3A56-08B1-D3A3E6E72A6E}"/>
                </a:ext>
              </a:extLst>
            </p:cNvPr>
            <p:cNvSpPr/>
            <p:nvPr/>
          </p:nvSpPr>
          <p:spPr>
            <a:xfrm>
              <a:off x="-4919380" y="307675"/>
              <a:ext cx="979950" cy="977713"/>
            </a:xfrm>
            <a:custGeom>
              <a:avLst/>
              <a:gdLst>
                <a:gd name="connsiteX0" fmla="*/ 979950 w 979950"/>
                <a:gd name="connsiteY0" fmla="*/ 488820 h 977713"/>
                <a:gd name="connsiteX1" fmla="*/ 489957 w 979950"/>
                <a:gd name="connsiteY1" fmla="*/ 977713 h 977713"/>
                <a:gd name="connsiteX2" fmla="*/ 0 w 979950"/>
                <a:gd name="connsiteY2" fmla="*/ 488820 h 977713"/>
                <a:gd name="connsiteX3" fmla="*/ 489957 w 979950"/>
                <a:gd name="connsiteY3" fmla="*/ 0 h 977713"/>
                <a:gd name="connsiteX4" fmla="*/ 979950 w 979950"/>
                <a:gd name="connsiteY4" fmla="*/ 488820 h 977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9950" h="977713">
                  <a:moveTo>
                    <a:pt x="979950" y="488820"/>
                  </a:moveTo>
                  <a:cubicBezTo>
                    <a:pt x="979950" y="758818"/>
                    <a:pt x="760606" y="977713"/>
                    <a:pt x="489957" y="977713"/>
                  </a:cubicBezTo>
                  <a:cubicBezTo>
                    <a:pt x="219372" y="977713"/>
                    <a:pt x="0" y="758818"/>
                    <a:pt x="0" y="488820"/>
                  </a:cubicBezTo>
                  <a:cubicBezTo>
                    <a:pt x="0" y="218865"/>
                    <a:pt x="219372" y="0"/>
                    <a:pt x="489957" y="0"/>
                  </a:cubicBezTo>
                  <a:cubicBezTo>
                    <a:pt x="760606" y="0"/>
                    <a:pt x="979950" y="218865"/>
                    <a:pt x="979950" y="488820"/>
                  </a:cubicBezTo>
                </a:path>
              </a:pathLst>
            </a:custGeom>
            <a:solidFill>
              <a:srgbClr val="F6E585"/>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6" name="Freeform 645">
              <a:extLst>
                <a:ext uri="{FF2B5EF4-FFF2-40B4-BE49-F238E27FC236}">
                  <a16:creationId xmlns:a16="http://schemas.microsoft.com/office/drawing/2014/main" id="{13F91F50-9392-D1B5-D2C3-C92F9E8F6689}"/>
                </a:ext>
              </a:extLst>
            </p:cNvPr>
            <p:cNvSpPr/>
            <p:nvPr/>
          </p:nvSpPr>
          <p:spPr>
            <a:xfrm>
              <a:off x="-4915383" y="311633"/>
              <a:ext cx="971983" cy="969766"/>
            </a:xfrm>
            <a:custGeom>
              <a:avLst/>
              <a:gdLst>
                <a:gd name="connsiteX0" fmla="*/ 971984 w 971983"/>
                <a:gd name="connsiteY0" fmla="*/ 484862 h 969766"/>
                <a:gd name="connsiteX1" fmla="*/ 485960 w 971983"/>
                <a:gd name="connsiteY1" fmla="*/ 969767 h 969766"/>
                <a:gd name="connsiteX2" fmla="*/ 0 w 971983"/>
                <a:gd name="connsiteY2" fmla="*/ 484862 h 969766"/>
                <a:gd name="connsiteX3" fmla="*/ 485960 w 971983"/>
                <a:gd name="connsiteY3" fmla="*/ 0 h 969766"/>
                <a:gd name="connsiteX4" fmla="*/ 971984 w 971983"/>
                <a:gd name="connsiteY4" fmla="*/ 484862 h 969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83" h="969766">
                  <a:moveTo>
                    <a:pt x="971984" y="484862"/>
                  </a:moveTo>
                  <a:cubicBezTo>
                    <a:pt x="971984" y="752658"/>
                    <a:pt x="754375" y="969767"/>
                    <a:pt x="485960" y="969767"/>
                  </a:cubicBezTo>
                  <a:cubicBezTo>
                    <a:pt x="217581" y="969767"/>
                    <a:pt x="0" y="752658"/>
                    <a:pt x="0" y="484862"/>
                  </a:cubicBezTo>
                  <a:cubicBezTo>
                    <a:pt x="0" y="217102"/>
                    <a:pt x="217581" y="0"/>
                    <a:pt x="485960" y="0"/>
                  </a:cubicBezTo>
                  <a:cubicBezTo>
                    <a:pt x="754375" y="0"/>
                    <a:pt x="971984" y="217102"/>
                    <a:pt x="971984" y="484862"/>
                  </a:cubicBezTo>
                </a:path>
              </a:pathLst>
            </a:custGeom>
            <a:solidFill>
              <a:srgbClr val="F6E483"/>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7" name="Freeform 646">
              <a:extLst>
                <a:ext uri="{FF2B5EF4-FFF2-40B4-BE49-F238E27FC236}">
                  <a16:creationId xmlns:a16="http://schemas.microsoft.com/office/drawing/2014/main" id="{4B03082D-FE46-35DF-EC9D-A37849A729DD}"/>
                </a:ext>
              </a:extLst>
            </p:cNvPr>
            <p:cNvSpPr/>
            <p:nvPr/>
          </p:nvSpPr>
          <p:spPr>
            <a:xfrm>
              <a:off x="-4911340" y="315627"/>
              <a:ext cx="963943" cy="961812"/>
            </a:xfrm>
            <a:custGeom>
              <a:avLst/>
              <a:gdLst>
                <a:gd name="connsiteX0" fmla="*/ 963944 w 963943"/>
                <a:gd name="connsiteY0" fmla="*/ 480869 h 961812"/>
                <a:gd name="connsiteX1" fmla="*/ 481917 w 963943"/>
                <a:gd name="connsiteY1" fmla="*/ 961813 h 961812"/>
                <a:gd name="connsiteX2" fmla="*/ 0 w 963943"/>
                <a:gd name="connsiteY2" fmla="*/ 480869 h 961812"/>
                <a:gd name="connsiteX3" fmla="*/ 481917 w 963943"/>
                <a:gd name="connsiteY3" fmla="*/ 0 h 961812"/>
                <a:gd name="connsiteX4" fmla="*/ 963944 w 963943"/>
                <a:gd name="connsiteY4" fmla="*/ 480869 h 961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943" h="961812">
                  <a:moveTo>
                    <a:pt x="963944" y="480869"/>
                  </a:moveTo>
                  <a:cubicBezTo>
                    <a:pt x="963944" y="746509"/>
                    <a:pt x="748135" y="961813"/>
                    <a:pt x="481917" y="961813"/>
                  </a:cubicBezTo>
                  <a:cubicBezTo>
                    <a:pt x="215735" y="961813"/>
                    <a:pt x="0" y="746509"/>
                    <a:pt x="0" y="480869"/>
                  </a:cubicBezTo>
                  <a:cubicBezTo>
                    <a:pt x="0" y="215303"/>
                    <a:pt x="215735" y="0"/>
                    <a:pt x="481917" y="0"/>
                  </a:cubicBezTo>
                  <a:cubicBezTo>
                    <a:pt x="748135" y="0"/>
                    <a:pt x="963944" y="215303"/>
                    <a:pt x="963944" y="480869"/>
                  </a:cubicBezTo>
                </a:path>
              </a:pathLst>
            </a:custGeom>
            <a:solidFill>
              <a:srgbClr val="F6E483"/>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8" name="Freeform 647">
              <a:extLst>
                <a:ext uri="{FF2B5EF4-FFF2-40B4-BE49-F238E27FC236}">
                  <a16:creationId xmlns:a16="http://schemas.microsoft.com/office/drawing/2014/main" id="{5A1E3498-66CD-CDA8-EA47-14FE16CBD5BB}"/>
                </a:ext>
              </a:extLst>
            </p:cNvPr>
            <p:cNvSpPr/>
            <p:nvPr/>
          </p:nvSpPr>
          <p:spPr>
            <a:xfrm>
              <a:off x="-4907408" y="319585"/>
              <a:ext cx="956005" cy="953857"/>
            </a:xfrm>
            <a:custGeom>
              <a:avLst/>
              <a:gdLst>
                <a:gd name="connsiteX0" fmla="*/ 956005 w 956005"/>
                <a:gd name="connsiteY0" fmla="*/ 476911 h 953857"/>
                <a:gd name="connsiteX1" fmla="*/ 477984 w 956005"/>
                <a:gd name="connsiteY1" fmla="*/ 953857 h 953857"/>
                <a:gd name="connsiteX2" fmla="*/ 0 w 956005"/>
                <a:gd name="connsiteY2" fmla="*/ 476911 h 953857"/>
                <a:gd name="connsiteX3" fmla="*/ 477984 w 956005"/>
                <a:gd name="connsiteY3" fmla="*/ 0 h 953857"/>
                <a:gd name="connsiteX4" fmla="*/ 956005 w 956005"/>
                <a:gd name="connsiteY4" fmla="*/ 476911 h 95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005" h="953857">
                  <a:moveTo>
                    <a:pt x="956005" y="476911"/>
                  </a:moveTo>
                  <a:cubicBezTo>
                    <a:pt x="956005" y="740359"/>
                    <a:pt x="741997" y="953857"/>
                    <a:pt x="477984" y="953857"/>
                  </a:cubicBezTo>
                  <a:cubicBezTo>
                    <a:pt x="214000" y="953857"/>
                    <a:pt x="0" y="740359"/>
                    <a:pt x="0" y="476911"/>
                  </a:cubicBezTo>
                  <a:cubicBezTo>
                    <a:pt x="0" y="213540"/>
                    <a:pt x="214000" y="0"/>
                    <a:pt x="477984" y="0"/>
                  </a:cubicBezTo>
                  <a:cubicBezTo>
                    <a:pt x="741997" y="0"/>
                    <a:pt x="956005" y="213540"/>
                    <a:pt x="956005" y="476911"/>
                  </a:cubicBezTo>
                </a:path>
              </a:pathLst>
            </a:custGeom>
            <a:solidFill>
              <a:srgbClr val="F6E482"/>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9" name="Freeform 648">
              <a:extLst>
                <a:ext uri="{FF2B5EF4-FFF2-40B4-BE49-F238E27FC236}">
                  <a16:creationId xmlns:a16="http://schemas.microsoft.com/office/drawing/2014/main" id="{FDED1F9E-4A41-3C75-972F-EA51D207CC53}"/>
                </a:ext>
              </a:extLst>
            </p:cNvPr>
            <p:cNvSpPr/>
            <p:nvPr/>
          </p:nvSpPr>
          <p:spPr>
            <a:xfrm>
              <a:off x="-4903447" y="323579"/>
              <a:ext cx="948075" cy="945911"/>
            </a:xfrm>
            <a:custGeom>
              <a:avLst/>
              <a:gdLst>
                <a:gd name="connsiteX0" fmla="*/ 948076 w 948075"/>
                <a:gd name="connsiteY0" fmla="*/ 472917 h 945911"/>
                <a:gd name="connsiteX1" fmla="*/ 474024 w 948075"/>
                <a:gd name="connsiteY1" fmla="*/ 945912 h 945911"/>
                <a:gd name="connsiteX2" fmla="*/ 0 w 948075"/>
                <a:gd name="connsiteY2" fmla="*/ 472917 h 945911"/>
                <a:gd name="connsiteX3" fmla="*/ 474024 w 948075"/>
                <a:gd name="connsiteY3" fmla="*/ 0 h 945911"/>
                <a:gd name="connsiteX4" fmla="*/ 948076 w 948075"/>
                <a:gd name="connsiteY4" fmla="*/ 472917 h 945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075" h="945911">
                  <a:moveTo>
                    <a:pt x="948076" y="472917"/>
                  </a:moveTo>
                  <a:cubicBezTo>
                    <a:pt x="948076" y="734173"/>
                    <a:pt x="735840" y="945912"/>
                    <a:pt x="474024" y="945912"/>
                  </a:cubicBezTo>
                  <a:cubicBezTo>
                    <a:pt x="212236" y="945912"/>
                    <a:pt x="0" y="734173"/>
                    <a:pt x="0" y="472917"/>
                  </a:cubicBezTo>
                  <a:cubicBezTo>
                    <a:pt x="0" y="211742"/>
                    <a:pt x="212236" y="0"/>
                    <a:pt x="474024" y="0"/>
                  </a:cubicBezTo>
                  <a:cubicBezTo>
                    <a:pt x="735840" y="0"/>
                    <a:pt x="948076" y="211742"/>
                    <a:pt x="948076" y="472917"/>
                  </a:cubicBezTo>
                </a:path>
              </a:pathLst>
            </a:custGeom>
            <a:solidFill>
              <a:srgbClr val="F6E4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0" name="Freeform 649">
              <a:extLst>
                <a:ext uri="{FF2B5EF4-FFF2-40B4-BE49-F238E27FC236}">
                  <a16:creationId xmlns:a16="http://schemas.microsoft.com/office/drawing/2014/main" id="{F8029259-FBB0-77BF-412D-D1B20E178E16}"/>
                </a:ext>
              </a:extLst>
            </p:cNvPr>
            <p:cNvSpPr/>
            <p:nvPr/>
          </p:nvSpPr>
          <p:spPr>
            <a:xfrm>
              <a:off x="-4899441" y="327536"/>
              <a:ext cx="940109" cy="937993"/>
            </a:xfrm>
            <a:custGeom>
              <a:avLst/>
              <a:gdLst>
                <a:gd name="connsiteX0" fmla="*/ 940110 w 940109"/>
                <a:gd name="connsiteY0" fmla="*/ 468959 h 937993"/>
                <a:gd name="connsiteX1" fmla="*/ 470018 w 940109"/>
                <a:gd name="connsiteY1" fmla="*/ 937993 h 937993"/>
                <a:gd name="connsiteX2" fmla="*/ 0 w 940109"/>
                <a:gd name="connsiteY2" fmla="*/ 468959 h 937993"/>
                <a:gd name="connsiteX3" fmla="*/ 470018 w 940109"/>
                <a:gd name="connsiteY3" fmla="*/ 0 h 937993"/>
                <a:gd name="connsiteX4" fmla="*/ 940110 w 940109"/>
                <a:gd name="connsiteY4" fmla="*/ 468959 h 937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109" h="937993">
                  <a:moveTo>
                    <a:pt x="940110" y="468959"/>
                  </a:moveTo>
                  <a:cubicBezTo>
                    <a:pt x="940110" y="727977"/>
                    <a:pt x="729636" y="937993"/>
                    <a:pt x="470018" y="937993"/>
                  </a:cubicBezTo>
                  <a:cubicBezTo>
                    <a:pt x="210436" y="937993"/>
                    <a:pt x="0" y="727977"/>
                    <a:pt x="0" y="468959"/>
                  </a:cubicBezTo>
                  <a:cubicBezTo>
                    <a:pt x="0" y="210014"/>
                    <a:pt x="210436" y="0"/>
                    <a:pt x="470018" y="0"/>
                  </a:cubicBezTo>
                  <a:cubicBezTo>
                    <a:pt x="729636" y="0"/>
                    <a:pt x="940110" y="210014"/>
                    <a:pt x="940110" y="468959"/>
                  </a:cubicBezTo>
                </a:path>
              </a:pathLst>
            </a:custGeom>
            <a:solidFill>
              <a:srgbClr val="F6E38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1" name="Freeform 650">
              <a:extLst>
                <a:ext uri="{FF2B5EF4-FFF2-40B4-BE49-F238E27FC236}">
                  <a16:creationId xmlns:a16="http://schemas.microsoft.com/office/drawing/2014/main" id="{39C21A90-ABD6-B229-3688-3D06A5174F84}"/>
                </a:ext>
              </a:extLst>
            </p:cNvPr>
            <p:cNvSpPr/>
            <p:nvPr/>
          </p:nvSpPr>
          <p:spPr>
            <a:xfrm>
              <a:off x="-4895472" y="331530"/>
              <a:ext cx="932134" cy="930001"/>
            </a:xfrm>
            <a:custGeom>
              <a:avLst/>
              <a:gdLst>
                <a:gd name="connsiteX0" fmla="*/ 932134 w 932134"/>
                <a:gd name="connsiteY0" fmla="*/ 464965 h 930001"/>
                <a:gd name="connsiteX1" fmla="*/ 466049 w 932134"/>
                <a:gd name="connsiteY1" fmla="*/ 930002 h 930001"/>
                <a:gd name="connsiteX2" fmla="*/ 0 w 932134"/>
                <a:gd name="connsiteY2" fmla="*/ 464965 h 930001"/>
                <a:gd name="connsiteX3" fmla="*/ 466049 w 932134"/>
                <a:gd name="connsiteY3" fmla="*/ 0 h 930001"/>
                <a:gd name="connsiteX4" fmla="*/ 932134 w 932134"/>
                <a:gd name="connsiteY4" fmla="*/ 464965 h 930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2134" h="930001">
                  <a:moveTo>
                    <a:pt x="932134" y="464965"/>
                  </a:moveTo>
                  <a:cubicBezTo>
                    <a:pt x="932134" y="721791"/>
                    <a:pt x="723461" y="930002"/>
                    <a:pt x="466049" y="930002"/>
                  </a:cubicBezTo>
                  <a:cubicBezTo>
                    <a:pt x="208701" y="930002"/>
                    <a:pt x="0" y="721791"/>
                    <a:pt x="0" y="464965"/>
                  </a:cubicBezTo>
                  <a:cubicBezTo>
                    <a:pt x="0" y="208215"/>
                    <a:pt x="208701" y="0"/>
                    <a:pt x="466049" y="0"/>
                  </a:cubicBezTo>
                  <a:cubicBezTo>
                    <a:pt x="723461" y="0"/>
                    <a:pt x="932134" y="208215"/>
                    <a:pt x="932134" y="464965"/>
                  </a:cubicBezTo>
                </a:path>
              </a:pathLst>
            </a:custGeom>
            <a:solidFill>
              <a:srgbClr val="F6E3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2" name="Freeform 651">
              <a:extLst>
                <a:ext uri="{FF2B5EF4-FFF2-40B4-BE49-F238E27FC236}">
                  <a16:creationId xmlns:a16="http://schemas.microsoft.com/office/drawing/2014/main" id="{7F53F77A-E6CB-6480-7AFD-696489998DEF}"/>
                </a:ext>
              </a:extLst>
            </p:cNvPr>
            <p:cNvSpPr/>
            <p:nvPr/>
          </p:nvSpPr>
          <p:spPr>
            <a:xfrm>
              <a:off x="-4891475" y="335487"/>
              <a:ext cx="924131" cy="922056"/>
            </a:xfrm>
            <a:custGeom>
              <a:avLst/>
              <a:gdLst>
                <a:gd name="connsiteX0" fmla="*/ 924131 w 924131"/>
                <a:gd name="connsiteY0" fmla="*/ 461008 h 922056"/>
                <a:gd name="connsiteX1" fmla="*/ 462052 w 924131"/>
                <a:gd name="connsiteY1" fmla="*/ 922057 h 922056"/>
                <a:gd name="connsiteX2" fmla="*/ 0 w 924131"/>
                <a:gd name="connsiteY2" fmla="*/ 461008 h 922056"/>
                <a:gd name="connsiteX3" fmla="*/ 462052 w 924131"/>
                <a:gd name="connsiteY3" fmla="*/ 0 h 922056"/>
                <a:gd name="connsiteX4" fmla="*/ 924131 w 924131"/>
                <a:gd name="connsiteY4" fmla="*/ 461008 h 922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131" h="922056">
                  <a:moveTo>
                    <a:pt x="924131" y="461008"/>
                  </a:moveTo>
                  <a:cubicBezTo>
                    <a:pt x="924131" y="715642"/>
                    <a:pt x="717304" y="922057"/>
                    <a:pt x="462052" y="922057"/>
                  </a:cubicBezTo>
                  <a:cubicBezTo>
                    <a:pt x="206827" y="922057"/>
                    <a:pt x="0" y="715642"/>
                    <a:pt x="0" y="461008"/>
                  </a:cubicBezTo>
                  <a:cubicBezTo>
                    <a:pt x="0" y="206453"/>
                    <a:pt x="206827" y="0"/>
                    <a:pt x="462052" y="0"/>
                  </a:cubicBezTo>
                  <a:cubicBezTo>
                    <a:pt x="717304" y="0"/>
                    <a:pt x="924131" y="206453"/>
                    <a:pt x="924131" y="461008"/>
                  </a:cubicBezTo>
                </a:path>
              </a:pathLst>
            </a:custGeom>
            <a:solidFill>
              <a:srgbClr val="F6E3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3" name="Freeform 652">
              <a:extLst>
                <a:ext uri="{FF2B5EF4-FFF2-40B4-BE49-F238E27FC236}">
                  <a16:creationId xmlns:a16="http://schemas.microsoft.com/office/drawing/2014/main" id="{3833CAE3-E22A-B74C-7908-44703E6DD153}"/>
                </a:ext>
              </a:extLst>
            </p:cNvPr>
            <p:cNvSpPr/>
            <p:nvPr/>
          </p:nvSpPr>
          <p:spPr>
            <a:xfrm>
              <a:off x="-4887506" y="339481"/>
              <a:ext cx="916238" cy="914102"/>
            </a:xfrm>
            <a:custGeom>
              <a:avLst/>
              <a:gdLst>
                <a:gd name="connsiteX0" fmla="*/ 916239 w 916238"/>
                <a:gd name="connsiteY0" fmla="*/ 457014 h 914102"/>
                <a:gd name="connsiteX1" fmla="*/ 458082 w 916238"/>
                <a:gd name="connsiteY1" fmla="*/ 914102 h 914102"/>
                <a:gd name="connsiteX2" fmla="*/ 0 w 916238"/>
                <a:gd name="connsiteY2" fmla="*/ 457014 h 914102"/>
                <a:gd name="connsiteX3" fmla="*/ 458082 w 916238"/>
                <a:gd name="connsiteY3" fmla="*/ 0 h 914102"/>
                <a:gd name="connsiteX4" fmla="*/ 916239 w 916238"/>
                <a:gd name="connsiteY4" fmla="*/ 457014 h 914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238" h="914102">
                  <a:moveTo>
                    <a:pt x="916239" y="457014"/>
                  </a:moveTo>
                  <a:cubicBezTo>
                    <a:pt x="916239" y="709447"/>
                    <a:pt x="711138" y="914102"/>
                    <a:pt x="458082" y="914102"/>
                  </a:cubicBezTo>
                  <a:cubicBezTo>
                    <a:pt x="205101" y="914102"/>
                    <a:pt x="0" y="709447"/>
                    <a:pt x="0" y="457014"/>
                  </a:cubicBezTo>
                  <a:cubicBezTo>
                    <a:pt x="0" y="204654"/>
                    <a:pt x="205101" y="0"/>
                    <a:pt x="458082" y="0"/>
                  </a:cubicBezTo>
                  <a:cubicBezTo>
                    <a:pt x="711138" y="0"/>
                    <a:pt x="916239" y="204654"/>
                    <a:pt x="916239" y="457014"/>
                  </a:cubicBezTo>
                </a:path>
              </a:pathLst>
            </a:custGeom>
            <a:solidFill>
              <a:srgbClr val="F6E2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4" name="Freeform 653">
              <a:extLst>
                <a:ext uri="{FF2B5EF4-FFF2-40B4-BE49-F238E27FC236}">
                  <a16:creationId xmlns:a16="http://schemas.microsoft.com/office/drawing/2014/main" id="{87C267CD-A818-1406-3E4E-409077EA8226}"/>
                </a:ext>
              </a:extLst>
            </p:cNvPr>
            <p:cNvSpPr/>
            <p:nvPr/>
          </p:nvSpPr>
          <p:spPr>
            <a:xfrm>
              <a:off x="-4883509" y="343475"/>
              <a:ext cx="908235" cy="906120"/>
            </a:xfrm>
            <a:custGeom>
              <a:avLst/>
              <a:gdLst>
                <a:gd name="connsiteX0" fmla="*/ 908235 w 908235"/>
                <a:gd name="connsiteY0" fmla="*/ 453020 h 906120"/>
                <a:gd name="connsiteX1" fmla="*/ 454085 w 908235"/>
                <a:gd name="connsiteY1" fmla="*/ 906120 h 906120"/>
                <a:gd name="connsiteX2" fmla="*/ 0 w 908235"/>
                <a:gd name="connsiteY2" fmla="*/ 453020 h 906120"/>
                <a:gd name="connsiteX3" fmla="*/ 454085 w 908235"/>
                <a:gd name="connsiteY3" fmla="*/ 0 h 906120"/>
                <a:gd name="connsiteX4" fmla="*/ 908235 w 908235"/>
                <a:gd name="connsiteY4" fmla="*/ 453020 h 906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235" h="906120">
                  <a:moveTo>
                    <a:pt x="908235" y="453020"/>
                  </a:moveTo>
                  <a:cubicBezTo>
                    <a:pt x="908235" y="703261"/>
                    <a:pt x="704944" y="906120"/>
                    <a:pt x="454085" y="906120"/>
                  </a:cubicBezTo>
                  <a:cubicBezTo>
                    <a:pt x="203301" y="906120"/>
                    <a:pt x="0" y="703261"/>
                    <a:pt x="0" y="453020"/>
                  </a:cubicBezTo>
                  <a:cubicBezTo>
                    <a:pt x="0" y="202819"/>
                    <a:pt x="203301" y="0"/>
                    <a:pt x="454085" y="0"/>
                  </a:cubicBezTo>
                  <a:cubicBezTo>
                    <a:pt x="704944" y="0"/>
                    <a:pt x="908235" y="202819"/>
                    <a:pt x="908235" y="453020"/>
                  </a:cubicBezTo>
                </a:path>
              </a:pathLst>
            </a:custGeom>
            <a:solidFill>
              <a:srgbClr val="F6E27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5" name="Freeform 654">
              <a:extLst>
                <a:ext uri="{FF2B5EF4-FFF2-40B4-BE49-F238E27FC236}">
                  <a16:creationId xmlns:a16="http://schemas.microsoft.com/office/drawing/2014/main" id="{CFB64ED1-821F-2BAE-D977-461BD8DCF40B}"/>
                </a:ext>
              </a:extLst>
            </p:cNvPr>
            <p:cNvSpPr/>
            <p:nvPr/>
          </p:nvSpPr>
          <p:spPr>
            <a:xfrm>
              <a:off x="-4879503" y="347397"/>
              <a:ext cx="900259" cy="898274"/>
            </a:xfrm>
            <a:custGeom>
              <a:avLst/>
              <a:gdLst>
                <a:gd name="connsiteX0" fmla="*/ 900260 w 900259"/>
                <a:gd name="connsiteY0" fmla="*/ 449098 h 898274"/>
                <a:gd name="connsiteX1" fmla="*/ 450079 w 900259"/>
                <a:gd name="connsiteY1" fmla="*/ 898274 h 898274"/>
                <a:gd name="connsiteX2" fmla="*/ 0 w 900259"/>
                <a:gd name="connsiteY2" fmla="*/ 449098 h 898274"/>
                <a:gd name="connsiteX3" fmla="*/ 450079 w 900259"/>
                <a:gd name="connsiteY3" fmla="*/ 0 h 898274"/>
                <a:gd name="connsiteX4" fmla="*/ 900260 w 900259"/>
                <a:gd name="connsiteY4" fmla="*/ 449098 h 898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259" h="898274">
                  <a:moveTo>
                    <a:pt x="900260" y="449098"/>
                  </a:moveTo>
                  <a:cubicBezTo>
                    <a:pt x="900260" y="697146"/>
                    <a:pt x="698731" y="898274"/>
                    <a:pt x="450079" y="898274"/>
                  </a:cubicBezTo>
                  <a:cubicBezTo>
                    <a:pt x="201492" y="898274"/>
                    <a:pt x="0" y="697146"/>
                    <a:pt x="0" y="449098"/>
                  </a:cubicBezTo>
                  <a:cubicBezTo>
                    <a:pt x="0" y="201091"/>
                    <a:pt x="201492" y="0"/>
                    <a:pt x="450079" y="0"/>
                  </a:cubicBezTo>
                  <a:cubicBezTo>
                    <a:pt x="698731" y="0"/>
                    <a:pt x="900260" y="201091"/>
                    <a:pt x="900260" y="449098"/>
                  </a:cubicBezTo>
                </a:path>
              </a:pathLst>
            </a:custGeom>
            <a:solidFill>
              <a:srgbClr val="F6E27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6" name="Freeform 655">
              <a:extLst>
                <a:ext uri="{FF2B5EF4-FFF2-40B4-BE49-F238E27FC236}">
                  <a16:creationId xmlns:a16="http://schemas.microsoft.com/office/drawing/2014/main" id="{96EF9839-DBDB-B20C-82B1-94A25482E3F4}"/>
                </a:ext>
              </a:extLst>
            </p:cNvPr>
            <p:cNvSpPr/>
            <p:nvPr/>
          </p:nvSpPr>
          <p:spPr>
            <a:xfrm>
              <a:off x="-4875533" y="351355"/>
              <a:ext cx="892330" cy="890318"/>
            </a:xfrm>
            <a:custGeom>
              <a:avLst/>
              <a:gdLst>
                <a:gd name="connsiteX0" fmla="*/ 892331 w 892330"/>
                <a:gd name="connsiteY0" fmla="*/ 445141 h 890318"/>
                <a:gd name="connsiteX1" fmla="*/ 446110 w 892330"/>
                <a:gd name="connsiteY1" fmla="*/ 890319 h 890318"/>
                <a:gd name="connsiteX2" fmla="*/ 0 w 892330"/>
                <a:gd name="connsiteY2" fmla="*/ 445141 h 890318"/>
                <a:gd name="connsiteX3" fmla="*/ 446110 w 892330"/>
                <a:gd name="connsiteY3" fmla="*/ 0 h 890318"/>
                <a:gd name="connsiteX4" fmla="*/ 892331 w 892330"/>
                <a:gd name="connsiteY4" fmla="*/ 445141 h 89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330" h="890318">
                  <a:moveTo>
                    <a:pt x="892331" y="445141"/>
                  </a:moveTo>
                  <a:cubicBezTo>
                    <a:pt x="892331" y="691033"/>
                    <a:pt x="692528" y="890319"/>
                    <a:pt x="446110" y="890319"/>
                  </a:cubicBezTo>
                  <a:cubicBezTo>
                    <a:pt x="199719" y="890319"/>
                    <a:pt x="0" y="691033"/>
                    <a:pt x="0" y="445141"/>
                  </a:cubicBezTo>
                  <a:cubicBezTo>
                    <a:pt x="0" y="199328"/>
                    <a:pt x="199719" y="0"/>
                    <a:pt x="446110" y="0"/>
                  </a:cubicBezTo>
                  <a:cubicBezTo>
                    <a:pt x="692528" y="0"/>
                    <a:pt x="892331" y="199328"/>
                    <a:pt x="892331" y="445141"/>
                  </a:cubicBezTo>
                </a:path>
              </a:pathLst>
            </a:custGeom>
            <a:solidFill>
              <a:srgbClr val="F6E17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7" name="Freeform 656">
              <a:extLst>
                <a:ext uri="{FF2B5EF4-FFF2-40B4-BE49-F238E27FC236}">
                  <a16:creationId xmlns:a16="http://schemas.microsoft.com/office/drawing/2014/main" id="{4A3458A6-3A16-89DC-5E1F-E87A643BA312}"/>
                </a:ext>
              </a:extLst>
            </p:cNvPr>
            <p:cNvSpPr/>
            <p:nvPr/>
          </p:nvSpPr>
          <p:spPr>
            <a:xfrm>
              <a:off x="-4871536" y="355349"/>
              <a:ext cx="884327" cy="882373"/>
            </a:xfrm>
            <a:custGeom>
              <a:avLst/>
              <a:gdLst>
                <a:gd name="connsiteX0" fmla="*/ 884327 w 884327"/>
                <a:gd name="connsiteY0" fmla="*/ 441147 h 882373"/>
                <a:gd name="connsiteX1" fmla="*/ 442113 w 884327"/>
                <a:gd name="connsiteY1" fmla="*/ 882374 h 882373"/>
                <a:gd name="connsiteX2" fmla="*/ 0 w 884327"/>
                <a:gd name="connsiteY2" fmla="*/ 441147 h 882373"/>
                <a:gd name="connsiteX3" fmla="*/ 442113 w 884327"/>
                <a:gd name="connsiteY3" fmla="*/ 0 h 882373"/>
                <a:gd name="connsiteX4" fmla="*/ 884327 w 884327"/>
                <a:gd name="connsiteY4" fmla="*/ 441147 h 882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327" h="882373">
                  <a:moveTo>
                    <a:pt x="884327" y="441147"/>
                  </a:moveTo>
                  <a:cubicBezTo>
                    <a:pt x="884327" y="684838"/>
                    <a:pt x="686334" y="882374"/>
                    <a:pt x="442113" y="882374"/>
                  </a:cubicBezTo>
                  <a:cubicBezTo>
                    <a:pt x="197928" y="882374"/>
                    <a:pt x="0" y="684838"/>
                    <a:pt x="0" y="441147"/>
                  </a:cubicBezTo>
                  <a:cubicBezTo>
                    <a:pt x="0" y="197529"/>
                    <a:pt x="197928" y="0"/>
                    <a:pt x="442113" y="0"/>
                  </a:cubicBezTo>
                  <a:cubicBezTo>
                    <a:pt x="686334" y="0"/>
                    <a:pt x="884327" y="197529"/>
                    <a:pt x="884327" y="441147"/>
                  </a:cubicBezTo>
                </a:path>
              </a:pathLst>
            </a:custGeom>
            <a:solidFill>
              <a:srgbClr val="F6E1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8" name="Freeform 657">
              <a:extLst>
                <a:ext uri="{FF2B5EF4-FFF2-40B4-BE49-F238E27FC236}">
                  <a16:creationId xmlns:a16="http://schemas.microsoft.com/office/drawing/2014/main" id="{89BB1B67-FD5C-157E-F588-11AEE132692B}"/>
                </a:ext>
              </a:extLst>
            </p:cNvPr>
            <p:cNvSpPr/>
            <p:nvPr/>
          </p:nvSpPr>
          <p:spPr>
            <a:xfrm>
              <a:off x="-4867604" y="359307"/>
              <a:ext cx="876388" cy="874418"/>
            </a:xfrm>
            <a:custGeom>
              <a:avLst/>
              <a:gdLst>
                <a:gd name="connsiteX0" fmla="*/ 876389 w 876388"/>
                <a:gd name="connsiteY0" fmla="*/ 437189 h 874418"/>
                <a:gd name="connsiteX1" fmla="*/ 438181 w 876388"/>
                <a:gd name="connsiteY1" fmla="*/ 874418 h 874418"/>
                <a:gd name="connsiteX2" fmla="*/ 0 w 876388"/>
                <a:gd name="connsiteY2" fmla="*/ 437189 h 874418"/>
                <a:gd name="connsiteX3" fmla="*/ 438181 w 876388"/>
                <a:gd name="connsiteY3" fmla="*/ 0 h 874418"/>
                <a:gd name="connsiteX4" fmla="*/ 876389 w 876388"/>
                <a:gd name="connsiteY4" fmla="*/ 437189 h 874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388" h="874418">
                  <a:moveTo>
                    <a:pt x="876389" y="437189"/>
                  </a:moveTo>
                  <a:cubicBezTo>
                    <a:pt x="876389" y="678688"/>
                    <a:pt x="680205" y="874418"/>
                    <a:pt x="438181" y="874418"/>
                  </a:cubicBezTo>
                  <a:cubicBezTo>
                    <a:pt x="196193" y="874418"/>
                    <a:pt x="0" y="678688"/>
                    <a:pt x="0" y="437189"/>
                  </a:cubicBezTo>
                  <a:cubicBezTo>
                    <a:pt x="0" y="195766"/>
                    <a:pt x="196193" y="0"/>
                    <a:pt x="438181" y="0"/>
                  </a:cubicBezTo>
                  <a:cubicBezTo>
                    <a:pt x="680205" y="0"/>
                    <a:pt x="876389" y="195766"/>
                    <a:pt x="876389" y="437189"/>
                  </a:cubicBezTo>
                </a:path>
              </a:pathLst>
            </a:custGeom>
            <a:solidFill>
              <a:srgbClr val="F6E179"/>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9" name="Freeform 658">
              <a:extLst>
                <a:ext uri="{FF2B5EF4-FFF2-40B4-BE49-F238E27FC236}">
                  <a16:creationId xmlns:a16="http://schemas.microsoft.com/office/drawing/2014/main" id="{C698C437-071C-4866-1758-CFC5BB10A7A1}"/>
                </a:ext>
              </a:extLst>
            </p:cNvPr>
            <p:cNvSpPr/>
            <p:nvPr/>
          </p:nvSpPr>
          <p:spPr>
            <a:xfrm>
              <a:off x="-4863598" y="363300"/>
              <a:ext cx="868422" cy="866463"/>
            </a:xfrm>
            <a:custGeom>
              <a:avLst/>
              <a:gdLst>
                <a:gd name="connsiteX0" fmla="*/ 868423 w 868422"/>
                <a:gd name="connsiteY0" fmla="*/ 433195 h 866463"/>
                <a:gd name="connsiteX1" fmla="*/ 434174 w 868422"/>
                <a:gd name="connsiteY1" fmla="*/ 866464 h 866463"/>
                <a:gd name="connsiteX2" fmla="*/ 0 w 868422"/>
                <a:gd name="connsiteY2" fmla="*/ 433195 h 866463"/>
                <a:gd name="connsiteX3" fmla="*/ 434174 w 868422"/>
                <a:gd name="connsiteY3" fmla="*/ 0 h 866463"/>
                <a:gd name="connsiteX4" fmla="*/ 868423 w 868422"/>
                <a:gd name="connsiteY4" fmla="*/ 433195 h 866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422" h="866463">
                  <a:moveTo>
                    <a:pt x="868423" y="433195"/>
                  </a:moveTo>
                  <a:cubicBezTo>
                    <a:pt x="868423" y="672502"/>
                    <a:pt x="673993" y="866464"/>
                    <a:pt x="434174" y="866464"/>
                  </a:cubicBezTo>
                  <a:cubicBezTo>
                    <a:pt x="194384" y="866464"/>
                    <a:pt x="0" y="672502"/>
                    <a:pt x="0" y="433195"/>
                  </a:cubicBezTo>
                  <a:cubicBezTo>
                    <a:pt x="0" y="193967"/>
                    <a:pt x="194384" y="0"/>
                    <a:pt x="434174" y="0"/>
                  </a:cubicBezTo>
                  <a:cubicBezTo>
                    <a:pt x="673993" y="0"/>
                    <a:pt x="868423" y="193967"/>
                    <a:pt x="868423" y="433195"/>
                  </a:cubicBezTo>
                </a:path>
              </a:pathLst>
            </a:custGeom>
            <a:solidFill>
              <a:srgbClr val="F5E07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0" name="Freeform 659">
              <a:extLst>
                <a:ext uri="{FF2B5EF4-FFF2-40B4-BE49-F238E27FC236}">
                  <a16:creationId xmlns:a16="http://schemas.microsoft.com/office/drawing/2014/main" id="{C7F8872F-7A84-A31E-560A-231639E2E7B3}"/>
                </a:ext>
              </a:extLst>
            </p:cNvPr>
            <p:cNvSpPr/>
            <p:nvPr/>
          </p:nvSpPr>
          <p:spPr>
            <a:xfrm>
              <a:off x="-4859638" y="367258"/>
              <a:ext cx="860456" cy="858517"/>
            </a:xfrm>
            <a:custGeom>
              <a:avLst/>
              <a:gdLst>
                <a:gd name="connsiteX0" fmla="*/ 860456 w 860456"/>
                <a:gd name="connsiteY0" fmla="*/ 429237 h 858517"/>
                <a:gd name="connsiteX1" fmla="*/ 430214 w 860456"/>
                <a:gd name="connsiteY1" fmla="*/ 858518 h 858517"/>
                <a:gd name="connsiteX2" fmla="*/ 0 w 860456"/>
                <a:gd name="connsiteY2" fmla="*/ 429237 h 858517"/>
                <a:gd name="connsiteX3" fmla="*/ 430214 w 860456"/>
                <a:gd name="connsiteY3" fmla="*/ 0 h 858517"/>
                <a:gd name="connsiteX4" fmla="*/ 860456 w 860456"/>
                <a:gd name="connsiteY4" fmla="*/ 429237 h 858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456" h="858517">
                  <a:moveTo>
                    <a:pt x="860456" y="429237"/>
                  </a:moveTo>
                  <a:cubicBezTo>
                    <a:pt x="860456" y="666306"/>
                    <a:pt x="667836" y="858518"/>
                    <a:pt x="430214" y="858518"/>
                  </a:cubicBezTo>
                  <a:cubicBezTo>
                    <a:pt x="192630" y="858518"/>
                    <a:pt x="0" y="666306"/>
                    <a:pt x="0" y="429237"/>
                  </a:cubicBezTo>
                  <a:cubicBezTo>
                    <a:pt x="0" y="192240"/>
                    <a:pt x="192630" y="0"/>
                    <a:pt x="430214" y="0"/>
                  </a:cubicBezTo>
                  <a:cubicBezTo>
                    <a:pt x="667836" y="0"/>
                    <a:pt x="860456" y="192240"/>
                    <a:pt x="860456" y="429237"/>
                  </a:cubicBezTo>
                </a:path>
              </a:pathLst>
            </a:custGeom>
            <a:solidFill>
              <a:srgbClr val="F5E077"/>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1" name="Freeform 660">
              <a:extLst>
                <a:ext uri="{FF2B5EF4-FFF2-40B4-BE49-F238E27FC236}">
                  <a16:creationId xmlns:a16="http://schemas.microsoft.com/office/drawing/2014/main" id="{F94EA527-38F4-1051-89D0-7E97B510E7AE}"/>
                </a:ext>
              </a:extLst>
            </p:cNvPr>
            <p:cNvSpPr/>
            <p:nvPr/>
          </p:nvSpPr>
          <p:spPr>
            <a:xfrm>
              <a:off x="-4855632" y="371251"/>
              <a:ext cx="852481" cy="850564"/>
            </a:xfrm>
            <a:custGeom>
              <a:avLst/>
              <a:gdLst>
                <a:gd name="connsiteX0" fmla="*/ 852481 w 852481"/>
                <a:gd name="connsiteY0" fmla="*/ 425244 h 850564"/>
                <a:gd name="connsiteX1" fmla="*/ 426208 w 852481"/>
                <a:gd name="connsiteY1" fmla="*/ 850564 h 850564"/>
                <a:gd name="connsiteX2" fmla="*/ 0 w 852481"/>
                <a:gd name="connsiteY2" fmla="*/ 425244 h 850564"/>
                <a:gd name="connsiteX3" fmla="*/ 426208 w 852481"/>
                <a:gd name="connsiteY3" fmla="*/ 0 h 850564"/>
                <a:gd name="connsiteX4" fmla="*/ 852481 w 852481"/>
                <a:gd name="connsiteY4" fmla="*/ 425244 h 85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2481" h="850564">
                  <a:moveTo>
                    <a:pt x="852481" y="425244"/>
                  </a:moveTo>
                  <a:cubicBezTo>
                    <a:pt x="852481" y="660121"/>
                    <a:pt x="661669" y="850564"/>
                    <a:pt x="426208" y="850564"/>
                  </a:cubicBezTo>
                  <a:cubicBezTo>
                    <a:pt x="190784" y="850564"/>
                    <a:pt x="0" y="660121"/>
                    <a:pt x="0" y="425244"/>
                  </a:cubicBezTo>
                  <a:cubicBezTo>
                    <a:pt x="0" y="190442"/>
                    <a:pt x="190784" y="0"/>
                    <a:pt x="426208" y="0"/>
                  </a:cubicBezTo>
                  <a:cubicBezTo>
                    <a:pt x="661669" y="0"/>
                    <a:pt x="852481" y="190442"/>
                    <a:pt x="852481" y="425244"/>
                  </a:cubicBezTo>
                </a:path>
              </a:pathLst>
            </a:custGeom>
            <a:solidFill>
              <a:srgbClr val="F5E07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2" name="Freeform 661">
              <a:extLst>
                <a:ext uri="{FF2B5EF4-FFF2-40B4-BE49-F238E27FC236}">
                  <a16:creationId xmlns:a16="http://schemas.microsoft.com/office/drawing/2014/main" id="{9F4EC6DD-2803-C3B3-7F11-C61B283437F7}"/>
                </a:ext>
              </a:extLst>
            </p:cNvPr>
            <p:cNvSpPr/>
            <p:nvPr/>
          </p:nvSpPr>
          <p:spPr>
            <a:xfrm>
              <a:off x="-4851662" y="375245"/>
              <a:ext cx="844514" cy="842572"/>
            </a:xfrm>
            <a:custGeom>
              <a:avLst/>
              <a:gdLst>
                <a:gd name="connsiteX0" fmla="*/ 844515 w 844514"/>
                <a:gd name="connsiteY0" fmla="*/ 421250 h 842572"/>
                <a:gd name="connsiteX1" fmla="*/ 422239 w 844514"/>
                <a:gd name="connsiteY1" fmla="*/ 842573 h 842572"/>
                <a:gd name="connsiteX2" fmla="*/ 0 w 844514"/>
                <a:gd name="connsiteY2" fmla="*/ 421250 h 842572"/>
                <a:gd name="connsiteX3" fmla="*/ 422239 w 844514"/>
                <a:gd name="connsiteY3" fmla="*/ 0 h 842572"/>
                <a:gd name="connsiteX4" fmla="*/ 844515 w 844514"/>
                <a:gd name="connsiteY4" fmla="*/ 421250 h 842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4514" h="842572">
                  <a:moveTo>
                    <a:pt x="844515" y="421250"/>
                  </a:moveTo>
                  <a:cubicBezTo>
                    <a:pt x="844515" y="653935"/>
                    <a:pt x="655494" y="842573"/>
                    <a:pt x="422239" y="842573"/>
                  </a:cubicBezTo>
                  <a:cubicBezTo>
                    <a:pt x="189012" y="842573"/>
                    <a:pt x="0" y="653935"/>
                    <a:pt x="0" y="421250"/>
                  </a:cubicBezTo>
                  <a:cubicBezTo>
                    <a:pt x="0" y="188643"/>
                    <a:pt x="189012" y="0"/>
                    <a:pt x="422239" y="0"/>
                  </a:cubicBezTo>
                  <a:cubicBezTo>
                    <a:pt x="655494" y="0"/>
                    <a:pt x="844515" y="188643"/>
                    <a:pt x="844515" y="421250"/>
                  </a:cubicBezTo>
                </a:path>
              </a:pathLst>
            </a:custGeom>
            <a:solidFill>
              <a:srgbClr val="F5E07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3" name="Freeform 662">
              <a:extLst>
                <a:ext uri="{FF2B5EF4-FFF2-40B4-BE49-F238E27FC236}">
                  <a16:creationId xmlns:a16="http://schemas.microsoft.com/office/drawing/2014/main" id="{5076EEEC-EE02-1DC5-63FB-2DD0813AE55D}"/>
                </a:ext>
              </a:extLst>
            </p:cNvPr>
            <p:cNvSpPr/>
            <p:nvPr/>
          </p:nvSpPr>
          <p:spPr>
            <a:xfrm>
              <a:off x="-4847665" y="379203"/>
              <a:ext cx="836548" cy="834663"/>
            </a:xfrm>
            <a:custGeom>
              <a:avLst/>
              <a:gdLst>
                <a:gd name="connsiteX0" fmla="*/ 836548 w 836548"/>
                <a:gd name="connsiteY0" fmla="*/ 417293 h 834663"/>
                <a:gd name="connsiteX1" fmla="*/ 418242 w 836548"/>
                <a:gd name="connsiteY1" fmla="*/ 834663 h 834663"/>
                <a:gd name="connsiteX2" fmla="*/ 0 w 836548"/>
                <a:gd name="connsiteY2" fmla="*/ 417293 h 834663"/>
                <a:gd name="connsiteX3" fmla="*/ 418242 w 836548"/>
                <a:gd name="connsiteY3" fmla="*/ 0 h 834663"/>
                <a:gd name="connsiteX4" fmla="*/ 836548 w 836548"/>
                <a:gd name="connsiteY4" fmla="*/ 417293 h 834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548" h="834663">
                  <a:moveTo>
                    <a:pt x="836548" y="417293"/>
                  </a:moveTo>
                  <a:cubicBezTo>
                    <a:pt x="836548" y="647785"/>
                    <a:pt x="649300" y="834663"/>
                    <a:pt x="418242" y="834663"/>
                  </a:cubicBezTo>
                  <a:cubicBezTo>
                    <a:pt x="187248" y="834663"/>
                    <a:pt x="0" y="647785"/>
                    <a:pt x="0" y="417293"/>
                  </a:cubicBezTo>
                  <a:cubicBezTo>
                    <a:pt x="0" y="186880"/>
                    <a:pt x="187248" y="0"/>
                    <a:pt x="418242" y="0"/>
                  </a:cubicBezTo>
                  <a:cubicBezTo>
                    <a:pt x="649300" y="0"/>
                    <a:pt x="836548" y="186880"/>
                    <a:pt x="836548" y="417293"/>
                  </a:cubicBezTo>
                </a:path>
              </a:pathLst>
            </a:custGeom>
            <a:solidFill>
              <a:srgbClr val="F5DF7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4" name="Freeform 663">
              <a:extLst>
                <a:ext uri="{FF2B5EF4-FFF2-40B4-BE49-F238E27FC236}">
                  <a16:creationId xmlns:a16="http://schemas.microsoft.com/office/drawing/2014/main" id="{7D1885B1-5672-E91B-9ED7-8CE10E05897E}"/>
                </a:ext>
              </a:extLst>
            </p:cNvPr>
            <p:cNvSpPr/>
            <p:nvPr/>
          </p:nvSpPr>
          <p:spPr>
            <a:xfrm>
              <a:off x="-4843696" y="383197"/>
              <a:ext cx="828582" cy="826672"/>
            </a:xfrm>
            <a:custGeom>
              <a:avLst/>
              <a:gdLst>
                <a:gd name="connsiteX0" fmla="*/ 828582 w 828582"/>
                <a:gd name="connsiteY0" fmla="*/ 413299 h 826672"/>
                <a:gd name="connsiteX1" fmla="*/ 414273 w 828582"/>
                <a:gd name="connsiteY1" fmla="*/ 826672 h 826672"/>
                <a:gd name="connsiteX2" fmla="*/ 0 w 828582"/>
                <a:gd name="connsiteY2" fmla="*/ 413299 h 826672"/>
                <a:gd name="connsiteX3" fmla="*/ 414273 w 828582"/>
                <a:gd name="connsiteY3" fmla="*/ 0 h 826672"/>
                <a:gd name="connsiteX4" fmla="*/ 828582 w 828582"/>
                <a:gd name="connsiteY4" fmla="*/ 413299 h 826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582" h="826672">
                  <a:moveTo>
                    <a:pt x="828582" y="413299"/>
                  </a:moveTo>
                  <a:cubicBezTo>
                    <a:pt x="828582" y="641589"/>
                    <a:pt x="643134" y="826672"/>
                    <a:pt x="414273" y="826672"/>
                  </a:cubicBezTo>
                  <a:cubicBezTo>
                    <a:pt x="185485" y="826672"/>
                    <a:pt x="0" y="641589"/>
                    <a:pt x="0" y="413299"/>
                  </a:cubicBezTo>
                  <a:cubicBezTo>
                    <a:pt x="0" y="185045"/>
                    <a:pt x="185485" y="0"/>
                    <a:pt x="414273" y="0"/>
                  </a:cubicBezTo>
                  <a:cubicBezTo>
                    <a:pt x="643134" y="0"/>
                    <a:pt x="828582" y="185045"/>
                    <a:pt x="828582" y="413299"/>
                  </a:cubicBezTo>
                </a:path>
              </a:pathLst>
            </a:custGeom>
            <a:solidFill>
              <a:srgbClr val="F5DF73"/>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5" name="Freeform 664">
              <a:extLst>
                <a:ext uri="{FF2B5EF4-FFF2-40B4-BE49-F238E27FC236}">
                  <a16:creationId xmlns:a16="http://schemas.microsoft.com/office/drawing/2014/main" id="{3C05C843-DA76-B3F8-E275-549F3D9C1F97}"/>
                </a:ext>
              </a:extLst>
            </p:cNvPr>
            <p:cNvSpPr/>
            <p:nvPr/>
          </p:nvSpPr>
          <p:spPr>
            <a:xfrm>
              <a:off x="-4839699" y="387119"/>
              <a:ext cx="820652" cy="818826"/>
            </a:xfrm>
            <a:custGeom>
              <a:avLst/>
              <a:gdLst>
                <a:gd name="connsiteX0" fmla="*/ 820653 w 820652"/>
                <a:gd name="connsiteY0" fmla="*/ 409377 h 818826"/>
                <a:gd name="connsiteX1" fmla="*/ 410276 w 820652"/>
                <a:gd name="connsiteY1" fmla="*/ 818826 h 818826"/>
                <a:gd name="connsiteX2" fmla="*/ 0 w 820652"/>
                <a:gd name="connsiteY2" fmla="*/ 409377 h 818826"/>
                <a:gd name="connsiteX3" fmla="*/ 410276 w 820652"/>
                <a:gd name="connsiteY3" fmla="*/ 0 h 818826"/>
                <a:gd name="connsiteX4" fmla="*/ 820653 w 820652"/>
                <a:gd name="connsiteY4" fmla="*/ 409377 h 818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652" h="818826">
                  <a:moveTo>
                    <a:pt x="820653" y="409377"/>
                  </a:moveTo>
                  <a:cubicBezTo>
                    <a:pt x="820653" y="635475"/>
                    <a:pt x="636903" y="818826"/>
                    <a:pt x="410276" y="818826"/>
                  </a:cubicBezTo>
                  <a:cubicBezTo>
                    <a:pt x="183685" y="818826"/>
                    <a:pt x="0" y="635475"/>
                    <a:pt x="0" y="409377"/>
                  </a:cubicBezTo>
                  <a:cubicBezTo>
                    <a:pt x="0" y="183317"/>
                    <a:pt x="183685" y="0"/>
                    <a:pt x="410276" y="0"/>
                  </a:cubicBezTo>
                  <a:cubicBezTo>
                    <a:pt x="636903" y="0"/>
                    <a:pt x="820653" y="183317"/>
                    <a:pt x="820653" y="409377"/>
                  </a:cubicBezTo>
                </a:path>
              </a:pathLst>
            </a:custGeom>
            <a:solidFill>
              <a:srgbClr val="F5DF7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6" name="Freeform 665">
              <a:extLst>
                <a:ext uri="{FF2B5EF4-FFF2-40B4-BE49-F238E27FC236}">
                  <a16:creationId xmlns:a16="http://schemas.microsoft.com/office/drawing/2014/main" id="{D8AF53BD-2B0F-6D29-F188-F8161C60473D}"/>
                </a:ext>
              </a:extLst>
            </p:cNvPr>
            <p:cNvSpPr/>
            <p:nvPr/>
          </p:nvSpPr>
          <p:spPr>
            <a:xfrm>
              <a:off x="-4835730" y="391077"/>
              <a:ext cx="812677" cy="810879"/>
            </a:xfrm>
            <a:custGeom>
              <a:avLst/>
              <a:gdLst>
                <a:gd name="connsiteX0" fmla="*/ 812677 w 812677"/>
                <a:gd name="connsiteY0" fmla="*/ 405419 h 810879"/>
                <a:gd name="connsiteX1" fmla="*/ 406306 w 812677"/>
                <a:gd name="connsiteY1" fmla="*/ 810880 h 810879"/>
                <a:gd name="connsiteX2" fmla="*/ 0 w 812677"/>
                <a:gd name="connsiteY2" fmla="*/ 405419 h 810879"/>
                <a:gd name="connsiteX3" fmla="*/ 406306 w 812677"/>
                <a:gd name="connsiteY3" fmla="*/ 0 h 810879"/>
                <a:gd name="connsiteX4" fmla="*/ 812677 w 812677"/>
                <a:gd name="connsiteY4" fmla="*/ 405419 h 810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677" h="810879">
                  <a:moveTo>
                    <a:pt x="812677" y="405419"/>
                  </a:moveTo>
                  <a:cubicBezTo>
                    <a:pt x="812677" y="629362"/>
                    <a:pt x="630728" y="810880"/>
                    <a:pt x="406306" y="810880"/>
                  </a:cubicBezTo>
                  <a:cubicBezTo>
                    <a:pt x="181913" y="810880"/>
                    <a:pt x="0" y="629362"/>
                    <a:pt x="0" y="405419"/>
                  </a:cubicBezTo>
                  <a:cubicBezTo>
                    <a:pt x="0" y="181554"/>
                    <a:pt x="181913" y="0"/>
                    <a:pt x="406306" y="0"/>
                  </a:cubicBezTo>
                  <a:cubicBezTo>
                    <a:pt x="630728" y="0"/>
                    <a:pt x="812677" y="181554"/>
                    <a:pt x="812677" y="405419"/>
                  </a:cubicBezTo>
                </a:path>
              </a:pathLst>
            </a:custGeom>
            <a:solidFill>
              <a:srgbClr val="F5DE7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7" name="Freeform 666">
              <a:extLst>
                <a:ext uri="{FF2B5EF4-FFF2-40B4-BE49-F238E27FC236}">
                  <a16:creationId xmlns:a16="http://schemas.microsoft.com/office/drawing/2014/main" id="{487006E8-8201-FA51-263F-4510D2FD602F}"/>
                </a:ext>
              </a:extLst>
            </p:cNvPr>
            <p:cNvSpPr/>
            <p:nvPr/>
          </p:nvSpPr>
          <p:spPr>
            <a:xfrm>
              <a:off x="-4831724" y="395070"/>
              <a:ext cx="804711" cy="802925"/>
            </a:xfrm>
            <a:custGeom>
              <a:avLst/>
              <a:gdLst>
                <a:gd name="connsiteX0" fmla="*/ 804711 w 804711"/>
                <a:gd name="connsiteY0" fmla="*/ 401425 h 802925"/>
                <a:gd name="connsiteX1" fmla="*/ 402300 w 804711"/>
                <a:gd name="connsiteY1" fmla="*/ 802926 h 802925"/>
                <a:gd name="connsiteX2" fmla="*/ 0 w 804711"/>
                <a:gd name="connsiteY2" fmla="*/ 401425 h 802925"/>
                <a:gd name="connsiteX3" fmla="*/ 402300 w 804711"/>
                <a:gd name="connsiteY3" fmla="*/ 0 h 802925"/>
                <a:gd name="connsiteX4" fmla="*/ 804711 w 804711"/>
                <a:gd name="connsiteY4" fmla="*/ 401425 h 802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711" h="802925">
                  <a:moveTo>
                    <a:pt x="804711" y="401425"/>
                  </a:moveTo>
                  <a:cubicBezTo>
                    <a:pt x="804711" y="623167"/>
                    <a:pt x="624524" y="802926"/>
                    <a:pt x="402300" y="802926"/>
                  </a:cubicBezTo>
                  <a:cubicBezTo>
                    <a:pt x="180104" y="802926"/>
                    <a:pt x="0" y="623167"/>
                    <a:pt x="0" y="401425"/>
                  </a:cubicBezTo>
                  <a:cubicBezTo>
                    <a:pt x="0" y="179755"/>
                    <a:pt x="180104" y="0"/>
                    <a:pt x="402300" y="0"/>
                  </a:cubicBezTo>
                  <a:cubicBezTo>
                    <a:pt x="624524" y="0"/>
                    <a:pt x="804711" y="179755"/>
                    <a:pt x="804711" y="401425"/>
                  </a:cubicBezTo>
                </a:path>
              </a:pathLst>
            </a:custGeom>
            <a:solidFill>
              <a:srgbClr val="F5DE7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8" name="Freeform 667">
              <a:extLst>
                <a:ext uri="{FF2B5EF4-FFF2-40B4-BE49-F238E27FC236}">
                  <a16:creationId xmlns:a16="http://schemas.microsoft.com/office/drawing/2014/main" id="{65441C7F-AF90-7058-C267-126EE0FB9CA7}"/>
                </a:ext>
              </a:extLst>
            </p:cNvPr>
            <p:cNvSpPr/>
            <p:nvPr/>
          </p:nvSpPr>
          <p:spPr>
            <a:xfrm>
              <a:off x="-4827763" y="399064"/>
              <a:ext cx="796744" cy="794934"/>
            </a:xfrm>
            <a:custGeom>
              <a:avLst/>
              <a:gdLst>
                <a:gd name="connsiteX0" fmla="*/ 796745 w 796744"/>
                <a:gd name="connsiteY0" fmla="*/ 397431 h 794934"/>
                <a:gd name="connsiteX1" fmla="*/ 398340 w 796744"/>
                <a:gd name="connsiteY1" fmla="*/ 794934 h 794934"/>
                <a:gd name="connsiteX2" fmla="*/ 0 w 796744"/>
                <a:gd name="connsiteY2" fmla="*/ 397431 h 794934"/>
                <a:gd name="connsiteX3" fmla="*/ 398340 w 796744"/>
                <a:gd name="connsiteY3" fmla="*/ 0 h 794934"/>
                <a:gd name="connsiteX4" fmla="*/ 796745 w 796744"/>
                <a:gd name="connsiteY4" fmla="*/ 397431 h 794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6744" h="794934">
                  <a:moveTo>
                    <a:pt x="796745" y="397431"/>
                  </a:moveTo>
                  <a:cubicBezTo>
                    <a:pt x="796745" y="616981"/>
                    <a:pt x="618404" y="794934"/>
                    <a:pt x="398340" y="794934"/>
                  </a:cubicBezTo>
                  <a:cubicBezTo>
                    <a:pt x="178313" y="794934"/>
                    <a:pt x="0" y="616981"/>
                    <a:pt x="0" y="397431"/>
                  </a:cubicBezTo>
                  <a:cubicBezTo>
                    <a:pt x="0" y="177956"/>
                    <a:pt x="178313" y="0"/>
                    <a:pt x="398340" y="0"/>
                  </a:cubicBezTo>
                  <a:cubicBezTo>
                    <a:pt x="618404" y="0"/>
                    <a:pt x="796745" y="177956"/>
                    <a:pt x="796745" y="397431"/>
                  </a:cubicBezTo>
                </a:path>
              </a:pathLst>
            </a:custGeom>
            <a:solidFill>
              <a:srgbClr val="F5DE6E"/>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9" name="Freeform 668">
              <a:extLst>
                <a:ext uri="{FF2B5EF4-FFF2-40B4-BE49-F238E27FC236}">
                  <a16:creationId xmlns:a16="http://schemas.microsoft.com/office/drawing/2014/main" id="{C30E61B6-AE62-2CF4-96D8-094B8A6A0426}"/>
                </a:ext>
              </a:extLst>
            </p:cNvPr>
            <p:cNvSpPr/>
            <p:nvPr/>
          </p:nvSpPr>
          <p:spPr>
            <a:xfrm>
              <a:off x="-4823757" y="403022"/>
              <a:ext cx="788769" cy="787024"/>
            </a:xfrm>
            <a:custGeom>
              <a:avLst/>
              <a:gdLst>
                <a:gd name="connsiteX0" fmla="*/ 788769 w 788769"/>
                <a:gd name="connsiteY0" fmla="*/ 393473 h 787024"/>
                <a:gd name="connsiteX1" fmla="*/ 394334 w 788769"/>
                <a:gd name="connsiteY1" fmla="*/ 787025 h 787024"/>
                <a:gd name="connsiteX2" fmla="*/ 0 w 788769"/>
                <a:gd name="connsiteY2" fmla="*/ 393473 h 787024"/>
                <a:gd name="connsiteX3" fmla="*/ 394334 w 788769"/>
                <a:gd name="connsiteY3" fmla="*/ 0 h 787024"/>
                <a:gd name="connsiteX4" fmla="*/ 788769 w 788769"/>
                <a:gd name="connsiteY4" fmla="*/ 393473 h 787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769" h="787024">
                  <a:moveTo>
                    <a:pt x="788769" y="393473"/>
                  </a:moveTo>
                  <a:cubicBezTo>
                    <a:pt x="788769" y="610831"/>
                    <a:pt x="612192" y="787025"/>
                    <a:pt x="394334" y="787025"/>
                  </a:cubicBezTo>
                  <a:cubicBezTo>
                    <a:pt x="176504" y="787025"/>
                    <a:pt x="0" y="610831"/>
                    <a:pt x="0" y="393473"/>
                  </a:cubicBezTo>
                  <a:cubicBezTo>
                    <a:pt x="0" y="176193"/>
                    <a:pt x="176504" y="0"/>
                    <a:pt x="394334" y="0"/>
                  </a:cubicBezTo>
                  <a:cubicBezTo>
                    <a:pt x="612192" y="0"/>
                    <a:pt x="788769" y="176193"/>
                    <a:pt x="788769" y="393473"/>
                  </a:cubicBezTo>
                </a:path>
              </a:pathLst>
            </a:custGeom>
            <a:solidFill>
              <a:srgbClr val="F5DD6E"/>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0" name="Freeform 669">
              <a:extLst>
                <a:ext uri="{FF2B5EF4-FFF2-40B4-BE49-F238E27FC236}">
                  <a16:creationId xmlns:a16="http://schemas.microsoft.com/office/drawing/2014/main" id="{2709ADB7-594C-B11A-CF8B-4A91213AE223}"/>
                </a:ext>
              </a:extLst>
            </p:cNvPr>
            <p:cNvSpPr/>
            <p:nvPr/>
          </p:nvSpPr>
          <p:spPr>
            <a:xfrm>
              <a:off x="-4819825" y="407016"/>
              <a:ext cx="780840" cy="779033"/>
            </a:xfrm>
            <a:custGeom>
              <a:avLst/>
              <a:gdLst>
                <a:gd name="connsiteX0" fmla="*/ 780840 w 780840"/>
                <a:gd name="connsiteY0" fmla="*/ 389479 h 779033"/>
                <a:gd name="connsiteX1" fmla="*/ 390402 w 780840"/>
                <a:gd name="connsiteY1" fmla="*/ 779034 h 779033"/>
                <a:gd name="connsiteX2" fmla="*/ 0 w 780840"/>
                <a:gd name="connsiteY2" fmla="*/ 389479 h 779033"/>
                <a:gd name="connsiteX3" fmla="*/ 390402 w 780840"/>
                <a:gd name="connsiteY3" fmla="*/ 0 h 779033"/>
                <a:gd name="connsiteX4" fmla="*/ 780840 w 780840"/>
                <a:gd name="connsiteY4" fmla="*/ 389479 h 779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840" h="779033">
                  <a:moveTo>
                    <a:pt x="780840" y="389479"/>
                  </a:moveTo>
                  <a:cubicBezTo>
                    <a:pt x="780840" y="604608"/>
                    <a:pt x="606063" y="779034"/>
                    <a:pt x="390402" y="779034"/>
                  </a:cubicBezTo>
                  <a:cubicBezTo>
                    <a:pt x="174768" y="779034"/>
                    <a:pt x="0" y="604608"/>
                    <a:pt x="0" y="389479"/>
                  </a:cubicBezTo>
                  <a:cubicBezTo>
                    <a:pt x="0" y="174430"/>
                    <a:pt x="174768" y="0"/>
                    <a:pt x="390402" y="0"/>
                  </a:cubicBezTo>
                  <a:cubicBezTo>
                    <a:pt x="606063" y="0"/>
                    <a:pt x="780840" y="174430"/>
                    <a:pt x="780840" y="389479"/>
                  </a:cubicBezTo>
                </a:path>
              </a:pathLst>
            </a:custGeom>
            <a:solidFill>
              <a:srgbClr val="F5DD6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1" name="Freeform 670">
              <a:extLst>
                <a:ext uri="{FF2B5EF4-FFF2-40B4-BE49-F238E27FC236}">
                  <a16:creationId xmlns:a16="http://schemas.microsoft.com/office/drawing/2014/main" id="{1260CBBD-D5E1-970E-8C36-BBCB2186F903}"/>
                </a:ext>
              </a:extLst>
            </p:cNvPr>
            <p:cNvSpPr/>
            <p:nvPr/>
          </p:nvSpPr>
          <p:spPr>
            <a:xfrm>
              <a:off x="-4815828" y="410974"/>
              <a:ext cx="772836" cy="771087"/>
            </a:xfrm>
            <a:custGeom>
              <a:avLst/>
              <a:gdLst>
                <a:gd name="connsiteX0" fmla="*/ 772837 w 772836"/>
                <a:gd name="connsiteY0" fmla="*/ 385522 h 771087"/>
                <a:gd name="connsiteX1" fmla="*/ 386404 w 772836"/>
                <a:gd name="connsiteY1" fmla="*/ 771087 h 771087"/>
                <a:gd name="connsiteX2" fmla="*/ 0 w 772836"/>
                <a:gd name="connsiteY2" fmla="*/ 385522 h 771087"/>
                <a:gd name="connsiteX3" fmla="*/ 386404 w 772836"/>
                <a:gd name="connsiteY3" fmla="*/ 0 h 771087"/>
                <a:gd name="connsiteX4" fmla="*/ 772837 w 772836"/>
                <a:gd name="connsiteY4" fmla="*/ 385522 h 771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836" h="771087">
                  <a:moveTo>
                    <a:pt x="772837" y="385522"/>
                  </a:moveTo>
                  <a:cubicBezTo>
                    <a:pt x="772837" y="598449"/>
                    <a:pt x="599869" y="771087"/>
                    <a:pt x="386404" y="771087"/>
                  </a:cubicBezTo>
                  <a:cubicBezTo>
                    <a:pt x="172977" y="771087"/>
                    <a:pt x="0" y="598449"/>
                    <a:pt x="0" y="385522"/>
                  </a:cubicBezTo>
                  <a:cubicBezTo>
                    <a:pt x="0" y="172666"/>
                    <a:pt x="172977" y="0"/>
                    <a:pt x="386404" y="0"/>
                  </a:cubicBezTo>
                  <a:cubicBezTo>
                    <a:pt x="599869" y="0"/>
                    <a:pt x="772837" y="172666"/>
                    <a:pt x="772837" y="385522"/>
                  </a:cubicBezTo>
                </a:path>
              </a:pathLst>
            </a:custGeom>
            <a:solidFill>
              <a:srgbClr val="F5DD6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2" name="Freeform 671">
              <a:extLst>
                <a:ext uri="{FF2B5EF4-FFF2-40B4-BE49-F238E27FC236}">
                  <a16:creationId xmlns:a16="http://schemas.microsoft.com/office/drawing/2014/main" id="{5E84F074-38C7-5891-462E-EAB1306676AD}"/>
                </a:ext>
              </a:extLst>
            </p:cNvPr>
            <p:cNvSpPr/>
            <p:nvPr/>
          </p:nvSpPr>
          <p:spPr>
            <a:xfrm>
              <a:off x="-4811859" y="414967"/>
              <a:ext cx="764898" cy="763133"/>
            </a:xfrm>
            <a:custGeom>
              <a:avLst/>
              <a:gdLst>
                <a:gd name="connsiteX0" fmla="*/ 764898 w 764898"/>
                <a:gd name="connsiteY0" fmla="*/ 381529 h 763133"/>
                <a:gd name="connsiteX1" fmla="*/ 382435 w 764898"/>
                <a:gd name="connsiteY1" fmla="*/ 763134 h 763133"/>
                <a:gd name="connsiteX2" fmla="*/ 0 w 764898"/>
                <a:gd name="connsiteY2" fmla="*/ 381529 h 763133"/>
                <a:gd name="connsiteX3" fmla="*/ 382435 w 764898"/>
                <a:gd name="connsiteY3" fmla="*/ 0 h 763133"/>
                <a:gd name="connsiteX4" fmla="*/ 764898 w 764898"/>
                <a:gd name="connsiteY4" fmla="*/ 381529 h 763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898" h="763133">
                  <a:moveTo>
                    <a:pt x="764898" y="381529"/>
                  </a:moveTo>
                  <a:cubicBezTo>
                    <a:pt x="764898" y="592264"/>
                    <a:pt x="593693" y="763134"/>
                    <a:pt x="382435" y="763134"/>
                  </a:cubicBezTo>
                  <a:cubicBezTo>
                    <a:pt x="171242" y="763134"/>
                    <a:pt x="0" y="592264"/>
                    <a:pt x="0" y="381529"/>
                  </a:cubicBezTo>
                  <a:cubicBezTo>
                    <a:pt x="0" y="170868"/>
                    <a:pt x="171242" y="0"/>
                    <a:pt x="382435" y="0"/>
                  </a:cubicBezTo>
                  <a:cubicBezTo>
                    <a:pt x="593693" y="0"/>
                    <a:pt x="764898" y="170868"/>
                    <a:pt x="764898" y="381529"/>
                  </a:cubicBezTo>
                </a:path>
              </a:pathLst>
            </a:custGeom>
            <a:solidFill>
              <a:srgbClr val="F5DC6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3" name="Freeform 672">
              <a:extLst>
                <a:ext uri="{FF2B5EF4-FFF2-40B4-BE49-F238E27FC236}">
                  <a16:creationId xmlns:a16="http://schemas.microsoft.com/office/drawing/2014/main" id="{117AA552-85E4-F950-43BE-F529E36C2050}"/>
                </a:ext>
              </a:extLst>
            </p:cNvPr>
            <p:cNvSpPr/>
            <p:nvPr/>
          </p:nvSpPr>
          <p:spPr>
            <a:xfrm>
              <a:off x="-4807853" y="418925"/>
              <a:ext cx="756932" cy="755178"/>
            </a:xfrm>
            <a:custGeom>
              <a:avLst/>
              <a:gdLst>
                <a:gd name="connsiteX0" fmla="*/ 756932 w 756932"/>
                <a:gd name="connsiteY0" fmla="*/ 377571 h 755178"/>
                <a:gd name="connsiteX1" fmla="*/ 378429 w 756932"/>
                <a:gd name="connsiteY1" fmla="*/ 755178 h 755178"/>
                <a:gd name="connsiteX2" fmla="*/ 0 w 756932"/>
                <a:gd name="connsiteY2" fmla="*/ 377571 h 755178"/>
                <a:gd name="connsiteX3" fmla="*/ 378429 w 756932"/>
                <a:gd name="connsiteY3" fmla="*/ 0 h 755178"/>
                <a:gd name="connsiteX4" fmla="*/ 756932 w 756932"/>
                <a:gd name="connsiteY4" fmla="*/ 377571 h 755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6932" h="755178">
                  <a:moveTo>
                    <a:pt x="756932" y="377571"/>
                  </a:moveTo>
                  <a:cubicBezTo>
                    <a:pt x="756932" y="586150"/>
                    <a:pt x="587490" y="755178"/>
                    <a:pt x="378429" y="755178"/>
                  </a:cubicBezTo>
                  <a:cubicBezTo>
                    <a:pt x="169433" y="755178"/>
                    <a:pt x="0" y="586150"/>
                    <a:pt x="0" y="377571"/>
                  </a:cubicBezTo>
                  <a:cubicBezTo>
                    <a:pt x="0" y="169105"/>
                    <a:pt x="169433" y="0"/>
                    <a:pt x="378429" y="0"/>
                  </a:cubicBezTo>
                  <a:cubicBezTo>
                    <a:pt x="587490" y="0"/>
                    <a:pt x="756932" y="169105"/>
                    <a:pt x="756932" y="377571"/>
                  </a:cubicBezTo>
                </a:path>
              </a:pathLst>
            </a:custGeom>
            <a:solidFill>
              <a:srgbClr val="F5D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4" name="Freeform 673">
              <a:extLst>
                <a:ext uri="{FF2B5EF4-FFF2-40B4-BE49-F238E27FC236}">
                  <a16:creationId xmlns:a16="http://schemas.microsoft.com/office/drawing/2014/main" id="{5CD93B80-999D-8FAB-80BE-F541421AF1B2}"/>
                </a:ext>
              </a:extLst>
            </p:cNvPr>
            <p:cNvSpPr/>
            <p:nvPr/>
          </p:nvSpPr>
          <p:spPr>
            <a:xfrm>
              <a:off x="-4803892" y="422918"/>
              <a:ext cx="748965" cy="747233"/>
            </a:xfrm>
            <a:custGeom>
              <a:avLst/>
              <a:gdLst>
                <a:gd name="connsiteX0" fmla="*/ 748966 w 748965"/>
                <a:gd name="connsiteY0" fmla="*/ 373577 h 747233"/>
                <a:gd name="connsiteX1" fmla="*/ 374469 w 748965"/>
                <a:gd name="connsiteY1" fmla="*/ 747233 h 747233"/>
                <a:gd name="connsiteX2" fmla="*/ 0 w 748965"/>
                <a:gd name="connsiteY2" fmla="*/ 373577 h 747233"/>
                <a:gd name="connsiteX3" fmla="*/ 374469 w 748965"/>
                <a:gd name="connsiteY3" fmla="*/ 0 h 747233"/>
                <a:gd name="connsiteX4" fmla="*/ 748966 w 748965"/>
                <a:gd name="connsiteY4" fmla="*/ 373577 h 747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965" h="747233">
                  <a:moveTo>
                    <a:pt x="748966" y="373577"/>
                  </a:moveTo>
                  <a:cubicBezTo>
                    <a:pt x="748966" y="579955"/>
                    <a:pt x="581296" y="747233"/>
                    <a:pt x="374469" y="747233"/>
                  </a:cubicBezTo>
                  <a:cubicBezTo>
                    <a:pt x="167670" y="747233"/>
                    <a:pt x="0" y="579955"/>
                    <a:pt x="0" y="373577"/>
                  </a:cubicBezTo>
                  <a:cubicBezTo>
                    <a:pt x="0" y="167271"/>
                    <a:pt x="167670" y="0"/>
                    <a:pt x="374469" y="0"/>
                  </a:cubicBezTo>
                  <a:cubicBezTo>
                    <a:pt x="581296" y="0"/>
                    <a:pt x="748966" y="167271"/>
                    <a:pt x="748966" y="373577"/>
                  </a:cubicBezTo>
                </a:path>
              </a:pathLst>
            </a:custGeom>
            <a:solidFill>
              <a:srgbClr val="F5DC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5" name="Freeform 674">
              <a:extLst>
                <a:ext uri="{FF2B5EF4-FFF2-40B4-BE49-F238E27FC236}">
                  <a16:creationId xmlns:a16="http://schemas.microsoft.com/office/drawing/2014/main" id="{21169E77-0B49-0E15-CBF2-0A3CEE6FB1C0}"/>
                </a:ext>
              </a:extLst>
            </p:cNvPr>
            <p:cNvSpPr/>
            <p:nvPr/>
          </p:nvSpPr>
          <p:spPr>
            <a:xfrm>
              <a:off x="-4799886" y="426840"/>
              <a:ext cx="740953" cy="739313"/>
            </a:xfrm>
            <a:custGeom>
              <a:avLst/>
              <a:gdLst>
                <a:gd name="connsiteX0" fmla="*/ 740954 w 740953"/>
                <a:gd name="connsiteY0" fmla="*/ 369655 h 739313"/>
                <a:gd name="connsiteX1" fmla="*/ 370463 w 740953"/>
                <a:gd name="connsiteY1" fmla="*/ 739314 h 739313"/>
                <a:gd name="connsiteX2" fmla="*/ 0 w 740953"/>
                <a:gd name="connsiteY2" fmla="*/ 369655 h 739313"/>
                <a:gd name="connsiteX3" fmla="*/ 370463 w 740953"/>
                <a:gd name="connsiteY3" fmla="*/ 0 h 739313"/>
                <a:gd name="connsiteX4" fmla="*/ 740954 w 740953"/>
                <a:gd name="connsiteY4" fmla="*/ 369655 h 739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0953" h="739313">
                  <a:moveTo>
                    <a:pt x="740954" y="369655"/>
                  </a:moveTo>
                  <a:cubicBezTo>
                    <a:pt x="740954" y="573841"/>
                    <a:pt x="575093" y="739314"/>
                    <a:pt x="370463" y="739314"/>
                  </a:cubicBezTo>
                  <a:cubicBezTo>
                    <a:pt x="165870" y="739314"/>
                    <a:pt x="0" y="573841"/>
                    <a:pt x="0" y="369655"/>
                  </a:cubicBezTo>
                  <a:cubicBezTo>
                    <a:pt x="0" y="165544"/>
                    <a:pt x="165870" y="0"/>
                    <a:pt x="370463" y="0"/>
                  </a:cubicBezTo>
                  <a:cubicBezTo>
                    <a:pt x="575093" y="0"/>
                    <a:pt x="740954" y="165544"/>
                    <a:pt x="740954" y="369655"/>
                  </a:cubicBezTo>
                </a:path>
              </a:pathLst>
            </a:custGeom>
            <a:solidFill>
              <a:srgbClr val="F6DB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6" name="Freeform 675">
              <a:extLst>
                <a:ext uri="{FF2B5EF4-FFF2-40B4-BE49-F238E27FC236}">
                  <a16:creationId xmlns:a16="http://schemas.microsoft.com/office/drawing/2014/main" id="{FB210B91-22A5-145B-30D6-295ED98FF87C}"/>
                </a:ext>
              </a:extLst>
            </p:cNvPr>
            <p:cNvSpPr/>
            <p:nvPr/>
          </p:nvSpPr>
          <p:spPr>
            <a:xfrm>
              <a:off x="-4795917" y="430834"/>
              <a:ext cx="733024" cy="731396"/>
            </a:xfrm>
            <a:custGeom>
              <a:avLst/>
              <a:gdLst>
                <a:gd name="connsiteX0" fmla="*/ 733024 w 733024"/>
                <a:gd name="connsiteY0" fmla="*/ 365661 h 731396"/>
                <a:gd name="connsiteX1" fmla="*/ 366494 w 733024"/>
                <a:gd name="connsiteY1" fmla="*/ 731396 h 731396"/>
                <a:gd name="connsiteX2" fmla="*/ 0 w 733024"/>
                <a:gd name="connsiteY2" fmla="*/ 365661 h 731396"/>
                <a:gd name="connsiteX3" fmla="*/ 366494 w 733024"/>
                <a:gd name="connsiteY3" fmla="*/ 0 h 731396"/>
                <a:gd name="connsiteX4" fmla="*/ 733024 w 733024"/>
                <a:gd name="connsiteY4" fmla="*/ 365661 h 73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024" h="731396">
                  <a:moveTo>
                    <a:pt x="733024" y="365661"/>
                  </a:moveTo>
                  <a:cubicBezTo>
                    <a:pt x="733024" y="567655"/>
                    <a:pt x="568918" y="731396"/>
                    <a:pt x="366494" y="731396"/>
                  </a:cubicBezTo>
                  <a:cubicBezTo>
                    <a:pt x="164097" y="731396"/>
                    <a:pt x="0" y="567655"/>
                    <a:pt x="0" y="365661"/>
                  </a:cubicBezTo>
                  <a:cubicBezTo>
                    <a:pt x="0" y="163744"/>
                    <a:pt x="164097" y="0"/>
                    <a:pt x="366494" y="0"/>
                  </a:cubicBezTo>
                  <a:cubicBezTo>
                    <a:pt x="568918" y="0"/>
                    <a:pt x="733024" y="163744"/>
                    <a:pt x="733024" y="365661"/>
                  </a:cubicBezTo>
                </a:path>
              </a:pathLst>
            </a:custGeom>
            <a:solidFill>
              <a:srgbClr val="F6DB6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7" name="Freeform 676">
              <a:extLst>
                <a:ext uri="{FF2B5EF4-FFF2-40B4-BE49-F238E27FC236}">
                  <a16:creationId xmlns:a16="http://schemas.microsoft.com/office/drawing/2014/main" id="{151F2095-BC3B-1AF8-275D-DE1CB9A7F23A}"/>
                </a:ext>
              </a:extLst>
            </p:cNvPr>
            <p:cNvSpPr/>
            <p:nvPr/>
          </p:nvSpPr>
          <p:spPr>
            <a:xfrm>
              <a:off x="-4791920" y="434792"/>
              <a:ext cx="725094" cy="723486"/>
            </a:xfrm>
            <a:custGeom>
              <a:avLst/>
              <a:gdLst>
                <a:gd name="connsiteX0" fmla="*/ 725095 w 725094"/>
                <a:gd name="connsiteY0" fmla="*/ 361703 h 723486"/>
                <a:gd name="connsiteX1" fmla="*/ 362497 w 725094"/>
                <a:gd name="connsiteY1" fmla="*/ 723487 h 723486"/>
                <a:gd name="connsiteX2" fmla="*/ 0 w 725094"/>
                <a:gd name="connsiteY2" fmla="*/ 361703 h 723486"/>
                <a:gd name="connsiteX3" fmla="*/ 362497 w 725094"/>
                <a:gd name="connsiteY3" fmla="*/ 0 h 723486"/>
                <a:gd name="connsiteX4" fmla="*/ 725095 w 725094"/>
                <a:gd name="connsiteY4" fmla="*/ 361703 h 723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94" h="723486">
                  <a:moveTo>
                    <a:pt x="725095" y="361703"/>
                  </a:moveTo>
                  <a:cubicBezTo>
                    <a:pt x="725095" y="561505"/>
                    <a:pt x="562724" y="723487"/>
                    <a:pt x="362497" y="723487"/>
                  </a:cubicBezTo>
                  <a:cubicBezTo>
                    <a:pt x="162297" y="723487"/>
                    <a:pt x="0" y="561505"/>
                    <a:pt x="0" y="361703"/>
                  </a:cubicBezTo>
                  <a:cubicBezTo>
                    <a:pt x="0" y="161981"/>
                    <a:pt x="162297" y="0"/>
                    <a:pt x="362497" y="0"/>
                  </a:cubicBezTo>
                  <a:cubicBezTo>
                    <a:pt x="562724" y="0"/>
                    <a:pt x="725095" y="161981"/>
                    <a:pt x="725095" y="361703"/>
                  </a:cubicBezTo>
                </a:path>
              </a:pathLst>
            </a:custGeom>
            <a:solidFill>
              <a:srgbClr val="F6DB65"/>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8" name="Freeform 677">
              <a:extLst>
                <a:ext uri="{FF2B5EF4-FFF2-40B4-BE49-F238E27FC236}">
                  <a16:creationId xmlns:a16="http://schemas.microsoft.com/office/drawing/2014/main" id="{67B66A17-101D-11E8-1088-5EE66AD250F7}"/>
                </a:ext>
              </a:extLst>
            </p:cNvPr>
            <p:cNvSpPr/>
            <p:nvPr/>
          </p:nvSpPr>
          <p:spPr>
            <a:xfrm>
              <a:off x="-4787914" y="438786"/>
              <a:ext cx="717082" cy="715495"/>
            </a:xfrm>
            <a:custGeom>
              <a:avLst/>
              <a:gdLst>
                <a:gd name="connsiteX0" fmla="*/ 717083 w 717082"/>
                <a:gd name="connsiteY0" fmla="*/ 357709 h 715495"/>
                <a:gd name="connsiteX1" fmla="*/ 358490 w 717082"/>
                <a:gd name="connsiteY1" fmla="*/ 715495 h 715495"/>
                <a:gd name="connsiteX2" fmla="*/ 0 w 717082"/>
                <a:gd name="connsiteY2" fmla="*/ 357709 h 715495"/>
                <a:gd name="connsiteX3" fmla="*/ 358490 w 717082"/>
                <a:gd name="connsiteY3" fmla="*/ 0 h 715495"/>
                <a:gd name="connsiteX4" fmla="*/ 717083 w 717082"/>
                <a:gd name="connsiteY4" fmla="*/ 357709 h 71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082" h="715495">
                  <a:moveTo>
                    <a:pt x="717083" y="357709"/>
                  </a:moveTo>
                  <a:cubicBezTo>
                    <a:pt x="717083" y="555310"/>
                    <a:pt x="556557" y="715495"/>
                    <a:pt x="358490" y="715495"/>
                  </a:cubicBezTo>
                  <a:cubicBezTo>
                    <a:pt x="160460" y="715495"/>
                    <a:pt x="0" y="555310"/>
                    <a:pt x="0" y="357709"/>
                  </a:cubicBezTo>
                  <a:cubicBezTo>
                    <a:pt x="0" y="160182"/>
                    <a:pt x="160460" y="0"/>
                    <a:pt x="358490" y="0"/>
                  </a:cubicBezTo>
                  <a:cubicBezTo>
                    <a:pt x="556557" y="0"/>
                    <a:pt x="717083" y="160182"/>
                    <a:pt x="717083" y="357709"/>
                  </a:cubicBezTo>
                </a:path>
              </a:pathLst>
            </a:custGeom>
            <a:solidFill>
              <a:srgbClr val="F6DB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9" name="Freeform 678">
              <a:extLst>
                <a:ext uri="{FF2B5EF4-FFF2-40B4-BE49-F238E27FC236}">
                  <a16:creationId xmlns:a16="http://schemas.microsoft.com/office/drawing/2014/main" id="{28981551-4787-1571-5B6D-83164D69DEA4}"/>
                </a:ext>
              </a:extLst>
            </p:cNvPr>
            <p:cNvSpPr/>
            <p:nvPr/>
          </p:nvSpPr>
          <p:spPr>
            <a:xfrm>
              <a:off x="-4783945" y="442744"/>
              <a:ext cx="709153" cy="707539"/>
            </a:xfrm>
            <a:custGeom>
              <a:avLst/>
              <a:gdLst>
                <a:gd name="connsiteX0" fmla="*/ 709153 w 709153"/>
                <a:gd name="connsiteY0" fmla="*/ 353752 h 707539"/>
                <a:gd name="connsiteX1" fmla="*/ 354521 w 709153"/>
                <a:gd name="connsiteY1" fmla="*/ 707540 h 707539"/>
                <a:gd name="connsiteX2" fmla="*/ 0 w 709153"/>
                <a:gd name="connsiteY2" fmla="*/ 353752 h 707539"/>
                <a:gd name="connsiteX3" fmla="*/ 354521 w 709153"/>
                <a:gd name="connsiteY3" fmla="*/ 0 h 707539"/>
                <a:gd name="connsiteX4" fmla="*/ 709153 w 709153"/>
                <a:gd name="connsiteY4" fmla="*/ 353752 h 707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153" h="707539">
                  <a:moveTo>
                    <a:pt x="709153" y="353752"/>
                  </a:moveTo>
                  <a:cubicBezTo>
                    <a:pt x="709153" y="549160"/>
                    <a:pt x="550391" y="707540"/>
                    <a:pt x="354521" y="707540"/>
                  </a:cubicBezTo>
                  <a:cubicBezTo>
                    <a:pt x="158688" y="707540"/>
                    <a:pt x="0" y="549160"/>
                    <a:pt x="0" y="353752"/>
                  </a:cubicBezTo>
                  <a:cubicBezTo>
                    <a:pt x="0" y="158419"/>
                    <a:pt x="158688" y="0"/>
                    <a:pt x="354521" y="0"/>
                  </a:cubicBezTo>
                  <a:cubicBezTo>
                    <a:pt x="550391" y="0"/>
                    <a:pt x="709153" y="158419"/>
                    <a:pt x="709153" y="353752"/>
                  </a:cubicBezTo>
                </a:path>
              </a:pathLst>
            </a:custGeom>
            <a:solidFill>
              <a:srgbClr val="F6DA63"/>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0" name="Freeform 679">
              <a:extLst>
                <a:ext uri="{FF2B5EF4-FFF2-40B4-BE49-F238E27FC236}">
                  <a16:creationId xmlns:a16="http://schemas.microsoft.com/office/drawing/2014/main" id="{7AF7F4E6-D92D-72F0-EF63-1032FC2596BD}"/>
                </a:ext>
              </a:extLst>
            </p:cNvPr>
            <p:cNvSpPr/>
            <p:nvPr/>
          </p:nvSpPr>
          <p:spPr>
            <a:xfrm>
              <a:off x="-4780021" y="446738"/>
              <a:ext cx="701223" cy="699594"/>
            </a:xfrm>
            <a:custGeom>
              <a:avLst/>
              <a:gdLst>
                <a:gd name="connsiteX0" fmla="*/ 701224 w 701223"/>
                <a:gd name="connsiteY0" fmla="*/ 349758 h 699594"/>
                <a:gd name="connsiteX1" fmla="*/ 350598 w 701223"/>
                <a:gd name="connsiteY1" fmla="*/ 699595 h 699594"/>
                <a:gd name="connsiteX2" fmla="*/ 0 w 701223"/>
                <a:gd name="connsiteY2" fmla="*/ 349758 h 699594"/>
                <a:gd name="connsiteX3" fmla="*/ 350598 w 701223"/>
                <a:gd name="connsiteY3" fmla="*/ 0 h 699594"/>
                <a:gd name="connsiteX4" fmla="*/ 701224 w 701223"/>
                <a:gd name="connsiteY4" fmla="*/ 349758 h 699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3" h="699594">
                  <a:moveTo>
                    <a:pt x="701224" y="349758"/>
                  </a:moveTo>
                  <a:cubicBezTo>
                    <a:pt x="701224" y="542937"/>
                    <a:pt x="544262" y="699595"/>
                    <a:pt x="350598" y="699595"/>
                  </a:cubicBezTo>
                  <a:cubicBezTo>
                    <a:pt x="156962" y="699595"/>
                    <a:pt x="0" y="542937"/>
                    <a:pt x="0" y="349758"/>
                  </a:cubicBezTo>
                  <a:cubicBezTo>
                    <a:pt x="0" y="156656"/>
                    <a:pt x="156962" y="0"/>
                    <a:pt x="350598" y="0"/>
                  </a:cubicBezTo>
                  <a:cubicBezTo>
                    <a:pt x="544262" y="0"/>
                    <a:pt x="701224" y="156656"/>
                    <a:pt x="701224" y="349758"/>
                  </a:cubicBezTo>
                </a:path>
              </a:pathLst>
            </a:custGeom>
            <a:solidFill>
              <a:srgbClr val="F6DA62"/>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1" name="Freeform 680">
              <a:extLst>
                <a:ext uri="{FF2B5EF4-FFF2-40B4-BE49-F238E27FC236}">
                  <a16:creationId xmlns:a16="http://schemas.microsoft.com/office/drawing/2014/main" id="{8E0BD25D-19FB-B9CF-3BD3-C724B09BD438}"/>
                </a:ext>
              </a:extLst>
            </p:cNvPr>
            <p:cNvSpPr/>
            <p:nvPr/>
          </p:nvSpPr>
          <p:spPr>
            <a:xfrm>
              <a:off x="-4775978" y="450695"/>
              <a:ext cx="693183" cy="691640"/>
            </a:xfrm>
            <a:custGeom>
              <a:avLst/>
              <a:gdLst>
                <a:gd name="connsiteX0" fmla="*/ 693184 w 693183"/>
                <a:gd name="connsiteY0" fmla="*/ 345801 h 691640"/>
                <a:gd name="connsiteX1" fmla="*/ 346555 w 693183"/>
                <a:gd name="connsiteY1" fmla="*/ 691640 h 691640"/>
                <a:gd name="connsiteX2" fmla="*/ 0 w 693183"/>
                <a:gd name="connsiteY2" fmla="*/ 345801 h 691640"/>
                <a:gd name="connsiteX3" fmla="*/ 346555 w 693183"/>
                <a:gd name="connsiteY3" fmla="*/ 0 h 691640"/>
                <a:gd name="connsiteX4" fmla="*/ 693184 w 693183"/>
                <a:gd name="connsiteY4" fmla="*/ 345801 h 691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3183" h="691640">
                  <a:moveTo>
                    <a:pt x="693184" y="345801"/>
                  </a:moveTo>
                  <a:cubicBezTo>
                    <a:pt x="693184" y="536788"/>
                    <a:pt x="538022" y="691640"/>
                    <a:pt x="346555" y="691640"/>
                  </a:cubicBezTo>
                  <a:cubicBezTo>
                    <a:pt x="155125" y="691640"/>
                    <a:pt x="0" y="536788"/>
                    <a:pt x="0" y="345801"/>
                  </a:cubicBezTo>
                  <a:cubicBezTo>
                    <a:pt x="0" y="154894"/>
                    <a:pt x="155125" y="0"/>
                    <a:pt x="346555" y="0"/>
                  </a:cubicBezTo>
                  <a:cubicBezTo>
                    <a:pt x="538022" y="0"/>
                    <a:pt x="693184" y="154894"/>
                    <a:pt x="693184" y="345801"/>
                  </a:cubicBezTo>
                </a:path>
              </a:pathLst>
            </a:custGeom>
            <a:solidFill>
              <a:srgbClr val="F6DA62"/>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2" name="Freeform 681">
              <a:extLst>
                <a:ext uri="{FF2B5EF4-FFF2-40B4-BE49-F238E27FC236}">
                  <a16:creationId xmlns:a16="http://schemas.microsoft.com/office/drawing/2014/main" id="{7C18439A-19B8-20E8-10FE-0621380C3016}"/>
                </a:ext>
              </a:extLst>
            </p:cNvPr>
            <p:cNvSpPr/>
            <p:nvPr/>
          </p:nvSpPr>
          <p:spPr>
            <a:xfrm>
              <a:off x="-4771981" y="454688"/>
              <a:ext cx="685217" cy="683685"/>
            </a:xfrm>
            <a:custGeom>
              <a:avLst/>
              <a:gdLst>
                <a:gd name="connsiteX0" fmla="*/ 685217 w 685217"/>
                <a:gd name="connsiteY0" fmla="*/ 341807 h 683685"/>
                <a:gd name="connsiteX1" fmla="*/ 342558 w 685217"/>
                <a:gd name="connsiteY1" fmla="*/ 683686 h 683685"/>
                <a:gd name="connsiteX2" fmla="*/ 0 w 685217"/>
                <a:gd name="connsiteY2" fmla="*/ 341807 h 683685"/>
                <a:gd name="connsiteX3" fmla="*/ 342558 w 685217"/>
                <a:gd name="connsiteY3" fmla="*/ 0 h 683685"/>
                <a:gd name="connsiteX4" fmla="*/ 685217 w 685217"/>
                <a:gd name="connsiteY4" fmla="*/ 341807 h 683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217" h="683685">
                  <a:moveTo>
                    <a:pt x="685217" y="341807"/>
                  </a:moveTo>
                  <a:cubicBezTo>
                    <a:pt x="685217" y="530592"/>
                    <a:pt x="531828" y="683686"/>
                    <a:pt x="342558" y="683686"/>
                  </a:cubicBezTo>
                  <a:cubicBezTo>
                    <a:pt x="153362" y="683686"/>
                    <a:pt x="0" y="530592"/>
                    <a:pt x="0" y="341807"/>
                  </a:cubicBezTo>
                  <a:cubicBezTo>
                    <a:pt x="0" y="153094"/>
                    <a:pt x="153362" y="0"/>
                    <a:pt x="342558" y="0"/>
                  </a:cubicBezTo>
                  <a:cubicBezTo>
                    <a:pt x="531828" y="0"/>
                    <a:pt x="685217" y="153094"/>
                    <a:pt x="685217" y="341807"/>
                  </a:cubicBezTo>
                </a:path>
              </a:pathLst>
            </a:custGeom>
            <a:solidFill>
              <a:srgbClr val="F6D96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3" name="Freeform 682">
              <a:extLst>
                <a:ext uri="{FF2B5EF4-FFF2-40B4-BE49-F238E27FC236}">
                  <a16:creationId xmlns:a16="http://schemas.microsoft.com/office/drawing/2014/main" id="{EFE511CB-59C7-0A7A-942D-D031AF120F01}"/>
                </a:ext>
              </a:extLst>
            </p:cNvPr>
            <p:cNvSpPr/>
            <p:nvPr/>
          </p:nvSpPr>
          <p:spPr>
            <a:xfrm>
              <a:off x="-4768049" y="458646"/>
              <a:ext cx="677278" cy="675739"/>
            </a:xfrm>
            <a:custGeom>
              <a:avLst/>
              <a:gdLst>
                <a:gd name="connsiteX0" fmla="*/ 677279 w 677278"/>
                <a:gd name="connsiteY0" fmla="*/ 337849 h 675739"/>
                <a:gd name="connsiteX1" fmla="*/ 338625 w 677278"/>
                <a:gd name="connsiteY1" fmla="*/ 675739 h 675739"/>
                <a:gd name="connsiteX2" fmla="*/ 0 w 677278"/>
                <a:gd name="connsiteY2" fmla="*/ 337849 h 675739"/>
                <a:gd name="connsiteX3" fmla="*/ 338625 w 677278"/>
                <a:gd name="connsiteY3" fmla="*/ 0 h 675739"/>
                <a:gd name="connsiteX4" fmla="*/ 677279 w 677278"/>
                <a:gd name="connsiteY4" fmla="*/ 337849 h 675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278" h="675739">
                  <a:moveTo>
                    <a:pt x="677279" y="337849"/>
                  </a:moveTo>
                  <a:cubicBezTo>
                    <a:pt x="677279" y="524479"/>
                    <a:pt x="525689" y="675739"/>
                    <a:pt x="338625" y="675739"/>
                  </a:cubicBezTo>
                  <a:cubicBezTo>
                    <a:pt x="151626" y="675739"/>
                    <a:pt x="0" y="524479"/>
                    <a:pt x="0" y="337849"/>
                  </a:cubicBezTo>
                  <a:cubicBezTo>
                    <a:pt x="0" y="151295"/>
                    <a:pt x="151626" y="0"/>
                    <a:pt x="338625" y="0"/>
                  </a:cubicBezTo>
                  <a:cubicBezTo>
                    <a:pt x="525689" y="0"/>
                    <a:pt x="677279" y="151295"/>
                    <a:pt x="677279" y="337849"/>
                  </a:cubicBezTo>
                </a:path>
              </a:pathLst>
            </a:custGeom>
            <a:solidFill>
              <a:srgbClr val="F6D96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4" name="Freeform 683">
              <a:extLst>
                <a:ext uri="{FF2B5EF4-FFF2-40B4-BE49-F238E27FC236}">
                  <a16:creationId xmlns:a16="http://schemas.microsoft.com/office/drawing/2014/main" id="{7C3FE751-4221-7F8C-980B-9689FA2E8966}"/>
                </a:ext>
              </a:extLst>
            </p:cNvPr>
            <p:cNvSpPr/>
            <p:nvPr/>
          </p:nvSpPr>
          <p:spPr>
            <a:xfrm>
              <a:off x="-4764043" y="462640"/>
              <a:ext cx="669312" cy="667785"/>
            </a:xfrm>
            <a:custGeom>
              <a:avLst/>
              <a:gdLst>
                <a:gd name="connsiteX0" fmla="*/ 669313 w 669312"/>
                <a:gd name="connsiteY0" fmla="*/ 333855 h 667785"/>
                <a:gd name="connsiteX1" fmla="*/ 334619 w 669312"/>
                <a:gd name="connsiteY1" fmla="*/ 667785 h 667785"/>
                <a:gd name="connsiteX2" fmla="*/ 0 w 669312"/>
                <a:gd name="connsiteY2" fmla="*/ 333855 h 667785"/>
                <a:gd name="connsiteX3" fmla="*/ 334619 w 669312"/>
                <a:gd name="connsiteY3" fmla="*/ 0 h 667785"/>
                <a:gd name="connsiteX4" fmla="*/ 669313 w 669312"/>
                <a:gd name="connsiteY4" fmla="*/ 333855 h 667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312" h="667785">
                  <a:moveTo>
                    <a:pt x="669313" y="333855"/>
                  </a:moveTo>
                  <a:cubicBezTo>
                    <a:pt x="669313" y="518293"/>
                    <a:pt x="519449" y="667785"/>
                    <a:pt x="334619" y="667785"/>
                  </a:cubicBezTo>
                  <a:cubicBezTo>
                    <a:pt x="149817" y="667785"/>
                    <a:pt x="0" y="518293"/>
                    <a:pt x="0" y="333855"/>
                  </a:cubicBezTo>
                  <a:cubicBezTo>
                    <a:pt x="0" y="149497"/>
                    <a:pt x="149817" y="0"/>
                    <a:pt x="334619" y="0"/>
                  </a:cubicBezTo>
                  <a:cubicBezTo>
                    <a:pt x="519449" y="0"/>
                    <a:pt x="669313" y="149497"/>
                    <a:pt x="669313" y="333855"/>
                  </a:cubicBezTo>
                </a:path>
              </a:pathLst>
            </a:custGeom>
            <a:solidFill>
              <a:srgbClr val="F6D95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5" name="Freeform 684">
              <a:extLst>
                <a:ext uri="{FF2B5EF4-FFF2-40B4-BE49-F238E27FC236}">
                  <a16:creationId xmlns:a16="http://schemas.microsoft.com/office/drawing/2014/main" id="{C61701A3-CB7D-694B-1D53-1FBC26FD8276}"/>
                </a:ext>
              </a:extLst>
            </p:cNvPr>
            <p:cNvSpPr/>
            <p:nvPr/>
          </p:nvSpPr>
          <p:spPr>
            <a:xfrm>
              <a:off x="-4760083" y="466562"/>
              <a:ext cx="661346" cy="659874"/>
            </a:xfrm>
            <a:custGeom>
              <a:avLst/>
              <a:gdLst>
                <a:gd name="connsiteX0" fmla="*/ 661346 w 661346"/>
                <a:gd name="connsiteY0" fmla="*/ 329933 h 659874"/>
                <a:gd name="connsiteX1" fmla="*/ 330659 w 661346"/>
                <a:gd name="connsiteY1" fmla="*/ 659875 h 659874"/>
                <a:gd name="connsiteX2" fmla="*/ 0 w 661346"/>
                <a:gd name="connsiteY2" fmla="*/ 329933 h 659874"/>
                <a:gd name="connsiteX3" fmla="*/ 330659 w 661346"/>
                <a:gd name="connsiteY3" fmla="*/ 0 h 659874"/>
                <a:gd name="connsiteX4" fmla="*/ 661346 w 661346"/>
                <a:gd name="connsiteY4" fmla="*/ 329933 h 659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46" h="659874">
                  <a:moveTo>
                    <a:pt x="661346" y="329933"/>
                  </a:moveTo>
                  <a:cubicBezTo>
                    <a:pt x="661346" y="512170"/>
                    <a:pt x="513292" y="659875"/>
                    <a:pt x="330659" y="659875"/>
                  </a:cubicBezTo>
                  <a:cubicBezTo>
                    <a:pt x="148063" y="659875"/>
                    <a:pt x="0" y="512170"/>
                    <a:pt x="0" y="329933"/>
                  </a:cubicBezTo>
                  <a:cubicBezTo>
                    <a:pt x="0" y="147770"/>
                    <a:pt x="148063" y="0"/>
                    <a:pt x="330659" y="0"/>
                  </a:cubicBezTo>
                  <a:cubicBezTo>
                    <a:pt x="513292" y="0"/>
                    <a:pt x="661346" y="147770"/>
                    <a:pt x="661346" y="329933"/>
                  </a:cubicBezTo>
                </a:path>
              </a:pathLst>
            </a:custGeom>
            <a:solidFill>
              <a:srgbClr val="F6D85E"/>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6" name="Freeform 685">
              <a:extLst>
                <a:ext uri="{FF2B5EF4-FFF2-40B4-BE49-F238E27FC236}">
                  <a16:creationId xmlns:a16="http://schemas.microsoft.com/office/drawing/2014/main" id="{46D6B4B8-75EE-63AE-7429-E2008F0BCD51}"/>
                </a:ext>
              </a:extLst>
            </p:cNvPr>
            <p:cNvSpPr/>
            <p:nvPr/>
          </p:nvSpPr>
          <p:spPr>
            <a:xfrm>
              <a:off x="-4756077" y="470556"/>
              <a:ext cx="653370" cy="651957"/>
            </a:xfrm>
            <a:custGeom>
              <a:avLst/>
              <a:gdLst>
                <a:gd name="connsiteX0" fmla="*/ 653371 w 653370"/>
                <a:gd name="connsiteY0" fmla="*/ 325939 h 651957"/>
                <a:gd name="connsiteX1" fmla="*/ 326653 w 653370"/>
                <a:gd name="connsiteY1" fmla="*/ 651957 h 651957"/>
                <a:gd name="connsiteX2" fmla="*/ 0 w 653370"/>
                <a:gd name="connsiteY2" fmla="*/ 325939 h 651957"/>
                <a:gd name="connsiteX3" fmla="*/ 326653 w 653370"/>
                <a:gd name="connsiteY3" fmla="*/ 0 h 651957"/>
                <a:gd name="connsiteX4" fmla="*/ 653371 w 653370"/>
                <a:gd name="connsiteY4" fmla="*/ 325939 h 651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370" h="651957">
                  <a:moveTo>
                    <a:pt x="653371" y="325939"/>
                  </a:moveTo>
                  <a:cubicBezTo>
                    <a:pt x="653371" y="505984"/>
                    <a:pt x="507089" y="651957"/>
                    <a:pt x="326653" y="651957"/>
                  </a:cubicBezTo>
                  <a:cubicBezTo>
                    <a:pt x="146254" y="651957"/>
                    <a:pt x="0" y="505984"/>
                    <a:pt x="0" y="325939"/>
                  </a:cubicBezTo>
                  <a:cubicBezTo>
                    <a:pt x="0" y="145971"/>
                    <a:pt x="146254" y="0"/>
                    <a:pt x="326653" y="0"/>
                  </a:cubicBezTo>
                  <a:cubicBezTo>
                    <a:pt x="507089" y="0"/>
                    <a:pt x="653371" y="145971"/>
                    <a:pt x="653371" y="325939"/>
                  </a:cubicBezTo>
                </a:path>
              </a:pathLst>
            </a:custGeom>
            <a:solidFill>
              <a:srgbClr val="F6D8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7" name="Freeform 686">
              <a:extLst>
                <a:ext uri="{FF2B5EF4-FFF2-40B4-BE49-F238E27FC236}">
                  <a16:creationId xmlns:a16="http://schemas.microsoft.com/office/drawing/2014/main" id="{260A7DAB-AD2A-E20A-E8F3-C7FF296C5A8D}"/>
                </a:ext>
              </a:extLst>
            </p:cNvPr>
            <p:cNvSpPr/>
            <p:nvPr/>
          </p:nvSpPr>
          <p:spPr>
            <a:xfrm>
              <a:off x="-4752107" y="474550"/>
              <a:ext cx="645404" cy="643965"/>
            </a:xfrm>
            <a:custGeom>
              <a:avLst/>
              <a:gdLst>
                <a:gd name="connsiteX0" fmla="*/ 645405 w 645404"/>
                <a:gd name="connsiteY0" fmla="*/ 321946 h 643965"/>
                <a:gd name="connsiteX1" fmla="*/ 322684 w 645404"/>
                <a:gd name="connsiteY1" fmla="*/ 643966 h 643965"/>
                <a:gd name="connsiteX2" fmla="*/ 0 w 645404"/>
                <a:gd name="connsiteY2" fmla="*/ 321946 h 643965"/>
                <a:gd name="connsiteX3" fmla="*/ 322684 w 645404"/>
                <a:gd name="connsiteY3" fmla="*/ 0 h 643965"/>
                <a:gd name="connsiteX4" fmla="*/ 645405 w 645404"/>
                <a:gd name="connsiteY4" fmla="*/ 321946 h 643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404" h="643965">
                  <a:moveTo>
                    <a:pt x="645405" y="321946"/>
                  </a:moveTo>
                  <a:cubicBezTo>
                    <a:pt x="645405" y="499798"/>
                    <a:pt x="500914" y="643966"/>
                    <a:pt x="322684" y="643966"/>
                  </a:cubicBezTo>
                  <a:cubicBezTo>
                    <a:pt x="144482" y="643966"/>
                    <a:pt x="0" y="499798"/>
                    <a:pt x="0" y="321946"/>
                  </a:cubicBezTo>
                  <a:cubicBezTo>
                    <a:pt x="0" y="144171"/>
                    <a:pt x="144482" y="0"/>
                    <a:pt x="322684" y="0"/>
                  </a:cubicBezTo>
                  <a:cubicBezTo>
                    <a:pt x="500914" y="0"/>
                    <a:pt x="645405" y="144171"/>
                    <a:pt x="645405" y="321946"/>
                  </a:cubicBezTo>
                </a:path>
              </a:pathLst>
            </a:custGeom>
            <a:solidFill>
              <a:srgbClr val="F6D85C"/>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8" name="Freeform 687">
              <a:extLst>
                <a:ext uri="{FF2B5EF4-FFF2-40B4-BE49-F238E27FC236}">
                  <a16:creationId xmlns:a16="http://schemas.microsoft.com/office/drawing/2014/main" id="{B45F9260-BF43-5A70-0844-9062082E6ECC}"/>
                </a:ext>
              </a:extLst>
            </p:cNvPr>
            <p:cNvSpPr/>
            <p:nvPr/>
          </p:nvSpPr>
          <p:spPr>
            <a:xfrm>
              <a:off x="-4748110" y="478508"/>
              <a:ext cx="637475" cy="636047"/>
            </a:xfrm>
            <a:custGeom>
              <a:avLst/>
              <a:gdLst>
                <a:gd name="connsiteX0" fmla="*/ 637475 w 637475"/>
                <a:gd name="connsiteY0" fmla="*/ 317988 h 636047"/>
                <a:gd name="connsiteX1" fmla="*/ 318687 w 637475"/>
                <a:gd name="connsiteY1" fmla="*/ 636047 h 636047"/>
                <a:gd name="connsiteX2" fmla="*/ 0 w 637475"/>
                <a:gd name="connsiteY2" fmla="*/ 317988 h 636047"/>
                <a:gd name="connsiteX3" fmla="*/ 318687 w 637475"/>
                <a:gd name="connsiteY3" fmla="*/ 0 h 636047"/>
                <a:gd name="connsiteX4" fmla="*/ 637475 w 637475"/>
                <a:gd name="connsiteY4" fmla="*/ 317988 h 636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475" h="636047">
                  <a:moveTo>
                    <a:pt x="637475" y="317988"/>
                  </a:moveTo>
                  <a:cubicBezTo>
                    <a:pt x="637475" y="493648"/>
                    <a:pt x="494757" y="636047"/>
                    <a:pt x="318687" y="636047"/>
                  </a:cubicBezTo>
                  <a:cubicBezTo>
                    <a:pt x="142645" y="636047"/>
                    <a:pt x="0" y="493648"/>
                    <a:pt x="0" y="317988"/>
                  </a:cubicBezTo>
                  <a:cubicBezTo>
                    <a:pt x="0" y="142408"/>
                    <a:pt x="142645" y="0"/>
                    <a:pt x="318687" y="0"/>
                  </a:cubicBezTo>
                  <a:cubicBezTo>
                    <a:pt x="494757" y="0"/>
                    <a:pt x="637475" y="142408"/>
                    <a:pt x="637475" y="317988"/>
                  </a:cubicBezTo>
                </a:path>
              </a:pathLst>
            </a:custGeom>
            <a:solidFill>
              <a:srgbClr val="F7D7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9" name="Freeform 688">
              <a:extLst>
                <a:ext uri="{FF2B5EF4-FFF2-40B4-BE49-F238E27FC236}">
                  <a16:creationId xmlns:a16="http://schemas.microsoft.com/office/drawing/2014/main" id="{E20DF27F-AD91-F3D6-8BC7-055AEBD88B55}"/>
                </a:ext>
              </a:extLst>
            </p:cNvPr>
            <p:cNvSpPr/>
            <p:nvPr/>
          </p:nvSpPr>
          <p:spPr>
            <a:xfrm>
              <a:off x="-4744141" y="482501"/>
              <a:ext cx="629462" cy="628065"/>
            </a:xfrm>
            <a:custGeom>
              <a:avLst/>
              <a:gdLst>
                <a:gd name="connsiteX0" fmla="*/ 629463 w 629462"/>
                <a:gd name="connsiteY0" fmla="*/ 313994 h 628065"/>
                <a:gd name="connsiteX1" fmla="*/ 314718 w 629462"/>
                <a:gd name="connsiteY1" fmla="*/ 628065 h 628065"/>
                <a:gd name="connsiteX2" fmla="*/ 0 w 629462"/>
                <a:gd name="connsiteY2" fmla="*/ 313994 h 628065"/>
                <a:gd name="connsiteX3" fmla="*/ 314718 w 629462"/>
                <a:gd name="connsiteY3" fmla="*/ 0 h 628065"/>
                <a:gd name="connsiteX4" fmla="*/ 629463 w 629462"/>
                <a:gd name="connsiteY4" fmla="*/ 313994 h 62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462" h="628065">
                  <a:moveTo>
                    <a:pt x="629463" y="313994"/>
                  </a:moveTo>
                  <a:cubicBezTo>
                    <a:pt x="629463" y="487452"/>
                    <a:pt x="488590" y="628065"/>
                    <a:pt x="314718" y="628065"/>
                  </a:cubicBezTo>
                  <a:cubicBezTo>
                    <a:pt x="140882" y="628065"/>
                    <a:pt x="0" y="487452"/>
                    <a:pt x="0" y="313994"/>
                  </a:cubicBezTo>
                  <a:cubicBezTo>
                    <a:pt x="0" y="140609"/>
                    <a:pt x="140882" y="0"/>
                    <a:pt x="314718" y="0"/>
                  </a:cubicBezTo>
                  <a:cubicBezTo>
                    <a:pt x="488590" y="0"/>
                    <a:pt x="629463" y="140609"/>
                    <a:pt x="629463" y="313994"/>
                  </a:cubicBezTo>
                </a:path>
              </a:pathLst>
            </a:custGeom>
            <a:solidFill>
              <a:srgbClr val="F7D75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0" name="Freeform 689">
              <a:extLst>
                <a:ext uri="{FF2B5EF4-FFF2-40B4-BE49-F238E27FC236}">
                  <a16:creationId xmlns:a16="http://schemas.microsoft.com/office/drawing/2014/main" id="{0A683F5C-9934-7A45-6B79-D5E4F7ABF999}"/>
                </a:ext>
              </a:extLst>
            </p:cNvPr>
            <p:cNvSpPr/>
            <p:nvPr/>
          </p:nvSpPr>
          <p:spPr>
            <a:xfrm>
              <a:off x="-4740135" y="486459"/>
              <a:ext cx="621533" cy="620146"/>
            </a:xfrm>
            <a:custGeom>
              <a:avLst/>
              <a:gdLst>
                <a:gd name="connsiteX0" fmla="*/ 621534 w 621533"/>
                <a:gd name="connsiteY0" fmla="*/ 310036 h 620146"/>
                <a:gd name="connsiteX1" fmla="*/ 310711 w 621533"/>
                <a:gd name="connsiteY1" fmla="*/ 620147 h 620146"/>
                <a:gd name="connsiteX2" fmla="*/ 0 w 621533"/>
                <a:gd name="connsiteY2" fmla="*/ 310036 h 620146"/>
                <a:gd name="connsiteX3" fmla="*/ 310711 w 621533"/>
                <a:gd name="connsiteY3" fmla="*/ 0 h 620146"/>
                <a:gd name="connsiteX4" fmla="*/ 621534 w 621533"/>
                <a:gd name="connsiteY4" fmla="*/ 310036 h 620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533" h="620146">
                  <a:moveTo>
                    <a:pt x="621534" y="310036"/>
                  </a:moveTo>
                  <a:cubicBezTo>
                    <a:pt x="621534" y="481266"/>
                    <a:pt x="482378" y="620147"/>
                    <a:pt x="310711" y="620147"/>
                  </a:cubicBezTo>
                  <a:cubicBezTo>
                    <a:pt x="139073" y="620147"/>
                    <a:pt x="0" y="481266"/>
                    <a:pt x="0" y="310036"/>
                  </a:cubicBezTo>
                  <a:cubicBezTo>
                    <a:pt x="0" y="138882"/>
                    <a:pt x="139073" y="0"/>
                    <a:pt x="310711" y="0"/>
                  </a:cubicBezTo>
                  <a:cubicBezTo>
                    <a:pt x="482378" y="0"/>
                    <a:pt x="621534" y="138882"/>
                    <a:pt x="621534" y="310036"/>
                  </a:cubicBezTo>
                </a:path>
              </a:pathLst>
            </a:custGeom>
            <a:solidFill>
              <a:srgbClr val="F7D759"/>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1" name="Freeform 690">
              <a:extLst>
                <a:ext uri="{FF2B5EF4-FFF2-40B4-BE49-F238E27FC236}">
                  <a16:creationId xmlns:a16="http://schemas.microsoft.com/office/drawing/2014/main" id="{577DBF05-55A3-E4DB-821A-731B57A232B4}"/>
                </a:ext>
              </a:extLst>
            </p:cNvPr>
            <p:cNvSpPr/>
            <p:nvPr/>
          </p:nvSpPr>
          <p:spPr>
            <a:xfrm>
              <a:off x="-4736175" y="490453"/>
              <a:ext cx="613567" cy="612164"/>
            </a:xfrm>
            <a:custGeom>
              <a:avLst/>
              <a:gdLst>
                <a:gd name="connsiteX0" fmla="*/ 613567 w 613567"/>
                <a:gd name="connsiteY0" fmla="*/ 306042 h 612164"/>
                <a:gd name="connsiteX1" fmla="*/ 306751 w 613567"/>
                <a:gd name="connsiteY1" fmla="*/ 612165 h 612164"/>
                <a:gd name="connsiteX2" fmla="*/ 0 w 613567"/>
                <a:gd name="connsiteY2" fmla="*/ 306042 h 612164"/>
                <a:gd name="connsiteX3" fmla="*/ 306751 w 613567"/>
                <a:gd name="connsiteY3" fmla="*/ 0 h 612164"/>
                <a:gd name="connsiteX4" fmla="*/ 613567 w 613567"/>
                <a:gd name="connsiteY4" fmla="*/ 306042 h 612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67" h="612164">
                  <a:moveTo>
                    <a:pt x="613567" y="306042"/>
                  </a:moveTo>
                  <a:cubicBezTo>
                    <a:pt x="613567" y="475080"/>
                    <a:pt x="476221" y="612165"/>
                    <a:pt x="306751" y="612165"/>
                  </a:cubicBezTo>
                  <a:cubicBezTo>
                    <a:pt x="137346" y="612165"/>
                    <a:pt x="0" y="475080"/>
                    <a:pt x="0" y="306042"/>
                  </a:cubicBezTo>
                  <a:cubicBezTo>
                    <a:pt x="0" y="137083"/>
                    <a:pt x="137346" y="0"/>
                    <a:pt x="306751" y="0"/>
                  </a:cubicBezTo>
                  <a:cubicBezTo>
                    <a:pt x="476221" y="0"/>
                    <a:pt x="613567" y="137083"/>
                    <a:pt x="613567" y="306042"/>
                  </a:cubicBezTo>
                </a:path>
              </a:pathLst>
            </a:custGeom>
            <a:solidFill>
              <a:srgbClr val="F7D75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2" name="Freeform 691">
              <a:extLst>
                <a:ext uri="{FF2B5EF4-FFF2-40B4-BE49-F238E27FC236}">
                  <a16:creationId xmlns:a16="http://schemas.microsoft.com/office/drawing/2014/main" id="{E6B99387-05F4-1BB1-C02E-E0C666980280}"/>
                </a:ext>
              </a:extLst>
            </p:cNvPr>
            <p:cNvSpPr/>
            <p:nvPr/>
          </p:nvSpPr>
          <p:spPr>
            <a:xfrm>
              <a:off x="-4732169" y="494410"/>
              <a:ext cx="605555" cy="604246"/>
            </a:xfrm>
            <a:custGeom>
              <a:avLst/>
              <a:gdLst>
                <a:gd name="connsiteX0" fmla="*/ 605555 w 605555"/>
                <a:gd name="connsiteY0" fmla="*/ 302085 h 604246"/>
                <a:gd name="connsiteX1" fmla="*/ 302745 w 605555"/>
                <a:gd name="connsiteY1" fmla="*/ 604247 h 604246"/>
                <a:gd name="connsiteX2" fmla="*/ 0 w 605555"/>
                <a:gd name="connsiteY2" fmla="*/ 302085 h 604246"/>
                <a:gd name="connsiteX3" fmla="*/ 302745 w 605555"/>
                <a:gd name="connsiteY3" fmla="*/ 0 h 604246"/>
                <a:gd name="connsiteX4" fmla="*/ 605555 w 605555"/>
                <a:gd name="connsiteY4" fmla="*/ 302085 h 604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555" h="604246">
                  <a:moveTo>
                    <a:pt x="605555" y="302085"/>
                  </a:moveTo>
                  <a:cubicBezTo>
                    <a:pt x="605555" y="468958"/>
                    <a:pt x="470018" y="604247"/>
                    <a:pt x="302745" y="604247"/>
                  </a:cubicBezTo>
                  <a:cubicBezTo>
                    <a:pt x="135537" y="604247"/>
                    <a:pt x="0" y="468958"/>
                    <a:pt x="0" y="302085"/>
                  </a:cubicBezTo>
                  <a:cubicBezTo>
                    <a:pt x="0" y="135321"/>
                    <a:pt x="135537" y="0"/>
                    <a:pt x="302745" y="0"/>
                  </a:cubicBezTo>
                  <a:cubicBezTo>
                    <a:pt x="470018" y="0"/>
                    <a:pt x="605555" y="135321"/>
                    <a:pt x="605555" y="302085"/>
                  </a:cubicBezTo>
                </a:path>
              </a:pathLst>
            </a:custGeom>
            <a:solidFill>
              <a:srgbClr val="F7D657"/>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3" name="Freeform 692">
              <a:extLst>
                <a:ext uri="{FF2B5EF4-FFF2-40B4-BE49-F238E27FC236}">
                  <a16:creationId xmlns:a16="http://schemas.microsoft.com/office/drawing/2014/main" id="{DB283D2B-3521-9FA7-1FF2-45F1E0829F12}"/>
                </a:ext>
              </a:extLst>
            </p:cNvPr>
            <p:cNvSpPr/>
            <p:nvPr/>
          </p:nvSpPr>
          <p:spPr>
            <a:xfrm>
              <a:off x="-4728236" y="498404"/>
              <a:ext cx="597662" cy="596255"/>
            </a:xfrm>
            <a:custGeom>
              <a:avLst/>
              <a:gdLst>
                <a:gd name="connsiteX0" fmla="*/ 597663 w 597662"/>
                <a:gd name="connsiteY0" fmla="*/ 298091 h 596255"/>
                <a:gd name="connsiteX1" fmla="*/ 298813 w 597662"/>
                <a:gd name="connsiteY1" fmla="*/ 596256 h 596255"/>
                <a:gd name="connsiteX2" fmla="*/ 0 w 597662"/>
                <a:gd name="connsiteY2" fmla="*/ 298091 h 596255"/>
                <a:gd name="connsiteX3" fmla="*/ 298813 w 597662"/>
                <a:gd name="connsiteY3" fmla="*/ 0 h 596255"/>
                <a:gd name="connsiteX4" fmla="*/ 597663 w 597662"/>
                <a:gd name="connsiteY4" fmla="*/ 298091 h 596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7662" h="596255">
                  <a:moveTo>
                    <a:pt x="597663" y="298091"/>
                  </a:moveTo>
                  <a:cubicBezTo>
                    <a:pt x="597663" y="462772"/>
                    <a:pt x="463852" y="596256"/>
                    <a:pt x="298813" y="596256"/>
                  </a:cubicBezTo>
                  <a:cubicBezTo>
                    <a:pt x="133811" y="596256"/>
                    <a:pt x="0" y="462772"/>
                    <a:pt x="0" y="298091"/>
                  </a:cubicBezTo>
                  <a:cubicBezTo>
                    <a:pt x="0" y="133485"/>
                    <a:pt x="133811" y="0"/>
                    <a:pt x="298813" y="0"/>
                  </a:cubicBezTo>
                  <a:cubicBezTo>
                    <a:pt x="463852" y="0"/>
                    <a:pt x="597663" y="133485"/>
                    <a:pt x="597663" y="298091"/>
                  </a:cubicBezTo>
                </a:path>
              </a:pathLst>
            </a:custGeom>
            <a:solidFill>
              <a:srgbClr val="F7D65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4" name="Freeform 693">
              <a:extLst>
                <a:ext uri="{FF2B5EF4-FFF2-40B4-BE49-F238E27FC236}">
                  <a16:creationId xmlns:a16="http://schemas.microsoft.com/office/drawing/2014/main" id="{2E969F9D-72F2-F6EB-6F1E-1504BC18FB53}"/>
                </a:ext>
              </a:extLst>
            </p:cNvPr>
            <p:cNvSpPr/>
            <p:nvPr/>
          </p:nvSpPr>
          <p:spPr>
            <a:xfrm>
              <a:off x="-4724202" y="502362"/>
              <a:ext cx="589622" cy="588346"/>
            </a:xfrm>
            <a:custGeom>
              <a:avLst/>
              <a:gdLst>
                <a:gd name="connsiteX0" fmla="*/ 589622 w 589622"/>
                <a:gd name="connsiteY0" fmla="*/ 294133 h 588346"/>
                <a:gd name="connsiteX1" fmla="*/ 294779 w 589622"/>
                <a:gd name="connsiteY1" fmla="*/ 588346 h 588346"/>
                <a:gd name="connsiteX2" fmla="*/ 0 w 589622"/>
                <a:gd name="connsiteY2" fmla="*/ 294133 h 588346"/>
                <a:gd name="connsiteX3" fmla="*/ 294779 w 589622"/>
                <a:gd name="connsiteY3" fmla="*/ 0 h 588346"/>
                <a:gd name="connsiteX4" fmla="*/ 589622 w 589622"/>
                <a:gd name="connsiteY4" fmla="*/ 294133 h 588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622" h="588346">
                  <a:moveTo>
                    <a:pt x="589622" y="294133"/>
                  </a:moveTo>
                  <a:cubicBezTo>
                    <a:pt x="589622" y="456622"/>
                    <a:pt x="457612" y="588346"/>
                    <a:pt x="294779" y="588346"/>
                  </a:cubicBezTo>
                  <a:cubicBezTo>
                    <a:pt x="131974" y="588346"/>
                    <a:pt x="0" y="456622"/>
                    <a:pt x="0" y="294133"/>
                  </a:cubicBezTo>
                  <a:cubicBezTo>
                    <a:pt x="0" y="131722"/>
                    <a:pt x="131974" y="0"/>
                    <a:pt x="294779" y="0"/>
                  </a:cubicBezTo>
                  <a:cubicBezTo>
                    <a:pt x="457612" y="0"/>
                    <a:pt x="589622" y="131722"/>
                    <a:pt x="589622" y="294133"/>
                  </a:cubicBezTo>
                </a:path>
              </a:pathLst>
            </a:custGeom>
            <a:solidFill>
              <a:srgbClr val="F7D6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5" name="Freeform 694">
              <a:extLst>
                <a:ext uri="{FF2B5EF4-FFF2-40B4-BE49-F238E27FC236}">
                  <a16:creationId xmlns:a16="http://schemas.microsoft.com/office/drawing/2014/main" id="{944F50C0-7418-8216-686E-FB645DAE11DA}"/>
                </a:ext>
              </a:extLst>
            </p:cNvPr>
            <p:cNvSpPr/>
            <p:nvPr/>
          </p:nvSpPr>
          <p:spPr>
            <a:xfrm>
              <a:off x="-4720270" y="506356"/>
              <a:ext cx="581729" cy="580354"/>
            </a:xfrm>
            <a:custGeom>
              <a:avLst/>
              <a:gdLst>
                <a:gd name="connsiteX0" fmla="*/ 581730 w 581729"/>
                <a:gd name="connsiteY0" fmla="*/ 290140 h 580354"/>
                <a:gd name="connsiteX1" fmla="*/ 290847 w 581729"/>
                <a:gd name="connsiteY1" fmla="*/ 580355 h 580354"/>
                <a:gd name="connsiteX2" fmla="*/ 0 w 581729"/>
                <a:gd name="connsiteY2" fmla="*/ 290140 h 580354"/>
                <a:gd name="connsiteX3" fmla="*/ 290847 w 581729"/>
                <a:gd name="connsiteY3" fmla="*/ 0 h 580354"/>
                <a:gd name="connsiteX4" fmla="*/ 581730 w 581729"/>
                <a:gd name="connsiteY4" fmla="*/ 290140 h 5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729" h="580354">
                  <a:moveTo>
                    <a:pt x="581730" y="290140"/>
                  </a:moveTo>
                  <a:cubicBezTo>
                    <a:pt x="581730" y="450436"/>
                    <a:pt x="451482" y="580355"/>
                    <a:pt x="290847" y="580355"/>
                  </a:cubicBezTo>
                  <a:cubicBezTo>
                    <a:pt x="130239" y="580355"/>
                    <a:pt x="0" y="450436"/>
                    <a:pt x="0" y="290140"/>
                  </a:cubicBezTo>
                  <a:cubicBezTo>
                    <a:pt x="0" y="129924"/>
                    <a:pt x="130239" y="0"/>
                    <a:pt x="290847" y="0"/>
                  </a:cubicBezTo>
                  <a:cubicBezTo>
                    <a:pt x="451482" y="0"/>
                    <a:pt x="581730" y="129924"/>
                    <a:pt x="581730" y="290140"/>
                  </a:cubicBezTo>
                </a:path>
              </a:pathLst>
            </a:custGeom>
            <a:solidFill>
              <a:srgbClr val="F7D55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6" name="Freeform 695">
              <a:extLst>
                <a:ext uri="{FF2B5EF4-FFF2-40B4-BE49-F238E27FC236}">
                  <a16:creationId xmlns:a16="http://schemas.microsoft.com/office/drawing/2014/main" id="{CFA212C2-E69A-22E5-7456-262F6660E47F}"/>
                </a:ext>
              </a:extLst>
            </p:cNvPr>
            <p:cNvSpPr/>
            <p:nvPr/>
          </p:nvSpPr>
          <p:spPr>
            <a:xfrm>
              <a:off x="-4716264" y="510278"/>
              <a:ext cx="573754" cy="572509"/>
            </a:xfrm>
            <a:custGeom>
              <a:avLst/>
              <a:gdLst>
                <a:gd name="connsiteX0" fmla="*/ 573755 w 573754"/>
                <a:gd name="connsiteY0" fmla="*/ 286218 h 572509"/>
                <a:gd name="connsiteX1" fmla="*/ 286840 w 573754"/>
                <a:gd name="connsiteY1" fmla="*/ 572509 h 572509"/>
                <a:gd name="connsiteX2" fmla="*/ 0 w 573754"/>
                <a:gd name="connsiteY2" fmla="*/ 286218 h 572509"/>
                <a:gd name="connsiteX3" fmla="*/ 286840 w 573754"/>
                <a:gd name="connsiteY3" fmla="*/ 0 h 572509"/>
                <a:gd name="connsiteX4" fmla="*/ 573755 w 573754"/>
                <a:gd name="connsiteY4" fmla="*/ 286218 h 572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754" h="572509">
                  <a:moveTo>
                    <a:pt x="573755" y="286218"/>
                  </a:moveTo>
                  <a:cubicBezTo>
                    <a:pt x="573755" y="444313"/>
                    <a:pt x="445279" y="572509"/>
                    <a:pt x="286840" y="572509"/>
                  </a:cubicBezTo>
                  <a:cubicBezTo>
                    <a:pt x="128438" y="572509"/>
                    <a:pt x="0" y="444313"/>
                    <a:pt x="0" y="286218"/>
                  </a:cubicBezTo>
                  <a:cubicBezTo>
                    <a:pt x="0" y="128196"/>
                    <a:pt x="128438" y="0"/>
                    <a:pt x="286840" y="0"/>
                  </a:cubicBezTo>
                  <a:cubicBezTo>
                    <a:pt x="445279" y="0"/>
                    <a:pt x="573755" y="128196"/>
                    <a:pt x="573755" y="286218"/>
                  </a:cubicBezTo>
                </a:path>
              </a:pathLst>
            </a:custGeom>
            <a:solidFill>
              <a:srgbClr val="F7D553"/>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7" name="Freeform 696">
              <a:extLst>
                <a:ext uri="{FF2B5EF4-FFF2-40B4-BE49-F238E27FC236}">
                  <a16:creationId xmlns:a16="http://schemas.microsoft.com/office/drawing/2014/main" id="{CF972FBD-CDC1-99B7-8CBF-2B6B3638A38D}"/>
                </a:ext>
              </a:extLst>
            </p:cNvPr>
            <p:cNvSpPr/>
            <p:nvPr/>
          </p:nvSpPr>
          <p:spPr>
            <a:xfrm>
              <a:off x="-7441187" y="2123216"/>
              <a:ext cx="6361179" cy="3083365"/>
            </a:xfrm>
            <a:custGeom>
              <a:avLst/>
              <a:gdLst>
                <a:gd name="connsiteX0" fmla="*/ 2798659 w 6361179"/>
                <a:gd name="connsiteY0" fmla="*/ 0 h 3083365"/>
                <a:gd name="connsiteX1" fmla="*/ 569143 w 6361179"/>
                <a:gd name="connsiteY1" fmla="*/ 998519 h 3083365"/>
                <a:gd name="connsiteX2" fmla="*/ 259 w 6361179"/>
                <a:gd name="connsiteY2" fmla="*/ 2040957 h 3083365"/>
                <a:gd name="connsiteX3" fmla="*/ 3167673 w 6361179"/>
                <a:gd name="connsiteY3" fmla="*/ 3083366 h 3083365"/>
                <a:gd name="connsiteX4" fmla="*/ 6273577 w 6361179"/>
                <a:gd name="connsiteY4" fmla="*/ 1975117 h 3083365"/>
                <a:gd name="connsiteX5" fmla="*/ 6027556 w 6361179"/>
                <a:gd name="connsiteY5" fmla="*/ 757122 h 3083365"/>
                <a:gd name="connsiteX6" fmla="*/ 2798659 w 6361179"/>
                <a:gd name="connsiteY6" fmla="*/ 0 h 308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1179" h="3083365">
                  <a:moveTo>
                    <a:pt x="2798659" y="0"/>
                  </a:moveTo>
                  <a:cubicBezTo>
                    <a:pt x="876688" y="0"/>
                    <a:pt x="476871" y="713232"/>
                    <a:pt x="569143" y="998519"/>
                  </a:cubicBezTo>
                  <a:cubicBezTo>
                    <a:pt x="661424" y="1283835"/>
                    <a:pt x="-15138" y="1602042"/>
                    <a:pt x="259" y="2040957"/>
                  </a:cubicBezTo>
                  <a:cubicBezTo>
                    <a:pt x="15656" y="2479881"/>
                    <a:pt x="259" y="3083366"/>
                    <a:pt x="3167673" y="3083366"/>
                  </a:cubicBezTo>
                  <a:cubicBezTo>
                    <a:pt x="6335055" y="3083366"/>
                    <a:pt x="6550366" y="2315302"/>
                    <a:pt x="6273577" y="1975117"/>
                  </a:cubicBezTo>
                  <a:cubicBezTo>
                    <a:pt x="5996799" y="1634961"/>
                    <a:pt x="6400391" y="1389004"/>
                    <a:pt x="6027556" y="757122"/>
                  </a:cubicBezTo>
                  <a:cubicBezTo>
                    <a:pt x="5658533" y="131687"/>
                    <a:pt x="4766711" y="0"/>
                    <a:pt x="2798659" y="0"/>
                  </a:cubicBezTo>
                </a:path>
              </a:pathLst>
            </a:custGeom>
            <a:solidFill>
              <a:srgbClr val="D3EBB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8" name="Freeform 697">
              <a:extLst>
                <a:ext uri="{FF2B5EF4-FFF2-40B4-BE49-F238E27FC236}">
                  <a16:creationId xmlns:a16="http://schemas.microsoft.com/office/drawing/2014/main" id="{EDEA8CB3-1FF0-6424-E770-02F29EB2C1B0}"/>
                </a:ext>
              </a:extLst>
            </p:cNvPr>
            <p:cNvSpPr/>
            <p:nvPr/>
          </p:nvSpPr>
          <p:spPr>
            <a:xfrm>
              <a:off x="-7284320" y="2173875"/>
              <a:ext cx="6047407" cy="2931313"/>
            </a:xfrm>
            <a:custGeom>
              <a:avLst/>
              <a:gdLst>
                <a:gd name="connsiteX0" fmla="*/ 2660614 w 6047407"/>
                <a:gd name="connsiteY0" fmla="*/ 0 h 2931313"/>
                <a:gd name="connsiteX1" fmla="*/ 541121 w 6047407"/>
                <a:gd name="connsiteY1" fmla="*/ 949334 h 2931313"/>
                <a:gd name="connsiteX2" fmla="*/ 245 w 6047407"/>
                <a:gd name="connsiteY2" fmla="*/ 1940328 h 2931313"/>
                <a:gd name="connsiteX3" fmla="*/ 3011461 w 6047407"/>
                <a:gd name="connsiteY3" fmla="*/ 2931313 h 2931313"/>
                <a:gd name="connsiteX4" fmla="*/ 5964115 w 6047407"/>
                <a:gd name="connsiteY4" fmla="*/ 1877759 h 2931313"/>
                <a:gd name="connsiteX5" fmla="*/ 5730242 w 6047407"/>
                <a:gd name="connsiteY5" fmla="*/ 719818 h 2931313"/>
                <a:gd name="connsiteX6" fmla="*/ 2660614 w 6047407"/>
                <a:gd name="connsiteY6" fmla="*/ 0 h 2931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7407" h="2931313">
                  <a:moveTo>
                    <a:pt x="2660614" y="0"/>
                  </a:moveTo>
                  <a:cubicBezTo>
                    <a:pt x="833472" y="0"/>
                    <a:pt x="453391" y="678047"/>
                    <a:pt x="541121" y="949334"/>
                  </a:cubicBezTo>
                  <a:cubicBezTo>
                    <a:pt x="628842" y="1220510"/>
                    <a:pt x="-14358" y="1523031"/>
                    <a:pt x="245" y="1940328"/>
                  </a:cubicBezTo>
                  <a:cubicBezTo>
                    <a:pt x="14920" y="2357579"/>
                    <a:pt x="245" y="2931313"/>
                    <a:pt x="3011461" y="2931313"/>
                  </a:cubicBezTo>
                  <a:cubicBezTo>
                    <a:pt x="6022602" y="2931313"/>
                    <a:pt x="6227269" y="2201142"/>
                    <a:pt x="5964115" y="1877759"/>
                  </a:cubicBezTo>
                  <a:cubicBezTo>
                    <a:pt x="5700998" y="1554366"/>
                    <a:pt x="6084652" y="1320531"/>
                    <a:pt x="5730242" y="719818"/>
                  </a:cubicBezTo>
                  <a:cubicBezTo>
                    <a:pt x="5379431" y="125249"/>
                    <a:pt x="4531630" y="0"/>
                    <a:pt x="2660614" y="0"/>
                  </a:cubicBezTo>
                </a:path>
              </a:pathLst>
            </a:custGeom>
            <a:solidFill>
              <a:srgbClr val="C7E2A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9" name="Freeform 698">
              <a:extLst>
                <a:ext uri="{FF2B5EF4-FFF2-40B4-BE49-F238E27FC236}">
                  <a16:creationId xmlns:a16="http://schemas.microsoft.com/office/drawing/2014/main" id="{886E31A5-8C63-EB7A-E838-B34F74D75BD8}"/>
                </a:ext>
              </a:extLst>
            </p:cNvPr>
            <p:cNvSpPr/>
            <p:nvPr/>
          </p:nvSpPr>
          <p:spPr>
            <a:xfrm>
              <a:off x="-5317361" y="2220077"/>
              <a:ext cx="2649087" cy="1227095"/>
            </a:xfrm>
            <a:custGeom>
              <a:avLst/>
              <a:gdLst>
                <a:gd name="connsiteX0" fmla="*/ 332497 w 2649087"/>
                <a:gd name="connsiteY0" fmla="*/ 180081 h 1227095"/>
                <a:gd name="connsiteX1" fmla="*/ 311081 w 2649087"/>
                <a:gd name="connsiteY1" fmla="*/ 383042 h 1227095"/>
                <a:gd name="connsiteX2" fmla="*/ 54094 w 2649087"/>
                <a:gd name="connsiteY2" fmla="*/ 500591 h 1227095"/>
                <a:gd name="connsiteX3" fmla="*/ 54094 w 2649087"/>
                <a:gd name="connsiteY3" fmla="*/ 586040 h 1227095"/>
                <a:gd name="connsiteX4" fmla="*/ 193314 w 2649087"/>
                <a:gd name="connsiteY4" fmla="*/ 746290 h 1227095"/>
                <a:gd name="connsiteX5" fmla="*/ 545 w 2649087"/>
                <a:gd name="connsiteY5" fmla="*/ 970629 h 1227095"/>
                <a:gd name="connsiteX6" fmla="*/ 311081 w 2649087"/>
                <a:gd name="connsiteY6" fmla="*/ 1152286 h 1227095"/>
                <a:gd name="connsiteX7" fmla="*/ 1210621 w 2649087"/>
                <a:gd name="connsiteY7" fmla="*/ 1227096 h 1227095"/>
                <a:gd name="connsiteX8" fmla="*/ 1253453 w 2649087"/>
                <a:gd name="connsiteY8" fmla="*/ 1141601 h 1227095"/>
                <a:gd name="connsiteX9" fmla="*/ 1981649 w 2649087"/>
                <a:gd name="connsiteY9" fmla="*/ 1088178 h 1227095"/>
                <a:gd name="connsiteX10" fmla="*/ 2174343 w 2649087"/>
                <a:gd name="connsiteY10" fmla="*/ 991998 h 1227095"/>
                <a:gd name="connsiteX11" fmla="*/ 2142257 w 2649087"/>
                <a:gd name="connsiteY11" fmla="*/ 799722 h 1227095"/>
                <a:gd name="connsiteX12" fmla="*/ 2649088 w 2649087"/>
                <a:gd name="connsiteY12" fmla="*/ 717801 h 1227095"/>
                <a:gd name="connsiteX13" fmla="*/ 2324308 w 2649087"/>
                <a:gd name="connsiteY13" fmla="*/ 511275 h 1227095"/>
                <a:gd name="connsiteX14" fmla="*/ 1744240 w 2649087"/>
                <a:gd name="connsiteY14" fmla="*/ 12122 h 1227095"/>
                <a:gd name="connsiteX15" fmla="*/ 1180298 w 2649087"/>
                <a:gd name="connsiteY15" fmla="*/ 930 h 1227095"/>
                <a:gd name="connsiteX16" fmla="*/ 773271 w 2649087"/>
                <a:gd name="connsiteY16" fmla="*/ 0 h 1227095"/>
                <a:gd name="connsiteX17" fmla="*/ 546755 w 2649087"/>
                <a:gd name="connsiteY17" fmla="*/ 5904 h 1227095"/>
                <a:gd name="connsiteX18" fmla="*/ 332497 w 2649087"/>
                <a:gd name="connsiteY18" fmla="*/ 180081 h 1227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49087" h="1227095">
                  <a:moveTo>
                    <a:pt x="332497" y="180081"/>
                  </a:moveTo>
                  <a:cubicBezTo>
                    <a:pt x="289656" y="244161"/>
                    <a:pt x="300401" y="308241"/>
                    <a:pt x="311081" y="383042"/>
                  </a:cubicBezTo>
                  <a:cubicBezTo>
                    <a:pt x="214729" y="393690"/>
                    <a:pt x="118350" y="425780"/>
                    <a:pt x="54094" y="500591"/>
                  </a:cubicBezTo>
                  <a:cubicBezTo>
                    <a:pt x="43423" y="521923"/>
                    <a:pt x="43423" y="564671"/>
                    <a:pt x="54094" y="586040"/>
                  </a:cubicBezTo>
                  <a:cubicBezTo>
                    <a:pt x="107642" y="650120"/>
                    <a:pt x="257533" y="660804"/>
                    <a:pt x="193314" y="746290"/>
                  </a:cubicBezTo>
                  <a:cubicBezTo>
                    <a:pt x="139765" y="831785"/>
                    <a:pt x="-10163" y="863802"/>
                    <a:pt x="545" y="970629"/>
                  </a:cubicBezTo>
                  <a:cubicBezTo>
                    <a:pt x="21961" y="1098863"/>
                    <a:pt x="193314" y="1141601"/>
                    <a:pt x="311081" y="1152286"/>
                  </a:cubicBezTo>
                  <a:cubicBezTo>
                    <a:pt x="610974" y="1162979"/>
                    <a:pt x="910793" y="1227096"/>
                    <a:pt x="1210621" y="1227096"/>
                  </a:cubicBezTo>
                  <a:cubicBezTo>
                    <a:pt x="1264169" y="1216374"/>
                    <a:pt x="1221329" y="1141601"/>
                    <a:pt x="1253453" y="1141601"/>
                  </a:cubicBezTo>
                  <a:cubicBezTo>
                    <a:pt x="1499732" y="1098863"/>
                    <a:pt x="1735341" y="1152286"/>
                    <a:pt x="1981649" y="1088178"/>
                  </a:cubicBezTo>
                  <a:cubicBezTo>
                    <a:pt x="2056576" y="1077484"/>
                    <a:pt x="2120832" y="1056152"/>
                    <a:pt x="2174343" y="991998"/>
                  </a:cubicBezTo>
                  <a:cubicBezTo>
                    <a:pt x="2217184" y="917234"/>
                    <a:pt x="2088709" y="810407"/>
                    <a:pt x="2142257" y="799722"/>
                  </a:cubicBezTo>
                  <a:cubicBezTo>
                    <a:pt x="2399236" y="756975"/>
                    <a:pt x="2649088" y="813934"/>
                    <a:pt x="2649088" y="717801"/>
                  </a:cubicBezTo>
                  <a:cubicBezTo>
                    <a:pt x="2649162" y="621621"/>
                    <a:pt x="2474236" y="628750"/>
                    <a:pt x="2324308" y="511275"/>
                  </a:cubicBezTo>
                  <a:cubicBezTo>
                    <a:pt x="2128374" y="335330"/>
                    <a:pt x="1995098" y="79047"/>
                    <a:pt x="1744240" y="12122"/>
                  </a:cubicBezTo>
                  <a:cubicBezTo>
                    <a:pt x="1568032" y="6263"/>
                    <a:pt x="1380312" y="2699"/>
                    <a:pt x="1180298" y="930"/>
                  </a:cubicBezTo>
                  <a:cubicBezTo>
                    <a:pt x="1046229" y="10325"/>
                    <a:pt x="911845" y="17556"/>
                    <a:pt x="773271" y="0"/>
                  </a:cubicBezTo>
                  <a:cubicBezTo>
                    <a:pt x="695132" y="755"/>
                    <a:pt x="619734" y="2772"/>
                    <a:pt x="546755" y="5904"/>
                  </a:cubicBezTo>
                  <a:cubicBezTo>
                    <a:pt x="464397" y="51701"/>
                    <a:pt x="390153" y="111037"/>
                    <a:pt x="332497" y="180081"/>
                  </a:cubicBezTo>
                </a:path>
              </a:pathLst>
            </a:custGeom>
            <a:solidFill>
              <a:srgbClr val="B9D89F"/>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0" name="Freeform 699">
              <a:extLst>
                <a:ext uri="{FF2B5EF4-FFF2-40B4-BE49-F238E27FC236}">
                  <a16:creationId xmlns:a16="http://schemas.microsoft.com/office/drawing/2014/main" id="{04C649FF-2560-689D-A108-27880FA352C2}"/>
                </a:ext>
              </a:extLst>
            </p:cNvPr>
            <p:cNvSpPr/>
            <p:nvPr/>
          </p:nvSpPr>
          <p:spPr>
            <a:xfrm>
              <a:off x="-5077320" y="2809644"/>
              <a:ext cx="870407" cy="292011"/>
            </a:xfrm>
            <a:custGeom>
              <a:avLst/>
              <a:gdLst>
                <a:gd name="connsiteX0" fmla="*/ 870407 w 870407"/>
                <a:gd name="connsiteY0" fmla="*/ 146001 h 292011"/>
                <a:gd name="connsiteX1" fmla="*/ 435190 w 870407"/>
                <a:gd name="connsiteY1" fmla="*/ 292011 h 292011"/>
                <a:gd name="connsiteX2" fmla="*/ 0 w 870407"/>
                <a:gd name="connsiteY2" fmla="*/ 146001 h 292011"/>
                <a:gd name="connsiteX3" fmla="*/ 435190 w 870407"/>
                <a:gd name="connsiteY3" fmla="*/ 0 h 292011"/>
                <a:gd name="connsiteX4" fmla="*/ 870407 w 870407"/>
                <a:gd name="connsiteY4" fmla="*/ 146001 h 292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407" h="292011">
                  <a:moveTo>
                    <a:pt x="870407" y="146001"/>
                  </a:moveTo>
                  <a:cubicBezTo>
                    <a:pt x="870407" y="226633"/>
                    <a:pt x="675553" y="292011"/>
                    <a:pt x="435190" y="292011"/>
                  </a:cubicBezTo>
                  <a:cubicBezTo>
                    <a:pt x="194827" y="292011"/>
                    <a:pt x="0" y="226633"/>
                    <a:pt x="0" y="146001"/>
                  </a:cubicBezTo>
                  <a:cubicBezTo>
                    <a:pt x="0" y="65369"/>
                    <a:pt x="194827" y="0"/>
                    <a:pt x="435190" y="0"/>
                  </a:cubicBezTo>
                  <a:cubicBezTo>
                    <a:pt x="675553" y="0"/>
                    <a:pt x="870407" y="65369"/>
                    <a:pt x="870407" y="146001"/>
                  </a:cubicBezTo>
                </a:path>
              </a:pathLst>
            </a:custGeom>
            <a:solidFill>
              <a:srgbClr val="95B8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1" name="Freeform 700">
              <a:extLst>
                <a:ext uri="{FF2B5EF4-FFF2-40B4-BE49-F238E27FC236}">
                  <a16:creationId xmlns:a16="http://schemas.microsoft.com/office/drawing/2014/main" id="{5BB304E5-A4C2-B898-522E-1B926B8E249D}"/>
                </a:ext>
              </a:extLst>
            </p:cNvPr>
            <p:cNvSpPr/>
            <p:nvPr/>
          </p:nvSpPr>
          <p:spPr>
            <a:xfrm>
              <a:off x="-7030187" y="3764867"/>
              <a:ext cx="2789562" cy="1123703"/>
            </a:xfrm>
            <a:custGeom>
              <a:avLst/>
              <a:gdLst>
                <a:gd name="connsiteX0" fmla="*/ 2037495 w 2789562"/>
                <a:gd name="connsiteY0" fmla="*/ 689594 h 1123703"/>
                <a:gd name="connsiteX1" fmla="*/ 2037495 w 2789562"/>
                <a:gd name="connsiteY1" fmla="*/ 638861 h 1123703"/>
                <a:gd name="connsiteX2" fmla="*/ 2789563 w 2789562"/>
                <a:gd name="connsiteY2" fmla="*/ 446189 h 1123703"/>
                <a:gd name="connsiteX3" fmla="*/ 2169580 w 2789562"/>
                <a:gd name="connsiteY3" fmla="*/ 294071 h 1123703"/>
                <a:gd name="connsiteX4" fmla="*/ 2006996 w 2789562"/>
                <a:gd name="connsiteY4" fmla="*/ 537468 h 1123703"/>
                <a:gd name="connsiteX5" fmla="*/ 1376841 w 2789562"/>
                <a:gd name="connsiteY5" fmla="*/ 638861 h 1123703"/>
                <a:gd name="connsiteX6" fmla="*/ 1326035 w 2789562"/>
                <a:gd name="connsiteY6" fmla="*/ 567910 h 1123703"/>
                <a:gd name="connsiteX7" fmla="*/ 970286 w 2789562"/>
                <a:gd name="connsiteY7" fmla="*/ 436084 h 1123703"/>
                <a:gd name="connsiteX8" fmla="*/ 1010957 w 2789562"/>
                <a:gd name="connsiteY8" fmla="*/ 344796 h 1123703"/>
                <a:gd name="connsiteX9" fmla="*/ 1427648 w 2789562"/>
                <a:gd name="connsiteY9" fmla="*/ 40552 h 1123703"/>
                <a:gd name="connsiteX10" fmla="*/ 1132906 w 2789562"/>
                <a:gd name="connsiteY10" fmla="*/ 40552 h 1123703"/>
                <a:gd name="connsiteX11" fmla="*/ 549736 w 2789562"/>
                <a:gd name="connsiteY11" fmla="*/ 48437 h 1123703"/>
                <a:gd name="connsiteX12" fmla="*/ 523096 w 2789562"/>
                <a:gd name="connsiteY12" fmla="*/ 70994 h 1123703"/>
                <a:gd name="connsiteX13" fmla="*/ 309669 w 2789562"/>
                <a:gd name="connsiteY13" fmla="*/ 263666 h 1123703"/>
                <a:gd name="connsiteX14" fmla="*/ 35262 w 2789562"/>
                <a:gd name="connsiteY14" fmla="*/ 638861 h 1123703"/>
                <a:gd name="connsiteX15" fmla="*/ 167375 w 2789562"/>
                <a:gd name="connsiteY15" fmla="*/ 831533 h 1123703"/>
                <a:gd name="connsiteX16" fmla="*/ 563730 w 2789562"/>
                <a:gd name="connsiteY16" fmla="*/ 841684 h 1123703"/>
                <a:gd name="connsiteX17" fmla="*/ 838164 w 2789562"/>
                <a:gd name="connsiteY17" fmla="*/ 943067 h 1123703"/>
                <a:gd name="connsiteX18" fmla="*/ 1082062 w 2789562"/>
                <a:gd name="connsiteY18" fmla="*/ 882230 h 1123703"/>
                <a:gd name="connsiteX19" fmla="*/ 1082062 w 2789562"/>
                <a:gd name="connsiteY19" fmla="*/ 1024169 h 1123703"/>
                <a:gd name="connsiteX20" fmla="*/ 1427648 w 2789562"/>
                <a:gd name="connsiteY20" fmla="*/ 1105344 h 1123703"/>
                <a:gd name="connsiteX21" fmla="*/ 1610567 w 2789562"/>
                <a:gd name="connsiteY21" fmla="*/ 1095193 h 1123703"/>
                <a:gd name="connsiteX22" fmla="*/ 2200116 w 2789562"/>
                <a:gd name="connsiteY22" fmla="*/ 902484 h 1123703"/>
                <a:gd name="connsiteX23" fmla="*/ 2037495 w 2789562"/>
                <a:gd name="connsiteY23" fmla="*/ 689594 h 1123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89562" h="1123703">
                  <a:moveTo>
                    <a:pt x="2037495" y="689594"/>
                  </a:moveTo>
                  <a:cubicBezTo>
                    <a:pt x="2027332" y="679444"/>
                    <a:pt x="2037495" y="649011"/>
                    <a:pt x="2037495" y="638861"/>
                  </a:cubicBezTo>
                  <a:cubicBezTo>
                    <a:pt x="2271230" y="547618"/>
                    <a:pt x="2708285" y="740254"/>
                    <a:pt x="2789563" y="446189"/>
                  </a:cubicBezTo>
                  <a:cubicBezTo>
                    <a:pt x="2637106" y="243412"/>
                    <a:pt x="2383044" y="273808"/>
                    <a:pt x="2169580" y="294071"/>
                  </a:cubicBezTo>
                  <a:cubicBezTo>
                    <a:pt x="2047668" y="304213"/>
                    <a:pt x="2057794" y="466443"/>
                    <a:pt x="2006996" y="537468"/>
                  </a:cubicBezTo>
                  <a:cubicBezTo>
                    <a:pt x="1905383" y="719999"/>
                    <a:pt x="1600441" y="669303"/>
                    <a:pt x="1376841" y="638861"/>
                  </a:cubicBezTo>
                  <a:cubicBezTo>
                    <a:pt x="1346370" y="638861"/>
                    <a:pt x="1346370" y="578060"/>
                    <a:pt x="1326035" y="567910"/>
                  </a:cubicBezTo>
                  <a:cubicBezTo>
                    <a:pt x="1204049" y="496885"/>
                    <a:pt x="1041465" y="567910"/>
                    <a:pt x="970286" y="436084"/>
                  </a:cubicBezTo>
                  <a:cubicBezTo>
                    <a:pt x="949950" y="395492"/>
                    <a:pt x="980458" y="365059"/>
                    <a:pt x="1010957" y="344796"/>
                  </a:cubicBezTo>
                  <a:cubicBezTo>
                    <a:pt x="1153242" y="253553"/>
                    <a:pt x="1559797" y="263666"/>
                    <a:pt x="1427648" y="40552"/>
                  </a:cubicBezTo>
                  <a:cubicBezTo>
                    <a:pt x="1376841" y="-50690"/>
                    <a:pt x="1224421" y="40552"/>
                    <a:pt x="1132906" y="40552"/>
                  </a:cubicBezTo>
                  <a:cubicBezTo>
                    <a:pt x="939999" y="53862"/>
                    <a:pt x="742791" y="28035"/>
                    <a:pt x="549736" y="48437"/>
                  </a:cubicBezTo>
                  <a:cubicBezTo>
                    <a:pt x="541013" y="56782"/>
                    <a:pt x="532179" y="64445"/>
                    <a:pt x="523096" y="70994"/>
                  </a:cubicBezTo>
                  <a:cubicBezTo>
                    <a:pt x="441781" y="131869"/>
                    <a:pt x="330004" y="182528"/>
                    <a:pt x="309669" y="263666"/>
                  </a:cubicBezTo>
                  <a:cubicBezTo>
                    <a:pt x="248653" y="425934"/>
                    <a:pt x="147039" y="517176"/>
                    <a:pt x="35262" y="638861"/>
                  </a:cubicBezTo>
                  <a:cubicBezTo>
                    <a:pt x="-56216" y="740254"/>
                    <a:pt x="45435" y="831533"/>
                    <a:pt x="167375" y="831533"/>
                  </a:cubicBezTo>
                  <a:cubicBezTo>
                    <a:pt x="299496" y="831533"/>
                    <a:pt x="451953" y="770696"/>
                    <a:pt x="563730" y="841684"/>
                  </a:cubicBezTo>
                  <a:cubicBezTo>
                    <a:pt x="655208" y="892380"/>
                    <a:pt x="736560" y="963368"/>
                    <a:pt x="838164" y="943067"/>
                  </a:cubicBezTo>
                  <a:cubicBezTo>
                    <a:pt x="929614" y="922776"/>
                    <a:pt x="1010957" y="841684"/>
                    <a:pt x="1082062" y="882230"/>
                  </a:cubicBezTo>
                  <a:cubicBezTo>
                    <a:pt x="1122743" y="902484"/>
                    <a:pt x="1031292" y="993800"/>
                    <a:pt x="1082062" y="1024169"/>
                  </a:cubicBezTo>
                  <a:cubicBezTo>
                    <a:pt x="1173577" y="1074902"/>
                    <a:pt x="1315862" y="1034319"/>
                    <a:pt x="1427648" y="1105344"/>
                  </a:cubicBezTo>
                  <a:cubicBezTo>
                    <a:pt x="1468319" y="1135740"/>
                    <a:pt x="1549634" y="1125636"/>
                    <a:pt x="1610567" y="1095193"/>
                  </a:cubicBezTo>
                  <a:cubicBezTo>
                    <a:pt x="1803696" y="973509"/>
                    <a:pt x="2037495" y="1034319"/>
                    <a:pt x="2200116" y="902484"/>
                  </a:cubicBezTo>
                  <a:cubicBezTo>
                    <a:pt x="2301729" y="821392"/>
                    <a:pt x="2128937" y="740254"/>
                    <a:pt x="2037495" y="689594"/>
                  </a:cubicBezTo>
                </a:path>
              </a:pathLst>
            </a:custGeom>
            <a:solidFill>
              <a:srgbClr val="B9D89F"/>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2" name="Freeform 701">
              <a:extLst>
                <a:ext uri="{FF2B5EF4-FFF2-40B4-BE49-F238E27FC236}">
                  <a16:creationId xmlns:a16="http://schemas.microsoft.com/office/drawing/2014/main" id="{8FBC1CA6-B2A2-2479-FDA1-0A5EA66A282C}"/>
                </a:ext>
              </a:extLst>
            </p:cNvPr>
            <p:cNvSpPr/>
            <p:nvPr/>
          </p:nvSpPr>
          <p:spPr>
            <a:xfrm>
              <a:off x="-4648554" y="3751824"/>
              <a:ext cx="3298291" cy="1249678"/>
            </a:xfrm>
            <a:custGeom>
              <a:avLst/>
              <a:gdLst>
                <a:gd name="connsiteX0" fmla="*/ 3243572 w 3298291"/>
                <a:gd name="connsiteY0" fmla="*/ 347697 h 1249678"/>
                <a:gd name="connsiteX1" fmla="*/ 2318722 w 3298291"/>
                <a:gd name="connsiteY1" fmla="*/ 256455 h 1249678"/>
                <a:gd name="connsiteX2" fmla="*/ 1688566 w 3298291"/>
                <a:gd name="connsiteY2" fmla="*/ 509928 h 1249678"/>
                <a:gd name="connsiteX3" fmla="*/ 1546244 w 3298291"/>
                <a:gd name="connsiteY3" fmla="*/ 367989 h 1249678"/>
                <a:gd name="connsiteX4" fmla="*/ 1210905 w 3298291"/>
                <a:gd name="connsiteY4" fmla="*/ 469382 h 1249678"/>
                <a:gd name="connsiteX5" fmla="*/ 1210905 w 3298291"/>
                <a:gd name="connsiteY5" fmla="*/ 53595 h 1249678"/>
                <a:gd name="connsiteX6" fmla="*/ 977105 w 3298291"/>
                <a:gd name="connsiteY6" fmla="*/ 23190 h 1249678"/>
                <a:gd name="connsiteX7" fmla="*/ 794149 w 3298291"/>
                <a:gd name="connsiteY7" fmla="*/ 215863 h 1249678"/>
                <a:gd name="connsiteX8" fmla="*/ 590885 w 3298291"/>
                <a:gd name="connsiteY8" fmla="*/ 773588 h 1249678"/>
                <a:gd name="connsiteX9" fmla="*/ 451702 w 3298291"/>
                <a:gd name="connsiteY9" fmla="*/ 807880 h 1249678"/>
                <a:gd name="connsiteX10" fmla="*/ 428265 w 3298291"/>
                <a:gd name="connsiteY10" fmla="*/ 834435 h 1249678"/>
                <a:gd name="connsiteX11" fmla="*/ 21746 w 3298291"/>
                <a:gd name="connsiteY11" fmla="*/ 976411 h 1249678"/>
                <a:gd name="connsiteX12" fmla="*/ 31919 w 3298291"/>
                <a:gd name="connsiteY12" fmla="*/ 1108236 h 1249678"/>
                <a:gd name="connsiteX13" fmla="*/ 946597 w 3298291"/>
                <a:gd name="connsiteY13" fmla="*/ 1158933 h 1249678"/>
                <a:gd name="connsiteX14" fmla="*/ 987278 w 3298291"/>
                <a:gd name="connsiteY14" fmla="*/ 956110 h 1249678"/>
                <a:gd name="connsiteX15" fmla="*/ 1586925 w 3298291"/>
                <a:gd name="connsiteY15" fmla="*/ 966260 h 1249678"/>
                <a:gd name="connsiteX16" fmla="*/ 1800352 w 3298291"/>
                <a:gd name="connsiteY16" fmla="*/ 1057503 h 1249678"/>
                <a:gd name="connsiteX17" fmla="*/ 2613463 w 3298291"/>
                <a:gd name="connsiteY17" fmla="*/ 1006843 h 1249678"/>
                <a:gd name="connsiteX18" fmla="*/ 2633762 w 3298291"/>
                <a:gd name="connsiteY18" fmla="*/ 662054 h 1249678"/>
                <a:gd name="connsiteX19" fmla="*/ 2745539 w 3298291"/>
                <a:gd name="connsiteY19" fmla="*/ 641762 h 1249678"/>
                <a:gd name="connsiteX20" fmla="*/ 3192803 w 3298291"/>
                <a:gd name="connsiteY20" fmla="*/ 560661 h 1249678"/>
                <a:gd name="connsiteX21" fmla="*/ 3243572 w 3298291"/>
                <a:gd name="connsiteY21" fmla="*/ 347697 h 124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98291" h="1249678">
                  <a:moveTo>
                    <a:pt x="3243572" y="347697"/>
                  </a:moveTo>
                  <a:cubicBezTo>
                    <a:pt x="2928504" y="256455"/>
                    <a:pt x="2593118" y="124620"/>
                    <a:pt x="2318722" y="256455"/>
                  </a:cubicBezTo>
                  <a:cubicBezTo>
                    <a:pt x="2115420" y="347697"/>
                    <a:pt x="1942637" y="591103"/>
                    <a:pt x="1688566" y="509928"/>
                  </a:cubicBezTo>
                  <a:cubicBezTo>
                    <a:pt x="1627559" y="479486"/>
                    <a:pt x="1637722" y="378102"/>
                    <a:pt x="1546244" y="367989"/>
                  </a:cubicBezTo>
                  <a:cubicBezTo>
                    <a:pt x="1403960" y="337547"/>
                    <a:pt x="1322691" y="509928"/>
                    <a:pt x="1210905" y="469382"/>
                  </a:cubicBezTo>
                  <a:cubicBezTo>
                    <a:pt x="987278" y="408535"/>
                    <a:pt x="1180397" y="205721"/>
                    <a:pt x="1210905" y="53595"/>
                  </a:cubicBezTo>
                  <a:cubicBezTo>
                    <a:pt x="1221077" y="-17356"/>
                    <a:pt x="1058420" y="-7206"/>
                    <a:pt x="977105" y="23190"/>
                  </a:cubicBezTo>
                  <a:cubicBezTo>
                    <a:pt x="885627" y="53595"/>
                    <a:pt x="804349" y="114470"/>
                    <a:pt x="794149" y="215863"/>
                  </a:cubicBezTo>
                  <a:cubicBezTo>
                    <a:pt x="773850" y="418685"/>
                    <a:pt x="702671" y="611321"/>
                    <a:pt x="590885" y="773588"/>
                  </a:cubicBezTo>
                  <a:cubicBezTo>
                    <a:pt x="556990" y="812264"/>
                    <a:pt x="506912" y="816373"/>
                    <a:pt x="451702" y="807880"/>
                  </a:cubicBezTo>
                  <a:cubicBezTo>
                    <a:pt x="444170" y="819716"/>
                    <a:pt x="437173" y="830004"/>
                    <a:pt x="428265" y="834435"/>
                  </a:cubicBezTo>
                  <a:cubicBezTo>
                    <a:pt x="296152" y="905423"/>
                    <a:pt x="133523" y="875018"/>
                    <a:pt x="21746" y="976411"/>
                  </a:cubicBezTo>
                  <a:cubicBezTo>
                    <a:pt x="-8762" y="1016994"/>
                    <a:pt x="-8762" y="1087945"/>
                    <a:pt x="31919" y="1108236"/>
                  </a:cubicBezTo>
                  <a:cubicBezTo>
                    <a:pt x="306316" y="1270467"/>
                    <a:pt x="672200" y="1300909"/>
                    <a:pt x="946597" y="1158933"/>
                  </a:cubicBezTo>
                  <a:cubicBezTo>
                    <a:pt x="1017777" y="1118387"/>
                    <a:pt x="946597" y="1006843"/>
                    <a:pt x="987278" y="956110"/>
                  </a:cubicBezTo>
                  <a:cubicBezTo>
                    <a:pt x="1129562" y="814134"/>
                    <a:pt x="1414132" y="895272"/>
                    <a:pt x="1586925" y="966260"/>
                  </a:cubicBezTo>
                  <a:cubicBezTo>
                    <a:pt x="1637722" y="996702"/>
                    <a:pt x="1729210" y="1047362"/>
                    <a:pt x="1800352" y="1057503"/>
                  </a:cubicBezTo>
                  <a:cubicBezTo>
                    <a:pt x="2084922" y="1118387"/>
                    <a:pt x="2359356" y="1138678"/>
                    <a:pt x="2613463" y="1006843"/>
                  </a:cubicBezTo>
                  <a:cubicBezTo>
                    <a:pt x="2755711" y="925678"/>
                    <a:pt x="2715105" y="773588"/>
                    <a:pt x="2633762" y="662054"/>
                  </a:cubicBezTo>
                  <a:cubicBezTo>
                    <a:pt x="2674433" y="651904"/>
                    <a:pt x="2715105" y="631612"/>
                    <a:pt x="2745539" y="641762"/>
                  </a:cubicBezTo>
                  <a:cubicBezTo>
                    <a:pt x="2908233" y="651904"/>
                    <a:pt x="3050444" y="641762"/>
                    <a:pt x="3192803" y="560661"/>
                  </a:cubicBezTo>
                  <a:cubicBezTo>
                    <a:pt x="3274080" y="509928"/>
                    <a:pt x="3355395" y="388243"/>
                    <a:pt x="3243572" y="347697"/>
                  </a:cubicBezTo>
                </a:path>
              </a:pathLst>
            </a:custGeom>
            <a:solidFill>
              <a:srgbClr val="B9D89F"/>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3" name="Freeform 702">
              <a:extLst>
                <a:ext uri="{FF2B5EF4-FFF2-40B4-BE49-F238E27FC236}">
                  <a16:creationId xmlns:a16="http://schemas.microsoft.com/office/drawing/2014/main" id="{F5914B9F-0F25-86F2-83EE-39F2F0F2A3FF}"/>
                </a:ext>
              </a:extLst>
            </p:cNvPr>
            <p:cNvSpPr/>
            <p:nvPr/>
          </p:nvSpPr>
          <p:spPr>
            <a:xfrm>
              <a:off x="-4508209" y="4552437"/>
              <a:ext cx="765692" cy="168954"/>
            </a:xfrm>
            <a:custGeom>
              <a:avLst/>
              <a:gdLst>
                <a:gd name="connsiteX0" fmla="*/ 765692 w 765692"/>
                <a:gd name="connsiteY0" fmla="*/ 84509 h 168954"/>
                <a:gd name="connsiteX1" fmla="*/ 382860 w 765692"/>
                <a:gd name="connsiteY1" fmla="*/ 168954 h 168954"/>
                <a:gd name="connsiteX2" fmla="*/ 0 w 765692"/>
                <a:gd name="connsiteY2" fmla="*/ 84509 h 168954"/>
                <a:gd name="connsiteX3" fmla="*/ 382860 w 765692"/>
                <a:gd name="connsiteY3" fmla="*/ 0 h 168954"/>
                <a:gd name="connsiteX4" fmla="*/ 765692 w 765692"/>
                <a:gd name="connsiteY4" fmla="*/ 84509 h 168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92" h="168954">
                  <a:moveTo>
                    <a:pt x="765692" y="84509"/>
                  </a:moveTo>
                  <a:cubicBezTo>
                    <a:pt x="765692" y="131181"/>
                    <a:pt x="594275" y="168954"/>
                    <a:pt x="382860" y="168954"/>
                  </a:cubicBezTo>
                  <a:cubicBezTo>
                    <a:pt x="171417" y="168954"/>
                    <a:pt x="0" y="131181"/>
                    <a:pt x="0" y="84509"/>
                  </a:cubicBezTo>
                  <a:cubicBezTo>
                    <a:pt x="0" y="37810"/>
                    <a:pt x="171417" y="0"/>
                    <a:pt x="382860" y="0"/>
                  </a:cubicBezTo>
                  <a:cubicBezTo>
                    <a:pt x="594275" y="0"/>
                    <a:pt x="765692" y="37810"/>
                    <a:pt x="765692" y="84509"/>
                  </a:cubicBezTo>
                </a:path>
              </a:pathLst>
            </a:custGeom>
            <a:solidFill>
              <a:srgbClr val="95B8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4" name="Freeform 703">
              <a:extLst>
                <a:ext uri="{FF2B5EF4-FFF2-40B4-BE49-F238E27FC236}">
                  <a16:creationId xmlns:a16="http://schemas.microsoft.com/office/drawing/2014/main" id="{225ED644-2BAA-F4F5-6ED4-226637B63C04}"/>
                </a:ext>
              </a:extLst>
            </p:cNvPr>
            <p:cNvSpPr/>
            <p:nvPr/>
          </p:nvSpPr>
          <p:spPr>
            <a:xfrm>
              <a:off x="-5788818" y="4295574"/>
              <a:ext cx="765655" cy="256862"/>
            </a:xfrm>
            <a:custGeom>
              <a:avLst/>
              <a:gdLst>
                <a:gd name="connsiteX0" fmla="*/ 765655 w 765655"/>
                <a:gd name="connsiteY0" fmla="*/ 128445 h 256862"/>
                <a:gd name="connsiteX1" fmla="*/ 382832 w 765655"/>
                <a:gd name="connsiteY1" fmla="*/ 256863 h 256862"/>
                <a:gd name="connsiteX2" fmla="*/ 0 w 765655"/>
                <a:gd name="connsiteY2" fmla="*/ 128445 h 256862"/>
                <a:gd name="connsiteX3" fmla="*/ 382832 w 765655"/>
                <a:gd name="connsiteY3" fmla="*/ 0 h 256862"/>
                <a:gd name="connsiteX4" fmla="*/ 765655 w 765655"/>
                <a:gd name="connsiteY4" fmla="*/ 128445 h 256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55" h="256862">
                  <a:moveTo>
                    <a:pt x="765655" y="128445"/>
                  </a:moveTo>
                  <a:cubicBezTo>
                    <a:pt x="765655" y="199360"/>
                    <a:pt x="594275" y="256863"/>
                    <a:pt x="382832" y="256863"/>
                  </a:cubicBezTo>
                  <a:cubicBezTo>
                    <a:pt x="171390" y="256863"/>
                    <a:pt x="0" y="199360"/>
                    <a:pt x="0" y="128445"/>
                  </a:cubicBezTo>
                  <a:cubicBezTo>
                    <a:pt x="0" y="57494"/>
                    <a:pt x="171390" y="0"/>
                    <a:pt x="382832" y="0"/>
                  </a:cubicBezTo>
                  <a:cubicBezTo>
                    <a:pt x="594275" y="0"/>
                    <a:pt x="765655" y="57494"/>
                    <a:pt x="765655" y="128445"/>
                  </a:cubicBezTo>
                </a:path>
              </a:pathLst>
            </a:custGeom>
            <a:solidFill>
              <a:srgbClr val="95B8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5" name="Freeform 704">
              <a:extLst>
                <a:ext uri="{FF2B5EF4-FFF2-40B4-BE49-F238E27FC236}">
                  <a16:creationId xmlns:a16="http://schemas.microsoft.com/office/drawing/2014/main" id="{4F09D3FF-659E-1AA3-5537-A7F47E5AB02C}"/>
                </a:ext>
              </a:extLst>
            </p:cNvPr>
            <p:cNvSpPr/>
            <p:nvPr/>
          </p:nvSpPr>
          <p:spPr>
            <a:xfrm>
              <a:off x="-6805184" y="4106245"/>
              <a:ext cx="765655" cy="256899"/>
            </a:xfrm>
            <a:custGeom>
              <a:avLst/>
              <a:gdLst>
                <a:gd name="connsiteX0" fmla="*/ 765655 w 765655"/>
                <a:gd name="connsiteY0" fmla="*/ 128454 h 256899"/>
                <a:gd name="connsiteX1" fmla="*/ 382823 w 765655"/>
                <a:gd name="connsiteY1" fmla="*/ 256899 h 256899"/>
                <a:gd name="connsiteX2" fmla="*/ 0 w 765655"/>
                <a:gd name="connsiteY2" fmla="*/ 128454 h 256899"/>
                <a:gd name="connsiteX3" fmla="*/ 382823 w 765655"/>
                <a:gd name="connsiteY3" fmla="*/ 0 h 256899"/>
                <a:gd name="connsiteX4" fmla="*/ 765655 w 765655"/>
                <a:gd name="connsiteY4" fmla="*/ 128454 h 256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55" h="256899">
                  <a:moveTo>
                    <a:pt x="765655" y="128454"/>
                  </a:moveTo>
                  <a:cubicBezTo>
                    <a:pt x="765655" y="199405"/>
                    <a:pt x="594275" y="256899"/>
                    <a:pt x="382823" y="256899"/>
                  </a:cubicBezTo>
                  <a:cubicBezTo>
                    <a:pt x="171381" y="256899"/>
                    <a:pt x="0" y="199405"/>
                    <a:pt x="0" y="128454"/>
                  </a:cubicBezTo>
                  <a:cubicBezTo>
                    <a:pt x="0" y="57531"/>
                    <a:pt x="171381" y="0"/>
                    <a:pt x="382823" y="0"/>
                  </a:cubicBezTo>
                  <a:cubicBezTo>
                    <a:pt x="594275" y="0"/>
                    <a:pt x="765655" y="57531"/>
                    <a:pt x="765655" y="128454"/>
                  </a:cubicBezTo>
                </a:path>
              </a:pathLst>
            </a:custGeom>
            <a:solidFill>
              <a:srgbClr val="95B8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6" name="Freeform 705">
              <a:extLst>
                <a:ext uri="{FF2B5EF4-FFF2-40B4-BE49-F238E27FC236}">
                  <a16:creationId xmlns:a16="http://schemas.microsoft.com/office/drawing/2014/main" id="{4F9D365B-2401-07A5-660B-841147AEEA4A}"/>
                </a:ext>
              </a:extLst>
            </p:cNvPr>
            <p:cNvSpPr/>
            <p:nvPr/>
          </p:nvSpPr>
          <p:spPr>
            <a:xfrm>
              <a:off x="-6425712" y="3619508"/>
              <a:ext cx="765655" cy="256899"/>
            </a:xfrm>
            <a:custGeom>
              <a:avLst/>
              <a:gdLst>
                <a:gd name="connsiteX0" fmla="*/ 765655 w 765655"/>
                <a:gd name="connsiteY0" fmla="*/ 128491 h 256899"/>
                <a:gd name="connsiteX1" fmla="*/ 382832 w 765655"/>
                <a:gd name="connsiteY1" fmla="*/ 256899 h 256899"/>
                <a:gd name="connsiteX2" fmla="*/ 0 w 765655"/>
                <a:gd name="connsiteY2" fmla="*/ 128491 h 256899"/>
                <a:gd name="connsiteX3" fmla="*/ 382832 w 765655"/>
                <a:gd name="connsiteY3" fmla="*/ 0 h 256899"/>
                <a:gd name="connsiteX4" fmla="*/ 765655 w 765655"/>
                <a:gd name="connsiteY4" fmla="*/ 128491 h 256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55" h="256899">
                  <a:moveTo>
                    <a:pt x="765655" y="128491"/>
                  </a:moveTo>
                  <a:cubicBezTo>
                    <a:pt x="765655" y="199405"/>
                    <a:pt x="594238" y="256899"/>
                    <a:pt x="382832" y="256899"/>
                  </a:cubicBezTo>
                  <a:cubicBezTo>
                    <a:pt x="171380" y="256899"/>
                    <a:pt x="0" y="199405"/>
                    <a:pt x="0" y="128491"/>
                  </a:cubicBezTo>
                  <a:cubicBezTo>
                    <a:pt x="0" y="57503"/>
                    <a:pt x="171380" y="0"/>
                    <a:pt x="382832" y="0"/>
                  </a:cubicBezTo>
                  <a:cubicBezTo>
                    <a:pt x="594238" y="0"/>
                    <a:pt x="765655" y="57503"/>
                    <a:pt x="765655" y="128491"/>
                  </a:cubicBezTo>
                </a:path>
              </a:pathLst>
            </a:custGeom>
            <a:solidFill>
              <a:srgbClr val="95B8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7" name="Freeform 706">
              <a:extLst>
                <a:ext uri="{FF2B5EF4-FFF2-40B4-BE49-F238E27FC236}">
                  <a16:creationId xmlns:a16="http://schemas.microsoft.com/office/drawing/2014/main" id="{314E2300-3A32-A612-E290-B36714A84757}"/>
                </a:ext>
              </a:extLst>
            </p:cNvPr>
            <p:cNvSpPr/>
            <p:nvPr/>
          </p:nvSpPr>
          <p:spPr>
            <a:xfrm>
              <a:off x="-5124804" y="3889901"/>
              <a:ext cx="765655" cy="256899"/>
            </a:xfrm>
            <a:custGeom>
              <a:avLst/>
              <a:gdLst>
                <a:gd name="connsiteX0" fmla="*/ 765655 w 765655"/>
                <a:gd name="connsiteY0" fmla="*/ 128445 h 256899"/>
                <a:gd name="connsiteX1" fmla="*/ 382860 w 765655"/>
                <a:gd name="connsiteY1" fmla="*/ 256899 h 256899"/>
                <a:gd name="connsiteX2" fmla="*/ 0 w 765655"/>
                <a:gd name="connsiteY2" fmla="*/ 128445 h 256899"/>
                <a:gd name="connsiteX3" fmla="*/ 382860 w 765655"/>
                <a:gd name="connsiteY3" fmla="*/ 0 h 256899"/>
                <a:gd name="connsiteX4" fmla="*/ 765655 w 765655"/>
                <a:gd name="connsiteY4" fmla="*/ 128445 h 256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55" h="256899">
                  <a:moveTo>
                    <a:pt x="765655" y="128445"/>
                  </a:moveTo>
                  <a:cubicBezTo>
                    <a:pt x="765655" y="199433"/>
                    <a:pt x="594238" y="256899"/>
                    <a:pt x="382860" y="256899"/>
                  </a:cubicBezTo>
                  <a:cubicBezTo>
                    <a:pt x="171417" y="256899"/>
                    <a:pt x="0" y="199433"/>
                    <a:pt x="0" y="128445"/>
                  </a:cubicBezTo>
                  <a:cubicBezTo>
                    <a:pt x="0" y="57531"/>
                    <a:pt x="171417" y="0"/>
                    <a:pt x="382860" y="0"/>
                  </a:cubicBezTo>
                  <a:cubicBezTo>
                    <a:pt x="594238" y="0"/>
                    <a:pt x="765655" y="57531"/>
                    <a:pt x="765655" y="128445"/>
                  </a:cubicBezTo>
                </a:path>
              </a:pathLst>
            </a:custGeom>
            <a:solidFill>
              <a:srgbClr val="95B8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8" name="Freeform 707">
              <a:extLst>
                <a:ext uri="{FF2B5EF4-FFF2-40B4-BE49-F238E27FC236}">
                  <a16:creationId xmlns:a16="http://schemas.microsoft.com/office/drawing/2014/main" id="{BEE7C1B8-15C6-502A-A20B-C54A6DD7AE85}"/>
                </a:ext>
              </a:extLst>
            </p:cNvPr>
            <p:cNvSpPr/>
            <p:nvPr/>
          </p:nvSpPr>
          <p:spPr>
            <a:xfrm>
              <a:off x="-3803533" y="4200914"/>
              <a:ext cx="765664" cy="168954"/>
            </a:xfrm>
            <a:custGeom>
              <a:avLst/>
              <a:gdLst>
                <a:gd name="connsiteX0" fmla="*/ 765665 w 765664"/>
                <a:gd name="connsiteY0" fmla="*/ 84510 h 168954"/>
                <a:gd name="connsiteX1" fmla="*/ 382832 w 765664"/>
                <a:gd name="connsiteY1" fmla="*/ 168955 h 168954"/>
                <a:gd name="connsiteX2" fmla="*/ 0 w 765664"/>
                <a:gd name="connsiteY2" fmla="*/ 84510 h 168954"/>
                <a:gd name="connsiteX3" fmla="*/ 382832 w 765664"/>
                <a:gd name="connsiteY3" fmla="*/ 0 h 168954"/>
                <a:gd name="connsiteX4" fmla="*/ 765665 w 765664"/>
                <a:gd name="connsiteY4" fmla="*/ 84510 h 168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64" h="168954">
                  <a:moveTo>
                    <a:pt x="765665" y="84510"/>
                  </a:moveTo>
                  <a:cubicBezTo>
                    <a:pt x="765665" y="131181"/>
                    <a:pt x="594275" y="168955"/>
                    <a:pt x="382832" y="168955"/>
                  </a:cubicBezTo>
                  <a:cubicBezTo>
                    <a:pt x="171390" y="168955"/>
                    <a:pt x="0" y="131181"/>
                    <a:pt x="0" y="84510"/>
                  </a:cubicBezTo>
                  <a:cubicBezTo>
                    <a:pt x="0" y="37811"/>
                    <a:pt x="171390" y="0"/>
                    <a:pt x="382832" y="0"/>
                  </a:cubicBezTo>
                  <a:cubicBezTo>
                    <a:pt x="594275" y="0"/>
                    <a:pt x="765665" y="37811"/>
                    <a:pt x="765665" y="84510"/>
                  </a:cubicBezTo>
                </a:path>
              </a:pathLst>
            </a:custGeom>
            <a:solidFill>
              <a:srgbClr val="95B8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9" name="Freeform 708">
              <a:extLst>
                <a:ext uri="{FF2B5EF4-FFF2-40B4-BE49-F238E27FC236}">
                  <a16:creationId xmlns:a16="http://schemas.microsoft.com/office/drawing/2014/main" id="{2D1BE0AD-1E97-0386-4600-5966DA23EB17}"/>
                </a:ext>
              </a:extLst>
            </p:cNvPr>
            <p:cNvSpPr/>
            <p:nvPr/>
          </p:nvSpPr>
          <p:spPr>
            <a:xfrm>
              <a:off x="-3017533" y="4369869"/>
              <a:ext cx="765654" cy="169037"/>
            </a:xfrm>
            <a:custGeom>
              <a:avLst/>
              <a:gdLst>
                <a:gd name="connsiteX0" fmla="*/ 765655 w 765654"/>
                <a:gd name="connsiteY0" fmla="*/ 84519 h 169037"/>
                <a:gd name="connsiteX1" fmla="*/ 382832 w 765654"/>
                <a:gd name="connsiteY1" fmla="*/ 169037 h 169037"/>
                <a:gd name="connsiteX2" fmla="*/ 0 w 765654"/>
                <a:gd name="connsiteY2" fmla="*/ 84519 h 169037"/>
                <a:gd name="connsiteX3" fmla="*/ 382832 w 765654"/>
                <a:gd name="connsiteY3" fmla="*/ 0 h 169037"/>
                <a:gd name="connsiteX4" fmla="*/ 765655 w 765654"/>
                <a:gd name="connsiteY4" fmla="*/ 84519 h 169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54" h="169037">
                  <a:moveTo>
                    <a:pt x="765655" y="84519"/>
                  </a:moveTo>
                  <a:cubicBezTo>
                    <a:pt x="765655" y="131218"/>
                    <a:pt x="594274" y="169037"/>
                    <a:pt x="382832" y="169037"/>
                  </a:cubicBezTo>
                  <a:cubicBezTo>
                    <a:pt x="171380" y="169037"/>
                    <a:pt x="0" y="131218"/>
                    <a:pt x="0" y="84519"/>
                  </a:cubicBezTo>
                  <a:cubicBezTo>
                    <a:pt x="0" y="37856"/>
                    <a:pt x="171380" y="0"/>
                    <a:pt x="382832" y="0"/>
                  </a:cubicBezTo>
                  <a:cubicBezTo>
                    <a:pt x="594274" y="0"/>
                    <a:pt x="765655" y="37856"/>
                    <a:pt x="765655" y="84519"/>
                  </a:cubicBezTo>
                </a:path>
              </a:pathLst>
            </a:custGeom>
            <a:solidFill>
              <a:srgbClr val="95B8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0" name="Freeform 709">
              <a:extLst>
                <a:ext uri="{FF2B5EF4-FFF2-40B4-BE49-F238E27FC236}">
                  <a16:creationId xmlns:a16="http://schemas.microsoft.com/office/drawing/2014/main" id="{79D33302-55DE-DCA9-F729-982FAAEA26F6}"/>
                </a:ext>
              </a:extLst>
            </p:cNvPr>
            <p:cNvSpPr/>
            <p:nvPr/>
          </p:nvSpPr>
          <p:spPr>
            <a:xfrm>
              <a:off x="-2258653" y="3971039"/>
              <a:ext cx="765654" cy="169028"/>
            </a:xfrm>
            <a:custGeom>
              <a:avLst/>
              <a:gdLst>
                <a:gd name="connsiteX0" fmla="*/ 765655 w 765654"/>
                <a:gd name="connsiteY0" fmla="*/ 84473 h 169028"/>
                <a:gd name="connsiteX1" fmla="*/ 382860 w 765654"/>
                <a:gd name="connsiteY1" fmla="*/ 169028 h 169028"/>
                <a:gd name="connsiteX2" fmla="*/ 0 w 765654"/>
                <a:gd name="connsiteY2" fmla="*/ 84473 h 169028"/>
                <a:gd name="connsiteX3" fmla="*/ 382860 w 765654"/>
                <a:gd name="connsiteY3" fmla="*/ 0 h 169028"/>
                <a:gd name="connsiteX4" fmla="*/ 765655 w 765654"/>
                <a:gd name="connsiteY4" fmla="*/ 84473 h 169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54" h="169028">
                  <a:moveTo>
                    <a:pt x="765655" y="84473"/>
                  </a:moveTo>
                  <a:cubicBezTo>
                    <a:pt x="765655" y="131181"/>
                    <a:pt x="594238" y="169028"/>
                    <a:pt x="382860" y="169028"/>
                  </a:cubicBezTo>
                  <a:cubicBezTo>
                    <a:pt x="171380" y="169028"/>
                    <a:pt x="0" y="131181"/>
                    <a:pt x="0" y="84473"/>
                  </a:cubicBezTo>
                  <a:cubicBezTo>
                    <a:pt x="0" y="37847"/>
                    <a:pt x="171380" y="0"/>
                    <a:pt x="382860" y="0"/>
                  </a:cubicBezTo>
                  <a:cubicBezTo>
                    <a:pt x="594238" y="0"/>
                    <a:pt x="765655" y="37847"/>
                    <a:pt x="765655" y="84473"/>
                  </a:cubicBezTo>
                </a:path>
              </a:pathLst>
            </a:custGeom>
            <a:solidFill>
              <a:srgbClr val="95B8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1" name="Freeform 710">
              <a:extLst>
                <a:ext uri="{FF2B5EF4-FFF2-40B4-BE49-F238E27FC236}">
                  <a16:creationId xmlns:a16="http://schemas.microsoft.com/office/drawing/2014/main" id="{EC58B89A-2CA3-0EB7-E73B-E9478BE80E46}"/>
                </a:ext>
              </a:extLst>
            </p:cNvPr>
            <p:cNvSpPr/>
            <p:nvPr/>
          </p:nvSpPr>
          <p:spPr>
            <a:xfrm>
              <a:off x="-4983605" y="258539"/>
              <a:ext cx="1139331" cy="1218306"/>
            </a:xfrm>
            <a:custGeom>
              <a:avLst/>
              <a:gdLst>
                <a:gd name="connsiteX0" fmla="*/ 1063033 w 1139331"/>
                <a:gd name="connsiteY0" fmla="*/ 251019 h 1218306"/>
                <a:gd name="connsiteX1" fmla="*/ 569652 w 1139331"/>
                <a:gd name="connsiteY1" fmla="*/ 17330 h 1218306"/>
                <a:gd name="connsiteX2" fmla="*/ 76299 w 1139331"/>
                <a:gd name="connsiteY2" fmla="*/ 251019 h 1218306"/>
                <a:gd name="connsiteX3" fmla="*/ 161869 w 1139331"/>
                <a:gd name="connsiteY3" fmla="*/ 955069 h 1218306"/>
                <a:gd name="connsiteX4" fmla="*/ 575384 w 1139331"/>
                <a:gd name="connsiteY4" fmla="*/ 1218306 h 1218306"/>
                <a:gd name="connsiteX5" fmla="*/ 575384 w 1139331"/>
                <a:gd name="connsiteY5" fmla="*/ 1216252 h 1218306"/>
                <a:gd name="connsiteX6" fmla="*/ 977463 w 1139331"/>
                <a:gd name="connsiteY6" fmla="*/ 955069 h 1218306"/>
                <a:gd name="connsiteX7" fmla="*/ 1063033 w 1139331"/>
                <a:gd name="connsiteY7" fmla="*/ 251019 h 121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9331" h="1218306">
                  <a:moveTo>
                    <a:pt x="1063033" y="251019"/>
                  </a:moveTo>
                  <a:cubicBezTo>
                    <a:pt x="922659" y="-11130"/>
                    <a:pt x="633613" y="-22859"/>
                    <a:pt x="569652" y="17330"/>
                  </a:cubicBezTo>
                  <a:cubicBezTo>
                    <a:pt x="505682" y="-22859"/>
                    <a:pt x="216636" y="-11130"/>
                    <a:pt x="76299" y="251019"/>
                  </a:cubicBezTo>
                  <a:cubicBezTo>
                    <a:pt x="-67251" y="519212"/>
                    <a:pt x="9088" y="793521"/>
                    <a:pt x="161869" y="955069"/>
                  </a:cubicBezTo>
                  <a:cubicBezTo>
                    <a:pt x="314575" y="1116618"/>
                    <a:pt x="575384" y="1218306"/>
                    <a:pt x="575384" y="1218306"/>
                  </a:cubicBezTo>
                  <a:lnTo>
                    <a:pt x="575384" y="1216252"/>
                  </a:lnTo>
                  <a:cubicBezTo>
                    <a:pt x="600151" y="1206065"/>
                    <a:pt x="833018" y="1107841"/>
                    <a:pt x="977463" y="955069"/>
                  </a:cubicBezTo>
                  <a:cubicBezTo>
                    <a:pt x="1130243" y="793521"/>
                    <a:pt x="1206583" y="519212"/>
                    <a:pt x="1063033" y="251019"/>
                  </a:cubicBezTo>
                </a:path>
              </a:pathLst>
            </a:custGeom>
            <a:solidFill>
              <a:srgbClr val="7454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2" name="Freeform 711">
              <a:extLst>
                <a:ext uri="{FF2B5EF4-FFF2-40B4-BE49-F238E27FC236}">
                  <a16:creationId xmlns:a16="http://schemas.microsoft.com/office/drawing/2014/main" id="{1374F9E2-2722-6697-5CA8-71DD3DF3ED9F}"/>
                </a:ext>
              </a:extLst>
            </p:cNvPr>
            <p:cNvSpPr/>
            <p:nvPr/>
          </p:nvSpPr>
          <p:spPr>
            <a:xfrm>
              <a:off x="-4876759" y="449832"/>
              <a:ext cx="956552" cy="1027013"/>
            </a:xfrm>
            <a:custGeom>
              <a:avLst/>
              <a:gdLst>
                <a:gd name="connsiteX0" fmla="*/ 931920 w 956552"/>
                <a:gd name="connsiteY0" fmla="*/ 480580 h 1027013"/>
                <a:gd name="connsiteX1" fmla="*/ 941224 w 956552"/>
                <a:gd name="connsiteY1" fmla="*/ 370557 h 1027013"/>
                <a:gd name="connsiteX2" fmla="*/ 467523 w 956552"/>
                <a:gd name="connsiteY2" fmla="*/ 0 h 1027013"/>
                <a:gd name="connsiteX3" fmla="*/ 1835 w 956552"/>
                <a:gd name="connsiteY3" fmla="*/ 358573 h 1027013"/>
                <a:gd name="connsiteX4" fmla="*/ 3349 w 956552"/>
                <a:gd name="connsiteY4" fmla="*/ 393731 h 1027013"/>
                <a:gd name="connsiteX5" fmla="*/ 78174 w 956552"/>
                <a:gd name="connsiteY5" fmla="*/ 786988 h 1027013"/>
                <a:gd name="connsiteX6" fmla="*/ 468539 w 956552"/>
                <a:gd name="connsiteY6" fmla="*/ 1027013 h 1027013"/>
                <a:gd name="connsiteX7" fmla="*/ 468539 w 956552"/>
                <a:gd name="connsiteY7" fmla="*/ 1024959 h 1027013"/>
                <a:gd name="connsiteX8" fmla="*/ 827962 w 956552"/>
                <a:gd name="connsiteY8" fmla="*/ 808643 h 1027013"/>
                <a:gd name="connsiteX9" fmla="*/ 931920 w 956552"/>
                <a:gd name="connsiteY9" fmla="*/ 480580 h 102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552" h="1027013">
                  <a:moveTo>
                    <a:pt x="931920" y="480580"/>
                  </a:moveTo>
                  <a:cubicBezTo>
                    <a:pt x="963148" y="457231"/>
                    <a:pt x="962889" y="408699"/>
                    <a:pt x="941224" y="370557"/>
                  </a:cubicBezTo>
                  <a:cubicBezTo>
                    <a:pt x="734933" y="325976"/>
                    <a:pt x="596183" y="156045"/>
                    <a:pt x="467523" y="0"/>
                  </a:cubicBezTo>
                  <a:cubicBezTo>
                    <a:pt x="348316" y="160290"/>
                    <a:pt x="190745" y="293667"/>
                    <a:pt x="1835" y="358573"/>
                  </a:cubicBezTo>
                  <a:cubicBezTo>
                    <a:pt x="-1193" y="370308"/>
                    <a:pt x="-325" y="382715"/>
                    <a:pt x="3349" y="393731"/>
                  </a:cubicBezTo>
                  <a:cubicBezTo>
                    <a:pt x="11823" y="529121"/>
                    <a:pt x="154218" y="664548"/>
                    <a:pt x="78174" y="786988"/>
                  </a:cubicBezTo>
                  <a:cubicBezTo>
                    <a:pt x="232644" y="934970"/>
                    <a:pt x="468539" y="1027013"/>
                    <a:pt x="468539" y="1027013"/>
                  </a:cubicBezTo>
                  <a:lnTo>
                    <a:pt x="468539" y="1024959"/>
                  </a:lnTo>
                  <a:cubicBezTo>
                    <a:pt x="489594" y="1016283"/>
                    <a:pt x="688271" y="923962"/>
                    <a:pt x="827962" y="808643"/>
                  </a:cubicBezTo>
                  <a:cubicBezTo>
                    <a:pt x="755416" y="779758"/>
                    <a:pt x="846063" y="579459"/>
                    <a:pt x="931920" y="480580"/>
                  </a:cubicBezTo>
                </a:path>
              </a:pathLst>
            </a:custGeom>
            <a:solidFill>
              <a:srgbClr val="684725"/>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3" name="Freeform 712">
              <a:extLst>
                <a:ext uri="{FF2B5EF4-FFF2-40B4-BE49-F238E27FC236}">
                  <a16:creationId xmlns:a16="http://schemas.microsoft.com/office/drawing/2014/main" id="{376C2609-9D26-53FB-F674-3D29EED0075F}"/>
                </a:ext>
              </a:extLst>
            </p:cNvPr>
            <p:cNvSpPr/>
            <p:nvPr/>
          </p:nvSpPr>
          <p:spPr>
            <a:xfrm>
              <a:off x="-4953342" y="303785"/>
              <a:ext cx="521083" cy="1065843"/>
            </a:xfrm>
            <a:custGeom>
              <a:avLst/>
              <a:gdLst>
                <a:gd name="connsiteX0" fmla="*/ 398758 w 521083"/>
                <a:gd name="connsiteY0" fmla="*/ 1065836 h 1065843"/>
                <a:gd name="connsiteX1" fmla="*/ 218469 w 521083"/>
                <a:gd name="connsiteY1" fmla="*/ 933246 h 1065843"/>
                <a:gd name="connsiteX2" fmla="*/ 59449 w 521083"/>
                <a:gd name="connsiteY2" fmla="*/ 750144 h 1065843"/>
                <a:gd name="connsiteX3" fmla="*/ 2624 w 521083"/>
                <a:gd name="connsiteY3" fmla="*/ 460620 h 1065843"/>
                <a:gd name="connsiteX4" fmla="*/ 301150 w 521083"/>
                <a:gd name="connsiteY4" fmla="*/ 37351 h 1065843"/>
                <a:gd name="connsiteX5" fmla="*/ 521067 w 521083"/>
                <a:gd name="connsiteY5" fmla="*/ 2271 h 1065843"/>
                <a:gd name="connsiteX6" fmla="*/ 303670 w 521083"/>
                <a:gd name="connsiteY6" fmla="*/ 43396 h 1065843"/>
                <a:gd name="connsiteX7" fmla="*/ 11928 w 521083"/>
                <a:gd name="connsiteY7" fmla="*/ 461522 h 1065843"/>
                <a:gd name="connsiteX8" fmla="*/ 66991 w 521083"/>
                <a:gd name="connsiteY8" fmla="*/ 746045 h 1065843"/>
                <a:gd name="connsiteX9" fmla="*/ 222835 w 521083"/>
                <a:gd name="connsiteY9" fmla="*/ 928282 h 1065843"/>
                <a:gd name="connsiteX10" fmla="*/ 398758 w 521083"/>
                <a:gd name="connsiteY10" fmla="*/ 1065836 h 1065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083" h="1065843">
                  <a:moveTo>
                    <a:pt x="398758" y="1065836"/>
                  </a:moveTo>
                  <a:cubicBezTo>
                    <a:pt x="398508" y="1066481"/>
                    <a:pt x="324624" y="1022334"/>
                    <a:pt x="218469" y="933246"/>
                  </a:cubicBezTo>
                  <a:cubicBezTo>
                    <a:pt x="166869" y="888058"/>
                    <a:pt x="102899" y="832148"/>
                    <a:pt x="59449" y="750144"/>
                  </a:cubicBezTo>
                  <a:cubicBezTo>
                    <a:pt x="14412" y="669807"/>
                    <a:pt x="-8047" y="566360"/>
                    <a:pt x="2624" y="460620"/>
                  </a:cubicBezTo>
                  <a:cubicBezTo>
                    <a:pt x="21842" y="245135"/>
                    <a:pt x="170653" y="84305"/>
                    <a:pt x="301150" y="37351"/>
                  </a:cubicBezTo>
                  <a:cubicBezTo>
                    <a:pt x="432183" y="-13812"/>
                    <a:pt x="522479" y="2559"/>
                    <a:pt x="521067" y="2271"/>
                  </a:cubicBezTo>
                  <a:cubicBezTo>
                    <a:pt x="522258" y="5077"/>
                    <a:pt x="432293" y="-8667"/>
                    <a:pt x="303670" y="43396"/>
                  </a:cubicBezTo>
                  <a:cubicBezTo>
                    <a:pt x="175813" y="91321"/>
                    <a:pt x="30963" y="249632"/>
                    <a:pt x="11928" y="461522"/>
                  </a:cubicBezTo>
                  <a:cubicBezTo>
                    <a:pt x="1507" y="565467"/>
                    <a:pt x="23181" y="666924"/>
                    <a:pt x="66991" y="746045"/>
                  </a:cubicBezTo>
                  <a:cubicBezTo>
                    <a:pt x="109139" y="826714"/>
                    <a:pt x="171918" y="882522"/>
                    <a:pt x="222835" y="928282"/>
                  </a:cubicBezTo>
                  <a:cubicBezTo>
                    <a:pt x="327440" y="1018271"/>
                    <a:pt x="399948" y="1064326"/>
                    <a:pt x="398758" y="1065836"/>
                  </a:cubicBezTo>
                </a:path>
              </a:pathLst>
            </a:custGeom>
            <a:solidFill>
              <a:srgbClr val="A181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4" name="Freeform 713">
              <a:extLst>
                <a:ext uri="{FF2B5EF4-FFF2-40B4-BE49-F238E27FC236}">
                  <a16:creationId xmlns:a16="http://schemas.microsoft.com/office/drawing/2014/main" id="{DFE9A69D-1E8C-C2E9-E748-E1708F099897}"/>
                </a:ext>
              </a:extLst>
            </p:cNvPr>
            <p:cNvSpPr/>
            <p:nvPr/>
          </p:nvSpPr>
          <p:spPr>
            <a:xfrm>
              <a:off x="-4925537" y="403150"/>
              <a:ext cx="528262" cy="951611"/>
            </a:xfrm>
            <a:custGeom>
              <a:avLst/>
              <a:gdLst>
                <a:gd name="connsiteX0" fmla="*/ 528237 w 528262"/>
                <a:gd name="connsiteY0" fmla="*/ 951540 h 951611"/>
                <a:gd name="connsiteX1" fmla="*/ 323072 w 528262"/>
                <a:gd name="connsiteY1" fmla="*/ 899545 h 951611"/>
                <a:gd name="connsiteX2" fmla="*/ 7311 w 528262"/>
                <a:gd name="connsiteY2" fmla="*/ 505570 h 951611"/>
                <a:gd name="connsiteX3" fmla="*/ 119448 w 528262"/>
                <a:gd name="connsiteY3" fmla="*/ 266662 h 951611"/>
                <a:gd name="connsiteX4" fmla="*/ 315751 w 528262"/>
                <a:gd name="connsiteY4" fmla="*/ 147209 h 951611"/>
                <a:gd name="connsiteX5" fmla="*/ 468310 w 528262"/>
                <a:gd name="connsiteY5" fmla="*/ 15 h 951611"/>
                <a:gd name="connsiteX6" fmla="*/ 319859 w 528262"/>
                <a:gd name="connsiteY6" fmla="*/ 152426 h 951611"/>
                <a:gd name="connsiteX7" fmla="*/ 123094 w 528262"/>
                <a:gd name="connsiteY7" fmla="*/ 274434 h 951611"/>
                <a:gd name="connsiteX8" fmla="*/ 16431 w 528262"/>
                <a:gd name="connsiteY8" fmla="*/ 503590 h 951611"/>
                <a:gd name="connsiteX9" fmla="*/ 326238 w 528262"/>
                <a:gd name="connsiteY9" fmla="*/ 893751 h 951611"/>
                <a:gd name="connsiteX10" fmla="*/ 528237 w 528262"/>
                <a:gd name="connsiteY10" fmla="*/ 951540 h 95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8262" h="951611">
                  <a:moveTo>
                    <a:pt x="528237" y="951540"/>
                  </a:moveTo>
                  <a:cubicBezTo>
                    <a:pt x="529973" y="949809"/>
                    <a:pt x="441772" y="963017"/>
                    <a:pt x="323072" y="899545"/>
                  </a:cubicBezTo>
                  <a:cubicBezTo>
                    <a:pt x="208618" y="837123"/>
                    <a:pt x="65862" y="701438"/>
                    <a:pt x="7311" y="505570"/>
                  </a:cubicBezTo>
                  <a:cubicBezTo>
                    <a:pt x="-20022" y="406157"/>
                    <a:pt x="31902" y="295338"/>
                    <a:pt x="119448" y="266662"/>
                  </a:cubicBezTo>
                  <a:cubicBezTo>
                    <a:pt x="198021" y="229998"/>
                    <a:pt x="264077" y="187471"/>
                    <a:pt x="315751" y="147209"/>
                  </a:cubicBezTo>
                  <a:cubicBezTo>
                    <a:pt x="419811" y="66650"/>
                    <a:pt x="467341" y="-1172"/>
                    <a:pt x="468310" y="15"/>
                  </a:cubicBezTo>
                  <a:cubicBezTo>
                    <a:pt x="469427" y="303"/>
                    <a:pt x="423559" y="69924"/>
                    <a:pt x="319859" y="152426"/>
                  </a:cubicBezTo>
                  <a:cubicBezTo>
                    <a:pt x="268333" y="193623"/>
                    <a:pt x="202129" y="237087"/>
                    <a:pt x="123094" y="274434"/>
                  </a:cubicBezTo>
                  <a:cubicBezTo>
                    <a:pt x="38825" y="303001"/>
                    <a:pt x="-9351" y="406876"/>
                    <a:pt x="16431" y="503590"/>
                  </a:cubicBezTo>
                  <a:cubicBezTo>
                    <a:pt x="73478" y="694788"/>
                    <a:pt x="214313" y="831256"/>
                    <a:pt x="326238" y="893751"/>
                  </a:cubicBezTo>
                  <a:cubicBezTo>
                    <a:pt x="442353" y="957868"/>
                    <a:pt x="529788" y="947294"/>
                    <a:pt x="528237" y="951540"/>
                  </a:cubicBezTo>
                </a:path>
              </a:pathLst>
            </a:custGeom>
            <a:solidFill>
              <a:srgbClr val="A181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5" name="Freeform 714">
              <a:extLst>
                <a:ext uri="{FF2B5EF4-FFF2-40B4-BE49-F238E27FC236}">
                  <a16:creationId xmlns:a16="http://schemas.microsoft.com/office/drawing/2014/main" id="{9F87320A-EE7B-BC68-E06A-C332BEAFDC2B}"/>
                </a:ext>
              </a:extLst>
            </p:cNvPr>
            <p:cNvSpPr/>
            <p:nvPr/>
          </p:nvSpPr>
          <p:spPr>
            <a:xfrm>
              <a:off x="-4901639" y="356858"/>
              <a:ext cx="476942" cy="315463"/>
            </a:xfrm>
            <a:custGeom>
              <a:avLst/>
              <a:gdLst>
                <a:gd name="connsiteX0" fmla="*/ 29 w 476942"/>
                <a:gd name="connsiteY0" fmla="*/ 315365 h 315463"/>
                <a:gd name="connsiteX1" fmla="*/ 188043 w 476942"/>
                <a:gd name="connsiteY1" fmla="*/ 82323 h 315463"/>
                <a:gd name="connsiteX2" fmla="*/ 476905 w 476942"/>
                <a:gd name="connsiteY2" fmla="*/ 1513 h 315463"/>
                <a:gd name="connsiteX3" fmla="*/ 193157 w 476942"/>
                <a:gd name="connsiteY3" fmla="*/ 90203 h 315463"/>
                <a:gd name="connsiteX4" fmla="*/ 29 w 476942"/>
                <a:gd name="connsiteY4" fmla="*/ 315365 h 315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942" h="315463">
                  <a:moveTo>
                    <a:pt x="29" y="315365"/>
                  </a:moveTo>
                  <a:cubicBezTo>
                    <a:pt x="-1300" y="318171"/>
                    <a:pt x="42833" y="176555"/>
                    <a:pt x="188043" y="82323"/>
                  </a:cubicBezTo>
                  <a:cubicBezTo>
                    <a:pt x="332848" y="-11080"/>
                    <a:pt x="479638" y="-826"/>
                    <a:pt x="476905" y="1513"/>
                  </a:cubicBezTo>
                  <a:cubicBezTo>
                    <a:pt x="479139" y="4319"/>
                    <a:pt x="334833" y="-1402"/>
                    <a:pt x="193157" y="90203"/>
                  </a:cubicBezTo>
                  <a:cubicBezTo>
                    <a:pt x="51057" y="182060"/>
                    <a:pt x="3601" y="319683"/>
                    <a:pt x="29" y="315365"/>
                  </a:cubicBezTo>
                </a:path>
              </a:pathLst>
            </a:custGeom>
            <a:solidFill>
              <a:srgbClr val="A181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6" name="Freeform 715">
              <a:extLst>
                <a:ext uri="{FF2B5EF4-FFF2-40B4-BE49-F238E27FC236}">
                  <a16:creationId xmlns:a16="http://schemas.microsoft.com/office/drawing/2014/main" id="{579D5548-A250-AC24-7EAC-DA73AB31E1FB}"/>
                </a:ext>
              </a:extLst>
            </p:cNvPr>
            <p:cNvSpPr/>
            <p:nvPr/>
          </p:nvSpPr>
          <p:spPr>
            <a:xfrm>
              <a:off x="-4389812" y="303785"/>
              <a:ext cx="521096" cy="1065843"/>
            </a:xfrm>
            <a:custGeom>
              <a:avLst/>
              <a:gdLst>
                <a:gd name="connsiteX0" fmla="*/ 122325 w 521096"/>
                <a:gd name="connsiteY0" fmla="*/ 1065836 h 1065843"/>
                <a:gd name="connsiteX1" fmla="*/ 298285 w 521096"/>
                <a:gd name="connsiteY1" fmla="*/ 928282 h 1065843"/>
                <a:gd name="connsiteX2" fmla="*/ 454093 w 521096"/>
                <a:gd name="connsiteY2" fmla="*/ 746045 h 1065843"/>
                <a:gd name="connsiteX3" fmla="*/ 509192 w 521096"/>
                <a:gd name="connsiteY3" fmla="*/ 461522 h 1065843"/>
                <a:gd name="connsiteX4" fmla="*/ 217413 w 521096"/>
                <a:gd name="connsiteY4" fmla="*/ 43396 h 1065843"/>
                <a:gd name="connsiteX5" fmla="*/ 16 w 521096"/>
                <a:gd name="connsiteY5" fmla="*/ 2271 h 1065843"/>
                <a:gd name="connsiteX6" fmla="*/ 219970 w 521096"/>
                <a:gd name="connsiteY6" fmla="*/ 37351 h 1065843"/>
                <a:gd name="connsiteX7" fmla="*/ 518496 w 521096"/>
                <a:gd name="connsiteY7" fmla="*/ 460620 h 1065843"/>
                <a:gd name="connsiteX8" fmla="*/ 461662 w 521096"/>
                <a:gd name="connsiteY8" fmla="*/ 750144 h 1065843"/>
                <a:gd name="connsiteX9" fmla="*/ 302614 w 521096"/>
                <a:gd name="connsiteY9" fmla="*/ 933246 h 1065843"/>
                <a:gd name="connsiteX10" fmla="*/ 122325 w 521096"/>
                <a:gd name="connsiteY10" fmla="*/ 1065836 h 1065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096" h="1065843">
                  <a:moveTo>
                    <a:pt x="122325" y="1065836"/>
                  </a:moveTo>
                  <a:cubicBezTo>
                    <a:pt x="121172" y="1064326"/>
                    <a:pt x="193680" y="1018271"/>
                    <a:pt x="298285" y="928282"/>
                  </a:cubicBezTo>
                  <a:cubicBezTo>
                    <a:pt x="349202" y="882522"/>
                    <a:pt x="411944" y="826714"/>
                    <a:pt x="454093" y="746045"/>
                  </a:cubicBezTo>
                  <a:cubicBezTo>
                    <a:pt x="497939" y="666924"/>
                    <a:pt x="519613" y="565467"/>
                    <a:pt x="509192" y="461522"/>
                  </a:cubicBezTo>
                  <a:cubicBezTo>
                    <a:pt x="490148" y="249632"/>
                    <a:pt x="345270" y="91321"/>
                    <a:pt x="217413" y="43396"/>
                  </a:cubicBezTo>
                  <a:cubicBezTo>
                    <a:pt x="88827" y="-8667"/>
                    <a:pt x="-1138" y="5077"/>
                    <a:pt x="16" y="2271"/>
                  </a:cubicBezTo>
                  <a:cubicBezTo>
                    <a:pt x="-1396" y="2559"/>
                    <a:pt x="88900" y="-13812"/>
                    <a:pt x="219970" y="37351"/>
                  </a:cubicBezTo>
                  <a:cubicBezTo>
                    <a:pt x="350467" y="84305"/>
                    <a:pt x="499278" y="245135"/>
                    <a:pt x="518496" y="460620"/>
                  </a:cubicBezTo>
                  <a:cubicBezTo>
                    <a:pt x="529094" y="566360"/>
                    <a:pt x="506736" y="669807"/>
                    <a:pt x="461662" y="750144"/>
                  </a:cubicBezTo>
                  <a:cubicBezTo>
                    <a:pt x="418212" y="832148"/>
                    <a:pt x="354251" y="888058"/>
                    <a:pt x="302614" y="933246"/>
                  </a:cubicBezTo>
                  <a:cubicBezTo>
                    <a:pt x="196459" y="1022334"/>
                    <a:pt x="122612" y="1066481"/>
                    <a:pt x="122325" y="1065836"/>
                  </a:cubicBezTo>
                </a:path>
              </a:pathLst>
            </a:custGeom>
            <a:solidFill>
              <a:srgbClr val="A181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7" name="Freeform 716">
              <a:extLst>
                <a:ext uri="{FF2B5EF4-FFF2-40B4-BE49-F238E27FC236}">
                  <a16:creationId xmlns:a16="http://schemas.microsoft.com/office/drawing/2014/main" id="{7D3D45D4-FCB1-928E-0263-B23B1F6DD7AA}"/>
                </a:ext>
              </a:extLst>
            </p:cNvPr>
            <p:cNvSpPr/>
            <p:nvPr/>
          </p:nvSpPr>
          <p:spPr>
            <a:xfrm>
              <a:off x="-4424760" y="403150"/>
              <a:ext cx="528250" cy="951611"/>
            </a:xfrm>
            <a:custGeom>
              <a:avLst/>
              <a:gdLst>
                <a:gd name="connsiteX0" fmla="*/ 26 w 528250"/>
                <a:gd name="connsiteY0" fmla="*/ 951540 h 951611"/>
                <a:gd name="connsiteX1" fmla="*/ 202016 w 528250"/>
                <a:gd name="connsiteY1" fmla="*/ 893751 h 951611"/>
                <a:gd name="connsiteX2" fmla="*/ 511832 w 528250"/>
                <a:gd name="connsiteY2" fmla="*/ 503590 h 951611"/>
                <a:gd name="connsiteX3" fmla="*/ 405170 w 528250"/>
                <a:gd name="connsiteY3" fmla="*/ 274434 h 951611"/>
                <a:gd name="connsiteX4" fmla="*/ 208404 w 528250"/>
                <a:gd name="connsiteY4" fmla="*/ 152426 h 951611"/>
                <a:gd name="connsiteX5" fmla="*/ 59953 w 528250"/>
                <a:gd name="connsiteY5" fmla="*/ 15 h 951611"/>
                <a:gd name="connsiteX6" fmla="*/ 212438 w 528250"/>
                <a:gd name="connsiteY6" fmla="*/ 147209 h 951611"/>
                <a:gd name="connsiteX7" fmla="*/ 408853 w 528250"/>
                <a:gd name="connsiteY7" fmla="*/ 266662 h 951611"/>
                <a:gd name="connsiteX8" fmla="*/ 520953 w 528250"/>
                <a:gd name="connsiteY8" fmla="*/ 505570 h 951611"/>
                <a:gd name="connsiteX9" fmla="*/ 205192 w 528250"/>
                <a:gd name="connsiteY9" fmla="*/ 899545 h 951611"/>
                <a:gd name="connsiteX10" fmla="*/ 26 w 528250"/>
                <a:gd name="connsiteY10" fmla="*/ 951540 h 95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8250" h="951611">
                  <a:moveTo>
                    <a:pt x="26" y="951540"/>
                  </a:moveTo>
                  <a:cubicBezTo>
                    <a:pt x="-1561" y="947294"/>
                    <a:pt x="85874" y="957868"/>
                    <a:pt x="202016" y="893751"/>
                  </a:cubicBezTo>
                  <a:cubicBezTo>
                    <a:pt x="313941" y="831256"/>
                    <a:pt x="454786" y="694788"/>
                    <a:pt x="511832" y="503590"/>
                  </a:cubicBezTo>
                  <a:cubicBezTo>
                    <a:pt x="537614" y="406876"/>
                    <a:pt x="489475" y="303001"/>
                    <a:pt x="405170" y="274434"/>
                  </a:cubicBezTo>
                  <a:cubicBezTo>
                    <a:pt x="326061" y="237087"/>
                    <a:pt x="259894" y="193623"/>
                    <a:pt x="208404" y="152426"/>
                  </a:cubicBezTo>
                  <a:cubicBezTo>
                    <a:pt x="104695" y="69924"/>
                    <a:pt x="58799" y="303"/>
                    <a:pt x="59953" y="15"/>
                  </a:cubicBezTo>
                  <a:cubicBezTo>
                    <a:pt x="60959" y="-1172"/>
                    <a:pt x="108415" y="66650"/>
                    <a:pt x="212438" y="147209"/>
                  </a:cubicBezTo>
                  <a:cubicBezTo>
                    <a:pt x="264186" y="187471"/>
                    <a:pt x="330206" y="229998"/>
                    <a:pt x="408853" y="266662"/>
                  </a:cubicBezTo>
                  <a:cubicBezTo>
                    <a:pt x="496361" y="295338"/>
                    <a:pt x="548248" y="406157"/>
                    <a:pt x="520953" y="505570"/>
                  </a:cubicBezTo>
                  <a:cubicBezTo>
                    <a:pt x="462392" y="701438"/>
                    <a:pt x="319645" y="837123"/>
                    <a:pt x="205192" y="899545"/>
                  </a:cubicBezTo>
                  <a:cubicBezTo>
                    <a:pt x="86529" y="963017"/>
                    <a:pt x="-1746" y="949809"/>
                    <a:pt x="26" y="951540"/>
                  </a:cubicBezTo>
                </a:path>
              </a:pathLst>
            </a:custGeom>
            <a:solidFill>
              <a:srgbClr val="A181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8" name="Freeform 717">
              <a:extLst>
                <a:ext uri="{FF2B5EF4-FFF2-40B4-BE49-F238E27FC236}">
                  <a16:creationId xmlns:a16="http://schemas.microsoft.com/office/drawing/2014/main" id="{8FAEE54A-5266-E8AE-DEAB-9F419E9B80C3}"/>
                </a:ext>
              </a:extLst>
            </p:cNvPr>
            <p:cNvSpPr/>
            <p:nvPr/>
          </p:nvSpPr>
          <p:spPr>
            <a:xfrm>
              <a:off x="-4397338" y="356858"/>
              <a:ext cx="476899" cy="315463"/>
            </a:xfrm>
            <a:custGeom>
              <a:avLst/>
              <a:gdLst>
                <a:gd name="connsiteX0" fmla="*/ 476868 w 476899"/>
                <a:gd name="connsiteY0" fmla="*/ 315365 h 315463"/>
                <a:gd name="connsiteX1" fmla="*/ 283749 w 476899"/>
                <a:gd name="connsiteY1" fmla="*/ 90203 h 315463"/>
                <a:gd name="connsiteX2" fmla="*/ 38 w 476899"/>
                <a:gd name="connsiteY2" fmla="*/ 1513 h 315463"/>
                <a:gd name="connsiteX3" fmla="*/ 288900 w 476899"/>
                <a:gd name="connsiteY3" fmla="*/ 82323 h 315463"/>
                <a:gd name="connsiteX4" fmla="*/ 476868 w 476899"/>
                <a:gd name="connsiteY4" fmla="*/ 315365 h 315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899" h="315463">
                  <a:moveTo>
                    <a:pt x="476868" y="315365"/>
                  </a:moveTo>
                  <a:cubicBezTo>
                    <a:pt x="473342" y="319683"/>
                    <a:pt x="425886" y="182060"/>
                    <a:pt x="283749" y="90203"/>
                  </a:cubicBezTo>
                  <a:cubicBezTo>
                    <a:pt x="142110" y="-1402"/>
                    <a:pt x="-2233" y="4319"/>
                    <a:pt x="38" y="1513"/>
                  </a:cubicBezTo>
                  <a:cubicBezTo>
                    <a:pt x="-2704" y="-826"/>
                    <a:pt x="144095" y="-11080"/>
                    <a:pt x="288900" y="82323"/>
                  </a:cubicBezTo>
                  <a:cubicBezTo>
                    <a:pt x="434074" y="176555"/>
                    <a:pt x="478243" y="318171"/>
                    <a:pt x="476868" y="315365"/>
                  </a:cubicBezTo>
                </a:path>
              </a:pathLst>
            </a:custGeom>
            <a:solidFill>
              <a:srgbClr val="A181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9" name="Freeform 718">
              <a:extLst>
                <a:ext uri="{FF2B5EF4-FFF2-40B4-BE49-F238E27FC236}">
                  <a16:creationId xmlns:a16="http://schemas.microsoft.com/office/drawing/2014/main" id="{95337A74-5A23-1276-73BA-BE02F960493F}"/>
                </a:ext>
              </a:extLst>
            </p:cNvPr>
            <p:cNvSpPr/>
            <p:nvPr/>
          </p:nvSpPr>
          <p:spPr>
            <a:xfrm>
              <a:off x="-4149257" y="2667199"/>
              <a:ext cx="870407" cy="292011"/>
            </a:xfrm>
            <a:custGeom>
              <a:avLst/>
              <a:gdLst>
                <a:gd name="connsiteX0" fmla="*/ 870407 w 870407"/>
                <a:gd name="connsiteY0" fmla="*/ 146001 h 292011"/>
                <a:gd name="connsiteX1" fmla="*/ 435190 w 870407"/>
                <a:gd name="connsiteY1" fmla="*/ 292011 h 292011"/>
                <a:gd name="connsiteX2" fmla="*/ 0 w 870407"/>
                <a:gd name="connsiteY2" fmla="*/ 146001 h 292011"/>
                <a:gd name="connsiteX3" fmla="*/ 435190 w 870407"/>
                <a:gd name="connsiteY3" fmla="*/ 0 h 292011"/>
                <a:gd name="connsiteX4" fmla="*/ 870407 w 870407"/>
                <a:gd name="connsiteY4" fmla="*/ 146001 h 292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407" h="292011">
                  <a:moveTo>
                    <a:pt x="870407" y="146001"/>
                  </a:moveTo>
                  <a:cubicBezTo>
                    <a:pt x="870407" y="226670"/>
                    <a:pt x="675553" y="292011"/>
                    <a:pt x="435190" y="292011"/>
                  </a:cubicBezTo>
                  <a:cubicBezTo>
                    <a:pt x="194827" y="292011"/>
                    <a:pt x="0" y="226670"/>
                    <a:pt x="0" y="146001"/>
                  </a:cubicBezTo>
                  <a:cubicBezTo>
                    <a:pt x="0" y="65342"/>
                    <a:pt x="194827" y="0"/>
                    <a:pt x="435190" y="0"/>
                  </a:cubicBezTo>
                  <a:cubicBezTo>
                    <a:pt x="675553" y="0"/>
                    <a:pt x="870407" y="65342"/>
                    <a:pt x="870407" y="146001"/>
                  </a:cubicBezTo>
                </a:path>
              </a:pathLst>
            </a:custGeom>
            <a:solidFill>
              <a:srgbClr val="95B87E"/>
            </a:solidFill>
            <a:ln w="9231" cap="flat">
              <a:noFill/>
              <a:prstDash val="solid"/>
              <a:miter/>
            </a:ln>
          </p:spPr>
          <p:txBody>
            <a:bodyPr rtlCol="0" anchor="ctr"/>
            <a:lstStyle/>
            <a:p>
              <a:endParaRPr lang="en-US" dirty="0">
                <a:latin typeface="Roboto Condensed" panose="02000000000000000000" pitchFamily="2" charset="0"/>
              </a:endParaRPr>
            </a:p>
          </p:txBody>
        </p:sp>
        <p:sp>
          <p:nvSpPr>
            <p:cNvPr id="720" name="Freeform 719">
              <a:extLst>
                <a:ext uri="{FF2B5EF4-FFF2-40B4-BE49-F238E27FC236}">
                  <a16:creationId xmlns:a16="http://schemas.microsoft.com/office/drawing/2014/main" id="{11565C75-F17D-9209-F66E-E5D0898D2317}"/>
                </a:ext>
              </a:extLst>
            </p:cNvPr>
            <p:cNvSpPr/>
            <p:nvPr/>
          </p:nvSpPr>
          <p:spPr>
            <a:xfrm>
              <a:off x="-4884260" y="1205627"/>
              <a:ext cx="1162365" cy="1424964"/>
            </a:xfrm>
            <a:custGeom>
              <a:avLst/>
              <a:gdLst>
                <a:gd name="connsiteX0" fmla="*/ 999172 w 1162365"/>
                <a:gd name="connsiteY0" fmla="*/ 247794 h 1424964"/>
                <a:gd name="connsiteX1" fmla="*/ 950886 w 1162365"/>
                <a:gd name="connsiteY1" fmla="*/ 121716 h 1424964"/>
                <a:gd name="connsiteX2" fmla="*/ 462692 w 1162365"/>
                <a:gd name="connsiteY2" fmla="*/ 69 h 1424964"/>
                <a:gd name="connsiteX3" fmla="*/ 85278 w 1162365"/>
                <a:gd name="connsiteY3" fmla="*/ 50480 h 1424964"/>
                <a:gd name="connsiteX4" fmla="*/ 34942 w 1162365"/>
                <a:gd name="connsiteY4" fmla="*/ 112505 h 1424964"/>
                <a:gd name="connsiteX5" fmla="*/ 71967 w 1162365"/>
                <a:gd name="connsiteY5" fmla="*/ 438625 h 1424964"/>
                <a:gd name="connsiteX6" fmla="*/ 74561 w 1162365"/>
                <a:gd name="connsiteY6" fmla="*/ 743162 h 1424964"/>
                <a:gd name="connsiteX7" fmla="*/ 1370 w 1162365"/>
                <a:gd name="connsiteY7" fmla="*/ 1117095 h 1424964"/>
                <a:gd name="connsiteX8" fmla="*/ 16942 w 1162365"/>
                <a:gd name="connsiteY8" fmla="*/ 1260047 h 1424964"/>
                <a:gd name="connsiteX9" fmla="*/ 668910 w 1162365"/>
                <a:gd name="connsiteY9" fmla="*/ 1423070 h 1424964"/>
                <a:gd name="connsiteX10" fmla="*/ 1057982 w 1162365"/>
                <a:gd name="connsiteY10" fmla="*/ 1272896 h 1424964"/>
                <a:gd name="connsiteX11" fmla="*/ 1162365 w 1162365"/>
                <a:gd name="connsiteY11" fmla="*/ 1088606 h 1424964"/>
                <a:gd name="connsiteX12" fmla="*/ 999172 w 1162365"/>
                <a:gd name="connsiteY12" fmla="*/ 247794 h 142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62365" h="1424964">
                  <a:moveTo>
                    <a:pt x="999172" y="247794"/>
                  </a:moveTo>
                  <a:cubicBezTo>
                    <a:pt x="984597" y="195550"/>
                    <a:pt x="977748" y="154139"/>
                    <a:pt x="950886" y="121716"/>
                  </a:cubicBezTo>
                  <a:cubicBezTo>
                    <a:pt x="845709" y="-5255"/>
                    <a:pt x="643202" y="1653"/>
                    <a:pt x="462692" y="69"/>
                  </a:cubicBezTo>
                  <a:cubicBezTo>
                    <a:pt x="333321" y="-1009"/>
                    <a:pt x="212268" y="10357"/>
                    <a:pt x="85278" y="50480"/>
                  </a:cubicBezTo>
                  <a:lnTo>
                    <a:pt x="34942" y="112505"/>
                  </a:lnTo>
                  <a:cubicBezTo>
                    <a:pt x="72226" y="219185"/>
                    <a:pt x="74746" y="329071"/>
                    <a:pt x="71967" y="438625"/>
                  </a:cubicBezTo>
                  <a:cubicBezTo>
                    <a:pt x="69410" y="541390"/>
                    <a:pt x="62164" y="643861"/>
                    <a:pt x="74561" y="743162"/>
                  </a:cubicBezTo>
                  <a:cubicBezTo>
                    <a:pt x="91472" y="878553"/>
                    <a:pt x="23828" y="981419"/>
                    <a:pt x="1370" y="1117095"/>
                  </a:cubicBezTo>
                  <a:cubicBezTo>
                    <a:pt x="-10280" y="1187659"/>
                    <a:pt x="57364" y="1201872"/>
                    <a:pt x="16942" y="1260047"/>
                  </a:cubicBezTo>
                  <a:cubicBezTo>
                    <a:pt x="213209" y="1269369"/>
                    <a:pt x="475569" y="1415628"/>
                    <a:pt x="668910" y="1423070"/>
                  </a:cubicBezTo>
                  <a:cubicBezTo>
                    <a:pt x="872349" y="1430881"/>
                    <a:pt x="946667" y="1420629"/>
                    <a:pt x="1057982" y="1272896"/>
                  </a:cubicBezTo>
                  <a:cubicBezTo>
                    <a:pt x="1096743" y="1221445"/>
                    <a:pt x="1107700" y="1122603"/>
                    <a:pt x="1162365" y="1088606"/>
                  </a:cubicBezTo>
                  <a:cubicBezTo>
                    <a:pt x="934805" y="805474"/>
                    <a:pt x="1079509" y="535771"/>
                    <a:pt x="999172" y="247794"/>
                  </a:cubicBezTo>
                </a:path>
              </a:pathLst>
            </a:custGeom>
            <a:solidFill>
              <a:srgbClr val="E2E4E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21" name="Freeform 720">
              <a:extLst>
                <a:ext uri="{FF2B5EF4-FFF2-40B4-BE49-F238E27FC236}">
                  <a16:creationId xmlns:a16="http://schemas.microsoft.com/office/drawing/2014/main" id="{E0FFFC6F-9678-9DB4-ED8F-61705D919657}"/>
                </a:ext>
              </a:extLst>
            </p:cNvPr>
            <p:cNvSpPr/>
            <p:nvPr/>
          </p:nvSpPr>
          <p:spPr>
            <a:xfrm>
              <a:off x="-4884260" y="1205631"/>
              <a:ext cx="1162365" cy="1424960"/>
            </a:xfrm>
            <a:custGeom>
              <a:avLst/>
              <a:gdLst>
                <a:gd name="connsiteX0" fmla="*/ 1043554 w 1162365"/>
                <a:gd name="connsiteY0" fmla="*/ 843363 h 1424960"/>
                <a:gd name="connsiteX1" fmla="*/ 758117 w 1162365"/>
                <a:gd name="connsiteY1" fmla="*/ 1029846 h 1424960"/>
                <a:gd name="connsiteX2" fmla="*/ 941581 w 1162365"/>
                <a:gd name="connsiteY2" fmla="*/ 111166 h 1424960"/>
                <a:gd name="connsiteX3" fmla="*/ 462692 w 1162365"/>
                <a:gd name="connsiteY3" fmla="*/ 65 h 1424960"/>
                <a:gd name="connsiteX4" fmla="*/ 267293 w 1162365"/>
                <a:gd name="connsiteY4" fmla="*/ 10639 h 1424960"/>
                <a:gd name="connsiteX5" fmla="*/ 383371 w 1162365"/>
                <a:gd name="connsiteY5" fmla="*/ 239224 h 1424960"/>
                <a:gd name="connsiteX6" fmla="*/ 608189 w 1162365"/>
                <a:gd name="connsiteY6" fmla="*/ 207161 h 1424960"/>
                <a:gd name="connsiteX7" fmla="*/ 72761 w 1162365"/>
                <a:gd name="connsiteY7" fmla="*/ 725492 h 1424960"/>
                <a:gd name="connsiteX8" fmla="*/ 74561 w 1162365"/>
                <a:gd name="connsiteY8" fmla="*/ 743159 h 1424960"/>
                <a:gd name="connsiteX9" fmla="*/ 1370 w 1162365"/>
                <a:gd name="connsiteY9" fmla="*/ 1117091 h 1424960"/>
                <a:gd name="connsiteX10" fmla="*/ 16942 w 1162365"/>
                <a:gd name="connsiteY10" fmla="*/ 1260044 h 1424960"/>
                <a:gd name="connsiteX11" fmla="*/ 668910 w 1162365"/>
                <a:gd name="connsiteY11" fmla="*/ 1423066 h 1424960"/>
                <a:gd name="connsiteX12" fmla="*/ 1057982 w 1162365"/>
                <a:gd name="connsiteY12" fmla="*/ 1272893 h 1424960"/>
                <a:gd name="connsiteX13" fmla="*/ 1162365 w 1162365"/>
                <a:gd name="connsiteY13" fmla="*/ 1088602 h 1424960"/>
                <a:gd name="connsiteX14" fmla="*/ 1043554 w 1162365"/>
                <a:gd name="connsiteY14" fmla="*/ 843363 h 142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2365" h="1424960">
                  <a:moveTo>
                    <a:pt x="1043554" y="843363"/>
                  </a:moveTo>
                  <a:cubicBezTo>
                    <a:pt x="979012" y="945291"/>
                    <a:pt x="885836" y="1023767"/>
                    <a:pt x="758117" y="1029846"/>
                  </a:cubicBezTo>
                  <a:cubicBezTo>
                    <a:pt x="938156" y="770358"/>
                    <a:pt x="903365" y="417721"/>
                    <a:pt x="941581" y="111166"/>
                  </a:cubicBezTo>
                  <a:cubicBezTo>
                    <a:pt x="834133" y="-4826"/>
                    <a:pt x="638079" y="1649"/>
                    <a:pt x="462692" y="65"/>
                  </a:cubicBezTo>
                  <a:cubicBezTo>
                    <a:pt x="395990" y="-479"/>
                    <a:pt x="331475" y="2331"/>
                    <a:pt x="267293" y="10639"/>
                  </a:cubicBezTo>
                  <a:cubicBezTo>
                    <a:pt x="274216" y="102499"/>
                    <a:pt x="304687" y="186870"/>
                    <a:pt x="383371" y="239224"/>
                  </a:cubicBezTo>
                  <a:cubicBezTo>
                    <a:pt x="458298" y="292620"/>
                    <a:pt x="543970" y="260594"/>
                    <a:pt x="608189" y="207161"/>
                  </a:cubicBezTo>
                  <a:cubicBezTo>
                    <a:pt x="532219" y="425164"/>
                    <a:pt x="321312" y="727289"/>
                    <a:pt x="72761" y="725492"/>
                  </a:cubicBezTo>
                  <a:cubicBezTo>
                    <a:pt x="73343" y="731360"/>
                    <a:pt x="73841" y="737291"/>
                    <a:pt x="74561" y="743159"/>
                  </a:cubicBezTo>
                  <a:cubicBezTo>
                    <a:pt x="91472" y="878549"/>
                    <a:pt x="23828" y="981416"/>
                    <a:pt x="1370" y="1117091"/>
                  </a:cubicBezTo>
                  <a:cubicBezTo>
                    <a:pt x="-10280" y="1187655"/>
                    <a:pt x="57364" y="1201868"/>
                    <a:pt x="16942" y="1260044"/>
                  </a:cubicBezTo>
                  <a:cubicBezTo>
                    <a:pt x="213209" y="1269365"/>
                    <a:pt x="475569" y="1415624"/>
                    <a:pt x="668910" y="1423066"/>
                  </a:cubicBezTo>
                  <a:cubicBezTo>
                    <a:pt x="872349" y="1430877"/>
                    <a:pt x="946667" y="1420625"/>
                    <a:pt x="1057982" y="1272893"/>
                  </a:cubicBezTo>
                  <a:cubicBezTo>
                    <a:pt x="1096743" y="1221441"/>
                    <a:pt x="1107700" y="1122599"/>
                    <a:pt x="1162365" y="1088602"/>
                  </a:cubicBezTo>
                  <a:cubicBezTo>
                    <a:pt x="1095986" y="1005953"/>
                    <a:pt x="1061370" y="924493"/>
                    <a:pt x="1043554" y="843363"/>
                  </a:cubicBezTo>
                </a:path>
              </a:pathLst>
            </a:custGeom>
            <a:solidFill>
              <a:srgbClr val="D6D7D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22" name="Freeform 721">
              <a:extLst>
                <a:ext uri="{FF2B5EF4-FFF2-40B4-BE49-F238E27FC236}">
                  <a16:creationId xmlns:a16="http://schemas.microsoft.com/office/drawing/2014/main" id="{2166078D-2A76-85DF-29CD-E56A6154CB39}"/>
                </a:ext>
              </a:extLst>
            </p:cNvPr>
            <p:cNvSpPr/>
            <p:nvPr/>
          </p:nvSpPr>
          <p:spPr>
            <a:xfrm>
              <a:off x="-4611521" y="1199453"/>
              <a:ext cx="395737" cy="224233"/>
            </a:xfrm>
            <a:custGeom>
              <a:avLst/>
              <a:gdLst>
                <a:gd name="connsiteX0" fmla="*/ 316342 w 395737"/>
                <a:gd name="connsiteY0" fmla="*/ 181286 h 224233"/>
                <a:gd name="connsiteX1" fmla="*/ 395737 w 395737"/>
                <a:gd name="connsiteY1" fmla="*/ 4447 h 224233"/>
                <a:gd name="connsiteX2" fmla="*/ 189233 w 395737"/>
                <a:gd name="connsiteY2" fmla="*/ 53 h 224233"/>
                <a:gd name="connsiteX3" fmla="*/ 0 w 395737"/>
                <a:gd name="connsiteY3" fmla="*/ 14588 h 224233"/>
                <a:gd name="connsiteX4" fmla="*/ 316342 w 395737"/>
                <a:gd name="connsiteY4" fmla="*/ 181286 h 224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737" h="224233">
                  <a:moveTo>
                    <a:pt x="316342" y="181286"/>
                  </a:moveTo>
                  <a:cubicBezTo>
                    <a:pt x="368700" y="137102"/>
                    <a:pt x="389792" y="73703"/>
                    <a:pt x="395737" y="4447"/>
                  </a:cubicBezTo>
                  <a:cubicBezTo>
                    <a:pt x="327807" y="560"/>
                    <a:pt x="258178" y="882"/>
                    <a:pt x="189233" y="53"/>
                  </a:cubicBezTo>
                  <a:cubicBezTo>
                    <a:pt x="128660" y="-591"/>
                    <a:pt x="64727" y="4622"/>
                    <a:pt x="0" y="14588"/>
                  </a:cubicBezTo>
                  <a:cubicBezTo>
                    <a:pt x="16735" y="213920"/>
                    <a:pt x="191864" y="274831"/>
                    <a:pt x="316342" y="181286"/>
                  </a:cubicBezTo>
                </a:path>
              </a:pathLst>
            </a:custGeom>
            <a:solidFill>
              <a:srgbClr val="E2E4E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23" name="Freeform 722">
              <a:extLst>
                <a:ext uri="{FF2B5EF4-FFF2-40B4-BE49-F238E27FC236}">
                  <a16:creationId xmlns:a16="http://schemas.microsoft.com/office/drawing/2014/main" id="{CDF3AC1A-C11D-D2E4-7C5E-AFF3B2EE8410}"/>
                </a:ext>
              </a:extLst>
            </p:cNvPr>
            <p:cNvSpPr/>
            <p:nvPr/>
          </p:nvSpPr>
          <p:spPr>
            <a:xfrm>
              <a:off x="-4612051" y="1203893"/>
              <a:ext cx="396983" cy="226892"/>
            </a:xfrm>
            <a:custGeom>
              <a:avLst/>
              <a:gdLst>
                <a:gd name="connsiteX0" fmla="*/ 396267 w 396983"/>
                <a:gd name="connsiteY0" fmla="*/ 7 h 226892"/>
                <a:gd name="connsiteX1" fmla="*/ 380870 w 396983"/>
                <a:gd name="connsiteY1" fmla="*/ 93948 h 226892"/>
                <a:gd name="connsiteX2" fmla="*/ 202419 w 396983"/>
                <a:gd name="connsiteY2" fmla="*/ 226529 h 226892"/>
                <a:gd name="connsiteX3" fmla="*/ 18161 w 396983"/>
                <a:gd name="connsiteY3" fmla="*/ 103730 h 226892"/>
                <a:gd name="connsiteX4" fmla="*/ 530 w 396983"/>
                <a:gd name="connsiteY4" fmla="*/ 10148 h 226892"/>
                <a:gd name="connsiteX5" fmla="*/ 27687 w 396983"/>
                <a:gd name="connsiteY5" fmla="*/ 99558 h 226892"/>
                <a:gd name="connsiteX6" fmla="*/ 201810 w 396983"/>
                <a:gd name="connsiteY6" fmla="*/ 211819 h 226892"/>
                <a:gd name="connsiteX7" fmla="*/ 371206 w 396983"/>
                <a:gd name="connsiteY7" fmla="*/ 90209 h 226892"/>
                <a:gd name="connsiteX8" fmla="*/ 396267 w 396983"/>
                <a:gd name="connsiteY8" fmla="*/ 7 h 22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983" h="226892">
                  <a:moveTo>
                    <a:pt x="396267" y="7"/>
                  </a:moveTo>
                  <a:cubicBezTo>
                    <a:pt x="397024" y="-141"/>
                    <a:pt x="400486" y="37311"/>
                    <a:pt x="380870" y="93948"/>
                  </a:cubicBezTo>
                  <a:cubicBezTo>
                    <a:pt x="364864" y="150475"/>
                    <a:pt x="298909" y="223803"/>
                    <a:pt x="202419" y="226529"/>
                  </a:cubicBezTo>
                  <a:cubicBezTo>
                    <a:pt x="105061" y="232756"/>
                    <a:pt x="37204" y="157742"/>
                    <a:pt x="18161" y="103730"/>
                  </a:cubicBezTo>
                  <a:cubicBezTo>
                    <a:pt x="-3218" y="47645"/>
                    <a:pt x="-116" y="9899"/>
                    <a:pt x="530" y="10148"/>
                  </a:cubicBezTo>
                  <a:cubicBezTo>
                    <a:pt x="3853" y="9577"/>
                    <a:pt x="4749" y="46890"/>
                    <a:pt x="27687" y="99558"/>
                  </a:cubicBezTo>
                  <a:cubicBezTo>
                    <a:pt x="48891" y="150539"/>
                    <a:pt x="112279" y="217576"/>
                    <a:pt x="201810" y="211819"/>
                  </a:cubicBezTo>
                  <a:cubicBezTo>
                    <a:pt x="291127" y="209231"/>
                    <a:pt x="352854" y="143779"/>
                    <a:pt x="371206" y="90209"/>
                  </a:cubicBezTo>
                  <a:cubicBezTo>
                    <a:pt x="392520" y="36740"/>
                    <a:pt x="393064" y="-574"/>
                    <a:pt x="396267" y="7"/>
                  </a:cubicBezTo>
                </a:path>
              </a:pathLst>
            </a:custGeom>
            <a:solidFill>
              <a:srgbClr val="BDC1C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24" name="Freeform 723">
              <a:extLst>
                <a:ext uri="{FF2B5EF4-FFF2-40B4-BE49-F238E27FC236}">
                  <a16:creationId xmlns:a16="http://schemas.microsoft.com/office/drawing/2014/main" id="{4F18101C-BB79-D100-017F-729D9F85700F}"/>
                </a:ext>
              </a:extLst>
            </p:cNvPr>
            <p:cNvSpPr/>
            <p:nvPr/>
          </p:nvSpPr>
          <p:spPr>
            <a:xfrm>
              <a:off x="-4554040" y="1223514"/>
              <a:ext cx="280747" cy="117391"/>
            </a:xfrm>
            <a:custGeom>
              <a:avLst/>
              <a:gdLst>
                <a:gd name="connsiteX0" fmla="*/ 224421 w 280747"/>
                <a:gd name="connsiteY0" fmla="*/ 94904 h 117391"/>
                <a:gd name="connsiteX1" fmla="*/ 280748 w 280747"/>
                <a:gd name="connsiteY1" fmla="*/ 2298 h 117391"/>
                <a:gd name="connsiteX2" fmla="*/ 134282 w 280747"/>
                <a:gd name="connsiteY2" fmla="*/ 33 h 117391"/>
                <a:gd name="connsiteX3" fmla="*/ 0 w 280747"/>
                <a:gd name="connsiteY3" fmla="*/ 7659 h 117391"/>
                <a:gd name="connsiteX4" fmla="*/ 224421 w 280747"/>
                <a:gd name="connsiteY4" fmla="*/ 94904 h 117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747" h="117391">
                  <a:moveTo>
                    <a:pt x="224421" y="94904"/>
                  </a:moveTo>
                  <a:cubicBezTo>
                    <a:pt x="261566" y="71776"/>
                    <a:pt x="276529" y="38562"/>
                    <a:pt x="280748" y="2298"/>
                  </a:cubicBezTo>
                  <a:cubicBezTo>
                    <a:pt x="232572" y="281"/>
                    <a:pt x="183141" y="456"/>
                    <a:pt x="134282" y="33"/>
                  </a:cubicBezTo>
                  <a:cubicBezTo>
                    <a:pt x="91229" y="-336"/>
                    <a:pt x="45933" y="2437"/>
                    <a:pt x="0" y="7659"/>
                  </a:cubicBezTo>
                  <a:cubicBezTo>
                    <a:pt x="11899" y="111999"/>
                    <a:pt x="136119" y="143878"/>
                    <a:pt x="224421" y="94904"/>
                  </a:cubicBezTo>
                </a:path>
              </a:pathLst>
            </a:custGeom>
            <a:solidFill>
              <a:srgbClr val="ECBE9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25" name="Freeform 724">
              <a:extLst>
                <a:ext uri="{FF2B5EF4-FFF2-40B4-BE49-F238E27FC236}">
                  <a16:creationId xmlns:a16="http://schemas.microsoft.com/office/drawing/2014/main" id="{252D89CE-43EB-3D02-EF3B-B190A1ED086D}"/>
                </a:ext>
              </a:extLst>
            </p:cNvPr>
            <p:cNvSpPr/>
            <p:nvPr/>
          </p:nvSpPr>
          <p:spPr>
            <a:xfrm>
              <a:off x="-5302372" y="1452804"/>
              <a:ext cx="83449" cy="199361"/>
            </a:xfrm>
            <a:custGeom>
              <a:avLst/>
              <a:gdLst>
                <a:gd name="connsiteX0" fmla="*/ 46600 w 83449"/>
                <a:gd name="connsiteY0" fmla="*/ 98548 h 199361"/>
                <a:gd name="connsiteX1" fmla="*/ 83450 w 83449"/>
                <a:gd name="connsiteY1" fmla="*/ 198320 h 199361"/>
                <a:gd name="connsiteX2" fmla="*/ 18077 w 83449"/>
                <a:gd name="connsiteY2" fmla="*/ 109417 h 199361"/>
                <a:gd name="connsiteX3" fmla="*/ 1710 w 83449"/>
                <a:gd name="connsiteY3" fmla="*/ 1 h 199361"/>
                <a:gd name="connsiteX4" fmla="*/ 46600 w 83449"/>
                <a:gd name="connsiteY4" fmla="*/ 98548 h 199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49" h="199361">
                  <a:moveTo>
                    <a:pt x="46600" y="98548"/>
                  </a:moveTo>
                  <a:cubicBezTo>
                    <a:pt x="66613" y="154605"/>
                    <a:pt x="79305" y="199222"/>
                    <a:pt x="83450" y="198320"/>
                  </a:cubicBezTo>
                  <a:cubicBezTo>
                    <a:pt x="78188" y="206416"/>
                    <a:pt x="37766" y="166441"/>
                    <a:pt x="18077" y="109417"/>
                  </a:cubicBezTo>
                  <a:cubicBezTo>
                    <a:pt x="-3948" y="51775"/>
                    <a:pt x="-671" y="1"/>
                    <a:pt x="1710" y="1"/>
                  </a:cubicBezTo>
                  <a:cubicBezTo>
                    <a:pt x="4304" y="-248"/>
                    <a:pt x="25692" y="44001"/>
                    <a:pt x="46600" y="98548"/>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26" name="Freeform 725">
              <a:extLst>
                <a:ext uri="{FF2B5EF4-FFF2-40B4-BE49-F238E27FC236}">
                  <a16:creationId xmlns:a16="http://schemas.microsoft.com/office/drawing/2014/main" id="{C9BEABB0-F992-BBBD-6A33-6B718B3D9A48}"/>
                </a:ext>
              </a:extLst>
            </p:cNvPr>
            <p:cNvSpPr/>
            <p:nvPr/>
          </p:nvSpPr>
          <p:spPr>
            <a:xfrm>
              <a:off x="-5405810" y="1252619"/>
              <a:ext cx="696652" cy="873348"/>
            </a:xfrm>
            <a:custGeom>
              <a:avLst/>
              <a:gdLst>
                <a:gd name="connsiteX0" fmla="*/ 281837 w 696652"/>
                <a:gd name="connsiteY0" fmla="*/ 442513 h 873348"/>
                <a:gd name="connsiteX1" fmla="*/ 628567 w 696652"/>
                <a:gd name="connsiteY1" fmla="*/ 3304 h 873348"/>
                <a:gd name="connsiteX2" fmla="*/ 685328 w 696652"/>
                <a:gd name="connsiteY2" fmla="*/ 125817 h 873348"/>
                <a:gd name="connsiteX3" fmla="*/ 599684 w 696652"/>
                <a:gd name="connsiteY3" fmla="*/ 507385 h 873348"/>
                <a:gd name="connsiteX4" fmla="*/ 257025 w 696652"/>
                <a:gd name="connsiteY4" fmla="*/ 873332 h 873348"/>
                <a:gd name="connsiteX5" fmla="*/ 83013 w 696652"/>
                <a:gd name="connsiteY5" fmla="*/ 726428 h 873348"/>
                <a:gd name="connsiteX6" fmla="*/ 0 w 696652"/>
                <a:gd name="connsiteY6" fmla="*/ 315072 h 873348"/>
                <a:gd name="connsiteX7" fmla="*/ 233874 w 696652"/>
                <a:gd name="connsiteY7" fmla="*/ 209359 h 873348"/>
                <a:gd name="connsiteX8" fmla="*/ 281837 w 696652"/>
                <a:gd name="connsiteY8" fmla="*/ 442513 h 87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652" h="873348">
                  <a:moveTo>
                    <a:pt x="281837" y="442513"/>
                  </a:moveTo>
                  <a:cubicBezTo>
                    <a:pt x="306890" y="409520"/>
                    <a:pt x="596259" y="-42861"/>
                    <a:pt x="628567" y="3304"/>
                  </a:cubicBezTo>
                  <a:cubicBezTo>
                    <a:pt x="660912" y="49505"/>
                    <a:pt x="685328" y="125817"/>
                    <a:pt x="685328" y="125817"/>
                  </a:cubicBezTo>
                  <a:cubicBezTo>
                    <a:pt x="695094" y="207711"/>
                    <a:pt x="728990" y="255635"/>
                    <a:pt x="599684" y="507385"/>
                  </a:cubicBezTo>
                  <a:cubicBezTo>
                    <a:pt x="562908" y="578981"/>
                    <a:pt x="360041" y="870956"/>
                    <a:pt x="257025" y="873332"/>
                  </a:cubicBezTo>
                  <a:cubicBezTo>
                    <a:pt x="212209" y="874373"/>
                    <a:pt x="109912" y="827637"/>
                    <a:pt x="83013" y="726428"/>
                  </a:cubicBezTo>
                  <a:cubicBezTo>
                    <a:pt x="48176" y="595533"/>
                    <a:pt x="53548" y="512746"/>
                    <a:pt x="0" y="315072"/>
                  </a:cubicBezTo>
                  <a:cubicBezTo>
                    <a:pt x="39591" y="307943"/>
                    <a:pt x="207085" y="240731"/>
                    <a:pt x="233874" y="209359"/>
                  </a:cubicBezTo>
                  <a:cubicBezTo>
                    <a:pt x="253784" y="268511"/>
                    <a:pt x="272671" y="429342"/>
                    <a:pt x="281837" y="442513"/>
                  </a:cubicBezTo>
                </a:path>
              </a:pathLst>
            </a:custGeom>
            <a:solidFill>
              <a:srgbClr val="E2E4E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27" name="Freeform 726">
              <a:extLst>
                <a:ext uri="{FF2B5EF4-FFF2-40B4-BE49-F238E27FC236}">
                  <a16:creationId xmlns:a16="http://schemas.microsoft.com/office/drawing/2014/main" id="{E87DAB4E-F4ED-CAA0-936C-05198EE3E137}"/>
                </a:ext>
              </a:extLst>
            </p:cNvPr>
            <p:cNvSpPr/>
            <p:nvPr/>
          </p:nvSpPr>
          <p:spPr>
            <a:xfrm>
              <a:off x="-5021538" y="1284295"/>
              <a:ext cx="307000" cy="291566"/>
            </a:xfrm>
            <a:custGeom>
              <a:avLst/>
              <a:gdLst>
                <a:gd name="connsiteX0" fmla="*/ 242347 w 307000"/>
                <a:gd name="connsiteY0" fmla="*/ 3147 h 291566"/>
                <a:gd name="connsiteX1" fmla="*/ 0 w 307000"/>
                <a:gd name="connsiteY1" fmla="*/ 291567 h 291566"/>
                <a:gd name="connsiteX2" fmla="*/ 245412 w 307000"/>
                <a:gd name="connsiteY2" fmla="*/ 86229 h 291566"/>
                <a:gd name="connsiteX3" fmla="*/ 307001 w 307000"/>
                <a:gd name="connsiteY3" fmla="*/ 207693 h 291566"/>
                <a:gd name="connsiteX4" fmla="*/ 296293 w 307000"/>
                <a:gd name="connsiteY4" fmla="*/ 119545 h 291566"/>
                <a:gd name="connsiteX5" fmla="*/ 242347 w 307000"/>
                <a:gd name="connsiteY5" fmla="*/ 3147 h 291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000" h="291566">
                  <a:moveTo>
                    <a:pt x="242347" y="3147"/>
                  </a:moveTo>
                  <a:cubicBezTo>
                    <a:pt x="221689" y="-26355"/>
                    <a:pt x="90943" y="157862"/>
                    <a:pt x="0" y="291567"/>
                  </a:cubicBezTo>
                  <a:cubicBezTo>
                    <a:pt x="69989" y="220146"/>
                    <a:pt x="154008" y="77083"/>
                    <a:pt x="245412" y="86229"/>
                  </a:cubicBezTo>
                  <a:cubicBezTo>
                    <a:pt x="282262" y="86229"/>
                    <a:pt x="287385" y="163149"/>
                    <a:pt x="307001" y="207693"/>
                  </a:cubicBezTo>
                  <a:cubicBezTo>
                    <a:pt x="306714" y="174552"/>
                    <a:pt x="299828" y="149406"/>
                    <a:pt x="296293" y="119545"/>
                  </a:cubicBezTo>
                  <a:cubicBezTo>
                    <a:pt x="296293" y="119545"/>
                    <a:pt x="273031" y="47046"/>
                    <a:pt x="242347" y="3147"/>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728" name="Freeform 727">
              <a:extLst>
                <a:ext uri="{FF2B5EF4-FFF2-40B4-BE49-F238E27FC236}">
                  <a16:creationId xmlns:a16="http://schemas.microsoft.com/office/drawing/2014/main" id="{C2428E20-D969-F521-B5E2-879E65DB1CB0}"/>
                </a:ext>
              </a:extLst>
            </p:cNvPr>
            <p:cNvSpPr/>
            <p:nvPr/>
          </p:nvSpPr>
          <p:spPr>
            <a:xfrm>
              <a:off x="-5116985" y="1575244"/>
              <a:ext cx="74031" cy="329038"/>
            </a:xfrm>
            <a:custGeom>
              <a:avLst/>
              <a:gdLst>
                <a:gd name="connsiteX0" fmla="*/ 74032 w 74031"/>
                <a:gd name="connsiteY0" fmla="*/ 0 h 329038"/>
                <a:gd name="connsiteX1" fmla="*/ 0 w 74031"/>
                <a:gd name="connsiteY1" fmla="*/ 109959 h 329038"/>
                <a:gd name="connsiteX2" fmla="*/ 27083 w 74031"/>
                <a:gd name="connsiteY2" fmla="*/ 329039 h 329038"/>
                <a:gd name="connsiteX3" fmla="*/ 74032 w 74031"/>
                <a:gd name="connsiteY3" fmla="*/ 0 h 329038"/>
              </a:gdLst>
              <a:ahLst/>
              <a:cxnLst>
                <a:cxn ang="0">
                  <a:pos x="connsiteX0" y="connsiteY0"/>
                </a:cxn>
                <a:cxn ang="0">
                  <a:pos x="connsiteX1" y="connsiteY1"/>
                </a:cxn>
                <a:cxn ang="0">
                  <a:pos x="connsiteX2" y="connsiteY2"/>
                </a:cxn>
                <a:cxn ang="0">
                  <a:pos x="connsiteX3" y="connsiteY3"/>
                </a:cxn>
              </a:cxnLst>
              <a:rect l="l" t="t" r="r" b="b"/>
              <a:pathLst>
                <a:path w="74031" h="329038">
                  <a:moveTo>
                    <a:pt x="74032" y="0"/>
                  </a:moveTo>
                  <a:cubicBezTo>
                    <a:pt x="40422" y="49582"/>
                    <a:pt x="13274" y="90708"/>
                    <a:pt x="0" y="109959"/>
                  </a:cubicBezTo>
                  <a:cubicBezTo>
                    <a:pt x="9018" y="183747"/>
                    <a:pt x="14206" y="258300"/>
                    <a:pt x="27083" y="329039"/>
                  </a:cubicBezTo>
                  <a:cubicBezTo>
                    <a:pt x="33720" y="216059"/>
                    <a:pt x="52791" y="107260"/>
                    <a:pt x="74032" y="0"/>
                  </a:cubicBezTo>
                </a:path>
              </a:pathLst>
            </a:custGeom>
            <a:solidFill>
              <a:srgbClr val="D6D7D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29" name="Freeform 728">
              <a:extLst>
                <a:ext uri="{FF2B5EF4-FFF2-40B4-BE49-F238E27FC236}">
                  <a16:creationId xmlns:a16="http://schemas.microsoft.com/office/drawing/2014/main" id="{BC5C5A7D-1C66-FEA9-F29E-A053A59C16A9}"/>
                </a:ext>
              </a:extLst>
            </p:cNvPr>
            <p:cNvSpPr/>
            <p:nvPr/>
          </p:nvSpPr>
          <p:spPr>
            <a:xfrm>
              <a:off x="-5362496" y="1243601"/>
              <a:ext cx="134362" cy="219333"/>
            </a:xfrm>
            <a:custGeom>
              <a:avLst/>
              <a:gdLst>
                <a:gd name="connsiteX0" fmla="*/ 75791 w 134362"/>
                <a:gd name="connsiteY0" fmla="*/ 127 h 219333"/>
                <a:gd name="connsiteX1" fmla="*/ 133807 w 134362"/>
                <a:gd name="connsiteY1" fmla="*/ 114903 h 219333"/>
                <a:gd name="connsiteX2" fmla="*/ 58585 w 134362"/>
                <a:gd name="connsiteY2" fmla="*/ 219206 h 219333"/>
                <a:gd name="connsiteX3" fmla="*/ 569 w 134362"/>
                <a:gd name="connsiteY3" fmla="*/ 104430 h 219333"/>
                <a:gd name="connsiteX4" fmla="*/ 75791 w 134362"/>
                <a:gd name="connsiteY4" fmla="*/ 127 h 219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62" h="219333">
                  <a:moveTo>
                    <a:pt x="75791" y="127"/>
                  </a:moveTo>
                  <a:cubicBezTo>
                    <a:pt x="112530" y="3000"/>
                    <a:pt x="138534" y="54351"/>
                    <a:pt x="133807" y="114903"/>
                  </a:cubicBezTo>
                  <a:cubicBezTo>
                    <a:pt x="129044" y="175381"/>
                    <a:pt x="95333" y="222090"/>
                    <a:pt x="58585" y="219206"/>
                  </a:cubicBezTo>
                  <a:cubicBezTo>
                    <a:pt x="21772" y="216333"/>
                    <a:pt x="-4222" y="164945"/>
                    <a:pt x="569" y="104430"/>
                  </a:cubicBezTo>
                  <a:cubicBezTo>
                    <a:pt x="5295" y="43952"/>
                    <a:pt x="39006" y="-2756"/>
                    <a:pt x="75791" y="127"/>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30" name="Freeform 729">
              <a:extLst>
                <a:ext uri="{FF2B5EF4-FFF2-40B4-BE49-F238E27FC236}">
                  <a16:creationId xmlns:a16="http://schemas.microsoft.com/office/drawing/2014/main" id="{8F2D59B1-772F-B5E6-CD4D-2A5AAD233592}"/>
                </a:ext>
              </a:extLst>
            </p:cNvPr>
            <p:cNvSpPr/>
            <p:nvPr/>
          </p:nvSpPr>
          <p:spPr>
            <a:xfrm>
              <a:off x="-3958150" y="1266571"/>
              <a:ext cx="384102" cy="829303"/>
            </a:xfrm>
            <a:custGeom>
              <a:avLst/>
              <a:gdLst>
                <a:gd name="connsiteX0" fmla="*/ 93250 w 384102"/>
                <a:gd name="connsiteY0" fmla="*/ 53865 h 829303"/>
                <a:gd name="connsiteX1" fmla="*/ 0 w 384102"/>
                <a:gd name="connsiteY1" fmla="*/ 0 h 829303"/>
                <a:gd name="connsiteX2" fmla="*/ 81924 w 384102"/>
                <a:gd name="connsiteY2" fmla="*/ 518368 h 829303"/>
                <a:gd name="connsiteX3" fmla="*/ 185375 w 384102"/>
                <a:gd name="connsiteY3" fmla="*/ 806814 h 829303"/>
                <a:gd name="connsiteX4" fmla="*/ 381678 w 384102"/>
                <a:gd name="connsiteY4" fmla="*/ 769004 h 829303"/>
                <a:gd name="connsiteX5" fmla="*/ 93250 w 384102"/>
                <a:gd name="connsiteY5" fmla="*/ 53865 h 82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4102" h="829303">
                  <a:moveTo>
                    <a:pt x="93250" y="53865"/>
                  </a:moveTo>
                  <a:cubicBezTo>
                    <a:pt x="58561" y="27780"/>
                    <a:pt x="78721" y="28609"/>
                    <a:pt x="0" y="0"/>
                  </a:cubicBezTo>
                  <a:cubicBezTo>
                    <a:pt x="0" y="0"/>
                    <a:pt x="30332" y="298744"/>
                    <a:pt x="81924" y="518368"/>
                  </a:cubicBezTo>
                  <a:cubicBezTo>
                    <a:pt x="124044" y="697905"/>
                    <a:pt x="153251" y="764104"/>
                    <a:pt x="185375" y="806814"/>
                  </a:cubicBezTo>
                  <a:cubicBezTo>
                    <a:pt x="217507" y="849599"/>
                    <a:pt x="310360" y="828220"/>
                    <a:pt x="381678" y="769004"/>
                  </a:cubicBezTo>
                  <a:cubicBezTo>
                    <a:pt x="413193" y="621990"/>
                    <a:pt x="127617" y="79701"/>
                    <a:pt x="93250" y="53865"/>
                  </a:cubicBezTo>
                </a:path>
              </a:pathLst>
            </a:custGeom>
            <a:solidFill>
              <a:srgbClr val="E2E4E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31" name="Freeform 730">
              <a:extLst>
                <a:ext uri="{FF2B5EF4-FFF2-40B4-BE49-F238E27FC236}">
                  <a16:creationId xmlns:a16="http://schemas.microsoft.com/office/drawing/2014/main" id="{35F4CCAE-DE8F-0D18-F074-36B1E0CC6205}"/>
                </a:ext>
              </a:extLst>
            </p:cNvPr>
            <p:cNvSpPr/>
            <p:nvPr/>
          </p:nvSpPr>
          <p:spPr>
            <a:xfrm>
              <a:off x="-3926451" y="1299205"/>
              <a:ext cx="263366" cy="449682"/>
            </a:xfrm>
            <a:custGeom>
              <a:avLst/>
              <a:gdLst>
                <a:gd name="connsiteX0" fmla="*/ 263366 w 263366"/>
                <a:gd name="connsiteY0" fmla="*/ 449683 h 449682"/>
                <a:gd name="connsiteX1" fmla="*/ 50844 w 263366"/>
                <a:gd name="connsiteY1" fmla="*/ 37240 h 449682"/>
                <a:gd name="connsiteX2" fmla="*/ 0 w 263366"/>
                <a:gd name="connsiteY2" fmla="*/ 0 h 449682"/>
                <a:gd name="connsiteX3" fmla="*/ 124257 w 263366"/>
                <a:gd name="connsiteY3" fmla="*/ 212430 h 449682"/>
                <a:gd name="connsiteX4" fmla="*/ 263366 w 263366"/>
                <a:gd name="connsiteY4" fmla="*/ 449683 h 449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66" h="449682">
                  <a:moveTo>
                    <a:pt x="263366" y="449683"/>
                  </a:moveTo>
                  <a:cubicBezTo>
                    <a:pt x="184507" y="257802"/>
                    <a:pt x="71687" y="52926"/>
                    <a:pt x="50844" y="37240"/>
                  </a:cubicBezTo>
                  <a:cubicBezTo>
                    <a:pt x="24702" y="17593"/>
                    <a:pt x="29677" y="13208"/>
                    <a:pt x="0" y="0"/>
                  </a:cubicBezTo>
                  <a:cubicBezTo>
                    <a:pt x="62632" y="93407"/>
                    <a:pt x="84084" y="118884"/>
                    <a:pt x="124257" y="212430"/>
                  </a:cubicBezTo>
                  <a:cubicBezTo>
                    <a:pt x="159057" y="284495"/>
                    <a:pt x="195612" y="432735"/>
                    <a:pt x="263366" y="449683"/>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732" name="Freeform 731">
              <a:extLst>
                <a:ext uri="{FF2B5EF4-FFF2-40B4-BE49-F238E27FC236}">
                  <a16:creationId xmlns:a16="http://schemas.microsoft.com/office/drawing/2014/main" id="{53FA8475-0939-C12B-4877-CBA1BB137065}"/>
                </a:ext>
              </a:extLst>
            </p:cNvPr>
            <p:cNvSpPr/>
            <p:nvPr/>
          </p:nvSpPr>
          <p:spPr>
            <a:xfrm>
              <a:off x="-5172063" y="1461902"/>
              <a:ext cx="75783" cy="431587"/>
            </a:xfrm>
            <a:custGeom>
              <a:avLst/>
              <a:gdLst>
                <a:gd name="connsiteX0" fmla="*/ 71813 w 75783"/>
                <a:gd name="connsiteY0" fmla="*/ 431586 h 431587"/>
                <a:gd name="connsiteX1" fmla="*/ 50462 w 75783"/>
                <a:gd name="connsiteY1" fmla="*/ 186817 h 431587"/>
                <a:gd name="connsiteX2" fmla="*/ 126 w 75783"/>
                <a:gd name="connsiteY2" fmla="*/ 77 h 431587"/>
                <a:gd name="connsiteX3" fmla="*/ 34206 w 75783"/>
                <a:gd name="connsiteY3" fmla="*/ 189802 h 431587"/>
                <a:gd name="connsiteX4" fmla="*/ 71813 w 75783"/>
                <a:gd name="connsiteY4" fmla="*/ 431586 h 431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83" h="431587">
                  <a:moveTo>
                    <a:pt x="71813" y="431586"/>
                  </a:moveTo>
                  <a:cubicBezTo>
                    <a:pt x="79705" y="432019"/>
                    <a:pt x="77398" y="320015"/>
                    <a:pt x="50462" y="186817"/>
                  </a:cubicBezTo>
                  <a:cubicBezTo>
                    <a:pt x="25834" y="53297"/>
                    <a:pt x="7344" y="-2364"/>
                    <a:pt x="126" y="77"/>
                  </a:cubicBezTo>
                  <a:cubicBezTo>
                    <a:pt x="-1314" y="731"/>
                    <a:pt x="9578" y="56604"/>
                    <a:pt x="34206" y="189802"/>
                  </a:cubicBezTo>
                  <a:cubicBezTo>
                    <a:pt x="60994" y="322815"/>
                    <a:pt x="70511" y="431190"/>
                    <a:pt x="71813" y="431586"/>
                  </a:cubicBezTo>
                </a:path>
              </a:pathLst>
            </a:custGeom>
            <a:solidFill>
              <a:srgbClr val="BDC1C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33" name="Freeform 732">
              <a:extLst>
                <a:ext uri="{FF2B5EF4-FFF2-40B4-BE49-F238E27FC236}">
                  <a16:creationId xmlns:a16="http://schemas.microsoft.com/office/drawing/2014/main" id="{1024D515-7860-3F6C-6688-C26C3F36A267}"/>
                </a:ext>
              </a:extLst>
            </p:cNvPr>
            <p:cNvSpPr/>
            <p:nvPr/>
          </p:nvSpPr>
          <p:spPr>
            <a:xfrm>
              <a:off x="-3407067" y="1672121"/>
              <a:ext cx="171508" cy="132398"/>
            </a:xfrm>
            <a:custGeom>
              <a:avLst/>
              <a:gdLst>
                <a:gd name="connsiteX0" fmla="*/ 82533 w 171508"/>
                <a:gd name="connsiteY0" fmla="*/ 62194 h 132398"/>
                <a:gd name="connsiteX1" fmla="*/ 0 w 171508"/>
                <a:gd name="connsiteY1" fmla="*/ 129470 h 132398"/>
                <a:gd name="connsiteX2" fmla="*/ 101577 w 171508"/>
                <a:gd name="connsiteY2" fmla="*/ 86013 h 132398"/>
                <a:gd name="connsiteX3" fmla="*/ 171380 w 171508"/>
                <a:gd name="connsiteY3" fmla="*/ 58 h 132398"/>
                <a:gd name="connsiteX4" fmla="*/ 82533 w 171508"/>
                <a:gd name="connsiteY4" fmla="*/ 62194 h 132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08" h="132398">
                  <a:moveTo>
                    <a:pt x="82533" y="62194"/>
                  </a:moveTo>
                  <a:cubicBezTo>
                    <a:pt x="36702" y="100364"/>
                    <a:pt x="3065" y="132279"/>
                    <a:pt x="0" y="129470"/>
                  </a:cubicBezTo>
                  <a:cubicBezTo>
                    <a:pt x="360" y="139077"/>
                    <a:pt x="55524" y="125159"/>
                    <a:pt x="101577" y="86013"/>
                  </a:cubicBezTo>
                  <a:cubicBezTo>
                    <a:pt x="149891" y="47549"/>
                    <a:pt x="173476" y="1310"/>
                    <a:pt x="171380" y="58"/>
                  </a:cubicBezTo>
                  <a:cubicBezTo>
                    <a:pt x="169295" y="-1425"/>
                    <a:pt x="128291" y="25811"/>
                    <a:pt x="82533" y="62194"/>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34" name="Freeform 733">
              <a:extLst>
                <a:ext uri="{FF2B5EF4-FFF2-40B4-BE49-F238E27FC236}">
                  <a16:creationId xmlns:a16="http://schemas.microsoft.com/office/drawing/2014/main" id="{56E3EC5B-C281-33AA-3F79-69B2508E2879}"/>
                </a:ext>
              </a:extLst>
            </p:cNvPr>
            <p:cNvSpPr/>
            <p:nvPr/>
          </p:nvSpPr>
          <p:spPr>
            <a:xfrm>
              <a:off x="-3266683" y="1480792"/>
              <a:ext cx="154201" cy="205950"/>
            </a:xfrm>
            <a:custGeom>
              <a:avLst/>
              <a:gdLst>
                <a:gd name="connsiteX0" fmla="*/ 125539 w 154201"/>
                <a:gd name="connsiteY0" fmla="*/ 4288 h 205950"/>
                <a:gd name="connsiteX1" fmla="*/ 17076 w 154201"/>
                <a:gd name="connsiteY1" fmla="*/ 73655 h 205950"/>
                <a:gd name="connsiteX2" fmla="*/ 28726 w 154201"/>
                <a:gd name="connsiteY2" fmla="*/ 201676 h 205950"/>
                <a:gd name="connsiteX3" fmla="*/ 137115 w 154201"/>
                <a:gd name="connsiteY3" fmla="*/ 132236 h 205950"/>
                <a:gd name="connsiteX4" fmla="*/ 125539 w 154201"/>
                <a:gd name="connsiteY4" fmla="*/ 4288 h 20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201" h="205950">
                  <a:moveTo>
                    <a:pt x="125539" y="4288"/>
                  </a:moveTo>
                  <a:cubicBezTo>
                    <a:pt x="92373" y="-11905"/>
                    <a:pt x="43800" y="19182"/>
                    <a:pt x="17076" y="73655"/>
                  </a:cubicBezTo>
                  <a:cubicBezTo>
                    <a:pt x="-9638" y="128201"/>
                    <a:pt x="-4450" y="185520"/>
                    <a:pt x="28726" y="201676"/>
                  </a:cubicBezTo>
                  <a:cubicBezTo>
                    <a:pt x="61865" y="217832"/>
                    <a:pt x="110401" y="186782"/>
                    <a:pt x="137115" y="132236"/>
                  </a:cubicBezTo>
                  <a:cubicBezTo>
                    <a:pt x="163838" y="77763"/>
                    <a:pt x="158641" y="20480"/>
                    <a:pt x="125539" y="4288"/>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35" name="Freeform 734">
              <a:extLst>
                <a:ext uri="{FF2B5EF4-FFF2-40B4-BE49-F238E27FC236}">
                  <a16:creationId xmlns:a16="http://schemas.microsoft.com/office/drawing/2014/main" id="{571454FC-74D2-BFAA-8061-34BE370439BE}"/>
                </a:ext>
              </a:extLst>
            </p:cNvPr>
            <p:cNvSpPr/>
            <p:nvPr/>
          </p:nvSpPr>
          <p:spPr>
            <a:xfrm>
              <a:off x="-3771356" y="1638240"/>
              <a:ext cx="570510" cy="449863"/>
            </a:xfrm>
            <a:custGeom>
              <a:avLst/>
              <a:gdLst>
                <a:gd name="connsiteX0" fmla="*/ 390431 w 570510"/>
                <a:gd name="connsiteY0" fmla="*/ 4465 h 449863"/>
                <a:gd name="connsiteX1" fmla="*/ 563759 w 570510"/>
                <a:gd name="connsiteY1" fmla="*/ 168464 h 449863"/>
                <a:gd name="connsiteX2" fmla="*/ 7026 w 570510"/>
                <a:gd name="connsiteY2" fmla="*/ 432557 h 449863"/>
                <a:gd name="connsiteX3" fmla="*/ 4608 w 570510"/>
                <a:gd name="connsiteY3" fmla="*/ 430365 h 449863"/>
                <a:gd name="connsiteX4" fmla="*/ 56024 w 570510"/>
                <a:gd name="connsiteY4" fmla="*/ 246148 h 449863"/>
                <a:gd name="connsiteX5" fmla="*/ 155579 w 570510"/>
                <a:gd name="connsiteY5" fmla="*/ 159575 h 449863"/>
                <a:gd name="connsiteX6" fmla="*/ 390431 w 570510"/>
                <a:gd name="connsiteY6" fmla="*/ 4465 h 44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0510" h="449863">
                  <a:moveTo>
                    <a:pt x="390431" y="4465"/>
                  </a:moveTo>
                  <a:cubicBezTo>
                    <a:pt x="425481" y="-28777"/>
                    <a:pt x="607532" y="133352"/>
                    <a:pt x="563759" y="168464"/>
                  </a:cubicBezTo>
                  <a:cubicBezTo>
                    <a:pt x="519986" y="203612"/>
                    <a:pt x="119375" y="527327"/>
                    <a:pt x="7026" y="432557"/>
                  </a:cubicBezTo>
                  <a:cubicBezTo>
                    <a:pt x="6195" y="431876"/>
                    <a:pt x="5402" y="431083"/>
                    <a:pt x="4608" y="430365"/>
                  </a:cubicBezTo>
                  <a:cubicBezTo>
                    <a:pt x="-9959" y="362969"/>
                    <a:pt x="10774" y="301017"/>
                    <a:pt x="56024" y="246148"/>
                  </a:cubicBezTo>
                  <a:cubicBezTo>
                    <a:pt x="81879" y="214804"/>
                    <a:pt x="115738" y="185845"/>
                    <a:pt x="155579" y="159575"/>
                  </a:cubicBezTo>
                  <a:cubicBezTo>
                    <a:pt x="211112" y="128415"/>
                    <a:pt x="360172" y="33148"/>
                    <a:pt x="390431" y="4465"/>
                  </a:cubicBezTo>
                </a:path>
              </a:pathLst>
            </a:custGeom>
            <a:solidFill>
              <a:srgbClr val="E2E4E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36" name="Freeform 735">
              <a:extLst>
                <a:ext uri="{FF2B5EF4-FFF2-40B4-BE49-F238E27FC236}">
                  <a16:creationId xmlns:a16="http://schemas.microsoft.com/office/drawing/2014/main" id="{B64AA1D9-B251-73B8-0CD7-033F03B6DAC2}"/>
                </a:ext>
              </a:extLst>
            </p:cNvPr>
            <p:cNvSpPr/>
            <p:nvPr/>
          </p:nvSpPr>
          <p:spPr>
            <a:xfrm>
              <a:off x="-3715540" y="1642661"/>
              <a:ext cx="334806" cy="241825"/>
            </a:xfrm>
            <a:custGeom>
              <a:avLst/>
              <a:gdLst>
                <a:gd name="connsiteX0" fmla="*/ 334616 w 334806"/>
                <a:gd name="connsiteY0" fmla="*/ 44 h 241825"/>
                <a:gd name="connsiteX1" fmla="*/ 159441 w 334806"/>
                <a:gd name="connsiteY1" fmla="*/ 109717 h 241825"/>
                <a:gd name="connsiteX2" fmla="*/ 209 w 334806"/>
                <a:gd name="connsiteY2" fmla="*/ 241727 h 241825"/>
                <a:gd name="connsiteX3" fmla="*/ 168164 w 334806"/>
                <a:gd name="connsiteY3" fmla="*/ 123745 h 241825"/>
                <a:gd name="connsiteX4" fmla="*/ 334616 w 334806"/>
                <a:gd name="connsiteY4" fmla="*/ 44 h 24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806" h="241825">
                  <a:moveTo>
                    <a:pt x="334616" y="44"/>
                  </a:moveTo>
                  <a:cubicBezTo>
                    <a:pt x="332991" y="-1716"/>
                    <a:pt x="256725" y="49773"/>
                    <a:pt x="159441" y="109717"/>
                  </a:cubicBezTo>
                  <a:cubicBezTo>
                    <a:pt x="55991" y="161887"/>
                    <a:pt x="-4010" y="239959"/>
                    <a:pt x="209" y="241727"/>
                  </a:cubicBezTo>
                  <a:cubicBezTo>
                    <a:pt x="4316" y="244785"/>
                    <a:pt x="65009" y="175916"/>
                    <a:pt x="168164" y="123745"/>
                  </a:cubicBezTo>
                  <a:cubicBezTo>
                    <a:pt x="265707" y="63663"/>
                    <a:pt x="339046" y="5156"/>
                    <a:pt x="334616" y="44"/>
                  </a:cubicBezTo>
                </a:path>
              </a:pathLst>
            </a:custGeom>
            <a:solidFill>
              <a:srgbClr val="BDC1C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37" name="Freeform 736">
              <a:extLst>
                <a:ext uri="{FF2B5EF4-FFF2-40B4-BE49-F238E27FC236}">
                  <a16:creationId xmlns:a16="http://schemas.microsoft.com/office/drawing/2014/main" id="{A3966510-CBCF-CBBC-9EE9-9D6E3F28DCAB}"/>
                </a:ext>
              </a:extLst>
            </p:cNvPr>
            <p:cNvSpPr/>
            <p:nvPr/>
          </p:nvSpPr>
          <p:spPr>
            <a:xfrm>
              <a:off x="-4883134" y="1644250"/>
              <a:ext cx="82888" cy="678476"/>
            </a:xfrm>
            <a:custGeom>
              <a:avLst/>
              <a:gdLst>
                <a:gd name="connsiteX0" fmla="*/ 244 w 82888"/>
                <a:gd name="connsiteY0" fmla="*/ 678472 h 678476"/>
                <a:gd name="connsiteX1" fmla="*/ 18955 w 82888"/>
                <a:gd name="connsiteY1" fmla="*/ 578995 h 678476"/>
                <a:gd name="connsiteX2" fmla="*/ 68174 w 82888"/>
                <a:gd name="connsiteY2" fmla="*/ 343898 h 678476"/>
                <a:gd name="connsiteX3" fmla="*/ 70841 w 82888"/>
                <a:gd name="connsiteY3" fmla="*/ 2 h 678476"/>
                <a:gd name="connsiteX4" fmla="*/ 82888 w 82888"/>
                <a:gd name="connsiteY4" fmla="*/ 343796 h 678476"/>
                <a:gd name="connsiteX5" fmla="*/ 28943 w 82888"/>
                <a:gd name="connsiteY5" fmla="*/ 582016 h 678476"/>
                <a:gd name="connsiteX6" fmla="*/ 244 w 82888"/>
                <a:gd name="connsiteY6" fmla="*/ 678472 h 67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88" h="678476">
                  <a:moveTo>
                    <a:pt x="244" y="678472"/>
                  </a:moveTo>
                  <a:cubicBezTo>
                    <a:pt x="-1021" y="678371"/>
                    <a:pt x="2265" y="639400"/>
                    <a:pt x="18955" y="578995"/>
                  </a:cubicBezTo>
                  <a:cubicBezTo>
                    <a:pt x="34176" y="518830"/>
                    <a:pt x="68571" y="437590"/>
                    <a:pt x="68174" y="343898"/>
                  </a:cubicBezTo>
                  <a:cubicBezTo>
                    <a:pt x="49786" y="154679"/>
                    <a:pt x="69798" y="-606"/>
                    <a:pt x="70841" y="2"/>
                  </a:cubicBezTo>
                  <a:cubicBezTo>
                    <a:pt x="77949" y="361"/>
                    <a:pt x="64500" y="153961"/>
                    <a:pt x="82888" y="343796"/>
                  </a:cubicBezTo>
                  <a:cubicBezTo>
                    <a:pt x="83100" y="441763"/>
                    <a:pt x="46361" y="523113"/>
                    <a:pt x="28943" y="582016"/>
                  </a:cubicBezTo>
                  <a:cubicBezTo>
                    <a:pt x="9871" y="641021"/>
                    <a:pt x="3050" y="678905"/>
                    <a:pt x="244" y="678472"/>
                  </a:cubicBezTo>
                </a:path>
              </a:pathLst>
            </a:custGeom>
            <a:solidFill>
              <a:srgbClr val="BDC1C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38" name="Freeform 737">
              <a:extLst>
                <a:ext uri="{FF2B5EF4-FFF2-40B4-BE49-F238E27FC236}">
                  <a16:creationId xmlns:a16="http://schemas.microsoft.com/office/drawing/2014/main" id="{702E4FE2-107B-3C9F-C9DA-5688DB9B27FA}"/>
                </a:ext>
              </a:extLst>
            </p:cNvPr>
            <p:cNvSpPr/>
            <p:nvPr/>
          </p:nvSpPr>
          <p:spPr>
            <a:xfrm>
              <a:off x="-5073687" y="2882395"/>
              <a:ext cx="456147" cy="186296"/>
            </a:xfrm>
            <a:custGeom>
              <a:avLst/>
              <a:gdLst>
                <a:gd name="connsiteX0" fmla="*/ 456148 w 456147"/>
                <a:gd name="connsiteY0" fmla="*/ 2806 h 186296"/>
                <a:gd name="connsiteX1" fmla="*/ 334162 w 456147"/>
                <a:gd name="connsiteY1" fmla="*/ 183605 h 186296"/>
                <a:gd name="connsiteX2" fmla="*/ 4915 w 456147"/>
                <a:gd name="connsiteY2" fmla="*/ 24064 h 186296"/>
                <a:gd name="connsiteX3" fmla="*/ 456148 w 456147"/>
                <a:gd name="connsiteY3" fmla="*/ 2806 h 186296"/>
              </a:gdLst>
              <a:ahLst/>
              <a:cxnLst>
                <a:cxn ang="0">
                  <a:pos x="connsiteX0" y="connsiteY0"/>
                </a:cxn>
                <a:cxn ang="0">
                  <a:pos x="connsiteX1" y="connsiteY1"/>
                </a:cxn>
                <a:cxn ang="0">
                  <a:pos x="connsiteX2" y="connsiteY2"/>
                </a:cxn>
                <a:cxn ang="0">
                  <a:pos x="connsiteX3" y="connsiteY3"/>
                </a:cxn>
              </a:cxnLst>
              <a:rect l="l" t="t" r="r" b="b"/>
              <a:pathLst>
                <a:path w="456147" h="186296">
                  <a:moveTo>
                    <a:pt x="456148" y="2806"/>
                  </a:moveTo>
                  <a:cubicBezTo>
                    <a:pt x="456148" y="2806"/>
                    <a:pt x="383307" y="160615"/>
                    <a:pt x="334162" y="183605"/>
                  </a:cubicBezTo>
                  <a:cubicBezTo>
                    <a:pt x="285127" y="206522"/>
                    <a:pt x="58823" y="77027"/>
                    <a:pt x="4915" y="24064"/>
                  </a:cubicBezTo>
                  <a:cubicBezTo>
                    <a:pt x="-49031" y="-28898"/>
                    <a:pt x="356768" y="25510"/>
                    <a:pt x="456148" y="2806"/>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39" name="Freeform 738">
              <a:extLst>
                <a:ext uri="{FF2B5EF4-FFF2-40B4-BE49-F238E27FC236}">
                  <a16:creationId xmlns:a16="http://schemas.microsoft.com/office/drawing/2014/main" id="{72E55936-83C4-0A5A-AF6D-2742296B2902}"/>
                </a:ext>
              </a:extLst>
            </p:cNvPr>
            <p:cNvSpPr/>
            <p:nvPr/>
          </p:nvSpPr>
          <p:spPr>
            <a:xfrm>
              <a:off x="-4948162" y="2883009"/>
              <a:ext cx="120967" cy="132332"/>
            </a:xfrm>
            <a:custGeom>
              <a:avLst/>
              <a:gdLst>
                <a:gd name="connsiteX0" fmla="*/ 97792 w 120967"/>
                <a:gd name="connsiteY0" fmla="*/ 3629 h 132332"/>
                <a:gd name="connsiteX1" fmla="*/ 0 w 120967"/>
                <a:gd name="connsiteY1" fmla="*/ 0 h 132332"/>
                <a:gd name="connsiteX2" fmla="*/ 28846 w 120967"/>
                <a:gd name="connsiteY2" fmla="*/ 96346 h 132332"/>
                <a:gd name="connsiteX3" fmla="*/ 110051 w 120967"/>
                <a:gd name="connsiteY3" fmla="*/ 132332 h 132332"/>
                <a:gd name="connsiteX4" fmla="*/ 97792 w 120967"/>
                <a:gd name="connsiteY4" fmla="*/ 3629 h 132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67" h="132332">
                  <a:moveTo>
                    <a:pt x="97792" y="3629"/>
                  </a:moveTo>
                  <a:cubicBezTo>
                    <a:pt x="63896" y="2192"/>
                    <a:pt x="30332" y="718"/>
                    <a:pt x="0" y="0"/>
                  </a:cubicBezTo>
                  <a:cubicBezTo>
                    <a:pt x="25643" y="25431"/>
                    <a:pt x="34293" y="61915"/>
                    <a:pt x="28846" y="96346"/>
                  </a:cubicBezTo>
                  <a:cubicBezTo>
                    <a:pt x="55173" y="109591"/>
                    <a:pt x="82321" y="121611"/>
                    <a:pt x="110051" y="132332"/>
                  </a:cubicBezTo>
                  <a:cubicBezTo>
                    <a:pt x="125485" y="87678"/>
                    <a:pt x="127183" y="40473"/>
                    <a:pt x="97792" y="3629"/>
                  </a:cubicBezTo>
                </a:path>
              </a:pathLst>
            </a:custGeom>
            <a:solidFill>
              <a:srgbClr val="9255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740" name="Freeform 739">
              <a:extLst>
                <a:ext uri="{FF2B5EF4-FFF2-40B4-BE49-F238E27FC236}">
                  <a16:creationId xmlns:a16="http://schemas.microsoft.com/office/drawing/2014/main" id="{9E93235D-1048-59ED-32BB-E28CABB48779}"/>
                </a:ext>
              </a:extLst>
            </p:cNvPr>
            <p:cNvSpPr/>
            <p:nvPr/>
          </p:nvSpPr>
          <p:spPr>
            <a:xfrm>
              <a:off x="-4790148" y="2962019"/>
              <a:ext cx="132832" cy="88755"/>
            </a:xfrm>
            <a:custGeom>
              <a:avLst/>
              <a:gdLst>
                <a:gd name="connsiteX0" fmla="*/ 0 w 132832"/>
                <a:gd name="connsiteY0" fmla="*/ 70049 h 88755"/>
                <a:gd name="connsiteX1" fmla="*/ 70847 w 132832"/>
                <a:gd name="connsiteY1" fmla="*/ 88756 h 88755"/>
                <a:gd name="connsiteX2" fmla="*/ 132832 w 132832"/>
                <a:gd name="connsiteY2" fmla="*/ 0 h 88755"/>
                <a:gd name="connsiteX3" fmla="*/ 0 w 132832"/>
                <a:gd name="connsiteY3" fmla="*/ 70049 h 88755"/>
              </a:gdLst>
              <a:ahLst/>
              <a:cxnLst>
                <a:cxn ang="0">
                  <a:pos x="connsiteX0" y="connsiteY0"/>
                </a:cxn>
                <a:cxn ang="0">
                  <a:pos x="connsiteX1" y="connsiteY1"/>
                </a:cxn>
                <a:cxn ang="0">
                  <a:pos x="connsiteX2" y="connsiteY2"/>
                </a:cxn>
                <a:cxn ang="0">
                  <a:pos x="connsiteX3" y="connsiteY3"/>
                </a:cxn>
              </a:cxnLst>
              <a:rect l="l" t="t" r="r" b="b"/>
              <a:pathLst>
                <a:path w="132832" h="88755">
                  <a:moveTo>
                    <a:pt x="0" y="70049"/>
                  </a:moveTo>
                  <a:cubicBezTo>
                    <a:pt x="23253" y="77390"/>
                    <a:pt x="46801" y="83754"/>
                    <a:pt x="70847" y="88756"/>
                  </a:cubicBezTo>
                  <a:cubicBezTo>
                    <a:pt x="91690" y="68105"/>
                    <a:pt x="114232" y="32772"/>
                    <a:pt x="132832" y="0"/>
                  </a:cubicBezTo>
                  <a:cubicBezTo>
                    <a:pt x="79616" y="718"/>
                    <a:pt x="30647" y="29180"/>
                    <a:pt x="0" y="70049"/>
                  </a:cubicBezTo>
                </a:path>
              </a:pathLst>
            </a:custGeom>
            <a:solidFill>
              <a:srgbClr val="9255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741" name="Freeform 740">
              <a:extLst>
                <a:ext uri="{FF2B5EF4-FFF2-40B4-BE49-F238E27FC236}">
                  <a16:creationId xmlns:a16="http://schemas.microsoft.com/office/drawing/2014/main" id="{946BC2FB-ECCF-6763-05B5-1390BBDC44B5}"/>
                </a:ext>
              </a:extLst>
            </p:cNvPr>
            <p:cNvSpPr/>
            <p:nvPr/>
          </p:nvSpPr>
          <p:spPr>
            <a:xfrm>
              <a:off x="-5073568" y="2890055"/>
              <a:ext cx="354267" cy="178636"/>
            </a:xfrm>
            <a:custGeom>
              <a:avLst/>
              <a:gdLst>
                <a:gd name="connsiteX0" fmla="*/ 7426 w 354267"/>
                <a:gd name="connsiteY0" fmla="*/ 0 h 178636"/>
                <a:gd name="connsiteX1" fmla="*/ 4796 w 354267"/>
                <a:gd name="connsiteY1" fmla="*/ 16405 h 178636"/>
                <a:gd name="connsiteX2" fmla="*/ 334043 w 354267"/>
                <a:gd name="connsiteY2" fmla="*/ 175945 h 178636"/>
                <a:gd name="connsiteX3" fmla="*/ 354268 w 354267"/>
                <a:gd name="connsiteY3" fmla="*/ 160720 h 178636"/>
                <a:gd name="connsiteX4" fmla="*/ 7426 w 354267"/>
                <a:gd name="connsiteY4" fmla="*/ 0 h 178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67" h="178636">
                  <a:moveTo>
                    <a:pt x="7426" y="0"/>
                  </a:moveTo>
                  <a:cubicBezTo>
                    <a:pt x="-1048" y="3712"/>
                    <a:pt x="-2737" y="8962"/>
                    <a:pt x="4796" y="16405"/>
                  </a:cubicBezTo>
                  <a:cubicBezTo>
                    <a:pt x="58704" y="69367"/>
                    <a:pt x="285008" y="198862"/>
                    <a:pt x="334043" y="175945"/>
                  </a:cubicBezTo>
                  <a:cubicBezTo>
                    <a:pt x="340421" y="172924"/>
                    <a:pt x="347243" y="167665"/>
                    <a:pt x="354268" y="160720"/>
                  </a:cubicBezTo>
                  <a:cubicBezTo>
                    <a:pt x="226410" y="134174"/>
                    <a:pt x="108135" y="72038"/>
                    <a:pt x="7426" y="0"/>
                  </a:cubicBezTo>
                </a:path>
              </a:pathLst>
            </a:custGeom>
            <a:solidFill>
              <a:srgbClr val="9255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742" name="Freeform 741">
              <a:extLst>
                <a:ext uri="{FF2B5EF4-FFF2-40B4-BE49-F238E27FC236}">
                  <a16:creationId xmlns:a16="http://schemas.microsoft.com/office/drawing/2014/main" id="{5271AD11-672E-A0CF-6E91-A0D7B5CEF40C}"/>
                </a:ext>
              </a:extLst>
            </p:cNvPr>
            <p:cNvSpPr/>
            <p:nvPr/>
          </p:nvSpPr>
          <p:spPr>
            <a:xfrm>
              <a:off x="-4828410" y="476817"/>
              <a:ext cx="839576" cy="739822"/>
            </a:xfrm>
            <a:custGeom>
              <a:avLst/>
              <a:gdLst>
                <a:gd name="connsiteX0" fmla="*/ 419036 w 839576"/>
                <a:gd name="connsiteY0" fmla="*/ 0 h 739822"/>
                <a:gd name="connsiteX1" fmla="*/ 0 w 839576"/>
                <a:gd name="connsiteY1" fmla="*/ 347238 h 739822"/>
                <a:gd name="connsiteX2" fmla="*/ 419830 w 839576"/>
                <a:gd name="connsiteY2" fmla="*/ 739822 h 739822"/>
                <a:gd name="connsiteX3" fmla="*/ 839576 w 839576"/>
                <a:gd name="connsiteY3" fmla="*/ 347928 h 739822"/>
                <a:gd name="connsiteX4" fmla="*/ 419036 w 839576"/>
                <a:gd name="connsiteY4" fmla="*/ 0 h 739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576" h="739822">
                  <a:moveTo>
                    <a:pt x="419036" y="0"/>
                  </a:moveTo>
                  <a:cubicBezTo>
                    <a:pt x="417734" y="0"/>
                    <a:pt x="191864" y="267618"/>
                    <a:pt x="0" y="347238"/>
                  </a:cubicBezTo>
                  <a:cubicBezTo>
                    <a:pt x="14096" y="566354"/>
                    <a:pt x="196590" y="739822"/>
                    <a:pt x="419830" y="739822"/>
                  </a:cubicBezTo>
                  <a:cubicBezTo>
                    <a:pt x="642811" y="739822"/>
                    <a:pt x="825157" y="566723"/>
                    <a:pt x="839576" y="347928"/>
                  </a:cubicBezTo>
                  <a:cubicBezTo>
                    <a:pt x="640614" y="287699"/>
                    <a:pt x="420762" y="0"/>
                    <a:pt x="419036" y="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43" name="Freeform 742">
              <a:extLst>
                <a:ext uri="{FF2B5EF4-FFF2-40B4-BE49-F238E27FC236}">
                  <a16:creationId xmlns:a16="http://schemas.microsoft.com/office/drawing/2014/main" id="{CF76965B-CC8E-EBAF-C0E1-47EAF36EA197}"/>
                </a:ext>
              </a:extLst>
            </p:cNvPr>
            <p:cNvSpPr/>
            <p:nvPr/>
          </p:nvSpPr>
          <p:spPr>
            <a:xfrm>
              <a:off x="-4645120" y="649376"/>
              <a:ext cx="87779" cy="31803"/>
            </a:xfrm>
            <a:custGeom>
              <a:avLst/>
              <a:gdLst>
                <a:gd name="connsiteX0" fmla="*/ 395 w 87779"/>
                <a:gd name="connsiteY0" fmla="*/ 31051 h 31803"/>
                <a:gd name="connsiteX1" fmla="*/ 43411 w 87779"/>
                <a:gd name="connsiteY1" fmla="*/ 15255 h 31803"/>
                <a:gd name="connsiteX2" fmla="*/ 87258 w 87779"/>
                <a:gd name="connsiteY2" fmla="*/ 31338 h 31803"/>
                <a:gd name="connsiteX3" fmla="*/ 43947 w 87779"/>
                <a:gd name="connsiteY3" fmla="*/ 0 h 31803"/>
                <a:gd name="connsiteX4" fmla="*/ 395 w 87779"/>
                <a:gd name="connsiteY4" fmla="*/ 31051 h 31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79" h="31803">
                  <a:moveTo>
                    <a:pt x="395" y="31051"/>
                  </a:moveTo>
                  <a:cubicBezTo>
                    <a:pt x="4429" y="35116"/>
                    <a:pt x="20260" y="15543"/>
                    <a:pt x="43411" y="15255"/>
                  </a:cubicBezTo>
                  <a:cubicBezTo>
                    <a:pt x="66922" y="16514"/>
                    <a:pt x="84156" y="34936"/>
                    <a:pt x="87258" y="31338"/>
                  </a:cubicBezTo>
                  <a:cubicBezTo>
                    <a:pt x="90535" y="30259"/>
                    <a:pt x="78636" y="3418"/>
                    <a:pt x="43947" y="0"/>
                  </a:cubicBezTo>
                  <a:cubicBezTo>
                    <a:pt x="8251" y="1978"/>
                    <a:pt x="-2282" y="31122"/>
                    <a:pt x="395" y="31051"/>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744" name="Freeform 743">
              <a:extLst>
                <a:ext uri="{FF2B5EF4-FFF2-40B4-BE49-F238E27FC236}">
                  <a16:creationId xmlns:a16="http://schemas.microsoft.com/office/drawing/2014/main" id="{5BA53B12-5FA3-ECE1-B8F5-AB0C419CACAA}"/>
                </a:ext>
              </a:extLst>
            </p:cNvPr>
            <p:cNvSpPr/>
            <p:nvPr/>
          </p:nvSpPr>
          <p:spPr>
            <a:xfrm>
              <a:off x="-4260188" y="644843"/>
              <a:ext cx="87644" cy="33333"/>
            </a:xfrm>
            <a:custGeom>
              <a:avLst/>
              <a:gdLst>
                <a:gd name="connsiteX0" fmla="*/ 419 w 87644"/>
                <a:gd name="connsiteY0" fmla="*/ 32814 h 33333"/>
                <a:gd name="connsiteX1" fmla="*/ 42788 w 87644"/>
                <a:gd name="connsiteY1" fmla="*/ 15327 h 33333"/>
                <a:gd name="connsiteX2" fmla="*/ 87171 w 87644"/>
                <a:gd name="connsiteY2" fmla="*/ 29575 h 33333"/>
                <a:gd name="connsiteX3" fmla="*/ 42751 w 87644"/>
                <a:gd name="connsiteY3" fmla="*/ 0 h 33333"/>
                <a:gd name="connsiteX4" fmla="*/ 419 w 87644"/>
                <a:gd name="connsiteY4" fmla="*/ 32814 h 33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44" h="33333">
                  <a:moveTo>
                    <a:pt x="419" y="32814"/>
                  </a:moveTo>
                  <a:cubicBezTo>
                    <a:pt x="4490" y="36807"/>
                    <a:pt x="19564" y="16514"/>
                    <a:pt x="42788" y="15327"/>
                  </a:cubicBezTo>
                  <a:cubicBezTo>
                    <a:pt x="66364" y="15579"/>
                    <a:pt x="84254" y="33353"/>
                    <a:pt x="87171" y="29575"/>
                  </a:cubicBezTo>
                  <a:cubicBezTo>
                    <a:pt x="90383" y="28567"/>
                    <a:pt x="77469" y="1943"/>
                    <a:pt x="42751" y="0"/>
                  </a:cubicBezTo>
                  <a:cubicBezTo>
                    <a:pt x="7047" y="3526"/>
                    <a:pt x="-2212" y="33029"/>
                    <a:pt x="419" y="32814"/>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745" name="Freeform 744">
              <a:extLst>
                <a:ext uri="{FF2B5EF4-FFF2-40B4-BE49-F238E27FC236}">
                  <a16:creationId xmlns:a16="http://schemas.microsoft.com/office/drawing/2014/main" id="{54261195-AE96-B904-9069-0472BE69D215}"/>
                </a:ext>
              </a:extLst>
            </p:cNvPr>
            <p:cNvSpPr/>
            <p:nvPr/>
          </p:nvSpPr>
          <p:spPr>
            <a:xfrm>
              <a:off x="-4434178" y="908805"/>
              <a:ext cx="50762" cy="30864"/>
            </a:xfrm>
            <a:custGeom>
              <a:avLst/>
              <a:gdLst>
                <a:gd name="connsiteX0" fmla="*/ 28 w 50762"/>
                <a:gd name="connsiteY0" fmla="*/ 28515 h 30864"/>
                <a:gd name="connsiteX1" fmla="*/ 31146 w 50762"/>
                <a:gd name="connsiteY1" fmla="*/ 24628 h 30864"/>
                <a:gd name="connsiteX2" fmla="*/ 50512 w 50762"/>
                <a:gd name="connsiteY2" fmla="*/ 53 h 30864"/>
                <a:gd name="connsiteX3" fmla="*/ 27869 w 50762"/>
                <a:gd name="connsiteY3" fmla="*/ 19488 h 30864"/>
                <a:gd name="connsiteX4" fmla="*/ 28 w 50762"/>
                <a:gd name="connsiteY4" fmla="*/ 28515 h 30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62" h="30864">
                  <a:moveTo>
                    <a:pt x="28" y="28515"/>
                  </a:moveTo>
                  <a:cubicBezTo>
                    <a:pt x="-765" y="29592"/>
                    <a:pt x="15176" y="34953"/>
                    <a:pt x="31146" y="24628"/>
                  </a:cubicBezTo>
                  <a:cubicBezTo>
                    <a:pt x="46183" y="14486"/>
                    <a:pt x="52100" y="597"/>
                    <a:pt x="50512" y="53"/>
                  </a:cubicBezTo>
                  <a:cubicBezTo>
                    <a:pt x="48961" y="-877"/>
                    <a:pt x="41134" y="10600"/>
                    <a:pt x="27869" y="19488"/>
                  </a:cubicBezTo>
                  <a:cubicBezTo>
                    <a:pt x="14235" y="28376"/>
                    <a:pt x="388" y="26396"/>
                    <a:pt x="28" y="28515"/>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46" name="Freeform 745">
              <a:extLst>
                <a:ext uri="{FF2B5EF4-FFF2-40B4-BE49-F238E27FC236}">
                  <a16:creationId xmlns:a16="http://schemas.microsoft.com/office/drawing/2014/main" id="{0695615B-0027-50A5-B2AF-B88F70534A34}"/>
                </a:ext>
              </a:extLst>
            </p:cNvPr>
            <p:cNvSpPr/>
            <p:nvPr/>
          </p:nvSpPr>
          <p:spPr>
            <a:xfrm>
              <a:off x="-4224508" y="894793"/>
              <a:ext cx="125014" cy="65986"/>
            </a:xfrm>
            <a:custGeom>
              <a:avLst/>
              <a:gdLst>
                <a:gd name="connsiteX0" fmla="*/ 1 w 125014"/>
                <a:gd name="connsiteY0" fmla="*/ 32920 h 65986"/>
                <a:gd name="connsiteX1" fmla="*/ 62383 w 125014"/>
                <a:gd name="connsiteY1" fmla="*/ 65986 h 65986"/>
                <a:gd name="connsiteX2" fmla="*/ 125014 w 125014"/>
                <a:gd name="connsiteY2" fmla="*/ 33030 h 65986"/>
                <a:gd name="connsiteX3" fmla="*/ 62558 w 125014"/>
                <a:gd name="connsiteY3" fmla="*/ 0 h 65986"/>
                <a:gd name="connsiteX4" fmla="*/ 1 w 125014"/>
                <a:gd name="connsiteY4" fmla="*/ 32920 h 6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014" h="65986">
                  <a:moveTo>
                    <a:pt x="1" y="32920"/>
                  </a:moveTo>
                  <a:cubicBezTo>
                    <a:pt x="-147" y="50982"/>
                    <a:pt x="27878" y="65811"/>
                    <a:pt x="62383" y="65986"/>
                  </a:cubicBezTo>
                  <a:cubicBezTo>
                    <a:pt x="96925" y="65986"/>
                    <a:pt x="124904" y="51267"/>
                    <a:pt x="125014" y="33030"/>
                  </a:cubicBezTo>
                  <a:cubicBezTo>
                    <a:pt x="125014" y="14894"/>
                    <a:pt x="97072" y="0"/>
                    <a:pt x="62558" y="0"/>
                  </a:cubicBezTo>
                  <a:cubicBezTo>
                    <a:pt x="28053" y="0"/>
                    <a:pt x="-36" y="14719"/>
                    <a:pt x="1" y="32920"/>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747" name="Freeform 746">
              <a:extLst>
                <a:ext uri="{FF2B5EF4-FFF2-40B4-BE49-F238E27FC236}">
                  <a16:creationId xmlns:a16="http://schemas.microsoft.com/office/drawing/2014/main" id="{5D03FE89-CE8E-7095-1508-DA4B249CF64F}"/>
                </a:ext>
              </a:extLst>
            </p:cNvPr>
            <p:cNvSpPr/>
            <p:nvPr/>
          </p:nvSpPr>
          <p:spPr>
            <a:xfrm>
              <a:off x="-4726724" y="894497"/>
              <a:ext cx="124907" cy="65900"/>
            </a:xfrm>
            <a:custGeom>
              <a:avLst/>
              <a:gdLst>
                <a:gd name="connsiteX0" fmla="*/ 2 w 124907"/>
                <a:gd name="connsiteY0" fmla="*/ 32065 h 65900"/>
                <a:gd name="connsiteX1" fmla="*/ 61987 w 124907"/>
                <a:gd name="connsiteY1" fmla="*/ 65887 h 65900"/>
                <a:gd name="connsiteX2" fmla="*/ 124905 w 124907"/>
                <a:gd name="connsiteY2" fmla="*/ 33797 h 65900"/>
                <a:gd name="connsiteX3" fmla="*/ 62883 w 124907"/>
                <a:gd name="connsiteY3" fmla="*/ 11 h 65900"/>
                <a:gd name="connsiteX4" fmla="*/ 2 w 124907"/>
                <a:gd name="connsiteY4" fmla="*/ 32065 h 65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07" h="65900">
                  <a:moveTo>
                    <a:pt x="2" y="32065"/>
                  </a:moveTo>
                  <a:cubicBezTo>
                    <a:pt x="-257" y="50275"/>
                    <a:pt x="27436" y="65417"/>
                    <a:pt x="61987" y="65887"/>
                  </a:cubicBezTo>
                  <a:cubicBezTo>
                    <a:pt x="96492" y="66394"/>
                    <a:pt x="124656" y="51997"/>
                    <a:pt x="124905" y="33797"/>
                  </a:cubicBezTo>
                  <a:cubicBezTo>
                    <a:pt x="125228" y="15624"/>
                    <a:pt x="97397" y="481"/>
                    <a:pt x="62883" y="11"/>
                  </a:cubicBezTo>
                  <a:cubicBezTo>
                    <a:pt x="28378" y="-458"/>
                    <a:pt x="177" y="13864"/>
                    <a:pt x="2" y="32065"/>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748" name="Freeform 747">
              <a:extLst>
                <a:ext uri="{FF2B5EF4-FFF2-40B4-BE49-F238E27FC236}">
                  <a16:creationId xmlns:a16="http://schemas.microsoft.com/office/drawing/2014/main" id="{835C6D4E-1C61-BBB1-EAB5-32531FBF9441}"/>
                </a:ext>
              </a:extLst>
            </p:cNvPr>
            <p:cNvSpPr/>
            <p:nvPr/>
          </p:nvSpPr>
          <p:spPr>
            <a:xfrm>
              <a:off x="-4792751" y="968268"/>
              <a:ext cx="769809" cy="300172"/>
            </a:xfrm>
            <a:custGeom>
              <a:avLst/>
              <a:gdLst>
                <a:gd name="connsiteX0" fmla="*/ 605315 w 769809"/>
                <a:gd name="connsiteY0" fmla="*/ 83791 h 300172"/>
                <a:gd name="connsiteX1" fmla="*/ 384927 w 769809"/>
                <a:gd name="connsiteY1" fmla="*/ 1547 h 300172"/>
                <a:gd name="connsiteX2" fmla="*/ 164540 w 769809"/>
                <a:gd name="connsiteY2" fmla="*/ 83791 h 300172"/>
                <a:gd name="connsiteX3" fmla="*/ 0 w 769809"/>
                <a:gd name="connsiteY3" fmla="*/ 0 h 300172"/>
                <a:gd name="connsiteX4" fmla="*/ 109617 w 769809"/>
                <a:gd name="connsiteY4" fmla="*/ 183462 h 300172"/>
                <a:gd name="connsiteX5" fmla="*/ 384927 w 769809"/>
                <a:gd name="connsiteY5" fmla="*/ 300172 h 300172"/>
                <a:gd name="connsiteX6" fmla="*/ 641371 w 769809"/>
                <a:gd name="connsiteY6" fmla="*/ 194616 h 300172"/>
                <a:gd name="connsiteX7" fmla="*/ 769809 w 769809"/>
                <a:gd name="connsiteY7" fmla="*/ 0 h 300172"/>
                <a:gd name="connsiteX8" fmla="*/ 605315 w 769809"/>
                <a:gd name="connsiteY8" fmla="*/ 83791 h 30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9809" h="300172">
                  <a:moveTo>
                    <a:pt x="605315" y="83791"/>
                  </a:moveTo>
                  <a:cubicBezTo>
                    <a:pt x="544806" y="70085"/>
                    <a:pt x="533914" y="0"/>
                    <a:pt x="384927" y="1547"/>
                  </a:cubicBezTo>
                  <a:cubicBezTo>
                    <a:pt x="235932" y="0"/>
                    <a:pt x="225040" y="70085"/>
                    <a:pt x="164540" y="83791"/>
                  </a:cubicBezTo>
                  <a:cubicBezTo>
                    <a:pt x="114527" y="95166"/>
                    <a:pt x="31053" y="33491"/>
                    <a:pt x="0" y="0"/>
                  </a:cubicBezTo>
                  <a:cubicBezTo>
                    <a:pt x="0" y="0"/>
                    <a:pt x="37865" y="125424"/>
                    <a:pt x="109617" y="183462"/>
                  </a:cubicBezTo>
                  <a:cubicBezTo>
                    <a:pt x="188734" y="247468"/>
                    <a:pt x="296976" y="300172"/>
                    <a:pt x="384927" y="300172"/>
                  </a:cubicBezTo>
                  <a:cubicBezTo>
                    <a:pt x="472870" y="300172"/>
                    <a:pt x="562225" y="258659"/>
                    <a:pt x="641371" y="194616"/>
                  </a:cubicBezTo>
                  <a:cubicBezTo>
                    <a:pt x="713122" y="136578"/>
                    <a:pt x="769809" y="0"/>
                    <a:pt x="769809" y="0"/>
                  </a:cubicBezTo>
                  <a:cubicBezTo>
                    <a:pt x="738766" y="33491"/>
                    <a:pt x="655291" y="95166"/>
                    <a:pt x="605315" y="83791"/>
                  </a:cubicBezTo>
                </a:path>
              </a:pathLst>
            </a:custGeom>
            <a:solidFill>
              <a:srgbClr val="7454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49" name="Freeform 748">
              <a:extLst>
                <a:ext uri="{FF2B5EF4-FFF2-40B4-BE49-F238E27FC236}">
                  <a16:creationId xmlns:a16="http://schemas.microsoft.com/office/drawing/2014/main" id="{B9AFD513-B53A-C0BB-7309-A4BC663CC072}"/>
                </a:ext>
              </a:extLst>
            </p:cNvPr>
            <p:cNvSpPr/>
            <p:nvPr/>
          </p:nvSpPr>
          <p:spPr>
            <a:xfrm>
              <a:off x="-4458556" y="1115605"/>
              <a:ext cx="96195" cy="43408"/>
            </a:xfrm>
            <a:custGeom>
              <a:avLst/>
              <a:gdLst>
                <a:gd name="connsiteX0" fmla="*/ 0 w 96195"/>
                <a:gd name="connsiteY0" fmla="*/ 10003 h 43408"/>
                <a:gd name="connsiteX1" fmla="*/ 96195 w 96195"/>
                <a:gd name="connsiteY1" fmla="*/ 0 h 43408"/>
                <a:gd name="connsiteX2" fmla="*/ 0 w 96195"/>
                <a:gd name="connsiteY2" fmla="*/ 10003 h 43408"/>
              </a:gdLst>
              <a:ahLst/>
              <a:cxnLst>
                <a:cxn ang="0">
                  <a:pos x="connsiteX0" y="connsiteY0"/>
                </a:cxn>
                <a:cxn ang="0">
                  <a:pos x="connsiteX1" y="connsiteY1"/>
                </a:cxn>
                <a:cxn ang="0">
                  <a:pos x="connsiteX2" y="connsiteY2"/>
                </a:cxn>
              </a:cxnLst>
              <a:rect l="l" t="t" r="r" b="b"/>
              <a:pathLst>
                <a:path w="96195" h="43408">
                  <a:moveTo>
                    <a:pt x="0" y="10003"/>
                  </a:moveTo>
                  <a:cubicBezTo>
                    <a:pt x="12582" y="57245"/>
                    <a:pt x="96195" y="54795"/>
                    <a:pt x="96195" y="0"/>
                  </a:cubicBezTo>
                  <a:cubicBezTo>
                    <a:pt x="63822" y="30829"/>
                    <a:pt x="32160" y="25938"/>
                    <a:pt x="0" y="10003"/>
                  </a:cubicBezTo>
                </a:path>
              </a:pathLst>
            </a:custGeom>
            <a:solidFill>
              <a:srgbClr val="684725"/>
            </a:solidFill>
            <a:ln w="9231" cap="flat">
              <a:noFill/>
              <a:prstDash val="solid"/>
              <a:miter/>
            </a:ln>
          </p:spPr>
          <p:txBody>
            <a:bodyPr rtlCol="0" anchor="ctr"/>
            <a:lstStyle/>
            <a:p>
              <a:endParaRPr lang="en-US" dirty="0">
                <a:latin typeface="Roboto Condensed" panose="02000000000000000000" pitchFamily="2" charset="0"/>
              </a:endParaRPr>
            </a:p>
          </p:txBody>
        </p:sp>
        <p:sp>
          <p:nvSpPr>
            <p:cNvPr id="750" name="Freeform 749">
              <a:extLst>
                <a:ext uri="{FF2B5EF4-FFF2-40B4-BE49-F238E27FC236}">
                  <a16:creationId xmlns:a16="http://schemas.microsoft.com/office/drawing/2014/main" id="{9309EEF4-CCA7-CAC5-E634-B0E1700D1BDB}"/>
                </a:ext>
              </a:extLst>
            </p:cNvPr>
            <p:cNvSpPr/>
            <p:nvPr/>
          </p:nvSpPr>
          <p:spPr>
            <a:xfrm>
              <a:off x="-4494298" y="1028673"/>
              <a:ext cx="165906" cy="81421"/>
            </a:xfrm>
            <a:custGeom>
              <a:avLst/>
              <a:gdLst>
                <a:gd name="connsiteX0" fmla="*/ 165907 w 165906"/>
                <a:gd name="connsiteY0" fmla="*/ 543 h 81421"/>
                <a:gd name="connsiteX1" fmla="*/ 83189 w 165906"/>
                <a:gd name="connsiteY1" fmla="*/ 10657 h 81421"/>
                <a:gd name="connsiteX2" fmla="*/ 0 w 165906"/>
                <a:gd name="connsiteY2" fmla="*/ 0 h 81421"/>
                <a:gd name="connsiteX3" fmla="*/ 97616 w 165906"/>
                <a:gd name="connsiteY3" fmla="*/ 80816 h 81421"/>
                <a:gd name="connsiteX4" fmla="*/ 165907 w 165906"/>
                <a:gd name="connsiteY4" fmla="*/ 543 h 814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906" h="81421">
                  <a:moveTo>
                    <a:pt x="165907" y="543"/>
                  </a:moveTo>
                  <a:cubicBezTo>
                    <a:pt x="165907" y="543"/>
                    <a:pt x="120112" y="10399"/>
                    <a:pt x="83189" y="10657"/>
                  </a:cubicBezTo>
                  <a:cubicBezTo>
                    <a:pt x="46191" y="10979"/>
                    <a:pt x="0" y="0"/>
                    <a:pt x="0" y="0"/>
                  </a:cubicBezTo>
                  <a:cubicBezTo>
                    <a:pt x="0" y="0"/>
                    <a:pt x="16015" y="89594"/>
                    <a:pt x="97616" y="80816"/>
                  </a:cubicBezTo>
                  <a:cubicBezTo>
                    <a:pt x="154220" y="74737"/>
                    <a:pt x="165907" y="543"/>
                    <a:pt x="165907" y="543"/>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751" name="Freeform 750">
              <a:extLst>
                <a:ext uri="{FF2B5EF4-FFF2-40B4-BE49-F238E27FC236}">
                  <a16:creationId xmlns:a16="http://schemas.microsoft.com/office/drawing/2014/main" id="{EFBE4A45-9EF5-1F70-FAFB-41618EA99E6C}"/>
                </a:ext>
              </a:extLst>
            </p:cNvPr>
            <p:cNvSpPr/>
            <p:nvPr/>
          </p:nvSpPr>
          <p:spPr>
            <a:xfrm>
              <a:off x="-4018760" y="825050"/>
              <a:ext cx="84494" cy="111957"/>
            </a:xfrm>
            <a:custGeom>
              <a:avLst/>
              <a:gdLst>
                <a:gd name="connsiteX0" fmla="*/ 18176 w 84494"/>
                <a:gd name="connsiteY0" fmla="*/ 20419 h 111957"/>
                <a:gd name="connsiteX1" fmla="*/ 78066 w 84494"/>
                <a:gd name="connsiteY1" fmla="*/ 10416 h 111957"/>
                <a:gd name="connsiteX2" fmla="*/ 0 w 84494"/>
                <a:gd name="connsiteY2" fmla="*/ 111551 h 111957"/>
                <a:gd name="connsiteX3" fmla="*/ 18176 w 84494"/>
                <a:gd name="connsiteY3" fmla="*/ 20419 h 111957"/>
              </a:gdLst>
              <a:ahLst/>
              <a:cxnLst>
                <a:cxn ang="0">
                  <a:pos x="connsiteX0" y="connsiteY0"/>
                </a:cxn>
                <a:cxn ang="0">
                  <a:pos x="connsiteX1" y="connsiteY1"/>
                </a:cxn>
                <a:cxn ang="0">
                  <a:pos x="connsiteX2" y="connsiteY2"/>
                </a:cxn>
                <a:cxn ang="0">
                  <a:pos x="connsiteX3" y="connsiteY3"/>
                </a:cxn>
              </a:cxnLst>
              <a:rect l="l" t="t" r="r" b="b"/>
              <a:pathLst>
                <a:path w="84494" h="111957">
                  <a:moveTo>
                    <a:pt x="18176" y="20419"/>
                  </a:moveTo>
                  <a:cubicBezTo>
                    <a:pt x="18176" y="20419"/>
                    <a:pt x="57481" y="-17871"/>
                    <a:pt x="78066" y="10416"/>
                  </a:cubicBezTo>
                  <a:cubicBezTo>
                    <a:pt x="98660" y="38656"/>
                    <a:pt x="69019" y="118321"/>
                    <a:pt x="0" y="111551"/>
                  </a:cubicBezTo>
                  <a:lnTo>
                    <a:pt x="18176" y="20419"/>
                  </a:ln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52" name="Freeform 751">
              <a:extLst>
                <a:ext uri="{FF2B5EF4-FFF2-40B4-BE49-F238E27FC236}">
                  <a16:creationId xmlns:a16="http://schemas.microsoft.com/office/drawing/2014/main" id="{B0E850D6-F17A-2BDC-497B-097287B8E243}"/>
                </a:ext>
              </a:extLst>
            </p:cNvPr>
            <p:cNvSpPr/>
            <p:nvPr/>
          </p:nvSpPr>
          <p:spPr>
            <a:xfrm>
              <a:off x="-4882797" y="825491"/>
              <a:ext cx="84498" cy="112157"/>
            </a:xfrm>
            <a:custGeom>
              <a:avLst/>
              <a:gdLst>
                <a:gd name="connsiteX0" fmla="*/ 63082 w 84498"/>
                <a:gd name="connsiteY0" fmla="*/ 19398 h 112157"/>
                <a:gd name="connsiteX1" fmla="*/ 6433 w 84498"/>
                <a:gd name="connsiteY1" fmla="*/ 10620 h 112157"/>
                <a:gd name="connsiteX2" fmla="*/ 84498 w 84498"/>
                <a:gd name="connsiteY2" fmla="*/ 111755 h 112157"/>
                <a:gd name="connsiteX3" fmla="*/ 63082 w 84498"/>
                <a:gd name="connsiteY3" fmla="*/ 19398 h 112157"/>
              </a:gdLst>
              <a:ahLst/>
              <a:cxnLst>
                <a:cxn ang="0">
                  <a:pos x="connsiteX0" y="connsiteY0"/>
                </a:cxn>
                <a:cxn ang="0">
                  <a:pos x="connsiteX1" y="connsiteY1"/>
                </a:cxn>
                <a:cxn ang="0">
                  <a:pos x="connsiteX2" y="connsiteY2"/>
                </a:cxn>
                <a:cxn ang="0">
                  <a:pos x="connsiteX3" y="connsiteY3"/>
                </a:cxn>
              </a:cxnLst>
              <a:rect l="l" t="t" r="r" b="b"/>
              <a:pathLst>
                <a:path w="84498" h="112157">
                  <a:moveTo>
                    <a:pt x="63082" y="19398"/>
                  </a:moveTo>
                  <a:cubicBezTo>
                    <a:pt x="63082" y="19398"/>
                    <a:pt x="27054" y="-17620"/>
                    <a:pt x="6433" y="10620"/>
                  </a:cubicBezTo>
                  <a:cubicBezTo>
                    <a:pt x="-14161" y="38897"/>
                    <a:pt x="15442" y="118488"/>
                    <a:pt x="84498" y="111755"/>
                  </a:cubicBezTo>
                  <a:lnTo>
                    <a:pt x="63082" y="19398"/>
                  </a:ln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53" name="Freeform 752">
              <a:extLst>
                <a:ext uri="{FF2B5EF4-FFF2-40B4-BE49-F238E27FC236}">
                  <a16:creationId xmlns:a16="http://schemas.microsoft.com/office/drawing/2014/main" id="{60C5DB53-F6D7-AAB9-B57F-52F58B0B82F9}"/>
                </a:ext>
              </a:extLst>
            </p:cNvPr>
            <p:cNvSpPr/>
            <p:nvPr/>
          </p:nvSpPr>
          <p:spPr>
            <a:xfrm>
              <a:off x="-4258704" y="805575"/>
              <a:ext cx="67648" cy="67515"/>
            </a:xfrm>
            <a:custGeom>
              <a:avLst/>
              <a:gdLst>
                <a:gd name="connsiteX0" fmla="*/ 126 w 67648"/>
                <a:gd name="connsiteY0" fmla="*/ 30720 h 67515"/>
                <a:gd name="connsiteX1" fmla="*/ 30809 w 67648"/>
                <a:gd name="connsiteY1" fmla="*/ 67379 h 67515"/>
                <a:gd name="connsiteX2" fmla="*/ 67511 w 67648"/>
                <a:gd name="connsiteY2" fmla="*/ 36763 h 67515"/>
                <a:gd name="connsiteX3" fmla="*/ 36939 w 67648"/>
                <a:gd name="connsiteY3" fmla="*/ 131 h 67515"/>
                <a:gd name="connsiteX4" fmla="*/ 126 w 67648"/>
                <a:gd name="connsiteY4" fmla="*/ 30720 h 67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48" h="67515">
                  <a:moveTo>
                    <a:pt x="126" y="30720"/>
                  </a:moveTo>
                  <a:cubicBezTo>
                    <a:pt x="-1462" y="49280"/>
                    <a:pt x="12163" y="65721"/>
                    <a:pt x="30809" y="67379"/>
                  </a:cubicBezTo>
                  <a:cubicBezTo>
                    <a:pt x="49345" y="69037"/>
                    <a:pt x="65859" y="55322"/>
                    <a:pt x="67511" y="36763"/>
                  </a:cubicBezTo>
                  <a:cubicBezTo>
                    <a:pt x="69173" y="18267"/>
                    <a:pt x="55511" y="1826"/>
                    <a:pt x="36939" y="131"/>
                  </a:cubicBezTo>
                  <a:cubicBezTo>
                    <a:pt x="18366" y="-1490"/>
                    <a:pt x="1889" y="12114"/>
                    <a:pt x="126" y="30720"/>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754" name="Freeform 753">
              <a:extLst>
                <a:ext uri="{FF2B5EF4-FFF2-40B4-BE49-F238E27FC236}">
                  <a16:creationId xmlns:a16="http://schemas.microsoft.com/office/drawing/2014/main" id="{99BB4539-63D4-48E7-EFAE-ECCC7AE0F729}"/>
                </a:ext>
              </a:extLst>
            </p:cNvPr>
            <p:cNvSpPr/>
            <p:nvPr/>
          </p:nvSpPr>
          <p:spPr>
            <a:xfrm>
              <a:off x="-4642547" y="806590"/>
              <a:ext cx="67651" cy="67504"/>
            </a:xfrm>
            <a:custGeom>
              <a:avLst/>
              <a:gdLst>
                <a:gd name="connsiteX0" fmla="*/ 19 w 67651"/>
                <a:gd name="connsiteY0" fmla="*/ 32469 h 67504"/>
                <a:gd name="connsiteX1" fmla="*/ 32577 w 67651"/>
                <a:gd name="connsiteY1" fmla="*/ 67479 h 67504"/>
                <a:gd name="connsiteX2" fmla="*/ 67626 w 67651"/>
                <a:gd name="connsiteY2" fmla="*/ 35030 h 67504"/>
                <a:gd name="connsiteX3" fmla="*/ 35207 w 67651"/>
                <a:gd name="connsiteY3" fmla="*/ 19 h 67504"/>
                <a:gd name="connsiteX4" fmla="*/ 19 w 67651"/>
                <a:gd name="connsiteY4" fmla="*/ 32469 h 67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51" h="67504">
                  <a:moveTo>
                    <a:pt x="19" y="32469"/>
                  </a:moveTo>
                  <a:cubicBezTo>
                    <a:pt x="-599" y="51112"/>
                    <a:pt x="13829" y="66798"/>
                    <a:pt x="32577" y="67479"/>
                  </a:cubicBezTo>
                  <a:cubicBezTo>
                    <a:pt x="51112" y="68198"/>
                    <a:pt x="66980" y="53663"/>
                    <a:pt x="67626" y="35030"/>
                  </a:cubicBezTo>
                  <a:cubicBezTo>
                    <a:pt x="68346" y="16497"/>
                    <a:pt x="53891" y="738"/>
                    <a:pt x="35207" y="19"/>
                  </a:cubicBezTo>
                  <a:cubicBezTo>
                    <a:pt x="16570" y="-598"/>
                    <a:pt x="850" y="13799"/>
                    <a:pt x="19" y="3246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755" name="Freeform 754">
              <a:extLst>
                <a:ext uri="{FF2B5EF4-FFF2-40B4-BE49-F238E27FC236}">
                  <a16:creationId xmlns:a16="http://schemas.microsoft.com/office/drawing/2014/main" id="{799E89F6-8C74-6246-DE30-0BE22775EA35}"/>
                </a:ext>
              </a:extLst>
            </p:cNvPr>
            <p:cNvSpPr/>
            <p:nvPr/>
          </p:nvSpPr>
          <p:spPr>
            <a:xfrm>
              <a:off x="-4882502" y="1211596"/>
              <a:ext cx="927675" cy="1393208"/>
            </a:xfrm>
            <a:custGeom>
              <a:avLst/>
              <a:gdLst>
                <a:gd name="connsiteX0" fmla="*/ 821954 w 927675"/>
                <a:gd name="connsiteY0" fmla="*/ 21585 h 1393208"/>
                <a:gd name="connsiteX1" fmla="*/ 721273 w 927675"/>
                <a:gd name="connsiteY1" fmla="*/ 6047 h 1393208"/>
                <a:gd name="connsiteX2" fmla="*/ 17492 w 927675"/>
                <a:gd name="connsiteY2" fmla="*/ 952424 h 1393208"/>
                <a:gd name="connsiteX3" fmla="*/ 1412 w 927675"/>
                <a:gd name="connsiteY3" fmla="*/ 1047876 h 1393208"/>
                <a:gd name="connsiteX4" fmla="*/ 15185 w 927675"/>
                <a:gd name="connsiteY4" fmla="*/ 1254079 h 1393208"/>
                <a:gd name="connsiteX5" fmla="*/ 524295 w 927675"/>
                <a:gd name="connsiteY5" fmla="*/ 1393209 h 1393208"/>
                <a:gd name="connsiteX6" fmla="*/ 927675 w 927675"/>
                <a:gd name="connsiteY6" fmla="*/ 59654 h 1393208"/>
                <a:gd name="connsiteX7" fmla="*/ 821954 w 927675"/>
                <a:gd name="connsiteY7" fmla="*/ 21585 h 139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7675" h="1393208">
                  <a:moveTo>
                    <a:pt x="821954" y="21585"/>
                  </a:moveTo>
                  <a:cubicBezTo>
                    <a:pt x="792489" y="-465"/>
                    <a:pt x="724125" y="-5577"/>
                    <a:pt x="721273" y="6047"/>
                  </a:cubicBezTo>
                  <a:cubicBezTo>
                    <a:pt x="618404" y="364081"/>
                    <a:pt x="358749" y="786444"/>
                    <a:pt x="17492" y="952424"/>
                  </a:cubicBezTo>
                  <a:cubicBezTo>
                    <a:pt x="29714" y="991607"/>
                    <a:pt x="10246" y="994416"/>
                    <a:pt x="1412" y="1047876"/>
                  </a:cubicBezTo>
                  <a:cubicBezTo>
                    <a:pt x="-10274" y="1118431"/>
                    <a:pt x="55607" y="1195903"/>
                    <a:pt x="15185" y="1254079"/>
                  </a:cubicBezTo>
                  <a:cubicBezTo>
                    <a:pt x="166303" y="1261236"/>
                    <a:pt x="356552" y="1349531"/>
                    <a:pt x="524295" y="1393209"/>
                  </a:cubicBezTo>
                  <a:cubicBezTo>
                    <a:pt x="788954" y="1023163"/>
                    <a:pt x="907229" y="524331"/>
                    <a:pt x="927675" y="59654"/>
                  </a:cubicBezTo>
                  <a:cubicBezTo>
                    <a:pt x="925044" y="43931"/>
                    <a:pt x="851373" y="43608"/>
                    <a:pt x="821954" y="21585"/>
                  </a:cubicBezTo>
                </a:path>
              </a:pathLst>
            </a:custGeom>
            <a:solidFill>
              <a:srgbClr val="CA4D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756" name="Freeform 755">
              <a:extLst>
                <a:ext uri="{FF2B5EF4-FFF2-40B4-BE49-F238E27FC236}">
                  <a16:creationId xmlns:a16="http://schemas.microsoft.com/office/drawing/2014/main" id="{CCE4DB73-E03D-FC48-AECA-BA1AC1636D2F}"/>
                </a:ext>
              </a:extLst>
            </p:cNvPr>
            <p:cNvSpPr/>
            <p:nvPr/>
          </p:nvSpPr>
          <p:spPr>
            <a:xfrm>
              <a:off x="-4882502" y="1658538"/>
              <a:ext cx="777784" cy="946266"/>
            </a:xfrm>
            <a:custGeom>
              <a:avLst/>
              <a:gdLst>
                <a:gd name="connsiteX0" fmla="*/ 638592 w 777784"/>
                <a:gd name="connsiteY0" fmla="*/ 491417 h 946266"/>
                <a:gd name="connsiteX1" fmla="*/ 777784 w 777784"/>
                <a:gd name="connsiteY1" fmla="*/ 0 h 946266"/>
                <a:gd name="connsiteX2" fmla="*/ 531504 w 777784"/>
                <a:gd name="connsiteY2" fmla="*/ 525267 h 946266"/>
                <a:gd name="connsiteX3" fmla="*/ 328028 w 777784"/>
                <a:gd name="connsiteY3" fmla="*/ 641019 h 946266"/>
                <a:gd name="connsiteX4" fmla="*/ 585016 w 777784"/>
                <a:gd name="connsiteY4" fmla="*/ 213682 h 946266"/>
                <a:gd name="connsiteX5" fmla="*/ 38880 w 777784"/>
                <a:gd name="connsiteY5" fmla="*/ 544877 h 946266"/>
                <a:gd name="connsiteX6" fmla="*/ 531504 w 777784"/>
                <a:gd name="connsiteY6" fmla="*/ 106827 h 946266"/>
                <a:gd name="connsiteX7" fmla="*/ 19800 w 777784"/>
                <a:gd name="connsiteY7" fmla="*/ 514407 h 946266"/>
                <a:gd name="connsiteX8" fmla="*/ 1412 w 777784"/>
                <a:gd name="connsiteY8" fmla="*/ 600934 h 946266"/>
                <a:gd name="connsiteX9" fmla="*/ 15185 w 777784"/>
                <a:gd name="connsiteY9" fmla="*/ 807137 h 946266"/>
                <a:gd name="connsiteX10" fmla="*/ 524295 w 777784"/>
                <a:gd name="connsiteY10" fmla="*/ 946267 h 946266"/>
                <a:gd name="connsiteX11" fmla="*/ 692971 w 777784"/>
                <a:gd name="connsiteY11" fmla="*/ 653721 h 946266"/>
                <a:gd name="connsiteX12" fmla="*/ 638592 w 777784"/>
                <a:gd name="connsiteY12" fmla="*/ 491417 h 9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784" h="946266">
                  <a:moveTo>
                    <a:pt x="638592" y="491417"/>
                  </a:moveTo>
                  <a:cubicBezTo>
                    <a:pt x="692140" y="331194"/>
                    <a:pt x="756359" y="170907"/>
                    <a:pt x="777784" y="0"/>
                  </a:cubicBezTo>
                  <a:cubicBezTo>
                    <a:pt x="723442" y="126474"/>
                    <a:pt x="633690" y="378151"/>
                    <a:pt x="531504" y="525267"/>
                  </a:cubicBezTo>
                  <a:cubicBezTo>
                    <a:pt x="452461" y="639039"/>
                    <a:pt x="355287" y="674409"/>
                    <a:pt x="328028" y="641019"/>
                  </a:cubicBezTo>
                  <a:cubicBezTo>
                    <a:pt x="265572" y="564450"/>
                    <a:pt x="499372" y="352563"/>
                    <a:pt x="585016" y="213682"/>
                  </a:cubicBezTo>
                  <a:cubicBezTo>
                    <a:pt x="445833" y="352563"/>
                    <a:pt x="274480" y="641019"/>
                    <a:pt x="38880" y="544877"/>
                  </a:cubicBezTo>
                  <a:cubicBezTo>
                    <a:pt x="231648" y="438021"/>
                    <a:pt x="424408" y="309825"/>
                    <a:pt x="531504" y="106827"/>
                  </a:cubicBezTo>
                  <a:cubicBezTo>
                    <a:pt x="378835" y="269242"/>
                    <a:pt x="235793" y="450898"/>
                    <a:pt x="19800" y="514407"/>
                  </a:cubicBezTo>
                  <a:cubicBezTo>
                    <a:pt x="26474" y="545383"/>
                    <a:pt x="9526" y="551932"/>
                    <a:pt x="1412" y="600934"/>
                  </a:cubicBezTo>
                  <a:cubicBezTo>
                    <a:pt x="-10274" y="671489"/>
                    <a:pt x="55607" y="748961"/>
                    <a:pt x="15185" y="807137"/>
                  </a:cubicBezTo>
                  <a:cubicBezTo>
                    <a:pt x="166303" y="814294"/>
                    <a:pt x="356552" y="902589"/>
                    <a:pt x="524295" y="946267"/>
                  </a:cubicBezTo>
                  <a:cubicBezTo>
                    <a:pt x="589087" y="855706"/>
                    <a:pt x="645053" y="757343"/>
                    <a:pt x="692971" y="653721"/>
                  </a:cubicBezTo>
                  <a:cubicBezTo>
                    <a:pt x="647177" y="611222"/>
                    <a:pt x="621358" y="554382"/>
                    <a:pt x="638592" y="491417"/>
                  </a:cubicBezTo>
                </a:path>
              </a:pathLst>
            </a:custGeom>
            <a:solidFill>
              <a:srgbClr val="BE424B"/>
            </a:solidFill>
            <a:ln w="9231" cap="flat">
              <a:noFill/>
              <a:prstDash val="solid"/>
              <a:miter/>
            </a:ln>
          </p:spPr>
          <p:txBody>
            <a:bodyPr rtlCol="0" anchor="ctr"/>
            <a:lstStyle/>
            <a:p>
              <a:endParaRPr lang="en-US" dirty="0">
                <a:latin typeface="Roboto Condensed" panose="02000000000000000000" pitchFamily="2" charset="0"/>
              </a:endParaRPr>
            </a:p>
          </p:txBody>
        </p:sp>
        <p:sp>
          <p:nvSpPr>
            <p:cNvPr id="757" name="Freeform 756">
              <a:extLst>
                <a:ext uri="{FF2B5EF4-FFF2-40B4-BE49-F238E27FC236}">
                  <a16:creationId xmlns:a16="http://schemas.microsoft.com/office/drawing/2014/main" id="{3AA498AA-0064-9AAF-0800-EE1833CE6FC8}"/>
                </a:ext>
              </a:extLst>
            </p:cNvPr>
            <p:cNvSpPr/>
            <p:nvPr/>
          </p:nvSpPr>
          <p:spPr>
            <a:xfrm>
              <a:off x="-4233194" y="1219116"/>
              <a:ext cx="172820" cy="428736"/>
            </a:xfrm>
            <a:custGeom>
              <a:avLst/>
              <a:gdLst>
                <a:gd name="connsiteX0" fmla="*/ 172645 w 172820"/>
                <a:gd name="connsiteY0" fmla="*/ 14065 h 428736"/>
                <a:gd name="connsiteX1" fmla="*/ 142571 w 172820"/>
                <a:gd name="connsiteY1" fmla="*/ 0 h 428736"/>
                <a:gd name="connsiteX2" fmla="*/ 0 w 172820"/>
                <a:gd name="connsiteY2" fmla="*/ 428737 h 428736"/>
                <a:gd name="connsiteX3" fmla="*/ 172821 w 172820"/>
                <a:gd name="connsiteY3" fmla="*/ 14139 h 428736"/>
                <a:gd name="connsiteX4" fmla="*/ 172645 w 172820"/>
                <a:gd name="connsiteY4" fmla="*/ 14065 h 42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20" h="428736">
                  <a:moveTo>
                    <a:pt x="172645" y="14065"/>
                  </a:moveTo>
                  <a:cubicBezTo>
                    <a:pt x="164744" y="8133"/>
                    <a:pt x="154036" y="3528"/>
                    <a:pt x="142571" y="0"/>
                  </a:cubicBezTo>
                  <a:cubicBezTo>
                    <a:pt x="112100" y="144859"/>
                    <a:pt x="29308" y="282331"/>
                    <a:pt x="0" y="428737"/>
                  </a:cubicBezTo>
                  <a:cubicBezTo>
                    <a:pt x="70958" y="295033"/>
                    <a:pt x="112931" y="149750"/>
                    <a:pt x="172821" y="14139"/>
                  </a:cubicBezTo>
                  <a:cubicBezTo>
                    <a:pt x="172784" y="14102"/>
                    <a:pt x="172719" y="14065"/>
                    <a:pt x="172645" y="14065"/>
                  </a:cubicBezTo>
                </a:path>
              </a:pathLst>
            </a:custGeom>
            <a:solidFill>
              <a:srgbClr val="BE424B"/>
            </a:solidFill>
            <a:ln w="9231" cap="flat">
              <a:noFill/>
              <a:prstDash val="solid"/>
              <a:miter/>
            </a:ln>
          </p:spPr>
          <p:txBody>
            <a:bodyPr rtlCol="0" anchor="ctr"/>
            <a:lstStyle/>
            <a:p>
              <a:endParaRPr lang="en-US" dirty="0">
                <a:latin typeface="Roboto Condensed" panose="02000000000000000000" pitchFamily="2" charset="0"/>
              </a:endParaRPr>
            </a:p>
          </p:txBody>
        </p:sp>
        <p:sp>
          <p:nvSpPr>
            <p:cNvPr id="758" name="Freeform 757">
              <a:extLst>
                <a:ext uri="{FF2B5EF4-FFF2-40B4-BE49-F238E27FC236}">
                  <a16:creationId xmlns:a16="http://schemas.microsoft.com/office/drawing/2014/main" id="{4DC16552-0DD5-409F-6BA8-43416DDC6BAB}"/>
                </a:ext>
              </a:extLst>
            </p:cNvPr>
            <p:cNvSpPr/>
            <p:nvPr/>
          </p:nvSpPr>
          <p:spPr>
            <a:xfrm>
              <a:off x="-4083302" y="1247034"/>
              <a:ext cx="90831" cy="347423"/>
            </a:xfrm>
            <a:custGeom>
              <a:avLst/>
              <a:gdLst>
                <a:gd name="connsiteX0" fmla="*/ 90832 w 90831"/>
                <a:gd name="connsiteY0" fmla="*/ 8640 h 347423"/>
                <a:gd name="connsiteX1" fmla="*/ 54370 w 90831"/>
                <a:gd name="connsiteY1" fmla="*/ 0 h 347423"/>
                <a:gd name="connsiteX2" fmla="*/ 0 w 90831"/>
                <a:gd name="connsiteY2" fmla="*/ 347424 h 347423"/>
                <a:gd name="connsiteX3" fmla="*/ 90832 w 90831"/>
                <a:gd name="connsiteY3" fmla="*/ 8640 h 347423"/>
              </a:gdLst>
              <a:ahLst/>
              <a:cxnLst>
                <a:cxn ang="0">
                  <a:pos x="connsiteX0" y="connsiteY0"/>
                </a:cxn>
                <a:cxn ang="0">
                  <a:pos x="connsiteX1" y="connsiteY1"/>
                </a:cxn>
                <a:cxn ang="0">
                  <a:pos x="connsiteX2" y="connsiteY2"/>
                </a:cxn>
                <a:cxn ang="0">
                  <a:pos x="connsiteX3" y="connsiteY3"/>
                </a:cxn>
              </a:cxnLst>
              <a:rect l="l" t="t" r="r" b="b"/>
              <a:pathLst>
                <a:path w="90831" h="347423">
                  <a:moveTo>
                    <a:pt x="90832" y="8640"/>
                  </a:moveTo>
                  <a:cubicBezTo>
                    <a:pt x="79183" y="6116"/>
                    <a:pt x="66342" y="3454"/>
                    <a:pt x="54370" y="0"/>
                  </a:cubicBezTo>
                  <a:cubicBezTo>
                    <a:pt x="49976" y="118737"/>
                    <a:pt x="0" y="224735"/>
                    <a:pt x="0" y="347424"/>
                  </a:cubicBezTo>
                  <a:cubicBezTo>
                    <a:pt x="42074" y="235457"/>
                    <a:pt x="70312" y="123517"/>
                    <a:pt x="90832" y="8640"/>
                  </a:cubicBezTo>
                </a:path>
              </a:pathLst>
            </a:custGeom>
            <a:solidFill>
              <a:srgbClr val="BE424B"/>
            </a:solidFill>
            <a:ln w="9231" cap="flat">
              <a:noFill/>
              <a:prstDash val="solid"/>
              <a:miter/>
            </a:ln>
          </p:spPr>
          <p:txBody>
            <a:bodyPr rtlCol="0" anchor="ctr"/>
            <a:lstStyle/>
            <a:p>
              <a:endParaRPr lang="en-US" dirty="0">
                <a:latin typeface="Roboto Condensed" panose="02000000000000000000" pitchFamily="2" charset="0"/>
              </a:endParaRPr>
            </a:p>
          </p:txBody>
        </p:sp>
        <p:sp>
          <p:nvSpPr>
            <p:cNvPr id="759" name="Freeform 758">
              <a:extLst>
                <a:ext uri="{FF2B5EF4-FFF2-40B4-BE49-F238E27FC236}">
                  <a16:creationId xmlns:a16="http://schemas.microsoft.com/office/drawing/2014/main" id="{9128F03C-E9F5-69D6-6FF3-43776D78A3EA}"/>
                </a:ext>
              </a:extLst>
            </p:cNvPr>
            <p:cNvSpPr/>
            <p:nvPr/>
          </p:nvSpPr>
          <p:spPr>
            <a:xfrm>
              <a:off x="-4827293" y="2325338"/>
              <a:ext cx="1353043" cy="595717"/>
            </a:xfrm>
            <a:custGeom>
              <a:avLst/>
              <a:gdLst>
                <a:gd name="connsiteX0" fmla="*/ 825628 w 1353043"/>
                <a:gd name="connsiteY0" fmla="*/ 89677 h 595717"/>
                <a:gd name="connsiteX1" fmla="*/ 439879 w 1353043"/>
                <a:gd name="connsiteY1" fmla="*/ 114822 h 595717"/>
                <a:gd name="connsiteX2" fmla="*/ 0 w 1353043"/>
                <a:gd name="connsiteY2" fmla="*/ 215285 h 595717"/>
                <a:gd name="connsiteX3" fmla="*/ 151876 w 1353043"/>
                <a:gd name="connsiteY3" fmla="*/ 288179 h 595717"/>
                <a:gd name="connsiteX4" fmla="*/ 453504 w 1353043"/>
                <a:gd name="connsiteY4" fmla="*/ 494373 h 595717"/>
                <a:gd name="connsiteX5" fmla="*/ 1046809 w 1353043"/>
                <a:gd name="connsiteY5" fmla="*/ 527947 h 595717"/>
                <a:gd name="connsiteX6" fmla="*/ 1222196 w 1353043"/>
                <a:gd name="connsiteY6" fmla="*/ 377727 h 595717"/>
                <a:gd name="connsiteX7" fmla="*/ 1353044 w 1353043"/>
                <a:gd name="connsiteY7" fmla="*/ 39339 h 595717"/>
                <a:gd name="connsiteX8" fmla="*/ 1163709 w 1353043"/>
                <a:gd name="connsiteY8" fmla="*/ 3647 h 595717"/>
                <a:gd name="connsiteX9" fmla="*/ 825628 w 1353043"/>
                <a:gd name="connsiteY9" fmla="*/ 89677 h 59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3043" h="595717">
                  <a:moveTo>
                    <a:pt x="825628" y="89677"/>
                  </a:moveTo>
                  <a:cubicBezTo>
                    <a:pt x="692676" y="126630"/>
                    <a:pt x="575702" y="135943"/>
                    <a:pt x="439879" y="114822"/>
                  </a:cubicBezTo>
                  <a:cubicBezTo>
                    <a:pt x="277582" y="89677"/>
                    <a:pt x="145063" y="146379"/>
                    <a:pt x="0" y="215285"/>
                  </a:cubicBezTo>
                  <a:lnTo>
                    <a:pt x="151876" y="288179"/>
                  </a:lnTo>
                  <a:cubicBezTo>
                    <a:pt x="243788" y="372873"/>
                    <a:pt x="339918" y="441485"/>
                    <a:pt x="453504" y="494373"/>
                  </a:cubicBezTo>
                  <a:cubicBezTo>
                    <a:pt x="641186" y="581775"/>
                    <a:pt x="866226" y="653767"/>
                    <a:pt x="1046809" y="527947"/>
                  </a:cubicBezTo>
                  <a:cubicBezTo>
                    <a:pt x="1114776" y="480557"/>
                    <a:pt x="1177445" y="451635"/>
                    <a:pt x="1222196" y="377727"/>
                  </a:cubicBezTo>
                  <a:cubicBezTo>
                    <a:pt x="1284394" y="274934"/>
                    <a:pt x="1318686" y="153720"/>
                    <a:pt x="1353044" y="39339"/>
                  </a:cubicBezTo>
                  <a:cubicBezTo>
                    <a:pt x="1287172" y="33730"/>
                    <a:pt x="1227670" y="16708"/>
                    <a:pt x="1163709" y="3647"/>
                  </a:cubicBezTo>
                  <a:cubicBezTo>
                    <a:pt x="1058163" y="-17869"/>
                    <a:pt x="926411" y="61648"/>
                    <a:pt x="825628" y="89677"/>
                  </a:cubicBezTo>
                </a:path>
              </a:pathLst>
            </a:custGeom>
            <a:solidFill>
              <a:srgbClr val="314B6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60" name="Freeform 759">
              <a:extLst>
                <a:ext uri="{FF2B5EF4-FFF2-40B4-BE49-F238E27FC236}">
                  <a16:creationId xmlns:a16="http://schemas.microsoft.com/office/drawing/2014/main" id="{672F95F0-01B1-B3C6-6124-62E8102AE6D7}"/>
                </a:ext>
              </a:extLst>
            </p:cNvPr>
            <p:cNvSpPr/>
            <p:nvPr/>
          </p:nvSpPr>
          <p:spPr>
            <a:xfrm>
              <a:off x="-5303022" y="2156271"/>
              <a:ext cx="2066489" cy="919018"/>
            </a:xfrm>
            <a:custGeom>
              <a:avLst/>
              <a:gdLst>
                <a:gd name="connsiteX0" fmla="*/ 2029693 w 2066489"/>
                <a:gd name="connsiteY0" fmla="*/ 119034 h 919018"/>
                <a:gd name="connsiteX1" fmla="*/ 1546945 w 2066489"/>
                <a:gd name="connsiteY1" fmla="*/ 30776 h 919018"/>
                <a:gd name="connsiteX2" fmla="*/ 888055 w 2066489"/>
                <a:gd name="connsiteY2" fmla="*/ 242303 h 919018"/>
                <a:gd name="connsiteX3" fmla="*/ 508361 w 2066489"/>
                <a:gd name="connsiteY3" fmla="*/ 128282 h 919018"/>
                <a:gd name="connsiteX4" fmla="*/ 326559 w 2066489"/>
                <a:gd name="connsiteY4" fmla="*/ 93990 h 919018"/>
                <a:gd name="connsiteX5" fmla="*/ 141036 w 2066489"/>
                <a:gd name="connsiteY5" fmla="*/ 124358 h 919018"/>
                <a:gd name="connsiteX6" fmla="*/ 129645 w 2066489"/>
                <a:gd name="connsiteY6" fmla="*/ 133965 h 919018"/>
                <a:gd name="connsiteX7" fmla="*/ 9100 w 2066489"/>
                <a:gd name="connsiteY7" fmla="*/ 232945 h 919018"/>
                <a:gd name="connsiteX8" fmla="*/ 80140 w 2066489"/>
                <a:gd name="connsiteY8" fmla="*/ 440585 h 919018"/>
                <a:gd name="connsiteX9" fmla="*/ 175292 w 2066489"/>
                <a:gd name="connsiteY9" fmla="*/ 550608 h 919018"/>
                <a:gd name="connsiteX10" fmla="*/ 204933 w 2066489"/>
                <a:gd name="connsiteY10" fmla="*/ 585729 h 919018"/>
                <a:gd name="connsiteX11" fmla="*/ 319820 w 2066489"/>
                <a:gd name="connsiteY11" fmla="*/ 646567 h 919018"/>
                <a:gd name="connsiteX12" fmla="*/ 1238034 w 2066489"/>
                <a:gd name="connsiteY12" fmla="*/ 901200 h 919018"/>
                <a:gd name="connsiteX13" fmla="*/ 1674627 w 2066489"/>
                <a:gd name="connsiteY13" fmla="*/ 725117 h 919018"/>
                <a:gd name="connsiteX14" fmla="*/ 1730234 w 2066489"/>
                <a:gd name="connsiteY14" fmla="*/ 704963 h 919018"/>
                <a:gd name="connsiteX15" fmla="*/ 1841429 w 2066489"/>
                <a:gd name="connsiteY15" fmla="*/ 687592 h 919018"/>
                <a:gd name="connsiteX16" fmla="*/ 1874097 w 2066489"/>
                <a:gd name="connsiteY16" fmla="*/ 672154 h 919018"/>
                <a:gd name="connsiteX17" fmla="*/ 1992843 w 2066489"/>
                <a:gd name="connsiteY17" fmla="*/ 597206 h 919018"/>
                <a:gd name="connsiteX18" fmla="*/ 1989123 w 2066489"/>
                <a:gd name="connsiteY18" fmla="*/ 556227 h 919018"/>
                <a:gd name="connsiteX19" fmla="*/ 2040437 w 2066489"/>
                <a:gd name="connsiteY19" fmla="*/ 329299 h 919018"/>
                <a:gd name="connsiteX20" fmla="*/ 2029693 w 2066489"/>
                <a:gd name="connsiteY20" fmla="*/ 119034 h 91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66489" h="919018">
                  <a:moveTo>
                    <a:pt x="2029693" y="119034"/>
                  </a:moveTo>
                  <a:cubicBezTo>
                    <a:pt x="1927507" y="-24019"/>
                    <a:pt x="1693919" y="-16899"/>
                    <a:pt x="1546945" y="30776"/>
                  </a:cubicBezTo>
                  <a:cubicBezTo>
                    <a:pt x="1325294" y="102666"/>
                    <a:pt x="1134334" y="273638"/>
                    <a:pt x="888055" y="242303"/>
                  </a:cubicBezTo>
                  <a:cubicBezTo>
                    <a:pt x="757271" y="225677"/>
                    <a:pt x="633522" y="166811"/>
                    <a:pt x="508361" y="128282"/>
                  </a:cubicBezTo>
                  <a:cubicBezTo>
                    <a:pt x="449052" y="110072"/>
                    <a:pt x="388470" y="98310"/>
                    <a:pt x="326559" y="93990"/>
                  </a:cubicBezTo>
                  <a:cubicBezTo>
                    <a:pt x="258010" y="89283"/>
                    <a:pt x="204757" y="103164"/>
                    <a:pt x="141036" y="124358"/>
                  </a:cubicBezTo>
                  <a:cubicBezTo>
                    <a:pt x="135627" y="126154"/>
                    <a:pt x="131953" y="129682"/>
                    <a:pt x="129645" y="133965"/>
                  </a:cubicBezTo>
                  <a:cubicBezTo>
                    <a:pt x="77039" y="152211"/>
                    <a:pt x="30995" y="183151"/>
                    <a:pt x="9100" y="232945"/>
                  </a:cubicBezTo>
                  <a:cubicBezTo>
                    <a:pt x="-23061" y="306134"/>
                    <a:pt x="37050" y="386830"/>
                    <a:pt x="80140" y="440585"/>
                  </a:cubicBezTo>
                  <a:cubicBezTo>
                    <a:pt x="110427" y="478441"/>
                    <a:pt x="143815" y="513700"/>
                    <a:pt x="175292" y="550608"/>
                  </a:cubicBezTo>
                  <a:cubicBezTo>
                    <a:pt x="184311" y="561228"/>
                    <a:pt x="194982" y="573027"/>
                    <a:pt x="204933" y="585729"/>
                  </a:cubicBezTo>
                  <a:cubicBezTo>
                    <a:pt x="247884" y="592204"/>
                    <a:pt x="290143" y="611529"/>
                    <a:pt x="319820" y="646567"/>
                  </a:cubicBezTo>
                  <a:cubicBezTo>
                    <a:pt x="561835" y="880365"/>
                    <a:pt x="924046" y="958050"/>
                    <a:pt x="1238034" y="901200"/>
                  </a:cubicBezTo>
                  <a:cubicBezTo>
                    <a:pt x="1386707" y="867664"/>
                    <a:pt x="1526000" y="769080"/>
                    <a:pt x="1674627" y="725117"/>
                  </a:cubicBezTo>
                  <a:cubicBezTo>
                    <a:pt x="1692516" y="716947"/>
                    <a:pt x="1710978" y="710075"/>
                    <a:pt x="1730234" y="704963"/>
                  </a:cubicBezTo>
                  <a:cubicBezTo>
                    <a:pt x="1769068" y="691442"/>
                    <a:pt x="1805659" y="686763"/>
                    <a:pt x="1841429" y="687592"/>
                  </a:cubicBezTo>
                  <a:cubicBezTo>
                    <a:pt x="1851961" y="682010"/>
                    <a:pt x="1862706" y="676723"/>
                    <a:pt x="1874097" y="672154"/>
                  </a:cubicBezTo>
                  <a:cubicBezTo>
                    <a:pt x="1919605" y="653806"/>
                    <a:pt x="1959483" y="633939"/>
                    <a:pt x="1992843" y="597206"/>
                  </a:cubicBezTo>
                  <a:cubicBezTo>
                    <a:pt x="2002646" y="586374"/>
                    <a:pt x="2002000" y="564756"/>
                    <a:pt x="1989123" y="556227"/>
                  </a:cubicBezTo>
                  <a:cubicBezTo>
                    <a:pt x="1920685" y="511250"/>
                    <a:pt x="2016243" y="381000"/>
                    <a:pt x="2040437" y="329299"/>
                  </a:cubicBezTo>
                  <a:cubicBezTo>
                    <a:pt x="2075053" y="255401"/>
                    <a:pt x="2078727" y="187719"/>
                    <a:pt x="2029693" y="119034"/>
                  </a:cubicBezTo>
                </a:path>
              </a:pathLst>
            </a:custGeom>
            <a:solidFill>
              <a:srgbClr val="E2E4E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61" name="Freeform 760">
              <a:extLst>
                <a:ext uri="{FF2B5EF4-FFF2-40B4-BE49-F238E27FC236}">
                  <a16:creationId xmlns:a16="http://schemas.microsoft.com/office/drawing/2014/main" id="{8C514EF6-2DA5-EA5E-16E1-E742A6B87958}"/>
                </a:ext>
              </a:extLst>
            </p:cNvPr>
            <p:cNvSpPr/>
            <p:nvPr/>
          </p:nvSpPr>
          <p:spPr>
            <a:xfrm>
              <a:off x="-5302809" y="2394005"/>
              <a:ext cx="1999354" cy="681284"/>
            </a:xfrm>
            <a:custGeom>
              <a:avLst/>
              <a:gdLst>
                <a:gd name="connsiteX0" fmla="*/ 1170140 w 1999354"/>
                <a:gd name="connsiteY0" fmla="*/ 401924 h 681284"/>
                <a:gd name="connsiteX1" fmla="*/ 1290539 w 1999354"/>
                <a:gd name="connsiteY1" fmla="*/ 485973 h 681284"/>
                <a:gd name="connsiteX2" fmla="*/ 652639 w 1999354"/>
                <a:gd name="connsiteY2" fmla="*/ 401924 h 681284"/>
                <a:gd name="connsiteX3" fmla="*/ 375786 w 1999354"/>
                <a:gd name="connsiteY3" fmla="*/ 281861 h 681284"/>
                <a:gd name="connsiteX4" fmla="*/ 7197 w 1999354"/>
                <a:gd name="connsiteY4" fmla="*/ 0 h 681284"/>
                <a:gd name="connsiteX5" fmla="*/ 79927 w 1999354"/>
                <a:gd name="connsiteY5" fmla="*/ 202850 h 681284"/>
                <a:gd name="connsiteX6" fmla="*/ 175079 w 1999354"/>
                <a:gd name="connsiteY6" fmla="*/ 312874 h 681284"/>
                <a:gd name="connsiteX7" fmla="*/ 204720 w 1999354"/>
                <a:gd name="connsiteY7" fmla="*/ 347995 h 681284"/>
                <a:gd name="connsiteX8" fmla="*/ 319607 w 1999354"/>
                <a:gd name="connsiteY8" fmla="*/ 408833 h 681284"/>
                <a:gd name="connsiteX9" fmla="*/ 1237821 w 1999354"/>
                <a:gd name="connsiteY9" fmla="*/ 663466 h 681284"/>
                <a:gd name="connsiteX10" fmla="*/ 1674414 w 1999354"/>
                <a:gd name="connsiteY10" fmla="*/ 487382 h 681284"/>
                <a:gd name="connsiteX11" fmla="*/ 1730021 w 1999354"/>
                <a:gd name="connsiteY11" fmla="*/ 467229 h 681284"/>
                <a:gd name="connsiteX12" fmla="*/ 1841216 w 1999354"/>
                <a:gd name="connsiteY12" fmla="*/ 449857 h 681284"/>
                <a:gd name="connsiteX13" fmla="*/ 1873884 w 1999354"/>
                <a:gd name="connsiteY13" fmla="*/ 434420 h 681284"/>
                <a:gd name="connsiteX14" fmla="*/ 1992630 w 1999354"/>
                <a:gd name="connsiteY14" fmla="*/ 359472 h 681284"/>
                <a:gd name="connsiteX15" fmla="*/ 1988910 w 1999354"/>
                <a:gd name="connsiteY15" fmla="*/ 318492 h 681284"/>
                <a:gd name="connsiteX16" fmla="*/ 1964974 w 1999354"/>
                <a:gd name="connsiteY16" fmla="*/ 262684 h 681284"/>
                <a:gd name="connsiteX17" fmla="*/ 1170140 w 1999354"/>
                <a:gd name="connsiteY17" fmla="*/ 401924 h 68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99354" h="681284">
                  <a:moveTo>
                    <a:pt x="1170140" y="401924"/>
                  </a:moveTo>
                  <a:cubicBezTo>
                    <a:pt x="1158103" y="401924"/>
                    <a:pt x="1254409" y="449996"/>
                    <a:pt x="1290539" y="485973"/>
                  </a:cubicBezTo>
                  <a:cubicBezTo>
                    <a:pt x="1097955" y="630040"/>
                    <a:pt x="809093" y="545991"/>
                    <a:pt x="652639" y="401924"/>
                  </a:cubicBezTo>
                  <a:cubicBezTo>
                    <a:pt x="592453" y="341879"/>
                    <a:pt x="435999" y="353899"/>
                    <a:pt x="375786" y="281861"/>
                  </a:cubicBezTo>
                  <a:cubicBezTo>
                    <a:pt x="279287" y="185543"/>
                    <a:pt x="96875" y="136827"/>
                    <a:pt x="7197" y="0"/>
                  </a:cubicBezTo>
                  <a:cubicBezTo>
                    <a:pt x="-20495" y="71882"/>
                    <a:pt x="37733" y="150247"/>
                    <a:pt x="79927" y="202850"/>
                  </a:cubicBezTo>
                  <a:cubicBezTo>
                    <a:pt x="110214" y="240707"/>
                    <a:pt x="143602" y="275966"/>
                    <a:pt x="175079" y="312874"/>
                  </a:cubicBezTo>
                  <a:cubicBezTo>
                    <a:pt x="184098" y="323494"/>
                    <a:pt x="194769" y="335293"/>
                    <a:pt x="204720" y="347995"/>
                  </a:cubicBezTo>
                  <a:cubicBezTo>
                    <a:pt x="247671" y="354470"/>
                    <a:pt x="289930" y="373794"/>
                    <a:pt x="319607" y="408833"/>
                  </a:cubicBezTo>
                  <a:cubicBezTo>
                    <a:pt x="561622" y="642631"/>
                    <a:pt x="923833" y="720315"/>
                    <a:pt x="1237821" y="663466"/>
                  </a:cubicBezTo>
                  <a:cubicBezTo>
                    <a:pt x="1386494" y="629930"/>
                    <a:pt x="1525787" y="531346"/>
                    <a:pt x="1674414" y="487382"/>
                  </a:cubicBezTo>
                  <a:cubicBezTo>
                    <a:pt x="1692303" y="479212"/>
                    <a:pt x="1710765" y="472341"/>
                    <a:pt x="1730021" y="467229"/>
                  </a:cubicBezTo>
                  <a:cubicBezTo>
                    <a:pt x="1768855" y="453708"/>
                    <a:pt x="1805446" y="449028"/>
                    <a:pt x="1841216" y="449857"/>
                  </a:cubicBezTo>
                  <a:cubicBezTo>
                    <a:pt x="1851748" y="444276"/>
                    <a:pt x="1862493" y="438989"/>
                    <a:pt x="1873884" y="434420"/>
                  </a:cubicBezTo>
                  <a:cubicBezTo>
                    <a:pt x="1919392" y="416072"/>
                    <a:pt x="1959270" y="396204"/>
                    <a:pt x="1992630" y="359472"/>
                  </a:cubicBezTo>
                  <a:cubicBezTo>
                    <a:pt x="2002433" y="348640"/>
                    <a:pt x="2001787" y="327022"/>
                    <a:pt x="1988910" y="318492"/>
                  </a:cubicBezTo>
                  <a:cubicBezTo>
                    <a:pt x="1969331" y="305607"/>
                    <a:pt x="1963165" y="285711"/>
                    <a:pt x="1964974" y="262684"/>
                  </a:cubicBezTo>
                  <a:cubicBezTo>
                    <a:pt x="1717504" y="334289"/>
                    <a:pt x="1388331" y="277550"/>
                    <a:pt x="1170140" y="401924"/>
                  </a:cubicBezTo>
                </a:path>
              </a:pathLst>
            </a:custGeom>
            <a:solidFill>
              <a:srgbClr val="C9CCD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62" name="Freeform 761">
              <a:extLst>
                <a:ext uri="{FF2B5EF4-FFF2-40B4-BE49-F238E27FC236}">
                  <a16:creationId xmlns:a16="http://schemas.microsoft.com/office/drawing/2014/main" id="{FE600E70-7353-6516-CF99-DC2B4843A94C}"/>
                </a:ext>
              </a:extLst>
            </p:cNvPr>
            <p:cNvSpPr/>
            <p:nvPr/>
          </p:nvSpPr>
          <p:spPr>
            <a:xfrm>
              <a:off x="-4079268" y="2200649"/>
              <a:ext cx="815269" cy="264086"/>
            </a:xfrm>
            <a:custGeom>
              <a:avLst/>
              <a:gdLst>
                <a:gd name="connsiteX0" fmla="*/ 781782 w 815269"/>
                <a:gd name="connsiteY0" fmla="*/ 108479 h 264086"/>
                <a:gd name="connsiteX1" fmla="*/ 342050 w 815269"/>
                <a:gd name="connsiteY1" fmla="*/ 28022 h 264086"/>
                <a:gd name="connsiteX2" fmla="*/ 0 w 815269"/>
                <a:gd name="connsiteY2" fmla="*/ 180903 h 264086"/>
                <a:gd name="connsiteX3" fmla="*/ 482932 w 815269"/>
                <a:gd name="connsiteY3" fmla="*/ 111712 h 264086"/>
                <a:gd name="connsiteX4" fmla="*/ 805754 w 815269"/>
                <a:gd name="connsiteY4" fmla="*/ 264087 h 264086"/>
                <a:gd name="connsiteX5" fmla="*/ 781782 w 815269"/>
                <a:gd name="connsiteY5" fmla="*/ 108479 h 264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5269" h="264086">
                  <a:moveTo>
                    <a:pt x="781782" y="108479"/>
                  </a:moveTo>
                  <a:cubicBezTo>
                    <a:pt x="688716" y="-21873"/>
                    <a:pt x="475935" y="-15398"/>
                    <a:pt x="342050" y="28022"/>
                  </a:cubicBezTo>
                  <a:cubicBezTo>
                    <a:pt x="223673" y="66450"/>
                    <a:pt x="114924" y="135789"/>
                    <a:pt x="0" y="180903"/>
                  </a:cubicBezTo>
                  <a:cubicBezTo>
                    <a:pt x="159777" y="190151"/>
                    <a:pt x="318253" y="106176"/>
                    <a:pt x="482932" y="111712"/>
                  </a:cubicBezTo>
                  <a:cubicBezTo>
                    <a:pt x="604263" y="121788"/>
                    <a:pt x="730578" y="162988"/>
                    <a:pt x="805754" y="264087"/>
                  </a:cubicBezTo>
                  <a:cubicBezTo>
                    <a:pt x="822665" y="210406"/>
                    <a:pt x="818419" y="159709"/>
                    <a:pt x="781782" y="108479"/>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763" name="Freeform 762">
              <a:extLst>
                <a:ext uri="{FF2B5EF4-FFF2-40B4-BE49-F238E27FC236}">
                  <a16:creationId xmlns:a16="http://schemas.microsoft.com/office/drawing/2014/main" id="{7DD6F62F-19D7-1AAB-68CE-4CE6226703BA}"/>
                </a:ext>
              </a:extLst>
            </p:cNvPr>
            <p:cNvSpPr/>
            <p:nvPr/>
          </p:nvSpPr>
          <p:spPr>
            <a:xfrm>
              <a:off x="-5081421" y="2323724"/>
              <a:ext cx="993900" cy="332100"/>
            </a:xfrm>
            <a:custGeom>
              <a:avLst/>
              <a:gdLst>
                <a:gd name="connsiteX0" fmla="*/ 178297 w 993900"/>
                <a:gd name="connsiteY0" fmla="*/ 29477 h 332100"/>
                <a:gd name="connsiteX1" fmla="*/ 62228 w 993900"/>
                <a:gd name="connsiteY1" fmla="*/ 445 h 332100"/>
                <a:gd name="connsiteX2" fmla="*/ 28193 w 993900"/>
                <a:gd name="connsiteY2" fmla="*/ 129323 h 332100"/>
                <a:gd name="connsiteX3" fmla="*/ 993900 w 993900"/>
                <a:gd name="connsiteY3" fmla="*/ 315050 h 332100"/>
                <a:gd name="connsiteX4" fmla="*/ 178297 w 993900"/>
                <a:gd name="connsiteY4" fmla="*/ 29477 h 332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900" h="332100">
                  <a:moveTo>
                    <a:pt x="178297" y="29477"/>
                  </a:moveTo>
                  <a:cubicBezTo>
                    <a:pt x="139425" y="8863"/>
                    <a:pt x="99797" y="-2438"/>
                    <a:pt x="62228" y="445"/>
                  </a:cubicBezTo>
                  <a:cubicBezTo>
                    <a:pt x="53504" y="5050"/>
                    <a:pt x="-48035" y="83775"/>
                    <a:pt x="28193" y="129323"/>
                  </a:cubicBezTo>
                  <a:cubicBezTo>
                    <a:pt x="219263" y="243593"/>
                    <a:pt x="754507" y="380677"/>
                    <a:pt x="993900" y="315050"/>
                  </a:cubicBezTo>
                  <a:cubicBezTo>
                    <a:pt x="687980" y="322207"/>
                    <a:pt x="440841" y="149255"/>
                    <a:pt x="178297" y="29477"/>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764" name="Freeform 763">
              <a:extLst>
                <a:ext uri="{FF2B5EF4-FFF2-40B4-BE49-F238E27FC236}">
                  <a16:creationId xmlns:a16="http://schemas.microsoft.com/office/drawing/2014/main" id="{C4C1CDF7-79BE-7D32-14B8-A032335C1699}"/>
                </a:ext>
              </a:extLst>
            </p:cNvPr>
            <p:cNvSpPr/>
            <p:nvPr/>
          </p:nvSpPr>
          <p:spPr>
            <a:xfrm>
              <a:off x="-4814997" y="2278612"/>
              <a:ext cx="831831" cy="289017"/>
            </a:xfrm>
            <a:custGeom>
              <a:avLst/>
              <a:gdLst>
                <a:gd name="connsiteX0" fmla="*/ 831831 w 831831"/>
                <a:gd name="connsiteY0" fmla="*/ 262113 h 289017"/>
                <a:gd name="connsiteX1" fmla="*/ 536803 w 831831"/>
                <a:gd name="connsiteY1" fmla="*/ 139572 h 289017"/>
                <a:gd name="connsiteX2" fmla="*/ 528394 w 831831"/>
                <a:gd name="connsiteY2" fmla="*/ 118884 h 289017"/>
                <a:gd name="connsiteX3" fmla="*/ 400029 w 831831"/>
                <a:gd name="connsiteY3" fmla="*/ 119962 h 289017"/>
                <a:gd name="connsiteX4" fmla="*/ 20336 w 831831"/>
                <a:gd name="connsiteY4" fmla="*/ 5941 h 289017"/>
                <a:gd name="connsiteX5" fmla="*/ 0 w 831831"/>
                <a:gd name="connsiteY5" fmla="*/ 0 h 289017"/>
                <a:gd name="connsiteX6" fmla="*/ 831831 w 831831"/>
                <a:gd name="connsiteY6" fmla="*/ 262113 h 28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1831" h="289017">
                  <a:moveTo>
                    <a:pt x="831831" y="262113"/>
                  </a:moveTo>
                  <a:cubicBezTo>
                    <a:pt x="710021" y="284532"/>
                    <a:pt x="582810" y="241324"/>
                    <a:pt x="536803" y="139572"/>
                  </a:cubicBezTo>
                  <a:cubicBezTo>
                    <a:pt x="532908" y="132443"/>
                    <a:pt x="530203" y="125608"/>
                    <a:pt x="528394" y="118884"/>
                  </a:cubicBezTo>
                  <a:cubicBezTo>
                    <a:pt x="487076" y="124641"/>
                    <a:pt x="444457" y="125608"/>
                    <a:pt x="400029" y="119962"/>
                  </a:cubicBezTo>
                  <a:cubicBezTo>
                    <a:pt x="269246" y="103336"/>
                    <a:pt x="145497" y="44470"/>
                    <a:pt x="20336" y="5941"/>
                  </a:cubicBezTo>
                  <a:cubicBezTo>
                    <a:pt x="13597" y="3887"/>
                    <a:pt x="6785" y="1907"/>
                    <a:pt x="0" y="0"/>
                  </a:cubicBezTo>
                  <a:cubicBezTo>
                    <a:pt x="262185" y="139028"/>
                    <a:pt x="518914" y="367430"/>
                    <a:pt x="831831" y="262113"/>
                  </a:cubicBezTo>
                </a:path>
              </a:pathLst>
            </a:custGeom>
            <a:solidFill>
              <a:srgbClr val="C9CCD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65" name="Freeform 764">
              <a:extLst>
                <a:ext uri="{FF2B5EF4-FFF2-40B4-BE49-F238E27FC236}">
                  <a16:creationId xmlns:a16="http://schemas.microsoft.com/office/drawing/2014/main" id="{BA30BA71-5DDD-11A0-8EEB-D8EBD192BF7E}"/>
                </a:ext>
              </a:extLst>
            </p:cNvPr>
            <p:cNvSpPr/>
            <p:nvPr/>
          </p:nvSpPr>
          <p:spPr>
            <a:xfrm>
              <a:off x="-5252395" y="2238524"/>
              <a:ext cx="1118832" cy="320778"/>
            </a:xfrm>
            <a:custGeom>
              <a:avLst/>
              <a:gdLst>
                <a:gd name="connsiteX0" fmla="*/ 1118831 w 1118832"/>
                <a:gd name="connsiteY0" fmla="*/ 318651 h 320778"/>
                <a:gd name="connsiteX1" fmla="*/ 942862 w 1118832"/>
                <a:gd name="connsiteY1" fmla="*/ 300589 h 320778"/>
                <a:gd name="connsiteX2" fmla="*/ 556070 w 1118832"/>
                <a:gd name="connsiteY2" fmla="*/ 122451 h 320778"/>
                <a:gd name="connsiteX3" fmla="*/ 158884 w 1118832"/>
                <a:gd name="connsiteY3" fmla="*/ 28574 h 320778"/>
                <a:gd name="connsiteX4" fmla="*/ 48 w 1118832"/>
                <a:gd name="connsiteY4" fmla="*/ 94745 h 320778"/>
                <a:gd name="connsiteX5" fmla="*/ 155062 w 1118832"/>
                <a:gd name="connsiteY5" fmla="*/ 9756 h 320778"/>
                <a:gd name="connsiteX6" fmla="*/ 569086 w 1118832"/>
                <a:gd name="connsiteY6" fmla="*/ 98595 h 320778"/>
                <a:gd name="connsiteX7" fmla="*/ 947985 w 1118832"/>
                <a:gd name="connsiteY7" fmla="*/ 282093 h 320778"/>
                <a:gd name="connsiteX8" fmla="*/ 1118831 w 1118832"/>
                <a:gd name="connsiteY8" fmla="*/ 318651 h 320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8832" h="320778">
                  <a:moveTo>
                    <a:pt x="1118831" y="318651"/>
                  </a:moveTo>
                  <a:cubicBezTo>
                    <a:pt x="1119117" y="320806"/>
                    <a:pt x="1050134" y="326738"/>
                    <a:pt x="942862" y="300589"/>
                  </a:cubicBezTo>
                  <a:cubicBezTo>
                    <a:pt x="834907" y="276014"/>
                    <a:pt x="698853" y="204299"/>
                    <a:pt x="556070" y="122451"/>
                  </a:cubicBezTo>
                  <a:cubicBezTo>
                    <a:pt x="414468" y="38218"/>
                    <a:pt x="263885" y="7675"/>
                    <a:pt x="158884" y="28574"/>
                  </a:cubicBezTo>
                  <a:cubicBezTo>
                    <a:pt x="53993" y="49197"/>
                    <a:pt x="3011" y="100354"/>
                    <a:pt x="48" y="94745"/>
                  </a:cubicBezTo>
                  <a:cubicBezTo>
                    <a:pt x="-1715" y="94929"/>
                    <a:pt x="44910" y="37030"/>
                    <a:pt x="155062" y="9756"/>
                  </a:cubicBezTo>
                  <a:cubicBezTo>
                    <a:pt x="264245" y="-17655"/>
                    <a:pt x="425361" y="12925"/>
                    <a:pt x="569086" y="98595"/>
                  </a:cubicBezTo>
                  <a:cubicBezTo>
                    <a:pt x="713457" y="181419"/>
                    <a:pt x="843667" y="253272"/>
                    <a:pt x="947985" y="282093"/>
                  </a:cubicBezTo>
                  <a:cubicBezTo>
                    <a:pt x="1051288" y="312351"/>
                    <a:pt x="1119255" y="313355"/>
                    <a:pt x="1118831" y="318651"/>
                  </a:cubicBezTo>
                </a:path>
              </a:pathLst>
            </a:custGeom>
            <a:solidFill>
              <a:srgbClr val="B0B5B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66" name="Freeform 765">
              <a:extLst>
                <a:ext uri="{FF2B5EF4-FFF2-40B4-BE49-F238E27FC236}">
                  <a16:creationId xmlns:a16="http://schemas.microsoft.com/office/drawing/2014/main" id="{F46BB948-8F82-1254-4583-40D3D4C7EA03}"/>
                </a:ext>
              </a:extLst>
            </p:cNvPr>
            <p:cNvSpPr/>
            <p:nvPr/>
          </p:nvSpPr>
          <p:spPr>
            <a:xfrm>
              <a:off x="-4326919" y="2145535"/>
              <a:ext cx="1094165" cy="304473"/>
            </a:xfrm>
            <a:custGeom>
              <a:avLst/>
              <a:gdLst>
                <a:gd name="connsiteX0" fmla="*/ 1078291 w 1094165"/>
                <a:gd name="connsiteY0" fmla="*/ 304196 h 304473"/>
                <a:gd name="connsiteX1" fmla="*/ 1039097 w 1094165"/>
                <a:gd name="connsiteY1" fmla="*/ 119730 h 304473"/>
                <a:gd name="connsiteX2" fmla="*/ 597741 w 1094165"/>
                <a:gd name="connsiteY2" fmla="*/ 50833 h 304473"/>
                <a:gd name="connsiteX3" fmla="*/ 359040 w 1094165"/>
                <a:gd name="connsiteY3" fmla="*/ 161142 h 304473"/>
                <a:gd name="connsiteX4" fmla="*/ 153542 w 1094165"/>
                <a:gd name="connsiteY4" fmla="*/ 239038 h 304473"/>
                <a:gd name="connsiteX5" fmla="*/ 5 w 1094165"/>
                <a:gd name="connsiteY5" fmla="*/ 259550 h 304473"/>
                <a:gd name="connsiteX6" fmla="*/ 149609 w 1094165"/>
                <a:gd name="connsiteY6" fmla="*/ 220331 h 304473"/>
                <a:gd name="connsiteX7" fmla="*/ 347935 w 1094165"/>
                <a:gd name="connsiteY7" fmla="*/ 138769 h 304473"/>
                <a:gd name="connsiteX8" fmla="*/ 590310 w 1094165"/>
                <a:gd name="connsiteY8" fmla="*/ 24812 h 304473"/>
                <a:gd name="connsiteX9" fmla="*/ 1054633 w 1094165"/>
                <a:gd name="connsiteY9" fmla="*/ 108437 h 304473"/>
                <a:gd name="connsiteX10" fmla="*/ 1078291 w 1094165"/>
                <a:gd name="connsiteY10" fmla="*/ 304196 h 30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4165" h="304473">
                  <a:moveTo>
                    <a:pt x="1078291" y="304196"/>
                  </a:moveTo>
                  <a:cubicBezTo>
                    <a:pt x="1072660" y="307042"/>
                    <a:pt x="1109012" y="220579"/>
                    <a:pt x="1039097" y="119730"/>
                  </a:cubicBezTo>
                  <a:cubicBezTo>
                    <a:pt x="965684" y="24315"/>
                    <a:pt x="772158" y="2725"/>
                    <a:pt x="597741" y="50833"/>
                  </a:cubicBezTo>
                  <a:cubicBezTo>
                    <a:pt x="507204" y="74072"/>
                    <a:pt x="433533" y="123009"/>
                    <a:pt x="359040" y="161142"/>
                  </a:cubicBezTo>
                  <a:cubicBezTo>
                    <a:pt x="284509" y="197516"/>
                    <a:pt x="214946" y="226990"/>
                    <a:pt x="153542" y="239038"/>
                  </a:cubicBezTo>
                  <a:cubicBezTo>
                    <a:pt x="29829" y="261816"/>
                    <a:pt x="-429" y="261383"/>
                    <a:pt x="5" y="259550"/>
                  </a:cubicBezTo>
                  <a:cubicBezTo>
                    <a:pt x="-171" y="253969"/>
                    <a:pt x="30005" y="247355"/>
                    <a:pt x="149609" y="220331"/>
                  </a:cubicBezTo>
                  <a:cubicBezTo>
                    <a:pt x="209038" y="206118"/>
                    <a:pt x="275814" y="175428"/>
                    <a:pt x="347935" y="138769"/>
                  </a:cubicBezTo>
                  <a:cubicBezTo>
                    <a:pt x="417960" y="101529"/>
                    <a:pt x="496349" y="48852"/>
                    <a:pt x="590310" y="24812"/>
                  </a:cubicBezTo>
                  <a:cubicBezTo>
                    <a:pt x="772555" y="-24401"/>
                    <a:pt x="972856" y="-2351"/>
                    <a:pt x="1054633" y="108437"/>
                  </a:cubicBezTo>
                  <a:cubicBezTo>
                    <a:pt x="1126319" y="222421"/>
                    <a:pt x="1078688" y="310063"/>
                    <a:pt x="1078291" y="304196"/>
                  </a:cubicBezTo>
                </a:path>
              </a:pathLst>
            </a:custGeom>
            <a:solidFill>
              <a:srgbClr val="B0B5B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67" name="Freeform 766">
              <a:extLst>
                <a:ext uri="{FF2B5EF4-FFF2-40B4-BE49-F238E27FC236}">
                  <a16:creationId xmlns:a16="http://schemas.microsoft.com/office/drawing/2014/main" id="{4F1B2A91-F9F4-EBF9-402C-CE935A0EA28B}"/>
                </a:ext>
              </a:extLst>
            </p:cNvPr>
            <p:cNvSpPr/>
            <p:nvPr/>
          </p:nvSpPr>
          <p:spPr>
            <a:xfrm>
              <a:off x="-3875028" y="1599743"/>
              <a:ext cx="75501" cy="609230"/>
            </a:xfrm>
            <a:custGeom>
              <a:avLst/>
              <a:gdLst>
                <a:gd name="connsiteX0" fmla="*/ 537 w 75501"/>
                <a:gd name="connsiteY0" fmla="*/ 2 h 609230"/>
                <a:gd name="connsiteX1" fmla="*/ 25017 w 75501"/>
                <a:gd name="connsiteY1" fmla="*/ 307340 h 609230"/>
                <a:gd name="connsiteX2" fmla="*/ 75501 w 75501"/>
                <a:gd name="connsiteY2" fmla="*/ 608995 h 609230"/>
                <a:gd name="connsiteX3" fmla="*/ 10340 w 75501"/>
                <a:gd name="connsiteY3" fmla="*/ 308528 h 609230"/>
                <a:gd name="connsiteX4" fmla="*/ 537 w 75501"/>
                <a:gd name="connsiteY4" fmla="*/ 2 h 609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01" h="609230">
                  <a:moveTo>
                    <a:pt x="537" y="2"/>
                  </a:moveTo>
                  <a:cubicBezTo>
                    <a:pt x="7248" y="-643"/>
                    <a:pt x="14494" y="137916"/>
                    <a:pt x="25017" y="307340"/>
                  </a:cubicBezTo>
                  <a:cubicBezTo>
                    <a:pt x="37710" y="477280"/>
                    <a:pt x="68218" y="611445"/>
                    <a:pt x="75501" y="608995"/>
                  </a:cubicBezTo>
                  <a:cubicBezTo>
                    <a:pt x="60972" y="615692"/>
                    <a:pt x="22784" y="478644"/>
                    <a:pt x="10340" y="308528"/>
                  </a:cubicBezTo>
                  <a:cubicBezTo>
                    <a:pt x="-257" y="137953"/>
                    <a:pt x="-829" y="260"/>
                    <a:pt x="537" y="2"/>
                  </a:cubicBezTo>
                </a:path>
              </a:pathLst>
            </a:custGeom>
            <a:solidFill>
              <a:srgbClr val="BDC1C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68" name="Freeform 767">
              <a:extLst>
                <a:ext uri="{FF2B5EF4-FFF2-40B4-BE49-F238E27FC236}">
                  <a16:creationId xmlns:a16="http://schemas.microsoft.com/office/drawing/2014/main" id="{64F4F669-01D5-EDBD-3AB1-9DD59614F03E}"/>
                </a:ext>
              </a:extLst>
            </p:cNvPr>
            <p:cNvSpPr/>
            <p:nvPr/>
          </p:nvSpPr>
          <p:spPr>
            <a:xfrm>
              <a:off x="-4536637" y="1231169"/>
              <a:ext cx="467658" cy="794199"/>
            </a:xfrm>
            <a:custGeom>
              <a:avLst/>
              <a:gdLst>
                <a:gd name="connsiteX0" fmla="*/ 6 w 467658"/>
                <a:gd name="connsiteY0" fmla="*/ 794144 h 794199"/>
                <a:gd name="connsiteX1" fmla="*/ 282710 w 467658"/>
                <a:gd name="connsiteY1" fmla="*/ 426613 h 794199"/>
                <a:gd name="connsiteX2" fmla="*/ 467614 w 467658"/>
                <a:gd name="connsiteY2" fmla="*/ 4 h 794199"/>
                <a:gd name="connsiteX3" fmla="*/ 288545 w 467658"/>
                <a:gd name="connsiteY3" fmla="*/ 429892 h 794199"/>
                <a:gd name="connsiteX4" fmla="*/ 6 w 467658"/>
                <a:gd name="connsiteY4" fmla="*/ 794144 h 794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658" h="794199">
                  <a:moveTo>
                    <a:pt x="6" y="794144"/>
                  </a:moveTo>
                  <a:cubicBezTo>
                    <a:pt x="-1111" y="794328"/>
                    <a:pt x="160069" y="654766"/>
                    <a:pt x="282710" y="426613"/>
                  </a:cubicBezTo>
                  <a:cubicBezTo>
                    <a:pt x="408583" y="201666"/>
                    <a:pt x="465842" y="-1046"/>
                    <a:pt x="467614" y="4"/>
                  </a:cubicBezTo>
                  <a:cubicBezTo>
                    <a:pt x="469451" y="-107"/>
                    <a:pt x="414823" y="204043"/>
                    <a:pt x="288545" y="429892"/>
                  </a:cubicBezTo>
                  <a:cubicBezTo>
                    <a:pt x="165377" y="658975"/>
                    <a:pt x="1095" y="797386"/>
                    <a:pt x="6" y="794144"/>
                  </a:cubicBezTo>
                </a:path>
              </a:pathLst>
            </a:custGeom>
            <a:solidFill>
              <a:srgbClr val="B33540"/>
            </a:solidFill>
            <a:ln w="9231" cap="flat">
              <a:noFill/>
              <a:prstDash val="solid"/>
              <a:miter/>
            </a:ln>
          </p:spPr>
          <p:txBody>
            <a:bodyPr rtlCol="0" anchor="ctr"/>
            <a:lstStyle/>
            <a:p>
              <a:endParaRPr lang="en-US" dirty="0">
                <a:latin typeface="Roboto Condensed" panose="02000000000000000000" pitchFamily="2" charset="0"/>
              </a:endParaRPr>
            </a:p>
          </p:txBody>
        </p:sp>
        <p:sp>
          <p:nvSpPr>
            <p:cNvPr id="769" name="Freeform 768">
              <a:extLst>
                <a:ext uri="{FF2B5EF4-FFF2-40B4-BE49-F238E27FC236}">
                  <a16:creationId xmlns:a16="http://schemas.microsoft.com/office/drawing/2014/main" id="{9E5A6D1A-F5FD-E8F9-D586-C4699C90B67E}"/>
                </a:ext>
              </a:extLst>
            </p:cNvPr>
            <p:cNvSpPr/>
            <p:nvPr/>
          </p:nvSpPr>
          <p:spPr>
            <a:xfrm>
              <a:off x="-4663350" y="1635363"/>
              <a:ext cx="485575" cy="674885"/>
            </a:xfrm>
            <a:custGeom>
              <a:avLst/>
              <a:gdLst>
                <a:gd name="connsiteX0" fmla="*/ 485431 w 485575"/>
                <a:gd name="connsiteY0" fmla="*/ 0 h 674885"/>
                <a:gd name="connsiteX1" fmla="*/ 272937 w 485575"/>
                <a:gd name="connsiteY1" fmla="*/ 358541 h 674885"/>
                <a:gd name="connsiteX2" fmla="*/ 16 w 485575"/>
                <a:gd name="connsiteY2" fmla="*/ 674878 h 674885"/>
                <a:gd name="connsiteX3" fmla="*/ 267564 w 485575"/>
                <a:gd name="connsiteY3" fmla="*/ 354553 h 674885"/>
                <a:gd name="connsiteX4" fmla="*/ 485431 w 485575"/>
                <a:gd name="connsiteY4" fmla="*/ 0 h 674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575" h="674885">
                  <a:moveTo>
                    <a:pt x="485431" y="0"/>
                  </a:moveTo>
                  <a:cubicBezTo>
                    <a:pt x="489253" y="903"/>
                    <a:pt x="417104" y="176627"/>
                    <a:pt x="272937" y="358541"/>
                  </a:cubicBezTo>
                  <a:cubicBezTo>
                    <a:pt x="133320" y="542795"/>
                    <a:pt x="1023" y="676030"/>
                    <a:pt x="16" y="674878"/>
                  </a:cubicBezTo>
                  <a:cubicBezTo>
                    <a:pt x="-1682" y="673478"/>
                    <a:pt x="128307" y="538337"/>
                    <a:pt x="267564" y="354553"/>
                  </a:cubicBezTo>
                  <a:cubicBezTo>
                    <a:pt x="411400" y="172998"/>
                    <a:pt x="485681" y="-175"/>
                    <a:pt x="485431" y="0"/>
                  </a:cubicBezTo>
                </a:path>
              </a:pathLst>
            </a:custGeom>
            <a:solidFill>
              <a:srgbClr val="B33540"/>
            </a:solidFill>
            <a:ln w="9231" cap="flat">
              <a:noFill/>
              <a:prstDash val="solid"/>
              <a:miter/>
            </a:ln>
          </p:spPr>
          <p:txBody>
            <a:bodyPr rtlCol="0" anchor="ctr"/>
            <a:lstStyle/>
            <a:p>
              <a:endParaRPr lang="en-US" dirty="0">
                <a:latin typeface="Roboto Condensed" panose="02000000000000000000" pitchFamily="2" charset="0"/>
              </a:endParaRPr>
            </a:p>
          </p:txBody>
        </p:sp>
        <p:sp>
          <p:nvSpPr>
            <p:cNvPr id="770" name="Freeform 769">
              <a:extLst>
                <a:ext uri="{FF2B5EF4-FFF2-40B4-BE49-F238E27FC236}">
                  <a16:creationId xmlns:a16="http://schemas.microsoft.com/office/drawing/2014/main" id="{8A7E3A4D-23E0-B6BF-E676-F072C335B905}"/>
                </a:ext>
              </a:extLst>
            </p:cNvPr>
            <p:cNvSpPr/>
            <p:nvPr/>
          </p:nvSpPr>
          <p:spPr>
            <a:xfrm>
              <a:off x="-4363515" y="1268550"/>
              <a:ext cx="351640" cy="1015140"/>
            </a:xfrm>
            <a:custGeom>
              <a:avLst/>
              <a:gdLst>
                <a:gd name="connsiteX0" fmla="*/ 0 w 351640"/>
                <a:gd name="connsiteY0" fmla="*/ 1014999 h 1015140"/>
                <a:gd name="connsiteX1" fmla="*/ 226092 w 351640"/>
                <a:gd name="connsiteY1" fmla="*/ 526428 h 1015140"/>
                <a:gd name="connsiteX2" fmla="*/ 351604 w 351640"/>
                <a:gd name="connsiteY2" fmla="*/ 1 h 1015140"/>
                <a:gd name="connsiteX3" fmla="*/ 232470 w 351640"/>
                <a:gd name="connsiteY3" fmla="*/ 528400 h 1015140"/>
                <a:gd name="connsiteX4" fmla="*/ 0 w 351640"/>
                <a:gd name="connsiteY4" fmla="*/ 1014999 h 1015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40" h="1015140">
                  <a:moveTo>
                    <a:pt x="0" y="1014999"/>
                  </a:moveTo>
                  <a:cubicBezTo>
                    <a:pt x="3859" y="1018591"/>
                    <a:pt x="145931" y="816819"/>
                    <a:pt x="226092" y="526428"/>
                  </a:cubicBezTo>
                  <a:cubicBezTo>
                    <a:pt x="312881" y="240027"/>
                    <a:pt x="349260" y="-644"/>
                    <a:pt x="351604" y="1"/>
                  </a:cubicBezTo>
                  <a:cubicBezTo>
                    <a:pt x="352906" y="-109"/>
                    <a:pt x="319444" y="241390"/>
                    <a:pt x="232470" y="528400"/>
                  </a:cubicBezTo>
                  <a:cubicBezTo>
                    <a:pt x="152245" y="819444"/>
                    <a:pt x="6563" y="1021253"/>
                    <a:pt x="0" y="1014999"/>
                  </a:cubicBezTo>
                </a:path>
              </a:pathLst>
            </a:custGeom>
            <a:solidFill>
              <a:srgbClr val="B33540"/>
            </a:solidFill>
            <a:ln w="9231" cap="flat">
              <a:noFill/>
              <a:prstDash val="solid"/>
              <a:miter/>
            </a:ln>
          </p:spPr>
          <p:txBody>
            <a:bodyPr rtlCol="0" anchor="ctr"/>
            <a:lstStyle/>
            <a:p>
              <a:endParaRPr lang="en-US" dirty="0">
                <a:latin typeface="Roboto Condensed" panose="02000000000000000000" pitchFamily="2" charset="0"/>
              </a:endParaRPr>
            </a:p>
          </p:txBody>
        </p:sp>
        <p:sp>
          <p:nvSpPr>
            <p:cNvPr id="771" name="Freeform 770">
              <a:extLst>
                <a:ext uri="{FF2B5EF4-FFF2-40B4-BE49-F238E27FC236}">
                  <a16:creationId xmlns:a16="http://schemas.microsoft.com/office/drawing/2014/main" id="{9B231471-1E17-159F-BA97-2810A4AF11BD}"/>
                </a:ext>
              </a:extLst>
            </p:cNvPr>
            <p:cNvSpPr/>
            <p:nvPr/>
          </p:nvSpPr>
          <p:spPr>
            <a:xfrm>
              <a:off x="-4127149" y="3665672"/>
              <a:ext cx="705787" cy="210208"/>
            </a:xfrm>
            <a:custGeom>
              <a:avLst/>
              <a:gdLst>
                <a:gd name="connsiteX0" fmla="*/ 700107 w 705787"/>
                <a:gd name="connsiteY0" fmla="*/ 0 h 210208"/>
                <a:gd name="connsiteX1" fmla="*/ 0 w 705787"/>
                <a:gd name="connsiteY1" fmla="*/ 44903 h 210208"/>
                <a:gd name="connsiteX2" fmla="*/ 297114 w 705787"/>
                <a:gd name="connsiteY2" fmla="*/ 208681 h 210208"/>
                <a:gd name="connsiteX3" fmla="*/ 460639 w 705787"/>
                <a:gd name="connsiteY3" fmla="*/ 194653 h 210208"/>
                <a:gd name="connsiteX4" fmla="*/ 633395 w 705787"/>
                <a:gd name="connsiteY4" fmla="*/ 163280 h 210208"/>
                <a:gd name="connsiteX5" fmla="*/ 700107 w 705787"/>
                <a:gd name="connsiteY5" fmla="*/ 0 h 21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5787" h="210208">
                  <a:moveTo>
                    <a:pt x="700107" y="0"/>
                  </a:moveTo>
                  <a:lnTo>
                    <a:pt x="0" y="44903"/>
                  </a:lnTo>
                  <a:cubicBezTo>
                    <a:pt x="34071" y="173210"/>
                    <a:pt x="183242" y="219550"/>
                    <a:pt x="297114" y="208681"/>
                  </a:cubicBezTo>
                  <a:cubicBezTo>
                    <a:pt x="352500" y="203394"/>
                    <a:pt x="404497" y="194505"/>
                    <a:pt x="460639" y="194653"/>
                  </a:cubicBezTo>
                  <a:cubicBezTo>
                    <a:pt x="520640" y="194726"/>
                    <a:pt x="575776" y="193897"/>
                    <a:pt x="633395" y="163280"/>
                  </a:cubicBezTo>
                  <a:cubicBezTo>
                    <a:pt x="692168" y="132120"/>
                    <a:pt x="718236" y="54657"/>
                    <a:pt x="700107" y="0"/>
                  </a:cubicBezTo>
                </a:path>
              </a:pathLst>
            </a:custGeom>
            <a:solidFill>
              <a:srgbClr val="C06ABA"/>
            </a:solidFill>
            <a:ln w="9231" cap="flat">
              <a:noFill/>
              <a:prstDash val="solid"/>
              <a:miter/>
            </a:ln>
          </p:spPr>
          <p:txBody>
            <a:bodyPr rtlCol="0" anchor="ctr"/>
            <a:lstStyle/>
            <a:p>
              <a:endParaRPr lang="en-US" dirty="0">
                <a:latin typeface="Roboto Condensed" panose="02000000000000000000" pitchFamily="2" charset="0"/>
              </a:endParaRPr>
            </a:p>
          </p:txBody>
        </p:sp>
        <p:sp>
          <p:nvSpPr>
            <p:cNvPr id="772" name="Freeform 771">
              <a:extLst>
                <a:ext uri="{FF2B5EF4-FFF2-40B4-BE49-F238E27FC236}">
                  <a16:creationId xmlns:a16="http://schemas.microsoft.com/office/drawing/2014/main" id="{D23526D1-8CD4-086B-2415-0479A7E67E11}"/>
                </a:ext>
              </a:extLst>
            </p:cNvPr>
            <p:cNvSpPr/>
            <p:nvPr/>
          </p:nvSpPr>
          <p:spPr>
            <a:xfrm>
              <a:off x="-4149977" y="3095282"/>
              <a:ext cx="772550" cy="721451"/>
            </a:xfrm>
            <a:custGeom>
              <a:avLst/>
              <a:gdLst>
                <a:gd name="connsiteX0" fmla="*/ 772403 w 772550"/>
                <a:gd name="connsiteY0" fmla="*/ 184585 h 721451"/>
                <a:gd name="connsiteX1" fmla="*/ 678183 w 772550"/>
                <a:gd name="connsiteY1" fmla="*/ 113303 h 721451"/>
                <a:gd name="connsiteX2" fmla="*/ 560277 w 772550"/>
                <a:gd name="connsiteY2" fmla="*/ 36199 h 721451"/>
                <a:gd name="connsiteX3" fmla="*/ 366032 w 772550"/>
                <a:gd name="connsiteY3" fmla="*/ 0 h 721451"/>
                <a:gd name="connsiteX4" fmla="*/ 200199 w 772550"/>
                <a:gd name="connsiteY4" fmla="*/ 43936 h 721451"/>
                <a:gd name="connsiteX5" fmla="*/ 0 w 772550"/>
                <a:gd name="connsiteY5" fmla="*/ 251069 h 721451"/>
                <a:gd name="connsiteX6" fmla="*/ 3498 w 772550"/>
                <a:gd name="connsiteY6" fmla="*/ 249347 h 721451"/>
                <a:gd name="connsiteX7" fmla="*/ 115386 w 772550"/>
                <a:gd name="connsiteY7" fmla="*/ 306657 h 721451"/>
                <a:gd name="connsiteX8" fmla="*/ 40136 w 772550"/>
                <a:gd name="connsiteY8" fmla="*/ 643285 h 721451"/>
                <a:gd name="connsiteX9" fmla="*/ 626472 w 772550"/>
                <a:gd name="connsiteY9" fmla="*/ 658547 h 721451"/>
                <a:gd name="connsiteX10" fmla="*/ 732378 w 772550"/>
                <a:gd name="connsiteY10" fmla="*/ 581333 h 721451"/>
                <a:gd name="connsiteX11" fmla="*/ 655466 w 772550"/>
                <a:gd name="connsiteY11" fmla="*/ 304105 h 721451"/>
                <a:gd name="connsiteX12" fmla="*/ 772403 w 772550"/>
                <a:gd name="connsiteY12" fmla="*/ 184585 h 721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2550" h="721451">
                  <a:moveTo>
                    <a:pt x="772403" y="184585"/>
                  </a:moveTo>
                  <a:cubicBezTo>
                    <a:pt x="770742" y="173716"/>
                    <a:pt x="689870" y="122771"/>
                    <a:pt x="678183" y="113303"/>
                  </a:cubicBezTo>
                  <a:cubicBezTo>
                    <a:pt x="641509" y="83800"/>
                    <a:pt x="602102" y="57172"/>
                    <a:pt x="560277" y="36199"/>
                  </a:cubicBezTo>
                  <a:cubicBezTo>
                    <a:pt x="501394" y="6659"/>
                    <a:pt x="431110" y="8391"/>
                    <a:pt x="366032" y="0"/>
                  </a:cubicBezTo>
                  <a:lnTo>
                    <a:pt x="200199" y="43936"/>
                  </a:lnTo>
                  <a:cubicBezTo>
                    <a:pt x="124617" y="82216"/>
                    <a:pt x="26539" y="168356"/>
                    <a:pt x="0" y="251069"/>
                  </a:cubicBezTo>
                  <a:cubicBezTo>
                    <a:pt x="905" y="249955"/>
                    <a:pt x="2529" y="248693"/>
                    <a:pt x="3498" y="249347"/>
                  </a:cubicBezTo>
                  <a:cubicBezTo>
                    <a:pt x="12480" y="273921"/>
                    <a:pt x="94256" y="297050"/>
                    <a:pt x="115386" y="306657"/>
                  </a:cubicBezTo>
                  <a:cubicBezTo>
                    <a:pt x="107669" y="462522"/>
                    <a:pt x="-28339" y="613387"/>
                    <a:pt x="40136" y="643285"/>
                  </a:cubicBezTo>
                  <a:cubicBezTo>
                    <a:pt x="244406" y="732556"/>
                    <a:pt x="418814" y="755436"/>
                    <a:pt x="626472" y="658547"/>
                  </a:cubicBezTo>
                  <a:cubicBezTo>
                    <a:pt x="674833" y="635944"/>
                    <a:pt x="689870" y="612816"/>
                    <a:pt x="732378" y="581333"/>
                  </a:cubicBezTo>
                  <a:cubicBezTo>
                    <a:pt x="727153" y="556970"/>
                    <a:pt x="672590" y="421543"/>
                    <a:pt x="655466" y="304105"/>
                  </a:cubicBezTo>
                  <a:cubicBezTo>
                    <a:pt x="675516" y="286872"/>
                    <a:pt x="776945" y="213111"/>
                    <a:pt x="772403" y="184585"/>
                  </a:cubicBezTo>
                </a:path>
              </a:pathLst>
            </a:custGeom>
            <a:solidFill>
              <a:schemeClr val="accent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773" name="Freeform 772">
              <a:extLst>
                <a:ext uri="{FF2B5EF4-FFF2-40B4-BE49-F238E27FC236}">
                  <a16:creationId xmlns:a16="http://schemas.microsoft.com/office/drawing/2014/main" id="{605B700B-0933-C820-FBF9-F4F430F34BF6}"/>
                </a:ext>
              </a:extLst>
            </p:cNvPr>
            <p:cNvSpPr/>
            <p:nvPr/>
          </p:nvSpPr>
          <p:spPr>
            <a:xfrm>
              <a:off x="-3934639" y="3155226"/>
              <a:ext cx="84130" cy="83873"/>
            </a:xfrm>
            <a:custGeom>
              <a:avLst/>
              <a:gdLst>
                <a:gd name="connsiteX0" fmla="*/ 42083 w 84130"/>
                <a:gd name="connsiteY0" fmla="*/ 0 h 83873"/>
                <a:gd name="connsiteX1" fmla="*/ 0 w 84130"/>
                <a:gd name="connsiteY1" fmla="*/ 41918 h 83873"/>
                <a:gd name="connsiteX2" fmla="*/ 42083 w 84130"/>
                <a:gd name="connsiteY2" fmla="*/ 83874 h 83873"/>
                <a:gd name="connsiteX3" fmla="*/ 84130 w 84130"/>
                <a:gd name="connsiteY3" fmla="*/ 41918 h 83873"/>
                <a:gd name="connsiteX4" fmla="*/ 42083 w 84130"/>
                <a:gd name="connsiteY4" fmla="*/ 0 h 83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30" h="83873">
                  <a:moveTo>
                    <a:pt x="42083" y="0"/>
                  </a:moveTo>
                  <a:cubicBezTo>
                    <a:pt x="18859" y="0"/>
                    <a:pt x="0" y="18744"/>
                    <a:pt x="0" y="41918"/>
                  </a:cubicBezTo>
                  <a:cubicBezTo>
                    <a:pt x="0" y="65130"/>
                    <a:pt x="18859" y="83874"/>
                    <a:pt x="42083" y="83874"/>
                  </a:cubicBezTo>
                  <a:cubicBezTo>
                    <a:pt x="65308" y="83874"/>
                    <a:pt x="84130" y="65130"/>
                    <a:pt x="84130" y="41918"/>
                  </a:cubicBezTo>
                  <a:cubicBezTo>
                    <a:pt x="84130" y="18744"/>
                    <a:pt x="65308" y="0"/>
                    <a:pt x="42083" y="0"/>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74" name="Freeform 773">
              <a:extLst>
                <a:ext uri="{FF2B5EF4-FFF2-40B4-BE49-F238E27FC236}">
                  <a16:creationId xmlns:a16="http://schemas.microsoft.com/office/drawing/2014/main" id="{009DE503-7CB9-8322-8B90-B4D4DD28B4F2}"/>
                </a:ext>
              </a:extLst>
            </p:cNvPr>
            <p:cNvSpPr/>
            <p:nvPr/>
          </p:nvSpPr>
          <p:spPr>
            <a:xfrm>
              <a:off x="-3793397" y="3152205"/>
              <a:ext cx="84056" cy="83938"/>
            </a:xfrm>
            <a:custGeom>
              <a:avLst/>
              <a:gdLst>
                <a:gd name="connsiteX0" fmla="*/ 42010 w 84056"/>
                <a:gd name="connsiteY0" fmla="*/ 83938 h 83938"/>
                <a:gd name="connsiteX1" fmla="*/ 84056 w 84056"/>
                <a:gd name="connsiteY1" fmla="*/ 41955 h 83938"/>
                <a:gd name="connsiteX2" fmla="*/ 42010 w 84056"/>
                <a:gd name="connsiteY2" fmla="*/ 0 h 83938"/>
                <a:gd name="connsiteX3" fmla="*/ 0 w 84056"/>
                <a:gd name="connsiteY3" fmla="*/ 41955 h 83938"/>
                <a:gd name="connsiteX4" fmla="*/ 42010 w 84056"/>
                <a:gd name="connsiteY4" fmla="*/ 83938 h 839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56" h="83938">
                  <a:moveTo>
                    <a:pt x="42010" y="83938"/>
                  </a:moveTo>
                  <a:cubicBezTo>
                    <a:pt x="65234" y="83938"/>
                    <a:pt x="84056" y="65121"/>
                    <a:pt x="84056" y="41955"/>
                  </a:cubicBezTo>
                  <a:cubicBezTo>
                    <a:pt x="84056" y="18818"/>
                    <a:pt x="65234" y="0"/>
                    <a:pt x="42010" y="0"/>
                  </a:cubicBezTo>
                  <a:cubicBezTo>
                    <a:pt x="18785" y="0"/>
                    <a:pt x="0" y="18818"/>
                    <a:pt x="0" y="41955"/>
                  </a:cubicBezTo>
                  <a:cubicBezTo>
                    <a:pt x="0" y="65121"/>
                    <a:pt x="18785" y="83938"/>
                    <a:pt x="42010" y="83938"/>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75" name="Freeform 774">
              <a:extLst>
                <a:ext uri="{FF2B5EF4-FFF2-40B4-BE49-F238E27FC236}">
                  <a16:creationId xmlns:a16="http://schemas.microsoft.com/office/drawing/2014/main" id="{89BBE03C-473D-AA97-2733-F0CF3F0D0124}"/>
                </a:ext>
              </a:extLst>
            </p:cNvPr>
            <p:cNvSpPr/>
            <p:nvPr/>
          </p:nvSpPr>
          <p:spPr>
            <a:xfrm>
              <a:off x="-3793397" y="3332000"/>
              <a:ext cx="84056" cy="83901"/>
            </a:xfrm>
            <a:custGeom>
              <a:avLst/>
              <a:gdLst>
                <a:gd name="connsiteX0" fmla="*/ 42010 w 84056"/>
                <a:gd name="connsiteY0" fmla="*/ 83902 h 83901"/>
                <a:gd name="connsiteX1" fmla="*/ 84056 w 84056"/>
                <a:gd name="connsiteY1" fmla="*/ 41983 h 83901"/>
                <a:gd name="connsiteX2" fmla="*/ 42010 w 84056"/>
                <a:gd name="connsiteY2" fmla="*/ 0 h 83901"/>
                <a:gd name="connsiteX3" fmla="*/ 0 w 84056"/>
                <a:gd name="connsiteY3" fmla="*/ 41983 h 83901"/>
                <a:gd name="connsiteX4" fmla="*/ 42010 w 84056"/>
                <a:gd name="connsiteY4" fmla="*/ 83902 h 83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56" h="83901">
                  <a:moveTo>
                    <a:pt x="42010" y="83902"/>
                  </a:moveTo>
                  <a:cubicBezTo>
                    <a:pt x="65234" y="83902"/>
                    <a:pt x="84056" y="65121"/>
                    <a:pt x="84056" y="41983"/>
                  </a:cubicBezTo>
                  <a:cubicBezTo>
                    <a:pt x="84056" y="18818"/>
                    <a:pt x="65234" y="0"/>
                    <a:pt x="42010" y="0"/>
                  </a:cubicBezTo>
                  <a:cubicBezTo>
                    <a:pt x="18785" y="0"/>
                    <a:pt x="0" y="18818"/>
                    <a:pt x="0" y="41983"/>
                  </a:cubicBezTo>
                  <a:cubicBezTo>
                    <a:pt x="0" y="65121"/>
                    <a:pt x="18785" y="83902"/>
                    <a:pt x="42010" y="83902"/>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76" name="Freeform 775">
              <a:extLst>
                <a:ext uri="{FF2B5EF4-FFF2-40B4-BE49-F238E27FC236}">
                  <a16:creationId xmlns:a16="http://schemas.microsoft.com/office/drawing/2014/main" id="{A1DEA608-3C67-1909-BAAB-4888C486F9D1}"/>
                </a:ext>
              </a:extLst>
            </p:cNvPr>
            <p:cNvSpPr/>
            <p:nvPr/>
          </p:nvSpPr>
          <p:spPr>
            <a:xfrm>
              <a:off x="-3682304" y="3544780"/>
              <a:ext cx="84130" cy="83910"/>
            </a:xfrm>
            <a:custGeom>
              <a:avLst/>
              <a:gdLst>
                <a:gd name="connsiteX0" fmla="*/ 84130 w 84130"/>
                <a:gd name="connsiteY0" fmla="*/ 41955 h 83910"/>
                <a:gd name="connsiteX1" fmla="*/ 42010 w 84130"/>
                <a:gd name="connsiteY1" fmla="*/ 0 h 83910"/>
                <a:gd name="connsiteX2" fmla="*/ 0 w 84130"/>
                <a:gd name="connsiteY2" fmla="*/ 41955 h 83910"/>
                <a:gd name="connsiteX3" fmla="*/ 42010 w 84130"/>
                <a:gd name="connsiteY3" fmla="*/ 83911 h 83910"/>
                <a:gd name="connsiteX4" fmla="*/ 84130 w 84130"/>
                <a:gd name="connsiteY4" fmla="*/ 41955 h 83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30" h="83910">
                  <a:moveTo>
                    <a:pt x="84130" y="41955"/>
                  </a:moveTo>
                  <a:cubicBezTo>
                    <a:pt x="84130" y="18781"/>
                    <a:pt x="65271" y="0"/>
                    <a:pt x="42010" y="0"/>
                  </a:cubicBezTo>
                  <a:cubicBezTo>
                    <a:pt x="18859" y="0"/>
                    <a:pt x="0" y="18781"/>
                    <a:pt x="0" y="41955"/>
                  </a:cubicBezTo>
                  <a:cubicBezTo>
                    <a:pt x="0" y="65130"/>
                    <a:pt x="18859" y="83911"/>
                    <a:pt x="42010" y="83911"/>
                  </a:cubicBezTo>
                  <a:cubicBezTo>
                    <a:pt x="65271" y="83911"/>
                    <a:pt x="84130" y="65130"/>
                    <a:pt x="84130" y="41955"/>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77" name="Freeform 776">
              <a:extLst>
                <a:ext uri="{FF2B5EF4-FFF2-40B4-BE49-F238E27FC236}">
                  <a16:creationId xmlns:a16="http://schemas.microsoft.com/office/drawing/2014/main" id="{A7056EEF-9EF9-C63A-A5F0-816D6E276476}"/>
                </a:ext>
              </a:extLst>
            </p:cNvPr>
            <p:cNvSpPr/>
            <p:nvPr/>
          </p:nvSpPr>
          <p:spPr>
            <a:xfrm>
              <a:off x="-3574201" y="3613686"/>
              <a:ext cx="84130" cy="83938"/>
            </a:xfrm>
            <a:custGeom>
              <a:avLst/>
              <a:gdLst>
                <a:gd name="connsiteX0" fmla="*/ 42083 w 84130"/>
                <a:gd name="connsiteY0" fmla="*/ 0 h 83938"/>
                <a:gd name="connsiteX1" fmla="*/ 0 w 84130"/>
                <a:gd name="connsiteY1" fmla="*/ 41983 h 83938"/>
                <a:gd name="connsiteX2" fmla="*/ 42083 w 84130"/>
                <a:gd name="connsiteY2" fmla="*/ 83938 h 83938"/>
                <a:gd name="connsiteX3" fmla="*/ 84130 w 84130"/>
                <a:gd name="connsiteY3" fmla="*/ 41983 h 83938"/>
                <a:gd name="connsiteX4" fmla="*/ 42083 w 84130"/>
                <a:gd name="connsiteY4" fmla="*/ 0 h 839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30" h="83938">
                  <a:moveTo>
                    <a:pt x="42083" y="0"/>
                  </a:moveTo>
                  <a:cubicBezTo>
                    <a:pt x="18859" y="0"/>
                    <a:pt x="0" y="18818"/>
                    <a:pt x="0" y="41983"/>
                  </a:cubicBezTo>
                  <a:cubicBezTo>
                    <a:pt x="0" y="65194"/>
                    <a:pt x="18859" y="83938"/>
                    <a:pt x="42083" y="83938"/>
                  </a:cubicBezTo>
                  <a:cubicBezTo>
                    <a:pt x="65271" y="83938"/>
                    <a:pt x="84130" y="65194"/>
                    <a:pt x="84130" y="41983"/>
                  </a:cubicBezTo>
                  <a:cubicBezTo>
                    <a:pt x="84130" y="18818"/>
                    <a:pt x="65271" y="0"/>
                    <a:pt x="42083" y="0"/>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78" name="Freeform 777">
              <a:extLst>
                <a:ext uri="{FF2B5EF4-FFF2-40B4-BE49-F238E27FC236}">
                  <a16:creationId xmlns:a16="http://schemas.microsoft.com/office/drawing/2014/main" id="{F49F922C-3D62-34FE-7C6B-A224F4A2CDAA}"/>
                </a:ext>
              </a:extLst>
            </p:cNvPr>
            <p:cNvSpPr/>
            <p:nvPr/>
          </p:nvSpPr>
          <p:spPr>
            <a:xfrm>
              <a:off x="-4092718" y="3196352"/>
              <a:ext cx="62022" cy="60736"/>
            </a:xfrm>
            <a:custGeom>
              <a:avLst/>
              <a:gdLst>
                <a:gd name="connsiteX0" fmla="*/ 0 w 62022"/>
                <a:gd name="connsiteY0" fmla="*/ 55735 h 60736"/>
                <a:gd name="connsiteX1" fmla="*/ 19939 w 62022"/>
                <a:gd name="connsiteY1" fmla="*/ 60736 h 60736"/>
                <a:gd name="connsiteX2" fmla="*/ 62022 w 62022"/>
                <a:gd name="connsiteY2" fmla="*/ 18818 h 60736"/>
                <a:gd name="connsiteX3" fmla="*/ 57517 w 62022"/>
                <a:gd name="connsiteY3" fmla="*/ 0 h 60736"/>
                <a:gd name="connsiteX4" fmla="*/ 0 w 62022"/>
                <a:gd name="connsiteY4" fmla="*/ 55735 h 60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22" h="60736">
                  <a:moveTo>
                    <a:pt x="0" y="55735"/>
                  </a:moveTo>
                  <a:cubicBezTo>
                    <a:pt x="5954" y="58940"/>
                    <a:pt x="12692" y="60736"/>
                    <a:pt x="19939" y="60736"/>
                  </a:cubicBezTo>
                  <a:cubicBezTo>
                    <a:pt x="43164" y="60736"/>
                    <a:pt x="62022" y="41955"/>
                    <a:pt x="62022" y="18818"/>
                  </a:cubicBezTo>
                  <a:cubicBezTo>
                    <a:pt x="62022" y="12057"/>
                    <a:pt x="60333" y="5683"/>
                    <a:pt x="57517" y="0"/>
                  </a:cubicBezTo>
                  <a:cubicBezTo>
                    <a:pt x="37071" y="16948"/>
                    <a:pt x="17419" y="35802"/>
                    <a:pt x="0" y="55735"/>
                  </a:cubicBezTo>
                </a:path>
              </a:pathLst>
            </a:custGeom>
            <a:solidFill>
              <a:srgbClr val="E38BCB"/>
            </a:solidFill>
            <a:ln w="9231" cap="flat">
              <a:noFill/>
              <a:prstDash val="solid"/>
              <a:miter/>
            </a:ln>
          </p:spPr>
          <p:txBody>
            <a:bodyPr rtlCol="0" anchor="ctr"/>
            <a:lstStyle/>
            <a:p>
              <a:endParaRPr lang="en-US" dirty="0">
                <a:latin typeface="Roboto Condensed" panose="02000000000000000000" pitchFamily="2" charset="0"/>
              </a:endParaRPr>
            </a:p>
          </p:txBody>
        </p:sp>
        <p:sp>
          <p:nvSpPr>
            <p:cNvPr id="779" name="Freeform 778">
              <a:extLst>
                <a:ext uri="{FF2B5EF4-FFF2-40B4-BE49-F238E27FC236}">
                  <a16:creationId xmlns:a16="http://schemas.microsoft.com/office/drawing/2014/main" id="{544EB068-D57B-A2B3-FD9B-0EA3B9CC273A}"/>
                </a:ext>
              </a:extLst>
            </p:cNvPr>
            <p:cNvSpPr/>
            <p:nvPr/>
          </p:nvSpPr>
          <p:spPr>
            <a:xfrm>
              <a:off x="-3781462" y="3643695"/>
              <a:ext cx="84121" cy="83901"/>
            </a:xfrm>
            <a:custGeom>
              <a:avLst/>
              <a:gdLst>
                <a:gd name="connsiteX0" fmla="*/ 42083 w 84121"/>
                <a:gd name="connsiteY0" fmla="*/ 0 h 83901"/>
                <a:gd name="connsiteX1" fmla="*/ 0 w 84121"/>
                <a:gd name="connsiteY1" fmla="*/ 41946 h 83901"/>
                <a:gd name="connsiteX2" fmla="*/ 42083 w 84121"/>
                <a:gd name="connsiteY2" fmla="*/ 83902 h 83901"/>
                <a:gd name="connsiteX3" fmla="*/ 84121 w 84121"/>
                <a:gd name="connsiteY3" fmla="*/ 41946 h 83901"/>
                <a:gd name="connsiteX4" fmla="*/ 42083 w 84121"/>
                <a:gd name="connsiteY4" fmla="*/ 0 h 83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21" h="83901">
                  <a:moveTo>
                    <a:pt x="42083" y="0"/>
                  </a:moveTo>
                  <a:cubicBezTo>
                    <a:pt x="18859" y="0"/>
                    <a:pt x="0" y="18744"/>
                    <a:pt x="0" y="41946"/>
                  </a:cubicBezTo>
                  <a:cubicBezTo>
                    <a:pt x="0" y="65121"/>
                    <a:pt x="18859" y="83902"/>
                    <a:pt x="42083" y="83902"/>
                  </a:cubicBezTo>
                  <a:cubicBezTo>
                    <a:pt x="65299" y="83902"/>
                    <a:pt x="84121" y="65121"/>
                    <a:pt x="84121" y="41946"/>
                  </a:cubicBezTo>
                  <a:cubicBezTo>
                    <a:pt x="84121" y="18744"/>
                    <a:pt x="65299" y="0"/>
                    <a:pt x="42083" y="0"/>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80" name="Freeform 779">
              <a:extLst>
                <a:ext uri="{FF2B5EF4-FFF2-40B4-BE49-F238E27FC236}">
                  <a16:creationId xmlns:a16="http://schemas.microsoft.com/office/drawing/2014/main" id="{0A3865DA-951C-6AAA-6653-B937F9D66F42}"/>
                </a:ext>
              </a:extLst>
            </p:cNvPr>
            <p:cNvSpPr/>
            <p:nvPr/>
          </p:nvSpPr>
          <p:spPr>
            <a:xfrm>
              <a:off x="-1582750" y="3873421"/>
              <a:ext cx="183111" cy="113410"/>
            </a:xfrm>
            <a:custGeom>
              <a:avLst/>
              <a:gdLst>
                <a:gd name="connsiteX0" fmla="*/ 109552 w 183111"/>
                <a:gd name="connsiteY0" fmla="*/ 39507 h 113410"/>
                <a:gd name="connsiteX1" fmla="*/ 49228 w 183111"/>
                <a:gd name="connsiteY1" fmla="*/ 1365 h 113410"/>
                <a:gd name="connsiteX2" fmla="*/ 0 w 183111"/>
                <a:gd name="connsiteY2" fmla="*/ 33999 h 113410"/>
                <a:gd name="connsiteX3" fmla="*/ 12009 w 183111"/>
                <a:gd name="connsiteY3" fmla="*/ 87938 h 113410"/>
                <a:gd name="connsiteX4" fmla="*/ 182928 w 183111"/>
                <a:gd name="connsiteY4" fmla="*/ 95168 h 113410"/>
                <a:gd name="connsiteX5" fmla="*/ 109552 w 183111"/>
                <a:gd name="connsiteY5" fmla="*/ 39507 h 11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111" h="113410">
                  <a:moveTo>
                    <a:pt x="109552" y="39507"/>
                  </a:moveTo>
                  <a:cubicBezTo>
                    <a:pt x="87915" y="19428"/>
                    <a:pt x="63075" y="3272"/>
                    <a:pt x="49228" y="1365"/>
                  </a:cubicBezTo>
                  <a:cubicBezTo>
                    <a:pt x="17280" y="-3093"/>
                    <a:pt x="7827" y="2268"/>
                    <a:pt x="0" y="33999"/>
                  </a:cubicBezTo>
                  <a:lnTo>
                    <a:pt x="12009" y="87938"/>
                  </a:lnTo>
                  <a:cubicBezTo>
                    <a:pt x="34006" y="97793"/>
                    <a:pt x="175285" y="135503"/>
                    <a:pt x="182928" y="95168"/>
                  </a:cubicBezTo>
                  <a:cubicBezTo>
                    <a:pt x="186962" y="73578"/>
                    <a:pt x="123038" y="52062"/>
                    <a:pt x="109552" y="39507"/>
                  </a:cubicBezTo>
                </a:path>
              </a:pathLst>
            </a:custGeom>
            <a:solidFill>
              <a:srgbClr val="57A1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81" name="Freeform 780">
              <a:extLst>
                <a:ext uri="{FF2B5EF4-FFF2-40B4-BE49-F238E27FC236}">
                  <a16:creationId xmlns:a16="http://schemas.microsoft.com/office/drawing/2014/main" id="{3E4AB00E-25C6-D6FA-2D1F-6053D3037AA5}"/>
                </a:ext>
              </a:extLst>
            </p:cNvPr>
            <p:cNvSpPr/>
            <p:nvPr/>
          </p:nvSpPr>
          <p:spPr>
            <a:xfrm>
              <a:off x="-1561023" y="3873436"/>
              <a:ext cx="161298" cy="94323"/>
            </a:xfrm>
            <a:custGeom>
              <a:avLst/>
              <a:gdLst>
                <a:gd name="connsiteX0" fmla="*/ 87825 w 161298"/>
                <a:gd name="connsiteY0" fmla="*/ 39492 h 94323"/>
                <a:gd name="connsiteX1" fmla="*/ 27502 w 161298"/>
                <a:gd name="connsiteY1" fmla="*/ 1350 h 94323"/>
                <a:gd name="connsiteX2" fmla="*/ 963 w 161298"/>
                <a:gd name="connsiteY2" fmla="*/ 1101 h 94323"/>
                <a:gd name="connsiteX3" fmla="*/ 5320 w 161298"/>
                <a:gd name="connsiteY3" fmla="*/ 22009 h 94323"/>
                <a:gd name="connsiteX4" fmla="*/ 161238 w 161298"/>
                <a:gd name="connsiteY4" fmla="*/ 94324 h 94323"/>
                <a:gd name="connsiteX5" fmla="*/ 87825 w 161298"/>
                <a:gd name="connsiteY5" fmla="*/ 39492 h 94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298" h="94323">
                  <a:moveTo>
                    <a:pt x="87825" y="39492"/>
                  </a:moveTo>
                  <a:cubicBezTo>
                    <a:pt x="66188" y="19412"/>
                    <a:pt x="41348" y="3256"/>
                    <a:pt x="27502" y="1350"/>
                  </a:cubicBezTo>
                  <a:cubicBezTo>
                    <a:pt x="16064" y="-235"/>
                    <a:pt x="7554" y="-557"/>
                    <a:pt x="963" y="1101"/>
                  </a:cubicBezTo>
                  <a:cubicBezTo>
                    <a:pt x="-1742" y="8580"/>
                    <a:pt x="1747" y="18445"/>
                    <a:pt x="5320" y="22009"/>
                  </a:cubicBezTo>
                  <a:cubicBezTo>
                    <a:pt x="54068" y="56007"/>
                    <a:pt x="102825" y="94038"/>
                    <a:pt x="161238" y="94324"/>
                  </a:cubicBezTo>
                  <a:cubicBezTo>
                    <a:pt x="163509" y="73028"/>
                    <a:pt x="101127" y="51871"/>
                    <a:pt x="87825" y="39492"/>
                  </a:cubicBezTo>
                </a:path>
              </a:pathLst>
            </a:custGeom>
            <a:solidFill>
              <a:srgbClr val="81B6B3"/>
            </a:solidFill>
            <a:ln w="9231" cap="flat">
              <a:noFill/>
              <a:prstDash val="solid"/>
              <a:miter/>
            </a:ln>
          </p:spPr>
          <p:txBody>
            <a:bodyPr rtlCol="0" anchor="ctr"/>
            <a:lstStyle/>
            <a:p>
              <a:endParaRPr lang="en-US" dirty="0">
                <a:latin typeface="Roboto Condensed" panose="02000000000000000000" pitchFamily="2" charset="0"/>
              </a:endParaRPr>
            </a:p>
          </p:txBody>
        </p:sp>
        <p:sp>
          <p:nvSpPr>
            <p:cNvPr id="782" name="Freeform 781">
              <a:extLst>
                <a:ext uri="{FF2B5EF4-FFF2-40B4-BE49-F238E27FC236}">
                  <a16:creationId xmlns:a16="http://schemas.microsoft.com/office/drawing/2014/main" id="{7BAE937F-F24B-34F9-E444-7859A69DCAEA}"/>
                </a:ext>
              </a:extLst>
            </p:cNvPr>
            <p:cNvSpPr/>
            <p:nvPr/>
          </p:nvSpPr>
          <p:spPr>
            <a:xfrm>
              <a:off x="-1603769" y="3990298"/>
              <a:ext cx="183111" cy="113429"/>
            </a:xfrm>
            <a:custGeom>
              <a:avLst/>
              <a:gdLst>
                <a:gd name="connsiteX0" fmla="*/ 109543 w 183111"/>
                <a:gd name="connsiteY0" fmla="*/ 39562 h 113429"/>
                <a:gd name="connsiteX1" fmla="*/ 49219 w 183111"/>
                <a:gd name="connsiteY1" fmla="*/ 1355 h 113429"/>
                <a:gd name="connsiteX2" fmla="*/ 0 w 183111"/>
                <a:gd name="connsiteY2" fmla="*/ 33989 h 113429"/>
                <a:gd name="connsiteX3" fmla="*/ 12010 w 183111"/>
                <a:gd name="connsiteY3" fmla="*/ 87919 h 113429"/>
                <a:gd name="connsiteX4" fmla="*/ 182928 w 183111"/>
                <a:gd name="connsiteY4" fmla="*/ 95186 h 113429"/>
                <a:gd name="connsiteX5" fmla="*/ 109543 w 183111"/>
                <a:gd name="connsiteY5" fmla="*/ 39562 h 11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111" h="113429">
                  <a:moveTo>
                    <a:pt x="109543" y="39562"/>
                  </a:moveTo>
                  <a:cubicBezTo>
                    <a:pt x="87915" y="19455"/>
                    <a:pt x="63066" y="3225"/>
                    <a:pt x="49219" y="1355"/>
                  </a:cubicBezTo>
                  <a:cubicBezTo>
                    <a:pt x="17271" y="-3075"/>
                    <a:pt x="7828" y="2249"/>
                    <a:pt x="0" y="33989"/>
                  </a:cubicBezTo>
                  <a:lnTo>
                    <a:pt x="12010" y="87919"/>
                  </a:lnTo>
                  <a:cubicBezTo>
                    <a:pt x="34007" y="97821"/>
                    <a:pt x="175249" y="135521"/>
                    <a:pt x="182928" y="95186"/>
                  </a:cubicBezTo>
                  <a:cubicBezTo>
                    <a:pt x="186962" y="73605"/>
                    <a:pt x="123029" y="52015"/>
                    <a:pt x="109543" y="39562"/>
                  </a:cubicBezTo>
                </a:path>
              </a:pathLst>
            </a:custGeom>
            <a:solidFill>
              <a:srgbClr val="57A1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783" name="Freeform 782">
              <a:extLst>
                <a:ext uri="{FF2B5EF4-FFF2-40B4-BE49-F238E27FC236}">
                  <a16:creationId xmlns:a16="http://schemas.microsoft.com/office/drawing/2014/main" id="{FDFF836B-84D8-4851-3D3F-3FDF895AD026}"/>
                </a:ext>
              </a:extLst>
            </p:cNvPr>
            <p:cNvSpPr/>
            <p:nvPr/>
          </p:nvSpPr>
          <p:spPr>
            <a:xfrm>
              <a:off x="-1582076" y="3990323"/>
              <a:ext cx="161325" cy="94332"/>
            </a:xfrm>
            <a:custGeom>
              <a:avLst/>
              <a:gdLst>
                <a:gd name="connsiteX0" fmla="*/ 87850 w 161325"/>
                <a:gd name="connsiteY0" fmla="*/ 39537 h 94332"/>
                <a:gd name="connsiteX1" fmla="*/ 27526 w 161325"/>
                <a:gd name="connsiteY1" fmla="*/ 1330 h 94332"/>
                <a:gd name="connsiteX2" fmla="*/ 950 w 161325"/>
                <a:gd name="connsiteY2" fmla="*/ 1109 h 94332"/>
                <a:gd name="connsiteX3" fmla="*/ 5354 w 161325"/>
                <a:gd name="connsiteY3" fmla="*/ 21981 h 94332"/>
                <a:gd name="connsiteX4" fmla="*/ 161263 w 161325"/>
                <a:gd name="connsiteY4" fmla="*/ 94332 h 94332"/>
                <a:gd name="connsiteX5" fmla="*/ 87850 w 161325"/>
                <a:gd name="connsiteY5" fmla="*/ 39537 h 9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25" h="94332">
                  <a:moveTo>
                    <a:pt x="87850" y="39537"/>
                  </a:moveTo>
                  <a:cubicBezTo>
                    <a:pt x="66222" y="19430"/>
                    <a:pt x="41373" y="3200"/>
                    <a:pt x="27526" y="1330"/>
                  </a:cubicBezTo>
                  <a:cubicBezTo>
                    <a:pt x="16099" y="-254"/>
                    <a:pt x="7587" y="-540"/>
                    <a:pt x="950" y="1109"/>
                  </a:cubicBezTo>
                  <a:cubicBezTo>
                    <a:pt x="-1754" y="8561"/>
                    <a:pt x="1818" y="18417"/>
                    <a:pt x="5354" y="21981"/>
                  </a:cubicBezTo>
                  <a:cubicBezTo>
                    <a:pt x="54102" y="55978"/>
                    <a:pt x="102850" y="94047"/>
                    <a:pt x="161263" y="94332"/>
                  </a:cubicBezTo>
                  <a:cubicBezTo>
                    <a:pt x="163571" y="73000"/>
                    <a:pt x="101161" y="51879"/>
                    <a:pt x="87850" y="39537"/>
                  </a:cubicBezTo>
                </a:path>
              </a:pathLst>
            </a:custGeom>
            <a:solidFill>
              <a:srgbClr val="81B6B3"/>
            </a:solidFill>
            <a:ln w="9231" cap="flat">
              <a:noFill/>
              <a:prstDash val="solid"/>
              <a:miter/>
            </a:ln>
          </p:spPr>
          <p:txBody>
            <a:bodyPr rtlCol="0" anchor="ctr"/>
            <a:lstStyle/>
            <a:p>
              <a:endParaRPr lang="en-US" dirty="0">
                <a:latin typeface="Roboto Condensed" panose="02000000000000000000" pitchFamily="2" charset="0"/>
              </a:endParaRPr>
            </a:p>
          </p:txBody>
        </p:sp>
        <p:sp>
          <p:nvSpPr>
            <p:cNvPr id="784" name="Freeform 783">
              <a:extLst>
                <a:ext uri="{FF2B5EF4-FFF2-40B4-BE49-F238E27FC236}">
                  <a16:creationId xmlns:a16="http://schemas.microsoft.com/office/drawing/2014/main" id="{5F3897AF-EC6B-25D5-D3AD-0DCA85FF3EC4}"/>
                </a:ext>
              </a:extLst>
            </p:cNvPr>
            <p:cNvSpPr/>
            <p:nvPr/>
          </p:nvSpPr>
          <p:spPr>
            <a:xfrm>
              <a:off x="-1754961" y="3897099"/>
              <a:ext cx="199008" cy="72029"/>
            </a:xfrm>
            <a:custGeom>
              <a:avLst/>
              <a:gdLst>
                <a:gd name="connsiteX0" fmla="*/ 178525 w 199008"/>
                <a:gd name="connsiteY0" fmla="*/ 20186 h 72029"/>
                <a:gd name="connsiteX1" fmla="*/ 72841 w 199008"/>
                <a:gd name="connsiteY1" fmla="*/ 10146 h 72029"/>
                <a:gd name="connsiteX2" fmla="*/ 4006 w 199008"/>
                <a:gd name="connsiteY2" fmla="*/ 23281 h 72029"/>
                <a:gd name="connsiteX3" fmla="*/ 0 w 199008"/>
                <a:gd name="connsiteY3" fmla="*/ 65227 h 72029"/>
                <a:gd name="connsiteX4" fmla="*/ 139008 w 199008"/>
                <a:gd name="connsiteY4" fmla="*/ 71703 h 72029"/>
                <a:gd name="connsiteX5" fmla="*/ 199009 w 199008"/>
                <a:gd name="connsiteY5" fmla="*/ 69510 h 72029"/>
                <a:gd name="connsiteX6" fmla="*/ 178525 w 199008"/>
                <a:gd name="connsiteY6" fmla="*/ 20186 h 72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008" h="72029">
                  <a:moveTo>
                    <a:pt x="178525" y="20186"/>
                  </a:moveTo>
                  <a:cubicBezTo>
                    <a:pt x="154479" y="-13535"/>
                    <a:pt x="107060" y="3736"/>
                    <a:pt x="72841" y="10146"/>
                  </a:cubicBezTo>
                  <a:cubicBezTo>
                    <a:pt x="49902" y="14356"/>
                    <a:pt x="27009" y="19035"/>
                    <a:pt x="4006" y="23281"/>
                  </a:cubicBezTo>
                  <a:lnTo>
                    <a:pt x="0" y="65227"/>
                  </a:lnTo>
                  <a:cubicBezTo>
                    <a:pt x="44641" y="71666"/>
                    <a:pt x="93425" y="68433"/>
                    <a:pt x="139008" y="71703"/>
                  </a:cubicBezTo>
                  <a:cubicBezTo>
                    <a:pt x="158909" y="73185"/>
                    <a:pt x="179134" y="69114"/>
                    <a:pt x="199009" y="69510"/>
                  </a:cubicBezTo>
                  <a:cubicBezTo>
                    <a:pt x="188698" y="53354"/>
                    <a:pt x="189916" y="36268"/>
                    <a:pt x="178525" y="20186"/>
                  </a:cubicBezTo>
                </a:path>
              </a:pathLst>
            </a:custGeom>
            <a:solidFill>
              <a:srgbClr val="C24A5C"/>
            </a:solidFill>
            <a:ln w="9231" cap="flat">
              <a:noFill/>
              <a:prstDash val="solid"/>
              <a:miter/>
            </a:ln>
          </p:spPr>
          <p:txBody>
            <a:bodyPr rtlCol="0" anchor="ctr"/>
            <a:lstStyle/>
            <a:p>
              <a:endParaRPr lang="en-US" dirty="0">
                <a:latin typeface="Roboto Condensed" panose="02000000000000000000" pitchFamily="2" charset="0"/>
              </a:endParaRPr>
            </a:p>
          </p:txBody>
        </p:sp>
        <p:sp>
          <p:nvSpPr>
            <p:cNvPr id="785" name="Freeform 784">
              <a:extLst>
                <a:ext uri="{FF2B5EF4-FFF2-40B4-BE49-F238E27FC236}">
                  <a16:creationId xmlns:a16="http://schemas.microsoft.com/office/drawing/2014/main" id="{51CC3F43-4462-4166-3CEA-DDDD635BFAEB}"/>
                </a:ext>
              </a:extLst>
            </p:cNvPr>
            <p:cNvSpPr/>
            <p:nvPr/>
          </p:nvSpPr>
          <p:spPr>
            <a:xfrm>
              <a:off x="-2279331" y="3715577"/>
              <a:ext cx="776771" cy="364546"/>
            </a:xfrm>
            <a:custGeom>
              <a:avLst/>
              <a:gdLst>
                <a:gd name="connsiteX0" fmla="*/ 756693 w 776771"/>
                <a:gd name="connsiteY0" fmla="*/ 0 h 364546"/>
                <a:gd name="connsiteX1" fmla="*/ 288050 w 776771"/>
                <a:gd name="connsiteY1" fmla="*/ 44976 h 364546"/>
                <a:gd name="connsiteX2" fmla="*/ 82442 w 776771"/>
                <a:gd name="connsiteY2" fmla="*/ 146369 h 364546"/>
                <a:gd name="connsiteX3" fmla="*/ 222742 w 776771"/>
                <a:gd name="connsiteY3" fmla="*/ 333755 h 364546"/>
                <a:gd name="connsiteX4" fmla="*/ 687821 w 776771"/>
                <a:gd name="connsiteY4" fmla="*/ 364547 h 364546"/>
                <a:gd name="connsiteX5" fmla="*/ 684582 w 776771"/>
                <a:gd name="connsiteY5" fmla="*/ 288456 h 364546"/>
                <a:gd name="connsiteX6" fmla="*/ 505807 w 776771"/>
                <a:gd name="connsiteY6" fmla="*/ 254882 h 364546"/>
                <a:gd name="connsiteX7" fmla="*/ 698566 w 776771"/>
                <a:gd name="connsiteY7" fmla="*/ 196919 h 364546"/>
                <a:gd name="connsiteX8" fmla="*/ 756693 w 776771"/>
                <a:gd name="connsiteY8" fmla="*/ 0 h 36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6771" h="364546">
                  <a:moveTo>
                    <a:pt x="756693" y="0"/>
                  </a:moveTo>
                  <a:lnTo>
                    <a:pt x="288050" y="44976"/>
                  </a:lnTo>
                  <a:cubicBezTo>
                    <a:pt x="221450" y="82502"/>
                    <a:pt x="148138" y="107435"/>
                    <a:pt x="82442" y="146369"/>
                  </a:cubicBezTo>
                  <a:cubicBezTo>
                    <a:pt x="-120564" y="266470"/>
                    <a:pt x="100146" y="314578"/>
                    <a:pt x="222742" y="333755"/>
                  </a:cubicBezTo>
                  <a:cubicBezTo>
                    <a:pt x="377793" y="358035"/>
                    <a:pt x="531220" y="357316"/>
                    <a:pt x="687821" y="364547"/>
                  </a:cubicBezTo>
                  <a:cubicBezTo>
                    <a:pt x="685338" y="343896"/>
                    <a:pt x="675562" y="323641"/>
                    <a:pt x="684582" y="288456"/>
                  </a:cubicBezTo>
                  <a:cubicBezTo>
                    <a:pt x="624184" y="282441"/>
                    <a:pt x="568180" y="255426"/>
                    <a:pt x="505807" y="254882"/>
                  </a:cubicBezTo>
                  <a:cubicBezTo>
                    <a:pt x="568475" y="241674"/>
                    <a:pt x="643541" y="231818"/>
                    <a:pt x="698566" y="196919"/>
                  </a:cubicBezTo>
                  <a:cubicBezTo>
                    <a:pt x="755899" y="160471"/>
                    <a:pt x="806023" y="61455"/>
                    <a:pt x="756693" y="0"/>
                  </a:cubicBezTo>
                </a:path>
              </a:pathLst>
            </a:custGeom>
            <a:solidFill>
              <a:srgbClr val="CE5467"/>
            </a:solidFill>
            <a:ln w="9231" cap="flat">
              <a:noFill/>
              <a:prstDash val="solid"/>
              <a:miter/>
            </a:ln>
          </p:spPr>
          <p:txBody>
            <a:bodyPr rtlCol="0" anchor="ctr"/>
            <a:lstStyle/>
            <a:p>
              <a:endParaRPr lang="en-US" dirty="0">
                <a:latin typeface="Roboto Condensed" panose="02000000000000000000" pitchFamily="2" charset="0"/>
              </a:endParaRPr>
            </a:p>
          </p:txBody>
        </p:sp>
        <p:sp>
          <p:nvSpPr>
            <p:cNvPr id="786" name="Freeform 785">
              <a:extLst>
                <a:ext uri="{FF2B5EF4-FFF2-40B4-BE49-F238E27FC236}">
                  <a16:creationId xmlns:a16="http://schemas.microsoft.com/office/drawing/2014/main" id="{335BABF2-0F4C-2E6F-6D4E-77DC9AE1A838}"/>
                </a:ext>
              </a:extLst>
            </p:cNvPr>
            <p:cNvSpPr/>
            <p:nvPr/>
          </p:nvSpPr>
          <p:spPr>
            <a:xfrm>
              <a:off x="-2102014" y="3080314"/>
              <a:ext cx="617066" cy="765853"/>
            </a:xfrm>
            <a:custGeom>
              <a:avLst/>
              <a:gdLst>
                <a:gd name="connsiteX0" fmla="*/ 522154 w 617066"/>
                <a:gd name="connsiteY0" fmla="*/ 269924 h 765853"/>
                <a:gd name="connsiteX1" fmla="*/ 354087 w 617066"/>
                <a:gd name="connsiteY1" fmla="*/ 0 h 765853"/>
                <a:gd name="connsiteX2" fmla="*/ 167845 w 617066"/>
                <a:gd name="connsiteY2" fmla="*/ 71891 h 765853"/>
                <a:gd name="connsiteX3" fmla="*/ 41465 w 617066"/>
                <a:gd name="connsiteY3" fmla="*/ 614252 h 765853"/>
                <a:gd name="connsiteX4" fmla="*/ 0 w 617066"/>
                <a:gd name="connsiteY4" fmla="*/ 700715 h 765853"/>
                <a:gd name="connsiteX5" fmla="*/ 615404 w 617066"/>
                <a:gd name="connsiteY5" fmla="*/ 659266 h 765853"/>
                <a:gd name="connsiteX6" fmla="*/ 522154 w 617066"/>
                <a:gd name="connsiteY6" fmla="*/ 269924 h 76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066" h="765853">
                  <a:moveTo>
                    <a:pt x="522154" y="269924"/>
                  </a:moveTo>
                  <a:cubicBezTo>
                    <a:pt x="477264" y="89879"/>
                    <a:pt x="473443" y="76385"/>
                    <a:pt x="354087" y="0"/>
                  </a:cubicBezTo>
                  <a:lnTo>
                    <a:pt x="167845" y="71891"/>
                  </a:lnTo>
                  <a:cubicBezTo>
                    <a:pt x="29243" y="205411"/>
                    <a:pt x="90463" y="448494"/>
                    <a:pt x="41465" y="614252"/>
                  </a:cubicBezTo>
                  <a:cubicBezTo>
                    <a:pt x="31976" y="646454"/>
                    <a:pt x="19071" y="673404"/>
                    <a:pt x="0" y="700715"/>
                  </a:cubicBezTo>
                  <a:cubicBezTo>
                    <a:pt x="146429" y="768746"/>
                    <a:pt x="522403" y="820096"/>
                    <a:pt x="615404" y="659266"/>
                  </a:cubicBezTo>
                  <a:cubicBezTo>
                    <a:pt x="629610" y="634618"/>
                    <a:pt x="548840" y="376677"/>
                    <a:pt x="522154" y="269924"/>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787" name="Freeform 786">
              <a:extLst>
                <a:ext uri="{FF2B5EF4-FFF2-40B4-BE49-F238E27FC236}">
                  <a16:creationId xmlns:a16="http://schemas.microsoft.com/office/drawing/2014/main" id="{A13F4A45-FFAA-B23C-8B38-D954E2853228}"/>
                </a:ext>
              </a:extLst>
            </p:cNvPr>
            <p:cNvSpPr/>
            <p:nvPr/>
          </p:nvSpPr>
          <p:spPr>
            <a:xfrm>
              <a:off x="-2121418" y="3199350"/>
              <a:ext cx="333991" cy="416887"/>
            </a:xfrm>
            <a:custGeom>
              <a:avLst/>
              <a:gdLst>
                <a:gd name="connsiteX0" fmla="*/ 329395 w 333991"/>
                <a:gd name="connsiteY0" fmla="*/ 39750 h 416887"/>
                <a:gd name="connsiteX1" fmla="*/ 233292 w 333991"/>
                <a:gd name="connsiteY1" fmla="*/ 9814 h 416887"/>
                <a:gd name="connsiteX2" fmla="*/ 114740 w 333991"/>
                <a:gd name="connsiteY2" fmla="*/ 140166 h 416887"/>
                <a:gd name="connsiteX3" fmla="*/ 0 w 333991"/>
                <a:gd name="connsiteY3" fmla="*/ 251921 h 416887"/>
                <a:gd name="connsiteX4" fmla="*/ 220858 w 333991"/>
                <a:gd name="connsiteY4" fmla="*/ 416888 h 416887"/>
                <a:gd name="connsiteX5" fmla="*/ 329395 w 333991"/>
                <a:gd name="connsiteY5" fmla="*/ 39750 h 41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3991" h="416887">
                  <a:moveTo>
                    <a:pt x="329395" y="39750"/>
                  </a:moveTo>
                  <a:cubicBezTo>
                    <a:pt x="299395" y="-26200"/>
                    <a:pt x="233292" y="9814"/>
                    <a:pt x="233292" y="9814"/>
                  </a:cubicBezTo>
                  <a:cubicBezTo>
                    <a:pt x="185052" y="15313"/>
                    <a:pt x="141999" y="102135"/>
                    <a:pt x="114740" y="140166"/>
                  </a:cubicBezTo>
                  <a:cubicBezTo>
                    <a:pt x="81565" y="186368"/>
                    <a:pt x="46007" y="222161"/>
                    <a:pt x="0" y="251921"/>
                  </a:cubicBezTo>
                  <a:cubicBezTo>
                    <a:pt x="59825" y="331835"/>
                    <a:pt x="126925" y="376443"/>
                    <a:pt x="220858" y="416888"/>
                  </a:cubicBezTo>
                  <a:cubicBezTo>
                    <a:pt x="232868" y="279121"/>
                    <a:pt x="359432" y="105699"/>
                    <a:pt x="329395" y="39750"/>
                  </a:cubicBezTo>
                </a:path>
              </a:pathLst>
            </a:custGeom>
            <a:solidFill>
              <a:schemeClr val="accent1">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788" name="Freeform 787">
              <a:extLst>
                <a:ext uri="{FF2B5EF4-FFF2-40B4-BE49-F238E27FC236}">
                  <a16:creationId xmlns:a16="http://schemas.microsoft.com/office/drawing/2014/main" id="{609946F5-496F-0799-A5BA-A6631BF9F161}"/>
                </a:ext>
              </a:extLst>
            </p:cNvPr>
            <p:cNvSpPr/>
            <p:nvPr/>
          </p:nvSpPr>
          <p:spPr>
            <a:xfrm>
              <a:off x="-1944951" y="3215023"/>
              <a:ext cx="152060" cy="132120"/>
            </a:xfrm>
            <a:custGeom>
              <a:avLst/>
              <a:gdLst>
                <a:gd name="connsiteX0" fmla="*/ 152060 w 152060"/>
                <a:gd name="connsiteY0" fmla="*/ 84878 h 132120"/>
                <a:gd name="connsiteX1" fmla="*/ 38586 w 152060"/>
                <a:gd name="connsiteY1" fmla="*/ 0 h 132120"/>
                <a:gd name="connsiteX2" fmla="*/ 0 w 152060"/>
                <a:gd name="connsiteY2" fmla="*/ 34006 h 132120"/>
                <a:gd name="connsiteX3" fmla="*/ 136414 w 152060"/>
                <a:gd name="connsiteY3" fmla="*/ 132120 h 132120"/>
                <a:gd name="connsiteX4" fmla="*/ 152060 w 152060"/>
                <a:gd name="connsiteY4" fmla="*/ 84878 h 132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060" h="132120">
                  <a:moveTo>
                    <a:pt x="152060" y="84878"/>
                  </a:moveTo>
                  <a:cubicBezTo>
                    <a:pt x="107706" y="67110"/>
                    <a:pt x="67395" y="37138"/>
                    <a:pt x="38586" y="0"/>
                  </a:cubicBezTo>
                  <a:cubicBezTo>
                    <a:pt x="25062" y="6982"/>
                    <a:pt x="12157" y="19361"/>
                    <a:pt x="0" y="34006"/>
                  </a:cubicBezTo>
                  <a:cubicBezTo>
                    <a:pt x="41179" y="73659"/>
                    <a:pt x="85275" y="110898"/>
                    <a:pt x="136414" y="132120"/>
                  </a:cubicBezTo>
                  <a:cubicBezTo>
                    <a:pt x="142903" y="115246"/>
                    <a:pt x="148377" y="99385"/>
                    <a:pt x="152060" y="84878"/>
                  </a:cubicBezTo>
                </a:path>
              </a:pathLst>
            </a:custGeom>
            <a:solidFill>
              <a:schemeClr val="accent1">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789" name="Freeform 788">
              <a:extLst>
                <a:ext uri="{FF2B5EF4-FFF2-40B4-BE49-F238E27FC236}">
                  <a16:creationId xmlns:a16="http://schemas.microsoft.com/office/drawing/2014/main" id="{9932D7C7-12D8-70FE-F961-1A90D365C464}"/>
                </a:ext>
              </a:extLst>
            </p:cNvPr>
            <p:cNvSpPr/>
            <p:nvPr/>
          </p:nvSpPr>
          <p:spPr>
            <a:xfrm>
              <a:off x="-2018650" y="3308715"/>
              <a:ext cx="183241" cy="168926"/>
            </a:xfrm>
            <a:custGeom>
              <a:avLst/>
              <a:gdLst>
                <a:gd name="connsiteX0" fmla="*/ 155946 w 183241"/>
                <a:gd name="connsiteY0" fmla="*/ 168927 h 168926"/>
                <a:gd name="connsiteX1" fmla="*/ 183242 w 183241"/>
                <a:gd name="connsiteY1" fmla="*/ 103300 h 168926"/>
                <a:gd name="connsiteX2" fmla="*/ 32160 w 183241"/>
                <a:gd name="connsiteY2" fmla="*/ 0 h 168926"/>
                <a:gd name="connsiteX3" fmla="*/ 11972 w 183241"/>
                <a:gd name="connsiteY3" fmla="*/ 30801 h 168926"/>
                <a:gd name="connsiteX4" fmla="*/ 0 w 183241"/>
                <a:gd name="connsiteY4" fmla="*/ 46883 h 168926"/>
                <a:gd name="connsiteX5" fmla="*/ 155946 w 183241"/>
                <a:gd name="connsiteY5" fmla="*/ 168927 h 168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241" h="168926">
                  <a:moveTo>
                    <a:pt x="155946" y="168927"/>
                  </a:moveTo>
                  <a:cubicBezTo>
                    <a:pt x="164716" y="146618"/>
                    <a:pt x="174158" y="124604"/>
                    <a:pt x="183242" y="103300"/>
                  </a:cubicBezTo>
                  <a:cubicBezTo>
                    <a:pt x="125623" y="81783"/>
                    <a:pt x="71936" y="47242"/>
                    <a:pt x="32160" y="0"/>
                  </a:cubicBezTo>
                  <a:cubicBezTo>
                    <a:pt x="24739" y="11698"/>
                    <a:pt x="17917" y="22456"/>
                    <a:pt x="11972" y="30801"/>
                  </a:cubicBezTo>
                  <a:cubicBezTo>
                    <a:pt x="8003" y="36309"/>
                    <a:pt x="3997" y="41633"/>
                    <a:pt x="0" y="46883"/>
                  </a:cubicBezTo>
                  <a:cubicBezTo>
                    <a:pt x="43127" y="98943"/>
                    <a:pt x="96306" y="140217"/>
                    <a:pt x="155946" y="168927"/>
                  </a:cubicBezTo>
                </a:path>
              </a:pathLst>
            </a:custGeom>
            <a:solidFill>
              <a:schemeClr val="accent1">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790" name="Freeform 789">
              <a:extLst>
                <a:ext uri="{FF2B5EF4-FFF2-40B4-BE49-F238E27FC236}">
                  <a16:creationId xmlns:a16="http://schemas.microsoft.com/office/drawing/2014/main" id="{94D2058D-A600-581E-0257-3DE7B7C6452A}"/>
                </a:ext>
              </a:extLst>
            </p:cNvPr>
            <p:cNvSpPr/>
            <p:nvPr/>
          </p:nvSpPr>
          <p:spPr>
            <a:xfrm>
              <a:off x="-2121418" y="3410182"/>
              <a:ext cx="236329" cy="206055"/>
            </a:xfrm>
            <a:custGeom>
              <a:avLst/>
              <a:gdLst>
                <a:gd name="connsiteX0" fmla="*/ 53004 w 236329"/>
                <a:gd name="connsiteY0" fmla="*/ 0 h 206055"/>
                <a:gd name="connsiteX1" fmla="*/ 0 w 236329"/>
                <a:gd name="connsiteY1" fmla="*/ 41090 h 206055"/>
                <a:gd name="connsiteX2" fmla="*/ 220858 w 236329"/>
                <a:gd name="connsiteY2" fmla="*/ 206056 h 206055"/>
                <a:gd name="connsiteX3" fmla="*/ 236329 w 236329"/>
                <a:gd name="connsiteY3" fmla="*/ 131144 h 206055"/>
                <a:gd name="connsiteX4" fmla="*/ 53004 w 236329"/>
                <a:gd name="connsiteY4" fmla="*/ 0 h 2060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29" h="206055">
                  <a:moveTo>
                    <a:pt x="53004" y="0"/>
                  </a:moveTo>
                  <a:cubicBezTo>
                    <a:pt x="36748" y="14968"/>
                    <a:pt x="19293" y="28600"/>
                    <a:pt x="0" y="41090"/>
                  </a:cubicBezTo>
                  <a:cubicBezTo>
                    <a:pt x="59825" y="121003"/>
                    <a:pt x="126925" y="165611"/>
                    <a:pt x="220858" y="206056"/>
                  </a:cubicBezTo>
                  <a:cubicBezTo>
                    <a:pt x="222945" y="181877"/>
                    <a:pt x="228612" y="156695"/>
                    <a:pt x="236329" y="131144"/>
                  </a:cubicBezTo>
                  <a:cubicBezTo>
                    <a:pt x="164061" y="107002"/>
                    <a:pt x="100238" y="62569"/>
                    <a:pt x="53004" y="0"/>
                  </a:cubicBezTo>
                </a:path>
              </a:pathLst>
            </a:custGeom>
            <a:solidFill>
              <a:schemeClr val="accent1">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791" name="Freeform 790">
              <a:extLst>
                <a:ext uri="{FF2B5EF4-FFF2-40B4-BE49-F238E27FC236}">
                  <a16:creationId xmlns:a16="http://schemas.microsoft.com/office/drawing/2014/main" id="{2730E002-CE46-C7D9-C472-BB4336EDDD44}"/>
                </a:ext>
              </a:extLst>
            </p:cNvPr>
            <p:cNvSpPr/>
            <p:nvPr/>
          </p:nvSpPr>
          <p:spPr>
            <a:xfrm>
              <a:off x="-5775878" y="3085279"/>
              <a:ext cx="190275" cy="272937"/>
            </a:xfrm>
            <a:custGeom>
              <a:avLst/>
              <a:gdLst>
                <a:gd name="connsiteX0" fmla="*/ 174243 w 190275"/>
                <a:gd name="connsiteY0" fmla="*/ 0 h 272937"/>
                <a:gd name="connsiteX1" fmla="*/ 174170 w 190275"/>
                <a:gd name="connsiteY1" fmla="*/ 57678 h 272937"/>
                <a:gd name="connsiteX2" fmla="*/ 152606 w 190275"/>
                <a:gd name="connsiteY2" fmla="*/ 188610 h 272937"/>
                <a:gd name="connsiteX3" fmla="*/ 54417 w 190275"/>
                <a:gd name="connsiteY3" fmla="*/ 259561 h 272937"/>
                <a:gd name="connsiteX4" fmla="*/ 1 w 190275"/>
                <a:gd name="connsiteY4" fmla="*/ 247762 h 272937"/>
                <a:gd name="connsiteX5" fmla="*/ 53771 w 190275"/>
                <a:gd name="connsiteY5" fmla="*/ 271508 h 272937"/>
                <a:gd name="connsiteX6" fmla="*/ 171899 w 190275"/>
                <a:gd name="connsiteY6" fmla="*/ 197646 h 272937"/>
                <a:gd name="connsiteX7" fmla="*/ 186031 w 190275"/>
                <a:gd name="connsiteY7" fmla="*/ 56711 h 272937"/>
                <a:gd name="connsiteX8" fmla="*/ 174243 w 190275"/>
                <a:gd name="connsiteY8" fmla="*/ 0 h 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275" h="272937">
                  <a:moveTo>
                    <a:pt x="174243" y="0"/>
                  </a:moveTo>
                  <a:cubicBezTo>
                    <a:pt x="173413" y="0"/>
                    <a:pt x="173450" y="22272"/>
                    <a:pt x="174170" y="57678"/>
                  </a:cubicBezTo>
                  <a:cubicBezTo>
                    <a:pt x="174133" y="92689"/>
                    <a:pt x="174705" y="142197"/>
                    <a:pt x="152606" y="188610"/>
                  </a:cubicBezTo>
                  <a:cubicBezTo>
                    <a:pt x="132631" y="236175"/>
                    <a:pt x="88387" y="261256"/>
                    <a:pt x="54417" y="259561"/>
                  </a:cubicBezTo>
                  <a:cubicBezTo>
                    <a:pt x="20448" y="259525"/>
                    <a:pt x="694" y="245782"/>
                    <a:pt x="1" y="247762"/>
                  </a:cubicBezTo>
                  <a:cubicBezTo>
                    <a:pt x="-174" y="247081"/>
                    <a:pt x="15869" y="265935"/>
                    <a:pt x="53771" y="271508"/>
                  </a:cubicBezTo>
                  <a:cubicBezTo>
                    <a:pt x="90907" y="279715"/>
                    <a:pt x="149680" y="252257"/>
                    <a:pt x="171899" y="197646"/>
                  </a:cubicBezTo>
                  <a:cubicBezTo>
                    <a:pt x="196702" y="144748"/>
                    <a:pt x="190785" y="91353"/>
                    <a:pt x="186031" y="56711"/>
                  </a:cubicBezTo>
                  <a:cubicBezTo>
                    <a:pt x="180401" y="21268"/>
                    <a:pt x="175102" y="-28"/>
                    <a:pt x="174243" y="0"/>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792" name="Freeform 791">
              <a:extLst>
                <a:ext uri="{FF2B5EF4-FFF2-40B4-BE49-F238E27FC236}">
                  <a16:creationId xmlns:a16="http://schemas.microsoft.com/office/drawing/2014/main" id="{FBCB53C7-4460-9B0D-EE60-D4490502C005}"/>
                </a:ext>
              </a:extLst>
            </p:cNvPr>
            <p:cNvSpPr/>
            <p:nvPr/>
          </p:nvSpPr>
          <p:spPr>
            <a:xfrm>
              <a:off x="-6451669" y="3555327"/>
              <a:ext cx="796521" cy="247462"/>
            </a:xfrm>
            <a:custGeom>
              <a:avLst/>
              <a:gdLst>
                <a:gd name="connsiteX0" fmla="*/ 756277 w 796521"/>
                <a:gd name="connsiteY0" fmla="*/ 22630 h 247462"/>
                <a:gd name="connsiteX1" fmla="*/ 591598 w 796521"/>
                <a:gd name="connsiteY1" fmla="*/ 1040 h 247462"/>
                <a:gd name="connsiteX2" fmla="*/ 261169 w 796521"/>
                <a:gd name="connsiteY2" fmla="*/ 17371 h 247462"/>
                <a:gd name="connsiteX3" fmla="*/ 166691 w 796521"/>
                <a:gd name="connsiteY3" fmla="*/ 22409 h 247462"/>
                <a:gd name="connsiteX4" fmla="*/ 0 w 796521"/>
                <a:gd name="connsiteY4" fmla="*/ 79332 h 247462"/>
                <a:gd name="connsiteX5" fmla="*/ 198390 w 796521"/>
                <a:gd name="connsiteY5" fmla="*/ 213534 h 247462"/>
                <a:gd name="connsiteX6" fmla="*/ 471707 w 796521"/>
                <a:gd name="connsiteY6" fmla="*/ 245560 h 247462"/>
                <a:gd name="connsiteX7" fmla="*/ 761252 w 796521"/>
                <a:gd name="connsiteY7" fmla="*/ 150035 h 247462"/>
                <a:gd name="connsiteX8" fmla="*/ 756277 w 796521"/>
                <a:gd name="connsiteY8" fmla="*/ 22630 h 24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521" h="247462">
                  <a:moveTo>
                    <a:pt x="756277" y="22630"/>
                  </a:moveTo>
                  <a:cubicBezTo>
                    <a:pt x="709836" y="-5186"/>
                    <a:pt x="643198" y="36"/>
                    <a:pt x="591598" y="1040"/>
                  </a:cubicBezTo>
                  <a:cubicBezTo>
                    <a:pt x="481372" y="3232"/>
                    <a:pt x="371210" y="11476"/>
                    <a:pt x="261169" y="17371"/>
                  </a:cubicBezTo>
                  <a:cubicBezTo>
                    <a:pt x="229683" y="19103"/>
                    <a:pt x="198205" y="20760"/>
                    <a:pt x="166691" y="22409"/>
                  </a:cubicBezTo>
                  <a:lnTo>
                    <a:pt x="0" y="79332"/>
                  </a:lnTo>
                  <a:cubicBezTo>
                    <a:pt x="57038" y="155607"/>
                    <a:pt x="101641" y="205300"/>
                    <a:pt x="198390" y="213534"/>
                  </a:cubicBezTo>
                  <a:cubicBezTo>
                    <a:pt x="291456" y="221419"/>
                    <a:pt x="376518" y="255849"/>
                    <a:pt x="471707" y="245560"/>
                  </a:cubicBezTo>
                  <a:cubicBezTo>
                    <a:pt x="564016" y="235594"/>
                    <a:pt x="683085" y="203246"/>
                    <a:pt x="761252" y="150035"/>
                  </a:cubicBezTo>
                  <a:cubicBezTo>
                    <a:pt x="809973" y="116784"/>
                    <a:pt x="808127" y="53754"/>
                    <a:pt x="756277" y="22630"/>
                  </a:cubicBezTo>
                </a:path>
              </a:pathLst>
            </a:custGeom>
            <a:solidFill>
              <a:srgbClr val="5A8179"/>
            </a:solidFill>
            <a:ln w="9231" cap="flat">
              <a:noFill/>
              <a:prstDash val="solid"/>
              <a:miter/>
            </a:ln>
          </p:spPr>
          <p:txBody>
            <a:bodyPr rtlCol="0" anchor="ctr"/>
            <a:lstStyle/>
            <a:p>
              <a:endParaRPr lang="en-US" dirty="0">
                <a:latin typeface="Roboto Condensed" panose="02000000000000000000" pitchFamily="2" charset="0"/>
              </a:endParaRPr>
            </a:p>
          </p:txBody>
        </p:sp>
        <p:sp>
          <p:nvSpPr>
            <p:cNvPr id="793" name="Freeform 792">
              <a:extLst>
                <a:ext uri="{FF2B5EF4-FFF2-40B4-BE49-F238E27FC236}">
                  <a16:creationId xmlns:a16="http://schemas.microsoft.com/office/drawing/2014/main" id="{BBE6978D-42D8-107A-9E3C-AB21C157D00C}"/>
                </a:ext>
              </a:extLst>
            </p:cNvPr>
            <p:cNvSpPr/>
            <p:nvPr/>
          </p:nvSpPr>
          <p:spPr>
            <a:xfrm>
              <a:off x="-6494313" y="2941433"/>
              <a:ext cx="834329" cy="793859"/>
            </a:xfrm>
            <a:custGeom>
              <a:avLst/>
              <a:gdLst>
                <a:gd name="connsiteX0" fmla="*/ 654042 w 834329"/>
                <a:gd name="connsiteY0" fmla="*/ 201846 h 793859"/>
                <a:gd name="connsiteX1" fmla="*/ 587985 w 834329"/>
                <a:gd name="connsiteY1" fmla="*/ 88120 h 793859"/>
                <a:gd name="connsiteX2" fmla="*/ 468879 w 834329"/>
                <a:gd name="connsiteY2" fmla="*/ 28646 h 793859"/>
                <a:gd name="connsiteX3" fmla="*/ 341955 w 834329"/>
                <a:gd name="connsiteY3" fmla="*/ 0 h 793859"/>
                <a:gd name="connsiteX4" fmla="*/ 237932 w 834329"/>
                <a:gd name="connsiteY4" fmla="*/ 81894 h 793859"/>
                <a:gd name="connsiteX5" fmla="*/ 244172 w 834329"/>
                <a:gd name="connsiteY5" fmla="*/ 85384 h 793859"/>
                <a:gd name="connsiteX6" fmla="*/ 39791 w 834329"/>
                <a:gd name="connsiteY6" fmla="*/ 394482 h 793859"/>
                <a:gd name="connsiteX7" fmla="*/ 90958 w 834329"/>
                <a:gd name="connsiteY7" fmla="*/ 411936 h 793859"/>
                <a:gd name="connsiteX8" fmla="*/ 11231 w 834329"/>
                <a:gd name="connsiteY8" fmla="*/ 716861 h 793859"/>
                <a:gd name="connsiteX9" fmla="*/ 221593 w 834329"/>
                <a:gd name="connsiteY9" fmla="*/ 791957 h 793859"/>
                <a:gd name="connsiteX10" fmla="*/ 535988 w 834329"/>
                <a:gd name="connsiteY10" fmla="*/ 736545 h 793859"/>
                <a:gd name="connsiteX11" fmla="*/ 653755 w 834329"/>
                <a:gd name="connsiteY11" fmla="*/ 595149 h 793859"/>
                <a:gd name="connsiteX12" fmla="*/ 550554 w 834329"/>
                <a:gd name="connsiteY12" fmla="*/ 428239 h 793859"/>
                <a:gd name="connsiteX13" fmla="*/ 815361 w 834329"/>
                <a:gd name="connsiteY13" fmla="*/ 399778 h 793859"/>
                <a:gd name="connsiteX14" fmla="*/ 834330 w 834329"/>
                <a:gd name="connsiteY14" fmla="*/ 317848 h 793859"/>
                <a:gd name="connsiteX15" fmla="*/ 654042 w 834329"/>
                <a:gd name="connsiteY15" fmla="*/ 201846 h 793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4329" h="793859">
                  <a:moveTo>
                    <a:pt x="654042" y="201846"/>
                  </a:moveTo>
                  <a:cubicBezTo>
                    <a:pt x="634749" y="164036"/>
                    <a:pt x="617118" y="119603"/>
                    <a:pt x="587985" y="88120"/>
                  </a:cubicBezTo>
                  <a:cubicBezTo>
                    <a:pt x="556536" y="54077"/>
                    <a:pt x="510741" y="44691"/>
                    <a:pt x="468879" y="28646"/>
                  </a:cubicBezTo>
                  <a:cubicBezTo>
                    <a:pt x="426657" y="12490"/>
                    <a:pt x="387823" y="3132"/>
                    <a:pt x="341955" y="0"/>
                  </a:cubicBezTo>
                  <a:lnTo>
                    <a:pt x="237932" y="81894"/>
                  </a:lnTo>
                  <a:cubicBezTo>
                    <a:pt x="241790" y="83515"/>
                    <a:pt x="247957" y="79342"/>
                    <a:pt x="244172" y="85384"/>
                  </a:cubicBezTo>
                  <a:cubicBezTo>
                    <a:pt x="177100" y="123305"/>
                    <a:pt x="-61462" y="303525"/>
                    <a:pt x="39791" y="394482"/>
                  </a:cubicBezTo>
                  <a:cubicBezTo>
                    <a:pt x="54718" y="407837"/>
                    <a:pt x="70188" y="414350"/>
                    <a:pt x="90958" y="411936"/>
                  </a:cubicBezTo>
                  <a:cubicBezTo>
                    <a:pt x="57930" y="480437"/>
                    <a:pt x="-31203" y="640052"/>
                    <a:pt x="11231" y="716861"/>
                  </a:cubicBezTo>
                  <a:cubicBezTo>
                    <a:pt x="46068" y="779827"/>
                    <a:pt x="160042" y="787821"/>
                    <a:pt x="221593" y="791957"/>
                  </a:cubicBezTo>
                  <a:cubicBezTo>
                    <a:pt x="326272" y="799004"/>
                    <a:pt x="442525" y="787748"/>
                    <a:pt x="535988" y="736545"/>
                  </a:cubicBezTo>
                  <a:cubicBezTo>
                    <a:pt x="594798" y="704270"/>
                    <a:pt x="632478" y="658004"/>
                    <a:pt x="653755" y="595149"/>
                  </a:cubicBezTo>
                  <a:cubicBezTo>
                    <a:pt x="572551" y="637712"/>
                    <a:pt x="549363" y="470407"/>
                    <a:pt x="550554" y="428239"/>
                  </a:cubicBezTo>
                  <a:cubicBezTo>
                    <a:pt x="640232" y="496345"/>
                    <a:pt x="763409" y="527109"/>
                    <a:pt x="815361" y="399778"/>
                  </a:cubicBezTo>
                  <a:cubicBezTo>
                    <a:pt x="825930" y="373868"/>
                    <a:pt x="829604" y="345231"/>
                    <a:pt x="834330" y="317848"/>
                  </a:cubicBezTo>
                  <a:cubicBezTo>
                    <a:pt x="777071" y="350841"/>
                    <a:pt x="676833" y="246500"/>
                    <a:pt x="654042" y="201846"/>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794" name="Freeform 793">
              <a:extLst>
                <a:ext uri="{FF2B5EF4-FFF2-40B4-BE49-F238E27FC236}">
                  <a16:creationId xmlns:a16="http://schemas.microsoft.com/office/drawing/2014/main" id="{5BB9A3A1-AA26-B170-4154-948829AE16E1}"/>
                </a:ext>
              </a:extLst>
            </p:cNvPr>
            <p:cNvSpPr/>
            <p:nvPr/>
          </p:nvSpPr>
          <p:spPr>
            <a:xfrm>
              <a:off x="-6452934" y="3156414"/>
              <a:ext cx="660146" cy="79832"/>
            </a:xfrm>
            <a:custGeom>
              <a:avLst/>
              <a:gdLst>
                <a:gd name="connsiteX0" fmla="*/ 660146 w 660146"/>
                <a:gd name="connsiteY0" fmla="*/ 47463 h 79832"/>
                <a:gd name="connsiteX1" fmla="*/ 620491 w 660146"/>
                <a:gd name="connsiteY1" fmla="*/ 0 h 79832"/>
                <a:gd name="connsiteX2" fmla="*/ 38400 w 660146"/>
                <a:gd name="connsiteY2" fmla="*/ 4099 h 79832"/>
                <a:gd name="connsiteX3" fmla="*/ 0 w 660146"/>
                <a:gd name="connsiteY3" fmla="*/ 53183 h 79832"/>
                <a:gd name="connsiteX4" fmla="*/ 94367 w 660146"/>
                <a:gd name="connsiteY4" fmla="*/ 70702 h 79832"/>
                <a:gd name="connsiteX5" fmla="*/ 660146 w 660146"/>
                <a:gd name="connsiteY5" fmla="*/ 47463 h 7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146" h="79832">
                  <a:moveTo>
                    <a:pt x="660146" y="47463"/>
                  </a:moveTo>
                  <a:cubicBezTo>
                    <a:pt x="643780" y="31050"/>
                    <a:pt x="629823" y="14102"/>
                    <a:pt x="620491" y="0"/>
                  </a:cubicBezTo>
                  <a:cubicBezTo>
                    <a:pt x="427574" y="34614"/>
                    <a:pt x="222547" y="64660"/>
                    <a:pt x="38400" y="4099"/>
                  </a:cubicBezTo>
                  <a:cubicBezTo>
                    <a:pt x="23723" y="20153"/>
                    <a:pt x="10597" y="36770"/>
                    <a:pt x="0" y="53183"/>
                  </a:cubicBezTo>
                  <a:cubicBezTo>
                    <a:pt x="28957" y="67644"/>
                    <a:pt x="64690" y="70702"/>
                    <a:pt x="94367" y="70702"/>
                  </a:cubicBezTo>
                  <a:cubicBezTo>
                    <a:pt x="281320" y="80024"/>
                    <a:pt x="475566" y="92974"/>
                    <a:pt x="660146" y="47463"/>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95" name="Freeform 794">
              <a:extLst>
                <a:ext uri="{FF2B5EF4-FFF2-40B4-BE49-F238E27FC236}">
                  <a16:creationId xmlns:a16="http://schemas.microsoft.com/office/drawing/2014/main" id="{6BA456C9-78E2-F2BD-DD8F-9C8FFF1044D4}"/>
                </a:ext>
              </a:extLst>
            </p:cNvPr>
            <p:cNvSpPr/>
            <p:nvPr/>
          </p:nvSpPr>
          <p:spPr>
            <a:xfrm>
              <a:off x="-6479163" y="3219628"/>
              <a:ext cx="723160" cy="162456"/>
            </a:xfrm>
            <a:custGeom>
              <a:avLst/>
              <a:gdLst>
                <a:gd name="connsiteX0" fmla="*/ 723161 w 723160"/>
                <a:gd name="connsiteY0" fmla="*/ 16017 h 162456"/>
                <a:gd name="connsiteX1" fmla="*/ 703222 w 723160"/>
                <a:gd name="connsiteY1" fmla="*/ 0 h 162456"/>
                <a:gd name="connsiteX2" fmla="*/ 1020 w 723160"/>
                <a:gd name="connsiteY2" fmla="*/ 49868 h 162456"/>
                <a:gd name="connsiteX3" fmla="*/ 7186 w 723160"/>
                <a:gd name="connsiteY3" fmla="*/ 93987 h 162456"/>
                <a:gd name="connsiteX4" fmla="*/ 723161 w 723160"/>
                <a:gd name="connsiteY4" fmla="*/ 16017 h 162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160" h="162456">
                  <a:moveTo>
                    <a:pt x="723161" y="16017"/>
                  </a:moveTo>
                  <a:cubicBezTo>
                    <a:pt x="716348" y="11016"/>
                    <a:pt x="709637" y="5655"/>
                    <a:pt x="703222" y="0"/>
                  </a:cubicBezTo>
                  <a:cubicBezTo>
                    <a:pt x="504823" y="145365"/>
                    <a:pt x="230241" y="124282"/>
                    <a:pt x="1020" y="49868"/>
                  </a:cubicBezTo>
                  <a:cubicBezTo>
                    <a:pt x="-1353" y="65489"/>
                    <a:pt x="300" y="80346"/>
                    <a:pt x="7186" y="93987"/>
                  </a:cubicBezTo>
                  <a:cubicBezTo>
                    <a:pt x="231792" y="192893"/>
                    <a:pt x="540814" y="199009"/>
                    <a:pt x="723161" y="16017"/>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96" name="Freeform 795">
              <a:extLst>
                <a:ext uri="{FF2B5EF4-FFF2-40B4-BE49-F238E27FC236}">
                  <a16:creationId xmlns:a16="http://schemas.microsoft.com/office/drawing/2014/main" id="{C400A366-CCED-6139-15E4-33F4BD9C5B7B}"/>
                </a:ext>
              </a:extLst>
            </p:cNvPr>
            <p:cNvSpPr/>
            <p:nvPr/>
          </p:nvSpPr>
          <p:spPr>
            <a:xfrm>
              <a:off x="-6454669" y="3391935"/>
              <a:ext cx="527101" cy="113131"/>
            </a:xfrm>
            <a:custGeom>
              <a:avLst/>
              <a:gdLst>
                <a:gd name="connsiteX0" fmla="*/ 527102 w 527101"/>
                <a:gd name="connsiteY0" fmla="*/ 79840 h 113131"/>
                <a:gd name="connsiteX1" fmla="*/ 515526 w 527101"/>
                <a:gd name="connsiteY1" fmla="*/ 29935 h 113131"/>
                <a:gd name="connsiteX2" fmla="*/ 32244 w 527101"/>
                <a:gd name="connsiteY2" fmla="*/ 0 h 113131"/>
                <a:gd name="connsiteX3" fmla="*/ 0 w 527101"/>
                <a:gd name="connsiteY3" fmla="*/ 68584 h 113131"/>
                <a:gd name="connsiteX4" fmla="*/ 527102 w 527101"/>
                <a:gd name="connsiteY4" fmla="*/ 79840 h 113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101" h="113131">
                  <a:moveTo>
                    <a:pt x="527102" y="79840"/>
                  </a:moveTo>
                  <a:cubicBezTo>
                    <a:pt x="521905" y="63361"/>
                    <a:pt x="518120" y="45953"/>
                    <a:pt x="515526" y="29935"/>
                  </a:cubicBezTo>
                  <a:cubicBezTo>
                    <a:pt x="353515" y="44544"/>
                    <a:pt x="179753" y="47242"/>
                    <a:pt x="32244" y="0"/>
                  </a:cubicBezTo>
                  <a:cubicBezTo>
                    <a:pt x="22108" y="20402"/>
                    <a:pt x="10717" y="43899"/>
                    <a:pt x="0" y="68584"/>
                  </a:cubicBezTo>
                  <a:cubicBezTo>
                    <a:pt x="164245" y="130435"/>
                    <a:pt x="356903" y="121758"/>
                    <a:pt x="527102" y="79840"/>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97" name="Freeform 796">
              <a:extLst>
                <a:ext uri="{FF2B5EF4-FFF2-40B4-BE49-F238E27FC236}">
                  <a16:creationId xmlns:a16="http://schemas.microsoft.com/office/drawing/2014/main" id="{26C2A5B8-F03E-CB98-4C0E-FD12B070F758}"/>
                </a:ext>
              </a:extLst>
            </p:cNvPr>
            <p:cNvSpPr/>
            <p:nvPr/>
          </p:nvSpPr>
          <p:spPr>
            <a:xfrm>
              <a:off x="-6494186" y="3526110"/>
              <a:ext cx="612625" cy="140071"/>
            </a:xfrm>
            <a:custGeom>
              <a:avLst/>
              <a:gdLst>
                <a:gd name="connsiteX0" fmla="*/ 514086 w 612625"/>
                <a:gd name="connsiteY0" fmla="*/ 78615 h 140071"/>
                <a:gd name="connsiteX1" fmla="*/ 612626 w 612625"/>
                <a:gd name="connsiteY1" fmla="*/ 13927 h 140071"/>
                <a:gd name="connsiteX2" fmla="*/ 594275 w 612625"/>
                <a:gd name="connsiteY2" fmla="*/ 0 h 140071"/>
                <a:gd name="connsiteX3" fmla="*/ 417946 w 612625"/>
                <a:gd name="connsiteY3" fmla="*/ 48679 h 140071"/>
                <a:gd name="connsiteX4" fmla="*/ 12877 w 612625"/>
                <a:gd name="connsiteY4" fmla="*/ 6291 h 140071"/>
                <a:gd name="connsiteX5" fmla="*/ 0 w 612625"/>
                <a:gd name="connsiteY5" fmla="*/ 77141 h 140071"/>
                <a:gd name="connsiteX6" fmla="*/ 514086 w 612625"/>
                <a:gd name="connsiteY6" fmla="*/ 78615 h 140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2625" h="140071">
                  <a:moveTo>
                    <a:pt x="514086" y="78615"/>
                  </a:moveTo>
                  <a:cubicBezTo>
                    <a:pt x="546025" y="62680"/>
                    <a:pt x="585875" y="44000"/>
                    <a:pt x="612626" y="13927"/>
                  </a:cubicBezTo>
                  <a:cubicBezTo>
                    <a:pt x="605850" y="10933"/>
                    <a:pt x="599758" y="6153"/>
                    <a:pt x="594275" y="0"/>
                  </a:cubicBezTo>
                  <a:cubicBezTo>
                    <a:pt x="544982" y="35545"/>
                    <a:pt x="479895" y="48679"/>
                    <a:pt x="417946" y="48679"/>
                  </a:cubicBezTo>
                  <a:cubicBezTo>
                    <a:pt x="290597" y="48679"/>
                    <a:pt x="121044" y="81313"/>
                    <a:pt x="12877" y="6291"/>
                  </a:cubicBezTo>
                  <a:cubicBezTo>
                    <a:pt x="5520" y="30976"/>
                    <a:pt x="609" y="55118"/>
                    <a:pt x="0" y="77141"/>
                  </a:cubicBezTo>
                  <a:cubicBezTo>
                    <a:pt x="140162" y="177631"/>
                    <a:pt x="360004" y="142262"/>
                    <a:pt x="514086" y="78615"/>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98" name="Freeform 797">
              <a:extLst>
                <a:ext uri="{FF2B5EF4-FFF2-40B4-BE49-F238E27FC236}">
                  <a16:creationId xmlns:a16="http://schemas.microsoft.com/office/drawing/2014/main" id="{F6C60885-6524-8A7F-A940-B74C8EE563C9}"/>
                </a:ext>
              </a:extLst>
            </p:cNvPr>
            <p:cNvSpPr/>
            <p:nvPr/>
          </p:nvSpPr>
          <p:spPr>
            <a:xfrm>
              <a:off x="-6349843" y="3041822"/>
              <a:ext cx="481768" cy="78045"/>
            </a:xfrm>
            <a:custGeom>
              <a:avLst/>
              <a:gdLst>
                <a:gd name="connsiteX0" fmla="*/ 481769 w 481768"/>
                <a:gd name="connsiteY0" fmla="*/ 45262 h 78045"/>
                <a:gd name="connsiteX1" fmla="*/ 453864 w 481768"/>
                <a:gd name="connsiteY1" fmla="*/ 0 h 78045"/>
                <a:gd name="connsiteX2" fmla="*/ 21240 w 481768"/>
                <a:gd name="connsiteY2" fmla="*/ 39616 h 78045"/>
                <a:gd name="connsiteX3" fmla="*/ 0 w 481768"/>
                <a:gd name="connsiteY3" fmla="*/ 57024 h 78045"/>
                <a:gd name="connsiteX4" fmla="*/ 481769 w 481768"/>
                <a:gd name="connsiteY4" fmla="*/ 45262 h 78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768" h="78045">
                  <a:moveTo>
                    <a:pt x="481769" y="45262"/>
                  </a:moveTo>
                  <a:cubicBezTo>
                    <a:pt x="473479" y="29318"/>
                    <a:pt x="464498" y="13853"/>
                    <a:pt x="453864" y="0"/>
                  </a:cubicBezTo>
                  <a:cubicBezTo>
                    <a:pt x="311035" y="19748"/>
                    <a:pt x="167845" y="56739"/>
                    <a:pt x="21240" y="39616"/>
                  </a:cubicBezTo>
                  <a:cubicBezTo>
                    <a:pt x="14280" y="45152"/>
                    <a:pt x="7172" y="50945"/>
                    <a:pt x="0" y="57024"/>
                  </a:cubicBezTo>
                  <a:cubicBezTo>
                    <a:pt x="156242" y="97395"/>
                    <a:pt x="320487" y="71817"/>
                    <a:pt x="481769" y="45262"/>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799" name="Freeform 798">
              <a:extLst>
                <a:ext uri="{FF2B5EF4-FFF2-40B4-BE49-F238E27FC236}">
                  <a16:creationId xmlns:a16="http://schemas.microsoft.com/office/drawing/2014/main" id="{0854ADF2-B4FC-ED26-EBF8-EA6E3C723B08}"/>
                </a:ext>
              </a:extLst>
            </p:cNvPr>
            <p:cNvSpPr/>
            <p:nvPr/>
          </p:nvSpPr>
          <p:spPr>
            <a:xfrm>
              <a:off x="-6003371" y="3140212"/>
              <a:ext cx="59351" cy="229292"/>
            </a:xfrm>
            <a:custGeom>
              <a:avLst/>
              <a:gdLst>
                <a:gd name="connsiteX0" fmla="*/ 18794 w 59351"/>
                <a:gd name="connsiteY0" fmla="*/ 9 h 229292"/>
                <a:gd name="connsiteX1" fmla="*/ 2465 w 59351"/>
                <a:gd name="connsiteY1" fmla="*/ 121371 h 229292"/>
                <a:gd name="connsiteX2" fmla="*/ 59327 w 59351"/>
                <a:gd name="connsiteY2" fmla="*/ 229276 h 229292"/>
                <a:gd name="connsiteX3" fmla="*/ 8696 w 59351"/>
                <a:gd name="connsiteY3" fmla="*/ 120404 h 229292"/>
                <a:gd name="connsiteX4" fmla="*/ 18794 w 59351"/>
                <a:gd name="connsiteY4" fmla="*/ 9 h 229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51" h="229292">
                  <a:moveTo>
                    <a:pt x="18794" y="9"/>
                  </a:moveTo>
                  <a:cubicBezTo>
                    <a:pt x="19302" y="-810"/>
                    <a:pt x="-8215" y="51609"/>
                    <a:pt x="2465" y="121371"/>
                  </a:cubicBezTo>
                  <a:cubicBezTo>
                    <a:pt x="13025" y="191825"/>
                    <a:pt x="60259" y="230179"/>
                    <a:pt x="59327" y="229276"/>
                  </a:cubicBezTo>
                  <a:cubicBezTo>
                    <a:pt x="60518" y="228991"/>
                    <a:pt x="18656" y="188334"/>
                    <a:pt x="8696" y="120404"/>
                  </a:cubicBezTo>
                  <a:cubicBezTo>
                    <a:pt x="-1791" y="53045"/>
                    <a:pt x="20096" y="-27"/>
                    <a:pt x="18794" y="9"/>
                  </a:cubicBezTo>
                </a:path>
              </a:pathLst>
            </a:custGeom>
            <a:solidFill>
              <a:srgbClr val="D66E8F"/>
            </a:solidFill>
            <a:ln w="9231" cap="flat">
              <a:noFill/>
              <a:prstDash val="solid"/>
              <a:miter/>
            </a:ln>
          </p:spPr>
          <p:txBody>
            <a:bodyPr rtlCol="0" anchor="ctr"/>
            <a:lstStyle/>
            <a:p>
              <a:endParaRPr lang="en-US" dirty="0">
                <a:latin typeface="Roboto Condensed" panose="02000000000000000000" pitchFamily="2" charset="0"/>
              </a:endParaRPr>
            </a:p>
          </p:txBody>
        </p:sp>
        <p:sp>
          <p:nvSpPr>
            <p:cNvPr id="800" name="Freeform 799">
              <a:extLst>
                <a:ext uri="{FF2B5EF4-FFF2-40B4-BE49-F238E27FC236}">
                  <a16:creationId xmlns:a16="http://schemas.microsoft.com/office/drawing/2014/main" id="{D532DCE0-6DC8-FD90-1B66-1094AA6A53C4}"/>
                </a:ext>
              </a:extLst>
            </p:cNvPr>
            <p:cNvSpPr/>
            <p:nvPr/>
          </p:nvSpPr>
          <p:spPr>
            <a:xfrm>
              <a:off x="-6402090" y="3134231"/>
              <a:ext cx="118589" cy="215761"/>
            </a:xfrm>
            <a:custGeom>
              <a:avLst/>
              <a:gdLst>
                <a:gd name="connsiteX0" fmla="*/ 0 w 118589"/>
                <a:gd name="connsiteY0" fmla="*/ 215758 h 215761"/>
                <a:gd name="connsiteX1" fmla="*/ 54084 w 118589"/>
                <a:gd name="connsiteY1" fmla="*/ 104509 h 215761"/>
                <a:gd name="connsiteX2" fmla="*/ 118589 w 118589"/>
                <a:gd name="connsiteY2" fmla="*/ 22 h 215761"/>
                <a:gd name="connsiteX3" fmla="*/ 48425 w 118589"/>
                <a:gd name="connsiteY3" fmla="*/ 101810 h 215761"/>
                <a:gd name="connsiteX4" fmla="*/ 0 w 118589"/>
                <a:gd name="connsiteY4" fmla="*/ 215758 h 215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589" h="215761">
                  <a:moveTo>
                    <a:pt x="0" y="215758"/>
                  </a:moveTo>
                  <a:cubicBezTo>
                    <a:pt x="858" y="216255"/>
                    <a:pt x="25920" y="166535"/>
                    <a:pt x="54084" y="104509"/>
                  </a:cubicBezTo>
                  <a:cubicBezTo>
                    <a:pt x="81887" y="41903"/>
                    <a:pt x="118515" y="58"/>
                    <a:pt x="118589" y="22"/>
                  </a:cubicBezTo>
                  <a:cubicBezTo>
                    <a:pt x="118128" y="-1056"/>
                    <a:pt x="76552" y="38412"/>
                    <a:pt x="48425" y="101810"/>
                  </a:cubicBezTo>
                  <a:cubicBezTo>
                    <a:pt x="20077" y="164196"/>
                    <a:pt x="37" y="215721"/>
                    <a:pt x="0" y="21575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801" name="Freeform 800">
              <a:extLst>
                <a:ext uri="{FF2B5EF4-FFF2-40B4-BE49-F238E27FC236}">
                  <a16:creationId xmlns:a16="http://schemas.microsoft.com/office/drawing/2014/main" id="{47642D10-DBBD-5078-1E1A-05506F814132}"/>
                </a:ext>
              </a:extLst>
            </p:cNvPr>
            <p:cNvSpPr/>
            <p:nvPr/>
          </p:nvSpPr>
          <p:spPr>
            <a:xfrm>
              <a:off x="-6112259" y="3664601"/>
              <a:ext cx="339419" cy="92981"/>
            </a:xfrm>
            <a:custGeom>
              <a:avLst/>
              <a:gdLst>
                <a:gd name="connsiteX0" fmla="*/ 339419 w 339419"/>
                <a:gd name="connsiteY0" fmla="*/ 30 h 92981"/>
                <a:gd name="connsiteX1" fmla="*/ 295785 w 339419"/>
                <a:gd name="connsiteY1" fmla="*/ 28455 h 92981"/>
                <a:gd name="connsiteX2" fmla="*/ 173762 w 339419"/>
                <a:gd name="connsiteY2" fmla="*/ 54826 h 92981"/>
                <a:gd name="connsiteX3" fmla="*/ 48102 w 339419"/>
                <a:gd name="connsiteY3" fmla="*/ 71774 h 92981"/>
                <a:gd name="connsiteX4" fmla="*/ 0 w 339419"/>
                <a:gd name="connsiteY4" fmla="*/ 92931 h 92981"/>
                <a:gd name="connsiteX5" fmla="*/ 49044 w 339419"/>
                <a:gd name="connsiteY5" fmla="*/ 75228 h 92981"/>
                <a:gd name="connsiteX6" fmla="*/ 174233 w 339419"/>
                <a:gd name="connsiteY6" fmla="*/ 61126 h 92981"/>
                <a:gd name="connsiteX7" fmla="*/ 297410 w 339419"/>
                <a:gd name="connsiteY7" fmla="*/ 31587 h 92981"/>
                <a:gd name="connsiteX8" fmla="*/ 339419 w 339419"/>
                <a:gd name="connsiteY8" fmla="*/ 30 h 92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419" h="92981">
                  <a:moveTo>
                    <a:pt x="339419" y="30"/>
                  </a:moveTo>
                  <a:cubicBezTo>
                    <a:pt x="338838" y="-762"/>
                    <a:pt x="324558" y="14022"/>
                    <a:pt x="295785" y="28455"/>
                  </a:cubicBezTo>
                  <a:cubicBezTo>
                    <a:pt x="267049" y="43239"/>
                    <a:pt x="223018" y="52053"/>
                    <a:pt x="173762" y="54826"/>
                  </a:cubicBezTo>
                  <a:cubicBezTo>
                    <a:pt x="124617" y="57672"/>
                    <a:pt x="79256" y="61660"/>
                    <a:pt x="48102" y="71774"/>
                  </a:cubicBezTo>
                  <a:cubicBezTo>
                    <a:pt x="16773" y="81417"/>
                    <a:pt x="74" y="93364"/>
                    <a:pt x="0" y="92931"/>
                  </a:cubicBezTo>
                  <a:cubicBezTo>
                    <a:pt x="360" y="93797"/>
                    <a:pt x="17816" y="83287"/>
                    <a:pt x="49044" y="75228"/>
                  </a:cubicBezTo>
                  <a:cubicBezTo>
                    <a:pt x="80198" y="66625"/>
                    <a:pt x="124802" y="63926"/>
                    <a:pt x="174233" y="61126"/>
                  </a:cubicBezTo>
                  <a:cubicBezTo>
                    <a:pt x="223701" y="58390"/>
                    <a:pt x="268812" y="48028"/>
                    <a:pt x="297410" y="31587"/>
                  </a:cubicBezTo>
                  <a:cubicBezTo>
                    <a:pt x="326035" y="15569"/>
                    <a:pt x="339124" y="-402"/>
                    <a:pt x="339419" y="30"/>
                  </a:cubicBezTo>
                </a:path>
              </a:pathLst>
            </a:custGeom>
            <a:solidFill>
              <a:srgbClr val="819E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02" name="Freeform 801">
              <a:extLst>
                <a:ext uri="{FF2B5EF4-FFF2-40B4-BE49-F238E27FC236}">
                  <a16:creationId xmlns:a16="http://schemas.microsoft.com/office/drawing/2014/main" id="{7E485175-D840-4C8B-DB9F-89682AA266BB}"/>
                </a:ext>
              </a:extLst>
            </p:cNvPr>
            <p:cNvSpPr/>
            <p:nvPr/>
          </p:nvSpPr>
          <p:spPr>
            <a:xfrm>
              <a:off x="-6233651" y="3741558"/>
              <a:ext cx="186011" cy="152536"/>
            </a:xfrm>
            <a:custGeom>
              <a:avLst/>
              <a:gdLst>
                <a:gd name="connsiteX0" fmla="*/ 172125 w 186011"/>
                <a:gd name="connsiteY0" fmla="*/ 2517 h 152536"/>
                <a:gd name="connsiteX1" fmla="*/ 67446 w 186011"/>
                <a:gd name="connsiteY1" fmla="*/ 42962 h 152536"/>
                <a:gd name="connsiteX2" fmla="*/ 6190 w 186011"/>
                <a:gd name="connsiteY2" fmla="*/ 95344 h 152536"/>
                <a:gd name="connsiteX3" fmla="*/ 75127 w 186011"/>
                <a:gd name="connsiteY3" fmla="*/ 141868 h 152536"/>
                <a:gd name="connsiteX4" fmla="*/ 149048 w 186011"/>
                <a:gd name="connsiteY4" fmla="*/ 87929 h 152536"/>
                <a:gd name="connsiteX5" fmla="*/ 185971 w 186011"/>
                <a:gd name="connsiteY5" fmla="*/ 20469 h 152536"/>
                <a:gd name="connsiteX6" fmla="*/ 172125 w 186011"/>
                <a:gd name="connsiteY6" fmla="*/ 2517 h 152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11" h="152536">
                  <a:moveTo>
                    <a:pt x="172125" y="2517"/>
                  </a:moveTo>
                  <a:cubicBezTo>
                    <a:pt x="133761" y="-8131"/>
                    <a:pt x="101564" y="16840"/>
                    <a:pt x="67446" y="42962"/>
                  </a:cubicBezTo>
                  <a:cubicBezTo>
                    <a:pt x="44988" y="60195"/>
                    <a:pt x="14877" y="72031"/>
                    <a:pt x="6190" y="95344"/>
                  </a:cubicBezTo>
                  <a:cubicBezTo>
                    <a:pt x="-16711" y="157047"/>
                    <a:pt x="27892" y="162159"/>
                    <a:pt x="75127" y="141868"/>
                  </a:cubicBezTo>
                  <a:cubicBezTo>
                    <a:pt x="104693" y="129166"/>
                    <a:pt x="137038" y="100815"/>
                    <a:pt x="149048" y="87929"/>
                  </a:cubicBezTo>
                  <a:cubicBezTo>
                    <a:pt x="167509" y="68144"/>
                    <a:pt x="187014" y="31946"/>
                    <a:pt x="185971" y="20469"/>
                  </a:cubicBezTo>
                  <a:cubicBezTo>
                    <a:pt x="184965" y="9029"/>
                    <a:pt x="172125" y="2517"/>
                    <a:pt x="172125" y="2517"/>
                  </a:cubicBezTo>
                </a:path>
              </a:pathLst>
            </a:custGeom>
            <a:solidFill>
              <a:srgbClr val="CE4D7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03" name="Freeform 802">
              <a:extLst>
                <a:ext uri="{FF2B5EF4-FFF2-40B4-BE49-F238E27FC236}">
                  <a16:creationId xmlns:a16="http://schemas.microsoft.com/office/drawing/2014/main" id="{44DC750B-7809-C33D-E016-A868AE7A4D6A}"/>
                </a:ext>
              </a:extLst>
            </p:cNvPr>
            <p:cNvSpPr/>
            <p:nvPr/>
          </p:nvSpPr>
          <p:spPr>
            <a:xfrm>
              <a:off x="-5659696" y="2976407"/>
              <a:ext cx="105111" cy="140861"/>
            </a:xfrm>
            <a:custGeom>
              <a:avLst/>
              <a:gdLst>
                <a:gd name="connsiteX0" fmla="*/ 52579 w 105111"/>
                <a:gd name="connsiteY0" fmla="*/ 0 h 140861"/>
                <a:gd name="connsiteX1" fmla="*/ 0 w 105111"/>
                <a:gd name="connsiteY1" fmla="*/ 70417 h 140861"/>
                <a:gd name="connsiteX2" fmla="*/ 52579 w 105111"/>
                <a:gd name="connsiteY2" fmla="*/ 140861 h 140861"/>
                <a:gd name="connsiteX3" fmla="*/ 105112 w 105111"/>
                <a:gd name="connsiteY3" fmla="*/ 70417 h 140861"/>
                <a:gd name="connsiteX4" fmla="*/ 52579 w 105111"/>
                <a:gd name="connsiteY4" fmla="*/ 0 h 140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11" h="140861">
                  <a:moveTo>
                    <a:pt x="52579" y="0"/>
                  </a:moveTo>
                  <a:cubicBezTo>
                    <a:pt x="23511" y="0"/>
                    <a:pt x="0" y="31483"/>
                    <a:pt x="0" y="70417"/>
                  </a:cubicBezTo>
                  <a:cubicBezTo>
                    <a:pt x="0" y="109305"/>
                    <a:pt x="23511" y="140861"/>
                    <a:pt x="52579" y="140861"/>
                  </a:cubicBezTo>
                  <a:cubicBezTo>
                    <a:pt x="81601" y="140861"/>
                    <a:pt x="105112" y="109305"/>
                    <a:pt x="105112" y="70417"/>
                  </a:cubicBezTo>
                  <a:cubicBezTo>
                    <a:pt x="105112" y="31483"/>
                    <a:pt x="81601" y="0"/>
                    <a:pt x="52579" y="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04" name="Freeform 803">
              <a:extLst>
                <a:ext uri="{FF2B5EF4-FFF2-40B4-BE49-F238E27FC236}">
                  <a16:creationId xmlns:a16="http://schemas.microsoft.com/office/drawing/2014/main" id="{B52E61BC-A2C8-4053-127E-2C04B6C621B4}"/>
                </a:ext>
              </a:extLst>
            </p:cNvPr>
            <p:cNvSpPr/>
            <p:nvPr/>
          </p:nvSpPr>
          <p:spPr>
            <a:xfrm>
              <a:off x="-6228130" y="2432262"/>
              <a:ext cx="452190" cy="625065"/>
            </a:xfrm>
            <a:custGeom>
              <a:avLst/>
              <a:gdLst>
                <a:gd name="connsiteX0" fmla="*/ 295228 w 452190"/>
                <a:gd name="connsiteY0" fmla="*/ 12504 h 625065"/>
                <a:gd name="connsiteX1" fmla="*/ 57209 w 452190"/>
                <a:gd name="connsiteY1" fmla="*/ 614994 h 625065"/>
                <a:gd name="connsiteX2" fmla="*/ 450242 w 452190"/>
                <a:gd name="connsiteY2" fmla="*/ 339277 h 625065"/>
                <a:gd name="connsiteX3" fmla="*/ 295228 w 452190"/>
                <a:gd name="connsiteY3" fmla="*/ 12504 h 625065"/>
              </a:gdLst>
              <a:ahLst/>
              <a:cxnLst>
                <a:cxn ang="0">
                  <a:pos x="connsiteX0" y="connsiteY0"/>
                </a:cxn>
                <a:cxn ang="0">
                  <a:pos x="connsiteX1" y="connsiteY1"/>
                </a:cxn>
                <a:cxn ang="0">
                  <a:pos x="connsiteX2" y="connsiteY2"/>
                </a:cxn>
                <a:cxn ang="0">
                  <a:pos x="connsiteX3" y="connsiteY3"/>
                </a:cxn>
              </a:cxnLst>
              <a:rect l="l" t="t" r="r" b="b"/>
              <a:pathLst>
                <a:path w="452190" h="625065">
                  <a:moveTo>
                    <a:pt x="295228" y="12504"/>
                  </a:moveTo>
                  <a:cubicBezTo>
                    <a:pt x="45994" y="-99104"/>
                    <a:pt x="-81798" y="571998"/>
                    <a:pt x="57209" y="614994"/>
                  </a:cubicBezTo>
                  <a:cubicBezTo>
                    <a:pt x="196208" y="658055"/>
                    <a:pt x="427848" y="562455"/>
                    <a:pt x="450242" y="339277"/>
                  </a:cubicBezTo>
                  <a:cubicBezTo>
                    <a:pt x="472599" y="116098"/>
                    <a:pt x="295228" y="12504"/>
                    <a:pt x="295228" y="12504"/>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05" name="Freeform 804">
              <a:extLst>
                <a:ext uri="{FF2B5EF4-FFF2-40B4-BE49-F238E27FC236}">
                  <a16:creationId xmlns:a16="http://schemas.microsoft.com/office/drawing/2014/main" id="{0F18B13C-9D17-3801-16A5-1BB98C3BD5BF}"/>
                </a:ext>
              </a:extLst>
            </p:cNvPr>
            <p:cNvSpPr/>
            <p:nvPr/>
          </p:nvSpPr>
          <p:spPr>
            <a:xfrm>
              <a:off x="-6493400" y="2334166"/>
              <a:ext cx="677758" cy="753029"/>
            </a:xfrm>
            <a:custGeom>
              <a:avLst/>
              <a:gdLst>
                <a:gd name="connsiteX0" fmla="*/ 566192 w 677758"/>
                <a:gd name="connsiteY0" fmla="*/ 75092 h 753029"/>
                <a:gd name="connsiteX1" fmla="*/ 518700 w 677758"/>
                <a:gd name="connsiteY1" fmla="*/ 16520 h 753029"/>
                <a:gd name="connsiteX2" fmla="*/ 371301 w 677758"/>
                <a:gd name="connsiteY2" fmla="*/ 20223 h 753029"/>
                <a:gd name="connsiteX3" fmla="*/ 361313 w 677758"/>
                <a:gd name="connsiteY3" fmla="*/ 21918 h 753029"/>
                <a:gd name="connsiteX4" fmla="*/ 304479 w 677758"/>
                <a:gd name="connsiteY4" fmla="*/ 7954 h 753029"/>
                <a:gd name="connsiteX5" fmla="*/ 308337 w 677758"/>
                <a:gd name="connsiteY5" fmla="*/ 32998 h 753029"/>
                <a:gd name="connsiteX6" fmla="*/ 44 w 677758"/>
                <a:gd name="connsiteY6" fmla="*/ 414272 h 753029"/>
                <a:gd name="connsiteX7" fmla="*/ 199985 w 677758"/>
                <a:gd name="connsiteY7" fmla="*/ 705639 h 753029"/>
                <a:gd name="connsiteX8" fmla="*/ 337728 w 677758"/>
                <a:gd name="connsiteY8" fmla="*/ 749464 h 753029"/>
                <a:gd name="connsiteX9" fmla="*/ 479108 w 677758"/>
                <a:gd name="connsiteY9" fmla="*/ 711248 h 753029"/>
                <a:gd name="connsiteX10" fmla="*/ 575026 w 677758"/>
                <a:gd name="connsiteY10" fmla="*/ 558191 h 753029"/>
                <a:gd name="connsiteX11" fmla="*/ 541417 w 677758"/>
                <a:gd name="connsiteY11" fmla="*/ 486485 h 753029"/>
                <a:gd name="connsiteX12" fmla="*/ 622944 w 677758"/>
                <a:gd name="connsiteY12" fmla="*/ 443452 h 753029"/>
                <a:gd name="connsiteX13" fmla="*/ 675126 w 677758"/>
                <a:gd name="connsiteY13" fmla="*/ 236070 h 753029"/>
                <a:gd name="connsiteX14" fmla="*/ 566192 w 677758"/>
                <a:gd name="connsiteY14" fmla="*/ 75092 h 75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7758" h="753029">
                  <a:moveTo>
                    <a:pt x="566192" y="75092"/>
                  </a:moveTo>
                  <a:cubicBezTo>
                    <a:pt x="563811" y="73867"/>
                    <a:pt x="568611" y="39216"/>
                    <a:pt x="518700" y="16520"/>
                  </a:cubicBezTo>
                  <a:cubicBezTo>
                    <a:pt x="432418" y="-22700"/>
                    <a:pt x="371301" y="20223"/>
                    <a:pt x="371301" y="20223"/>
                  </a:cubicBezTo>
                  <a:cubicBezTo>
                    <a:pt x="367839" y="20730"/>
                    <a:pt x="364664" y="21374"/>
                    <a:pt x="361313" y="21918"/>
                  </a:cubicBezTo>
                  <a:cubicBezTo>
                    <a:pt x="347753" y="10146"/>
                    <a:pt x="320060" y="-9896"/>
                    <a:pt x="304479" y="7954"/>
                  </a:cubicBezTo>
                  <a:cubicBezTo>
                    <a:pt x="299651" y="13425"/>
                    <a:pt x="303657" y="22995"/>
                    <a:pt x="308337" y="32998"/>
                  </a:cubicBezTo>
                  <a:cubicBezTo>
                    <a:pt x="80094" y="91782"/>
                    <a:pt x="-2190" y="221489"/>
                    <a:pt x="44" y="414272"/>
                  </a:cubicBezTo>
                  <a:cubicBezTo>
                    <a:pt x="2315" y="607985"/>
                    <a:pt x="137677" y="679342"/>
                    <a:pt x="199985" y="705639"/>
                  </a:cubicBezTo>
                  <a:cubicBezTo>
                    <a:pt x="262293" y="731936"/>
                    <a:pt x="325793" y="763814"/>
                    <a:pt x="337728" y="749464"/>
                  </a:cubicBezTo>
                  <a:cubicBezTo>
                    <a:pt x="349738" y="735141"/>
                    <a:pt x="404837" y="751877"/>
                    <a:pt x="479108" y="711248"/>
                  </a:cubicBezTo>
                  <a:cubicBezTo>
                    <a:pt x="553426" y="670591"/>
                    <a:pt x="575026" y="558191"/>
                    <a:pt x="575026" y="558191"/>
                  </a:cubicBezTo>
                  <a:cubicBezTo>
                    <a:pt x="575026" y="558191"/>
                    <a:pt x="534207" y="555815"/>
                    <a:pt x="541417" y="486485"/>
                  </a:cubicBezTo>
                  <a:cubicBezTo>
                    <a:pt x="548635" y="417081"/>
                    <a:pt x="622944" y="443452"/>
                    <a:pt x="622944" y="443452"/>
                  </a:cubicBezTo>
                  <a:cubicBezTo>
                    <a:pt x="601491" y="253589"/>
                    <a:pt x="675126" y="236070"/>
                    <a:pt x="675126" y="236070"/>
                  </a:cubicBezTo>
                  <a:cubicBezTo>
                    <a:pt x="689692" y="173860"/>
                    <a:pt x="642495" y="113087"/>
                    <a:pt x="566192" y="75092"/>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806" name="Freeform 805">
              <a:extLst>
                <a:ext uri="{FF2B5EF4-FFF2-40B4-BE49-F238E27FC236}">
                  <a16:creationId xmlns:a16="http://schemas.microsoft.com/office/drawing/2014/main" id="{4561A8C3-7CCD-8378-D27A-FA180B5104AD}"/>
                </a:ext>
              </a:extLst>
            </p:cNvPr>
            <p:cNvSpPr/>
            <p:nvPr/>
          </p:nvSpPr>
          <p:spPr>
            <a:xfrm>
              <a:off x="-6350587" y="2525434"/>
              <a:ext cx="81419" cy="113048"/>
            </a:xfrm>
            <a:custGeom>
              <a:avLst/>
              <a:gdLst>
                <a:gd name="connsiteX0" fmla="*/ 77508 w 81419"/>
                <a:gd name="connsiteY0" fmla="*/ 618 h 113048"/>
                <a:gd name="connsiteX1" fmla="*/ 22446 w 81419"/>
                <a:gd name="connsiteY1" fmla="*/ 44765 h 113048"/>
                <a:gd name="connsiteX2" fmla="*/ 199 w 81419"/>
                <a:gd name="connsiteY2" fmla="*/ 107371 h 113048"/>
                <a:gd name="connsiteX3" fmla="*/ 5572 w 81419"/>
                <a:gd name="connsiteY3" fmla="*/ 108587 h 113048"/>
                <a:gd name="connsiteX4" fmla="*/ 31252 w 81419"/>
                <a:gd name="connsiteY4" fmla="*/ 50660 h 113048"/>
                <a:gd name="connsiteX5" fmla="*/ 79382 w 81419"/>
                <a:gd name="connsiteY5" fmla="*/ 4643 h 113048"/>
                <a:gd name="connsiteX6" fmla="*/ 77508 w 81419"/>
                <a:gd name="connsiteY6" fmla="*/ 618 h 11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19" h="113048">
                  <a:moveTo>
                    <a:pt x="77508" y="618"/>
                  </a:moveTo>
                  <a:cubicBezTo>
                    <a:pt x="65969" y="5149"/>
                    <a:pt x="41240" y="18284"/>
                    <a:pt x="22446" y="44765"/>
                  </a:cubicBezTo>
                  <a:cubicBezTo>
                    <a:pt x="7409" y="69515"/>
                    <a:pt x="1612" y="93767"/>
                    <a:pt x="199" y="107371"/>
                  </a:cubicBezTo>
                  <a:cubicBezTo>
                    <a:pt x="-918" y="114418"/>
                    <a:pt x="2904" y="114998"/>
                    <a:pt x="5572" y="108587"/>
                  </a:cubicBezTo>
                  <a:cubicBezTo>
                    <a:pt x="9938" y="95886"/>
                    <a:pt x="17406" y="73586"/>
                    <a:pt x="31252" y="50660"/>
                  </a:cubicBezTo>
                  <a:cubicBezTo>
                    <a:pt x="48523" y="26380"/>
                    <a:pt x="69717" y="12306"/>
                    <a:pt x="79382" y="4643"/>
                  </a:cubicBezTo>
                  <a:cubicBezTo>
                    <a:pt x="82880" y="1548"/>
                    <a:pt x="81625" y="-1289"/>
                    <a:pt x="77508" y="618"/>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07" name="Freeform 806">
              <a:extLst>
                <a:ext uri="{FF2B5EF4-FFF2-40B4-BE49-F238E27FC236}">
                  <a16:creationId xmlns:a16="http://schemas.microsoft.com/office/drawing/2014/main" id="{C9721094-DBFF-E209-5ECF-A4A3114B94BE}"/>
                </a:ext>
              </a:extLst>
            </p:cNvPr>
            <p:cNvSpPr/>
            <p:nvPr/>
          </p:nvSpPr>
          <p:spPr>
            <a:xfrm>
              <a:off x="-6385541" y="2506879"/>
              <a:ext cx="13627" cy="119423"/>
            </a:xfrm>
            <a:custGeom>
              <a:avLst/>
              <a:gdLst>
                <a:gd name="connsiteX0" fmla="*/ 9270 w 13627"/>
                <a:gd name="connsiteY0" fmla="*/ 2473 h 119423"/>
                <a:gd name="connsiteX1" fmla="*/ 2 w 13627"/>
                <a:gd name="connsiteY1" fmla="*/ 60437 h 119423"/>
                <a:gd name="connsiteX2" fmla="*/ 7285 w 13627"/>
                <a:gd name="connsiteY2" fmla="*/ 115490 h 119423"/>
                <a:gd name="connsiteX3" fmla="*/ 12658 w 13627"/>
                <a:gd name="connsiteY3" fmla="*/ 114588 h 119423"/>
                <a:gd name="connsiteX4" fmla="*/ 10562 w 13627"/>
                <a:gd name="connsiteY4" fmla="*/ 60621 h 119423"/>
                <a:gd name="connsiteX5" fmla="*/ 13627 w 13627"/>
                <a:gd name="connsiteY5" fmla="*/ 3302 h 119423"/>
                <a:gd name="connsiteX6" fmla="*/ 9270 w 13627"/>
                <a:gd name="connsiteY6" fmla="*/ 2473 h 1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27" h="119423">
                  <a:moveTo>
                    <a:pt x="9270" y="2473"/>
                  </a:moveTo>
                  <a:cubicBezTo>
                    <a:pt x="5735" y="12154"/>
                    <a:pt x="759" y="34242"/>
                    <a:pt x="2" y="60437"/>
                  </a:cubicBezTo>
                  <a:cubicBezTo>
                    <a:pt x="-109" y="84146"/>
                    <a:pt x="3824" y="104585"/>
                    <a:pt x="7285" y="115490"/>
                  </a:cubicBezTo>
                  <a:cubicBezTo>
                    <a:pt x="8901" y="121284"/>
                    <a:pt x="12732" y="120418"/>
                    <a:pt x="12658" y="114588"/>
                  </a:cubicBezTo>
                  <a:cubicBezTo>
                    <a:pt x="12261" y="103258"/>
                    <a:pt x="10525" y="83428"/>
                    <a:pt x="10562" y="60621"/>
                  </a:cubicBezTo>
                  <a:cubicBezTo>
                    <a:pt x="11319" y="35393"/>
                    <a:pt x="13664" y="13701"/>
                    <a:pt x="13627" y="3302"/>
                  </a:cubicBezTo>
                  <a:cubicBezTo>
                    <a:pt x="13553" y="-585"/>
                    <a:pt x="10525" y="-1266"/>
                    <a:pt x="9270" y="2473"/>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08" name="Freeform 807">
              <a:extLst>
                <a:ext uri="{FF2B5EF4-FFF2-40B4-BE49-F238E27FC236}">
                  <a16:creationId xmlns:a16="http://schemas.microsoft.com/office/drawing/2014/main" id="{D0DC062B-6464-0F9D-525D-5DC174D646F5}"/>
                </a:ext>
              </a:extLst>
            </p:cNvPr>
            <p:cNvSpPr/>
            <p:nvPr/>
          </p:nvSpPr>
          <p:spPr>
            <a:xfrm>
              <a:off x="-6432379" y="2602601"/>
              <a:ext cx="44481" cy="44053"/>
            </a:xfrm>
            <a:custGeom>
              <a:avLst/>
              <a:gdLst>
                <a:gd name="connsiteX0" fmla="*/ 22932 w 44481"/>
                <a:gd name="connsiteY0" fmla="*/ 21601 h 44053"/>
                <a:gd name="connsiteX1" fmla="*/ 4184 w 44481"/>
                <a:gd name="connsiteY1" fmla="*/ 628 h 44053"/>
                <a:gd name="connsiteX2" fmla="*/ 30 w 44481"/>
                <a:gd name="connsiteY2" fmla="*/ 2350 h 44053"/>
                <a:gd name="connsiteX3" fmla="*/ 15686 w 44481"/>
                <a:gd name="connsiteY3" fmla="*/ 29301 h 44053"/>
                <a:gd name="connsiteX4" fmla="*/ 40886 w 44481"/>
                <a:gd name="connsiteY4" fmla="*/ 43910 h 44053"/>
                <a:gd name="connsiteX5" fmla="*/ 43554 w 44481"/>
                <a:gd name="connsiteY5" fmla="*/ 39083 h 44053"/>
                <a:gd name="connsiteX6" fmla="*/ 22932 w 44481"/>
                <a:gd name="connsiteY6" fmla="*/ 21601 h 4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81" h="44053">
                  <a:moveTo>
                    <a:pt x="22932" y="21601"/>
                  </a:moveTo>
                  <a:cubicBezTo>
                    <a:pt x="13987" y="13035"/>
                    <a:pt x="8006" y="4580"/>
                    <a:pt x="4184" y="628"/>
                  </a:cubicBezTo>
                  <a:cubicBezTo>
                    <a:pt x="2597" y="-744"/>
                    <a:pt x="-330" y="269"/>
                    <a:pt x="30" y="2350"/>
                  </a:cubicBezTo>
                  <a:cubicBezTo>
                    <a:pt x="612" y="7858"/>
                    <a:pt x="5440" y="19547"/>
                    <a:pt x="15686" y="29301"/>
                  </a:cubicBezTo>
                  <a:cubicBezTo>
                    <a:pt x="25092" y="37646"/>
                    <a:pt x="35043" y="42501"/>
                    <a:pt x="40886" y="43910"/>
                  </a:cubicBezTo>
                  <a:cubicBezTo>
                    <a:pt x="43951" y="44803"/>
                    <a:pt x="45649" y="41321"/>
                    <a:pt x="43554" y="39083"/>
                  </a:cubicBezTo>
                  <a:cubicBezTo>
                    <a:pt x="39262" y="35058"/>
                    <a:pt x="31406" y="29044"/>
                    <a:pt x="22932" y="21601"/>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09" name="Freeform 808">
              <a:extLst>
                <a:ext uri="{FF2B5EF4-FFF2-40B4-BE49-F238E27FC236}">
                  <a16:creationId xmlns:a16="http://schemas.microsoft.com/office/drawing/2014/main" id="{076AB192-4304-EAF9-0EDF-3E0B586F2AF7}"/>
                </a:ext>
              </a:extLst>
            </p:cNvPr>
            <p:cNvSpPr/>
            <p:nvPr/>
          </p:nvSpPr>
          <p:spPr>
            <a:xfrm>
              <a:off x="-6449212" y="2683315"/>
              <a:ext cx="48705" cy="39289"/>
            </a:xfrm>
            <a:custGeom>
              <a:avLst/>
              <a:gdLst>
                <a:gd name="connsiteX0" fmla="*/ 46651 w 48705"/>
                <a:gd name="connsiteY0" fmla="*/ 3 h 39289"/>
                <a:gd name="connsiteX1" fmla="*/ 17915 w 48705"/>
                <a:gd name="connsiteY1" fmla="*/ 12235 h 39289"/>
                <a:gd name="connsiteX2" fmla="*/ 275 w 48705"/>
                <a:gd name="connsiteY2" fmla="*/ 35409 h 39289"/>
                <a:gd name="connsiteX3" fmla="*/ 4789 w 48705"/>
                <a:gd name="connsiteY3" fmla="*/ 38605 h 39289"/>
                <a:gd name="connsiteX4" fmla="*/ 24691 w 48705"/>
                <a:gd name="connsiteY4" fmla="*/ 20368 h 39289"/>
                <a:gd name="connsiteX5" fmla="*/ 47842 w 48705"/>
                <a:gd name="connsiteY5" fmla="*/ 4359 h 39289"/>
                <a:gd name="connsiteX6" fmla="*/ 46651 w 48705"/>
                <a:gd name="connsiteY6" fmla="*/ 3 h 39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05" h="39289">
                  <a:moveTo>
                    <a:pt x="46651" y="3"/>
                  </a:moveTo>
                  <a:cubicBezTo>
                    <a:pt x="41020" y="-108"/>
                    <a:pt x="28872" y="3273"/>
                    <a:pt x="17915" y="12235"/>
                  </a:cubicBezTo>
                  <a:cubicBezTo>
                    <a:pt x="8426" y="20506"/>
                    <a:pt x="2444" y="29754"/>
                    <a:pt x="275" y="35409"/>
                  </a:cubicBezTo>
                  <a:cubicBezTo>
                    <a:pt x="-981" y="38320"/>
                    <a:pt x="2333" y="40438"/>
                    <a:pt x="4789" y="38605"/>
                  </a:cubicBezTo>
                  <a:cubicBezTo>
                    <a:pt x="9330" y="34866"/>
                    <a:pt x="16254" y="27782"/>
                    <a:pt x="24691" y="20368"/>
                  </a:cubicBezTo>
                  <a:cubicBezTo>
                    <a:pt x="34318" y="12520"/>
                    <a:pt x="43439" y="7703"/>
                    <a:pt x="47842" y="4359"/>
                  </a:cubicBezTo>
                  <a:cubicBezTo>
                    <a:pt x="49429" y="2987"/>
                    <a:pt x="48709" y="-34"/>
                    <a:pt x="46651" y="3"/>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10" name="Freeform 809">
              <a:extLst>
                <a:ext uri="{FF2B5EF4-FFF2-40B4-BE49-F238E27FC236}">
                  <a16:creationId xmlns:a16="http://schemas.microsoft.com/office/drawing/2014/main" id="{298BB12A-50A8-A38D-2849-DC301CC21397}"/>
                </a:ext>
              </a:extLst>
            </p:cNvPr>
            <p:cNvSpPr/>
            <p:nvPr/>
          </p:nvSpPr>
          <p:spPr>
            <a:xfrm>
              <a:off x="-6344148" y="2657287"/>
              <a:ext cx="122477" cy="29770"/>
            </a:xfrm>
            <a:custGeom>
              <a:avLst/>
              <a:gdLst>
                <a:gd name="connsiteX0" fmla="*/ 120288 w 122477"/>
                <a:gd name="connsiteY0" fmla="*/ 25487 h 29770"/>
                <a:gd name="connsiteX1" fmla="*/ 62521 w 122477"/>
                <a:gd name="connsiteY1" fmla="*/ 5269 h 29770"/>
                <a:gd name="connsiteX2" fmla="*/ 4616 w 122477"/>
                <a:gd name="connsiteY2" fmla="*/ 664 h 29770"/>
                <a:gd name="connsiteX3" fmla="*/ 4579 w 122477"/>
                <a:gd name="connsiteY3" fmla="*/ 6135 h 29770"/>
                <a:gd name="connsiteX4" fmla="*/ 60112 w 122477"/>
                <a:gd name="connsiteY4" fmla="*/ 15595 h 29770"/>
                <a:gd name="connsiteX5" fmla="*/ 118774 w 122477"/>
                <a:gd name="connsiteY5" fmla="*/ 29696 h 29770"/>
                <a:gd name="connsiteX6" fmla="*/ 120288 w 122477"/>
                <a:gd name="connsiteY6" fmla="*/ 25487 h 2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77" h="29770">
                  <a:moveTo>
                    <a:pt x="120288" y="25487"/>
                  </a:moveTo>
                  <a:cubicBezTo>
                    <a:pt x="110771" y="20412"/>
                    <a:pt x="88958" y="12030"/>
                    <a:pt x="62521" y="5269"/>
                  </a:cubicBezTo>
                  <a:cubicBezTo>
                    <a:pt x="38401" y="-239"/>
                    <a:pt x="16551" y="-736"/>
                    <a:pt x="4616" y="664"/>
                  </a:cubicBezTo>
                  <a:cubicBezTo>
                    <a:pt x="-1624" y="1097"/>
                    <a:pt x="-1440" y="5020"/>
                    <a:pt x="4579" y="6135"/>
                  </a:cubicBezTo>
                  <a:cubicBezTo>
                    <a:pt x="16191" y="7858"/>
                    <a:pt x="36739" y="10271"/>
                    <a:pt x="60112" y="15595"/>
                  </a:cubicBezTo>
                  <a:cubicBezTo>
                    <a:pt x="85820" y="22107"/>
                    <a:pt x="108140" y="28048"/>
                    <a:pt x="118774" y="29696"/>
                  </a:cubicBezTo>
                  <a:cubicBezTo>
                    <a:pt x="122854" y="30277"/>
                    <a:pt x="123860" y="27320"/>
                    <a:pt x="120288" y="25487"/>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11" name="Freeform 810">
              <a:extLst>
                <a:ext uri="{FF2B5EF4-FFF2-40B4-BE49-F238E27FC236}">
                  <a16:creationId xmlns:a16="http://schemas.microsoft.com/office/drawing/2014/main" id="{2032BA19-A0C5-7A1E-44AA-A80F3A114730}"/>
                </a:ext>
              </a:extLst>
            </p:cNvPr>
            <p:cNvSpPr/>
            <p:nvPr/>
          </p:nvSpPr>
          <p:spPr>
            <a:xfrm>
              <a:off x="-6387388" y="2691878"/>
              <a:ext cx="24697" cy="123363"/>
            </a:xfrm>
            <a:custGeom>
              <a:avLst/>
              <a:gdLst>
                <a:gd name="connsiteX0" fmla="*/ 20375 w 24697"/>
                <a:gd name="connsiteY0" fmla="*/ 2336 h 123363"/>
                <a:gd name="connsiteX1" fmla="*/ 3178 w 24697"/>
                <a:gd name="connsiteY1" fmla="*/ 60917 h 123363"/>
                <a:gd name="connsiteX2" fmla="*/ 1553 w 24697"/>
                <a:gd name="connsiteY2" fmla="*/ 118918 h 123363"/>
                <a:gd name="connsiteX3" fmla="*/ 7037 w 24697"/>
                <a:gd name="connsiteY3" fmla="*/ 118623 h 123363"/>
                <a:gd name="connsiteX4" fmla="*/ 13637 w 24697"/>
                <a:gd name="connsiteY4" fmla="*/ 62787 h 123363"/>
                <a:gd name="connsiteX5" fmla="*/ 24668 w 24697"/>
                <a:gd name="connsiteY5" fmla="*/ 3561 h 123363"/>
                <a:gd name="connsiteX6" fmla="*/ 20375 w 24697"/>
                <a:gd name="connsiteY6" fmla="*/ 2336 h 12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97" h="123363">
                  <a:moveTo>
                    <a:pt x="20375" y="2336"/>
                  </a:moveTo>
                  <a:cubicBezTo>
                    <a:pt x="15760" y="12091"/>
                    <a:pt x="8477" y="34252"/>
                    <a:pt x="3178" y="60917"/>
                  </a:cubicBezTo>
                  <a:cubicBezTo>
                    <a:pt x="-1077" y="85234"/>
                    <a:pt x="-459" y="107045"/>
                    <a:pt x="1553" y="118918"/>
                  </a:cubicBezTo>
                  <a:cubicBezTo>
                    <a:pt x="2384" y="125034"/>
                    <a:pt x="6243" y="124748"/>
                    <a:pt x="7037" y="118623"/>
                  </a:cubicBezTo>
                  <a:cubicBezTo>
                    <a:pt x="8117" y="106971"/>
                    <a:pt x="9492" y="86357"/>
                    <a:pt x="13637" y="62787"/>
                  </a:cubicBezTo>
                  <a:cubicBezTo>
                    <a:pt x="18797" y="36877"/>
                    <a:pt x="23551" y="14320"/>
                    <a:pt x="24668" y="3561"/>
                  </a:cubicBezTo>
                  <a:cubicBezTo>
                    <a:pt x="25027" y="-501"/>
                    <a:pt x="22037" y="-1330"/>
                    <a:pt x="20375" y="2336"/>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12" name="Freeform 811">
              <a:extLst>
                <a:ext uri="{FF2B5EF4-FFF2-40B4-BE49-F238E27FC236}">
                  <a16:creationId xmlns:a16="http://schemas.microsoft.com/office/drawing/2014/main" id="{D08FCA04-E47A-36AB-E8FC-8C9DDD779D4A}"/>
                </a:ext>
              </a:extLst>
            </p:cNvPr>
            <p:cNvSpPr/>
            <p:nvPr/>
          </p:nvSpPr>
          <p:spPr>
            <a:xfrm>
              <a:off x="-6344764" y="2681283"/>
              <a:ext cx="98883" cy="92865"/>
            </a:xfrm>
            <a:custGeom>
              <a:avLst/>
              <a:gdLst>
                <a:gd name="connsiteX0" fmla="*/ 56684 w 98883"/>
                <a:gd name="connsiteY0" fmla="*/ 37294 h 92865"/>
                <a:gd name="connsiteX1" fmla="*/ 5804 w 98883"/>
                <a:gd name="connsiteY1" fmla="*/ 1206 h 92865"/>
                <a:gd name="connsiteX2" fmla="*/ 2850 w 98883"/>
                <a:gd name="connsiteY2" fmla="*/ 5811 h 92865"/>
                <a:gd name="connsiteX3" fmla="*/ 49401 w 98883"/>
                <a:gd name="connsiteY3" fmla="*/ 44994 h 92865"/>
                <a:gd name="connsiteX4" fmla="*/ 94438 w 98883"/>
                <a:gd name="connsiteY4" fmla="*/ 91370 h 92865"/>
                <a:gd name="connsiteX5" fmla="*/ 98085 w 98883"/>
                <a:gd name="connsiteY5" fmla="*/ 88745 h 92865"/>
                <a:gd name="connsiteX6" fmla="*/ 56684 w 98883"/>
                <a:gd name="connsiteY6" fmla="*/ 37294 h 9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883" h="92865">
                  <a:moveTo>
                    <a:pt x="56684" y="37294"/>
                  </a:moveTo>
                  <a:cubicBezTo>
                    <a:pt x="37179" y="19268"/>
                    <a:pt x="17416" y="6750"/>
                    <a:pt x="5804" y="1206"/>
                  </a:cubicBezTo>
                  <a:cubicBezTo>
                    <a:pt x="-178" y="-1889"/>
                    <a:pt x="-2163" y="1454"/>
                    <a:pt x="2850" y="5811"/>
                  </a:cubicBezTo>
                  <a:cubicBezTo>
                    <a:pt x="12551" y="13870"/>
                    <a:pt x="30468" y="27475"/>
                    <a:pt x="49401" y="44994"/>
                  </a:cubicBezTo>
                  <a:cubicBezTo>
                    <a:pt x="69774" y="64852"/>
                    <a:pt x="86038" y="83385"/>
                    <a:pt x="94438" y="91370"/>
                  </a:cubicBezTo>
                  <a:cubicBezTo>
                    <a:pt x="97688" y="94355"/>
                    <a:pt x="100245" y="92559"/>
                    <a:pt x="98085" y="88745"/>
                  </a:cubicBezTo>
                  <a:cubicBezTo>
                    <a:pt x="92491" y="78595"/>
                    <a:pt x="77851" y="57908"/>
                    <a:pt x="56684" y="37294"/>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13" name="Freeform 812">
              <a:extLst>
                <a:ext uri="{FF2B5EF4-FFF2-40B4-BE49-F238E27FC236}">
                  <a16:creationId xmlns:a16="http://schemas.microsoft.com/office/drawing/2014/main" id="{2FE409AC-83A3-D554-8E65-33350BE4DE88}"/>
                </a:ext>
              </a:extLst>
            </p:cNvPr>
            <p:cNvSpPr/>
            <p:nvPr/>
          </p:nvSpPr>
          <p:spPr>
            <a:xfrm>
              <a:off x="-6400349" y="2614792"/>
              <a:ext cx="36711" cy="41489"/>
            </a:xfrm>
            <a:custGeom>
              <a:avLst/>
              <a:gdLst>
                <a:gd name="connsiteX0" fmla="*/ 2727 w 36711"/>
                <a:gd name="connsiteY0" fmla="*/ 52 h 41489"/>
                <a:gd name="connsiteX1" fmla="*/ 309 w 36711"/>
                <a:gd name="connsiteY1" fmla="*/ 3801 h 41489"/>
                <a:gd name="connsiteX2" fmla="*/ 17875 w 36711"/>
                <a:gd name="connsiteY2" fmla="*/ 22002 h 41489"/>
                <a:gd name="connsiteX3" fmla="*/ 31389 w 36711"/>
                <a:gd name="connsiteY3" fmla="*/ 40276 h 41489"/>
                <a:gd name="connsiteX4" fmla="*/ 36697 w 36711"/>
                <a:gd name="connsiteY4" fmla="*/ 38950 h 41489"/>
                <a:gd name="connsiteX5" fmla="*/ 25629 w 36711"/>
                <a:gd name="connsiteY5" fmla="*/ 14882 h 41489"/>
                <a:gd name="connsiteX6" fmla="*/ 2727 w 36711"/>
                <a:gd name="connsiteY6" fmla="*/ 52 h 4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711" h="41489">
                  <a:moveTo>
                    <a:pt x="2727" y="52"/>
                  </a:moveTo>
                  <a:cubicBezTo>
                    <a:pt x="927" y="-408"/>
                    <a:pt x="-698" y="2281"/>
                    <a:pt x="309" y="3801"/>
                  </a:cubicBezTo>
                  <a:cubicBezTo>
                    <a:pt x="3161" y="7789"/>
                    <a:pt x="10195" y="14302"/>
                    <a:pt x="17875" y="22002"/>
                  </a:cubicBezTo>
                  <a:cubicBezTo>
                    <a:pt x="24327" y="29380"/>
                    <a:pt x="28546" y="36039"/>
                    <a:pt x="31389" y="40276"/>
                  </a:cubicBezTo>
                  <a:cubicBezTo>
                    <a:pt x="33087" y="42293"/>
                    <a:pt x="36983" y="41759"/>
                    <a:pt x="36697" y="38950"/>
                  </a:cubicBezTo>
                  <a:cubicBezTo>
                    <a:pt x="36734" y="33193"/>
                    <a:pt x="33272" y="23374"/>
                    <a:pt x="25629" y="14882"/>
                  </a:cubicBezTo>
                  <a:cubicBezTo>
                    <a:pt x="16970" y="6104"/>
                    <a:pt x="7592" y="1102"/>
                    <a:pt x="2727" y="52"/>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14" name="Freeform 813">
              <a:extLst>
                <a:ext uri="{FF2B5EF4-FFF2-40B4-BE49-F238E27FC236}">
                  <a16:creationId xmlns:a16="http://schemas.microsoft.com/office/drawing/2014/main" id="{C613E34D-2885-3566-17E0-97C751D6C48E}"/>
                </a:ext>
              </a:extLst>
            </p:cNvPr>
            <p:cNvSpPr/>
            <p:nvPr/>
          </p:nvSpPr>
          <p:spPr>
            <a:xfrm>
              <a:off x="-6430899" y="2663900"/>
              <a:ext cx="39740" cy="13610"/>
            </a:xfrm>
            <a:custGeom>
              <a:avLst/>
              <a:gdLst>
                <a:gd name="connsiteX0" fmla="*/ 21230 w 39740"/>
                <a:gd name="connsiteY0" fmla="*/ 57 h 13610"/>
                <a:gd name="connsiteX1" fmla="*/ 858 w 39740"/>
                <a:gd name="connsiteY1" fmla="*/ 2544 h 13610"/>
                <a:gd name="connsiteX2" fmla="*/ 1042 w 39740"/>
                <a:gd name="connsiteY2" fmla="*/ 6965 h 13610"/>
                <a:gd name="connsiteX3" fmla="*/ 19642 w 39740"/>
                <a:gd name="connsiteY3" fmla="*/ 10493 h 13610"/>
                <a:gd name="connsiteX4" fmla="*/ 36553 w 39740"/>
                <a:gd name="connsiteY4" fmla="*/ 13588 h 13610"/>
                <a:gd name="connsiteX5" fmla="*/ 39193 w 39740"/>
                <a:gd name="connsiteY5" fmla="*/ 8733 h 13610"/>
                <a:gd name="connsiteX6" fmla="*/ 21230 w 39740"/>
                <a:gd name="connsiteY6" fmla="*/ 57 h 13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740" h="13610">
                  <a:moveTo>
                    <a:pt x="21230" y="57"/>
                  </a:moveTo>
                  <a:cubicBezTo>
                    <a:pt x="12110" y="-266"/>
                    <a:pt x="4218" y="812"/>
                    <a:pt x="858" y="2544"/>
                  </a:cubicBezTo>
                  <a:cubicBezTo>
                    <a:pt x="-398" y="3152"/>
                    <a:pt x="-223" y="6320"/>
                    <a:pt x="1042" y="6965"/>
                  </a:cubicBezTo>
                  <a:cubicBezTo>
                    <a:pt x="4541" y="8908"/>
                    <a:pt x="11501" y="10354"/>
                    <a:pt x="19642" y="10493"/>
                  </a:cubicBezTo>
                  <a:cubicBezTo>
                    <a:pt x="26279" y="12869"/>
                    <a:pt x="32446" y="13772"/>
                    <a:pt x="36553" y="13588"/>
                  </a:cubicBezTo>
                  <a:cubicBezTo>
                    <a:pt x="38723" y="13440"/>
                    <a:pt x="40744" y="10060"/>
                    <a:pt x="39193" y="8733"/>
                  </a:cubicBezTo>
                  <a:cubicBezTo>
                    <a:pt x="36193" y="6071"/>
                    <a:pt x="29418" y="2617"/>
                    <a:pt x="21230" y="57"/>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15" name="Freeform 814">
              <a:extLst>
                <a:ext uri="{FF2B5EF4-FFF2-40B4-BE49-F238E27FC236}">
                  <a16:creationId xmlns:a16="http://schemas.microsoft.com/office/drawing/2014/main" id="{1635D007-D973-7B6B-82D4-C7E349E84BB3}"/>
                </a:ext>
              </a:extLst>
            </p:cNvPr>
            <p:cNvSpPr/>
            <p:nvPr/>
          </p:nvSpPr>
          <p:spPr>
            <a:xfrm>
              <a:off x="-5980323" y="2440942"/>
              <a:ext cx="110563" cy="104206"/>
            </a:xfrm>
            <a:custGeom>
              <a:avLst/>
              <a:gdLst>
                <a:gd name="connsiteX0" fmla="*/ 73701 w 110563"/>
                <a:gd name="connsiteY0" fmla="*/ 30305 h 104206"/>
                <a:gd name="connsiteX1" fmla="*/ 5882 w 110563"/>
                <a:gd name="connsiteY1" fmla="*/ 738 h 104206"/>
                <a:gd name="connsiteX2" fmla="*/ 5808 w 110563"/>
                <a:gd name="connsiteY2" fmla="*/ 6200 h 104206"/>
                <a:gd name="connsiteX3" fmla="*/ 65772 w 110563"/>
                <a:gd name="connsiteY3" fmla="*/ 37323 h 104206"/>
                <a:gd name="connsiteX4" fmla="*/ 106046 w 110563"/>
                <a:gd name="connsiteY4" fmla="*/ 101440 h 104206"/>
                <a:gd name="connsiteX5" fmla="*/ 110227 w 110563"/>
                <a:gd name="connsiteY5" fmla="*/ 99782 h 104206"/>
                <a:gd name="connsiteX6" fmla="*/ 73701 w 110563"/>
                <a:gd name="connsiteY6" fmla="*/ 30305 h 104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63" h="104206">
                  <a:moveTo>
                    <a:pt x="73701" y="30305"/>
                  </a:moveTo>
                  <a:cubicBezTo>
                    <a:pt x="52138" y="5592"/>
                    <a:pt x="21131" y="-2688"/>
                    <a:pt x="5882" y="738"/>
                  </a:cubicBezTo>
                  <a:cubicBezTo>
                    <a:pt x="-2232" y="1125"/>
                    <a:pt x="-1660" y="4947"/>
                    <a:pt x="5808" y="6200"/>
                  </a:cubicBezTo>
                  <a:cubicBezTo>
                    <a:pt x="20411" y="6200"/>
                    <a:pt x="45944" y="14941"/>
                    <a:pt x="65772" y="37323"/>
                  </a:cubicBezTo>
                  <a:cubicBezTo>
                    <a:pt x="87187" y="62515"/>
                    <a:pt x="99197" y="89715"/>
                    <a:pt x="106046" y="101440"/>
                  </a:cubicBezTo>
                  <a:cubicBezTo>
                    <a:pt x="108649" y="105834"/>
                    <a:pt x="111566" y="104784"/>
                    <a:pt x="110227" y="99782"/>
                  </a:cubicBezTo>
                  <a:cubicBezTo>
                    <a:pt x="106664" y="86758"/>
                    <a:pt x="96889" y="57689"/>
                    <a:pt x="73701" y="30305"/>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16" name="Freeform 815">
              <a:extLst>
                <a:ext uri="{FF2B5EF4-FFF2-40B4-BE49-F238E27FC236}">
                  <a16:creationId xmlns:a16="http://schemas.microsoft.com/office/drawing/2014/main" id="{D53AFE11-E49F-DD84-6AF3-DD6CE5F562F3}"/>
                </a:ext>
              </a:extLst>
            </p:cNvPr>
            <p:cNvSpPr/>
            <p:nvPr/>
          </p:nvSpPr>
          <p:spPr>
            <a:xfrm>
              <a:off x="-6096270" y="2377269"/>
              <a:ext cx="83868" cy="51576"/>
            </a:xfrm>
            <a:custGeom>
              <a:avLst/>
              <a:gdLst>
                <a:gd name="connsiteX0" fmla="*/ 54544 w 83868"/>
                <a:gd name="connsiteY0" fmla="*/ 6448 h 51576"/>
                <a:gd name="connsiteX1" fmla="*/ 2076 w 83868"/>
                <a:gd name="connsiteY1" fmla="*/ 4467 h 51576"/>
                <a:gd name="connsiteX2" fmla="*/ 3054 w 83868"/>
                <a:gd name="connsiteY2" fmla="*/ 8852 h 51576"/>
                <a:gd name="connsiteX3" fmla="*/ 49098 w 83868"/>
                <a:gd name="connsiteY3" fmla="*/ 15511 h 51576"/>
                <a:gd name="connsiteX4" fmla="*/ 78341 w 83868"/>
                <a:gd name="connsiteY4" fmla="*/ 49223 h 51576"/>
                <a:gd name="connsiteX5" fmla="*/ 83391 w 83868"/>
                <a:gd name="connsiteY5" fmla="*/ 46957 h 51576"/>
                <a:gd name="connsiteX6" fmla="*/ 54544 w 83868"/>
                <a:gd name="connsiteY6" fmla="*/ 6448 h 51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868" h="51576">
                  <a:moveTo>
                    <a:pt x="54544" y="6448"/>
                  </a:moveTo>
                  <a:cubicBezTo>
                    <a:pt x="31245" y="-5103"/>
                    <a:pt x="10513" y="1870"/>
                    <a:pt x="2076" y="4467"/>
                  </a:cubicBezTo>
                  <a:cubicBezTo>
                    <a:pt x="-1238" y="5582"/>
                    <a:pt x="-343" y="8566"/>
                    <a:pt x="3054" y="8852"/>
                  </a:cubicBezTo>
                  <a:cubicBezTo>
                    <a:pt x="12138" y="9644"/>
                    <a:pt x="30747" y="6448"/>
                    <a:pt x="49098" y="15511"/>
                  </a:cubicBezTo>
                  <a:cubicBezTo>
                    <a:pt x="63987" y="26518"/>
                    <a:pt x="72535" y="41237"/>
                    <a:pt x="78341" y="49223"/>
                  </a:cubicBezTo>
                  <a:cubicBezTo>
                    <a:pt x="81554" y="53257"/>
                    <a:pt x="85191" y="51848"/>
                    <a:pt x="83391" y="46957"/>
                  </a:cubicBezTo>
                  <a:cubicBezTo>
                    <a:pt x="80105" y="37461"/>
                    <a:pt x="73080" y="20006"/>
                    <a:pt x="54544" y="6448"/>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17" name="Freeform 816">
              <a:extLst>
                <a:ext uri="{FF2B5EF4-FFF2-40B4-BE49-F238E27FC236}">
                  <a16:creationId xmlns:a16="http://schemas.microsoft.com/office/drawing/2014/main" id="{AC9E2257-542B-8B27-9319-60463D266FF6}"/>
                </a:ext>
              </a:extLst>
            </p:cNvPr>
            <p:cNvSpPr/>
            <p:nvPr/>
          </p:nvSpPr>
          <p:spPr>
            <a:xfrm>
              <a:off x="-6070144" y="2342022"/>
              <a:ext cx="79699" cy="88896"/>
            </a:xfrm>
            <a:custGeom>
              <a:avLst/>
              <a:gdLst>
                <a:gd name="connsiteX0" fmla="*/ 3319 w 79699"/>
                <a:gd name="connsiteY0" fmla="*/ 135 h 88896"/>
                <a:gd name="connsiteX1" fmla="*/ 2775 w 79699"/>
                <a:gd name="connsiteY1" fmla="*/ 4556 h 88896"/>
                <a:gd name="connsiteX2" fmla="*/ 52575 w 79699"/>
                <a:gd name="connsiteY2" fmla="*/ 33957 h 88896"/>
                <a:gd name="connsiteX3" fmla="*/ 73493 w 79699"/>
                <a:gd name="connsiteY3" fmla="*/ 84110 h 88896"/>
                <a:gd name="connsiteX4" fmla="*/ 78967 w 79699"/>
                <a:gd name="connsiteY4" fmla="*/ 84258 h 88896"/>
                <a:gd name="connsiteX5" fmla="*/ 60616 w 79699"/>
                <a:gd name="connsiteY5" fmla="*/ 27049 h 88896"/>
                <a:gd name="connsiteX6" fmla="*/ 3319 w 79699"/>
                <a:gd name="connsiteY6" fmla="*/ 135 h 8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99" h="88896">
                  <a:moveTo>
                    <a:pt x="3319" y="135"/>
                  </a:moveTo>
                  <a:cubicBezTo>
                    <a:pt x="-973" y="135"/>
                    <a:pt x="-1047" y="3230"/>
                    <a:pt x="2775" y="4556"/>
                  </a:cubicBezTo>
                  <a:cubicBezTo>
                    <a:pt x="12947" y="7154"/>
                    <a:pt x="35480" y="14237"/>
                    <a:pt x="52575" y="33957"/>
                  </a:cubicBezTo>
                  <a:cubicBezTo>
                    <a:pt x="67539" y="51873"/>
                    <a:pt x="72874" y="72634"/>
                    <a:pt x="73493" y="84110"/>
                  </a:cubicBezTo>
                  <a:cubicBezTo>
                    <a:pt x="74573" y="90153"/>
                    <a:pt x="78431" y="90770"/>
                    <a:pt x="78967" y="84258"/>
                  </a:cubicBezTo>
                  <a:cubicBezTo>
                    <a:pt x="81533" y="72164"/>
                    <a:pt x="77813" y="47516"/>
                    <a:pt x="60616" y="27049"/>
                  </a:cubicBezTo>
                  <a:cubicBezTo>
                    <a:pt x="41111" y="4520"/>
                    <a:pt x="14212" y="-979"/>
                    <a:pt x="3319" y="135"/>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18" name="Freeform 817">
              <a:extLst>
                <a:ext uri="{FF2B5EF4-FFF2-40B4-BE49-F238E27FC236}">
                  <a16:creationId xmlns:a16="http://schemas.microsoft.com/office/drawing/2014/main" id="{522AE877-679C-3AC4-2E0E-6ED273604AB6}"/>
                </a:ext>
              </a:extLst>
            </p:cNvPr>
            <p:cNvSpPr/>
            <p:nvPr/>
          </p:nvSpPr>
          <p:spPr>
            <a:xfrm>
              <a:off x="-6230421" y="2919424"/>
              <a:ext cx="50669" cy="128532"/>
            </a:xfrm>
            <a:custGeom>
              <a:avLst/>
              <a:gdLst>
                <a:gd name="connsiteX0" fmla="*/ 26933 w 50669"/>
                <a:gd name="connsiteY0" fmla="*/ 64904 h 128532"/>
                <a:gd name="connsiteX1" fmla="*/ 4401 w 50669"/>
                <a:gd name="connsiteY1" fmla="*/ 2657 h 128532"/>
                <a:gd name="connsiteX2" fmla="*/ 72 w 50669"/>
                <a:gd name="connsiteY2" fmla="*/ 3772 h 128532"/>
                <a:gd name="connsiteX3" fmla="*/ 16946 w 50669"/>
                <a:gd name="connsiteY3" fmla="*/ 68459 h 128532"/>
                <a:gd name="connsiteX4" fmla="*/ 45035 w 50669"/>
                <a:gd name="connsiteY4" fmla="*/ 125198 h 128532"/>
                <a:gd name="connsiteX5" fmla="*/ 49909 w 50669"/>
                <a:gd name="connsiteY5" fmla="*/ 122573 h 128532"/>
                <a:gd name="connsiteX6" fmla="*/ 26933 w 50669"/>
                <a:gd name="connsiteY6" fmla="*/ 64904 h 12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69" h="128532">
                  <a:moveTo>
                    <a:pt x="26933" y="64904"/>
                  </a:moveTo>
                  <a:cubicBezTo>
                    <a:pt x="17527" y="37299"/>
                    <a:pt x="9302" y="13378"/>
                    <a:pt x="4401" y="2657"/>
                  </a:cubicBezTo>
                  <a:cubicBezTo>
                    <a:pt x="2490" y="-1414"/>
                    <a:pt x="-501" y="-622"/>
                    <a:pt x="72" y="3772"/>
                  </a:cubicBezTo>
                  <a:cubicBezTo>
                    <a:pt x="1511" y="15497"/>
                    <a:pt x="7318" y="40329"/>
                    <a:pt x="16946" y="68459"/>
                  </a:cubicBezTo>
                  <a:cubicBezTo>
                    <a:pt x="26075" y="93789"/>
                    <a:pt x="37503" y="114550"/>
                    <a:pt x="45035" y="125198"/>
                  </a:cubicBezTo>
                  <a:cubicBezTo>
                    <a:pt x="48894" y="130853"/>
                    <a:pt x="52217" y="128873"/>
                    <a:pt x="49909" y="122573"/>
                  </a:cubicBezTo>
                  <a:cubicBezTo>
                    <a:pt x="45183" y="110590"/>
                    <a:pt x="35915" y="89690"/>
                    <a:pt x="26933" y="64904"/>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19" name="Freeform 818">
              <a:extLst>
                <a:ext uri="{FF2B5EF4-FFF2-40B4-BE49-F238E27FC236}">
                  <a16:creationId xmlns:a16="http://schemas.microsoft.com/office/drawing/2014/main" id="{60C43DE6-F58B-74F0-46A2-87E43AE4A43D}"/>
                </a:ext>
              </a:extLst>
            </p:cNvPr>
            <p:cNvSpPr/>
            <p:nvPr/>
          </p:nvSpPr>
          <p:spPr>
            <a:xfrm>
              <a:off x="-6314478" y="2967708"/>
              <a:ext cx="70884" cy="74624"/>
            </a:xfrm>
            <a:custGeom>
              <a:avLst/>
              <a:gdLst>
                <a:gd name="connsiteX0" fmla="*/ 34836 w 70884"/>
                <a:gd name="connsiteY0" fmla="*/ 38707 h 74624"/>
                <a:gd name="connsiteX1" fmla="*/ 4263 w 70884"/>
                <a:gd name="connsiteY1" fmla="*/ 1321 h 74624"/>
                <a:gd name="connsiteX2" fmla="*/ 220 w 70884"/>
                <a:gd name="connsiteY2" fmla="*/ 3200 h 74624"/>
                <a:gd name="connsiteX3" fmla="*/ 27266 w 70884"/>
                <a:gd name="connsiteY3" fmla="*/ 46122 h 74624"/>
                <a:gd name="connsiteX4" fmla="*/ 65953 w 70884"/>
                <a:gd name="connsiteY4" fmla="*/ 73856 h 74624"/>
                <a:gd name="connsiteX5" fmla="*/ 69055 w 70884"/>
                <a:gd name="connsiteY5" fmla="*/ 69324 h 74624"/>
                <a:gd name="connsiteX6" fmla="*/ 34836 w 70884"/>
                <a:gd name="connsiteY6" fmla="*/ 38707 h 74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884" h="74624">
                  <a:moveTo>
                    <a:pt x="34836" y="38707"/>
                  </a:moveTo>
                  <a:cubicBezTo>
                    <a:pt x="20020" y="23307"/>
                    <a:pt x="9995" y="8164"/>
                    <a:pt x="4263" y="1321"/>
                  </a:cubicBezTo>
                  <a:cubicBezTo>
                    <a:pt x="2066" y="-1157"/>
                    <a:pt x="-823" y="68"/>
                    <a:pt x="220" y="3200"/>
                  </a:cubicBezTo>
                  <a:cubicBezTo>
                    <a:pt x="2712" y="11793"/>
                    <a:pt x="11398" y="29681"/>
                    <a:pt x="27266" y="46122"/>
                  </a:cubicBezTo>
                  <a:cubicBezTo>
                    <a:pt x="42017" y="60298"/>
                    <a:pt x="57054" y="69831"/>
                    <a:pt x="65953" y="73856"/>
                  </a:cubicBezTo>
                  <a:cubicBezTo>
                    <a:pt x="70568" y="76159"/>
                    <a:pt x="72664" y="72889"/>
                    <a:pt x="69055" y="69324"/>
                  </a:cubicBezTo>
                  <a:cubicBezTo>
                    <a:pt x="61956" y="62775"/>
                    <a:pt x="48719" y="52091"/>
                    <a:pt x="34836" y="38707"/>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0" name="Freeform 819">
              <a:extLst>
                <a:ext uri="{FF2B5EF4-FFF2-40B4-BE49-F238E27FC236}">
                  <a16:creationId xmlns:a16="http://schemas.microsoft.com/office/drawing/2014/main" id="{0E0347AE-03EB-686C-FF6D-F19CDC9EEB67}"/>
                </a:ext>
              </a:extLst>
            </p:cNvPr>
            <p:cNvSpPr/>
            <p:nvPr/>
          </p:nvSpPr>
          <p:spPr>
            <a:xfrm>
              <a:off x="-6132711" y="3003438"/>
              <a:ext cx="52383" cy="55717"/>
            </a:xfrm>
            <a:custGeom>
              <a:avLst/>
              <a:gdLst>
                <a:gd name="connsiteX0" fmla="*/ 48256 w 52383"/>
                <a:gd name="connsiteY0" fmla="*/ 822 h 55717"/>
                <a:gd name="connsiteX1" fmla="*/ 25216 w 52383"/>
                <a:gd name="connsiteY1" fmla="*/ 27009 h 55717"/>
                <a:gd name="connsiteX2" fmla="*/ 874 w 52383"/>
                <a:gd name="connsiteY2" fmla="*/ 51012 h 55717"/>
                <a:gd name="connsiteX3" fmla="*/ 4483 w 52383"/>
                <a:gd name="connsiteY3" fmla="*/ 55185 h 55717"/>
                <a:gd name="connsiteX4" fmla="*/ 32462 w 52383"/>
                <a:gd name="connsiteY4" fmla="*/ 34709 h 55717"/>
                <a:gd name="connsiteX5" fmla="*/ 52290 w 52383"/>
                <a:gd name="connsiteY5" fmla="*/ 2655 h 55717"/>
                <a:gd name="connsiteX6" fmla="*/ 48256 w 52383"/>
                <a:gd name="connsiteY6" fmla="*/ 822 h 5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383" h="55717">
                  <a:moveTo>
                    <a:pt x="48256" y="822"/>
                  </a:moveTo>
                  <a:cubicBezTo>
                    <a:pt x="43604" y="5640"/>
                    <a:pt x="36496" y="16361"/>
                    <a:pt x="25216" y="27009"/>
                  </a:cubicBezTo>
                  <a:cubicBezTo>
                    <a:pt x="14536" y="36293"/>
                    <a:pt x="5379" y="45329"/>
                    <a:pt x="874" y="51012"/>
                  </a:cubicBezTo>
                  <a:cubicBezTo>
                    <a:pt x="-1434" y="54034"/>
                    <a:pt x="1197" y="56944"/>
                    <a:pt x="4483" y="55185"/>
                  </a:cubicBezTo>
                  <a:cubicBezTo>
                    <a:pt x="10825" y="51878"/>
                    <a:pt x="21136" y="44611"/>
                    <a:pt x="32462" y="34709"/>
                  </a:cubicBezTo>
                  <a:cubicBezTo>
                    <a:pt x="44868" y="23094"/>
                    <a:pt x="50998" y="9241"/>
                    <a:pt x="52290" y="2655"/>
                  </a:cubicBezTo>
                  <a:cubicBezTo>
                    <a:pt x="52945" y="205"/>
                    <a:pt x="50019" y="-872"/>
                    <a:pt x="48256" y="822"/>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1" name="Freeform 820">
              <a:extLst>
                <a:ext uri="{FF2B5EF4-FFF2-40B4-BE49-F238E27FC236}">
                  <a16:creationId xmlns:a16="http://schemas.microsoft.com/office/drawing/2014/main" id="{D378804B-58F1-6C78-7D1F-E46B53E478C2}"/>
                </a:ext>
              </a:extLst>
            </p:cNvPr>
            <p:cNvSpPr/>
            <p:nvPr/>
          </p:nvSpPr>
          <p:spPr>
            <a:xfrm>
              <a:off x="-6051354" y="3252197"/>
              <a:ext cx="96167" cy="176055"/>
            </a:xfrm>
            <a:custGeom>
              <a:avLst/>
              <a:gdLst>
                <a:gd name="connsiteX0" fmla="*/ 70709 w 96167"/>
                <a:gd name="connsiteY0" fmla="*/ 110991 h 176055"/>
                <a:gd name="connsiteX1" fmla="*/ 48638 w 96167"/>
                <a:gd name="connsiteY1" fmla="*/ 175724 h 176055"/>
                <a:gd name="connsiteX2" fmla="*/ 0 w 96167"/>
                <a:gd name="connsiteY2" fmla="*/ 122044 h 176055"/>
                <a:gd name="connsiteX3" fmla="*/ 58192 w 96167"/>
                <a:gd name="connsiteY3" fmla="*/ 0 h 176055"/>
                <a:gd name="connsiteX4" fmla="*/ 70709 w 96167"/>
                <a:gd name="connsiteY4" fmla="*/ 110991 h 1760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167" h="176055">
                  <a:moveTo>
                    <a:pt x="70709" y="110991"/>
                  </a:moveTo>
                  <a:cubicBezTo>
                    <a:pt x="48352" y="136938"/>
                    <a:pt x="22570" y="153416"/>
                    <a:pt x="48638" y="175724"/>
                  </a:cubicBezTo>
                  <a:cubicBezTo>
                    <a:pt x="48638" y="175724"/>
                    <a:pt x="176" y="183637"/>
                    <a:pt x="0" y="122044"/>
                  </a:cubicBezTo>
                  <a:cubicBezTo>
                    <a:pt x="-147" y="68031"/>
                    <a:pt x="34395" y="26011"/>
                    <a:pt x="58192" y="0"/>
                  </a:cubicBezTo>
                  <a:cubicBezTo>
                    <a:pt x="120436" y="49177"/>
                    <a:pt x="92346" y="85882"/>
                    <a:pt x="70709" y="110991"/>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2" name="Freeform 821">
              <a:extLst>
                <a:ext uri="{FF2B5EF4-FFF2-40B4-BE49-F238E27FC236}">
                  <a16:creationId xmlns:a16="http://schemas.microsoft.com/office/drawing/2014/main" id="{658AFE88-57C7-9642-4202-2BDEE63F9BE6}"/>
                </a:ext>
              </a:extLst>
            </p:cNvPr>
            <p:cNvSpPr/>
            <p:nvPr/>
          </p:nvSpPr>
          <p:spPr>
            <a:xfrm>
              <a:off x="-6043615" y="3121044"/>
              <a:ext cx="85880" cy="131153"/>
            </a:xfrm>
            <a:custGeom>
              <a:avLst/>
              <a:gdLst>
                <a:gd name="connsiteX0" fmla="*/ 59684 w 85880"/>
                <a:gd name="connsiteY0" fmla="*/ 121252 h 131153"/>
                <a:gd name="connsiteX1" fmla="*/ 50453 w 85880"/>
                <a:gd name="connsiteY1" fmla="*/ 131153 h 131153"/>
                <a:gd name="connsiteX2" fmla="*/ 44582 w 85880"/>
                <a:gd name="connsiteY2" fmla="*/ 126511 h 131153"/>
                <a:gd name="connsiteX3" fmla="*/ 33727 w 85880"/>
                <a:gd name="connsiteY3" fmla="*/ 6153 h 131153"/>
                <a:gd name="connsiteX4" fmla="*/ 42561 w 85880"/>
                <a:gd name="connsiteY4" fmla="*/ 0 h 131153"/>
                <a:gd name="connsiteX5" fmla="*/ 66967 w 85880"/>
                <a:gd name="connsiteY5" fmla="*/ 26269 h 131153"/>
                <a:gd name="connsiteX6" fmla="*/ 59684 w 85880"/>
                <a:gd name="connsiteY6" fmla="*/ 121252 h 13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880" h="131153">
                  <a:moveTo>
                    <a:pt x="59684" y="121252"/>
                  </a:moveTo>
                  <a:cubicBezTo>
                    <a:pt x="56952" y="124245"/>
                    <a:pt x="53813" y="127625"/>
                    <a:pt x="50453" y="131153"/>
                  </a:cubicBezTo>
                  <a:cubicBezTo>
                    <a:pt x="48505" y="129642"/>
                    <a:pt x="46742" y="128160"/>
                    <a:pt x="44582" y="126511"/>
                  </a:cubicBezTo>
                  <a:cubicBezTo>
                    <a:pt x="-25628" y="75059"/>
                    <a:pt x="43" y="29935"/>
                    <a:pt x="33727" y="6153"/>
                  </a:cubicBezTo>
                  <a:cubicBezTo>
                    <a:pt x="36643" y="4145"/>
                    <a:pt x="39644" y="2091"/>
                    <a:pt x="42561" y="0"/>
                  </a:cubicBezTo>
                  <a:cubicBezTo>
                    <a:pt x="50748" y="9036"/>
                    <a:pt x="59111" y="17924"/>
                    <a:pt x="66967" y="26269"/>
                  </a:cubicBezTo>
                  <a:cubicBezTo>
                    <a:pt x="101555" y="63076"/>
                    <a:pt x="82364" y="96972"/>
                    <a:pt x="59684" y="121252"/>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3" name="Freeform 822">
              <a:extLst>
                <a:ext uri="{FF2B5EF4-FFF2-40B4-BE49-F238E27FC236}">
                  <a16:creationId xmlns:a16="http://schemas.microsoft.com/office/drawing/2014/main" id="{92CBEC00-0F08-0438-AE2D-E3DEFB4F790B}"/>
                </a:ext>
              </a:extLst>
            </p:cNvPr>
            <p:cNvSpPr/>
            <p:nvPr/>
          </p:nvSpPr>
          <p:spPr>
            <a:xfrm>
              <a:off x="-6046801" y="3000588"/>
              <a:ext cx="101951" cy="120456"/>
            </a:xfrm>
            <a:custGeom>
              <a:avLst/>
              <a:gdLst>
                <a:gd name="connsiteX0" fmla="*/ 1651 w 101951"/>
                <a:gd name="connsiteY0" fmla="*/ 39364 h 120456"/>
                <a:gd name="connsiteX1" fmla="*/ 45747 w 101951"/>
                <a:gd name="connsiteY1" fmla="*/ 120457 h 120456"/>
                <a:gd name="connsiteX2" fmla="*/ 99397 w 101951"/>
                <a:gd name="connsiteY2" fmla="*/ 32668 h 120456"/>
                <a:gd name="connsiteX3" fmla="*/ 1651 w 101951"/>
                <a:gd name="connsiteY3" fmla="*/ 39364 h 120456"/>
              </a:gdLst>
              <a:ahLst/>
              <a:cxnLst>
                <a:cxn ang="0">
                  <a:pos x="connsiteX0" y="connsiteY0"/>
                </a:cxn>
                <a:cxn ang="0">
                  <a:pos x="connsiteX1" y="connsiteY1"/>
                </a:cxn>
                <a:cxn ang="0">
                  <a:pos x="connsiteX2" y="connsiteY2"/>
                </a:cxn>
                <a:cxn ang="0">
                  <a:pos x="connsiteX3" y="connsiteY3"/>
                </a:cxn>
              </a:cxnLst>
              <a:rect l="l" t="t" r="r" b="b"/>
              <a:pathLst>
                <a:path w="101951" h="120456">
                  <a:moveTo>
                    <a:pt x="1651" y="39364"/>
                  </a:moveTo>
                  <a:cubicBezTo>
                    <a:pt x="-6721" y="57786"/>
                    <a:pt x="18091" y="89914"/>
                    <a:pt x="45747" y="120457"/>
                  </a:cubicBezTo>
                  <a:cubicBezTo>
                    <a:pt x="77446" y="98332"/>
                    <a:pt x="111665" y="73758"/>
                    <a:pt x="99397" y="32668"/>
                  </a:cubicBezTo>
                  <a:cubicBezTo>
                    <a:pt x="80077" y="-32130"/>
                    <a:pt x="12571" y="15435"/>
                    <a:pt x="1651" y="39364"/>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4" name="Freeform 823">
              <a:extLst>
                <a:ext uri="{FF2B5EF4-FFF2-40B4-BE49-F238E27FC236}">
                  <a16:creationId xmlns:a16="http://schemas.microsoft.com/office/drawing/2014/main" id="{57B8590F-EF9C-52F1-5F21-E280EB5827FE}"/>
                </a:ext>
              </a:extLst>
            </p:cNvPr>
            <p:cNvSpPr/>
            <p:nvPr/>
          </p:nvSpPr>
          <p:spPr>
            <a:xfrm>
              <a:off x="-5988722" y="3230764"/>
              <a:ext cx="63922" cy="54647"/>
            </a:xfrm>
            <a:custGeom>
              <a:avLst/>
              <a:gdLst>
                <a:gd name="connsiteX0" fmla="*/ 59493 w 63922"/>
                <a:gd name="connsiteY0" fmla="*/ 129 h 54647"/>
                <a:gd name="connsiteX1" fmla="*/ 52570 w 63922"/>
                <a:gd name="connsiteY1" fmla="*/ 54565 h 54647"/>
                <a:gd name="connsiteX2" fmla="*/ 0 w 63922"/>
                <a:gd name="connsiteY2" fmla="*/ 22981 h 54647"/>
                <a:gd name="connsiteX3" fmla="*/ 59493 w 63922"/>
                <a:gd name="connsiteY3" fmla="*/ 129 h 54647"/>
              </a:gdLst>
              <a:ahLst/>
              <a:cxnLst>
                <a:cxn ang="0">
                  <a:pos x="connsiteX0" y="connsiteY0"/>
                </a:cxn>
                <a:cxn ang="0">
                  <a:pos x="connsiteX1" y="connsiteY1"/>
                </a:cxn>
                <a:cxn ang="0">
                  <a:pos x="connsiteX2" y="connsiteY2"/>
                </a:cxn>
                <a:cxn ang="0">
                  <a:pos x="connsiteX3" y="connsiteY3"/>
                </a:cxn>
              </a:cxnLst>
              <a:rect l="l" t="t" r="r" b="b"/>
              <a:pathLst>
                <a:path w="63922" h="54647">
                  <a:moveTo>
                    <a:pt x="59493" y="129"/>
                  </a:moveTo>
                  <a:cubicBezTo>
                    <a:pt x="66850" y="5379"/>
                    <a:pt x="65373" y="56979"/>
                    <a:pt x="52570" y="54565"/>
                  </a:cubicBezTo>
                  <a:cubicBezTo>
                    <a:pt x="46478" y="53377"/>
                    <a:pt x="23687" y="37838"/>
                    <a:pt x="0" y="22981"/>
                  </a:cubicBezTo>
                  <a:cubicBezTo>
                    <a:pt x="29280" y="11210"/>
                    <a:pt x="57407" y="-1418"/>
                    <a:pt x="59493" y="129"/>
                  </a:cubicBezTo>
                </a:path>
              </a:pathLst>
            </a:custGeom>
            <a:solidFill>
              <a:srgbClr val="B91F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5" name="Freeform 824">
              <a:extLst>
                <a:ext uri="{FF2B5EF4-FFF2-40B4-BE49-F238E27FC236}">
                  <a16:creationId xmlns:a16="http://schemas.microsoft.com/office/drawing/2014/main" id="{5BE36242-3DEC-4CA0-180C-08AE34293020}"/>
                </a:ext>
              </a:extLst>
            </p:cNvPr>
            <p:cNvSpPr/>
            <p:nvPr/>
          </p:nvSpPr>
          <p:spPr>
            <a:xfrm>
              <a:off x="-6058348" y="3226057"/>
              <a:ext cx="69626" cy="46322"/>
            </a:xfrm>
            <a:custGeom>
              <a:avLst/>
              <a:gdLst>
                <a:gd name="connsiteX0" fmla="*/ 8979 w 69626"/>
                <a:gd name="connsiteY0" fmla="*/ 700 h 46322"/>
                <a:gd name="connsiteX1" fmla="*/ 69626 w 69626"/>
                <a:gd name="connsiteY1" fmla="*/ 27688 h 46322"/>
                <a:gd name="connsiteX2" fmla="*/ 14056 w 69626"/>
                <a:gd name="connsiteY2" fmla="*/ 46248 h 46322"/>
                <a:gd name="connsiteX3" fmla="*/ 8979 w 69626"/>
                <a:gd name="connsiteY3" fmla="*/ 700 h 46322"/>
              </a:gdLst>
              <a:ahLst/>
              <a:cxnLst>
                <a:cxn ang="0">
                  <a:pos x="connsiteX0" y="connsiteY0"/>
                </a:cxn>
                <a:cxn ang="0">
                  <a:pos x="connsiteX1" y="connsiteY1"/>
                </a:cxn>
                <a:cxn ang="0">
                  <a:pos x="connsiteX2" y="connsiteY2"/>
                </a:cxn>
                <a:cxn ang="0">
                  <a:pos x="connsiteX3" y="connsiteY3"/>
                </a:cxn>
              </a:cxnLst>
              <a:rect l="l" t="t" r="r" b="b"/>
              <a:pathLst>
                <a:path w="69626" h="46322">
                  <a:moveTo>
                    <a:pt x="8979" y="700"/>
                  </a:moveTo>
                  <a:cubicBezTo>
                    <a:pt x="17555" y="-3473"/>
                    <a:pt x="44167" y="11707"/>
                    <a:pt x="69626" y="27688"/>
                  </a:cubicBezTo>
                  <a:cubicBezTo>
                    <a:pt x="48709" y="36070"/>
                    <a:pt x="27183" y="44055"/>
                    <a:pt x="14056" y="46248"/>
                  </a:cubicBezTo>
                  <a:cubicBezTo>
                    <a:pt x="1761" y="48265"/>
                    <a:pt x="-7719" y="8723"/>
                    <a:pt x="8979" y="700"/>
                  </a:cubicBezTo>
                </a:path>
              </a:pathLst>
            </a:custGeom>
            <a:solidFill>
              <a:srgbClr val="B91F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6" name="Freeform 825">
              <a:extLst>
                <a:ext uri="{FF2B5EF4-FFF2-40B4-BE49-F238E27FC236}">
                  <a16:creationId xmlns:a16="http://schemas.microsoft.com/office/drawing/2014/main" id="{7D1AAC2C-CA0F-A3A1-1313-8B8EE375C26C}"/>
                </a:ext>
              </a:extLst>
            </p:cNvPr>
            <p:cNvSpPr/>
            <p:nvPr/>
          </p:nvSpPr>
          <p:spPr>
            <a:xfrm>
              <a:off x="-1540435" y="2735402"/>
              <a:ext cx="272605" cy="296936"/>
            </a:xfrm>
            <a:custGeom>
              <a:avLst/>
              <a:gdLst>
                <a:gd name="connsiteX0" fmla="*/ 258234 w 272605"/>
                <a:gd name="connsiteY0" fmla="*/ 116622 h 296936"/>
                <a:gd name="connsiteX1" fmla="*/ 210095 w 272605"/>
                <a:gd name="connsiteY1" fmla="*/ 43193 h 296936"/>
                <a:gd name="connsiteX2" fmla="*/ 136903 w 272605"/>
                <a:gd name="connsiteY2" fmla="*/ 19622 h 296936"/>
                <a:gd name="connsiteX3" fmla="*/ 101558 w 272605"/>
                <a:gd name="connsiteY3" fmla="*/ 36460 h 296936"/>
                <a:gd name="connsiteX4" fmla="*/ 49708 w 272605"/>
                <a:gd name="connsiteY4" fmla="*/ 21096 h 296936"/>
                <a:gd name="connsiteX5" fmla="*/ 52957 w 272605"/>
                <a:gd name="connsiteY5" fmla="*/ 59561 h 296936"/>
                <a:gd name="connsiteX6" fmla="*/ 14197 w 272605"/>
                <a:gd name="connsiteY6" fmla="*/ 73773 h 296936"/>
                <a:gd name="connsiteX7" fmla="*/ 13145 w 272605"/>
                <a:gd name="connsiteY7" fmla="*/ 93742 h 296936"/>
                <a:gd name="connsiteX8" fmla="*/ 7274 w 272605"/>
                <a:gd name="connsiteY8" fmla="*/ 102879 h 296936"/>
                <a:gd name="connsiteX9" fmla="*/ 17982 w 272605"/>
                <a:gd name="connsiteY9" fmla="*/ 131884 h 296936"/>
                <a:gd name="connsiteX10" fmla="*/ 15526 w 272605"/>
                <a:gd name="connsiteY10" fmla="*/ 141988 h 296936"/>
                <a:gd name="connsiteX11" fmla="*/ 15129 w 272605"/>
                <a:gd name="connsiteY11" fmla="*/ 188512 h 296936"/>
                <a:gd name="connsiteX12" fmla="*/ 65936 w 272605"/>
                <a:gd name="connsiteY12" fmla="*/ 257198 h 296936"/>
                <a:gd name="connsiteX13" fmla="*/ 138232 w 272605"/>
                <a:gd name="connsiteY13" fmla="*/ 276227 h 296936"/>
                <a:gd name="connsiteX14" fmla="*/ 171694 w 272605"/>
                <a:gd name="connsiteY14" fmla="*/ 257953 h 296936"/>
                <a:gd name="connsiteX15" fmla="*/ 222861 w 272605"/>
                <a:gd name="connsiteY15" fmla="*/ 270047 h 296936"/>
                <a:gd name="connsiteX16" fmla="*/ 217673 w 272605"/>
                <a:gd name="connsiteY16" fmla="*/ 232770 h 296936"/>
                <a:gd name="connsiteX17" fmla="*/ 254560 w 272605"/>
                <a:gd name="connsiteY17" fmla="*/ 216974 h 296936"/>
                <a:gd name="connsiteX18" fmla="*/ 255058 w 272605"/>
                <a:gd name="connsiteY18" fmla="*/ 213879 h 296936"/>
                <a:gd name="connsiteX19" fmla="*/ 261446 w 272605"/>
                <a:gd name="connsiteY19" fmla="*/ 204954 h 296936"/>
                <a:gd name="connsiteX20" fmla="*/ 247674 w 272605"/>
                <a:gd name="connsiteY20" fmla="*/ 169298 h 296936"/>
                <a:gd name="connsiteX21" fmla="*/ 258234 w 272605"/>
                <a:gd name="connsiteY21" fmla="*/ 116622 h 29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2605" h="296936">
                  <a:moveTo>
                    <a:pt x="258234" y="116622"/>
                  </a:moveTo>
                  <a:cubicBezTo>
                    <a:pt x="258234" y="116622"/>
                    <a:pt x="287477" y="25775"/>
                    <a:pt x="210095" y="43193"/>
                  </a:cubicBezTo>
                  <a:cubicBezTo>
                    <a:pt x="210095" y="43193"/>
                    <a:pt x="179956" y="-35569"/>
                    <a:pt x="136903" y="19622"/>
                  </a:cubicBezTo>
                  <a:cubicBezTo>
                    <a:pt x="136903" y="19622"/>
                    <a:pt x="124063" y="4047"/>
                    <a:pt x="101558" y="36460"/>
                  </a:cubicBezTo>
                  <a:cubicBezTo>
                    <a:pt x="101558" y="36460"/>
                    <a:pt x="58367" y="2895"/>
                    <a:pt x="49708" y="21096"/>
                  </a:cubicBezTo>
                  <a:cubicBezTo>
                    <a:pt x="41059" y="39306"/>
                    <a:pt x="52957" y="59561"/>
                    <a:pt x="52957" y="59561"/>
                  </a:cubicBezTo>
                  <a:cubicBezTo>
                    <a:pt x="52957" y="59561"/>
                    <a:pt x="21656" y="46389"/>
                    <a:pt x="14197" y="73773"/>
                  </a:cubicBezTo>
                  <a:cubicBezTo>
                    <a:pt x="12101" y="81436"/>
                    <a:pt x="12101" y="88132"/>
                    <a:pt x="13145" y="93742"/>
                  </a:cubicBezTo>
                  <a:cubicBezTo>
                    <a:pt x="9683" y="96293"/>
                    <a:pt x="7449" y="99278"/>
                    <a:pt x="7274" y="102879"/>
                  </a:cubicBezTo>
                  <a:cubicBezTo>
                    <a:pt x="6618" y="115830"/>
                    <a:pt x="13181" y="126192"/>
                    <a:pt x="17982" y="131884"/>
                  </a:cubicBezTo>
                  <a:cubicBezTo>
                    <a:pt x="16929" y="134970"/>
                    <a:pt x="16034" y="138396"/>
                    <a:pt x="15526" y="141988"/>
                  </a:cubicBezTo>
                  <a:cubicBezTo>
                    <a:pt x="4533" y="151199"/>
                    <a:pt x="-12886" y="171058"/>
                    <a:pt x="15129" y="188512"/>
                  </a:cubicBezTo>
                  <a:cubicBezTo>
                    <a:pt x="15129" y="188512"/>
                    <a:pt x="-8308" y="278281"/>
                    <a:pt x="65936" y="257198"/>
                  </a:cubicBezTo>
                  <a:cubicBezTo>
                    <a:pt x="65936" y="257198"/>
                    <a:pt x="99398" y="332109"/>
                    <a:pt x="138232" y="276227"/>
                  </a:cubicBezTo>
                  <a:cubicBezTo>
                    <a:pt x="138232" y="276227"/>
                    <a:pt x="151571" y="290587"/>
                    <a:pt x="171694" y="257953"/>
                  </a:cubicBezTo>
                  <a:cubicBezTo>
                    <a:pt x="171694" y="257953"/>
                    <a:pt x="215467" y="288174"/>
                    <a:pt x="222861" y="270047"/>
                  </a:cubicBezTo>
                  <a:cubicBezTo>
                    <a:pt x="230292" y="251947"/>
                    <a:pt x="217673" y="232770"/>
                    <a:pt x="217673" y="232770"/>
                  </a:cubicBezTo>
                  <a:cubicBezTo>
                    <a:pt x="217673" y="232770"/>
                    <a:pt x="248754" y="243989"/>
                    <a:pt x="254560" y="216974"/>
                  </a:cubicBezTo>
                  <a:cubicBezTo>
                    <a:pt x="254772" y="215859"/>
                    <a:pt x="254920" y="214920"/>
                    <a:pt x="255058" y="213879"/>
                  </a:cubicBezTo>
                  <a:cubicBezTo>
                    <a:pt x="258705" y="211466"/>
                    <a:pt x="261123" y="208555"/>
                    <a:pt x="261446" y="204954"/>
                  </a:cubicBezTo>
                  <a:cubicBezTo>
                    <a:pt x="263606" y="184450"/>
                    <a:pt x="247674" y="169298"/>
                    <a:pt x="247674" y="169298"/>
                  </a:cubicBezTo>
                  <a:cubicBezTo>
                    <a:pt x="247674" y="169298"/>
                    <a:pt x="295877" y="143066"/>
                    <a:pt x="258234" y="116622"/>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7" name="Freeform 826">
              <a:extLst>
                <a:ext uri="{FF2B5EF4-FFF2-40B4-BE49-F238E27FC236}">
                  <a16:creationId xmlns:a16="http://schemas.microsoft.com/office/drawing/2014/main" id="{11A812DC-DAF1-BBEF-5D0C-BB474205BC0C}"/>
                </a:ext>
              </a:extLst>
            </p:cNvPr>
            <p:cNvSpPr/>
            <p:nvPr/>
          </p:nvSpPr>
          <p:spPr>
            <a:xfrm>
              <a:off x="-1540435" y="2751089"/>
              <a:ext cx="112847" cy="277276"/>
            </a:xfrm>
            <a:custGeom>
              <a:avLst/>
              <a:gdLst>
                <a:gd name="connsiteX0" fmla="*/ 105167 w 112847"/>
                <a:gd name="connsiteY0" fmla="*/ 22247 h 277276"/>
                <a:gd name="connsiteX1" fmla="*/ 104521 w 112847"/>
                <a:gd name="connsiteY1" fmla="*/ 16785 h 277276"/>
                <a:gd name="connsiteX2" fmla="*/ 101558 w 112847"/>
                <a:gd name="connsiteY2" fmla="*/ 20773 h 277276"/>
                <a:gd name="connsiteX3" fmla="*/ 49708 w 112847"/>
                <a:gd name="connsiteY3" fmla="*/ 5409 h 277276"/>
                <a:gd name="connsiteX4" fmla="*/ 52957 w 112847"/>
                <a:gd name="connsiteY4" fmla="*/ 43874 h 277276"/>
                <a:gd name="connsiteX5" fmla="*/ 14197 w 112847"/>
                <a:gd name="connsiteY5" fmla="*/ 58086 h 277276"/>
                <a:gd name="connsiteX6" fmla="*/ 13145 w 112847"/>
                <a:gd name="connsiteY6" fmla="*/ 78055 h 277276"/>
                <a:gd name="connsiteX7" fmla="*/ 7274 w 112847"/>
                <a:gd name="connsiteY7" fmla="*/ 87192 h 277276"/>
                <a:gd name="connsiteX8" fmla="*/ 17982 w 112847"/>
                <a:gd name="connsiteY8" fmla="*/ 116197 h 277276"/>
                <a:gd name="connsiteX9" fmla="*/ 15526 w 112847"/>
                <a:gd name="connsiteY9" fmla="*/ 126302 h 277276"/>
                <a:gd name="connsiteX10" fmla="*/ 15129 w 112847"/>
                <a:gd name="connsiteY10" fmla="*/ 172825 h 277276"/>
                <a:gd name="connsiteX11" fmla="*/ 65936 w 112847"/>
                <a:gd name="connsiteY11" fmla="*/ 241511 h 277276"/>
                <a:gd name="connsiteX12" fmla="*/ 94856 w 112847"/>
                <a:gd name="connsiteY12" fmla="*/ 277276 h 277276"/>
                <a:gd name="connsiteX13" fmla="*/ 105167 w 112847"/>
                <a:gd name="connsiteY13" fmla="*/ 259859 h 277276"/>
                <a:gd name="connsiteX14" fmla="*/ 82127 w 112847"/>
                <a:gd name="connsiteY14" fmla="*/ 198515 h 277276"/>
                <a:gd name="connsiteX15" fmla="*/ 112847 w 112847"/>
                <a:gd name="connsiteY15" fmla="*/ 175524 h 277276"/>
                <a:gd name="connsiteX16" fmla="*/ 105167 w 112847"/>
                <a:gd name="connsiteY16" fmla="*/ 22247 h 277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2847" h="277276">
                  <a:moveTo>
                    <a:pt x="105167" y="22247"/>
                  </a:moveTo>
                  <a:cubicBezTo>
                    <a:pt x="105167" y="20561"/>
                    <a:pt x="104918" y="18654"/>
                    <a:pt x="104521" y="16785"/>
                  </a:cubicBezTo>
                  <a:cubicBezTo>
                    <a:pt x="103543" y="18037"/>
                    <a:pt x="102573" y="19299"/>
                    <a:pt x="101558" y="20773"/>
                  </a:cubicBezTo>
                  <a:cubicBezTo>
                    <a:pt x="101558" y="20773"/>
                    <a:pt x="58367" y="-12791"/>
                    <a:pt x="49708" y="5409"/>
                  </a:cubicBezTo>
                  <a:cubicBezTo>
                    <a:pt x="41059" y="23619"/>
                    <a:pt x="52957" y="43874"/>
                    <a:pt x="52957" y="43874"/>
                  </a:cubicBezTo>
                  <a:cubicBezTo>
                    <a:pt x="52957" y="43874"/>
                    <a:pt x="21656" y="30702"/>
                    <a:pt x="14197" y="58086"/>
                  </a:cubicBezTo>
                  <a:cubicBezTo>
                    <a:pt x="12101" y="65749"/>
                    <a:pt x="12101" y="72446"/>
                    <a:pt x="13145" y="78055"/>
                  </a:cubicBezTo>
                  <a:cubicBezTo>
                    <a:pt x="9683" y="80607"/>
                    <a:pt x="7449" y="83591"/>
                    <a:pt x="7274" y="87192"/>
                  </a:cubicBezTo>
                  <a:cubicBezTo>
                    <a:pt x="6618" y="100143"/>
                    <a:pt x="13181" y="110505"/>
                    <a:pt x="17982" y="116197"/>
                  </a:cubicBezTo>
                  <a:cubicBezTo>
                    <a:pt x="16929" y="119283"/>
                    <a:pt x="16034" y="122709"/>
                    <a:pt x="15526" y="126302"/>
                  </a:cubicBezTo>
                  <a:cubicBezTo>
                    <a:pt x="4533" y="135512"/>
                    <a:pt x="-12886" y="155371"/>
                    <a:pt x="15129" y="172825"/>
                  </a:cubicBezTo>
                  <a:cubicBezTo>
                    <a:pt x="15129" y="172825"/>
                    <a:pt x="-8308" y="262594"/>
                    <a:pt x="65936" y="241511"/>
                  </a:cubicBezTo>
                  <a:cubicBezTo>
                    <a:pt x="65936" y="241511"/>
                    <a:pt x="77475" y="267273"/>
                    <a:pt x="94856" y="277276"/>
                  </a:cubicBezTo>
                  <a:cubicBezTo>
                    <a:pt x="99038" y="272128"/>
                    <a:pt x="102537" y="266334"/>
                    <a:pt x="105167" y="259859"/>
                  </a:cubicBezTo>
                  <a:cubicBezTo>
                    <a:pt x="105167" y="244532"/>
                    <a:pt x="112847" y="221542"/>
                    <a:pt x="82127" y="198515"/>
                  </a:cubicBezTo>
                  <a:cubicBezTo>
                    <a:pt x="82127" y="198515"/>
                    <a:pt x="112847" y="190888"/>
                    <a:pt x="112847" y="175524"/>
                  </a:cubicBezTo>
                  <a:cubicBezTo>
                    <a:pt x="97450" y="114217"/>
                    <a:pt x="112847" y="83563"/>
                    <a:pt x="105167" y="22247"/>
                  </a:cubicBezTo>
                </a:path>
              </a:pathLst>
            </a:custGeom>
            <a:solidFill>
              <a:srgbClr val="310F19"/>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8" name="Freeform 827">
              <a:extLst>
                <a:ext uri="{FF2B5EF4-FFF2-40B4-BE49-F238E27FC236}">
                  <a16:creationId xmlns:a16="http://schemas.microsoft.com/office/drawing/2014/main" id="{D006D3FA-3340-F2F2-92B3-D9EE77E1FAB3}"/>
                </a:ext>
              </a:extLst>
            </p:cNvPr>
            <p:cNvSpPr/>
            <p:nvPr/>
          </p:nvSpPr>
          <p:spPr>
            <a:xfrm>
              <a:off x="-1529712" y="2728544"/>
              <a:ext cx="111855" cy="131437"/>
            </a:xfrm>
            <a:custGeom>
              <a:avLst/>
              <a:gdLst>
                <a:gd name="connsiteX0" fmla="*/ 40 w 111855"/>
                <a:gd name="connsiteY0" fmla="*/ 131438 h 131437"/>
                <a:gd name="connsiteX1" fmla="*/ 68737 w 111855"/>
                <a:gd name="connsiteY1" fmla="*/ 33177 h 131437"/>
                <a:gd name="connsiteX2" fmla="*/ 7434 w 111855"/>
                <a:gd name="connsiteY2" fmla="*/ 120928 h 131437"/>
                <a:gd name="connsiteX3" fmla="*/ 107358 w 111855"/>
                <a:gd name="connsiteY3" fmla="*/ 32053 h 131437"/>
                <a:gd name="connsiteX4" fmla="*/ 40 w 111855"/>
                <a:gd name="connsiteY4" fmla="*/ 131438 h 13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55" h="131437">
                  <a:moveTo>
                    <a:pt x="40" y="131438"/>
                  </a:moveTo>
                  <a:cubicBezTo>
                    <a:pt x="40" y="131438"/>
                    <a:pt x="29865" y="2808"/>
                    <a:pt x="68737" y="33177"/>
                  </a:cubicBezTo>
                  <a:cubicBezTo>
                    <a:pt x="107571" y="63609"/>
                    <a:pt x="70140" y="89593"/>
                    <a:pt x="7434" y="120928"/>
                  </a:cubicBezTo>
                  <a:cubicBezTo>
                    <a:pt x="7434" y="120928"/>
                    <a:pt x="137359" y="97505"/>
                    <a:pt x="107358" y="32053"/>
                  </a:cubicBezTo>
                  <a:cubicBezTo>
                    <a:pt x="71949" y="-45152"/>
                    <a:pt x="-1972" y="28608"/>
                    <a:pt x="40" y="131438"/>
                  </a:cubicBezTo>
                </a:path>
              </a:pathLst>
            </a:custGeom>
            <a:solidFill>
              <a:srgbClr val="F04E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9" name="Freeform 828">
              <a:extLst>
                <a:ext uri="{FF2B5EF4-FFF2-40B4-BE49-F238E27FC236}">
                  <a16:creationId xmlns:a16="http://schemas.microsoft.com/office/drawing/2014/main" id="{3E690AF4-F431-FFD2-F3B1-17DB5BD66C11}"/>
                </a:ext>
              </a:extLst>
            </p:cNvPr>
            <p:cNvSpPr/>
            <p:nvPr/>
          </p:nvSpPr>
          <p:spPr>
            <a:xfrm>
              <a:off x="-2226382" y="2551345"/>
              <a:ext cx="614896" cy="636984"/>
            </a:xfrm>
            <a:custGeom>
              <a:avLst/>
              <a:gdLst>
                <a:gd name="connsiteX0" fmla="*/ 307472 w 614896"/>
                <a:gd name="connsiteY0" fmla="*/ 0 h 636984"/>
                <a:gd name="connsiteX1" fmla="*/ 0 w 614896"/>
                <a:gd name="connsiteY1" fmla="*/ 318492 h 636984"/>
                <a:gd name="connsiteX2" fmla="*/ 307472 w 614896"/>
                <a:gd name="connsiteY2" fmla="*/ 636985 h 636984"/>
                <a:gd name="connsiteX3" fmla="*/ 614896 w 614896"/>
                <a:gd name="connsiteY3" fmla="*/ 318492 h 636984"/>
                <a:gd name="connsiteX4" fmla="*/ 307472 w 614896"/>
                <a:gd name="connsiteY4" fmla="*/ 0 h 636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896" h="636984">
                  <a:moveTo>
                    <a:pt x="307472" y="0"/>
                  </a:moveTo>
                  <a:cubicBezTo>
                    <a:pt x="137632" y="0"/>
                    <a:pt x="0" y="142584"/>
                    <a:pt x="0" y="318492"/>
                  </a:cubicBezTo>
                  <a:cubicBezTo>
                    <a:pt x="0" y="494401"/>
                    <a:pt x="137632" y="636985"/>
                    <a:pt x="307472" y="636985"/>
                  </a:cubicBezTo>
                  <a:cubicBezTo>
                    <a:pt x="477227" y="636985"/>
                    <a:pt x="614896" y="494401"/>
                    <a:pt x="614896" y="318492"/>
                  </a:cubicBezTo>
                  <a:cubicBezTo>
                    <a:pt x="614896" y="142584"/>
                    <a:pt x="477227" y="0"/>
                    <a:pt x="307472" y="0"/>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0" name="Freeform 829">
              <a:extLst>
                <a:ext uri="{FF2B5EF4-FFF2-40B4-BE49-F238E27FC236}">
                  <a16:creationId xmlns:a16="http://schemas.microsoft.com/office/drawing/2014/main" id="{EB4EFFD1-30D3-EF4F-DFCF-4E1AB66F9CB7}"/>
                </a:ext>
              </a:extLst>
            </p:cNvPr>
            <p:cNvSpPr/>
            <p:nvPr/>
          </p:nvSpPr>
          <p:spPr>
            <a:xfrm>
              <a:off x="-2170526" y="2431963"/>
              <a:ext cx="709300" cy="765070"/>
            </a:xfrm>
            <a:custGeom>
              <a:avLst/>
              <a:gdLst>
                <a:gd name="connsiteX0" fmla="*/ 709300 w 709300"/>
                <a:gd name="connsiteY0" fmla="*/ 388652 h 765070"/>
                <a:gd name="connsiteX1" fmla="*/ 675940 w 709300"/>
                <a:gd name="connsiteY1" fmla="*/ 346447 h 765070"/>
                <a:gd name="connsiteX2" fmla="*/ 686509 w 709300"/>
                <a:gd name="connsiteY2" fmla="*/ 318999 h 765070"/>
                <a:gd name="connsiteX3" fmla="*/ 671435 w 709300"/>
                <a:gd name="connsiteY3" fmla="*/ 287047 h 765070"/>
                <a:gd name="connsiteX4" fmla="*/ 676051 w 709300"/>
                <a:gd name="connsiteY4" fmla="*/ 268404 h 765070"/>
                <a:gd name="connsiteX5" fmla="*/ 636967 w 709300"/>
                <a:gd name="connsiteY5" fmla="*/ 226854 h 765070"/>
                <a:gd name="connsiteX6" fmla="*/ 642875 w 709300"/>
                <a:gd name="connsiteY6" fmla="*/ 207354 h 765070"/>
                <a:gd name="connsiteX7" fmla="*/ 610678 w 709300"/>
                <a:gd name="connsiteY7" fmla="*/ 172814 h 765070"/>
                <a:gd name="connsiteX8" fmla="*/ 620158 w 709300"/>
                <a:gd name="connsiteY8" fmla="*/ 142906 h 765070"/>
                <a:gd name="connsiteX9" fmla="*/ 567773 w 709300"/>
                <a:gd name="connsiteY9" fmla="*/ 90561 h 765070"/>
                <a:gd name="connsiteX10" fmla="*/ 533877 w 709300"/>
                <a:gd name="connsiteY10" fmla="*/ 103336 h 765070"/>
                <a:gd name="connsiteX11" fmla="*/ 538133 w 709300"/>
                <a:gd name="connsiteY11" fmla="*/ 85412 h 765070"/>
                <a:gd name="connsiteX12" fmla="*/ 496160 w 709300"/>
                <a:gd name="connsiteY12" fmla="*/ 43567 h 765070"/>
                <a:gd name="connsiteX13" fmla="*/ 459310 w 709300"/>
                <a:gd name="connsiteY13" fmla="*/ 65839 h 765070"/>
                <a:gd name="connsiteX14" fmla="*/ 459485 w 709300"/>
                <a:gd name="connsiteY14" fmla="*/ 62744 h 765070"/>
                <a:gd name="connsiteX15" fmla="*/ 396604 w 709300"/>
                <a:gd name="connsiteY15" fmla="*/ 0 h 765070"/>
                <a:gd name="connsiteX16" fmla="*/ 348032 w 709300"/>
                <a:gd name="connsiteY16" fmla="*/ 22843 h 765070"/>
                <a:gd name="connsiteX17" fmla="*/ 309234 w 709300"/>
                <a:gd name="connsiteY17" fmla="*/ 3454 h 765070"/>
                <a:gd name="connsiteX18" fmla="*/ 264557 w 709300"/>
                <a:gd name="connsiteY18" fmla="*/ 32524 h 765070"/>
                <a:gd name="connsiteX19" fmla="*/ 232360 w 709300"/>
                <a:gd name="connsiteY19" fmla="*/ 19177 h 765070"/>
                <a:gd name="connsiteX20" fmla="*/ 192011 w 709300"/>
                <a:gd name="connsiteY20" fmla="*/ 44184 h 765070"/>
                <a:gd name="connsiteX21" fmla="*/ 165971 w 709300"/>
                <a:gd name="connsiteY21" fmla="*/ 36622 h 765070"/>
                <a:gd name="connsiteX22" fmla="*/ 117075 w 709300"/>
                <a:gd name="connsiteY22" fmla="*/ 85412 h 765070"/>
                <a:gd name="connsiteX23" fmla="*/ 117398 w 709300"/>
                <a:gd name="connsiteY23" fmla="*/ 88544 h 765070"/>
                <a:gd name="connsiteX24" fmla="*/ 106626 w 709300"/>
                <a:gd name="connsiteY24" fmla="*/ 87107 h 765070"/>
                <a:gd name="connsiteX25" fmla="*/ 61155 w 709300"/>
                <a:gd name="connsiteY25" fmla="*/ 132516 h 765070"/>
                <a:gd name="connsiteX26" fmla="*/ 64293 w 709300"/>
                <a:gd name="connsiteY26" fmla="*/ 148598 h 765070"/>
                <a:gd name="connsiteX27" fmla="*/ 59419 w 709300"/>
                <a:gd name="connsiteY27" fmla="*/ 148129 h 765070"/>
                <a:gd name="connsiteX28" fmla="*/ 12259 w 709300"/>
                <a:gd name="connsiteY28" fmla="*/ 194358 h 765070"/>
                <a:gd name="connsiteX29" fmla="*/ 28375 w 709300"/>
                <a:gd name="connsiteY29" fmla="*/ 228862 h 765070"/>
                <a:gd name="connsiteX30" fmla="*/ 17483 w 709300"/>
                <a:gd name="connsiteY30" fmla="*/ 253584 h 765070"/>
                <a:gd name="connsiteX31" fmla="*/ 32668 w 709300"/>
                <a:gd name="connsiteY31" fmla="*/ 281539 h 765070"/>
                <a:gd name="connsiteX32" fmla="*/ 15794 w 709300"/>
                <a:gd name="connsiteY32" fmla="*/ 317194 h 765070"/>
                <a:gd name="connsiteX33" fmla="*/ 24083 w 709300"/>
                <a:gd name="connsiteY33" fmla="*/ 344034 h 765070"/>
                <a:gd name="connsiteX34" fmla="*/ 0 w 709300"/>
                <a:gd name="connsiteY34" fmla="*/ 379910 h 765070"/>
                <a:gd name="connsiteX35" fmla="*/ 28920 w 709300"/>
                <a:gd name="connsiteY35" fmla="*/ 417362 h 765070"/>
                <a:gd name="connsiteX36" fmla="*/ 17483 w 709300"/>
                <a:gd name="connsiteY36" fmla="*/ 439164 h 765070"/>
                <a:gd name="connsiteX37" fmla="*/ 57693 w 709300"/>
                <a:gd name="connsiteY37" fmla="*/ 470545 h 765070"/>
                <a:gd name="connsiteX38" fmla="*/ 86862 w 709300"/>
                <a:gd name="connsiteY38" fmla="*/ 460653 h 765070"/>
                <a:gd name="connsiteX39" fmla="*/ 90499 w 709300"/>
                <a:gd name="connsiteY39" fmla="*/ 468279 h 765070"/>
                <a:gd name="connsiteX40" fmla="*/ 62917 w 709300"/>
                <a:gd name="connsiteY40" fmla="*/ 501088 h 765070"/>
                <a:gd name="connsiteX41" fmla="*/ 99592 w 709300"/>
                <a:gd name="connsiteY41" fmla="*/ 535058 h 765070"/>
                <a:gd name="connsiteX42" fmla="*/ 135398 w 709300"/>
                <a:gd name="connsiteY42" fmla="*/ 508282 h 765070"/>
                <a:gd name="connsiteX43" fmla="*/ 167744 w 709300"/>
                <a:gd name="connsiteY43" fmla="*/ 542003 h 765070"/>
                <a:gd name="connsiteX44" fmla="*/ 111776 w 709300"/>
                <a:gd name="connsiteY44" fmla="*/ 613451 h 765070"/>
                <a:gd name="connsiteX45" fmla="*/ 187756 w 709300"/>
                <a:gd name="connsiteY45" fmla="*/ 646555 h 765070"/>
                <a:gd name="connsiteX46" fmla="*/ 181691 w 709300"/>
                <a:gd name="connsiteY46" fmla="*/ 668357 h 765070"/>
                <a:gd name="connsiteX47" fmla="*/ 234085 w 709300"/>
                <a:gd name="connsiteY47" fmla="*/ 716281 h 765070"/>
                <a:gd name="connsiteX48" fmla="*/ 248403 w 709300"/>
                <a:gd name="connsiteY48" fmla="*/ 714273 h 765070"/>
                <a:gd name="connsiteX49" fmla="*/ 270723 w 709300"/>
                <a:gd name="connsiteY49" fmla="*/ 746612 h 765070"/>
                <a:gd name="connsiteX50" fmla="*/ 310924 w 709300"/>
                <a:gd name="connsiteY50" fmla="*/ 763385 h 765070"/>
                <a:gd name="connsiteX51" fmla="*/ 341903 w 709300"/>
                <a:gd name="connsiteY51" fmla="*/ 755860 h 765070"/>
                <a:gd name="connsiteX52" fmla="*/ 343850 w 709300"/>
                <a:gd name="connsiteY52" fmla="*/ 756219 h 765070"/>
                <a:gd name="connsiteX53" fmla="*/ 385204 w 709300"/>
                <a:gd name="connsiteY53" fmla="*/ 765071 h 765070"/>
                <a:gd name="connsiteX54" fmla="*/ 416617 w 709300"/>
                <a:gd name="connsiteY54" fmla="*/ 760502 h 765070"/>
                <a:gd name="connsiteX55" fmla="*/ 427971 w 709300"/>
                <a:gd name="connsiteY55" fmla="*/ 761580 h 765070"/>
                <a:gd name="connsiteX56" fmla="*/ 467313 w 709300"/>
                <a:gd name="connsiteY56" fmla="*/ 742265 h 765070"/>
                <a:gd name="connsiteX57" fmla="*/ 490030 w 709300"/>
                <a:gd name="connsiteY57" fmla="*/ 747699 h 765070"/>
                <a:gd name="connsiteX58" fmla="*/ 530342 w 709300"/>
                <a:gd name="connsiteY58" fmla="*/ 721467 h 765070"/>
                <a:gd name="connsiteX59" fmla="*/ 558542 w 709300"/>
                <a:gd name="connsiteY59" fmla="*/ 711970 h 765070"/>
                <a:gd name="connsiteX60" fmla="*/ 565096 w 709300"/>
                <a:gd name="connsiteY60" fmla="*/ 712827 h 765070"/>
                <a:gd name="connsiteX61" fmla="*/ 606025 w 709300"/>
                <a:gd name="connsiteY61" fmla="*/ 654366 h 765070"/>
                <a:gd name="connsiteX62" fmla="*/ 631337 w 709300"/>
                <a:gd name="connsiteY62" fmla="*/ 642567 h 765070"/>
                <a:gd name="connsiteX63" fmla="*/ 635915 w 709300"/>
                <a:gd name="connsiteY63" fmla="*/ 643101 h 765070"/>
                <a:gd name="connsiteX64" fmla="*/ 662094 w 709300"/>
                <a:gd name="connsiteY64" fmla="*/ 612558 h 765070"/>
                <a:gd name="connsiteX65" fmla="*/ 658780 w 709300"/>
                <a:gd name="connsiteY65" fmla="*/ 597986 h 765070"/>
                <a:gd name="connsiteX66" fmla="*/ 677777 w 709300"/>
                <a:gd name="connsiteY66" fmla="*/ 572546 h 765070"/>
                <a:gd name="connsiteX67" fmla="*/ 672303 w 709300"/>
                <a:gd name="connsiteY67" fmla="*/ 557072 h 765070"/>
                <a:gd name="connsiteX68" fmla="*/ 703956 w 709300"/>
                <a:gd name="connsiteY68" fmla="*/ 518506 h 765070"/>
                <a:gd name="connsiteX69" fmla="*/ 686149 w 709300"/>
                <a:gd name="connsiteY69" fmla="*/ 485218 h 765070"/>
                <a:gd name="connsiteX70" fmla="*/ 709300 w 709300"/>
                <a:gd name="connsiteY70" fmla="*/ 452225 h 765070"/>
                <a:gd name="connsiteX71" fmla="*/ 692639 w 709300"/>
                <a:gd name="connsiteY71" fmla="*/ 422621 h 765070"/>
                <a:gd name="connsiteX72" fmla="*/ 709300 w 709300"/>
                <a:gd name="connsiteY72" fmla="*/ 388652 h 7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09300" h="765070">
                  <a:moveTo>
                    <a:pt x="709300" y="388652"/>
                  </a:moveTo>
                  <a:cubicBezTo>
                    <a:pt x="709300" y="368176"/>
                    <a:pt x="695020" y="351126"/>
                    <a:pt x="675940" y="346447"/>
                  </a:cubicBezTo>
                  <a:cubicBezTo>
                    <a:pt x="682466" y="339033"/>
                    <a:pt x="686509" y="329536"/>
                    <a:pt x="686509" y="318999"/>
                  </a:cubicBezTo>
                  <a:cubicBezTo>
                    <a:pt x="686509" y="306040"/>
                    <a:pt x="680593" y="294747"/>
                    <a:pt x="671435" y="287047"/>
                  </a:cubicBezTo>
                  <a:cubicBezTo>
                    <a:pt x="674288" y="281437"/>
                    <a:pt x="676051" y="275137"/>
                    <a:pt x="676051" y="268404"/>
                  </a:cubicBezTo>
                  <a:cubicBezTo>
                    <a:pt x="676051" y="246243"/>
                    <a:pt x="658780" y="228328"/>
                    <a:pt x="636967" y="226854"/>
                  </a:cubicBezTo>
                  <a:cubicBezTo>
                    <a:pt x="640678" y="221272"/>
                    <a:pt x="642875" y="214548"/>
                    <a:pt x="642875" y="207354"/>
                  </a:cubicBezTo>
                  <a:cubicBezTo>
                    <a:pt x="642875" y="189108"/>
                    <a:pt x="628632" y="174251"/>
                    <a:pt x="610678" y="172814"/>
                  </a:cubicBezTo>
                  <a:cubicBezTo>
                    <a:pt x="616558" y="164321"/>
                    <a:pt x="620158" y="154024"/>
                    <a:pt x="620158" y="142906"/>
                  </a:cubicBezTo>
                  <a:cubicBezTo>
                    <a:pt x="620158" y="114021"/>
                    <a:pt x="596684" y="90561"/>
                    <a:pt x="567773" y="90561"/>
                  </a:cubicBezTo>
                  <a:cubicBezTo>
                    <a:pt x="554748" y="90561"/>
                    <a:pt x="543034" y="95526"/>
                    <a:pt x="533877" y="103336"/>
                  </a:cubicBezTo>
                  <a:cubicBezTo>
                    <a:pt x="536434" y="97902"/>
                    <a:pt x="538133" y="91823"/>
                    <a:pt x="538133" y="85412"/>
                  </a:cubicBezTo>
                  <a:cubicBezTo>
                    <a:pt x="538133" y="62311"/>
                    <a:pt x="519311" y="43567"/>
                    <a:pt x="496160" y="43567"/>
                  </a:cubicBezTo>
                  <a:cubicBezTo>
                    <a:pt x="480080" y="43567"/>
                    <a:pt x="466371" y="52640"/>
                    <a:pt x="459310" y="65839"/>
                  </a:cubicBezTo>
                  <a:cubicBezTo>
                    <a:pt x="459338" y="64761"/>
                    <a:pt x="459485" y="63794"/>
                    <a:pt x="459485" y="62744"/>
                  </a:cubicBezTo>
                  <a:cubicBezTo>
                    <a:pt x="459485" y="28102"/>
                    <a:pt x="431248" y="0"/>
                    <a:pt x="396604" y="0"/>
                  </a:cubicBezTo>
                  <a:cubicBezTo>
                    <a:pt x="377016" y="0"/>
                    <a:pt x="359570" y="8925"/>
                    <a:pt x="348032" y="22843"/>
                  </a:cubicBezTo>
                  <a:cubicBezTo>
                    <a:pt x="339050" y="11191"/>
                    <a:pt x="325093" y="3454"/>
                    <a:pt x="309234" y="3454"/>
                  </a:cubicBezTo>
                  <a:cubicBezTo>
                    <a:pt x="289259" y="3454"/>
                    <a:pt x="272163" y="15437"/>
                    <a:pt x="264557" y="32524"/>
                  </a:cubicBezTo>
                  <a:cubicBezTo>
                    <a:pt x="256369" y="24289"/>
                    <a:pt x="244941" y="19177"/>
                    <a:pt x="232360" y="19177"/>
                  </a:cubicBezTo>
                  <a:cubicBezTo>
                    <a:pt x="214618" y="19177"/>
                    <a:pt x="199470" y="29429"/>
                    <a:pt x="192011" y="44184"/>
                  </a:cubicBezTo>
                  <a:cubicBezTo>
                    <a:pt x="184433" y="39468"/>
                    <a:pt x="175525" y="36622"/>
                    <a:pt x="165971" y="36622"/>
                  </a:cubicBezTo>
                  <a:cubicBezTo>
                    <a:pt x="138961" y="36622"/>
                    <a:pt x="117075" y="58434"/>
                    <a:pt x="117075" y="85412"/>
                  </a:cubicBezTo>
                  <a:cubicBezTo>
                    <a:pt x="117075" y="86490"/>
                    <a:pt x="117370" y="87466"/>
                    <a:pt x="117398" y="88544"/>
                  </a:cubicBezTo>
                  <a:cubicBezTo>
                    <a:pt x="113936" y="87752"/>
                    <a:pt x="110337" y="87107"/>
                    <a:pt x="106626" y="87107"/>
                  </a:cubicBezTo>
                  <a:cubicBezTo>
                    <a:pt x="81564" y="87107"/>
                    <a:pt x="61155" y="107398"/>
                    <a:pt x="61155" y="132516"/>
                  </a:cubicBezTo>
                  <a:cubicBezTo>
                    <a:pt x="61155" y="138199"/>
                    <a:pt x="62345" y="143597"/>
                    <a:pt x="64293" y="148598"/>
                  </a:cubicBezTo>
                  <a:cubicBezTo>
                    <a:pt x="62668" y="148414"/>
                    <a:pt x="61117" y="148129"/>
                    <a:pt x="59419" y="148129"/>
                  </a:cubicBezTo>
                  <a:cubicBezTo>
                    <a:pt x="33351" y="148129"/>
                    <a:pt x="12259" y="168816"/>
                    <a:pt x="12259" y="194358"/>
                  </a:cubicBezTo>
                  <a:cubicBezTo>
                    <a:pt x="12259" y="208110"/>
                    <a:pt x="18563" y="220379"/>
                    <a:pt x="28375" y="228862"/>
                  </a:cubicBezTo>
                  <a:cubicBezTo>
                    <a:pt x="21812" y="234692"/>
                    <a:pt x="17483" y="243581"/>
                    <a:pt x="17483" y="253584"/>
                  </a:cubicBezTo>
                  <a:cubicBezTo>
                    <a:pt x="17483" y="265604"/>
                    <a:pt x="23649" y="276040"/>
                    <a:pt x="32668" y="281539"/>
                  </a:cubicBezTo>
                  <a:cubicBezTo>
                    <a:pt x="22569" y="288880"/>
                    <a:pt x="15794" y="302014"/>
                    <a:pt x="15794" y="317194"/>
                  </a:cubicBezTo>
                  <a:cubicBezTo>
                    <a:pt x="15794" y="327455"/>
                    <a:pt x="18960" y="336767"/>
                    <a:pt x="24083" y="344034"/>
                  </a:cubicBezTo>
                  <a:cubicBezTo>
                    <a:pt x="10089" y="349469"/>
                    <a:pt x="0" y="363359"/>
                    <a:pt x="0" y="379910"/>
                  </a:cubicBezTo>
                  <a:cubicBezTo>
                    <a:pt x="0" y="398295"/>
                    <a:pt x="12397" y="413585"/>
                    <a:pt x="28920" y="417362"/>
                  </a:cubicBezTo>
                  <a:cubicBezTo>
                    <a:pt x="21850" y="423017"/>
                    <a:pt x="17483" y="430717"/>
                    <a:pt x="17483" y="439164"/>
                  </a:cubicBezTo>
                  <a:cubicBezTo>
                    <a:pt x="17483" y="456508"/>
                    <a:pt x="35474" y="470545"/>
                    <a:pt x="57693" y="470545"/>
                  </a:cubicBezTo>
                  <a:cubicBezTo>
                    <a:pt x="69232" y="470545"/>
                    <a:pt x="79579" y="466732"/>
                    <a:pt x="86862" y="460653"/>
                  </a:cubicBezTo>
                  <a:cubicBezTo>
                    <a:pt x="88090" y="463278"/>
                    <a:pt x="89382" y="465829"/>
                    <a:pt x="90499" y="468279"/>
                  </a:cubicBezTo>
                  <a:cubicBezTo>
                    <a:pt x="74677" y="472056"/>
                    <a:pt x="62917" y="485190"/>
                    <a:pt x="62917" y="501088"/>
                  </a:cubicBezTo>
                  <a:cubicBezTo>
                    <a:pt x="62917" y="519832"/>
                    <a:pt x="79358" y="535058"/>
                    <a:pt x="99592" y="535058"/>
                  </a:cubicBezTo>
                  <a:cubicBezTo>
                    <a:pt x="117112" y="535058"/>
                    <a:pt x="131789" y="523609"/>
                    <a:pt x="135398" y="508282"/>
                  </a:cubicBezTo>
                  <a:cubicBezTo>
                    <a:pt x="149965" y="511635"/>
                    <a:pt x="165140" y="520376"/>
                    <a:pt x="167744" y="542003"/>
                  </a:cubicBezTo>
                  <a:cubicBezTo>
                    <a:pt x="172968" y="585533"/>
                    <a:pt x="111776" y="613451"/>
                    <a:pt x="111776" y="613451"/>
                  </a:cubicBezTo>
                  <a:cubicBezTo>
                    <a:pt x="111776" y="613451"/>
                    <a:pt x="122198" y="646233"/>
                    <a:pt x="187756" y="646555"/>
                  </a:cubicBezTo>
                  <a:cubicBezTo>
                    <a:pt x="183962" y="653141"/>
                    <a:pt x="181691" y="660519"/>
                    <a:pt x="181691" y="668357"/>
                  </a:cubicBezTo>
                  <a:cubicBezTo>
                    <a:pt x="181691" y="694838"/>
                    <a:pt x="205165" y="716281"/>
                    <a:pt x="234085" y="716281"/>
                  </a:cubicBezTo>
                  <a:cubicBezTo>
                    <a:pt x="239098" y="716281"/>
                    <a:pt x="243824" y="715489"/>
                    <a:pt x="248403" y="714273"/>
                  </a:cubicBezTo>
                  <a:cubicBezTo>
                    <a:pt x="249520" y="728983"/>
                    <a:pt x="258391" y="741436"/>
                    <a:pt x="270723" y="746612"/>
                  </a:cubicBezTo>
                  <a:cubicBezTo>
                    <a:pt x="275588" y="756293"/>
                    <a:pt x="291631" y="763385"/>
                    <a:pt x="310924" y="763385"/>
                  </a:cubicBezTo>
                  <a:cubicBezTo>
                    <a:pt x="323256" y="763385"/>
                    <a:pt x="334222" y="760466"/>
                    <a:pt x="341903" y="755860"/>
                  </a:cubicBezTo>
                  <a:cubicBezTo>
                    <a:pt x="342548" y="755971"/>
                    <a:pt x="343232" y="756118"/>
                    <a:pt x="343850" y="756219"/>
                  </a:cubicBezTo>
                  <a:cubicBezTo>
                    <a:pt x="352758" y="761580"/>
                    <a:pt x="367970" y="765071"/>
                    <a:pt x="385204" y="765071"/>
                  </a:cubicBezTo>
                  <a:cubicBezTo>
                    <a:pt x="397177" y="765071"/>
                    <a:pt x="408069" y="763312"/>
                    <a:pt x="416617" y="760502"/>
                  </a:cubicBezTo>
                  <a:cubicBezTo>
                    <a:pt x="420254" y="761184"/>
                    <a:pt x="424038" y="761580"/>
                    <a:pt x="427971" y="761580"/>
                  </a:cubicBezTo>
                  <a:cubicBezTo>
                    <a:pt x="447374" y="761580"/>
                    <a:pt x="463454" y="753309"/>
                    <a:pt x="467313" y="742265"/>
                  </a:cubicBezTo>
                  <a:cubicBezTo>
                    <a:pt x="473839" y="745682"/>
                    <a:pt x="481621" y="747699"/>
                    <a:pt x="490030" y="747699"/>
                  </a:cubicBezTo>
                  <a:cubicBezTo>
                    <a:pt x="510043" y="747699"/>
                    <a:pt x="526732" y="736361"/>
                    <a:pt x="530342" y="721467"/>
                  </a:cubicBezTo>
                  <a:cubicBezTo>
                    <a:pt x="541160" y="721218"/>
                    <a:pt x="551074" y="717690"/>
                    <a:pt x="558542" y="711970"/>
                  </a:cubicBezTo>
                  <a:cubicBezTo>
                    <a:pt x="560739" y="712468"/>
                    <a:pt x="562899" y="712827"/>
                    <a:pt x="565096" y="712827"/>
                  </a:cubicBezTo>
                  <a:cubicBezTo>
                    <a:pt x="587019" y="712827"/>
                    <a:pt x="604909" y="686926"/>
                    <a:pt x="606025" y="654366"/>
                  </a:cubicBezTo>
                  <a:cubicBezTo>
                    <a:pt x="617638" y="652597"/>
                    <a:pt x="626980" y="648250"/>
                    <a:pt x="631337" y="642567"/>
                  </a:cubicBezTo>
                  <a:cubicBezTo>
                    <a:pt x="632813" y="642852"/>
                    <a:pt x="634327" y="643101"/>
                    <a:pt x="635915" y="643101"/>
                  </a:cubicBezTo>
                  <a:cubicBezTo>
                    <a:pt x="650343" y="643101"/>
                    <a:pt x="662094" y="629506"/>
                    <a:pt x="662094" y="612558"/>
                  </a:cubicBezTo>
                  <a:cubicBezTo>
                    <a:pt x="662094" y="607262"/>
                    <a:pt x="660838" y="602371"/>
                    <a:pt x="658780" y="597986"/>
                  </a:cubicBezTo>
                  <a:cubicBezTo>
                    <a:pt x="670069" y="593160"/>
                    <a:pt x="677777" y="583627"/>
                    <a:pt x="677777" y="572546"/>
                  </a:cubicBezTo>
                  <a:cubicBezTo>
                    <a:pt x="677777" y="566826"/>
                    <a:pt x="675765" y="561539"/>
                    <a:pt x="672303" y="557072"/>
                  </a:cubicBezTo>
                  <a:cubicBezTo>
                    <a:pt x="690220" y="554161"/>
                    <a:pt x="703956" y="538079"/>
                    <a:pt x="703956" y="518506"/>
                  </a:cubicBezTo>
                  <a:cubicBezTo>
                    <a:pt x="703956" y="504404"/>
                    <a:pt x="696858" y="492126"/>
                    <a:pt x="686149" y="485218"/>
                  </a:cubicBezTo>
                  <a:cubicBezTo>
                    <a:pt x="699710" y="479857"/>
                    <a:pt x="709300" y="467091"/>
                    <a:pt x="709300" y="452225"/>
                  </a:cubicBezTo>
                  <a:cubicBezTo>
                    <a:pt x="709300" y="439891"/>
                    <a:pt x="702663" y="428986"/>
                    <a:pt x="692639" y="422621"/>
                  </a:cubicBezTo>
                  <a:cubicBezTo>
                    <a:pt x="702663" y="414626"/>
                    <a:pt x="709300" y="402468"/>
                    <a:pt x="709300" y="388652"/>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1" name="Freeform 830">
              <a:extLst>
                <a:ext uri="{FF2B5EF4-FFF2-40B4-BE49-F238E27FC236}">
                  <a16:creationId xmlns:a16="http://schemas.microsoft.com/office/drawing/2014/main" id="{FF12808B-13D4-CEA1-BC24-635E9B41ABFB}"/>
                </a:ext>
              </a:extLst>
            </p:cNvPr>
            <p:cNvSpPr/>
            <p:nvPr/>
          </p:nvSpPr>
          <p:spPr>
            <a:xfrm>
              <a:off x="-1953049" y="2579853"/>
              <a:ext cx="58003" cy="30815"/>
            </a:xfrm>
            <a:custGeom>
              <a:avLst/>
              <a:gdLst>
                <a:gd name="connsiteX0" fmla="*/ 36945 w 58003"/>
                <a:gd name="connsiteY0" fmla="*/ 994 h 30815"/>
                <a:gd name="connsiteX1" fmla="*/ 21 w 58003"/>
                <a:gd name="connsiteY1" fmla="*/ 7184 h 30815"/>
                <a:gd name="connsiteX2" fmla="*/ 35542 w 58003"/>
                <a:gd name="connsiteY2" fmla="*/ 6282 h 30815"/>
                <a:gd name="connsiteX3" fmla="*/ 57678 w 58003"/>
                <a:gd name="connsiteY3" fmla="*/ 30709 h 30815"/>
                <a:gd name="connsiteX4" fmla="*/ 36945 w 58003"/>
                <a:gd name="connsiteY4" fmla="*/ 994 h 308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03" h="30815">
                  <a:moveTo>
                    <a:pt x="36945" y="994"/>
                  </a:moveTo>
                  <a:cubicBezTo>
                    <a:pt x="15095" y="-3003"/>
                    <a:pt x="-661" y="6282"/>
                    <a:pt x="21" y="7184"/>
                  </a:cubicBezTo>
                  <a:cubicBezTo>
                    <a:pt x="381" y="8980"/>
                    <a:pt x="16757" y="2680"/>
                    <a:pt x="35542" y="6282"/>
                  </a:cubicBezTo>
                  <a:cubicBezTo>
                    <a:pt x="54687" y="11716"/>
                    <a:pt x="55158" y="32044"/>
                    <a:pt x="57678" y="30709"/>
                  </a:cubicBezTo>
                  <a:cubicBezTo>
                    <a:pt x="58185" y="32615"/>
                    <a:pt x="60705" y="8511"/>
                    <a:pt x="36945" y="994"/>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2" name="Freeform 831">
              <a:extLst>
                <a:ext uri="{FF2B5EF4-FFF2-40B4-BE49-F238E27FC236}">
                  <a16:creationId xmlns:a16="http://schemas.microsoft.com/office/drawing/2014/main" id="{14818897-4A45-B955-AE97-1C9648FD394D}"/>
                </a:ext>
              </a:extLst>
            </p:cNvPr>
            <p:cNvSpPr/>
            <p:nvPr/>
          </p:nvSpPr>
          <p:spPr>
            <a:xfrm>
              <a:off x="-1730298" y="2581591"/>
              <a:ext cx="46267" cy="68266"/>
            </a:xfrm>
            <a:custGeom>
              <a:avLst/>
              <a:gdLst>
                <a:gd name="connsiteX0" fmla="*/ 39 w 46267"/>
                <a:gd name="connsiteY0" fmla="*/ 223 h 68266"/>
                <a:gd name="connsiteX1" fmla="*/ 34507 w 46267"/>
                <a:gd name="connsiteY1" fmla="*/ 26308 h 68266"/>
                <a:gd name="connsiteX2" fmla="*/ 41938 w 46267"/>
                <a:gd name="connsiteY2" fmla="*/ 68227 h 68266"/>
                <a:gd name="connsiteX3" fmla="*/ 39086 w 46267"/>
                <a:gd name="connsiteY3" fmla="*/ 23250 h 68266"/>
                <a:gd name="connsiteX4" fmla="*/ 39 w 46267"/>
                <a:gd name="connsiteY4" fmla="*/ 223 h 68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67" h="68266">
                  <a:moveTo>
                    <a:pt x="39" y="223"/>
                  </a:moveTo>
                  <a:cubicBezTo>
                    <a:pt x="-1041" y="1991"/>
                    <a:pt x="20624" y="6772"/>
                    <a:pt x="34507" y="26308"/>
                  </a:cubicBezTo>
                  <a:cubicBezTo>
                    <a:pt x="47237" y="46821"/>
                    <a:pt x="39086" y="68153"/>
                    <a:pt x="41938" y="68227"/>
                  </a:cubicBezTo>
                  <a:cubicBezTo>
                    <a:pt x="41763" y="69341"/>
                    <a:pt x="53476" y="47180"/>
                    <a:pt x="39086" y="23250"/>
                  </a:cubicBezTo>
                  <a:cubicBezTo>
                    <a:pt x="23079" y="1236"/>
                    <a:pt x="-533" y="-855"/>
                    <a:pt x="39" y="223"/>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3" name="Freeform 832">
              <a:extLst>
                <a:ext uri="{FF2B5EF4-FFF2-40B4-BE49-F238E27FC236}">
                  <a16:creationId xmlns:a16="http://schemas.microsoft.com/office/drawing/2014/main" id="{FCDAA43B-B458-D45D-063D-22BB0EDCCF70}"/>
                </a:ext>
              </a:extLst>
            </p:cNvPr>
            <p:cNvSpPr/>
            <p:nvPr/>
          </p:nvSpPr>
          <p:spPr>
            <a:xfrm>
              <a:off x="-1622910" y="2725404"/>
              <a:ext cx="36881" cy="55254"/>
            </a:xfrm>
            <a:custGeom>
              <a:avLst/>
              <a:gdLst>
                <a:gd name="connsiteX0" fmla="*/ 34 w 36881"/>
                <a:gd name="connsiteY0" fmla="*/ 228 h 55254"/>
                <a:gd name="connsiteX1" fmla="*/ 27255 w 36881"/>
                <a:gd name="connsiteY1" fmla="*/ 22500 h 55254"/>
                <a:gd name="connsiteX2" fmla="*/ 28880 w 36881"/>
                <a:gd name="connsiteY2" fmla="*/ 55134 h 55254"/>
                <a:gd name="connsiteX3" fmla="*/ 31797 w 36881"/>
                <a:gd name="connsiteY3" fmla="*/ 19405 h 55254"/>
                <a:gd name="connsiteX4" fmla="*/ 34 w 36881"/>
                <a:gd name="connsiteY4" fmla="*/ 228 h 55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1" h="55254">
                  <a:moveTo>
                    <a:pt x="34" y="228"/>
                  </a:moveTo>
                  <a:cubicBezTo>
                    <a:pt x="-835" y="1812"/>
                    <a:pt x="15357" y="7707"/>
                    <a:pt x="27255" y="22500"/>
                  </a:cubicBezTo>
                  <a:cubicBezTo>
                    <a:pt x="38397" y="38720"/>
                    <a:pt x="26175" y="54553"/>
                    <a:pt x="28880" y="55134"/>
                  </a:cubicBezTo>
                  <a:cubicBezTo>
                    <a:pt x="28160" y="56856"/>
                    <a:pt x="45034" y="39945"/>
                    <a:pt x="31797" y="19405"/>
                  </a:cubicBezTo>
                  <a:cubicBezTo>
                    <a:pt x="17849" y="2346"/>
                    <a:pt x="144" y="-997"/>
                    <a:pt x="34" y="228"/>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4" name="Freeform 833">
              <a:extLst>
                <a:ext uri="{FF2B5EF4-FFF2-40B4-BE49-F238E27FC236}">
                  <a16:creationId xmlns:a16="http://schemas.microsoft.com/office/drawing/2014/main" id="{F8AF4358-59BA-C749-2473-D7C8306B22DC}"/>
                </a:ext>
              </a:extLst>
            </p:cNvPr>
            <p:cNvSpPr/>
            <p:nvPr/>
          </p:nvSpPr>
          <p:spPr>
            <a:xfrm>
              <a:off x="-1908655" y="2756996"/>
              <a:ext cx="21249" cy="73352"/>
            </a:xfrm>
            <a:custGeom>
              <a:avLst/>
              <a:gdLst>
                <a:gd name="connsiteX0" fmla="*/ 5427 w 21249"/>
                <a:gd name="connsiteY0" fmla="*/ 8 h 73352"/>
                <a:gd name="connsiteX1" fmla="*/ 553 w 21249"/>
                <a:gd name="connsiteY1" fmla="*/ 39660 h 73352"/>
                <a:gd name="connsiteX2" fmla="*/ 21185 w 21249"/>
                <a:gd name="connsiteY2" fmla="*/ 73151 h 73352"/>
                <a:gd name="connsiteX3" fmla="*/ 6000 w 21249"/>
                <a:gd name="connsiteY3" fmla="*/ 38970 h 73352"/>
                <a:gd name="connsiteX4" fmla="*/ 5427 w 21249"/>
                <a:gd name="connsiteY4" fmla="*/ 8 h 73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49" h="73352">
                  <a:moveTo>
                    <a:pt x="5427" y="8"/>
                  </a:moveTo>
                  <a:cubicBezTo>
                    <a:pt x="4126" y="-425"/>
                    <a:pt x="-1819" y="17057"/>
                    <a:pt x="553" y="39660"/>
                  </a:cubicBezTo>
                  <a:cubicBezTo>
                    <a:pt x="1495" y="63867"/>
                    <a:pt x="21286" y="75021"/>
                    <a:pt x="21185" y="73151"/>
                  </a:cubicBezTo>
                  <a:cubicBezTo>
                    <a:pt x="22375" y="71751"/>
                    <a:pt x="6867" y="61315"/>
                    <a:pt x="6000" y="38970"/>
                  </a:cubicBezTo>
                  <a:cubicBezTo>
                    <a:pt x="3766" y="17813"/>
                    <a:pt x="7052" y="293"/>
                    <a:pt x="5427" y="8"/>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5" name="Freeform 834">
              <a:extLst>
                <a:ext uri="{FF2B5EF4-FFF2-40B4-BE49-F238E27FC236}">
                  <a16:creationId xmlns:a16="http://schemas.microsoft.com/office/drawing/2014/main" id="{691EC8A9-5ACC-DF9B-CCB0-4B76514942F4}"/>
                </a:ext>
              </a:extLst>
            </p:cNvPr>
            <p:cNvSpPr/>
            <p:nvPr/>
          </p:nvSpPr>
          <p:spPr>
            <a:xfrm>
              <a:off x="-2085145" y="2722976"/>
              <a:ext cx="22159" cy="47536"/>
            </a:xfrm>
            <a:custGeom>
              <a:avLst/>
              <a:gdLst>
                <a:gd name="connsiteX0" fmla="*/ 5848 w 22159"/>
                <a:gd name="connsiteY0" fmla="*/ 27802 h 47536"/>
                <a:gd name="connsiteX1" fmla="*/ 6346 w 22159"/>
                <a:gd name="connsiteY1" fmla="*/ 22 h 47536"/>
                <a:gd name="connsiteX2" fmla="*/ 402 w 22159"/>
                <a:gd name="connsiteY2" fmla="*/ 28741 h 47536"/>
                <a:gd name="connsiteX3" fmla="*/ 22067 w 22159"/>
                <a:gd name="connsiteY3" fmla="*/ 47089 h 47536"/>
                <a:gd name="connsiteX4" fmla="*/ 5848 w 22159"/>
                <a:gd name="connsiteY4" fmla="*/ 27802 h 4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59" h="47536">
                  <a:moveTo>
                    <a:pt x="5848" y="27802"/>
                  </a:moveTo>
                  <a:cubicBezTo>
                    <a:pt x="3863" y="13120"/>
                    <a:pt x="8045" y="455"/>
                    <a:pt x="6346" y="22"/>
                  </a:cubicBezTo>
                  <a:cubicBezTo>
                    <a:pt x="5266" y="-586"/>
                    <a:pt x="-1731" y="11572"/>
                    <a:pt x="402" y="28741"/>
                  </a:cubicBezTo>
                  <a:cubicBezTo>
                    <a:pt x="3605" y="48379"/>
                    <a:pt x="23691" y="48314"/>
                    <a:pt x="22067" y="47089"/>
                  </a:cubicBezTo>
                  <a:cubicBezTo>
                    <a:pt x="23119" y="44925"/>
                    <a:pt x="7824" y="43239"/>
                    <a:pt x="5848" y="27802"/>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6" name="Freeform 835">
              <a:extLst>
                <a:ext uri="{FF2B5EF4-FFF2-40B4-BE49-F238E27FC236}">
                  <a16:creationId xmlns:a16="http://schemas.microsoft.com/office/drawing/2014/main" id="{6AC0C7D5-B587-6F24-4C5A-23CBF2AB593B}"/>
                </a:ext>
              </a:extLst>
            </p:cNvPr>
            <p:cNvSpPr/>
            <p:nvPr/>
          </p:nvSpPr>
          <p:spPr>
            <a:xfrm>
              <a:off x="-1746099" y="2769865"/>
              <a:ext cx="41435" cy="70785"/>
            </a:xfrm>
            <a:custGeom>
              <a:avLst/>
              <a:gdLst>
                <a:gd name="connsiteX0" fmla="*/ 45 w 41435"/>
                <a:gd name="connsiteY0" fmla="*/ 200 h 70785"/>
                <a:gd name="connsiteX1" fmla="*/ 31163 w 41435"/>
                <a:gd name="connsiteY1" fmla="*/ 28984 h 70785"/>
                <a:gd name="connsiteX2" fmla="*/ 36794 w 41435"/>
                <a:gd name="connsiteY2" fmla="*/ 70755 h 70785"/>
                <a:gd name="connsiteX3" fmla="*/ 36000 w 41435"/>
                <a:gd name="connsiteY3" fmla="*/ 26359 h 70785"/>
                <a:gd name="connsiteX4" fmla="*/ 45 w 41435"/>
                <a:gd name="connsiteY4" fmla="*/ 200 h 70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35" h="70785">
                  <a:moveTo>
                    <a:pt x="45" y="200"/>
                  </a:moveTo>
                  <a:cubicBezTo>
                    <a:pt x="-1108" y="1858"/>
                    <a:pt x="19984" y="8112"/>
                    <a:pt x="31163" y="28984"/>
                  </a:cubicBezTo>
                  <a:cubicBezTo>
                    <a:pt x="41695" y="50068"/>
                    <a:pt x="34016" y="70571"/>
                    <a:pt x="36794" y="70755"/>
                  </a:cubicBezTo>
                  <a:cubicBezTo>
                    <a:pt x="36720" y="71695"/>
                    <a:pt x="47788" y="50639"/>
                    <a:pt x="36000" y="26359"/>
                  </a:cubicBezTo>
                  <a:cubicBezTo>
                    <a:pt x="22975" y="2862"/>
                    <a:pt x="-499" y="-1025"/>
                    <a:pt x="45" y="200"/>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7" name="Freeform 836">
              <a:extLst>
                <a:ext uri="{FF2B5EF4-FFF2-40B4-BE49-F238E27FC236}">
                  <a16:creationId xmlns:a16="http://schemas.microsoft.com/office/drawing/2014/main" id="{6689B15A-20C5-6BEB-13CB-A201F23F122B}"/>
                </a:ext>
              </a:extLst>
            </p:cNvPr>
            <p:cNvSpPr/>
            <p:nvPr/>
          </p:nvSpPr>
          <p:spPr>
            <a:xfrm>
              <a:off x="-1612503" y="2898126"/>
              <a:ext cx="15347" cy="68202"/>
            </a:xfrm>
            <a:custGeom>
              <a:avLst/>
              <a:gdLst>
                <a:gd name="connsiteX0" fmla="*/ 2754 w 15347"/>
                <a:gd name="connsiteY0" fmla="*/ 26 h 68202"/>
                <a:gd name="connsiteX1" fmla="*/ 9455 w 15347"/>
                <a:gd name="connsiteY1" fmla="*/ 35211 h 68202"/>
                <a:gd name="connsiteX2" fmla="*/ 122 w 15347"/>
                <a:gd name="connsiteY2" fmla="*/ 68029 h 68202"/>
                <a:gd name="connsiteX3" fmla="*/ 15012 w 15347"/>
                <a:gd name="connsiteY3" fmla="*/ 34925 h 68202"/>
                <a:gd name="connsiteX4" fmla="*/ 2754 w 15347"/>
                <a:gd name="connsiteY4" fmla="*/ 26 h 68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7" h="68202">
                  <a:moveTo>
                    <a:pt x="2754" y="26"/>
                  </a:moveTo>
                  <a:cubicBezTo>
                    <a:pt x="1240" y="670"/>
                    <a:pt x="7904" y="15822"/>
                    <a:pt x="9455" y="35211"/>
                  </a:cubicBezTo>
                  <a:cubicBezTo>
                    <a:pt x="12307" y="55539"/>
                    <a:pt x="-1428" y="66592"/>
                    <a:pt x="122" y="68029"/>
                  </a:cubicBezTo>
                  <a:cubicBezTo>
                    <a:pt x="-25" y="69825"/>
                    <a:pt x="18003" y="57593"/>
                    <a:pt x="15012" y="34925"/>
                  </a:cubicBezTo>
                  <a:cubicBezTo>
                    <a:pt x="13212" y="13805"/>
                    <a:pt x="3907" y="-693"/>
                    <a:pt x="2754" y="26"/>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8" name="Freeform 837">
              <a:extLst>
                <a:ext uri="{FF2B5EF4-FFF2-40B4-BE49-F238E27FC236}">
                  <a16:creationId xmlns:a16="http://schemas.microsoft.com/office/drawing/2014/main" id="{7FAD5B6E-10E8-4EEF-99B1-4E88467458B0}"/>
                </a:ext>
              </a:extLst>
            </p:cNvPr>
            <p:cNvSpPr/>
            <p:nvPr/>
          </p:nvSpPr>
          <p:spPr>
            <a:xfrm>
              <a:off x="-1701647" y="3000143"/>
              <a:ext cx="26869" cy="60947"/>
            </a:xfrm>
            <a:custGeom>
              <a:avLst/>
              <a:gdLst>
                <a:gd name="connsiteX0" fmla="*/ 21152 w 26869"/>
                <a:gd name="connsiteY0" fmla="*/ 10 h 60947"/>
                <a:gd name="connsiteX1" fmla="*/ 20828 w 26869"/>
                <a:gd name="connsiteY1" fmla="*/ 35996 h 60947"/>
                <a:gd name="connsiteX2" fmla="*/ 160 w 26869"/>
                <a:gd name="connsiteY2" fmla="*/ 60101 h 60947"/>
                <a:gd name="connsiteX3" fmla="*/ 26229 w 26869"/>
                <a:gd name="connsiteY3" fmla="*/ 36853 h 60947"/>
                <a:gd name="connsiteX4" fmla="*/ 21152 w 26869"/>
                <a:gd name="connsiteY4" fmla="*/ 10 h 60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69" h="60947">
                  <a:moveTo>
                    <a:pt x="21152" y="10"/>
                  </a:moveTo>
                  <a:cubicBezTo>
                    <a:pt x="19379" y="231"/>
                    <a:pt x="23349" y="16746"/>
                    <a:pt x="20828" y="35996"/>
                  </a:cubicBezTo>
                  <a:cubicBezTo>
                    <a:pt x="19961" y="58296"/>
                    <a:pt x="-707" y="58121"/>
                    <a:pt x="160" y="60101"/>
                  </a:cubicBezTo>
                  <a:cubicBezTo>
                    <a:pt x="-2323" y="62045"/>
                    <a:pt x="24825" y="62837"/>
                    <a:pt x="26229" y="36853"/>
                  </a:cubicBezTo>
                  <a:cubicBezTo>
                    <a:pt x="28933" y="15557"/>
                    <a:pt x="22269" y="-451"/>
                    <a:pt x="21152" y="10"/>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9" name="Freeform 838">
              <a:extLst>
                <a:ext uri="{FF2B5EF4-FFF2-40B4-BE49-F238E27FC236}">
                  <a16:creationId xmlns:a16="http://schemas.microsoft.com/office/drawing/2014/main" id="{AD3A51E8-4AFD-09CF-B13A-F1EB7521AEDA}"/>
                </a:ext>
              </a:extLst>
            </p:cNvPr>
            <p:cNvSpPr/>
            <p:nvPr/>
          </p:nvSpPr>
          <p:spPr>
            <a:xfrm>
              <a:off x="-1840460" y="2939948"/>
              <a:ext cx="18773" cy="65604"/>
            </a:xfrm>
            <a:custGeom>
              <a:avLst/>
              <a:gdLst>
                <a:gd name="connsiteX0" fmla="*/ 150 w 18773"/>
                <a:gd name="connsiteY0" fmla="*/ 48 h 65604"/>
                <a:gd name="connsiteX1" fmla="*/ 12446 w 18773"/>
                <a:gd name="connsiteY1" fmla="*/ 33659 h 65604"/>
                <a:gd name="connsiteX2" fmla="*/ 2717 w 18773"/>
                <a:gd name="connsiteY2" fmla="*/ 65390 h 65604"/>
                <a:gd name="connsiteX3" fmla="*/ 17892 w 18773"/>
                <a:gd name="connsiteY3" fmla="*/ 32719 h 65604"/>
                <a:gd name="connsiteX4" fmla="*/ 150 w 18773"/>
                <a:gd name="connsiteY4" fmla="*/ 48 h 65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73" h="65604">
                  <a:moveTo>
                    <a:pt x="150" y="48"/>
                  </a:moveTo>
                  <a:cubicBezTo>
                    <a:pt x="-1327" y="951"/>
                    <a:pt x="8477" y="14731"/>
                    <a:pt x="12446" y="33659"/>
                  </a:cubicBezTo>
                  <a:cubicBezTo>
                    <a:pt x="17495" y="53913"/>
                    <a:pt x="834" y="63880"/>
                    <a:pt x="2717" y="65390"/>
                  </a:cubicBezTo>
                  <a:cubicBezTo>
                    <a:pt x="1738" y="67297"/>
                    <a:pt x="23338" y="56465"/>
                    <a:pt x="17892" y="32719"/>
                  </a:cubicBezTo>
                  <a:cubicBezTo>
                    <a:pt x="13351" y="11636"/>
                    <a:pt x="981" y="-882"/>
                    <a:pt x="150" y="48"/>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0" name="Freeform 839">
              <a:extLst>
                <a:ext uri="{FF2B5EF4-FFF2-40B4-BE49-F238E27FC236}">
                  <a16:creationId xmlns:a16="http://schemas.microsoft.com/office/drawing/2014/main" id="{82E68C2C-C9E3-F224-3B45-3CF631700D28}"/>
                </a:ext>
              </a:extLst>
            </p:cNvPr>
            <p:cNvSpPr/>
            <p:nvPr/>
          </p:nvSpPr>
          <p:spPr>
            <a:xfrm>
              <a:off x="-1539096" y="2845813"/>
              <a:ext cx="20311" cy="70724"/>
            </a:xfrm>
            <a:custGeom>
              <a:avLst/>
              <a:gdLst>
                <a:gd name="connsiteX0" fmla="*/ 128 w 20311"/>
                <a:gd name="connsiteY0" fmla="*/ 58 h 70724"/>
                <a:gd name="connsiteX1" fmla="*/ 13651 w 20311"/>
                <a:gd name="connsiteY1" fmla="*/ 34672 h 70724"/>
                <a:gd name="connsiteX2" fmla="*/ 10550 w 20311"/>
                <a:gd name="connsiteY2" fmla="*/ 70650 h 70724"/>
                <a:gd name="connsiteX3" fmla="*/ 19024 w 20311"/>
                <a:gd name="connsiteY3" fmla="*/ 33484 h 70724"/>
                <a:gd name="connsiteX4" fmla="*/ 128 w 20311"/>
                <a:gd name="connsiteY4" fmla="*/ 58 h 7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11" h="70724">
                  <a:moveTo>
                    <a:pt x="128" y="58"/>
                  </a:moveTo>
                  <a:cubicBezTo>
                    <a:pt x="-1247" y="961"/>
                    <a:pt x="8814" y="15062"/>
                    <a:pt x="13651" y="34672"/>
                  </a:cubicBezTo>
                  <a:cubicBezTo>
                    <a:pt x="18627" y="54825"/>
                    <a:pt x="8704" y="69683"/>
                    <a:pt x="10550" y="70650"/>
                  </a:cubicBezTo>
                  <a:cubicBezTo>
                    <a:pt x="10946" y="71948"/>
                    <a:pt x="24460" y="56078"/>
                    <a:pt x="19024" y="33484"/>
                  </a:cubicBezTo>
                  <a:cubicBezTo>
                    <a:pt x="13651" y="12078"/>
                    <a:pt x="1060" y="-983"/>
                    <a:pt x="128" y="58"/>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1" name="Freeform 840">
              <a:extLst>
                <a:ext uri="{FF2B5EF4-FFF2-40B4-BE49-F238E27FC236}">
                  <a16:creationId xmlns:a16="http://schemas.microsoft.com/office/drawing/2014/main" id="{6A6D13DF-67A3-5789-B95D-2A462B4441C7}"/>
                </a:ext>
              </a:extLst>
            </p:cNvPr>
            <p:cNvSpPr/>
            <p:nvPr/>
          </p:nvSpPr>
          <p:spPr>
            <a:xfrm>
              <a:off x="-2107608" y="2880778"/>
              <a:ext cx="259748" cy="266425"/>
            </a:xfrm>
            <a:custGeom>
              <a:avLst/>
              <a:gdLst>
                <a:gd name="connsiteX0" fmla="*/ 235674 w 259748"/>
                <a:gd name="connsiteY0" fmla="*/ 139638 h 266425"/>
                <a:gd name="connsiteX1" fmla="*/ 204519 w 259748"/>
                <a:gd name="connsiteY1" fmla="*/ 66955 h 266425"/>
                <a:gd name="connsiteX2" fmla="*/ 167494 w 259748"/>
                <a:gd name="connsiteY2" fmla="*/ 51011 h 266425"/>
                <a:gd name="connsiteX3" fmla="*/ 144269 w 259748"/>
                <a:gd name="connsiteY3" fmla="*/ 389 h 266425"/>
                <a:gd name="connsiteX4" fmla="*/ 116466 w 259748"/>
                <a:gd name="connsiteY4" fmla="*/ 28997 h 266425"/>
                <a:gd name="connsiteX5" fmla="*/ 79219 w 259748"/>
                <a:gd name="connsiteY5" fmla="*/ 8485 h 266425"/>
                <a:gd name="connsiteX6" fmla="*/ 76266 w 259748"/>
                <a:gd name="connsiteY6" fmla="*/ 10106 h 266425"/>
                <a:gd name="connsiteX7" fmla="*/ 64616 w 259748"/>
                <a:gd name="connsiteY7" fmla="*/ 10576 h 266425"/>
                <a:gd name="connsiteX8" fmla="*/ 43773 w 259748"/>
                <a:gd name="connsiteY8" fmla="*/ 45292 h 266425"/>
                <a:gd name="connsiteX9" fmla="*/ 868 w 259748"/>
                <a:gd name="connsiteY9" fmla="*/ 45402 h 266425"/>
                <a:gd name="connsiteX10" fmla="*/ 0 w 259748"/>
                <a:gd name="connsiteY10" fmla="*/ 52273 h 266425"/>
                <a:gd name="connsiteX11" fmla="*/ 36674 w 259748"/>
                <a:gd name="connsiteY11" fmla="*/ 86243 h 266425"/>
                <a:gd name="connsiteX12" fmla="*/ 72481 w 259748"/>
                <a:gd name="connsiteY12" fmla="*/ 59467 h 266425"/>
                <a:gd name="connsiteX13" fmla="*/ 104826 w 259748"/>
                <a:gd name="connsiteY13" fmla="*/ 93188 h 266425"/>
                <a:gd name="connsiteX14" fmla="*/ 48859 w 259748"/>
                <a:gd name="connsiteY14" fmla="*/ 164636 h 266425"/>
                <a:gd name="connsiteX15" fmla="*/ 124838 w 259748"/>
                <a:gd name="connsiteY15" fmla="*/ 197740 h 266425"/>
                <a:gd name="connsiteX16" fmla="*/ 118774 w 259748"/>
                <a:gd name="connsiteY16" fmla="*/ 219542 h 266425"/>
                <a:gd name="connsiteX17" fmla="*/ 160423 w 259748"/>
                <a:gd name="connsiteY17" fmla="*/ 266425 h 266425"/>
                <a:gd name="connsiteX18" fmla="*/ 161863 w 259748"/>
                <a:gd name="connsiteY18" fmla="*/ 261212 h 266425"/>
                <a:gd name="connsiteX19" fmla="*/ 171888 w 259748"/>
                <a:gd name="connsiteY19" fmla="*/ 256680 h 266425"/>
                <a:gd name="connsiteX20" fmla="*/ 211156 w 259748"/>
                <a:gd name="connsiteY20" fmla="*/ 226671 h 266425"/>
                <a:gd name="connsiteX21" fmla="*/ 235674 w 259748"/>
                <a:gd name="connsiteY21" fmla="*/ 139638 h 26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9748" h="266425">
                  <a:moveTo>
                    <a:pt x="235674" y="139638"/>
                  </a:moveTo>
                  <a:cubicBezTo>
                    <a:pt x="235674" y="139638"/>
                    <a:pt x="276640" y="62958"/>
                    <a:pt x="204519" y="66955"/>
                  </a:cubicBezTo>
                  <a:cubicBezTo>
                    <a:pt x="204519" y="66955"/>
                    <a:pt x="207880" y="46517"/>
                    <a:pt x="167494" y="51011"/>
                  </a:cubicBezTo>
                  <a:cubicBezTo>
                    <a:pt x="167494" y="51011"/>
                    <a:pt x="164356" y="-5184"/>
                    <a:pt x="144269" y="389"/>
                  </a:cubicBezTo>
                  <a:cubicBezTo>
                    <a:pt x="124257" y="6044"/>
                    <a:pt x="116466" y="28997"/>
                    <a:pt x="116466" y="28997"/>
                  </a:cubicBezTo>
                  <a:cubicBezTo>
                    <a:pt x="116466" y="28997"/>
                    <a:pt x="105647" y="-4217"/>
                    <a:pt x="79219" y="8485"/>
                  </a:cubicBezTo>
                  <a:cubicBezTo>
                    <a:pt x="78140" y="9028"/>
                    <a:pt x="77198" y="9563"/>
                    <a:pt x="76266" y="10106"/>
                  </a:cubicBezTo>
                  <a:cubicBezTo>
                    <a:pt x="71899" y="8669"/>
                    <a:pt x="67930" y="8559"/>
                    <a:pt x="64616" y="10576"/>
                  </a:cubicBezTo>
                  <a:cubicBezTo>
                    <a:pt x="46081" y="22163"/>
                    <a:pt x="43773" y="45292"/>
                    <a:pt x="43773" y="45292"/>
                  </a:cubicBezTo>
                  <a:cubicBezTo>
                    <a:pt x="43773" y="45292"/>
                    <a:pt x="15249" y="32986"/>
                    <a:pt x="868" y="45402"/>
                  </a:cubicBezTo>
                  <a:cubicBezTo>
                    <a:pt x="323" y="47631"/>
                    <a:pt x="0" y="49934"/>
                    <a:pt x="0" y="52273"/>
                  </a:cubicBezTo>
                  <a:cubicBezTo>
                    <a:pt x="0" y="71017"/>
                    <a:pt x="16440" y="86243"/>
                    <a:pt x="36674" y="86243"/>
                  </a:cubicBezTo>
                  <a:cubicBezTo>
                    <a:pt x="54194" y="86243"/>
                    <a:pt x="68872" y="74794"/>
                    <a:pt x="72481" y="59467"/>
                  </a:cubicBezTo>
                  <a:cubicBezTo>
                    <a:pt x="87047" y="62820"/>
                    <a:pt x="102223" y="71561"/>
                    <a:pt x="104826" y="93188"/>
                  </a:cubicBezTo>
                  <a:cubicBezTo>
                    <a:pt x="110051" y="136718"/>
                    <a:pt x="48859" y="164636"/>
                    <a:pt x="48859" y="164636"/>
                  </a:cubicBezTo>
                  <a:cubicBezTo>
                    <a:pt x="48859" y="164636"/>
                    <a:pt x="59281" y="197418"/>
                    <a:pt x="124838" y="197740"/>
                  </a:cubicBezTo>
                  <a:cubicBezTo>
                    <a:pt x="121044" y="204326"/>
                    <a:pt x="118774" y="211704"/>
                    <a:pt x="118774" y="219542"/>
                  </a:cubicBezTo>
                  <a:cubicBezTo>
                    <a:pt x="118774" y="242606"/>
                    <a:pt x="136626" y="261894"/>
                    <a:pt x="160423" y="266425"/>
                  </a:cubicBezTo>
                  <a:cubicBezTo>
                    <a:pt x="161069" y="264556"/>
                    <a:pt x="161503" y="262796"/>
                    <a:pt x="161863" y="261212"/>
                  </a:cubicBezTo>
                  <a:cubicBezTo>
                    <a:pt x="165150" y="260061"/>
                    <a:pt x="168575" y="258587"/>
                    <a:pt x="171888" y="256680"/>
                  </a:cubicBezTo>
                  <a:cubicBezTo>
                    <a:pt x="186787" y="259840"/>
                    <a:pt x="214766" y="261461"/>
                    <a:pt x="211156" y="226671"/>
                  </a:cubicBezTo>
                  <a:cubicBezTo>
                    <a:pt x="211156" y="226671"/>
                    <a:pt x="301628" y="187811"/>
                    <a:pt x="235674" y="139638"/>
                  </a:cubicBezTo>
                </a:path>
              </a:pathLst>
            </a:custGeom>
            <a:solidFill>
              <a:srgbClr val="310F19"/>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2" name="Freeform 841">
              <a:extLst>
                <a:ext uri="{FF2B5EF4-FFF2-40B4-BE49-F238E27FC236}">
                  <a16:creationId xmlns:a16="http://schemas.microsoft.com/office/drawing/2014/main" id="{633C7B3D-A468-CAD4-5708-92F1AA2A55F8}"/>
                </a:ext>
              </a:extLst>
            </p:cNvPr>
            <p:cNvSpPr/>
            <p:nvPr/>
          </p:nvSpPr>
          <p:spPr>
            <a:xfrm>
              <a:off x="-2067306" y="2836586"/>
              <a:ext cx="115630" cy="133170"/>
            </a:xfrm>
            <a:custGeom>
              <a:avLst/>
              <a:gdLst>
                <a:gd name="connsiteX0" fmla="*/ 61025 w 115630"/>
                <a:gd name="connsiteY0" fmla="*/ 0 h 133170"/>
                <a:gd name="connsiteX1" fmla="*/ 66896 w 115630"/>
                <a:gd name="connsiteY1" fmla="*/ 133170 h 133170"/>
                <a:gd name="connsiteX2" fmla="*/ 43283 w 115630"/>
                <a:gd name="connsiteY2" fmla="*/ 43613 h 133170"/>
                <a:gd name="connsiteX3" fmla="*/ 113050 w 115630"/>
                <a:gd name="connsiteY3" fmla="*/ 123130 h 133170"/>
                <a:gd name="connsiteX4" fmla="*/ 61025 w 115630"/>
                <a:gd name="connsiteY4" fmla="*/ 0 h 133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630" h="133170">
                  <a:moveTo>
                    <a:pt x="61025" y="0"/>
                  </a:moveTo>
                  <a:cubicBezTo>
                    <a:pt x="-11096" y="0"/>
                    <a:pt x="-31247" y="101826"/>
                    <a:pt x="66896" y="133170"/>
                  </a:cubicBezTo>
                  <a:cubicBezTo>
                    <a:pt x="66896" y="133170"/>
                    <a:pt x="1883" y="70454"/>
                    <a:pt x="43283" y="43613"/>
                  </a:cubicBezTo>
                  <a:cubicBezTo>
                    <a:pt x="84675" y="16773"/>
                    <a:pt x="103570" y="53727"/>
                    <a:pt x="113050" y="123130"/>
                  </a:cubicBezTo>
                  <a:cubicBezTo>
                    <a:pt x="113050" y="123130"/>
                    <a:pt x="133173" y="0"/>
                    <a:pt x="61025" y="0"/>
                  </a:cubicBezTo>
                </a:path>
              </a:pathLst>
            </a:custGeom>
            <a:solidFill>
              <a:srgbClr val="F04E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3" name="Freeform 842">
              <a:extLst>
                <a:ext uri="{FF2B5EF4-FFF2-40B4-BE49-F238E27FC236}">
                  <a16:creationId xmlns:a16="http://schemas.microsoft.com/office/drawing/2014/main" id="{FED6784F-64B5-C2EF-48E8-94BCE379D91F}"/>
                </a:ext>
              </a:extLst>
            </p:cNvPr>
            <p:cNvSpPr/>
            <p:nvPr/>
          </p:nvSpPr>
          <p:spPr>
            <a:xfrm>
              <a:off x="-1959517" y="2931524"/>
              <a:ext cx="153283" cy="88560"/>
            </a:xfrm>
            <a:custGeom>
              <a:avLst/>
              <a:gdLst>
                <a:gd name="connsiteX0" fmla="*/ 0 w 153283"/>
                <a:gd name="connsiteY0" fmla="*/ 36289 h 88560"/>
                <a:gd name="connsiteX1" fmla="*/ 120001 w 153283"/>
                <a:gd name="connsiteY1" fmla="*/ 36289 h 88560"/>
                <a:gd name="connsiteX2" fmla="*/ 12841 w 153283"/>
                <a:gd name="connsiteY2" fmla="*/ 36289 h 88560"/>
                <a:gd name="connsiteX3" fmla="*/ 143116 w 153283"/>
                <a:gd name="connsiteY3" fmla="*/ 67228 h 88560"/>
                <a:gd name="connsiteX4" fmla="*/ 0 w 153283"/>
                <a:gd name="connsiteY4" fmla="*/ 36289 h 88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283" h="88560">
                  <a:moveTo>
                    <a:pt x="0" y="36289"/>
                  </a:moveTo>
                  <a:cubicBezTo>
                    <a:pt x="0" y="36289"/>
                    <a:pt x="122780" y="-12861"/>
                    <a:pt x="120001" y="36289"/>
                  </a:cubicBezTo>
                  <a:cubicBezTo>
                    <a:pt x="117223" y="85502"/>
                    <a:pt x="74493" y="69715"/>
                    <a:pt x="12841" y="36289"/>
                  </a:cubicBezTo>
                  <a:cubicBezTo>
                    <a:pt x="12841" y="36289"/>
                    <a:pt x="106441" y="129254"/>
                    <a:pt x="143116" y="67228"/>
                  </a:cubicBezTo>
                  <a:cubicBezTo>
                    <a:pt x="186242" y="-5851"/>
                    <a:pt x="83364" y="-24162"/>
                    <a:pt x="0" y="36289"/>
                  </a:cubicBezTo>
                </a:path>
              </a:pathLst>
            </a:custGeom>
            <a:solidFill>
              <a:srgbClr val="F04E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4" name="Freeform 843">
              <a:extLst>
                <a:ext uri="{FF2B5EF4-FFF2-40B4-BE49-F238E27FC236}">
                  <a16:creationId xmlns:a16="http://schemas.microsoft.com/office/drawing/2014/main" id="{EBEDF9CF-9082-510A-9913-23CEFD1B110E}"/>
                </a:ext>
              </a:extLst>
            </p:cNvPr>
            <p:cNvSpPr/>
            <p:nvPr/>
          </p:nvSpPr>
          <p:spPr>
            <a:xfrm>
              <a:off x="-2171585" y="2909833"/>
              <a:ext cx="301983" cy="289832"/>
            </a:xfrm>
            <a:custGeom>
              <a:avLst/>
              <a:gdLst>
                <a:gd name="connsiteX0" fmla="*/ 279241 w 301983"/>
                <a:gd name="connsiteY0" fmla="*/ 131768 h 289832"/>
                <a:gd name="connsiteX1" fmla="*/ 249823 w 301983"/>
                <a:gd name="connsiteY1" fmla="*/ 63193 h 289832"/>
                <a:gd name="connsiteX2" fmla="*/ 214810 w 301983"/>
                <a:gd name="connsiteY2" fmla="*/ 48115 h 289832"/>
                <a:gd name="connsiteX3" fmla="*/ 192961 w 301983"/>
                <a:gd name="connsiteY3" fmla="*/ 375 h 289832"/>
                <a:gd name="connsiteX4" fmla="*/ 166782 w 301983"/>
                <a:gd name="connsiteY4" fmla="*/ 27317 h 289832"/>
                <a:gd name="connsiteX5" fmla="*/ 131547 w 301983"/>
                <a:gd name="connsiteY5" fmla="*/ 8039 h 289832"/>
                <a:gd name="connsiteX6" fmla="*/ 128778 w 301983"/>
                <a:gd name="connsiteY6" fmla="*/ 9513 h 289832"/>
                <a:gd name="connsiteX7" fmla="*/ 117775 w 301983"/>
                <a:gd name="connsiteY7" fmla="*/ 9982 h 289832"/>
                <a:gd name="connsiteX8" fmla="*/ 98085 w 301983"/>
                <a:gd name="connsiteY8" fmla="*/ 42718 h 289832"/>
                <a:gd name="connsiteX9" fmla="*/ 49919 w 301983"/>
                <a:gd name="connsiteY9" fmla="*/ 66758 h 289832"/>
                <a:gd name="connsiteX10" fmla="*/ 21432 w 301983"/>
                <a:gd name="connsiteY10" fmla="*/ 149757 h 289832"/>
                <a:gd name="connsiteX11" fmla="*/ 47712 w 301983"/>
                <a:gd name="connsiteY11" fmla="*/ 221868 h 289832"/>
                <a:gd name="connsiteX12" fmla="*/ 82725 w 301983"/>
                <a:gd name="connsiteY12" fmla="*/ 239351 h 289832"/>
                <a:gd name="connsiteX13" fmla="*/ 102451 w 301983"/>
                <a:gd name="connsiteY13" fmla="*/ 289577 h 289832"/>
                <a:gd name="connsiteX14" fmla="*/ 130864 w 301983"/>
                <a:gd name="connsiteY14" fmla="*/ 263382 h 289832"/>
                <a:gd name="connsiteX15" fmla="*/ 165951 w 301983"/>
                <a:gd name="connsiteY15" fmla="*/ 285221 h 289832"/>
                <a:gd name="connsiteX16" fmla="*/ 182391 w 301983"/>
                <a:gd name="connsiteY16" fmla="*/ 273781 h 289832"/>
                <a:gd name="connsiteX17" fmla="*/ 193210 w 301983"/>
                <a:gd name="connsiteY17" fmla="*/ 272814 h 289832"/>
                <a:gd name="connsiteX18" fmla="*/ 209548 w 301983"/>
                <a:gd name="connsiteY18" fmla="*/ 246544 h 289832"/>
                <a:gd name="connsiteX19" fmla="*/ 219066 w 301983"/>
                <a:gd name="connsiteY19" fmla="*/ 242225 h 289832"/>
                <a:gd name="connsiteX20" fmla="*/ 256137 w 301983"/>
                <a:gd name="connsiteY20" fmla="*/ 213947 h 289832"/>
                <a:gd name="connsiteX21" fmla="*/ 279241 w 301983"/>
                <a:gd name="connsiteY21" fmla="*/ 131768 h 28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1983" h="289832">
                  <a:moveTo>
                    <a:pt x="279241" y="131768"/>
                  </a:moveTo>
                  <a:cubicBezTo>
                    <a:pt x="279241" y="131768"/>
                    <a:pt x="317900" y="59380"/>
                    <a:pt x="249823" y="63193"/>
                  </a:cubicBezTo>
                  <a:cubicBezTo>
                    <a:pt x="249823" y="63193"/>
                    <a:pt x="253072" y="43832"/>
                    <a:pt x="214810" y="48115"/>
                  </a:cubicBezTo>
                  <a:cubicBezTo>
                    <a:pt x="214810" y="48115"/>
                    <a:pt x="211893" y="-4948"/>
                    <a:pt x="192961" y="375"/>
                  </a:cubicBezTo>
                  <a:cubicBezTo>
                    <a:pt x="174065" y="5699"/>
                    <a:pt x="166782" y="27317"/>
                    <a:pt x="166782" y="27317"/>
                  </a:cubicBezTo>
                  <a:cubicBezTo>
                    <a:pt x="166782" y="27317"/>
                    <a:pt x="156434" y="-3981"/>
                    <a:pt x="131547" y="8039"/>
                  </a:cubicBezTo>
                  <a:cubicBezTo>
                    <a:pt x="130504" y="8536"/>
                    <a:pt x="129673" y="9006"/>
                    <a:pt x="128778" y="9513"/>
                  </a:cubicBezTo>
                  <a:cubicBezTo>
                    <a:pt x="124624" y="8177"/>
                    <a:pt x="120839" y="8039"/>
                    <a:pt x="117775" y="9982"/>
                  </a:cubicBezTo>
                  <a:cubicBezTo>
                    <a:pt x="100255" y="20916"/>
                    <a:pt x="98085" y="42718"/>
                    <a:pt x="98085" y="42718"/>
                  </a:cubicBezTo>
                  <a:cubicBezTo>
                    <a:pt x="98085" y="42718"/>
                    <a:pt x="47712" y="20916"/>
                    <a:pt x="49919" y="66758"/>
                  </a:cubicBezTo>
                  <a:cubicBezTo>
                    <a:pt x="49919" y="66758"/>
                    <a:pt x="-39907" y="99493"/>
                    <a:pt x="21432" y="149757"/>
                  </a:cubicBezTo>
                  <a:cubicBezTo>
                    <a:pt x="21432" y="149757"/>
                    <a:pt x="-22377" y="221868"/>
                    <a:pt x="47712" y="221868"/>
                  </a:cubicBezTo>
                  <a:cubicBezTo>
                    <a:pt x="47712" y="221868"/>
                    <a:pt x="43319" y="241543"/>
                    <a:pt x="82725" y="239351"/>
                  </a:cubicBezTo>
                  <a:cubicBezTo>
                    <a:pt x="82725" y="239351"/>
                    <a:pt x="82725" y="294008"/>
                    <a:pt x="102451" y="289577"/>
                  </a:cubicBezTo>
                  <a:cubicBezTo>
                    <a:pt x="122141" y="285221"/>
                    <a:pt x="130864" y="263382"/>
                    <a:pt x="130864" y="263382"/>
                  </a:cubicBezTo>
                  <a:cubicBezTo>
                    <a:pt x="130864" y="263382"/>
                    <a:pt x="139661" y="296200"/>
                    <a:pt x="165951" y="285221"/>
                  </a:cubicBezTo>
                  <a:cubicBezTo>
                    <a:pt x="173308" y="282163"/>
                    <a:pt x="178569" y="278101"/>
                    <a:pt x="182391" y="273781"/>
                  </a:cubicBezTo>
                  <a:cubicBezTo>
                    <a:pt x="186535" y="275006"/>
                    <a:pt x="190293" y="274859"/>
                    <a:pt x="193210" y="272814"/>
                  </a:cubicBezTo>
                  <a:cubicBezTo>
                    <a:pt x="203843" y="265289"/>
                    <a:pt x="207997" y="253812"/>
                    <a:pt x="209548" y="246544"/>
                  </a:cubicBezTo>
                  <a:cubicBezTo>
                    <a:pt x="212650" y="245467"/>
                    <a:pt x="215890" y="244067"/>
                    <a:pt x="219066" y="242225"/>
                  </a:cubicBezTo>
                  <a:cubicBezTo>
                    <a:pt x="233087" y="245292"/>
                    <a:pt x="259487" y="246802"/>
                    <a:pt x="256137" y="213947"/>
                  </a:cubicBezTo>
                  <a:cubicBezTo>
                    <a:pt x="256137" y="213947"/>
                    <a:pt x="341522" y="177288"/>
                    <a:pt x="279241" y="131768"/>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5" name="Freeform 844">
              <a:extLst>
                <a:ext uri="{FF2B5EF4-FFF2-40B4-BE49-F238E27FC236}">
                  <a16:creationId xmlns:a16="http://schemas.microsoft.com/office/drawing/2014/main" id="{D07948E9-556F-643D-1494-4198C24D3BC2}"/>
                </a:ext>
              </a:extLst>
            </p:cNvPr>
            <p:cNvSpPr/>
            <p:nvPr/>
          </p:nvSpPr>
          <p:spPr>
            <a:xfrm>
              <a:off x="-3495120" y="2782979"/>
              <a:ext cx="136248" cy="240770"/>
            </a:xfrm>
            <a:custGeom>
              <a:avLst/>
              <a:gdLst>
                <a:gd name="connsiteX0" fmla="*/ 97174 w 136248"/>
                <a:gd name="connsiteY0" fmla="*/ 197674 h 240770"/>
                <a:gd name="connsiteX1" fmla="*/ 125512 w 136248"/>
                <a:gd name="connsiteY1" fmla="*/ 196053 h 240770"/>
                <a:gd name="connsiteX2" fmla="*/ 67459 w 136248"/>
                <a:gd name="connsiteY2" fmla="*/ 219909 h 240770"/>
                <a:gd name="connsiteX3" fmla="*/ 91552 w 136248"/>
                <a:gd name="connsiteY3" fmla="*/ 123877 h 240770"/>
                <a:gd name="connsiteX4" fmla="*/ 115165 w 136248"/>
                <a:gd name="connsiteY4" fmla="*/ 30294 h 240770"/>
                <a:gd name="connsiteX5" fmla="*/ 7246 w 136248"/>
                <a:gd name="connsiteY5" fmla="*/ 0 h 240770"/>
                <a:gd name="connsiteX6" fmla="*/ 0 w 136248"/>
                <a:gd name="connsiteY6" fmla="*/ 56380 h 240770"/>
                <a:gd name="connsiteX7" fmla="*/ 52210 w 136248"/>
                <a:gd name="connsiteY7" fmla="*/ 91353 h 240770"/>
                <a:gd name="connsiteX8" fmla="*/ 34321 w 136248"/>
                <a:gd name="connsiteY8" fmla="*/ 154355 h 240770"/>
                <a:gd name="connsiteX9" fmla="*/ 70921 w 136248"/>
                <a:gd name="connsiteY9" fmla="*/ 234987 h 240770"/>
                <a:gd name="connsiteX10" fmla="*/ 133340 w 136248"/>
                <a:gd name="connsiteY10" fmla="*/ 191411 h 240770"/>
                <a:gd name="connsiteX11" fmla="*/ 97174 w 136248"/>
                <a:gd name="connsiteY11" fmla="*/ 197674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248" h="240770">
                  <a:moveTo>
                    <a:pt x="97174" y="197674"/>
                  </a:moveTo>
                  <a:cubicBezTo>
                    <a:pt x="97174" y="197674"/>
                    <a:pt x="109977" y="190406"/>
                    <a:pt x="125512" y="196053"/>
                  </a:cubicBezTo>
                  <a:cubicBezTo>
                    <a:pt x="141094" y="201708"/>
                    <a:pt x="104605" y="243222"/>
                    <a:pt x="67459" y="219909"/>
                  </a:cubicBezTo>
                  <a:cubicBezTo>
                    <a:pt x="30323" y="196522"/>
                    <a:pt x="45970" y="150864"/>
                    <a:pt x="91552" y="123877"/>
                  </a:cubicBezTo>
                  <a:cubicBezTo>
                    <a:pt x="137088" y="96935"/>
                    <a:pt x="144445" y="58360"/>
                    <a:pt x="115165" y="30294"/>
                  </a:cubicBezTo>
                  <a:cubicBezTo>
                    <a:pt x="85884" y="2266"/>
                    <a:pt x="7246" y="0"/>
                    <a:pt x="7246" y="0"/>
                  </a:cubicBezTo>
                  <a:cubicBezTo>
                    <a:pt x="1256" y="12775"/>
                    <a:pt x="0" y="56380"/>
                    <a:pt x="0" y="56380"/>
                  </a:cubicBezTo>
                  <a:cubicBezTo>
                    <a:pt x="0" y="56380"/>
                    <a:pt x="15397" y="70813"/>
                    <a:pt x="52210" y="91353"/>
                  </a:cubicBezTo>
                  <a:cubicBezTo>
                    <a:pt x="89097" y="111967"/>
                    <a:pt x="49505" y="126179"/>
                    <a:pt x="34321" y="154355"/>
                  </a:cubicBezTo>
                  <a:cubicBezTo>
                    <a:pt x="19182" y="182559"/>
                    <a:pt x="28846" y="212494"/>
                    <a:pt x="70921" y="234987"/>
                  </a:cubicBezTo>
                  <a:cubicBezTo>
                    <a:pt x="112893" y="257507"/>
                    <a:pt x="146540" y="208147"/>
                    <a:pt x="133340" y="191411"/>
                  </a:cubicBezTo>
                  <a:cubicBezTo>
                    <a:pt x="120177" y="174573"/>
                    <a:pt x="97174" y="197674"/>
                    <a:pt x="97174" y="197674"/>
                  </a:cubicBezTo>
                </a:path>
              </a:pathLst>
            </a:custGeom>
            <a:solidFill>
              <a:srgbClr val="7454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6" name="Freeform 845">
              <a:extLst>
                <a:ext uri="{FF2B5EF4-FFF2-40B4-BE49-F238E27FC236}">
                  <a16:creationId xmlns:a16="http://schemas.microsoft.com/office/drawing/2014/main" id="{75A78648-726F-E618-0FC8-956AF39E0115}"/>
                </a:ext>
              </a:extLst>
            </p:cNvPr>
            <p:cNvSpPr/>
            <p:nvPr/>
          </p:nvSpPr>
          <p:spPr>
            <a:xfrm>
              <a:off x="-3471581" y="2736276"/>
              <a:ext cx="107702" cy="71788"/>
            </a:xfrm>
            <a:custGeom>
              <a:avLst/>
              <a:gdLst>
                <a:gd name="connsiteX0" fmla="*/ 72084 w 107702"/>
                <a:gd name="connsiteY0" fmla="*/ 2813 h 71788"/>
                <a:gd name="connsiteX1" fmla="*/ 0 w 107702"/>
                <a:gd name="connsiteY1" fmla="*/ 51023 h 71788"/>
                <a:gd name="connsiteX2" fmla="*/ 85819 w 107702"/>
                <a:gd name="connsiteY2" fmla="*/ 34978 h 71788"/>
                <a:gd name="connsiteX3" fmla="*/ 48397 w 107702"/>
                <a:gd name="connsiteY3" fmla="*/ 46851 h 71788"/>
                <a:gd name="connsiteX4" fmla="*/ 2345 w 107702"/>
                <a:gd name="connsiteY4" fmla="*/ 68183 h 71788"/>
                <a:gd name="connsiteX5" fmla="*/ 87730 w 107702"/>
                <a:gd name="connsiteY5" fmla="*/ 66064 h 71788"/>
                <a:gd name="connsiteX6" fmla="*/ 72084 w 107702"/>
                <a:gd name="connsiteY6" fmla="*/ 2813 h 7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702" h="71788">
                  <a:moveTo>
                    <a:pt x="72084" y="2813"/>
                  </a:moveTo>
                  <a:cubicBezTo>
                    <a:pt x="28782" y="-14134"/>
                    <a:pt x="0" y="51023"/>
                    <a:pt x="0" y="51023"/>
                  </a:cubicBezTo>
                  <a:cubicBezTo>
                    <a:pt x="21637" y="17413"/>
                    <a:pt x="81352" y="21954"/>
                    <a:pt x="85819" y="34978"/>
                  </a:cubicBezTo>
                  <a:cubicBezTo>
                    <a:pt x="90361" y="48039"/>
                    <a:pt x="60545" y="50664"/>
                    <a:pt x="48397" y="46851"/>
                  </a:cubicBezTo>
                  <a:cubicBezTo>
                    <a:pt x="36240" y="43000"/>
                    <a:pt x="-932" y="59405"/>
                    <a:pt x="2345" y="68183"/>
                  </a:cubicBezTo>
                  <a:cubicBezTo>
                    <a:pt x="5594" y="76998"/>
                    <a:pt x="58025" y="66995"/>
                    <a:pt x="87730" y="66064"/>
                  </a:cubicBezTo>
                  <a:cubicBezTo>
                    <a:pt x="117518" y="65162"/>
                    <a:pt x="115321" y="19752"/>
                    <a:pt x="72084" y="2813"/>
                  </a:cubicBezTo>
                </a:path>
              </a:pathLst>
            </a:custGeom>
            <a:solidFill>
              <a:srgbClr val="74C34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7" name="Freeform 846">
              <a:extLst>
                <a:ext uri="{FF2B5EF4-FFF2-40B4-BE49-F238E27FC236}">
                  <a16:creationId xmlns:a16="http://schemas.microsoft.com/office/drawing/2014/main" id="{4743EC5B-A225-7E81-47F0-2E840C31F209}"/>
                </a:ext>
              </a:extLst>
            </p:cNvPr>
            <p:cNvSpPr/>
            <p:nvPr/>
          </p:nvSpPr>
          <p:spPr>
            <a:xfrm>
              <a:off x="-3505270" y="2635121"/>
              <a:ext cx="79238" cy="144689"/>
            </a:xfrm>
            <a:custGeom>
              <a:avLst/>
              <a:gdLst>
                <a:gd name="connsiteX0" fmla="*/ 3005 w 79238"/>
                <a:gd name="connsiteY0" fmla="*/ 62372 h 144689"/>
                <a:gd name="connsiteX1" fmla="*/ 16279 w 79238"/>
                <a:gd name="connsiteY1" fmla="*/ 136741 h 144689"/>
                <a:gd name="connsiteX2" fmla="*/ 41701 w 79238"/>
                <a:gd name="connsiteY2" fmla="*/ 29923 h 144689"/>
                <a:gd name="connsiteX3" fmla="*/ 27956 w 79238"/>
                <a:gd name="connsiteY3" fmla="*/ 144690 h 144689"/>
                <a:gd name="connsiteX4" fmla="*/ 77000 w 79238"/>
                <a:gd name="connsiteY4" fmla="*/ 20454 h 144689"/>
                <a:gd name="connsiteX5" fmla="*/ 3005 w 79238"/>
                <a:gd name="connsiteY5" fmla="*/ 62372 h 1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238" h="144689">
                  <a:moveTo>
                    <a:pt x="3005" y="62372"/>
                  </a:moveTo>
                  <a:cubicBezTo>
                    <a:pt x="-8386" y="119940"/>
                    <a:pt x="16279" y="136741"/>
                    <a:pt x="16279" y="136741"/>
                  </a:cubicBezTo>
                  <a:cubicBezTo>
                    <a:pt x="16279" y="136741"/>
                    <a:pt x="125" y="41326"/>
                    <a:pt x="41701" y="29923"/>
                  </a:cubicBezTo>
                  <a:cubicBezTo>
                    <a:pt x="83341" y="18510"/>
                    <a:pt x="20387" y="140665"/>
                    <a:pt x="27956" y="144690"/>
                  </a:cubicBezTo>
                  <a:cubicBezTo>
                    <a:pt x="27956" y="144690"/>
                    <a:pt x="91852" y="62050"/>
                    <a:pt x="77000" y="20454"/>
                  </a:cubicBezTo>
                  <a:cubicBezTo>
                    <a:pt x="62110" y="-21170"/>
                    <a:pt x="14433" y="4694"/>
                    <a:pt x="3005" y="62372"/>
                  </a:cubicBezTo>
                </a:path>
              </a:pathLst>
            </a:custGeom>
            <a:solidFill>
              <a:srgbClr val="74C34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8" name="Freeform 847">
              <a:extLst>
                <a:ext uri="{FF2B5EF4-FFF2-40B4-BE49-F238E27FC236}">
                  <a16:creationId xmlns:a16="http://schemas.microsoft.com/office/drawing/2014/main" id="{C0301426-319F-2AB3-64EF-4BF79980C280}"/>
                </a:ext>
              </a:extLst>
            </p:cNvPr>
            <p:cNvSpPr/>
            <p:nvPr/>
          </p:nvSpPr>
          <p:spPr>
            <a:xfrm>
              <a:off x="-4204942" y="2483279"/>
              <a:ext cx="742543" cy="721319"/>
            </a:xfrm>
            <a:custGeom>
              <a:avLst/>
              <a:gdLst>
                <a:gd name="connsiteX0" fmla="*/ 520368 w 742543"/>
                <a:gd name="connsiteY0" fmla="*/ 98894 h 721319"/>
                <a:gd name="connsiteX1" fmla="*/ 376680 w 742543"/>
                <a:gd name="connsiteY1" fmla="*/ 891 h 721319"/>
                <a:gd name="connsiteX2" fmla="*/ 485 w 742543"/>
                <a:gd name="connsiteY2" fmla="*/ 304848 h 721319"/>
                <a:gd name="connsiteX3" fmla="*/ 53341 w 742543"/>
                <a:gd name="connsiteY3" fmla="*/ 479458 h 721319"/>
                <a:gd name="connsiteX4" fmla="*/ 248454 w 742543"/>
                <a:gd name="connsiteY4" fmla="*/ 671118 h 721319"/>
                <a:gd name="connsiteX5" fmla="*/ 304061 w 742543"/>
                <a:gd name="connsiteY5" fmla="*/ 717356 h 721319"/>
                <a:gd name="connsiteX6" fmla="*/ 336036 w 742543"/>
                <a:gd name="connsiteY6" fmla="*/ 675474 h 721319"/>
                <a:gd name="connsiteX7" fmla="*/ 474795 w 742543"/>
                <a:gd name="connsiteY7" fmla="*/ 716601 h 721319"/>
                <a:gd name="connsiteX8" fmla="*/ 497475 w 742543"/>
                <a:gd name="connsiteY8" fmla="*/ 674433 h 721319"/>
                <a:gd name="connsiteX9" fmla="*/ 723161 w 742543"/>
                <a:gd name="connsiteY9" fmla="*/ 448151 h 721319"/>
                <a:gd name="connsiteX10" fmla="*/ 520368 w 742543"/>
                <a:gd name="connsiteY10" fmla="*/ 98894 h 72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2543" h="721319">
                  <a:moveTo>
                    <a:pt x="520368" y="98894"/>
                  </a:moveTo>
                  <a:cubicBezTo>
                    <a:pt x="520368" y="98894"/>
                    <a:pt x="547848" y="16899"/>
                    <a:pt x="376680" y="891"/>
                  </a:cubicBezTo>
                  <a:cubicBezTo>
                    <a:pt x="205512" y="-15090"/>
                    <a:pt x="6614" y="187769"/>
                    <a:pt x="485" y="304848"/>
                  </a:cubicBezTo>
                  <a:cubicBezTo>
                    <a:pt x="-5682" y="421927"/>
                    <a:pt x="48947" y="469990"/>
                    <a:pt x="53341" y="479458"/>
                  </a:cubicBezTo>
                  <a:cubicBezTo>
                    <a:pt x="57744" y="488844"/>
                    <a:pt x="188056" y="664753"/>
                    <a:pt x="248454" y="671118"/>
                  </a:cubicBezTo>
                  <a:cubicBezTo>
                    <a:pt x="308962" y="677491"/>
                    <a:pt x="304061" y="717356"/>
                    <a:pt x="304061" y="717356"/>
                  </a:cubicBezTo>
                  <a:cubicBezTo>
                    <a:pt x="304061" y="717356"/>
                    <a:pt x="336941" y="709011"/>
                    <a:pt x="336036" y="675474"/>
                  </a:cubicBezTo>
                  <a:cubicBezTo>
                    <a:pt x="336036" y="675474"/>
                    <a:pt x="436856" y="738799"/>
                    <a:pt x="474795" y="716601"/>
                  </a:cubicBezTo>
                  <a:cubicBezTo>
                    <a:pt x="474795" y="716601"/>
                    <a:pt x="473493" y="697028"/>
                    <a:pt x="497475" y="674433"/>
                  </a:cubicBezTo>
                  <a:cubicBezTo>
                    <a:pt x="521411" y="651839"/>
                    <a:pt x="675603" y="581174"/>
                    <a:pt x="723161" y="448151"/>
                  </a:cubicBezTo>
                  <a:cubicBezTo>
                    <a:pt x="774798" y="303439"/>
                    <a:pt x="728533" y="59251"/>
                    <a:pt x="520368" y="98894"/>
                  </a:cubicBezTo>
                </a:path>
              </a:pathLst>
            </a:custGeom>
            <a:solidFill>
              <a:srgbClr val="7454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9" name="Freeform 848">
              <a:extLst>
                <a:ext uri="{FF2B5EF4-FFF2-40B4-BE49-F238E27FC236}">
                  <a16:creationId xmlns:a16="http://schemas.microsoft.com/office/drawing/2014/main" id="{C25288E5-97CF-9584-4E24-AC2E42D61DF9}"/>
                </a:ext>
              </a:extLst>
            </p:cNvPr>
            <p:cNvSpPr/>
            <p:nvPr/>
          </p:nvSpPr>
          <p:spPr>
            <a:xfrm>
              <a:off x="-3832615" y="2696886"/>
              <a:ext cx="146849" cy="61196"/>
            </a:xfrm>
            <a:custGeom>
              <a:avLst/>
              <a:gdLst>
                <a:gd name="connsiteX0" fmla="*/ 135421 w 146849"/>
                <a:gd name="connsiteY0" fmla="*/ 3306 h 61196"/>
                <a:gd name="connsiteX1" fmla="*/ 110507 w 146849"/>
                <a:gd name="connsiteY1" fmla="*/ 10287 h 61196"/>
                <a:gd name="connsiteX2" fmla="*/ 88944 w 146849"/>
                <a:gd name="connsiteY2" fmla="*/ 25688 h 61196"/>
                <a:gd name="connsiteX3" fmla="*/ 78301 w 146849"/>
                <a:gd name="connsiteY3" fmla="*/ 34171 h 61196"/>
                <a:gd name="connsiteX4" fmla="*/ 69328 w 146849"/>
                <a:gd name="connsiteY4" fmla="*/ 40361 h 61196"/>
                <a:gd name="connsiteX5" fmla="*/ 68534 w 146849"/>
                <a:gd name="connsiteY5" fmla="*/ 38924 h 61196"/>
                <a:gd name="connsiteX6" fmla="*/ 66153 w 146849"/>
                <a:gd name="connsiteY6" fmla="*/ 32845 h 61196"/>
                <a:gd name="connsiteX7" fmla="*/ 60421 w 146849"/>
                <a:gd name="connsiteY7" fmla="*/ 19600 h 61196"/>
                <a:gd name="connsiteX8" fmla="*/ 38423 w 146849"/>
                <a:gd name="connsiteY8" fmla="*/ 1473 h 61196"/>
                <a:gd name="connsiteX9" fmla="*/ 12605 w 146849"/>
                <a:gd name="connsiteY9" fmla="*/ 4346 h 61196"/>
                <a:gd name="connsiteX10" fmla="*/ 60 w 146849"/>
                <a:gd name="connsiteY10" fmla="*/ 23523 h 61196"/>
                <a:gd name="connsiteX11" fmla="*/ 3881 w 146849"/>
                <a:gd name="connsiteY11" fmla="*/ 34143 h 61196"/>
                <a:gd name="connsiteX12" fmla="*/ 8460 w 146849"/>
                <a:gd name="connsiteY12" fmla="*/ 39430 h 61196"/>
                <a:gd name="connsiteX13" fmla="*/ 12605 w 146849"/>
                <a:gd name="connsiteY13" fmla="*/ 50658 h 61196"/>
                <a:gd name="connsiteX14" fmla="*/ 15060 w 146849"/>
                <a:gd name="connsiteY14" fmla="*/ 61196 h 61196"/>
                <a:gd name="connsiteX15" fmla="*/ 16177 w 146849"/>
                <a:gd name="connsiteY15" fmla="*/ 50115 h 61196"/>
                <a:gd name="connsiteX16" fmla="*/ 13112 w 146849"/>
                <a:gd name="connsiteY16" fmla="*/ 37054 h 61196"/>
                <a:gd name="connsiteX17" fmla="*/ 8026 w 146849"/>
                <a:gd name="connsiteY17" fmla="*/ 29860 h 61196"/>
                <a:gd name="connsiteX18" fmla="*/ 6586 w 146849"/>
                <a:gd name="connsiteY18" fmla="*/ 24177 h 61196"/>
                <a:gd name="connsiteX19" fmla="*/ 36005 w 146849"/>
                <a:gd name="connsiteY19" fmla="*/ 9634 h 61196"/>
                <a:gd name="connsiteX20" fmla="*/ 52417 w 146849"/>
                <a:gd name="connsiteY20" fmla="*/ 23956 h 61196"/>
                <a:gd name="connsiteX21" fmla="*/ 57467 w 146849"/>
                <a:gd name="connsiteY21" fmla="*/ 35976 h 61196"/>
                <a:gd name="connsiteX22" fmla="*/ 60134 w 146849"/>
                <a:gd name="connsiteY22" fmla="*/ 42885 h 61196"/>
                <a:gd name="connsiteX23" fmla="*/ 62691 w 146849"/>
                <a:gd name="connsiteY23" fmla="*/ 46983 h 61196"/>
                <a:gd name="connsiteX24" fmla="*/ 70011 w 146849"/>
                <a:gd name="connsiteY24" fmla="*/ 49894 h 61196"/>
                <a:gd name="connsiteX25" fmla="*/ 83968 w 146849"/>
                <a:gd name="connsiteY25" fmla="*/ 41448 h 61196"/>
                <a:gd name="connsiteX26" fmla="*/ 94676 w 146849"/>
                <a:gd name="connsiteY26" fmla="*/ 32845 h 61196"/>
                <a:gd name="connsiteX27" fmla="*/ 114975 w 146849"/>
                <a:gd name="connsiteY27" fmla="*/ 17656 h 61196"/>
                <a:gd name="connsiteX28" fmla="*/ 133871 w 146849"/>
                <a:gd name="connsiteY28" fmla="*/ 10895 h 61196"/>
                <a:gd name="connsiteX29" fmla="*/ 138957 w 146849"/>
                <a:gd name="connsiteY29" fmla="*/ 21690 h 61196"/>
                <a:gd name="connsiteX30" fmla="*/ 121824 w 146849"/>
                <a:gd name="connsiteY30" fmla="*/ 43962 h 61196"/>
                <a:gd name="connsiteX31" fmla="*/ 114541 w 146849"/>
                <a:gd name="connsiteY31" fmla="*/ 52132 h 61196"/>
                <a:gd name="connsiteX32" fmla="*/ 124243 w 146849"/>
                <a:gd name="connsiteY32" fmla="*/ 46735 h 61196"/>
                <a:gd name="connsiteX33" fmla="*/ 145012 w 146849"/>
                <a:gd name="connsiteY33" fmla="*/ 24205 h 61196"/>
                <a:gd name="connsiteX34" fmla="*/ 145991 w 146849"/>
                <a:gd name="connsiteY34" fmla="*/ 12084 h 61196"/>
                <a:gd name="connsiteX35" fmla="*/ 135421 w 146849"/>
                <a:gd name="connsiteY35" fmla="*/ 3306 h 6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6849" h="61196">
                  <a:moveTo>
                    <a:pt x="135421" y="3306"/>
                  </a:moveTo>
                  <a:cubicBezTo>
                    <a:pt x="125720" y="1721"/>
                    <a:pt x="117901" y="6253"/>
                    <a:pt x="110507" y="10287"/>
                  </a:cubicBezTo>
                  <a:cubicBezTo>
                    <a:pt x="103113" y="14782"/>
                    <a:pt x="96079" y="20069"/>
                    <a:pt x="88944" y="25688"/>
                  </a:cubicBezTo>
                  <a:cubicBezTo>
                    <a:pt x="85409" y="28525"/>
                    <a:pt x="81836" y="31334"/>
                    <a:pt x="78301" y="34171"/>
                  </a:cubicBezTo>
                  <a:cubicBezTo>
                    <a:pt x="75495" y="36372"/>
                    <a:pt x="71488" y="39357"/>
                    <a:pt x="69328" y="40361"/>
                  </a:cubicBezTo>
                  <a:cubicBezTo>
                    <a:pt x="69107" y="39965"/>
                    <a:pt x="68821" y="39430"/>
                    <a:pt x="68534" y="38924"/>
                  </a:cubicBezTo>
                  <a:cubicBezTo>
                    <a:pt x="67741" y="37091"/>
                    <a:pt x="66947" y="35000"/>
                    <a:pt x="66153" y="32845"/>
                  </a:cubicBezTo>
                  <a:cubicBezTo>
                    <a:pt x="64565" y="28414"/>
                    <a:pt x="62876" y="23846"/>
                    <a:pt x="60421" y="19600"/>
                  </a:cubicBezTo>
                  <a:cubicBezTo>
                    <a:pt x="55990" y="10895"/>
                    <a:pt x="47516" y="3738"/>
                    <a:pt x="38423" y="1473"/>
                  </a:cubicBezTo>
                  <a:cubicBezTo>
                    <a:pt x="29663" y="-1226"/>
                    <a:pt x="19786" y="-185"/>
                    <a:pt x="12605" y="4346"/>
                  </a:cubicBezTo>
                  <a:cubicBezTo>
                    <a:pt x="5321" y="8777"/>
                    <a:pt x="706" y="16007"/>
                    <a:pt x="60" y="23523"/>
                  </a:cubicBezTo>
                  <a:cubicBezTo>
                    <a:pt x="-300" y="27300"/>
                    <a:pt x="964" y="31583"/>
                    <a:pt x="3881" y="34143"/>
                  </a:cubicBezTo>
                  <a:cubicBezTo>
                    <a:pt x="6042" y="36013"/>
                    <a:pt x="7269" y="37413"/>
                    <a:pt x="8460" y="39430"/>
                  </a:cubicBezTo>
                  <a:cubicBezTo>
                    <a:pt x="10694" y="43354"/>
                    <a:pt x="11848" y="47380"/>
                    <a:pt x="12605" y="50658"/>
                  </a:cubicBezTo>
                  <a:cubicBezTo>
                    <a:pt x="14082" y="57309"/>
                    <a:pt x="14377" y="61196"/>
                    <a:pt x="15060" y="61196"/>
                  </a:cubicBezTo>
                  <a:cubicBezTo>
                    <a:pt x="15632" y="61233"/>
                    <a:pt x="16611" y="57346"/>
                    <a:pt x="16177" y="50115"/>
                  </a:cubicBezTo>
                  <a:cubicBezTo>
                    <a:pt x="15965" y="46551"/>
                    <a:pt x="15309" y="42019"/>
                    <a:pt x="13112" y="37054"/>
                  </a:cubicBezTo>
                  <a:cubicBezTo>
                    <a:pt x="12143" y="34678"/>
                    <a:pt x="10011" y="31869"/>
                    <a:pt x="8026" y="29860"/>
                  </a:cubicBezTo>
                  <a:cubicBezTo>
                    <a:pt x="6798" y="28562"/>
                    <a:pt x="6263" y="26545"/>
                    <a:pt x="6586" y="24177"/>
                  </a:cubicBezTo>
                  <a:cubicBezTo>
                    <a:pt x="7952" y="13843"/>
                    <a:pt x="21983" y="4420"/>
                    <a:pt x="36005" y="9634"/>
                  </a:cubicBezTo>
                  <a:cubicBezTo>
                    <a:pt x="42928" y="11724"/>
                    <a:pt x="48697" y="16689"/>
                    <a:pt x="52417" y="23956"/>
                  </a:cubicBezTo>
                  <a:cubicBezTo>
                    <a:pt x="54365" y="27595"/>
                    <a:pt x="55879" y="31583"/>
                    <a:pt x="57467" y="35976"/>
                  </a:cubicBezTo>
                  <a:cubicBezTo>
                    <a:pt x="58187" y="38095"/>
                    <a:pt x="59054" y="40398"/>
                    <a:pt x="60134" y="42885"/>
                  </a:cubicBezTo>
                  <a:cubicBezTo>
                    <a:pt x="60781" y="44174"/>
                    <a:pt x="61325" y="45436"/>
                    <a:pt x="62691" y="46983"/>
                  </a:cubicBezTo>
                  <a:cubicBezTo>
                    <a:pt x="63485" y="48245"/>
                    <a:pt x="66836" y="50622"/>
                    <a:pt x="70011" y="49894"/>
                  </a:cubicBezTo>
                  <a:cubicBezTo>
                    <a:pt x="77479" y="47453"/>
                    <a:pt x="79787" y="44322"/>
                    <a:pt x="83968" y="41448"/>
                  </a:cubicBezTo>
                  <a:cubicBezTo>
                    <a:pt x="87642" y="38565"/>
                    <a:pt x="91215" y="35617"/>
                    <a:pt x="94676" y="32845"/>
                  </a:cubicBezTo>
                  <a:cubicBezTo>
                    <a:pt x="101599" y="27125"/>
                    <a:pt x="108301" y="21875"/>
                    <a:pt x="114975" y="17656"/>
                  </a:cubicBezTo>
                  <a:cubicBezTo>
                    <a:pt x="121538" y="13484"/>
                    <a:pt x="128683" y="10030"/>
                    <a:pt x="133871" y="10895"/>
                  </a:cubicBezTo>
                  <a:cubicBezTo>
                    <a:pt x="139132" y="12047"/>
                    <a:pt x="141228" y="16579"/>
                    <a:pt x="138957" y="21690"/>
                  </a:cubicBezTo>
                  <a:cubicBezTo>
                    <a:pt x="134452" y="31942"/>
                    <a:pt x="126375" y="39108"/>
                    <a:pt x="121824" y="43962"/>
                  </a:cubicBezTo>
                  <a:cubicBezTo>
                    <a:pt x="116997" y="48890"/>
                    <a:pt x="114144" y="51589"/>
                    <a:pt x="114541" y="52132"/>
                  </a:cubicBezTo>
                  <a:cubicBezTo>
                    <a:pt x="114864" y="52593"/>
                    <a:pt x="118474" y="50907"/>
                    <a:pt x="124243" y="46735"/>
                  </a:cubicBezTo>
                  <a:cubicBezTo>
                    <a:pt x="129689" y="42304"/>
                    <a:pt x="138412" y="36548"/>
                    <a:pt x="145012" y="24205"/>
                  </a:cubicBezTo>
                  <a:cubicBezTo>
                    <a:pt x="146415" y="21119"/>
                    <a:pt x="147791" y="16799"/>
                    <a:pt x="145991" y="12084"/>
                  </a:cubicBezTo>
                  <a:cubicBezTo>
                    <a:pt x="144145" y="7662"/>
                    <a:pt x="140286" y="4531"/>
                    <a:pt x="135421" y="3306"/>
                  </a:cubicBezTo>
                </a:path>
              </a:pathLst>
            </a:custGeom>
            <a:solidFill>
              <a:srgbClr val="A181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0" name="Freeform 849">
              <a:extLst>
                <a:ext uri="{FF2B5EF4-FFF2-40B4-BE49-F238E27FC236}">
                  <a16:creationId xmlns:a16="http://schemas.microsoft.com/office/drawing/2014/main" id="{C8AD9BC9-63B6-9F4C-CB77-A3F64214F088}"/>
                </a:ext>
              </a:extLst>
            </p:cNvPr>
            <p:cNvSpPr/>
            <p:nvPr/>
          </p:nvSpPr>
          <p:spPr>
            <a:xfrm>
              <a:off x="-4247767" y="2754388"/>
              <a:ext cx="65198" cy="137214"/>
            </a:xfrm>
            <a:custGeom>
              <a:avLst/>
              <a:gdLst>
                <a:gd name="connsiteX0" fmla="*/ 2601 w 65198"/>
                <a:gd name="connsiteY0" fmla="*/ 74967 h 137214"/>
                <a:gd name="connsiteX1" fmla="*/ 42479 w 65198"/>
                <a:gd name="connsiteY1" fmla="*/ 134699 h 137214"/>
                <a:gd name="connsiteX2" fmla="*/ 23980 w 65198"/>
                <a:gd name="connsiteY2" fmla="*/ 32118 h 137214"/>
                <a:gd name="connsiteX3" fmla="*/ 55642 w 65198"/>
                <a:gd name="connsiteY3" fmla="*/ 137214 h 137214"/>
                <a:gd name="connsiteX4" fmla="*/ 51100 w 65198"/>
                <a:gd name="connsiteY4" fmla="*/ 10528 h 137214"/>
                <a:gd name="connsiteX5" fmla="*/ 2601 w 65198"/>
                <a:gd name="connsiteY5" fmla="*/ 74967 h 13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98" h="137214">
                  <a:moveTo>
                    <a:pt x="2601" y="74967"/>
                  </a:moveTo>
                  <a:cubicBezTo>
                    <a:pt x="14574" y="129440"/>
                    <a:pt x="42479" y="134699"/>
                    <a:pt x="42479" y="134699"/>
                  </a:cubicBezTo>
                  <a:cubicBezTo>
                    <a:pt x="42479" y="134699"/>
                    <a:pt x="-7931" y="57771"/>
                    <a:pt x="23980" y="32118"/>
                  </a:cubicBezTo>
                  <a:cubicBezTo>
                    <a:pt x="55854" y="6466"/>
                    <a:pt x="47565" y="136606"/>
                    <a:pt x="55642" y="137214"/>
                  </a:cubicBezTo>
                  <a:cubicBezTo>
                    <a:pt x="55642" y="137214"/>
                    <a:pt x="79910" y="41080"/>
                    <a:pt x="51100" y="10528"/>
                  </a:cubicBezTo>
                  <a:cubicBezTo>
                    <a:pt x="22254" y="-20052"/>
                    <a:pt x="-9371" y="20421"/>
                    <a:pt x="2601" y="74967"/>
                  </a:cubicBezTo>
                </a:path>
              </a:pathLst>
            </a:custGeom>
            <a:solidFill>
              <a:srgbClr val="74C34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1" name="Freeform 850">
              <a:extLst>
                <a:ext uri="{FF2B5EF4-FFF2-40B4-BE49-F238E27FC236}">
                  <a16:creationId xmlns:a16="http://schemas.microsoft.com/office/drawing/2014/main" id="{D1A8B8FF-B1A6-3824-8567-48BAA216F2F7}"/>
                </a:ext>
              </a:extLst>
            </p:cNvPr>
            <p:cNvSpPr/>
            <p:nvPr/>
          </p:nvSpPr>
          <p:spPr>
            <a:xfrm>
              <a:off x="-4198153" y="2891698"/>
              <a:ext cx="79346" cy="119452"/>
            </a:xfrm>
            <a:custGeom>
              <a:avLst/>
              <a:gdLst>
                <a:gd name="connsiteX0" fmla="*/ 4255 w 79346"/>
                <a:gd name="connsiteY0" fmla="*/ 51 h 119452"/>
                <a:gd name="connsiteX1" fmla="*/ 59391 w 79346"/>
                <a:gd name="connsiteY1" fmla="*/ 87518 h 119452"/>
                <a:gd name="connsiteX2" fmla="*/ 0 w 79346"/>
                <a:gd name="connsiteY2" fmla="*/ 1700 h 119452"/>
                <a:gd name="connsiteX3" fmla="*/ 41216 w 79346"/>
                <a:gd name="connsiteY3" fmla="*/ 114929 h 119452"/>
                <a:gd name="connsiteX4" fmla="*/ 66167 w 79346"/>
                <a:gd name="connsiteY4" fmla="*/ 42615 h 119452"/>
                <a:gd name="connsiteX5" fmla="*/ 4255 w 79346"/>
                <a:gd name="connsiteY5" fmla="*/ 51 h 11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346" h="119452">
                  <a:moveTo>
                    <a:pt x="4255" y="51"/>
                  </a:moveTo>
                  <a:cubicBezTo>
                    <a:pt x="4255" y="51"/>
                    <a:pt x="80668" y="55059"/>
                    <a:pt x="59391" y="87518"/>
                  </a:cubicBezTo>
                  <a:cubicBezTo>
                    <a:pt x="38049" y="120004"/>
                    <a:pt x="7578" y="-96"/>
                    <a:pt x="0" y="1700"/>
                  </a:cubicBezTo>
                  <a:cubicBezTo>
                    <a:pt x="0" y="1700"/>
                    <a:pt x="6240" y="95687"/>
                    <a:pt x="41216" y="114929"/>
                  </a:cubicBezTo>
                  <a:cubicBezTo>
                    <a:pt x="76155" y="134217"/>
                    <a:pt x="92890" y="88383"/>
                    <a:pt x="66167" y="42615"/>
                  </a:cubicBezTo>
                  <a:cubicBezTo>
                    <a:pt x="39453" y="-3228"/>
                    <a:pt x="4255" y="51"/>
                    <a:pt x="4255" y="51"/>
                  </a:cubicBezTo>
                </a:path>
              </a:pathLst>
            </a:custGeom>
            <a:solidFill>
              <a:srgbClr val="74C34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2" name="Freeform 851">
              <a:extLst>
                <a:ext uri="{FF2B5EF4-FFF2-40B4-BE49-F238E27FC236}">
                  <a16:creationId xmlns:a16="http://schemas.microsoft.com/office/drawing/2014/main" id="{76D89CAA-7484-9D79-88B9-CFC54BB8EB83}"/>
                </a:ext>
              </a:extLst>
            </p:cNvPr>
            <p:cNvSpPr/>
            <p:nvPr/>
          </p:nvSpPr>
          <p:spPr>
            <a:xfrm>
              <a:off x="-4330863" y="2858894"/>
              <a:ext cx="143378" cy="185513"/>
            </a:xfrm>
            <a:custGeom>
              <a:avLst/>
              <a:gdLst>
                <a:gd name="connsiteX0" fmla="*/ 51691 w 143378"/>
                <a:gd name="connsiteY0" fmla="*/ 23212 h 185513"/>
                <a:gd name="connsiteX1" fmla="*/ 58438 w 143378"/>
                <a:gd name="connsiteY1" fmla="*/ 116251 h 185513"/>
                <a:gd name="connsiteX2" fmla="*/ 38490 w 143378"/>
                <a:gd name="connsiteY2" fmla="*/ 153352 h 185513"/>
                <a:gd name="connsiteX3" fmla="*/ 27349 w 143378"/>
                <a:gd name="connsiteY3" fmla="*/ 126152 h 185513"/>
                <a:gd name="connsiteX4" fmla="*/ 16 w 143378"/>
                <a:gd name="connsiteY4" fmla="*/ 142483 h 185513"/>
                <a:gd name="connsiteX5" fmla="*/ 90562 w 143378"/>
                <a:gd name="connsiteY5" fmla="*/ 168789 h 185513"/>
                <a:gd name="connsiteX6" fmla="*/ 124707 w 143378"/>
                <a:gd name="connsiteY6" fmla="*/ 87043 h 185513"/>
                <a:gd name="connsiteX7" fmla="*/ 138415 w 143378"/>
                <a:gd name="connsiteY7" fmla="*/ 30120 h 185513"/>
                <a:gd name="connsiteX8" fmla="*/ 51691 w 143378"/>
                <a:gd name="connsiteY8" fmla="*/ 23212 h 185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78" h="185513">
                  <a:moveTo>
                    <a:pt x="51691" y="23212"/>
                  </a:moveTo>
                  <a:cubicBezTo>
                    <a:pt x="31207" y="64550"/>
                    <a:pt x="44804" y="92109"/>
                    <a:pt x="58438" y="116251"/>
                  </a:cubicBezTo>
                  <a:cubicBezTo>
                    <a:pt x="72100" y="140402"/>
                    <a:pt x="59989" y="161301"/>
                    <a:pt x="38490" y="153352"/>
                  </a:cubicBezTo>
                  <a:cubicBezTo>
                    <a:pt x="17038" y="145431"/>
                    <a:pt x="15385" y="130399"/>
                    <a:pt x="27349" y="126152"/>
                  </a:cubicBezTo>
                  <a:cubicBezTo>
                    <a:pt x="27349" y="126152"/>
                    <a:pt x="-769" y="120829"/>
                    <a:pt x="16" y="142483"/>
                  </a:cubicBezTo>
                  <a:cubicBezTo>
                    <a:pt x="782" y="164184"/>
                    <a:pt x="63847" y="210266"/>
                    <a:pt x="90562" y="168789"/>
                  </a:cubicBezTo>
                  <a:cubicBezTo>
                    <a:pt x="117285" y="127341"/>
                    <a:pt x="99183" y="98161"/>
                    <a:pt x="124707" y="87043"/>
                  </a:cubicBezTo>
                  <a:cubicBezTo>
                    <a:pt x="150202" y="75889"/>
                    <a:pt x="143962" y="41275"/>
                    <a:pt x="138415" y="30120"/>
                  </a:cubicBezTo>
                  <a:cubicBezTo>
                    <a:pt x="125141" y="3096"/>
                    <a:pt x="72063" y="-18126"/>
                    <a:pt x="51691" y="23212"/>
                  </a:cubicBezTo>
                </a:path>
              </a:pathLst>
            </a:custGeom>
            <a:solidFill>
              <a:srgbClr val="7454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3" name="Freeform 852">
              <a:extLst>
                <a:ext uri="{FF2B5EF4-FFF2-40B4-BE49-F238E27FC236}">
                  <a16:creationId xmlns:a16="http://schemas.microsoft.com/office/drawing/2014/main" id="{A47BD400-B9AA-6973-DB84-4F92B06D2C75}"/>
                </a:ext>
              </a:extLst>
            </p:cNvPr>
            <p:cNvSpPr/>
            <p:nvPr/>
          </p:nvSpPr>
          <p:spPr>
            <a:xfrm>
              <a:off x="-4315348" y="2886199"/>
              <a:ext cx="115644" cy="150078"/>
            </a:xfrm>
            <a:custGeom>
              <a:avLst/>
              <a:gdLst>
                <a:gd name="connsiteX0" fmla="*/ 80272 w 115644"/>
                <a:gd name="connsiteY0" fmla="*/ 4648 h 150078"/>
                <a:gd name="connsiteX1" fmla="*/ 72130 w 115644"/>
                <a:gd name="connsiteY1" fmla="*/ 86975 h 150078"/>
                <a:gd name="connsiteX2" fmla="*/ 29936 w 115644"/>
                <a:gd name="connsiteY2" fmla="*/ 142304 h 150078"/>
                <a:gd name="connsiteX3" fmla="*/ 83 w 115644"/>
                <a:gd name="connsiteY3" fmla="*/ 132375 h 150078"/>
                <a:gd name="connsiteX4" fmla="*/ 30369 w 115644"/>
                <a:gd name="connsiteY4" fmla="*/ 150078 h 150078"/>
                <a:gd name="connsiteX5" fmla="*/ 83087 w 115644"/>
                <a:gd name="connsiteY5" fmla="*/ 86827 h 150078"/>
                <a:gd name="connsiteX6" fmla="*/ 84675 w 115644"/>
                <a:gd name="connsiteY6" fmla="*/ 11022 h 150078"/>
                <a:gd name="connsiteX7" fmla="*/ 115616 w 115644"/>
                <a:gd name="connsiteY7" fmla="*/ 4796 h 150078"/>
                <a:gd name="connsiteX8" fmla="*/ 80272 w 115644"/>
                <a:gd name="connsiteY8" fmla="*/ 4648 h 150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5644" h="150078">
                  <a:moveTo>
                    <a:pt x="80272" y="4648"/>
                  </a:moveTo>
                  <a:cubicBezTo>
                    <a:pt x="56908" y="22388"/>
                    <a:pt x="71114" y="58366"/>
                    <a:pt x="72130" y="86975"/>
                  </a:cubicBezTo>
                  <a:cubicBezTo>
                    <a:pt x="73348" y="116689"/>
                    <a:pt x="47603" y="140075"/>
                    <a:pt x="29936" y="142304"/>
                  </a:cubicBezTo>
                  <a:cubicBezTo>
                    <a:pt x="10578" y="143787"/>
                    <a:pt x="1274" y="130183"/>
                    <a:pt x="83" y="132375"/>
                  </a:cubicBezTo>
                  <a:cubicBezTo>
                    <a:pt x="-822" y="131730"/>
                    <a:pt x="5455" y="148890"/>
                    <a:pt x="30369" y="150078"/>
                  </a:cubicBezTo>
                  <a:cubicBezTo>
                    <a:pt x="53733" y="148964"/>
                    <a:pt x="83595" y="123275"/>
                    <a:pt x="83087" y="86827"/>
                  </a:cubicBezTo>
                  <a:cubicBezTo>
                    <a:pt x="80705" y="53871"/>
                    <a:pt x="69388" y="22960"/>
                    <a:pt x="84675" y="11022"/>
                  </a:cubicBezTo>
                  <a:cubicBezTo>
                    <a:pt x="100358" y="1084"/>
                    <a:pt x="116078" y="7237"/>
                    <a:pt x="115616" y="4796"/>
                  </a:cubicBezTo>
                  <a:cubicBezTo>
                    <a:pt x="116336" y="5008"/>
                    <a:pt x="102989" y="-5999"/>
                    <a:pt x="80272" y="4648"/>
                  </a:cubicBezTo>
                </a:path>
              </a:pathLst>
            </a:custGeom>
            <a:solidFill>
              <a:srgbClr val="A181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4" name="Freeform 853">
              <a:extLst>
                <a:ext uri="{FF2B5EF4-FFF2-40B4-BE49-F238E27FC236}">
                  <a16:creationId xmlns:a16="http://schemas.microsoft.com/office/drawing/2014/main" id="{C98BDB92-FBC8-77F6-6F7B-EDAC0DC784BC}"/>
                </a:ext>
              </a:extLst>
            </p:cNvPr>
            <p:cNvSpPr/>
            <p:nvPr/>
          </p:nvSpPr>
          <p:spPr>
            <a:xfrm>
              <a:off x="-3807815" y="3731826"/>
              <a:ext cx="238679" cy="120120"/>
            </a:xfrm>
            <a:custGeom>
              <a:avLst/>
              <a:gdLst>
                <a:gd name="connsiteX0" fmla="*/ 238664 w 238679"/>
                <a:gd name="connsiteY0" fmla="*/ 8758 h 120120"/>
                <a:gd name="connsiteX1" fmla="*/ 47344 w 238679"/>
                <a:gd name="connsiteY1" fmla="*/ 29050 h 120120"/>
                <a:gd name="connsiteX2" fmla="*/ 23362 w 238679"/>
                <a:gd name="connsiteY2" fmla="*/ 71687 h 120120"/>
                <a:gd name="connsiteX3" fmla="*/ 66849 w 238679"/>
                <a:gd name="connsiteY3" fmla="*/ 105868 h 120120"/>
                <a:gd name="connsiteX4" fmla="*/ 120536 w 238679"/>
                <a:gd name="connsiteY4" fmla="*/ 108677 h 120120"/>
                <a:gd name="connsiteX5" fmla="*/ 63314 w 238679"/>
                <a:gd name="connsiteY5" fmla="*/ 117133 h 120120"/>
                <a:gd name="connsiteX6" fmla="*/ 7605 w 238679"/>
                <a:gd name="connsiteY6" fmla="*/ 80861 h 120120"/>
                <a:gd name="connsiteX7" fmla="*/ 3959 w 238679"/>
                <a:gd name="connsiteY7" fmla="*/ 37146 h 120120"/>
                <a:gd name="connsiteX8" fmla="*/ 40846 w 238679"/>
                <a:gd name="connsiteY8" fmla="*/ 9081 h 120120"/>
                <a:gd name="connsiteX9" fmla="*/ 238664 w 238679"/>
                <a:gd name="connsiteY9" fmla="*/ 8758 h 120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679" h="120120">
                  <a:moveTo>
                    <a:pt x="238664" y="8758"/>
                  </a:moveTo>
                  <a:cubicBezTo>
                    <a:pt x="240067" y="15629"/>
                    <a:pt x="147656" y="8942"/>
                    <a:pt x="47344" y="29050"/>
                  </a:cubicBezTo>
                  <a:cubicBezTo>
                    <a:pt x="22458" y="34843"/>
                    <a:pt x="13735" y="53910"/>
                    <a:pt x="23362" y="71687"/>
                  </a:cubicBezTo>
                  <a:cubicBezTo>
                    <a:pt x="32806" y="88846"/>
                    <a:pt x="51775" y="99678"/>
                    <a:pt x="66849" y="105868"/>
                  </a:cubicBezTo>
                  <a:cubicBezTo>
                    <a:pt x="99010" y="119399"/>
                    <a:pt x="120573" y="108060"/>
                    <a:pt x="120536" y="108677"/>
                  </a:cubicBezTo>
                  <a:cubicBezTo>
                    <a:pt x="122373" y="108963"/>
                    <a:pt x="101105" y="127099"/>
                    <a:pt x="63314" y="117133"/>
                  </a:cubicBezTo>
                  <a:cubicBezTo>
                    <a:pt x="45683" y="112205"/>
                    <a:pt x="23252" y="103888"/>
                    <a:pt x="7605" y="80861"/>
                  </a:cubicBezTo>
                  <a:cubicBezTo>
                    <a:pt x="-112" y="69670"/>
                    <a:pt x="-3029" y="51607"/>
                    <a:pt x="3959" y="37146"/>
                  </a:cubicBezTo>
                  <a:cubicBezTo>
                    <a:pt x="11242" y="20741"/>
                    <a:pt x="27544" y="13511"/>
                    <a:pt x="40846" y="9081"/>
                  </a:cubicBezTo>
                  <a:cubicBezTo>
                    <a:pt x="152807" y="-13007"/>
                    <a:pt x="238119" y="12645"/>
                    <a:pt x="238664" y="8758"/>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5" name="Freeform 854">
              <a:extLst>
                <a:ext uri="{FF2B5EF4-FFF2-40B4-BE49-F238E27FC236}">
                  <a16:creationId xmlns:a16="http://schemas.microsoft.com/office/drawing/2014/main" id="{541C3303-DE83-C24E-C41A-B8943BD0AD9E}"/>
                </a:ext>
              </a:extLst>
            </p:cNvPr>
            <p:cNvSpPr/>
            <p:nvPr/>
          </p:nvSpPr>
          <p:spPr>
            <a:xfrm>
              <a:off x="-3968592" y="4251537"/>
              <a:ext cx="234724" cy="99860"/>
            </a:xfrm>
            <a:custGeom>
              <a:avLst/>
              <a:gdLst>
                <a:gd name="connsiteX0" fmla="*/ 25950 w 234724"/>
                <a:gd name="connsiteY0" fmla="*/ 25007 h 99860"/>
                <a:gd name="connsiteX1" fmla="*/ 116062 w 234724"/>
                <a:gd name="connsiteY1" fmla="*/ 0 h 99860"/>
                <a:gd name="connsiteX2" fmla="*/ 234725 w 234724"/>
                <a:gd name="connsiteY2" fmla="*/ 29972 h 99860"/>
                <a:gd name="connsiteX3" fmla="*/ 204512 w 234724"/>
                <a:gd name="connsiteY3" fmla="*/ 99477 h 99860"/>
                <a:gd name="connsiteX4" fmla="*/ 130775 w 234724"/>
                <a:gd name="connsiteY4" fmla="*/ 82713 h 99860"/>
                <a:gd name="connsiteX5" fmla="*/ 12823 w 234724"/>
                <a:gd name="connsiteY5" fmla="*/ 49969 h 99860"/>
                <a:gd name="connsiteX6" fmla="*/ 25950 w 234724"/>
                <a:gd name="connsiteY6" fmla="*/ 25007 h 9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724" h="99860">
                  <a:moveTo>
                    <a:pt x="25950" y="25007"/>
                  </a:moveTo>
                  <a:cubicBezTo>
                    <a:pt x="57575" y="17445"/>
                    <a:pt x="86458" y="15253"/>
                    <a:pt x="116062" y="0"/>
                  </a:cubicBezTo>
                  <a:lnTo>
                    <a:pt x="234725" y="29972"/>
                  </a:lnTo>
                  <a:cubicBezTo>
                    <a:pt x="231521" y="55947"/>
                    <a:pt x="233534" y="94513"/>
                    <a:pt x="204512" y="99477"/>
                  </a:cubicBezTo>
                  <a:cubicBezTo>
                    <a:pt x="186844" y="102535"/>
                    <a:pt x="148480" y="86416"/>
                    <a:pt x="130775" y="82713"/>
                  </a:cubicBezTo>
                  <a:cubicBezTo>
                    <a:pt x="97378" y="75732"/>
                    <a:pt x="40414" y="71384"/>
                    <a:pt x="12823" y="49969"/>
                  </a:cubicBezTo>
                  <a:cubicBezTo>
                    <a:pt x="-10254" y="32127"/>
                    <a:pt x="57" y="31188"/>
                    <a:pt x="25950" y="25007"/>
                  </a:cubicBezTo>
                </a:path>
              </a:pathLst>
            </a:custGeom>
            <a:solidFill>
              <a:srgbClr val="206076"/>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6" name="Freeform 855">
              <a:extLst>
                <a:ext uri="{FF2B5EF4-FFF2-40B4-BE49-F238E27FC236}">
                  <a16:creationId xmlns:a16="http://schemas.microsoft.com/office/drawing/2014/main" id="{BA3F5A28-E119-8B01-1D90-2F87192E0545}"/>
                </a:ext>
              </a:extLst>
            </p:cNvPr>
            <p:cNvSpPr/>
            <p:nvPr/>
          </p:nvSpPr>
          <p:spPr>
            <a:xfrm>
              <a:off x="-3871048" y="3875756"/>
              <a:ext cx="825536" cy="457788"/>
            </a:xfrm>
            <a:custGeom>
              <a:avLst/>
              <a:gdLst>
                <a:gd name="connsiteX0" fmla="*/ 37810 w 825536"/>
                <a:gd name="connsiteY0" fmla="*/ 322524 h 457788"/>
                <a:gd name="connsiteX1" fmla="*/ 83854 w 825536"/>
                <a:gd name="connsiteY1" fmla="*/ 161768 h 457788"/>
                <a:gd name="connsiteX2" fmla="*/ 101162 w 825536"/>
                <a:gd name="connsiteY2" fmla="*/ 64805 h 457788"/>
                <a:gd name="connsiteX3" fmla="*/ 430049 w 825536"/>
                <a:gd name="connsiteY3" fmla="*/ 202461 h 457788"/>
                <a:gd name="connsiteX4" fmla="*/ 825537 w 825536"/>
                <a:gd name="connsiteY4" fmla="*/ 394277 h 457788"/>
                <a:gd name="connsiteX5" fmla="*/ 651839 w 825536"/>
                <a:gd name="connsiteY5" fmla="*/ 457776 h 457788"/>
                <a:gd name="connsiteX6" fmla="*/ 492283 w 825536"/>
                <a:gd name="connsiteY6" fmla="*/ 444678 h 457788"/>
                <a:gd name="connsiteX7" fmla="*/ 235259 w 825536"/>
                <a:gd name="connsiteY7" fmla="*/ 272555 h 457788"/>
                <a:gd name="connsiteX8" fmla="*/ 206671 w 825536"/>
                <a:gd name="connsiteY8" fmla="*/ 350488 h 457788"/>
                <a:gd name="connsiteX9" fmla="*/ 171400 w 825536"/>
                <a:gd name="connsiteY9" fmla="*/ 446014 h 457788"/>
                <a:gd name="connsiteX10" fmla="*/ 93 w 825536"/>
                <a:gd name="connsiteY10" fmla="*/ 366893 h 457788"/>
                <a:gd name="connsiteX11" fmla="*/ 37810 w 825536"/>
                <a:gd name="connsiteY11" fmla="*/ 322524 h 457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5536" h="457788">
                  <a:moveTo>
                    <a:pt x="37810" y="322524"/>
                  </a:moveTo>
                  <a:cubicBezTo>
                    <a:pt x="48334" y="299248"/>
                    <a:pt x="77688" y="191307"/>
                    <a:pt x="83854" y="161768"/>
                  </a:cubicBezTo>
                  <a:cubicBezTo>
                    <a:pt x="90491" y="130036"/>
                    <a:pt x="87352" y="94814"/>
                    <a:pt x="101162" y="64805"/>
                  </a:cubicBezTo>
                  <a:cubicBezTo>
                    <a:pt x="184923" y="-116999"/>
                    <a:pt x="366005" y="134356"/>
                    <a:pt x="430049" y="202461"/>
                  </a:cubicBezTo>
                  <a:lnTo>
                    <a:pt x="825537" y="394277"/>
                  </a:lnTo>
                  <a:cubicBezTo>
                    <a:pt x="777905" y="449394"/>
                    <a:pt x="723600" y="458172"/>
                    <a:pt x="651839" y="457776"/>
                  </a:cubicBezTo>
                  <a:cubicBezTo>
                    <a:pt x="597755" y="457454"/>
                    <a:pt x="544715" y="460079"/>
                    <a:pt x="492283" y="444678"/>
                  </a:cubicBezTo>
                  <a:cubicBezTo>
                    <a:pt x="394888" y="416116"/>
                    <a:pt x="295047" y="356171"/>
                    <a:pt x="235259" y="272555"/>
                  </a:cubicBezTo>
                  <a:cubicBezTo>
                    <a:pt x="223222" y="295582"/>
                    <a:pt x="218209" y="325582"/>
                    <a:pt x="206671" y="350488"/>
                  </a:cubicBezTo>
                  <a:cubicBezTo>
                    <a:pt x="192603" y="380746"/>
                    <a:pt x="179984" y="413481"/>
                    <a:pt x="171400" y="446014"/>
                  </a:cubicBezTo>
                  <a:cubicBezTo>
                    <a:pt x="139092" y="435689"/>
                    <a:pt x="-4163" y="403874"/>
                    <a:pt x="93" y="366893"/>
                  </a:cubicBezTo>
                  <a:cubicBezTo>
                    <a:pt x="1062" y="357857"/>
                    <a:pt x="32401" y="334655"/>
                    <a:pt x="37810" y="322524"/>
                  </a:cubicBezTo>
                </a:path>
              </a:pathLst>
            </a:custGeom>
            <a:solidFill>
              <a:srgbClr val="B09041"/>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7" name="Freeform 856">
              <a:extLst>
                <a:ext uri="{FF2B5EF4-FFF2-40B4-BE49-F238E27FC236}">
                  <a16:creationId xmlns:a16="http://schemas.microsoft.com/office/drawing/2014/main" id="{37F8C0F2-E2CE-070F-77B2-483EEDD6C6F8}"/>
                </a:ext>
              </a:extLst>
            </p:cNvPr>
            <p:cNvSpPr/>
            <p:nvPr/>
          </p:nvSpPr>
          <p:spPr>
            <a:xfrm>
              <a:off x="-3782100" y="3621363"/>
              <a:ext cx="665049" cy="297314"/>
            </a:xfrm>
            <a:custGeom>
              <a:avLst/>
              <a:gdLst>
                <a:gd name="connsiteX0" fmla="*/ 595633 w 665049"/>
                <a:gd name="connsiteY0" fmla="*/ 35678 h 297314"/>
                <a:gd name="connsiteX1" fmla="*/ 270891 w 665049"/>
                <a:gd name="connsiteY1" fmla="*/ 46179 h 297314"/>
                <a:gd name="connsiteX2" fmla="*/ 18703 w 665049"/>
                <a:gd name="connsiteY2" fmla="*/ 151173 h 297314"/>
                <a:gd name="connsiteX3" fmla="*/ 9693 w 665049"/>
                <a:gd name="connsiteY3" fmla="*/ 163156 h 297314"/>
                <a:gd name="connsiteX4" fmla="*/ 286001 w 665049"/>
                <a:gd name="connsiteY4" fmla="*/ 268354 h 297314"/>
                <a:gd name="connsiteX5" fmla="*/ 286149 w 665049"/>
                <a:gd name="connsiteY5" fmla="*/ 268538 h 297314"/>
                <a:gd name="connsiteX6" fmla="*/ 383000 w 665049"/>
                <a:gd name="connsiteY6" fmla="*/ 142828 h 297314"/>
                <a:gd name="connsiteX7" fmla="*/ 665049 w 665049"/>
                <a:gd name="connsiteY7" fmla="*/ 90621 h 297314"/>
                <a:gd name="connsiteX8" fmla="*/ 595633 w 665049"/>
                <a:gd name="connsiteY8" fmla="*/ 35678 h 29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5049" h="297314">
                  <a:moveTo>
                    <a:pt x="595633" y="35678"/>
                  </a:moveTo>
                  <a:cubicBezTo>
                    <a:pt x="492108" y="-16354"/>
                    <a:pt x="370344" y="-10302"/>
                    <a:pt x="270891" y="46179"/>
                  </a:cubicBezTo>
                  <a:cubicBezTo>
                    <a:pt x="185902" y="94471"/>
                    <a:pt x="123704" y="162033"/>
                    <a:pt x="18703" y="151173"/>
                  </a:cubicBezTo>
                  <a:lnTo>
                    <a:pt x="9693" y="163156"/>
                  </a:lnTo>
                  <a:cubicBezTo>
                    <a:pt x="-50058" y="353738"/>
                    <a:pt x="181757" y="292863"/>
                    <a:pt x="286001" y="268354"/>
                  </a:cubicBezTo>
                  <a:cubicBezTo>
                    <a:pt x="286038" y="268390"/>
                    <a:pt x="286075" y="268464"/>
                    <a:pt x="286149" y="268538"/>
                  </a:cubicBezTo>
                  <a:cubicBezTo>
                    <a:pt x="338147" y="244396"/>
                    <a:pt x="374165" y="199742"/>
                    <a:pt x="383000" y="142828"/>
                  </a:cubicBezTo>
                  <a:cubicBezTo>
                    <a:pt x="466225" y="91017"/>
                    <a:pt x="568697" y="89470"/>
                    <a:pt x="665049" y="90621"/>
                  </a:cubicBezTo>
                  <a:cubicBezTo>
                    <a:pt x="646836" y="68810"/>
                    <a:pt x="624304" y="50103"/>
                    <a:pt x="595633" y="35678"/>
                  </a:cubicBezTo>
                </a:path>
              </a:pathLst>
            </a:custGeom>
            <a:solidFill>
              <a:schemeClr val="accent1">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8" name="Freeform 857">
              <a:extLst>
                <a:ext uri="{FF2B5EF4-FFF2-40B4-BE49-F238E27FC236}">
                  <a16:creationId xmlns:a16="http://schemas.microsoft.com/office/drawing/2014/main" id="{45770922-AF17-730F-8A14-C0F64A8455B0}"/>
                </a:ext>
              </a:extLst>
            </p:cNvPr>
            <p:cNvSpPr/>
            <p:nvPr/>
          </p:nvSpPr>
          <p:spPr>
            <a:xfrm>
              <a:off x="-3495951" y="3705060"/>
              <a:ext cx="499046" cy="616028"/>
            </a:xfrm>
            <a:custGeom>
              <a:avLst/>
              <a:gdLst>
                <a:gd name="connsiteX0" fmla="*/ 480476 w 499046"/>
                <a:gd name="connsiteY0" fmla="*/ 280256 h 616028"/>
                <a:gd name="connsiteX1" fmla="*/ 378900 w 499046"/>
                <a:gd name="connsiteY1" fmla="*/ 6924 h 616028"/>
                <a:gd name="connsiteX2" fmla="*/ 91478 w 499046"/>
                <a:gd name="connsiteY2" fmla="*/ 49525 h 616028"/>
                <a:gd name="connsiteX3" fmla="*/ 0 w 499046"/>
                <a:gd name="connsiteY3" fmla="*/ 184841 h 616028"/>
                <a:gd name="connsiteX4" fmla="*/ 5511 w 499046"/>
                <a:gd name="connsiteY4" fmla="*/ 361247 h 616028"/>
                <a:gd name="connsiteX5" fmla="*/ 390365 w 499046"/>
                <a:gd name="connsiteY5" fmla="*/ 615918 h 616028"/>
                <a:gd name="connsiteX6" fmla="*/ 480476 w 499046"/>
                <a:gd name="connsiteY6" fmla="*/ 280256 h 61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9046" h="616028">
                  <a:moveTo>
                    <a:pt x="480476" y="280256"/>
                  </a:moveTo>
                  <a:cubicBezTo>
                    <a:pt x="452415" y="186241"/>
                    <a:pt x="439759" y="79561"/>
                    <a:pt x="378900" y="6924"/>
                  </a:cubicBezTo>
                  <a:cubicBezTo>
                    <a:pt x="283702" y="-7435"/>
                    <a:pt x="174704" y="-2286"/>
                    <a:pt x="91478" y="49525"/>
                  </a:cubicBezTo>
                  <a:cubicBezTo>
                    <a:pt x="82681" y="106402"/>
                    <a:pt x="51998" y="160699"/>
                    <a:pt x="0" y="184841"/>
                  </a:cubicBezTo>
                  <a:cubicBezTo>
                    <a:pt x="27831" y="230315"/>
                    <a:pt x="60102" y="325555"/>
                    <a:pt x="5511" y="361247"/>
                  </a:cubicBezTo>
                  <a:cubicBezTo>
                    <a:pt x="112857" y="477249"/>
                    <a:pt x="223563" y="607996"/>
                    <a:pt x="390365" y="615918"/>
                  </a:cubicBezTo>
                  <a:cubicBezTo>
                    <a:pt x="516532" y="621886"/>
                    <a:pt x="511631" y="384597"/>
                    <a:pt x="480476" y="280256"/>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9" name="Freeform 858">
              <a:extLst>
                <a:ext uri="{FF2B5EF4-FFF2-40B4-BE49-F238E27FC236}">
                  <a16:creationId xmlns:a16="http://schemas.microsoft.com/office/drawing/2014/main" id="{11C411A4-0F22-0AB6-1EC2-A32C7E9A904F}"/>
                </a:ext>
              </a:extLst>
            </p:cNvPr>
            <p:cNvSpPr/>
            <p:nvPr/>
          </p:nvSpPr>
          <p:spPr>
            <a:xfrm>
              <a:off x="-3654586" y="4054222"/>
              <a:ext cx="23399" cy="91963"/>
            </a:xfrm>
            <a:custGeom>
              <a:avLst/>
              <a:gdLst>
                <a:gd name="connsiteX0" fmla="*/ 23347 w 23399"/>
                <a:gd name="connsiteY0" fmla="*/ 91961 h 91963"/>
                <a:gd name="connsiteX1" fmla="*/ 2605 w 23399"/>
                <a:gd name="connsiteY1" fmla="*/ 48283 h 91963"/>
                <a:gd name="connsiteX2" fmla="*/ 1313 w 23399"/>
                <a:gd name="connsiteY2" fmla="*/ 0 h 91963"/>
                <a:gd name="connsiteX3" fmla="*/ 8808 w 23399"/>
                <a:gd name="connsiteY3" fmla="*/ 46985 h 91963"/>
                <a:gd name="connsiteX4" fmla="*/ 23347 w 23399"/>
                <a:gd name="connsiteY4" fmla="*/ 91961 h 91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99" h="91963">
                  <a:moveTo>
                    <a:pt x="23347" y="91961"/>
                  </a:moveTo>
                  <a:cubicBezTo>
                    <a:pt x="23633" y="92182"/>
                    <a:pt x="8448" y="75087"/>
                    <a:pt x="2605" y="48283"/>
                  </a:cubicBezTo>
                  <a:cubicBezTo>
                    <a:pt x="-2296" y="21692"/>
                    <a:pt x="1202" y="-73"/>
                    <a:pt x="1313" y="0"/>
                  </a:cubicBezTo>
                  <a:cubicBezTo>
                    <a:pt x="2245" y="74"/>
                    <a:pt x="4054" y="21443"/>
                    <a:pt x="8808" y="46985"/>
                  </a:cubicBezTo>
                  <a:cubicBezTo>
                    <a:pt x="14255" y="72388"/>
                    <a:pt x="24206" y="91206"/>
                    <a:pt x="23347" y="91961"/>
                  </a:cubicBezTo>
                </a:path>
              </a:pathLst>
            </a:custGeom>
            <a:solidFill>
              <a:srgbClr val="C4AA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0" name="Freeform 859">
              <a:extLst>
                <a:ext uri="{FF2B5EF4-FFF2-40B4-BE49-F238E27FC236}">
                  <a16:creationId xmlns:a16="http://schemas.microsoft.com/office/drawing/2014/main" id="{262C0903-774F-1FE4-7628-DA7506AA158E}"/>
                </a:ext>
              </a:extLst>
            </p:cNvPr>
            <p:cNvSpPr/>
            <p:nvPr/>
          </p:nvSpPr>
          <p:spPr>
            <a:xfrm>
              <a:off x="-3497039" y="3814478"/>
              <a:ext cx="82054" cy="73950"/>
            </a:xfrm>
            <a:custGeom>
              <a:avLst/>
              <a:gdLst>
                <a:gd name="connsiteX0" fmla="*/ 82034 w 82054"/>
                <a:gd name="connsiteY0" fmla="*/ 5 h 73950"/>
                <a:gd name="connsiteX1" fmla="*/ 50483 w 82054"/>
                <a:gd name="connsiteY1" fmla="*/ 47321 h 73950"/>
                <a:gd name="connsiteX2" fmla="*/ 8 w 82054"/>
                <a:gd name="connsiteY2" fmla="*/ 73949 h 73950"/>
                <a:gd name="connsiteX3" fmla="*/ 46412 w 82054"/>
                <a:gd name="connsiteY3" fmla="*/ 42540 h 73950"/>
                <a:gd name="connsiteX4" fmla="*/ 82034 w 82054"/>
                <a:gd name="connsiteY4" fmla="*/ 5 h 7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54" h="73950">
                  <a:moveTo>
                    <a:pt x="82034" y="5"/>
                  </a:moveTo>
                  <a:cubicBezTo>
                    <a:pt x="82468" y="-419"/>
                    <a:pt x="76052" y="26597"/>
                    <a:pt x="50483" y="47321"/>
                  </a:cubicBezTo>
                  <a:cubicBezTo>
                    <a:pt x="25495" y="67797"/>
                    <a:pt x="-213" y="74023"/>
                    <a:pt x="8" y="73949"/>
                  </a:cubicBezTo>
                  <a:cubicBezTo>
                    <a:pt x="-499" y="73047"/>
                    <a:pt x="22753" y="62040"/>
                    <a:pt x="46412" y="42540"/>
                  </a:cubicBezTo>
                  <a:cubicBezTo>
                    <a:pt x="70532" y="23142"/>
                    <a:pt x="81277" y="-354"/>
                    <a:pt x="82034" y="5"/>
                  </a:cubicBezTo>
                </a:path>
              </a:pathLst>
            </a:custGeom>
            <a:solidFill>
              <a:srgbClr val="6FC7EB"/>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1" name="Freeform 860">
              <a:extLst>
                <a:ext uri="{FF2B5EF4-FFF2-40B4-BE49-F238E27FC236}">
                  <a16:creationId xmlns:a16="http://schemas.microsoft.com/office/drawing/2014/main" id="{219D752E-7DC0-4ECD-7714-642EDF8D23D9}"/>
                </a:ext>
              </a:extLst>
            </p:cNvPr>
            <p:cNvSpPr/>
            <p:nvPr/>
          </p:nvSpPr>
          <p:spPr>
            <a:xfrm>
              <a:off x="-3738857" y="2984134"/>
              <a:ext cx="481909" cy="666178"/>
            </a:xfrm>
            <a:custGeom>
              <a:avLst/>
              <a:gdLst>
                <a:gd name="connsiteX0" fmla="*/ 167287 w 481909"/>
                <a:gd name="connsiteY0" fmla="*/ 13320 h 666178"/>
                <a:gd name="connsiteX1" fmla="*/ 2072 w 481909"/>
                <a:gd name="connsiteY1" fmla="*/ 361609 h 666178"/>
                <a:gd name="connsiteX2" fmla="*/ 420961 w 481909"/>
                <a:gd name="connsiteY2" fmla="*/ 655453 h 666178"/>
                <a:gd name="connsiteX3" fmla="*/ 167287 w 481909"/>
                <a:gd name="connsiteY3" fmla="*/ 13320 h 666178"/>
              </a:gdLst>
              <a:ahLst/>
              <a:cxnLst>
                <a:cxn ang="0">
                  <a:pos x="connsiteX0" y="connsiteY0"/>
                </a:cxn>
                <a:cxn ang="0">
                  <a:pos x="connsiteX1" y="connsiteY1"/>
                </a:cxn>
                <a:cxn ang="0">
                  <a:pos x="connsiteX2" y="connsiteY2"/>
                </a:cxn>
                <a:cxn ang="0">
                  <a:pos x="connsiteX3" y="connsiteY3"/>
                </a:cxn>
              </a:cxnLst>
              <a:rect l="l" t="t" r="r" b="b"/>
              <a:pathLst>
                <a:path w="481909" h="666178">
                  <a:moveTo>
                    <a:pt x="167287" y="13320"/>
                  </a:moveTo>
                  <a:cubicBezTo>
                    <a:pt x="167287" y="13320"/>
                    <a:pt x="-21725" y="123711"/>
                    <a:pt x="2072" y="361609"/>
                  </a:cubicBezTo>
                  <a:cubicBezTo>
                    <a:pt x="25980" y="599396"/>
                    <a:pt x="272869" y="701332"/>
                    <a:pt x="420961" y="655453"/>
                  </a:cubicBezTo>
                  <a:cubicBezTo>
                    <a:pt x="569051" y="609583"/>
                    <a:pt x="432933" y="-105592"/>
                    <a:pt x="167287" y="1332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2" name="Freeform 861">
              <a:extLst>
                <a:ext uri="{FF2B5EF4-FFF2-40B4-BE49-F238E27FC236}">
                  <a16:creationId xmlns:a16="http://schemas.microsoft.com/office/drawing/2014/main" id="{7FA548ED-BE4B-E771-9974-01675A2DC94B}"/>
                </a:ext>
              </a:extLst>
            </p:cNvPr>
            <p:cNvSpPr/>
            <p:nvPr/>
          </p:nvSpPr>
          <p:spPr>
            <a:xfrm>
              <a:off x="-3696532" y="2879567"/>
              <a:ext cx="722309" cy="802564"/>
            </a:xfrm>
            <a:custGeom>
              <a:avLst/>
              <a:gdLst>
                <a:gd name="connsiteX0" fmla="*/ 393636 w 722309"/>
                <a:gd name="connsiteY0" fmla="*/ 35173 h 802564"/>
                <a:gd name="connsiteX1" fmla="*/ 397818 w 722309"/>
                <a:gd name="connsiteY1" fmla="*/ 8443 h 802564"/>
                <a:gd name="connsiteX2" fmla="*/ 337272 w 722309"/>
                <a:gd name="connsiteY2" fmla="*/ 23411 h 802564"/>
                <a:gd name="connsiteX3" fmla="*/ 326601 w 722309"/>
                <a:gd name="connsiteY3" fmla="*/ 21606 h 802564"/>
                <a:gd name="connsiteX4" fmla="*/ 169538 w 722309"/>
                <a:gd name="connsiteY4" fmla="*/ 17617 h 802564"/>
                <a:gd name="connsiteX5" fmla="*/ 118869 w 722309"/>
                <a:gd name="connsiteY5" fmla="*/ 80002 h 802564"/>
                <a:gd name="connsiteX6" fmla="*/ 2800 w 722309"/>
                <a:gd name="connsiteY6" fmla="*/ 251591 h 802564"/>
                <a:gd name="connsiteX7" fmla="*/ 58398 w 722309"/>
                <a:gd name="connsiteY7" fmla="*/ 472578 h 802564"/>
                <a:gd name="connsiteX8" fmla="*/ 145270 w 722309"/>
                <a:gd name="connsiteY8" fmla="*/ 518493 h 802564"/>
                <a:gd name="connsiteX9" fmla="*/ 109537 w 722309"/>
                <a:gd name="connsiteY9" fmla="*/ 594944 h 802564"/>
                <a:gd name="connsiteX10" fmla="*/ 211686 w 722309"/>
                <a:gd name="connsiteY10" fmla="*/ 758003 h 802564"/>
                <a:gd name="connsiteX11" fmla="*/ 362371 w 722309"/>
                <a:gd name="connsiteY11" fmla="*/ 798770 h 802564"/>
                <a:gd name="connsiteX12" fmla="*/ 509234 w 722309"/>
                <a:gd name="connsiteY12" fmla="*/ 752034 h 802564"/>
                <a:gd name="connsiteX13" fmla="*/ 722264 w 722309"/>
                <a:gd name="connsiteY13" fmla="*/ 441491 h 802564"/>
                <a:gd name="connsiteX14" fmla="*/ 393636 w 722309"/>
                <a:gd name="connsiteY14" fmla="*/ 35173 h 802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22309" h="802564">
                  <a:moveTo>
                    <a:pt x="393636" y="35173"/>
                  </a:moveTo>
                  <a:cubicBezTo>
                    <a:pt x="398685" y="24525"/>
                    <a:pt x="402904" y="14301"/>
                    <a:pt x="397818" y="8443"/>
                  </a:cubicBezTo>
                  <a:cubicBezTo>
                    <a:pt x="381229" y="-10485"/>
                    <a:pt x="351663" y="10847"/>
                    <a:pt x="337272" y="23411"/>
                  </a:cubicBezTo>
                  <a:cubicBezTo>
                    <a:pt x="333746" y="22831"/>
                    <a:pt x="330312" y="22149"/>
                    <a:pt x="326601" y="21606"/>
                  </a:cubicBezTo>
                  <a:cubicBezTo>
                    <a:pt x="326601" y="21606"/>
                    <a:pt x="261449" y="-24228"/>
                    <a:pt x="169538" y="17617"/>
                  </a:cubicBezTo>
                  <a:cubicBezTo>
                    <a:pt x="116349" y="41796"/>
                    <a:pt x="121399" y="78777"/>
                    <a:pt x="118869" y="80002"/>
                  </a:cubicBezTo>
                  <a:cubicBezTo>
                    <a:pt x="37601" y="120585"/>
                    <a:pt x="-12707" y="185282"/>
                    <a:pt x="2800" y="251591"/>
                  </a:cubicBezTo>
                  <a:cubicBezTo>
                    <a:pt x="2800" y="251591"/>
                    <a:pt x="81300" y="270298"/>
                    <a:pt x="58398" y="472578"/>
                  </a:cubicBezTo>
                  <a:cubicBezTo>
                    <a:pt x="58398" y="472578"/>
                    <a:pt x="137617" y="444549"/>
                    <a:pt x="145270" y="518493"/>
                  </a:cubicBezTo>
                  <a:cubicBezTo>
                    <a:pt x="152987" y="592355"/>
                    <a:pt x="109537" y="594944"/>
                    <a:pt x="109537" y="594944"/>
                  </a:cubicBezTo>
                  <a:cubicBezTo>
                    <a:pt x="109537" y="594944"/>
                    <a:pt x="132466" y="714685"/>
                    <a:pt x="211686" y="758003"/>
                  </a:cubicBezTo>
                  <a:cubicBezTo>
                    <a:pt x="290868" y="801331"/>
                    <a:pt x="349605" y="783480"/>
                    <a:pt x="362371" y="798770"/>
                  </a:cubicBezTo>
                  <a:cubicBezTo>
                    <a:pt x="375174" y="814060"/>
                    <a:pt x="442818" y="780026"/>
                    <a:pt x="509234" y="752034"/>
                  </a:cubicBezTo>
                  <a:cubicBezTo>
                    <a:pt x="575623" y="724043"/>
                    <a:pt x="719855" y="647943"/>
                    <a:pt x="722264" y="441491"/>
                  </a:cubicBezTo>
                  <a:cubicBezTo>
                    <a:pt x="724609" y="236043"/>
                    <a:pt x="636989" y="97853"/>
                    <a:pt x="393636" y="35173"/>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3" name="Freeform 862">
              <a:extLst>
                <a:ext uri="{FF2B5EF4-FFF2-40B4-BE49-F238E27FC236}">
                  <a16:creationId xmlns:a16="http://schemas.microsoft.com/office/drawing/2014/main" id="{9851BF15-D640-815F-7078-868F9DA32A3F}"/>
                </a:ext>
              </a:extLst>
            </p:cNvPr>
            <p:cNvSpPr/>
            <p:nvPr/>
          </p:nvSpPr>
          <p:spPr>
            <a:xfrm>
              <a:off x="-3213175" y="3083399"/>
              <a:ext cx="86766" cy="120523"/>
            </a:xfrm>
            <a:custGeom>
              <a:avLst/>
              <a:gdLst>
                <a:gd name="connsiteX0" fmla="*/ 2154 w 86766"/>
                <a:gd name="connsiteY0" fmla="*/ 4947 h 120523"/>
                <a:gd name="connsiteX1" fmla="*/ 4176 w 86766"/>
                <a:gd name="connsiteY1" fmla="*/ 627 h 120523"/>
                <a:gd name="connsiteX2" fmla="*/ 62875 w 86766"/>
                <a:gd name="connsiteY2" fmla="*/ 47759 h 120523"/>
                <a:gd name="connsiteX3" fmla="*/ 86561 w 86766"/>
                <a:gd name="connsiteY3" fmla="*/ 114464 h 120523"/>
                <a:gd name="connsiteX4" fmla="*/ 80801 w 86766"/>
                <a:gd name="connsiteY4" fmla="*/ 115763 h 120523"/>
                <a:gd name="connsiteX5" fmla="*/ 53432 w 86766"/>
                <a:gd name="connsiteY5" fmla="*/ 53986 h 120523"/>
                <a:gd name="connsiteX6" fmla="*/ 2154 w 86766"/>
                <a:gd name="connsiteY6" fmla="*/ 4947 h 120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766" h="120523">
                  <a:moveTo>
                    <a:pt x="2154" y="4947"/>
                  </a:moveTo>
                  <a:cubicBezTo>
                    <a:pt x="-1520" y="1705"/>
                    <a:pt x="-264" y="-1353"/>
                    <a:pt x="4176" y="627"/>
                  </a:cubicBezTo>
                  <a:cubicBezTo>
                    <a:pt x="16435" y="5444"/>
                    <a:pt x="42825" y="19519"/>
                    <a:pt x="62875" y="47759"/>
                  </a:cubicBezTo>
                  <a:cubicBezTo>
                    <a:pt x="78853" y="74130"/>
                    <a:pt x="85020" y="99966"/>
                    <a:pt x="86561" y="114464"/>
                  </a:cubicBezTo>
                  <a:cubicBezTo>
                    <a:pt x="87724" y="121952"/>
                    <a:pt x="83681" y="122634"/>
                    <a:pt x="80801" y="115763"/>
                  </a:cubicBezTo>
                  <a:cubicBezTo>
                    <a:pt x="76213" y="102195"/>
                    <a:pt x="68247" y="78450"/>
                    <a:pt x="53432" y="53986"/>
                  </a:cubicBezTo>
                  <a:cubicBezTo>
                    <a:pt x="35007" y="28149"/>
                    <a:pt x="12465" y="13145"/>
                    <a:pt x="2154" y="4947"/>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4" name="Freeform 863">
              <a:extLst>
                <a:ext uri="{FF2B5EF4-FFF2-40B4-BE49-F238E27FC236}">
                  <a16:creationId xmlns:a16="http://schemas.microsoft.com/office/drawing/2014/main" id="{90B9E43A-388E-7AE2-49FA-2F9322677EF5}"/>
                </a:ext>
              </a:extLst>
            </p:cNvPr>
            <p:cNvSpPr/>
            <p:nvPr/>
          </p:nvSpPr>
          <p:spPr>
            <a:xfrm>
              <a:off x="-3103676" y="3063637"/>
              <a:ext cx="14533" cy="127269"/>
            </a:xfrm>
            <a:custGeom>
              <a:avLst/>
              <a:gdLst>
                <a:gd name="connsiteX0" fmla="*/ 0 w 14533"/>
                <a:gd name="connsiteY0" fmla="*/ 3551 h 127269"/>
                <a:gd name="connsiteX1" fmla="*/ 4616 w 14533"/>
                <a:gd name="connsiteY1" fmla="*/ 2612 h 127269"/>
                <a:gd name="connsiteX2" fmla="*/ 14530 w 14533"/>
                <a:gd name="connsiteY2" fmla="*/ 64463 h 127269"/>
                <a:gd name="connsiteX3" fmla="*/ 6776 w 14533"/>
                <a:gd name="connsiteY3" fmla="*/ 123071 h 127269"/>
                <a:gd name="connsiteX4" fmla="*/ 1007 w 14533"/>
                <a:gd name="connsiteY4" fmla="*/ 122141 h 127269"/>
                <a:gd name="connsiteX5" fmla="*/ 3241 w 14533"/>
                <a:gd name="connsiteY5" fmla="*/ 64610 h 127269"/>
                <a:gd name="connsiteX6" fmla="*/ 0 w 14533"/>
                <a:gd name="connsiteY6" fmla="*/ 3551 h 12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33" h="127269">
                  <a:moveTo>
                    <a:pt x="0" y="3551"/>
                  </a:moveTo>
                  <a:cubicBezTo>
                    <a:pt x="38" y="-621"/>
                    <a:pt x="3314" y="-1349"/>
                    <a:pt x="4616" y="2612"/>
                  </a:cubicBezTo>
                  <a:cubicBezTo>
                    <a:pt x="8400" y="12974"/>
                    <a:pt x="13699" y="36471"/>
                    <a:pt x="14530" y="64463"/>
                  </a:cubicBezTo>
                  <a:cubicBezTo>
                    <a:pt x="14678" y="89682"/>
                    <a:pt x="10422" y="111447"/>
                    <a:pt x="6776" y="123071"/>
                  </a:cubicBezTo>
                  <a:cubicBezTo>
                    <a:pt x="5050" y="129224"/>
                    <a:pt x="969" y="128359"/>
                    <a:pt x="1007" y="122141"/>
                  </a:cubicBezTo>
                  <a:cubicBezTo>
                    <a:pt x="1440" y="110121"/>
                    <a:pt x="3314" y="88927"/>
                    <a:pt x="3241" y="64610"/>
                  </a:cubicBezTo>
                  <a:cubicBezTo>
                    <a:pt x="2447" y="37761"/>
                    <a:pt x="-36" y="14595"/>
                    <a:pt x="0" y="3551"/>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5" name="Freeform 864">
              <a:extLst>
                <a:ext uri="{FF2B5EF4-FFF2-40B4-BE49-F238E27FC236}">
                  <a16:creationId xmlns:a16="http://schemas.microsoft.com/office/drawing/2014/main" id="{7365C33B-FFD3-0567-487F-726441C1C2FC}"/>
                </a:ext>
              </a:extLst>
            </p:cNvPr>
            <p:cNvSpPr/>
            <p:nvPr/>
          </p:nvSpPr>
          <p:spPr>
            <a:xfrm>
              <a:off x="-3086655" y="3165702"/>
              <a:ext cx="47414" cy="46918"/>
            </a:xfrm>
            <a:custGeom>
              <a:avLst/>
              <a:gdLst>
                <a:gd name="connsiteX0" fmla="*/ 42980 w 47414"/>
                <a:gd name="connsiteY0" fmla="*/ 678 h 46918"/>
                <a:gd name="connsiteX1" fmla="*/ 47374 w 47414"/>
                <a:gd name="connsiteY1" fmla="*/ 2474 h 46918"/>
                <a:gd name="connsiteX2" fmla="*/ 30648 w 47414"/>
                <a:gd name="connsiteY2" fmla="*/ 31194 h 46918"/>
                <a:gd name="connsiteX3" fmla="*/ 3786 w 47414"/>
                <a:gd name="connsiteY3" fmla="*/ 46769 h 46918"/>
                <a:gd name="connsiteX4" fmla="*/ 1007 w 47414"/>
                <a:gd name="connsiteY4" fmla="*/ 41620 h 46918"/>
                <a:gd name="connsiteX5" fmla="*/ 22931 w 47414"/>
                <a:gd name="connsiteY5" fmla="*/ 22987 h 46918"/>
                <a:gd name="connsiteX6" fmla="*/ 42980 w 47414"/>
                <a:gd name="connsiteY6" fmla="*/ 678 h 46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14" h="46918">
                  <a:moveTo>
                    <a:pt x="42980" y="678"/>
                  </a:moveTo>
                  <a:cubicBezTo>
                    <a:pt x="44605" y="-796"/>
                    <a:pt x="47808" y="282"/>
                    <a:pt x="47374" y="2474"/>
                  </a:cubicBezTo>
                  <a:cubicBezTo>
                    <a:pt x="46765" y="8342"/>
                    <a:pt x="41641" y="20795"/>
                    <a:pt x="30648" y="31194"/>
                  </a:cubicBezTo>
                  <a:cubicBezTo>
                    <a:pt x="20623" y="40147"/>
                    <a:pt x="10091" y="45259"/>
                    <a:pt x="3786" y="46769"/>
                  </a:cubicBezTo>
                  <a:cubicBezTo>
                    <a:pt x="500" y="47709"/>
                    <a:pt x="-1227" y="43997"/>
                    <a:pt x="1007" y="41620"/>
                  </a:cubicBezTo>
                  <a:cubicBezTo>
                    <a:pt x="5586" y="37310"/>
                    <a:pt x="13949" y="30899"/>
                    <a:pt x="22931" y="22987"/>
                  </a:cubicBezTo>
                  <a:cubicBezTo>
                    <a:pt x="32484" y="13850"/>
                    <a:pt x="38836" y="4814"/>
                    <a:pt x="42980" y="678"/>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6" name="Freeform 865">
              <a:extLst>
                <a:ext uri="{FF2B5EF4-FFF2-40B4-BE49-F238E27FC236}">
                  <a16:creationId xmlns:a16="http://schemas.microsoft.com/office/drawing/2014/main" id="{181D0BC5-9CAD-BF5B-E89E-0CA326C64A08}"/>
                </a:ext>
              </a:extLst>
            </p:cNvPr>
            <p:cNvSpPr/>
            <p:nvPr/>
          </p:nvSpPr>
          <p:spPr>
            <a:xfrm>
              <a:off x="-3073251" y="3251725"/>
              <a:ext cx="51967" cy="41823"/>
            </a:xfrm>
            <a:custGeom>
              <a:avLst/>
              <a:gdLst>
                <a:gd name="connsiteX0" fmla="*/ 905 w 51967"/>
                <a:gd name="connsiteY0" fmla="*/ 4608 h 41823"/>
                <a:gd name="connsiteX1" fmla="*/ 2170 w 51967"/>
                <a:gd name="connsiteY1" fmla="*/ 3 h 41823"/>
                <a:gd name="connsiteX2" fmla="*/ 32853 w 51967"/>
                <a:gd name="connsiteY2" fmla="*/ 13064 h 41823"/>
                <a:gd name="connsiteX3" fmla="*/ 51675 w 51967"/>
                <a:gd name="connsiteY3" fmla="*/ 37675 h 41823"/>
                <a:gd name="connsiteX4" fmla="*/ 46884 w 51967"/>
                <a:gd name="connsiteY4" fmla="*/ 41092 h 41823"/>
                <a:gd name="connsiteX5" fmla="*/ 25607 w 51967"/>
                <a:gd name="connsiteY5" fmla="*/ 21658 h 41823"/>
                <a:gd name="connsiteX6" fmla="*/ 905 w 51967"/>
                <a:gd name="connsiteY6" fmla="*/ 4608 h 41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67" h="41823">
                  <a:moveTo>
                    <a:pt x="905" y="4608"/>
                  </a:moveTo>
                  <a:cubicBezTo>
                    <a:pt x="-747" y="3134"/>
                    <a:pt x="-27" y="-108"/>
                    <a:pt x="2170" y="3"/>
                  </a:cubicBezTo>
                  <a:cubicBezTo>
                    <a:pt x="8188" y="-108"/>
                    <a:pt x="21176" y="3457"/>
                    <a:pt x="32853" y="13064"/>
                  </a:cubicBezTo>
                  <a:cubicBezTo>
                    <a:pt x="42989" y="21842"/>
                    <a:pt x="49367" y="31661"/>
                    <a:pt x="51675" y="37675"/>
                  </a:cubicBezTo>
                  <a:cubicBezTo>
                    <a:pt x="53013" y="40835"/>
                    <a:pt x="49478" y="43036"/>
                    <a:pt x="46884" y="41092"/>
                  </a:cubicBezTo>
                  <a:cubicBezTo>
                    <a:pt x="42047" y="37095"/>
                    <a:pt x="34625" y="29579"/>
                    <a:pt x="25607" y="21658"/>
                  </a:cubicBezTo>
                  <a:cubicBezTo>
                    <a:pt x="15333" y="13312"/>
                    <a:pt x="5631" y="8099"/>
                    <a:pt x="905" y="4608"/>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7" name="Freeform 866">
              <a:extLst>
                <a:ext uri="{FF2B5EF4-FFF2-40B4-BE49-F238E27FC236}">
                  <a16:creationId xmlns:a16="http://schemas.microsoft.com/office/drawing/2014/main" id="{E7DE3787-84A8-A8CC-E6CC-524212B70704}"/>
                </a:ext>
              </a:extLst>
            </p:cNvPr>
            <p:cNvSpPr/>
            <p:nvPr/>
          </p:nvSpPr>
          <p:spPr>
            <a:xfrm>
              <a:off x="-3263814" y="3223963"/>
              <a:ext cx="130574" cy="31735"/>
            </a:xfrm>
            <a:custGeom>
              <a:avLst/>
              <a:gdLst>
                <a:gd name="connsiteX0" fmla="*/ 3897 w 130574"/>
                <a:gd name="connsiteY0" fmla="*/ 31652 h 31735"/>
                <a:gd name="connsiteX1" fmla="*/ 2346 w 130574"/>
                <a:gd name="connsiteY1" fmla="*/ 27148 h 31735"/>
                <a:gd name="connsiteX2" fmla="*/ 63898 w 130574"/>
                <a:gd name="connsiteY2" fmla="*/ 5631 h 31735"/>
                <a:gd name="connsiteX3" fmla="*/ 125662 w 130574"/>
                <a:gd name="connsiteY3" fmla="*/ 740 h 31735"/>
                <a:gd name="connsiteX4" fmla="*/ 125662 w 130574"/>
                <a:gd name="connsiteY4" fmla="*/ 6571 h 31735"/>
                <a:gd name="connsiteX5" fmla="*/ 66455 w 130574"/>
                <a:gd name="connsiteY5" fmla="*/ 16574 h 31735"/>
                <a:gd name="connsiteX6" fmla="*/ 3897 w 130574"/>
                <a:gd name="connsiteY6" fmla="*/ 31652 h 3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574" h="31735">
                  <a:moveTo>
                    <a:pt x="3897" y="31652"/>
                  </a:moveTo>
                  <a:cubicBezTo>
                    <a:pt x="-395" y="32296"/>
                    <a:pt x="-1475" y="29091"/>
                    <a:pt x="2346" y="27148"/>
                  </a:cubicBezTo>
                  <a:cubicBezTo>
                    <a:pt x="12519" y="21787"/>
                    <a:pt x="35697" y="12760"/>
                    <a:pt x="63898" y="5631"/>
                  </a:cubicBezTo>
                  <a:cubicBezTo>
                    <a:pt x="89606" y="-264"/>
                    <a:pt x="112905" y="-807"/>
                    <a:pt x="125662" y="740"/>
                  </a:cubicBezTo>
                  <a:cubicBezTo>
                    <a:pt x="132299" y="1173"/>
                    <a:pt x="132124" y="5346"/>
                    <a:pt x="125662" y="6571"/>
                  </a:cubicBezTo>
                  <a:cubicBezTo>
                    <a:pt x="113302" y="8302"/>
                    <a:pt x="91378" y="10927"/>
                    <a:pt x="66455" y="16574"/>
                  </a:cubicBezTo>
                  <a:cubicBezTo>
                    <a:pt x="39131" y="23592"/>
                    <a:pt x="15325" y="29883"/>
                    <a:pt x="3897" y="31652"/>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8" name="Freeform 867">
              <a:extLst>
                <a:ext uri="{FF2B5EF4-FFF2-40B4-BE49-F238E27FC236}">
                  <a16:creationId xmlns:a16="http://schemas.microsoft.com/office/drawing/2014/main" id="{2210FB6C-F08E-192E-A3CA-5830CB84EEB6}"/>
                </a:ext>
              </a:extLst>
            </p:cNvPr>
            <p:cNvSpPr/>
            <p:nvPr/>
          </p:nvSpPr>
          <p:spPr>
            <a:xfrm>
              <a:off x="-3113522" y="3260823"/>
              <a:ext cx="26329" cy="131494"/>
            </a:xfrm>
            <a:custGeom>
              <a:avLst/>
              <a:gdLst>
                <a:gd name="connsiteX0" fmla="*/ 34 w 26329"/>
                <a:gd name="connsiteY0" fmla="*/ 3781 h 131494"/>
                <a:gd name="connsiteX1" fmla="*/ 4612 w 26329"/>
                <a:gd name="connsiteY1" fmla="*/ 2455 h 131494"/>
                <a:gd name="connsiteX2" fmla="*/ 22936 w 26329"/>
                <a:gd name="connsiteY2" fmla="*/ 64914 h 131494"/>
                <a:gd name="connsiteX3" fmla="*/ 24662 w 26329"/>
                <a:gd name="connsiteY3" fmla="*/ 126691 h 131494"/>
                <a:gd name="connsiteX4" fmla="*/ 18828 w 26329"/>
                <a:gd name="connsiteY4" fmla="*/ 126442 h 131494"/>
                <a:gd name="connsiteX5" fmla="*/ 11868 w 26329"/>
                <a:gd name="connsiteY5" fmla="*/ 66931 h 131494"/>
                <a:gd name="connsiteX6" fmla="*/ 34 w 26329"/>
                <a:gd name="connsiteY6" fmla="*/ 3781 h 13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329" h="131494">
                  <a:moveTo>
                    <a:pt x="34" y="3781"/>
                  </a:moveTo>
                  <a:cubicBezTo>
                    <a:pt x="-363" y="-539"/>
                    <a:pt x="2812" y="-1395"/>
                    <a:pt x="4612" y="2455"/>
                  </a:cubicBezTo>
                  <a:cubicBezTo>
                    <a:pt x="9486" y="12891"/>
                    <a:pt x="17277" y="36489"/>
                    <a:pt x="22936" y="64914"/>
                  </a:cubicBezTo>
                  <a:cubicBezTo>
                    <a:pt x="27514" y="90851"/>
                    <a:pt x="26794" y="114099"/>
                    <a:pt x="24662" y="126691"/>
                  </a:cubicBezTo>
                  <a:cubicBezTo>
                    <a:pt x="23831" y="133313"/>
                    <a:pt x="19686" y="132954"/>
                    <a:pt x="18828" y="126442"/>
                  </a:cubicBezTo>
                  <a:cubicBezTo>
                    <a:pt x="17674" y="113989"/>
                    <a:pt x="16188" y="92040"/>
                    <a:pt x="11868" y="66931"/>
                  </a:cubicBezTo>
                  <a:cubicBezTo>
                    <a:pt x="6274" y="39261"/>
                    <a:pt x="1188" y="15258"/>
                    <a:pt x="34" y="3781"/>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9" name="Freeform 868">
              <a:extLst>
                <a:ext uri="{FF2B5EF4-FFF2-40B4-BE49-F238E27FC236}">
                  <a16:creationId xmlns:a16="http://schemas.microsoft.com/office/drawing/2014/main" id="{4023E259-3B6B-B371-CD39-8CAF12CE365D}"/>
                </a:ext>
              </a:extLst>
            </p:cNvPr>
            <p:cNvSpPr/>
            <p:nvPr/>
          </p:nvSpPr>
          <p:spPr>
            <a:xfrm>
              <a:off x="-3237990" y="3249518"/>
              <a:ext cx="105365" cy="98976"/>
            </a:xfrm>
            <a:custGeom>
              <a:avLst/>
              <a:gdLst>
                <a:gd name="connsiteX0" fmla="*/ 4686 w 105365"/>
                <a:gd name="connsiteY0" fmla="*/ 97376 h 98976"/>
                <a:gd name="connsiteX1" fmla="*/ 827 w 105365"/>
                <a:gd name="connsiteY1" fmla="*/ 94604 h 98976"/>
                <a:gd name="connsiteX2" fmla="*/ 44960 w 105365"/>
                <a:gd name="connsiteY2" fmla="*/ 39772 h 98976"/>
                <a:gd name="connsiteX3" fmla="*/ 99228 w 105365"/>
                <a:gd name="connsiteY3" fmla="*/ 1307 h 98976"/>
                <a:gd name="connsiteX4" fmla="*/ 102367 w 105365"/>
                <a:gd name="connsiteY4" fmla="*/ 6198 h 98976"/>
                <a:gd name="connsiteX5" fmla="*/ 52713 w 105365"/>
                <a:gd name="connsiteY5" fmla="*/ 47942 h 98976"/>
                <a:gd name="connsiteX6" fmla="*/ 4686 w 105365"/>
                <a:gd name="connsiteY6" fmla="*/ 97376 h 9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65" h="98976">
                  <a:moveTo>
                    <a:pt x="4686" y="97376"/>
                  </a:moveTo>
                  <a:cubicBezTo>
                    <a:pt x="1224" y="100573"/>
                    <a:pt x="-1407" y="98638"/>
                    <a:pt x="827" y="94604"/>
                  </a:cubicBezTo>
                  <a:cubicBezTo>
                    <a:pt x="6771" y="83772"/>
                    <a:pt x="22427" y="61648"/>
                    <a:pt x="44960" y="39772"/>
                  </a:cubicBezTo>
                  <a:cubicBezTo>
                    <a:pt x="65729" y="20521"/>
                    <a:pt x="86859" y="7211"/>
                    <a:pt x="99228" y="1307"/>
                  </a:cubicBezTo>
                  <a:cubicBezTo>
                    <a:pt x="105579" y="-2036"/>
                    <a:pt x="107628" y="1556"/>
                    <a:pt x="102367" y="6198"/>
                  </a:cubicBezTo>
                  <a:cubicBezTo>
                    <a:pt x="91945" y="14801"/>
                    <a:pt x="72911" y="29299"/>
                    <a:pt x="52713" y="47942"/>
                  </a:cubicBezTo>
                  <a:cubicBezTo>
                    <a:pt x="31002" y="69099"/>
                    <a:pt x="13695" y="88847"/>
                    <a:pt x="4686" y="97376"/>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0" name="Freeform 869">
              <a:extLst>
                <a:ext uri="{FF2B5EF4-FFF2-40B4-BE49-F238E27FC236}">
                  <a16:creationId xmlns:a16="http://schemas.microsoft.com/office/drawing/2014/main" id="{5D6BFB2F-9BB9-62C5-A7CD-4E01DF471A91}"/>
                </a:ext>
              </a:extLst>
            </p:cNvPr>
            <p:cNvSpPr/>
            <p:nvPr/>
          </p:nvSpPr>
          <p:spPr>
            <a:xfrm>
              <a:off x="-3112521" y="3178663"/>
              <a:ext cx="39159" cy="44205"/>
            </a:xfrm>
            <a:custGeom>
              <a:avLst/>
              <a:gdLst>
                <a:gd name="connsiteX0" fmla="*/ 36178 w 39159"/>
                <a:gd name="connsiteY0" fmla="*/ 60 h 44205"/>
                <a:gd name="connsiteX1" fmla="*/ 38846 w 39159"/>
                <a:gd name="connsiteY1" fmla="*/ 4020 h 44205"/>
                <a:gd name="connsiteX2" fmla="*/ 20135 w 39159"/>
                <a:gd name="connsiteY2" fmla="*/ 23483 h 44205"/>
                <a:gd name="connsiteX3" fmla="*/ 5670 w 39159"/>
                <a:gd name="connsiteY3" fmla="*/ 42908 h 44205"/>
                <a:gd name="connsiteX4" fmla="*/ 12 w 39159"/>
                <a:gd name="connsiteY4" fmla="*/ 41435 h 44205"/>
                <a:gd name="connsiteX5" fmla="*/ 11799 w 39159"/>
                <a:gd name="connsiteY5" fmla="*/ 15856 h 44205"/>
                <a:gd name="connsiteX6" fmla="*/ 36178 w 39159"/>
                <a:gd name="connsiteY6" fmla="*/ 60 h 44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59" h="44205">
                  <a:moveTo>
                    <a:pt x="36178" y="60"/>
                  </a:moveTo>
                  <a:cubicBezTo>
                    <a:pt x="38163" y="-447"/>
                    <a:pt x="39888" y="2399"/>
                    <a:pt x="38846" y="4020"/>
                  </a:cubicBezTo>
                  <a:cubicBezTo>
                    <a:pt x="35781" y="8331"/>
                    <a:pt x="28276" y="15239"/>
                    <a:pt x="20135" y="23483"/>
                  </a:cubicBezTo>
                  <a:cubicBezTo>
                    <a:pt x="13239" y="31358"/>
                    <a:pt x="8698" y="38450"/>
                    <a:pt x="5670" y="42908"/>
                  </a:cubicBezTo>
                  <a:cubicBezTo>
                    <a:pt x="3907" y="45073"/>
                    <a:pt x="-247" y="44493"/>
                    <a:pt x="12" y="41435"/>
                  </a:cubicBezTo>
                  <a:cubicBezTo>
                    <a:pt x="-26" y="35429"/>
                    <a:pt x="3722" y="24883"/>
                    <a:pt x="11799" y="15856"/>
                  </a:cubicBezTo>
                  <a:cubicBezTo>
                    <a:pt x="21067" y="6424"/>
                    <a:pt x="31018" y="1137"/>
                    <a:pt x="36178" y="60"/>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1" name="Freeform 870">
              <a:extLst>
                <a:ext uri="{FF2B5EF4-FFF2-40B4-BE49-F238E27FC236}">
                  <a16:creationId xmlns:a16="http://schemas.microsoft.com/office/drawing/2014/main" id="{7E5E7FED-0FEE-3AC6-423C-185DBD2E72D5}"/>
                </a:ext>
              </a:extLst>
            </p:cNvPr>
            <p:cNvSpPr/>
            <p:nvPr/>
          </p:nvSpPr>
          <p:spPr>
            <a:xfrm>
              <a:off x="-3083169" y="3230960"/>
              <a:ext cx="42350" cy="14498"/>
            </a:xfrm>
            <a:custGeom>
              <a:avLst/>
              <a:gdLst>
                <a:gd name="connsiteX0" fmla="*/ 41442 w 42350"/>
                <a:gd name="connsiteY0" fmla="*/ 2742 h 14498"/>
                <a:gd name="connsiteX1" fmla="*/ 41184 w 42350"/>
                <a:gd name="connsiteY1" fmla="*/ 7523 h 14498"/>
                <a:gd name="connsiteX2" fmla="*/ 21319 w 42350"/>
                <a:gd name="connsiteY2" fmla="*/ 11234 h 14498"/>
                <a:gd name="connsiteX3" fmla="*/ 3365 w 42350"/>
                <a:gd name="connsiteY3" fmla="*/ 14468 h 14498"/>
                <a:gd name="connsiteX4" fmla="*/ 586 w 42350"/>
                <a:gd name="connsiteY4" fmla="*/ 9291 h 14498"/>
                <a:gd name="connsiteX5" fmla="*/ 19694 w 42350"/>
                <a:gd name="connsiteY5" fmla="*/ 43 h 14498"/>
                <a:gd name="connsiteX6" fmla="*/ 41442 w 42350"/>
                <a:gd name="connsiteY6" fmla="*/ 2742 h 1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50" h="14498">
                  <a:moveTo>
                    <a:pt x="41442" y="2742"/>
                  </a:moveTo>
                  <a:cubicBezTo>
                    <a:pt x="42809" y="3424"/>
                    <a:pt x="42560" y="6731"/>
                    <a:pt x="41184" y="7523"/>
                  </a:cubicBezTo>
                  <a:cubicBezTo>
                    <a:pt x="37510" y="9540"/>
                    <a:pt x="30042" y="11050"/>
                    <a:pt x="21319" y="11234"/>
                  </a:cubicBezTo>
                  <a:cubicBezTo>
                    <a:pt x="14359" y="13749"/>
                    <a:pt x="7796" y="14689"/>
                    <a:pt x="3365" y="14468"/>
                  </a:cubicBezTo>
                  <a:cubicBezTo>
                    <a:pt x="1094" y="14329"/>
                    <a:pt x="-1075" y="10802"/>
                    <a:pt x="586" y="9291"/>
                  </a:cubicBezTo>
                  <a:cubicBezTo>
                    <a:pt x="3725" y="6519"/>
                    <a:pt x="10971" y="2853"/>
                    <a:pt x="19694" y="43"/>
                  </a:cubicBezTo>
                  <a:cubicBezTo>
                    <a:pt x="29433" y="-242"/>
                    <a:pt x="37833" y="909"/>
                    <a:pt x="41442" y="2742"/>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2" name="Freeform 871">
              <a:extLst>
                <a:ext uri="{FF2B5EF4-FFF2-40B4-BE49-F238E27FC236}">
                  <a16:creationId xmlns:a16="http://schemas.microsoft.com/office/drawing/2014/main" id="{7E436F85-9864-FD85-5F24-4B91F97E3C48}"/>
                </a:ext>
              </a:extLst>
            </p:cNvPr>
            <p:cNvSpPr/>
            <p:nvPr/>
          </p:nvSpPr>
          <p:spPr>
            <a:xfrm>
              <a:off x="-3638872" y="2993333"/>
              <a:ext cx="117882" cy="111083"/>
            </a:xfrm>
            <a:custGeom>
              <a:avLst/>
              <a:gdLst>
                <a:gd name="connsiteX0" fmla="*/ 111582 w 117882"/>
                <a:gd name="connsiteY0" fmla="*/ 777 h 111083"/>
                <a:gd name="connsiteX1" fmla="*/ 39323 w 117882"/>
                <a:gd name="connsiteY1" fmla="*/ 32333 h 111083"/>
                <a:gd name="connsiteX2" fmla="*/ 378 w 117882"/>
                <a:gd name="connsiteY2" fmla="*/ 106416 h 111083"/>
                <a:gd name="connsiteX3" fmla="*/ 4855 w 117882"/>
                <a:gd name="connsiteY3" fmla="*/ 108102 h 111083"/>
                <a:gd name="connsiteX4" fmla="*/ 47760 w 117882"/>
                <a:gd name="connsiteY4" fmla="*/ 39850 h 111083"/>
                <a:gd name="connsiteX5" fmla="*/ 111656 w 117882"/>
                <a:gd name="connsiteY5" fmla="*/ 6681 h 111083"/>
                <a:gd name="connsiteX6" fmla="*/ 111582 w 117882"/>
                <a:gd name="connsiteY6" fmla="*/ 777 h 111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882" h="111083">
                  <a:moveTo>
                    <a:pt x="111582" y="777"/>
                  </a:moveTo>
                  <a:cubicBezTo>
                    <a:pt x="95327" y="-2852"/>
                    <a:pt x="62289" y="5991"/>
                    <a:pt x="39323" y="32333"/>
                  </a:cubicBezTo>
                  <a:cubicBezTo>
                    <a:pt x="14556" y="61513"/>
                    <a:pt x="4199" y="92526"/>
                    <a:pt x="378" y="106416"/>
                  </a:cubicBezTo>
                  <a:cubicBezTo>
                    <a:pt x="-1099" y="111703"/>
                    <a:pt x="2039" y="112818"/>
                    <a:pt x="4855" y="108102"/>
                  </a:cubicBezTo>
                  <a:cubicBezTo>
                    <a:pt x="12138" y="95695"/>
                    <a:pt x="24904" y="66616"/>
                    <a:pt x="47760" y="39850"/>
                  </a:cubicBezTo>
                  <a:cubicBezTo>
                    <a:pt x="68889" y="15957"/>
                    <a:pt x="96111" y="6644"/>
                    <a:pt x="111656" y="6681"/>
                  </a:cubicBezTo>
                  <a:cubicBezTo>
                    <a:pt x="119659" y="5383"/>
                    <a:pt x="120278" y="1247"/>
                    <a:pt x="111582" y="777"/>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3" name="Freeform 872">
              <a:extLst>
                <a:ext uri="{FF2B5EF4-FFF2-40B4-BE49-F238E27FC236}">
                  <a16:creationId xmlns:a16="http://schemas.microsoft.com/office/drawing/2014/main" id="{B9EB288C-F251-70E9-6CB8-60F71CA819EA}"/>
                </a:ext>
              </a:extLst>
            </p:cNvPr>
            <p:cNvSpPr/>
            <p:nvPr/>
          </p:nvSpPr>
          <p:spPr>
            <a:xfrm>
              <a:off x="-3486805" y="2925558"/>
              <a:ext cx="89357" cy="54956"/>
            </a:xfrm>
            <a:custGeom>
              <a:avLst/>
              <a:gdLst>
                <a:gd name="connsiteX0" fmla="*/ 87160 w 89357"/>
                <a:gd name="connsiteY0" fmla="*/ 4757 h 54956"/>
                <a:gd name="connsiteX1" fmla="*/ 31240 w 89357"/>
                <a:gd name="connsiteY1" fmla="*/ 6811 h 54956"/>
                <a:gd name="connsiteX2" fmla="*/ 519 w 89357"/>
                <a:gd name="connsiteY2" fmla="*/ 50019 h 54956"/>
                <a:gd name="connsiteX3" fmla="*/ 5818 w 89357"/>
                <a:gd name="connsiteY3" fmla="*/ 52469 h 54956"/>
                <a:gd name="connsiteX4" fmla="*/ 37046 w 89357"/>
                <a:gd name="connsiteY4" fmla="*/ 16492 h 54956"/>
                <a:gd name="connsiteX5" fmla="*/ 86154 w 89357"/>
                <a:gd name="connsiteY5" fmla="*/ 9400 h 54956"/>
                <a:gd name="connsiteX6" fmla="*/ 87160 w 89357"/>
                <a:gd name="connsiteY6" fmla="*/ 4757 h 5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357" h="54956">
                  <a:moveTo>
                    <a:pt x="87160" y="4757"/>
                  </a:moveTo>
                  <a:cubicBezTo>
                    <a:pt x="78151" y="1957"/>
                    <a:pt x="56006" y="-5384"/>
                    <a:pt x="31240" y="6811"/>
                  </a:cubicBezTo>
                  <a:cubicBezTo>
                    <a:pt x="11476" y="21272"/>
                    <a:pt x="3981" y="39952"/>
                    <a:pt x="519" y="50019"/>
                  </a:cubicBezTo>
                  <a:cubicBezTo>
                    <a:pt x="-1429" y="55279"/>
                    <a:pt x="2495" y="56716"/>
                    <a:pt x="5818" y="52469"/>
                  </a:cubicBezTo>
                  <a:cubicBezTo>
                    <a:pt x="12095" y="43940"/>
                    <a:pt x="21178" y="28217"/>
                    <a:pt x="37046" y="16492"/>
                  </a:cubicBezTo>
                  <a:cubicBezTo>
                    <a:pt x="56551" y="6811"/>
                    <a:pt x="76489" y="10229"/>
                    <a:pt x="86154" y="9400"/>
                  </a:cubicBezTo>
                  <a:cubicBezTo>
                    <a:pt x="89727" y="9114"/>
                    <a:pt x="90659" y="5872"/>
                    <a:pt x="87160" y="4757"/>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4" name="Freeform 873">
              <a:extLst>
                <a:ext uri="{FF2B5EF4-FFF2-40B4-BE49-F238E27FC236}">
                  <a16:creationId xmlns:a16="http://schemas.microsoft.com/office/drawing/2014/main" id="{97CDA1FE-9FF3-5005-AA36-3A414A60C894}"/>
                </a:ext>
              </a:extLst>
            </p:cNvPr>
            <p:cNvSpPr/>
            <p:nvPr/>
          </p:nvSpPr>
          <p:spPr>
            <a:xfrm>
              <a:off x="-3510278" y="2887960"/>
              <a:ext cx="84969" cy="94717"/>
            </a:xfrm>
            <a:custGeom>
              <a:avLst/>
              <a:gdLst>
                <a:gd name="connsiteX0" fmla="*/ 81463 w 84969"/>
                <a:gd name="connsiteY0" fmla="*/ 152 h 94717"/>
                <a:gd name="connsiteX1" fmla="*/ 20383 w 84969"/>
                <a:gd name="connsiteY1" fmla="*/ 28862 h 94717"/>
                <a:gd name="connsiteX2" fmla="*/ 767 w 84969"/>
                <a:gd name="connsiteY2" fmla="*/ 89782 h 94717"/>
                <a:gd name="connsiteX3" fmla="*/ 6684 w 84969"/>
                <a:gd name="connsiteY3" fmla="*/ 89635 h 94717"/>
                <a:gd name="connsiteX4" fmla="*/ 28930 w 84969"/>
                <a:gd name="connsiteY4" fmla="*/ 36203 h 94717"/>
                <a:gd name="connsiteX5" fmla="*/ 82008 w 84969"/>
                <a:gd name="connsiteY5" fmla="*/ 4867 h 94717"/>
                <a:gd name="connsiteX6" fmla="*/ 81463 w 84969"/>
                <a:gd name="connsiteY6" fmla="*/ 152 h 9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969" h="94717">
                  <a:moveTo>
                    <a:pt x="81463" y="152"/>
                  </a:moveTo>
                  <a:cubicBezTo>
                    <a:pt x="69814" y="-1073"/>
                    <a:pt x="41189" y="4831"/>
                    <a:pt x="20383" y="28862"/>
                  </a:cubicBezTo>
                  <a:cubicBezTo>
                    <a:pt x="2032" y="50636"/>
                    <a:pt x="-1938" y="76859"/>
                    <a:pt x="767" y="89782"/>
                  </a:cubicBezTo>
                  <a:cubicBezTo>
                    <a:pt x="1413" y="96690"/>
                    <a:pt x="5530" y="96073"/>
                    <a:pt x="6684" y="89635"/>
                  </a:cubicBezTo>
                  <a:cubicBezTo>
                    <a:pt x="7330" y="77403"/>
                    <a:pt x="13026" y="55315"/>
                    <a:pt x="28930" y="36203"/>
                  </a:cubicBezTo>
                  <a:cubicBezTo>
                    <a:pt x="47208" y="15156"/>
                    <a:pt x="71189" y="7603"/>
                    <a:pt x="82008" y="4867"/>
                  </a:cubicBezTo>
                  <a:cubicBezTo>
                    <a:pt x="86079" y="3467"/>
                    <a:pt x="86005" y="152"/>
                    <a:pt x="81463" y="152"/>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5" name="Freeform 874">
              <a:extLst>
                <a:ext uri="{FF2B5EF4-FFF2-40B4-BE49-F238E27FC236}">
                  <a16:creationId xmlns:a16="http://schemas.microsoft.com/office/drawing/2014/main" id="{1663710D-7B78-0B4B-09F1-D7855F759E35}"/>
                </a:ext>
              </a:extLst>
            </p:cNvPr>
            <p:cNvSpPr/>
            <p:nvPr/>
          </p:nvSpPr>
          <p:spPr>
            <a:xfrm>
              <a:off x="-3308483" y="3503342"/>
              <a:ext cx="53987" cy="136977"/>
            </a:xfrm>
            <a:custGeom>
              <a:avLst/>
              <a:gdLst>
                <a:gd name="connsiteX0" fmla="*/ 49322 w 53987"/>
                <a:gd name="connsiteY0" fmla="*/ 2762 h 136977"/>
                <a:gd name="connsiteX1" fmla="*/ 53901 w 53987"/>
                <a:gd name="connsiteY1" fmla="*/ 4024 h 136977"/>
                <a:gd name="connsiteX2" fmla="*/ 35910 w 53987"/>
                <a:gd name="connsiteY2" fmla="*/ 72921 h 136977"/>
                <a:gd name="connsiteX3" fmla="*/ 5947 w 53987"/>
                <a:gd name="connsiteY3" fmla="*/ 133371 h 136977"/>
                <a:gd name="connsiteX4" fmla="*/ 787 w 53987"/>
                <a:gd name="connsiteY4" fmla="*/ 130636 h 136977"/>
                <a:gd name="connsiteX5" fmla="*/ 25313 w 53987"/>
                <a:gd name="connsiteY5" fmla="*/ 69144 h 136977"/>
                <a:gd name="connsiteX6" fmla="*/ 49322 w 53987"/>
                <a:gd name="connsiteY6" fmla="*/ 2762 h 136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87" h="136977">
                  <a:moveTo>
                    <a:pt x="49322" y="2762"/>
                  </a:moveTo>
                  <a:cubicBezTo>
                    <a:pt x="51344" y="-1484"/>
                    <a:pt x="54557" y="-656"/>
                    <a:pt x="53901" y="4024"/>
                  </a:cubicBezTo>
                  <a:cubicBezTo>
                    <a:pt x="52387" y="16468"/>
                    <a:pt x="46184" y="42949"/>
                    <a:pt x="35910" y="72921"/>
                  </a:cubicBezTo>
                  <a:cubicBezTo>
                    <a:pt x="26208" y="99908"/>
                    <a:pt x="14024" y="122070"/>
                    <a:pt x="5947" y="133371"/>
                  </a:cubicBezTo>
                  <a:cubicBezTo>
                    <a:pt x="1903" y="139487"/>
                    <a:pt x="-1623" y="137323"/>
                    <a:pt x="787" y="130636"/>
                  </a:cubicBezTo>
                  <a:cubicBezTo>
                    <a:pt x="5872" y="117860"/>
                    <a:pt x="15750" y="95589"/>
                    <a:pt x="25313" y="69144"/>
                  </a:cubicBezTo>
                  <a:cubicBezTo>
                    <a:pt x="35338" y="39752"/>
                    <a:pt x="44061" y="14238"/>
                    <a:pt x="49322" y="2762"/>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6" name="Freeform 875">
              <a:extLst>
                <a:ext uri="{FF2B5EF4-FFF2-40B4-BE49-F238E27FC236}">
                  <a16:creationId xmlns:a16="http://schemas.microsoft.com/office/drawing/2014/main" id="{82A9EBF6-C282-8B6B-71CC-73C23F2773A4}"/>
                </a:ext>
              </a:extLst>
            </p:cNvPr>
            <p:cNvSpPr/>
            <p:nvPr/>
          </p:nvSpPr>
          <p:spPr>
            <a:xfrm>
              <a:off x="-3240424" y="3554778"/>
              <a:ext cx="75544" cy="79554"/>
            </a:xfrm>
            <a:custGeom>
              <a:avLst/>
              <a:gdLst>
                <a:gd name="connsiteX0" fmla="*/ 70979 w 75544"/>
                <a:gd name="connsiteY0" fmla="*/ 1377 h 79554"/>
                <a:gd name="connsiteX1" fmla="*/ 75308 w 75544"/>
                <a:gd name="connsiteY1" fmla="*/ 3422 h 79554"/>
                <a:gd name="connsiteX2" fmla="*/ 46461 w 75544"/>
                <a:gd name="connsiteY2" fmla="*/ 49117 h 79554"/>
                <a:gd name="connsiteX3" fmla="*/ 5246 w 75544"/>
                <a:gd name="connsiteY3" fmla="*/ 78766 h 79554"/>
                <a:gd name="connsiteX4" fmla="*/ 1922 w 75544"/>
                <a:gd name="connsiteY4" fmla="*/ 73912 h 79554"/>
                <a:gd name="connsiteX5" fmla="*/ 38449 w 75544"/>
                <a:gd name="connsiteY5" fmla="*/ 41205 h 79554"/>
                <a:gd name="connsiteX6" fmla="*/ 70979 w 75544"/>
                <a:gd name="connsiteY6" fmla="*/ 1377 h 7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544" h="79554">
                  <a:moveTo>
                    <a:pt x="70979" y="1377"/>
                  </a:moveTo>
                  <a:cubicBezTo>
                    <a:pt x="73360" y="-1220"/>
                    <a:pt x="76425" y="78"/>
                    <a:pt x="75308" y="3422"/>
                  </a:cubicBezTo>
                  <a:cubicBezTo>
                    <a:pt x="72640" y="12559"/>
                    <a:pt x="63409" y="31671"/>
                    <a:pt x="46461" y="49117"/>
                  </a:cubicBezTo>
                  <a:cubicBezTo>
                    <a:pt x="30732" y="64269"/>
                    <a:pt x="14688" y="74410"/>
                    <a:pt x="5246" y="78766"/>
                  </a:cubicBezTo>
                  <a:cubicBezTo>
                    <a:pt x="307" y="81180"/>
                    <a:pt x="-1862" y="77615"/>
                    <a:pt x="1922" y="73912"/>
                  </a:cubicBezTo>
                  <a:cubicBezTo>
                    <a:pt x="9538" y="66894"/>
                    <a:pt x="23597" y="55454"/>
                    <a:pt x="38449" y="41205"/>
                  </a:cubicBezTo>
                  <a:cubicBezTo>
                    <a:pt x="54243" y="24828"/>
                    <a:pt x="64886" y="8681"/>
                    <a:pt x="70979" y="1377"/>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7" name="Freeform 876">
              <a:extLst>
                <a:ext uri="{FF2B5EF4-FFF2-40B4-BE49-F238E27FC236}">
                  <a16:creationId xmlns:a16="http://schemas.microsoft.com/office/drawing/2014/main" id="{83E3B781-D734-6FED-79B5-72BFBFFCE857}"/>
                </a:ext>
              </a:extLst>
            </p:cNvPr>
            <p:cNvSpPr/>
            <p:nvPr/>
          </p:nvSpPr>
          <p:spPr>
            <a:xfrm>
              <a:off x="-3414448" y="3592862"/>
              <a:ext cx="55825" cy="59366"/>
            </a:xfrm>
            <a:custGeom>
              <a:avLst/>
              <a:gdLst>
                <a:gd name="connsiteX0" fmla="*/ 98 w 55825"/>
                <a:gd name="connsiteY0" fmla="*/ 2835 h 59366"/>
                <a:gd name="connsiteX1" fmla="*/ 4418 w 55825"/>
                <a:gd name="connsiteY1" fmla="*/ 892 h 59366"/>
                <a:gd name="connsiteX2" fmla="*/ 28982 w 55825"/>
                <a:gd name="connsiteY2" fmla="*/ 28773 h 59366"/>
                <a:gd name="connsiteX3" fmla="*/ 54865 w 55825"/>
                <a:gd name="connsiteY3" fmla="*/ 54389 h 59366"/>
                <a:gd name="connsiteX4" fmla="*/ 51043 w 55825"/>
                <a:gd name="connsiteY4" fmla="*/ 58819 h 59366"/>
                <a:gd name="connsiteX5" fmla="*/ 21227 w 55825"/>
                <a:gd name="connsiteY5" fmla="*/ 36980 h 59366"/>
                <a:gd name="connsiteX6" fmla="*/ 98 w 55825"/>
                <a:gd name="connsiteY6" fmla="*/ 2835 h 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25" h="59366">
                  <a:moveTo>
                    <a:pt x="98" y="2835"/>
                  </a:moveTo>
                  <a:cubicBezTo>
                    <a:pt x="-594" y="238"/>
                    <a:pt x="2544" y="-950"/>
                    <a:pt x="4418" y="892"/>
                  </a:cubicBezTo>
                  <a:cubicBezTo>
                    <a:pt x="9366" y="5958"/>
                    <a:pt x="16972" y="17370"/>
                    <a:pt x="28982" y="28773"/>
                  </a:cubicBezTo>
                  <a:cubicBezTo>
                    <a:pt x="40298" y="38629"/>
                    <a:pt x="50139" y="48309"/>
                    <a:pt x="54865" y="54389"/>
                  </a:cubicBezTo>
                  <a:cubicBezTo>
                    <a:pt x="57357" y="57557"/>
                    <a:pt x="54616" y="60652"/>
                    <a:pt x="51043" y="58819"/>
                  </a:cubicBezTo>
                  <a:cubicBezTo>
                    <a:pt x="44268" y="55291"/>
                    <a:pt x="33301" y="47481"/>
                    <a:pt x="21227" y="36980"/>
                  </a:cubicBezTo>
                  <a:cubicBezTo>
                    <a:pt x="7990" y="24601"/>
                    <a:pt x="1501" y="9771"/>
                    <a:pt x="98" y="2835"/>
                  </a:cubicBezTo>
                </a:path>
              </a:pathLst>
            </a:custGeom>
            <a:solidFill>
              <a:srgbClr val="E9DC9C"/>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8" name="Freeform 877">
              <a:extLst>
                <a:ext uri="{FF2B5EF4-FFF2-40B4-BE49-F238E27FC236}">
                  <a16:creationId xmlns:a16="http://schemas.microsoft.com/office/drawing/2014/main" id="{50D38BC3-F533-1049-9EB0-2593AF677B4C}"/>
                </a:ext>
              </a:extLst>
            </p:cNvPr>
            <p:cNvSpPr/>
            <p:nvPr/>
          </p:nvSpPr>
          <p:spPr>
            <a:xfrm>
              <a:off x="-5114970" y="3530786"/>
              <a:ext cx="238746" cy="222775"/>
            </a:xfrm>
            <a:custGeom>
              <a:avLst/>
              <a:gdLst>
                <a:gd name="connsiteX0" fmla="*/ 238745 w 238746"/>
                <a:gd name="connsiteY0" fmla="*/ 128881 h 222775"/>
                <a:gd name="connsiteX1" fmla="*/ 178282 w 238746"/>
                <a:gd name="connsiteY1" fmla="*/ 160971 h 222775"/>
                <a:gd name="connsiteX2" fmla="*/ 112254 w 238746"/>
                <a:gd name="connsiteY2" fmla="*/ 191736 h 222775"/>
                <a:gd name="connsiteX3" fmla="*/ 35093 w 238746"/>
                <a:gd name="connsiteY3" fmla="*/ 194112 h 222775"/>
                <a:gd name="connsiteX4" fmla="*/ 28567 w 238746"/>
                <a:gd name="connsiteY4" fmla="*/ 122581 h 222775"/>
                <a:gd name="connsiteX5" fmla="*/ 62176 w 238746"/>
                <a:gd name="connsiteY5" fmla="*/ 58501 h 222775"/>
                <a:gd name="connsiteX6" fmla="*/ 97549 w 238746"/>
                <a:gd name="connsiteY6" fmla="*/ 3 h 222775"/>
                <a:gd name="connsiteX7" fmla="*/ 52401 w 238746"/>
                <a:gd name="connsiteY7" fmla="*/ 51777 h 222775"/>
                <a:gd name="connsiteX8" fmla="*/ 11803 w 238746"/>
                <a:gd name="connsiteY8" fmla="*/ 115534 h 222775"/>
                <a:gd name="connsiteX9" fmla="*/ 22327 w 238746"/>
                <a:gd name="connsiteY9" fmla="*/ 210765 h 222775"/>
                <a:gd name="connsiteX10" fmla="*/ 119075 w 238746"/>
                <a:gd name="connsiteY10" fmla="*/ 208610 h 222775"/>
                <a:gd name="connsiteX11" fmla="*/ 184449 w 238746"/>
                <a:gd name="connsiteY11" fmla="*/ 170938 h 222775"/>
                <a:gd name="connsiteX12" fmla="*/ 238745 w 238746"/>
                <a:gd name="connsiteY12" fmla="*/ 128881 h 22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746" h="222775">
                  <a:moveTo>
                    <a:pt x="238745" y="128881"/>
                  </a:moveTo>
                  <a:cubicBezTo>
                    <a:pt x="238209" y="127905"/>
                    <a:pt x="215021" y="140717"/>
                    <a:pt x="178282" y="160971"/>
                  </a:cubicBezTo>
                  <a:cubicBezTo>
                    <a:pt x="159747" y="170762"/>
                    <a:pt x="137565" y="182276"/>
                    <a:pt x="112254" y="191736"/>
                  </a:cubicBezTo>
                  <a:cubicBezTo>
                    <a:pt x="87811" y="200375"/>
                    <a:pt x="55789" y="208895"/>
                    <a:pt x="35093" y="194112"/>
                  </a:cubicBezTo>
                  <a:cubicBezTo>
                    <a:pt x="13530" y="178242"/>
                    <a:pt x="19262" y="146722"/>
                    <a:pt x="28567" y="122581"/>
                  </a:cubicBezTo>
                  <a:cubicBezTo>
                    <a:pt x="38518" y="97794"/>
                    <a:pt x="51284" y="76351"/>
                    <a:pt x="62176" y="58501"/>
                  </a:cubicBezTo>
                  <a:cubicBezTo>
                    <a:pt x="84524" y="23030"/>
                    <a:pt x="98518" y="574"/>
                    <a:pt x="97549" y="3"/>
                  </a:cubicBezTo>
                  <a:cubicBezTo>
                    <a:pt x="97004" y="-255"/>
                    <a:pt x="79115" y="18599"/>
                    <a:pt x="52401" y="51777"/>
                  </a:cubicBezTo>
                  <a:cubicBezTo>
                    <a:pt x="39422" y="68577"/>
                    <a:pt x="24238" y="89191"/>
                    <a:pt x="11803" y="115534"/>
                  </a:cubicBezTo>
                  <a:cubicBezTo>
                    <a:pt x="690" y="139132"/>
                    <a:pt x="-12040" y="183280"/>
                    <a:pt x="22327" y="210765"/>
                  </a:cubicBezTo>
                  <a:cubicBezTo>
                    <a:pt x="57921" y="233829"/>
                    <a:pt x="93755" y="218290"/>
                    <a:pt x="119075" y="208610"/>
                  </a:cubicBezTo>
                  <a:cubicBezTo>
                    <a:pt x="145430" y="196811"/>
                    <a:pt x="166882" y="182958"/>
                    <a:pt x="184449" y="170938"/>
                  </a:cubicBezTo>
                  <a:cubicBezTo>
                    <a:pt x="219166" y="146326"/>
                    <a:pt x="238966" y="129415"/>
                    <a:pt x="238745" y="128881"/>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9" name="Freeform 878">
              <a:extLst>
                <a:ext uri="{FF2B5EF4-FFF2-40B4-BE49-F238E27FC236}">
                  <a16:creationId xmlns:a16="http://schemas.microsoft.com/office/drawing/2014/main" id="{D8FE5DF2-14FF-C24D-D4DE-B9C59845957E}"/>
                </a:ext>
              </a:extLst>
            </p:cNvPr>
            <p:cNvSpPr/>
            <p:nvPr/>
          </p:nvSpPr>
          <p:spPr>
            <a:xfrm>
              <a:off x="-4529357" y="3529812"/>
              <a:ext cx="278423" cy="203753"/>
            </a:xfrm>
            <a:custGeom>
              <a:avLst/>
              <a:gdLst>
                <a:gd name="connsiteX0" fmla="*/ 18 w 278423"/>
                <a:gd name="connsiteY0" fmla="*/ 203753 h 203753"/>
                <a:gd name="connsiteX1" fmla="*/ 231584 w 278423"/>
                <a:gd name="connsiteY1" fmla="*/ 175402 h 203753"/>
                <a:gd name="connsiteX2" fmla="*/ 270419 w 278423"/>
                <a:gd name="connsiteY2" fmla="*/ 141147 h 203753"/>
                <a:gd name="connsiteX3" fmla="*/ 271240 w 278423"/>
                <a:gd name="connsiteY3" fmla="*/ 90856 h 203753"/>
                <a:gd name="connsiteX4" fmla="*/ 213981 w 278423"/>
                <a:gd name="connsiteY4" fmla="*/ 40518 h 203753"/>
                <a:gd name="connsiteX5" fmla="*/ 160728 w 278423"/>
                <a:gd name="connsiteY5" fmla="*/ 0 h 203753"/>
                <a:gd name="connsiteX6" fmla="*/ 206882 w 278423"/>
                <a:gd name="connsiteY6" fmla="*/ 49978 h 203753"/>
                <a:gd name="connsiteX7" fmla="*/ 255308 w 278423"/>
                <a:gd name="connsiteY7" fmla="*/ 99670 h 203753"/>
                <a:gd name="connsiteX8" fmla="*/ 223138 w 278423"/>
                <a:gd name="connsiteY8" fmla="*/ 156188 h 203753"/>
                <a:gd name="connsiteX9" fmla="*/ 18 w 278423"/>
                <a:gd name="connsiteY9" fmla="*/ 203753 h 20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423" h="203753">
                  <a:moveTo>
                    <a:pt x="18" y="203753"/>
                  </a:moveTo>
                  <a:cubicBezTo>
                    <a:pt x="775" y="203431"/>
                    <a:pt x="102601" y="204868"/>
                    <a:pt x="231584" y="175402"/>
                  </a:cubicBezTo>
                  <a:cubicBezTo>
                    <a:pt x="249068" y="169074"/>
                    <a:pt x="261686" y="155184"/>
                    <a:pt x="270419" y="141147"/>
                  </a:cubicBezTo>
                  <a:cubicBezTo>
                    <a:pt x="280766" y="127662"/>
                    <a:pt x="281126" y="103189"/>
                    <a:pt x="271240" y="90856"/>
                  </a:cubicBezTo>
                  <a:cubicBezTo>
                    <a:pt x="253609" y="64550"/>
                    <a:pt x="230929" y="52677"/>
                    <a:pt x="213981" y="40518"/>
                  </a:cubicBezTo>
                  <a:cubicBezTo>
                    <a:pt x="178036" y="18855"/>
                    <a:pt x="160941" y="258"/>
                    <a:pt x="160728" y="0"/>
                  </a:cubicBezTo>
                  <a:cubicBezTo>
                    <a:pt x="158919" y="718"/>
                    <a:pt x="173457" y="24289"/>
                    <a:pt x="206882" y="49978"/>
                  </a:cubicBezTo>
                  <a:cubicBezTo>
                    <a:pt x="222243" y="63398"/>
                    <a:pt x="243483" y="78872"/>
                    <a:pt x="255308" y="99670"/>
                  </a:cubicBezTo>
                  <a:cubicBezTo>
                    <a:pt x="268683" y="118157"/>
                    <a:pt x="247046" y="145725"/>
                    <a:pt x="223138" y="156188"/>
                  </a:cubicBezTo>
                  <a:cubicBezTo>
                    <a:pt x="104226" y="182669"/>
                    <a:pt x="-1606" y="200695"/>
                    <a:pt x="18" y="203753"/>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80" name="Freeform 879">
              <a:extLst>
                <a:ext uri="{FF2B5EF4-FFF2-40B4-BE49-F238E27FC236}">
                  <a16:creationId xmlns:a16="http://schemas.microsoft.com/office/drawing/2014/main" id="{477E4D83-167B-083E-A5CE-EB0250221B06}"/>
                </a:ext>
              </a:extLst>
            </p:cNvPr>
            <p:cNvSpPr/>
            <p:nvPr/>
          </p:nvSpPr>
          <p:spPr>
            <a:xfrm>
              <a:off x="-5079010" y="3889394"/>
              <a:ext cx="732988" cy="210253"/>
            </a:xfrm>
            <a:custGeom>
              <a:avLst/>
              <a:gdLst>
                <a:gd name="connsiteX0" fmla="*/ 727107 w 732988"/>
                <a:gd name="connsiteY0" fmla="*/ 0 h 210253"/>
                <a:gd name="connsiteX1" fmla="*/ 0 w 732988"/>
                <a:gd name="connsiteY1" fmla="*/ 44976 h 210253"/>
                <a:gd name="connsiteX2" fmla="*/ 308579 w 732988"/>
                <a:gd name="connsiteY2" fmla="*/ 208718 h 210253"/>
                <a:gd name="connsiteX3" fmla="*/ 478455 w 732988"/>
                <a:gd name="connsiteY3" fmla="*/ 194689 h 210253"/>
                <a:gd name="connsiteX4" fmla="*/ 657802 w 732988"/>
                <a:gd name="connsiteY4" fmla="*/ 163354 h 210253"/>
                <a:gd name="connsiteX5" fmla="*/ 727107 w 732988"/>
                <a:gd name="connsiteY5" fmla="*/ 0 h 210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2988" h="210253">
                  <a:moveTo>
                    <a:pt x="727107" y="0"/>
                  </a:moveTo>
                  <a:lnTo>
                    <a:pt x="0" y="44976"/>
                  </a:lnTo>
                  <a:cubicBezTo>
                    <a:pt x="35447" y="173210"/>
                    <a:pt x="190313" y="219623"/>
                    <a:pt x="308579" y="208718"/>
                  </a:cubicBezTo>
                  <a:cubicBezTo>
                    <a:pt x="366134" y="203431"/>
                    <a:pt x="420107" y="194616"/>
                    <a:pt x="478455" y="194689"/>
                  </a:cubicBezTo>
                  <a:cubicBezTo>
                    <a:pt x="540726" y="194800"/>
                    <a:pt x="597912" y="193971"/>
                    <a:pt x="657802" y="163354"/>
                  </a:cubicBezTo>
                  <a:cubicBezTo>
                    <a:pt x="718855" y="132157"/>
                    <a:pt x="745892" y="54731"/>
                    <a:pt x="727107" y="0"/>
                  </a:cubicBezTo>
                </a:path>
              </a:pathLst>
            </a:custGeom>
            <a:solidFill>
              <a:srgbClr val="4E597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81" name="Freeform 880">
              <a:extLst>
                <a:ext uri="{FF2B5EF4-FFF2-40B4-BE49-F238E27FC236}">
                  <a16:creationId xmlns:a16="http://schemas.microsoft.com/office/drawing/2014/main" id="{65C1DE85-9E8E-767F-3664-EA56E86D39D5}"/>
                </a:ext>
              </a:extLst>
            </p:cNvPr>
            <p:cNvSpPr/>
            <p:nvPr/>
          </p:nvSpPr>
          <p:spPr>
            <a:xfrm>
              <a:off x="-5103284" y="3570110"/>
              <a:ext cx="652" cy="1510"/>
            </a:xfrm>
            <a:custGeom>
              <a:avLst/>
              <a:gdLst>
                <a:gd name="connsiteX0" fmla="*/ 117 w 652"/>
                <a:gd name="connsiteY0" fmla="*/ 1511 h 1510"/>
                <a:gd name="connsiteX1" fmla="*/ 652 w 652"/>
                <a:gd name="connsiteY1" fmla="*/ 0 h 1510"/>
                <a:gd name="connsiteX2" fmla="*/ 117 w 652"/>
                <a:gd name="connsiteY2" fmla="*/ 1511 h 1510"/>
              </a:gdLst>
              <a:ahLst/>
              <a:cxnLst>
                <a:cxn ang="0">
                  <a:pos x="connsiteX0" y="connsiteY0"/>
                </a:cxn>
                <a:cxn ang="0">
                  <a:pos x="connsiteX1" y="connsiteY1"/>
                </a:cxn>
                <a:cxn ang="0">
                  <a:pos x="connsiteX2" y="connsiteY2"/>
                </a:cxn>
              </a:cxnLst>
              <a:rect l="l" t="t" r="r" b="b"/>
              <a:pathLst>
                <a:path w="652" h="1510">
                  <a:moveTo>
                    <a:pt x="117" y="1511"/>
                  </a:moveTo>
                  <a:cubicBezTo>
                    <a:pt x="292" y="1041"/>
                    <a:pt x="477" y="543"/>
                    <a:pt x="652" y="0"/>
                  </a:cubicBezTo>
                  <a:cubicBezTo>
                    <a:pt x="117" y="682"/>
                    <a:pt x="-178" y="1299"/>
                    <a:pt x="117" y="1511"/>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882" name="Freeform 881">
              <a:extLst>
                <a:ext uri="{FF2B5EF4-FFF2-40B4-BE49-F238E27FC236}">
                  <a16:creationId xmlns:a16="http://schemas.microsoft.com/office/drawing/2014/main" id="{FE8A8E9C-2610-CEA3-B545-7947F5AF635E}"/>
                </a:ext>
              </a:extLst>
            </p:cNvPr>
            <p:cNvSpPr/>
            <p:nvPr/>
          </p:nvSpPr>
          <p:spPr>
            <a:xfrm flipV="1">
              <a:off x="-5103289" y="3570116"/>
              <a:ext cx="654" cy="1516"/>
            </a:xfrm>
            <a:custGeom>
              <a:avLst/>
              <a:gdLst>
                <a:gd name="connsiteX0" fmla="*/ -1589 w 654"/>
                <a:gd name="connsiteY0" fmla="*/ -1017 h 1516"/>
                <a:gd name="connsiteX1" fmla="*/ -1047 w 654"/>
                <a:gd name="connsiteY1" fmla="*/ 499 h 1516"/>
                <a:gd name="connsiteX2" fmla="*/ -1589 w 654"/>
                <a:gd name="connsiteY2" fmla="*/ -1017 h 1516"/>
              </a:gdLst>
              <a:ahLst/>
              <a:cxnLst>
                <a:cxn ang="0">
                  <a:pos x="connsiteX0" y="connsiteY0"/>
                </a:cxn>
                <a:cxn ang="0">
                  <a:pos x="connsiteX1" y="connsiteY1"/>
                </a:cxn>
                <a:cxn ang="0">
                  <a:pos x="connsiteX2" y="connsiteY2"/>
                </a:cxn>
              </a:cxnLst>
              <a:rect l="l" t="t" r="r" b="b"/>
              <a:pathLst>
                <a:path w="654" h="1516">
                  <a:moveTo>
                    <a:pt x="-1589" y="-1017"/>
                  </a:moveTo>
                  <a:cubicBezTo>
                    <a:pt x="-1404" y="-546"/>
                    <a:pt x="-1220" y="-41"/>
                    <a:pt x="-1047" y="499"/>
                  </a:cubicBezTo>
                  <a:cubicBezTo>
                    <a:pt x="-1589" y="-190"/>
                    <a:pt x="-1876" y="-799"/>
                    <a:pt x="-1589" y="-1017"/>
                  </a:cubicBezTo>
                  <a:close/>
                </a:path>
              </a:pathLst>
            </a:custGeom>
            <a:noFill/>
            <a:ln w="6141" cap="flat">
              <a:solidFill>
                <a:srgbClr val="231F20"/>
              </a:solidFill>
              <a:prstDash val="solid"/>
              <a:miter/>
            </a:ln>
          </p:spPr>
          <p:txBody>
            <a:bodyPr rtlCol="0" anchor="ctr"/>
            <a:lstStyle/>
            <a:p>
              <a:endParaRPr lang="en-US" dirty="0">
                <a:latin typeface="Roboto Condensed" panose="02000000000000000000" pitchFamily="2" charset="0"/>
              </a:endParaRPr>
            </a:p>
          </p:txBody>
        </p:sp>
        <p:sp>
          <p:nvSpPr>
            <p:cNvPr id="883" name="Freeform 882">
              <a:extLst>
                <a:ext uri="{FF2B5EF4-FFF2-40B4-BE49-F238E27FC236}">
                  <a16:creationId xmlns:a16="http://schemas.microsoft.com/office/drawing/2014/main" id="{8734498D-83F3-5EF5-FE7C-A46927D7AD11}"/>
                </a:ext>
              </a:extLst>
            </p:cNvPr>
            <p:cNvSpPr/>
            <p:nvPr/>
          </p:nvSpPr>
          <p:spPr>
            <a:xfrm>
              <a:off x="-5102631" y="3319041"/>
              <a:ext cx="802302" cy="721444"/>
            </a:xfrm>
            <a:custGeom>
              <a:avLst/>
              <a:gdLst>
                <a:gd name="connsiteX0" fmla="*/ 802154 w 802302"/>
                <a:gd name="connsiteY0" fmla="*/ 184548 h 721444"/>
                <a:gd name="connsiteX1" fmla="*/ 704251 w 802302"/>
                <a:gd name="connsiteY1" fmla="*/ 113339 h 721444"/>
                <a:gd name="connsiteX2" fmla="*/ 581767 w 802302"/>
                <a:gd name="connsiteY2" fmla="*/ 36162 h 721444"/>
                <a:gd name="connsiteX3" fmla="*/ 380091 w 802302"/>
                <a:gd name="connsiteY3" fmla="*/ 0 h 721444"/>
                <a:gd name="connsiteX4" fmla="*/ 207879 w 802302"/>
                <a:gd name="connsiteY4" fmla="*/ 43936 h 721444"/>
                <a:gd name="connsiteX5" fmla="*/ 0 w 802302"/>
                <a:gd name="connsiteY5" fmla="*/ 251069 h 721444"/>
                <a:gd name="connsiteX6" fmla="*/ 3646 w 802302"/>
                <a:gd name="connsiteY6" fmla="*/ 249310 h 721444"/>
                <a:gd name="connsiteX7" fmla="*/ 119752 w 802302"/>
                <a:gd name="connsiteY7" fmla="*/ 306693 h 721444"/>
                <a:gd name="connsiteX8" fmla="*/ 41650 w 802302"/>
                <a:gd name="connsiteY8" fmla="*/ 643285 h 721444"/>
                <a:gd name="connsiteX9" fmla="*/ 650528 w 802302"/>
                <a:gd name="connsiteY9" fmla="*/ 658575 h 721444"/>
                <a:gd name="connsiteX10" fmla="*/ 760541 w 802302"/>
                <a:gd name="connsiteY10" fmla="*/ 581370 h 721444"/>
                <a:gd name="connsiteX11" fmla="*/ 680630 w 802302"/>
                <a:gd name="connsiteY11" fmla="*/ 304068 h 721444"/>
                <a:gd name="connsiteX12" fmla="*/ 802154 w 802302"/>
                <a:gd name="connsiteY12" fmla="*/ 184548 h 72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2302" h="721444">
                  <a:moveTo>
                    <a:pt x="802154" y="184548"/>
                  </a:moveTo>
                  <a:cubicBezTo>
                    <a:pt x="800382" y="173753"/>
                    <a:pt x="716335" y="122697"/>
                    <a:pt x="704251" y="113339"/>
                  </a:cubicBezTo>
                  <a:cubicBezTo>
                    <a:pt x="666174" y="83800"/>
                    <a:pt x="625244" y="57172"/>
                    <a:pt x="581767" y="36162"/>
                  </a:cubicBezTo>
                  <a:cubicBezTo>
                    <a:pt x="520612" y="6623"/>
                    <a:pt x="447661" y="8419"/>
                    <a:pt x="380091" y="0"/>
                  </a:cubicBezTo>
                  <a:lnTo>
                    <a:pt x="207879" y="43936"/>
                  </a:lnTo>
                  <a:cubicBezTo>
                    <a:pt x="129380" y="82216"/>
                    <a:pt x="27517" y="168392"/>
                    <a:pt x="0" y="251069"/>
                  </a:cubicBezTo>
                  <a:cubicBezTo>
                    <a:pt x="941" y="249991"/>
                    <a:pt x="2594" y="248730"/>
                    <a:pt x="3646" y="249310"/>
                  </a:cubicBezTo>
                  <a:cubicBezTo>
                    <a:pt x="12914" y="273921"/>
                    <a:pt x="97829" y="297022"/>
                    <a:pt x="119752" y="306693"/>
                  </a:cubicBezTo>
                  <a:cubicBezTo>
                    <a:pt x="111749" y="462449"/>
                    <a:pt x="-29456" y="613350"/>
                    <a:pt x="41650" y="643285"/>
                  </a:cubicBezTo>
                  <a:cubicBezTo>
                    <a:pt x="253738" y="732520"/>
                    <a:pt x="434858" y="755436"/>
                    <a:pt x="650528" y="658575"/>
                  </a:cubicBezTo>
                  <a:cubicBezTo>
                    <a:pt x="700790" y="635944"/>
                    <a:pt x="716399" y="612816"/>
                    <a:pt x="760541" y="581370"/>
                  </a:cubicBezTo>
                  <a:cubicBezTo>
                    <a:pt x="755132" y="556933"/>
                    <a:pt x="698445" y="421543"/>
                    <a:pt x="680630" y="304068"/>
                  </a:cubicBezTo>
                  <a:cubicBezTo>
                    <a:pt x="701473" y="286872"/>
                    <a:pt x="806797" y="213111"/>
                    <a:pt x="802154" y="184548"/>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84" name="Freeform 883">
              <a:extLst>
                <a:ext uri="{FF2B5EF4-FFF2-40B4-BE49-F238E27FC236}">
                  <a16:creationId xmlns:a16="http://schemas.microsoft.com/office/drawing/2014/main" id="{6E35EB97-1E2E-ECB4-1804-A0E0EA4E3F98}"/>
                </a:ext>
              </a:extLst>
            </p:cNvPr>
            <p:cNvSpPr/>
            <p:nvPr/>
          </p:nvSpPr>
          <p:spPr>
            <a:xfrm>
              <a:off x="-5080929" y="3870650"/>
              <a:ext cx="738838" cy="169834"/>
            </a:xfrm>
            <a:custGeom>
              <a:avLst/>
              <a:gdLst>
                <a:gd name="connsiteX0" fmla="*/ 10458 w 738838"/>
                <a:gd name="connsiteY0" fmla="*/ 15548 h 169834"/>
                <a:gd name="connsiteX1" fmla="*/ 19947 w 738838"/>
                <a:gd name="connsiteY1" fmla="*/ 91676 h 169834"/>
                <a:gd name="connsiteX2" fmla="*/ 628825 w 738838"/>
                <a:gd name="connsiteY2" fmla="*/ 106966 h 169834"/>
                <a:gd name="connsiteX3" fmla="*/ 738839 w 738838"/>
                <a:gd name="connsiteY3" fmla="*/ 29760 h 169834"/>
                <a:gd name="connsiteX4" fmla="*/ 729137 w 738838"/>
                <a:gd name="connsiteY4" fmla="*/ 0 h 169834"/>
                <a:gd name="connsiteX5" fmla="*/ 10458 w 738838"/>
                <a:gd name="connsiteY5" fmla="*/ 15548 h 16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838" h="169834">
                  <a:moveTo>
                    <a:pt x="10458" y="15548"/>
                  </a:moveTo>
                  <a:cubicBezTo>
                    <a:pt x="-3638" y="53358"/>
                    <a:pt x="-6195" y="80705"/>
                    <a:pt x="19947" y="91676"/>
                  </a:cubicBezTo>
                  <a:cubicBezTo>
                    <a:pt x="232036" y="180910"/>
                    <a:pt x="413155" y="203827"/>
                    <a:pt x="628825" y="106966"/>
                  </a:cubicBezTo>
                  <a:cubicBezTo>
                    <a:pt x="679087" y="84335"/>
                    <a:pt x="694697" y="61206"/>
                    <a:pt x="738839" y="29760"/>
                  </a:cubicBezTo>
                  <a:cubicBezTo>
                    <a:pt x="737648" y="24501"/>
                    <a:pt x="734113" y="14175"/>
                    <a:pt x="729137" y="0"/>
                  </a:cubicBezTo>
                  <a:cubicBezTo>
                    <a:pt x="501827" y="101393"/>
                    <a:pt x="229802" y="126870"/>
                    <a:pt x="10458" y="15548"/>
                  </a:cubicBezTo>
                </a:path>
              </a:pathLst>
            </a:custGeom>
            <a:solidFill>
              <a:srgbClr val="EF7423"/>
            </a:solidFill>
            <a:ln w="9231" cap="flat">
              <a:noFill/>
              <a:prstDash val="solid"/>
              <a:miter/>
            </a:ln>
          </p:spPr>
          <p:txBody>
            <a:bodyPr rtlCol="0" anchor="ctr"/>
            <a:lstStyle/>
            <a:p>
              <a:endParaRPr lang="en-US" dirty="0">
                <a:latin typeface="Roboto Condensed" panose="02000000000000000000" pitchFamily="2" charset="0"/>
              </a:endParaRPr>
            </a:p>
          </p:txBody>
        </p:sp>
        <p:sp>
          <p:nvSpPr>
            <p:cNvPr id="885" name="Freeform 884">
              <a:extLst>
                <a:ext uri="{FF2B5EF4-FFF2-40B4-BE49-F238E27FC236}">
                  <a16:creationId xmlns:a16="http://schemas.microsoft.com/office/drawing/2014/main" id="{67A23759-F558-9C08-B4A4-FD3CC43C68CA}"/>
                </a:ext>
              </a:extLst>
            </p:cNvPr>
            <p:cNvSpPr/>
            <p:nvPr/>
          </p:nvSpPr>
          <p:spPr>
            <a:xfrm>
              <a:off x="-4987282" y="3319041"/>
              <a:ext cx="535750" cy="151466"/>
            </a:xfrm>
            <a:custGeom>
              <a:avLst/>
              <a:gdLst>
                <a:gd name="connsiteX0" fmla="*/ 535751 w 535750"/>
                <a:gd name="connsiteY0" fmla="*/ 75529 h 151466"/>
                <a:gd name="connsiteX1" fmla="*/ 466418 w 535750"/>
                <a:gd name="connsiteY1" fmla="*/ 36162 h 151466"/>
                <a:gd name="connsiteX2" fmla="*/ 264742 w 535750"/>
                <a:gd name="connsiteY2" fmla="*/ 0 h 151466"/>
                <a:gd name="connsiteX3" fmla="*/ 92530 w 535750"/>
                <a:gd name="connsiteY3" fmla="*/ 43936 h 151466"/>
                <a:gd name="connsiteX4" fmla="*/ 0 w 535750"/>
                <a:gd name="connsiteY4" fmla="*/ 104128 h 151466"/>
                <a:gd name="connsiteX5" fmla="*/ 535751 w 535750"/>
                <a:gd name="connsiteY5" fmla="*/ 75529 h 151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750" h="151466">
                  <a:moveTo>
                    <a:pt x="535751" y="75529"/>
                  </a:moveTo>
                  <a:cubicBezTo>
                    <a:pt x="513468" y="61022"/>
                    <a:pt x="490317" y="47749"/>
                    <a:pt x="466418" y="36162"/>
                  </a:cubicBezTo>
                  <a:cubicBezTo>
                    <a:pt x="405263" y="6623"/>
                    <a:pt x="332312" y="8419"/>
                    <a:pt x="264742" y="0"/>
                  </a:cubicBezTo>
                  <a:lnTo>
                    <a:pt x="92530" y="43936"/>
                  </a:lnTo>
                  <a:cubicBezTo>
                    <a:pt x="63250" y="58258"/>
                    <a:pt x="30720" y="79158"/>
                    <a:pt x="0" y="104128"/>
                  </a:cubicBezTo>
                  <a:cubicBezTo>
                    <a:pt x="165657" y="190305"/>
                    <a:pt x="360687" y="145504"/>
                    <a:pt x="535751" y="75529"/>
                  </a:cubicBezTo>
                </a:path>
              </a:pathLst>
            </a:custGeom>
            <a:solidFill>
              <a:srgbClr val="EF7423"/>
            </a:solidFill>
            <a:ln w="9231" cap="flat">
              <a:noFill/>
              <a:prstDash val="solid"/>
              <a:miter/>
            </a:ln>
          </p:spPr>
          <p:txBody>
            <a:bodyPr rtlCol="0" anchor="ctr"/>
            <a:lstStyle/>
            <a:p>
              <a:endParaRPr lang="en-US" dirty="0">
                <a:latin typeface="Roboto Condensed" panose="02000000000000000000" pitchFamily="2" charset="0"/>
              </a:endParaRPr>
            </a:p>
          </p:txBody>
        </p:sp>
        <p:sp>
          <p:nvSpPr>
            <p:cNvPr id="886" name="Freeform 885">
              <a:extLst>
                <a:ext uri="{FF2B5EF4-FFF2-40B4-BE49-F238E27FC236}">
                  <a16:creationId xmlns:a16="http://schemas.microsoft.com/office/drawing/2014/main" id="{8C50D60B-ED96-FD7A-246E-F681A35B5D48}"/>
                </a:ext>
              </a:extLst>
            </p:cNvPr>
            <p:cNvSpPr/>
            <p:nvPr/>
          </p:nvSpPr>
          <p:spPr>
            <a:xfrm>
              <a:off x="-5018686" y="3646283"/>
              <a:ext cx="621709" cy="140103"/>
            </a:xfrm>
            <a:custGeom>
              <a:avLst/>
              <a:gdLst>
                <a:gd name="connsiteX0" fmla="*/ 534413 w 621709"/>
                <a:gd name="connsiteY0" fmla="*/ 102286 h 140103"/>
                <a:gd name="connsiteX1" fmla="*/ 621709 w 621709"/>
                <a:gd name="connsiteY1" fmla="*/ 87070 h 140103"/>
                <a:gd name="connsiteX2" fmla="*/ 601632 w 621709"/>
                <a:gd name="connsiteY2" fmla="*/ 5103 h 140103"/>
                <a:gd name="connsiteX3" fmla="*/ 33896 w 621709"/>
                <a:gd name="connsiteY3" fmla="*/ 0 h 140103"/>
                <a:gd name="connsiteX4" fmla="*/ 0 w 621709"/>
                <a:gd name="connsiteY4" fmla="*/ 119879 h 140103"/>
                <a:gd name="connsiteX5" fmla="*/ 534413 w 621709"/>
                <a:gd name="connsiteY5" fmla="*/ 102286 h 140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09" h="140103">
                  <a:moveTo>
                    <a:pt x="534413" y="102286"/>
                  </a:moveTo>
                  <a:cubicBezTo>
                    <a:pt x="563693" y="100306"/>
                    <a:pt x="593010" y="95130"/>
                    <a:pt x="621709" y="87070"/>
                  </a:cubicBezTo>
                  <a:cubicBezTo>
                    <a:pt x="614103" y="60405"/>
                    <a:pt x="607041" y="32524"/>
                    <a:pt x="601632" y="5103"/>
                  </a:cubicBezTo>
                  <a:cubicBezTo>
                    <a:pt x="413802" y="41587"/>
                    <a:pt x="215375" y="48283"/>
                    <a:pt x="33896" y="0"/>
                  </a:cubicBezTo>
                  <a:cubicBezTo>
                    <a:pt x="28810" y="41412"/>
                    <a:pt x="15323" y="82142"/>
                    <a:pt x="0" y="119879"/>
                  </a:cubicBezTo>
                  <a:cubicBezTo>
                    <a:pt x="170337" y="167122"/>
                    <a:pt x="354992" y="119022"/>
                    <a:pt x="534413" y="102286"/>
                  </a:cubicBezTo>
                </a:path>
              </a:pathLst>
            </a:custGeom>
            <a:solidFill>
              <a:srgbClr val="EF7423"/>
            </a:solidFill>
            <a:ln w="9231" cap="flat">
              <a:noFill/>
              <a:prstDash val="solid"/>
              <a:miter/>
            </a:ln>
          </p:spPr>
          <p:txBody>
            <a:bodyPr rtlCol="0" anchor="ctr"/>
            <a:lstStyle/>
            <a:p>
              <a:endParaRPr lang="en-US" dirty="0">
                <a:latin typeface="Roboto Condensed" panose="02000000000000000000" pitchFamily="2" charset="0"/>
              </a:endParaRPr>
            </a:p>
          </p:txBody>
        </p:sp>
        <p:sp>
          <p:nvSpPr>
            <p:cNvPr id="887" name="Freeform 886">
              <a:extLst>
                <a:ext uri="{FF2B5EF4-FFF2-40B4-BE49-F238E27FC236}">
                  <a16:creationId xmlns:a16="http://schemas.microsoft.com/office/drawing/2014/main" id="{7ED86D4D-AB7D-41F9-80FA-2D00C76F2877}"/>
                </a:ext>
              </a:extLst>
            </p:cNvPr>
            <p:cNvSpPr/>
            <p:nvPr/>
          </p:nvSpPr>
          <p:spPr>
            <a:xfrm>
              <a:off x="-4979957" y="3463860"/>
              <a:ext cx="52688" cy="161874"/>
            </a:xfrm>
            <a:custGeom>
              <a:avLst/>
              <a:gdLst>
                <a:gd name="connsiteX0" fmla="*/ 52675 w 52688"/>
                <a:gd name="connsiteY0" fmla="*/ 3 h 161874"/>
                <a:gd name="connsiteX1" fmla="*/ 14127 w 52688"/>
                <a:gd name="connsiteY1" fmla="*/ 76997 h 161874"/>
                <a:gd name="connsiteX2" fmla="*/ 68 w 52688"/>
                <a:gd name="connsiteY2" fmla="*/ 161874 h 161874"/>
                <a:gd name="connsiteX3" fmla="*/ 20155 w 52688"/>
                <a:gd name="connsiteY3" fmla="*/ 78875 h 161874"/>
                <a:gd name="connsiteX4" fmla="*/ 52675 w 52688"/>
                <a:gd name="connsiteY4" fmla="*/ 3 h 16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88" h="161874">
                  <a:moveTo>
                    <a:pt x="52675" y="3"/>
                  </a:moveTo>
                  <a:cubicBezTo>
                    <a:pt x="52500" y="-356"/>
                    <a:pt x="28518" y="31053"/>
                    <a:pt x="14127" y="76997"/>
                  </a:cubicBezTo>
                  <a:cubicBezTo>
                    <a:pt x="-513" y="122728"/>
                    <a:pt x="-181" y="161985"/>
                    <a:pt x="68" y="161874"/>
                  </a:cubicBezTo>
                  <a:cubicBezTo>
                    <a:pt x="862" y="161911"/>
                    <a:pt x="5764" y="123705"/>
                    <a:pt x="20155" y="78875"/>
                  </a:cubicBezTo>
                  <a:cubicBezTo>
                    <a:pt x="34214" y="33899"/>
                    <a:pt x="53257" y="399"/>
                    <a:pt x="52675" y="3"/>
                  </a:cubicBezTo>
                </a:path>
              </a:pathLst>
            </a:custGeom>
            <a:solidFill>
              <a:srgbClr val="F7D3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88" name="Freeform 887">
              <a:extLst>
                <a:ext uri="{FF2B5EF4-FFF2-40B4-BE49-F238E27FC236}">
                  <a16:creationId xmlns:a16="http://schemas.microsoft.com/office/drawing/2014/main" id="{2CFCAE8C-BA77-C2E2-D454-F12BAC39FC89}"/>
                </a:ext>
              </a:extLst>
            </p:cNvPr>
            <p:cNvSpPr/>
            <p:nvPr/>
          </p:nvSpPr>
          <p:spPr>
            <a:xfrm>
              <a:off x="-5118170" y="2636017"/>
              <a:ext cx="813179" cy="801189"/>
            </a:xfrm>
            <a:custGeom>
              <a:avLst/>
              <a:gdLst>
                <a:gd name="connsiteX0" fmla="*/ 723935 w 813179"/>
                <a:gd name="connsiteY0" fmla="*/ 285594 h 801189"/>
                <a:gd name="connsiteX1" fmla="*/ 792991 w 813179"/>
                <a:gd name="connsiteY1" fmla="*/ 263967 h 801189"/>
                <a:gd name="connsiteX2" fmla="*/ 637719 w 813179"/>
                <a:gd name="connsiteY2" fmla="*/ 109510 h 801189"/>
                <a:gd name="connsiteX3" fmla="*/ 546277 w 813179"/>
                <a:gd name="connsiteY3" fmla="*/ 50929 h 801189"/>
                <a:gd name="connsiteX4" fmla="*/ 261025 w 813179"/>
                <a:gd name="connsiteY4" fmla="*/ 82375 h 801189"/>
                <a:gd name="connsiteX5" fmla="*/ 49721 w 813179"/>
                <a:gd name="connsiteY5" fmla="*/ 596064 h 801189"/>
                <a:gd name="connsiteX6" fmla="*/ 89746 w 813179"/>
                <a:gd name="connsiteY6" fmla="*/ 613122 h 801189"/>
                <a:gd name="connsiteX7" fmla="*/ 154039 w 813179"/>
                <a:gd name="connsiteY7" fmla="*/ 688458 h 801189"/>
                <a:gd name="connsiteX8" fmla="*/ 237080 w 813179"/>
                <a:gd name="connsiteY8" fmla="*/ 776900 h 801189"/>
                <a:gd name="connsiteX9" fmla="*/ 276819 w 813179"/>
                <a:gd name="connsiteY9" fmla="*/ 746136 h 801189"/>
                <a:gd name="connsiteX10" fmla="*/ 358235 w 813179"/>
                <a:gd name="connsiteY10" fmla="*/ 792190 h 801189"/>
                <a:gd name="connsiteX11" fmla="*/ 340641 w 813179"/>
                <a:gd name="connsiteY11" fmla="*/ 745813 h 801189"/>
                <a:gd name="connsiteX12" fmla="*/ 394226 w 813179"/>
                <a:gd name="connsiteY12" fmla="*/ 801189 h 801189"/>
                <a:gd name="connsiteX13" fmla="*/ 425879 w 813179"/>
                <a:gd name="connsiteY13" fmla="*/ 757253 h 801189"/>
                <a:gd name="connsiteX14" fmla="*/ 454006 w 813179"/>
                <a:gd name="connsiteY14" fmla="*/ 791582 h 801189"/>
                <a:gd name="connsiteX15" fmla="*/ 471101 w 813179"/>
                <a:gd name="connsiteY15" fmla="*/ 754343 h 801189"/>
                <a:gd name="connsiteX16" fmla="*/ 505892 w 813179"/>
                <a:gd name="connsiteY16" fmla="*/ 787336 h 801189"/>
                <a:gd name="connsiteX17" fmla="*/ 550856 w 813179"/>
                <a:gd name="connsiteY17" fmla="*/ 736603 h 801189"/>
                <a:gd name="connsiteX18" fmla="*/ 738686 w 813179"/>
                <a:gd name="connsiteY18" fmla="*/ 541664 h 801189"/>
                <a:gd name="connsiteX19" fmla="*/ 741677 w 813179"/>
                <a:gd name="connsiteY19" fmla="*/ 373060 h 801189"/>
                <a:gd name="connsiteX20" fmla="*/ 813179 w 813179"/>
                <a:gd name="connsiteY20" fmla="*/ 311568 h 801189"/>
                <a:gd name="connsiteX21" fmla="*/ 723935 w 813179"/>
                <a:gd name="connsiteY21" fmla="*/ 285594 h 801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3179" h="801189">
                  <a:moveTo>
                    <a:pt x="723935" y="285594"/>
                  </a:moveTo>
                  <a:cubicBezTo>
                    <a:pt x="761255" y="307939"/>
                    <a:pt x="792991" y="263967"/>
                    <a:pt x="792991" y="263967"/>
                  </a:cubicBezTo>
                  <a:cubicBezTo>
                    <a:pt x="701079" y="251164"/>
                    <a:pt x="688857" y="189027"/>
                    <a:pt x="637719" y="109510"/>
                  </a:cubicBezTo>
                  <a:cubicBezTo>
                    <a:pt x="593115" y="40070"/>
                    <a:pt x="546277" y="50929"/>
                    <a:pt x="546277" y="50929"/>
                  </a:cubicBezTo>
                  <a:cubicBezTo>
                    <a:pt x="415781" y="-79782"/>
                    <a:pt x="261025" y="82375"/>
                    <a:pt x="261025" y="82375"/>
                  </a:cubicBezTo>
                  <a:cubicBezTo>
                    <a:pt x="-123829" y="148334"/>
                    <a:pt x="22896" y="557710"/>
                    <a:pt x="49721" y="596064"/>
                  </a:cubicBezTo>
                  <a:cubicBezTo>
                    <a:pt x="76583" y="634454"/>
                    <a:pt x="89746" y="613122"/>
                    <a:pt x="89746" y="613122"/>
                  </a:cubicBezTo>
                  <a:cubicBezTo>
                    <a:pt x="89746" y="613122"/>
                    <a:pt x="106011" y="660788"/>
                    <a:pt x="154039" y="688458"/>
                  </a:cubicBezTo>
                  <a:cubicBezTo>
                    <a:pt x="202104" y="716017"/>
                    <a:pt x="237080" y="776900"/>
                    <a:pt x="237080" y="776900"/>
                  </a:cubicBezTo>
                  <a:cubicBezTo>
                    <a:pt x="267625" y="772727"/>
                    <a:pt x="276819" y="746136"/>
                    <a:pt x="276819" y="746136"/>
                  </a:cubicBezTo>
                  <a:cubicBezTo>
                    <a:pt x="287739" y="800535"/>
                    <a:pt x="358235" y="792190"/>
                    <a:pt x="358235" y="792190"/>
                  </a:cubicBezTo>
                  <a:cubicBezTo>
                    <a:pt x="336856" y="777692"/>
                    <a:pt x="340641" y="745813"/>
                    <a:pt x="340641" y="745813"/>
                  </a:cubicBezTo>
                  <a:cubicBezTo>
                    <a:pt x="352789" y="772258"/>
                    <a:pt x="384922" y="801290"/>
                    <a:pt x="394226" y="801189"/>
                  </a:cubicBezTo>
                  <a:cubicBezTo>
                    <a:pt x="403522" y="801189"/>
                    <a:pt x="425879" y="757253"/>
                    <a:pt x="425879" y="757253"/>
                  </a:cubicBezTo>
                  <a:cubicBezTo>
                    <a:pt x="425879" y="757253"/>
                    <a:pt x="440704" y="790320"/>
                    <a:pt x="454006" y="791582"/>
                  </a:cubicBezTo>
                  <a:cubicBezTo>
                    <a:pt x="467316" y="792798"/>
                    <a:pt x="471101" y="754343"/>
                    <a:pt x="471101" y="754343"/>
                  </a:cubicBezTo>
                  <a:cubicBezTo>
                    <a:pt x="471101" y="754343"/>
                    <a:pt x="492591" y="787373"/>
                    <a:pt x="505892" y="787336"/>
                  </a:cubicBezTo>
                  <a:cubicBezTo>
                    <a:pt x="519203" y="787225"/>
                    <a:pt x="507194" y="781975"/>
                    <a:pt x="550856" y="736603"/>
                  </a:cubicBezTo>
                  <a:cubicBezTo>
                    <a:pt x="594490" y="691193"/>
                    <a:pt x="695347" y="643518"/>
                    <a:pt x="738686" y="541664"/>
                  </a:cubicBezTo>
                  <a:cubicBezTo>
                    <a:pt x="781988" y="439875"/>
                    <a:pt x="741677" y="373060"/>
                    <a:pt x="741677" y="373060"/>
                  </a:cubicBezTo>
                  <a:cubicBezTo>
                    <a:pt x="798973" y="380723"/>
                    <a:pt x="813179" y="311568"/>
                    <a:pt x="813179" y="311568"/>
                  </a:cubicBezTo>
                  <a:cubicBezTo>
                    <a:pt x="753474" y="334494"/>
                    <a:pt x="723935" y="285594"/>
                    <a:pt x="723935" y="285594"/>
                  </a:cubicBezTo>
                </a:path>
              </a:pathLst>
            </a:custGeom>
            <a:solidFill>
              <a:srgbClr val="6A5966"/>
            </a:solidFill>
            <a:ln w="9231" cap="flat">
              <a:noFill/>
              <a:prstDash val="solid"/>
              <a:miter/>
            </a:ln>
          </p:spPr>
          <p:txBody>
            <a:bodyPr rtlCol="0" anchor="ctr"/>
            <a:lstStyle/>
            <a:p>
              <a:endParaRPr lang="en-US" dirty="0">
                <a:latin typeface="Roboto Condensed" panose="02000000000000000000" pitchFamily="2" charset="0"/>
              </a:endParaRPr>
            </a:p>
          </p:txBody>
        </p:sp>
        <p:sp>
          <p:nvSpPr>
            <p:cNvPr id="889" name="Freeform 888">
              <a:extLst>
                <a:ext uri="{FF2B5EF4-FFF2-40B4-BE49-F238E27FC236}">
                  <a16:creationId xmlns:a16="http://schemas.microsoft.com/office/drawing/2014/main" id="{1C7E9EAA-1749-5E44-9429-D8680DBA07B9}"/>
                </a:ext>
              </a:extLst>
            </p:cNvPr>
            <p:cNvSpPr/>
            <p:nvPr/>
          </p:nvSpPr>
          <p:spPr>
            <a:xfrm>
              <a:off x="-5040724" y="3172483"/>
              <a:ext cx="12720" cy="76686"/>
            </a:xfrm>
            <a:custGeom>
              <a:avLst/>
              <a:gdLst>
                <a:gd name="connsiteX0" fmla="*/ 12299 w 12720"/>
                <a:gd name="connsiteY0" fmla="*/ 76657 h 76686"/>
                <a:gd name="connsiteX1" fmla="*/ 290 w 12720"/>
                <a:gd name="connsiteY1" fmla="*/ 38985 h 76686"/>
                <a:gd name="connsiteX2" fmla="*/ 6567 w 12720"/>
                <a:gd name="connsiteY2" fmla="*/ 14 h 76686"/>
                <a:gd name="connsiteX3" fmla="*/ 7213 w 12720"/>
                <a:gd name="connsiteY3" fmla="*/ 38515 h 76686"/>
                <a:gd name="connsiteX4" fmla="*/ 12299 w 12720"/>
                <a:gd name="connsiteY4" fmla="*/ 76657 h 76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0" h="76686">
                  <a:moveTo>
                    <a:pt x="12299" y="76657"/>
                  </a:moveTo>
                  <a:cubicBezTo>
                    <a:pt x="10933" y="77477"/>
                    <a:pt x="1665" y="61330"/>
                    <a:pt x="290" y="38985"/>
                  </a:cubicBezTo>
                  <a:cubicBezTo>
                    <a:pt x="-1399" y="16851"/>
                    <a:pt x="4767" y="-558"/>
                    <a:pt x="6567" y="14"/>
                  </a:cubicBezTo>
                  <a:cubicBezTo>
                    <a:pt x="8478" y="447"/>
                    <a:pt x="5662" y="17505"/>
                    <a:pt x="7213" y="38515"/>
                  </a:cubicBezTo>
                  <a:cubicBezTo>
                    <a:pt x="8478" y="59525"/>
                    <a:pt x="14321" y="75718"/>
                    <a:pt x="12299" y="76657"/>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90" name="Freeform 889">
              <a:extLst>
                <a:ext uri="{FF2B5EF4-FFF2-40B4-BE49-F238E27FC236}">
                  <a16:creationId xmlns:a16="http://schemas.microsoft.com/office/drawing/2014/main" id="{04C56934-05CC-C757-30DF-D7F7A11848A5}"/>
                </a:ext>
              </a:extLst>
            </p:cNvPr>
            <p:cNvSpPr/>
            <p:nvPr/>
          </p:nvSpPr>
          <p:spPr>
            <a:xfrm>
              <a:off x="-4931784" y="3159834"/>
              <a:ext cx="47146" cy="141360"/>
            </a:xfrm>
            <a:custGeom>
              <a:avLst/>
              <a:gdLst>
                <a:gd name="connsiteX0" fmla="*/ 47019 w 47146"/>
                <a:gd name="connsiteY0" fmla="*/ 141255 h 141360"/>
                <a:gd name="connsiteX1" fmla="*/ 1659 w 47146"/>
                <a:gd name="connsiteY1" fmla="*/ 77792 h 141360"/>
                <a:gd name="connsiteX2" fmla="*/ 14314 w 47146"/>
                <a:gd name="connsiteY2" fmla="*/ 34 h 141360"/>
                <a:gd name="connsiteX3" fmla="*/ 8545 w 47146"/>
                <a:gd name="connsiteY3" fmla="*/ 76530 h 141360"/>
                <a:gd name="connsiteX4" fmla="*/ 47019 w 47146"/>
                <a:gd name="connsiteY4" fmla="*/ 141255 h 141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6" h="141360">
                  <a:moveTo>
                    <a:pt x="47019" y="141255"/>
                  </a:moveTo>
                  <a:cubicBezTo>
                    <a:pt x="47915" y="142949"/>
                    <a:pt x="9911" y="124380"/>
                    <a:pt x="1659" y="77792"/>
                  </a:cubicBezTo>
                  <a:cubicBezTo>
                    <a:pt x="-5597" y="32631"/>
                    <a:pt x="13234" y="-1228"/>
                    <a:pt x="14314" y="34"/>
                  </a:cubicBezTo>
                  <a:cubicBezTo>
                    <a:pt x="16585" y="393"/>
                    <a:pt x="1622" y="34326"/>
                    <a:pt x="8545" y="76530"/>
                  </a:cubicBezTo>
                  <a:cubicBezTo>
                    <a:pt x="15791" y="119526"/>
                    <a:pt x="49466" y="139422"/>
                    <a:pt x="47019" y="141255"/>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91" name="Freeform 890">
              <a:extLst>
                <a:ext uri="{FF2B5EF4-FFF2-40B4-BE49-F238E27FC236}">
                  <a16:creationId xmlns:a16="http://schemas.microsoft.com/office/drawing/2014/main" id="{8C06E3AB-0FC8-891A-8DFC-C14B19F8DB3B}"/>
                </a:ext>
              </a:extLst>
            </p:cNvPr>
            <p:cNvSpPr/>
            <p:nvPr/>
          </p:nvSpPr>
          <p:spPr>
            <a:xfrm>
              <a:off x="-4859103" y="3065457"/>
              <a:ext cx="82165" cy="177631"/>
            </a:xfrm>
            <a:custGeom>
              <a:avLst/>
              <a:gdLst>
                <a:gd name="connsiteX0" fmla="*/ 14937 w 82165"/>
                <a:gd name="connsiteY0" fmla="*/ 177631 h 177631"/>
                <a:gd name="connsiteX1" fmla="*/ 841 w 82165"/>
                <a:gd name="connsiteY1" fmla="*/ 150901 h 177631"/>
                <a:gd name="connsiteX2" fmla="*/ 33758 w 82165"/>
                <a:gd name="connsiteY2" fmla="*/ 87365 h 177631"/>
                <a:gd name="connsiteX3" fmla="*/ 80780 w 82165"/>
                <a:gd name="connsiteY3" fmla="*/ 0 h 177631"/>
                <a:gd name="connsiteX4" fmla="*/ 39205 w 82165"/>
                <a:gd name="connsiteY4" fmla="*/ 91676 h 177631"/>
                <a:gd name="connsiteX5" fmla="*/ 5669 w 82165"/>
                <a:gd name="connsiteY5" fmla="*/ 150036 h 177631"/>
                <a:gd name="connsiteX6" fmla="*/ 14937 w 82165"/>
                <a:gd name="connsiteY6" fmla="*/ 177631 h 17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165" h="177631">
                  <a:moveTo>
                    <a:pt x="14937" y="177631"/>
                  </a:moveTo>
                  <a:cubicBezTo>
                    <a:pt x="15010" y="177631"/>
                    <a:pt x="6029" y="169646"/>
                    <a:pt x="841" y="150901"/>
                  </a:cubicBezTo>
                  <a:cubicBezTo>
                    <a:pt x="-4605" y="129063"/>
                    <a:pt x="17567" y="108301"/>
                    <a:pt x="33758" y="87365"/>
                  </a:cubicBezTo>
                  <a:cubicBezTo>
                    <a:pt x="71005" y="44728"/>
                    <a:pt x="81860" y="360"/>
                    <a:pt x="80780" y="0"/>
                  </a:cubicBezTo>
                  <a:cubicBezTo>
                    <a:pt x="86042" y="-138"/>
                    <a:pt x="77171" y="48615"/>
                    <a:pt x="39205" y="91676"/>
                  </a:cubicBezTo>
                  <a:cubicBezTo>
                    <a:pt x="22007" y="113625"/>
                    <a:pt x="1810" y="131936"/>
                    <a:pt x="5669" y="150036"/>
                  </a:cubicBezTo>
                  <a:cubicBezTo>
                    <a:pt x="9204" y="167168"/>
                    <a:pt x="16709" y="176913"/>
                    <a:pt x="14937" y="177631"/>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92" name="Freeform 891">
              <a:extLst>
                <a:ext uri="{FF2B5EF4-FFF2-40B4-BE49-F238E27FC236}">
                  <a16:creationId xmlns:a16="http://schemas.microsoft.com/office/drawing/2014/main" id="{07857CC5-2D4D-2878-D45C-DE1ADA3B1473}"/>
                </a:ext>
              </a:extLst>
            </p:cNvPr>
            <p:cNvSpPr/>
            <p:nvPr/>
          </p:nvSpPr>
          <p:spPr>
            <a:xfrm>
              <a:off x="-4929027" y="3064123"/>
              <a:ext cx="145877" cy="41703"/>
            </a:xfrm>
            <a:custGeom>
              <a:avLst/>
              <a:gdLst>
                <a:gd name="connsiteX0" fmla="*/ 19 w 145877"/>
                <a:gd name="connsiteY0" fmla="*/ 257 h 41703"/>
                <a:gd name="connsiteX1" fmla="*/ 73866 w 145877"/>
                <a:gd name="connsiteY1" fmla="*/ 34724 h 41703"/>
                <a:gd name="connsiteX2" fmla="*/ 145691 w 145877"/>
                <a:gd name="connsiteY2" fmla="*/ 1408 h 41703"/>
                <a:gd name="connsiteX3" fmla="*/ 73469 w 145877"/>
                <a:gd name="connsiteY3" fmla="*/ 41669 h 41703"/>
                <a:gd name="connsiteX4" fmla="*/ 19 w 145877"/>
                <a:gd name="connsiteY4" fmla="*/ 257 h 4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877" h="41703">
                  <a:moveTo>
                    <a:pt x="19" y="257"/>
                  </a:moveTo>
                  <a:cubicBezTo>
                    <a:pt x="1745" y="-3197"/>
                    <a:pt x="28469" y="29253"/>
                    <a:pt x="73866" y="34724"/>
                  </a:cubicBezTo>
                  <a:cubicBezTo>
                    <a:pt x="120814" y="36557"/>
                    <a:pt x="144824" y="-1650"/>
                    <a:pt x="145691" y="1408"/>
                  </a:cubicBezTo>
                  <a:cubicBezTo>
                    <a:pt x="148175" y="-103"/>
                    <a:pt x="125863" y="43106"/>
                    <a:pt x="73469" y="41669"/>
                  </a:cubicBezTo>
                  <a:cubicBezTo>
                    <a:pt x="23382" y="35193"/>
                    <a:pt x="-775" y="-747"/>
                    <a:pt x="19" y="257"/>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93" name="Freeform 892">
              <a:extLst>
                <a:ext uri="{FF2B5EF4-FFF2-40B4-BE49-F238E27FC236}">
                  <a16:creationId xmlns:a16="http://schemas.microsoft.com/office/drawing/2014/main" id="{D5ACF4F4-537E-A651-E605-71B669E62603}"/>
                </a:ext>
              </a:extLst>
            </p:cNvPr>
            <p:cNvSpPr/>
            <p:nvPr/>
          </p:nvSpPr>
          <p:spPr>
            <a:xfrm>
              <a:off x="-4906632" y="2957320"/>
              <a:ext cx="114185" cy="85404"/>
            </a:xfrm>
            <a:custGeom>
              <a:avLst/>
              <a:gdLst>
                <a:gd name="connsiteX0" fmla="*/ 36471 w 114185"/>
                <a:gd name="connsiteY0" fmla="*/ 65758 h 85404"/>
                <a:gd name="connsiteX1" fmla="*/ 3941 w 114185"/>
                <a:gd name="connsiteY1" fmla="*/ 306 h 85404"/>
                <a:gd name="connsiteX2" fmla="*/ 33185 w 114185"/>
                <a:gd name="connsiteY2" fmla="*/ 71910 h 85404"/>
                <a:gd name="connsiteX3" fmla="*/ 114176 w 114185"/>
                <a:gd name="connsiteY3" fmla="*/ 83350 h 85404"/>
                <a:gd name="connsiteX4" fmla="*/ 36471 w 114185"/>
                <a:gd name="connsiteY4" fmla="*/ 65758 h 85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185" h="85404">
                  <a:moveTo>
                    <a:pt x="36471" y="65758"/>
                  </a:moveTo>
                  <a:cubicBezTo>
                    <a:pt x="-5539" y="44020"/>
                    <a:pt x="5963" y="-1960"/>
                    <a:pt x="3941" y="306"/>
                  </a:cubicBezTo>
                  <a:cubicBezTo>
                    <a:pt x="2428" y="-4410"/>
                    <a:pt x="-13865" y="46645"/>
                    <a:pt x="33185" y="71910"/>
                  </a:cubicBezTo>
                  <a:cubicBezTo>
                    <a:pt x="76201" y="92340"/>
                    <a:pt x="114860" y="83562"/>
                    <a:pt x="114176" y="83350"/>
                  </a:cubicBezTo>
                  <a:cubicBezTo>
                    <a:pt x="114749" y="79933"/>
                    <a:pt x="76025" y="84787"/>
                    <a:pt x="36471" y="65758"/>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94" name="Freeform 893">
              <a:extLst>
                <a:ext uri="{FF2B5EF4-FFF2-40B4-BE49-F238E27FC236}">
                  <a16:creationId xmlns:a16="http://schemas.microsoft.com/office/drawing/2014/main" id="{0889065B-5322-6DB7-5C5B-B7E8128B5D2C}"/>
                </a:ext>
              </a:extLst>
            </p:cNvPr>
            <p:cNvSpPr/>
            <p:nvPr/>
          </p:nvSpPr>
          <p:spPr>
            <a:xfrm>
              <a:off x="-4824960" y="2888455"/>
              <a:ext cx="48439" cy="134634"/>
            </a:xfrm>
            <a:custGeom>
              <a:avLst/>
              <a:gdLst>
                <a:gd name="connsiteX0" fmla="*/ 7950 w 48439"/>
                <a:gd name="connsiteY0" fmla="*/ 75434 h 134634"/>
                <a:gd name="connsiteX1" fmla="*/ 12667 w 48439"/>
                <a:gd name="connsiteY1" fmla="*/ 16 h 134634"/>
                <a:gd name="connsiteX2" fmla="*/ 1055 w 48439"/>
                <a:gd name="connsiteY2" fmla="*/ 76402 h 134634"/>
                <a:gd name="connsiteX3" fmla="*/ 48363 w 48439"/>
                <a:gd name="connsiteY3" fmla="*/ 134227 h 134634"/>
                <a:gd name="connsiteX4" fmla="*/ 7950 w 48439"/>
                <a:gd name="connsiteY4" fmla="*/ 75434 h 134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39" h="134634">
                  <a:moveTo>
                    <a:pt x="7950" y="75434"/>
                  </a:moveTo>
                  <a:cubicBezTo>
                    <a:pt x="2901" y="34023"/>
                    <a:pt x="15196" y="375"/>
                    <a:pt x="12667" y="16"/>
                  </a:cubicBezTo>
                  <a:cubicBezTo>
                    <a:pt x="11661" y="-841"/>
                    <a:pt x="-4170" y="32365"/>
                    <a:pt x="1055" y="76402"/>
                  </a:cubicBezTo>
                  <a:cubicBezTo>
                    <a:pt x="5744" y="124759"/>
                    <a:pt x="50274" y="137175"/>
                    <a:pt x="48363" y="134227"/>
                  </a:cubicBezTo>
                  <a:cubicBezTo>
                    <a:pt x="50385" y="132781"/>
                    <a:pt x="11910" y="119619"/>
                    <a:pt x="7950" y="75434"/>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95" name="Freeform 894">
              <a:extLst>
                <a:ext uri="{FF2B5EF4-FFF2-40B4-BE49-F238E27FC236}">
                  <a16:creationId xmlns:a16="http://schemas.microsoft.com/office/drawing/2014/main" id="{7AF0A031-8D8B-3DA4-8645-C3B8064726FF}"/>
                </a:ext>
              </a:extLst>
            </p:cNvPr>
            <p:cNvSpPr/>
            <p:nvPr/>
          </p:nvSpPr>
          <p:spPr>
            <a:xfrm>
              <a:off x="-4764680" y="2933647"/>
              <a:ext cx="40598" cy="84941"/>
            </a:xfrm>
            <a:custGeom>
              <a:avLst/>
              <a:gdLst>
                <a:gd name="connsiteX0" fmla="*/ 8391 w 40598"/>
                <a:gd name="connsiteY0" fmla="*/ 36754 h 84941"/>
                <a:gd name="connsiteX1" fmla="*/ 2077 w 40598"/>
                <a:gd name="connsiteY1" fmla="*/ 84927 h 84941"/>
                <a:gd name="connsiteX2" fmla="*/ 14622 w 40598"/>
                <a:gd name="connsiteY2" fmla="*/ 39775 h 84941"/>
                <a:gd name="connsiteX3" fmla="*/ 40515 w 40598"/>
                <a:gd name="connsiteY3" fmla="*/ 122 h 84941"/>
                <a:gd name="connsiteX4" fmla="*/ 8391 w 40598"/>
                <a:gd name="connsiteY4" fmla="*/ 36754 h 84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98" h="84941">
                  <a:moveTo>
                    <a:pt x="8391" y="36754"/>
                  </a:moveTo>
                  <a:cubicBezTo>
                    <a:pt x="-4163" y="62084"/>
                    <a:pt x="711" y="85617"/>
                    <a:pt x="2077" y="84927"/>
                  </a:cubicBezTo>
                  <a:cubicBezTo>
                    <a:pt x="4570" y="84825"/>
                    <a:pt x="3056" y="63125"/>
                    <a:pt x="14622" y="39775"/>
                  </a:cubicBezTo>
                  <a:cubicBezTo>
                    <a:pt x="25985" y="16462"/>
                    <a:pt x="41890" y="1596"/>
                    <a:pt x="40515" y="122"/>
                  </a:cubicBezTo>
                  <a:cubicBezTo>
                    <a:pt x="39582" y="-1425"/>
                    <a:pt x="20539" y="11746"/>
                    <a:pt x="8391" y="36754"/>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96" name="Freeform 895">
              <a:extLst>
                <a:ext uri="{FF2B5EF4-FFF2-40B4-BE49-F238E27FC236}">
                  <a16:creationId xmlns:a16="http://schemas.microsoft.com/office/drawing/2014/main" id="{64B96D0B-AB8F-B298-1BAF-71926B9A2FF5}"/>
                </a:ext>
              </a:extLst>
            </p:cNvPr>
            <p:cNvSpPr/>
            <p:nvPr/>
          </p:nvSpPr>
          <p:spPr>
            <a:xfrm>
              <a:off x="-4746034" y="2979518"/>
              <a:ext cx="105957" cy="62848"/>
            </a:xfrm>
            <a:custGeom>
              <a:avLst/>
              <a:gdLst>
                <a:gd name="connsiteX0" fmla="*/ 43146 w 105957"/>
                <a:gd name="connsiteY0" fmla="*/ 15780 h 62848"/>
                <a:gd name="connsiteX1" fmla="*/ 490 w 105957"/>
                <a:gd name="connsiteY1" fmla="*/ 62839 h 62848"/>
                <a:gd name="connsiteX2" fmla="*/ 46211 w 105957"/>
                <a:gd name="connsiteY2" fmla="*/ 22007 h 62848"/>
                <a:gd name="connsiteX3" fmla="*/ 105953 w 105957"/>
                <a:gd name="connsiteY3" fmla="*/ 564 h 62848"/>
                <a:gd name="connsiteX4" fmla="*/ 43146 w 105957"/>
                <a:gd name="connsiteY4" fmla="*/ 15780 h 62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57" h="62848">
                  <a:moveTo>
                    <a:pt x="43146" y="15780"/>
                  </a:moveTo>
                  <a:cubicBezTo>
                    <a:pt x="7847" y="30278"/>
                    <a:pt x="-2510" y="63170"/>
                    <a:pt x="490" y="62839"/>
                  </a:cubicBezTo>
                  <a:cubicBezTo>
                    <a:pt x="1782" y="63456"/>
                    <a:pt x="12859" y="35786"/>
                    <a:pt x="46211" y="22007"/>
                  </a:cubicBezTo>
                  <a:cubicBezTo>
                    <a:pt x="77614" y="7039"/>
                    <a:pt x="106387" y="2683"/>
                    <a:pt x="105953" y="564"/>
                  </a:cubicBezTo>
                  <a:cubicBezTo>
                    <a:pt x="105888" y="-1094"/>
                    <a:pt x="76063" y="58"/>
                    <a:pt x="43146" y="15780"/>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97" name="Freeform 896">
              <a:extLst>
                <a:ext uri="{FF2B5EF4-FFF2-40B4-BE49-F238E27FC236}">
                  <a16:creationId xmlns:a16="http://schemas.microsoft.com/office/drawing/2014/main" id="{FCAFBB06-FB85-08FD-4AC2-090ACB52B019}"/>
                </a:ext>
              </a:extLst>
            </p:cNvPr>
            <p:cNvSpPr/>
            <p:nvPr/>
          </p:nvSpPr>
          <p:spPr>
            <a:xfrm>
              <a:off x="-4731702" y="3046374"/>
              <a:ext cx="117490" cy="147717"/>
            </a:xfrm>
            <a:custGeom>
              <a:avLst/>
              <a:gdLst>
                <a:gd name="connsiteX0" fmla="*/ 99883 w 117490"/>
                <a:gd name="connsiteY0" fmla="*/ 39991 h 147717"/>
                <a:gd name="connsiteX1" fmla="*/ 143 w 117490"/>
                <a:gd name="connsiteY1" fmla="*/ 1923 h 147717"/>
                <a:gd name="connsiteX2" fmla="*/ 94187 w 117490"/>
                <a:gd name="connsiteY2" fmla="*/ 43943 h 147717"/>
                <a:gd name="connsiteX3" fmla="*/ 110812 w 117490"/>
                <a:gd name="connsiteY3" fmla="*/ 147675 h 147717"/>
                <a:gd name="connsiteX4" fmla="*/ 99883 w 117490"/>
                <a:gd name="connsiteY4" fmla="*/ 39991 h 147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90" h="147717">
                  <a:moveTo>
                    <a:pt x="99883" y="39991"/>
                  </a:moveTo>
                  <a:cubicBezTo>
                    <a:pt x="58131" y="-13008"/>
                    <a:pt x="-3356" y="1960"/>
                    <a:pt x="143" y="1923"/>
                  </a:cubicBezTo>
                  <a:cubicBezTo>
                    <a:pt x="-2562" y="5377"/>
                    <a:pt x="56793" y="-4626"/>
                    <a:pt x="94187" y="43943"/>
                  </a:cubicBezTo>
                  <a:cubicBezTo>
                    <a:pt x="124760" y="95505"/>
                    <a:pt x="105799" y="148679"/>
                    <a:pt x="110812" y="147675"/>
                  </a:cubicBezTo>
                  <a:cubicBezTo>
                    <a:pt x="109150" y="149435"/>
                    <a:pt x="132800" y="96546"/>
                    <a:pt x="99883" y="39991"/>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98" name="Freeform 897">
              <a:extLst>
                <a:ext uri="{FF2B5EF4-FFF2-40B4-BE49-F238E27FC236}">
                  <a16:creationId xmlns:a16="http://schemas.microsoft.com/office/drawing/2014/main" id="{E3971006-9927-2F70-D0A2-DCCE1D448758}"/>
                </a:ext>
              </a:extLst>
            </p:cNvPr>
            <p:cNvSpPr/>
            <p:nvPr/>
          </p:nvSpPr>
          <p:spPr>
            <a:xfrm>
              <a:off x="-4739405" y="3078114"/>
              <a:ext cx="59581" cy="134223"/>
            </a:xfrm>
            <a:custGeom>
              <a:avLst/>
              <a:gdLst>
                <a:gd name="connsiteX0" fmla="*/ 52745 w 59581"/>
                <a:gd name="connsiteY0" fmla="*/ 134182 h 134223"/>
                <a:gd name="connsiteX1" fmla="*/ 44410 w 59581"/>
                <a:gd name="connsiteY1" fmla="*/ 60495 h 134223"/>
                <a:gd name="connsiteX2" fmla="*/ 64 w 59581"/>
                <a:gd name="connsiteY2" fmla="*/ 118 h 134223"/>
                <a:gd name="connsiteX3" fmla="*/ 50899 w 59581"/>
                <a:gd name="connsiteY3" fmla="*/ 57759 h 134223"/>
                <a:gd name="connsiteX4" fmla="*/ 52745 w 59581"/>
                <a:gd name="connsiteY4" fmla="*/ 134182 h 134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81" h="134223">
                  <a:moveTo>
                    <a:pt x="52745" y="134182"/>
                  </a:moveTo>
                  <a:cubicBezTo>
                    <a:pt x="49819" y="134108"/>
                    <a:pt x="61542" y="99171"/>
                    <a:pt x="44410" y="60495"/>
                  </a:cubicBezTo>
                  <a:cubicBezTo>
                    <a:pt x="27933" y="22169"/>
                    <a:pt x="-1560" y="1555"/>
                    <a:pt x="64" y="118"/>
                  </a:cubicBezTo>
                  <a:cubicBezTo>
                    <a:pt x="424" y="-1678"/>
                    <a:pt x="33129" y="16992"/>
                    <a:pt x="50899" y="57759"/>
                  </a:cubicBezTo>
                  <a:cubicBezTo>
                    <a:pt x="68927" y="99310"/>
                    <a:pt x="53391" y="135619"/>
                    <a:pt x="52745" y="134182"/>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99" name="Freeform 898">
              <a:extLst>
                <a:ext uri="{FF2B5EF4-FFF2-40B4-BE49-F238E27FC236}">
                  <a16:creationId xmlns:a16="http://schemas.microsoft.com/office/drawing/2014/main" id="{C5209293-4857-06C3-E88E-A56100AA51F7}"/>
                </a:ext>
              </a:extLst>
            </p:cNvPr>
            <p:cNvSpPr/>
            <p:nvPr/>
          </p:nvSpPr>
          <p:spPr>
            <a:xfrm>
              <a:off x="-4762718" y="3083240"/>
              <a:ext cx="23757" cy="149461"/>
            </a:xfrm>
            <a:custGeom>
              <a:avLst/>
              <a:gdLst>
                <a:gd name="connsiteX0" fmla="*/ 300 w 23757"/>
                <a:gd name="connsiteY0" fmla="*/ 149449 h 149461"/>
                <a:gd name="connsiteX1" fmla="*/ 16020 w 23757"/>
                <a:gd name="connsiteY1" fmla="*/ 75338 h 149461"/>
                <a:gd name="connsiteX2" fmla="*/ 10426 w 23757"/>
                <a:gd name="connsiteY2" fmla="*/ 31 h 149461"/>
                <a:gd name="connsiteX3" fmla="*/ 23008 w 23757"/>
                <a:gd name="connsiteY3" fmla="*/ 75836 h 149461"/>
                <a:gd name="connsiteX4" fmla="*/ 300 w 23757"/>
                <a:gd name="connsiteY4" fmla="*/ 149449 h 14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7" h="149461">
                  <a:moveTo>
                    <a:pt x="300" y="149449"/>
                  </a:moveTo>
                  <a:cubicBezTo>
                    <a:pt x="-2303" y="148371"/>
                    <a:pt x="12808" y="117036"/>
                    <a:pt x="16020" y="75338"/>
                  </a:cubicBezTo>
                  <a:cubicBezTo>
                    <a:pt x="20128" y="33457"/>
                    <a:pt x="8589" y="528"/>
                    <a:pt x="10426" y="31"/>
                  </a:cubicBezTo>
                  <a:cubicBezTo>
                    <a:pt x="12088" y="-1158"/>
                    <a:pt x="27263" y="32370"/>
                    <a:pt x="23008" y="75836"/>
                  </a:cubicBezTo>
                  <a:cubicBezTo>
                    <a:pt x="19620" y="119265"/>
                    <a:pt x="1094" y="150176"/>
                    <a:pt x="300" y="149449"/>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900" name="Freeform 899">
              <a:extLst>
                <a:ext uri="{FF2B5EF4-FFF2-40B4-BE49-F238E27FC236}">
                  <a16:creationId xmlns:a16="http://schemas.microsoft.com/office/drawing/2014/main" id="{2D3F57D0-2C25-F9F7-855D-6BA97983515D}"/>
                </a:ext>
              </a:extLst>
            </p:cNvPr>
            <p:cNvSpPr/>
            <p:nvPr/>
          </p:nvSpPr>
          <p:spPr>
            <a:xfrm>
              <a:off x="-4491312" y="3002677"/>
              <a:ext cx="43925" cy="166634"/>
            </a:xfrm>
            <a:custGeom>
              <a:avLst/>
              <a:gdLst>
                <a:gd name="connsiteX0" fmla="*/ 79 w 43925"/>
                <a:gd name="connsiteY0" fmla="*/ 468 h 166634"/>
                <a:gd name="connsiteX1" fmla="*/ 36642 w 43925"/>
                <a:gd name="connsiteY1" fmla="*/ 79120 h 166634"/>
                <a:gd name="connsiteX2" fmla="*/ 10039 w 43925"/>
                <a:gd name="connsiteY2" fmla="*/ 166623 h 166634"/>
                <a:gd name="connsiteX3" fmla="*/ 43676 w 43925"/>
                <a:gd name="connsiteY3" fmla="*/ 79405 h 166634"/>
                <a:gd name="connsiteX4" fmla="*/ 79 w 43925"/>
                <a:gd name="connsiteY4" fmla="*/ 468 h 166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25" h="166634">
                  <a:moveTo>
                    <a:pt x="79" y="468"/>
                  </a:moveTo>
                  <a:cubicBezTo>
                    <a:pt x="-2081" y="284"/>
                    <a:pt x="40833" y="25826"/>
                    <a:pt x="36642" y="79120"/>
                  </a:cubicBezTo>
                  <a:cubicBezTo>
                    <a:pt x="32608" y="129595"/>
                    <a:pt x="6716" y="165471"/>
                    <a:pt x="10039" y="166623"/>
                  </a:cubicBezTo>
                  <a:cubicBezTo>
                    <a:pt x="9891" y="167378"/>
                    <a:pt x="39098" y="133160"/>
                    <a:pt x="43676" y="79405"/>
                  </a:cubicBezTo>
                  <a:cubicBezTo>
                    <a:pt x="47821" y="21653"/>
                    <a:pt x="-1103" y="-3851"/>
                    <a:pt x="79" y="468"/>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901" name="Freeform 900">
              <a:extLst>
                <a:ext uri="{FF2B5EF4-FFF2-40B4-BE49-F238E27FC236}">
                  <a16:creationId xmlns:a16="http://schemas.microsoft.com/office/drawing/2014/main" id="{9E50AC0B-1842-F667-6E70-08B95C888E9C}"/>
                </a:ext>
              </a:extLst>
            </p:cNvPr>
            <p:cNvSpPr/>
            <p:nvPr/>
          </p:nvSpPr>
          <p:spPr>
            <a:xfrm>
              <a:off x="-4660596" y="2685687"/>
              <a:ext cx="88706" cy="37378"/>
            </a:xfrm>
            <a:custGeom>
              <a:avLst/>
              <a:gdLst>
                <a:gd name="connsiteX0" fmla="*/ 40167 w 88706"/>
                <a:gd name="connsiteY0" fmla="*/ 8960 h 37378"/>
                <a:gd name="connsiteX1" fmla="*/ 78 w 88706"/>
                <a:gd name="connsiteY1" fmla="*/ 37246 h 37378"/>
                <a:gd name="connsiteX2" fmla="*/ 42946 w 88706"/>
                <a:gd name="connsiteY2" fmla="*/ 15370 h 37378"/>
                <a:gd name="connsiteX3" fmla="*/ 88703 w 88706"/>
                <a:gd name="connsiteY3" fmla="*/ 1259 h 37378"/>
                <a:gd name="connsiteX4" fmla="*/ 40167 w 88706"/>
                <a:gd name="connsiteY4" fmla="*/ 8960 h 37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06" h="37378">
                  <a:moveTo>
                    <a:pt x="40167" y="8960"/>
                  </a:moveTo>
                  <a:cubicBezTo>
                    <a:pt x="14819" y="20012"/>
                    <a:pt x="-1261" y="35947"/>
                    <a:pt x="78" y="37246"/>
                  </a:cubicBezTo>
                  <a:cubicBezTo>
                    <a:pt x="1296" y="38830"/>
                    <a:pt x="18752" y="25907"/>
                    <a:pt x="42946" y="15370"/>
                  </a:cubicBezTo>
                  <a:cubicBezTo>
                    <a:pt x="67066" y="4538"/>
                    <a:pt x="88703" y="3525"/>
                    <a:pt x="88703" y="1259"/>
                  </a:cubicBezTo>
                  <a:cubicBezTo>
                    <a:pt x="89027" y="-353"/>
                    <a:pt x="65626" y="-2370"/>
                    <a:pt x="40167" y="8960"/>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902" name="Freeform 901">
              <a:extLst>
                <a:ext uri="{FF2B5EF4-FFF2-40B4-BE49-F238E27FC236}">
                  <a16:creationId xmlns:a16="http://schemas.microsoft.com/office/drawing/2014/main" id="{1C5A74AB-02EE-BE83-36D6-57D5BB562756}"/>
                </a:ext>
              </a:extLst>
            </p:cNvPr>
            <p:cNvSpPr/>
            <p:nvPr/>
          </p:nvSpPr>
          <p:spPr>
            <a:xfrm>
              <a:off x="-4516459" y="2794071"/>
              <a:ext cx="122340" cy="127559"/>
            </a:xfrm>
            <a:custGeom>
              <a:avLst/>
              <a:gdLst>
                <a:gd name="connsiteX0" fmla="*/ 26 w 122340"/>
                <a:gd name="connsiteY0" fmla="*/ 99 h 127559"/>
                <a:gd name="connsiteX1" fmla="*/ 66479 w 122340"/>
                <a:gd name="connsiteY1" fmla="*/ 58819 h 127559"/>
                <a:gd name="connsiteX2" fmla="*/ 122224 w 122340"/>
                <a:gd name="connsiteY2" fmla="*/ 127541 h 127559"/>
                <a:gd name="connsiteX3" fmla="*/ 71417 w 122340"/>
                <a:gd name="connsiteY3" fmla="*/ 53964 h 127559"/>
                <a:gd name="connsiteX4" fmla="*/ 26 w 122340"/>
                <a:gd name="connsiteY4" fmla="*/ 99 h 127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40" h="127559">
                  <a:moveTo>
                    <a:pt x="26" y="99"/>
                  </a:moveTo>
                  <a:cubicBezTo>
                    <a:pt x="-1054" y="1684"/>
                    <a:pt x="32186" y="23992"/>
                    <a:pt x="66479" y="58819"/>
                  </a:cubicBezTo>
                  <a:cubicBezTo>
                    <a:pt x="101381" y="93286"/>
                    <a:pt x="120313" y="128480"/>
                    <a:pt x="122224" y="127541"/>
                  </a:cubicBezTo>
                  <a:cubicBezTo>
                    <a:pt x="123922" y="126997"/>
                    <a:pt x="107085" y="89187"/>
                    <a:pt x="71417" y="53964"/>
                  </a:cubicBezTo>
                  <a:cubicBezTo>
                    <a:pt x="36478" y="18448"/>
                    <a:pt x="930" y="-1595"/>
                    <a:pt x="26" y="99"/>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903" name="Freeform 902">
              <a:extLst>
                <a:ext uri="{FF2B5EF4-FFF2-40B4-BE49-F238E27FC236}">
                  <a16:creationId xmlns:a16="http://schemas.microsoft.com/office/drawing/2014/main" id="{48AE5088-FBDF-58EE-CEE2-A47227C71FE2}"/>
                </a:ext>
              </a:extLst>
            </p:cNvPr>
            <p:cNvSpPr/>
            <p:nvPr/>
          </p:nvSpPr>
          <p:spPr>
            <a:xfrm>
              <a:off x="-6348566" y="3683850"/>
              <a:ext cx="238689" cy="120183"/>
            </a:xfrm>
            <a:custGeom>
              <a:avLst/>
              <a:gdLst>
                <a:gd name="connsiteX0" fmla="*/ 15 w 238689"/>
                <a:gd name="connsiteY0" fmla="*/ 8736 h 120183"/>
                <a:gd name="connsiteX1" fmla="*/ 191343 w 238689"/>
                <a:gd name="connsiteY1" fmla="*/ 29028 h 120183"/>
                <a:gd name="connsiteX2" fmla="*/ 215325 w 238689"/>
                <a:gd name="connsiteY2" fmla="*/ 71665 h 120183"/>
                <a:gd name="connsiteX3" fmla="*/ 171802 w 238689"/>
                <a:gd name="connsiteY3" fmla="*/ 105920 h 120183"/>
                <a:gd name="connsiteX4" fmla="*/ 118180 w 238689"/>
                <a:gd name="connsiteY4" fmla="*/ 108692 h 120183"/>
                <a:gd name="connsiteX5" fmla="*/ 175337 w 238689"/>
                <a:gd name="connsiteY5" fmla="*/ 117185 h 120183"/>
                <a:gd name="connsiteX6" fmla="*/ 231045 w 238689"/>
                <a:gd name="connsiteY6" fmla="*/ 80913 h 120183"/>
                <a:gd name="connsiteX7" fmla="*/ 234719 w 238689"/>
                <a:gd name="connsiteY7" fmla="*/ 37198 h 120183"/>
                <a:gd name="connsiteX8" fmla="*/ 197833 w 238689"/>
                <a:gd name="connsiteY8" fmla="*/ 9059 h 120183"/>
                <a:gd name="connsiteX9" fmla="*/ 15 w 238689"/>
                <a:gd name="connsiteY9" fmla="*/ 8736 h 120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689" h="120183">
                  <a:moveTo>
                    <a:pt x="15" y="8736"/>
                  </a:moveTo>
                  <a:cubicBezTo>
                    <a:pt x="-1351" y="15645"/>
                    <a:pt x="91031" y="8985"/>
                    <a:pt x="191343" y="29028"/>
                  </a:cubicBezTo>
                  <a:cubicBezTo>
                    <a:pt x="216184" y="34822"/>
                    <a:pt x="224916" y="53925"/>
                    <a:pt x="215325" y="71665"/>
                  </a:cubicBezTo>
                  <a:cubicBezTo>
                    <a:pt x="205836" y="88862"/>
                    <a:pt x="186876" y="99730"/>
                    <a:pt x="171802" y="105920"/>
                  </a:cubicBezTo>
                  <a:cubicBezTo>
                    <a:pt x="139669" y="119414"/>
                    <a:pt x="118106" y="108112"/>
                    <a:pt x="118180" y="108692"/>
                  </a:cubicBezTo>
                  <a:cubicBezTo>
                    <a:pt x="116306" y="109015"/>
                    <a:pt x="137620" y="127179"/>
                    <a:pt x="175337" y="117185"/>
                  </a:cubicBezTo>
                  <a:cubicBezTo>
                    <a:pt x="192968" y="112211"/>
                    <a:pt x="215390" y="103940"/>
                    <a:pt x="231045" y="80913"/>
                  </a:cubicBezTo>
                  <a:cubicBezTo>
                    <a:pt x="238762" y="69685"/>
                    <a:pt x="241753" y="51659"/>
                    <a:pt x="234719" y="37198"/>
                  </a:cubicBezTo>
                  <a:cubicBezTo>
                    <a:pt x="227436" y="20720"/>
                    <a:pt x="211144" y="13563"/>
                    <a:pt x="197833" y="9059"/>
                  </a:cubicBezTo>
                  <a:cubicBezTo>
                    <a:pt x="85835" y="-13029"/>
                    <a:pt x="523" y="12734"/>
                    <a:pt x="15" y="8736"/>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904" name="Freeform 903">
              <a:extLst>
                <a:ext uri="{FF2B5EF4-FFF2-40B4-BE49-F238E27FC236}">
                  <a16:creationId xmlns:a16="http://schemas.microsoft.com/office/drawing/2014/main" id="{9FE081E3-592C-54C6-80D7-B4572F3E3A40}"/>
                </a:ext>
              </a:extLst>
            </p:cNvPr>
            <p:cNvSpPr/>
            <p:nvPr/>
          </p:nvSpPr>
          <p:spPr>
            <a:xfrm>
              <a:off x="-6183835" y="4203613"/>
              <a:ext cx="234696" cy="99860"/>
            </a:xfrm>
            <a:custGeom>
              <a:avLst/>
              <a:gdLst>
                <a:gd name="connsiteX0" fmla="*/ 208738 w 234696"/>
                <a:gd name="connsiteY0" fmla="*/ 24971 h 99860"/>
                <a:gd name="connsiteX1" fmla="*/ 118635 w 234696"/>
                <a:gd name="connsiteY1" fmla="*/ 0 h 99860"/>
                <a:gd name="connsiteX2" fmla="*/ 0 w 234696"/>
                <a:gd name="connsiteY2" fmla="*/ 29963 h 99860"/>
                <a:gd name="connsiteX3" fmla="*/ 30185 w 234696"/>
                <a:gd name="connsiteY3" fmla="*/ 99477 h 99860"/>
                <a:gd name="connsiteX4" fmla="*/ 103958 w 234696"/>
                <a:gd name="connsiteY4" fmla="*/ 82713 h 99860"/>
                <a:gd name="connsiteX5" fmla="*/ 221901 w 234696"/>
                <a:gd name="connsiteY5" fmla="*/ 49969 h 99860"/>
                <a:gd name="connsiteX6" fmla="*/ 208738 w 234696"/>
                <a:gd name="connsiteY6" fmla="*/ 24971 h 9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696" h="99860">
                  <a:moveTo>
                    <a:pt x="208738" y="24971"/>
                  </a:moveTo>
                  <a:cubicBezTo>
                    <a:pt x="177122" y="17445"/>
                    <a:pt x="148239" y="15180"/>
                    <a:pt x="118635" y="0"/>
                  </a:cubicBezTo>
                  <a:lnTo>
                    <a:pt x="0" y="29963"/>
                  </a:lnTo>
                  <a:cubicBezTo>
                    <a:pt x="3249" y="55947"/>
                    <a:pt x="1228" y="94513"/>
                    <a:pt x="30185" y="99477"/>
                  </a:cubicBezTo>
                  <a:cubicBezTo>
                    <a:pt x="47927" y="102535"/>
                    <a:pt x="86290" y="86416"/>
                    <a:pt x="103958" y="82713"/>
                  </a:cubicBezTo>
                  <a:cubicBezTo>
                    <a:pt x="137309" y="75695"/>
                    <a:pt x="194356" y="71384"/>
                    <a:pt x="221901" y="49969"/>
                  </a:cubicBezTo>
                  <a:cubicBezTo>
                    <a:pt x="244941" y="32127"/>
                    <a:pt x="234630" y="31151"/>
                    <a:pt x="208738" y="24971"/>
                  </a:cubicBezTo>
                </a:path>
              </a:pathLst>
            </a:custGeom>
            <a:solidFill>
              <a:srgbClr val="964524"/>
            </a:solidFill>
            <a:ln w="9231" cap="flat">
              <a:noFill/>
              <a:prstDash val="solid"/>
              <a:miter/>
            </a:ln>
          </p:spPr>
          <p:txBody>
            <a:bodyPr rtlCol="0" anchor="ctr"/>
            <a:lstStyle/>
            <a:p>
              <a:endParaRPr lang="en-US" dirty="0">
                <a:latin typeface="Roboto Condensed" panose="02000000000000000000" pitchFamily="2" charset="0"/>
              </a:endParaRPr>
            </a:p>
          </p:txBody>
        </p:sp>
        <p:sp>
          <p:nvSpPr>
            <p:cNvPr id="905" name="Freeform 904">
              <a:extLst>
                <a:ext uri="{FF2B5EF4-FFF2-40B4-BE49-F238E27FC236}">
                  <a16:creationId xmlns:a16="http://schemas.microsoft.com/office/drawing/2014/main" id="{36C43CE6-D13C-EC73-DB57-C61858EACAE4}"/>
                </a:ext>
              </a:extLst>
            </p:cNvPr>
            <p:cNvSpPr/>
            <p:nvPr/>
          </p:nvSpPr>
          <p:spPr>
            <a:xfrm>
              <a:off x="-6872182" y="3827810"/>
              <a:ext cx="825570" cy="457809"/>
            </a:xfrm>
            <a:custGeom>
              <a:avLst/>
              <a:gdLst>
                <a:gd name="connsiteX0" fmla="*/ 787689 w 825570"/>
                <a:gd name="connsiteY0" fmla="*/ 322545 h 457809"/>
                <a:gd name="connsiteX1" fmla="*/ 741710 w 825570"/>
                <a:gd name="connsiteY1" fmla="*/ 161789 h 457809"/>
                <a:gd name="connsiteX2" fmla="*/ 724375 w 825570"/>
                <a:gd name="connsiteY2" fmla="*/ 64789 h 457809"/>
                <a:gd name="connsiteX3" fmla="*/ 395451 w 825570"/>
                <a:gd name="connsiteY3" fmla="*/ 202445 h 457809"/>
                <a:gd name="connsiteX4" fmla="*/ 0 w 825570"/>
                <a:gd name="connsiteY4" fmla="*/ 394224 h 457809"/>
                <a:gd name="connsiteX5" fmla="*/ 173651 w 825570"/>
                <a:gd name="connsiteY5" fmla="*/ 457797 h 457809"/>
                <a:gd name="connsiteX6" fmla="*/ 333216 w 825570"/>
                <a:gd name="connsiteY6" fmla="*/ 444663 h 457809"/>
                <a:gd name="connsiteX7" fmla="*/ 590269 w 825570"/>
                <a:gd name="connsiteY7" fmla="*/ 272540 h 457809"/>
                <a:gd name="connsiteX8" fmla="*/ 618829 w 825570"/>
                <a:gd name="connsiteY8" fmla="*/ 350473 h 457809"/>
                <a:gd name="connsiteX9" fmla="*/ 654165 w 825570"/>
                <a:gd name="connsiteY9" fmla="*/ 445998 h 457809"/>
                <a:gd name="connsiteX10" fmla="*/ 825481 w 825570"/>
                <a:gd name="connsiteY10" fmla="*/ 366914 h 457809"/>
                <a:gd name="connsiteX11" fmla="*/ 787689 w 825570"/>
                <a:gd name="connsiteY11" fmla="*/ 322545 h 457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5570" h="457809">
                  <a:moveTo>
                    <a:pt x="787689" y="322545"/>
                  </a:moveTo>
                  <a:cubicBezTo>
                    <a:pt x="777157" y="299270"/>
                    <a:pt x="747840" y="191254"/>
                    <a:pt x="741710" y="161789"/>
                  </a:cubicBezTo>
                  <a:cubicBezTo>
                    <a:pt x="735046" y="129984"/>
                    <a:pt x="738184" y="94798"/>
                    <a:pt x="724375" y="64789"/>
                  </a:cubicBezTo>
                  <a:cubicBezTo>
                    <a:pt x="640605" y="-116978"/>
                    <a:pt x="459559" y="134340"/>
                    <a:pt x="395451" y="202445"/>
                  </a:cubicBezTo>
                  <a:lnTo>
                    <a:pt x="0" y="394224"/>
                  </a:lnTo>
                  <a:cubicBezTo>
                    <a:pt x="47594" y="449342"/>
                    <a:pt x="101937" y="458193"/>
                    <a:pt x="173651" y="457797"/>
                  </a:cubicBezTo>
                  <a:cubicBezTo>
                    <a:pt x="227744" y="457475"/>
                    <a:pt x="280822" y="460026"/>
                    <a:pt x="333216" y="444663"/>
                  </a:cubicBezTo>
                  <a:cubicBezTo>
                    <a:pt x="430676" y="416128"/>
                    <a:pt x="530489" y="356156"/>
                    <a:pt x="590269" y="272540"/>
                  </a:cubicBezTo>
                  <a:cubicBezTo>
                    <a:pt x="602315" y="295567"/>
                    <a:pt x="607327" y="325604"/>
                    <a:pt x="618829" y="350473"/>
                  </a:cubicBezTo>
                  <a:cubicBezTo>
                    <a:pt x="632925" y="380767"/>
                    <a:pt x="645543" y="413466"/>
                    <a:pt x="654165" y="445998"/>
                  </a:cubicBezTo>
                  <a:cubicBezTo>
                    <a:pt x="686473" y="435673"/>
                    <a:pt x="829662" y="403859"/>
                    <a:pt x="825481" y="366914"/>
                  </a:cubicBezTo>
                  <a:cubicBezTo>
                    <a:pt x="824428" y="357878"/>
                    <a:pt x="793136" y="334676"/>
                    <a:pt x="787689" y="322545"/>
                  </a:cubicBezTo>
                </a:path>
              </a:pathLst>
            </a:custGeom>
            <a:solidFill>
              <a:srgbClr val="717A99"/>
            </a:solidFill>
            <a:ln w="9231" cap="flat">
              <a:noFill/>
              <a:prstDash val="solid"/>
              <a:miter/>
            </a:ln>
          </p:spPr>
          <p:txBody>
            <a:bodyPr rtlCol="0" anchor="ctr"/>
            <a:lstStyle/>
            <a:p>
              <a:endParaRPr lang="en-US" dirty="0">
                <a:latin typeface="Roboto Condensed" panose="02000000000000000000" pitchFamily="2" charset="0"/>
              </a:endParaRPr>
            </a:p>
          </p:txBody>
        </p:sp>
        <p:sp>
          <p:nvSpPr>
            <p:cNvPr id="906" name="Freeform 905">
              <a:extLst>
                <a:ext uri="{FF2B5EF4-FFF2-40B4-BE49-F238E27FC236}">
                  <a16:creationId xmlns:a16="http://schemas.microsoft.com/office/drawing/2014/main" id="{DD764D4D-0530-F766-DA97-A0A2F428AACF}"/>
                </a:ext>
              </a:extLst>
            </p:cNvPr>
            <p:cNvSpPr/>
            <p:nvPr/>
          </p:nvSpPr>
          <p:spPr>
            <a:xfrm>
              <a:off x="-6920782" y="3573517"/>
              <a:ext cx="528245" cy="699574"/>
            </a:xfrm>
            <a:custGeom>
              <a:avLst/>
              <a:gdLst>
                <a:gd name="connsiteX0" fmla="*/ 189509 w 528245"/>
                <a:gd name="connsiteY0" fmla="*/ 35601 h 699574"/>
                <a:gd name="connsiteX1" fmla="*/ 18563 w 528245"/>
                <a:gd name="connsiteY1" fmla="*/ 363838 h 699574"/>
                <a:gd name="connsiteX2" fmla="*/ 108674 w 528245"/>
                <a:gd name="connsiteY2" fmla="*/ 699463 h 699574"/>
                <a:gd name="connsiteX3" fmla="*/ 493482 w 528245"/>
                <a:gd name="connsiteY3" fmla="*/ 444903 h 699574"/>
                <a:gd name="connsiteX4" fmla="*/ 499141 w 528245"/>
                <a:gd name="connsiteY4" fmla="*/ 268276 h 699574"/>
                <a:gd name="connsiteX5" fmla="*/ 528246 w 528245"/>
                <a:gd name="connsiteY5" fmla="*/ 275083 h 699574"/>
                <a:gd name="connsiteX6" fmla="*/ 378355 w 528245"/>
                <a:gd name="connsiteY6" fmla="*/ 2064 h 699574"/>
                <a:gd name="connsiteX7" fmla="*/ 189509 w 528245"/>
                <a:gd name="connsiteY7" fmla="*/ 35601 h 699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8245" h="699574">
                  <a:moveTo>
                    <a:pt x="189509" y="35601"/>
                  </a:moveTo>
                  <a:cubicBezTo>
                    <a:pt x="65400" y="97986"/>
                    <a:pt x="55052" y="241620"/>
                    <a:pt x="18563" y="363838"/>
                  </a:cubicBezTo>
                  <a:cubicBezTo>
                    <a:pt x="-12555" y="468216"/>
                    <a:pt x="-17530" y="705468"/>
                    <a:pt x="108674" y="699463"/>
                  </a:cubicBezTo>
                  <a:cubicBezTo>
                    <a:pt x="275440" y="691579"/>
                    <a:pt x="386173" y="560904"/>
                    <a:pt x="493482" y="444903"/>
                  </a:cubicBezTo>
                  <a:cubicBezTo>
                    <a:pt x="438854" y="409100"/>
                    <a:pt x="471273" y="313685"/>
                    <a:pt x="499141" y="268276"/>
                  </a:cubicBezTo>
                  <a:cubicBezTo>
                    <a:pt x="507975" y="270330"/>
                    <a:pt x="517824" y="272669"/>
                    <a:pt x="528246" y="275083"/>
                  </a:cubicBezTo>
                  <a:lnTo>
                    <a:pt x="378355" y="2064"/>
                  </a:lnTo>
                  <a:cubicBezTo>
                    <a:pt x="314523" y="-4918"/>
                    <a:pt x="249011" y="5702"/>
                    <a:pt x="189509" y="35601"/>
                  </a:cubicBezTo>
                </a:path>
              </a:pathLst>
            </a:custGeom>
            <a:solidFill>
              <a:srgbClr val="949A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907" name="Freeform 906">
              <a:extLst>
                <a:ext uri="{FF2B5EF4-FFF2-40B4-BE49-F238E27FC236}">
                  <a16:creationId xmlns:a16="http://schemas.microsoft.com/office/drawing/2014/main" id="{D1449877-8675-2C1F-104A-93F5BF94C56D}"/>
                </a:ext>
              </a:extLst>
            </p:cNvPr>
            <p:cNvSpPr/>
            <p:nvPr/>
          </p:nvSpPr>
          <p:spPr>
            <a:xfrm>
              <a:off x="-6564369" y="3574430"/>
              <a:ext cx="428774" cy="296296"/>
            </a:xfrm>
            <a:custGeom>
              <a:avLst/>
              <a:gdLst>
                <a:gd name="connsiteX0" fmla="*/ 419082 w 428774"/>
                <a:gd name="connsiteY0" fmla="*/ 162157 h 296296"/>
                <a:gd name="connsiteX1" fmla="*/ 410026 w 428774"/>
                <a:gd name="connsiteY1" fmla="*/ 150183 h 296296"/>
                <a:gd name="connsiteX2" fmla="*/ 157839 w 428774"/>
                <a:gd name="connsiteY2" fmla="*/ 45188 h 296296"/>
                <a:gd name="connsiteX3" fmla="*/ 8022 w 428774"/>
                <a:gd name="connsiteY3" fmla="*/ 0 h 296296"/>
                <a:gd name="connsiteX4" fmla="*/ 141759 w 428774"/>
                <a:gd name="connsiteY4" fmla="*/ 269021 h 296296"/>
                <a:gd name="connsiteX5" fmla="*/ 142728 w 428774"/>
                <a:gd name="connsiteY5" fmla="*/ 267363 h 296296"/>
                <a:gd name="connsiteX6" fmla="*/ 419082 w 428774"/>
                <a:gd name="connsiteY6" fmla="*/ 162157 h 296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774" h="296296">
                  <a:moveTo>
                    <a:pt x="419082" y="162157"/>
                  </a:moveTo>
                  <a:lnTo>
                    <a:pt x="410026" y="150183"/>
                  </a:lnTo>
                  <a:cubicBezTo>
                    <a:pt x="305034" y="161042"/>
                    <a:pt x="242864" y="93472"/>
                    <a:pt x="157839" y="45188"/>
                  </a:cubicBezTo>
                  <a:cubicBezTo>
                    <a:pt x="111435" y="18781"/>
                    <a:pt x="60084" y="3601"/>
                    <a:pt x="8022" y="0"/>
                  </a:cubicBezTo>
                  <a:cubicBezTo>
                    <a:pt x="-22957" y="112326"/>
                    <a:pt x="38779" y="225306"/>
                    <a:pt x="141759" y="269021"/>
                  </a:cubicBezTo>
                  <a:cubicBezTo>
                    <a:pt x="142045" y="268441"/>
                    <a:pt x="142405" y="267907"/>
                    <a:pt x="142728" y="267363"/>
                  </a:cubicBezTo>
                  <a:cubicBezTo>
                    <a:pt x="247009" y="291836"/>
                    <a:pt x="478833" y="352711"/>
                    <a:pt x="419082" y="162157"/>
                  </a:cubicBezTo>
                </a:path>
              </a:pathLst>
            </a:custGeom>
            <a:solidFill>
              <a:schemeClr val="bg1">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908" name="Freeform 907">
              <a:extLst>
                <a:ext uri="{FF2B5EF4-FFF2-40B4-BE49-F238E27FC236}">
                  <a16:creationId xmlns:a16="http://schemas.microsoft.com/office/drawing/2014/main" id="{7EE9391C-997B-F0B6-0F00-E74273D3CB41}"/>
                </a:ext>
              </a:extLst>
            </p:cNvPr>
            <p:cNvSpPr/>
            <p:nvPr/>
          </p:nvSpPr>
          <p:spPr>
            <a:xfrm>
              <a:off x="-6878062" y="2927258"/>
              <a:ext cx="645690" cy="668863"/>
            </a:xfrm>
            <a:custGeom>
              <a:avLst/>
              <a:gdLst>
                <a:gd name="connsiteX0" fmla="*/ 322758 w 645690"/>
                <a:gd name="connsiteY0" fmla="*/ 0 h 668863"/>
                <a:gd name="connsiteX1" fmla="*/ 0 w 645690"/>
                <a:gd name="connsiteY1" fmla="*/ 334400 h 668863"/>
                <a:gd name="connsiteX2" fmla="*/ 322758 w 645690"/>
                <a:gd name="connsiteY2" fmla="*/ 668864 h 668863"/>
                <a:gd name="connsiteX3" fmla="*/ 645691 w 645690"/>
                <a:gd name="connsiteY3" fmla="*/ 334400 h 668863"/>
                <a:gd name="connsiteX4" fmla="*/ 322758 w 645690"/>
                <a:gd name="connsiteY4" fmla="*/ 0 h 668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690" h="668863">
                  <a:moveTo>
                    <a:pt x="322758" y="0"/>
                  </a:moveTo>
                  <a:cubicBezTo>
                    <a:pt x="144519" y="0"/>
                    <a:pt x="0" y="149713"/>
                    <a:pt x="0" y="334400"/>
                  </a:cubicBezTo>
                  <a:cubicBezTo>
                    <a:pt x="0" y="519160"/>
                    <a:pt x="144519" y="668864"/>
                    <a:pt x="322758" y="668864"/>
                  </a:cubicBezTo>
                  <a:cubicBezTo>
                    <a:pt x="501135" y="668864"/>
                    <a:pt x="645691" y="519160"/>
                    <a:pt x="645691" y="334400"/>
                  </a:cubicBezTo>
                  <a:cubicBezTo>
                    <a:pt x="645691" y="149713"/>
                    <a:pt x="501135" y="0"/>
                    <a:pt x="322758" y="0"/>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909" name="Freeform 908">
              <a:extLst>
                <a:ext uri="{FF2B5EF4-FFF2-40B4-BE49-F238E27FC236}">
                  <a16:creationId xmlns:a16="http://schemas.microsoft.com/office/drawing/2014/main" id="{C594C03D-7B04-4953-F52C-D693CB6524E4}"/>
                </a:ext>
              </a:extLst>
            </p:cNvPr>
            <p:cNvSpPr/>
            <p:nvPr/>
          </p:nvSpPr>
          <p:spPr>
            <a:xfrm>
              <a:off x="-7024316" y="2810473"/>
              <a:ext cx="744747" cy="803424"/>
            </a:xfrm>
            <a:custGeom>
              <a:avLst/>
              <a:gdLst>
                <a:gd name="connsiteX0" fmla="*/ 719436 w 744747"/>
                <a:gd name="connsiteY0" fmla="*/ 361305 h 803424"/>
                <a:gd name="connsiteX1" fmla="*/ 728233 w 744747"/>
                <a:gd name="connsiteY1" fmla="*/ 333101 h 803424"/>
                <a:gd name="connsiteX2" fmla="*/ 710528 w 744747"/>
                <a:gd name="connsiteY2" fmla="*/ 295641 h 803424"/>
                <a:gd name="connsiteX3" fmla="*/ 726396 w 744747"/>
                <a:gd name="connsiteY3" fmla="*/ 266322 h 803424"/>
                <a:gd name="connsiteX4" fmla="*/ 714996 w 744747"/>
                <a:gd name="connsiteY4" fmla="*/ 240339 h 803424"/>
                <a:gd name="connsiteX5" fmla="*/ 731907 w 744747"/>
                <a:gd name="connsiteY5" fmla="*/ 204039 h 803424"/>
                <a:gd name="connsiteX6" fmla="*/ 682402 w 744747"/>
                <a:gd name="connsiteY6" fmla="*/ 155534 h 803424"/>
                <a:gd name="connsiteX7" fmla="*/ 677288 w 744747"/>
                <a:gd name="connsiteY7" fmla="*/ 156078 h 803424"/>
                <a:gd name="connsiteX8" fmla="*/ 680565 w 744747"/>
                <a:gd name="connsiteY8" fmla="*/ 139093 h 803424"/>
                <a:gd name="connsiteX9" fmla="*/ 632823 w 744747"/>
                <a:gd name="connsiteY9" fmla="*/ 91455 h 803424"/>
                <a:gd name="connsiteX10" fmla="*/ 621506 w 744747"/>
                <a:gd name="connsiteY10" fmla="*/ 93039 h 803424"/>
                <a:gd name="connsiteX11" fmla="*/ 621866 w 744747"/>
                <a:gd name="connsiteY11" fmla="*/ 89695 h 803424"/>
                <a:gd name="connsiteX12" fmla="*/ 570478 w 744747"/>
                <a:gd name="connsiteY12" fmla="*/ 38455 h 803424"/>
                <a:gd name="connsiteX13" fmla="*/ 543219 w 744747"/>
                <a:gd name="connsiteY13" fmla="*/ 46413 h 803424"/>
                <a:gd name="connsiteX14" fmla="*/ 500775 w 744747"/>
                <a:gd name="connsiteY14" fmla="*/ 20107 h 803424"/>
                <a:gd name="connsiteX15" fmla="*/ 466953 w 744747"/>
                <a:gd name="connsiteY15" fmla="*/ 34181 h 803424"/>
                <a:gd name="connsiteX16" fmla="*/ 420079 w 744747"/>
                <a:gd name="connsiteY16" fmla="*/ 3629 h 803424"/>
                <a:gd name="connsiteX17" fmla="*/ 379334 w 744747"/>
                <a:gd name="connsiteY17" fmla="*/ 24031 h 803424"/>
                <a:gd name="connsiteX18" fmla="*/ 328315 w 744747"/>
                <a:gd name="connsiteY18" fmla="*/ 0 h 803424"/>
                <a:gd name="connsiteX19" fmla="*/ 262286 w 744747"/>
                <a:gd name="connsiteY19" fmla="*/ 65876 h 803424"/>
                <a:gd name="connsiteX20" fmla="*/ 262434 w 744747"/>
                <a:gd name="connsiteY20" fmla="*/ 69109 h 803424"/>
                <a:gd name="connsiteX21" fmla="*/ 223784 w 744747"/>
                <a:gd name="connsiteY21" fmla="*/ 45760 h 803424"/>
                <a:gd name="connsiteX22" fmla="*/ 179753 w 744747"/>
                <a:gd name="connsiteY22" fmla="*/ 89695 h 803424"/>
                <a:gd name="connsiteX23" fmla="*/ 184193 w 744747"/>
                <a:gd name="connsiteY23" fmla="*/ 108513 h 803424"/>
                <a:gd name="connsiteX24" fmla="*/ 148562 w 744747"/>
                <a:gd name="connsiteY24" fmla="*/ 95194 h 803424"/>
                <a:gd name="connsiteX25" fmla="*/ 93537 w 744747"/>
                <a:gd name="connsiteY25" fmla="*/ 150072 h 803424"/>
                <a:gd name="connsiteX26" fmla="*/ 103524 w 744747"/>
                <a:gd name="connsiteY26" fmla="*/ 181444 h 803424"/>
                <a:gd name="connsiteX27" fmla="*/ 69702 w 744747"/>
                <a:gd name="connsiteY27" fmla="*/ 217818 h 803424"/>
                <a:gd name="connsiteX28" fmla="*/ 75942 w 744747"/>
                <a:gd name="connsiteY28" fmla="*/ 238220 h 803424"/>
                <a:gd name="connsiteX29" fmla="*/ 34874 w 744747"/>
                <a:gd name="connsiteY29" fmla="*/ 281824 h 803424"/>
                <a:gd name="connsiteX30" fmla="*/ 39628 w 744747"/>
                <a:gd name="connsiteY30" fmla="*/ 301434 h 803424"/>
                <a:gd name="connsiteX31" fmla="*/ 23834 w 744747"/>
                <a:gd name="connsiteY31" fmla="*/ 334897 h 803424"/>
                <a:gd name="connsiteX32" fmla="*/ 34948 w 744747"/>
                <a:gd name="connsiteY32" fmla="*/ 363828 h 803424"/>
                <a:gd name="connsiteX33" fmla="*/ 0 w 744747"/>
                <a:gd name="connsiteY33" fmla="*/ 408114 h 803424"/>
                <a:gd name="connsiteX34" fmla="*/ 17419 w 744747"/>
                <a:gd name="connsiteY34" fmla="*/ 443806 h 803424"/>
                <a:gd name="connsiteX35" fmla="*/ 0 w 744747"/>
                <a:gd name="connsiteY35" fmla="*/ 474929 h 803424"/>
                <a:gd name="connsiteX36" fmla="*/ 24231 w 744747"/>
                <a:gd name="connsiteY36" fmla="*/ 509544 h 803424"/>
                <a:gd name="connsiteX37" fmla="*/ 5483 w 744747"/>
                <a:gd name="connsiteY37" fmla="*/ 544481 h 803424"/>
                <a:gd name="connsiteX38" fmla="*/ 38834 w 744747"/>
                <a:gd name="connsiteY38" fmla="*/ 584990 h 803424"/>
                <a:gd name="connsiteX39" fmla="*/ 33037 w 744747"/>
                <a:gd name="connsiteY39" fmla="*/ 601256 h 803424"/>
                <a:gd name="connsiteX40" fmla="*/ 53013 w 744747"/>
                <a:gd name="connsiteY40" fmla="*/ 627949 h 803424"/>
                <a:gd name="connsiteX41" fmla="*/ 49551 w 744747"/>
                <a:gd name="connsiteY41" fmla="*/ 643239 h 803424"/>
                <a:gd name="connsiteX42" fmla="*/ 77059 w 744747"/>
                <a:gd name="connsiteY42" fmla="*/ 675302 h 803424"/>
                <a:gd name="connsiteX43" fmla="*/ 81786 w 744747"/>
                <a:gd name="connsiteY43" fmla="*/ 674759 h 803424"/>
                <a:gd name="connsiteX44" fmla="*/ 108361 w 744747"/>
                <a:gd name="connsiteY44" fmla="*/ 687138 h 803424"/>
                <a:gd name="connsiteX45" fmla="*/ 151340 w 744747"/>
                <a:gd name="connsiteY45" fmla="*/ 748519 h 803424"/>
                <a:gd name="connsiteX46" fmla="*/ 158226 w 744747"/>
                <a:gd name="connsiteY46" fmla="*/ 747626 h 803424"/>
                <a:gd name="connsiteX47" fmla="*/ 187904 w 744747"/>
                <a:gd name="connsiteY47" fmla="*/ 757592 h 803424"/>
                <a:gd name="connsiteX48" fmla="*/ 230200 w 744747"/>
                <a:gd name="connsiteY48" fmla="*/ 785151 h 803424"/>
                <a:gd name="connsiteX49" fmla="*/ 254034 w 744747"/>
                <a:gd name="connsiteY49" fmla="*/ 779467 h 803424"/>
                <a:gd name="connsiteX50" fmla="*/ 295324 w 744747"/>
                <a:gd name="connsiteY50" fmla="*/ 799759 h 803424"/>
                <a:gd name="connsiteX51" fmla="*/ 307287 w 744747"/>
                <a:gd name="connsiteY51" fmla="*/ 798608 h 803424"/>
                <a:gd name="connsiteX52" fmla="*/ 340287 w 744747"/>
                <a:gd name="connsiteY52" fmla="*/ 803425 h 803424"/>
                <a:gd name="connsiteX53" fmla="*/ 383663 w 744747"/>
                <a:gd name="connsiteY53" fmla="*/ 794140 h 803424"/>
                <a:gd name="connsiteX54" fmla="*/ 385749 w 744747"/>
                <a:gd name="connsiteY54" fmla="*/ 793781 h 803424"/>
                <a:gd name="connsiteX55" fmla="*/ 418242 w 744747"/>
                <a:gd name="connsiteY55" fmla="*/ 801592 h 803424"/>
                <a:gd name="connsiteX56" fmla="*/ 460575 w 744747"/>
                <a:gd name="connsiteY56" fmla="*/ 783999 h 803424"/>
                <a:gd name="connsiteX57" fmla="*/ 483901 w 744747"/>
                <a:gd name="connsiteY57" fmla="*/ 750030 h 803424"/>
                <a:gd name="connsiteX58" fmla="*/ 498975 w 744747"/>
                <a:gd name="connsiteY58" fmla="*/ 752231 h 803424"/>
                <a:gd name="connsiteX59" fmla="*/ 553964 w 744747"/>
                <a:gd name="connsiteY59" fmla="*/ 701857 h 803424"/>
                <a:gd name="connsiteX60" fmla="*/ 547723 w 744747"/>
                <a:gd name="connsiteY60" fmla="*/ 678940 h 803424"/>
                <a:gd name="connsiteX61" fmla="*/ 627340 w 744747"/>
                <a:gd name="connsiteY61" fmla="*/ 644216 h 803424"/>
                <a:gd name="connsiteX62" fmla="*/ 568678 w 744747"/>
                <a:gd name="connsiteY62" fmla="*/ 569193 h 803424"/>
                <a:gd name="connsiteX63" fmla="*/ 602610 w 744747"/>
                <a:gd name="connsiteY63" fmla="*/ 533759 h 803424"/>
                <a:gd name="connsiteX64" fmla="*/ 640143 w 744747"/>
                <a:gd name="connsiteY64" fmla="*/ 561824 h 803424"/>
                <a:gd name="connsiteX65" fmla="*/ 678728 w 744747"/>
                <a:gd name="connsiteY65" fmla="*/ 526169 h 803424"/>
                <a:gd name="connsiteX66" fmla="*/ 649734 w 744747"/>
                <a:gd name="connsiteY66" fmla="*/ 491730 h 803424"/>
                <a:gd name="connsiteX67" fmla="*/ 653556 w 744747"/>
                <a:gd name="connsiteY67" fmla="*/ 483744 h 803424"/>
                <a:gd name="connsiteX68" fmla="*/ 684211 w 744747"/>
                <a:gd name="connsiteY68" fmla="*/ 494143 h 803424"/>
                <a:gd name="connsiteX69" fmla="*/ 726396 w 744747"/>
                <a:gd name="connsiteY69" fmla="*/ 461150 h 803424"/>
                <a:gd name="connsiteX70" fmla="*/ 714461 w 744747"/>
                <a:gd name="connsiteY70" fmla="*/ 438270 h 803424"/>
                <a:gd name="connsiteX71" fmla="*/ 744747 w 744747"/>
                <a:gd name="connsiteY71" fmla="*/ 399014 h 803424"/>
                <a:gd name="connsiteX72" fmla="*/ 719436 w 744747"/>
                <a:gd name="connsiteY72" fmla="*/ 361305 h 8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44747" h="803424">
                  <a:moveTo>
                    <a:pt x="719436" y="361305"/>
                  </a:moveTo>
                  <a:cubicBezTo>
                    <a:pt x="724919" y="353641"/>
                    <a:pt x="728233" y="343924"/>
                    <a:pt x="728233" y="333101"/>
                  </a:cubicBezTo>
                  <a:cubicBezTo>
                    <a:pt x="728233" y="317120"/>
                    <a:pt x="721098" y="303341"/>
                    <a:pt x="710528" y="295641"/>
                  </a:cubicBezTo>
                  <a:cubicBezTo>
                    <a:pt x="719972" y="289810"/>
                    <a:pt x="726396" y="278914"/>
                    <a:pt x="726396" y="266322"/>
                  </a:cubicBezTo>
                  <a:cubicBezTo>
                    <a:pt x="726396" y="255776"/>
                    <a:pt x="721892" y="246528"/>
                    <a:pt x="714996" y="240339"/>
                  </a:cubicBezTo>
                  <a:cubicBezTo>
                    <a:pt x="725316" y="231422"/>
                    <a:pt x="731907" y="218537"/>
                    <a:pt x="731907" y="204039"/>
                  </a:cubicBezTo>
                  <a:cubicBezTo>
                    <a:pt x="731907" y="177337"/>
                    <a:pt x="709735" y="155534"/>
                    <a:pt x="682402" y="155534"/>
                  </a:cubicBezTo>
                  <a:cubicBezTo>
                    <a:pt x="680639" y="155534"/>
                    <a:pt x="678977" y="155894"/>
                    <a:pt x="677288" y="156078"/>
                  </a:cubicBezTo>
                  <a:cubicBezTo>
                    <a:pt x="679337" y="150754"/>
                    <a:pt x="680565" y="145099"/>
                    <a:pt x="680565" y="139093"/>
                  </a:cubicBezTo>
                  <a:cubicBezTo>
                    <a:pt x="680565" y="112833"/>
                    <a:pt x="659186" y="91455"/>
                    <a:pt x="632823" y="91455"/>
                  </a:cubicBezTo>
                  <a:cubicBezTo>
                    <a:pt x="628891" y="91455"/>
                    <a:pt x="625180" y="92108"/>
                    <a:pt x="621506" y="93039"/>
                  </a:cubicBezTo>
                  <a:cubicBezTo>
                    <a:pt x="621570" y="91924"/>
                    <a:pt x="621866" y="90773"/>
                    <a:pt x="621866" y="89695"/>
                  </a:cubicBezTo>
                  <a:cubicBezTo>
                    <a:pt x="621866" y="61381"/>
                    <a:pt x="598853" y="38455"/>
                    <a:pt x="570478" y="38455"/>
                  </a:cubicBezTo>
                  <a:cubicBezTo>
                    <a:pt x="560453" y="38455"/>
                    <a:pt x="551120" y="41412"/>
                    <a:pt x="543219" y="46413"/>
                  </a:cubicBezTo>
                  <a:cubicBezTo>
                    <a:pt x="535391" y="30866"/>
                    <a:pt x="519422" y="20107"/>
                    <a:pt x="500775" y="20107"/>
                  </a:cubicBezTo>
                  <a:cubicBezTo>
                    <a:pt x="487547" y="20107"/>
                    <a:pt x="475612" y="25542"/>
                    <a:pt x="466953" y="34181"/>
                  </a:cubicBezTo>
                  <a:cubicBezTo>
                    <a:pt x="458950" y="16220"/>
                    <a:pt x="441033" y="3629"/>
                    <a:pt x="420079" y="3629"/>
                  </a:cubicBezTo>
                  <a:cubicBezTo>
                    <a:pt x="403352" y="3629"/>
                    <a:pt x="388749" y="11689"/>
                    <a:pt x="379334" y="24031"/>
                  </a:cubicBezTo>
                  <a:cubicBezTo>
                    <a:pt x="367223" y="9312"/>
                    <a:pt x="348863" y="0"/>
                    <a:pt x="328315" y="0"/>
                  </a:cubicBezTo>
                  <a:cubicBezTo>
                    <a:pt x="291862" y="0"/>
                    <a:pt x="262286" y="29466"/>
                    <a:pt x="262286" y="65876"/>
                  </a:cubicBezTo>
                  <a:cubicBezTo>
                    <a:pt x="262286" y="66991"/>
                    <a:pt x="262434" y="68068"/>
                    <a:pt x="262434" y="69109"/>
                  </a:cubicBezTo>
                  <a:cubicBezTo>
                    <a:pt x="255077" y="55293"/>
                    <a:pt x="240621" y="45760"/>
                    <a:pt x="223784" y="45760"/>
                  </a:cubicBezTo>
                  <a:cubicBezTo>
                    <a:pt x="199442" y="45760"/>
                    <a:pt x="179753" y="65443"/>
                    <a:pt x="179753" y="89695"/>
                  </a:cubicBezTo>
                  <a:cubicBezTo>
                    <a:pt x="179753" y="96456"/>
                    <a:pt x="181451" y="102756"/>
                    <a:pt x="184193" y="108513"/>
                  </a:cubicBezTo>
                  <a:cubicBezTo>
                    <a:pt x="174565" y="100306"/>
                    <a:pt x="162196" y="95194"/>
                    <a:pt x="148562" y="95194"/>
                  </a:cubicBezTo>
                  <a:cubicBezTo>
                    <a:pt x="118165" y="95194"/>
                    <a:pt x="93537" y="119741"/>
                    <a:pt x="93537" y="150072"/>
                  </a:cubicBezTo>
                  <a:cubicBezTo>
                    <a:pt x="93537" y="161761"/>
                    <a:pt x="97321" y="172556"/>
                    <a:pt x="103524" y="181444"/>
                  </a:cubicBezTo>
                  <a:cubicBezTo>
                    <a:pt x="84629" y="182992"/>
                    <a:pt x="69702" y="198567"/>
                    <a:pt x="69702" y="217818"/>
                  </a:cubicBezTo>
                  <a:cubicBezTo>
                    <a:pt x="69702" y="225334"/>
                    <a:pt x="71973" y="232390"/>
                    <a:pt x="75942" y="238220"/>
                  </a:cubicBezTo>
                  <a:cubicBezTo>
                    <a:pt x="53013" y="239694"/>
                    <a:pt x="34874" y="258622"/>
                    <a:pt x="34874" y="281824"/>
                  </a:cubicBezTo>
                  <a:cubicBezTo>
                    <a:pt x="34874" y="288916"/>
                    <a:pt x="36711" y="295502"/>
                    <a:pt x="39628" y="301434"/>
                  </a:cubicBezTo>
                  <a:cubicBezTo>
                    <a:pt x="30037" y="309494"/>
                    <a:pt x="23834" y="321403"/>
                    <a:pt x="23834" y="334897"/>
                  </a:cubicBezTo>
                  <a:cubicBezTo>
                    <a:pt x="23834" y="346051"/>
                    <a:pt x="28126" y="356091"/>
                    <a:pt x="34948" y="363828"/>
                  </a:cubicBezTo>
                  <a:cubicBezTo>
                    <a:pt x="14936" y="368756"/>
                    <a:pt x="0" y="386598"/>
                    <a:pt x="0" y="408114"/>
                  </a:cubicBezTo>
                  <a:cubicBezTo>
                    <a:pt x="0" y="422649"/>
                    <a:pt x="6923" y="435387"/>
                    <a:pt x="17419" y="443806"/>
                  </a:cubicBezTo>
                  <a:cubicBezTo>
                    <a:pt x="6923" y="450502"/>
                    <a:pt x="0" y="461979"/>
                    <a:pt x="0" y="474929"/>
                  </a:cubicBezTo>
                  <a:cubicBezTo>
                    <a:pt x="0" y="490505"/>
                    <a:pt x="10025" y="503897"/>
                    <a:pt x="24231" y="509544"/>
                  </a:cubicBezTo>
                  <a:cubicBezTo>
                    <a:pt x="13025" y="516774"/>
                    <a:pt x="5483" y="529651"/>
                    <a:pt x="5483" y="544481"/>
                  </a:cubicBezTo>
                  <a:cubicBezTo>
                    <a:pt x="5483" y="565021"/>
                    <a:pt x="19976" y="581895"/>
                    <a:pt x="38834" y="584990"/>
                  </a:cubicBezTo>
                  <a:cubicBezTo>
                    <a:pt x="35197" y="589706"/>
                    <a:pt x="33037" y="595278"/>
                    <a:pt x="33037" y="601256"/>
                  </a:cubicBezTo>
                  <a:cubicBezTo>
                    <a:pt x="33037" y="612945"/>
                    <a:pt x="41179" y="622911"/>
                    <a:pt x="53013" y="627949"/>
                  </a:cubicBezTo>
                  <a:cubicBezTo>
                    <a:pt x="50881" y="632518"/>
                    <a:pt x="49551" y="637740"/>
                    <a:pt x="49551" y="643239"/>
                  </a:cubicBezTo>
                  <a:cubicBezTo>
                    <a:pt x="49551" y="661016"/>
                    <a:pt x="61847" y="675302"/>
                    <a:pt x="77059" y="675302"/>
                  </a:cubicBezTo>
                  <a:cubicBezTo>
                    <a:pt x="78647" y="675302"/>
                    <a:pt x="80272" y="675118"/>
                    <a:pt x="81786" y="674759"/>
                  </a:cubicBezTo>
                  <a:cubicBezTo>
                    <a:pt x="86364" y="680736"/>
                    <a:pt x="96167" y="685305"/>
                    <a:pt x="108361" y="687138"/>
                  </a:cubicBezTo>
                  <a:cubicBezTo>
                    <a:pt x="109589" y="721356"/>
                    <a:pt x="128337" y="748519"/>
                    <a:pt x="151340" y="748519"/>
                  </a:cubicBezTo>
                  <a:cubicBezTo>
                    <a:pt x="153685" y="748519"/>
                    <a:pt x="155956" y="748197"/>
                    <a:pt x="158226" y="747626"/>
                  </a:cubicBezTo>
                  <a:cubicBezTo>
                    <a:pt x="166119" y="753631"/>
                    <a:pt x="176476" y="757408"/>
                    <a:pt x="187904" y="757592"/>
                  </a:cubicBezTo>
                  <a:cubicBezTo>
                    <a:pt x="191688" y="773278"/>
                    <a:pt x="209144" y="785151"/>
                    <a:pt x="230200" y="785151"/>
                  </a:cubicBezTo>
                  <a:cubicBezTo>
                    <a:pt x="238997" y="785151"/>
                    <a:pt x="247258" y="783023"/>
                    <a:pt x="254034" y="779467"/>
                  </a:cubicBezTo>
                  <a:cubicBezTo>
                    <a:pt x="258068" y="791082"/>
                    <a:pt x="275016" y="799759"/>
                    <a:pt x="295324" y="799759"/>
                  </a:cubicBezTo>
                  <a:cubicBezTo>
                    <a:pt x="299542" y="799759"/>
                    <a:pt x="303465" y="799326"/>
                    <a:pt x="307287" y="798608"/>
                  </a:cubicBezTo>
                  <a:cubicBezTo>
                    <a:pt x="316305" y="801592"/>
                    <a:pt x="327696" y="803425"/>
                    <a:pt x="340287" y="803425"/>
                  </a:cubicBezTo>
                  <a:cubicBezTo>
                    <a:pt x="358352" y="803425"/>
                    <a:pt x="374285" y="799722"/>
                    <a:pt x="383663" y="794140"/>
                  </a:cubicBezTo>
                  <a:cubicBezTo>
                    <a:pt x="384420" y="793965"/>
                    <a:pt x="385066" y="793892"/>
                    <a:pt x="385749" y="793781"/>
                  </a:cubicBezTo>
                  <a:cubicBezTo>
                    <a:pt x="393799" y="798608"/>
                    <a:pt x="405300" y="801592"/>
                    <a:pt x="418242" y="801592"/>
                  </a:cubicBezTo>
                  <a:cubicBezTo>
                    <a:pt x="438467" y="801592"/>
                    <a:pt x="455452" y="794140"/>
                    <a:pt x="460575" y="783999"/>
                  </a:cubicBezTo>
                  <a:cubicBezTo>
                    <a:pt x="473479" y="778528"/>
                    <a:pt x="482747" y="765504"/>
                    <a:pt x="483901" y="750030"/>
                  </a:cubicBezTo>
                  <a:cubicBezTo>
                    <a:pt x="488738" y="751292"/>
                    <a:pt x="493714" y="752231"/>
                    <a:pt x="498975" y="752231"/>
                  </a:cubicBezTo>
                  <a:cubicBezTo>
                    <a:pt x="529372" y="752231"/>
                    <a:pt x="553964" y="729665"/>
                    <a:pt x="553964" y="701857"/>
                  </a:cubicBezTo>
                  <a:cubicBezTo>
                    <a:pt x="553964" y="693512"/>
                    <a:pt x="551582" y="685848"/>
                    <a:pt x="547723" y="678940"/>
                  </a:cubicBezTo>
                  <a:cubicBezTo>
                    <a:pt x="616420" y="678572"/>
                    <a:pt x="627340" y="644216"/>
                    <a:pt x="627340" y="644216"/>
                  </a:cubicBezTo>
                  <a:cubicBezTo>
                    <a:pt x="627340" y="644216"/>
                    <a:pt x="563121" y="614925"/>
                    <a:pt x="568678" y="569193"/>
                  </a:cubicBezTo>
                  <a:cubicBezTo>
                    <a:pt x="571382" y="546387"/>
                    <a:pt x="587287" y="537250"/>
                    <a:pt x="602610" y="533759"/>
                  </a:cubicBezTo>
                  <a:cubicBezTo>
                    <a:pt x="606358" y="549841"/>
                    <a:pt x="621755" y="561824"/>
                    <a:pt x="640143" y="561824"/>
                  </a:cubicBezTo>
                  <a:cubicBezTo>
                    <a:pt x="661494" y="561824"/>
                    <a:pt x="678728" y="545844"/>
                    <a:pt x="678728" y="526169"/>
                  </a:cubicBezTo>
                  <a:cubicBezTo>
                    <a:pt x="678728" y="509544"/>
                    <a:pt x="666396" y="495728"/>
                    <a:pt x="649734" y="491730"/>
                  </a:cubicBezTo>
                  <a:cubicBezTo>
                    <a:pt x="650962" y="489179"/>
                    <a:pt x="652263" y="486517"/>
                    <a:pt x="653556" y="483744"/>
                  </a:cubicBezTo>
                  <a:cubicBezTo>
                    <a:pt x="661236" y="490118"/>
                    <a:pt x="672091" y="494143"/>
                    <a:pt x="684211" y="494143"/>
                  </a:cubicBezTo>
                  <a:cubicBezTo>
                    <a:pt x="707538" y="494143"/>
                    <a:pt x="726396" y="479388"/>
                    <a:pt x="726396" y="461150"/>
                  </a:cubicBezTo>
                  <a:cubicBezTo>
                    <a:pt x="726396" y="452225"/>
                    <a:pt x="721855" y="444202"/>
                    <a:pt x="714461" y="438270"/>
                  </a:cubicBezTo>
                  <a:cubicBezTo>
                    <a:pt x="731806" y="434383"/>
                    <a:pt x="744747" y="418264"/>
                    <a:pt x="744747" y="399014"/>
                  </a:cubicBezTo>
                  <a:cubicBezTo>
                    <a:pt x="744747" y="381596"/>
                    <a:pt x="734187" y="366914"/>
                    <a:pt x="719436" y="361305"/>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10" name="Freeform 909">
              <a:extLst>
                <a:ext uri="{FF2B5EF4-FFF2-40B4-BE49-F238E27FC236}">
                  <a16:creationId xmlns:a16="http://schemas.microsoft.com/office/drawing/2014/main" id="{EA7E6112-1354-B8EA-4FBF-F3927F78C4AD}"/>
                </a:ext>
              </a:extLst>
            </p:cNvPr>
            <p:cNvSpPr/>
            <p:nvPr/>
          </p:nvSpPr>
          <p:spPr>
            <a:xfrm>
              <a:off x="-6568831" y="2965744"/>
              <a:ext cx="60897" cy="32436"/>
            </a:xfrm>
            <a:custGeom>
              <a:avLst/>
              <a:gdLst>
                <a:gd name="connsiteX0" fmla="*/ 22112 w 60897"/>
                <a:gd name="connsiteY0" fmla="*/ 1056 h 32436"/>
                <a:gd name="connsiteX1" fmla="*/ 327 w 60897"/>
                <a:gd name="connsiteY1" fmla="*/ 32327 h 32436"/>
                <a:gd name="connsiteX2" fmla="*/ 23589 w 60897"/>
                <a:gd name="connsiteY2" fmla="*/ 6675 h 32436"/>
                <a:gd name="connsiteX3" fmla="*/ 60872 w 60897"/>
                <a:gd name="connsiteY3" fmla="*/ 7642 h 32436"/>
                <a:gd name="connsiteX4" fmla="*/ 22112 w 60897"/>
                <a:gd name="connsiteY4" fmla="*/ 1056 h 32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97" h="32436">
                  <a:moveTo>
                    <a:pt x="22112" y="1056"/>
                  </a:moveTo>
                  <a:cubicBezTo>
                    <a:pt x="-2839" y="8940"/>
                    <a:pt x="-172" y="34307"/>
                    <a:pt x="327" y="32327"/>
                  </a:cubicBezTo>
                  <a:cubicBezTo>
                    <a:pt x="2958" y="33616"/>
                    <a:pt x="3502" y="12358"/>
                    <a:pt x="23589" y="6675"/>
                  </a:cubicBezTo>
                  <a:cubicBezTo>
                    <a:pt x="43315" y="2889"/>
                    <a:pt x="60512" y="9438"/>
                    <a:pt x="60872" y="7642"/>
                  </a:cubicBezTo>
                  <a:cubicBezTo>
                    <a:pt x="61629" y="6675"/>
                    <a:pt x="45115" y="-3190"/>
                    <a:pt x="22112" y="1056"/>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11" name="Freeform 910">
              <a:extLst>
                <a:ext uri="{FF2B5EF4-FFF2-40B4-BE49-F238E27FC236}">
                  <a16:creationId xmlns:a16="http://schemas.microsoft.com/office/drawing/2014/main" id="{86F4AF3E-AF33-9004-B91E-CA1AE32A15D4}"/>
                </a:ext>
              </a:extLst>
            </p:cNvPr>
            <p:cNvSpPr/>
            <p:nvPr/>
          </p:nvSpPr>
          <p:spPr>
            <a:xfrm>
              <a:off x="-6790386" y="2967584"/>
              <a:ext cx="48590" cy="71686"/>
            </a:xfrm>
            <a:custGeom>
              <a:avLst/>
              <a:gdLst>
                <a:gd name="connsiteX0" fmla="*/ 7559 w 48590"/>
                <a:gd name="connsiteY0" fmla="*/ 24472 h 71686"/>
                <a:gd name="connsiteX1" fmla="*/ 4559 w 48590"/>
                <a:gd name="connsiteY1" fmla="*/ 71640 h 71686"/>
                <a:gd name="connsiteX2" fmla="*/ 12313 w 48590"/>
                <a:gd name="connsiteY2" fmla="*/ 27677 h 71686"/>
                <a:gd name="connsiteX3" fmla="*/ 48553 w 48590"/>
                <a:gd name="connsiteY3" fmla="*/ 228 h 71686"/>
                <a:gd name="connsiteX4" fmla="*/ 7559 w 48590"/>
                <a:gd name="connsiteY4" fmla="*/ 24472 h 71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90" h="71686">
                  <a:moveTo>
                    <a:pt x="7559" y="24472"/>
                  </a:moveTo>
                  <a:cubicBezTo>
                    <a:pt x="-7589" y="49626"/>
                    <a:pt x="4743" y="72865"/>
                    <a:pt x="4559" y="71640"/>
                  </a:cubicBezTo>
                  <a:cubicBezTo>
                    <a:pt x="7559" y="71576"/>
                    <a:pt x="-1026" y="49193"/>
                    <a:pt x="12313" y="27677"/>
                  </a:cubicBezTo>
                  <a:cubicBezTo>
                    <a:pt x="26842" y="7100"/>
                    <a:pt x="49633" y="2098"/>
                    <a:pt x="48553" y="228"/>
                  </a:cubicBezTo>
                  <a:cubicBezTo>
                    <a:pt x="49098" y="-886"/>
                    <a:pt x="24322" y="1306"/>
                    <a:pt x="7559" y="24472"/>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12" name="Freeform 911">
              <a:extLst>
                <a:ext uri="{FF2B5EF4-FFF2-40B4-BE49-F238E27FC236}">
                  <a16:creationId xmlns:a16="http://schemas.microsoft.com/office/drawing/2014/main" id="{7265A4B4-1B28-D786-CF4A-70A70B3CDC83}"/>
                </a:ext>
              </a:extLst>
            </p:cNvPr>
            <p:cNvSpPr/>
            <p:nvPr/>
          </p:nvSpPr>
          <p:spPr>
            <a:xfrm>
              <a:off x="-6893290" y="3118620"/>
              <a:ext cx="38700" cy="58008"/>
            </a:xfrm>
            <a:custGeom>
              <a:avLst/>
              <a:gdLst>
                <a:gd name="connsiteX0" fmla="*/ 8379 w 38700"/>
                <a:gd name="connsiteY0" fmla="*/ 57874 h 58008"/>
                <a:gd name="connsiteX1" fmla="*/ 10142 w 38700"/>
                <a:gd name="connsiteY1" fmla="*/ 23655 h 58008"/>
                <a:gd name="connsiteX2" fmla="*/ 38666 w 38700"/>
                <a:gd name="connsiteY2" fmla="*/ 232 h 58008"/>
                <a:gd name="connsiteX3" fmla="*/ 5388 w 38700"/>
                <a:gd name="connsiteY3" fmla="*/ 20349 h 58008"/>
                <a:gd name="connsiteX4" fmla="*/ 8379 w 38700"/>
                <a:gd name="connsiteY4" fmla="*/ 57874 h 58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00" h="58008">
                  <a:moveTo>
                    <a:pt x="8379" y="57874"/>
                  </a:moveTo>
                  <a:cubicBezTo>
                    <a:pt x="11194" y="57229"/>
                    <a:pt x="-1609" y="40677"/>
                    <a:pt x="10142" y="23655"/>
                  </a:cubicBezTo>
                  <a:cubicBezTo>
                    <a:pt x="22548" y="8080"/>
                    <a:pt x="39570" y="1853"/>
                    <a:pt x="38666" y="232"/>
                  </a:cubicBezTo>
                  <a:cubicBezTo>
                    <a:pt x="38564" y="-1030"/>
                    <a:pt x="19954" y="2461"/>
                    <a:pt x="5388" y="20349"/>
                  </a:cubicBezTo>
                  <a:cubicBezTo>
                    <a:pt x="-8606" y="41967"/>
                    <a:pt x="9173" y="59744"/>
                    <a:pt x="8379" y="57874"/>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13" name="Freeform 912">
              <a:extLst>
                <a:ext uri="{FF2B5EF4-FFF2-40B4-BE49-F238E27FC236}">
                  <a16:creationId xmlns:a16="http://schemas.microsoft.com/office/drawing/2014/main" id="{E06E7D54-F7E2-6043-9FFE-D9E6E7ADDA05}"/>
                </a:ext>
              </a:extLst>
            </p:cNvPr>
            <p:cNvSpPr/>
            <p:nvPr/>
          </p:nvSpPr>
          <p:spPr>
            <a:xfrm>
              <a:off x="-6576765" y="3151800"/>
              <a:ext cx="22225" cy="77028"/>
            </a:xfrm>
            <a:custGeom>
              <a:avLst/>
              <a:gdLst>
                <a:gd name="connsiteX0" fmla="*/ 82 w 22225"/>
                <a:gd name="connsiteY0" fmla="*/ 76827 h 77028"/>
                <a:gd name="connsiteX1" fmla="*/ 21646 w 22225"/>
                <a:gd name="connsiteY1" fmla="*/ 41605 h 77028"/>
                <a:gd name="connsiteX2" fmla="*/ 16522 w 22225"/>
                <a:gd name="connsiteY2" fmla="*/ 9 h 77028"/>
                <a:gd name="connsiteX3" fmla="*/ 15941 w 22225"/>
                <a:gd name="connsiteY3" fmla="*/ 40886 h 77028"/>
                <a:gd name="connsiteX4" fmla="*/ 82 w 22225"/>
                <a:gd name="connsiteY4" fmla="*/ 76827 h 77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5" h="77028">
                  <a:moveTo>
                    <a:pt x="82" y="76827"/>
                  </a:moveTo>
                  <a:cubicBezTo>
                    <a:pt x="-102" y="78734"/>
                    <a:pt x="20667" y="67110"/>
                    <a:pt x="21646" y="41605"/>
                  </a:cubicBezTo>
                  <a:cubicBezTo>
                    <a:pt x="24129" y="17961"/>
                    <a:pt x="17926" y="-461"/>
                    <a:pt x="16522" y="9"/>
                  </a:cubicBezTo>
                  <a:cubicBezTo>
                    <a:pt x="14898" y="258"/>
                    <a:pt x="18286" y="18716"/>
                    <a:pt x="15941" y="40886"/>
                  </a:cubicBezTo>
                  <a:cubicBezTo>
                    <a:pt x="15009" y="64374"/>
                    <a:pt x="-1293" y="75280"/>
                    <a:pt x="82" y="76827"/>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14" name="Freeform 913">
              <a:extLst>
                <a:ext uri="{FF2B5EF4-FFF2-40B4-BE49-F238E27FC236}">
                  <a16:creationId xmlns:a16="http://schemas.microsoft.com/office/drawing/2014/main" id="{6A3125BB-85C8-FCF6-4A28-E4379E9AA5AF}"/>
                </a:ext>
              </a:extLst>
            </p:cNvPr>
            <p:cNvSpPr/>
            <p:nvPr/>
          </p:nvSpPr>
          <p:spPr>
            <a:xfrm>
              <a:off x="-6392490" y="3116096"/>
              <a:ext cx="23290" cy="49866"/>
            </a:xfrm>
            <a:custGeom>
              <a:avLst/>
              <a:gdLst>
                <a:gd name="connsiteX0" fmla="*/ 92 w 23290"/>
                <a:gd name="connsiteY0" fmla="*/ 49391 h 49866"/>
                <a:gd name="connsiteX1" fmla="*/ 22846 w 23290"/>
                <a:gd name="connsiteY1" fmla="*/ 30140 h 49866"/>
                <a:gd name="connsiteX2" fmla="*/ 16606 w 23290"/>
                <a:gd name="connsiteY2" fmla="*/ 21 h 49866"/>
                <a:gd name="connsiteX3" fmla="*/ 17188 w 23290"/>
                <a:gd name="connsiteY3" fmla="*/ 29090 h 49866"/>
                <a:gd name="connsiteX4" fmla="*/ 92 w 23290"/>
                <a:gd name="connsiteY4" fmla="*/ 49391 h 49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0" h="49866">
                  <a:moveTo>
                    <a:pt x="92" y="49391"/>
                  </a:moveTo>
                  <a:cubicBezTo>
                    <a:pt x="-1560" y="50681"/>
                    <a:pt x="19532" y="50791"/>
                    <a:pt x="22846" y="30140"/>
                  </a:cubicBezTo>
                  <a:cubicBezTo>
                    <a:pt x="25154" y="12115"/>
                    <a:pt x="17769" y="-587"/>
                    <a:pt x="16606" y="21"/>
                  </a:cubicBezTo>
                  <a:cubicBezTo>
                    <a:pt x="14880" y="417"/>
                    <a:pt x="19209" y="13764"/>
                    <a:pt x="17188" y="29090"/>
                  </a:cubicBezTo>
                  <a:cubicBezTo>
                    <a:pt x="15065" y="45430"/>
                    <a:pt x="-951" y="47190"/>
                    <a:pt x="92" y="49391"/>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15" name="Freeform 914">
              <a:extLst>
                <a:ext uri="{FF2B5EF4-FFF2-40B4-BE49-F238E27FC236}">
                  <a16:creationId xmlns:a16="http://schemas.microsoft.com/office/drawing/2014/main" id="{8B3BA35C-CE48-23FC-CCC1-3CE41AE69740}"/>
                </a:ext>
              </a:extLst>
            </p:cNvPr>
            <p:cNvSpPr/>
            <p:nvPr/>
          </p:nvSpPr>
          <p:spPr>
            <a:xfrm>
              <a:off x="-6768748" y="3165293"/>
              <a:ext cx="43479" cy="74335"/>
            </a:xfrm>
            <a:custGeom>
              <a:avLst/>
              <a:gdLst>
                <a:gd name="connsiteX0" fmla="*/ 4919 w 43479"/>
                <a:gd name="connsiteY0" fmla="*/ 74304 h 74335"/>
                <a:gd name="connsiteX1" fmla="*/ 10799 w 43479"/>
                <a:gd name="connsiteY1" fmla="*/ 30414 h 74335"/>
                <a:gd name="connsiteX2" fmla="*/ 43430 w 43479"/>
                <a:gd name="connsiteY2" fmla="*/ 194 h 74335"/>
                <a:gd name="connsiteX3" fmla="*/ 5676 w 43479"/>
                <a:gd name="connsiteY3" fmla="*/ 27716 h 74335"/>
                <a:gd name="connsiteX4" fmla="*/ 4919 w 43479"/>
                <a:gd name="connsiteY4" fmla="*/ 74304 h 74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79" h="74335">
                  <a:moveTo>
                    <a:pt x="4919" y="74304"/>
                  </a:moveTo>
                  <a:cubicBezTo>
                    <a:pt x="7771" y="74129"/>
                    <a:pt x="-269" y="52613"/>
                    <a:pt x="10799" y="30414"/>
                  </a:cubicBezTo>
                  <a:cubicBezTo>
                    <a:pt x="22550" y="8539"/>
                    <a:pt x="44658" y="1953"/>
                    <a:pt x="43430" y="194"/>
                  </a:cubicBezTo>
                  <a:cubicBezTo>
                    <a:pt x="44039" y="-1031"/>
                    <a:pt x="19384" y="3031"/>
                    <a:pt x="5676" y="27716"/>
                  </a:cubicBezTo>
                  <a:cubicBezTo>
                    <a:pt x="-6657" y="53257"/>
                    <a:pt x="4956" y="75280"/>
                    <a:pt x="4919" y="74304"/>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16" name="Freeform 915">
              <a:extLst>
                <a:ext uri="{FF2B5EF4-FFF2-40B4-BE49-F238E27FC236}">
                  <a16:creationId xmlns:a16="http://schemas.microsoft.com/office/drawing/2014/main" id="{96011A98-974D-3F53-D399-723F0247E554}"/>
                </a:ext>
              </a:extLst>
            </p:cNvPr>
            <p:cNvSpPr/>
            <p:nvPr/>
          </p:nvSpPr>
          <p:spPr>
            <a:xfrm>
              <a:off x="-6881631" y="3299984"/>
              <a:ext cx="16098" cy="71603"/>
            </a:xfrm>
            <a:custGeom>
              <a:avLst/>
              <a:gdLst>
                <a:gd name="connsiteX0" fmla="*/ 15976 w 16098"/>
                <a:gd name="connsiteY0" fmla="*/ 71411 h 71603"/>
                <a:gd name="connsiteX1" fmla="*/ 6163 w 16098"/>
                <a:gd name="connsiteY1" fmla="*/ 36944 h 71603"/>
                <a:gd name="connsiteX2" fmla="*/ 13234 w 16098"/>
                <a:gd name="connsiteY2" fmla="*/ 27 h 71603"/>
                <a:gd name="connsiteX3" fmla="*/ 357 w 16098"/>
                <a:gd name="connsiteY3" fmla="*/ 36658 h 71603"/>
                <a:gd name="connsiteX4" fmla="*/ 15976 w 16098"/>
                <a:gd name="connsiteY4" fmla="*/ 71411 h 71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98" h="71603">
                  <a:moveTo>
                    <a:pt x="15976" y="71411"/>
                  </a:moveTo>
                  <a:cubicBezTo>
                    <a:pt x="17563" y="69937"/>
                    <a:pt x="3210" y="58350"/>
                    <a:pt x="6163" y="36944"/>
                  </a:cubicBezTo>
                  <a:cubicBezTo>
                    <a:pt x="7825" y="16616"/>
                    <a:pt x="14822" y="708"/>
                    <a:pt x="13234" y="27"/>
                  </a:cubicBezTo>
                  <a:cubicBezTo>
                    <a:pt x="12007" y="-728"/>
                    <a:pt x="2277" y="14525"/>
                    <a:pt x="357" y="36658"/>
                  </a:cubicBezTo>
                  <a:cubicBezTo>
                    <a:pt x="-2809" y="60505"/>
                    <a:pt x="16124" y="73354"/>
                    <a:pt x="15976" y="71411"/>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17" name="Freeform 916">
              <a:extLst>
                <a:ext uri="{FF2B5EF4-FFF2-40B4-BE49-F238E27FC236}">
                  <a16:creationId xmlns:a16="http://schemas.microsoft.com/office/drawing/2014/main" id="{7BFA34F1-846D-596A-3AB7-731E90A6CB17}"/>
                </a:ext>
              </a:extLst>
            </p:cNvPr>
            <p:cNvSpPr/>
            <p:nvPr/>
          </p:nvSpPr>
          <p:spPr>
            <a:xfrm>
              <a:off x="-6800170" y="3407079"/>
              <a:ext cx="28226" cy="64040"/>
            </a:xfrm>
            <a:custGeom>
              <a:avLst/>
              <a:gdLst>
                <a:gd name="connsiteX0" fmla="*/ 28051 w 28226"/>
                <a:gd name="connsiteY0" fmla="*/ 63149 h 64040"/>
                <a:gd name="connsiteX1" fmla="*/ 6377 w 28226"/>
                <a:gd name="connsiteY1" fmla="*/ 37856 h 64040"/>
                <a:gd name="connsiteX2" fmla="*/ 6054 w 28226"/>
                <a:gd name="connsiteY2" fmla="*/ 8 h 64040"/>
                <a:gd name="connsiteX3" fmla="*/ 645 w 28226"/>
                <a:gd name="connsiteY3" fmla="*/ 38758 h 64040"/>
                <a:gd name="connsiteX4" fmla="*/ 28051 w 28226"/>
                <a:gd name="connsiteY4" fmla="*/ 63149 h 64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26" h="64040">
                  <a:moveTo>
                    <a:pt x="28051" y="63149"/>
                  </a:moveTo>
                  <a:cubicBezTo>
                    <a:pt x="29020" y="61067"/>
                    <a:pt x="7319" y="61242"/>
                    <a:pt x="6377" y="37856"/>
                  </a:cubicBezTo>
                  <a:cubicBezTo>
                    <a:pt x="3709" y="17601"/>
                    <a:pt x="7891" y="294"/>
                    <a:pt x="6054" y="8"/>
                  </a:cubicBezTo>
                  <a:cubicBezTo>
                    <a:pt x="4900" y="-425"/>
                    <a:pt x="-2134" y="16413"/>
                    <a:pt x="645" y="38758"/>
                  </a:cubicBezTo>
                  <a:cubicBezTo>
                    <a:pt x="2121" y="65995"/>
                    <a:pt x="30719" y="65203"/>
                    <a:pt x="28051" y="63149"/>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18" name="Freeform 917">
              <a:extLst>
                <a:ext uri="{FF2B5EF4-FFF2-40B4-BE49-F238E27FC236}">
                  <a16:creationId xmlns:a16="http://schemas.microsoft.com/office/drawing/2014/main" id="{A5EE3D6B-DD02-5EE3-0C6E-AC59461960D1}"/>
                </a:ext>
              </a:extLst>
            </p:cNvPr>
            <p:cNvSpPr/>
            <p:nvPr/>
          </p:nvSpPr>
          <p:spPr>
            <a:xfrm>
              <a:off x="-6645840" y="3343899"/>
              <a:ext cx="19750" cy="68892"/>
            </a:xfrm>
            <a:custGeom>
              <a:avLst/>
              <a:gdLst>
                <a:gd name="connsiteX0" fmla="*/ 16836 w 19750"/>
                <a:gd name="connsiteY0" fmla="*/ 68659 h 68892"/>
                <a:gd name="connsiteX1" fmla="*/ 6590 w 19750"/>
                <a:gd name="connsiteY1" fmla="*/ 35371 h 68892"/>
                <a:gd name="connsiteX2" fmla="*/ 19605 w 19750"/>
                <a:gd name="connsiteY2" fmla="*/ 47 h 68892"/>
                <a:gd name="connsiteX3" fmla="*/ 931 w 19750"/>
                <a:gd name="connsiteY3" fmla="*/ 34367 h 68892"/>
                <a:gd name="connsiteX4" fmla="*/ 16836 w 19750"/>
                <a:gd name="connsiteY4" fmla="*/ 68659 h 68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50" h="68892">
                  <a:moveTo>
                    <a:pt x="16836" y="68659"/>
                  </a:moveTo>
                  <a:cubicBezTo>
                    <a:pt x="18812" y="67112"/>
                    <a:pt x="1402" y="56565"/>
                    <a:pt x="6590" y="35371"/>
                  </a:cubicBezTo>
                  <a:cubicBezTo>
                    <a:pt x="10735" y="15439"/>
                    <a:pt x="21092" y="978"/>
                    <a:pt x="19605" y="47"/>
                  </a:cubicBezTo>
                  <a:cubicBezTo>
                    <a:pt x="18673" y="-892"/>
                    <a:pt x="5621" y="12206"/>
                    <a:pt x="931" y="34367"/>
                  </a:cubicBezTo>
                  <a:cubicBezTo>
                    <a:pt x="-4801" y="59301"/>
                    <a:pt x="17842" y="70704"/>
                    <a:pt x="16836" y="68659"/>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19" name="Freeform 918">
              <a:extLst>
                <a:ext uri="{FF2B5EF4-FFF2-40B4-BE49-F238E27FC236}">
                  <a16:creationId xmlns:a16="http://schemas.microsoft.com/office/drawing/2014/main" id="{EF1D68E9-5C36-8230-AE04-80B5149B1518}"/>
                </a:ext>
              </a:extLst>
            </p:cNvPr>
            <p:cNvSpPr/>
            <p:nvPr/>
          </p:nvSpPr>
          <p:spPr>
            <a:xfrm>
              <a:off x="-6963943" y="3245050"/>
              <a:ext cx="21362" cy="74285"/>
            </a:xfrm>
            <a:custGeom>
              <a:avLst/>
              <a:gdLst>
                <a:gd name="connsiteX0" fmla="*/ 10271 w 21362"/>
                <a:gd name="connsiteY0" fmla="*/ 74212 h 74285"/>
                <a:gd name="connsiteX1" fmla="*/ 7022 w 21362"/>
                <a:gd name="connsiteY1" fmla="*/ 36429 h 74285"/>
                <a:gd name="connsiteX2" fmla="*/ 21228 w 21362"/>
                <a:gd name="connsiteY2" fmla="*/ 55 h 74285"/>
                <a:gd name="connsiteX3" fmla="*/ 1363 w 21362"/>
                <a:gd name="connsiteY3" fmla="*/ 35204 h 74285"/>
                <a:gd name="connsiteX4" fmla="*/ 10271 w 21362"/>
                <a:gd name="connsiteY4" fmla="*/ 74212 h 74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62" h="74285">
                  <a:moveTo>
                    <a:pt x="10271" y="74212"/>
                  </a:moveTo>
                  <a:cubicBezTo>
                    <a:pt x="12145" y="73171"/>
                    <a:pt x="1797" y="57586"/>
                    <a:pt x="7022" y="36429"/>
                  </a:cubicBezTo>
                  <a:cubicBezTo>
                    <a:pt x="12145" y="15778"/>
                    <a:pt x="22668" y="995"/>
                    <a:pt x="21228" y="55"/>
                  </a:cubicBezTo>
                  <a:cubicBezTo>
                    <a:pt x="20185" y="-986"/>
                    <a:pt x="7022" y="12720"/>
                    <a:pt x="1363" y="35204"/>
                  </a:cubicBezTo>
                  <a:cubicBezTo>
                    <a:pt x="-4369" y="58848"/>
                    <a:pt x="9800" y="75538"/>
                    <a:pt x="10271" y="74212"/>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20" name="Freeform 919">
              <a:extLst>
                <a:ext uri="{FF2B5EF4-FFF2-40B4-BE49-F238E27FC236}">
                  <a16:creationId xmlns:a16="http://schemas.microsoft.com/office/drawing/2014/main" id="{51FCBF03-9712-0DC3-7D17-B9CC661ED91A}"/>
                </a:ext>
              </a:extLst>
            </p:cNvPr>
            <p:cNvSpPr/>
            <p:nvPr/>
          </p:nvSpPr>
          <p:spPr>
            <a:xfrm>
              <a:off x="-6286545" y="4006298"/>
              <a:ext cx="23418" cy="91890"/>
            </a:xfrm>
            <a:custGeom>
              <a:avLst/>
              <a:gdLst>
                <a:gd name="connsiteX0" fmla="*/ 53 w 23418"/>
                <a:gd name="connsiteY0" fmla="*/ 91888 h 91890"/>
                <a:gd name="connsiteX1" fmla="*/ 20786 w 23418"/>
                <a:gd name="connsiteY1" fmla="*/ 48247 h 91890"/>
                <a:gd name="connsiteX2" fmla="*/ 22087 w 23418"/>
                <a:gd name="connsiteY2" fmla="*/ 0 h 91890"/>
                <a:gd name="connsiteX3" fmla="*/ 14620 w 23418"/>
                <a:gd name="connsiteY3" fmla="*/ 46985 h 91890"/>
                <a:gd name="connsiteX4" fmla="*/ 53 w 23418"/>
                <a:gd name="connsiteY4" fmla="*/ 91888 h 91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18" h="91890">
                  <a:moveTo>
                    <a:pt x="53" y="91888"/>
                  </a:moveTo>
                  <a:cubicBezTo>
                    <a:pt x="-233" y="92146"/>
                    <a:pt x="14980" y="75087"/>
                    <a:pt x="20786" y="48247"/>
                  </a:cubicBezTo>
                  <a:cubicBezTo>
                    <a:pt x="25724" y="21618"/>
                    <a:pt x="22226" y="-110"/>
                    <a:pt x="22087" y="0"/>
                  </a:cubicBezTo>
                  <a:cubicBezTo>
                    <a:pt x="21183" y="37"/>
                    <a:pt x="19383" y="21406"/>
                    <a:pt x="14620" y="46985"/>
                  </a:cubicBezTo>
                  <a:cubicBezTo>
                    <a:pt x="9136" y="72389"/>
                    <a:pt x="-815" y="91206"/>
                    <a:pt x="53" y="91888"/>
                  </a:cubicBezTo>
                </a:path>
              </a:pathLst>
            </a:custGeom>
            <a:solidFill>
              <a:srgbClr val="9AA1B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21" name="Freeform 920">
              <a:extLst>
                <a:ext uri="{FF2B5EF4-FFF2-40B4-BE49-F238E27FC236}">
                  <a16:creationId xmlns:a16="http://schemas.microsoft.com/office/drawing/2014/main" id="{96796F97-298C-012B-9499-36F1A82EDA53}"/>
                </a:ext>
              </a:extLst>
            </p:cNvPr>
            <p:cNvSpPr/>
            <p:nvPr/>
          </p:nvSpPr>
          <p:spPr>
            <a:xfrm>
              <a:off x="-5163104" y="3792542"/>
              <a:ext cx="190253" cy="272891"/>
            </a:xfrm>
            <a:custGeom>
              <a:avLst/>
              <a:gdLst>
                <a:gd name="connsiteX0" fmla="*/ 174197 w 190253"/>
                <a:gd name="connsiteY0" fmla="*/ 0 h 272891"/>
                <a:gd name="connsiteX1" fmla="*/ 174096 w 190253"/>
                <a:gd name="connsiteY1" fmla="*/ 57633 h 272891"/>
                <a:gd name="connsiteX2" fmla="*/ 152606 w 190253"/>
                <a:gd name="connsiteY2" fmla="*/ 188565 h 272891"/>
                <a:gd name="connsiteX3" fmla="*/ 54380 w 190253"/>
                <a:gd name="connsiteY3" fmla="*/ 259553 h 272891"/>
                <a:gd name="connsiteX4" fmla="*/ 1 w 190253"/>
                <a:gd name="connsiteY4" fmla="*/ 247717 h 272891"/>
                <a:gd name="connsiteX5" fmla="*/ 53771 w 190253"/>
                <a:gd name="connsiteY5" fmla="*/ 271462 h 272891"/>
                <a:gd name="connsiteX6" fmla="*/ 171853 w 190253"/>
                <a:gd name="connsiteY6" fmla="*/ 197600 h 272891"/>
                <a:gd name="connsiteX7" fmla="*/ 185994 w 190253"/>
                <a:gd name="connsiteY7" fmla="*/ 56665 h 272891"/>
                <a:gd name="connsiteX8" fmla="*/ 174197 w 190253"/>
                <a:gd name="connsiteY8" fmla="*/ 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253" h="272891">
                  <a:moveTo>
                    <a:pt x="174197" y="0"/>
                  </a:moveTo>
                  <a:cubicBezTo>
                    <a:pt x="173376" y="0"/>
                    <a:pt x="173376" y="22272"/>
                    <a:pt x="174096" y="57633"/>
                  </a:cubicBezTo>
                  <a:cubicBezTo>
                    <a:pt x="174096" y="92643"/>
                    <a:pt x="174668" y="142151"/>
                    <a:pt x="152606" y="188565"/>
                  </a:cubicBezTo>
                  <a:cubicBezTo>
                    <a:pt x="132658" y="236166"/>
                    <a:pt x="88350" y="261284"/>
                    <a:pt x="54380" y="259553"/>
                  </a:cubicBezTo>
                  <a:cubicBezTo>
                    <a:pt x="20411" y="259488"/>
                    <a:pt x="620" y="245773"/>
                    <a:pt x="1" y="247717"/>
                  </a:cubicBezTo>
                  <a:cubicBezTo>
                    <a:pt x="-174" y="247035"/>
                    <a:pt x="15832" y="265963"/>
                    <a:pt x="53771" y="271462"/>
                  </a:cubicBezTo>
                  <a:cubicBezTo>
                    <a:pt x="90870" y="279669"/>
                    <a:pt x="149606" y="252212"/>
                    <a:pt x="171853" y="197600"/>
                  </a:cubicBezTo>
                  <a:cubicBezTo>
                    <a:pt x="196665" y="144740"/>
                    <a:pt x="190785" y="91316"/>
                    <a:pt x="185994" y="56665"/>
                  </a:cubicBezTo>
                  <a:cubicBezTo>
                    <a:pt x="180364" y="21333"/>
                    <a:pt x="175102" y="-73"/>
                    <a:pt x="174197" y="0"/>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922" name="Freeform 921">
              <a:extLst>
                <a:ext uri="{FF2B5EF4-FFF2-40B4-BE49-F238E27FC236}">
                  <a16:creationId xmlns:a16="http://schemas.microsoft.com/office/drawing/2014/main" id="{D4333A27-AE3B-41F0-15EA-35785BC2DC6C}"/>
                </a:ext>
              </a:extLst>
            </p:cNvPr>
            <p:cNvSpPr/>
            <p:nvPr/>
          </p:nvSpPr>
          <p:spPr>
            <a:xfrm>
              <a:off x="-5865713" y="4418853"/>
              <a:ext cx="186039" cy="152515"/>
            </a:xfrm>
            <a:custGeom>
              <a:avLst/>
              <a:gdLst>
                <a:gd name="connsiteX0" fmla="*/ 172130 w 186039"/>
                <a:gd name="connsiteY0" fmla="*/ 2504 h 152515"/>
                <a:gd name="connsiteX1" fmla="*/ 67451 w 186039"/>
                <a:gd name="connsiteY1" fmla="*/ 42949 h 152515"/>
                <a:gd name="connsiteX2" fmla="*/ 6186 w 186039"/>
                <a:gd name="connsiteY2" fmla="*/ 95331 h 152515"/>
                <a:gd name="connsiteX3" fmla="*/ 75132 w 186039"/>
                <a:gd name="connsiteY3" fmla="*/ 141818 h 152515"/>
                <a:gd name="connsiteX4" fmla="*/ 149052 w 186039"/>
                <a:gd name="connsiteY4" fmla="*/ 87926 h 152515"/>
                <a:gd name="connsiteX5" fmla="*/ 186004 w 186039"/>
                <a:gd name="connsiteY5" fmla="*/ 20456 h 152515"/>
                <a:gd name="connsiteX6" fmla="*/ 172130 w 186039"/>
                <a:gd name="connsiteY6" fmla="*/ 2504 h 152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39" h="152515">
                  <a:moveTo>
                    <a:pt x="172130" y="2504"/>
                  </a:moveTo>
                  <a:cubicBezTo>
                    <a:pt x="133757" y="-8106"/>
                    <a:pt x="101523" y="16827"/>
                    <a:pt x="67451" y="42949"/>
                  </a:cubicBezTo>
                  <a:cubicBezTo>
                    <a:pt x="45020" y="60146"/>
                    <a:pt x="14872" y="72019"/>
                    <a:pt x="6186" y="95331"/>
                  </a:cubicBezTo>
                  <a:cubicBezTo>
                    <a:pt x="-16706" y="157044"/>
                    <a:pt x="27897" y="162147"/>
                    <a:pt x="75132" y="141818"/>
                  </a:cubicBezTo>
                  <a:cubicBezTo>
                    <a:pt x="104698" y="129154"/>
                    <a:pt x="137006" y="100803"/>
                    <a:pt x="149052" y="87926"/>
                  </a:cubicBezTo>
                  <a:cubicBezTo>
                    <a:pt x="167514" y="68132"/>
                    <a:pt x="186982" y="31933"/>
                    <a:pt x="186004" y="20456"/>
                  </a:cubicBezTo>
                  <a:cubicBezTo>
                    <a:pt x="184961" y="9017"/>
                    <a:pt x="172130" y="2504"/>
                    <a:pt x="172130" y="2504"/>
                  </a:cubicBezTo>
                </a:path>
              </a:pathLst>
            </a:custGeom>
            <a:solidFill>
              <a:srgbClr val="936A84"/>
            </a:solidFill>
            <a:ln w="9231" cap="flat">
              <a:noFill/>
              <a:prstDash val="solid"/>
              <a:miter/>
            </a:ln>
          </p:spPr>
          <p:txBody>
            <a:bodyPr rtlCol="0" anchor="ctr"/>
            <a:lstStyle/>
            <a:p>
              <a:endParaRPr lang="en-US" dirty="0">
                <a:latin typeface="Roboto Condensed" panose="02000000000000000000" pitchFamily="2" charset="0"/>
              </a:endParaRPr>
            </a:p>
          </p:txBody>
        </p:sp>
        <p:sp>
          <p:nvSpPr>
            <p:cNvPr id="923" name="Freeform 922">
              <a:extLst>
                <a:ext uri="{FF2B5EF4-FFF2-40B4-BE49-F238E27FC236}">
                  <a16:creationId xmlns:a16="http://schemas.microsoft.com/office/drawing/2014/main" id="{9C811E9C-4CF7-ED10-1179-D5445B543B1B}"/>
                </a:ext>
              </a:extLst>
            </p:cNvPr>
            <p:cNvSpPr/>
            <p:nvPr/>
          </p:nvSpPr>
          <p:spPr>
            <a:xfrm>
              <a:off x="-5838942" y="4262587"/>
              <a:ext cx="796530" cy="247423"/>
            </a:xfrm>
            <a:custGeom>
              <a:avLst/>
              <a:gdLst>
                <a:gd name="connsiteX0" fmla="*/ 756323 w 796530"/>
                <a:gd name="connsiteY0" fmla="*/ 22662 h 247423"/>
                <a:gd name="connsiteX1" fmla="*/ 591607 w 796530"/>
                <a:gd name="connsiteY1" fmla="*/ 1071 h 247423"/>
                <a:gd name="connsiteX2" fmla="*/ 261169 w 796530"/>
                <a:gd name="connsiteY2" fmla="*/ 17338 h 247423"/>
                <a:gd name="connsiteX3" fmla="*/ 166737 w 796530"/>
                <a:gd name="connsiteY3" fmla="*/ 22404 h 247423"/>
                <a:gd name="connsiteX4" fmla="*/ 0 w 796530"/>
                <a:gd name="connsiteY4" fmla="*/ 79364 h 247423"/>
                <a:gd name="connsiteX5" fmla="*/ 198399 w 796530"/>
                <a:gd name="connsiteY5" fmla="*/ 213501 h 247423"/>
                <a:gd name="connsiteX6" fmla="*/ 471753 w 796530"/>
                <a:gd name="connsiteY6" fmla="*/ 245518 h 247423"/>
                <a:gd name="connsiteX7" fmla="*/ 761225 w 796530"/>
                <a:gd name="connsiteY7" fmla="*/ 149992 h 247423"/>
                <a:gd name="connsiteX8" fmla="*/ 756323 w 796530"/>
                <a:gd name="connsiteY8" fmla="*/ 22662 h 247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530" h="247423">
                  <a:moveTo>
                    <a:pt x="756323" y="22662"/>
                  </a:moveTo>
                  <a:cubicBezTo>
                    <a:pt x="709845" y="-5229"/>
                    <a:pt x="643208" y="30"/>
                    <a:pt x="591607" y="1071"/>
                  </a:cubicBezTo>
                  <a:cubicBezTo>
                    <a:pt x="481418" y="3199"/>
                    <a:pt x="371220" y="11470"/>
                    <a:pt x="261169" y="17338"/>
                  </a:cubicBezTo>
                  <a:cubicBezTo>
                    <a:pt x="229692" y="19060"/>
                    <a:pt x="198215" y="20718"/>
                    <a:pt x="166737" y="22404"/>
                  </a:cubicBezTo>
                  <a:lnTo>
                    <a:pt x="0" y="79364"/>
                  </a:lnTo>
                  <a:cubicBezTo>
                    <a:pt x="57047" y="155602"/>
                    <a:pt x="101651" y="205331"/>
                    <a:pt x="198399" y="213501"/>
                  </a:cubicBezTo>
                  <a:cubicBezTo>
                    <a:pt x="291428" y="221450"/>
                    <a:pt x="376555" y="255806"/>
                    <a:pt x="471753" y="245518"/>
                  </a:cubicBezTo>
                  <a:cubicBezTo>
                    <a:pt x="564062" y="235625"/>
                    <a:pt x="683122" y="203203"/>
                    <a:pt x="761225" y="149992"/>
                  </a:cubicBezTo>
                  <a:cubicBezTo>
                    <a:pt x="809982" y="116787"/>
                    <a:pt x="808136" y="53711"/>
                    <a:pt x="756323" y="22662"/>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924" name="Freeform 923">
              <a:extLst>
                <a:ext uri="{FF2B5EF4-FFF2-40B4-BE49-F238E27FC236}">
                  <a16:creationId xmlns:a16="http://schemas.microsoft.com/office/drawing/2014/main" id="{8B97BB1B-08D7-7F80-A119-1A01394A4B78}"/>
                </a:ext>
              </a:extLst>
            </p:cNvPr>
            <p:cNvSpPr/>
            <p:nvPr/>
          </p:nvSpPr>
          <p:spPr>
            <a:xfrm>
              <a:off x="-5881583" y="3648688"/>
              <a:ext cx="834373" cy="793882"/>
            </a:xfrm>
            <a:custGeom>
              <a:avLst/>
              <a:gdLst>
                <a:gd name="connsiteX0" fmla="*/ 654048 w 834373"/>
                <a:gd name="connsiteY0" fmla="*/ 201855 h 793882"/>
                <a:gd name="connsiteX1" fmla="*/ 588020 w 834373"/>
                <a:gd name="connsiteY1" fmla="*/ 88083 h 793882"/>
                <a:gd name="connsiteX2" fmla="*/ 468849 w 834373"/>
                <a:gd name="connsiteY2" fmla="*/ 28646 h 793882"/>
                <a:gd name="connsiteX3" fmla="*/ 342035 w 834373"/>
                <a:gd name="connsiteY3" fmla="*/ 0 h 793882"/>
                <a:gd name="connsiteX4" fmla="*/ 237902 w 834373"/>
                <a:gd name="connsiteY4" fmla="*/ 81894 h 793882"/>
                <a:gd name="connsiteX5" fmla="*/ 244142 w 834373"/>
                <a:gd name="connsiteY5" fmla="*/ 85348 h 793882"/>
                <a:gd name="connsiteX6" fmla="*/ 39872 w 834373"/>
                <a:gd name="connsiteY6" fmla="*/ 394454 h 793882"/>
                <a:gd name="connsiteX7" fmla="*/ 90964 w 834373"/>
                <a:gd name="connsiteY7" fmla="*/ 411900 h 793882"/>
                <a:gd name="connsiteX8" fmla="*/ 11237 w 834373"/>
                <a:gd name="connsiteY8" fmla="*/ 716834 h 793882"/>
                <a:gd name="connsiteX9" fmla="*/ 221563 w 834373"/>
                <a:gd name="connsiteY9" fmla="*/ 791994 h 793882"/>
                <a:gd name="connsiteX10" fmla="*/ 536031 w 834373"/>
                <a:gd name="connsiteY10" fmla="*/ 736508 h 793882"/>
                <a:gd name="connsiteX11" fmla="*/ 653762 w 834373"/>
                <a:gd name="connsiteY11" fmla="*/ 595149 h 793882"/>
                <a:gd name="connsiteX12" fmla="*/ 550598 w 834373"/>
                <a:gd name="connsiteY12" fmla="*/ 428239 h 793882"/>
                <a:gd name="connsiteX13" fmla="*/ 815339 w 834373"/>
                <a:gd name="connsiteY13" fmla="*/ 399741 h 793882"/>
                <a:gd name="connsiteX14" fmla="*/ 834373 w 834373"/>
                <a:gd name="connsiteY14" fmla="*/ 317811 h 793882"/>
                <a:gd name="connsiteX15" fmla="*/ 654048 w 834373"/>
                <a:gd name="connsiteY15" fmla="*/ 201855 h 79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4373" h="793882">
                  <a:moveTo>
                    <a:pt x="654048" y="201855"/>
                  </a:moveTo>
                  <a:cubicBezTo>
                    <a:pt x="634719" y="163999"/>
                    <a:pt x="617125" y="119566"/>
                    <a:pt x="588020" y="88083"/>
                  </a:cubicBezTo>
                  <a:cubicBezTo>
                    <a:pt x="556579" y="54086"/>
                    <a:pt x="510785" y="44728"/>
                    <a:pt x="468849" y="28646"/>
                  </a:cubicBezTo>
                  <a:cubicBezTo>
                    <a:pt x="426701" y="12490"/>
                    <a:pt x="387830" y="3168"/>
                    <a:pt x="342035" y="0"/>
                  </a:cubicBezTo>
                  <a:lnTo>
                    <a:pt x="237902" y="81894"/>
                  </a:lnTo>
                  <a:cubicBezTo>
                    <a:pt x="241797" y="83551"/>
                    <a:pt x="247963" y="79342"/>
                    <a:pt x="244142" y="85348"/>
                  </a:cubicBezTo>
                  <a:cubicBezTo>
                    <a:pt x="177107" y="123305"/>
                    <a:pt x="-61493" y="303534"/>
                    <a:pt x="39872" y="394454"/>
                  </a:cubicBezTo>
                  <a:cubicBezTo>
                    <a:pt x="54724" y="407837"/>
                    <a:pt x="70232" y="414386"/>
                    <a:pt x="90964" y="411900"/>
                  </a:cubicBezTo>
                  <a:cubicBezTo>
                    <a:pt x="57899" y="480446"/>
                    <a:pt x="-31206" y="640052"/>
                    <a:pt x="11237" y="716834"/>
                  </a:cubicBezTo>
                  <a:cubicBezTo>
                    <a:pt x="46075" y="779863"/>
                    <a:pt x="160048" y="787821"/>
                    <a:pt x="221563" y="791994"/>
                  </a:cubicBezTo>
                  <a:cubicBezTo>
                    <a:pt x="326278" y="799013"/>
                    <a:pt x="442532" y="787748"/>
                    <a:pt x="536031" y="736508"/>
                  </a:cubicBezTo>
                  <a:cubicBezTo>
                    <a:pt x="594767" y="704270"/>
                    <a:pt x="632522" y="657967"/>
                    <a:pt x="653762" y="595149"/>
                  </a:cubicBezTo>
                  <a:cubicBezTo>
                    <a:pt x="572595" y="637712"/>
                    <a:pt x="549370" y="470407"/>
                    <a:pt x="550598" y="428239"/>
                  </a:cubicBezTo>
                  <a:cubicBezTo>
                    <a:pt x="640202" y="496345"/>
                    <a:pt x="763379" y="527109"/>
                    <a:pt x="815339" y="399741"/>
                  </a:cubicBezTo>
                  <a:cubicBezTo>
                    <a:pt x="825899" y="373831"/>
                    <a:pt x="829647" y="345268"/>
                    <a:pt x="834373" y="317811"/>
                  </a:cubicBezTo>
                  <a:cubicBezTo>
                    <a:pt x="777114" y="350804"/>
                    <a:pt x="676876" y="246464"/>
                    <a:pt x="654048" y="201855"/>
                  </a:cubicBezTo>
                </a:path>
              </a:pathLst>
            </a:custGeom>
            <a:solidFill>
              <a:schemeClr val="bg2"/>
            </a:solidFill>
            <a:ln w="9231" cap="flat">
              <a:noFill/>
              <a:prstDash val="solid"/>
              <a:miter/>
            </a:ln>
          </p:spPr>
          <p:txBody>
            <a:bodyPr rtlCol="0" anchor="ctr"/>
            <a:lstStyle/>
            <a:p>
              <a:endParaRPr lang="en-US" dirty="0">
                <a:latin typeface="Roboto Condensed" panose="02000000000000000000" pitchFamily="2" charset="0"/>
              </a:endParaRPr>
            </a:p>
          </p:txBody>
        </p:sp>
        <p:sp>
          <p:nvSpPr>
            <p:cNvPr id="925" name="Freeform 924">
              <a:extLst>
                <a:ext uri="{FF2B5EF4-FFF2-40B4-BE49-F238E27FC236}">
                  <a16:creationId xmlns:a16="http://schemas.microsoft.com/office/drawing/2014/main" id="{CFCA470A-5A41-240D-FBD3-180B1F34D8C6}"/>
                </a:ext>
              </a:extLst>
            </p:cNvPr>
            <p:cNvSpPr/>
            <p:nvPr/>
          </p:nvSpPr>
          <p:spPr>
            <a:xfrm>
              <a:off x="-5998695" y="3587666"/>
              <a:ext cx="217943" cy="227058"/>
            </a:xfrm>
            <a:custGeom>
              <a:avLst/>
              <a:gdLst>
                <a:gd name="connsiteX0" fmla="*/ 183089 w 217943"/>
                <a:gd name="connsiteY0" fmla="*/ 17168 h 227058"/>
                <a:gd name="connsiteX1" fmla="*/ 33955 w 217943"/>
                <a:gd name="connsiteY1" fmla="*/ 45013 h 227058"/>
                <a:gd name="connsiteX2" fmla="*/ 50210 w 217943"/>
                <a:gd name="connsiteY2" fmla="*/ 207713 h 227058"/>
                <a:gd name="connsiteX3" fmla="*/ 125719 w 217943"/>
                <a:gd name="connsiteY3" fmla="*/ 213829 h 227058"/>
                <a:gd name="connsiteX4" fmla="*/ 111623 w 217943"/>
                <a:gd name="connsiteY4" fmla="*/ 186022 h 227058"/>
                <a:gd name="connsiteX5" fmla="*/ 183089 w 217943"/>
                <a:gd name="connsiteY5" fmla="*/ 17168 h 22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943" h="227058">
                  <a:moveTo>
                    <a:pt x="183089" y="17168"/>
                  </a:moveTo>
                  <a:cubicBezTo>
                    <a:pt x="156947" y="-8060"/>
                    <a:pt x="85980" y="-10648"/>
                    <a:pt x="33955" y="45013"/>
                  </a:cubicBezTo>
                  <a:cubicBezTo>
                    <a:pt x="-18154" y="100748"/>
                    <a:pt x="-8378" y="168171"/>
                    <a:pt x="50210" y="207713"/>
                  </a:cubicBezTo>
                  <a:cubicBezTo>
                    <a:pt x="108808" y="247329"/>
                    <a:pt x="125719" y="213829"/>
                    <a:pt x="125719" y="213829"/>
                  </a:cubicBezTo>
                  <a:cubicBezTo>
                    <a:pt x="125719" y="213829"/>
                    <a:pt x="90161" y="204803"/>
                    <a:pt x="111623" y="186022"/>
                  </a:cubicBezTo>
                  <a:cubicBezTo>
                    <a:pt x="133039" y="167314"/>
                    <a:pt x="285025" y="115430"/>
                    <a:pt x="183089" y="17168"/>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926" name="Freeform 925">
              <a:extLst>
                <a:ext uri="{FF2B5EF4-FFF2-40B4-BE49-F238E27FC236}">
                  <a16:creationId xmlns:a16="http://schemas.microsoft.com/office/drawing/2014/main" id="{96AF0443-3A52-AAEA-658C-210278C72A62}"/>
                </a:ext>
              </a:extLst>
            </p:cNvPr>
            <p:cNvSpPr/>
            <p:nvPr/>
          </p:nvSpPr>
          <p:spPr>
            <a:xfrm>
              <a:off x="-5959413" y="3658003"/>
              <a:ext cx="66763" cy="135975"/>
            </a:xfrm>
            <a:custGeom>
              <a:avLst/>
              <a:gdLst>
                <a:gd name="connsiteX0" fmla="*/ 66536 w 66763"/>
                <a:gd name="connsiteY0" fmla="*/ 135976 h 135975"/>
                <a:gd name="connsiteX1" fmla="*/ 729 w 66763"/>
                <a:gd name="connsiteY1" fmla="*/ 78657 h 135975"/>
                <a:gd name="connsiteX2" fmla="*/ 36498 w 66763"/>
                <a:gd name="connsiteY2" fmla="*/ 79 h 135975"/>
                <a:gd name="connsiteX3" fmla="*/ 7107 w 66763"/>
                <a:gd name="connsiteY3" fmla="*/ 77146 h 135975"/>
                <a:gd name="connsiteX4" fmla="*/ 66536 w 66763"/>
                <a:gd name="connsiteY4" fmla="*/ 135976 h 135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763" h="135975">
                  <a:moveTo>
                    <a:pt x="66536" y="135976"/>
                  </a:moveTo>
                  <a:cubicBezTo>
                    <a:pt x="69240" y="135506"/>
                    <a:pt x="19984" y="129602"/>
                    <a:pt x="729" y="78657"/>
                  </a:cubicBezTo>
                  <a:cubicBezTo>
                    <a:pt x="-6231" y="23898"/>
                    <a:pt x="39019" y="-1616"/>
                    <a:pt x="36498" y="79"/>
                  </a:cubicBezTo>
                  <a:cubicBezTo>
                    <a:pt x="40828" y="761"/>
                    <a:pt x="184" y="29406"/>
                    <a:pt x="7107" y="77146"/>
                  </a:cubicBezTo>
                  <a:cubicBezTo>
                    <a:pt x="23298" y="122086"/>
                    <a:pt x="70431" y="132632"/>
                    <a:pt x="66536" y="135976"/>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27" name="Freeform 926">
              <a:extLst>
                <a:ext uri="{FF2B5EF4-FFF2-40B4-BE49-F238E27FC236}">
                  <a16:creationId xmlns:a16="http://schemas.microsoft.com/office/drawing/2014/main" id="{D6FA45AE-045D-04DB-A98A-E0EC75CF04EB}"/>
                </a:ext>
              </a:extLst>
            </p:cNvPr>
            <p:cNvSpPr/>
            <p:nvPr/>
          </p:nvSpPr>
          <p:spPr>
            <a:xfrm>
              <a:off x="-5839204" y="3637229"/>
              <a:ext cx="45918" cy="50579"/>
            </a:xfrm>
            <a:custGeom>
              <a:avLst/>
              <a:gdLst>
                <a:gd name="connsiteX0" fmla="*/ 50 w 45918"/>
                <a:gd name="connsiteY0" fmla="*/ 50393 h 50579"/>
                <a:gd name="connsiteX1" fmla="*/ 28324 w 45918"/>
                <a:gd name="connsiteY1" fmla="*/ 29595 h 50579"/>
                <a:gd name="connsiteX2" fmla="*/ 44007 w 45918"/>
                <a:gd name="connsiteY2" fmla="*/ 56 h 50579"/>
                <a:gd name="connsiteX3" fmla="*/ 32939 w 45918"/>
                <a:gd name="connsiteY3" fmla="*/ 34348 h 50579"/>
                <a:gd name="connsiteX4" fmla="*/ 50 w 45918"/>
                <a:gd name="connsiteY4" fmla="*/ 50393 h 50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18" h="50579">
                  <a:moveTo>
                    <a:pt x="50" y="50393"/>
                  </a:moveTo>
                  <a:cubicBezTo>
                    <a:pt x="-993" y="48053"/>
                    <a:pt x="14542" y="42407"/>
                    <a:pt x="28324" y="29595"/>
                  </a:cubicBezTo>
                  <a:cubicBezTo>
                    <a:pt x="42632" y="16644"/>
                    <a:pt x="42706" y="203"/>
                    <a:pt x="44007" y="56"/>
                  </a:cubicBezTo>
                  <a:cubicBezTo>
                    <a:pt x="46416" y="-1206"/>
                    <a:pt x="49454" y="19269"/>
                    <a:pt x="32939" y="34348"/>
                  </a:cubicBezTo>
                  <a:cubicBezTo>
                    <a:pt x="17284" y="48670"/>
                    <a:pt x="161" y="51397"/>
                    <a:pt x="50" y="50393"/>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28" name="Freeform 927">
              <a:extLst>
                <a:ext uri="{FF2B5EF4-FFF2-40B4-BE49-F238E27FC236}">
                  <a16:creationId xmlns:a16="http://schemas.microsoft.com/office/drawing/2014/main" id="{861849FB-11DA-B697-C257-F344FF39727C}"/>
                </a:ext>
              </a:extLst>
            </p:cNvPr>
            <p:cNvSpPr/>
            <p:nvPr/>
          </p:nvSpPr>
          <p:spPr>
            <a:xfrm>
              <a:off x="-5837078" y="3582794"/>
              <a:ext cx="92827" cy="109585"/>
            </a:xfrm>
            <a:custGeom>
              <a:avLst/>
              <a:gdLst>
                <a:gd name="connsiteX0" fmla="*/ 92827 w 92827"/>
                <a:gd name="connsiteY0" fmla="*/ 62301 h 109585"/>
                <a:gd name="connsiteX1" fmla="*/ 19525 w 92827"/>
                <a:gd name="connsiteY1" fmla="*/ 86369 h 109585"/>
                <a:gd name="connsiteX2" fmla="*/ 38633 w 92827"/>
                <a:gd name="connsiteY2" fmla="*/ 2569 h 109585"/>
                <a:gd name="connsiteX3" fmla="*/ 92827 w 92827"/>
                <a:gd name="connsiteY3" fmla="*/ 62301 h 109585"/>
              </a:gdLst>
              <a:ahLst/>
              <a:cxnLst>
                <a:cxn ang="0">
                  <a:pos x="connsiteX0" y="connsiteY0"/>
                </a:cxn>
                <a:cxn ang="0">
                  <a:pos x="connsiteX1" y="connsiteY1"/>
                </a:cxn>
                <a:cxn ang="0">
                  <a:pos x="connsiteX2" y="connsiteY2"/>
                </a:cxn>
                <a:cxn ang="0">
                  <a:pos x="connsiteX3" y="connsiteY3"/>
                </a:cxn>
              </a:cxnLst>
              <a:rect l="l" t="t" r="r" b="b"/>
              <a:pathLst>
                <a:path w="92827" h="109585">
                  <a:moveTo>
                    <a:pt x="92827" y="62301"/>
                  </a:moveTo>
                  <a:cubicBezTo>
                    <a:pt x="88719" y="102884"/>
                    <a:pt x="59227" y="132101"/>
                    <a:pt x="19525" y="86369"/>
                  </a:cubicBezTo>
                  <a:cubicBezTo>
                    <a:pt x="-20214" y="40711"/>
                    <a:pt x="8161" y="-12362"/>
                    <a:pt x="38633" y="2569"/>
                  </a:cubicBezTo>
                  <a:cubicBezTo>
                    <a:pt x="69214" y="17610"/>
                    <a:pt x="92827" y="62301"/>
                    <a:pt x="92827" y="62301"/>
                  </a:cubicBezTo>
                </a:path>
              </a:pathLst>
            </a:custGeom>
            <a:solidFill>
              <a:srgbClr val="8168B9"/>
            </a:solidFill>
            <a:ln w="9231" cap="flat">
              <a:noFill/>
              <a:prstDash val="solid"/>
              <a:miter/>
            </a:ln>
          </p:spPr>
          <p:txBody>
            <a:bodyPr rtlCol="0" anchor="ctr"/>
            <a:lstStyle/>
            <a:p>
              <a:endParaRPr lang="en-US" dirty="0">
                <a:latin typeface="Roboto Condensed" panose="02000000000000000000" pitchFamily="2" charset="0"/>
              </a:endParaRPr>
            </a:p>
          </p:txBody>
        </p:sp>
        <p:sp>
          <p:nvSpPr>
            <p:cNvPr id="929" name="Freeform 928">
              <a:extLst>
                <a:ext uri="{FF2B5EF4-FFF2-40B4-BE49-F238E27FC236}">
                  <a16:creationId xmlns:a16="http://schemas.microsoft.com/office/drawing/2014/main" id="{63AFBC64-6C5F-5534-D7C9-C81819EAFFF5}"/>
                </a:ext>
              </a:extLst>
            </p:cNvPr>
            <p:cNvSpPr/>
            <p:nvPr/>
          </p:nvSpPr>
          <p:spPr>
            <a:xfrm>
              <a:off x="-5865300" y="3038510"/>
              <a:ext cx="767037" cy="736989"/>
            </a:xfrm>
            <a:custGeom>
              <a:avLst/>
              <a:gdLst>
                <a:gd name="connsiteX0" fmla="*/ 431871 w 767037"/>
                <a:gd name="connsiteY0" fmla="*/ 27491 h 736989"/>
                <a:gd name="connsiteX1" fmla="*/ 97575 w 767037"/>
                <a:gd name="connsiteY1" fmla="*/ 114598 h 736989"/>
                <a:gd name="connsiteX2" fmla="*/ 74285 w 767037"/>
                <a:gd name="connsiteY2" fmla="*/ 609423 h 736989"/>
                <a:gd name="connsiteX3" fmla="*/ 280937 w 767037"/>
                <a:gd name="connsiteY3" fmla="*/ 733345 h 736989"/>
                <a:gd name="connsiteX4" fmla="*/ 639824 w 767037"/>
                <a:gd name="connsiteY4" fmla="*/ 665415 h 736989"/>
                <a:gd name="connsiteX5" fmla="*/ 752902 w 767037"/>
                <a:gd name="connsiteY5" fmla="*/ 320829 h 736989"/>
                <a:gd name="connsiteX6" fmla="*/ 733462 w 767037"/>
                <a:gd name="connsiteY6" fmla="*/ 96821 h 736989"/>
                <a:gd name="connsiteX7" fmla="*/ 431871 w 767037"/>
                <a:gd name="connsiteY7" fmla="*/ 27491 h 736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037" h="736989">
                  <a:moveTo>
                    <a:pt x="431871" y="27491"/>
                  </a:moveTo>
                  <a:cubicBezTo>
                    <a:pt x="431871" y="27491"/>
                    <a:pt x="238309" y="-32813"/>
                    <a:pt x="97575" y="114598"/>
                  </a:cubicBezTo>
                  <a:cubicBezTo>
                    <a:pt x="-43123" y="262008"/>
                    <a:pt x="-14128" y="467382"/>
                    <a:pt x="74285" y="609423"/>
                  </a:cubicBezTo>
                  <a:cubicBezTo>
                    <a:pt x="162735" y="751509"/>
                    <a:pt x="280937" y="733345"/>
                    <a:pt x="280937" y="733345"/>
                  </a:cubicBezTo>
                  <a:cubicBezTo>
                    <a:pt x="280937" y="733345"/>
                    <a:pt x="579565" y="760720"/>
                    <a:pt x="639824" y="665415"/>
                  </a:cubicBezTo>
                  <a:cubicBezTo>
                    <a:pt x="700037" y="570065"/>
                    <a:pt x="752902" y="320829"/>
                    <a:pt x="752902" y="320829"/>
                  </a:cubicBezTo>
                  <a:cubicBezTo>
                    <a:pt x="752902" y="320829"/>
                    <a:pt x="795198" y="220126"/>
                    <a:pt x="733462" y="96821"/>
                  </a:cubicBezTo>
                  <a:cubicBezTo>
                    <a:pt x="671735" y="-26485"/>
                    <a:pt x="491336" y="-10366"/>
                    <a:pt x="431871" y="27491"/>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930" name="Freeform 929">
              <a:extLst>
                <a:ext uri="{FF2B5EF4-FFF2-40B4-BE49-F238E27FC236}">
                  <a16:creationId xmlns:a16="http://schemas.microsoft.com/office/drawing/2014/main" id="{10115675-9F3D-98B7-7F67-168E1A0B426D}"/>
                </a:ext>
              </a:extLst>
            </p:cNvPr>
            <p:cNvSpPr/>
            <p:nvPr/>
          </p:nvSpPr>
          <p:spPr>
            <a:xfrm>
              <a:off x="-5310021" y="3203408"/>
              <a:ext cx="245163" cy="521849"/>
            </a:xfrm>
            <a:custGeom>
              <a:avLst/>
              <a:gdLst>
                <a:gd name="connsiteX0" fmla="*/ 112736 w 245163"/>
                <a:gd name="connsiteY0" fmla="*/ 0 h 521849"/>
                <a:gd name="connsiteX1" fmla="*/ 125825 w 245163"/>
                <a:gd name="connsiteY1" fmla="*/ 177843 h 521849"/>
                <a:gd name="connsiteX2" fmla="*/ 80501 w 245163"/>
                <a:gd name="connsiteY2" fmla="*/ 332198 h 521849"/>
                <a:gd name="connsiteX3" fmla="*/ 53243 w 245163"/>
                <a:gd name="connsiteY3" fmla="*/ 313021 h 521849"/>
                <a:gd name="connsiteX4" fmla="*/ 341 w 245163"/>
                <a:gd name="connsiteY4" fmla="*/ 339613 h 521849"/>
                <a:gd name="connsiteX5" fmla="*/ 54286 w 245163"/>
                <a:gd name="connsiteY5" fmla="*/ 411642 h 521849"/>
                <a:gd name="connsiteX6" fmla="*/ 62114 w 245163"/>
                <a:gd name="connsiteY6" fmla="*/ 521849 h 521849"/>
                <a:gd name="connsiteX7" fmla="*/ 244746 w 245163"/>
                <a:gd name="connsiteY7" fmla="*/ 268984 h 521849"/>
                <a:gd name="connsiteX8" fmla="*/ 112736 w 245163"/>
                <a:gd name="connsiteY8" fmla="*/ 0 h 521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63" h="521849">
                  <a:moveTo>
                    <a:pt x="112736" y="0"/>
                  </a:moveTo>
                  <a:cubicBezTo>
                    <a:pt x="112736" y="0"/>
                    <a:pt x="171583" y="72821"/>
                    <a:pt x="125825" y="177843"/>
                  </a:cubicBezTo>
                  <a:cubicBezTo>
                    <a:pt x="80031" y="282911"/>
                    <a:pt x="62797" y="303414"/>
                    <a:pt x="80501" y="332198"/>
                  </a:cubicBezTo>
                  <a:cubicBezTo>
                    <a:pt x="80501" y="332198"/>
                    <a:pt x="69507" y="342091"/>
                    <a:pt x="53243" y="313021"/>
                  </a:cubicBezTo>
                  <a:cubicBezTo>
                    <a:pt x="37052" y="283952"/>
                    <a:pt x="3987" y="295935"/>
                    <a:pt x="341" y="339613"/>
                  </a:cubicBezTo>
                  <a:cubicBezTo>
                    <a:pt x="-3296" y="383254"/>
                    <a:pt x="22698" y="404301"/>
                    <a:pt x="54286" y="411642"/>
                  </a:cubicBezTo>
                  <a:cubicBezTo>
                    <a:pt x="85911" y="418983"/>
                    <a:pt x="82809" y="475289"/>
                    <a:pt x="62114" y="521849"/>
                  </a:cubicBezTo>
                  <a:cubicBezTo>
                    <a:pt x="62114" y="521849"/>
                    <a:pt x="235802" y="463886"/>
                    <a:pt x="244746" y="268984"/>
                  </a:cubicBezTo>
                  <a:cubicBezTo>
                    <a:pt x="253793" y="74083"/>
                    <a:pt x="112736" y="0"/>
                    <a:pt x="112736" y="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931" name="Freeform 930">
              <a:extLst>
                <a:ext uri="{FF2B5EF4-FFF2-40B4-BE49-F238E27FC236}">
                  <a16:creationId xmlns:a16="http://schemas.microsoft.com/office/drawing/2014/main" id="{ACE6DF46-ED23-5908-2DCC-42383A69C51A}"/>
                </a:ext>
              </a:extLst>
            </p:cNvPr>
            <p:cNvSpPr/>
            <p:nvPr/>
          </p:nvSpPr>
          <p:spPr>
            <a:xfrm>
              <a:off x="-5433815" y="3608878"/>
              <a:ext cx="93162" cy="77682"/>
            </a:xfrm>
            <a:custGeom>
              <a:avLst/>
              <a:gdLst>
                <a:gd name="connsiteX0" fmla="*/ 93091 w 93162"/>
                <a:gd name="connsiteY0" fmla="*/ 75502 h 77682"/>
                <a:gd name="connsiteX1" fmla="*/ 35001 w 93162"/>
                <a:gd name="connsiteY1" fmla="*/ 53920 h 77682"/>
                <a:gd name="connsiteX2" fmla="*/ 247 w 93162"/>
                <a:gd name="connsiteY2" fmla="*/ 19 h 77682"/>
                <a:gd name="connsiteX3" fmla="*/ 30349 w 93162"/>
                <a:gd name="connsiteY3" fmla="*/ 58664 h 77682"/>
                <a:gd name="connsiteX4" fmla="*/ 93091 w 93162"/>
                <a:gd name="connsiteY4" fmla="*/ 75502 h 77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62" h="77682">
                  <a:moveTo>
                    <a:pt x="93091" y="75502"/>
                  </a:moveTo>
                  <a:cubicBezTo>
                    <a:pt x="93562" y="72268"/>
                    <a:pt x="61291" y="79066"/>
                    <a:pt x="35001" y="53920"/>
                  </a:cubicBezTo>
                  <a:cubicBezTo>
                    <a:pt x="10373" y="28517"/>
                    <a:pt x="2185" y="-847"/>
                    <a:pt x="247" y="19"/>
                  </a:cubicBezTo>
                  <a:cubicBezTo>
                    <a:pt x="-1304" y="-18"/>
                    <a:pt x="3958" y="31179"/>
                    <a:pt x="30349" y="58664"/>
                  </a:cubicBezTo>
                  <a:cubicBezTo>
                    <a:pt x="59740" y="86334"/>
                    <a:pt x="94965" y="75723"/>
                    <a:pt x="93091" y="75502"/>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32" name="Freeform 931">
              <a:extLst>
                <a:ext uri="{FF2B5EF4-FFF2-40B4-BE49-F238E27FC236}">
                  <a16:creationId xmlns:a16="http://schemas.microsoft.com/office/drawing/2014/main" id="{D1CD7DBF-D93A-4C40-86F8-6DC26A0E4022}"/>
                </a:ext>
              </a:extLst>
            </p:cNvPr>
            <p:cNvSpPr/>
            <p:nvPr/>
          </p:nvSpPr>
          <p:spPr>
            <a:xfrm>
              <a:off x="-5496284" y="3665240"/>
              <a:ext cx="138560" cy="42271"/>
            </a:xfrm>
            <a:custGeom>
              <a:avLst/>
              <a:gdLst>
                <a:gd name="connsiteX0" fmla="*/ 138400 w 138560"/>
                <a:gd name="connsiteY0" fmla="*/ 24215 h 42271"/>
                <a:gd name="connsiteX1" fmla="*/ 67691 w 138560"/>
                <a:gd name="connsiteY1" fmla="*/ 30911 h 42271"/>
                <a:gd name="connsiteX2" fmla="*/ 39 w 138560"/>
                <a:gd name="connsiteY2" fmla="*/ 110 h 42271"/>
                <a:gd name="connsiteX3" fmla="*/ 65919 w 138560"/>
                <a:gd name="connsiteY3" fmla="*/ 37239 h 42271"/>
                <a:gd name="connsiteX4" fmla="*/ 138400 w 138560"/>
                <a:gd name="connsiteY4" fmla="*/ 24215 h 42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60" h="42271">
                  <a:moveTo>
                    <a:pt x="138400" y="24215"/>
                  </a:moveTo>
                  <a:cubicBezTo>
                    <a:pt x="137496" y="21479"/>
                    <a:pt x="108612" y="46597"/>
                    <a:pt x="67691" y="30911"/>
                  </a:cubicBezTo>
                  <a:cubicBezTo>
                    <a:pt x="28562" y="19001"/>
                    <a:pt x="1091" y="-1686"/>
                    <a:pt x="39" y="110"/>
                  </a:cubicBezTo>
                  <a:cubicBezTo>
                    <a:pt x="-1143" y="1151"/>
                    <a:pt x="24925" y="24721"/>
                    <a:pt x="65919" y="37239"/>
                  </a:cubicBezTo>
                  <a:cubicBezTo>
                    <a:pt x="109369" y="53901"/>
                    <a:pt x="141105" y="23818"/>
                    <a:pt x="138400" y="24215"/>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33" name="Freeform 932">
              <a:extLst>
                <a:ext uri="{FF2B5EF4-FFF2-40B4-BE49-F238E27FC236}">
                  <a16:creationId xmlns:a16="http://schemas.microsoft.com/office/drawing/2014/main" id="{9E736E85-3852-72FA-EB90-D634C9A52019}"/>
                </a:ext>
              </a:extLst>
            </p:cNvPr>
            <p:cNvSpPr/>
            <p:nvPr/>
          </p:nvSpPr>
          <p:spPr>
            <a:xfrm>
              <a:off x="-5646544" y="3475005"/>
              <a:ext cx="84416" cy="280333"/>
            </a:xfrm>
            <a:custGeom>
              <a:avLst/>
              <a:gdLst>
                <a:gd name="connsiteX0" fmla="*/ 84316 w 84416"/>
                <a:gd name="connsiteY0" fmla="*/ 280298 h 280333"/>
                <a:gd name="connsiteX1" fmla="*/ 15666 w 84416"/>
                <a:gd name="connsiteY1" fmla="*/ 148933 h 280333"/>
                <a:gd name="connsiteX2" fmla="*/ 8882 w 84416"/>
                <a:gd name="connsiteY2" fmla="*/ 13 h 280333"/>
                <a:gd name="connsiteX3" fmla="*/ 9242 w 84416"/>
                <a:gd name="connsiteY3" fmla="*/ 150481 h 280333"/>
                <a:gd name="connsiteX4" fmla="*/ 84316 w 84416"/>
                <a:gd name="connsiteY4" fmla="*/ 280298 h 280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416" h="280333">
                  <a:moveTo>
                    <a:pt x="84316" y="280298"/>
                  </a:moveTo>
                  <a:cubicBezTo>
                    <a:pt x="87021" y="278889"/>
                    <a:pt x="34128" y="231076"/>
                    <a:pt x="15666" y="148933"/>
                  </a:cubicBezTo>
                  <a:cubicBezTo>
                    <a:pt x="-3811" y="68016"/>
                    <a:pt x="10903" y="-172"/>
                    <a:pt x="8882" y="13"/>
                  </a:cubicBezTo>
                  <a:cubicBezTo>
                    <a:pt x="7442" y="-1065"/>
                    <a:pt x="-10586" y="67657"/>
                    <a:pt x="9242" y="150481"/>
                  </a:cubicBezTo>
                  <a:cubicBezTo>
                    <a:pt x="28285" y="234705"/>
                    <a:pt x="84787" y="281809"/>
                    <a:pt x="84316" y="280298"/>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34" name="Freeform 933">
              <a:extLst>
                <a:ext uri="{FF2B5EF4-FFF2-40B4-BE49-F238E27FC236}">
                  <a16:creationId xmlns:a16="http://schemas.microsoft.com/office/drawing/2014/main" id="{D10B1367-C705-BBBE-D7D0-9AAA14F797A0}"/>
                </a:ext>
              </a:extLst>
            </p:cNvPr>
            <p:cNvSpPr/>
            <p:nvPr/>
          </p:nvSpPr>
          <p:spPr>
            <a:xfrm>
              <a:off x="-5640996" y="3112049"/>
              <a:ext cx="167609" cy="242384"/>
            </a:xfrm>
            <a:custGeom>
              <a:avLst/>
              <a:gdLst>
                <a:gd name="connsiteX0" fmla="*/ 130 w 167609"/>
                <a:gd name="connsiteY0" fmla="*/ 242361 h 242384"/>
                <a:gd name="connsiteX1" fmla="*/ 52737 w 167609"/>
                <a:gd name="connsiteY1" fmla="*/ 100026 h 242384"/>
                <a:gd name="connsiteX2" fmla="*/ 167578 w 167609"/>
                <a:gd name="connsiteY2" fmla="*/ 107 h 242384"/>
                <a:gd name="connsiteX3" fmla="*/ 47291 w 167609"/>
                <a:gd name="connsiteY3" fmla="*/ 96213 h 242384"/>
                <a:gd name="connsiteX4" fmla="*/ 130 w 167609"/>
                <a:gd name="connsiteY4" fmla="*/ 242361 h 242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09" h="242384">
                  <a:moveTo>
                    <a:pt x="130" y="242361"/>
                  </a:moveTo>
                  <a:cubicBezTo>
                    <a:pt x="3730" y="243807"/>
                    <a:pt x="2290" y="170010"/>
                    <a:pt x="52737" y="100026"/>
                  </a:cubicBezTo>
                  <a:cubicBezTo>
                    <a:pt x="101882" y="29757"/>
                    <a:pt x="169277" y="1553"/>
                    <a:pt x="167578" y="107"/>
                  </a:cubicBezTo>
                  <a:cubicBezTo>
                    <a:pt x="168012" y="-1901"/>
                    <a:pt x="97950" y="24147"/>
                    <a:pt x="47291" y="96213"/>
                  </a:cubicBezTo>
                  <a:cubicBezTo>
                    <a:pt x="-4485" y="168278"/>
                    <a:pt x="56" y="243909"/>
                    <a:pt x="130" y="242361"/>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35" name="Freeform 934">
              <a:extLst>
                <a:ext uri="{FF2B5EF4-FFF2-40B4-BE49-F238E27FC236}">
                  <a16:creationId xmlns:a16="http://schemas.microsoft.com/office/drawing/2014/main" id="{8C019847-0AFF-5EDC-A6FB-57A853FDBE86}"/>
                </a:ext>
              </a:extLst>
            </p:cNvPr>
            <p:cNvSpPr/>
            <p:nvPr/>
          </p:nvSpPr>
          <p:spPr>
            <a:xfrm>
              <a:off x="-5354131" y="3109005"/>
              <a:ext cx="103489" cy="137053"/>
            </a:xfrm>
            <a:custGeom>
              <a:avLst/>
              <a:gdLst>
                <a:gd name="connsiteX0" fmla="*/ 103446 w 103489"/>
                <a:gd name="connsiteY0" fmla="*/ 137040 h 137053"/>
                <a:gd name="connsiteX1" fmla="*/ 73085 w 103489"/>
                <a:gd name="connsiteY1" fmla="*/ 52162 h 137053"/>
                <a:gd name="connsiteX2" fmla="*/ 32 w 103489"/>
                <a:gd name="connsiteY2" fmla="*/ 204 h 137053"/>
                <a:gd name="connsiteX3" fmla="*/ 67787 w 103489"/>
                <a:gd name="connsiteY3" fmla="*/ 56150 h 137053"/>
                <a:gd name="connsiteX4" fmla="*/ 103446 w 103489"/>
                <a:gd name="connsiteY4" fmla="*/ 137040 h 137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9" h="137053">
                  <a:moveTo>
                    <a:pt x="103446" y="137040"/>
                  </a:moveTo>
                  <a:cubicBezTo>
                    <a:pt x="103769" y="137721"/>
                    <a:pt x="103086" y="94219"/>
                    <a:pt x="73085" y="52162"/>
                  </a:cubicBezTo>
                  <a:cubicBezTo>
                    <a:pt x="43297" y="9341"/>
                    <a:pt x="-577" y="-1703"/>
                    <a:pt x="32" y="204"/>
                  </a:cubicBezTo>
                  <a:cubicBezTo>
                    <a:pt x="-1306" y="1861"/>
                    <a:pt x="39476" y="15208"/>
                    <a:pt x="67787" y="56150"/>
                  </a:cubicBezTo>
                  <a:cubicBezTo>
                    <a:pt x="96412" y="96125"/>
                    <a:pt x="100169" y="137933"/>
                    <a:pt x="103446" y="137040"/>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36" name="Freeform 935">
              <a:extLst>
                <a:ext uri="{FF2B5EF4-FFF2-40B4-BE49-F238E27FC236}">
                  <a16:creationId xmlns:a16="http://schemas.microsoft.com/office/drawing/2014/main" id="{E8228368-BDB2-AB7C-3970-BC1E64DCB7CF}"/>
                </a:ext>
              </a:extLst>
            </p:cNvPr>
            <p:cNvSpPr/>
            <p:nvPr/>
          </p:nvSpPr>
          <p:spPr>
            <a:xfrm>
              <a:off x="-5285648" y="3356883"/>
              <a:ext cx="20334" cy="145428"/>
            </a:xfrm>
            <a:custGeom>
              <a:avLst/>
              <a:gdLst>
                <a:gd name="connsiteX0" fmla="*/ 20036 w 20334"/>
                <a:gd name="connsiteY0" fmla="*/ 145085 h 145428"/>
                <a:gd name="connsiteX1" fmla="*/ 15061 w 20334"/>
                <a:gd name="connsiteY1" fmla="*/ 75028 h 145428"/>
                <a:gd name="connsiteX2" fmla="*/ 1390 w 20334"/>
                <a:gd name="connsiteY2" fmla="*/ 88 h 145428"/>
                <a:gd name="connsiteX3" fmla="*/ 9144 w 20334"/>
                <a:gd name="connsiteY3" fmla="*/ 72154 h 145428"/>
                <a:gd name="connsiteX4" fmla="*/ 20036 w 20334"/>
                <a:gd name="connsiteY4" fmla="*/ 145085 h 145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34" h="145428">
                  <a:moveTo>
                    <a:pt x="20036" y="145085"/>
                  </a:moveTo>
                  <a:cubicBezTo>
                    <a:pt x="23784" y="145620"/>
                    <a:pt x="-9530" y="113676"/>
                    <a:pt x="15061" y="75028"/>
                  </a:cubicBezTo>
                  <a:cubicBezTo>
                    <a:pt x="31935" y="29692"/>
                    <a:pt x="61" y="-1892"/>
                    <a:pt x="1390" y="88"/>
                  </a:cubicBezTo>
                  <a:cubicBezTo>
                    <a:pt x="-2432" y="-22"/>
                    <a:pt x="24467" y="33118"/>
                    <a:pt x="9144" y="72154"/>
                  </a:cubicBezTo>
                  <a:cubicBezTo>
                    <a:pt x="-17174" y="115436"/>
                    <a:pt x="21873" y="149221"/>
                    <a:pt x="20036" y="145085"/>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37" name="Freeform 936">
              <a:extLst>
                <a:ext uri="{FF2B5EF4-FFF2-40B4-BE49-F238E27FC236}">
                  <a16:creationId xmlns:a16="http://schemas.microsoft.com/office/drawing/2014/main" id="{337A483E-9578-11FC-B1B4-E19BC9750DFA}"/>
                </a:ext>
              </a:extLst>
            </p:cNvPr>
            <p:cNvSpPr/>
            <p:nvPr/>
          </p:nvSpPr>
          <p:spPr>
            <a:xfrm>
              <a:off x="-5798243" y="3567656"/>
              <a:ext cx="66538" cy="43151"/>
            </a:xfrm>
            <a:custGeom>
              <a:avLst/>
              <a:gdLst>
                <a:gd name="connsiteX0" fmla="*/ 18 w 66538"/>
                <a:gd name="connsiteY0" fmla="*/ 41673 h 43151"/>
                <a:gd name="connsiteX1" fmla="*/ 40690 w 66538"/>
                <a:gd name="connsiteY1" fmla="*/ 32895 h 43151"/>
                <a:gd name="connsiteX2" fmla="*/ 66324 w 66538"/>
                <a:gd name="connsiteY2" fmla="*/ 49 h 43151"/>
                <a:gd name="connsiteX3" fmla="*/ 36979 w 66538"/>
                <a:gd name="connsiteY3" fmla="*/ 27498 h 43151"/>
                <a:gd name="connsiteX4" fmla="*/ 18 w 66538"/>
                <a:gd name="connsiteY4" fmla="*/ 41673 h 4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38" h="43151">
                  <a:moveTo>
                    <a:pt x="18" y="41673"/>
                  </a:moveTo>
                  <a:cubicBezTo>
                    <a:pt x="-711" y="42935"/>
                    <a:pt x="20391" y="46859"/>
                    <a:pt x="40690" y="32895"/>
                  </a:cubicBezTo>
                  <a:cubicBezTo>
                    <a:pt x="60453" y="19116"/>
                    <a:pt x="67948" y="584"/>
                    <a:pt x="66324" y="49"/>
                  </a:cubicBezTo>
                  <a:cubicBezTo>
                    <a:pt x="64671" y="-1001"/>
                    <a:pt x="55007" y="14980"/>
                    <a:pt x="36979" y="27498"/>
                  </a:cubicBezTo>
                  <a:cubicBezTo>
                    <a:pt x="18840" y="40015"/>
                    <a:pt x="18" y="39260"/>
                    <a:pt x="18" y="41673"/>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38" name="Freeform 937">
              <a:extLst>
                <a:ext uri="{FF2B5EF4-FFF2-40B4-BE49-F238E27FC236}">
                  <a16:creationId xmlns:a16="http://schemas.microsoft.com/office/drawing/2014/main" id="{3954028F-B9C5-41AF-D630-8024E3EA1EC7}"/>
                </a:ext>
              </a:extLst>
            </p:cNvPr>
            <p:cNvSpPr/>
            <p:nvPr/>
          </p:nvSpPr>
          <p:spPr>
            <a:xfrm>
              <a:off x="-5819645" y="3431468"/>
              <a:ext cx="18162" cy="151597"/>
            </a:xfrm>
            <a:custGeom>
              <a:avLst/>
              <a:gdLst>
                <a:gd name="connsiteX0" fmla="*/ 7316 w 18162"/>
                <a:gd name="connsiteY0" fmla="*/ 151592 h 151597"/>
                <a:gd name="connsiteX1" fmla="*/ 7611 w 18162"/>
                <a:gd name="connsiteY1" fmla="*/ 75575 h 151597"/>
                <a:gd name="connsiteX2" fmla="*/ 17922 w 18162"/>
                <a:gd name="connsiteY2" fmla="*/ 9 h 151597"/>
                <a:gd name="connsiteX3" fmla="*/ 1011 w 18162"/>
                <a:gd name="connsiteY3" fmla="*/ 75032 h 151597"/>
                <a:gd name="connsiteX4" fmla="*/ 7316 w 18162"/>
                <a:gd name="connsiteY4" fmla="*/ 151592 h 151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62" h="151597">
                  <a:moveTo>
                    <a:pt x="7316" y="151592"/>
                  </a:moveTo>
                  <a:cubicBezTo>
                    <a:pt x="9549" y="151196"/>
                    <a:pt x="3752" y="117448"/>
                    <a:pt x="7611" y="75575"/>
                  </a:cubicBezTo>
                  <a:cubicBezTo>
                    <a:pt x="10962" y="33656"/>
                    <a:pt x="19722" y="442"/>
                    <a:pt x="17922" y="9"/>
                  </a:cubicBezTo>
                  <a:cubicBezTo>
                    <a:pt x="16297" y="-636"/>
                    <a:pt x="4435" y="32284"/>
                    <a:pt x="1011" y="75032"/>
                  </a:cubicBezTo>
                  <a:cubicBezTo>
                    <a:pt x="-2958" y="117816"/>
                    <a:pt x="5949" y="152099"/>
                    <a:pt x="7316" y="151592"/>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39" name="Freeform 938">
              <a:extLst>
                <a:ext uri="{FF2B5EF4-FFF2-40B4-BE49-F238E27FC236}">
                  <a16:creationId xmlns:a16="http://schemas.microsoft.com/office/drawing/2014/main" id="{C0952BDE-917C-85A7-69D8-4C5D0BFEBB31}"/>
                </a:ext>
              </a:extLst>
            </p:cNvPr>
            <p:cNvSpPr/>
            <p:nvPr/>
          </p:nvSpPr>
          <p:spPr>
            <a:xfrm>
              <a:off x="-5791201" y="3647829"/>
              <a:ext cx="86995" cy="25536"/>
            </a:xfrm>
            <a:custGeom>
              <a:avLst/>
              <a:gdLst>
                <a:gd name="connsiteX0" fmla="*/ 186 w 86995"/>
                <a:gd name="connsiteY0" fmla="*/ 104 h 25536"/>
                <a:gd name="connsiteX1" fmla="*/ 39990 w 86995"/>
                <a:gd name="connsiteY1" fmla="*/ 25369 h 25536"/>
                <a:gd name="connsiteX2" fmla="*/ 86975 w 86995"/>
                <a:gd name="connsiteY2" fmla="*/ 15504 h 25536"/>
                <a:gd name="connsiteX3" fmla="*/ 40645 w 86995"/>
                <a:gd name="connsiteY3" fmla="*/ 18783 h 25536"/>
                <a:gd name="connsiteX4" fmla="*/ 186 w 86995"/>
                <a:gd name="connsiteY4" fmla="*/ 104 h 25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95" h="25536">
                  <a:moveTo>
                    <a:pt x="186" y="104"/>
                  </a:moveTo>
                  <a:cubicBezTo>
                    <a:pt x="-1688" y="-394"/>
                    <a:pt x="10534" y="24070"/>
                    <a:pt x="39990" y="25369"/>
                  </a:cubicBezTo>
                  <a:cubicBezTo>
                    <a:pt x="67544" y="26944"/>
                    <a:pt x="87732" y="16950"/>
                    <a:pt x="86975" y="15504"/>
                  </a:cubicBezTo>
                  <a:cubicBezTo>
                    <a:pt x="86476" y="13634"/>
                    <a:pt x="65919" y="20367"/>
                    <a:pt x="40645" y="18783"/>
                  </a:cubicBezTo>
                  <a:cubicBezTo>
                    <a:pt x="14245" y="17844"/>
                    <a:pt x="2134" y="-1582"/>
                    <a:pt x="186" y="104"/>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40" name="Freeform 939">
              <a:extLst>
                <a:ext uri="{FF2B5EF4-FFF2-40B4-BE49-F238E27FC236}">
                  <a16:creationId xmlns:a16="http://schemas.microsoft.com/office/drawing/2014/main" id="{4E5B5D39-3970-B74C-B8F9-FCA0B9425691}"/>
                </a:ext>
              </a:extLst>
            </p:cNvPr>
            <p:cNvSpPr/>
            <p:nvPr/>
          </p:nvSpPr>
          <p:spPr>
            <a:xfrm>
              <a:off x="-5376578" y="3662811"/>
              <a:ext cx="103869" cy="91518"/>
            </a:xfrm>
            <a:custGeom>
              <a:avLst/>
              <a:gdLst>
                <a:gd name="connsiteX0" fmla="*/ 99067 w 103869"/>
                <a:gd name="connsiteY0" fmla="*/ 60613 h 91518"/>
                <a:gd name="connsiteX1" fmla="*/ 43064 w 103869"/>
                <a:gd name="connsiteY1" fmla="*/ 7577 h 91518"/>
                <a:gd name="connsiteX2" fmla="*/ 24500 w 103869"/>
                <a:gd name="connsiteY2" fmla="*/ 91516 h 91518"/>
                <a:gd name="connsiteX3" fmla="*/ 99067 w 103869"/>
                <a:gd name="connsiteY3" fmla="*/ 60613 h 91518"/>
              </a:gdLst>
              <a:ahLst/>
              <a:cxnLst>
                <a:cxn ang="0">
                  <a:pos x="connsiteX0" y="connsiteY0"/>
                </a:cxn>
                <a:cxn ang="0">
                  <a:pos x="connsiteX1" y="connsiteY1"/>
                </a:cxn>
                <a:cxn ang="0">
                  <a:pos x="connsiteX2" y="connsiteY2"/>
                </a:cxn>
                <a:cxn ang="0">
                  <a:pos x="connsiteX3" y="connsiteY3"/>
                </a:cxn>
              </a:cxnLst>
              <a:rect l="l" t="t" r="r" b="b"/>
              <a:pathLst>
                <a:path w="103869" h="91518">
                  <a:moveTo>
                    <a:pt x="99067" y="60613"/>
                  </a:moveTo>
                  <a:cubicBezTo>
                    <a:pt x="112655" y="22185"/>
                    <a:pt x="98449" y="-16813"/>
                    <a:pt x="43064" y="7577"/>
                  </a:cubicBezTo>
                  <a:cubicBezTo>
                    <a:pt x="-12359" y="31967"/>
                    <a:pt x="-9469" y="91985"/>
                    <a:pt x="24500" y="91516"/>
                  </a:cubicBezTo>
                  <a:cubicBezTo>
                    <a:pt x="58498" y="90908"/>
                    <a:pt x="99067" y="60613"/>
                    <a:pt x="99067" y="60613"/>
                  </a:cubicBezTo>
                </a:path>
              </a:pathLst>
            </a:custGeom>
            <a:solidFill>
              <a:srgbClr val="8168B9"/>
            </a:solidFill>
            <a:ln w="9231" cap="flat">
              <a:noFill/>
              <a:prstDash val="solid"/>
              <a:miter/>
            </a:ln>
          </p:spPr>
          <p:txBody>
            <a:bodyPr rtlCol="0" anchor="ctr"/>
            <a:lstStyle/>
            <a:p>
              <a:endParaRPr lang="en-US" dirty="0">
                <a:latin typeface="Roboto Condensed" panose="02000000000000000000" pitchFamily="2" charset="0"/>
              </a:endParaRPr>
            </a:p>
          </p:txBody>
        </p:sp>
        <p:sp>
          <p:nvSpPr>
            <p:cNvPr id="941" name="Freeform 940">
              <a:extLst>
                <a:ext uri="{FF2B5EF4-FFF2-40B4-BE49-F238E27FC236}">
                  <a16:creationId xmlns:a16="http://schemas.microsoft.com/office/drawing/2014/main" id="{604A5222-79F5-ECDE-B002-A2E6E7C8AC4F}"/>
                </a:ext>
              </a:extLst>
            </p:cNvPr>
            <p:cNvSpPr/>
            <p:nvPr/>
          </p:nvSpPr>
          <p:spPr>
            <a:xfrm>
              <a:off x="-5358716" y="3696539"/>
              <a:ext cx="186303" cy="232960"/>
            </a:xfrm>
            <a:custGeom>
              <a:avLst/>
              <a:gdLst>
                <a:gd name="connsiteX0" fmla="*/ 73304 w 186303"/>
                <a:gd name="connsiteY0" fmla="*/ 901 h 232960"/>
                <a:gd name="connsiteX1" fmla="*/ 183826 w 186303"/>
                <a:gd name="connsiteY1" fmla="*/ 104671 h 232960"/>
                <a:gd name="connsiteX2" fmla="*/ 82102 w 186303"/>
                <a:gd name="connsiteY2" fmla="*/ 232904 h 232960"/>
                <a:gd name="connsiteX3" fmla="*/ 15325 w 186303"/>
                <a:gd name="connsiteY3" fmla="*/ 197322 h 232960"/>
                <a:gd name="connsiteX4" fmla="*/ 42113 w 186303"/>
                <a:gd name="connsiteY4" fmla="*/ 181600 h 232960"/>
                <a:gd name="connsiteX5" fmla="*/ 73304 w 186303"/>
                <a:gd name="connsiteY5" fmla="*/ 901 h 232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303" h="232960">
                  <a:moveTo>
                    <a:pt x="73304" y="901"/>
                  </a:moveTo>
                  <a:cubicBezTo>
                    <a:pt x="108899" y="-6292"/>
                    <a:pt x="170127" y="29685"/>
                    <a:pt x="183826" y="104671"/>
                  </a:cubicBezTo>
                  <a:cubicBezTo>
                    <a:pt x="197561" y="179582"/>
                    <a:pt x="152884" y="231071"/>
                    <a:pt x="82102" y="232904"/>
                  </a:cubicBezTo>
                  <a:cubicBezTo>
                    <a:pt x="11356" y="234599"/>
                    <a:pt x="15325" y="197322"/>
                    <a:pt x="15325" y="197322"/>
                  </a:cubicBezTo>
                  <a:cubicBezTo>
                    <a:pt x="15325" y="197322"/>
                    <a:pt x="50089" y="208901"/>
                    <a:pt x="42113" y="181600"/>
                  </a:cubicBezTo>
                  <a:cubicBezTo>
                    <a:pt x="34221" y="154216"/>
                    <a:pt x="-65694" y="28718"/>
                    <a:pt x="73304" y="901"/>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942" name="Freeform 941">
              <a:extLst>
                <a:ext uri="{FF2B5EF4-FFF2-40B4-BE49-F238E27FC236}">
                  <a16:creationId xmlns:a16="http://schemas.microsoft.com/office/drawing/2014/main" id="{E89A6A1D-D99E-02E5-111A-77191DE72560}"/>
                </a:ext>
              </a:extLst>
            </p:cNvPr>
            <p:cNvSpPr/>
            <p:nvPr/>
          </p:nvSpPr>
          <p:spPr>
            <a:xfrm>
              <a:off x="-5322794" y="3799932"/>
              <a:ext cx="105952" cy="103627"/>
            </a:xfrm>
            <a:custGeom>
              <a:avLst/>
              <a:gdLst>
                <a:gd name="connsiteX0" fmla="*/ 62 w 105952"/>
                <a:gd name="connsiteY0" fmla="*/ 98314 h 103627"/>
                <a:gd name="connsiteX1" fmla="*/ 86536 w 105952"/>
                <a:gd name="connsiteY1" fmla="*/ 85547 h 103627"/>
                <a:gd name="connsiteX2" fmla="*/ 98970 w 105952"/>
                <a:gd name="connsiteY2" fmla="*/ 126 h 103627"/>
                <a:gd name="connsiteX3" fmla="*/ 81949 w 105952"/>
                <a:gd name="connsiteY3" fmla="*/ 80721 h 103627"/>
                <a:gd name="connsiteX4" fmla="*/ 62 w 105952"/>
                <a:gd name="connsiteY4" fmla="*/ 98314 h 103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52" h="103627">
                  <a:moveTo>
                    <a:pt x="62" y="98314"/>
                  </a:moveTo>
                  <a:cubicBezTo>
                    <a:pt x="-1886" y="96444"/>
                    <a:pt x="42754" y="118034"/>
                    <a:pt x="86536" y="85547"/>
                  </a:cubicBezTo>
                  <a:cubicBezTo>
                    <a:pt x="122048" y="43159"/>
                    <a:pt x="97743" y="-2720"/>
                    <a:pt x="98970" y="126"/>
                  </a:cubicBezTo>
                  <a:cubicBezTo>
                    <a:pt x="94899" y="-1633"/>
                    <a:pt x="113684" y="44274"/>
                    <a:pt x="81949" y="80721"/>
                  </a:cubicBezTo>
                  <a:cubicBezTo>
                    <a:pt x="43982" y="109901"/>
                    <a:pt x="-1305" y="93386"/>
                    <a:pt x="62" y="98314"/>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43" name="Freeform 942">
              <a:extLst>
                <a:ext uri="{FF2B5EF4-FFF2-40B4-BE49-F238E27FC236}">
                  <a16:creationId xmlns:a16="http://schemas.microsoft.com/office/drawing/2014/main" id="{B785AF9D-0DF7-E8F5-65F8-F0579A926B2E}"/>
                </a:ext>
              </a:extLst>
            </p:cNvPr>
            <p:cNvSpPr/>
            <p:nvPr/>
          </p:nvSpPr>
          <p:spPr>
            <a:xfrm>
              <a:off x="-5330793" y="3713511"/>
              <a:ext cx="20751" cy="66294"/>
            </a:xfrm>
            <a:custGeom>
              <a:avLst/>
              <a:gdLst>
                <a:gd name="connsiteX0" fmla="*/ 20467 w 20751"/>
                <a:gd name="connsiteY0" fmla="*/ 66256 h 66294"/>
                <a:gd name="connsiteX1" fmla="*/ 7885 w 20751"/>
                <a:gd name="connsiteY1" fmla="*/ 33622 h 66294"/>
                <a:gd name="connsiteX2" fmla="*/ 10664 w 20751"/>
                <a:gd name="connsiteY2" fmla="*/ 233 h 66294"/>
                <a:gd name="connsiteX3" fmla="*/ 1433 w 20751"/>
                <a:gd name="connsiteY3" fmla="*/ 35059 h 66294"/>
                <a:gd name="connsiteX4" fmla="*/ 20467 w 20751"/>
                <a:gd name="connsiteY4" fmla="*/ 66256 h 66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51" h="66294">
                  <a:moveTo>
                    <a:pt x="20467" y="66256"/>
                  </a:moveTo>
                  <a:cubicBezTo>
                    <a:pt x="22562" y="64856"/>
                    <a:pt x="12537" y="51795"/>
                    <a:pt x="7885" y="33622"/>
                  </a:cubicBezTo>
                  <a:cubicBezTo>
                    <a:pt x="2762" y="14951"/>
                    <a:pt x="11670" y="1098"/>
                    <a:pt x="10664" y="233"/>
                  </a:cubicBezTo>
                  <a:cubicBezTo>
                    <a:pt x="9251" y="-2107"/>
                    <a:pt x="-4374" y="13469"/>
                    <a:pt x="1433" y="35059"/>
                  </a:cubicBezTo>
                  <a:cubicBezTo>
                    <a:pt x="6768" y="55534"/>
                    <a:pt x="19784" y="67048"/>
                    <a:pt x="20467" y="66256"/>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44" name="Freeform 943">
              <a:extLst>
                <a:ext uri="{FF2B5EF4-FFF2-40B4-BE49-F238E27FC236}">
                  <a16:creationId xmlns:a16="http://schemas.microsoft.com/office/drawing/2014/main" id="{B28D147E-73B7-717B-B7B3-6E29BB1A213C}"/>
                </a:ext>
              </a:extLst>
            </p:cNvPr>
            <p:cNvSpPr/>
            <p:nvPr/>
          </p:nvSpPr>
          <p:spPr>
            <a:xfrm>
              <a:off x="-5390625" y="3847439"/>
              <a:ext cx="59343" cy="229319"/>
            </a:xfrm>
            <a:custGeom>
              <a:avLst/>
              <a:gdLst>
                <a:gd name="connsiteX0" fmla="*/ 18748 w 59343"/>
                <a:gd name="connsiteY0" fmla="*/ 9 h 229319"/>
                <a:gd name="connsiteX1" fmla="*/ 2446 w 59343"/>
                <a:gd name="connsiteY1" fmla="*/ 121362 h 229319"/>
                <a:gd name="connsiteX2" fmla="*/ 59317 w 59343"/>
                <a:gd name="connsiteY2" fmla="*/ 229304 h 229319"/>
                <a:gd name="connsiteX3" fmla="*/ 8723 w 59343"/>
                <a:gd name="connsiteY3" fmla="*/ 120395 h 229319"/>
                <a:gd name="connsiteX4" fmla="*/ 18748 w 59343"/>
                <a:gd name="connsiteY4" fmla="*/ 9 h 229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43" h="229319">
                  <a:moveTo>
                    <a:pt x="18748" y="9"/>
                  </a:moveTo>
                  <a:cubicBezTo>
                    <a:pt x="19329" y="-783"/>
                    <a:pt x="-8188" y="51709"/>
                    <a:pt x="2446" y="121362"/>
                  </a:cubicBezTo>
                  <a:cubicBezTo>
                    <a:pt x="13015" y="191852"/>
                    <a:pt x="60213" y="230206"/>
                    <a:pt x="59317" y="229304"/>
                  </a:cubicBezTo>
                  <a:cubicBezTo>
                    <a:pt x="60536" y="228981"/>
                    <a:pt x="18637" y="188398"/>
                    <a:pt x="8723" y="120395"/>
                  </a:cubicBezTo>
                  <a:cubicBezTo>
                    <a:pt x="-1772" y="53109"/>
                    <a:pt x="20086" y="9"/>
                    <a:pt x="18748" y="9"/>
                  </a:cubicBezTo>
                </a:path>
              </a:pathLst>
            </a:custGeom>
            <a:solidFill>
              <a:srgbClr val="A489C9"/>
            </a:solidFill>
            <a:ln w="9231" cap="flat">
              <a:noFill/>
              <a:prstDash val="solid"/>
              <a:miter/>
            </a:ln>
          </p:spPr>
          <p:txBody>
            <a:bodyPr rtlCol="0" anchor="ctr"/>
            <a:lstStyle/>
            <a:p>
              <a:endParaRPr lang="en-US" dirty="0">
                <a:latin typeface="Roboto Condensed" panose="02000000000000000000" pitchFamily="2" charset="0"/>
              </a:endParaRPr>
            </a:p>
          </p:txBody>
        </p:sp>
        <p:sp>
          <p:nvSpPr>
            <p:cNvPr id="945" name="Freeform 944">
              <a:extLst>
                <a:ext uri="{FF2B5EF4-FFF2-40B4-BE49-F238E27FC236}">
                  <a16:creationId xmlns:a16="http://schemas.microsoft.com/office/drawing/2014/main" id="{2337B72A-F542-C7DB-97FF-4896E9E1DE12}"/>
                </a:ext>
              </a:extLst>
            </p:cNvPr>
            <p:cNvSpPr/>
            <p:nvPr/>
          </p:nvSpPr>
          <p:spPr>
            <a:xfrm>
              <a:off x="-5789353" y="3841415"/>
              <a:ext cx="118626" cy="215833"/>
            </a:xfrm>
            <a:custGeom>
              <a:avLst/>
              <a:gdLst>
                <a:gd name="connsiteX0" fmla="*/ 0 w 118626"/>
                <a:gd name="connsiteY0" fmla="*/ 215829 h 215833"/>
                <a:gd name="connsiteX1" fmla="*/ 54121 w 118626"/>
                <a:gd name="connsiteY1" fmla="*/ 104580 h 215833"/>
                <a:gd name="connsiteX2" fmla="*/ 118626 w 118626"/>
                <a:gd name="connsiteY2" fmla="*/ 19 h 215833"/>
                <a:gd name="connsiteX3" fmla="*/ 48462 w 118626"/>
                <a:gd name="connsiteY3" fmla="*/ 101844 h 215833"/>
                <a:gd name="connsiteX4" fmla="*/ 0 w 118626"/>
                <a:gd name="connsiteY4" fmla="*/ 215829 h 215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626" h="215833">
                  <a:moveTo>
                    <a:pt x="0" y="215829"/>
                  </a:moveTo>
                  <a:cubicBezTo>
                    <a:pt x="895" y="216372"/>
                    <a:pt x="25957" y="166606"/>
                    <a:pt x="54121" y="104580"/>
                  </a:cubicBezTo>
                  <a:cubicBezTo>
                    <a:pt x="81924" y="41937"/>
                    <a:pt x="118552" y="92"/>
                    <a:pt x="118626" y="19"/>
                  </a:cubicBezTo>
                  <a:cubicBezTo>
                    <a:pt x="118118" y="-985"/>
                    <a:pt x="76616" y="38483"/>
                    <a:pt x="48462" y="101844"/>
                  </a:cubicBezTo>
                  <a:cubicBezTo>
                    <a:pt x="20114" y="164266"/>
                    <a:pt x="28" y="215755"/>
                    <a:pt x="0" y="215829"/>
                  </a:cubicBezTo>
                </a:path>
              </a:pathLst>
            </a:custGeom>
            <a:solidFill>
              <a:srgbClr val="A489C9"/>
            </a:solidFill>
            <a:ln w="9231" cap="flat">
              <a:noFill/>
              <a:prstDash val="solid"/>
              <a:miter/>
            </a:ln>
          </p:spPr>
          <p:txBody>
            <a:bodyPr rtlCol="0" anchor="ctr"/>
            <a:lstStyle/>
            <a:p>
              <a:endParaRPr lang="en-US" dirty="0">
                <a:latin typeface="Roboto Condensed" panose="02000000000000000000" pitchFamily="2" charset="0"/>
              </a:endParaRPr>
            </a:p>
          </p:txBody>
        </p:sp>
        <p:sp>
          <p:nvSpPr>
            <p:cNvPr id="946" name="Freeform 945">
              <a:extLst>
                <a:ext uri="{FF2B5EF4-FFF2-40B4-BE49-F238E27FC236}">
                  <a16:creationId xmlns:a16="http://schemas.microsoft.com/office/drawing/2014/main" id="{76CB3EB2-14A7-4007-4962-0F288579FE1C}"/>
                </a:ext>
              </a:extLst>
            </p:cNvPr>
            <p:cNvSpPr/>
            <p:nvPr/>
          </p:nvSpPr>
          <p:spPr>
            <a:xfrm>
              <a:off x="-5499522" y="4371855"/>
              <a:ext cx="339382" cy="93010"/>
            </a:xfrm>
            <a:custGeom>
              <a:avLst/>
              <a:gdLst>
                <a:gd name="connsiteX0" fmla="*/ 339382 w 339382"/>
                <a:gd name="connsiteY0" fmla="*/ 31 h 93010"/>
                <a:gd name="connsiteX1" fmla="*/ 295785 w 339382"/>
                <a:gd name="connsiteY1" fmla="*/ 28455 h 93010"/>
                <a:gd name="connsiteX2" fmla="*/ 173799 w 339382"/>
                <a:gd name="connsiteY2" fmla="*/ 54789 h 93010"/>
                <a:gd name="connsiteX3" fmla="*/ 48102 w 339382"/>
                <a:gd name="connsiteY3" fmla="*/ 71774 h 93010"/>
                <a:gd name="connsiteX4" fmla="*/ 0 w 339382"/>
                <a:gd name="connsiteY4" fmla="*/ 92968 h 93010"/>
                <a:gd name="connsiteX5" fmla="*/ 49035 w 339382"/>
                <a:gd name="connsiteY5" fmla="*/ 75191 h 93010"/>
                <a:gd name="connsiteX6" fmla="*/ 174233 w 339382"/>
                <a:gd name="connsiteY6" fmla="*/ 61126 h 93010"/>
                <a:gd name="connsiteX7" fmla="*/ 297410 w 339382"/>
                <a:gd name="connsiteY7" fmla="*/ 31587 h 93010"/>
                <a:gd name="connsiteX8" fmla="*/ 339382 w 339382"/>
                <a:gd name="connsiteY8" fmla="*/ 31 h 9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382" h="93010">
                  <a:moveTo>
                    <a:pt x="339382" y="31"/>
                  </a:moveTo>
                  <a:cubicBezTo>
                    <a:pt x="338838" y="-762"/>
                    <a:pt x="324558" y="13994"/>
                    <a:pt x="295785" y="28455"/>
                  </a:cubicBezTo>
                  <a:cubicBezTo>
                    <a:pt x="267049" y="43248"/>
                    <a:pt x="223018" y="52062"/>
                    <a:pt x="173799" y="54789"/>
                  </a:cubicBezTo>
                  <a:cubicBezTo>
                    <a:pt x="124580" y="57672"/>
                    <a:pt x="79293" y="61669"/>
                    <a:pt x="48102" y="71774"/>
                  </a:cubicBezTo>
                  <a:cubicBezTo>
                    <a:pt x="16800" y="81418"/>
                    <a:pt x="111" y="93327"/>
                    <a:pt x="0" y="92968"/>
                  </a:cubicBezTo>
                  <a:cubicBezTo>
                    <a:pt x="360" y="93760"/>
                    <a:pt x="17816" y="83251"/>
                    <a:pt x="49035" y="75191"/>
                  </a:cubicBezTo>
                  <a:cubicBezTo>
                    <a:pt x="80226" y="66597"/>
                    <a:pt x="124801" y="63972"/>
                    <a:pt x="174233" y="61126"/>
                  </a:cubicBezTo>
                  <a:cubicBezTo>
                    <a:pt x="223664" y="58354"/>
                    <a:pt x="268849" y="47991"/>
                    <a:pt x="297410" y="31587"/>
                  </a:cubicBezTo>
                  <a:cubicBezTo>
                    <a:pt x="326072" y="15542"/>
                    <a:pt x="339161" y="-402"/>
                    <a:pt x="339382" y="31"/>
                  </a:cubicBezTo>
                </a:path>
              </a:pathLst>
            </a:custGeom>
            <a:solidFill>
              <a:srgbClr val="CC75C0"/>
            </a:solidFill>
            <a:ln w="9231" cap="flat">
              <a:noFill/>
              <a:prstDash val="solid"/>
              <a:miter/>
            </a:ln>
          </p:spPr>
          <p:txBody>
            <a:bodyPr rtlCol="0" anchor="ctr"/>
            <a:lstStyle/>
            <a:p>
              <a:endParaRPr lang="en-US" dirty="0">
                <a:latin typeface="Roboto Condensed" panose="02000000000000000000" pitchFamily="2" charset="0"/>
              </a:endParaRPr>
            </a:p>
          </p:txBody>
        </p:sp>
        <p:sp>
          <p:nvSpPr>
            <p:cNvPr id="947" name="Freeform 946">
              <a:extLst>
                <a:ext uri="{FF2B5EF4-FFF2-40B4-BE49-F238E27FC236}">
                  <a16:creationId xmlns:a16="http://schemas.microsoft.com/office/drawing/2014/main" id="{7D11294B-BEF3-33EA-F203-B9FD7222A0C9}"/>
                </a:ext>
              </a:extLst>
            </p:cNvPr>
            <p:cNvSpPr/>
            <p:nvPr/>
          </p:nvSpPr>
          <p:spPr>
            <a:xfrm>
              <a:off x="-5620911" y="4448803"/>
              <a:ext cx="186005" cy="152527"/>
            </a:xfrm>
            <a:custGeom>
              <a:avLst/>
              <a:gdLst>
                <a:gd name="connsiteX0" fmla="*/ 172085 w 186005"/>
                <a:gd name="connsiteY0" fmla="*/ 2489 h 152527"/>
                <a:gd name="connsiteX1" fmla="*/ 67480 w 186005"/>
                <a:gd name="connsiteY1" fmla="*/ 42971 h 152527"/>
                <a:gd name="connsiteX2" fmla="*/ 6187 w 186005"/>
                <a:gd name="connsiteY2" fmla="*/ 95316 h 152527"/>
                <a:gd name="connsiteX3" fmla="*/ 75160 w 186005"/>
                <a:gd name="connsiteY3" fmla="*/ 141877 h 152527"/>
                <a:gd name="connsiteX4" fmla="*/ 149081 w 186005"/>
                <a:gd name="connsiteY4" fmla="*/ 87911 h 152527"/>
                <a:gd name="connsiteX5" fmla="*/ 185968 w 186005"/>
                <a:gd name="connsiteY5" fmla="*/ 20478 h 152527"/>
                <a:gd name="connsiteX6" fmla="*/ 172085 w 186005"/>
                <a:gd name="connsiteY6" fmla="*/ 2489 h 152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05" h="152527">
                  <a:moveTo>
                    <a:pt x="172085" y="2489"/>
                  </a:moveTo>
                  <a:cubicBezTo>
                    <a:pt x="133758" y="-8085"/>
                    <a:pt x="101524" y="16849"/>
                    <a:pt x="67480" y="42971"/>
                  </a:cubicBezTo>
                  <a:cubicBezTo>
                    <a:pt x="45021" y="60204"/>
                    <a:pt x="14873" y="72040"/>
                    <a:pt x="6187" y="95316"/>
                  </a:cubicBezTo>
                  <a:cubicBezTo>
                    <a:pt x="-16715" y="157057"/>
                    <a:pt x="27926" y="162131"/>
                    <a:pt x="75160" y="141877"/>
                  </a:cubicBezTo>
                  <a:cubicBezTo>
                    <a:pt x="104727" y="129175"/>
                    <a:pt x="136998" y="100787"/>
                    <a:pt x="149081" y="87911"/>
                  </a:cubicBezTo>
                  <a:cubicBezTo>
                    <a:pt x="167506" y="68117"/>
                    <a:pt x="186974" y="31992"/>
                    <a:pt x="185968" y="20478"/>
                  </a:cubicBezTo>
                  <a:cubicBezTo>
                    <a:pt x="184961" y="9001"/>
                    <a:pt x="172085" y="2489"/>
                    <a:pt x="172085" y="2489"/>
                  </a:cubicBezTo>
                </a:path>
              </a:pathLst>
            </a:custGeom>
            <a:solidFill>
              <a:srgbClr val="936A84"/>
            </a:solidFill>
            <a:ln w="9231" cap="flat">
              <a:noFill/>
              <a:prstDash val="solid"/>
              <a:miter/>
            </a:ln>
          </p:spPr>
          <p:txBody>
            <a:bodyPr rtlCol="0" anchor="ctr"/>
            <a:lstStyle/>
            <a:p>
              <a:endParaRPr lang="en-US" dirty="0">
                <a:latin typeface="Roboto Condensed" panose="02000000000000000000" pitchFamily="2" charset="0"/>
              </a:endParaRPr>
            </a:p>
          </p:txBody>
        </p:sp>
        <p:sp>
          <p:nvSpPr>
            <p:cNvPr id="948" name="Freeform 947">
              <a:extLst>
                <a:ext uri="{FF2B5EF4-FFF2-40B4-BE49-F238E27FC236}">
                  <a16:creationId xmlns:a16="http://schemas.microsoft.com/office/drawing/2014/main" id="{2CB2870B-CE0D-7B91-187F-18B13D77C60B}"/>
                </a:ext>
              </a:extLst>
            </p:cNvPr>
            <p:cNvSpPr/>
            <p:nvPr/>
          </p:nvSpPr>
          <p:spPr>
            <a:xfrm>
              <a:off x="-5046997" y="3683624"/>
              <a:ext cx="105185" cy="140898"/>
            </a:xfrm>
            <a:custGeom>
              <a:avLst/>
              <a:gdLst>
                <a:gd name="connsiteX0" fmla="*/ 105186 w 105185"/>
                <a:gd name="connsiteY0" fmla="*/ 70417 h 140898"/>
                <a:gd name="connsiteX1" fmla="*/ 52579 w 105185"/>
                <a:gd name="connsiteY1" fmla="*/ 140898 h 140898"/>
                <a:gd name="connsiteX2" fmla="*/ 0 w 105185"/>
                <a:gd name="connsiteY2" fmla="*/ 70417 h 140898"/>
                <a:gd name="connsiteX3" fmla="*/ 52579 w 105185"/>
                <a:gd name="connsiteY3" fmla="*/ 0 h 140898"/>
                <a:gd name="connsiteX4" fmla="*/ 105186 w 105185"/>
                <a:gd name="connsiteY4" fmla="*/ 70417 h 140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85" h="140898">
                  <a:moveTo>
                    <a:pt x="105186" y="70417"/>
                  </a:moveTo>
                  <a:cubicBezTo>
                    <a:pt x="105186" y="109351"/>
                    <a:pt x="81601" y="140898"/>
                    <a:pt x="52579" y="140898"/>
                  </a:cubicBezTo>
                  <a:cubicBezTo>
                    <a:pt x="23511" y="140898"/>
                    <a:pt x="0" y="109351"/>
                    <a:pt x="0" y="70417"/>
                  </a:cubicBezTo>
                  <a:cubicBezTo>
                    <a:pt x="0" y="31556"/>
                    <a:pt x="23511" y="0"/>
                    <a:pt x="52579" y="0"/>
                  </a:cubicBezTo>
                  <a:cubicBezTo>
                    <a:pt x="81601" y="0"/>
                    <a:pt x="105186" y="31556"/>
                    <a:pt x="105186" y="70417"/>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949" name="Freeform 948">
              <a:extLst>
                <a:ext uri="{FF2B5EF4-FFF2-40B4-BE49-F238E27FC236}">
                  <a16:creationId xmlns:a16="http://schemas.microsoft.com/office/drawing/2014/main" id="{74AEF27D-5721-3E14-87E5-9BA9B6565C75}"/>
                </a:ext>
              </a:extLst>
            </p:cNvPr>
            <p:cNvSpPr/>
            <p:nvPr/>
          </p:nvSpPr>
          <p:spPr>
            <a:xfrm>
              <a:off x="-4526259" y="4082212"/>
              <a:ext cx="238725" cy="222763"/>
            </a:xfrm>
            <a:custGeom>
              <a:avLst/>
              <a:gdLst>
                <a:gd name="connsiteX0" fmla="*/ 238724 w 238725"/>
                <a:gd name="connsiteY0" fmla="*/ 128881 h 222763"/>
                <a:gd name="connsiteX1" fmla="*/ 178252 w 238725"/>
                <a:gd name="connsiteY1" fmla="*/ 160943 h 222763"/>
                <a:gd name="connsiteX2" fmla="*/ 112270 w 238725"/>
                <a:gd name="connsiteY2" fmla="*/ 191699 h 222763"/>
                <a:gd name="connsiteX3" fmla="*/ 35100 w 238725"/>
                <a:gd name="connsiteY3" fmla="*/ 194185 h 222763"/>
                <a:gd name="connsiteX4" fmla="*/ 28573 w 238725"/>
                <a:gd name="connsiteY4" fmla="*/ 122580 h 222763"/>
                <a:gd name="connsiteX5" fmla="*/ 62146 w 238725"/>
                <a:gd name="connsiteY5" fmla="*/ 58501 h 222763"/>
                <a:gd name="connsiteX6" fmla="*/ 97556 w 238725"/>
                <a:gd name="connsiteY6" fmla="*/ 2 h 222763"/>
                <a:gd name="connsiteX7" fmla="*/ 52445 w 238725"/>
                <a:gd name="connsiteY7" fmla="*/ 51777 h 222763"/>
                <a:gd name="connsiteX8" fmla="*/ 11810 w 238725"/>
                <a:gd name="connsiteY8" fmla="*/ 115534 h 222763"/>
                <a:gd name="connsiteX9" fmla="*/ 22333 w 238725"/>
                <a:gd name="connsiteY9" fmla="*/ 210774 h 222763"/>
                <a:gd name="connsiteX10" fmla="*/ 119119 w 238725"/>
                <a:gd name="connsiteY10" fmla="*/ 208573 h 222763"/>
                <a:gd name="connsiteX11" fmla="*/ 184455 w 238725"/>
                <a:gd name="connsiteY11" fmla="*/ 170937 h 222763"/>
                <a:gd name="connsiteX12" fmla="*/ 238724 w 238725"/>
                <a:gd name="connsiteY12" fmla="*/ 128881 h 222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725" h="222763">
                  <a:moveTo>
                    <a:pt x="238724" y="128881"/>
                  </a:moveTo>
                  <a:cubicBezTo>
                    <a:pt x="238216" y="127950"/>
                    <a:pt x="215000" y="140717"/>
                    <a:pt x="178252" y="160943"/>
                  </a:cubicBezTo>
                  <a:cubicBezTo>
                    <a:pt x="159754" y="170762"/>
                    <a:pt x="137581" y="182239"/>
                    <a:pt x="112270" y="191699"/>
                  </a:cubicBezTo>
                  <a:cubicBezTo>
                    <a:pt x="87854" y="200375"/>
                    <a:pt x="55768" y="208904"/>
                    <a:pt x="35100" y="194185"/>
                  </a:cubicBezTo>
                  <a:cubicBezTo>
                    <a:pt x="13500" y="178214"/>
                    <a:pt x="19269" y="146731"/>
                    <a:pt x="28573" y="122580"/>
                  </a:cubicBezTo>
                  <a:cubicBezTo>
                    <a:pt x="38524" y="97831"/>
                    <a:pt x="51291" y="76314"/>
                    <a:pt x="62146" y="58501"/>
                  </a:cubicBezTo>
                  <a:cubicBezTo>
                    <a:pt x="84503" y="23030"/>
                    <a:pt x="98488" y="610"/>
                    <a:pt x="97556" y="2"/>
                  </a:cubicBezTo>
                  <a:cubicBezTo>
                    <a:pt x="96974" y="-246"/>
                    <a:pt x="79094" y="18562"/>
                    <a:pt x="52445" y="51777"/>
                  </a:cubicBezTo>
                  <a:cubicBezTo>
                    <a:pt x="39392" y="68540"/>
                    <a:pt x="24281" y="89191"/>
                    <a:pt x="11810" y="115534"/>
                  </a:cubicBezTo>
                  <a:cubicBezTo>
                    <a:pt x="668" y="139095"/>
                    <a:pt x="-12024" y="183243"/>
                    <a:pt x="22333" y="210774"/>
                  </a:cubicBezTo>
                  <a:cubicBezTo>
                    <a:pt x="57891" y="233801"/>
                    <a:pt x="93771" y="218290"/>
                    <a:pt x="119119" y="208573"/>
                  </a:cubicBezTo>
                  <a:cubicBezTo>
                    <a:pt x="145409" y="196811"/>
                    <a:pt x="166935" y="182994"/>
                    <a:pt x="184455" y="170937"/>
                  </a:cubicBezTo>
                  <a:cubicBezTo>
                    <a:pt x="219219" y="146298"/>
                    <a:pt x="238936" y="129424"/>
                    <a:pt x="238724" y="128881"/>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950" name="Freeform 949">
              <a:extLst>
                <a:ext uri="{FF2B5EF4-FFF2-40B4-BE49-F238E27FC236}">
                  <a16:creationId xmlns:a16="http://schemas.microsoft.com/office/drawing/2014/main" id="{7708A2C4-FC48-78C6-E76E-6CE0128B4025}"/>
                </a:ext>
              </a:extLst>
            </p:cNvPr>
            <p:cNvSpPr/>
            <p:nvPr/>
          </p:nvSpPr>
          <p:spPr>
            <a:xfrm>
              <a:off x="-3940638" y="4081210"/>
              <a:ext cx="278451" cy="203780"/>
            </a:xfrm>
            <a:custGeom>
              <a:avLst/>
              <a:gdLst>
                <a:gd name="connsiteX0" fmla="*/ 18 w 278451"/>
                <a:gd name="connsiteY0" fmla="*/ 203781 h 203780"/>
                <a:gd name="connsiteX1" fmla="*/ 231583 w 278451"/>
                <a:gd name="connsiteY1" fmla="*/ 175430 h 203780"/>
                <a:gd name="connsiteX2" fmla="*/ 270418 w 278451"/>
                <a:gd name="connsiteY2" fmla="*/ 141184 h 203780"/>
                <a:gd name="connsiteX3" fmla="*/ 271249 w 278451"/>
                <a:gd name="connsiteY3" fmla="*/ 90847 h 203780"/>
                <a:gd name="connsiteX4" fmla="*/ 213952 w 278451"/>
                <a:gd name="connsiteY4" fmla="*/ 40509 h 203780"/>
                <a:gd name="connsiteX5" fmla="*/ 160727 w 278451"/>
                <a:gd name="connsiteY5" fmla="*/ 0 h 203780"/>
                <a:gd name="connsiteX6" fmla="*/ 206845 w 278451"/>
                <a:gd name="connsiteY6" fmla="*/ 49969 h 203780"/>
                <a:gd name="connsiteX7" fmla="*/ 255344 w 278451"/>
                <a:gd name="connsiteY7" fmla="*/ 99735 h 203780"/>
                <a:gd name="connsiteX8" fmla="*/ 223183 w 278451"/>
                <a:gd name="connsiteY8" fmla="*/ 156216 h 203780"/>
                <a:gd name="connsiteX9" fmla="*/ 18 w 278451"/>
                <a:gd name="connsiteY9" fmla="*/ 203781 h 20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451" h="203780">
                  <a:moveTo>
                    <a:pt x="18" y="203781"/>
                  </a:moveTo>
                  <a:cubicBezTo>
                    <a:pt x="811" y="203422"/>
                    <a:pt x="102600" y="204868"/>
                    <a:pt x="231583" y="175430"/>
                  </a:cubicBezTo>
                  <a:cubicBezTo>
                    <a:pt x="249067" y="169065"/>
                    <a:pt x="261722" y="155175"/>
                    <a:pt x="270418" y="141184"/>
                  </a:cubicBezTo>
                  <a:cubicBezTo>
                    <a:pt x="280803" y="127690"/>
                    <a:pt x="281163" y="103226"/>
                    <a:pt x="271249" y="90847"/>
                  </a:cubicBezTo>
                  <a:cubicBezTo>
                    <a:pt x="253581" y="64577"/>
                    <a:pt x="230937" y="52668"/>
                    <a:pt x="213952" y="40509"/>
                  </a:cubicBezTo>
                  <a:cubicBezTo>
                    <a:pt x="177998" y="18846"/>
                    <a:pt x="160940" y="249"/>
                    <a:pt x="160727" y="0"/>
                  </a:cubicBezTo>
                  <a:cubicBezTo>
                    <a:pt x="158927" y="718"/>
                    <a:pt x="173457" y="24280"/>
                    <a:pt x="206845" y="49969"/>
                  </a:cubicBezTo>
                  <a:cubicBezTo>
                    <a:pt x="222279" y="63463"/>
                    <a:pt x="243482" y="78900"/>
                    <a:pt x="255344" y="99735"/>
                  </a:cubicBezTo>
                  <a:cubicBezTo>
                    <a:pt x="268682" y="118221"/>
                    <a:pt x="247054" y="145716"/>
                    <a:pt x="223183" y="156216"/>
                  </a:cubicBezTo>
                  <a:cubicBezTo>
                    <a:pt x="104225" y="182697"/>
                    <a:pt x="-1570" y="200760"/>
                    <a:pt x="18" y="203781"/>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951" name="Freeform 950">
              <a:extLst>
                <a:ext uri="{FF2B5EF4-FFF2-40B4-BE49-F238E27FC236}">
                  <a16:creationId xmlns:a16="http://schemas.microsoft.com/office/drawing/2014/main" id="{1F7D463F-6574-8005-9FEB-B7C122F5E314}"/>
                </a:ext>
              </a:extLst>
            </p:cNvPr>
            <p:cNvSpPr/>
            <p:nvPr/>
          </p:nvSpPr>
          <p:spPr>
            <a:xfrm>
              <a:off x="-4490292" y="4440857"/>
              <a:ext cx="732993" cy="210213"/>
            </a:xfrm>
            <a:custGeom>
              <a:avLst/>
              <a:gdLst>
                <a:gd name="connsiteX0" fmla="*/ 727116 w 732993"/>
                <a:gd name="connsiteY0" fmla="*/ 0 h 210213"/>
                <a:gd name="connsiteX1" fmla="*/ 0 w 732993"/>
                <a:gd name="connsiteY1" fmla="*/ 44903 h 210213"/>
                <a:gd name="connsiteX2" fmla="*/ 308625 w 732993"/>
                <a:gd name="connsiteY2" fmla="*/ 208690 h 210213"/>
                <a:gd name="connsiteX3" fmla="*/ 478418 w 732993"/>
                <a:gd name="connsiteY3" fmla="*/ 194653 h 210213"/>
                <a:gd name="connsiteX4" fmla="*/ 657848 w 732993"/>
                <a:gd name="connsiteY4" fmla="*/ 163318 h 210213"/>
                <a:gd name="connsiteX5" fmla="*/ 727116 w 732993"/>
                <a:gd name="connsiteY5" fmla="*/ 0 h 210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2993" h="210213">
                  <a:moveTo>
                    <a:pt x="727116" y="0"/>
                  </a:moveTo>
                  <a:lnTo>
                    <a:pt x="0" y="44903"/>
                  </a:lnTo>
                  <a:cubicBezTo>
                    <a:pt x="35447" y="173136"/>
                    <a:pt x="190350" y="219550"/>
                    <a:pt x="308625" y="208690"/>
                  </a:cubicBezTo>
                  <a:cubicBezTo>
                    <a:pt x="366134" y="203394"/>
                    <a:pt x="420079" y="194542"/>
                    <a:pt x="478418" y="194653"/>
                  </a:cubicBezTo>
                  <a:cubicBezTo>
                    <a:pt x="540726" y="194689"/>
                    <a:pt x="597912" y="193934"/>
                    <a:pt x="657848" y="163318"/>
                  </a:cubicBezTo>
                  <a:cubicBezTo>
                    <a:pt x="718818" y="132120"/>
                    <a:pt x="745901" y="54694"/>
                    <a:pt x="727116" y="0"/>
                  </a:cubicBezTo>
                </a:path>
              </a:pathLst>
            </a:custGeom>
            <a:solidFill>
              <a:srgbClr val="707E46"/>
            </a:solidFill>
            <a:ln w="9231" cap="flat">
              <a:noFill/>
              <a:prstDash val="solid"/>
              <a:miter/>
            </a:ln>
          </p:spPr>
          <p:txBody>
            <a:bodyPr rtlCol="0" anchor="ctr"/>
            <a:lstStyle/>
            <a:p>
              <a:endParaRPr lang="en-US" dirty="0">
                <a:latin typeface="Roboto Condensed" panose="02000000000000000000" pitchFamily="2" charset="0"/>
              </a:endParaRPr>
            </a:p>
          </p:txBody>
        </p:sp>
        <p:sp>
          <p:nvSpPr>
            <p:cNvPr id="952" name="Freeform 951">
              <a:extLst>
                <a:ext uri="{FF2B5EF4-FFF2-40B4-BE49-F238E27FC236}">
                  <a16:creationId xmlns:a16="http://schemas.microsoft.com/office/drawing/2014/main" id="{DFC90074-25CD-4530-31FE-E3533C02578B}"/>
                </a:ext>
              </a:extLst>
            </p:cNvPr>
            <p:cNvSpPr/>
            <p:nvPr/>
          </p:nvSpPr>
          <p:spPr>
            <a:xfrm>
              <a:off x="-4514546" y="4121535"/>
              <a:ext cx="632" cy="1547"/>
            </a:xfrm>
            <a:custGeom>
              <a:avLst/>
              <a:gdLst>
                <a:gd name="connsiteX0" fmla="*/ 97 w 632"/>
                <a:gd name="connsiteY0" fmla="*/ 1547 h 1547"/>
                <a:gd name="connsiteX1" fmla="*/ 633 w 632"/>
                <a:gd name="connsiteY1" fmla="*/ 0 h 1547"/>
                <a:gd name="connsiteX2" fmla="*/ 97 w 632"/>
                <a:gd name="connsiteY2" fmla="*/ 1547 h 1547"/>
              </a:gdLst>
              <a:ahLst/>
              <a:cxnLst>
                <a:cxn ang="0">
                  <a:pos x="connsiteX0" y="connsiteY0"/>
                </a:cxn>
                <a:cxn ang="0">
                  <a:pos x="connsiteX1" y="connsiteY1"/>
                </a:cxn>
                <a:cxn ang="0">
                  <a:pos x="connsiteX2" y="connsiteY2"/>
                </a:cxn>
              </a:cxnLst>
              <a:rect l="l" t="t" r="r" b="b"/>
              <a:pathLst>
                <a:path w="632" h="1547">
                  <a:moveTo>
                    <a:pt x="97" y="1547"/>
                  </a:moveTo>
                  <a:cubicBezTo>
                    <a:pt x="273" y="1013"/>
                    <a:pt x="420" y="507"/>
                    <a:pt x="633" y="0"/>
                  </a:cubicBezTo>
                  <a:cubicBezTo>
                    <a:pt x="97" y="654"/>
                    <a:pt x="-152" y="1262"/>
                    <a:pt x="97" y="1547"/>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953" name="Freeform 952">
              <a:extLst>
                <a:ext uri="{FF2B5EF4-FFF2-40B4-BE49-F238E27FC236}">
                  <a16:creationId xmlns:a16="http://schemas.microsoft.com/office/drawing/2014/main" id="{7D82DDD0-AA37-57FE-B14D-2E2BCDDB9835}"/>
                </a:ext>
              </a:extLst>
            </p:cNvPr>
            <p:cNvSpPr/>
            <p:nvPr/>
          </p:nvSpPr>
          <p:spPr>
            <a:xfrm flipV="1">
              <a:off x="-4514549" y="4121544"/>
              <a:ext cx="635" cy="1547"/>
            </a:xfrm>
            <a:custGeom>
              <a:avLst/>
              <a:gdLst>
                <a:gd name="connsiteX0" fmla="*/ -2056 w 635"/>
                <a:gd name="connsiteY0" fmla="*/ -478 h 1547"/>
                <a:gd name="connsiteX1" fmla="*/ -1514 w 635"/>
                <a:gd name="connsiteY1" fmla="*/ 1070 h 1547"/>
                <a:gd name="connsiteX2" fmla="*/ -2056 w 635"/>
                <a:gd name="connsiteY2" fmla="*/ -478 h 1547"/>
              </a:gdLst>
              <a:ahLst/>
              <a:cxnLst>
                <a:cxn ang="0">
                  <a:pos x="connsiteX0" y="connsiteY0"/>
                </a:cxn>
                <a:cxn ang="0">
                  <a:pos x="connsiteX1" y="connsiteY1"/>
                </a:cxn>
                <a:cxn ang="0">
                  <a:pos x="connsiteX2" y="connsiteY2"/>
                </a:cxn>
              </a:cxnLst>
              <a:rect l="l" t="t" r="r" b="b"/>
              <a:pathLst>
                <a:path w="635" h="1547">
                  <a:moveTo>
                    <a:pt x="-2056" y="-478"/>
                  </a:moveTo>
                  <a:cubicBezTo>
                    <a:pt x="-1872" y="63"/>
                    <a:pt x="-1722" y="566"/>
                    <a:pt x="-1514" y="1070"/>
                  </a:cubicBezTo>
                  <a:cubicBezTo>
                    <a:pt x="-2056" y="422"/>
                    <a:pt x="-2298" y="-189"/>
                    <a:pt x="-2056" y="-478"/>
                  </a:cubicBezTo>
                  <a:close/>
                </a:path>
              </a:pathLst>
            </a:custGeom>
            <a:noFill/>
            <a:ln w="6141" cap="flat">
              <a:solidFill>
                <a:srgbClr val="231F20"/>
              </a:solidFill>
              <a:prstDash val="solid"/>
              <a:miter/>
            </a:ln>
          </p:spPr>
          <p:txBody>
            <a:bodyPr rtlCol="0" anchor="ctr"/>
            <a:lstStyle/>
            <a:p>
              <a:endParaRPr lang="en-US" dirty="0">
                <a:latin typeface="Roboto Condensed" panose="02000000000000000000" pitchFamily="2" charset="0"/>
              </a:endParaRPr>
            </a:p>
          </p:txBody>
        </p:sp>
        <p:sp>
          <p:nvSpPr>
            <p:cNvPr id="954" name="Freeform 953">
              <a:extLst>
                <a:ext uri="{FF2B5EF4-FFF2-40B4-BE49-F238E27FC236}">
                  <a16:creationId xmlns:a16="http://schemas.microsoft.com/office/drawing/2014/main" id="{52B3F2BB-1BF7-9A74-507C-3B582579386D}"/>
                </a:ext>
              </a:extLst>
            </p:cNvPr>
            <p:cNvSpPr/>
            <p:nvPr/>
          </p:nvSpPr>
          <p:spPr>
            <a:xfrm>
              <a:off x="-4513914" y="3870438"/>
              <a:ext cx="802305" cy="721431"/>
            </a:xfrm>
            <a:custGeom>
              <a:avLst/>
              <a:gdLst>
                <a:gd name="connsiteX0" fmla="*/ 802154 w 802305"/>
                <a:gd name="connsiteY0" fmla="*/ 184539 h 721431"/>
                <a:gd name="connsiteX1" fmla="*/ 704215 w 802305"/>
                <a:gd name="connsiteY1" fmla="*/ 113294 h 721431"/>
                <a:gd name="connsiteX2" fmla="*/ 581767 w 802305"/>
                <a:gd name="connsiteY2" fmla="*/ 36190 h 721431"/>
                <a:gd name="connsiteX3" fmla="*/ 380054 w 802305"/>
                <a:gd name="connsiteY3" fmla="*/ 0 h 721431"/>
                <a:gd name="connsiteX4" fmla="*/ 207879 w 802305"/>
                <a:gd name="connsiteY4" fmla="*/ 43963 h 721431"/>
                <a:gd name="connsiteX5" fmla="*/ 0 w 802305"/>
                <a:gd name="connsiteY5" fmla="*/ 251097 h 721431"/>
                <a:gd name="connsiteX6" fmla="*/ 3609 w 802305"/>
                <a:gd name="connsiteY6" fmla="*/ 249374 h 721431"/>
                <a:gd name="connsiteX7" fmla="*/ 119752 w 802305"/>
                <a:gd name="connsiteY7" fmla="*/ 306693 h 721431"/>
                <a:gd name="connsiteX8" fmla="*/ 41650 w 802305"/>
                <a:gd name="connsiteY8" fmla="*/ 643350 h 721431"/>
                <a:gd name="connsiteX9" fmla="*/ 650565 w 802305"/>
                <a:gd name="connsiteY9" fmla="*/ 658501 h 721431"/>
                <a:gd name="connsiteX10" fmla="*/ 760541 w 802305"/>
                <a:gd name="connsiteY10" fmla="*/ 581398 h 721431"/>
                <a:gd name="connsiteX11" fmla="*/ 680639 w 802305"/>
                <a:gd name="connsiteY11" fmla="*/ 304096 h 721431"/>
                <a:gd name="connsiteX12" fmla="*/ 802154 w 802305"/>
                <a:gd name="connsiteY12" fmla="*/ 184539 h 72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2305" h="721431">
                  <a:moveTo>
                    <a:pt x="802154" y="184539"/>
                  </a:moveTo>
                  <a:cubicBezTo>
                    <a:pt x="800354" y="173744"/>
                    <a:pt x="716408" y="122799"/>
                    <a:pt x="704215" y="113294"/>
                  </a:cubicBezTo>
                  <a:cubicBezTo>
                    <a:pt x="666146" y="83828"/>
                    <a:pt x="625253" y="57209"/>
                    <a:pt x="581767" y="36190"/>
                  </a:cubicBezTo>
                  <a:cubicBezTo>
                    <a:pt x="520686" y="6614"/>
                    <a:pt x="447633" y="8419"/>
                    <a:pt x="380054" y="0"/>
                  </a:cubicBezTo>
                  <a:lnTo>
                    <a:pt x="207879" y="43963"/>
                  </a:lnTo>
                  <a:cubicBezTo>
                    <a:pt x="129380" y="82244"/>
                    <a:pt x="27554" y="168383"/>
                    <a:pt x="0" y="251097"/>
                  </a:cubicBezTo>
                  <a:cubicBezTo>
                    <a:pt x="905" y="249982"/>
                    <a:pt x="2603" y="248757"/>
                    <a:pt x="3609" y="249374"/>
                  </a:cubicBezTo>
                  <a:cubicBezTo>
                    <a:pt x="12914" y="273949"/>
                    <a:pt x="97866" y="297086"/>
                    <a:pt x="119752" y="306693"/>
                  </a:cubicBezTo>
                  <a:cubicBezTo>
                    <a:pt x="111749" y="462522"/>
                    <a:pt x="-29493" y="613415"/>
                    <a:pt x="41650" y="643350"/>
                  </a:cubicBezTo>
                  <a:cubicBezTo>
                    <a:pt x="253784" y="732510"/>
                    <a:pt x="434903" y="755427"/>
                    <a:pt x="650565" y="658501"/>
                  </a:cubicBezTo>
                  <a:cubicBezTo>
                    <a:pt x="700790" y="635944"/>
                    <a:pt x="716408" y="612770"/>
                    <a:pt x="760541" y="581398"/>
                  </a:cubicBezTo>
                  <a:cubicBezTo>
                    <a:pt x="755058" y="556998"/>
                    <a:pt x="698454" y="421571"/>
                    <a:pt x="680639" y="304096"/>
                  </a:cubicBezTo>
                  <a:cubicBezTo>
                    <a:pt x="701482" y="286863"/>
                    <a:pt x="806843" y="213139"/>
                    <a:pt x="802154" y="184539"/>
                  </a:cubicBezTo>
                </a:path>
              </a:pathLst>
            </a:custGeom>
            <a:solidFill>
              <a:srgbClr val="A7C233"/>
            </a:solidFill>
            <a:ln w="9231" cap="flat">
              <a:noFill/>
              <a:prstDash val="solid"/>
              <a:miter/>
            </a:ln>
          </p:spPr>
          <p:txBody>
            <a:bodyPr rtlCol="0" anchor="ctr"/>
            <a:lstStyle/>
            <a:p>
              <a:endParaRPr lang="en-US" dirty="0">
                <a:latin typeface="Roboto Condensed" panose="02000000000000000000" pitchFamily="2" charset="0"/>
              </a:endParaRPr>
            </a:p>
          </p:txBody>
        </p:sp>
        <p:sp>
          <p:nvSpPr>
            <p:cNvPr id="955" name="Freeform 954">
              <a:extLst>
                <a:ext uri="{FF2B5EF4-FFF2-40B4-BE49-F238E27FC236}">
                  <a16:creationId xmlns:a16="http://schemas.microsoft.com/office/drawing/2014/main" id="{DCF76E4F-2986-5D1F-FF81-464439F51B55}"/>
                </a:ext>
              </a:extLst>
            </p:cNvPr>
            <p:cNvSpPr/>
            <p:nvPr/>
          </p:nvSpPr>
          <p:spPr>
            <a:xfrm>
              <a:off x="-3720549" y="4009715"/>
              <a:ext cx="94682" cy="155177"/>
            </a:xfrm>
            <a:custGeom>
              <a:avLst/>
              <a:gdLst>
                <a:gd name="connsiteX0" fmla="*/ 75316 w 94682"/>
                <a:gd name="connsiteY0" fmla="*/ 80374 h 155177"/>
                <a:gd name="connsiteX1" fmla="*/ 94683 w 94682"/>
                <a:gd name="connsiteY1" fmla="*/ 143846 h 155177"/>
                <a:gd name="connsiteX2" fmla="*/ 25876 w 94682"/>
                <a:gd name="connsiteY2" fmla="*/ 128989 h 155177"/>
                <a:gd name="connsiteX3" fmla="*/ 2586 w 94682"/>
                <a:gd name="connsiteY3" fmla="*/ 0 h 155177"/>
                <a:gd name="connsiteX4" fmla="*/ 75316 w 94682"/>
                <a:gd name="connsiteY4" fmla="*/ 80374 h 155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82" h="155177">
                  <a:moveTo>
                    <a:pt x="75316" y="80374"/>
                  </a:moveTo>
                  <a:cubicBezTo>
                    <a:pt x="72501" y="113441"/>
                    <a:pt x="61470" y="140963"/>
                    <a:pt x="94683" y="143846"/>
                  </a:cubicBezTo>
                  <a:cubicBezTo>
                    <a:pt x="94683" y="143846"/>
                    <a:pt x="60963" y="177419"/>
                    <a:pt x="25876" y="128989"/>
                  </a:cubicBezTo>
                  <a:cubicBezTo>
                    <a:pt x="-4844" y="86527"/>
                    <a:pt x="-1457" y="33859"/>
                    <a:pt x="2586" y="0"/>
                  </a:cubicBezTo>
                  <a:cubicBezTo>
                    <a:pt x="79461" y="3629"/>
                    <a:pt x="78169" y="48320"/>
                    <a:pt x="75316" y="80374"/>
                  </a:cubicBezTo>
                </a:path>
              </a:pathLst>
            </a:custGeom>
            <a:solidFill>
              <a:srgbClr val="A246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956" name="Freeform 955">
              <a:extLst>
                <a:ext uri="{FF2B5EF4-FFF2-40B4-BE49-F238E27FC236}">
                  <a16:creationId xmlns:a16="http://schemas.microsoft.com/office/drawing/2014/main" id="{32FE40BC-4FA1-571E-96DD-CCC4D4FAAD0C}"/>
                </a:ext>
              </a:extLst>
            </p:cNvPr>
            <p:cNvSpPr/>
            <p:nvPr/>
          </p:nvSpPr>
          <p:spPr>
            <a:xfrm>
              <a:off x="-3807418" y="3910809"/>
              <a:ext cx="92277" cy="98906"/>
            </a:xfrm>
            <a:custGeom>
              <a:avLst/>
              <a:gdLst>
                <a:gd name="connsiteX0" fmla="*/ 91080 w 92277"/>
                <a:gd name="connsiteY0" fmla="*/ 85882 h 98906"/>
                <a:gd name="connsiteX1" fmla="*/ 89455 w 92277"/>
                <a:gd name="connsiteY1" fmla="*/ 98906 h 98906"/>
                <a:gd name="connsiteX2" fmla="*/ 82172 w 92277"/>
                <a:gd name="connsiteY2" fmla="*/ 98547 h 98906"/>
                <a:gd name="connsiteX3" fmla="*/ 5408 w 92277"/>
                <a:gd name="connsiteY3" fmla="*/ 9856 h 98906"/>
                <a:gd name="connsiteX4" fmla="*/ 8870 w 92277"/>
                <a:gd name="connsiteY4" fmla="*/ 0 h 98906"/>
                <a:gd name="connsiteX5" fmla="*/ 43015 w 92277"/>
                <a:gd name="connsiteY5" fmla="*/ 6973 h 98906"/>
                <a:gd name="connsiteX6" fmla="*/ 91080 w 92277"/>
                <a:gd name="connsiteY6" fmla="*/ 85882 h 98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77" h="98906">
                  <a:moveTo>
                    <a:pt x="91080" y="85882"/>
                  </a:moveTo>
                  <a:cubicBezTo>
                    <a:pt x="90609" y="89769"/>
                    <a:pt x="90065" y="94227"/>
                    <a:pt x="89455" y="98906"/>
                  </a:cubicBezTo>
                  <a:cubicBezTo>
                    <a:pt x="87000" y="98759"/>
                    <a:pt x="84766" y="98620"/>
                    <a:pt x="82172" y="98547"/>
                  </a:cubicBezTo>
                  <a:cubicBezTo>
                    <a:pt x="-2309" y="97681"/>
                    <a:pt x="-7681" y="47629"/>
                    <a:pt x="5408" y="9856"/>
                  </a:cubicBezTo>
                  <a:cubicBezTo>
                    <a:pt x="6525" y="6614"/>
                    <a:pt x="7716" y="3344"/>
                    <a:pt x="8870" y="0"/>
                  </a:cubicBezTo>
                  <a:cubicBezTo>
                    <a:pt x="20436" y="2515"/>
                    <a:pt x="32048" y="4817"/>
                    <a:pt x="43015" y="6973"/>
                  </a:cubicBezTo>
                  <a:cubicBezTo>
                    <a:pt x="91080" y="16441"/>
                    <a:pt x="95151" y="53966"/>
                    <a:pt x="91080" y="85882"/>
                  </a:cubicBezTo>
                </a:path>
              </a:pathLst>
            </a:custGeom>
            <a:solidFill>
              <a:srgbClr val="A246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957" name="Freeform 956">
              <a:extLst>
                <a:ext uri="{FF2B5EF4-FFF2-40B4-BE49-F238E27FC236}">
                  <a16:creationId xmlns:a16="http://schemas.microsoft.com/office/drawing/2014/main" id="{6CB379BB-8F55-084A-5BC2-03D51905BA0B}"/>
                </a:ext>
              </a:extLst>
            </p:cNvPr>
            <p:cNvSpPr/>
            <p:nvPr/>
          </p:nvSpPr>
          <p:spPr>
            <a:xfrm>
              <a:off x="-3879873" y="3799851"/>
              <a:ext cx="94682" cy="110958"/>
            </a:xfrm>
            <a:custGeom>
              <a:avLst/>
              <a:gdLst>
                <a:gd name="connsiteX0" fmla="*/ 73820 w 94682"/>
                <a:gd name="connsiteY0" fmla="*/ 11546 h 110958"/>
                <a:gd name="connsiteX1" fmla="*/ 81325 w 94682"/>
                <a:gd name="connsiteY1" fmla="*/ 110958 h 110958"/>
                <a:gd name="connsiteX2" fmla="*/ 582 w 94682"/>
                <a:gd name="connsiteY2" fmla="*/ 71951 h 110958"/>
                <a:gd name="connsiteX3" fmla="*/ 73820 w 94682"/>
                <a:gd name="connsiteY3" fmla="*/ 11546 h 110958"/>
              </a:gdLst>
              <a:ahLst/>
              <a:cxnLst>
                <a:cxn ang="0">
                  <a:pos x="connsiteX0" y="connsiteY0"/>
                </a:cxn>
                <a:cxn ang="0">
                  <a:pos x="connsiteX1" y="connsiteY1"/>
                </a:cxn>
                <a:cxn ang="0">
                  <a:pos x="connsiteX2" y="connsiteY2"/>
                </a:cxn>
                <a:cxn ang="0">
                  <a:pos x="connsiteX3" y="connsiteY3"/>
                </a:cxn>
              </a:cxnLst>
              <a:rect l="l" t="t" r="r" b="b"/>
              <a:pathLst>
                <a:path w="94682" h="110958">
                  <a:moveTo>
                    <a:pt x="73820" y="11546"/>
                  </a:moveTo>
                  <a:cubicBezTo>
                    <a:pt x="106811" y="37014"/>
                    <a:pt x="93796" y="75654"/>
                    <a:pt x="81325" y="110958"/>
                  </a:cubicBezTo>
                  <a:cubicBezTo>
                    <a:pt x="42158" y="102503"/>
                    <a:pt x="4413" y="91164"/>
                    <a:pt x="582" y="71951"/>
                  </a:cubicBezTo>
                  <a:cubicBezTo>
                    <a:pt x="-4319" y="46906"/>
                    <a:pt x="21860" y="-28613"/>
                    <a:pt x="73820" y="11546"/>
                  </a:cubicBezTo>
                </a:path>
              </a:pathLst>
            </a:custGeom>
            <a:solidFill>
              <a:srgbClr val="A246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958" name="Freeform 957">
              <a:extLst>
                <a:ext uri="{FF2B5EF4-FFF2-40B4-BE49-F238E27FC236}">
                  <a16:creationId xmlns:a16="http://schemas.microsoft.com/office/drawing/2014/main" id="{E260AC27-15FA-6E7E-673E-AB4DC456857C}"/>
                </a:ext>
              </a:extLst>
            </p:cNvPr>
            <p:cNvSpPr/>
            <p:nvPr/>
          </p:nvSpPr>
          <p:spPr>
            <a:xfrm>
              <a:off x="-3713597" y="3956827"/>
              <a:ext cx="61995" cy="51626"/>
            </a:xfrm>
            <a:custGeom>
              <a:avLst/>
              <a:gdLst>
                <a:gd name="connsiteX0" fmla="*/ 33924 w 61995"/>
                <a:gd name="connsiteY0" fmla="*/ 0 h 51626"/>
                <a:gd name="connsiteX1" fmla="*/ 59309 w 61995"/>
                <a:gd name="connsiteY1" fmla="*/ 46773 h 51626"/>
                <a:gd name="connsiteX2" fmla="*/ 0 w 61995"/>
                <a:gd name="connsiteY2" fmla="*/ 51627 h 51626"/>
                <a:gd name="connsiteX3" fmla="*/ 33924 w 61995"/>
                <a:gd name="connsiteY3" fmla="*/ 0 h 51626"/>
              </a:gdLst>
              <a:ahLst/>
              <a:cxnLst>
                <a:cxn ang="0">
                  <a:pos x="connsiteX0" y="connsiteY0"/>
                </a:cxn>
                <a:cxn ang="0">
                  <a:pos x="connsiteX1" y="connsiteY1"/>
                </a:cxn>
                <a:cxn ang="0">
                  <a:pos x="connsiteX2" y="connsiteY2"/>
                </a:cxn>
                <a:cxn ang="0">
                  <a:pos x="connsiteX3" y="connsiteY3"/>
                </a:cxn>
              </a:cxnLst>
              <a:rect l="l" t="t" r="r" b="b"/>
              <a:pathLst>
                <a:path w="61995" h="51626">
                  <a:moveTo>
                    <a:pt x="33924" y="0"/>
                  </a:moveTo>
                  <a:cubicBezTo>
                    <a:pt x="42693" y="0"/>
                    <a:pt x="70709" y="41513"/>
                    <a:pt x="59309" y="46773"/>
                  </a:cubicBezTo>
                  <a:cubicBezTo>
                    <a:pt x="53798" y="49324"/>
                    <a:pt x="27074" y="49904"/>
                    <a:pt x="0" y="51627"/>
                  </a:cubicBezTo>
                  <a:cubicBezTo>
                    <a:pt x="16366" y="25791"/>
                    <a:pt x="31330" y="0"/>
                    <a:pt x="33924" y="0"/>
                  </a:cubicBezTo>
                </a:path>
              </a:pathLst>
            </a:custGeom>
            <a:solidFill>
              <a:srgbClr val="DE226F"/>
            </a:solidFill>
            <a:ln w="9231" cap="flat">
              <a:noFill/>
              <a:prstDash val="solid"/>
              <a:miter/>
            </a:ln>
          </p:spPr>
          <p:txBody>
            <a:bodyPr rtlCol="0" anchor="ctr"/>
            <a:lstStyle/>
            <a:p>
              <a:endParaRPr lang="en-US" dirty="0">
                <a:latin typeface="Roboto Condensed" panose="02000000000000000000" pitchFamily="2" charset="0"/>
              </a:endParaRPr>
            </a:p>
          </p:txBody>
        </p:sp>
        <p:sp>
          <p:nvSpPr>
            <p:cNvPr id="959" name="Freeform 958">
              <a:extLst>
                <a:ext uri="{FF2B5EF4-FFF2-40B4-BE49-F238E27FC236}">
                  <a16:creationId xmlns:a16="http://schemas.microsoft.com/office/drawing/2014/main" id="{4501E1C8-84D3-2127-F08E-57EE0B612356}"/>
                </a:ext>
              </a:extLst>
            </p:cNvPr>
            <p:cNvSpPr/>
            <p:nvPr/>
          </p:nvSpPr>
          <p:spPr>
            <a:xfrm>
              <a:off x="-3778257" y="4008454"/>
              <a:ext cx="64660" cy="47655"/>
            </a:xfrm>
            <a:custGeom>
              <a:avLst/>
              <a:gdLst>
                <a:gd name="connsiteX0" fmla="*/ 1521 w 64660"/>
                <a:gd name="connsiteY0" fmla="*/ 12914 h 47655"/>
                <a:gd name="connsiteX1" fmla="*/ 64660 w 64660"/>
                <a:gd name="connsiteY1" fmla="*/ 0 h 47655"/>
                <a:gd name="connsiteX2" fmla="*/ 31374 w 64660"/>
                <a:gd name="connsiteY2" fmla="*/ 45981 h 47655"/>
                <a:gd name="connsiteX3" fmla="*/ 1521 w 64660"/>
                <a:gd name="connsiteY3" fmla="*/ 12914 h 47655"/>
              </a:gdLst>
              <a:ahLst/>
              <a:cxnLst>
                <a:cxn ang="0">
                  <a:pos x="connsiteX0" y="connsiteY0"/>
                </a:cxn>
                <a:cxn ang="0">
                  <a:pos x="connsiteX1" y="connsiteY1"/>
                </a:cxn>
                <a:cxn ang="0">
                  <a:pos x="connsiteX2" y="connsiteY2"/>
                </a:cxn>
                <a:cxn ang="0">
                  <a:pos x="connsiteX3" y="connsiteY3"/>
                </a:cxn>
              </a:cxnLst>
              <a:rect l="l" t="t" r="r" b="b"/>
              <a:pathLst>
                <a:path w="64660" h="47655">
                  <a:moveTo>
                    <a:pt x="1521" y="12914"/>
                  </a:moveTo>
                  <a:cubicBezTo>
                    <a:pt x="5952" y="4790"/>
                    <a:pt x="35555" y="1732"/>
                    <a:pt x="64660" y="0"/>
                  </a:cubicBezTo>
                  <a:cubicBezTo>
                    <a:pt x="52900" y="18385"/>
                    <a:pt x="40466" y="36807"/>
                    <a:pt x="31374" y="45981"/>
                  </a:cubicBezTo>
                  <a:cubicBezTo>
                    <a:pt x="22863" y="54473"/>
                    <a:pt x="-7027" y="28710"/>
                    <a:pt x="1521" y="12914"/>
                  </a:cubicBezTo>
                </a:path>
              </a:pathLst>
            </a:custGeom>
            <a:solidFill>
              <a:srgbClr val="DE226F"/>
            </a:solidFill>
            <a:ln w="9231" cap="flat">
              <a:noFill/>
              <a:prstDash val="solid"/>
              <a:miter/>
            </a:ln>
          </p:spPr>
          <p:txBody>
            <a:bodyPr rtlCol="0" anchor="ctr"/>
            <a:lstStyle/>
            <a:p>
              <a:endParaRPr lang="en-US" dirty="0">
                <a:latin typeface="Roboto Condensed" panose="02000000000000000000" pitchFamily="2" charset="0"/>
              </a:endParaRPr>
            </a:p>
          </p:txBody>
        </p:sp>
        <p:sp>
          <p:nvSpPr>
            <p:cNvPr id="960" name="Freeform 959">
              <a:extLst>
                <a:ext uri="{FF2B5EF4-FFF2-40B4-BE49-F238E27FC236}">
                  <a16:creationId xmlns:a16="http://schemas.microsoft.com/office/drawing/2014/main" id="{1B8AD65F-04C2-A086-5999-6FA46BB35951}"/>
                </a:ext>
              </a:extLst>
            </p:cNvPr>
            <p:cNvSpPr/>
            <p:nvPr/>
          </p:nvSpPr>
          <p:spPr>
            <a:xfrm>
              <a:off x="-4584262" y="4001334"/>
              <a:ext cx="88494" cy="142527"/>
            </a:xfrm>
            <a:custGeom>
              <a:avLst/>
              <a:gdLst>
                <a:gd name="connsiteX0" fmla="*/ 18425 w 88494"/>
                <a:gd name="connsiteY0" fmla="*/ 73392 h 142527"/>
                <a:gd name="connsiteX1" fmla="*/ 0 w 88494"/>
                <a:gd name="connsiteY1" fmla="*/ 131789 h 142527"/>
                <a:gd name="connsiteX2" fmla="*/ 63610 w 88494"/>
                <a:gd name="connsiteY2" fmla="*/ 118875 h 142527"/>
                <a:gd name="connsiteX3" fmla="*/ 86503 w 88494"/>
                <a:gd name="connsiteY3" fmla="*/ 0 h 142527"/>
                <a:gd name="connsiteX4" fmla="*/ 18425 w 88494"/>
                <a:gd name="connsiteY4" fmla="*/ 73392 h 142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94" h="142527">
                  <a:moveTo>
                    <a:pt x="18425" y="73392"/>
                  </a:moveTo>
                  <a:cubicBezTo>
                    <a:pt x="20733" y="103908"/>
                    <a:pt x="30582" y="129449"/>
                    <a:pt x="0" y="131789"/>
                  </a:cubicBezTo>
                  <a:cubicBezTo>
                    <a:pt x="0" y="131789"/>
                    <a:pt x="30720" y="163060"/>
                    <a:pt x="63610" y="118875"/>
                  </a:cubicBezTo>
                  <a:cubicBezTo>
                    <a:pt x="92383" y="79941"/>
                    <a:pt x="89899" y="31299"/>
                    <a:pt x="86503" y="0"/>
                  </a:cubicBezTo>
                  <a:cubicBezTo>
                    <a:pt x="15545" y="2441"/>
                    <a:pt x="16265" y="43788"/>
                    <a:pt x="18425" y="73392"/>
                  </a:cubicBezTo>
                </a:path>
              </a:pathLst>
            </a:custGeom>
            <a:solidFill>
              <a:srgbClr val="A246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961" name="Freeform 960">
              <a:extLst>
                <a:ext uri="{FF2B5EF4-FFF2-40B4-BE49-F238E27FC236}">
                  <a16:creationId xmlns:a16="http://schemas.microsoft.com/office/drawing/2014/main" id="{A8AD14CE-F997-8497-FF07-F5A7A0EF3AC6}"/>
                </a:ext>
              </a:extLst>
            </p:cNvPr>
            <p:cNvSpPr/>
            <p:nvPr/>
          </p:nvSpPr>
          <p:spPr>
            <a:xfrm>
              <a:off x="-4500021" y="3910911"/>
              <a:ext cx="85492" cy="90422"/>
            </a:xfrm>
            <a:custGeom>
              <a:avLst/>
              <a:gdLst>
                <a:gd name="connsiteX0" fmla="*/ 933 w 85492"/>
                <a:gd name="connsiteY0" fmla="*/ 78403 h 90422"/>
                <a:gd name="connsiteX1" fmla="*/ 2262 w 85492"/>
                <a:gd name="connsiteY1" fmla="*/ 90423 h 90422"/>
                <a:gd name="connsiteX2" fmla="*/ 9010 w 85492"/>
                <a:gd name="connsiteY2" fmla="*/ 90165 h 90422"/>
                <a:gd name="connsiteX3" fmla="*/ 80798 w 85492"/>
                <a:gd name="connsiteY3" fmla="*/ 9109 h 90422"/>
                <a:gd name="connsiteX4" fmla="*/ 77697 w 85492"/>
                <a:gd name="connsiteY4" fmla="*/ 0 h 90422"/>
                <a:gd name="connsiteX5" fmla="*/ 46109 w 85492"/>
                <a:gd name="connsiteY5" fmla="*/ 6042 h 90422"/>
                <a:gd name="connsiteX6" fmla="*/ 933 w 85492"/>
                <a:gd name="connsiteY6" fmla="*/ 78403 h 90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492" h="90422">
                  <a:moveTo>
                    <a:pt x="933" y="78403"/>
                  </a:moveTo>
                  <a:cubicBezTo>
                    <a:pt x="1329" y="82032"/>
                    <a:pt x="1800" y="86029"/>
                    <a:pt x="2262" y="90423"/>
                  </a:cubicBezTo>
                  <a:cubicBezTo>
                    <a:pt x="4505" y="90349"/>
                    <a:pt x="6591" y="90202"/>
                    <a:pt x="9010" y="90165"/>
                  </a:cubicBezTo>
                  <a:cubicBezTo>
                    <a:pt x="86964" y="90275"/>
                    <a:pt x="92521" y="44111"/>
                    <a:pt x="80798" y="9109"/>
                  </a:cubicBezTo>
                  <a:cubicBezTo>
                    <a:pt x="79829" y="6116"/>
                    <a:pt x="78777" y="3095"/>
                    <a:pt x="77697" y="0"/>
                  </a:cubicBezTo>
                  <a:cubicBezTo>
                    <a:pt x="67099" y="2164"/>
                    <a:pt x="56281" y="4209"/>
                    <a:pt x="46109" y="6042"/>
                  </a:cubicBezTo>
                  <a:cubicBezTo>
                    <a:pt x="1616" y="14286"/>
                    <a:pt x="-2492" y="48827"/>
                    <a:pt x="933" y="78403"/>
                  </a:cubicBezTo>
                </a:path>
              </a:pathLst>
            </a:custGeom>
            <a:solidFill>
              <a:srgbClr val="A246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962" name="Freeform 961">
              <a:extLst>
                <a:ext uri="{FF2B5EF4-FFF2-40B4-BE49-F238E27FC236}">
                  <a16:creationId xmlns:a16="http://schemas.microsoft.com/office/drawing/2014/main" id="{D5C6757B-DB02-B7DA-E19F-012337590B3E}"/>
                </a:ext>
              </a:extLst>
            </p:cNvPr>
            <p:cNvSpPr/>
            <p:nvPr/>
          </p:nvSpPr>
          <p:spPr>
            <a:xfrm>
              <a:off x="-4433993" y="3808898"/>
              <a:ext cx="87285" cy="102012"/>
            </a:xfrm>
            <a:custGeom>
              <a:avLst/>
              <a:gdLst>
                <a:gd name="connsiteX0" fmla="*/ 19672 w 87285"/>
                <a:gd name="connsiteY0" fmla="*/ 10374 h 102012"/>
                <a:gd name="connsiteX1" fmla="*/ 11668 w 87285"/>
                <a:gd name="connsiteY1" fmla="*/ 102013 h 102012"/>
                <a:gd name="connsiteX2" fmla="*/ 86669 w 87285"/>
                <a:gd name="connsiteY2" fmla="*/ 66864 h 102012"/>
                <a:gd name="connsiteX3" fmla="*/ 19672 w 87285"/>
                <a:gd name="connsiteY3" fmla="*/ 10374 h 102012"/>
              </a:gdLst>
              <a:ahLst/>
              <a:cxnLst>
                <a:cxn ang="0">
                  <a:pos x="connsiteX0" y="connsiteY0"/>
                </a:cxn>
                <a:cxn ang="0">
                  <a:pos x="connsiteX1" y="connsiteY1"/>
                </a:cxn>
                <a:cxn ang="0">
                  <a:pos x="connsiteX2" y="connsiteY2"/>
                </a:cxn>
                <a:cxn ang="0">
                  <a:pos x="connsiteX3" y="connsiteY3"/>
                </a:cxn>
              </a:cxnLst>
              <a:rect l="l" t="t" r="r" b="b"/>
              <a:pathLst>
                <a:path w="87285" h="102012">
                  <a:moveTo>
                    <a:pt x="19672" y="10374"/>
                  </a:moveTo>
                  <a:cubicBezTo>
                    <a:pt x="-10938" y="33475"/>
                    <a:pt x="564" y="69277"/>
                    <a:pt x="11668" y="102013"/>
                  </a:cubicBezTo>
                  <a:cubicBezTo>
                    <a:pt x="47983" y="94607"/>
                    <a:pt x="82885" y="84632"/>
                    <a:pt x="86669" y="66864"/>
                  </a:cubicBezTo>
                  <a:cubicBezTo>
                    <a:pt x="91469" y="43837"/>
                    <a:pt x="68134" y="-26184"/>
                    <a:pt x="19672" y="10374"/>
                  </a:cubicBezTo>
                </a:path>
              </a:pathLst>
            </a:custGeom>
            <a:solidFill>
              <a:srgbClr val="A246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963" name="Freeform 962">
              <a:extLst>
                <a:ext uri="{FF2B5EF4-FFF2-40B4-BE49-F238E27FC236}">
                  <a16:creationId xmlns:a16="http://schemas.microsoft.com/office/drawing/2014/main" id="{A3222FA3-8072-F595-568F-A884C514B5C3}"/>
                </a:ext>
              </a:extLst>
            </p:cNvPr>
            <p:cNvSpPr/>
            <p:nvPr/>
          </p:nvSpPr>
          <p:spPr>
            <a:xfrm>
              <a:off x="-4544567" y="3945258"/>
              <a:ext cx="47896" cy="51212"/>
            </a:xfrm>
            <a:custGeom>
              <a:avLst/>
              <a:gdLst>
                <a:gd name="connsiteX0" fmla="*/ 34512 w 47896"/>
                <a:gd name="connsiteY0" fmla="*/ 157 h 51212"/>
                <a:gd name="connsiteX1" fmla="*/ 1160 w 47896"/>
                <a:gd name="connsiteY1" fmla="*/ 31142 h 51212"/>
                <a:gd name="connsiteX2" fmla="*/ 47896 w 47896"/>
                <a:gd name="connsiteY2" fmla="*/ 51212 h 51212"/>
                <a:gd name="connsiteX3" fmla="*/ 34512 w 47896"/>
                <a:gd name="connsiteY3" fmla="*/ 157 h 51212"/>
              </a:gdLst>
              <a:ahLst/>
              <a:cxnLst>
                <a:cxn ang="0">
                  <a:pos x="connsiteX0" y="connsiteY0"/>
                </a:cxn>
                <a:cxn ang="0">
                  <a:pos x="connsiteX1" y="connsiteY1"/>
                </a:cxn>
                <a:cxn ang="0">
                  <a:pos x="connsiteX2" y="connsiteY2"/>
                </a:cxn>
                <a:cxn ang="0">
                  <a:pos x="connsiteX3" y="connsiteY3"/>
                </a:cxn>
              </a:cxnLst>
              <a:rect l="l" t="t" r="r" b="b"/>
              <a:pathLst>
                <a:path w="47896" h="51212">
                  <a:moveTo>
                    <a:pt x="34512" y="157"/>
                  </a:moveTo>
                  <a:cubicBezTo>
                    <a:pt x="27413" y="-2248"/>
                    <a:pt x="-6667" y="23727"/>
                    <a:pt x="1160" y="31142"/>
                  </a:cubicBezTo>
                  <a:cubicBezTo>
                    <a:pt x="4871" y="34734"/>
                    <a:pt x="26398" y="42508"/>
                    <a:pt x="47896" y="51212"/>
                  </a:cubicBezTo>
                  <a:cubicBezTo>
                    <a:pt x="41730" y="25846"/>
                    <a:pt x="36533" y="847"/>
                    <a:pt x="34512" y="157"/>
                  </a:cubicBezTo>
                </a:path>
              </a:pathLst>
            </a:custGeom>
            <a:solidFill>
              <a:srgbClr val="DE226F"/>
            </a:solidFill>
            <a:ln w="9231" cap="flat">
              <a:noFill/>
              <a:prstDash val="solid"/>
              <a:miter/>
            </a:ln>
          </p:spPr>
          <p:txBody>
            <a:bodyPr rtlCol="0" anchor="ctr"/>
            <a:lstStyle/>
            <a:p>
              <a:endParaRPr lang="en-US" dirty="0">
                <a:latin typeface="Roboto Condensed" panose="02000000000000000000" pitchFamily="2" charset="0"/>
              </a:endParaRPr>
            </a:p>
          </p:txBody>
        </p:sp>
        <p:sp>
          <p:nvSpPr>
            <p:cNvPr id="964" name="Freeform 963">
              <a:extLst>
                <a:ext uri="{FF2B5EF4-FFF2-40B4-BE49-F238E27FC236}">
                  <a16:creationId xmlns:a16="http://schemas.microsoft.com/office/drawing/2014/main" id="{0525E317-7D84-ED45-20E3-9252AFD1335B}"/>
                </a:ext>
              </a:extLst>
            </p:cNvPr>
            <p:cNvSpPr/>
            <p:nvPr/>
          </p:nvSpPr>
          <p:spPr>
            <a:xfrm>
              <a:off x="-4496670" y="3996470"/>
              <a:ext cx="47714" cy="49450"/>
            </a:xfrm>
            <a:custGeom>
              <a:avLst/>
              <a:gdLst>
                <a:gd name="connsiteX0" fmla="*/ 47558 w 47714"/>
                <a:gd name="connsiteY0" fmla="*/ 27706 h 49450"/>
                <a:gd name="connsiteX1" fmla="*/ 0 w 47714"/>
                <a:gd name="connsiteY1" fmla="*/ 0 h 49450"/>
                <a:gd name="connsiteX2" fmla="*/ 14345 w 47714"/>
                <a:gd name="connsiteY2" fmla="*/ 46349 h 49450"/>
                <a:gd name="connsiteX3" fmla="*/ 47558 w 47714"/>
                <a:gd name="connsiteY3" fmla="*/ 27706 h 49450"/>
              </a:gdLst>
              <a:ahLst/>
              <a:cxnLst>
                <a:cxn ang="0">
                  <a:pos x="connsiteX0" y="connsiteY0"/>
                </a:cxn>
                <a:cxn ang="0">
                  <a:pos x="connsiteX1" y="connsiteY1"/>
                </a:cxn>
                <a:cxn ang="0">
                  <a:pos x="connsiteX2" y="connsiteY2"/>
                </a:cxn>
                <a:cxn ang="0">
                  <a:pos x="connsiteX3" y="connsiteY3"/>
                </a:cxn>
              </a:cxnLst>
              <a:rect l="l" t="t" r="r" b="b"/>
              <a:pathLst>
                <a:path w="47714" h="49450">
                  <a:moveTo>
                    <a:pt x="47558" y="27706"/>
                  </a:moveTo>
                  <a:cubicBezTo>
                    <a:pt x="46219" y="19895"/>
                    <a:pt x="23114" y="9358"/>
                    <a:pt x="0" y="0"/>
                  </a:cubicBezTo>
                  <a:cubicBezTo>
                    <a:pt x="4431" y="18099"/>
                    <a:pt x="9406" y="36410"/>
                    <a:pt x="14345" y="46349"/>
                  </a:cubicBezTo>
                  <a:cubicBezTo>
                    <a:pt x="18896" y="55560"/>
                    <a:pt x="50188" y="42747"/>
                    <a:pt x="47558" y="27706"/>
                  </a:cubicBezTo>
                </a:path>
              </a:pathLst>
            </a:custGeom>
            <a:solidFill>
              <a:srgbClr val="DE226F"/>
            </a:solidFill>
            <a:ln w="9231" cap="flat">
              <a:noFill/>
              <a:prstDash val="solid"/>
              <a:miter/>
            </a:ln>
          </p:spPr>
          <p:txBody>
            <a:bodyPr rtlCol="0" anchor="ctr"/>
            <a:lstStyle/>
            <a:p>
              <a:endParaRPr lang="en-US" dirty="0">
                <a:latin typeface="Roboto Condensed" panose="02000000000000000000" pitchFamily="2" charset="0"/>
              </a:endParaRPr>
            </a:p>
          </p:txBody>
        </p:sp>
        <p:sp>
          <p:nvSpPr>
            <p:cNvPr id="965" name="Freeform 964">
              <a:extLst>
                <a:ext uri="{FF2B5EF4-FFF2-40B4-BE49-F238E27FC236}">
                  <a16:creationId xmlns:a16="http://schemas.microsoft.com/office/drawing/2014/main" id="{2875AB5A-4848-0CCF-22A8-9E8E1154CB77}"/>
                </a:ext>
              </a:extLst>
            </p:cNvPr>
            <p:cNvSpPr/>
            <p:nvPr/>
          </p:nvSpPr>
          <p:spPr>
            <a:xfrm>
              <a:off x="-4498091" y="3195278"/>
              <a:ext cx="781744" cy="782598"/>
            </a:xfrm>
            <a:custGeom>
              <a:avLst/>
              <a:gdLst>
                <a:gd name="connsiteX0" fmla="*/ 2676 w 781744"/>
                <a:gd name="connsiteY0" fmla="*/ 415783 h 782598"/>
                <a:gd name="connsiteX1" fmla="*/ 377394 w 781744"/>
                <a:gd name="connsiteY1" fmla="*/ 283 h 782598"/>
                <a:gd name="connsiteX2" fmla="*/ 781679 w 781744"/>
                <a:gd name="connsiteY2" fmla="*/ 388510 h 782598"/>
                <a:gd name="connsiteX3" fmla="*/ 753118 w 781744"/>
                <a:gd name="connsiteY3" fmla="*/ 518356 h 782598"/>
                <a:gd name="connsiteX4" fmla="*/ 404727 w 781744"/>
                <a:gd name="connsiteY4" fmla="*/ 782338 h 782598"/>
                <a:gd name="connsiteX5" fmla="*/ 36248 w 781744"/>
                <a:gd name="connsiteY5" fmla="*/ 540848 h 782598"/>
                <a:gd name="connsiteX6" fmla="*/ 36248 w 781744"/>
                <a:gd name="connsiteY6" fmla="*/ 540913 h 782598"/>
                <a:gd name="connsiteX7" fmla="*/ 35058 w 781744"/>
                <a:gd name="connsiteY7" fmla="*/ 537717 h 782598"/>
                <a:gd name="connsiteX8" fmla="*/ 30802 w 781744"/>
                <a:gd name="connsiteY8" fmla="*/ 526093 h 782598"/>
                <a:gd name="connsiteX9" fmla="*/ 2676 w 781744"/>
                <a:gd name="connsiteY9" fmla="*/ 415783 h 782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1744" h="782598">
                  <a:moveTo>
                    <a:pt x="2676" y="415783"/>
                  </a:moveTo>
                  <a:cubicBezTo>
                    <a:pt x="-25082" y="174644"/>
                    <a:pt x="167502" y="8056"/>
                    <a:pt x="377394" y="283"/>
                  </a:cubicBezTo>
                  <a:cubicBezTo>
                    <a:pt x="587359" y="-7491"/>
                    <a:pt x="785897" y="145713"/>
                    <a:pt x="781679" y="388510"/>
                  </a:cubicBezTo>
                  <a:cubicBezTo>
                    <a:pt x="780885" y="433772"/>
                    <a:pt x="766171" y="477662"/>
                    <a:pt x="753118" y="518356"/>
                  </a:cubicBezTo>
                  <a:cubicBezTo>
                    <a:pt x="705708" y="666484"/>
                    <a:pt x="569405" y="776185"/>
                    <a:pt x="404727" y="782338"/>
                  </a:cubicBezTo>
                  <a:cubicBezTo>
                    <a:pt x="238534" y="788426"/>
                    <a:pt x="93397" y="687209"/>
                    <a:pt x="36248" y="540848"/>
                  </a:cubicBezTo>
                  <a:lnTo>
                    <a:pt x="36248" y="540913"/>
                  </a:lnTo>
                  <a:cubicBezTo>
                    <a:pt x="35814" y="539835"/>
                    <a:pt x="35454" y="538758"/>
                    <a:pt x="35058" y="537717"/>
                  </a:cubicBezTo>
                  <a:cubicBezTo>
                    <a:pt x="33617" y="533903"/>
                    <a:pt x="32140" y="529980"/>
                    <a:pt x="30802" y="526093"/>
                  </a:cubicBezTo>
                  <a:cubicBezTo>
                    <a:pt x="18110" y="491442"/>
                    <a:pt x="7042" y="453778"/>
                    <a:pt x="2676" y="415783"/>
                  </a:cubicBezTo>
                </a:path>
              </a:pathLst>
            </a:custGeom>
            <a:solidFill>
              <a:srgbClr val="A246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966" name="Freeform 965">
              <a:extLst>
                <a:ext uri="{FF2B5EF4-FFF2-40B4-BE49-F238E27FC236}">
                  <a16:creationId xmlns:a16="http://schemas.microsoft.com/office/drawing/2014/main" id="{672D184A-03F1-7D7C-6D1B-5A9E8345F5BF}"/>
                </a:ext>
              </a:extLst>
            </p:cNvPr>
            <p:cNvSpPr/>
            <p:nvPr/>
          </p:nvSpPr>
          <p:spPr>
            <a:xfrm>
              <a:off x="-4176222" y="3650798"/>
              <a:ext cx="46546" cy="303686"/>
            </a:xfrm>
            <a:custGeom>
              <a:avLst/>
              <a:gdLst>
                <a:gd name="connsiteX0" fmla="*/ 46257 w 46546"/>
                <a:gd name="connsiteY0" fmla="*/ 303652 h 303686"/>
                <a:gd name="connsiteX1" fmla="*/ 14632 w 46546"/>
                <a:gd name="connsiteY1" fmla="*/ 156776 h 303686"/>
                <a:gd name="connsiteX2" fmla="*/ 17734 w 46546"/>
                <a:gd name="connsiteY2" fmla="*/ 17 h 303686"/>
                <a:gd name="connsiteX3" fmla="*/ 4607 w 46546"/>
                <a:gd name="connsiteY3" fmla="*/ 157605 h 303686"/>
                <a:gd name="connsiteX4" fmla="*/ 46257 w 46546"/>
                <a:gd name="connsiteY4" fmla="*/ 303652 h 30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46" h="303686">
                  <a:moveTo>
                    <a:pt x="46257" y="303652"/>
                  </a:moveTo>
                  <a:cubicBezTo>
                    <a:pt x="49248" y="302353"/>
                    <a:pt x="28377" y="244178"/>
                    <a:pt x="14632" y="156776"/>
                  </a:cubicBezTo>
                  <a:cubicBezTo>
                    <a:pt x="-257" y="70424"/>
                    <a:pt x="19940" y="-94"/>
                    <a:pt x="17734" y="17"/>
                  </a:cubicBezTo>
                  <a:cubicBezTo>
                    <a:pt x="16367" y="-1245"/>
                    <a:pt x="-10531" y="69273"/>
                    <a:pt x="4607" y="157605"/>
                  </a:cubicBezTo>
                  <a:cubicBezTo>
                    <a:pt x="18749" y="247236"/>
                    <a:pt x="46691" y="305301"/>
                    <a:pt x="46257" y="303652"/>
                  </a:cubicBezTo>
                </a:path>
              </a:pathLst>
            </a:custGeom>
            <a:solidFill>
              <a:srgbClr val="C08177"/>
            </a:solidFill>
            <a:ln w="9231" cap="flat">
              <a:noFill/>
              <a:prstDash val="solid"/>
              <a:miter/>
            </a:ln>
          </p:spPr>
          <p:txBody>
            <a:bodyPr rtlCol="0" anchor="ctr"/>
            <a:lstStyle/>
            <a:p>
              <a:endParaRPr lang="en-US" dirty="0">
                <a:latin typeface="Roboto Condensed" panose="02000000000000000000" pitchFamily="2" charset="0"/>
              </a:endParaRPr>
            </a:p>
          </p:txBody>
        </p:sp>
        <p:sp>
          <p:nvSpPr>
            <p:cNvPr id="967" name="Freeform 966">
              <a:extLst>
                <a:ext uri="{FF2B5EF4-FFF2-40B4-BE49-F238E27FC236}">
                  <a16:creationId xmlns:a16="http://schemas.microsoft.com/office/drawing/2014/main" id="{A3180626-709A-7055-5DD9-B8159C2F87CD}"/>
                </a:ext>
              </a:extLst>
            </p:cNvPr>
            <p:cNvSpPr/>
            <p:nvPr/>
          </p:nvSpPr>
          <p:spPr>
            <a:xfrm>
              <a:off x="-4364604" y="3772514"/>
              <a:ext cx="60721" cy="56526"/>
            </a:xfrm>
            <a:custGeom>
              <a:avLst/>
              <a:gdLst>
                <a:gd name="connsiteX0" fmla="*/ 9 w 60721"/>
                <a:gd name="connsiteY0" fmla="*/ 56006 h 56526"/>
                <a:gd name="connsiteX1" fmla="*/ 40321 w 60721"/>
                <a:gd name="connsiteY1" fmla="*/ 38948 h 56526"/>
                <a:gd name="connsiteX2" fmla="*/ 60333 w 60721"/>
                <a:gd name="connsiteY2" fmla="*/ 22 h 56526"/>
                <a:gd name="connsiteX3" fmla="*/ 35419 w 60721"/>
                <a:gd name="connsiteY3" fmla="*/ 34093 h 56526"/>
                <a:gd name="connsiteX4" fmla="*/ 9 w 60721"/>
                <a:gd name="connsiteY4" fmla="*/ 56006 h 56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21" h="56526">
                  <a:moveTo>
                    <a:pt x="9" y="56006"/>
                  </a:moveTo>
                  <a:cubicBezTo>
                    <a:pt x="-489" y="57369"/>
                    <a:pt x="22043" y="57369"/>
                    <a:pt x="40321" y="38948"/>
                  </a:cubicBezTo>
                  <a:cubicBezTo>
                    <a:pt x="57989" y="20922"/>
                    <a:pt x="62142" y="234"/>
                    <a:pt x="60333" y="22"/>
                  </a:cubicBezTo>
                  <a:cubicBezTo>
                    <a:pt x="58385" y="-733"/>
                    <a:pt x="51573" y="17689"/>
                    <a:pt x="35419" y="34093"/>
                  </a:cubicBezTo>
                  <a:cubicBezTo>
                    <a:pt x="19089" y="50608"/>
                    <a:pt x="-489" y="53519"/>
                    <a:pt x="9" y="56006"/>
                  </a:cubicBezTo>
                </a:path>
              </a:pathLst>
            </a:custGeom>
            <a:solidFill>
              <a:srgbClr val="C08177"/>
            </a:solidFill>
            <a:ln w="9231" cap="flat">
              <a:noFill/>
              <a:prstDash val="solid"/>
              <a:miter/>
            </a:ln>
          </p:spPr>
          <p:txBody>
            <a:bodyPr rtlCol="0" anchor="ctr"/>
            <a:lstStyle/>
            <a:p>
              <a:endParaRPr lang="en-US" dirty="0">
                <a:latin typeface="Roboto Condensed" panose="02000000000000000000" pitchFamily="2" charset="0"/>
              </a:endParaRPr>
            </a:p>
          </p:txBody>
        </p:sp>
        <p:sp>
          <p:nvSpPr>
            <p:cNvPr id="968" name="Freeform 967">
              <a:extLst>
                <a:ext uri="{FF2B5EF4-FFF2-40B4-BE49-F238E27FC236}">
                  <a16:creationId xmlns:a16="http://schemas.microsoft.com/office/drawing/2014/main" id="{F4DE55D6-21E1-FF98-0E55-49EECE40B8EA}"/>
                </a:ext>
              </a:extLst>
            </p:cNvPr>
            <p:cNvSpPr/>
            <p:nvPr/>
          </p:nvSpPr>
          <p:spPr>
            <a:xfrm>
              <a:off x="-4407757" y="3645415"/>
              <a:ext cx="23684" cy="158693"/>
            </a:xfrm>
            <a:custGeom>
              <a:avLst/>
              <a:gdLst>
                <a:gd name="connsiteX0" fmla="*/ 23436 w 23684"/>
                <a:gd name="connsiteY0" fmla="*/ 158677 h 158693"/>
                <a:gd name="connsiteX1" fmla="*/ 8805 w 23684"/>
                <a:gd name="connsiteY1" fmla="*/ 80090 h 158693"/>
                <a:gd name="connsiteX2" fmla="*/ 4651 w 23684"/>
                <a:gd name="connsiteY2" fmla="*/ 2 h 158693"/>
                <a:gd name="connsiteX3" fmla="*/ 1881 w 23684"/>
                <a:gd name="connsiteY3" fmla="*/ 80846 h 158693"/>
                <a:gd name="connsiteX4" fmla="*/ 23436 w 23684"/>
                <a:gd name="connsiteY4" fmla="*/ 158677 h 158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84" h="158693">
                  <a:moveTo>
                    <a:pt x="23436" y="158677"/>
                  </a:moveTo>
                  <a:cubicBezTo>
                    <a:pt x="25605" y="157922"/>
                    <a:pt x="12986" y="124100"/>
                    <a:pt x="8805" y="80090"/>
                  </a:cubicBezTo>
                  <a:cubicBezTo>
                    <a:pt x="4078" y="36127"/>
                    <a:pt x="6635" y="149"/>
                    <a:pt x="4651" y="2"/>
                  </a:cubicBezTo>
                  <a:cubicBezTo>
                    <a:pt x="2851" y="-320"/>
                    <a:pt x="-2955" y="36017"/>
                    <a:pt x="1881" y="80846"/>
                  </a:cubicBezTo>
                  <a:cubicBezTo>
                    <a:pt x="6165" y="125822"/>
                    <a:pt x="22143" y="159534"/>
                    <a:pt x="23436" y="158677"/>
                  </a:cubicBezTo>
                </a:path>
              </a:pathLst>
            </a:custGeom>
            <a:solidFill>
              <a:srgbClr val="C08177"/>
            </a:solidFill>
            <a:ln w="9231" cap="flat">
              <a:noFill/>
              <a:prstDash val="solid"/>
              <a:miter/>
            </a:ln>
          </p:spPr>
          <p:txBody>
            <a:bodyPr rtlCol="0" anchor="ctr"/>
            <a:lstStyle/>
            <a:p>
              <a:endParaRPr lang="en-US" dirty="0">
                <a:latin typeface="Roboto Condensed" panose="02000000000000000000" pitchFamily="2" charset="0"/>
              </a:endParaRPr>
            </a:p>
          </p:txBody>
        </p:sp>
        <p:sp>
          <p:nvSpPr>
            <p:cNvPr id="969" name="Freeform 968">
              <a:extLst>
                <a:ext uri="{FF2B5EF4-FFF2-40B4-BE49-F238E27FC236}">
                  <a16:creationId xmlns:a16="http://schemas.microsoft.com/office/drawing/2014/main" id="{62E74569-129C-A394-4C69-E74BB11783B4}"/>
                </a:ext>
              </a:extLst>
            </p:cNvPr>
            <p:cNvSpPr/>
            <p:nvPr/>
          </p:nvSpPr>
          <p:spPr>
            <a:xfrm>
              <a:off x="-4349789" y="3865700"/>
              <a:ext cx="92875" cy="20162"/>
            </a:xfrm>
            <a:custGeom>
              <a:avLst/>
              <a:gdLst>
                <a:gd name="connsiteX0" fmla="*/ 157 w 92875"/>
                <a:gd name="connsiteY0" fmla="*/ 1284 h 20162"/>
                <a:gd name="connsiteX1" fmla="*/ 46311 w 92875"/>
                <a:gd name="connsiteY1" fmla="*/ 19596 h 20162"/>
                <a:gd name="connsiteX2" fmla="*/ 92826 w 92875"/>
                <a:gd name="connsiteY2" fmla="*/ 198 h 20162"/>
                <a:gd name="connsiteX3" fmla="*/ 45665 w 92875"/>
                <a:gd name="connsiteY3" fmla="*/ 12651 h 20162"/>
                <a:gd name="connsiteX4" fmla="*/ 157 w 92875"/>
                <a:gd name="connsiteY4" fmla="*/ 1284 h 2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5" h="20162">
                  <a:moveTo>
                    <a:pt x="157" y="1284"/>
                  </a:moveTo>
                  <a:cubicBezTo>
                    <a:pt x="-1856" y="1100"/>
                    <a:pt x="15591" y="24017"/>
                    <a:pt x="46311" y="19596"/>
                  </a:cubicBezTo>
                  <a:cubicBezTo>
                    <a:pt x="75019" y="15856"/>
                    <a:pt x="93980" y="1570"/>
                    <a:pt x="92826" y="198"/>
                  </a:cubicBezTo>
                  <a:cubicBezTo>
                    <a:pt x="92004" y="-1598"/>
                    <a:pt x="72019" y="9344"/>
                    <a:pt x="45665" y="12651"/>
                  </a:cubicBezTo>
                  <a:cubicBezTo>
                    <a:pt x="18222" y="16823"/>
                    <a:pt x="1818" y="-880"/>
                    <a:pt x="157" y="1284"/>
                  </a:cubicBezTo>
                </a:path>
              </a:pathLst>
            </a:custGeom>
            <a:solidFill>
              <a:srgbClr val="C08177"/>
            </a:solidFill>
            <a:ln w="9231" cap="flat">
              <a:noFill/>
              <a:prstDash val="solid"/>
              <a:miter/>
            </a:ln>
          </p:spPr>
          <p:txBody>
            <a:bodyPr rtlCol="0" anchor="ctr"/>
            <a:lstStyle/>
            <a:p>
              <a:endParaRPr lang="en-US" dirty="0">
                <a:latin typeface="Roboto Condensed" panose="02000000000000000000" pitchFamily="2" charset="0"/>
              </a:endParaRPr>
            </a:p>
          </p:txBody>
        </p:sp>
        <p:sp>
          <p:nvSpPr>
            <p:cNvPr id="970" name="Freeform 969">
              <a:extLst>
                <a:ext uri="{FF2B5EF4-FFF2-40B4-BE49-F238E27FC236}">
                  <a16:creationId xmlns:a16="http://schemas.microsoft.com/office/drawing/2014/main" id="{71B97D52-A049-70CB-9242-72021DACFEC5}"/>
                </a:ext>
              </a:extLst>
            </p:cNvPr>
            <p:cNvSpPr/>
            <p:nvPr/>
          </p:nvSpPr>
          <p:spPr>
            <a:xfrm>
              <a:off x="-3906132" y="3777975"/>
              <a:ext cx="64902" cy="51859"/>
            </a:xfrm>
            <a:custGeom>
              <a:avLst/>
              <a:gdLst>
                <a:gd name="connsiteX0" fmla="*/ 64890 w 64902"/>
                <a:gd name="connsiteY0" fmla="*/ 51015 h 51859"/>
                <a:gd name="connsiteX1" fmla="*/ 23351 w 64902"/>
                <a:gd name="connsiteY1" fmla="*/ 37236 h 51859"/>
                <a:gd name="connsiteX2" fmla="*/ 302 w 64902"/>
                <a:gd name="connsiteY2" fmla="*/ 33 h 51859"/>
                <a:gd name="connsiteX3" fmla="*/ 27819 w 64902"/>
                <a:gd name="connsiteY3" fmla="*/ 32050 h 51859"/>
                <a:gd name="connsiteX4" fmla="*/ 64890 w 64902"/>
                <a:gd name="connsiteY4" fmla="*/ 51015 h 51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02" h="51859">
                  <a:moveTo>
                    <a:pt x="64890" y="51015"/>
                  </a:moveTo>
                  <a:cubicBezTo>
                    <a:pt x="65500" y="52415"/>
                    <a:pt x="43032" y="54175"/>
                    <a:pt x="23351" y="37236"/>
                  </a:cubicBezTo>
                  <a:cubicBezTo>
                    <a:pt x="4271" y="20647"/>
                    <a:pt x="-1461" y="392"/>
                    <a:pt x="302" y="33"/>
                  </a:cubicBezTo>
                  <a:cubicBezTo>
                    <a:pt x="2148" y="-870"/>
                    <a:pt x="10438" y="16907"/>
                    <a:pt x="27819" y="32050"/>
                  </a:cubicBezTo>
                  <a:cubicBezTo>
                    <a:pt x="45376" y="47165"/>
                    <a:pt x="65177" y="48491"/>
                    <a:pt x="64890" y="51015"/>
                  </a:cubicBezTo>
                </a:path>
              </a:pathLst>
            </a:custGeom>
            <a:solidFill>
              <a:srgbClr val="C08177"/>
            </a:solidFill>
            <a:ln w="9231" cap="flat">
              <a:noFill/>
              <a:prstDash val="solid"/>
              <a:miter/>
            </a:ln>
          </p:spPr>
          <p:txBody>
            <a:bodyPr rtlCol="0" anchor="ctr"/>
            <a:lstStyle/>
            <a:p>
              <a:endParaRPr lang="en-US" dirty="0">
                <a:latin typeface="Roboto Condensed" panose="02000000000000000000" pitchFamily="2" charset="0"/>
              </a:endParaRPr>
            </a:p>
          </p:txBody>
        </p:sp>
        <p:sp>
          <p:nvSpPr>
            <p:cNvPr id="971" name="Freeform 970">
              <a:extLst>
                <a:ext uri="{FF2B5EF4-FFF2-40B4-BE49-F238E27FC236}">
                  <a16:creationId xmlns:a16="http://schemas.microsoft.com/office/drawing/2014/main" id="{3EC2760D-FC54-3304-8C35-A26B137608BC}"/>
                </a:ext>
              </a:extLst>
            </p:cNvPr>
            <p:cNvSpPr/>
            <p:nvPr/>
          </p:nvSpPr>
          <p:spPr>
            <a:xfrm>
              <a:off x="-3823836" y="3643433"/>
              <a:ext cx="15709" cy="159729"/>
            </a:xfrm>
            <a:custGeom>
              <a:avLst/>
              <a:gdLst>
                <a:gd name="connsiteX0" fmla="*/ 328 w 15709"/>
                <a:gd name="connsiteY0" fmla="*/ 159721 h 159729"/>
                <a:gd name="connsiteX1" fmla="*/ 8663 w 15709"/>
                <a:gd name="connsiteY1" fmla="*/ 80167 h 159729"/>
                <a:gd name="connsiteX2" fmla="*/ 6392 w 15709"/>
                <a:gd name="connsiteY2" fmla="*/ 5 h 159729"/>
                <a:gd name="connsiteX3" fmla="*/ 15586 w 15709"/>
                <a:gd name="connsiteY3" fmla="*/ 80351 h 159729"/>
                <a:gd name="connsiteX4" fmla="*/ 328 w 15709"/>
                <a:gd name="connsiteY4" fmla="*/ 159721 h 159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9" h="159729">
                  <a:moveTo>
                    <a:pt x="328" y="159721"/>
                  </a:moveTo>
                  <a:cubicBezTo>
                    <a:pt x="-1906" y="159039"/>
                    <a:pt x="7980" y="124351"/>
                    <a:pt x="8663" y="80167"/>
                  </a:cubicBezTo>
                  <a:cubicBezTo>
                    <a:pt x="9854" y="36056"/>
                    <a:pt x="4482" y="290"/>
                    <a:pt x="6392" y="5"/>
                  </a:cubicBezTo>
                  <a:cubicBezTo>
                    <a:pt x="8156" y="-465"/>
                    <a:pt x="16842" y="35264"/>
                    <a:pt x="15586" y="80351"/>
                  </a:cubicBezTo>
                  <a:cubicBezTo>
                    <a:pt x="14866" y="125539"/>
                    <a:pt x="1666" y="160365"/>
                    <a:pt x="328" y="159721"/>
                  </a:cubicBezTo>
                </a:path>
              </a:pathLst>
            </a:custGeom>
            <a:solidFill>
              <a:srgbClr val="C08177"/>
            </a:solidFill>
            <a:ln w="9231" cap="flat">
              <a:noFill/>
              <a:prstDash val="solid"/>
              <a:miter/>
            </a:ln>
          </p:spPr>
          <p:txBody>
            <a:bodyPr rtlCol="0" anchor="ctr"/>
            <a:lstStyle/>
            <a:p>
              <a:endParaRPr lang="en-US" dirty="0">
                <a:latin typeface="Roboto Condensed" panose="02000000000000000000" pitchFamily="2" charset="0"/>
              </a:endParaRPr>
            </a:p>
          </p:txBody>
        </p:sp>
        <p:sp>
          <p:nvSpPr>
            <p:cNvPr id="972" name="Freeform 971">
              <a:extLst>
                <a:ext uri="{FF2B5EF4-FFF2-40B4-BE49-F238E27FC236}">
                  <a16:creationId xmlns:a16="http://schemas.microsoft.com/office/drawing/2014/main" id="{99265081-F284-2BEA-DE95-C26032477FEC}"/>
                </a:ext>
              </a:extLst>
            </p:cNvPr>
            <p:cNvSpPr/>
            <p:nvPr/>
          </p:nvSpPr>
          <p:spPr>
            <a:xfrm>
              <a:off x="-3945631" y="3868381"/>
              <a:ext cx="92662" cy="22177"/>
            </a:xfrm>
            <a:custGeom>
              <a:avLst/>
              <a:gdLst>
                <a:gd name="connsiteX0" fmla="*/ 92482 w 92662"/>
                <a:gd name="connsiteY0" fmla="*/ 150 h 22177"/>
                <a:gd name="connsiteX1" fmla="*/ 47952 w 92662"/>
                <a:gd name="connsiteY1" fmla="*/ 22063 h 22177"/>
                <a:gd name="connsiteX2" fmla="*/ 34 w 92662"/>
                <a:gd name="connsiteY2" fmla="*/ 6442 h 22177"/>
                <a:gd name="connsiteX3" fmla="*/ 48063 w 92662"/>
                <a:gd name="connsiteY3" fmla="*/ 15155 h 22177"/>
                <a:gd name="connsiteX4" fmla="*/ 92482 w 92662"/>
                <a:gd name="connsiteY4" fmla="*/ 150 h 22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62" h="22177">
                  <a:moveTo>
                    <a:pt x="92482" y="150"/>
                  </a:moveTo>
                  <a:cubicBezTo>
                    <a:pt x="94540" y="-144"/>
                    <a:pt x="78931" y="24034"/>
                    <a:pt x="47952" y="22063"/>
                  </a:cubicBezTo>
                  <a:cubicBezTo>
                    <a:pt x="19069" y="20654"/>
                    <a:pt x="-944" y="7915"/>
                    <a:pt x="34" y="6442"/>
                  </a:cubicBezTo>
                  <a:cubicBezTo>
                    <a:pt x="791" y="4572"/>
                    <a:pt x="21487" y="13893"/>
                    <a:pt x="48063" y="15155"/>
                  </a:cubicBezTo>
                  <a:cubicBezTo>
                    <a:pt x="75755" y="17098"/>
                    <a:pt x="90682" y="-1867"/>
                    <a:pt x="92482" y="150"/>
                  </a:cubicBezTo>
                </a:path>
              </a:pathLst>
            </a:custGeom>
            <a:solidFill>
              <a:srgbClr val="C08177"/>
            </a:solidFill>
            <a:ln w="9231" cap="flat">
              <a:noFill/>
              <a:prstDash val="solid"/>
              <a:miter/>
            </a:ln>
          </p:spPr>
          <p:txBody>
            <a:bodyPr rtlCol="0" anchor="ctr"/>
            <a:lstStyle/>
            <a:p>
              <a:endParaRPr lang="en-US" dirty="0">
                <a:latin typeface="Roboto Condensed" panose="02000000000000000000" pitchFamily="2" charset="0"/>
              </a:endParaRPr>
            </a:p>
          </p:txBody>
        </p:sp>
        <p:sp>
          <p:nvSpPr>
            <p:cNvPr id="973" name="Freeform 972">
              <a:extLst>
                <a:ext uri="{FF2B5EF4-FFF2-40B4-BE49-F238E27FC236}">
                  <a16:creationId xmlns:a16="http://schemas.microsoft.com/office/drawing/2014/main" id="{002D3ED3-80EF-E8D3-9107-8829D778AC1B}"/>
                </a:ext>
              </a:extLst>
            </p:cNvPr>
            <p:cNvSpPr/>
            <p:nvPr/>
          </p:nvSpPr>
          <p:spPr>
            <a:xfrm>
              <a:off x="-4391264" y="4015249"/>
              <a:ext cx="52685" cy="161883"/>
            </a:xfrm>
            <a:custGeom>
              <a:avLst/>
              <a:gdLst>
                <a:gd name="connsiteX0" fmla="*/ 52673 w 52685"/>
                <a:gd name="connsiteY0" fmla="*/ 2 h 161883"/>
                <a:gd name="connsiteX1" fmla="*/ 14162 w 52685"/>
                <a:gd name="connsiteY1" fmla="*/ 77005 h 161883"/>
                <a:gd name="connsiteX2" fmla="*/ 57 w 52685"/>
                <a:gd name="connsiteY2" fmla="*/ 161883 h 161883"/>
                <a:gd name="connsiteX3" fmla="*/ 20180 w 52685"/>
                <a:gd name="connsiteY3" fmla="*/ 78875 h 161883"/>
                <a:gd name="connsiteX4" fmla="*/ 52673 w 52685"/>
                <a:gd name="connsiteY4" fmla="*/ 2 h 161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85" h="161883">
                  <a:moveTo>
                    <a:pt x="52673" y="2"/>
                  </a:moveTo>
                  <a:cubicBezTo>
                    <a:pt x="52525" y="-320"/>
                    <a:pt x="28580" y="31052"/>
                    <a:pt x="14162" y="77005"/>
                  </a:cubicBezTo>
                  <a:cubicBezTo>
                    <a:pt x="-515" y="122765"/>
                    <a:pt x="-155" y="162058"/>
                    <a:pt x="57" y="161883"/>
                  </a:cubicBezTo>
                  <a:cubicBezTo>
                    <a:pt x="888" y="161947"/>
                    <a:pt x="5798" y="123741"/>
                    <a:pt x="20180" y="78875"/>
                  </a:cubicBezTo>
                  <a:cubicBezTo>
                    <a:pt x="34276" y="33935"/>
                    <a:pt x="53245" y="399"/>
                    <a:pt x="52673" y="2"/>
                  </a:cubicBezTo>
                </a:path>
              </a:pathLst>
            </a:custGeom>
            <a:solidFill>
              <a:srgbClr val="97CD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974" name="Freeform 973">
              <a:extLst>
                <a:ext uri="{FF2B5EF4-FFF2-40B4-BE49-F238E27FC236}">
                  <a16:creationId xmlns:a16="http://schemas.microsoft.com/office/drawing/2014/main" id="{98B8CD2F-3689-4347-C370-E67623C4EB0B}"/>
                </a:ext>
              </a:extLst>
            </p:cNvPr>
            <p:cNvSpPr/>
            <p:nvPr/>
          </p:nvSpPr>
          <p:spPr>
            <a:xfrm>
              <a:off x="-3874564" y="4039218"/>
              <a:ext cx="42120" cy="137915"/>
            </a:xfrm>
            <a:custGeom>
              <a:avLst/>
              <a:gdLst>
                <a:gd name="connsiteX0" fmla="*/ 36 w 42120"/>
                <a:gd name="connsiteY0" fmla="*/ 0 h 137915"/>
                <a:gd name="connsiteX1" fmla="*/ 21812 w 42120"/>
                <a:gd name="connsiteY1" fmla="*/ 68897 h 137915"/>
                <a:gd name="connsiteX2" fmla="*/ 42120 w 42120"/>
                <a:gd name="connsiteY2" fmla="*/ 137914 h 137915"/>
                <a:gd name="connsiteX3" fmla="*/ 27803 w 42120"/>
                <a:gd name="connsiteY3" fmla="*/ 66889 h 137915"/>
                <a:gd name="connsiteX4" fmla="*/ 36 w 42120"/>
                <a:gd name="connsiteY4" fmla="*/ 0 h 137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20" h="137915">
                  <a:moveTo>
                    <a:pt x="36" y="0"/>
                  </a:moveTo>
                  <a:cubicBezTo>
                    <a:pt x="-647" y="175"/>
                    <a:pt x="8399" y="31621"/>
                    <a:pt x="21812" y="68897"/>
                  </a:cubicBezTo>
                  <a:cubicBezTo>
                    <a:pt x="34144" y="106247"/>
                    <a:pt x="41141" y="138199"/>
                    <a:pt x="42120" y="137914"/>
                  </a:cubicBezTo>
                  <a:cubicBezTo>
                    <a:pt x="42157" y="137840"/>
                    <a:pt x="40458" y="105308"/>
                    <a:pt x="27803" y="66889"/>
                  </a:cubicBezTo>
                  <a:cubicBezTo>
                    <a:pt x="14206" y="29143"/>
                    <a:pt x="359" y="0"/>
                    <a:pt x="36" y="0"/>
                  </a:cubicBezTo>
                </a:path>
              </a:pathLst>
            </a:custGeom>
            <a:solidFill>
              <a:srgbClr val="97CD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975" name="Freeform 974">
              <a:extLst>
                <a:ext uri="{FF2B5EF4-FFF2-40B4-BE49-F238E27FC236}">
                  <a16:creationId xmlns:a16="http://schemas.microsoft.com/office/drawing/2014/main" id="{054753F5-7515-0039-2D0B-95C04BD769DE}"/>
                </a:ext>
              </a:extLst>
            </p:cNvPr>
            <p:cNvSpPr/>
            <p:nvPr/>
          </p:nvSpPr>
          <p:spPr>
            <a:xfrm>
              <a:off x="-2970623" y="3750562"/>
              <a:ext cx="300550" cy="245096"/>
            </a:xfrm>
            <a:custGeom>
              <a:avLst/>
              <a:gdLst>
                <a:gd name="connsiteX0" fmla="*/ 300550 w 300550"/>
                <a:gd name="connsiteY0" fmla="*/ 167838 h 245096"/>
                <a:gd name="connsiteX1" fmla="*/ 229869 w 300550"/>
                <a:gd name="connsiteY1" fmla="*/ 189750 h 245096"/>
                <a:gd name="connsiteX2" fmla="*/ 66169 w 300550"/>
                <a:gd name="connsiteY2" fmla="*/ 218460 h 245096"/>
                <a:gd name="connsiteX3" fmla="*/ 22359 w 300550"/>
                <a:gd name="connsiteY3" fmla="*/ 148909 h 245096"/>
                <a:gd name="connsiteX4" fmla="*/ 16008 w 300550"/>
                <a:gd name="connsiteY4" fmla="*/ 71658 h 245096"/>
                <a:gd name="connsiteX5" fmla="*/ 26254 w 300550"/>
                <a:gd name="connsiteY5" fmla="*/ 25 h 245096"/>
                <a:gd name="connsiteX6" fmla="*/ 3103 w 300550"/>
                <a:gd name="connsiteY6" fmla="*/ 70580 h 245096"/>
                <a:gd name="connsiteX7" fmla="*/ 2632 w 300550"/>
                <a:gd name="connsiteY7" fmla="*/ 152253 h 245096"/>
                <a:gd name="connsiteX8" fmla="*/ 57768 w 300550"/>
                <a:gd name="connsiteY8" fmla="*/ 239940 h 245096"/>
                <a:gd name="connsiteX9" fmla="*/ 235029 w 300550"/>
                <a:gd name="connsiteY9" fmla="*/ 201586 h 245096"/>
                <a:gd name="connsiteX10" fmla="*/ 300550 w 300550"/>
                <a:gd name="connsiteY10" fmla="*/ 167838 h 24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0550" h="245096">
                  <a:moveTo>
                    <a:pt x="300550" y="167838"/>
                  </a:moveTo>
                  <a:cubicBezTo>
                    <a:pt x="300365" y="166686"/>
                    <a:pt x="272350" y="173484"/>
                    <a:pt x="229869" y="189750"/>
                  </a:cubicBezTo>
                  <a:cubicBezTo>
                    <a:pt x="188764" y="202121"/>
                    <a:pt x="125126" y="234755"/>
                    <a:pt x="66169" y="218460"/>
                  </a:cubicBezTo>
                  <a:cubicBezTo>
                    <a:pt x="38079" y="209139"/>
                    <a:pt x="28303" y="176505"/>
                    <a:pt x="22359" y="148909"/>
                  </a:cubicBezTo>
                  <a:cubicBezTo>
                    <a:pt x="16627" y="120632"/>
                    <a:pt x="15574" y="93856"/>
                    <a:pt x="16008" y="71658"/>
                  </a:cubicBezTo>
                  <a:cubicBezTo>
                    <a:pt x="16478" y="26718"/>
                    <a:pt x="26900" y="348"/>
                    <a:pt x="26254" y="25"/>
                  </a:cubicBezTo>
                  <a:cubicBezTo>
                    <a:pt x="25349" y="-914"/>
                    <a:pt x="8946" y="24277"/>
                    <a:pt x="3103" y="70580"/>
                  </a:cubicBezTo>
                  <a:cubicBezTo>
                    <a:pt x="-72" y="93497"/>
                    <a:pt x="-1697" y="121314"/>
                    <a:pt x="2632" y="152253"/>
                  </a:cubicBezTo>
                  <a:cubicBezTo>
                    <a:pt x="6814" y="180503"/>
                    <a:pt x="16267" y="224355"/>
                    <a:pt x="57768" y="239940"/>
                  </a:cubicBezTo>
                  <a:cubicBezTo>
                    <a:pt x="136840" y="259624"/>
                    <a:pt x="194173" y="217742"/>
                    <a:pt x="235029" y="201586"/>
                  </a:cubicBezTo>
                  <a:cubicBezTo>
                    <a:pt x="275553" y="180392"/>
                    <a:pt x="300614" y="168556"/>
                    <a:pt x="300550" y="167838"/>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976" name="Freeform 975">
              <a:extLst>
                <a:ext uri="{FF2B5EF4-FFF2-40B4-BE49-F238E27FC236}">
                  <a16:creationId xmlns:a16="http://schemas.microsoft.com/office/drawing/2014/main" id="{6CEC75A1-B6A5-82A4-BAF2-35FBB2809D66}"/>
                </a:ext>
              </a:extLst>
            </p:cNvPr>
            <p:cNvSpPr/>
            <p:nvPr/>
          </p:nvSpPr>
          <p:spPr>
            <a:xfrm>
              <a:off x="-3069569" y="4056163"/>
              <a:ext cx="821697" cy="400701"/>
            </a:xfrm>
            <a:custGeom>
              <a:avLst/>
              <a:gdLst>
                <a:gd name="connsiteX0" fmla="*/ 753361 w 821697"/>
                <a:gd name="connsiteY0" fmla="*/ 279671 h 400701"/>
                <a:gd name="connsiteX1" fmla="*/ 617280 w 821697"/>
                <a:gd name="connsiteY1" fmla="*/ 212321 h 400701"/>
                <a:gd name="connsiteX2" fmla="*/ 403493 w 821697"/>
                <a:gd name="connsiteY2" fmla="*/ 91963 h 400701"/>
                <a:gd name="connsiteX3" fmla="*/ 341433 w 821697"/>
                <a:gd name="connsiteY3" fmla="*/ 81997 h 400701"/>
                <a:gd name="connsiteX4" fmla="*/ 9667 w 821697"/>
                <a:gd name="connsiteY4" fmla="*/ 122976 h 400701"/>
                <a:gd name="connsiteX5" fmla="*/ 601274 w 821697"/>
                <a:gd name="connsiteY5" fmla="*/ 399771 h 400701"/>
                <a:gd name="connsiteX6" fmla="*/ 821698 w 821697"/>
                <a:gd name="connsiteY6" fmla="*/ 289600 h 400701"/>
                <a:gd name="connsiteX7" fmla="*/ 753361 w 821697"/>
                <a:gd name="connsiteY7" fmla="*/ 279671 h 40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1697" h="400701">
                  <a:moveTo>
                    <a:pt x="753361" y="279671"/>
                  </a:moveTo>
                  <a:cubicBezTo>
                    <a:pt x="707244" y="265063"/>
                    <a:pt x="661745" y="232714"/>
                    <a:pt x="617280" y="212321"/>
                  </a:cubicBezTo>
                  <a:cubicBezTo>
                    <a:pt x="559015" y="185472"/>
                    <a:pt x="430465" y="154210"/>
                    <a:pt x="403493" y="91963"/>
                  </a:cubicBezTo>
                  <a:lnTo>
                    <a:pt x="341433" y="81997"/>
                  </a:lnTo>
                  <a:cubicBezTo>
                    <a:pt x="261097" y="25802"/>
                    <a:pt x="-59353" y="-89306"/>
                    <a:pt x="9667" y="122976"/>
                  </a:cubicBezTo>
                  <a:cubicBezTo>
                    <a:pt x="85461" y="356130"/>
                    <a:pt x="391308" y="408696"/>
                    <a:pt x="601274" y="399771"/>
                  </a:cubicBezTo>
                  <a:cubicBezTo>
                    <a:pt x="695706" y="395783"/>
                    <a:pt x="773845" y="375666"/>
                    <a:pt x="821698" y="289600"/>
                  </a:cubicBezTo>
                  <a:cubicBezTo>
                    <a:pt x="800061" y="283374"/>
                    <a:pt x="776042" y="286865"/>
                    <a:pt x="753361" y="279671"/>
                  </a:cubicBezTo>
                </a:path>
              </a:pathLst>
            </a:custGeom>
            <a:solidFill>
              <a:srgbClr val="5C6D8D"/>
            </a:solidFill>
            <a:ln w="9231" cap="flat">
              <a:noFill/>
              <a:prstDash val="solid"/>
              <a:miter/>
            </a:ln>
          </p:spPr>
          <p:txBody>
            <a:bodyPr rtlCol="0" anchor="ctr"/>
            <a:lstStyle/>
            <a:p>
              <a:endParaRPr lang="en-US" dirty="0">
                <a:latin typeface="Roboto Condensed" panose="02000000000000000000" pitchFamily="2" charset="0"/>
              </a:endParaRPr>
            </a:p>
          </p:txBody>
        </p:sp>
        <p:sp>
          <p:nvSpPr>
            <p:cNvPr id="977" name="Freeform 976">
              <a:extLst>
                <a:ext uri="{FF2B5EF4-FFF2-40B4-BE49-F238E27FC236}">
                  <a16:creationId xmlns:a16="http://schemas.microsoft.com/office/drawing/2014/main" id="{8788765B-7E6C-73B0-A8C2-0ED79B7864F6}"/>
                </a:ext>
              </a:extLst>
            </p:cNvPr>
            <p:cNvSpPr/>
            <p:nvPr/>
          </p:nvSpPr>
          <p:spPr>
            <a:xfrm>
              <a:off x="-2743385" y="3586735"/>
              <a:ext cx="670695" cy="828302"/>
            </a:xfrm>
            <a:custGeom>
              <a:avLst/>
              <a:gdLst>
                <a:gd name="connsiteX0" fmla="*/ 641011 w 670695"/>
                <a:gd name="connsiteY0" fmla="*/ 407580 h 828302"/>
                <a:gd name="connsiteX1" fmla="*/ 479830 w 670695"/>
                <a:gd name="connsiteY1" fmla="*/ 0 h 828302"/>
                <a:gd name="connsiteX2" fmla="*/ 341654 w 670695"/>
                <a:gd name="connsiteY2" fmla="*/ 45944 h 828302"/>
                <a:gd name="connsiteX3" fmla="*/ 84158 w 670695"/>
                <a:gd name="connsiteY3" fmla="*/ 486950 h 828302"/>
                <a:gd name="connsiteX4" fmla="*/ 0 w 670695"/>
                <a:gd name="connsiteY4" fmla="*/ 537683 h 828302"/>
                <a:gd name="connsiteX5" fmla="*/ 149753 w 670695"/>
                <a:gd name="connsiteY5" fmla="*/ 762013 h 828302"/>
                <a:gd name="connsiteX6" fmla="*/ 467673 w 670695"/>
                <a:gd name="connsiteY6" fmla="*/ 819046 h 828302"/>
                <a:gd name="connsiteX7" fmla="*/ 664152 w 670695"/>
                <a:gd name="connsiteY7" fmla="*/ 700779 h 828302"/>
                <a:gd name="connsiteX8" fmla="*/ 641011 w 670695"/>
                <a:gd name="connsiteY8" fmla="*/ 407580 h 82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695" h="828302">
                  <a:moveTo>
                    <a:pt x="641011" y="407580"/>
                  </a:moveTo>
                  <a:cubicBezTo>
                    <a:pt x="605998" y="186197"/>
                    <a:pt x="575638" y="134423"/>
                    <a:pt x="479830" y="0"/>
                  </a:cubicBezTo>
                  <a:lnTo>
                    <a:pt x="341654" y="45944"/>
                  </a:lnTo>
                  <a:cubicBezTo>
                    <a:pt x="176790" y="55799"/>
                    <a:pt x="153750" y="377644"/>
                    <a:pt x="84158" y="486950"/>
                  </a:cubicBezTo>
                  <a:cubicBezTo>
                    <a:pt x="65844" y="515733"/>
                    <a:pt x="39480" y="551278"/>
                    <a:pt x="0" y="537683"/>
                  </a:cubicBezTo>
                  <a:cubicBezTo>
                    <a:pt x="40496" y="616150"/>
                    <a:pt x="79616" y="705062"/>
                    <a:pt x="149753" y="762013"/>
                  </a:cubicBezTo>
                  <a:cubicBezTo>
                    <a:pt x="237483" y="833360"/>
                    <a:pt x="360798" y="837358"/>
                    <a:pt x="467673" y="819046"/>
                  </a:cubicBezTo>
                  <a:cubicBezTo>
                    <a:pt x="539573" y="806704"/>
                    <a:pt x="645442" y="783603"/>
                    <a:pt x="664152" y="700779"/>
                  </a:cubicBezTo>
                  <a:cubicBezTo>
                    <a:pt x="682217" y="620756"/>
                    <a:pt x="659039" y="521490"/>
                    <a:pt x="641011" y="407580"/>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978" name="Freeform 977">
              <a:extLst>
                <a:ext uri="{FF2B5EF4-FFF2-40B4-BE49-F238E27FC236}">
                  <a16:creationId xmlns:a16="http://schemas.microsoft.com/office/drawing/2014/main" id="{FDE07C1E-94AF-0465-CEC1-A35A2F5D86A2}"/>
                </a:ext>
              </a:extLst>
            </p:cNvPr>
            <p:cNvSpPr/>
            <p:nvPr/>
          </p:nvSpPr>
          <p:spPr>
            <a:xfrm>
              <a:off x="-2596411" y="3819631"/>
              <a:ext cx="478667" cy="120551"/>
            </a:xfrm>
            <a:custGeom>
              <a:avLst/>
              <a:gdLst>
                <a:gd name="connsiteX0" fmla="*/ 478667 w 478667"/>
                <a:gd name="connsiteY0" fmla="*/ 87466 h 120551"/>
                <a:gd name="connsiteX1" fmla="*/ 457833 w 478667"/>
                <a:gd name="connsiteY1" fmla="*/ 0 h 120551"/>
                <a:gd name="connsiteX2" fmla="*/ 18573 w 478667"/>
                <a:gd name="connsiteY2" fmla="*/ 29576 h 120551"/>
                <a:gd name="connsiteX3" fmla="*/ 0 w 478667"/>
                <a:gd name="connsiteY3" fmla="*/ 87715 h 120551"/>
                <a:gd name="connsiteX4" fmla="*/ 478667 w 478667"/>
                <a:gd name="connsiteY4" fmla="*/ 87466 h 120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667" h="120551">
                  <a:moveTo>
                    <a:pt x="478667" y="87466"/>
                  </a:moveTo>
                  <a:cubicBezTo>
                    <a:pt x="472113" y="54187"/>
                    <a:pt x="465292" y="25615"/>
                    <a:pt x="457833" y="0"/>
                  </a:cubicBezTo>
                  <a:cubicBezTo>
                    <a:pt x="313019" y="41274"/>
                    <a:pt x="160709" y="63905"/>
                    <a:pt x="18573" y="29576"/>
                  </a:cubicBezTo>
                  <a:cubicBezTo>
                    <a:pt x="12046" y="48965"/>
                    <a:pt x="5917" y="68510"/>
                    <a:pt x="0" y="87715"/>
                  </a:cubicBezTo>
                  <a:cubicBezTo>
                    <a:pt x="150002" y="137048"/>
                    <a:pt x="320127" y="125645"/>
                    <a:pt x="478667" y="87466"/>
                  </a:cubicBezTo>
                </a:path>
              </a:pathLst>
            </a:custGeom>
            <a:solidFill>
              <a:srgbClr val="F19C1B"/>
            </a:solidFill>
            <a:ln w="9231" cap="flat">
              <a:noFill/>
              <a:prstDash val="solid"/>
              <a:miter/>
            </a:ln>
          </p:spPr>
          <p:txBody>
            <a:bodyPr rtlCol="0" anchor="ctr"/>
            <a:lstStyle/>
            <a:p>
              <a:endParaRPr lang="en-US" dirty="0">
                <a:latin typeface="Roboto Condensed" panose="02000000000000000000" pitchFamily="2" charset="0"/>
              </a:endParaRPr>
            </a:p>
          </p:txBody>
        </p:sp>
        <p:sp>
          <p:nvSpPr>
            <p:cNvPr id="979" name="Freeform 978">
              <a:extLst>
                <a:ext uri="{FF2B5EF4-FFF2-40B4-BE49-F238E27FC236}">
                  <a16:creationId xmlns:a16="http://schemas.microsoft.com/office/drawing/2014/main" id="{6141DB06-D713-46BE-28C0-A667EB7BD8B5}"/>
                </a:ext>
              </a:extLst>
            </p:cNvPr>
            <p:cNvSpPr/>
            <p:nvPr/>
          </p:nvSpPr>
          <p:spPr>
            <a:xfrm>
              <a:off x="-2489896" y="3586735"/>
              <a:ext cx="277073" cy="121575"/>
            </a:xfrm>
            <a:custGeom>
              <a:avLst/>
              <a:gdLst>
                <a:gd name="connsiteX0" fmla="*/ 277074 w 277073"/>
                <a:gd name="connsiteY0" fmla="*/ 73687 h 121575"/>
                <a:gd name="connsiteX1" fmla="*/ 226341 w 277073"/>
                <a:gd name="connsiteY1" fmla="*/ 0 h 121575"/>
                <a:gd name="connsiteX2" fmla="*/ 88164 w 277073"/>
                <a:gd name="connsiteY2" fmla="*/ 45944 h 121575"/>
                <a:gd name="connsiteX3" fmla="*/ 0 w 277073"/>
                <a:gd name="connsiteY3" fmla="*/ 90018 h 121575"/>
                <a:gd name="connsiteX4" fmla="*/ 277074 w 277073"/>
                <a:gd name="connsiteY4" fmla="*/ 73687 h 121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073" h="121575">
                  <a:moveTo>
                    <a:pt x="277074" y="73687"/>
                  </a:moveTo>
                  <a:cubicBezTo>
                    <a:pt x="262508" y="51093"/>
                    <a:pt x="245772" y="27273"/>
                    <a:pt x="226341" y="0"/>
                  </a:cubicBezTo>
                  <a:lnTo>
                    <a:pt x="88164" y="45944"/>
                  </a:lnTo>
                  <a:cubicBezTo>
                    <a:pt x="52865" y="48071"/>
                    <a:pt x="24120" y="64476"/>
                    <a:pt x="0" y="90018"/>
                  </a:cubicBezTo>
                  <a:cubicBezTo>
                    <a:pt x="92816" y="139240"/>
                    <a:pt x="191366" y="128666"/>
                    <a:pt x="277074" y="73687"/>
                  </a:cubicBezTo>
                </a:path>
              </a:pathLst>
            </a:custGeom>
            <a:solidFill>
              <a:srgbClr val="F19C1B"/>
            </a:solidFill>
            <a:ln w="9231" cap="flat">
              <a:noFill/>
              <a:prstDash val="solid"/>
              <a:miter/>
            </a:ln>
          </p:spPr>
          <p:txBody>
            <a:bodyPr rtlCol="0" anchor="ctr"/>
            <a:lstStyle/>
            <a:p>
              <a:endParaRPr lang="en-US" dirty="0">
                <a:latin typeface="Roboto Condensed" panose="02000000000000000000" pitchFamily="2" charset="0"/>
              </a:endParaRPr>
            </a:p>
          </p:txBody>
        </p:sp>
        <p:sp>
          <p:nvSpPr>
            <p:cNvPr id="980" name="Freeform 979">
              <a:extLst>
                <a:ext uri="{FF2B5EF4-FFF2-40B4-BE49-F238E27FC236}">
                  <a16:creationId xmlns:a16="http://schemas.microsoft.com/office/drawing/2014/main" id="{3D8ECB7D-B684-A0D3-EAF9-4C7CE2969EAA}"/>
                </a:ext>
              </a:extLst>
            </p:cNvPr>
            <p:cNvSpPr/>
            <p:nvPr/>
          </p:nvSpPr>
          <p:spPr>
            <a:xfrm>
              <a:off x="-2743385" y="4109524"/>
              <a:ext cx="666137" cy="305513"/>
            </a:xfrm>
            <a:custGeom>
              <a:avLst/>
              <a:gdLst>
                <a:gd name="connsiteX0" fmla="*/ 325610 w 666137"/>
                <a:gd name="connsiteY0" fmla="*/ 238404 h 305513"/>
                <a:gd name="connsiteX1" fmla="*/ 56290 w 666137"/>
                <a:gd name="connsiteY1" fmla="*/ 0 h 305513"/>
                <a:gd name="connsiteX2" fmla="*/ 0 w 666137"/>
                <a:gd name="connsiteY2" fmla="*/ 14894 h 305513"/>
                <a:gd name="connsiteX3" fmla="*/ 149753 w 666137"/>
                <a:gd name="connsiteY3" fmla="*/ 239224 h 305513"/>
                <a:gd name="connsiteX4" fmla="*/ 467673 w 666137"/>
                <a:gd name="connsiteY4" fmla="*/ 296258 h 305513"/>
                <a:gd name="connsiteX5" fmla="*/ 664152 w 666137"/>
                <a:gd name="connsiteY5" fmla="*/ 177990 h 305513"/>
                <a:gd name="connsiteX6" fmla="*/ 666137 w 666137"/>
                <a:gd name="connsiteY6" fmla="*/ 167554 h 305513"/>
                <a:gd name="connsiteX7" fmla="*/ 325610 w 666137"/>
                <a:gd name="connsiteY7" fmla="*/ 238404 h 305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137" h="305513">
                  <a:moveTo>
                    <a:pt x="325610" y="238404"/>
                  </a:moveTo>
                  <a:cubicBezTo>
                    <a:pt x="200236" y="221346"/>
                    <a:pt x="101936" y="117973"/>
                    <a:pt x="56290" y="0"/>
                  </a:cubicBezTo>
                  <a:cubicBezTo>
                    <a:pt x="41253" y="14175"/>
                    <a:pt x="22791" y="22733"/>
                    <a:pt x="0" y="14894"/>
                  </a:cubicBezTo>
                  <a:cubicBezTo>
                    <a:pt x="40496" y="93361"/>
                    <a:pt x="79616" y="182273"/>
                    <a:pt x="149753" y="239224"/>
                  </a:cubicBezTo>
                  <a:cubicBezTo>
                    <a:pt x="237483" y="310571"/>
                    <a:pt x="360798" y="314569"/>
                    <a:pt x="467673" y="296258"/>
                  </a:cubicBezTo>
                  <a:cubicBezTo>
                    <a:pt x="539573" y="283915"/>
                    <a:pt x="645442" y="260814"/>
                    <a:pt x="664152" y="177990"/>
                  </a:cubicBezTo>
                  <a:cubicBezTo>
                    <a:pt x="664946" y="174536"/>
                    <a:pt x="665565" y="171045"/>
                    <a:pt x="666137" y="167554"/>
                  </a:cubicBezTo>
                  <a:cubicBezTo>
                    <a:pt x="567413" y="230372"/>
                    <a:pt x="455267" y="263439"/>
                    <a:pt x="325610" y="238404"/>
                  </a:cubicBezTo>
                </a:path>
              </a:pathLst>
            </a:custGeom>
            <a:solidFill>
              <a:srgbClr val="F19C1B"/>
            </a:solidFill>
            <a:ln w="9231" cap="flat">
              <a:noFill/>
              <a:prstDash val="solid"/>
              <a:miter/>
            </a:ln>
          </p:spPr>
          <p:txBody>
            <a:bodyPr rtlCol="0" anchor="ctr"/>
            <a:lstStyle/>
            <a:p>
              <a:endParaRPr lang="en-US" dirty="0">
                <a:latin typeface="Roboto Condensed" panose="02000000000000000000" pitchFamily="2" charset="0"/>
              </a:endParaRPr>
            </a:p>
          </p:txBody>
        </p:sp>
        <p:sp>
          <p:nvSpPr>
            <p:cNvPr id="981" name="Freeform 980">
              <a:extLst>
                <a:ext uri="{FF2B5EF4-FFF2-40B4-BE49-F238E27FC236}">
                  <a16:creationId xmlns:a16="http://schemas.microsoft.com/office/drawing/2014/main" id="{FC91F02D-3F80-353A-4E9F-4997F2AF0BD1}"/>
                </a:ext>
              </a:extLst>
            </p:cNvPr>
            <p:cNvSpPr/>
            <p:nvPr/>
          </p:nvSpPr>
          <p:spPr>
            <a:xfrm>
              <a:off x="-2685274" y="2852771"/>
              <a:ext cx="792346" cy="875001"/>
            </a:xfrm>
            <a:custGeom>
              <a:avLst/>
              <a:gdLst>
                <a:gd name="connsiteX0" fmla="*/ 698710 w 792346"/>
                <a:gd name="connsiteY0" fmla="*/ 644914 h 875001"/>
                <a:gd name="connsiteX1" fmla="*/ 785832 w 792346"/>
                <a:gd name="connsiteY1" fmla="*/ 457207 h 875001"/>
                <a:gd name="connsiteX2" fmla="*/ 712954 w 792346"/>
                <a:gd name="connsiteY2" fmla="*/ 284973 h 875001"/>
                <a:gd name="connsiteX3" fmla="*/ 778474 w 792346"/>
                <a:gd name="connsiteY3" fmla="*/ 286594 h 875001"/>
                <a:gd name="connsiteX4" fmla="*/ 695794 w 792346"/>
                <a:gd name="connsiteY4" fmla="*/ 230353 h 875001"/>
                <a:gd name="connsiteX5" fmla="*/ 655446 w 792346"/>
                <a:gd name="connsiteY5" fmla="*/ 114250 h 875001"/>
                <a:gd name="connsiteX6" fmla="*/ 641202 w 792346"/>
                <a:gd name="connsiteY6" fmla="*/ 157928 h 875001"/>
                <a:gd name="connsiteX7" fmla="*/ 120451 w 792346"/>
                <a:gd name="connsiteY7" fmla="*/ 80170 h 875001"/>
                <a:gd name="connsiteX8" fmla="*/ 6792 w 792346"/>
                <a:gd name="connsiteY8" fmla="*/ 60532 h 875001"/>
                <a:gd name="connsiteX9" fmla="*/ 46780 w 792346"/>
                <a:gd name="connsiteY9" fmla="*/ 158103 h 875001"/>
                <a:gd name="connsiteX10" fmla="*/ 10188 w 792346"/>
                <a:gd name="connsiteY10" fmla="*/ 285369 h 875001"/>
                <a:gd name="connsiteX11" fmla="*/ 229523 w 792346"/>
                <a:gd name="connsiteY11" fmla="*/ 720545 h 875001"/>
                <a:gd name="connsiteX12" fmla="*/ 354685 w 792346"/>
                <a:gd name="connsiteY12" fmla="*/ 875001 h 875001"/>
                <a:gd name="connsiteX13" fmla="*/ 353208 w 792346"/>
                <a:gd name="connsiteY13" fmla="*/ 811354 h 875001"/>
                <a:gd name="connsiteX14" fmla="*/ 424784 w 792346"/>
                <a:gd name="connsiteY14" fmla="*/ 869898 h 875001"/>
                <a:gd name="connsiteX15" fmla="*/ 436064 w 792346"/>
                <a:gd name="connsiteY15" fmla="*/ 817507 h 875001"/>
                <a:gd name="connsiteX16" fmla="*/ 527801 w 792346"/>
                <a:gd name="connsiteY16" fmla="*/ 770845 h 875001"/>
                <a:gd name="connsiteX17" fmla="*/ 603411 w 792346"/>
                <a:gd name="connsiteY17" fmla="*/ 804087 h 875001"/>
                <a:gd name="connsiteX18" fmla="*/ 591761 w 792346"/>
                <a:gd name="connsiteY18" fmla="*/ 758751 h 875001"/>
                <a:gd name="connsiteX19" fmla="*/ 712455 w 792346"/>
                <a:gd name="connsiteY19" fmla="*/ 761809 h 875001"/>
                <a:gd name="connsiteX20" fmla="*/ 677184 w 792346"/>
                <a:gd name="connsiteY20" fmla="*/ 715580 h 875001"/>
                <a:gd name="connsiteX21" fmla="*/ 768810 w 792346"/>
                <a:gd name="connsiteY21" fmla="*/ 679308 h 875001"/>
                <a:gd name="connsiteX22" fmla="*/ 698710 w 792346"/>
                <a:gd name="connsiteY22" fmla="*/ 644914 h 87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92346" h="875001">
                  <a:moveTo>
                    <a:pt x="698710" y="644914"/>
                  </a:moveTo>
                  <a:cubicBezTo>
                    <a:pt x="696800" y="612750"/>
                    <a:pt x="752370" y="582704"/>
                    <a:pt x="785832" y="457207"/>
                  </a:cubicBezTo>
                  <a:cubicBezTo>
                    <a:pt x="819294" y="331746"/>
                    <a:pt x="712954" y="284973"/>
                    <a:pt x="712954" y="284973"/>
                  </a:cubicBezTo>
                  <a:cubicBezTo>
                    <a:pt x="723735" y="264138"/>
                    <a:pt x="778474" y="286594"/>
                    <a:pt x="778474" y="286594"/>
                  </a:cubicBezTo>
                  <a:cubicBezTo>
                    <a:pt x="770610" y="237049"/>
                    <a:pt x="695794" y="230353"/>
                    <a:pt x="695794" y="230353"/>
                  </a:cubicBezTo>
                  <a:cubicBezTo>
                    <a:pt x="716637" y="162137"/>
                    <a:pt x="655446" y="114250"/>
                    <a:pt x="655446" y="114250"/>
                  </a:cubicBezTo>
                  <a:cubicBezTo>
                    <a:pt x="667990" y="146553"/>
                    <a:pt x="641202" y="157928"/>
                    <a:pt x="641202" y="157928"/>
                  </a:cubicBezTo>
                  <a:cubicBezTo>
                    <a:pt x="463323" y="-115984"/>
                    <a:pt x="212649" y="41356"/>
                    <a:pt x="120451" y="80170"/>
                  </a:cubicBezTo>
                  <a:cubicBezTo>
                    <a:pt x="28180" y="118856"/>
                    <a:pt x="6792" y="60532"/>
                    <a:pt x="6792" y="60532"/>
                  </a:cubicBezTo>
                  <a:cubicBezTo>
                    <a:pt x="-14698" y="131189"/>
                    <a:pt x="46780" y="158103"/>
                    <a:pt x="46780" y="158103"/>
                  </a:cubicBezTo>
                  <a:cubicBezTo>
                    <a:pt x="-29153" y="224919"/>
                    <a:pt x="10188" y="285369"/>
                    <a:pt x="10188" y="285369"/>
                  </a:cubicBezTo>
                  <a:cubicBezTo>
                    <a:pt x="10188" y="285369"/>
                    <a:pt x="211570" y="639333"/>
                    <a:pt x="229523" y="720545"/>
                  </a:cubicBezTo>
                  <a:cubicBezTo>
                    <a:pt x="247487" y="801747"/>
                    <a:pt x="354685" y="875001"/>
                    <a:pt x="354685" y="875001"/>
                  </a:cubicBezTo>
                  <a:cubicBezTo>
                    <a:pt x="342528" y="861295"/>
                    <a:pt x="353208" y="811354"/>
                    <a:pt x="353208" y="811354"/>
                  </a:cubicBezTo>
                  <a:cubicBezTo>
                    <a:pt x="354039" y="837946"/>
                    <a:pt x="424784" y="869898"/>
                    <a:pt x="424784" y="869898"/>
                  </a:cubicBezTo>
                  <a:cubicBezTo>
                    <a:pt x="424784" y="869898"/>
                    <a:pt x="417640" y="846973"/>
                    <a:pt x="436064" y="817507"/>
                  </a:cubicBezTo>
                  <a:cubicBezTo>
                    <a:pt x="454489" y="788152"/>
                    <a:pt x="527801" y="770845"/>
                    <a:pt x="527801" y="770845"/>
                  </a:cubicBezTo>
                  <a:cubicBezTo>
                    <a:pt x="542579" y="814274"/>
                    <a:pt x="603411" y="804087"/>
                    <a:pt x="603411" y="804087"/>
                  </a:cubicBezTo>
                  <a:cubicBezTo>
                    <a:pt x="586214" y="799518"/>
                    <a:pt x="591761" y="758751"/>
                    <a:pt x="591761" y="758751"/>
                  </a:cubicBezTo>
                  <a:cubicBezTo>
                    <a:pt x="632729" y="793329"/>
                    <a:pt x="712455" y="761809"/>
                    <a:pt x="712455" y="761809"/>
                  </a:cubicBezTo>
                  <a:cubicBezTo>
                    <a:pt x="665581" y="749402"/>
                    <a:pt x="677184" y="715580"/>
                    <a:pt x="677184" y="715580"/>
                  </a:cubicBezTo>
                  <a:cubicBezTo>
                    <a:pt x="726588" y="728715"/>
                    <a:pt x="768810" y="679308"/>
                    <a:pt x="768810" y="679308"/>
                  </a:cubicBezTo>
                  <a:cubicBezTo>
                    <a:pt x="768810" y="679308"/>
                    <a:pt x="700695" y="677079"/>
                    <a:pt x="698710" y="644914"/>
                  </a:cubicBezTo>
                </a:path>
              </a:pathLst>
            </a:custGeom>
            <a:solidFill>
              <a:srgbClr val="6A5966"/>
            </a:solidFill>
            <a:ln w="9231" cap="flat">
              <a:noFill/>
              <a:prstDash val="solid"/>
              <a:miter/>
            </a:ln>
          </p:spPr>
          <p:txBody>
            <a:bodyPr rtlCol="0" anchor="ctr"/>
            <a:lstStyle/>
            <a:p>
              <a:endParaRPr lang="en-US" dirty="0">
                <a:latin typeface="Roboto Condensed" panose="02000000000000000000" pitchFamily="2" charset="0"/>
              </a:endParaRPr>
            </a:p>
          </p:txBody>
        </p:sp>
        <p:sp>
          <p:nvSpPr>
            <p:cNvPr id="982" name="Freeform 981">
              <a:extLst>
                <a:ext uri="{FF2B5EF4-FFF2-40B4-BE49-F238E27FC236}">
                  <a16:creationId xmlns:a16="http://schemas.microsoft.com/office/drawing/2014/main" id="{074291B2-DD72-A82E-0B4C-E4034FC2CF35}"/>
                </a:ext>
              </a:extLst>
            </p:cNvPr>
            <p:cNvSpPr/>
            <p:nvPr/>
          </p:nvSpPr>
          <p:spPr>
            <a:xfrm>
              <a:off x="-2779987" y="2972842"/>
              <a:ext cx="461491" cy="681998"/>
            </a:xfrm>
            <a:custGeom>
              <a:avLst/>
              <a:gdLst>
                <a:gd name="connsiteX0" fmla="*/ 450081 w 461491"/>
                <a:gd name="connsiteY0" fmla="*/ 372790 h 681998"/>
                <a:gd name="connsiteX1" fmla="*/ 376557 w 461491"/>
                <a:gd name="connsiteY1" fmla="*/ 364372 h 681998"/>
                <a:gd name="connsiteX2" fmla="*/ 316308 w 461491"/>
                <a:gd name="connsiteY2" fmla="*/ 210412 h 681998"/>
                <a:gd name="connsiteX3" fmla="*/ 309274 w 461491"/>
                <a:gd name="connsiteY3" fmla="*/ 0 h 681998"/>
                <a:gd name="connsiteX4" fmla="*/ 40747 w 461491"/>
                <a:gd name="connsiteY4" fmla="*/ 241757 h 681998"/>
                <a:gd name="connsiteX5" fmla="*/ 34802 w 461491"/>
                <a:gd name="connsiteY5" fmla="*/ 268662 h 681998"/>
                <a:gd name="connsiteX6" fmla="*/ 1082 w 461491"/>
                <a:gd name="connsiteY6" fmla="*/ 292232 h 681998"/>
                <a:gd name="connsiteX7" fmla="*/ 23799 w 461491"/>
                <a:gd name="connsiteY7" fmla="*/ 331378 h 681998"/>
                <a:gd name="connsiteX8" fmla="*/ 28959 w 461491"/>
                <a:gd name="connsiteY8" fmla="*/ 332244 h 681998"/>
                <a:gd name="connsiteX9" fmla="*/ 37507 w 461491"/>
                <a:gd name="connsiteY9" fmla="*/ 416293 h 681998"/>
                <a:gd name="connsiteX10" fmla="*/ 147336 w 461491"/>
                <a:gd name="connsiteY10" fmla="*/ 426904 h 681998"/>
                <a:gd name="connsiteX11" fmla="*/ 75659 w 461491"/>
                <a:gd name="connsiteY11" fmla="*/ 510345 h 681998"/>
                <a:gd name="connsiteX12" fmla="*/ 289695 w 461491"/>
                <a:gd name="connsiteY12" fmla="*/ 670310 h 681998"/>
                <a:gd name="connsiteX13" fmla="*/ 371619 w 461491"/>
                <a:gd name="connsiteY13" fmla="*/ 681998 h 681998"/>
                <a:gd name="connsiteX14" fmla="*/ 366071 w 461491"/>
                <a:gd name="connsiteY14" fmla="*/ 493213 h 681998"/>
                <a:gd name="connsiteX15" fmla="*/ 450081 w 461491"/>
                <a:gd name="connsiteY15" fmla="*/ 372790 h 681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1491" h="681998">
                  <a:moveTo>
                    <a:pt x="450081" y="372790"/>
                  </a:moveTo>
                  <a:cubicBezTo>
                    <a:pt x="415687" y="344476"/>
                    <a:pt x="376557" y="364372"/>
                    <a:pt x="376557" y="364372"/>
                  </a:cubicBezTo>
                  <a:cubicBezTo>
                    <a:pt x="392748" y="323392"/>
                    <a:pt x="370576" y="334657"/>
                    <a:pt x="316308" y="210412"/>
                  </a:cubicBezTo>
                  <a:cubicBezTo>
                    <a:pt x="275129" y="116001"/>
                    <a:pt x="293193" y="38216"/>
                    <a:pt x="309274" y="0"/>
                  </a:cubicBezTo>
                  <a:cubicBezTo>
                    <a:pt x="178675" y="22778"/>
                    <a:pt x="77099" y="105529"/>
                    <a:pt x="40747" y="241757"/>
                  </a:cubicBezTo>
                  <a:cubicBezTo>
                    <a:pt x="38338" y="250783"/>
                    <a:pt x="36455" y="259709"/>
                    <a:pt x="34802" y="268662"/>
                  </a:cubicBezTo>
                  <a:cubicBezTo>
                    <a:pt x="19544" y="267335"/>
                    <a:pt x="5162" y="276979"/>
                    <a:pt x="1082" y="292232"/>
                  </a:cubicBezTo>
                  <a:cubicBezTo>
                    <a:pt x="-3460" y="309291"/>
                    <a:pt x="6713" y="326847"/>
                    <a:pt x="23799" y="331378"/>
                  </a:cubicBezTo>
                  <a:cubicBezTo>
                    <a:pt x="25535" y="331848"/>
                    <a:pt x="27196" y="332023"/>
                    <a:pt x="28959" y="332244"/>
                  </a:cubicBezTo>
                  <a:cubicBezTo>
                    <a:pt x="28886" y="357860"/>
                    <a:pt x="32024" y="391829"/>
                    <a:pt x="37507" y="416293"/>
                  </a:cubicBezTo>
                  <a:cubicBezTo>
                    <a:pt x="93502" y="439495"/>
                    <a:pt x="117160" y="441623"/>
                    <a:pt x="147336" y="426904"/>
                  </a:cubicBezTo>
                  <a:cubicBezTo>
                    <a:pt x="136056" y="469034"/>
                    <a:pt x="136342" y="488828"/>
                    <a:pt x="75659" y="510345"/>
                  </a:cubicBezTo>
                  <a:cubicBezTo>
                    <a:pt x="121231" y="582162"/>
                    <a:pt x="200884" y="646739"/>
                    <a:pt x="289695" y="670310"/>
                  </a:cubicBezTo>
                  <a:cubicBezTo>
                    <a:pt x="317027" y="677577"/>
                    <a:pt x="344434" y="681317"/>
                    <a:pt x="371619" y="681998"/>
                  </a:cubicBezTo>
                  <a:cubicBezTo>
                    <a:pt x="345800" y="620442"/>
                    <a:pt x="366071" y="493213"/>
                    <a:pt x="366071" y="493213"/>
                  </a:cubicBezTo>
                  <a:cubicBezTo>
                    <a:pt x="437140" y="501705"/>
                    <a:pt x="484337" y="401068"/>
                    <a:pt x="450081" y="37279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983" name="Freeform 982">
              <a:extLst>
                <a:ext uri="{FF2B5EF4-FFF2-40B4-BE49-F238E27FC236}">
                  <a16:creationId xmlns:a16="http://schemas.microsoft.com/office/drawing/2014/main" id="{DDF30ED0-5A50-8A85-1457-436750E63AA1}"/>
                </a:ext>
              </a:extLst>
            </p:cNvPr>
            <p:cNvSpPr/>
            <p:nvPr/>
          </p:nvSpPr>
          <p:spPr>
            <a:xfrm>
              <a:off x="-2669251" y="3162154"/>
              <a:ext cx="49709" cy="55408"/>
            </a:xfrm>
            <a:custGeom>
              <a:avLst/>
              <a:gdLst>
                <a:gd name="connsiteX0" fmla="*/ 47963 w 49709"/>
                <a:gd name="connsiteY0" fmla="*/ 35598 h 55408"/>
                <a:gd name="connsiteX1" fmla="*/ 15692 w 49709"/>
                <a:gd name="connsiteY1" fmla="*/ 54241 h 55408"/>
                <a:gd name="connsiteX2" fmla="*/ 1772 w 49709"/>
                <a:gd name="connsiteY2" fmla="*/ 19774 h 55408"/>
                <a:gd name="connsiteX3" fmla="*/ 34006 w 49709"/>
                <a:gd name="connsiteY3" fmla="*/ 1168 h 55408"/>
                <a:gd name="connsiteX4" fmla="*/ 47963 w 49709"/>
                <a:gd name="connsiteY4" fmla="*/ 35598 h 55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09" h="55408">
                  <a:moveTo>
                    <a:pt x="47963" y="35598"/>
                  </a:moveTo>
                  <a:cubicBezTo>
                    <a:pt x="42840" y="50280"/>
                    <a:pt x="28421" y="58625"/>
                    <a:pt x="15692" y="54241"/>
                  </a:cubicBezTo>
                  <a:cubicBezTo>
                    <a:pt x="2926" y="49847"/>
                    <a:pt x="-3315" y="34382"/>
                    <a:pt x="1772" y="19774"/>
                  </a:cubicBezTo>
                  <a:cubicBezTo>
                    <a:pt x="6784" y="5128"/>
                    <a:pt x="21239" y="-3217"/>
                    <a:pt x="34006" y="1168"/>
                  </a:cubicBezTo>
                  <a:cubicBezTo>
                    <a:pt x="46735" y="5524"/>
                    <a:pt x="53012" y="21026"/>
                    <a:pt x="47963" y="3559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984" name="Freeform 983">
              <a:extLst>
                <a:ext uri="{FF2B5EF4-FFF2-40B4-BE49-F238E27FC236}">
                  <a16:creationId xmlns:a16="http://schemas.microsoft.com/office/drawing/2014/main" id="{BA4B1C9A-E490-58D0-01DE-74D6CD538310}"/>
                </a:ext>
              </a:extLst>
            </p:cNvPr>
            <p:cNvSpPr/>
            <p:nvPr/>
          </p:nvSpPr>
          <p:spPr>
            <a:xfrm>
              <a:off x="-2603741" y="3049523"/>
              <a:ext cx="73099" cy="38095"/>
            </a:xfrm>
            <a:custGeom>
              <a:avLst/>
              <a:gdLst>
                <a:gd name="connsiteX0" fmla="*/ 73100 w 73099"/>
                <a:gd name="connsiteY0" fmla="*/ 38095 h 38095"/>
                <a:gd name="connsiteX1" fmla="*/ 21536 w 73099"/>
                <a:gd name="connsiteY1" fmla="*/ 36 h 38095"/>
                <a:gd name="connsiteX2" fmla="*/ 16598 w 73099"/>
                <a:gd name="connsiteY2" fmla="*/ 18495 h 38095"/>
                <a:gd name="connsiteX3" fmla="*/ 73100 w 73099"/>
                <a:gd name="connsiteY3" fmla="*/ 38095 h 38095"/>
              </a:gdLst>
              <a:ahLst/>
              <a:cxnLst>
                <a:cxn ang="0">
                  <a:pos x="connsiteX0" y="connsiteY0"/>
                </a:cxn>
                <a:cxn ang="0">
                  <a:pos x="connsiteX1" y="connsiteY1"/>
                </a:cxn>
                <a:cxn ang="0">
                  <a:pos x="connsiteX2" y="connsiteY2"/>
                </a:cxn>
                <a:cxn ang="0">
                  <a:pos x="connsiteX3" y="connsiteY3"/>
                </a:cxn>
              </a:cxnLst>
              <a:rect l="l" t="t" r="r" b="b"/>
              <a:pathLst>
                <a:path w="73099" h="38095">
                  <a:moveTo>
                    <a:pt x="73100" y="38095"/>
                  </a:moveTo>
                  <a:cubicBezTo>
                    <a:pt x="73100" y="38095"/>
                    <a:pt x="60805" y="1187"/>
                    <a:pt x="21536" y="36"/>
                  </a:cubicBezTo>
                  <a:cubicBezTo>
                    <a:pt x="-9147" y="-866"/>
                    <a:pt x="-3562" y="15428"/>
                    <a:pt x="16598" y="18495"/>
                  </a:cubicBezTo>
                  <a:cubicBezTo>
                    <a:pt x="36684" y="21479"/>
                    <a:pt x="48943" y="28203"/>
                    <a:pt x="73100" y="38095"/>
                  </a:cubicBezTo>
                </a:path>
              </a:pathLst>
            </a:custGeom>
            <a:solidFill>
              <a:srgbClr val="6A5966"/>
            </a:solidFill>
            <a:ln w="9231" cap="flat">
              <a:noFill/>
              <a:prstDash val="solid"/>
              <a:miter/>
            </a:ln>
          </p:spPr>
          <p:txBody>
            <a:bodyPr rtlCol="0" anchor="ctr"/>
            <a:lstStyle/>
            <a:p>
              <a:endParaRPr lang="en-US" dirty="0">
                <a:latin typeface="Roboto Condensed" panose="02000000000000000000" pitchFamily="2" charset="0"/>
              </a:endParaRPr>
            </a:p>
          </p:txBody>
        </p:sp>
        <p:sp>
          <p:nvSpPr>
            <p:cNvPr id="985" name="Freeform 984">
              <a:extLst>
                <a:ext uri="{FF2B5EF4-FFF2-40B4-BE49-F238E27FC236}">
                  <a16:creationId xmlns:a16="http://schemas.microsoft.com/office/drawing/2014/main" id="{FA785453-5D8C-BCFE-C9B4-6AC09DB0B98D}"/>
                </a:ext>
              </a:extLst>
            </p:cNvPr>
            <p:cNvSpPr/>
            <p:nvPr/>
          </p:nvSpPr>
          <p:spPr>
            <a:xfrm>
              <a:off x="-2678812" y="3231960"/>
              <a:ext cx="87656" cy="54291"/>
            </a:xfrm>
            <a:custGeom>
              <a:avLst/>
              <a:gdLst>
                <a:gd name="connsiteX0" fmla="*/ 86942 w 87656"/>
                <a:gd name="connsiteY0" fmla="*/ 41818 h 54291"/>
                <a:gd name="connsiteX1" fmla="*/ 36061 w 87656"/>
                <a:gd name="connsiteY1" fmla="*/ 49988 h 54291"/>
                <a:gd name="connsiteX2" fmla="*/ 689 w 87656"/>
                <a:gd name="connsiteY2" fmla="*/ 12463 h 54291"/>
                <a:gd name="connsiteX3" fmla="*/ 51680 w 87656"/>
                <a:gd name="connsiteY3" fmla="*/ 4293 h 54291"/>
                <a:gd name="connsiteX4" fmla="*/ 86942 w 87656"/>
                <a:gd name="connsiteY4" fmla="*/ 41818 h 54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56" h="54291">
                  <a:moveTo>
                    <a:pt x="86942" y="41818"/>
                  </a:moveTo>
                  <a:cubicBezTo>
                    <a:pt x="82650" y="54419"/>
                    <a:pt x="59896" y="58085"/>
                    <a:pt x="36061" y="49988"/>
                  </a:cubicBezTo>
                  <a:cubicBezTo>
                    <a:pt x="12264" y="41929"/>
                    <a:pt x="-3557" y="25128"/>
                    <a:pt x="689" y="12463"/>
                  </a:cubicBezTo>
                  <a:cubicBezTo>
                    <a:pt x="5018" y="-165"/>
                    <a:pt x="27809" y="-3766"/>
                    <a:pt x="51680" y="4293"/>
                  </a:cubicBezTo>
                  <a:cubicBezTo>
                    <a:pt x="75477" y="12390"/>
                    <a:pt x="91271" y="29190"/>
                    <a:pt x="86942" y="41818"/>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986" name="Freeform 985">
              <a:extLst>
                <a:ext uri="{FF2B5EF4-FFF2-40B4-BE49-F238E27FC236}">
                  <a16:creationId xmlns:a16="http://schemas.microsoft.com/office/drawing/2014/main" id="{52F5ECC4-2858-1A52-EF71-98B98757E3B3}"/>
                </a:ext>
              </a:extLst>
            </p:cNvPr>
            <p:cNvSpPr/>
            <p:nvPr/>
          </p:nvSpPr>
          <p:spPr>
            <a:xfrm>
              <a:off x="-2445954" y="2973310"/>
              <a:ext cx="36900" cy="131655"/>
            </a:xfrm>
            <a:custGeom>
              <a:avLst/>
              <a:gdLst>
                <a:gd name="connsiteX0" fmla="*/ 36717 w 36900"/>
                <a:gd name="connsiteY0" fmla="*/ 75 h 131655"/>
                <a:gd name="connsiteX1" fmla="*/ 2720 w 36900"/>
                <a:gd name="connsiteY1" fmla="*/ 62396 h 131655"/>
                <a:gd name="connsiteX2" fmla="*/ 15772 w 36900"/>
                <a:gd name="connsiteY2" fmla="*/ 131551 h 131655"/>
                <a:gd name="connsiteX3" fmla="*/ 11406 w 36900"/>
                <a:gd name="connsiteY3" fmla="*/ 64339 h 131655"/>
                <a:gd name="connsiteX4" fmla="*/ 36717 w 36900"/>
                <a:gd name="connsiteY4" fmla="*/ 75 h 131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00" h="131655">
                  <a:moveTo>
                    <a:pt x="36717" y="75"/>
                  </a:moveTo>
                  <a:cubicBezTo>
                    <a:pt x="35129" y="-1546"/>
                    <a:pt x="12671" y="23102"/>
                    <a:pt x="2720" y="62396"/>
                  </a:cubicBezTo>
                  <a:cubicBezTo>
                    <a:pt x="-7665" y="103412"/>
                    <a:pt x="14979" y="133669"/>
                    <a:pt x="15772" y="131551"/>
                  </a:cubicBezTo>
                  <a:cubicBezTo>
                    <a:pt x="18800" y="130105"/>
                    <a:pt x="1778" y="101938"/>
                    <a:pt x="11406" y="64339"/>
                  </a:cubicBezTo>
                  <a:cubicBezTo>
                    <a:pt x="20674" y="27671"/>
                    <a:pt x="38923" y="1512"/>
                    <a:pt x="36717" y="75"/>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987" name="Freeform 986">
              <a:extLst>
                <a:ext uri="{FF2B5EF4-FFF2-40B4-BE49-F238E27FC236}">
                  <a16:creationId xmlns:a16="http://schemas.microsoft.com/office/drawing/2014/main" id="{C5E938E6-D289-BE5B-061F-81C8AF2CDE38}"/>
                </a:ext>
              </a:extLst>
            </p:cNvPr>
            <p:cNvSpPr/>
            <p:nvPr/>
          </p:nvSpPr>
          <p:spPr>
            <a:xfrm>
              <a:off x="-2401443" y="3188228"/>
              <a:ext cx="62416" cy="145312"/>
            </a:xfrm>
            <a:custGeom>
              <a:avLst/>
              <a:gdLst>
                <a:gd name="connsiteX0" fmla="*/ 219 w 62416"/>
                <a:gd name="connsiteY0" fmla="*/ 144666 h 145312"/>
                <a:gd name="connsiteX1" fmla="*/ 52678 w 62416"/>
                <a:gd name="connsiteY1" fmla="*/ 85376 h 145312"/>
                <a:gd name="connsiteX2" fmla="*/ 44130 w 62416"/>
                <a:gd name="connsiteY2" fmla="*/ 28 h 145312"/>
                <a:gd name="connsiteX3" fmla="*/ 61586 w 62416"/>
                <a:gd name="connsiteY3" fmla="*/ 86739 h 145312"/>
                <a:gd name="connsiteX4" fmla="*/ 219 w 62416"/>
                <a:gd name="connsiteY4" fmla="*/ 144666 h 145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16" h="145312">
                  <a:moveTo>
                    <a:pt x="219" y="144666"/>
                  </a:moveTo>
                  <a:cubicBezTo>
                    <a:pt x="-2993" y="141866"/>
                    <a:pt x="47056" y="136072"/>
                    <a:pt x="52678" y="85376"/>
                  </a:cubicBezTo>
                  <a:cubicBezTo>
                    <a:pt x="57875" y="38566"/>
                    <a:pt x="40742" y="645"/>
                    <a:pt x="44130" y="28"/>
                  </a:cubicBezTo>
                  <a:cubicBezTo>
                    <a:pt x="45146" y="-1160"/>
                    <a:pt x="66884" y="35610"/>
                    <a:pt x="61586" y="86739"/>
                  </a:cubicBezTo>
                  <a:cubicBezTo>
                    <a:pt x="53980" y="144454"/>
                    <a:pt x="-4000" y="147291"/>
                    <a:pt x="219" y="144666"/>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988" name="Freeform 987">
              <a:extLst>
                <a:ext uri="{FF2B5EF4-FFF2-40B4-BE49-F238E27FC236}">
                  <a16:creationId xmlns:a16="http://schemas.microsoft.com/office/drawing/2014/main" id="{94C2EDF8-C033-B0D8-D152-DE0D1ADB60BE}"/>
                </a:ext>
              </a:extLst>
            </p:cNvPr>
            <p:cNvSpPr/>
            <p:nvPr/>
          </p:nvSpPr>
          <p:spPr>
            <a:xfrm>
              <a:off x="-2197919" y="3334648"/>
              <a:ext cx="44665" cy="150336"/>
            </a:xfrm>
            <a:custGeom>
              <a:avLst/>
              <a:gdLst>
                <a:gd name="connsiteX0" fmla="*/ 39652 w 44665"/>
                <a:gd name="connsiteY0" fmla="*/ 149902 h 150336"/>
                <a:gd name="connsiteX1" fmla="*/ 1575 w 44665"/>
                <a:gd name="connsiteY1" fmla="*/ 75893 h 150336"/>
                <a:gd name="connsiteX2" fmla="*/ 44443 w 44665"/>
                <a:gd name="connsiteY2" fmla="*/ 51 h 150336"/>
                <a:gd name="connsiteX3" fmla="*/ 10335 w 44665"/>
                <a:gd name="connsiteY3" fmla="*/ 77440 h 150336"/>
                <a:gd name="connsiteX4" fmla="*/ 39652 w 44665"/>
                <a:gd name="connsiteY4" fmla="*/ 149902 h 150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65" h="150336">
                  <a:moveTo>
                    <a:pt x="39652" y="149902"/>
                  </a:moveTo>
                  <a:cubicBezTo>
                    <a:pt x="42495" y="153789"/>
                    <a:pt x="-9604" y="131766"/>
                    <a:pt x="1575" y="75893"/>
                  </a:cubicBezTo>
                  <a:cubicBezTo>
                    <a:pt x="12319" y="26532"/>
                    <a:pt x="43759" y="-1358"/>
                    <a:pt x="44443" y="51"/>
                  </a:cubicBezTo>
                  <a:cubicBezTo>
                    <a:pt x="47406" y="1663"/>
                    <a:pt x="19999" y="32068"/>
                    <a:pt x="10335" y="77440"/>
                  </a:cubicBezTo>
                  <a:cubicBezTo>
                    <a:pt x="-198" y="126341"/>
                    <a:pt x="43399" y="148281"/>
                    <a:pt x="39652" y="149902"/>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989" name="Freeform 988">
              <a:extLst>
                <a:ext uri="{FF2B5EF4-FFF2-40B4-BE49-F238E27FC236}">
                  <a16:creationId xmlns:a16="http://schemas.microsoft.com/office/drawing/2014/main" id="{15DDB6A4-3659-85A2-5248-5D1BB479454A}"/>
                </a:ext>
              </a:extLst>
            </p:cNvPr>
            <p:cNvSpPr/>
            <p:nvPr/>
          </p:nvSpPr>
          <p:spPr>
            <a:xfrm>
              <a:off x="-2127479" y="3444631"/>
              <a:ext cx="53243" cy="56518"/>
            </a:xfrm>
            <a:custGeom>
              <a:avLst/>
              <a:gdLst>
                <a:gd name="connsiteX0" fmla="*/ 53222 w 53243"/>
                <a:gd name="connsiteY0" fmla="*/ 55173 h 56518"/>
                <a:gd name="connsiteX1" fmla="*/ 11074 w 53243"/>
                <a:gd name="connsiteY1" fmla="*/ 42839 h 56518"/>
                <a:gd name="connsiteX2" fmla="*/ 4548 w 53243"/>
                <a:gd name="connsiteY2" fmla="*/ 129 h 56518"/>
                <a:gd name="connsiteX3" fmla="*/ 17600 w 53243"/>
                <a:gd name="connsiteY3" fmla="*/ 36751 h 56518"/>
                <a:gd name="connsiteX4" fmla="*/ 53222 w 53243"/>
                <a:gd name="connsiteY4" fmla="*/ 55173 h 56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43" h="56518">
                  <a:moveTo>
                    <a:pt x="53222" y="55173"/>
                  </a:moveTo>
                  <a:cubicBezTo>
                    <a:pt x="53979" y="56076"/>
                    <a:pt x="31410" y="61224"/>
                    <a:pt x="11074" y="42839"/>
                  </a:cubicBezTo>
                  <a:cubicBezTo>
                    <a:pt x="-8329" y="21784"/>
                    <a:pt x="3431" y="-1962"/>
                    <a:pt x="4548" y="129"/>
                  </a:cubicBezTo>
                  <a:cubicBezTo>
                    <a:pt x="7686" y="-92"/>
                    <a:pt x="2203" y="21424"/>
                    <a:pt x="17600" y="36751"/>
                  </a:cubicBezTo>
                  <a:cubicBezTo>
                    <a:pt x="32924" y="51185"/>
                    <a:pt x="54016" y="51507"/>
                    <a:pt x="53222" y="55173"/>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990" name="Freeform 989">
              <a:extLst>
                <a:ext uri="{FF2B5EF4-FFF2-40B4-BE49-F238E27FC236}">
                  <a16:creationId xmlns:a16="http://schemas.microsoft.com/office/drawing/2014/main" id="{AB460A27-30B1-062A-D7E9-3E853CE90EC6}"/>
                </a:ext>
              </a:extLst>
            </p:cNvPr>
            <p:cNvSpPr/>
            <p:nvPr/>
          </p:nvSpPr>
          <p:spPr>
            <a:xfrm>
              <a:off x="-2260046" y="3598336"/>
              <a:ext cx="67890" cy="87717"/>
            </a:xfrm>
            <a:custGeom>
              <a:avLst/>
              <a:gdLst>
                <a:gd name="connsiteX0" fmla="*/ 489 w 67890"/>
                <a:gd name="connsiteY0" fmla="*/ 87702 h 87717"/>
                <a:gd name="connsiteX1" fmla="*/ 23353 w 67890"/>
                <a:gd name="connsiteY1" fmla="*/ 35642 h 87717"/>
                <a:gd name="connsiteX2" fmla="*/ 67809 w 67890"/>
                <a:gd name="connsiteY2" fmla="*/ 236 h 87717"/>
                <a:gd name="connsiteX3" fmla="*/ 30314 w 67890"/>
                <a:gd name="connsiteY3" fmla="*/ 41251 h 87717"/>
                <a:gd name="connsiteX4" fmla="*/ 489 w 67890"/>
                <a:gd name="connsiteY4" fmla="*/ 87702 h 87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90" h="87717">
                  <a:moveTo>
                    <a:pt x="489" y="87702"/>
                  </a:moveTo>
                  <a:cubicBezTo>
                    <a:pt x="-1634" y="87628"/>
                    <a:pt x="2658" y="60613"/>
                    <a:pt x="23353" y="35642"/>
                  </a:cubicBezTo>
                  <a:cubicBezTo>
                    <a:pt x="43615" y="10782"/>
                    <a:pt x="66692" y="-1920"/>
                    <a:pt x="67809" y="236"/>
                  </a:cubicBezTo>
                  <a:cubicBezTo>
                    <a:pt x="69323" y="2253"/>
                    <a:pt x="49458" y="17616"/>
                    <a:pt x="30314" y="41251"/>
                  </a:cubicBezTo>
                  <a:cubicBezTo>
                    <a:pt x="10836" y="64711"/>
                    <a:pt x="3304" y="88420"/>
                    <a:pt x="489" y="87702"/>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991" name="Freeform 990">
              <a:extLst>
                <a:ext uri="{FF2B5EF4-FFF2-40B4-BE49-F238E27FC236}">
                  <a16:creationId xmlns:a16="http://schemas.microsoft.com/office/drawing/2014/main" id="{6BDE2F81-F941-3897-297D-6E6FC7E86740}"/>
                </a:ext>
              </a:extLst>
            </p:cNvPr>
            <p:cNvSpPr/>
            <p:nvPr/>
          </p:nvSpPr>
          <p:spPr>
            <a:xfrm>
              <a:off x="-2338266" y="3590353"/>
              <a:ext cx="23501" cy="78125"/>
            </a:xfrm>
            <a:custGeom>
              <a:avLst/>
              <a:gdLst>
                <a:gd name="connsiteX0" fmla="*/ 5905 w 23501"/>
                <a:gd name="connsiteY0" fmla="*/ 78092 h 78125"/>
                <a:gd name="connsiteX1" fmla="*/ 2194 w 23501"/>
                <a:gd name="connsiteY1" fmla="*/ 36358 h 78125"/>
                <a:gd name="connsiteX2" fmla="*/ 23185 w 23501"/>
                <a:gd name="connsiteY2" fmla="*/ 122 h 78125"/>
                <a:gd name="connsiteX3" fmla="*/ 10816 w 23501"/>
                <a:gd name="connsiteY3" fmla="*/ 38403 h 78125"/>
                <a:gd name="connsiteX4" fmla="*/ 5905 w 23501"/>
                <a:gd name="connsiteY4" fmla="*/ 78092 h 7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01" h="78125">
                  <a:moveTo>
                    <a:pt x="5905" y="78092"/>
                  </a:moveTo>
                  <a:cubicBezTo>
                    <a:pt x="4068" y="79032"/>
                    <a:pt x="-3751" y="59882"/>
                    <a:pt x="2194" y="36358"/>
                  </a:cubicBezTo>
                  <a:cubicBezTo>
                    <a:pt x="7816" y="13110"/>
                    <a:pt x="21450" y="-1499"/>
                    <a:pt x="23185" y="122"/>
                  </a:cubicBezTo>
                  <a:cubicBezTo>
                    <a:pt x="25345" y="1559"/>
                    <a:pt x="15929" y="17282"/>
                    <a:pt x="10816" y="38403"/>
                  </a:cubicBezTo>
                  <a:cubicBezTo>
                    <a:pt x="5508" y="59560"/>
                    <a:pt x="8683" y="77374"/>
                    <a:pt x="5905" y="78092"/>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992" name="Freeform 991">
              <a:extLst>
                <a:ext uri="{FF2B5EF4-FFF2-40B4-BE49-F238E27FC236}">
                  <a16:creationId xmlns:a16="http://schemas.microsoft.com/office/drawing/2014/main" id="{3E974C60-CEAA-0282-9269-B2BD289472E8}"/>
                </a:ext>
              </a:extLst>
            </p:cNvPr>
            <p:cNvSpPr/>
            <p:nvPr/>
          </p:nvSpPr>
          <p:spPr>
            <a:xfrm>
              <a:off x="-2828263" y="3843635"/>
              <a:ext cx="140881" cy="187782"/>
            </a:xfrm>
            <a:custGeom>
              <a:avLst/>
              <a:gdLst>
                <a:gd name="connsiteX0" fmla="*/ 0 w 140881"/>
                <a:gd name="connsiteY0" fmla="*/ 21728 h 187782"/>
                <a:gd name="connsiteX1" fmla="*/ 97063 w 140881"/>
                <a:gd name="connsiteY1" fmla="*/ 187201 h 187782"/>
                <a:gd name="connsiteX2" fmla="*/ 140882 w 140881"/>
                <a:gd name="connsiteY2" fmla="*/ 179897 h 187782"/>
                <a:gd name="connsiteX3" fmla="*/ 69841 w 140881"/>
                <a:gd name="connsiteY3" fmla="*/ 0 h 187782"/>
                <a:gd name="connsiteX4" fmla="*/ 0 w 140881"/>
                <a:gd name="connsiteY4" fmla="*/ 21728 h 18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881" h="187782">
                  <a:moveTo>
                    <a:pt x="0" y="21728"/>
                  </a:moveTo>
                  <a:cubicBezTo>
                    <a:pt x="30398" y="67893"/>
                    <a:pt x="44096" y="178598"/>
                    <a:pt x="97063" y="187201"/>
                  </a:cubicBezTo>
                  <a:cubicBezTo>
                    <a:pt x="108934" y="189145"/>
                    <a:pt x="124146" y="186087"/>
                    <a:pt x="140882" y="179897"/>
                  </a:cubicBezTo>
                  <a:cubicBezTo>
                    <a:pt x="104965" y="126106"/>
                    <a:pt x="77632" y="64761"/>
                    <a:pt x="69841" y="0"/>
                  </a:cubicBezTo>
                  <a:cubicBezTo>
                    <a:pt x="46043" y="11219"/>
                    <a:pt x="22034" y="19573"/>
                    <a:pt x="0" y="21728"/>
                  </a:cubicBezTo>
                </a:path>
              </a:pathLst>
            </a:custGeom>
            <a:solidFill>
              <a:srgbClr val="F19C1B"/>
            </a:solidFill>
            <a:ln w="9231" cap="flat">
              <a:noFill/>
              <a:prstDash val="solid"/>
              <a:miter/>
            </a:ln>
          </p:spPr>
          <p:txBody>
            <a:bodyPr rtlCol="0" anchor="ctr"/>
            <a:lstStyle/>
            <a:p>
              <a:endParaRPr lang="en-US" dirty="0">
                <a:latin typeface="Roboto Condensed" panose="02000000000000000000" pitchFamily="2" charset="0"/>
              </a:endParaRPr>
            </a:p>
          </p:txBody>
        </p:sp>
        <p:sp>
          <p:nvSpPr>
            <p:cNvPr id="993" name="Freeform 992">
              <a:extLst>
                <a:ext uri="{FF2B5EF4-FFF2-40B4-BE49-F238E27FC236}">
                  <a16:creationId xmlns:a16="http://schemas.microsoft.com/office/drawing/2014/main" id="{2A12EC52-01CE-5C3B-4CF1-1398A3C97570}"/>
                </a:ext>
              </a:extLst>
            </p:cNvPr>
            <p:cNvSpPr/>
            <p:nvPr/>
          </p:nvSpPr>
          <p:spPr>
            <a:xfrm>
              <a:off x="-2758422" y="3676386"/>
              <a:ext cx="301719" cy="347146"/>
            </a:xfrm>
            <a:custGeom>
              <a:avLst/>
              <a:gdLst>
                <a:gd name="connsiteX0" fmla="*/ 298638 w 301719"/>
                <a:gd name="connsiteY0" fmla="*/ 42212 h 347146"/>
                <a:gd name="connsiteX1" fmla="*/ 271591 w 301719"/>
                <a:gd name="connsiteY1" fmla="*/ 3250 h 347146"/>
                <a:gd name="connsiteX2" fmla="*/ 100211 w 301719"/>
                <a:gd name="connsiteY2" fmla="*/ 107232 h 347146"/>
                <a:gd name="connsiteX3" fmla="*/ 0 w 301719"/>
                <a:gd name="connsiteY3" fmla="*/ 167249 h 347146"/>
                <a:gd name="connsiteX4" fmla="*/ 71041 w 301719"/>
                <a:gd name="connsiteY4" fmla="*/ 347146 h 347146"/>
                <a:gd name="connsiteX5" fmla="*/ 224606 w 301719"/>
                <a:gd name="connsiteY5" fmla="*/ 245072 h 347146"/>
                <a:gd name="connsiteX6" fmla="*/ 290450 w 301719"/>
                <a:gd name="connsiteY6" fmla="*/ 141551 h 347146"/>
                <a:gd name="connsiteX7" fmla="*/ 298638 w 301719"/>
                <a:gd name="connsiteY7" fmla="*/ 42212 h 34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1719" h="347146">
                  <a:moveTo>
                    <a:pt x="298638" y="42212"/>
                  </a:moveTo>
                  <a:cubicBezTo>
                    <a:pt x="294853" y="14506"/>
                    <a:pt x="271591" y="3250"/>
                    <a:pt x="271591" y="3250"/>
                  </a:cubicBezTo>
                  <a:cubicBezTo>
                    <a:pt x="200338" y="-18303"/>
                    <a:pt x="149900" y="73124"/>
                    <a:pt x="100211" y="107232"/>
                  </a:cubicBezTo>
                  <a:cubicBezTo>
                    <a:pt x="72730" y="126123"/>
                    <a:pt x="36638" y="150044"/>
                    <a:pt x="0" y="167249"/>
                  </a:cubicBezTo>
                  <a:cubicBezTo>
                    <a:pt x="7791" y="232011"/>
                    <a:pt x="35124" y="293355"/>
                    <a:pt x="71041" y="347146"/>
                  </a:cubicBezTo>
                  <a:cubicBezTo>
                    <a:pt x="126389" y="326671"/>
                    <a:pt x="198686" y="271479"/>
                    <a:pt x="224606" y="245072"/>
                  </a:cubicBezTo>
                  <a:cubicBezTo>
                    <a:pt x="251652" y="217541"/>
                    <a:pt x="275634" y="177354"/>
                    <a:pt x="290450" y="141551"/>
                  </a:cubicBezTo>
                  <a:cubicBezTo>
                    <a:pt x="305524" y="105214"/>
                    <a:pt x="302348" y="69918"/>
                    <a:pt x="298638" y="42212"/>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994" name="Freeform 993">
              <a:extLst>
                <a:ext uri="{FF2B5EF4-FFF2-40B4-BE49-F238E27FC236}">
                  <a16:creationId xmlns:a16="http://schemas.microsoft.com/office/drawing/2014/main" id="{E8DA2B8D-926B-3631-F108-8609D008052C}"/>
                </a:ext>
              </a:extLst>
            </p:cNvPr>
            <p:cNvSpPr/>
            <p:nvPr/>
          </p:nvSpPr>
          <p:spPr>
            <a:xfrm>
              <a:off x="-3070624" y="4285756"/>
              <a:ext cx="204387" cy="138315"/>
            </a:xfrm>
            <a:custGeom>
              <a:avLst/>
              <a:gdLst>
                <a:gd name="connsiteX0" fmla="*/ 126356 w 204387"/>
                <a:gd name="connsiteY0" fmla="*/ 18707 h 138315"/>
                <a:gd name="connsiteX1" fmla="*/ 201468 w 204387"/>
                <a:gd name="connsiteY1" fmla="*/ 116424 h 138315"/>
                <a:gd name="connsiteX2" fmla="*/ 78042 w 204387"/>
                <a:gd name="connsiteY2" fmla="*/ 119630 h 138315"/>
                <a:gd name="connsiteX3" fmla="*/ 2931 w 204387"/>
                <a:gd name="connsiteY3" fmla="*/ 21875 h 138315"/>
                <a:gd name="connsiteX4" fmla="*/ 126356 w 204387"/>
                <a:gd name="connsiteY4" fmla="*/ 18707 h 138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387" h="138315">
                  <a:moveTo>
                    <a:pt x="126356" y="18707"/>
                  </a:moveTo>
                  <a:cubicBezTo>
                    <a:pt x="181170" y="44828"/>
                    <a:pt x="214807" y="88580"/>
                    <a:pt x="201468" y="116424"/>
                  </a:cubicBezTo>
                  <a:cubicBezTo>
                    <a:pt x="188130" y="144306"/>
                    <a:pt x="132883" y="145752"/>
                    <a:pt x="78042" y="119630"/>
                  </a:cubicBezTo>
                  <a:cubicBezTo>
                    <a:pt x="23239" y="93545"/>
                    <a:pt x="-10445" y="49756"/>
                    <a:pt x="2931" y="21875"/>
                  </a:cubicBezTo>
                  <a:cubicBezTo>
                    <a:pt x="16242" y="-6015"/>
                    <a:pt x="71516" y="-7415"/>
                    <a:pt x="126356" y="18707"/>
                  </a:cubicBezTo>
                </a:path>
              </a:pathLst>
            </a:custGeom>
            <a:solidFill>
              <a:srgbClr val="5F66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995" name="Freeform 994">
              <a:extLst>
                <a:ext uri="{FF2B5EF4-FFF2-40B4-BE49-F238E27FC236}">
                  <a16:creationId xmlns:a16="http://schemas.microsoft.com/office/drawing/2014/main" id="{08E1EBE2-4880-989A-2D45-7F1B0E07BF0A}"/>
                </a:ext>
              </a:extLst>
            </p:cNvPr>
            <p:cNvSpPr/>
            <p:nvPr/>
          </p:nvSpPr>
          <p:spPr>
            <a:xfrm>
              <a:off x="-2985832" y="3662304"/>
              <a:ext cx="98915" cy="132526"/>
            </a:xfrm>
            <a:custGeom>
              <a:avLst/>
              <a:gdLst>
                <a:gd name="connsiteX0" fmla="*/ 89565 w 98915"/>
                <a:gd name="connsiteY0" fmla="*/ 84433 h 132526"/>
                <a:gd name="connsiteX1" fmla="*/ 20509 w 98915"/>
                <a:gd name="connsiteY1" fmla="*/ 129981 h 132526"/>
                <a:gd name="connsiteX2" fmla="*/ 9330 w 98915"/>
                <a:gd name="connsiteY2" fmla="*/ 48170 h 132526"/>
                <a:gd name="connsiteX3" fmla="*/ 78386 w 98915"/>
                <a:gd name="connsiteY3" fmla="*/ 2540 h 132526"/>
                <a:gd name="connsiteX4" fmla="*/ 89565 w 98915"/>
                <a:gd name="connsiteY4" fmla="*/ 84433 h 132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15" h="132526">
                  <a:moveTo>
                    <a:pt x="89565" y="84433"/>
                  </a:moveTo>
                  <a:cubicBezTo>
                    <a:pt x="73623" y="119619"/>
                    <a:pt x="42654" y="139984"/>
                    <a:pt x="20509" y="129981"/>
                  </a:cubicBezTo>
                  <a:cubicBezTo>
                    <a:pt x="-1590" y="119978"/>
                    <a:pt x="-6639" y="83319"/>
                    <a:pt x="9330" y="48170"/>
                  </a:cubicBezTo>
                  <a:cubicBezTo>
                    <a:pt x="25309" y="12975"/>
                    <a:pt x="56204" y="-7463"/>
                    <a:pt x="78386" y="2540"/>
                  </a:cubicBezTo>
                  <a:cubicBezTo>
                    <a:pt x="100559" y="12616"/>
                    <a:pt x="105534" y="49284"/>
                    <a:pt x="89565" y="84433"/>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996" name="Freeform 995">
              <a:extLst>
                <a:ext uri="{FF2B5EF4-FFF2-40B4-BE49-F238E27FC236}">
                  <a16:creationId xmlns:a16="http://schemas.microsoft.com/office/drawing/2014/main" id="{D5D26DC2-EB61-2F8F-20C6-00AB8CEE635D}"/>
                </a:ext>
              </a:extLst>
            </p:cNvPr>
            <p:cNvSpPr/>
            <p:nvPr/>
          </p:nvSpPr>
          <p:spPr>
            <a:xfrm>
              <a:off x="-2086590" y="3951206"/>
              <a:ext cx="314358" cy="19641"/>
            </a:xfrm>
            <a:custGeom>
              <a:avLst/>
              <a:gdLst>
                <a:gd name="connsiteX0" fmla="*/ 314358 w 314358"/>
                <a:gd name="connsiteY0" fmla="*/ 19612 h 19641"/>
                <a:gd name="connsiteX1" fmla="*/ 157756 w 314358"/>
                <a:gd name="connsiteY1" fmla="*/ 2 h 19641"/>
                <a:gd name="connsiteX2" fmla="*/ 0 w 314358"/>
                <a:gd name="connsiteY2" fmla="*/ 5621 h 19641"/>
                <a:gd name="connsiteX3" fmla="*/ 157719 w 314358"/>
                <a:gd name="connsiteY3" fmla="*/ 6339 h 19641"/>
                <a:gd name="connsiteX4" fmla="*/ 314358 w 314358"/>
                <a:gd name="connsiteY4" fmla="*/ 19612 h 19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58" h="19641">
                  <a:moveTo>
                    <a:pt x="314358" y="19612"/>
                  </a:moveTo>
                  <a:cubicBezTo>
                    <a:pt x="314681" y="19437"/>
                    <a:pt x="245634" y="-246"/>
                    <a:pt x="157756" y="2"/>
                  </a:cubicBezTo>
                  <a:cubicBezTo>
                    <a:pt x="70459" y="546"/>
                    <a:pt x="37" y="5722"/>
                    <a:pt x="0" y="5621"/>
                  </a:cubicBezTo>
                  <a:cubicBezTo>
                    <a:pt x="-28" y="6772"/>
                    <a:pt x="70783" y="6837"/>
                    <a:pt x="157719" y="6339"/>
                  </a:cubicBezTo>
                  <a:cubicBezTo>
                    <a:pt x="244840" y="6017"/>
                    <a:pt x="314220" y="20367"/>
                    <a:pt x="314358" y="19612"/>
                  </a:cubicBezTo>
                </a:path>
              </a:pathLst>
            </a:custGeom>
            <a:solidFill>
              <a:srgbClr val="DA7D8C"/>
            </a:solidFill>
            <a:ln w="9231" cap="flat">
              <a:noFill/>
              <a:prstDash val="solid"/>
              <a:miter/>
            </a:ln>
          </p:spPr>
          <p:txBody>
            <a:bodyPr rtlCol="0" anchor="ctr"/>
            <a:lstStyle/>
            <a:p>
              <a:endParaRPr lang="en-US" dirty="0">
                <a:latin typeface="Roboto Condensed" panose="02000000000000000000" pitchFamily="2" charset="0"/>
              </a:endParaRPr>
            </a:p>
          </p:txBody>
        </p:sp>
        <p:sp>
          <p:nvSpPr>
            <p:cNvPr id="997" name="Freeform 996">
              <a:extLst>
                <a:ext uri="{FF2B5EF4-FFF2-40B4-BE49-F238E27FC236}">
                  <a16:creationId xmlns:a16="http://schemas.microsoft.com/office/drawing/2014/main" id="{3C210E8F-44C1-616F-94AE-EA708EFE590C}"/>
                </a:ext>
              </a:extLst>
            </p:cNvPr>
            <p:cNvSpPr/>
            <p:nvPr/>
          </p:nvSpPr>
          <p:spPr>
            <a:xfrm>
              <a:off x="-7117893" y="4280621"/>
              <a:ext cx="32909" cy="92141"/>
            </a:xfrm>
            <a:custGeom>
              <a:avLst/>
              <a:gdLst>
                <a:gd name="connsiteX0" fmla="*/ 31814 w 32909"/>
                <a:gd name="connsiteY0" fmla="*/ 91946 h 92141"/>
                <a:gd name="connsiteX1" fmla="*/ 5312 w 32909"/>
                <a:gd name="connsiteY1" fmla="*/ 49604 h 92141"/>
                <a:gd name="connsiteX2" fmla="*/ 3041 w 32909"/>
                <a:gd name="connsiteY2" fmla="*/ 22 h 92141"/>
                <a:gd name="connsiteX3" fmla="*/ 20561 w 32909"/>
                <a:gd name="connsiteY3" fmla="*/ 45284 h 92141"/>
                <a:gd name="connsiteX4" fmla="*/ 31814 w 32909"/>
                <a:gd name="connsiteY4" fmla="*/ 91946 h 92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09" h="92141">
                  <a:moveTo>
                    <a:pt x="31814" y="91946"/>
                  </a:moveTo>
                  <a:cubicBezTo>
                    <a:pt x="28675" y="94212"/>
                    <a:pt x="13140" y="76545"/>
                    <a:pt x="5312" y="49604"/>
                  </a:cubicBezTo>
                  <a:cubicBezTo>
                    <a:pt x="-1685" y="22791"/>
                    <a:pt x="-1039" y="703"/>
                    <a:pt x="3041" y="22"/>
                  </a:cubicBezTo>
                  <a:cubicBezTo>
                    <a:pt x="7583" y="-770"/>
                    <a:pt x="13961" y="20240"/>
                    <a:pt x="20561" y="45284"/>
                  </a:cubicBezTo>
                  <a:cubicBezTo>
                    <a:pt x="27669" y="69932"/>
                    <a:pt x="35921" y="89247"/>
                    <a:pt x="31814" y="91946"/>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998" name="Freeform 997">
              <a:extLst>
                <a:ext uri="{FF2B5EF4-FFF2-40B4-BE49-F238E27FC236}">
                  <a16:creationId xmlns:a16="http://schemas.microsoft.com/office/drawing/2014/main" id="{AF6F4A40-35A8-1B31-7694-98624CD95626}"/>
                </a:ext>
              </a:extLst>
            </p:cNvPr>
            <p:cNvSpPr/>
            <p:nvPr/>
          </p:nvSpPr>
          <p:spPr>
            <a:xfrm>
              <a:off x="-7077517" y="4314976"/>
              <a:ext cx="22654" cy="46397"/>
            </a:xfrm>
            <a:custGeom>
              <a:avLst/>
              <a:gdLst>
                <a:gd name="connsiteX0" fmla="*/ 20247 w 22654"/>
                <a:gd name="connsiteY0" fmla="*/ 46115 h 46397"/>
                <a:gd name="connsiteX1" fmla="*/ 3484 w 22654"/>
                <a:gd name="connsiteY1" fmla="*/ 26044 h 46397"/>
                <a:gd name="connsiteX2" fmla="*/ 2939 w 22654"/>
                <a:gd name="connsiteY2" fmla="*/ 134 h 46397"/>
                <a:gd name="connsiteX3" fmla="*/ 18373 w 22654"/>
                <a:gd name="connsiteY3" fmla="*/ 20675 h 46397"/>
                <a:gd name="connsiteX4" fmla="*/ 20247 w 22654"/>
                <a:gd name="connsiteY4" fmla="*/ 46115 h 46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54" h="46397">
                  <a:moveTo>
                    <a:pt x="20247" y="46115"/>
                  </a:moveTo>
                  <a:cubicBezTo>
                    <a:pt x="16463" y="48132"/>
                    <a:pt x="8635" y="39133"/>
                    <a:pt x="3484" y="26044"/>
                  </a:cubicBezTo>
                  <a:cubicBezTo>
                    <a:pt x="-956" y="13085"/>
                    <a:pt x="-1168" y="1498"/>
                    <a:pt x="2939" y="134"/>
                  </a:cubicBezTo>
                  <a:cubicBezTo>
                    <a:pt x="7084" y="-1229"/>
                    <a:pt x="14007" y="7945"/>
                    <a:pt x="18373" y="20675"/>
                  </a:cubicBezTo>
                  <a:cubicBezTo>
                    <a:pt x="23164" y="32842"/>
                    <a:pt x="24143" y="43996"/>
                    <a:pt x="20247" y="46115"/>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999" name="Freeform 998">
              <a:extLst>
                <a:ext uri="{FF2B5EF4-FFF2-40B4-BE49-F238E27FC236}">
                  <a16:creationId xmlns:a16="http://schemas.microsoft.com/office/drawing/2014/main" id="{86E4898E-6E08-ED2E-826B-F69028784EB3}"/>
                </a:ext>
              </a:extLst>
            </p:cNvPr>
            <p:cNvSpPr/>
            <p:nvPr/>
          </p:nvSpPr>
          <p:spPr>
            <a:xfrm>
              <a:off x="-6938227" y="4314936"/>
              <a:ext cx="26061" cy="92173"/>
            </a:xfrm>
            <a:custGeom>
              <a:avLst/>
              <a:gdLst>
                <a:gd name="connsiteX0" fmla="*/ 24903 w 26061"/>
                <a:gd name="connsiteY0" fmla="*/ 174 h 92173"/>
                <a:gd name="connsiteX1" fmla="*/ 16180 w 26061"/>
                <a:gd name="connsiteY1" fmla="*/ 45869 h 92173"/>
                <a:gd name="connsiteX2" fmla="*/ 13364 w 26061"/>
                <a:gd name="connsiteY2" fmla="*/ 92098 h 92173"/>
                <a:gd name="connsiteX3" fmla="*/ 450 w 26061"/>
                <a:gd name="connsiteY3" fmla="*/ 43778 h 92173"/>
                <a:gd name="connsiteX4" fmla="*/ 24903 w 26061"/>
                <a:gd name="connsiteY4" fmla="*/ 174 h 92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1" h="92173">
                  <a:moveTo>
                    <a:pt x="24903" y="174"/>
                  </a:moveTo>
                  <a:cubicBezTo>
                    <a:pt x="29260" y="2836"/>
                    <a:pt x="20214" y="22050"/>
                    <a:pt x="16180" y="45869"/>
                  </a:cubicBezTo>
                  <a:cubicBezTo>
                    <a:pt x="13503" y="69835"/>
                    <a:pt x="18552" y="90376"/>
                    <a:pt x="13364" y="92098"/>
                  </a:cubicBezTo>
                  <a:cubicBezTo>
                    <a:pt x="10549" y="93581"/>
                    <a:pt x="-2577" y="73069"/>
                    <a:pt x="450" y="43778"/>
                  </a:cubicBezTo>
                  <a:cubicBezTo>
                    <a:pt x="5500" y="14966"/>
                    <a:pt x="22088" y="-1917"/>
                    <a:pt x="24903" y="174"/>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00" name="Freeform 999">
              <a:extLst>
                <a:ext uri="{FF2B5EF4-FFF2-40B4-BE49-F238E27FC236}">
                  <a16:creationId xmlns:a16="http://schemas.microsoft.com/office/drawing/2014/main" id="{4B7C2770-5EB4-4749-F2FA-B7E36B947B48}"/>
                </a:ext>
              </a:extLst>
            </p:cNvPr>
            <p:cNvSpPr/>
            <p:nvPr/>
          </p:nvSpPr>
          <p:spPr>
            <a:xfrm>
              <a:off x="-6697440" y="4257633"/>
              <a:ext cx="23117" cy="69039"/>
            </a:xfrm>
            <a:custGeom>
              <a:avLst/>
              <a:gdLst>
                <a:gd name="connsiteX0" fmla="*/ 20187 w 23117"/>
                <a:gd name="connsiteY0" fmla="*/ 57 h 69039"/>
                <a:gd name="connsiteX1" fmla="*/ 19245 w 23117"/>
                <a:gd name="connsiteY1" fmla="*/ 36394 h 69039"/>
                <a:gd name="connsiteX2" fmla="*/ 2916 w 23117"/>
                <a:gd name="connsiteY2" fmla="*/ 68991 h 69039"/>
                <a:gd name="connsiteX3" fmla="*/ 3858 w 23117"/>
                <a:gd name="connsiteY3" fmla="*/ 32581 h 69039"/>
                <a:gd name="connsiteX4" fmla="*/ 20187 w 23117"/>
                <a:gd name="connsiteY4" fmla="*/ 57 h 69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17" h="69039">
                  <a:moveTo>
                    <a:pt x="20187" y="57"/>
                  </a:moveTo>
                  <a:cubicBezTo>
                    <a:pt x="24442" y="1061"/>
                    <a:pt x="24009" y="17364"/>
                    <a:pt x="19245" y="36394"/>
                  </a:cubicBezTo>
                  <a:cubicBezTo>
                    <a:pt x="14492" y="55424"/>
                    <a:pt x="7135" y="69995"/>
                    <a:pt x="2916" y="68991"/>
                  </a:cubicBezTo>
                  <a:cubicBezTo>
                    <a:pt x="-1302" y="67913"/>
                    <a:pt x="-906" y="51610"/>
                    <a:pt x="3858" y="32581"/>
                  </a:cubicBezTo>
                  <a:cubicBezTo>
                    <a:pt x="8648" y="13542"/>
                    <a:pt x="15969" y="-1030"/>
                    <a:pt x="20187" y="57"/>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01" name="Freeform 1000">
              <a:extLst>
                <a:ext uri="{FF2B5EF4-FFF2-40B4-BE49-F238E27FC236}">
                  <a16:creationId xmlns:a16="http://schemas.microsoft.com/office/drawing/2014/main" id="{A0147854-682C-99D3-8290-B852C1F2D02C}"/>
                </a:ext>
              </a:extLst>
            </p:cNvPr>
            <p:cNvSpPr/>
            <p:nvPr/>
          </p:nvSpPr>
          <p:spPr>
            <a:xfrm>
              <a:off x="-6561211" y="4257305"/>
              <a:ext cx="19242" cy="34861"/>
            </a:xfrm>
            <a:custGeom>
              <a:avLst/>
              <a:gdLst>
                <a:gd name="connsiteX0" fmla="*/ 16402 w 19242"/>
                <a:gd name="connsiteY0" fmla="*/ 384 h 34861"/>
                <a:gd name="connsiteX1" fmla="*/ 16181 w 19242"/>
                <a:gd name="connsiteY1" fmla="*/ 19773 h 34861"/>
                <a:gd name="connsiteX2" fmla="*/ 4901 w 19242"/>
                <a:gd name="connsiteY2" fmla="*/ 34851 h 34861"/>
                <a:gd name="connsiteX3" fmla="*/ 1365 w 19242"/>
                <a:gd name="connsiteY3" fmla="*/ 14201 h 34861"/>
                <a:gd name="connsiteX4" fmla="*/ 16402 w 19242"/>
                <a:gd name="connsiteY4" fmla="*/ 384 h 34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42" h="34861">
                  <a:moveTo>
                    <a:pt x="16402" y="384"/>
                  </a:moveTo>
                  <a:cubicBezTo>
                    <a:pt x="20261" y="2392"/>
                    <a:pt x="20187" y="11106"/>
                    <a:pt x="16181" y="19773"/>
                  </a:cubicBezTo>
                  <a:cubicBezTo>
                    <a:pt x="14418" y="27870"/>
                    <a:pt x="9332" y="34492"/>
                    <a:pt x="4901" y="34851"/>
                  </a:cubicBezTo>
                  <a:cubicBezTo>
                    <a:pt x="572" y="35211"/>
                    <a:pt x="-1598" y="25640"/>
                    <a:pt x="1365" y="14201"/>
                  </a:cubicBezTo>
                  <a:cubicBezTo>
                    <a:pt x="5796" y="4483"/>
                    <a:pt x="12544" y="-1633"/>
                    <a:pt x="16402" y="384"/>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02" name="Freeform 1001">
              <a:extLst>
                <a:ext uri="{FF2B5EF4-FFF2-40B4-BE49-F238E27FC236}">
                  <a16:creationId xmlns:a16="http://schemas.microsoft.com/office/drawing/2014/main" id="{E695FF10-F3FD-DC10-E150-31BF45B8A4D0}"/>
                </a:ext>
              </a:extLst>
            </p:cNvPr>
            <p:cNvSpPr/>
            <p:nvPr/>
          </p:nvSpPr>
          <p:spPr>
            <a:xfrm>
              <a:off x="-5285077" y="4464137"/>
              <a:ext cx="32141" cy="57914"/>
            </a:xfrm>
            <a:custGeom>
              <a:avLst/>
              <a:gdLst>
                <a:gd name="connsiteX0" fmla="*/ 30099 w 32141"/>
                <a:gd name="connsiteY0" fmla="*/ 57821 h 57914"/>
                <a:gd name="connsiteX1" fmla="*/ 10308 w 32141"/>
                <a:gd name="connsiteY1" fmla="*/ 31773 h 57914"/>
                <a:gd name="connsiteX2" fmla="*/ 1326 w 32141"/>
                <a:gd name="connsiteY2" fmla="*/ 364 h 57914"/>
                <a:gd name="connsiteX3" fmla="*/ 24477 w 32141"/>
                <a:gd name="connsiteY3" fmla="*/ 24681 h 57914"/>
                <a:gd name="connsiteX4" fmla="*/ 30099 w 32141"/>
                <a:gd name="connsiteY4" fmla="*/ 57821 h 57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41" h="57914">
                  <a:moveTo>
                    <a:pt x="30099" y="57821"/>
                  </a:moveTo>
                  <a:cubicBezTo>
                    <a:pt x="25881" y="59083"/>
                    <a:pt x="17194" y="47385"/>
                    <a:pt x="10308" y="31773"/>
                  </a:cubicBezTo>
                  <a:cubicBezTo>
                    <a:pt x="1723" y="16916"/>
                    <a:pt x="-2283" y="2842"/>
                    <a:pt x="1326" y="364"/>
                  </a:cubicBezTo>
                  <a:cubicBezTo>
                    <a:pt x="4936" y="-2160"/>
                    <a:pt x="15320" y="8709"/>
                    <a:pt x="24477" y="24681"/>
                  </a:cubicBezTo>
                  <a:cubicBezTo>
                    <a:pt x="31936" y="41592"/>
                    <a:pt x="34244" y="56559"/>
                    <a:pt x="30099" y="57821"/>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03" name="Freeform 1002">
              <a:extLst>
                <a:ext uri="{FF2B5EF4-FFF2-40B4-BE49-F238E27FC236}">
                  <a16:creationId xmlns:a16="http://schemas.microsoft.com/office/drawing/2014/main" id="{33E9CF4D-C8B9-17F4-A946-60CAB0D12CF4}"/>
                </a:ext>
              </a:extLst>
            </p:cNvPr>
            <p:cNvSpPr/>
            <p:nvPr/>
          </p:nvSpPr>
          <p:spPr>
            <a:xfrm>
              <a:off x="-5227594" y="4458744"/>
              <a:ext cx="17179" cy="51844"/>
            </a:xfrm>
            <a:custGeom>
              <a:avLst/>
              <a:gdLst>
                <a:gd name="connsiteX0" fmla="*/ 12927 w 17179"/>
                <a:gd name="connsiteY0" fmla="*/ 51701 h 51844"/>
                <a:gd name="connsiteX1" fmla="*/ 59 w 17179"/>
                <a:gd name="connsiteY1" fmla="*/ 26767 h 51844"/>
                <a:gd name="connsiteX2" fmla="*/ 7158 w 17179"/>
                <a:gd name="connsiteY2" fmla="*/ 0 h 51844"/>
                <a:gd name="connsiteX3" fmla="*/ 15853 w 17179"/>
                <a:gd name="connsiteY3" fmla="*/ 25404 h 51844"/>
                <a:gd name="connsiteX4" fmla="*/ 12927 w 17179"/>
                <a:gd name="connsiteY4" fmla="*/ 51701 h 518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9" h="51844">
                  <a:moveTo>
                    <a:pt x="12927" y="51701"/>
                  </a:moveTo>
                  <a:cubicBezTo>
                    <a:pt x="8856" y="53248"/>
                    <a:pt x="2939" y="42094"/>
                    <a:pt x="59" y="26767"/>
                  </a:cubicBezTo>
                  <a:cubicBezTo>
                    <a:pt x="-485" y="11910"/>
                    <a:pt x="2801" y="-73"/>
                    <a:pt x="7158" y="0"/>
                  </a:cubicBezTo>
                  <a:cubicBezTo>
                    <a:pt x="11598" y="74"/>
                    <a:pt x="15419" y="11440"/>
                    <a:pt x="15853" y="25404"/>
                  </a:cubicBezTo>
                  <a:cubicBezTo>
                    <a:pt x="18484" y="38354"/>
                    <a:pt x="17044" y="50153"/>
                    <a:pt x="12927" y="51701"/>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04" name="Freeform 1003">
              <a:extLst>
                <a:ext uri="{FF2B5EF4-FFF2-40B4-BE49-F238E27FC236}">
                  <a16:creationId xmlns:a16="http://schemas.microsoft.com/office/drawing/2014/main" id="{A126FDDD-397C-A37E-BAA6-AF6D78F561EE}"/>
                </a:ext>
              </a:extLst>
            </p:cNvPr>
            <p:cNvSpPr/>
            <p:nvPr/>
          </p:nvSpPr>
          <p:spPr>
            <a:xfrm>
              <a:off x="-5130435" y="4401315"/>
              <a:ext cx="15830" cy="103410"/>
            </a:xfrm>
            <a:custGeom>
              <a:avLst/>
              <a:gdLst>
                <a:gd name="connsiteX0" fmla="*/ 7902 w 15830"/>
                <a:gd name="connsiteY0" fmla="*/ 103410 h 103410"/>
                <a:gd name="connsiteX1" fmla="*/ 0 w 15830"/>
                <a:gd name="connsiteY1" fmla="*/ 51710 h 103410"/>
                <a:gd name="connsiteX2" fmla="*/ 7902 w 15830"/>
                <a:gd name="connsiteY2" fmla="*/ 0 h 103410"/>
                <a:gd name="connsiteX3" fmla="*/ 15831 w 15830"/>
                <a:gd name="connsiteY3" fmla="*/ 51710 h 103410"/>
                <a:gd name="connsiteX4" fmla="*/ 7902 w 15830"/>
                <a:gd name="connsiteY4" fmla="*/ 103410 h 103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30" h="103410">
                  <a:moveTo>
                    <a:pt x="7902" y="103410"/>
                  </a:moveTo>
                  <a:cubicBezTo>
                    <a:pt x="3535" y="103410"/>
                    <a:pt x="0" y="80236"/>
                    <a:pt x="0" y="51710"/>
                  </a:cubicBezTo>
                  <a:cubicBezTo>
                    <a:pt x="0" y="23101"/>
                    <a:pt x="3535" y="0"/>
                    <a:pt x="7902" y="0"/>
                  </a:cubicBezTo>
                  <a:cubicBezTo>
                    <a:pt x="12259" y="0"/>
                    <a:pt x="15831" y="23101"/>
                    <a:pt x="15831" y="51710"/>
                  </a:cubicBezTo>
                  <a:cubicBezTo>
                    <a:pt x="15831" y="80236"/>
                    <a:pt x="12259" y="103410"/>
                    <a:pt x="7902" y="103410"/>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05" name="Freeform 1004">
              <a:extLst>
                <a:ext uri="{FF2B5EF4-FFF2-40B4-BE49-F238E27FC236}">
                  <a16:creationId xmlns:a16="http://schemas.microsoft.com/office/drawing/2014/main" id="{F9511F4B-CB36-87ED-FF0C-6D1D10585B52}"/>
                </a:ext>
              </a:extLst>
            </p:cNvPr>
            <p:cNvSpPr/>
            <p:nvPr/>
          </p:nvSpPr>
          <p:spPr>
            <a:xfrm>
              <a:off x="-4628079" y="4613549"/>
              <a:ext cx="53350" cy="75305"/>
            </a:xfrm>
            <a:custGeom>
              <a:avLst/>
              <a:gdLst>
                <a:gd name="connsiteX0" fmla="*/ 52586 w 53350"/>
                <a:gd name="connsiteY0" fmla="*/ 74996 h 75305"/>
                <a:gd name="connsiteX1" fmla="*/ 20094 w 53350"/>
                <a:gd name="connsiteY1" fmla="*/ 42003 h 75305"/>
                <a:gd name="connsiteX2" fmla="*/ 764 w 53350"/>
                <a:gd name="connsiteY2" fmla="*/ 305 h 75305"/>
                <a:gd name="connsiteX3" fmla="*/ 33257 w 53350"/>
                <a:gd name="connsiteY3" fmla="*/ 33261 h 75305"/>
                <a:gd name="connsiteX4" fmla="*/ 52586 w 53350"/>
                <a:gd name="connsiteY4" fmla="*/ 74996 h 753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50" h="75305">
                  <a:moveTo>
                    <a:pt x="52586" y="74996"/>
                  </a:moveTo>
                  <a:cubicBezTo>
                    <a:pt x="49125" y="77658"/>
                    <a:pt x="34549" y="62875"/>
                    <a:pt x="20094" y="42003"/>
                  </a:cubicBezTo>
                  <a:cubicBezTo>
                    <a:pt x="5924" y="21637"/>
                    <a:pt x="-2697" y="2967"/>
                    <a:pt x="764" y="305"/>
                  </a:cubicBezTo>
                  <a:cubicBezTo>
                    <a:pt x="4226" y="-2329"/>
                    <a:pt x="18792" y="12390"/>
                    <a:pt x="33257" y="33261"/>
                  </a:cubicBezTo>
                  <a:cubicBezTo>
                    <a:pt x="47426" y="53627"/>
                    <a:pt x="56048" y="72371"/>
                    <a:pt x="52586" y="74996"/>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06" name="Freeform 1005">
              <a:extLst>
                <a:ext uri="{FF2B5EF4-FFF2-40B4-BE49-F238E27FC236}">
                  <a16:creationId xmlns:a16="http://schemas.microsoft.com/office/drawing/2014/main" id="{6D5E7B7A-81D2-1F08-7BA2-E0FBE0E57E36}"/>
                </a:ext>
              </a:extLst>
            </p:cNvPr>
            <p:cNvSpPr/>
            <p:nvPr/>
          </p:nvSpPr>
          <p:spPr>
            <a:xfrm>
              <a:off x="-4566523" y="4625243"/>
              <a:ext cx="27172" cy="52219"/>
            </a:xfrm>
            <a:custGeom>
              <a:avLst/>
              <a:gdLst>
                <a:gd name="connsiteX0" fmla="*/ 25572 w 27172"/>
                <a:gd name="connsiteY0" fmla="*/ 51826 h 52219"/>
                <a:gd name="connsiteX1" fmla="*/ 5015 w 27172"/>
                <a:gd name="connsiteY1" fmla="*/ 29766 h 52219"/>
                <a:gd name="connsiteX2" fmla="*/ 2532 w 27172"/>
                <a:gd name="connsiteY2" fmla="*/ 125 h 52219"/>
                <a:gd name="connsiteX3" fmla="*/ 19581 w 27172"/>
                <a:gd name="connsiteY3" fmla="*/ 23612 h 52219"/>
                <a:gd name="connsiteX4" fmla="*/ 25572 w 27172"/>
                <a:gd name="connsiteY4" fmla="*/ 51826 h 52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72" h="52219">
                  <a:moveTo>
                    <a:pt x="25572" y="51826"/>
                  </a:moveTo>
                  <a:cubicBezTo>
                    <a:pt x="22037" y="54340"/>
                    <a:pt x="12769" y="44558"/>
                    <a:pt x="5015" y="29766"/>
                  </a:cubicBezTo>
                  <a:cubicBezTo>
                    <a:pt x="-680" y="14761"/>
                    <a:pt x="-1548" y="1415"/>
                    <a:pt x="2532" y="125"/>
                  </a:cubicBezTo>
                  <a:cubicBezTo>
                    <a:pt x="6787" y="-1284"/>
                    <a:pt x="14246" y="9400"/>
                    <a:pt x="19581" y="23612"/>
                  </a:cubicBezTo>
                  <a:cubicBezTo>
                    <a:pt x="26578" y="36609"/>
                    <a:pt x="29135" y="49274"/>
                    <a:pt x="25572" y="51826"/>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07" name="Freeform 1006">
              <a:extLst>
                <a:ext uri="{FF2B5EF4-FFF2-40B4-BE49-F238E27FC236}">
                  <a16:creationId xmlns:a16="http://schemas.microsoft.com/office/drawing/2014/main" id="{E176684D-C13C-48F4-D393-42DB7389360B}"/>
                </a:ext>
              </a:extLst>
            </p:cNvPr>
            <p:cNvSpPr/>
            <p:nvPr/>
          </p:nvSpPr>
          <p:spPr>
            <a:xfrm>
              <a:off x="-4482593" y="4642469"/>
              <a:ext cx="19580" cy="51835"/>
            </a:xfrm>
            <a:custGeom>
              <a:avLst/>
              <a:gdLst>
                <a:gd name="connsiteX0" fmla="*/ 16495 w 19580"/>
                <a:gd name="connsiteY0" fmla="*/ 133 h 51835"/>
                <a:gd name="connsiteX1" fmla="*/ 16421 w 19580"/>
                <a:gd name="connsiteY1" fmla="*/ 27470 h 51835"/>
                <a:gd name="connsiteX2" fmla="*/ 4994 w 19580"/>
                <a:gd name="connsiteY2" fmla="*/ 51833 h 51835"/>
                <a:gd name="connsiteX3" fmla="*/ 1024 w 19580"/>
                <a:gd name="connsiteY3" fmla="*/ 23593 h 51835"/>
                <a:gd name="connsiteX4" fmla="*/ 16495 w 19580"/>
                <a:gd name="connsiteY4" fmla="*/ 133 h 51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80" h="51835">
                  <a:moveTo>
                    <a:pt x="16495" y="133"/>
                  </a:moveTo>
                  <a:cubicBezTo>
                    <a:pt x="20640" y="1570"/>
                    <a:pt x="20603" y="13765"/>
                    <a:pt x="16421" y="27470"/>
                  </a:cubicBezTo>
                  <a:cubicBezTo>
                    <a:pt x="14511" y="40753"/>
                    <a:pt x="9397" y="51621"/>
                    <a:pt x="4994" y="51833"/>
                  </a:cubicBezTo>
                  <a:cubicBezTo>
                    <a:pt x="664" y="52045"/>
                    <a:pt x="-1385" y="39316"/>
                    <a:pt x="1024" y="23593"/>
                  </a:cubicBezTo>
                  <a:cubicBezTo>
                    <a:pt x="5427" y="9196"/>
                    <a:pt x="12351" y="-1313"/>
                    <a:pt x="16495" y="133"/>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08" name="Freeform 1007">
              <a:extLst>
                <a:ext uri="{FF2B5EF4-FFF2-40B4-BE49-F238E27FC236}">
                  <a16:creationId xmlns:a16="http://schemas.microsoft.com/office/drawing/2014/main" id="{2903E5C0-85A1-91D6-1491-73B7EF5C48E2}"/>
                </a:ext>
              </a:extLst>
            </p:cNvPr>
            <p:cNvSpPr/>
            <p:nvPr/>
          </p:nvSpPr>
          <p:spPr>
            <a:xfrm>
              <a:off x="-5572444" y="4843358"/>
              <a:ext cx="48120" cy="80834"/>
            </a:xfrm>
            <a:custGeom>
              <a:avLst/>
              <a:gdLst>
                <a:gd name="connsiteX0" fmla="*/ 46854 w 48120"/>
                <a:gd name="connsiteY0" fmla="*/ 80745 h 80834"/>
                <a:gd name="connsiteX1" fmla="*/ 19484 w 48120"/>
                <a:gd name="connsiteY1" fmla="*/ 43008 h 80834"/>
                <a:gd name="connsiteX2" fmla="*/ 773 w 48120"/>
                <a:gd name="connsiteY2" fmla="*/ 298 h 80834"/>
                <a:gd name="connsiteX3" fmla="*/ 33183 w 48120"/>
                <a:gd name="connsiteY3" fmla="*/ 35124 h 80834"/>
                <a:gd name="connsiteX4" fmla="*/ 46854 w 48120"/>
                <a:gd name="connsiteY4" fmla="*/ 80745 h 80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20" h="80834">
                  <a:moveTo>
                    <a:pt x="46854" y="80745"/>
                  </a:moveTo>
                  <a:cubicBezTo>
                    <a:pt x="42737" y="82219"/>
                    <a:pt x="30413" y="65382"/>
                    <a:pt x="19484" y="43008"/>
                  </a:cubicBezTo>
                  <a:cubicBezTo>
                    <a:pt x="5813" y="22063"/>
                    <a:pt x="-2688" y="2996"/>
                    <a:pt x="773" y="298"/>
                  </a:cubicBezTo>
                  <a:cubicBezTo>
                    <a:pt x="4198" y="-2364"/>
                    <a:pt x="18875" y="13101"/>
                    <a:pt x="33183" y="35124"/>
                  </a:cubicBezTo>
                  <a:cubicBezTo>
                    <a:pt x="44869" y="58796"/>
                    <a:pt x="50925" y="79198"/>
                    <a:pt x="46854" y="80745"/>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09" name="Freeform 1008">
              <a:extLst>
                <a:ext uri="{FF2B5EF4-FFF2-40B4-BE49-F238E27FC236}">
                  <a16:creationId xmlns:a16="http://schemas.microsoft.com/office/drawing/2014/main" id="{3B2849C0-73B5-9E03-C9A2-51CCE099CAA1}"/>
                </a:ext>
              </a:extLst>
            </p:cNvPr>
            <p:cNvSpPr/>
            <p:nvPr/>
          </p:nvSpPr>
          <p:spPr>
            <a:xfrm>
              <a:off x="-5466677" y="4826351"/>
              <a:ext cx="17191" cy="63285"/>
            </a:xfrm>
            <a:custGeom>
              <a:avLst/>
              <a:gdLst>
                <a:gd name="connsiteX0" fmla="*/ 10171 w 17191"/>
                <a:gd name="connsiteY0" fmla="*/ 63285 h 63285"/>
                <a:gd name="connsiteX1" fmla="*/ 1226 w 17191"/>
                <a:gd name="connsiteY1" fmla="*/ 32125 h 63285"/>
                <a:gd name="connsiteX2" fmla="*/ 4401 w 17191"/>
                <a:gd name="connsiteY2" fmla="*/ 71 h 63285"/>
                <a:gd name="connsiteX3" fmla="*/ 17020 w 17191"/>
                <a:gd name="connsiteY3" fmla="*/ 30872 h 63285"/>
                <a:gd name="connsiteX4" fmla="*/ 10171 w 17191"/>
                <a:gd name="connsiteY4" fmla="*/ 63285 h 6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91" h="63285">
                  <a:moveTo>
                    <a:pt x="10171" y="63285"/>
                  </a:moveTo>
                  <a:cubicBezTo>
                    <a:pt x="5666" y="63249"/>
                    <a:pt x="2204" y="49147"/>
                    <a:pt x="1226" y="32125"/>
                  </a:cubicBezTo>
                  <a:cubicBezTo>
                    <a:pt x="-1294" y="15610"/>
                    <a:pt x="220" y="1260"/>
                    <a:pt x="4401" y="71"/>
                  </a:cubicBezTo>
                  <a:cubicBezTo>
                    <a:pt x="8583" y="-1117"/>
                    <a:pt x="14316" y="12663"/>
                    <a:pt x="17020" y="30872"/>
                  </a:cubicBezTo>
                  <a:cubicBezTo>
                    <a:pt x="18035" y="48861"/>
                    <a:pt x="14389" y="63322"/>
                    <a:pt x="10171" y="63285"/>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10" name="Freeform 1009">
              <a:extLst>
                <a:ext uri="{FF2B5EF4-FFF2-40B4-BE49-F238E27FC236}">
                  <a16:creationId xmlns:a16="http://schemas.microsoft.com/office/drawing/2014/main" id="{10A5D4DC-717A-5484-4317-4B29F0119143}"/>
                </a:ext>
              </a:extLst>
            </p:cNvPr>
            <p:cNvSpPr/>
            <p:nvPr/>
          </p:nvSpPr>
          <p:spPr>
            <a:xfrm>
              <a:off x="-5302504" y="4895066"/>
              <a:ext cx="42665" cy="75093"/>
            </a:xfrm>
            <a:custGeom>
              <a:avLst/>
              <a:gdLst>
                <a:gd name="connsiteX0" fmla="*/ 41794 w 42665"/>
                <a:gd name="connsiteY0" fmla="*/ 326 h 75093"/>
                <a:gd name="connsiteX1" fmla="*/ 26110 w 42665"/>
                <a:gd name="connsiteY1" fmla="*/ 39942 h 75093"/>
                <a:gd name="connsiteX2" fmla="*/ 1482 w 42665"/>
                <a:gd name="connsiteY2" fmla="*/ 74990 h 75093"/>
                <a:gd name="connsiteX3" fmla="*/ 12080 w 42665"/>
                <a:gd name="connsiteY3" fmla="*/ 32564 h 75093"/>
                <a:gd name="connsiteX4" fmla="*/ 41794 w 42665"/>
                <a:gd name="connsiteY4" fmla="*/ 326 h 7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65" h="75093">
                  <a:moveTo>
                    <a:pt x="41794" y="326"/>
                  </a:moveTo>
                  <a:cubicBezTo>
                    <a:pt x="45255" y="3063"/>
                    <a:pt x="38083" y="20729"/>
                    <a:pt x="26110" y="39942"/>
                  </a:cubicBezTo>
                  <a:cubicBezTo>
                    <a:pt x="16630" y="60842"/>
                    <a:pt x="5553" y="76528"/>
                    <a:pt x="1482" y="74990"/>
                  </a:cubicBezTo>
                  <a:cubicBezTo>
                    <a:pt x="-2625" y="73443"/>
                    <a:pt x="2092" y="54440"/>
                    <a:pt x="12080" y="32564"/>
                  </a:cubicBezTo>
                  <a:cubicBezTo>
                    <a:pt x="24883" y="11951"/>
                    <a:pt x="38406" y="-2372"/>
                    <a:pt x="41794" y="326"/>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11" name="Freeform 1010">
              <a:extLst>
                <a:ext uri="{FF2B5EF4-FFF2-40B4-BE49-F238E27FC236}">
                  <a16:creationId xmlns:a16="http://schemas.microsoft.com/office/drawing/2014/main" id="{782092E9-31A3-CD45-1E21-E322B0F5A2C5}"/>
                </a:ext>
              </a:extLst>
            </p:cNvPr>
            <p:cNvSpPr/>
            <p:nvPr/>
          </p:nvSpPr>
          <p:spPr>
            <a:xfrm>
              <a:off x="-6482867" y="4694114"/>
              <a:ext cx="37345" cy="69304"/>
            </a:xfrm>
            <a:custGeom>
              <a:avLst/>
              <a:gdLst>
                <a:gd name="connsiteX0" fmla="*/ 35952 w 37345"/>
                <a:gd name="connsiteY0" fmla="*/ 69123 h 69304"/>
                <a:gd name="connsiteX1" fmla="*/ 11610 w 37345"/>
                <a:gd name="connsiteY1" fmla="*/ 38146 h 69304"/>
                <a:gd name="connsiteX2" fmla="*/ 1410 w 37345"/>
                <a:gd name="connsiteY2" fmla="*/ 188 h 69304"/>
                <a:gd name="connsiteX3" fmla="*/ 25751 w 37345"/>
                <a:gd name="connsiteY3" fmla="*/ 31091 h 69304"/>
                <a:gd name="connsiteX4" fmla="*/ 35952 w 37345"/>
                <a:gd name="connsiteY4" fmla="*/ 69123 h 69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5" h="69304">
                  <a:moveTo>
                    <a:pt x="35952" y="69123"/>
                  </a:moveTo>
                  <a:cubicBezTo>
                    <a:pt x="32019" y="71066"/>
                    <a:pt x="21136" y="57185"/>
                    <a:pt x="11610" y="38146"/>
                  </a:cubicBezTo>
                  <a:cubicBezTo>
                    <a:pt x="2056" y="19117"/>
                    <a:pt x="-2523" y="2132"/>
                    <a:pt x="1410" y="188"/>
                  </a:cubicBezTo>
                  <a:cubicBezTo>
                    <a:pt x="5305" y="-1792"/>
                    <a:pt x="16198" y="12061"/>
                    <a:pt x="25751" y="31091"/>
                  </a:cubicBezTo>
                  <a:cubicBezTo>
                    <a:pt x="35305" y="50130"/>
                    <a:pt x="39847" y="67151"/>
                    <a:pt x="35952" y="69123"/>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12" name="Freeform 1011">
              <a:extLst>
                <a:ext uri="{FF2B5EF4-FFF2-40B4-BE49-F238E27FC236}">
                  <a16:creationId xmlns:a16="http://schemas.microsoft.com/office/drawing/2014/main" id="{EC574098-032B-F451-2C1C-C37B6C9FDDE5}"/>
                </a:ext>
              </a:extLst>
            </p:cNvPr>
            <p:cNvSpPr/>
            <p:nvPr/>
          </p:nvSpPr>
          <p:spPr>
            <a:xfrm>
              <a:off x="-6386628" y="4688484"/>
              <a:ext cx="23036" cy="63383"/>
            </a:xfrm>
            <a:custGeom>
              <a:avLst/>
              <a:gdLst>
                <a:gd name="connsiteX0" fmla="*/ 20345 w 23036"/>
                <a:gd name="connsiteY0" fmla="*/ 63275 h 63383"/>
                <a:gd name="connsiteX1" fmla="*/ 3535 w 23036"/>
                <a:gd name="connsiteY1" fmla="*/ 33809 h 63383"/>
                <a:gd name="connsiteX2" fmla="*/ 3064 w 23036"/>
                <a:gd name="connsiteY2" fmla="*/ 61 h 63383"/>
                <a:gd name="connsiteX3" fmla="*/ 18831 w 23036"/>
                <a:gd name="connsiteY3" fmla="*/ 29784 h 63383"/>
                <a:gd name="connsiteX4" fmla="*/ 20345 w 23036"/>
                <a:gd name="connsiteY4" fmla="*/ 63275 h 63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36" h="63383">
                  <a:moveTo>
                    <a:pt x="20345" y="63275"/>
                  </a:moveTo>
                  <a:cubicBezTo>
                    <a:pt x="16228" y="64721"/>
                    <a:pt x="8548" y="51513"/>
                    <a:pt x="3535" y="33809"/>
                  </a:cubicBezTo>
                  <a:cubicBezTo>
                    <a:pt x="-1006" y="16217"/>
                    <a:pt x="-1182" y="1102"/>
                    <a:pt x="3064" y="61"/>
                  </a:cubicBezTo>
                  <a:cubicBezTo>
                    <a:pt x="7292" y="-1017"/>
                    <a:pt x="14354" y="12330"/>
                    <a:pt x="18831" y="29784"/>
                  </a:cubicBezTo>
                  <a:cubicBezTo>
                    <a:pt x="23695" y="46870"/>
                    <a:pt x="24526" y="61764"/>
                    <a:pt x="20345" y="63275"/>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13" name="Freeform 1012">
              <a:extLst>
                <a:ext uri="{FF2B5EF4-FFF2-40B4-BE49-F238E27FC236}">
                  <a16:creationId xmlns:a16="http://schemas.microsoft.com/office/drawing/2014/main" id="{FFCE3CFF-0DEA-9D11-7406-1DE19C843E54}"/>
                </a:ext>
              </a:extLst>
            </p:cNvPr>
            <p:cNvSpPr/>
            <p:nvPr/>
          </p:nvSpPr>
          <p:spPr>
            <a:xfrm>
              <a:off x="-6217540" y="4654036"/>
              <a:ext cx="37516" cy="75064"/>
            </a:xfrm>
            <a:custGeom>
              <a:avLst/>
              <a:gdLst>
                <a:gd name="connsiteX0" fmla="*/ 963 w 37516"/>
                <a:gd name="connsiteY0" fmla="*/ 74733 h 75064"/>
                <a:gd name="connsiteX1" fmla="*/ 14449 w 37516"/>
                <a:gd name="connsiteY1" fmla="*/ 35623 h 75064"/>
                <a:gd name="connsiteX2" fmla="*/ 35505 w 37516"/>
                <a:gd name="connsiteY2" fmla="*/ 42 h 75064"/>
                <a:gd name="connsiteX3" fmla="*/ 28840 w 37516"/>
                <a:gd name="connsiteY3" fmla="*/ 42209 h 75064"/>
                <a:gd name="connsiteX4" fmla="*/ 963 w 37516"/>
                <a:gd name="connsiteY4" fmla="*/ 74733 h 75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16" h="75064">
                  <a:moveTo>
                    <a:pt x="963" y="74733"/>
                  </a:moveTo>
                  <a:cubicBezTo>
                    <a:pt x="-2462" y="71960"/>
                    <a:pt x="3529" y="54404"/>
                    <a:pt x="14449" y="35623"/>
                  </a:cubicBezTo>
                  <a:cubicBezTo>
                    <a:pt x="22130" y="15258"/>
                    <a:pt x="31111" y="-935"/>
                    <a:pt x="35505" y="42"/>
                  </a:cubicBezTo>
                  <a:cubicBezTo>
                    <a:pt x="39659" y="908"/>
                    <a:pt x="37351" y="20085"/>
                    <a:pt x="28840" y="42209"/>
                  </a:cubicBezTo>
                  <a:cubicBezTo>
                    <a:pt x="16942" y="62971"/>
                    <a:pt x="4323" y="77468"/>
                    <a:pt x="963" y="74733"/>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14" name="Freeform 1013">
              <a:extLst>
                <a:ext uri="{FF2B5EF4-FFF2-40B4-BE49-F238E27FC236}">
                  <a16:creationId xmlns:a16="http://schemas.microsoft.com/office/drawing/2014/main" id="{BACAA4AB-BB99-55EC-A135-7CBB184554BC}"/>
                </a:ext>
              </a:extLst>
            </p:cNvPr>
            <p:cNvSpPr/>
            <p:nvPr/>
          </p:nvSpPr>
          <p:spPr>
            <a:xfrm>
              <a:off x="-4888024" y="4102199"/>
              <a:ext cx="27197" cy="57911"/>
            </a:xfrm>
            <a:custGeom>
              <a:avLst/>
              <a:gdLst>
                <a:gd name="connsiteX0" fmla="*/ 24601 w 27197"/>
                <a:gd name="connsiteY0" fmla="*/ 57800 h 57911"/>
                <a:gd name="connsiteX1" fmla="*/ 7478 w 27197"/>
                <a:gd name="connsiteY1" fmla="*/ 31070 h 57911"/>
                <a:gd name="connsiteX2" fmla="*/ 1598 w 27197"/>
                <a:gd name="connsiteY2" fmla="*/ 380 h 57911"/>
                <a:gd name="connsiteX3" fmla="*/ 22368 w 27197"/>
                <a:gd name="connsiteY3" fmla="*/ 25636 h 57911"/>
                <a:gd name="connsiteX4" fmla="*/ 24601 w 27197"/>
                <a:gd name="connsiteY4" fmla="*/ 57800 h 57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7" h="57911">
                  <a:moveTo>
                    <a:pt x="24601" y="57800"/>
                  </a:moveTo>
                  <a:cubicBezTo>
                    <a:pt x="20420" y="59209"/>
                    <a:pt x="12924" y="47079"/>
                    <a:pt x="7478" y="31070"/>
                  </a:cubicBezTo>
                  <a:cubicBezTo>
                    <a:pt x="555" y="16748"/>
                    <a:pt x="-1937" y="2931"/>
                    <a:pt x="1598" y="380"/>
                  </a:cubicBezTo>
                  <a:cubicBezTo>
                    <a:pt x="5097" y="-2245"/>
                    <a:pt x="14540" y="9011"/>
                    <a:pt x="22368" y="25636"/>
                  </a:cubicBezTo>
                  <a:cubicBezTo>
                    <a:pt x="27924" y="42041"/>
                    <a:pt x="28709" y="56437"/>
                    <a:pt x="24601" y="57800"/>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15" name="Freeform 1014">
              <a:extLst>
                <a:ext uri="{FF2B5EF4-FFF2-40B4-BE49-F238E27FC236}">
                  <a16:creationId xmlns:a16="http://schemas.microsoft.com/office/drawing/2014/main" id="{A6610AAC-00A4-5518-0EE1-ED0DDF8D7F9A}"/>
                </a:ext>
              </a:extLst>
            </p:cNvPr>
            <p:cNvSpPr/>
            <p:nvPr/>
          </p:nvSpPr>
          <p:spPr>
            <a:xfrm>
              <a:off x="-4837526" y="4085265"/>
              <a:ext cx="17521" cy="69242"/>
            </a:xfrm>
            <a:custGeom>
              <a:avLst/>
              <a:gdLst>
                <a:gd name="connsiteX0" fmla="*/ 14415 w 17521"/>
                <a:gd name="connsiteY0" fmla="*/ 69015 h 69242"/>
                <a:gd name="connsiteX1" fmla="*/ 70 w 17521"/>
                <a:gd name="connsiteY1" fmla="*/ 34189 h 69242"/>
                <a:gd name="connsiteX2" fmla="*/ 14415 w 17521"/>
                <a:gd name="connsiteY2" fmla="*/ 44 h 69242"/>
                <a:gd name="connsiteX3" fmla="*/ 15864 w 17521"/>
                <a:gd name="connsiteY3" fmla="*/ 35119 h 69242"/>
                <a:gd name="connsiteX4" fmla="*/ 14415 w 17521"/>
                <a:gd name="connsiteY4" fmla="*/ 69015 h 69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1" h="69242">
                  <a:moveTo>
                    <a:pt x="14415" y="69015"/>
                  </a:moveTo>
                  <a:cubicBezTo>
                    <a:pt x="11535" y="71281"/>
                    <a:pt x="-1047" y="56350"/>
                    <a:pt x="70" y="34189"/>
                  </a:cubicBezTo>
                  <a:cubicBezTo>
                    <a:pt x="2230" y="13179"/>
                    <a:pt x="10492" y="-895"/>
                    <a:pt x="14415" y="44"/>
                  </a:cubicBezTo>
                  <a:cubicBezTo>
                    <a:pt x="18929" y="1085"/>
                    <a:pt x="17701" y="17351"/>
                    <a:pt x="15864" y="35119"/>
                  </a:cubicBezTo>
                  <a:cubicBezTo>
                    <a:pt x="14959" y="52537"/>
                    <a:pt x="18929" y="66390"/>
                    <a:pt x="14415" y="69015"/>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16" name="Freeform 1015">
              <a:extLst>
                <a:ext uri="{FF2B5EF4-FFF2-40B4-BE49-F238E27FC236}">
                  <a16:creationId xmlns:a16="http://schemas.microsoft.com/office/drawing/2014/main" id="{52A33E5F-9884-ECD5-F04C-675D548A58E7}"/>
                </a:ext>
              </a:extLst>
            </p:cNvPr>
            <p:cNvSpPr/>
            <p:nvPr/>
          </p:nvSpPr>
          <p:spPr>
            <a:xfrm>
              <a:off x="-4756150" y="4091066"/>
              <a:ext cx="15830" cy="57457"/>
            </a:xfrm>
            <a:custGeom>
              <a:avLst/>
              <a:gdLst>
                <a:gd name="connsiteX0" fmla="*/ 7902 w 15830"/>
                <a:gd name="connsiteY0" fmla="*/ 57457 h 57457"/>
                <a:gd name="connsiteX1" fmla="*/ 0 w 15830"/>
                <a:gd name="connsiteY1" fmla="*/ 28747 h 57457"/>
                <a:gd name="connsiteX2" fmla="*/ 7902 w 15830"/>
                <a:gd name="connsiteY2" fmla="*/ 0 h 57457"/>
                <a:gd name="connsiteX3" fmla="*/ 15831 w 15830"/>
                <a:gd name="connsiteY3" fmla="*/ 28747 h 57457"/>
                <a:gd name="connsiteX4" fmla="*/ 7902 w 15830"/>
                <a:gd name="connsiteY4" fmla="*/ 57457 h 57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30" h="57457">
                  <a:moveTo>
                    <a:pt x="7902" y="57457"/>
                  </a:moveTo>
                  <a:cubicBezTo>
                    <a:pt x="3535" y="57457"/>
                    <a:pt x="0" y="44580"/>
                    <a:pt x="0" y="28747"/>
                  </a:cubicBezTo>
                  <a:cubicBezTo>
                    <a:pt x="0" y="12840"/>
                    <a:pt x="3535" y="0"/>
                    <a:pt x="7902" y="0"/>
                  </a:cubicBezTo>
                  <a:cubicBezTo>
                    <a:pt x="12259" y="0"/>
                    <a:pt x="15831" y="12840"/>
                    <a:pt x="15831" y="28747"/>
                  </a:cubicBezTo>
                  <a:cubicBezTo>
                    <a:pt x="15831" y="44580"/>
                    <a:pt x="12259" y="57457"/>
                    <a:pt x="7902" y="57457"/>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17" name="Freeform 1016">
              <a:extLst>
                <a:ext uri="{FF2B5EF4-FFF2-40B4-BE49-F238E27FC236}">
                  <a16:creationId xmlns:a16="http://schemas.microsoft.com/office/drawing/2014/main" id="{FD8FE196-A45F-05FB-9802-6F613648597B}"/>
                </a:ext>
              </a:extLst>
            </p:cNvPr>
            <p:cNvSpPr/>
            <p:nvPr/>
          </p:nvSpPr>
          <p:spPr>
            <a:xfrm>
              <a:off x="-5572583" y="2798329"/>
              <a:ext cx="59201" cy="103719"/>
            </a:xfrm>
            <a:custGeom>
              <a:avLst/>
              <a:gdLst>
                <a:gd name="connsiteX0" fmla="*/ 58494 w 59201"/>
                <a:gd name="connsiteY0" fmla="*/ 103525 h 103719"/>
                <a:gd name="connsiteX1" fmla="*/ 21100 w 59201"/>
                <a:gd name="connsiteY1" fmla="*/ 56430 h 103719"/>
                <a:gd name="connsiteX2" fmla="*/ 912 w 59201"/>
                <a:gd name="connsiteY2" fmla="*/ 124 h 103719"/>
                <a:gd name="connsiteX3" fmla="*/ 35057 w 59201"/>
                <a:gd name="connsiteY3" fmla="*/ 48951 h 103719"/>
                <a:gd name="connsiteX4" fmla="*/ 58494 w 59201"/>
                <a:gd name="connsiteY4" fmla="*/ 103525 h 103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01" h="103719">
                  <a:moveTo>
                    <a:pt x="58494" y="103525"/>
                  </a:moveTo>
                  <a:cubicBezTo>
                    <a:pt x="54885" y="105975"/>
                    <a:pt x="38158" y="84928"/>
                    <a:pt x="21100" y="56430"/>
                  </a:cubicBezTo>
                  <a:cubicBezTo>
                    <a:pt x="5952" y="27287"/>
                    <a:pt x="-2984" y="1994"/>
                    <a:pt x="912" y="124"/>
                  </a:cubicBezTo>
                  <a:cubicBezTo>
                    <a:pt x="4872" y="-1856"/>
                    <a:pt x="20020" y="20093"/>
                    <a:pt x="35057" y="48951"/>
                  </a:cubicBezTo>
                  <a:cubicBezTo>
                    <a:pt x="51608" y="76546"/>
                    <a:pt x="62094" y="101011"/>
                    <a:pt x="58494" y="103525"/>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18" name="Freeform 1017">
              <a:extLst>
                <a:ext uri="{FF2B5EF4-FFF2-40B4-BE49-F238E27FC236}">
                  <a16:creationId xmlns:a16="http://schemas.microsoft.com/office/drawing/2014/main" id="{2E2AA2D3-D128-4EF5-5DFF-07AC0DC4DDB6}"/>
                </a:ext>
              </a:extLst>
            </p:cNvPr>
            <p:cNvSpPr/>
            <p:nvPr/>
          </p:nvSpPr>
          <p:spPr>
            <a:xfrm>
              <a:off x="-5492521" y="2815686"/>
              <a:ext cx="17046" cy="63305"/>
            </a:xfrm>
            <a:custGeom>
              <a:avLst/>
              <a:gdLst>
                <a:gd name="connsiteX0" fmla="*/ 12975 w 17046"/>
                <a:gd name="connsiteY0" fmla="*/ 63178 h 63305"/>
                <a:gd name="connsiteX1" fmla="*/ 33 w 17046"/>
                <a:gd name="connsiteY1" fmla="*/ 32239 h 63305"/>
                <a:gd name="connsiteX2" fmla="*/ 7242 w 17046"/>
                <a:gd name="connsiteY2" fmla="*/ 1 h 63305"/>
                <a:gd name="connsiteX3" fmla="*/ 15827 w 17046"/>
                <a:gd name="connsiteY3" fmla="*/ 31271 h 63305"/>
                <a:gd name="connsiteX4" fmla="*/ 12975 w 17046"/>
                <a:gd name="connsiteY4" fmla="*/ 63178 h 633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46" h="63305">
                  <a:moveTo>
                    <a:pt x="12975" y="63178"/>
                  </a:moveTo>
                  <a:cubicBezTo>
                    <a:pt x="9042" y="64799"/>
                    <a:pt x="2516" y="50835"/>
                    <a:pt x="33" y="32239"/>
                  </a:cubicBezTo>
                  <a:cubicBezTo>
                    <a:pt x="-364" y="14388"/>
                    <a:pt x="2876" y="-110"/>
                    <a:pt x="7242" y="1"/>
                  </a:cubicBezTo>
                  <a:cubicBezTo>
                    <a:pt x="11608" y="37"/>
                    <a:pt x="15467" y="14029"/>
                    <a:pt x="15827" y="31271"/>
                  </a:cubicBezTo>
                  <a:cubicBezTo>
                    <a:pt x="18135" y="47455"/>
                    <a:pt x="17156" y="61529"/>
                    <a:pt x="12975" y="63178"/>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19" name="Freeform 1018">
              <a:extLst>
                <a:ext uri="{FF2B5EF4-FFF2-40B4-BE49-F238E27FC236}">
                  <a16:creationId xmlns:a16="http://schemas.microsoft.com/office/drawing/2014/main" id="{1EB1C033-70D7-8162-BC88-13E21F17F7B8}"/>
                </a:ext>
              </a:extLst>
            </p:cNvPr>
            <p:cNvSpPr/>
            <p:nvPr/>
          </p:nvSpPr>
          <p:spPr>
            <a:xfrm>
              <a:off x="-5404425" y="2718005"/>
              <a:ext cx="16776" cy="80448"/>
            </a:xfrm>
            <a:custGeom>
              <a:avLst/>
              <a:gdLst>
                <a:gd name="connsiteX0" fmla="*/ 5501 w 16776"/>
                <a:gd name="connsiteY0" fmla="*/ 80448 h 80448"/>
                <a:gd name="connsiteX1" fmla="*/ 526 w 16776"/>
                <a:gd name="connsiteY1" fmla="*/ 39322 h 80448"/>
                <a:gd name="connsiteX2" fmla="*/ 11270 w 16776"/>
                <a:gd name="connsiteY2" fmla="*/ 1 h 80448"/>
                <a:gd name="connsiteX3" fmla="*/ 16246 w 16776"/>
                <a:gd name="connsiteY3" fmla="*/ 41054 h 80448"/>
                <a:gd name="connsiteX4" fmla="*/ 5501 w 16776"/>
                <a:gd name="connsiteY4" fmla="*/ 80448 h 80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76" h="80448">
                  <a:moveTo>
                    <a:pt x="5501" y="80448"/>
                  </a:moveTo>
                  <a:cubicBezTo>
                    <a:pt x="1144" y="80522"/>
                    <a:pt x="-1090" y="62064"/>
                    <a:pt x="526" y="39322"/>
                  </a:cubicBezTo>
                  <a:cubicBezTo>
                    <a:pt x="2040" y="17695"/>
                    <a:pt x="6913" y="102"/>
                    <a:pt x="11270" y="1"/>
                  </a:cubicBezTo>
                  <a:cubicBezTo>
                    <a:pt x="15637" y="-146"/>
                    <a:pt x="17871" y="18312"/>
                    <a:pt x="16246" y="41054"/>
                  </a:cubicBezTo>
                  <a:cubicBezTo>
                    <a:pt x="14732" y="62708"/>
                    <a:pt x="9867" y="80301"/>
                    <a:pt x="5501" y="80448"/>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0" name="Freeform 1019">
              <a:extLst>
                <a:ext uri="{FF2B5EF4-FFF2-40B4-BE49-F238E27FC236}">
                  <a16:creationId xmlns:a16="http://schemas.microsoft.com/office/drawing/2014/main" id="{EBB7B4BE-CCA3-F12B-A609-41D5CC51C912}"/>
                </a:ext>
              </a:extLst>
            </p:cNvPr>
            <p:cNvSpPr/>
            <p:nvPr/>
          </p:nvSpPr>
          <p:spPr>
            <a:xfrm>
              <a:off x="-5550113" y="2396271"/>
              <a:ext cx="17048" cy="63342"/>
            </a:xfrm>
            <a:custGeom>
              <a:avLst/>
              <a:gdLst>
                <a:gd name="connsiteX0" fmla="*/ 12984 w 17048"/>
                <a:gd name="connsiteY0" fmla="*/ 63214 h 63342"/>
                <a:gd name="connsiteX1" fmla="*/ 33 w 17048"/>
                <a:gd name="connsiteY1" fmla="*/ 32275 h 63342"/>
                <a:gd name="connsiteX2" fmla="*/ 7251 w 17048"/>
                <a:gd name="connsiteY2" fmla="*/ 0 h 63342"/>
                <a:gd name="connsiteX3" fmla="*/ 15827 w 17048"/>
                <a:gd name="connsiteY3" fmla="*/ 31299 h 63342"/>
                <a:gd name="connsiteX4" fmla="*/ 12984 w 17048"/>
                <a:gd name="connsiteY4" fmla="*/ 63214 h 63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48" h="63342">
                  <a:moveTo>
                    <a:pt x="12984" y="63214"/>
                  </a:moveTo>
                  <a:cubicBezTo>
                    <a:pt x="9051" y="64835"/>
                    <a:pt x="2525" y="50872"/>
                    <a:pt x="33" y="32275"/>
                  </a:cubicBezTo>
                  <a:cubicBezTo>
                    <a:pt x="-364" y="14425"/>
                    <a:pt x="2885" y="-73"/>
                    <a:pt x="7251" y="0"/>
                  </a:cubicBezTo>
                  <a:cubicBezTo>
                    <a:pt x="11608" y="74"/>
                    <a:pt x="15467" y="14065"/>
                    <a:pt x="15827" y="31299"/>
                  </a:cubicBezTo>
                  <a:cubicBezTo>
                    <a:pt x="18135" y="47491"/>
                    <a:pt x="17165" y="61556"/>
                    <a:pt x="12984" y="63214"/>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1" name="Freeform 1020">
              <a:extLst>
                <a:ext uri="{FF2B5EF4-FFF2-40B4-BE49-F238E27FC236}">
                  <a16:creationId xmlns:a16="http://schemas.microsoft.com/office/drawing/2014/main" id="{E0FCE5CD-E2ED-6F1A-D0CA-4D70021DFA83}"/>
                </a:ext>
              </a:extLst>
            </p:cNvPr>
            <p:cNvSpPr/>
            <p:nvPr/>
          </p:nvSpPr>
          <p:spPr>
            <a:xfrm>
              <a:off x="-5457509" y="2372909"/>
              <a:ext cx="19991" cy="57828"/>
            </a:xfrm>
            <a:custGeom>
              <a:avLst/>
              <a:gdLst>
                <a:gd name="connsiteX0" fmla="*/ 6771 w 19991"/>
                <a:gd name="connsiteY0" fmla="*/ 57829 h 57828"/>
                <a:gd name="connsiteX1" fmla="*/ 605 w 19991"/>
                <a:gd name="connsiteY1" fmla="*/ 26991 h 57828"/>
                <a:gd name="connsiteX2" fmla="*/ 18273 w 19991"/>
                <a:gd name="connsiteY2" fmla="*/ 408 h 57828"/>
                <a:gd name="connsiteX3" fmla="*/ 16224 w 19991"/>
                <a:gd name="connsiteY3" fmla="*/ 29367 h 57828"/>
                <a:gd name="connsiteX4" fmla="*/ 6771 w 19991"/>
                <a:gd name="connsiteY4" fmla="*/ 57829 h 57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91" h="57828">
                  <a:moveTo>
                    <a:pt x="6771" y="57829"/>
                  </a:moveTo>
                  <a:cubicBezTo>
                    <a:pt x="2590" y="57829"/>
                    <a:pt x="-1592" y="44556"/>
                    <a:pt x="605" y="26991"/>
                  </a:cubicBezTo>
                  <a:cubicBezTo>
                    <a:pt x="3199" y="8928"/>
                    <a:pt x="15467" y="-2327"/>
                    <a:pt x="18273" y="408"/>
                  </a:cubicBezTo>
                  <a:cubicBezTo>
                    <a:pt x="22242" y="3503"/>
                    <a:pt x="18384" y="14620"/>
                    <a:pt x="16224" y="29367"/>
                  </a:cubicBezTo>
                  <a:cubicBezTo>
                    <a:pt x="14313" y="44408"/>
                    <a:pt x="11276" y="57829"/>
                    <a:pt x="6771" y="57829"/>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2" name="Freeform 1021">
              <a:extLst>
                <a:ext uri="{FF2B5EF4-FFF2-40B4-BE49-F238E27FC236}">
                  <a16:creationId xmlns:a16="http://schemas.microsoft.com/office/drawing/2014/main" id="{2B1B7437-AE6E-3AF9-55D2-9A87D3D98CAB}"/>
                </a:ext>
              </a:extLst>
            </p:cNvPr>
            <p:cNvSpPr/>
            <p:nvPr/>
          </p:nvSpPr>
          <p:spPr>
            <a:xfrm>
              <a:off x="-5708756" y="2649056"/>
              <a:ext cx="23140" cy="46682"/>
            </a:xfrm>
            <a:custGeom>
              <a:avLst/>
              <a:gdLst>
                <a:gd name="connsiteX0" fmla="*/ 21912 w 23140"/>
                <a:gd name="connsiteY0" fmla="*/ 45950 h 46682"/>
                <a:gd name="connsiteX1" fmla="*/ 1392 w 23140"/>
                <a:gd name="connsiteY1" fmla="*/ 27279 h 46682"/>
                <a:gd name="connsiteX2" fmla="*/ 4641 w 23140"/>
                <a:gd name="connsiteY2" fmla="*/ 6 h 46682"/>
                <a:gd name="connsiteX3" fmla="*/ 16355 w 23140"/>
                <a:gd name="connsiteY3" fmla="*/ 21956 h 46682"/>
                <a:gd name="connsiteX4" fmla="*/ 21912 w 23140"/>
                <a:gd name="connsiteY4" fmla="*/ 45950 h 46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 h="46682">
                  <a:moveTo>
                    <a:pt x="21912" y="45950"/>
                  </a:moveTo>
                  <a:cubicBezTo>
                    <a:pt x="19244" y="49229"/>
                    <a:pt x="9182" y="41243"/>
                    <a:pt x="1392" y="27279"/>
                  </a:cubicBezTo>
                  <a:cubicBezTo>
                    <a:pt x="-1452" y="11989"/>
                    <a:pt x="275" y="-316"/>
                    <a:pt x="4641" y="6"/>
                  </a:cubicBezTo>
                  <a:cubicBezTo>
                    <a:pt x="9007" y="255"/>
                    <a:pt x="14555" y="10046"/>
                    <a:pt x="16355" y="21956"/>
                  </a:cubicBezTo>
                  <a:cubicBezTo>
                    <a:pt x="22456" y="31738"/>
                    <a:pt x="24801" y="42570"/>
                    <a:pt x="21912" y="45950"/>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3" name="Freeform 1022">
              <a:extLst>
                <a:ext uri="{FF2B5EF4-FFF2-40B4-BE49-F238E27FC236}">
                  <a16:creationId xmlns:a16="http://schemas.microsoft.com/office/drawing/2014/main" id="{DAC0469F-628E-425D-3B48-C85B36D89117}"/>
                </a:ext>
              </a:extLst>
            </p:cNvPr>
            <p:cNvSpPr/>
            <p:nvPr/>
          </p:nvSpPr>
          <p:spPr>
            <a:xfrm>
              <a:off x="-3016671" y="2499476"/>
              <a:ext cx="32110" cy="69365"/>
            </a:xfrm>
            <a:custGeom>
              <a:avLst/>
              <a:gdLst>
                <a:gd name="connsiteX0" fmla="*/ 30440 w 32110"/>
                <a:gd name="connsiteY0" fmla="*/ 69176 h 69365"/>
                <a:gd name="connsiteX1" fmla="*/ 8618 w 32110"/>
                <a:gd name="connsiteY1" fmla="*/ 37436 h 69365"/>
                <a:gd name="connsiteX2" fmla="*/ 1658 w 32110"/>
                <a:gd name="connsiteY2" fmla="*/ 196 h 69365"/>
                <a:gd name="connsiteX3" fmla="*/ 23480 w 32110"/>
                <a:gd name="connsiteY3" fmla="*/ 31900 h 69365"/>
                <a:gd name="connsiteX4" fmla="*/ 30440 w 32110"/>
                <a:gd name="connsiteY4" fmla="*/ 69176 h 693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0" h="69365">
                  <a:moveTo>
                    <a:pt x="30440" y="69176"/>
                  </a:moveTo>
                  <a:cubicBezTo>
                    <a:pt x="26581" y="71184"/>
                    <a:pt x="16769" y="56972"/>
                    <a:pt x="8618" y="37436"/>
                  </a:cubicBezTo>
                  <a:cubicBezTo>
                    <a:pt x="901" y="18949"/>
                    <a:pt x="-2200" y="2250"/>
                    <a:pt x="1658" y="196"/>
                  </a:cubicBezTo>
                  <a:cubicBezTo>
                    <a:pt x="5517" y="-1849"/>
                    <a:pt x="15329" y="12327"/>
                    <a:pt x="23480" y="31900"/>
                  </a:cubicBezTo>
                  <a:cubicBezTo>
                    <a:pt x="31197" y="50395"/>
                    <a:pt x="34326" y="67085"/>
                    <a:pt x="30440" y="69176"/>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4" name="Freeform 1023">
              <a:extLst>
                <a:ext uri="{FF2B5EF4-FFF2-40B4-BE49-F238E27FC236}">
                  <a16:creationId xmlns:a16="http://schemas.microsoft.com/office/drawing/2014/main" id="{62A4CF8E-C996-EE6C-84FD-70D75F44D73E}"/>
                </a:ext>
              </a:extLst>
            </p:cNvPr>
            <p:cNvSpPr/>
            <p:nvPr/>
          </p:nvSpPr>
          <p:spPr>
            <a:xfrm>
              <a:off x="-2907081" y="2499540"/>
              <a:ext cx="17045" cy="63355"/>
            </a:xfrm>
            <a:custGeom>
              <a:avLst/>
              <a:gdLst>
                <a:gd name="connsiteX0" fmla="*/ 7242 w 17045"/>
                <a:gd name="connsiteY0" fmla="*/ 63355 h 63355"/>
                <a:gd name="connsiteX1" fmla="*/ 33 w 17045"/>
                <a:gd name="connsiteY1" fmla="*/ 31044 h 63355"/>
                <a:gd name="connsiteX2" fmla="*/ 12974 w 17045"/>
                <a:gd name="connsiteY2" fmla="*/ 132 h 63355"/>
                <a:gd name="connsiteX3" fmla="*/ 15827 w 17045"/>
                <a:gd name="connsiteY3" fmla="*/ 32011 h 63355"/>
                <a:gd name="connsiteX4" fmla="*/ 7242 w 17045"/>
                <a:gd name="connsiteY4" fmla="*/ 63355 h 6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45" h="63355">
                  <a:moveTo>
                    <a:pt x="7242" y="63355"/>
                  </a:moveTo>
                  <a:cubicBezTo>
                    <a:pt x="2876" y="63392"/>
                    <a:pt x="-364" y="48885"/>
                    <a:pt x="33" y="31044"/>
                  </a:cubicBezTo>
                  <a:cubicBezTo>
                    <a:pt x="2516" y="12438"/>
                    <a:pt x="9042" y="-1517"/>
                    <a:pt x="12974" y="132"/>
                  </a:cubicBezTo>
                  <a:cubicBezTo>
                    <a:pt x="17156" y="1753"/>
                    <a:pt x="18135" y="15827"/>
                    <a:pt x="15827" y="32011"/>
                  </a:cubicBezTo>
                  <a:cubicBezTo>
                    <a:pt x="15467" y="49245"/>
                    <a:pt x="11608" y="63245"/>
                    <a:pt x="7242" y="63355"/>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5" name="Freeform 1024">
              <a:extLst>
                <a:ext uri="{FF2B5EF4-FFF2-40B4-BE49-F238E27FC236}">
                  <a16:creationId xmlns:a16="http://schemas.microsoft.com/office/drawing/2014/main" id="{73E03C89-AA6D-703E-3A46-B468A17EC40D}"/>
                </a:ext>
              </a:extLst>
            </p:cNvPr>
            <p:cNvSpPr/>
            <p:nvPr/>
          </p:nvSpPr>
          <p:spPr>
            <a:xfrm>
              <a:off x="-2781766" y="2522545"/>
              <a:ext cx="22944" cy="57695"/>
            </a:xfrm>
            <a:custGeom>
              <a:avLst/>
              <a:gdLst>
                <a:gd name="connsiteX0" fmla="*/ 2833 w 22944"/>
                <a:gd name="connsiteY0" fmla="*/ 57584 h 57695"/>
                <a:gd name="connsiteX1" fmla="*/ 3876 w 22944"/>
                <a:gd name="connsiteY1" fmla="*/ 26635 h 57695"/>
                <a:gd name="connsiteX2" fmla="*/ 20104 w 22944"/>
                <a:gd name="connsiteY2" fmla="*/ 118 h 57695"/>
                <a:gd name="connsiteX3" fmla="*/ 19088 w 22944"/>
                <a:gd name="connsiteY3" fmla="*/ 30992 h 57695"/>
                <a:gd name="connsiteX4" fmla="*/ 2833 w 22944"/>
                <a:gd name="connsiteY4" fmla="*/ 57584 h 57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4" h="57695">
                  <a:moveTo>
                    <a:pt x="2833" y="57584"/>
                  </a:moveTo>
                  <a:cubicBezTo>
                    <a:pt x="-1321" y="56138"/>
                    <a:pt x="-850" y="42322"/>
                    <a:pt x="3876" y="26635"/>
                  </a:cubicBezTo>
                  <a:cubicBezTo>
                    <a:pt x="8667" y="10590"/>
                    <a:pt x="15987" y="-1319"/>
                    <a:pt x="20104" y="118"/>
                  </a:cubicBezTo>
                  <a:cubicBezTo>
                    <a:pt x="24248" y="1527"/>
                    <a:pt x="23815" y="15343"/>
                    <a:pt x="19088" y="30992"/>
                  </a:cubicBezTo>
                  <a:cubicBezTo>
                    <a:pt x="14261" y="47074"/>
                    <a:pt x="6978" y="58984"/>
                    <a:pt x="2833" y="57584"/>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6" name="Freeform 1025">
              <a:extLst>
                <a:ext uri="{FF2B5EF4-FFF2-40B4-BE49-F238E27FC236}">
                  <a16:creationId xmlns:a16="http://schemas.microsoft.com/office/drawing/2014/main" id="{7F29AC63-596F-D426-0D97-7895A452F3C3}"/>
                </a:ext>
              </a:extLst>
            </p:cNvPr>
            <p:cNvSpPr/>
            <p:nvPr/>
          </p:nvSpPr>
          <p:spPr>
            <a:xfrm>
              <a:off x="-2614093" y="2504316"/>
              <a:ext cx="26378" cy="30235"/>
            </a:xfrm>
            <a:custGeom>
              <a:avLst/>
              <a:gdLst>
                <a:gd name="connsiteX0" fmla="*/ 2137 w 26378"/>
                <a:gd name="connsiteY0" fmla="*/ 29860 h 30235"/>
                <a:gd name="connsiteX1" fmla="*/ 6392 w 26378"/>
                <a:gd name="connsiteY1" fmla="*/ 9393 h 30235"/>
                <a:gd name="connsiteX2" fmla="*/ 25177 w 26378"/>
                <a:gd name="connsiteY2" fmla="*/ 1113 h 30235"/>
                <a:gd name="connsiteX3" fmla="*/ 18475 w 26378"/>
                <a:gd name="connsiteY3" fmla="*/ 19571 h 30235"/>
                <a:gd name="connsiteX4" fmla="*/ 2137 w 26378"/>
                <a:gd name="connsiteY4" fmla="*/ 29860 h 30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8" h="30235">
                  <a:moveTo>
                    <a:pt x="2137" y="29860"/>
                  </a:moveTo>
                  <a:cubicBezTo>
                    <a:pt x="-1786" y="28137"/>
                    <a:pt x="-272" y="18494"/>
                    <a:pt x="6392" y="9393"/>
                  </a:cubicBezTo>
                  <a:cubicBezTo>
                    <a:pt x="13712" y="1656"/>
                    <a:pt x="22112" y="-2010"/>
                    <a:pt x="25177" y="1113"/>
                  </a:cubicBezTo>
                  <a:cubicBezTo>
                    <a:pt x="28251" y="4208"/>
                    <a:pt x="25214" y="12525"/>
                    <a:pt x="18475" y="19571"/>
                  </a:cubicBezTo>
                  <a:cubicBezTo>
                    <a:pt x="13214" y="26986"/>
                    <a:pt x="6254" y="31628"/>
                    <a:pt x="2137" y="29860"/>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7" name="Freeform 1026">
              <a:extLst>
                <a:ext uri="{FF2B5EF4-FFF2-40B4-BE49-F238E27FC236}">
                  <a16:creationId xmlns:a16="http://schemas.microsoft.com/office/drawing/2014/main" id="{FFB09482-6810-6595-3C84-6C5D04B4580C}"/>
                </a:ext>
              </a:extLst>
            </p:cNvPr>
            <p:cNvSpPr/>
            <p:nvPr/>
          </p:nvSpPr>
          <p:spPr>
            <a:xfrm>
              <a:off x="-2436012" y="2510807"/>
              <a:ext cx="27197" cy="57944"/>
            </a:xfrm>
            <a:custGeom>
              <a:avLst/>
              <a:gdLst>
                <a:gd name="connsiteX0" fmla="*/ 2581 w 27197"/>
                <a:gd name="connsiteY0" fmla="*/ 57845 h 57944"/>
                <a:gd name="connsiteX1" fmla="*/ 4815 w 27197"/>
                <a:gd name="connsiteY1" fmla="*/ 25644 h 57944"/>
                <a:gd name="connsiteX2" fmla="*/ 25621 w 27197"/>
                <a:gd name="connsiteY2" fmla="*/ 379 h 57944"/>
                <a:gd name="connsiteX3" fmla="*/ 19714 w 27197"/>
                <a:gd name="connsiteY3" fmla="*/ 31069 h 57944"/>
                <a:gd name="connsiteX4" fmla="*/ 2581 w 27197"/>
                <a:gd name="connsiteY4" fmla="*/ 57845 h 57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7" h="57944">
                  <a:moveTo>
                    <a:pt x="2581" y="57845"/>
                  </a:moveTo>
                  <a:cubicBezTo>
                    <a:pt x="-1526" y="56436"/>
                    <a:pt x="-695" y="42085"/>
                    <a:pt x="4815" y="25644"/>
                  </a:cubicBezTo>
                  <a:cubicBezTo>
                    <a:pt x="12643" y="9055"/>
                    <a:pt x="22096" y="-2246"/>
                    <a:pt x="25621" y="379"/>
                  </a:cubicBezTo>
                  <a:cubicBezTo>
                    <a:pt x="29120" y="2939"/>
                    <a:pt x="26637" y="16755"/>
                    <a:pt x="19714" y="31069"/>
                  </a:cubicBezTo>
                  <a:cubicBezTo>
                    <a:pt x="14268" y="47087"/>
                    <a:pt x="6763" y="59171"/>
                    <a:pt x="2581" y="57845"/>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8" name="Freeform 1027">
              <a:extLst>
                <a:ext uri="{FF2B5EF4-FFF2-40B4-BE49-F238E27FC236}">
                  <a16:creationId xmlns:a16="http://schemas.microsoft.com/office/drawing/2014/main" id="{2AED76D3-EC88-29EA-34C0-3D1B94175123}"/>
                </a:ext>
              </a:extLst>
            </p:cNvPr>
            <p:cNvSpPr/>
            <p:nvPr/>
          </p:nvSpPr>
          <p:spPr>
            <a:xfrm>
              <a:off x="-2959026" y="3436014"/>
              <a:ext cx="32592" cy="86302"/>
            </a:xfrm>
            <a:custGeom>
              <a:avLst/>
              <a:gdLst>
                <a:gd name="connsiteX0" fmla="*/ 30377 w 32592"/>
                <a:gd name="connsiteY0" fmla="*/ 86282 h 86302"/>
                <a:gd name="connsiteX1" fmla="*/ 10475 w 32592"/>
                <a:gd name="connsiteY1" fmla="*/ 45193 h 86302"/>
                <a:gd name="connsiteX2" fmla="*/ 1604 w 32592"/>
                <a:gd name="connsiteY2" fmla="*/ 106 h 86302"/>
                <a:gd name="connsiteX3" fmla="*/ 25402 w 32592"/>
                <a:gd name="connsiteY3" fmla="*/ 39943 h 86302"/>
                <a:gd name="connsiteX4" fmla="*/ 30377 w 32592"/>
                <a:gd name="connsiteY4" fmla="*/ 86282 h 86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92" h="86302">
                  <a:moveTo>
                    <a:pt x="30377" y="86282"/>
                  </a:moveTo>
                  <a:cubicBezTo>
                    <a:pt x="26048" y="87001"/>
                    <a:pt x="17140" y="68616"/>
                    <a:pt x="10475" y="45193"/>
                  </a:cubicBezTo>
                  <a:cubicBezTo>
                    <a:pt x="1494" y="21945"/>
                    <a:pt x="-2476" y="1727"/>
                    <a:pt x="1604" y="106"/>
                  </a:cubicBezTo>
                  <a:cubicBezTo>
                    <a:pt x="5638" y="-1543"/>
                    <a:pt x="16309" y="16262"/>
                    <a:pt x="25402" y="39943"/>
                  </a:cubicBezTo>
                  <a:cubicBezTo>
                    <a:pt x="32574" y="64692"/>
                    <a:pt x="34670" y="85527"/>
                    <a:pt x="30377" y="86282"/>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9" name="Freeform 1028">
              <a:extLst>
                <a:ext uri="{FF2B5EF4-FFF2-40B4-BE49-F238E27FC236}">
                  <a16:creationId xmlns:a16="http://schemas.microsoft.com/office/drawing/2014/main" id="{69F337DA-BAD1-F478-D5BD-48F6A0AEA3FF}"/>
                </a:ext>
              </a:extLst>
            </p:cNvPr>
            <p:cNvSpPr/>
            <p:nvPr/>
          </p:nvSpPr>
          <p:spPr>
            <a:xfrm>
              <a:off x="-2910734" y="3453349"/>
              <a:ext cx="19273" cy="40557"/>
            </a:xfrm>
            <a:custGeom>
              <a:avLst/>
              <a:gdLst>
                <a:gd name="connsiteX0" fmla="*/ 16627 w 19273"/>
                <a:gd name="connsiteY0" fmla="*/ 40237 h 40557"/>
                <a:gd name="connsiteX1" fmla="*/ 944 w 19273"/>
                <a:gd name="connsiteY1" fmla="*/ 23179 h 40557"/>
                <a:gd name="connsiteX2" fmla="*/ 5126 w 19273"/>
                <a:gd name="connsiteY2" fmla="*/ 4 h 40557"/>
                <a:gd name="connsiteX3" fmla="*/ 16055 w 19273"/>
                <a:gd name="connsiteY3" fmla="*/ 18463 h 40557"/>
                <a:gd name="connsiteX4" fmla="*/ 16627 w 19273"/>
                <a:gd name="connsiteY4" fmla="*/ 40237 h 40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73" h="40557">
                  <a:moveTo>
                    <a:pt x="16627" y="40237"/>
                  </a:moveTo>
                  <a:cubicBezTo>
                    <a:pt x="12953" y="42208"/>
                    <a:pt x="5200" y="34904"/>
                    <a:pt x="944" y="23179"/>
                  </a:cubicBezTo>
                  <a:cubicBezTo>
                    <a:pt x="-1363" y="10155"/>
                    <a:pt x="760" y="-244"/>
                    <a:pt x="5126" y="4"/>
                  </a:cubicBezTo>
                  <a:cubicBezTo>
                    <a:pt x="9492" y="262"/>
                    <a:pt x="14606" y="8460"/>
                    <a:pt x="16055" y="18463"/>
                  </a:cubicBezTo>
                  <a:cubicBezTo>
                    <a:pt x="19729" y="28429"/>
                    <a:pt x="20698" y="38110"/>
                    <a:pt x="16627" y="40237"/>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0" name="Freeform 1029">
              <a:extLst>
                <a:ext uri="{FF2B5EF4-FFF2-40B4-BE49-F238E27FC236}">
                  <a16:creationId xmlns:a16="http://schemas.microsoft.com/office/drawing/2014/main" id="{C7612E5B-29D3-18FB-DC5C-3D56E5E6C2D0}"/>
                </a:ext>
              </a:extLst>
            </p:cNvPr>
            <p:cNvSpPr/>
            <p:nvPr/>
          </p:nvSpPr>
          <p:spPr>
            <a:xfrm>
              <a:off x="-2814872" y="3441727"/>
              <a:ext cx="17132" cy="51859"/>
            </a:xfrm>
            <a:custGeom>
              <a:avLst/>
              <a:gdLst>
                <a:gd name="connsiteX0" fmla="*/ 7158 w 17132"/>
                <a:gd name="connsiteY0" fmla="*/ 51859 h 51859"/>
                <a:gd name="connsiteX1" fmla="*/ 59 w 17132"/>
                <a:gd name="connsiteY1" fmla="*/ 25047 h 51859"/>
                <a:gd name="connsiteX2" fmla="*/ 12890 w 17132"/>
                <a:gd name="connsiteY2" fmla="*/ 150 h 51859"/>
                <a:gd name="connsiteX3" fmla="*/ 15779 w 17132"/>
                <a:gd name="connsiteY3" fmla="*/ 26419 h 51859"/>
                <a:gd name="connsiteX4" fmla="*/ 7158 w 17132"/>
                <a:gd name="connsiteY4" fmla="*/ 51859 h 51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2" h="51859">
                  <a:moveTo>
                    <a:pt x="7158" y="51859"/>
                  </a:moveTo>
                  <a:cubicBezTo>
                    <a:pt x="2801" y="51896"/>
                    <a:pt x="-486" y="39913"/>
                    <a:pt x="59" y="25047"/>
                  </a:cubicBezTo>
                  <a:cubicBezTo>
                    <a:pt x="2902" y="9720"/>
                    <a:pt x="8819" y="-1434"/>
                    <a:pt x="12890" y="150"/>
                  </a:cubicBezTo>
                  <a:cubicBezTo>
                    <a:pt x="17007" y="1660"/>
                    <a:pt x="18447" y="13469"/>
                    <a:pt x="15779" y="26419"/>
                  </a:cubicBezTo>
                  <a:cubicBezTo>
                    <a:pt x="15382" y="40383"/>
                    <a:pt x="11561" y="51786"/>
                    <a:pt x="7158" y="51859"/>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1" name="Freeform 1030">
              <a:extLst>
                <a:ext uri="{FF2B5EF4-FFF2-40B4-BE49-F238E27FC236}">
                  <a16:creationId xmlns:a16="http://schemas.microsoft.com/office/drawing/2014/main" id="{A8C73A03-56CB-2477-A5AA-1EB5B4D6C671}"/>
                </a:ext>
              </a:extLst>
            </p:cNvPr>
            <p:cNvSpPr/>
            <p:nvPr/>
          </p:nvSpPr>
          <p:spPr>
            <a:xfrm>
              <a:off x="-2735029" y="3568084"/>
              <a:ext cx="32446" cy="74923"/>
            </a:xfrm>
            <a:custGeom>
              <a:avLst/>
              <a:gdLst>
                <a:gd name="connsiteX0" fmla="*/ 2177 w 32446"/>
                <a:gd name="connsiteY0" fmla="*/ 74884 h 74923"/>
                <a:gd name="connsiteX1" fmla="*/ 7328 w 32446"/>
                <a:gd name="connsiteY1" fmla="*/ 33941 h 74923"/>
                <a:gd name="connsiteX2" fmla="*/ 30950 w 32446"/>
                <a:gd name="connsiteY2" fmla="*/ 193 h 74923"/>
                <a:gd name="connsiteX3" fmla="*/ 22079 w 32446"/>
                <a:gd name="connsiteY3" fmla="*/ 39698 h 74923"/>
                <a:gd name="connsiteX4" fmla="*/ 2177 w 32446"/>
                <a:gd name="connsiteY4" fmla="*/ 74884 h 74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46" h="74923">
                  <a:moveTo>
                    <a:pt x="2177" y="74884"/>
                  </a:moveTo>
                  <a:cubicBezTo>
                    <a:pt x="-2079" y="73916"/>
                    <a:pt x="44" y="55532"/>
                    <a:pt x="7328" y="33941"/>
                  </a:cubicBezTo>
                  <a:cubicBezTo>
                    <a:pt x="16457" y="13254"/>
                    <a:pt x="27091" y="-1898"/>
                    <a:pt x="30950" y="193"/>
                  </a:cubicBezTo>
                  <a:cubicBezTo>
                    <a:pt x="34845" y="2210"/>
                    <a:pt x="30876" y="19876"/>
                    <a:pt x="22079" y="39698"/>
                  </a:cubicBezTo>
                  <a:cubicBezTo>
                    <a:pt x="15303" y="60063"/>
                    <a:pt x="6506" y="75823"/>
                    <a:pt x="2177" y="74884"/>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2" name="Freeform 1031">
              <a:extLst>
                <a:ext uri="{FF2B5EF4-FFF2-40B4-BE49-F238E27FC236}">
                  <a16:creationId xmlns:a16="http://schemas.microsoft.com/office/drawing/2014/main" id="{40BC7F83-6202-13A9-1EB7-09092479C6C9}"/>
                </a:ext>
              </a:extLst>
            </p:cNvPr>
            <p:cNvSpPr/>
            <p:nvPr/>
          </p:nvSpPr>
          <p:spPr>
            <a:xfrm>
              <a:off x="-2712763" y="4424225"/>
              <a:ext cx="23141" cy="74794"/>
            </a:xfrm>
            <a:custGeom>
              <a:avLst/>
              <a:gdLst>
                <a:gd name="connsiteX0" fmla="*/ 20222 w 23141"/>
                <a:gd name="connsiteY0" fmla="*/ 74743 h 74794"/>
                <a:gd name="connsiteX1" fmla="*/ 3819 w 23141"/>
                <a:gd name="connsiteY1" fmla="*/ 39125 h 74794"/>
                <a:gd name="connsiteX2" fmla="*/ 2951 w 23141"/>
                <a:gd name="connsiteY2" fmla="*/ 52 h 74794"/>
                <a:gd name="connsiteX3" fmla="*/ 19317 w 23141"/>
                <a:gd name="connsiteY3" fmla="*/ 35634 h 74794"/>
                <a:gd name="connsiteX4" fmla="*/ 20222 w 23141"/>
                <a:gd name="connsiteY4" fmla="*/ 74743 h 74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1" h="74794">
                  <a:moveTo>
                    <a:pt x="20222" y="74743"/>
                  </a:moveTo>
                  <a:cubicBezTo>
                    <a:pt x="15966" y="75821"/>
                    <a:pt x="8646" y="59849"/>
                    <a:pt x="3819" y="39125"/>
                  </a:cubicBezTo>
                  <a:cubicBezTo>
                    <a:pt x="-908" y="18576"/>
                    <a:pt x="-1304" y="1130"/>
                    <a:pt x="2951" y="52"/>
                  </a:cubicBezTo>
                  <a:cubicBezTo>
                    <a:pt x="7169" y="-1034"/>
                    <a:pt x="14490" y="14910"/>
                    <a:pt x="19317" y="35634"/>
                  </a:cubicBezTo>
                  <a:cubicBezTo>
                    <a:pt x="24043" y="56174"/>
                    <a:pt x="24441" y="73665"/>
                    <a:pt x="20222" y="74743"/>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3" name="Freeform 1032">
              <a:extLst>
                <a:ext uri="{FF2B5EF4-FFF2-40B4-BE49-F238E27FC236}">
                  <a16:creationId xmlns:a16="http://schemas.microsoft.com/office/drawing/2014/main" id="{754C7A27-0E02-8724-4F91-BCDBE745ED80}"/>
                </a:ext>
              </a:extLst>
            </p:cNvPr>
            <p:cNvSpPr/>
            <p:nvPr/>
          </p:nvSpPr>
          <p:spPr>
            <a:xfrm>
              <a:off x="-2642888" y="4435791"/>
              <a:ext cx="15830" cy="51700"/>
            </a:xfrm>
            <a:custGeom>
              <a:avLst/>
              <a:gdLst>
                <a:gd name="connsiteX0" fmla="*/ 7929 w 15830"/>
                <a:gd name="connsiteY0" fmla="*/ 51701 h 51700"/>
                <a:gd name="connsiteX1" fmla="*/ 0 w 15830"/>
                <a:gd name="connsiteY1" fmla="*/ 25827 h 51700"/>
                <a:gd name="connsiteX2" fmla="*/ 7929 w 15830"/>
                <a:gd name="connsiteY2" fmla="*/ 0 h 51700"/>
                <a:gd name="connsiteX3" fmla="*/ 15831 w 15830"/>
                <a:gd name="connsiteY3" fmla="*/ 25827 h 51700"/>
                <a:gd name="connsiteX4" fmla="*/ 7929 w 15830"/>
                <a:gd name="connsiteY4" fmla="*/ 51701 h 5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30" h="51700">
                  <a:moveTo>
                    <a:pt x="7929" y="51701"/>
                  </a:moveTo>
                  <a:cubicBezTo>
                    <a:pt x="3572" y="51701"/>
                    <a:pt x="0" y="40113"/>
                    <a:pt x="0" y="25827"/>
                  </a:cubicBezTo>
                  <a:cubicBezTo>
                    <a:pt x="0" y="11550"/>
                    <a:pt x="3572" y="0"/>
                    <a:pt x="7929" y="0"/>
                  </a:cubicBezTo>
                  <a:cubicBezTo>
                    <a:pt x="12295" y="0"/>
                    <a:pt x="15831" y="11550"/>
                    <a:pt x="15831" y="25827"/>
                  </a:cubicBezTo>
                  <a:cubicBezTo>
                    <a:pt x="15831" y="40113"/>
                    <a:pt x="12295" y="51701"/>
                    <a:pt x="7929" y="51701"/>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4" name="Freeform 1033">
              <a:extLst>
                <a:ext uri="{FF2B5EF4-FFF2-40B4-BE49-F238E27FC236}">
                  <a16:creationId xmlns:a16="http://schemas.microsoft.com/office/drawing/2014/main" id="{C06D254E-796A-C35D-F452-9B8217BADB5F}"/>
                </a:ext>
              </a:extLst>
            </p:cNvPr>
            <p:cNvSpPr/>
            <p:nvPr/>
          </p:nvSpPr>
          <p:spPr>
            <a:xfrm>
              <a:off x="-2539263" y="4481734"/>
              <a:ext cx="15867" cy="34467"/>
            </a:xfrm>
            <a:custGeom>
              <a:avLst/>
              <a:gdLst>
                <a:gd name="connsiteX0" fmla="*/ 7939 w 15867"/>
                <a:gd name="connsiteY0" fmla="*/ 34467 h 34467"/>
                <a:gd name="connsiteX1" fmla="*/ 0 w 15867"/>
                <a:gd name="connsiteY1" fmla="*/ 17234 h 34467"/>
                <a:gd name="connsiteX2" fmla="*/ 7939 w 15867"/>
                <a:gd name="connsiteY2" fmla="*/ 0 h 34467"/>
                <a:gd name="connsiteX3" fmla="*/ 15868 w 15867"/>
                <a:gd name="connsiteY3" fmla="*/ 17234 h 34467"/>
                <a:gd name="connsiteX4" fmla="*/ 7939 w 15867"/>
                <a:gd name="connsiteY4" fmla="*/ 34467 h 34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67" h="34467">
                  <a:moveTo>
                    <a:pt x="7939" y="34467"/>
                  </a:moveTo>
                  <a:cubicBezTo>
                    <a:pt x="3573" y="34467"/>
                    <a:pt x="0" y="26730"/>
                    <a:pt x="0" y="17234"/>
                  </a:cubicBezTo>
                  <a:cubicBezTo>
                    <a:pt x="0" y="7737"/>
                    <a:pt x="3573" y="0"/>
                    <a:pt x="7939" y="0"/>
                  </a:cubicBezTo>
                  <a:cubicBezTo>
                    <a:pt x="12296" y="0"/>
                    <a:pt x="15868" y="7737"/>
                    <a:pt x="15868" y="17234"/>
                  </a:cubicBezTo>
                  <a:cubicBezTo>
                    <a:pt x="15868" y="26730"/>
                    <a:pt x="12296" y="34467"/>
                    <a:pt x="7939" y="34467"/>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5" name="Freeform 1034">
              <a:extLst>
                <a:ext uri="{FF2B5EF4-FFF2-40B4-BE49-F238E27FC236}">
                  <a16:creationId xmlns:a16="http://schemas.microsoft.com/office/drawing/2014/main" id="{21980E66-3F28-2D43-1339-B06ED7F28DEB}"/>
                </a:ext>
              </a:extLst>
            </p:cNvPr>
            <p:cNvSpPr/>
            <p:nvPr/>
          </p:nvSpPr>
          <p:spPr>
            <a:xfrm>
              <a:off x="-2337422" y="4464426"/>
              <a:ext cx="22576" cy="69226"/>
            </a:xfrm>
            <a:custGeom>
              <a:avLst/>
              <a:gdLst>
                <a:gd name="connsiteX0" fmla="*/ 1894 w 22576"/>
                <a:gd name="connsiteY0" fmla="*/ 69009 h 69226"/>
                <a:gd name="connsiteX1" fmla="*/ 4737 w 22576"/>
                <a:gd name="connsiteY1" fmla="*/ 33603 h 69226"/>
                <a:gd name="connsiteX2" fmla="*/ 19165 w 22576"/>
                <a:gd name="connsiteY2" fmla="*/ 75 h 69226"/>
                <a:gd name="connsiteX3" fmla="*/ 20319 w 22576"/>
                <a:gd name="connsiteY3" fmla="*/ 36559 h 69226"/>
                <a:gd name="connsiteX4" fmla="*/ 1894 w 22576"/>
                <a:gd name="connsiteY4" fmla="*/ 69009 h 692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76" h="69226">
                  <a:moveTo>
                    <a:pt x="1894" y="69009"/>
                  </a:moveTo>
                  <a:cubicBezTo>
                    <a:pt x="-2361" y="66531"/>
                    <a:pt x="1423" y="52135"/>
                    <a:pt x="4737" y="33603"/>
                  </a:cubicBezTo>
                  <a:cubicBezTo>
                    <a:pt x="7913" y="14536"/>
                    <a:pt x="15021" y="-1224"/>
                    <a:pt x="19165" y="75"/>
                  </a:cubicBezTo>
                  <a:cubicBezTo>
                    <a:pt x="23384" y="1365"/>
                    <a:pt x="23596" y="16765"/>
                    <a:pt x="20319" y="36559"/>
                  </a:cubicBezTo>
                  <a:cubicBezTo>
                    <a:pt x="16636" y="56989"/>
                    <a:pt x="5208" y="71173"/>
                    <a:pt x="1894" y="69009"/>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6" name="Freeform 1035">
              <a:extLst>
                <a:ext uri="{FF2B5EF4-FFF2-40B4-BE49-F238E27FC236}">
                  <a16:creationId xmlns:a16="http://schemas.microsoft.com/office/drawing/2014/main" id="{C34C986E-83F7-56F5-38EB-06148B4BE27F}"/>
                </a:ext>
              </a:extLst>
            </p:cNvPr>
            <p:cNvSpPr/>
            <p:nvPr/>
          </p:nvSpPr>
          <p:spPr>
            <a:xfrm>
              <a:off x="-3445587" y="4309383"/>
              <a:ext cx="34152" cy="80719"/>
            </a:xfrm>
            <a:custGeom>
              <a:avLst/>
              <a:gdLst>
                <a:gd name="connsiteX0" fmla="*/ 33250 w 34152"/>
                <a:gd name="connsiteY0" fmla="*/ 80418 h 80719"/>
                <a:gd name="connsiteX1" fmla="*/ 5022 w 34152"/>
                <a:gd name="connsiteY1" fmla="*/ 45196 h 80719"/>
                <a:gd name="connsiteX2" fmla="*/ 4477 w 34152"/>
                <a:gd name="connsiteY2" fmla="*/ 8 h 80719"/>
                <a:gd name="connsiteX3" fmla="*/ 19837 w 34152"/>
                <a:gd name="connsiteY3" fmla="*/ 39725 h 80719"/>
                <a:gd name="connsiteX4" fmla="*/ 33250 w 34152"/>
                <a:gd name="connsiteY4" fmla="*/ 80418 h 80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52" h="80719">
                  <a:moveTo>
                    <a:pt x="33250" y="80418"/>
                  </a:moveTo>
                  <a:cubicBezTo>
                    <a:pt x="30296" y="82979"/>
                    <a:pt x="14465" y="69015"/>
                    <a:pt x="5022" y="45196"/>
                  </a:cubicBezTo>
                  <a:cubicBezTo>
                    <a:pt x="-3563" y="20842"/>
                    <a:pt x="656" y="-462"/>
                    <a:pt x="4477" y="8"/>
                  </a:cubicBezTo>
                  <a:cubicBezTo>
                    <a:pt x="9416" y="220"/>
                    <a:pt x="12416" y="18503"/>
                    <a:pt x="19837" y="39725"/>
                  </a:cubicBezTo>
                  <a:cubicBezTo>
                    <a:pt x="28173" y="60670"/>
                    <a:pt x="37044" y="77434"/>
                    <a:pt x="33250" y="80418"/>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7" name="Freeform 1036">
              <a:extLst>
                <a:ext uri="{FF2B5EF4-FFF2-40B4-BE49-F238E27FC236}">
                  <a16:creationId xmlns:a16="http://schemas.microsoft.com/office/drawing/2014/main" id="{0FB39857-090B-C91B-D87D-787C03384364}"/>
                </a:ext>
              </a:extLst>
            </p:cNvPr>
            <p:cNvSpPr/>
            <p:nvPr/>
          </p:nvSpPr>
          <p:spPr>
            <a:xfrm>
              <a:off x="-3362685" y="4320867"/>
              <a:ext cx="15867" cy="40223"/>
            </a:xfrm>
            <a:custGeom>
              <a:avLst/>
              <a:gdLst>
                <a:gd name="connsiteX0" fmla="*/ 7939 w 15867"/>
                <a:gd name="connsiteY0" fmla="*/ 40224 h 40223"/>
                <a:gd name="connsiteX1" fmla="*/ 0 w 15867"/>
                <a:gd name="connsiteY1" fmla="*/ 20116 h 40223"/>
                <a:gd name="connsiteX2" fmla="*/ 7939 w 15867"/>
                <a:gd name="connsiteY2" fmla="*/ 0 h 40223"/>
                <a:gd name="connsiteX3" fmla="*/ 15868 w 15867"/>
                <a:gd name="connsiteY3" fmla="*/ 20116 h 40223"/>
                <a:gd name="connsiteX4" fmla="*/ 7939 w 15867"/>
                <a:gd name="connsiteY4" fmla="*/ 40224 h 40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67" h="40223">
                  <a:moveTo>
                    <a:pt x="7939" y="40224"/>
                  </a:moveTo>
                  <a:cubicBezTo>
                    <a:pt x="3573" y="40224"/>
                    <a:pt x="0" y="31197"/>
                    <a:pt x="0" y="20116"/>
                  </a:cubicBezTo>
                  <a:cubicBezTo>
                    <a:pt x="0" y="8999"/>
                    <a:pt x="3573" y="0"/>
                    <a:pt x="7939" y="0"/>
                  </a:cubicBezTo>
                  <a:cubicBezTo>
                    <a:pt x="12296" y="0"/>
                    <a:pt x="15868" y="8999"/>
                    <a:pt x="15868" y="20116"/>
                  </a:cubicBezTo>
                  <a:cubicBezTo>
                    <a:pt x="15868" y="31197"/>
                    <a:pt x="12296" y="40224"/>
                    <a:pt x="7939" y="40224"/>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8" name="Freeform 1037">
              <a:extLst>
                <a:ext uri="{FF2B5EF4-FFF2-40B4-BE49-F238E27FC236}">
                  <a16:creationId xmlns:a16="http://schemas.microsoft.com/office/drawing/2014/main" id="{EE1A8CDE-A940-8959-6F1F-DEAC04DD333C}"/>
                </a:ext>
              </a:extLst>
            </p:cNvPr>
            <p:cNvSpPr/>
            <p:nvPr/>
          </p:nvSpPr>
          <p:spPr>
            <a:xfrm>
              <a:off x="-1912677" y="4039273"/>
              <a:ext cx="27053" cy="69547"/>
            </a:xfrm>
            <a:custGeom>
              <a:avLst/>
              <a:gdLst>
                <a:gd name="connsiteX0" fmla="*/ 26287 w 27053"/>
                <a:gd name="connsiteY0" fmla="*/ 69026 h 69547"/>
                <a:gd name="connsiteX1" fmla="*/ 1298 w 27053"/>
                <a:gd name="connsiteY1" fmla="*/ 38548 h 69547"/>
                <a:gd name="connsiteX2" fmla="*/ 9015 w 27053"/>
                <a:gd name="connsiteY2" fmla="*/ 92 h 69547"/>
                <a:gd name="connsiteX3" fmla="*/ 16732 w 27053"/>
                <a:gd name="connsiteY3" fmla="*/ 34918 h 69547"/>
                <a:gd name="connsiteX4" fmla="*/ 26287 w 27053"/>
                <a:gd name="connsiteY4" fmla="*/ 69026 h 69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3" h="69547">
                  <a:moveTo>
                    <a:pt x="26287" y="69026"/>
                  </a:moveTo>
                  <a:cubicBezTo>
                    <a:pt x="24191" y="72158"/>
                    <a:pt x="7243" y="61077"/>
                    <a:pt x="1298" y="38548"/>
                  </a:cubicBezTo>
                  <a:cubicBezTo>
                    <a:pt x="-3280" y="16027"/>
                    <a:pt x="5443" y="-1427"/>
                    <a:pt x="9015" y="92"/>
                  </a:cubicBezTo>
                  <a:cubicBezTo>
                    <a:pt x="13742" y="1566"/>
                    <a:pt x="13086" y="16966"/>
                    <a:pt x="16732" y="34918"/>
                  </a:cubicBezTo>
                  <a:cubicBezTo>
                    <a:pt x="21385" y="52622"/>
                    <a:pt x="29600" y="65176"/>
                    <a:pt x="26287" y="69026"/>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9" name="Freeform 1038">
              <a:extLst>
                <a:ext uri="{FF2B5EF4-FFF2-40B4-BE49-F238E27FC236}">
                  <a16:creationId xmlns:a16="http://schemas.microsoft.com/office/drawing/2014/main" id="{21AFD19D-A4D1-C065-ADC6-BBA20F62A349}"/>
                </a:ext>
              </a:extLst>
            </p:cNvPr>
            <p:cNvSpPr/>
            <p:nvPr/>
          </p:nvSpPr>
          <p:spPr>
            <a:xfrm>
              <a:off x="-1854008" y="4050842"/>
              <a:ext cx="15830" cy="45980"/>
            </a:xfrm>
            <a:custGeom>
              <a:avLst/>
              <a:gdLst>
                <a:gd name="connsiteX0" fmla="*/ 7892 w 15830"/>
                <a:gd name="connsiteY0" fmla="*/ 45981 h 45980"/>
                <a:gd name="connsiteX1" fmla="*/ 0 w 15830"/>
                <a:gd name="connsiteY1" fmla="*/ 22990 h 45980"/>
                <a:gd name="connsiteX2" fmla="*/ 7892 w 15830"/>
                <a:gd name="connsiteY2" fmla="*/ 0 h 45980"/>
                <a:gd name="connsiteX3" fmla="*/ 15831 w 15830"/>
                <a:gd name="connsiteY3" fmla="*/ 22990 h 45980"/>
                <a:gd name="connsiteX4" fmla="*/ 7892 w 15830"/>
                <a:gd name="connsiteY4" fmla="*/ 45981 h 4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30" h="45980">
                  <a:moveTo>
                    <a:pt x="7892" y="45981"/>
                  </a:moveTo>
                  <a:cubicBezTo>
                    <a:pt x="3535" y="45981"/>
                    <a:pt x="0" y="35655"/>
                    <a:pt x="0" y="22990"/>
                  </a:cubicBezTo>
                  <a:cubicBezTo>
                    <a:pt x="0" y="10289"/>
                    <a:pt x="3535" y="0"/>
                    <a:pt x="7892" y="0"/>
                  </a:cubicBezTo>
                  <a:cubicBezTo>
                    <a:pt x="12259" y="0"/>
                    <a:pt x="15831" y="10289"/>
                    <a:pt x="15831" y="22990"/>
                  </a:cubicBezTo>
                  <a:cubicBezTo>
                    <a:pt x="15831" y="35655"/>
                    <a:pt x="12259" y="45981"/>
                    <a:pt x="7892" y="45981"/>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0" name="Freeform 1039">
              <a:extLst>
                <a:ext uri="{FF2B5EF4-FFF2-40B4-BE49-F238E27FC236}">
                  <a16:creationId xmlns:a16="http://schemas.microsoft.com/office/drawing/2014/main" id="{96A52396-D648-D223-610C-514F186F939B}"/>
                </a:ext>
              </a:extLst>
            </p:cNvPr>
            <p:cNvSpPr/>
            <p:nvPr/>
          </p:nvSpPr>
          <p:spPr>
            <a:xfrm>
              <a:off x="-1694935" y="4119812"/>
              <a:ext cx="17284" cy="91921"/>
            </a:xfrm>
            <a:custGeom>
              <a:avLst/>
              <a:gdLst>
                <a:gd name="connsiteX0" fmla="*/ 4304 w 17284"/>
                <a:gd name="connsiteY0" fmla="*/ 91888 h 91921"/>
                <a:gd name="connsiteX1" fmla="*/ 1415 w 17284"/>
                <a:gd name="connsiteY1" fmla="*/ 45732 h 91921"/>
                <a:gd name="connsiteX2" fmla="*/ 10073 w 17284"/>
                <a:gd name="connsiteY2" fmla="*/ 0 h 91921"/>
                <a:gd name="connsiteX3" fmla="*/ 17245 w 17284"/>
                <a:gd name="connsiteY3" fmla="*/ 46450 h 91921"/>
                <a:gd name="connsiteX4" fmla="*/ 4304 w 17284"/>
                <a:gd name="connsiteY4" fmla="*/ 91888 h 91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4" h="91921">
                  <a:moveTo>
                    <a:pt x="4304" y="91888"/>
                  </a:moveTo>
                  <a:cubicBezTo>
                    <a:pt x="48" y="90920"/>
                    <a:pt x="-1318" y="70233"/>
                    <a:pt x="1415" y="45732"/>
                  </a:cubicBezTo>
                  <a:cubicBezTo>
                    <a:pt x="1849" y="20504"/>
                    <a:pt x="5707" y="0"/>
                    <a:pt x="10073" y="0"/>
                  </a:cubicBezTo>
                  <a:cubicBezTo>
                    <a:pt x="14440" y="-73"/>
                    <a:pt x="17679" y="20725"/>
                    <a:pt x="17245" y="46450"/>
                  </a:cubicBezTo>
                  <a:cubicBezTo>
                    <a:pt x="14440" y="72499"/>
                    <a:pt x="8597" y="92864"/>
                    <a:pt x="4304" y="91888"/>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1" name="Freeform 1040">
              <a:extLst>
                <a:ext uri="{FF2B5EF4-FFF2-40B4-BE49-F238E27FC236}">
                  <a16:creationId xmlns:a16="http://schemas.microsoft.com/office/drawing/2014/main" id="{5988F6B1-D838-B821-737D-1D7EDC87F073}"/>
                </a:ext>
              </a:extLst>
            </p:cNvPr>
            <p:cNvSpPr/>
            <p:nvPr/>
          </p:nvSpPr>
          <p:spPr>
            <a:xfrm>
              <a:off x="-1475504" y="3286703"/>
              <a:ext cx="19258" cy="63372"/>
            </a:xfrm>
            <a:custGeom>
              <a:avLst/>
              <a:gdLst>
                <a:gd name="connsiteX0" fmla="*/ 3673 w 19258"/>
                <a:gd name="connsiteY0" fmla="*/ 63249 h 63372"/>
                <a:gd name="connsiteX1" fmla="*/ 1984 w 19258"/>
                <a:gd name="connsiteY1" fmla="*/ 30578 h 63372"/>
                <a:gd name="connsiteX2" fmla="*/ 15211 w 19258"/>
                <a:gd name="connsiteY2" fmla="*/ 72 h 63372"/>
                <a:gd name="connsiteX3" fmla="*/ 17630 w 19258"/>
                <a:gd name="connsiteY3" fmla="*/ 32807 h 63372"/>
                <a:gd name="connsiteX4" fmla="*/ 3673 w 19258"/>
                <a:gd name="connsiteY4" fmla="*/ 63249 h 6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58" h="63372">
                  <a:moveTo>
                    <a:pt x="3673" y="63249"/>
                  </a:moveTo>
                  <a:cubicBezTo>
                    <a:pt x="-398" y="61628"/>
                    <a:pt x="-1266" y="47305"/>
                    <a:pt x="1984" y="30578"/>
                  </a:cubicBezTo>
                  <a:cubicBezTo>
                    <a:pt x="5048" y="12589"/>
                    <a:pt x="10992" y="-1116"/>
                    <a:pt x="15211" y="72"/>
                  </a:cubicBezTo>
                  <a:cubicBezTo>
                    <a:pt x="19429" y="1186"/>
                    <a:pt x="20547" y="15859"/>
                    <a:pt x="17630" y="32807"/>
                  </a:cubicBezTo>
                  <a:cubicBezTo>
                    <a:pt x="14279" y="50943"/>
                    <a:pt x="7753" y="64833"/>
                    <a:pt x="3673" y="63249"/>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2" name="Freeform 1041">
              <a:extLst>
                <a:ext uri="{FF2B5EF4-FFF2-40B4-BE49-F238E27FC236}">
                  <a16:creationId xmlns:a16="http://schemas.microsoft.com/office/drawing/2014/main" id="{B00C47B4-EFCD-6EFD-B11E-0E021533A781}"/>
                </a:ext>
              </a:extLst>
            </p:cNvPr>
            <p:cNvSpPr/>
            <p:nvPr/>
          </p:nvSpPr>
          <p:spPr>
            <a:xfrm>
              <a:off x="-1481210" y="4538849"/>
              <a:ext cx="18794" cy="40863"/>
            </a:xfrm>
            <a:custGeom>
              <a:avLst/>
              <a:gdLst>
                <a:gd name="connsiteX0" fmla="*/ 3646 w 18794"/>
                <a:gd name="connsiteY0" fmla="*/ 40530 h 40863"/>
                <a:gd name="connsiteX1" fmla="*/ 1625 w 18794"/>
                <a:gd name="connsiteY1" fmla="*/ 18875 h 40863"/>
                <a:gd name="connsiteX2" fmla="*/ 15148 w 18794"/>
                <a:gd name="connsiteY2" fmla="*/ 343 h 40863"/>
                <a:gd name="connsiteX3" fmla="*/ 17170 w 18794"/>
                <a:gd name="connsiteY3" fmla="*/ 21970 h 40863"/>
                <a:gd name="connsiteX4" fmla="*/ 3646 w 18794"/>
                <a:gd name="connsiteY4" fmla="*/ 40530 h 40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94" h="40863">
                  <a:moveTo>
                    <a:pt x="3646" y="40530"/>
                  </a:moveTo>
                  <a:cubicBezTo>
                    <a:pt x="-138" y="38411"/>
                    <a:pt x="-1255" y="28657"/>
                    <a:pt x="1625" y="18875"/>
                  </a:cubicBezTo>
                  <a:cubicBezTo>
                    <a:pt x="5123" y="6422"/>
                    <a:pt x="11364" y="-1813"/>
                    <a:pt x="15148" y="343"/>
                  </a:cubicBezTo>
                  <a:cubicBezTo>
                    <a:pt x="18933" y="2433"/>
                    <a:pt x="20050" y="12215"/>
                    <a:pt x="17170" y="21970"/>
                  </a:cubicBezTo>
                  <a:cubicBezTo>
                    <a:pt x="13671" y="34414"/>
                    <a:pt x="7431" y="42657"/>
                    <a:pt x="3646" y="40530"/>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3" name="Freeform 1042">
              <a:extLst>
                <a:ext uri="{FF2B5EF4-FFF2-40B4-BE49-F238E27FC236}">
                  <a16:creationId xmlns:a16="http://schemas.microsoft.com/office/drawing/2014/main" id="{AED37E65-F7C9-C9B4-2C92-4D858DA65ADF}"/>
                </a:ext>
              </a:extLst>
            </p:cNvPr>
            <p:cNvSpPr/>
            <p:nvPr/>
          </p:nvSpPr>
          <p:spPr>
            <a:xfrm>
              <a:off x="-3305299" y="4774688"/>
              <a:ext cx="27772" cy="80505"/>
            </a:xfrm>
            <a:custGeom>
              <a:avLst/>
              <a:gdLst>
                <a:gd name="connsiteX0" fmla="*/ 2366 w 27772"/>
                <a:gd name="connsiteY0" fmla="*/ 80482 h 80505"/>
                <a:gd name="connsiteX1" fmla="*/ 6372 w 27772"/>
                <a:gd name="connsiteY1" fmla="*/ 37734 h 80505"/>
                <a:gd name="connsiteX2" fmla="*/ 25406 w 27772"/>
                <a:gd name="connsiteY2" fmla="*/ 24 h 80505"/>
                <a:gd name="connsiteX3" fmla="*/ 21400 w 27772"/>
                <a:gd name="connsiteY3" fmla="*/ 42735 h 80505"/>
                <a:gd name="connsiteX4" fmla="*/ 2366 w 27772"/>
                <a:gd name="connsiteY4" fmla="*/ 80482 h 8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72" h="80505">
                  <a:moveTo>
                    <a:pt x="2366" y="80482"/>
                  </a:moveTo>
                  <a:cubicBezTo>
                    <a:pt x="-1963" y="79726"/>
                    <a:pt x="-191" y="60549"/>
                    <a:pt x="6372" y="37734"/>
                  </a:cubicBezTo>
                  <a:cubicBezTo>
                    <a:pt x="12529" y="16143"/>
                    <a:pt x="21077" y="-731"/>
                    <a:pt x="25406" y="24"/>
                  </a:cubicBezTo>
                  <a:cubicBezTo>
                    <a:pt x="29736" y="816"/>
                    <a:pt x="27963" y="19929"/>
                    <a:pt x="21400" y="42735"/>
                  </a:cubicBezTo>
                  <a:cubicBezTo>
                    <a:pt x="15234" y="64363"/>
                    <a:pt x="6695" y="81237"/>
                    <a:pt x="2366" y="80482"/>
                  </a:cubicBezTo>
                </a:path>
              </a:pathLst>
            </a:custGeom>
            <a:solidFill>
              <a:srgbClr val="71985B"/>
            </a:solidFill>
            <a:ln w="9231" cap="flat">
              <a:noFill/>
              <a:prstDash val="solid"/>
              <a:miter/>
            </a:ln>
          </p:spPr>
          <p:txBody>
            <a:bodyPr rtlCol="0" anchor="ctr"/>
            <a:lstStyle/>
            <a:p>
              <a:endParaRPr lang="en-US" dirty="0">
                <a:latin typeface="Roboto Condensed" panose="02000000000000000000" pitchFamily="2" charset="0"/>
              </a:endParaRPr>
            </a:p>
          </p:txBody>
        </p:sp>
      </p:grpSp>
    </p:spTree>
    <p:extLst>
      <p:ext uri="{BB962C8B-B14F-4D97-AF65-F5344CB8AC3E}">
        <p14:creationId xmlns:p14="http://schemas.microsoft.com/office/powerpoint/2010/main" val="90613828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A7C233"/>
        </a:solidFill>
        <a:effectLst/>
      </p:bgPr>
    </p:bg>
    <p:spTree>
      <p:nvGrpSpPr>
        <p:cNvPr id="1" name=""/>
        <p:cNvGrpSpPr/>
        <p:nvPr/>
      </p:nvGrpSpPr>
      <p:grpSpPr>
        <a:xfrm>
          <a:off x="0" y="0"/>
          <a:ext cx="0" cy="0"/>
          <a:chOff x="0" y="0"/>
          <a:chExt cx="0" cy="0"/>
        </a:xfrm>
      </p:grpSpPr>
      <p:sp>
        <p:nvSpPr>
          <p:cNvPr id="13" name="Freeform 12">
            <a:extLst>
              <a:ext uri="{FF2B5EF4-FFF2-40B4-BE49-F238E27FC236}">
                <a16:creationId xmlns:a16="http://schemas.microsoft.com/office/drawing/2014/main" id="{F84CD908-8A7D-574A-A432-C5162FDF168F}"/>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Content Placeholder 5">
            <a:extLst>
              <a:ext uri="{FF2B5EF4-FFF2-40B4-BE49-F238E27FC236}">
                <a16:creationId xmlns:a16="http://schemas.microsoft.com/office/drawing/2014/main" id="{ACDF9E1B-AA43-BB47-AC59-9AA48E861B06}"/>
              </a:ext>
            </a:extLst>
          </p:cNvPr>
          <p:cNvSpPr txBox="1">
            <a:spLocks/>
          </p:cNvSpPr>
          <p:nvPr/>
        </p:nvSpPr>
        <p:spPr>
          <a:xfrm>
            <a:off x="978362" y="2233133"/>
            <a:ext cx="8987876" cy="4696051"/>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r>
              <a:rPr lang="en-US" sz="3200" b="1" dirty="0">
                <a:latin typeface="ABeeZee" pitchFamily="2" charset="0"/>
              </a:rPr>
              <a:t>Is there a place in nature you like to visit? Why is it special to you?</a:t>
            </a:r>
          </a:p>
          <a:p>
            <a:r>
              <a:rPr lang="en-US" sz="3200" b="1" dirty="0">
                <a:latin typeface="ABeeZee" pitchFamily="2" charset="0"/>
              </a:rPr>
              <a:t>Imagine our world 50 years from now. What is one thing you would like to remain the same? Is there something you might hope is better? Why?</a:t>
            </a:r>
          </a:p>
          <a:p>
            <a:r>
              <a:rPr lang="en-US" sz="3200" b="1" dirty="0">
                <a:latin typeface="ABeeZee" pitchFamily="2" charset="0"/>
              </a:rPr>
              <a:t>What are some things we can do to ensure people can enjoy the world in the future?</a:t>
            </a:r>
          </a:p>
        </p:txBody>
      </p:sp>
      <p:sp>
        <p:nvSpPr>
          <p:cNvPr id="11" name="TextBox 10">
            <a:extLst>
              <a:ext uri="{FF2B5EF4-FFF2-40B4-BE49-F238E27FC236}">
                <a16:creationId xmlns:a16="http://schemas.microsoft.com/office/drawing/2014/main" id="{B2F0755F-0ACF-0B44-AC54-E7E24D9617DB}"/>
              </a:ext>
            </a:extLst>
          </p:cNvPr>
          <p:cNvSpPr txBox="1"/>
          <p:nvPr/>
        </p:nvSpPr>
        <p:spPr>
          <a:xfrm>
            <a:off x="2406089" y="1381760"/>
            <a:ext cx="5879634" cy="588623"/>
          </a:xfrm>
          <a:prstGeom prst="rect">
            <a:avLst/>
          </a:prstGeom>
          <a:noFill/>
        </p:spPr>
        <p:txBody>
          <a:bodyPr wrap="square" lIns="0" tIns="0" rIns="0" bIns="0" rtlCol="0">
            <a:spAutoFit/>
          </a:bodyPr>
          <a:lstStyle/>
          <a:p>
            <a:pPr algn="ctr">
              <a:lnSpc>
                <a:spcPct val="85000"/>
              </a:lnSpc>
            </a:pPr>
            <a:r>
              <a:rPr lang="en-US" sz="4500" dirty="0">
                <a:latin typeface="Londrina Solid" pitchFamily="2" charset="77"/>
              </a:rPr>
              <a:t>Think together and talk</a:t>
            </a:r>
          </a:p>
        </p:txBody>
      </p:sp>
      <p:grpSp>
        <p:nvGrpSpPr>
          <p:cNvPr id="15" name="Group 14">
            <a:extLst>
              <a:ext uri="{FF2B5EF4-FFF2-40B4-BE49-F238E27FC236}">
                <a16:creationId xmlns:a16="http://schemas.microsoft.com/office/drawing/2014/main" id="{296CA912-9209-8C42-847E-BF2EFB2B3B56}"/>
              </a:ext>
            </a:extLst>
          </p:cNvPr>
          <p:cNvGrpSpPr/>
          <p:nvPr/>
        </p:nvGrpSpPr>
        <p:grpSpPr>
          <a:xfrm>
            <a:off x="9502008" y="333512"/>
            <a:ext cx="834682" cy="869275"/>
            <a:chOff x="8854711" y="1237086"/>
            <a:chExt cx="930740" cy="969313"/>
          </a:xfrm>
        </p:grpSpPr>
        <p:sp>
          <p:nvSpPr>
            <p:cNvPr id="16" name="Freeform 15">
              <a:extLst>
                <a:ext uri="{FF2B5EF4-FFF2-40B4-BE49-F238E27FC236}">
                  <a16:creationId xmlns:a16="http://schemas.microsoft.com/office/drawing/2014/main" id="{03B10A7C-47FC-754E-B500-92A98E6FDF7E}"/>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5FD46765-41DC-7B4B-92AF-C3C9473E85BA}"/>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8" name="Freeform 17">
              <a:extLst>
                <a:ext uri="{FF2B5EF4-FFF2-40B4-BE49-F238E27FC236}">
                  <a16:creationId xmlns:a16="http://schemas.microsoft.com/office/drawing/2014/main" id="{9FDCC333-8692-5A49-A5E0-91042D1309A5}"/>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9" name="Freeform 18">
              <a:extLst>
                <a:ext uri="{FF2B5EF4-FFF2-40B4-BE49-F238E27FC236}">
                  <a16:creationId xmlns:a16="http://schemas.microsoft.com/office/drawing/2014/main" id="{FA0754F7-D5A4-F048-BE4A-46C5567D5CA9}"/>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0" name="Freeform 19">
              <a:extLst>
                <a:ext uri="{FF2B5EF4-FFF2-40B4-BE49-F238E27FC236}">
                  <a16:creationId xmlns:a16="http://schemas.microsoft.com/office/drawing/2014/main" id="{7AE8B3D1-BAE8-2F44-8C08-EFF1E563814E}"/>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1" name="Freeform 20">
              <a:extLst>
                <a:ext uri="{FF2B5EF4-FFF2-40B4-BE49-F238E27FC236}">
                  <a16:creationId xmlns:a16="http://schemas.microsoft.com/office/drawing/2014/main" id="{1B2C2F3B-62CF-A04B-A920-4836D631EBB3}"/>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22" name="Freeform 21">
              <a:extLst>
                <a:ext uri="{FF2B5EF4-FFF2-40B4-BE49-F238E27FC236}">
                  <a16:creationId xmlns:a16="http://schemas.microsoft.com/office/drawing/2014/main" id="{4C69AB20-59C1-7946-B0EA-4960CEC6663D}"/>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Tree>
    <p:extLst>
      <p:ext uri="{BB962C8B-B14F-4D97-AF65-F5344CB8AC3E}">
        <p14:creationId xmlns:p14="http://schemas.microsoft.com/office/powerpoint/2010/main" val="419637116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A group of people holding signs&#10;&#10;AI-generated content may be incorrect.">
            <a:extLst>
              <a:ext uri="{FF2B5EF4-FFF2-40B4-BE49-F238E27FC236}">
                <a16:creationId xmlns:a16="http://schemas.microsoft.com/office/drawing/2014/main" id="{1671E1ED-2BF9-7D9F-A1CE-58723C0F507B}"/>
              </a:ext>
            </a:extLst>
          </p:cNvPr>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305671" y="205596"/>
            <a:ext cx="10076400" cy="7147965"/>
          </a:xfrm>
          <a:prstGeom prst="rect">
            <a:avLst/>
          </a:prstGeom>
        </p:spPr>
      </p:pic>
    </p:spTree>
    <p:extLst>
      <p:ext uri="{BB962C8B-B14F-4D97-AF65-F5344CB8AC3E}">
        <p14:creationId xmlns:p14="http://schemas.microsoft.com/office/powerpoint/2010/main" val="41091074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A7C233"/>
        </a:solidFill>
        <a:effectLst/>
      </p:bgPr>
    </p:bg>
    <p:spTree>
      <p:nvGrpSpPr>
        <p:cNvPr id="1" name=""/>
        <p:cNvGrpSpPr/>
        <p:nvPr/>
      </p:nvGrpSpPr>
      <p:grpSpPr>
        <a:xfrm>
          <a:off x="0" y="0"/>
          <a:ext cx="0" cy="0"/>
          <a:chOff x="0" y="0"/>
          <a:chExt cx="0" cy="0"/>
        </a:xfrm>
      </p:grpSpPr>
      <p:sp>
        <p:nvSpPr>
          <p:cNvPr id="568" name="Freeform 567">
            <a:extLst>
              <a:ext uri="{FF2B5EF4-FFF2-40B4-BE49-F238E27FC236}">
                <a16:creationId xmlns:a16="http://schemas.microsoft.com/office/drawing/2014/main" id="{1C4619F3-C972-714F-81AE-CDCAA8EC0354}"/>
              </a:ext>
            </a:extLst>
          </p:cNvPr>
          <p:cNvSpPr/>
          <p:nvPr/>
        </p:nvSpPr>
        <p:spPr>
          <a:xfrm>
            <a:off x="498478" y="555928"/>
            <a:ext cx="9759663" cy="6636008"/>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77527 w 5679893"/>
              <a:gd name="connsiteY0" fmla="*/ 797526 h 4133463"/>
              <a:gd name="connsiteX1" fmla="*/ 1042743 w 5679893"/>
              <a:gd name="connsiteY1" fmla="*/ 76149 h 4133463"/>
              <a:gd name="connsiteX2" fmla="*/ 4056388 w 5679893"/>
              <a:gd name="connsiteY2" fmla="*/ 47561 h 4133463"/>
              <a:gd name="connsiteX3" fmla="*/ 5170504 w 5679893"/>
              <a:gd name="connsiteY3" fmla="*/ 308371 h 4133463"/>
              <a:gd name="connsiteX4" fmla="*/ 5622716 w 5679893"/>
              <a:gd name="connsiteY4" fmla="*/ 1034427 h 4133463"/>
              <a:gd name="connsiteX5" fmla="*/ 5659499 w 5679893"/>
              <a:gd name="connsiteY5" fmla="*/ 2984443 h 4133463"/>
              <a:gd name="connsiteX6" fmla="*/ 4776577 w 5679893"/>
              <a:gd name="connsiteY6" fmla="*/ 4005486 h 4133463"/>
              <a:gd name="connsiteX7" fmla="*/ 895136 w 5679893"/>
              <a:gd name="connsiteY7" fmla="*/ 4002309 h 4133463"/>
              <a:gd name="connsiteX8" fmla="*/ 53977 w 5679893"/>
              <a:gd name="connsiteY8" fmla="*/ 2950305 h 4133463"/>
              <a:gd name="connsiteX9" fmla="*/ 40385 w 5679893"/>
              <a:gd name="connsiteY9" fmla="*/ 1006178 h 4133463"/>
              <a:gd name="connsiteX10" fmla="*/ 77527 w 5679893"/>
              <a:gd name="connsiteY10" fmla="*/ 797526 h 4133463"/>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9893" h="4135032">
                <a:moveTo>
                  <a:pt x="69298" y="822325"/>
                </a:moveTo>
                <a:cubicBezTo>
                  <a:pt x="176257" y="437972"/>
                  <a:pt x="378228" y="206584"/>
                  <a:pt x="1042743" y="77718"/>
                </a:cubicBezTo>
                <a:cubicBezTo>
                  <a:pt x="1707258" y="-51148"/>
                  <a:pt x="3368428" y="10426"/>
                  <a:pt x="4056388" y="49130"/>
                </a:cubicBezTo>
                <a:cubicBezTo>
                  <a:pt x="4744348" y="87834"/>
                  <a:pt x="4909449" y="145462"/>
                  <a:pt x="5170504" y="309940"/>
                </a:cubicBezTo>
                <a:cubicBezTo>
                  <a:pt x="5431559" y="474418"/>
                  <a:pt x="5548219" y="693749"/>
                  <a:pt x="5622716" y="1035996"/>
                </a:cubicBezTo>
                <a:cubicBezTo>
                  <a:pt x="5697213" y="1378243"/>
                  <a:pt x="5686683" y="2357706"/>
                  <a:pt x="5659499" y="2986012"/>
                </a:cubicBezTo>
                <a:cubicBezTo>
                  <a:pt x="5635745" y="3535541"/>
                  <a:pt x="5570637" y="3837411"/>
                  <a:pt x="4776577" y="4007055"/>
                </a:cubicBezTo>
                <a:cubicBezTo>
                  <a:pt x="3982517" y="4176699"/>
                  <a:pt x="1682236" y="4179742"/>
                  <a:pt x="895136" y="4003878"/>
                </a:cubicBezTo>
                <a:cubicBezTo>
                  <a:pt x="108036" y="3828015"/>
                  <a:pt x="108365" y="3390820"/>
                  <a:pt x="53977" y="2951874"/>
                </a:cubicBezTo>
                <a:cubicBezTo>
                  <a:pt x="769" y="2291253"/>
                  <a:pt x="-28573" y="1748393"/>
                  <a:pt x="40385" y="1007747"/>
                </a:cubicBezTo>
                <a:cubicBezTo>
                  <a:pt x="45648" y="924251"/>
                  <a:pt x="60709" y="863553"/>
                  <a:pt x="69298" y="822325"/>
                </a:cubicBezTo>
                <a:close/>
              </a:path>
            </a:pathLst>
          </a:custGeom>
          <a:solidFill>
            <a:srgbClr val="D4F0AF"/>
          </a:solidFill>
          <a:ln w="12692" cap="flat">
            <a:noFill/>
            <a:prstDash val="solid"/>
            <a:miter/>
          </a:ln>
        </p:spPr>
        <p:txBody>
          <a:bodyPr rtlCol="0" anchor="ctr"/>
          <a:lstStyle/>
          <a:p>
            <a:endParaRPr lang="en-US" dirty="0">
              <a:latin typeface="Roboto Condensed" panose="02000000000000000000" pitchFamily="2" charset="0"/>
            </a:endParaRPr>
          </a:p>
        </p:txBody>
      </p:sp>
      <p:grpSp>
        <p:nvGrpSpPr>
          <p:cNvPr id="5" name="Group 4">
            <a:extLst>
              <a:ext uri="{FF2B5EF4-FFF2-40B4-BE49-F238E27FC236}">
                <a16:creationId xmlns:a16="http://schemas.microsoft.com/office/drawing/2014/main" id="{0EB821B4-846A-7840-981E-073E91383CEF}"/>
              </a:ext>
            </a:extLst>
          </p:cNvPr>
          <p:cNvGrpSpPr/>
          <p:nvPr/>
        </p:nvGrpSpPr>
        <p:grpSpPr>
          <a:xfrm>
            <a:off x="9502008" y="333512"/>
            <a:ext cx="834682" cy="869275"/>
            <a:chOff x="8854711" y="1237086"/>
            <a:chExt cx="930740" cy="969313"/>
          </a:xfrm>
        </p:grpSpPr>
        <p:sp>
          <p:nvSpPr>
            <p:cNvPr id="11" name="Freeform 10">
              <a:extLst>
                <a:ext uri="{FF2B5EF4-FFF2-40B4-BE49-F238E27FC236}">
                  <a16:creationId xmlns:a16="http://schemas.microsoft.com/office/drawing/2014/main" id="{CC124FEE-4120-634D-9568-F07CE9427320}"/>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5D58C844-2C8F-2A4C-941E-08504F2DFDC9}"/>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3C8C3E1B-9D4D-FD44-A5DB-B798AFFAA3A3}"/>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F9756603-4501-3D41-AE9F-B950B574C4CB}"/>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5" name="Freeform 14">
              <a:extLst>
                <a:ext uri="{FF2B5EF4-FFF2-40B4-BE49-F238E27FC236}">
                  <a16:creationId xmlns:a16="http://schemas.microsoft.com/office/drawing/2014/main" id="{1F42C088-6C60-EB42-9C20-3A5050D78F7A}"/>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5C3E56AC-995E-5742-9574-79698852BE8A}"/>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4C8AA0C9-F3AD-7945-BAFD-37DE1FD1E1CF}"/>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
        <p:nvSpPr>
          <p:cNvPr id="28" name="Rounded Rectangle 27">
            <a:extLst>
              <a:ext uri="{FF2B5EF4-FFF2-40B4-BE49-F238E27FC236}">
                <a16:creationId xmlns:a16="http://schemas.microsoft.com/office/drawing/2014/main" id="{339DB0BD-AC3A-6B43-A8CC-C20A246E5CAC}"/>
              </a:ext>
            </a:extLst>
          </p:cNvPr>
          <p:cNvSpPr/>
          <p:nvPr/>
        </p:nvSpPr>
        <p:spPr>
          <a:xfrm>
            <a:off x="1905000" y="1267236"/>
            <a:ext cx="6988629" cy="1123200"/>
          </a:xfrm>
          <a:prstGeom prst="roundRect">
            <a:avLst/>
          </a:prstGeom>
          <a:solidFill>
            <a:srgbClr val="8FA2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Condensed" panose="02000000000000000000" pitchFamily="2" charset="0"/>
            </a:endParaRPr>
          </a:p>
        </p:txBody>
      </p:sp>
      <p:sp>
        <p:nvSpPr>
          <p:cNvPr id="29" name="Rounded Rectangle 28">
            <a:extLst>
              <a:ext uri="{FF2B5EF4-FFF2-40B4-BE49-F238E27FC236}">
                <a16:creationId xmlns:a16="http://schemas.microsoft.com/office/drawing/2014/main" id="{40D40DCE-F6FF-6644-9134-835D5A038B5E}"/>
              </a:ext>
            </a:extLst>
          </p:cNvPr>
          <p:cNvSpPr/>
          <p:nvPr/>
        </p:nvSpPr>
        <p:spPr>
          <a:xfrm>
            <a:off x="2928257" y="1860076"/>
            <a:ext cx="4783403" cy="1302982"/>
          </a:xfrm>
          <a:prstGeom prst="roundRect">
            <a:avLst/>
          </a:prstGeom>
          <a:solidFill>
            <a:srgbClr val="8FA2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Condensed" panose="02000000000000000000" pitchFamily="2" charset="0"/>
            </a:endParaRPr>
          </a:p>
        </p:txBody>
      </p:sp>
      <p:sp>
        <p:nvSpPr>
          <p:cNvPr id="30" name="TextBox 29">
            <a:extLst>
              <a:ext uri="{FF2B5EF4-FFF2-40B4-BE49-F238E27FC236}">
                <a16:creationId xmlns:a16="http://schemas.microsoft.com/office/drawing/2014/main" id="{75A1E171-ABE4-204F-A796-DBE537848648}"/>
              </a:ext>
            </a:extLst>
          </p:cNvPr>
          <p:cNvSpPr txBox="1"/>
          <p:nvPr/>
        </p:nvSpPr>
        <p:spPr>
          <a:xfrm>
            <a:off x="0" y="1474943"/>
            <a:ext cx="10691813" cy="1630575"/>
          </a:xfrm>
          <a:prstGeom prst="rect">
            <a:avLst/>
          </a:prstGeom>
          <a:noFill/>
        </p:spPr>
        <p:txBody>
          <a:bodyPr wrap="square" lIns="0" tIns="0" rIns="0" bIns="0" rtlCol="0">
            <a:spAutoFit/>
          </a:bodyPr>
          <a:lstStyle/>
          <a:p>
            <a:pPr algn="ctr">
              <a:lnSpc>
                <a:spcPct val="75000"/>
              </a:lnSpc>
            </a:pPr>
            <a:r>
              <a:rPr lang="en-US" sz="7000" dirty="0">
                <a:solidFill>
                  <a:srgbClr val="FFFFFF"/>
                </a:solidFill>
                <a:latin typeface="Londrina Solid" pitchFamily="2" charset="77"/>
              </a:rPr>
              <a:t>What does the Bible</a:t>
            </a:r>
          </a:p>
          <a:p>
            <a:pPr algn="ctr">
              <a:lnSpc>
                <a:spcPct val="75000"/>
              </a:lnSpc>
            </a:pPr>
            <a:r>
              <a:rPr lang="en-US" sz="7000" dirty="0">
                <a:solidFill>
                  <a:srgbClr val="FFFFFF"/>
                </a:solidFill>
                <a:latin typeface="Londrina Solid" pitchFamily="2" charset="77"/>
              </a:rPr>
              <a:t>have to say?</a:t>
            </a:r>
          </a:p>
        </p:txBody>
      </p:sp>
      <p:grpSp>
        <p:nvGrpSpPr>
          <p:cNvPr id="746" name="Group 745">
            <a:extLst>
              <a:ext uri="{FF2B5EF4-FFF2-40B4-BE49-F238E27FC236}">
                <a16:creationId xmlns:a16="http://schemas.microsoft.com/office/drawing/2014/main" id="{355956D5-7585-85D0-1581-8711D40188EE}"/>
              </a:ext>
            </a:extLst>
          </p:cNvPr>
          <p:cNvGrpSpPr/>
          <p:nvPr/>
        </p:nvGrpSpPr>
        <p:grpSpPr>
          <a:xfrm>
            <a:off x="3607645" y="3946911"/>
            <a:ext cx="3476522" cy="2345528"/>
            <a:chOff x="835231" y="4649225"/>
            <a:chExt cx="678789" cy="457963"/>
          </a:xfrm>
        </p:grpSpPr>
        <p:sp>
          <p:nvSpPr>
            <p:cNvPr id="663" name="Freeform 662">
              <a:extLst>
                <a:ext uri="{FF2B5EF4-FFF2-40B4-BE49-F238E27FC236}">
                  <a16:creationId xmlns:a16="http://schemas.microsoft.com/office/drawing/2014/main" id="{4146BA86-4E87-E04D-774A-FD0CDD77AC40}"/>
                </a:ext>
              </a:extLst>
            </p:cNvPr>
            <p:cNvSpPr/>
            <p:nvPr/>
          </p:nvSpPr>
          <p:spPr>
            <a:xfrm>
              <a:off x="1241657" y="4905688"/>
              <a:ext cx="256252" cy="201500"/>
            </a:xfrm>
            <a:custGeom>
              <a:avLst/>
              <a:gdLst>
                <a:gd name="connsiteX0" fmla="*/ 433733 w 433732"/>
                <a:gd name="connsiteY0" fmla="*/ 0 h 341059"/>
                <a:gd name="connsiteX1" fmla="*/ 392049 w 433732"/>
                <a:gd name="connsiteY1" fmla="*/ 205898 h 341059"/>
                <a:gd name="connsiteX2" fmla="*/ 1179 w 433732"/>
                <a:gd name="connsiteY2" fmla="*/ 341050 h 341059"/>
                <a:gd name="connsiteX3" fmla="*/ 1468 w 433732"/>
                <a:gd name="connsiteY3" fmla="*/ 329589 h 341059"/>
                <a:gd name="connsiteX4" fmla="*/ 33379 w 433732"/>
                <a:gd name="connsiteY4" fmla="*/ 128988 h 341059"/>
                <a:gd name="connsiteX5" fmla="*/ 433733 w 433732"/>
                <a:gd name="connsiteY5" fmla="*/ 0 h 34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732" h="341059">
                  <a:moveTo>
                    <a:pt x="433733" y="0"/>
                  </a:moveTo>
                  <a:lnTo>
                    <a:pt x="392049" y="205898"/>
                  </a:lnTo>
                  <a:cubicBezTo>
                    <a:pt x="392049" y="205898"/>
                    <a:pt x="7165" y="342419"/>
                    <a:pt x="1179" y="341050"/>
                  </a:cubicBezTo>
                  <a:cubicBezTo>
                    <a:pt x="-1633" y="340437"/>
                    <a:pt x="1468" y="329589"/>
                    <a:pt x="1468" y="329589"/>
                  </a:cubicBezTo>
                  <a:lnTo>
                    <a:pt x="33379" y="128988"/>
                  </a:lnTo>
                  <a:lnTo>
                    <a:pt x="433733" y="0"/>
                  </a:lnTo>
                </a:path>
              </a:pathLst>
            </a:custGeom>
            <a:solidFill>
              <a:srgbClr val="F8DC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4" name="Freeform 663">
              <a:extLst>
                <a:ext uri="{FF2B5EF4-FFF2-40B4-BE49-F238E27FC236}">
                  <a16:creationId xmlns:a16="http://schemas.microsoft.com/office/drawing/2014/main" id="{F9047633-CE2F-EC96-A76D-4F852DA3DF9A}"/>
                </a:ext>
              </a:extLst>
            </p:cNvPr>
            <p:cNvSpPr/>
            <p:nvPr/>
          </p:nvSpPr>
          <p:spPr>
            <a:xfrm>
              <a:off x="1241657" y="5015069"/>
              <a:ext cx="234097" cy="92119"/>
            </a:xfrm>
            <a:custGeom>
              <a:avLst/>
              <a:gdLst>
                <a:gd name="connsiteX0" fmla="*/ 1468 w 396232"/>
                <a:gd name="connsiteY0" fmla="*/ 144450 h 155920"/>
                <a:gd name="connsiteX1" fmla="*/ 1179 w 396232"/>
                <a:gd name="connsiteY1" fmla="*/ 155910 h 155920"/>
                <a:gd name="connsiteX2" fmla="*/ 392049 w 396232"/>
                <a:gd name="connsiteY2" fmla="*/ 20759 h 155920"/>
                <a:gd name="connsiteX3" fmla="*/ 396232 w 396232"/>
                <a:gd name="connsiteY3" fmla="*/ 0 h 155920"/>
                <a:gd name="connsiteX4" fmla="*/ 1828 w 396232"/>
                <a:gd name="connsiteY4" fmla="*/ 142143 h 155920"/>
                <a:gd name="connsiteX5" fmla="*/ 1468 w 396232"/>
                <a:gd name="connsiteY5" fmla="*/ 144450 h 15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232" h="155920">
                  <a:moveTo>
                    <a:pt x="1468" y="144450"/>
                  </a:moveTo>
                  <a:cubicBezTo>
                    <a:pt x="1468" y="144450"/>
                    <a:pt x="-1633" y="155298"/>
                    <a:pt x="1179" y="155910"/>
                  </a:cubicBezTo>
                  <a:cubicBezTo>
                    <a:pt x="7165" y="157280"/>
                    <a:pt x="392049" y="20759"/>
                    <a:pt x="392049" y="20759"/>
                  </a:cubicBezTo>
                  <a:lnTo>
                    <a:pt x="396232" y="0"/>
                  </a:lnTo>
                  <a:lnTo>
                    <a:pt x="1828" y="142143"/>
                  </a:lnTo>
                  <a:lnTo>
                    <a:pt x="1468" y="144450"/>
                  </a:ln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5" name="Freeform 664">
              <a:extLst>
                <a:ext uri="{FF2B5EF4-FFF2-40B4-BE49-F238E27FC236}">
                  <a16:creationId xmlns:a16="http://schemas.microsoft.com/office/drawing/2014/main" id="{750688A0-BA74-30E3-2AAB-B016E8D7460D}"/>
                </a:ext>
              </a:extLst>
            </p:cNvPr>
            <p:cNvSpPr/>
            <p:nvPr/>
          </p:nvSpPr>
          <p:spPr>
            <a:xfrm>
              <a:off x="837346" y="4784685"/>
              <a:ext cx="424437" cy="321941"/>
            </a:xfrm>
            <a:custGeom>
              <a:avLst/>
              <a:gdLst>
                <a:gd name="connsiteX0" fmla="*/ 684867 w 718402"/>
                <a:gd name="connsiteY0" fmla="*/ 542364 h 544917"/>
                <a:gd name="connsiteX1" fmla="*/ 680721 w 718402"/>
                <a:gd name="connsiteY1" fmla="*/ 544382 h 544917"/>
                <a:gd name="connsiteX2" fmla="*/ 38093 w 718402"/>
                <a:gd name="connsiteY2" fmla="*/ 191007 h 544917"/>
                <a:gd name="connsiteX3" fmla="*/ 232 w 718402"/>
                <a:gd name="connsiteY3" fmla="*/ 209 h 544917"/>
                <a:gd name="connsiteX4" fmla="*/ 373470 w 718402"/>
                <a:gd name="connsiteY4" fmla="*/ 185529 h 544917"/>
                <a:gd name="connsiteX5" fmla="*/ 718402 w 718402"/>
                <a:gd name="connsiteY5" fmla="*/ 392796 h 544917"/>
                <a:gd name="connsiteX6" fmla="*/ 684867 w 718402"/>
                <a:gd name="connsiteY6" fmla="*/ 542364 h 54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402" h="544917">
                  <a:moveTo>
                    <a:pt x="684867" y="542364"/>
                  </a:moveTo>
                  <a:cubicBezTo>
                    <a:pt x="684291" y="544887"/>
                    <a:pt x="682488" y="545499"/>
                    <a:pt x="680721" y="544382"/>
                  </a:cubicBezTo>
                  <a:cubicBezTo>
                    <a:pt x="632042" y="515189"/>
                    <a:pt x="47107" y="197458"/>
                    <a:pt x="38093" y="191007"/>
                  </a:cubicBezTo>
                  <a:cubicBezTo>
                    <a:pt x="28718" y="184339"/>
                    <a:pt x="-3013" y="6913"/>
                    <a:pt x="232" y="209"/>
                  </a:cubicBezTo>
                  <a:cubicBezTo>
                    <a:pt x="3549" y="-6494"/>
                    <a:pt x="303120" y="149849"/>
                    <a:pt x="373470" y="185529"/>
                  </a:cubicBezTo>
                  <a:cubicBezTo>
                    <a:pt x="443386" y="221965"/>
                    <a:pt x="719051" y="382777"/>
                    <a:pt x="718402" y="392796"/>
                  </a:cubicBezTo>
                  <a:cubicBezTo>
                    <a:pt x="717752" y="401843"/>
                    <a:pt x="690312" y="519082"/>
                    <a:pt x="684867" y="542364"/>
                  </a:cubicBezTo>
                </a:path>
              </a:pathLst>
            </a:custGeom>
            <a:solidFill>
              <a:srgbClr val="8B36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6" name="Freeform 665">
              <a:extLst>
                <a:ext uri="{FF2B5EF4-FFF2-40B4-BE49-F238E27FC236}">
                  <a16:creationId xmlns:a16="http://schemas.microsoft.com/office/drawing/2014/main" id="{3702D039-3A5F-E6C1-E380-8EF23CB41509}"/>
                </a:ext>
              </a:extLst>
            </p:cNvPr>
            <p:cNvSpPr/>
            <p:nvPr/>
          </p:nvSpPr>
          <p:spPr>
            <a:xfrm>
              <a:off x="835231" y="4649225"/>
              <a:ext cx="678789" cy="367608"/>
            </a:xfrm>
            <a:custGeom>
              <a:avLst/>
              <a:gdLst>
                <a:gd name="connsiteX0" fmla="*/ 1146602 w 1148918"/>
                <a:gd name="connsiteY0" fmla="*/ 414231 h 622213"/>
                <a:gd name="connsiteX1" fmla="*/ 469827 w 1148918"/>
                <a:gd name="connsiteY1" fmla="*/ 1569 h 622213"/>
                <a:gd name="connsiteX2" fmla="*/ 235160 w 1148918"/>
                <a:gd name="connsiteY2" fmla="*/ 126233 h 622213"/>
                <a:gd name="connsiteX3" fmla="*/ 458 w 1148918"/>
                <a:gd name="connsiteY3" fmla="*/ 228587 h 622213"/>
                <a:gd name="connsiteX4" fmla="*/ 360967 w 1148918"/>
                <a:gd name="connsiteY4" fmla="*/ 428755 h 622213"/>
                <a:gd name="connsiteX5" fmla="*/ 721981 w 1148918"/>
                <a:gd name="connsiteY5" fmla="*/ 622075 h 622213"/>
                <a:gd name="connsiteX6" fmla="*/ 1146602 w 1148918"/>
                <a:gd name="connsiteY6" fmla="*/ 414231 h 62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8918" h="622213">
                  <a:moveTo>
                    <a:pt x="1146602" y="414231"/>
                  </a:moveTo>
                  <a:cubicBezTo>
                    <a:pt x="1114402" y="392535"/>
                    <a:pt x="490632" y="17787"/>
                    <a:pt x="469827" y="1569"/>
                  </a:cubicBezTo>
                  <a:cubicBezTo>
                    <a:pt x="448985" y="-14505"/>
                    <a:pt x="291303" y="97545"/>
                    <a:pt x="235160" y="126233"/>
                  </a:cubicBezTo>
                  <a:cubicBezTo>
                    <a:pt x="179306" y="154200"/>
                    <a:pt x="13403" y="219361"/>
                    <a:pt x="458" y="228587"/>
                  </a:cubicBezTo>
                  <a:cubicBezTo>
                    <a:pt x="-12451" y="237777"/>
                    <a:pt x="250882" y="367378"/>
                    <a:pt x="360967" y="428755"/>
                  </a:cubicBezTo>
                  <a:cubicBezTo>
                    <a:pt x="469971" y="492258"/>
                    <a:pt x="713904" y="616129"/>
                    <a:pt x="721981" y="622075"/>
                  </a:cubicBezTo>
                  <a:cubicBezTo>
                    <a:pt x="730058" y="628022"/>
                    <a:pt x="1185148" y="440576"/>
                    <a:pt x="1146602" y="414231"/>
                  </a:cubicBez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7" name="Freeform 666">
              <a:extLst>
                <a:ext uri="{FF2B5EF4-FFF2-40B4-BE49-F238E27FC236}">
                  <a16:creationId xmlns:a16="http://schemas.microsoft.com/office/drawing/2014/main" id="{DEC8AC60-6539-5DB8-9872-519AD770C1E4}"/>
                </a:ext>
              </a:extLst>
            </p:cNvPr>
            <p:cNvSpPr/>
            <p:nvPr/>
          </p:nvSpPr>
          <p:spPr>
            <a:xfrm>
              <a:off x="956875" y="4876133"/>
              <a:ext cx="16037" cy="60839"/>
            </a:xfrm>
            <a:custGeom>
              <a:avLst/>
              <a:gdLst>
                <a:gd name="connsiteX0" fmla="*/ 6513 w 27144"/>
                <a:gd name="connsiteY0" fmla="*/ 102932 h 102976"/>
                <a:gd name="connsiteX1" fmla="*/ 17402 w 27144"/>
                <a:gd name="connsiteY1" fmla="*/ 53413 h 102976"/>
                <a:gd name="connsiteX2" fmla="*/ 25948 w 27144"/>
                <a:gd name="connsiteY2" fmla="*/ 145 h 102976"/>
                <a:gd name="connsiteX3" fmla="*/ 4061 w 27144"/>
                <a:gd name="connsiteY3" fmla="*/ 47863 h 102976"/>
                <a:gd name="connsiteX4" fmla="*/ 6513 w 27144"/>
                <a:gd name="connsiteY4" fmla="*/ 102932 h 10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44" h="102976">
                  <a:moveTo>
                    <a:pt x="6513" y="102932"/>
                  </a:moveTo>
                  <a:cubicBezTo>
                    <a:pt x="10083" y="101779"/>
                    <a:pt x="10659" y="81236"/>
                    <a:pt x="17402" y="53413"/>
                  </a:cubicBezTo>
                  <a:cubicBezTo>
                    <a:pt x="23496" y="25806"/>
                    <a:pt x="29842" y="2308"/>
                    <a:pt x="25948" y="145"/>
                  </a:cubicBezTo>
                  <a:cubicBezTo>
                    <a:pt x="22198" y="-1981"/>
                    <a:pt x="11345" y="19499"/>
                    <a:pt x="4061" y="47863"/>
                  </a:cubicBezTo>
                  <a:cubicBezTo>
                    <a:pt x="-4160" y="75325"/>
                    <a:pt x="1897" y="104266"/>
                    <a:pt x="6513" y="102932"/>
                  </a:cubicBezTo>
                </a:path>
              </a:pathLst>
            </a:custGeom>
            <a:solidFill>
              <a:srgbClr val="9B4F3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8" name="Freeform 667">
              <a:extLst>
                <a:ext uri="{FF2B5EF4-FFF2-40B4-BE49-F238E27FC236}">
                  <a16:creationId xmlns:a16="http://schemas.microsoft.com/office/drawing/2014/main" id="{53AFCA3E-84A5-C846-B54E-2D860F60FB25}"/>
                </a:ext>
              </a:extLst>
            </p:cNvPr>
            <p:cNvSpPr/>
            <p:nvPr/>
          </p:nvSpPr>
          <p:spPr>
            <a:xfrm>
              <a:off x="911307" y="4847264"/>
              <a:ext cx="15991" cy="63002"/>
            </a:xfrm>
            <a:custGeom>
              <a:avLst/>
              <a:gdLst>
                <a:gd name="connsiteX0" fmla="*/ 4457 w 27066"/>
                <a:gd name="connsiteY0" fmla="*/ 106638 h 106637"/>
                <a:gd name="connsiteX1" fmla="*/ 18267 w 27066"/>
                <a:gd name="connsiteY1" fmla="*/ 55785 h 106637"/>
                <a:gd name="connsiteX2" fmla="*/ 25695 w 27066"/>
                <a:gd name="connsiteY2" fmla="*/ 103 h 106637"/>
                <a:gd name="connsiteX3" fmla="*/ 4818 w 27066"/>
                <a:gd name="connsiteY3" fmla="*/ 50379 h 106637"/>
                <a:gd name="connsiteX4" fmla="*/ 4457 w 27066"/>
                <a:gd name="connsiteY4" fmla="*/ 106638 h 106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6" h="106637">
                  <a:moveTo>
                    <a:pt x="4457" y="106638"/>
                  </a:moveTo>
                  <a:cubicBezTo>
                    <a:pt x="8243" y="106458"/>
                    <a:pt x="11669" y="84797"/>
                    <a:pt x="18267" y="55785"/>
                  </a:cubicBezTo>
                  <a:cubicBezTo>
                    <a:pt x="24469" y="26917"/>
                    <a:pt x="29626" y="1905"/>
                    <a:pt x="25695" y="103"/>
                  </a:cubicBezTo>
                  <a:cubicBezTo>
                    <a:pt x="21765" y="-1735"/>
                    <a:pt x="12137" y="21366"/>
                    <a:pt x="4818" y="50379"/>
                  </a:cubicBezTo>
                  <a:cubicBezTo>
                    <a:pt x="-2827" y="78490"/>
                    <a:pt x="-158" y="106674"/>
                    <a:pt x="4457" y="106638"/>
                  </a:cubicBezTo>
                </a:path>
              </a:pathLst>
            </a:custGeom>
            <a:solidFill>
              <a:srgbClr val="9B4F3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9" name="Freeform 668">
              <a:extLst>
                <a:ext uri="{FF2B5EF4-FFF2-40B4-BE49-F238E27FC236}">
                  <a16:creationId xmlns:a16="http://schemas.microsoft.com/office/drawing/2014/main" id="{9AF756A3-BE2B-236C-45E4-2257AF042CCB}"/>
                </a:ext>
              </a:extLst>
            </p:cNvPr>
            <p:cNvSpPr/>
            <p:nvPr/>
          </p:nvSpPr>
          <p:spPr>
            <a:xfrm>
              <a:off x="1042507" y="4746567"/>
              <a:ext cx="204874" cy="128310"/>
            </a:xfrm>
            <a:custGeom>
              <a:avLst/>
              <a:gdLst>
                <a:gd name="connsiteX0" fmla="*/ 346771 w 346770"/>
                <a:gd name="connsiteY0" fmla="*/ 195915 h 217178"/>
                <a:gd name="connsiteX1" fmla="*/ 171528 w 346770"/>
                <a:gd name="connsiteY1" fmla="*/ 87326 h 217178"/>
                <a:gd name="connsiteX2" fmla="*/ 223849 w 346770"/>
                <a:gd name="connsiteY2" fmla="*/ 41122 h 217178"/>
                <a:gd name="connsiteX3" fmla="*/ 191649 w 346770"/>
                <a:gd name="connsiteY3" fmla="*/ 22345 h 217178"/>
                <a:gd name="connsiteX4" fmla="*/ 191360 w 346770"/>
                <a:gd name="connsiteY4" fmla="*/ 22489 h 217178"/>
                <a:gd name="connsiteX5" fmla="*/ 137309 w 346770"/>
                <a:gd name="connsiteY5" fmla="*/ 67071 h 217178"/>
                <a:gd name="connsiteX6" fmla="*/ 21743 w 346770"/>
                <a:gd name="connsiteY6" fmla="*/ 649 h 217178"/>
                <a:gd name="connsiteX7" fmla="*/ 20445 w 346770"/>
                <a:gd name="connsiteY7" fmla="*/ 0 h 217178"/>
                <a:gd name="connsiteX8" fmla="*/ 0 w 346770"/>
                <a:gd name="connsiteY8" fmla="*/ 15641 h 217178"/>
                <a:gd name="connsiteX9" fmla="*/ 117297 w 346770"/>
                <a:gd name="connsiteY9" fmla="*/ 83505 h 217178"/>
                <a:gd name="connsiteX10" fmla="*/ 60145 w 346770"/>
                <a:gd name="connsiteY10" fmla="*/ 129925 h 217178"/>
                <a:gd name="connsiteX11" fmla="*/ 96888 w 346770"/>
                <a:gd name="connsiteY11" fmla="*/ 152378 h 217178"/>
                <a:gd name="connsiteX12" fmla="*/ 152129 w 346770"/>
                <a:gd name="connsiteY12" fmla="*/ 104301 h 217178"/>
                <a:gd name="connsiteX13" fmla="*/ 332744 w 346770"/>
                <a:gd name="connsiteY13" fmla="*/ 217179 h 217178"/>
                <a:gd name="connsiteX14" fmla="*/ 346771 w 346770"/>
                <a:gd name="connsiteY14" fmla="*/ 195915 h 21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770" h="217178">
                  <a:moveTo>
                    <a:pt x="346771" y="195915"/>
                  </a:moveTo>
                  <a:lnTo>
                    <a:pt x="171528" y="87326"/>
                  </a:lnTo>
                  <a:lnTo>
                    <a:pt x="223849" y="41122"/>
                  </a:lnTo>
                  <a:lnTo>
                    <a:pt x="191649" y="22345"/>
                  </a:lnTo>
                  <a:lnTo>
                    <a:pt x="191360" y="22489"/>
                  </a:lnTo>
                  <a:lnTo>
                    <a:pt x="137309" y="67071"/>
                  </a:lnTo>
                  <a:lnTo>
                    <a:pt x="21743" y="649"/>
                  </a:lnTo>
                  <a:lnTo>
                    <a:pt x="20445" y="0"/>
                  </a:lnTo>
                  <a:lnTo>
                    <a:pt x="0" y="15641"/>
                  </a:lnTo>
                  <a:lnTo>
                    <a:pt x="117297" y="83505"/>
                  </a:lnTo>
                  <a:lnTo>
                    <a:pt x="60145" y="129925"/>
                  </a:lnTo>
                  <a:lnTo>
                    <a:pt x="96888" y="152378"/>
                  </a:lnTo>
                  <a:lnTo>
                    <a:pt x="152129" y="104301"/>
                  </a:lnTo>
                  <a:lnTo>
                    <a:pt x="332744" y="217179"/>
                  </a:lnTo>
                  <a:lnTo>
                    <a:pt x="346771" y="195915"/>
                  </a:lnTo>
                </a:path>
              </a:pathLst>
            </a:custGeom>
            <a:solidFill>
              <a:srgbClr val="661F1D"/>
            </a:solidFill>
            <a:ln w="9231" cap="flat">
              <a:noFill/>
              <a:prstDash val="solid"/>
              <a:miter/>
            </a:ln>
          </p:spPr>
          <p:txBody>
            <a:bodyPr rtlCol="0" anchor="ctr"/>
            <a:lstStyle/>
            <a:p>
              <a:endParaRPr lang="en-US" dirty="0">
                <a:latin typeface="Roboto Condensed" panose="02000000000000000000" pitchFamily="2" charset="0"/>
              </a:endParaRPr>
            </a:p>
          </p:txBody>
        </p:sp>
      </p:grpSp>
    </p:spTree>
    <p:extLst>
      <p:ext uri="{BB962C8B-B14F-4D97-AF65-F5344CB8AC3E}">
        <p14:creationId xmlns:p14="http://schemas.microsoft.com/office/powerpoint/2010/main" val="31002668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A7C233"/>
        </a:solidFill>
        <a:effectLst/>
      </p:bgPr>
    </p:bg>
    <p:spTree>
      <p:nvGrpSpPr>
        <p:cNvPr id="1" name=""/>
        <p:cNvGrpSpPr/>
        <p:nvPr/>
      </p:nvGrpSpPr>
      <p:grpSpPr>
        <a:xfrm>
          <a:off x="0" y="0"/>
          <a:ext cx="0" cy="0"/>
          <a:chOff x="0" y="0"/>
          <a:chExt cx="0" cy="0"/>
        </a:xfrm>
      </p:grpSpPr>
      <p:sp>
        <p:nvSpPr>
          <p:cNvPr id="23" name="Freeform 22">
            <a:extLst>
              <a:ext uri="{FF2B5EF4-FFF2-40B4-BE49-F238E27FC236}">
                <a16:creationId xmlns:a16="http://schemas.microsoft.com/office/drawing/2014/main" id="{E54DD3E3-0216-FF4E-B6C9-A44486F9D936}"/>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 name="Content Placeholder 5">
            <a:extLst>
              <a:ext uri="{FF2B5EF4-FFF2-40B4-BE49-F238E27FC236}">
                <a16:creationId xmlns:a16="http://schemas.microsoft.com/office/drawing/2014/main" id="{555FC23F-0B37-BC43-8715-D2922417BFDB}"/>
              </a:ext>
            </a:extLst>
          </p:cNvPr>
          <p:cNvSpPr>
            <a:spLocks noGrp="1"/>
          </p:cNvSpPr>
          <p:nvPr>
            <p:ph idx="1"/>
          </p:nvPr>
        </p:nvSpPr>
        <p:spPr>
          <a:xfrm>
            <a:off x="1017400" y="1529366"/>
            <a:ext cx="8657013" cy="4265046"/>
          </a:xfrm>
        </p:spPr>
        <p:txBody>
          <a:bodyPr lIns="0" tIns="0" rIns="0" bIns="0">
            <a:noAutofit/>
          </a:bodyPr>
          <a:lstStyle/>
          <a:p>
            <a:pPr marL="45720" indent="0" algn="ctr">
              <a:buNone/>
            </a:pPr>
            <a:r>
              <a:rPr lang="en-US" sz="3600" b="1" dirty="0">
                <a:latin typeface="ABeeZee" pitchFamily="2" charset="0"/>
              </a:rPr>
              <a:t>The Bible tells us that humans are responsible for looking after the world for God. While we can make use of the land and nature, it is important we do not overwork it and take more than we need. The world needs time to recover so it can be used by future generations.</a:t>
            </a:r>
          </a:p>
        </p:txBody>
      </p:sp>
      <p:grpSp>
        <p:nvGrpSpPr>
          <p:cNvPr id="5" name="Group 4">
            <a:extLst>
              <a:ext uri="{FF2B5EF4-FFF2-40B4-BE49-F238E27FC236}">
                <a16:creationId xmlns:a16="http://schemas.microsoft.com/office/drawing/2014/main" id="{045B6857-5696-8542-8520-F1A2CB1919F7}"/>
              </a:ext>
            </a:extLst>
          </p:cNvPr>
          <p:cNvGrpSpPr/>
          <p:nvPr/>
        </p:nvGrpSpPr>
        <p:grpSpPr>
          <a:xfrm>
            <a:off x="9502008" y="333512"/>
            <a:ext cx="834682" cy="869275"/>
            <a:chOff x="8854711" y="1237086"/>
            <a:chExt cx="930740" cy="969313"/>
          </a:xfrm>
        </p:grpSpPr>
        <p:sp>
          <p:nvSpPr>
            <p:cNvPr id="6" name="Freeform 5">
              <a:extLst>
                <a:ext uri="{FF2B5EF4-FFF2-40B4-BE49-F238E27FC236}">
                  <a16:creationId xmlns:a16="http://schemas.microsoft.com/office/drawing/2014/main" id="{9E49AB64-79E4-FC42-A244-7B557E038306}"/>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7" name="Freeform 6">
              <a:extLst>
                <a:ext uri="{FF2B5EF4-FFF2-40B4-BE49-F238E27FC236}">
                  <a16:creationId xmlns:a16="http://schemas.microsoft.com/office/drawing/2014/main" id="{B161F54D-C47F-3C4A-BB89-9F6ACEBE20C0}"/>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A13DBE4F-4B33-7844-B899-16F6B084D086}"/>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5A1078CB-98A2-6748-88FD-360E5B3390D3}"/>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BA2B2079-8665-4347-A020-E8418F8DA932}"/>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17327CB4-46F4-C549-9A28-14F4F6ED5E98}"/>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D24F6FF3-4BDF-314E-8E68-D0893B4E9D36}"/>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grpSp>
        <p:nvGrpSpPr>
          <p:cNvPr id="2" name="Group 1">
            <a:extLst>
              <a:ext uri="{FF2B5EF4-FFF2-40B4-BE49-F238E27FC236}">
                <a16:creationId xmlns:a16="http://schemas.microsoft.com/office/drawing/2014/main" id="{2592EF2D-31B8-3E1B-11DA-CB6E53BBF489}"/>
              </a:ext>
            </a:extLst>
          </p:cNvPr>
          <p:cNvGrpSpPr/>
          <p:nvPr/>
        </p:nvGrpSpPr>
        <p:grpSpPr>
          <a:xfrm>
            <a:off x="4476776" y="5208030"/>
            <a:ext cx="1738261" cy="1172764"/>
            <a:chOff x="835231" y="4649225"/>
            <a:chExt cx="678789" cy="457963"/>
          </a:xfrm>
        </p:grpSpPr>
        <p:sp>
          <p:nvSpPr>
            <p:cNvPr id="4" name="Freeform 3">
              <a:extLst>
                <a:ext uri="{FF2B5EF4-FFF2-40B4-BE49-F238E27FC236}">
                  <a16:creationId xmlns:a16="http://schemas.microsoft.com/office/drawing/2014/main" id="{68CE1F4B-A512-4FD6-F1D7-2C5C0A95D001}"/>
                </a:ext>
              </a:extLst>
            </p:cNvPr>
            <p:cNvSpPr/>
            <p:nvPr/>
          </p:nvSpPr>
          <p:spPr>
            <a:xfrm>
              <a:off x="1241657" y="4905688"/>
              <a:ext cx="256252" cy="201500"/>
            </a:xfrm>
            <a:custGeom>
              <a:avLst/>
              <a:gdLst>
                <a:gd name="connsiteX0" fmla="*/ 433733 w 433732"/>
                <a:gd name="connsiteY0" fmla="*/ 0 h 341059"/>
                <a:gd name="connsiteX1" fmla="*/ 392049 w 433732"/>
                <a:gd name="connsiteY1" fmla="*/ 205898 h 341059"/>
                <a:gd name="connsiteX2" fmla="*/ 1179 w 433732"/>
                <a:gd name="connsiteY2" fmla="*/ 341050 h 341059"/>
                <a:gd name="connsiteX3" fmla="*/ 1468 w 433732"/>
                <a:gd name="connsiteY3" fmla="*/ 329589 h 341059"/>
                <a:gd name="connsiteX4" fmla="*/ 33379 w 433732"/>
                <a:gd name="connsiteY4" fmla="*/ 128988 h 341059"/>
                <a:gd name="connsiteX5" fmla="*/ 433733 w 433732"/>
                <a:gd name="connsiteY5" fmla="*/ 0 h 34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732" h="341059">
                  <a:moveTo>
                    <a:pt x="433733" y="0"/>
                  </a:moveTo>
                  <a:lnTo>
                    <a:pt x="392049" y="205898"/>
                  </a:lnTo>
                  <a:cubicBezTo>
                    <a:pt x="392049" y="205898"/>
                    <a:pt x="7165" y="342419"/>
                    <a:pt x="1179" y="341050"/>
                  </a:cubicBezTo>
                  <a:cubicBezTo>
                    <a:pt x="-1633" y="340437"/>
                    <a:pt x="1468" y="329589"/>
                    <a:pt x="1468" y="329589"/>
                  </a:cubicBezTo>
                  <a:lnTo>
                    <a:pt x="33379" y="128988"/>
                  </a:lnTo>
                  <a:lnTo>
                    <a:pt x="433733" y="0"/>
                  </a:lnTo>
                </a:path>
              </a:pathLst>
            </a:custGeom>
            <a:solidFill>
              <a:srgbClr val="F8DC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019C8757-6BBB-6F0C-F9CB-BD62C35347BD}"/>
                </a:ext>
              </a:extLst>
            </p:cNvPr>
            <p:cNvSpPr/>
            <p:nvPr/>
          </p:nvSpPr>
          <p:spPr>
            <a:xfrm>
              <a:off x="1241657" y="5015069"/>
              <a:ext cx="234097" cy="92119"/>
            </a:xfrm>
            <a:custGeom>
              <a:avLst/>
              <a:gdLst>
                <a:gd name="connsiteX0" fmla="*/ 1468 w 396232"/>
                <a:gd name="connsiteY0" fmla="*/ 144450 h 155920"/>
                <a:gd name="connsiteX1" fmla="*/ 1179 w 396232"/>
                <a:gd name="connsiteY1" fmla="*/ 155910 h 155920"/>
                <a:gd name="connsiteX2" fmla="*/ 392049 w 396232"/>
                <a:gd name="connsiteY2" fmla="*/ 20759 h 155920"/>
                <a:gd name="connsiteX3" fmla="*/ 396232 w 396232"/>
                <a:gd name="connsiteY3" fmla="*/ 0 h 155920"/>
                <a:gd name="connsiteX4" fmla="*/ 1828 w 396232"/>
                <a:gd name="connsiteY4" fmla="*/ 142143 h 155920"/>
                <a:gd name="connsiteX5" fmla="*/ 1468 w 396232"/>
                <a:gd name="connsiteY5" fmla="*/ 144450 h 15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232" h="155920">
                  <a:moveTo>
                    <a:pt x="1468" y="144450"/>
                  </a:moveTo>
                  <a:cubicBezTo>
                    <a:pt x="1468" y="144450"/>
                    <a:pt x="-1633" y="155298"/>
                    <a:pt x="1179" y="155910"/>
                  </a:cubicBezTo>
                  <a:cubicBezTo>
                    <a:pt x="7165" y="157280"/>
                    <a:pt x="392049" y="20759"/>
                    <a:pt x="392049" y="20759"/>
                  </a:cubicBezTo>
                  <a:lnTo>
                    <a:pt x="396232" y="0"/>
                  </a:lnTo>
                  <a:lnTo>
                    <a:pt x="1828" y="142143"/>
                  </a:lnTo>
                  <a:lnTo>
                    <a:pt x="1468" y="144450"/>
                  </a:ln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B925B6D9-3258-92B5-FC72-60C4604DDB53}"/>
                </a:ext>
              </a:extLst>
            </p:cNvPr>
            <p:cNvSpPr/>
            <p:nvPr/>
          </p:nvSpPr>
          <p:spPr>
            <a:xfrm>
              <a:off x="837346" y="4784685"/>
              <a:ext cx="424437" cy="321941"/>
            </a:xfrm>
            <a:custGeom>
              <a:avLst/>
              <a:gdLst>
                <a:gd name="connsiteX0" fmla="*/ 684867 w 718402"/>
                <a:gd name="connsiteY0" fmla="*/ 542364 h 544917"/>
                <a:gd name="connsiteX1" fmla="*/ 680721 w 718402"/>
                <a:gd name="connsiteY1" fmla="*/ 544382 h 544917"/>
                <a:gd name="connsiteX2" fmla="*/ 38093 w 718402"/>
                <a:gd name="connsiteY2" fmla="*/ 191007 h 544917"/>
                <a:gd name="connsiteX3" fmla="*/ 232 w 718402"/>
                <a:gd name="connsiteY3" fmla="*/ 209 h 544917"/>
                <a:gd name="connsiteX4" fmla="*/ 373470 w 718402"/>
                <a:gd name="connsiteY4" fmla="*/ 185529 h 544917"/>
                <a:gd name="connsiteX5" fmla="*/ 718402 w 718402"/>
                <a:gd name="connsiteY5" fmla="*/ 392796 h 544917"/>
                <a:gd name="connsiteX6" fmla="*/ 684867 w 718402"/>
                <a:gd name="connsiteY6" fmla="*/ 542364 h 54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402" h="544917">
                  <a:moveTo>
                    <a:pt x="684867" y="542364"/>
                  </a:moveTo>
                  <a:cubicBezTo>
                    <a:pt x="684291" y="544887"/>
                    <a:pt x="682488" y="545499"/>
                    <a:pt x="680721" y="544382"/>
                  </a:cubicBezTo>
                  <a:cubicBezTo>
                    <a:pt x="632042" y="515189"/>
                    <a:pt x="47107" y="197458"/>
                    <a:pt x="38093" y="191007"/>
                  </a:cubicBezTo>
                  <a:cubicBezTo>
                    <a:pt x="28718" y="184339"/>
                    <a:pt x="-3013" y="6913"/>
                    <a:pt x="232" y="209"/>
                  </a:cubicBezTo>
                  <a:cubicBezTo>
                    <a:pt x="3549" y="-6494"/>
                    <a:pt x="303120" y="149849"/>
                    <a:pt x="373470" y="185529"/>
                  </a:cubicBezTo>
                  <a:cubicBezTo>
                    <a:pt x="443386" y="221965"/>
                    <a:pt x="719051" y="382777"/>
                    <a:pt x="718402" y="392796"/>
                  </a:cubicBezTo>
                  <a:cubicBezTo>
                    <a:pt x="717752" y="401843"/>
                    <a:pt x="690312" y="519082"/>
                    <a:pt x="684867" y="542364"/>
                  </a:cubicBezTo>
                </a:path>
              </a:pathLst>
            </a:custGeom>
            <a:solidFill>
              <a:srgbClr val="8B36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5" name="Freeform 14">
              <a:extLst>
                <a:ext uri="{FF2B5EF4-FFF2-40B4-BE49-F238E27FC236}">
                  <a16:creationId xmlns:a16="http://schemas.microsoft.com/office/drawing/2014/main" id="{B0F7CEFA-B2B9-F9D6-35A8-FBA5D40A89C2}"/>
                </a:ext>
              </a:extLst>
            </p:cNvPr>
            <p:cNvSpPr/>
            <p:nvPr/>
          </p:nvSpPr>
          <p:spPr>
            <a:xfrm>
              <a:off x="835231" y="4649225"/>
              <a:ext cx="678789" cy="367608"/>
            </a:xfrm>
            <a:custGeom>
              <a:avLst/>
              <a:gdLst>
                <a:gd name="connsiteX0" fmla="*/ 1146602 w 1148918"/>
                <a:gd name="connsiteY0" fmla="*/ 414231 h 622213"/>
                <a:gd name="connsiteX1" fmla="*/ 469827 w 1148918"/>
                <a:gd name="connsiteY1" fmla="*/ 1569 h 622213"/>
                <a:gd name="connsiteX2" fmla="*/ 235160 w 1148918"/>
                <a:gd name="connsiteY2" fmla="*/ 126233 h 622213"/>
                <a:gd name="connsiteX3" fmla="*/ 458 w 1148918"/>
                <a:gd name="connsiteY3" fmla="*/ 228587 h 622213"/>
                <a:gd name="connsiteX4" fmla="*/ 360967 w 1148918"/>
                <a:gd name="connsiteY4" fmla="*/ 428755 h 622213"/>
                <a:gd name="connsiteX5" fmla="*/ 721981 w 1148918"/>
                <a:gd name="connsiteY5" fmla="*/ 622075 h 622213"/>
                <a:gd name="connsiteX6" fmla="*/ 1146602 w 1148918"/>
                <a:gd name="connsiteY6" fmla="*/ 414231 h 62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8918" h="622213">
                  <a:moveTo>
                    <a:pt x="1146602" y="414231"/>
                  </a:moveTo>
                  <a:cubicBezTo>
                    <a:pt x="1114402" y="392535"/>
                    <a:pt x="490632" y="17787"/>
                    <a:pt x="469827" y="1569"/>
                  </a:cubicBezTo>
                  <a:cubicBezTo>
                    <a:pt x="448985" y="-14505"/>
                    <a:pt x="291303" y="97545"/>
                    <a:pt x="235160" y="126233"/>
                  </a:cubicBezTo>
                  <a:cubicBezTo>
                    <a:pt x="179306" y="154200"/>
                    <a:pt x="13403" y="219361"/>
                    <a:pt x="458" y="228587"/>
                  </a:cubicBezTo>
                  <a:cubicBezTo>
                    <a:pt x="-12451" y="237777"/>
                    <a:pt x="250882" y="367378"/>
                    <a:pt x="360967" y="428755"/>
                  </a:cubicBezTo>
                  <a:cubicBezTo>
                    <a:pt x="469971" y="492258"/>
                    <a:pt x="713904" y="616129"/>
                    <a:pt x="721981" y="622075"/>
                  </a:cubicBezTo>
                  <a:cubicBezTo>
                    <a:pt x="730058" y="628022"/>
                    <a:pt x="1185148" y="440576"/>
                    <a:pt x="1146602" y="414231"/>
                  </a:cubicBez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7E423251-5C4D-DC4B-8820-B768543424F9}"/>
                </a:ext>
              </a:extLst>
            </p:cNvPr>
            <p:cNvSpPr/>
            <p:nvPr/>
          </p:nvSpPr>
          <p:spPr>
            <a:xfrm>
              <a:off x="956875" y="4876133"/>
              <a:ext cx="16037" cy="60839"/>
            </a:xfrm>
            <a:custGeom>
              <a:avLst/>
              <a:gdLst>
                <a:gd name="connsiteX0" fmla="*/ 6513 w 27144"/>
                <a:gd name="connsiteY0" fmla="*/ 102932 h 102976"/>
                <a:gd name="connsiteX1" fmla="*/ 17402 w 27144"/>
                <a:gd name="connsiteY1" fmla="*/ 53413 h 102976"/>
                <a:gd name="connsiteX2" fmla="*/ 25948 w 27144"/>
                <a:gd name="connsiteY2" fmla="*/ 145 h 102976"/>
                <a:gd name="connsiteX3" fmla="*/ 4061 w 27144"/>
                <a:gd name="connsiteY3" fmla="*/ 47863 h 102976"/>
                <a:gd name="connsiteX4" fmla="*/ 6513 w 27144"/>
                <a:gd name="connsiteY4" fmla="*/ 102932 h 10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44" h="102976">
                  <a:moveTo>
                    <a:pt x="6513" y="102932"/>
                  </a:moveTo>
                  <a:cubicBezTo>
                    <a:pt x="10083" y="101779"/>
                    <a:pt x="10659" y="81236"/>
                    <a:pt x="17402" y="53413"/>
                  </a:cubicBezTo>
                  <a:cubicBezTo>
                    <a:pt x="23496" y="25806"/>
                    <a:pt x="29842" y="2308"/>
                    <a:pt x="25948" y="145"/>
                  </a:cubicBezTo>
                  <a:cubicBezTo>
                    <a:pt x="22198" y="-1981"/>
                    <a:pt x="11345" y="19499"/>
                    <a:pt x="4061" y="47863"/>
                  </a:cubicBezTo>
                  <a:cubicBezTo>
                    <a:pt x="-4160" y="75325"/>
                    <a:pt x="1897" y="104266"/>
                    <a:pt x="6513" y="102932"/>
                  </a:cubicBezTo>
                </a:path>
              </a:pathLst>
            </a:custGeom>
            <a:solidFill>
              <a:srgbClr val="9B4F3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999AF309-60DD-88DA-2002-1D9FE7386D58}"/>
                </a:ext>
              </a:extLst>
            </p:cNvPr>
            <p:cNvSpPr/>
            <p:nvPr/>
          </p:nvSpPr>
          <p:spPr>
            <a:xfrm>
              <a:off x="911307" y="4847264"/>
              <a:ext cx="15991" cy="63002"/>
            </a:xfrm>
            <a:custGeom>
              <a:avLst/>
              <a:gdLst>
                <a:gd name="connsiteX0" fmla="*/ 4457 w 27066"/>
                <a:gd name="connsiteY0" fmla="*/ 106638 h 106637"/>
                <a:gd name="connsiteX1" fmla="*/ 18267 w 27066"/>
                <a:gd name="connsiteY1" fmla="*/ 55785 h 106637"/>
                <a:gd name="connsiteX2" fmla="*/ 25695 w 27066"/>
                <a:gd name="connsiteY2" fmla="*/ 103 h 106637"/>
                <a:gd name="connsiteX3" fmla="*/ 4818 w 27066"/>
                <a:gd name="connsiteY3" fmla="*/ 50379 h 106637"/>
                <a:gd name="connsiteX4" fmla="*/ 4457 w 27066"/>
                <a:gd name="connsiteY4" fmla="*/ 106638 h 106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6" h="106637">
                  <a:moveTo>
                    <a:pt x="4457" y="106638"/>
                  </a:moveTo>
                  <a:cubicBezTo>
                    <a:pt x="8243" y="106458"/>
                    <a:pt x="11669" y="84797"/>
                    <a:pt x="18267" y="55785"/>
                  </a:cubicBezTo>
                  <a:cubicBezTo>
                    <a:pt x="24469" y="26917"/>
                    <a:pt x="29626" y="1905"/>
                    <a:pt x="25695" y="103"/>
                  </a:cubicBezTo>
                  <a:cubicBezTo>
                    <a:pt x="21765" y="-1735"/>
                    <a:pt x="12137" y="21366"/>
                    <a:pt x="4818" y="50379"/>
                  </a:cubicBezTo>
                  <a:cubicBezTo>
                    <a:pt x="-2827" y="78490"/>
                    <a:pt x="-158" y="106674"/>
                    <a:pt x="4457" y="106638"/>
                  </a:cubicBezTo>
                </a:path>
              </a:pathLst>
            </a:custGeom>
            <a:solidFill>
              <a:srgbClr val="9B4F3B"/>
            </a:solidFill>
            <a:ln w="9231" cap="flat">
              <a:noFill/>
              <a:prstDash val="solid"/>
              <a:miter/>
            </a:ln>
          </p:spPr>
          <p:txBody>
            <a:bodyPr rtlCol="0" anchor="ctr"/>
            <a:lstStyle/>
            <a:p>
              <a:endParaRPr lang="en-US" dirty="0">
                <a:latin typeface="Roboto Condensed" panose="02000000000000000000" pitchFamily="2" charset="0"/>
              </a:endParaRPr>
            </a:p>
          </p:txBody>
        </p:sp>
        <p:sp>
          <p:nvSpPr>
            <p:cNvPr id="18" name="Freeform 17">
              <a:extLst>
                <a:ext uri="{FF2B5EF4-FFF2-40B4-BE49-F238E27FC236}">
                  <a16:creationId xmlns:a16="http://schemas.microsoft.com/office/drawing/2014/main" id="{8C8F27E5-6A28-1057-2D50-5A6D49C95AA9}"/>
                </a:ext>
              </a:extLst>
            </p:cNvPr>
            <p:cNvSpPr/>
            <p:nvPr/>
          </p:nvSpPr>
          <p:spPr>
            <a:xfrm>
              <a:off x="1042507" y="4746567"/>
              <a:ext cx="204874" cy="128310"/>
            </a:xfrm>
            <a:custGeom>
              <a:avLst/>
              <a:gdLst>
                <a:gd name="connsiteX0" fmla="*/ 346771 w 346770"/>
                <a:gd name="connsiteY0" fmla="*/ 195915 h 217178"/>
                <a:gd name="connsiteX1" fmla="*/ 171528 w 346770"/>
                <a:gd name="connsiteY1" fmla="*/ 87326 h 217178"/>
                <a:gd name="connsiteX2" fmla="*/ 223849 w 346770"/>
                <a:gd name="connsiteY2" fmla="*/ 41122 h 217178"/>
                <a:gd name="connsiteX3" fmla="*/ 191649 w 346770"/>
                <a:gd name="connsiteY3" fmla="*/ 22345 h 217178"/>
                <a:gd name="connsiteX4" fmla="*/ 191360 w 346770"/>
                <a:gd name="connsiteY4" fmla="*/ 22489 h 217178"/>
                <a:gd name="connsiteX5" fmla="*/ 137309 w 346770"/>
                <a:gd name="connsiteY5" fmla="*/ 67071 h 217178"/>
                <a:gd name="connsiteX6" fmla="*/ 21743 w 346770"/>
                <a:gd name="connsiteY6" fmla="*/ 649 h 217178"/>
                <a:gd name="connsiteX7" fmla="*/ 20445 w 346770"/>
                <a:gd name="connsiteY7" fmla="*/ 0 h 217178"/>
                <a:gd name="connsiteX8" fmla="*/ 0 w 346770"/>
                <a:gd name="connsiteY8" fmla="*/ 15641 h 217178"/>
                <a:gd name="connsiteX9" fmla="*/ 117297 w 346770"/>
                <a:gd name="connsiteY9" fmla="*/ 83505 h 217178"/>
                <a:gd name="connsiteX10" fmla="*/ 60145 w 346770"/>
                <a:gd name="connsiteY10" fmla="*/ 129925 h 217178"/>
                <a:gd name="connsiteX11" fmla="*/ 96888 w 346770"/>
                <a:gd name="connsiteY11" fmla="*/ 152378 h 217178"/>
                <a:gd name="connsiteX12" fmla="*/ 152129 w 346770"/>
                <a:gd name="connsiteY12" fmla="*/ 104301 h 217178"/>
                <a:gd name="connsiteX13" fmla="*/ 332744 w 346770"/>
                <a:gd name="connsiteY13" fmla="*/ 217179 h 217178"/>
                <a:gd name="connsiteX14" fmla="*/ 346771 w 346770"/>
                <a:gd name="connsiteY14" fmla="*/ 195915 h 21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770" h="217178">
                  <a:moveTo>
                    <a:pt x="346771" y="195915"/>
                  </a:moveTo>
                  <a:lnTo>
                    <a:pt x="171528" y="87326"/>
                  </a:lnTo>
                  <a:lnTo>
                    <a:pt x="223849" y="41122"/>
                  </a:lnTo>
                  <a:lnTo>
                    <a:pt x="191649" y="22345"/>
                  </a:lnTo>
                  <a:lnTo>
                    <a:pt x="191360" y="22489"/>
                  </a:lnTo>
                  <a:lnTo>
                    <a:pt x="137309" y="67071"/>
                  </a:lnTo>
                  <a:lnTo>
                    <a:pt x="21743" y="649"/>
                  </a:lnTo>
                  <a:lnTo>
                    <a:pt x="20445" y="0"/>
                  </a:lnTo>
                  <a:lnTo>
                    <a:pt x="0" y="15641"/>
                  </a:lnTo>
                  <a:lnTo>
                    <a:pt x="117297" y="83505"/>
                  </a:lnTo>
                  <a:lnTo>
                    <a:pt x="60145" y="129925"/>
                  </a:lnTo>
                  <a:lnTo>
                    <a:pt x="96888" y="152378"/>
                  </a:lnTo>
                  <a:lnTo>
                    <a:pt x="152129" y="104301"/>
                  </a:lnTo>
                  <a:lnTo>
                    <a:pt x="332744" y="217179"/>
                  </a:lnTo>
                  <a:lnTo>
                    <a:pt x="346771" y="195915"/>
                  </a:lnTo>
                </a:path>
              </a:pathLst>
            </a:custGeom>
            <a:solidFill>
              <a:srgbClr val="661F1D"/>
            </a:solidFill>
            <a:ln w="9231" cap="flat">
              <a:noFill/>
              <a:prstDash val="solid"/>
              <a:miter/>
            </a:ln>
          </p:spPr>
          <p:txBody>
            <a:bodyPr rtlCol="0" anchor="ctr"/>
            <a:lstStyle/>
            <a:p>
              <a:endParaRPr lang="en-US" dirty="0">
                <a:latin typeface="Roboto Condensed" panose="02000000000000000000" pitchFamily="2" charset="0"/>
              </a:endParaRPr>
            </a:p>
          </p:txBody>
        </p:sp>
      </p:grpSp>
    </p:spTree>
    <p:extLst>
      <p:ext uri="{BB962C8B-B14F-4D97-AF65-F5344CB8AC3E}">
        <p14:creationId xmlns:p14="http://schemas.microsoft.com/office/powerpoint/2010/main" val="263063300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A7C233"/>
        </a:solidFill>
        <a:effectLst/>
      </p:bgPr>
    </p:bg>
    <p:spTree>
      <p:nvGrpSpPr>
        <p:cNvPr id="1" name=""/>
        <p:cNvGrpSpPr/>
        <p:nvPr/>
      </p:nvGrpSpPr>
      <p:grpSpPr>
        <a:xfrm>
          <a:off x="0" y="0"/>
          <a:ext cx="0" cy="0"/>
          <a:chOff x="0" y="0"/>
          <a:chExt cx="0" cy="0"/>
        </a:xfrm>
      </p:grpSpPr>
      <p:sp>
        <p:nvSpPr>
          <p:cNvPr id="24" name="Freeform 23">
            <a:extLst>
              <a:ext uri="{FF2B5EF4-FFF2-40B4-BE49-F238E27FC236}">
                <a16:creationId xmlns:a16="http://schemas.microsoft.com/office/drawing/2014/main" id="{E92FE7AA-7203-DF44-A577-0EAB8CD27326}"/>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 name="Content Placeholder 5">
            <a:extLst>
              <a:ext uri="{FF2B5EF4-FFF2-40B4-BE49-F238E27FC236}">
                <a16:creationId xmlns:a16="http://schemas.microsoft.com/office/drawing/2014/main" id="{555FC23F-0B37-BC43-8715-D2922417BFDB}"/>
              </a:ext>
            </a:extLst>
          </p:cNvPr>
          <p:cNvSpPr>
            <a:spLocks noGrp="1"/>
          </p:cNvSpPr>
          <p:nvPr>
            <p:ph idx="1"/>
          </p:nvPr>
        </p:nvSpPr>
        <p:spPr>
          <a:xfrm>
            <a:off x="1212120" y="1492878"/>
            <a:ext cx="8267572" cy="3853739"/>
          </a:xfrm>
        </p:spPr>
        <p:txBody>
          <a:bodyPr lIns="0" tIns="0" rIns="0" bIns="0">
            <a:noAutofit/>
          </a:bodyPr>
          <a:lstStyle/>
          <a:p>
            <a:pPr marL="0" indent="0" algn="ctr">
              <a:buNone/>
            </a:pPr>
            <a:r>
              <a:rPr lang="en-US" sz="3000" b="1" baseline="30000" dirty="0">
                <a:latin typeface="ABeeZee" pitchFamily="2" charset="0"/>
              </a:rPr>
              <a:t> </a:t>
            </a:r>
            <a:r>
              <a:rPr lang="en-US" sz="3000" b="1" dirty="0">
                <a:latin typeface="ABeeZee" pitchFamily="2" charset="0"/>
              </a:rPr>
              <a:t>For six years sow your fields, and for six years prune your vineyards and gather their crops. But in the seventh year the land is to have a year of sabbath rest, a sabbath to the </a:t>
            </a:r>
            <a:r>
              <a:rPr lang="en-US" sz="3000" b="1" cap="small" dirty="0">
                <a:latin typeface="ABeeZee" pitchFamily="2" charset="0"/>
              </a:rPr>
              <a:t>Lord</a:t>
            </a:r>
            <a:r>
              <a:rPr lang="en-US" sz="3000" b="1" dirty="0">
                <a:latin typeface="ABeeZee" pitchFamily="2" charset="0"/>
              </a:rPr>
              <a:t>. Do not sow your fields or prune your vineyards. Do not reap what grows of itself or harvest the grapes of your untended vines. The land is to have a year of rest. </a:t>
            </a:r>
          </a:p>
        </p:txBody>
      </p:sp>
      <p:grpSp>
        <p:nvGrpSpPr>
          <p:cNvPr id="5" name="Group 4">
            <a:extLst>
              <a:ext uri="{FF2B5EF4-FFF2-40B4-BE49-F238E27FC236}">
                <a16:creationId xmlns:a16="http://schemas.microsoft.com/office/drawing/2014/main" id="{045B6857-5696-8542-8520-F1A2CB1919F7}"/>
              </a:ext>
            </a:extLst>
          </p:cNvPr>
          <p:cNvGrpSpPr/>
          <p:nvPr/>
        </p:nvGrpSpPr>
        <p:grpSpPr>
          <a:xfrm>
            <a:off x="9502008" y="333512"/>
            <a:ext cx="834682" cy="869275"/>
            <a:chOff x="8854711" y="1237086"/>
            <a:chExt cx="930740" cy="969313"/>
          </a:xfrm>
        </p:grpSpPr>
        <p:sp>
          <p:nvSpPr>
            <p:cNvPr id="6" name="Freeform 5">
              <a:extLst>
                <a:ext uri="{FF2B5EF4-FFF2-40B4-BE49-F238E27FC236}">
                  <a16:creationId xmlns:a16="http://schemas.microsoft.com/office/drawing/2014/main" id="{9E49AB64-79E4-FC42-A244-7B557E038306}"/>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7" name="Freeform 6">
              <a:extLst>
                <a:ext uri="{FF2B5EF4-FFF2-40B4-BE49-F238E27FC236}">
                  <a16:creationId xmlns:a16="http://schemas.microsoft.com/office/drawing/2014/main" id="{B161F54D-C47F-3C4A-BB89-9F6ACEBE20C0}"/>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A13DBE4F-4B33-7844-B899-16F6B084D086}"/>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5A1078CB-98A2-6748-88FD-360E5B3390D3}"/>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BA2B2079-8665-4347-A020-E8418F8DA932}"/>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17327CB4-46F4-C549-9A28-14F4F6ED5E98}"/>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D24F6FF3-4BDF-314E-8E68-D0893B4E9D36}"/>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grpSp>
        <p:nvGrpSpPr>
          <p:cNvPr id="20" name="Group 19">
            <a:extLst>
              <a:ext uri="{FF2B5EF4-FFF2-40B4-BE49-F238E27FC236}">
                <a16:creationId xmlns:a16="http://schemas.microsoft.com/office/drawing/2014/main" id="{E8E3EBD0-6928-6A1B-0868-838A1613D01E}"/>
              </a:ext>
            </a:extLst>
          </p:cNvPr>
          <p:cNvGrpSpPr/>
          <p:nvPr/>
        </p:nvGrpSpPr>
        <p:grpSpPr>
          <a:xfrm>
            <a:off x="4476776" y="5745435"/>
            <a:ext cx="1738261" cy="1172764"/>
            <a:chOff x="835231" y="4649225"/>
            <a:chExt cx="678789" cy="457963"/>
          </a:xfrm>
        </p:grpSpPr>
        <p:sp>
          <p:nvSpPr>
            <p:cNvPr id="21" name="Freeform 20">
              <a:extLst>
                <a:ext uri="{FF2B5EF4-FFF2-40B4-BE49-F238E27FC236}">
                  <a16:creationId xmlns:a16="http://schemas.microsoft.com/office/drawing/2014/main" id="{3EF00208-38DF-5383-F39B-C26605A14640}"/>
                </a:ext>
              </a:extLst>
            </p:cNvPr>
            <p:cNvSpPr/>
            <p:nvPr/>
          </p:nvSpPr>
          <p:spPr>
            <a:xfrm>
              <a:off x="1241657" y="4905688"/>
              <a:ext cx="256252" cy="201500"/>
            </a:xfrm>
            <a:custGeom>
              <a:avLst/>
              <a:gdLst>
                <a:gd name="connsiteX0" fmla="*/ 433733 w 433732"/>
                <a:gd name="connsiteY0" fmla="*/ 0 h 341059"/>
                <a:gd name="connsiteX1" fmla="*/ 392049 w 433732"/>
                <a:gd name="connsiteY1" fmla="*/ 205898 h 341059"/>
                <a:gd name="connsiteX2" fmla="*/ 1179 w 433732"/>
                <a:gd name="connsiteY2" fmla="*/ 341050 h 341059"/>
                <a:gd name="connsiteX3" fmla="*/ 1468 w 433732"/>
                <a:gd name="connsiteY3" fmla="*/ 329589 h 341059"/>
                <a:gd name="connsiteX4" fmla="*/ 33379 w 433732"/>
                <a:gd name="connsiteY4" fmla="*/ 128988 h 341059"/>
                <a:gd name="connsiteX5" fmla="*/ 433733 w 433732"/>
                <a:gd name="connsiteY5" fmla="*/ 0 h 34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732" h="341059">
                  <a:moveTo>
                    <a:pt x="433733" y="0"/>
                  </a:moveTo>
                  <a:lnTo>
                    <a:pt x="392049" y="205898"/>
                  </a:lnTo>
                  <a:cubicBezTo>
                    <a:pt x="392049" y="205898"/>
                    <a:pt x="7165" y="342419"/>
                    <a:pt x="1179" y="341050"/>
                  </a:cubicBezTo>
                  <a:cubicBezTo>
                    <a:pt x="-1633" y="340437"/>
                    <a:pt x="1468" y="329589"/>
                    <a:pt x="1468" y="329589"/>
                  </a:cubicBezTo>
                  <a:lnTo>
                    <a:pt x="33379" y="128988"/>
                  </a:lnTo>
                  <a:lnTo>
                    <a:pt x="433733" y="0"/>
                  </a:lnTo>
                </a:path>
              </a:pathLst>
            </a:custGeom>
            <a:solidFill>
              <a:srgbClr val="F8DC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 name="Freeform 21">
              <a:extLst>
                <a:ext uri="{FF2B5EF4-FFF2-40B4-BE49-F238E27FC236}">
                  <a16:creationId xmlns:a16="http://schemas.microsoft.com/office/drawing/2014/main" id="{BD3FA58A-38DB-B82B-A9E2-8E7FC4797579}"/>
                </a:ext>
              </a:extLst>
            </p:cNvPr>
            <p:cNvSpPr/>
            <p:nvPr/>
          </p:nvSpPr>
          <p:spPr>
            <a:xfrm>
              <a:off x="1241657" y="5015069"/>
              <a:ext cx="234097" cy="92119"/>
            </a:xfrm>
            <a:custGeom>
              <a:avLst/>
              <a:gdLst>
                <a:gd name="connsiteX0" fmla="*/ 1468 w 396232"/>
                <a:gd name="connsiteY0" fmla="*/ 144450 h 155920"/>
                <a:gd name="connsiteX1" fmla="*/ 1179 w 396232"/>
                <a:gd name="connsiteY1" fmla="*/ 155910 h 155920"/>
                <a:gd name="connsiteX2" fmla="*/ 392049 w 396232"/>
                <a:gd name="connsiteY2" fmla="*/ 20759 h 155920"/>
                <a:gd name="connsiteX3" fmla="*/ 396232 w 396232"/>
                <a:gd name="connsiteY3" fmla="*/ 0 h 155920"/>
                <a:gd name="connsiteX4" fmla="*/ 1828 w 396232"/>
                <a:gd name="connsiteY4" fmla="*/ 142143 h 155920"/>
                <a:gd name="connsiteX5" fmla="*/ 1468 w 396232"/>
                <a:gd name="connsiteY5" fmla="*/ 144450 h 15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232" h="155920">
                  <a:moveTo>
                    <a:pt x="1468" y="144450"/>
                  </a:moveTo>
                  <a:cubicBezTo>
                    <a:pt x="1468" y="144450"/>
                    <a:pt x="-1633" y="155298"/>
                    <a:pt x="1179" y="155910"/>
                  </a:cubicBezTo>
                  <a:cubicBezTo>
                    <a:pt x="7165" y="157280"/>
                    <a:pt x="392049" y="20759"/>
                    <a:pt x="392049" y="20759"/>
                  </a:cubicBezTo>
                  <a:lnTo>
                    <a:pt x="396232" y="0"/>
                  </a:lnTo>
                  <a:lnTo>
                    <a:pt x="1828" y="142143"/>
                  </a:lnTo>
                  <a:lnTo>
                    <a:pt x="1468" y="144450"/>
                  </a:ln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 name="Freeform 22">
              <a:extLst>
                <a:ext uri="{FF2B5EF4-FFF2-40B4-BE49-F238E27FC236}">
                  <a16:creationId xmlns:a16="http://schemas.microsoft.com/office/drawing/2014/main" id="{038544B4-22F2-AB37-EB27-250CAE33479C}"/>
                </a:ext>
              </a:extLst>
            </p:cNvPr>
            <p:cNvSpPr/>
            <p:nvPr/>
          </p:nvSpPr>
          <p:spPr>
            <a:xfrm>
              <a:off x="837346" y="4784685"/>
              <a:ext cx="424437" cy="321941"/>
            </a:xfrm>
            <a:custGeom>
              <a:avLst/>
              <a:gdLst>
                <a:gd name="connsiteX0" fmla="*/ 684867 w 718402"/>
                <a:gd name="connsiteY0" fmla="*/ 542364 h 544917"/>
                <a:gd name="connsiteX1" fmla="*/ 680721 w 718402"/>
                <a:gd name="connsiteY1" fmla="*/ 544382 h 544917"/>
                <a:gd name="connsiteX2" fmla="*/ 38093 w 718402"/>
                <a:gd name="connsiteY2" fmla="*/ 191007 h 544917"/>
                <a:gd name="connsiteX3" fmla="*/ 232 w 718402"/>
                <a:gd name="connsiteY3" fmla="*/ 209 h 544917"/>
                <a:gd name="connsiteX4" fmla="*/ 373470 w 718402"/>
                <a:gd name="connsiteY4" fmla="*/ 185529 h 544917"/>
                <a:gd name="connsiteX5" fmla="*/ 718402 w 718402"/>
                <a:gd name="connsiteY5" fmla="*/ 392796 h 544917"/>
                <a:gd name="connsiteX6" fmla="*/ 684867 w 718402"/>
                <a:gd name="connsiteY6" fmla="*/ 542364 h 54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402" h="544917">
                  <a:moveTo>
                    <a:pt x="684867" y="542364"/>
                  </a:moveTo>
                  <a:cubicBezTo>
                    <a:pt x="684291" y="544887"/>
                    <a:pt x="682488" y="545499"/>
                    <a:pt x="680721" y="544382"/>
                  </a:cubicBezTo>
                  <a:cubicBezTo>
                    <a:pt x="632042" y="515189"/>
                    <a:pt x="47107" y="197458"/>
                    <a:pt x="38093" y="191007"/>
                  </a:cubicBezTo>
                  <a:cubicBezTo>
                    <a:pt x="28718" y="184339"/>
                    <a:pt x="-3013" y="6913"/>
                    <a:pt x="232" y="209"/>
                  </a:cubicBezTo>
                  <a:cubicBezTo>
                    <a:pt x="3549" y="-6494"/>
                    <a:pt x="303120" y="149849"/>
                    <a:pt x="373470" y="185529"/>
                  </a:cubicBezTo>
                  <a:cubicBezTo>
                    <a:pt x="443386" y="221965"/>
                    <a:pt x="719051" y="382777"/>
                    <a:pt x="718402" y="392796"/>
                  </a:cubicBezTo>
                  <a:cubicBezTo>
                    <a:pt x="717752" y="401843"/>
                    <a:pt x="690312" y="519082"/>
                    <a:pt x="684867" y="542364"/>
                  </a:cubicBezTo>
                </a:path>
              </a:pathLst>
            </a:custGeom>
            <a:solidFill>
              <a:srgbClr val="8B36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 name="Freeform 24">
              <a:extLst>
                <a:ext uri="{FF2B5EF4-FFF2-40B4-BE49-F238E27FC236}">
                  <a16:creationId xmlns:a16="http://schemas.microsoft.com/office/drawing/2014/main" id="{2FDF547F-F0B7-E717-3202-1A90F922A2AF}"/>
                </a:ext>
              </a:extLst>
            </p:cNvPr>
            <p:cNvSpPr/>
            <p:nvPr/>
          </p:nvSpPr>
          <p:spPr>
            <a:xfrm>
              <a:off x="835231" y="4649225"/>
              <a:ext cx="678789" cy="367608"/>
            </a:xfrm>
            <a:custGeom>
              <a:avLst/>
              <a:gdLst>
                <a:gd name="connsiteX0" fmla="*/ 1146602 w 1148918"/>
                <a:gd name="connsiteY0" fmla="*/ 414231 h 622213"/>
                <a:gd name="connsiteX1" fmla="*/ 469827 w 1148918"/>
                <a:gd name="connsiteY1" fmla="*/ 1569 h 622213"/>
                <a:gd name="connsiteX2" fmla="*/ 235160 w 1148918"/>
                <a:gd name="connsiteY2" fmla="*/ 126233 h 622213"/>
                <a:gd name="connsiteX3" fmla="*/ 458 w 1148918"/>
                <a:gd name="connsiteY3" fmla="*/ 228587 h 622213"/>
                <a:gd name="connsiteX4" fmla="*/ 360967 w 1148918"/>
                <a:gd name="connsiteY4" fmla="*/ 428755 h 622213"/>
                <a:gd name="connsiteX5" fmla="*/ 721981 w 1148918"/>
                <a:gd name="connsiteY5" fmla="*/ 622075 h 622213"/>
                <a:gd name="connsiteX6" fmla="*/ 1146602 w 1148918"/>
                <a:gd name="connsiteY6" fmla="*/ 414231 h 62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8918" h="622213">
                  <a:moveTo>
                    <a:pt x="1146602" y="414231"/>
                  </a:moveTo>
                  <a:cubicBezTo>
                    <a:pt x="1114402" y="392535"/>
                    <a:pt x="490632" y="17787"/>
                    <a:pt x="469827" y="1569"/>
                  </a:cubicBezTo>
                  <a:cubicBezTo>
                    <a:pt x="448985" y="-14505"/>
                    <a:pt x="291303" y="97545"/>
                    <a:pt x="235160" y="126233"/>
                  </a:cubicBezTo>
                  <a:cubicBezTo>
                    <a:pt x="179306" y="154200"/>
                    <a:pt x="13403" y="219361"/>
                    <a:pt x="458" y="228587"/>
                  </a:cubicBezTo>
                  <a:cubicBezTo>
                    <a:pt x="-12451" y="237777"/>
                    <a:pt x="250882" y="367378"/>
                    <a:pt x="360967" y="428755"/>
                  </a:cubicBezTo>
                  <a:cubicBezTo>
                    <a:pt x="469971" y="492258"/>
                    <a:pt x="713904" y="616129"/>
                    <a:pt x="721981" y="622075"/>
                  </a:cubicBezTo>
                  <a:cubicBezTo>
                    <a:pt x="730058" y="628022"/>
                    <a:pt x="1185148" y="440576"/>
                    <a:pt x="1146602" y="414231"/>
                  </a:cubicBez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 name="Freeform 25">
              <a:extLst>
                <a:ext uri="{FF2B5EF4-FFF2-40B4-BE49-F238E27FC236}">
                  <a16:creationId xmlns:a16="http://schemas.microsoft.com/office/drawing/2014/main" id="{A8A3E907-34A4-C668-CBE6-DABA23C0A91E}"/>
                </a:ext>
              </a:extLst>
            </p:cNvPr>
            <p:cNvSpPr/>
            <p:nvPr/>
          </p:nvSpPr>
          <p:spPr>
            <a:xfrm>
              <a:off x="956875" y="4876133"/>
              <a:ext cx="16037" cy="60839"/>
            </a:xfrm>
            <a:custGeom>
              <a:avLst/>
              <a:gdLst>
                <a:gd name="connsiteX0" fmla="*/ 6513 w 27144"/>
                <a:gd name="connsiteY0" fmla="*/ 102932 h 102976"/>
                <a:gd name="connsiteX1" fmla="*/ 17402 w 27144"/>
                <a:gd name="connsiteY1" fmla="*/ 53413 h 102976"/>
                <a:gd name="connsiteX2" fmla="*/ 25948 w 27144"/>
                <a:gd name="connsiteY2" fmla="*/ 145 h 102976"/>
                <a:gd name="connsiteX3" fmla="*/ 4061 w 27144"/>
                <a:gd name="connsiteY3" fmla="*/ 47863 h 102976"/>
                <a:gd name="connsiteX4" fmla="*/ 6513 w 27144"/>
                <a:gd name="connsiteY4" fmla="*/ 102932 h 10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44" h="102976">
                  <a:moveTo>
                    <a:pt x="6513" y="102932"/>
                  </a:moveTo>
                  <a:cubicBezTo>
                    <a:pt x="10083" y="101779"/>
                    <a:pt x="10659" y="81236"/>
                    <a:pt x="17402" y="53413"/>
                  </a:cubicBezTo>
                  <a:cubicBezTo>
                    <a:pt x="23496" y="25806"/>
                    <a:pt x="29842" y="2308"/>
                    <a:pt x="25948" y="145"/>
                  </a:cubicBezTo>
                  <a:cubicBezTo>
                    <a:pt x="22198" y="-1981"/>
                    <a:pt x="11345" y="19499"/>
                    <a:pt x="4061" y="47863"/>
                  </a:cubicBezTo>
                  <a:cubicBezTo>
                    <a:pt x="-4160" y="75325"/>
                    <a:pt x="1897" y="104266"/>
                    <a:pt x="6513" y="102932"/>
                  </a:cubicBezTo>
                </a:path>
              </a:pathLst>
            </a:custGeom>
            <a:solidFill>
              <a:srgbClr val="9B4F3B"/>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 name="Freeform 26">
              <a:extLst>
                <a:ext uri="{FF2B5EF4-FFF2-40B4-BE49-F238E27FC236}">
                  <a16:creationId xmlns:a16="http://schemas.microsoft.com/office/drawing/2014/main" id="{C3E9188F-4B81-117B-147F-198F5CCD0C62}"/>
                </a:ext>
              </a:extLst>
            </p:cNvPr>
            <p:cNvSpPr/>
            <p:nvPr/>
          </p:nvSpPr>
          <p:spPr>
            <a:xfrm>
              <a:off x="911307" y="4847264"/>
              <a:ext cx="15991" cy="63002"/>
            </a:xfrm>
            <a:custGeom>
              <a:avLst/>
              <a:gdLst>
                <a:gd name="connsiteX0" fmla="*/ 4457 w 27066"/>
                <a:gd name="connsiteY0" fmla="*/ 106638 h 106637"/>
                <a:gd name="connsiteX1" fmla="*/ 18267 w 27066"/>
                <a:gd name="connsiteY1" fmla="*/ 55785 h 106637"/>
                <a:gd name="connsiteX2" fmla="*/ 25695 w 27066"/>
                <a:gd name="connsiteY2" fmla="*/ 103 h 106637"/>
                <a:gd name="connsiteX3" fmla="*/ 4818 w 27066"/>
                <a:gd name="connsiteY3" fmla="*/ 50379 h 106637"/>
                <a:gd name="connsiteX4" fmla="*/ 4457 w 27066"/>
                <a:gd name="connsiteY4" fmla="*/ 106638 h 106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6" h="106637">
                  <a:moveTo>
                    <a:pt x="4457" y="106638"/>
                  </a:moveTo>
                  <a:cubicBezTo>
                    <a:pt x="8243" y="106458"/>
                    <a:pt x="11669" y="84797"/>
                    <a:pt x="18267" y="55785"/>
                  </a:cubicBezTo>
                  <a:cubicBezTo>
                    <a:pt x="24469" y="26917"/>
                    <a:pt x="29626" y="1905"/>
                    <a:pt x="25695" y="103"/>
                  </a:cubicBezTo>
                  <a:cubicBezTo>
                    <a:pt x="21765" y="-1735"/>
                    <a:pt x="12137" y="21366"/>
                    <a:pt x="4818" y="50379"/>
                  </a:cubicBezTo>
                  <a:cubicBezTo>
                    <a:pt x="-2827" y="78490"/>
                    <a:pt x="-158" y="106674"/>
                    <a:pt x="4457" y="106638"/>
                  </a:cubicBezTo>
                </a:path>
              </a:pathLst>
            </a:custGeom>
            <a:solidFill>
              <a:srgbClr val="9B4F3B"/>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 name="Freeform 27">
              <a:extLst>
                <a:ext uri="{FF2B5EF4-FFF2-40B4-BE49-F238E27FC236}">
                  <a16:creationId xmlns:a16="http://schemas.microsoft.com/office/drawing/2014/main" id="{EE5914B3-201F-8D6C-10CF-051AA60D8D3D}"/>
                </a:ext>
              </a:extLst>
            </p:cNvPr>
            <p:cNvSpPr/>
            <p:nvPr/>
          </p:nvSpPr>
          <p:spPr>
            <a:xfrm>
              <a:off x="1042507" y="4746567"/>
              <a:ext cx="204874" cy="128310"/>
            </a:xfrm>
            <a:custGeom>
              <a:avLst/>
              <a:gdLst>
                <a:gd name="connsiteX0" fmla="*/ 346771 w 346770"/>
                <a:gd name="connsiteY0" fmla="*/ 195915 h 217178"/>
                <a:gd name="connsiteX1" fmla="*/ 171528 w 346770"/>
                <a:gd name="connsiteY1" fmla="*/ 87326 h 217178"/>
                <a:gd name="connsiteX2" fmla="*/ 223849 w 346770"/>
                <a:gd name="connsiteY2" fmla="*/ 41122 h 217178"/>
                <a:gd name="connsiteX3" fmla="*/ 191649 w 346770"/>
                <a:gd name="connsiteY3" fmla="*/ 22345 h 217178"/>
                <a:gd name="connsiteX4" fmla="*/ 191360 w 346770"/>
                <a:gd name="connsiteY4" fmla="*/ 22489 h 217178"/>
                <a:gd name="connsiteX5" fmla="*/ 137309 w 346770"/>
                <a:gd name="connsiteY5" fmla="*/ 67071 h 217178"/>
                <a:gd name="connsiteX6" fmla="*/ 21743 w 346770"/>
                <a:gd name="connsiteY6" fmla="*/ 649 h 217178"/>
                <a:gd name="connsiteX7" fmla="*/ 20445 w 346770"/>
                <a:gd name="connsiteY7" fmla="*/ 0 h 217178"/>
                <a:gd name="connsiteX8" fmla="*/ 0 w 346770"/>
                <a:gd name="connsiteY8" fmla="*/ 15641 h 217178"/>
                <a:gd name="connsiteX9" fmla="*/ 117297 w 346770"/>
                <a:gd name="connsiteY9" fmla="*/ 83505 h 217178"/>
                <a:gd name="connsiteX10" fmla="*/ 60145 w 346770"/>
                <a:gd name="connsiteY10" fmla="*/ 129925 h 217178"/>
                <a:gd name="connsiteX11" fmla="*/ 96888 w 346770"/>
                <a:gd name="connsiteY11" fmla="*/ 152378 h 217178"/>
                <a:gd name="connsiteX12" fmla="*/ 152129 w 346770"/>
                <a:gd name="connsiteY12" fmla="*/ 104301 h 217178"/>
                <a:gd name="connsiteX13" fmla="*/ 332744 w 346770"/>
                <a:gd name="connsiteY13" fmla="*/ 217179 h 217178"/>
                <a:gd name="connsiteX14" fmla="*/ 346771 w 346770"/>
                <a:gd name="connsiteY14" fmla="*/ 195915 h 21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770" h="217178">
                  <a:moveTo>
                    <a:pt x="346771" y="195915"/>
                  </a:moveTo>
                  <a:lnTo>
                    <a:pt x="171528" y="87326"/>
                  </a:lnTo>
                  <a:lnTo>
                    <a:pt x="223849" y="41122"/>
                  </a:lnTo>
                  <a:lnTo>
                    <a:pt x="191649" y="22345"/>
                  </a:lnTo>
                  <a:lnTo>
                    <a:pt x="191360" y="22489"/>
                  </a:lnTo>
                  <a:lnTo>
                    <a:pt x="137309" y="67071"/>
                  </a:lnTo>
                  <a:lnTo>
                    <a:pt x="21743" y="649"/>
                  </a:lnTo>
                  <a:lnTo>
                    <a:pt x="20445" y="0"/>
                  </a:lnTo>
                  <a:lnTo>
                    <a:pt x="0" y="15641"/>
                  </a:lnTo>
                  <a:lnTo>
                    <a:pt x="117297" y="83505"/>
                  </a:lnTo>
                  <a:lnTo>
                    <a:pt x="60145" y="129925"/>
                  </a:lnTo>
                  <a:lnTo>
                    <a:pt x="96888" y="152378"/>
                  </a:lnTo>
                  <a:lnTo>
                    <a:pt x="152129" y="104301"/>
                  </a:lnTo>
                  <a:lnTo>
                    <a:pt x="332744" y="217179"/>
                  </a:lnTo>
                  <a:lnTo>
                    <a:pt x="346771" y="195915"/>
                  </a:lnTo>
                </a:path>
              </a:pathLst>
            </a:custGeom>
            <a:solidFill>
              <a:srgbClr val="661F1D"/>
            </a:solidFill>
            <a:ln w="9231" cap="flat">
              <a:noFill/>
              <a:prstDash val="solid"/>
              <a:miter/>
            </a:ln>
          </p:spPr>
          <p:txBody>
            <a:bodyPr rtlCol="0" anchor="ctr"/>
            <a:lstStyle/>
            <a:p>
              <a:endParaRPr lang="en-US" dirty="0">
                <a:latin typeface="Roboto Condensed" panose="02000000000000000000" pitchFamily="2" charset="0"/>
              </a:endParaRPr>
            </a:p>
          </p:txBody>
        </p:sp>
      </p:grpSp>
      <p:sp>
        <p:nvSpPr>
          <p:cNvPr id="4" name="TextBox 3">
            <a:extLst>
              <a:ext uri="{FF2B5EF4-FFF2-40B4-BE49-F238E27FC236}">
                <a16:creationId xmlns:a16="http://schemas.microsoft.com/office/drawing/2014/main" id="{9F403F8D-3C8F-73D3-186F-805A50633578}"/>
              </a:ext>
            </a:extLst>
          </p:cNvPr>
          <p:cNvSpPr txBox="1"/>
          <p:nvPr/>
        </p:nvSpPr>
        <p:spPr>
          <a:xfrm>
            <a:off x="0" y="5010096"/>
            <a:ext cx="10691813" cy="588623"/>
          </a:xfrm>
          <a:prstGeom prst="rect">
            <a:avLst/>
          </a:prstGeom>
          <a:noFill/>
        </p:spPr>
        <p:txBody>
          <a:bodyPr wrap="square" lIns="0" tIns="0" rIns="0" bIns="0" rtlCol="0">
            <a:spAutoFit/>
          </a:bodyPr>
          <a:lstStyle/>
          <a:p>
            <a:pPr lvl="0" algn="ctr">
              <a:lnSpc>
                <a:spcPct val="85000"/>
              </a:lnSpc>
              <a:defRPr/>
            </a:pPr>
            <a:r>
              <a:rPr lang="en-US" sz="4500" dirty="0">
                <a:solidFill>
                  <a:srgbClr val="323232"/>
                </a:solidFill>
                <a:latin typeface="Londrina Solid" pitchFamily="2" charset="77"/>
              </a:rPr>
              <a:t>Leviticus 25: 3-5</a:t>
            </a:r>
          </a:p>
        </p:txBody>
      </p:sp>
    </p:spTree>
    <p:extLst>
      <p:ext uri="{BB962C8B-B14F-4D97-AF65-F5344CB8AC3E}">
        <p14:creationId xmlns:p14="http://schemas.microsoft.com/office/powerpoint/2010/main" val="36510920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216" name="Freeform 215">
            <a:extLst>
              <a:ext uri="{FF2B5EF4-FFF2-40B4-BE49-F238E27FC236}">
                <a16:creationId xmlns:a16="http://schemas.microsoft.com/office/drawing/2014/main" id="{A96272D0-3747-4044-A8CC-A38CE0927A34}"/>
              </a:ext>
            </a:extLst>
          </p:cNvPr>
          <p:cNvSpPr/>
          <p:nvPr/>
        </p:nvSpPr>
        <p:spPr>
          <a:xfrm>
            <a:off x="466075" y="555928"/>
            <a:ext cx="9759663" cy="6636008"/>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77527 w 5679893"/>
              <a:gd name="connsiteY0" fmla="*/ 797526 h 4133463"/>
              <a:gd name="connsiteX1" fmla="*/ 1042743 w 5679893"/>
              <a:gd name="connsiteY1" fmla="*/ 76149 h 4133463"/>
              <a:gd name="connsiteX2" fmla="*/ 4056388 w 5679893"/>
              <a:gd name="connsiteY2" fmla="*/ 47561 h 4133463"/>
              <a:gd name="connsiteX3" fmla="*/ 5170504 w 5679893"/>
              <a:gd name="connsiteY3" fmla="*/ 308371 h 4133463"/>
              <a:gd name="connsiteX4" fmla="*/ 5622716 w 5679893"/>
              <a:gd name="connsiteY4" fmla="*/ 1034427 h 4133463"/>
              <a:gd name="connsiteX5" fmla="*/ 5659499 w 5679893"/>
              <a:gd name="connsiteY5" fmla="*/ 2984443 h 4133463"/>
              <a:gd name="connsiteX6" fmla="*/ 4776577 w 5679893"/>
              <a:gd name="connsiteY6" fmla="*/ 4005486 h 4133463"/>
              <a:gd name="connsiteX7" fmla="*/ 895136 w 5679893"/>
              <a:gd name="connsiteY7" fmla="*/ 4002309 h 4133463"/>
              <a:gd name="connsiteX8" fmla="*/ 53977 w 5679893"/>
              <a:gd name="connsiteY8" fmla="*/ 2950305 h 4133463"/>
              <a:gd name="connsiteX9" fmla="*/ 40385 w 5679893"/>
              <a:gd name="connsiteY9" fmla="*/ 1006178 h 4133463"/>
              <a:gd name="connsiteX10" fmla="*/ 77527 w 5679893"/>
              <a:gd name="connsiteY10" fmla="*/ 797526 h 4133463"/>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9893" h="4135032">
                <a:moveTo>
                  <a:pt x="69298" y="822325"/>
                </a:moveTo>
                <a:cubicBezTo>
                  <a:pt x="176257" y="437972"/>
                  <a:pt x="378228" y="206584"/>
                  <a:pt x="1042743" y="77718"/>
                </a:cubicBezTo>
                <a:cubicBezTo>
                  <a:pt x="1707258" y="-51148"/>
                  <a:pt x="3368428" y="10426"/>
                  <a:pt x="4056388" y="49130"/>
                </a:cubicBezTo>
                <a:cubicBezTo>
                  <a:pt x="4744348" y="87834"/>
                  <a:pt x="4909449" y="145462"/>
                  <a:pt x="5170504" y="309940"/>
                </a:cubicBezTo>
                <a:cubicBezTo>
                  <a:pt x="5431559" y="474418"/>
                  <a:pt x="5548219" y="693749"/>
                  <a:pt x="5622716" y="1035996"/>
                </a:cubicBezTo>
                <a:cubicBezTo>
                  <a:pt x="5697213" y="1378243"/>
                  <a:pt x="5686683" y="2357706"/>
                  <a:pt x="5659499" y="2986012"/>
                </a:cubicBezTo>
                <a:cubicBezTo>
                  <a:pt x="5635745" y="3535541"/>
                  <a:pt x="5570637" y="3837411"/>
                  <a:pt x="4776577" y="4007055"/>
                </a:cubicBezTo>
                <a:cubicBezTo>
                  <a:pt x="3982517" y="4176699"/>
                  <a:pt x="1682236" y="4179742"/>
                  <a:pt x="895136" y="4003878"/>
                </a:cubicBezTo>
                <a:cubicBezTo>
                  <a:pt x="108036" y="3828015"/>
                  <a:pt x="108365" y="3390820"/>
                  <a:pt x="53977" y="2951874"/>
                </a:cubicBezTo>
                <a:cubicBezTo>
                  <a:pt x="769" y="2291253"/>
                  <a:pt x="-28573" y="1748393"/>
                  <a:pt x="40385" y="1007747"/>
                </a:cubicBezTo>
                <a:cubicBezTo>
                  <a:pt x="45648" y="924251"/>
                  <a:pt x="60709" y="863553"/>
                  <a:pt x="69298" y="822325"/>
                </a:cubicBezTo>
                <a:close/>
              </a:path>
            </a:pathLst>
          </a:custGeom>
          <a:solidFill>
            <a:schemeClr val="accent2">
              <a:lumMod val="20000"/>
              <a:lumOff val="80000"/>
            </a:scheme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15" name="Rounded Rectangle 214">
            <a:extLst>
              <a:ext uri="{FF2B5EF4-FFF2-40B4-BE49-F238E27FC236}">
                <a16:creationId xmlns:a16="http://schemas.microsoft.com/office/drawing/2014/main" id="{CEF4392B-456F-2F47-850E-EFFC448EE98A}"/>
              </a:ext>
            </a:extLst>
          </p:cNvPr>
          <p:cNvSpPr/>
          <p:nvPr/>
        </p:nvSpPr>
        <p:spPr>
          <a:xfrm>
            <a:off x="1409700" y="1267236"/>
            <a:ext cx="7797799" cy="1039124"/>
          </a:xfrm>
          <a:prstGeom prst="round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Condensed" panose="02000000000000000000" pitchFamily="2" charset="0"/>
            </a:endParaRPr>
          </a:p>
        </p:txBody>
      </p:sp>
      <p:grpSp>
        <p:nvGrpSpPr>
          <p:cNvPr id="4" name="Group 3">
            <a:extLst>
              <a:ext uri="{FF2B5EF4-FFF2-40B4-BE49-F238E27FC236}">
                <a16:creationId xmlns:a16="http://schemas.microsoft.com/office/drawing/2014/main" id="{B7D8541C-3706-424D-805C-77DAA73CCFB9}"/>
              </a:ext>
            </a:extLst>
          </p:cNvPr>
          <p:cNvGrpSpPr/>
          <p:nvPr/>
        </p:nvGrpSpPr>
        <p:grpSpPr>
          <a:xfrm>
            <a:off x="9502008" y="333512"/>
            <a:ext cx="834682" cy="869275"/>
            <a:chOff x="8854711" y="1237086"/>
            <a:chExt cx="930740" cy="969313"/>
          </a:xfrm>
        </p:grpSpPr>
        <p:sp>
          <p:nvSpPr>
            <p:cNvPr id="5" name="Freeform 4">
              <a:extLst>
                <a:ext uri="{FF2B5EF4-FFF2-40B4-BE49-F238E27FC236}">
                  <a16:creationId xmlns:a16="http://schemas.microsoft.com/office/drawing/2014/main" id="{591BD292-D8FD-6440-B826-4C5BD6EA30DC}"/>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6" name="Freeform 5">
              <a:extLst>
                <a:ext uri="{FF2B5EF4-FFF2-40B4-BE49-F238E27FC236}">
                  <a16:creationId xmlns:a16="http://schemas.microsoft.com/office/drawing/2014/main" id="{2A6A468D-C7FE-1046-8D6A-3E2E250A83AD}"/>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7" name="Freeform 6">
              <a:extLst>
                <a:ext uri="{FF2B5EF4-FFF2-40B4-BE49-F238E27FC236}">
                  <a16:creationId xmlns:a16="http://schemas.microsoft.com/office/drawing/2014/main" id="{7BEEE6FA-AB0F-BC47-B81D-50BBEBF3DFA6}"/>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61C1A91C-2FE9-724E-B85A-7EB79087F3FE}"/>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51C57007-E41D-B34D-814B-8128A2E5FCCB}"/>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41013EFB-259F-5E4A-A2EB-87F4C27E5015}"/>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1D29A65E-DA4F-FE4E-8031-CA985A85F29E}"/>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
        <p:nvSpPr>
          <p:cNvPr id="12" name="TextBox 11">
            <a:extLst>
              <a:ext uri="{FF2B5EF4-FFF2-40B4-BE49-F238E27FC236}">
                <a16:creationId xmlns:a16="http://schemas.microsoft.com/office/drawing/2014/main" id="{D4242872-C906-7F4C-A484-3B47A6691DAA}"/>
              </a:ext>
            </a:extLst>
          </p:cNvPr>
          <p:cNvSpPr txBox="1"/>
          <p:nvPr/>
        </p:nvSpPr>
        <p:spPr>
          <a:xfrm>
            <a:off x="0" y="1390725"/>
            <a:ext cx="10691813" cy="915635"/>
          </a:xfrm>
          <a:prstGeom prst="rect">
            <a:avLst/>
          </a:prstGeom>
          <a:noFill/>
        </p:spPr>
        <p:txBody>
          <a:bodyPr wrap="square" lIns="0" tIns="0" rIns="0" bIns="0" rtlCol="0">
            <a:spAutoFit/>
          </a:bodyPr>
          <a:lstStyle/>
          <a:p>
            <a:pPr algn="ctr">
              <a:lnSpc>
                <a:spcPct val="85000"/>
              </a:lnSpc>
            </a:pPr>
            <a:r>
              <a:rPr lang="en-US" sz="7000" dirty="0">
                <a:solidFill>
                  <a:srgbClr val="FFFFFF"/>
                </a:solidFill>
                <a:latin typeface="Londrina Solid" pitchFamily="2" charset="77"/>
              </a:rPr>
              <a:t>What do others think?</a:t>
            </a:r>
          </a:p>
        </p:txBody>
      </p:sp>
      <p:grpSp>
        <p:nvGrpSpPr>
          <p:cNvPr id="358" name="Group 357">
            <a:extLst>
              <a:ext uri="{FF2B5EF4-FFF2-40B4-BE49-F238E27FC236}">
                <a16:creationId xmlns:a16="http://schemas.microsoft.com/office/drawing/2014/main" id="{FE9E98D0-04FD-89D4-DB11-6D408E9470CA}"/>
              </a:ext>
            </a:extLst>
          </p:cNvPr>
          <p:cNvGrpSpPr/>
          <p:nvPr/>
        </p:nvGrpSpPr>
        <p:grpSpPr>
          <a:xfrm>
            <a:off x="2702712" y="3204219"/>
            <a:ext cx="5286388" cy="3088220"/>
            <a:chOff x="2965092" y="3204219"/>
            <a:chExt cx="5286388" cy="3088220"/>
          </a:xfrm>
        </p:grpSpPr>
        <p:grpSp>
          <p:nvGrpSpPr>
            <p:cNvPr id="356" name="Group 355">
              <a:extLst>
                <a:ext uri="{FF2B5EF4-FFF2-40B4-BE49-F238E27FC236}">
                  <a16:creationId xmlns:a16="http://schemas.microsoft.com/office/drawing/2014/main" id="{8CD21452-054A-C4E4-BB08-16E88CE86E7C}"/>
                </a:ext>
              </a:extLst>
            </p:cNvPr>
            <p:cNvGrpSpPr/>
            <p:nvPr/>
          </p:nvGrpSpPr>
          <p:grpSpPr>
            <a:xfrm>
              <a:off x="2965092" y="3204219"/>
              <a:ext cx="1685674" cy="3068305"/>
              <a:chOff x="2440333" y="3204219"/>
              <a:chExt cx="1685674" cy="3068305"/>
            </a:xfrm>
          </p:grpSpPr>
          <p:sp>
            <p:nvSpPr>
              <p:cNvPr id="248" name="Freeform 247">
                <a:extLst>
                  <a:ext uri="{FF2B5EF4-FFF2-40B4-BE49-F238E27FC236}">
                    <a16:creationId xmlns:a16="http://schemas.microsoft.com/office/drawing/2014/main" id="{61E1C91A-82F7-7D10-1931-41B83E5596BA}"/>
                  </a:ext>
                </a:extLst>
              </p:cNvPr>
              <p:cNvSpPr/>
              <p:nvPr/>
            </p:nvSpPr>
            <p:spPr>
              <a:xfrm>
                <a:off x="3565252" y="4611687"/>
                <a:ext cx="560755" cy="1158422"/>
              </a:xfrm>
              <a:custGeom>
                <a:avLst/>
                <a:gdLst>
                  <a:gd name="connsiteX0" fmla="*/ 16020 w 391892"/>
                  <a:gd name="connsiteY0" fmla="*/ 1710 h 809580"/>
                  <a:gd name="connsiteX1" fmla="*/ 180487 w 391892"/>
                  <a:gd name="connsiteY1" fmla="*/ 104834 h 809580"/>
                  <a:gd name="connsiteX2" fmla="*/ 391892 w 391892"/>
                  <a:gd name="connsiteY2" fmla="*/ 742289 h 809580"/>
                  <a:gd name="connsiteX3" fmla="*/ 297959 w 391892"/>
                  <a:gd name="connsiteY3" fmla="*/ 807916 h 809580"/>
                  <a:gd name="connsiteX4" fmla="*/ 91206 w 391892"/>
                  <a:gd name="connsiteY4" fmla="*/ 371985 h 809580"/>
                  <a:gd name="connsiteX5" fmla="*/ 16020 w 391892"/>
                  <a:gd name="connsiteY5" fmla="*/ 1710 h 8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892" h="809580">
                    <a:moveTo>
                      <a:pt x="16020" y="1710"/>
                    </a:moveTo>
                    <a:cubicBezTo>
                      <a:pt x="16020" y="1710"/>
                      <a:pt x="142871" y="-21713"/>
                      <a:pt x="180487" y="104834"/>
                    </a:cubicBezTo>
                    <a:cubicBezTo>
                      <a:pt x="218056" y="231410"/>
                      <a:pt x="349633" y="639164"/>
                      <a:pt x="391892" y="742289"/>
                    </a:cubicBezTo>
                    <a:cubicBezTo>
                      <a:pt x="391892" y="742289"/>
                      <a:pt x="311990" y="821981"/>
                      <a:pt x="297959" y="807916"/>
                    </a:cubicBezTo>
                    <a:cubicBezTo>
                      <a:pt x="283863" y="793842"/>
                      <a:pt x="161693" y="536086"/>
                      <a:pt x="91206" y="371985"/>
                    </a:cubicBezTo>
                    <a:cubicBezTo>
                      <a:pt x="20746" y="207986"/>
                      <a:pt x="-26239" y="1710"/>
                      <a:pt x="16020" y="1710"/>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9" name="Freeform 248">
                <a:extLst>
                  <a:ext uri="{FF2B5EF4-FFF2-40B4-BE49-F238E27FC236}">
                    <a16:creationId xmlns:a16="http://schemas.microsoft.com/office/drawing/2014/main" id="{14A00817-2B66-B93C-D084-25085B338DB4}"/>
                  </a:ext>
                </a:extLst>
              </p:cNvPr>
              <p:cNvSpPr/>
              <p:nvPr/>
            </p:nvSpPr>
            <p:spPr>
              <a:xfrm>
                <a:off x="2929406" y="5902122"/>
                <a:ext cx="935576" cy="370402"/>
              </a:xfrm>
              <a:custGeom>
                <a:avLst/>
                <a:gdLst>
                  <a:gd name="connsiteX0" fmla="*/ 638952 w 653841"/>
                  <a:gd name="connsiteY0" fmla="*/ 64209 h 258861"/>
                  <a:gd name="connsiteX1" fmla="*/ 0 w 653841"/>
                  <a:gd name="connsiteY1" fmla="*/ 107131 h 258861"/>
                  <a:gd name="connsiteX2" fmla="*/ 10459 w 653841"/>
                  <a:gd name="connsiteY2" fmla="*/ 258861 h 258861"/>
                  <a:gd name="connsiteX3" fmla="*/ 273215 w 653841"/>
                  <a:gd name="connsiteY3" fmla="*/ 258861 h 258861"/>
                  <a:gd name="connsiteX4" fmla="*/ 277176 w 653841"/>
                  <a:gd name="connsiteY4" fmla="*/ 219853 h 258861"/>
                  <a:gd name="connsiteX5" fmla="*/ 396891 w 653841"/>
                  <a:gd name="connsiteY5" fmla="*/ 258861 h 258861"/>
                  <a:gd name="connsiteX6" fmla="*/ 653842 w 653841"/>
                  <a:gd name="connsiteY6" fmla="*/ 258861 h 258861"/>
                  <a:gd name="connsiteX7" fmla="*/ 638952 w 653841"/>
                  <a:gd name="connsiteY7" fmla="*/ 64209 h 25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3841" h="258861">
                    <a:moveTo>
                      <a:pt x="638952" y="64209"/>
                    </a:moveTo>
                    <a:cubicBezTo>
                      <a:pt x="606026" y="-86085"/>
                      <a:pt x="56364" y="69569"/>
                      <a:pt x="0" y="107131"/>
                    </a:cubicBezTo>
                    <a:cubicBezTo>
                      <a:pt x="0" y="107131"/>
                      <a:pt x="6129" y="168079"/>
                      <a:pt x="10459" y="258861"/>
                    </a:cubicBezTo>
                    <a:lnTo>
                      <a:pt x="273215" y="258861"/>
                    </a:lnTo>
                    <a:cubicBezTo>
                      <a:pt x="276566" y="232444"/>
                      <a:pt x="277176" y="219853"/>
                      <a:pt x="277176" y="219853"/>
                    </a:cubicBezTo>
                    <a:cubicBezTo>
                      <a:pt x="277176" y="219853"/>
                      <a:pt x="369743" y="219817"/>
                      <a:pt x="396891" y="258861"/>
                    </a:cubicBezTo>
                    <a:lnTo>
                      <a:pt x="653842" y="258861"/>
                    </a:lnTo>
                    <a:cubicBezTo>
                      <a:pt x="651285" y="170778"/>
                      <a:pt x="646669" y="99606"/>
                      <a:pt x="638952" y="64209"/>
                    </a:cubicBezTo>
                  </a:path>
                </a:pathLst>
              </a:custGeom>
              <a:solidFill>
                <a:srgbClr val="1A91B4"/>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0" name="Freeform 249">
                <a:extLst>
                  <a:ext uri="{FF2B5EF4-FFF2-40B4-BE49-F238E27FC236}">
                    <a16:creationId xmlns:a16="http://schemas.microsoft.com/office/drawing/2014/main" id="{597CEA93-BFB2-17D2-EBB6-506BA1A96555}"/>
                  </a:ext>
                </a:extLst>
              </p:cNvPr>
              <p:cNvSpPr/>
              <p:nvPr/>
            </p:nvSpPr>
            <p:spPr>
              <a:xfrm>
                <a:off x="2875648" y="4550038"/>
                <a:ext cx="998264" cy="1557494"/>
              </a:xfrm>
              <a:custGeom>
                <a:avLst/>
                <a:gdLst>
                  <a:gd name="connsiteX0" fmla="*/ 535529 w 697651"/>
                  <a:gd name="connsiteY0" fmla="*/ 105751 h 1088477"/>
                  <a:gd name="connsiteX1" fmla="*/ 63388 w 697651"/>
                  <a:gd name="connsiteY1" fmla="*/ 119816 h 1088477"/>
                  <a:gd name="connsiteX2" fmla="*/ 52819 w 697651"/>
                  <a:gd name="connsiteY2" fmla="*/ 390495 h 1088477"/>
                  <a:gd name="connsiteX3" fmla="*/ 0 w 697651"/>
                  <a:gd name="connsiteY3" fmla="*/ 1061910 h 1088477"/>
                  <a:gd name="connsiteX4" fmla="*/ 697651 w 697651"/>
                  <a:gd name="connsiteY4" fmla="*/ 1012687 h 1088477"/>
                  <a:gd name="connsiteX5" fmla="*/ 535529 w 697651"/>
                  <a:gd name="connsiteY5" fmla="*/ 105751 h 108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7651" h="1088477">
                    <a:moveTo>
                      <a:pt x="535529" y="105751"/>
                    </a:moveTo>
                    <a:cubicBezTo>
                      <a:pt x="426605" y="-75878"/>
                      <a:pt x="99518" y="8641"/>
                      <a:pt x="63388" y="119816"/>
                    </a:cubicBezTo>
                    <a:lnTo>
                      <a:pt x="52819" y="390495"/>
                    </a:lnTo>
                    <a:lnTo>
                      <a:pt x="0" y="1061910"/>
                    </a:lnTo>
                    <a:cubicBezTo>
                      <a:pt x="0" y="1061910"/>
                      <a:pt x="457289" y="1146972"/>
                      <a:pt x="697651" y="1012687"/>
                    </a:cubicBezTo>
                    <a:cubicBezTo>
                      <a:pt x="697651" y="1012687"/>
                      <a:pt x="644500" y="287444"/>
                      <a:pt x="535529" y="105751"/>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1" name="Freeform 250">
                <a:extLst>
                  <a:ext uri="{FF2B5EF4-FFF2-40B4-BE49-F238E27FC236}">
                    <a16:creationId xmlns:a16="http://schemas.microsoft.com/office/drawing/2014/main" id="{F6E113CD-ED68-F93D-8B9C-2BBBC0FF67C8}"/>
                  </a:ext>
                </a:extLst>
              </p:cNvPr>
              <p:cNvSpPr/>
              <p:nvPr/>
            </p:nvSpPr>
            <p:spPr>
              <a:xfrm>
                <a:off x="2875648" y="4963555"/>
                <a:ext cx="484008" cy="1143942"/>
              </a:xfrm>
              <a:custGeom>
                <a:avLst/>
                <a:gdLst>
                  <a:gd name="connsiteX0" fmla="*/ 140909 w 338256"/>
                  <a:gd name="connsiteY0" fmla="*/ 562009 h 799460"/>
                  <a:gd name="connsiteX1" fmla="*/ 338256 w 338256"/>
                  <a:gd name="connsiteY1" fmla="*/ 210486 h 799460"/>
                  <a:gd name="connsiteX2" fmla="*/ 112718 w 338256"/>
                  <a:gd name="connsiteY2" fmla="*/ 196412 h 799460"/>
                  <a:gd name="connsiteX3" fmla="*/ 56788 w 338256"/>
                  <a:gd name="connsiteY3" fmla="*/ 0 h 799460"/>
                  <a:gd name="connsiteX4" fmla="*/ 52819 w 338256"/>
                  <a:gd name="connsiteY4" fmla="*/ 101503 h 799460"/>
                  <a:gd name="connsiteX5" fmla="*/ 0 w 338256"/>
                  <a:gd name="connsiteY5" fmla="*/ 772919 h 799460"/>
                  <a:gd name="connsiteX6" fmla="*/ 335986 w 338256"/>
                  <a:gd name="connsiteY6" fmla="*/ 799261 h 799460"/>
                  <a:gd name="connsiteX7" fmla="*/ 140909 w 338256"/>
                  <a:gd name="connsiteY7" fmla="*/ 562009 h 79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8256" h="799460">
                    <a:moveTo>
                      <a:pt x="140909" y="562009"/>
                    </a:moveTo>
                    <a:cubicBezTo>
                      <a:pt x="84555" y="393257"/>
                      <a:pt x="155014" y="238579"/>
                      <a:pt x="338256" y="210486"/>
                    </a:cubicBezTo>
                    <a:cubicBezTo>
                      <a:pt x="253665" y="140180"/>
                      <a:pt x="169110" y="252653"/>
                      <a:pt x="112718" y="196412"/>
                    </a:cubicBezTo>
                    <a:cubicBezTo>
                      <a:pt x="73810" y="157588"/>
                      <a:pt x="106330" y="59299"/>
                      <a:pt x="56788" y="0"/>
                    </a:cubicBezTo>
                    <a:lnTo>
                      <a:pt x="52819" y="101503"/>
                    </a:lnTo>
                    <a:lnTo>
                      <a:pt x="0" y="772919"/>
                    </a:lnTo>
                    <a:cubicBezTo>
                      <a:pt x="0" y="772919"/>
                      <a:pt x="157396" y="802135"/>
                      <a:pt x="335986" y="799261"/>
                    </a:cubicBezTo>
                    <a:cubicBezTo>
                      <a:pt x="239135" y="753060"/>
                      <a:pt x="168676" y="672824"/>
                      <a:pt x="140909" y="562009"/>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2" name="Freeform 251">
                <a:extLst>
                  <a:ext uri="{FF2B5EF4-FFF2-40B4-BE49-F238E27FC236}">
                    <a16:creationId xmlns:a16="http://schemas.microsoft.com/office/drawing/2014/main" id="{869EA71D-5DCB-B68F-2845-AEE2B633BB1A}"/>
                  </a:ext>
                </a:extLst>
              </p:cNvPr>
              <p:cNvSpPr/>
              <p:nvPr/>
            </p:nvSpPr>
            <p:spPr>
              <a:xfrm>
                <a:off x="3059021" y="4548215"/>
                <a:ext cx="524465" cy="478352"/>
              </a:xfrm>
              <a:custGeom>
                <a:avLst/>
                <a:gdLst>
                  <a:gd name="connsiteX0" fmla="*/ 366531 w 366530"/>
                  <a:gd name="connsiteY0" fmla="*/ 62159 h 334303"/>
                  <a:gd name="connsiteX1" fmla="*/ 201455 w 366530"/>
                  <a:gd name="connsiteY1" fmla="*/ 334303 h 334303"/>
                  <a:gd name="connsiteX2" fmla="*/ 0 w 366530"/>
                  <a:gd name="connsiteY2" fmla="*/ 106629 h 334303"/>
                  <a:gd name="connsiteX3" fmla="*/ 366531 w 366530"/>
                  <a:gd name="connsiteY3" fmla="*/ 62159 h 334303"/>
                </a:gdLst>
                <a:ahLst/>
                <a:cxnLst>
                  <a:cxn ang="0">
                    <a:pos x="connsiteX0" y="connsiteY0"/>
                  </a:cxn>
                  <a:cxn ang="0">
                    <a:pos x="connsiteX1" y="connsiteY1"/>
                  </a:cxn>
                  <a:cxn ang="0">
                    <a:pos x="connsiteX2" y="connsiteY2"/>
                  </a:cxn>
                  <a:cxn ang="0">
                    <a:pos x="connsiteX3" y="connsiteY3"/>
                  </a:cxn>
                </a:cxnLst>
                <a:rect l="l" t="t" r="r" b="b"/>
                <a:pathLst>
                  <a:path w="366530" h="334303">
                    <a:moveTo>
                      <a:pt x="366531" y="62159"/>
                    </a:moveTo>
                    <a:lnTo>
                      <a:pt x="201455" y="334303"/>
                    </a:lnTo>
                    <a:lnTo>
                      <a:pt x="0" y="106629"/>
                    </a:lnTo>
                    <a:cubicBezTo>
                      <a:pt x="0" y="106629"/>
                      <a:pt x="265812" y="-100117"/>
                      <a:pt x="366531" y="62159"/>
                    </a:cubicBezTo>
                  </a:path>
                </a:pathLst>
              </a:custGeom>
              <a:solidFill>
                <a:srgbClr val="DD5B2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3" name="Freeform 252">
                <a:extLst>
                  <a:ext uri="{FF2B5EF4-FFF2-40B4-BE49-F238E27FC236}">
                    <a16:creationId xmlns:a16="http://schemas.microsoft.com/office/drawing/2014/main" id="{142E5B87-909C-1F0E-DE5C-7222F7E24D41}"/>
                  </a:ext>
                </a:extLst>
              </p:cNvPr>
              <p:cNvSpPr/>
              <p:nvPr/>
            </p:nvSpPr>
            <p:spPr>
              <a:xfrm>
                <a:off x="3163696" y="4629135"/>
                <a:ext cx="297347" cy="271196"/>
              </a:xfrm>
              <a:custGeom>
                <a:avLst/>
                <a:gdLst>
                  <a:gd name="connsiteX0" fmla="*/ 207806 w 207805"/>
                  <a:gd name="connsiteY0" fmla="*/ 35211 h 189529"/>
                  <a:gd name="connsiteX1" fmla="*/ 114195 w 207805"/>
                  <a:gd name="connsiteY1" fmla="*/ 189530 h 189529"/>
                  <a:gd name="connsiteX2" fmla="*/ 0 w 207805"/>
                  <a:gd name="connsiteY2" fmla="*/ 60403 h 189529"/>
                  <a:gd name="connsiteX3" fmla="*/ 207806 w 207805"/>
                  <a:gd name="connsiteY3" fmla="*/ 35211 h 189529"/>
                </a:gdLst>
                <a:ahLst/>
                <a:cxnLst>
                  <a:cxn ang="0">
                    <a:pos x="connsiteX0" y="connsiteY0"/>
                  </a:cxn>
                  <a:cxn ang="0">
                    <a:pos x="connsiteX1" y="connsiteY1"/>
                  </a:cxn>
                  <a:cxn ang="0">
                    <a:pos x="connsiteX2" y="connsiteY2"/>
                  </a:cxn>
                  <a:cxn ang="0">
                    <a:pos x="connsiteX3" y="connsiteY3"/>
                  </a:cxn>
                </a:cxnLst>
                <a:rect l="l" t="t" r="r" b="b"/>
                <a:pathLst>
                  <a:path w="207805" h="189529">
                    <a:moveTo>
                      <a:pt x="207806" y="35211"/>
                    </a:moveTo>
                    <a:lnTo>
                      <a:pt x="114195" y="189530"/>
                    </a:lnTo>
                    <a:lnTo>
                      <a:pt x="0" y="60403"/>
                    </a:lnTo>
                    <a:cubicBezTo>
                      <a:pt x="0" y="60403"/>
                      <a:pt x="150657" y="-56713"/>
                      <a:pt x="207806" y="35211"/>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4" name="Freeform 253">
                <a:extLst>
                  <a:ext uri="{FF2B5EF4-FFF2-40B4-BE49-F238E27FC236}">
                    <a16:creationId xmlns:a16="http://schemas.microsoft.com/office/drawing/2014/main" id="{15FF7BDC-BF71-20C9-D188-2D42BC796FE7}"/>
                  </a:ext>
                </a:extLst>
              </p:cNvPr>
              <p:cNvSpPr/>
              <p:nvPr/>
            </p:nvSpPr>
            <p:spPr>
              <a:xfrm>
                <a:off x="2529234" y="4689128"/>
                <a:ext cx="486266" cy="1122409"/>
              </a:xfrm>
              <a:custGeom>
                <a:avLst/>
                <a:gdLst>
                  <a:gd name="connsiteX0" fmla="*/ 312657 w 339834"/>
                  <a:gd name="connsiteY0" fmla="*/ 1527 h 784412"/>
                  <a:gd name="connsiteX1" fmla="*/ 96562 w 339834"/>
                  <a:gd name="connsiteY1" fmla="*/ 261660 h 784412"/>
                  <a:gd name="connsiteX2" fmla="*/ 755 w 339834"/>
                  <a:gd name="connsiteY2" fmla="*/ 636928 h 784412"/>
                  <a:gd name="connsiteX3" fmla="*/ 121587 w 339834"/>
                  <a:gd name="connsiteY3" fmla="*/ 784412 h 784412"/>
                  <a:gd name="connsiteX4" fmla="*/ 107962 w 339834"/>
                  <a:gd name="connsiteY4" fmla="*/ 771784 h 784412"/>
                  <a:gd name="connsiteX5" fmla="*/ 154218 w 339834"/>
                  <a:gd name="connsiteY5" fmla="*/ 682300 h 784412"/>
                  <a:gd name="connsiteX6" fmla="*/ 228102 w 339834"/>
                  <a:gd name="connsiteY6" fmla="*/ 402272 h 784412"/>
                  <a:gd name="connsiteX7" fmla="*/ 331442 w 339834"/>
                  <a:gd name="connsiteY7" fmla="*/ 111661 h 784412"/>
                  <a:gd name="connsiteX8" fmla="*/ 312657 w 339834"/>
                  <a:gd name="connsiteY8" fmla="*/ 1527 h 784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834" h="784412">
                    <a:moveTo>
                      <a:pt x="312657" y="1527"/>
                    </a:moveTo>
                    <a:cubicBezTo>
                      <a:pt x="312657" y="1527"/>
                      <a:pt x="209317" y="3903"/>
                      <a:pt x="96562" y="261660"/>
                    </a:cubicBezTo>
                    <a:cubicBezTo>
                      <a:pt x="96562" y="261660"/>
                      <a:pt x="14749" y="474191"/>
                      <a:pt x="755" y="636928"/>
                    </a:cubicBezTo>
                    <a:cubicBezTo>
                      <a:pt x="-8218" y="741563"/>
                      <a:pt x="64651" y="775053"/>
                      <a:pt x="121587" y="784412"/>
                    </a:cubicBezTo>
                    <a:cubicBezTo>
                      <a:pt x="116067" y="779880"/>
                      <a:pt x="111387" y="775201"/>
                      <a:pt x="107962" y="771784"/>
                    </a:cubicBezTo>
                    <a:cubicBezTo>
                      <a:pt x="103310" y="743903"/>
                      <a:pt x="117442" y="695684"/>
                      <a:pt x="154218" y="682300"/>
                    </a:cubicBezTo>
                    <a:cubicBezTo>
                      <a:pt x="129341" y="633225"/>
                      <a:pt x="177591" y="535719"/>
                      <a:pt x="228102" y="402272"/>
                    </a:cubicBezTo>
                    <a:cubicBezTo>
                      <a:pt x="228102" y="402272"/>
                      <a:pt x="331442" y="149186"/>
                      <a:pt x="331442" y="111661"/>
                    </a:cubicBezTo>
                    <a:cubicBezTo>
                      <a:pt x="331442" y="74210"/>
                      <a:pt x="359642" y="-12538"/>
                      <a:pt x="312657" y="1527"/>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5" name="Freeform 254">
                <a:extLst>
                  <a:ext uri="{FF2B5EF4-FFF2-40B4-BE49-F238E27FC236}">
                    <a16:creationId xmlns:a16="http://schemas.microsoft.com/office/drawing/2014/main" id="{415AA6E0-1DE1-77C4-D923-156B36E53704}"/>
                  </a:ext>
                </a:extLst>
              </p:cNvPr>
              <p:cNvSpPr/>
              <p:nvPr/>
            </p:nvSpPr>
            <p:spPr>
              <a:xfrm>
                <a:off x="2677738" y="5665426"/>
                <a:ext cx="128494" cy="150763"/>
              </a:xfrm>
              <a:custGeom>
                <a:avLst/>
                <a:gdLst>
                  <a:gd name="connsiteX0" fmla="*/ 4179 w 89800"/>
                  <a:gd name="connsiteY0" fmla="*/ 89484 h 105363"/>
                  <a:gd name="connsiteX1" fmla="*/ 17803 w 89800"/>
                  <a:gd name="connsiteY1" fmla="*/ 102112 h 105363"/>
                  <a:gd name="connsiteX2" fmla="*/ 81090 w 89800"/>
                  <a:gd name="connsiteY2" fmla="*/ 103447 h 105363"/>
                  <a:gd name="connsiteX3" fmla="*/ 88050 w 89800"/>
                  <a:gd name="connsiteY3" fmla="*/ 29033 h 105363"/>
                  <a:gd name="connsiteX4" fmla="*/ 50435 w 89800"/>
                  <a:gd name="connsiteY4" fmla="*/ 0 h 105363"/>
                  <a:gd name="connsiteX5" fmla="*/ 4179 w 89800"/>
                  <a:gd name="connsiteY5" fmla="*/ 89484 h 10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00" h="105363">
                    <a:moveTo>
                      <a:pt x="4179" y="89484"/>
                    </a:moveTo>
                    <a:cubicBezTo>
                      <a:pt x="7603" y="92901"/>
                      <a:pt x="12283" y="97580"/>
                      <a:pt x="17803" y="102112"/>
                    </a:cubicBezTo>
                    <a:cubicBezTo>
                      <a:pt x="49392" y="107325"/>
                      <a:pt x="76078" y="105096"/>
                      <a:pt x="81090" y="103447"/>
                    </a:cubicBezTo>
                    <a:cubicBezTo>
                      <a:pt x="95038" y="98768"/>
                      <a:pt x="88050" y="29033"/>
                      <a:pt x="88050" y="29033"/>
                    </a:cubicBezTo>
                    <a:cubicBezTo>
                      <a:pt x="69192" y="23101"/>
                      <a:pt x="57145" y="13310"/>
                      <a:pt x="50435" y="0"/>
                    </a:cubicBezTo>
                    <a:cubicBezTo>
                      <a:pt x="13659" y="13383"/>
                      <a:pt x="-10037" y="54114"/>
                      <a:pt x="4179" y="89484"/>
                    </a:cubicBezTo>
                  </a:path>
                </a:pathLst>
              </a:custGeom>
              <a:solidFill>
                <a:srgbClr val="DD5B2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6" name="Freeform 255">
                <a:extLst>
                  <a:ext uri="{FF2B5EF4-FFF2-40B4-BE49-F238E27FC236}">
                    <a16:creationId xmlns:a16="http://schemas.microsoft.com/office/drawing/2014/main" id="{6AE1A994-EFAC-37A2-5EC7-7A5A2EEF4DA4}"/>
                  </a:ext>
                </a:extLst>
              </p:cNvPr>
              <p:cNvSpPr/>
              <p:nvPr/>
            </p:nvSpPr>
            <p:spPr>
              <a:xfrm>
                <a:off x="2581126" y="3427284"/>
                <a:ext cx="1302298" cy="1299367"/>
              </a:xfrm>
              <a:custGeom>
                <a:avLst/>
                <a:gdLst>
                  <a:gd name="connsiteX0" fmla="*/ 48 w 910130"/>
                  <a:gd name="connsiteY0" fmla="*/ 460552 h 908081"/>
                  <a:gd name="connsiteX1" fmla="*/ 461703 w 910130"/>
                  <a:gd name="connsiteY1" fmla="*/ 908033 h 908081"/>
                  <a:gd name="connsiteX2" fmla="*/ 910083 w 910130"/>
                  <a:gd name="connsiteY2" fmla="*/ 447593 h 908081"/>
                  <a:gd name="connsiteX3" fmla="*/ 448613 w 910130"/>
                  <a:gd name="connsiteY3" fmla="*/ 47 h 908081"/>
                  <a:gd name="connsiteX4" fmla="*/ 48 w 910130"/>
                  <a:gd name="connsiteY4" fmla="*/ 460552 h 9080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30" h="908081">
                    <a:moveTo>
                      <a:pt x="48" y="460552"/>
                    </a:moveTo>
                    <a:cubicBezTo>
                      <a:pt x="3685" y="711327"/>
                      <a:pt x="210263" y="911662"/>
                      <a:pt x="461703" y="908033"/>
                    </a:cubicBezTo>
                    <a:cubicBezTo>
                      <a:pt x="712875" y="904469"/>
                      <a:pt x="913684" y="698302"/>
                      <a:pt x="910083" y="447593"/>
                    </a:cubicBezTo>
                    <a:cubicBezTo>
                      <a:pt x="906548" y="196892"/>
                      <a:pt x="699822" y="-3518"/>
                      <a:pt x="448613" y="47"/>
                    </a:cubicBezTo>
                    <a:cubicBezTo>
                      <a:pt x="197321" y="3713"/>
                      <a:pt x="-3561" y="209842"/>
                      <a:pt x="48" y="460552"/>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7" name="Freeform 256">
                <a:extLst>
                  <a:ext uri="{FF2B5EF4-FFF2-40B4-BE49-F238E27FC236}">
                    <a16:creationId xmlns:a16="http://schemas.microsoft.com/office/drawing/2014/main" id="{4F53F364-647C-FCAF-ABFD-8AE310BE2B35}"/>
                  </a:ext>
                </a:extLst>
              </p:cNvPr>
              <p:cNvSpPr/>
              <p:nvPr/>
            </p:nvSpPr>
            <p:spPr>
              <a:xfrm>
                <a:off x="2440333" y="3204219"/>
                <a:ext cx="1513747" cy="1231064"/>
              </a:xfrm>
              <a:custGeom>
                <a:avLst/>
                <a:gdLst>
                  <a:gd name="connsiteX0" fmla="*/ 772435 w 1057904"/>
                  <a:gd name="connsiteY0" fmla="*/ 293126 h 860347"/>
                  <a:gd name="connsiteX1" fmla="*/ 485992 w 1057904"/>
                  <a:gd name="connsiteY1" fmla="*/ 422722 h 860347"/>
                  <a:gd name="connsiteX2" fmla="*/ 156274 w 1057904"/>
                  <a:gd name="connsiteY2" fmla="*/ 666239 h 860347"/>
                  <a:gd name="connsiteX3" fmla="*/ 129708 w 1057904"/>
                  <a:gd name="connsiteY3" fmla="*/ 635870 h 860347"/>
                  <a:gd name="connsiteX4" fmla="*/ 172142 w 1057904"/>
                  <a:gd name="connsiteY4" fmla="*/ 860348 h 860347"/>
                  <a:gd name="connsiteX5" fmla="*/ 78 w 1057904"/>
                  <a:gd name="connsiteY5" fmla="*/ 486986 h 860347"/>
                  <a:gd name="connsiteX6" fmla="*/ 143009 w 1057904"/>
                  <a:gd name="connsiteY6" fmla="*/ 187238 h 860347"/>
                  <a:gd name="connsiteX7" fmla="*/ 73233 w 1057904"/>
                  <a:gd name="connsiteY7" fmla="*/ 205411 h 860347"/>
                  <a:gd name="connsiteX8" fmla="*/ 701801 w 1057904"/>
                  <a:gd name="connsiteY8" fmla="*/ 70445 h 860347"/>
                  <a:gd name="connsiteX9" fmla="*/ 659652 w 1057904"/>
                  <a:gd name="connsiteY9" fmla="*/ 0 h 860347"/>
                  <a:gd name="connsiteX10" fmla="*/ 774817 w 1057904"/>
                  <a:gd name="connsiteY10" fmla="*/ 87789 h 860347"/>
                  <a:gd name="connsiteX11" fmla="*/ 897274 w 1057904"/>
                  <a:gd name="connsiteY11" fmla="*/ 124420 h 860347"/>
                  <a:gd name="connsiteX12" fmla="*/ 830064 w 1057904"/>
                  <a:gd name="connsiteY12" fmla="*/ 139351 h 860347"/>
                  <a:gd name="connsiteX13" fmla="*/ 986232 w 1057904"/>
                  <a:gd name="connsiteY13" fmla="*/ 749707 h 860347"/>
                  <a:gd name="connsiteX14" fmla="*/ 963837 w 1057904"/>
                  <a:gd name="connsiteY14" fmla="*/ 534662 h 860347"/>
                  <a:gd name="connsiteX15" fmla="*/ 956120 w 1057904"/>
                  <a:gd name="connsiteY15" fmla="*/ 580679 h 860347"/>
                  <a:gd name="connsiteX16" fmla="*/ 772435 w 1057904"/>
                  <a:gd name="connsiteY16" fmla="*/ 293126 h 86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7904" h="860347">
                    <a:moveTo>
                      <a:pt x="772435" y="293126"/>
                    </a:moveTo>
                    <a:cubicBezTo>
                      <a:pt x="772435" y="293126"/>
                      <a:pt x="742906" y="396785"/>
                      <a:pt x="485992" y="422722"/>
                    </a:cubicBezTo>
                    <a:cubicBezTo>
                      <a:pt x="229078" y="448669"/>
                      <a:pt x="146942" y="562976"/>
                      <a:pt x="156274" y="666239"/>
                    </a:cubicBezTo>
                    <a:lnTo>
                      <a:pt x="129708" y="635870"/>
                    </a:lnTo>
                    <a:cubicBezTo>
                      <a:pt x="129708" y="635870"/>
                      <a:pt x="92489" y="720242"/>
                      <a:pt x="172142" y="860348"/>
                    </a:cubicBezTo>
                    <a:cubicBezTo>
                      <a:pt x="172142" y="860348"/>
                      <a:pt x="-4251" y="704408"/>
                      <a:pt x="78" y="486986"/>
                    </a:cubicBezTo>
                    <a:cubicBezTo>
                      <a:pt x="4435" y="270817"/>
                      <a:pt x="143009" y="187238"/>
                      <a:pt x="143009" y="187238"/>
                    </a:cubicBezTo>
                    <a:lnTo>
                      <a:pt x="73233" y="205411"/>
                    </a:lnTo>
                    <a:cubicBezTo>
                      <a:pt x="73233" y="205411"/>
                      <a:pt x="392243" y="-124816"/>
                      <a:pt x="701801" y="70445"/>
                    </a:cubicBezTo>
                    <a:cubicBezTo>
                      <a:pt x="701801" y="70445"/>
                      <a:pt x="725745" y="38603"/>
                      <a:pt x="659652" y="0"/>
                    </a:cubicBezTo>
                    <a:cubicBezTo>
                      <a:pt x="659652" y="0"/>
                      <a:pt x="763066" y="23460"/>
                      <a:pt x="774817" y="87789"/>
                    </a:cubicBezTo>
                    <a:cubicBezTo>
                      <a:pt x="774817" y="87789"/>
                      <a:pt x="869433" y="46625"/>
                      <a:pt x="897274" y="124420"/>
                    </a:cubicBezTo>
                    <a:cubicBezTo>
                      <a:pt x="897274" y="124420"/>
                      <a:pt x="819356" y="102434"/>
                      <a:pt x="830064" y="139351"/>
                    </a:cubicBezTo>
                    <a:cubicBezTo>
                      <a:pt x="830064" y="139351"/>
                      <a:pt x="1212711" y="252285"/>
                      <a:pt x="986232" y="749707"/>
                    </a:cubicBezTo>
                    <a:cubicBezTo>
                      <a:pt x="986232" y="749707"/>
                      <a:pt x="1015724" y="622201"/>
                      <a:pt x="963837" y="534662"/>
                    </a:cubicBezTo>
                    <a:lnTo>
                      <a:pt x="956120" y="580679"/>
                    </a:lnTo>
                    <a:cubicBezTo>
                      <a:pt x="956120" y="580679"/>
                      <a:pt x="940502" y="373288"/>
                      <a:pt x="772435" y="293126"/>
                    </a:cubicBezTo>
                  </a:path>
                </a:pathLst>
              </a:custGeom>
              <a:solidFill>
                <a:srgbClr val="9071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8" name="Freeform 257">
                <a:extLst>
                  <a:ext uri="{FF2B5EF4-FFF2-40B4-BE49-F238E27FC236}">
                    <a16:creationId xmlns:a16="http://schemas.microsoft.com/office/drawing/2014/main" id="{92BE3ADB-E448-758B-B289-38FE6978A96B}"/>
                  </a:ext>
                </a:extLst>
              </p:cNvPr>
              <p:cNvSpPr/>
              <p:nvPr/>
            </p:nvSpPr>
            <p:spPr>
              <a:xfrm>
                <a:off x="3057209" y="3471749"/>
                <a:ext cx="430902" cy="328977"/>
              </a:xfrm>
              <a:custGeom>
                <a:avLst/>
                <a:gdLst>
                  <a:gd name="connsiteX0" fmla="*/ 38 w 301142"/>
                  <a:gd name="connsiteY0" fmla="*/ 229280 h 229910"/>
                  <a:gd name="connsiteX1" fmla="*/ 181010 w 301142"/>
                  <a:gd name="connsiteY1" fmla="*/ 154405 h 229910"/>
                  <a:gd name="connsiteX2" fmla="*/ 300651 w 301142"/>
                  <a:gd name="connsiteY2" fmla="*/ 59 h 229910"/>
                  <a:gd name="connsiteX3" fmla="*/ 189880 w 301142"/>
                  <a:gd name="connsiteY3" fmla="*/ 166103 h 229910"/>
                  <a:gd name="connsiteX4" fmla="*/ 38 w 301142"/>
                  <a:gd name="connsiteY4" fmla="*/ 229280 h 22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142" h="229910">
                    <a:moveTo>
                      <a:pt x="38" y="229280"/>
                    </a:moveTo>
                    <a:cubicBezTo>
                      <a:pt x="-2131" y="222335"/>
                      <a:pt x="93575" y="221837"/>
                      <a:pt x="181010" y="154405"/>
                    </a:cubicBezTo>
                    <a:cubicBezTo>
                      <a:pt x="269211" y="88096"/>
                      <a:pt x="296977" y="-2640"/>
                      <a:pt x="300651" y="59"/>
                    </a:cubicBezTo>
                    <a:cubicBezTo>
                      <a:pt x="304906" y="-917"/>
                      <a:pt x="282623" y="96119"/>
                      <a:pt x="189880" y="166103"/>
                    </a:cubicBezTo>
                    <a:cubicBezTo>
                      <a:pt x="97396" y="236907"/>
                      <a:pt x="-2233" y="230330"/>
                      <a:pt x="38" y="229280"/>
                    </a:cubicBezTo>
                  </a:path>
                </a:pathLst>
              </a:custGeom>
              <a:solidFill>
                <a:srgbClr val="A784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9" name="Freeform 258">
                <a:extLst>
                  <a:ext uri="{FF2B5EF4-FFF2-40B4-BE49-F238E27FC236}">
                    <a16:creationId xmlns:a16="http://schemas.microsoft.com/office/drawing/2014/main" id="{CAB92376-0D67-D729-1A1C-89087359C5FA}"/>
                  </a:ext>
                </a:extLst>
              </p:cNvPr>
              <p:cNvSpPr/>
              <p:nvPr/>
            </p:nvSpPr>
            <p:spPr>
              <a:xfrm>
                <a:off x="3491299" y="3386744"/>
                <a:ext cx="65469" cy="208928"/>
              </a:xfrm>
              <a:custGeom>
                <a:avLst/>
                <a:gdLst>
                  <a:gd name="connsiteX0" fmla="*/ 35977 w 45754"/>
                  <a:gd name="connsiteY0" fmla="*/ 145956 h 146012"/>
                  <a:gd name="connsiteX1" fmla="*/ 26386 w 45754"/>
                  <a:gd name="connsiteY1" fmla="*/ 71477 h 146012"/>
                  <a:gd name="connsiteX2" fmla="*/ 419 w 45754"/>
                  <a:gd name="connsiteY2" fmla="*/ 167 h 146012"/>
                  <a:gd name="connsiteX3" fmla="*/ 40629 w 45754"/>
                  <a:gd name="connsiteY3" fmla="*/ 67590 h 146012"/>
                  <a:gd name="connsiteX4" fmla="*/ 35977 w 45754"/>
                  <a:gd name="connsiteY4" fmla="*/ 145956 h 146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54" h="146012">
                    <a:moveTo>
                      <a:pt x="35977" y="145956"/>
                    </a:moveTo>
                    <a:cubicBezTo>
                      <a:pt x="31324" y="144731"/>
                      <a:pt x="37924" y="111240"/>
                      <a:pt x="26386" y="71477"/>
                    </a:cubicBezTo>
                    <a:cubicBezTo>
                      <a:pt x="15346" y="31834"/>
                      <a:pt x="-3005" y="2580"/>
                      <a:pt x="419" y="167"/>
                    </a:cubicBezTo>
                    <a:cubicBezTo>
                      <a:pt x="3336" y="-2385"/>
                      <a:pt x="28546" y="24529"/>
                      <a:pt x="40629" y="67590"/>
                    </a:cubicBezTo>
                    <a:cubicBezTo>
                      <a:pt x="53248" y="111305"/>
                      <a:pt x="38967" y="147651"/>
                      <a:pt x="35977" y="145956"/>
                    </a:cubicBezTo>
                  </a:path>
                </a:pathLst>
              </a:custGeom>
              <a:solidFill>
                <a:srgbClr val="A784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0" name="Freeform 259">
                <a:extLst>
                  <a:ext uri="{FF2B5EF4-FFF2-40B4-BE49-F238E27FC236}">
                    <a16:creationId xmlns:a16="http://schemas.microsoft.com/office/drawing/2014/main" id="{430306D7-4CB1-C4CB-7C76-0DC139DFDE31}"/>
                  </a:ext>
                </a:extLst>
              </p:cNvPr>
              <p:cNvSpPr/>
              <p:nvPr/>
            </p:nvSpPr>
            <p:spPr>
              <a:xfrm>
                <a:off x="3569264" y="3482183"/>
                <a:ext cx="302418" cy="313393"/>
              </a:xfrm>
              <a:custGeom>
                <a:avLst/>
                <a:gdLst>
                  <a:gd name="connsiteX0" fmla="*/ 211108 w 211349"/>
                  <a:gd name="connsiteY0" fmla="*/ 218967 h 219019"/>
                  <a:gd name="connsiteX1" fmla="*/ 138378 w 211349"/>
                  <a:gd name="connsiteY1" fmla="*/ 74762 h 219019"/>
                  <a:gd name="connsiteX2" fmla="*/ 201 w 211349"/>
                  <a:gd name="connsiteY2" fmla="*/ 4456 h 219019"/>
                  <a:gd name="connsiteX3" fmla="*/ 149843 w 211349"/>
                  <a:gd name="connsiteY3" fmla="*/ 65367 h 219019"/>
                  <a:gd name="connsiteX4" fmla="*/ 211108 w 211349"/>
                  <a:gd name="connsiteY4" fmla="*/ 218967 h 219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49" h="219019">
                    <a:moveTo>
                      <a:pt x="211108" y="218967"/>
                    </a:moveTo>
                    <a:cubicBezTo>
                      <a:pt x="204905" y="221307"/>
                      <a:pt x="193403" y="144921"/>
                      <a:pt x="138378" y="74762"/>
                    </a:cubicBezTo>
                    <a:cubicBezTo>
                      <a:pt x="81691" y="1398"/>
                      <a:pt x="-1858" y="6943"/>
                      <a:pt x="201" y="4456"/>
                    </a:cubicBezTo>
                    <a:cubicBezTo>
                      <a:pt x="-4885" y="-1374"/>
                      <a:pt x="87783" y="-14039"/>
                      <a:pt x="149843" y="65367"/>
                    </a:cubicBezTo>
                    <a:cubicBezTo>
                      <a:pt x="208329" y="140712"/>
                      <a:pt x="212659" y="219796"/>
                      <a:pt x="211108" y="218967"/>
                    </a:cubicBezTo>
                  </a:path>
                </a:pathLst>
              </a:custGeom>
              <a:solidFill>
                <a:srgbClr val="A784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1" name="Freeform 260">
                <a:extLst>
                  <a:ext uri="{FF2B5EF4-FFF2-40B4-BE49-F238E27FC236}">
                    <a16:creationId xmlns:a16="http://schemas.microsoft.com/office/drawing/2014/main" id="{D8736C75-86D6-E489-1F2A-452B3D794F21}"/>
                  </a:ext>
                </a:extLst>
              </p:cNvPr>
              <p:cNvSpPr/>
              <p:nvPr/>
            </p:nvSpPr>
            <p:spPr>
              <a:xfrm>
                <a:off x="3684453" y="3646604"/>
                <a:ext cx="135531" cy="294711"/>
              </a:xfrm>
              <a:custGeom>
                <a:avLst/>
                <a:gdLst>
                  <a:gd name="connsiteX0" fmla="*/ 91736 w 94718"/>
                  <a:gd name="connsiteY0" fmla="*/ 205958 h 205963"/>
                  <a:gd name="connsiteX1" fmla="*/ 63720 w 94718"/>
                  <a:gd name="connsiteY1" fmla="*/ 94415 h 205963"/>
                  <a:gd name="connsiteX2" fmla="*/ 73 w 94718"/>
                  <a:gd name="connsiteY2" fmla="*/ 547 h 205963"/>
                  <a:gd name="connsiteX3" fmla="*/ 77382 w 94718"/>
                  <a:gd name="connsiteY3" fmla="*/ 88843 h 205963"/>
                  <a:gd name="connsiteX4" fmla="*/ 91736 w 94718"/>
                  <a:gd name="connsiteY4" fmla="*/ 205958 h 205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18" h="205963">
                    <a:moveTo>
                      <a:pt x="91736" y="205958"/>
                    </a:moveTo>
                    <a:cubicBezTo>
                      <a:pt x="85819" y="206207"/>
                      <a:pt x="86899" y="152922"/>
                      <a:pt x="63720" y="94415"/>
                    </a:cubicBezTo>
                    <a:cubicBezTo>
                      <a:pt x="41363" y="34692"/>
                      <a:pt x="-2022" y="3136"/>
                      <a:pt x="73" y="547"/>
                    </a:cubicBezTo>
                    <a:cubicBezTo>
                      <a:pt x="1476" y="-4454"/>
                      <a:pt x="53335" y="24800"/>
                      <a:pt x="77382" y="88843"/>
                    </a:cubicBezTo>
                    <a:cubicBezTo>
                      <a:pt x="102010" y="151550"/>
                      <a:pt x="93822" y="206603"/>
                      <a:pt x="91736" y="205958"/>
                    </a:cubicBezTo>
                  </a:path>
                </a:pathLst>
              </a:custGeom>
              <a:solidFill>
                <a:srgbClr val="A784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2" name="Freeform 261">
                <a:extLst>
                  <a:ext uri="{FF2B5EF4-FFF2-40B4-BE49-F238E27FC236}">
                    <a16:creationId xmlns:a16="http://schemas.microsoft.com/office/drawing/2014/main" id="{26BF373A-21DB-5208-9A45-2FD946C1A2C7}"/>
                  </a:ext>
                </a:extLst>
              </p:cNvPr>
              <p:cNvSpPr/>
              <p:nvPr/>
            </p:nvSpPr>
            <p:spPr>
              <a:xfrm>
                <a:off x="2620894" y="3389259"/>
                <a:ext cx="757297" cy="678049"/>
              </a:xfrm>
              <a:custGeom>
                <a:avLst/>
                <a:gdLst>
                  <a:gd name="connsiteX0" fmla="*/ 6150 w 529248"/>
                  <a:gd name="connsiteY0" fmla="*/ 473844 h 473864"/>
                  <a:gd name="connsiteX1" fmla="*/ 13322 w 529248"/>
                  <a:gd name="connsiteY1" fmla="*/ 359648 h 473864"/>
                  <a:gd name="connsiteX2" fmla="*/ 226426 w 529248"/>
                  <a:gd name="connsiteY2" fmla="*/ 188668 h 473864"/>
                  <a:gd name="connsiteX3" fmla="*/ 482620 w 529248"/>
                  <a:gd name="connsiteY3" fmla="*/ 99544 h 473864"/>
                  <a:gd name="connsiteX4" fmla="*/ 527224 w 529248"/>
                  <a:gd name="connsiteY4" fmla="*/ 103 h 473864"/>
                  <a:gd name="connsiteX5" fmla="*/ 489940 w 529248"/>
                  <a:gd name="connsiteY5" fmla="*/ 106958 h 473864"/>
                  <a:gd name="connsiteX6" fmla="*/ 231439 w 529248"/>
                  <a:gd name="connsiteY6" fmla="*/ 202521 h 473864"/>
                  <a:gd name="connsiteX7" fmla="*/ 22913 w 529248"/>
                  <a:gd name="connsiteY7" fmla="*/ 363637 h 473864"/>
                  <a:gd name="connsiteX8" fmla="*/ 6150 w 529248"/>
                  <a:gd name="connsiteY8" fmla="*/ 473844 h 47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9248" h="473864">
                    <a:moveTo>
                      <a:pt x="6150" y="473844"/>
                    </a:moveTo>
                    <a:cubicBezTo>
                      <a:pt x="7442" y="474959"/>
                      <a:pt x="-12533" y="429052"/>
                      <a:pt x="13322" y="359648"/>
                    </a:cubicBezTo>
                    <a:cubicBezTo>
                      <a:pt x="37406" y="288836"/>
                      <a:pt x="123982" y="223752"/>
                      <a:pt x="226426" y="188668"/>
                    </a:cubicBezTo>
                    <a:cubicBezTo>
                      <a:pt x="328178" y="149236"/>
                      <a:pt x="433798" y="153298"/>
                      <a:pt x="482620" y="99544"/>
                    </a:cubicBezTo>
                    <a:cubicBezTo>
                      <a:pt x="532448" y="49750"/>
                      <a:pt x="523910" y="-1988"/>
                      <a:pt x="527224" y="103"/>
                    </a:cubicBezTo>
                    <a:cubicBezTo>
                      <a:pt x="527658" y="-2669"/>
                      <a:pt x="541578" y="50901"/>
                      <a:pt x="489940" y="106958"/>
                    </a:cubicBezTo>
                    <a:cubicBezTo>
                      <a:pt x="437546" y="166718"/>
                      <a:pt x="329194" y="163808"/>
                      <a:pt x="231439" y="202521"/>
                    </a:cubicBezTo>
                    <a:cubicBezTo>
                      <a:pt x="130730" y="237135"/>
                      <a:pt x="48049" y="297945"/>
                      <a:pt x="22913" y="363637"/>
                    </a:cubicBezTo>
                    <a:cubicBezTo>
                      <a:pt x="-4096" y="428076"/>
                      <a:pt x="11227" y="474277"/>
                      <a:pt x="6150" y="473844"/>
                    </a:cubicBezTo>
                  </a:path>
                </a:pathLst>
              </a:custGeom>
              <a:solidFill>
                <a:srgbClr val="A784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3" name="Freeform 262">
                <a:extLst>
                  <a:ext uri="{FF2B5EF4-FFF2-40B4-BE49-F238E27FC236}">
                    <a16:creationId xmlns:a16="http://schemas.microsoft.com/office/drawing/2014/main" id="{70332681-48B8-AB9E-B793-E745E5CD7C9E}"/>
                  </a:ext>
                </a:extLst>
              </p:cNvPr>
              <p:cNvSpPr/>
              <p:nvPr/>
            </p:nvSpPr>
            <p:spPr>
              <a:xfrm>
                <a:off x="2670850" y="3272819"/>
                <a:ext cx="710790" cy="175908"/>
              </a:xfrm>
              <a:custGeom>
                <a:avLst/>
                <a:gdLst>
                  <a:gd name="connsiteX0" fmla="*/ 48 w 496746"/>
                  <a:gd name="connsiteY0" fmla="*/ 122568 h 122936"/>
                  <a:gd name="connsiteX1" fmla="*/ 235759 w 496746"/>
                  <a:gd name="connsiteY1" fmla="*/ 7286 h 122936"/>
                  <a:gd name="connsiteX2" fmla="*/ 496679 w 496746"/>
                  <a:gd name="connsiteY2" fmla="*/ 36106 h 122936"/>
                  <a:gd name="connsiteX3" fmla="*/ 238279 w 496746"/>
                  <a:gd name="connsiteY3" fmla="*/ 21783 h 122936"/>
                  <a:gd name="connsiteX4" fmla="*/ 48 w 496746"/>
                  <a:gd name="connsiteY4" fmla="*/ 122568 h 122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746" h="122936">
                    <a:moveTo>
                      <a:pt x="48" y="122568"/>
                    </a:moveTo>
                    <a:cubicBezTo>
                      <a:pt x="-2370" y="123388"/>
                      <a:pt x="86726" y="31427"/>
                      <a:pt x="235759" y="7286"/>
                    </a:cubicBezTo>
                    <a:cubicBezTo>
                      <a:pt x="383813" y="-18763"/>
                      <a:pt x="499956" y="33187"/>
                      <a:pt x="496679" y="36106"/>
                    </a:cubicBezTo>
                    <a:cubicBezTo>
                      <a:pt x="496531" y="40528"/>
                      <a:pt x="381505" y="-3657"/>
                      <a:pt x="238279" y="21783"/>
                    </a:cubicBezTo>
                    <a:cubicBezTo>
                      <a:pt x="94268" y="44737"/>
                      <a:pt x="3362" y="129182"/>
                      <a:pt x="48" y="122568"/>
                    </a:cubicBezTo>
                  </a:path>
                </a:pathLst>
              </a:custGeom>
              <a:solidFill>
                <a:srgbClr val="A784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4" name="Freeform 263">
                <a:extLst>
                  <a:ext uri="{FF2B5EF4-FFF2-40B4-BE49-F238E27FC236}">
                    <a16:creationId xmlns:a16="http://schemas.microsoft.com/office/drawing/2014/main" id="{4F27B196-E89A-BCE4-0529-70A299EA9D9D}"/>
                  </a:ext>
                </a:extLst>
              </p:cNvPr>
              <p:cNvSpPr/>
              <p:nvPr/>
            </p:nvSpPr>
            <p:spPr>
              <a:xfrm>
                <a:off x="2505961" y="3365150"/>
                <a:ext cx="791643" cy="874411"/>
              </a:xfrm>
              <a:custGeom>
                <a:avLst/>
                <a:gdLst>
                  <a:gd name="connsiteX0" fmla="*/ 60691 w 553251"/>
                  <a:gd name="connsiteY0" fmla="*/ 611088 h 611095"/>
                  <a:gd name="connsiteX1" fmla="*/ 5989 w 553251"/>
                  <a:gd name="connsiteY1" fmla="*/ 480727 h 611095"/>
                  <a:gd name="connsiteX2" fmla="*/ 111276 w 553251"/>
                  <a:gd name="connsiteY2" fmla="*/ 164141 h 611095"/>
                  <a:gd name="connsiteX3" fmla="*/ 552882 w 553251"/>
                  <a:gd name="connsiteY3" fmla="*/ 4969 h 611095"/>
                  <a:gd name="connsiteX4" fmla="*/ 122206 w 553251"/>
                  <a:gd name="connsiteY4" fmla="*/ 173997 h 611095"/>
                  <a:gd name="connsiteX5" fmla="*/ 16263 w 553251"/>
                  <a:gd name="connsiteY5" fmla="*/ 479106 h 611095"/>
                  <a:gd name="connsiteX6" fmla="*/ 60691 w 553251"/>
                  <a:gd name="connsiteY6" fmla="*/ 611088 h 61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3251" h="611095">
                    <a:moveTo>
                      <a:pt x="60691" y="611088"/>
                    </a:moveTo>
                    <a:cubicBezTo>
                      <a:pt x="60829" y="611770"/>
                      <a:pt x="23186" y="568377"/>
                      <a:pt x="5989" y="480727"/>
                    </a:cubicBezTo>
                    <a:cubicBezTo>
                      <a:pt x="-14384" y="394302"/>
                      <a:pt x="16374" y="261970"/>
                      <a:pt x="111276" y="164141"/>
                    </a:cubicBezTo>
                    <a:cubicBezTo>
                      <a:pt x="306712" y="-43784"/>
                      <a:pt x="564346" y="4969"/>
                      <a:pt x="552882" y="4969"/>
                    </a:cubicBezTo>
                    <a:cubicBezTo>
                      <a:pt x="562472" y="12669"/>
                      <a:pt x="310063" y="-27306"/>
                      <a:pt x="122206" y="173997"/>
                    </a:cubicBezTo>
                    <a:cubicBezTo>
                      <a:pt x="29934" y="269495"/>
                      <a:pt x="-648" y="394661"/>
                      <a:pt x="16263" y="479106"/>
                    </a:cubicBezTo>
                    <a:cubicBezTo>
                      <a:pt x="30183" y="564380"/>
                      <a:pt x="64254" y="609605"/>
                      <a:pt x="60691" y="611088"/>
                    </a:cubicBezTo>
                  </a:path>
                </a:pathLst>
              </a:custGeom>
              <a:solidFill>
                <a:srgbClr val="A784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5" name="Freeform 264">
                <a:extLst>
                  <a:ext uri="{FF2B5EF4-FFF2-40B4-BE49-F238E27FC236}">
                    <a16:creationId xmlns:a16="http://schemas.microsoft.com/office/drawing/2014/main" id="{AAE9D9DB-8FF2-DD91-6C04-4D95504AA203}"/>
                  </a:ext>
                </a:extLst>
              </p:cNvPr>
              <p:cNvSpPr/>
              <p:nvPr/>
            </p:nvSpPr>
            <p:spPr>
              <a:xfrm>
                <a:off x="2820258" y="3872520"/>
                <a:ext cx="133173" cy="57960"/>
              </a:xfrm>
              <a:custGeom>
                <a:avLst/>
                <a:gdLst>
                  <a:gd name="connsiteX0" fmla="*/ 560 w 93070"/>
                  <a:gd name="connsiteY0" fmla="*/ 40116 h 40506"/>
                  <a:gd name="connsiteX1" fmla="*/ 43686 w 93070"/>
                  <a:gd name="connsiteY1" fmla="*/ 16370 h 40506"/>
                  <a:gd name="connsiteX2" fmla="*/ 92656 w 93070"/>
                  <a:gd name="connsiteY2" fmla="*/ 26235 h 40506"/>
                  <a:gd name="connsiteX3" fmla="*/ 41739 w 93070"/>
                  <a:gd name="connsiteY3" fmla="*/ 113 h 40506"/>
                  <a:gd name="connsiteX4" fmla="*/ 560 w 93070"/>
                  <a:gd name="connsiteY4" fmla="*/ 40116 h 4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070" h="40506">
                    <a:moveTo>
                      <a:pt x="560" y="40116"/>
                    </a:moveTo>
                    <a:cubicBezTo>
                      <a:pt x="5498" y="43791"/>
                      <a:pt x="19095" y="20478"/>
                      <a:pt x="43686" y="16370"/>
                    </a:cubicBezTo>
                    <a:cubicBezTo>
                      <a:pt x="68748" y="13929"/>
                      <a:pt x="90016" y="30545"/>
                      <a:pt x="92656" y="26235"/>
                    </a:cubicBezTo>
                    <a:cubicBezTo>
                      <a:pt x="96007" y="24752"/>
                      <a:pt x="79022" y="-1941"/>
                      <a:pt x="41739" y="113"/>
                    </a:cubicBezTo>
                    <a:cubicBezTo>
                      <a:pt x="4169" y="8098"/>
                      <a:pt x="-2182" y="40659"/>
                      <a:pt x="560" y="40116"/>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6" name="Freeform 265">
                <a:extLst>
                  <a:ext uri="{FF2B5EF4-FFF2-40B4-BE49-F238E27FC236}">
                    <a16:creationId xmlns:a16="http://schemas.microsoft.com/office/drawing/2014/main" id="{1B2DEF6B-B15D-D908-2FF7-863DA4ADB487}"/>
                  </a:ext>
                </a:extLst>
              </p:cNvPr>
              <p:cNvSpPr/>
              <p:nvPr/>
            </p:nvSpPr>
            <p:spPr>
              <a:xfrm>
                <a:off x="3467060" y="3751636"/>
                <a:ext cx="133974" cy="58279"/>
              </a:xfrm>
              <a:custGeom>
                <a:avLst/>
                <a:gdLst>
                  <a:gd name="connsiteX0" fmla="*/ 596 w 93630"/>
                  <a:gd name="connsiteY0" fmla="*/ 40336 h 40729"/>
                  <a:gd name="connsiteX1" fmla="*/ 43898 w 93630"/>
                  <a:gd name="connsiteY1" fmla="*/ 16443 h 40729"/>
                  <a:gd name="connsiteX2" fmla="*/ 93228 w 93630"/>
                  <a:gd name="connsiteY2" fmla="*/ 26409 h 40729"/>
                  <a:gd name="connsiteX3" fmla="*/ 41913 w 93630"/>
                  <a:gd name="connsiteY3" fmla="*/ 112 h 40729"/>
                  <a:gd name="connsiteX4" fmla="*/ 596 w 93630"/>
                  <a:gd name="connsiteY4" fmla="*/ 40336 h 40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30" h="40729">
                    <a:moveTo>
                      <a:pt x="596" y="40336"/>
                    </a:moveTo>
                    <a:cubicBezTo>
                      <a:pt x="5498" y="44039"/>
                      <a:pt x="19196" y="20514"/>
                      <a:pt x="43898" y="16443"/>
                    </a:cubicBezTo>
                    <a:cubicBezTo>
                      <a:pt x="69209" y="14002"/>
                      <a:pt x="90560" y="30692"/>
                      <a:pt x="93228" y="26409"/>
                    </a:cubicBezTo>
                    <a:cubicBezTo>
                      <a:pt x="96542" y="24862"/>
                      <a:pt x="79418" y="-1942"/>
                      <a:pt x="41913" y="112"/>
                    </a:cubicBezTo>
                    <a:cubicBezTo>
                      <a:pt x="4122" y="8098"/>
                      <a:pt x="-2256" y="40907"/>
                      <a:pt x="596" y="40336"/>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7" name="Freeform 266">
                <a:extLst>
                  <a:ext uri="{FF2B5EF4-FFF2-40B4-BE49-F238E27FC236}">
                    <a16:creationId xmlns:a16="http://schemas.microsoft.com/office/drawing/2014/main" id="{0A6D2758-08B1-2E4F-3F19-20994A267803}"/>
                  </a:ext>
                </a:extLst>
              </p:cNvPr>
              <p:cNvSpPr/>
              <p:nvPr/>
            </p:nvSpPr>
            <p:spPr>
              <a:xfrm>
                <a:off x="3237146" y="4188477"/>
                <a:ext cx="72380" cy="58240"/>
              </a:xfrm>
              <a:custGeom>
                <a:avLst/>
                <a:gdLst>
                  <a:gd name="connsiteX0" fmla="*/ 21 w 50584"/>
                  <a:gd name="connsiteY0" fmla="*/ 39397 h 40702"/>
                  <a:gd name="connsiteX1" fmla="*/ 33261 w 50584"/>
                  <a:gd name="connsiteY1" fmla="*/ 30002 h 40702"/>
                  <a:gd name="connsiteX2" fmla="*/ 50209 w 50584"/>
                  <a:gd name="connsiteY2" fmla="*/ 30 h 40702"/>
                  <a:gd name="connsiteX3" fmla="*/ 28757 w 50584"/>
                  <a:gd name="connsiteY3" fmla="*/ 24963 h 40702"/>
                  <a:gd name="connsiteX4" fmla="*/ 21 w 50584"/>
                  <a:gd name="connsiteY4" fmla="*/ 39397 h 40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584" h="40702">
                    <a:moveTo>
                      <a:pt x="21" y="39397"/>
                    </a:moveTo>
                    <a:cubicBezTo>
                      <a:pt x="-699" y="40797"/>
                      <a:pt x="17476" y="43892"/>
                      <a:pt x="33261" y="30002"/>
                    </a:cubicBezTo>
                    <a:cubicBezTo>
                      <a:pt x="47901" y="16480"/>
                      <a:pt x="51944" y="398"/>
                      <a:pt x="50209" y="30"/>
                    </a:cubicBezTo>
                    <a:cubicBezTo>
                      <a:pt x="48409" y="-726"/>
                      <a:pt x="41846" y="13054"/>
                      <a:pt x="28757" y="24963"/>
                    </a:cubicBezTo>
                    <a:cubicBezTo>
                      <a:pt x="15381" y="36845"/>
                      <a:pt x="-16" y="37020"/>
                      <a:pt x="21" y="39397"/>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8" name="Freeform 267">
                <a:extLst>
                  <a:ext uri="{FF2B5EF4-FFF2-40B4-BE49-F238E27FC236}">
                    <a16:creationId xmlns:a16="http://schemas.microsoft.com/office/drawing/2014/main" id="{C01673B1-D5E8-124C-FAD9-B508A6B6C232}"/>
                  </a:ext>
                </a:extLst>
              </p:cNvPr>
              <p:cNvSpPr/>
              <p:nvPr/>
            </p:nvSpPr>
            <p:spPr>
              <a:xfrm>
                <a:off x="3530198" y="4057955"/>
                <a:ext cx="195148" cy="107672"/>
              </a:xfrm>
              <a:custGeom>
                <a:avLst/>
                <a:gdLst>
                  <a:gd name="connsiteX0" fmla="*/ 280 w 136382"/>
                  <a:gd name="connsiteY0" fmla="*/ 49117 h 75248"/>
                  <a:gd name="connsiteX1" fmla="*/ 74340 w 136382"/>
                  <a:gd name="connsiteY1" fmla="*/ 73443 h 75248"/>
                  <a:gd name="connsiteX2" fmla="*/ 136113 w 136382"/>
                  <a:gd name="connsiteY2" fmla="*/ 26053 h 75248"/>
                  <a:gd name="connsiteX3" fmla="*/ 62081 w 136382"/>
                  <a:gd name="connsiteY3" fmla="*/ 1810 h 75248"/>
                  <a:gd name="connsiteX4" fmla="*/ 280 w 136382"/>
                  <a:gd name="connsiteY4" fmla="*/ 49117 h 75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82" h="75248">
                    <a:moveTo>
                      <a:pt x="280" y="49117"/>
                    </a:moveTo>
                    <a:cubicBezTo>
                      <a:pt x="3742" y="68948"/>
                      <a:pt x="36770" y="79771"/>
                      <a:pt x="74340" y="73443"/>
                    </a:cubicBezTo>
                    <a:cubicBezTo>
                      <a:pt x="111845" y="67069"/>
                      <a:pt x="139427" y="45847"/>
                      <a:pt x="136113" y="26053"/>
                    </a:cubicBezTo>
                    <a:cubicBezTo>
                      <a:pt x="132679" y="6305"/>
                      <a:pt x="99614" y="-4527"/>
                      <a:pt x="62081" y="1810"/>
                    </a:cubicBezTo>
                    <a:cubicBezTo>
                      <a:pt x="24585" y="8175"/>
                      <a:pt x="-3107" y="29406"/>
                      <a:pt x="280" y="49117"/>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9" name="Freeform 268">
                <a:extLst>
                  <a:ext uri="{FF2B5EF4-FFF2-40B4-BE49-F238E27FC236}">
                    <a16:creationId xmlns:a16="http://schemas.microsoft.com/office/drawing/2014/main" id="{A638BD84-CF03-A5C5-2D4D-67DB4F005599}"/>
                  </a:ext>
                </a:extLst>
              </p:cNvPr>
              <p:cNvSpPr/>
              <p:nvPr/>
            </p:nvSpPr>
            <p:spPr>
              <a:xfrm>
                <a:off x="2762218" y="4186757"/>
                <a:ext cx="195730" cy="106491"/>
              </a:xfrm>
              <a:custGeom>
                <a:avLst/>
                <a:gdLst>
                  <a:gd name="connsiteX0" fmla="*/ 192 w 136789"/>
                  <a:gd name="connsiteY0" fmla="*/ 46641 h 74423"/>
                  <a:gd name="connsiteX1" fmla="*/ 73319 w 136789"/>
                  <a:gd name="connsiteY1" fmla="*/ 73196 h 74423"/>
                  <a:gd name="connsiteX2" fmla="*/ 136606 w 136789"/>
                  <a:gd name="connsiteY2" fmla="*/ 27750 h 74423"/>
                  <a:gd name="connsiteX3" fmla="*/ 63368 w 136789"/>
                  <a:gd name="connsiteY3" fmla="*/ 1204 h 74423"/>
                  <a:gd name="connsiteX4" fmla="*/ 192 w 136789"/>
                  <a:gd name="connsiteY4" fmla="*/ 46641 h 74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789" h="74423">
                    <a:moveTo>
                      <a:pt x="192" y="46641"/>
                    </a:moveTo>
                    <a:cubicBezTo>
                      <a:pt x="2970" y="66537"/>
                      <a:pt x="35712" y="78409"/>
                      <a:pt x="73319" y="73196"/>
                    </a:cubicBezTo>
                    <a:cubicBezTo>
                      <a:pt x="111036" y="67909"/>
                      <a:pt x="139348" y="47654"/>
                      <a:pt x="136606" y="27750"/>
                    </a:cubicBezTo>
                    <a:cubicBezTo>
                      <a:pt x="133901" y="7891"/>
                      <a:pt x="101049" y="-3945"/>
                      <a:pt x="63368" y="1204"/>
                    </a:cubicBezTo>
                    <a:cubicBezTo>
                      <a:pt x="25688" y="6565"/>
                      <a:pt x="-2614" y="26819"/>
                      <a:pt x="192" y="46641"/>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0" name="Freeform 269">
                <a:extLst>
                  <a:ext uri="{FF2B5EF4-FFF2-40B4-BE49-F238E27FC236}">
                    <a16:creationId xmlns:a16="http://schemas.microsoft.com/office/drawing/2014/main" id="{36C9F3F6-0969-B541-7068-68313BF7F5FD}"/>
                  </a:ext>
                </a:extLst>
              </p:cNvPr>
              <p:cNvSpPr/>
              <p:nvPr/>
            </p:nvSpPr>
            <p:spPr>
              <a:xfrm>
                <a:off x="3113083" y="4305135"/>
                <a:ext cx="361896" cy="175303"/>
              </a:xfrm>
              <a:custGeom>
                <a:avLst/>
                <a:gdLst>
                  <a:gd name="connsiteX0" fmla="*/ 252917 w 252916"/>
                  <a:gd name="connsiteY0" fmla="*/ 0 h 122513"/>
                  <a:gd name="connsiteX1" fmla="*/ 0 w 252916"/>
                  <a:gd name="connsiteY1" fmla="*/ 40546 h 122513"/>
                  <a:gd name="connsiteX2" fmla="*/ 162953 w 252916"/>
                  <a:gd name="connsiteY2" fmla="*/ 116867 h 122513"/>
                  <a:gd name="connsiteX3" fmla="*/ 252917 w 252916"/>
                  <a:gd name="connsiteY3" fmla="*/ 0 h 122513"/>
                </a:gdLst>
                <a:ahLst/>
                <a:cxnLst>
                  <a:cxn ang="0">
                    <a:pos x="connsiteX0" y="connsiteY0"/>
                  </a:cxn>
                  <a:cxn ang="0">
                    <a:pos x="connsiteX1" y="connsiteY1"/>
                  </a:cxn>
                  <a:cxn ang="0">
                    <a:pos x="connsiteX2" y="connsiteY2"/>
                  </a:cxn>
                  <a:cxn ang="0">
                    <a:pos x="connsiteX3" y="connsiteY3"/>
                  </a:cxn>
                </a:cxnLst>
                <a:rect l="l" t="t" r="r" b="b"/>
                <a:pathLst>
                  <a:path w="252916" h="122513">
                    <a:moveTo>
                      <a:pt x="252917" y="0"/>
                    </a:moveTo>
                    <a:lnTo>
                      <a:pt x="0" y="40546"/>
                    </a:lnTo>
                    <a:cubicBezTo>
                      <a:pt x="0" y="40546"/>
                      <a:pt x="40173" y="147954"/>
                      <a:pt x="162953" y="116867"/>
                    </a:cubicBezTo>
                    <a:cubicBezTo>
                      <a:pt x="248117" y="95314"/>
                      <a:pt x="252917" y="0"/>
                      <a:pt x="252917"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1" name="Freeform 270">
                <a:extLst>
                  <a:ext uri="{FF2B5EF4-FFF2-40B4-BE49-F238E27FC236}">
                    <a16:creationId xmlns:a16="http://schemas.microsoft.com/office/drawing/2014/main" id="{A49AAF7F-963A-C467-3595-8BF706A684F4}"/>
                  </a:ext>
                </a:extLst>
              </p:cNvPr>
              <p:cNvSpPr/>
              <p:nvPr/>
            </p:nvSpPr>
            <p:spPr>
              <a:xfrm>
                <a:off x="2850966" y="4055805"/>
                <a:ext cx="106290" cy="105933"/>
              </a:xfrm>
              <a:custGeom>
                <a:avLst/>
                <a:gdLst>
                  <a:gd name="connsiteX0" fmla="*/ 73788 w 74282"/>
                  <a:gd name="connsiteY0" fmla="*/ 31083 h 74033"/>
                  <a:gd name="connsiteX1" fmla="*/ 43105 w 74282"/>
                  <a:gd name="connsiteY1" fmla="*/ 73536 h 74033"/>
                  <a:gd name="connsiteX2" fmla="*/ 513 w 74282"/>
                  <a:gd name="connsiteY2" fmla="*/ 42993 h 74033"/>
                  <a:gd name="connsiteX3" fmla="*/ 31095 w 74282"/>
                  <a:gd name="connsiteY3" fmla="*/ 503 h 74033"/>
                  <a:gd name="connsiteX4" fmla="*/ 73788 w 74282"/>
                  <a:gd name="connsiteY4" fmla="*/ 31083 h 7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82" h="74033">
                    <a:moveTo>
                      <a:pt x="73788" y="31083"/>
                    </a:moveTo>
                    <a:cubicBezTo>
                      <a:pt x="77102" y="51236"/>
                      <a:pt x="63403" y="70266"/>
                      <a:pt x="43105" y="73536"/>
                    </a:cubicBezTo>
                    <a:cubicBezTo>
                      <a:pt x="22908" y="76852"/>
                      <a:pt x="3800" y="63248"/>
                      <a:pt x="513" y="42993"/>
                    </a:cubicBezTo>
                    <a:cubicBezTo>
                      <a:pt x="-2874" y="22849"/>
                      <a:pt x="10861" y="3884"/>
                      <a:pt x="31095" y="503"/>
                    </a:cubicBezTo>
                    <a:cubicBezTo>
                      <a:pt x="51283" y="-2840"/>
                      <a:pt x="70363" y="10829"/>
                      <a:pt x="73788" y="31083"/>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2" name="Freeform 271">
                <a:extLst>
                  <a:ext uri="{FF2B5EF4-FFF2-40B4-BE49-F238E27FC236}">
                    <a16:creationId xmlns:a16="http://schemas.microsoft.com/office/drawing/2014/main" id="{393B5876-4A4A-5621-62E8-CC322523982A}"/>
                  </a:ext>
                </a:extLst>
              </p:cNvPr>
              <p:cNvSpPr/>
              <p:nvPr/>
            </p:nvSpPr>
            <p:spPr>
              <a:xfrm>
                <a:off x="3496315" y="3951187"/>
                <a:ext cx="106204" cy="105943"/>
              </a:xfrm>
              <a:custGeom>
                <a:avLst/>
                <a:gdLst>
                  <a:gd name="connsiteX0" fmla="*/ 73715 w 74222"/>
                  <a:gd name="connsiteY0" fmla="*/ 31091 h 74040"/>
                  <a:gd name="connsiteX1" fmla="*/ 43069 w 74222"/>
                  <a:gd name="connsiteY1" fmla="*/ 73544 h 74040"/>
                  <a:gd name="connsiteX2" fmla="*/ 524 w 74222"/>
                  <a:gd name="connsiteY2" fmla="*/ 43029 h 74040"/>
                  <a:gd name="connsiteX3" fmla="*/ 31096 w 74222"/>
                  <a:gd name="connsiteY3" fmla="*/ 502 h 74040"/>
                  <a:gd name="connsiteX4" fmla="*/ 73715 w 74222"/>
                  <a:gd name="connsiteY4" fmla="*/ 31091 h 74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22" h="74040">
                    <a:moveTo>
                      <a:pt x="73715" y="31091"/>
                    </a:moveTo>
                    <a:cubicBezTo>
                      <a:pt x="77075" y="51272"/>
                      <a:pt x="63405" y="70274"/>
                      <a:pt x="43069" y="73544"/>
                    </a:cubicBezTo>
                    <a:cubicBezTo>
                      <a:pt x="22909" y="76851"/>
                      <a:pt x="3801" y="63292"/>
                      <a:pt x="524" y="43029"/>
                    </a:cubicBezTo>
                    <a:cubicBezTo>
                      <a:pt x="-2901" y="22848"/>
                      <a:pt x="10835" y="3883"/>
                      <a:pt x="31096" y="502"/>
                    </a:cubicBezTo>
                    <a:cubicBezTo>
                      <a:pt x="51257" y="-2841"/>
                      <a:pt x="70328" y="10864"/>
                      <a:pt x="73715" y="31091"/>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3" name="Freeform 272">
                <a:extLst>
                  <a:ext uri="{FF2B5EF4-FFF2-40B4-BE49-F238E27FC236}">
                    <a16:creationId xmlns:a16="http://schemas.microsoft.com/office/drawing/2014/main" id="{C9DD34C8-0A97-7859-9C46-C23851587F84}"/>
                  </a:ext>
                </a:extLst>
              </p:cNvPr>
              <p:cNvSpPr/>
              <p:nvPr/>
            </p:nvSpPr>
            <p:spPr>
              <a:xfrm>
                <a:off x="2526899" y="4233648"/>
                <a:ext cx="176722" cy="195769"/>
              </a:xfrm>
              <a:custGeom>
                <a:avLst/>
                <a:gdLst>
                  <a:gd name="connsiteX0" fmla="*/ 71979 w 123505"/>
                  <a:gd name="connsiteY0" fmla="*/ 19269 h 136816"/>
                  <a:gd name="connsiteX1" fmla="*/ 4917 w 123505"/>
                  <a:gd name="connsiteY1" fmla="*/ 18367 h 136816"/>
                  <a:gd name="connsiteX2" fmla="*/ 123506 w 123505"/>
                  <a:gd name="connsiteY2" fmla="*/ 131347 h 136816"/>
                  <a:gd name="connsiteX3" fmla="*/ 71979 w 123505"/>
                  <a:gd name="connsiteY3" fmla="*/ 19269 h 136816"/>
                </a:gdLst>
                <a:ahLst/>
                <a:cxnLst>
                  <a:cxn ang="0">
                    <a:pos x="connsiteX0" y="connsiteY0"/>
                  </a:cxn>
                  <a:cxn ang="0">
                    <a:pos x="connsiteX1" y="connsiteY1"/>
                  </a:cxn>
                  <a:cxn ang="0">
                    <a:pos x="connsiteX2" y="connsiteY2"/>
                  </a:cxn>
                  <a:cxn ang="0">
                    <a:pos x="connsiteX3" y="connsiteY3"/>
                  </a:cxn>
                </a:cxnLst>
                <a:rect l="l" t="t" r="r" b="b"/>
                <a:pathLst>
                  <a:path w="123505" h="136816">
                    <a:moveTo>
                      <a:pt x="71979" y="19269"/>
                    </a:moveTo>
                    <a:cubicBezTo>
                      <a:pt x="71979" y="19269"/>
                      <a:pt x="27015" y="-23478"/>
                      <a:pt x="4917" y="18367"/>
                    </a:cubicBezTo>
                    <a:cubicBezTo>
                      <a:pt x="-17265" y="60285"/>
                      <a:pt x="37945" y="161319"/>
                      <a:pt x="123506" y="131347"/>
                    </a:cubicBezTo>
                    <a:lnTo>
                      <a:pt x="71979" y="19269"/>
                    </a:ln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4" name="Freeform 273">
                <a:extLst>
                  <a:ext uri="{FF2B5EF4-FFF2-40B4-BE49-F238E27FC236}">
                    <a16:creationId xmlns:a16="http://schemas.microsoft.com/office/drawing/2014/main" id="{2F5CC73F-A0A8-BD7F-339B-20E29E6C13DF}"/>
                  </a:ext>
                </a:extLst>
              </p:cNvPr>
              <p:cNvSpPr/>
              <p:nvPr/>
            </p:nvSpPr>
            <p:spPr>
              <a:xfrm>
                <a:off x="3842385" y="4040091"/>
                <a:ext cx="137027" cy="217559"/>
              </a:xfrm>
              <a:custGeom>
                <a:avLst/>
                <a:gdLst>
                  <a:gd name="connsiteX0" fmla="*/ 9342 w 95763"/>
                  <a:gd name="connsiteY0" fmla="*/ 39440 h 152044"/>
                  <a:gd name="connsiteX1" fmla="*/ 81638 w 95763"/>
                  <a:gd name="connsiteY1" fmla="*/ 9975 h 152044"/>
                  <a:gd name="connsiteX2" fmla="*/ 0 w 95763"/>
                  <a:gd name="connsiteY2" fmla="*/ 151914 h 152044"/>
                  <a:gd name="connsiteX3" fmla="*/ 9342 w 95763"/>
                  <a:gd name="connsiteY3" fmla="*/ 39440 h 152044"/>
                </a:gdLst>
                <a:ahLst/>
                <a:cxnLst>
                  <a:cxn ang="0">
                    <a:pos x="connsiteX0" y="connsiteY0"/>
                  </a:cxn>
                  <a:cxn ang="0">
                    <a:pos x="connsiteX1" y="connsiteY1"/>
                  </a:cxn>
                  <a:cxn ang="0">
                    <a:pos x="connsiteX2" y="connsiteY2"/>
                  </a:cxn>
                  <a:cxn ang="0">
                    <a:pos x="connsiteX3" y="connsiteY3"/>
                  </a:cxn>
                </a:cxnLst>
                <a:rect l="l" t="t" r="r" b="b"/>
                <a:pathLst>
                  <a:path w="95763" h="152044">
                    <a:moveTo>
                      <a:pt x="9342" y="39440"/>
                    </a:moveTo>
                    <a:cubicBezTo>
                      <a:pt x="9342" y="39440"/>
                      <a:pt x="48536" y="-23921"/>
                      <a:pt x="81638" y="9975"/>
                    </a:cubicBezTo>
                    <a:cubicBezTo>
                      <a:pt x="114740" y="43862"/>
                      <a:pt x="90509" y="156409"/>
                      <a:pt x="0" y="151914"/>
                    </a:cubicBezTo>
                    <a:lnTo>
                      <a:pt x="9342" y="39440"/>
                    </a:ln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5" name="Freeform 274">
                <a:extLst>
                  <a:ext uri="{FF2B5EF4-FFF2-40B4-BE49-F238E27FC236}">
                    <a16:creationId xmlns:a16="http://schemas.microsoft.com/office/drawing/2014/main" id="{5B591C7C-F440-D625-CB38-4401F0923376}"/>
                  </a:ext>
                </a:extLst>
              </p:cNvPr>
              <p:cNvSpPr/>
              <p:nvPr/>
            </p:nvSpPr>
            <p:spPr>
              <a:xfrm>
                <a:off x="3794398" y="5633862"/>
                <a:ext cx="304003" cy="173300"/>
              </a:xfrm>
              <a:custGeom>
                <a:avLst/>
                <a:gdLst>
                  <a:gd name="connsiteX0" fmla="*/ 0 w 212457"/>
                  <a:gd name="connsiteY0" fmla="*/ 60561 h 121113"/>
                  <a:gd name="connsiteX1" fmla="*/ 106229 w 212457"/>
                  <a:gd name="connsiteY1" fmla="*/ 121113 h 121113"/>
                  <a:gd name="connsiteX2" fmla="*/ 212458 w 212457"/>
                  <a:gd name="connsiteY2" fmla="*/ 60561 h 121113"/>
                  <a:gd name="connsiteX3" fmla="*/ 106229 w 212457"/>
                  <a:gd name="connsiteY3" fmla="*/ 0 h 121113"/>
                  <a:gd name="connsiteX4" fmla="*/ 0 w 212457"/>
                  <a:gd name="connsiteY4" fmla="*/ 60561 h 121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457" h="121113">
                    <a:moveTo>
                      <a:pt x="0" y="60561"/>
                    </a:moveTo>
                    <a:cubicBezTo>
                      <a:pt x="0" y="94024"/>
                      <a:pt x="47530" y="121113"/>
                      <a:pt x="106229" y="121113"/>
                    </a:cubicBezTo>
                    <a:cubicBezTo>
                      <a:pt x="164900" y="121113"/>
                      <a:pt x="212458" y="94024"/>
                      <a:pt x="212458" y="60561"/>
                    </a:cubicBezTo>
                    <a:cubicBezTo>
                      <a:pt x="212458" y="27098"/>
                      <a:pt x="164900" y="0"/>
                      <a:pt x="106229" y="0"/>
                    </a:cubicBezTo>
                    <a:cubicBezTo>
                      <a:pt x="47530" y="0"/>
                      <a:pt x="0" y="27098"/>
                      <a:pt x="0" y="60561"/>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0" name="Freeform 279">
                <a:extLst>
                  <a:ext uri="{FF2B5EF4-FFF2-40B4-BE49-F238E27FC236}">
                    <a16:creationId xmlns:a16="http://schemas.microsoft.com/office/drawing/2014/main" id="{D14DE689-EAEF-AE63-64DC-9AEFD69480AB}"/>
                  </a:ext>
                </a:extLst>
              </p:cNvPr>
              <p:cNvSpPr/>
              <p:nvPr/>
            </p:nvSpPr>
            <p:spPr>
              <a:xfrm>
                <a:off x="2738202" y="5657137"/>
                <a:ext cx="303937" cy="173247"/>
              </a:xfrm>
              <a:custGeom>
                <a:avLst/>
                <a:gdLst>
                  <a:gd name="connsiteX0" fmla="*/ 0 w 212411"/>
                  <a:gd name="connsiteY0" fmla="*/ 60552 h 121076"/>
                  <a:gd name="connsiteX1" fmla="*/ 106220 w 212411"/>
                  <a:gd name="connsiteY1" fmla="*/ 121077 h 121076"/>
                  <a:gd name="connsiteX2" fmla="*/ 212412 w 212411"/>
                  <a:gd name="connsiteY2" fmla="*/ 60552 h 121076"/>
                  <a:gd name="connsiteX3" fmla="*/ 106220 w 212411"/>
                  <a:gd name="connsiteY3" fmla="*/ 0 h 121076"/>
                  <a:gd name="connsiteX4" fmla="*/ 0 w 212411"/>
                  <a:gd name="connsiteY4" fmla="*/ 60552 h 121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411" h="121076">
                    <a:moveTo>
                      <a:pt x="0" y="60552"/>
                    </a:moveTo>
                    <a:cubicBezTo>
                      <a:pt x="0" y="93978"/>
                      <a:pt x="47557" y="121077"/>
                      <a:pt x="106220" y="121077"/>
                    </a:cubicBezTo>
                    <a:cubicBezTo>
                      <a:pt x="164854" y="121077"/>
                      <a:pt x="212412" y="93978"/>
                      <a:pt x="212412" y="60552"/>
                    </a:cubicBezTo>
                    <a:cubicBezTo>
                      <a:pt x="212412" y="27098"/>
                      <a:pt x="164854" y="0"/>
                      <a:pt x="106220" y="0"/>
                    </a:cubicBezTo>
                    <a:cubicBezTo>
                      <a:pt x="47557" y="0"/>
                      <a:pt x="0" y="27098"/>
                      <a:pt x="0" y="60552"/>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grpSp>
        <p:grpSp>
          <p:nvGrpSpPr>
            <p:cNvPr id="357" name="Group 356">
              <a:extLst>
                <a:ext uri="{FF2B5EF4-FFF2-40B4-BE49-F238E27FC236}">
                  <a16:creationId xmlns:a16="http://schemas.microsoft.com/office/drawing/2014/main" id="{03E9798A-C9DF-EEF4-60CC-6FC160DA2C3B}"/>
                </a:ext>
              </a:extLst>
            </p:cNvPr>
            <p:cNvGrpSpPr/>
            <p:nvPr/>
          </p:nvGrpSpPr>
          <p:grpSpPr>
            <a:xfrm>
              <a:off x="4971455" y="3253603"/>
              <a:ext cx="3280025" cy="3038836"/>
              <a:chOff x="4971455" y="3253603"/>
              <a:chExt cx="3280025" cy="3038836"/>
            </a:xfrm>
          </p:grpSpPr>
          <p:sp>
            <p:nvSpPr>
              <p:cNvPr id="325" name="Freeform 324">
                <a:extLst>
                  <a:ext uri="{FF2B5EF4-FFF2-40B4-BE49-F238E27FC236}">
                    <a16:creationId xmlns:a16="http://schemas.microsoft.com/office/drawing/2014/main" id="{F483CB02-2E2C-32C2-CFFF-032C9334031E}"/>
                  </a:ext>
                </a:extLst>
              </p:cNvPr>
              <p:cNvSpPr/>
              <p:nvPr/>
            </p:nvSpPr>
            <p:spPr>
              <a:xfrm>
                <a:off x="4971455" y="5549643"/>
                <a:ext cx="303950" cy="173287"/>
              </a:xfrm>
              <a:custGeom>
                <a:avLst/>
                <a:gdLst>
                  <a:gd name="connsiteX0" fmla="*/ 212421 w 212420"/>
                  <a:gd name="connsiteY0" fmla="*/ 60552 h 121104"/>
                  <a:gd name="connsiteX1" fmla="*/ 106229 w 212420"/>
                  <a:gd name="connsiteY1" fmla="*/ 121104 h 121104"/>
                  <a:gd name="connsiteX2" fmla="*/ 0 w 212420"/>
                  <a:gd name="connsiteY2" fmla="*/ 60552 h 121104"/>
                  <a:gd name="connsiteX3" fmla="*/ 106229 w 212420"/>
                  <a:gd name="connsiteY3" fmla="*/ 0 h 121104"/>
                  <a:gd name="connsiteX4" fmla="*/ 212421 w 212420"/>
                  <a:gd name="connsiteY4" fmla="*/ 60552 h 121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420" h="121104">
                    <a:moveTo>
                      <a:pt x="212421" y="60552"/>
                    </a:moveTo>
                    <a:cubicBezTo>
                      <a:pt x="212421" y="94015"/>
                      <a:pt x="164863" y="121104"/>
                      <a:pt x="106229" y="121104"/>
                    </a:cubicBezTo>
                    <a:cubicBezTo>
                      <a:pt x="47567" y="121104"/>
                      <a:pt x="0" y="94015"/>
                      <a:pt x="0" y="60552"/>
                    </a:cubicBezTo>
                    <a:cubicBezTo>
                      <a:pt x="0" y="27089"/>
                      <a:pt x="47567" y="0"/>
                      <a:pt x="106229" y="0"/>
                    </a:cubicBezTo>
                    <a:cubicBezTo>
                      <a:pt x="164863" y="0"/>
                      <a:pt x="212421" y="27089"/>
                      <a:pt x="212421" y="60552"/>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7" name="Freeform 216">
                <a:extLst>
                  <a:ext uri="{FF2B5EF4-FFF2-40B4-BE49-F238E27FC236}">
                    <a16:creationId xmlns:a16="http://schemas.microsoft.com/office/drawing/2014/main" id="{49E16B70-6DC6-BD98-8984-8F12D0EBC4AB}"/>
                  </a:ext>
                </a:extLst>
              </p:cNvPr>
              <p:cNvSpPr/>
              <p:nvPr/>
            </p:nvSpPr>
            <p:spPr>
              <a:xfrm>
                <a:off x="7947475" y="5607252"/>
                <a:ext cx="304005" cy="173338"/>
              </a:xfrm>
              <a:custGeom>
                <a:avLst/>
                <a:gdLst>
                  <a:gd name="connsiteX0" fmla="*/ 0 w 212458"/>
                  <a:gd name="connsiteY0" fmla="*/ 60552 h 121140"/>
                  <a:gd name="connsiteX1" fmla="*/ 106229 w 212458"/>
                  <a:gd name="connsiteY1" fmla="*/ 121141 h 121140"/>
                  <a:gd name="connsiteX2" fmla="*/ 212458 w 212458"/>
                  <a:gd name="connsiteY2" fmla="*/ 60552 h 121140"/>
                  <a:gd name="connsiteX3" fmla="*/ 106229 w 212458"/>
                  <a:gd name="connsiteY3" fmla="*/ 0 h 121140"/>
                  <a:gd name="connsiteX4" fmla="*/ 0 w 212458"/>
                  <a:gd name="connsiteY4" fmla="*/ 60552 h 121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458" h="121140">
                    <a:moveTo>
                      <a:pt x="0" y="60552"/>
                    </a:moveTo>
                    <a:cubicBezTo>
                      <a:pt x="0" y="93978"/>
                      <a:pt x="47530" y="121141"/>
                      <a:pt x="106229" y="121141"/>
                    </a:cubicBezTo>
                    <a:cubicBezTo>
                      <a:pt x="164901" y="121141"/>
                      <a:pt x="212458" y="93978"/>
                      <a:pt x="212458" y="60552"/>
                    </a:cubicBezTo>
                    <a:cubicBezTo>
                      <a:pt x="212458" y="27125"/>
                      <a:pt x="164901" y="0"/>
                      <a:pt x="106229" y="0"/>
                    </a:cubicBezTo>
                    <a:cubicBezTo>
                      <a:pt x="47530" y="0"/>
                      <a:pt x="0" y="27125"/>
                      <a:pt x="0" y="60552"/>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8" name="Freeform 217">
                <a:extLst>
                  <a:ext uri="{FF2B5EF4-FFF2-40B4-BE49-F238E27FC236}">
                    <a16:creationId xmlns:a16="http://schemas.microsoft.com/office/drawing/2014/main" id="{0377C2B9-0470-2E21-E35C-154CE10EC4BF}"/>
                  </a:ext>
                </a:extLst>
              </p:cNvPr>
              <p:cNvSpPr/>
              <p:nvPr/>
            </p:nvSpPr>
            <p:spPr>
              <a:xfrm>
                <a:off x="6845803" y="5141450"/>
                <a:ext cx="402447" cy="599458"/>
              </a:xfrm>
              <a:custGeom>
                <a:avLst/>
                <a:gdLst>
                  <a:gd name="connsiteX0" fmla="*/ 90435 w 281256"/>
                  <a:gd name="connsiteY0" fmla="*/ 21 h 418940"/>
                  <a:gd name="connsiteX1" fmla="*/ 0 w 281256"/>
                  <a:gd name="connsiteY1" fmla="*/ 299880 h 418940"/>
                  <a:gd name="connsiteX2" fmla="*/ 90509 w 281256"/>
                  <a:gd name="connsiteY2" fmla="*/ 390726 h 418940"/>
                  <a:gd name="connsiteX3" fmla="*/ 188984 w 281256"/>
                  <a:gd name="connsiteY3" fmla="*/ 414545 h 418940"/>
                  <a:gd name="connsiteX4" fmla="*/ 281256 w 281256"/>
                  <a:gd name="connsiteY4" fmla="*/ 415301 h 418940"/>
                  <a:gd name="connsiteX5" fmla="*/ 192224 w 281256"/>
                  <a:gd name="connsiteY5" fmla="*/ 395875 h 418940"/>
                  <a:gd name="connsiteX6" fmla="*/ 26539 w 281256"/>
                  <a:gd name="connsiteY6" fmla="*/ 296315 h 418940"/>
                  <a:gd name="connsiteX7" fmla="*/ 90435 w 281256"/>
                  <a:gd name="connsiteY7" fmla="*/ 21 h 41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256" h="418940">
                    <a:moveTo>
                      <a:pt x="90435" y="21"/>
                    </a:moveTo>
                    <a:cubicBezTo>
                      <a:pt x="89964" y="-1812"/>
                      <a:pt x="1948" y="116989"/>
                      <a:pt x="0" y="299880"/>
                    </a:cubicBezTo>
                    <a:cubicBezTo>
                      <a:pt x="8945" y="353735"/>
                      <a:pt x="56825" y="376836"/>
                      <a:pt x="90509" y="390726"/>
                    </a:cubicBezTo>
                    <a:cubicBezTo>
                      <a:pt x="126777" y="404653"/>
                      <a:pt x="160636" y="410695"/>
                      <a:pt x="188984" y="414545"/>
                    </a:cubicBezTo>
                    <a:cubicBezTo>
                      <a:pt x="245735" y="421665"/>
                      <a:pt x="281145" y="418792"/>
                      <a:pt x="281256" y="415301"/>
                    </a:cubicBezTo>
                    <a:cubicBezTo>
                      <a:pt x="281431" y="411450"/>
                      <a:pt x="246677" y="407601"/>
                      <a:pt x="192224" y="395875"/>
                    </a:cubicBezTo>
                    <a:cubicBezTo>
                      <a:pt x="144805" y="382667"/>
                      <a:pt x="45970" y="368058"/>
                      <a:pt x="26539" y="296315"/>
                    </a:cubicBezTo>
                    <a:cubicBezTo>
                      <a:pt x="27730" y="132574"/>
                      <a:pt x="102943" y="2287"/>
                      <a:pt x="90435" y="21"/>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9" name="Freeform 218">
                <a:extLst>
                  <a:ext uri="{FF2B5EF4-FFF2-40B4-BE49-F238E27FC236}">
                    <a16:creationId xmlns:a16="http://schemas.microsoft.com/office/drawing/2014/main" id="{79752B59-7C7F-7591-E779-C56FC1B1CE0D}"/>
                  </a:ext>
                </a:extLst>
              </p:cNvPr>
              <p:cNvSpPr/>
              <p:nvPr/>
            </p:nvSpPr>
            <p:spPr>
              <a:xfrm>
                <a:off x="7035104" y="5772942"/>
                <a:ext cx="971635" cy="499583"/>
              </a:xfrm>
              <a:custGeom>
                <a:avLst/>
                <a:gdLst>
                  <a:gd name="connsiteX0" fmla="*/ 679042 w 679041"/>
                  <a:gd name="connsiteY0" fmla="*/ 12549 h 349141"/>
                  <a:gd name="connsiteX1" fmla="*/ 25929 w 679041"/>
                  <a:gd name="connsiteY1" fmla="*/ 39887 h 349141"/>
                  <a:gd name="connsiteX2" fmla="*/ 0 w 679041"/>
                  <a:gd name="connsiteY2" fmla="*/ 349141 h 349141"/>
                  <a:gd name="connsiteX3" fmla="*/ 291317 w 679041"/>
                  <a:gd name="connsiteY3" fmla="*/ 349141 h 349141"/>
                  <a:gd name="connsiteX4" fmla="*/ 310998 w 679041"/>
                  <a:gd name="connsiteY4" fmla="*/ 262790 h 349141"/>
                  <a:gd name="connsiteX5" fmla="*/ 345946 w 679041"/>
                  <a:gd name="connsiteY5" fmla="*/ 259832 h 349141"/>
                  <a:gd name="connsiteX6" fmla="*/ 351244 w 679041"/>
                  <a:gd name="connsiteY6" fmla="*/ 349141 h 349141"/>
                  <a:gd name="connsiteX7" fmla="*/ 640789 w 679041"/>
                  <a:gd name="connsiteY7" fmla="*/ 349141 h 349141"/>
                  <a:gd name="connsiteX8" fmla="*/ 679042 w 679041"/>
                  <a:gd name="connsiteY8" fmla="*/ 12549 h 34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9041" h="349141">
                    <a:moveTo>
                      <a:pt x="679042" y="12549"/>
                    </a:moveTo>
                    <a:cubicBezTo>
                      <a:pt x="505391" y="-27103"/>
                      <a:pt x="25929" y="39887"/>
                      <a:pt x="25929" y="39887"/>
                    </a:cubicBezTo>
                    <a:cubicBezTo>
                      <a:pt x="25929" y="39887"/>
                      <a:pt x="12840" y="195430"/>
                      <a:pt x="0" y="349141"/>
                    </a:cubicBezTo>
                    <a:lnTo>
                      <a:pt x="291317" y="349141"/>
                    </a:lnTo>
                    <a:lnTo>
                      <a:pt x="310998" y="262790"/>
                    </a:lnTo>
                    <a:lnTo>
                      <a:pt x="345946" y="259832"/>
                    </a:lnTo>
                    <a:cubicBezTo>
                      <a:pt x="345946" y="259832"/>
                      <a:pt x="348143" y="297219"/>
                      <a:pt x="351244" y="349141"/>
                    </a:cubicBezTo>
                    <a:lnTo>
                      <a:pt x="640789" y="349141"/>
                    </a:lnTo>
                    <a:cubicBezTo>
                      <a:pt x="661346" y="182618"/>
                      <a:pt x="679042" y="12549"/>
                      <a:pt x="679042" y="12549"/>
                    </a:cubicBezTo>
                  </a:path>
                </a:pathLst>
              </a:custGeom>
              <a:solidFill>
                <a:srgbClr val="56352B"/>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0" name="Freeform 219">
                <a:extLst>
                  <a:ext uri="{FF2B5EF4-FFF2-40B4-BE49-F238E27FC236}">
                    <a16:creationId xmlns:a16="http://schemas.microsoft.com/office/drawing/2014/main" id="{1366E185-7EBD-F89A-147F-A02693114A04}"/>
                  </a:ext>
                </a:extLst>
              </p:cNvPr>
              <p:cNvSpPr/>
              <p:nvPr/>
            </p:nvSpPr>
            <p:spPr>
              <a:xfrm>
                <a:off x="7035356" y="5773026"/>
                <a:ext cx="963658" cy="499499"/>
              </a:xfrm>
              <a:custGeom>
                <a:avLst/>
                <a:gdLst>
                  <a:gd name="connsiteX0" fmla="*/ 419073 w 673466"/>
                  <a:gd name="connsiteY0" fmla="*/ 306086 h 349082"/>
                  <a:gd name="connsiteX1" fmla="*/ 496132 w 673466"/>
                  <a:gd name="connsiteY1" fmla="*/ 303166 h 349082"/>
                  <a:gd name="connsiteX2" fmla="*/ 494433 w 673466"/>
                  <a:gd name="connsiteY2" fmla="*/ 349082 h 349082"/>
                  <a:gd name="connsiteX3" fmla="*/ 509646 w 673466"/>
                  <a:gd name="connsiteY3" fmla="*/ 349082 h 349082"/>
                  <a:gd name="connsiteX4" fmla="*/ 511381 w 673466"/>
                  <a:gd name="connsiteY4" fmla="*/ 302411 h 349082"/>
                  <a:gd name="connsiteX5" fmla="*/ 582487 w 673466"/>
                  <a:gd name="connsiteY5" fmla="*/ 298201 h 349082"/>
                  <a:gd name="connsiteX6" fmla="*/ 577724 w 673466"/>
                  <a:gd name="connsiteY6" fmla="*/ 349082 h 349082"/>
                  <a:gd name="connsiteX7" fmla="*/ 592983 w 673466"/>
                  <a:gd name="connsiteY7" fmla="*/ 349082 h 349082"/>
                  <a:gd name="connsiteX8" fmla="*/ 597847 w 673466"/>
                  <a:gd name="connsiteY8" fmla="*/ 297197 h 349082"/>
                  <a:gd name="connsiteX9" fmla="*/ 647389 w 673466"/>
                  <a:gd name="connsiteY9" fmla="*/ 293448 h 349082"/>
                  <a:gd name="connsiteX10" fmla="*/ 648543 w 673466"/>
                  <a:gd name="connsiteY10" fmla="*/ 283630 h 349082"/>
                  <a:gd name="connsiteX11" fmla="*/ 598752 w 673466"/>
                  <a:gd name="connsiteY11" fmla="*/ 287480 h 349082"/>
                  <a:gd name="connsiteX12" fmla="*/ 603939 w 673466"/>
                  <a:gd name="connsiteY12" fmla="*/ 223759 h 349082"/>
                  <a:gd name="connsiteX13" fmla="*/ 656011 w 673466"/>
                  <a:gd name="connsiteY13" fmla="*/ 219946 h 349082"/>
                  <a:gd name="connsiteX14" fmla="*/ 657091 w 673466"/>
                  <a:gd name="connsiteY14" fmla="*/ 210164 h 349082"/>
                  <a:gd name="connsiteX15" fmla="*/ 604696 w 673466"/>
                  <a:gd name="connsiteY15" fmla="*/ 214042 h 349082"/>
                  <a:gd name="connsiteX16" fmla="*/ 610004 w 673466"/>
                  <a:gd name="connsiteY16" fmla="*/ 141654 h 349082"/>
                  <a:gd name="connsiteX17" fmla="*/ 665851 w 673466"/>
                  <a:gd name="connsiteY17" fmla="*/ 132839 h 349082"/>
                  <a:gd name="connsiteX18" fmla="*/ 666968 w 673466"/>
                  <a:gd name="connsiteY18" fmla="*/ 122688 h 349082"/>
                  <a:gd name="connsiteX19" fmla="*/ 610651 w 673466"/>
                  <a:gd name="connsiteY19" fmla="*/ 131762 h 349082"/>
                  <a:gd name="connsiteX20" fmla="*/ 613927 w 673466"/>
                  <a:gd name="connsiteY20" fmla="*/ 81028 h 349082"/>
                  <a:gd name="connsiteX21" fmla="*/ 672414 w 673466"/>
                  <a:gd name="connsiteY21" fmla="*/ 73327 h 349082"/>
                  <a:gd name="connsiteX22" fmla="*/ 673467 w 673466"/>
                  <a:gd name="connsiteY22" fmla="*/ 63325 h 349082"/>
                  <a:gd name="connsiteX23" fmla="*/ 614509 w 673466"/>
                  <a:gd name="connsiteY23" fmla="*/ 71209 h 349082"/>
                  <a:gd name="connsiteX24" fmla="*/ 618441 w 673466"/>
                  <a:gd name="connsiteY24" fmla="*/ 3676 h 349082"/>
                  <a:gd name="connsiteX25" fmla="*/ 603404 w 673466"/>
                  <a:gd name="connsiteY25" fmla="*/ 2487 h 349082"/>
                  <a:gd name="connsiteX26" fmla="*/ 599324 w 673466"/>
                  <a:gd name="connsiteY26" fmla="*/ 72969 h 349082"/>
                  <a:gd name="connsiteX27" fmla="*/ 515452 w 673466"/>
                  <a:gd name="connsiteY27" fmla="*/ 81350 h 349082"/>
                  <a:gd name="connsiteX28" fmla="*/ 515711 w 673466"/>
                  <a:gd name="connsiteY28" fmla="*/ 0 h 349082"/>
                  <a:gd name="connsiteX29" fmla="*/ 500637 w 673466"/>
                  <a:gd name="connsiteY29" fmla="*/ 74 h 349082"/>
                  <a:gd name="connsiteX30" fmla="*/ 500350 w 673466"/>
                  <a:gd name="connsiteY30" fmla="*/ 82538 h 349082"/>
                  <a:gd name="connsiteX31" fmla="*/ 413192 w 673466"/>
                  <a:gd name="connsiteY31" fmla="*/ 87936 h 349082"/>
                  <a:gd name="connsiteX32" fmla="*/ 410525 w 673466"/>
                  <a:gd name="connsiteY32" fmla="*/ 2985 h 349082"/>
                  <a:gd name="connsiteX33" fmla="*/ 395599 w 673466"/>
                  <a:gd name="connsiteY33" fmla="*/ 3703 h 349082"/>
                  <a:gd name="connsiteX34" fmla="*/ 398229 w 673466"/>
                  <a:gd name="connsiteY34" fmla="*/ 88618 h 349082"/>
                  <a:gd name="connsiteX35" fmla="*/ 340536 w 673466"/>
                  <a:gd name="connsiteY35" fmla="*/ 90276 h 349082"/>
                  <a:gd name="connsiteX36" fmla="*/ 347062 w 673466"/>
                  <a:gd name="connsiteY36" fmla="*/ 6733 h 349082"/>
                  <a:gd name="connsiteX37" fmla="*/ 332062 w 673466"/>
                  <a:gd name="connsiteY37" fmla="*/ 7811 h 349082"/>
                  <a:gd name="connsiteX38" fmla="*/ 325573 w 673466"/>
                  <a:gd name="connsiteY38" fmla="*/ 90524 h 349082"/>
                  <a:gd name="connsiteX39" fmla="*/ 299939 w 673466"/>
                  <a:gd name="connsiteY39" fmla="*/ 90635 h 349082"/>
                  <a:gd name="connsiteX40" fmla="*/ 315188 w 673466"/>
                  <a:gd name="connsiteY40" fmla="*/ 9036 h 349082"/>
                  <a:gd name="connsiteX41" fmla="*/ 299939 w 673466"/>
                  <a:gd name="connsiteY41" fmla="*/ 10252 h 349082"/>
                  <a:gd name="connsiteX42" fmla="*/ 284902 w 673466"/>
                  <a:gd name="connsiteY42" fmla="*/ 90635 h 349082"/>
                  <a:gd name="connsiteX43" fmla="*/ 197642 w 673466"/>
                  <a:gd name="connsiteY43" fmla="*/ 88480 h 349082"/>
                  <a:gd name="connsiteX44" fmla="*/ 204926 w 673466"/>
                  <a:gd name="connsiteY44" fmla="*/ 18855 h 349082"/>
                  <a:gd name="connsiteX45" fmla="*/ 189814 w 673466"/>
                  <a:gd name="connsiteY45" fmla="*/ 20402 h 349082"/>
                  <a:gd name="connsiteX46" fmla="*/ 182744 w 673466"/>
                  <a:gd name="connsiteY46" fmla="*/ 87789 h 349082"/>
                  <a:gd name="connsiteX47" fmla="*/ 102878 w 673466"/>
                  <a:gd name="connsiteY47" fmla="*/ 82032 h 349082"/>
                  <a:gd name="connsiteX48" fmla="*/ 109764 w 673466"/>
                  <a:gd name="connsiteY48" fmla="*/ 29217 h 349082"/>
                  <a:gd name="connsiteX49" fmla="*/ 94404 w 673466"/>
                  <a:gd name="connsiteY49" fmla="*/ 31050 h 349082"/>
                  <a:gd name="connsiteX50" fmla="*/ 87915 w 673466"/>
                  <a:gd name="connsiteY50" fmla="*/ 80595 h 349082"/>
                  <a:gd name="connsiteX51" fmla="*/ 22976 w 673466"/>
                  <a:gd name="connsiteY51" fmla="*/ 72683 h 349082"/>
                  <a:gd name="connsiteX52" fmla="*/ 22219 w 673466"/>
                  <a:gd name="connsiteY52" fmla="*/ 82391 h 349082"/>
                  <a:gd name="connsiteX53" fmla="*/ 86687 w 673466"/>
                  <a:gd name="connsiteY53" fmla="*/ 90128 h 349082"/>
                  <a:gd name="connsiteX54" fmla="*/ 79653 w 673466"/>
                  <a:gd name="connsiteY54" fmla="*/ 146545 h 349082"/>
                  <a:gd name="connsiteX55" fmla="*/ 17132 w 673466"/>
                  <a:gd name="connsiteY55" fmla="*/ 142446 h 349082"/>
                  <a:gd name="connsiteX56" fmla="*/ 16302 w 673466"/>
                  <a:gd name="connsiteY56" fmla="*/ 152016 h 349082"/>
                  <a:gd name="connsiteX57" fmla="*/ 78462 w 673466"/>
                  <a:gd name="connsiteY57" fmla="*/ 156151 h 349082"/>
                  <a:gd name="connsiteX58" fmla="*/ 71216 w 673466"/>
                  <a:gd name="connsiteY58" fmla="*/ 217570 h 349082"/>
                  <a:gd name="connsiteX59" fmla="*/ 11326 w 673466"/>
                  <a:gd name="connsiteY59" fmla="*/ 211638 h 349082"/>
                  <a:gd name="connsiteX60" fmla="*/ 10495 w 673466"/>
                  <a:gd name="connsiteY60" fmla="*/ 221282 h 349082"/>
                  <a:gd name="connsiteX61" fmla="*/ 70136 w 673466"/>
                  <a:gd name="connsiteY61" fmla="*/ 227103 h 349082"/>
                  <a:gd name="connsiteX62" fmla="*/ 63610 w 673466"/>
                  <a:gd name="connsiteY62" fmla="*/ 287047 h 349082"/>
                  <a:gd name="connsiteX63" fmla="*/ 5594 w 673466"/>
                  <a:gd name="connsiteY63" fmla="*/ 280360 h 349082"/>
                  <a:gd name="connsiteX64" fmla="*/ 4763 w 673466"/>
                  <a:gd name="connsiteY64" fmla="*/ 289994 h 349082"/>
                  <a:gd name="connsiteX65" fmla="*/ 62567 w 673466"/>
                  <a:gd name="connsiteY65" fmla="*/ 296654 h 349082"/>
                  <a:gd name="connsiteX66" fmla="*/ 57877 w 673466"/>
                  <a:gd name="connsiteY66" fmla="*/ 343933 h 349082"/>
                  <a:gd name="connsiteX67" fmla="*/ 794 w 673466"/>
                  <a:gd name="connsiteY67" fmla="*/ 337780 h 349082"/>
                  <a:gd name="connsiteX68" fmla="*/ 0 w 673466"/>
                  <a:gd name="connsiteY68" fmla="*/ 347387 h 349082"/>
                  <a:gd name="connsiteX69" fmla="*/ 15582 w 673466"/>
                  <a:gd name="connsiteY69" fmla="*/ 349082 h 349082"/>
                  <a:gd name="connsiteX70" fmla="*/ 121090 w 673466"/>
                  <a:gd name="connsiteY70" fmla="*/ 349082 h 349082"/>
                  <a:gd name="connsiteX71" fmla="*/ 72952 w 673466"/>
                  <a:gd name="connsiteY71" fmla="*/ 345296 h 349082"/>
                  <a:gd name="connsiteX72" fmla="*/ 77678 w 673466"/>
                  <a:gd name="connsiteY72" fmla="*/ 297990 h 349082"/>
                  <a:gd name="connsiteX73" fmla="*/ 160857 w 673466"/>
                  <a:gd name="connsiteY73" fmla="*/ 303921 h 349082"/>
                  <a:gd name="connsiteX74" fmla="*/ 156537 w 673466"/>
                  <a:gd name="connsiteY74" fmla="*/ 349082 h 349082"/>
                  <a:gd name="connsiteX75" fmla="*/ 171500 w 673466"/>
                  <a:gd name="connsiteY75" fmla="*/ 349082 h 349082"/>
                  <a:gd name="connsiteX76" fmla="*/ 175783 w 673466"/>
                  <a:gd name="connsiteY76" fmla="*/ 304603 h 349082"/>
                  <a:gd name="connsiteX77" fmla="*/ 245707 w 673466"/>
                  <a:gd name="connsiteY77" fmla="*/ 306979 h 349082"/>
                  <a:gd name="connsiteX78" fmla="*/ 238314 w 673466"/>
                  <a:gd name="connsiteY78" fmla="*/ 349082 h 349082"/>
                  <a:gd name="connsiteX79" fmla="*/ 253351 w 673466"/>
                  <a:gd name="connsiteY79" fmla="*/ 349082 h 349082"/>
                  <a:gd name="connsiteX80" fmla="*/ 260708 w 673466"/>
                  <a:gd name="connsiteY80" fmla="*/ 307237 h 349082"/>
                  <a:gd name="connsiteX81" fmla="*/ 300548 w 673466"/>
                  <a:gd name="connsiteY81" fmla="*/ 307596 h 349082"/>
                  <a:gd name="connsiteX82" fmla="*/ 302745 w 673466"/>
                  <a:gd name="connsiteY82" fmla="*/ 298026 h 349082"/>
                  <a:gd name="connsiteX83" fmla="*/ 262360 w 673466"/>
                  <a:gd name="connsiteY83" fmla="*/ 297694 h 349082"/>
                  <a:gd name="connsiteX84" fmla="*/ 273501 w 673466"/>
                  <a:gd name="connsiteY84" fmla="*/ 235125 h 349082"/>
                  <a:gd name="connsiteX85" fmla="*/ 314579 w 673466"/>
                  <a:gd name="connsiteY85" fmla="*/ 235061 h 349082"/>
                  <a:gd name="connsiteX86" fmla="*/ 312595 w 673466"/>
                  <a:gd name="connsiteY86" fmla="*/ 262546 h 349082"/>
                  <a:gd name="connsiteX87" fmla="*/ 327595 w 673466"/>
                  <a:gd name="connsiteY87" fmla="*/ 261284 h 349082"/>
                  <a:gd name="connsiteX88" fmla="*/ 329543 w 673466"/>
                  <a:gd name="connsiteY88" fmla="*/ 234914 h 349082"/>
                  <a:gd name="connsiteX89" fmla="*/ 402272 w 673466"/>
                  <a:gd name="connsiteY89" fmla="*/ 233550 h 349082"/>
                  <a:gd name="connsiteX90" fmla="*/ 403888 w 673466"/>
                  <a:gd name="connsiteY90" fmla="*/ 296939 h 349082"/>
                  <a:gd name="connsiteX91" fmla="*/ 348004 w 673466"/>
                  <a:gd name="connsiteY91" fmla="*/ 297842 h 349082"/>
                  <a:gd name="connsiteX92" fmla="*/ 348576 w 673466"/>
                  <a:gd name="connsiteY92" fmla="*/ 307412 h 349082"/>
                  <a:gd name="connsiteX93" fmla="*/ 404110 w 673466"/>
                  <a:gd name="connsiteY93" fmla="*/ 306482 h 349082"/>
                  <a:gd name="connsiteX94" fmla="*/ 405115 w 673466"/>
                  <a:gd name="connsiteY94" fmla="*/ 349082 h 349082"/>
                  <a:gd name="connsiteX95" fmla="*/ 420115 w 673466"/>
                  <a:gd name="connsiteY95" fmla="*/ 349082 h 349082"/>
                  <a:gd name="connsiteX96" fmla="*/ 419073 w 673466"/>
                  <a:gd name="connsiteY96" fmla="*/ 306086 h 349082"/>
                  <a:gd name="connsiteX97" fmla="*/ 515415 w 673466"/>
                  <a:gd name="connsiteY97" fmla="*/ 90994 h 349082"/>
                  <a:gd name="connsiteX98" fmla="*/ 598678 w 673466"/>
                  <a:gd name="connsiteY98" fmla="*/ 82787 h 349082"/>
                  <a:gd name="connsiteX99" fmla="*/ 595327 w 673466"/>
                  <a:gd name="connsiteY99" fmla="*/ 133880 h 349082"/>
                  <a:gd name="connsiteX100" fmla="*/ 514917 w 673466"/>
                  <a:gd name="connsiteY100" fmla="*/ 142658 h 349082"/>
                  <a:gd name="connsiteX101" fmla="*/ 515415 w 673466"/>
                  <a:gd name="connsiteY101" fmla="*/ 90994 h 349082"/>
                  <a:gd name="connsiteX102" fmla="*/ 514769 w 673466"/>
                  <a:gd name="connsiteY102" fmla="*/ 152302 h 349082"/>
                  <a:gd name="connsiteX103" fmla="*/ 594672 w 673466"/>
                  <a:gd name="connsiteY103" fmla="*/ 143708 h 349082"/>
                  <a:gd name="connsiteX104" fmla="*/ 589410 w 673466"/>
                  <a:gd name="connsiteY104" fmla="*/ 215055 h 349082"/>
                  <a:gd name="connsiteX105" fmla="*/ 513578 w 673466"/>
                  <a:gd name="connsiteY105" fmla="*/ 219550 h 349082"/>
                  <a:gd name="connsiteX106" fmla="*/ 514769 w 673466"/>
                  <a:gd name="connsiteY106" fmla="*/ 152302 h 349082"/>
                  <a:gd name="connsiteX107" fmla="*/ 513403 w 673466"/>
                  <a:gd name="connsiteY107" fmla="*/ 229157 h 349082"/>
                  <a:gd name="connsiteX108" fmla="*/ 588653 w 673466"/>
                  <a:gd name="connsiteY108" fmla="*/ 224763 h 349082"/>
                  <a:gd name="connsiteX109" fmla="*/ 583318 w 673466"/>
                  <a:gd name="connsiteY109" fmla="*/ 288521 h 349082"/>
                  <a:gd name="connsiteX110" fmla="*/ 511668 w 673466"/>
                  <a:gd name="connsiteY110" fmla="*/ 292803 h 349082"/>
                  <a:gd name="connsiteX111" fmla="*/ 513403 w 673466"/>
                  <a:gd name="connsiteY111" fmla="*/ 229157 h 349082"/>
                  <a:gd name="connsiteX112" fmla="*/ 161799 w 673466"/>
                  <a:gd name="connsiteY112" fmla="*/ 294314 h 349082"/>
                  <a:gd name="connsiteX113" fmla="*/ 78684 w 673466"/>
                  <a:gd name="connsiteY113" fmla="*/ 288420 h 349082"/>
                  <a:gd name="connsiteX114" fmla="*/ 85247 w 673466"/>
                  <a:gd name="connsiteY114" fmla="*/ 228291 h 349082"/>
                  <a:gd name="connsiteX115" fmla="*/ 167928 w 673466"/>
                  <a:gd name="connsiteY115" fmla="*/ 232859 h 349082"/>
                  <a:gd name="connsiteX116" fmla="*/ 161799 w 673466"/>
                  <a:gd name="connsiteY116" fmla="*/ 294314 h 349082"/>
                  <a:gd name="connsiteX117" fmla="*/ 168833 w 673466"/>
                  <a:gd name="connsiteY117" fmla="*/ 223289 h 349082"/>
                  <a:gd name="connsiteX118" fmla="*/ 86290 w 673466"/>
                  <a:gd name="connsiteY118" fmla="*/ 218795 h 349082"/>
                  <a:gd name="connsiteX119" fmla="*/ 93573 w 673466"/>
                  <a:gd name="connsiteY119" fmla="*/ 156833 h 349082"/>
                  <a:gd name="connsiteX120" fmla="*/ 175248 w 673466"/>
                  <a:gd name="connsiteY120" fmla="*/ 160324 h 349082"/>
                  <a:gd name="connsiteX121" fmla="*/ 168833 w 673466"/>
                  <a:gd name="connsiteY121" fmla="*/ 223289 h 349082"/>
                  <a:gd name="connsiteX122" fmla="*/ 94727 w 673466"/>
                  <a:gd name="connsiteY122" fmla="*/ 147300 h 349082"/>
                  <a:gd name="connsiteX123" fmla="*/ 101650 w 673466"/>
                  <a:gd name="connsiteY123" fmla="*/ 91639 h 349082"/>
                  <a:gd name="connsiteX124" fmla="*/ 181700 w 673466"/>
                  <a:gd name="connsiteY124" fmla="*/ 97331 h 349082"/>
                  <a:gd name="connsiteX125" fmla="*/ 176217 w 673466"/>
                  <a:gd name="connsiteY125" fmla="*/ 150754 h 349082"/>
                  <a:gd name="connsiteX126" fmla="*/ 94727 w 673466"/>
                  <a:gd name="connsiteY126" fmla="*/ 147300 h 349082"/>
                  <a:gd name="connsiteX127" fmla="*/ 247360 w 673466"/>
                  <a:gd name="connsiteY127" fmla="*/ 297409 h 349082"/>
                  <a:gd name="connsiteX128" fmla="*/ 176688 w 673466"/>
                  <a:gd name="connsiteY128" fmla="*/ 295033 h 349082"/>
                  <a:gd name="connsiteX129" fmla="*/ 182817 w 673466"/>
                  <a:gd name="connsiteY129" fmla="*/ 233403 h 349082"/>
                  <a:gd name="connsiteX130" fmla="*/ 258501 w 673466"/>
                  <a:gd name="connsiteY130" fmla="*/ 235024 h 349082"/>
                  <a:gd name="connsiteX131" fmla="*/ 247360 w 673466"/>
                  <a:gd name="connsiteY131" fmla="*/ 297409 h 349082"/>
                  <a:gd name="connsiteX132" fmla="*/ 260237 w 673466"/>
                  <a:gd name="connsiteY132" fmla="*/ 225491 h 349082"/>
                  <a:gd name="connsiteX133" fmla="*/ 183722 w 673466"/>
                  <a:gd name="connsiteY133" fmla="*/ 223907 h 349082"/>
                  <a:gd name="connsiteX134" fmla="*/ 190174 w 673466"/>
                  <a:gd name="connsiteY134" fmla="*/ 160720 h 349082"/>
                  <a:gd name="connsiteX135" fmla="*/ 271812 w 673466"/>
                  <a:gd name="connsiteY135" fmla="*/ 161908 h 349082"/>
                  <a:gd name="connsiteX136" fmla="*/ 260237 w 673466"/>
                  <a:gd name="connsiteY136" fmla="*/ 225491 h 349082"/>
                  <a:gd name="connsiteX137" fmla="*/ 191153 w 673466"/>
                  <a:gd name="connsiteY137" fmla="*/ 151150 h 349082"/>
                  <a:gd name="connsiteX138" fmla="*/ 196590 w 673466"/>
                  <a:gd name="connsiteY138" fmla="*/ 98013 h 349082"/>
                  <a:gd name="connsiteX139" fmla="*/ 283130 w 673466"/>
                  <a:gd name="connsiteY139" fmla="*/ 100205 h 349082"/>
                  <a:gd name="connsiteX140" fmla="*/ 273501 w 673466"/>
                  <a:gd name="connsiteY140" fmla="*/ 152375 h 349082"/>
                  <a:gd name="connsiteX141" fmla="*/ 191153 w 673466"/>
                  <a:gd name="connsiteY141" fmla="*/ 151150 h 349082"/>
                  <a:gd name="connsiteX142" fmla="*/ 315262 w 673466"/>
                  <a:gd name="connsiteY142" fmla="*/ 225491 h 349082"/>
                  <a:gd name="connsiteX143" fmla="*/ 275274 w 673466"/>
                  <a:gd name="connsiteY143" fmla="*/ 225555 h 349082"/>
                  <a:gd name="connsiteX144" fmla="*/ 286850 w 673466"/>
                  <a:gd name="connsiteY144" fmla="*/ 161945 h 349082"/>
                  <a:gd name="connsiteX145" fmla="*/ 320090 w 673466"/>
                  <a:gd name="connsiteY145" fmla="*/ 161697 h 349082"/>
                  <a:gd name="connsiteX146" fmla="*/ 315262 w 673466"/>
                  <a:gd name="connsiteY146" fmla="*/ 225491 h 349082"/>
                  <a:gd name="connsiteX147" fmla="*/ 320810 w 673466"/>
                  <a:gd name="connsiteY147" fmla="*/ 152163 h 349082"/>
                  <a:gd name="connsiteX148" fmla="*/ 288575 w 673466"/>
                  <a:gd name="connsiteY148" fmla="*/ 152412 h 349082"/>
                  <a:gd name="connsiteX149" fmla="*/ 298203 w 673466"/>
                  <a:gd name="connsiteY149" fmla="*/ 100242 h 349082"/>
                  <a:gd name="connsiteX150" fmla="*/ 324779 w 673466"/>
                  <a:gd name="connsiteY150" fmla="*/ 100131 h 349082"/>
                  <a:gd name="connsiteX151" fmla="*/ 320810 w 673466"/>
                  <a:gd name="connsiteY151" fmla="*/ 152163 h 349082"/>
                  <a:gd name="connsiteX152" fmla="*/ 339779 w 673466"/>
                  <a:gd name="connsiteY152" fmla="*/ 99883 h 349082"/>
                  <a:gd name="connsiteX153" fmla="*/ 398515 w 673466"/>
                  <a:gd name="connsiteY153" fmla="*/ 98224 h 349082"/>
                  <a:gd name="connsiteX154" fmla="*/ 400002 w 673466"/>
                  <a:gd name="connsiteY154" fmla="*/ 150035 h 349082"/>
                  <a:gd name="connsiteX155" fmla="*/ 335782 w 673466"/>
                  <a:gd name="connsiteY155" fmla="*/ 151869 h 349082"/>
                  <a:gd name="connsiteX156" fmla="*/ 339779 w 673466"/>
                  <a:gd name="connsiteY156" fmla="*/ 99883 h 349082"/>
                  <a:gd name="connsiteX157" fmla="*/ 330225 w 673466"/>
                  <a:gd name="connsiteY157" fmla="*/ 225381 h 349082"/>
                  <a:gd name="connsiteX158" fmla="*/ 335016 w 673466"/>
                  <a:gd name="connsiteY158" fmla="*/ 161512 h 349082"/>
                  <a:gd name="connsiteX159" fmla="*/ 400251 w 673466"/>
                  <a:gd name="connsiteY159" fmla="*/ 159569 h 349082"/>
                  <a:gd name="connsiteX160" fmla="*/ 402051 w 673466"/>
                  <a:gd name="connsiteY160" fmla="*/ 224008 h 349082"/>
                  <a:gd name="connsiteX161" fmla="*/ 330225 w 673466"/>
                  <a:gd name="connsiteY161" fmla="*/ 225381 h 349082"/>
                  <a:gd name="connsiteX162" fmla="*/ 413478 w 673466"/>
                  <a:gd name="connsiteY162" fmla="*/ 97543 h 349082"/>
                  <a:gd name="connsiteX163" fmla="*/ 500240 w 673466"/>
                  <a:gd name="connsiteY163" fmla="*/ 92219 h 349082"/>
                  <a:gd name="connsiteX164" fmla="*/ 499695 w 673466"/>
                  <a:gd name="connsiteY164" fmla="*/ 143956 h 349082"/>
                  <a:gd name="connsiteX165" fmla="*/ 414965 w 673466"/>
                  <a:gd name="connsiteY165" fmla="*/ 149354 h 349082"/>
                  <a:gd name="connsiteX166" fmla="*/ 413478 w 673466"/>
                  <a:gd name="connsiteY166" fmla="*/ 97543 h 349082"/>
                  <a:gd name="connsiteX167" fmla="*/ 415214 w 673466"/>
                  <a:gd name="connsiteY167" fmla="*/ 158887 h 349082"/>
                  <a:gd name="connsiteX168" fmla="*/ 499557 w 673466"/>
                  <a:gd name="connsiteY168" fmla="*/ 153600 h 349082"/>
                  <a:gd name="connsiteX169" fmla="*/ 498403 w 673466"/>
                  <a:gd name="connsiteY169" fmla="*/ 220305 h 349082"/>
                  <a:gd name="connsiteX170" fmla="*/ 417051 w 673466"/>
                  <a:gd name="connsiteY170" fmla="*/ 223511 h 349082"/>
                  <a:gd name="connsiteX171" fmla="*/ 415214 w 673466"/>
                  <a:gd name="connsiteY171" fmla="*/ 158887 h 349082"/>
                  <a:gd name="connsiteX172" fmla="*/ 417310 w 673466"/>
                  <a:gd name="connsiteY172" fmla="*/ 233117 h 349082"/>
                  <a:gd name="connsiteX173" fmla="*/ 498218 w 673466"/>
                  <a:gd name="connsiteY173" fmla="*/ 229912 h 349082"/>
                  <a:gd name="connsiteX174" fmla="*/ 496418 w 673466"/>
                  <a:gd name="connsiteY174" fmla="*/ 293522 h 349082"/>
                  <a:gd name="connsiteX175" fmla="*/ 418888 w 673466"/>
                  <a:gd name="connsiteY175" fmla="*/ 296543 h 349082"/>
                  <a:gd name="connsiteX176" fmla="*/ 417310 w 673466"/>
                  <a:gd name="connsiteY176" fmla="*/ 233117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673466" h="349082">
                    <a:moveTo>
                      <a:pt x="419073" y="306086"/>
                    </a:moveTo>
                    <a:cubicBezTo>
                      <a:pt x="445611" y="305331"/>
                      <a:pt x="471319" y="304317"/>
                      <a:pt x="496132" y="303166"/>
                    </a:cubicBezTo>
                    <a:cubicBezTo>
                      <a:pt x="495625" y="318566"/>
                      <a:pt x="495043" y="333856"/>
                      <a:pt x="494433" y="349082"/>
                    </a:cubicBezTo>
                    <a:lnTo>
                      <a:pt x="509646" y="349082"/>
                    </a:lnTo>
                    <a:cubicBezTo>
                      <a:pt x="510265" y="333608"/>
                      <a:pt x="510874" y="318060"/>
                      <a:pt x="511381" y="302411"/>
                    </a:cubicBezTo>
                    <a:cubicBezTo>
                      <a:pt x="536370" y="301149"/>
                      <a:pt x="560019" y="299749"/>
                      <a:pt x="582487" y="298201"/>
                    </a:cubicBezTo>
                    <a:cubicBezTo>
                      <a:pt x="580973" y="315186"/>
                      <a:pt x="579348" y="332134"/>
                      <a:pt x="577724" y="349082"/>
                    </a:cubicBezTo>
                    <a:lnTo>
                      <a:pt x="592983" y="349082"/>
                    </a:lnTo>
                    <a:cubicBezTo>
                      <a:pt x="594672" y="331812"/>
                      <a:pt x="596333" y="314504"/>
                      <a:pt x="597847" y="297197"/>
                    </a:cubicBezTo>
                    <a:cubicBezTo>
                      <a:pt x="615376" y="295972"/>
                      <a:pt x="631890" y="294673"/>
                      <a:pt x="647389" y="293448"/>
                    </a:cubicBezTo>
                    <a:cubicBezTo>
                      <a:pt x="647786" y="290179"/>
                      <a:pt x="648146" y="286909"/>
                      <a:pt x="648543" y="283630"/>
                    </a:cubicBezTo>
                    <a:cubicBezTo>
                      <a:pt x="633008" y="284965"/>
                      <a:pt x="616383" y="286218"/>
                      <a:pt x="598752" y="287480"/>
                    </a:cubicBezTo>
                    <a:cubicBezTo>
                      <a:pt x="600589" y="266074"/>
                      <a:pt x="602351" y="244732"/>
                      <a:pt x="603939" y="223759"/>
                    </a:cubicBezTo>
                    <a:cubicBezTo>
                      <a:pt x="622623" y="222433"/>
                      <a:pt x="640005" y="221171"/>
                      <a:pt x="656011" y="219946"/>
                    </a:cubicBezTo>
                    <a:cubicBezTo>
                      <a:pt x="656371" y="216676"/>
                      <a:pt x="656731" y="213397"/>
                      <a:pt x="657091" y="210164"/>
                    </a:cubicBezTo>
                    <a:cubicBezTo>
                      <a:pt x="641047" y="211416"/>
                      <a:pt x="623518" y="212789"/>
                      <a:pt x="604696" y="214042"/>
                    </a:cubicBezTo>
                    <a:cubicBezTo>
                      <a:pt x="606644" y="189256"/>
                      <a:pt x="608379" y="165003"/>
                      <a:pt x="610004" y="141654"/>
                    </a:cubicBezTo>
                    <a:cubicBezTo>
                      <a:pt x="631235" y="138706"/>
                      <a:pt x="649845" y="135685"/>
                      <a:pt x="665851" y="132839"/>
                    </a:cubicBezTo>
                    <a:cubicBezTo>
                      <a:pt x="666248" y="129422"/>
                      <a:pt x="666608" y="126041"/>
                      <a:pt x="666968" y="122688"/>
                    </a:cubicBezTo>
                    <a:cubicBezTo>
                      <a:pt x="651072" y="125608"/>
                      <a:pt x="632352" y="128740"/>
                      <a:pt x="610651" y="131762"/>
                    </a:cubicBezTo>
                    <a:cubicBezTo>
                      <a:pt x="611841" y="114233"/>
                      <a:pt x="612921" y="97295"/>
                      <a:pt x="613927" y="81028"/>
                    </a:cubicBezTo>
                    <a:cubicBezTo>
                      <a:pt x="635998" y="78366"/>
                      <a:pt x="655540" y="75704"/>
                      <a:pt x="672414" y="73327"/>
                    </a:cubicBezTo>
                    <a:cubicBezTo>
                      <a:pt x="672774" y="69873"/>
                      <a:pt x="673134" y="66530"/>
                      <a:pt x="673467" y="63325"/>
                    </a:cubicBezTo>
                    <a:cubicBezTo>
                      <a:pt x="656694" y="65775"/>
                      <a:pt x="636931" y="68474"/>
                      <a:pt x="614509" y="71209"/>
                    </a:cubicBezTo>
                    <a:cubicBezTo>
                      <a:pt x="615986" y="46810"/>
                      <a:pt x="617324" y="24105"/>
                      <a:pt x="618441" y="3676"/>
                    </a:cubicBezTo>
                    <a:cubicBezTo>
                      <a:pt x="613530" y="3279"/>
                      <a:pt x="608555" y="2846"/>
                      <a:pt x="603404" y="2487"/>
                    </a:cubicBezTo>
                    <a:cubicBezTo>
                      <a:pt x="602287" y="23709"/>
                      <a:pt x="600875" y="47427"/>
                      <a:pt x="599324" y="72969"/>
                    </a:cubicBezTo>
                    <a:cubicBezTo>
                      <a:pt x="574013" y="75879"/>
                      <a:pt x="545997" y="78799"/>
                      <a:pt x="515452" y="81350"/>
                    </a:cubicBezTo>
                    <a:cubicBezTo>
                      <a:pt x="515674" y="52355"/>
                      <a:pt x="515748" y="25008"/>
                      <a:pt x="515711" y="0"/>
                    </a:cubicBezTo>
                    <a:cubicBezTo>
                      <a:pt x="510699" y="37"/>
                      <a:pt x="505723" y="37"/>
                      <a:pt x="500637" y="74"/>
                    </a:cubicBezTo>
                    <a:cubicBezTo>
                      <a:pt x="500637" y="25404"/>
                      <a:pt x="500526" y="53110"/>
                      <a:pt x="500350" y="82538"/>
                    </a:cubicBezTo>
                    <a:cubicBezTo>
                      <a:pt x="472870" y="84694"/>
                      <a:pt x="443737" y="86573"/>
                      <a:pt x="413192" y="87936"/>
                    </a:cubicBezTo>
                    <a:cubicBezTo>
                      <a:pt x="412149" y="55155"/>
                      <a:pt x="411282" y="26306"/>
                      <a:pt x="410525" y="2985"/>
                    </a:cubicBezTo>
                    <a:cubicBezTo>
                      <a:pt x="405549" y="3243"/>
                      <a:pt x="400574" y="3454"/>
                      <a:pt x="395599" y="3703"/>
                    </a:cubicBezTo>
                    <a:cubicBezTo>
                      <a:pt x="396318" y="26988"/>
                      <a:pt x="397223" y="55882"/>
                      <a:pt x="398229" y="88618"/>
                    </a:cubicBezTo>
                    <a:cubicBezTo>
                      <a:pt x="379445" y="89373"/>
                      <a:pt x="360189" y="89916"/>
                      <a:pt x="340536" y="90276"/>
                    </a:cubicBezTo>
                    <a:cubicBezTo>
                      <a:pt x="343490" y="52392"/>
                      <a:pt x="345908" y="21443"/>
                      <a:pt x="347062" y="6733"/>
                    </a:cubicBezTo>
                    <a:cubicBezTo>
                      <a:pt x="342050" y="7056"/>
                      <a:pt x="337038" y="7452"/>
                      <a:pt x="332062" y="7811"/>
                    </a:cubicBezTo>
                    <a:cubicBezTo>
                      <a:pt x="330834" y="23175"/>
                      <a:pt x="328425" y="53644"/>
                      <a:pt x="325573" y="90524"/>
                    </a:cubicBezTo>
                    <a:cubicBezTo>
                      <a:pt x="317099" y="90635"/>
                      <a:pt x="308551" y="90635"/>
                      <a:pt x="299939" y="90635"/>
                    </a:cubicBezTo>
                    <a:cubicBezTo>
                      <a:pt x="305994" y="58075"/>
                      <a:pt x="311219" y="30184"/>
                      <a:pt x="315188" y="9036"/>
                    </a:cubicBezTo>
                    <a:cubicBezTo>
                      <a:pt x="310065" y="9432"/>
                      <a:pt x="305016" y="9856"/>
                      <a:pt x="299939" y="10252"/>
                    </a:cubicBezTo>
                    <a:cubicBezTo>
                      <a:pt x="295932" y="31336"/>
                      <a:pt x="290809" y="58793"/>
                      <a:pt x="284902" y="90635"/>
                    </a:cubicBezTo>
                    <a:cubicBezTo>
                      <a:pt x="256378" y="90451"/>
                      <a:pt x="227246" y="89769"/>
                      <a:pt x="197642" y="88480"/>
                    </a:cubicBezTo>
                    <a:cubicBezTo>
                      <a:pt x="200273" y="62892"/>
                      <a:pt x="202719" y="39542"/>
                      <a:pt x="204926" y="18855"/>
                    </a:cubicBezTo>
                    <a:cubicBezTo>
                      <a:pt x="199839" y="19325"/>
                      <a:pt x="194753" y="19859"/>
                      <a:pt x="189814" y="20402"/>
                    </a:cubicBezTo>
                    <a:cubicBezTo>
                      <a:pt x="187654" y="40519"/>
                      <a:pt x="185273" y="63150"/>
                      <a:pt x="182744" y="87789"/>
                    </a:cubicBezTo>
                    <a:cubicBezTo>
                      <a:pt x="156390" y="86462"/>
                      <a:pt x="129666" y="84556"/>
                      <a:pt x="102878" y="82032"/>
                    </a:cubicBezTo>
                    <a:cubicBezTo>
                      <a:pt x="105260" y="63214"/>
                      <a:pt x="107641" y="45548"/>
                      <a:pt x="109764" y="29217"/>
                    </a:cubicBezTo>
                    <a:cubicBezTo>
                      <a:pt x="104429" y="29825"/>
                      <a:pt x="99306" y="30442"/>
                      <a:pt x="94404" y="31050"/>
                    </a:cubicBezTo>
                    <a:cubicBezTo>
                      <a:pt x="92345" y="46451"/>
                      <a:pt x="90149" y="63040"/>
                      <a:pt x="87915" y="80595"/>
                    </a:cubicBezTo>
                    <a:cubicBezTo>
                      <a:pt x="66314" y="78440"/>
                      <a:pt x="44677" y="75667"/>
                      <a:pt x="22976" y="72683"/>
                    </a:cubicBezTo>
                    <a:cubicBezTo>
                      <a:pt x="22754" y="75741"/>
                      <a:pt x="22468" y="79011"/>
                      <a:pt x="22219" y="82391"/>
                    </a:cubicBezTo>
                    <a:cubicBezTo>
                      <a:pt x="43671" y="85348"/>
                      <a:pt x="65235" y="88010"/>
                      <a:pt x="86687" y="90128"/>
                    </a:cubicBezTo>
                    <a:cubicBezTo>
                      <a:pt x="84379" y="108154"/>
                      <a:pt x="82034" y="127008"/>
                      <a:pt x="79653" y="146545"/>
                    </a:cubicBezTo>
                    <a:cubicBezTo>
                      <a:pt x="59354" y="145393"/>
                      <a:pt x="38410" y="143994"/>
                      <a:pt x="17132" y="142446"/>
                    </a:cubicBezTo>
                    <a:cubicBezTo>
                      <a:pt x="16883" y="145614"/>
                      <a:pt x="16625" y="148848"/>
                      <a:pt x="16302" y="152016"/>
                    </a:cubicBezTo>
                    <a:cubicBezTo>
                      <a:pt x="37468" y="153600"/>
                      <a:pt x="58274" y="154964"/>
                      <a:pt x="78462" y="156151"/>
                    </a:cubicBezTo>
                    <a:cubicBezTo>
                      <a:pt x="76053" y="176047"/>
                      <a:pt x="73597" y="196633"/>
                      <a:pt x="71216" y="217570"/>
                    </a:cubicBezTo>
                    <a:cubicBezTo>
                      <a:pt x="50806" y="215912"/>
                      <a:pt x="30979" y="213904"/>
                      <a:pt x="11326" y="211638"/>
                    </a:cubicBezTo>
                    <a:cubicBezTo>
                      <a:pt x="11114" y="214834"/>
                      <a:pt x="10819" y="218040"/>
                      <a:pt x="10495" y="221282"/>
                    </a:cubicBezTo>
                    <a:cubicBezTo>
                      <a:pt x="30074" y="223474"/>
                      <a:pt x="49875" y="225518"/>
                      <a:pt x="70136" y="227103"/>
                    </a:cubicBezTo>
                    <a:cubicBezTo>
                      <a:pt x="67903" y="246897"/>
                      <a:pt x="65705" y="266940"/>
                      <a:pt x="63610" y="287047"/>
                    </a:cubicBezTo>
                    <a:cubicBezTo>
                      <a:pt x="43957" y="285177"/>
                      <a:pt x="24665" y="282838"/>
                      <a:pt x="5594" y="280360"/>
                    </a:cubicBezTo>
                    <a:cubicBezTo>
                      <a:pt x="5308" y="283519"/>
                      <a:pt x="5049" y="286762"/>
                      <a:pt x="4763" y="289994"/>
                    </a:cubicBezTo>
                    <a:cubicBezTo>
                      <a:pt x="23806" y="292518"/>
                      <a:pt x="43025" y="294747"/>
                      <a:pt x="62567" y="296654"/>
                    </a:cubicBezTo>
                    <a:cubicBezTo>
                      <a:pt x="60979" y="312414"/>
                      <a:pt x="59391" y="328247"/>
                      <a:pt x="57877" y="343933"/>
                    </a:cubicBezTo>
                    <a:cubicBezTo>
                      <a:pt x="38511" y="342137"/>
                      <a:pt x="19514" y="340009"/>
                      <a:pt x="794" y="337780"/>
                    </a:cubicBezTo>
                    <a:cubicBezTo>
                      <a:pt x="508" y="341023"/>
                      <a:pt x="258" y="344182"/>
                      <a:pt x="0" y="347387"/>
                    </a:cubicBezTo>
                    <a:cubicBezTo>
                      <a:pt x="5086" y="348032"/>
                      <a:pt x="10394" y="348501"/>
                      <a:pt x="15582" y="349082"/>
                    </a:cubicBezTo>
                    <a:lnTo>
                      <a:pt x="121090" y="349082"/>
                    </a:lnTo>
                    <a:cubicBezTo>
                      <a:pt x="104936" y="347931"/>
                      <a:pt x="88884" y="346669"/>
                      <a:pt x="72952" y="345296"/>
                    </a:cubicBezTo>
                    <a:cubicBezTo>
                      <a:pt x="74502" y="329573"/>
                      <a:pt x="76053" y="313786"/>
                      <a:pt x="77678" y="297990"/>
                    </a:cubicBezTo>
                    <a:cubicBezTo>
                      <a:pt x="105185" y="300467"/>
                      <a:pt x="132915" y="302411"/>
                      <a:pt x="160857" y="303921"/>
                    </a:cubicBezTo>
                    <a:cubicBezTo>
                      <a:pt x="159380" y="319000"/>
                      <a:pt x="157977" y="334077"/>
                      <a:pt x="156537" y="349082"/>
                    </a:cubicBezTo>
                    <a:lnTo>
                      <a:pt x="171500" y="349082"/>
                    </a:lnTo>
                    <a:cubicBezTo>
                      <a:pt x="172867" y="334326"/>
                      <a:pt x="174307" y="319469"/>
                      <a:pt x="175783" y="304603"/>
                    </a:cubicBezTo>
                    <a:cubicBezTo>
                      <a:pt x="199083" y="305690"/>
                      <a:pt x="222445" y="306445"/>
                      <a:pt x="245707" y="306979"/>
                    </a:cubicBezTo>
                    <a:cubicBezTo>
                      <a:pt x="243215" y="320943"/>
                      <a:pt x="240732" y="335008"/>
                      <a:pt x="238314" y="349082"/>
                    </a:cubicBezTo>
                    <a:lnTo>
                      <a:pt x="253351" y="349082"/>
                    </a:lnTo>
                    <a:cubicBezTo>
                      <a:pt x="255769" y="335119"/>
                      <a:pt x="258215" y="321118"/>
                      <a:pt x="260708" y="307237"/>
                    </a:cubicBezTo>
                    <a:cubicBezTo>
                      <a:pt x="274009" y="307449"/>
                      <a:pt x="287320" y="307560"/>
                      <a:pt x="300548" y="307596"/>
                    </a:cubicBezTo>
                    <a:lnTo>
                      <a:pt x="302745" y="298026"/>
                    </a:lnTo>
                    <a:cubicBezTo>
                      <a:pt x="289333" y="297990"/>
                      <a:pt x="275883" y="297879"/>
                      <a:pt x="262360" y="297694"/>
                    </a:cubicBezTo>
                    <a:cubicBezTo>
                      <a:pt x="266117" y="276547"/>
                      <a:pt x="269865" y="255601"/>
                      <a:pt x="273501" y="235125"/>
                    </a:cubicBezTo>
                    <a:cubicBezTo>
                      <a:pt x="287284" y="235199"/>
                      <a:pt x="300982" y="235162"/>
                      <a:pt x="314579" y="235061"/>
                    </a:cubicBezTo>
                    <a:cubicBezTo>
                      <a:pt x="313850" y="244521"/>
                      <a:pt x="313204" y="253657"/>
                      <a:pt x="312595" y="262546"/>
                    </a:cubicBezTo>
                    <a:lnTo>
                      <a:pt x="327595" y="261284"/>
                    </a:lnTo>
                    <a:cubicBezTo>
                      <a:pt x="328240" y="252755"/>
                      <a:pt x="328859" y="243977"/>
                      <a:pt x="329543" y="234914"/>
                    </a:cubicBezTo>
                    <a:cubicBezTo>
                      <a:pt x="354170" y="234702"/>
                      <a:pt x="378466" y="234195"/>
                      <a:pt x="402272" y="233550"/>
                    </a:cubicBezTo>
                    <a:cubicBezTo>
                      <a:pt x="402845" y="254413"/>
                      <a:pt x="403390" y="275570"/>
                      <a:pt x="403888" y="296939"/>
                    </a:cubicBezTo>
                    <a:cubicBezTo>
                      <a:pt x="385537" y="297372"/>
                      <a:pt x="366826" y="297667"/>
                      <a:pt x="348004" y="297842"/>
                    </a:cubicBezTo>
                    <a:cubicBezTo>
                      <a:pt x="348179" y="300900"/>
                      <a:pt x="348364" y="304069"/>
                      <a:pt x="348576" y="307412"/>
                    </a:cubicBezTo>
                    <a:cubicBezTo>
                      <a:pt x="367324" y="307237"/>
                      <a:pt x="385897" y="306979"/>
                      <a:pt x="404110" y="306482"/>
                    </a:cubicBezTo>
                    <a:cubicBezTo>
                      <a:pt x="404470" y="320694"/>
                      <a:pt x="404755" y="334897"/>
                      <a:pt x="405115" y="349082"/>
                    </a:cubicBezTo>
                    <a:lnTo>
                      <a:pt x="420115" y="349082"/>
                    </a:lnTo>
                    <a:cubicBezTo>
                      <a:pt x="419755" y="334796"/>
                      <a:pt x="419433" y="320436"/>
                      <a:pt x="419073" y="306086"/>
                    </a:cubicBezTo>
                    <a:close/>
                    <a:moveTo>
                      <a:pt x="515415" y="90994"/>
                    </a:moveTo>
                    <a:cubicBezTo>
                      <a:pt x="545601" y="88507"/>
                      <a:pt x="573477" y="85670"/>
                      <a:pt x="598678" y="82787"/>
                    </a:cubicBezTo>
                    <a:cubicBezTo>
                      <a:pt x="597635" y="99164"/>
                      <a:pt x="596555" y="116250"/>
                      <a:pt x="595327" y="133880"/>
                    </a:cubicBezTo>
                    <a:cubicBezTo>
                      <a:pt x="571668" y="136975"/>
                      <a:pt x="544806" y="139996"/>
                      <a:pt x="514917" y="142658"/>
                    </a:cubicBezTo>
                    <a:cubicBezTo>
                      <a:pt x="515092" y="124991"/>
                      <a:pt x="515314" y="107794"/>
                      <a:pt x="515415" y="90994"/>
                    </a:cubicBezTo>
                    <a:close/>
                    <a:moveTo>
                      <a:pt x="514769" y="152302"/>
                    </a:moveTo>
                    <a:cubicBezTo>
                      <a:pt x="544336" y="149713"/>
                      <a:pt x="570985" y="146766"/>
                      <a:pt x="594672" y="143708"/>
                    </a:cubicBezTo>
                    <a:cubicBezTo>
                      <a:pt x="593056" y="166772"/>
                      <a:pt x="591321" y="190692"/>
                      <a:pt x="589410" y="215055"/>
                    </a:cubicBezTo>
                    <a:cubicBezTo>
                      <a:pt x="565788" y="216676"/>
                      <a:pt x="540375" y="218150"/>
                      <a:pt x="513578" y="219550"/>
                    </a:cubicBezTo>
                    <a:cubicBezTo>
                      <a:pt x="514086" y="196772"/>
                      <a:pt x="514446" y="174251"/>
                      <a:pt x="514769" y="152302"/>
                    </a:cubicBezTo>
                    <a:close/>
                    <a:moveTo>
                      <a:pt x="513403" y="229157"/>
                    </a:moveTo>
                    <a:cubicBezTo>
                      <a:pt x="539942" y="227821"/>
                      <a:pt x="565142" y="226310"/>
                      <a:pt x="588653" y="224763"/>
                    </a:cubicBezTo>
                    <a:cubicBezTo>
                      <a:pt x="586955" y="245782"/>
                      <a:pt x="585228" y="267114"/>
                      <a:pt x="583318" y="288521"/>
                    </a:cubicBezTo>
                    <a:cubicBezTo>
                      <a:pt x="560748" y="290031"/>
                      <a:pt x="536840" y="291542"/>
                      <a:pt x="511668" y="292803"/>
                    </a:cubicBezTo>
                    <a:cubicBezTo>
                      <a:pt x="512350" y="271545"/>
                      <a:pt x="512932" y="250278"/>
                      <a:pt x="513403" y="229157"/>
                    </a:cubicBezTo>
                    <a:close/>
                    <a:moveTo>
                      <a:pt x="161799" y="294314"/>
                    </a:moveTo>
                    <a:cubicBezTo>
                      <a:pt x="133922" y="292878"/>
                      <a:pt x="106128" y="290897"/>
                      <a:pt x="78684" y="288420"/>
                    </a:cubicBezTo>
                    <a:cubicBezTo>
                      <a:pt x="80770" y="268266"/>
                      <a:pt x="82939" y="248150"/>
                      <a:pt x="85247" y="228291"/>
                    </a:cubicBezTo>
                    <a:cubicBezTo>
                      <a:pt x="112432" y="230308"/>
                      <a:pt x="140051" y="231819"/>
                      <a:pt x="167928" y="232859"/>
                    </a:cubicBezTo>
                    <a:cubicBezTo>
                      <a:pt x="165870" y="253123"/>
                      <a:pt x="163848" y="273700"/>
                      <a:pt x="161799" y="294314"/>
                    </a:cubicBezTo>
                    <a:close/>
                    <a:moveTo>
                      <a:pt x="168833" y="223289"/>
                    </a:moveTo>
                    <a:cubicBezTo>
                      <a:pt x="141066" y="222249"/>
                      <a:pt x="113447" y="220812"/>
                      <a:pt x="86290" y="218795"/>
                    </a:cubicBezTo>
                    <a:cubicBezTo>
                      <a:pt x="88672" y="197711"/>
                      <a:pt x="91127" y="176987"/>
                      <a:pt x="93573" y="156833"/>
                    </a:cubicBezTo>
                    <a:cubicBezTo>
                      <a:pt x="121663" y="158344"/>
                      <a:pt x="148996" y="159504"/>
                      <a:pt x="175248" y="160324"/>
                    </a:cubicBezTo>
                    <a:cubicBezTo>
                      <a:pt x="173153" y="180726"/>
                      <a:pt x="171030" y="201846"/>
                      <a:pt x="168833" y="223289"/>
                    </a:cubicBezTo>
                    <a:close/>
                    <a:moveTo>
                      <a:pt x="94727" y="147300"/>
                    </a:moveTo>
                    <a:cubicBezTo>
                      <a:pt x="97072" y="128049"/>
                      <a:pt x="99380" y="109379"/>
                      <a:pt x="101650" y="91639"/>
                    </a:cubicBezTo>
                    <a:cubicBezTo>
                      <a:pt x="128549" y="94089"/>
                      <a:pt x="155272" y="95996"/>
                      <a:pt x="181700" y="97331"/>
                    </a:cubicBezTo>
                    <a:cubicBezTo>
                      <a:pt x="179975" y="114380"/>
                      <a:pt x="178091" y="132259"/>
                      <a:pt x="176217" y="150754"/>
                    </a:cubicBezTo>
                    <a:cubicBezTo>
                      <a:pt x="150038" y="149962"/>
                      <a:pt x="122817" y="148810"/>
                      <a:pt x="94727" y="147300"/>
                    </a:cubicBezTo>
                    <a:close/>
                    <a:moveTo>
                      <a:pt x="247360" y="297409"/>
                    </a:moveTo>
                    <a:cubicBezTo>
                      <a:pt x="223885" y="296939"/>
                      <a:pt x="200310" y="296147"/>
                      <a:pt x="176688" y="295033"/>
                    </a:cubicBezTo>
                    <a:cubicBezTo>
                      <a:pt x="178747" y="274382"/>
                      <a:pt x="180796" y="253732"/>
                      <a:pt x="182817" y="233403"/>
                    </a:cubicBezTo>
                    <a:cubicBezTo>
                      <a:pt x="208027" y="234269"/>
                      <a:pt x="233301" y="234803"/>
                      <a:pt x="258501" y="235024"/>
                    </a:cubicBezTo>
                    <a:cubicBezTo>
                      <a:pt x="254828" y="255454"/>
                      <a:pt x="251117" y="276325"/>
                      <a:pt x="247360" y="297409"/>
                    </a:cubicBezTo>
                    <a:close/>
                    <a:moveTo>
                      <a:pt x="260237" y="225491"/>
                    </a:moveTo>
                    <a:cubicBezTo>
                      <a:pt x="234778" y="225270"/>
                      <a:pt x="209245" y="224736"/>
                      <a:pt x="183722" y="223907"/>
                    </a:cubicBezTo>
                    <a:cubicBezTo>
                      <a:pt x="185956" y="202316"/>
                      <a:pt x="188052" y="181196"/>
                      <a:pt x="190174" y="160720"/>
                    </a:cubicBezTo>
                    <a:cubicBezTo>
                      <a:pt x="218513" y="161475"/>
                      <a:pt x="245707" y="161872"/>
                      <a:pt x="271812" y="161908"/>
                    </a:cubicBezTo>
                    <a:cubicBezTo>
                      <a:pt x="268065" y="182348"/>
                      <a:pt x="264206" y="203578"/>
                      <a:pt x="260237" y="225491"/>
                    </a:cubicBezTo>
                    <a:close/>
                    <a:moveTo>
                      <a:pt x="191153" y="151150"/>
                    </a:moveTo>
                    <a:cubicBezTo>
                      <a:pt x="193064" y="132729"/>
                      <a:pt x="194827" y="114961"/>
                      <a:pt x="196590" y="98013"/>
                    </a:cubicBezTo>
                    <a:cubicBezTo>
                      <a:pt x="225944" y="99266"/>
                      <a:pt x="254828" y="100021"/>
                      <a:pt x="283130" y="100205"/>
                    </a:cubicBezTo>
                    <a:cubicBezTo>
                      <a:pt x="280102" y="116610"/>
                      <a:pt x="276862" y="134101"/>
                      <a:pt x="273501" y="152375"/>
                    </a:cubicBezTo>
                    <a:cubicBezTo>
                      <a:pt x="247221" y="152302"/>
                      <a:pt x="219778" y="151905"/>
                      <a:pt x="191153" y="151150"/>
                    </a:cubicBezTo>
                    <a:close/>
                    <a:moveTo>
                      <a:pt x="315262" y="225491"/>
                    </a:moveTo>
                    <a:cubicBezTo>
                      <a:pt x="301988" y="225592"/>
                      <a:pt x="288649" y="225592"/>
                      <a:pt x="275274" y="225555"/>
                    </a:cubicBezTo>
                    <a:cubicBezTo>
                      <a:pt x="279234" y="203680"/>
                      <a:pt x="283130" y="182348"/>
                      <a:pt x="286850" y="161945"/>
                    </a:cubicBezTo>
                    <a:cubicBezTo>
                      <a:pt x="298130" y="161908"/>
                      <a:pt x="309207" y="161807"/>
                      <a:pt x="320090" y="161697"/>
                    </a:cubicBezTo>
                    <a:cubicBezTo>
                      <a:pt x="318438" y="183065"/>
                      <a:pt x="316813" y="204693"/>
                      <a:pt x="315262" y="225491"/>
                    </a:cubicBezTo>
                    <a:close/>
                    <a:moveTo>
                      <a:pt x="320810" y="152163"/>
                    </a:moveTo>
                    <a:cubicBezTo>
                      <a:pt x="310250" y="152264"/>
                      <a:pt x="299542" y="152375"/>
                      <a:pt x="288575" y="152412"/>
                    </a:cubicBezTo>
                    <a:cubicBezTo>
                      <a:pt x="291936" y="134101"/>
                      <a:pt x="295139" y="116610"/>
                      <a:pt x="298203" y="100242"/>
                    </a:cubicBezTo>
                    <a:cubicBezTo>
                      <a:pt x="307111" y="100242"/>
                      <a:pt x="316019" y="100205"/>
                      <a:pt x="324779" y="100131"/>
                    </a:cubicBezTo>
                    <a:cubicBezTo>
                      <a:pt x="323515" y="116610"/>
                      <a:pt x="322186" y="134202"/>
                      <a:pt x="320810" y="152163"/>
                    </a:cubicBezTo>
                    <a:close/>
                    <a:moveTo>
                      <a:pt x="339779" y="99883"/>
                    </a:moveTo>
                    <a:cubicBezTo>
                      <a:pt x="359792" y="99524"/>
                      <a:pt x="379408" y="98980"/>
                      <a:pt x="398515" y="98224"/>
                    </a:cubicBezTo>
                    <a:cubicBezTo>
                      <a:pt x="398949" y="114703"/>
                      <a:pt x="399494" y="132010"/>
                      <a:pt x="400002" y="150035"/>
                    </a:cubicBezTo>
                    <a:cubicBezTo>
                      <a:pt x="379555" y="150865"/>
                      <a:pt x="358130" y="151472"/>
                      <a:pt x="335782" y="151869"/>
                    </a:cubicBezTo>
                    <a:cubicBezTo>
                      <a:pt x="337149" y="133954"/>
                      <a:pt x="338515" y="116361"/>
                      <a:pt x="339779" y="99883"/>
                    </a:cubicBezTo>
                    <a:close/>
                    <a:moveTo>
                      <a:pt x="330225" y="225381"/>
                    </a:moveTo>
                    <a:cubicBezTo>
                      <a:pt x="331776" y="204582"/>
                      <a:pt x="333401" y="182918"/>
                      <a:pt x="335016" y="161512"/>
                    </a:cubicBezTo>
                    <a:cubicBezTo>
                      <a:pt x="357807" y="161116"/>
                      <a:pt x="379518" y="160472"/>
                      <a:pt x="400251" y="159569"/>
                    </a:cubicBezTo>
                    <a:cubicBezTo>
                      <a:pt x="400823" y="180367"/>
                      <a:pt x="401442" y="201957"/>
                      <a:pt x="402051" y="224008"/>
                    </a:cubicBezTo>
                    <a:cubicBezTo>
                      <a:pt x="378503" y="224662"/>
                      <a:pt x="354530" y="225123"/>
                      <a:pt x="330225" y="225381"/>
                    </a:cubicBezTo>
                    <a:close/>
                    <a:moveTo>
                      <a:pt x="413478" y="97543"/>
                    </a:moveTo>
                    <a:cubicBezTo>
                      <a:pt x="443876" y="96171"/>
                      <a:pt x="472870" y="94301"/>
                      <a:pt x="500240" y="92219"/>
                    </a:cubicBezTo>
                    <a:cubicBezTo>
                      <a:pt x="500055" y="109019"/>
                      <a:pt x="499917" y="126290"/>
                      <a:pt x="499695" y="143956"/>
                    </a:cubicBezTo>
                    <a:cubicBezTo>
                      <a:pt x="473701" y="146075"/>
                      <a:pt x="445390" y="147917"/>
                      <a:pt x="414965" y="149354"/>
                    </a:cubicBezTo>
                    <a:cubicBezTo>
                      <a:pt x="414457" y="131365"/>
                      <a:pt x="413949" y="113984"/>
                      <a:pt x="413478" y="97543"/>
                    </a:cubicBezTo>
                    <a:close/>
                    <a:moveTo>
                      <a:pt x="415214" y="158887"/>
                    </a:moveTo>
                    <a:cubicBezTo>
                      <a:pt x="445427" y="157524"/>
                      <a:pt x="473627" y="155682"/>
                      <a:pt x="499557" y="153600"/>
                    </a:cubicBezTo>
                    <a:cubicBezTo>
                      <a:pt x="499261" y="175402"/>
                      <a:pt x="498837" y="197748"/>
                      <a:pt x="498403" y="220305"/>
                    </a:cubicBezTo>
                    <a:cubicBezTo>
                      <a:pt x="472298" y="221567"/>
                      <a:pt x="445030" y="222645"/>
                      <a:pt x="417051" y="223511"/>
                    </a:cubicBezTo>
                    <a:cubicBezTo>
                      <a:pt x="416442" y="201413"/>
                      <a:pt x="415823" y="179759"/>
                      <a:pt x="415214" y="158887"/>
                    </a:cubicBezTo>
                    <a:close/>
                    <a:moveTo>
                      <a:pt x="417310" y="233117"/>
                    </a:moveTo>
                    <a:cubicBezTo>
                      <a:pt x="445104" y="232252"/>
                      <a:pt x="472224" y="231137"/>
                      <a:pt x="498218" y="229912"/>
                    </a:cubicBezTo>
                    <a:cubicBezTo>
                      <a:pt x="497646" y="250995"/>
                      <a:pt x="497101" y="272263"/>
                      <a:pt x="496418" y="293522"/>
                    </a:cubicBezTo>
                    <a:cubicBezTo>
                      <a:pt x="471467" y="294710"/>
                      <a:pt x="445574" y="295751"/>
                      <a:pt x="418888" y="296543"/>
                    </a:cubicBezTo>
                    <a:cubicBezTo>
                      <a:pt x="418353" y="275211"/>
                      <a:pt x="417845" y="253980"/>
                      <a:pt x="417310" y="233117"/>
                    </a:cubicBezTo>
                  </a:path>
                </a:pathLst>
              </a:custGeom>
              <a:solidFill>
                <a:srgbClr val="6A534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1" name="Freeform 220">
                <a:extLst>
                  <a:ext uri="{FF2B5EF4-FFF2-40B4-BE49-F238E27FC236}">
                    <a16:creationId xmlns:a16="http://schemas.microsoft.com/office/drawing/2014/main" id="{E8CB8C5B-AD5D-9416-B4B1-BE37C6013077}"/>
                  </a:ext>
                </a:extLst>
              </p:cNvPr>
              <p:cNvSpPr/>
              <p:nvPr/>
            </p:nvSpPr>
            <p:spPr>
              <a:xfrm>
                <a:off x="7195959" y="6106660"/>
                <a:ext cx="567350" cy="52807"/>
              </a:xfrm>
              <a:custGeom>
                <a:avLst/>
                <a:gdLst>
                  <a:gd name="connsiteX0" fmla="*/ 17 w 396501"/>
                  <a:gd name="connsiteY0" fmla="*/ 24960 h 36905"/>
                  <a:gd name="connsiteX1" fmla="*/ 201435 w 396501"/>
                  <a:gd name="connsiteY1" fmla="*/ 34272 h 36905"/>
                  <a:gd name="connsiteX2" fmla="*/ 396474 w 396501"/>
                  <a:gd name="connsiteY2" fmla="*/ 164 h 36905"/>
                  <a:gd name="connsiteX3" fmla="*/ 200032 w 396501"/>
                  <a:gd name="connsiteY3" fmla="*/ 25890 h 36905"/>
                  <a:gd name="connsiteX4" fmla="*/ 17 w 396501"/>
                  <a:gd name="connsiteY4" fmla="*/ 24960 h 36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01" h="36905">
                    <a:moveTo>
                      <a:pt x="17" y="24960"/>
                    </a:moveTo>
                    <a:cubicBezTo>
                      <a:pt x="-1432" y="26719"/>
                      <a:pt x="88901" y="43197"/>
                      <a:pt x="201435" y="34272"/>
                    </a:cubicBezTo>
                    <a:cubicBezTo>
                      <a:pt x="313719" y="26471"/>
                      <a:pt x="398237" y="2255"/>
                      <a:pt x="396474" y="164"/>
                    </a:cubicBezTo>
                    <a:cubicBezTo>
                      <a:pt x="395357" y="-2028"/>
                      <a:pt x="310184" y="18300"/>
                      <a:pt x="200032" y="25890"/>
                    </a:cubicBezTo>
                    <a:cubicBezTo>
                      <a:pt x="89722" y="34705"/>
                      <a:pt x="700" y="22261"/>
                      <a:pt x="17" y="24960"/>
                    </a:cubicBezTo>
                  </a:path>
                </a:pathLst>
              </a:custGeom>
              <a:solidFill>
                <a:srgbClr val="84737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2" name="Freeform 221">
                <a:extLst>
                  <a:ext uri="{FF2B5EF4-FFF2-40B4-BE49-F238E27FC236}">
                    <a16:creationId xmlns:a16="http://schemas.microsoft.com/office/drawing/2014/main" id="{8EB18E99-1F96-BC2E-009C-2ECEE4461635}"/>
                  </a:ext>
                </a:extLst>
              </p:cNvPr>
              <p:cNvSpPr/>
              <p:nvPr/>
            </p:nvSpPr>
            <p:spPr>
              <a:xfrm>
                <a:off x="7528825" y="5918459"/>
                <a:ext cx="67993" cy="226279"/>
              </a:xfrm>
              <a:custGeom>
                <a:avLst/>
                <a:gdLst>
                  <a:gd name="connsiteX0" fmla="*/ 902 w 47518"/>
                  <a:gd name="connsiteY0" fmla="*/ 158135 h 158138"/>
                  <a:gd name="connsiteX1" fmla="*/ 30173 w 47518"/>
                  <a:gd name="connsiteY1" fmla="*/ 79843 h 158138"/>
                  <a:gd name="connsiteX2" fmla="*/ 46623 w 47518"/>
                  <a:gd name="connsiteY2" fmla="*/ 4 h 158138"/>
                  <a:gd name="connsiteX3" fmla="*/ 17342 w 47518"/>
                  <a:gd name="connsiteY3" fmla="*/ 78296 h 158138"/>
                  <a:gd name="connsiteX4" fmla="*/ 902 w 47518"/>
                  <a:gd name="connsiteY4" fmla="*/ 158135 h 158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18" h="158138">
                    <a:moveTo>
                      <a:pt x="902" y="158135"/>
                    </a:moveTo>
                    <a:cubicBezTo>
                      <a:pt x="4428" y="158532"/>
                      <a:pt x="17518" y="123485"/>
                      <a:pt x="30173" y="79843"/>
                    </a:cubicBezTo>
                    <a:cubicBezTo>
                      <a:pt x="42801" y="36203"/>
                      <a:pt x="50186" y="400"/>
                      <a:pt x="46623" y="4"/>
                    </a:cubicBezTo>
                    <a:cubicBezTo>
                      <a:pt x="43050" y="-429"/>
                      <a:pt x="29924" y="34618"/>
                      <a:pt x="17342" y="78296"/>
                    </a:cubicBezTo>
                    <a:cubicBezTo>
                      <a:pt x="4687" y="121946"/>
                      <a:pt x="-2670" y="157666"/>
                      <a:pt x="902" y="158135"/>
                    </a:cubicBezTo>
                  </a:path>
                </a:pathLst>
              </a:custGeom>
              <a:solidFill>
                <a:srgbClr val="84737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3" name="Freeform 222">
                <a:extLst>
                  <a:ext uri="{FF2B5EF4-FFF2-40B4-BE49-F238E27FC236}">
                    <a16:creationId xmlns:a16="http://schemas.microsoft.com/office/drawing/2014/main" id="{AB4D2AAC-7248-0907-56E3-8DCBB15C1914}"/>
                  </a:ext>
                </a:extLst>
              </p:cNvPr>
              <p:cNvSpPr/>
              <p:nvPr/>
            </p:nvSpPr>
            <p:spPr>
              <a:xfrm>
                <a:off x="7467933" y="5938339"/>
                <a:ext cx="29053" cy="204234"/>
              </a:xfrm>
              <a:custGeom>
                <a:avLst/>
                <a:gdLst>
                  <a:gd name="connsiteX0" fmla="*/ 2380 w 20304"/>
                  <a:gd name="connsiteY0" fmla="*/ 142731 h 142732"/>
                  <a:gd name="connsiteX1" fmla="*/ 16623 w 20304"/>
                  <a:gd name="connsiteY1" fmla="*/ 71707 h 142732"/>
                  <a:gd name="connsiteX2" fmla="*/ 17925 w 20304"/>
                  <a:gd name="connsiteY2" fmla="*/ 1 h 142732"/>
                  <a:gd name="connsiteX3" fmla="*/ 3644 w 20304"/>
                  <a:gd name="connsiteY3" fmla="*/ 71099 h 142732"/>
                  <a:gd name="connsiteX4" fmla="*/ 2380 w 20304"/>
                  <a:gd name="connsiteY4" fmla="*/ 142731 h 142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4" h="142732">
                    <a:moveTo>
                      <a:pt x="2380" y="142731"/>
                    </a:moveTo>
                    <a:cubicBezTo>
                      <a:pt x="5989" y="142916"/>
                      <a:pt x="12331" y="111074"/>
                      <a:pt x="16623" y="71707"/>
                    </a:cubicBezTo>
                    <a:cubicBezTo>
                      <a:pt x="20989" y="32238"/>
                      <a:pt x="21534" y="185"/>
                      <a:pt x="17925" y="1"/>
                    </a:cubicBezTo>
                    <a:cubicBezTo>
                      <a:pt x="14315" y="-147"/>
                      <a:pt x="7937" y="31667"/>
                      <a:pt x="3644" y="71099"/>
                    </a:cubicBezTo>
                    <a:cubicBezTo>
                      <a:pt x="-685" y="110493"/>
                      <a:pt x="-1221" y="142594"/>
                      <a:pt x="2380" y="142731"/>
                    </a:cubicBezTo>
                  </a:path>
                </a:pathLst>
              </a:custGeom>
              <a:solidFill>
                <a:srgbClr val="84737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4" name="Freeform 223">
                <a:extLst>
                  <a:ext uri="{FF2B5EF4-FFF2-40B4-BE49-F238E27FC236}">
                    <a16:creationId xmlns:a16="http://schemas.microsoft.com/office/drawing/2014/main" id="{519C9179-A468-19D0-3115-5CC90A79AC3E}"/>
                  </a:ext>
                </a:extLst>
              </p:cNvPr>
              <p:cNvSpPr/>
              <p:nvPr/>
            </p:nvSpPr>
            <p:spPr>
              <a:xfrm>
                <a:off x="7058681" y="5891414"/>
                <a:ext cx="123980" cy="150912"/>
              </a:xfrm>
              <a:custGeom>
                <a:avLst/>
                <a:gdLst>
                  <a:gd name="connsiteX0" fmla="*/ 0 w 86645"/>
                  <a:gd name="connsiteY0" fmla="*/ 105045 h 105467"/>
                  <a:gd name="connsiteX1" fmla="*/ 59604 w 86645"/>
                  <a:gd name="connsiteY1" fmla="*/ 58373 h 105467"/>
                  <a:gd name="connsiteX2" fmla="*/ 85931 w 86645"/>
                  <a:gd name="connsiteY2" fmla="*/ 13 h 105467"/>
                  <a:gd name="connsiteX3" fmla="*/ 47705 w 86645"/>
                  <a:gd name="connsiteY3" fmla="*/ 54919 h 105467"/>
                  <a:gd name="connsiteX4" fmla="*/ 0 w 86645"/>
                  <a:gd name="connsiteY4" fmla="*/ 105045 h 105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45" h="105467">
                    <a:moveTo>
                      <a:pt x="0" y="105045"/>
                    </a:moveTo>
                    <a:cubicBezTo>
                      <a:pt x="1985" y="108499"/>
                      <a:pt x="41142" y="90611"/>
                      <a:pt x="59604" y="58373"/>
                    </a:cubicBezTo>
                    <a:cubicBezTo>
                      <a:pt x="80918" y="27471"/>
                      <a:pt x="89281" y="594"/>
                      <a:pt x="85931" y="13"/>
                    </a:cubicBezTo>
                    <a:cubicBezTo>
                      <a:pt x="82358" y="-668"/>
                      <a:pt x="68438" y="24846"/>
                      <a:pt x="47705" y="54919"/>
                    </a:cubicBezTo>
                    <a:cubicBezTo>
                      <a:pt x="28809" y="86586"/>
                      <a:pt x="-74" y="103460"/>
                      <a:pt x="0" y="105045"/>
                    </a:cubicBezTo>
                  </a:path>
                </a:pathLst>
              </a:custGeom>
              <a:solidFill>
                <a:srgbClr val="84737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5" name="Freeform 224">
                <a:extLst>
                  <a:ext uri="{FF2B5EF4-FFF2-40B4-BE49-F238E27FC236}">
                    <a16:creationId xmlns:a16="http://schemas.microsoft.com/office/drawing/2014/main" id="{A258C360-CB55-D562-5C17-9E6CAA0258A5}"/>
                  </a:ext>
                </a:extLst>
              </p:cNvPr>
              <p:cNvSpPr/>
              <p:nvPr/>
            </p:nvSpPr>
            <p:spPr>
              <a:xfrm>
                <a:off x="7311094" y="4859197"/>
                <a:ext cx="411882" cy="1102822"/>
              </a:xfrm>
              <a:custGeom>
                <a:avLst/>
                <a:gdLst>
                  <a:gd name="connsiteX0" fmla="*/ 287846 w 287850"/>
                  <a:gd name="connsiteY0" fmla="*/ 749569 h 770723"/>
                  <a:gd name="connsiteX1" fmla="*/ 0 w 287850"/>
                  <a:gd name="connsiteY1" fmla="*/ 761267 h 770723"/>
                  <a:gd name="connsiteX2" fmla="*/ 74419 w 287850"/>
                  <a:gd name="connsiteY2" fmla="*/ 32744 h 770723"/>
                  <a:gd name="connsiteX3" fmla="*/ 142063 w 287850"/>
                  <a:gd name="connsiteY3" fmla="*/ 0 h 770723"/>
                  <a:gd name="connsiteX4" fmla="*/ 287846 w 287850"/>
                  <a:gd name="connsiteY4" fmla="*/ 749569 h 770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50" h="770723">
                    <a:moveTo>
                      <a:pt x="287846" y="749569"/>
                    </a:moveTo>
                    <a:cubicBezTo>
                      <a:pt x="287846" y="749569"/>
                      <a:pt x="63241" y="787997"/>
                      <a:pt x="0" y="761267"/>
                    </a:cubicBezTo>
                    <a:lnTo>
                      <a:pt x="74419" y="32744"/>
                    </a:lnTo>
                    <a:lnTo>
                      <a:pt x="142063" y="0"/>
                    </a:lnTo>
                    <a:cubicBezTo>
                      <a:pt x="142063" y="0"/>
                      <a:pt x="288715" y="671277"/>
                      <a:pt x="287846" y="749569"/>
                    </a:cubicBezTo>
                  </a:path>
                </a:pathLst>
              </a:custGeom>
              <a:solidFill>
                <a:srgbClr val="E9EAE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6" name="Freeform 225">
                <a:extLst>
                  <a:ext uri="{FF2B5EF4-FFF2-40B4-BE49-F238E27FC236}">
                    <a16:creationId xmlns:a16="http://schemas.microsoft.com/office/drawing/2014/main" id="{3A714E46-8EFD-B6C1-E4AE-B0AFD172DB48}"/>
                  </a:ext>
                </a:extLst>
              </p:cNvPr>
              <p:cNvSpPr/>
              <p:nvPr/>
            </p:nvSpPr>
            <p:spPr>
              <a:xfrm>
                <a:off x="6830216" y="4681717"/>
                <a:ext cx="1232870" cy="1406080"/>
              </a:xfrm>
              <a:custGeom>
                <a:avLst/>
                <a:gdLst>
                  <a:gd name="connsiteX0" fmla="*/ 0 w 861609"/>
                  <a:gd name="connsiteY0" fmla="*/ 378198 h 982659"/>
                  <a:gd name="connsiteX1" fmla="*/ 117841 w 861609"/>
                  <a:gd name="connsiteY1" fmla="*/ 142493 h 982659"/>
                  <a:gd name="connsiteX2" fmla="*/ 262508 w 861609"/>
                  <a:gd name="connsiteY2" fmla="*/ 28398 h 982659"/>
                  <a:gd name="connsiteX3" fmla="*/ 516431 w 861609"/>
                  <a:gd name="connsiteY3" fmla="*/ 332 h 982659"/>
                  <a:gd name="connsiteX4" fmla="*/ 861610 w 861609"/>
                  <a:gd name="connsiteY4" fmla="*/ 342469 h 982659"/>
                  <a:gd name="connsiteX5" fmla="*/ 714636 w 861609"/>
                  <a:gd name="connsiteY5" fmla="*/ 409100 h 982659"/>
                  <a:gd name="connsiteX6" fmla="*/ 855952 w 861609"/>
                  <a:gd name="connsiteY6" fmla="*/ 842590 h 982659"/>
                  <a:gd name="connsiteX7" fmla="*/ 574151 w 861609"/>
                  <a:gd name="connsiteY7" fmla="*/ 977372 h 982659"/>
                  <a:gd name="connsiteX8" fmla="*/ 453430 w 861609"/>
                  <a:gd name="connsiteY8" fmla="*/ 160988 h 982659"/>
                  <a:gd name="connsiteX9" fmla="*/ 432771 w 861609"/>
                  <a:gd name="connsiteY9" fmla="*/ 168218 h 982659"/>
                  <a:gd name="connsiteX10" fmla="*/ 376085 w 861609"/>
                  <a:gd name="connsiteY10" fmla="*/ 982660 h 982659"/>
                  <a:gd name="connsiteX11" fmla="*/ 134208 w 861609"/>
                  <a:gd name="connsiteY11" fmla="*/ 894180 h 982659"/>
                  <a:gd name="connsiteX12" fmla="*/ 163276 w 861609"/>
                  <a:gd name="connsiteY12" fmla="*/ 545430 h 982659"/>
                  <a:gd name="connsiteX13" fmla="*/ 159519 w 861609"/>
                  <a:gd name="connsiteY13" fmla="*/ 543376 h 982659"/>
                  <a:gd name="connsiteX14" fmla="*/ 0 w 861609"/>
                  <a:gd name="connsiteY14" fmla="*/ 378198 h 98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609" h="982659">
                    <a:moveTo>
                      <a:pt x="0" y="378198"/>
                    </a:moveTo>
                    <a:cubicBezTo>
                      <a:pt x="29280" y="332319"/>
                      <a:pt x="74899" y="221761"/>
                      <a:pt x="117841" y="142493"/>
                    </a:cubicBezTo>
                    <a:cubicBezTo>
                      <a:pt x="194171" y="1705"/>
                      <a:pt x="262508" y="28398"/>
                      <a:pt x="262508" y="28398"/>
                    </a:cubicBezTo>
                    <a:cubicBezTo>
                      <a:pt x="262508" y="28398"/>
                      <a:pt x="409768" y="52116"/>
                      <a:pt x="516431" y="332"/>
                    </a:cubicBezTo>
                    <a:cubicBezTo>
                      <a:pt x="701261" y="-10785"/>
                      <a:pt x="802911" y="260041"/>
                      <a:pt x="861610" y="342469"/>
                    </a:cubicBezTo>
                    <a:cubicBezTo>
                      <a:pt x="817154" y="398600"/>
                      <a:pt x="714636" y="409100"/>
                      <a:pt x="714636" y="409100"/>
                    </a:cubicBezTo>
                    <a:cubicBezTo>
                      <a:pt x="761806" y="532655"/>
                      <a:pt x="855952" y="842590"/>
                      <a:pt x="855952" y="842590"/>
                    </a:cubicBezTo>
                    <a:cubicBezTo>
                      <a:pt x="757652" y="945926"/>
                      <a:pt x="574151" y="977372"/>
                      <a:pt x="574151" y="977372"/>
                    </a:cubicBezTo>
                    <a:cubicBezTo>
                      <a:pt x="584758" y="701655"/>
                      <a:pt x="453430" y="160988"/>
                      <a:pt x="453430" y="160988"/>
                    </a:cubicBezTo>
                    <a:lnTo>
                      <a:pt x="432771" y="168218"/>
                    </a:lnTo>
                    <a:cubicBezTo>
                      <a:pt x="442648" y="619402"/>
                      <a:pt x="376085" y="982660"/>
                      <a:pt x="376085" y="982660"/>
                    </a:cubicBezTo>
                    <a:lnTo>
                      <a:pt x="134208" y="894180"/>
                    </a:lnTo>
                    <a:lnTo>
                      <a:pt x="163276" y="545430"/>
                    </a:lnTo>
                    <a:lnTo>
                      <a:pt x="159519" y="543376"/>
                    </a:lnTo>
                    <a:cubicBezTo>
                      <a:pt x="197310" y="467175"/>
                      <a:pt x="63970" y="441090"/>
                      <a:pt x="0" y="378198"/>
                    </a:cubicBezTo>
                  </a:path>
                </a:pathLst>
              </a:custGeom>
              <a:solidFill>
                <a:schemeClr val="bg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7" name="Freeform 226">
                <a:extLst>
                  <a:ext uri="{FF2B5EF4-FFF2-40B4-BE49-F238E27FC236}">
                    <a16:creationId xmlns:a16="http://schemas.microsoft.com/office/drawing/2014/main" id="{400AF2A4-78B6-0461-44E5-BADADACADE9D}"/>
                  </a:ext>
                </a:extLst>
              </p:cNvPr>
              <p:cNvSpPr/>
              <p:nvPr/>
            </p:nvSpPr>
            <p:spPr>
              <a:xfrm>
                <a:off x="7256430" y="4651245"/>
                <a:ext cx="417948" cy="322404"/>
              </a:xfrm>
              <a:custGeom>
                <a:avLst/>
                <a:gdLst>
                  <a:gd name="connsiteX0" fmla="*/ 219138 w 292089"/>
                  <a:gd name="connsiteY0" fmla="*/ 11524 h 225317"/>
                  <a:gd name="connsiteX1" fmla="*/ 292016 w 292089"/>
                  <a:gd name="connsiteY1" fmla="*/ 174510 h 225317"/>
                  <a:gd name="connsiteX2" fmla="*/ 1889 w 292089"/>
                  <a:gd name="connsiteY2" fmla="*/ 225317 h 225317"/>
                  <a:gd name="connsiteX3" fmla="*/ 17037 w 292089"/>
                  <a:gd name="connsiteY3" fmla="*/ 42823 h 225317"/>
                  <a:gd name="connsiteX4" fmla="*/ 219138 w 292089"/>
                  <a:gd name="connsiteY4" fmla="*/ 11524 h 225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89" h="225317">
                    <a:moveTo>
                      <a:pt x="219138" y="11524"/>
                    </a:moveTo>
                    <a:cubicBezTo>
                      <a:pt x="219138" y="11524"/>
                      <a:pt x="294785" y="90645"/>
                      <a:pt x="292016" y="174510"/>
                    </a:cubicBezTo>
                    <a:cubicBezTo>
                      <a:pt x="292016" y="174510"/>
                      <a:pt x="96506" y="114529"/>
                      <a:pt x="1889" y="225317"/>
                    </a:cubicBezTo>
                    <a:cubicBezTo>
                      <a:pt x="1889" y="225317"/>
                      <a:pt x="-7887" y="98447"/>
                      <a:pt x="17037" y="42823"/>
                    </a:cubicBezTo>
                    <a:cubicBezTo>
                      <a:pt x="41914" y="-12801"/>
                      <a:pt x="204359" y="-3517"/>
                      <a:pt x="219138" y="11524"/>
                    </a:cubicBezTo>
                  </a:path>
                </a:pathLst>
              </a:custGeom>
              <a:solidFill>
                <a:srgbClr val="7C3079"/>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8" name="Freeform 227">
                <a:extLst>
                  <a:ext uri="{FF2B5EF4-FFF2-40B4-BE49-F238E27FC236}">
                    <a16:creationId xmlns:a16="http://schemas.microsoft.com/office/drawing/2014/main" id="{80A813CC-0EE1-3182-551C-3819FD07DB76}"/>
                  </a:ext>
                </a:extLst>
              </p:cNvPr>
              <p:cNvSpPr/>
              <p:nvPr/>
            </p:nvSpPr>
            <p:spPr>
              <a:xfrm>
                <a:off x="7318001" y="4674275"/>
                <a:ext cx="202371" cy="266790"/>
              </a:xfrm>
              <a:custGeom>
                <a:avLst/>
                <a:gdLst>
                  <a:gd name="connsiteX0" fmla="*/ 138611 w 141430"/>
                  <a:gd name="connsiteY0" fmla="*/ 6188 h 186450"/>
                  <a:gd name="connsiteX1" fmla="*/ 89890 w 141430"/>
                  <a:gd name="connsiteY1" fmla="*/ 186444 h 186450"/>
                  <a:gd name="connsiteX2" fmla="*/ 0 w 141430"/>
                  <a:gd name="connsiteY2" fmla="*/ 38168 h 186450"/>
                  <a:gd name="connsiteX3" fmla="*/ 138611 w 141430"/>
                  <a:gd name="connsiteY3" fmla="*/ 6188 h 186450"/>
                </a:gdLst>
                <a:ahLst/>
                <a:cxnLst>
                  <a:cxn ang="0">
                    <a:pos x="connsiteX0" y="connsiteY0"/>
                  </a:cxn>
                  <a:cxn ang="0">
                    <a:pos x="connsiteX1" y="connsiteY1"/>
                  </a:cxn>
                  <a:cxn ang="0">
                    <a:pos x="connsiteX2" y="connsiteY2"/>
                  </a:cxn>
                  <a:cxn ang="0">
                    <a:pos x="connsiteX3" y="connsiteY3"/>
                  </a:cxn>
                </a:cxnLst>
                <a:rect l="l" t="t" r="r" b="b"/>
                <a:pathLst>
                  <a:path w="141430" h="186450">
                    <a:moveTo>
                      <a:pt x="138611" y="6188"/>
                    </a:moveTo>
                    <a:cubicBezTo>
                      <a:pt x="138611" y="6188"/>
                      <a:pt x="159048" y="185366"/>
                      <a:pt x="89890" y="186444"/>
                    </a:cubicBezTo>
                    <a:cubicBezTo>
                      <a:pt x="20696" y="187559"/>
                      <a:pt x="0" y="38168"/>
                      <a:pt x="0" y="38168"/>
                    </a:cubicBezTo>
                    <a:cubicBezTo>
                      <a:pt x="0" y="38168"/>
                      <a:pt x="107161" y="-18387"/>
                      <a:pt x="138611" y="6188"/>
                    </a:cubicBezTo>
                  </a:path>
                </a:pathLst>
              </a:custGeom>
              <a:solidFill>
                <a:srgbClr val="B6BAC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9" name="Freeform 228">
                <a:extLst>
                  <a:ext uri="{FF2B5EF4-FFF2-40B4-BE49-F238E27FC236}">
                    <a16:creationId xmlns:a16="http://schemas.microsoft.com/office/drawing/2014/main" id="{08FA2299-18E7-863A-6146-6B70A6FEAE36}"/>
                  </a:ext>
                </a:extLst>
              </p:cNvPr>
              <p:cNvSpPr/>
              <p:nvPr/>
            </p:nvSpPr>
            <p:spPr>
              <a:xfrm>
                <a:off x="7332240" y="4674214"/>
                <a:ext cx="174088" cy="229524"/>
              </a:xfrm>
              <a:custGeom>
                <a:avLst/>
                <a:gdLst>
                  <a:gd name="connsiteX0" fmla="*/ 119244 w 121664"/>
                  <a:gd name="connsiteY0" fmla="*/ 5328 h 160406"/>
                  <a:gd name="connsiteX1" fmla="*/ 77346 w 121664"/>
                  <a:gd name="connsiteY1" fmla="*/ 160402 h 160406"/>
                  <a:gd name="connsiteX2" fmla="*/ 0 w 121664"/>
                  <a:gd name="connsiteY2" fmla="*/ 32850 h 160406"/>
                  <a:gd name="connsiteX3" fmla="*/ 119244 w 121664"/>
                  <a:gd name="connsiteY3" fmla="*/ 5328 h 160406"/>
                </a:gdLst>
                <a:ahLst/>
                <a:cxnLst>
                  <a:cxn ang="0">
                    <a:pos x="connsiteX0" y="connsiteY0"/>
                  </a:cxn>
                  <a:cxn ang="0">
                    <a:pos x="connsiteX1" y="connsiteY1"/>
                  </a:cxn>
                  <a:cxn ang="0">
                    <a:pos x="connsiteX2" y="connsiteY2"/>
                  </a:cxn>
                  <a:cxn ang="0">
                    <a:pos x="connsiteX3" y="connsiteY3"/>
                  </a:cxn>
                </a:cxnLst>
                <a:rect l="l" t="t" r="r" b="b"/>
                <a:pathLst>
                  <a:path w="121664" h="160406">
                    <a:moveTo>
                      <a:pt x="119244" y="5328"/>
                    </a:moveTo>
                    <a:cubicBezTo>
                      <a:pt x="119244" y="5328"/>
                      <a:pt x="136802" y="159463"/>
                      <a:pt x="77346" y="160402"/>
                    </a:cubicBezTo>
                    <a:cubicBezTo>
                      <a:pt x="17853" y="161305"/>
                      <a:pt x="0" y="32850"/>
                      <a:pt x="0" y="32850"/>
                    </a:cubicBezTo>
                    <a:cubicBezTo>
                      <a:pt x="0" y="32850"/>
                      <a:pt x="92161" y="-15829"/>
                      <a:pt x="119244" y="5328"/>
                    </a:cubicBezTo>
                  </a:path>
                </a:pathLst>
              </a:custGeom>
              <a:solidFill>
                <a:srgbClr val="AF766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0" name="Freeform 229">
                <a:extLst>
                  <a:ext uri="{FF2B5EF4-FFF2-40B4-BE49-F238E27FC236}">
                    <a16:creationId xmlns:a16="http://schemas.microsoft.com/office/drawing/2014/main" id="{D95E8F55-2047-AD9E-0A83-E2BCEF64D83D}"/>
                  </a:ext>
                </a:extLst>
              </p:cNvPr>
              <p:cNvSpPr/>
              <p:nvPr/>
            </p:nvSpPr>
            <p:spPr>
              <a:xfrm>
                <a:off x="7677238" y="4786254"/>
                <a:ext cx="166072" cy="480846"/>
              </a:xfrm>
              <a:custGeom>
                <a:avLst/>
                <a:gdLst>
                  <a:gd name="connsiteX0" fmla="*/ 115944 w 116062"/>
                  <a:gd name="connsiteY0" fmla="*/ 336043 h 336046"/>
                  <a:gd name="connsiteX1" fmla="*/ 32395 w 116062"/>
                  <a:gd name="connsiteY1" fmla="*/ 72457 h 336046"/>
                  <a:gd name="connsiteX2" fmla="*/ 696 w 116062"/>
                  <a:gd name="connsiteY2" fmla="*/ 32 h 336046"/>
                  <a:gd name="connsiteX3" fmla="*/ 19989 w 116062"/>
                  <a:gd name="connsiteY3" fmla="*/ 76528 h 336046"/>
                  <a:gd name="connsiteX4" fmla="*/ 115944 w 116062"/>
                  <a:gd name="connsiteY4" fmla="*/ 336043 h 336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062" h="336046">
                    <a:moveTo>
                      <a:pt x="115944" y="336043"/>
                    </a:moveTo>
                    <a:cubicBezTo>
                      <a:pt x="119405" y="335113"/>
                      <a:pt x="46057" y="113869"/>
                      <a:pt x="32395" y="72457"/>
                    </a:cubicBezTo>
                    <a:cubicBezTo>
                      <a:pt x="18798" y="31082"/>
                      <a:pt x="4093" y="-1156"/>
                      <a:pt x="696" y="32"/>
                    </a:cubicBezTo>
                    <a:cubicBezTo>
                      <a:pt x="-2655" y="1257"/>
                      <a:pt x="6466" y="35328"/>
                      <a:pt x="19989" y="76528"/>
                    </a:cubicBezTo>
                    <a:cubicBezTo>
                      <a:pt x="33549" y="117719"/>
                      <a:pt x="112446" y="337056"/>
                      <a:pt x="115944" y="336043"/>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1" name="Freeform 230">
                <a:extLst>
                  <a:ext uri="{FF2B5EF4-FFF2-40B4-BE49-F238E27FC236}">
                    <a16:creationId xmlns:a16="http://schemas.microsoft.com/office/drawing/2014/main" id="{78E01866-C0A4-93F2-D0FC-C00BAB54D8E6}"/>
                  </a:ext>
                </a:extLst>
              </p:cNvPr>
              <p:cNvSpPr/>
              <p:nvPr/>
            </p:nvSpPr>
            <p:spPr>
              <a:xfrm>
                <a:off x="7061927" y="4908205"/>
                <a:ext cx="67655" cy="553964"/>
              </a:xfrm>
              <a:custGeom>
                <a:avLst/>
                <a:gdLst>
                  <a:gd name="connsiteX0" fmla="*/ 1341 w 47282"/>
                  <a:gd name="connsiteY0" fmla="*/ 387146 h 387146"/>
                  <a:gd name="connsiteX1" fmla="*/ 25970 w 47282"/>
                  <a:gd name="connsiteY1" fmla="*/ 193755 h 387146"/>
                  <a:gd name="connsiteX2" fmla="*/ 46739 w 47282"/>
                  <a:gd name="connsiteY2" fmla="*/ 5 h 387146"/>
                  <a:gd name="connsiteX3" fmla="*/ 12954 w 47282"/>
                  <a:gd name="connsiteY3" fmla="*/ 192318 h 387146"/>
                  <a:gd name="connsiteX4" fmla="*/ 1341 w 47282"/>
                  <a:gd name="connsiteY4" fmla="*/ 387146 h 387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2" h="387146">
                    <a:moveTo>
                      <a:pt x="1341" y="387146"/>
                    </a:moveTo>
                    <a:cubicBezTo>
                      <a:pt x="5126" y="387431"/>
                      <a:pt x="13711" y="300582"/>
                      <a:pt x="25970" y="193755"/>
                    </a:cubicBezTo>
                    <a:cubicBezTo>
                      <a:pt x="37905" y="86900"/>
                      <a:pt x="50016" y="576"/>
                      <a:pt x="46739" y="5"/>
                    </a:cubicBezTo>
                    <a:cubicBezTo>
                      <a:pt x="42954" y="-750"/>
                      <a:pt x="24991" y="85058"/>
                      <a:pt x="12954" y="192318"/>
                    </a:cubicBezTo>
                    <a:cubicBezTo>
                      <a:pt x="686" y="299468"/>
                      <a:pt x="-2046" y="386934"/>
                      <a:pt x="1341" y="38714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2" name="Freeform 231">
                <a:extLst>
                  <a:ext uri="{FF2B5EF4-FFF2-40B4-BE49-F238E27FC236}">
                    <a16:creationId xmlns:a16="http://schemas.microsoft.com/office/drawing/2014/main" id="{20608D2D-C82F-B7F9-4DF5-758D0A9827C4}"/>
                  </a:ext>
                </a:extLst>
              </p:cNvPr>
              <p:cNvSpPr/>
              <p:nvPr/>
            </p:nvSpPr>
            <p:spPr>
              <a:xfrm>
                <a:off x="6640319" y="3430593"/>
                <a:ext cx="1516354" cy="1347626"/>
              </a:xfrm>
              <a:custGeom>
                <a:avLst/>
                <a:gdLst>
                  <a:gd name="connsiteX0" fmla="*/ 44548 w 1059726"/>
                  <a:gd name="connsiteY0" fmla="*/ 497671 h 941808"/>
                  <a:gd name="connsiteX1" fmla="*/ 49856 w 1059726"/>
                  <a:gd name="connsiteY1" fmla="*/ 496483 h 941808"/>
                  <a:gd name="connsiteX2" fmla="*/ 49136 w 1059726"/>
                  <a:gd name="connsiteY2" fmla="*/ 470941 h 941808"/>
                  <a:gd name="connsiteX3" fmla="*/ 521166 w 1059726"/>
                  <a:gd name="connsiteY3" fmla="*/ 0 h 941808"/>
                  <a:gd name="connsiteX4" fmla="*/ 993132 w 1059726"/>
                  <a:gd name="connsiteY4" fmla="*/ 470941 h 941808"/>
                  <a:gd name="connsiteX5" fmla="*/ 991111 w 1059726"/>
                  <a:gd name="connsiteY5" fmla="*/ 513541 h 941808"/>
                  <a:gd name="connsiteX6" fmla="*/ 1007163 w 1059726"/>
                  <a:gd name="connsiteY6" fmla="*/ 514582 h 941808"/>
                  <a:gd name="connsiteX7" fmla="*/ 1058034 w 1059726"/>
                  <a:gd name="connsiteY7" fmla="*/ 599746 h 941808"/>
                  <a:gd name="connsiteX8" fmla="*/ 977301 w 1059726"/>
                  <a:gd name="connsiteY8" fmla="*/ 657636 h 941808"/>
                  <a:gd name="connsiteX9" fmla="*/ 957870 w 1059726"/>
                  <a:gd name="connsiteY9" fmla="*/ 649576 h 941808"/>
                  <a:gd name="connsiteX10" fmla="*/ 521166 w 1059726"/>
                  <a:gd name="connsiteY10" fmla="*/ 941808 h 941808"/>
                  <a:gd name="connsiteX11" fmla="*/ 80032 w 1059726"/>
                  <a:gd name="connsiteY11" fmla="*/ 638606 h 941808"/>
                  <a:gd name="connsiteX12" fmla="*/ 4163 w 1059726"/>
                  <a:gd name="connsiteY12" fmla="*/ 588232 h 941808"/>
                  <a:gd name="connsiteX13" fmla="*/ 44548 w 1059726"/>
                  <a:gd name="connsiteY13" fmla="*/ 497671 h 941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9726" h="941808">
                    <a:moveTo>
                      <a:pt x="44548" y="497671"/>
                    </a:moveTo>
                    <a:cubicBezTo>
                      <a:pt x="46321" y="497054"/>
                      <a:pt x="48084" y="496916"/>
                      <a:pt x="49856" y="496483"/>
                    </a:cubicBezTo>
                    <a:cubicBezTo>
                      <a:pt x="49422" y="488027"/>
                      <a:pt x="49136" y="479461"/>
                      <a:pt x="49136" y="470941"/>
                    </a:cubicBezTo>
                    <a:cubicBezTo>
                      <a:pt x="49136" y="210763"/>
                      <a:pt x="260431" y="0"/>
                      <a:pt x="521166" y="0"/>
                    </a:cubicBezTo>
                    <a:cubicBezTo>
                      <a:pt x="781837" y="0"/>
                      <a:pt x="993132" y="210763"/>
                      <a:pt x="993132" y="470941"/>
                    </a:cubicBezTo>
                    <a:cubicBezTo>
                      <a:pt x="993132" y="485255"/>
                      <a:pt x="992375" y="499504"/>
                      <a:pt x="991111" y="513541"/>
                    </a:cubicBezTo>
                    <a:cubicBezTo>
                      <a:pt x="996455" y="513247"/>
                      <a:pt x="1001790" y="513431"/>
                      <a:pt x="1007163" y="514582"/>
                    </a:cubicBezTo>
                    <a:cubicBezTo>
                      <a:pt x="1043505" y="522098"/>
                      <a:pt x="1066296" y="560203"/>
                      <a:pt x="1058034" y="599746"/>
                    </a:cubicBezTo>
                    <a:cubicBezTo>
                      <a:pt x="1047326" y="650940"/>
                      <a:pt x="985600" y="659367"/>
                      <a:pt x="977301" y="657636"/>
                    </a:cubicBezTo>
                    <a:cubicBezTo>
                      <a:pt x="970202" y="656125"/>
                      <a:pt x="963852" y="653178"/>
                      <a:pt x="957870" y="649576"/>
                    </a:cubicBezTo>
                    <a:cubicBezTo>
                      <a:pt x="887337" y="821091"/>
                      <a:pt x="718402" y="941808"/>
                      <a:pt x="521166" y="941808"/>
                    </a:cubicBezTo>
                    <a:cubicBezTo>
                      <a:pt x="319674" y="941808"/>
                      <a:pt x="147823" y="815804"/>
                      <a:pt x="80032" y="638606"/>
                    </a:cubicBezTo>
                    <a:cubicBezTo>
                      <a:pt x="48084" y="643101"/>
                      <a:pt x="15637" y="622524"/>
                      <a:pt x="4163" y="588232"/>
                    </a:cubicBezTo>
                    <a:cubicBezTo>
                      <a:pt x="-8741" y="549989"/>
                      <a:pt x="9360" y="509396"/>
                      <a:pt x="44548" y="497671"/>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3" name="Freeform 232">
                <a:extLst>
                  <a:ext uri="{FF2B5EF4-FFF2-40B4-BE49-F238E27FC236}">
                    <a16:creationId xmlns:a16="http://schemas.microsoft.com/office/drawing/2014/main" id="{5C288540-1AC0-4017-85CA-4BAA1F5AFD13}"/>
                  </a:ext>
                </a:extLst>
              </p:cNvPr>
              <p:cNvSpPr/>
              <p:nvPr/>
            </p:nvSpPr>
            <p:spPr>
              <a:xfrm>
                <a:off x="7639859" y="3804002"/>
                <a:ext cx="140897" cy="51006"/>
              </a:xfrm>
              <a:custGeom>
                <a:avLst/>
                <a:gdLst>
                  <a:gd name="connsiteX0" fmla="*/ 98035 w 98468"/>
                  <a:gd name="connsiteY0" fmla="*/ 34826 h 35646"/>
                  <a:gd name="connsiteX1" fmla="*/ 49795 w 98468"/>
                  <a:gd name="connsiteY1" fmla="*/ 17086 h 35646"/>
                  <a:gd name="connsiteX2" fmla="*/ 576 w 98468"/>
                  <a:gd name="connsiteY2" fmla="*/ 35149 h 35646"/>
                  <a:gd name="connsiteX3" fmla="*/ 49177 w 98468"/>
                  <a:gd name="connsiteY3" fmla="*/ 0 h 35646"/>
                  <a:gd name="connsiteX4" fmla="*/ 98035 w 98468"/>
                  <a:gd name="connsiteY4" fmla="*/ 34826 h 356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68" h="35646">
                    <a:moveTo>
                      <a:pt x="98035" y="34826"/>
                    </a:moveTo>
                    <a:cubicBezTo>
                      <a:pt x="93494" y="39395"/>
                      <a:pt x="75752" y="17372"/>
                      <a:pt x="49795" y="17086"/>
                    </a:cubicBezTo>
                    <a:cubicBezTo>
                      <a:pt x="23394" y="18560"/>
                      <a:pt x="4037" y="39072"/>
                      <a:pt x="576" y="35149"/>
                    </a:cubicBezTo>
                    <a:cubicBezTo>
                      <a:pt x="-3071" y="33960"/>
                      <a:pt x="10305" y="3850"/>
                      <a:pt x="49177" y="0"/>
                    </a:cubicBezTo>
                    <a:cubicBezTo>
                      <a:pt x="89202" y="2192"/>
                      <a:pt x="100999" y="34863"/>
                      <a:pt x="98035" y="34826"/>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4" name="Freeform 233">
                <a:extLst>
                  <a:ext uri="{FF2B5EF4-FFF2-40B4-BE49-F238E27FC236}">
                    <a16:creationId xmlns:a16="http://schemas.microsoft.com/office/drawing/2014/main" id="{6086A45A-002D-AC89-1582-2B2480845AD0}"/>
                  </a:ext>
                </a:extLst>
              </p:cNvPr>
              <p:cNvSpPr/>
              <p:nvPr/>
            </p:nvSpPr>
            <p:spPr>
              <a:xfrm>
                <a:off x="6985712" y="3808219"/>
                <a:ext cx="140727" cy="53441"/>
              </a:xfrm>
              <a:custGeom>
                <a:avLst/>
                <a:gdLst>
                  <a:gd name="connsiteX0" fmla="*/ 97870 w 98349"/>
                  <a:gd name="connsiteY0" fmla="*/ 36770 h 37348"/>
                  <a:gd name="connsiteX1" fmla="*/ 50423 w 98349"/>
                  <a:gd name="connsiteY1" fmla="*/ 17086 h 37348"/>
                  <a:gd name="connsiteX2" fmla="*/ 512 w 98349"/>
                  <a:gd name="connsiteY2" fmla="*/ 33104 h 37348"/>
                  <a:gd name="connsiteX3" fmla="*/ 50460 w 98349"/>
                  <a:gd name="connsiteY3" fmla="*/ 0 h 37348"/>
                  <a:gd name="connsiteX4" fmla="*/ 97870 w 98349"/>
                  <a:gd name="connsiteY4" fmla="*/ 36770 h 37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49" h="37348">
                    <a:moveTo>
                      <a:pt x="97870" y="36770"/>
                    </a:moveTo>
                    <a:cubicBezTo>
                      <a:pt x="93291" y="41237"/>
                      <a:pt x="76380" y="18422"/>
                      <a:pt x="50423" y="17086"/>
                    </a:cubicBezTo>
                    <a:cubicBezTo>
                      <a:pt x="23949" y="17454"/>
                      <a:pt x="3835" y="37350"/>
                      <a:pt x="512" y="33104"/>
                    </a:cubicBezTo>
                    <a:cubicBezTo>
                      <a:pt x="-3015" y="31989"/>
                      <a:pt x="11478" y="2119"/>
                      <a:pt x="50460" y="0"/>
                    </a:cubicBezTo>
                    <a:cubicBezTo>
                      <a:pt x="90448" y="3887"/>
                      <a:pt x="100860" y="36954"/>
                      <a:pt x="97870" y="36770"/>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5" name="Freeform 234">
                <a:extLst>
                  <a:ext uri="{FF2B5EF4-FFF2-40B4-BE49-F238E27FC236}">
                    <a16:creationId xmlns:a16="http://schemas.microsoft.com/office/drawing/2014/main" id="{294342B2-8B7B-426D-C059-B96F55A74C26}"/>
                  </a:ext>
                </a:extLst>
              </p:cNvPr>
              <p:cNvSpPr/>
              <p:nvPr/>
            </p:nvSpPr>
            <p:spPr>
              <a:xfrm>
                <a:off x="7361074" y="4262255"/>
                <a:ext cx="81431" cy="49470"/>
              </a:xfrm>
              <a:custGeom>
                <a:avLst/>
                <a:gdLst>
                  <a:gd name="connsiteX0" fmla="*/ 56872 w 56909"/>
                  <a:gd name="connsiteY0" fmla="*/ 31910 h 34573"/>
                  <a:gd name="connsiteX1" fmla="*/ 22034 w 56909"/>
                  <a:gd name="connsiteY1" fmla="*/ 27590 h 34573"/>
                  <a:gd name="connsiteX2" fmla="*/ 259 w 56909"/>
                  <a:gd name="connsiteY2" fmla="*/ 68 h 34573"/>
                  <a:gd name="connsiteX3" fmla="*/ 25717 w 56909"/>
                  <a:gd name="connsiteY3" fmla="*/ 21796 h 34573"/>
                  <a:gd name="connsiteX4" fmla="*/ 56872 w 56909"/>
                  <a:gd name="connsiteY4" fmla="*/ 31910 h 34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09" h="34573">
                    <a:moveTo>
                      <a:pt x="56872" y="31910"/>
                    </a:moveTo>
                    <a:cubicBezTo>
                      <a:pt x="57841" y="33171"/>
                      <a:pt x="39924" y="39140"/>
                      <a:pt x="22034" y="27590"/>
                    </a:cubicBezTo>
                    <a:cubicBezTo>
                      <a:pt x="5160" y="16223"/>
                      <a:pt x="-1440" y="611"/>
                      <a:pt x="259" y="68"/>
                    </a:cubicBezTo>
                    <a:cubicBezTo>
                      <a:pt x="1994" y="-1047"/>
                      <a:pt x="10828" y="11830"/>
                      <a:pt x="25717" y="21796"/>
                    </a:cubicBezTo>
                    <a:cubicBezTo>
                      <a:pt x="40967" y="31762"/>
                      <a:pt x="56549" y="29533"/>
                      <a:pt x="56872" y="31910"/>
                    </a:cubicBezTo>
                  </a:path>
                </a:pathLst>
              </a:custGeom>
              <a:solidFill>
                <a:srgbClr val="A16145"/>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6" name="Freeform 235">
                <a:extLst>
                  <a:ext uri="{FF2B5EF4-FFF2-40B4-BE49-F238E27FC236}">
                    <a16:creationId xmlns:a16="http://schemas.microsoft.com/office/drawing/2014/main" id="{0F305F1E-A9D0-9D13-1248-A6BE38B0450B}"/>
                  </a:ext>
                </a:extLst>
              </p:cNvPr>
              <p:cNvSpPr/>
              <p:nvPr/>
            </p:nvSpPr>
            <p:spPr>
              <a:xfrm>
                <a:off x="6905451" y="4205416"/>
                <a:ext cx="200648" cy="105899"/>
              </a:xfrm>
              <a:custGeom>
                <a:avLst/>
                <a:gdLst>
                  <a:gd name="connsiteX0" fmla="*/ 140227 w 140226"/>
                  <a:gd name="connsiteY0" fmla="*/ 36917 h 74009"/>
                  <a:gd name="connsiteX1" fmla="*/ 70201 w 140226"/>
                  <a:gd name="connsiteY1" fmla="*/ 74009 h 74009"/>
                  <a:gd name="connsiteX2" fmla="*/ 0 w 140226"/>
                  <a:gd name="connsiteY2" fmla="*/ 37055 h 74009"/>
                  <a:gd name="connsiteX3" fmla="*/ 70053 w 140226"/>
                  <a:gd name="connsiteY3" fmla="*/ 0 h 74009"/>
                  <a:gd name="connsiteX4" fmla="*/ 140227 w 140226"/>
                  <a:gd name="connsiteY4" fmla="*/ 36917 h 74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226" h="74009">
                    <a:moveTo>
                      <a:pt x="140227" y="36917"/>
                    </a:moveTo>
                    <a:cubicBezTo>
                      <a:pt x="140337" y="57172"/>
                      <a:pt x="108961" y="73825"/>
                      <a:pt x="70201" y="74009"/>
                    </a:cubicBezTo>
                    <a:cubicBezTo>
                      <a:pt x="31514" y="74046"/>
                      <a:pt x="65" y="57494"/>
                      <a:pt x="0" y="37055"/>
                    </a:cubicBezTo>
                    <a:cubicBezTo>
                      <a:pt x="0" y="16727"/>
                      <a:pt x="31330" y="0"/>
                      <a:pt x="70053" y="0"/>
                    </a:cubicBezTo>
                    <a:cubicBezTo>
                      <a:pt x="108712" y="0"/>
                      <a:pt x="140263" y="16552"/>
                      <a:pt x="140227" y="36917"/>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7" name="Freeform 236">
                <a:extLst>
                  <a:ext uri="{FF2B5EF4-FFF2-40B4-BE49-F238E27FC236}">
                    <a16:creationId xmlns:a16="http://schemas.microsoft.com/office/drawing/2014/main" id="{B6A87AF2-13DB-B46E-EB7F-C4BFDD8ED913}"/>
                  </a:ext>
                </a:extLst>
              </p:cNvPr>
              <p:cNvSpPr/>
              <p:nvPr/>
            </p:nvSpPr>
            <p:spPr>
              <a:xfrm>
                <a:off x="7686076" y="4207095"/>
                <a:ext cx="200510" cy="105732"/>
              </a:xfrm>
              <a:custGeom>
                <a:avLst/>
                <a:gdLst>
                  <a:gd name="connsiteX0" fmla="*/ 140128 w 140129"/>
                  <a:gd name="connsiteY0" fmla="*/ 35956 h 73892"/>
                  <a:gd name="connsiteX1" fmla="*/ 70574 w 140129"/>
                  <a:gd name="connsiteY1" fmla="*/ 73877 h 73892"/>
                  <a:gd name="connsiteX2" fmla="*/ 4 w 140129"/>
                  <a:gd name="connsiteY2" fmla="*/ 37936 h 73892"/>
                  <a:gd name="connsiteX3" fmla="*/ 69595 w 140129"/>
                  <a:gd name="connsiteY3" fmla="*/ 15 h 73892"/>
                  <a:gd name="connsiteX4" fmla="*/ 140128 w 140129"/>
                  <a:gd name="connsiteY4" fmla="*/ 35956 h 73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129" h="73892">
                    <a:moveTo>
                      <a:pt x="140128" y="35956"/>
                    </a:moveTo>
                    <a:cubicBezTo>
                      <a:pt x="140377" y="56358"/>
                      <a:pt x="109334" y="73371"/>
                      <a:pt x="70574" y="73877"/>
                    </a:cubicBezTo>
                    <a:cubicBezTo>
                      <a:pt x="31878" y="74457"/>
                      <a:pt x="290" y="58338"/>
                      <a:pt x="4" y="37936"/>
                    </a:cubicBezTo>
                    <a:cubicBezTo>
                      <a:pt x="-393" y="17461"/>
                      <a:pt x="30872" y="513"/>
                      <a:pt x="69595" y="15"/>
                    </a:cubicBezTo>
                    <a:cubicBezTo>
                      <a:pt x="108254" y="-565"/>
                      <a:pt x="139907" y="15554"/>
                      <a:pt x="140128" y="35956"/>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8" name="Freeform 237">
                <a:extLst>
                  <a:ext uri="{FF2B5EF4-FFF2-40B4-BE49-F238E27FC236}">
                    <a16:creationId xmlns:a16="http://schemas.microsoft.com/office/drawing/2014/main" id="{35A2599C-CAD8-6235-14FD-CD937CC1622E}"/>
                  </a:ext>
                </a:extLst>
              </p:cNvPr>
              <p:cNvSpPr/>
              <p:nvPr/>
            </p:nvSpPr>
            <p:spPr>
              <a:xfrm>
                <a:off x="7210935" y="4368568"/>
                <a:ext cx="387441" cy="190048"/>
              </a:xfrm>
              <a:custGeom>
                <a:avLst/>
                <a:gdLst>
                  <a:gd name="connsiteX0" fmla="*/ 0 w 270769"/>
                  <a:gd name="connsiteY0" fmla="*/ 894 h 132818"/>
                  <a:gd name="connsiteX1" fmla="*/ 135002 w 270769"/>
                  <a:gd name="connsiteY1" fmla="*/ 17372 h 132818"/>
                  <a:gd name="connsiteX2" fmla="*/ 270769 w 270769"/>
                  <a:gd name="connsiteY2" fmla="*/ 0 h 132818"/>
                  <a:gd name="connsiteX3" fmla="*/ 111426 w 270769"/>
                  <a:gd name="connsiteY3" fmla="*/ 131826 h 132818"/>
                  <a:gd name="connsiteX4" fmla="*/ 0 w 270769"/>
                  <a:gd name="connsiteY4" fmla="*/ 894 h 132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69" h="132818">
                    <a:moveTo>
                      <a:pt x="0" y="894"/>
                    </a:moveTo>
                    <a:cubicBezTo>
                      <a:pt x="0" y="894"/>
                      <a:pt x="74715" y="16911"/>
                      <a:pt x="135002" y="17372"/>
                    </a:cubicBezTo>
                    <a:cubicBezTo>
                      <a:pt x="195335" y="17842"/>
                      <a:pt x="270769" y="0"/>
                      <a:pt x="270769" y="0"/>
                    </a:cubicBezTo>
                    <a:cubicBezTo>
                      <a:pt x="270769" y="0"/>
                      <a:pt x="244618" y="146185"/>
                      <a:pt x="111426" y="131826"/>
                    </a:cubicBezTo>
                    <a:cubicBezTo>
                      <a:pt x="19080" y="121970"/>
                      <a:pt x="0" y="894"/>
                      <a:pt x="0" y="894"/>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9" name="Freeform 238">
                <a:extLst>
                  <a:ext uri="{FF2B5EF4-FFF2-40B4-BE49-F238E27FC236}">
                    <a16:creationId xmlns:a16="http://schemas.microsoft.com/office/drawing/2014/main" id="{F255C7A3-41D1-9362-491B-EC43A27B2678}"/>
                  </a:ext>
                </a:extLst>
              </p:cNvPr>
              <p:cNvSpPr/>
              <p:nvPr/>
            </p:nvSpPr>
            <p:spPr>
              <a:xfrm>
                <a:off x="7667962" y="4071590"/>
                <a:ext cx="108422" cy="108187"/>
              </a:xfrm>
              <a:custGeom>
                <a:avLst/>
                <a:gdLst>
                  <a:gd name="connsiteX0" fmla="*/ 7 w 75772"/>
                  <a:gd name="connsiteY0" fmla="*/ 37146 h 75608"/>
                  <a:gd name="connsiteX1" fmla="*/ 37217 w 75772"/>
                  <a:gd name="connsiteY1" fmla="*/ 75602 h 75608"/>
                  <a:gd name="connsiteX2" fmla="*/ 75765 w 75772"/>
                  <a:gd name="connsiteY2" fmla="*/ 38546 h 75608"/>
                  <a:gd name="connsiteX3" fmla="*/ 38666 w 75772"/>
                  <a:gd name="connsiteY3" fmla="*/ 8 h 75608"/>
                  <a:gd name="connsiteX4" fmla="*/ 7 w 75772"/>
                  <a:gd name="connsiteY4" fmla="*/ 37146 h 7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72" h="75608">
                    <a:moveTo>
                      <a:pt x="7" y="37146"/>
                    </a:moveTo>
                    <a:cubicBezTo>
                      <a:pt x="-390" y="58009"/>
                      <a:pt x="16198" y="75178"/>
                      <a:pt x="37217" y="75602"/>
                    </a:cubicBezTo>
                    <a:cubicBezTo>
                      <a:pt x="58060" y="75998"/>
                      <a:pt x="75442" y="59446"/>
                      <a:pt x="75765" y="38546"/>
                    </a:cubicBezTo>
                    <a:cubicBezTo>
                      <a:pt x="76162" y="17638"/>
                      <a:pt x="59611" y="515"/>
                      <a:pt x="38666" y="8"/>
                    </a:cubicBezTo>
                    <a:cubicBezTo>
                      <a:pt x="17675" y="-425"/>
                      <a:pt x="441" y="16238"/>
                      <a:pt x="7" y="37146"/>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0" name="Freeform 239">
                <a:extLst>
                  <a:ext uri="{FF2B5EF4-FFF2-40B4-BE49-F238E27FC236}">
                    <a16:creationId xmlns:a16="http://schemas.microsoft.com/office/drawing/2014/main" id="{D4AF6B70-1B8C-9375-0417-3856E87F3E4D}"/>
                  </a:ext>
                </a:extLst>
              </p:cNvPr>
              <p:cNvSpPr/>
              <p:nvPr/>
            </p:nvSpPr>
            <p:spPr>
              <a:xfrm>
                <a:off x="7015638" y="4074690"/>
                <a:ext cx="108370" cy="108240"/>
              </a:xfrm>
              <a:custGeom>
                <a:avLst/>
                <a:gdLst>
                  <a:gd name="connsiteX0" fmla="*/ 7 w 75736"/>
                  <a:gd name="connsiteY0" fmla="*/ 37025 h 75645"/>
                  <a:gd name="connsiteX1" fmla="*/ 37189 w 75736"/>
                  <a:gd name="connsiteY1" fmla="*/ 75637 h 75645"/>
                  <a:gd name="connsiteX2" fmla="*/ 75728 w 75736"/>
                  <a:gd name="connsiteY2" fmla="*/ 38536 h 75645"/>
                  <a:gd name="connsiteX3" fmla="*/ 38555 w 75736"/>
                  <a:gd name="connsiteY3" fmla="*/ 7 h 75645"/>
                  <a:gd name="connsiteX4" fmla="*/ 7 w 75736"/>
                  <a:gd name="connsiteY4" fmla="*/ 37025 h 75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36" h="75645">
                    <a:moveTo>
                      <a:pt x="7" y="37025"/>
                    </a:moveTo>
                    <a:cubicBezTo>
                      <a:pt x="-390" y="57934"/>
                      <a:pt x="16087" y="75167"/>
                      <a:pt x="37189" y="75637"/>
                    </a:cubicBezTo>
                    <a:cubicBezTo>
                      <a:pt x="58170" y="76070"/>
                      <a:pt x="75368" y="59371"/>
                      <a:pt x="75728" y="38536"/>
                    </a:cubicBezTo>
                    <a:cubicBezTo>
                      <a:pt x="76162" y="17673"/>
                      <a:pt x="59546" y="440"/>
                      <a:pt x="38555" y="7"/>
                    </a:cubicBezTo>
                    <a:cubicBezTo>
                      <a:pt x="17675" y="-389"/>
                      <a:pt x="404" y="16163"/>
                      <a:pt x="7" y="37025"/>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1" name="Freeform 240">
                <a:extLst>
                  <a:ext uri="{FF2B5EF4-FFF2-40B4-BE49-F238E27FC236}">
                    <a16:creationId xmlns:a16="http://schemas.microsoft.com/office/drawing/2014/main" id="{909033A5-2DB0-CE8F-5614-FDF241AD2755}"/>
                  </a:ext>
                </a:extLst>
              </p:cNvPr>
              <p:cNvSpPr/>
              <p:nvPr/>
            </p:nvSpPr>
            <p:spPr>
              <a:xfrm>
                <a:off x="6665036" y="3281188"/>
                <a:ext cx="1444901" cy="944385"/>
              </a:xfrm>
              <a:custGeom>
                <a:avLst/>
                <a:gdLst>
                  <a:gd name="connsiteX0" fmla="*/ 543344 w 1009790"/>
                  <a:gd name="connsiteY0" fmla="*/ 203035 h 659997"/>
                  <a:gd name="connsiteX1" fmla="*/ 872951 w 1009790"/>
                  <a:gd name="connsiteY1" fmla="*/ 359287 h 659997"/>
                  <a:gd name="connsiteX2" fmla="*/ 865705 w 1009790"/>
                  <a:gd name="connsiteY2" fmla="*/ 481515 h 659997"/>
                  <a:gd name="connsiteX3" fmla="*/ 926924 w 1009790"/>
                  <a:gd name="connsiteY3" fmla="*/ 580283 h 659997"/>
                  <a:gd name="connsiteX4" fmla="*/ 939515 w 1009790"/>
                  <a:gd name="connsiteY4" fmla="*/ 659367 h 659997"/>
                  <a:gd name="connsiteX5" fmla="*/ 1009790 w 1009790"/>
                  <a:gd name="connsiteY5" fmla="*/ 531779 h 659997"/>
                  <a:gd name="connsiteX6" fmla="*/ 510925 w 1009790"/>
                  <a:gd name="connsiteY6" fmla="*/ 0 h 659997"/>
                  <a:gd name="connsiteX7" fmla="*/ 1316 w 1009790"/>
                  <a:gd name="connsiteY7" fmla="*/ 476081 h 659997"/>
                  <a:gd name="connsiteX8" fmla="*/ 95028 w 1009790"/>
                  <a:gd name="connsiteY8" fmla="*/ 659367 h 659997"/>
                  <a:gd name="connsiteX9" fmla="*/ 104010 w 1009790"/>
                  <a:gd name="connsiteY9" fmla="*/ 546175 h 659997"/>
                  <a:gd name="connsiteX10" fmla="*/ 123773 w 1009790"/>
                  <a:gd name="connsiteY10" fmla="*/ 436576 h 659997"/>
                  <a:gd name="connsiteX11" fmla="*/ 543344 w 1009790"/>
                  <a:gd name="connsiteY11" fmla="*/ 203035 h 65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9790" h="659997">
                    <a:moveTo>
                      <a:pt x="543344" y="203035"/>
                    </a:moveTo>
                    <a:cubicBezTo>
                      <a:pt x="770258" y="206590"/>
                      <a:pt x="856686" y="309024"/>
                      <a:pt x="872951" y="359287"/>
                    </a:cubicBezTo>
                    <a:cubicBezTo>
                      <a:pt x="889105" y="409661"/>
                      <a:pt x="827914" y="424021"/>
                      <a:pt x="865705" y="481515"/>
                    </a:cubicBezTo>
                    <a:cubicBezTo>
                      <a:pt x="903524" y="538973"/>
                      <a:pt x="934143" y="533575"/>
                      <a:pt x="926924" y="580283"/>
                    </a:cubicBezTo>
                    <a:cubicBezTo>
                      <a:pt x="919715" y="626982"/>
                      <a:pt x="914343" y="659367"/>
                      <a:pt x="939515" y="659367"/>
                    </a:cubicBezTo>
                    <a:cubicBezTo>
                      <a:pt x="964752" y="659367"/>
                      <a:pt x="1009790" y="637777"/>
                      <a:pt x="1009790" y="531779"/>
                    </a:cubicBezTo>
                    <a:cubicBezTo>
                      <a:pt x="1009790" y="425780"/>
                      <a:pt x="975534" y="0"/>
                      <a:pt x="510925" y="0"/>
                    </a:cubicBezTo>
                    <a:cubicBezTo>
                      <a:pt x="46391" y="0"/>
                      <a:pt x="10436" y="361129"/>
                      <a:pt x="1316" y="476081"/>
                    </a:cubicBezTo>
                    <a:cubicBezTo>
                      <a:pt x="-9465" y="612622"/>
                      <a:pt x="48154" y="666561"/>
                      <a:pt x="95028" y="659367"/>
                    </a:cubicBezTo>
                    <a:cubicBezTo>
                      <a:pt x="141801" y="652165"/>
                      <a:pt x="107582" y="569525"/>
                      <a:pt x="104010" y="546175"/>
                    </a:cubicBezTo>
                    <a:cubicBezTo>
                      <a:pt x="100401" y="522817"/>
                      <a:pt x="145364" y="477886"/>
                      <a:pt x="123773" y="436576"/>
                    </a:cubicBezTo>
                    <a:cubicBezTo>
                      <a:pt x="102247" y="395274"/>
                      <a:pt x="186875" y="197379"/>
                      <a:pt x="543344" y="203035"/>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6" name="Freeform 245">
                <a:extLst>
                  <a:ext uri="{FF2B5EF4-FFF2-40B4-BE49-F238E27FC236}">
                    <a16:creationId xmlns:a16="http://schemas.microsoft.com/office/drawing/2014/main" id="{3A1792E9-8B31-5E41-A877-E8218643C041}"/>
                  </a:ext>
                </a:extLst>
              </p:cNvPr>
              <p:cNvSpPr/>
              <p:nvPr/>
            </p:nvSpPr>
            <p:spPr>
              <a:xfrm>
                <a:off x="7006204" y="5630474"/>
                <a:ext cx="304003" cy="173287"/>
              </a:xfrm>
              <a:custGeom>
                <a:avLst/>
                <a:gdLst>
                  <a:gd name="connsiteX0" fmla="*/ 0 w 212457"/>
                  <a:gd name="connsiteY0" fmla="*/ 60552 h 121104"/>
                  <a:gd name="connsiteX1" fmla="*/ 106266 w 212457"/>
                  <a:gd name="connsiteY1" fmla="*/ 121104 h 121104"/>
                  <a:gd name="connsiteX2" fmla="*/ 212458 w 212457"/>
                  <a:gd name="connsiteY2" fmla="*/ 60552 h 121104"/>
                  <a:gd name="connsiteX3" fmla="*/ 106266 w 212457"/>
                  <a:gd name="connsiteY3" fmla="*/ 0 h 121104"/>
                  <a:gd name="connsiteX4" fmla="*/ 0 w 212457"/>
                  <a:gd name="connsiteY4" fmla="*/ 60552 h 121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457" h="121104">
                    <a:moveTo>
                      <a:pt x="0" y="60552"/>
                    </a:moveTo>
                    <a:cubicBezTo>
                      <a:pt x="0" y="94015"/>
                      <a:pt x="47604" y="121104"/>
                      <a:pt x="106266" y="121104"/>
                    </a:cubicBezTo>
                    <a:cubicBezTo>
                      <a:pt x="164900" y="121104"/>
                      <a:pt x="212458" y="94015"/>
                      <a:pt x="212458" y="60552"/>
                    </a:cubicBezTo>
                    <a:cubicBezTo>
                      <a:pt x="212458" y="27089"/>
                      <a:pt x="164900" y="0"/>
                      <a:pt x="106266" y="0"/>
                    </a:cubicBezTo>
                    <a:cubicBezTo>
                      <a:pt x="47604" y="0"/>
                      <a:pt x="0" y="27089"/>
                      <a:pt x="0" y="60552"/>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2" name="Freeform 281">
                <a:extLst>
                  <a:ext uri="{FF2B5EF4-FFF2-40B4-BE49-F238E27FC236}">
                    <a16:creationId xmlns:a16="http://schemas.microsoft.com/office/drawing/2014/main" id="{96D6AD77-123D-B999-0408-DF29E749F3C2}"/>
                  </a:ext>
                </a:extLst>
              </p:cNvPr>
              <p:cNvSpPr/>
              <p:nvPr/>
            </p:nvSpPr>
            <p:spPr>
              <a:xfrm>
                <a:off x="5890489" y="4815244"/>
                <a:ext cx="294632" cy="845298"/>
              </a:xfrm>
              <a:custGeom>
                <a:avLst/>
                <a:gdLst>
                  <a:gd name="connsiteX0" fmla="*/ 89191 w 205908"/>
                  <a:gd name="connsiteY0" fmla="*/ 585992 h 590749"/>
                  <a:gd name="connsiteX1" fmla="*/ 167072 w 205908"/>
                  <a:gd name="connsiteY1" fmla="*/ 540159 h 590749"/>
                  <a:gd name="connsiteX2" fmla="*/ 138447 w 205908"/>
                  <a:gd name="connsiteY2" fmla="*/ 314926 h 590749"/>
                  <a:gd name="connsiteX3" fmla="*/ 667 w 205908"/>
                  <a:gd name="connsiteY3" fmla="*/ 100 h 590749"/>
                  <a:gd name="connsiteX4" fmla="*/ 168521 w 205908"/>
                  <a:gd name="connsiteY4" fmla="*/ 303910 h 590749"/>
                  <a:gd name="connsiteX5" fmla="*/ 186549 w 205908"/>
                  <a:gd name="connsiteY5" fmla="*/ 551710 h 590749"/>
                  <a:gd name="connsiteX6" fmla="*/ 89191 w 205908"/>
                  <a:gd name="connsiteY6" fmla="*/ 585992 h 59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908" h="590749">
                    <a:moveTo>
                      <a:pt x="89191" y="585992"/>
                    </a:moveTo>
                    <a:cubicBezTo>
                      <a:pt x="85729" y="578292"/>
                      <a:pt x="137690" y="587797"/>
                      <a:pt x="167072" y="540159"/>
                    </a:cubicBezTo>
                    <a:cubicBezTo>
                      <a:pt x="192715" y="490071"/>
                      <a:pt x="170072" y="401416"/>
                      <a:pt x="138447" y="314926"/>
                    </a:cubicBezTo>
                    <a:cubicBezTo>
                      <a:pt x="71163" y="138870"/>
                      <a:pt x="-8093" y="4991"/>
                      <a:pt x="667" y="100"/>
                    </a:cubicBezTo>
                    <a:cubicBezTo>
                      <a:pt x="6944" y="-4073"/>
                      <a:pt x="99216" y="122936"/>
                      <a:pt x="168521" y="303910"/>
                    </a:cubicBezTo>
                    <a:cubicBezTo>
                      <a:pt x="200035" y="393034"/>
                      <a:pt x="224626" y="487298"/>
                      <a:pt x="186549" y="551710"/>
                    </a:cubicBezTo>
                    <a:cubicBezTo>
                      <a:pt x="137764" y="610999"/>
                      <a:pt x="85009" y="584804"/>
                      <a:pt x="89191" y="585992"/>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3" name="Freeform 282">
                <a:extLst>
                  <a:ext uri="{FF2B5EF4-FFF2-40B4-BE49-F238E27FC236}">
                    <a16:creationId xmlns:a16="http://schemas.microsoft.com/office/drawing/2014/main" id="{7FDDB6A7-47C4-16BB-4D47-DE2120A0F0C7}"/>
                  </a:ext>
                </a:extLst>
              </p:cNvPr>
              <p:cNvSpPr/>
              <p:nvPr/>
            </p:nvSpPr>
            <p:spPr>
              <a:xfrm>
                <a:off x="5354389" y="6157380"/>
                <a:ext cx="58900" cy="115144"/>
              </a:xfrm>
              <a:custGeom>
                <a:avLst/>
                <a:gdLst>
                  <a:gd name="connsiteX0" fmla="*/ 40311 w 41163"/>
                  <a:gd name="connsiteY0" fmla="*/ 13 h 80470"/>
                  <a:gd name="connsiteX1" fmla="*/ 0 w 41163"/>
                  <a:gd name="connsiteY1" fmla="*/ 80471 h 80470"/>
                  <a:gd name="connsiteX2" fmla="*/ 18969 w 41163"/>
                  <a:gd name="connsiteY2" fmla="*/ 80471 h 80470"/>
                  <a:gd name="connsiteX3" fmla="*/ 40311 w 41163"/>
                  <a:gd name="connsiteY3" fmla="*/ 13 h 80470"/>
                </a:gdLst>
                <a:ahLst/>
                <a:cxnLst>
                  <a:cxn ang="0">
                    <a:pos x="connsiteX0" y="connsiteY0"/>
                  </a:cxn>
                  <a:cxn ang="0">
                    <a:pos x="connsiteX1" y="connsiteY1"/>
                  </a:cxn>
                  <a:cxn ang="0">
                    <a:pos x="connsiteX2" y="connsiteY2"/>
                  </a:cxn>
                  <a:cxn ang="0">
                    <a:pos x="connsiteX3" y="connsiteY3"/>
                  </a:cxn>
                </a:cxnLst>
                <a:rect l="l" t="t" r="r" b="b"/>
                <a:pathLst>
                  <a:path w="41163" h="80470">
                    <a:moveTo>
                      <a:pt x="40311" y="13"/>
                    </a:moveTo>
                    <a:cubicBezTo>
                      <a:pt x="36924" y="-23"/>
                      <a:pt x="17197" y="30990"/>
                      <a:pt x="0" y="80471"/>
                    </a:cubicBezTo>
                    <a:lnTo>
                      <a:pt x="18969" y="80471"/>
                    </a:lnTo>
                    <a:cubicBezTo>
                      <a:pt x="30970" y="30345"/>
                      <a:pt x="44751" y="-742"/>
                      <a:pt x="40311" y="13"/>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4" name="Freeform 283">
                <a:extLst>
                  <a:ext uri="{FF2B5EF4-FFF2-40B4-BE49-F238E27FC236}">
                    <a16:creationId xmlns:a16="http://schemas.microsoft.com/office/drawing/2014/main" id="{75831E3B-AE5B-6F7A-2FED-A8404D748101}"/>
                  </a:ext>
                </a:extLst>
              </p:cNvPr>
              <p:cNvSpPr/>
              <p:nvPr/>
            </p:nvSpPr>
            <p:spPr>
              <a:xfrm>
                <a:off x="5417048" y="6223510"/>
                <a:ext cx="325232" cy="49015"/>
              </a:xfrm>
              <a:custGeom>
                <a:avLst/>
                <a:gdLst>
                  <a:gd name="connsiteX0" fmla="*/ 57 w 227293"/>
                  <a:gd name="connsiteY0" fmla="*/ 0 h 34255"/>
                  <a:gd name="connsiteX1" fmla="*/ 740 w 227293"/>
                  <a:gd name="connsiteY1" fmla="*/ 34255 h 34255"/>
                  <a:gd name="connsiteX2" fmla="*/ 227293 w 227293"/>
                  <a:gd name="connsiteY2" fmla="*/ 34255 h 34255"/>
                  <a:gd name="connsiteX3" fmla="*/ 57 w 227293"/>
                  <a:gd name="connsiteY3" fmla="*/ 0 h 34255"/>
                </a:gdLst>
                <a:ahLst/>
                <a:cxnLst>
                  <a:cxn ang="0">
                    <a:pos x="connsiteX0" y="connsiteY0"/>
                  </a:cxn>
                  <a:cxn ang="0">
                    <a:pos x="connsiteX1" y="connsiteY1"/>
                  </a:cxn>
                  <a:cxn ang="0">
                    <a:pos x="connsiteX2" y="connsiteY2"/>
                  </a:cxn>
                  <a:cxn ang="0">
                    <a:pos x="connsiteX3" y="connsiteY3"/>
                  </a:cxn>
                </a:cxnLst>
                <a:rect l="l" t="t" r="r" b="b"/>
                <a:pathLst>
                  <a:path w="227293" h="34255">
                    <a:moveTo>
                      <a:pt x="57" y="0"/>
                    </a:moveTo>
                    <a:cubicBezTo>
                      <a:pt x="-91" y="8197"/>
                      <a:pt x="20" y="20798"/>
                      <a:pt x="740" y="34255"/>
                    </a:cubicBezTo>
                    <a:lnTo>
                      <a:pt x="227293" y="34255"/>
                    </a:lnTo>
                    <a:cubicBezTo>
                      <a:pt x="176560" y="25864"/>
                      <a:pt x="81187" y="10933"/>
                      <a:pt x="57" y="0"/>
                    </a:cubicBezTo>
                  </a:path>
                </a:pathLst>
              </a:custGeom>
              <a:solidFill>
                <a:srgbClr val="757D8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5" name="Freeform 284">
                <a:extLst>
                  <a:ext uri="{FF2B5EF4-FFF2-40B4-BE49-F238E27FC236}">
                    <a16:creationId xmlns:a16="http://schemas.microsoft.com/office/drawing/2014/main" id="{619B1A79-4A62-F782-57DD-69ECC6758D40}"/>
                  </a:ext>
                </a:extLst>
              </p:cNvPr>
              <p:cNvSpPr/>
              <p:nvPr/>
            </p:nvSpPr>
            <p:spPr>
              <a:xfrm>
                <a:off x="5173646" y="6204355"/>
                <a:ext cx="243482" cy="88084"/>
              </a:xfrm>
              <a:custGeom>
                <a:avLst/>
                <a:gdLst>
                  <a:gd name="connsiteX0" fmla="*/ 170162 w 170161"/>
                  <a:gd name="connsiteY0" fmla="*/ 13387 h 61559"/>
                  <a:gd name="connsiteX1" fmla="*/ 28846 w 170161"/>
                  <a:gd name="connsiteY1" fmla="*/ 1514 h 61559"/>
                  <a:gd name="connsiteX2" fmla="*/ 0 w 170161"/>
                  <a:gd name="connsiteY2" fmla="*/ 61559 h 61559"/>
                  <a:gd name="connsiteX3" fmla="*/ 147519 w 170161"/>
                  <a:gd name="connsiteY3" fmla="*/ 61559 h 61559"/>
                  <a:gd name="connsiteX4" fmla="*/ 170162 w 170161"/>
                  <a:gd name="connsiteY4" fmla="*/ 13387 h 61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61" h="61559">
                    <a:moveTo>
                      <a:pt x="170162" y="13387"/>
                    </a:moveTo>
                    <a:cubicBezTo>
                      <a:pt x="96564" y="3494"/>
                      <a:pt x="34690" y="-3129"/>
                      <a:pt x="28846" y="1514"/>
                    </a:cubicBezTo>
                    <a:cubicBezTo>
                      <a:pt x="28846" y="1514"/>
                      <a:pt x="23372" y="25038"/>
                      <a:pt x="0" y="61559"/>
                    </a:cubicBezTo>
                    <a:lnTo>
                      <a:pt x="147519" y="61559"/>
                    </a:lnTo>
                    <a:cubicBezTo>
                      <a:pt x="170125" y="34185"/>
                      <a:pt x="170014" y="21584"/>
                      <a:pt x="170162" y="13387"/>
                    </a:cubicBezTo>
                  </a:path>
                </a:pathLst>
              </a:custGeom>
              <a:solidFill>
                <a:srgbClr val="636B77"/>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6" name="Freeform 285">
                <a:extLst>
                  <a:ext uri="{FF2B5EF4-FFF2-40B4-BE49-F238E27FC236}">
                    <a16:creationId xmlns:a16="http://schemas.microsoft.com/office/drawing/2014/main" id="{24AF2CB1-37EC-8795-227A-932869D82E66}"/>
                  </a:ext>
                </a:extLst>
              </p:cNvPr>
              <p:cNvSpPr/>
              <p:nvPr/>
            </p:nvSpPr>
            <p:spPr>
              <a:xfrm>
                <a:off x="5049181" y="5823500"/>
                <a:ext cx="955142" cy="449024"/>
              </a:xfrm>
              <a:custGeom>
                <a:avLst/>
                <a:gdLst>
                  <a:gd name="connsiteX0" fmla="*/ 667412 w 667515"/>
                  <a:gd name="connsiteY0" fmla="*/ 225936 h 313807"/>
                  <a:gd name="connsiteX1" fmla="*/ 640873 w 667515"/>
                  <a:gd name="connsiteY1" fmla="*/ 44603 h 313807"/>
                  <a:gd name="connsiteX2" fmla="*/ 69676 w 667515"/>
                  <a:gd name="connsiteY2" fmla="*/ 5604 h 313807"/>
                  <a:gd name="connsiteX3" fmla="*/ 10 w 667515"/>
                  <a:gd name="connsiteY3" fmla="*/ 194997 h 313807"/>
                  <a:gd name="connsiteX4" fmla="*/ 219973 w 667515"/>
                  <a:gd name="connsiteY4" fmla="*/ 290385 h 313807"/>
                  <a:gd name="connsiteX5" fmla="*/ 283611 w 667515"/>
                  <a:gd name="connsiteY5" fmla="*/ 313808 h 313807"/>
                  <a:gd name="connsiteX6" fmla="*/ 584085 w 667515"/>
                  <a:gd name="connsiteY6" fmla="*/ 313808 h 313807"/>
                  <a:gd name="connsiteX7" fmla="*/ 667412 w 667515"/>
                  <a:gd name="connsiteY7" fmla="*/ 225936 h 31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7515" h="313807">
                    <a:moveTo>
                      <a:pt x="667412" y="225936"/>
                    </a:moveTo>
                    <a:cubicBezTo>
                      <a:pt x="668852" y="198018"/>
                      <a:pt x="655043" y="60178"/>
                      <a:pt x="640873" y="44603"/>
                    </a:cubicBezTo>
                    <a:cubicBezTo>
                      <a:pt x="626667" y="29054"/>
                      <a:pt x="90482" y="-15590"/>
                      <a:pt x="69676" y="5604"/>
                    </a:cubicBezTo>
                    <a:cubicBezTo>
                      <a:pt x="69676" y="5604"/>
                      <a:pt x="1275" y="149588"/>
                      <a:pt x="10" y="194997"/>
                    </a:cubicBezTo>
                    <a:cubicBezTo>
                      <a:pt x="-1208" y="240443"/>
                      <a:pt x="106101" y="286424"/>
                      <a:pt x="219973" y="290385"/>
                    </a:cubicBezTo>
                    <a:cubicBezTo>
                      <a:pt x="219973" y="290385"/>
                      <a:pt x="244629" y="308014"/>
                      <a:pt x="283611" y="313808"/>
                    </a:cubicBezTo>
                    <a:lnTo>
                      <a:pt x="584085" y="313808"/>
                    </a:lnTo>
                    <a:cubicBezTo>
                      <a:pt x="623427" y="289694"/>
                      <a:pt x="666443" y="245804"/>
                      <a:pt x="667412" y="225936"/>
                    </a:cubicBezTo>
                  </a:path>
                </a:pathLst>
              </a:custGeom>
              <a:solidFill>
                <a:srgbClr val="464E59"/>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7" name="Freeform 286">
                <a:extLst>
                  <a:ext uri="{FF2B5EF4-FFF2-40B4-BE49-F238E27FC236}">
                    <a16:creationId xmlns:a16="http://schemas.microsoft.com/office/drawing/2014/main" id="{14398AF6-D119-F6C2-868D-BF693CA0C93E}"/>
                  </a:ext>
                </a:extLst>
              </p:cNvPr>
              <p:cNvSpPr/>
              <p:nvPr/>
            </p:nvSpPr>
            <p:spPr>
              <a:xfrm>
                <a:off x="5395717" y="4657841"/>
                <a:ext cx="611139" cy="217636"/>
              </a:xfrm>
              <a:custGeom>
                <a:avLst/>
                <a:gdLst>
                  <a:gd name="connsiteX0" fmla="*/ 186667 w 427103"/>
                  <a:gd name="connsiteY0" fmla="*/ 116 h 152098"/>
                  <a:gd name="connsiteX1" fmla="*/ 0 w 427103"/>
                  <a:gd name="connsiteY1" fmla="*/ 60088 h 152098"/>
                  <a:gd name="connsiteX2" fmla="*/ 207584 w 427103"/>
                  <a:gd name="connsiteY2" fmla="*/ 151911 h 152098"/>
                  <a:gd name="connsiteX3" fmla="*/ 427104 w 427103"/>
                  <a:gd name="connsiteY3" fmla="*/ 58218 h 152098"/>
                  <a:gd name="connsiteX4" fmla="*/ 186667 w 427103"/>
                  <a:gd name="connsiteY4" fmla="*/ 116 h 152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103" h="152098">
                    <a:moveTo>
                      <a:pt x="186667" y="116"/>
                    </a:moveTo>
                    <a:cubicBezTo>
                      <a:pt x="186667" y="116"/>
                      <a:pt x="83438" y="7052"/>
                      <a:pt x="0" y="60088"/>
                    </a:cubicBezTo>
                    <a:cubicBezTo>
                      <a:pt x="0" y="60088"/>
                      <a:pt x="18600" y="156912"/>
                      <a:pt x="207584" y="151911"/>
                    </a:cubicBezTo>
                    <a:cubicBezTo>
                      <a:pt x="396605" y="146873"/>
                      <a:pt x="427104" y="58218"/>
                      <a:pt x="427104" y="58218"/>
                    </a:cubicBezTo>
                    <a:cubicBezTo>
                      <a:pt x="427104" y="58218"/>
                      <a:pt x="337176" y="-3016"/>
                      <a:pt x="186667" y="116"/>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8" name="Freeform 287">
                <a:extLst>
                  <a:ext uri="{FF2B5EF4-FFF2-40B4-BE49-F238E27FC236}">
                    <a16:creationId xmlns:a16="http://schemas.microsoft.com/office/drawing/2014/main" id="{4F335FA3-2E22-245E-63CC-0264C07F348D}"/>
                  </a:ext>
                </a:extLst>
              </p:cNvPr>
              <p:cNvSpPr/>
              <p:nvPr/>
            </p:nvSpPr>
            <p:spPr>
              <a:xfrm>
                <a:off x="5042393" y="4653132"/>
                <a:ext cx="1091858" cy="1406910"/>
              </a:xfrm>
              <a:custGeom>
                <a:avLst/>
                <a:gdLst>
                  <a:gd name="connsiteX0" fmla="*/ 412500 w 763061"/>
                  <a:gd name="connsiteY0" fmla="*/ 773 h 983239"/>
                  <a:gd name="connsiteX1" fmla="*/ 250674 w 763061"/>
                  <a:gd name="connsiteY1" fmla="*/ 341363 h 983239"/>
                  <a:gd name="connsiteX2" fmla="*/ 0 w 763061"/>
                  <a:gd name="connsiteY2" fmla="*/ 888468 h 983239"/>
                  <a:gd name="connsiteX3" fmla="*/ 334869 w 763061"/>
                  <a:gd name="connsiteY3" fmla="*/ 983174 h 983239"/>
                  <a:gd name="connsiteX4" fmla="*/ 763061 w 763061"/>
                  <a:gd name="connsiteY4" fmla="*/ 866418 h 983239"/>
                  <a:gd name="connsiteX5" fmla="*/ 602093 w 763061"/>
                  <a:gd name="connsiteY5" fmla="*/ 669388 h 983239"/>
                  <a:gd name="connsiteX6" fmla="*/ 529400 w 763061"/>
                  <a:gd name="connsiteY6" fmla="*/ 17795 h 983239"/>
                  <a:gd name="connsiteX7" fmla="*/ 412500 w 763061"/>
                  <a:gd name="connsiteY7" fmla="*/ 773 h 983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3061" h="983239">
                    <a:moveTo>
                      <a:pt x="412500" y="773"/>
                    </a:moveTo>
                    <a:cubicBezTo>
                      <a:pt x="412500" y="773"/>
                      <a:pt x="336890" y="124152"/>
                      <a:pt x="250674" y="341363"/>
                    </a:cubicBezTo>
                    <a:cubicBezTo>
                      <a:pt x="164319" y="558499"/>
                      <a:pt x="55459" y="841557"/>
                      <a:pt x="0" y="888468"/>
                    </a:cubicBezTo>
                    <a:cubicBezTo>
                      <a:pt x="0" y="888468"/>
                      <a:pt x="71105" y="986121"/>
                      <a:pt x="334869" y="983174"/>
                    </a:cubicBezTo>
                    <a:cubicBezTo>
                      <a:pt x="598595" y="980254"/>
                      <a:pt x="763061" y="866418"/>
                      <a:pt x="763061" y="866418"/>
                    </a:cubicBezTo>
                    <a:cubicBezTo>
                      <a:pt x="763061" y="866418"/>
                      <a:pt x="641546" y="828423"/>
                      <a:pt x="602093" y="669388"/>
                    </a:cubicBezTo>
                    <a:cubicBezTo>
                      <a:pt x="526299" y="363349"/>
                      <a:pt x="514945" y="182043"/>
                      <a:pt x="529400" y="17795"/>
                    </a:cubicBezTo>
                    <a:cubicBezTo>
                      <a:pt x="529400" y="17795"/>
                      <a:pt x="438107" y="-4366"/>
                      <a:pt x="412500" y="773"/>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9" name="Freeform 288">
                <a:extLst>
                  <a:ext uri="{FF2B5EF4-FFF2-40B4-BE49-F238E27FC236}">
                    <a16:creationId xmlns:a16="http://schemas.microsoft.com/office/drawing/2014/main" id="{BAE1C9A1-FD99-ED84-0EF9-10C39EA6A0FA}"/>
                  </a:ext>
                </a:extLst>
              </p:cNvPr>
              <p:cNvSpPr/>
              <p:nvPr/>
            </p:nvSpPr>
            <p:spPr>
              <a:xfrm>
                <a:off x="5518820" y="4789647"/>
                <a:ext cx="274020" cy="116366"/>
              </a:xfrm>
              <a:custGeom>
                <a:avLst/>
                <a:gdLst>
                  <a:gd name="connsiteX0" fmla="*/ 191504 w 191503"/>
                  <a:gd name="connsiteY0" fmla="*/ 79517 h 81324"/>
                  <a:gd name="connsiteX1" fmla="*/ 191181 w 191503"/>
                  <a:gd name="connsiteY1" fmla="*/ 23782 h 81324"/>
                  <a:gd name="connsiteX2" fmla="*/ 28016 w 191503"/>
                  <a:gd name="connsiteY2" fmla="*/ 0 h 81324"/>
                  <a:gd name="connsiteX3" fmla="*/ 0 w 191503"/>
                  <a:gd name="connsiteY3" fmla="*/ 56988 h 81324"/>
                  <a:gd name="connsiteX4" fmla="*/ 191504 w 191503"/>
                  <a:gd name="connsiteY4" fmla="*/ 79517 h 81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03" h="81324">
                    <a:moveTo>
                      <a:pt x="191504" y="79517"/>
                    </a:moveTo>
                    <a:cubicBezTo>
                      <a:pt x="191033" y="60478"/>
                      <a:pt x="190968" y="41918"/>
                      <a:pt x="191181" y="23782"/>
                    </a:cubicBezTo>
                    <a:cubicBezTo>
                      <a:pt x="133885" y="25579"/>
                      <a:pt x="78066" y="25146"/>
                      <a:pt x="28016" y="0"/>
                    </a:cubicBezTo>
                    <a:cubicBezTo>
                      <a:pt x="19468" y="16764"/>
                      <a:pt x="10025" y="35978"/>
                      <a:pt x="0" y="56988"/>
                    </a:cubicBezTo>
                    <a:cubicBezTo>
                      <a:pt x="60287" y="85163"/>
                      <a:pt x="125051" y="82575"/>
                      <a:pt x="191504" y="79517"/>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0" name="Freeform 289">
                <a:extLst>
                  <a:ext uri="{FF2B5EF4-FFF2-40B4-BE49-F238E27FC236}">
                    <a16:creationId xmlns:a16="http://schemas.microsoft.com/office/drawing/2014/main" id="{55A06E2D-7AD8-B941-25EE-A40EC7DE093F}"/>
                  </a:ext>
                </a:extLst>
              </p:cNvPr>
              <p:cNvSpPr/>
              <p:nvPr/>
            </p:nvSpPr>
            <p:spPr>
              <a:xfrm>
                <a:off x="5417182" y="4988833"/>
                <a:ext cx="392065" cy="137316"/>
              </a:xfrm>
              <a:custGeom>
                <a:avLst/>
                <a:gdLst>
                  <a:gd name="connsiteX0" fmla="*/ 274000 w 274000"/>
                  <a:gd name="connsiteY0" fmla="*/ 91537 h 95965"/>
                  <a:gd name="connsiteX1" fmla="*/ 267040 w 274000"/>
                  <a:gd name="connsiteY1" fmla="*/ 22484 h 95965"/>
                  <a:gd name="connsiteX2" fmla="*/ 33351 w 274000"/>
                  <a:gd name="connsiteY2" fmla="*/ 0 h 95965"/>
                  <a:gd name="connsiteX3" fmla="*/ 0 w 274000"/>
                  <a:gd name="connsiteY3" fmla="*/ 78725 h 95965"/>
                  <a:gd name="connsiteX4" fmla="*/ 274000 w 274000"/>
                  <a:gd name="connsiteY4" fmla="*/ 91537 h 95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00" h="95965">
                    <a:moveTo>
                      <a:pt x="274000" y="91537"/>
                    </a:moveTo>
                    <a:cubicBezTo>
                      <a:pt x="271120" y="67644"/>
                      <a:pt x="268849" y="44617"/>
                      <a:pt x="267040" y="22484"/>
                    </a:cubicBezTo>
                    <a:cubicBezTo>
                      <a:pt x="186704" y="26011"/>
                      <a:pt x="105611" y="17630"/>
                      <a:pt x="33351" y="0"/>
                    </a:cubicBezTo>
                    <a:cubicBezTo>
                      <a:pt x="22570" y="24464"/>
                      <a:pt x="11428" y="50733"/>
                      <a:pt x="0" y="78725"/>
                    </a:cubicBezTo>
                    <a:cubicBezTo>
                      <a:pt x="85127" y="99661"/>
                      <a:pt x="180685" y="98261"/>
                      <a:pt x="274000" y="91537"/>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1" name="Freeform 290">
                <a:extLst>
                  <a:ext uri="{FF2B5EF4-FFF2-40B4-BE49-F238E27FC236}">
                    <a16:creationId xmlns:a16="http://schemas.microsoft.com/office/drawing/2014/main" id="{5FCF7808-0999-135E-9698-90D671F32170}"/>
                  </a:ext>
                </a:extLst>
              </p:cNvPr>
              <p:cNvSpPr/>
              <p:nvPr/>
            </p:nvSpPr>
            <p:spPr>
              <a:xfrm>
                <a:off x="5315437" y="5222206"/>
                <a:ext cx="528533" cy="161575"/>
              </a:xfrm>
              <a:custGeom>
                <a:avLst/>
                <a:gdLst>
                  <a:gd name="connsiteX0" fmla="*/ 369374 w 369373"/>
                  <a:gd name="connsiteY0" fmla="*/ 81709 h 112919"/>
                  <a:gd name="connsiteX1" fmla="*/ 355131 w 369373"/>
                  <a:gd name="connsiteY1" fmla="*/ 0 h 112919"/>
                  <a:gd name="connsiteX2" fmla="*/ 33388 w 369373"/>
                  <a:gd name="connsiteY2" fmla="*/ 10289 h 112919"/>
                  <a:gd name="connsiteX3" fmla="*/ 0 w 369373"/>
                  <a:gd name="connsiteY3" fmla="*/ 94264 h 112919"/>
                  <a:gd name="connsiteX4" fmla="*/ 369374 w 369373"/>
                  <a:gd name="connsiteY4" fmla="*/ 81709 h 112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373" h="112919">
                    <a:moveTo>
                      <a:pt x="369374" y="81709"/>
                    </a:moveTo>
                    <a:cubicBezTo>
                      <a:pt x="363928" y="53285"/>
                      <a:pt x="359174" y="26048"/>
                      <a:pt x="355131" y="0"/>
                    </a:cubicBezTo>
                    <a:cubicBezTo>
                      <a:pt x="249732" y="19536"/>
                      <a:pt x="139719" y="26518"/>
                      <a:pt x="33388" y="10289"/>
                    </a:cubicBezTo>
                    <a:cubicBezTo>
                      <a:pt x="22422" y="37921"/>
                      <a:pt x="11206" y="66097"/>
                      <a:pt x="0" y="94264"/>
                    </a:cubicBezTo>
                    <a:cubicBezTo>
                      <a:pt x="122088" y="129993"/>
                      <a:pt x="248329" y="107979"/>
                      <a:pt x="369374" y="81709"/>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2" name="Freeform 291">
                <a:extLst>
                  <a:ext uri="{FF2B5EF4-FFF2-40B4-BE49-F238E27FC236}">
                    <a16:creationId xmlns:a16="http://schemas.microsoft.com/office/drawing/2014/main" id="{589C55D6-7D89-B905-6523-F6A39E68705A}"/>
                  </a:ext>
                </a:extLst>
              </p:cNvPr>
              <p:cNvSpPr/>
              <p:nvPr/>
            </p:nvSpPr>
            <p:spPr>
              <a:xfrm>
                <a:off x="5098727" y="5751768"/>
                <a:ext cx="950290" cy="206876"/>
              </a:xfrm>
              <a:custGeom>
                <a:avLst/>
                <a:gdLst>
                  <a:gd name="connsiteX0" fmla="*/ 664125 w 664124"/>
                  <a:gd name="connsiteY0" fmla="*/ 64476 h 144578"/>
                  <a:gd name="connsiteX1" fmla="*/ 625069 w 664124"/>
                  <a:gd name="connsiteY1" fmla="*/ 26878 h 144578"/>
                  <a:gd name="connsiteX2" fmla="*/ 34080 w 664124"/>
                  <a:gd name="connsiteY2" fmla="*/ 0 h 144578"/>
                  <a:gd name="connsiteX3" fmla="*/ 0 w 664124"/>
                  <a:gd name="connsiteY3" fmla="*/ 66097 h 144578"/>
                  <a:gd name="connsiteX4" fmla="*/ 664125 w 664124"/>
                  <a:gd name="connsiteY4" fmla="*/ 64476 h 144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4124" h="144578">
                    <a:moveTo>
                      <a:pt x="664125" y="64476"/>
                    </a:moveTo>
                    <a:cubicBezTo>
                      <a:pt x="651571" y="54620"/>
                      <a:pt x="638121" y="42278"/>
                      <a:pt x="625069" y="26878"/>
                    </a:cubicBezTo>
                    <a:cubicBezTo>
                      <a:pt x="427362" y="51525"/>
                      <a:pt x="204132" y="80309"/>
                      <a:pt x="34080" y="0"/>
                    </a:cubicBezTo>
                    <a:cubicBezTo>
                      <a:pt x="22071" y="25072"/>
                      <a:pt x="10643" y="47380"/>
                      <a:pt x="0" y="66097"/>
                    </a:cubicBezTo>
                    <a:cubicBezTo>
                      <a:pt x="197135" y="183600"/>
                      <a:pt x="452571" y="157515"/>
                      <a:pt x="664125" y="64476"/>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3" name="Freeform 292">
                <a:extLst>
                  <a:ext uri="{FF2B5EF4-FFF2-40B4-BE49-F238E27FC236}">
                    <a16:creationId xmlns:a16="http://schemas.microsoft.com/office/drawing/2014/main" id="{23F4D55B-CBCE-05C3-2575-8570CC4EC41B}"/>
                  </a:ext>
                </a:extLst>
              </p:cNvPr>
              <p:cNvSpPr/>
              <p:nvPr/>
            </p:nvSpPr>
            <p:spPr>
              <a:xfrm>
                <a:off x="5209507" y="5508456"/>
                <a:ext cx="707731" cy="160130"/>
              </a:xfrm>
              <a:custGeom>
                <a:avLst/>
                <a:gdLst>
                  <a:gd name="connsiteX0" fmla="*/ 494609 w 494608"/>
                  <a:gd name="connsiteY0" fmla="*/ 102719 h 111909"/>
                  <a:gd name="connsiteX1" fmla="*/ 485304 w 494608"/>
                  <a:gd name="connsiteY1" fmla="*/ 71633 h 111909"/>
                  <a:gd name="connsiteX2" fmla="*/ 470562 w 494608"/>
                  <a:gd name="connsiteY2" fmla="*/ 9856 h 111909"/>
                  <a:gd name="connsiteX3" fmla="*/ 31154 w 494608"/>
                  <a:gd name="connsiteY3" fmla="*/ 0 h 111909"/>
                  <a:gd name="connsiteX4" fmla="*/ 0 w 494608"/>
                  <a:gd name="connsiteY4" fmla="*/ 74009 h 111909"/>
                  <a:gd name="connsiteX5" fmla="*/ 494609 w 494608"/>
                  <a:gd name="connsiteY5" fmla="*/ 102719 h 1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4608" h="111909">
                    <a:moveTo>
                      <a:pt x="494609" y="102719"/>
                    </a:moveTo>
                    <a:cubicBezTo>
                      <a:pt x="491184" y="92938"/>
                      <a:pt x="488046" y="82612"/>
                      <a:pt x="485304" y="71633"/>
                    </a:cubicBezTo>
                    <a:cubicBezTo>
                      <a:pt x="480043" y="50374"/>
                      <a:pt x="475178" y="29935"/>
                      <a:pt x="470562" y="9856"/>
                    </a:cubicBezTo>
                    <a:cubicBezTo>
                      <a:pt x="328527" y="38142"/>
                      <a:pt x="163811" y="38391"/>
                      <a:pt x="31154" y="0"/>
                    </a:cubicBezTo>
                    <a:cubicBezTo>
                      <a:pt x="20622" y="25468"/>
                      <a:pt x="10209" y="50227"/>
                      <a:pt x="0" y="74009"/>
                    </a:cubicBezTo>
                    <a:cubicBezTo>
                      <a:pt x="157248" y="104193"/>
                      <a:pt x="336567" y="124668"/>
                      <a:pt x="494609" y="102719"/>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4" name="Freeform 293">
                <a:extLst>
                  <a:ext uri="{FF2B5EF4-FFF2-40B4-BE49-F238E27FC236}">
                    <a16:creationId xmlns:a16="http://schemas.microsoft.com/office/drawing/2014/main" id="{559B9630-8B72-B488-1A3B-F7C78A927AB5}"/>
                  </a:ext>
                </a:extLst>
              </p:cNvPr>
              <p:cNvSpPr/>
              <p:nvPr/>
            </p:nvSpPr>
            <p:spPr>
              <a:xfrm>
                <a:off x="5616790" y="4636319"/>
                <a:ext cx="183117" cy="166813"/>
              </a:xfrm>
              <a:custGeom>
                <a:avLst/>
                <a:gdLst>
                  <a:gd name="connsiteX0" fmla="*/ 25032 w 127974"/>
                  <a:gd name="connsiteY0" fmla="*/ 3672 h 116580"/>
                  <a:gd name="connsiteX1" fmla="*/ 22761 w 127974"/>
                  <a:gd name="connsiteY1" fmla="*/ 116578 h 116580"/>
                  <a:gd name="connsiteX2" fmla="*/ 127975 w 127974"/>
                  <a:gd name="connsiteY2" fmla="*/ 29545 h 116580"/>
                  <a:gd name="connsiteX3" fmla="*/ 25032 w 127974"/>
                  <a:gd name="connsiteY3" fmla="*/ 3672 h 116580"/>
                </a:gdLst>
                <a:ahLst/>
                <a:cxnLst>
                  <a:cxn ang="0">
                    <a:pos x="connsiteX0" y="connsiteY0"/>
                  </a:cxn>
                  <a:cxn ang="0">
                    <a:pos x="connsiteX1" y="connsiteY1"/>
                  </a:cxn>
                  <a:cxn ang="0">
                    <a:pos x="connsiteX2" y="connsiteY2"/>
                  </a:cxn>
                  <a:cxn ang="0">
                    <a:pos x="connsiteX3" y="connsiteY3"/>
                  </a:cxn>
                </a:cxnLst>
                <a:rect l="l" t="t" r="r" b="b"/>
                <a:pathLst>
                  <a:path w="127974" h="116580">
                    <a:moveTo>
                      <a:pt x="25032" y="3672"/>
                    </a:moveTo>
                    <a:cubicBezTo>
                      <a:pt x="25032" y="3672"/>
                      <a:pt x="-29744" y="117195"/>
                      <a:pt x="22761" y="116578"/>
                    </a:cubicBezTo>
                    <a:cubicBezTo>
                      <a:pt x="75257" y="116044"/>
                      <a:pt x="127975" y="29545"/>
                      <a:pt x="127975" y="29545"/>
                    </a:cubicBezTo>
                    <a:cubicBezTo>
                      <a:pt x="127975" y="29545"/>
                      <a:pt x="38804" y="-12410"/>
                      <a:pt x="25032" y="3672"/>
                    </a:cubicBezTo>
                  </a:path>
                </a:pathLst>
              </a:custGeom>
              <a:solidFill>
                <a:srgbClr val="E8A7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5" name="Freeform 294">
                <a:extLst>
                  <a:ext uri="{FF2B5EF4-FFF2-40B4-BE49-F238E27FC236}">
                    <a16:creationId xmlns:a16="http://schemas.microsoft.com/office/drawing/2014/main" id="{A32BE6AD-18CD-5E85-37D5-5CA12E7CA1BB}"/>
                  </a:ext>
                </a:extLst>
              </p:cNvPr>
              <p:cNvSpPr/>
              <p:nvPr/>
            </p:nvSpPr>
            <p:spPr>
              <a:xfrm>
                <a:off x="6380895" y="5004716"/>
                <a:ext cx="145495" cy="151320"/>
              </a:xfrm>
              <a:custGeom>
                <a:avLst/>
                <a:gdLst>
                  <a:gd name="connsiteX0" fmla="*/ 80500 w 101681"/>
                  <a:gd name="connsiteY0" fmla="*/ 26177 h 105752"/>
                  <a:gd name="connsiteX1" fmla="*/ 92113 w 101681"/>
                  <a:gd name="connsiteY1" fmla="*/ 98500 h 105752"/>
                  <a:gd name="connsiteX2" fmla="*/ 21155 w 101681"/>
                  <a:gd name="connsiteY2" fmla="*/ 79609 h 105752"/>
                  <a:gd name="connsiteX3" fmla="*/ 9542 w 101681"/>
                  <a:gd name="connsiteY3" fmla="*/ 7285 h 105752"/>
                  <a:gd name="connsiteX4" fmla="*/ 80500 w 101681"/>
                  <a:gd name="connsiteY4" fmla="*/ 26177 h 10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81" h="105752">
                    <a:moveTo>
                      <a:pt x="80500" y="26177"/>
                    </a:moveTo>
                    <a:cubicBezTo>
                      <a:pt x="103291" y="51294"/>
                      <a:pt x="108525" y="83707"/>
                      <a:pt x="92113" y="98500"/>
                    </a:cubicBezTo>
                    <a:cubicBezTo>
                      <a:pt x="75783" y="113247"/>
                      <a:pt x="43974" y="104791"/>
                      <a:pt x="21155" y="79609"/>
                    </a:cubicBezTo>
                    <a:cubicBezTo>
                      <a:pt x="-1599" y="54417"/>
                      <a:pt x="-6833" y="22004"/>
                      <a:pt x="9542" y="7285"/>
                    </a:cubicBezTo>
                    <a:cubicBezTo>
                      <a:pt x="25946" y="-7498"/>
                      <a:pt x="57681" y="920"/>
                      <a:pt x="80500" y="26177"/>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6" name="Freeform 295">
                <a:extLst>
                  <a:ext uri="{FF2B5EF4-FFF2-40B4-BE49-F238E27FC236}">
                    <a16:creationId xmlns:a16="http://schemas.microsoft.com/office/drawing/2014/main" id="{2B00B4B3-2F03-D389-3BBB-9511842348B0}"/>
                  </a:ext>
                </a:extLst>
              </p:cNvPr>
              <p:cNvSpPr/>
              <p:nvPr/>
            </p:nvSpPr>
            <p:spPr>
              <a:xfrm>
                <a:off x="6412658" y="5012507"/>
                <a:ext cx="97643" cy="103492"/>
              </a:xfrm>
              <a:custGeom>
                <a:avLst/>
                <a:gdLst>
                  <a:gd name="connsiteX0" fmla="*/ 4145 w 68239"/>
                  <a:gd name="connsiteY0" fmla="*/ 2991 h 72327"/>
                  <a:gd name="connsiteX1" fmla="*/ 1 w 68239"/>
                  <a:gd name="connsiteY1" fmla="*/ 14974 h 72327"/>
                  <a:gd name="connsiteX2" fmla="*/ 16949 w 68239"/>
                  <a:gd name="connsiteY2" fmla="*/ 51633 h 72327"/>
                  <a:gd name="connsiteX3" fmla="*/ 64183 w 68239"/>
                  <a:gd name="connsiteY3" fmla="*/ 69337 h 72327"/>
                  <a:gd name="connsiteX4" fmla="*/ 51241 w 68239"/>
                  <a:gd name="connsiteY4" fmla="*/ 20694 h 72327"/>
                  <a:gd name="connsiteX5" fmla="*/ 4145 w 68239"/>
                  <a:gd name="connsiteY5" fmla="*/ 2991 h 7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239" h="72327">
                    <a:moveTo>
                      <a:pt x="4145" y="2991"/>
                    </a:moveTo>
                    <a:cubicBezTo>
                      <a:pt x="1330" y="5478"/>
                      <a:pt x="-36" y="9724"/>
                      <a:pt x="1" y="14974"/>
                    </a:cubicBezTo>
                    <a:cubicBezTo>
                      <a:pt x="148" y="25152"/>
                      <a:pt x="5622" y="39116"/>
                      <a:pt x="16949" y="51633"/>
                    </a:cubicBezTo>
                    <a:cubicBezTo>
                      <a:pt x="34146" y="70598"/>
                      <a:pt x="56069" y="76604"/>
                      <a:pt x="64183" y="69337"/>
                    </a:cubicBezTo>
                    <a:cubicBezTo>
                      <a:pt x="72260" y="61996"/>
                      <a:pt x="68438" y="39724"/>
                      <a:pt x="51241" y="20694"/>
                    </a:cubicBezTo>
                    <a:cubicBezTo>
                      <a:pt x="34109" y="1729"/>
                      <a:pt x="12186" y="-4277"/>
                      <a:pt x="4145" y="2991"/>
                    </a:cubicBezTo>
                  </a:path>
                </a:pathLst>
              </a:custGeom>
              <a:solidFill>
                <a:srgbClr val="F4A4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7" name="Freeform 296">
                <a:extLst>
                  <a:ext uri="{FF2B5EF4-FFF2-40B4-BE49-F238E27FC236}">
                    <a16:creationId xmlns:a16="http://schemas.microsoft.com/office/drawing/2014/main" id="{3A8C249C-71E3-C21D-F789-25C16A9E892B}"/>
                  </a:ext>
                </a:extLst>
              </p:cNvPr>
              <p:cNvSpPr/>
              <p:nvPr/>
            </p:nvSpPr>
            <p:spPr>
              <a:xfrm>
                <a:off x="6535159" y="5125944"/>
                <a:ext cx="241769" cy="152766"/>
              </a:xfrm>
              <a:custGeom>
                <a:avLst/>
                <a:gdLst>
                  <a:gd name="connsiteX0" fmla="*/ 101711 w 168964"/>
                  <a:gd name="connsiteY0" fmla="*/ 17407 h 106763"/>
                  <a:gd name="connsiteX1" fmla="*/ 167195 w 168964"/>
                  <a:gd name="connsiteY1" fmla="*/ 92853 h 106763"/>
                  <a:gd name="connsiteX2" fmla="*/ 67271 w 168964"/>
                  <a:gd name="connsiteY2" fmla="*/ 89334 h 106763"/>
                  <a:gd name="connsiteX3" fmla="*/ 1796 w 168964"/>
                  <a:gd name="connsiteY3" fmla="*/ 13953 h 106763"/>
                  <a:gd name="connsiteX4" fmla="*/ 101711 w 168964"/>
                  <a:gd name="connsiteY4" fmla="*/ 17407 h 106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964" h="106763">
                    <a:moveTo>
                      <a:pt x="101711" y="17407"/>
                    </a:moveTo>
                    <a:cubicBezTo>
                      <a:pt x="147358" y="39172"/>
                      <a:pt x="176638" y="72921"/>
                      <a:pt x="167195" y="92853"/>
                    </a:cubicBezTo>
                    <a:cubicBezTo>
                      <a:pt x="157641" y="112684"/>
                      <a:pt x="112890" y="111136"/>
                      <a:pt x="67271" y="89334"/>
                    </a:cubicBezTo>
                    <a:cubicBezTo>
                      <a:pt x="21587" y="67560"/>
                      <a:pt x="-7730" y="33775"/>
                      <a:pt x="1796" y="13953"/>
                    </a:cubicBezTo>
                    <a:cubicBezTo>
                      <a:pt x="11313" y="-5943"/>
                      <a:pt x="56101" y="-4358"/>
                      <a:pt x="101711" y="17407"/>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8" name="Freeform 297">
                <a:extLst>
                  <a:ext uri="{FF2B5EF4-FFF2-40B4-BE49-F238E27FC236}">
                    <a16:creationId xmlns:a16="http://schemas.microsoft.com/office/drawing/2014/main" id="{0BB974FE-7558-E3F0-8A9E-3EA345F0F3EE}"/>
                  </a:ext>
                </a:extLst>
              </p:cNvPr>
              <p:cNvSpPr/>
              <p:nvPr/>
            </p:nvSpPr>
            <p:spPr>
              <a:xfrm>
                <a:off x="6567112" y="5133877"/>
                <a:ext cx="193736" cy="104727"/>
              </a:xfrm>
              <a:custGeom>
                <a:avLst/>
                <a:gdLst>
                  <a:gd name="connsiteX0" fmla="*/ 4305 w 135395"/>
                  <a:gd name="connsiteY0" fmla="*/ 1896 h 73190"/>
                  <a:gd name="connsiteX1" fmla="*/ 161 w 135395"/>
                  <a:gd name="connsiteY1" fmla="*/ 4411 h 73190"/>
                  <a:gd name="connsiteX2" fmla="*/ 807 w 135395"/>
                  <a:gd name="connsiteY2" fmla="*/ 9164 h 73190"/>
                  <a:gd name="connsiteX3" fmla="*/ 57632 w 135395"/>
                  <a:gd name="connsiteY3" fmla="*/ 57373 h 73190"/>
                  <a:gd name="connsiteX4" fmla="*/ 135125 w 135395"/>
                  <a:gd name="connsiteY4" fmla="*/ 68785 h 73190"/>
                  <a:gd name="connsiteX5" fmla="*/ 77580 w 135395"/>
                  <a:gd name="connsiteY5" fmla="*/ 15786 h 73190"/>
                  <a:gd name="connsiteX6" fmla="*/ 4305 w 135395"/>
                  <a:gd name="connsiteY6" fmla="*/ 1896 h 73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395" h="73190">
                    <a:moveTo>
                      <a:pt x="4305" y="1896"/>
                    </a:moveTo>
                    <a:cubicBezTo>
                      <a:pt x="1462" y="2873"/>
                      <a:pt x="336" y="3950"/>
                      <a:pt x="161" y="4411"/>
                    </a:cubicBezTo>
                    <a:cubicBezTo>
                      <a:pt x="-89" y="4844"/>
                      <a:pt x="-162" y="6355"/>
                      <a:pt x="807" y="9164"/>
                    </a:cubicBezTo>
                    <a:cubicBezTo>
                      <a:pt x="5099" y="21396"/>
                      <a:pt x="24752" y="41724"/>
                      <a:pt x="57632" y="57373"/>
                    </a:cubicBezTo>
                    <a:cubicBezTo>
                      <a:pt x="101913" y="78531"/>
                      <a:pt x="132568" y="74109"/>
                      <a:pt x="135125" y="68785"/>
                    </a:cubicBezTo>
                    <a:cubicBezTo>
                      <a:pt x="137719" y="63425"/>
                      <a:pt x="121852" y="36870"/>
                      <a:pt x="77580" y="15786"/>
                    </a:cubicBezTo>
                    <a:cubicBezTo>
                      <a:pt x="44764" y="100"/>
                      <a:pt x="16527" y="-2460"/>
                      <a:pt x="4305" y="1896"/>
                    </a:cubicBezTo>
                  </a:path>
                </a:pathLst>
              </a:custGeom>
              <a:solidFill>
                <a:srgbClr val="F4A4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9" name="Freeform 298">
                <a:extLst>
                  <a:ext uri="{FF2B5EF4-FFF2-40B4-BE49-F238E27FC236}">
                    <a16:creationId xmlns:a16="http://schemas.microsoft.com/office/drawing/2014/main" id="{17381C02-6A41-F2CB-4C12-19088032387A}"/>
                  </a:ext>
                </a:extLst>
              </p:cNvPr>
              <p:cNvSpPr/>
              <p:nvPr/>
            </p:nvSpPr>
            <p:spPr>
              <a:xfrm>
                <a:off x="6289078" y="4922939"/>
                <a:ext cx="134759" cy="160907"/>
              </a:xfrm>
              <a:custGeom>
                <a:avLst/>
                <a:gdLst>
                  <a:gd name="connsiteX0" fmla="*/ 80957 w 94178"/>
                  <a:gd name="connsiteY0" fmla="*/ 35081 h 112452"/>
                  <a:gd name="connsiteX1" fmla="*/ 79803 w 94178"/>
                  <a:gd name="connsiteY1" fmla="*/ 108298 h 112452"/>
                  <a:gd name="connsiteX2" fmla="*/ 13240 w 94178"/>
                  <a:gd name="connsiteY2" fmla="*/ 77359 h 112452"/>
                  <a:gd name="connsiteX3" fmla="*/ 14356 w 94178"/>
                  <a:gd name="connsiteY3" fmla="*/ 4170 h 112452"/>
                  <a:gd name="connsiteX4" fmla="*/ 80957 w 94178"/>
                  <a:gd name="connsiteY4" fmla="*/ 35081 h 112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178" h="112452">
                    <a:moveTo>
                      <a:pt x="80957" y="35081"/>
                    </a:moveTo>
                    <a:cubicBezTo>
                      <a:pt x="99022" y="63791"/>
                      <a:pt x="98514" y="96601"/>
                      <a:pt x="79803" y="108298"/>
                    </a:cubicBezTo>
                    <a:cubicBezTo>
                      <a:pt x="61092" y="119987"/>
                      <a:pt x="31267" y="106171"/>
                      <a:pt x="13240" y="77359"/>
                    </a:cubicBezTo>
                    <a:cubicBezTo>
                      <a:pt x="-4862" y="48575"/>
                      <a:pt x="-4318" y="15831"/>
                      <a:pt x="14356" y="4170"/>
                    </a:cubicBezTo>
                    <a:cubicBezTo>
                      <a:pt x="33040" y="-7556"/>
                      <a:pt x="62855" y="6297"/>
                      <a:pt x="80957" y="35081"/>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0" name="Freeform 299">
                <a:extLst>
                  <a:ext uri="{FF2B5EF4-FFF2-40B4-BE49-F238E27FC236}">
                    <a16:creationId xmlns:a16="http://schemas.microsoft.com/office/drawing/2014/main" id="{AF0C26EE-1FB4-5D3E-66E4-AE1A7973ECB0}"/>
                  </a:ext>
                </a:extLst>
              </p:cNvPr>
              <p:cNvSpPr/>
              <p:nvPr/>
            </p:nvSpPr>
            <p:spPr>
              <a:xfrm>
                <a:off x="6320980" y="4930797"/>
                <a:ext cx="86708" cy="112959"/>
              </a:xfrm>
              <a:custGeom>
                <a:avLst/>
                <a:gdLst>
                  <a:gd name="connsiteX0" fmla="*/ 6489 w 60597"/>
                  <a:gd name="connsiteY0" fmla="*/ 1634 h 78943"/>
                  <a:gd name="connsiteX1" fmla="*/ 822 w 60597"/>
                  <a:gd name="connsiteY1" fmla="*/ 11020 h 78943"/>
                  <a:gd name="connsiteX2" fmla="*/ 0 w 60597"/>
                  <a:gd name="connsiteY2" fmla="*/ 19080 h 78943"/>
                  <a:gd name="connsiteX3" fmla="*/ 10671 w 60597"/>
                  <a:gd name="connsiteY3" fmla="*/ 51714 h 78943"/>
                  <a:gd name="connsiteX4" fmla="*/ 54084 w 60597"/>
                  <a:gd name="connsiteY4" fmla="*/ 77292 h 78943"/>
                  <a:gd name="connsiteX5" fmla="*/ 49865 w 60597"/>
                  <a:gd name="connsiteY5" fmla="*/ 27213 h 78943"/>
                  <a:gd name="connsiteX6" fmla="*/ 6489 w 60597"/>
                  <a:gd name="connsiteY6" fmla="*/ 1634 h 78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597" h="78943">
                    <a:moveTo>
                      <a:pt x="6489" y="1634"/>
                    </a:moveTo>
                    <a:cubicBezTo>
                      <a:pt x="3093" y="3753"/>
                      <a:pt x="1551" y="7925"/>
                      <a:pt x="822" y="11020"/>
                    </a:cubicBezTo>
                    <a:cubicBezTo>
                      <a:pt x="212" y="13470"/>
                      <a:pt x="0" y="16206"/>
                      <a:pt x="0" y="19080"/>
                    </a:cubicBezTo>
                    <a:cubicBezTo>
                      <a:pt x="102" y="29119"/>
                      <a:pt x="3886" y="40955"/>
                      <a:pt x="10671" y="51714"/>
                    </a:cubicBezTo>
                    <a:cubicBezTo>
                      <a:pt x="24296" y="73414"/>
                      <a:pt x="44779" y="83086"/>
                      <a:pt x="54084" y="77292"/>
                    </a:cubicBezTo>
                    <a:cubicBezTo>
                      <a:pt x="63278" y="71535"/>
                      <a:pt x="63490" y="48904"/>
                      <a:pt x="49865" y="27213"/>
                    </a:cubicBezTo>
                    <a:cubicBezTo>
                      <a:pt x="36268" y="5549"/>
                      <a:pt x="15794" y="-4123"/>
                      <a:pt x="6489" y="1634"/>
                    </a:cubicBezTo>
                  </a:path>
                </a:pathLst>
              </a:custGeom>
              <a:solidFill>
                <a:srgbClr val="F4A4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1" name="Freeform 300">
                <a:extLst>
                  <a:ext uri="{FF2B5EF4-FFF2-40B4-BE49-F238E27FC236}">
                    <a16:creationId xmlns:a16="http://schemas.microsoft.com/office/drawing/2014/main" id="{C64FAD19-D1E4-D838-FE97-29D21BF6F6F7}"/>
                  </a:ext>
                </a:extLst>
              </p:cNvPr>
              <p:cNvSpPr/>
              <p:nvPr/>
            </p:nvSpPr>
            <p:spPr>
              <a:xfrm>
                <a:off x="6192500" y="4773160"/>
                <a:ext cx="129358" cy="257243"/>
              </a:xfrm>
              <a:custGeom>
                <a:avLst/>
                <a:gdLst>
                  <a:gd name="connsiteX0" fmla="*/ 2023 w 90404"/>
                  <a:gd name="connsiteY0" fmla="*/ 45953 h 179778"/>
                  <a:gd name="connsiteX1" fmla="*/ 74753 w 90404"/>
                  <a:gd name="connsiteY1" fmla="*/ 179114 h 179778"/>
                  <a:gd name="connsiteX2" fmla="*/ 44568 w 90404"/>
                  <a:gd name="connsiteY2" fmla="*/ 46 h 179778"/>
                  <a:gd name="connsiteX3" fmla="*/ 2023 w 90404"/>
                  <a:gd name="connsiteY3" fmla="*/ 45953 h 179778"/>
                </a:gdLst>
                <a:ahLst/>
                <a:cxnLst>
                  <a:cxn ang="0">
                    <a:pos x="connsiteX0" y="connsiteY0"/>
                  </a:cxn>
                  <a:cxn ang="0">
                    <a:pos x="connsiteX1" y="connsiteY1"/>
                  </a:cxn>
                  <a:cxn ang="0">
                    <a:pos x="connsiteX2" y="connsiteY2"/>
                  </a:cxn>
                  <a:cxn ang="0">
                    <a:pos x="connsiteX3" y="connsiteY3"/>
                  </a:cxn>
                </a:cxnLst>
                <a:rect l="l" t="t" r="r" b="b"/>
                <a:pathLst>
                  <a:path w="90404" h="179778">
                    <a:moveTo>
                      <a:pt x="2023" y="45953"/>
                    </a:moveTo>
                    <a:cubicBezTo>
                      <a:pt x="2023" y="45953"/>
                      <a:pt x="35882" y="190738"/>
                      <a:pt x="74753" y="179114"/>
                    </a:cubicBezTo>
                    <a:cubicBezTo>
                      <a:pt x="113624" y="167601"/>
                      <a:pt x="71070" y="1087"/>
                      <a:pt x="44568" y="46"/>
                    </a:cubicBezTo>
                    <a:cubicBezTo>
                      <a:pt x="18066" y="-1032"/>
                      <a:pt x="-7467" y="16847"/>
                      <a:pt x="2023" y="45953"/>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2" name="Freeform 301">
                <a:extLst>
                  <a:ext uri="{FF2B5EF4-FFF2-40B4-BE49-F238E27FC236}">
                    <a16:creationId xmlns:a16="http://schemas.microsoft.com/office/drawing/2014/main" id="{7FD6E1DB-537B-4638-AB74-5186D88C973A}"/>
                  </a:ext>
                </a:extLst>
              </p:cNvPr>
              <p:cNvSpPr/>
              <p:nvPr/>
            </p:nvSpPr>
            <p:spPr>
              <a:xfrm>
                <a:off x="6224281" y="4781358"/>
                <a:ext cx="81289" cy="208819"/>
              </a:xfrm>
              <a:custGeom>
                <a:avLst/>
                <a:gdLst>
                  <a:gd name="connsiteX0" fmla="*/ 2705 w 56810"/>
                  <a:gd name="connsiteY0" fmla="*/ 8990 h 145936"/>
                  <a:gd name="connsiteX1" fmla="*/ 0 w 56810"/>
                  <a:gd name="connsiteY1" fmla="*/ 17234 h 145936"/>
                  <a:gd name="connsiteX2" fmla="*/ 1265 w 56810"/>
                  <a:gd name="connsiteY2" fmla="*/ 23746 h 145936"/>
                  <a:gd name="connsiteX3" fmla="*/ 1440 w 56810"/>
                  <a:gd name="connsiteY3" fmla="*/ 24427 h 145936"/>
                  <a:gd name="connsiteX4" fmla="*/ 1661 w 56810"/>
                  <a:gd name="connsiteY4" fmla="*/ 25146 h 145936"/>
                  <a:gd name="connsiteX5" fmla="*/ 53548 w 56810"/>
                  <a:gd name="connsiteY5" fmla="*/ 145937 h 145936"/>
                  <a:gd name="connsiteX6" fmla="*/ 56797 w 56810"/>
                  <a:gd name="connsiteY6" fmla="*/ 119815 h 145936"/>
                  <a:gd name="connsiteX7" fmla="*/ 56539 w 56810"/>
                  <a:gd name="connsiteY7" fmla="*/ 111396 h 145936"/>
                  <a:gd name="connsiteX8" fmla="*/ 24129 w 56810"/>
                  <a:gd name="connsiteY8" fmla="*/ 0 h 145936"/>
                  <a:gd name="connsiteX9" fmla="*/ 2705 w 56810"/>
                  <a:gd name="connsiteY9" fmla="*/ 8990 h 14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810" h="145936">
                    <a:moveTo>
                      <a:pt x="2705" y="8990"/>
                    </a:moveTo>
                    <a:cubicBezTo>
                      <a:pt x="868" y="11366"/>
                      <a:pt x="0" y="14102"/>
                      <a:pt x="0" y="17234"/>
                    </a:cubicBezTo>
                    <a:cubicBezTo>
                      <a:pt x="74" y="19251"/>
                      <a:pt x="471" y="21406"/>
                      <a:pt x="1265" y="23746"/>
                    </a:cubicBezTo>
                    <a:lnTo>
                      <a:pt x="1440" y="24427"/>
                    </a:lnTo>
                    <a:lnTo>
                      <a:pt x="1661" y="25146"/>
                    </a:lnTo>
                    <a:cubicBezTo>
                      <a:pt x="15471" y="84298"/>
                      <a:pt x="40643" y="142694"/>
                      <a:pt x="53548" y="145937"/>
                    </a:cubicBezTo>
                    <a:cubicBezTo>
                      <a:pt x="53548" y="144997"/>
                      <a:pt x="57047" y="138771"/>
                      <a:pt x="56797" y="119815"/>
                    </a:cubicBezTo>
                    <a:cubicBezTo>
                      <a:pt x="56797" y="117217"/>
                      <a:pt x="56687" y="114454"/>
                      <a:pt x="56539" y="111396"/>
                    </a:cubicBezTo>
                    <a:cubicBezTo>
                      <a:pt x="53622" y="62892"/>
                      <a:pt x="33970" y="10003"/>
                      <a:pt x="24129" y="0"/>
                    </a:cubicBezTo>
                    <a:cubicBezTo>
                      <a:pt x="15111" y="359"/>
                      <a:pt x="6711" y="3703"/>
                      <a:pt x="2705" y="8990"/>
                    </a:cubicBezTo>
                  </a:path>
                </a:pathLst>
              </a:custGeom>
              <a:solidFill>
                <a:srgbClr val="F4A4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3" name="Freeform 302">
                <a:extLst>
                  <a:ext uri="{FF2B5EF4-FFF2-40B4-BE49-F238E27FC236}">
                    <a16:creationId xmlns:a16="http://schemas.microsoft.com/office/drawing/2014/main" id="{B570B13F-CADC-4A1C-4BA0-58D4569CB0A0}"/>
                  </a:ext>
                </a:extLst>
              </p:cNvPr>
              <p:cNvSpPr/>
              <p:nvPr/>
            </p:nvSpPr>
            <p:spPr>
              <a:xfrm>
                <a:off x="6148878" y="4615089"/>
                <a:ext cx="105729" cy="293937"/>
              </a:xfrm>
              <a:custGeom>
                <a:avLst/>
                <a:gdLst>
                  <a:gd name="connsiteX0" fmla="*/ 339 w 73890"/>
                  <a:gd name="connsiteY0" fmla="*/ 41508 h 205422"/>
                  <a:gd name="connsiteX1" fmla="*/ 46826 w 73890"/>
                  <a:gd name="connsiteY1" fmla="*/ 205388 h 205422"/>
                  <a:gd name="connsiteX2" fmla="*/ 51044 w 73890"/>
                  <a:gd name="connsiteY2" fmla="*/ 2215 h 205422"/>
                  <a:gd name="connsiteX3" fmla="*/ 339 w 73890"/>
                  <a:gd name="connsiteY3" fmla="*/ 41508 h 205422"/>
                </a:gdLst>
                <a:ahLst/>
                <a:cxnLst>
                  <a:cxn ang="0">
                    <a:pos x="connsiteX0" y="connsiteY0"/>
                  </a:cxn>
                  <a:cxn ang="0">
                    <a:pos x="connsiteX1" y="connsiteY1"/>
                  </a:cxn>
                  <a:cxn ang="0">
                    <a:pos x="connsiteX2" y="connsiteY2"/>
                  </a:cxn>
                  <a:cxn ang="0">
                    <a:pos x="connsiteX3" y="connsiteY3"/>
                  </a:cxn>
                </a:cxnLst>
                <a:rect l="l" t="t" r="r" b="b"/>
                <a:pathLst>
                  <a:path w="73890" h="205422">
                    <a:moveTo>
                      <a:pt x="339" y="41508"/>
                    </a:moveTo>
                    <a:cubicBezTo>
                      <a:pt x="339" y="41508"/>
                      <a:pt x="6293" y="208197"/>
                      <a:pt x="46826" y="205388"/>
                    </a:cubicBezTo>
                    <a:cubicBezTo>
                      <a:pt x="87312" y="202587"/>
                      <a:pt x="76965" y="10090"/>
                      <a:pt x="51044" y="2215"/>
                    </a:cubicBezTo>
                    <a:cubicBezTo>
                      <a:pt x="25152" y="-5633"/>
                      <a:pt x="-3446" y="7354"/>
                      <a:pt x="339" y="41508"/>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4" name="Freeform 303">
                <a:extLst>
                  <a:ext uri="{FF2B5EF4-FFF2-40B4-BE49-F238E27FC236}">
                    <a16:creationId xmlns:a16="http://schemas.microsoft.com/office/drawing/2014/main" id="{AD2820C7-5C71-ADA4-73E4-6CBB1FDDEAF7}"/>
                  </a:ext>
                </a:extLst>
              </p:cNvPr>
              <p:cNvSpPr/>
              <p:nvPr/>
            </p:nvSpPr>
            <p:spPr>
              <a:xfrm>
                <a:off x="6180782" y="4623421"/>
                <a:ext cx="57674" cy="243446"/>
              </a:xfrm>
              <a:custGeom>
                <a:avLst/>
                <a:gdLst>
                  <a:gd name="connsiteX0" fmla="*/ 5670 w 40306"/>
                  <a:gd name="connsiteY0" fmla="*/ 4019 h 170136"/>
                  <a:gd name="connsiteX1" fmla="*/ 2 w 40306"/>
                  <a:gd name="connsiteY1" fmla="*/ 18839 h 170136"/>
                  <a:gd name="connsiteX2" fmla="*/ 223 w 40306"/>
                  <a:gd name="connsiteY2" fmla="*/ 22588 h 170136"/>
                  <a:gd name="connsiteX3" fmla="*/ 325 w 40306"/>
                  <a:gd name="connsiteY3" fmla="*/ 23804 h 170136"/>
                  <a:gd name="connsiteX4" fmla="*/ 28489 w 40306"/>
                  <a:gd name="connsiteY4" fmla="*/ 170136 h 170136"/>
                  <a:gd name="connsiteX5" fmla="*/ 38439 w 40306"/>
                  <a:gd name="connsiteY5" fmla="*/ 131349 h 170136"/>
                  <a:gd name="connsiteX6" fmla="*/ 40285 w 40306"/>
                  <a:gd name="connsiteY6" fmla="*/ 90803 h 170136"/>
                  <a:gd name="connsiteX7" fmla="*/ 26439 w 40306"/>
                  <a:gd name="connsiteY7" fmla="*/ 776 h 170136"/>
                  <a:gd name="connsiteX8" fmla="*/ 5670 w 40306"/>
                  <a:gd name="connsiteY8" fmla="*/ 4019 h 17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306" h="170136">
                    <a:moveTo>
                      <a:pt x="5670" y="4019"/>
                    </a:moveTo>
                    <a:cubicBezTo>
                      <a:pt x="1839" y="7224"/>
                      <a:pt x="-72" y="12189"/>
                      <a:pt x="2" y="18839"/>
                    </a:cubicBezTo>
                    <a:cubicBezTo>
                      <a:pt x="2" y="20027"/>
                      <a:pt x="76" y="21252"/>
                      <a:pt x="223" y="22588"/>
                    </a:cubicBezTo>
                    <a:lnTo>
                      <a:pt x="325" y="23804"/>
                    </a:lnTo>
                    <a:cubicBezTo>
                      <a:pt x="2817" y="91954"/>
                      <a:pt x="15907" y="159304"/>
                      <a:pt x="28489" y="170136"/>
                    </a:cubicBezTo>
                    <a:cubicBezTo>
                      <a:pt x="31193" y="166212"/>
                      <a:pt x="35846" y="155426"/>
                      <a:pt x="38439" y="131349"/>
                    </a:cubicBezTo>
                    <a:cubicBezTo>
                      <a:pt x="39889" y="118040"/>
                      <a:pt x="40424" y="104260"/>
                      <a:pt x="40285" y="90803"/>
                    </a:cubicBezTo>
                    <a:cubicBezTo>
                      <a:pt x="39815" y="48203"/>
                      <a:pt x="32532" y="9923"/>
                      <a:pt x="26439" y="776"/>
                    </a:cubicBezTo>
                    <a:cubicBezTo>
                      <a:pt x="18390" y="-872"/>
                      <a:pt x="10498" y="58"/>
                      <a:pt x="5670" y="4019"/>
                    </a:cubicBezTo>
                  </a:path>
                </a:pathLst>
              </a:custGeom>
              <a:solidFill>
                <a:srgbClr val="F4A4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5" name="Freeform 304">
                <a:extLst>
                  <a:ext uri="{FF2B5EF4-FFF2-40B4-BE49-F238E27FC236}">
                    <a16:creationId xmlns:a16="http://schemas.microsoft.com/office/drawing/2014/main" id="{1F3D0170-CCBE-DB7C-3D3B-79066550DD8F}"/>
                  </a:ext>
                </a:extLst>
              </p:cNvPr>
              <p:cNvSpPr/>
              <p:nvPr/>
            </p:nvSpPr>
            <p:spPr>
              <a:xfrm>
                <a:off x="6104479" y="4456360"/>
                <a:ext cx="107202" cy="305511"/>
              </a:xfrm>
              <a:custGeom>
                <a:avLst/>
                <a:gdLst>
                  <a:gd name="connsiteX0" fmla="*/ 5337 w 74920"/>
                  <a:gd name="connsiteY0" fmla="*/ 37404 h 213511"/>
                  <a:gd name="connsiteX1" fmla="*/ 26254 w 74920"/>
                  <a:gd name="connsiteY1" fmla="*/ 213460 h 213511"/>
                  <a:gd name="connsiteX2" fmla="*/ 63897 w 74920"/>
                  <a:gd name="connsiteY2" fmla="*/ 5240 h 213511"/>
                  <a:gd name="connsiteX3" fmla="*/ 5337 w 74920"/>
                  <a:gd name="connsiteY3" fmla="*/ 37404 h 213511"/>
                </a:gdLst>
                <a:ahLst/>
                <a:cxnLst>
                  <a:cxn ang="0">
                    <a:pos x="connsiteX0" y="connsiteY0"/>
                  </a:cxn>
                  <a:cxn ang="0">
                    <a:pos x="connsiteX1" y="connsiteY1"/>
                  </a:cxn>
                  <a:cxn ang="0">
                    <a:pos x="connsiteX2" y="connsiteY2"/>
                  </a:cxn>
                  <a:cxn ang="0">
                    <a:pos x="connsiteX3" y="connsiteY3"/>
                  </a:cxn>
                </a:cxnLst>
                <a:rect l="l" t="t" r="r" b="b"/>
                <a:pathLst>
                  <a:path w="74920" h="213511">
                    <a:moveTo>
                      <a:pt x="5337" y="37404"/>
                    </a:moveTo>
                    <a:cubicBezTo>
                      <a:pt x="5337" y="37404"/>
                      <a:pt x="-15867" y="209712"/>
                      <a:pt x="26254" y="213460"/>
                    </a:cubicBezTo>
                    <a:cubicBezTo>
                      <a:pt x="68365" y="217163"/>
                      <a:pt x="89282" y="17583"/>
                      <a:pt x="63897" y="5240"/>
                    </a:cubicBezTo>
                    <a:cubicBezTo>
                      <a:pt x="38476" y="-7029"/>
                      <a:pt x="7072" y="1676"/>
                      <a:pt x="5337" y="37404"/>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6" name="Freeform 305">
                <a:extLst>
                  <a:ext uri="{FF2B5EF4-FFF2-40B4-BE49-F238E27FC236}">
                    <a16:creationId xmlns:a16="http://schemas.microsoft.com/office/drawing/2014/main" id="{E04A3EEE-53A7-F195-E9A3-F7600FD50097}"/>
                  </a:ext>
                </a:extLst>
              </p:cNvPr>
              <p:cNvSpPr/>
              <p:nvPr/>
            </p:nvSpPr>
            <p:spPr>
              <a:xfrm>
                <a:off x="6136425" y="4464647"/>
                <a:ext cx="58837" cy="255437"/>
              </a:xfrm>
              <a:custGeom>
                <a:avLst/>
                <a:gdLst>
                  <a:gd name="connsiteX0" fmla="*/ 14275 w 41119"/>
                  <a:gd name="connsiteY0" fmla="*/ 2396 h 178516"/>
                  <a:gd name="connsiteX1" fmla="*/ 5294 w 41119"/>
                  <a:gd name="connsiteY1" fmla="*/ 21150 h 178516"/>
                  <a:gd name="connsiteX2" fmla="*/ 5183 w 41119"/>
                  <a:gd name="connsiteY2" fmla="*/ 22366 h 178516"/>
                  <a:gd name="connsiteX3" fmla="*/ 32 w 41119"/>
                  <a:gd name="connsiteY3" fmla="*/ 111674 h 178516"/>
                  <a:gd name="connsiteX4" fmla="*/ 10851 w 41119"/>
                  <a:gd name="connsiteY4" fmla="*/ 178517 h 178516"/>
                  <a:gd name="connsiteX5" fmla="*/ 27466 w 41119"/>
                  <a:gd name="connsiteY5" fmla="*/ 141535 h 178516"/>
                  <a:gd name="connsiteX6" fmla="*/ 41100 w 41119"/>
                  <a:gd name="connsiteY6" fmla="*/ 35030 h 178516"/>
                  <a:gd name="connsiteX7" fmla="*/ 37094 w 41119"/>
                  <a:gd name="connsiteY7" fmla="*/ 2728 h 178516"/>
                  <a:gd name="connsiteX8" fmla="*/ 14275 w 41119"/>
                  <a:gd name="connsiteY8" fmla="*/ 2396 h 178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19" h="178516">
                    <a:moveTo>
                      <a:pt x="14275" y="2396"/>
                    </a:moveTo>
                    <a:cubicBezTo>
                      <a:pt x="8755" y="5675"/>
                      <a:pt x="5728" y="11967"/>
                      <a:pt x="5294" y="21150"/>
                    </a:cubicBezTo>
                    <a:lnTo>
                      <a:pt x="5183" y="22366"/>
                    </a:lnTo>
                    <a:cubicBezTo>
                      <a:pt x="1362" y="53673"/>
                      <a:pt x="-254" y="85119"/>
                      <a:pt x="32" y="111674"/>
                    </a:cubicBezTo>
                    <a:cubicBezTo>
                      <a:pt x="392" y="146279"/>
                      <a:pt x="4214" y="171940"/>
                      <a:pt x="10851" y="178517"/>
                    </a:cubicBezTo>
                    <a:cubicBezTo>
                      <a:pt x="14017" y="175533"/>
                      <a:pt x="20691" y="165852"/>
                      <a:pt x="27466" y="141535"/>
                    </a:cubicBezTo>
                    <a:cubicBezTo>
                      <a:pt x="37713" y="105447"/>
                      <a:pt x="41424" y="63851"/>
                      <a:pt x="41100" y="35030"/>
                    </a:cubicBezTo>
                    <a:cubicBezTo>
                      <a:pt x="40925" y="18985"/>
                      <a:pt x="39374" y="7619"/>
                      <a:pt x="37094" y="2728"/>
                    </a:cubicBezTo>
                    <a:cubicBezTo>
                      <a:pt x="28805" y="-588"/>
                      <a:pt x="20119" y="-1094"/>
                      <a:pt x="14275" y="2396"/>
                    </a:cubicBezTo>
                  </a:path>
                </a:pathLst>
              </a:custGeom>
              <a:solidFill>
                <a:srgbClr val="F4A4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7" name="Freeform 306">
                <a:extLst>
                  <a:ext uri="{FF2B5EF4-FFF2-40B4-BE49-F238E27FC236}">
                    <a16:creationId xmlns:a16="http://schemas.microsoft.com/office/drawing/2014/main" id="{AF9248F9-5BB9-8FE3-E413-E07136AEE985}"/>
                  </a:ext>
                </a:extLst>
              </p:cNvPr>
              <p:cNvSpPr/>
              <p:nvPr/>
            </p:nvSpPr>
            <p:spPr>
              <a:xfrm>
                <a:off x="6400838" y="5139582"/>
                <a:ext cx="147617" cy="164126"/>
              </a:xfrm>
              <a:custGeom>
                <a:avLst/>
                <a:gdLst>
                  <a:gd name="connsiteX0" fmla="*/ 0 w 103164"/>
                  <a:gd name="connsiteY0" fmla="*/ 47307 h 114702"/>
                  <a:gd name="connsiteX1" fmla="*/ 103164 w 103164"/>
                  <a:gd name="connsiteY1" fmla="*/ 114703 h 114702"/>
                  <a:gd name="connsiteX2" fmla="*/ 89539 w 103164"/>
                  <a:gd name="connsiteY2" fmla="*/ 0 h 114702"/>
                </a:gdLst>
                <a:ahLst/>
                <a:cxnLst>
                  <a:cxn ang="0">
                    <a:pos x="connsiteX0" y="connsiteY0"/>
                  </a:cxn>
                  <a:cxn ang="0">
                    <a:pos x="connsiteX1" y="connsiteY1"/>
                  </a:cxn>
                  <a:cxn ang="0">
                    <a:pos x="connsiteX2" y="connsiteY2"/>
                  </a:cxn>
                </a:cxnLst>
                <a:rect l="l" t="t" r="r" b="b"/>
                <a:pathLst>
                  <a:path w="103164" h="114702">
                    <a:moveTo>
                      <a:pt x="0" y="47307"/>
                    </a:moveTo>
                    <a:lnTo>
                      <a:pt x="103164" y="114703"/>
                    </a:lnTo>
                    <a:lnTo>
                      <a:pt x="89539" y="0"/>
                    </a:lnTo>
                    <a:close/>
                  </a:path>
                </a:pathLst>
              </a:custGeom>
              <a:solidFill>
                <a:srgbClr val="BD1B5F"/>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8" name="Freeform 307">
                <a:extLst>
                  <a:ext uri="{FF2B5EF4-FFF2-40B4-BE49-F238E27FC236}">
                    <a16:creationId xmlns:a16="http://schemas.microsoft.com/office/drawing/2014/main" id="{04BD2CAB-AC6A-6718-6554-832BAB97DA90}"/>
                  </a:ext>
                </a:extLst>
              </p:cNvPr>
              <p:cNvSpPr/>
              <p:nvPr/>
            </p:nvSpPr>
            <p:spPr>
              <a:xfrm>
                <a:off x="6510798" y="4985854"/>
                <a:ext cx="145384" cy="153728"/>
              </a:xfrm>
              <a:custGeom>
                <a:avLst/>
                <a:gdLst>
                  <a:gd name="connsiteX0" fmla="*/ 0 w 101604"/>
                  <a:gd name="connsiteY0" fmla="*/ 0 h 107435"/>
                  <a:gd name="connsiteX1" fmla="*/ 12692 w 101604"/>
                  <a:gd name="connsiteY1" fmla="*/ 107435 h 107435"/>
                  <a:gd name="connsiteX2" fmla="*/ 101604 w 101604"/>
                  <a:gd name="connsiteY2" fmla="*/ 60405 h 107435"/>
                </a:gdLst>
                <a:ahLst/>
                <a:cxnLst>
                  <a:cxn ang="0">
                    <a:pos x="connsiteX0" y="connsiteY0"/>
                  </a:cxn>
                  <a:cxn ang="0">
                    <a:pos x="connsiteX1" y="connsiteY1"/>
                  </a:cxn>
                  <a:cxn ang="0">
                    <a:pos x="connsiteX2" y="connsiteY2"/>
                  </a:cxn>
                </a:cxnLst>
                <a:rect l="l" t="t" r="r" b="b"/>
                <a:pathLst>
                  <a:path w="101604" h="107435">
                    <a:moveTo>
                      <a:pt x="0" y="0"/>
                    </a:moveTo>
                    <a:lnTo>
                      <a:pt x="12692" y="107435"/>
                    </a:lnTo>
                    <a:lnTo>
                      <a:pt x="101604" y="60405"/>
                    </a:lnTo>
                    <a:close/>
                  </a:path>
                </a:pathLst>
              </a:custGeom>
              <a:solidFill>
                <a:srgbClr val="BD1B5F"/>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9" name="Freeform 308">
                <a:extLst>
                  <a:ext uri="{FF2B5EF4-FFF2-40B4-BE49-F238E27FC236}">
                    <a16:creationId xmlns:a16="http://schemas.microsoft.com/office/drawing/2014/main" id="{E1097F00-6D89-593E-1D9E-43A6D03AFEBF}"/>
                  </a:ext>
                </a:extLst>
              </p:cNvPr>
              <p:cNvSpPr/>
              <p:nvPr/>
            </p:nvSpPr>
            <p:spPr>
              <a:xfrm>
                <a:off x="5250864" y="6009390"/>
                <a:ext cx="120382" cy="229771"/>
              </a:xfrm>
              <a:custGeom>
                <a:avLst/>
                <a:gdLst>
                  <a:gd name="connsiteX0" fmla="*/ 79024 w 84131"/>
                  <a:gd name="connsiteY0" fmla="*/ 160473 h 160579"/>
                  <a:gd name="connsiteX1" fmla="*/ 65242 w 84131"/>
                  <a:gd name="connsiteY1" fmla="*/ 133771 h 160579"/>
                  <a:gd name="connsiteX2" fmla="*/ 69396 w 84131"/>
                  <a:gd name="connsiteY2" fmla="*/ 69728 h 160579"/>
                  <a:gd name="connsiteX3" fmla="*/ 164 w 84131"/>
                  <a:gd name="connsiteY3" fmla="*/ 103 h 160579"/>
                  <a:gd name="connsiteX4" fmla="*/ 79052 w 84131"/>
                  <a:gd name="connsiteY4" fmla="*/ 62239 h 160579"/>
                  <a:gd name="connsiteX5" fmla="*/ 73901 w 84131"/>
                  <a:gd name="connsiteY5" fmla="*/ 133807 h 160579"/>
                  <a:gd name="connsiteX6" fmla="*/ 79024 w 84131"/>
                  <a:gd name="connsiteY6" fmla="*/ 160473 h 16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131" h="160579">
                    <a:moveTo>
                      <a:pt x="79024" y="160473"/>
                    </a:moveTo>
                    <a:cubicBezTo>
                      <a:pt x="79089" y="161588"/>
                      <a:pt x="66294" y="154062"/>
                      <a:pt x="65242" y="133771"/>
                    </a:cubicBezTo>
                    <a:cubicBezTo>
                      <a:pt x="61781" y="115929"/>
                      <a:pt x="79347" y="86169"/>
                      <a:pt x="69396" y="69728"/>
                    </a:cubicBezTo>
                    <a:cubicBezTo>
                      <a:pt x="32934" y="31770"/>
                      <a:pt x="-2725" y="3023"/>
                      <a:pt x="164" y="103"/>
                    </a:cubicBezTo>
                    <a:cubicBezTo>
                      <a:pt x="1965" y="-1730"/>
                      <a:pt x="39608" y="21049"/>
                      <a:pt x="79052" y="62239"/>
                    </a:cubicBezTo>
                    <a:cubicBezTo>
                      <a:pt x="93950" y="96098"/>
                      <a:pt x="71049" y="116574"/>
                      <a:pt x="73901" y="133807"/>
                    </a:cubicBezTo>
                    <a:cubicBezTo>
                      <a:pt x="72599" y="150507"/>
                      <a:pt x="80963" y="158741"/>
                      <a:pt x="79024" y="160473"/>
                    </a:cubicBezTo>
                  </a:path>
                </a:pathLst>
              </a:custGeom>
              <a:solidFill>
                <a:srgbClr val="757D8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0" name="Freeform 309">
                <a:extLst>
                  <a:ext uri="{FF2B5EF4-FFF2-40B4-BE49-F238E27FC236}">
                    <a16:creationId xmlns:a16="http://schemas.microsoft.com/office/drawing/2014/main" id="{61A7A756-5905-A708-19F8-AAF2E9A8C7C4}"/>
                  </a:ext>
                </a:extLst>
              </p:cNvPr>
              <p:cNvSpPr/>
              <p:nvPr/>
            </p:nvSpPr>
            <p:spPr>
              <a:xfrm>
                <a:off x="5068353" y="3472743"/>
                <a:ext cx="291540" cy="634332"/>
              </a:xfrm>
              <a:custGeom>
                <a:avLst/>
                <a:gdLst>
                  <a:gd name="connsiteX0" fmla="*/ 176352 w 203747"/>
                  <a:gd name="connsiteY0" fmla="*/ 257 h 443312"/>
                  <a:gd name="connsiteX1" fmla="*/ 57791 w 203747"/>
                  <a:gd name="connsiteY1" fmla="*/ 78586 h 443312"/>
                  <a:gd name="connsiteX2" fmla="*/ 30320 w 203747"/>
                  <a:gd name="connsiteY2" fmla="*/ 432273 h 443312"/>
                  <a:gd name="connsiteX3" fmla="*/ 176352 w 203747"/>
                  <a:gd name="connsiteY3" fmla="*/ 257 h 443312"/>
                </a:gdLst>
                <a:ahLst/>
                <a:cxnLst>
                  <a:cxn ang="0">
                    <a:pos x="connsiteX0" y="connsiteY0"/>
                  </a:cxn>
                  <a:cxn ang="0">
                    <a:pos x="connsiteX1" y="connsiteY1"/>
                  </a:cxn>
                  <a:cxn ang="0">
                    <a:pos x="connsiteX2" y="connsiteY2"/>
                  </a:cxn>
                  <a:cxn ang="0">
                    <a:pos x="connsiteX3" y="connsiteY3"/>
                  </a:cxn>
                </a:cxnLst>
                <a:rect l="l" t="t" r="r" b="b"/>
                <a:pathLst>
                  <a:path w="203747" h="443312">
                    <a:moveTo>
                      <a:pt x="176352" y="257"/>
                    </a:moveTo>
                    <a:cubicBezTo>
                      <a:pt x="176352" y="257"/>
                      <a:pt x="102035" y="-8668"/>
                      <a:pt x="57791" y="78586"/>
                    </a:cubicBezTo>
                    <a:cubicBezTo>
                      <a:pt x="13511" y="165804"/>
                      <a:pt x="-31629" y="342320"/>
                      <a:pt x="30320" y="432273"/>
                    </a:cubicBezTo>
                    <a:cubicBezTo>
                      <a:pt x="92342" y="522144"/>
                      <a:pt x="271726" y="34798"/>
                      <a:pt x="176352" y="257"/>
                    </a:cubicBezTo>
                  </a:path>
                </a:pathLst>
              </a:custGeom>
              <a:solidFill>
                <a:srgbClr val="D57522"/>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1" name="Freeform 310">
                <a:extLst>
                  <a:ext uri="{FF2B5EF4-FFF2-40B4-BE49-F238E27FC236}">
                    <a16:creationId xmlns:a16="http://schemas.microsoft.com/office/drawing/2014/main" id="{1AEF7270-7722-3D4E-D2A2-C196EFC22633}"/>
                  </a:ext>
                </a:extLst>
              </p:cNvPr>
              <p:cNvSpPr/>
              <p:nvPr/>
            </p:nvSpPr>
            <p:spPr>
              <a:xfrm>
                <a:off x="5090343" y="3392791"/>
                <a:ext cx="1301984" cy="1333842"/>
              </a:xfrm>
              <a:custGeom>
                <a:avLst/>
                <a:gdLst>
                  <a:gd name="connsiteX0" fmla="*/ 909193 w 909910"/>
                  <a:gd name="connsiteY0" fmla="*/ 490701 h 932175"/>
                  <a:gd name="connsiteX1" fmla="*/ 429658 w 909910"/>
                  <a:gd name="connsiteY1" fmla="*/ 931522 h 932175"/>
                  <a:gd name="connsiteX2" fmla="*/ 708 w 909910"/>
                  <a:gd name="connsiteY2" fmla="*/ 441552 h 932175"/>
                  <a:gd name="connsiteX3" fmla="*/ 480243 w 909910"/>
                  <a:gd name="connsiteY3" fmla="*/ 656 h 932175"/>
                  <a:gd name="connsiteX4" fmla="*/ 909193 w 909910"/>
                  <a:gd name="connsiteY4" fmla="*/ 490701 h 93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910" h="932175">
                    <a:moveTo>
                      <a:pt x="909193" y="490701"/>
                    </a:moveTo>
                    <a:cubicBezTo>
                      <a:pt x="895199" y="747775"/>
                      <a:pt x="680544" y="945016"/>
                      <a:pt x="429658" y="931522"/>
                    </a:cubicBezTo>
                    <a:cubicBezTo>
                      <a:pt x="178799" y="917890"/>
                      <a:pt x="-13175" y="698553"/>
                      <a:pt x="708" y="441552"/>
                    </a:cubicBezTo>
                    <a:cubicBezTo>
                      <a:pt x="14730" y="184440"/>
                      <a:pt x="229422" y="-12874"/>
                      <a:pt x="480243" y="656"/>
                    </a:cubicBezTo>
                    <a:cubicBezTo>
                      <a:pt x="731212" y="14215"/>
                      <a:pt x="923178" y="233663"/>
                      <a:pt x="909193" y="490701"/>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2" name="Freeform 311">
                <a:extLst>
                  <a:ext uri="{FF2B5EF4-FFF2-40B4-BE49-F238E27FC236}">
                    <a16:creationId xmlns:a16="http://schemas.microsoft.com/office/drawing/2014/main" id="{1ACE4EE5-D022-5C94-5081-9B6AAE9037AD}"/>
                  </a:ext>
                </a:extLst>
              </p:cNvPr>
              <p:cNvSpPr/>
              <p:nvPr/>
            </p:nvSpPr>
            <p:spPr>
              <a:xfrm>
                <a:off x="5431188" y="4222613"/>
                <a:ext cx="77447" cy="73438"/>
              </a:xfrm>
              <a:custGeom>
                <a:avLst/>
                <a:gdLst>
                  <a:gd name="connsiteX0" fmla="*/ 54108 w 54125"/>
                  <a:gd name="connsiteY0" fmla="*/ 49216 h 51323"/>
                  <a:gd name="connsiteX1" fmla="*/ 15412 w 54125"/>
                  <a:gd name="connsiteY1" fmla="*/ 37924 h 51323"/>
                  <a:gd name="connsiteX2" fmla="*/ 1963 w 54125"/>
                  <a:gd name="connsiteY2" fmla="*/ 30 h 51323"/>
                  <a:gd name="connsiteX3" fmla="*/ 24717 w 54125"/>
                  <a:gd name="connsiteY3" fmla="*/ 28317 h 51323"/>
                  <a:gd name="connsiteX4" fmla="*/ 54108 w 54125"/>
                  <a:gd name="connsiteY4" fmla="*/ 49216 h 5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25" h="51323">
                    <a:moveTo>
                      <a:pt x="54108" y="49216"/>
                    </a:moveTo>
                    <a:cubicBezTo>
                      <a:pt x="54606" y="52062"/>
                      <a:pt x="33551" y="54724"/>
                      <a:pt x="15412" y="37924"/>
                    </a:cubicBezTo>
                    <a:cubicBezTo>
                      <a:pt x="-2182" y="20976"/>
                      <a:pt x="-1499" y="-71"/>
                      <a:pt x="1963" y="30"/>
                    </a:cubicBezTo>
                    <a:cubicBezTo>
                      <a:pt x="5683" y="-799"/>
                      <a:pt x="10870" y="15541"/>
                      <a:pt x="24717" y="28317"/>
                    </a:cubicBezTo>
                    <a:cubicBezTo>
                      <a:pt x="38092" y="41267"/>
                      <a:pt x="54754" y="44832"/>
                      <a:pt x="54108" y="49216"/>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3" name="Freeform 312">
                <a:extLst>
                  <a:ext uri="{FF2B5EF4-FFF2-40B4-BE49-F238E27FC236}">
                    <a16:creationId xmlns:a16="http://schemas.microsoft.com/office/drawing/2014/main" id="{8B6E9711-81F7-1A16-3255-88CC8483CD8A}"/>
                  </a:ext>
                </a:extLst>
              </p:cNvPr>
              <p:cNvSpPr/>
              <p:nvPr/>
            </p:nvSpPr>
            <p:spPr>
              <a:xfrm>
                <a:off x="5291813" y="3749482"/>
                <a:ext cx="101405" cy="66568"/>
              </a:xfrm>
              <a:custGeom>
                <a:avLst/>
                <a:gdLst>
                  <a:gd name="connsiteX0" fmla="*/ 70520 w 70868"/>
                  <a:gd name="connsiteY0" fmla="*/ 46337 h 46522"/>
                  <a:gd name="connsiteX1" fmla="*/ 41747 w 70868"/>
                  <a:gd name="connsiteY1" fmla="*/ 10681 h 46522"/>
                  <a:gd name="connsiteX2" fmla="*/ 98 w 70868"/>
                  <a:gd name="connsiteY2" fmla="*/ 20399 h 46522"/>
                  <a:gd name="connsiteX3" fmla="*/ 43483 w 70868"/>
                  <a:gd name="connsiteY3" fmla="*/ 503 h 46522"/>
                  <a:gd name="connsiteX4" fmla="*/ 70520 w 70868"/>
                  <a:gd name="connsiteY4" fmla="*/ 46337 h 46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68" h="46522">
                    <a:moveTo>
                      <a:pt x="70520" y="46337"/>
                    </a:moveTo>
                    <a:cubicBezTo>
                      <a:pt x="67169" y="49219"/>
                      <a:pt x="63781" y="17774"/>
                      <a:pt x="41747" y="10681"/>
                    </a:cubicBezTo>
                    <a:cubicBezTo>
                      <a:pt x="19353" y="6721"/>
                      <a:pt x="1187" y="23963"/>
                      <a:pt x="98" y="20399"/>
                    </a:cubicBezTo>
                    <a:cubicBezTo>
                      <a:pt x="-1379" y="19855"/>
                      <a:pt x="13944" y="-3706"/>
                      <a:pt x="43483" y="503"/>
                    </a:cubicBezTo>
                    <a:cubicBezTo>
                      <a:pt x="74203" y="12947"/>
                      <a:pt x="71064" y="48860"/>
                      <a:pt x="70520" y="46337"/>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4" name="Freeform 313">
                <a:extLst>
                  <a:ext uri="{FF2B5EF4-FFF2-40B4-BE49-F238E27FC236}">
                    <a16:creationId xmlns:a16="http://schemas.microsoft.com/office/drawing/2014/main" id="{1B23B2F4-CDC8-C9A5-88AB-0F2613D19073}"/>
                  </a:ext>
                </a:extLst>
              </p:cNvPr>
              <p:cNvSpPr/>
              <p:nvPr/>
            </p:nvSpPr>
            <p:spPr>
              <a:xfrm>
                <a:off x="5938919" y="3948876"/>
                <a:ext cx="101477" cy="66565"/>
              </a:xfrm>
              <a:custGeom>
                <a:avLst/>
                <a:gdLst>
                  <a:gd name="connsiteX0" fmla="*/ 70557 w 70919"/>
                  <a:gd name="connsiteY0" fmla="*/ 46338 h 46520"/>
                  <a:gd name="connsiteX1" fmla="*/ 41784 w 70919"/>
                  <a:gd name="connsiteY1" fmla="*/ 10683 h 46520"/>
                  <a:gd name="connsiteX2" fmla="*/ 98 w 70919"/>
                  <a:gd name="connsiteY2" fmla="*/ 20364 h 46520"/>
                  <a:gd name="connsiteX3" fmla="*/ 43483 w 70919"/>
                  <a:gd name="connsiteY3" fmla="*/ 505 h 46520"/>
                  <a:gd name="connsiteX4" fmla="*/ 70557 w 70919"/>
                  <a:gd name="connsiteY4" fmla="*/ 46338 h 4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19" h="46520">
                    <a:moveTo>
                      <a:pt x="70557" y="46338"/>
                    </a:moveTo>
                    <a:cubicBezTo>
                      <a:pt x="67206" y="49185"/>
                      <a:pt x="63781" y="17739"/>
                      <a:pt x="41784" y="10683"/>
                    </a:cubicBezTo>
                    <a:cubicBezTo>
                      <a:pt x="19390" y="6686"/>
                      <a:pt x="1224" y="23919"/>
                      <a:pt x="98" y="20364"/>
                    </a:cubicBezTo>
                    <a:cubicBezTo>
                      <a:pt x="-1379" y="19857"/>
                      <a:pt x="13944" y="-3713"/>
                      <a:pt x="43483" y="505"/>
                    </a:cubicBezTo>
                    <a:cubicBezTo>
                      <a:pt x="74240" y="12912"/>
                      <a:pt x="71138" y="48862"/>
                      <a:pt x="70557" y="4633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5" name="Freeform 314">
                <a:extLst>
                  <a:ext uri="{FF2B5EF4-FFF2-40B4-BE49-F238E27FC236}">
                    <a16:creationId xmlns:a16="http://schemas.microsoft.com/office/drawing/2014/main" id="{B89D71FC-828A-A8CF-7D2B-D3CD89FA80F1}"/>
                  </a:ext>
                </a:extLst>
              </p:cNvPr>
              <p:cNvSpPr/>
              <p:nvPr/>
            </p:nvSpPr>
            <p:spPr>
              <a:xfrm>
                <a:off x="5205277" y="4091257"/>
                <a:ext cx="181899" cy="107391"/>
              </a:xfrm>
              <a:custGeom>
                <a:avLst/>
                <a:gdLst>
                  <a:gd name="connsiteX0" fmla="*/ 126529 w 127123"/>
                  <a:gd name="connsiteY0" fmla="*/ 53587 h 75052"/>
                  <a:gd name="connsiteX1" fmla="*/ 54843 w 127123"/>
                  <a:gd name="connsiteY1" fmla="*/ 71465 h 75052"/>
                  <a:gd name="connsiteX2" fmla="*/ 611 w 127123"/>
                  <a:gd name="connsiteY2" fmla="*/ 21496 h 75052"/>
                  <a:gd name="connsiteX3" fmla="*/ 72150 w 127123"/>
                  <a:gd name="connsiteY3" fmla="*/ 3609 h 75052"/>
                  <a:gd name="connsiteX4" fmla="*/ 126529 w 127123"/>
                  <a:gd name="connsiteY4" fmla="*/ 53587 h 75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23" h="75052">
                    <a:moveTo>
                      <a:pt x="126529" y="53587"/>
                    </a:moveTo>
                    <a:cubicBezTo>
                      <a:pt x="121730" y="72294"/>
                      <a:pt x="89606" y="80280"/>
                      <a:pt x="54843" y="71465"/>
                    </a:cubicBezTo>
                    <a:cubicBezTo>
                      <a:pt x="20088" y="62549"/>
                      <a:pt x="-4217" y="40277"/>
                      <a:pt x="611" y="21496"/>
                    </a:cubicBezTo>
                    <a:cubicBezTo>
                      <a:pt x="5411" y="2743"/>
                      <a:pt x="37461" y="-5243"/>
                      <a:pt x="72150" y="3609"/>
                    </a:cubicBezTo>
                    <a:cubicBezTo>
                      <a:pt x="106988" y="12461"/>
                      <a:pt x="131284" y="34806"/>
                      <a:pt x="126529" y="53587"/>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6" name="Freeform 315">
                <a:extLst>
                  <a:ext uri="{FF2B5EF4-FFF2-40B4-BE49-F238E27FC236}">
                    <a16:creationId xmlns:a16="http://schemas.microsoft.com/office/drawing/2014/main" id="{671981D3-4E3A-36E6-748B-0EFDAA56FA63}"/>
                  </a:ext>
                </a:extLst>
              </p:cNvPr>
              <p:cNvSpPr/>
              <p:nvPr/>
            </p:nvSpPr>
            <p:spPr>
              <a:xfrm>
                <a:off x="5812399" y="4252992"/>
                <a:ext cx="181872" cy="107391"/>
              </a:xfrm>
              <a:custGeom>
                <a:avLst/>
                <a:gdLst>
                  <a:gd name="connsiteX0" fmla="*/ 126493 w 127104"/>
                  <a:gd name="connsiteY0" fmla="*/ 53536 h 75052"/>
                  <a:gd name="connsiteX1" fmla="*/ 54843 w 127104"/>
                  <a:gd name="connsiteY1" fmla="*/ 71451 h 75052"/>
                  <a:gd name="connsiteX2" fmla="*/ 612 w 127104"/>
                  <a:gd name="connsiteY2" fmla="*/ 21510 h 75052"/>
                  <a:gd name="connsiteX3" fmla="*/ 72188 w 127104"/>
                  <a:gd name="connsiteY3" fmla="*/ 3631 h 75052"/>
                  <a:gd name="connsiteX4" fmla="*/ 126493 w 127104"/>
                  <a:gd name="connsiteY4" fmla="*/ 53536 h 75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04" h="75052">
                    <a:moveTo>
                      <a:pt x="126493" y="53536"/>
                    </a:moveTo>
                    <a:cubicBezTo>
                      <a:pt x="121730" y="72280"/>
                      <a:pt x="89680" y="80302"/>
                      <a:pt x="54843" y="71451"/>
                    </a:cubicBezTo>
                    <a:cubicBezTo>
                      <a:pt x="20052" y="62673"/>
                      <a:pt x="-4216" y="40217"/>
                      <a:pt x="612" y="21510"/>
                    </a:cubicBezTo>
                    <a:cubicBezTo>
                      <a:pt x="5301" y="2729"/>
                      <a:pt x="37425" y="-5257"/>
                      <a:pt x="72188" y="3631"/>
                    </a:cubicBezTo>
                    <a:cubicBezTo>
                      <a:pt x="107016" y="12446"/>
                      <a:pt x="131321" y="34819"/>
                      <a:pt x="126493" y="53536"/>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7" name="Freeform 316">
                <a:extLst>
                  <a:ext uri="{FF2B5EF4-FFF2-40B4-BE49-F238E27FC236}">
                    <a16:creationId xmlns:a16="http://schemas.microsoft.com/office/drawing/2014/main" id="{4DB81A57-409E-D738-1B7A-E0D33508F078}"/>
                  </a:ext>
                </a:extLst>
              </p:cNvPr>
              <p:cNvSpPr/>
              <p:nvPr/>
            </p:nvSpPr>
            <p:spPr>
              <a:xfrm>
                <a:off x="5284780" y="3253603"/>
                <a:ext cx="1231013" cy="1312041"/>
              </a:xfrm>
              <a:custGeom>
                <a:avLst/>
                <a:gdLst>
                  <a:gd name="connsiteX0" fmla="*/ 179900 w 860311"/>
                  <a:gd name="connsiteY0" fmla="*/ 47703 h 916939"/>
                  <a:gd name="connsiteX1" fmla="*/ 318613 w 860311"/>
                  <a:gd name="connsiteY1" fmla="*/ 4412 h 916939"/>
                  <a:gd name="connsiteX2" fmla="*/ 273539 w 860311"/>
                  <a:gd name="connsiteY2" fmla="*/ 49029 h 916939"/>
                  <a:gd name="connsiteX3" fmla="*/ 843730 w 860311"/>
                  <a:gd name="connsiteY3" fmla="*/ 388430 h 916939"/>
                  <a:gd name="connsiteX4" fmla="*/ 776188 w 860311"/>
                  <a:gd name="connsiteY4" fmla="*/ 772476 h 916939"/>
                  <a:gd name="connsiteX5" fmla="*/ 613060 w 860311"/>
                  <a:gd name="connsiteY5" fmla="*/ 916939 h 916939"/>
                  <a:gd name="connsiteX6" fmla="*/ 679337 w 860311"/>
                  <a:gd name="connsiteY6" fmla="*/ 675689 h 916939"/>
                  <a:gd name="connsiteX7" fmla="*/ 390872 w 860311"/>
                  <a:gd name="connsiteY7" fmla="*/ 433831 h 916939"/>
                  <a:gd name="connsiteX8" fmla="*/ 414420 w 860311"/>
                  <a:gd name="connsiteY8" fmla="*/ 485973 h 916939"/>
                  <a:gd name="connsiteX9" fmla="*/ 0 w 860311"/>
                  <a:gd name="connsiteY9" fmla="*/ 176756 h 916939"/>
                  <a:gd name="connsiteX10" fmla="*/ 179900 w 860311"/>
                  <a:gd name="connsiteY10" fmla="*/ 47703 h 91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0311" h="916939">
                    <a:moveTo>
                      <a:pt x="179900" y="47703"/>
                    </a:moveTo>
                    <a:cubicBezTo>
                      <a:pt x="206901" y="-20411"/>
                      <a:pt x="318613" y="4412"/>
                      <a:pt x="318613" y="4412"/>
                    </a:cubicBezTo>
                    <a:lnTo>
                      <a:pt x="273539" y="49029"/>
                    </a:lnTo>
                    <a:cubicBezTo>
                      <a:pt x="438181" y="-23644"/>
                      <a:pt x="778062" y="139848"/>
                      <a:pt x="843730" y="388430"/>
                    </a:cubicBezTo>
                    <a:cubicBezTo>
                      <a:pt x="886995" y="552208"/>
                      <a:pt x="838930" y="651050"/>
                      <a:pt x="776188" y="772476"/>
                    </a:cubicBezTo>
                    <a:cubicBezTo>
                      <a:pt x="713021" y="872432"/>
                      <a:pt x="662823" y="894630"/>
                      <a:pt x="613060" y="916939"/>
                    </a:cubicBezTo>
                    <a:cubicBezTo>
                      <a:pt x="633617" y="880059"/>
                      <a:pt x="699784" y="802412"/>
                      <a:pt x="679337" y="675689"/>
                    </a:cubicBezTo>
                    <a:cubicBezTo>
                      <a:pt x="658928" y="548865"/>
                      <a:pt x="390872" y="433831"/>
                      <a:pt x="390872" y="433831"/>
                    </a:cubicBezTo>
                    <a:lnTo>
                      <a:pt x="414420" y="485973"/>
                    </a:lnTo>
                    <a:cubicBezTo>
                      <a:pt x="23732" y="379542"/>
                      <a:pt x="0" y="176756"/>
                      <a:pt x="0" y="176756"/>
                    </a:cubicBezTo>
                    <a:cubicBezTo>
                      <a:pt x="13883" y="21185"/>
                      <a:pt x="179900" y="47703"/>
                      <a:pt x="179900" y="47703"/>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8" name="Freeform 317">
                <a:extLst>
                  <a:ext uri="{FF2B5EF4-FFF2-40B4-BE49-F238E27FC236}">
                    <a16:creationId xmlns:a16="http://schemas.microsoft.com/office/drawing/2014/main" id="{CA2D68DE-FD34-F0A6-0576-52E84150A0F1}"/>
                  </a:ext>
                </a:extLst>
              </p:cNvPr>
              <p:cNvSpPr/>
              <p:nvPr/>
            </p:nvSpPr>
            <p:spPr>
              <a:xfrm>
                <a:off x="5436685" y="3358690"/>
                <a:ext cx="283669" cy="486287"/>
              </a:xfrm>
              <a:custGeom>
                <a:avLst/>
                <a:gdLst>
                  <a:gd name="connsiteX0" fmla="*/ 198025 w 198246"/>
                  <a:gd name="connsiteY0" fmla="*/ 339849 h 339849"/>
                  <a:gd name="connsiteX1" fmla="*/ 35764 w 198246"/>
                  <a:gd name="connsiteY1" fmla="*/ 200139 h 339849"/>
                  <a:gd name="connsiteX2" fmla="*/ 52213 w 198246"/>
                  <a:gd name="connsiteY2" fmla="*/ 706 h 339849"/>
                  <a:gd name="connsiteX3" fmla="*/ 24161 w 198246"/>
                  <a:gd name="connsiteY3" fmla="*/ 206900 h 339849"/>
                  <a:gd name="connsiteX4" fmla="*/ 198025 w 198246"/>
                  <a:gd name="connsiteY4" fmla="*/ 339849 h 33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46" h="339849">
                    <a:moveTo>
                      <a:pt x="198025" y="339849"/>
                    </a:moveTo>
                    <a:cubicBezTo>
                      <a:pt x="203618" y="333549"/>
                      <a:pt x="102254" y="299441"/>
                      <a:pt x="35764" y="200139"/>
                    </a:cubicBezTo>
                    <a:cubicBezTo>
                      <a:pt x="-28852" y="90079"/>
                      <a:pt x="60217" y="-2711"/>
                      <a:pt x="52213" y="706"/>
                    </a:cubicBezTo>
                    <a:cubicBezTo>
                      <a:pt x="56358" y="-9159"/>
                      <a:pt x="-44858" y="85584"/>
                      <a:pt x="24161" y="206900"/>
                    </a:cubicBezTo>
                    <a:cubicBezTo>
                      <a:pt x="95663" y="312466"/>
                      <a:pt x="200591" y="339665"/>
                      <a:pt x="198025" y="339849"/>
                    </a:cubicBezTo>
                  </a:path>
                </a:pathLst>
              </a:custGeom>
              <a:solidFill>
                <a:srgbClr val="F4A4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9" name="Freeform 318">
                <a:extLst>
                  <a:ext uri="{FF2B5EF4-FFF2-40B4-BE49-F238E27FC236}">
                    <a16:creationId xmlns:a16="http://schemas.microsoft.com/office/drawing/2014/main" id="{C12C4413-863A-5808-A4D4-D5232BE5ED28}"/>
                  </a:ext>
                </a:extLst>
              </p:cNvPr>
              <p:cNvSpPr/>
              <p:nvPr/>
            </p:nvSpPr>
            <p:spPr>
              <a:xfrm>
                <a:off x="5728215" y="3372671"/>
                <a:ext cx="721563" cy="478422"/>
              </a:xfrm>
              <a:custGeom>
                <a:avLst/>
                <a:gdLst>
                  <a:gd name="connsiteX0" fmla="*/ 504226 w 504275"/>
                  <a:gd name="connsiteY0" fmla="*/ 334214 h 334352"/>
                  <a:gd name="connsiteX1" fmla="*/ 305466 w 504275"/>
                  <a:gd name="connsiteY1" fmla="*/ 88763 h 334352"/>
                  <a:gd name="connsiteX2" fmla="*/ 26 w 504275"/>
                  <a:gd name="connsiteY2" fmla="*/ 1186 h 334352"/>
                  <a:gd name="connsiteX3" fmla="*/ 298405 w 504275"/>
                  <a:gd name="connsiteY3" fmla="*/ 100056 h 334352"/>
                  <a:gd name="connsiteX4" fmla="*/ 504226 w 504275"/>
                  <a:gd name="connsiteY4" fmla="*/ 334214 h 334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75" h="334352">
                    <a:moveTo>
                      <a:pt x="504226" y="334214"/>
                    </a:moveTo>
                    <a:cubicBezTo>
                      <a:pt x="505952" y="337704"/>
                      <a:pt x="463120" y="184436"/>
                      <a:pt x="305466" y="88763"/>
                    </a:cubicBezTo>
                    <a:cubicBezTo>
                      <a:pt x="150960" y="-6302"/>
                      <a:pt x="-2282" y="-1835"/>
                      <a:pt x="26" y="1186"/>
                    </a:cubicBezTo>
                    <a:cubicBezTo>
                      <a:pt x="-2106" y="5469"/>
                      <a:pt x="148080" y="7265"/>
                      <a:pt x="298405" y="100056"/>
                    </a:cubicBezTo>
                    <a:cubicBezTo>
                      <a:pt x="451508" y="192560"/>
                      <a:pt x="498779" y="339501"/>
                      <a:pt x="504226" y="334214"/>
                    </a:cubicBezTo>
                  </a:path>
                </a:pathLst>
              </a:custGeom>
              <a:solidFill>
                <a:srgbClr val="F4A4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320" name="Freeform 319">
                <a:extLst>
                  <a:ext uri="{FF2B5EF4-FFF2-40B4-BE49-F238E27FC236}">
                    <a16:creationId xmlns:a16="http://schemas.microsoft.com/office/drawing/2014/main" id="{D5D0758D-B208-EA03-5F5C-DB27C1A8AF46}"/>
                  </a:ext>
                </a:extLst>
              </p:cNvPr>
              <p:cNvSpPr/>
              <p:nvPr/>
            </p:nvSpPr>
            <p:spPr>
              <a:xfrm>
                <a:off x="5670763" y="3394792"/>
                <a:ext cx="473411" cy="589137"/>
              </a:xfrm>
              <a:custGeom>
                <a:avLst/>
                <a:gdLst>
                  <a:gd name="connsiteX0" fmla="*/ 330766 w 330850"/>
                  <a:gd name="connsiteY0" fmla="*/ 411691 h 411727"/>
                  <a:gd name="connsiteX1" fmla="*/ 286771 w 330850"/>
                  <a:gd name="connsiteY1" fmla="*/ 343291 h 411727"/>
                  <a:gd name="connsiteX2" fmla="*/ 124548 w 330850"/>
                  <a:gd name="connsiteY2" fmla="*/ 232549 h 411727"/>
                  <a:gd name="connsiteX3" fmla="*/ 439 w 330850"/>
                  <a:gd name="connsiteY3" fmla="*/ 298 h 411727"/>
                  <a:gd name="connsiteX4" fmla="*/ 117126 w 330850"/>
                  <a:gd name="connsiteY4" fmla="*/ 243593 h 411727"/>
                  <a:gd name="connsiteX5" fmla="*/ 280577 w 330850"/>
                  <a:gd name="connsiteY5" fmla="*/ 350384 h 411727"/>
                  <a:gd name="connsiteX6" fmla="*/ 330766 w 330850"/>
                  <a:gd name="connsiteY6" fmla="*/ 411691 h 41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850" h="411727">
                    <a:moveTo>
                      <a:pt x="330766" y="411691"/>
                    </a:moveTo>
                    <a:cubicBezTo>
                      <a:pt x="331670" y="412336"/>
                      <a:pt x="325864" y="377795"/>
                      <a:pt x="286771" y="343291"/>
                    </a:cubicBezTo>
                    <a:cubicBezTo>
                      <a:pt x="249239" y="308106"/>
                      <a:pt x="187364" y="275361"/>
                      <a:pt x="124548" y="232549"/>
                    </a:cubicBezTo>
                    <a:cubicBezTo>
                      <a:pt x="-3604" y="142956"/>
                      <a:pt x="8405" y="-7218"/>
                      <a:pt x="439" y="298"/>
                    </a:cubicBezTo>
                    <a:cubicBezTo>
                      <a:pt x="1703" y="-7688"/>
                      <a:pt x="-18854" y="146631"/>
                      <a:pt x="117126" y="243593"/>
                    </a:cubicBezTo>
                    <a:cubicBezTo>
                      <a:pt x="180727" y="286912"/>
                      <a:pt x="243035" y="318284"/>
                      <a:pt x="280577" y="350384"/>
                    </a:cubicBezTo>
                    <a:cubicBezTo>
                      <a:pt x="319513" y="381581"/>
                      <a:pt x="327950" y="412953"/>
                      <a:pt x="330766" y="411691"/>
                    </a:cubicBezTo>
                  </a:path>
                </a:pathLst>
              </a:custGeom>
              <a:solidFill>
                <a:srgbClr val="F4A4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321" name="Freeform 320">
                <a:extLst>
                  <a:ext uri="{FF2B5EF4-FFF2-40B4-BE49-F238E27FC236}">
                    <a16:creationId xmlns:a16="http://schemas.microsoft.com/office/drawing/2014/main" id="{1D6C3728-1B80-1C7C-BA16-215626DA6F0E}"/>
                  </a:ext>
                </a:extLst>
              </p:cNvPr>
              <p:cNvSpPr/>
              <p:nvPr/>
            </p:nvSpPr>
            <p:spPr>
              <a:xfrm>
                <a:off x="5758157" y="3473755"/>
                <a:ext cx="393833" cy="325810"/>
              </a:xfrm>
              <a:custGeom>
                <a:avLst/>
                <a:gdLst>
                  <a:gd name="connsiteX0" fmla="*/ 275025 w 275236"/>
                  <a:gd name="connsiteY0" fmla="*/ 227666 h 227697"/>
                  <a:gd name="connsiteX1" fmla="*/ 150879 w 275236"/>
                  <a:gd name="connsiteY1" fmla="*/ 97922 h 227697"/>
                  <a:gd name="connsiteX2" fmla="*/ 46 w 275236"/>
                  <a:gd name="connsiteY2" fmla="*/ 167 h 227697"/>
                  <a:gd name="connsiteX3" fmla="*/ 142580 w 275236"/>
                  <a:gd name="connsiteY3" fmla="*/ 108321 h 227697"/>
                  <a:gd name="connsiteX4" fmla="*/ 275025 w 275236"/>
                  <a:gd name="connsiteY4" fmla="*/ 227666 h 227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36" h="227697">
                    <a:moveTo>
                      <a:pt x="275025" y="227666"/>
                    </a:moveTo>
                    <a:cubicBezTo>
                      <a:pt x="278846" y="225400"/>
                      <a:pt x="230643" y="158262"/>
                      <a:pt x="150879" y="97922"/>
                    </a:cubicBezTo>
                    <a:cubicBezTo>
                      <a:pt x="72629" y="36219"/>
                      <a:pt x="1781" y="-2891"/>
                      <a:pt x="46" y="167"/>
                    </a:cubicBezTo>
                    <a:cubicBezTo>
                      <a:pt x="-2012" y="3364"/>
                      <a:pt x="65170" y="47336"/>
                      <a:pt x="142580" y="108321"/>
                    </a:cubicBezTo>
                    <a:cubicBezTo>
                      <a:pt x="221476" y="168044"/>
                      <a:pt x="272505" y="229287"/>
                      <a:pt x="275025" y="227666"/>
                    </a:cubicBezTo>
                  </a:path>
                </a:pathLst>
              </a:custGeom>
              <a:solidFill>
                <a:srgbClr val="F4A455"/>
              </a:solidFill>
              <a:ln w="9231" cap="flat">
                <a:noFill/>
                <a:prstDash val="solid"/>
                <a:miter/>
              </a:ln>
            </p:spPr>
            <p:txBody>
              <a:bodyPr rtlCol="0" anchor="ctr"/>
              <a:lstStyle/>
              <a:p>
                <a:endParaRPr lang="en-US" dirty="0">
                  <a:latin typeface="Roboto Condensed" panose="02000000000000000000" pitchFamily="2" charset="0"/>
                </a:endParaRPr>
              </a:p>
            </p:txBody>
          </p:sp>
          <p:sp>
            <p:nvSpPr>
              <p:cNvPr id="322" name="Freeform 321">
                <a:extLst>
                  <a:ext uri="{FF2B5EF4-FFF2-40B4-BE49-F238E27FC236}">
                    <a16:creationId xmlns:a16="http://schemas.microsoft.com/office/drawing/2014/main" id="{52CB6C6B-765E-1B03-9F5F-9F870BBA1BAE}"/>
                  </a:ext>
                </a:extLst>
              </p:cNvPr>
              <p:cNvSpPr/>
              <p:nvPr/>
            </p:nvSpPr>
            <p:spPr>
              <a:xfrm>
                <a:off x="5898615" y="4151406"/>
                <a:ext cx="95297" cy="95091"/>
              </a:xfrm>
              <a:custGeom>
                <a:avLst/>
                <a:gdLst>
                  <a:gd name="connsiteX0" fmla="*/ 66601 w 66600"/>
                  <a:gd name="connsiteY0" fmla="*/ 33214 h 66456"/>
                  <a:gd name="connsiteX1" fmla="*/ 33314 w 66600"/>
                  <a:gd name="connsiteY1" fmla="*/ 66456 h 66456"/>
                  <a:gd name="connsiteX2" fmla="*/ 0 w 66600"/>
                  <a:gd name="connsiteY2" fmla="*/ 33214 h 66456"/>
                  <a:gd name="connsiteX3" fmla="*/ 33314 w 66600"/>
                  <a:gd name="connsiteY3" fmla="*/ 0 h 66456"/>
                  <a:gd name="connsiteX4" fmla="*/ 66601 w 66600"/>
                  <a:gd name="connsiteY4" fmla="*/ 33214 h 66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00" h="66456">
                    <a:moveTo>
                      <a:pt x="66601" y="33214"/>
                    </a:moveTo>
                    <a:cubicBezTo>
                      <a:pt x="66601" y="51599"/>
                      <a:pt x="51674" y="66456"/>
                      <a:pt x="33314" y="66456"/>
                    </a:cubicBezTo>
                    <a:cubicBezTo>
                      <a:pt x="14889" y="66456"/>
                      <a:pt x="0" y="51599"/>
                      <a:pt x="0" y="33214"/>
                    </a:cubicBezTo>
                    <a:cubicBezTo>
                      <a:pt x="0" y="14857"/>
                      <a:pt x="14889" y="0"/>
                      <a:pt x="33314" y="0"/>
                    </a:cubicBezTo>
                    <a:cubicBezTo>
                      <a:pt x="51674" y="0"/>
                      <a:pt x="66601" y="14857"/>
                      <a:pt x="66601" y="33214"/>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323" name="Freeform 322">
                <a:extLst>
                  <a:ext uri="{FF2B5EF4-FFF2-40B4-BE49-F238E27FC236}">
                    <a16:creationId xmlns:a16="http://schemas.microsoft.com/office/drawing/2014/main" id="{B9941E91-12BB-F42C-A779-D6EAB510AB87}"/>
                  </a:ext>
                </a:extLst>
              </p:cNvPr>
              <p:cNvSpPr/>
              <p:nvPr/>
            </p:nvSpPr>
            <p:spPr>
              <a:xfrm>
                <a:off x="5312030" y="3994079"/>
                <a:ext cx="95297" cy="95131"/>
              </a:xfrm>
              <a:custGeom>
                <a:avLst/>
                <a:gdLst>
                  <a:gd name="connsiteX0" fmla="*/ 66601 w 66600"/>
                  <a:gd name="connsiteY0" fmla="*/ 33279 h 66484"/>
                  <a:gd name="connsiteX1" fmla="*/ 33314 w 66600"/>
                  <a:gd name="connsiteY1" fmla="*/ 66484 h 66484"/>
                  <a:gd name="connsiteX2" fmla="*/ 0 w 66600"/>
                  <a:gd name="connsiteY2" fmla="*/ 33279 h 66484"/>
                  <a:gd name="connsiteX3" fmla="*/ 33314 w 66600"/>
                  <a:gd name="connsiteY3" fmla="*/ 0 h 66484"/>
                  <a:gd name="connsiteX4" fmla="*/ 66601 w 66600"/>
                  <a:gd name="connsiteY4" fmla="*/ 33279 h 6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00" h="66484">
                    <a:moveTo>
                      <a:pt x="66601" y="33279"/>
                    </a:moveTo>
                    <a:cubicBezTo>
                      <a:pt x="66601" y="51590"/>
                      <a:pt x="51674" y="66484"/>
                      <a:pt x="33314" y="66484"/>
                    </a:cubicBezTo>
                    <a:cubicBezTo>
                      <a:pt x="14889" y="66484"/>
                      <a:pt x="0" y="51590"/>
                      <a:pt x="0" y="33279"/>
                    </a:cubicBezTo>
                    <a:cubicBezTo>
                      <a:pt x="0" y="14894"/>
                      <a:pt x="14889" y="0"/>
                      <a:pt x="33314" y="0"/>
                    </a:cubicBezTo>
                    <a:cubicBezTo>
                      <a:pt x="51674" y="0"/>
                      <a:pt x="66601" y="14894"/>
                      <a:pt x="66601" y="3327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324" name="Freeform 323">
                <a:extLst>
                  <a:ext uri="{FF2B5EF4-FFF2-40B4-BE49-F238E27FC236}">
                    <a16:creationId xmlns:a16="http://schemas.microsoft.com/office/drawing/2014/main" id="{60405F5C-22D8-04C4-D636-9AA227F9EC5A}"/>
                  </a:ext>
                </a:extLst>
              </p:cNvPr>
              <p:cNvSpPr/>
              <p:nvPr/>
            </p:nvSpPr>
            <p:spPr>
              <a:xfrm>
                <a:off x="5418317" y="4345240"/>
                <a:ext cx="351977" cy="212468"/>
              </a:xfrm>
              <a:custGeom>
                <a:avLst/>
                <a:gdLst>
                  <a:gd name="connsiteX0" fmla="*/ 0 w 245984"/>
                  <a:gd name="connsiteY0" fmla="*/ 0 h 148486"/>
                  <a:gd name="connsiteX1" fmla="*/ 245985 w 245984"/>
                  <a:gd name="connsiteY1" fmla="*/ 66493 h 148486"/>
                  <a:gd name="connsiteX2" fmla="*/ 86429 w 245984"/>
                  <a:gd name="connsiteY2" fmla="*/ 145716 h 148486"/>
                  <a:gd name="connsiteX3" fmla="*/ 0 w 245984"/>
                  <a:gd name="connsiteY3" fmla="*/ 0 h 148486"/>
                </a:gdLst>
                <a:ahLst/>
                <a:cxnLst>
                  <a:cxn ang="0">
                    <a:pos x="connsiteX0" y="connsiteY0"/>
                  </a:cxn>
                  <a:cxn ang="0">
                    <a:pos x="connsiteX1" y="connsiteY1"/>
                  </a:cxn>
                  <a:cxn ang="0">
                    <a:pos x="connsiteX2" y="connsiteY2"/>
                  </a:cxn>
                  <a:cxn ang="0">
                    <a:pos x="connsiteX3" y="connsiteY3"/>
                  </a:cxn>
                </a:cxnLst>
                <a:rect l="l" t="t" r="r" b="b"/>
                <a:pathLst>
                  <a:path w="245984" h="148486">
                    <a:moveTo>
                      <a:pt x="0" y="0"/>
                    </a:moveTo>
                    <a:cubicBezTo>
                      <a:pt x="0" y="0"/>
                      <a:pt x="156270" y="63905"/>
                      <a:pt x="245985" y="66493"/>
                    </a:cubicBezTo>
                    <a:cubicBezTo>
                      <a:pt x="245985" y="66493"/>
                      <a:pt x="149605" y="166191"/>
                      <a:pt x="86429" y="145716"/>
                    </a:cubicBezTo>
                    <a:cubicBezTo>
                      <a:pt x="23253" y="125249"/>
                      <a:pt x="0" y="0"/>
                      <a:pt x="0"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330" name="Freeform 329">
                <a:extLst>
                  <a:ext uri="{FF2B5EF4-FFF2-40B4-BE49-F238E27FC236}">
                    <a16:creationId xmlns:a16="http://schemas.microsoft.com/office/drawing/2014/main" id="{1D0D7AC4-5874-7FBC-66EE-9EB92C93BFD7}"/>
                  </a:ext>
                </a:extLst>
              </p:cNvPr>
              <p:cNvSpPr/>
              <p:nvPr/>
            </p:nvSpPr>
            <p:spPr>
              <a:xfrm>
                <a:off x="5821993" y="5572866"/>
                <a:ext cx="304003" cy="173234"/>
              </a:xfrm>
              <a:custGeom>
                <a:avLst/>
                <a:gdLst>
                  <a:gd name="connsiteX0" fmla="*/ 212458 w 212457"/>
                  <a:gd name="connsiteY0" fmla="*/ 60552 h 121067"/>
                  <a:gd name="connsiteX1" fmla="*/ 106229 w 212457"/>
                  <a:gd name="connsiteY1" fmla="*/ 121067 h 121067"/>
                  <a:gd name="connsiteX2" fmla="*/ 0 w 212457"/>
                  <a:gd name="connsiteY2" fmla="*/ 60552 h 121067"/>
                  <a:gd name="connsiteX3" fmla="*/ 106229 w 212457"/>
                  <a:gd name="connsiteY3" fmla="*/ 0 h 121067"/>
                  <a:gd name="connsiteX4" fmla="*/ 212458 w 212457"/>
                  <a:gd name="connsiteY4" fmla="*/ 60552 h 12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457" h="121067">
                    <a:moveTo>
                      <a:pt x="212458" y="60552"/>
                    </a:moveTo>
                    <a:cubicBezTo>
                      <a:pt x="212458" y="93978"/>
                      <a:pt x="164863" y="121067"/>
                      <a:pt x="106229" y="121067"/>
                    </a:cubicBezTo>
                    <a:cubicBezTo>
                      <a:pt x="47530" y="121067"/>
                      <a:pt x="0" y="93978"/>
                      <a:pt x="0" y="60552"/>
                    </a:cubicBezTo>
                    <a:cubicBezTo>
                      <a:pt x="0" y="27089"/>
                      <a:pt x="47530" y="0"/>
                      <a:pt x="106229" y="0"/>
                    </a:cubicBezTo>
                    <a:cubicBezTo>
                      <a:pt x="164863" y="0"/>
                      <a:pt x="212458" y="27089"/>
                      <a:pt x="212458" y="60552"/>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grpSp>
      </p:grpSp>
    </p:spTree>
    <p:extLst>
      <p:ext uri="{BB962C8B-B14F-4D97-AF65-F5344CB8AC3E}">
        <p14:creationId xmlns:p14="http://schemas.microsoft.com/office/powerpoint/2010/main" val="192176816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16" name="Freeform 15">
            <a:extLst>
              <a:ext uri="{FF2B5EF4-FFF2-40B4-BE49-F238E27FC236}">
                <a16:creationId xmlns:a16="http://schemas.microsoft.com/office/drawing/2014/main" id="{A4B6056E-8125-F542-97FD-87542D091E0F}"/>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 name="Content Placeholder 5">
            <a:extLst>
              <a:ext uri="{FF2B5EF4-FFF2-40B4-BE49-F238E27FC236}">
                <a16:creationId xmlns:a16="http://schemas.microsoft.com/office/drawing/2014/main" id="{6483A5B0-7810-9448-838C-DF42D4A10AFA}"/>
              </a:ext>
            </a:extLst>
          </p:cNvPr>
          <p:cNvSpPr txBox="1">
            <a:spLocks/>
          </p:cNvSpPr>
          <p:nvPr/>
        </p:nvSpPr>
        <p:spPr>
          <a:xfrm>
            <a:off x="1888329" y="1953406"/>
            <a:ext cx="6915154" cy="2914925"/>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pPr marL="0" indent="0" algn="ctr">
              <a:lnSpc>
                <a:spcPct val="100000"/>
              </a:lnSpc>
              <a:spcBef>
                <a:spcPts val="0"/>
              </a:spcBef>
              <a:buNone/>
            </a:pPr>
            <a:r>
              <a:rPr lang="en-US" sz="5400" b="1" dirty="0">
                <a:latin typeface="ABeeZee" pitchFamily="2" charset="0"/>
              </a:rPr>
              <a:t>We need to work with nature, not against it.</a:t>
            </a:r>
          </a:p>
        </p:txBody>
      </p:sp>
      <p:grpSp>
        <p:nvGrpSpPr>
          <p:cNvPr id="6" name="Group 5">
            <a:extLst>
              <a:ext uri="{FF2B5EF4-FFF2-40B4-BE49-F238E27FC236}">
                <a16:creationId xmlns:a16="http://schemas.microsoft.com/office/drawing/2014/main" id="{99D04791-8220-1F42-BB95-E3C14D31DCBF}"/>
              </a:ext>
            </a:extLst>
          </p:cNvPr>
          <p:cNvGrpSpPr/>
          <p:nvPr/>
        </p:nvGrpSpPr>
        <p:grpSpPr>
          <a:xfrm>
            <a:off x="9502008" y="333512"/>
            <a:ext cx="834682" cy="869275"/>
            <a:chOff x="8854711" y="1237086"/>
            <a:chExt cx="930740" cy="969313"/>
          </a:xfrm>
        </p:grpSpPr>
        <p:sp>
          <p:nvSpPr>
            <p:cNvPr id="7" name="Freeform 6">
              <a:extLst>
                <a:ext uri="{FF2B5EF4-FFF2-40B4-BE49-F238E27FC236}">
                  <a16:creationId xmlns:a16="http://schemas.microsoft.com/office/drawing/2014/main" id="{85993308-7CD2-D943-B925-B7FF562796C8}"/>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B2928828-FB15-8648-B34A-C031D27FA307}"/>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4F44D365-5BF2-AE4E-B38C-E4299D2CE72F}"/>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793BD867-678D-3543-BD16-FFDF36A35702}"/>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26137D17-EDF5-F540-A2EA-52D3F88D2CF6}"/>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A8D72CB7-6FF8-3940-B9EE-552CAE5BDE14}"/>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534D04C4-E029-2049-A818-FF7003AFE8E2}"/>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grpSp>
        <p:nvGrpSpPr>
          <p:cNvPr id="2" name="Group 1">
            <a:extLst>
              <a:ext uri="{FF2B5EF4-FFF2-40B4-BE49-F238E27FC236}">
                <a16:creationId xmlns:a16="http://schemas.microsoft.com/office/drawing/2014/main" id="{84195EA1-7928-BA5C-5661-81E23FDF67EF}"/>
              </a:ext>
            </a:extLst>
          </p:cNvPr>
          <p:cNvGrpSpPr/>
          <p:nvPr/>
        </p:nvGrpSpPr>
        <p:grpSpPr>
          <a:xfrm>
            <a:off x="1888329" y="1931478"/>
            <a:ext cx="5697351" cy="2099892"/>
            <a:chOff x="1746224" y="-430690"/>
            <a:chExt cx="5697351" cy="2099892"/>
          </a:xfrm>
        </p:grpSpPr>
        <p:sp>
          <p:nvSpPr>
            <p:cNvPr id="17" name="Freeform 16">
              <a:extLst>
                <a:ext uri="{FF2B5EF4-FFF2-40B4-BE49-F238E27FC236}">
                  <a16:creationId xmlns:a16="http://schemas.microsoft.com/office/drawing/2014/main" id="{1EB3069E-4AC5-8645-8110-238707CF3C1F}"/>
                </a:ext>
              </a:extLst>
            </p:cNvPr>
            <p:cNvSpPr>
              <a:spLocks noChangeAspect="1"/>
            </p:cNvSpPr>
            <p:nvPr/>
          </p:nvSpPr>
          <p:spPr>
            <a:xfrm>
              <a:off x="1746224" y="-430690"/>
              <a:ext cx="546210" cy="396606"/>
            </a:xfrm>
            <a:custGeom>
              <a:avLst/>
              <a:gdLst>
                <a:gd name="connsiteX0" fmla="*/ 12 w 567818"/>
                <a:gd name="connsiteY0" fmla="*/ 241914 h 412295"/>
                <a:gd name="connsiteX1" fmla="*/ 12714 w 567818"/>
                <a:gd name="connsiteY1" fmla="*/ 176861 h 412295"/>
                <a:gd name="connsiteX2" fmla="*/ 76227 w 567818"/>
                <a:gd name="connsiteY2" fmla="*/ 31129 h 412295"/>
                <a:gd name="connsiteX3" fmla="*/ 123100 w 567818"/>
                <a:gd name="connsiteY3" fmla="*/ 0 h 412295"/>
                <a:gd name="connsiteX4" fmla="*/ 215321 w 567818"/>
                <a:gd name="connsiteY4" fmla="*/ 0 h 412295"/>
                <a:gd name="connsiteX5" fmla="*/ 236153 w 567818"/>
                <a:gd name="connsiteY5" fmla="*/ 31129 h 412295"/>
                <a:gd name="connsiteX6" fmla="*/ 188137 w 567818"/>
                <a:gd name="connsiteY6" fmla="*/ 153483 h 412295"/>
                <a:gd name="connsiteX7" fmla="*/ 223323 w 567818"/>
                <a:gd name="connsiteY7" fmla="*/ 153483 h 412295"/>
                <a:gd name="connsiteX8" fmla="*/ 262321 w 567818"/>
                <a:gd name="connsiteY8" fmla="*/ 198969 h 412295"/>
                <a:gd name="connsiteX9" fmla="*/ 262321 w 567818"/>
                <a:gd name="connsiteY9" fmla="*/ 366809 h 412295"/>
                <a:gd name="connsiteX10" fmla="*/ 223323 w 567818"/>
                <a:gd name="connsiteY10" fmla="*/ 412295 h 412295"/>
                <a:gd name="connsiteX11" fmla="*/ 39008 w 567818"/>
                <a:gd name="connsiteY11" fmla="*/ 412295 h 412295"/>
                <a:gd name="connsiteX12" fmla="*/ 12 w 567818"/>
                <a:gd name="connsiteY12" fmla="*/ 366809 h 412295"/>
                <a:gd name="connsiteX13" fmla="*/ 305637 w 567818"/>
                <a:gd name="connsiteY13" fmla="*/ 241914 h 412295"/>
                <a:gd name="connsiteX14" fmla="*/ 318339 w 567818"/>
                <a:gd name="connsiteY14" fmla="*/ 176861 h 412295"/>
                <a:gd name="connsiteX15" fmla="*/ 381852 w 567818"/>
                <a:gd name="connsiteY15" fmla="*/ 31129 h 412295"/>
                <a:gd name="connsiteX16" fmla="*/ 428725 w 567818"/>
                <a:gd name="connsiteY16" fmla="*/ 0 h 412295"/>
                <a:gd name="connsiteX17" fmla="*/ 521073 w 567818"/>
                <a:gd name="connsiteY17" fmla="*/ 0 h 412295"/>
                <a:gd name="connsiteX18" fmla="*/ 541778 w 567818"/>
                <a:gd name="connsiteY18" fmla="*/ 31129 h 412295"/>
                <a:gd name="connsiteX19" fmla="*/ 493762 w 567818"/>
                <a:gd name="connsiteY19" fmla="*/ 153483 h 412295"/>
                <a:gd name="connsiteX20" fmla="*/ 528821 w 567818"/>
                <a:gd name="connsiteY20" fmla="*/ 153483 h 412295"/>
                <a:gd name="connsiteX21" fmla="*/ 567818 w 567818"/>
                <a:gd name="connsiteY21" fmla="*/ 198969 h 412295"/>
                <a:gd name="connsiteX22" fmla="*/ 567818 w 567818"/>
                <a:gd name="connsiteY22" fmla="*/ 366809 h 412295"/>
                <a:gd name="connsiteX23" fmla="*/ 528821 w 567818"/>
                <a:gd name="connsiteY23" fmla="*/ 412295 h 412295"/>
                <a:gd name="connsiteX24" fmla="*/ 344633 w 567818"/>
                <a:gd name="connsiteY24" fmla="*/ 412295 h 412295"/>
                <a:gd name="connsiteX25" fmla="*/ 305637 w 567818"/>
                <a:gd name="connsiteY25" fmla="*/ 366809 h 41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7818" h="412295">
                  <a:moveTo>
                    <a:pt x="12" y="241914"/>
                  </a:moveTo>
                  <a:cubicBezTo>
                    <a:pt x="-255" y="219590"/>
                    <a:pt x="4064" y="197444"/>
                    <a:pt x="12714" y="176861"/>
                  </a:cubicBezTo>
                  <a:lnTo>
                    <a:pt x="76227" y="31129"/>
                  </a:lnTo>
                  <a:cubicBezTo>
                    <a:pt x="86643" y="6480"/>
                    <a:pt x="95789" y="0"/>
                    <a:pt x="123100" y="0"/>
                  </a:cubicBezTo>
                  <a:lnTo>
                    <a:pt x="215321" y="0"/>
                  </a:lnTo>
                  <a:cubicBezTo>
                    <a:pt x="240091" y="0"/>
                    <a:pt x="246569" y="7750"/>
                    <a:pt x="236153" y="31129"/>
                  </a:cubicBezTo>
                  <a:lnTo>
                    <a:pt x="188137" y="153483"/>
                  </a:lnTo>
                  <a:lnTo>
                    <a:pt x="223323" y="153483"/>
                  </a:lnTo>
                  <a:cubicBezTo>
                    <a:pt x="249364" y="153483"/>
                    <a:pt x="262321" y="172922"/>
                    <a:pt x="262321" y="198969"/>
                  </a:cubicBezTo>
                  <a:lnTo>
                    <a:pt x="262321" y="366809"/>
                  </a:lnTo>
                  <a:cubicBezTo>
                    <a:pt x="262321" y="392856"/>
                    <a:pt x="249618" y="412295"/>
                    <a:pt x="223323" y="412295"/>
                  </a:cubicBezTo>
                  <a:lnTo>
                    <a:pt x="39008" y="412295"/>
                  </a:lnTo>
                  <a:cubicBezTo>
                    <a:pt x="12968" y="412295"/>
                    <a:pt x="12" y="392856"/>
                    <a:pt x="12" y="366809"/>
                  </a:cubicBezTo>
                  <a:close/>
                  <a:moveTo>
                    <a:pt x="305637" y="241914"/>
                  </a:moveTo>
                  <a:cubicBezTo>
                    <a:pt x="305370" y="219590"/>
                    <a:pt x="309689" y="197444"/>
                    <a:pt x="318339" y="176861"/>
                  </a:cubicBezTo>
                  <a:lnTo>
                    <a:pt x="381852" y="31129"/>
                  </a:lnTo>
                  <a:cubicBezTo>
                    <a:pt x="392268" y="6480"/>
                    <a:pt x="401414" y="0"/>
                    <a:pt x="428725" y="0"/>
                  </a:cubicBezTo>
                  <a:lnTo>
                    <a:pt x="521073" y="0"/>
                  </a:lnTo>
                  <a:cubicBezTo>
                    <a:pt x="545716" y="0"/>
                    <a:pt x="552194" y="7750"/>
                    <a:pt x="541778" y="31129"/>
                  </a:cubicBezTo>
                  <a:lnTo>
                    <a:pt x="493762" y="153483"/>
                  </a:lnTo>
                  <a:lnTo>
                    <a:pt x="528821" y="153483"/>
                  </a:lnTo>
                  <a:cubicBezTo>
                    <a:pt x="554862" y="153483"/>
                    <a:pt x="567818" y="172922"/>
                    <a:pt x="567818" y="198969"/>
                  </a:cubicBezTo>
                  <a:lnTo>
                    <a:pt x="567818" y="366809"/>
                  </a:lnTo>
                  <a:cubicBezTo>
                    <a:pt x="567818" y="392856"/>
                    <a:pt x="555116" y="412295"/>
                    <a:pt x="528821" y="412295"/>
                  </a:cubicBezTo>
                  <a:lnTo>
                    <a:pt x="344633" y="412295"/>
                  </a:lnTo>
                  <a:cubicBezTo>
                    <a:pt x="318593" y="412295"/>
                    <a:pt x="305637" y="392856"/>
                    <a:pt x="305637" y="366809"/>
                  </a:cubicBezTo>
                  <a:close/>
                </a:path>
              </a:pathLst>
            </a:custGeom>
            <a:solidFill>
              <a:srgbClr val="FFFFFF"/>
            </a:solidFill>
            <a:ln w="25385" cap="flat">
              <a:solidFill>
                <a:srgbClr val="A7C233"/>
              </a:solidFill>
              <a:prstDash val="solid"/>
              <a:miter/>
            </a:ln>
          </p:spPr>
          <p:txBody>
            <a:bodyPr rtlCol="0" anchor="ctr"/>
            <a:lstStyle/>
            <a:p>
              <a:endParaRPr lang="en-US" dirty="0">
                <a:latin typeface="Roboto Condensed" panose="02000000000000000000" pitchFamily="2" charset="0"/>
              </a:endParaRPr>
            </a:p>
          </p:txBody>
        </p:sp>
        <p:sp>
          <p:nvSpPr>
            <p:cNvPr id="19" name="Freeform 18">
              <a:extLst>
                <a:ext uri="{FF2B5EF4-FFF2-40B4-BE49-F238E27FC236}">
                  <a16:creationId xmlns:a16="http://schemas.microsoft.com/office/drawing/2014/main" id="{562E3730-2A91-A545-979F-E41869C33B70}"/>
                </a:ext>
              </a:extLst>
            </p:cNvPr>
            <p:cNvSpPr>
              <a:spLocks noChangeAspect="1"/>
            </p:cNvSpPr>
            <p:nvPr/>
          </p:nvSpPr>
          <p:spPr>
            <a:xfrm rot="10800000">
              <a:off x="6883790" y="1286055"/>
              <a:ext cx="559785" cy="383147"/>
            </a:xfrm>
            <a:custGeom>
              <a:avLst/>
              <a:gdLst>
                <a:gd name="connsiteX0" fmla="*/ 12 w 567818"/>
                <a:gd name="connsiteY0" fmla="*/ 241914 h 412295"/>
                <a:gd name="connsiteX1" fmla="*/ 12714 w 567818"/>
                <a:gd name="connsiteY1" fmla="*/ 176861 h 412295"/>
                <a:gd name="connsiteX2" fmla="*/ 76227 w 567818"/>
                <a:gd name="connsiteY2" fmla="*/ 31129 h 412295"/>
                <a:gd name="connsiteX3" fmla="*/ 123100 w 567818"/>
                <a:gd name="connsiteY3" fmla="*/ 0 h 412295"/>
                <a:gd name="connsiteX4" fmla="*/ 215321 w 567818"/>
                <a:gd name="connsiteY4" fmla="*/ 0 h 412295"/>
                <a:gd name="connsiteX5" fmla="*/ 236153 w 567818"/>
                <a:gd name="connsiteY5" fmla="*/ 31129 h 412295"/>
                <a:gd name="connsiteX6" fmla="*/ 188137 w 567818"/>
                <a:gd name="connsiteY6" fmla="*/ 153483 h 412295"/>
                <a:gd name="connsiteX7" fmla="*/ 223323 w 567818"/>
                <a:gd name="connsiteY7" fmla="*/ 153483 h 412295"/>
                <a:gd name="connsiteX8" fmla="*/ 262321 w 567818"/>
                <a:gd name="connsiteY8" fmla="*/ 198969 h 412295"/>
                <a:gd name="connsiteX9" fmla="*/ 262321 w 567818"/>
                <a:gd name="connsiteY9" fmla="*/ 366809 h 412295"/>
                <a:gd name="connsiteX10" fmla="*/ 223323 w 567818"/>
                <a:gd name="connsiteY10" fmla="*/ 412295 h 412295"/>
                <a:gd name="connsiteX11" fmla="*/ 39008 w 567818"/>
                <a:gd name="connsiteY11" fmla="*/ 412295 h 412295"/>
                <a:gd name="connsiteX12" fmla="*/ 12 w 567818"/>
                <a:gd name="connsiteY12" fmla="*/ 366809 h 412295"/>
                <a:gd name="connsiteX13" fmla="*/ 305637 w 567818"/>
                <a:gd name="connsiteY13" fmla="*/ 241914 h 412295"/>
                <a:gd name="connsiteX14" fmla="*/ 318339 w 567818"/>
                <a:gd name="connsiteY14" fmla="*/ 176861 h 412295"/>
                <a:gd name="connsiteX15" fmla="*/ 381852 w 567818"/>
                <a:gd name="connsiteY15" fmla="*/ 31129 h 412295"/>
                <a:gd name="connsiteX16" fmla="*/ 428725 w 567818"/>
                <a:gd name="connsiteY16" fmla="*/ 0 h 412295"/>
                <a:gd name="connsiteX17" fmla="*/ 521073 w 567818"/>
                <a:gd name="connsiteY17" fmla="*/ 0 h 412295"/>
                <a:gd name="connsiteX18" fmla="*/ 541778 w 567818"/>
                <a:gd name="connsiteY18" fmla="*/ 31129 h 412295"/>
                <a:gd name="connsiteX19" fmla="*/ 493762 w 567818"/>
                <a:gd name="connsiteY19" fmla="*/ 153483 h 412295"/>
                <a:gd name="connsiteX20" fmla="*/ 528821 w 567818"/>
                <a:gd name="connsiteY20" fmla="*/ 153483 h 412295"/>
                <a:gd name="connsiteX21" fmla="*/ 567818 w 567818"/>
                <a:gd name="connsiteY21" fmla="*/ 198969 h 412295"/>
                <a:gd name="connsiteX22" fmla="*/ 567818 w 567818"/>
                <a:gd name="connsiteY22" fmla="*/ 366809 h 412295"/>
                <a:gd name="connsiteX23" fmla="*/ 528821 w 567818"/>
                <a:gd name="connsiteY23" fmla="*/ 412295 h 412295"/>
                <a:gd name="connsiteX24" fmla="*/ 344633 w 567818"/>
                <a:gd name="connsiteY24" fmla="*/ 412295 h 412295"/>
                <a:gd name="connsiteX25" fmla="*/ 305637 w 567818"/>
                <a:gd name="connsiteY25" fmla="*/ 366809 h 41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7818" h="412295">
                  <a:moveTo>
                    <a:pt x="12" y="241914"/>
                  </a:moveTo>
                  <a:cubicBezTo>
                    <a:pt x="-255" y="219590"/>
                    <a:pt x="4064" y="197444"/>
                    <a:pt x="12714" y="176861"/>
                  </a:cubicBezTo>
                  <a:lnTo>
                    <a:pt x="76227" y="31129"/>
                  </a:lnTo>
                  <a:cubicBezTo>
                    <a:pt x="86643" y="6480"/>
                    <a:pt x="95789" y="0"/>
                    <a:pt x="123100" y="0"/>
                  </a:cubicBezTo>
                  <a:lnTo>
                    <a:pt x="215321" y="0"/>
                  </a:lnTo>
                  <a:cubicBezTo>
                    <a:pt x="240091" y="0"/>
                    <a:pt x="246569" y="7750"/>
                    <a:pt x="236153" y="31129"/>
                  </a:cubicBezTo>
                  <a:lnTo>
                    <a:pt x="188137" y="153483"/>
                  </a:lnTo>
                  <a:lnTo>
                    <a:pt x="223323" y="153483"/>
                  </a:lnTo>
                  <a:cubicBezTo>
                    <a:pt x="249364" y="153483"/>
                    <a:pt x="262321" y="172922"/>
                    <a:pt x="262321" y="198969"/>
                  </a:cubicBezTo>
                  <a:lnTo>
                    <a:pt x="262321" y="366809"/>
                  </a:lnTo>
                  <a:cubicBezTo>
                    <a:pt x="262321" y="392856"/>
                    <a:pt x="249618" y="412295"/>
                    <a:pt x="223323" y="412295"/>
                  </a:cubicBezTo>
                  <a:lnTo>
                    <a:pt x="39008" y="412295"/>
                  </a:lnTo>
                  <a:cubicBezTo>
                    <a:pt x="12968" y="412295"/>
                    <a:pt x="12" y="392856"/>
                    <a:pt x="12" y="366809"/>
                  </a:cubicBezTo>
                  <a:close/>
                  <a:moveTo>
                    <a:pt x="305637" y="241914"/>
                  </a:moveTo>
                  <a:cubicBezTo>
                    <a:pt x="305370" y="219590"/>
                    <a:pt x="309689" y="197444"/>
                    <a:pt x="318339" y="176861"/>
                  </a:cubicBezTo>
                  <a:lnTo>
                    <a:pt x="381852" y="31129"/>
                  </a:lnTo>
                  <a:cubicBezTo>
                    <a:pt x="392268" y="6480"/>
                    <a:pt x="401414" y="0"/>
                    <a:pt x="428725" y="0"/>
                  </a:cubicBezTo>
                  <a:lnTo>
                    <a:pt x="521073" y="0"/>
                  </a:lnTo>
                  <a:cubicBezTo>
                    <a:pt x="545716" y="0"/>
                    <a:pt x="552194" y="7750"/>
                    <a:pt x="541778" y="31129"/>
                  </a:cubicBezTo>
                  <a:lnTo>
                    <a:pt x="493762" y="153483"/>
                  </a:lnTo>
                  <a:lnTo>
                    <a:pt x="528821" y="153483"/>
                  </a:lnTo>
                  <a:cubicBezTo>
                    <a:pt x="554862" y="153483"/>
                    <a:pt x="567818" y="172922"/>
                    <a:pt x="567818" y="198969"/>
                  </a:cubicBezTo>
                  <a:lnTo>
                    <a:pt x="567818" y="366809"/>
                  </a:lnTo>
                  <a:cubicBezTo>
                    <a:pt x="567818" y="392856"/>
                    <a:pt x="555116" y="412295"/>
                    <a:pt x="528821" y="412295"/>
                  </a:cubicBezTo>
                  <a:lnTo>
                    <a:pt x="344633" y="412295"/>
                  </a:lnTo>
                  <a:cubicBezTo>
                    <a:pt x="318593" y="412295"/>
                    <a:pt x="305637" y="392856"/>
                    <a:pt x="305637" y="366809"/>
                  </a:cubicBezTo>
                  <a:close/>
                </a:path>
              </a:pathLst>
            </a:custGeom>
            <a:noFill/>
            <a:ln w="25385" cap="flat">
              <a:solidFill>
                <a:srgbClr val="A7C233"/>
              </a:solidFill>
              <a:prstDash val="solid"/>
              <a:miter/>
            </a:ln>
          </p:spPr>
          <p:txBody>
            <a:bodyPr rtlCol="0" anchor="ctr"/>
            <a:lstStyle/>
            <a:p>
              <a:endParaRPr lang="en-US" dirty="0">
                <a:latin typeface="Roboto Condensed" panose="02000000000000000000" pitchFamily="2" charset="0"/>
              </a:endParaRPr>
            </a:p>
          </p:txBody>
        </p:sp>
      </p:grpSp>
      <p:sp>
        <p:nvSpPr>
          <p:cNvPr id="3" name="TextBox 2">
            <a:extLst>
              <a:ext uri="{FF2B5EF4-FFF2-40B4-BE49-F238E27FC236}">
                <a16:creationId xmlns:a16="http://schemas.microsoft.com/office/drawing/2014/main" id="{88DBF37C-EFEE-831D-FE92-0F5BD441AD7A}"/>
              </a:ext>
            </a:extLst>
          </p:cNvPr>
          <p:cNvSpPr txBox="1"/>
          <p:nvPr/>
        </p:nvSpPr>
        <p:spPr>
          <a:xfrm>
            <a:off x="1215583" y="5147198"/>
            <a:ext cx="8260647" cy="1046440"/>
          </a:xfrm>
          <a:prstGeom prst="rect">
            <a:avLst/>
          </a:prstGeom>
          <a:noFill/>
        </p:spPr>
        <p:txBody>
          <a:bodyPr wrap="square" lIns="0" tIns="0" rIns="0" bIns="0" rtlCol="0">
            <a:spAutoFit/>
          </a:bodyPr>
          <a:lstStyle/>
          <a:p>
            <a:pPr algn="ctr">
              <a:lnSpc>
                <a:spcPct val="85000"/>
              </a:lnSpc>
            </a:pPr>
            <a:r>
              <a:rPr lang="en-US" sz="4000" dirty="0">
                <a:latin typeface="Londrina Solid" pitchFamily="2" charset="77"/>
              </a:rPr>
              <a:t>David Attenborough - British broadcaster, biologist, natural historian and writer.</a:t>
            </a:r>
          </a:p>
        </p:txBody>
      </p:sp>
    </p:spTree>
    <p:extLst>
      <p:ext uri="{BB962C8B-B14F-4D97-AF65-F5344CB8AC3E}">
        <p14:creationId xmlns:p14="http://schemas.microsoft.com/office/powerpoint/2010/main" val="316595160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340" name="Freeform 339">
            <a:extLst>
              <a:ext uri="{FF2B5EF4-FFF2-40B4-BE49-F238E27FC236}">
                <a16:creationId xmlns:a16="http://schemas.microsoft.com/office/drawing/2014/main" id="{4BD62ACC-9DD5-1648-9ED7-BA7846D67625}"/>
              </a:ext>
            </a:extLst>
          </p:cNvPr>
          <p:cNvSpPr/>
          <p:nvPr/>
        </p:nvSpPr>
        <p:spPr>
          <a:xfrm>
            <a:off x="466075" y="555928"/>
            <a:ext cx="9759663" cy="6636008"/>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77527 w 5679893"/>
              <a:gd name="connsiteY0" fmla="*/ 797526 h 4133463"/>
              <a:gd name="connsiteX1" fmla="*/ 1042743 w 5679893"/>
              <a:gd name="connsiteY1" fmla="*/ 76149 h 4133463"/>
              <a:gd name="connsiteX2" fmla="*/ 4056388 w 5679893"/>
              <a:gd name="connsiteY2" fmla="*/ 47561 h 4133463"/>
              <a:gd name="connsiteX3" fmla="*/ 5170504 w 5679893"/>
              <a:gd name="connsiteY3" fmla="*/ 308371 h 4133463"/>
              <a:gd name="connsiteX4" fmla="*/ 5622716 w 5679893"/>
              <a:gd name="connsiteY4" fmla="*/ 1034427 h 4133463"/>
              <a:gd name="connsiteX5" fmla="*/ 5659499 w 5679893"/>
              <a:gd name="connsiteY5" fmla="*/ 2984443 h 4133463"/>
              <a:gd name="connsiteX6" fmla="*/ 4776577 w 5679893"/>
              <a:gd name="connsiteY6" fmla="*/ 4005486 h 4133463"/>
              <a:gd name="connsiteX7" fmla="*/ 895136 w 5679893"/>
              <a:gd name="connsiteY7" fmla="*/ 4002309 h 4133463"/>
              <a:gd name="connsiteX8" fmla="*/ 53977 w 5679893"/>
              <a:gd name="connsiteY8" fmla="*/ 2950305 h 4133463"/>
              <a:gd name="connsiteX9" fmla="*/ 40385 w 5679893"/>
              <a:gd name="connsiteY9" fmla="*/ 1006178 h 4133463"/>
              <a:gd name="connsiteX10" fmla="*/ 77527 w 5679893"/>
              <a:gd name="connsiteY10" fmla="*/ 797526 h 4133463"/>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9893" h="4135032">
                <a:moveTo>
                  <a:pt x="69298" y="822325"/>
                </a:moveTo>
                <a:cubicBezTo>
                  <a:pt x="176257" y="437972"/>
                  <a:pt x="378228" y="206584"/>
                  <a:pt x="1042743" y="77718"/>
                </a:cubicBezTo>
                <a:cubicBezTo>
                  <a:pt x="1707258" y="-51148"/>
                  <a:pt x="3368428" y="10426"/>
                  <a:pt x="4056388" y="49130"/>
                </a:cubicBezTo>
                <a:cubicBezTo>
                  <a:pt x="4744348" y="87834"/>
                  <a:pt x="4909449" y="145462"/>
                  <a:pt x="5170504" y="309940"/>
                </a:cubicBezTo>
                <a:cubicBezTo>
                  <a:pt x="5431559" y="474418"/>
                  <a:pt x="5548219" y="693749"/>
                  <a:pt x="5622716" y="1035996"/>
                </a:cubicBezTo>
                <a:cubicBezTo>
                  <a:pt x="5697213" y="1378243"/>
                  <a:pt x="5686683" y="2357706"/>
                  <a:pt x="5659499" y="2986012"/>
                </a:cubicBezTo>
                <a:cubicBezTo>
                  <a:pt x="5635745" y="3535541"/>
                  <a:pt x="5570637" y="3837411"/>
                  <a:pt x="4776577" y="4007055"/>
                </a:cubicBezTo>
                <a:cubicBezTo>
                  <a:pt x="3982517" y="4176699"/>
                  <a:pt x="1682236" y="4179742"/>
                  <a:pt x="895136" y="4003878"/>
                </a:cubicBezTo>
                <a:cubicBezTo>
                  <a:pt x="108036" y="3828015"/>
                  <a:pt x="108365" y="3390820"/>
                  <a:pt x="53977" y="2951874"/>
                </a:cubicBezTo>
                <a:cubicBezTo>
                  <a:pt x="769" y="2291253"/>
                  <a:pt x="-28573" y="1748393"/>
                  <a:pt x="40385" y="1007747"/>
                </a:cubicBezTo>
                <a:cubicBezTo>
                  <a:pt x="45648" y="924251"/>
                  <a:pt x="60709" y="863553"/>
                  <a:pt x="69298" y="822325"/>
                </a:cubicBezTo>
                <a:close/>
              </a:path>
            </a:pathLst>
          </a:custGeom>
          <a:solidFill>
            <a:schemeClr val="accent1">
              <a:lumMod val="20000"/>
              <a:lumOff val="80000"/>
            </a:scheme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47" name="Rounded Rectangle 546">
            <a:extLst>
              <a:ext uri="{FF2B5EF4-FFF2-40B4-BE49-F238E27FC236}">
                <a16:creationId xmlns:a16="http://schemas.microsoft.com/office/drawing/2014/main" id="{513407FC-6205-6941-8158-31B71A0BF92B}"/>
              </a:ext>
            </a:extLst>
          </p:cNvPr>
          <p:cNvSpPr/>
          <p:nvPr/>
        </p:nvSpPr>
        <p:spPr>
          <a:xfrm>
            <a:off x="2269794" y="1267234"/>
            <a:ext cx="6152224" cy="1123200"/>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Condensed" panose="02000000000000000000" pitchFamily="2" charset="0"/>
            </a:endParaRPr>
          </a:p>
        </p:txBody>
      </p:sp>
      <p:sp>
        <p:nvSpPr>
          <p:cNvPr id="548" name="Rounded Rectangle 547">
            <a:extLst>
              <a:ext uri="{FF2B5EF4-FFF2-40B4-BE49-F238E27FC236}">
                <a16:creationId xmlns:a16="http://schemas.microsoft.com/office/drawing/2014/main" id="{8EA5D032-46A2-294E-BE4A-5A7460DCEC36}"/>
              </a:ext>
            </a:extLst>
          </p:cNvPr>
          <p:cNvSpPr/>
          <p:nvPr/>
        </p:nvSpPr>
        <p:spPr>
          <a:xfrm>
            <a:off x="3144082" y="1860076"/>
            <a:ext cx="4403648" cy="1390572"/>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Condensed" panose="02000000000000000000" pitchFamily="2" charset="0"/>
            </a:endParaRPr>
          </a:p>
        </p:txBody>
      </p:sp>
      <p:grpSp>
        <p:nvGrpSpPr>
          <p:cNvPr id="7" name="Group 6">
            <a:extLst>
              <a:ext uri="{FF2B5EF4-FFF2-40B4-BE49-F238E27FC236}">
                <a16:creationId xmlns:a16="http://schemas.microsoft.com/office/drawing/2014/main" id="{6EF240AF-AA38-3A48-8AAC-7677FE522064}"/>
              </a:ext>
            </a:extLst>
          </p:cNvPr>
          <p:cNvGrpSpPr/>
          <p:nvPr/>
        </p:nvGrpSpPr>
        <p:grpSpPr>
          <a:xfrm>
            <a:off x="9502008" y="333512"/>
            <a:ext cx="834682" cy="869275"/>
            <a:chOff x="8854711" y="1237086"/>
            <a:chExt cx="930740" cy="969313"/>
          </a:xfrm>
        </p:grpSpPr>
        <p:sp>
          <p:nvSpPr>
            <p:cNvPr id="8" name="Freeform 7">
              <a:extLst>
                <a:ext uri="{FF2B5EF4-FFF2-40B4-BE49-F238E27FC236}">
                  <a16:creationId xmlns:a16="http://schemas.microsoft.com/office/drawing/2014/main" id="{4BE91FB6-9D1A-4B4B-BAC6-166B705D8D32}"/>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00C84C78-F256-5D46-9F5C-81517B76543A}"/>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8FBA3626-F435-DD4B-94B5-E704FB3A95FE}"/>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F82C83E7-9F7D-C147-A6A4-606DD9126A9C}"/>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9C65C94A-1434-EF44-A83E-BDB240512B9C}"/>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9FC1DF3C-F005-6445-91C0-4BB8952393F2}"/>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9AE65D09-DFCC-234B-BC3D-C0BC9E1839DF}"/>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
        <p:nvSpPr>
          <p:cNvPr id="5" name="TextBox 4">
            <a:extLst>
              <a:ext uri="{FF2B5EF4-FFF2-40B4-BE49-F238E27FC236}">
                <a16:creationId xmlns:a16="http://schemas.microsoft.com/office/drawing/2014/main" id="{295FF744-6707-F94E-9E50-B379A1C1E4EE}"/>
              </a:ext>
            </a:extLst>
          </p:cNvPr>
          <p:cNvSpPr txBox="1"/>
          <p:nvPr/>
        </p:nvSpPr>
        <p:spPr>
          <a:xfrm>
            <a:off x="0" y="1474943"/>
            <a:ext cx="10691813" cy="1630575"/>
          </a:xfrm>
          <a:prstGeom prst="rect">
            <a:avLst/>
          </a:prstGeom>
          <a:noFill/>
        </p:spPr>
        <p:txBody>
          <a:bodyPr wrap="square" lIns="0" tIns="0" rIns="0" bIns="0" rtlCol="0">
            <a:spAutoFit/>
          </a:bodyPr>
          <a:lstStyle/>
          <a:p>
            <a:pPr algn="ctr">
              <a:lnSpc>
                <a:spcPct val="75000"/>
              </a:lnSpc>
            </a:pPr>
            <a:r>
              <a:rPr lang="en-US" sz="7000" dirty="0">
                <a:solidFill>
                  <a:srgbClr val="FFFFFF"/>
                </a:solidFill>
                <a:latin typeface="Londrina Solid" pitchFamily="2" charset="77"/>
              </a:rPr>
              <a:t>Time to be quiet</a:t>
            </a:r>
            <a:br>
              <a:rPr lang="en-US" sz="7000" dirty="0">
                <a:solidFill>
                  <a:srgbClr val="FFFFFF"/>
                </a:solidFill>
                <a:latin typeface="Londrina Solid" pitchFamily="2" charset="77"/>
              </a:rPr>
            </a:br>
            <a:r>
              <a:rPr lang="en-US" sz="7000" dirty="0">
                <a:solidFill>
                  <a:srgbClr val="FFFFFF"/>
                </a:solidFill>
                <a:latin typeface="Londrina Solid" pitchFamily="2" charset="77"/>
              </a:rPr>
              <a:t>and to pray</a:t>
            </a:r>
          </a:p>
        </p:txBody>
      </p:sp>
      <p:grpSp>
        <p:nvGrpSpPr>
          <p:cNvPr id="898" name="Group 897">
            <a:extLst>
              <a:ext uri="{FF2B5EF4-FFF2-40B4-BE49-F238E27FC236}">
                <a16:creationId xmlns:a16="http://schemas.microsoft.com/office/drawing/2014/main" id="{4AA26D8F-0D10-0387-AD73-8759122A988C}"/>
              </a:ext>
            </a:extLst>
          </p:cNvPr>
          <p:cNvGrpSpPr/>
          <p:nvPr/>
        </p:nvGrpSpPr>
        <p:grpSpPr>
          <a:xfrm>
            <a:off x="1996818" y="3635781"/>
            <a:ext cx="6698177" cy="2939027"/>
            <a:chOff x="2835316" y="-3483953"/>
            <a:chExt cx="6016688" cy="2640003"/>
          </a:xfrm>
        </p:grpSpPr>
        <p:grpSp>
          <p:nvGrpSpPr>
            <p:cNvPr id="897" name="Group 896">
              <a:extLst>
                <a:ext uri="{FF2B5EF4-FFF2-40B4-BE49-F238E27FC236}">
                  <a16:creationId xmlns:a16="http://schemas.microsoft.com/office/drawing/2014/main" id="{BD400CFD-1FC7-53F7-A353-46B19AEFA173}"/>
                </a:ext>
              </a:extLst>
            </p:cNvPr>
            <p:cNvGrpSpPr/>
            <p:nvPr/>
          </p:nvGrpSpPr>
          <p:grpSpPr>
            <a:xfrm>
              <a:off x="5888593" y="-3403058"/>
              <a:ext cx="2963411" cy="2555149"/>
              <a:chOff x="5888593" y="-3403058"/>
              <a:chExt cx="2963411" cy="2555149"/>
            </a:xfrm>
          </p:grpSpPr>
          <p:sp>
            <p:nvSpPr>
              <p:cNvPr id="513" name="Freeform 512">
                <a:extLst>
                  <a:ext uri="{FF2B5EF4-FFF2-40B4-BE49-F238E27FC236}">
                    <a16:creationId xmlns:a16="http://schemas.microsoft.com/office/drawing/2014/main" id="{BB96684D-F155-4674-340F-B66E399B2F43}"/>
                  </a:ext>
                </a:extLst>
              </p:cNvPr>
              <p:cNvSpPr/>
              <p:nvPr/>
            </p:nvSpPr>
            <p:spPr>
              <a:xfrm>
                <a:off x="6142026" y="-1367171"/>
                <a:ext cx="64728" cy="365406"/>
              </a:xfrm>
              <a:custGeom>
                <a:avLst/>
                <a:gdLst>
                  <a:gd name="connsiteX0" fmla="*/ 54463 w 64728"/>
                  <a:gd name="connsiteY0" fmla="*/ 365406 h 365406"/>
                  <a:gd name="connsiteX1" fmla="*/ 16238 w 64728"/>
                  <a:gd name="connsiteY1" fmla="*/ 184902 h 365406"/>
                  <a:gd name="connsiteX2" fmla="*/ 5059 w 64728"/>
                  <a:gd name="connsiteY2" fmla="*/ 31 h 365406"/>
                  <a:gd name="connsiteX3" fmla="*/ 53881 w 64728"/>
                  <a:gd name="connsiteY3" fmla="*/ 179283 h 365406"/>
                  <a:gd name="connsiteX4" fmla="*/ 54463 w 64728"/>
                  <a:gd name="connsiteY4" fmla="*/ 365406 h 365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8" h="365406">
                    <a:moveTo>
                      <a:pt x="54463" y="365406"/>
                    </a:moveTo>
                    <a:cubicBezTo>
                      <a:pt x="45407" y="365011"/>
                      <a:pt x="32180" y="285392"/>
                      <a:pt x="16238" y="184902"/>
                    </a:cubicBezTo>
                    <a:cubicBezTo>
                      <a:pt x="1201" y="84513"/>
                      <a:pt x="-5326" y="1901"/>
                      <a:pt x="5059" y="31"/>
                    </a:cubicBezTo>
                    <a:cubicBezTo>
                      <a:pt x="15333" y="-1802"/>
                      <a:pt x="38706" y="78074"/>
                      <a:pt x="53881" y="179283"/>
                    </a:cubicBezTo>
                    <a:cubicBezTo>
                      <a:pt x="69925" y="280142"/>
                      <a:pt x="66500" y="365664"/>
                      <a:pt x="54463" y="365406"/>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4" name="Freeform 513">
                <a:extLst>
                  <a:ext uri="{FF2B5EF4-FFF2-40B4-BE49-F238E27FC236}">
                    <a16:creationId xmlns:a16="http://schemas.microsoft.com/office/drawing/2014/main" id="{F259F05B-9401-D78A-588A-71706C657E7F}"/>
                  </a:ext>
                </a:extLst>
              </p:cNvPr>
              <p:cNvSpPr/>
              <p:nvPr/>
            </p:nvSpPr>
            <p:spPr>
              <a:xfrm>
                <a:off x="6563874" y="-1386765"/>
                <a:ext cx="60004" cy="382469"/>
              </a:xfrm>
              <a:custGeom>
                <a:avLst/>
                <a:gdLst>
                  <a:gd name="connsiteX0" fmla="*/ 54420 w 60004"/>
                  <a:gd name="connsiteY0" fmla="*/ 382449 h 382469"/>
                  <a:gd name="connsiteX1" fmla="*/ 10351 w 60004"/>
                  <a:gd name="connsiteY1" fmla="*/ 185061 h 382469"/>
                  <a:gd name="connsiteX2" fmla="*/ 7001 w 60004"/>
                  <a:gd name="connsiteY2" fmla="*/ 15 h 382469"/>
                  <a:gd name="connsiteX3" fmla="*/ 48106 w 60004"/>
                  <a:gd name="connsiteY3" fmla="*/ 180456 h 382469"/>
                  <a:gd name="connsiteX4" fmla="*/ 54420 w 60004"/>
                  <a:gd name="connsiteY4" fmla="*/ 382449 h 382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4" h="382469">
                    <a:moveTo>
                      <a:pt x="54420" y="382449"/>
                    </a:moveTo>
                    <a:cubicBezTo>
                      <a:pt x="43601" y="384107"/>
                      <a:pt x="22721" y="285920"/>
                      <a:pt x="10351" y="185061"/>
                    </a:cubicBezTo>
                    <a:cubicBezTo>
                      <a:pt x="-2083" y="84101"/>
                      <a:pt x="-3458" y="1277"/>
                      <a:pt x="7001" y="15"/>
                    </a:cubicBezTo>
                    <a:cubicBezTo>
                      <a:pt x="17385" y="-1274"/>
                      <a:pt x="35672" y="79532"/>
                      <a:pt x="48106" y="180456"/>
                    </a:cubicBezTo>
                    <a:cubicBezTo>
                      <a:pt x="60438" y="281416"/>
                      <a:pt x="64260" y="380976"/>
                      <a:pt x="54420" y="382449"/>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5" name="Freeform 514">
                <a:extLst>
                  <a:ext uri="{FF2B5EF4-FFF2-40B4-BE49-F238E27FC236}">
                    <a16:creationId xmlns:a16="http://schemas.microsoft.com/office/drawing/2014/main" id="{D9BAF297-B82A-C4B5-1418-96ECECF9BA6D}"/>
                  </a:ext>
                </a:extLst>
              </p:cNvPr>
              <p:cNvSpPr/>
              <p:nvPr/>
            </p:nvSpPr>
            <p:spPr>
              <a:xfrm>
                <a:off x="6030009" y="-1007226"/>
                <a:ext cx="199404" cy="151863"/>
              </a:xfrm>
              <a:custGeom>
                <a:avLst/>
                <a:gdLst>
                  <a:gd name="connsiteX0" fmla="*/ 166120 w 199404"/>
                  <a:gd name="connsiteY0" fmla="*/ 0 h 151863"/>
                  <a:gd name="connsiteX1" fmla="*/ 196767 w 199404"/>
                  <a:gd name="connsiteY1" fmla="*/ 143983 h 151863"/>
                  <a:gd name="connsiteX2" fmla="*/ 66 w 199404"/>
                  <a:gd name="connsiteY2" fmla="*/ 137260 h 151863"/>
                  <a:gd name="connsiteX3" fmla="*/ 166120 w 199404"/>
                  <a:gd name="connsiteY3" fmla="*/ 0 h 151863"/>
                </a:gdLst>
                <a:ahLst/>
                <a:cxnLst>
                  <a:cxn ang="0">
                    <a:pos x="connsiteX0" y="connsiteY0"/>
                  </a:cxn>
                  <a:cxn ang="0">
                    <a:pos x="connsiteX1" y="connsiteY1"/>
                  </a:cxn>
                  <a:cxn ang="0">
                    <a:pos x="connsiteX2" y="connsiteY2"/>
                  </a:cxn>
                  <a:cxn ang="0">
                    <a:pos x="connsiteX3" y="connsiteY3"/>
                  </a:cxn>
                </a:cxnLst>
                <a:rect l="l" t="t" r="r" b="b"/>
                <a:pathLst>
                  <a:path w="199404" h="151863">
                    <a:moveTo>
                      <a:pt x="166120" y="0"/>
                    </a:moveTo>
                    <a:cubicBezTo>
                      <a:pt x="166120" y="0"/>
                      <a:pt x="210502" y="133299"/>
                      <a:pt x="196767" y="143983"/>
                    </a:cubicBezTo>
                    <a:cubicBezTo>
                      <a:pt x="183096" y="154677"/>
                      <a:pt x="3887" y="156326"/>
                      <a:pt x="66" y="137260"/>
                    </a:cubicBezTo>
                    <a:cubicBezTo>
                      <a:pt x="-3793" y="118258"/>
                      <a:pt x="163305" y="8124"/>
                      <a:pt x="166120" y="0"/>
                    </a:cubicBezTo>
                  </a:path>
                </a:pathLst>
              </a:custGeom>
              <a:solidFill>
                <a:srgbClr val="2F4563"/>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6" name="Freeform 515">
                <a:extLst>
                  <a:ext uri="{FF2B5EF4-FFF2-40B4-BE49-F238E27FC236}">
                    <a16:creationId xmlns:a16="http://schemas.microsoft.com/office/drawing/2014/main" id="{DCC66807-27AA-D7B8-61B3-0C28A58236C1}"/>
                  </a:ext>
                </a:extLst>
              </p:cNvPr>
              <p:cNvSpPr/>
              <p:nvPr/>
            </p:nvSpPr>
            <p:spPr>
              <a:xfrm>
                <a:off x="6582677" y="-1001580"/>
                <a:ext cx="199328" cy="153671"/>
              </a:xfrm>
              <a:custGeom>
                <a:avLst/>
                <a:gdLst>
                  <a:gd name="connsiteX0" fmla="*/ 36919 w 199328"/>
                  <a:gd name="connsiteY0" fmla="*/ 0 h 153671"/>
                  <a:gd name="connsiteX1" fmla="*/ 2367 w 199328"/>
                  <a:gd name="connsiteY1" fmla="*/ 143127 h 153671"/>
                  <a:gd name="connsiteX2" fmla="*/ 199243 w 199328"/>
                  <a:gd name="connsiteY2" fmla="*/ 141617 h 153671"/>
                  <a:gd name="connsiteX3" fmla="*/ 36919 w 199328"/>
                  <a:gd name="connsiteY3" fmla="*/ 0 h 153671"/>
                </a:gdLst>
                <a:ahLst/>
                <a:cxnLst>
                  <a:cxn ang="0">
                    <a:pos x="connsiteX0" y="connsiteY0"/>
                  </a:cxn>
                  <a:cxn ang="0">
                    <a:pos x="connsiteX1" y="connsiteY1"/>
                  </a:cxn>
                  <a:cxn ang="0">
                    <a:pos x="connsiteX2" y="connsiteY2"/>
                  </a:cxn>
                  <a:cxn ang="0">
                    <a:pos x="connsiteX3" y="connsiteY3"/>
                  </a:cxn>
                </a:cxnLst>
                <a:rect l="l" t="t" r="r" b="b"/>
                <a:pathLst>
                  <a:path w="199328" h="153671">
                    <a:moveTo>
                      <a:pt x="36919" y="0"/>
                    </a:moveTo>
                    <a:cubicBezTo>
                      <a:pt x="36919" y="0"/>
                      <a:pt x="-11045" y="132084"/>
                      <a:pt x="2367" y="143127"/>
                    </a:cubicBezTo>
                    <a:cubicBezTo>
                      <a:pt x="15817" y="154134"/>
                      <a:pt x="194924" y="160545"/>
                      <a:pt x="199243" y="141617"/>
                    </a:cubicBezTo>
                    <a:cubicBezTo>
                      <a:pt x="203610" y="122725"/>
                      <a:pt x="39512" y="8207"/>
                      <a:pt x="36919" y="0"/>
                    </a:cubicBezTo>
                  </a:path>
                </a:pathLst>
              </a:custGeom>
              <a:solidFill>
                <a:srgbClr val="2F4563"/>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7" name="Freeform 516">
                <a:extLst>
                  <a:ext uri="{FF2B5EF4-FFF2-40B4-BE49-F238E27FC236}">
                    <a16:creationId xmlns:a16="http://schemas.microsoft.com/office/drawing/2014/main" id="{C8586A3B-3347-86E1-498C-090B3D8E2A09}"/>
                  </a:ext>
                </a:extLst>
              </p:cNvPr>
              <p:cNvSpPr/>
              <p:nvPr/>
            </p:nvSpPr>
            <p:spPr>
              <a:xfrm>
                <a:off x="6006369" y="-1757777"/>
                <a:ext cx="685528" cy="506658"/>
              </a:xfrm>
              <a:custGeom>
                <a:avLst/>
                <a:gdLst>
                  <a:gd name="connsiteX0" fmla="*/ 684508 w 685528"/>
                  <a:gd name="connsiteY0" fmla="*/ 394128 h 506658"/>
                  <a:gd name="connsiteX1" fmla="*/ 653612 w 685528"/>
                  <a:gd name="connsiteY1" fmla="*/ 71611 h 506658"/>
                  <a:gd name="connsiteX2" fmla="*/ 20032 w 685528"/>
                  <a:gd name="connsiteY2" fmla="*/ 3349 h 506658"/>
                  <a:gd name="connsiteX3" fmla="*/ 1819 w 685528"/>
                  <a:gd name="connsiteY3" fmla="*/ 423704 h 506658"/>
                  <a:gd name="connsiteX4" fmla="*/ 7626 w 685528"/>
                  <a:gd name="connsiteY4" fmla="*/ 463827 h 506658"/>
                  <a:gd name="connsiteX5" fmla="*/ 265084 w 685528"/>
                  <a:gd name="connsiteY5" fmla="*/ 497032 h 506658"/>
                  <a:gd name="connsiteX6" fmla="*/ 282752 w 685528"/>
                  <a:gd name="connsiteY6" fmla="*/ 459580 h 506658"/>
                  <a:gd name="connsiteX7" fmla="*/ 283611 w 685528"/>
                  <a:gd name="connsiteY7" fmla="*/ 329330 h 506658"/>
                  <a:gd name="connsiteX8" fmla="*/ 400372 w 685528"/>
                  <a:gd name="connsiteY8" fmla="*/ 330914 h 506658"/>
                  <a:gd name="connsiteX9" fmla="*/ 394714 w 685528"/>
                  <a:gd name="connsiteY9" fmla="*/ 452350 h 506658"/>
                  <a:gd name="connsiteX10" fmla="*/ 406316 w 685528"/>
                  <a:gd name="connsiteY10" fmla="*/ 493467 h 506658"/>
                  <a:gd name="connsiteX11" fmla="*/ 683354 w 685528"/>
                  <a:gd name="connsiteY11" fmla="*/ 483648 h 506658"/>
                  <a:gd name="connsiteX12" fmla="*/ 684508 w 685528"/>
                  <a:gd name="connsiteY12" fmla="*/ 394128 h 506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5528" h="506658">
                    <a:moveTo>
                      <a:pt x="684508" y="394128"/>
                    </a:moveTo>
                    <a:cubicBezTo>
                      <a:pt x="680972" y="281553"/>
                      <a:pt x="668280" y="100035"/>
                      <a:pt x="653612" y="71611"/>
                    </a:cubicBezTo>
                    <a:cubicBezTo>
                      <a:pt x="632409" y="30696"/>
                      <a:pt x="50143" y="-12475"/>
                      <a:pt x="20032" y="3349"/>
                    </a:cubicBezTo>
                    <a:cubicBezTo>
                      <a:pt x="20032" y="3349"/>
                      <a:pt x="-7162" y="306552"/>
                      <a:pt x="1819" y="423704"/>
                    </a:cubicBezTo>
                    <a:cubicBezTo>
                      <a:pt x="3195" y="442236"/>
                      <a:pt x="5106" y="456338"/>
                      <a:pt x="7626" y="463827"/>
                    </a:cubicBezTo>
                    <a:cubicBezTo>
                      <a:pt x="25940" y="518189"/>
                      <a:pt x="232342" y="510130"/>
                      <a:pt x="265084" y="497032"/>
                    </a:cubicBezTo>
                    <a:cubicBezTo>
                      <a:pt x="274167" y="493403"/>
                      <a:pt x="279539" y="478684"/>
                      <a:pt x="282752" y="459580"/>
                    </a:cubicBezTo>
                    <a:cubicBezTo>
                      <a:pt x="291004" y="409851"/>
                      <a:pt x="283611" y="329330"/>
                      <a:pt x="283611" y="329330"/>
                    </a:cubicBezTo>
                    <a:lnTo>
                      <a:pt x="400372" y="330914"/>
                    </a:lnTo>
                    <a:cubicBezTo>
                      <a:pt x="400372" y="330914"/>
                      <a:pt x="391067" y="403302"/>
                      <a:pt x="394714" y="452350"/>
                    </a:cubicBezTo>
                    <a:cubicBezTo>
                      <a:pt x="396154" y="471527"/>
                      <a:pt x="399541" y="487314"/>
                      <a:pt x="406316" y="493467"/>
                    </a:cubicBezTo>
                    <a:cubicBezTo>
                      <a:pt x="430446" y="515453"/>
                      <a:pt x="675028" y="497032"/>
                      <a:pt x="683354" y="483648"/>
                    </a:cubicBezTo>
                    <a:cubicBezTo>
                      <a:pt x="685920" y="479549"/>
                      <a:pt x="686095" y="443461"/>
                      <a:pt x="684508" y="394128"/>
                    </a:cubicBezTo>
                  </a:path>
                </a:pathLst>
              </a:custGeom>
              <a:solidFill>
                <a:srgbClr val="3D586C"/>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8" name="Freeform 517">
                <a:extLst>
                  <a:ext uri="{FF2B5EF4-FFF2-40B4-BE49-F238E27FC236}">
                    <a16:creationId xmlns:a16="http://schemas.microsoft.com/office/drawing/2014/main" id="{BC4BF725-84E6-436E-3A79-BFE16756FDAF}"/>
                  </a:ext>
                </a:extLst>
              </p:cNvPr>
              <p:cNvSpPr/>
              <p:nvPr/>
            </p:nvSpPr>
            <p:spPr>
              <a:xfrm>
                <a:off x="6522555" y="-2441154"/>
                <a:ext cx="260826" cy="386127"/>
              </a:xfrm>
              <a:custGeom>
                <a:avLst/>
                <a:gdLst>
                  <a:gd name="connsiteX0" fmla="*/ 102810 w 260826"/>
                  <a:gd name="connsiteY0" fmla="*/ 29450 h 386127"/>
                  <a:gd name="connsiteX1" fmla="*/ 253135 w 260826"/>
                  <a:gd name="connsiteY1" fmla="*/ 266592 h 386127"/>
                  <a:gd name="connsiteX2" fmla="*/ 77388 w 260826"/>
                  <a:gd name="connsiteY2" fmla="*/ 371476 h 386127"/>
                  <a:gd name="connsiteX3" fmla="*/ 726 w 260826"/>
                  <a:gd name="connsiteY3" fmla="*/ 16140 h 386127"/>
                  <a:gd name="connsiteX4" fmla="*/ 102810 w 260826"/>
                  <a:gd name="connsiteY4" fmla="*/ 29450 h 386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826" h="386127">
                    <a:moveTo>
                      <a:pt x="102810" y="29450"/>
                    </a:moveTo>
                    <a:cubicBezTo>
                      <a:pt x="140887" y="67408"/>
                      <a:pt x="216895" y="239862"/>
                      <a:pt x="253135" y="266592"/>
                    </a:cubicBezTo>
                    <a:cubicBezTo>
                      <a:pt x="300508" y="301566"/>
                      <a:pt x="115105" y="428860"/>
                      <a:pt x="77388" y="371476"/>
                    </a:cubicBezTo>
                    <a:cubicBezTo>
                      <a:pt x="39671" y="314120"/>
                      <a:pt x="-6345" y="54172"/>
                      <a:pt x="726" y="16140"/>
                    </a:cubicBezTo>
                    <a:cubicBezTo>
                      <a:pt x="7898" y="-21965"/>
                      <a:pt x="91234" y="17826"/>
                      <a:pt x="102810" y="29450"/>
                    </a:cubicBezTo>
                  </a:path>
                </a:pathLst>
              </a:custGeom>
              <a:solidFill>
                <a:schemeClr val="accent1">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9" name="Freeform 518">
                <a:extLst>
                  <a:ext uri="{FF2B5EF4-FFF2-40B4-BE49-F238E27FC236}">
                    <a16:creationId xmlns:a16="http://schemas.microsoft.com/office/drawing/2014/main" id="{968D5391-2AFE-5710-74AA-12E02E1EE7DE}"/>
                  </a:ext>
                </a:extLst>
              </p:cNvPr>
              <p:cNvSpPr/>
              <p:nvPr/>
            </p:nvSpPr>
            <p:spPr>
              <a:xfrm>
                <a:off x="5927321" y="-2451008"/>
                <a:ext cx="251731" cy="390550"/>
              </a:xfrm>
              <a:custGeom>
                <a:avLst/>
                <a:gdLst>
                  <a:gd name="connsiteX0" fmla="*/ 157964 w 251731"/>
                  <a:gd name="connsiteY0" fmla="*/ 33869 h 390550"/>
                  <a:gd name="connsiteX1" fmla="*/ 7704 w 251731"/>
                  <a:gd name="connsiteY1" fmla="*/ 271011 h 390550"/>
                  <a:gd name="connsiteX2" fmla="*/ 183423 w 251731"/>
                  <a:gd name="connsiteY2" fmla="*/ 375895 h 390550"/>
                  <a:gd name="connsiteX3" fmla="*/ 250845 w 251731"/>
                  <a:gd name="connsiteY3" fmla="*/ 12785 h 390550"/>
                  <a:gd name="connsiteX4" fmla="*/ 157964 w 251731"/>
                  <a:gd name="connsiteY4" fmla="*/ 33869 h 390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731" h="390550">
                    <a:moveTo>
                      <a:pt x="157964" y="33869"/>
                    </a:moveTo>
                    <a:cubicBezTo>
                      <a:pt x="126552" y="77408"/>
                      <a:pt x="43908" y="244281"/>
                      <a:pt x="7704" y="271011"/>
                    </a:cubicBezTo>
                    <a:cubicBezTo>
                      <a:pt x="-39706" y="305984"/>
                      <a:pt x="145669" y="433287"/>
                      <a:pt x="183423" y="375895"/>
                    </a:cubicBezTo>
                    <a:cubicBezTo>
                      <a:pt x="221131" y="318548"/>
                      <a:pt x="257953" y="50853"/>
                      <a:pt x="250845" y="12785"/>
                    </a:cubicBezTo>
                    <a:cubicBezTo>
                      <a:pt x="243710" y="-25311"/>
                      <a:pt x="157964" y="33869"/>
                      <a:pt x="157964" y="33869"/>
                    </a:cubicBezTo>
                  </a:path>
                </a:pathLst>
              </a:custGeom>
              <a:solidFill>
                <a:schemeClr val="accent1">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0" name="Freeform 519">
                <a:extLst>
                  <a:ext uri="{FF2B5EF4-FFF2-40B4-BE49-F238E27FC236}">
                    <a16:creationId xmlns:a16="http://schemas.microsoft.com/office/drawing/2014/main" id="{0A654401-09C6-8554-8A87-D1C16E9EA722}"/>
                  </a:ext>
                </a:extLst>
              </p:cNvPr>
              <p:cNvSpPr/>
              <p:nvPr/>
            </p:nvSpPr>
            <p:spPr>
              <a:xfrm>
                <a:off x="6008188" y="-1334073"/>
                <a:ext cx="280932" cy="82954"/>
              </a:xfrm>
              <a:custGeom>
                <a:avLst/>
                <a:gdLst>
                  <a:gd name="connsiteX0" fmla="*/ 0 w 280932"/>
                  <a:gd name="connsiteY0" fmla="*/ 0 h 82954"/>
                  <a:gd name="connsiteX1" fmla="*/ 5806 w 280932"/>
                  <a:gd name="connsiteY1" fmla="*/ 40122 h 82954"/>
                  <a:gd name="connsiteX2" fmla="*/ 263265 w 280932"/>
                  <a:gd name="connsiteY2" fmla="*/ 73327 h 82954"/>
                  <a:gd name="connsiteX3" fmla="*/ 280933 w 280932"/>
                  <a:gd name="connsiteY3" fmla="*/ 35876 h 82954"/>
                  <a:gd name="connsiteX4" fmla="*/ 0 w 280932"/>
                  <a:gd name="connsiteY4" fmla="*/ 0 h 82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32" h="82954">
                    <a:moveTo>
                      <a:pt x="0" y="0"/>
                    </a:moveTo>
                    <a:cubicBezTo>
                      <a:pt x="1376" y="18532"/>
                      <a:pt x="3286" y="32634"/>
                      <a:pt x="5806" y="40122"/>
                    </a:cubicBezTo>
                    <a:cubicBezTo>
                      <a:pt x="24121" y="94485"/>
                      <a:pt x="230523" y="86425"/>
                      <a:pt x="263265" y="73327"/>
                    </a:cubicBezTo>
                    <a:cubicBezTo>
                      <a:pt x="272348" y="69698"/>
                      <a:pt x="277720" y="54979"/>
                      <a:pt x="280933" y="35876"/>
                    </a:cubicBezTo>
                    <a:cubicBezTo>
                      <a:pt x="186131" y="37497"/>
                      <a:pt x="92097" y="27200"/>
                      <a:pt x="0" y="0"/>
                    </a:cubicBezTo>
                  </a:path>
                </a:pathLst>
              </a:custGeom>
              <a:solidFill>
                <a:srgbClr val="2F4563"/>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1" name="Freeform 520">
                <a:extLst>
                  <a:ext uri="{FF2B5EF4-FFF2-40B4-BE49-F238E27FC236}">
                    <a16:creationId xmlns:a16="http://schemas.microsoft.com/office/drawing/2014/main" id="{9A69EDA6-79EE-E069-422A-1276E3C68A74}"/>
                  </a:ext>
                </a:extLst>
              </p:cNvPr>
              <p:cNvSpPr/>
              <p:nvPr/>
            </p:nvSpPr>
            <p:spPr>
              <a:xfrm>
                <a:off x="6401083" y="-1363649"/>
                <a:ext cx="290815" cy="109539"/>
              </a:xfrm>
              <a:custGeom>
                <a:avLst/>
                <a:gdLst>
                  <a:gd name="connsiteX0" fmla="*/ 0 w 290815"/>
                  <a:gd name="connsiteY0" fmla="*/ 58222 h 109539"/>
                  <a:gd name="connsiteX1" fmla="*/ 11603 w 290815"/>
                  <a:gd name="connsiteY1" fmla="*/ 99339 h 109539"/>
                  <a:gd name="connsiteX2" fmla="*/ 288640 w 290815"/>
                  <a:gd name="connsiteY2" fmla="*/ 89520 h 109539"/>
                  <a:gd name="connsiteX3" fmla="*/ 289794 w 290815"/>
                  <a:gd name="connsiteY3" fmla="*/ 0 h 109539"/>
                  <a:gd name="connsiteX4" fmla="*/ 0 w 290815"/>
                  <a:gd name="connsiteY4" fmla="*/ 58222 h 109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815" h="109539">
                    <a:moveTo>
                      <a:pt x="0" y="58222"/>
                    </a:moveTo>
                    <a:cubicBezTo>
                      <a:pt x="1440" y="77399"/>
                      <a:pt x="4827" y="93186"/>
                      <a:pt x="11603" y="99339"/>
                    </a:cubicBezTo>
                    <a:cubicBezTo>
                      <a:pt x="35732" y="121325"/>
                      <a:pt x="280314" y="102903"/>
                      <a:pt x="288640" y="89520"/>
                    </a:cubicBezTo>
                    <a:cubicBezTo>
                      <a:pt x="291207" y="85421"/>
                      <a:pt x="291382" y="49333"/>
                      <a:pt x="289794" y="0"/>
                    </a:cubicBezTo>
                    <a:cubicBezTo>
                      <a:pt x="193811" y="26665"/>
                      <a:pt x="96887" y="47638"/>
                      <a:pt x="0" y="58222"/>
                    </a:cubicBezTo>
                  </a:path>
                </a:pathLst>
              </a:custGeom>
              <a:solidFill>
                <a:srgbClr val="2F4563"/>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2" name="Freeform 521">
                <a:extLst>
                  <a:ext uri="{FF2B5EF4-FFF2-40B4-BE49-F238E27FC236}">
                    <a16:creationId xmlns:a16="http://schemas.microsoft.com/office/drawing/2014/main" id="{8D9700ED-3CB8-FC42-7CF6-71E75509FF34}"/>
                  </a:ext>
                </a:extLst>
              </p:cNvPr>
              <p:cNvSpPr/>
              <p:nvPr/>
            </p:nvSpPr>
            <p:spPr>
              <a:xfrm>
                <a:off x="6000793" y="-2482163"/>
                <a:ext cx="704651" cy="927477"/>
              </a:xfrm>
              <a:custGeom>
                <a:avLst/>
                <a:gdLst>
                  <a:gd name="connsiteX0" fmla="*/ 178490 w 704651"/>
                  <a:gd name="connsiteY0" fmla="*/ 6129 h 927477"/>
                  <a:gd name="connsiteX1" fmla="*/ 73165 w 704651"/>
                  <a:gd name="connsiteY1" fmla="*/ 372868 h 927477"/>
                  <a:gd name="connsiteX2" fmla="*/ 1229 w 704651"/>
                  <a:gd name="connsiteY2" fmla="*/ 842115 h 927477"/>
                  <a:gd name="connsiteX3" fmla="*/ 381468 w 704651"/>
                  <a:gd name="connsiteY3" fmla="*/ 922350 h 927477"/>
                  <a:gd name="connsiteX4" fmla="*/ 704650 w 704651"/>
                  <a:gd name="connsiteY4" fmla="*/ 824485 h 927477"/>
                  <a:gd name="connsiteX5" fmla="*/ 622514 w 704651"/>
                  <a:gd name="connsiteY5" fmla="*/ 326243 h 927477"/>
                  <a:gd name="connsiteX6" fmla="*/ 547153 w 704651"/>
                  <a:gd name="connsiteY6" fmla="*/ 16132 h 927477"/>
                  <a:gd name="connsiteX7" fmla="*/ 178490 w 704651"/>
                  <a:gd name="connsiteY7" fmla="*/ 6129 h 92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4651" h="927477">
                    <a:moveTo>
                      <a:pt x="178490" y="6129"/>
                    </a:moveTo>
                    <a:cubicBezTo>
                      <a:pt x="178490" y="6129"/>
                      <a:pt x="114889" y="146051"/>
                      <a:pt x="73165" y="372868"/>
                    </a:cubicBezTo>
                    <a:cubicBezTo>
                      <a:pt x="26402" y="627751"/>
                      <a:pt x="-6921" y="826143"/>
                      <a:pt x="1229" y="842115"/>
                    </a:cubicBezTo>
                    <a:cubicBezTo>
                      <a:pt x="9380" y="858095"/>
                      <a:pt x="129344" y="949918"/>
                      <a:pt x="381468" y="922350"/>
                    </a:cubicBezTo>
                    <a:cubicBezTo>
                      <a:pt x="633545" y="894791"/>
                      <a:pt x="704973" y="839674"/>
                      <a:pt x="704650" y="824485"/>
                    </a:cubicBezTo>
                    <a:cubicBezTo>
                      <a:pt x="704290" y="809269"/>
                      <a:pt x="653345" y="535209"/>
                      <a:pt x="622514" y="326243"/>
                    </a:cubicBezTo>
                    <a:cubicBezTo>
                      <a:pt x="609960" y="241761"/>
                      <a:pt x="555442" y="18288"/>
                      <a:pt x="547153" y="16132"/>
                    </a:cubicBezTo>
                    <a:cubicBezTo>
                      <a:pt x="533159" y="12457"/>
                      <a:pt x="216170" y="-10855"/>
                      <a:pt x="178490" y="6129"/>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3" name="Freeform 522">
                <a:extLst>
                  <a:ext uri="{FF2B5EF4-FFF2-40B4-BE49-F238E27FC236}">
                    <a16:creationId xmlns:a16="http://schemas.microsoft.com/office/drawing/2014/main" id="{7A8B4928-1C61-D365-6366-4D1837038615}"/>
                  </a:ext>
                </a:extLst>
              </p:cNvPr>
              <p:cNvSpPr/>
              <p:nvPr/>
            </p:nvSpPr>
            <p:spPr>
              <a:xfrm>
                <a:off x="6251636" y="-2431401"/>
                <a:ext cx="219472" cy="134321"/>
              </a:xfrm>
              <a:custGeom>
                <a:avLst/>
                <a:gdLst>
                  <a:gd name="connsiteX0" fmla="*/ 54 w 219472"/>
                  <a:gd name="connsiteY0" fmla="*/ 6129 h 134321"/>
                  <a:gd name="connsiteX1" fmla="*/ 89187 w 219472"/>
                  <a:gd name="connsiteY1" fmla="*/ 133718 h 134321"/>
                  <a:gd name="connsiteX2" fmla="*/ 219472 w 219472"/>
                  <a:gd name="connsiteY2" fmla="*/ 9657 h 134321"/>
                  <a:gd name="connsiteX3" fmla="*/ 54 w 219472"/>
                  <a:gd name="connsiteY3" fmla="*/ 6129 h 134321"/>
                </a:gdLst>
                <a:ahLst/>
                <a:cxnLst>
                  <a:cxn ang="0">
                    <a:pos x="connsiteX0" y="connsiteY0"/>
                  </a:cxn>
                  <a:cxn ang="0">
                    <a:pos x="connsiteX1" y="connsiteY1"/>
                  </a:cxn>
                  <a:cxn ang="0">
                    <a:pos x="connsiteX2" y="connsiteY2"/>
                  </a:cxn>
                  <a:cxn ang="0">
                    <a:pos x="connsiteX3" y="connsiteY3"/>
                  </a:cxn>
                </a:cxnLst>
                <a:rect l="l" t="t" r="r" b="b"/>
                <a:pathLst>
                  <a:path w="219472" h="134321">
                    <a:moveTo>
                      <a:pt x="54" y="6129"/>
                    </a:moveTo>
                    <a:cubicBezTo>
                      <a:pt x="54" y="6129"/>
                      <a:pt x="-5244" y="122996"/>
                      <a:pt x="89187" y="133718"/>
                    </a:cubicBezTo>
                    <a:cubicBezTo>
                      <a:pt x="183629" y="144402"/>
                      <a:pt x="219472" y="9657"/>
                      <a:pt x="219472" y="9657"/>
                    </a:cubicBezTo>
                    <a:cubicBezTo>
                      <a:pt x="219472" y="9657"/>
                      <a:pt x="102461" y="-9483"/>
                      <a:pt x="54" y="6129"/>
                    </a:cubicBezTo>
                  </a:path>
                </a:pathLst>
              </a:custGeom>
              <a:solidFill>
                <a:srgbClr val="ECBE92"/>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4" name="Freeform 523">
                <a:extLst>
                  <a:ext uri="{FF2B5EF4-FFF2-40B4-BE49-F238E27FC236}">
                    <a16:creationId xmlns:a16="http://schemas.microsoft.com/office/drawing/2014/main" id="{8883CA30-B9A0-C924-6B7B-58FD5AB8B2C7}"/>
                  </a:ext>
                </a:extLst>
              </p:cNvPr>
              <p:cNvSpPr/>
              <p:nvPr/>
            </p:nvSpPr>
            <p:spPr>
              <a:xfrm>
                <a:off x="6243966" y="-1449120"/>
                <a:ext cx="209315" cy="25752"/>
              </a:xfrm>
              <a:custGeom>
                <a:avLst/>
                <a:gdLst>
                  <a:gd name="connsiteX0" fmla="*/ 209215 w 209315"/>
                  <a:gd name="connsiteY0" fmla="*/ 1210 h 25752"/>
                  <a:gd name="connsiteX1" fmla="*/ 105479 w 209315"/>
                  <a:gd name="connsiteY1" fmla="*/ 25674 h 25752"/>
                  <a:gd name="connsiteX2" fmla="*/ 7 w 209315"/>
                  <a:gd name="connsiteY2" fmla="*/ 11968 h 25752"/>
                  <a:gd name="connsiteX3" fmla="*/ 105008 w 209315"/>
                  <a:gd name="connsiteY3" fmla="*/ 6718 h 25752"/>
                  <a:gd name="connsiteX4" fmla="*/ 209215 w 209315"/>
                  <a:gd name="connsiteY4" fmla="*/ 1210 h 2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315" h="25752">
                    <a:moveTo>
                      <a:pt x="209215" y="1210"/>
                    </a:moveTo>
                    <a:cubicBezTo>
                      <a:pt x="211782" y="5954"/>
                      <a:pt x="164971" y="26715"/>
                      <a:pt x="105479" y="25674"/>
                    </a:cubicBezTo>
                    <a:cubicBezTo>
                      <a:pt x="46410" y="26715"/>
                      <a:pt x="-640" y="17071"/>
                      <a:pt x="7" y="11968"/>
                    </a:cubicBezTo>
                    <a:cubicBezTo>
                      <a:pt x="588" y="6718"/>
                      <a:pt x="47638" y="7722"/>
                      <a:pt x="105008" y="6718"/>
                    </a:cubicBezTo>
                    <a:cubicBezTo>
                      <a:pt x="163024" y="7612"/>
                      <a:pt x="206908" y="-3616"/>
                      <a:pt x="209215" y="1210"/>
                    </a:cubicBezTo>
                  </a:path>
                </a:pathLst>
              </a:custGeom>
              <a:solidFill>
                <a:srgbClr val="7A8CA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5" name="Freeform 524">
                <a:extLst>
                  <a:ext uri="{FF2B5EF4-FFF2-40B4-BE49-F238E27FC236}">
                    <a16:creationId xmlns:a16="http://schemas.microsoft.com/office/drawing/2014/main" id="{C9FFBBCA-7F22-4DCE-64E2-F0D69038EE13}"/>
                  </a:ext>
                </a:extLst>
              </p:cNvPr>
              <p:cNvSpPr/>
              <p:nvPr/>
            </p:nvSpPr>
            <p:spPr>
              <a:xfrm>
                <a:off x="5925000" y="-2949578"/>
                <a:ext cx="120455" cy="306973"/>
              </a:xfrm>
              <a:custGeom>
                <a:avLst/>
                <a:gdLst>
                  <a:gd name="connsiteX0" fmla="*/ 54628 w 120455"/>
                  <a:gd name="connsiteY0" fmla="*/ 14688 h 306973"/>
                  <a:gd name="connsiteX1" fmla="*/ 29216 w 120455"/>
                  <a:gd name="connsiteY1" fmla="*/ 124177 h 306973"/>
                  <a:gd name="connsiteX2" fmla="*/ 0 w 120455"/>
                  <a:gd name="connsiteY2" fmla="*/ 305843 h 306973"/>
                  <a:gd name="connsiteX3" fmla="*/ 120435 w 120455"/>
                  <a:gd name="connsiteY3" fmla="*/ 219169 h 306973"/>
                  <a:gd name="connsiteX4" fmla="*/ 54628 w 120455"/>
                  <a:gd name="connsiteY4" fmla="*/ 14688 h 306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55" h="306973">
                    <a:moveTo>
                      <a:pt x="54628" y="14688"/>
                    </a:moveTo>
                    <a:cubicBezTo>
                      <a:pt x="54628" y="14688"/>
                      <a:pt x="23474" y="38940"/>
                      <a:pt x="29216" y="124177"/>
                    </a:cubicBezTo>
                    <a:cubicBezTo>
                      <a:pt x="35013" y="209341"/>
                      <a:pt x="39988" y="258674"/>
                      <a:pt x="0" y="305843"/>
                    </a:cubicBezTo>
                    <a:cubicBezTo>
                      <a:pt x="0" y="305843"/>
                      <a:pt x="122282" y="323509"/>
                      <a:pt x="120435" y="219169"/>
                    </a:cubicBezTo>
                    <a:cubicBezTo>
                      <a:pt x="118635" y="114893"/>
                      <a:pt x="129925" y="-50221"/>
                      <a:pt x="54628" y="14688"/>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6" name="Freeform 525">
                <a:extLst>
                  <a:ext uri="{FF2B5EF4-FFF2-40B4-BE49-F238E27FC236}">
                    <a16:creationId xmlns:a16="http://schemas.microsoft.com/office/drawing/2014/main" id="{2C9314C5-D299-447D-CCA8-262056A14ADB}"/>
                  </a:ext>
                </a:extLst>
              </p:cNvPr>
              <p:cNvSpPr/>
              <p:nvPr/>
            </p:nvSpPr>
            <p:spPr>
              <a:xfrm>
                <a:off x="5989611" y="-3156756"/>
                <a:ext cx="772016" cy="767100"/>
              </a:xfrm>
              <a:custGeom>
                <a:avLst/>
                <a:gdLst>
                  <a:gd name="connsiteX0" fmla="*/ 771217 w 772016"/>
                  <a:gd name="connsiteY0" fmla="*/ 356686 h 767100"/>
                  <a:gd name="connsiteX1" fmla="*/ 395567 w 772016"/>
                  <a:gd name="connsiteY1" fmla="*/ 766283 h 767100"/>
                  <a:gd name="connsiteX2" fmla="*/ 873 w 772016"/>
                  <a:gd name="connsiteY2" fmla="*/ 406802 h 767100"/>
                  <a:gd name="connsiteX3" fmla="*/ 360194 w 772016"/>
                  <a:gd name="connsiteY3" fmla="*/ 843 h 767100"/>
                  <a:gd name="connsiteX4" fmla="*/ 771217 w 772016"/>
                  <a:gd name="connsiteY4" fmla="*/ 356686 h 76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016" h="767100">
                    <a:moveTo>
                      <a:pt x="771217" y="356686"/>
                    </a:moveTo>
                    <a:cubicBezTo>
                      <a:pt x="785424" y="567061"/>
                      <a:pt x="608311" y="752393"/>
                      <a:pt x="395567" y="766283"/>
                    </a:cubicBezTo>
                    <a:cubicBezTo>
                      <a:pt x="182934" y="780099"/>
                      <a:pt x="15079" y="617251"/>
                      <a:pt x="873" y="406802"/>
                    </a:cubicBezTo>
                    <a:cubicBezTo>
                      <a:pt x="-13333" y="196537"/>
                      <a:pt x="147561" y="14660"/>
                      <a:pt x="360194" y="843"/>
                    </a:cubicBezTo>
                    <a:cubicBezTo>
                      <a:pt x="572938" y="-13046"/>
                      <a:pt x="756937" y="146273"/>
                      <a:pt x="771217" y="356686"/>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7" name="Freeform 526">
                <a:extLst>
                  <a:ext uri="{FF2B5EF4-FFF2-40B4-BE49-F238E27FC236}">
                    <a16:creationId xmlns:a16="http://schemas.microsoft.com/office/drawing/2014/main" id="{590A3116-B035-F20C-46E7-3428ADD8C167}"/>
                  </a:ext>
                </a:extLst>
              </p:cNvPr>
              <p:cNvSpPr/>
              <p:nvPr/>
            </p:nvSpPr>
            <p:spPr>
              <a:xfrm>
                <a:off x="6658033" y="-2945114"/>
                <a:ext cx="169389" cy="359803"/>
              </a:xfrm>
              <a:custGeom>
                <a:avLst/>
                <a:gdLst>
                  <a:gd name="connsiteX0" fmla="*/ 12471 w 169389"/>
                  <a:gd name="connsiteY0" fmla="*/ 40878 h 359803"/>
                  <a:gd name="connsiteX1" fmla="*/ 14419 w 169389"/>
                  <a:gd name="connsiteY1" fmla="*/ 107592 h 359803"/>
                  <a:gd name="connsiteX2" fmla="*/ 56568 w 169389"/>
                  <a:gd name="connsiteY2" fmla="*/ 359803 h 359803"/>
                  <a:gd name="connsiteX3" fmla="*/ 154286 w 169389"/>
                  <a:gd name="connsiteY3" fmla="*/ 215101 h 359803"/>
                  <a:gd name="connsiteX4" fmla="*/ 12471 w 169389"/>
                  <a:gd name="connsiteY4" fmla="*/ 40878 h 359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89" h="359803">
                    <a:moveTo>
                      <a:pt x="12471" y="40878"/>
                    </a:moveTo>
                    <a:cubicBezTo>
                      <a:pt x="12471" y="40878"/>
                      <a:pt x="-16846" y="28001"/>
                      <a:pt x="14419" y="107592"/>
                    </a:cubicBezTo>
                    <a:cubicBezTo>
                      <a:pt x="45610" y="186999"/>
                      <a:pt x="118488" y="179298"/>
                      <a:pt x="56568" y="359803"/>
                    </a:cubicBezTo>
                    <a:cubicBezTo>
                      <a:pt x="56568" y="359803"/>
                      <a:pt x="125079" y="315232"/>
                      <a:pt x="154286" y="215101"/>
                    </a:cubicBezTo>
                    <a:cubicBezTo>
                      <a:pt x="217609" y="-2045"/>
                      <a:pt x="64617" y="-43853"/>
                      <a:pt x="12471" y="40878"/>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8" name="Freeform 527">
                <a:extLst>
                  <a:ext uri="{FF2B5EF4-FFF2-40B4-BE49-F238E27FC236}">
                    <a16:creationId xmlns:a16="http://schemas.microsoft.com/office/drawing/2014/main" id="{B2B545A4-8551-CC8E-424A-B300BF5CBF17}"/>
                  </a:ext>
                </a:extLst>
              </p:cNvPr>
              <p:cNvSpPr/>
              <p:nvPr/>
            </p:nvSpPr>
            <p:spPr>
              <a:xfrm>
                <a:off x="5888593" y="-3264581"/>
                <a:ext cx="1022892" cy="403997"/>
              </a:xfrm>
              <a:custGeom>
                <a:avLst/>
                <a:gdLst>
                  <a:gd name="connsiteX0" fmla="*/ 305367 w 1022892"/>
                  <a:gd name="connsiteY0" fmla="*/ 240788 h 403997"/>
                  <a:gd name="connsiteX1" fmla="*/ 207326 w 1022892"/>
                  <a:gd name="connsiteY1" fmla="*/ 346068 h 403997"/>
                  <a:gd name="connsiteX2" fmla="*/ 123925 w 1022892"/>
                  <a:gd name="connsiteY2" fmla="*/ 342504 h 403997"/>
                  <a:gd name="connsiteX3" fmla="*/ 37025 w 1022892"/>
                  <a:gd name="connsiteY3" fmla="*/ 360962 h 403997"/>
                  <a:gd name="connsiteX4" fmla="*/ 5908 w 1022892"/>
                  <a:gd name="connsiteY4" fmla="*/ 324625 h 403997"/>
                  <a:gd name="connsiteX5" fmla="*/ 93601 w 1022892"/>
                  <a:gd name="connsiteY5" fmla="*/ 239241 h 403997"/>
                  <a:gd name="connsiteX6" fmla="*/ 284745 w 1022892"/>
                  <a:gd name="connsiteY6" fmla="*/ 109783 h 403997"/>
                  <a:gd name="connsiteX7" fmla="*/ 465504 w 1022892"/>
                  <a:gd name="connsiteY7" fmla="*/ 3140 h 403997"/>
                  <a:gd name="connsiteX8" fmla="*/ 781339 w 1022892"/>
                  <a:gd name="connsiteY8" fmla="*/ 139147 h 403997"/>
                  <a:gd name="connsiteX9" fmla="*/ 958202 w 1022892"/>
                  <a:gd name="connsiteY9" fmla="*/ 163463 h 403997"/>
                  <a:gd name="connsiteX10" fmla="*/ 907072 w 1022892"/>
                  <a:gd name="connsiteY10" fmla="*/ 251547 h 403997"/>
                  <a:gd name="connsiteX11" fmla="*/ 1022892 w 1022892"/>
                  <a:gd name="connsiteY11" fmla="*/ 363016 h 403997"/>
                  <a:gd name="connsiteX12" fmla="*/ 789084 w 1022892"/>
                  <a:gd name="connsiteY12" fmla="*/ 386799 h 403997"/>
                  <a:gd name="connsiteX13" fmla="*/ 549773 w 1022892"/>
                  <a:gd name="connsiteY13" fmla="*/ 277420 h 403997"/>
                  <a:gd name="connsiteX14" fmla="*/ 532899 w 1022892"/>
                  <a:gd name="connsiteY14" fmla="*/ 360677 h 403997"/>
                  <a:gd name="connsiteX15" fmla="*/ 405181 w 1022892"/>
                  <a:gd name="connsiteY15" fmla="*/ 238955 h 403997"/>
                  <a:gd name="connsiteX16" fmla="*/ 381881 w 1022892"/>
                  <a:gd name="connsiteY16" fmla="*/ 329516 h 403997"/>
                  <a:gd name="connsiteX17" fmla="*/ 305367 w 1022892"/>
                  <a:gd name="connsiteY17" fmla="*/ 240788 h 403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2892" h="403997">
                    <a:moveTo>
                      <a:pt x="305367" y="240788"/>
                    </a:moveTo>
                    <a:cubicBezTo>
                      <a:pt x="305367" y="240788"/>
                      <a:pt x="302949" y="301267"/>
                      <a:pt x="207326" y="346068"/>
                    </a:cubicBezTo>
                    <a:cubicBezTo>
                      <a:pt x="111740" y="390824"/>
                      <a:pt x="120786" y="352976"/>
                      <a:pt x="123925" y="342504"/>
                    </a:cubicBezTo>
                    <a:cubicBezTo>
                      <a:pt x="123925" y="342504"/>
                      <a:pt x="81518" y="367041"/>
                      <a:pt x="37025" y="360962"/>
                    </a:cubicBezTo>
                    <a:cubicBezTo>
                      <a:pt x="-7505" y="354920"/>
                      <a:pt x="-3184" y="323870"/>
                      <a:pt x="5908" y="324625"/>
                    </a:cubicBezTo>
                    <a:cubicBezTo>
                      <a:pt x="15102" y="325344"/>
                      <a:pt x="58478" y="314724"/>
                      <a:pt x="93601" y="239241"/>
                    </a:cubicBezTo>
                    <a:cubicBezTo>
                      <a:pt x="128651" y="163721"/>
                      <a:pt x="182735" y="60062"/>
                      <a:pt x="284745" y="109783"/>
                    </a:cubicBezTo>
                    <a:cubicBezTo>
                      <a:pt x="284745" y="109783"/>
                      <a:pt x="300973" y="26747"/>
                      <a:pt x="465504" y="3140"/>
                    </a:cubicBezTo>
                    <a:cubicBezTo>
                      <a:pt x="630183" y="-20320"/>
                      <a:pt x="706910" y="93921"/>
                      <a:pt x="781339" y="139147"/>
                    </a:cubicBezTo>
                    <a:cubicBezTo>
                      <a:pt x="855869" y="184335"/>
                      <a:pt x="893190" y="199846"/>
                      <a:pt x="958202" y="163463"/>
                    </a:cubicBezTo>
                    <a:cubicBezTo>
                      <a:pt x="958202" y="163463"/>
                      <a:pt x="995920" y="202149"/>
                      <a:pt x="907072" y="251547"/>
                    </a:cubicBezTo>
                    <a:cubicBezTo>
                      <a:pt x="907072" y="251547"/>
                      <a:pt x="932531" y="333007"/>
                      <a:pt x="1022892" y="363016"/>
                    </a:cubicBezTo>
                    <a:cubicBezTo>
                      <a:pt x="1022892" y="363016"/>
                      <a:pt x="922174" y="436371"/>
                      <a:pt x="789084" y="386799"/>
                    </a:cubicBezTo>
                    <a:cubicBezTo>
                      <a:pt x="789084" y="386799"/>
                      <a:pt x="659390" y="414136"/>
                      <a:pt x="549773" y="277420"/>
                    </a:cubicBezTo>
                    <a:cubicBezTo>
                      <a:pt x="549773" y="277420"/>
                      <a:pt x="551721" y="357904"/>
                      <a:pt x="532899" y="360677"/>
                    </a:cubicBezTo>
                    <a:cubicBezTo>
                      <a:pt x="514040" y="363735"/>
                      <a:pt x="405181" y="238955"/>
                      <a:pt x="405181" y="238955"/>
                    </a:cubicBezTo>
                    <a:cubicBezTo>
                      <a:pt x="405181" y="238955"/>
                      <a:pt x="404027" y="324690"/>
                      <a:pt x="381881" y="329516"/>
                    </a:cubicBezTo>
                    <a:cubicBezTo>
                      <a:pt x="359672" y="334334"/>
                      <a:pt x="305367" y="240788"/>
                      <a:pt x="305367" y="240788"/>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9" name="Freeform 528">
                <a:extLst>
                  <a:ext uri="{FF2B5EF4-FFF2-40B4-BE49-F238E27FC236}">
                    <a16:creationId xmlns:a16="http://schemas.microsoft.com/office/drawing/2014/main" id="{A438F58F-96C1-7203-C4E8-B64792C9016F}"/>
                  </a:ext>
                </a:extLst>
              </p:cNvPr>
              <p:cNvSpPr/>
              <p:nvPr/>
            </p:nvSpPr>
            <p:spPr>
              <a:xfrm>
                <a:off x="6167606" y="-3146051"/>
                <a:ext cx="26786" cy="122279"/>
              </a:xfrm>
              <a:custGeom>
                <a:avLst/>
                <a:gdLst>
                  <a:gd name="connsiteX0" fmla="*/ 26354 w 26786"/>
                  <a:gd name="connsiteY0" fmla="*/ 122258 h 122279"/>
                  <a:gd name="connsiteX1" fmla="*/ 3923 w 26786"/>
                  <a:gd name="connsiteY1" fmla="*/ 63143 h 122279"/>
                  <a:gd name="connsiteX2" fmla="*/ 3674 w 26786"/>
                  <a:gd name="connsiteY2" fmla="*/ 3 h 122279"/>
                  <a:gd name="connsiteX3" fmla="*/ 12766 w 26786"/>
                  <a:gd name="connsiteY3" fmla="*/ 61485 h 122279"/>
                  <a:gd name="connsiteX4" fmla="*/ 26354 w 26786"/>
                  <a:gd name="connsiteY4" fmla="*/ 122258 h 122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6" h="122279">
                    <a:moveTo>
                      <a:pt x="26354" y="122258"/>
                    </a:moveTo>
                    <a:cubicBezTo>
                      <a:pt x="24444" y="123124"/>
                      <a:pt x="10671" y="97831"/>
                      <a:pt x="3923" y="63143"/>
                    </a:cubicBezTo>
                    <a:cubicBezTo>
                      <a:pt x="-3249" y="28492"/>
                      <a:pt x="1117" y="-329"/>
                      <a:pt x="3674" y="3"/>
                    </a:cubicBezTo>
                    <a:cubicBezTo>
                      <a:pt x="6203" y="252"/>
                      <a:pt x="5908" y="27995"/>
                      <a:pt x="12766" y="61485"/>
                    </a:cubicBezTo>
                    <a:cubicBezTo>
                      <a:pt x="19293" y="94985"/>
                      <a:pt x="28948" y="121070"/>
                      <a:pt x="26354" y="122258"/>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0" name="Freeform 529">
                <a:extLst>
                  <a:ext uri="{FF2B5EF4-FFF2-40B4-BE49-F238E27FC236}">
                    <a16:creationId xmlns:a16="http://schemas.microsoft.com/office/drawing/2014/main" id="{7AA9EA90-CD69-7504-B23F-C845D7CEB03B}"/>
                  </a:ext>
                </a:extLst>
              </p:cNvPr>
              <p:cNvSpPr/>
              <p:nvPr/>
            </p:nvSpPr>
            <p:spPr>
              <a:xfrm>
                <a:off x="6189018" y="-3175695"/>
                <a:ext cx="104795" cy="150171"/>
              </a:xfrm>
              <a:custGeom>
                <a:avLst/>
                <a:gdLst>
                  <a:gd name="connsiteX0" fmla="*/ 104756 w 104795"/>
                  <a:gd name="connsiteY0" fmla="*/ 150069 h 150171"/>
                  <a:gd name="connsiteX1" fmla="*/ 56395 w 104795"/>
                  <a:gd name="connsiteY1" fmla="*/ 64077 h 150171"/>
                  <a:gd name="connsiteX2" fmla="*/ 26330 w 104795"/>
                  <a:gd name="connsiteY2" fmla="*/ 6684 h 150171"/>
                  <a:gd name="connsiteX3" fmla="*/ 41 w 104795"/>
                  <a:gd name="connsiteY3" fmla="*/ 9677 h 150171"/>
                  <a:gd name="connsiteX4" fmla="*/ 28278 w 104795"/>
                  <a:gd name="connsiteY4" fmla="*/ 531 h 150171"/>
                  <a:gd name="connsiteX5" fmla="*/ 64767 w 104795"/>
                  <a:gd name="connsiteY5" fmla="*/ 60871 h 150171"/>
                  <a:gd name="connsiteX6" fmla="*/ 104756 w 104795"/>
                  <a:gd name="connsiteY6" fmla="*/ 150069 h 15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95" h="150171">
                    <a:moveTo>
                      <a:pt x="104756" y="150069"/>
                    </a:moveTo>
                    <a:cubicBezTo>
                      <a:pt x="102152" y="152372"/>
                      <a:pt x="74460" y="115667"/>
                      <a:pt x="56395" y="64077"/>
                    </a:cubicBezTo>
                    <a:cubicBezTo>
                      <a:pt x="45438" y="40037"/>
                      <a:pt x="41358" y="11722"/>
                      <a:pt x="26330" y="6684"/>
                    </a:cubicBezTo>
                    <a:cubicBezTo>
                      <a:pt x="11145" y="2152"/>
                      <a:pt x="401" y="11759"/>
                      <a:pt x="41" y="9677"/>
                    </a:cubicBezTo>
                    <a:cubicBezTo>
                      <a:pt x="-643" y="10175"/>
                      <a:pt x="7213" y="-2739"/>
                      <a:pt x="28278" y="531"/>
                    </a:cubicBezTo>
                    <a:cubicBezTo>
                      <a:pt x="50487" y="8379"/>
                      <a:pt x="53441" y="37485"/>
                      <a:pt x="64767" y="60871"/>
                    </a:cubicBezTo>
                    <a:cubicBezTo>
                      <a:pt x="82934" y="112213"/>
                      <a:pt x="105872" y="148734"/>
                      <a:pt x="104756" y="150069"/>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1" name="Freeform 530">
                <a:extLst>
                  <a:ext uri="{FF2B5EF4-FFF2-40B4-BE49-F238E27FC236}">
                    <a16:creationId xmlns:a16="http://schemas.microsoft.com/office/drawing/2014/main" id="{DA7A6E57-C9F2-882B-CDBB-1F0D6F176AC8}"/>
                  </a:ext>
                </a:extLst>
              </p:cNvPr>
              <p:cNvSpPr/>
              <p:nvPr/>
            </p:nvSpPr>
            <p:spPr>
              <a:xfrm>
                <a:off x="6224214" y="-3220221"/>
                <a:ext cx="212056" cy="228195"/>
              </a:xfrm>
              <a:custGeom>
                <a:avLst/>
                <a:gdLst>
                  <a:gd name="connsiteX0" fmla="*/ 212057 w 212056"/>
                  <a:gd name="connsiteY0" fmla="*/ 228123 h 228195"/>
                  <a:gd name="connsiteX1" fmla="*/ 131795 w 212056"/>
                  <a:gd name="connsiteY1" fmla="*/ 80031 h 228195"/>
                  <a:gd name="connsiteX2" fmla="*/ 48283 w 212056"/>
                  <a:gd name="connsiteY2" fmla="*/ 6455 h 228195"/>
                  <a:gd name="connsiteX3" fmla="*/ 33 w 212056"/>
                  <a:gd name="connsiteY3" fmla="*/ 10775 h 228195"/>
                  <a:gd name="connsiteX4" fmla="*/ 48855 w 212056"/>
                  <a:gd name="connsiteY4" fmla="*/ 192 h 228195"/>
                  <a:gd name="connsiteX5" fmla="*/ 139613 w 212056"/>
                  <a:gd name="connsiteY5" fmla="*/ 75499 h 228195"/>
                  <a:gd name="connsiteX6" fmla="*/ 212057 w 212056"/>
                  <a:gd name="connsiteY6" fmla="*/ 228123 h 22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056" h="228195">
                    <a:moveTo>
                      <a:pt x="212057" y="228123"/>
                    </a:moveTo>
                    <a:cubicBezTo>
                      <a:pt x="207367" y="230757"/>
                      <a:pt x="176361" y="161022"/>
                      <a:pt x="131795" y="80031"/>
                    </a:cubicBezTo>
                    <a:cubicBezTo>
                      <a:pt x="111099" y="38150"/>
                      <a:pt x="79686" y="8214"/>
                      <a:pt x="48283" y="6455"/>
                    </a:cubicBezTo>
                    <a:cubicBezTo>
                      <a:pt x="18319" y="3111"/>
                      <a:pt x="255" y="12396"/>
                      <a:pt x="33" y="10775"/>
                    </a:cubicBezTo>
                    <a:cubicBezTo>
                      <a:pt x="-863" y="10268"/>
                      <a:pt x="16658" y="-1641"/>
                      <a:pt x="48855" y="192"/>
                    </a:cubicBezTo>
                    <a:cubicBezTo>
                      <a:pt x="82788" y="-168"/>
                      <a:pt x="119573" y="33940"/>
                      <a:pt x="139613" y="75499"/>
                    </a:cubicBezTo>
                    <a:cubicBezTo>
                      <a:pt x="184983" y="157854"/>
                      <a:pt x="211549" y="228123"/>
                      <a:pt x="212057" y="228123"/>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2" name="Freeform 531">
                <a:extLst>
                  <a:ext uri="{FF2B5EF4-FFF2-40B4-BE49-F238E27FC236}">
                    <a16:creationId xmlns:a16="http://schemas.microsoft.com/office/drawing/2014/main" id="{61846F14-6727-D17C-ECBA-0E57C36CB3ED}"/>
                  </a:ext>
                </a:extLst>
              </p:cNvPr>
              <p:cNvSpPr/>
              <p:nvPr/>
            </p:nvSpPr>
            <p:spPr>
              <a:xfrm>
                <a:off x="6252125" y="-3241035"/>
                <a:ext cx="654454" cy="350203"/>
              </a:xfrm>
              <a:custGeom>
                <a:avLst/>
                <a:gdLst>
                  <a:gd name="connsiteX0" fmla="*/ 654450 w 654454"/>
                  <a:gd name="connsiteY0" fmla="*/ 344969 h 350203"/>
                  <a:gd name="connsiteX1" fmla="*/ 540799 w 654454"/>
                  <a:gd name="connsiteY1" fmla="*/ 344002 h 350203"/>
                  <a:gd name="connsiteX2" fmla="*/ 307932 w 654454"/>
                  <a:gd name="connsiteY2" fmla="*/ 203141 h 350203"/>
                  <a:gd name="connsiteX3" fmla="*/ 107853 w 654454"/>
                  <a:gd name="connsiteY3" fmla="*/ 20683 h 350203"/>
                  <a:gd name="connsiteX4" fmla="*/ 211 w 654454"/>
                  <a:gd name="connsiteY4" fmla="*/ 14392 h 350203"/>
                  <a:gd name="connsiteX5" fmla="*/ 110446 w 654454"/>
                  <a:gd name="connsiteY5" fmla="*/ 14816 h 350203"/>
                  <a:gd name="connsiteX6" fmla="*/ 314246 w 654454"/>
                  <a:gd name="connsiteY6" fmla="*/ 196592 h 350203"/>
                  <a:gd name="connsiteX7" fmla="*/ 542202 w 654454"/>
                  <a:gd name="connsiteY7" fmla="*/ 337739 h 350203"/>
                  <a:gd name="connsiteX8" fmla="*/ 654450 w 654454"/>
                  <a:gd name="connsiteY8" fmla="*/ 344969 h 350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454" h="350203">
                    <a:moveTo>
                      <a:pt x="654450" y="344969"/>
                    </a:moveTo>
                    <a:cubicBezTo>
                      <a:pt x="654995" y="344325"/>
                      <a:pt x="611000" y="357708"/>
                      <a:pt x="540799" y="344002"/>
                    </a:cubicBezTo>
                    <a:cubicBezTo>
                      <a:pt x="470017" y="331872"/>
                      <a:pt x="383551" y="278476"/>
                      <a:pt x="307932" y="203141"/>
                    </a:cubicBezTo>
                    <a:cubicBezTo>
                      <a:pt x="230448" y="129850"/>
                      <a:pt x="172035" y="49790"/>
                      <a:pt x="107853" y="20683"/>
                    </a:cubicBezTo>
                    <a:cubicBezTo>
                      <a:pt x="43485" y="-12457"/>
                      <a:pt x="-1589" y="15608"/>
                      <a:pt x="211" y="14392"/>
                    </a:cubicBezTo>
                    <a:cubicBezTo>
                      <a:pt x="-3537" y="13775"/>
                      <a:pt x="42978" y="-17956"/>
                      <a:pt x="110446" y="14816"/>
                    </a:cubicBezTo>
                    <a:cubicBezTo>
                      <a:pt x="177767" y="43996"/>
                      <a:pt x="237371" y="124195"/>
                      <a:pt x="314246" y="196592"/>
                    </a:cubicBezTo>
                    <a:cubicBezTo>
                      <a:pt x="389422" y="271540"/>
                      <a:pt x="473257" y="324208"/>
                      <a:pt x="542202" y="337739"/>
                    </a:cubicBezTo>
                    <a:cubicBezTo>
                      <a:pt x="610538" y="352817"/>
                      <a:pt x="654486" y="341985"/>
                      <a:pt x="654450" y="344969"/>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3" name="Freeform 532">
                <a:extLst>
                  <a:ext uri="{FF2B5EF4-FFF2-40B4-BE49-F238E27FC236}">
                    <a16:creationId xmlns:a16="http://schemas.microsoft.com/office/drawing/2014/main" id="{1CD24BBF-BF9B-4529-0715-95A4E4927988}"/>
                  </a:ext>
                </a:extLst>
              </p:cNvPr>
              <p:cNvSpPr/>
              <p:nvPr/>
            </p:nvSpPr>
            <p:spPr>
              <a:xfrm>
                <a:off x="6282180" y="-3222575"/>
                <a:ext cx="385066" cy="343768"/>
              </a:xfrm>
              <a:custGeom>
                <a:avLst/>
                <a:gdLst>
                  <a:gd name="connsiteX0" fmla="*/ 385047 w 385066"/>
                  <a:gd name="connsiteY0" fmla="*/ 343743 h 343768"/>
                  <a:gd name="connsiteX1" fmla="*/ 320569 w 385066"/>
                  <a:gd name="connsiteY1" fmla="*/ 300608 h 343768"/>
                  <a:gd name="connsiteX2" fmla="*/ 198297 w 385066"/>
                  <a:gd name="connsiteY2" fmla="*/ 159452 h 343768"/>
                  <a:gd name="connsiteX3" fmla="*/ 70763 w 385066"/>
                  <a:gd name="connsiteY3" fmla="*/ 25757 h 343768"/>
                  <a:gd name="connsiteX4" fmla="*/ 119 w 385066"/>
                  <a:gd name="connsiteY4" fmla="*/ 4314 h 343768"/>
                  <a:gd name="connsiteX5" fmla="*/ 74336 w 385066"/>
                  <a:gd name="connsiteY5" fmla="*/ 20396 h 343768"/>
                  <a:gd name="connsiteX6" fmla="*/ 205257 w 385066"/>
                  <a:gd name="connsiteY6" fmla="*/ 153843 h 343768"/>
                  <a:gd name="connsiteX7" fmla="*/ 324972 w 385066"/>
                  <a:gd name="connsiteY7" fmla="*/ 296040 h 343768"/>
                  <a:gd name="connsiteX8" fmla="*/ 385047 w 385066"/>
                  <a:gd name="connsiteY8" fmla="*/ 343743 h 343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5066" h="343768">
                    <a:moveTo>
                      <a:pt x="385047" y="343743"/>
                    </a:moveTo>
                    <a:cubicBezTo>
                      <a:pt x="385121" y="344360"/>
                      <a:pt x="355767" y="333998"/>
                      <a:pt x="320569" y="300608"/>
                    </a:cubicBezTo>
                    <a:cubicBezTo>
                      <a:pt x="285122" y="267790"/>
                      <a:pt x="244017" y="215906"/>
                      <a:pt x="198297" y="159452"/>
                    </a:cubicBezTo>
                    <a:cubicBezTo>
                      <a:pt x="152253" y="103367"/>
                      <a:pt x="110133" y="52165"/>
                      <a:pt x="70763" y="25757"/>
                    </a:cubicBezTo>
                    <a:cubicBezTo>
                      <a:pt x="31670" y="-3893"/>
                      <a:pt x="-665" y="3301"/>
                      <a:pt x="119" y="4314"/>
                    </a:cubicBezTo>
                    <a:cubicBezTo>
                      <a:pt x="-2327" y="998"/>
                      <a:pt x="33258" y="-8931"/>
                      <a:pt x="74336" y="20396"/>
                    </a:cubicBezTo>
                    <a:cubicBezTo>
                      <a:pt x="115939" y="46445"/>
                      <a:pt x="159214" y="97712"/>
                      <a:pt x="205257" y="153843"/>
                    </a:cubicBezTo>
                    <a:cubicBezTo>
                      <a:pt x="251273" y="210444"/>
                      <a:pt x="291326" y="262687"/>
                      <a:pt x="324972" y="296040"/>
                    </a:cubicBezTo>
                    <a:cubicBezTo>
                      <a:pt x="358398" y="329927"/>
                      <a:pt x="385905" y="341947"/>
                      <a:pt x="385047" y="343743"/>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4" name="Freeform 533">
                <a:extLst>
                  <a:ext uri="{FF2B5EF4-FFF2-40B4-BE49-F238E27FC236}">
                    <a16:creationId xmlns:a16="http://schemas.microsoft.com/office/drawing/2014/main" id="{BB4E7FDD-79D1-D6C0-14A2-C32A0B6A1E9B}"/>
                  </a:ext>
                </a:extLst>
              </p:cNvPr>
              <p:cNvSpPr/>
              <p:nvPr/>
            </p:nvSpPr>
            <p:spPr>
              <a:xfrm>
                <a:off x="6402658" y="-3259456"/>
                <a:ext cx="393014" cy="248261"/>
              </a:xfrm>
              <a:custGeom>
                <a:avLst/>
                <a:gdLst>
                  <a:gd name="connsiteX0" fmla="*/ 393007 w 393014"/>
                  <a:gd name="connsiteY0" fmla="*/ 246422 h 248261"/>
                  <a:gd name="connsiteX1" fmla="*/ 322585 w 393014"/>
                  <a:gd name="connsiteY1" fmla="*/ 240158 h 248261"/>
                  <a:gd name="connsiteX2" fmla="*/ 187722 w 393014"/>
                  <a:gd name="connsiteY2" fmla="*/ 137586 h 248261"/>
                  <a:gd name="connsiteX3" fmla="*/ 65016 w 393014"/>
                  <a:gd name="connsiteY3" fmla="*/ 23924 h 248261"/>
                  <a:gd name="connsiteX4" fmla="*/ 12 w 393014"/>
                  <a:gd name="connsiteY4" fmla="*/ 787 h 248261"/>
                  <a:gd name="connsiteX5" fmla="*/ 68117 w 393014"/>
                  <a:gd name="connsiteY5" fmla="*/ 18416 h 248261"/>
                  <a:gd name="connsiteX6" fmla="*/ 194507 w 393014"/>
                  <a:gd name="connsiteY6" fmla="*/ 131682 h 248261"/>
                  <a:gd name="connsiteX7" fmla="*/ 324745 w 393014"/>
                  <a:gd name="connsiteY7" fmla="*/ 234079 h 248261"/>
                  <a:gd name="connsiteX8" fmla="*/ 393007 w 393014"/>
                  <a:gd name="connsiteY8" fmla="*/ 246422 h 24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014" h="248261">
                    <a:moveTo>
                      <a:pt x="393007" y="246422"/>
                    </a:moveTo>
                    <a:cubicBezTo>
                      <a:pt x="393542" y="246385"/>
                      <a:pt x="365352" y="253440"/>
                      <a:pt x="322585" y="240158"/>
                    </a:cubicBezTo>
                    <a:cubicBezTo>
                      <a:pt x="278987" y="228184"/>
                      <a:pt x="230812" y="187343"/>
                      <a:pt x="187722" y="137586"/>
                    </a:cubicBezTo>
                    <a:cubicBezTo>
                      <a:pt x="144706" y="87323"/>
                      <a:pt x="103388" y="44105"/>
                      <a:pt x="65016" y="23924"/>
                    </a:cubicBezTo>
                    <a:cubicBezTo>
                      <a:pt x="27705" y="2049"/>
                      <a:pt x="-358" y="1938"/>
                      <a:pt x="12" y="787"/>
                    </a:cubicBezTo>
                    <a:cubicBezTo>
                      <a:pt x="-680" y="-549"/>
                      <a:pt x="28821" y="-2704"/>
                      <a:pt x="68117" y="18416"/>
                    </a:cubicBezTo>
                    <a:cubicBezTo>
                      <a:pt x="108327" y="37741"/>
                      <a:pt x="151888" y="81741"/>
                      <a:pt x="194507" y="131682"/>
                    </a:cubicBezTo>
                    <a:cubicBezTo>
                      <a:pt x="237448" y="181264"/>
                      <a:pt x="283279" y="221165"/>
                      <a:pt x="324745" y="234079"/>
                    </a:cubicBezTo>
                    <a:cubicBezTo>
                      <a:pt x="365278" y="248512"/>
                      <a:pt x="393220" y="243972"/>
                      <a:pt x="393007" y="246422"/>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5" name="Freeform 534">
                <a:extLst>
                  <a:ext uri="{FF2B5EF4-FFF2-40B4-BE49-F238E27FC236}">
                    <a16:creationId xmlns:a16="http://schemas.microsoft.com/office/drawing/2014/main" id="{C0676608-A428-26E0-7702-D4EF052D3C10}"/>
                  </a:ext>
                </a:extLst>
              </p:cNvPr>
              <p:cNvSpPr/>
              <p:nvPr/>
            </p:nvSpPr>
            <p:spPr>
              <a:xfrm>
                <a:off x="6012502" y="-3144227"/>
                <a:ext cx="150391" cy="222463"/>
              </a:xfrm>
              <a:custGeom>
                <a:avLst/>
                <a:gdLst>
                  <a:gd name="connsiteX0" fmla="*/ 16 w 150391"/>
                  <a:gd name="connsiteY0" fmla="*/ 222150 h 222463"/>
                  <a:gd name="connsiteX1" fmla="*/ 67622 w 150391"/>
                  <a:gd name="connsiteY1" fmla="*/ 107585 h 222463"/>
                  <a:gd name="connsiteX2" fmla="*/ 150377 w 150391"/>
                  <a:gd name="connsiteY2" fmla="*/ 408 h 222463"/>
                  <a:gd name="connsiteX3" fmla="*/ 76170 w 150391"/>
                  <a:gd name="connsiteY3" fmla="*/ 110542 h 222463"/>
                  <a:gd name="connsiteX4" fmla="*/ 16 w 150391"/>
                  <a:gd name="connsiteY4" fmla="*/ 222150 h 222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391" h="222463">
                    <a:moveTo>
                      <a:pt x="16" y="222150"/>
                    </a:moveTo>
                    <a:cubicBezTo>
                      <a:pt x="-1028" y="220786"/>
                      <a:pt x="50388" y="183685"/>
                      <a:pt x="67622" y="107585"/>
                    </a:cubicBezTo>
                    <a:cubicBezTo>
                      <a:pt x="88937" y="31310"/>
                      <a:pt x="149583" y="-4271"/>
                      <a:pt x="150377" y="408"/>
                    </a:cubicBezTo>
                    <a:cubicBezTo>
                      <a:pt x="151383" y="905"/>
                      <a:pt x="96866" y="36422"/>
                      <a:pt x="76170" y="110542"/>
                    </a:cubicBezTo>
                    <a:cubicBezTo>
                      <a:pt x="59074" y="187425"/>
                      <a:pt x="809" y="226396"/>
                      <a:pt x="16" y="222150"/>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6" name="Freeform 535">
                <a:extLst>
                  <a:ext uri="{FF2B5EF4-FFF2-40B4-BE49-F238E27FC236}">
                    <a16:creationId xmlns:a16="http://schemas.microsoft.com/office/drawing/2014/main" id="{6DF419E6-A63E-39D4-AD88-A20ED60A931F}"/>
                  </a:ext>
                </a:extLst>
              </p:cNvPr>
              <p:cNvSpPr/>
              <p:nvPr/>
            </p:nvSpPr>
            <p:spPr>
              <a:xfrm>
                <a:off x="6031713" y="-3104842"/>
                <a:ext cx="138563" cy="173410"/>
              </a:xfrm>
              <a:custGeom>
                <a:avLst/>
                <a:gdLst>
                  <a:gd name="connsiteX0" fmla="*/ 61 w 138563"/>
                  <a:gd name="connsiteY0" fmla="*/ 173342 h 173410"/>
                  <a:gd name="connsiteX1" fmla="*/ 91465 w 138563"/>
                  <a:gd name="connsiteY1" fmla="*/ 103717 h 173410"/>
                  <a:gd name="connsiteX2" fmla="*/ 137259 w 138563"/>
                  <a:gd name="connsiteY2" fmla="*/ 21 h 173410"/>
                  <a:gd name="connsiteX3" fmla="*/ 98425 w 138563"/>
                  <a:gd name="connsiteY3" fmla="*/ 109326 h 173410"/>
                  <a:gd name="connsiteX4" fmla="*/ 61 w 138563"/>
                  <a:gd name="connsiteY4" fmla="*/ 173342 h 173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63" h="173410">
                    <a:moveTo>
                      <a:pt x="61" y="173342"/>
                    </a:moveTo>
                    <a:cubicBezTo>
                      <a:pt x="-2035" y="169887"/>
                      <a:pt x="50360" y="152617"/>
                      <a:pt x="91465" y="103717"/>
                    </a:cubicBezTo>
                    <a:cubicBezTo>
                      <a:pt x="133004" y="54282"/>
                      <a:pt x="135099" y="-771"/>
                      <a:pt x="137259" y="21"/>
                    </a:cubicBezTo>
                    <a:cubicBezTo>
                      <a:pt x="140148" y="-1277"/>
                      <a:pt x="142124" y="57156"/>
                      <a:pt x="98425" y="109326"/>
                    </a:cubicBezTo>
                    <a:cubicBezTo>
                      <a:pt x="54938" y="160962"/>
                      <a:pt x="-521" y="174521"/>
                      <a:pt x="61" y="173342"/>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7" name="Freeform 536">
                <a:extLst>
                  <a:ext uri="{FF2B5EF4-FFF2-40B4-BE49-F238E27FC236}">
                    <a16:creationId xmlns:a16="http://schemas.microsoft.com/office/drawing/2014/main" id="{922C3D0F-71D5-F1C1-32E7-90A28BBE7448}"/>
                  </a:ext>
                </a:extLst>
              </p:cNvPr>
              <p:cNvSpPr/>
              <p:nvPr/>
            </p:nvSpPr>
            <p:spPr>
              <a:xfrm>
                <a:off x="6466784" y="-2856846"/>
                <a:ext cx="95897" cy="36669"/>
              </a:xfrm>
              <a:custGeom>
                <a:avLst/>
                <a:gdLst>
                  <a:gd name="connsiteX0" fmla="*/ 95405 w 95897"/>
                  <a:gd name="connsiteY0" fmla="*/ 36235 h 36669"/>
                  <a:gd name="connsiteX1" fmla="*/ 49611 w 95897"/>
                  <a:gd name="connsiteY1" fmla="*/ 11873 h 36669"/>
                  <a:gd name="connsiteX2" fmla="*/ 502 w 95897"/>
                  <a:gd name="connsiteY2" fmla="*/ 31271 h 36669"/>
                  <a:gd name="connsiteX3" fmla="*/ 49611 w 95897"/>
                  <a:gd name="connsiteY3" fmla="*/ 0 h 36669"/>
                  <a:gd name="connsiteX4" fmla="*/ 95405 w 95897"/>
                  <a:gd name="connsiteY4" fmla="*/ 36235 h 36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97" h="36669">
                    <a:moveTo>
                      <a:pt x="95405" y="36235"/>
                    </a:moveTo>
                    <a:cubicBezTo>
                      <a:pt x="90753" y="40371"/>
                      <a:pt x="74921" y="13632"/>
                      <a:pt x="49611" y="11873"/>
                    </a:cubicBezTo>
                    <a:cubicBezTo>
                      <a:pt x="23866" y="11799"/>
                      <a:pt x="3705" y="35370"/>
                      <a:pt x="502" y="31271"/>
                    </a:cubicBezTo>
                    <a:cubicBezTo>
                      <a:pt x="-2996" y="30119"/>
                      <a:pt x="11607" y="1547"/>
                      <a:pt x="49611" y="0"/>
                    </a:cubicBezTo>
                    <a:cubicBezTo>
                      <a:pt x="88620" y="4283"/>
                      <a:pt x="98359" y="36484"/>
                      <a:pt x="95405" y="36235"/>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8" name="Freeform 537">
                <a:extLst>
                  <a:ext uri="{FF2B5EF4-FFF2-40B4-BE49-F238E27FC236}">
                    <a16:creationId xmlns:a16="http://schemas.microsoft.com/office/drawing/2014/main" id="{A8BDBBDB-A8D6-5D41-55D0-047F7EAC0FF8}"/>
                  </a:ext>
                </a:extLst>
              </p:cNvPr>
              <p:cNvSpPr/>
              <p:nvPr/>
            </p:nvSpPr>
            <p:spPr>
              <a:xfrm>
                <a:off x="6121082" y="-2874328"/>
                <a:ext cx="95977" cy="34620"/>
              </a:xfrm>
              <a:custGeom>
                <a:avLst/>
                <a:gdLst>
                  <a:gd name="connsiteX0" fmla="*/ 95558 w 95977"/>
                  <a:gd name="connsiteY0" fmla="*/ 33389 h 34620"/>
                  <a:gd name="connsiteX1" fmla="*/ 47318 w 95977"/>
                  <a:gd name="connsiteY1" fmla="*/ 12628 h 34620"/>
                  <a:gd name="connsiteX2" fmla="*/ 545 w 95977"/>
                  <a:gd name="connsiteY2" fmla="*/ 34181 h 34620"/>
                  <a:gd name="connsiteX3" fmla="*/ 47678 w 95977"/>
                  <a:gd name="connsiteY3" fmla="*/ 0 h 34620"/>
                  <a:gd name="connsiteX4" fmla="*/ 95558 w 95977"/>
                  <a:gd name="connsiteY4" fmla="*/ 33389 h 3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77" h="34620">
                    <a:moveTo>
                      <a:pt x="95558" y="33389"/>
                    </a:moveTo>
                    <a:cubicBezTo>
                      <a:pt x="91303" y="37847"/>
                      <a:pt x="72555" y="12803"/>
                      <a:pt x="47318" y="12628"/>
                    </a:cubicBezTo>
                    <a:cubicBezTo>
                      <a:pt x="21499" y="14139"/>
                      <a:pt x="3970" y="38133"/>
                      <a:pt x="545" y="34181"/>
                    </a:cubicBezTo>
                    <a:cubicBezTo>
                      <a:pt x="-2917" y="33242"/>
                      <a:pt x="9813" y="3813"/>
                      <a:pt x="47678" y="0"/>
                    </a:cubicBezTo>
                    <a:cubicBezTo>
                      <a:pt x="86835" y="2008"/>
                      <a:pt x="98447" y="33528"/>
                      <a:pt x="95558" y="3338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9" name="Freeform 538">
                <a:extLst>
                  <a:ext uri="{FF2B5EF4-FFF2-40B4-BE49-F238E27FC236}">
                    <a16:creationId xmlns:a16="http://schemas.microsoft.com/office/drawing/2014/main" id="{8BB062C4-B4F3-538E-DA20-D4ADB860D799}"/>
                  </a:ext>
                </a:extLst>
              </p:cNvPr>
              <p:cNvSpPr/>
              <p:nvPr/>
            </p:nvSpPr>
            <p:spPr>
              <a:xfrm>
                <a:off x="6272262" y="-2639382"/>
                <a:ext cx="44391" cy="29683"/>
              </a:xfrm>
              <a:custGeom>
                <a:avLst/>
                <a:gdLst>
                  <a:gd name="connsiteX0" fmla="*/ 44367 w 44391"/>
                  <a:gd name="connsiteY0" fmla="*/ 28023 h 29683"/>
                  <a:gd name="connsiteX1" fmla="*/ 16572 w 44391"/>
                  <a:gd name="connsiteY1" fmla="*/ 23095 h 29683"/>
                  <a:gd name="connsiteX2" fmla="*/ 234 w 44391"/>
                  <a:gd name="connsiteY2" fmla="*/ 31 h 29683"/>
                  <a:gd name="connsiteX3" fmla="*/ 19813 w 44391"/>
                  <a:gd name="connsiteY3" fmla="*/ 18600 h 29683"/>
                  <a:gd name="connsiteX4" fmla="*/ 44367 w 44391"/>
                  <a:gd name="connsiteY4" fmla="*/ 28023 h 29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91" h="29683">
                    <a:moveTo>
                      <a:pt x="44367" y="28023"/>
                    </a:moveTo>
                    <a:cubicBezTo>
                      <a:pt x="45087" y="29138"/>
                      <a:pt x="30382" y="32951"/>
                      <a:pt x="16572" y="23095"/>
                    </a:cubicBezTo>
                    <a:cubicBezTo>
                      <a:pt x="3372" y="13276"/>
                      <a:pt x="-1132" y="575"/>
                      <a:pt x="234" y="31"/>
                    </a:cubicBezTo>
                    <a:cubicBezTo>
                      <a:pt x="1637" y="-650"/>
                      <a:pt x="8163" y="9896"/>
                      <a:pt x="19813" y="18600"/>
                    </a:cubicBezTo>
                    <a:cubicBezTo>
                      <a:pt x="31600" y="27166"/>
                      <a:pt x="44228" y="26080"/>
                      <a:pt x="44367" y="28023"/>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0" name="Freeform 539">
                <a:extLst>
                  <a:ext uri="{FF2B5EF4-FFF2-40B4-BE49-F238E27FC236}">
                    <a16:creationId xmlns:a16="http://schemas.microsoft.com/office/drawing/2014/main" id="{AC5441D1-DE06-A437-D874-775BB7A99FDE}"/>
                  </a:ext>
                </a:extLst>
              </p:cNvPr>
              <p:cNvSpPr/>
              <p:nvPr/>
            </p:nvSpPr>
            <p:spPr>
              <a:xfrm>
                <a:off x="6070123" y="-2683054"/>
                <a:ext cx="112707" cy="59079"/>
              </a:xfrm>
              <a:custGeom>
                <a:avLst/>
                <a:gdLst>
                  <a:gd name="connsiteX0" fmla="*/ 112695 w 112707"/>
                  <a:gd name="connsiteY0" fmla="*/ 31905 h 59079"/>
                  <a:gd name="connsiteX1" fmla="*/ 55113 w 112707"/>
                  <a:gd name="connsiteY1" fmla="*/ 58994 h 59079"/>
                  <a:gd name="connsiteX2" fmla="*/ 14 w 112707"/>
                  <a:gd name="connsiteY2" fmla="*/ 27226 h 59079"/>
                  <a:gd name="connsiteX3" fmla="*/ 57532 w 112707"/>
                  <a:gd name="connsiteY3" fmla="*/ 100 h 59079"/>
                  <a:gd name="connsiteX4" fmla="*/ 112695 w 112707"/>
                  <a:gd name="connsiteY4" fmla="*/ 31905 h 59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707" h="59079">
                    <a:moveTo>
                      <a:pt x="112695" y="31905"/>
                    </a:moveTo>
                    <a:cubicBezTo>
                      <a:pt x="112086" y="48097"/>
                      <a:pt x="86304" y="60219"/>
                      <a:pt x="55113" y="58994"/>
                    </a:cubicBezTo>
                    <a:cubicBezTo>
                      <a:pt x="23996" y="57741"/>
                      <a:pt x="-669" y="43455"/>
                      <a:pt x="14" y="27226"/>
                    </a:cubicBezTo>
                    <a:cubicBezTo>
                      <a:pt x="559" y="11005"/>
                      <a:pt x="26377" y="-1236"/>
                      <a:pt x="57532" y="100"/>
                    </a:cubicBezTo>
                    <a:cubicBezTo>
                      <a:pt x="88649" y="1398"/>
                      <a:pt x="113342" y="15611"/>
                      <a:pt x="112695" y="31905"/>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1" name="Freeform 540">
                <a:extLst>
                  <a:ext uri="{FF2B5EF4-FFF2-40B4-BE49-F238E27FC236}">
                    <a16:creationId xmlns:a16="http://schemas.microsoft.com/office/drawing/2014/main" id="{05174E8D-D636-FC57-7194-A7368C2AD6DF}"/>
                  </a:ext>
                </a:extLst>
              </p:cNvPr>
              <p:cNvSpPr/>
              <p:nvPr/>
            </p:nvSpPr>
            <p:spPr>
              <a:xfrm>
                <a:off x="6498565" y="-2663367"/>
                <a:ext cx="112710" cy="58961"/>
              </a:xfrm>
              <a:custGeom>
                <a:avLst/>
                <a:gdLst>
                  <a:gd name="connsiteX0" fmla="*/ 112695 w 112710"/>
                  <a:gd name="connsiteY0" fmla="*/ 31790 h 58961"/>
                  <a:gd name="connsiteX1" fmla="*/ 55187 w 112710"/>
                  <a:gd name="connsiteY1" fmla="*/ 58852 h 58961"/>
                  <a:gd name="connsiteX2" fmla="*/ 14 w 112710"/>
                  <a:gd name="connsiteY2" fmla="*/ 27185 h 58961"/>
                  <a:gd name="connsiteX3" fmla="*/ 57596 w 112710"/>
                  <a:gd name="connsiteY3" fmla="*/ 96 h 58961"/>
                  <a:gd name="connsiteX4" fmla="*/ 112695 w 112710"/>
                  <a:gd name="connsiteY4" fmla="*/ 31790 h 58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710" h="58961">
                    <a:moveTo>
                      <a:pt x="112695" y="31790"/>
                    </a:moveTo>
                    <a:cubicBezTo>
                      <a:pt x="112013" y="48057"/>
                      <a:pt x="86304" y="60252"/>
                      <a:pt x="55187" y="58852"/>
                    </a:cubicBezTo>
                    <a:cubicBezTo>
                      <a:pt x="24033" y="57590"/>
                      <a:pt x="-669" y="43488"/>
                      <a:pt x="14" y="27185"/>
                    </a:cubicBezTo>
                    <a:cubicBezTo>
                      <a:pt x="660" y="10854"/>
                      <a:pt x="26479" y="-1203"/>
                      <a:pt x="57596" y="96"/>
                    </a:cubicBezTo>
                    <a:cubicBezTo>
                      <a:pt x="88686" y="1284"/>
                      <a:pt x="113415" y="15487"/>
                      <a:pt x="112695" y="31790"/>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2" name="Freeform 541">
                <a:extLst>
                  <a:ext uri="{FF2B5EF4-FFF2-40B4-BE49-F238E27FC236}">
                    <a16:creationId xmlns:a16="http://schemas.microsoft.com/office/drawing/2014/main" id="{A57D7614-C892-58AD-80BE-C69C4A65DACF}"/>
                  </a:ext>
                </a:extLst>
              </p:cNvPr>
              <p:cNvSpPr/>
              <p:nvPr/>
            </p:nvSpPr>
            <p:spPr>
              <a:xfrm>
                <a:off x="6235425" y="-2560303"/>
                <a:ext cx="184414" cy="105112"/>
              </a:xfrm>
              <a:custGeom>
                <a:avLst/>
                <a:gdLst>
                  <a:gd name="connsiteX0" fmla="*/ 0 w 184414"/>
                  <a:gd name="connsiteY0" fmla="*/ 0 h 105112"/>
                  <a:gd name="connsiteX1" fmla="*/ 184184 w 184414"/>
                  <a:gd name="connsiteY1" fmla="*/ 4430 h 105112"/>
                  <a:gd name="connsiteX2" fmla="*/ 89826 w 184414"/>
                  <a:gd name="connsiteY2" fmla="*/ 103622 h 105112"/>
                  <a:gd name="connsiteX3" fmla="*/ 0 w 184414"/>
                  <a:gd name="connsiteY3" fmla="*/ 0 h 105112"/>
                </a:gdLst>
                <a:ahLst/>
                <a:cxnLst>
                  <a:cxn ang="0">
                    <a:pos x="connsiteX0" y="connsiteY0"/>
                  </a:cxn>
                  <a:cxn ang="0">
                    <a:pos x="connsiteX1" y="connsiteY1"/>
                  </a:cxn>
                  <a:cxn ang="0">
                    <a:pos x="connsiteX2" y="connsiteY2"/>
                  </a:cxn>
                  <a:cxn ang="0">
                    <a:pos x="connsiteX3" y="connsiteY3"/>
                  </a:cxn>
                </a:cxnLst>
                <a:rect l="l" t="t" r="r" b="b"/>
                <a:pathLst>
                  <a:path w="184414" h="105112">
                    <a:moveTo>
                      <a:pt x="0" y="0"/>
                    </a:moveTo>
                    <a:lnTo>
                      <a:pt x="184184" y="4430"/>
                    </a:lnTo>
                    <a:cubicBezTo>
                      <a:pt x="184184" y="4430"/>
                      <a:pt x="193747" y="119419"/>
                      <a:pt x="89826" y="103622"/>
                    </a:cubicBezTo>
                    <a:cubicBezTo>
                      <a:pt x="17816" y="92827"/>
                      <a:pt x="0" y="0"/>
                      <a:pt x="0"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3" name="Freeform 542">
                <a:extLst>
                  <a:ext uri="{FF2B5EF4-FFF2-40B4-BE49-F238E27FC236}">
                    <a16:creationId xmlns:a16="http://schemas.microsoft.com/office/drawing/2014/main" id="{C06EF805-9558-703E-F174-35914A3C831D}"/>
                  </a:ext>
                </a:extLst>
              </p:cNvPr>
              <p:cNvSpPr/>
              <p:nvPr/>
            </p:nvSpPr>
            <p:spPr>
              <a:xfrm>
                <a:off x="6131428" y="-2736327"/>
                <a:ext cx="64202" cy="38223"/>
              </a:xfrm>
              <a:custGeom>
                <a:avLst/>
                <a:gdLst>
                  <a:gd name="connsiteX0" fmla="*/ 64194 w 64202"/>
                  <a:gd name="connsiteY0" fmla="*/ 5844 h 38223"/>
                  <a:gd name="connsiteX1" fmla="*/ 32753 w 64202"/>
                  <a:gd name="connsiteY1" fmla="*/ 38220 h 38223"/>
                  <a:gd name="connsiteX2" fmla="*/ 12 w 64202"/>
                  <a:gd name="connsiteY2" fmla="*/ 7171 h 38223"/>
                  <a:gd name="connsiteX3" fmla="*/ 31415 w 64202"/>
                  <a:gd name="connsiteY3" fmla="*/ 16345 h 38223"/>
                  <a:gd name="connsiteX4" fmla="*/ 64194 w 64202"/>
                  <a:gd name="connsiteY4" fmla="*/ 5844 h 38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02" h="38223">
                    <a:moveTo>
                      <a:pt x="64194" y="5844"/>
                    </a:moveTo>
                    <a:cubicBezTo>
                      <a:pt x="64590" y="23363"/>
                      <a:pt x="50597" y="37760"/>
                      <a:pt x="32753" y="38220"/>
                    </a:cubicBezTo>
                    <a:cubicBezTo>
                      <a:pt x="15086" y="38441"/>
                      <a:pt x="372" y="24736"/>
                      <a:pt x="12" y="7171"/>
                    </a:cubicBezTo>
                    <a:cubicBezTo>
                      <a:pt x="-459" y="-10385"/>
                      <a:pt x="13562" y="16704"/>
                      <a:pt x="31415" y="16345"/>
                    </a:cubicBezTo>
                    <a:cubicBezTo>
                      <a:pt x="49083" y="15949"/>
                      <a:pt x="63834" y="-11749"/>
                      <a:pt x="64194" y="5844"/>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4" name="Freeform 543">
                <a:extLst>
                  <a:ext uri="{FF2B5EF4-FFF2-40B4-BE49-F238E27FC236}">
                    <a16:creationId xmlns:a16="http://schemas.microsoft.com/office/drawing/2014/main" id="{F21333E0-5A37-0CA2-CEE4-D1081F08447D}"/>
                  </a:ext>
                </a:extLst>
              </p:cNvPr>
              <p:cNvSpPr/>
              <p:nvPr/>
            </p:nvSpPr>
            <p:spPr>
              <a:xfrm>
                <a:off x="6483246" y="-2724581"/>
                <a:ext cx="64125" cy="38102"/>
              </a:xfrm>
              <a:custGeom>
                <a:avLst/>
                <a:gdLst>
                  <a:gd name="connsiteX0" fmla="*/ 64118 w 64125"/>
                  <a:gd name="connsiteY0" fmla="*/ 5575 h 38102"/>
                  <a:gd name="connsiteX1" fmla="*/ 32752 w 64125"/>
                  <a:gd name="connsiteY1" fmla="*/ 38099 h 38102"/>
                  <a:gd name="connsiteX2" fmla="*/ 10 w 64125"/>
                  <a:gd name="connsiteY2" fmla="*/ 7012 h 38102"/>
                  <a:gd name="connsiteX3" fmla="*/ 31349 w 64125"/>
                  <a:gd name="connsiteY3" fmla="*/ 17697 h 38102"/>
                  <a:gd name="connsiteX4" fmla="*/ 64118 w 64125"/>
                  <a:gd name="connsiteY4" fmla="*/ 5575 h 38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25" h="38102">
                    <a:moveTo>
                      <a:pt x="64118" y="5575"/>
                    </a:moveTo>
                    <a:cubicBezTo>
                      <a:pt x="64478" y="23131"/>
                      <a:pt x="50595" y="37666"/>
                      <a:pt x="32752" y="38099"/>
                    </a:cubicBezTo>
                    <a:cubicBezTo>
                      <a:pt x="15121" y="38348"/>
                      <a:pt x="370" y="24531"/>
                      <a:pt x="10" y="7012"/>
                    </a:cubicBezTo>
                    <a:cubicBezTo>
                      <a:pt x="-424" y="-10507"/>
                      <a:pt x="13644" y="17992"/>
                      <a:pt x="31349" y="17697"/>
                    </a:cubicBezTo>
                    <a:cubicBezTo>
                      <a:pt x="49155" y="17301"/>
                      <a:pt x="63657" y="-11916"/>
                      <a:pt x="64118" y="5575"/>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5" name="Freeform 544">
                <a:extLst>
                  <a:ext uri="{FF2B5EF4-FFF2-40B4-BE49-F238E27FC236}">
                    <a16:creationId xmlns:a16="http://schemas.microsoft.com/office/drawing/2014/main" id="{2183AFC4-991D-C8E1-8DC7-7A4E57D93A06}"/>
                  </a:ext>
                </a:extLst>
              </p:cNvPr>
              <p:cNvSpPr/>
              <p:nvPr/>
            </p:nvSpPr>
            <p:spPr>
              <a:xfrm>
                <a:off x="5986951" y="-2209576"/>
                <a:ext cx="341380" cy="310371"/>
              </a:xfrm>
              <a:custGeom>
                <a:avLst/>
                <a:gdLst>
                  <a:gd name="connsiteX0" fmla="*/ 341253 w 341380"/>
                  <a:gd name="connsiteY0" fmla="*/ 224 h 310371"/>
                  <a:gd name="connsiteX1" fmla="*/ 90293 w 341380"/>
                  <a:gd name="connsiteY1" fmla="*/ 253559 h 310371"/>
                  <a:gd name="connsiteX2" fmla="*/ 36237 w 341380"/>
                  <a:gd name="connsiteY2" fmla="*/ 285005 h 310371"/>
                  <a:gd name="connsiteX3" fmla="*/ 26646 w 341380"/>
                  <a:gd name="connsiteY3" fmla="*/ 243952 h 310371"/>
                  <a:gd name="connsiteX4" fmla="*/ 48321 w 341380"/>
                  <a:gd name="connsiteY4" fmla="*/ 139538 h 310371"/>
                  <a:gd name="connsiteX5" fmla="*/ 30468 w 341380"/>
                  <a:gd name="connsiteY5" fmla="*/ 131654 h 310371"/>
                  <a:gd name="connsiteX6" fmla="*/ 30182 w 341380"/>
                  <a:gd name="connsiteY6" fmla="*/ 132381 h 310371"/>
                  <a:gd name="connsiteX7" fmla="*/ 1410 w 341380"/>
                  <a:gd name="connsiteY7" fmla="*/ 241898 h 310371"/>
                  <a:gd name="connsiteX8" fmla="*/ 35194 w 341380"/>
                  <a:gd name="connsiteY8" fmla="*/ 310372 h 310371"/>
                  <a:gd name="connsiteX9" fmla="*/ 108285 w 341380"/>
                  <a:gd name="connsiteY9" fmla="*/ 273095 h 310371"/>
                  <a:gd name="connsiteX10" fmla="*/ 341253 w 341380"/>
                  <a:gd name="connsiteY10" fmla="*/ 224 h 3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380" h="310371">
                    <a:moveTo>
                      <a:pt x="341253" y="224"/>
                    </a:moveTo>
                    <a:cubicBezTo>
                      <a:pt x="333610" y="-6113"/>
                      <a:pt x="235744" y="122876"/>
                      <a:pt x="90293" y="253559"/>
                    </a:cubicBezTo>
                    <a:cubicBezTo>
                      <a:pt x="72727" y="267808"/>
                      <a:pt x="49798" y="284719"/>
                      <a:pt x="36237" y="285005"/>
                    </a:cubicBezTo>
                    <a:cubicBezTo>
                      <a:pt x="28779" y="287704"/>
                      <a:pt x="23434" y="263019"/>
                      <a:pt x="26646" y="243952"/>
                    </a:cubicBezTo>
                    <a:cubicBezTo>
                      <a:pt x="30182" y="205092"/>
                      <a:pt x="40345" y="169400"/>
                      <a:pt x="48321" y="139538"/>
                    </a:cubicBezTo>
                    <a:cubicBezTo>
                      <a:pt x="42404" y="137236"/>
                      <a:pt x="36385" y="134574"/>
                      <a:pt x="30468" y="131654"/>
                    </a:cubicBezTo>
                    <a:cubicBezTo>
                      <a:pt x="30394" y="131875"/>
                      <a:pt x="30293" y="132124"/>
                      <a:pt x="30182" y="132381"/>
                    </a:cubicBezTo>
                    <a:cubicBezTo>
                      <a:pt x="19649" y="162602"/>
                      <a:pt x="6855" y="198469"/>
                      <a:pt x="1410" y="241898"/>
                    </a:cubicBezTo>
                    <a:cubicBezTo>
                      <a:pt x="1843" y="258809"/>
                      <a:pt x="-11357" y="297919"/>
                      <a:pt x="35194" y="310372"/>
                    </a:cubicBezTo>
                    <a:cubicBezTo>
                      <a:pt x="70890" y="307203"/>
                      <a:pt x="86869" y="288100"/>
                      <a:pt x="108285" y="273095"/>
                    </a:cubicBezTo>
                    <a:cubicBezTo>
                      <a:pt x="259117" y="137521"/>
                      <a:pt x="345149" y="2886"/>
                      <a:pt x="341253" y="224"/>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6" name="Freeform 545">
                <a:extLst>
                  <a:ext uri="{FF2B5EF4-FFF2-40B4-BE49-F238E27FC236}">
                    <a16:creationId xmlns:a16="http://schemas.microsoft.com/office/drawing/2014/main" id="{DD6B0F7E-7AAF-1C99-60A1-73F01D1A5ACC}"/>
                  </a:ext>
                </a:extLst>
              </p:cNvPr>
              <p:cNvSpPr/>
              <p:nvPr/>
            </p:nvSpPr>
            <p:spPr>
              <a:xfrm>
                <a:off x="6422406" y="-2211345"/>
                <a:ext cx="318631" cy="306109"/>
              </a:xfrm>
              <a:custGeom>
                <a:avLst/>
                <a:gdLst>
                  <a:gd name="connsiteX0" fmla="*/ 275939 w 318631"/>
                  <a:gd name="connsiteY0" fmla="*/ 151633 h 306109"/>
                  <a:gd name="connsiteX1" fmla="*/ 225667 w 318631"/>
                  <a:gd name="connsiteY1" fmla="*/ 246689 h 306109"/>
                  <a:gd name="connsiteX2" fmla="*/ 166 w 318631"/>
                  <a:gd name="connsiteY2" fmla="*/ 197 h 306109"/>
                  <a:gd name="connsiteX3" fmla="*/ 206809 w 318631"/>
                  <a:gd name="connsiteY3" fmla="*/ 265506 h 306109"/>
                  <a:gd name="connsiteX4" fmla="*/ 271000 w 318631"/>
                  <a:gd name="connsiteY4" fmla="*/ 305269 h 306109"/>
                  <a:gd name="connsiteX5" fmla="*/ 318013 w 318631"/>
                  <a:gd name="connsiteY5" fmla="*/ 251082 h 306109"/>
                  <a:gd name="connsiteX6" fmla="*/ 294650 w 318631"/>
                  <a:gd name="connsiteY6" fmla="*/ 146668 h 306109"/>
                  <a:gd name="connsiteX7" fmla="*/ 288308 w 318631"/>
                  <a:gd name="connsiteY7" fmla="*/ 129398 h 306109"/>
                  <a:gd name="connsiteX8" fmla="*/ 272329 w 318631"/>
                  <a:gd name="connsiteY8" fmla="*/ 138139 h 306109"/>
                  <a:gd name="connsiteX9" fmla="*/ 275939 w 318631"/>
                  <a:gd name="connsiteY9" fmla="*/ 151633 h 30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8631" h="306109">
                    <a:moveTo>
                      <a:pt x="275939" y="151633"/>
                    </a:moveTo>
                    <a:cubicBezTo>
                      <a:pt x="288558" y="192326"/>
                      <a:pt x="323136" y="346681"/>
                      <a:pt x="225667" y="246689"/>
                    </a:cubicBezTo>
                    <a:cubicBezTo>
                      <a:pt x="94672" y="118815"/>
                      <a:pt x="7957" y="-5633"/>
                      <a:pt x="166" y="197"/>
                    </a:cubicBezTo>
                    <a:cubicBezTo>
                      <a:pt x="-4015" y="2859"/>
                      <a:pt x="70764" y="132631"/>
                      <a:pt x="206809" y="265506"/>
                    </a:cubicBezTo>
                    <a:cubicBezTo>
                      <a:pt x="225132" y="281192"/>
                      <a:pt x="242329" y="297348"/>
                      <a:pt x="271000" y="305269"/>
                    </a:cubicBezTo>
                    <a:cubicBezTo>
                      <a:pt x="313111" y="312933"/>
                      <a:pt x="321189" y="266013"/>
                      <a:pt x="318013" y="251082"/>
                    </a:cubicBezTo>
                    <a:cubicBezTo>
                      <a:pt x="315742" y="209164"/>
                      <a:pt x="304167" y="175268"/>
                      <a:pt x="294650" y="146668"/>
                    </a:cubicBezTo>
                    <a:cubicBezTo>
                      <a:pt x="292527" y="140626"/>
                      <a:pt x="290394" y="134906"/>
                      <a:pt x="288308" y="129398"/>
                    </a:cubicBezTo>
                    <a:cubicBezTo>
                      <a:pt x="283037" y="132493"/>
                      <a:pt x="277702" y="135403"/>
                      <a:pt x="272329" y="138139"/>
                    </a:cubicBezTo>
                    <a:cubicBezTo>
                      <a:pt x="273520" y="142532"/>
                      <a:pt x="274674" y="146990"/>
                      <a:pt x="275939" y="151633"/>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9" name="Freeform 548">
                <a:extLst>
                  <a:ext uri="{FF2B5EF4-FFF2-40B4-BE49-F238E27FC236}">
                    <a16:creationId xmlns:a16="http://schemas.microsoft.com/office/drawing/2014/main" id="{8CC85902-C627-7FDE-138F-C7E3E3F75FB1}"/>
                  </a:ext>
                </a:extLst>
              </p:cNvPr>
              <p:cNvSpPr/>
              <p:nvPr/>
            </p:nvSpPr>
            <p:spPr>
              <a:xfrm>
                <a:off x="6278129" y="-2329646"/>
                <a:ext cx="87916" cy="157011"/>
              </a:xfrm>
              <a:custGeom>
                <a:avLst/>
                <a:gdLst>
                  <a:gd name="connsiteX0" fmla="*/ 86999 w 87916"/>
                  <a:gd name="connsiteY0" fmla="*/ 82871 h 157011"/>
                  <a:gd name="connsiteX1" fmla="*/ 34964 w 87916"/>
                  <a:gd name="connsiteY1" fmla="*/ 156889 h 157011"/>
                  <a:gd name="connsiteX2" fmla="*/ 930 w 87916"/>
                  <a:gd name="connsiteY2" fmla="*/ 74166 h 157011"/>
                  <a:gd name="connsiteX3" fmla="*/ 52928 w 87916"/>
                  <a:gd name="connsiteY3" fmla="*/ 120 h 157011"/>
                  <a:gd name="connsiteX4" fmla="*/ 86999 w 87916"/>
                  <a:gd name="connsiteY4" fmla="*/ 82871 h 157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916" h="157011">
                    <a:moveTo>
                      <a:pt x="86999" y="82871"/>
                    </a:moveTo>
                    <a:cubicBezTo>
                      <a:pt x="81986" y="126125"/>
                      <a:pt x="58734" y="159293"/>
                      <a:pt x="34964" y="156889"/>
                    </a:cubicBezTo>
                    <a:cubicBezTo>
                      <a:pt x="11204" y="154512"/>
                      <a:pt x="-4008" y="117448"/>
                      <a:pt x="930" y="74166"/>
                    </a:cubicBezTo>
                    <a:cubicBezTo>
                      <a:pt x="5906" y="30848"/>
                      <a:pt x="29167" y="-2256"/>
                      <a:pt x="52928" y="120"/>
                    </a:cubicBezTo>
                    <a:cubicBezTo>
                      <a:pt x="76688" y="2534"/>
                      <a:pt x="91901" y="39552"/>
                      <a:pt x="86999" y="82871"/>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0" name="Freeform 549">
                <a:extLst>
                  <a:ext uri="{FF2B5EF4-FFF2-40B4-BE49-F238E27FC236}">
                    <a16:creationId xmlns:a16="http://schemas.microsoft.com/office/drawing/2014/main" id="{764C8A8E-2365-16B8-C229-02C0682F85AB}"/>
                  </a:ext>
                </a:extLst>
              </p:cNvPr>
              <p:cNvSpPr/>
              <p:nvPr/>
            </p:nvSpPr>
            <p:spPr>
              <a:xfrm>
                <a:off x="6349388" y="-2329938"/>
                <a:ext cx="92149" cy="154858"/>
              </a:xfrm>
              <a:custGeom>
                <a:avLst/>
                <a:gdLst>
                  <a:gd name="connsiteX0" fmla="*/ 3879 w 92149"/>
                  <a:gd name="connsiteY0" fmla="*/ 86368 h 154858"/>
                  <a:gd name="connsiteX1" fmla="*/ 64563 w 92149"/>
                  <a:gd name="connsiteY1" fmla="*/ 154335 h 154858"/>
                  <a:gd name="connsiteX2" fmla="*/ 88258 w 92149"/>
                  <a:gd name="connsiteY2" fmla="*/ 68453 h 154858"/>
                  <a:gd name="connsiteX3" fmla="*/ 27602 w 92149"/>
                  <a:gd name="connsiteY3" fmla="*/ 523 h 154858"/>
                  <a:gd name="connsiteX4" fmla="*/ 3879 w 92149"/>
                  <a:gd name="connsiteY4" fmla="*/ 86368 h 15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49" h="154858">
                    <a:moveTo>
                      <a:pt x="3879" y="86368"/>
                    </a:moveTo>
                    <a:cubicBezTo>
                      <a:pt x="14051" y="128858"/>
                      <a:pt x="41236" y="159263"/>
                      <a:pt x="64563" y="154335"/>
                    </a:cubicBezTo>
                    <a:cubicBezTo>
                      <a:pt x="87825" y="149407"/>
                      <a:pt x="98495" y="110943"/>
                      <a:pt x="88258" y="68453"/>
                    </a:cubicBezTo>
                    <a:cubicBezTo>
                      <a:pt x="78049" y="26028"/>
                      <a:pt x="50901" y="-4405"/>
                      <a:pt x="27602" y="523"/>
                    </a:cubicBezTo>
                    <a:cubicBezTo>
                      <a:pt x="4313" y="5451"/>
                      <a:pt x="-6331" y="43879"/>
                      <a:pt x="3879" y="86368"/>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1" name="Freeform 550">
                <a:extLst>
                  <a:ext uri="{FF2B5EF4-FFF2-40B4-BE49-F238E27FC236}">
                    <a16:creationId xmlns:a16="http://schemas.microsoft.com/office/drawing/2014/main" id="{4175511B-5E8B-4594-D8A0-0B689B726B8E}"/>
                  </a:ext>
                </a:extLst>
              </p:cNvPr>
              <p:cNvSpPr/>
              <p:nvPr/>
            </p:nvSpPr>
            <p:spPr>
              <a:xfrm>
                <a:off x="7387172" y="-1181131"/>
                <a:ext cx="27677" cy="166137"/>
              </a:xfrm>
              <a:custGeom>
                <a:avLst/>
                <a:gdLst>
                  <a:gd name="connsiteX0" fmla="*/ 10947 w 27677"/>
                  <a:gd name="connsiteY0" fmla="*/ 166130 h 166137"/>
                  <a:gd name="connsiteX1" fmla="*/ 25735 w 27677"/>
                  <a:gd name="connsiteY1" fmla="*/ 83804 h 166137"/>
                  <a:gd name="connsiteX2" fmla="*/ 21442 w 27677"/>
                  <a:gd name="connsiteY2" fmla="*/ 13 h 166137"/>
                  <a:gd name="connsiteX3" fmla="*/ 1181 w 27677"/>
                  <a:gd name="connsiteY3" fmla="*/ 82044 h 166137"/>
                  <a:gd name="connsiteX4" fmla="*/ 10947 w 27677"/>
                  <a:gd name="connsiteY4" fmla="*/ 166130 h 1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7" h="166137">
                    <a:moveTo>
                      <a:pt x="10947" y="166130"/>
                    </a:moveTo>
                    <a:cubicBezTo>
                      <a:pt x="17695" y="165550"/>
                      <a:pt x="21802" y="129397"/>
                      <a:pt x="25735" y="83804"/>
                    </a:cubicBezTo>
                    <a:cubicBezTo>
                      <a:pt x="29196" y="38293"/>
                      <a:pt x="28190" y="842"/>
                      <a:pt x="21442" y="13"/>
                    </a:cubicBezTo>
                    <a:cubicBezTo>
                      <a:pt x="14667" y="-779"/>
                      <a:pt x="4716" y="35778"/>
                      <a:pt x="1181" y="82044"/>
                    </a:cubicBezTo>
                    <a:cubicBezTo>
                      <a:pt x="-2826" y="128209"/>
                      <a:pt x="4098" y="166738"/>
                      <a:pt x="10947" y="166130"/>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2" name="Freeform 551">
                <a:extLst>
                  <a:ext uri="{FF2B5EF4-FFF2-40B4-BE49-F238E27FC236}">
                    <a16:creationId xmlns:a16="http://schemas.microsoft.com/office/drawing/2014/main" id="{E53851D5-9758-14FD-829F-A77590A7B0D7}"/>
                  </a:ext>
                </a:extLst>
              </p:cNvPr>
              <p:cNvSpPr/>
              <p:nvPr/>
            </p:nvSpPr>
            <p:spPr>
              <a:xfrm>
                <a:off x="7358604" y="-1015000"/>
                <a:ext cx="138276" cy="165362"/>
              </a:xfrm>
              <a:custGeom>
                <a:avLst/>
                <a:gdLst>
                  <a:gd name="connsiteX0" fmla="*/ 39515 w 138276"/>
                  <a:gd name="connsiteY0" fmla="*/ 0 h 165362"/>
                  <a:gd name="connsiteX1" fmla="*/ 1834 w 138276"/>
                  <a:gd name="connsiteY1" fmla="*/ 151076 h 165362"/>
                  <a:gd name="connsiteX2" fmla="*/ 137815 w 138276"/>
                  <a:gd name="connsiteY2" fmla="*/ 152485 h 165362"/>
                  <a:gd name="connsiteX3" fmla="*/ 39515 w 138276"/>
                  <a:gd name="connsiteY3" fmla="*/ 0 h 165362"/>
                </a:gdLst>
                <a:ahLst/>
                <a:cxnLst>
                  <a:cxn ang="0">
                    <a:pos x="connsiteX0" y="connsiteY0"/>
                  </a:cxn>
                  <a:cxn ang="0">
                    <a:pos x="connsiteX1" y="connsiteY1"/>
                  </a:cxn>
                  <a:cxn ang="0">
                    <a:pos x="connsiteX2" y="connsiteY2"/>
                  </a:cxn>
                  <a:cxn ang="0">
                    <a:pos x="connsiteX3" y="connsiteY3"/>
                  </a:cxn>
                </a:cxnLst>
                <a:rect l="l" t="t" r="r" b="b"/>
                <a:pathLst>
                  <a:path w="138276" h="165362">
                    <a:moveTo>
                      <a:pt x="39515" y="0"/>
                    </a:moveTo>
                    <a:cubicBezTo>
                      <a:pt x="39515" y="0"/>
                      <a:pt x="-10027" y="132442"/>
                      <a:pt x="1834" y="151076"/>
                    </a:cubicBezTo>
                    <a:cubicBezTo>
                      <a:pt x="13733" y="169719"/>
                      <a:pt x="129775" y="170041"/>
                      <a:pt x="137815" y="152485"/>
                    </a:cubicBezTo>
                    <a:cubicBezTo>
                      <a:pt x="145892" y="134846"/>
                      <a:pt x="45506" y="22161"/>
                      <a:pt x="39515" y="0"/>
                    </a:cubicBezTo>
                  </a:path>
                </a:pathLst>
              </a:custGeom>
              <a:solidFill>
                <a:srgbClr val="185B62"/>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3" name="Freeform 552">
                <a:extLst>
                  <a:ext uri="{FF2B5EF4-FFF2-40B4-BE49-F238E27FC236}">
                    <a16:creationId xmlns:a16="http://schemas.microsoft.com/office/drawing/2014/main" id="{C7DCE024-6425-760E-9CA9-A8B430C1C1E1}"/>
                  </a:ext>
                </a:extLst>
              </p:cNvPr>
              <p:cNvSpPr/>
              <p:nvPr/>
            </p:nvSpPr>
            <p:spPr>
              <a:xfrm>
                <a:off x="7209772" y="-1182170"/>
                <a:ext cx="25365" cy="170767"/>
              </a:xfrm>
              <a:custGeom>
                <a:avLst/>
                <a:gdLst>
                  <a:gd name="connsiteX0" fmla="*/ 12499 w 25365"/>
                  <a:gd name="connsiteY0" fmla="*/ 170734 h 170767"/>
                  <a:gd name="connsiteX1" fmla="*/ 24969 w 25365"/>
                  <a:gd name="connsiteY1" fmla="*/ 85027 h 170767"/>
                  <a:gd name="connsiteX2" fmla="*/ 8963 w 25365"/>
                  <a:gd name="connsiteY2" fmla="*/ 2 h 170767"/>
                  <a:gd name="connsiteX3" fmla="*/ 378 w 25365"/>
                  <a:gd name="connsiteY3" fmla="*/ 85746 h 170767"/>
                  <a:gd name="connsiteX4" fmla="*/ 12499 w 25365"/>
                  <a:gd name="connsiteY4" fmla="*/ 170734 h 1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5" h="170767">
                    <a:moveTo>
                      <a:pt x="12499" y="170734"/>
                    </a:moveTo>
                    <a:cubicBezTo>
                      <a:pt x="19846" y="172097"/>
                      <a:pt x="27167" y="131947"/>
                      <a:pt x="24969" y="85027"/>
                    </a:cubicBezTo>
                    <a:cubicBezTo>
                      <a:pt x="23419" y="37601"/>
                      <a:pt x="15738" y="-320"/>
                      <a:pt x="8963" y="2"/>
                    </a:cubicBezTo>
                    <a:cubicBezTo>
                      <a:pt x="2114" y="398"/>
                      <a:pt x="-1172" y="38862"/>
                      <a:pt x="378" y="85746"/>
                    </a:cubicBezTo>
                    <a:cubicBezTo>
                      <a:pt x="2474" y="133163"/>
                      <a:pt x="6369" y="169472"/>
                      <a:pt x="12499" y="170734"/>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4" name="Freeform 553">
                <a:extLst>
                  <a:ext uri="{FF2B5EF4-FFF2-40B4-BE49-F238E27FC236}">
                    <a16:creationId xmlns:a16="http://schemas.microsoft.com/office/drawing/2014/main" id="{600506DE-4CA6-884D-1EE7-26A3C3EC6641}"/>
                  </a:ext>
                </a:extLst>
              </p:cNvPr>
              <p:cNvSpPr/>
              <p:nvPr/>
            </p:nvSpPr>
            <p:spPr>
              <a:xfrm>
                <a:off x="7126722" y="-1013775"/>
                <a:ext cx="138151" cy="165842"/>
              </a:xfrm>
              <a:custGeom>
                <a:avLst/>
                <a:gdLst>
                  <a:gd name="connsiteX0" fmla="*/ 96703 w 138151"/>
                  <a:gd name="connsiteY0" fmla="*/ 0 h 165842"/>
                  <a:gd name="connsiteX1" fmla="*/ 136432 w 138151"/>
                  <a:gd name="connsiteY1" fmla="*/ 150532 h 165842"/>
                  <a:gd name="connsiteX2" fmla="*/ 499 w 138151"/>
                  <a:gd name="connsiteY2" fmla="*/ 153812 h 165842"/>
                  <a:gd name="connsiteX3" fmla="*/ 96703 w 138151"/>
                  <a:gd name="connsiteY3" fmla="*/ 0 h 165842"/>
                </a:gdLst>
                <a:ahLst/>
                <a:cxnLst>
                  <a:cxn ang="0">
                    <a:pos x="connsiteX0" y="connsiteY0"/>
                  </a:cxn>
                  <a:cxn ang="0">
                    <a:pos x="connsiteX1" y="connsiteY1"/>
                  </a:cxn>
                  <a:cxn ang="0">
                    <a:pos x="connsiteX2" y="connsiteY2"/>
                  </a:cxn>
                  <a:cxn ang="0">
                    <a:pos x="connsiteX3" y="connsiteY3"/>
                  </a:cxn>
                </a:cxnLst>
                <a:rect l="l" t="t" r="r" b="b"/>
                <a:pathLst>
                  <a:path w="138151" h="165842">
                    <a:moveTo>
                      <a:pt x="96703" y="0"/>
                    </a:moveTo>
                    <a:cubicBezTo>
                      <a:pt x="96703" y="0"/>
                      <a:pt x="148082" y="131715"/>
                      <a:pt x="136432" y="150532"/>
                    </a:cubicBezTo>
                    <a:cubicBezTo>
                      <a:pt x="124820" y="169313"/>
                      <a:pt x="8825" y="171294"/>
                      <a:pt x="499" y="153812"/>
                    </a:cubicBezTo>
                    <a:cubicBezTo>
                      <a:pt x="-7837" y="136357"/>
                      <a:pt x="90961" y="22235"/>
                      <a:pt x="96703" y="0"/>
                    </a:cubicBezTo>
                  </a:path>
                </a:pathLst>
              </a:custGeom>
              <a:solidFill>
                <a:srgbClr val="185B62"/>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5" name="Freeform 554">
                <a:extLst>
                  <a:ext uri="{FF2B5EF4-FFF2-40B4-BE49-F238E27FC236}">
                    <a16:creationId xmlns:a16="http://schemas.microsoft.com/office/drawing/2014/main" id="{B7198FE1-A88A-1DAF-F68E-E48122C0AEE4}"/>
                  </a:ext>
                </a:extLst>
              </p:cNvPr>
              <p:cNvSpPr/>
              <p:nvPr/>
            </p:nvSpPr>
            <p:spPr>
              <a:xfrm>
                <a:off x="7074293" y="-1850589"/>
                <a:ext cx="541407" cy="670226"/>
              </a:xfrm>
              <a:custGeom>
                <a:avLst/>
                <a:gdLst>
                  <a:gd name="connsiteX0" fmla="*/ 94901 w 541407"/>
                  <a:gd name="connsiteY0" fmla="*/ 516737 h 670226"/>
                  <a:gd name="connsiteX1" fmla="*/ 25 w 541407"/>
                  <a:gd name="connsiteY1" fmla="*/ 37552 h 670226"/>
                  <a:gd name="connsiteX2" fmla="*/ 541407 w 541407"/>
                  <a:gd name="connsiteY2" fmla="*/ 13484 h 670226"/>
                  <a:gd name="connsiteX3" fmla="*/ 468889 w 541407"/>
                  <a:gd name="connsiteY3" fmla="*/ 368313 h 670226"/>
                  <a:gd name="connsiteX4" fmla="*/ 392698 w 541407"/>
                  <a:gd name="connsiteY4" fmla="*/ 651224 h 670226"/>
                  <a:gd name="connsiteX5" fmla="*/ 254456 w 541407"/>
                  <a:gd name="connsiteY5" fmla="*/ 670042 h 670226"/>
                  <a:gd name="connsiteX6" fmla="*/ 287050 w 541407"/>
                  <a:gd name="connsiteY6" fmla="*/ 507305 h 670226"/>
                  <a:gd name="connsiteX7" fmla="*/ 310488 w 541407"/>
                  <a:gd name="connsiteY7" fmla="*/ 183166 h 670226"/>
                  <a:gd name="connsiteX8" fmla="*/ 205089 w 541407"/>
                  <a:gd name="connsiteY8" fmla="*/ 183885 h 670226"/>
                  <a:gd name="connsiteX9" fmla="*/ 223662 w 541407"/>
                  <a:gd name="connsiteY9" fmla="*/ 495616 h 670226"/>
                  <a:gd name="connsiteX10" fmla="*/ 199754 w 541407"/>
                  <a:gd name="connsiteY10" fmla="*/ 670226 h 670226"/>
                  <a:gd name="connsiteX11" fmla="*/ 80149 w 541407"/>
                  <a:gd name="connsiteY11" fmla="*/ 660795 h 670226"/>
                  <a:gd name="connsiteX12" fmla="*/ 94901 w 541407"/>
                  <a:gd name="connsiteY12" fmla="*/ 516737 h 670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1407" h="670226">
                    <a:moveTo>
                      <a:pt x="94901" y="516737"/>
                    </a:moveTo>
                    <a:cubicBezTo>
                      <a:pt x="96663" y="437791"/>
                      <a:pt x="-1812" y="104368"/>
                      <a:pt x="25" y="37552"/>
                    </a:cubicBezTo>
                    <a:cubicBezTo>
                      <a:pt x="1936" y="-29300"/>
                      <a:pt x="541407" y="13484"/>
                      <a:pt x="541407" y="13484"/>
                    </a:cubicBezTo>
                    <a:cubicBezTo>
                      <a:pt x="541407" y="13484"/>
                      <a:pt x="512265" y="195942"/>
                      <a:pt x="468889" y="368313"/>
                    </a:cubicBezTo>
                    <a:cubicBezTo>
                      <a:pt x="437846" y="492125"/>
                      <a:pt x="408926" y="576138"/>
                      <a:pt x="392698" y="651224"/>
                    </a:cubicBezTo>
                    <a:cubicBezTo>
                      <a:pt x="345934" y="662489"/>
                      <a:pt x="300066" y="668320"/>
                      <a:pt x="254456" y="670042"/>
                    </a:cubicBezTo>
                    <a:cubicBezTo>
                      <a:pt x="260798" y="622229"/>
                      <a:pt x="271182" y="559116"/>
                      <a:pt x="287050" y="507305"/>
                    </a:cubicBezTo>
                    <a:cubicBezTo>
                      <a:pt x="316802" y="409873"/>
                      <a:pt x="310488" y="183166"/>
                      <a:pt x="310488" y="183166"/>
                    </a:cubicBezTo>
                    <a:lnTo>
                      <a:pt x="205089" y="183885"/>
                    </a:lnTo>
                    <a:cubicBezTo>
                      <a:pt x="205089" y="183885"/>
                      <a:pt x="225388" y="408509"/>
                      <a:pt x="223662" y="495616"/>
                    </a:cubicBezTo>
                    <a:cubicBezTo>
                      <a:pt x="222619" y="548109"/>
                      <a:pt x="209815" y="618268"/>
                      <a:pt x="199754" y="670226"/>
                    </a:cubicBezTo>
                    <a:cubicBezTo>
                      <a:pt x="160052" y="669213"/>
                      <a:pt x="120285" y="665759"/>
                      <a:pt x="80149" y="660795"/>
                    </a:cubicBezTo>
                    <a:cubicBezTo>
                      <a:pt x="86860" y="615063"/>
                      <a:pt x="93996" y="557753"/>
                      <a:pt x="94901" y="516737"/>
                    </a:cubicBezTo>
                  </a:path>
                </a:pathLst>
              </a:custGeom>
              <a:solidFill>
                <a:srgbClr val="236D6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6" name="Freeform 555">
                <a:extLst>
                  <a:ext uri="{FF2B5EF4-FFF2-40B4-BE49-F238E27FC236}">
                    <a16:creationId xmlns:a16="http://schemas.microsoft.com/office/drawing/2014/main" id="{8CAA532A-27DE-13DF-96A1-4EFCCAF59817}"/>
                  </a:ext>
                </a:extLst>
              </p:cNvPr>
              <p:cNvSpPr/>
              <p:nvPr/>
            </p:nvSpPr>
            <p:spPr>
              <a:xfrm>
                <a:off x="7255099" y="-1689777"/>
                <a:ext cx="206348" cy="32119"/>
              </a:xfrm>
              <a:custGeom>
                <a:avLst/>
                <a:gdLst>
                  <a:gd name="connsiteX0" fmla="*/ 15 w 206348"/>
                  <a:gd name="connsiteY0" fmla="*/ 19186 h 32119"/>
                  <a:gd name="connsiteX1" fmla="*/ 105847 w 206348"/>
                  <a:gd name="connsiteY1" fmla="*/ 31529 h 32119"/>
                  <a:gd name="connsiteX2" fmla="*/ 206122 w 206348"/>
                  <a:gd name="connsiteY2" fmla="*/ 258 h 32119"/>
                  <a:gd name="connsiteX3" fmla="*/ 104582 w 206348"/>
                  <a:gd name="connsiteY3" fmla="*/ 17353 h 32119"/>
                  <a:gd name="connsiteX4" fmla="*/ 15 w 206348"/>
                  <a:gd name="connsiteY4" fmla="*/ 19186 h 32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48" h="32119">
                    <a:moveTo>
                      <a:pt x="15" y="19186"/>
                    </a:moveTo>
                    <a:cubicBezTo>
                      <a:pt x="-954" y="22032"/>
                      <a:pt x="45772" y="35020"/>
                      <a:pt x="105847" y="31529"/>
                    </a:cubicBezTo>
                    <a:cubicBezTo>
                      <a:pt x="166493" y="28940"/>
                      <a:pt x="209879" y="4043"/>
                      <a:pt x="206122" y="258"/>
                    </a:cubicBezTo>
                    <a:cubicBezTo>
                      <a:pt x="204137" y="-2294"/>
                      <a:pt x="162026" y="14866"/>
                      <a:pt x="104582" y="17353"/>
                    </a:cubicBezTo>
                    <a:cubicBezTo>
                      <a:pt x="47720" y="20770"/>
                      <a:pt x="993" y="14369"/>
                      <a:pt x="15" y="19186"/>
                    </a:cubicBezTo>
                  </a:path>
                </a:pathLst>
              </a:custGeom>
              <a:solidFill>
                <a:srgbClr val="55949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7" name="Freeform 556">
                <a:extLst>
                  <a:ext uri="{FF2B5EF4-FFF2-40B4-BE49-F238E27FC236}">
                    <a16:creationId xmlns:a16="http://schemas.microsoft.com/office/drawing/2014/main" id="{ADD2978E-56C0-4B28-4F3E-D6EAE5CC5EB6}"/>
                  </a:ext>
                </a:extLst>
              </p:cNvPr>
              <p:cNvSpPr/>
              <p:nvPr/>
            </p:nvSpPr>
            <p:spPr>
              <a:xfrm>
                <a:off x="7372212" y="-1782099"/>
                <a:ext cx="17508" cy="108047"/>
              </a:xfrm>
              <a:custGeom>
                <a:avLst/>
                <a:gdLst>
                  <a:gd name="connsiteX0" fmla="*/ 4777 w 17508"/>
                  <a:gd name="connsiteY0" fmla="*/ 107980 h 108047"/>
                  <a:gd name="connsiteX1" fmla="*/ 17146 w 17508"/>
                  <a:gd name="connsiteY1" fmla="*/ 53793 h 108047"/>
                  <a:gd name="connsiteX2" fmla="*/ 3983 w 17508"/>
                  <a:gd name="connsiteY2" fmla="*/ 10 h 108047"/>
                  <a:gd name="connsiteX3" fmla="*/ 707 w 17508"/>
                  <a:gd name="connsiteY3" fmla="*/ 54299 h 108047"/>
                  <a:gd name="connsiteX4" fmla="*/ 4777 w 17508"/>
                  <a:gd name="connsiteY4" fmla="*/ 107980 h 108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8" h="108047">
                    <a:moveTo>
                      <a:pt x="4777" y="107980"/>
                    </a:moveTo>
                    <a:cubicBezTo>
                      <a:pt x="9254" y="109527"/>
                      <a:pt x="19565" y="84161"/>
                      <a:pt x="17146" y="53793"/>
                    </a:cubicBezTo>
                    <a:cubicBezTo>
                      <a:pt x="15854" y="23397"/>
                      <a:pt x="8460" y="-570"/>
                      <a:pt x="3983" y="10"/>
                    </a:cubicBezTo>
                    <a:cubicBezTo>
                      <a:pt x="-558" y="508"/>
                      <a:pt x="-522" y="24834"/>
                      <a:pt x="707" y="54299"/>
                    </a:cubicBezTo>
                    <a:cubicBezTo>
                      <a:pt x="2977" y="84022"/>
                      <a:pt x="669" y="106580"/>
                      <a:pt x="4777" y="107980"/>
                    </a:cubicBezTo>
                  </a:path>
                </a:pathLst>
              </a:custGeom>
              <a:solidFill>
                <a:srgbClr val="55949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8" name="Freeform 557">
                <a:extLst>
                  <a:ext uri="{FF2B5EF4-FFF2-40B4-BE49-F238E27FC236}">
                    <a16:creationId xmlns:a16="http://schemas.microsoft.com/office/drawing/2014/main" id="{B89C91CA-82FE-2EEC-00C1-8E2AC96A845D}"/>
                  </a:ext>
                </a:extLst>
              </p:cNvPr>
              <p:cNvSpPr/>
              <p:nvPr/>
            </p:nvSpPr>
            <p:spPr>
              <a:xfrm>
                <a:off x="7297858" y="-1784328"/>
                <a:ext cx="16779" cy="106759"/>
              </a:xfrm>
              <a:custGeom>
                <a:avLst/>
                <a:gdLst>
                  <a:gd name="connsiteX0" fmla="*/ 2478 w 16779"/>
                  <a:gd name="connsiteY0" fmla="*/ 106681 h 106759"/>
                  <a:gd name="connsiteX1" fmla="*/ 16722 w 16779"/>
                  <a:gd name="connsiteY1" fmla="*/ 53654 h 106759"/>
                  <a:gd name="connsiteX2" fmla="*/ 8026 w 16779"/>
                  <a:gd name="connsiteY2" fmla="*/ 1 h 106759"/>
                  <a:gd name="connsiteX3" fmla="*/ 272 w 16779"/>
                  <a:gd name="connsiteY3" fmla="*/ 53359 h 106759"/>
                  <a:gd name="connsiteX4" fmla="*/ 2478 w 16779"/>
                  <a:gd name="connsiteY4" fmla="*/ 106681 h 10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79" h="106759">
                    <a:moveTo>
                      <a:pt x="2478" y="106681"/>
                    </a:moveTo>
                    <a:cubicBezTo>
                      <a:pt x="7232" y="108339"/>
                      <a:pt x="16971" y="83368"/>
                      <a:pt x="16722" y="53654"/>
                    </a:cubicBezTo>
                    <a:cubicBezTo>
                      <a:pt x="17368" y="23820"/>
                      <a:pt x="12503" y="-174"/>
                      <a:pt x="8026" y="1"/>
                    </a:cubicBezTo>
                    <a:cubicBezTo>
                      <a:pt x="3447" y="148"/>
                      <a:pt x="928" y="24152"/>
                      <a:pt x="272" y="53359"/>
                    </a:cubicBezTo>
                    <a:cubicBezTo>
                      <a:pt x="383" y="83046"/>
                      <a:pt x="-1278" y="105207"/>
                      <a:pt x="2478" y="106681"/>
                    </a:cubicBezTo>
                  </a:path>
                </a:pathLst>
              </a:custGeom>
              <a:solidFill>
                <a:srgbClr val="55949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9" name="Freeform 558">
                <a:extLst>
                  <a:ext uri="{FF2B5EF4-FFF2-40B4-BE49-F238E27FC236}">
                    <a16:creationId xmlns:a16="http://schemas.microsoft.com/office/drawing/2014/main" id="{660FD652-103B-9F16-0FC2-7334EFD2D4B5}"/>
                  </a:ext>
                </a:extLst>
              </p:cNvPr>
              <p:cNvSpPr/>
              <p:nvPr/>
            </p:nvSpPr>
            <p:spPr>
              <a:xfrm>
                <a:off x="7057024" y="-2548666"/>
                <a:ext cx="574538" cy="794397"/>
              </a:xfrm>
              <a:custGeom>
                <a:avLst/>
                <a:gdLst>
                  <a:gd name="connsiteX0" fmla="*/ 417148 w 574538"/>
                  <a:gd name="connsiteY0" fmla="*/ 31396 h 794397"/>
                  <a:gd name="connsiteX1" fmla="*/ 569024 w 574538"/>
                  <a:gd name="connsiteY1" fmla="*/ 741211 h 794397"/>
                  <a:gd name="connsiteX2" fmla="*/ 208 w 574538"/>
                  <a:gd name="connsiteY2" fmla="*/ 742068 h 794397"/>
                  <a:gd name="connsiteX3" fmla="*/ 179453 w 574538"/>
                  <a:gd name="connsiteY3" fmla="*/ 14383 h 794397"/>
                  <a:gd name="connsiteX4" fmla="*/ 417148 w 574538"/>
                  <a:gd name="connsiteY4" fmla="*/ 31396 h 794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38" h="794397">
                    <a:moveTo>
                      <a:pt x="417148" y="31396"/>
                    </a:moveTo>
                    <a:cubicBezTo>
                      <a:pt x="417148" y="31396"/>
                      <a:pt x="609150" y="666078"/>
                      <a:pt x="569024" y="741211"/>
                    </a:cubicBezTo>
                    <a:cubicBezTo>
                      <a:pt x="528924" y="816335"/>
                      <a:pt x="6909" y="807520"/>
                      <a:pt x="208" y="742068"/>
                    </a:cubicBezTo>
                    <a:cubicBezTo>
                      <a:pt x="-6503" y="676698"/>
                      <a:pt x="151502" y="45756"/>
                      <a:pt x="179453" y="14383"/>
                    </a:cubicBezTo>
                    <a:cubicBezTo>
                      <a:pt x="207321" y="-17035"/>
                      <a:pt x="401317" y="9668"/>
                      <a:pt x="417148" y="31396"/>
                    </a:cubicBezTo>
                  </a:path>
                </a:pathLst>
              </a:custGeom>
              <a:solidFill>
                <a:srgbClr val="A7C233"/>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0" name="Freeform 559">
                <a:extLst>
                  <a:ext uri="{FF2B5EF4-FFF2-40B4-BE49-F238E27FC236}">
                    <a16:creationId xmlns:a16="http://schemas.microsoft.com/office/drawing/2014/main" id="{A91DB177-4252-70B8-0476-8AA9763B79FB}"/>
                  </a:ext>
                </a:extLst>
              </p:cNvPr>
              <p:cNvSpPr/>
              <p:nvPr/>
            </p:nvSpPr>
            <p:spPr>
              <a:xfrm>
                <a:off x="7245016" y="-2548652"/>
                <a:ext cx="210694" cy="170375"/>
              </a:xfrm>
              <a:custGeom>
                <a:avLst/>
                <a:gdLst>
                  <a:gd name="connsiteX0" fmla="*/ 102804 w 210694"/>
                  <a:gd name="connsiteY0" fmla="*/ 170373 h 170375"/>
                  <a:gd name="connsiteX1" fmla="*/ 210695 w 210694"/>
                  <a:gd name="connsiteY1" fmla="*/ 21305 h 170375"/>
                  <a:gd name="connsiteX2" fmla="*/ 0 w 210694"/>
                  <a:gd name="connsiteY2" fmla="*/ 8465 h 170375"/>
                  <a:gd name="connsiteX3" fmla="*/ 102804 w 210694"/>
                  <a:gd name="connsiteY3" fmla="*/ 170373 h 170375"/>
                </a:gdLst>
                <a:ahLst/>
                <a:cxnLst>
                  <a:cxn ang="0">
                    <a:pos x="connsiteX0" y="connsiteY0"/>
                  </a:cxn>
                  <a:cxn ang="0">
                    <a:pos x="connsiteX1" y="connsiteY1"/>
                  </a:cxn>
                  <a:cxn ang="0">
                    <a:pos x="connsiteX2" y="connsiteY2"/>
                  </a:cxn>
                  <a:cxn ang="0">
                    <a:pos x="connsiteX3" y="connsiteY3"/>
                  </a:cxn>
                </a:cxnLst>
                <a:rect l="l" t="t" r="r" b="b"/>
                <a:pathLst>
                  <a:path w="210694" h="170375">
                    <a:moveTo>
                      <a:pt x="102804" y="170373"/>
                    </a:moveTo>
                    <a:cubicBezTo>
                      <a:pt x="187830" y="169802"/>
                      <a:pt x="206726" y="58766"/>
                      <a:pt x="210695" y="21305"/>
                    </a:cubicBezTo>
                    <a:cubicBezTo>
                      <a:pt x="162556" y="4431"/>
                      <a:pt x="38806" y="-9634"/>
                      <a:pt x="0" y="8465"/>
                    </a:cubicBezTo>
                    <a:cubicBezTo>
                      <a:pt x="3535" y="55487"/>
                      <a:pt x="20446" y="170981"/>
                      <a:pt x="102804" y="170373"/>
                    </a:cubicBezTo>
                  </a:path>
                </a:pathLst>
              </a:custGeom>
              <a:solidFill>
                <a:srgbClr val="E6EBC7"/>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1" name="Freeform 560">
                <a:extLst>
                  <a:ext uri="{FF2B5EF4-FFF2-40B4-BE49-F238E27FC236}">
                    <a16:creationId xmlns:a16="http://schemas.microsoft.com/office/drawing/2014/main" id="{48FEBAAE-7E54-7C02-55B9-3D838EFC0464}"/>
                  </a:ext>
                </a:extLst>
              </p:cNvPr>
              <p:cNvSpPr/>
              <p:nvPr/>
            </p:nvSpPr>
            <p:spPr>
              <a:xfrm>
                <a:off x="7264456" y="-2548625"/>
                <a:ext cx="172035" cy="150774"/>
              </a:xfrm>
              <a:custGeom>
                <a:avLst/>
                <a:gdLst>
                  <a:gd name="connsiteX0" fmla="*/ 83226 w 172035"/>
                  <a:gd name="connsiteY0" fmla="*/ 150774 h 150774"/>
                  <a:gd name="connsiteX1" fmla="*/ 172036 w 172035"/>
                  <a:gd name="connsiteY1" fmla="*/ 15669 h 150774"/>
                  <a:gd name="connsiteX2" fmla="*/ 0 w 172035"/>
                  <a:gd name="connsiteY2" fmla="*/ 2894 h 150774"/>
                  <a:gd name="connsiteX3" fmla="*/ 83226 w 172035"/>
                  <a:gd name="connsiteY3" fmla="*/ 150774 h 150774"/>
                </a:gdLst>
                <a:ahLst/>
                <a:cxnLst>
                  <a:cxn ang="0">
                    <a:pos x="connsiteX0" y="connsiteY0"/>
                  </a:cxn>
                  <a:cxn ang="0">
                    <a:pos x="connsiteX1" y="connsiteY1"/>
                  </a:cxn>
                  <a:cxn ang="0">
                    <a:pos x="connsiteX2" y="connsiteY2"/>
                  </a:cxn>
                  <a:cxn ang="0">
                    <a:pos x="connsiteX3" y="connsiteY3"/>
                  </a:cxn>
                </a:cxnLst>
                <a:rect l="l" t="t" r="r" b="b"/>
                <a:pathLst>
                  <a:path w="172035" h="150774">
                    <a:moveTo>
                      <a:pt x="83226" y="150774"/>
                    </a:moveTo>
                    <a:cubicBezTo>
                      <a:pt x="154543" y="150267"/>
                      <a:pt x="169368" y="44600"/>
                      <a:pt x="172036" y="15669"/>
                    </a:cubicBezTo>
                    <a:cubicBezTo>
                      <a:pt x="124257" y="3723"/>
                      <a:pt x="43994" y="-4696"/>
                      <a:pt x="0" y="2894"/>
                    </a:cubicBezTo>
                    <a:cubicBezTo>
                      <a:pt x="2455" y="42187"/>
                      <a:pt x="15434" y="151206"/>
                      <a:pt x="83226" y="150774"/>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2" name="Freeform 561">
                <a:extLst>
                  <a:ext uri="{FF2B5EF4-FFF2-40B4-BE49-F238E27FC236}">
                    <a16:creationId xmlns:a16="http://schemas.microsoft.com/office/drawing/2014/main" id="{EE9E1992-239F-C0D8-FEAF-6F680ED0EA47}"/>
                  </a:ext>
                </a:extLst>
              </p:cNvPr>
              <p:cNvSpPr/>
              <p:nvPr/>
            </p:nvSpPr>
            <p:spPr>
              <a:xfrm>
                <a:off x="7314644" y="-1213034"/>
                <a:ext cx="162159" cy="93337"/>
              </a:xfrm>
              <a:custGeom>
                <a:avLst/>
                <a:gdLst>
                  <a:gd name="connsiteX0" fmla="*/ 147916 w 162159"/>
                  <a:gd name="connsiteY0" fmla="*/ 86352 h 93337"/>
                  <a:gd name="connsiteX1" fmla="*/ 0 w 162159"/>
                  <a:gd name="connsiteY1" fmla="*/ 91823 h 93337"/>
                  <a:gd name="connsiteX2" fmla="*/ 9129 w 162159"/>
                  <a:gd name="connsiteY2" fmla="*/ 19389 h 93337"/>
                  <a:gd name="connsiteX3" fmla="*/ 162159 w 162159"/>
                  <a:gd name="connsiteY3" fmla="*/ 0 h 93337"/>
                  <a:gd name="connsiteX4" fmla="*/ 147916 w 162159"/>
                  <a:gd name="connsiteY4" fmla="*/ 86352 h 9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159" h="93337">
                    <a:moveTo>
                      <a:pt x="147916" y="86352"/>
                    </a:moveTo>
                    <a:cubicBezTo>
                      <a:pt x="147916" y="86352"/>
                      <a:pt x="70063" y="97248"/>
                      <a:pt x="0" y="91823"/>
                    </a:cubicBezTo>
                    <a:cubicBezTo>
                      <a:pt x="0" y="91823"/>
                      <a:pt x="2779" y="61529"/>
                      <a:pt x="9129" y="19389"/>
                    </a:cubicBezTo>
                    <a:cubicBezTo>
                      <a:pt x="59576" y="17445"/>
                      <a:pt x="110374" y="11477"/>
                      <a:pt x="162159" y="0"/>
                    </a:cubicBezTo>
                    <a:cubicBezTo>
                      <a:pt x="154977" y="29502"/>
                      <a:pt x="149965" y="57706"/>
                      <a:pt x="147916" y="86352"/>
                    </a:cubicBezTo>
                  </a:path>
                </a:pathLst>
              </a:custGeom>
              <a:solidFill>
                <a:srgbClr val="185B62"/>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3" name="Freeform 562">
                <a:extLst>
                  <a:ext uri="{FF2B5EF4-FFF2-40B4-BE49-F238E27FC236}">
                    <a16:creationId xmlns:a16="http://schemas.microsoft.com/office/drawing/2014/main" id="{42B97CAD-4E88-0328-0B9E-4D8FA2A9D39C}"/>
                  </a:ext>
                </a:extLst>
              </p:cNvPr>
              <p:cNvSpPr/>
              <p:nvPr/>
            </p:nvSpPr>
            <p:spPr>
              <a:xfrm>
                <a:off x="7143550" y="-1213466"/>
                <a:ext cx="141850" cy="93956"/>
              </a:xfrm>
              <a:custGeom>
                <a:avLst/>
                <a:gdLst>
                  <a:gd name="connsiteX0" fmla="*/ 12046 w 141850"/>
                  <a:gd name="connsiteY0" fmla="*/ 86388 h 93956"/>
                  <a:gd name="connsiteX1" fmla="*/ 140125 w 141850"/>
                  <a:gd name="connsiteY1" fmla="*/ 92578 h 93956"/>
                  <a:gd name="connsiteX2" fmla="*/ 141851 w 141850"/>
                  <a:gd name="connsiteY2" fmla="*/ 19757 h 93956"/>
                  <a:gd name="connsiteX3" fmla="*/ 0 w 141850"/>
                  <a:gd name="connsiteY3" fmla="*/ 0 h 93956"/>
                  <a:gd name="connsiteX4" fmla="*/ 12046 w 141850"/>
                  <a:gd name="connsiteY4" fmla="*/ 86388 h 93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50" h="93956">
                    <a:moveTo>
                      <a:pt x="12046" y="86388"/>
                    </a:moveTo>
                    <a:cubicBezTo>
                      <a:pt x="12046" y="86388"/>
                      <a:pt x="76736" y="97828"/>
                      <a:pt x="140125" y="92578"/>
                    </a:cubicBezTo>
                    <a:cubicBezTo>
                      <a:pt x="140125" y="92578"/>
                      <a:pt x="141851" y="67101"/>
                      <a:pt x="141851" y="19757"/>
                    </a:cubicBezTo>
                    <a:cubicBezTo>
                      <a:pt x="141851" y="19757"/>
                      <a:pt x="42259" y="10473"/>
                      <a:pt x="0" y="0"/>
                    </a:cubicBezTo>
                    <a:cubicBezTo>
                      <a:pt x="6166" y="29502"/>
                      <a:pt x="10421" y="57743"/>
                      <a:pt x="12046" y="86388"/>
                    </a:cubicBezTo>
                  </a:path>
                </a:pathLst>
              </a:custGeom>
              <a:solidFill>
                <a:srgbClr val="185B62"/>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4" name="Freeform 563">
                <a:extLst>
                  <a:ext uri="{FF2B5EF4-FFF2-40B4-BE49-F238E27FC236}">
                    <a16:creationId xmlns:a16="http://schemas.microsoft.com/office/drawing/2014/main" id="{7C503FDA-992D-0E80-8F47-EB30CC782F00}"/>
                  </a:ext>
                </a:extLst>
              </p:cNvPr>
              <p:cNvSpPr/>
              <p:nvPr/>
            </p:nvSpPr>
            <p:spPr>
              <a:xfrm>
                <a:off x="7039644" y="-2374183"/>
                <a:ext cx="282062" cy="310371"/>
              </a:xfrm>
              <a:custGeom>
                <a:avLst/>
                <a:gdLst>
                  <a:gd name="connsiteX0" fmla="*/ 281960 w 282062"/>
                  <a:gd name="connsiteY0" fmla="*/ 224 h 310371"/>
                  <a:gd name="connsiteX1" fmla="*/ 74625 w 282062"/>
                  <a:gd name="connsiteY1" fmla="*/ 253559 h 310371"/>
                  <a:gd name="connsiteX2" fmla="*/ 29957 w 282062"/>
                  <a:gd name="connsiteY2" fmla="*/ 285042 h 310371"/>
                  <a:gd name="connsiteX3" fmla="*/ 22018 w 282062"/>
                  <a:gd name="connsiteY3" fmla="*/ 244026 h 310371"/>
                  <a:gd name="connsiteX4" fmla="*/ 39945 w 282062"/>
                  <a:gd name="connsiteY4" fmla="*/ 139538 h 310371"/>
                  <a:gd name="connsiteX5" fmla="*/ 25194 w 282062"/>
                  <a:gd name="connsiteY5" fmla="*/ 131654 h 310371"/>
                  <a:gd name="connsiteX6" fmla="*/ 24972 w 282062"/>
                  <a:gd name="connsiteY6" fmla="*/ 132409 h 310371"/>
                  <a:gd name="connsiteX7" fmla="*/ 1138 w 282062"/>
                  <a:gd name="connsiteY7" fmla="*/ 241898 h 310371"/>
                  <a:gd name="connsiteX8" fmla="*/ 29126 w 282062"/>
                  <a:gd name="connsiteY8" fmla="*/ 310372 h 310371"/>
                  <a:gd name="connsiteX9" fmla="*/ 89450 w 282062"/>
                  <a:gd name="connsiteY9" fmla="*/ 273169 h 310371"/>
                  <a:gd name="connsiteX10" fmla="*/ 281960 w 282062"/>
                  <a:gd name="connsiteY10" fmla="*/ 224 h 3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062" h="310371">
                    <a:moveTo>
                      <a:pt x="281960" y="224"/>
                    </a:moveTo>
                    <a:cubicBezTo>
                      <a:pt x="275618" y="-6113"/>
                      <a:pt x="194774" y="122949"/>
                      <a:pt x="74625" y="253559"/>
                    </a:cubicBezTo>
                    <a:cubicBezTo>
                      <a:pt x="60096" y="267836"/>
                      <a:pt x="41163" y="284784"/>
                      <a:pt x="29957" y="285042"/>
                    </a:cubicBezTo>
                    <a:cubicBezTo>
                      <a:pt x="23754" y="287741"/>
                      <a:pt x="19388" y="263056"/>
                      <a:pt x="22018" y="244026"/>
                    </a:cubicBezTo>
                    <a:cubicBezTo>
                      <a:pt x="24972" y="205129"/>
                      <a:pt x="33382" y="169400"/>
                      <a:pt x="39945" y="139538"/>
                    </a:cubicBezTo>
                    <a:cubicBezTo>
                      <a:pt x="35034" y="137235"/>
                      <a:pt x="30095" y="134610"/>
                      <a:pt x="25194" y="131654"/>
                    </a:cubicBezTo>
                    <a:cubicBezTo>
                      <a:pt x="25120" y="131948"/>
                      <a:pt x="25046" y="132160"/>
                      <a:pt x="24972" y="132409"/>
                    </a:cubicBezTo>
                    <a:cubicBezTo>
                      <a:pt x="16212" y="162639"/>
                      <a:pt x="5689" y="198543"/>
                      <a:pt x="1138" y="241898"/>
                    </a:cubicBezTo>
                    <a:cubicBezTo>
                      <a:pt x="1535" y="258846"/>
                      <a:pt x="-9385" y="297919"/>
                      <a:pt x="29126" y="310372"/>
                    </a:cubicBezTo>
                    <a:cubicBezTo>
                      <a:pt x="58582" y="307203"/>
                      <a:pt x="71819" y="288137"/>
                      <a:pt x="89450" y="273169"/>
                    </a:cubicBezTo>
                    <a:cubicBezTo>
                      <a:pt x="214067" y="137558"/>
                      <a:pt x="285135" y="2923"/>
                      <a:pt x="281960" y="224"/>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5" name="Freeform 564">
                <a:extLst>
                  <a:ext uri="{FF2B5EF4-FFF2-40B4-BE49-F238E27FC236}">
                    <a16:creationId xmlns:a16="http://schemas.microsoft.com/office/drawing/2014/main" id="{62A461A7-4553-C9E5-2725-95E8B947F522}"/>
                  </a:ext>
                </a:extLst>
              </p:cNvPr>
              <p:cNvSpPr/>
              <p:nvPr/>
            </p:nvSpPr>
            <p:spPr>
              <a:xfrm>
                <a:off x="7006526" y="-2552096"/>
                <a:ext cx="306963" cy="518716"/>
              </a:xfrm>
              <a:custGeom>
                <a:avLst/>
                <a:gdLst>
                  <a:gd name="connsiteX0" fmla="*/ 238784 w 306963"/>
                  <a:gd name="connsiteY0" fmla="*/ 11946 h 518716"/>
                  <a:gd name="connsiteX1" fmla="*/ 170633 w 306963"/>
                  <a:gd name="connsiteY1" fmla="*/ 0 h 518716"/>
                  <a:gd name="connsiteX2" fmla="*/ 124478 w 306963"/>
                  <a:gd name="connsiteY2" fmla="*/ 37562 h 518716"/>
                  <a:gd name="connsiteX3" fmla="*/ 1624 w 306963"/>
                  <a:gd name="connsiteY3" fmla="*/ 416431 h 518716"/>
                  <a:gd name="connsiteX4" fmla="*/ 46662 w 306963"/>
                  <a:gd name="connsiteY4" fmla="*/ 516378 h 518716"/>
                  <a:gd name="connsiteX5" fmla="*/ 306964 w 306963"/>
                  <a:gd name="connsiteY5" fmla="*/ 263550 h 518716"/>
                  <a:gd name="connsiteX6" fmla="*/ 274295 w 306963"/>
                  <a:gd name="connsiteY6" fmla="*/ 248905 h 518716"/>
                  <a:gd name="connsiteX7" fmla="*/ 228797 w 306963"/>
                  <a:gd name="connsiteY7" fmla="*/ 228438 h 518716"/>
                  <a:gd name="connsiteX8" fmla="*/ 90905 w 306963"/>
                  <a:gd name="connsiteY8" fmla="*/ 401141 h 518716"/>
                  <a:gd name="connsiteX9" fmla="*/ 188079 w 306963"/>
                  <a:gd name="connsiteY9" fmla="*/ 139424 h 518716"/>
                  <a:gd name="connsiteX10" fmla="*/ 229951 w 306963"/>
                  <a:gd name="connsiteY10" fmla="*/ 17814 h 518716"/>
                  <a:gd name="connsiteX11" fmla="*/ 238784 w 306963"/>
                  <a:gd name="connsiteY11" fmla="*/ 11946 h 518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6963" h="518716">
                    <a:moveTo>
                      <a:pt x="238784" y="11946"/>
                    </a:moveTo>
                    <a:lnTo>
                      <a:pt x="170633" y="0"/>
                    </a:lnTo>
                    <a:cubicBezTo>
                      <a:pt x="170633" y="0"/>
                      <a:pt x="140845" y="4679"/>
                      <a:pt x="124478" y="37562"/>
                    </a:cubicBezTo>
                    <a:cubicBezTo>
                      <a:pt x="81859" y="112833"/>
                      <a:pt x="8012" y="297621"/>
                      <a:pt x="1624" y="416431"/>
                    </a:cubicBezTo>
                    <a:cubicBezTo>
                      <a:pt x="1624" y="416431"/>
                      <a:pt x="-13191" y="498389"/>
                      <a:pt x="46662" y="516378"/>
                    </a:cubicBezTo>
                    <a:cubicBezTo>
                      <a:pt x="135980" y="547179"/>
                      <a:pt x="306964" y="263550"/>
                      <a:pt x="306964" y="263550"/>
                    </a:cubicBezTo>
                    <a:lnTo>
                      <a:pt x="274295" y="248905"/>
                    </a:lnTo>
                    <a:lnTo>
                      <a:pt x="228797" y="228438"/>
                    </a:lnTo>
                    <a:cubicBezTo>
                      <a:pt x="228797" y="228438"/>
                      <a:pt x="143115" y="343610"/>
                      <a:pt x="90905" y="401141"/>
                    </a:cubicBezTo>
                    <a:cubicBezTo>
                      <a:pt x="95807" y="331517"/>
                      <a:pt x="151525" y="211601"/>
                      <a:pt x="188079" y="139424"/>
                    </a:cubicBezTo>
                    <a:cubicBezTo>
                      <a:pt x="207307" y="72821"/>
                      <a:pt x="222806" y="25800"/>
                      <a:pt x="229951" y="17814"/>
                    </a:cubicBezTo>
                    <a:cubicBezTo>
                      <a:pt x="231963" y="15539"/>
                      <a:pt x="235101" y="13669"/>
                      <a:pt x="238784" y="11946"/>
                    </a:cubicBezTo>
                  </a:path>
                </a:pathLst>
              </a:custGeom>
              <a:solidFill>
                <a:srgbClr val="8FA2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6" name="Freeform 565">
                <a:extLst>
                  <a:ext uri="{FF2B5EF4-FFF2-40B4-BE49-F238E27FC236}">
                    <a16:creationId xmlns:a16="http://schemas.microsoft.com/office/drawing/2014/main" id="{9C84C557-C631-8739-2E88-2F9D8E4389A0}"/>
                  </a:ext>
                </a:extLst>
              </p:cNvPr>
              <p:cNvSpPr/>
              <p:nvPr/>
            </p:nvSpPr>
            <p:spPr>
              <a:xfrm>
                <a:off x="7210400" y="-2323658"/>
                <a:ext cx="103090" cy="68178"/>
              </a:xfrm>
              <a:custGeom>
                <a:avLst/>
                <a:gdLst>
                  <a:gd name="connsiteX0" fmla="*/ 103090 w 103090"/>
                  <a:gd name="connsiteY0" fmla="*/ 35112 h 68178"/>
                  <a:gd name="connsiteX1" fmla="*/ 70422 w 103090"/>
                  <a:gd name="connsiteY1" fmla="*/ 20467 h 68178"/>
                  <a:gd name="connsiteX2" fmla="*/ 24923 w 103090"/>
                  <a:gd name="connsiteY2" fmla="*/ 0 h 68178"/>
                  <a:gd name="connsiteX3" fmla="*/ 0 w 103090"/>
                  <a:gd name="connsiteY3" fmla="*/ 33030 h 68178"/>
                  <a:gd name="connsiteX4" fmla="*/ 82109 w 103090"/>
                  <a:gd name="connsiteY4" fmla="*/ 68179 h 68178"/>
                  <a:gd name="connsiteX5" fmla="*/ 103090 w 103090"/>
                  <a:gd name="connsiteY5" fmla="*/ 35112 h 68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90" h="68178">
                    <a:moveTo>
                      <a:pt x="103090" y="35112"/>
                    </a:moveTo>
                    <a:lnTo>
                      <a:pt x="70422" y="20467"/>
                    </a:lnTo>
                    <a:lnTo>
                      <a:pt x="24923" y="0"/>
                    </a:lnTo>
                    <a:cubicBezTo>
                      <a:pt x="24923" y="0"/>
                      <a:pt x="14973" y="13347"/>
                      <a:pt x="0" y="33030"/>
                    </a:cubicBezTo>
                    <a:lnTo>
                      <a:pt x="82109" y="68179"/>
                    </a:lnTo>
                    <a:cubicBezTo>
                      <a:pt x="95235" y="48099"/>
                      <a:pt x="103090" y="35112"/>
                      <a:pt x="103090" y="35112"/>
                    </a:cubicBezTo>
                  </a:path>
                </a:pathLst>
              </a:custGeom>
              <a:solidFill>
                <a:srgbClr val="489257"/>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7" name="Freeform 566">
                <a:extLst>
                  <a:ext uri="{FF2B5EF4-FFF2-40B4-BE49-F238E27FC236}">
                    <a16:creationId xmlns:a16="http://schemas.microsoft.com/office/drawing/2014/main" id="{A76D3376-658E-B7EC-AA20-E3872F4EDA1A}"/>
                  </a:ext>
                </a:extLst>
              </p:cNvPr>
              <p:cNvSpPr/>
              <p:nvPr/>
            </p:nvSpPr>
            <p:spPr>
              <a:xfrm>
                <a:off x="7274374" y="-2494253"/>
                <a:ext cx="84309" cy="157006"/>
              </a:xfrm>
              <a:custGeom>
                <a:avLst/>
                <a:gdLst>
                  <a:gd name="connsiteX0" fmla="*/ 83434 w 84309"/>
                  <a:gd name="connsiteY0" fmla="*/ 82870 h 157006"/>
                  <a:gd name="connsiteX1" fmla="*/ 33532 w 84309"/>
                  <a:gd name="connsiteY1" fmla="*/ 156880 h 157006"/>
                  <a:gd name="connsiteX2" fmla="*/ 901 w 84309"/>
                  <a:gd name="connsiteY2" fmla="*/ 74203 h 157006"/>
                  <a:gd name="connsiteX3" fmla="*/ 50729 w 84309"/>
                  <a:gd name="connsiteY3" fmla="*/ 120 h 157006"/>
                  <a:gd name="connsiteX4" fmla="*/ 83434 w 84309"/>
                  <a:gd name="connsiteY4" fmla="*/ 82870 h 157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09" h="157006">
                    <a:moveTo>
                      <a:pt x="83434" y="82870"/>
                    </a:moveTo>
                    <a:cubicBezTo>
                      <a:pt x="78643" y="126124"/>
                      <a:pt x="56323" y="159330"/>
                      <a:pt x="33532" y="156880"/>
                    </a:cubicBezTo>
                    <a:cubicBezTo>
                      <a:pt x="10741" y="154512"/>
                      <a:pt x="-3863" y="117448"/>
                      <a:pt x="901" y="74203"/>
                    </a:cubicBezTo>
                    <a:cubicBezTo>
                      <a:pt x="5654" y="30884"/>
                      <a:pt x="27938" y="-2256"/>
                      <a:pt x="50729" y="120"/>
                    </a:cubicBezTo>
                    <a:cubicBezTo>
                      <a:pt x="73520" y="2570"/>
                      <a:pt x="88123" y="39552"/>
                      <a:pt x="83434" y="8287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8" name="Freeform 567">
                <a:extLst>
                  <a:ext uri="{FF2B5EF4-FFF2-40B4-BE49-F238E27FC236}">
                    <a16:creationId xmlns:a16="http://schemas.microsoft.com/office/drawing/2014/main" id="{EDD08D12-A247-2D4A-528A-AA19DC411F6F}"/>
                  </a:ext>
                </a:extLst>
              </p:cNvPr>
              <p:cNvSpPr/>
              <p:nvPr/>
            </p:nvSpPr>
            <p:spPr>
              <a:xfrm>
                <a:off x="7374774" y="-2364404"/>
                <a:ext cx="266772" cy="324154"/>
              </a:xfrm>
              <a:custGeom>
                <a:avLst/>
                <a:gdLst>
                  <a:gd name="connsiteX0" fmla="*/ 129 w 266772"/>
                  <a:gd name="connsiteY0" fmla="*/ 191 h 324154"/>
                  <a:gd name="connsiteX1" fmla="*/ 192713 w 266772"/>
                  <a:gd name="connsiteY1" fmla="*/ 264901 h 324154"/>
                  <a:gd name="connsiteX2" fmla="*/ 235517 w 266772"/>
                  <a:gd name="connsiteY2" fmla="*/ 298861 h 324154"/>
                  <a:gd name="connsiteX3" fmla="*/ 245790 w 266772"/>
                  <a:gd name="connsiteY3" fmla="*/ 258242 h 324154"/>
                  <a:gd name="connsiteX4" fmla="*/ 233855 w 266772"/>
                  <a:gd name="connsiteY4" fmla="*/ 152999 h 324154"/>
                  <a:gd name="connsiteX5" fmla="*/ 249003 w 266772"/>
                  <a:gd name="connsiteY5" fmla="*/ 145952 h 324154"/>
                  <a:gd name="connsiteX6" fmla="*/ 249178 w 266772"/>
                  <a:gd name="connsiteY6" fmla="*/ 146707 h 324154"/>
                  <a:gd name="connsiteX7" fmla="*/ 266772 w 266772"/>
                  <a:gd name="connsiteY7" fmla="*/ 257376 h 324154"/>
                  <a:gd name="connsiteX8" fmla="*/ 234935 w 266772"/>
                  <a:gd name="connsiteY8" fmla="*/ 324154 h 324154"/>
                  <a:gd name="connsiteX9" fmla="*/ 176771 w 266772"/>
                  <a:gd name="connsiteY9" fmla="*/ 283571 h 324154"/>
                  <a:gd name="connsiteX10" fmla="*/ 129 w 266772"/>
                  <a:gd name="connsiteY10" fmla="*/ 191 h 32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772" h="324154">
                    <a:moveTo>
                      <a:pt x="129" y="191"/>
                    </a:moveTo>
                    <a:cubicBezTo>
                      <a:pt x="6794" y="-5741"/>
                      <a:pt x="80179" y="127632"/>
                      <a:pt x="192713" y="264901"/>
                    </a:cubicBezTo>
                    <a:cubicBezTo>
                      <a:pt x="206412" y="279933"/>
                      <a:pt x="224375" y="297931"/>
                      <a:pt x="235517" y="298861"/>
                    </a:cubicBezTo>
                    <a:cubicBezTo>
                      <a:pt x="241572" y="301846"/>
                      <a:pt x="247341" y="277455"/>
                      <a:pt x="245790" y="258242"/>
                    </a:cubicBezTo>
                    <a:cubicBezTo>
                      <a:pt x="245071" y="219344"/>
                      <a:pt x="238692" y="183118"/>
                      <a:pt x="233855" y="152999"/>
                    </a:cubicBezTo>
                    <a:cubicBezTo>
                      <a:pt x="238831" y="150981"/>
                      <a:pt x="243917" y="148614"/>
                      <a:pt x="249003" y="145952"/>
                    </a:cubicBezTo>
                    <a:cubicBezTo>
                      <a:pt x="249068" y="146238"/>
                      <a:pt x="249142" y="146450"/>
                      <a:pt x="249178" y="146707"/>
                    </a:cubicBezTo>
                    <a:cubicBezTo>
                      <a:pt x="256175" y="177398"/>
                      <a:pt x="264687" y="213808"/>
                      <a:pt x="266772" y="257376"/>
                    </a:cubicBezTo>
                    <a:cubicBezTo>
                      <a:pt x="265369" y="274250"/>
                      <a:pt x="274065" y="313940"/>
                      <a:pt x="234935" y="324154"/>
                    </a:cubicBezTo>
                    <a:cubicBezTo>
                      <a:pt x="205691" y="319337"/>
                      <a:pt x="193581" y="299543"/>
                      <a:pt x="176771" y="283571"/>
                    </a:cubicBezTo>
                    <a:cubicBezTo>
                      <a:pt x="60093" y="141199"/>
                      <a:pt x="-3259" y="2751"/>
                      <a:pt x="129" y="191"/>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9" name="Freeform 568">
                <a:extLst>
                  <a:ext uri="{FF2B5EF4-FFF2-40B4-BE49-F238E27FC236}">
                    <a16:creationId xmlns:a16="http://schemas.microsoft.com/office/drawing/2014/main" id="{16E5DCBC-16C6-DCBB-59B9-479FE291D8C2}"/>
                  </a:ext>
                </a:extLst>
              </p:cNvPr>
              <p:cNvSpPr/>
              <p:nvPr/>
            </p:nvSpPr>
            <p:spPr>
              <a:xfrm>
                <a:off x="7378143" y="-2533887"/>
                <a:ext cx="296790" cy="524164"/>
              </a:xfrm>
              <a:custGeom>
                <a:avLst/>
                <a:gdLst>
                  <a:gd name="connsiteX0" fmla="*/ 296145 w 296790"/>
                  <a:gd name="connsiteY0" fmla="*/ 425311 h 524164"/>
                  <a:gd name="connsiteX1" fmla="*/ 195076 w 296790"/>
                  <a:gd name="connsiteY1" fmla="*/ 40150 h 524164"/>
                  <a:gd name="connsiteX2" fmla="*/ 151054 w 296790"/>
                  <a:gd name="connsiteY2" fmla="*/ 0 h 524164"/>
                  <a:gd name="connsiteX3" fmla="*/ 82394 w 296790"/>
                  <a:gd name="connsiteY3" fmla="*/ 8124 h 524164"/>
                  <a:gd name="connsiteX4" fmla="*/ 83586 w 296790"/>
                  <a:gd name="connsiteY4" fmla="*/ 8815 h 524164"/>
                  <a:gd name="connsiteX5" fmla="*/ 96029 w 296790"/>
                  <a:gd name="connsiteY5" fmla="*/ 16617 h 524164"/>
                  <a:gd name="connsiteX6" fmla="*/ 142755 w 296790"/>
                  <a:gd name="connsiteY6" fmla="*/ 178350 h 524164"/>
                  <a:gd name="connsiteX7" fmla="*/ 207916 w 296790"/>
                  <a:gd name="connsiteY7" fmla="*/ 405019 h 524164"/>
                  <a:gd name="connsiteX8" fmla="*/ 80013 w 296790"/>
                  <a:gd name="connsiteY8" fmla="*/ 224800 h 524164"/>
                  <a:gd name="connsiteX9" fmla="*/ 33462 w 296790"/>
                  <a:gd name="connsiteY9" fmla="*/ 242715 h 524164"/>
                  <a:gd name="connsiteX10" fmla="*/ 0 w 296790"/>
                  <a:gd name="connsiteY10" fmla="*/ 255417 h 524164"/>
                  <a:gd name="connsiteX11" fmla="*/ 245560 w 296790"/>
                  <a:gd name="connsiteY11" fmla="*/ 522568 h 524164"/>
                  <a:gd name="connsiteX12" fmla="*/ 296145 w 296790"/>
                  <a:gd name="connsiteY12" fmla="*/ 425311 h 524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6790" h="524164">
                    <a:moveTo>
                      <a:pt x="296145" y="425311"/>
                    </a:moveTo>
                    <a:cubicBezTo>
                      <a:pt x="296542" y="306362"/>
                      <a:pt x="233338" y="117650"/>
                      <a:pt x="195076" y="40150"/>
                    </a:cubicBezTo>
                    <a:cubicBezTo>
                      <a:pt x="180547" y="6328"/>
                      <a:pt x="151054" y="0"/>
                      <a:pt x="151054" y="0"/>
                    </a:cubicBezTo>
                    <a:lnTo>
                      <a:pt x="82394" y="8124"/>
                    </a:lnTo>
                    <a:cubicBezTo>
                      <a:pt x="82792" y="8345"/>
                      <a:pt x="83115" y="8631"/>
                      <a:pt x="83586" y="8815"/>
                    </a:cubicBezTo>
                    <a:cubicBezTo>
                      <a:pt x="89789" y="11403"/>
                      <a:pt x="94118" y="14065"/>
                      <a:pt x="96029" y="16617"/>
                    </a:cubicBezTo>
                    <a:cubicBezTo>
                      <a:pt x="96029" y="16617"/>
                      <a:pt x="116503" y="84473"/>
                      <a:pt x="142755" y="178350"/>
                    </a:cubicBezTo>
                    <a:cubicBezTo>
                      <a:pt x="172867" y="251382"/>
                      <a:pt x="207086" y="346696"/>
                      <a:pt x="207916" y="405019"/>
                    </a:cubicBezTo>
                    <a:cubicBezTo>
                      <a:pt x="159057" y="344642"/>
                      <a:pt x="80013" y="224800"/>
                      <a:pt x="80013" y="224800"/>
                    </a:cubicBezTo>
                    <a:lnTo>
                      <a:pt x="33462" y="242715"/>
                    </a:lnTo>
                    <a:lnTo>
                      <a:pt x="0" y="255417"/>
                    </a:lnTo>
                    <a:cubicBezTo>
                      <a:pt x="0" y="255417"/>
                      <a:pt x="154617" y="548257"/>
                      <a:pt x="245560" y="522568"/>
                    </a:cubicBezTo>
                    <a:cubicBezTo>
                      <a:pt x="306354" y="507996"/>
                      <a:pt x="296145" y="425311"/>
                      <a:pt x="296145" y="425311"/>
                    </a:cubicBezTo>
                  </a:path>
                </a:pathLst>
              </a:custGeom>
              <a:solidFill>
                <a:srgbClr val="8FA2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0" name="Freeform 569">
                <a:extLst>
                  <a:ext uri="{FF2B5EF4-FFF2-40B4-BE49-F238E27FC236}">
                    <a16:creationId xmlns:a16="http://schemas.microsoft.com/office/drawing/2014/main" id="{8D76D95B-345C-F0DA-A731-3E38E24AD62B}"/>
                  </a:ext>
                </a:extLst>
              </p:cNvPr>
              <p:cNvSpPr/>
              <p:nvPr/>
            </p:nvSpPr>
            <p:spPr>
              <a:xfrm>
                <a:off x="7378143" y="-2309087"/>
                <a:ext cx="103053" cy="64871"/>
              </a:xfrm>
              <a:custGeom>
                <a:avLst/>
                <a:gdLst>
                  <a:gd name="connsiteX0" fmla="*/ 0 w 103053"/>
                  <a:gd name="connsiteY0" fmla="*/ 30617 h 64871"/>
                  <a:gd name="connsiteX1" fmla="*/ 33462 w 103053"/>
                  <a:gd name="connsiteY1" fmla="*/ 17915 h 64871"/>
                  <a:gd name="connsiteX2" fmla="*/ 80013 w 103053"/>
                  <a:gd name="connsiteY2" fmla="*/ 0 h 64871"/>
                  <a:gd name="connsiteX3" fmla="*/ 103054 w 103053"/>
                  <a:gd name="connsiteY3" fmla="*/ 34320 h 64871"/>
                  <a:gd name="connsiteX4" fmla="*/ 19043 w 103053"/>
                  <a:gd name="connsiteY4" fmla="*/ 64872 h 64871"/>
                  <a:gd name="connsiteX5" fmla="*/ 0 w 103053"/>
                  <a:gd name="connsiteY5" fmla="*/ 30617 h 6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53" h="64871">
                    <a:moveTo>
                      <a:pt x="0" y="30617"/>
                    </a:moveTo>
                    <a:lnTo>
                      <a:pt x="33462" y="17915"/>
                    </a:lnTo>
                    <a:lnTo>
                      <a:pt x="80013" y="0"/>
                    </a:lnTo>
                    <a:cubicBezTo>
                      <a:pt x="80013" y="0"/>
                      <a:pt x="89207" y="13890"/>
                      <a:pt x="103054" y="34320"/>
                    </a:cubicBezTo>
                    <a:lnTo>
                      <a:pt x="19043" y="64872"/>
                    </a:lnTo>
                    <a:cubicBezTo>
                      <a:pt x="7071" y="44037"/>
                      <a:pt x="0" y="30617"/>
                      <a:pt x="0" y="30617"/>
                    </a:cubicBezTo>
                  </a:path>
                </a:pathLst>
              </a:custGeom>
              <a:solidFill>
                <a:srgbClr val="489257"/>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1" name="Freeform 570">
                <a:extLst>
                  <a:ext uri="{FF2B5EF4-FFF2-40B4-BE49-F238E27FC236}">
                    <a16:creationId xmlns:a16="http://schemas.microsoft.com/office/drawing/2014/main" id="{785F86E6-DB70-CE6E-094C-F7518E000E36}"/>
                  </a:ext>
                </a:extLst>
              </p:cNvPr>
              <p:cNvSpPr/>
              <p:nvPr/>
            </p:nvSpPr>
            <p:spPr>
              <a:xfrm>
                <a:off x="7340684" y="-2484377"/>
                <a:ext cx="83291" cy="157576"/>
              </a:xfrm>
              <a:custGeom>
                <a:avLst/>
                <a:gdLst>
                  <a:gd name="connsiteX0" fmla="*/ 212 w 83291"/>
                  <a:gd name="connsiteY0" fmla="*/ 80805 h 157576"/>
                  <a:gd name="connsiteX1" fmla="*/ 45831 w 83291"/>
                  <a:gd name="connsiteY1" fmla="*/ 157550 h 157576"/>
                  <a:gd name="connsiteX2" fmla="*/ 83078 w 83291"/>
                  <a:gd name="connsiteY2" fmla="*/ 76771 h 157576"/>
                  <a:gd name="connsiteX3" fmla="*/ 37533 w 83291"/>
                  <a:gd name="connsiteY3" fmla="*/ 26 h 157576"/>
                  <a:gd name="connsiteX4" fmla="*/ 212 w 83291"/>
                  <a:gd name="connsiteY4" fmla="*/ 80805 h 157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91" h="157576">
                    <a:moveTo>
                      <a:pt x="212" y="80805"/>
                    </a:moveTo>
                    <a:cubicBezTo>
                      <a:pt x="2483" y="124308"/>
                      <a:pt x="22929" y="158665"/>
                      <a:pt x="45831" y="157550"/>
                    </a:cubicBezTo>
                    <a:cubicBezTo>
                      <a:pt x="68650" y="156436"/>
                      <a:pt x="85386" y="120274"/>
                      <a:pt x="83078" y="76771"/>
                    </a:cubicBezTo>
                    <a:cubicBezTo>
                      <a:pt x="80807" y="33277"/>
                      <a:pt x="60435" y="-1088"/>
                      <a:pt x="37533" y="26"/>
                    </a:cubicBezTo>
                    <a:cubicBezTo>
                      <a:pt x="14677" y="1150"/>
                      <a:pt x="-2095" y="37339"/>
                      <a:pt x="212" y="80805"/>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2" name="Freeform 571">
                <a:extLst>
                  <a:ext uri="{FF2B5EF4-FFF2-40B4-BE49-F238E27FC236}">
                    <a16:creationId xmlns:a16="http://schemas.microsoft.com/office/drawing/2014/main" id="{469A65D2-FD37-ECC8-7FE4-87E93FF7A134}"/>
                  </a:ext>
                </a:extLst>
              </p:cNvPr>
              <p:cNvSpPr/>
              <p:nvPr/>
            </p:nvSpPr>
            <p:spPr>
              <a:xfrm>
                <a:off x="6828465" y="-3403058"/>
                <a:ext cx="329290" cy="294418"/>
              </a:xfrm>
              <a:custGeom>
                <a:avLst/>
                <a:gdLst>
                  <a:gd name="connsiteX0" fmla="*/ 329291 w 329290"/>
                  <a:gd name="connsiteY0" fmla="*/ 131798 h 294418"/>
                  <a:gd name="connsiteX1" fmla="*/ 217661 w 329290"/>
                  <a:gd name="connsiteY1" fmla="*/ 2560 h 294418"/>
                  <a:gd name="connsiteX2" fmla="*/ 81321 w 329290"/>
                  <a:gd name="connsiteY2" fmla="*/ 145430 h 294418"/>
                  <a:gd name="connsiteX3" fmla="*/ 33044 w 329290"/>
                  <a:gd name="connsiteY3" fmla="*/ 126686 h 294418"/>
                  <a:gd name="connsiteX4" fmla="*/ 985 w 329290"/>
                  <a:gd name="connsiteY4" fmla="*/ 180440 h 294418"/>
                  <a:gd name="connsiteX5" fmla="*/ 98555 w 329290"/>
                  <a:gd name="connsiteY5" fmla="*/ 294139 h 294418"/>
                  <a:gd name="connsiteX6" fmla="*/ 205901 w 329290"/>
                  <a:gd name="connsiteY6" fmla="*/ 186556 h 294418"/>
                  <a:gd name="connsiteX7" fmla="*/ 309896 w 329290"/>
                  <a:gd name="connsiteY7" fmla="*/ 149031 h 294418"/>
                  <a:gd name="connsiteX8" fmla="*/ 329291 w 329290"/>
                  <a:gd name="connsiteY8" fmla="*/ 131798 h 294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290" h="294418">
                    <a:moveTo>
                      <a:pt x="329291" y="131798"/>
                    </a:moveTo>
                    <a:cubicBezTo>
                      <a:pt x="329291" y="131798"/>
                      <a:pt x="313857" y="19610"/>
                      <a:pt x="217661" y="2560"/>
                    </a:cubicBezTo>
                    <a:cubicBezTo>
                      <a:pt x="121494" y="-14351"/>
                      <a:pt x="71371" y="54694"/>
                      <a:pt x="81321" y="145430"/>
                    </a:cubicBezTo>
                    <a:cubicBezTo>
                      <a:pt x="91346" y="236313"/>
                      <a:pt x="-17551" y="166697"/>
                      <a:pt x="33044" y="126686"/>
                    </a:cubicBezTo>
                    <a:cubicBezTo>
                      <a:pt x="33044" y="126686"/>
                      <a:pt x="-6695" y="120137"/>
                      <a:pt x="985" y="180440"/>
                    </a:cubicBezTo>
                    <a:cubicBezTo>
                      <a:pt x="8628" y="240817"/>
                      <a:pt x="36718" y="287765"/>
                      <a:pt x="98555" y="294139"/>
                    </a:cubicBezTo>
                    <a:cubicBezTo>
                      <a:pt x="150045" y="299462"/>
                      <a:pt x="194723" y="227498"/>
                      <a:pt x="205901" y="186556"/>
                    </a:cubicBezTo>
                    <a:cubicBezTo>
                      <a:pt x="222415" y="126538"/>
                      <a:pt x="293558" y="129633"/>
                      <a:pt x="309896" y="149031"/>
                    </a:cubicBezTo>
                    <a:cubicBezTo>
                      <a:pt x="326263" y="168318"/>
                      <a:pt x="329291" y="131798"/>
                      <a:pt x="329291" y="131798"/>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3" name="Freeform 572">
                <a:extLst>
                  <a:ext uri="{FF2B5EF4-FFF2-40B4-BE49-F238E27FC236}">
                    <a16:creationId xmlns:a16="http://schemas.microsoft.com/office/drawing/2014/main" id="{0CED7AEA-3A35-9C15-74AF-D1ECAD3862C6}"/>
                  </a:ext>
                </a:extLst>
              </p:cNvPr>
              <p:cNvSpPr/>
              <p:nvPr/>
            </p:nvSpPr>
            <p:spPr>
              <a:xfrm>
                <a:off x="6983385" y="-3320234"/>
                <a:ext cx="174371" cy="187781"/>
              </a:xfrm>
              <a:custGeom>
                <a:avLst/>
                <a:gdLst>
                  <a:gd name="connsiteX0" fmla="*/ 159085 w 174371"/>
                  <a:gd name="connsiteY0" fmla="*/ 0 h 187781"/>
                  <a:gd name="connsiteX1" fmla="*/ 174371 w 174371"/>
                  <a:gd name="connsiteY1" fmla="*/ 48974 h 187781"/>
                  <a:gd name="connsiteX2" fmla="*/ 154977 w 174371"/>
                  <a:gd name="connsiteY2" fmla="*/ 66207 h 187781"/>
                  <a:gd name="connsiteX3" fmla="*/ 50982 w 174371"/>
                  <a:gd name="connsiteY3" fmla="*/ 103732 h 187781"/>
                  <a:gd name="connsiteX4" fmla="*/ 0 w 174371"/>
                  <a:gd name="connsiteY4" fmla="*/ 187781 h 187781"/>
                  <a:gd name="connsiteX5" fmla="*/ 159085 w 174371"/>
                  <a:gd name="connsiteY5" fmla="*/ 0 h 187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371" h="187781">
                    <a:moveTo>
                      <a:pt x="159085" y="0"/>
                    </a:moveTo>
                    <a:cubicBezTo>
                      <a:pt x="171205" y="26417"/>
                      <a:pt x="174371" y="48974"/>
                      <a:pt x="174371" y="48974"/>
                    </a:cubicBezTo>
                    <a:cubicBezTo>
                      <a:pt x="174371" y="48974"/>
                      <a:pt x="171344" y="85495"/>
                      <a:pt x="154977" y="66207"/>
                    </a:cubicBezTo>
                    <a:cubicBezTo>
                      <a:pt x="138638" y="46810"/>
                      <a:pt x="67496" y="43715"/>
                      <a:pt x="50982" y="103732"/>
                    </a:cubicBezTo>
                    <a:cubicBezTo>
                      <a:pt x="44244" y="128454"/>
                      <a:pt x="25274" y="164358"/>
                      <a:pt x="0" y="187781"/>
                    </a:cubicBezTo>
                    <a:cubicBezTo>
                      <a:pt x="23151" y="103981"/>
                      <a:pt x="75896" y="33933"/>
                      <a:pt x="159085" y="0"/>
                    </a:cubicBezTo>
                  </a:path>
                </a:pathLst>
              </a:custGeom>
              <a:solidFill>
                <a:srgbClr val="D67A22"/>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4" name="Freeform 573">
                <a:extLst>
                  <a:ext uri="{FF2B5EF4-FFF2-40B4-BE49-F238E27FC236}">
                    <a16:creationId xmlns:a16="http://schemas.microsoft.com/office/drawing/2014/main" id="{00702650-B205-F161-58FF-68D0937B4682}"/>
                  </a:ext>
                </a:extLst>
              </p:cNvPr>
              <p:cNvSpPr/>
              <p:nvPr/>
            </p:nvSpPr>
            <p:spPr>
              <a:xfrm>
                <a:off x="6850903" y="-3384996"/>
                <a:ext cx="290441" cy="215524"/>
              </a:xfrm>
              <a:custGeom>
                <a:avLst/>
                <a:gdLst>
                  <a:gd name="connsiteX0" fmla="*/ 0 w 290441"/>
                  <a:gd name="connsiteY0" fmla="*/ 167563 h 215524"/>
                  <a:gd name="connsiteX1" fmla="*/ 46773 w 290441"/>
                  <a:gd name="connsiteY1" fmla="*/ 209261 h 215524"/>
                  <a:gd name="connsiteX2" fmla="*/ 114020 w 290441"/>
                  <a:gd name="connsiteY2" fmla="*/ 61998 h 215524"/>
                  <a:gd name="connsiteX3" fmla="*/ 182310 w 290441"/>
                  <a:gd name="connsiteY3" fmla="*/ 0 h 215524"/>
                  <a:gd name="connsiteX4" fmla="*/ 249557 w 290441"/>
                  <a:gd name="connsiteY4" fmla="*/ 36521 h 215524"/>
                  <a:gd name="connsiteX5" fmla="*/ 290413 w 290441"/>
                  <a:gd name="connsiteY5" fmla="*/ 96179 h 215524"/>
                  <a:gd name="connsiteX6" fmla="*/ 245523 w 290441"/>
                  <a:gd name="connsiteY6" fmla="*/ 41090 h 215524"/>
                  <a:gd name="connsiteX7" fmla="*/ 182891 w 290441"/>
                  <a:gd name="connsiteY7" fmla="*/ 8133 h 215524"/>
                  <a:gd name="connsiteX8" fmla="*/ 121340 w 290441"/>
                  <a:gd name="connsiteY8" fmla="*/ 66419 h 215524"/>
                  <a:gd name="connsiteX9" fmla="*/ 47271 w 290441"/>
                  <a:gd name="connsiteY9" fmla="*/ 215524 h 215524"/>
                  <a:gd name="connsiteX10" fmla="*/ 0 w 290441"/>
                  <a:gd name="connsiteY10" fmla="*/ 167563 h 215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441" h="215524">
                    <a:moveTo>
                      <a:pt x="0" y="167563"/>
                    </a:moveTo>
                    <a:cubicBezTo>
                      <a:pt x="2095" y="162267"/>
                      <a:pt x="4938" y="206958"/>
                      <a:pt x="46773" y="209261"/>
                    </a:cubicBezTo>
                    <a:cubicBezTo>
                      <a:pt x="88736" y="200732"/>
                      <a:pt x="80696" y="118304"/>
                      <a:pt x="114020" y="61998"/>
                    </a:cubicBezTo>
                    <a:cubicBezTo>
                      <a:pt x="129740" y="33279"/>
                      <a:pt x="150362" y="2487"/>
                      <a:pt x="182310" y="0"/>
                    </a:cubicBezTo>
                    <a:cubicBezTo>
                      <a:pt x="213289" y="470"/>
                      <a:pt x="234556" y="21084"/>
                      <a:pt x="249557" y="36521"/>
                    </a:cubicBezTo>
                    <a:cubicBezTo>
                      <a:pt x="279594" y="69763"/>
                      <a:pt x="291096" y="95783"/>
                      <a:pt x="290413" y="96179"/>
                    </a:cubicBezTo>
                    <a:cubicBezTo>
                      <a:pt x="289111" y="97147"/>
                      <a:pt x="275957" y="72287"/>
                      <a:pt x="245523" y="41090"/>
                    </a:cubicBezTo>
                    <a:cubicBezTo>
                      <a:pt x="230597" y="26306"/>
                      <a:pt x="209282" y="7848"/>
                      <a:pt x="182891" y="8133"/>
                    </a:cubicBezTo>
                    <a:cubicBezTo>
                      <a:pt x="156417" y="10003"/>
                      <a:pt x="136552" y="38280"/>
                      <a:pt x="121340" y="66419"/>
                    </a:cubicBezTo>
                    <a:cubicBezTo>
                      <a:pt x="87582" y="119962"/>
                      <a:pt x="99555" y="202279"/>
                      <a:pt x="47271" y="215524"/>
                    </a:cubicBezTo>
                    <a:cubicBezTo>
                      <a:pt x="-1800" y="209408"/>
                      <a:pt x="757" y="162378"/>
                      <a:pt x="0" y="167563"/>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5" name="Freeform 574">
                <a:extLst>
                  <a:ext uri="{FF2B5EF4-FFF2-40B4-BE49-F238E27FC236}">
                    <a16:creationId xmlns:a16="http://schemas.microsoft.com/office/drawing/2014/main" id="{E3A8E6B4-E89C-1720-7B9D-F775CE1A1BF7}"/>
                  </a:ext>
                </a:extLst>
              </p:cNvPr>
              <p:cNvSpPr/>
              <p:nvPr/>
            </p:nvSpPr>
            <p:spPr>
              <a:xfrm>
                <a:off x="6870208" y="-3311359"/>
                <a:ext cx="270150" cy="180467"/>
              </a:xfrm>
              <a:custGeom>
                <a:avLst/>
                <a:gdLst>
                  <a:gd name="connsiteX0" fmla="*/ 62 w 270150"/>
                  <a:gd name="connsiteY0" fmla="*/ 148362 h 180467"/>
                  <a:gd name="connsiteX1" fmla="*/ 46143 w 270150"/>
                  <a:gd name="connsiteY1" fmla="*/ 173619 h 180467"/>
                  <a:gd name="connsiteX2" fmla="*/ 124817 w 270150"/>
                  <a:gd name="connsiteY2" fmla="*/ 78664 h 180467"/>
                  <a:gd name="connsiteX3" fmla="*/ 163799 w 270150"/>
                  <a:gd name="connsiteY3" fmla="*/ 13037 h 180467"/>
                  <a:gd name="connsiteX4" fmla="*/ 222969 w 270150"/>
                  <a:gd name="connsiteY4" fmla="*/ 5272 h 180467"/>
                  <a:gd name="connsiteX5" fmla="*/ 270139 w 270150"/>
                  <a:gd name="connsiteY5" fmla="*/ 36819 h 180467"/>
                  <a:gd name="connsiteX6" fmla="*/ 221280 w 270150"/>
                  <a:gd name="connsiteY6" fmla="*/ 11241 h 180467"/>
                  <a:gd name="connsiteX7" fmla="*/ 169061 w 270150"/>
                  <a:gd name="connsiteY7" fmla="*/ 19190 h 180467"/>
                  <a:gd name="connsiteX8" fmla="*/ 132248 w 270150"/>
                  <a:gd name="connsiteY8" fmla="*/ 82661 h 180467"/>
                  <a:gd name="connsiteX9" fmla="*/ 45893 w 270150"/>
                  <a:gd name="connsiteY9" fmla="*/ 179983 h 180467"/>
                  <a:gd name="connsiteX10" fmla="*/ 62 w 270150"/>
                  <a:gd name="connsiteY10" fmla="*/ 148362 h 18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0150" h="180467">
                    <a:moveTo>
                      <a:pt x="62" y="148362"/>
                    </a:moveTo>
                    <a:cubicBezTo>
                      <a:pt x="957" y="145912"/>
                      <a:pt x="12496" y="171491"/>
                      <a:pt x="46143" y="173619"/>
                    </a:cubicBezTo>
                    <a:cubicBezTo>
                      <a:pt x="83066" y="178583"/>
                      <a:pt x="103687" y="126164"/>
                      <a:pt x="124817" y="78664"/>
                    </a:cubicBezTo>
                    <a:cubicBezTo>
                      <a:pt x="135599" y="54025"/>
                      <a:pt x="147645" y="30887"/>
                      <a:pt x="163799" y="13037"/>
                    </a:cubicBezTo>
                    <a:cubicBezTo>
                      <a:pt x="182261" y="-5164"/>
                      <a:pt x="207433" y="-816"/>
                      <a:pt x="222969" y="5272"/>
                    </a:cubicBezTo>
                    <a:cubicBezTo>
                      <a:pt x="255674" y="18978"/>
                      <a:pt x="270637" y="36460"/>
                      <a:pt x="270139" y="36819"/>
                    </a:cubicBezTo>
                    <a:cubicBezTo>
                      <a:pt x="269308" y="38302"/>
                      <a:pt x="252895" y="22754"/>
                      <a:pt x="221280" y="11241"/>
                    </a:cubicBezTo>
                    <a:cubicBezTo>
                      <a:pt x="206021" y="6166"/>
                      <a:pt x="184098" y="3504"/>
                      <a:pt x="169061" y="19190"/>
                    </a:cubicBezTo>
                    <a:cubicBezTo>
                      <a:pt x="154817" y="35456"/>
                      <a:pt x="142882" y="58234"/>
                      <a:pt x="132248" y="82661"/>
                    </a:cubicBezTo>
                    <a:cubicBezTo>
                      <a:pt x="111986" y="128495"/>
                      <a:pt x="88327" y="186357"/>
                      <a:pt x="45893" y="179983"/>
                    </a:cubicBezTo>
                    <a:cubicBezTo>
                      <a:pt x="8674" y="175378"/>
                      <a:pt x="-880" y="146668"/>
                      <a:pt x="62" y="148362"/>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75" name="Freeform 174">
                <a:extLst>
                  <a:ext uri="{FF2B5EF4-FFF2-40B4-BE49-F238E27FC236}">
                    <a16:creationId xmlns:a16="http://schemas.microsoft.com/office/drawing/2014/main" id="{3DBB971B-14E6-7B46-CB33-284CBDEEDDA3}"/>
                  </a:ext>
                </a:extLst>
              </p:cNvPr>
              <p:cNvSpPr/>
              <p:nvPr/>
            </p:nvSpPr>
            <p:spPr>
              <a:xfrm>
                <a:off x="6951575" y="-3339024"/>
                <a:ext cx="848038" cy="845974"/>
              </a:xfrm>
              <a:custGeom>
                <a:avLst/>
                <a:gdLst>
                  <a:gd name="connsiteX0" fmla="*/ 826423 w 848038"/>
                  <a:gd name="connsiteY0" fmla="*/ 290086 h 845974"/>
                  <a:gd name="connsiteX1" fmla="*/ 557278 w 848038"/>
                  <a:gd name="connsiteY1" fmla="*/ 824379 h 845974"/>
                  <a:gd name="connsiteX2" fmla="*/ 21638 w 848038"/>
                  <a:gd name="connsiteY2" fmla="*/ 556012 h 845974"/>
                  <a:gd name="connsiteX3" fmla="*/ 290709 w 848038"/>
                  <a:gd name="connsiteY3" fmla="*/ 21562 h 845974"/>
                  <a:gd name="connsiteX4" fmla="*/ 826423 w 848038"/>
                  <a:gd name="connsiteY4" fmla="*/ 290086 h 8459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038" h="845974">
                    <a:moveTo>
                      <a:pt x="826423" y="290086"/>
                    </a:moveTo>
                    <a:cubicBezTo>
                      <a:pt x="900048" y="511791"/>
                      <a:pt x="779511" y="751015"/>
                      <a:pt x="557278" y="824379"/>
                    </a:cubicBezTo>
                    <a:cubicBezTo>
                      <a:pt x="335090" y="897891"/>
                      <a:pt x="95236" y="777643"/>
                      <a:pt x="21638" y="556012"/>
                    </a:cubicBezTo>
                    <a:cubicBezTo>
                      <a:pt x="-52024" y="334335"/>
                      <a:pt x="68475" y="95037"/>
                      <a:pt x="290709" y="21562"/>
                    </a:cubicBezTo>
                    <a:cubicBezTo>
                      <a:pt x="513034" y="-51867"/>
                      <a:pt x="752788" y="68298"/>
                      <a:pt x="826423" y="290086"/>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1" name="Freeform 240">
                <a:extLst>
                  <a:ext uri="{FF2B5EF4-FFF2-40B4-BE49-F238E27FC236}">
                    <a16:creationId xmlns:a16="http://schemas.microsoft.com/office/drawing/2014/main" id="{70ED2505-CE34-9E3C-ABC6-47D0CB8A6C9E}"/>
                  </a:ext>
                </a:extLst>
              </p:cNvPr>
              <p:cNvSpPr/>
              <p:nvPr/>
            </p:nvSpPr>
            <p:spPr>
              <a:xfrm>
                <a:off x="6946545" y="-3361775"/>
                <a:ext cx="855676" cy="639167"/>
              </a:xfrm>
              <a:custGeom>
                <a:avLst/>
                <a:gdLst>
                  <a:gd name="connsiteX0" fmla="*/ 835311 w 855676"/>
                  <a:gd name="connsiteY0" fmla="*/ 289662 h 639167"/>
                  <a:gd name="connsiteX1" fmla="*/ 296273 w 855676"/>
                  <a:gd name="connsiteY1" fmla="*/ 21323 h 639167"/>
                  <a:gd name="connsiteX2" fmla="*/ 26160 w 855676"/>
                  <a:gd name="connsiteY2" fmla="*/ 577280 h 639167"/>
                  <a:gd name="connsiteX3" fmla="*/ 173207 w 855676"/>
                  <a:gd name="connsiteY3" fmla="*/ 295419 h 639167"/>
                  <a:gd name="connsiteX4" fmla="*/ 679604 w 855676"/>
                  <a:gd name="connsiteY4" fmla="*/ 240762 h 639167"/>
                  <a:gd name="connsiteX5" fmla="*/ 723848 w 855676"/>
                  <a:gd name="connsiteY5" fmla="*/ 399612 h 639167"/>
                  <a:gd name="connsiteX6" fmla="*/ 805956 w 855676"/>
                  <a:gd name="connsiteY6" fmla="*/ 639168 h 639167"/>
                  <a:gd name="connsiteX7" fmla="*/ 835311 w 855676"/>
                  <a:gd name="connsiteY7" fmla="*/ 289662 h 63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5676" h="639167">
                    <a:moveTo>
                      <a:pt x="835311" y="289662"/>
                    </a:moveTo>
                    <a:cubicBezTo>
                      <a:pt x="761713" y="67994"/>
                      <a:pt x="518756" y="-51461"/>
                      <a:pt x="296273" y="21323"/>
                    </a:cubicBezTo>
                    <a:cubicBezTo>
                      <a:pt x="28402" y="108973"/>
                      <a:pt x="-46423" y="355935"/>
                      <a:pt x="26160" y="577280"/>
                    </a:cubicBezTo>
                    <a:cubicBezTo>
                      <a:pt x="10338" y="475860"/>
                      <a:pt x="14695" y="389434"/>
                      <a:pt x="173207" y="295419"/>
                    </a:cubicBezTo>
                    <a:cubicBezTo>
                      <a:pt x="352527" y="189135"/>
                      <a:pt x="511759" y="377562"/>
                      <a:pt x="679604" y="240762"/>
                    </a:cubicBezTo>
                    <a:cubicBezTo>
                      <a:pt x="679604" y="240762"/>
                      <a:pt x="660099" y="311428"/>
                      <a:pt x="723848" y="399612"/>
                    </a:cubicBezTo>
                    <a:cubicBezTo>
                      <a:pt x="770187" y="463950"/>
                      <a:pt x="829218" y="521656"/>
                      <a:pt x="805956" y="639168"/>
                    </a:cubicBezTo>
                    <a:cubicBezTo>
                      <a:pt x="856219" y="541662"/>
                      <a:pt x="872631" y="401850"/>
                      <a:pt x="835311" y="289662"/>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2" name="Freeform 241">
                <a:extLst>
                  <a:ext uri="{FF2B5EF4-FFF2-40B4-BE49-F238E27FC236}">
                    <a16:creationId xmlns:a16="http://schemas.microsoft.com/office/drawing/2014/main" id="{B41DBFD5-8452-8145-30B3-846D62BEB871}"/>
                  </a:ext>
                </a:extLst>
              </p:cNvPr>
              <p:cNvSpPr/>
              <p:nvPr/>
            </p:nvSpPr>
            <p:spPr>
              <a:xfrm>
                <a:off x="7677620" y="-3177543"/>
                <a:ext cx="97348" cy="317076"/>
              </a:xfrm>
              <a:custGeom>
                <a:avLst/>
                <a:gdLst>
                  <a:gd name="connsiteX0" fmla="*/ 93916 w 97348"/>
                  <a:gd name="connsiteY0" fmla="*/ 317030 h 317076"/>
                  <a:gd name="connsiteX1" fmla="*/ 46506 w 97348"/>
                  <a:gd name="connsiteY1" fmla="*/ 160446 h 317076"/>
                  <a:gd name="connsiteX2" fmla="*/ 5899 w 97348"/>
                  <a:gd name="connsiteY2" fmla="*/ 187 h 317076"/>
                  <a:gd name="connsiteX3" fmla="*/ 58479 w 97348"/>
                  <a:gd name="connsiteY3" fmla="*/ 152746 h 317076"/>
                  <a:gd name="connsiteX4" fmla="*/ 93916 w 97348"/>
                  <a:gd name="connsiteY4" fmla="*/ 317030 h 317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48" h="317076">
                    <a:moveTo>
                      <a:pt x="93916" y="317030"/>
                    </a:moveTo>
                    <a:cubicBezTo>
                      <a:pt x="87140" y="318283"/>
                      <a:pt x="97276" y="237651"/>
                      <a:pt x="46506" y="160446"/>
                    </a:cubicBezTo>
                    <a:cubicBezTo>
                      <a:pt x="-20851" y="86069"/>
                      <a:pt x="4312" y="-4667"/>
                      <a:pt x="5899" y="187"/>
                    </a:cubicBezTo>
                    <a:cubicBezTo>
                      <a:pt x="12462" y="-1397"/>
                      <a:pt x="-6433" y="81684"/>
                      <a:pt x="58479" y="152746"/>
                    </a:cubicBezTo>
                    <a:cubicBezTo>
                      <a:pt x="112350" y="235782"/>
                      <a:pt x="94820" y="319333"/>
                      <a:pt x="93916" y="317030"/>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3" name="Freeform 242">
                <a:extLst>
                  <a:ext uri="{FF2B5EF4-FFF2-40B4-BE49-F238E27FC236}">
                    <a16:creationId xmlns:a16="http://schemas.microsoft.com/office/drawing/2014/main" id="{280DD40C-09EC-147F-8A7D-6D3DB0945C4E}"/>
                  </a:ext>
                </a:extLst>
              </p:cNvPr>
              <p:cNvSpPr/>
              <p:nvPr/>
            </p:nvSpPr>
            <p:spPr>
              <a:xfrm>
                <a:off x="7161339" y="-3312903"/>
                <a:ext cx="467889" cy="88443"/>
              </a:xfrm>
              <a:custGeom>
                <a:avLst/>
                <a:gdLst>
                  <a:gd name="connsiteX0" fmla="*/ 100 w 467889"/>
                  <a:gd name="connsiteY0" fmla="*/ 62256 h 88443"/>
                  <a:gd name="connsiteX1" fmla="*/ 237325 w 467889"/>
                  <a:gd name="connsiteY1" fmla="*/ 1879 h 88443"/>
                  <a:gd name="connsiteX2" fmla="*/ 467810 w 467889"/>
                  <a:gd name="connsiteY2" fmla="*/ 88231 h 88443"/>
                  <a:gd name="connsiteX3" fmla="*/ 236023 w 467889"/>
                  <a:gd name="connsiteY3" fmla="*/ 16092 h 88443"/>
                  <a:gd name="connsiteX4" fmla="*/ 100 w 467889"/>
                  <a:gd name="connsiteY4" fmla="*/ 62256 h 88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889" h="88443">
                    <a:moveTo>
                      <a:pt x="100" y="62256"/>
                    </a:moveTo>
                    <a:cubicBezTo>
                      <a:pt x="-3583" y="62256"/>
                      <a:pt x="94855" y="-12692"/>
                      <a:pt x="237325" y="1879"/>
                    </a:cubicBezTo>
                    <a:cubicBezTo>
                      <a:pt x="377154" y="15161"/>
                      <a:pt x="471013" y="86324"/>
                      <a:pt x="467810" y="88231"/>
                    </a:cubicBezTo>
                    <a:cubicBezTo>
                      <a:pt x="466361" y="92588"/>
                      <a:pt x="371135" y="28618"/>
                      <a:pt x="236023" y="16092"/>
                    </a:cubicBezTo>
                    <a:cubicBezTo>
                      <a:pt x="99258" y="1667"/>
                      <a:pt x="1577" y="68372"/>
                      <a:pt x="100" y="62256"/>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4" name="Freeform 243">
                <a:extLst>
                  <a:ext uri="{FF2B5EF4-FFF2-40B4-BE49-F238E27FC236}">
                    <a16:creationId xmlns:a16="http://schemas.microsoft.com/office/drawing/2014/main" id="{8AEA348C-67D9-E24E-682F-26FDC77245D1}"/>
                  </a:ext>
                </a:extLst>
              </p:cNvPr>
              <p:cNvSpPr/>
              <p:nvPr/>
            </p:nvSpPr>
            <p:spPr>
              <a:xfrm>
                <a:off x="7302455" y="-3200568"/>
                <a:ext cx="321460" cy="62396"/>
              </a:xfrm>
              <a:custGeom>
                <a:avLst/>
                <a:gdLst>
                  <a:gd name="connsiteX0" fmla="*/ 321386 w 321460"/>
                  <a:gd name="connsiteY0" fmla="*/ 222 h 62396"/>
                  <a:gd name="connsiteX1" fmla="*/ 164969 w 321460"/>
                  <a:gd name="connsiteY1" fmla="*/ 62211 h 62396"/>
                  <a:gd name="connsiteX2" fmla="*/ 41 w 321460"/>
                  <a:gd name="connsiteY2" fmla="*/ 23608 h 62396"/>
                  <a:gd name="connsiteX3" fmla="*/ 164535 w 321460"/>
                  <a:gd name="connsiteY3" fmla="*/ 52392 h 62396"/>
                  <a:gd name="connsiteX4" fmla="*/ 321386 w 321460"/>
                  <a:gd name="connsiteY4" fmla="*/ 222 h 62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460" h="62396">
                    <a:moveTo>
                      <a:pt x="321386" y="222"/>
                    </a:moveTo>
                    <a:cubicBezTo>
                      <a:pt x="323878" y="-174"/>
                      <a:pt x="263333" y="59586"/>
                      <a:pt x="164969" y="62211"/>
                    </a:cubicBezTo>
                    <a:cubicBezTo>
                      <a:pt x="68331" y="65453"/>
                      <a:pt x="-1944" y="25156"/>
                      <a:pt x="41" y="23608"/>
                    </a:cubicBezTo>
                    <a:cubicBezTo>
                      <a:pt x="687" y="20477"/>
                      <a:pt x="71331" y="55736"/>
                      <a:pt x="164535" y="52392"/>
                    </a:cubicBezTo>
                    <a:cubicBezTo>
                      <a:pt x="259152" y="50126"/>
                      <a:pt x="319808" y="-3877"/>
                      <a:pt x="321386" y="222"/>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6" name="Freeform 245">
                <a:extLst>
                  <a:ext uri="{FF2B5EF4-FFF2-40B4-BE49-F238E27FC236}">
                    <a16:creationId xmlns:a16="http://schemas.microsoft.com/office/drawing/2014/main" id="{4A9E7F74-F552-30DE-18D6-3EA3E6367997}"/>
                  </a:ext>
                </a:extLst>
              </p:cNvPr>
              <p:cNvSpPr/>
              <p:nvPr/>
            </p:nvSpPr>
            <p:spPr>
              <a:xfrm>
                <a:off x="7109188" y="-3016313"/>
                <a:ext cx="104278" cy="39139"/>
              </a:xfrm>
              <a:custGeom>
                <a:avLst/>
                <a:gdLst>
                  <a:gd name="connsiteX0" fmla="*/ 503 w 104278"/>
                  <a:gd name="connsiteY0" fmla="*/ 38575 h 39139"/>
                  <a:gd name="connsiteX1" fmla="*/ 51098 w 104278"/>
                  <a:gd name="connsiteY1" fmla="*/ 18173 h 39139"/>
                  <a:gd name="connsiteX2" fmla="*/ 103705 w 104278"/>
                  <a:gd name="connsiteY2" fmla="*/ 35950 h 39139"/>
                  <a:gd name="connsiteX3" fmla="*/ 51171 w 104278"/>
                  <a:gd name="connsiteY3" fmla="*/ 0 h 39139"/>
                  <a:gd name="connsiteX4" fmla="*/ 503 w 104278"/>
                  <a:gd name="connsiteY4" fmla="*/ 38575 h 39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278" h="39139">
                    <a:moveTo>
                      <a:pt x="503" y="38575"/>
                    </a:moveTo>
                    <a:cubicBezTo>
                      <a:pt x="5414" y="43070"/>
                      <a:pt x="23580" y="19287"/>
                      <a:pt x="51098" y="18173"/>
                    </a:cubicBezTo>
                    <a:cubicBezTo>
                      <a:pt x="79150" y="18928"/>
                      <a:pt x="100243" y="40085"/>
                      <a:pt x="103705" y="35950"/>
                    </a:cubicBezTo>
                    <a:cubicBezTo>
                      <a:pt x="107526" y="34541"/>
                      <a:pt x="92526" y="2883"/>
                      <a:pt x="51171" y="0"/>
                    </a:cubicBezTo>
                    <a:cubicBezTo>
                      <a:pt x="8839" y="3749"/>
                      <a:pt x="-2700" y="38612"/>
                      <a:pt x="503" y="38575"/>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7" name="Freeform 246">
                <a:extLst>
                  <a:ext uri="{FF2B5EF4-FFF2-40B4-BE49-F238E27FC236}">
                    <a16:creationId xmlns:a16="http://schemas.microsoft.com/office/drawing/2014/main" id="{A17AE5AB-525C-779F-093D-ED066FFBC5A7}"/>
                  </a:ext>
                </a:extLst>
              </p:cNvPr>
              <p:cNvSpPr/>
              <p:nvPr/>
            </p:nvSpPr>
            <p:spPr>
              <a:xfrm>
                <a:off x="7499458" y="-3009249"/>
                <a:ext cx="103481" cy="44362"/>
              </a:xfrm>
              <a:custGeom>
                <a:avLst/>
                <a:gdLst>
                  <a:gd name="connsiteX0" fmla="*/ 385 w 103481"/>
                  <a:gd name="connsiteY0" fmla="*/ 29890 h 44362"/>
                  <a:gd name="connsiteX1" fmla="*/ 53573 w 103481"/>
                  <a:gd name="connsiteY1" fmla="*/ 18017 h 44362"/>
                  <a:gd name="connsiteX2" fmla="*/ 102645 w 103481"/>
                  <a:gd name="connsiteY2" fmla="*/ 43992 h 44362"/>
                  <a:gd name="connsiteX3" fmla="*/ 56740 w 103481"/>
                  <a:gd name="connsiteY3" fmla="*/ 240 h 44362"/>
                  <a:gd name="connsiteX4" fmla="*/ 385 w 103481"/>
                  <a:gd name="connsiteY4" fmla="*/ 29890 h 4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1" h="44362">
                    <a:moveTo>
                      <a:pt x="385" y="29890"/>
                    </a:moveTo>
                    <a:cubicBezTo>
                      <a:pt x="4493" y="35177"/>
                      <a:pt x="26315" y="14673"/>
                      <a:pt x="53573" y="18017"/>
                    </a:cubicBezTo>
                    <a:cubicBezTo>
                      <a:pt x="81156" y="23415"/>
                      <a:pt x="98537" y="47630"/>
                      <a:pt x="102645" y="43992"/>
                    </a:cubicBezTo>
                    <a:cubicBezTo>
                      <a:pt x="106651" y="43457"/>
                      <a:pt x="97060" y="9672"/>
                      <a:pt x="56740" y="240"/>
                    </a:cubicBezTo>
                    <a:cubicBezTo>
                      <a:pt x="14306" y="-3103"/>
                      <a:pt x="-2864" y="29567"/>
                      <a:pt x="385" y="29890"/>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6" name="Freeform 285">
                <a:extLst>
                  <a:ext uri="{FF2B5EF4-FFF2-40B4-BE49-F238E27FC236}">
                    <a16:creationId xmlns:a16="http://schemas.microsoft.com/office/drawing/2014/main" id="{7FAC65FE-69F0-29A4-621E-C48B65773D6F}"/>
                  </a:ext>
                </a:extLst>
              </p:cNvPr>
              <p:cNvSpPr/>
              <p:nvPr/>
            </p:nvSpPr>
            <p:spPr>
              <a:xfrm>
                <a:off x="7325369" y="-2733337"/>
                <a:ext cx="59660" cy="13693"/>
              </a:xfrm>
              <a:custGeom>
                <a:avLst/>
                <a:gdLst>
                  <a:gd name="connsiteX0" fmla="*/ 93 w 59660"/>
                  <a:gd name="connsiteY0" fmla="*/ 294 h 13693"/>
                  <a:gd name="connsiteX1" fmla="*/ 29337 w 59660"/>
                  <a:gd name="connsiteY1" fmla="*/ 13686 h 13693"/>
                  <a:gd name="connsiteX2" fmla="*/ 59596 w 59660"/>
                  <a:gd name="connsiteY2" fmla="*/ 2707 h 13693"/>
                  <a:gd name="connsiteX3" fmla="*/ 28580 w 59660"/>
                  <a:gd name="connsiteY3" fmla="*/ 4475 h 13693"/>
                  <a:gd name="connsiteX4" fmla="*/ 93 w 59660"/>
                  <a:gd name="connsiteY4" fmla="*/ 294 h 1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60" h="13693">
                    <a:moveTo>
                      <a:pt x="93" y="294"/>
                    </a:moveTo>
                    <a:cubicBezTo>
                      <a:pt x="-1134" y="763"/>
                      <a:pt x="9795" y="14045"/>
                      <a:pt x="29337" y="13686"/>
                    </a:cubicBezTo>
                    <a:cubicBezTo>
                      <a:pt x="48058" y="13032"/>
                      <a:pt x="60676" y="4042"/>
                      <a:pt x="59596" y="2707"/>
                    </a:cubicBezTo>
                    <a:cubicBezTo>
                      <a:pt x="58904" y="1086"/>
                      <a:pt x="45131" y="3969"/>
                      <a:pt x="28580" y="4475"/>
                    </a:cubicBezTo>
                    <a:cubicBezTo>
                      <a:pt x="11854" y="5010"/>
                      <a:pt x="1571" y="-1429"/>
                      <a:pt x="93" y="294"/>
                    </a:cubicBezTo>
                  </a:path>
                </a:pathLst>
              </a:custGeom>
              <a:solidFill>
                <a:srgbClr val="CB9D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6" name="Freeform 305">
                <a:extLst>
                  <a:ext uri="{FF2B5EF4-FFF2-40B4-BE49-F238E27FC236}">
                    <a16:creationId xmlns:a16="http://schemas.microsoft.com/office/drawing/2014/main" id="{4A1717EA-7A02-E2ED-64A7-21D6154552D9}"/>
                  </a:ext>
                </a:extLst>
              </p:cNvPr>
              <p:cNvSpPr/>
              <p:nvPr/>
            </p:nvSpPr>
            <p:spPr>
              <a:xfrm>
                <a:off x="7533840" y="-2780034"/>
                <a:ext cx="122679" cy="64626"/>
              </a:xfrm>
              <a:custGeom>
                <a:avLst/>
                <a:gdLst>
                  <a:gd name="connsiteX0" fmla="*/ 1 w 122679"/>
                  <a:gd name="connsiteY0" fmla="*/ 31600 h 64626"/>
                  <a:gd name="connsiteX1" fmla="*/ 61054 w 122679"/>
                  <a:gd name="connsiteY1" fmla="*/ 64621 h 64626"/>
                  <a:gd name="connsiteX2" fmla="*/ 122679 w 122679"/>
                  <a:gd name="connsiteY2" fmla="*/ 32926 h 64626"/>
                  <a:gd name="connsiteX3" fmla="*/ 61700 w 122679"/>
                  <a:gd name="connsiteY3" fmla="*/ 7 h 64626"/>
                  <a:gd name="connsiteX4" fmla="*/ 1 w 122679"/>
                  <a:gd name="connsiteY4" fmla="*/ 31600 h 64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679" h="64626">
                    <a:moveTo>
                      <a:pt x="1" y="31600"/>
                    </a:moveTo>
                    <a:cubicBezTo>
                      <a:pt x="-174" y="49441"/>
                      <a:pt x="27269" y="64197"/>
                      <a:pt x="61054" y="64621"/>
                    </a:cubicBezTo>
                    <a:cubicBezTo>
                      <a:pt x="94876" y="64952"/>
                      <a:pt x="122494" y="50777"/>
                      <a:pt x="122679" y="32926"/>
                    </a:cubicBezTo>
                    <a:cubicBezTo>
                      <a:pt x="122818" y="15085"/>
                      <a:pt x="95448" y="440"/>
                      <a:pt x="61700" y="7"/>
                    </a:cubicBezTo>
                    <a:cubicBezTo>
                      <a:pt x="27841" y="-353"/>
                      <a:pt x="259" y="13860"/>
                      <a:pt x="1" y="31600"/>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8" name="Freeform 307">
                <a:extLst>
                  <a:ext uri="{FF2B5EF4-FFF2-40B4-BE49-F238E27FC236}">
                    <a16:creationId xmlns:a16="http://schemas.microsoft.com/office/drawing/2014/main" id="{E30C862C-724F-4E0C-B591-4C8A97711217}"/>
                  </a:ext>
                </a:extLst>
              </p:cNvPr>
              <p:cNvSpPr/>
              <p:nvPr/>
            </p:nvSpPr>
            <p:spPr>
              <a:xfrm>
                <a:off x="7050595" y="-2779199"/>
                <a:ext cx="122521" cy="64577"/>
              </a:xfrm>
              <a:custGeom>
                <a:avLst/>
                <a:gdLst>
                  <a:gd name="connsiteX0" fmla="*/ 0 w 122521"/>
                  <a:gd name="connsiteY0" fmla="*/ 32377 h 64577"/>
                  <a:gd name="connsiteX1" fmla="*/ 61367 w 122521"/>
                  <a:gd name="connsiteY1" fmla="*/ 64578 h 64577"/>
                  <a:gd name="connsiteX2" fmla="*/ 122522 w 122521"/>
                  <a:gd name="connsiteY2" fmla="*/ 32091 h 64577"/>
                  <a:gd name="connsiteX3" fmla="*/ 61330 w 122521"/>
                  <a:gd name="connsiteY3" fmla="*/ 0 h 64577"/>
                  <a:gd name="connsiteX4" fmla="*/ 0 w 122521"/>
                  <a:gd name="connsiteY4" fmla="*/ 32377 h 6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21" h="64577">
                    <a:moveTo>
                      <a:pt x="0" y="32377"/>
                    </a:moveTo>
                    <a:cubicBezTo>
                      <a:pt x="0" y="50190"/>
                      <a:pt x="27444" y="64578"/>
                      <a:pt x="61367" y="64578"/>
                    </a:cubicBezTo>
                    <a:cubicBezTo>
                      <a:pt x="95124" y="64541"/>
                      <a:pt x="122632" y="50043"/>
                      <a:pt x="122522" y="32091"/>
                    </a:cubicBezTo>
                    <a:cubicBezTo>
                      <a:pt x="122522" y="14314"/>
                      <a:pt x="95088" y="-73"/>
                      <a:pt x="61330" y="0"/>
                    </a:cubicBezTo>
                    <a:cubicBezTo>
                      <a:pt x="27296" y="-37"/>
                      <a:pt x="-37" y="14498"/>
                      <a:pt x="0" y="32377"/>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9" name="Freeform 308">
                <a:extLst>
                  <a:ext uri="{FF2B5EF4-FFF2-40B4-BE49-F238E27FC236}">
                    <a16:creationId xmlns:a16="http://schemas.microsoft.com/office/drawing/2014/main" id="{0FFB8FE8-464E-ADF9-6524-396F3667FD70}"/>
                  </a:ext>
                </a:extLst>
              </p:cNvPr>
              <p:cNvSpPr/>
              <p:nvPr/>
            </p:nvSpPr>
            <p:spPr>
              <a:xfrm>
                <a:off x="7259406" y="-2665288"/>
                <a:ext cx="197384" cy="82740"/>
              </a:xfrm>
              <a:custGeom>
                <a:avLst/>
                <a:gdLst>
                  <a:gd name="connsiteX0" fmla="*/ 197384 w 197384"/>
                  <a:gd name="connsiteY0" fmla="*/ 2413 h 82740"/>
                  <a:gd name="connsiteX1" fmla="*/ 0 w 197384"/>
                  <a:gd name="connsiteY1" fmla="*/ 0 h 82740"/>
                  <a:gd name="connsiteX2" fmla="*/ 108934 w 197384"/>
                  <a:gd name="connsiteY2" fmla="*/ 82281 h 82740"/>
                  <a:gd name="connsiteX3" fmla="*/ 197384 w 197384"/>
                  <a:gd name="connsiteY3" fmla="*/ 2413 h 82740"/>
                </a:gdLst>
                <a:ahLst/>
                <a:cxnLst>
                  <a:cxn ang="0">
                    <a:pos x="connsiteX0" y="connsiteY0"/>
                  </a:cxn>
                  <a:cxn ang="0">
                    <a:pos x="connsiteX1" y="connsiteY1"/>
                  </a:cxn>
                  <a:cxn ang="0">
                    <a:pos x="connsiteX2" y="connsiteY2"/>
                  </a:cxn>
                  <a:cxn ang="0">
                    <a:pos x="connsiteX3" y="connsiteY3"/>
                  </a:cxn>
                </a:cxnLst>
                <a:rect l="l" t="t" r="r" b="b"/>
                <a:pathLst>
                  <a:path w="197384" h="82740">
                    <a:moveTo>
                      <a:pt x="197384" y="2413"/>
                    </a:moveTo>
                    <a:lnTo>
                      <a:pt x="0" y="0"/>
                    </a:lnTo>
                    <a:cubicBezTo>
                      <a:pt x="0" y="0"/>
                      <a:pt x="11465" y="89916"/>
                      <a:pt x="108934" y="82281"/>
                    </a:cubicBezTo>
                    <a:cubicBezTo>
                      <a:pt x="176329" y="77141"/>
                      <a:pt x="197384" y="2413"/>
                      <a:pt x="197384" y="2413"/>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336" name="Freeform 335">
                <a:extLst>
                  <a:ext uri="{FF2B5EF4-FFF2-40B4-BE49-F238E27FC236}">
                    <a16:creationId xmlns:a16="http://schemas.microsoft.com/office/drawing/2014/main" id="{46671898-7797-B858-4233-1A2E5DB07826}"/>
                  </a:ext>
                </a:extLst>
              </p:cNvPr>
              <p:cNvSpPr/>
              <p:nvPr/>
            </p:nvSpPr>
            <p:spPr>
              <a:xfrm>
                <a:off x="7124986" y="-2834509"/>
                <a:ext cx="60721" cy="35479"/>
              </a:xfrm>
              <a:custGeom>
                <a:avLst/>
                <a:gdLst>
                  <a:gd name="connsiteX0" fmla="*/ 60721 w 60721"/>
                  <a:gd name="connsiteY0" fmla="*/ 5259 h 35479"/>
                  <a:gd name="connsiteX1" fmla="*/ 30250 w 60721"/>
                  <a:gd name="connsiteY1" fmla="*/ 35479 h 35479"/>
                  <a:gd name="connsiteX2" fmla="*/ 0 w 60721"/>
                  <a:gd name="connsiteY2" fmla="*/ 5047 h 35479"/>
                  <a:gd name="connsiteX3" fmla="*/ 30462 w 60721"/>
                  <a:gd name="connsiteY3" fmla="*/ 18319 h 35479"/>
                  <a:gd name="connsiteX4" fmla="*/ 60721 w 60721"/>
                  <a:gd name="connsiteY4" fmla="*/ 5259 h 35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21" h="35479">
                    <a:moveTo>
                      <a:pt x="60721" y="5259"/>
                    </a:moveTo>
                    <a:cubicBezTo>
                      <a:pt x="60721" y="22059"/>
                      <a:pt x="47124" y="35590"/>
                      <a:pt x="30250" y="35479"/>
                    </a:cubicBezTo>
                    <a:cubicBezTo>
                      <a:pt x="13551" y="35443"/>
                      <a:pt x="-74" y="21884"/>
                      <a:pt x="0" y="5047"/>
                    </a:cubicBezTo>
                    <a:cubicBezTo>
                      <a:pt x="65" y="-11616"/>
                      <a:pt x="13699" y="18319"/>
                      <a:pt x="30462" y="18319"/>
                    </a:cubicBezTo>
                    <a:cubicBezTo>
                      <a:pt x="47235" y="18356"/>
                      <a:pt x="60758" y="-11432"/>
                      <a:pt x="60721" y="525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339" name="Freeform 338">
                <a:extLst>
                  <a:ext uri="{FF2B5EF4-FFF2-40B4-BE49-F238E27FC236}">
                    <a16:creationId xmlns:a16="http://schemas.microsoft.com/office/drawing/2014/main" id="{70FE1BD0-8E24-5364-A1E4-3D99DFB15D1A}"/>
                  </a:ext>
                </a:extLst>
              </p:cNvPr>
              <p:cNvSpPr/>
              <p:nvPr/>
            </p:nvSpPr>
            <p:spPr>
              <a:xfrm>
                <a:off x="7530711" y="-2828576"/>
                <a:ext cx="60611" cy="35597"/>
              </a:xfrm>
              <a:custGeom>
                <a:avLst/>
                <a:gdLst>
                  <a:gd name="connsiteX0" fmla="*/ 60610 w 60611"/>
                  <a:gd name="connsiteY0" fmla="*/ 5331 h 35597"/>
                  <a:gd name="connsiteX1" fmla="*/ 30250 w 60611"/>
                  <a:gd name="connsiteY1" fmla="*/ 35598 h 35597"/>
                  <a:gd name="connsiteX2" fmla="*/ 0 w 60611"/>
                  <a:gd name="connsiteY2" fmla="*/ 5230 h 35597"/>
                  <a:gd name="connsiteX3" fmla="*/ 30462 w 60611"/>
                  <a:gd name="connsiteY3" fmla="*/ 17278 h 35597"/>
                  <a:gd name="connsiteX4" fmla="*/ 60610 w 60611"/>
                  <a:gd name="connsiteY4" fmla="*/ 5331 h 3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1" h="35597">
                    <a:moveTo>
                      <a:pt x="60610" y="5331"/>
                    </a:moveTo>
                    <a:cubicBezTo>
                      <a:pt x="60610" y="22067"/>
                      <a:pt x="47124" y="35626"/>
                      <a:pt x="30250" y="35598"/>
                    </a:cubicBezTo>
                    <a:cubicBezTo>
                      <a:pt x="13449" y="35561"/>
                      <a:pt x="-74" y="21957"/>
                      <a:pt x="0" y="5230"/>
                    </a:cubicBezTo>
                    <a:cubicBezTo>
                      <a:pt x="102" y="-11506"/>
                      <a:pt x="13625" y="17278"/>
                      <a:pt x="30462" y="17278"/>
                    </a:cubicBezTo>
                    <a:cubicBezTo>
                      <a:pt x="47160" y="17315"/>
                      <a:pt x="60758" y="-11396"/>
                      <a:pt x="60610" y="5331"/>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1" name="Freeform 340">
                <a:extLst>
                  <a:ext uri="{FF2B5EF4-FFF2-40B4-BE49-F238E27FC236}">
                    <a16:creationId xmlns:a16="http://schemas.microsoft.com/office/drawing/2014/main" id="{A527A4F9-A198-33E3-862D-C341F9F6FFFD}"/>
                  </a:ext>
                </a:extLst>
              </p:cNvPr>
              <p:cNvSpPr/>
              <p:nvPr/>
            </p:nvSpPr>
            <p:spPr>
              <a:xfrm>
                <a:off x="8412451" y="-1452388"/>
                <a:ext cx="62219" cy="445916"/>
              </a:xfrm>
              <a:custGeom>
                <a:avLst/>
                <a:gdLst>
                  <a:gd name="connsiteX0" fmla="*/ 58297 w 62219"/>
                  <a:gd name="connsiteY0" fmla="*/ 445917 h 445916"/>
                  <a:gd name="connsiteX1" fmla="*/ 11237 w 62219"/>
                  <a:gd name="connsiteY1" fmla="*/ 217948 h 445916"/>
                  <a:gd name="connsiteX2" fmla="*/ 5431 w 62219"/>
                  <a:gd name="connsiteY2" fmla="*/ 11 h 445916"/>
                  <a:gd name="connsiteX3" fmla="*/ 41921 w 62219"/>
                  <a:gd name="connsiteY3" fmla="*/ 213665 h 445916"/>
                  <a:gd name="connsiteX4" fmla="*/ 58297 w 62219"/>
                  <a:gd name="connsiteY4" fmla="*/ 445917 h 445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9" h="445916">
                    <a:moveTo>
                      <a:pt x="58297" y="445917"/>
                    </a:moveTo>
                    <a:cubicBezTo>
                      <a:pt x="51798" y="445732"/>
                      <a:pt x="25157" y="312397"/>
                      <a:pt x="11237" y="217948"/>
                    </a:cubicBezTo>
                    <a:cubicBezTo>
                      <a:pt x="-1963" y="123749"/>
                      <a:pt x="-3043" y="1346"/>
                      <a:pt x="5431" y="11"/>
                    </a:cubicBezTo>
                    <a:cubicBezTo>
                      <a:pt x="13831" y="-1316"/>
                      <a:pt x="28582" y="118969"/>
                      <a:pt x="41921" y="213665"/>
                    </a:cubicBezTo>
                    <a:cubicBezTo>
                      <a:pt x="55878" y="307966"/>
                      <a:pt x="69004" y="446055"/>
                      <a:pt x="58297" y="445917"/>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2" name="Freeform 341">
                <a:extLst>
                  <a:ext uri="{FF2B5EF4-FFF2-40B4-BE49-F238E27FC236}">
                    <a16:creationId xmlns:a16="http://schemas.microsoft.com/office/drawing/2014/main" id="{3F50F848-8EC2-4699-727F-78075EEE66E7}"/>
                  </a:ext>
                </a:extLst>
              </p:cNvPr>
              <p:cNvSpPr/>
              <p:nvPr/>
            </p:nvSpPr>
            <p:spPr>
              <a:xfrm>
                <a:off x="8457467" y="-1019928"/>
                <a:ext cx="166889" cy="157247"/>
              </a:xfrm>
              <a:custGeom>
                <a:avLst/>
                <a:gdLst>
                  <a:gd name="connsiteX0" fmla="*/ 7871 w 166889"/>
                  <a:gd name="connsiteY0" fmla="*/ 0 h 157247"/>
                  <a:gd name="connsiteX1" fmla="*/ 6 w 166889"/>
                  <a:gd name="connsiteY1" fmla="*/ 135639 h 157247"/>
                  <a:gd name="connsiteX2" fmla="*/ 165801 w 166889"/>
                  <a:gd name="connsiteY2" fmla="*/ 147834 h 157247"/>
                  <a:gd name="connsiteX3" fmla="*/ 7871 w 166889"/>
                  <a:gd name="connsiteY3" fmla="*/ 0 h 157247"/>
                </a:gdLst>
                <a:ahLst/>
                <a:cxnLst>
                  <a:cxn ang="0">
                    <a:pos x="connsiteX0" y="connsiteY0"/>
                  </a:cxn>
                  <a:cxn ang="0">
                    <a:pos x="connsiteX1" y="connsiteY1"/>
                  </a:cxn>
                  <a:cxn ang="0">
                    <a:pos x="connsiteX2" y="connsiteY2"/>
                  </a:cxn>
                  <a:cxn ang="0">
                    <a:pos x="connsiteX3" y="connsiteY3"/>
                  </a:cxn>
                </a:cxnLst>
                <a:rect l="l" t="t" r="r" b="b"/>
                <a:pathLst>
                  <a:path w="166889" h="157247">
                    <a:moveTo>
                      <a:pt x="7871" y="0"/>
                    </a:moveTo>
                    <a:cubicBezTo>
                      <a:pt x="7871" y="0"/>
                      <a:pt x="-243" y="117079"/>
                      <a:pt x="6" y="135639"/>
                    </a:cubicBezTo>
                    <a:cubicBezTo>
                      <a:pt x="228" y="154208"/>
                      <a:pt x="151596" y="166799"/>
                      <a:pt x="165801" y="147834"/>
                    </a:cubicBezTo>
                    <a:cubicBezTo>
                      <a:pt x="180045" y="128915"/>
                      <a:pt x="50564" y="64651"/>
                      <a:pt x="7871" y="0"/>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3" name="Freeform 342">
                <a:extLst>
                  <a:ext uri="{FF2B5EF4-FFF2-40B4-BE49-F238E27FC236}">
                    <a16:creationId xmlns:a16="http://schemas.microsoft.com/office/drawing/2014/main" id="{17E9512B-C831-31DE-2823-FC2998BDC008}"/>
                  </a:ext>
                </a:extLst>
              </p:cNvPr>
              <p:cNvSpPr/>
              <p:nvPr/>
            </p:nvSpPr>
            <p:spPr>
              <a:xfrm>
                <a:off x="8090670" y="-1497814"/>
                <a:ext cx="51567" cy="494446"/>
              </a:xfrm>
              <a:custGeom>
                <a:avLst/>
                <a:gdLst>
                  <a:gd name="connsiteX0" fmla="*/ 50322 w 51567"/>
                  <a:gd name="connsiteY0" fmla="*/ 494402 h 494446"/>
                  <a:gd name="connsiteX1" fmla="*/ 4242 w 51567"/>
                  <a:gd name="connsiteY1" fmla="*/ 224155 h 494446"/>
                  <a:gd name="connsiteX2" fmla="*/ 6983 w 51567"/>
                  <a:gd name="connsiteY2" fmla="*/ 0 h 494446"/>
                  <a:gd name="connsiteX3" fmla="*/ 35110 w 51567"/>
                  <a:gd name="connsiteY3" fmla="*/ 222175 h 494446"/>
                  <a:gd name="connsiteX4" fmla="*/ 50322 w 51567"/>
                  <a:gd name="connsiteY4" fmla="*/ 494402 h 494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67" h="494446">
                    <a:moveTo>
                      <a:pt x="50322" y="494402"/>
                    </a:moveTo>
                    <a:cubicBezTo>
                      <a:pt x="39689" y="497671"/>
                      <a:pt x="9254" y="322665"/>
                      <a:pt x="4242" y="224155"/>
                    </a:cubicBezTo>
                    <a:cubicBezTo>
                      <a:pt x="-2035" y="125424"/>
                      <a:pt x="-1528" y="175"/>
                      <a:pt x="6983" y="0"/>
                    </a:cubicBezTo>
                    <a:cubicBezTo>
                      <a:pt x="15522" y="-184"/>
                      <a:pt x="28870" y="124273"/>
                      <a:pt x="35110" y="222175"/>
                    </a:cubicBezTo>
                    <a:cubicBezTo>
                      <a:pt x="40224" y="320473"/>
                      <a:pt x="56092" y="492310"/>
                      <a:pt x="50322" y="494402"/>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4" name="Freeform 343">
                <a:extLst>
                  <a:ext uri="{FF2B5EF4-FFF2-40B4-BE49-F238E27FC236}">
                    <a16:creationId xmlns:a16="http://schemas.microsoft.com/office/drawing/2014/main" id="{DAEDFD7B-927D-0BAD-3FC0-74D351B991E9}"/>
                  </a:ext>
                </a:extLst>
              </p:cNvPr>
              <p:cNvSpPr/>
              <p:nvPr/>
            </p:nvSpPr>
            <p:spPr>
              <a:xfrm>
                <a:off x="8023414" y="-1018317"/>
                <a:ext cx="140947" cy="170380"/>
              </a:xfrm>
              <a:custGeom>
                <a:avLst/>
                <a:gdLst>
                  <a:gd name="connsiteX0" fmla="*/ 118585 w 140947"/>
                  <a:gd name="connsiteY0" fmla="*/ 0 h 170380"/>
                  <a:gd name="connsiteX1" fmla="*/ 140619 w 140947"/>
                  <a:gd name="connsiteY1" fmla="*/ 160296 h 170380"/>
                  <a:gd name="connsiteX2" fmla="*/ 494 w 140947"/>
                  <a:gd name="connsiteY2" fmla="*/ 151620 h 170380"/>
                  <a:gd name="connsiteX3" fmla="*/ 118585 w 140947"/>
                  <a:gd name="connsiteY3" fmla="*/ 0 h 170380"/>
                </a:gdLst>
                <a:ahLst/>
                <a:cxnLst>
                  <a:cxn ang="0">
                    <a:pos x="connsiteX0" y="connsiteY0"/>
                  </a:cxn>
                  <a:cxn ang="0">
                    <a:pos x="connsiteX1" y="connsiteY1"/>
                  </a:cxn>
                  <a:cxn ang="0">
                    <a:pos x="connsiteX2" y="connsiteY2"/>
                  </a:cxn>
                  <a:cxn ang="0">
                    <a:pos x="connsiteX3" y="connsiteY3"/>
                  </a:cxn>
                </a:cxnLst>
                <a:rect l="l" t="t" r="r" b="b"/>
                <a:pathLst>
                  <a:path w="140947" h="170380">
                    <a:moveTo>
                      <a:pt x="118585" y="0"/>
                    </a:moveTo>
                    <a:cubicBezTo>
                      <a:pt x="118585" y="0"/>
                      <a:pt x="144117" y="143993"/>
                      <a:pt x="140619" y="160296"/>
                    </a:cubicBezTo>
                    <a:cubicBezTo>
                      <a:pt x="137157" y="176664"/>
                      <a:pt x="9227" y="172639"/>
                      <a:pt x="494" y="151620"/>
                    </a:cubicBezTo>
                    <a:cubicBezTo>
                      <a:pt x="-8229" y="130684"/>
                      <a:pt x="101277" y="17133"/>
                      <a:pt x="118585" y="0"/>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5" name="Freeform 344">
                <a:extLst>
                  <a:ext uri="{FF2B5EF4-FFF2-40B4-BE49-F238E27FC236}">
                    <a16:creationId xmlns:a16="http://schemas.microsoft.com/office/drawing/2014/main" id="{3FF523F6-93C3-3CEC-B479-103D0588EDFE}"/>
                  </a:ext>
                </a:extLst>
              </p:cNvPr>
              <p:cNvSpPr/>
              <p:nvPr/>
            </p:nvSpPr>
            <p:spPr>
              <a:xfrm>
                <a:off x="8454261" y="-2283978"/>
                <a:ext cx="182614" cy="225665"/>
              </a:xfrm>
              <a:custGeom>
                <a:avLst/>
                <a:gdLst>
                  <a:gd name="connsiteX0" fmla="*/ 180002 w 182614"/>
                  <a:gd name="connsiteY0" fmla="*/ 80199 h 225665"/>
                  <a:gd name="connsiteX1" fmla="*/ 27157 w 182614"/>
                  <a:gd name="connsiteY1" fmla="*/ 8778 h 225665"/>
                  <a:gd name="connsiteX2" fmla="*/ 0 w 182614"/>
                  <a:gd name="connsiteY2" fmla="*/ 0 h 225665"/>
                  <a:gd name="connsiteX3" fmla="*/ 56041 w 182614"/>
                  <a:gd name="connsiteY3" fmla="*/ 225666 h 225665"/>
                  <a:gd name="connsiteX4" fmla="*/ 180002 w 182614"/>
                  <a:gd name="connsiteY4" fmla="*/ 80199 h 225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14" h="225665">
                    <a:moveTo>
                      <a:pt x="180002" y="80199"/>
                    </a:moveTo>
                    <a:cubicBezTo>
                      <a:pt x="158909" y="75667"/>
                      <a:pt x="27157" y="8778"/>
                      <a:pt x="27157" y="8778"/>
                    </a:cubicBezTo>
                    <a:cubicBezTo>
                      <a:pt x="27157" y="8778"/>
                      <a:pt x="16735" y="5398"/>
                      <a:pt x="0" y="0"/>
                    </a:cubicBezTo>
                    <a:cubicBezTo>
                      <a:pt x="0" y="0"/>
                      <a:pt x="48324" y="225850"/>
                      <a:pt x="56041" y="225666"/>
                    </a:cubicBezTo>
                    <a:cubicBezTo>
                      <a:pt x="88090" y="225021"/>
                      <a:pt x="201132" y="84767"/>
                      <a:pt x="180002" y="80199"/>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6" name="Freeform 345">
                <a:extLst>
                  <a:ext uri="{FF2B5EF4-FFF2-40B4-BE49-F238E27FC236}">
                    <a16:creationId xmlns:a16="http://schemas.microsoft.com/office/drawing/2014/main" id="{4B509FE4-97D6-6CCE-FA47-834C010ED8E9}"/>
                  </a:ext>
                </a:extLst>
              </p:cNvPr>
              <p:cNvSpPr/>
              <p:nvPr/>
            </p:nvSpPr>
            <p:spPr>
              <a:xfrm>
                <a:off x="8005945" y="-2283978"/>
                <a:ext cx="182604" cy="225665"/>
              </a:xfrm>
              <a:custGeom>
                <a:avLst/>
                <a:gdLst>
                  <a:gd name="connsiteX0" fmla="*/ 2603 w 182604"/>
                  <a:gd name="connsiteY0" fmla="*/ 80199 h 225665"/>
                  <a:gd name="connsiteX1" fmla="*/ 155531 w 182604"/>
                  <a:gd name="connsiteY1" fmla="*/ 8778 h 225665"/>
                  <a:gd name="connsiteX2" fmla="*/ 182605 w 182604"/>
                  <a:gd name="connsiteY2" fmla="*/ 0 h 225665"/>
                  <a:gd name="connsiteX3" fmla="*/ 126611 w 182604"/>
                  <a:gd name="connsiteY3" fmla="*/ 225666 h 225665"/>
                  <a:gd name="connsiteX4" fmla="*/ 2603 w 182604"/>
                  <a:gd name="connsiteY4" fmla="*/ 80199 h 225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04" h="225665">
                    <a:moveTo>
                      <a:pt x="2603" y="80199"/>
                    </a:moveTo>
                    <a:cubicBezTo>
                      <a:pt x="23769" y="75667"/>
                      <a:pt x="155531" y="8778"/>
                      <a:pt x="155531" y="8778"/>
                    </a:cubicBezTo>
                    <a:cubicBezTo>
                      <a:pt x="155531" y="8778"/>
                      <a:pt x="165916" y="5398"/>
                      <a:pt x="182605" y="0"/>
                    </a:cubicBezTo>
                    <a:cubicBezTo>
                      <a:pt x="182605" y="0"/>
                      <a:pt x="134401" y="225850"/>
                      <a:pt x="126611" y="225666"/>
                    </a:cubicBezTo>
                    <a:cubicBezTo>
                      <a:pt x="94589" y="225021"/>
                      <a:pt x="-18490" y="84767"/>
                      <a:pt x="2603" y="80199"/>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7" name="Freeform 346">
                <a:extLst>
                  <a:ext uri="{FF2B5EF4-FFF2-40B4-BE49-F238E27FC236}">
                    <a16:creationId xmlns:a16="http://schemas.microsoft.com/office/drawing/2014/main" id="{054745BC-4015-88E3-C56F-1CB31493C57A}"/>
                  </a:ext>
                </a:extLst>
              </p:cNvPr>
              <p:cNvSpPr/>
              <p:nvPr/>
            </p:nvSpPr>
            <p:spPr>
              <a:xfrm>
                <a:off x="7821982" y="-1964297"/>
                <a:ext cx="832795" cy="580615"/>
              </a:xfrm>
              <a:custGeom>
                <a:avLst/>
                <a:gdLst>
                  <a:gd name="connsiteX0" fmla="*/ 247618 w 832795"/>
                  <a:gd name="connsiteY0" fmla="*/ 0 h 580615"/>
                  <a:gd name="connsiteX1" fmla="*/ 0 w 832795"/>
                  <a:gd name="connsiteY1" fmla="*/ 414055 h 580615"/>
                  <a:gd name="connsiteX2" fmla="*/ 365958 w 832795"/>
                  <a:gd name="connsiteY2" fmla="*/ 558011 h 580615"/>
                  <a:gd name="connsiteX3" fmla="*/ 832764 w 832795"/>
                  <a:gd name="connsiteY3" fmla="*/ 532396 h 580615"/>
                  <a:gd name="connsiteX4" fmla="*/ 718606 w 832795"/>
                  <a:gd name="connsiteY4" fmla="*/ 120174 h 580615"/>
                  <a:gd name="connsiteX5" fmla="*/ 247618 w 832795"/>
                  <a:gd name="connsiteY5" fmla="*/ 0 h 58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2795" h="580615">
                    <a:moveTo>
                      <a:pt x="247618" y="0"/>
                    </a:moveTo>
                    <a:cubicBezTo>
                      <a:pt x="182966" y="151730"/>
                      <a:pt x="23336" y="391682"/>
                      <a:pt x="0" y="414055"/>
                    </a:cubicBezTo>
                    <a:cubicBezTo>
                      <a:pt x="0" y="414055"/>
                      <a:pt x="55062" y="506163"/>
                      <a:pt x="365958" y="558011"/>
                    </a:cubicBezTo>
                    <a:cubicBezTo>
                      <a:pt x="724560" y="617780"/>
                      <a:pt x="830678" y="541100"/>
                      <a:pt x="832764" y="532396"/>
                    </a:cubicBezTo>
                    <a:cubicBezTo>
                      <a:pt x="834601" y="524336"/>
                      <a:pt x="756572" y="326340"/>
                      <a:pt x="718606" y="120174"/>
                    </a:cubicBezTo>
                    <a:cubicBezTo>
                      <a:pt x="555339" y="129532"/>
                      <a:pt x="389608" y="89446"/>
                      <a:pt x="247618" y="0"/>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8" name="Freeform 347">
                <a:extLst>
                  <a:ext uri="{FF2B5EF4-FFF2-40B4-BE49-F238E27FC236}">
                    <a16:creationId xmlns:a16="http://schemas.microsoft.com/office/drawing/2014/main" id="{E3EA5154-08EC-A3B2-8F28-58474B422C9B}"/>
                  </a:ext>
                </a:extLst>
              </p:cNvPr>
              <p:cNvSpPr/>
              <p:nvPr/>
            </p:nvSpPr>
            <p:spPr>
              <a:xfrm>
                <a:off x="8069601" y="-2345101"/>
                <a:ext cx="470987" cy="502306"/>
              </a:xfrm>
              <a:custGeom>
                <a:avLst/>
                <a:gdLst>
                  <a:gd name="connsiteX0" fmla="*/ 470987 w 470987"/>
                  <a:gd name="connsiteY0" fmla="*/ 500978 h 502306"/>
                  <a:gd name="connsiteX1" fmla="*/ 462836 w 470987"/>
                  <a:gd name="connsiteY1" fmla="*/ 452123 h 502306"/>
                  <a:gd name="connsiteX2" fmla="*/ 422673 w 470987"/>
                  <a:gd name="connsiteY2" fmla="*/ 40509 h 502306"/>
                  <a:gd name="connsiteX3" fmla="*/ 131392 w 470987"/>
                  <a:gd name="connsiteY3" fmla="*/ 0 h 502306"/>
                  <a:gd name="connsiteX4" fmla="*/ 32123 w 470987"/>
                  <a:gd name="connsiteY4" fmla="*/ 292048 h 502306"/>
                  <a:gd name="connsiteX5" fmla="*/ 0 w 470987"/>
                  <a:gd name="connsiteY5" fmla="*/ 380804 h 502306"/>
                  <a:gd name="connsiteX6" fmla="*/ 470987 w 470987"/>
                  <a:gd name="connsiteY6" fmla="*/ 500978 h 5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987" h="502306">
                    <a:moveTo>
                      <a:pt x="470987" y="500978"/>
                    </a:moveTo>
                    <a:cubicBezTo>
                      <a:pt x="468033" y="484748"/>
                      <a:pt x="465255" y="468417"/>
                      <a:pt x="462836" y="452123"/>
                    </a:cubicBezTo>
                    <a:cubicBezTo>
                      <a:pt x="429559" y="229544"/>
                      <a:pt x="422673" y="40509"/>
                      <a:pt x="422673" y="40509"/>
                    </a:cubicBezTo>
                    <a:cubicBezTo>
                      <a:pt x="422673" y="40509"/>
                      <a:pt x="185153" y="7802"/>
                      <a:pt x="131392" y="0"/>
                    </a:cubicBezTo>
                    <a:cubicBezTo>
                      <a:pt x="131392" y="0"/>
                      <a:pt x="77050" y="131430"/>
                      <a:pt x="32123" y="292048"/>
                    </a:cubicBezTo>
                    <a:cubicBezTo>
                      <a:pt x="24443" y="319497"/>
                      <a:pt x="13302" y="349616"/>
                      <a:pt x="0" y="380804"/>
                    </a:cubicBezTo>
                    <a:cubicBezTo>
                      <a:pt x="141990" y="470250"/>
                      <a:pt x="307721" y="510336"/>
                      <a:pt x="470987" y="500978"/>
                    </a:cubicBezTo>
                  </a:path>
                </a:pathLst>
              </a:custGeom>
              <a:solidFill>
                <a:schemeClr val="accent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9" name="Freeform 348">
                <a:extLst>
                  <a:ext uri="{FF2B5EF4-FFF2-40B4-BE49-F238E27FC236}">
                    <a16:creationId xmlns:a16="http://schemas.microsoft.com/office/drawing/2014/main" id="{C30F592F-91BB-90DF-5EE6-1969AACD316A}"/>
                  </a:ext>
                </a:extLst>
              </p:cNvPr>
              <p:cNvSpPr/>
              <p:nvPr/>
            </p:nvSpPr>
            <p:spPr>
              <a:xfrm>
                <a:off x="8061265" y="-2011033"/>
                <a:ext cx="479793" cy="178620"/>
              </a:xfrm>
              <a:custGeom>
                <a:avLst/>
                <a:gdLst>
                  <a:gd name="connsiteX0" fmla="*/ 464036 w 479793"/>
                  <a:gd name="connsiteY0" fmla="*/ 68400 h 178620"/>
                  <a:gd name="connsiteX1" fmla="*/ 26761 w 479793"/>
                  <a:gd name="connsiteY1" fmla="*/ 0 h 178620"/>
                  <a:gd name="connsiteX2" fmla="*/ 0 w 479793"/>
                  <a:gd name="connsiteY2" fmla="*/ 65848 h 178620"/>
                  <a:gd name="connsiteX3" fmla="*/ 479794 w 479793"/>
                  <a:gd name="connsiteY3" fmla="*/ 169074 h 178620"/>
                  <a:gd name="connsiteX4" fmla="*/ 471172 w 479793"/>
                  <a:gd name="connsiteY4" fmla="*/ 118055 h 178620"/>
                  <a:gd name="connsiteX5" fmla="*/ 464036 w 479793"/>
                  <a:gd name="connsiteY5" fmla="*/ 68400 h 178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9793" h="178620">
                    <a:moveTo>
                      <a:pt x="464036" y="68400"/>
                    </a:moveTo>
                    <a:cubicBezTo>
                      <a:pt x="317275" y="100057"/>
                      <a:pt x="160064" y="81820"/>
                      <a:pt x="26761" y="0"/>
                    </a:cubicBezTo>
                    <a:cubicBezTo>
                      <a:pt x="19044" y="21157"/>
                      <a:pt x="10136" y="43245"/>
                      <a:pt x="0" y="65848"/>
                    </a:cubicBezTo>
                    <a:cubicBezTo>
                      <a:pt x="50087" y="161015"/>
                      <a:pt x="413340" y="197858"/>
                      <a:pt x="479794" y="169074"/>
                    </a:cubicBezTo>
                    <a:cubicBezTo>
                      <a:pt x="476581" y="152089"/>
                      <a:pt x="473738" y="135068"/>
                      <a:pt x="471172" y="118055"/>
                    </a:cubicBezTo>
                    <a:cubicBezTo>
                      <a:pt x="468615" y="101034"/>
                      <a:pt x="466233" y="84482"/>
                      <a:pt x="464036" y="68400"/>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0" name="Freeform 349">
                <a:extLst>
                  <a:ext uri="{FF2B5EF4-FFF2-40B4-BE49-F238E27FC236}">
                    <a16:creationId xmlns:a16="http://schemas.microsoft.com/office/drawing/2014/main" id="{1943532E-B6B9-EE29-C372-DD5C8B71A24E}"/>
                  </a:ext>
                </a:extLst>
              </p:cNvPr>
              <p:cNvSpPr/>
              <p:nvPr/>
            </p:nvSpPr>
            <p:spPr>
              <a:xfrm>
                <a:off x="8241142" y="-2314586"/>
                <a:ext cx="180349" cy="141859"/>
              </a:xfrm>
              <a:custGeom>
                <a:avLst/>
                <a:gdLst>
                  <a:gd name="connsiteX0" fmla="*/ 1279 w 180349"/>
                  <a:gd name="connsiteY0" fmla="*/ 16111 h 141859"/>
                  <a:gd name="connsiteX1" fmla="*/ 64604 w 180349"/>
                  <a:gd name="connsiteY1" fmla="*/ 141249 h 141859"/>
                  <a:gd name="connsiteX2" fmla="*/ 180350 w 180349"/>
                  <a:gd name="connsiteY2" fmla="*/ 55404 h 141859"/>
                  <a:gd name="connsiteX3" fmla="*/ 1279 w 180349"/>
                  <a:gd name="connsiteY3" fmla="*/ 16111 h 141859"/>
                </a:gdLst>
                <a:ahLst/>
                <a:cxnLst>
                  <a:cxn ang="0">
                    <a:pos x="connsiteX0" y="connsiteY0"/>
                  </a:cxn>
                  <a:cxn ang="0">
                    <a:pos x="connsiteX1" y="connsiteY1"/>
                  </a:cxn>
                  <a:cxn ang="0">
                    <a:pos x="connsiteX2" y="connsiteY2"/>
                  </a:cxn>
                  <a:cxn ang="0">
                    <a:pos x="connsiteX3" y="connsiteY3"/>
                  </a:cxn>
                </a:cxnLst>
                <a:rect l="l" t="t" r="r" b="b"/>
                <a:pathLst>
                  <a:path w="180349" h="141859">
                    <a:moveTo>
                      <a:pt x="1279" y="16111"/>
                    </a:moveTo>
                    <a:cubicBezTo>
                      <a:pt x="1279" y="16111"/>
                      <a:pt x="-14477" y="132112"/>
                      <a:pt x="64604" y="141249"/>
                    </a:cubicBezTo>
                    <a:cubicBezTo>
                      <a:pt x="143712" y="150313"/>
                      <a:pt x="180350" y="55404"/>
                      <a:pt x="180350" y="55404"/>
                    </a:cubicBezTo>
                    <a:cubicBezTo>
                      <a:pt x="180350" y="55404"/>
                      <a:pt x="50822" y="-36133"/>
                      <a:pt x="1279" y="16111"/>
                    </a:cubicBezTo>
                  </a:path>
                </a:pathLst>
              </a:custGeom>
              <a:solidFill>
                <a:srgbClr val="A67967"/>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1" name="Freeform 350">
                <a:extLst>
                  <a:ext uri="{FF2B5EF4-FFF2-40B4-BE49-F238E27FC236}">
                    <a16:creationId xmlns:a16="http://schemas.microsoft.com/office/drawing/2014/main" id="{B6F02CFA-1E63-0B4C-1AB0-D8D072CC056E}"/>
                  </a:ext>
                </a:extLst>
              </p:cNvPr>
              <p:cNvSpPr/>
              <p:nvPr/>
            </p:nvSpPr>
            <p:spPr>
              <a:xfrm>
                <a:off x="7856825" y="-3185280"/>
                <a:ext cx="995179" cy="872265"/>
              </a:xfrm>
              <a:custGeom>
                <a:avLst/>
                <a:gdLst>
                  <a:gd name="connsiteX0" fmla="*/ 24549 w 995179"/>
                  <a:gd name="connsiteY0" fmla="*/ 573277 h 872265"/>
                  <a:gd name="connsiteX1" fmla="*/ 35616 w 995179"/>
                  <a:gd name="connsiteY1" fmla="*/ 532187 h 872265"/>
                  <a:gd name="connsiteX2" fmla="*/ 1001 w 995179"/>
                  <a:gd name="connsiteY2" fmla="*/ 496026 h 872265"/>
                  <a:gd name="connsiteX3" fmla="*/ 27863 w 995179"/>
                  <a:gd name="connsiteY3" fmla="*/ 443211 h 872265"/>
                  <a:gd name="connsiteX4" fmla="*/ 10518 w 995179"/>
                  <a:gd name="connsiteY4" fmla="*/ 415578 h 872265"/>
                  <a:gd name="connsiteX5" fmla="*/ 39872 w 995179"/>
                  <a:gd name="connsiteY5" fmla="*/ 361750 h 872265"/>
                  <a:gd name="connsiteX6" fmla="*/ 19213 w 995179"/>
                  <a:gd name="connsiteY6" fmla="*/ 331603 h 872265"/>
                  <a:gd name="connsiteX7" fmla="*/ 56248 w 995179"/>
                  <a:gd name="connsiteY7" fmla="*/ 275362 h 872265"/>
                  <a:gd name="connsiteX8" fmla="*/ 69328 w 995179"/>
                  <a:gd name="connsiteY8" fmla="*/ 274717 h 872265"/>
                  <a:gd name="connsiteX9" fmla="*/ 64749 w 995179"/>
                  <a:gd name="connsiteY9" fmla="*/ 262448 h 872265"/>
                  <a:gd name="connsiteX10" fmla="*/ 101746 w 995179"/>
                  <a:gd name="connsiteY10" fmla="*/ 206243 h 872265"/>
                  <a:gd name="connsiteX11" fmla="*/ 117900 w 995179"/>
                  <a:gd name="connsiteY11" fmla="*/ 205884 h 872265"/>
                  <a:gd name="connsiteX12" fmla="*/ 114661 w 995179"/>
                  <a:gd name="connsiteY12" fmla="*/ 196139 h 872265"/>
                  <a:gd name="connsiteX13" fmla="*/ 151649 w 995179"/>
                  <a:gd name="connsiteY13" fmla="*/ 139934 h 872265"/>
                  <a:gd name="connsiteX14" fmla="*/ 171994 w 995179"/>
                  <a:gd name="connsiteY14" fmla="*/ 140257 h 872265"/>
                  <a:gd name="connsiteX15" fmla="*/ 208225 w 995179"/>
                  <a:gd name="connsiteY15" fmla="*/ 105790 h 872265"/>
                  <a:gd name="connsiteX16" fmla="*/ 252330 w 995179"/>
                  <a:gd name="connsiteY16" fmla="*/ 119717 h 872265"/>
                  <a:gd name="connsiteX17" fmla="*/ 252145 w 995179"/>
                  <a:gd name="connsiteY17" fmla="*/ 119173 h 872265"/>
                  <a:gd name="connsiteX18" fmla="*/ 289143 w 995179"/>
                  <a:gd name="connsiteY18" fmla="*/ 62904 h 872265"/>
                  <a:gd name="connsiteX19" fmla="*/ 334069 w 995179"/>
                  <a:gd name="connsiteY19" fmla="*/ 77651 h 872265"/>
                  <a:gd name="connsiteX20" fmla="*/ 371639 w 995179"/>
                  <a:gd name="connsiteY20" fmla="*/ 27212 h 872265"/>
                  <a:gd name="connsiteX21" fmla="*/ 417074 w 995179"/>
                  <a:gd name="connsiteY21" fmla="*/ 42686 h 872265"/>
                  <a:gd name="connsiteX22" fmla="*/ 451366 w 995179"/>
                  <a:gd name="connsiteY22" fmla="*/ 14510 h 872265"/>
                  <a:gd name="connsiteX23" fmla="*/ 499256 w 995179"/>
                  <a:gd name="connsiteY23" fmla="*/ 32785 h 872265"/>
                  <a:gd name="connsiteX24" fmla="*/ 534666 w 995179"/>
                  <a:gd name="connsiteY24" fmla="*/ 1017 h 872265"/>
                  <a:gd name="connsiteX25" fmla="*/ 581642 w 995179"/>
                  <a:gd name="connsiteY25" fmla="*/ 18213 h 872265"/>
                  <a:gd name="connsiteX26" fmla="*/ 600214 w 995179"/>
                  <a:gd name="connsiteY26" fmla="*/ 9868 h 872265"/>
                  <a:gd name="connsiteX27" fmla="*/ 656467 w 995179"/>
                  <a:gd name="connsiteY27" fmla="*/ 46748 h 872265"/>
                  <a:gd name="connsiteX28" fmla="*/ 656578 w 995179"/>
                  <a:gd name="connsiteY28" fmla="*/ 47504 h 872265"/>
                  <a:gd name="connsiteX29" fmla="*/ 690686 w 995179"/>
                  <a:gd name="connsiteY29" fmla="*/ 59487 h 872265"/>
                  <a:gd name="connsiteX30" fmla="*/ 709757 w 995179"/>
                  <a:gd name="connsiteY30" fmla="*/ 50709 h 872265"/>
                  <a:gd name="connsiteX31" fmla="*/ 765401 w 995179"/>
                  <a:gd name="connsiteY31" fmla="*/ 85351 h 872265"/>
                  <a:gd name="connsiteX32" fmla="*/ 809856 w 995179"/>
                  <a:gd name="connsiteY32" fmla="*/ 119827 h 872265"/>
                  <a:gd name="connsiteX33" fmla="*/ 827386 w 995179"/>
                  <a:gd name="connsiteY33" fmla="*/ 112302 h 872265"/>
                  <a:gd name="connsiteX34" fmla="*/ 883741 w 995179"/>
                  <a:gd name="connsiteY34" fmla="*/ 149182 h 872265"/>
                  <a:gd name="connsiteX35" fmla="*/ 874796 w 995179"/>
                  <a:gd name="connsiteY35" fmla="*/ 187573 h 872265"/>
                  <a:gd name="connsiteX36" fmla="*/ 906569 w 995179"/>
                  <a:gd name="connsiteY36" fmla="*/ 222906 h 872265"/>
                  <a:gd name="connsiteX37" fmla="*/ 899027 w 995179"/>
                  <a:gd name="connsiteY37" fmla="*/ 259463 h 872265"/>
                  <a:gd name="connsiteX38" fmla="*/ 944424 w 995179"/>
                  <a:gd name="connsiteY38" fmla="*/ 297200 h 872265"/>
                  <a:gd name="connsiteX39" fmla="*/ 935341 w 995179"/>
                  <a:gd name="connsiteY39" fmla="*/ 335812 h 872265"/>
                  <a:gd name="connsiteX40" fmla="*/ 975145 w 995179"/>
                  <a:gd name="connsiteY40" fmla="*/ 373052 h 872265"/>
                  <a:gd name="connsiteX41" fmla="*/ 962452 w 995179"/>
                  <a:gd name="connsiteY41" fmla="*/ 416085 h 872265"/>
                  <a:gd name="connsiteX42" fmla="*/ 982862 w 995179"/>
                  <a:gd name="connsiteY42" fmla="*/ 446158 h 872265"/>
                  <a:gd name="connsiteX43" fmla="*/ 971619 w 995179"/>
                  <a:gd name="connsiteY43" fmla="*/ 487395 h 872265"/>
                  <a:gd name="connsiteX44" fmla="*/ 994188 w 995179"/>
                  <a:gd name="connsiteY44" fmla="*/ 518518 h 872265"/>
                  <a:gd name="connsiteX45" fmla="*/ 965416 w 995179"/>
                  <a:gd name="connsiteY45" fmla="*/ 572162 h 872265"/>
                  <a:gd name="connsiteX46" fmla="*/ 976012 w 995179"/>
                  <a:gd name="connsiteY46" fmla="*/ 593209 h 872265"/>
                  <a:gd name="connsiteX47" fmla="*/ 939015 w 995179"/>
                  <a:gd name="connsiteY47" fmla="*/ 649478 h 872265"/>
                  <a:gd name="connsiteX48" fmla="*/ 946335 w 995179"/>
                  <a:gd name="connsiteY48" fmla="*/ 666610 h 872265"/>
                  <a:gd name="connsiteX49" fmla="*/ 909338 w 995179"/>
                  <a:gd name="connsiteY49" fmla="*/ 722843 h 872265"/>
                  <a:gd name="connsiteX50" fmla="*/ 872276 w 995179"/>
                  <a:gd name="connsiteY50" fmla="*/ 779010 h 872265"/>
                  <a:gd name="connsiteX51" fmla="*/ 859260 w 995179"/>
                  <a:gd name="connsiteY51" fmla="*/ 779655 h 872265"/>
                  <a:gd name="connsiteX52" fmla="*/ 821543 w 995179"/>
                  <a:gd name="connsiteY52" fmla="*/ 823158 h 872265"/>
                  <a:gd name="connsiteX53" fmla="*/ 793342 w 995179"/>
                  <a:gd name="connsiteY53" fmla="*/ 820385 h 872265"/>
                  <a:gd name="connsiteX54" fmla="*/ 757102 w 995179"/>
                  <a:gd name="connsiteY54" fmla="*/ 855110 h 872265"/>
                  <a:gd name="connsiteX55" fmla="*/ 709148 w 995179"/>
                  <a:gd name="connsiteY55" fmla="*/ 836753 h 872265"/>
                  <a:gd name="connsiteX56" fmla="*/ 673775 w 995179"/>
                  <a:gd name="connsiteY56" fmla="*/ 868604 h 872265"/>
                  <a:gd name="connsiteX57" fmla="*/ 619109 w 995179"/>
                  <a:gd name="connsiteY57" fmla="*/ 837186 h 872265"/>
                  <a:gd name="connsiteX58" fmla="*/ 583811 w 995179"/>
                  <a:gd name="connsiteY58" fmla="*/ 868457 h 872265"/>
                  <a:gd name="connsiteX59" fmla="*/ 532173 w 995179"/>
                  <a:gd name="connsiteY59" fmla="*/ 843919 h 872265"/>
                  <a:gd name="connsiteX60" fmla="*/ 498278 w 995179"/>
                  <a:gd name="connsiteY60" fmla="*/ 871266 h 872265"/>
                  <a:gd name="connsiteX61" fmla="*/ 448089 w 995179"/>
                  <a:gd name="connsiteY61" fmla="*/ 849427 h 872265"/>
                  <a:gd name="connsiteX62" fmla="*/ 434926 w 995179"/>
                  <a:gd name="connsiteY62" fmla="*/ 854493 h 872265"/>
                  <a:gd name="connsiteX63" fmla="*/ 381701 w 995179"/>
                  <a:gd name="connsiteY63" fmla="*/ 827183 h 872265"/>
                  <a:gd name="connsiteX64" fmla="*/ 357183 w 995179"/>
                  <a:gd name="connsiteY64" fmla="*/ 840640 h 872265"/>
                  <a:gd name="connsiteX65" fmla="*/ 307282 w 995179"/>
                  <a:gd name="connsiteY65" fmla="*/ 819381 h 872265"/>
                  <a:gd name="connsiteX66" fmla="*/ 287444 w 995179"/>
                  <a:gd name="connsiteY66" fmla="*/ 828915 h 872265"/>
                  <a:gd name="connsiteX67" fmla="*/ 231016 w 995179"/>
                  <a:gd name="connsiteY67" fmla="*/ 792034 h 872265"/>
                  <a:gd name="connsiteX68" fmla="*/ 230841 w 995179"/>
                  <a:gd name="connsiteY68" fmla="*/ 789944 h 872265"/>
                  <a:gd name="connsiteX69" fmla="*/ 210209 w 995179"/>
                  <a:gd name="connsiteY69" fmla="*/ 800057 h 872265"/>
                  <a:gd name="connsiteX70" fmla="*/ 153855 w 995179"/>
                  <a:gd name="connsiteY70" fmla="*/ 763140 h 872265"/>
                  <a:gd name="connsiteX71" fmla="*/ 153569 w 995179"/>
                  <a:gd name="connsiteY71" fmla="*/ 760589 h 872265"/>
                  <a:gd name="connsiteX72" fmla="*/ 139538 w 995179"/>
                  <a:gd name="connsiteY72" fmla="*/ 766161 h 872265"/>
                  <a:gd name="connsiteX73" fmla="*/ 83109 w 995179"/>
                  <a:gd name="connsiteY73" fmla="*/ 729253 h 872265"/>
                  <a:gd name="connsiteX74" fmla="*/ 91435 w 995179"/>
                  <a:gd name="connsiteY74" fmla="*/ 691682 h 872265"/>
                  <a:gd name="connsiteX75" fmla="*/ 48780 w 995179"/>
                  <a:gd name="connsiteY75" fmla="*/ 654157 h 872265"/>
                  <a:gd name="connsiteX76" fmla="*/ 62441 w 995179"/>
                  <a:gd name="connsiteY76" fmla="*/ 610369 h 872265"/>
                  <a:gd name="connsiteX77" fmla="*/ 24549 w 995179"/>
                  <a:gd name="connsiteY77" fmla="*/ 573277 h 872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95179" h="872265">
                    <a:moveTo>
                      <a:pt x="24549" y="573277"/>
                    </a:moveTo>
                    <a:cubicBezTo>
                      <a:pt x="21336" y="558024"/>
                      <a:pt x="26025" y="543056"/>
                      <a:pt x="35616" y="532187"/>
                    </a:cubicBezTo>
                    <a:cubicBezTo>
                      <a:pt x="18668" y="527803"/>
                      <a:pt x="4748" y="514272"/>
                      <a:pt x="1001" y="496026"/>
                    </a:cubicBezTo>
                    <a:cubicBezTo>
                      <a:pt x="-3615" y="473827"/>
                      <a:pt x="8146" y="452173"/>
                      <a:pt x="27863" y="443211"/>
                    </a:cubicBezTo>
                    <a:cubicBezTo>
                      <a:pt x="19324" y="436514"/>
                      <a:pt x="12825" y="427018"/>
                      <a:pt x="10518" y="415578"/>
                    </a:cubicBezTo>
                    <a:cubicBezTo>
                      <a:pt x="5727" y="392514"/>
                      <a:pt x="18558" y="370067"/>
                      <a:pt x="39872" y="361750"/>
                    </a:cubicBezTo>
                    <a:cubicBezTo>
                      <a:pt x="29561" y="355063"/>
                      <a:pt x="21992" y="344553"/>
                      <a:pt x="19213" y="331603"/>
                    </a:cubicBezTo>
                    <a:cubicBezTo>
                      <a:pt x="13915" y="305914"/>
                      <a:pt x="30493" y="280759"/>
                      <a:pt x="56248" y="275362"/>
                    </a:cubicBezTo>
                    <a:cubicBezTo>
                      <a:pt x="60752" y="274533"/>
                      <a:pt x="65081" y="274468"/>
                      <a:pt x="69328" y="274717"/>
                    </a:cubicBezTo>
                    <a:cubicBezTo>
                      <a:pt x="67353" y="270903"/>
                      <a:pt x="65728" y="266943"/>
                      <a:pt x="64749" y="262448"/>
                    </a:cubicBezTo>
                    <a:cubicBezTo>
                      <a:pt x="59451" y="236759"/>
                      <a:pt x="76001" y="211539"/>
                      <a:pt x="101746" y="206243"/>
                    </a:cubicBezTo>
                    <a:cubicBezTo>
                      <a:pt x="107304" y="205129"/>
                      <a:pt x="112676" y="205129"/>
                      <a:pt x="117900" y="205884"/>
                    </a:cubicBezTo>
                    <a:cubicBezTo>
                      <a:pt x="116461" y="202826"/>
                      <a:pt x="115381" y="199593"/>
                      <a:pt x="114661" y="196139"/>
                    </a:cubicBezTo>
                    <a:cubicBezTo>
                      <a:pt x="109325" y="170413"/>
                      <a:pt x="125876" y="145222"/>
                      <a:pt x="151649" y="139934"/>
                    </a:cubicBezTo>
                    <a:cubicBezTo>
                      <a:pt x="158609" y="138498"/>
                      <a:pt x="165495" y="138709"/>
                      <a:pt x="171994" y="140257"/>
                    </a:cubicBezTo>
                    <a:cubicBezTo>
                      <a:pt x="176424" y="123419"/>
                      <a:pt x="189874" y="109566"/>
                      <a:pt x="208225" y="105790"/>
                    </a:cubicBezTo>
                    <a:cubicBezTo>
                      <a:pt x="224960" y="102336"/>
                      <a:pt x="241363" y="108203"/>
                      <a:pt x="252330" y="119717"/>
                    </a:cubicBezTo>
                    <a:cubicBezTo>
                      <a:pt x="252293" y="119533"/>
                      <a:pt x="252145" y="119357"/>
                      <a:pt x="252145" y="119173"/>
                    </a:cubicBezTo>
                    <a:cubicBezTo>
                      <a:pt x="246847" y="93411"/>
                      <a:pt x="263361" y="68265"/>
                      <a:pt x="289143" y="62904"/>
                    </a:cubicBezTo>
                    <a:cubicBezTo>
                      <a:pt x="306303" y="59340"/>
                      <a:pt x="323002" y="65603"/>
                      <a:pt x="334069" y="77651"/>
                    </a:cubicBezTo>
                    <a:cubicBezTo>
                      <a:pt x="332085" y="54053"/>
                      <a:pt x="347741" y="32177"/>
                      <a:pt x="371639" y="27212"/>
                    </a:cubicBezTo>
                    <a:cubicBezTo>
                      <a:pt x="389095" y="23611"/>
                      <a:pt x="406116" y="30197"/>
                      <a:pt x="417074" y="42686"/>
                    </a:cubicBezTo>
                    <a:cubicBezTo>
                      <a:pt x="422953" y="28760"/>
                      <a:pt x="435397" y="17753"/>
                      <a:pt x="451366" y="14510"/>
                    </a:cubicBezTo>
                    <a:cubicBezTo>
                      <a:pt x="470151" y="10587"/>
                      <a:pt x="488511" y="18397"/>
                      <a:pt x="499256" y="32785"/>
                    </a:cubicBezTo>
                    <a:cubicBezTo>
                      <a:pt x="504370" y="17209"/>
                      <a:pt x="517321" y="4618"/>
                      <a:pt x="534666" y="1017"/>
                    </a:cubicBezTo>
                    <a:cubicBezTo>
                      <a:pt x="552979" y="-2834"/>
                      <a:pt x="570796" y="4544"/>
                      <a:pt x="581642" y="18213"/>
                    </a:cubicBezTo>
                    <a:cubicBezTo>
                      <a:pt x="586912" y="14298"/>
                      <a:pt x="593217" y="11268"/>
                      <a:pt x="600214" y="9868"/>
                    </a:cubicBezTo>
                    <a:cubicBezTo>
                      <a:pt x="625959" y="4507"/>
                      <a:pt x="651206" y="21059"/>
                      <a:pt x="656467" y="46748"/>
                    </a:cubicBezTo>
                    <a:cubicBezTo>
                      <a:pt x="656578" y="47034"/>
                      <a:pt x="656541" y="47255"/>
                      <a:pt x="656578" y="47504"/>
                    </a:cubicBezTo>
                    <a:cubicBezTo>
                      <a:pt x="669445" y="46859"/>
                      <a:pt x="681529" y="51317"/>
                      <a:pt x="690686" y="59487"/>
                    </a:cubicBezTo>
                    <a:cubicBezTo>
                      <a:pt x="696206" y="55351"/>
                      <a:pt x="702585" y="52146"/>
                      <a:pt x="709757" y="50709"/>
                    </a:cubicBezTo>
                    <a:cubicBezTo>
                      <a:pt x="734819" y="45523"/>
                      <a:pt x="759050" y="60961"/>
                      <a:pt x="765401" y="85351"/>
                    </a:cubicBezTo>
                    <a:cubicBezTo>
                      <a:pt x="785949" y="85858"/>
                      <a:pt x="804050" y="99563"/>
                      <a:pt x="809856" y="119827"/>
                    </a:cubicBezTo>
                    <a:cubicBezTo>
                      <a:pt x="814980" y="116226"/>
                      <a:pt x="820887" y="113601"/>
                      <a:pt x="827386" y="112302"/>
                    </a:cubicBezTo>
                    <a:cubicBezTo>
                      <a:pt x="853168" y="106978"/>
                      <a:pt x="878368" y="123456"/>
                      <a:pt x="883741" y="149182"/>
                    </a:cubicBezTo>
                    <a:cubicBezTo>
                      <a:pt x="886695" y="163247"/>
                      <a:pt x="882836" y="176999"/>
                      <a:pt x="874796" y="187573"/>
                    </a:cubicBezTo>
                    <a:cubicBezTo>
                      <a:pt x="890378" y="192786"/>
                      <a:pt x="902959" y="205709"/>
                      <a:pt x="906569" y="222906"/>
                    </a:cubicBezTo>
                    <a:cubicBezTo>
                      <a:pt x="909338" y="236077"/>
                      <a:pt x="906172" y="249175"/>
                      <a:pt x="899027" y="259463"/>
                    </a:cubicBezTo>
                    <a:cubicBezTo>
                      <a:pt x="920738" y="260071"/>
                      <a:pt x="939846" y="275260"/>
                      <a:pt x="944424" y="297200"/>
                    </a:cubicBezTo>
                    <a:cubicBezTo>
                      <a:pt x="947350" y="311348"/>
                      <a:pt x="943566" y="325229"/>
                      <a:pt x="935341" y="335812"/>
                    </a:cubicBezTo>
                    <a:cubicBezTo>
                      <a:pt x="954560" y="338612"/>
                      <a:pt x="970963" y="352898"/>
                      <a:pt x="975145" y="373052"/>
                    </a:cubicBezTo>
                    <a:cubicBezTo>
                      <a:pt x="978569" y="389207"/>
                      <a:pt x="973271" y="405179"/>
                      <a:pt x="962452" y="416085"/>
                    </a:cubicBezTo>
                    <a:cubicBezTo>
                      <a:pt x="972588" y="422735"/>
                      <a:pt x="980194" y="433355"/>
                      <a:pt x="982862" y="446158"/>
                    </a:cubicBezTo>
                    <a:cubicBezTo>
                      <a:pt x="986037" y="461522"/>
                      <a:pt x="981348" y="476563"/>
                      <a:pt x="971619" y="487395"/>
                    </a:cubicBezTo>
                    <a:cubicBezTo>
                      <a:pt x="982862" y="493944"/>
                      <a:pt x="991336" y="504877"/>
                      <a:pt x="994188" y="518518"/>
                    </a:cubicBezTo>
                    <a:cubicBezTo>
                      <a:pt x="998914" y="541361"/>
                      <a:pt x="986323" y="563670"/>
                      <a:pt x="965416" y="572162"/>
                    </a:cubicBezTo>
                    <a:cubicBezTo>
                      <a:pt x="970428" y="578066"/>
                      <a:pt x="974249" y="585187"/>
                      <a:pt x="976012" y="593209"/>
                    </a:cubicBezTo>
                    <a:cubicBezTo>
                      <a:pt x="981385" y="618935"/>
                      <a:pt x="964723" y="644118"/>
                      <a:pt x="939015" y="649478"/>
                    </a:cubicBezTo>
                    <a:cubicBezTo>
                      <a:pt x="942440" y="654553"/>
                      <a:pt x="945006" y="660273"/>
                      <a:pt x="946335" y="666610"/>
                    </a:cubicBezTo>
                    <a:cubicBezTo>
                      <a:pt x="951643" y="692299"/>
                      <a:pt x="935055" y="717482"/>
                      <a:pt x="909338" y="722843"/>
                    </a:cubicBezTo>
                    <a:cubicBezTo>
                      <a:pt x="914609" y="748568"/>
                      <a:pt x="898058" y="773686"/>
                      <a:pt x="872276" y="779010"/>
                    </a:cubicBezTo>
                    <a:cubicBezTo>
                      <a:pt x="867947" y="779977"/>
                      <a:pt x="863516" y="780051"/>
                      <a:pt x="859260" y="779655"/>
                    </a:cubicBezTo>
                    <a:cubicBezTo>
                      <a:pt x="857885" y="800453"/>
                      <a:pt x="843033" y="818700"/>
                      <a:pt x="821543" y="823158"/>
                    </a:cubicBezTo>
                    <a:cubicBezTo>
                      <a:pt x="811694" y="825138"/>
                      <a:pt x="802001" y="823987"/>
                      <a:pt x="793342" y="820385"/>
                    </a:cubicBezTo>
                    <a:cubicBezTo>
                      <a:pt x="788976" y="837333"/>
                      <a:pt x="775463" y="851260"/>
                      <a:pt x="757102" y="855110"/>
                    </a:cubicBezTo>
                    <a:cubicBezTo>
                      <a:pt x="738280" y="858997"/>
                      <a:pt x="719855" y="851186"/>
                      <a:pt x="709148" y="836753"/>
                    </a:cubicBezTo>
                    <a:cubicBezTo>
                      <a:pt x="703951" y="852411"/>
                      <a:pt x="691120" y="865003"/>
                      <a:pt x="673775" y="868604"/>
                    </a:cubicBezTo>
                    <a:cubicBezTo>
                      <a:pt x="649904" y="873532"/>
                      <a:pt x="626753" y="859605"/>
                      <a:pt x="619109" y="837186"/>
                    </a:cubicBezTo>
                    <a:cubicBezTo>
                      <a:pt x="613848" y="852586"/>
                      <a:pt x="601008" y="864929"/>
                      <a:pt x="583811" y="868457"/>
                    </a:cubicBezTo>
                    <a:cubicBezTo>
                      <a:pt x="562497" y="872878"/>
                      <a:pt x="541727" y="862230"/>
                      <a:pt x="532173" y="843919"/>
                    </a:cubicBezTo>
                    <a:cubicBezTo>
                      <a:pt x="526155" y="857450"/>
                      <a:pt x="513933" y="867987"/>
                      <a:pt x="498278" y="871266"/>
                    </a:cubicBezTo>
                    <a:cubicBezTo>
                      <a:pt x="478053" y="875475"/>
                      <a:pt x="458326" y="866044"/>
                      <a:pt x="448089" y="849427"/>
                    </a:cubicBezTo>
                    <a:cubicBezTo>
                      <a:pt x="444083" y="851619"/>
                      <a:pt x="439726" y="853452"/>
                      <a:pt x="434926" y="854493"/>
                    </a:cubicBezTo>
                    <a:cubicBezTo>
                      <a:pt x="412532" y="859099"/>
                      <a:pt x="390645" y="847226"/>
                      <a:pt x="381701" y="827183"/>
                    </a:cubicBezTo>
                    <a:cubicBezTo>
                      <a:pt x="375322" y="833806"/>
                      <a:pt x="366922" y="838669"/>
                      <a:pt x="357183" y="840640"/>
                    </a:cubicBezTo>
                    <a:cubicBezTo>
                      <a:pt x="337134" y="844849"/>
                      <a:pt x="317629" y="835712"/>
                      <a:pt x="307282" y="819381"/>
                    </a:cubicBezTo>
                    <a:cubicBezTo>
                      <a:pt x="301688" y="823950"/>
                      <a:pt x="295023" y="827404"/>
                      <a:pt x="287444" y="828915"/>
                    </a:cubicBezTo>
                    <a:cubicBezTo>
                      <a:pt x="261561" y="834275"/>
                      <a:pt x="236278" y="817760"/>
                      <a:pt x="231016" y="792034"/>
                    </a:cubicBezTo>
                    <a:cubicBezTo>
                      <a:pt x="230841" y="791390"/>
                      <a:pt x="230868" y="790634"/>
                      <a:pt x="230841" y="789944"/>
                    </a:cubicBezTo>
                    <a:cubicBezTo>
                      <a:pt x="224960" y="794807"/>
                      <a:pt x="218111" y="798436"/>
                      <a:pt x="210209" y="800057"/>
                    </a:cubicBezTo>
                    <a:cubicBezTo>
                      <a:pt x="184428" y="805418"/>
                      <a:pt x="159264" y="788903"/>
                      <a:pt x="153855" y="763140"/>
                    </a:cubicBezTo>
                    <a:cubicBezTo>
                      <a:pt x="153707" y="762311"/>
                      <a:pt x="153707" y="761417"/>
                      <a:pt x="153569" y="760589"/>
                    </a:cubicBezTo>
                    <a:cubicBezTo>
                      <a:pt x="149277" y="763039"/>
                      <a:pt x="144698" y="765083"/>
                      <a:pt x="139538" y="766161"/>
                    </a:cubicBezTo>
                    <a:cubicBezTo>
                      <a:pt x="113719" y="771457"/>
                      <a:pt x="88445" y="754942"/>
                      <a:pt x="83109" y="729253"/>
                    </a:cubicBezTo>
                    <a:cubicBezTo>
                      <a:pt x="80331" y="715575"/>
                      <a:pt x="83756" y="702155"/>
                      <a:pt x="91435" y="691682"/>
                    </a:cubicBezTo>
                    <a:cubicBezTo>
                      <a:pt x="70952" y="689960"/>
                      <a:pt x="53210" y="675241"/>
                      <a:pt x="48780" y="654157"/>
                    </a:cubicBezTo>
                    <a:cubicBezTo>
                      <a:pt x="45355" y="637578"/>
                      <a:pt x="51125" y="621348"/>
                      <a:pt x="62441" y="610369"/>
                    </a:cubicBezTo>
                    <a:cubicBezTo>
                      <a:pt x="44053" y="606952"/>
                      <a:pt x="28555" y="592776"/>
                      <a:pt x="24549" y="573277"/>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2" name="Freeform 351">
                <a:extLst>
                  <a:ext uri="{FF2B5EF4-FFF2-40B4-BE49-F238E27FC236}">
                    <a16:creationId xmlns:a16="http://schemas.microsoft.com/office/drawing/2014/main" id="{236E8238-4D70-A3FC-A661-4C3AB393B9E8}"/>
                  </a:ext>
                </a:extLst>
              </p:cNvPr>
              <p:cNvSpPr/>
              <p:nvPr/>
            </p:nvSpPr>
            <p:spPr>
              <a:xfrm>
                <a:off x="7921187" y="-2842675"/>
                <a:ext cx="18506" cy="60745"/>
              </a:xfrm>
              <a:custGeom>
                <a:avLst/>
                <a:gdLst>
                  <a:gd name="connsiteX0" fmla="*/ 7744 w 18506"/>
                  <a:gd name="connsiteY0" fmla="*/ 60667 h 60745"/>
                  <a:gd name="connsiteX1" fmla="*/ 8363 w 18506"/>
                  <a:gd name="connsiteY1" fmla="*/ 29866 h 60745"/>
                  <a:gd name="connsiteX2" fmla="*/ 18203 w 18506"/>
                  <a:gd name="connsiteY2" fmla="*/ 115 h 60745"/>
                  <a:gd name="connsiteX3" fmla="*/ 1144 w 18506"/>
                  <a:gd name="connsiteY3" fmla="*/ 28392 h 60745"/>
                  <a:gd name="connsiteX4" fmla="*/ 7744 w 18506"/>
                  <a:gd name="connsiteY4" fmla="*/ 60667 h 6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06" h="60745">
                    <a:moveTo>
                      <a:pt x="7744" y="60667"/>
                    </a:moveTo>
                    <a:cubicBezTo>
                      <a:pt x="11317" y="59331"/>
                      <a:pt x="4071" y="45883"/>
                      <a:pt x="8363" y="29866"/>
                    </a:cubicBezTo>
                    <a:cubicBezTo>
                      <a:pt x="10957" y="13249"/>
                      <a:pt x="20299" y="1551"/>
                      <a:pt x="18203" y="115"/>
                    </a:cubicBezTo>
                    <a:cubicBezTo>
                      <a:pt x="17335" y="-1221"/>
                      <a:pt x="4431" y="9178"/>
                      <a:pt x="1144" y="28392"/>
                    </a:cubicBezTo>
                    <a:cubicBezTo>
                      <a:pt x="-3610" y="47136"/>
                      <a:pt x="8003" y="61965"/>
                      <a:pt x="7744" y="60667"/>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3" name="Freeform 352">
                <a:extLst>
                  <a:ext uri="{FF2B5EF4-FFF2-40B4-BE49-F238E27FC236}">
                    <a16:creationId xmlns:a16="http://schemas.microsoft.com/office/drawing/2014/main" id="{CA18C027-7895-7F7F-4F69-66141B2761C2}"/>
                  </a:ext>
                </a:extLst>
              </p:cNvPr>
              <p:cNvSpPr/>
              <p:nvPr/>
            </p:nvSpPr>
            <p:spPr>
              <a:xfrm>
                <a:off x="7992060" y="-2980833"/>
                <a:ext cx="43427" cy="57160"/>
              </a:xfrm>
              <a:custGeom>
                <a:avLst/>
                <a:gdLst>
                  <a:gd name="connsiteX0" fmla="*/ 3186 w 43427"/>
                  <a:gd name="connsiteY0" fmla="*/ 57061 h 57160"/>
                  <a:gd name="connsiteX1" fmla="*/ 15657 w 43427"/>
                  <a:gd name="connsiteY1" fmla="*/ 24501 h 57160"/>
                  <a:gd name="connsiteX2" fmla="*/ 43386 w 43427"/>
                  <a:gd name="connsiteY2" fmla="*/ 359 h 57160"/>
                  <a:gd name="connsiteX3" fmla="*/ 10036 w 43427"/>
                  <a:gd name="connsiteY3" fmla="*/ 19683 h 57160"/>
                  <a:gd name="connsiteX4" fmla="*/ 3186 w 43427"/>
                  <a:gd name="connsiteY4" fmla="*/ 57061 h 57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27" h="57160">
                    <a:moveTo>
                      <a:pt x="3186" y="57061"/>
                    </a:moveTo>
                    <a:cubicBezTo>
                      <a:pt x="5928" y="56600"/>
                      <a:pt x="1561" y="39330"/>
                      <a:pt x="15657" y="24501"/>
                    </a:cubicBezTo>
                    <a:cubicBezTo>
                      <a:pt x="28931" y="9892"/>
                      <a:pt x="44329" y="2302"/>
                      <a:pt x="43386" y="359"/>
                    </a:cubicBezTo>
                    <a:cubicBezTo>
                      <a:pt x="42888" y="-1437"/>
                      <a:pt x="25257" y="3279"/>
                      <a:pt x="10036" y="19683"/>
                    </a:cubicBezTo>
                    <a:cubicBezTo>
                      <a:pt x="-6405" y="37488"/>
                      <a:pt x="2032" y="58793"/>
                      <a:pt x="3186" y="57061"/>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4" name="Freeform 353">
                <a:extLst>
                  <a:ext uri="{FF2B5EF4-FFF2-40B4-BE49-F238E27FC236}">
                    <a16:creationId xmlns:a16="http://schemas.microsoft.com/office/drawing/2014/main" id="{64C75A7C-BAEA-E1AE-79EB-EC3C52BB14AF}"/>
                  </a:ext>
                </a:extLst>
              </p:cNvPr>
              <p:cNvSpPr/>
              <p:nvPr/>
            </p:nvSpPr>
            <p:spPr>
              <a:xfrm>
                <a:off x="8747391" y="-2781082"/>
                <a:ext cx="27899" cy="63534"/>
              </a:xfrm>
              <a:custGeom>
                <a:avLst/>
                <a:gdLst>
                  <a:gd name="connsiteX0" fmla="*/ 97 w 27899"/>
                  <a:gd name="connsiteY0" fmla="*/ 63264 h 63534"/>
                  <a:gd name="connsiteX1" fmla="*/ 26461 w 27899"/>
                  <a:gd name="connsiteY1" fmla="*/ 37068 h 63534"/>
                  <a:gd name="connsiteX2" fmla="*/ 20941 w 27899"/>
                  <a:gd name="connsiteY2" fmla="*/ 41 h 63534"/>
                  <a:gd name="connsiteX3" fmla="*/ 19390 w 27899"/>
                  <a:gd name="connsiteY3" fmla="*/ 35235 h 63534"/>
                  <a:gd name="connsiteX4" fmla="*/ 97 w 27899"/>
                  <a:gd name="connsiteY4" fmla="*/ 63264 h 63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9" h="63534">
                    <a:moveTo>
                      <a:pt x="97" y="63264"/>
                    </a:moveTo>
                    <a:cubicBezTo>
                      <a:pt x="-374" y="64885"/>
                      <a:pt x="19962" y="59589"/>
                      <a:pt x="26461" y="37068"/>
                    </a:cubicBezTo>
                    <a:cubicBezTo>
                      <a:pt x="31325" y="15377"/>
                      <a:pt x="22417" y="-926"/>
                      <a:pt x="20941" y="41"/>
                    </a:cubicBezTo>
                    <a:cubicBezTo>
                      <a:pt x="18771" y="584"/>
                      <a:pt x="23719" y="16851"/>
                      <a:pt x="19390" y="35235"/>
                    </a:cubicBezTo>
                    <a:cubicBezTo>
                      <a:pt x="14377" y="53583"/>
                      <a:pt x="-1379" y="60924"/>
                      <a:pt x="97" y="63264"/>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5" name="Freeform 354">
                <a:extLst>
                  <a:ext uri="{FF2B5EF4-FFF2-40B4-BE49-F238E27FC236}">
                    <a16:creationId xmlns:a16="http://schemas.microsoft.com/office/drawing/2014/main" id="{8765A21D-5108-4553-763D-21A8C3525004}"/>
                  </a:ext>
                </a:extLst>
              </p:cNvPr>
              <p:cNvSpPr/>
              <p:nvPr/>
            </p:nvSpPr>
            <p:spPr>
              <a:xfrm>
                <a:off x="8773082" y="-2657305"/>
                <a:ext cx="18070" cy="44829"/>
              </a:xfrm>
              <a:custGeom>
                <a:avLst/>
                <a:gdLst>
                  <a:gd name="connsiteX0" fmla="*/ 114 w 18070"/>
                  <a:gd name="connsiteY0" fmla="*/ 44436 h 44829"/>
                  <a:gd name="connsiteX1" fmla="*/ 16951 w 18070"/>
                  <a:gd name="connsiteY1" fmla="*/ 25480 h 44829"/>
                  <a:gd name="connsiteX2" fmla="*/ 14644 w 18070"/>
                  <a:gd name="connsiteY2" fmla="*/ 3 h 44829"/>
                  <a:gd name="connsiteX3" fmla="*/ 9779 w 18070"/>
                  <a:gd name="connsiteY3" fmla="*/ 23896 h 44829"/>
                  <a:gd name="connsiteX4" fmla="*/ 114 w 18070"/>
                  <a:gd name="connsiteY4" fmla="*/ 44436 h 44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0" h="44829">
                    <a:moveTo>
                      <a:pt x="114" y="44436"/>
                    </a:moveTo>
                    <a:cubicBezTo>
                      <a:pt x="-1575" y="46343"/>
                      <a:pt x="16056" y="41525"/>
                      <a:pt x="16951" y="25480"/>
                    </a:cubicBezTo>
                    <a:cubicBezTo>
                      <a:pt x="19803" y="11120"/>
                      <a:pt x="16527" y="-209"/>
                      <a:pt x="14644" y="3"/>
                    </a:cubicBezTo>
                    <a:cubicBezTo>
                      <a:pt x="12557" y="252"/>
                      <a:pt x="12373" y="11443"/>
                      <a:pt x="9779" y="23896"/>
                    </a:cubicBezTo>
                    <a:cubicBezTo>
                      <a:pt x="8625" y="37675"/>
                      <a:pt x="-855" y="40770"/>
                      <a:pt x="114" y="44436"/>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6" name="Freeform 355">
                <a:extLst>
                  <a:ext uri="{FF2B5EF4-FFF2-40B4-BE49-F238E27FC236}">
                    <a16:creationId xmlns:a16="http://schemas.microsoft.com/office/drawing/2014/main" id="{54EC4BEE-63DA-14C9-6937-0A9D5B39A360}"/>
                  </a:ext>
                </a:extLst>
              </p:cNvPr>
              <p:cNvSpPr/>
              <p:nvPr/>
            </p:nvSpPr>
            <p:spPr>
              <a:xfrm>
                <a:off x="8499378" y="-3042081"/>
                <a:ext cx="48027" cy="32091"/>
              </a:xfrm>
              <a:custGeom>
                <a:avLst/>
                <a:gdLst>
                  <a:gd name="connsiteX0" fmla="*/ 104 w 48027"/>
                  <a:gd name="connsiteY0" fmla="*/ 27500 h 32091"/>
                  <a:gd name="connsiteX1" fmla="*/ 31222 w 48027"/>
                  <a:gd name="connsiteY1" fmla="*/ 26634 h 32091"/>
                  <a:gd name="connsiteX2" fmla="*/ 47588 w 48027"/>
                  <a:gd name="connsiteY2" fmla="*/ 51 h 32091"/>
                  <a:gd name="connsiteX3" fmla="*/ 26966 w 48027"/>
                  <a:gd name="connsiteY3" fmla="*/ 20665 h 32091"/>
                  <a:gd name="connsiteX4" fmla="*/ 104 w 48027"/>
                  <a:gd name="connsiteY4" fmla="*/ 27500 h 32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27" h="32091">
                    <a:moveTo>
                      <a:pt x="104" y="27500"/>
                    </a:moveTo>
                    <a:cubicBezTo>
                      <a:pt x="-1446" y="28439"/>
                      <a:pt x="14523" y="37862"/>
                      <a:pt x="31222" y="26634"/>
                    </a:cubicBezTo>
                    <a:cubicBezTo>
                      <a:pt x="45936" y="15268"/>
                      <a:pt x="49398" y="438"/>
                      <a:pt x="47588" y="51"/>
                    </a:cubicBezTo>
                    <a:cubicBezTo>
                      <a:pt x="45677" y="-888"/>
                      <a:pt x="39262" y="11307"/>
                      <a:pt x="26966" y="20665"/>
                    </a:cubicBezTo>
                    <a:cubicBezTo>
                      <a:pt x="14237" y="29553"/>
                      <a:pt x="787" y="24948"/>
                      <a:pt x="104" y="27500"/>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7" name="Freeform 356">
                <a:extLst>
                  <a:ext uri="{FF2B5EF4-FFF2-40B4-BE49-F238E27FC236}">
                    <a16:creationId xmlns:a16="http://schemas.microsoft.com/office/drawing/2014/main" id="{825B14BC-20CC-1090-13ED-35E62D73A723}"/>
                  </a:ext>
                </a:extLst>
              </p:cNvPr>
              <p:cNvSpPr/>
              <p:nvPr/>
            </p:nvSpPr>
            <p:spPr>
              <a:xfrm>
                <a:off x="8300592" y="-3086558"/>
                <a:ext cx="55592" cy="39043"/>
              </a:xfrm>
              <a:custGeom>
                <a:avLst/>
                <a:gdLst>
                  <a:gd name="connsiteX0" fmla="*/ 2513 w 55592"/>
                  <a:gd name="connsiteY0" fmla="*/ 38771 h 39043"/>
                  <a:gd name="connsiteX1" fmla="*/ 20550 w 55592"/>
                  <a:gd name="connsiteY1" fmla="*/ 12142 h 39043"/>
                  <a:gd name="connsiteX2" fmla="*/ 55591 w 55592"/>
                  <a:gd name="connsiteY2" fmla="*/ 2139 h 39043"/>
                  <a:gd name="connsiteX3" fmla="*/ 17412 w 55592"/>
                  <a:gd name="connsiteY3" fmla="*/ 5556 h 39043"/>
                  <a:gd name="connsiteX4" fmla="*/ 2513 w 55592"/>
                  <a:gd name="connsiteY4" fmla="*/ 38771 h 39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92" h="39043">
                    <a:moveTo>
                      <a:pt x="2513" y="38771"/>
                    </a:moveTo>
                    <a:cubicBezTo>
                      <a:pt x="5725" y="39093"/>
                      <a:pt x="205" y="19124"/>
                      <a:pt x="20550" y="12142"/>
                    </a:cubicBezTo>
                    <a:cubicBezTo>
                      <a:pt x="38357" y="4626"/>
                      <a:pt x="55738" y="4405"/>
                      <a:pt x="55591" y="2139"/>
                    </a:cubicBezTo>
                    <a:cubicBezTo>
                      <a:pt x="55812" y="408"/>
                      <a:pt x="38144" y="-2973"/>
                      <a:pt x="17412" y="5556"/>
                    </a:cubicBezTo>
                    <a:cubicBezTo>
                      <a:pt x="-7835" y="15053"/>
                      <a:pt x="1507" y="42041"/>
                      <a:pt x="2513" y="38771"/>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8" name="Freeform 357">
                <a:extLst>
                  <a:ext uri="{FF2B5EF4-FFF2-40B4-BE49-F238E27FC236}">
                    <a16:creationId xmlns:a16="http://schemas.microsoft.com/office/drawing/2014/main" id="{AFB97474-9F66-FB1F-8D2C-5007062EE834}"/>
                  </a:ext>
                </a:extLst>
              </p:cNvPr>
              <p:cNvSpPr/>
              <p:nvPr/>
            </p:nvSpPr>
            <p:spPr>
              <a:xfrm>
                <a:off x="8137166" y="-3025485"/>
                <a:ext cx="89584" cy="27721"/>
              </a:xfrm>
              <a:custGeom>
                <a:avLst/>
                <a:gdLst>
                  <a:gd name="connsiteX0" fmla="*/ 1879 w 89584"/>
                  <a:gd name="connsiteY0" fmla="*/ 27667 h 27721"/>
                  <a:gd name="connsiteX1" fmla="*/ 39273 w 89584"/>
                  <a:gd name="connsiteY1" fmla="*/ 7992 h 27721"/>
                  <a:gd name="connsiteX2" fmla="*/ 89572 w 89584"/>
                  <a:gd name="connsiteY2" fmla="*/ 12238 h 27721"/>
                  <a:gd name="connsiteX3" fmla="*/ 39411 w 89584"/>
                  <a:gd name="connsiteY3" fmla="*/ 688 h 27721"/>
                  <a:gd name="connsiteX4" fmla="*/ 1879 w 89584"/>
                  <a:gd name="connsiteY4" fmla="*/ 27667 h 277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84" h="27721">
                    <a:moveTo>
                      <a:pt x="1879" y="27667"/>
                    </a:moveTo>
                    <a:cubicBezTo>
                      <a:pt x="2276" y="26478"/>
                      <a:pt x="7177" y="3746"/>
                      <a:pt x="39273" y="7992"/>
                    </a:cubicBezTo>
                    <a:cubicBezTo>
                      <a:pt x="66643" y="8812"/>
                      <a:pt x="89101" y="14394"/>
                      <a:pt x="89572" y="12238"/>
                    </a:cubicBezTo>
                    <a:cubicBezTo>
                      <a:pt x="90181" y="10580"/>
                      <a:pt x="68443" y="1581"/>
                      <a:pt x="39411" y="688"/>
                    </a:cubicBezTo>
                    <a:cubicBezTo>
                      <a:pt x="4149" y="-5253"/>
                      <a:pt x="-4361" y="29288"/>
                      <a:pt x="1879" y="27667"/>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9" name="Freeform 358">
                <a:extLst>
                  <a:ext uri="{FF2B5EF4-FFF2-40B4-BE49-F238E27FC236}">
                    <a16:creationId xmlns:a16="http://schemas.microsoft.com/office/drawing/2014/main" id="{1836120A-B6FF-89C0-B3CA-70B942160BBC}"/>
                  </a:ext>
                </a:extLst>
              </p:cNvPr>
              <p:cNvSpPr/>
              <p:nvPr/>
            </p:nvSpPr>
            <p:spPr>
              <a:xfrm>
                <a:off x="7926354" y="-2720109"/>
                <a:ext cx="26674" cy="51708"/>
              </a:xfrm>
              <a:custGeom>
                <a:avLst/>
                <a:gdLst>
                  <a:gd name="connsiteX0" fmla="*/ 8346 w 26674"/>
                  <a:gd name="connsiteY0" fmla="*/ 51653 h 51708"/>
                  <a:gd name="connsiteX1" fmla="*/ 8171 w 26674"/>
                  <a:gd name="connsiteY1" fmla="*/ 22509 h 51708"/>
                  <a:gd name="connsiteX2" fmla="*/ 26596 w 26674"/>
                  <a:gd name="connsiteY2" fmla="*/ 486 h 51708"/>
                  <a:gd name="connsiteX3" fmla="*/ 1248 w 26674"/>
                  <a:gd name="connsiteY3" fmla="*/ 20133 h 51708"/>
                  <a:gd name="connsiteX4" fmla="*/ 8346 w 26674"/>
                  <a:gd name="connsiteY4" fmla="*/ 51653 h 51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4" h="51708">
                    <a:moveTo>
                      <a:pt x="8346" y="51653"/>
                    </a:moveTo>
                    <a:cubicBezTo>
                      <a:pt x="11125" y="50722"/>
                      <a:pt x="4054" y="37118"/>
                      <a:pt x="8171" y="22509"/>
                    </a:cubicBezTo>
                    <a:cubicBezTo>
                      <a:pt x="12824" y="7689"/>
                      <a:pt x="27888" y="2577"/>
                      <a:pt x="26596" y="486"/>
                    </a:cubicBezTo>
                    <a:cubicBezTo>
                      <a:pt x="27242" y="-1163"/>
                      <a:pt x="8245" y="459"/>
                      <a:pt x="1248" y="20133"/>
                    </a:cubicBezTo>
                    <a:cubicBezTo>
                      <a:pt x="-3764" y="39890"/>
                      <a:pt x="7912" y="52666"/>
                      <a:pt x="8346" y="51653"/>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0" name="Freeform 359">
                <a:extLst>
                  <a:ext uri="{FF2B5EF4-FFF2-40B4-BE49-F238E27FC236}">
                    <a16:creationId xmlns:a16="http://schemas.microsoft.com/office/drawing/2014/main" id="{FFD3C336-B6BA-0A2C-08D5-2BD0685762BA}"/>
                  </a:ext>
                </a:extLst>
              </p:cNvPr>
              <p:cNvSpPr/>
              <p:nvPr/>
            </p:nvSpPr>
            <p:spPr>
              <a:xfrm>
                <a:off x="8672130" y="-2983159"/>
                <a:ext cx="32042" cy="83707"/>
              </a:xfrm>
              <a:custGeom>
                <a:avLst/>
                <a:gdLst>
                  <a:gd name="connsiteX0" fmla="*/ 31586 w 32042"/>
                  <a:gd name="connsiteY0" fmla="*/ 81520 h 83707"/>
                  <a:gd name="connsiteX1" fmla="*/ 8398 w 32042"/>
                  <a:gd name="connsiteY1" fmla="*/ 49494 h 83707"/>
                  <a:gd name="connsiteX2" fmla="*/ 20694 w 32042"/>
                  <a:gd name="connsiteY2" fmla="*/ 23 h 83707"/>
                  <a:gd name="connsiteX3" fmla="*/ 1152 w 32042"/>
                  <a:gd name="connsiteY3" fmla="*/ 48629 h 83707"/>
                  <a:gd name="connsiteX4" fmla="*/ 31586 w 32042"/>
                  <a:gd name="connsiteY4" fmla="*/ 81520 h 837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42" h="83707">
                    <a:moveTo>
                      <a:pt x="31586" y="81520"/>
                    </a:moveTo>
                    <a:cubicBezTo>
                      <a:pt x="32888" y="79393"/>
                      <a:pt x="358" y="82994"/>
                      <a:pt x="8398" y="49494"/>
                    </a:cubicBezTo>
                    <a:cubicBezTo>
                      <a:pt x="12442" y="22295"/>
                      <a:pt x="22928" y="889"/>
                      <a:pt x="20694" y="23"/>
                    </a:cubicBezTo>
                    <a:cubicBezTo>
                      <a:pt x="19365" y="-769"/>
                      <a:pt x="5620" y="19053"/>
                      <a:pt x="1152" y="48629"/>
                    </a:cubicBezTo>
                    <a:cubicBezTo>
                      <a:pt x="-7645" y="88530"/>
                      <a:pt x="36996" y="85472"/>
                      <a:pt x="31586" y="81520"/>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1" name="Freeform 360">
                <a:extLst>
                  <a:ext uri="{FF2B5EF4-FFF2-40B4-BE49-F238E27FC236}">
                    <a16:creationId xmlns:a16="http://schemas.microsoft.com/office/drawing/2014/main" id="{4BF28946-7040-5048-0A4D-CE827507D342}"/>
                  </a:ext>
                </a:extLst>
              </p:cNvPr>
              <p:cNvSpPr/>
              <p:nvPr/>
            </p:nvSpPr>
            <p:spPr>
              <a:xfrm>
                <a:off x="7970653" y="-2984002"/>
                <a:ext cx="742988" cy="741125"/>
              </a:xfrm>
              <a:custGeom>
                <a:avLst/>
                <a:gdLst>
                  <a:gd name="connsiteX0" fmla="*/ 4331 w 742988"/>
                  <a:gd name="connsiteY0" fmla="*/ 314468 h 741125"/>
                  <a:gd name="connsiteX1" fmla="*/ 315329 w 742988"/>
                  <a:gd name="connsiteY1" fmla="*/ 736831 h 741125"/>
                  <a:gd name="connsiteX2" fmla="*/ 738685 w 742988"/>
                  <a:gd name="connsiteY2" fmla="*/ 426472 h 741125"/>
                  <a:gd name="connsiteX3" fmla="*/ 427613 w 742988"/>
                  <a:gd name="connsiteY3" fmla="*/ 4320 h 741125"/>
                  <a:gd name="connsiteX4" fmla="*/ 4331 w 742988"/>
                  <a:gd name="connsiteY4" fmla="*/ 314468 h 741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988" h="741125">
                    <a:moveTo>
                      <a:pt x="4331" y="314468"/>
                    </a:moveTo>
                    <a:cubicBezTo>
                      <a:pt x="-26722" y="516784"/>
                      <a:pt x="112535" y="705855"/>
                      <a:pt x="315329" y="736831"/>
                    </a:cubicBezTo>
                    <a:cubicBezTo>
                      <a:pt x="518122" y="767706"/>
                      <a:pt x="707641" y="628788"/>
                      <a:pt x="738685" y="426472"/>
                    </a:cubicBezTo>
                    <a:cubicBezTo>
                      <a:pt x="769626" y="224266"/>
                      <a:pt x="630406" y="35260"/>
                      <a:pt x="427613" y="4320"/>
                    </a:cubicBezTo>
                    <a:cubicBezTo>
                      <a:pt x="224931" y="-26656"/>
                      <a:pt x="35375" y="112262"/>
                      <a:pt x="4331" y="314468"/>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2" name="Freeform 361">
                <a:extLst>
                  <a:ext uri="{FF2B5EF4-FFF2-40B4-BE49-F238E27FC236}">
                    <a16:creationId xmlns:a16="http://schemas.microsoft.com/office/drawing/2014/main" id="{CA33EBEB-DFE7-D5D0-50FF-A88F6CE164A3}"/>
                  </a:ext>
                </a:extLst>
              </p:cNvPr>
              <p:cNvSpPr/>
              <p:nvPr/>
            </p:nvSpPr>
            <p:spPr>
              <a:xfrm>
                <a:off x="8103918" y="-2772401"/>
                <a:ext cx="92328" cy="34741"/>
              </a:xfrm>
              <a:custGeom>
                <a:avLst/>
                <a:gdLst>
                  <a:gd name="connsiteX0" fmla="*/ 399 w 92328"/>
                  <a:gd name="connsiteY0" fmla="*/ 31271 h 34741"/>
                  <a:gd name="connsiteX1" fmla="*/ 46120 w 92328"/>
                  <a:gd name="connsiteY1" fmla="*/ 15972 h 34741"/>
                  <a:gd name="connsiteX2" fmla="*/ 91739 w 92328"/>
                  <a:gd name="connsiteY2" fmla="*/ 34292 h 34741"/>
                  <a:gd name="connsiteX3" fmla="*/ 47136 w 92328"/>
                  <a:gd name="connsiteY3" fmla="*/ 0 h 34741"/>
                  <a:gd name="connsiteX4" fmla="*/ 399 w 92328"/>
                  <a:gd name="connsiteY4" fmla="*/ 31271 h 34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28" h="34741">
                    <a:moveTo>
                      <a:pt x="399" y="31271"/>
                    </a:moveTo>
                    <a:cubicBezTo>
                      <a:pt x="4406" y="35655"/>
                      <a:pt x="21751" y="15576"/>
                      <a:pt x="46120" y="15972"/>
                    </a:cubicBezTo>
                    <a:cubicBezTo>
                      <a:pt x="70859" y="18062"/>
                      <a:pt x="88389" y="37958"/>
                      <a:pt x="91739" y="34292"/>
                    </a:cubicBezTo>
                    <a:cubicBezTo>
                      <a:pt x="95238" y="33426"/>
                      <a:pt x="83515" y="4605"/>
                      <a:pt x="47136" y="0"/>
                    </a:cubicBezTo>
                    <a:cubicBezTo>
                      <a:pt x="9556" y="967"/>
                      <a:pt x="-2444" y="31299"/>
                      <a:pt x="399" y="31271"/>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3" name="Freeform 362">
                <a:extLst>
                  <a:ext uri="{FF2B5EF4-FFF2-40B4-BE49-F238E27FC236}">
                    <a16:creationId xmlns:a16="http://schemas.microsoft.com/office/drawing/2014/main" id="{EFE5C3D3-428F-B19D-8BCD-5FD4E5F3F4F9}"/>
                  </a:ext>
                </a:extLst>
              </p:cNvPr>
              <p:cNvSpPr/>
              <p:nvPr/>
            </p:nvSpPr>
            <p:spPr>
              <a:xfrm>
                <a:off x="8493394" y="-2761929"/>
                <a:ext cx="92366" cy="34674"/>
              </a:xfrm>
              <a:custGeom>
                <a:avLst/>
                <a:gdLst>
                  <a:gd name="connsiteX0" fmla="*/ 393 w 92366"/>
                  <a:gd name="connsiteY0" fmla="*/ 31188 h 34674"/>
                  <a:gd name="connsiteX1" fmla="*/ 46187 w 92366"/>
                  <a:gd name="connsiteY1" fmla="*/ 15935 h 34674"/>
                  <a:gd name="connsiteX2" fmla="*/ 91797 w 92366"/>
                  <a:gd name="connsiteY2" fmla="*/ 34246 h 34674"/>
                  <a:gd name="connsiteX3" fmla="*/ 47194 w 92366"/>
                  <a:gd name="connsiteY3" fmla="*/ 0 h 34674"/>
                  <a:gd name="connsiteX4" fmla="*/ 393 w 92366"/>
                  <a:gd name="connsiteY4" fmla="*/ 31188 h 34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66" h="34674">
                    <a:moveTo>
                      <a:pt x="393" y="31188"/>
                    </a:moveTo>
                    <a:cubicBezTo>
                      <a:pt x="4427" y="35582"/>
                      <a:pt x="21809" y="15539"/>
                      <a:pt x="46187" y="15935"/>
                    </a:cubicBezTo>
                    <a:cubicBezTo>
                      <a:pt x="70880" y="18026"/>
                      <a:pt x="88410" y="37811"/>
                      <a:pt x="91797" y="34246"/>
                    </a:cubicBezTo>
                    <a:cubicBezTo>
                      <a:pt x="95222" y="33389"/>
                      <a:pt x="83536" y="4569"/>
                      <a:pt x="47194" y="0"/>
                    </a:cubicBezTo>
                    <a:cubicBezTo>
                      <a:pt x="9550" y="967"/>
                      <a:pt x="-2422" y="31188"/>
                      <a:pt x="393" y="3118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4" name="Freeform 363">
                <a:extLst>
                  <a:ext uri="{FF2B5EF4-FFF2-40B4-BE49-F238E27FC236}">
                    <a16:creationId xmlns:a16="http://schemas.microsoft.com/office/drawing/2014/main" id="{C8560F5F-DC96-F4F9-F230-43A9F7134A1F}"/>
                  </a:ext>
                </a:extLst>
              </p:cNvPr>
              <p:cNvSpPr/>
              <p:nvPr/>
            </p:nvSpPr>
            <p:spPr>
              <a:xfrm>
                <a:off x="8313709" y="-2485052"/>
                <a:ext cx="50193" cy="12648"/>
              </a:xfrm>
              <a:custGeom>
                <a:avLst/>
                <a:gdLst>
                  <a:gd name="connsiteX0" fmla="*/ 113 w 50193"/>
                  <a:gd name="connsiteY0" fmla="*/ 167 h 12648"/>
                  <a:gd name="connsiteX1" fmla="*/ 24196 w 50193"/>
                  <a:gd name="connsiteY1" fmla="*/ 12648 h 12648"/>
                  <a:gd name="connsiteX2" fmla="*/ 50153 w 50193"/>
                  <a:gd name="connsiteY2" fmla="*/ 4551 h 12648"/>
                  <a:gd name="connsiteX3" fmla="*/ 24381 w 50193"/>
                  <a:gd name="connsiteY3" fmla="*/ 7287 h 12648"/>
                  <a:gd name="connsiteX4" fmla="*/ 113 w 50193"/>
                  <a:gd name="connsiteY4" fmla="*/ 167 h 12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93" h="12648">
                    <a:moveTo>
                      <a:pt x="113" y="167"/>
                    </a:moveTo>
                    <a:cubicBezTo>
                      <a:pt x="-1115" y="489"/>
                      <a:pt x="7719" y="12113"/>
                      <a:pt x="24196" y="12648"/>
                    </a:cubicBezTo>
                    <a:cubicBezTo>
                      <a:pt x="39990" y="12758"/>
                      <a:pt x="50947" y="5740"/>
                      <a:pt x="50153" y="4551"/>
                    </a:cubicBezTo>
                    <a:cubicBezTo>
                      <a:pt x="49618" y="3151"/>
                      <a:pt x="38366" y="7434"/>
                      <a:pt x="24381" y="7287"/>
                    </a:cubicBezTo>
                    <a:cubicBezTo>
                      <a:pt x="10202" y="7038"/>
                      <a:pt x="1368" y="-1270"/>
                      <a:pt x="113" y="167"/>
                    </a:cubicBezTo>
                  </a:path>
                </a:pathLst>
              </a:custGeom>
              <a:solidFill>
                <a:srgbClr val="A16145"/>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5" name="Freeform 364">
                <a:extLst>
                  <a:ext uri="{FF2B5EF4-FFF2-40B4-BE49-F238E27FC236}">
                    <a16:creationId xmlns:a16="http://schemas.microsoft.com/office/drawing/2014/main" id="{29E0BB62-042D-0D69-23A7-23A5BECB92F3}"/>
                  </a:ext>
                </a:extLst>
              </p:cNvPr>
              <p:cNvSpPr/>
              <p:nvPr/>
            </p:nvSpPr>
            <p:spPr>
              <a:xfrm>
                <a:off x="8513485" y="-2536323"/>
                <a:ext cx="108365" cy="57369"/>
              </a:xfrm>
              <a:custGeom>
                <a:avLst/>
                <a:gdLst>
                  <a:gd name="connsiteX0" fmla="*/ 19 w 108365"/>
                  <a:gd name="connsiteY0" fmla="*/ 25998 h 57369"/>
                  <a:gd name="connsiteX1" fmla="*/ 52774 w 108365"/>
                  <a:gd name="connsiteY1" fmla="*/ 57232 h 57369"/>
                  <a:gd name="connsiteX2" fmla="*/ 108344 w 108365"/>
                  <a:gd name="connsiteY2" fmla="*/ 31358 h 57369"/>
                  <a:gd name="connsiteX3" fmla="*/ 55590 w 108365"/>
                  <a:gd name="connsiteY3" fmla="*/ 134 h 57369"/>
                  <a:gd name="connsiteX4" fmla="*/ 19 w 108365"/>
                  <a:gd name="connsiteY4" fmla="*/ 25998 h 57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65" h="57369">
                    <a:moveTo>
                      <a:pt x="19" y="25998"/>
                    </a:moveTo>
                    <a:cubicBezTo>
                      <a:pt x="-774" y="41794"/>
                      <a:pt x="22848" y="55758"/>
                      <a:pt x="52774" y="57232"/>
                    </a:cubicBezTo>
                    <a:cubicBezTo>
                      <a:pt x="82737" y="58779"/>
                      <a:pt x="107661" y="47081"/>
                      <a:pt x="108344" y="31358"/>
                    </a:cubicBezTo>
                    <a:cubicBezTo>
                      <a:pt x="109175" y="15599"/>
                      <a:pt x="85553" y="1607"/>
                      <a:pt x="55590" y="134"/>
                    </a:cubicBezTo>
                    <a:cubicBezTo>
                      <a:pt x="25626" y="-1386"/>
                      <a:pt x="850" y="10238"/>
                      <a:pt x="19" y="25998"/>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6" name="Freeform 365">
                <a:extLst>
                  <a:ext uri="{FF2B5EF4-FFF2-40B4-BE49-F238E27FC236}">
                    <a16:creationId xmlns:a16="http://schemas.microsoft.com/office/drawing/2014/main" id="{15B460D2-9784-F617-B807-603296302407}"/>
                  </a:ext>
                </a:extLst>
              </p:cNvPr>
              <p:cNvSpPr/>
              <p:nvPr/>
            </p:nvSpPr>
            <p:spPr>
              <a:xfrm>
                <a:off x="8051081" y="-2553276"/>
                <a:ext cx="108396" cy="57393"/>
              </a:xfrm>
              <a:custGeom>
                <a:avLst/>
                <a:gdLst>
                  <a:gd name="connsiteX0" fmla="*/ 21 w 108396"/>
                  <a:gd name="connsiteY0" fmla="*/ 25929 h 57393"/>
                  <a:gd name="connsiteX1" fmla="*/ 52803 w 108396"/>
                  <a:gd name="connsiteY1" fmla="*/ 57273 h 57393"/>
                  <a:gd name="connsiteX2" fmla="*/ 108373 w 108396"/>
                  <a:gd name="connsiteY2" fmla="*/ 31290 h 57393"/>
                  <a:gd name="connsiteX3" fmla="*/ 55618 w 108396"/>
                  <a:gd name="connsiteY3" fmla="*/ 138 h 57393"/>
                  <a:gd name="connsiteX4" fmla="*/ 21 w 108396"/>
                  <a:gd name="connsiteY4" fmla="*/ 25929 h 57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96" h="57393">
                    <a:moveTo>
                      <a:pt x="21" y="25929"/>
                    </a:moveTo>
                    <a:cubicBezTo>
                      <a:pt x="-810" y="41762"/>
                      <a:pt x="22803" y="55689"/>
                      <a:pt x="52803" y="57273"/>
                    </a:cubicBezTo>
                    <a:cubicBezTo>
                      <a:pt x="82702" y="58710"/>
                      <a:pt x="107542" y="47086"/>
                      <a:pt x="108373" y="31290"/>
                    </a:cubicBezTo>
                    <a:cubicBezTo>
                      <a:pt x="109241" y="15567"/>
                      <a:pt x="85545" y="1538"/>
                      <a:pt x="55618" y="138"/>
                    </a:cubicBezTo>
                    <a:cubicBezTo>
                      <a:pt x="25729" y="-1409"/>
                      <a:pt x="815" y="10206"/>
                      <a:pt x="21" y="25929"/>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7" name="Freeform 366">
                <a:extLst>
                  <a:ext uri="{FF2B5EF4-FFF2-40B4-BE49-F238E27FC236}">
                    <a16:creationId xmlns:a16="http://schemas.microsoft.com/office/drawing/2014/main" id="{CCC6D6F7-073A-8B08-0ABE-80A4A8B21F4B}"/>
                  </a:ext>
                </a:extLst>
              </p:cNvPr>
              <p:cNvSpPr/>
              <p:nvPr/>
            </p:nvSpPr>
            <p:spPr>
              <a:xfrm>
                <a:off x="8223239" y="-2427068"/>
                <a:ext cx="219085" cy="93658"/>
              </a:xfrm>
              <a:custGeom>
                <a:avLst/>
                <a:gdLst>
                  <a:gd name="connsiteX0" fmla="*/ 219086 w 219085"/>
                  <a:gd name="connsiteY0" fmla="*/ 5250 h 93658"/>
                  <a:gd name="connsiteX1" fmla="*/ 107134 w 219085"/>
                  <a:gd name="connsiteY1" fmla="*/ 9432 h 93658"/>
                  <a:gd name="connsiteX2" fmla="*/ 0 w 219085"/>
                  <a:gd name="connsiteY2" fmla="*/ 0 h 93658"/>
                  <a:gd name="connsiteX3" fmla="*/ 119790 w 219085"/>
                  <a:gd name="connsiteY3" fmla="*/ 93297 h 93658"/>
                  <a:gd name="connsiteX4" fmla="*/ 219086 w 219085"/>
                  <a:gd name="connsiteY4" fmla="*/ 5250 h 93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85" h="93658">
                    <a:moveTo>
                      <a:pt x="219086" y="5250"/>
                    </a:moveTo>
                    <a:cubicBezTo>
                      <a:pt x="219086" y="5250"/>
                      <a:pt x="164172" y="10832"/>
                      <a:pt x="107134" y="9432"/>
                    </a:cubicBezTo>
                    <a:cubicBezTo>
                      <a:pt x="54813" y="8170"/>
                      <a:pt x="0" y="0"/>
                      <a:pt x="0" y="0"/>
                    </a:cubicBezTo>
                    <a:cubicBezTo>
                      <a:pt x="0" y="0"/>
                      <a:pt x="11539" y="100426"/>
                      <a:pt x="119790" y="93297"/>
                    </a:cubicBezTo>
                    <a:cubicBezTo>
                      <a:pt x="194827" y="88369"/>
                      <a:pt x="219086" y="5250"/>
                      <a:pt x="219086" y="525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8" name="Freeform 367">
                <a:extLst>
                  <a:ext uri="{FF2B5EF4-FFF2-40B4-BE49-F238E27FC236}">
                    <a16:creationId xmlns:a16="http://schemas.microsoft.com/office/drawing/2014/main" id="{E6B2C307-5448-03AC-153D-6DC45FA5A590}"/>
                  </a:ext>
                </a:extLst>
              </p:cNvPr>
              <p:cNvSpPr/>
              <p:nvPr/>
            </p:nvSpPr>
            <p:spPr>
              <a:xfrm>
                <a:off x="8499901" y="-2593665"/>
                <a:ext cx="61772" cy="39147"/>
              </a:xfrm>
              <a:custGeom>
                <a:avLst/>
                <a:gdLst>
                  <a:gd name="connsiteX0" fmla="*/ 191 w 61772"/>
                  <a:gd name="connsiteY0" fmla="*/ 4901 h 39147"/>
                  <a:gd name="connsiteX1" fmla="*/ 27450 w 61772"/>
                  <a:gd name="connsiteY1" fmla="*/ 38944 h 39147"/>
                  <a:gd name="connsiteX2" fmla="*/ 61604 w 61772"/>
                  <a:gd name="connsiteY2" fmla="*/ 11744 h 39147"/>
                  <a:gd name="connsiteX3" fmla="*/ 30875 w 61772"/>
                  <a:gd name="connsiteY3" fmla="*/ 21959 h 39147"/>
                  <a:gd name="connsiteX4" fmla="*/ 191 w 61772"/>
                  <a:gd name="connsiteY4" fmla="*/ 4901 h 3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772" h="39147">
                    <a:moveTo>
                      <a:pt x="191" y="4901"/>
                    </a:moveTo>
                    <a:cubicBezTo>
                      <a:pt x="-1683" y="21775"/>
                      <a:pt x="10438" y="37037"/>
                      <a:pt x="27450" y="38944"/>
                    </a:cubicBezTo>
                    <a:cubicBezTo>
                      <a:pt x="44472" y="40888"/>
                      <a:pt x="59694" y="28683"/>
                      <a:pt x="61604" y="11744"/>
                    </a:cubicBezTo>
                    <a:cubicBezTo>
                      <a:pt x="63580" y="-5093"/>
                      <a:pt x="47859" y="23866"/>
                      <a:pt x="30875" y="21959"/>
                    </a:cubicBezTo>
                    <a:cubicBezTo>
                      <a:pt x="13936" y="20089"/>
                      <a:pt x="2176" y="-12001"/>
                      <a:pt x="191" y="4901"/>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9" name="Freeform 368">
                <a:extLst>
                  <a:ext uri="{FF2B5EF4-FFF2-40B4-BE49-F238E27FC236}">
                    <a16:creationId xmlns:a16="http://schemas.microsoft.com/office/drawing/2014/main" id="{124E316F-0668-DA9E-46DA-266F0B11F7D2}"/>
                  </a:ext>
                </a:extLst>
              </p:cNvPr>
              <p:cNvSpPr/>
              <p:nvPr/>
            </p:nvSpPr>
            <p:spPr>
              <a:xfrm>
                <a:off x="8111442" y="-2605390"/>
                <a:ext cx="61626" cy="39052"/>
              </a:xfrm>
              <a:custGeom>
                <a:avLst/>
                <a:gdLst>
                  <a:gd name="connsiteX0" fmla="*/ 232 w 61626"/>
                  <a:gd name="connsiteY0" fmla="*/ 4790 h 39052"/>
                  <a:gd name="connsiteX1" fmla="*/ 27316 w 61626"/>
                  <a:gd name="connsiteY1" fmla="*/ 38870 h 39052"/>
                  <a:gd name="connsiteX2" fmla="*/ 61498 w 61626"/>
                  <a:gd name="connsiteY2" fmla="*/ 11698 h 39052"/>
                  <a:gd name="connsiteX3" fmla="*/ 27455 w 61626"/>
                  <a:gd name="connsiteY3" fmla="*/ 23073 h 39052"/>
                  <a:gd name="connsiteX4" fmla="*/ 232 w 61626"/>
                  <a:gd name="connsiteY4" fmla="*/ 4790 h 39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26" h="39052">
                    <a:moveTo>
                      <a:pt x="232" y="4790"/>
                    </a:moveTo>
                    <a:cubicBezTo>
                      <a:pt x="-1853" y="21664"/>
                      <a:pt x="10332" y="36926"/>
                      <a:pt x="27316" y="38870"/>
                    </a:cubicBezTo>
                    <a:cubicBezTo>
                      <a:pt x="44301" y="40703"/>
                      <a:pt x="59550" y="28535"/>
                      <a:pt x="61498" y="11698"/>
                    </a:cubicBezTo>
                    <a:cubicBezTo>
                      <a:pt x="63372" y="-5250"/>
                      <a:pt x="44403" y="24980"/>
                      <a:pt x="27455" y="23073"/>
                    </a:cubicBezTo>
                    <a:cubicBezTo>
                      <a:pt x="10543" y="21167"/>
                      <a:pt x="1931" y="-12158"/>
                      <a:pt x="232" y="4790"/>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0" name="Freeform 369">
                <a:extLst>
                  <a:ext uri="{FF2B5EF4-FFF2-40B4-BE49-F238E27FC236}">
                    <a16:creationId xmlns:a16="http://schemas.microsoft.com/office/drawing/2014/main" id="{4E8DDAC8-46D0-5D82-AC4C-166416D5A1DF}"/>
                  </a:ext>
                </a:extLst>
              </p:cNvPr>
              <p:cNvSpPr/>
              <p:nvPr/>
            </p:nvSpPr>
            <p:spPr>
              <a:xfrm>
                <a:off x="7907977" y="-2628984"/>
                <a:ext cx="77059" cy="120323"/>
              </a:xfrm>
              <a:custGeom>
                <a:avLst/>
                <a:gdLst>
                  <a:gd name="connsiteX0" fmla="*/ 68559 w 77059"/>
                  <a:gd name="connsiteY0" fmla="*/ 26117 h 120323"/>
                  <a:gd name="connsiteX1" fmla="*/ 9601 w 77059"/>
                  <a:gd name="connsiteY1" fmla="*/ 8958 h 120323"/>
                  <a:gd name="connsiteX2" fmla="*/ 77060 w 77059"/>
                  <a:gd name="connsiteY2" fmla="*/ 120096 h 120323"/>
                  <a:gd name="connsiteX3" fmla="*/ 68559 w 77059"/>
                  <a:gd name="connsiteY3" fmla="*/ 26117 h 120323"/>
                </a:gdLst>
                <a:ahLst/>
                <a:cxnLst>
                  <a:cxn ang="0">
                    <a:pos x="connsiteX0" y="connsiteY0"/>
                  </a:cxn>
                  <a:cxn ang="0">
                    <a:pos x="connsiteX1" y="connsiteY1"/>
                  </a:cxn>
                  <a:cxn ang="0">
                    <a:pos x="connsiteX2" y="connsiteY2"/>
                  </a:cxn>
                  <a:cxn ang="0">
                    <a:pos x="connsiteX3" y="connsiteY3"/>
                  </a:cxn>
                </a:cxnLst>
                <a:rect l="l" t="t" r="r" b="b"/>
                <a:pathLst>
                  <a:path w="77059" h="120323">
                    <a:moveTo>
                      <a:pt x="68559" y="26117"/>
                    </a:moveTo>
                    <a:cubicBezTo>
                      <a:pt x="68559" y="26117"/>
                      <a:pt x="35309" y="-18564"/>
                      <a:pt x="9601" y="8958"/>
                    </a:cubicBezTo>
                    <a:cubicBezTo>
                      <a:pt x="-13190" y="33495"/>
                      <a:pt x="2788" y="125493"/>
                      <a:pt x="77060" y="120096"/>
                    </a:cubicBezTo>
                    <a:lnTo>
                      <a:pt x="68559" y="26117"/>
                    </a:ln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1" name="Freeform 370">
                <a:extLst>
                  <a:ext uri="{FF2B5EF4-FFF2-40B4-BE49-F238E27FC236}">
                    <a16:creationId xmlns:a16="http://schemas.microsoft.com/office/drawing/2014/main" id="{3B0C81DD-4275-DE12-141D-3A258A368D63}"/>
                  </a:ext>
                </a:extLst>
              </p:cNvPr>
              <p:cNvSpPr/>
              <p:nvPr/>
            </p:nvSpPr>
            <p:spPr>
              <a:xfrm>
                <a:off x="8690479" y="-2601965"/>
                <a:ext cx="81984" cy="117661"/>
              </a:xfrm>
              <a:custGeom>
                <a:avLst/>
                <a:gdLst>
                  <a:gd name="connsiteX0" fmla="*/ 14355 w 81984"/>
                  <a:gd name="connsiteY0" fmla="*/ 23636 h 117661"/>
                  <a:gd name="connsiteX1" fmla="*/ 74207 w 81984"/>
                  <a:gd name="connsiteY1" fmla="*/ 10142 h 117661"/>
                  <a:gd name="connsiteX2" fmla="*/ 0 w 81984"/>
                  <a:gd name="connsiteY2" fmla="*/ 116896 h 117661"/>
                  <a:gd name="connsiteX3" fmla="*/ 14355 w 81984"/>
                  <a:gd name="connsiteY3" fmla="*/ 23636 h 117661"/>
                </a:gdLst>
                <a:ahLst/>
                <a:cxnLst>
                  <a:cxn ang="0">
                    <a:pos x="connsiteX0" y="connsiteY0"/>
                  </a:cxn>
                  <a:cxn ang="0">
                    <a:pos x="connsiteX1" y="connsiteY1"/>
                  </a:cxn>
                  <a:cxn ang="0">
                    <a:pos x="connsiteX2" y="connsiteY2"/>
                  </a:cxn>
                  <a:cxn ang="0">
                    <a:pos x="connsiteX3" y="connsiteY3"/>
                  </a:cxn>
                </a:cxnLst>
                <a:rect l="l" t="t" r="r" b="b"/>
                <a:pathLst>
                  <a:path w="81984" h="117661">
                    <a:moveTo>
                      <a:pt x="14355" y="23636"/>
                    </a:moveTo>
                    <a:cubicBezTo>
                      <a:pt x="14355" y="23636"/>
                      <a:pt x="50336" y="-18890"/>
                      <a:pt x="74207" y="10142"/>
                    </a:cubicBezTo>
                    <a:cubicBezTo>
                      <a:pt x="95521" y="36052"/>
                      <a:pt x="73746" y="126899"/>
                      <a:pt x="0" y="116896"/>
                    </a:cubicBezTo>
                    <a:lnTo>
                      <a:pt x="14355" y="23636"/>
                    </a:ln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2" name="Freeform 371">
                <a:extLst>
                  <a:ext uri="{FF2B5EF4-FFF2-40B4-BE49-F238E27FC236}">
                    <a16:creationId xmlns:a16="http://schemas.microsoft.com/office/drawing/2014/main" id="{A0231831-347D-C17A-9E67-FC603808E269}"/>
                  </a:ext>
                </a:extLst>
              </p:cNvPr>
              <p:cNvSpPr/>
              <p:nvPr/>
            </p:nvSpPr>
            <p:spPr>
              <a:xfrm>
                <a:off x="7923240" y="-3035960"/>
                <a:ext cx="843570" cy="412803"/>
              </a:xfrm>
              <a:custGeom>
                <a:avLst/>
                <a:gdLst>
                  <a:gd name="connsiteX0" fmla="*/ 4177 w 843570"/>
                  <a:gd name="connsiteY0" fmla="*/ 367328 h 412803"/>
                  <a:gd name="connsiteX1" fmla="*/ 752 w 843570"/>
                  <a:gd name="connsiteY1" fmla="*/ 357464 h 412803"/>
                  <a:gd name="connsiteX2" fmla="*/ 17017 w 843570"/>
                  <a:gd name="connsiteY2" fmla="*/ 316485 h 412803"/>
                  <a:gd name="connsiteX3" fmla="*/ 12540 w 843570"/>
                  <a:gd name="connsiteY3" fmla="*/ 304501 h 412803"/>
                  <a:gd name="connsiteX4" fmla="*/ 33309 w 843570"/>
                  <a:gd name="connsiteY4" fmla="*/ 260934 h 412803"/>
                  <a:gd name="connsiteX5" fmla="*/ 29562 w 843570"/>
                  <a:gd name="connsiteY5" fmla="*/ 250461 h 412803"/>
                  <a:gd name="connsiteX6" fmla="*/ 60070 w 843570"/>
                  <a:gd name="connsiteY6" fmla="*/ 203329 h 412803"/>
                  <a:gd name="connsiteX7" fmla="*/ 91870 w 843570"/>
                  <a:gd name="connsiteY7" fmla="*/ 165114 h 412803"/>
                  <a:gd name="connsiteX8" fmla="*/ 103160 w 843570"/>
                  <a:gd name="connsiteY8" fmla="*/ 164791 h 412803"/>
                  <a:gd name="connsiteX9" fmla="*/ 134748 w 843570"/>
                  <a:gd name="connsiteY9" fmla="*/ 121224 h 412803"/>
                  <a:gd name="connsiteX10" fmla="*/ 151696 w 843570"/>
                  <a:gd name="connsiteY10" fmla="*/ 121795 h 412803"/>
                  <a:gd name="connsiteX11" fmla="*/ 150607 w 843570"/>
                  <a:gd name="connsiteY11" fmla="*/ 118166 h 412803"/>
                  <a:gd name="connsiteX12" fmla="*/ 181770 w 843570"/>
                  <a:gd name="connsiteY12" fmla="*/ 70813 h 412803"/>
                  <a:gd name="connsiteX13" fmla="*/ 206786 w 843570"/>
                  <a:gd name="connsiteY13" fmla="*/ 74488 h 412803"/>
                  <a:gd name="connsiteX14" fmla="*/ 238410 w 843570"/>
                  <a:gd name="connsiteY14" fmla="*/ 31704 h 412803"/>
                  <a:gd name="connsiteX15" fmla="*/ 271152 w 843570"/>
                  <a:gd name="connsiteY15" fmla="*/ 40555 h 412803"/>
                  <a:gd name="connsiteX16" fmla="*/ 302021 w 843570"/>
                  <a:gd name="connsiteY16" fmla="*/ 9975 h 412803"/>
                  <a:gd name="connsiteX17" fmla="*/ 340384 w 843570"/>
                  <a:gd name="connsiteY17" fmla="*/ 24547 h 412803"/>
                  <a:gd name="connsiteX18" fmla="*/ 364255 w 843570"/>
                  <a:gd name="connsiteY18" fmla="*/ 9294 h 412803"/>
                  <a:gd name="connsiteX19" fmla="*/ 406985 w 843570"/>
                  <a:gd name="connsiteY19" fmla="*/ 30801 h 412803"/>
                  <a:gd name="connsiteX20" fmla="*/ 437779 w 843570"/>
                  <a:gd name="connsiteY20" fmla="*/ 691 h 412803"/>
                  <a:gd name="connsiteX21" fmla="*/ 479964 w 843570"/>
                  <a:gd name="connsiteY21" fmla="*/ 21231 h 412803"/>
                  <a:gd name="connsiteX22" fmla="*/ 492186 w 843570"/>
                  <a:gd name="connsiteY22" fmla="*/ 16524 h 412803"/>
                  <a:gd name="connsiteX23" fmla="*/ 536863 w 843570"/>
                  <a:gd name="connsiteY23" fmla="*/ 42177 h 412803"/>
                  <a:gd name="connsiteX24" fmla="*/ 555796 w 843570"/>
                  <a:gd name="connsiteY24" fmla="*/ 32386 h 412803"/>
                  <a:gd name="connsiteX25" fmla="*/ 602421 w 843570"/>
                  <a:gd name="connsiteY25" fmla="*/ 64734 h 412803"/>
                  <a:gd name="connsiteX26" fmla="*/ 602633 w 843570"/>
                  <a:gd name="connsiteY26" fmla="*/ 66604 h 412803"/>
                  <a:gd name="connsiteX27" fmla="*/ 618030 w 843570"/>
                  <a:gd name="connsiteY27" fmla="*/ 59843 h 412803"/>
                  <a:gd name="connsiteX28" fmla="*/ 664656 w 843570"/>
                  <a:gd name="connsiteY28" fmla="*/ 92219 h 412803"/>
                  <a:gd name="connsiteX29" fmla="*/ 665016 w 843570"/>
                  <a:gd name="connsiteY29" fmla="*/ 95894 h 412803"/>
                  <a:gd name="connsiteX30" fmla="*/ 675649 w 843570"/>
                  <a:gd name="connsiteY30" fmla="*/ 91934 h 412803"/>
                  <a:gd name="connsiteX31" fmla="*/ 722201 w 843570"/>
                  <a:gd name="connsiteY31" fmla="*/ 124245 h 412803"/>
                  <a:gd name="connsiteX32" fmla="*/ 721740 w 843570"/>
                  <a:gd name="connsiteY32" fmla="*/ 141663 h 412803"/>
                  <a:gd name="connsiteX33" fmla="*/ 764894 w 843570"/>
                  <a:gd name="connsiteY33" fmla="*/ 174260 h 412803"/>
                  <a:gd name="connsiteX34" fmla="*/ 762946 w 843570"/>
                  <a:gd name="connsiteY34" fmla="*/ 196817 h 412803"/>
                  <a:gd name="connsiteX35" fmla="*/ 799546 w 843570"/>
                  <a:gd name="connsiteY35" fmla="*/ 229562 h 412803"/>
                  <a:gd name="connsiteX36" fmla="*/ 792919 w 843570"/>
                  <a:gd name="connsiteY36" fmla="*/ 260860 h 412803"/>
                  <a:gd name="connsiteX37" fmla="*/ 828393 w 843570"/>
                  <a:gd name="connsiteY37" fmla="*/ 293494 h 412803"/>
                  <a:gd name="connsiteX38" fmla="*/ 818802 w 843570"/>
                  <a:gd name="connsiteY38" fmla="*/ 328505 h 412803"/>
                  <a:gd name="connsiteX39" fmla="*/ 842784 w 843570"/>
                  <a:gd name="connsiteY39" fmla="*/ 358329 h 412803"/>
                  <a:gd name="connsiteX40" fmla="*/ 829011 w 843570"/>
                  <a:gd name="connsiteY40" fmla="*/ 397264 h 412803"/>
                  <a:gd name="connsiteX41" fmla="*/ 782276 w 843570"/>
                  <a:gd name="connsiteY41" fmla="*/ 399594 h 412803"/>
                  <a:gd name="connsiteX42" fmla="*/ 765041 w 843570"/>
                  <a:gd name="connsiteY42" fmla="*/ 373371 h 412803"/>
                  <a:gd name="connsiteX43" fmla="*/ 774632 w 843570"/>
                  <a:gd name="connsiteY43" fmla="*/ 338397 h 412803"/>
                  <a:gd name="connsiteX44" fmla="*/ 750586 w 843570"/>
                  <a:gd name="connsiteY44" fmla="*/ 308499 h 412803"/>
                  <a:gd name="connsiteX45" fmla="*/ 757251 w 843570"/>
                  <a:gd name="connsiteY45" fmla="*/ 277228 h 412803"/>
                  <a:gd name="connsiteX46" fmla="*/ 721702 w 843570"/>
                  <a:gd name="connsiteY46" fmla="*/ 244594 h 412803"/>
                  <a:gd name="connsiteX47" fmla="*/ 723715 w 843570"/>
                  <a:gd name="connsiteY47" fmla="*/ 222074 h 412803"/>
                  <a:gd name="connsiteX48" fmla="*/ 687124 w 843570"/>
                  <a:gd name="connsiteY48" fmla="*/ 189264 h 412803"/>
                  <a:gd name="connsiteX49" fmla="*/ 687520 w 843570"/>
                  <a:gd name="connsiteY49" fmla="*/ 171957 h 412803"/>
                  <a:gd name="connsiteX50" fmla="*/ 644394 w 843570"/>
                  <a:gd name="connsiteY50" fmla="*/ 139286 h 412803"/>
                  <a:gd name="connsiteX51" fmla="*/ 644034 w 843570"/>
                  <a:gd name="connsiteY51" fmla="*/ 135611 h 412803"/>
                  <a:gd name="connsiteX52" fmla="*/ 633501 w 843570"/>
                  <a:gd name="connsiteY52" fmla="*/ 139572 h 412803"/>
                  <a:gd name="connsiteX53" fmla="*/ 586839 w 843570"/>
                  <a:gd name="connsiteY53" fmla="*/ 107187 h 412803"/>
                  <a:gd name="connsiteX54" fmla="*/ 586701 w 843570"/>
                  <a:gd name="connsiteY54" fmla="*/ 105354 h 412803"/>
                  <a:gd name="connsiteX55" fmla="*/ 571304 w 843570"/>
                  <a:gd name="connsiteY55" fmla="*/ 112050 h 412803"/>
                  <a:gd name="connsiteX56" fmla="*/ 526626 w 843570"/>
                  <a:gd name="connsiteY56" fmla="*/ 86398 h 412803"/>
                  <a:gd name="connsiteX57" fmla="*/ 507620 w 843570"/>
                  <a:gd name="connsiteY57" fmla="*/ 96217 h 412803"/>
                  <a:gd name="connsiteX58" fmla="*/ 465472 w 843570"/>
                  <a:gd name="connsiteY58" fmla="*/ 75603 h 412803"/>
                  <a:gd name="connsiteX59" fmla="*/ 453213 w 843570"/>
                  <a:gd name="connsiteY59" fmla="*/ 80457 h 412803"/>
                  <a:gd name="connsiteX60" fmla="*/ 410484 w 843570"/>
                  <a:gd name="connsiteY60" fmla="*/ 58867 h 412803"/>
                  <a:gd name="connsiteX61" fmla="*/ 379689 w 843570"/>
                  <a:gd name="connsiteY61" fmla="*/ 88949 h 412803"/>
                  <a:gd name="connsiteX62" fmla="*/ 341427 w 843570"/>
                  <a:gd name="connsiteY62" fmla="*/ 74341 h 412803"/>
                  <a:gd name="connsiteX63" fmla="*/ 317455 w 843570"/>
                  <a:gd name="connsiteY63" fmla="*/ 89668 h 412803"/>
                  <a:gd name="connsiteX64" fmla="*/ 284787 w 843570"/>
                  <a:gd name="connsiteY64" fmla="*/ 80816 h 412803"/>
                  <a:gd name="connsiteX65" fmla="*/ 253882 w 843570"/>
                  <a:gd name="connsiteY65" fmla="*/ 111331 h 412803"/>
                  <a:gd name="connsiteX66" fmla="*/ 228819 w 843570"/>
                  <a:gd name="connsiteY66" fmla="*/ 107693 h 412803"/>
                  <a:gd name="connsiteX67" fmla="*/ 197231 w 843570"/>
                  <a:gd name="connsiteY67" fmla="*/ 150478 h 412803"/>
                  <a:gd name="connsiteX68" fmla="*/ 180284 w 843570"/>
                  <a:gd name="connsiteY68" fmla="*/ 149824 h 412803"/>
                  <a:gd name="connsiteX69" fmla="*/ 181401 w 843570"/>
                  <a:gd name="connsiteY69" fmla="*/ 153536 h 412803"/>
                  <a:gd name="connsiteX70" fmla="*/ 150145 w 843570"/>
                  <a:gd name="connsiteY70" fmla="*/ 200879 h 412803"/>
                  <a:gd name="connsiteX71" fmla="*/ 138856 w 843570"/>
                  <a:gd name="connsiteY71" fmla="*/ 201202 h 412803"/>
                  <a:gd name="connsiteX72" fmla="*/ 108024 w 843570"/>
                  <a:gd name="connsiteY72" fmla="*/ 244631 h 412803"/>
                  <a:gd name="connsiteX73" fmla="*/ 86609 w 843570"/>
                  <a:gd name="connsiteY73" fmla="*/ 278996 h 412803"/>
                  <a:gd name="connsiteX74" fmla="*/ 90356 w 843570"/>
                  <a:gd name="connsiteY74" fmla="*/ 289460 h 412803"/>
                  <a:gd name="connsiteX75" fmla="*/ 74092 w 843570"/>
                  <a:gd name="connsiteY75" fmla="*/ 330411 h 412803"/>
                  <a:gd name="connsiteX76" fmla="*/ 78606 w 843570"/>
                  <a:gd name="connsiteY76" fmla="*/ 342459 h 412803"/>
                  <a:gd name="connsiteX77" fmla="*/ 50331 w 843570"/>
                  <a:gd name="connsiteY77" fmla="*/ 380813 h 412803"/>
                  <a:gd name="connsiteX78" fmla="*/ 4177 w 843570"/>
                  <a:gd name="connsiteY78" fmla="*/ 367328 h 412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43570" h="412803">
                    <a:moveTo>
                      <a:pt x="4177" y="367328"/>
                    </a:moveTo>
                    <a:cubicBezTo>
                      <a:pt x="2700" y="364234"/>
                      <a:pt x="1472" y="360991"/>
                      <a:pt x="752" y="357464"/>
                    </a:cubicBezTo>
                    <a:cubicBezTo>
                      <a:pt x="-2386" y="341133"/>
                      <a:pt x="4537" y="325263"/>
                      <a:pt x="17017" y="316485"/>
                    </a:cubicBezTo>
                    <a:cubicBezTo>
                      <a:pt x="15033" y="312819"/>
                      <a:pt x="13270" y="308784"/>
                      <a:pt x="12540" y="304501"/>
                    </a:cubicBezTo>
                    <a:cubicBezTo>
                      <a:pt x="8977" y="286337"/>
                      <a:pt x="17949" y="268846"/>
                      <a:pt x="33309" y="260934"/>
                    </a:cubicBezTo>
                    <a:cubicBezTo>
                      <a:pt x="31694" y="257655"/>
                      <a:pt x="30282" y="254238"/>
                      <a:pt x="29562" y="250461"/>
                    </a:cubicBezTo>
                    <a:cubicBezTo>
                      <a:pt x="25343" y="228696"/>
                      <a:pt x="38941" y="207824"/>
                      <a:pt x="60070" y="203329"/>
                    </a:cubicBezTo>
                    <a:cubicBezTo>
                      <a:pt x="60605" y="184871"/>
                      <a:pt x="73446" y="168715"/>
                      <a:pt x="91870" y="165114"/>
                    </a:cubicBezTo>
                    <a:cubicBezTo>
                      <a:pt x="95655" y="164432"/>
                      <a:pt x="99513" y="164432"/>
                      <a:pt x="103160" y="164791"/>
                    </a:cubicBezTo>
                    <a:cubicBezTo>
                      <a:pt x="101064" y="144177"/>
                      <a:pt x="114449" y="125148"/>
                      <a:pt x="134748" y="121224"/>
                    </a:cubicBezTo>
                    <a:cubicBezTo>
                      <a:pt x="140517" y="120073"/>
                      <a:pt x="146250" y="120432"/>
                      <a:pt x="151696" y="121795"/>
                    </a:cubicBezTo>
                    <a:cubicBezTo>
                      <a:pt x="151336" y="120579"/>
                      <a:pt x="150828" y="119391"/>
                      <a:pt x="150607" y="118166"/>
                    </a:cubicBezTo>
                    <a:cubicBezTo>
                      <a:pt x="146388" y="96106"/>
                      <a:pt x="160308" y="74912"/>
                      <a:pt x="181770" y="70813"/>
                    </a:cubicBezTo>
                    <a:cubicBezTo>
                      <a:pt x="190632" y="69054"/>
                      <a:pt x="199327" y="70703"/>
                      <a:pt x="206786" y="74488"/>
                    </a:cubicBezTo>
                    <a:cubicBezTo>
                      <a:pt x="205097" y="54188"/>
                      <a:pt x="218435" y="35554"/>
                      <a:pt x="238410" y="31704"/>
                    </a:cubicBezTo>
                    <a:cubicBezTo>
                      <a:pt x="250531" y="29328"/>
                      <a:pt x="262245" y="33039"/>
                      <a:pt x="271152" y="40555"/>
                    </a:cubicBezTo>
                    <a:cubicBezTo>
                      <a:pt x="274503" y="25413"/>
                      <a:pt x="286152" y="13070"/>
                      <a:pt x="302021" y="9975"/>
                    </a:cubicBezTo>
                    <a:cubicBezTo>
                      <a:pt x="316910" y="7093"/>
                      <a:pt x="331301" y="13282"/>
                      <a:pt x="340384" y="24547"/>
                    </a:cubicBezTo>
                    <a:cubicBezTo>
                      <a:pt x="345978" y="16884"/>
                      <a:pt x="354267" y="11228"/>
                      <a:pt x="364255" y="9294"/>
                    </a:cubicBezTo>
                    <a:cubicBezTo>
                      <a:pt x="381960" y="5904"/>
                      <a:pt x="398982" y="15189"/>
                      <a:pt x="406985" y="30801"/>
                    </a:cubicBezTo>
                    <a:cubicBezTo>
                      <a:pt x="410484" y="15907"/>
                      <a:pt x="422096" y="3749"/>
                      <a:pt x="437779" y="691"/>
                    </a:cubicBezTo>
                    <a:cubicBezTo>
                      <a:pt x="455124" y="-2616"/>
                      <a:pt x="471887" y="6227"/>
                      <a:pt x="479964" y="21231"/>
                    </a:cubicBezTo>
                    <a:cubicBezTo>
                      <a:pt x="483786" y="19113"/>
                      <a:pt x="487755" y="17344"/>
                      <a:pt x="492186" y="16524"/>
                    </a:cubicBezTo>
                    <a:cubicBezTo>
                      <a:pt x="511405" y="12776"/>
                      <a:pt x="530014" y="24040"/>
                      <a:pt x="536863" y="42177"/>
                    </a:cubicBezTo>
                    <a:cubicBezTo>
                      <a:pt x="542024" y="37313"/>
                      <a:pt x="548402" y="33831"/>
                      <a:pt x="555796" y="32386"/>
                    </a:cubicBezTo>
                    <a:cubicBezTo>
                      <a:pt x="577249" y="28287"/>
                      <a:pt x="598203" y="42711"/>
                      <a:pt x="602421" y="64734"/>
                    </a:cubicBezTo>
                    <a:cubicBezTo>
                      <a:pt x="602560" y="65342"/>
                      <a:pt x="602495" y="65922"/>
                      <a:pt x="602633" y="66604"/>
                    </a:cubicBezTo>
                    <a:cubicBezTo>
                      <a:pt x="607074" y="63371"/>
                      <a:pt x="612261" y="60994"/>
                      <a:pt x="618030" y="59843"/>
                    </a:cubicBezTo>
                    <a:cubicBezTo>
                      <a:pt x="639483" y="55735"/>
                      <a:pt x="660363" y="70168"/>
                      <a:pt x="664656" y="92219"/>
                    </a:cubicBezTo>
                    <a:cubicBezTo>
                      <a:pt x="664868" y="93371"/>
                      <a:pt x="664803" y="94596"/>
                      <a:pt x="665016" y="95894"/>
                    </a:cubicBezTo>
                    <a:cubicBezTo>
                      <a:pt x="668265" y="94126"/>
                      <a:pt x="671764" y="92652"/>
                      <a:pt x="675649" y="91934"/>
                    </a:cubicBezTo>
                    <a:cubicBezTo>
                      <a:pt x="697075" y="87761"/>
                      <a:pt x="717946" y="102222"/>
                      <a:pt x="722201" y="124245"/>
                    </a:cubicBezTo>
                    <a:cubicBezTo>
                      <a:pt x="723355" y="130251"/>
                      <a:pt x="723105" y="136118"/>
                      <a:pt x="721740" y="141663"/>
                    </a:cubicBezTo>
                    <a:cubicBezTo>
                      <a:pt x="741964" y="139572"/>
                      <a:pt x="760860" y="153499"/>
                      <a:pt x="764894" y="174260"/>
                    </a:cubicBezTo>
                    <a:cubicBezTo>
                      <a:pt x="766518" y="182099"/>
                      <a:pt x="765549" y="189909"/>
                      <a:pt x="762946" y="196817"/>
                    </a:cubicBezTo>
                    <a:cubicBezTo>
                      <a:pt x="780513" y="198006"/>
                      <a:pt x="795909" y="211066"/>
                      <a:pt x="799546" y="229562"/>
                    </a:cubicBezTo>
                    <a:cubicBezTo>
                      <a:pt x="801780" y="240965"/>
                      <a:pt x="799011" y="252119"/>
                      <a:pt x="792919" y="260860"/>
                    </a:cubicBezTo>
                    <a:cubicBezTo>
                      <a:pt x="810042" y="262481"/>
                      <a:pt x="824857" y="275358"/>
                      <a:pt x="828393" y="293494"/>
                    </a:cubicBezTo>
                    <a:cubicBezTo>
                      <a:pt x="830959" y="306629"/>
                      <a:pt x="826916" y="319368"/>
                      <a:pt x="818802" y="328505"/>
                    </a:cubicBezTo>
                    <a:cubicBezTo>
                      <a:pt x="830774" y="333580"/>
                      <a:pt x="840153" y="344440"/>
                      <a:pt x="842784" y="358329"/>
                    </a:cubicBezTo>
                    <a:cubicBezTo>
                      <a:pt x="845812" y="373509"/>
                      <a:pt x="839858" y="388228"/>
                      <a:pt x="829011" y="397264"/>
                    </a:cubicBezTo>
                    <a:cubicBezTo>
                      <a:pt x="837624" y="403122"/>
                      <a:pt x="795587" y="427696"/>
                      <a:pt x="782276" y="399594"/>
                    </a:cubicBezTo>
                    <a:cubicBezTo>
                      <a:pt x="773589" y="393736"/>
                      <a:pt x="767238" y="384525"/>
                      <a:pt x="765041" y="373371"/>
                    </a:cubicBezTo>
                    <a:cubicBezTo>
                      <a:pt x="762448" y="360273"/>
                      <a:pt x="766555" y="347534"/>
                      <a:pt x="774632" y="338397"/>
                    </a:cubicBezTo>
                    <a:cubicBezTo>
                      <a:pt x="762660" y="333322"/>
                      <a:pt x="753318" y="322490"/>
                      <a:pt x="750586" y="308499"/>
                    </a:cubicBezTo>
                    <a:cubicBezTo>
                      <a:pt x="748380" y="297133"/>
                      <a:pt x="751158" y="285978"/>
                      <a:pt x="757251" y="277228"/>
                    </a:cubicBezTo>
                    <a:cubicBezTo>
                      <a:pt x="740090" y="275579"/>
                      <a:pt x="725164" y="262804"/>
                      <a:pt x="721702" y="244594"/>
                    </a:cubicBezTo>
                    <a:cubicBezTo>
                      <a:pt x="720226" y="236719"/>
                      <a:pt x="721158" y="229018"/>
                      <a:pt x="723715" y="222074"/>
                    </a:cubicBezTo>
                    <a:cubicBezTo>
                      <a:pt x="706084" y="220849"/>
                      <a:pt x="690723" y="207824"/>
                      <a:pt x="687124" y="189264"/>
                    </a:cubicBezTo>
                    <a:cubicBezTo>
                      <a:pt x="685970" y="183324"/>
                      <a:pt x="686256" y="177419"/>
                      <a:pt x="687520" y="171957"/>
                    </a:cubicBezTo>
                    <a:cubicBezTo>
                      <a:pt x="667323" y="173965"/>
                      <a:pt x="648428" y="160084"/>
                      <a:pt x="644394" y="139286"/>
                    </a:cubicBezTo>
                    <a:cubicBezTo>
                      <a:pt x="644209" y="138098"/>
                      <a:pt x="644209" y="136800"/>
                      <a:pt x="644034" y="135611"/>
                    </a:cubicBezTo>
                    <a:cubicBezTo>
                      <a:pt x="640785" y="137343"/>
                      <a:pt x="637286" y="138817"/>
                      <a:pt x="633501" y="139572"/>
                    </a:cubicBezTo>
                    <a:cubicBezTo>
                      <a:pt x="611938" y="143708"/>
                      <a:pt x="591131" y="129210"/>
                      <a:pt x="586839" y="107187"/>
                    </a:cubicBezTo>
                    <a:cubicBezTo>
                      <a:pt x="586701" y="106579"/>
                      <a:pt x="586701" y="105971"/>
                      <a:pt x="586701" y="105354"/>
                    </a:cubicBezTo>
                    <a:cubicBezTo>
                      <a:pt x="582224" y="108522"/>
                      <a:pt x="577036" y="111037"/>
                      <a:pt x="571304" y="112050"/>
                    </a:cubicBezTo>
                    <a:cubicBezTo>
                      <a:pt x="552048" y="115716"/>
                      <a:pt x="533328" y="104525"/>
                      <a:pt x="526626" y="86398"/>
                    </a:cubicBezTo>
                    <a:cubicBezTo>
                      <a:pt x="521503" y="91178"/>
                      <a:pt x="515088" y="94780"/>
                      <a:pt x="507620" y="96217"/>
                    </a:cubicBezTo>
                    <a:cubicBezTo>
                      <a:pt x="490349" y="99487"/>
                      <a:pt x="473549" y="90644"/>
                      <a:pt x="465472" y="75603"/>
                    </a:cubicBezTo>
                    <a:cubicBezTo>
                      <a:pt x="461724" y="77758"/>
                      <a:pt x="457681" y="79517"/>
                      <a:pt x="453213" y="80457"/>
                    </a:cubicBezTo>
                    <a:cubicBezTo>
                      <a:pt x="435545" y="83764"/>
                      <a:pt x="418450" y="74488"/>
                      <a:pt x="410484" y="58867"/>
                    </a:cubicBezTo>
                    <a:cubicBezTo>
                      <a:pt x="407059" y="73770"/>
                      <a:pt x="395483" y="85891"/>
                      <a:pt x="379689" y="88949"/>
                    </a:cubicBezTo>
                    <a:cubicBezTo>
                      <a:pt x="364800" y="91823"/>
                      <a:pt x="350372" y="85642"/>
                      <a:pt x="341427" y="74341"/>
                    </a:cubicBezTo>
                    <a:cubicBezTo>
                      <a:pt x="335732" y="82004"/>
                      <a:pt x="327544" y="87724"/>
                      <a:pt x="317455" y="89668"/>
                    </a:cubicBezTo>
                    <a:cubicBezTo>
                      <a:pt x="305408" y="92007"/>
                      <a:pt x="293658" y="88341"/>
                      <a:pt x="284787" y="80816"/>
                    </a:cubicBezTo>
                    <a:cubicBezTo>
                      <a:pt x="281389" y="95931"/>
                      <a:pt x="269638" y="108310"/>
                      <a:pt x="253882" y="111331"/>
                    </a:cubicBezTo>
                    <a:cubicBezTo>
                      <a:pt x="245011" y="113054"/>
                      <a:pt x="236325" y="111470"/>
                      <a:pt x="228819" y="107693"/>
                    </a:cubicBezTo>
                    <a:cubicBezTo>
                      <a:pt x="230481" y="127948"/>
                      <a:pt x="217207" y="146627"/>
                      <a:pt x="197231" y="150478"/>
                    </a:cubicBezTo>
                    <a:cubicBezTo>
                      <a:pt x="191425" y="151629"/>
                      <a:pt x="185693" y="151233"/>
                      <a:pt x="180284" y="149824"/>
                    </a:cubicBezTo>
                    <a:cubicBezTo>
                      <a:pt x="180607" y="151086"/>
                      <a:pt x="181115" y="152274"/>
                      <a:pt x="181401" y="153536"/>
                    </a:cubicBezTo>
                    <a:cubicBezTo>
                      <a:pt x="185656" y="175550"/>
                      <a:pt x="171635" y="196781"/>
                      <a:pt x="150145" y="200879"/>
                    </a:cubicBezTo>
                    <a:cubicBezTo>
                      <a:pt x="146360" y="201598"/>
                      <a:pt x="142502" y="201598"/>
                      <a:pt x="138856" y="201202"/>
                    </a:cubicBezTo>
                    <a:cubicBezTo>
                      <a:pt x="140988" y="221567"/>
                      <a:pt x="127926" y="240385"/>
                      <a:pt x="108024" y="244631"/>
                    </a:cubicBezTo>
                    <a:cubicBezTo>
                      <a:pt x="107590" y="259313"/>
                      <a:pt x="99264" y="272411"/>
                      <a:pt x="86609" y="278996"/>
                    </a:cubicBezTo>
                    <a:cubicBezTo>
                      <a:pt x="88197" y="282266"/>
                      <a:pt x="89600" y="285684"/>
                      <a:pt x="90356" y="289460"/>
                    </a:cubicBezTo>
                    <a:cubicBezTo>
                      <a:pt x="93495" y="305800"/>
                      <a:pt x="86609" y="321633"/>
                      <a:pt x="74092" y="330411"/>
                    </a:cubicBezTo>
                    <a:cubicBezTo>
                      <a:pt x="76076" y="334114"/>
                      <a:pt x="77775" y="338075"/>
                      <a:pt x="78606" y="342459"/>
                    </a:cubicBezTo>
                    <a:cubicBezTo>
                      <a:pt x="81559" y="357721"/>
                      <a:pt x="65082" y="380279"/>
                      <a:pt x="50331" y="380813"/>
                    </a:cubicBezTo>
                    <a:cubicBezTo>
                      <a:pt x="51845" y="383982"/>
                      <a:pt x="-6891" y="376392"/>
                      <a:pt x="4177" y="367328"/>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3" name="Freeform 372">
                <a:extLst>
                  <a:ext uri="{FF2B5EF4-FFF2-40B4-BE49-F238E27FC236}">
                    <a16:creationId xmlns:a16="http://schemas.microsoft.com/office/drawing/2014/main" id="{70875927-1952-5425-D01D-85CCBEE9ADEC}"/>
                  </a:ext>
                </a:extLst>
              </p:cNvPr>
              <p:cNvSpPr/>
              <p:nvPr/>
            </p:nvSpPr>
            <p:spPr>
              <a:xfrm>
                <a:off x="8101740" y="-2972598"/>
                <a:ext cx="77876" cy="66894"/>
              </a:xfrm>
              <a:custGeom>
                <a:avLst/>
                <a:gdLst>
                  <a:gd name="connsiteX0" fmla="*/ 29015 w 77876"/>
                  <a:gd name="connsiteY0" fmla="*/ 2274 h 66894"/>
                  <a:gd name="connsiteX1" fmla="*/ 71127 w 77876"/>
                  <a:gd name="connsiteY1" fmla="*/ 41706 h 66894"/>
                  <a:gd name="connsiteX2" fmla="*/ 50108 w 77876"/>
                  <a:gd name="connsiteY2" fmla="*/ 66889 h 66894"/>
                  <a:gd name="connsiteX3" fmla="*/ 990 w 77876"/>
                  <a:gd name="connsiteY3" fmla="*/ 23533 h 66894"/>
                  <a:gd name="connsiteX4" fmla="*/ 29015 w 77876"/>
                  <a:gd name="connsiteY4" fmla="*/ 2274 h 66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76" h="66894">
                    <a:moveTo>
                      <a:pt x="29015" y="2274"/>
                    </a:moveTo>
                    <a:cubicBezTo>
                      <a:pt x="29015" y="2274"/>
                      <a:pt x="51797" y="36953"/>
                      <a:pt x="71127" y="41706"/>
                    </a:cubicBezTo>
                    <a:cubicBezTo>
                      <a:pt x="90382" y="46560"/>
                      <a:pt x="63696" y="66428"/>
                      <a:pt x="50108" y="66889"/>
                    </a:cubicBezTo>
                    <a:cubicBezTo>
                      <a:pt x="36474" y="67321"/>
                      <a:pt x="7157" y="43760"/>
                      <a:pt x="990" y="23533"/>
                    </a:cubicBezTo>
                    <a:cubicBezTo>
                      <a:pt x="-5028" y="3352"/>
                      <a:pt x="17901" y="-4238"/>
                      <a:pt x="29015" y="2274"/>
                    </a:cubicBezTo>
                  </a:path>
                </a:pathLst>
              </a:custGeom>
              <a:solidFill>
                <a:srgbClr val="7077C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4" name="Freeform 373">
                <a:extLst>
                  <a:ext uri="{FF2B5EF4-FFF2-40B4-BE49-F238E27FC236}">
                    <a16:creationId xmlns:a16="http://schemas.microsoft.com/office/drawing/2014/main" id="{C8F97604-D33C-5609-D680-5CE0AC4B8D48}"/>
                  </a:ext>
                </a:extLst>
              </p:cNvPr>
              <p:cNvSpPr/>
              <p:nvPr/>
            </p:nvSpPr>
            <p:spPr>
              <a:xfrm>
                <a:off x="8043582" y="-2915035"/>
                <a:ext cx="77841" cy="66898"/>
              </a:xfrm>
              <a:custGeom>
                <a:avLst/>
                <a:gdLst>
                  <a:gd name="connsiteX0" fmla="*/ 28973 w 77841"/>
                  <a:gd name="connsiteY0" fmla="*/ 2279 h 66898"/>
                  <a:gd name="connsiteX1" fmla="*/ 71047 w 77841"/>
                  <a:gd name="connsiteY1" fmla="*/ 41747 h 66898"/>
                  <a:gd name="connsiteX2" fmla="*/ 50102 w 77841"/>
                  <a:gd name="connsiteY2" fmla="*/ 66893 h 66898"/>
                  <a:gd name="connsiteX3" fmla="*/ 994 w 77841"/>
                  <a:gd name="connsiteY3" fmla="*/ 23538 h 66898"/>
                  <a:gd name="connsiteX4" fmla="*/ 28973 w 77841"/>
                  <a:gd name="connsiteY4" fmla="*/ 2279 h 6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1" h="66898">
                    <a:moveTo>
                      <a:pt x="28973" y="2279"/>
                    </a:moveTo>
                    <a:cubicBezTo>
                      <a:pt x="28973" y="2279"/>
                      <a:pt x="51865" y="36856"/>
                      <a:pt x="71047" y="41747"/>
                    </a:cubicBezTo>
                    <a:cubicBezTo>
                      <a:pt x="90376" y="46602"/>
                      <a:pt x="63700" y="66432"/>
                      <a:pt x="50102" y="66893"/>
                    </a:cubicBezTo>
                    <a:cubicBezTo>
                      <a:pt x="36505" y="67289"/>
                      <a:pt x="7087" y="43691"/>
                      <a:pt x="994" y="23538"/>
                    </a:cubicBezTo>
                    <a:cubicBezTo>
                      <a:pt x="-5034" y="3320"/>
                      <a:pt x="17868" y="-4233"/>
                      <a:pt x="28973" y="2279"/>
                    </a:cubicBezTo>
                  </a:path>
                </a:pathLst>
              </a:custGeom>
              <a:solidFill>
                <a:srgbClr val="7077C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5" name="Freeform 374">
                <a:extLst>
                  <a:ext uri="{FF2B5EF4-FFF2-40B4-BE49-F238E27FC236}">
                    <a16:creationId xmlns:a16="http://schemas.microsoft.com/office/drawing/2014/main" id="{C49703A4-7E84-C51C-6E1C-D49D43F5904B}"/>
                  </a:ext>
                </a:extLst>
              </p:cNvPr>
              <p:cNvSpPr/>
              <p:nvPr/>
            </p:nvSpPr>
            <p:spPr>
              <a:xfrm>
                <a:off x="8007278" y="-2152580"/>
                <a:ext cx="265857" cy="283992"/>
              </a:xfrm>
              <a:custGeom>
                <a:avLst/>
                <a:gdLst>
                  <a:gd name="connsiteX0" fmla="*/ 93763 w 265857"/>
                  <a:gd name="connsiteY0" fmla="*/ 234300 h 283992"/>
                  <a:gd name="connsiteX1" fmla="*/ 53055 w 265857"/>
                  <a:gd name="connsiteY1" fmla="*/ 261831 h 283992"/>
                  <a:gd name="connsiteX2" fmla="*/ 23377 w 265857"/>
                  <a:gd name="connsiteY2" fmla="*/ 175479 h 283992"/>
                  <a:gd name="connsiteX3" fmla="*/ 58861 w 265857"/>
                  <a:gd name="connsiteY3" fmla="*/ 40909 h 283992"/>
                  <a:gd name="connsiteX4" fmla="*/ 45984 w 265857"/>
                  <a:gd name="connsiteY4" fmla="*/ 26089 h 283992"/>
                  <a:gd name="connsiteX5" fmla="*/ 2783 w 265857"/>
                  <a:gd name="connsiteY5" fmla="*/ 173785 h 283992"/>
                  <a:gd name="connsiteX6" fmla="*/ 53452 w 265857"/>
                  <a:gd name="connsiteY6" fmla="*/ 283992 h 283992"/>
                  <a:gd name="connsiteX7" fmla="*/ 111966 w 265857"/>
                  <a:gd name="connsiteY7" fmla="*/ 249700 h 283992"/>
                  <a:gd name="connsiteX8" fmla="*/ 265688 w 265857"/>
                  <a:gd name="connsiteY8" fmla="*/ 114 h 283992"/>
                  <a:gd name="connsiteX9" fmla="*/ 93763 w 265857"/>
                  <a:gd name="connsiteY9" fmla="*/ 234300 h 28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857" h="283992">
                    <a:moveTo>
                      <a:pt x="93763" y="234300"/>
                    </a:moveTo>
                    <a:cubicBezTo>
                      <a:pt x="81181" y="247757"/>
                      <a:pt x="71803" y="261831"/>
                      <a:pt x="53055" y="261831"/>
                    </a:cubicBezTo>
                    <a:cubicBezTo>
                      <a:pt x="47322" y="264815"/>
                      <a:pt x="16925" y="229519"/>
                      <a:pt x="23377" y="175479"/>
                    </a:cubicBezTo>
                    <a:cubicBezTo>
                      <a:pt x="25685" y="150039"/>
                      <a:pt x="47137" y="79954"/>
                      <a:pt x="58861" y="40909"/>
                    </a:cubicBezTo>
                    <a:cubicBezTo>
                      <a:pt x="54495" y="36055"/>
                      <a:pt x="50202" y="31127"/>
                      <a:pt x="45984" y="26089"/>
                    </a:cubicBezTo>
                    <a:cubicBezTo>
                      <a:pt x="33504" y="62573"/>
                      <a:pt x="6679" y="143020"/>
                      <a:pt x="2783" y="173785"/>
                    </a:cubicBezTo>
                    <a:cubicBezTo>
                      <a:pt x="-8248" y="224591"/>
                      <a:pt x="14507" y="279101"/>
                      <a:pt x="53452" y="283992"/>
                    </a:cubicBezTo>
                    <a:cubicBezTo>
                      <a:pt x="77101" y="283992"/>
                      <a:pt x="96394" y="264097"/>
                      <a:pt x="111966" y="249700"/>
                    </a:cubicBezTo>
                    <a:cubicBezTo>
                      <a:pt x="218491" y="123631"/>
                      <a:pt x="269187" y="1837"/>
                      <a:pt x="265688" y="114"/>
                    </a:cubicBezTo>
                    <a:cubicBezTo>
                      <a:pt x="258802" y="-4169"/>
                      <a:pt x="196494" y="112910"/>
                      <a:pt x="93763" y="234300"/>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6" name="Freeform 375">
                <a:extLst>
                  <a:ext uri="{FF2B5EF4-FFF2-40B4-BE49-F238E27FC236}">
                    <a16:creationId xmlns:a16="http://schemas.microsoft.com/office/drawing/2014/main" id="{92196664-4B53-579D-DE67-75A0F93E5B54}"/>
                  </a:ext>
                </a:extLst>
              </p:cNvPr>
              <p:cNvSpPr/>
              <p:nvPr/>
            </p:nvSpPr>
            <p:spPr>
              <a:xfrm>
                <a:off x="8333655" y="-2140241"/>
                <a:ext cx="271336" cy="269946"/>
              </a:xfrm>
              <a:custGeom>
                <a:avLst/>
                <a:gdLst>
                  <a:gd name="connsiteX0" fmla="*/ 246598 w 271336"/>
                  <a:gd name="connsiteY0" fmla="*/ 24656 h 269946"/>
                  <a:gd name="connsiteX1" fmla="*/ 233943 w 271336"/>
                  <a:gd name="connsiteY1" fmla="*/ 38537 h 269946"/>
                  <a:gd name="connsiteX2" fmla="*/ 245804 w 271336"/>
                  <a:gd name="connsiteY2" fmla="*/ 83476 h 269946"/>
                  <a:gd name="connsiteX3" fmla="*/ 164129 w 271336"/>
                  <a:gd name="connsiteY3" fmla="*/ 216932 h 269946"/>
                  <a:gd name="connsiteX4" fmla="*/ 180 w 271336"/>
                  <a:gd name="connsiteY4" fmla="*/ 118 h 269946"/>
                  <a:gd name="connsiteX5" fmla="*/ 147366 w 271336"/>
                  <a:gd name="connsiteY5" fmla="*/ 230748 h 269946"/>
                  <a:gd name="connsiteX6" fmla="*/ 196437 w 271336"/>
                  <a:gd name="connsiteY6" fmla="*/ 267804 h 269946"/>
                  <a:gd name="connsiteX7" fmla="*/ 271337 w 271336"/>
                  <a:gd name="connsiteY7" fmla="*/ 168677 h 269946"/>
                  <a:gd name="connsiteX8" fmla="*/ 246598 w 271336"/>
                  <a:gd name="connsiteY8" fmla="*/ 24656 h 269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336" h="269946">
                    <a:moveTo>
                      <a:pt x="246598" y="24656"/>
                    </a:moveTo>
                    <a:cubicBezTo>
                      <a:pt x="242417" y="29326"/>
                      <a:pt x="238198" y="34005"/>
                      <a:pt x="233943" y="38537"/>
                    </a:cubicBezTo>
                    <a:cubicBezTo>
                      <a:pt x="238844" y="57032"/>
                      <a:pt x="245158" y="81035"/>
                      <a:pt x="245804" y="83476"/>
                    </a:cubicBezTo>
                    <a:cubicBezTo>
                      <a:pt x="266860" y="201136"/>
                      <a:pt x="235493" y="305329"/>
                      <a:pt x="164129" y="216932"/>
                    </a:cubicBezTo>
                    <a:cubicBezTo>
                      <a:pt x="67750" y="103409"/>
                      <a:pt x="6955" y="-4063"/>
                      <a:pt x="180" y="118"/>
                    </a:cubicBezTo>
                    <a:cubicBezTo>
                      <a:pt x="-3429" y="1914"/>
                      <a:pt x="47340" y="112767"/>
                      <a:pt x="147366" y="230748"/>
                    </a:cubicBezTo>
                    <a:cubicBezTo>
                      <a:pt x="161102" y="244813"/>
                      <a:pt x="173794" y="259201"/>
                      <a:pt x="196437" y="267804"/>
                    </a:cubicBezTo>
                    <a:cubicBezTo>
                      <a:pt x="229973" y="277199"/>
                      <a:pt x="263657" y="257727"/>
                      <a:pt x="271337" y="168677"/>
                    </a:cubicBezTo>
                    <a:cubicBezTo>
                      <a:pt x="271337" y="116368"/>
                      <a:pt x="254490" y="48475"/>
                      <a:pt x="246598" y="24656"/>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7" name="Freeform 376">
                <a:extLst>
                  <a:ext uri="{FF2B5EF4-FFF2-40B4-BE49-F238E27FC236}">
                    <a16:creationId xmlns:a16="http://schemas.microsoft.com/office/drawing/2014/main" id="{C7DA3834-B5A2-339C-EF8B-E3CEB7E5FFC0}"/>
                  </a:ext>
                </a:extLst>
              </p:cNvPr>
              <p:cNvSpPr/>
              <p:nvPr/>
            </p:nvSpPr>
            <p:spPr>
              <a:xfrm>
                <a:off x="8227696" y="-2235779"/>
                <a:ext cx="98373" cy="139333"/>
              </a:xfrm>
              <a:custGeom>
                <a:avLst/>
                <a:gdLst>
                  <a:gd name="connsiteX0" fmla="*/ 86449 w 98373"/>
                  <a:gd name="connsiteY0" fmla="*/ 86694 h 139333"/>
                  <a:gd name="connsiteX1" fmla="*/ 17033 w 98373"/>
                  <a:gd name="connsiteY1" fmla="*/ 137206 h 139333"/>
                  <a:gd name="connsiteX2" fmla="*/ 11947 w 98373"/>
                  <a:gd name="connsiteY2" fmla="*/ 52623 h 139333"/>
                  <a:gd name="connsiteX3" fmla="*/ 81364 w 98373"/>
                  <a:gd name="connsiteY3" fmla="*/ 2139 h 139333"/>
                  <a:gd name="connsiteX4" fmla="*/ 86449 w 98373"/>
                  <a:gd name="connsiteY4" fmla="*/ 86694 h 139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73" h="139333">
                    <a:moveTo>
                      <a:pt x="86449" y="86694"/>
                    </a:moveTo>
                    <a:cubicBezTo>
                      <a:pt x="68671" y="124007"/>
                      <a:pt x="37627" y="146601"/>
                      <a:pt x="17033" y="137206"/>
                    </a:cubicBezTo>
                    <a:cubicBezTo>
                      <a:pt x="-3478" y="127784"/>
                      <a:pt x="-5822" y="89890"/>
                      <a:pt x="11947" y="52623"/>
                    </a:cubicBezTo>
                    <a:cubicBezTo>
                      <a:pt x="29763" y="15310"/>
                      <a:pt x="60769" y="-7284"/>
                      <a:pt x="81364" y="2139"/>
                    </a:cubicBezTo>
                    <a:cubicBezTo>
                      <a:pt x="101883" y="11570"/>
                      <a:pt x="104154" y="49418"/>
                      <a:pt x="86449" y="86694"/>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8" name="Freeform 377">
                <a:extLst>
                  <a:ext uri="{FF2B5EF4-FFF2-40B4-BE49-F238E27FC236}">
                    <a16:creationId xmlns:a16="http://schemas.microsoft.com/office/drawing/2014/main" id="{B1E7CD25-A891-FB8B-B964-54240447F8AC}"/>
                  </a:ext>
                </a:extLst>
              </p:cNvPr>
              <p:cNvSpPr/>
              <p:nvPr/>
            </p:nvSpPr>
            <p:spPr>
              <a:xfrm>
                <a:off x="8302760" y="-2234454"/>
                <a:ext cx="87343" cy="146748"/>
              </a:xfrm>
              <a:custGeom>
                <a:avLst/>
                <a:gdLst>
                  <a:gd name="connsiteX0" fmla="*/ 3705 w 87343"/>
                  <a:gd name="connsiteY0" fmla="*/ 81878 h 146748"/>
                  <a:gd name="connsiteX1" fmla="*/ 61176 w 87343"/>
                  <a:gd name="connsiteY1" fmla="*/ 146243 h 146748"/>
                  <a:gd name="connsiteX2" fmla="*/ 83681 w 87343"/>
                  <a:gd name="connsiteY2" fmla="*/ 64930 h 146748"/>
                  <a:gd name="connsiteX3" fmla="*/ 26200 w 87343"/>
                  <a:gd name="connsiteY3" fmla="*/ 491 h 146748"/>
                  <a:gd name="connsiteX4" fmla="*/ 3705 w 87343"/>
                  <a:gd name="connsiteY4" fmla="*/ 81878 h 146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43" h="146748">
                    <a:moveTo>
                      <a:pt x="3705" y="81878"/>
                    </a:moveTo>
                    <a:cubicBezTo>
                      <a:pt x="13370" y="122138"/>
                      <a:pt x="39078" y="150959"/>
                      <a:pt x="61176" y="146243"/>
                    </a:cubicBezTo>
                    <a:cubicBezTo>
                      <a:pt x="83210" y="141601"/>
                      <a:pt x="93346" y="105153"/>
                      <a:pt x="83681" y="64930"/>
                    </a:cubicBezTo>
                    <a:cubicBezTo>
                      <a:pt x="73980" y="24669"/>
                      <a:pt x="48272" y="-4152"/>
                      <a:pt x="26200" y="491"/>
                    </a:cubicBezTo>
                    <a:cubicBezTo>
                      <a:pt x="4102" y="5207"/>
                      <a:pt x="-6034" y="41617"/>
                      <a:pt x="3705" y="81878"/>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grpSp>
        <p:grpSp>
          <p:nvGrpSpPr>
            <p:cNvPr id="896" name="Group 895">
              <a:extLst>
                <a:ext uri="{FF2B5EF4-FFF2-40B4-BE49-F238E27FC236}">
                  <a16:creationId xmlns:a16="http://schemas.microsoft.com/office/drawing/2014/main" id="{98E9E5DE-6EEB-000D-C9ED-4DEBF1E16A97}"/>
                </a:ext>
              </a:extLst>
            </p:cNvPr>
            <p:cNvGrpSpPr/>
            <p:nvPr/>
          </p:nvGrpSpPr>
          <p:grpSpPr>
            <a:xfrm>
              <a:off x="2835316" y="-3483953"/>
              <a:ext cx="3042434" cy="2640003"/>
              <a:chOff x="1432078" y="-3483953"/>
              <a:chExt cx="3042434" cy="2640003"/>
            </a:xfrm>
          </p:grpSpPr>
          <p:sp>
            <p:nvSpPr>
              <p:cNvPr id="379" name="Freeform 378">
                <a:extLst>
                  <a:ext uri="{FF2B5EF4-FFF2-40B4-BE49-F238E27FC236}">
                    <a16:creationId xmlns:a16="http://schemas.microsoft.com/office/drawing/2014/main" id="{5566BC0C-7299-BA42-F04C-D2291EA2EC8E}"/>
                  </a:ext>
                </a:extLst>
              </p:cNvPr>
              <p:cNvSpPr/>
              <p:nvPr/>
            </p:nvSpPr>
            <p:spPr>
              <a:xfrm>
                <a:off x="4084512" y="-1452388"/>
                <a:ext cx="62170" cy="445916"/>
              </a:xfrm>
              <a:custGeom>
                <a:avLst/>
                <a:gdLst>
                  <a:gd name="connsiteX0" fmla="*/ 58245 w 62170"/>
                  <a:gd name="connsiteY0" fmla="*/ 445917 h 445916"/>
                  <a:gd name="connsiteX1" fmla="*/ 11223 w 62170"/>
                  <a:gd name="connsiteY1" fmla="*/ 217948 h 445916"/>
                  <a:gd name="connsiteX2" fmla="*/ 5454 w 62170"/>
                  <a:gd name="connsiteY2" fmla="*/ 11 h 445916"/>
                  <a:gd name="connsiteX3" fmla="*/ 41879 w 62170"/>
                  <a:gd name="connsiteY3" fmla="*/ 213665 h 445916"/>
                  <a:gd name="connsiteX4" fmla="*/ 58245 w 62170"/>
                  <a:gd name="connsiteY4" fmla="*/ 445917 h 445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70" h="445916">
                    <a:moveTo>
                      <a:pt x="58245" y="445917"/>
                    </a:moveTo>
                    <a:cubicBezTo>
                      <a:pt x="51830" y="445732"/>
                      <a:pt x="25180" y="312397"/>
                      <a:pt x="11223" y="217948"/>
                    </a:cubicBezTo>
                    <a:cubicBezTo>
                      <a:pt x="-2005" y="123749"/>
                      <a:pt x="-3020" y="1346"/>
                      <a:pt x="5454" y="11"/>
                    </a:cubicBezTo>
                    <a:cubicBezTo>
                      <a:pt x="13826" y="-1316"/>
                      <a:pt x="28568" y="118969"/>
                      <a:pt x="41879" y="213665"/>
                    </a:cubicBezTo>
                    <a:cubicBezTo>
                      <a:pt x="55836" y="307966"/>
                      <a:pt x="68953" y="446055"/>
                      <a:pt x="58245" y="445917"/>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80" name="Freeform 379">
                <a:extLst>
                  <a:ext uri="{FF2B5EF4-FFF2-40B4-BE49-F238E27FC236}">
                    <a16:creationId xmlns:a16="http://schemas.microsoft.com/office/drawing/2014/main" id="{E975406A-57ED-7CAF-5543-50535A443ADB}"/>
                  </a:ext>
                </a:extLst>
              </p:cNvPr>
              <p:cNvSpPr/>
              <p:nvPr/>
            </p:nvSpPr>
            <p:spPr>
              <a:xfrm>
                <a:off x="4129488" y="-1019928"/>
                <a:ext cx="166888" cy="157247"/>
              </a:xfrm>
              <a:custGeom>
                <a:avLst/>
                <a:gdLst>
                  <a:gd name="connsiteX0" fmla="*/ 7860 w 166888"/>
                  <a:gd name="connsiteY0" fmla="*/ 0 h 157247"/>
                  <a:gd name="connsiteX1" fmla="*/ 4 w 166888"/>
                  <a:gd name="connsiteY1" fmla="*/ 135639 h 157247"/>
                  <a:gd name="connsiteX2" fmla="*/ 165800 w 166888"/>
                  <a:gd name="connsiteY2" fmla="*/ 147834 h 157247"/>
                  <a:gd name="connsiteX3" fmla="*/ 7860 w 166888"/>
                  <a:gd name="connsiteY3" fmla="*/ 0 h 157247"/>
                </a:gdLst>
                <a:ahLst/>
                <a:cxnLst>
                  <a:cxn ang="0">
                    <a:pos x="connsiteX0" y="connsiteY0"/>
                  </a:cxn>
                  <a:cxn ang="0">
                    <a:pos x="connsiteX1" y="connsiteY1"/>
                  </a:cxn>
                  <a:cxn ang="0">
                    <a:pos x="connsiteX2" y="connsiteY2"/>
                  </a:cxn>
                  <a:cxn ang="0">
                    <a:pos x="connsiteX3" y="connsiteY3"/>
                  </a:cxn>
                </a:cxnLst>
                <a:rect l="l" t="t" r="r" b="b"/>
                <a:pathLst>
                  <a:path w="166888" h="157247">
                    <a:moveTo>
                      <a:pt x="7860" y="0"/>
                    </a:moveTo>
                    <a:cubicBezTo>
                      <a:pt x="7860" y="0"/>
                      <a:pt x="-217" y="117079"/>
                      <a:pt x="4" y="135639"/>
                    </a:cubicBezTo>
                    <a:cubicBezTo>
                      <a:pt x="217" y="154208"/>
                      <a:pt x="151594" y="166799"/>
                      <a:pt x="165800" y="147834"/>
                    </a:cubicBezTo>
                    <a:cubicBezTo>
                      <a:pt x="180044" y="128915"/>
                      <a:pt x="50590" y="64651"/>
                      <a:pt x="7860" y="0"/>
                    </a:cubicBezTo>
                  </a:path>
                </a:pathLst>
              </a:custGeom>
              <a:solidFill>
                <a:srgbClr val="58527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81" name="Freeform 380">
                <a:extLst>
                  <a:ext uri="{FF2B5EF4-FFF2-40B4-BE49-F238E27FC236}">
                    <a16:creationId xmlns:a16="http://schemas.microsoft.com/office/drawing/2014/main" id="{CE2CC19D-31B9-19E8-94A4-9E34E40074F3}"/>
                  </a:ext>
                </a:extLst>
              </p:cNvPr>
              <p:cNvSpPr/>
              <p:nvPr/>
            </p:nvSpPr>
            <p:spPr>
              <a:xfrm>
                <a:off x="3762718" y="-1497814"/>
                <a:ext cx="51559" cy="494446"/>
              </a:xfrm>
              <a:custGeom>
                <a:avLst/>
                <a:gdLst>
                  <a:gd name="connsiteX0" fmla="*/ 50294 w 51559"/>
                  <a:gd name="connsiteY0" fmla="*/ 494402 h 494446"/>
                  <a:gd name="connsiteX1" fmla="*/ 4241 w 51559"/>
                  <a:gd name="connsiteY1" fmla="*/ 224155 h 494446"/>
                  <a:gd name="connsiteX2" fmla="*/ 6983 w 51559"/>
                  <a:gd name="connsiteY2" fmla="*/ 0 h 494446"/>
                  <a:gd name="connsiteX3" fmla="*/ 35072 w 51559"/>
                  <a:gd name="connsiteY3" fmla="*/ 222175 h 494446"/>
                  <a:gd name="connsiteX4" fmla="*/ 50294 w 51559"/>
                  <a:gd name="connsiteY4" fmla="*/ 494402 h 494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59" h="494446">
                    <a:moveTo>
                      <a:pt x="50294" y="494402"/>
                    </a:moveTo>
                    <a:cubicBezTo>
                      <a:pt x="39688" y="497671"/>
                      <a:pt x="9290" y="322665"/>
                      <a:pt x="4241" y="224155"/>
                    </a:cubicBezTo>
                    <a:cubicBezTo>
                      <a:pt x="-2064" y="125424"/>
                      <a:pt x="-1491" y="175"/>
                      <a:pt x="6983" y="0"/>
                    </a:cubicBezTo>
                    <a:cubicBezTo>
                      <a:pt x="15567" y="-184"/>
                      <a:pt x="28832" y="124273"/>
                      <a:pt x="35072" y="222175"/>
                    </a:cubicBezTo>
                    <a:cubicBezTo>
                      <a:pt x="40195" y="320473"/>
                      <a:pt x="56128" y="492310"/>
                      <a:pt x="50294" y="494402"/>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82" name="Freeform 381">
                <a:extLst>
                  <a:ext uri="{FF2B5EF4-FFF2-40B4-BE49-F238E27FC236}">
                    <a16:creationId xmlns:a16="http://schemas.microsoft.com/office/drawing/2014/main" id="{3969708E-11ED-26FD-8ECF-E67B434E9313}"/>
                  </a:ext>
                </a:extLst>
              </p:cNvPr>
              <p:cNvSpPr/>
              <p:nvPr/>
            </p:nvSpPr>
            <p:spPr>
              <a:xfrm>
                <a:off x="3695503" y="-1018317"/>
                <a:ext cx="140908" cy="170380"/>
              </a:xfrm>
              <a:custGeom>
                <a:avLst/>
                <a:gdLst>
                  <a:gd name="connsiteX0" fmla="*/ 118515 w 140908"/>
                  <a:gd name="connsiteY0" fmla="*/ 0 h 170380"/>
                  <a:gd name="connsiteX1" fmla="*/ 140586 w 140908"/>
                  <a:gd name="connsiteY1" fmla="*/ 160296 h 170380"/>
                  <a:gd name="connsiteX2" fmla="*/ 498 w 140908"/>
                  <a:gd name="connsiteY2" fmla="*/ 151620 h 170380"/>
                  <a:gd name="connsiteX3" fmla="*/ 118515 w 140908"/>
                  <a:gd name="connsiteY3" fmla="*/ 0 h 170380"/>
                </a:gdLst>
                <a:ahLst/>
                <a:cxnLst>
                  <a:cxn ang="0">
                    <a:pos x="connsiteX0" y="connsiteY0"/>
                  </a:cxn>
                  <a:cxn ang="0">
                    <a:pos x="connsiteX1" y="connsiteY1"/>
                  </a:cxn>
                  <a:cxn ang="0">
                    <a:pos x="connsiteX2" y="connsiteY2"/>
                  </a:cxn>
                  <a:cxn ang="0">
                    <a:pos x="connsiteX3" y="connsiteY3"/>
                  </a:cxn>
                </a:cxnLst>
                <a:rect l="l" t="t" r="r" b="b"/>
                <a:pathLst>
                  <a:path w="140908" h="170380">
                    <a:moveTo>
                      <a:pt x="118515" y="0"/>
                    </a:moveTo>
                    <a:cubicBezTo>
                      <a:pt x="118515" y="0"/>
                      <a:pt x="144047" y="143993"/>
                      <a:pt x="140586" y="160296"/>
                    </a:cubicBezTo>
                    <a:cubicBezTo>
                      <a:pt x="137152" y="176664"/>
                      <a:pt x="9184" y="172639"/>
                      <a:pt x="498" y="151620"/>
                    </a:cubicBezTo>
                    <a:cubicBezTo>
                      <a:pt x="-8262" y="130684"/>
                      <a:pt x="101244" y="17133"/>
                      <a:pt x="118515" y="0"/>
                    </a:cubicBezTo>
                  </a:path>
                </a:pathLst>
              </a:custGeom>
              <a:solidFill>
                <a:srgbClr val="58527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83" name="Freeform 382">
                <a:extLst>
                  <a:ext uri="{FF2B5EF4-FFF2-40B4-BE49-F238E27FC236}">
                    <a16:creationId xmlns:a16="http://schemas.microsoft.com/office/drawing/2014/main" id="{C18B5A54-E6B0-0F24-EA4A-437E5787D938}"/>
                  </a:ext>
                </a:extLst>
              </p:cNvPr>
              <p:cNvSpPr/>
              <p:nvPr/>
            </p:nvSpPr>
            <p:spPr>
              <a:xfrm>
                <a:off x="3623817" y="-1595569"/>
                <a:ext cx="667291" cy="258765"/>
              </a:xfrm>
              <a:custGeom>
                <a:avLst/>
                <a:gdLst>
                  <a:gd name="connsiteX0" fmla="*/ 616261 w 667291"/>
                  <a:gd name="connsiteY0" fmla="*/ 0 h 258765"/>
                  <a:gd name="connsiteX1" fmla="*/ 666597 w 667291"/>
                  <a:gd name="connsiteY1" fmla="*/ 195113 h 258765"/>
                  <a:gd name="connsiteX2" fmla="*/ 361692 w 667291"/>
                  <a:gd name="connsiteY2" fmla="*/ 258760 h 258765"/>
                  <a:gd name="connsiteX3" fmla="*/ 460 w 667291"/>
                  <a:gd name="connsiteY3" fmla="*/ 185295 h 258765"/>
                  <a:gd name="connsiteX4" fmla="*/ 49033 w 667291"/>
                  <a:gd name="connsiteY4" fmla="*/ 0 h 258765"/>
                  <a:gd name="connsiteX5" fmla="*/ 616261 w 667291"/>
                  <a:gd name="connsiteY5" fmla="*/ 0 h 25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291" h="258765">
                    <a:moveTo>
                      <a:pt x="616261" y="0"/>
                    </a:moveTo>
                    <a:cubicBezTo>
                      <a:pt x="616261" y="0"/>
                      <a:pt x="654773" y="153987"/>
                      <a:pt x="666597" y="195113"/>
                    </a:cubicBezTo>
                    <a:cubicBezTo>
                      <a:pt x="675542" y="226200"/>
                      <a:pt x="599314" y="258364"/>
                      <a:pt x="361692" y="258760"/>
                    </a:cubicBezTo>
                    <a:cubicBezTo>
                      <a:pt x="124145" y="259267"/>
                      <a:pt x="-8872" y="222534"/>
                      <a:pt x="460" y="185295"/>
                    </a:cubicBezTo>
                    <a:cubicBezTo>
                      <a:pt x="4106" y="170576"/>
                      <a:pt x="49033" y="0"/>
                      <a:pt x="49033" y="0"/>
                    </a:cubicBezTo>
                    <a:lnTo>
                      <a:pt x="616261" y="0"/>
                    </a:lnTo>
                  </a:path>
                </a:pathLst>
              </a:custGeom>
              <a:solidFill>
                <a:srgbClr val="6758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6" name="Freeform 575">
                <a:extLst>
                  <a:ext uri="{FF2B5EF4-FFF2-40B4-BE49-F238E27FC236}">
                    <a16:creationId xmlns:a16="http://schemas.microsoft.com/office/drawing/2014/main" id="{21656D51-B22C-1FD6-BA21-5FB87881B8F3}"/>
                  </a:ext>
                </a:extLst>
              </p:cNvPr>
              <p:cNvSpPr/>
              <p:nvPr/>
            </p:nvSpPr>
            <p:spPr>
              <a:xfrm>
                <a:off x="3632663" y="-1909032"/>
                <a:ext cx="643842" cy="409992"/>
              </a:xfrm>
              <a:custGeom>
                <a:avLst/>
                <a:gdLst>
                  <a:gd name="connsiteX0" fmla="*/ 615603 w 643842"/>
                  <a:gd name="connsiteY0" fmla="*/ 289460 h 409992"/>
                  <a:gd name="connsiteX1" fmla="*/ 566956 w 643842"/>
                  <a:gd name="connsiteY1" fmla="*/ 95995 h 409992"/>
                  <a:gd name="connsiteX2" fmla="*/ 551199 w 643842"/>
                  <a:gd name="connsiteY2" fmla="*/ 0 h 409992"/>
                  <a:gd name="connsiteX3" fmla="*/ 70261 w 643842"/>
                  <a:gd name="connsiteY3" fmla="*/ 7055 h 409992"/>
                  <a:gd name="connsiteX4" fmla="*/ 65784 w 643842"/>
                  <a:gd name="connsiteY4" fmla="*/ 112400 h 409992"/>
                  <a:gd name="connsiteX5" fmla="*/ 2506 w 643842"/>
                  <a:gd name="connsiteY5" fmla="*/ 352388 h 409992"/>
                  <a:gd name="connsiteX6" fmla="*/ 550230 w 643842"/>
                  <a:gd name="connsiteY6" fmla="*/ 392686 h 409992"/>
                  <a:gd name="connsiteX7" fmla="*/ 615603 w 643842"/>
                  <a:gd name="connsiteY7" fmla="*/ 289460 h 40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3842" h="409992">
                    <a:moveTo>
                      <a:pt x="615603" y="289460"/>
                    </a:moveTo>
                    <a:cubicBezTo>
                      <a:pt x="595267" y="261689"/>
                      <a:pt x="579002" y="193391"/>
                      <a:pt x="566956" y="95995"/>
                    </a:cubicBezTo>
                    <a:cubicBezTo>
                      <a:pt x="563208" y="65627"/>
                      <a:pt x="557624" y="33141"/>
                      <a:pt x="551199" y="0"/>
                    </a:cubicBezTo>
                    <a:cubicBezTo>
                      <a:pt x="394311" y="54804"/>
                      <a:pt x="223401" y="70306"/>
                      <a:pt x="70261" y="7055"/>
                    </a:cubicBezTo>
                    <a:cubicBezTo>
                      <a:pt x="68276" y="50733"/>
                      <a:pt x="66799" y="88949"/>
                      <a:pt x="65784" y="112400"/>
                    </a:cubicBezTo>
                    <a:cubicBezTo>
                      <a:pt x="62110" y="198328"/>
                      <a:pt x="-14691" y="312561"/>
                      <a:pt x="2506" y="352388"/>
                    </a:cubicBezTo>
                    <a:cubicBezTo>
                      <a:pt x="19704" y="392151"/>
                      <a:pt x="366480" y="434604"/>
                      <a:pt x="550230" y="392686"/>
                    </a:cubicBezTo>
                    <a:cubicBezTo>
                      <a:pt x="692118" y="360310"/>
                      <a:pt x="636049" y="317240"/>
                      <a:pt x="615603" y="289460"/>
                    </a:cubicBezTo>
                  </a:path>
                </a:pathLst>
              </a:custGeom>
              <a:solidFill>
                <a:schemeClr val="bg2"/>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7" name="Freeform 576">
                <a:extLst>
                  <a:ext uri="{FF2B5EF4-FFF2-40B4-BE49-F238E27FC236}">
                    <a16:creationId xmlns:a16="http://schemas.microsoft.com/office/drawing/2014/main" id="{B4DC4FFB-DAE5-917C-F2A1-D7D3303E7A0C}"/>
                  </a:ext>
                </a:extLst>
              </p:cNvPr>
              <p:cNvSpPr/>
              <p:nvPr/>
            </p:nvSpPr>
            <p:spPr>
              <a:xfrm>
                <a:off x="3691995" y="-2263024"/>
                <a:ext cx="502796" cy="415901"/>
              </a:xfrm>
              <a:custGeom>
                <a:avLst/>
                <a:gdLst>
                  <a:gd name="connsiteX0" fmla="*/ 502797 w 502796"/>
                  <a:gd name="connsiteY0" fmla="*/ 366086 h 415901"/>
                  <a:gd name="connsiteX1" fmla="*/ 439085 w 502796"/>
                  <a:gd name="connsiteY1" fmla="*/ 56122 h 415901"/>
                  <a:gd name="connsiteX2" fmla="*/ 387983 w 502796"/>
                  <a:gd name="connsiteY2" fmla="*/ 11717 h 415901"/>
                  <a:gd name="connsiteX3" fmla="*/ 299034 w 502796"/>
                  <a:gd name="connsiteY3" fmla="*/ 28 h 415901"/>
                  <a:gd name="connsiteX4" fmla="*/ 251292 w 502796"/>
                  <a:gd name="connsiteY4" fmla="*/ 1216 h 415901"/>
                  <a:gd name="connsiteX5" fmla="*/ 30037 w 502796"/>
                  <a:gd name="connsiteY5" fmla="*/ 69073 h 415901"/>
                  <a:gd name="connsiteX6" fmla="*/ 0 w 502796"/>
                  <a:gd name="connsiteY6" fmla="*/ 373390 h 415901"/>
                  <a:gd name="connsiteX7" fmla="*/ 502797 w 502796"/>
                  <a:gd name="connsiteY7" fmla="*/ 366086 h 415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2796" h="415901">
                    <a:moveTo>
                      <a:pt x="502797" y="366086"/>
                    </a:moveTo>
                    <a:cubicBezTo>
                      <a:pt x="488009" y="290455"/>
                      <a:pt x="450292" y="76266"/>
                      <a:pt x="439085" y="56122"/>
                    </a:cubicBezTo>
                    <a:cubicBezTo>
                      <a:pt x="420946" y="23590"/>
                      <a:pt x="387983" y="11717"/>
                      <a:pt x="387983" y="11717"/>
                    </a:cubicBezTo>
                    <a:cubicBezTo>
                      <a:pt x="370389" y="4339"/>
                      <a:pt x="337795" y="388"/>
                      <a:pt x="299034" y="28"/>
                    </a:cubicBezTo>
                    <a:cubicBezTo>
                      <a:pt x="283850" y="-119"/>
                      <a:pt x="267769" y="314"/>
                      <a:pt x="251292" y="1216"/>
                    </a:cubicBezTo>
                    <a:cubicBezTo>
                      <a:pt x="159851" y="6467"/>
                      <a:pt x="55856" y="28628"/>
                      <a:pt x="30037" y="69073"/>
                    </a:cubicBezTo>
                    <a:cubicBezTo>
                      <a:pt x="15222" y="92312"/>
                      <a:pt x="5594" y="253142"/>
                      <a:pt x="0" y="373390"/>
                    </a:cubicBezTo>
                    <a:cubicBezTo>
                      <a:pt x="160063" y="438759"/>
                      <a:pt x="338764" y="422714"/>
                      <a:pt x="502797" y="36608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8" name="Freeform 577">
                <a:extLst>
                  <a:ext uri="{FF2B5EF4-FFF2-40B4-BE49-F238E27FC236}">
                    <a16:creationId xmlns:a16="http://schemas.microsoft.com/office/drawing/2014/main" id="{1665657E-B519-7EBC-8822-1ADD4FD4685F}"/>
                  </a:ext>
                </a:extLst>
              </p:cNvPr>
              <p:cNvSpPr/>
              <p:nvPr/>
            </p:nvSpPr>
            <p:spPr>
              <a:xfrm>
                <a:off x="3851514" y="-2239916"/>
                <a:ext cx="182023" cy="136293"/>
              </a:xfrm>
              <a:custGeom>
                <a:avLst/>
                <a:gdLst>
                  <a:gd name="connsiteX0" fmla="*/ 182024 w 182023"/>
                  <a:gd name="connsiteY0" fmla="*/ 1163 h 136293"/>
                  <a:gd name="connsiteX1" fmla="*/ 91699 w 182023"/>
                  <a:gd name="connsiteY1" fmla="*/ 135982 h 136293"/>
                  <a:gd name="connsiteX2" fmla="*/ 0 w 182023"/>
                  <a:gd name="connsiteY2" fmla="*/ 15919 h 136293"/>
                  <a:gd name="connsiteX3" fmla="*/ 182024 w 182023"/>
                  <a:gd name="connsiteY3" fmla="*/ 1163 h 136293"/>
                </a:gdLst>
                <a:ahLst/>
                <a:cxnLst>
                  <a:cxn ang="0">
                    <a:pos x="connsiteX0" y="connsiteY0"/>
                  </a:cxn>
                  <a:cxn ang="0">
                    <a:pos x="connsiteX1" y="connsiteY1"/>
                  </a:cxn>
                  <a:cxn ang="0">
                    <a:pos x="connsiteX2" y="connsiteY2"/>
                  </a:cxn>
                  <a:cxn ang="0">
                    <a:pos x="connsiteX3" y="connsiteY3"/>
                  </a:cxn>
                </a:cxnLst>
                <a:rect l="l" t="t" r="r" b="b"/>
                <a:pathLst>
                  <a:path w="182023" h="136293">
                    <a:moveTo>
                      <a:pt x="182024" y="1163"/>
                    </a:moveTo>
                    <a:cubicBezTo>
                      <a:pt x="182024" y="1163"/>
                      <a:pt x="169839" y="128466"/>
                      <a:pt x="91699" y="135982"/>
                    </a:cubicBezTo>
                    <a:cubicBezTo>
                      <a:pt x="13560" y="143397"/>
                      <a:pt x="0" y="15919"/>
                      <a:pt x="0" y="15919"/>
                    </a:cubicBezTo>
                    <a:cubicBezTo>
                      <a:pt x="0" y="15919"/>
                      <a:pt x="150223" y="-5091"/>
                      <a:pt x="182024" y="1163"/>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0" name="Freeform 579">
                <a:extLst>
                  <a:ext uri="{FF2B5EF4-FFF2-40B4-BE49-F238E27FC236}">
                    <a16:creationId xmlns:a16="http://schemas.microsoft.com/office/drawing/2014/main" id="{63C7AAF9-6797-EABC-D083-F951B045AA76}"/>
                  </a:ext>
                </a:extLst>
              </p:cNvPr>
              <p:cNvSpPr/>
              <p:nvPr/>
            </p:nvSpPr>
            <p:spPr>
              <a:xfrm>
                <a:off x="4212587" y="-2590561"/>
                <a:ext cx="261925" cy="721632"/>
              </a:xfrm>
              <a:custGeom>
                <a:avLst/>
                <a:gdLst>
                  <a:gd name="connsiteX0" fmla="*/ 120234 w 261925"/>
                  <a:gd name="connsiteY0" fmla="*/ 0 h 721632"/>
                  <a:gd name="connsiteX1" fmla="*/ 247989 w 261925"/>
                  <a:gd name="connsiteY1" fmla="*/ 73935 h 721632"/>
                  <a:gd name="connsiteX2" fmla="*/ 188496 w 261925"/>
                  <a:gd name="connsiteY2" fmla="*/ 356598 h 721632"/>
                  <a:gd name="connsiteX3" fmla="*/ 193933 w 261925"/>
                  <a:gd name="connsiteY3" fmla="*/ 517355 h 721632"/>
                  <a:gd name="connsiteX4" fmla="*/ 212727 w 261925"/>
                  <a:gd name="connsiteY4" fmla="*/ 455108 h 721632"/>
                  <a:gd name="connsiteX5" fmla="*/ 182939 w 261925"/>
                  <a:gd name="connsiteY5" fmla="*/ 481552 h 721632"/>
                  <a:gd name="connsiteX6" fmla="*/ 213410 w 261925"/>
                  <a:gd name="connsiteY6" fmla="*/ 443889 h 721632"/>
                  <a:gd name="connsiteX7" fmla="*/ 202702 w 261925"/>
                  <a:gd name="connsiteY7" fmla="*/ 545309 h 721632"/>
                  <a:gd name="connsiteX8" fmla="*/ 237927 w 261925"/>
                  <a:gd name="connsiteY8" fmla="*/ 641305 h 721632"/>
                  <a:gd name="connsiteX9" fmla="*/ 110855 w 261925"/>
                  <a:gd name="connsiteY9" fmla="*/ 709345 h 721632"/>
                  <a:gd name="connsiteX10" fmla="*/ 128855 w 261925"/>
                  <a:gd name="connsiteY10" fmla="*/ 637676 h 721632"/>
                  <a:gd name="connsiteX11" fmla="*/ 119366 w 261925"/>
                  <a:gd name="connsiteY11" fmla="*/ 695888 h 721632"/>
                  <a:gd name="connsiteX12" fmla="*/ 138880 w 261925"/>
                  <a:gd name="connsiteY12" fmla="*/ 604931 h 721632"/>
                  <a:gd name="connsiteX13" fmla="*/ 122 w 261925"/>
                  <a:gd name="connsiteY13" fmla="*/ 456876 h 721632"/>
                  <a:gd name="connsiteX14" fmla="*/ 82950 w 261925"/>
                  <a:gd name="connsiteY14" fmla="*/ 185083 h 721632"/>
                  <a:gd name="connsiteX15" fmla="*/ 120234 w 261925"/>
                  <a:gd name="connsiteY15" fmla="*/ 0 h 721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1925" h="721632">
                    <a:moveTo>
                      <a:pt x="120234" y="0"/>
                    </a:moveTo>
                    <a:cubicBezTo>
                      <a:pt x="120234" y="0"/>
                      <a:pt x="221377" y="4393"/>
                      <a:pt x="247989" y="73935"/>
                    </a:cubicBezTo>
                    <a:cubicBezTo>
                      <a:pt x="274639" y="143523"/>
                      <a:pt x="267319" y="267041"/>
                      <a:pt x="188496" y="356598"/>
                    </a:cubicBezTo>
                    <a:cubicBezTo>
                      <a:pt x="109563" y="446191"/>
                      <a:pt x="127009" y="519694"/>
                      <a:pt x="193933" y="517355"/>
                    </a:cubicBezTo>
                    <a:cubicBezTo>
                      <a:pt x="260931" y="514913"/>
                      <a:pt x="231614" y="451976"/>
                      <a:pt x="212727" y="455108"/>
                    </a:cubicBezTo>
                    <a:cubicBezTo>
                      <a:pt x="193795" y="458276"/>
                      <a:pt x="182939" y="481552"/>
                      <a:pt x="182939" y="481552"/>
                    </a:cubicBezTo>
                    <a:cubicBezTo>
                      <a:pt x="182939" y="481552"/>
                      <a:pt x="180022" y="446652"/>
                      <a:pt x="213410" y="443889"/>
                    </a:cubicBezTo>
                    <a:cubicBezTo>
                      <a:pt x="246761" y="441116"/>
                      <a:pt x="282356" y="522678"/>
                      <a:pt x="202702" y="545309"/>
                    </a:cubicBezTo>
                    <a:cubicBezTo>
                      <a:pt x="202702" y="545309"/>
                      <a:pt x="246152" y="586325"/>
                      <a:pt x="237927" y="641305"/>
                    </a:cubicBezTo>
                    <a:cubicBezTo>
                      <a:pt x="229740" y="696247"/>
                      <a:pt x="139416" y="745286"/>
                      <a:pt x="110855" y="709345"/>
                    </a:cubicBezTo>
                    <a:cubicBezTo>
                      <a:pt x="82230" y="673469"/>
                      <a:pt x="128855" y="637676"/>
                      <a:pt x="128855" y="637676"/>
                    </a:cubicBezTo>
                    <a:cubicBezTo>
                      <a:pt x="128855" y="637676"/>
                      <a:pt x="100655" y="683113"/>
                      <a:pt x="119366" y="695888"/>
                    </a:cubicBezTo>
                    <a:cubicBezTo>
                      <a:pt x="137939" y="708700"/>
                      <a:pt x="187951" y="635870"/>
                      <a:pt x="138880" y="604931"/>
                    </a:cubicBezTo>
                    <a:cubicBezTo>
                      <a:pt x="89873" y="573845"/>
                      <a:pt x="-3839" y="524226"/>
                      <a:pt x="122" y="456876"/>
                    </a:cubicBezTo>
                    <a:cubicBezTo>
                      <a:pt x="4054" y="389480"/>
                      <a:pt x="129142" y="240311"/>
                      <a:pt x="82950" y="185083"/>
                    </a:cubicBezTo>
                    <a:cubicBezTo>
                      <a:pt x="36759" y="129818"/>
                      <a:pt x="79202" y="6659"/>
                      <a:pt x="120234" y="0"/>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1" name="Freeform 580">
                <a:extLst>
                  <a:ext uri="{FF2B5EF4-FFF2-40B4-BE49-F238E27FC236}">
                    <a16:creationId xmlns:a16="http://schemas.microsoft.com/office/drawing/2014/main" id="{2A0EE558-AFBB-46B2-43A5-EB7E6306BEA1}"/>
                  </a:ext>
                </a:extLst>
              </p:cNvPr>
              <p:cNvSpPr/>
              <p:nvPr/>
            </p:nvSpPr>
            <p:spPr>
              <a:xfrm>
                <a:off x="4307983" y="-2585797"/>
                <a:ext cx="149997" cy="366728"/>
              </a:xfrm>
              <a:custGeom>
                <a:avLst/>
                <a:gdLst>
                  <a:gd name="connsiteX0" fmla="*/ 394 w 149997"/>
                  <a:gd name="connsiteY0" fmla="*/ 366728 h 366728"/>
                  <a:gd name="connsiteX1" fmla="*/ 46364 w 149997"/>
                  <a:gd name="connsiteY1" fmla="*/ 315636 h 366728"/>
                  <a:gd name="connsiteX2" fmla="*/ 147433 w 149997"/>
                  <a:gd name="connsiteY2" fmla="*/ 181222 h 366728"/>
                  <a:gd name="connsiteX3" fmla="*/ 91836 w 149997"/>
                  <a:gd name="connsiteY3" fmla="*/ 26111 h 366728"/>
                  <a:gd name="connsiteX4" fmla="*/ 26638 w 149997"/>
                  <a:gd name="connsiteY4" fmla="*/ 164 h 366728"/>
                  <a:gd name="connsiteX5" fmla="*/ 88189 w 149997"/>
                  <a:gd name="connsiteY5" fmla="*/ 30754 h 366728"/>
                  <a:gd name="connsiteX6" fmla="*/ 139144 w 149997"/>
                  <a:gd name="connsiteY6" fmla="*/ 179490 h 366728"/>
                  <a:gd name="connsiteX7" fmla="*/ 42432 w 149997"/>
                  <a:gd name="connsiteY7" fmla="*/ 311251 h 366728"/>
                  <a:gd name="connsiteX8" fmla="*/ 394 w 149997"/>
                  <a:gd name="connsiteY8" fmla="*/ 366728 h 366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997" h="366728">
                    <a:moveTo>
                      <a:pt x="394" y="366728"/>
                    </a:moveTo>
                    <a:cubicBezTo>
                      <a:pt x="358" y="366369"/>
                      <a:pt x="11352" y="342301"/>
                      <a:pt x="46364" y="315636"/>
                    </a:cubicBezTo>
                    <a:cubicBezTo>
                      <a:pt x="77482" y="287930"/>
                      <a:pt x="131501" y="249511"/>
                      <a:pt x="147433" y="181222"/>
                    </a:cubicBezTo>
                    <a:cubicBezTo>
                      <a:pt x="159267" y="113504"/>
                      <a:pt x="128325" y="51220"/>
                      <a:pt x="91836" y="26111"/>
                    </a:cubicBezTo>
                    <a:cubicBezTo>
                      <a:pt x="55484" y="-47"/>
                      <a:pt x="26213" y="-554"/>
                      <a:pt x="26638" y="164"/>
                    </a:cubicBezTo>
                    <a:cubicBezTo>
                      <a:pt x="25955" y="1638"/>
                      <a:pt x="54331" y="4411"/>
                      <a:pt x="88189" y="30754"/>
                    </a:cubicBezTo>
                    <a:cubicBezTo>
                      <a:pt x="122122" y="55650"/>
                      <a:pt x="150396" y="115622"/>
                      <a:pt x="139144" y="179490"/>
                    </a:cubicBezTo>
                    <a:cubicBezTo>
                      <a:pt x="124541" y="243570"/>
                      <a:pt x="72940" y="282246"/>
                      <a:pt x="42432" y="311251"/>
                    </a:cubicBezTo>
                    <a:cubicBezTo>
                      <a:pt x="8250" y="338985"/>
                      <a:pt x="-2273" y="366295"/>
                      <a:pt x="394" y="366728"/>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2" name="Freeform 581">
                <a:extLst>
                  <a:ext uri="{FF2B5EF4-FFF2-40B4-BE49-F238E27FC236}">
                    <a16:creationId xmlns:a16="http://schemas.microsoft.com/office/drawing/2014/main" id="{1D531188-E555-48FC-442D-5D4E96FF9079}"/>
                  </a:ext>
                </a:extLst>
              </p:cNvPr>
              <p:cNvSpPr/>
              <p:nvPr/>
            </p:nvSpPr>
            <p:spPr>
              <a:xfrm>
                <a:off x="4312384" y="-2557123"/>
                <a:ext cx="108336" cy="121734"/>
              </a:xfrm>
              <a:custGeom>
                <a:avLst/>
                <a:gdLst>
                  <a:gd name="connsiteX0" fmla="*/ 107410 w 108336"/>
                  <a:gd name="connsiteY0" fmla="*/ 121709 h 121734"/>
                  <a:gd name="connsiteX1" fmla="*/ 73154 w 108336"/>
                  <a:gd name="connsiteY1" fmla="*/ 44495 h 121734"/>
                  <a:gd name="connsiteX2" fmla="*/ 27 w 108336"/>
                  <a:gd name="connsiteY2" fmla="*/ 209 h 121734"/>
                  <a:gd name="connsiteX3" fmla="*/ 67238 w 108336"/>
                  <a:gd name="connsiteY3" fmla="*/ 50399 h 121734"/>
                  <a:gd name="connsiteX4" fmla="*/ 107410 w 108336"/>
                  <a:gd name="connsiteY4" fmla="*/ 121709 h 121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36" h="121734">
                    <a:moveTo>
                      <a:pt x="107410" y="121709"/>
                    </a:moveTo>
                    <a:cubicBezTo>
                      <a:pt x="109967" y="122934"/>
                      <a:pt x="109681" y="78824"/>
                      <a:pt x="73154" y="44495"/>
                    </a:cubicBezTo>
                    <a:cubicBezTo>
                      <a:pt x="38465" y="10599"/>
                      <a:pt x="535" y="-1808"/>
                      <a:pt x="27" y="209"/>
                    </a:cubicBezTo>
                    <a:cubicBezTo>
                      <a:pt x="-1126" y="2512"/>
                      <a:pt x="34283" y="18051"/>
                      <a:pt x="67238" y="50399"/>
                    </a:cubicBezTo>
                    <a:cubicBezTo>
                      <a:pt x="101641" y="82637"/>
                      <a:pt x="105139" y="122317"/>
                      <a:pt x="107410" y="121709"/>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3" name="Freeform 582">
                <a:extLst>
                  <a:ext uri="{FF2B5EF4-FFF2-40B4-BE49-F238E27FC236}">
                    <a16:creationId xmlns:a16="http://schemas.microsoft.com/office/drawing/2014/main" id="{1E6AFC08-FEC2-CD7E-20BE-70AC38368BDD}"/>
                  </a:ext>
                </a:extLst>
              </p:cNvPr>
              <p:cNvSpPr/>
              <p:nvPr/>
            </p:nvSpPr>
            <p:spPr>
              <a:xfrm>
                <a:off x="4271362" y="-2528270"/>
                <a:ext cx="127578" cy="385092"/>
              </a:xfrm>
              <a:custGeom>
                <a:avLst/>
                <a:gdLst>
                  <a:gd name="connsiteX0" fmla="*/ 2576 w 127578"/>
                  <a:gd name="connsiteY0" fmla="*/ 385080 h 385092"/>
                  <a:gd name="connsiteX1" fmla="*/ 15342 w 127578"/>
                  <a:gd name="connsiteY1" fmla="*/ 322446 h 385092"/>
                  <a:gd name="connsiteX2" fmla="*/ 109885 w 127578"/>
                  <a:gd name="connsiteY2" fmla="*/ 196257 h 385092"/>
                  <a:gd name="connsiteX3" fmla="*/ 88718 w 127578"/>
                  <a:gd name="connsiteY3" fmla="*/ 46618 h 385092"/>
                  <a:gd name="connsiteX4" fmla="*/ 42278 w 127578"/>
                  <a:gd name="connsiteY4" fmla="*/ 29 h 385092"/>
                  <a:gd name="connsiteX5" fmla="*/ 83992 w 127578"/>
                  <a:gd name="connsiteY5" fmla="*/ 50146 h 385092"/>
                  <a:gd name="connsiteX6" fmla="*/ 102712 w 127578"/>
                  <a:gd name="connsiteY6" fmla="*/ 191946 h 385092"/>
                  <a:gd name="connsiteX7" fmla="*/ 9933 w 127578"/>
                  <a:gd name="connsiteY7" fmla="*/ 319996 h 385092"/>
                  <a:gd name="connsiteX8" fmla="*/ 2576 w 127578"/>
                  <a:gd name="connsiteY8" fmla="*/ 385080 h 38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578" h="385092">
                    <a:moveTo>
                      <a:pt x="2576" y="385080"/>
                    </a:moveTo>
                    <a:cubicBezTo>
                      <a:pt x="4745" y="385337"/>
                      <a:pt x="-1966" y="358893"/>
                      <a:pt x="15342" y="322446"/>
                    </a:cubicBezTo>
                    <a:cubicBezTo>
                      <a:pt x="31284" y="285243"/>
                      <a:pt x="75306" y="248971"/>
                      <a:pt x="109885" y="196257"/>
                    </a:cubicBezTo>
                    <a:cubicBezTo>
                      <a:pt x="150417" y="138625"/>
                      <a:pt x="111758" y="75043"/>
                      <a:pt x="88718" y="46618"/>
                    </a:cubicBezTo>
                    <a:cubicBezTo>
                      <a:pt x="63370" y="14454"/>
                      <a:pt x="42785" y="-763"/>
                      <a:pt x="42278" y="29"/>
                    </a:cubicBezTo>
                    <a:cubicBezTo>
                      <a:pt x="41299" y="997"/>
                      <a:pt x="60306" y="17696"/>
                      <a:pt x="83992" y="50146"/>
                    </a:cubicBezTo>
                    <a:cubicBezTo>
                      <a:pt x="105814" y="80265"/>
                      <a:pt x="140642" y="138690"/>
                      <a:pt x="102712" y="191946"/>
                    </a:cubicBezTo>
                    <a:cubicBezTo>
                      <a:pt x="69647" y="242569"/>
                      <a:pt x="25219" y="280674"/>
                      <a:pt x="9933" y="319996"/>
                    </a:cubicBezTo>
                    <a:cubicBezTo>
                      <a:pt x="-6692" y="358930"/>
                      <a:pt x="2576" y="385770"/>
                      <a:pt x="2576" y="385080"/>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4" name="Freeform 583">
                <a:extLst>
                  <a:ext uri="{FF2B5EF4-FFF2-40B4-BE49-F238E27FC236}">
                    <a16:creationId xmlns:a16="http://schemas.microsoft.com/office/drawing/2014/main" id="{91FACDFC-48E4-B438-09C6-FDF1062EAF26}"/>
                  </a:ext>
                </a:extLst>
              </p:cNvPr>
              <p:cNvSpPr/>
              <p:nvPr/>
            </p:nvSpPr>
            <p:spPr>
              <a:xfrm>
                <a:off x="4300376" y="-2166018"/>
                <a:ext cx="115002" cy="122359"/>
              </a:xfrm>
              <a:custGeom>
                <a:avLst/>
                <a:gdLst>
                  <a:gd name="connsiteX0" fmla="*/ 114913 w 115002"/>
                  <a:gd name="connsiteY0" fmla="*/ 120766 h 122359"/>
                  <a:gd name="connsiteX1" fmla="*/ 31900 w 115002"/>
                  <a:gd name="connsiteY1" fmla="*/ 85830 h 122359"/>
                  <a:gd name="connsiteX2" fmla="*/ 2804 w 115002"/>
                  <a:gd name="connsiteY2" fmla="*/ 58 h 122359"/>
                  <a:gd name="connsiteX3" fmla="*/ 25669 w 115002"/>
                  <a:gd name="connsiteY3" fmla="*/ 91374 h 122359"/>
                  <a:gd name="connsiteX4" fmla="*/ 114913 w 115002"/>
                  <a:gd name="connsiteY4" fmla="*/ 120766 h 122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02" h="122359">
                    <a:moveTo>
                      <a:pt x="114913" y="120766"/>
                    </a:moveTo>
                    <a:cubicBezTo>
                      <a:pt x="116824" y="115912"/>
                      <a:pt x="67273" y="124147"/>
                      <a:pt x="31900" y="85830"/>
                    </a:cubicBezTo>
                    <a:cubicBezTo>
                      <a:pt x="-981" y="46223"/>
                      <a:pt x="6090" y="-1204"/>
                      <a:pt x="2804" y="58"/>
                    </a:cubicBezTo>
                    <a:cubicBezTo>
                      <a:pt x="1798" y="-1922"/>
                      <a:pt x="-10461" y="47043"/>
                      <a:pt x="25669" y="91374"/>
                    </a:cubicBezTo>
                    <a:cubicBezTo>
                      <a:pt x="65943" y="133754"/>
                      <a:pt x="117433" y="120121"/>
                      <a:pt x="114913" y="120766"/>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5" name="Freeform 584">
                <a:extLst>
                  <a:ext uri="{FF2B5EF4-FFF2-40B4-BE49-F238E27FC236}">
                    <a16:creationId xmlns:a16="http://schemas.microsoft.com/office/drawing/2014/main" id="{95094D87-C144-75CF-ECAA-39E13CE4E8FE}"/>
                  </a:ext>
                </a:extLst>
              </p:cNvPr>
              <p:cNvSpPr/>
              <p:nvPr/>
            </p:nvSpPr>
            <p:spPr>
              <a:xfrm>
                <a:off x="4232186" y="-2446917"/>
                <a:ext cx="163400" cy="561348"/>
              </a:xfrm>
              <a:custGeom>
                <a:avLst/>
                <a:gdLst>
                  <a:gd name="connsiteX0" fmla="*/ 99767 w 163400"/>
                  <a:gd name="connsiteY0" fmla="*/ 552245 h 561348"/>
                  <a:gd name="connsiteX1" fmla="*/ 125808 w 163400"/>
                  <a:gd name="connsiteY1" fmla="*/ 560341 h 561348"/>
                  <a:gd name="connsiteX2" fmla="*/ 162796 w 163400"/>
                  <a:gd name="connsiteY2" fmla="*/ 497551 h 561348"/>
                  <a:gd name="connsiteX3" fmla="*/ 8363 w 163400"/>
                  <a:gd name="connsiteY3" fmla="*/ 308010 h 561348"/>
                  <a:gd name="connsiteX4" fmla="*/ 117832 w 163400"/>
                  <a:gd name="connsiteY4" fmla="*/ 86876 h 561348"/>
                  <a:gd name="connsiteX5" fmla="*/ 66666 w 163400"/>
                  <a:gd name="connsiteY5" fmla="*/ 27 h 561348"/>
                  <a:gd name="connsiteX6" fmla="*/ 111961 w 163400"/>
                  <a:gd name="connsiteY6" fmla="*/ 86305 h 561348"/>
                  <a:gd name="connsiteX7" fmla="*/ 0 w 163400"/>
                  <a:gd name="connsiteY7" fmla="*/ 308987 h 561348"/>
                  <a:gd name="connsiteX8" fmla="*/ 156925 w 163400"/>
                  <a:gd name="connsiteY8" fmla="*/ 498058 h 561348"/>
                  <a:gd name="connsiteX9" fmla="*/ 125014 w 163400"/>
                  <a:gd name="connsiteY9" fmla="*/ 557210 h 561348"/>
                  <a:gd name="connsiteX10" fmla="*/ 99767 w 163400"/>
                  <a:gd name="connsiteY10" fmla="*/ 552245 h 56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400" h="561348">
                    <a:moveTo>
                      <a:pt x="99767" y="552245"/>
                    </a:moveTo>
                    <a:cubicBezTo>
                      <a:pt x="98687" y="551490"/>
                      <a:pt x="105721" y="565085"/>
                      <a:pt x="125808" y="560341"/>
                    </a:cubicBezTo>
                    <a:cubicBezTo>
                      <a:pt x="144953" y="557965"/>
                      <a:pt x="167383" y="531594"/>
                      <a:pt x="162796" y="497551"/>
                    </a:cubicBezTo>
                    <a:cubicBezTo>
                      <a:pt x="161430" y="418043"/>
                      <a:pt x="29133" y="405516"/>
                      <a:pt x="8363" y="308010"/>
                    </a:cubicBezTo>
                    <a:cubicBezTo>
                      <a:pt x="9951" y="209427"/>
                      <a:pt x="116143" y="158297"/>
                      <a:pt x="117832" y="86876"/>
                    </a:cubicBezTo>
                    <a:cubicBezTo>
                      <a:pt x="118589" y="15391"/>
                      <a:pt x="61764" y="-765"/>
                      <a:pt x="66666" y="27"/>
                    </a:cubicBezTo>
                    <a:cubicBezTo>
                      <a:pt x="61081" y="958"/>
                      <a:pt x="114841" y="20135"/>
                      <a:pt x="111961" y="86305"/>
                    </a:cubicBezTo>
                    <a:cubicBezTo>
                      <a:pt x="110623" y="153480"/>
                      <a:pt x="3674" y="200897"/>
                      <a:pt x="0" y="308987"/>
                    </a:cubicBezTo>
                    <a:cubicBezTo>
                      <a:pt x="25920" y="415666"/>
                      <a:pt x="156925" y="424656"/>
                      <a:pt x="156925" y="498058"/>
                    </a:cubicBezTo>
                    <a:cubicBezTo>
                      <a:pt x="161679" y="529826"/>
                      <a:pt x="142497" y="553719"/>
                      <a:pt x="125014" y="557210"/>
                    </a:cubicBezTo>
                    <a:cubicBezTo>
                      <a:pt x="106838" y="562460"/>
                      <a:pt x="100091" y="551269"/>
                      <a:pt x="99767" y="552245"/>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6" name="Freeform 585">
                <a:extLst>
                  <a:ext uri="{FF2B5EF4-FFF2-40B4-BE49-F238E27FC236}">
                    <a16:creationId xmlns:a16="http://schemas.microsoft.com/office/drawing/2014/main" id="{55F31452-B8C5-239D-2332-BFCD530021A2}"/>
                  </a:ext>
                </a:extLst>
              </p:cNvPr>
              <p:cNvSpPr/>
              <p:nvPr/>
            </p:nvSpPr>
            <p:spPr>
              <a:xfrm>
                <a:off x="4361757" y="-2051429"/>
                <a:ext cx="72914" cy="180441"/>
              </a:xfrm>
              <a:custGeom>
                <a:avLst/>
                <a:gdLst>
                  <a:gd name="connsiteX0" fmla="*/ 6871 w 72914"/>
                  <a:gd name="connsiteY0" fmla="*/ 179203 h 180441"/>
                  <a:gd name="connsiteX1" fmla="*/ 72789 w 72914"/>
                  <a:gd name="connsiteY1" fmla="*/ 89471 h 180441"/>
                  <a:gd name="connsiteX2" fmla="*/ 234 w 72914"/>
                  <a:gd name="connsiteY2" fmla="*/ 209 h 180441"/>
                  <a:gd name="connsiteX3" fmla="*/ 64453 w 72914"/>
                  <a:gd name="connsiteY3" fmla="*/ 90125 h 180441"/>
                  <a:gd name="connsiteX4" fmla="*/ 6871 w 72914"/>
                  <a:gd name="connsiteY4" fmla="*/ 179203 h 180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14" h="180441">
                    <a:moveTo>
                      <a:pt x="6871" y="179203"/>
                    </a:moveTo>
                    <a:cubicBezTo>
                      <a:pt x="3086" y="186084"/>
                      <a:pt x="76352" y="165387"/>
                      <a:pt x="72789" y="89471"/>
                    </a:cubicBezTo>
                    <a:cubicBezTo>
                      <a:pt x="64278" y="16217"/>
                      <a:pt x="-3366" y="-2241"/>
                      <a:pt x="234" y="209"/>
                    </a:cubicBezTo>
                    <a:cubicBezTo>
                      <a:pt x="-4271" y="2005"/>
                      <a:pt x="57678" y="23955"/>
                      <a:pt x="64453" y="90125"/>
                    </a:cubicBezTo>
                    <a:cubicBezTo>
                      <a:pt x="68386" y="158304"/>
                      <a:pt x="3446" y="181184"/>
                      <a:pt x="6871" y="179203"/>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7" name="Freeform 586">
                <a:extLst>
                  <a:ext uri="{FF2B5EF4-FFF2-40B4-BE49-F238E27FC236}">
                    <a16:creationId xmlns:a16="http://schemas.microsoft.com/office/drawing/2014/main" id="{9BA713A8-0F60-35AA-78D0-A29DA365F823}"/>
                  </a:ext>
                </a:extLst>
              </p:cNvPr>
              <p:cNvSpPr/>
              <p:nvPr/>
            </p:nvSpPr>
            <p:spPr>
              <a:xfrm>
                <a:off x="3402214" y="-2552456"/>
                <a:ext cx="258232" cy="721265"/>
              </a:xfrm>
              <a:custGeom>
                <a:avLst/>
                <a:gdLst>
                  <a:gd name="connsiteX0" fmla="*/ 143637 w 258232"/>
                  <a:gd name="connsiteY0" fmla="*/ 0 h 721265"/>
                  <a:gd name="connsiteX1" fmla="*/ 14987 w 258232"/>
                  <a:gd name="connsiteY1" fmla="*/ 72351 h 721265"/>
                  <a:gd name="connsiteX2" fmla="*/ 71055 w 258232"/>
                  <a:gd name="connsiteY2" fmla="*/ 355695 h 721265"/>
                  <a:gd name="connsiteX3" fmla="*/ 63624 w 258232"/>
                  <a:gd name="connsiteY3" fmla="*/ 516277 h 721265"/>
                  <a:gd name="connsiteX4" fmla="*/ 45559 w 258232"/>
                  <a:gd name="connsiteY4" fmla="*/ 453883 h 721265"/>
                  <a:gd name="connsiteX5" fmla="*/ 75024 w 258232"/>
                  <a:gd name="connsiteY5" fmla="*/ 480622 h 721265"/>
                  <a:gd name="connsiteX6" fmla="*/ 45051 w 258232"/>
                  <a:gd name="connsiteY6" fmla="*/ 442590 h 721265"/>
                  <a:gd name="connsiteX7" fmla="*/ 54541 w 258232"/>
                  <a:gd name="connsiteY7" fmla="*/ 544195 h 721265"/>
                  <a:gd name="connsiteX8" fmla="*/ 18125 w 258232"/>
                  <a:gd name="connsiteY8" fmla="*/ 639794 h 721265"/>
                  <a:gd name="connsiteX9" fmla="*/ 144394 w 258232"/>
                  <a:gd name="connsiteY9" fmla="*/ 709345 h 721265"/>
                  <a:gd name="connsiteX10" fmla="*/ 127234 w 258232"/>
                  <a:gd name="connsiteY10" fmla="*/ 637455 h 721265"/>
                  <a:gd name="connsiteX11" fmla="*/ 136068 w 258232"/>
                  <a:gd name="connsiteY11" fmla="*/ 695778 h 721265"/>
                  <a:gd name="connsiteX12" fmla="*/ 117606 w 258232"/>
                  <a:gd name="connsiteY12" fmla="*/ 604498 h 721265"/>
                  <a:gd name="connsiteX13" fmla="*/ 258156 w 258232"/>
                  <a:gd name="connsiteY13" fmla="*/ 458203 h 721265"/>
                  <a:gd name="connsiteX14" fmla="*/ 178687 w 258232"/>
                  <a:gd name="connsiteY14" fmla="*/ 185405 h 721265"/>
                  <a:gd name="connsiteX15" fmla="*/ 143637 w 258232"/>
                  <a:gd name="connsiteY15" fmla="*/ 0 h 721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8232" h="721265">
                    <a:moveTo>
                      <a:pt x="143637" y="0"/>
                    </a:moveTo>
                    <a:cubicBezTo>
                      <a:pt x="143637" y="0"/>
                      <a:pt x="42421" y="3095"/>
                      <a:pt x="14987" y="72351"/>
                    </a:cubicBezTo>
                    <a:cubicBezTo>
                      <a:pt x="-12494" y="141580"/>
                      <a:pt x="-6761" y="265208"/>
                      <a:pt x="71055" y="355695"/>
                    </a:cubicBezTo>
                    <a:cubicBezTo>
                      <a:pt x="148834" y="446182"/>
                      <a:pt x="130548" y="519547"/>
                      <a:pt x="63624" y="516277"/>
                    </a:cubicBezTo>
                    <a:cubicBezTo>
                      <a:pt x="-3337" y="513108"/>
                      <a:pt x="26774" y="450502"/>
                      <a:pt x="45559" y="453883"/>
                    </a:cubicBezTo>
                    <a:cubicBezTo>
                      <a:pt x="64492" y="457226"/>
                      <a:pt x="75024" y="480622"/>
                      <a:pt x="75024" y="480622"/>
                    </a:cubicBezTo>
                    <a:cubicBezTo>
                      <a:pt x="75024" y="480622"/>
                      <a:pt x="78412" y="445860"/>
                      <a:pt x="45051" y="442590"/>
                    </a:cubicBezTo>
                    <a:cubicBezTo>
                      <a:pt x="11737" y="439495"/>
                      <a:pt x="-24826" y="520661"/>
                      <a:pt x="54541" y="544195"/>
                    </a:cubicBezTo>
                    <a:cubicBezTo>
                      <a:pt x="54541" y="544195"/>
                      <a:pt x="10620" y="584704"/>
                      <a:pt x="18125" y="639794"/>
                    </a:cubicBezTo>
                    <a:cubicBezTo>
                      <a:pt x="25657" y="694801"/>
                      <a:pt x="115335" y="744890"/>
                      <a:pt x="144394" y="709345"/>
                    </a:cubicBezTo>
                    <a:cubicBezTo>
                      <a:pt x="173425" y="673792"/>
                      <a:pt x="127234" y="637455"/>
                      <a:pt x="127234" y="637455"/>
                    </a:cubicBezTo>
                    <a:cubicBezTo>
                      <a:pt x="127234" y="637455"/>
                      <a:pt x="154890" y="683223"/>
                      <a:pt x="136068" y="695778"/>
                    </a:cubicBezTo>
                    <a:cubicBezTo>
                      <a:pt x="117246" y="708369"/>
                      <a:pt x="68240" y="635005"/>
                      <a:pt x="117606" y="604498"/>
                    </a:cubicBezTo>
                    <a:cubicBezTo>
                      <a:pt x="166936" y="574130"/>
                      <a:pt x="261294" y="525589"/>
                      <a:pt x="258156" y="458203"/>
                    </a:cubicBezTo>
                    <a:cubicBezTo>
                      <a:pt x="255026" y="390816"/>
                      <a:pt x="131813" y="240053"/>
                      <a:pt x="178687" y="185405"/>
                    </a:cubicBezTo>
                    <a:cubicBezTo>
                      <a:pt x="225561" y="130748"/>
                      <a:pt x="184604" y="7055"/>
                      <a:pt x="143637" y="0"/>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8" name="Freeform 587">
                <a:extLst>
                  <a:ext uri="{FF2B5EF4-FFF2-40B4-BE49-F238E27FC236}">
                    <a16:creationId xmlns:a16="http://schemas.microsoft.com/office/drawing/2014/main" id="{A85ED97F-AF0F-77B0-48FA-5601380FFDF8}"/>
                  </a:ext>
                </a:extLst>
              </p:cNvPr>
              <p:cNvSpPr/>
              <p:nvPr/>
            </p:nvSpPr>
            <p:spPr>
              <a:xfrm>
                <a:off x="3418793" y="-2547821"/>
                <a:ext cx="147393" cy="367106"/>
              </a:xfrm>
              <a:custGeom>
                <a:avLst/>
                <a:gdLst>
                  <a:gd name="connsiteX0" fmla="*/ 146998 w 147393"/>
                  <a:gd name="connsiteY0" fmla="*/ 367106 h 367106"/>
                  <a:gd name="connsiteX1" fmla="*/ 101637 w 147393"/>
                  <a:gd name="connsiteY1" fmla="*/ 315479 h 367106"/>
                  <a:gd name="connsiteX2" fmla="*/ 2230 w 147393"/>
                  <a:gd name="connsiteY2" fmla="*/ 179794 h 367106"/>
                  <a:gd name="connsiteX3" fmla="*/ 59701 w 147393"/>
                  <a:gd name="connsiteY3" fmla="*/ 25338 h 367106"/>
                  <a:gd name="connsiteX4" fmla="*/ 125222 w 147393"/>
                  <a:gd name="connsiteY4" fmla="*/ 183 h 367106"/>
                  <a:gd name="connsiteX5" fmla="*/ 63273 w 147393"/>
                  <a:gd name="connsiteY5" fmla="*/ 30054 h 367106"/>
                  <a:gd name="connsiteX6" fmla="*/ 10445 w 147393"/>
                  <a:gd name="connsiteY6" fmla="*/ 178182 h 367106"/>
                  <a:gd name="connsiteX7" fmla="*/ 105606 w 147393"/>
                  <a:gd name="connsiteY7" fmla="*/ 311049 h 367106"/>
                  <a:gd name="connsiteX8" fmla="*/ 146998 w 147393"/>
                  <a:gd name="connsiteY8" fmla="*/ 367106 h 36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3" h="367106">
                    <a:moveTo>
                      <a:pt x="146998" y="367106"/>
                    </a:moveTo>
                    <a:cubicBezTo>
                      <a:pt x="146998" y="366673"/>
                      <a:pt x="136327" y="342458"/>
                      <a:pt x="101637" y="315479"/>
                    </a:cubicBezTo>
                    <a:cubicBezTo>
                      <a:pt x="70880" y="287303"/>
                      <a:pt x="17304" y="248231"/>
                      <a:pt x="2230" y="179794"/>
                    </a:cubicBezTo>
                    <a:cubicBezTo>
                      <a:pt x="-8811" y="111901"/>
                      <a:pt x="22851" y="50051"/>
                      <a:pt x="59701" y="25338"/>
                    </a:cubicBezTo>
                    <a:cubicBezTo>
                      <a:pt x="96302" y="-388"/>
                      <a:pt x="125619" y="-535"/>
                      <a:pt x="125222" y="183"/>
                    </a:cubicBezTo>
                    <a:cubicBezTo>
                      <a:pt x="125831" y="1657"/>
                      <a:pt x="97418" y="4107"/>
                      <a:pt x="63273" y="30054"/>
                    </a:cubicBezTo>
                    <a:cubicBezTo>
                      <a:pt x="29055" y="54518"/>
                      <a:pt x="60" y="114167"/>
                      <a:pt x="10445" y="178182"/>
                    </a:cubicBezTo>
                    <a:cubicBezTo>
                      <a:pt x="24291" y="242327"/>
                      <a:pt x="75458" y="281731"/>
                      <a:pt x="105606" y="311049"/>
                    </a:cubicBezTo>
                    <a:cubicBezTo>
                      <a:pt x="139502" y="339188"/>
                      <a:pt x="149628" y="366673"/>
                      <a:pt x="146998" y="367106"/>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9" name="Freeform 588">
                <a:extLst>
                  <a:ext uri="{FF2B5EF4-FFF2-40B4-BE49-F238E27FC236}">
                    <a16:creationId xmlns:a16="http://schemas.microsoft.com/office/drawing/2014/main" id="{B8862D15-038E-6CDC-7994-67231E9880A8}"/>
                  </a:ext>
                </a:extLst>
              </p:cNvPr>
              <p:cNvSpPr/>
              <p:nvPr/>
            </p:nvSpPr>
            <p:spPr>
              <a:xfrm>
                <a:off x="3456134" y="-2518879"/>
                <a:ext cx="109720" cy="120478"/>
              </a:xfrm>
              <a:custGeom>
                <a:avLst/>
                <a:gdLst>
                  <a:gd name="connsiteX0" fmla="*/ 871 w 109720"/>
                  <a:gd name="connsiteY0" fmla="*/ 120457 h 120478"/>
                  <a:gd name="connsiteX1" fmla="*/ 36031 w 109720"/>
                  <a:gd name="connsiteY1" fmla="*/ 43638 h 120478"/>
                  <a:gd name="connsiteX2" fmla="*/ 109693 w 109720"/>
                  <a:gd name="connsiteY2" fmla="*/ 209 h 120478"/>
                  <a:gd name="connsiteX3" fmla="*/ 41874 w 109720"/>
                  <a:gd name="connsiteY3" fmla="*/ 49570 h 120478"/>
                  <a:gd name="connsiteX4" fmla="*/ 871 w 109720"/>
                  <a:gd name="connsiteY4" fmla="*/ 120457 h 120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720" h="120478">
                    <a:moveTo>
                      <a:pt x="871" y="120457"/>
                    </a:moveTo>
                    <a:cubicBezTo>
                      <a:pt x="-1686" y="121608"/>
                      <a:pt x="-893" y="77525"/>
                      <a:pt x="36031" y="43638"/>
                    </a:cubicBezTo>
                    <a:cubicBezTo>
                      <a:pt x="71081" y="10138"/>
                      <a:pt x="109296" y="-1771"/>
                      <a:pt x="109693" y="209"/>
                    </a:cubicBezTo>
                    <a:cubicBezTo>
                      <a:pt x="110847" y="2549"/>
                      <a:pt x="75262" y="17654"/>
                      <a:pt x="41874" y="49570"/>
                    </a:cubicBezTo>
                    <a:cubicBezTo>
                      <a:pt x="7111" y="81486"/>
                      <a:pt x="3178" y="121028"/>
                      <a:pt x="871" y="120457"/>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0" name="Freeform 589">
                <a:extLst>
                  <a:ext uri="{FF2B5EF4-FFF2-40B4-BE49-F238E27FC236}">
                    <a16:creationId xmlns:a16="http://schemas.microsoft.com/office/drawing/2014/main" id="{31EDD566-F142-CE7C-BA8E-718A7DF4CF22}"/>
                  </a:ext>
                </a:extLst>
              </p:cNvPr>
              <p:cNvSpPr/>
              <p:nvPr/>
            </p:nvSpPr>
            <p:spPr>
              <a:xfrm>
                <a:off x="3477221" y="-2490024"/>
                <a:ext cx="124879" cy="385570"/>
              </a:xfrm>
              <a:custGeom>
                <a:avLst/>
                <a:gdLst>
                  <a:gd name="connsiteX0" fmla="*/ 122068 w 124879"/>
                  <a:gd name="connsiteY0" fmla="*/ 385556 h 385570"/>
                  <a:gd name="connsiteX1" fmla="*/ 110095 w 124879"/>
                  <a:gd name="connsiteY1" fmla="*/ 322729 h 385570"/>
                  <a:gd name="connsiteX2" fmla="*/ 17030 w 124879"/>
                  <a:gd name="connsiteY2" fmla="*/ 195435 h 385570"/>
                  <a:gd name="connsiteX3" fmla="*/ 40070 w 124879"/>
                  <a:gd name="connsiteY3" fmla="*/ 46045 h 385570"/>
                  <a:gd name="connsiteX4" fmla="*/ 87018 w 124879"/>
                  <a:gd name="connsiteY4" fmla="*/ 27 h 385570"/>
                  <a:gd name="connsiteX5" fmla="*/ 44722 w 124879"/>
                  <a:gd name="connsiteY5" fmla="*/ 49646 h 385570"/>
                  <a:gd name="connsiteX6" fmla="*/ 24276 w 124879"/>
                  <a:gd name="connsiteY6" fmla="*/ 191226 h 385570"/>
                  <a:gd name="connsiteX7" fmla="*/ 115505 w 124879"/>
                  <a:gd name="connsiteY7" fmla="*/ 320353 h 385570"/>
                  <a:gd name="connsiteX8" fmla="*/ 122068 w 124879"/>
                  <a:gd name="connsiteY8" fmla="*/ 385556 h 385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879" h="385570">
                    <a:moveTo>
                      <a:pt x="122068" y="385556"/>
                    </a:moveTo>
                    <a:cubicBezTo>
                      <a:pt x="119908" y="385731"/>
                      <a:pt x="126905" y="359397"/>
                      <a:pt x="110095" y="322729"/>
                    </a:cubicBezTo>
                    <a:cubicBezTo>
                      <a:pt x="94560" y="285351"/>
                      <a:pt x="50962" y="248545"/>
                      <a:pt x="17030" y="195435"/>
                    </a:cubicBezTo>
                    <a:cubicBezTo>
                      <a:pt x="-22774" y="137361"/>
                      <a:pt x="16568" y="74257"/>
                      <a:pt x="40070" y="46045"/>
                    </a:cubicBezTo>
                    <a:cubicBezTo>
                      <a:pt x="65787" y="14203"/>
                      <a:pt x="86483" y="-728"/>
                      <a:pt x="87018" y="27"/>
                    </a:cubicBezTo>
                    <a:cubicBezTo>
                      <a:pt x="87997" y="967"/>
                      <a:pt x="68815" y="17482"/>
                      <a:pt x="44722" y="49646"/>
                    </a:cubicBezTo>
                    <a:cubicBezTo>
                      <a:pt x="22550" y="79434"/>
                      <a:pt x="-12971" y="137508"/>
                      <a:pt x="24276" y="191226"/>
                    </a:cubicBezTo>
                    <a:cubicBezTo>
                      <a:pt x="56658" y="242245"/>
                      <a:pt x="100689" y="280884"/>
                      <a:pt x="115505" y="320353"/>
                    </a:cubicBezTo>
                    <a:cubicBezTo>
                      <a:pt x="131622" y="359471"/>
                      <a:pt x="122068" y="386275"/>
                      <a:pt x="122068" y="385556"/>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1" name="Freeform 590">
                <a:extLst>
                  <a:ext uri="{FF2B5EF4-FFF2-40B4-BE49-F238E27FC236}">
                    <a16:creationId xmlns:a16="http://schemas.microsoft.com/office/drawing/2014/main" id="{E3701F47-EDC4-E010-F494-2EA8CF631D09}"/>
                  </a:ext>
                </a:extLst>
              </p:cNvPr>
              <p:cNvSpPr/>
              <p:nvPr/>
            </p:nvSpPr>
            <p:spPr>
              <a:xfrm>
                <a:off x="3456665" y="-2127659"/>
                <a:ext cx="116179" cy="121205"/>
              </a:xfrm>
              <a:custGeom>
                <a:avLst/>
                <a:gdLst>
                  <a:gd name="connsiteX0" fmla="*/ 90 w 116179"/>
                  <a:gd name="connsiteY0" fmla="*/ 119399 h 121205"/>
                  <a:gd name="connsiteX1" fmla="*/ 83491 w 116179"/>
                  <a:gd name="connsiteY1" fmla="*/ 85466 h 121205"/>
                  <a:gd name="connsiteX2" fmla="*/ 113639 w 116179"/>
                  <a:gd name="connsiteY2" fmla="*/ 54 h 121205"/>
                  <a:gd name="connsiteX3" fmla="*/ 89657 w 116179"/>
                  <a:gd name="connsiteY3" fmla="*/ 91085 h 121205"/>
                  <a:gd name="connsiteX4" fmla="*/ 90 w 116179"/>
                  <a:gd name="connsiteY4" fmla="*/ 119399 h 12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79" h="121205">
                    <a:moveTo>
                      <a:pt x="90" y="119399"/>
                    </a:moveTo>
                    <a:cubicBezTo>
                      <a:pt x="-1784" y="114545"/>
                      <a:pt x="47684" y="123396"/>
                      <a:pt x="83491" y="85466"/>
                    </a:cubicBezTo>
                    <a:cubicBezTo>
                      <a:pt x="116879" y="46246"/>
                      <a:pt x="110353" y="-1208"/>
                      <a:pt x="113639" y="54"/>
                    </a:cubicBezTo>
                    <a:cubicBezTo>
                      <a:pt x="114608" y="-1853"/>
                      <a:pt x="126332" y="47149"/>
                      <a:pt x="89657" y="91085"/>
                    </a:cubicBezTo>
                    <a:cubicBezTo>
                      <a:pt x="48875" y="132929"/>
                      <a:pt x="-2439" y="118754"/>
                      <a:pt x="90" y="119399"/>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2" name="Freeform 591">
                <a:extLst>
                  <a:ext uri="{FF2B5EF4-FFF2-40B4-BE49-F238E27FC236}">
                    <a16:creationId xmlns:a16="http://schemas.microsoft.com/office/drawing/2014/main" id="{E8BA9543-7F0F-4DBD-47D3-D4D4DC2B8D72}"/>
                  </a:ext>
                </a:extLst>
              </p:cNvPr>
              <p:cNvSpPr/>
              <p:nvPr/>
            </p:nvSpPr>
            <p:spPr>
              <a:xfrm>
                <a:off x="3475189" y="-2408482"/>
                <a:ext cx="165713" cy="560727"/>
              </a:xfrm>
              <a:custGeom>
                <a:avLst/>
                <a:gdLst>
                  <a:gd name="connsiteX0" fmla="*/ 63093 w 165713"/>
                  <a:gd name="connsiteY0" fmla="*/ 551804 h 560727"/>
                  <a:gd name="connsiteX1" fmla="*/ 36878 w 165713"/>
                  <a:gd name="connsiteY1" fmla="*/ 559615 h 560727"/>
                  <a:gd name="connsiteX2" fmla="*/ 711 w 165713"/>
                  <a:gd name="connsiteY2" fmla="*/ 496291 h 560727"/>
                  <a:gd name="connsiteX3" fmla="*/ 157424 w 165713"/>
                  <a:gd name="connsiteY3" fmla="*/ 308758 h 560727"/>
                  <a:gd name="connsiteX4" fmla="*/ 50650 w 165713"/>
                  <a:gd name="connsiteY4" fmla="*/ 86261 h 560727"/>
                  <a:gd name="connsiteX5" fmla="*/ 102897 w 165713"/>
                  <a:gd name="connsiteY5" fmla="*/ 20 h 560727"/>
                  <a:gd name="connsiteX6" fmla="*/ 56493 w 165713"/>
                  <a:gd name="connsiteY6" fmla="*/ 85754 h 560727"/>
                  <a:gd name="connsiteX7" fmla="*/ 165713 w 165713"/>
                  <a:gd name="connsiteY7" fmla="*/ 309808 h 560727"/>
                  <a:gd name="connsiteX8" fmla="*/ 6591 w 165713"/>
                  <a:gd name="connsiteY8" fmla="*/ 496935 h 560727"/>
                  <a:gd name="connsiteX9" fmla="*/ 37745 w 165713"/>
                  <a:gd name="connsiteY9" fmla="*/ 556483 h 560727"/>
                  <a:gd name="connsiteX10" fmla="*/ 63093 w 165713"/>
                  <a:gd name="connsiteY10" fmla="*/ 551804 h 560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713" h="560727">
                    <a:moveTo>
                      <a:pt x="63093" y="551804"/>
                    </a:moveTo>
                    <a:cubicBezTo>
                      <a:pt x="64100" y="551086"/>
                      <a:pt x="56890" y="564617"/>
                      <a:pt x="36878" y="559615"/>
                    </a:cubicBezTo>
                    <a:cubicBezTo>
                      <a:pt x="17834" y="556916"/>
                      <a:pt x="-4264" y="530362"/>
                      <a:pt x="711" y="496291"/>
                    </a:cubicBezTo>
                    <a:cubicBezTo>
                      <a:pt x="3093" y="416810"/>
                      <a:pt x="135463" y="406015"/>
                      <a:pt x="157424" y="308758"/>
                    </a:cubicBezTo>
                    <a:cubicBezTo>
                      <a:pt x="157027" y="210137"/>
                      <a:pt x="51481" y="157719"/>
                      <a:pt x="50650" y="86261"/>
                    </a:cubicBezTo>
                    <a:cubicBezTo>
                      <a:pt x="50798" y="14730"/>
                      <a:pt x="107808" y="-634"/>
                      <a:pt x="102897" y="20"/>
                    </a:cubicBezTo>
                    <a:cubicBezTo>
                      <a:pt x="108454" y="1024"/>
                      <a:pt x="54435" y="19556"/>
                      <a:pt x="56493" y="85754"/>
                    </a:cubicBezTo>
                    <a:cubicBezTo>
                      <a:pt x="57038" y="152966"/>
                      <a:pt x="163405" y="201608"/>
                      <a:pt x="165713" y="309808"/>
                    </a:cubicBezTo>
                    <a:cubicBezTo>
                      <a:pt x="138528" y="416156"/>
                      <a:pt x="7422" y="423534"/>
                      <a:pt x="6591" y="496935"/>
                    </a:cubicBezTo>
                    <a:cubicBezTo>
                      <a:pt x="1394" y="528667"/>
                      <a:pt x="20327" y="552808"/>
                      <a:pt x="37745" y="556483"/>
                    </a:cubicBezTo>
                    <a:cubicBezTo>
                      <a:pt x="55884" y="561946"/>
                      <a:pt x="62733" y="550800"/>
                      <a:pt x="63093" y="551804"/>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3" name="Freeform 592">
                <a:extLst>
                  <a:ext uri="{FF2B5EF4-FFF2-40B4-BE49-F238E27FC236}">
                    <a16:creationId xmlns:a16="http://schemas.microsoft.com/office/drawing/2014/main" id="{A0D3F928-2EC8-4452-44A2-376A47FD82BC}"/>
                  </a:ext>
                </a:extLst>
              </p:cNvPr>
              <p:cNvSpPr/>
              <p:nvPr/>
            </p:nvSpPr>
            <p:spPr>
              <a:xfrm>
                <a:off x="3436317" y="-2013758"/>
                <a:ext cx="73997" cy="180323"/>
              </a:xfrm>
              <a:custGeom>
                <a:avLst/>
                <a:gdLst>
                  <a:gd name="connsiteX0" fmla="*/ 65004 w 73997"/>
                  <a:gd name="connsiteY0" fmla="*/ 179103 h 180323"/>
                  <a:gd name="connsiteX1" fmla="*/ 204 w 73997"/>
                  <a:gd name="connsiteY1" fmla="*/ 88542 h 180323"/>
                  <a:gd name="connsiteX2" fmla="*/ 73764 w 73997"/>
                  <a:gd name="connsiteY2" fmla="*/ 210 h 180323"/>
                  <a:gd name="connsiteX3" fmla="*/ 8502 w 73997"/>
                  <a:gd name="connsiteY3" fmla="*/ 89297 h 180323"/>
                  <a:gd name="connsiteX4" fmla="*/ 65004 w 73997"/>
                  <a:gd name="connsiteY4" fmla="*/ 179103 h 180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97" h="180323">
                    <a:moveTo>
                      <a:pt x="65004" y="179103"/>
                    </a:moveTo>
                    <a:cubicBezTo>
                      <a:pt x="68678" y="186039"/>
                      <a:pt x="-4338" y="164421"/>
                      <a:pt x="204" y="88542"/>
                    </a:cubicBezTo>
                    <a:cubicBezTo>
                      <a:pt x="9545" y="15500"/>
                      <a:pt x="77374" y="-2203"/>
                      <a:pt x="73764" y="210"/>
                    </a:cubicBezTo>
                    <a:cubicBezTo>
                      <a:pt x="78269" y="2006"/>
                      <a:pt x="16035" y="23237"/>
                      <a:pt x="8502" y="89297"/>
                    </a:cubicBezTo>
                    <a:cubicBezTo>
                      <a:pt x="3739" y="157402"/>
                      <a:pt x="68355" y="181074"/>
                      <a:pt x="65004" y="179103"/>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4" name="Freeform 593">
                <a:extLst>
                  <a:ext uri="{FF2B5EF4-FFF2-40B4-BE49-F238E27FC236}">
                    <a16:creationId xmlns:a16="http://schemas.microsoft.com/office/drawing/2014/main" id="{0D050D66-57B1-B6F6-D18A-465869A205EE}"/>
                  </a:ext>
                </a:extLst>
              </p:cNvPr>
              <p:cNvSpPr/>
              <p:nvPr/>
            </p:nvSpPr>
            <p:spPr>
              <a:xfrm>
                <a:off x="3511847" y="-3016682"/>
                <a:ext cx="839398" cy="482281"/>
              </a:xfrm>
              <a:custGeom>
                <a:avLst/>
                <a:gdLst>
                  <a:gd name="connsiteX0" fmla="*/ 547149 w 839398"/>
                  <a:gd name="connsiteY0" fmla="*/ 17067 h 482281"/>
                  <a:gd name="connsiteX1" fmla="*/ 839399 w 839398"/>
                  <a:gd name="connsiteY1" fmla="*/ 422059 h 482281"/>
                  <a:gd name="connsiteX2" fmla="*/ 577944 w 839398"/>
                  <a:gd name="connsiteY2" fmla="*/ 173366 h 482281"/>
                  <a:gd name="connsiteX3" fmla="*/ 617 w 839398"/>
                  <a:gd name="connsiteY3" fmla="*/ 468435 h 482281"/>
                  <a:gd name="connsiteX4" fmla="*/ 19762 w 839398"/>
                  <a:gd name="connsiteY4" fmla="*/ 318759 h 482281"/>
                  <a:gd name="connsiteX5" fmla="*/ 547149 w 839398"/>
                  <a:gd name="connsiteY5" fmla="*/ 17067 h 48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9398" h="482281">
                    <a:moveTo>
                      <a:pt x="547149" y="17067"/>
                    </a:moveTo>
                    <a:cubicBezTo>
                      <a:pt x="756072" y="75676"/>
                      <a:pt x="829882" y="253528"/>
                      <a:pt x="839399" y="422059"/>
                    </a:cubicBezTo>
                    <a:cubicBezTo>
                      <a:pt x="696071" y="474404"/>
                      <a:pt x="613169" y="321237"/>
                      <a:pt x="577944" y="173366"/>
                    </a:cubicBezTo>
                    <a:cubicBezTo>
                      <a:pt x="577944" y="173366"/>
                      <a:pt x="321999" y="559282"/>
                      <a:pt x="617" y="468435"/>
                    </a:cubicBezTo>
                    <a:cubicBezTo>
                      <a:pt x="-2051" y="419213"/>
                      <a:pt x="3866" y="368627"/>
                      <a:pt x="19762" y="318759"/>
                    </a:cubicBezTo>
                    <a:cubicBezTo>
                      <a:pt x="89972" y="98206"/>
                      <a:pt x="299466" y="-52336"/>
                      <a:pt x="547149" y="17067"/>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5" name="Freeform 594">
                <a:extLst>
                  <a:ext uri="{FF2B5EF4-FFF2-40B4-BE49-F238E27FC236}">
                    <a16:creationId xmlns:a16="http://schemas.microsoft.com/office/drawing/2014/main" id="{C6225679-7197-01E5-AD84-59936A134853}"/>
                  </a:ext>
                </a:extLst>
              </p:cNvPr>
              <p:cNvSpPr/>
              <p:nvPr/>
            </p:nvSpPr>
            <p:spPr>
              <a:xfrm>
                <a:off x="3512463" y="-2843315"/>
                <a:ext cx="839440" cy="691222"/>
              </a:xfrm>
              <a:custGeom>
                <a:avLst/>
                <a:gdLst>
                  <a:gd name="connsiteX0" fmla="*/ 577327 w 839440"/>
                  <a:gd name="connsiteY0" fmla="*/ 0 h 691222"/>
                  <a:gd name="connsiteX1" fmla="*/ 838782 w 839440"/>
                  <a:gd name="connsiteY1" fmla="*/ 248693 h 691222"/>
                  <a:gd name="connsiteX2" fmla="*/ 819711 w 839440"/>
                  <a:gd name="connsiteY2" fmla="*/ 398903 h 691222"/>
                  <a:gd name="connsiteX3" fmla="*/ 292360 w 839440"/>
                  <a:gd name="connsiteY3" fmla="*/ 671452 h 691222"/>
                  <a:gd name="connsiteX4" fmla="*/ 0 w 839440"/>
                  <a:gd name="connsiteY4" fmla="*/ 295069 h 691222"/>
                  <a:gd name="connsiteX5" fmla="*/ 577327 w 839440"/>
                  <a:gd name="connsiteY5" fmla="*/ 0 h 69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9440" h="691222">
                    <a:moveTo>
                      <a:pt x="577327" y="0"/>
                    </a:moveTo>
                    <a:cubicBezTo>
                      <a:pt x="640642" y="197094"/>
                      <a:pt x="743270" y="276823"/>
                      <a:pt x="838782" y="248693"/>
                    </a:cubicBezTo>
                    <a:cubicBezTo>
                      <a:pt x="841561" y="298127"/>
                      <a:pt x="835607" y="348934"/>
                      <a:pt x="819711" y="398903"/>
                    </a:cubicBezTo>
                    <a:cubicBezTo>
                      <a:pt x="749538" y="619466"/>
                      <a:pt x="513468" y="741510"/>
                      <a:pt x="292360" y="671452"/>
                    </a:cubicBezTo>
                    <a:cubicBezTo>
                      <a:pt x="121192" y="617265"/>
                      <a:pt x="9342" y="463849"/>
                      <a:pt x="0" y="295069"/>
                    </a:cubicBezTo>
                    <a:cubicBezTo>
                      <a:pt x="321382" y="385916"/>
                      <a:pt x="577327" y="0"/>
                      <a:pt x="577327" y="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6" name="Freeform 595">
                <a:extLst>
                  <a:ext uri="{FF2B5EF4-FFF2-40B4-BE49-F238E27FC236}">
                    <a16:creationId xmlns:a16="http://schemas.microsoft.com/office/drawing/2014/main" id="{D3E658F8-D43D-297B-B071-E13557A5757B}"/>
                  </a:ext>
                </a:extLst>
              </p:cNvPr>
              <p:cNvSpPr/>
              <p:nvPr/>
            </p:nvSpPr>
            <p:spPr>
              <a:xfrm>
                <a:off x="3515468" y="-2906752"/>
                <a:ext cx="540529" cy="355024"/>
              </a:xfrm>
              <a:custGeom>
                <a:avLst/>
                <a:gdLst>
                  <a:gd name="connsiteX0" fmla="*/ 23 w 540529"/>
                  <a:gd name="connsiteY0" fmla="*/ 354582 h 355024"/>
                  <a:gd name="connsiteX1" fmla="*/ 309479 w 540529"/>
                  <a:gd name="connsiteY1" fmla="*/ 238728 h 355024"/>
                  <a:gd name="connsiteX2" fmla="*/ 540463 w 540529"/>
                  <a:gd name="connsiteY2" fmla="*/ 38 h 355024"/>
                  <a:gd name="connsiteX3" fmla="*/ 303239 w 540529"/>
                  <a:gd name="connsiteY3" fmla="*/ 229913 h 355024"/>
                  <a:gd name="connsiteX4" fmla="*/ 23 w 540529"/>
                  <a:gd name="connsiteY4" fmla="*/ 354582 h 355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529" h="355024">
                    <a:moveTo>
                      <a:pt x="23" y="354582"/>
                    </a:moveTo>
                    <a:cubicBezTo>
                      <a:pt x="-2211" y="357244"/>
                      <a:pt x="157594" y="351312"/>
                      <a:pt x="309479" y="238728"/>
                    </a:cubicBezTo>
                    <a:cubicBezTo>
                      <a:pt x="460921" y="130252"/>
                      <a:pt x="543205" y="683"/>
                      <a:pt x="540463" y="38"/>
                    </a:cubicBezTo>
                    <a:cubicBezTo>
                      <a:pt x="538193" y="-2513"/>
                      <a:pt x="452696" y="122948"/>
                      <a:pt x="303239" y="229913"/>
                    </a:cubicBezTo>
                    <a:cubicBezTo>
                      <a:pt x="153736" y="340839"/>
                      <a:pt x="-1851" y="351091"/>
                      <a:pt x="23" y="354582"/>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7" name="Freeform 596">
                <a:extLst>
                  <a:ext uri="{FF2B5EF4-FFF2-40B4-BE49-F238E27FC236}">
                    <a16:creationId xmlns:a16="http://schemas.microsoft.com/office/drawing/2014/main" id="{2523FC83-3B47-CEBC-A6FA-055DF115FD66}"/>
                  </a:ext>
                </a:extLst>
              </p:cNvPr>
              <p:cNvSpPr/>
              <p:nvPr/>
            </p:nvSpPr>
            <p:spPr>
              <a:xfrm>
                <a:off x="3517945" y="-2967765"/>
                <a:ext cx="319682" cy="407791"/>
              </a:xfrm>
              <a:custGeom>
                <a:avLst/>
                <a:gdLst>
                  <a:gd name="connsiteX0" fmla="*/ 1 w 319682"/>
                  <a:gd name="connsiteY0" fmla="*/ 407757 h 407791"/>
                  <a:gd name="connsiteX1" fmla="*/ 110587 w 319682"/>
                  <a:gd name="connsiteY1" fmla="*/ 163955 h 407791"/>
                  <a:gd name="connsiteX2" fmla="*/ 319657 w 319682"/>
                  <a:gd name="connsiteY2" fmla="*/ 499 h 407791"/>
                  <a:gd name="connsiteX3" fmla="*/ 101901 w 319682"/>
                  <a:gd name="connsiteY3" fmla="*/ 157581 h 407791"/>
                  <a:gd name="connsiteX4" fmla="*/ 1 w 319682"/>
                  <a:gd name="connsiteY4" fmla="*/ 407757 h 407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682" h="407791">
                    <a:moveTo>
                      <a:pt x="1" y="407757"/>
                    </a:moveTo>
                    <a:cubicBezTo>
                      <a:pt x="5734" y="410198"/>
                      <a:pt x="22682" y="285243"/>
                      <a:pt x="110587" y="163955"/>
                    </a:cubicBezTo>
                    <a:cubicBezTo>
                      <a:pt x="199361" y="41331"/>
                      <a:pt x="321707" y="1144"/>
                      <a:pt x="319657" y="499"/>
                    </a:cubicBezTo>
                    <a:cubicBezTo>
                      <a:pt x="320627" y="-4861"/>
                      <a:pt x="192835" y="31982"/>
                      <a:pt x="101901" y="157581"/>
                    </a:cubicBezTo>
                    <a:cubicBezTo>
                      <a:pt x="11974" y="281863"/>
                      <a:pt x="-146" y="409304"/>
                      <a:pt x="1" y="407757"/>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8" name="Freeform 597">
                <a:extLst>
                  <a:ext uri="{FF2B5EF4-FFF2-40B4-BE49-F238E27FC236}">
                    <a16:creationId xmlns:a16="http://schemas.microsoft.com/office/drawing/2014/main" id="{AF529858-4377-44E0-6DD6-F973677D789B}"/>
                  </a:ext>
                </a:extLst>
              </p:cNvPr>
              <p:cNvSpPr/>
              <p:nvPr/>
            </p:nvSpPr>
            <p:spPr>
              <a:xfrm>
                <a:off x="3529124" y="-2926989"/>
                <a:ext cx="428876" cy="373665"/>
              </a:xfrm>
              <a:custGeom>
                <a:avLst/>
                <a:gdLst>
                  <a:gd name="connsiteX0" fmla="*/ 1 w 428876"/>
                  <a:gd name="connsiteY0" fmla="*/ 372626 h 373665"/>
                  <a:gd name="connsiteX1" fmla="*/ 222733 w 428876"/>
                  <a:gd name="connsiteY1" fmla="*/ 194056 h 373665"/>
                  <a:gd name="connsiteX2" fmla="*/ 428877 w 428876"/>
                  <a:gd name="connsiteY2" fmla="*/ 2176 h 373665"/>
                  <a:gd name="connsiteX3" fmla="*/ 213825 w 428876"/>
                  <a:gd name="connsiteY3" fmla="*/ 187903 h 373665"/>
                  <a:gd name="connsiteX4" fmla="*/ 1 w 428876"/>
                  <a:gd name="connsiteY4" fmla="*/ 372626 h 373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876" h="373665">
                    <a:moveTo>
                      <a:pt x="1" y="372626"/>
                    </a:moveTo>
                    <a:cubicBezTo>
                      <a:pt x="-322" y="381257"/>
                      <a:pt x="137310" y="337404"/>
                      <a:pt x="222733" y="194056"/>
                    </a:cubicBezTo>
                    <a:cubicBezTo>
                      <a:pt x="302599" y="50459"/>
                      <a:pt x="427031" y="-5202"/>
                      <a:pt x="428877" y="2176"/>
                    </a:cubicBezTo>
                    <a:cubicBezTo>
                      <a:pt x="427068" y="-12110"/>
                      <a:pt x="293691" y="43302"/>
                      <a:pt x="213825" y="187903"/>
                    </a:cubicBezTo>
                    <a:cubicBezTo>
                      <a:pt x="129372" y="329271"/>
                      <a:pt x="-470" y="374570"/>
                      <a:pt x="1" y="372626"/>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9" name="Freeform 598">
                <a:extLst>
                  <a:ext uri="{FF2B5EF4-FFF2-40B4-BE49-F238E27FC236}">
                    <a16:creationId xmlns:a16="http://schemas.microsoft.com/office/drawing/2014/main" id="{BDA0DFDF-F4E7-9CEF-8D31-631AD82311E6}"/>
                  </a:ext>
                </a:extLst>
              </p:cNvPr>
              <p:cNvSpPr/>
              <p:nvPr/>
            </p:nvSpPr>
            <p:spPr>
              <a:xfrm>
                <a:off x="3523222" y="-2943588"/>
                <a:ext cx="335028" cy="387587"/>
              </a:xfrm>
              <a:custGeom>
                <a:avLst/>
                <a:gdLst>
                  <a:gd name="connsiteX0" fmla="*/ 23 w 335028"/>
                  <a:gd name="connsiteY0" fmla="*/ 387393 h 387587"/>
                  <a:gd name="connsiteX1" fmla="*/ 56054 w 335028"/>
                  <a:gd name="connsiteY1" fmla="*/ 336153 h 387587"/>
                  <a:gd name="connsiteX2" fmla="*/ 148908 w 335028"/>
                  <a:gd name="connsiteY2" fmla="*/ 177773 h 387587"/>
                  <a:gd name="connsiteX3" fmla="*/ 334965 w 335028"/>
                  <a:gd name="connsiteY3" fmla="*/ 68 h 387587"/>
                  <a:gd name="connsiteX4" fmla="*/ 140000 w 335028"/>
                  <a:gd name="connsiteY4" fmla="*/ 171620 h 387587"/>
                  <a:gd name="connsiteX5" fmla="*/ 49491 w 335028"/>
                  <a:gd name="connsiteY5" fmla="*/ 332193 h 387587"/>
                  <a:gd name="connsiteX6" fmla="*/ 23 w 335028"/>
                  <a:gd name="connsiteY6" fmla="*/ 387393 h 38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028" h="387587">
                    <a:moveTo>
                      <a:pt x="23" y="387393"/>
                    </a:moveTo>
                    <a:cubicBezTo>
                      <a:pt x="-300" y="389226"/>
                      <a:pt x="31823" y="378578"/>
                      <a:pt x="56054" y="336153"/>
                    </a:cubicBezTo>
                    <a:cubicBezTo>
                      <a:pt x="82417" y="296869"/>
                      <a:pt x="109566" y="236630"/>
                      <a:pt x="148908" y="177773"/>
                    </a:cubicBezTo>
                    <a:cubicBezTo>
                      <a:pt x="231985" y="60943"/>
                      <a:pt x="337993" y="3016"/>
                      <a:pt x="334965" y="68"/>
                    </a:cubicBezTo>
                    <a:cubicBezTo>
                      <a:pt x="335187" y="-2198"/>
                      <a:pt x="225348" y="52054"/>
                      <a:pt x="140000" y="171620"/>
                    </a:cubicBezTo>
                    <a:cubicBezTo>
                      <a:pt x="99578" y="232458"/>
                      <a:pt x="74082" y="292043"/>
                      <a:pt x="49491" y="332193"/>
                    </a:cubicBezTo>
                    <a:cubicBezTo>
                      <a:pt x="27642" y="374470"/>
                      <a:pt x="-919" y="386021"/>
                      <a:pt x="23" y="387393"/>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0" name="Freeform 599">
                <a:extLst>
                  <a:ext uri="{FF2B5EF4-FFF2-40B4-BE49-F238E27FC236}">
                    <a16:creationId xmlns:a16="http://schemas.microsoft.com/office/drawing/2014/main" id="{989E13A1-532B-BDFE-1771-D1D68F732F2E}"/>
                  </a:ext>
                </a:extLst>
              </p:cNvPr>
              <p:cNvSpPr/>
              <p:nvPr/>
            </p:nvSpPr>
            <p:spPr>
              <a:xfrm>
                <a:off x="4092580" y="-2893065"/>
                <a:ext cx="249397" cy="268651"/>
              </a:xfrm>
              <a:custGeom>
                <a:avLst/>
                <a:gdLst>
                  <a:gd name="connsiteX0" fmla="*/ 249397 w 249397"/>
                  <a:gd name="connsiteY0" fmla="*/ 268609 h 268651"/>
                  <a:gd name="connsiteX1" fmla="*/ 166430 w 249397"/>
                  <a:gd name="connsiteY1" fmla="*/ 96485 h 268651"/>
                  <a:gd name="connsiteX2" fmla="*/ 25 w 249397"/>
                  <a:gd name="connsiteY2" fmla="*/ 94 h 268651"/>
                  <a:gd name="connsiteX3" fmla="*/ 161741 w 249397"/>
                  <a:gd name="connsiteY3" fmla="*/ 101017 h 268651"/>
                  <a:gd name="connsiteX4" fmla="*/ 249397 w 249397"/>
                  <a:gd name="connsiteY4" fmla="*/ 268609 h 268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397" h="268651">
                    <a:moveTo>
                      <a:pt x="249397" y="268609"/>
                    </a:moveTo>
                    <a:cubicBezTo>
                      <a:pt x="249397" y="270883"/>
                      <a:pt x="244782" y="175211"/>
                      <a:pt x="166430" y="96485"/>
                    </a:cubicBezTo>
                    <a:cubicBezTo>
                      <a:pt x="89629" y="18230"/>
                      <a:pt x="-916" y="-1564"/>
                      <a:pt x="25" y="94"/>
                    </a:cubicBezTo>
                    <a:cubicBezTo>
                      <a:pt x="-1710" y="1862"/>
                      <a:pt x="86666" y="24273"/>
                      <a:pt x="161741" y="101017"/>
                    </a:cubicBezTo>
                    <a:cubicBezTo>
                      <a:pt x="238440" y="177762"/>
                      <a:pt x="245760" y="270948"/>
                      <a:pt x="249397" y="268609"/>
                    </a:cubicBezTo>
                  </a:path>
                </a:pathLst>
              </a:custGeom>
              <a:solidFill>
                <a:srgbClr val="E0C96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1" name="Freeform 600">
                <a:extLst>
                  <a:ext uri="{FF2B5EF4-FFF2-40B4-BE49-F238E27FC236}">
                    <a16:creationId xmlns:a16="http://schemas.microsoft.com/office/drawing/2014/main" id="{A068A179-3711-392A-A69B-7FC82DF84FE4}"/>
                  </a:ext>
                </a:extLst>
              </p:cNvPr>
              <p:cNvSpPr/>
              <p:nvPr/>
            </p:nvSpPr>
            <p:spPr>
              <a:xfrm>
                <a:off x="3452831" y="-2615238"/>
                <a:ext cx="63887" cy="70620"/>
              </a:xfrm>
              <a:custGeom>
                <a:avLst/>
                <a:gdLst>
                  <a:gd name="connsiteX0" fmla="*/ 48740 w 63887"/>
                  <a:gd name="connsiteY0" fmla="*/ 287 h 70620"/>
                  <a:gd name="connsiteX1" fmla="*/ 1432 w 63887"/>
                  <a:gd name="connsiteY1" fmla="*/ 40510 h 70620"/>
                  <a:gd name="connsiteX2" fmla="*/ 63888 w 63887"/>
                  <a:gd name="connsiteY2" fmla="*/ 70621 h 70620"/>
                  <a:gd name="connsiteX3" fmla="*/ 48740 w 63887"/>
                  <a:gd name="connsiteY3" fmla="*/ 287 h 70620"/>
                </a:gdLst>
                <a:ahLst/>
                <a:cxnLst>
                  <a:cxn ang="0">
                    <a:pos x="connsiteX0" y="connsiteY0"/>
                  </a:cxn>
                  <a:cxn ang="0">
                    <a:pos x="connsiteX1" y="connsiteY1"/>
                  </a:cxn>
                  <a:cxn ang="0">
                    <a:pos x="connsiteX2" y="connsiteY2"/>
                  </a:cxn>
                  <a:cxn ang="0">
                    <a:pos x="connsiteX3" y="connsiteY3"/>
                  </a:cxn>
                </a:cxnLst>
                <a:rect l="l" t="t" r="r" b="b"/>
                <a:pathLst>
                  <a:path w="63887" h="70620">
                    <a:moveTo>
                      <a:pt x="48740" y="287"/>
                    </a:moveTo>
                    <a:cubicBezTo>
                      <a:pt x="39223" y="-3425"/>
                      <a:pt x="-8842" y="29964"/>
                      <a:pt x="1432" y="40510"/>
                    </a:cubicBezTo>
                    <a:cubicBezTo>
                      <a:pt x="6343" y="45585"/>
                      <a:pt x="35078" y="57458"/>
                      <a:pt x="63888" y="70621"/>
                    </a:cubicBezTo>
                    <a:cubicBezTo>
                      <a:pt x="56965" y="35684"/>
                      <a:pt x="51518" y="1327"/>
                      <a:pt x="48740" y="287"/>
                    </a:cubicBezTo>
                  </a:path>
                </a:pathLst>
              </a:custGeom>
              <a:solidFill>
                <a:srgbClr val="9A68A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2" name="Freeform 601">
                <a:extLst>
                  <a:ext uri="{FF2B5EF4-FFF2-40B4-BE49-F238E27FC236}">
                    <a16:creationId xmlns:a16="http://schemas.microsoft.com/office/drawing/2014/main" id="{0B44E72C-504E-6103-48C7-00826ECF71A3}"/>
                  </a:ext>
                </a:extLst>
              </p:cNvPr>
              <p:cNvSpPr/>
              <p:nvPr/>
            </p:nvSpPr>
            <p:spPr>
              <a:xfrm>
                <a:off x="3516719" y="-2544617"/>
                <a:ext cx="63324" cy="68745"/>
              </a:xfrm>
              <a:custGeom>
                <a:avLst/>
                <a:gdLst>
                  <a:gd name="connsiteX0" fmla="*/ 63213 w 63324"/>
                  <a:gd name="connsiteY0" fmla="*/ 40666 h 68745"/>
                  <a:gd name="connsiteX1" fmla="*/ 0 w 63324"/>
                  <a:gd name="connsiteY1" fmla="*/ 0 h 68745"/>
                  <a:gd name="connsiteX2" fmla="*/ 16763 w 63324"/>
                  <a:gd name="connsiteY2" fmla="*/ 64052 h 68745"/>
                  <a:gd name="connsiteX3" fmla="*/ 63213 w 63324"/>
                  <a:gd name="connsiteY3" fmla="*/ 40666 h 68745"/>
                </a:gdLst>
                <a:ahLst/>
                <a:cxnLst>
                  <a:cxn ang="0">
                    <a:pos x="connsiteX0" y="connsiteY0"/>
                  </a:cxn>
                  <a:cxn ang="0">
                    <a:pos x="connsiteX1" y="connsiteY1"/>
                  </a:cxn>
                  <a:cxn ang="0">
                    <a:pos x="connsiteX2" y="connsiteY2"/>
                  </a:cxn>
                  <a:cxn ang="0">
                    <a:pos x="connsiteX3" y="connsiteY3"/>
                  </a:cxn>
                </a:cxnLst>
                <a:rect l="l" t="t" r="r" b="b"/>
                <a:pathLst>
                  <a:path w="63324" h="68745">
                    <a:moveTo>
                      <a:pt x="63213" y="40666"/>
                    </a:moveTo>
                    <a:cubicBezTo>
                      <a:pt x="61838" y="29972"/>
                      <a:pt x="30905" y="14212"/>
                      <a:pt x="0" y="0"/>
                    </a:cubicBezTo>
                    <a:cubicBezTo>
                      <a:pt x="4902" y="24934"/>
                      <a:pt x="10634" y="50236"/>
                      <a:pt x="16763" y="64052"/>
                    </a:cubicBezTo>
                    <a:cubicBezTo>
                      <a:pt x="22431" y="76929"/>
                      <a:pt x="65807" y="61390"/>
                      <a:pt x="63213" y="40666"/>
                    </a:cubicBezTo>
                  </a:path>
                </a:pathLst>
              </a:custGeom>
              <a:solidFill>
                <a:srgbClr val="9A68A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3" name="Freeform 602">
                <a:extLst>
                  <a:ext uri="{FF2B5EF4-FFF2-40B4-BE49-F238E27FC236}">
                    <a16:creationId xmlns:a16="http://schemas.microsoft.com/office/drawing/2014/main" id="{97C4BDAA-CEB0-E69C-0F37-EB13F9C41223}"/>
                  </a:ext>
                </a:extLst>
              </p:cNvPr>
              <p:cNvSpPr/>
              <p:nvPr/>
            </p:nvSpPr>
            <p:spPr>
              <a:xfrm>
                <a:off x="3468735" y="-2516364"/>
                <a:ext cx="86458" cy="114304"/>
              </a:xfrm>
              <a:custGeom>
                <a:avLst/>
                <a:gdLst>
                  <a:gd name="connsiteX0" fmla="*/ 58406 w 86458"/>
                  <a:gd name="connsiteY0" fmla="*/ 19570 h 114304"/>
                  <a:gd name="connsiteX1" fmla="*/ 6048 w 86458"/>
                  <a:gd name="connsiteY1" fmla="*/ 11686 h 114304"/>
                  <a:gd name="connsiteX2" fmla="*/ 86459 w 86458"/>
                  <a:gd name="connsiteY2" fmla="*/ 112682 h 114304"/>
                  <a:gd name="connsiteX3" fmla="*/ 58406 w 86458"/>
                  <a:gd name="connsiteY3" fmla="*/ 19570 h 114304"/>
                </a:gdLst>
                <a:ahLst/>
                <a:cxnLst>
                  <a:cxn ang="0">
                    <a:pos x="connsiteX0" y="connsiteY0"/>
                  </a:cxn>
                  <a:cxn ang="0">
                    <a:pos x="connsiteX1" y="connsiteY1"/>
                  </a:cxn>
                  <a:cxn ang="0">
                    <a:pos x="connsiteX2" y="connsiteY2"/>
                  </a:cxn>
                  <a:cxn ang="0">
                    <a:pos x="connsiteX3" y="connsiteY3"/>
                  </a:cxn>
                </a:cxnLst>
                <a:rect l="l" t="t" r="r" b="b"/>
                <a:pathLst>
                  <a:path w="86458" h="114304">
                    <a:moveTo>
                      <a:pt x="58406" y="19570"/>
                    </a:moveTo>
                    <a:cubicBezTo>
                      <a:pt x="58406" y="19570"/>
                      <a:pt x="27898" y="-18609"/>
                      <a:pt x="6048" y="11686"/>
                    </a:cubicBezTo>
                    <a:cubicBezTo>
                      <a:pt x="-13355" y="38710"/>
                      <a:pt x="14052" y="127328"/>
                      <a:pt x="86459" y="112682"/>
                    </a:cubicBezTo>
                    <a:lnTo>
                      <a:pt x="58406" y="19570"/>
                    </a:ln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4" name="Freeform 603">
                <a:extLst>
                  <a:ext uri="{FF2B5EF4-FFF2-40B4-BE49-F238E27FC236}">
                    <a16:creationId xmlns:a16="http://schemas.microsoft.com/office/drawing/2014/main" id="{9D69ACFA-1451-CD6C-F313-0BFA1DC63E1F}"/>
                  </a:ext>
                </a:extLst>
              </p:cNvPr>
              <p:cNvSpPr/>
              <p:nvPr/>
            </p:nvSpPr>
            <p:spPr>
              <a:xfrm>
                <a:off x="4310685" y="-2533224"/>
                <a:ext cx="85496" cy="114862"/>
              </a:xfrm>
              <a:custGeom>
                <a:avLst/>
                <a:gdLst>
                  <a:gd name="connsiteX0" fmla="*/ 26899 w 85496"/>
                  <a:gd name="connsiteY0" fmla="*/ 20025 h 114862"/>
                  <a:gd name="connsiteX1" fmla="*/ 79146 w 85496"/>
                  <a:gd name="connsiteY1" fmla="*/ 11422 h 114862"/>
                  <a:gd name="connsiteX2" fmla="*/ 0 w 85496"/>
                  <a:gd name="connsiteY2" fmla="*/ 113423 h 114862"/>
                  <a:gd name="connsiteX3" fmla="*/ 26899 w 85496"/>
                  <a:gd name="connsiteY3" fmla="*/ 20025 h 114862"/>
                </a:gdLst>
                <a:ahLst/>
                <a:cxnLst>
                  <a:cxn ang="0">
                    <a:pos x="connsiteX0" y="connsiteY0"/>
                  </a:cxn>
                  <a:cxn ang="0">
                    <a:pos x="connsiteX1" y="connsiteY1"/>
                  </a:cxn>
                  <a:cxn ang="0">
                    <a:pos x="connsiteX2" y="connsiteY2"/>
                  </a:cxn>
                  <a:cxn ang="0">
                    <a:pos x="connsiteX3" y="connsiteY3"/>
                  </a:cxn>
                </a:cxnLst>
                <a:rect l="l" t="t" r="r" b="b"/>
                <a:pathLst>
                  <a:path w="85496" h="114862">
                    <a:moveTo>
                      <a:pt x="26899" y="20025"/>
                    </a:moveTo>
                    <a:cubicBezTo>
                      <a:pt x="26899" y="20025"/>
                      <a:pt x="56936" y="-18587"/>
                      <a:pt x="79146" y="11422"/>
                    </a:cubicBezTo>
                    <a:cubicBezTo>
                      <a:pt x="98900" y="38225"/>
                      <a:pt x="72582" y="127202"/>
                      <a:pt x="0" y="113423"/>
                    </a:cubicBezTo>
                    <a:lnTo>
                      <a:pt x="26899" y="20025"/>
                    </a:ln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5" name="Freeform 604">
                <a:extLst>
                  <a:ext uri="{FF2B5EF4-FFF2-40B4-BE49-F238E27FC236}">
                    <a16:creationId xmlns:a16="http://schemas.microsoft.com/office/drawing/2014/main" id="{3E921816-69F1-26CE-0035-A4CB84DD4027}"/>
                  </a:ext>
                </a:extLst>
              </p:cNvPr>
              <p:cNvSpPr/>
              <p:nvPr/>
            </p:nvSpPr>
            <p:spPr>
              <a:xfrm>
                <a:off x="4351827" y="-2658602"/>
                <a:ext cx="60281" cy="72075"/>
              </a:xfrm>
              <a:custGeom>
                <a:avLst/>
                <a:gdLst>
                  <a:gd name="connsiteX0" fmla="*/ 8040 w 60281"/>
                  <a:gd name="connsiteY0" fmla="*/ 508 h 72075"/>
                  <a:gd name="connsiteX1" fmla="*/ 59207 w 60281"/>
                  <a:gd name="connsiteY1" fmla="*/ 35767 h 72075"/>
                  <a:gd name="connsiteX2" fmla="*/ 0 w 60281"/>
                  <a:gd name="connsiteY2" fmla="*/ 72076 h 72075"/>
                  <a:gd name="connsiteX3" fmla="*/ 8040 w 60281"/>
                  <a:gd name="connsiteY3" fmla="*/ 508 h 72075"/>
                </a:gdLst>
                <a:ahLst/>
                <a:cxnLst>
                  <a:cxn ang="0">
                    <a:pos x="connsiteX0" y="connsiteY0"/>
                  </a:cxn>
                  <a:cxn ang="0">
                    <a:pos x="connsiteX1" y="connsiteY1"/>
                  </a:cxn>
                  <a:cxn ang="0">
                    <a:pos x="connsiteX2" y="connsiteY2"/>
                  </a:cxn>
                  <a:cxn ang="0">
                    <a:pos x="connsiteX3" y="connsiteY3"/>
                  </a:cxn>
                </a:cxnLst>
                <a:rect l="l" t="t" r="r" b="b"/>
                <a:pathLst>
                  <a:path w="60281" h="72075">
                    <a:moveTo>
                      <a:pt x="8040" y="508"/>
                    </a:moveTo>
                    <a:cubicBezTo>
                      <a:pt x="17050" y="-4135"/>
                      <a:pt x="68290" y="24290"/>
                      <a:pt x="59207" y="35767"/>
                    </a:cubicBezTo>
                    <a:cubicBezTo>
                      <a:pt x="54841" y="41348"/>
                      <a:pt x="27333" y="56058"/>
                      <a:pt x="0" y="72076"/>
                    </a:cubicBezTo>
                    <a:cubicBezTo>
                      <a:pt x="3425" y="36559"/>
                      <a:pt x="5409" y="1880"/>
                      <a:pt x="8040" y="508"/>
                    </a:cubicBezTo>
                  </a:path>
                </a:pathLst>
              </a:custGeom>
              <a:solidFill>
                <a:srgbClr val="9A68A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6" name="Freeform 605">
                <a:extLst>
                  <a:ext uri="{FF2B5EF4-FFF2-40B4-BE49-F238E27FC236}">
                    <a16:creationId xmlns:a16="http://schemas.microsoft.com/office/drawing/2014/main" id="{7D676578-54D2-BD48-936D-BCA5CF250CD1}"/>
                  </a:ext>
                </a:extLst>
              </p:cNvPr>
              <p:cNvSpPr/>
              <p:nvPr/>
            </p:nvSpPr>
            <p:spPr>
              <a:xfrm>
                <a:off x="4293115" y="-2586526"/>
                <a:ext cx="58712" cy="71144"/>
              </a:xfrm>
              <a:custGeom>
                <a:avLst/>
                <a:gdLst>
                  <a:gd name="connsiteX0" fmla="*/ 4 w 58712"/>
                  <a:gd name="connsiteY0" fmla="*/ 46736 h 71144"/>
                  <a:gd name="connsiteX1" fmla="*/ 58712 w 58712"/>
                  <a:gd name="connsiteY1" fmla="*/ 0 h 71144"/>
                  <a:gd name="connsiteX2" fmla="*/ 48540 w 58712"/>
                  <a:gd name="connsiteY2" fmla="*/ 65369 h 71144"/>
                  <a:gd name="connsiteX3" fmla="*/ 4 w 58712"/>
                  <a:gd name="connsiteY3" fmla="*/ 46736 h 71144"/>
                </a:gdLst>
                <a:ahLst/>
                <a:cxnLst>
                  <a:cxn ang="0">
                    <a:pos x="connsiteX0" y="connsiteY0"/>
                  </a:cxn>
                  <a:cxn ang="0">
                    <a:pos x="connsiteX1" y="connsiteY1"/>
                  </a:cxn>
                  <a:cxn ang="0">
                    <a:pos x="connsiteX2" y="connsiteY2"/>
                  </a:cxn>
                  <a:cxn ang="0">
                    <a:pos x="connsiteX3" y="connsiteY3"/>
                  </a:cxn>
                </a:cxnLst>
                <a:rect l="l" t="t" r="r" b="b"/>
                <a:pathLst>
                  <a:path w="58712" h="71144">
                    <a:moveTo>
                      <a:pt x="4" y="46736"/>
                    </a:moveTo>
                    <a:cubicBezTo>
                      <a:pt x="299" y="35904"/>
                      <a:pt x="29395" y="17123"/>
                      <a:pt x="58712" y="0"/>
                    </a:cubicBezTo>
                    <a:cubicBezTo>
                      <a:pt x="56368" y="25256"/>
                      <a:pt x="53229" y="50982"/>
                      <a:pt x="48540" y="65369"/>
                    </a:cubicBezTo>
                    <a:cubicBezTo>
                      <a:pt x="44211" y="78651"/>
                      <a:pt x="-494" y="67599"/>
                      <a:pt x="4" y="46736"/>
                    </a:cubicBezTo>
                  </a:path>
                </a:pathLst>
              </a:custGeom>
              <a:solidFill>
                <a:srgbClr val="9A68A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7" name="Freeform 606">
                <a:extLst>
                  <a:ext uri="{FF2B5EF4-FFF2-40B4-BE49-F238E27FC236}">
                    <a16:creationId xmlns:a16="http://schemas.microsoft.com/office/drawing/2014/main" id="{7907592D-FD42-B821-A86D-F48DE693EF4B}"/>
                  </a:ext>
                </a:extLst>
              </p:cNvPr>
              <p:cNvSpPr/>
              <p:nvPr/>
            </p:nvSpPr>
            <p:spPr>
              <a:xfrm>
                <a:off x="3695941" y="-2680219"/>
                <a:ext cx="83899" cy="30463"/>
              </a:xfrm>
              <a:custGeom>
                <a:avLst/>
                <a:gdLst>
                  <a:gd name="connsiteX0" fmla="*/ 383 w 83899"/>
                  <a:gd name="connsiteY0" fmla="*/ 29935 h 30463"/>
                  <a:gd name="connsiteX1" fmla="*/ 41415 w 83899"/>
                  <a:gd name="connsiteY1" fmla="*/ 14608 h 30463"/>
                  <a:gd name="connsiteX2" fmla="*/ 83424 w 83899"/>
                  <a:gd name="connsiteY2" fmla="*/ 29714 h 30463"/>
                  <a:gd name="connsiteX3" fmla="*/ 41775 w 83899"/>
                  <a:gd name="connsiteY3" fmla="*/ 0 h 30463"/>
                  <a:gd name="connsiteX4" fmla="*/ 383 w 83899"/>
                  <a:gd name="connsiteY4" fmla="*/ 29935 h 3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99" h="30463">
                    <a:moveTo>
                      <a:pt x="383" y="29935"/>
                    </a:moveTo>
                    <a:cubicBezTo>
                      <a:pt x="4242" y="33822"/>
                      <a:pt x="19279" y="15004"/>
                      <a:pt x="41415" y="14608"/>
                    </a:cubicBezTo>
                    <a:cubicBezTo>
                      <a:pt x="63883" y="15686"/>
                      <a:pt x="80507" y="33104"/>
                      <a:pt x="83424" y="29714"/>
                    </a:cubicBezTo>
                    <a:cubicBezTo>
                      <a:pt x="86489" y="28637"/>
                      <a:pt x="74987" y="3095"/>
                      <a:pt x="41775" y="0"/>
                    </a:cubicBezTo>
                    <a:cubicBezTo>
                      <a:pt x="7667" y="2119"/>
                      <a:pt x="-2174" y="29972"/>
                      <a:pt x="383" y="29935"/>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8" name="Freeform 607">
                <a:extLst>
                  <a:ext uri="{FF2B5EF4-FFF2-40B4-BE49-F238E27FC236}">
                    <a16:creationId xmlns:a16="http://schemas.microsoft.com/office/drawing/2014/main" id="{A811BB86-9304-8994-62BF-A83198385E04}"/>
                  </a:ext>
                </a:extLst>
              </p:cNvPr>
              <p:cNvSpPr/>
              <p:nvPr/>
            </p:nvSpPr>
            <p:spPr>
              <a:xfrm>
                <a:off x="4100850" y="-2678957"/>
                <a:ext cx="83772" cy="32097"/>
              </a:xfrm>
              <a:custGeom>
                <a:avLst/>
                <a:gdLst>
                  <a:gd name="connsiteX0" fmla="*/ 405 w 83772"/>
                  <a:gd name="connsiteY0" fmla="*/ 31621 h 32097"/>
                  <a:gd name="connsiteX1" fmla="*/ 40790 w 83772"/>
                  <a:gd name="connsiteY1" fmla="*/ 14599 h 32097"/>
                  <a:gd name="connsiteX2" fmla="*/ 83344 w 83772"/>
                  <a:gd name="connsiteY2" fmla="*/ 27992 h 32097"/>
                  <a:gd name="connsiteX3" fmla="*/ 40642 w 83772"/>
                  <a:gd name="connsiteY3" fmla="*/ 0 h 32097"/>
                  <a:gd name="connsiteX4" fmla="*/ 405 w 83772"/>
                  <a:gd name="connsiteY4" fmla="*/ 31621 h 3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72" h="32097">
                    <a:moveTo>
                      <a:pt x="405" y="31621"/>
                    </a:moveTo>
                    <a:cubicBezTo>
                      <a:pt x="4337" y="35361"/>
                      <a:pt x="18654" y="15898"/>
                      <a:pt x="40790" y="14599"/>
                    </a:cubicBezTo>
                    <a:cubicBezTo>
                      <a:pt x="63359" y="14747"/>
                      <a:pt x="80565" y="31621"/>
                      <a:pt x="83344" y="27992"/>
                    </a:cubicBezTo>
                    <a:cubicBezTo>
                      <a:pt x="86335" y="26979"/>
                      <a:pt x="73855" y="1649"/>
                      <a:pt x="40642" y="0"/>
                    </a:cubicBezTo>
                    <a:cubicBezTo>
                      <a:pt x="6645" y="3519"/>
                      <a:pt x="-2116" y="31805"/>
                      <a:pt x="405" y="31621"/>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9" name="Freeform 608">
                <a:extLst>
                  <a:ext uri="{FF2B5EF4-FFF2-40B4-BE49-F238E27FC236}">
                    <a16:creationId xmlns:a16="http://schemas.microsoft.com/office/drawing/2014/main" id="{88CE2969-EE02-784C-5033-07A0F37EEFF0}"/>
                  </a:ext>
                </a:extLst>
              </p:cNvPr>
              <p:cNvSpPr/>
              <p:nvPr/>
            </p:nvSpPr>
            <p:spPr>
              <a:xfrm>
                <a:off x="3914266" y="-2407474"/>
                <a:ext cx="48360" cy="29726"/>
              </a:xfrm>
              <a:custGeom>
                <a:avLst/>
                <a:gdLst>
                  <a:gd name="connsiteX0" fmla="*/ 27 w 48360"/>
                  <a:gd name="connsiteY0" fmla="*/ 27500 h 29726"/>
                  <a:gd name="connsiteX1" fmla="*/ 29741 w 48360"/>
                  <a:gd name="connsiteY1" fmla="*/ 23687 h 29726"/>
                  <a:gd name="connsiteX2" fmla="*/ 48129 w 48360"/>
                  <a:gd name="connsiteY2" fmla="*/ 52 h 29726"/>
                  <a:gd name="connsiteX3" fmla="*/ 26640 w 48360"/>
                  <a:gd name="connsiteY3" fmla="*/ 18723 h 29726"/>
                  <a:gd name="connsiteX4" fmla="*/ 27 w 48360"/>
                  <a:gd name="connsiteY4" fmla="*/ 27500 h 2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60" h="29726">
                    <a:moveTo>
                      <a:pt x="27" y="27500"/>
                    </a:moveTo>
                    <a:cubicBezTo>
                      <a:pt x="-730" y="28587"/>
                      <a:pt x="14556" y="33589"/>
                      <a:pt x="29741" y="23687"/>
                    </a:cubicBezTo>
                    <a:cubicBezTo>
                      <a:pt x="44058" y="13868"/>
                      <a:pt x="49606" y="522"/>
                      <a:pt x="48129" y="52"/>
                    </a:cubicBezTo>
                    <a:cubicBezTo>
                      <a:pt x="46652" y="-851"/>
                      <a:pt x="39258" y="10166"/>
                      <a:pt x="26640" y="18723"/>
                    </a:cubicBezTo>
                    <a:cubicBezTo>
                      <a:pt x="13624" y="27289"/>
                      <a:pt x="313" y="25419"/>
                      <a:pt x="27" y="27500"/>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0" name="Freeform 609">
                <a:extLst>
                  <a:ext uri="{FF2B5EF4-FFF2-40B4-BE49-F238E27FC236}">
                    <a16:creationId xmlns:a16="http://schemas.microsoft.com/office/drawing/2014/main" id="{F87113CB-6E90-4791-9114-E6D85CD6A85F}"/>
                  </a:ext>
                </a:extLst>
              </p:cNvPr>
              <p:cNvSpPr/>
              <p:nvPr/>
            </p:nvSpPr>
            <p:spPr>
              <a:xfrm>
                <a:off x="4114418" y="-2442610"/>
                <a:ext cx="119531" cy="63069"/>
              </a:xfrm>
              <a:custGeom>
                <a:avLst/>
                <a:gdLst>
                  <a:gd name="connsiteX0" fmla="*/ 0 w 119531"/>
                  <a:gd name="connsiteY0" fmla="*/ 31771 h 63069"/>
                  <a:gd name="connsiteX1" fmla="*/ 59927 w 119531"/>
                  <a:gd name="connsiteY1" fmla="*/ 63069 h 63069"/>
                  <a:gd name="connsiteX2" fmla="*/ 119531 w 119531"/>
                  <a:gd name="connsiteY2" fmla="*/ 31191 h 63069"/>
                  <a:gd name="connsiteX3" fmla="*/ 59678 w 119531"/>
                  <a:gd name="connsiteY3" fmla="*/ 3 h 63069"/>
                  <a:gd name="connsiteX4" fmla="*/ 0 w 119531"/>
                  <a:gd name="connsiteY4" fmla="*/ 31771 h 63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531" h="63069">
                    <a:moveTo>
                      <a:pt x="0" y="31771"/>
                    </a:moveTo>
                    <a:cubicBezTo>
                      <a:pt x="111" y="49078"/>
                      <a:pt x="26899" y="63106"/>
                      <a:pt x="59927" y="63069"/>
                    </a:cubicBezTo>
                    <a:cubicBezTo>
                      <a:pt x="92918" y="62857"/>
                      <a:pt x="119568" y="48608"/>
                      <a:pt x="119531" y="31191"/>
                    </a:cubicBezTo>
                    <a:cubicBezTo>
                      <a:pt x="119420" y="13856"/>
                      <a:pt x="92669" y="-218"/>
                      <a:pt x="59678" y="3"/>
                    </a:cubicBezTo>
                    <a:cubicBezTo>
                      <a:pt x="26687" y="251"/>
                      <a:pt x="-110" y="14390"/>
                      <a:pt x="0" y="31771"/>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1" name="Freeform 610">
                <a:extLst>
                  <a:ext uri="{FF2B5EF4-FFF2-40B4-BE49-F238E27FC236}">
                    <a16:creationId xmlns:a16="http://schemas.microsoft.com/office/drawing/2014/main" id="{3695AC36-868A-C4F1-9734-95E15DFB65D9}"/>
                  </a:ext>
                </a:extLst>
              </p:cNvPr>
              <p:cNvSpPr/>
              <p:nvPr/>
            </p:nvSpPr>
            <p:spPr>
              <a:xfrm>
                <a:off x="3634449" y="-2439912"/>
                <a:ext cx="119384" cy="62937"/>
              </a:xfrm>
              <a:custGeom>
                <a:avLst/>
                <a:gdLst>
                  <a:gd name="connsiteX0" fmla="*/ 0 w 119384"/>
                  <a:gd name="connsiteY0" fmla="*/ 31016 h 62937"/>
                  <a:gd name="connsiteX1" fmla="*/ 59457 w 119384"/>
                  <a:gd name="connsiteY1" fmla="*/ 62932 h 62937"/>
                  <a:gd name="connsiteX2" fmla="*/ 119383 w 119384"/>
                  <a:gd name="connsiteY2" fmla="*/ 31947 h 62937"/>
                  <a:gd name="connsiteX3" fmla="*/ 59964 w 119384"/>
                  <a:gd name="connsiteY3" fmla="*/ 4 h 62937"/>
                  <a:gd name="connsiteX4" fmla="*/ 0 w 119384"/>
                  <a:gd name="connsiteY4" fmla="*/ 31016 h 62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84" h="62937">
                    <a:moveTo>
                      <a:pt x="0" y="31016"/>
                    </a:moveTo>
                    <a:cubicBezTo>
                      <a:pt x="-110" y="48425"/>
                      <a:pt x="26392" y="62748"/>
                      <a:pt x="59457" y="62932"/>
                    </a:cubicBezTo>
                    <a:cubicBezTo>
                      <a:pt x="92420" y="63254"/>
                      <a:pt x="119245" y="49328"/>
                      <a:pt x="119383" y="31947"/>
                    </a:cubicBezTo>
                    <a:cubicBezTo>
                      <a:pt x="119605" y="14575"/>
                      <a:pt x="92918" y="215"/>
                      <a:pt x="59964" y="4"/>
                    </a:cubicBezTo>
                    <a:cubicBezTo>
                      <a:pt x="26936" y="-254"/>
                      <a:pt x="37" y="13599"/>
                      <a:pt x="0" y="31016"/>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2" name="Freeform 611">
                <a:extLst>
                  <a:ext uri="{FF2B5EF4-FFF2-40B4-BE49-F238E27FC236}">
                    <a16:creationId xmlns:a16="http://schemas.microsoft.com/office/drawing/2014/main" id="{10197AFA-E6C2-DC97-4F1F-5C19E2B04755}"/>
                  </a:ext>
                </a:extLst>
              </p:cNvPr>
              <p:cNvSpPr/>
              <p:nvPr/>
            </p:nvSpPr>
            <p:spPr>
              <a:xfrm>
                <a:off x="3821698" y="-2343950"/>
                <a:ext cx="230771" cy="113047"/>
              </a:xfrm>
              <a:custGeom>
                <a:avLst/>
                <a:gdLst>
                  <a:gd name="connsiteX0" fmla="*/ 230772 w 230771"/>
                  <a:gd name="connsiteY0" fmla="*/ 0 h 113047"/>
                  <a:gd name="connsiteX1" fmla="*/ 115820 w 230771"/>
                  <a:gd name="connsiteY1" fmla="*/ 14747 h 113047"/>
                  <a:gd name="connsiteX2" fmla="*/ 0 w 230771"/>
                  <a:gd name="connsiteY2" fmla="*/ 682 h 113047"/>
                  <a:gd name="connsiteX3" fmla="*/ 136552 w 230771"/>
                  <a:gd name="connsiteY3" fmla="*/ 112105 h 113047"/>
                  <a:gd name="connsiteX4" fmla="*/ 230772 w 230771"/>
                  <a:gd name="connsiteY4" fmla="*/ 0 h 113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771" h="113047">
                    <a:moveTo>
                      <a:pt x="230772" y="0"/>
                    </a:moveTo>
                    <a:cubicBezTo>
                      <a:pt x="230772" y="0"/>
                      <a:pt x="167199" y="14028"/>
                      <a:pt x="115820" y="14747"/>
                    </a:cubicBezTo>
                    <a:cubicBezTo>
                      <a:pt x="64404" y="15502"/>
                      <a:pt x="0" y="682"/>
                      <a:pt x="0" y="682"/>
                    </a:cubicBezTo>
                    <a:cubicBezTo>
                      <a:pt x="0" y="682"/>
                      <a:pt x="23077" y="125028"/>
                      <a:pt x="136552" y="112105"/>
                    </a:cubicBezTo>
                    <a:cubicBezTo>
                      <a:pt x="215126" y="103226"/>
                      <a:pt x="230772" y="0"/>
                      <a:pt x="230772"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3" name="Freeform 612">
                <a:extLst>
                  <a:ext uri="{FF2B5EF4-FFF2-40B4-BE49-F238E27FC236}">
                    <a16:creationId xmlns:a16="http://schemas.microsoft.com/office/drawing/2014/main" id="{53DC729D-BD2D-4AC2-9737-C877B80C0756}"/>
                  </a:ext>
                </a:extLst>
              </p:cNvPr>
              <p:cNvSpPr/>
              <p:nvPr/>
            </p:nvSpPr>
            <p:spPr>
              <a:xfrm>
                <a:off x="3699527" y="-2495121"/>
                <a:ext cx="64563" cy="38744"/>
              </a:xfrm>
              <a:custGeom>
                <a:avLst/>
                <a:gdLst>
                  <a:gd name="connsiteX0" fmla="*/ 64552 w 64563"/>
                  <a:gd name="connsiteY0" fmla="*/ 5742 h 38744"/>
                  <a:gd name="connsiteX1" fmla="*/ 33075 w 64563"/>
                  <a:gd name="connsiteY1" fmla="*/ 38735 h 38744"/>
                  <a:gd name="connsiteX2" fmla="*/ 10 w 64563"/>
                  <a:gd name="connsiteY2" fmla="*/ 7317 h 38744"/>
                  <a:gd name="connsiteX3" fmla="*/ 31450 w 64563"/>
                  <a:gd name="connsiteY3" fmla="*/ 17790 h 38744"/>
                  <a:gd name="connsiteX4" fmla="*/ 64552 w 64563"/>
                  <a:gd name="connsiteY4" fmla="*/ 5742 h 38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63" h="38744">
                    <a:moveTo>
                      <a:pt x="64552" y="5742"/>
                    </a:moveTo>
                    <a:cubicBezTo>
                      <a:pt x="65023" y="23510"/>
                      <a:pt x="51029" y="38265"/>
                      <a:pt x="33075" y="38735"/>
                    </a:cubicBezTo>
                    <a:cubicBezTo>
                      <a:pt x="15333" y="39159"/>
                      <a:pt x="435" y="25131"/>
                      <a:pt x="10" y="7317"/>
                    </a:cubicBezTo>
                    <a:cubicBezTo>
                      <a:pt x="-424" y="-10414"/>
                      <a:pt x="13672" y="18259"/>
                      <a:pt x="31450" y="17790"/>
                    </a:cubicBezTo>
                    <a:cubicBezTo>
                      <a:pt x="49294" y="17320"/>
                      <a:pt x="64118" y="-12109"/>
                      <a:pt x="64552" y="5742"/>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4" name="Freeform 613">
                <a:extLst>
                  <a:ext uri="{FF2B5EF4-FFF2-40B4-BE49-F238E27FC236}">
                    <a16:creationId xmlns:a16="http://schemas.microsoft.com/office/drawing/2014/main" id="{B6522B4B-1290-2BFF-5170-5BC92A3FBBF4}"/>
                  </a:ext>
                </a:extLst>
              </p:cNvPr>
              <p:cNvSpPr/>
              <p:nvPr/>
            </p:nvSpPr>
            <p:spPr>
              <a:xfrm>
                <a:off x="4103303" y="-2494631"/>
                <a:ext cx="64527" cy="38861"/>
              </a:xfrm>
              <a:custGeom>
                <a:avLst/>
                <a:gdLst>
                  <a:gd name="connsiteX0" fmla="*/ 64516 w 64527"/>
                  <a:gd name="connsiteY0" fmla="*/ 5785 h 38861"/>
                  <a:gd name="connsiteX1" fmla="*/ 33076 w 64527"/>
                  <a:gd name="connsiteY1" fmla="*/ 38852 h 38861"/>
                  <a:gd name="connsiteX2" fmla="*/ 11 w 64527"/>
                  <a:gd name="connsiteY2" fmla="*/ 7480 h 38861"/>
                  <a:gd name="connsiteX3" fmla="*/ 32245 w 64527"/>
                  <a:gd name="connsiteY3" fmla="*/ 17299 h 38861"/>
                  <a:gd name="connsiteX4" fmla="*/ 64516 w 64527"/>
                  <a:gd name="connsiteY4" fmla="*/ 5785 h 3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27" h="38861">
                    <a:moveTo>
                      <a:pt x="64516" y="5785"/>
                    </a:moveTo>
                    <a:cubicBezTo>
                      <a:pt x="64987" y="23562"/>
                      <a:pt x="51030" y="38346"/>
                      <a:pt x="33076" y="38852"/>
                    </a:cubicBezTo>
                    <a:cubicBezTo>
                      <a:pt x="15223" y="39285"/>
                      <a:pt x="445" y="25183"/>
                      <a:pt x="11" y="7480"/>
                    </a:cubicBezTo>
                    <a:cubicBezTo>
                      <a:pt x="-460" y="-10334"/>
                      <a:pt x="14393" y="17769"/>
                      <a:pt x="32245" y="17299"/>
                    </a:cubicBezTo>
                    <a:cubicBezTo>
                      <a:pt x="50098" y="16829"/>
                      <a:pt x="64083" y="-11992"/>
                      <a:pt x="64516" y="5785"/>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5" name="Freeform 614">
                <a:extLst>
                  <a:ext uri="{FF2B5EF4-FFF2-40B4-BE49-F238E27FC236}">
                    <a16:creationId xmlns:a16="http://schemas.microsoft.com/office/drawing/2014/main" id="{2E04F8A4-183F-F5E1-A3C7-50DFB2E34094}"/>
                  </a:ext>
                </a:extLst>
              </p:cNvPr>
              <p:cNvSpPr/>
              <p:nvPr/>
            </p:nvSpPr>
            <p:spPr>
              <a:xfrm>
                <a:off x="3631879" y="-2036153"/>
                <a:ext cx="265853" cy="283999"/>
              </a:xfrm>
              <a:custGeom>
                <a:avLst/>
                <a:gdLst>
                  <a:gd name="connsiteX0" fmla="*/ 93763 w 265853"/>
                  <a:gd name="connsiteY0" fmla="*/ 234307 h 283999"/>
                  <a:gd name="connsiteX1" fmla="*/ 53082 w 265853"/>
                  <a:gd name="connsiteY1" fmla="*/ 261829 h 283999"/>
                  <a:gd name="connsiteX2" fmla="*/ 23340 w 265853"/>
                  <a:gd name="connsiteY2" fmla="*/ 175477 h 283999"/>
                  <a:gd name="connsiteX3" fmla="*/ 58824 w 265853"/>
                  <a:gd name="connsiteY3" fmla="*/ 40916 h 283999"/>
                  <a:gd name="connsiteX4" fmla="*/ 45984 w 265853"/>
                  <a:gd name="connsiteY4" fmla="*/ 26124 h 283999"/>
                  <a:gd name="connsiteX5" fmla="*/ 2783 w 265853"/>
                  <a:gd name="connsiteY5" fmla="*/ 173792 h 283999"/>
                  <a:gd name="connsiteX6" fmla="*/ 53415 w 265853"/>
                  <a:gd name="connsiteY6" fmla="*/ 283999 h 283999"/>
                  <a:gd name="connsiteX7" fmla="*/ 111966 w 265853"/>
                  <a:gd name="connsiteY7" fmla="*/ 249671 h 283999"/>
                  <a:gd name="connsiteX8" fmla="*/ 265688 w 265853"/>
                  <a:gd name="connsiteY8" fmla="*/ 112 h 283999"/>
                  <a:gd name="connsiteX9" fmla="*/ 93763 w 265853"/>
                  <a:gd name="connsiteY9" fmla="*/ 234307 h 28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853" h="283999">
                    <a:moveTo>
                      <a:pt x="93763" y="234307"/>
                    </a:moveTo>
                    <a:cubicBezTo>
                      <a:pt x="81172" y="247801"/>
                      <a:pt x="71766" y="261829"/>
                      <a:pt x="53082" y="261829"/>
                    </a:cubicBezTo>
                    <a:cubicBezTo>
                      <a:pt x="47313" y="264850"/>
                      <a:pt x="16888" y="229526"/>
                      <a:pt x="23340" y="175477"/>
                    </a:cubicBezTo>
                    <a:cubicBezTo>
                      <a:pt x="25685" y="150046"/>
                      <a:pt x="47175" y="79989"/>
                      <a:pt x="58824" y="40916"/>
                    </a:cubicBezTo>
                    <a:cubicBezTo>
                      <a:pt x="54495" y="36099"/>
                      <a:pt x="50202" y="31097"/>
                      <a:pt x="45984" y="26124"/>
                    </a:cubicBezTo>
                    <a:cubicBezTo>
                      <a:pt x="33504" y="62580"/>
                      <a:pt x="6679" y="143027"/>
                      <a:pt x="2783" y="173792"/>
                    </a:cubicBezTo>
                    <a:cubicBezTo>
                      <a:pt x="-8248" y="224626"/>
                      <a:pt x="14506" y="279136"/>
                      <a:pt x="53415" y="283999"/>
                    </a:cubicBezTo>
                    <a:cubicBezTo>
                      <a:pt x="77101" y="283999"/>
                      <a:pt x="96394" y="264095"/>
                      <a:pt x="111966" y="249671"/>
                    </a:cubicBezTo>
                    <a:cubicBezTo>
                      <a:pt x="218481" y="123666"/>
                      <a:pt x="269149" y="1807"/>
                      <a:pt x="265688" y="112"/>
                    </a:cubicBezTo>
                    <a:cubicBezTo>
                      <a:pt x="258802" y="-4134"/>
                      <a:pt x="196493" y="112871"/>
                      <a:pt x="93763" y="234307"/>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6" name="Freeform 615">
                <a:extLst>
                  <a:ext uri="{FF2B5EF4-FFF2-40B4-BE49-F238E27FC236}">
                    <a16:creationId xmlns:a16="http://schemas.microsoft.com/office/drawing/2014/main" id="{ED33E11B-2600-8174-F700-6E3D963A6404}"/>
                  </a:ext>
                </a:extLst>
              </p:cNvPr>
              <p:cNvSpPr/>
              <p:nvPr/>
            </p:nvSpPr>
            <p:spPr>
              <a:xfrm>
                <a:off x="3958247" y="-2023848"/>
                <a:ext cx="271336" cy="269998"/>
              </a:xfrm>
              <a:custGeom>
                <a:avLst/>
                <a:gdLst>
                  <a:gd name="connsiteX0" fmla="*/ 246643 w 271336"/>
                  <a:gd name="connsiteY0" fmla="*/ 24651 h 269998"/>
                  <a:gd name="connsiteX1" fmla="*/ 233951 w 271336"/>
                  <a:gd name="connsiteY1" fmla="*/ 38541 h 269998"/>
                  <a:gd name="connsiteX2" fmla="*/ 245813 w 271336"/>
                  <a:gd name="connsiteY2" fmla="*/ 83518 h 269998"/>
                  <a:gd name="connsiteX3" fmla="*/ 164175 w 271336"/>
                  <a:gd name="connsiteY3" fmla="*/ 217001 h 269998"/>
                  <a:gd name="connsiteX4" fmla="*/ 179 w 271336"/>
                  <a:gd name="connsiteY4" fmla="*/ 114 h 269998"/>
                  <a:gd name="connsiteX5" fmla="*/ 147448 w 271336"/>
                  <a:gd name="connsiteY5" fmla="*/ 230781 h 269998"/>
                  <a:gd name="connsiteX6" fmla="*/ 196446 w 271336"/>
                  <a:gd name="connsiteY6" fmla="*/ 267845 h 269998"/>
                  <a:gd name="connsiteX7" fmla="*/ 271336 w 271336"/>
                  <a:gd name="connsiteY7" fmla="*/ 168755 h 269998"/>
                  <a:gd name="connsiteX8" fmla="*/ 246643 w 271336"/>
                  <a:gd name="connsiteY8" fmla="*/ 24651 h 26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336" h="269998">
                    <a:moveTo>
                      <a:pt x="246643" y="24651"/>
                    </a:moveTo>
                    <a:cubicBezTo>
                      <a:pt x="242462" y="29404"/>
                      <a:pt x="238206" y="34083"/>
                      <a:pt x="233951" y="38541"/>
                    </a:cubicBezTo>
                    <a:cubicBezTo>
                      <a:pt x="238852" y="57037"/>
                      <a:pt x="245166" y="81105"/>
                      <a:pt x="245813" y="83518"/>
                    </a:cubicBezTo>
                    <a:cubicBezTo>
                      <a:pt x="266868" y="201168"/>
                      <a:pt x="235502" y="305407"/>
                      <a:pt x="164175" y="217001"/>
                    </a:cubicBezTo>
                    <a:cubicBezTo>
                      <a:pt x="67758" y="103450"/>
                      <a:pt x="6964" y="-3985"/>
                      <a:pt x="179" y="114"/>
                    </a:cubicBezTo>
                    <a:cubicBezTo>
                      <a:pt x="-3421" y="1947"/>
                      <a:pt x="47349" y="112808"/>
                      <a:pt x="147448" y="230781"/>
                    </a:cubicBezTo>
                    <a:cubicBezTo>
                      <a:pt x="161073" y="244883"/>
                      <a:pt x="173802" y="259242"/>
                      <a:pt x="196446" y="267845"/>
                    </a:cubicBezTo>
                    <a:cubicBezTo>
                      <a:pt x="229945" y="277268"/>
                      <a:pt x="263656" y="257805"/>
                      <a:pt x="271336" y="168755"/>
                    </a:cubicBezTo>
                    <a:cubicBezTo>
                      <a:pt x="271336" y="116401"/>
                      <a:pt x="254499" y="48544"/>
                      <a:pt x="246643" y="24651"/>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7" name="Freeform 616">
                <a:extLst>
                  <a:ext uri="{FF2B5EF4-FFF2-40B4-BE49-F238E27FC236}">
                    <a16:creationId xmlns:a16="http://schemas.microsoft.com/office/drawing/2014/main" id="{FFFFDBDA-2FA6-5E4C-69D3-F3BAD4D6F547}"/>
                  </a:ext>
                </a:extLst>
              </p:cNvPr>
              <p:cNvSpPr/>
              <p:nvPr/>
            </p:nvSpPr>
            <p:spPr>
              <a:xfrm>
                <a:off x="3852271" y="-2119349"/>
                <a:ext cx="98388" cy="139348"/>
              </a:xfrm>
              <a:custGeom>
                <a:avLst/>
                <a:gdLst>
                  <a:gd name="connsiteX0" fmla="*/ 86437 w 98388"/>
                  <a:gd name="connsiteY0" fmla="*/ 86725 h 139348"/>
                  <a:gd name="connsiteX1" fmla="*/ 17058 w 98388"/>
                  <a:gd name="connsiteY1" fmla="*/ 137210 h 139348"/>
                  <a:gd name="connsiteX2" fmla="*/ 11972 w 98388"/>
                  <a:gd name="connsiteY2" fmla="*/ 52618 h 139348"/>
                  <a:gd name="connsiteX3" fmla="*/ 81351 w 98388"/>
                  <a:gd name="connsiteY3" fmla="*/ 2142 h 139348"/>
                  <a:gd name="connsiteX4" fmla="*/ 86437 w 98388"/>
                  <a:gd name="connsiteY4" fmla="*/ 86725 h 139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88" h="139348">
                    <a:moveTo>
                      <a:pt x="86437" y="86725"/>
                    </a:moveTo>
                    <a:cubicBezTo>
                      <a:pt x="68696" y="124038"/>
                      <a:pt x="37615" y="146633"/>
                      <a:pt x="17058" y="137210"/>
                    </a:cubicBezTo>
                    <a:cubicBezTo>
                      <a:pt x="-3527" y="127778"/>
                      <a:pt x="-5798" y="89894"/>
                      <a:pt x="11972" y="52618"/>
                    </a:cubicBezTo>
                    <a:cubicBezTo>
                      <a:pt x="29751" y="15305"/>
                      <a:pt x="60794" y="-7290"/>
                      <a:pt x="81351" y="2142"/>
                    </a:cubicBezTo>
                    <a:cubicBezTo>
                      <a:pt x="101908" y="11602"/>
                      <a:pt x="104179" y="49421"/>
                      <a:pt x="86437" y="86725"/>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8" name="Freeform 617">
                <a:extLst>
                  <a:ext uri="{FF2B5EF4-FFF2-40B4-BE49-F238E27FC236}">
                    <a16:creationId xmlns:a16="http://schemas.microsoft.com/office/drawing/2014/main" id="{A21A97B2-8F46-69DF-B11E-A3C819BC2526}"/>
                  </a:ext>
                </a:extLst>
              </p:cNvPr>
              <p:cNvSpPr/>
              <p:nvPr/>
            </p:nvSpPr>
            <p:spPr>
              <a:xfrm>
                <a:off x="3927391" y="-2117997"/>
                <a:ext cx="87311" cy="146748"/>
              </a:xfrm>
              <a:custGeom>
                <a:avLst/>
                <a:gdLst>
                  <a:gd name="connsiteX0" fmla="*/ 3674 w 87311"/>
                  <a:gd name="connsiteY0" fmla="*/ 81818 h 146748"/>
                  <a:gd name="connsiteX1" fmla="*/ 61109 w 87311"/>
                  <a:gd name="connsiteY1" fmla="*/ 146257 h 146748"/>
                  <a:gd name="connsiteX2" fmla="*/ 83650 w 87311"/>
                  <a:gd name="connsiteY2" fmla="*/ 64907 h 146748"/>
                  <a:gd name="connsiteX3" fmla="*/ 26133 w 87311"/>
                  <a:gd name="connsiteY3" fmla="*/ 505 h 146748"/>
                  <a:gd name="connsiteX4" fmla="*/ 3674 w 87311"/>
                  <a:gd name="connsiteY4" fmla="*/ 81818 h 146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11" h="146748">
                    <a:moveTo>
                      <a:pt x="3674" y="81818"/>
                    </a:moveTo>
                    <a:cubicBezTo>
                      <a:pt x="13330" y="122116"/>
                      <a:pt x="39084" y="150899"/>
                      <a:pt x="61109" y="146257"/>
                    </a:cubicBezTo>
                    <a:cubicBezTo>
                      <a:pt x="83180" y="141541"/>
                      <a:pt x="93315" y="105168"/>
                      <a:pt x="83650" y="64907"/>
                    </a:cubicBezTo>
                    <a:cubicBezTo>
                      <a:pt x="73949" y="24646"/>
                      <a:pt x="48241" y="-4211"/>
                      <a:pt x="26133" y="505"/>
                    </a:cubicBezTo>
                    <a:cubicBezTo>
                      <a:pt x="4071" y="5212"/>
                      <a:pt x="-5991" y="41585"/>
                      <a:pt x="3674" y="81818"/>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9" name="Freeform 618">
                <a:extLst>
                  <a:ext uri="{FF2B5EF4-FFF2-40B4-BE49-F238E27FC236}">
                    <a16:creationId xmlns:a16="http://schemas.microsoft.com/office/drawing/2014/main" id="{51219811-4508-ACD4-32AD-35D5F97F660E}"/>
                  </a:ext>
                </a:extLst>
              </p:cNvPr>
              <p:cNvSpPr/>
              <p:nvPr/>
            </p:nvSpPr>
            <p:spPr>
              <a:xfrm>
                <a:off x="3555042" y="-2204894"/>
                <a:ext cx="204836" cy="383676"/>
              </a:xfrm>
              <a:custGeom>
                <a:avLst/>
                <a:gdLst>
                  <a:gd name="connsiteX0" fmla="*/ 176332 w 204836"/>
                  <a:gd name="connsiteY0" fmla="*/ 0 h 383676"/>
                  <a:gd name="connsiteX1" fmla="*/ 204781 w 204836"/>
                  <a:gd name="connsiteY1" fmla="*/ 119741 h 383676"/>
                  <a:gd name="connsiteX2" fmla="*/ 154150 w 204836"/>
                  <a:gd name="connsiteY2" fmla="*/ 381421 h 383676"/>
                  <a:gd name="connsiteX3" fmla="*/ 77 w 204836"/>
                  <a:gd name="connsiteY3" fmla="*/ 351163 h 383676"/>
                  <a:gd name="connsiteX4" fmla="*/ 176332 w 204836"/>
                  <a:gd name="connsiteY4" fmla="*/ 0 h 383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6" h="383676">
                    <a:moveTo>
                      <a:pt x="176332" y="0"/>
                    </a:moveTo>
                    <a:cubicBezTo>
                      <a:pt x="176332" y="0"/>
                      <a:pt x="203083" y="51599"/>
                      <a:pt x="204781" y="119741"/>
                    </a:cubicBezTo>
                    <a:cubicBezTo>
                      <a:pt x="206471" y="187892"/>
                      <a:pt x="169187" y="372938"/>
                      <a:pt x="154150" y="381421"/>
                    </a:cubicBezTo>
                    <a:cubicBezTo>
                      <a:pt x="139150" y="389950"/>
                      <a:pt x="3576" y="373076"/>
                      <a:pt x="77" y="351163"/>
                    </a:cubicBezTo>
                    <a:cubicBezTo>
                      <a:pt x="-3421" y="329251"/>
                      <a:pt x="112509" y="16874"/>
                      <a:pt x="176332" y="0"/>
                    </a:cubicBezTo>
                  </a:path>
                </a:pathLst>
              </a:custGeom>
              <a:solidFill>
                <a:schemeClr val="bg2"/>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0" name="Freeform 619">
                <a:extLst>
                  <a:ext uri="{FF2B5EF4-FFF2-40B4-BE49-F238E27FC236}">
                    <a16:creationId xmlns:a16="http://schemas.microsoft.com/office/drawing/2014/main" id="{5BEDFDFA-71CE-AFC0-52F2-B6A069DC2A78}"/>
                  </a:ext>
                </a:extLst>
              </p:cNvPr>
              <p:cNvSpPr/>
              <p:nvPr/>
            </p:nvSpPr>
            <p:spPr>
              <a:xfrm>
                <a:off x="4099180" y="-2212410"/>
                <a:ext cx="204869" cy="383676"/>
              </a:xfrm>
              <a:custGeom>
                <a:avLst/>
                <a:gdLst>
                  <a:gd name="connsiteX0" fmla="*/ 28540 w 204869"/>
                  <a:gd name="connsiteY0" fmla="*/ 0 h 383676"/>
                  <a:gd name="connsiteX1" fmla="*/ 53 w 204869"/>
                  <a:gd name="connsiteY1" fmla="*/ 119741 h 383676"/>
                  <a:gd name="connsiteX2" fmla="*/ 50684 w 204869"/>
                  <a:gd name="connsiteY2" fmla="*/ 381421 h 383676"/>
                  <a:gd name="connsiteX3" fmla="*/ 204794 w 204869"/>
                  <a:gd name="connsiteY3" fmla="*/ 351163 h 383676"/>
                  <a:gd name="connsiteX4" fmla="*/ 28540 w 204869"/>
                  <a:gd name="connsiteY4" fmla="*/ 0 h 383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69" h="383676">
                    <a:moveTo>
                      <a:pt x="28540" y="0"/>
                    </a:moveTo>
                    <a:cubicBezTo>
                      <a:pt x="28540" y="0"/>
                      <a:pt x="1752" y="51590"/>
                      <a:pt x="53" y="119741"/>
                    </a:cubicBezTo>
                    <a:cubicBezTo>
                      <a:pt x="-1599" y="187883"/>
                      <a:pt x="35684" y="372929"/>
                      <a:pt x="50684" y="381421"/>
                    </a:cubicBezTo>
                    <a:cubicBezTo>
                      <a:pt x="65722" y="389950"/>
                      <a:pt x="201296" y="373076"/>
                      <a:pt x="204794" y="351163"/>
                    </a:cubicBezTo>
                    <a:cubicBezTo>
                      <a:pt x="208256" y="329251"/>
                      <a:pt x="92362" y="16874"/>
                      <a:pt x="28540" y="0"/>
                    </a:cubicBezTo>
                  </a:path>
                </a:pathLst>
              </a:custGeom>
              <a:solidFill>
                <a:schemeClr val="bg2"/>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1" name="Freeform 620">
                <a:extLst>
                  <a:ext uri="{FF2B5EF4-FFF2-40B4-BE49-F238E27FC236}">
                    <a16:creationId xmlns:a16="http://schemas.microsoft.com/office/drawing/2014/main" id="{A3596DF1-774A-FFF1-83F8-CC214B28D3A5}"/>
                  </a:ext>
                </a:extLst>
              </p:cNvPr>
              <p:cNvSpPr/>
              <p:nvPr/>
            </p:nvSpPr>
            <p:spPr>
              <a:xfrm>
                <a:off x="2563331" y="-1010074"/>
                <a:ext cx="193112" cy="154259"/>
              </a:xfrm>
              <a:custGeom>
                <a:avLst/>
                <a:gdLst>
                  <a:gd name="connsiteX0" fmla="*/ 109732 w 193112"/>
                  <a:gd name="connsiteY0" fmla="*/ 609 h 154259"/>
                  <a:gd name="connsiteX1" fmla="*/ 152 w 193112"/>
                  <a:gd name="connsiteY1" fmla="*/ 130067 h 154259"/>
                  <a:gd name="connsiteX2" fmla="*/ 193105 w 193112"/>
                  <a:gd name="connsiteY2" fmla="*/ 119595 h 154259"/>
                  <a:gd name="connsiteX3" fmla="*/ 109732 w 193112"/>
                  <a:gd name="connsiteY3" fmla="*/ 609 h 154259"/>
                </a:gdLst>
                <a:ahLst/>
                <a:cxnLst>
                  <a:cxn ang="0">
                    <a:pos x="connsiteX0" y="connsiteY0"/>
                  </a:cxn>
                  <a:cxn ang="0">
                    <a:pos x="connsiteX1" y="connsiteY1"/>
                  </a:cxn>
                  <a:cxn ang="0">
                    <a:pos x="connsiteX2" y="connsiteY2"/>
                  </a:cxn>
                  <a:cxn ang="0">
                    <a:pos x="connsiteX3" y="connsiteY3"/>
                  </a:cxn>
                </a:cxnLst>
                <a:rect l="l" t="t" r="r" b="b"/>
                <a:pathLst>
                  <a:path w="193112" h="154259">
                    <a:moveTo>
                      <a:pt x="109732" y="609"/>
                    </a:moveTo>
                    <a:cubicBezTo>
                      <a:pt x="74221" y="12058"/>
                      <a:pt x="6540" y="99598"/>
                      <a:pt x="152" y="130067"/>
                    </a:cubicBezTo>
                    <a:cubicBezTo>
                      <a:pt x="-6263" y="160510"/>
                      <a:pt x="192311" y="167593"/>
                      <a:pt x="193105" y="119595"/>
                    </a:cubicBezTo>
                    <a:cubicBezTo>
                      <a:pt x="193862" y="71634"/>
                      <a:pt x="135874" y="-7736"/>
                      <a:pt x="109732" y="609"/>
                    </a:cubicBezTo>
                  </a:path>
                </a:pathLst>
              </a:custGeom>
              <a:solidFill>
                <a:srgbClr val="CC91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2" name="Freeform 621">
                <a:extLst>
                  <a:ext uri="{FF2B5EF4-FFF2-40B4-BE49-F238E27FC236}">
                    <a16:creationId xmlns:a16="http://schemas.microsoft.com/office/drawing/2014/main" id="{FD8A9778-F4E4-B5DE-8D1D-4224C4CAA13A}"/>
                  </a:ext>
                </a:extLst>
              </p:cNvPr>
              <p:cNvSpPr/>
              <p:nvPr/>
            </p:nvSpPr>
            <p:spPr>
              <a:xfrm>
                <a:off x="3076512" y="-1016116"/>
                <a:ext cx="193039" cy="154301"/>
              </a:xfrm>
              <a:custGeom>
                <a:avLst/>
                <a:gdLst>
                  <a:gd name="connsiteX0" fmla="*/ 109732 w 193039"/>
                  <a:gd name="connsiteY0" fmla="*/ 609 h 154301"/>
                  <a:gd name="connsiteX1" fmla="*/ 152 w 193039"/>
                  <a:gd name="connsiteY1" fmla="*/ 130068 h 154301"/>
                  <a:gd name="connsiteX2" fmla="*/ 193031 w 193039"/>
                  <a:gd name="connsiteY2" fmla="*/ 119632 h 154301"/>
                  <a:gd name="connsiteX3" fmla="*/ 109732 w 193039"/>
                  <a:gd name="connsiteY3" fmla="*/ 609 h 154301"/>
                </a:gdLst>
                <a:ahLst/>
                <a:cxnLst>
                  <a:cxn ang="0">
                    <a:pos x="connsiteX0" y="connsiteY0"/>
                  </a:cxn>
                  <a:cxn ang="0">
                    <a:pos x="connsiteX1" y="connsiteY1"/>
                  </a:cxn>
                  <a:cxn ang="0">
                    <a:pos x="connsiteX2" y="connsiteY2"/>
                  </a:cxn>
                  <a:cxn ang="0">
                    <a:pos x="connsiteX3" y="connsiteY3"/>
                  </a:cxn>
                </a:cxnLst>
                <a:rect l="l" t="t" r="r" b="b"/>
                <a:pathLst>
                  <a:path w="193039" h="154301">
                    <a:moveTo>
                      <a:pt x="109732" y="609"/>
                    </a:moveTo>
                    <a:cubicBezTo>
                      <a:pt x="74211" y="11985"/>
                      <a:pt x="6531" y="99589"/>
                      <a:pt x="152" y="130068"/>
                    </a:cubicBezTo>
                    <a:cubicBezTo>
                      <a:pt x="-6263" y="160537"/>
                      <a:pt x="192302" y="167666"/>
                      <a:pt x="193031" y="119632"/>
                    </a:cubicBezTo>
                    <a:cubicBezTo>
                      <a:pt x="193825" y="71597"/>
                      <a:pt x="135837" y="-7735"/>
                      <a:pt x="109732" y="609"/>
                    </a:cubicBezTo>
                  </a:path>
                </a:pathLst>
              </a:custGeom>
              <a:solidFill>
                <a:srgbClr val="CC91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3" name="Freeform 622">
                <a:extLst>
                  <a:ext uri="{FF2B5EF4-FFF2-40B4-BE49-F238E27FC236}">
                    <a16:creationId xmlns:a16="http://schemas.microsoft.com/office/drawing/2014/main" id="{04F8F068-A659-7A15-2AA0-90C1D8333DEE}"/>
                  </a:ext>
                </a:extLst>
              </p:cNvPr>
              <p:cNvSpPr/>
              <p:nvPr/>
            </p:nvSpPr>
            <p:spPr>
              <a:xfrm>
                <a:off x="2556363" y="-1892814"/>
                <a:ext cx="709885" cy="936635"/>
              </a:xfrm>
              <a:custGeom>
                <a:avLst/>
                <a:gdLst>
                  <a:gd name="connsiteX0" fmla="*/ 8570 w 709885"/>
                  <a:gd name="connsiteY0" fmla="*/ 77336 h 936635"/>
                  <a:gd name="connsiteX1" fmla="*/ 4203 w 709885"/>
                  <a:gd name="connsiteY1" fmla="*/ 363158 h 936635"/>
                  <a:gd name="connsiteX2" fmla="*/ 33410 w 709885"/>
                  <a:gd name="connsiteY2" fmla="*/ 638470 h 936635"/>
                  <a:gd name="connsiteX3" fmla="*/ 41773 w 709885"/>
                  <a:gd name="connsiteY3" fmla="*/ 765230 h 936635"/>
                  <a:gd name="connsiteX4" fmla="*/ 12133 w 709885"/>
                  <a:gd name="connsiteY4" fmla="*/ 852088 h 936635"/>
                  <a:gd name="connsiteX5" fmla="*/ 38709 w 709885"/>
                  <a:gd name="connsiteY5" fmla="*/ 917927 h 936635"/>
                  <a:gd name="connsiteX6" fmla="*/ 201550 w 709885"/>
                  <a:gd name="connsiteY6" fmla="*/ 920165 h 936635"/>
                  <a:gd name="connsiteX7" fmla="*/ 271317 w 709885"/>
                  <a:gd name="connsiteY7" fmla="*/ 334089 h 936635"/>
                  <a:gd name="connsiteX8" fmla="*/ 391107 w 709885"/>
                  <a:gd name="connsiteY8" fmla="*/ 331353 h 936635"/>
                  <a:gd name="connsiteX9" fmla="*/ 485760 w 709885"/>
                  <a:gd name="connsiteY9" fmla="*/ 723311 h 936635"/>
                  <a:gd name="connsiteX10" fmla="*/ 495748 w 709885"/>
                  <a:gd name="connsiteY10" fmla="*/ 871836 h 936635"/>
                  <a:gd name="connsiteX11" fmla="*/ 530576 w 709885"/>
                  <a:gd name="connsiteY11" fmla="*/ 926889 h 936635"/>
                  <a:gd name="connsiteX12" fmla="*/ 628479 w 709885"/>
                  <a:gd name="connsiteY12" fmla="*/ 926060 h 936635"/>
                  <a:gd name="connsiteX13" fmla="*/ 704809 w 709885"/>
                  <a:gd name="connsiteY13" fmla="*/ 903070 h 936635"/>
                  <a:gd name="connsiteX14" fmla="*/ 698753 w 709885"/>
                  <a:gd name="connsiteY14" fmla="*/ 652038 h 936635"/>
                  <a:gd name="connsiteX15" fmla="*/ 687039 w 709885"/>
                  <a:gd name="connsiteY15" fmla="*/ 363766 h 936635"/>
                  <a:gd name="connsiteX16" fmla="*/ 674273 w 709885"/>
                  <a:gd name="connsiteY16" fmla="*/ 47143 h 936635"/>
                  <a:gd name="connsiteX17" fmla="*/ 8570 w 709885"/>
                  <a:gd name="connsiteY17" fmla="*/ 77336 h 936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09885" h="936635">
                    <a:moveTo>
                      <a:pt x="8570" y="77336"/>
                    </a:moveTo>
                    <a:cubicBezTo>
                      <a:pt x="2800" y="140550"/>
                      <a:pt x="-4917" y="284396"/>
                      <a:pt x="4203" y="363158"/>
                    </a:cubicBezTo>
                    <a:cubicBezTo>
                      <a:pt x="13324" y="441809"/>
                      <a:pt x="38598" y="581842"/>
                      <a:pt x="33410" y="638470"/>
                    </a:cubicBezTo>
                    <a:cubicBezTo>
                      <a:pt x="28213" y="695218"/>
                      <a:pt x="44155" y="739071"/>
                      <a:pt x="41773" y="765230"/>
                    </a:cubicBezTo>
                    <a:cubicBezTo>
                      <a:pt x="39392" y="791388"/>
                      <a:pt x="10259" y="832404"/>
                      <a:pt x="12133" y="852088"/>
                    </a:cubicBezTo>
                    <a:cubicBezTo>
                      <a:pt x="13942" y="871772"/>
                      <a:pt x="40333" y="900518"/>
                      <a:pt x="38709" y="917927"/>
                    </a:cubicBezTo>
                    <a:cubicBezTo>
                      <a:pt x="37121" y="935418"/>
                      <a:pt x="189901" y="948369"/>
                      <a:pt x="201550" y="920165"/>
                    </a:cubicBezTo>
                    <a:cubicBezTo>
                      <a:pt x="213163" y="891952"/>
                      <a:pt x="265299" y="360174"/>
                      <a:pt x="271317" y="334089"/>
                    </a:cubicBezTo>
                    <a:cubicBezTo>
                      <a:pt x="277271" y="307930"/>
                      <a:pt x="387285" y="313825"/>
                      <a:pt x="391107" y="331353"/>
                    </a:cubicBezTo>
                    <a:cubicBezTo>
                      <a:pt x="394891" y="348835"/>
                      <a:pt x="483092" y="653438"/>
                      <a:pt x="485760" y="723311"/>
                    </a:cubicBezTo>
                    <a:cubicBezTo>
                      <a:pt x="488428" y="793184"/>
                      <a:pt x="485898" y="860792"/>
                      <a:pt x="495748" y="871836"/>
                    </a:cubicBezTo>
                    <a:cubicBezTo>
                      <a:pt x="505588" y="882889"/>
                      <a:pt x="530142" y="911599"/>
                      <a:pt x="530576" y="926889"/>
                    </a:cubicBezTo>
                    <a:cubicBezTo>
                      <a:pt x="530973" y="942142"/>
                      <a:pt x="593540" y="932103"/>
                      <a:pt x="628479" y="926060"/>
                    </a:cubicBezTo>
                    <a:cubicBezTo>
                      <a:pt x="663454" y="920018"/>
                      <a:pt x="698827" y="929229"/>
                      <a:pt x="704809" y="903070"/>
                    </a:cubicBezTo>
                    <a:cubicBezTo>
                      <a:pt x="710800" y="876985"/>
                      <a:pt x="714298" y="719894"/>
                      <a:pt x="698753" y="652038"/>
                    </a:cubicBezTo>
                    <a:cubicBezTo>
                      <a:pt x="683181" y="584145"/>
                      <a:pt x="686282" y="451131"/>
                      <a:pt x="687039" y="363766"/>
                    </a:cubicBezTo>
                    <a:cubicBezTo>
                      <a:pt x="687722" y="276521"/>
                      <a:pt x="688978" y="104140"/>
                      <a:pt x="674273" y="47143"/>
                    </a:cubicBezTo>
                    <a:cubicBezTo>
                      <a:pt x="659522" y="-9743"/>
                      <a:pt x="18521" y="-31646"/>
                      <a:pt x="8570" y="77336"/>
                    </a:cubicBezTo>
                  </a:path>
                </a:pathLst>
              </a:custGeom>
              <a:solidFill>
                <a:srgbClr val="5254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4" name="Freeform 623">
                <a:extLst>
                  <a:ext uri="{FF2B5EF4-FFF2-40B4-BE49-F238E27FC236}">
                    <a16:creationId xmlns:a16="http://schemas.microsoft.com/office/drawing/2014/main" id="{3F00E3DE-916A-2526-1A42-0B4A6D99E295}"/>
                  </a:ext>
                </a:extLst>
              </p:cNvPr>
              <p:cNvSpPr/>
              <p:nvPr/>
            </p:nvSpPr>
            <p:spPr>
              <a:xfrm>
                <a:off x="2556421" y="-1876933"/>
                <a:ext cx="129667" cy="237252"/>
              </a:xfrm>
              <a:custGeom>
                <a:avLst/>
                <a:gdLst>
                  <a:gd name="connsiteX0" fmla="*/ 129518 w 129667"/>
                  <a:gd name="connsiteY0" fmla="*/ 0 h 237252"/>
                  <a:gd name="connsiteX1" fmla="*/ 8511 w 129667"/>
                  <a:gd name="connsiteY1" fmla="*/ 61455 h 237252"/>
                  <a:gd name="connsiteX2" fmla="*/ 0 w 129667"/>
                  <a:gd name="connsiteY2" fmla="*/ 237253 h 237252"/>
                  <a:gd name="connsiteX3" fmla="*/ 40422 w 129667"/>
                  <a:gd name="connsiteY3" fmla="*/ 208101 h 237252"/>
                  <a:gd name="connsiteX4" fmla="*/ 129518 w 129667"/>
                  <a:gd name="connsiteY4" fmla="*/ 0 h 237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67" h="237252">
                    <a:moveTo>
                      <a:pt x="129518" y="0"/>
                    </a:moveTo>
                    <a:cubicBezTo>
                      <a:pt x="59742" y="12195"/>
                      <a:pt x="11179" y="32054"/>
                      <a:pt x="8511" y="61455"/>
                    </a:cubicBezTo>
                    <a:cubicBezTo>
                      <a:pt x="4902" y="100638"/>
                      <a:pt x="609" y="170797"/>
                      <a:pt x="0" y="237253"/>
                    </a:cubicBezTo>
                    <a:cubicBezTo>
                      <a:pt x="14345" y="229838"/>
                      <a:pt x="27979" y="220480"/>
                      <a:pt x="40422" y="208101"/>
                    </a:cubicBezTo>
                    <a:cubicBezTo>
                      <a:pt x="93896" y="157809"/>
                      <a:pt x="132371" y="78974"/>
                      <a:pt x="129518" y="0"/>
                    </a:cubicBezTo>
                  </a:path>
                </a:pathLst>
              </a:custGeom>
              <a:solidFill>
                <a:srgbClr val="90859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5" name="Freeform 624">
                <a:extLst>
                  <a:ext uri="{FF2B5EF4-FFF2-40B4-BE49-F238E27FC236}">
                    <a16:creationId xmlns:a16="http://schemas.microsoft.com/office/drawing/2014/main" id="{D645C62F-FBD5-401C-4EB1-F895CDDB5E78}"/>
                  </a:ext>
                </a:extLst>
              </p:cNvPr>
              <p:cNvSpPr/>
              <p:nvPr/>
            </p:nvSpPr>
            <p:spPr>
              <a:xfrm>
                <a:off x="3116837" y="-1880930"/>
                <a:ext cx="126490" cy="212567"/>
              </a:xfrm>
              <a:custGeom>
                <a:avLst/>
                <a:gdLst>
                  <a:gd name="connsiteX0" fmla="*/ 0 w 126490"/>
                  <a:gd name="connsiteY0" fmla="*/ 0 h 212567"/>
                  <a:gd name="connsiteX1" fmla="*/ 126491 w 126490"/>
                  <a:gd name="connsiteY1" fmla="*/ 212568 h 212567"/>
                  <a:gd name="connsiteX2" fmla="*/ 113798 w 126490"/>
                  <a:gd name="connsiteY2" fmla="*/ 35259 h 212567"/>
                  <a:gd name="connsiteX3" fmla="*/ 0 w 126490"/>
                  <a:gd name="connsiteY3" fmla="*/ 0 h 212567"/>
                </a:gdLst>
                <a:ahLst/>
                <a:cxnLst>
                  <a:cxn ang="0">
                    <a:pos x="connsiteX0" y="connsiteY0"/>
                  </a:cxn>
                  <a:cxn ang="0">
                    <a:pos x="connsiteX1" y="connsiteY1"/>
                  </a:cxn>
                  <a:cxn ang="0">
                    <a:pos x="connsiteX2" y="connsiteY2"/>
                  </a:cxn>
                  <a:cxn ang="0">
                    <a:pos x="connsiteX3" y="connsiteY3"/>
                  </a:cxn>
                </a:cxnLst>
                <a:rect l="l" t="t" r="r" b="b"/>
                <a:pathLst>
                  <a:path w="126490" h="212567">
                    <a:moveTo>
                      <a:pt x="0" y="0"/>
                    </a:moveTo>
                    <a:cubicBezTo>
                      <a:pt x="12471" y="103622"/>
                      <a:pt x="61081" y="171515"/>
                      <a:pt x="126491" y="212568"/>
                    </a:cubicBezTo>
                    <a:cubicBezTo>
                      <a:pt x="125512" y="140714"/>
                      <a:pt x="122337" y="68436"/>
                      <a:pt x="113798" y="35259"/>
                    </a:cubicBezTo>
                    <a:cubicBezTo>
                      <a:pt x="110014" y="20688"/>
                      <a:pt x="64976" y="8382"/>
                      <a:pt x="0" y="0"/>
                    </a:cubicBezTo>
                  </a:path>
                </a:pathLst>
              </a:custGeom>
              <a:solidFill>
                <a:srgbClr val="90859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6" name="Freeform 625">
                <a:extLst>
                  <a:ext uri="{FF2B5EF4-FFF2-40B4-BE49-F238E27FC236}">
                    <a16:creationId xmlns:a16="http://schemas.microsoft.com/office/drawing/2014/main" id="{A69ECB60-B0F9-0E99-3533-9BA68801EDF6}"/>
                  </a:ext>
                </a:extLst>
              </p:cNvPr>
              <p:cNvSpPr/>
              <p:nvPr/>
            </p:nvSpPr>
            <p:spPr>
              <a:xfrm>
                <a:off x="2784367" y="-1603435"/>
                <a:ext cx="209129" cy="36226"/>
              </a:xfrm>
              <a:custGeom>
                <a:avLst/>
                <a:gdLst>
                  <a:gd name="connsiteX0" fmla="*/ 209071 w 209129"/>
                  <a:gd name="connsiteY0" fmla="*/ 14231 h 36226"/>
                  <a:gd name="connsiteX1" fmla="*/ 102630 w 209129"/>
                  <a:gd name="connsiteY1" fmla="*/ 35103 h 36226"/>
                  <a:gd name="connsiteX2" fmla="*/ 84 w 209129"/>
                  <a:gd name="connsiteY2" fmla="*/ 848 h 36226"/>
                  <a:gd name="connsiteX3" fmla="*/ 105085 w 209129"/>
                  <a:gd name="connsiteY3" fmla="*/ 17179 h 36226"/>
                  <a:gd name="connsiteX4" fmla="*/ 209071 w 209129"/>
                  <a:gd name="connsiteY4" fmla="*/ 14231 h 362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129" h="36226">
                    <a:moveTo>
                      <a:pt x="209071" y="14231"/>
                    </a:moveTo>
                    <a:cubicBezTo>
                      <a:pt x="211056" y="19196"/>
                      <a:pt x="162234" y="41431"/>
                      <a:pt x="102630" y="35103"/>
                    </a:cubicBezTo>
                    <a:cubicBezTo>
                      <a:pt x="43174" y="30350"/>
                      <a:pt x="-2224" y="5739"/>
                      <a:pt x="84" y="848"/>
                    </a:cubicBezTo>
                    <a:cubicBezTo>
                      <a:pt x="2069" y="-4080"/>
                      <a:pt x="48039" y="13946"/>
                      <a:pt x="105085" y="17179"/>
                    </a:cubicBezTo>
                    <a:cubicBezTo>
                      <a:pt x="160757" y="21784"/>
                      <a:pt x="207816" y="9515"/>
                      <a:pt x="209071" y="14231"/>
                    </a:cubicBezTo>
                  </a:path>
                </a:pathLst>
              </a:custGeom>
              <a:solidFill>
                <a:srgbClr val="8F9F9E"/>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7" name="Freeform 626">
                <a:extLst>
                  <a:ext uri="{FF2B5EF4-FFF2-40B4-BE49-F238E27FC236}">
                    <a16:creationId xmlns:a16="http://schemas.microsoft.com/office/drawing/2014/main" id="{93812918-610A-A29C-6EC7-2A66ADAC2C63}"/>
                  </a:ext>
                </a:extLst>
              </p:cNvPr>
              <p:cNvSpPr/>
              <p:nvPr/>
            </p:nvSpPr>
            <p:spPr>
              <a:xfrm>
                <a:off x="2510357" y="-2631240"/>
                <a:ext cx="758479" cy="915124"/>
              </a:xfrm>
              <a:custGeom>
                <a:avLst/>
                <a:gdLst>
                  <a:gd name="connsiteX0" fmla="*/ 717500 w 758479"/>
                  <a:gd name="connsiteY0" fmla="*/ 353415 h 915124"/>
                  <a:gd name="connsiteX1" fmla="*/ 736866 w 758479"/>
                  <a:gd name="connsiteY1" fmla="*/ 67805 h 915124"/>
                  <a:gd name="connsiteX2" fmla="*/ 5319 w 758479"/>
                  <a:gd name="connsiteY2" fmla="*/ 83427 h 915124"/>
                  <a:gd name="connsiteX3" fmla="*/ 14254 w 758479"/>
                  <a:gd name="connsiteY3" fmla="*/ 254399 h 915124"/>
                  <a:gd name="connsiteX4" fmla="*/ 51612 w 758479"/>
                  <a:gd name="connsiteY4" fmla="*/ 513131 h 915124"/>
                  <a:gd name="connsiteX5" fmla="*/ 48 w 758479"/>
                  <a:gd name="connsiteY5" fmla="*/ 617149 h 915124"/>
                  <a:gd name="connsiteX6" fmla="*/ 42815 w 758479"/>
                  <a:gd name="connsiteY6" fmla="*/ 670977 h 915124"/>
                  <a:gd name="connsiteX7" fmla="*/ 65569 w 758479"/>
                  <a:gd name="connsiteY7" fmla="*/ 836588 h 915124"/>
                  <a:gd name="connsiteX8" fmla="*/ 446269 w 758479"/>
                  <a:gd name="connsiteY8" fmla="*/ 913480 h 915124"/>
                  <a:gd name="connsiteX9" fmla="*/ 743355 w 758479"/>
                  <a:gd name="connsiteY9" fmla="*/ 780927 h 915124"/>
                  <a:gd name="connsiteX10" fmla="*/ 720998 w 758479"/>
                  <a:gd name="connsiteY10" fmla="*/ 680980 h 915124"/>
                  <a:gd name="connsiteX11" fmla="*/ 757811 w 758479"/>
                  <a:gd name="connsiteY11" fmla="*/ 626249 h 915124"/>
                  <a:gd name="connsiteX12" fmla="*/ 698493 w 758479"/>
                  <a:gd name="connsiteY12" fmla="*/ 463052 h 915124"/>
                  <a:gd name="connsiteX13" fmla="*/ 717500 w 758479"/>
                  <a:gd name="connsiteY13" fmla="*/ 353415 h 91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479" h="915124">
                    <a:moveTo>
                      <a:pt x="717500" y="353415"/>
                    </a:moveTo>
                    <a:cubicBezTo>
                      <a:pt x="718691" y="353526"/>
                      <a:pt x="780094" y="169954"/>
                      <a:pt x="736866" y="67805"/>
                    </a:cubicBezTo>
                    <a:cubicBezTo>
                      <a:pt x="503279" y="-33579"/>
                      <a:pt x="217629" y="-15415"/>
                      <a:pt x="5319" y="83427"/>
                    </a:cubicBezTo>
                    <a:cubicBezTo>
                      <a:pt x="879" y="144449"/>
                      <a:pt x="12999" y="239974"/>
                      <a:pt x="14254" y="254399"/>
                    </a:cubicBezTo>
                    <a:cubicBezTo>
                      <a:pt x="18039" y="297938"/>
                      <a:pt x="68523" y="482044"/>
                      <a:pt x="51612" y="513131"/>
                    </a:cubicBezTo>
                    <a:cubicBezTo>
                      <a:pt x="34738" y="544218"/>
                      <a:pt x="-1503" y="591819"/>
                      <a:pt x="48" y="617149"/>
                    </a:cubicBezTo>
                    <a:cubicBezTo>
                      <a:pt x="1673" y="642516"/>
                      <a:pt x="59117" y="647047"/>
                      <a:pt x="42815" y="670977"/>
                    </a:cubicBezTo>
                    <a:cubicBezTo>
                      <a:pt x="26449" y="694898"/>
                      <a:pt x="-36478" y="803346"/>
                      <a:pt x="65569" y="836588"/>
                    </a:cubicBezTo>
                    <a:cubicBezTo>
                      <a:pt x="167718" y="869839"/>
                      <a:pt x="322557" y="925390"/>
                      <a:pt x="446269" y="913480"/>
                    </a:cubicBezTo>
                    <a:cubicBezTo>
                      <a:pt x="570055" y="901571"/>
                      <a:pt x="734199" y="805465"/>
                      <a:pt x="743355" y="780927"/>
                    </a:cubicBezTo>
                    <a:cubicBezTo>
                      <a:pt x="752513" y="756426"/>
                      <a:pt x="708841" y="698029"/>
                      <a:pt x="720998" y="680980"/>
                    </a:cubicBezTo>
                    <a:cubicBezTo>
                      <a:pt x="733220" y="663959"/>
                      <a:pt x="763331" y="648272"/>
                      <a:pt x="757811" y="626249"/>
                    </a:cubicBezTo>
                    <a:cubicBezTo>
                      <a:pt x="752365" y="604235"/>
                      <a:pt x="694238" y="516806"/>
                      <a:pt x="698493" y="463052"/>
                    </a:cubicBezTo>
                    <a:cubicBezTo>
                      <a:pt x="702712" y="409362"/>
                      <a:pt x="703146" y="352264"/>
                      <a:pt x="717500" y="353415"/>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1" name="Freeform 630">
                <a:extLst>
                  <a:ext uri="{FF2B5EF4-FFF2-40B4-BE49-F238E27FC236}">
                    <a16:creationId xmlns:a16="http://schemas.microsoft.com/office/drawing/2014/main" id="{BB108C09-322E-0BD5-2861-04BA5A22F180}"/>
                  </a:ext>
                </a:extLst>
              </p:cNvPr>
              <p:cNvSpPr/>
              <p:nvPr/>
            </p:nvSpPr>
            <p:spPr>
              <a:xfrm>
                <a:off x="3217159" y="-2482154"/>
                <a:ext cx="60004" cy="104090"/>
              </a:xfrm>
              <a:custGeom>
                <a:avLst/>
                <a:gdLst>
                  <a:gd name="connsiteX0" fmla="*/ 2833 w 60004"/>
                  <a:gd name="connsiteY0" fmla="*/ 104088 h 104090"/>
                  <a:gd name="connsiteX1" fmla="*/ 18627 w 60004"/>
                  <a:gd name="connsiteY1" fmla="*/ 46198 h 104090"/>
                  <a:gd name="connsiteX2" fmla="*/ 59520 w 60004"/>
                  <a:gd name="connsiteY2" fmla="*/ 254 h 104090"/>
                  <a:gd name="connsiteX3" fmla="*/ 31357 w 60004"/>
                  <a:gd name="connsiteY3" fmla="*/ 53861 h 104090"/>
                  <a:gd name="connsiteX4" fmla="*/ 2833 w 60004"/>
                  <a:gd name="connsiteY4" fmla="*/ 104088 h 104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4" h="104090">
                    <a:moveTo>
                      <a:pt x="2833" y="104088"/>
                    </a:moveTo>
                    <a:cubicBezTo>
                      <a:pt x="-3185" y="104419"/>
                      <a:pt x="-370" y="73978"/>
                      <a:pt x="18627" y="46198"/>
                    </a:cubicBezTo>
                    <a:cubicBezTo>
                      <a:pt x="36258" y="17708"/>
                      <a:pt x="56206" y="-2518"/>
                      <a:pt x="59520" y="254"/>
                    </a:cubicBezTo>
                    <a:cubicBezTo>
                      <a:pt x="62982" y="3165"/>
                      <a:pt x="47298" y="26127"/>
                      <a:pt x="31357" y="53861"/>
                    </a:cubicBezTo>
                    <a:cubicBezTo>
                      <a:pt x="14704" y="80702"/>
                      <a:pt x="6009" y="103517"/>
                      <a:pt x="2833" y="104088"/>
                    </a:cubicBezTo>
                  </a:path>
                </a:pathLst>
              </a:custGeom>
              <a:solidFill>
                <a:srgbClr val="ECCD8C"/>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2" name="Freeform 631">
                <a:extLst>
                  <a:ext uri="{FF2B5EF4-FFF2-40B4-BE49-F238E27FC236}">
                    <a16:creationId xmlns:a16="http://schemas.microsoft.com/office/drawing/2014/main" id="{702DFD87-E8C6-CD79-10C9-471DEDCAB459}"/>
                  </a:ext>
                </a:extLst>
              </p:cNvPr>
              <p:cNvSpPr/>
              <p:nvPr/>
            </p:nvSpPr>
            <p:spPr>
              <a:xfrm>
                <a:off x="2715978" y="-2431500"/>
                <a:ext cx="32388" cy="232512"/>
              </a:xfrm>
              <a:custGeom>
                <a:avLst/>
                <a:gdLst>
                  <a:gd name="connsiteX0" fmla="*/ 7716 w 32388"/>
                  <a:gd name="connsiteY0" fmla="*/ 232474 h 232512"/>
                  <a:gd name="connsiteX1" fmla="*/ 5510 w 32388"/>
                  <a:gd name="connsiteY1" fmla="*/ 116436 h 232512"/>
                  <a:gd name="connsiteX2" fmla="*/ 31117 w 32388"/>
                  <a:gd name="connsiteY2" fmla="*/ 10 h 232512"/>
                  <a:gd name="connsiteX3" fmla="*/ 20261 w 32388"/>
                  <a:gd name="connsiteY3" fmla="*/ 118305 h 232512"/>
                  <a:gd name="connsiteX4" fmla="*/ 7716 w 32388"/>
                  <a:gd name="connsiteY4" fmla="*/ 232474 h 232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8" h="232512">
                    <a:moveTo>
                      <a:pt x="7716" y="232474"/>
                    </a:moveTo>
                    <a:cubicBezTo>
                      <a:pt x="969" y="234168"/>
                      <a:pt x="-4542" y="179981"/>
                      <a:pt x="5510" y="116436"/>
                    </a:cubicBezTo>
                    <a:cubicBezTo>
                      <a:pt x="14095" y="52503"/>
                      <a:pt x="26898" y="-855"/>
                      <a:pt x="31117" y="10"/>
                    </a:cubicBezTo>
                    <a:cubicBezTo>
                      <a:pt x="35511" y="978"/>
                      <a:pt x="27692" y="55018"/>
                      <a:pt x="20261" y="118305"/>
                    </a:cubicBezTo>
                    <a:cubicBezTo>
                      <a:pt x="11787" y="180451"/>
                      <a:pt x="9553" y="231249"/>
                      <a:pt x="7716" y="232474"/>
                    </a:cubicBezTo>
                  </a:path>
                </a:pathLst>
              </a:custGeom>
              <a:solidFill>
                <a:srgbClr val="90859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3" name="Freeform 632">
                <a:extLst>
                  <a:ext uri="{FF2B5EF4-FFF2-40B4-BE49-F238E27FC236}">
                    <a16:creationId xmlns:a16="http://schemas.microsoft.com/office/drawing/2014/main" id="{1F736995-A98C-7B75-D75A-CBB0090E58C4}"/>
                  </a:ext>
                </a:extLst>
              </p:cNvPr>
              <p:cNvSpPr/>
              <p:nvPr/>
            </p:nvSpPr>
            <p:spPr>
              <a:xfrm>
                <a:off x="3010829" y="-2439388"/>
                <a:ext cx="66697" cy="301955"/>
              </a:xfrm>
              <a:custGeom>
                <a:avLst/>
                <a:gdLst>
                  <a:gd name="connsiteX0" fmla="*/ 61940 w 66697"/>
                  <a:gd name="connsiteY0" fmla="*/ 301955 h 301955"/>
                  <a:gd name="connsiteX1" fmla="*/ 35041 w 66697"/>
                  <a:gd name="connsiteY1" fmla="*/ 152859 h 301955"/>
                  <a:gd name="connsiteX2" fmla="*/ 610 w 66697"/>
                  <a:gd name="connsiteY2" fmla="*/ 14 h 301955"/>
                  <a:gd name="connsiteX3" fmla="*/ 49506 w 66697"/>
                  <a:gd name="connsiteY3" fmla="*/ 149552 h 301955"/>
                  <a:gd name="connsiteX4" fmla="*/ 61940 w 66697"/>
                  <a:gd name="connsiteY4" fmla="*/ 301955 h 301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97" h="301955">
                    <a:moveTo>
                      <a:pt x="61940" y="301955"/>
                    </a:moveTo>
                    <a:cubicBezTo>
                      <a:pt x="59521" y="301955"/>
                      <a:pt x="55663" y="235176"/>
                      <a:pt x="35041" y="152859"/>
                    </a:cubicBezTo>
                    <a:cubicBezTo>
                      <a:pt x="16109" y="70569"/>
                      <a:pt x="-3756" y="1203"/>
                      <a:pt x="610" y="14"/>
                    </a:cubicBezTo>
                    <a:cubicBezTo>
                      <a:pt x="4791" y="-1137"/>
                      <a:pt x="29493" y="67051"/>
                      <a:pt x="49506" y="149552"/>
                    </a:cubicBezTo>
                    <a:cubicBezTo>
                      <a:pt x="71097" y="230212"/>
                      <a:pt x="68688" y="302250"/>
                      <a:pt x="61940" y="301955"/>
                    </a:cubicBezTo>
                  </a:path>
                </a:pathLst>
              </a:custGeom>
              <a:solidFill>
                <a:srgbClr val="90859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4" name="Freeform 633">
                <a:extLst>
                  <a:ext uri="{FF2B5EF4-FFF2-40B4-BE49-F238E27FC236}">
                    <a16:creationId xmlns:a16="http://schemas.microsoft.com/office/drawing/2014/main" id="{53B26CE5-7288-C448-588A-D805996D0E79}"/>
                  </a:ext>
                </a:extLst>
              </p:cNvPr>
              <p:cNvSpPr/>
              <p:nvPr/>
            </p:nvSpPr>
            <p:spPr>
              <a:xfrm>
                <a:off x="2581982" y="-2633038"/>
                <a:ext cx="558541" cy="275379"/>
              </a:xfrm>
              <a:custGeom>
                <a:avLst/>
                <a:gdLst>
                  <a:gd name="connsiteX0" fmla="*/ 0 w 558541"/>
                  <a:gd name="connsiteY0" fmla="*/ 57086 h 275379"/>
                  <a:gd name="connsiteX1" fmla="*/ 313204 w 558541"/>
                  <a:gd name="connsiteY1" fmla="*/ 274517 h 275379"/>
                  <a:gd name="connsiteX2" fmla="*/ 558542 w 558541"/>
                  <a:gd name="connsiteY2" fmla="*/ 31829 h 275379"/>
                  <a:gd name="connsiteX3" fmla="*/ 0 w 558541"/>
                  <a:gd name="connsiteY3" fmla="*/ 57086 h 275379"/>
                </a:gdLst>
                <a:ahLst/>
                <a:cxnLst>
                  <a:cxn ang="0">
                    <a:pos x="connsiteX0" y="connsiteY0"/>
                  </a:cxn>
                  <a:cxn ang="0">
                    <a:pos x="connsiteX1" y="connsiteY1"/>
                  </a:cxn>
                  <a:cxn ang="0">
                    <a:pos x="connsiteX2" y="connsiteY2"/>
                  </a:cxn>
                  <a:cxn ang="0">
                    <a:pos x="connsiteX3" y="connsiteY3"/>
                  </a:cxn>
                </a:cxnLst>
                <a:rect l="l" t="t" r="r" b="b"/>
                <a:pathLst>
                  <a:path w="558541" h="275379">
                    <a:moveTo>
                      <a:pt x="0" y="57086"/>
                    </a:moveTo>
                    <a:cubicBezTo>
                      <a:pt x="48859" y="135304"/>
                      <a:pt x="202572" y="288222"/>
                      <a:pt x="313204" y="274517"/>
                    </a:cubicBezTo>
                    <a:cubicBezTo>
                      <a:pt x="434534" y="259439"/>
                      <a:pt x="528902" y="105479"/>
                      <a:pt x="558542" y="31829"/>
                    </a:cubicBezTo>
                    <a:cubicBezTo>
                      <a:pt x="379509" y="-17393"/>
                      <a:pt x="178922" y="-9942"/>
                      <a:pt x="0" y="57086"/>
                    </a:cubicBezTo>
                  </a:path>
                </a:pathLst>
              </a:custGeom>
              <a:solidFill>
                <a:srgbClr val="5254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5" name="Freeform 634">
                <a:extLst>
                  <a:ext uri="{FF2B5EF4-FFF2-40B4-BE49-F238E27FC236}">
                    <a16:creationId xmlns:a16="http://schemas.microsoft.com/office/drawing/2014/main" id="{C2BC3519-FF1E-2496-9737-BF5356AE1762}"/>
                  </a:ext>
                </a:extLst>
              </p:cNvPr>
              <p:cNvSpPr/>
              <p:nvPr/>
            </p:nvSpPr>
            <p:spPr>
              <a:xfrm>
                <a:off x="2727137" y="-2633003"/>
                <a:ext cx="287093" cy="153252"/>
              </a:xfrm>
              <a:custGeom>
                <a:avLst/>
                <a:gdLst>
                  <a:gd name="connsiteX0" fmla="*/ 664 w 287093"/>
                  <a:gd name="connsiteY0" fmla="*/ 16394 h 153252"/>
                  <a:gd name="connsiteX1" fmla="*/ 158273 w 287093"/>
                  <a:gd name="connsiteY1" fmla="*/ 152687 h 153252"/>
                  <a:gd name="connsiteX2" fmla="*/ 287006 w 287093"/>
                  <a:gd name="connsiteY2" fmla="*/ 13263 h 153252"/>
                  <a:gd name="connsiteX3" fmla="*/ 284514 w 287093"/>
                  <a:gd name="connsiteY3" fmla="*/ 6575 h 153252"/>
                  <a:gd name="connsiteX4" fmla="*/ 664 w 287093"/>
                  <a:gd name="connsiteY4" fmla="*/ 16394 h 153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093" h="153252">
                    <a:moveTo>
                      <a:pt x="664" y="16394"/>
                    </a:moveTo>
                    <a:cubicBezTo>
                      <a:pt x="-8419" y="36833"/>
                      <a:pt x="77253" y="162690"/>
                      <a:pt x="158273" y="152687"/>
                    </a:cubicBezTo>
                    <a:cubicBezTo>
                      <a:pt x="242578" y="142214"/>
                      <a:pt x="282714" y="40683"/>
                      <a:pt x="287006" y="13263"/>
                    </a:cubicBezTo>
                    <a:cubicBezTo>
                      <a:pt x="287403" y="11144"/>
                      <a:pt x="286425" y="8878"/>
                      <a:pt x="284514" y="6575"/>
                    </a:cubicBezTo>
                    <a:cubicBezTo>
                      <a:pt x="190978" y="-4689"/>
                      <a:pt x="94598" y="-1521"/>
                      <a:pt x="664" y="16394"/>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6" name="Freeform 635">
                <a:extLst>
                  <a:ext uri="{FF2B5EF4-FFF2-40B4-BE49-F238E27FC236}">
                    <a16:creationId xmlns:a16="http://schemas.microsoft.com/office/drawing/2014/main" id="{1780ACFC-1E2B-6FCC-AA46-D0F9C966AE98}"/>
                  </a:ext>
                </a:extLst>
              </p:cNvPr>
              <p:cNvSpPr/>
              <p:nvPr/>
            </p:nvSpPr>
            <p:spPr>
              <a:xfrm>
                <a:off x="2727802" y="-2657513"/>
                <a:ext cx="283849" cy="40903"/>
              </a:xfrm>
              <a:custGeom>
                <a:avLst/>
                <a:gdLst>
                  <a:gd name="connsiteX0" fmla="*/ 283850 w 283849"/>
                  <a:gd name="connsiteY0" fmla="*/ 31085 h 40903"/>
                  <a:gd name="connsiteX1" fmla="*/ 1551 w 283849"/>
                  <a:gd name="connsiteY1" fmla="*/ 38923 h 40903"/>
                  <a:gd name="connsiteX2" fmla="*/ 0 w 283849"/>
                  <a:gd name="connsiteY2" fmla="*/ 40904 h 40903"/>
                  <a:gd name="connsiteX3" fmla="*/ 283850 w 283849"/>
                  <a:gd name="connsiteY3" fmla="*/ 31085 h 40903"/>
                </a:gdLst>
                <a:ahLst/>
                <a:cxnLst>
                  <a:cxn ang="0">
                    <a:pos x="connsiteX0" y="connsiteY0"/>
                  </a:cxn>
                  <a:cxn ang="0">
                    <a:pos x="connsiteX1" y="connsiteY1"/>
                  </a:cxn>
                  <a:cxn ang="0">
                    <a:pos x="connsiteX2" y="connsiteY2"/>
                  </a:cxn>
                  <a:cxn ang="0">
                    <a:pos x="connsiteX3" y="connsiteY3"/>
                  </a:cxn>
                </a:cxnLst>
                <a:rect l="l" t="t" r="r" b="b"/>
                <a:pathLst>
                  <a:path w="283849" h="40903">
                    <a:moveTo>
                      <a:pt x="283850" y="31085"/>
                    </a:moveTo>
                    <a:cubicBezTo>
                      <a:pt x="261926" y="4420"/>
                      <a:pt x="97432" y="-26381"/>
                      <a:pt x="1551" y="38923"/>
                    </a:cubicBezTo>
                    <a:cubicBezTo>
                      <a:pt x="905" y="39356"/>
                      <a:pt x="397" y="40075"/>
                      <a:pt x="0" y="40904"/>
                    </a:cubicBezTo>
                    <a:cubicBezTo>
                      <a:pt x="93933" y="22989"/>
                      <a:pt x="190313" y="19820"/>
                      <a:pt x="283850" y="31085"/>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7" name="Freeform 636">
                <a:extLst>
                  <a:ext uri="{FF2B5EF4-FFF2-40B4-BE49-F238E27FC236}">
                    <a16:creationId xmlns:a16="http://schemas.microsoft.com/office/drawing/2014/main" id="{1A23167A-56F2-0C9C-42DF-6613311B11A8}"/>
                  </a:ext>
                </a:extLst>
              </p:cNvPr>
              <p:cNvSpPr/>
              <p:nvPr/>
            </p:nvSpPr>
            <p:spPr>
              <a:xfrm>
                <a:off x="2461355" y="-3358954"/>
                <a:ext cx="778563" cy="776651"/>
              </a:xfrm>
              <a:custGeom>
                <a:avLst/>
                <a:gdLst>
                  <a:gd name="connsiteX0" fmla="*/ 1022 w 778563"/>
                  <a:gd name="connsiteY0" fmla="*/ 360417 h 776651"/>
                  <a:gd name="connsiteX1" fmla="*/ 361312 w 778563"/>
                  <a:gd name="connsiteY1" fmla="*/ 775624 h 776651"/>
                  <a:gd name="connsiteX2" fmla="*/ 777532 w 778563"/>
                  <a:gd name="connsiteY2" fmla="*/ 416226 h 776651"/>
                  <a:gd name="connsiteX3" fmla="*/ 417279 w 778563"/>
                  <a:gd name="connsiteY3" fmla="*/ 1019 h 776651"/>
                  <a:gd name="connsiteX4" fmla="*/ 1022 w 778563"/>
                  <a:gd name="connsiteY4" fmla="*/ 360417 h 776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563" h="776651">
                    <a:moveTo>
                      <a:pt x="1022" y="360417"/>
                    </a:moveTo>
                    <a:cubicBezTo>
                      <a:pt x="-14412" y="574321"/>
                      <a:pt x="146842" y="760223"/>
                      <a:pt x="361312" y="775624"/>
                    </a:cubicBezTo>
                    <a:cubicBezTo>
                      <a:pt x="575792" y="791098"/>
                      <a:pt x="762135" y="630120"/>
                      <a:pt x="777532" y="416226"/>
                    </a:cubicBezTo>
                    <a:cubicBezTo>
                      <a:pt x="793040" y="202359"/>
                      <a:pt x="631712" y="16448"/>
                      <a:pt x="417279" y="1019"/>
                    </a:cubicBezTo>
                    <a:cubicBezTo>
                      <a:pt x="202809" y="-14381"/>
                      <a:pt x="16456" y="146551"/>
                      <a:pt x="1022" y="360417"/>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8" name="Freeform 637">
                <a:extLst>
                  <a:ext uri="{FF2B5EF4-FFF2-40B4-BE49-F238E27FC236}">
                    <a16:creationId xmlns:a16="http://schemas.microsoft.com/office/drawing/2014/main" id="{A1597A2B-F17E-3BA4-322E-914207F88312}"/>
                  </a:ext>
                </a:extLst>
              </p:cNvPr>
              <p:cNvSpPr/>
              <p:nvPr/>
            </p:nvSpPr>
            <p:spPr>
              <a:xfrm>
                <a:off x="2342633" y="-3483953"/>
                <a:ext cx="1016546" cy="582058"/>
              </a:xfrm>
              <a:custGeom>
                <a:avLst/>
                <a:gdLst>
                  <a:gd name="connsiteX0" fmla="*/ 894889 w 1016546"/>
                  <a:gd name="connsiteY0" fmla="*/ 555327 h 582058"/>
                  <a:gd name="connsiteX1" fmla="*/ 873399 w 1016546"/>
                  <a:gd name="connsiteY1" fmla="*/ 416262 h 582058"/>
                  <a:gd name="connsiteX2" fmla="*/ 624738 w 1016546"/>
                  <a:gd name="connsiteY2" fmla="*/ 399820 h 582058"/>
                  <a:gd name="connsiteX3" fmla="*/ 350046 w 1016546"/>
                  <a:gd name="connsiteY3" fmla="*/ 246948 h 582058"/>
                  <a:gd name="connsiteX4" fmla="*/ 225069 w 1016546"/>
                  <a:gd name="connsiteY4" fmla="*/ 501932 h 582058"/>
                  <a:gd name="connsiteX5" fmla="*/ 130415 w 1016546"/>
                  <a:gd name="connsiteY5" fmla="*/ 580408 h 582058"/>
                  <a:gd name="connsiteX6" fmla="*/ 1 w 1016546"/>
                  <a:gd name="connsiteY6" fmla="*/ 538305 h 582058"/>
                  <a:gd name="connsiteX7" fmla="*/ 75722 w 1016546"/>
                  <a:gd name="connsiteY7" fmla="*/ 478398 h 582058"/>
                  <a:gd name="connsiteX8" fmla="*/ 112027 w 1016546"/>
                  <a:gd name="connsiteY8" fmla="*/ 219343 h 582058"/>
                  <a:gd name="connsiteX9" fmla="*/ 273605 w 1016546"/>
                  <a:gd name="connsiteY9" fmla="*/ 106013 h 582058"/>
                  <a:gd name="connsiteX10" fmla="*/ 221792 w 1016546"/>
                  <a:gd name="connsiteY10" fmla="*/ 94103 h 582058"/>
                  <a:gd name="connsiteX11" fmla="*/ 195142 w 1016546"/>
                  <a:gd name="connsiteY11" fmla="*/ 73489 h 582058"/>
                  <a:gd name="connsiteX12" fmla="*/ 301916 w 1016546"/>
                  <a:gd name="connsiteY12" fmla="*/ 70680 h 582058"/>
                  <a:gd name="connsiteX13" fmla="*/ 359710 w 1016546"/>
                  <a:gd name="connsiteY13" fmla="*/ 15 h 582058"/>
                  <a:gd name="connsiteX14" fmla="*/ 359387 w 1016546"/>
                  <a:gd name="connsiteY14" fmla="*/ 68884 h 582058"/>
                  <a:gd name="connsiteX15" fmla="*/ 597406 w 1016546"/>
                  <a:gd name="connsiteY15" fmla="*/ 14982 h 582058"/>
                  <a:gd name="connsiteX16" fmla="*/ 914754 w 1016546"/>
                  <a:gd name="connsiteY16" fmla="*/ 245898 h 582058"/>
                  <a:gd name="connsiteX17" fmla="*/ 1010275 w 1016546"/>
                  <a:gd name="connsiteY17" fmla="*/ 268787 h 582058"/>
                  <a:gd name="connsiteX18" fmla="*/ 955397 w 1016546"/>
                  <a:gd name="connsiteY18" fmla="*/ 351067 h 582058"/>
                  <a:gd name="connsiteX19" fmla="*/ 894889 w 1016546"/>
                  <a:gd name="connsiteY19" fmla="*/ 555327 h 582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6546" h="582058">
                    <a:moveTo>
                      <a:pt x="894889" y="555327"/>
                    </a:moveTo>
                    <a:cubicBezTo>
                      <a:pt x="894889" y="555327"/>
                      <a:pt x="906861" y="482543"/>
                      <a:pt x="873399" y="416262"/>
                    </a:cubicBezTo>
                    <a:cubicBezTo>
                      <a:pt x="873399" y="416262"/>
                      <a:pt x="821799" y="426882"/>
                      <a:pt x="624738" y="399820"/>
                    </a:cubicBezTo>
                    <a:cubicBezTo>
                      <a:pt x="427576" y="372870"/>
                      <a:pt x="350046" y="246948"/>
                      <a:pt x="350046" y="246948"/>
                    </a:cubicBezTo>
                    <a:cubicBezTo>
                      <a:pt x="350046" y="246948"/>
                      <a:pt x="359350" y="459083"/>
                      <a:pt x="225069" y="501932"/>
                    </a:cubicBezTo>
                    <a:cubicBezTo>
                      <a:pt x="225069" y="501932"/>
                      <a:pt x="203838" y="569355"/>
                      <a:pt x="130415" y="580408"/>
                    </a:cubicBezTo>
                    <a:cubicBezTo>
                      <a:pt x="57076" y="591526"/>
                      <a:pt x="-331" y="543021"/>
                      <a:pt x="1" y="538305"/>
                    </a:cubicBezTo>
                    <a:cubicBezTo>
                      <a:pt x="324" y="533700"/>
                      <a:pt x="50116" y="541907"/>
                      <a:pt x="75722" y="478398"/>
                    </a:cubicBezTo>
                    <a:cubicBezTo>
                      <a:pt x="101430" y="414825"/>
                      <a:pt x="58377" y="297276"/>
                      <a:pt x="112027" y="219343"/>
                    </a:cubicBezTo>
                    <a:cubicBezTo>
                      <a:pt x="165686" y="141484"/>
                      <a:pt x="273605" y="106013"/>
                      <a:pt x="273605" y="106013"/>
                    </a:cubicBezTo>
                    <a:cubicBezTo>
                      <a:pt x="273605" y="106013"/>
                      <a:pt x="237512" y="87048"/>
                      <a:pt x="221792" y="94103"/>
                    </a:cubicBezTo>
                    <a:cubicBezTo>
                      <a:pt x="206071" y="101122"/>
                      <a:pt x="188939" y="95218"/>
                      <a:pt x="195142" y="73489"/>
                    </a:cubicBezTo>
                    <a:cubicBezTo>
                      <a:pt x="201382" y="51715"/>
                      <a:pt x="260774" y="8148"/>
                      <a:pt x="301916" y="70680"/>
                    </a:cubicBezTo>
                    <a:cubicBezTo>
                      <a:pt x="301916" y="70680"/>
                      <a:pt x="325852" y="-1174"/>
                      <a:pt x="359710" y="15"/>
                    </a:cubicBezTo>
                    <a:cubicBezTo>
                      <a:pt x="393532" y="1313"/>
                      <a:pt x="344535" y="48049"/>
                      <a:pt x="359387" y="68884"/>
                    </a:cubicBezTo>
                    <a:cubicBezTo>
                      <a:pt x="359387" y="68884"/>
                      <a:pt x="456496" y="-3007"/>
                      <a:pt x="597406" y="14982"/>
                    </a:cubicBezTo>
                    <a:cubicBezTo>
                      <a:pt x="831860" y="44917"/>
                      <a:pt x="871378" y="210786"/>
                      <a:pt x="914754" y="245898"/>
                    </a:cubicBezTo>
                    <a:cubicBezTo>
                      <a:pt x="980635" y="299256"/>
                      <a:pt x="992533" y="255072"/>
                      <a:pt x="1010275" y="268787"/>
                    </a:cubicBezTo>
                    <a:cubicBezTo>
                      <a:pt x="1028054" y="282566"/>
                      <a:pt x="1007496" y="342326"/>
                      <a:pt x="955397" y="351067"/>
                    </a:cubicBezTo>
                    <a:cubicBezTo>
                      <a:pt x="955397" y="351067"/>
                      <a:pt x="988093" y="481999"/>
                      <a:pt x="894889" y="555327"/>
                    </a:cubicBezTo>
                  </a:path>
                </a:pathLst>
              </a:custGeom>
              <a:solidFill>
                <a:srgbClr val="6A5966"/>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9" name="Freeform 638">
                <a:extLst>
                  <a:ext uri="{FF2B5EF4-FFF2-40B4-BE49-F238E27FC236}">
                    <a16:creationId xmlns:a16="http://schemas.microsoft.com/office/drawing/2014/main" id="{144889D3-926C-15BD-BE4A-D0206B1EC050}"/>
                  </a:ext>
                </a:extLst>
              </p:cNvPr>
              <p:cNvSpPr/>
              <p:nvPr/>
            </p:nvSpPr>
            <p:spPr>
              <a:xfrm>
                <a:off x="3090330" y="-3162426"/>
                <a:ext cx="130252" cy="100869"/>
              </a:xfrm>
              <a:custGeom>
                <a:avLst/>
                <a:gdLst>
                  <a:gd name="connsiteX0" fmla="*/ 130207 w 130252"/>
                  <a:gd name="connsiteY0" fmla="*/ 100822 h 100869"/>
                  <a:gd name="connsiteX1" fmla="*/ 79511 w 130252"/>
                  <a:gd name="connsiteY1" fmla="*/ 31879 h 100869"/>
                  <a:gd name="connsiteX2" fmla="*/ 6 w 130252"/>
                  <a:gd name="connsiteY2" fmla="*/ 618 h 100869"/>
                  <a:gd name="connsiteX3" fmla="*/ 75366 w 130252"/>
                  <a:gd name="connsiteY3" fmla="*/ 36991 h 100869"/>
                  <a:gd name="connsiteX4" fmla="*/ 130207 w 130252"/>
                  <a:gd name="connsiteY4" fmla="*/ 100822 h 100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252" h="100869">
                    <a:moveTo>
                      <a:pt x="130207" y="100822"/>
                    </a:moveTo>
                    <a:cubicBezTo>
                      <a:pt x="131149" y="100998"/>
                      <a:pt x="117588" y="62533"/>
                      <a:pt x="79511" y="31879"/>
                    </a:cubicBezTo>
                    <a:cubicBezTo>
                      <a:pt x="41286" y="830"/>
                      <a:pt x="-502" y="-1620"/>
                      <a:pt x="6" y="618"/>
                    </a:cubicBezTo>
                    <a:cubicBezTo>
                      <a:pt x="-539" y="2055"/>
                      <a:pt x="38868" y="7194"/>
                      <a:pt x="75366" y="36991"/>
                    </a:cubicBezTo>
                    <a:cubicBezTo>
                      <a:pt x="111958" y="66245"/>
                      <a:pt x="127862" y="102361"/>
                      <a:pt x="130207" y="100822"/>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0" name="Freeform 639">
                <a:extLst>
                  <a:ext uri="{FF2B5EF4-FFF2-40B4-BE49-F238E27FC236}">
                    <a16:creationId xmlns:a16="http://schemas.microsoft.com/office/drawing/2014/main" id="{21580A04-F98D-0392-0527-013601CE9F7D}"/>
                  </a:ext>
                </a:extLst>
              </p:cNvPr>
              <p:cNvSpPr/>
              <p:nvPr/>
            </p:nvSpPr>
            <p:spPr>
              <a:xfrm>
                <a:off x="2880859" y="-3424851"/>
                <a:ext cx="417247" cy="291975"/>
              </a:xfrm>
              <a:custGeom>
                <a:avLst/>
                <a:gdLst>
                  <a:gd name="connsiteX0" fmla="*/ 10 w 417247"/>
                  <a:gd name="connsiteY0" fmla="*/ 14488 h 291975"/>
                  <a:gd name="connsiteX1" fmla="*/ 69749 w 417247"/>
                  <a:gd name="connsiteY1" fmla="*/ 4955 h 291975"/>
                  <a:gd name="connsiteX2" fmla="*/ 209366 w 417247"/>
                  <a:gd name="connsiteY2" fmla="*/ 93361 h 291975"/>
                  <a:gd name="connsiteX3" fmla="*/ 358860 w 417247"/>
                  <a:gd name="connsiteY3" fmla="*/ 252284 h 291975"/>
                  <a:gd name="connsiteX4" fmla="*/ 417172 w 417247"/>
                  <a:gd name="connsiteY4" fmla="*/ 291965 h 291975"/>
                  <a:gd name="connsiteX5" fmla="*/ 360771 w 417247"/>
                  <a:gd name="connsiteY5" fmla="*/ 248038 h 291975"/>
                  <a:gd name="connsiteX6" fmla="*/ 214231 w 417247"/>
                  <a:gd name="connsiteY6" fmla="*/ 89004 h 291975"/>
                  <a:gd name="connsiteX7" fmla="*/ 70146 w 417247"/>
                  <a:gd name="connsiteY7" fmla="*/ 313 h 291975"/>
                  <a:gd name="connsiteX8" fmla="*/ 10 w 417247"/>
                  <a:gd name="connsiteY8" fmla="*/ 14488 h 29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7247" h="291975">
                    <a:moveTo>
                      <a:pt x="10" y="14488"/>
                    </a:moveTo>
                    <a:cubicBezTo>
                      <a:pt x="407" y="16432"/>
                      <a:pt x="25468" y="930"/>
                      <a:pt x="69749" y="4955"/>
                    </a:cubicBezTo>
                    <a:cubicBezTo>
                      <a:pt x="114602" y="7506"/>
                      <a:pt x="171067" y="35434"/>
                      <a:pt x="209366" y="93361"/>
                    </a:cubicBezTo>
                    <a:cubicBezTo>
                      <a:pt x="251837" y="149952"/>
                      <a:pt x="319518" y="237243"/>
                      <a:pt x="358860" y="252284"/>
                    </a:cubicBezTo>
                    <a:cubicBezTo>
                      <a:pt x="400150" y="268975"/>
                      <a:pt x="416839" y="292545"/>
                      <a:pt x="417172" y="291965"/>
                    </a:cubicBezTo>
                    <a:cubicBezTo>
                      <a:pt x="418501" y="291716"/>
                      <a:pt x="402384" y="266202"/>
                      <a:pt x="360771" y="248038"/>
                    </a:cubicBezTo>
                    <a:cubicBezTo>
                      <a:pt x="319703" y="231090"/>
                      <a:pt x="256277" y="144555"/>
                      <a:pt x="214231" y="89004"/>
                    </a:cubicBezTo>
                    <a:cubicBezTo>
                      <a:pt x="176836" y="31547"/>
                      <a:pt x="115432" y="893"/>
                      <a:pt x="70146" y="313"/>
                    </a:cubicBezTo>
                    <a:cubicBezTo>
                      <a:pt x="24462" y="-2524"/>
                      <a:pt x="-563" y="14884"/>
                      <a:pt x="10" y="14488"/>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1" name="Freeform 640">
                <a:extLst>
                  <a:ext uri="{FF2B5EF4-FFF2-40B4-BE49-F238E27FC236}">
                    <a16:creationId xmlns:a16="http://schemas.microsoft.com/office/drawing/2014/main" id="{1BC9603C-E0CE-B1B7-360E-5485F35F2654}"/>
                  </a:ext>
                </a:extLst>
              </p:cNvPr>
              <p:cNvSpPr/>
              <p:nvPr/>
            </p:nvSpPr>
            <p:spPr>
              <a:xfrm>
                <a:off x="2568807" y="-3088952"/>
                <a:ext cx="24984" cy="104358"/>
              </a:xfrm>
              <a:custGeom>
                <a:avLst/>
                <a:gdLst>
                  <a:gd name="connsiteX0" fmla="*/ 270 w 24984"/>
                  <a:gd name="connsiteY0" fmla="*/ 104342 h 104358"/>
                  <a:gd name="connsiteX1" fmla="*/ 20679 w 24984"/>
                  <a:gd name="connsiteY1" fmla="*/ 54116 h 104358"/>
                  <a:gd name="connsiteX2" fmla="*/ 22664 w 24984"/>
                  <a:gd name="connsiteY2" fmla="*/ 2 h 104358"/>
                  <a:gd name="connsiteX3" fmla="*/ 14292 w 24984"/>
                  <a:gd name="connsiteY3" fmla="*/ 52707 h 104358"/>
                  <a:gd name="connsiteX4" fmla="*/ 270 w 24984"/>
                  <a:gd name="connsiteY4" fmla="*/ 104342 h 104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84" h="104358">
                    <a:moveTo>
                      <a:pt x="270" y="104342"/>
                    </a:moveTo>
                    <a:cubicBezTo>
                      <a:pt x="1498" y="105024"/>
                      <a:pt x="14153" y="83728"/>
                      <a:pt x="20679" y="54116"/>
                    </a:cubicBezTo>
                    <a:cubicBezTo>
                      <a:pt x="27639" y="24650"/>
                      <a:pt x="24501" y="-256"/>
                      <a:pt x="22664" y="2"/>
                    </a:cubicBezTo>
                    <a:cubicBezTo>
                      <a:pt x="20892" y="140"/>
                      <a:pt x="21039" y="24144"/>
                      <a:pt x="14292" y="52707"/>
                    </a:cubicBezTo>
                    <a:cubicBezTo>
                      <a:pt x="8051" y="81352"/>
                      <a:pt x="-1752" y="103403"/>
                      <a:pt x="270" y="104342"/>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2" name="Freeform 641">
                <a:extLst>
                  <a:ext uri="{FF2B5EF4-FFF2-40B4-BE49-F238E27FC236}">
                    <a16:creationId xmlns:a16="http://schemas.microsoft.com/office/drawing/2014/main" id="{6CDBFB62-6000-ABAB-1D0A-37A0B56C0BD9}"/>
                  </a:ext>
                </a:extLst>
              </p:cNvPr>
              <p:cNvSpPr/>
              <p:nvPr/>
            </p:nvSpPr>
            <p:spPr>
              <a:xfrm>
                <a:off x="2733662" y="-3386856"/>
                <a:ext cx="264639" cy="52827"/>
              </a:xfrm>
              <a:custGeom>
                <a:avLst/>
                <a:gdLst>
                  <a:gd name="connsiteX0" fmla="*/ 20 w 264639"/>
                  <a:gd name="connsiteY0" fmla="*/ 36041 h 52827"/>
                  <a:gd name="connsiteX1" fmla="*/ 134662 w 264639"/>
                  <a:gd name="connsiteY1" fmla="*/ 7082 h 52827"/>
                  <a:gd name="connsiteX2" fmla="*/ 264577 w 264639"/>
                  <a:gd name="connsiteY2" fmla="*/ 52741 h 52827"/>
                  <a:gd name="connsiteX3" fmla="*/ 135096 w 264639"/>
                  <a:gd name="connsiteY3" fmla="*/ 570 h 52827"/>
                  <a:gd name="connsiteX4" fmla="*/ 20 w 264639"/>
                  <a:gd name="connsiteY4" fmla="*/ 36041 h 52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639" h="52827">
                    <a:moveTo>
                      <a:pt x="20" y="36041"/>
                    </a:moveTo>
                    <a:cubicBezTo>
                      <a:pt x="814" y="40002"/>
                      <a:pt x="56522" y="1178"/>
                      <a:pt x="134662" y="7082"/>
                    </a:cubicBezTo>
                    <a:cubicBezTo>
                      <a:pt x="212580" y="12185"/>
                      <a:pt x="264180" y="55006"/>
                      <a:pt x="264577" y="52741"/>
                    </a:cubicBezTo>
                    <a:cubicBezTo>
                      <a:pt x="266672" y="52381"/>
                      <a:pt x="215570" y="5959"/>
                      <a:pt x="135096" y="570"/>
                    </a:cubicBezTo>
                    <a:cubicBezTo>
                      <a:pt x="54178" y="-5371"/>
                      <a:pt x="-1208" y="37082"/>
                      <a:pt x="20" y="36041"/>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3" name="Freeform 642">
                <a:extLst>
                  <a:ext uri="{FF2B5EF4-FFF2-40B4-BE49-F238E27FC236}">
                    <a16:creationId xmlns:a16="http://schemas.microsoft.com/office/drawing/2014/main" id="{B857F0A0-527E-7FA2-363A-42C5443B1EFC}"/>
                  </a:ext>
                </a:extLst>
              </p:cNvPr>
              <p:cNvSpPr/>
              <p:nvPr/>
            </p:nvSpPr>
            <p:spPr>
              <a:xfrm>
                <a:off x="2528046" y="-3312757"/>
                <a:ext cx="103208" cy="68674"/>
              </a:xfrm>
              <a:custGeom>
                <a:avLst/>
                <a:gdLst>
                  <a:gd name="connsiteX0" fmla="*/ 64 w 103208"/>
                  <a:gd name="connsiteY0" fmla="*/ 68623 h 68674"/>
                  <a:gd name="connsiteX1" fmla="*/ 39517 w 103208"/>
                  <a:gd name="connsiteY1" fmla="*/ 18037 h 68674"/>
                  <a:gd name="connsiteX2" fmla="*/ 103191 w 103208"/>
                  <a:gd name="connsiteY2" fmla="*/ 2489 h 68674"/>
                  <a:gd name="connsiteX3" fmla="*/ 36230 w 103208"/>
                  <a:gd name="connsiteY3" fmla="*/ 12354 h 68674"/>
                  <a:gd name="connsiteX4" fmla="*/ 64 w 103208"/>
                  <a:gd name="connsiteY4" fmla="*/ 68623 h 68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08" h="68674">
                    <a:moveTo>
                      <a:pt x="64" y="68623"/>
                    </a:moveTo>
                    <a:cubicBezTo>
                      <a:pt x="3129" y="70170"/>
                      <a:pt x="7606" y="36855"/>
                      <a:pt x="39517" y="18037"/>
                    </a:cubicBezTo>
                    <a:cubicBezTo>
                      <a:pt x="71603" y="803"/>
                      <a:pt x="103551" y="4727"/>
                      <a:pt x="103191" y="2489"/>
                    </a:cubicBezTo>
                    <a:cubicBezTo>
                      <a:pt x="104059" y="1273"/>
                      <a:pt x="71280" y="-6142"/>
                      <a:pt x="36230" y="12354"/>
                    </a:cubicBezTo>
                    <a:cubicBezTo>
                      <a:pt x="1144" y="33474"/>
                      <a:pt x="-435" y="70133"/>
                      <a:pt x="64" y="68623"/>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4" name="Freeform 643">
                <a:extLst>
                  <a:ext uri="{FF2B5EF4-FFF2-40B4-BE49-F238E27FC236}">
                    <a16:creationId xmlns:a16="http://schemas.microsoft.com/office/drawing/2014/main" id="{1DE550AD-C375-A288-BDB8-1B24D53E4B1B}"/>
                  </a:ext>
                </a:extLst>
              </p:cNvPr>
              <p:cNvSpPr/>
              <p:nvPr/>
            </p:nvSpPr>
            <p:spPr>
              <a:xfrm>
                <a:off x="2399462" y="-3072728"/>
                <a:ext cx="60643" cy="100913"/>
              </a:xfrm>
              <a:custGeom>
                <a:avLst/>
                <a:gdLst>
                  <a:gd name="connsiteX0" fmla="*/ 71 w 60643"/>
                  <a:gd name="connsiteY0" fmla="*/ 100857 h 100913"/>
                  <a:gd name="connsiteX1" fmla="*/ 45071 w 60643"/>
                  <a:gd name="connsiteY1" fmla="*/ 59298 h 100913"/>
                  <a:gd name="connsiteX2" fmla="*/ 59675 w 60643"/>
                  <a:gd name="connsiteY2" fmla="*/ 7 h 100913"/>
                  <a:gd name="connsiteX3" fmla="*/ 39367 w 60643"/>
                  <a:gd name="connsiteY3" fmla="*/ 56028 h 100913"/>
                  <a:gd name="connsiteX4" fmla="*/ 71 w 60643"/>
                  <a:gd name="connsiteY4" fmla="*/ 100857 h 100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43" h="100913">
                    <a:moveTo>
                      <a:pt x="71" y="100857"/>
                    </a:moveTo>
                    <a:cubicBezTo>
                      <a:pt x="71" y="101861"/>
                      <a:pt x="27256" y="89666"/>
                      <a:pt x="45071" y="59298"/>
                    </a:cubicBezTo>
                    <a:cubicBezTo>
                      <a:pt x="63201" y="29215"/>
                      <a:pt x="61253" y="-536"/>
                      <a:pt x="59675" y="7"/>
                    </a:cubicBezTo>
                    <a:cubicBezTo>
                      <a:pt x="57653" y="-361"/>
                      <a:pt x="56573" y="27705"/>
                      <a:pt x="39367" y="56028"/>
                    </a:cubicBezTo>
                    <a:cubicBezTo>
                      <a:pt x="22779" y="84591"/>
                      <a:pt x="-1480" y="98628"/>
                      <a:pt x="71" y="100857"/>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5" name="Freeform 644">
                <a:extLst>
                  <a:ext uri="{FF2B5EF4-FFF2-40B4-BE49-F238E27FC236}">
                    <a16:creationId xmlns:a16="http://schemas.microsoft.com/office/drawing/2014/main" id="{9446BC6D-A947-0C1F-8E03-B8833BE0BE3B}"/>
                  </a:ext>
                </a:extLst>
              </p:cNvPr>
              <p:cNvSpPr/>
              <p:nvPr/>
            </p:nvSpPr>
            <p:spPr>
              <a:xfrm>
                <a:off x="2618445" y="-3091796"/>
                <a:ext cx="82524" cy="31315"/>
              </a:xfrm>
              <a:custGeom>
                <a:avLst/>
                <a:gdLst>
                  <a:gd name="connsiteX0" fmla="*/ 387 w 82524"/>
                  <a:gd name="connsiteY0" fmla="*/ 30838 h 31315"/>
                  <a:gd name="connsiteX1" fmla="*/ 40310 w 82524"/>
                  <a:gd name="connsiteY1" fmla="*/ 14323 h 31315"/>
                  <a:gd name="connsiteX2" fmla="*/ 82098 w 82524"/>
                  <a:gd name="connsiteY2" fmla="*/ 27743 h 31315"/>
                  <a:gd name="connsiteX3" fmla="*/ 40162 w 82524"/>
                  <a:gd name="connsiteY3" fmla="*/ 0 h 31315"/>
                  <a:gd name="connsiteX4" fmla="*/ 387 w 82524"/>
                  <a:gd name="connsiteY4" fmla="*/ 30838 h 31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4" h="31315">
                    <a:moveTo>
                      <a:pt x="387" y="30838"/>
                    </a:moveTo>
                    <a:cubicBezTo>
                      <a:pt x="4356" y="34541"/>
                      <a:pt x="18525" y="15548"/>
                      <a:pt x="40310" y="14323"/>
                    </a:cubicBezTo>
                    <a:cubicBezTo>
                      <a:pt x="62409" y="14608"/>
                      <a:pt x="79320" y="31160"/>
                      <a:pt x="82098" y="27743"/>
                    </a:cubicBezTo>
                    <a:cubicBezTo>
                      <a:pt x="85052" y="26592"/>
                      <a:pt x="72831" y="1732"/>
                      <a:pt x="40162" y="0"/>
                    </a:cubicBezTo>
                    <a:cubicBezTo>
                      <a:pt x="6627" y="3279"/>
                      <a:pt x="-2060" y="30976"/>
                      <a:pt x="387" y="3083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6" name="Freeform 645">
                <a:extLst>
                  <a:ext uri="{FF2B5EF4-FFF2-40B4-BE49-F238E27FC236}">
                    <a16:creationId xmlns:a16="http://schemas.microsoft.com/office/drawing/2014/main" id="{FF795B01-7C98-6CBD-CEB8-EEAA5916A7B6}"/>
                  </a:ext>
                </a:extLst>
              </p:cNvPr>
              <p:cNvSpPr/>
              <p:nvPr/>
            </p:nvSpPr>
            <p:spPr>
              <a:xfrm>
                <a:off x="3025975" y="-3108671"/>
                <a:ext cx="82483" cy="31441"/>
              </a:xfrm>
              <a:custGeom>
                <a:avLst/>
                <a:gdLst>
                  <a:gd name="connsiteX0" fmla="*/ 390 w 82483"/>
                  <a:gd name="connsiteY0" fmla="*/ 30948 h 31441"/>
                  <a:gd name="connsiteX1" fmla="*/ 40194 w 82483"/>
                  <a:gd name="connsiteY1" fmla="*/ 14396 h 31441"/>
                  <a:gd name="connsiteX2" fmla="*/ 82028 w 82483"/>
                  <a:gd name="connsiteY2" fmla="*/ 27817 h 31441"/>
                  <a:gd name="connsiteX3" fmla="*/ 40092 w 82483"/>
                  <a:gd name="connsiteY3" fmla="*/ 0 h 31441"/>
                  <a:gd name="connsiteX4" fmla="*/ 390 w 82483"/>
                  <a:gd name="connsiteY4" fmla="*/ 30948 h 31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83" h="31441">
                    <a:moveTo>
                      <a:pt x="390" y="30948"/>
                    </a:moveTo>
                    <a:cubicBezTo>
                      <a:pt x="4212" y="34725"/>
                      <a:pt x="18455" y="15612"/>
                      <a:pt x="40194" y="14396"/>
                    </a:cubicBezTo>
                    <a:cubicBezTo>
                      <a:pt x="62440" y="14645"/>
                      <a:pt x="79323" y="31271"/>
                      <a:pt x="82028" y="27817"/>
                    </a:cubicBezTo>
                    <a:cubicBezTo>
                      <a:pt x="85093" y="26767"/>
                      <a:pt x="72862" y="1833"/>
                      <a:pt x="40092" y="0"/>
                    </a:cubicBezTo>
                    <a:cubicBezTo>
                      <a:pt x="6593" y="3380"/>
                      <a:pt x="-2065" y="31197"/>
                      <a:pt x="390" y="3094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7" name="Freeform 646">
                <a:extLst>
                  <a:ext uri="{FF2B5EF4-FFF2-40B4-BE49-F238E27FC236}">
                    <a16:creationId xmlns:a16="http://schemas.microsoft.com/office/drawing/2014/main" id="{CA8F832A-6FD0-6355-DF63-C8028CD19C1C}"/>
                  </a:ext>
                </a:extLst>
              </p:cNvPr>
              <p:cNvSpPr/>
              <p:nvPr/>
            </p:nvSpPr>
            <p:spPr>
              <a:xfrm>
                <a:off x="2873842" y="-2858119"/>
                <a:ext cx="46591" cy="30612"/>
              </a:xfrm>
              <a:custGeom>
                <a:avLst/>
                <a:gdLst>
                  <a:gd name="connsiteX0" fmla="*/ 30 w 46591"/>
                  <a:gd name="connsiteY0" fmla="*/ 28758 h 30612"/>
                  <a:gd name="connsiteX1" fmla="*/ 29024 w 46591"/>
                  <a:gd name="connsiteY1" fmla="*/ 23904 h 30612"/>
                  <a:gd name="connsiteX2" fmla="*/ 46369 w 46591"/>
                  <a:gd name="connsiteY2" fmla="*/ 48 h 30612"/>
                  <a:gd name="connsiteX3" fmla="*/ 25775 w 46591"/>
                  <a:gd name="connsiteY3" fmla="*/ 19151 h 30612"/>
                  <a:gd name="connsiteX4" fmla="*/ 30 w 46591"/>
                  <a:gd name="connsiteY4" fmla="*/ 28758 h 30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91" h="30612">
                    <a:moveTo>
                      <a:pt x="30" y="28758"/>
                    </a:moveTo>
                    <a:cubicBezTo>
                      <a:pt x="-764" y="29845"/>
                      <a:pt x="14458" y="34229"/>
                      <a:pt x="29024" y="23904"/>
                    </a:cubicBezTo>
                    <a:cubicBezTo>
                      <a:pt x="42907" y="13790"/>
                      <a:pt x="47735" y="517"/>
                      <a:pt x="46369" y="48"/>
                    </a:cubicBezTo>
                    <a:cubicBezTo>
                      <a:pt x="44892" y="-818"/>
                      <a:pt x="38033" y="10299"/>
                      <a:pt x="25775" y="19151"/>
                    </a:cubicBezTo>
                    <a:cubicBezTo>
                      <a:pt x="13341" y="28039"/>
                      <a:pt x="214" y="26750"/>
                      <a:pt x="30" y="28758"/>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8" name="Freeform 647">
                <a:extLst>
                  <a:ext uri="{FF2B5EF4-FFF2-40B4-BE49-F238E27FC236}">
                    <a16:creationId xmlns:a16="http://schemas.microsoft.com/office/drawing/2014/main" id="{28C02FA9-281F-E182-B355-BF439A0663AB}"/>
                  </a:ext>
                </a:extLst>
              </p:cNvPr>
              <p:cNvSpPr/>
              <p:nvPr/>
            </p:nvSpPr>
            <p:spPr>
              <a:xfrm>
                <a:off x="3045359" y="-2892257"/>
                <a:ext cx="117412" cy="62414"/>
              </a:xfrm>
              <a:custGeom>
                <a:avLst/>
                <a:gdLst>
                  <a:gd name="connsiteX0" fmla="*/ 40 w 117412"/>
                  <a:gd name="connsiteY0" fmla="*/ 35411 h 62414"/>
                  <a:gd name="connsiteX1" fmla="*/ 60983 w 117412"/>
                  <a:gd name="connsiteY1" fmla="*/ 62141 h 62414"/>
                  <a:gd name="connsiteX2" fmla="*/ 117374 w 117412"/>
                  <a:gd name="connsiteY2" fmla="*/ 26992 h 62414"/>
                  <a:gd name="connsiteX3" fmla="*/ 56515 w 117412"/>
                  <a:gd name="connsiteY3" fmla="*/ 290 h 62414"/>
                  <a:gd name="connsiteX4" fmla="*/ 40 w 117412"/>
                  <a:gd name="connsiteY4" fmla="*/ 35411 h 62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12" h="62414">
                    <a:moveTo>
                      <a:pt x="40" y="35411"/>
                    </a:moveTo>
                    <a:cubicBezTo>
                      <a:pt x="1305" y="52359"/>
                      <a:pt x="28638" y="64407"/>
                      <a:pt x="60983" y="62141"/>
                    </a:cubicBezTo>
                    <a:cubicBezTo>
                      <a:pt x="93401" y="59700"/>
                      <a:pt x="118528" y="44014"/>
                      <a:pt x="117374" y="26992"/>
                    </a:cubicBezTo>
                    <a:cubicBezTo>
                      <a:pt x="116146" y="9934"/>
                      <a:pt x="88851" y="-2041"/>
                      <a:pt x="56515" y="290"/>
                    </a:cubicBezTo>
                    <a:cubicBezTo>
                      <a:pt x="24170" y="2593"/>
                      <a:pt x="-1151" y="18325"/>
                      <a:pt x="40" y="35411"/>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49" name="Freeform 648">
                <a:extLst>
                  <a:ext uri="{FF2B5EF4-FFF2-40B4-BE49-F238E27FC236}">
                    <a16:creationId xmlns:a16="http://schemas.microsoft.com/office/drawing/2014/main" id="{7D305F5E-28EB-9BD8-A8BF-34229D7A8095}"/>
                  </a:ext>
                </a:extLst>
              </p:cNvPr>
              <p:cNvSpPr/>
              <p:nvPr/>
            </p:nvSpPr>
            <p:spPr>
              <a:xfrm>
                <a:off x="2576350" y="-2872257"/>
                <a:ext cx="117560" cy="62084"/>
              </a:xfrm>
              <a:custGeom>
                <a:avLst/>
                <a:gdLst>
                  <a:gd name="connsiteX0" fmla="*/ 10 w 117560"/>
                  <a:gd name="connsiteY0" fmla="*/ 32645 h 62084"/>
                  <a:gd name="connsiteX1" fmla="*/ 59576 w 117560"/>
                  <a:gd name="connsiteY1" fmla="*/ 62045 h 62084"/>
                  <a:gd name="connsiteX2" fmla="*/ 117556 w 117560"/>
                  <a:gd name="connsiteY2" fmla="*/ 29375 h 62084"/>
                  <a:gd name="connsiteX3" fmla="*/ 57878 w 117560"/>
                  <a:gd name="connsiteY3" fmla="*/ 47 h 62084"/>
                  <a:gd name="connsiteX4" fmla="*/ 10 w 117560"/>
                  <a:gd name="connsiteY4" fmla="*/ 32645 h 6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560" h="62084">
                    <a:moveTo>
                      <a:pt x="10" y="32645"/>
                    </a:moveTo>
                    <a:cubicBezTo>
                      <a:pt x="443" y="49703"/>
                      <a:pt x="27084" y="62902"/>
                      <a:pt x="59576" y="62045"/>
                    </a:cubicBezTo>
                    <a:cubicBezTo>
                      <a:pt x="92060" y="61106"/>
                      <a:pt x="117953" y="46498"/>
                      <a:pt x="117556" y="29375"/>
                    </a:cubicBezTo>
                    <a:cubicBezTo>
                      <a:pt x="117122" y="12243"/>
                      <a:pt x="90297" y="-892"/>
                      <a:pt x="57878" y="47"/>
                    </a:cubicBezTo>
                    <a:cubicBezTo>
                      <a:pt x="25431" y="950"/>
                      <a:pt x="-572" y="15522"/>
                      <a:pt x="10" y="32645"/>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0" name="Freeform 649">
                <a:extLst>
                  <a:ext uri="{FF2B5EF4-FFF2-40B4-BE49-F238E27FC236}">
                    <a16:creationId xmlns:a16="http://schemas.microsoft.com/office/drawing/2014/main" id="{55BC5007-831E-77A0-2AC0-B008CEC3C378}"/>
                  </a:ext>
                </a:extLst>
              </p:cNvPr>
              <p:cNvSpPr/>
              <p:nvPr/>
            </p:nvSpPr>
            <p:spPr>
              <a:xfrm>
                <a:off x="2765482" y="-2783307"/>
                <a:ext cx="227135" cy="111195"/>
              </a:xfrm>
              <a:custGeom>
                <a:avLst/>
                <a:gdLst>
                  <a:gd name="connsiteX0" fmla="*/ 227135 w 227135"/>
                  <a:gd name="connsiteY0" fmla="*/ 0 h 111195"/>
                  <a:gd name="connsiteX1" fmla="*/ 113983 w 227135"/>
                  <a:gd name="connsiteY1" fmla="*/ 14544 h 111195"/>
                  <a:gd name="connsiteX2" fmla="*/ 0 w 227135"/>
                  <a:gd name="connsiteY2" fmla="*/ 507 h 111195"/>
                  <a:gd name="connsiteX3" fmla="*/ 134282 w 227135"/>
                  <a:gd name="connsiteY3" fmla="*/ 110281 h 111195"/>
                  <a:gd name="connsiteX4" fmla="*/ 227135 w 227135"/>
                  <a:gd name="connsiteY4" fmla="*/ 0 h 111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135" h="111195">
                    <a:moveTo>
                      <a:pt x="227135" y="0"/>
                    </a:moveTo>
                    <a:cubicBezTo>
                      <a:pt x="227135" y="0"/>
                      <a:pt x="164605" y="13853"/>
                      <a:pt x="113983" y="14544"/>
                    </a:cubicBezTo>
                    <a:cubicBezTo>
                      <a:pt x="63388" y="15078"/>
                      <a:pt x="0" y="507"/>
                      <a:pt x="0" y="507"/>
                    </a:cubicBezTo>
                    <a:cubicBezTo>
                      <a:pt x="0" y="507"/>
                      <a:pt x="22569" y="122909"/>
                      <a:pt x="134282" y="110281"/>
                    </a:cubicBezTo>
                    <a:cubicBezTo>
                      <a:pt x="211664" y="101577"/>
                      <a:pt x="227135" y="0"/>
                      <a:pt x="227135"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1" name="Freeform 650">
                <a:extLst>
                  <a:ext uri="{FF2B5EF4-FFF2-40B4-BE49-F238E27FC236}">
                    <a16:creationId xmlns:a16="http://schemas.microsoft.com/office/drawing/2014/main" id="{37C09CF3-947D-6A60-2961-E28523028160}"/>
                  </a:ext>
                </a:extLst>
              </p:cNvPr>
              <p:cNvSpPr/>
              <p:nvPr/>
            </p:nvSpPr>
            <p:spPr>
              <a:xfrm>
                <a:off x="2628802" y="-2933363"/>
                <a:ext cx="63240" cy="38408"/>
              </a:xfrm>
              <a:custGeom>
                <a:avLst/>
                <a:gdLst>
                  <a:gd name="connsiteX0" fmla="*/ 63193 w 63240"/>
                  <a:gd name="connsiteY0" fmla="*/ 5059 h 38408"/>
                  <a:gd name="connsiteX1" fmla="*/ 33442 w 63240"/>
                  <a:gd name="connsiteY1" fmla="*/ 38338 h 38408"/>
                  <a:gd name="connsiteX2" fmla="*/ 54 w 63240"/>
                  <a:gd name="connsiteY2" fmla="*/ 8836 h 38408"/>
                  <a:gd name="connsiteX3" fmla="*/ 31605 w 63240"/>
                  <a:gd name="connsiteY3" fmla="*/ 21648 h 38408"/>
                  <a:gd name="connsiteX4" fmla="*/ 63193 w 63240"/>
                  <a:gd name="connsiteY4" fmla="*/ 5059 h 38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40" h="38408">
                    <a:moveTo>
                      <a:pt x="63193" y="5059"/>
                    </a:moveTo>
                    <a:cubicBezTo>
                      <a:pt x="64135" y="22477"/>
                      <a:pt x="50972" y="37408"/>
                      <a:pt x="33442" y="38338"/>
                    </a:cubicBezTo>
                    <a:cubicBezTo>
                      <a:pt x="16070" y="39490"/>
                      <a:pt x="1106" y="26327"/>
                      <a:pt x="54" y="8836"/>
                    </a:cubicBezTo>
                    <a:cubicBezTo>
                      <a:pt x="-1026" y="-8499"/>
                      <a:pt x="14223" y="22726"/>
                      <a:pt x="31605" y="21648"/>
                    </a:cubicBezTo>
                    <a:cubicBezTo>
                      <a:pt x="49061" y="20570"/>
                      <a:pt x="62076" y="-12321"/>
                      <a:pt x="63193" y="505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2" name="Freeform 651">
                <a:extLst>
                  <a:ext uri="{FF2B5EF4-FFF2-40B4-BE49-F238E27FC236}">
                    <a16:creationId xmlns:a16="http://schemas.microsoft.com/office/drawing/2014/main" id="{30B29EE5-4406-8267-0467-371EBCE0FCD6}"/>
                  </a:ext>
                </a:extLst>
              </p:cNvPr>
              <p:cNvSpPr/>
              <p:nvPr/>
            </p:nvSpPr>
            <p:spPr>
              <a:xfrm>
                <a:off x="3023533" y="-2947118"/>
                <a:ext cx="63177" cy="38628"/>
              </a:xfrm>
              <a:custGeom>
                <a:avLst/>
                <a:gdLst>
                  <a:gd name="connsiteX0" fmla="*/ 63120 w 63177"/>
                  <a:gd name="connsiteY0" fmla="*/ 5108 h 38628"/>
                  <a:gd name="connsiteX1" fmla="*/ 33479 w 63177"/>
                  <a:gd name="connsiteY1" fmla="*/ 38571 h 38628"/>
                  <a:gd name="connsiteX2" fmla="*/ 54 w 63177"/>
                  <a:gd name="connsiteY2" fmla="*/ 8995 h 38628"/>
                  <a:gd name="connsiteX3" fmla="*/ 31568 w 63177"/>
                  <a:gd name="connsiteY3" fmla="*/ 21264 h 38628"/>
                  <a:gd name="connsiteX4" fmla="*/ 63120 w 63177"/>
                  <a:gd name="connsiteY4" fmla="*/ 5108 h 38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77" h="38628">
                    <a:moveTo>
                      <a:pt x="63120" y="5108"/>
                    </a:moveTo>
                    <a:cubicBezTo>
                      <a:pt x="64163" y="22554"/>
                      <a:pt x="51009" y="37494"/>
                      <a:pt x="33479" y="38571"/>
                    </a:cubicBezTo>
                    <a:cubicBezTo>
                      <a:pt x="16061" y="39612"/>
                      <a:pt x="1060" y="26376"/>
                      <a:pt x="54" y="8995"/>
                    </a:cubicBezTo>
                    <a:cubicBezTo>
                      <a:pt x="-1026" y="-8459"/>
                      <a:pt x="14187" y="22305"/>
                      <a:pt x="31568" y="21264"/>
                    </a:cubicBezTo>
                    <a:cubicBezTo>
                      <a:pt x="49024" y="20186"/>
                      <a:pt x="62040" y="-12272"/>
                      <a:pt x="63120" y="510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3" name="Freeform 652">
                <a:extLst>
                  <a:ext uri="{FF2B5EF4-FFF2-40B4-BE49-F238E27FC236}">
                    <a16:creationId xmlns:a16="http://schemas.microsoft.com/office/drawing/2014/main" id="{213A0FBD-5477-5902-B6F1-796D8BDD3571}"/>
                  </a:ext>
                </a:extLst>
              </p:cNvPr>
              <p:cNvSpPr/>
              <p:nvPr/>
            </p:nvSpPr>
            <p:spPr>
              <a:xfrm>
                <a:off x="2432304" y="-2926549"/>
                <a:ext cx="91191" cy="120604"/>
              </a:xfrm>
              <a:custGeom>
                <a:avLst/>
                <a:gdLst>
                  <a:gd name="connsiteX0" fmla="*/ 61588 w 91191"/>
                  <a:gd name="connsiteY0" fmla="*/ 20664 h 120604"/>
                  <a:gd name="connsiteX1" fmla="*/ 6387 w 91191"/>
                  <a:gd name="connsiteY1" fmla="*/ 12319 h 120604"/>
                  <a:gd name="connsiteX2" fmla="*/ 91191 w 91191"/>
                  <a:gd name="connsiteY2" fmla="*/ 118889 h 120604"/>
                  <a:gd name="connsiteX3" fmla="*/ 61588 w 91191"/>
                  <a:gd name="connsiteY3" fmla="*/ 20664 h 120604"/>
                </a:gdLst>
                <a:ahLst/>
                <a:cxnLst>
                  <a:cxn ang="0">
                    <a:pos x="connsiteX0" y="connsiteY0"/>
                  </a:cxn>
                  <a:cxn ang="0">
                    <a:pos x="connsiteX1" y="connsiteY1"/>
                  </a:cxn>
                  <a:cxn ang="0">
                    <a:pos x="connsiteX2" y="connsiteY2"/>
                  </a:cxn>
                  <a:cxn ang="0">
                    <a:pos x="connsiteX3" y="connsiteY3"/>
                  </a:cxn>
                </a:cxnLst>
                <a:rect l="l" t="t" r="r" b="b"/>
                <a:pathLst>
                  <a:path w="91191" h="120604">
                    <a:moveTo>
                      <a:pt x="61588" y="20664"/>
                    </a:moveTo>
                    <a:cubicBezTo>
                      <a:pt x="61588" y="20664"/>
                      <a:pt x="29390" y="-19633"/>
                      <a:pt x="6387" y="12319"/>
                    </a:cubicBezTo>
                    <a:cubicBezTo>
                      <a:pt x="-14096" y="40809"/>
                      <a:pt x="14824" y="134363"/>
                      <a:pt x="91191" y="118889"/>
                    </a:cubicBezTo>
                    <a:lnTo>
                      <a:pt x="61588" y="20664"/>
                    </a:ln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4" name="Freeform 653">
                <a:extLst>
                  <a:ext uri="{FF2B5EF4-FFF2-40B4-BE49-F238E27FC236}">
                    <a16:creationId xmlns:a16="http://schemas.microsoft.com/office/drawing/2014/main" id="{76CF9414-7AFB-9E08-5C0D-81516DBEF9BA}"/>
                  </a:ext>
                </a:extLst>
              </p:cNvPr>
              <p:cNvSpPr/>
              <p:nvPr/>
            </p:nvSpPr>
            <p:spPr>
              <a:xfrm>
                <a:off x="3206580" y="-3007336"/>
                <a:ext cx="90158" cy="121171"/>
              </a:xfrm>
              <a:custGeom>
                <a:avLst/>
                <a:gdLst>
                  <a:gd name="connsiteX0" fmla="*/ 28348 w 90158"/>
                  <a:gd name="connsiteY0" fmla="*/ 21105 h 121171"/>
                  <a:gd name="connsiteX1" fmla="*/ 83438 w 90158"/>
                  <a:gd name="connsiteY1" fmla="*/ 12079 h 121171"/>
                  <a:gd name="connsiteX2" fmla="*/ 0 w 90158"/>
                  <a:gd name="connsiteY2" fmla="*/ 119652 h 121171"/>
                  <a:gd name="connsiteX3" fmla="*/ 28348 w 90158"/>
                  <a:gd name="connsiteY3" fmla="*/ 21105 h 121171"/>
                </a:gdLst>
                <a:ahLst/>
                <a:cxnLst>
                  <a:cxn ang="0">
                    <a:pos x="connsiteX0" y="connsiteY0"/>
                  </a:cxn>
                  <a:cxn ang="0">
                    <a:pos x="connsiteX1" y="connsiteY1"/>
                  </a:cxn>
                  <a:cxn ang="0">
                    <a:pos x="connsiteX2" y="connsiteY2"/>
                  </a:cxn>
                  <a:cxn ang="0">
                    <a:pos x="connsiteX3" y="connsiteY3"/>
                  </a:cxn>
                </a:cxnLst>
                <a:rect l="l" t="t" r="r" b="b"/>
                <a:pathLst>
                  <a:path w="90158" h="121171">
                    <a:moveTo>
                      <a:pt x="28348" y="21105"/>
                    </a:moveTo>
                    <a:cubicBezTo>
                      <a:pt x="28348" y="21105"/>
                      <a:pt x="60001" y="-19625"/>
                      <a:pt x="83438" y="12079"/>
                    </a:cubicBezTo>
                    <a:cubicBezTo>
                      <a:pt x="104318" y="40319"/>
                      <a:pt x="76552" y="134187"/>
                      <a:pt x="0" y="119652"/>
                    </a:cubicBezTo>
                    <a:lnTo>
                      <a:pt x="28348" y="21105"/>
                    </a:ln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5" name="Freeform 654">
                <a:extLst>
                  <a:ext uri="{FF2B5EF4-FFF2-40B4-BE49-F238E27FC236}">
                    <a16:creationId xmlns:a16="http://schemas.microsoft.com/office/drawing/2014/main" id="{12846410-E16C-8AD1-D7AD-2B12D09E6AD4}"/>
                  </a:ext>
                </a:extLst>
              </p:cNvPr>
              <p:cNvSpPr/>
              <p:nvPr/>
            </p:nvSpPr>
            <p:spPr>
              <a:xfrm>
                <a:off x="2490921" y="-2360946"/>
                <a:ext cx="360689" cy="310370"/>
              </a:xfrm>
              <a:custGeom>
                <a:avLst/>
                <a:gdLst>
                  <a:gd name="connsiteX0" fmla="*/ 360556 w 360689"/>
                  <a:gd name="connsiteY0" fmla="*/ 224 h 310370"/>
                  <a:gd name="connsiteX1" fmla="*/ 95463 w 360689"/>
                  <a:gd name="connsiteY1" fmla="*/ 253559 h 310370"/>
                  <a:gd name="connsiteX2" fmla="*/ 38306 w 360689"/>
                  <a:gd name="connsiteY2" fmla="*/ 285004 h 310370"/>
                  <a:gd name="connsiteX3" fmla="*/ 28143 w 360689"/>
                  <a:gd name="connsiteY3" fmla="*/ 243952 h 310370"/>
                  <a:gd name="connsiteX4" fmla="*/ 51072 w 360689"/>
                  <a:gd name="connsiteY4" fmla="*/ 139501 h 310370"/>
                  <a:gd name="connsiteX5" fmla="*/ 32214 w 360689"/>
                  <a:gd name="connsiteY5" fmla="*/ 131625 h 310370"/>
                  <a:gd name="connsiteX6" fmla="*/ 31927 w 360689"/>
                  <a:gd name="connsiteY6" fmla="*/ 132381 h 310370"/>
                  <a:gd name="connsiteX7" fmla="*/ 1456 w 360689"/>
                  <a:gd name="connsiteY7" fmla="*/ 241907 h 310370"/>
                  <a:gd name="connsiteX8" fmla="*/ 37189 w 360689"/>
                  <a:gd name="connsiteY8" fmla="*/ 310371 h 310370"/>
                  <a:gd name="connsiteX9" fmla="*/ 114461 w 360689"/>
                  <a:gd name="connsiteY9" fmla="*/ 273095 h 310370"/>
                  <a:gd name="connsiteX10" fmla="*/ 360556 w 360689"/>
                  <a:gd name="connsiteY10" fmla="*/ 224 h 31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0689" h="310370">
                    <a:moveTo>
                      <a:pt x="360556" y="224"/>
                    </a:moveTo>
                    <a:cubicBezTo>
                      <a:pt x="352488" y="-6104"/>
                      <a:pt x="249102" y="122949"/>
                      <a:pt x="95463" y="253559"/>
                    </a:cubicBezTo>
                    <a:cubicBezTo>
                      <a:pt x="76854" y="267808"/>
                      <a:pt x="52660" y="284792"/>
                      <a:pt x="38306" y="285004"/>
                    </a:cubicBezTo>
                    <a:cubicBezTo>
                      <a:pt x="30413" y="287666"/>
                      <a:pt x="24755" y="263027"/>
                      <a:pt x="28143" y="243952"/>
                    </a:cubicBezTo>
                    <a:cubicBezTo>
                      <a:pt x="31927" y="205091"/>
                      <a:pt x="42709" y="169334"/>
                      <a:pt x="51072" y="139501"/>
                    </a:cubicBezTo>
                    <a:cubicBezTo>
                      <a:pt x="44832" y="137235"/>
                      <a:pt x="38490" y="134573"/>
                      <a:pt x="32214" y="131625"/>
                    </a:cubicBezTo>
                    <a:cubicBezTo>
                      <a:pt x="32103" y="131874"/>
                      <a:pt x="31964" y="132132"/>
                      <a:pt x="31927" y="132381"/>
                    </a:cubicBezTo>
                    <a:cubicBezTo>
                      <a:pt x="20786" y="162601"/>
                      <a:pt x="7299" y="198478"/>
                      <a:pt x="1456" y="241907"/>
                    </a:cubicBezTo>
                    <a:cubicBezTo>
                      <a:pt x="1964" y="258809"/>
                      <a:pt x="-11993" y="297927"/>
                      <a:pt x="37189" y="310371"/>
                    </a:cubicBezTo>
                    <a:cubicBezTo>
                      <a:pt x="74943" y="307203"/>
                      <a:pt x="91854" y="288099"/>
                      <a:pt x="114461" y="273095"/>
                    </a:cubicBezTo>
                    <a:cubicBezTo>
                      <a:pt x="273804" y="137529"/>
                      <a:pt x="364673" y="2886"/>
                      <a:pt x="360556" y="224"/>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6" name="Freeform 655">
                <a:extLst>
                  <a:ext uri="{FF2B5EF4-FFF2-40B4-BE49-F238E27FC236}">
                    <a16:creationId xmlns:a16="http://schemas.microsoft.com/office/drawing/2014/main" id="{D618C547-F5BD-8D6E-F074-97D68512B441}"/>
                  </a:ext>
                </a:extLst>
              </p:cNvPr>
              <p:cNvSpPr/>
              <p:nvPr/>
            </p:nvSpPr>
            <p:spPr>
              <a:xfrm>
                <a:off x="2951003" y="-2362716"/>
                <a:ext cx="336639" cy="306109"/>
              </a:xfrm>
              <a:custGeom>
                <a:avLst/>
                <a:gdLst>
                  <a:gd name="connsiteX0" fmla="*/ 291568 w 336639"/>
                  <a:gd name="connsiteY0" fmla="*/ 151633 h 306109"/>
                  <a:gd name="connsiteX1" fmla="*/ 238416 w 336639"/>
                  <a:gd name="connsiteY1" fmla="*/ 246698 h 306109"/>
                  <a:gd name="connsiteX2" fmla="*/ 177 w 336639"/>
                  <a:gd name="connsiteY2" fmla="*/ 197 h 306109"/>
                  <a:gd name="connsiteX3" fmla="*/ 218515 w 336639"/>
                  <a:gd name="connsiteY3" fmla="*/ 265515 h 306109"/>
                  <a:gd name="connsiteX4" fmla="*/ 286334 w 336639"/>
                  <a:gd name="connsiteY4" fmla="*/ 305269 h 306109"/>
                  <a:gd name="connsiteX5" fmla="*/ 335987 w 336639"/>
                  <a:gd name="connsiteY5" fmla="*/ 251082 h 306109"/>
                  <a:gd name="connsiteX6" fmla="*/ 311285 w 336639"/>
                  <a:gd name="connsiteY6" fmla="*/ 146668 h 306109"/>
                  <a:gd name="connsiteX7" fmla="*/ 304620 w 336639"/>
                  <a:gd name="connsiteY7" fmla="*/ 129361 h 306109"/>
                  <a:gd name="connsiteX8" fmla="*/ 287709 w 336639"/>
                  <a:gd name="connsiteY8" fmla="*/ 138148 h 306109"/>
                  <a:gd name="connsiteX9" fmla="*/ 291568 w 336639"/>
                  <a:gd name="connsiteY9" fmla="*/ 151633 h 30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6639" h="306109">
                    <a:moveTo>
                      <a:pt x="291568" y="151633"/>
                    </a:moveTo>
                    <a:cubicBezTo>
                      <a:pt x="304906" y="192326"/>
                      <a:pt x="341396" y="346681"/>
                      <a:pt x="238416" y="246698"/>
                    </a:cubicBezTo>
                    <a:cubicBezTo>
                      <a:pt x="100064" y="118824"/>
                      <a:pt x="8401" y="-5633"/>
                      <a:pt x="177" y="197"/>
                    </a:cubicBezTo>
                    <a:cubicBezTo>
                      <a:pt x="-4254" y="2822"/>
                      <a:pt x="74781" y="132603"/>
                      <a:pt x="218515" y="265515"/>
                    </a:cubicBezTo>
                    <a:cubicBezTo>
                      <a:pt x="237872" y="281201"/>
                      <a:pt x="256047" y="297357"/>
                      <a:pt x="286334" y="305269"/>
                    </a:cubicBezTo>
                    <a:cubicBezTo>
                      <a:pt x="330799" y="312933"/>
                      <a:pt x="339338" y="266013"/>
                      <a:pt x="335987" y="251082"/>
                    </a:cubicBezTo>
                    <a:cubicBezTo>
                      <a:pt x="333605" y="209164"/>
                      <a:pt x="321384" y="175277"/>
                      <a:pt x="311285" y="146668"/>
                    </a:cubicBezTo>
                    <a:cubicBezTo>
                      <a:pt x="309088" y="140626"/>
                      <a:pt x="306854" y="134869"/>
                      <a:pt x="304620" y="129361"/>
                    </a:cubicBezTo>
                    <a:cubicBezTo>
                      <a:pt x="299100" y="132493"/>
                      <a:pt x="293405" y="135412"/>
                      <a:pt x="287709" y="138148"/>
                    </a:cubicBezTo>
                    <a:cubicBezTo>
                      <a:pt x="288965" y="142495"/>
                      <a:pt x="290193" y="146990"/>
                      <a:pt x="291568" y="151633"/>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7" name="Freeform 656">
                <a:extLst>
                  <a:ext uri="{FF2B5EF4-FFF2-40B4-BE49-F238E27FC236}">
                    <a16:creationId xmlns:a16="http://schemas.microsoft.com/office/drawing/2014/main" id="{55C5DE5D-8EFF-32B0-D1F6-6D5A4CA0A0EE}"/>
                  </a:ext>
                </a:extLst>
              </p:cNvPr>
              <p:cNvSpPr/>
              <p:nvPr/>
            </p:nvSpPr>
            <p:spPr>
              <a:xfrm>
                <a:off x="2798576" y="-2481023"/>
                <a:ext cx="92858" cy="157018"/>
              </a:xfrm>
              <a:custGeom>
                <a:avLst/>
                <a:gdLst>
                  <a:gd name="connsiteX0" fmla="*/ 91883 w 92858"/>
                  <a:gd name="connsiteY0" fmla="*/ 82849 h 157018"/>
                  <a:gd name="connsiteX1" fmla="*/ 36968 w 92858"/>
                  <a:gd name="connsiteY1" fmla="*/ 156895 h 157018"/>
                  <a:gd name="connsiteX2" fmla="*/ 986 w 92858"/>
                  <a:gd name="connsiteY2" fmla="*/ 74173 h 157018"/>
                  <a:gd name="connsiteX3" fmla="*/ 55938 w 92858"/>
                  <a:gd name="connsiteY3" fmla="*/ 127 h 157018"/>
                  <a:gd name="connsiteX4" fmla="*/ 91883 w 92858"/>
                  <a:gd name="connsiteY4" fmla="*/ 82849 h 157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58" h="157018">
                    <a:moveTo>
                      <a:pt x="91883" y="82849"/>
                    </a:moveTo>
                    <a:cubicBezTo>
                      <a:pt x="86621" y="126131"/>
                      <a:pt x="62067" y="159308"/>
                      <a:pt x="36968" y="156895"/>
                    </a:cubicBezTo>
                    <a:cubicBezTo>
                      <a:pt x="11870" y="154519"/>
                      <a:pt x="-4248" y="117426"/>
                      <a:pt x="986" y="74173"/>
                    </a:cubicBezTo>
                    <a:cubicBezTo>
                      <a:pt x="6211" y="30854"/>
                      <a:pt x="30802" y="-2314"/>
                      <a:pt x="55938" y="127"/>
                    </a:cubicBezTo>
                    <a:cubicBezTo>
                      <a:pt x="80990" y="2540"/>
                      <a:pt x="97080" y="39567"/>
                      <a:pt x="91883" y="82849"/>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8" name="Freeform 657">
                <a:extLst>
                  <a:ext uri="{FF2B5EF4-FFF2-40B4-BE49-F238E27FC236}">
                    <a16:creationId xmlns:a16="http://schemas.microsoft.com/office/drawing/2014/main" id="{A01BDD1E-C896-C8DC-DCA1-0A19DBB05E4C}"/>
                  </a:ext>
                </a:extLst>
              </p:cNvPr>
              <p:cNvSpPr/>
              <p:nvPr/>
            </p:nvSpPr>
            <p:spPr>
              <a:xfrm>
                <a:off x="2873871" y="-2481310"/>
                <a:ext cx="97359" cy="154860"/>
              </a:xfrm>
              <a:custGeom>
                <a:avLst/>
                <a:gdLst>
                  <a:gd name="connsiteX0" fmla="*/ 4117 w 97359"/>
                  <a:gd name="connsiteY0" fmla="*/ 86341 h 154860"/>
                  <a:gd name="connsiteX1" fmla="*/ 68152 w 97359"/>
                  <a:gd name="connsiteY1" fmla="*/ 154336 h 154860"/>
                  <a:gd name="connsiteX2" fmla="*/ 93250 w 97359"/>
                  <a:gd name="connsiteY2" fmla="*/ 68454 h 154860"/>
                  <a:gd name="connsiteX3" fmla="*/ 29170 w 97359"/>
                  <a:gd name="connsiteY3" fmla="*/ 524 h 154860"/>
                  <a:gd name="connsiteX4" fmla="*/ 4117 w 97359"/>
                  <a:gd name="connsiteY4" fmla="*/ 86341 h 15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59" h="154860">
                    <a:moveTo>
                      <a:pt x="4117" y="86341"/>
                    </a:moveTo>
                    <a:cubicBezTo>
                      <a:pt x="14899" y="128831"/>
                      <a:pt x="43561" y="159273"/>
                      <a:pt x="68152" y="154336"/>
                    </a:cubicBezTo>
                    <a:cubicBezTo>
                      <a:pt x="92780" y="149335"/>
                      <a:pt x="104069" y="110944"/>
                      <a:pt x="93250" y="68454"/>
                    </a:cubicBezTo>
                    <a:cubicBezTo>
                      <a:pt x="82432" y="25964"/>
                      <a:pt x="53761" y="-4404"/>
                      <a:pt x="29170" y="524"/>
                    </a:cubicBezTo>
                    <a:cubicBezTo>
                      <a:pt x="4542" y="5452"/>
                      <a:pt x="-6702" y="43880"/>
                      <a:pt x="4117" y="86341"/>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59" name="Freeform 658">
                <a:extLst>
                  <a:ext uri="{FF2B5EF4-FFF2-40B4-BE49-F238E27FC236}">
                    <a16:creationId xmlns:a16="http://schemas.microsoft.com/office/drawing/2014/main" id="{CFF057A7-F360-9E76-0300-CF636480284B}"/>
                  </a:ext>
                </a:extLst>
              </p:cNvPr>
              <p:cNvSpPr/>
              <p:nvPr/>
            </p:nvSpPr>
            <p:spPr>
              <a:xfrm>
                <a:off x="2454014" y="-2547887"/>
                <a:ext cx="362635" cy="570621"/>
              </a:xfrm>
              <a:custGeom>
                <a:avLst/>
                <a:gdLst>
                  <a:gd name="connsiteX0" fmla="*/ 0 w 362635"/>
                  <a:gd name="connsiteY0" fmla="*/ 309678 h 570621"/>
                  <a:gd name="connsiteX1" fmla="*/ 124368 w 362635"/>
                  <a:gd name="connsiteY1" fmla="*/ 566540 h 570621"/>
                  <a:gd name="connsiteX2" fmla="*/ 362635 w 362635"/>
                  <a:gd name="connsiteY2" fmla="*/ 347424 h 570621"/>
                  <a:gd name="connsiteX3" fmla="*/ 259868 w 362635"/>
                  <a:gd name="connsiteY3" fmla="*/ 225343 h 570621"/>
                  <a:gd name="connsiteX4" fmla="*/ 133488 w 362635"/>
                  <a:gd name="connsiteY4" fmla="*/ 349220 h 570621"/>
                  <a:gd name="connsiteX5" fmla="*/ 62124 w 362635"/>
                  <a:gd name="connsiteY5" fmla="*/ 0 h 570621"/>
                  <a:gd name="connsiteX6" fmla="*/ 0 w 362635"/>
                  <a:gd name="connsiteY6" fmla="*/ 309678 h 57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2635" h="570621">
                    <a:moveTo>
                      <a:pt x="0" y="309678"/>
                    </a:moveTo>
                    <a:cubicBezTo>
                      <a:pt x="0" y="509221"/>
                      <a:pt x="47345" y="590535"/>
                      <a:pt x="124368" y="566540"/>
                    </a:cubicBezTo>
                    <a:cubicBezTo>
                      <a:pt x="201381" y="542500"/>
                      <a:pt x="362635" y="347424"/>
                      <a:pt x="362635" y="347424"/>
                    </a:cubicBezTo>
                    <a:cubicBezTo>
                      <a:pt x="362635" y="347424"/>
                      <a:pt x="329819" y="247145"/>
                      <a:pt x="259868" y="225343"/>
                    </a:cubicBezTo>
                    <a:cubicBezTo>
                      <a:pt x="259868" y="225343"/>
                      <a:pt x="159306" y="333211"/>
                      <a:pt x="133488" y="349220"/>
                    </a:cubicBezTo>
                    <a:cubicBezTo>
                      <a:pt x="112358" y="362281"/>
                      <a:pt x="102075" y="74368"/>
                      <a:pt x="62124" y="0"/>
                    </a:cubicBezTo>
                    <a:cubicBezTo>
                      <a:pt x="46044" y="7590"/>
                      <a:pt x="0" y="175724"/>
                      <a:pt x="0" y="309678"/>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0" name="Freeform 659">
                <a:extLst>
                  <a:ext uri="{FF2B5EF4-FFF2-40B4-BE49-F238E27FC236}">
                    <a16:creationId xmlns:a16="http://schemas.microsoft.com/office/drawing/2014/main" id="{D4D94335-4B44-8708-0AAF-9AC10A9BFE6B}"/>
                  </a:ext>
                </a:extLst>
              </p:cNvPr>
              <p:cNvSpPr/>
              <p:nvPr/>
            </p:nvSpPr>
            <p:spPr>
              <a:xfrm>
                <a:off x="2651001" y="-2337475"/>
                <a:ext cx="180574" cy="201523"/>
              </a:xfrm>
              <a:custGeom>
                <a:avLst/>
                <a:gdLst>
                  <a:gd name="connsiteX0" fmla="*/ 53290 w 180574"/>
                  <a:gd name="connsiteY0" fmla="*/ 6042 h 201523"/>
                  <a:gd name="connsiteX1" fmla="*/ 0 w 180574"/>
                  <a:gd name="connsiteY1" fmla="*/ 61952 h 201523"/>
                  <a:gd name="connsiteX2" fmla="*/ 14529 w 180574"/>
                  <a:gd name="connsiteY2" fmla="*/ 70306 h 201523"/>
                  <a:gd name="connsiteX3" fmla="*/ 117980 w 180574"/>
                  <a:gd name="connsiteY3" fmla="*/ 185903 h 201523"/>
                  <a:gd name="connsiteX4" fmla="*/ 127322 w 180574"/>
                  <a:gd name="connsiteY4" fmla="*/ 201524 h 201523"/>
                  <a:gd name="connsiteX5" fmla="*/ 180575 w 180574"/>
                  <a:gd name="connsiteY5" fmla="*/ 139784 h 201523"/>
                  <a:gd name="connsiteX6" fmla="*/ 178128 w 180574"/>
                  <a:gd name="connsiteY6" fmla="*/ 132940 h 201523"/>
                  <a:gd name="connsiteX7" fmla="*/ 66813 w 180574"/>
                  <a:gd name="connsiteY7" fmla="*/ 2441 h 201523"/>
                  <a:gd name="connsiteX8" fmla="*/ 59022 w 180574"/>
                  <a:gd name="connsiteY8" fmla="*/ 0 h 201523"/>
                  <a:gd name="connsiteX9" fmla="*/ 53290 w 180574"/>
                  <a:gd name="connsiteY9" fmla="*/ 6042 h 20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574" h="201523">
                    <a:moveTo>
                      <a:pt x="53290" y="6042"/>
                    </a:moveTo>
                    <a:lnTo>
                      <a:pt x="0" y="61952"/>
                    </a:lnTo>
                    <a:lnTo>
                      <a:pt x="14529" y="70306"/>
                    </a:lnTo>
                    <a:cubicBezTo>
                      <a:pt x="62779" y="97607"/>
                      <a:pt x="89890" y="138807"/>
                      <a:pt x="117980" y="185903"/>
                    </a:cubicBezTo>
                    <a:lnTo>
                      <a:pt x="127322" y="201524"/>
                    </a:lnTo>
                    <a:lnTo>
                      <a:pt x="180575" y="139784"/>
                    </a:lnTo>
                    <a:lnTo>
                      <a:pt x="178128" y="132940"/>
                    </a:lnTo>
                    <a:cubicBezTo>
                      <a:pt x="176679" y="128556"/>
                      <a:pt x="142322" y="26011"/>
                      <a:pt x="66813" y="2441"/>
                    </a:cubicBezTo>
                    <a:lnTo>
                      <a:pt x="59022" y="0"/>
                    </a:lnTo>
                    <a:lnTo>
                      <a:pt x="53290" y="6042"/>
                    </a:lnTo>
                  </a:path>
                </a:pathLst>
              </a:custGeom>
              <a:solidFill>
                <a:srgbClr val="5254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1" name="Freeform 660">
                <a:extLst>
                  <a:ext uri="{FF2B5EF4-FFF2-40B4-BE49-F238E27FC236}">
                    <a16:creationId xmlns:a16="http://schemas.microsoft.com/office/drawing/2014/main" id="{D212C14B-B8DB-125E-C3FA-081C385152D6}"/>
                  </a:ext>
                </a:extLst>
              </p:cNvPr>
              <p:cNvSpPr/>
              <p:nvPr/>
            </p:nvSpPr>
            <p:spPr>
              <a:xfrm>
                <a:off x="2936401" y="-2564835"/>
                <a:ext cx="394223" cy="582269"/>
              </a:xfrm>
              <a:custGeom>
                <a:avLst/>
                <a:gdLst>
                  <a:gd name="connsiteX0" fmla="*/ 308838 w 394223"/>
                  <a:gd name="connsiteY0" fmla="*/ 0 h 582269"/>
                  <a:gd name="connsiteX1" fmla="*/ 229110 w 394223"/>
                  <a:gd name="connsiteY1" fmla="*/ 361093 h 582269"/>
                  <a:gd name="connsiteX2" fmla="*/ 102731 w 394223"/>
                  <a:gd name="connsiteY2" fmla="*/ 237216 h 582269"/>
                  <a:gd name="connsiteX3" fmla="*/ 0 w 394223"/>
                  <a:gd name="connsiteY3" fmla="*/ 359296 h 582269"/>
                  <a:gd name="connsiteX4" fmla="*/ 238231 w 394223"/>
                  <a:gd name="connsiteY4" fmla="*/ 578413 h 582269"/>
                  <a:gd name="connsiteX5" fmla="*/ 394223 w 394223"/>
                  <a:gd name="connsiteY5" fmla="*/ 314900 h 582269"/>
                  <a:gd name="connsiteX6" fmla="*/ 308838 w 394223"/>
                  <a:gd name="connsiteY6" fmla="*/ 0 h 582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223" h="582269">
                    <a:moveTo>
                      <a:pt x="308838" y="0"/>
                    </a:moveTo>
                    <a:cubicBezTo>
                      <a:pt x="261815" y="46773"/>
                      <a:pt x="251643" y="375056"/>
                      <a:pt x="229110" y="361093"/>
                    </a:cubicBezTo>
                    <a:cubicBezTo>
                      <a:pt x="203292" y="345158"/>
                      <a:pt x="102731" y="237216"/>
                      <a:pt x="102731" y="237216"/>
                    </a:cubicBezTo>
                    <a:cubicBezTo>
                      <a:pt x="32770" y="259018"/>
                      <a:pt x="0" y="359296"/>
                      <a:pt x="0" y="359296"/>
                    </a:cubicBezTo>
                    <a:cubicBezTo>
                      <a:pt x="0" y="359296"/>
                      <a:pt x="161217" y="554447"/>
                      <a:pt x="238231" y="578413"/>
                    </a:cubicBezTo>
                    <a:cubicBezTo>
                      <a:pt x="315253" y="602408"/>
                      <a:pt x="394223" y="514407"/>
                      <a:pt x="394223" y="314900"/>
                    </a:cubicBezTo>
                    <a:cubicBezTo>
                      <a:pt x="394223" y="155111"/>
                      <a:pt x="318899" y="4320"/>
                      <a:pt x="308838" y="0"/>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2" name="Freeform 661">
                <a:extLst>
                  <a:ext uri="{FF2B5EF4-FFF2-40B4-BE49-F238E27FC236}">
                    <a16:creationId xmlns:a16="http://schemas.microsoft.com/office/drawing/2014/main" id="{8D846392-F29A-4C2C-331D-AB5C6347485C}"/>
                  </a:ext>
                </a:extLst>
              </p:cNvPr>
              <p:cNvSpPr/>
              <p:nvPr/>
            </p:nvSpPr>
            <p:spPr>
              <a:xfrm>
                <a:off x="2921438" y="-2342550"/>
                <a:ext cx="180574" cy="201523"/>
              </a:xfrm>
              <a:custGeom>
                <a:avLst/>
                <a:gdLst>
                  <a:gd name="connsiteX0" fmla="*/ 127284 w 180574"/>
                  <a:gd name="connsiteY0" fmla="*/ 6042 h 201523"/>
                  <a:gd name="connsiteX1" fmla="*/ 180574 w 180574"/>
                  <a:gd name="connsiteY1" fmla="*/ 61961 h 201523"/>
                  <a:gd name="connsiteX2" fmla="*/ 166045 w 180574"/>
                  <a:gd name="connsiteY2" fmla="*/ 70306 h 201523"/>
                  <a:gd name="connsiteX3" fmla="*/ 62631 w 180574"/>
                  <a:gd name="connsiteY3" fmla="*/ 185912 h 201523"/>
                  <a:gd name="connsiteX4" fmla="*/ 53290 w 180574"/>
                  <a:gd name="connsiteY4" fmla="*/ 201524 h 201523"/>
                  <a:gd name="connsiteX5" fmla="*/ 0 w 180574"/>
                  <a:gd name="connsiteY5" fmla="*/ 139784 h 201523"/>
                  <a:gd name="connsiteX6" fmla="*/ 2446 w 180574"/>
                  <a:gd name="connsiteY6" fmla="*/ 132949 h 201523"/>
                  <a:gd name="connsiteX7" fmla="*/ 113761 w 180574"/>
                  <a:gd name="connsiteY7" fmla="*/ 2450 h 201523"/>
                  <a:gd name="connsiteX8" fmla="*/ 121552 w 180574"/>
                  <a:gd name="connsiteY8" fmla="*/ 0 h 201523"/>
                  <a:gd name="connsiteX9" fmla="*/ 127284 w 180574"/>
                  <a:gd name="connsiteY9" fmla="*/ 6042 h 20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574" h="201523">
                    <a:moveTo>
                      <a:pt x="127284" y="6042"/>
                    </a:moveTo>
                    <a:lnTo>
                      <a:pt x="180574" y="61961"/>
                    </a:lnTo>
                    <a:lnTo>
                      <a:pt x="166045" y="70306"/>
                    </a:lnTo>
                    <a:cubicBezTo>
                      <a:pt x="117832" y="97616"/>
                      <a:pt x="90684" y="138807"/>
                      <a:pt x="62631" y="185912"/>
                    </a:cubicBezTo>
                    <a:lnTo>
                      <a:pt x="53290" y="201524"/>
                    </a:lnTo>
                    <a:lnTo>
                      <a:pt x="0" y="139784"/>
                    </a:lnTo>
                    <a:lnTo>
                      <a:pt x="2446" y="132949"/>
                    </a:lnTo>
                    <a:cubicBezTo>
                      <a:pt x="3886" y="128629"/>
                      <a:pt x="38253" y="26011"/>
                      <a:pt x="113761" y="2450"/>
                    </a:cubicBezTo>
                    <a:lnTo>
                      <a:pt x="121552" y="0"/>
                    </a:lnTo>
                    <a:lnTo>
                      <a:pt x="127284" y="6042"/>
                    </a:lnTo>
                  </a:path>
                </a:pathLst>
              </a:custGeom>
              <a:solidFill>
                <a:srgbClr val="5254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3" name="Freeform 662">
                <a:extLst>
                  <a:ext uri="{FF2B5EF4-FFF2-40B4-BE49-F238E27FC236}">
                    <a16:creationId xmlns:a16="http://schemas.microsoft.com/office/drawing/2014/main" id="{ECA65AD8-16C2-2B7C-4DC3-3EE8A200ED00}"/>
                  </a:ext>
                </a:extLst>
              </p:cNvPr>
              <p:cNvSpPr/>
              <p:nvPr/>
            </p:nvSpPr>
            <p:spPr>
              <a:xfrm>
                <a:off x="2192955" y="-2455332"/>
                <a:ext cx="143900" cy="303365"/>
              </a:xfrm>
              <a:custGeom>
                <a:avLst/>
                <a:gdLst>
                  <a:gd name="connsiteX0" fmla="*/ 58625 w 143900"/>
                  <a:gd name="connsiteY0" fmla="*/ 1673 h 303365"/>
                  <a:gd name="connsiteX1" fmla="*/ 143900 w 143900"/>
                  <a:gd name="connsiteY1" fmla="*/ 284335 h 303365"/>
                  <a:gd name="connsiteX2" fmla="*/ 0 w 143900"/>
                  <a:gd name="connsiteY2" fmla="*/ 292864 h 303365"/>
                  <a:gd name="connsiteX3" fmla="*/ 58625 w 143900"/>
                  <a:gd name="connsiteY3" fmla="*/ 1673 h 303365"/>
                </a:gdLst>
                <a:ahLst/>
                <a:cxnLst>
                  <a:cxn ang="0">
                    <a:pos x="connsiteX0" y="connsiteY0"/>
                  </a:cxn>
                  <a:cxn ang="0">
                    <a:pos x="connsiteX1" y="connsiteY1"/>
                  </a:cxn>
                  <a:cxn ang="0">
                    <a:pos x="connsiteX2" y="connsiteY2"/>
                  </a:cxn>
                  <a:cxn ang="0">
                    <a:pos x="connsiteX3" y="connsiteY3"/>
                  </a:cxn>
                </a:cxnLst>
                <a:rect l="l" t="t" r="r" b="b"/>
                <a:pathLst>
                  <a:path w="143900" h="303365">
                    <a:moveTo>
                      <a:pt x="58625" y="1673"/>
                    </a:moveTo>
                    <a:cubicBezTo>
                      <a:pt x="58625" y="1673"/>
                      <a:pt x="143900" y="255836"/>
                      <a:pt x="143900" y="284335"/>
                    </a:cubicBezTo>
                    <a:cubicBezTo>
                      <a:pt x="143900" y="298004"/>
                      <a:pt x="31727" y="314592"/>
                      <a:pt x="0" y="292864"/>
                    </a:cubicBezTo>
                    <a:cubicBezTo>
                      <a:pt x="0" y="292864"/>
                      <a:pt x="12582" y="-25739"/>
                      <a:pt x="58625" y="1673"/>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4" name="Freeform 663">
                <a:extLst>
                  <a:ext uri="{FF2B5EF4-FFF2-40B4-BE49-F238E27FC236}">
                    <a16:creationId xmlns:a16="http://schemas.microsoft.com/office/drawing/2014/main" id="{983205D3-6606-88D2-C455-AF41223C195C}"/>
                  </a:ext>
                </a:extLst>
              </p:cNvPr>
              <p:cNvSpPr/>
              <p:nvPr/>
            </p:nvSpPr>
            <p:spPr>
              <a:xfrm>
                <a:off x="2124419" y="-1046791"/>
                <a:ext cx="31695" cy="81456"/>
              </a:xfrm>
              <a:custGeom>
                <a:avLst/>
                <a:gdLst>
                  <a:gd name="connsiteX0" fmla="*/ 19026 w 31695"/>
                  <a:gd name="connsiteY0" fmla="*/ 81409 h 81456"/>
                  <a:gd name="connsiteX1" fmla="*/ 239 w 31695"/>
                  <a:gd name="connsiteY1" fmla="*/ 42586 h 81456"/>
                  <a:gd name="connsiteX2" fmla="*/ 11345 w 31695"/>
                  <a:gd name="connsiteY2" fmla="*/ 22 h 81456"/>
                  <a:gd name="connsiteX3" fmla="*/ 30889 w 31695"/>
                  <a:gd name="connsiteY3" fmla="*/ 39988 h 81456"/>
                  <a:gd name="connsiteX4" fmla="*/ 19026 w 31695"/>
                  <a:gd name="connsiteY4" fmla="*/ 81409 h 81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95" h="81456">
                    <a:moveTo>
                      <a:pt x="19026" y="81409"/>
                    </a:moveTo>
                    <a:cubicBezTo>
                      <a:pt x="8821" y="82487"/>
                      <a:pt x="1069" y="64959"/>
                      <a:pt x="239" y="42586"/>
                    </a:cubicBezTo>
                    <a:cubicBezTo>
                      <a:pt x="-950" y="20203"/>
                      <a:pt x="2223" y="778"/>
                      <a:pt x="11345" y="22"/>
                    </a:cubicBezTo>
                    <a:cubicBezTo>
                      <a:pt x="20504" y="-733"/>
                      <a:pt x="27572" y="17790"/>
                      <a:pt x="30889" y="39988"/>
                    </a:cubicBezTo>
                    <a:cubicBezTo>
                      <a:pt x="34134" y="61689"/>
                      <a:pt x="27067" y="80581"/>
                      <a:pt x="19026" y="81409"/>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5" name="Freeform 664">
                <a:extLst>
                  <a:ext uri="{FF2B5EF4-FFF2-40B4-BE49-F238E27FC236}">
                    <a16:creationId xmlns:a16="http://schemas.microsoft.com/office/drawing/2014/main" id="{BEA637F9-706C-0839-6D88-D25A43A918CF}"/>
                  </a:ext>
                </a:extLst>
              </p:cNvPr>
              <p:cNvSpPr/>
              <p:nvPr/>
            </p:nvSpPr>
            <p:spPr>
              <a:xfrm>
                <a:off x="2073061" y="-965616"/>
                <a:ext cx="183155" cy="121666"/>
              </a:xfrm>
              <a:custGeom>
                <a:avLst/>
                <a:gdLst>
                  <a:gd name="connsiteX0" fmla="*/ 96418 w 183155"/>
                  <a:gd name="connsiteY0" fmla="*/ 409 h 121666"/>
                  <a:gd name="connsiteX1" fmla="*/ 71 w 183155"/>
                  <a:gd name="connsiteY1" fmla="*/ 100651 h 121666"/>
                  <a:gd name="connsiteX2" fmla="*/ 183135 w 183155"/>
                  <a:gd name="connsiteY2" fmla="*/ 96120 h 121666"/>
                  <a:gd name="connsiteX3" fmla="*/ 96418 w 183155"/>
                  <a:gd name="connsiteY3" fmla="*/ 409 h 121666"/>
                </a:gdLst>
                <a:ahLst/>
                <a:cxnLst>
                  <a:cxn ang="0">
                    <a:pos x="connsiteX0" y="connsiteY0"/>
                  </a:cxn>
                  <a:cxn ang="0">
                    <a:pos x="connsiteX1" y="connsiteY1"/>
                  </a:cxn>
                  <a:cxn ang="0">
                    <a:pos x="connsiteX2" y="connsiteY2"/>
                  </a:cxn>
                  <a:cxn ang="0">
                    <a:pos x="connsiteX3" y="connsiteY3"/>
                  </a:cxn>
                </a:cxnLst>
                <a:rect l="l" t="t" r="r" b="b"/>
                <a:pathLst>
                  <a:path w="183155" h="121666">
                    <a:moveTo>
                      <a:pt x="96418" y="409"/>
                    </a:moveTo>
                    <a:cubicBezTo>
                      <a:pt x="63317" y="8718"/>
                      <a:pt x="4253" y="76684"/>
                      <a:pt x="71" y="100651"/>
                    </a:cubicBezTo>
                    <a:cubicBezTo>
                      <a:pt x="-4185" y="124682"/>
                      <a:pt x="185406" y="134077"/>
                      <a:pt x="183135" y="96120"/>
                    </a:cubicBezTo>
                    <a:cubicBezTo>
                      <a:pt x="180939" y="58161"/>
                      <a:pt x="120790" y="-5707"/>
                      <a:pt x="96418" y="409"/>
                    </a:cubicBezTo>
                  </a:path>
                </a:pathLst>
              </a:custGeom>
              <a:solidFill>
                <a:schemeClr val="accent1">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6" name="Freeform 665">
                <a:extLst>
                  <a:ext uri="{FF2B5EF4-FFF2-40B4-BE49-F238E27FC236}">
                    <a16:creationId xmlns:a16="http://schemas.microsoft.com/office/drawing/2014/main" id="{474DA9D0-EA31-7472-8D54-A1F716865AE0}"/>
                  </a:ext>
                </a:extLst>
              </p:cNvPr>
              <p:cNvSpPr/>
              <p:nvPr/>
            </p:nvSpPr>
            <p:spPr>
              <a:xfrm>
                <a:off x="1753227" y="-1046791"/>
                <a:ext cx="31681" cy="81456"/>
              </a:xfrm>
              <a:custGeom>
                <a:avLst/>
                <a:gdLst>
                  <a:gd name="connsiteX0" fmla="*/ 18998 w 31681"/>
                  <a:gd name="connsiteY0" fmla="*/ 81409 h 81456"/>
                  <a:gd name="connsiteX1" fmla="*/ 249 w 31681"/>
                  <a:gd name="connsiteY1" fmla="*/ 42586 h 81456"/>
                  <a:gd name="connsiteX2" fmla="*/ 11354 w 31681"/>
                  <a:gd name="connsiteY2" fmla="*/ 22 h 81456"/>
                  <a:gd name="connsiteX3" fmla="*/ 30862 w 31681"/>
                  <a:gd name="connsiteY3" fmla="*/ 39988 h 81456"/>
                  <a:gd name="connsiteX4" fmla="*/ 18998 w 31681"/>
                  <a:gd name="connsiteY4" fmla="*/ 81409 h 81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81" h="81456">
                    <a:moveTo>
                      <a:pt x="18998" y="81409"/>
                    </a:moveTo>
                    <a:cubicBezTo>
                      <a:pt x="8831" y="82487"/>
                      <a:pt x="1042" y="64959"/>
                      <a:pt x="249" y="42586"/>
                    </a:cubicBezTo>
                    <a:cubicBezTo>
                      <a:pt x="-977" y="20203"/>
                      <a:pt x="2267" y="778"/>
                      <a:pt x="11354" y="22"/>
                    </a:cubicBezTo>
                    <a:cubicBezTo>
                      <a:pt x="20513" y="-733"/>
                      <a:pt x="27544" y="17790"/>
                      <a:pt x="30862" y="39988"/>
                    </a:cubicBezTo>
                    <a:cubicBezTo>
                      <a:pt x="34144" y="61689"/>
                      <a:pt x="27039" y="80581"/>
                      <a:pt x="18998" y="81409"/>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7" name="Freeform 666">
                <a:extLst>
                  <a:ext uri="{FF2B5EF4-FFF2-40B4-BE49-F238E27FC236}">
                    <a16:creationId xmlns:a16="http://schemas.microsoft.com/office/drawing/2014/main" id="{B8A9F82D-AAF9-F799-C501-211B22F2834F}"/>
                  </a:ext>
                </a:extLst>
              </p:cNvPr>
              <p:cNvSpPr/>
              <p:nvPr/>
            </p:nvSpPr>
            <p:spPr>
              <a:xfrm>
                <a:off x="1671950" y="-965616"/>
                <a:ext cx="183192" cy="121666"/>
              </a:xfrm>
              <a:custGeom>
                <a:avLst/>
                <a:gdLst>
                  <a:gd name="connsiteX0" fmla="*/ 96418 w 183192"/>
                  <a:gd name="connsiteY0" fmla="*/ 409 h 121666"/>
                  <a:gd name="connsiteX1" fmla="*/ 71 w 183192"/>
                  <a:gd name="connsiteY1" fmla="*/ 100651 h 121666"/>
                  <a:gd name="connsiteX2" fmla="*/ 183173 w 183192"/>
                  <a:gd name="connsiteY2" fmla="*/ 96120 h 121666"/>
                  <a:gd name="connsiteX3" fmla="*/ 96418 w 183192"/>
                  <a:gd name="connsiteY3" fmla="*/ 409 h 121666"/>
                </a:gdLst>
                <a:ahLst/>
                <a:cxnLst>
                  <a:cxn ang="0">
                    <a:pos x="connsiteX0" y="connsiteY0"/>
                  </a:cxn>
                  <a:cxn ang="0">
                    <a:pos x="connsiteX1" y="connsiteY1"/>
                  </a:cxn>
                  <a:cxn ang="0">
                    <a:pos x="connsiteX2" y="connsiteY2"/>
                  </a:cxn>
                  <a:cxn ang="0">
                    <a:pos x="connsiteX3" y="connsiteY3"/>
                  </a:cxn>
                </a:cxnLst>
                <a:rect l="l" t="t" r="r" b="b"/>
                <a:pathLst>
                  <a:path w="183192" h="121666">
                    <a:moveTo>
                      <a:pt x="96418" y="409"/>
                    </a:moveTo>
                    <a:cubicBezTo>
                      <a:pt x="63316" y="8718"/>
                      <a:pt x="4289" y="76684"/>
                      <a:pt x="71" y="100651"/>
                    </a:cubicBezTo>
                    <a:cubicBezTo>
                      <a:pt x="-4185" y="124682"/>
                      <a:pt x="185373" y="134077"/>
                      <a:pt x="183173" y="96120"/>
                    </a:cubicBezTo>
                    <a:cubicBezTo>
                      <a:pt x="180902" y="58161"/>
                      <a:pt x="120793" y="-5707"/>
                      <a:pt x="96418" y="409"/>
                    </a:cubicBezTo>
                  </a:path>
                </a:pathLst>
              </a:custGeom>
              <a:solidFill>
                <a:schemeClr val="accent1">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8" name="Freeform 667">
                <a:extLst>
                  <a:ext uri="{FF2B5EF4-FFF2-40B4-BE49-F238E27FC236}">
                    <a16:creationId xmlns:a16="http://schemas.microsoft.com/office/drawing/2014/main" id="{8B66DF3E-96A4-9DBC-4DEC-D927D55DE915}"/>
                  </a:ext>
                </a:extLst>
              </p:cNvPr>
              <p:cNvSpPr/>
              <p:nvPr/>
            </p:nvSpPr>
            <p:spPr>
              <a:xfrm>
                <a:off x="1604042" y="-1880719"/>
                <a:ext cx="639755" cy="865918"/>
              </a:xfrm>
              <a:custGeom>
                <a:avLst/>
                <a:gdLst>
                  <a:gd name="connsiteX0" fmla="*/ 4841 w 639755"/>
                  <a:gd name="connsiteY0" fmla="*/ 75963 h 865918"/>
                  <a:gd name="connsiteX1" fmla="*/ 19841 w 639755"/>
                  <a:gd name="connsiteY1" fmla="*/ 265245 h 865918"/>
                  <a:gd name="connsiteX2" fmla="*/ 33904 w 639755"/>
                  <a:gd name="connsiteY2" fmla="*/ 509950 h 865918"/>
                  <a:gd name="connsiteX3" fmla="*/ 89036 w 639755"/>
                  <a:gd name="connsiteY3" fmla="*/ 854813 h 865918"/>
                  <a:gd name="connsiteX4" fmla="*/ 239291 w 639755"/>
                  <a:gd name="connsiteY4" fmla="*/ 844487 h 865918"/>
                  <a:gd name="connsiteX5" fmla="*/ 267957 w 639755"/>
                  <a:gd name="connsiteY5" fmla="*/ 453100 h 865918"/>
                  <a:gd name="connsiteX6" fmla="*/ 288979 w 639755"/>
                  <a:gd name="connsiteY6" fmla="*/ 237438 h 865918"/>
                  <a:gd name="connsiteX7" fmla="*/ 374184 w 639755"/>
                  <a:gd name="connsiteY7" fmla="*/ 255574 h 865918"/>
                  <a:gd name="connsiteX8" fmla="*/ 417309 w 639755"/>
                  <a:gd name="connsiteY8" fmla="*/ 580505 h 865918"/>
                  <a:gd name="connsiteX9" fmla="*/ 459317 w 639755"/>
                  <a:gd name="connsiteY9" fmla="*/ 835240 h 865918"/>
                  <a:gd name="connsiteX10" fmla="*/ 622661 w 639755"/>
                  <a:gd name="connsiteY10" fmla="*/ 805489 h 865918"/>
                  <a:gd name="connsiteX11" fmla="*/ 638815 w 639755"/>
                  <a:gd name="connsiteY11" fmla="*/ 516176 h 865918"/>
                  <a:gd name="connsiteX12" fmla="*/ 604994 w 639755"/>
                  <a:gd name="connsiteY12" fmla="*/ 46672 h 865918"/>
                  <a:gd name="connsiteX13" fmla="*/ 4841 w 639755"/>
                  <a:gd name="connsiteY13" fmla="*/ 75963 h 865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9755" h="865918">
                    <a:moveTo>
                      <a:pt x="4841" y="75963"/>
                    </a:moveTo>
                    <a:cubicBezTo>
                      <a:pt x="-7924" y="117411"/>
                      <a:pt x="7184" y="213407"/>
                      <a:pt x="19841" y="265245"/>
                    </a:cubicBezTo>
                    <a:cubicBezTo>
                      <a:pt x="32569" y="317130"/>
                      <a:pt x="34769" y="455726"/>
                      <a:pt x="33904" y="509950"/>
                    </a:cubicBezTo>
                    <a:cubicBezTo>
                      <a:pt x="33038" y="564027"/>
                      <a:pt x="70142" y="835461"/>
                      <a:pt x="89036" y="854813"/>
                    </a:cubicBezTo>
                    <a:cubicBezTo>
                      <a:pt x="107823" y="874248"/>
                      <a:pt x="219783" y="866511"/>
                      <a:pt x="239291" y="844487"/>
                    </a:cubicBezTo>
                    <a:cubicBezTo>
                      <a:pt x="258798" y="822501"/>
                      <a:pt x="266984" y="510456"/>
                      <a:pt x="267957" y="453100"/>
                    </a:cubicBezTo>
                    <a:cubicBezTo>
                      <a:pt x="268822" y="395781"/>
                      <a:pt x="265469" y="255104"/>
                      <a:pt x="288979" y="237438"/>
                    </a:cubicBezTo>
                    <a:cubicBezTo>
                      <a:pt x="312488" y="219771"/>
                      <a:pt x="373463" y="217257"/>
                      <a:pt x="374184" y="255574"/>
                    </a:cubicBezTo>
                    <a:cubicBezTo>
                      <a:pt x="375050" y="293965"/>
                      <a:pt x="414101" y="548626"/>
                      <a:pt x="417309" y="580505"/>
                    </a:cubicBezTo>
                    <a:cubicBezTo>
                      <a:pt x="420519" y="612310"/>
                      <a:pt x="451096" y="810887"/>
                      <a:pt x="459317" y="835240"/>
                    </a:cubicBezTo>
                    <a:cubicBezTo>
                      <a:pt x="467502" y="859566"/>
                      <a:pt x="619015" y="835461"/>
                      <a:pt x="622661" y="805489"/>
                    </a:cubicBezTo>
                    <a:cubicBezTo>
                      <a:pt x="626372" y="775443"/>
                      <a:pt x="643976" y="573634"/>
                      <a:pt x="638815" y="516176"/>
                    </a:cubicBezTo>
                    <a:cubicBezTo>
                      <a:pt x="633655" y="458673"/>
                      <a:pt x="654351" y="126401"/>
                      <a:pt x="604994" y="46672"/>
                    </a:cubicBezTo>
                    <a:cubicBezTo>
                      <a:pt x="555629" y="-33020"/>
                      <a:pt x="29000" y="-2293"/>
                      <a:pt x="4841" y="75963"/>
                    </a:cubicBezTo>
                  </a:path>
                </a:pathLst>
              </a:custGeom>
              <a:solidFill>
                <a:srgbClr val="665C5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69" name="Freeform 668">
                <a:extLst>
                  <a:ext uri="{FF2B5EF4-FFF2-40B4-BE49-F238E27FC236}">
                    <a16:creationId xmlns:a16="http://schemas.microsoft.com/office/drawing/2014/main" id="{C6409142-51F8-FAF3-D11E-ABB1C5B69941}"/>
                  </a:ext>
                </a:extLst>
              </p:cNvPr>
              <p:cNvSpPr/>
              <p:nvPr/>
            </p:nvSpPr>
            <p:spPr>
              <a:xfrm>
                <a:off x="1671876" y="-1103544"/>
                <a:ext cx="184545" cy="88744"/>
              </a:xfrm>
              <a:custGeom>
                <a:avLst/>
                <a:gdLst>
                  <a:gd name="connsiteX0" fmla="*/ 0 w 184545"/>
                  <a:gd name="connsiteY0" fmla="*/ 718 h 88744"/>
                  <a:gd name="connsiteX1" fmla="*/ 21202 w 184545"/>
                  <a:gd name="connsiteY1" fmla="*/ 77638 h 88744"/>
                  <a:gd name="connsiteX2" fmla="*/ 171457 w 184545"/>
                  <a:gd name="connsiteY2" fmla="*/ 67313 h 88744"/>
                  <a:gd name="connsiteX3" fmla="*/ 184546 w 184545"/>
                  <a:gd name="connsiteY3" fmla="*/ 0 h 88744"/>
                  <a:gd name="connsiteX4" fmla="*/ 0 w 184545"/>
                  <a:gd name="connsiteY4" fmla="*/ 718 h 88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545" h="88744">
                    <a:moveTo>
                      <a:pt x="0" y="718"/>
                    </a:moveTo>
                    <a:cubicBezTo>
                      <a:pt x="7717" y="41301"/>
                      <a:pt x="15361" y="71670"/>
                      <a:pt x="21202" y="77638"/>
                    </a:cubicBezTo>
                    <a:cubicBezTo>
                      <a:pt x="39989" y="97073"/>
                      <a:pt x="151950" y="89336"/>
                      <a:pt x="171457" y="67313"/>
                    </a:cubicBezTo>
                    <a:cubicBezTo>
                      <a:pt x="176577" y="61556"/>
                      <a:pt x="180868" y="35830"/>
                      <a:pt x="184546" y="0"/>
                    </a:cubicBezTo>
                    <a:cubicBezTo>
                      <a:pt x="125339" y="14931"/>
                      <a:pt x="61083" y="11652"/>
                      <a:pt x="0" y="718"/>
                    </a:cubicBezTo>
                  </a:path>
                </a:pathLst>
              </a:custGeom>
              <a:solidFill>
                <a:srgbClr val="523D4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0" name="Freeform 669">
                <a:extLst>
                  <a:ext uri="{FF2B5EF4-FFF2-40B4-BE49-F238E27FC236}">
                    <a16:creationId xmlns:a16="http://schemas.microsoft.com/office/drawing/2014/main" id="{DBBC7859-7AFE-8E26-0004-44C3926684B0}"/>
                  </a:ext>
                </a:extLst>
              </p:cNvPr>
              <p:cNvSpPr/>
              <p:nvPr/>
            </p:nvSpPr>
            <p:spPr>
              <a:xfrm>
                <a:off x="2053408" y="-1120566"/>
                <a:ext cx="177726" cy="85069"/>
              </a:xfrm>
              <a:custGeom>
                <a:avLst/>
                <a:gdLst>
                  <a:gd name="connsiteX0" fmla="*/ 0 w 177726"/>
                  <a:gd name="connsiteY0" fmla="*/ 27485 h 85069"/>
                  <a:gd name="connsiteX1" fmla="*/ 9952 w 177726"/>
                  <a:gd name="connsiteY1" fmla="*/ 75087 h 85069"/>
                  <a:gd name="connsiteX2" fmla="*/ 173296 w 177726"/>
                  <a:gd name="connsiteY2" fmla="*/ 45336 h 85069"/>
                  <a:gd name="connsiteX3" fmla="*/ 177727 w 177726"/>
                  <a:gd name="connsiteY3" fmla="*/ 0 h 85069"/>
                  <a:gd name="connsiteX4" fmla="*/ 0 w 177726"/>
                  <a:gd name="connsiteY4" fmla="*/ 27485 h 8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726" h="85069">
                    <a:moveTo>
                      <a:pt x="0" y="27485"/>
                    </a:moveTo>
                    <a:cubicBezTo>
                      <a:pt x="4219" y="50982"/>
                      <a:pt x="7824" y="68832"/>
                      <a:pt x="9952" y="75087"/>
                    </a:cubicBezTo>
                    <a:cubicBezTo>
                      <a:pt x="18137" y="99412"/>
                      <a:pt x="169650" y="75308"/>
                      <a:pt x="173296" y="45336"/>
                    </a:cubicBezTo>
                    <a:cubicBezTo>
                      <a:pt x="174201" y="38280"/>
                      <a:pt x="175816" y="21802"/>
                      <a:pt x="177727" y="0"/>
                    </a:cubicBezTo>
                    <a:cubicBezTo>
                      <a:pt x="125699" y="36014"/>
                      <a:pt x="62236" y="50300"/>
                      <a:pt x="0" y="27485"/>
                    </a:cubicBezTo>
                  </a:path>
                </a:pathLst>
              </a:custGeom>
              <a:solidFill>
                <a:srgbClr val="523D4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1" name="Freeform 670">
                <a:extLst>
                  <a:ext uri="{FF2B5EF4-FFF2-40B4-BE49-F238E27FC236}">
                    <a16:creationId xmlns:a16="http://schemas.microsoft.com/office/drawing/2014/main" id="{FDAC01AB-3B8C-A30C-9287-2DD39C4F78AA}"/>
                  </a:ext>
                </a:extLst>
              </p:cNvPr>
              <p:cNvSpPr/>
              <p:nvPr/>
            </p:nvSpPr>
            <p:spPr>
              <a:xfrm>
                <a:off x="1542432" y="-2270235"/>
                <a:ext cx="712430" cy="696300"/>
              </a:xfrm>
              <a:custGeom>
                <a:avLst/>
                <a:gdLst>
                  <a:gd name="connsiteX0" fmla="*/ 37821 w 712430"/>
                  <a:gd name="connsiteY0" fmla="*/ 96465 h 696300"/>
                  <a:gd name="connsiteX1" fmla="*/ 47124 w 712430"/>
                  <a:gd name="connsiteY1" fmla="*/ 289248 h 696300"/>
                  <a:gd name="connsiteX2" fmla="*/ 4359 w 712430"/>
                  <a:gd name="connsiteY2" fmla="*/ 530563 h 696300"/>
                  <a:gd name="connsiteX3" fmla="*/ 49575 w 712430"/>
                  <a:gd name="connsiteY3" fmla="*/ 566043 h 696300"/>
                  <a:gd name="connsiteX4" fmla="*/ 112858 w 712430"/>
                  <a:gd name="connsiteY4" fmla="*/ 657249 h 696300"/>
                  <a:gd name="connsiteX5" fmla="*/ 553884 w 712430"/>
                  <a:gd name="connsiteY5" fmla="*/ 669591 h 696300"/>
                  <a:gd name="connsiteX6" fmla="*/ 712112 w 712430"/>
                  <a:gd name="connsiteY6" fmla="*/ 531825 h 696300"/>
                  <a:gd name="connsiteX7" fmla="*/ 659209 w 712430"/>
                  <a:gd name="connsiteY7" fmla="*/ 244704 h 696300"/>
                  <a:gd name="connsiteX8" fmla="*/ 658342 w 712430"/>
                  <a:gd name="connsiteY8" fmla="*/ 0 h 696300"/>
                  <a:gd name="connsiteX9" fmla="*/ 571805 w 712430"/>
                  <a:gd name="connsiteY9" fmla="*/ 34688 h 696300"/>
                  <a:gd name="connsiteX10" fmla="*/ 37821 w 712430"/>
                  <a:gd name="connsiteY10" fmla="*/ 96465 h 696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2430" h="696300">
                    <a:moveTo>
                      <a:pt x="37821" y="96465"/>
                    </a:moveTo>
                    <a:cubicBezTo>
                      <a:pt x="49827" y="146986"/>
                      <a:pt x="62592" y="248803"/>
                      <a:pt x="47124" y="289248"/>
                    </a:cubicBezTo>
                    <a:cubicBezTo>
                      <a:pt x="26967" y="341989"/>
                      <a:pt x="-13274" y="509986"/>
                      <a:pt x="4359" y="530563"/>
                    </a:cubicBezTo>
                    <a:cubicBezTo>
                      <a:pt x="21919" y="551112"/>
                      <a:pt x="74635" y="532865"/>
                      <a:pt x="49575" y="566043"/>
                    </a:cubicBezTo>
                    <a:cubicBezTo>
                      <a:pt x="24551" y="599248"/>
                      <a:pt x="15680" y="630482"/>
                      <a:pt x="112858" y="657249"/>
                    </a:cubicBezTo>
                    <a:cubicBezTo>
                      <a:pt x="210034" y="684126"/>
                      <a:pt x="421587" y="723088"/>
                      <a:pt x="553884" y="669591"/>
                    </a:cubicBezTo>
                    <a:cubicBezTo>
                      <a:pt x="686219" y="616012"/>
                      <a:pt x="715961" y="564063"/>
                      <a:pt x="712112" y="531825"/>
                    </a:cubicBezTo>
                    <a:cubicBezTo>
                      <a:pt x="708216" y="499587"/>
                      <a:pt x="661342" y="299140"/>
                      <a:pt x="659209" y="244704"/>
                    </a:cubicBezTo>
                    <a:cubicBezTo>
                      <a:pt x="657843" y="209049"/>
                      <a:pt x="655139" y="85965"/>
                      <a:pt x="658342" y="0"/>
                    </a:cubicBezTo>
                    <a:cubicBezTo>
                      <a:pt x="627443" y="10657"/>
                      <a:pt x="598561" y="23644"/>
                      <a:pt x="571805" y="34688"/>
                    </a:cubicBezTo>
                    <a:cubicBezTo>
                      <a:pt x="393787" y="107085"/>
                      <a:pt x="221356" y="118055"/>
                      <a:pt x="37821" y="96465"/>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2" name="Freeform 671">
                <a:extLst>
                  <a:ext uri="{FF2B5EF4-FFF2-40B4-BE49-F238E27FC236}">
                    <a16:creationId xmlns:a16="http://schemas.microsoft.com/office/drawing/2014/main" id="{4C20EF25-28DD-8740-64D9-92237C7CBF47}"/>
                  </a:ext>
                </a:extLst>
              </p:cNvPr>
              <p:cNvSpPr/>
              <p:nvPr/>
            </p:nvSpPr>
            <p:spPr>
              <a:xfrm>
                <a:off x="1533043" y="-2554748"/>
                <a:ext cx="720353" cy="399797"/>
              </a:xfrm>
              <a:custGeom>
                <a:avLst/>
                <a:gdLst>
                  <a:gd name="connsiteX0" fmla="*/ 718538 w 720353"/>
                  <a:gd name="connsiteY0" fmla="*/ 101089 h 399797"/>
                  <a:gd name="connsiteX1" fmla="*/ 338271 w 720353"/>
                  <a:gd name="connsiteY1" fmla="*/ 4448 h 399797"/>
                  <a:gd name="connsiteX2" fmla="*/ 6464 w 720353"/>
                  <a:gd name="connsiteY2" fmla="*/ 107674 h 399797"/>
                  <a:gd name="connsiteX3" fmla="*/ 40972 w 720353"/>
                  <a:gd name="connsiteY3" fmla="*/ 355971 h 399797"/>
                  <a:gd name="connsiteX4" fmla="*/ 47210 w 720353"/>
                  <a:gd name="connsiteY4" fmla="*/ 380978 h 399797"/>
                  <a:gd name="connsiteX5" fmla="*/ 581050 w 720353"/>
                  <a:gd name="connsiteY5" fmla="*/ 327942 h 399797"/>
                  <a:gd name="connsiteX6" fmla="*/ 667731 w 720353"/>
                  <a:gd name="connsiteY6" fmla="*/ 284513 h 399797"/>
                  <a:gd name="connsiteX7" fmla="*/ 718538 w 720353"/>
                  <a:gd name="connsiteY7" fmla="*/ 101089 h 39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0353" h="399797">
                    <a:moveTo>
                      <a:pt x="718538" y="101089"/>
                    </a:moveTo>
                    <a:cubicBezTo>
                      <a:pt x="655334" y="69072"/>
                      <a:pt x="503598" y="-20918"/>
                      <a:pt x="338271" y="4448"/>
                    </a:cubicBezTo>
                    <a:cubicBezTo>
                      <a:pt x="202512" y="25246"/>
                      <a:pt x="129638" y="51258"/>
                      <a:pt x="6464" y="107674"/>
                    </a:cubicBezTo>
                    <a:cubicBezTo>
                      <a:pt x="-19462" y="119584"/>
                      <a:pt x="40972" y="355971"/>
                      <a:pt x="40972" y="355971"/>
                    </a:cubicBezTo>
                    <a:cubicBezTo>
                      <a:pt x="40972" y="355971"/>
                      <a:pt x="43567" y="365615"/>
                      <a:pt x="47210" y="380978"/>
                    </a:cubicBezTo>
                    <a:cubicBezTo>
                      <a:pt x="206947" y="418070"/>
                      <a:pt x="403031" y="400303"/>
                      <a:pt x="581050" y="327942"/>
                    </a:cubicBezTo>
                    <a:cubicBezTo>
                      <a:pt x="607841" y="316935"/>
                      <a:pt x="639284" y="302511"/>
                      <a:pt x="667731" y="284513"/>
                    </a:cubicBezTo>
                    <a:cubicBezTo>
                      <a:pt x="669393" y="238966"/>
                      <a:pt x="731664" y="107748"/>
                      <a:pt x="718538" y="101089"/>
                    </a:cubicBezTo>
                  </a:path>
                </a:pathLst>
              </a:custGeom>
              <a:solidFill>
                <a:schemeClr val="accent1">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3" name="Freeform 672">
                <a:extLst>
                  <a:ext uri="{FF2B5EF4-FFF2-40B4-BE49-F238E27FC236}">
                    <a16:creationId xmlns:a16="http://schemas.microsoft.com/office/drawing/2014/main" id="{399CB13D-FF19-CEAE-3B2C-24AE07555565}"/>
                  </a:ext>
                </a:extLst>
              </p:cNvPr>
              <p:cNvSpPr/>
              <p:nvPr/>
            </p:nvSpPr>
            <p:spPr>
              <a:xfrm>
                <a:off x="1704076" y="-2554719"/>
                <a:ext cx="332028" cy="249454"/>
              </a:xfrm>
              <a:custGeom>
                <a:avLst/>
                <a:gdLst>
                  <a:gd name="connsiteX0" fmla="*/ 205928 w 332028"/>
                  <a:gd name="connsiteY0" fmla="*/ 247429 h 249454"/>
                  <a:gd name="connsiteX1" fmla="*/ 322288 w 332028"/>
                  <a:gd name="connsiteY1" fmla="*/ 10572 h 249454"/>
                  <a:gd name="connsiteX2" fmla="*/ 167238 w 332028"/>
                  <a:gd name="connsiteY2" fmla="*/ 4419 h 249454"/>
                  <a:gd name="connsiteX3" fmla="*/ 0 w 332028"/>
                  <a:gd name="connsiteY3" fmla="*/ 34787 h 249454"/>
                  <a:gd name="connsiteX4" fmla="*/ 205928 w 332028"/>
                  <a:gd name="connsiteY4" fmla="*/ 247429 h 249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028" h="249454">
                    <a:moveTo>
                      <a:pt x="205928" y="247429"/>
                    </a:moveTo>
                    <a:cubicBezTo>
                      <a:pt x="357589" y="225802"/>
                      <a:pt x="336206" y="69908"/>
                      <a:pt x="322288" y="10572"/>
                    </a:cubicBezTo>
                    <a:cubicBezTo>
                      <a:pt x="273790" y="283"/>
                      <a:pt x="221289" y="-3889"/>
                      <a:pt x="167238" y="4419"/>
                    </a:cubicBezTo>
                    <a:cubicBezTo>
                      <a:pt x="105001" y="13924"/>
                      <a:pt x="51528" y="22702"/>
                      <a:pt x="0" y="34787"/>
                    </a:cubicBezTo>
                    <a:cubicBezTo>
                      <a:pt x="5156" y="76853"/>
                      <a:pt x="38221" y="271321"/>
                      <a:pt x="205928" y="247429"/>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4" name="Freeform 673">
                <a:extLst>
                  <a:ext uri="{FF2B5EF4-FFF2-40B4-BE49-F238E27FC236}">
                    <a16:creationId xmlns:a16="http://schemas.microsoft.com/office/drawing/2014/main" id="{0671F239-30EF-6074-1668-80710E7909A5}"/>
                  </a:ext>
                </a:extLst>
              </p:cNvPr>
              <p:cNvSpPr/>
              <p:nvPr/>
            </p:nvSpPr>
            <p:spPr>
              <a:xfrm>
                <a:off x="1760291" y="-2545533"/>
                <a:ext cx="218201" cy="179378"/>
              </a:xfrm>
              <a:custGeom>
                <a:avLst/>
                <a:gdLst>
                  <a:gd name="connsiteX0" fmla="*/ 0 w 218201"/>
                  <a:gd name="connsiteY0" fmla="*/ 33375 h 179378"/>
                  <a:gd name="connsiteX1" fmla="*/ 135579 w 218201"/>
                  <a:gd name="connsiteY1" fmla="*/ 178050 h 179378"/>
                  <a:gd name="connsiteX2" fmla="*/ 207767 w 218201"/>
                  <a:gd name="connsiteY2" fmla="*/ 7824 h 179378"/>
                  <a:gd name="connsiteX3" fmla="*/ 0 w 218201"/>
                  <a:gd name="connsiteY3" fmla="*/ 33375 h 179378"/>
                </a:gdLst>
                <a:ahLst/>
                <a:cxnLst>
                  <a:cxn ang="0">
                    <a:pos x="connsiteX0" y="connsiteY0"/>
                  </a:cxn>
                  <a:cxn ang="0">
                    <a:pos x="connsiteX1" y="connsiteY1"/>
                  </a:cxn>
                  <a:cxn ang="0">
                    <a:pos x="connsiteX2" y="connsiteY2"/>
                  </a:cxn>
                  <a:cxn ang="0">
                    <a:pos x="connsiteX3" y="connsiteY3"/>
                  </a:cxn>
                </a:cxnLst>
                <a:rect l="l" t="t" r="r" b="b"/>
                <a:pathLst>
                  <a:path w="218201" h="179378">
                    <a:moveTo>
                      <a:pt x="0" y="33375"/>
                    </a:moveTo>
                    <a:cubicBezTo>
                      <a:pt x="0" y="33375"/>
                      <a:pt x="12404" y="195606"/>
                      <a:pt x="135579" y="178050"/>
                    </a:cubicBezTo>
                    <a:cubicBezTo>
                      <a:pt x="258681" y="160494"/>
                      <a:pt x="207767" y="7824"/>
                      <a:pt x="207767" y="7824"/>
                    </a:cubicBezTo>
                    <a:cubicBezTo>
                      <a:pt x="207767" y="7824"/>
                      <a:pt x="100927" y="-21494"/>
                      <a:pt x="0" y="33375"/>
                    </a:cubicBezTo>
                  </a:path>
                </a:pathLst>
              </a:custGeom>
              <a:solidFill>
                <a:srgbClr val="A67967"/>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5" name="Freeform 674">
                <a:extLst>
                  <a:ext uri="{FF2B5EF4-FFF2-40B4-BE49-F238E27FC236}">
                    <a16:creationId xmlns:a16="http://schemas.microsoft.com/office/drawing/2014/main" id="{5B36CDA4-D370-716F-3DA3-9DD0086B816C}"/>
                  </a:ext>
                </a:extLst>
              </p:cNvPr>
              <p:cNvSpPr/>
              <p:nvPr/>
            </p:nvSpPr>
            <p:spPr>
              <a:xfrm>
                <a:off x="1507668" y="-2310678"/>
                <a:ext cx="346431" cy="302988"/>
              </a:xfrm>
              <a:custGeom>
                <a:avLst/>
                <a:gdLst>
                  <a:gd name="connsiteX0" fmla="*/ 346302 w 346431"/>
                  <a:gd name="connsiteY0" fmla="*/ 219 h 302988"/>
                  <a:gd name="connsiteX1" fmla="*/ 87512 w 346431"/>
                  <a:gd name="connsiteY1" fmla="*/ 247549 h 302988"/>
                  <a:gd name="connsiteX2" fmla="*/ 31695 w 346431"/>
                  <a:gd name="connsiteY2" fmla="*/ 278276 h 302988"/>
                  <a:gd name="connsiteX3" fmla="*/ 21779 w 346431"/>
                  <a:gd name="connsiteY3" fmla="*/ 238154 h 302988"/>
                  <a:gd name="connsiteX4" fmla="*/ 55385 w 346431"/>
                  <a:gd name="connsiteY4" fmla="*/ 147454 h 302988"/>
                  <a:gd name="connsiteX5" fmla="*/ 36996 w 346431"/>
                  <a:gd name="connsiteY5" fmla="*/ 139717 h 302988"/>
                  <a:gd name="connsiteX6" fmla="*/ 36707 w 346431"/>
                  <a:gd name="connsiteY6" fmla="*/ 140473 h 302988"/>
                  <a:gd name="connsiteX7" fmla="*/ 0 w 346431"/>
                  <a:gd name="connsiteY7" fmla="*/ 243698 h 302988"/>
                  <a:gd name="connsiteX8" fmla="*/ 30649 w 346431"/>
                  <a:gd name="connsiteY8" fmla="*/ 302989 h 302988"/>
                  <a:gd name="connsiteX9" fmla="*/ 106011 w 346431"/>
                  <a:gd name="connsiteY9" fmla="*/ 266652 h 302988"/>
                  <a:gd name="connsiteX10" fmla="*/ 346302 w 346431"/>
                  <a:gd name="connsiteY10" fmla="*/ 219 h 30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6431" h="302988">
                    <a:moveTo>
                      <a:pt x="346302" y="219"/>
                    </a:moveTo>
                    <a:cubicBezTo>
                      <a:pt x="338441" y="-5971"/>
                      <a:pt x="237514" y="119997"/>
                      <a:pt x="87512" y="247549"/>
                    </a:cubicBezTo>
                    <a:cubicBezTo>
                      <a:pt x="69340" y="261438"/>
                      <a:pt x="45685" y="277990"/>
                      <a:pt x="31695" y="278276"/>
                    </a:cubicBezTo>
                    <a:cubicBezTo>
                      <a:pt x="23978" y="280901"/>
                      <a:pt x="18498" y="256796"/>
                      <a:pt x="21779" y="238154"/>
                    </a:cubicBezTo>
                    <a:cubicBezTo>
                      <a:pt x="25457" y="200233"/>
                      <a:pt x="47200" y="176524"/>
                      <a:pt x="55385" y="147454"/>
                    </a:cubicBezTo>
                    <a:cubicBezTo>
                      <a:pt x="49291" y="145225"/>
                      <a:pt x="43125" y="142591"/>
                      <a:pt x="36996" y="139717"/>
                    </a:cubicBezTo>
                    <a:cubicBezTo>
                      <a:pt x="36852" y="139966"/>
                      <a:pt x="36743" y="140187"/>
                      <a:pt x="36707" y="140473"/>
                    </a:cubicBezTo>
                    <a:cubicBezTo>
                      <a:pt x="25781" y="169975"/>
                      <a:pt x="5625" y="201310"/>
                      <a:pt x="0" y="243698"/>
                    </a:cubicBezTo>
                    <a:cubicBezTo>
                      <a:pt x="469" y="260250"/>
                      <a:pt x="-4219" y="292663"/>
                      <a:pt x="30649" y="302989"/>
                    </a:cubicBezTo>
                    <a:cubicBezTo>
                      <a:pt x="67465" y="299894"/>
                      <a:pt x="83943" y="281260"/>
                      <a:pt x="106011" y="266652"/>
                    </a:cubicBezTo>
                    <a:cubicBezTo>
                      <a:pt x="261529" y="134283"/>
                      <a:pt x="350304" y="2844"/>
                      <a:pt x="346302" y="219"/>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6" name="Freeform 675">
                <a:extLst>
                  <a:ext uri="{FF2B5EF4-FFF2-40B4-BE49-F238E27FC236}">
                    <a16:creationId xmlns:a16="http://schemas.microsoft.com/office/drawing/2014/main" id="{7DE498CA-4B44-C649-66C1-60C2B38EE687}"/>
                  </a:ext>
                </a:extLst>
              </p:cNvPr>
              <p:cNvSpPr/>
              <p:nvPr/>
            </p:nvSpPr>
            <p:spPr>
              <a:xfrm>
                <a:off x="1951116" y="-2312410"/>
                <a:ext cx="328659" cy="298853"/>
              </a:xfrm>
              <a:custGeom>
                <a:avLst/>
                <a:gdLst>
                  <a:gd name="connsiteX0" fmla="*/ 309807 w 328659"/>
                  <a:gd name="connsiteY0" fmla="*/ 160193 h 298853"/>
                  <a:gd name="connsiteX1" fmla="*/ 288280 w 328659"/>
                  <a:gd name="connsiteY1" fmla="*/ 160193 h 298853"/>
                  <a:gd name="connsiteX2" fmla="*/ 232784 w 328659"/>
                  <a:gd name="connsiteY2" fmla="*/ 240899 h 298853"/>
                  <a:gd name="connsiteX3" fmla="*/ 175 w 328659"/>
                  <a:gd name="connsiteY3" fmla="*/ 192 h 298853"/>
                  <a:gd name="connsiteX4" fmla="*/ 213314 w 328659"/>
                  <a:gd name="connsiteY4" fmla="*/ 259247 h 298853"/>
                  <a:gd name="connsiteX5" fmla="*/ 279520 w 328659"/>
                  <a:gd name="connsiteY5" fmla="*/ 298034 h 298853"/>
                  <a:gd name="connsiteX6" fmla="*/ 328019 w 328659"/>
                  <a:gd name="connsiteY6" fmla="*/ 245145 h 298853"/>
                  <a:gd name="connsiteX7" fmla="*/ 309807 w 328659"/>
                  <a:gd name="connsiteY7" fmla="*/ 160193 h 298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659" h="298853">
                    <a:moveTo>
                      <a:pt x="309807" y="160193"/>
                    </a:moveTo>
                    <a:lnTo>
                      <a:pt x="288280" y="160193"/>
                    </a:lnTo>
                    <a:cubicBezTo>
                      <a:pt x="302634" y="211249"/>
                      <a:pt x="324918" y="330382"/>
                      <a:pt x="232784" y="240899"/>
                    </a:cubicBezTo>
                    <a:cubicBezTo>
                      <a:pt x="97677" y="116009"/>
                      <a:pt x="8216" y="-5491"/>
                      <a:pt x="175" y="192"/>
                    </a:cubicBezTo>
                    <a:cubicBezTo>
                      <a:pt x="-4188" y="2817"/>
                      <a:pt x="73049" y="129466"/>
                      <a:pt x="213314" y="259247"/>
                    </a:cubicBezTo>
                    <a:cubicBezTo>
                      <a:pt x="232249" y="274537"/>
                      <a:pt x="249954" y="290297"/>
                      <a:pt x="279520" y="298034"/>
                    </a:cubicBezTo>
                    <a:cubicBezTo>
                      <a:pt x="323007" y="305513"/>
                      <a:pt x="331296" y="259716"/>
                      <a:pt x="328019" y="245145"/>
                    </a:cubicBezTo>
                    <a:cubicBezTo>
                      <a:pt x="326136" y="212216"/>
                      <a:pt x="318031" y="184372"/>
                      <a:pt x="309807" y="160193"/>
                    </a:cubicBezTo>
                  </a:path>
                </a:pathLst>
              </a:custGeom>
              <a:solidFill>
                <a:srgbClr val="6543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7" name="Freeform 676">
                <a:extLst>
                  <a:ext uri="{FF2B5EF4-FFF2-40B4-BE49-F238E27FC236}">
                    <a16:creationId xmlns:a16="http://schemas.microsoft.com/office/drawing/2014/main" id="{B57BE55C-5C0D-3FFD-6581-8CEF00B30474}"/>
                  </a:ext>
                </a:extLst>
              </p:cNvPr>
              <p:cNvSpPr/>
              <p:nvPr/>
            </p:nvSpPr>
            <p:spPr>
              <a:xfrm>
                <a:off x="1802305" y="-2427869"/>
                <a:ext cx="90661" cy="153261"/>
              </a:xfrm>
              <a:custGeom>
                <a:avLst/>
                <a:gdLst>
                  <a:gd name="connsiteX0" fmla="*/ 89706 w 90661"/>
                  <a:gd name="connsiteY0" fmla="*/ 80889 h 153261"/>
                  <a:gd name="connsiteX1" fmla="*/ 36088 w 90661"/>
                  <a:gd name="connsiteY1" fmla="*/ 153139 h 153261"/>
                  <a:gd name="connsiteX2" fmla="*/ 967 w 90661"/>
                  <a:gd name="connsiteY2" fmla="*/ 72406 h 153261"/>
                  <a:gd name="connsiteX3" fmla="*/ 54622 w 90661"/>
                  <a:gd name="connsiteY3" fmla="*/ 119 h 153261"/>
                  <a:gd name="connsiteX4" fmla="*/ 89706 w 90661"/>
                  <a:gd name="connsiteY4" fmla="*/ 80889 h 153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61" h="153261">
                    <a:moveTo>
                      <a:pt x="89706" y="80889"/>
                    </a:moveTo>
                    <a:cubicBezTo>
                      <a:pt x="84586" y="123130"/>
                      <a:pt x="60571" y="155515"/>
                      <a:pt x="36088" y="153139"/>
                    </a:cubicBezTo>
                    <a:cubicBezTo>
                      <a:pt x="11568" y="150836"/>
                      <a:pt x="-4153" y="114675"/>
                      <a:pt x="967" y="72406"/>
                    </a:cubicBezTo>
                    <a:cubicBezTo>
                      <a:pt x="6123" y="30165"/>
                      <a:pt x="30103" y="-2220"/>
                      <a:pt x="54622" y="119"/>
                    </a:cubicBezTo>
                    <a:cubicBezTo>
                      <a:pt x="79070" y="2459"/>
                      <a:pt x="94791" y="38620"/>
                      <a:pt x="89706" y="80889"/>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8" name="Freeform 677">
                <a:extLst>
                  <a:ext uri="{FF2B5EF4-FFF2-40B4-BE49-F238E27FC236}">
                    <a16:creationId xmlns:a16="http://schemas.microsoft.com/office/drawing/2014/main" id="{72F22B10-77CC-1282-45BB-33F02D7E0FAD}"/>
                  </a:ext>
                </a:extLst>
              </p:cNvPr>
              <p:cNvSpPr/>
              <p:nvPr/>
            </p:nvSpPr>
            <p:spPr>
              <a:xfrm>
                <a:off x="1875831" y="-2428161"/>
                <a:ext cx="95033" cy="151172"/>
              </a:xfrm>
              <a:custGeom>
                <a:avLst/>
                <a:gdLst>
                  <a:gd name="connsiteX0" fmla="*/ 4029 w 95033"/>
                  <a:gd name="connsiteY0" fmla="*/ 84312 h 151172"/>
                  <a:gd name="connsiteX1" fmla="*/ 66517 w 95033"/>
                  <a:gd name="connsiteY1" fmla="*/ 150658 h 151172"/>
                  <a:gd name="connsiteX2" fmla="*/ 91037 w 95033"/>
                  <a:gd name="connsiteY2" fmla="*/ 66830 h 151172"/>
                  <a:gd name="connsiteX3" fmla="*/ 28476 w 95033"/>
                  <a:gd name="connsiteY3" fmla="*/ 521 h 151172"/>
                  <a:gd name="connsiteX4" fmla="*/ 4029 w 95033"/>
                  <a:gd name="connsiteY4" fmla="*/ 84312 h 151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033" h="151172">
                    <a:moveTo>
                      <a:pt x="4029" y="84312"/>
                    </a:moveTo>
                    <a:cubicBezTo>
                      <a:pt x="14521" y="125798"/>
                      <a:pt x="42539" y="155484"/>
                      <a:pt x="66517" y="150658"/>
                    </a:cubicBezTo>
                    <a:cubicBezTo>
                      <a:pt x="90568" y="145841"/>
                      <a:pt x="101566" y="108279"/>
                      <a:pt x="91037" y="66830"/>
                    </a:cubicBezTo>
                    <a:cubicBezTo>
                      <a:pt x="80507" y="25381"/>
                      <a:pt x="52527" y="-4342"/>
                      <a:pt x="28476" y="521"/>
                    </a:cubicBezTo>
                    <a:cubicBezTo>
                      <a:pt x="4390" y="5338"/>
                      <a:pt x="-6536" y="42827"/>
                      <a:pt x="4029" y="84312"/>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79" name="Freeform 678">
                <a:extLst>
                  <a:ext uri="{FF2B5EF4-FFF2-40B4-BE49-F238E27FC236}">
                    <a16:creationId xmlns:a16="http://schemas.microsoft.com/office/drawing/2014/main" id="{38E4FEE7-A69C-FC1F-C685-5155997D8122}"/>
                  </a:ext>
                </a:extLst>
              </p:cNvPr>
              <p:cNvSpPr/>
              <p:nvPr/>
            </p:nvSpPr>
            <p:spPr>
              <a:xfrm>
                <a:off x="1456068" y="-2446116"/>
                <a:ext cx="129340" cy="300644"/>
              </a:xfrm>
              <a:custGeom>
                <a:avLst/>
                <a:gdLst>
                  <a:gd name="connsiteX0" fmla="*/ 80806 w 129340"/>
                  <a:gd name="connsiteY0" fmla="*/ 1667 h 300644"/>
                  <a:gd name="connsiteX1" fmla="*/ 0 w 129340"/>
                  <a:gd name="connsiteY1" fmla="*/ 257415 h 300644"/>
                  <a:gd name="connsiteX2" fmla="*/ 129340 w 129340"/>
                  <a:gd name="connsiteY2" fmla="*/ 294866 h 300644"/>
                  <a:gd name="connsiteX3" fmla="*/ 80806 w 129340"/>
                  <a:gd name="connsiteY3" fmla="*/ 1667 h 300644"/>
                </a:gdLst>
                <a:ahLst/>
                <a:cxnLst>
                  <a:cxn ang="0">
                    <a:pos x="connsiteX0" y="connsiteY0"/>
                  </a:cxn>
                  <a:cxn ang="0">
                    <a:pos x="connsiteX1" y="connsiteY1"/>
                  </a:cxn>
                  <a:cxn ang="0">
                    <a:pos x="connsiteX2" y="connsiteY2"/>
                  </a:cxn>
                  <a:cxn ang="0">
                    <a:pos x="connsiteX3" y="connsiteY3"/>
                  </a:cxn>
                </a:cxnLst>
                <a:rect l="l" t="t" r="r" b="b"/>
                <a:pathLst>
                  <a:path w="129340" h="300644">
                    <a:moveTo>
                      <a:pt x="80806" y="1667"/>
                    </a:moveTo>
                    <a:cubicBezTo>
                      <a:pt x="80806" y="1667"/>
                      <a:pt x="0" y="228843"/>
                      <a:pt x="0" y="257415"/>
                    </a:cubicBezTo>
                    <a:cubicBezTo>
                      <a:pt x="0" y="270982"/>
                      <a:pt x="97646" y="316604"/>
                      <a:pt x="129340" y="294866"/>
                    </a:cubicBezTo>
                    <a:cubicBezTo>
                      <a:pt x="129340" y="294866"/>
                      <a:pt x="126853" y="-25782"/>
                      <a:pt x="80806" y="1667"/>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0" name="Freeform 679">
                <a:extLst>
                  <a:ext uri="{FF2B5EF4-FFF2-40B4-BE49-F238E27FC236}">
                    <a16:creationId xmlns:a16="http://schemas.microsoft.com/office/drawing/2014/main" id="{242D1C99-D462-496C-7D4E-F797C7507F82}"/>
                  </a:ext>
                </a:extLst>
              </p:cNvPr>
              <p:cNvSpPr/>
              <p:nvPr/>
            </p:nvSpPr>
            <p:spPr>
              <a:xfrm>
                <a:off x="1572525" y="-2303765"/>
                <a:ext cx="14363" cy="133083"/>
              </a:xfrm>
              <a:custGeom>
                <a:avLst/>
                <a:gdLst>
                  <a:gd name="connsiteX0" fmla="*/ 12848 w 14363"/>
                  <a:gd name="connsiteY0" fmla="*/ 133016 h 133083"/>
                  <a:gd name="connsiteX1" fmla="*/ 47 w 14363"/>
                  <a:gd name="connsiteY1" fmla="*/ 67748 h 133083"/>
                  <a:gd name="connsiteX2" fmla="*/ 7078 w 14363"/>
                  <a:gd name="connsiteY2" fmla="*/ 2 h 133083"/>
                  <a:gd name="connsiteX3" fmla="*/ 13208 w 14363"/>
                  <a:gd name="connsiteY3" fmla="*/ 67462 h 133083"/>
                  <a:gd name="connsiteX4" fmla="*/ 12848 w 14363"/>
                  <a:gd name="connsiteY4" fmla="*/ 133016 h 133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63" h="133083">
                    <a:moveTo>
                      <a:pt x="12848" y="133016"/>
                    </a:moveTo>
                    <a:cubicBezTo>
                      <a:pt x="8124" y="134710"/>
                      <a:pt x="-313" y="104591"/>
                      <a:pt x="47" y="67748"/>
                    </a:cubicBezTo>
                    <a:cubicBezTo>
                      <a:pt x="-458" y="30904"/>
                      <a:pt x="3185" y="-284"/>
                      <a:pt x="7078" y="2"/>
                    </a:cubicBezTo>
                    <a:cubicBezTo>
                      <a:pt x="11009" y="214"/>
                      <a:pt x="11803" y="31337"/>
                      <a:pt x="13208" y="67462"/>
                    </a:cubicBezTo>
                    <a:cubicBezTo>
                      <a:pt x="13965" y="103081"/>
                      <a:pt x="15552" y="131791"/>
                      <a:pt x="12848" y="133016"/>
                    </a:cubicBezTo>
                  </a:path>
                </a:pathLst>
              </a:custGeom>
              <a:solidFill>
                <a:srgbClr val="71C5B2"/>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3" name="Freeform 682">
                <a:extLst>
                  <a:ext uri="{FF2B5EF4-FFF2-40B4-BE49-F238E27FC236}">
                    <a16:creationId xmlns:a16="http://schemas.microsoft.com/office/drawing/2014/main" id="{098BB554-39D9-D0AF-E382-D530E554995B}"/>
                  </a:ext>
                </a:extLst>
              </p:cNvPr>
              <p:cNvSpPr/>
              <p:nvPr/>
            </p:nvSpPr>
            <p:spPr>
              <a:xfrm>
                <a:off x="1496885" y="-3229046"/>
                <a:ext cx="759129" cy="757209"/>
              </a:xfrm>
              <a:custGeom>
                <a:avLst/>
                <a:gdLst>
                  <a:gd name="connsiteX0" fmla="*/ 757189 w 759129"/>
                  <a:gd name="connsiteY0" fmla="*/ 340680 h 757209"/>
                  <a:gd name="connsiteX1" fmla="*/ 417663 w 759129"/>
                  <a:gd name="connsiteY1" fmla="*/ 755279 h 757209"/>
                  <a:gd name="connsiteX2" fmla="*/ 1949 w 759129"/>
                  <a:gd name="connsiteY2" fmla="*/ 416559 h 757209"/>
                  <a:gd name="connsiteX3" fmla="*/ 341580 w 759129"/>
                  <a:gd name="connsiteY3" fmla="*/ 1933 h 757209"/>
                  <a:gd name="connsiteX4" fmla="*/ 757189 w 759129"/>
                  <a:gd name="connsiteY4" fmla="*/ 340680 h 757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129" h="757209">
                    <a:moveTo>
                      <a:pt x="757189" y="340680"/>
                    </a:moveTo>
                    <a:cubicBezTo>
                      <a:pt x="778207" y="548753"/>
                      <a:pt x="626151" y="734333"/>
                      <a:pt x="417663" y="755279"/>
                    </a:cubicBezTo>
                    <a:cubicBezTo>
                      <a:pt x="209030" y="776215"/>
                      <a:pt x="22899" y="624531"/>
                      <a:pt x="1949" y="416559"/>
                    </a:cubicBezTo>
                    <a:cubicBezTo>
                      <a:pt x="-19109" y="208459"/>
                      <a:pt x="132912" y="22869"/>
                      <a:pt x="341580" y="1933"/>
                    </a:cubicBezTo>
                    <a:cubicBezTo>
                      <a:pt x="550105" y="-19012"/>
                      <a:pt x="736161" y="132644"/>
                      <a:pt x="757189" y="340680"/>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4" name="Freeform 683">
                <a:extLst>
                  <a:ext uri="{FF2B5EF4-FFF2-40B4-BE49-F238E27FC236}">
                    <a16:creationId xmlns:a16="http://schemas.microsoft.com/office/drawing/2014/main" id="{0B61A2A5-89BE-01E9-D74F-10F3936ABBC1}"/>
                  </a:ext>
                </a:extLst>
              </p:cNvPr>
              <p:cNvSpPr/>
              <p:nvPr/>
            </p:nvSpPr>
            <p:spPr>
              <a:xfrm>
                <a:off x="2018258" y="-2956148"/>
                <a:ext cx="94370" cy="34939"/>
              </a:xfrm>
              <a:custGeom>
                <a:avLst/>
                <a:gdLst>
                  <a:gd name="connsiteX0" fmla="*/ 93925 w 94370"/>
                  <a:gd name="connsiteY0" fmla="*/ 34357 h 34939"/>
                  <a:gd name="connsiteX1" fmla="*/ 47986 w 94370"/>
                  <a:gd name="connsiteY1" fmla="*/ 16405 h 34939"/>
                  <a:gd name="connsiteX2" fmla="*/ 534 w 94370"/>
                  <a:gd name="connsiteY2" fmla="*/ 32708 h 34939"/>
                  <a:gd name="connsiteX3" fmla="*/ 47770 w 94370"/>
                  <a:gd name="connsiteY3" fmla="*/ 0 h 34939"/>
                  <a:gd name="connsiteX4" fmla="*/ 93925 w 94370"/>
                  <a:gd name="connsiteY4" fmla="*/ 34357 h 34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70" h="34939">
                    <a:moveTo>
                      <a:pt x="93925" y="34357"/>
                    </a:moveTo>
                    <a:cubicBezTo>
                      <a:pt x="89597" y="38713"/>
                      <a:pt x="72902" y="17234"/>
                      <a:pt x="47986" y="16405"/>
                    </a:cubicBezTo>
                    <a:cubicBezTo>
                      <a:pt x="22709" y="17234"/>
                      <a:pt x="3707" y="36586"/>
                      <a:pt x="534" y="32708"/>
                    </a:cubicBezTo>
                    <a:cubicBezTo>
                      <a:pt x="-2964" y="31584"/>
                      <a:pt x="10486" y="2800"/>
                      <a:pt x="47770" y="0"/>
                    </a:cubicBezTo>
                    <a:cubicBezTo>
                      <a:pt x="86172" y="3021"/>
                      <a:pt x="96809" y="34541"/>
                      <a:pt x="93925" y="34357"/>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5" name="Freeform 684">
                <a:extLst>
                  <a:ext uri="{FF2B5EF4-FFF2-40B4-BE49-F238E27FC236}">
                    <a16:creationId xmlns:a16="http://schemas.microsoft.com/office/drawing/2014/main" id="{349FCE14-6737-5639-1CE5-4522E3C5AC6F}"/>
                  </a:ext>
                </a:extLst>
              </p:cNvPr>
              <p:cNvSpPr/>
              <p:nvPr/>
            </p:nvSpPr>
            <p:spPr>
              <a:xfrm>
                <a:off x="1646434" y="-2957226"/>
                <a:ext cx="94363" cy="34887"/>
              </a:xfrm>
              <a:custGeom>
                <a:avLst/>
                <a:gdLst>
                  <a:gd name="connsiteX0" fmla="*/ 93917 w 94363"/>
                  <a:gd name="connsiteY0" fmla="*/ 34320 h 34887"/>
                  <a:gd name="connsiteX1" fmla="*/ 48015 w 94363"/>
                  <a:gd name="connsiteY1" fmla="*/ 16331 h 34887"/>
                  <a:gd name="connsiteX2" fmla="*/ 526 w 94363"/>
                  <a:gd name="connsiteY2" fmla="*/ 32597 h 34887"/>
                  <a:gd name="connsiteX3" fmla="*/ 47834 w 94363"/>
                  <a:gd name="connsiteY3" fmla="*/ 0 h 34887"/>
                  <a:gd name="connsiteX4" fmla="*/ 93917 w 94363"/>
                  <a:gd name="connsiteY4" fmla="*/ 34320 h 34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3" h="34887">
                    <a:moveTo>
                      <a:pt x="93917" y="34320"/>
                    </a:moveTo>
                    <a:cubicBezTo>
                      <a:pt x="89626" y="38603"/>
                      <a:pt x="72931" y="17270"/>
                      <a:pt x="48015" y="16331"/>
                    </a:cubicBezTo>
                    <a:cubicBezTo>
                      <a:pt x="22666" y="17270"/>
                      <a:pt x="3736" y="36586"/>
                      <a:pt x="526" y="32597"/>
                    </a:cubicBezTo>
                    <a:cubicBezTo>
                      <a:pt x="-2935" y="31547"/>
                      <a:pt x="10442" y="2763"/>
                      <a:pt x="47834" y="0"/>
                    </a:cubicBezTo>
                    <a:cubicBezTo>
                      <a:pt x="86201" y="2948"/>
                      <a:pt x="96801" y="34504"/>
                      <a:pt x="93917" y="34320"/>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6" name="Freeform 685">
                <a:extLst>
                  <a:ext uri="{FF2B5EF4-FFF2-40B4-BE49-F238E27FC236}">
                    <a16:creationId xmlns:a16="http://schemas.microsoft.com/office/drawing/2014/main" id="{0C9A0C80-5967-CDF5-5079-BDAFA8B0C27D}"/>
                  </a:ext>
                </a:extLst>
              </p:cNvPr>
              <p:cNvSpPr/>
              <p:nvPr/>
            </p:nvSpPr>
            <p:spPr>
              <a:xfrm>
                <a:off x="1842543" y="-2713443"/>
                <a:ext cx="44520" cy="28172"/>
              </a:xfrm>
              <a:custGeom>
                <a:avLst/>
                <a:gdLst>
                  <a:gd name="connsiteX0" fmla="*/ 44492 w 44520"/>
                  <a:gd name="connsiteY0" fmla="*/ 26206 h 28172"/>
                  <a:gd name="connsiteX1" fmla="*/ 16908 w 44520"/>
                  <a:gd name="connsiteY1" fmla="*/ 22282 h 28172"/>
                  <a:gd name="connsiteX2" fmla="*/ 213 w 44520"/>
                  <a:gd name="connsiteY2" fmla="*/ 47 h 28172"/>
                  <a:gd name="connsiteX3" fmla="*/ 20009 w 44520"/>
                  <a:gd name="connsiteY3" fmla="*/ 17640 h 28172"/>
                  <a:gd name="connsiteX4" fmla="*/ 44492 w 44520"/>
                  <a:gd name="connsiteY4" fmla="*/ 26206 h 28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20" h="28172">
                    <a:moveTo>
                      <a:pt x="44492" y="26206"/>
                    </a:moveTo>
                    <a:cubicBezTo>
                      <a:pt x="45249" y="27283"/>
                      <a:pt x="30934" y="31677"/>
                      <a:pt x="16908" y="22282"/>
                    </a:cubicBezTo>
                    <a:cubicBezTo>
                      <a:pt x="3746" y="12970"/>
                      <a:pt x="-1122" y="590"/>
                      <a:pt x="213" y="47"/>
                    </a:cubicBezTo>
                    <a:cubicBezTo>
                      <a:pt x="1583" y="-782"/>
                      <a:pt x="8326" y="9543"/>
                      <a:pt x="20009" y="17640"/>
                    </a:cubicBezTo>
                    <a:cubicBezTo>
                      <a:pt x="31944" y="25810"/>
                      <a:pt x="44168" y="24262"/>
                      <a:pt x="44492" y="26206"/>
                    </a:cubicBezTo>
                  </a:path>
                </a:pathLst>
              </a:custGeom>
              <a:solidFill>
                <a:srgbClr val="A16145"/>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7" name="Freeform 686">
                <a:extLst>
                  <a:ext uri="{FF2B5EF4-FFF2-40B4-BE49-F238E27FC236}">
                    <a16:creationId xmlns:a16="http://schemas.microsoft.com/office/drawing/2014/main" id="{9C00F8EA-96D7-5346-E6A5-7A4EBDD023F0}"/>
                  </a:ext>
                </a:extLst>
              </p:cNvPr>
              <p:cNvSpPr/>
              <p:nvPr/>
            </p:nvSpPr>
            <p:spPr>
              <a:xfrm>
                <a:off x="1595793" y="-2771251"/>
                <a:ext cx="110915" cy="58508"/>
              </a:xfrm>
              <a:custGeom>
                <a:avLst/>
                <a:gdLst>
                  <a:gd name="connsiteX0" fmla="*/ 110916 w 110915"/>
                  <a:gd name="connsiteY0" fmla="*/ 29650 h 58508"/>
                  <a:gd name="connsiteX1" fmla="*/ 55277 w 110915"/>
                  <a:gd name="connsiteY1" fmla="*/ 58508 h 58508"/>
                  <a:gd name="connsiteX2" fmla="*/ 0 w 110915"/>
                  <a:gd name="connsiteY2" fmla="*/ 28895 h 58508"/>
                  <a:gd name="connsiteX3" fmla="*/ 55674 w 110915"/>
                  <a:gd name="connsiteY3" fmla="*/ 1 h 58508"/>
                  <a:gd name="connsiteX4" fmla="*/ 110916 w 110915"/>
                  <a:gd name="connsiteY4" fmla="*/ 29650 h 58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915" h="58508">
                    <a:moveTo>
                      <a:pt x="110916" y="29650"/>
                    </a:moveTo>
                    <a:cubicBezTo>
                      <a:pt x="110880" y="45696"/>
                      <a:pt x="85855" y="58646"/>
                      <a:pt x="55277" y="58508"/>
                    </a:cubicBezTo>
                    <a:cubicBezTo>
                      <a:pt x="24592" y="58287"/>
                      <a:pt x="-72" y="45014"/>
                      <a:pt x="0" y="28895"/>
                    </a:cubicBezTo>
                    <a:cubicBezTo>
                      <a:pt x="73" y="12776"/>
                      <a:pt x="24989" y="-110"/>
                      <a:pt x="55674" y="1"/>
                    </a:cubicBezTo>
                    <a:cubicBezTo>
                      <a:pt x="86252" y="213"/>
                      <a:pt x="110988" y="13495"/>
                      <a:pt x="110916" y="29650"/>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8" name="Freeform 687">
                <a:extLst>
                  <a:ext uri="{FF2B5EF4-FFF2-40B4-BE49-F238E27FC236}">
                    <a16:creationId xmlns:a16="http://schemas.microsoft.com/office/drawing/2014/main" id="{C68900B4-04FF-4D6A-1268-57DAF51E74DC}"/>
                  </a:ext>
                </a:extLst>
              </p:cNvPr>
              <p:cNvSpPr/>
              <p:nvPr/>
            </p:nvSpPr>
            <p:spPr>
              <a:xfrm>
                <a:off x="2042518" y="-2778270"/>
                <a:ext cx="110879" cy="58439"/>
              </a:xfrm>
              <a:custGeom>
                <a:avLst/>
                <a:gdLst>
                  <a:gd name="connsiteX0" fmla="*/ 110879 w 110879"/>
                  <a:gd name="connsiteY0" fmla="*/ 29651 h 58439"/>
                  <a:gd name="connsiteX1" fmla="*/ 55205 w 110879"/>
                  <a:gd name="connsiteY1" fmla="*/ 58435 h 58439"/>
                  <a:gd name="connsiteX2" fmla="*/ 0 w 110879"/>
                  <a:gd name="connsiteY2" fmla="*/ 28859 h 58439"/>
                  <a:gd name="connsiteX3" fmla="*/ 55602 w 110879"/>
                  <a:gd name="connsiteY3" fmla="*/ 2 h 58439"/>
                  <a:gd name="connsiteX4" fmla="*/ 110879 w 110879"/>
                  <a:gd name="connsiteY4" fmla="*/ 29651 h 58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879" h="58439">
                    <a:moveTo>
                      <a:pt x="110879" y="29651"/>
                    </a:moveTo>
                    <a:cubicBezTo>
                      <a:pt x="110735" y="45734"/>
                      <a:pt x="85891" y="58721"/>
                      <a:pt x="55205" y="58435"/>
                    </a:cubicBezTo>
                    <a:cubicBezTo>
                      <a:pt x="24628" y="58223"/>
                      <a:pt x="-108" y="45052"/>
                      <a:pt x="0" y="28859"/>
                    </a:cubicBezTo>
                    <a:cubicBezTo>
                      <a:pt x="72" y="12777"/>
                      <a:pt x="24952" y="-173"/>
                      <a:pt x="55602" y="2"/>
                    </a:cubicBezTo>
                    <a:cubicBezTo>
                      <a:pt x="86215" y="223"/>
                      <a:pt x="110951" y="13459"/>
                      <a:pt x="110879" y="29651"/>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89" name="Freeform 688">
                <a:extLst>
                  <a:ext uri="{FF2B5EF4-FFF2-40B4-BE49-F238E27FC236}">
                    <a16:creationId xmlns:a16="http://schemas.microsoft.com/office/drawing/2014/main" id="{5299ACB7-DC7C-E8D9-79CB-004BF90F8AE9}"/>
                  </a:ext>
                </a:extLst>
              </p:cNvPr>
              <p:cNvSpPr/>
              <p:nvPr/>
            </p:nvSpPr>
            <p:spPr>
              <a:xfrm>
                <a:off x="1763572" y="-2641976"/>
                <a:ext cx="223993" cy="89546"/>
              </a:xfrm>
              <a:custGeom>
                <a:avLst/>
                <a:gdLst>
                  <a:gd name="connsiteX0" fmla="*/ 0 w 223993"/>
                  <a:gd name="connsiteY0" fmla="*/ 0 h 89546"/>
                  <a:gd name="connsiteX1" fmla="*/ 223994 w 223993"/>
                  <a:gd name="connsiteY1" fmla="*/ 1004 h 89546"/>
                  <a:gd name="connsiteX2" fmla="*/ 93391 w 223993"/>
                  <a:gd name="connsiteY2" fmla="*/ 88765 h 89546"/>
                  <a:gd name="connsiteX3" fmla="*/ 0 w 223993"/>
                  <a:gd name="connsiteY3" fmla="*/ 0 h 89546"/>
                </a:gdLst>
                <a:ahLst/>
                <a:cxnLst>
                  <a:cxn ang="0">
                    <a:pos x="connsiteX0" y="connsiteY0"/>
                  </a:cxn>
                  <a:cxn ang="0">
                    <a:pos x="connsiteX1" y="connsiteY1"/>
                  </a:cxn>
                  <a:cxn ang="0">
                    <a:pos x="connsiteX2" y="connsiteY2"/>
                  </a:cxn>
                  <a:cxn ang="0">
                    <a:pos x="connsiteX3" y="connsiteY3"/>
                  </a:cxn>
                </a:cxnLst>
                <a:rect l="l" t="t" r="r" b="b"/>
                <a:pathLst>
                  <a:path w="223993" h="89546">
                    <a:moveTo>
                      <a:pt x="0" y="0"/>
                    </a:moveTo>
                    <a:lnTo>
                      <a:pt x="223994" y="1004"/>
                    </a:lnTo>
                    <a:cubicBezTo>
                      <a:pt x="223994" y="1004"/>
                      <a:pt x="203801" y="99237"/>
                      <a:pt x="93391" y="88765"/>
                    </a:cubicBezTo>
                    <a:cubicBezTo>
                      <a:pt x="17020" y="81636"/>
                      <a:pt x="0" y="0"/>
                      <a:pt x="0"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0" name="Freeform 689">
                <a:extLst>
                  <a:ext uri="{FF2B5EF4-FFF2-40B4-BE49-F238E27FC236}">
                    <a16:creationId xmlns:a16="http://schemas.microsoft.com/office/drawing/2014/main" id="{DC6C93FA-5F44-3B67-19D7-918BA102AA70}"/>
                  </a:ext>
                </a:extLst>
              </p:cNvPr>
              <p:cNvSpPr/>
              <p:nvPr/>
            </p:nvSpPr>
            <p:spPr>
              <a:xfrm>
                <a:off x="1659888" y="-2838321"/>
                <a:ext cx="63133" cy="38697"/>
              </a:xfrm>
              <a:custGeom>
                <a:avLst/>
                <a:gdLst>
                  <a:gd name="connsiteX0" fmla="*/ 63083 w 63133"/>
                  <a:gd name="connsiteY0" fmla="*/ 5543 h 38697"/>
                  <a:gd name="connsiteX1" fmla="*/ 33263 w 63133"/>
                  <a:gd name="connsiteY1" fmla="*/ 38647 h 38697"/>
                  <a:gd name="connsiteX2" fmla="*/ 54 w 63133"/>
                  <a:gd name="connsiteY2" fmla="*/ 8997 h 38697"/>
                  <a:gd name="connsiteX3" fmla="*/ 29801 w 63133"/>
                  <a:gd name="connsiteY3" fmla="*/ 18319 h 38697"/>
                  <a:gd name="connsiteX4" fmla="*/ 63083 w 63133"/>
                  <a:gd name="connsiteY4" fmla="*/ 5543 h 38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33" h="38697">
                    <a:moveTo>
                      <a:pt x="63083" y="5543"/>
                    </a:moveTo>
                    <a:cubicBezTo>
                      <a:pt x="64057" y="22887"/>
                      <a:pt x="50787" y="37680"/>
                      <a:pt x="33263" y="38647"/>
                    </a:cubicBezTo>
                    <a:cubicBezTo>
                      <a:pt x="15919" y="39623"/>
                      <a:pt x="1027" y="26378"/>
                      <a:pt x="54" y="8997"/>
                    </a:cubicBezTo>
                    <a:cubicBezTo>
                      <a:pt x="-956" y="-8448"/>
                      <a:pt x="12421" y="19286"/>
                      <a:pt x="29801" y="18319"/>
                    </a:cubicBezTo>
                    <a:cubicBezTo>
                      <a:pt x="47217" y="17314"/>
                      <a:pt x="62073" y="-11902"/>
                      <a:pt x="63083" y="5543"/>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1" name="Freeform 690">
                <a:extLst>
                  <a:ext uri="{FF2B5EF4-FFF2-40B4-BE49-F238E27FC236}">
                    <a16:creationId xmlns:a16="http://schemas.microsoft.com/office/drawing/2014/main" id="{BB593631-1BAE-DA9B-5C0D-73B9EF98F579}"/>
                  </a:ext>
                </a:extLst>
              </p:cNvPr>
              <p:cNvSpPr/>
              <p:nvPr/>
            </p:nvSpPr>
            <p:spPr>
              <a:xfrm>
                <a:off x="2029234" y="-2841712"/>
                <a:ext cx="63090" cy="38706"/>
              </a:xfrm>
              <a:custGeom>
                <a:avLst/>
                <a:gdLst>
                  <a:gd name="connsiteX0" fmla="*/ 63044 w 63090"/>
                  <a:gd name="connsiteY0" fmla="*/ 5406 h 38706"/>
                  <a:gd name="connsiteX1" fmla="*/ 33296 w 63090"/>
                  <a:gd name="connsiteY1" fmla="*/ 38657 h 38706"/>
                  <a:gd name="connsiteX2" fmla="*/ 50 w 63090"/>
                  <a:gd name="connsiteY2" fmla="*/ 8970 h 38706"/>
                  <a:gd name="connsiteX3" fmla="*/ 29798 w 63090"/>
                  <a:gd name="connsiteY3" fmla="*/ 18651 h 38706"/>
                  <a:gd name="connsiteX4" fmla="*/ 63044 w 63090"/>
                  <a:gd name="connsiteY4" fmla="*/ 5406 h 387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090" h="38706">
                    <a:moveTo>
                      <a:pt x="63044" y="5406"/>
                    </a:moveTo>
                    <a:cubicBezTo>
                      <a:pt x="63981" y="22823"/>
                      <a:pt x="50820" y="37717"/>
                      <a:pt x="33296" y="38657"/>
                    </a:cubicBezTo>
                    <a:cubicBezTo>
                      <a:pt x="15879" y="39624"/>
                      <a:pt x="988" y="26314"/>
                      <a:pt x="50" y="8970"/>
                    </a:cubicBezTo>
                    <a:cubicBezTo>
                      <a:pt x="-924" y="-8374"/>
                      <a:pt x="12382" y="19655"/>
                      <a:pt x="29798" y="18651"/>
                    </a:cubicBezTo>
                    <a:cubicBezTo>
                      <a:pt x="47214" y="17684"/>
                      <a:pt x="62106" y="-11865"/>
                      <a:pt x="63044" y="5406"/>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2" name="Freeform 691">
                <a:extLst>
                  <a:ext uri="{FF2B5EF4-FFF2-40B4-BE49-F238E27FC236}">
                    <a16:creationId xmlns:a16="http://schemas.microsoft.com/office/drawing/2014/main" id="{0A8564AB-68DE-2A81-003C-4464985680DD}"/>
                  </a:ext>
                </a:extLst>
              </p:cNvPr>
              <p:cNvSpPr/>
              <p:nvPr/>
            </p:nvSpPr>
            <p:spPr>
              <a:xfrm>
                <a:off x="1432078" y="-3370190"/>
                <a:ext cx="882248" cy="612363"/>
              </a:xfrm>
              <a:custGeom>
                <a:avLst/>
                <a:gdLst>
                  <a:gd name="connsiteX0" fmla="*/ 882208 w 882248"/>
                  <a:gd name="connsiteY0" fmla="*/ 438829 h 612363"/>
                  <a:gd name="connsiteX1" fmla="*/ 865159 w 882248"/>
                  <a:gd name="connsiteY1" fmla="*/ 409474 h 612363"/>
                  <a:gd name="connsiteX2" fmla="*/ 867928 w 882248"/>
                  <a:gd name="connsiteY2" fmla="*/ 392811 h 612363"/>
                  <a:gd name="connsiteX3" fmla="*/ 857008 w 882248"/>
                  <a:gd name="connsiteY3" fmla="*/ 366404 h 612363"/>
                  <a:gd name="connsiteX4" fmla="*/ 868509 w 882248"/>
                  <a:gd name="connsiteY4" fmla="*/ 337546 h 612363"/>
                  <a:gd name="connsiteX5" fmla="*/ 852134 w 882248"/>
                  <a:gd name="connsiteY5" fmla="*/ 308191 h 612363"/>
                  <a:gd name="connsiteX6" fmla="*/ 854737 w 882248"/>
                  <a:gd name="connsiteY6" fmla="*/ 291492 h 612363"/>
                  <a:gd name="connsiteX7" fmla="*/ 823684 w 882248"/>
                  <a:gd name="connsiteY7" fmla="*/ 250909 h 612363"/>
                  <a:gd name="connsiteX8" fmla="*/ 825890 w 882248"/>
                  <a:gd name="connsiteY8" fmla="*/ 234716 h 612363"/>
                  <a:gd name="connsiteX9" fmla="*/ 785468 w 882248"/>
                  <a:gd name="connsiteY9" fmla="*/ 189703 h 612363"/>
                  <a:gd name="connsiteX10" fmla="*/ 787878 w 882248"/>
                  <a:gd name="connsiteY10" fmla="*/ 169918 h 612363"/>
                  <a:gd name="connsiteX11" fmla="*/ 717749 w 882248"/>
                  <a:gd name="connsiteY11" fmla="*/ 107920 h 612363"/>
                  <a:gd name="connsiteX12" fmla="*/ 691066 w 882248"/>
                  <a:gd name="connsiteY12" fmla="*/ 114653 h 612363"/>
                  <a:gd name="connsiteX13" fmla="*/ 700874 w 882248"/>
                  <a:gd name="connsiteY13" fmla="*/ 86007 h 612363"/>
                  <a:gd name="connsiteX14" fmla="*/ 650933 w 882248"/>
                  <a:gd name="connsiteY14" fmla="*/ 43739 h 612363"/>
                  <a:gd name="connsiteX15" fmla="*/ 623024 w 882248"/>
                  <a:gd name="connsiteY15" fmla="*/ 53594 h 612363"/>
                  <a:gd name="connsiteX16" fmla="*/ 623060 w 882248"/>
                  <a:gd name="connsiteY16" fmla="*/ 52655 h 612363"/>
                  <a:gd name="connsiteX17" fmla="*/ 573119 w 882248"/>
                  <a:gd name="connsiteY17" fmla="*/ 10386 h 612363"/>
                  <a:gd name="connsiteX18" fmla="*/ 538900 w 882248"/>
                  <a:gd name="connsiteY18" fmla="*/ 25815 h 612363"/>
                  <a:gd name="connsiteX19" fmla="*/ 496568 w 882248"/>
                  <a:gd name="connsiteY19" fmla="*/ 5274 h 612363"/>
                  <a:gd name="connsiteX20" fmla="*/ 464369 w 882248"/>
                  <a:gd name="connsiteY20" fmla="*/ 18870 h 612363"/>
                  <a:gd name="connsiteX21" fmla="*/ 423010 w 882248"/>
                  <a:gd name="connsiteY21" fmla="*/ 52 h 612363"/>
                  <a:gd name="connsiteX22" fmla="*/ 387132 w 882248"/>
                  <a:gd name="connsiteY22" fmla="*/ 17718 h 612363"/>
                  <a:gd name="connsiteX23" fmla="*/ 349883 w 882248"/>
                  <a:gd name="connsiteY23" fmla="*/ 3331 h 612363"/>
                  <a:gd name="connsiteX24" fmla="*/ 308525 w 882248"/>
                  <a:gd name="connsiteY24" fmla="*/ 29379 h 612363"/>
                  <a:gd name="connsiteX25" fmla="*/ 274162 w 882248"/>
                  <a:gd name="connsiteY25" fmla="*/ 18077 h 612363"/>
                  <a:gd name="connsiteX26" fmla="*/ 228584 w 882248"/>
                  <a:gd name="connsiteY26" fmla="*/ 58633 h 612363"/>
                  <a:gd name="connsiteX27" fmla="*/ 175218 w 882248"/>
                  <a:gd name="connsiteY27" fmla="*/ 95974 h 612363"/>
                  <a:gd name="connsiteX28" fmla="*/ 158848 w 882248"/>
                  <a:gd name="connsiteY28" fmla="*/ 94647 h 612363"/>
                  <a:gd name="connsiteX29" fmla="*/ 94592 w 882248"/>
                  <a:gd name="connsiteY29" fmla="*/ 162614 h 612363"/>
                  <a:gd name="connsiteX30" fmla="*/ 96323 w 882248"/>
                  <a:gd name="connsiteY30" fmla="*/ 174809 h 612363"/>
                  <a:gd name="connsiteX31" fmla="*/ 74111 w 882248"/>
                  <a:gd name="connsiteY31" fmla="*/ 208382 h 612363"/>
                  <a:gd name="connsiteX32" fmla="*/ 34808 w 882248"/>
                  <a:gd name="connsiteY32" fmla="*/ 264403 h 612363"/>
                  <a:gd name="connsiteX33" fmla="*/ 40757 w 882248"/>
                  <a:gd name="connsiteY33" fmla="*/ 286813 h 612363"/>
                  <a:gd name="connsiteX34" fmla="*/ 22836 w 882248"/>
                  <a:gd name="connsiteY34" fmla="*/ 324412 h 612363"/>
                  <a:gd name="connsiteX35" fmla="*/ 23918 w 882248"/>
                  <a:gd name="connsiteY35" fmla="*/ 332038 h 612363"/>
                  <a:gd name="connsiteX36" fmla="*/ 12596 w 882248"/>
                  <a:gd name="connsiteY36" fmla="*/ 367269 h 612363"/>
                  <a:gd name="connsiteX37" fmla="*/ 18762 w 882248"/>
                  <a:gd name="connsiteY37" fmla="*/ 389680 h 612363"/>
                  <a:gd name="connsiteX38" fmla="*/ 48 w 882248"/>
                  <a:gd name="connsiteY38" fmla="*/ 427278 h 612363"/>
                  <a:gd name="connsiteX39" fmla="*/ 21754 w 882248"/>
                  <a:gd name="connsiteY39" fmla="*/ 462795 h 612363"/>
                  <a:gd name="connsiteX40" fmla="*/ 913 w 882248"/>
                  <a:gd name="connsiteY40" fmla="*/ 498017 h 612363"/>
                  <a:gd name="connsiteX41" fmla="*/ 22079 w 882248"/>
                  <a:gd name="connsiteY41" fmla="*/ 529933 h 612363"/>
                  <a:gd name="connsiteX42" fmla="*/ 71406 w 882248"/>
                  <a:gd name="connsiteY42" fmla="*/ 612361 h 612363"/>
                  <a:gd name="connsiteX43" fmla="*/ 72849 w 882248"/>
                  <a:gd name="connsiteY43" fmla="*/ 564151 h 612363"/>
                  <a:gd name="connsiteX44" fmla="*/ 71731 w 882248"/>
                  <a:gd name="connsiteY44" fmla="*/ 531259 h 612363"/>
                  <a:gd name="connsiteX45" fmla="*/ 84677 w 882248"/>
                  <a:gd name="connsiteY45" fmla="*/ 494241 h 612363"/>
                  <a:gd name="connsiteX46" fmla="*/ 80854 w 882248"/>
                  <a:gd name="connsiteY46" fmla="*/ 480029 h 612363"/>
                  <a:gd name="connsiteX47" fmla="*/ 82549 w 882248"/>
                  <a:gd name="connsiteY47" fmla="*/ 457573 h 612363"/>
                  <a:gd name="connsiteX48" fmla="*/ 82549 w 882248"/>
                  <a:gd name="connsiteY48" fmla="*/ 457398 h 612363"/>
                  <a:gd name="connsiteX49" fmla="*/ 97549 w 882248"/>
                  <a:gd name="connsiteY49" fmla="*/ 422931 h 612363"/>
                  <a:gd name="connsiteX50" fmla="*/ 96611 w 882248"/>
                  <a:gd name="connsiteY50" fmla="*/ 416815 h 612363"/>
                  <a:gd name="connsiteX51" fmla="*/ 134473 w 882248"/>
                  <a:gd name="connsiteY51" fmla="*/ 361761 h 612363"/>
                  <a:gd name="connsiteX52" fmla="*/ 134076 w 882248"/>
                  <a:gd name="connsiteY52" fmla="*/ 357405 h 612363"/>
                  <a:gd name="connsiteX53" fmla="*/ 155891 w 882248"/>
                  <a:gd name="connsiteY53" fmla="*/ 326539 h 612363"/>
                  <a:gd name="connsiteX54" fmla="*/ 189533 w 882248"/>
                  <a:gd name="connsiteY54" fmla="*/ 312428 h 612363"/>
                  <a:gd name="connsiteX55" fmla="*/ 213404 w 882248"/>
                  <a:gd name="connsiteY55" fmla="*/ 317255 h 612363"/>
                  <a:gd name="connsiteX56" fmla="*/ 258981 w 882248"/>
                  <a:gd name="connsiteY56" fmla="*/ 281240 h 612363"/>
                  <a:gd name="connsiteX57" fmla="*/ 265508 w 882248"/>
                  <a:gd name="connsiteY57" fmla="*/ 276957 h 612363"/>
                  <a:gd name="connsiteX58" fmla="*/ 305172 w 882248"/>
                  <a:gd name="connsiteY58" fmla="*/ 286315 h 612363"/>
                  <a:gd name="connsiteX59" fmla="*/ 326409 w 882248"/>
                  <a:gd name="connsiteY59" fmla="*/ 282207 h 612363"/>
                  <a:gd name="connsiteX60" fmla="*/ 357240 w 882248"/>
                  <a:gd name="connsiteY60" fmla="*/ 291022 h 612363"/>
                  <a:gd name="connsiteX61" fmla="*/ 388610 w 882248"/>
                  <a:gd name="connsiteY61" fmla="*/ 278431 h 612363"/>
                  <a:gd name="connsiteX62" fmla="*/ 405666 w 882248"/>
                  <a:gd name="connsiteY62" fmla="*/ 279693 h 612363"/>
                  <a:gd name="connsiteX63" fmla="*/ 456147 w 882248"/>
                  <a:gd name="connsiteY63" fmla="*/ 256343 h 612363"/>
                  <a:gd name="connsiteX64" fmla="*/ 510847 w 882248"/>
                  <a:gd name="connsiteY64" fmla="*/ 277169 h 612363"/>
                  <a:gd name="connsiteX65" fmla="*/ 513480 w 882248"/>
                  <a:gd name="connsiteY65" fmla="*/ 276847 h 612363"/>
                  <a:gd name="connsiteX66" fmla="*/ 547950 w 882248"/>
                  <a:gd name="connsiteY66" fmla="*/ 288148 h 612363"/>
                  <a:gd name="connsiteX67" fmla="*/ 573227 w 882248"/>
                  <a:gd name="connsiteY67" fmla="*/ 280190 h 612363"/>
                  <a:gd name="connsiteX68" fmla="*/ 625728 w 882248"/>
                  <a:gd name="connsiteY68" fmla="*/ 299515 h 612363"/>
                  <a:gd name="connsiteX69" fmla="*/ 670116 w 882248"/>
                  <a:gd name="connsiteY69" fmla="*/ 322330 h 612363"/>
                  <a:gd name="connsiteX70" fmla="*/ 679203 w 882248"/>
                  <a:gd name="connsiteY70" fmla="*/ 321031 h 612363"/>
                  <a:gd name="connsiteX71" fmla="*/ 731234 w 882248"/>
                  <a:gd name="connsiteY71" fmla="*/ 339453 h 612363"/>
                  <a:gd name="connsiteX72" fmla="*/ 734336 w 882248"/>
                  <a:gd name="connsiteY72" fmla="*/ 339241 h 612363"/>
                  <a:gd name="connsiteX73" fmla="*/ 734300 w 882248"/>
                  <a:gd name="connsiteY73" fmla="*/ 340788 h 612363"/>
                  <a:gd name="connsiteX74" fmla="*/ 771945 w 882248"/>
                  <a:gd name="connsiteY74" fmla="*/ 384678 h 612363"/>
                  <a:gd name="connsiteX75" fmla="*/ 770468 w 882248"/>
                  <a:gd name="connsiteY75" fmla="*/ 397168 h 612363"/>
                  <a:gd name="connsiteX76" fmla="*/ 798807 w 882248"/>
                  <a:gd name="connsiteY76" fmla="*/ 436019 h 612363"/>
                  <a:gd name="connsiteX77" fmla="*/ 798484 w 882248"/>
                  <a:gd name="connsiteY77" fmla="*/ 442568 h 612363"/>
                  <a:gd name="connsiteX78" fmla="*/ 823583 w 882248"/>
                  <a:gd name="connsiteY78" fmla="*/ 532015 h 612363"/>
                  <a:gd name="connsiteX79" fmla="*/ 825346 w 882248"/>
                  <a:gd name="connsiteY79" fmla="*/ 552168 h 612363"/>
                  <a:gd name="connsiteX80" fmla="*/ 873559 w 882248"/>
                  <a:gd name="connsiteY80" fmla="*/ 502015 h 612363"/>
                  <a:gd name="connsiteX81" fmla="*/ 866128 w 882248"/>
                  <a:gd name="connsiteY81" fmla="*/ 471030 h 612363"/>
                  <a:gd name="connsiteX82" fmla="*/ 882208 w 882248"/>
                  <a:gd name="connsiteY82" fmla="*/ 438829 h 612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882248" h="612363">
                    <a:moveTo>
                      <a:pt x="882208" y="438829"/>
                    </a:moveTo>
                    <a:cubicBezTo>
                      <a:pt x="881636" y="426707"/>
                      <a:pt x="874999" y="416198"/>
                      <a:pt x="865159" y="409474"/>
                    </a:cubicBezTo>
                    <a:cubicBezTo>
                      <a:pt x="867134" y="404214"/>
                      <a:pt x="868186" y="398678"/>
                      <a:pt x="867928" y="392811"/>
                    </a:cubicBezTo>
                    <a:cubicBezTo>
                      <a:pt x="867494" y="382670"/>
                      <a:pt x="863423" y="373634"/>
                      <a:pt x="857008" y="366404"/>
                    </a:cubicBezTo>
                    <a:cubicBezTo>
                      <a:pt x="864540" y="358952"/>
                      <a:pt x="869017" y="348737"/>
                      <a:pt x="868509" y="337546"/>
                    </a:cubicBezTo>
                    <a:cubicBezTo>
                      <a:pt x="867928" y="325388"/>
                      <a:pt x="861623" y="314878"/>
                      <a:pt x="852134" y="308191"/>
                    </a:cubicBezTo>
                    <a:cubicBezTo>
                      <a:pt x="854008" y="302932"/>
                      <a:pt x="855023" y="297359"/>
                      <a:pt x="854737" y="291492"/>
                    </a:cubicBezTo>
                    <a:cubicBezTo>
                      <a:pt x="853869" y="272527"/>
                      <a:pt x="841103" y="256878"/>
                      <a:pt x="823684" y="250909"/>
                    </a:cubicBezTo>
                    <a:cubicBezTo>
                      <a:pt x="825235" y="245834"/>
                      <a:pt x="826103" y="240363"/>
                      <a:pt x="825890" y="234716"/>
                    </a:cubicBezTo>
                    <a:cubicBezTo>
                      <a:pt x="824875" y="212012"/>
                      <a:pt x="807678" y="193811"/>
                      <a:pt x="785468" y="189703"/>
                    </a:cubicBezTo>
                    <a:cubicBezTo>
                      <a:pt x="787379" y="183477"/>
                      <a:pt x="788173" y="176789"/>
                      <a:pt x="787878" y="169918"/>
                    </a:cubicBezTo>
                    <a:cubicBezTo>
                      <a:pt x="786225" y="134005"/>
                      <a:pt x="754813" y="106271"/>
                      <a:pt x="717749" y="107920"/>
                    </a:cubicBezTo>
                    <a:cubicBezTo>
                      <a:pt x="708085" y="108390"/>
                      <a:pt x="699215" y="110840"/>
                      <a:pt x="691066" y="114653"/>
                    </a:cubicBezTo>
                    <a:cubicBezTo>
                      <a:pt x="697556" y="106667"/>
                      <a:pt x="701378" y="96766"/>
                      <a:pt x="700874" y="86007"/>
                    </a:cubicBezTo>
                    <a:cubicBezTo>
                      <a:pt x="699756" y="61470"/>
                      <a:pt x="677436" y="42514"/>
                      <a:pt x="650933" y="43739"/>
                    </a:cubicBezTo>
                    <a:cubicBezTo>
                      <a:pt x="640296" y="44172"/>
                      <a:pt x="630668" y="47874"/>
                      <a:pt x="623024" y="53594"/>
                    </a:cubicBezTo>
                    <a:cubicBezTo>
                      <a:pt x="622951" y="53309"/>
                      <a:pt x="623096" y="52986"/>
                      <a:pt x="623060" y="52655"/>
                    </a:cubicBezTo>
                    <a:cubicBezTo>
                      <a:pt x="621942" y="28191"/>
                      <a:pt x="599550" y="9161"/>
                      <a:pt x="573119" y="10386"/>
                    </a:cubicBezTo>
                    <a:cubicBezTo>
                      <a:pt x="559381" y="11031"/>
                      <a:pt x="547338" y="16926"/>
                      <a:pt x="538900" y="25815"/>
                    </a:cubicBezTo>
                    <a:cubicBezTo>
                      <a:pt x="530067" y="12864"/>
                      <a:pt x="514309" y="4519"/>
                      <a:pt x="496568" y="5274"/>
                    </a:cubicBezTo>
                    <a:cubicBezTo>
                      <a:pt x="483803" y="5845"/>
                      <a:pt x="472590" y="11031"/>
                      <a:pt x="464369" y="18870"/>
                    </a:cubicBezTo>
                    <a:cubicBezTo>
                      <a:pt x="455210" y="6858"/>
                      <a:pt x="439993" y="-703"/>
                      <a:pt x="423010" y="52"/>
                    </a:cubicBezTo>
                    <a:cubicBezTo>
                      <a:pt x="408333" y="742"/>
                      <a:pt x="395497" y="7614"/>
                      <a:pt x="387132" y="17718"/>
                    </a:cubicBezTo>
                    <a:cubicBezTo>
                      <a:pt x="377901" y="8406"/>
                      <a:pt x="364596" y="2723"/>
                      <a:pt x="349883" y="3331"/>
                    </a:cubicBezTo>
                    <a:cubicBezTo>
                      <a:pt x="331314" y="4197"/>
                      <a:pt x="315881" y="14697"/>
                      <a:pt x="308525" y="29379"/>
                    </a:cubicBezTo>
                    <a:cubicBezTo>
                      <a:pt x="299439" y="21826"/>
                      <a:pt x="287287" y="17469"/>
                      <a:pt x="274162" y="18077"/>
                    </a:cubicBezTo>
                    <a:cubicBezTo>
                      <a:pt x="249931" y="19127"/>
                      <a:pt x="230856" y="36794"/>
                      <a:pt x="228584" y="58633"/>
                    </a:cubicBezTo>
                    <a:cubicBezTo>
                      <a:pt x="204714" y="61331"/>
                      <a:pt x="184774" y="75866"/>
                      <a:pt x="175218" y="95974"/>
                    </a:cubicBezTo>
                    <a:cubicBezTo>
                      <a:pt x="169953" y="94831"/>
                      <a:pt x="164437" y="94398"/>
                      <a:pt x="158848" y="94647"/>
                    </a:cubicBezTo>
                    <a:cubicBezTo>
                      <a:pt x="121708" y="96305"/>
                      <a:pt x="92970" y="126701"/>
                      <a:pt x="94592" y="162614"/>
                    </a:cubicBezTo>
                    <a:cubicBezTo>
                      <a:pt x="94844" y="166823"/>
                      <a:pt x="95385" y="170922"/>
                      <a:pt x="96323" y="174809"/>
                    </a:cubicBezTo>
                    <a:cubicBezTo>
                      <a:pt x="84496" y="182334"/>
                      <a:pt x="76131" y="194382"/>
                      <a:pt x="74111" y="208382"/>
                    </a:cubicBezTo>
                    <a:cubicBezTo>
                      <a:pt x="50241" y="216368"/>
                      <a:pt x="33582" y="238815"/>
                      <a:pt x="34808" y="264403"/>
                    </a:cubicBezTo>
                    <a:cubicBezTo>
                      <a:pt x="35061" y="272425"/>
                      <a:pt x="37259" y="280052"/>
                      <a:pt x="40757" y="286813"/>
                    </a:cubicBezTo>
                    <a:cubicBezTo>
                      <a:pt x="29254" y="295591"/>
                      <a:pt x="22079" y="309232"/>
                      <a:pt x="22836" y="324412"/>
                    </a:cubicBezTo>
                    <a:cubicBezTo>
                      <a:pt x="22981" y="327009"/>
                      <a:pt x="23377" y="329597"/>
                      <a:pt x="23918" y="332038"/>
                    </a:cubicBezTo>
                    <a:cubicBezTo>
                      <a:pt x="16310" y="341976"/>
                      <a:pt x="12019" y="354172"/>
                      <a:pt x="12596" y="367269"/>
                    </a:cubicBezTo>
                    <a:cubicBezTo>
                      <a:pt x="12920" y="375366"/>
                      <a:pt x="15156" y="382992"/>
                      <a:pt x="18762" y="389680"/>
                    </a:cubicBezTo>
                    <a:cubicBezTo>
                      <a:pt x="6790" y="398421"/>
                      <a:pt x="-673" y="412172"/>
                      <a:pt x="48" y="427278"/>
                    </a:cubicBezTo>
                    <a:cubicBezTo>
                      <a:pt x="769" y="442356"/>
                      <a:pt x="9279" y="455168"/>
                      <a:pt x="21754" y="462795"/>
                    </a:cubicBezTo>
                    <a:cubicBezTo>
                      <a:pt x="8846" y="469989"/>
                      <a:pt x="228" y="483013"/>
                      <a:pt x="913" y="498017"/>
                    </a:cubicBezTo>
                    <a:cubicBezTo>
                      <a:pt x="1562" y="511907"/>
                      <a:pt x="9928" y="523559"/>
                      <a:pt x="22079" y="529933"/>
                    </a:cubicBezTo>
                    <a:cubicBezTo>
                      <a:pt x="18510" y="538462"/>
                      <a:pt x="59039" y="612904"/>
                      <a:pt x="71406" y="612361"/>
                    </a:cubicBezTo>
                    <a:cubicBezTo>
                      <a:pt x="83919" y="611781"/>
                      <a:pt x="73967" y="589619"/>
                      <a:pt x="72849" y="564151"/>
                    </a:cubicBezTo>
                    <a:cubicBezTo>
                      <a:pt x="72344" y="553642"/>
                      <a:pt x="74941" y="538923"/>
                      <a:pt x="71731" y="531259"/>
                    </a:cubicBezTo>
                    <a:cubicBezTo>
                      <a:pt x="88895" y="525797"/>
                      <a:pt x="85470" y="511907"/>
                      <a:pt x="84677" y="494241"/>
                    </a:cubicBezTo>
                    <a:cubicBezTo>
                      <a:pt x="84460" y="489166"/>
                      <a:pt x="82982" y="484413"/>
                      <a:pt x="80854" y="480029"/>
                    </a:cubicBezTo>
                    <a:cubicBezTo>
                      <a:pt x="82224" y="473332"/>
                      <a:pt x="82945" y="465669"/>
                      <a:pt x="82549" y="457573"/>
                    </a:cubicBezTo>
                    <a:cubicBezTo>
                      <a:pt x="82549" y="457471"/>
                      <a:pt x="82549" y="457471"/>
                      <a:pt x="82549" y="457398"/>
                    </a:cubicBezTo>
                    <a:cubicBezTo>
                      <a:pt x="92213" y="448656"/>
                      <a:pt x="98198" y="436351"/>
                      <a:pt x="97549" y="422931"/>
                    </a:cubicBezTo>
                    <a:cubicBezTo>
                      <a:pt x="97513" y="420803"/>
                      <a:pt x="96972" y="418786"/>
                      <a:pt x="96611" y="416815"/>
                    </a:cubicBezTo>
                    <a:cubicBezTo>
                      <a:pt x="119724" y="407852"/>
                      <a:pt x="135554" y="386262"/>
                      <a:pt x="134473" y="361761"/>
                    </a:cubicBezTo>
                    <a:cubicBezTo>
                      <a:pt x="134437" y="360361"/>
                      <a:pt x="134220" y="358879"/>
                      <a:pt x="134076" y="357405"/>
                    </a:cubicBezTo>
                    <a:cubicBezTo>
                      <a:pt x="145362" y="350322"/>
                      <a:pt x="153330" y="339241"/>
                      <a:pt x="155891" y="326539"/>
                    </a:cubicBezTo>
                    <a:cubicBezTo>
                      <a:pt x="168655" y="324632"/>
                      <a:pt x="180086" y="319631"/>
                      <a:pt x="189533" y="312428"/>
                    </a:cubicBezTo>
                    <a:cubicBezTo>
                      <a:pt x="196709" y="315744"/>
                      <a:pt x="204750" y="317651"/>
                      <a:pt x="213404" y="317255"/>
                    </a:cubicBezTo>
                    <a:cubicBezTo>
                      <a:pt x="236120" y="316278"/>
                      <a:pt x="254402" y="300887"/>
                      <a:pt x="258981" y="281240"/>
                    </a:cubicBezTo>
                    <a:cubicBezTo>
                      <a:pt x="261253" y="279905"/>
                      <a:pt x="263452" y="278541"/>
                      <a:pt x="265508" y="276957"/>
                    </a:cubicBezTo>
                    <a:cubicBezTo>
                      <a:pt x="277046" y="283469"/>
                      <a:pt x="290677" y="286997"/>
                      <a:pt x="305172" y="286315"/>
                    </a:cubicBezTo>
                    <a:cubicBezTo>
                      <a:pt x="312600" y="285984"/>
                      <a:pt x="319703" y="284547"/>
                      <a:pt x="326409" y="282207"/>
                    </a:cubicBezTo>
                    <a:cubicBezTo>
                      <a:pt x="334991" y="288112"/>
                      <a:pt x="345737" y="291529"/>
                      <a:pt x="357240" y="291022"/>
                    </a:cubicBezTo>
                    <a:cubicBezTo>
                      <a:pt x="369499" y="290525"/>
                      <a:pt x="380209" y="285662"/>
                      <a:pt x="388610" y="278431"/>
                    </a:cubicBezTo>
                    <a:cubicBezTo>
                      <a:pt x="394019" y="279435"/>
                      <a:pt x="399752" y="279942"/>
                      <a:pt x="405666" y="279693"/>
                    </a:cubicBezTo>
                    <a:cubicBezTo>
                      <a:pt x="426002" y="278790"/>
                      <a:pt x="444031" y="269865"/>
                      <a:pt x="456147" y="256343"/>
                    </a:cubicBezTo>
                    <a:cubicBezTo>
                      <a:pt x="469705" y="269939"/>
                      <a:pt x="489357" y="278072"/>
                      <a:pt x="510847" y="277169"/>
                    </a:cubicBezTo>
                    <a:cubicBezTo>
                      <a:pt x="511677" y="277068"/>
                      <a:pt x="512614" y="276920"/>
                      <a:pt x="513480" y="276847"/>
                    </a:cubicBezTo>
                    <a:cubicBezTo>
                      <a:pt x="522638" y="284372"/>
                      <a:pt x="534754" y="288756"/>
                      <a:pt x="547950" y="288148"/>
                    </a:cubicBezTo>
                    <a:cubicBezTo>
                      <a:pt x="557398" y="287752"/>
                      <a:pt x="566016" y="284796"/>
                      <a:pt x="573227" y="280190"/>
                    </a:cubicBezTo>
                    <a:cubicBezTo>
                      <a:pt x="586425" y="292717"/>
                      <a:pt x="605247" y="300344"/>
                      <a:pt x="625728" y="299515"/>
                    </a:cubicBezTo>
                    <a:cubicBezTo>
                      <a:pt x="634527" y="313801"/>
                      <a:pt x="651113" y="323159"/>
                      <a:pt x="670116" y="322330"/>
                    </a:cubicBezTo>
                    <a:cubicBezTo>
                      <a:pt x="673217" y="322256"/>
                      <a:pt x="676282" y="321750"/>
                      <a:pt x="679203" y="321031"/>
                    </a:cubicBezTo>
                    <a:cubicBezTo>
                      <a:pt x="692472" y="333226"/>
                      <a:pt x="711006" y="340319"/>
                      <a:pt x="731234" y="339453"/>
                    </a:cubicBezTo>
                    <a:cubicBezTo>
                      <a:pt x="732208" y="339416"/>
                      <a:pt x="733326" y="339241"/>
                      <a:pt x="734336" y="339241"/>
                    </a:cubicBezTo>
                    <a:cubicBezTo>
                      <a:pt x="734336" y="339738"/>
                      <a:pt x="734263" y="340171"/>
                      <a:pt x="734300" y="340788"/>
                    </a:cubicBezTo>
                    <a:cubicBezTo>
                      <a:pt x="735237" y="361946"/>
                      <a:pt x="750991" y="379354"/>
                      <a:pt x="771945" y="384678"/>
                    </a:cubicBezTo>
                    <a:cubicBezTo>
                      <a:pt x="770902" y="388712"/>
                      <a:pt x="770210" y="392811"/>
                      <a:pt x="770468" y="397168"/>
                    </a:cubicBezTo>
                    <a:cubicBezTo>
                      <a:pt x="771299" y="414724"/>
                      <a:pt x="782764" y="429185"/>
                      <a:pt x="798807" y="436019"/>
                    </a:cubicBezTo>
                    <a:cubicBezTo>
                      <a:pt x="798521" y="438184"/>
                      <a:pt x="797542" y="440486"/>
                      <a:pt x="798484" y="442568"/>
                    </a:cubicBezTo>
                    <a:cubicBezTo>
                      <a:pt x="814453" y="481825"/>
                      <a:pt x="822318" y="513703"/>
                      <a:pt x="823583" y="532015"/>
                    </a:cubicBezTo>
                    <a:cubicBezTo>
                      <a:pt x="824626" y="547415"/>
                      <a:pt x="819687" y="552380"/>
                      <a:pt x="825346" y="552168"/>
                    </a:cubicBezTo>
                    <a:cubicBezTo>
                      <a:pt x="837826" y="551551"/>
                      <a:pt x="874713" y="527520"/>
                      <a:pt x="873559" y="502015"/>
                    </a:cubicBezTo>
                    <a:cubicBezTo>
                      <a:pt x="873014" y="489958"/>
                      <a:pt x="870272" y="479089"/>
                      <a:pt x="866128" y="471030"/>
                    </a:cubicBezTo>
                    <a:cubicBezTo>
                      <a:pt x="876328" y="463514"/>
                      <a:pt x="882826" y="451890"/>
                      <a:pt x="882208" y="438829"/>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3" name="Freeform 692">
                <a:extLst>
                  <a:ext uri="{FF2B5EF4-FFF2-40B4-BE49-F238E27FC236}">
                    <a16:creationId xmlns:a16="http://schemas.microsoft.com/office/drawing/2014/main" id="{CE1F1E5D-5B33-E347-0ECA-58C80C72DFED}"/>
                  </a:ext>
                </a:extLst>
              </p:cNvPr>
              <p:cNvSpPr/>
              <p:nvPr/>
            </p:nvSpPr>
            <p:spPr>
              <a:xfrm>
                <a:off x="1484892" y="-3082363"/>
                <a:ext cx="18009" cy="60985"/>
              </a:xfrm>
              <a:custGeom>
                <a:avLst/>
                <a:gdLst>
                  <a:gd name="connsiteX0" fmla="*/ 8172 w 18009"/>
                  <a:gd name="connsiteY0" fmla="*/ 60910 h 60985"/>
                  <a:gd name="connsiteX1" fmla="*/ 8281 w 18009"/>
                  <a:gd name="connsiteY1" fmla="*/ 30035 h 60985"/>
                  <a:gd name="connsiteX2" fmla="*/ 17692 w 18009"/>
                  <a:gd name="connsiteY2" fmla="*/ 100 h 60985"/>
                  <a:gd name="connsiteX3" fmla="*/ 1033 w 18009"/>
                  <a:gd name="connsiteY3" fmla="*/ 28708 h 60985"/>
                  <a:gd name="connsiteX4" fmla="*/ 8172 w 18009"/>
                  <a:gd name="connsiteY4" fmla="*/ 60910 h 60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09" h="60985">
                    <a:moveTo>
                      <a:pt x="8172" y="60910"/>
                    </a:moveTo>
                    <a:cubicBezTo>
                      <a:pt x="11669" y="59537"/>
                      <a:pt x="4242" y="46191"/>
                      <a:pt x="8281" y="30035"/>
                    </a:cubicBezTo>
                    <a:cubicBezTo>
                      <a:pt x="10660" y="13382"/>
                      <a:pt x="19819" y="1546"/>
                      <a:pt x="17692" y="100"/>
                    </a:cubicBezTo>
                    <a:cubicBezTo>
                      <a:pt x="16790" y="-1153"/>
                      <a:pt x="4025" y="9458"/>
                      <a:pt x="1033" y="28708"/>
                    </a:cubicBezTo>
                    <a:cubicBezTo>
                      <a:pt x="-3511" y="47563"/>
                      <a:pt x="8425" y="62171"/>
                      <a:pt x="8172" y="60910"/>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4" name="Freeform 693">
                <a:extLst>
                  <a:ext uri="{FF2B5EF4-FFF2-40B4-BE49-F238E27FC236}">
                    <a16:creationId xmlns:a16="http://schemas.microsoft.com/office/drawing/2014/main" id="{E7941685-8CB1-E157-51F5-EE99B5F98A48}"/>
                  </a:ext>
                </a:extLst>
              </p:cNvPr>
              <p:cNvSpPr/>
              <p:nvPr/>
            </p:nvSpPr>
            <p:spPr>
              <a:xfrm>
                <a:off x="1553936" y="-3222067"/>
                <a:ext cx="42875" cy="57764"/>
              </a:xfrm>
              <a:custGeom>
                <a:avLst/>
                <a:gdLst>
                  <a:gd name="connsiteX0" fmla="*/ 3420 w 42875"/>
                  <a:gd name="connsiteY0" fmla="*/ 57661 h 57764"/>
                  <a:gd name="connsiteX1" fmla="*/ 15356 w 42875"/>
                  <a:gd name="connsiteY1" fmla="*/ 24889 h 57764"/>
                  <a:gd name="connsiteX2" fmla="*/ 42832 w 42875"/>
                  <a:gd name="connsiteY2" fmla="*/ 351 h 57764"/>
                  <a:gd name="connsiteX3" fmla="*/ 9731 w 42875"/>
                  <a:gd name="connsiteY3" fmla="*/ 20173 h 57764"/>
                  <a:gd name="connsiteX4" fmla="*/ 3420 w 42875"/>
                  <a:gd name="connsiteY4" fmla="*/ 57661 h 57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75" h="57764">
                    <a:moveTo>
                      <a:pt x="3420" y="57661"/>
                    </a:moveTo>
                    <a:cubicBezTo>
                      <a:pt x="6052" y="57201"/>
                      <a:pt x="1473" y="39958"/>
                      <a:pt x="15356" y="24889"/>
                    </a:cubicBezTo>
                    <a:cubicBezTo>
                      <a:pt x="28444" y="10060"/>
                      <a:pt x="43805" y="2221"/>
                      <a:pt x="42832" y="351"/>
                    </a:cubicBezTo>
                    <a:cubicBezTo>
                      <a:pt x="42255" y="-1454"/>
                      <a:pt x="24659" y="3483"/>
                      <a:pt x="9731" y="20173"/>
                    </a:cubicBezTo>
                    <a:cubicBezTo>
                      <a:pt x="-6531" y="38199"/>
                      <a:pt x="2230" y="59430"/>
                      <a:pt x="3420" y="57661"/>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5" name="Freeform 694">
                <a:extLst>
                  <a:ext uri="{FF2B5EF4-FFF2-40B4-BE49-F238E27FC236}">
                    <a16:creationId xmlns:a16="http://schemas.microsoft.com/office/drawing/2014/main" id="{CA6AB784-8812-D518-A90B-1E472092EBF3}"/>
                  </a:ext>
                </a:extLst>
              </p:cNvPr>
              <p:cNvSpPr/>
              <p:nvPr/>
            </p:nvSpPr>
            <p:spPr>
              <a:xfrm>
                <a:off x="2266739" y="-3192405"/>
                <a:ext cx="29601" cy="69122"/>
              </a:xfrm>
              <a:custGeom>
                <a:avLst/>
                <a:gdLst>
                  <a:gd name="connsiteX0" fmla="*/ 100 w 29601"/>
                  <a:gd name="connsiteY0" fmla="*/ 68877 h 69122"/>
                  <a:gd name="connsiteX1" fmla="*/ 28217 w 29601"/>
                  <a:gd name="connsiteY1" fmla="*/ 39982 h 69122"/>
                  <a:gd name="connsiteX2" fmla="*/ 21654 w 29601"/>
                  <a:gd name="connsiteY2" fmla="*/ 44 h 69122"/>
                  <a:gd name="connsiteX3" fmla="*/ 20537 w 29601"/>
                  <a:gd name="connsiteY3" fmla="*/ 38149 h 69122"/>
                  <a:gd name="connsiteX4" fmla="*/ 100 w 29601"/>
                  <a:gd name="connsiteY4" fmla="*/ 68877 h 69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01" h="69122">
                    <a:moveTo>
                      <a:pt x="100" y="68877"/>
                    </a:moveTo>
                    <a:cubicBezTo>
                      <a:pt x="-297" y="70498"/>
                      <a:pt x="21626" y="64447"/>
                      <a:pt x="28217" y="39982"/>
                    </a:cubicBezTo>
                    <a:cubicBezTo>
                      <a:pt x="33193" y="16421"/>
                      <a:pt x="23279" y="-997"/>
                      <a:pt x="21654" y="44"/>
                    </a:cubicBezTo>
                    <a:cubicBezTo>
                      <a:pt x="19346" y="661"/>
                      <a:pt x="24940" y="18180"/>
                      <a:pt x="20537" y="38149"/>
                    </a:cubicBezTo>
                    <a:cubicBezTo>
                      <a:pt x="15460" y="58045"/>
                      <a:pt x="-1451" y="66289"/>
                      <a:pt x="100" y="68877"/>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6" name="Freeform 695">
                <a:extLst>
                  <a:ext uri="{FF2B5EF4-FFF2-40B4-BE49-F238E27FC236}">
                    <a16:creationId xmlns:a16="http://schemas.microsoft.com/office/drawing/2014/main" id="{7A05D88C-B7DE-7834-0536-624A76427B82}"/>
                  </a:ext>
                </a:extLst>
              </p:cNvPr>
              <p:cNvSpPr/>
              <p:nvPr/>
            </p:nvSpPr>
            <p:spPr>
              <a:xfrm>
                <a:off x="2077169" y="-3166640"/>
                <a:ext cx="42919" cy="22021"/>
              </a:xfrm>
              <a:custGeom>
                <a:avLst/>
                <a:gdLst>
                  <a:gd name="connsiteX0" fmla="*/ 42476 w 42919"/>
                  <a:gd name="connsiteY0" fmla="*/ 21881 h 22021"/>
                  <a:gd name="connsiteX1" fmla="*/ 25673 w 42919"/>
                  <a:gd name="connsiteY1" fmla="*/ 2888 h 22021"/>
                  <a:gd name="connsiteX2" fmla="*/ 0 w 42919"/>
                  <a:gd name="connsiteY2" fmla="*/ 2022 h 22021"/>
                  <a:gd name="connsiteX3" fmla="*/ 23221 w 42919"/>
                  <a:gd name="connsiteY3" fmla="*/ 9796 h 22021"/>
                  <a:gd name="connsiteX4" fmla="*/ 42476 w 42919"/>
                  <a:gd name="connsiteY4" fmla="*/ 21881 h 22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19" h="22021">
                    <a:moveTo>
                      <a:pt x="42476" y="21881"/>
                    </a:moveTo>
                    <a:cubicBezTo>
                      <a:pt x="44171" y="23788"/>
                      <a:pt x="41503" y="5688"/>
                      <a:pt x="25673" y="2888"/>
                    </a:cubicBezTo>
                    <a:cubicBezTo>
                      <a:pt x="11683" y="-1717"/>
                      <a:pt x="-72" y="116"/>
                      <a:pt x="0" y="2022"/>
                    </a:cubicBezTo>
                    <a:cubicBezTo>
                      <a:pt x="-72" y="4141"/>
                      <a:pt x="11106" y="5725"/>
                      <a:pt x="23221" y="9796"/>
                    </a:cubicBezTo>
                    <a:cubicBezTo>
                      <a:pt x="36780" y="12596"/>
                      <a:pt x="38727" y="22461"/>
                      <a:pt x="42476" y="21881"/>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7" name="Freeform 696">
                <a:extLst>
                  <a:ext uri="{FF2B5EF4-FFF2-40B4-BE49-F238E27FC236}">
                    <a16:creationId xmlns:a16="http://schemas.microsoft.com/office/drawing/2014/main" id="{3C35A699-C737-BEB1-3E01-C7987E078056}"/>
                  </a:ext>
                </a:extLst>
              </p:cNvPr>
              <p:cNvSpPr/>
              <p:nvPr/>
            </p:nvSpPr>
            <p:spPr>
              <a:xfrm>
                <a:off x="2195976" y="-3282542"/>
                <a:ext cx="51552" cy="35299"/>
              </a:xfrm>
              <a:custGeom>
                <a:avLst/>
                <a:gdLst>
                  <a:gd name="connsiteX0" fmla="*/ 109 w 51552"/>
                  <a:gd name="connsiteY0" fmla="*/ 30532 h 35299"/>
                  <a:gd name="connsiteX1" fmla="*/ 33792 w 51552"/>
                  <a:gd name="connsiteY1" fmla="*/ 29123 h 35299"/>
                  <a:gd name="connsiteX2" fmla="*/ 51063 w 51552"/>
                  <a:gd name="connsiteY2" fmla="*/ 53 h 35299"/>
                  <a:gd name="connsiteX3" fmla="*/ 29103 w 51552"/>
                  <a:gd name="connsiteY3" fmla="*/ 22721 h 35299"/>
                  <a:gd name="connsiteX4" fmla="*/ 109 w 51552"/>
                  <a:gd name="connsiteY4" fmla="*/ 30532 h 35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52" h="35299">
                    <a:moveTo>
                      <a:pt x="109" y="30532"/>
                    </a:moveTo>
                    <a:cubicBezTo>
                      <a:pt x="-1543" y="31573"/>
                      <a:pt x="15903" y="41539"/>
                      <a:pt x="33792" y="29123"/>
                    </a:cubicBezTo>
                    <a:cubicBezTo>
                      <a:pt x="49512" y="16568"/>
                      <a:pt x="53011" y="523"/>
                      <a:pt x="51063" y="53"/>
                    </a:cubicBezTo>
                    <a:cubicBezTo>
                      <a:pt x="49042" y="-951"/>
                      <a:pt x="42192" y="12396"/>
                      <a:pt x="29103" y="22721"/>
                    </a:cubicBezTo>
                    <a:cubicBezTo>
                      <a:pt x="15506" y="32577"/>
                      <a:pt x="875" y="27760"/>
                      <a:pt x="109" y="30532"/>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8" name="Freeform 697">
                <a:extLst>
                  <a:ext uri="{FF2B5EF4-FFF2-40B4-BE49-F238E27FC236}">
                    <a16:creationId xmlns:a16="http://schemas.microsoft.com/office/drawing/2014/main" id="{FD1CF27F-7482-7669-ABD3-FE648BEDEF31}"/>
                  </a:ext>
                </a:extLst>
              </p:cNvPr>
              <p:cNvSpPr/>
              <p:nvPr/>
            </p:nvSpPr>
            <p:spPr>
              <a:xfrm>
                <a:off x="1975157" y="-3257738"/>
                <a:ext cx="54737" cy="18859"/>
              </a:xfrm>
              <a:custGeom>
                <a:avLst/>
                <a:gdLst>
                  <a:gd name="connsiteX0" fmla="*/ 54452 w 54737"/>
                  <a:gd name="connsiteY0" fmla="*/ 18716 h 18859"/>
                  <a:gd name="connsiteX1" fmla="*/ 29572 w 54737"/>
                  <a:gd name="connsiteY1" fmla="*/ 9 h 18859"/>
                  <a:gd name="connsiteX2" fmla="*/ 76 w 54737"/>
                  <a:gd name="connsiteY2" fmla="*/ 10509 h 18859"/>
                  <a:gd name="connsiteX3" fmla="*/ 29103 w 54737"/>
                  <a:gd name="connsiteY3" fmla="*/ 7276 h 18859"/>
                  <a:gd name="connsiteX4" fmla="*/ 54452 w 54737"/>
                  <a:gd name="connsiteY4" fmla="*/ 18716 h 1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37" h="18859">
                    <a:moveTo>
                      <a:pt x="54452" y="18716"/>
                    </a:moveTo>
                    <a:cubicBezTo>
                      <a:pt x="56256" y="19001"/>
                      <a:pt x="49692" y="1584"/>
                      <a:pt x="29572" y="9"/>
                    </a:cubicBezTo>
                    <a:cubicBezTo>
                      <a:pt x="10930" y="-323"/>
                      <a:pt x="-1077" y="8999"/>
                      <a:pt x="76" y="10509"/>
                    </a:cubicBezTo>
                    <a:cubicBezTo>
                      <a:pt x="942" y="12379"/>
                      <a:pt x="13707" y="6945"/>
                      <a:pt x="29103" y="7276"/>
                    </a:cubicBezTo>
                    <a:cubicBezTo>
                      <a:pt x="44644" y="8243"/>
                      <a:pt x="52289" y="20300"/>
                      <a:pt x="54452" y="18716"/>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699" name="Freeform 698">
                <a:extLst>
                  <a:ext uri="{FF2B5EF4-FFF2-40B4-BE49-F238E27FC236}">
                    <a16:creationId xmlns:a16="http://schemas.microsoft.com/office/drawing/2014/main" id="{44B0249A-4F65-41EA-E2EE-8CD4C5145DBB}"/>
                  </a:ext>
                </a:extLst>
              </p:cNvPr>
              <p:cNvSpPr/>
              <p:nvPr/>
            </p:nvSpPr>
            <p:spPr>
              <a:xfrm>
                <a:off x="1643668" y="-3163585"/>
                <a:ext cx="55216" cy="39692"/>
              </a:xfrm>
              <a:custGeom>
                <a:avLst/>
                <a:gdLst>
                  <a:gd name="connsiteX0" fmla="*/ 2643 w 55216"/>
                  <a:gd name="connsiteY0" fmla="*/ 39413 h 39692"/>
                  <a:gd name="connsiteX1" fmla="*/ 20312 w 55216"/>
                  <a:gd name="connsiteY1" fmla="*/ 12535 h 39692"/>
                  <a:gd name="connsiteX2" fmla="*/ 55215 w 55216"/>
                  <a:gd name="connsiteY2" fmla="*/ 1989 h 39692"/>
                  <a:gd name="connsiteX3" fmla="*/ 17138 w 55216"/>
                  <a:gd name="connsiteY3" fmla="*/ 5986 h 39692"/>
                  <a:gd name="connsiteX4" fmla="*/ 2643 w 55216"/>
                  <a:gd name="connsiteY4" fmla="*/ 39413 h 39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16" h="39692">
                    <a:moveTo>
                      <a:pt x="2643" y="39413"/>
                    </a:moveTo>
                    <a:cubicBezTo>
                      <a:pt x="5852" y="39698"/>
                      <a:pt x="11" y="19803"/>
                      <a:pt x="20312" y="12535"/>
                    </a:cubicBezTo>
                    <a:cubicBezTo>
                      <a:pt x="38052" y="4725"/>
                      <a:pt x="55396" y="4218"/>
                      <a:pt x="55215" y="1989"/>
                    </a:cubicBezTo>
                    <a:cubicBezTo>
                      <a:pt x="55396" y="294"/>
                      <a:pt x="37656" y="-2939"/>
                      <a:pt x="17138" y="5986"/>
                    </a:cubicBezTo>
                    <a:cubicBezTo>
                      <a:pt x="-8030" y="15842"/>
                      <a:pt x="1669" y="42719"/>
                      <a:pt x="2643" y="39413"/>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0" name="Freeform 699">
                <a:extLst>
                  <a:ext uri="{FF2B5EF4-FFF2-40B4-BE49-F238E27FC236}">
                    <a16:creationId xmlns:a16="http://schemas.microsoft.com/office/drawing/2014/main" id="{F1D84F03-EF29-3310-857B-FDBCA927F28F}"/>
                  </a:ext>
                </a:extLst>
              </p:cNvPr>
              <p:cNvSpPr/>
              <p:nvPr/>
            </p:nvSpPr>
            <p:spPr>
              <a:xfrm>
                <a:off x="1733122" y="-3279143"/>
                <a:ext cx="89488" cy="28197"/>
              </a:xfrm>
              <a:custGeom>
                <a:avLst/>
                <a:gdLst>
                  <a:gd name="connsiteX0" fmla="*/ 1928 w 89488"/>
                  <a:gd name="connsiteY0" fmla="*/ 28137 h 28197"/>
                  <a:gd name="connsiteX1" fmla="*/ 39032 w 89488"/>
                  <a:gd name="connsiteY1" fmla="*/ 7883 h 28197"/>
                  <a:gd name="connsiteX2" fmla="*/ 89478 w 89488"/>
                  <a:gd name="connsiteY2" fmla="*/ 11337 h 28197"/>
                  <a:gd name="connsiteX3" fmla="*/ 39104 w 89488"/>
                  <a:gd name="connsiteY3" fmla="*/ 578 h 28197"/>
                  <a:gd name="connsiteX4" fmla="*/ 1928 w 89488"/>
                  <a:gd name="connsiteY4" fmla="*/ 28137 h 28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88" h="28197">
                    <a:moveTo>
                      <a:pt x="1928" y="28137"/>
                    </a:moveTo>
                    <a:cubicBezTo>
                      <a:pt x="2288" y="26912"/>
                      <a:pt x="6868" y="4106"/>
                      <a:pt x="39032" y="7883"/>
                    </a:cubicBezTo>
                    <a:cubicBezTo>
                      <a:pt x="66509" y="8352"/>
                      <a:pt x="89045" y="13566"/>
                      <a:pt x="89478" y="11337"/>
                    </a:cubicBezTo>
                    <a:cubicBezTo>
                      <a:pt x="90055" y="9679"/>
                      <a:pt x="68167" y="1048"/>
                      <a:pt x="39104" y="578"/>
                    </a:cubicBezTo>
                    <a:cubicBezTo>
                      <a:pt x="3695" y="-4856"/>
                      <a:pt x="-4310" y="29832"/>
                      <a:pt x="1928" y="28137"/>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1" name="Freeform 700">
                <a:extLst>
                  <a:ext uri="{FF2B5EF4-FFF2-40B4-BE49-F238E27FC236}">
                    <a16:creationId xmlns:a16="http://schemas.microsoft.com/office/drawing/2014/main" id="{AF0B8718-CB20-CAD1-DAD8-AF62844793E0}"/>
                  </a:ext>
                </a:extLst>
              </p:cNvPr>
              <p:cNvSpPr/>
              <p:nvPr/>
            </p:nvSpPr>
            <p:spPr>
              <a:xfrm>
                <a:off x="1472000" y="-2960787"/>
                <a:ext cx="26231" cy="52035"/>
              </a:xfrm>
              <a:custGeom>
                <a:avLst/>
                <a:gdLst>
                  <a:gd name="connsiteX0" fmla="*/ 8660 w 26231"/>
                  <a:gd name="connsiteY0" fmla="*/ 51982 h 52035"/>
                  <a:gd name="connsiteX1" fmla="*/ 8120 w 26231"/>
                  <a:gd name="connsiteY1" fmla="*/ 22802 h 52035"/>
                  <a:gd name="connsiteX2" fmla="*/ 26148 w 26231"/>
                  <a:gd name="connsiteY2" fmla="*/ 466 h 52035"/>
                  <a:gd name="connsiteX3" fmla="*/ 1124 w 26231"/>
                  <a:gd name="connsiteY3" fmla="*/ 20573 h 52035"/>
                  <a:gd name="connsiteX4" fmla="*/ 8660 w 26231"/>
                  <a:gd name="connsiteY4" fmla="*/ 51982 h 52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31" h="52035">
                    <a:moveTo>
                      <a:pt x="8660" y="51982"/>
                    </a:moveTo>
                    <a:cubicBezTo>
                      <a:pt x="11473" y="51089"/>
                      <a:pt x="4189" y="37521"/>
                      <a:pt x="8120" y="22802"/>
                    </a:cubicBezTo>
                    <a:cubicBezTo>
                      <a:pt x="12447" y="7835"/>
                      <a:pt x="27483" y="2548"/>
                      <a:pt x="26148" y="466"/>
                    </a:cubicBezTo>
                    <a:cubicBezTo>
                      <a:pt x="26725" y="-1192"/>
                      <a:pt x="7832" y="715"/>
                      <a:pt x="1124" y="20573"/>
                    </a:cubicBezTo>
                    <a:cubicBezTo>
                      <a:pt x="-3635" y="40367"/>
                      <a:pt x="8228" y="52959"/>
                      <a:pt x="8660" y="51982"/>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2" name="Freeform 701">
                <a:extLst>
                  <a:ext uri="{FF2B5EF4-FFF2-40B4-BE49-F238E27FC236}">
                    <a16:creationId xmlns:a16="http://schemas.microsoft.com/office/drawing/2014/main" id="{5DAA4028-34D5-695F-7B77-4CD12F13D3C7}"/>
                  </a:ext>
                </a:extLst>
              </p:cNvPr>
              <p:cNvSpPr/>
              <p:nvPr/>
            </p:nvSpPr>
            <p:spPr>
              <a:xfrm>
                <a:off x="1868042" y="-3190695"/>
                <a:ext cx="84227" cy="30859"/>
              </a:xfrm>
              <a:custGeom>
                <a:avLst/>
                <a:gdLst>
                  <a:gd name="connsiteX0" fmla="*/ 82275 w 84227"/>
                  <a:gd name="connsiteY0" fmla="*/ 426 h 30859"/>
                  <a:gd name="connsiteX1" fmla="*/ 48993 w 84227"/>
                  <a:gd name="connsiteY1" fmla="*/ 21979 h 30859"/>
                  <a:gd name="connsiteX2" fmla="*/ 26 w 84227"/>
                  <a:gd name="connsiteY2" fmla="*/ 7186 h 30859"/>
                  <a:gd name="connsiteX3" fmla="*/ 47731 w 84227"/>
                  <a:gd name="connsiteY3" fmla="*/ 29173 h 30859"/>
                  <a:gd name="connsiteX4" fmla="*/ 82275 w 84227"/>
                  <a:gd name="connsiteY4" fmla="*/ 426 h 30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227" h="30859">
                    <a:moveTo>
                      <a:pt x="82275" y="426"/>
                    </a:moveTo>
                    <a:cubicBezTo>
                      <a:pt x="80183" y="-983"/>
                      <a:pt x="82131" y="31687"/>
                      <a:pt x="48993" y="21979"/>
                    </a:cubicBezTo>
                    <a:cubicBezTo>
                      <a:pt x="21949" y="16471"/>
                      <a:pt x="1036" y="4994"/>
                      <a:pt x="26" y="7186"/>
                    </a:cubicBezTo>
                    <a:cubicBezTo>
                      <a:pt x="-803" y="8485"/>
                      <a:pt x="18380" y="23167"/>
                      <a:pt x="47731" y="29173"/>
                    </a:cubicBezTo>
                    <a:cubicBezTo>
                      <a:pt x="87323" y="39968"/>
                      <a:pt x="86493" y="-4797"/>
                      <a:pt x="82275" y="426"/>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3" name="Freeform 702">
                <a:extLst>
                  <a:ext uri="{FF2B5EF4-FFF2-40B4-BE49-F238E27FC236}">
                    <a16:creationId xmlns:a16="http://schemas.microsoft.com/office/drawing/2014/main" id="{610533B6-4DAB-1D3B-94AB-20A1E2F31BB6}"/>
                  </a:ext>
                </a:extLst>
              </p:cNvPr>
              <p:cNvSpPr/>
              <p:nvPr/>
            </p:nvSpPr>
            <p:spPr>
              <a:xfrm>
                <a:off x="1445783" y="-2841338"/>
                <a:ext cx="82582" cy="115607"/>
              </a:xfrm>
              <a:custGeom>
                <a:avLst/>
                <a:gdLst>
                  <a:gd name="connsiteX0" fmla="*/ 66680 w 82582"/>
                  <a:gd name="connsiteY0" fmla="*/ 22634 h 115607"/>
                  <a:gd name="connsiteX1" fmla="*/ 7184 w 82582"/>
                  <a:gd name="connsiteY1" fmla="*/ 10430 h 115607"/>
                  <a:gd name="connsiteX2" fmla="*/ 82582 w 82582"/>
                  <a:gd name="connsiteY2" fmla="*/ 114632 h 115607"/>
                  <a:gd name="connsiteX3" fmla="*/ 66680 w 82582"/>
                  <a:gd name="connsiteY3" fmla="*/ 22634 h 115607"/>
                </a:gdLst>
                <a:ahLst/>
                <a:cxnLst>
                  <a:cxn ang="0">
                    <a:pos x="connsiteX0" y="connsiteY0"/>
                  </a:cxn>
                  <a:cxn ang="0">
                    <a:pos x="connsiteX1" y="connsiteY1"/>
                  </a:cxn>
                  <a:cxn ang="0">
                    <a:pos x="connsiteX2" y="connsiteY2"/>
                  </a:cxn>
                  <a:cxn ang="0">
                    <a:pos x="connsiteX3" y="connsiteY3"/>
                  </a:cxn>
                </a:cxnLst>
                <a:rect l="l" t="t" r="r" b="b"/>
                <a:pathLst>
                  <a:path w="82582" h="115607">
                    <a:moveTo>
                      <a:pt x="66680" y="22634"/>
                    </a:moveTo>
                    <a:cubicBezTo>
                      <a:pt x="66680" y="22634"/>
                      <a:pt x="30298" y="-18778"/>
                      <a:pt x="7184" y="10430"/>
                    </a:cubicBezTo>
                    <a:cubicBezTo>
                      <a:pt x="-13405" y="36413"/>
                      <a:pt x="9817" y="125896"/>
                      <a:pt x="82582" y="114632"/>
                    </a:cubicBezTo>
                    <a:lnTo>
                      <a:pt x="66680" y="22634"/>
                    </a:ln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704" name="Freeform 703">
                <a:extLst>
                  <a:ext uri="{FF2B5EF4-FFF2-40B4-BE49-F238E27FC236}">
                    <a16:creationId xmlns:a16="http://schemas.microsoft.com/office/drawing/2014/main" id="{E237B740-40A3-9CA7-DB74-47EC426B3F34}"/>
                  </a:ext>
                </a:extLst>
              </p:cNvPr>
              <p:cNvSpPr/>
              <p:nvPr/>
            </p:nvSpPr>
            <p:spPr>
              <a:xfrm>
                <a:off x="2235861" y="-2849418"/>
                <a:ext cx="78111" cy="117280"/>
              </a:xfrm>
              <a:custGeom>
                <a:avLst/>
                <a:gdLst>
                  <a:gd name="connsiteX0" fmla="*/ 10994 w 78111"/>
                  <a:gd name="connsiteY0" fmla="*/ 24598 h 117280"/>
                  <a:gd name="connsiteX1" fmla="*/ 69481 w 78111"/>
                  <a:gd name="connsiteY1" fmla="*/ 9336 h 117280"/>
                  <a:gd name="connsiteX2" fmla="*/ 0 w 78111"/>
                  <a:gd name="connsiteY2" fmla="*/ 116845 h 117280"/>
                  <a:gd name="connsiteX3" fmla="*/ 10994 w 78111"/>
                  <a:gd name="connsiteY3" fmla="*/ 24598 h 117280"/>
                </a:gdLst>
                <a:ahLst/>
                <a:cxnLst>
                  <a:cxn ang="0">
                    <a:pos x="connsiteX0" y="connsiteY0"/>
                  </a:cxn>
                  <a:cxn ang="0">
                    <a:pos x="connsiteX1" y="connsiteY1"/>
                  </a:cxn>
                  <a:cxn ang="0">
                    <a:pos x="connsiteX2" y="connsiteY2"/>
                  </a:cxn>
                  <a:cxn ang="0">
                    <a:pos x="connsiteX3" y="connsiteY3"/>
                  </a:cxn>
                </a:cxnLst>
                <a:rect l="l" t="t" r="r" b="b"/>
                <a:pathLst>
                  <a:path w="78111" h="117280">
                    <a:moveTo>
                      <a:pt x="10994" y="24598"/>
                    </a:moveTo>
                    <a:cubicBezTo>
                      <a:pt x="10994" y="24598"/>
                      <a:pt x="45001" y="-18435"/>
                      <a:pt x="69481" y="9336"/>
                    </a:cubicBezTo>
                    <a:cubicBezTo>
                      <a:pt x="91340" y="34131"/>
                      <a:pt x="72915" y="124296"/>
                      <a:pt x="0" y="116845"/>
                    </a:cubicBezTo>
                    <a:lnTo>
                      <a:pt x="10994" y="24598"/>
                    </a:ln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grpSp>
      </p:grpSp>
    </p:spTree>
    <p:extLst>
      <p:ext uri="{BB962C8B-B14F-4D97-AF65-F5344CB8AC3E}">
        <p14:creationId xmlns:p14="http://schemas.microsoft.com/office/powerpoint/2010/main" val="299905528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FE44A5C3-2C0F-8B47-8D36-72C16C097929}"/>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 name="Content Placeholder 5">
            <a:extLst>
              <a:ext uri="{FF2B5EF4-FFF2-40B4-BE49-F238E27FC236}">
                <a16:creationId xmlns:a16="http://schemas.microsoft.com/office/drawing/2014/main" id="{0C7EDF0E-5579-4847-9018-E49EAE1DC60A}"/>
              </a:ext>
            </a:extLst>
          </p:cNvPr>
          <p:cNvSpPr txBox="1">
            <a:spLocks/>
          </p:cNvSpPr>
          <p:nvPr/>
        </p:nvSpPr>
        <p:spPr>
          <a:xfrm>
            <a:off x="1345436" y="2007071"/>
            <a:ext cx="8000940" cy="4805276"/>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pPr marL="0" indent="0" algn="ctr">
              <a:buNone/>
            </a:pPr>
            <a:r>
              <a:rPr lang="en-US" sz="3600" b="1" dirty="0">
                <a:latin typeface="ABeeZee" pitchFamily="2" charset="0"/>
              </a:rPr>
              <a:t>Dear God,</a:t>
            </a:r>
          </a:p>
          <a:p>
            <a:pPr marL="0" indent="0" algn="ctr">
              <a:buNone/>
            </a:pPr>
            <a:r>
              <a:rPr lang="en-US" sz="3600" b="1" dirty="0">
                <a:latin typeface="ABeeZee" pitchFamily="2" charset="0"/>
              </a:rPr>
              <a:t>Thank You for our plentiful world.</a:t>
            </a:r>
          </a:p>
          <a:p>
            <a:pPr marL="0" indent="0" algn="ctr">
              <a:buNone/>
            </a:pPr>
            <a:r>
              <a:rPr lang="en-US" sz="3600" b="1" dirty="0">
                <a:latin typeface="ABeeZee" pitchFamily="2" charset="0"/>
              </a:rPr>
              <a:t>Remind us not to take more than we need and give the land and nature time to rest and recover.</a:t>
            </a:r>
          </a:p>
          <a:p>
            <a:pPr marL="0" indent="0" algn="ctr">
              <a:buNone/>
            </a:pPr>
            <a:r>
              <a:rPr lang="en-US" sz="3600" b="1" dirty="0">
                <a:latin typeface="ABeeZee" pitchFamily="2" charset="0"/>
              </a:rPr>
              <a:t>May we always remember that even the smallest helpful action matters.</a:t>
            </a:r>
          </a:p>
          <a:p>
            <a:pPr marL="0" indent="0" algn="ctr">
              <a:buNone/>
            </a:pPr>
            <a:r>
              <a:rPr lang="en-US" sz="3600" b="1" dirty="0">
                <a:latin typeface="ABeeZee" pitchFamily="2" charset="0"/>
              </a:rPr>
              <a:t>Amen.</a:t>
            </a:r>
          </a:p>
        </p:txBody>
      </p:sp>
      <p:sp>
        <p:nvSpPr>
          <p:cNvPr id="5" name="TextBox 4">
            <a:extLst>
              <a:ext uri="{FF2B5EF4-FFF2-40B4-BE49-F238E27FC236}">
                <a16:creationId xmlns:a16="http://schemas.microsoft.com/office/drawing/2014/main" id="{71857F72-8974-4642-A7C8-619315561975}"/>
              </a:ext>
            </a:extLst>
          </p:cNvPr>
          <p:cNvSpPr txBox="1"/>
          <p:nvPr/>
        </p:nvSpPr>
        <p:spPr>
          <a:xfrm>
            <a:off x="-1" y="1179106"/>
            <a:ext cx="10691813" cy="588623"/>
          </a:xfrm>
          <a:prstGeom prst="rect">
            <a:avLst/>
          </a:prstGeom>
          <a:noFill/>
        </p:spPr>
        <p:txBody>
          <a:bodyPr wrap="square" lIns="0" tIns="0" rIns="0" bIns="0" rtlCol="0">
            <a:spAutoFit/>
          </a:bodyPr>
          <a:lstStyle/>
          <a:p>
            <a:pPr algn="ctr">
              <a:lnSpc>
                <a:spcPct val="85000"/>
              </a:lnSpc>
            </a:pPr>
            <a:r>
              <a:rPr lang="en-US" sz="4500" dirty="0">
                <a:latin typeface="Londrina Solid" pitchFamily="2" charset="77"/>
              </a:rPr>
              <a:t>Prayer</a:t>
            </a:r>
          </a:p>
        </p:txBody>
      </p:sp>
      <p:grpSp>
        <p:nvGrpSpPr>
          <p:cNvPr id="6" name="Group 5">
            <a:extLst>
              <a:ext uri="{FF2B5EF4-FFF2-40B4-BE49-F238E27FC236}">
                <a16:creationId xmlns:a16="http://schemas.microsoft.com/office/drawing/2014/main" id="{60A7CEC7-5A94-1F43-A372-2DBB89942AED}"/>
              </a:ext>
            </a:extLst>
          </p:cNvPr>
          <p:cNvGrpSpPr/>
          <p:nvPr/>
        </p:nvGrpSpPr>
        <p:grpSpPr>
          <a:xfrm>
            <a:off x="9502008" y="333512"/>
            <a:ext cx="834682" cy="869275"/>
            <a:chOff x="8854711" y="1237086"/>
            <a:chExt cx="930740" cy="969313"/>
          </a:xfrm>
        </p:grpSpPr>
        <p:sp>
          <p:nvSpPr>
            <p:cNvPr id="7" name="Freeform 6">
              <a:extLst>
                <a:ext uri="{FF2B5EF4-FFF2-40B4-BE49-F238E27FC236}">
                  <a16:creationId xmlns:a16="http://schemas.microsoft.com/office/drawing/2014/main" id="{55CBCDAB-317A-DA43-853C-24C96F6722E0}"/>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985AA226-B700-9541-B408-3C59D59B5AD2}"/>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BBBADE75-83F1-8846-B1C7-57400ED38F3F}"/>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07854801-3618-C743-AA6F-A153C39813F5}"/>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EBD8354D-0B96-5B4D-9C96-1DD22A846100}"/>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BC1F6383-5397-6F42-B13D-2AEB0747AFD9}"/>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827A9270-1CF7-BF4D-BEF3-B653BE9B5C5E}"/>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Tree>
    <p:extLst>
      <p:ext uri="{BB962C8B-B14F-4D97-AF65-F5344CB8AC3E}">
        <p14:creationId xmlns:p14="http://schemas.microsoft.com/office/powerpoint/2010/main" val="329898633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323" name="Freeform 322">
            <a:extLst>
              <a:ext uri="{FF2B5EF4-FFF2-40B4-BE49-F238E27FC236}">
                <a16:creationId xmlns:a16="http://schemas.microsoft.com/office/drawing/2014/main" id="{65050E38-A549-4B4A-8886-9A431149C6E4}"/>
              </a:ext>
            </a:extLst>
          </p:cNvPr>
          <p:cNvSpPr/>
          <p:nvPr/>
        </p:nvSpPr>
        <p:spPr>
          <a:xfrm>
            <a:off x="466075" y="555928"/>
            <a:ext cx="9759663" cy="6636008"/>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77527 w 5679893"/>
              <a:gd name="connsiteY0" fmla="*/ 797526 h 4133463"/>
              <a:gd name="connsiteX1" fmla="*/ 1042743 w 5679893"/>
              <a:gd name="connsiteY1" fmla="*/ 76149 h 4133463"/>
              <a:gd name="connsiteX2" fmla="*/ 4056388 w 5679893"/>
              <a:gd name="connsiteY2" fmla="*/ 47561 h 4133463"/>
              <a:gd name="connsiteX3" fmla="*/ 5170504 w 5679893"/>
              <a:gd name="connsiteY3" fmla="*/ 308371 h 4133463"/>
              <a:gd name="connsiteX4" fmla="*/ 5622716 w 5679893"/>
              <a:gd name="connsiteY4" fmla="*/ 1034427 h 4133463"/>
              <a:gd name="connsiteX5" fmla="*/ 5659499 w 5679893"/>
              <a:gd name="connsiteY5" fmla="*/ 2984443 h 4133463"/>
              <a:gd name="connsiteX6" fmla="*/ 4776577 w 5679893"/>
              <a:gd name="connsiteY6" fmla="*/ 4005486 h 4133463"/>
              <a:gd name="connsiteX7" fmla="*/ 895136 w 5679893"/>
              <a:gd name="connsiteY7" fmla="*/ 4002309 h 4133463"/>
              <a:gd name="connsiteX8" fmla="*/ 53977 w 5679893"/>
              <a:gd name="connsiteY8" fmla="*/ 2950305 h 4133463"/>
              <a:gd name="connsiteX9" fmla="*/ 40385 w 5679893"/>
              <a:gd name="connsiteY9" fmla="*/ 1006178 h 4133463"/>
              <a:gd name="connsiteX10" fmla="*/ 77527 w 5679893"/>
              <a:gd name="connsiteY10" fmla="*/ 797526 h 4133463"/>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9893" h="4135032">
                <a:moveTo>
                  <a:pt x="69298" y="822325"/>
                </a:moveTo>
                <a:cubicBezTo>
                  <a:pt x="176257" y="437972"/>
                  <a:pt x="378228" y="206584"/>
                  <a:pt x="1042743" y="77718"/>
                </a:cubicBezTo>
                <a:cubicBezTo>
                  <a:pt x="1707258" y="-51148"/>
                  <a:pt x="3368428" y="10426"/>
                  <a:pt x="4056388" y="49130"/>
                </a:cubicBezTo>
                <a:cubicBezTo>
                  <a:pt x="4744348" y="87834"/>
                  <a:pt x="4909449" y="145462"/>
                  <a:pt x="5170504" y="309940"/>
                </a:cubicBezTo>
                <a:cubicBezTo>
                  <a:pt x="5431559" y="474418"/>
                  <a:pt x="5548219" y="693749"/>
                  <a:pt x="5622716" y="1035996"/>
                </a:cubicBezTo>
                <a:cubicBezTo>
                  <a:pt x="5697213" y="1378243"/>
                  <a:pt x="5686683" y="2357706"/>
                  <a:pt x="5659499" y="2986012"/>
                </a:cubicBezTo>
                <a:cubicBezTo>
                  <a:pt x="5635745" y="3535541"/>
                  <a:pt x="5570637" y="3837411"/>
                  <a:pt x="4776577" y="4007055"/>
                </a:cubicBezTo>
                <a:cubicBezTo>
                  <a:pt x="3982517" y="4176699"/>
                  <a:pt x="1682236" y="4179742"/>
                  <a:pt x="895136" y="4003878"/>
                </a:cubicBezTo>
                <a:cubicBezTo>
                  <a:pt x="108036" y="3828015"/>
                  <a:pt x="108365" y="3390820"/>
                  <a:pt x="53977" y="2951874"/>
                </a:cubicBezTo>
                <a:cubicBezTo>
                  <a:pt x="769" y="2291253"/>
                  <a:pt x="-28573" y="1748393"/>
                  <a:pt x="40385" y="1007747"/>
                </a:cubicBezTo>
                <a:cubicBezTo>
                  <a:pt x="45648" y="924251"/>
                  <a:pt x="60709" y="863553"/>
                  <a:pt x="69298" y="822325"/>
                </a:cubicBezTo>
                <a:close/>
              </a:path>
            </a:pathLst>
          </a:custGeom>
          <a:solidFill>
            <a:schemeClr val="accent1">
              <a:lumMod val="20000"/>
              <a:lumOff val="80000"/>
            </a:scheme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362" name="Rounded Rectangle 1361">
            <a:extLst>
              <a:ext uri="{FF2B5EF4-FFF2-40B4-BE49-F238E27FC236}">
                <a16:creationId xmlns:a16="http://schemas.microsoft.com/office/drawing/2014/main" id="{F6A03A6D-B2AC-AE4F-B1E7-6D75E3BBB1D3}"/>
              </a:ext>
            </a:extLst>
          </p:cNvPr>
          <p:cNvSpPr/>
          <p:nvPr/>
        </p:nvSpPr>
        <p:spPr>
          <a:xfrm>
            <a:off x="2137921" y="1267236"/>
            <a:ext cx="6415970" cy="1123200"/>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Condensed" panose="02000000000000000000" pitchFamily="2" charset="0"/>
            </a:endParaRPr>
          </a:p>
        </p:txBody>
      </p:sp>
      <p:grpSp>
        <p:nvGrpSpPr>
          <p:cNvPr id="5" name="Group 4">
            <a:extLst>
              <a:ext uri="{FF2B5EF4-FFF2-40B4-BE49-F238E27FC236}">
                <a16:creationId xmlns:a16="http://schemas.microsoft.com/office/drawing/2014/main" id="{32496897-DFFD-B84B-949C-89A77DB67036}"/>
              </a:ext>
            </a:extLst>
          </p:cNvPr>
          <p:cNvGrpSpPr/>
          <p:nvPr/>
        </p:nvGrpSpPr>
        <p:grpSpPr>
          <a:xfrm>
            <a:off x="9502008" y="333512"/>
            <a:ext cx="834682" cy="869275"/>
            <a:chOff x="8854711" y="1237086"/>
            <a:chExt cx="930740" cy="969313"/>
          </a:xfrm>
        </p:grpSpPr>
        <p:sp>
          <p:nvSpPr>
            <p:cNvPr id="6" name="Freeform 5">
              <a:extLst>
                <a:ext uri="{FF2B5EF4-FFF2-40B4-BE49-F238E27FC236}">
                  <a16:creationId xmlns:a16="http://schemas.microsoft.com/office/drawing/2014/main" id="{377E90FB-2E3F-2140-9A08-6B9500833FDF}"/>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7" name="Freeform 6">
              <a:extLst>
                <a:ext uri="{FF2B5EF4-FFF2-40B4-BE49-F238E27FC236}">
                  <a16:creationId xmlns:a16="http://schemas.microsoft.com/office/drawing/2014/main" id="{75E449CA-3729-444A-882E-74B979C57AF3}"/>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CBD4EE4F-E364-EE4B-BD94-72BA959DC80C}"/>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39E8B0BE-5B43-DE4B-B338-C4B469BFBD35}"/>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FF87946A-BE2D-7D4C-B4EE-1194DFFE79E2}"/>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C7052D2A-93D9-8F41-9155-1CF15AC3AF88}"/>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0C498596-89B0-7B49-8E0B-058D7F7DEB24}"/>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
        <p:nvSpPr>
          <p:cNvPr id="13" name="TextBox 12">
            <a:extLst>
              <a:ext uri="{FF2B5EF4-FFF2-40B4-BE49-F238E27FC236}">
                <a16:creationId xmlns:a16="http://schemas.microsoft.com/office/drawing/2014/main" id="{6A054A11-9BA0-1E42-A171-8DD09B9AC707}"/>
              </a:ext>
            </a:extLst>
          </p:cNvPr>
          <p:cNvSpPr txBox="1"/>
          <p:nvPr/>
        </p:nvSpPr>
        <p:spPr>
          <a:xfrm>
            <a:off x="0" y="1390725"/>
            <a:ext cx="10691813" cy="915635"/>
          </a:xfrm>
          <a:prstGeom prst="rect">
            <a:avLst/>
          </a:prstGeom>
          <a:noFill/>
        </p:spPr>
        <p:txBody>
          <a:bodyPr wrap="square" lIns="0" tIns="0" rIns="0" bIns="0" rtlCol="0">
            <a:spAutoFit/>
          </a:bodyPr>
          <a:lstStyle/>
          <a:p>
            <a:pPr algn="ctr">
              <a:lnSpc>
                <a:spcPct val="85000"/>
              </a:lnSpc>
            </a:pPr>
            <a:r>
              <a:rPr lang="en-US" sz="7000" dirty="0">
                <a:solidFill>
                  <a:srgbClr val="FFFFFF"/>
                </a:solidFill>
                <a:latin typeface="Londrina Solid" pitchFamily="2" charset="77"/>
              </a:rPr>
              <a:t>Continue thinking</a:t>
            </a:r>
          </a:p>
        </p:txBody>
      </p:sp>
      <p:grpSp>
        <p:nvGrpSpPr>
          <p:cNvPr id="1506" name="Group 1505">
            <a:extLst>
              <a:ext uri="{FF2B5EF4-FFF2-40B4-BE49-F238E27FC236}">
                <a16:creationId xmlns:a16="http://schemas.microsoft.com/office/drawing/2014/main" id="{21108E8E-5748-2EF0-52D8-1DCAADC78240}"/>
              </a:ext>
            </a:extLst>
          </p:cNvPr>
          <p:cNvGrpSpPr/>
          <p:nvPr/>
        </p:nvGrpSpPr>
        <p:grpSpPr>
          <a:xfrm>
            <a:off x="1001796" y="3047925"/>
            <a:ext cx="8688221" cy="2777519"/>
            <a:chOff x="3972253" y="-1977318"/>
            <a:chExt cx="5496508" cy="1757167"/>
          </a:xfrm>
        </p:grpSpPr>
        <p:sp>
          <p:nvSpPr>
            <p:cNvPr id="1388" name="Freeform 1387">
              <a:extLst>
                <a:ext uri="{FF2B5EF4-FFF2-40B4-BE49-F238E27FC236}">
                  <a16:creationId xmlns:a16="http://schemas.microsoft.com/office/drawing/2014/main" id="{917CBD15-FD17-3CBE-DC36-44F3DDDE196A}"/>
                </a:ext>
              </a:extLst>
            </p:cNvPr>
            <p:cNvSpPr/>
            <p:nvPr/>
          </p:nvSpPr>
          <p:spPr>
            <a:xfrm>
              <a:off x="7040009" y="-497513"/>
              <a:ext cx="23496" cy="100149"/>
            </a:xfrm>
            <a:custGeom>
              <a:avLst/>
              <a:gdLst>
                <a:gd name="connsiteX0" fmla="*/ 12955 w 23496"/>
                <a:gd name="connsiteY0" fmla="*/ 98028 h 100149"/>
                <a:gd name="connsiteX1" fmla="*/ 3587 w 23496"/>
                <a:gd name="connsiteY1" fmla="*/ 97374 h 100149"/>
                <a:gd name="connsiteX2" fmla="*/ 660 w 23496"/>
                <a:gd name="connsiteY2" fmla="*/ 48519 h 100149"/>
                <a:gd name="connsiteX3" fmla="*/ 9245 w 23496"/>
                <a:gd name="connsiteY3" fmla="*/ 3285 h 100149"/>
                <a:gd name="connsiteX4" fmla="*/ 20820 w 23496"/>
                <a:gd name="connsiteY4" fmla="*/ 4077 h 100149"/>
                <a:gd name="connsiteX5" fmla="*/ 22842 w 23496"/>
                <a:gd name="connsiteY5" fmla="*/ 50131 h 100149"/>
                <a:gd name="connsiteX6" fmla="*/ 12955 w 23496"/>
                <a:gd name="connsiteY6" fmla="*/ 98028 h 10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96" h="100149">
                  <a:moveTo>
                    <a:pt x="12955" y="98028"/>
                  </a:moveTo>
                  <a:cubicBezTo>
                    <a:pt x="11304" y="101159"/>
                    <a:pt x="4777" y="100726"/>
                    <a:pt x="3587" y="97374"/>
                  </a:cubicBezTo>
                  <a:cubicBezTo>
                    <a:pt x="374" y="88633"/>
                    <a:pt x="-891" y="69999"/>
                    <a:pt x="660" y="48519"/>
                  </a:cubicBezTo>
                  <a:cubicBezTo>
                    <a:pt x="1999" y="29195"/>
                    <a:pt x="5423" y="12431"/>
                    <a:pt x="9245" y="3285"/>
                  </a:cubicBezTo>
                  <a:cubicBezTo>
                    <a:pt x="11304" y="-1459"/>
                    <a:pt x="19454" y="-952"/>
                    <a:pt x="20820" y="4077"/>
                  </a:cubicBezTo>
                  <a:cubicBezTo>
                    <a:pt x="23313" y="13684"/>
                    <a:pt x="24245" y="30779"/>
                    <a:pt x="22842" y="50131"/>
                  </a:cubicBezTo>
                  <a:cubicBezTo>
                    <a:pt x="21328" y="71510"/>
                    <a:pt x="17358" y="89784"/>
                    <a:pt x="12955" y="98028"/>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89" name="Freeform 1388">
              <a:extLst>
                <a:ext uri="{FF2B5EF4-FFF2-40B4-BE49-F238E27FC236}">
                  <a16:creationId xmlns:a16="http://schemas.microsoft.com/office/drawing/2014/main" id="{88E4A1B8-ACF8-29A2-7A02-5422F2A7B82B}"/>
                </a:ext>
              </a:extLst>
            </p:cNvPr>
            <p:cNvSpPr/>
            <p:nvPr/>
          </p:nvSpPr>
          <p:spPr>
            <a:xfrm>
              <a:off x="7008582" y="-837567"/>
              <a:ext cx="152362" cy="395292"/>
            </a:xfrm>
            <a:custGeom>
              <a:avLst/>
              <a:gdLst>
                <a:gd name="connsiteX0" fmla="*/ 0 w 152362"/>
                <a:gd name="connsiteY0" fmla="*/ 530 h 395292"/>
                <a:gd name="connsiteX1" fmla="*/ 5188 w 152362"/>
                <a:gd name="connsiteY1" fmla="*/ 201188 h 395292"/>
                <a:gd name="connsiteX2" fmla="*/ 8723 w 152362"/>
                <a:gd name="connsiteY2" fmla="*/ 386989 h 395292"/>
                <a:gd name="connsiteX3" fmla="*/ 72508 w 152362"/>
                <a:gd name="connsiteY3" fmla="*/ 387818 h 395292"/>
                <a:gd name="connsiteX4" fmla="*/ 152060 w 152362"/>
                <a:gd name="connsiteY4" fmla="*/ 35467 h 395292"/>
                <a:gd name="connsiteX5" fmla="*/ 0 w 152362"/>
                <a:gd name="connsiteY5" fmla="*/ 530 h 3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362" h="395292">
                  <a:moveTo>
                    <a:pt x="0" y="530"/>
                  </a:moveTo>
                  <a:cubicBezTo>
                    <a:pt x="0" y="530"/>
                    <a:pt x="2631" y="108721"/>
                    <a:pt x="5188" y="201188"/>
                  </a:cubicBezTo>
                  <a:cubicBezTo>
                    <a:pt x="7828" y="293582"/>
                    <a:pt x="5188" y="377346"/>
                    <a:pt x="8723" y="386989"/>
                  </a:cubicBezTo>
                  <a:cubicBezTo>
                    <a:pt x="12221" y="396559"/>
                    <a:pt x="59382" y="399148"/>
                    <a:pt x="72508" y="387818"/>
                  </a:cubicBezTo>
                  <a:cubicBezTo>
                    <a:pt x="85635" y="376480"/>
                    <a:pt x="144159" y="59857"/>
                    <a:pt x="152060" y="35467"/>
                  </a:cubicBezTo>
                  <a:cubicBezTo>
                    <a:pt x="159916" y="11031"/>
                    <a:pt x="12221" y="-2961"/>
                    <a:pt x="0" y="530"/>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90" name="Freeform 1389">
              <a:extLst>
                <a:ext uri="{FF2B5EF4-FFF2-40B4-BE49-F238E27FC236}">
                  <a16:creationId xmlns:a16="http://schemas.microsoft.com/office/drawing/2014/main" id="{9462E7C1-3EB4-04FA-6BF5-3850E3850C34}"/>
                </a:ext>
              </a:extLst>
            </p:cNvPr>
            <p:cNvSpPr/>
            <p:nvPr/>
          </p:nvSpPr>
          <p:spPr>
            <a:xfrm>
              <a:off x="6962782" y="-397081"/>
              <a:ext cx="90877" cy="85384"/>
            </a:xfrm>
            <a:custGeom>
              <a:avLst/>
              <a:gdLst>
                <a:gd name="connsiteX0" fmla="*/ 84672 w 90877"/>
                <a:gd name="connsiteY0" fmla="*/ 0 h 85384"/>
                <a:gd name="connsiteX1" fmla="*/ 89896 w 90877"/>
                <a:gd name="connsiteY1" fmla="*/ 80134 h 85384"/>
                <a:gd name="connsiteX2" fmla="*/ 117 w 90877"/>
                <a:gd name="connsiteY2" fmla="*/ 74230 h 85384"/>
                <a:gd name="connsiteX3" fmla="*/ 84672 w 90877"/>
                <a:gd name="connsiteY3" fmla="*/ 0 h 85384"/>
              </a:gdLst>
              <a:ahLst/>
              <a:cxnLst>
                <a:cxn ang="0">
                  <a:pos x="connsiteX0" y="connsiteY0"/>
                </a:cxn>
                <a:cxn ang="0">
                  <a:pos x="connsiteX1" y="connsiteY1"/>
                </a:cxn>
                <a:cxn ang="0">
                  <a:pos x="connsiteX2" y="connsiteY2"/>
                </a:cxn>
                <a:cxn ang="0">
                  <a:pos x="connsiteX3" y="connsiteY3"/>
                </a:cxn>
              </a:cxnLst>
              <a:rect l="l" t="t" r="r" b="b"/>
              <a:pathLst>
                <a:path w="90877" h="85384">
                  <a:moveTo>
                    <a:pt x="84672" y="0"/>
                  </a:moveTo>
                  <a:cubicBezTo>
                    <a:pt x="84672" y="0"/>
                    <a:pt x="93829" y="72968"/>
                    <a:pt x="89896" y="80134"/>
                  </a:cubicBezTo>
                  <a:cubicBezTo>
                    <a:pt x="86001" y="87365"/>
                    <a:pt x="3394" y="88618"/>
                    <a:pt x="117" y="74230"/>
                  </a:cubicBezTo>
                  <a:cubicBezTo>
                    <a:pt x="-3206" y="59834"/>
                    <a:pt x="64983" y="35333"/>
                    <a:pt x="84672" y="0"/>
                  </a:cubicBezTo>
                </a:path>
              </a:pathLst>
            </a:custGeom>
            <a:solidFill>
              <a:srgbClr val="9E2E6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91" name="Freeform 1390">
              <a:extLst>
                <a:ext uri="{FF2B5EF4-FFF2-40B4-BE49-F238E27FC236}">
                  <a16:creationId xmlns:a16="http://schemas.microsoft.com/office/drawing/2014/main" id="{4677CEB4-F5B8-E388-7F78-C015FB4F1DD9}"/>
                </a:ext>
              </a:extLst>
            </p:cNvPr>
            <p:cNvSpPr/>
            <p:nvPr/>
          </p:nvSpPr>
          <p:spPr>
            <a:xfrm>
              <a:off x="7315453" y="-497513"/>
              <a:ext cx="23506" cy="100149"/>
            </a:xfrm>
            <a:custGeom>
              <a:avLst/>
              <a:gdLst>
                <a:gd name="connsiteX0" fmla="*/ 10551 w 23506"/>
                <a:gd name="connsiteY0" fmla="*/ 98028 h 100149"/>
                <a:gd name="connsiteX1" fmla="*/ 19884 w 23506"/>
                <a:gd name="connsiteY1" fmla="*/ 97374 h 100149"/>
                <a:gd name="connsiteX2" fmla="*/ 22847 w 23506"/>
                <a:gd name="connsiteY2" fmla="*/ 48519 h 100149"/>
                <a:gd name="connsiteX3" fmla="*/ 14225 w 23506"/>
                <a:gd name="connsiteY3" fmla="*/ 3285 h 100149"/>
                <a:gd name="connsiteX4" fmla="*/ 2686 w 23506"/>
                <a:gd name="connsiteY4" fmla="*/ 4077 h 100149"/>
                <a:gd name="connsiteX5" fmla="*/ 628 w 23506"/>
                <a:gd name="connsiteY5" fmla="*/ 50131 h 100149"/>
                <a:gd name="connsiteX6" fmla="*/ 10551 w 23506"/>
                <a:gd name="connsiteY6" fmla="*/ 98028 h 10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6" h="100149">
                  <a:moveTo>
                    <a:pt x="10551" y="98028"/>
                  </a:moveTo>
                  <a:cubicBezTo>
                    <a:pt x="12167" y="101159"/>
                    <a:pt x="18730" y="100726"/>
                    <a:pt x="19884" y="97374"/>
                  </a:cubicBezTo>
                  <a:cubicBezTo>
                    <a:pt x="23133" y="88633"/>
                    <a:pt x="24398" y="69999"/>
                    <a:pt x="22847" y="48519"/>
                  </a:cubicBezTo>
                  <a:cubicBezTo>
                    <a:pt x="21434" y="29195"/>
                    <a:pt x="18084" y="12431"/>
                    <a:pt x="14225" y="3285"/>
                  </a:cubicBezTo>
                  <a:cubicBezTo>
                    <a:pt x="12203" y="-1459"/>
                    <a:pt x="4053" y="-952"/>
                    <a:pt x="2686" y="4077"/>
                  </a:cubicBezTo>
                  <a:cubicBezTo>
                    <a:pt x="203" y="13684"/>
                    <a:pt x="-738" y="30779"/>
                    <a:pt x="628" y="50131"/>
                  </a:cubicBezTo>
                  <a:cubicBezTo>
                    <a:pt x="2142" y="71510"/>
                    <a:pt x="6148" y="89784"/>
                    <a:pt x="10551" y="98028"/>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92" name="Freeform 1391">
              <a:extLst>
                <a:ext uri="{FF2B5EF4-FFF2-40B4-BE49-F238E27FC236}">
                  <a16:creationId xmlns:a16="http://schemas.microsoft.com/office/drawing/2014/main" id="{A7D78E99-7D18-8E9E-C379-29E22805EA05}"/>
                </a:ext>
              </a:extLst>
            </p:cNvPr>
            <p:cNvSpPr/>
            <p:nvPr/>
          </p:nvSpPr>
          <p:spPr>
            <a:xfrm>
              <a:off x="7218030" y="-837567"/>
              <a:ext cx="152356" cy="395292"/>
            </a:xfrm>
            <a:custGeom>
              <a:avLst/>
              <a:gdLst>
                <a:gd name="connsiteX0" fmla="*/ 152357 w 152356"/>
                <a:gd name="connsiteY0" fmla="*/ 530 h 395292"/>
                <a:gd name="connsiteX1" fmla="*/ 147095 w 152356"/>
                <a:gd name="connsiteY1" fmla="*/ 201188 h 395292"/>
                <a:gd name="connsiteX2" fmla="*/ 143597 w 152356"/>
                <a:gd name="connsiteY2" fmla="*/ 386989 h 395292"/>
                <a:gd name="connsiteX3" fmla="*/ 79848 w 152356"/>
                <a:gd name="connsiteY3" fmla="*/ 387818 h 395292"/>
                <a:gd name="connsiteX4" fmla="*/ 306 w 152356"/>
                <a:gd name="connsiteY4" fmla="*/ 35467 h 395292"/>
                <a:gd name="connsiteX5" fmla="*/ 152357 w 152356"/>
                <a:gd name="connsiteY5" fmla="*/ 530 h 3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356" h="395292">
                  <a:moveTo>
                    <a:pt x="152357" y="530"/>
                  </a:moveTo>
                  <a:cubicBezTo>
                    <a:pt x="152357" y="530"/>
                    <a:pt x="149726" y="108721"/>
                    <a:pt x="147095" y="201188"/>
                  </a:cubicBezTo>
                  <a:cubicBezTo>
                    <a:pt x="144538" y="293582"/>
                    <a:pt x="147095" y="377346"/>
                    <a:pt x="143597" y="386989"/>
                  </a:cubicBezTo>
                  <a:cubicBezTo>
                    <a:pt x="140135" y="396559"/>
                    <a:pt x="92901" y="399148"/>
                    <a:pt x="79848" y="387818"/>
                  </a:cubicBezTo>
                  <a:cubicBezTo>
                    <a:pt x="66685" y="376480"/>
                    <a:pt x="8161" y="59857"/>
                    <a:pt x="306" y="35467"/>
                  </a:cubicBezTo>
                  <a:cubicBezTo>
                    <a:pt x="-7596" y="11031"/>
                    <a:pt x="140135" y="-2961"/>
                    <a:pt x="152357" y="530"/>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93" name="Freeform 1392">
              <a:extLst>
                <a:ext uri="{FF2B5EF4-FFF2-40B4-BE49-F238E27FC236}">
                  <a16:creationId xmlns:a16="http://schemas.microsoft.com/office/drawing/2014/main" id="{DCABE99C-5819-E5ED-EFB7-FFDFD6AFF1C7}"/>
                </a:ext>
              </a:extLst>
            </p:cNvPr>
            <p:cNvSpPr/>
            <p:nvPr/>
          </p:nvSpPr>
          <p:spPr>
            <a:xfrm>
              <a:off x="7325289" y="-397081"/>
              <a:ext cx="90859" cy="85384"/>
            </a:xfrm>
            <a:custGeom>
              <a:avLst/>
              <a:gdLst>
                <a:gd name="connsiteX0" fmla="*/ 6227 w 90859"/>
                <a:gd name="connsiteY0" fmla="*/ 0 h 85384"/>
                <a:gd name="connsiteX1" fmla="*/ 965 w 90859"/>
                <a:gd name="connsiteY1" fmla="*/ 80134 h 85384"/>
                <a:gd name="connsiteX2" fmla="*/ 90745 w 90859"/>
                <a:gd name="connsiteY2" fmla="*/ 74230 h 85384"/>
                <a:gd name="connsiteX3" fmla="*/ 6227 w 90859"/>
                <a:gd name="connsiteY3" fmla="*/ 0 h 85384"/>
              </a:gdLst>
              <a:ahLst/>
              <a:cxnLst>
                <a:cxn ang="0">
                  <a:pos x="connsiteX0" y="connsiteY0"/>
                </a:cxn>
                <a:cxn ang="0">
                  <a:pos x="connsiteX1" y="connsiteY1"/>
                </a:cxn>
                <a:cxn ang="0">
                  <a:pos x="connsiteX2" y="connsiteY2"/>
                </a:cxn>
                <a:cxn ang="0">
                  <a:pos x="connsiteX3" y="connsiteY3"/>
                </a:cxn>
              </a:cxnLst>
              <a:rect l="l" t="t" r="r" b="b"/>
              <a:pathLst>
                <a:path w="90859" h="85384">
                  <a:moveTo>
                    <a:pt x="6227" y="0"/>
                  </a:moveTo>
                  <a:cubicBezTo>
                    <a:pt x="6227" y="0"/>
                    <a:pt x="-2930" y="72968"/>
                    <a:pt x="965" y="80134"/>
                  </a:cubicBezTo>
                  <a:cubicBezTo>
                    <a:pt x="4898" y="87365"/>
                    <a:pt x="87504" y="88618"/>
                    <a:pt x="90745" y="74230"/>
                  </a:cubicBezTo>
                  <a:cubicBezTo>
                    <a:pt x="94031" y="59834"/>
                    <a:pt x="25879" y="35333"/>
                    <a:pt x="6227" y="0"/>
                  </a:cubicBezTo>
                </a:path>
              </a:pathLst>
            </a:custGeom>
            <a:solidFill>
              <a:srgbClr val="9E2E6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94" name="Freeform 1393">
              <a:extLst>
                <a:ext uri="{FF2B5EF4-FFF2-40B4-BE49-F238E27FC236}">
                  <a16:creationId xmlns:a16="http://schemas.microsoft.com/office/drawing/2014/main" id="{0CF253A9-6426-1778-0933-310DBE59B124}"/>
                </a:ext>
              </a:extLst>
            </p:cNvPr>
            <p:cNvSpPr/>
            <p:nvPr/>
          </p:nvSpPr>
          <p:spPr>
            <a:xfrm>
              <a:off x="6974397" y="-919861"/>
              <a:ext cx="423738" cy="128660"/>
            </a:xfrm>
            <a:custGeom>
              <a:avLst/>
              <a:gdLst>
                <a:gd name="connsiteX0" fmla="*/ 27585 w 423738"/>
                <a:gd name="connsiteY0" fmla="*/ 0 h 128660"/>
                <a:gd name="connsiteX1" fmla="*/ 77 w 423738"/>
                <a:gd name="connsiteY1" fmla="*/ 71485 h 128660"/>
                <a:gd name="connsiteX2" fmla="*/ 204163 w 423738"/>
                <a:gd name="connsiteY2" fmla="*/ 128657 h 128660"/>
                <a:gd name="connsiteX3" fmla="*/ 423719 w 423738"/>
                <a:gd name="connsiteY3" fmla="*/ 72351 h 128660"/>
                <a:gd name="connsiteX4" fmla="*/ 400790 w 423738"/>
                <a:gd name="connsiteY4" fmla="*/ 12158 h 128660"/>
                <a:gd name="connsiteX5" fmla="*/ 27585 w 423738"/>
                <a:gd name="connsiteY5" fmla="*/ 0 h 128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738" h="128660">
                  <a:moveTo>
                    <a:pt x="27585" y="0"/>
                  </a:moveTo>
                  <a:cubicBezTo>
                    <a:pt x="27585" y="0"/>
                    <a:pt x="-1695" y="54934"/>
                    <a:pt x="77" y="71485"/>
                  </a:cubicBezTo>
                  <a:cubicBezTo>
                    <a:pt x="1804" y="88037"/>
                    <a:pt x="83977" y="128196"/>
                    <a:pt x="204163" y="128657"/>
                  </a:cubicBezTo>
                  <a:cubicBezTo>
                    <a:pt x="324312" y="129090"/>
                    <a:pt x="423110" y="90662"/>
                    <a:pt x="423719" y="72351"/>
                  </a:cubicBezTo>
                  <a:cubicBezTo>
                    <a:pt x="424403" y="54077"/>
                    <a:pt x="406697" y="16764"/>
                    <a:pt x="400790" y="12158"/>
                  </a:cubicBezTo>
                  <a:cubicBezTo>
                    <a:pt x="394910" y="7590"/>
                    <a:pt x="27585" y="0"/>
                    <a:pt x="27585" y="0"/>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95" name="Freeform 1394">
              <a:extLst>
                <a:ext uri="{FF2B5EF4-FFF2-40B4-BE49-F238E27FC236}">
                  <a16:creationId xmlns:a16="http://schemas.microsoft.com/office/drawing/2014/main" id="{F1B744AB-DBBD-2055-6106-8909BA353442}"/>
                </a:ext>
              </a:extLst>
            </p:cNvPr>
            <p:cNvSpPr/>
            <p:nvPr/>
          </p:nvSpPr>
          <p:spPr>
            <a:xfrm>
              <a:off x="7371516" y="-1582397"/>
              <a:ext cx="177016" cy="484467"/>
            </a:xfrm>
            <a:custGeom>
              <a:avLst/>
              <a:gdLst>
                <a:gd name="connsiteX0" fmla="*/ 82604 w 177016"/>
                <a:gd name="connsiteY0" fmla="*/ 0 h 484467"/>
                <a:gd name="connsiteX1" fmla="*/ 168017 w 177016"/>
                <a:gd name="connsiteY1" fmla="*/ 50190 h 484467"/>
                <a:gd name="connsiteX2" fmla="*/ 126875 w 177016"/>
                <a:gd name="connsiteY2" fmla="*/ 239629 h 484467"/>
                <a:gd name="connsiteX3" fmla="*/ 129903 w 177016"/>
                <a:gd name="connsiteY3" fmla="*/ 347525 h 484467"/>
                <a:gd name="connsiteX4" fmla="*/ 142743 w 177016"/>
                <a:gd name="connsiteY4" fmla="*/ 305864 h 484467"/>
                <a:gd name="connsiteX5" fmla="*/ 122656 w 177016"/>
                <a:gd name="connsiteY5" fmla="*/ 323457 h 484467"/>
                <a:gd name="connsiteX6" fmla="*/ 143251 w 177016"/>
                <a:gd name="connsiteY6" fmla="*/ 298311 h 484467"/>
                <a:gd name="connsiteX7" fmla="*/ 135645 w 177016"/>
                <a:gd name="connsiteY7" fmla="*/ 366343 h 484467"/>
                <a:gd name="connsiteX8" fmla="*/ 158897 w 177016"/>
                <a:gd name="connsiteY8" fmla="*/ 430929 h 484467"/>
                <a:gd name="connsiteX9" fmla="*/ 73336 w 177016"/>
                <a:gd name="connsiteY9" fmla="*/ 476118 h 484467"/>
                <a:gd name="connsiteX10" fmla="*/ 85696 w 177016"/>
                <a:gd name="connsiteY10" fmla="*/ 428055 h 484467"/>
                <a:gd name="connsiteX11" fmla="*/ 79106 w 177016"/>
                <a:gd name="connsiteY11" fmla="*/ 467091 h 484467"/>
                <a:gd name="connsiteX12" fmla="*/ 92592 w 177016"/>
                <a:gd name="connsiteY12" fmla="*/ 406106 h 484467"/>
                <a:gd name="connsiteX13" fmla="*/ 98 w 177016"/>
                <a:gd name="connsiteY13" fmla="*/ 306187 h 484467"/>
                <a:gd name="connsiteX14" fmla="*/ 56822 w 177016"/>
                <a:gd name="connsiteY14" fmla="*/ 124098 h 484467"/>
                <a:gd name="connsiteX15" fmla="*/ 82604 w 177016"/>
                <a:gd name="connsiteY15" fmla="*/ 0 h 48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7016" h="484467">
                  <a:moveTo>
                    <a:pt x="82604" y="0"/>
                  </a:moveTo>
                  <a:cubicBezTo>
                    <a:pt x="82604" y="0"/>
                    <a:pt x="150460" y="3344"/>
                    <a:pt x="168017" y="50190"/>
                  </a:cubicBezTo>
                  <a:cubicBezTo>
                    <a:pt x="185584" y="96963"/>
                    <a:pt x="180211" y="179823"/>
                    <a:pt x="126875" y="239629"/>
                  </a:cubicBezTo>
                  <a:cubicBezTo>
                    <a:pt x="73623" y="299426"/>
                    <a:pt x="84939" y="348861"/>
                    <a:pt x="129903" y="347525"/>
                  </a:cubicBezTo>
                  <a:cubicBezTo>
                    <a:pt x="174839" y="346162"/>
                    <a:pt x="155472" y="303810"/>
                    <a:pt x="142743" y="305864"/>
                  </a:cubicBezTo>
                  <a:cubicBezTo>
                    <a:pt x="130051" y="307882"/>
                    <a:pt x="122656" y="323457"/>
                    <a:pt x="122656" y="323457"/>
                  </a:cubicBezTo>
                  <a:cubicBezTo>
                    <a:pt x="122656" y="323457"/>
                    <a:pt x="120856" y="300071"/>
                    <a:pt x="143251" y="298311"/>
                  </a:cubicBezTo>
                  <a:cubicBezTo>
                    <a:pt x="165645" y="296580"/>
                    <a:pt x="189184" y="351523"/>
                    <a:pt x="135645" y="366343"/>
                  </a:cubicBezTo>
                  <a:cubicBezTo>
                    <a:pt x="135645" y="366343"/>
                    <a:pt x="164593" y="394086"/>
                    <a:pt x="158897" y="430929"/>
                  </a:cubicBezTo>
                  <a:cubicBezTo>
                    <a:pt x="153202" y="467773"/>
                    <a:pt x="92370" y="500333"/>
                    <a:pt x="73336" y="476118"/>
                  </a:cubicBezTo>
                  <a:cubicBezTo>
                    <a:pt x="54293" y="451902"/>
                    <a:pt x="85696" y="428055"/>
                    <a:pt x="85696" y="428055"/>
                  </a:cubicBezTo>
                  <a:cubicBezTo>
                    <a:pt x="85696" y="428055"/>
                    <a:pt x="66588" y="458414"/>
                    <a:pt x="79106" y="467091"/>
                  </a:cubicBezTo>
                  <a:cubicBezTo>
                    <a:pt x="91539" y="475758"/>
                    <a:pt x="125324" y="427153"/>
                    <a:pt x="92592" y="406106"/>
                  </a:cubicBezTo>
                  <a:cubicBezTo>
                    <a:pt x="59887" y="385022"/>
                    <a:pt x="-2818" y="351338"/>
                    <a:pt x="98" y="306187"/>
                  </a:cubicBezTo>
                  <a:cubicBezTo>
                    <a:pt x="3052" y="260962"/>
                    <a:pt x="87579" y="161300"/>
                    <a:pt x="56822" y="124098"/>
                  </a:cubicBezTo>
                  <a:cubicBezTo>
                    <a:pt x="26028" y="86821"/>
                    <a:pt x="55050" y="4283"/>
                    <a:pt x="82604" y="0"/>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96" name="Freeform 1395">
              <a:extLst>
                <a:ext uri="{FF2B5EF4-FFF2-40B4-BE49-F238E27FC236}">
                  <a16:creationId xmlns:a16="http://schemas.microsoft.com/office/drawing/2014/main" id="{9BCE92C4-8BDC-D7B8-ECAD-29ED4B5ED31C}"/>
                </a:ext>
              </a:extLst>
            </p:cNvPr>
            <p:cNvSpPr/>
            <p:nvPr/>
          </p:nvSpPr>
          <p:spPr>
            <a:xfrm>
              <a:off x="7435882" y="-1579211"/>
              <a:ext cx="101538" cy="246040"/>
            </a:xfrm>
            <a:custGeom>
              <a:avLst/>
              <a:gdLst>
                <a:gd name="connsiteX0" fmla="*/ 237 w 101538"/>
                <a:gd name="connsiteY0" fmla="*/ 246041 h 246040"/>
                <a:gd name="connsiteX1" fmla="*/ 31318 w 101538"/>
                <a:gd name="connsiteY1" fmla="*/ 211933 h 246040"/>
                <a:gd name="connsiteX2" fmla="*/ 99691 w 101538"/>
                <a:gd name="connsiteY2" fmla="*/ 122127 h 246040"/>
                <a:gd name="connsiteX3" fmla="*/ 63054 w 101538"/>
                <a:gd name="connsiteY3" fmla="*/ 17787 h 246040"/>
                <a:gd name="connsiteX4" fmla="*/ 19419 w 101538"/>
                <a:gd name="connsiteY4" fmla="*/ 121 h 246040"/>
                <a:gd name="connsiteX5" fmla="*/ 60562 w 101538"/>
                <a:gd name="connsiteY5" fmla="*/ 20919 h 246040"/>
                <a:gd name="connsiteX6" fmla="*/ 94171 w 101538"/>
                <a:gd name="connsiteY6" fmla="*/ 120939 h 246040"/>
                <a:gd name="connsiteX7" fmla="*/ 28687 w 101538"/>
                <a:gd name="connsiteY7" fmla="*/ 208986 h 246040"/>
                <a:gd name="connsiteX8" fmla="*/ 237 w 101538"/>
                <a:gd name="connsiteY8" fmla="*/ 246041 h 246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38" h="246040">
                  <a:moveTo>
                    <a:pt x="237" y="246041"/>
                  </a:moveTo>
                  <a:cubicBezTo>
                    <a:pt x="237" y="245829"/>
                    <a:pt x="7743" y="229710"/>
                    <a:pt x="31318" y="211933"/>
                  </a:cubicBezTo>
                  <a:cubicBezTo>
                    <a:pt x="52346" y="193475"/>
                    <a:pt x="88762" y="167896"/>
                    <a:pt x="99691" y="122127"/>
                  </a:cubicBezTo>
                  <a:cubicBezTo>
                    <a:pt x="107906" y="76727"/>
                    <a:pt x="87469" y="34845"/>
                    <a:pt x="63054" y="17787"/>
                  </a:cubicBezTo>
                  <a:cubicBezTo>
                    <a:pt x="38786" y="84"/>
                    <a:pt x="19133" y="-414"/>
                    <a:pt x="19419" y="121"/>
                  </a:cubicBezTo>
                  <a:cubicBezTo>
                    <a:pt x="18958" y="1097"/>
                    <a:pt x="37992" y="3105"/>
                    <a:pt x="60562" y="20919"/>
                  </a:cubicBezTo>
                  <a:cubicBezTo>
                    <a:pt x="83242" y="37756"/>
                    <a:pt x="101962" y="78164"/>
                    <a:pt x="94171" y="120939"/>
                  </a:cubicBezTo>
                  <a:cubicBezTo>
                    <a:pt x="84073" y="163871"/>
                    <a:pt x="49318" y="189698"/>
                    <a:pt x="28687" y="208986"/>
                  </a:cubicBezTo>
                  <a:cubicBezTo>
                    <a:pt x="5647" y="227481"/>
                    <a:pt x="-1452" y="245755"/>
                    <a:pt x="237" y="246041"/>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97" name="Freeform 1396">
              <a:extLst>
                <a:ext uri="{FF2B5EF4-FFF2-40B4-BE49-F238E27FC236}">
                  <a16:creationId xmlns:a16="http://schemas.microsoft.com/office/drawing/2014/main" id="{B93AF195-C405-FD18-C89A-07EDEDECE77A}"/>
                </a:ext>
              </a:extLst>
            </p:cNvPr>
            <p:cNvSpPr/>
            <p:nvPr/>
          </p:nvSpPr>
          <p:spPr>
            <a:xfrm>
              <a:off x="7440254" y="-1560046"/>
              <a:ext cx="72221" cy="82153"/>
            </a:xfrm>
            <a:custGeom>
              <a:avLst/>
              <a:gdLst>
                <a:gd name="connsiteX0" fmla="*/ 71586 w 72221"/>
                <a:gd name="connsiteY0" fmla="*/ 82137 h 82153"/>
                <a:gd name="connsiteX1" fmla="*/ 48869 w 72221"/>
                <a:gd name="connsiteY1" fmla="*/ 30142 h 82153"/>
                <a:gd name="connsiteX2" fmla="*/ 19 w 72221"/>
                <a:gd name="connsiteY2" fmla="*/ 133 h 82153"/>
                <a:gd name="connsiteX3" fmla="*/ 44946 w 72221"/>
                <a:gd name="connsiteY3" fmla="*/ 34029 h 82153"/>
                <a:gd name="connsiteX4" fmla="*/ 71586 w 72221"/>
                <a:gd name="connsiteY4" fmla="*/ 82137 h 82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221" h="82153">
                  <a:moveTo>
                    <a:pt x="71586" y="82137"/>
                  </a:moveTo>
                  <a:cubicBezTo>
                    <a:pt x="73285" y="82930"/>
                    <a:pt x="73285" y="53390"/>
                    <a:pt x="48869" y="30142"/>
                  </a:cubicBezTo>
                  <a:cubicBezTo>
                    <a:pt x="25792" y="7263"/>
                    <a:pt x="379" y="-1193"/>
                    <a:pt x="19" y="133"/>
                  </a:cubicBezTo>
                  <a:cubicBezTo>
                    <a:pt x="-774" y="1644"/>
                    <a:pt x="22949" y="12264"/>
                    <a:pt x="44946" y="34029"/>
                  </a:cubicBezTo>
                  <a:cubicBezTo>
                    <a:pt x="67839" y="55942"/>
                    <a:pt x="70036" y="82534"/>
                    <a:pt x="71586" y="82137"/>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98" name="Freeform 1397">
              <a:extLst>
                <a:ext uri="{FF2B5EF4-FFF2-40B4-BE49-F238E27FC236}">
                  <a16:creationId xmlns:a16="http://schemas.microsoft.com/office/drawing/2014/main" id="{4BCCCCCC-E9A2-C05C-C429-72BEB3AA2FC0}"/>
                </a:ext>
              </a:extLst>
            </p:cNvPr>
            <p:cNvSpPr/>
            <p:nvPr/>
          </p:nvSpPr>
          <p:spPr>
            <a:xfrm>
              <a:off x="7411098" y="-1540682"/>
              <a:ext cx="86571" cy="258365"/>
            </a:xfrm>
            <a:custGeom>
              <a:avLst/>
              <a:gdLst>
                <a:gd name="connsiteX0" fmla="*/ 1622 w 86571"/>
                <a:gd name="connsiteY0" fmla="*/ 258356 h 258365"/>
                <a:gd name="connsiteX1" fmla="*/ 10419 w 86571"/>
                <a:gd name="connsiteY1" fmla="*/ 216299 h 258365"/>
                <a:gd name="connsiteX2" fmla="*/ 74463 w 86571"/>
                <a:gd name="connsiteY2" fmla="*/ 131993 h 258365"/>
                <a:gd name="connsiteX3" fmla="*/ 60866 w 86571"/>
                <a:gd name="connsiteY3" fmla="*/ 31466 h 258365"/>
                <a:gd name="connsiteX4" fmla="*/ 29896 w 86571"/>
                <a:gd name="connsiteY4" fmla="*/ 20 h 258365"/>
                <a:gd name="connsiteX5" fmla="*/ 57654 w 86571"/>
                <a:gd name="connsiteY5" fmla="*/ 33842 h 258365"/>
                <a:gd name="connsiteX6" fmla="*/ 69663 w 86571"/>
                <a:gd name="connsiteY6" fmla="*/ 129082 h 258365"/>
                <a:gd name="connsiteX7" fmla="*/ 6856 w 86571"/>
                <a:gd name="connsiteY7" fmla="*/ 214678 h 258365"/>
                <a:gd name="connsiteX8" fmla="*/ 1622 w 86571"/>
                <a:gd name="connsiteY8" fmla="*/ 258356 h 25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571" h="258365">
                  <a:moveTo>
                    <a:pt x="1622" y="258356"/>
                  </a:moveTo>
                  <a:cubicBezTo>
                    <a:pt x="3099" y="258467"/>
                    <a:pt x="-1258" y="240763"/>
                    <a:pt x="10419" y="216299"/>
                  </a:cubicBezTo>
                  <a:cubicBezTo>
                    <a:pt x="21311" y="191430"/>
                    <a:pt x="51026" y="167326"/>
                    <a:pt x="74463" y="131993"/>
                  </a:cubicBezTo>
                  <a:cubicBezTo>
                    <a:pt x="101897" y="93528"/>
                    <a:pt x="76263" y="50679"/>
                    <a:pt x="60866" y="31466"/>
                  </a:cubicBezTo>
                  <a:cubicBezTo>
                    <a:pt x="43992" y="9774"/>
                    <a:pt x="30256" y="-515"/>
                    <a:pt x="29896" y="20"/>
                  </a:cubicBezTo>
                  <a:cubicBezTo>
                    <a:pt x="29241" y="665"/>
                    <a:pt x="41896" y="11966"/>
                    <a:pt x="57654" y="33842"/>
                  </a:cubicBezTo>
                  <a:cubicBezTo>
                    <a:pt x="72155" y="54133"/>
                    <a:pt x="95334" y="93528"/>
                    <a:pt x="69663" y="129082"/>
                  </a:cubicBezTo>
                  <a:cubicBezTo>
                    <a:pt x="47269" y="162941"/>
                    <a:pt x="17268" y="188335"/>
                    <a:pt x="6856" y="214678"/>
                  </a:cubicBezTo>
                  <a:cubicBezTo>
                    <a:pt x="-4433" y="240763"/>
                    <a:pt x="1622" y="258826"/>
                    <a:pt x="1622" y="258356"/>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399" name="Freeform 1398">
              <a:extLst>
                <a:ext uri="{FF2B5EF4-FFF2-40B4-BE49-F238E27FC236}">
                  <a16:creationId xmlns:a16="http://schemas.microsoft.com/office/drawing/2014/main" id="{04D90D8B-CC88-2A19-DED2-2456B590D445}"/>
                </a:ext>
              </a:extLst>
            </p:cNvPr>
            <p:cNvSpPr/>
            <p:nvPr/>
          </p:nvSpPr>
          <p:spPr>
            <a:xfrm>
              <a:off x="7430504" y="-1297580"/>
              <a:ext cx="76719" cy="82542"/>
            </a:xfrm>
            <a:custGeom>
              <a:avLst/>
              <a:gdLst>
                <a:gd name="connsiteX0" fmla="*/ 76657 w 76719"/>
                <a:gd name="connsiteY0" fmla="*/ 81526 h 82542"/>
                <a:gd name="connsiteX1" fmla="*/ 21161 w 76719"/>
                <a:gd name="connsiteY1" fmla="*/ 57707 h 82542"/>
                <a:gd name="connsiteX2" fmla="*/ 1942 w 76719"/>
                <a:gd name="connsiteY2" fmla="*/ 37 h 82542"/>
                <a:gd name="connsiteX3" fmla="*/ 16943 w 76719"/>
                <a:gd name="connsiteY3" fmla="*/ 61455 h 82542"/>
                <a:gd name="connsiteX4" fmla="*/ 76657 w 76719"/>
                <a:gd name="connsiteY4" fmla="*/ 81526 h 82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19" h="82542">
                  <a:moveTo>
                    <a:pt x="76657" y="81526"/>
                  </a:moveTo>
                  <a:cubicBezTo>
                    <a:pt x="77986" y="78293"/>
                    <a:pt x="44709" y="83653"/>
                    <a:pt x="21161" y="57707"/>
                  </a:cubicBezTo>
                  <a:cubicBezTo>
                    <a:pt x="-763" y="31050"/>
                    <a:pt x="4176" y="-792"/>
                    <a:pt x="1942" y="37"/>
                  </a:cubicBezTo>
                  <a:cubicBezTo>
                    <a:pt x="1324" y="-1261"/>
                    <a:pt x="-7150" y="31520"/>
                    <a:pt x="16943" y="61455"/>
                  </a:cubicBezTo>
                  <a:cubicBezTo>
                    <a:pt x="43767" y="90055"/>
                    <a:pt x="78383" y="81130"/>
                    <a:pt x="76657" y="81526"/>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00" name="Freeform 1399">
              <a:extLst>
                <a:ext uri="{FF2B5EF4-FFF2-40B4-BE49-F238E27FC236}">
                  <a16:creationId xmlns:a16="http://schemas.microsoft.com/office/drawing/2014/main" id="{108F2676-C44E-5D2A-7347-48A3B13EFF12}"/>
                </a:ext>
              </a:extLst>
            </p:cNvPr>
            <p:cNvSpPr/>
            <p:nvPr/>
          </p:nvSpPr>
          <p:spPr>
            <a:xfrm>
              <a:off x="7384741" y="-1486169"/>
              <a:ext cx="108761" cy="377050"/>
            </a:xfrm>
            <a:custGeom>
              <a:avLst/>
              <a:gdLst>
                <a:gd name="connsiteX0" fmla="*/ 65881 w 108761"/>
                <a:gd name="connsiteY0" fmla="*/ 370863 h 377050"/>
                <a:gd name="connsiteX1" fmla="*/ 83364 w 108761"/>
                <a:gd name="connsiteY1" fmla="*/ 376399 h 377050"/>
                <a:gd name="connsiteX2" fmla="*/ 108389 w 108761"/>
                <a:gd name="connsiteY2" fmla="*/ 334416 h 377050"/>
                <a:gd name="connsiteX3" fmla="*/ 5548 w 108761"/>
                <a:gd name="connsiteY3" fmla="*/ 206542 h 377050"/>
                <a:gd name="connsiteX4" fmla="*/ 79976 w 108761"/>
                <a:gd name="connsiteY4" fmla="*/ 58588 h 377050"/>
                <a:gd name="connsiteX5" fmla="*/ 46007 w 108761"/>
                <a:gd name="connsiteY5" fmla="*/ 16 h 377050"/>
                <a:gd name="connsiteX6" fmla="*/ 76044 w 108761"/>
                <a:gd name="connsiteY6" fmla="*/ 58164 h 377050"/>
                <a:gd name="connsiteX7" fmla="*/ 0 w 108761"/>
                <a:gd name="connsiteY7" fmla="*/ 207187 h 377050"/>
                <a:gd name="connsiteX8" fmla="*/ 104383 w 108761"/>
                <a:gd name="connsiteY8" fmla="*/ 334701 h 377050"/>
                <a:gd name="connsiteX9" fmla="*/ 82792 w 108761"/>
                <a:gd name="connsiteY9" fmla="*/ 374317 h 377050"/>
                <a:gd name="connsiteX10" fmla="*/ 65881 w 108761"/>
                <a:gd name="connsiteY10" fmla="*/ 370863 h 37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761" h="377050">
                  <a:moveTo>
                    <a:pt x="65881" y="370863"/>
                  </a:moveTo>
                  <a:cubicBezTo>
                    <a:pt x="65189" y="370320"/>
                    <a:pt x="69841" y="379531"/>
                    <a:pt x="83364" y="376399"/>
                  </a:cubicBezTo>
                  <a:cubicBezTo>
                    <a:pt x="96168" y="374852"/>
                    <a:pt x="111343" y="357296"/>
                    <a:pt x="108389" y="334416"/>
                  </a:cubicBezTo>
                  <a:cubicBezTo>
                    <a:pt x="107817" y="280984"/>
                    <a:pt x="19108" y="272095"/>
                    <a:pt x="5548" y="206542"/>
                  </a:cubicBezTo>
                  <a:cubicBezTo>
                    <a:pt x="7071" y="140371"/>
                    <a:pt x="78500" y="106521"/>
                    <a:pt x="79976" y="58588"/>
                  </a:cubicBezTo>
                  <a:cubicBezTo>
                    <a:pt x="80770" y="10599"/>
                    <a:pt x="42693" y="-490"/>
                    <a:pt x="46007" y="16"/>
                  </a:cubicBezTo>
                  <a:cubicBezTo>
                    <a:pt x="42259" y="698"/>
                    <a:pt x="78278" y="13722"/>
                    <a:pt x="76044" y="58164"/>
                  </a:cubicBezTo>
                  <a:cubicBezTo>
                    <a:pt x="74853" y="103279"/>
                    <a:pt x="2880" y="134651"/>
                    <a:pt x="0" y="207187"/>
                  </a:cubicBezTo>
                  <a:cubicBezTo>
                    <a:pt x="16911" y="278865"/>
                    <a:pt x="104752" y="285479"/>
                    <a:pt x="104383" y="334701"/>
                  </a:cubicBezTo>
                  <a:cubicBezTo>
                    <a:pt x="107521" y="356107"/>
                    <a:pt x="94543" y="372051"/>
                    <a:pt x="82792" y="374317"/>
                  </a:cubicBezTo>
                  <a:cubicBezTo>
                    <a:pt x="70561" y="377734"/>
                    <a:pt x="66130" y="370209"/>
                    <a:pt x="65881" y="370863"/>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01" name="Freeform 1400">
              <a:extLst>
                <a:ext uri="{FF2B5EF4-FFF2-40B4-BE49-F238E27FC236}">
                  <a16:creationId xmlns:a16="http://schemas.microsoft.com/office/drawing/2014/main" id="{D12401A4-CD23-A261-FD06-CAB351B4259E}"/>
                </a:ext>
              </a:extLst>
            </p:cNvPr>
            <p:cNvSpPr/>
            <p:nvPr/>
          </p:nvSpPr>
          <p:spPr>
            <a:xfrm>
              <a:off x="7471257" y="-1220402"/>
              <a:ext cx="48547" cy="121151"/>
            </a:xfrm>
            <a:custGeom>
              <a:avLst/>
              <a:gdLst>
                <a:gd name="connsiteX0" fmla="*/ 3918 w 48547"/>
                <a:gd name="connsiteY0" fmla="*/ 120312 h 121151"/>
                <a:gd name="connsiteX1" fmla="*/ 48485 w 48547"/>
                <a:gd name="connsiteY1" fmla="*/ 60368 h 121151"/>
                <a:gd name="connsiteX2" fmla="*/ 161 w 48547"/>
                <a:gd name="connsiteY2" fmla="*/ 138 h 121151"/>
                <a:gd name="connsiteX3" fmla="*/ 42891 w 48547"/>
                <a:gd name="connsiteY3" fmla="*/ 60764 h 121151"/>
                <a:gd name="connsiteX4" fmla="*/ 3918 w 48547"/>
                <a:gd name="connsiteY4" fmla="*/ 120312 h 121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47" h="121151">
                  <a:moveTo>
                    <a:pt x="3918" y="120312"/>
                  </a:moveTo>
                  <a:cubicBezTo>
                    <a:pt x="1324" y="124918"/>
                    <a:pt x="50544" y="111350"/>
                    <a:pt x="48485" y="60368"/>
                  </a:cubicBezTo>
                  <a:cubicBezTo>
                    <a:pt x="43113" y="11154"/>
                    <a:pt x="-2211" y="-1510"/>
                    <a:pt x="161" y="138"/>
                  </a:cubicBezTo>
                  <a:cubicBezTo>
                    <a:pt x="-2903" y="1327"/>
                    <a:pt x="38635" y="16331"/>
                    <a:pt x="42891" y="60764"/>
                  </a:cubicBezTo>
                  <a:cubicBezTo>
                    <a:pt x="45199" y="106533"/>
                    <a:pt x="1611" y="121574"/>
                    <a:pt x="3918" y="120312"/>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02" name="Freeform 1401">
              <a:extLst>
                <a:ext uri="{FF2B5EF4-FFF2-40B4-BE49-F238E27FC236}">
                  <a16:creationId xmlns:a16="http://schemas.microsoft.com/office/drawing/2014/main" id="{C43E0809-7C32-7550-A217-9B2B547B502B}"/>
                </a:ext>
              </a:extLst>
            </p:cNvPr>
            <p:cNvSpPr/>
            <p:nvPr/>
          </p:nvSpPr>
          <p:spPr>
            <a:xfrm>
              <a:off x="6828941" y="-1560088"/>
              <a:ext cx="172000" cy="484004"/>
            </a:xfrm>
            <a:custGeom>
              <a:avLst/>
              <a:gdLst>
                <a:gd name="connsiteX0" fmla="*/ 97035 w 172000"/>
                <a:gd name="connsiteY0" fmla="*/ 0 h 484004"/>
                <a:gd name="connsiteX1" fmla="*/ 10422 w 172000"/>
                <a:gd name="connsiteY1" fmla="*/ 47998 h 484004"/>
                <a:gd name="connsiteX2" fmla="*/ 46837 w 172000"/>
                <a:gd name="connsiteY2" fmla="*/ 238432 h 484004"/>
                <a:gd name="connsiteX3" fmla="*/ 41216 w 172000"/>
                <a:gd name="connsiteY3" fmla="*/ 346199 h 484004"/>
                <a:gd name="connsiteX4" fmla="*/ 29354 w 172000"/>
                <a:gd name="connsiteY4" fmla="*/ 304280 h 484004"/>
                <a:gd name="connsiteX5" fmla="*/ 49007 w 172000"/>
                <a:gd name="connsiteY5" fmla="*/ 322343 h 484004"/>
                <a:gd name="connsiteX6" fmla="*/ 29059 w 172000"/>
                <a:gd name="connsiteY6" fmla="*/ 296690 h 484004"/>
                <a:gd name="connsiteX7" fmla="*/ 34976 w 172000"/>
                <a:gd name="connsiteY7" fmla="*/ 364869 h 484004"/>
                <a:gd name="connsiteX8" fmla="*/ 10163 w 172000"/>
                <a:gd name="connsiteY8" fmla="*/ 428875 h 484004"/>
                <a:gd name="connsiteX9" fmla="*/ 94579 w 172000"/>
                <a:gd name="connsiteY9" fmla="*/ 476118 h 484004"/>
                <a:gd name="connsiteX10" fmla="*/ 83364 w 172000"/>
                <a:gd name="connsiteY10" fmla="*/ 427798 h 484004"/>
                <a:gd name="connsiteX11" fmla="*/ 88995 w 172000"/>
                <a:gd name="connsiteY11" fmla="*/ 466980 h 484004"/>
                <a:gd name="connsiteX12" fmla="*/ 77059 w 172000"/>
                <a:gd name="connsiteY12" fmla="*/ 405673 h 484004"/>
                <a:gd name="connsiteX13" fmla="*/ 171962 w 172000"/>
                <a:gd name="connsiteY13" fmla="*/ 308020 h 484004"/>
                <a:gd name="connsiteX14" fmla="*/ 119789 w 172000"/>
                <a:gd name="connsiteY14" fmla="*/ 124595 h 484004"/>
                <a:gd name="connsiteX15" fmla="*/ 97035 w 172000"/>
                <a:gd name="connsiteY15" fmla="*/ 0 h 484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2000" h="484004">
                  <a:moveTo>
                    <a:pt x="97035" y="0"/>
                  </a:moveTo>
                  <a:cubicBezTo>
                    <a:pt x="97035" y="0"/>
                    <a:pt x="29132" y="1621"/>
                    <a:pt x="10422" y="47998"/>
                  </a:cubicBezTo>
                  <a:cubicBezTo>
                    <a:pt x="-8299" y="94337"/>
                    <a:pt x="-4976" y="177346"/>
                    <a:pt x="46837" y="238432"/>
                  </a:cubicBezTo>
                  <a:cubicBezTo>
                    <a:pt x="98650" y="299491"/>
                    <a:pt x="86105" y="348640"/>
                    <a:pt x="41216" y="346199"/>
                  </a:cubicBezTo>
                  <a:cubicBezTo>
                    <a:pt x="-3711" y="343785"/>
                    <a:pt x="16726" y="301904"/>
                    <a:pt x="29354" y="304280"/>
                  </a:cubicBezTo>
                  <a:cubicBezTo>
                    <a:pt x="42046" y="306583"/>
                    <a:pt x="49007" y="322343"/>
                    <a:pt x="49007" y="322343"/>
                  </a:cubicBezTo>
                  <a:cubicBezTo>
                    <a:pt x="49007" y="322343"/>
                    <a:pt x="51416" y="298956"/>
                    <a:pt x="29059" y="296690"/>
                  </a:cubicBezTo>
                  <a:cubicBezTo>
                    <a:pt x="6710" y="294425"/>
                    <a:pt x="-18176" y="348713"/>
                    <a:pt x="34976" y="364869"/>
                  </a:cubicBezTo>
                  <a:cubicBezTo>
                    <a:pt x="34976" y="364869"/>
                    <a:pt x="5335" y="391930"/>
                    <a:pt x="10163" y="428875"/>
                  </a:cubicBezTo>
                  <a:cubicBezTo>
                    <a:pt x="14963" y="465866"/>
                    <a:pt x="74963" y="499863"/>
                    <a:pt x="94579" y="476118"/>
                  </a:cubicBezTo>
                  <a:cubicBezTo>
                    <a:pt x="114195" y="452335"/>
                    <a:pt x="83364" y="427798"/>
                    <a:pt x="83364" y="427798"/>
                  </a:cubicBezTo>
                  <a:cubicBezTo>
                    <a:pt x="83364" y="427798"/>
                    <a:pt x="101715" y="458599"/>
                    <a:pt x="88995" y="466980"/>
                  </a:cubicBezTo>
                  <a:cubicBezTo>
                    <a:pt x="76367" y="475326"/>
                    <a:pt x="43773" y="425928"/>
                    <a:pt x="77059" y="405673"/>
                  </a:cubicBezTo>
                  <a:cubicBezTo>
                    <a:pt x="110263" y="385483"/>
                    <a:pt x="173799" y="353282"/>
                    <a:pt x="171962" y="308020"/>
                  </a:cubicBezTo>
                  <a:cubicBezTo>
                    <a:pt x="170162" y="262795"/>
                    <a:pt x="88090" y="161079"/>
                    <a:pt x="119789" y="124595"/>
                  </a:cubicBezTo>
                  <a:cubicBezTo>
                    <a:pt x="151442" y="88074"/>
                    <a:pt x="124506" y="4891"/>
                    <a:pt x="97035" y="0"/>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03" name="Freeform 1402">
              <a:extLst>
                <a:ext uri="{FF2B5EF4-FFF2-40B4-BE49-F238E27FC236}">
                  <a16:creationId xmlns:a16="http://schemas.microsoft.com/office/drawing/2014/main" id="{BB83D03F-9F0D-F4AA-4DE1-CF5A8786E244}"/>
                </a:ext>
              </a:extLst>
            </p:cNvPr>
            <p:cNvSpPr/>
            <p:nvPr/>
          </p:nvSpPr>
          <p:spPr>
            <a:xfrm>
              <a:off x="6840062" y="-1557003"/>
              <a:ext cx="98042" cy="246473"/>
            </a:xfrm>
            <a:custGeom>
              <a:avLst/>
              <a:gdLst>
                <a:gd name="connsiteX0" fmla="*/ 97775 w 98042"/>
                <a:gd name="connsiteY0" fmla="*/ 246474 h 246473"/>
                <a:gd name="connsiteX1" fmla="*/ 67488 w 98042"/>
                <a:gd name="connsiteY1" fmla="*/ 211639 h 246473"/>
                <a:gd name="connsiteX2" fmla="*/ 1386 w 98042"/>
                <a:gd name="connsiteY2" fmla="*/ 120147 h 246473"/>
                <a:gd name="connsiteX3" fmla="*/ 40580 w 98042"/>
                <a:gd name="connsiteY3" fmla="*/ 16737 h 246473"/>
                <a:gd name="connsiteX4" fmla="*/ 84611 w 98042"/>
                <a:gd name="connsiteY4" fmla="*/ 148 h 246473"/>
                <a:gd name="connsiteX5" fmla="*/ 42962 w 98042"/>
                <a:gd name="connsiteY5" fmla="*/ 19869 h 246473"/>
                <a:gd name="connsiteX6" fmla="*/ 6943 w 98042"/>
                <a:gd name="connsiteY6" fmla="*/ 119134 h 246473"/>
                <a:gd name="connsiteX7" fmla="*/ 70193 w 98042"/>
                <a:gd name="connsiteY7" fmla="*/ 208728 h 246473"/>
                <a:gd name="connsiteX8" fmla="*/ 97775 w 98042"/>
                <a:gd name="connsiteY8" fmla="*/ 246474 h 24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042" h="246473">
                  <a:moveTo>
                    <a:pt x="97775" y="246474"/>
                  </a:moveTo>
                  <a:cubicBezTo>
                    <a:pt x="97775" y="246216"/>
                    <a:pt x="90667" y="229959"/>
                    <a:pt x="67488" y="211639"/>
                  </a:cubicBezTo>
                  <a:cubicBezTo>
                    <a:pt x="47005" y="192609"/>
                    <a:pt x="11161" y="166164"/>
                    <a:pt x="1386" y="120147"/>
                  </a:cubicBezTo>
                  <a:cubicBezTo>
                    <a:pt x="-5749" y="74554"/>
                    <a:pt x="15777" y="33142"/>
                    <a:pt x="40580" y="16737"/>
                  </a:cubicBezTo>
                  <a:cubicBezTo>
                    <a:pt x="65282" y="-386"/>
                    <a:pt x="84935" y="-386"/>
                    <a:pt x="84611" y="148"/>
                  </a:cubicBezTo>
                  <a:cubicBezTo>
                    <a:pt x="85082" y="1161"/>
                    <a:pt x="66002" y="2635"/>
                    <a:pt x="42962" y="19869"/>
                  </a:cubicBezTo>
                  <a:cubicBezTo>
                    <a:pt x="19885" y="36200"/>
                    <a:pt x="204" y="76101"/>
                    <a:pt x="6943" y="119134"/>
                  </a:cubicBezTo>
                  <a:cubicBezTo>
                    <a:pt x="15924" y="162241"/>
                    <a:pt x="50106" y="188906"/>
                    <a:pt x="70193" y="208728"/>
                  </a:cubicBezTo>
                  <a:cubicBezTo>
                    <a:pt x="92836" y="227757"/>
                    <a:pt x="99538" y="246216"/>
                    <a:pt x="97775" y="246474"/>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04" name="Freeform 1403">
              <a:extLst>
                <a:ext uri="{FF2B5EF4-FFF2-40B4-BE49-F238E27FC236}">
                  <a16:creationId xmlns:a16="http://schemas.microsoft.com/office/drawing/2014/main" id="{DF7CFFEC-6605-5A4F-BEF4-D6F5B8A5EAFE}"/>
                </a:ext>
              </a:extLst>
            </p:cNvPr>
            <p:cNvSpPr/>
            <p:nvPr/>
          </p:nvSpPr>
          <p:spPr>
            <a:xfrm>
              <a:off x="6865130" y="-1537431"/>
              <a:ext cx="74094" cy="80360"/>
            </a:xfrm>
            <a:custGeom>
              <a:avLst/>
              <a:gdLst>
                <a:gd name="connsiteX0" fmla="*/ 549 w 74094"/>
                <a:gd name="connsiteY0" fmla="*/ 80348 h 80360"/>
                <a:gd name="connsiteX1" fmla="*/ 24531 w 74094"/>
                <a:gd name="connsiteY1" fmla="*/ 28933 h 80360"/>
                <a:gd name="connsiteX2" fmla="*/ 74073 w 74094"/>
                <a:gd name="connsiteY2" fmla="*/ 149 h 80360"/>
                <a:gd name="connsiteX3" fmla="*/ 28426 w 74094"/>
                <a:gd name="connsiteY3" fmla="*/ 32931 h 80360"/>
                <a:gd name="connsiteX4" fmla="*/ 549 w 74094"/>
                <a:gd name="connsiteY4" fmla="*/ 80348 h 80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094" h="80360">
                  <a:moveTo>
                    <a:pt x="549" y="80348"/>
                  </a:moveTo>
                  <a:cubicBezTo>
                    <a:pt x="-1140" y="81039"/>
                    <a:pt x="-383" y="51564"/>
                    <a:pt x="24531" y="28933"/>
                  </a:cubicBezTo>
                  <a:cubicBezTo>
                    <a:pt x="48190" y="6625"/>
                    <a:pt x="73824" y="-1214"/>
                    <a:pt x="74073" y="149"/>
                  </a:cubicBezTo>
                  <a:cubicBezTo>
                    <a:pt x="74904" y="1623"/>
                    <a:pt x="50922" y="11626"/>
                    <a:pt x="28426" y="32931"/>
                  </a:cubicBezTo>
                  <a:cubicBezTo>
                    <a:pt x="4915" y="54226"/>
                    <a:pt x="2100" y="80744"/>
                    <a:pt x="549" y="80348"/>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05" name="Freeform 1404">
              <a:extLst>
                <a:ext uri="{FF2B5EF4-FFF2-40B4-BE49-F238E27FC236}">
                  <a16:creationId xmlns:a16="http://schemas.microsoft.com/office/drawing/2014/main" id="{5EB2B26C-ADF0-9E55-85A2-2FE5D2ECCBC4}"/>
                </a:ext>
              </a:extLst>
            </p:cNvPr>
            <p:cNvSpPr/>
            <p:nvPr/>
          </p:nvSpPr>
          <p:spPr>
            <a:xfrm>
              <a:off x="6879079" y="-1518157"/>
              <a:ext cx="82841" cy="258980"/>
            </a:xfrm>
            <a:custGeom>
              <a:avLst/>
              <a:gdLst>
                <a:gd name="connsiteX0" fmla="*/ 80894 w 82841"/>
                <a:gd name="connsiteY0" fmla="*/ 258969 h 258980"/>
                <a:gd name="connsiteX1" fmla="*/ 73103 w 82841"/>
                <a:gd name="connsiteY1" fmla="*/ 216765 h 258980"/>
                <a:gd name="connsiteX2" fmla="*/ 11191 w 82841"/>
                <a:gd name="connsiteY2" fmla="*/ 130947 h 258980"/>
                <a:gd name="connsiteX3" fmla="*/ 27244 w 82841"/>
                <a:gd name="connsiteY3" fmla="*/ 30743 h 258980"/>
                <a:gd name="connsiteX4" fmla="*/ 58970 w 82841"/>
                <a:gd name="connsiteY4" fmla="*/ 15 h 258980"/>
                <a:gd name="connsiteX5" fmla="*/ 30382 w 82841"/>
                <a:gd name="connsiteY5" fmla="*/ 33193 h 258980"/>
                <a:gd name="connsiteX6" fmla="*/ 16065 w 82841"/>
                <a:gd name="connsiteY6" fmla="*/ 128110 h 258980"/>
                <a:gd name="connsiteX7" fmla="*/ 76749 w 82841"/>
                <a:gd name="connsiteY7" fmla="*/ 215217 h 258980"/>
                <a:gd name="connsiteX8" fmla="*/ 80894 w 82841"/>
                <a:gd name="connsiteY8" fmla="*/ 258969 h 25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41" h="258980">
                  <a:moveTo>
                    <a:pt x="80894" y="258969"/>
                  </a:moveTo>
                  <a:cubicBezTo>
                    <a:pt x="79416" y="259107"/>
                    <a:pt x="84254" y="241441"/>
                    <a:pt x="73103" y="216765"/>
                  </a:cubicBezTo>
                  <a:cubicBezTo>
                    <a:pt x="62829" y="191610"/>
                    <a:pt x="33733" y="166750"/>
                    <a:pt x="11191" y="130947"/>
                  </a:cubicBezTo>
                  <a:cubicBezTo>
                    <a:pt x="-15274" y="91764"/>
                    <a:pt x="11450" y="49560"/>
                    <a:pt x="27244" y="30743"/>
                  </a:cubicBezTo>
                  <a:cubicBezTo>
                    <a:pt x="44690" y="9484"/>
                    <a:pt x="58647" y="-445"/>
                    <a:pt x="58970" y="15"/>
                  </a:cubicBezTo>
                  <a:cubicBezTo>
                    <a:pt x="59626" y="706"/>
                    <a:pt x="46675" y="11713"/>
                    <a:pt x="30382" y="33193"/>
                  </a:cubicBezTo>
                  <a:cubicBezTo>
                    <a:pt x="15345" y="53125"/>
                    <a:pt x="-8674" y="91912"/>
                    <a:pt x="16065" y="128110"/>
                  </a:cubicBezTo>
                  <a:cubicBezTo>
                    <a:pt x="37592" y="162504"/>
                    <a:pt x="66974" y="188626"/>
                    <a:pt x="76749" y="215217"/>
                  </a:cubicBezTo>
                  <a:cubicBezTo>
                    <a:pt x="87383" y="241551"/>
                    <a:pt x="80856" y="259503"/>
                    <a:pt x="80894" y="258969"/>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06" name="Freeform 1405">
              <a:extLst>
                <a:ext uri="{FF2B5EF4-FFF2-40B4-BE49-F238E27FC236}">
                  <a16:creationId xmlns:a16="http://schemas.microsoft.com/office/drawing/2014/main" id="{8E8CF6E1-D473-4BC3-B953-E077A85E3061}"/>
                </a:ext>
              </a:extLst>
            </p:cNvPr>
            <p:cNvSpPr/>
            <p:nvPr/>
          </p:nvSpPr>
          <p:spPr>
            <a:xfrm>
              <a:off x="6863856" y="-1274849"/>
              <a:ext cx="78371" cy="80937"/>
            </a:xfrm>
            <a:custGeom>
              <a:avLst/>
              <a:gdLst>
                <a:gd name="connsiteX0" fmla="*/ 61 w 78371"/>
                <a:gd name="connsiteY0" fmla="*/ 79630 h 80937"/>
                <a:gd name="connsiteX1" fmla="*/ 56166 w 78371"/>
                <a:gd name="connsiteY1" fmla="*/ 57210 h 80937"/>
                <a:gd name="connsiteX2" fmla="*/ 76760 w 78371"/>
                <a:gd name="connsiteY2" fmla="*/ 39 h 80937"/>
                <a:gd name="connsiteX3" fmla="*/ 60274 w 78371"/>
                <a:gd name="connsiteY3" fmla="*/ 61033 h 80937"/>
                <a:gd name="connsiteX4" fmla="*/ 61 w 78371"/>
                <a:gd name="connsiteY4" fmla="*/ 79630 h 80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71" h="80937">
                  <a:moveTo>
                    <a:pt x="61" y="79630"/>
                  </a:moveTo>
                  <a:cubicBezTo>
                    <a:pt x="-1167" y="76387"/>
                    <a:pt x="31971" y="82512"/>
                    <a:pt x="56166" y="57210"/>
                  </a:cubicBezTo>
                  <a:cubicBezTo>
                    <a:pt x="78735" y="31061"/>
                    <a:pt x="74554" y="-855"/>
                    <a:pt x="76760" y="39"/>
                  </a:cubicBezTo>
                  <a:cubicBezTo>
                    <a:pt x="77406" y="-1288"/>
                    <a:pt x="85049" y="31705"/>
                    <a:pt x="60274" y="61033"/>
                  </a:cubicBezTo>
                  <a:cubicBezTo>
                    <a:pt x="32766" y="88951"/>
                    <a:pt x="-1638" y="79197"/>
                    <a:pt x="61" y="79630"/>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07" name="Freeform 1406">
              <a:extLst>
                <a:ext uri="{FF2B5EF4-FFF2-40B4-BE49-F238E27FC236}">
                  <a16:creationId xmlns:a16="http://schemas.microsoft.com/office/drawing/2014/main" id="{997B33DF-B7EA-39E4-6984-98758FE63FE2}"/>
                </a:ext>
              </a:extLst>
            </p:cNvPr>
            <p:cNvSpPr/>
            <p:nvPr/>
          </p:nvSpPr>
          <p:spPr>
            <a:xfrm>
              <a:off x="6875837" y="-1463351"/>
              <a:ext cx="111976" cy="376141"/>
            </a:xfrm>
            <a:custGeom>
              <a:avLst/>
              <a:gdLst>
                <a:gd name="connsiteX0" fmla="*/ 42098 w 111976"/>
                <a:gd name="connsiteY0" fmla="*/ 370243 h 376141"/>
                <a:gd name="connsiteX1" fmla="*/ 24569 w 111976"/>
                <a:gd name="connsiteY1" fmla="*/ 375355 h 376141"/>
                <a:gd name="connsiteX2" fmla="*/ 523 w 111976"/>
                <a:gd name="connsiteY2" fmla="*/ 332718 h 376141"/>
                <a:gd name="connsiteX3" fmla="*/ 106456 w 111976"/>
                <a:gd name="connsiteY3" fmla="*/ 207432 h 376141"/>
                <a:gd name="connsiteX4" fmla="*/ 35710 w 111976"/>
                <a:gd name="connsiteY4" fmla="*/ 57682 h 376141"/>
                <a:gd name="connsiteX5" fmla="*/ 71120 w 111976"/>
                <a:gd name="connsiteY5" fmla="*/ 13 h 376141"/>
                <a:gd name="connsiteX6" fmla="*/ 39643 w 111976"/>
                <a:gd name="connsiteY6" fmla="*/ 57397 h 376141"/>
                <a:gd name="connsiteX7" fmla="*/ 111976 w 111976"/>
                <a:gd name="connsiteY7" fmla="*/ 208224 h 376141"/>
                <a:gd name="connsiteX8" fmla="*/ 4482 w 111976"/>
                <a:gd name="connsiteY8" fmla="*/ 333151 h 376141"/>
                <a:gd name="connsiteX9" fmla="*/ 25114 w 111976"/>
                <a:gd name="connsiteY9" fmla="*/ 373301 h 376141"/>
                <a:gd name="connsiteX10" fmla="*/ 42098 w 111976"/>
                <a:gd name="connsiteY10" fmla="*/ 370243 h 376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76" h="376141">
                  <a:moveTo>
                    <a:pt x="42098" y="370243"/>
                  </a:moveTo>
                  <a:cubicBezTo>
                    <a:pt x="42856" y="369736"/>
                    <a:pt x="37944" y="378809"/>
                    <a:pt x="24569" y="375355"/>
                  </a:cubicBezTo>
                  <a:cubicBezTo>
                    <a:pt x="11766" y="373513"/>
                    <a:pt x="-2976" y="355561"/>
                    <a:pt x="523" y="332718"/>
                  </a:cubicBezTo>
                  <a:cubicBezTo>
                    <a:pt x="2470" y="279396"/>
                    <a:pt x="91280" y="272700"/>
                    <a:pt x="106456" y="207432"/>
                  </a:cubicBezTo>
                  <a:cubicBezTo>
                    <a:pt x="106604" y="141271"/>
                    <a:pt x="35997" y="105643"/>
                    <a:pt x="35710" y="57682"/>
                  </a:cubicBezTo>
                  <a:cubicBezTo>
                    <a:pt x="36144" y="9685"/>
                    <a:pt x="74471" y="-420"/>
                    <a:pt x="71120" y="13"/>
                  </a:cubicBezTo>
                  <a:cubicBezTo>
                    <a:pt x="74905" y="768"/>
                    <a:pt x="38600" y="12964"/>
                    <a:pt x="39643" y="57397"/>
                  </a:cubicBezTo>
                  <a:cubicBezTo>
                    <a:pt x="39791" y="102521"/>
                    <a:pt x="110896" y="135615"/>
                    <a:pt x="111976" y="208224"/>
                  </a:cubicBezTo>
                  <a:cubicBezTo>
                    <a:pt x="93367" y="279498"/>
                    <a:pt x="5350" y="283928"/>
                    <a:pt x="4482" y="333151"/>
                  </a:cubicBezTo>
                  <a:cubicBezTo>
                    <a:pt x="846" y="354483"/>
                    <a:pt x="13464" y="370713"/>
                    <a:pt x="25114" y="373301"/>
                  </a:cubicBezTo>
                  <a:cubicBezTo>
                    <a:pt x="37261" y="377004"/>
                    <a:pt x="41914" y="369561"/>
                    <a:pt x="42098" y="370243"/>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71" name="Freeform 70">
              <a:extLst>
                <a:ext uri="{FF2B5EF4-FFF2-40B4-BE49-F238E27FC236}">
                  <a16:creationId xmlns:a16="http://schemas.microsoft.com/office/drawing/2014/main" id="{B98D3504-7DEF-26FB-423C-21C4ACF8CBA5}"/>
                </a:ext>
              </a:extLst>
            </p:cNvPr>
            <p:cNvSpPr/>
            <p:nvPr/>
          </p:nvSpPr>
          <p:spPr>
            <a:xfrm>
              <a:off x="6849798" y="-1198633"/>
              <a:ext cx="50081" cy="120986"/>
            </a:xfrm>
            <a:custGeom>
              <a:avLst/>
              <a:gdLst>
                <a:gd name="connsiteX0" fmla="*/ 43288 w 50081"/>
                <a:gd name="connsiteY0" fmla="*/ 120171 h 120986"/>
                <a:gd name="connsiteX1" fmla="*/ 161 w 50081"/>
                <a:gd name="connsiteY1" fmla="*/ 59112 h 120986"/>
                <a:gd name="connsiteX2" fmla="*/ 49925 w 50081"/>
                <a:gd name="connsiteY2" fmla="*/ 144 h 120986"/>
                <a:gd name="connsiteX3" fmla="*/ 5792 w 50081"/>
                <a:gd name="connsiteY3" fmla="*/ 59619 h 120986"/>
                <a:gd name="connsiteX4" fmla="*/ 43288 w 50081"/>
                <a:gd name="connsiteY4" fmla="*/ 120171 h 120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81" h="120986">
                  <a:moveTo>
                    <a:pt x="43288" y="120171"/>
                  </a:moveTo>
                  <a:cubicBezTo>
                    <a:pt x="45744" y="124850"/>
                    <a:pt x="-3152" y="110021"/>
                    <a:pt x="161" y="59112"/>
                  </a:cubicBezTo>
                  <a:cubicBezTo>
                    <a:pt x="6762" y="10074"/>
                    <a:pt x="52408" y="-1477"/>
                    <a:pt x="49925" y="144"/>
                  </a:cubicBezTo>
                  <a:cubicBezTo>
                    <a:pt x="52953" y="1360"/>
                    <a:pt x="11091" y="15324"/>
                    <a:pt x="5792" y="59619"/>
                  </a:cubicBezTo>
                  <a:cubicBezTo>
                    <a:pt x="2294" y="105342"/>
                    <a:pt x="45559" y="121497"/>
                    <a:pt x="43288" y="120171"/>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8" name="Freeform 107">
              <a:extLst>
                <a:ext uri="{FF2B5EF4-FFF2-40B4-BE49-F238E27FC236}">
                  <a16:creationId xmlns:a16="http://schemas.microsoft.com/office/drawing/2014/main" id="{258475F3-F39C-397D-D3CE-57DDB8FC2632}"/>
                </a:ext>
              </a:extLst>
            </p:cNvPr>
            <p:cNvSpPr/>
            <p:nvPr/>
          </p:nvSpPr>
          <p:spPr>
            <a:xfrm>
              <a:off x="7364303" y="-1263988"/>
              <a:ext cx="246417" cy="153184"/>
            </a:xfrm>
            <a:custGeom>
              <a:avLst/>
              <a:gdLst>
                <a:gd name="connsiteX0" fmla="*/ 246409 w 246417"/>
                <a:gd name="connsiteY0" fmla="*/ 151308 h 153184"/>
                <a:gd name="connsiteX1" fmla="*/ 209671 w 246417"/>
                <a:gd name="connsiteY1" fmla="*/ 132490 h 153184"/>
                <a:gd name="connsiteX2" fmla="*/ 123925 w 246417"/>
                <a:gd name="connsiteY2" fmla="*/ 80495 h 153184"/>
                <a:gd name="connsiteX3" fmla="*/ 176 w 246417"/>
                <a:gd name="connsiteY3" fmla="*/ 370 h 153184"/>
                <a:gd name="connsiteX4" fmla="*/ 112922 w 246417"/>
                <a:gd name="connsiteY4" fmla="*/ 96761 h 153184"/>
                <a:gd name="connsiteX5" fmla="*/ 202711 w 246417"/>
                <a:gd name="connsiteY5" fmla="*/ 145588 h 153184"/>
                <a:gd name="connsiteX6" fmla="*/ 246409 w 246417"/>
                <a:gd name="connsiteY6" fmla="*/ 151308 h 153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417" h="153184">
                  <a:moveTo>
                    <a:pt x="246409" y="151308"/>
                  </a:moveTo>
                  <a:cubicBezTo>
                    <a:pt x="246807" y="148001"/>
                    <a:pt x="232102" y="144612"/>
                    <a:pt x="209671" y="132490"/>
                  </a:cubicBezTo>
                  <a:cubicBezTo>
                    <a:pt x="187240" y="120829"/>
                    <a:pt x="156879" y="102159"/>
                    <a:pt x="123925" y="80495"/>
                  </a:cubicBezTo>
                  <a:cubicBezTo>
                    <a:pt x="57934" y="36642"/>
                    <a:pt x="3813" y="-4337"/>
                    <a:pt x="176" y="370"/>
                  </a:cubicBezTo>
                  <a:cubicBezTo>
                    <a:pt x="-3360" y="4938"/>
                    <a:pt x="46865" y="51287"/>
                    <a:pt x="112922" y="96761"/>
                  </a:cubicBezTo>
                  <a:cubicBezTo>
                    <a:pt x="145414" y="119070"/>
                    <a:pt x="177400" y="136552"/>
                    <a:pt x="202711" y="145588"/>
                  </a:cubicBezTo>
                  <a:cubicBezTo>
                    <a:pt x="228021" y="155158"/>
                    <a:pt x="246308" y="153933"/>
                    <a:pt x="246409" y="151308"/>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9" name="Freeform 108">
              <a:extLst>
                <a:ext uri="{FF2B5EF4-FFF2-40B4-BE49-F238E27FC236}">
                  <a16:creationId xmlns:a16="http://schemas.microsoft.com/office/drawing/2014/main" id="{066AA5B0-B0DF-EA6A-ED63-0D9A994CF028}"/>
                </a:ext>
              </a:extLst>
            </p:cNvPr>
            <p:cNvSpPr/>
            <p:nvPr/>
          </p:nvSpPr>
          <p:spPr>
            <a:xfrm>
              <a:off x="6968235" y="-1334681"/>
              <a:ext cx="423794" cy="459896"/>
            </a:xfrm>
            <a:custGeom>
              <a:avLst/>
              <a:gdLst>
                <a:gd name="connsiteX0" fmla="*/ 304258 w 423794"/>
                <a:gd name="connsiteY0" fmla="*/ 6623 h 459896"/>
                <a:gd name="connsiteX1" fmla="*/ 351419 w 423794"/>
                <a:gd name="connsiteY1" fmla="*/ 102545 h 459896"/>
                <a:gd name="connsiteX2" fmla="*/ 368948 w 423794"/>
                <a:gd name="connsiteY2" fmla="*/ 263919 h 459896"/>
                <a:gd name="connsiteX3" fmla="*/ 422238 w 423794"/>
                <a:gd name="connsiteY3" fmla="*/ 421756 h 459896"/>
                <a:gd name="connsiteX4" fmla="*/ 204629 w 423794"/>
                <a:gd name="connsiteY4" fmla="*/ 459326 h 459896"/>
                <a:gd name="connsiteX5" fmla="*/ 138 w 423794"/>
                <a:gd name="connsiteY5" fmla="*/ 401722 h 459896"/>
                <a:gd name="connsiteX6" fmla="*/ 48175 w 423794"/>
                <a:gd name="connsiteY6" fmla="*/ 243839 h 459896"/>
                <a:gd name="connsiteX7" fmla="*/ 124219 w 423794"/>
                <a:gd name="connsiteY7" fmla="*/ 14434 h 459896"/>
                <a:gd name="connsiteX8" fmla="*/ 304258 w 423794"/>
                <a:gd name="connsiteY8" fmla="*/ 6623 h 45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94" h="459896">
                  <a:moveTo>
                    <a:pt x="304258" y="6623"/>
                  </a:moveTo>
                  <a:cubicBezTo>
                    <a:pt x="304258" y="6623"/>
                    <a:pt x="334868" y="13568"/>
                    <a:pt x="351419" y="102545"/>
                  </a:cubicBezTo>
                  <a:cubicBezTo>
                    <a:pt x="368117" y="191485"/>
                    <a:pt x="358453" y="230741"/>
                    <a:pt x="368948" y="263919"/>
                  </a:cubicBezTo>
                  <a:cubicBezTo>
                    <a:pt x="379435" y="297050"/>
                    <a:pt x="433592" y="400856"/>
                    <a:pt x="422238" y="421756"/>
                  </a:cubicBezTo>
                  <a:cubicBezTo>
                    <a:pt x="410875" y="442738"/>
                    <a:pt x="310388" y="463637"/>
                    <a:pt x="204629" y="459326"/>
                  </a:cubicBezTo>
                  <a:cubicBezTo>
                    <a:pt x="98871" y="454933"/>
                    <a:pt x="2741" y="424390"/>
                    <a:pt x="138" y="401722"/>
                  </a:cubicBezTo>
                  <a:cubicBezTo>
                    <a:pt x="-2493" y="379054"/>
                    <a:pt x="33313" y="337172"/>
                    <a:pt x="48175" y="243839"/>
                  </a:cubicBezTo>
                  <a:cubicBezTo>
                    <a:pt x="63065" y="150542"/>
                    <a:pt x="91911" y="41486"/>
                    <a:pt x="124219" y="14434"/>
                  </a:cubicBezTo>
                  <a:cubicBezTo>
                    <a:pt x="156564" y="-12591"/>
                    <a:pt x="304258" y="6623"/>
                    <a:pt x="304258" y="6623"/>
                  </a:cubicBezTo>
                </a:path>
              </a:pathLst>
            </a:custGeom>
            <a:solidFill>
              <a:schemeClr val="bg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0" name="Freeform 109">
              <a:extLst>
                <a:ext uri="{FF2B5EF4-FFF2-40B4-BE49-F238E27FC236}">
                  <a16:creationId xmlns:a16="http://schemas.microsoft.com/office/drawing/2014/main" id="{3D94CAD2-8C1D-94CC-4BE9-C72F7340F8ED}"/>
                </a:ext>
              </a:extLst>
            </p:cNvPr>
            <p:cNvSpPr/>
            <p:nvPr/>
          </p:nvSpPr>
          <p:spPr>
            <a:xfrm>
              <a:off x="6953528" y="-1322771"/>
              <a:ext cx="142648" cy="148409"/>
            </a:xfrm>
            <a:custGeom>
              <a:avLst/>
              <a:gdLst>
                <a:gd name="connsiteX0" fmla="*/ 92264 w 142648"/>
                <a:gd name="connsiteY0" fmla="*/ 99201 h 148409"/>
                <a:gd name="connsiteX1" fmla="*/ 142563 w 142648"/>
                <a:gd name="connsiteY1" fmla="*/ 0 h 148409"/>
                <a:gd name="connsiteX2" fmla="*/ 67 w 142648"/>
                <a:gd name="connsiteY2" fmla="*/ 16699 h 148409"/>
                <a:gd name="connsiteX3" fmla="*/ 43082 w 142648"/>
                <a:gd name="connsiteY3" fmla="*/ 148350 h 148409"/>
                <a:gd name="connsiteX4" fmla="*/ 92264 w 142648"/>
                <a:gd name="connsiteY4" fmla="*/ 99201 h 148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648" h="148409">
                  <a:moveTo>
                    <a:pt x="92264" y="99201"/>
                  </a:moveTo>
                  <a:cubicBezTo>
                    <a:pt x="92264" y="99201"/>
                    <a:pt x="145056" y="4569"/>
                    <a:pt x="142563" y="0"/>
                  </a:cubicBezTo>
                  <a:cubicBezTo>
                    <a:pt x="142563" y="0"/>
                    <a:pt x="1728" y="4357"/>
                    <a:pt x="67" y="16699"/>
                  </a:cubicBezTo>
                  <a:cubicBezTo>
                    <a:pt x="-1595" y="29042"/>
                    <a:pt x="28267" y="144536"/>
                    <a:pt x="43082" y="148350"/>
                  </a:cubicBezTo>
                  <a:cubicBezTo>
                    <a:pt x="48778" y="149787"/>
                    <a:pt x="76258" y="125074"/>
                    <a:pt x="92264" y="99201"/>
                  </a:cubicBezTo>
                </a:path>
              </a:pathLst>
            </a:custGeom>
            <a:solidFill>
              <a:schemeClr val="bg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1" name="Freeform 110">
              <a:extLst>
                <a:ext uri="{FF2B5EF4-FFF2-40B4-BE49-F238E27FC236}">
                  <a16:creationId xmlns:a16="http://schemas.microsoft.com/office/drawing/2014/main" id="{F7551987-2C07-4B07-6BAF-6CACFE4D5404}"/>
                </a:ext>
              </a:extLst>
            </p:cNvPr>
            <p:cNvSpPr/>
            <p:nvPr/>
          </p:nvSpPr>
          <p:spPr>
            <a:xfrm>
              <a:off x="7291312" y="-1310787"/>
              <a:ext cx="125019" cy="148565"/>
            </a:xfrm>
            <a:custGeom>
              <a:avLst/>
              <a:gdLst>
                <a:gd name="connsiteX0" fmla="*/ 501 w 125019"/>
                <a:gd name="connsiteY0" fmla="*/ 0 h 148565"/>
                <a:gd name="connsiteX1" fmla="*/ 125016 w 125019"/>
                <a:gd name="connsiteY1" fmla="*/ 45188 h 148565"/>
                <a:gd name="connsiteX2" fmla="*/ 50588 w 125019"/>
                <a:gd name="connsiteY2" fmla="*/ 148562 h 148565"/>
                <a:gd name="connsiteX3" fmla="*/ 501 w 125019"/>
                <a:gd name="connsiteY3" fmla="*/ 0 h 148565"/>
              </a:gdLst>
              <a:ahLst/>
              <a:cxnLst>
                <a:cxn ang="0">
                  <a:pos x="connsiteX0" y="connsiteY0"/>
                </a:cxn>
                <a:cxn ang="0">
                  <a:pos x="connsiteX1" y="connsiteY1"/>
                </a:cxn>
                <a:cxn ang="0">
                  <a:pos x="connsiteX2" y="connsiteY2"/>
                </a:cxn>
                <a:cxn ang="0">
                  <a:pos x="connsiteX3" y="connsiteY3"/>
                </a:cxn>
              </a:cxnLst>
              <a:rect l="l" t="t" r="r" b="b"/>
              <a:pathLst>
                <a:path w="125019" h="148565">
                  <a:moveTo>
                    <a:pt x="501" y="0"/>
                  </a:moveTo>
                  <a:cubicBezTo>
                    <a:pt x="501" y="0"/>
                    <a:pt x="125774" y="32781"/>
                    <a:pt x="125016" y="45188"/>
                  </a:cubicBezTo>
                  <a:cubicBezTo>
                    <a:pt x="124149" y="57641"/>
                    <a:pt x="65883" y="147733"/>
                    <a:pt x="50588" y="148562"/>
                  </a:cubicBezTo>
                  <a:cubicBezTo>
                    <a:pt x="35339" y="149427"/>
                    <a:pt x="-4936" y="6623"/>
                    <a:pt x="501" y="0"/>
                  </a:cubicBezTo>
                </a:path>
              </a:pathLst>
            </a:custGeom>
            <a:solidFill>
              <a:schemeClr val="bg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2" name="Freeform 111">
              <a:extLst>
                <a:ext uri="{FF2B5EF4-FFF2-40B4-BE49-F238E27FC236}">
                  <a16:creationId xmlns:a16="http://schemas.microsoft.com/office/drawing/2014/main" id="{74B3258B-04DC-1384-33D1-B82185ECC9B3}"/>
                </a:ext>
              </a:extLst>
            </p:cNvPr>
            <p:cNvSpPr/>
            <p:nvPr/>
          </p:nvSpPr>
          <p:spPr>
            <a:xfrm>
              <a:off x="7114329" y="-1328715"/>
              <a:ext cx="135627" cy="85364"/>
            </a:xfrm>
            <a:custGeom>
              <a:avLst/>
              <a:gdLst>
                <a:gd name="connsiteX0" fmla="*/ 12 w 135627"/>
                <a:gd name="connsiteY0" fmla="*/ 6737 h 85364"/>
                <a:gd name="connsiteX1" fmla="*/ 69889 w 135627"/>
                <a:gd name="connsiteY1" fmla="*/ 85250 h 85364"/>
                <a:gd name="connsiteX2" fmla="*/ 135447 w 135627"/>
                <a:gd name="connsiteY2" fmla="*/ 8468 h 85364"/>
                <a:gd name="connsiteX3" fmla="*/ 12 w 135627"/>
                <a:gd name="connsiteY3" fmla="*/ 6737 h 85364"/>
              </a:gdLst>
              <a:ahLst/>
              <a:cxnLst>
                <a:cxn ang="0">
                  <a:pos x="connsiteX0" y="connsiteY0"/>
                </a:cxn>
                <a:cxn ang="0">
                  <a:pos x="connsiteX1" y="connsiteY1"/>
                </a:cxn>
                <a:cxn ang="0">
                  <a:pos x="connsiteX2" y="connsiteY2"/>
                </a:cxn>
                <a:cxn ang="0">
                  <a:pos x="connsiteX3" y="connsiteY3"/>
                </a:cxn>
              </a:cxnLst>
              <a:rect l="l" t="t" r="r" b="b"/>
              <a:pathLst>
                <a:path w="135627" h="85364">
                  <a:moveTo>
                    <a:pt x="12" y="6737"/>
                  </a:moveTo>
                  <a:cubicBezTo>
                    <a:pt x="12" y="6737"/>
                    <a:pt x="-2619" y="81722"/>
                    <a:pt x="69889" y="85250"/>
                  </a:cubicBezTo>
                  <a:cubicBezTo>
                    <a:pt x="142407" y="88704"/>
                    <a:pt x="135447" y="12853"/>
                    <a:pt x="135447" y="8468"/>
                  </a:cubicBezTo>
                  <a:cubicBezTo>
                    <a:pt x="135447" y="4148"/>
                    <a:pt x="33188" y="-7218"/>
                    <a:pt x="12" y="6737"/>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3" name="Freeform 112">
              <a:extLst>
                <a:ext uri="{FF2B5EF4-FFF2-40B4-BE49-F238E27FC236}">
                  <a16:creationId xmlns:a16="http://schemas.microsoft.com/office/drawing/2014/main" id="{98B51314-15DC-8EFA-8DF5-424F135E76E1}"/>
                </a:ext>
              </a:extLst>
            </p:cNvPr>
            <p:cNvSpPr/>
            <p:nvPr/>
          </p:nvSpPr>
          <p:spPr>
            <a:xfrm>
              <a:off x="6903243" y="-1870085"/>
              <a:ext cx="563237" cy="322370"/>
            </a:xfrm>
            <a:custGeom>
              <a:avLst/>
              <a:gdLst>
                <a:gd name="connsiteX0" fmla="*/ 368854 w 563237"/>
                <a:gd name="connsiteY0" fmla="*/ 11971 h 322370"/>
                <a:gd name="connsiteX1" fmla="*/ 563237 w 563237"/>
                <a:gd name="connsiteY1" fmla="*/ 285063 h 322370"/>
                <a:gd name="connsiteX2" fmla="*/ 388903 w 563237"/>
                <a:gd name="connsiteY2" fmla="*/ 117039 h 322370"/>
                <a:gd name="connsiteX3" fmla="*/ 339 w 563237"/>
                <a:gd name="connsiteY3" fmla="*/ 312659 h 322370"/>
                <a:gd name="connsiteX4" fmla="*/ 13788 w 563237"/>
                <a:gd name="connsiteY4" fmla="*/ 212270 h 322370"/>
                <a:gd name="connsiteX5" fmla="*/ 368854 w 563237"/>
                <a:gd name="connsiteY5" fmla="*/ 11971 h 32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3237" h="322370">
                  <a:moveTo>
                    <a:pt x="368854" y="11971"/>
                  </a:moveTo>
                  <a:cubicBezTo>
                    <a:pt x="508831" y="52195"/>
                    <a:pt x="557579" y="171834"/>
                    <a:pt x="563237" y="285063"/>
                  </a:cubicBezTo>
                  <a:cubicBezTo>
                    <a:pt x="466895" y="319530"/>
                    <a:pt x="411870" y="216451"/>
                    <a:pt x="388903" y="117039"/>
                  </a:cubicBezTo>
                  <a:cubicBezTo>
                    <a:pt x="388903" y="117039"/>
                    <a:pt x="215603" y="374970"/>
                    <a:pt x="339" y="312659"/>
                  </a:cubicBezTo>
                  <a:cubicBezTo>
                    <a:pt x="-1286" y="279592"/>
                    <a:pt x="2895" y="245659"/>
                    <a:pt x="13788" y="212270"/>
                  </a:cubicBezTo>
                  <a:cubicBezTo>
                    <a:pt x="61779" y="64537"/>
                    <a:pt x="202984" y="-35668"/>
                    <a:pt x="368854" y="11971"/>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4" name="Freeform 113">
              <a:extLst>
                <a:ext uri="{FF2B5EF4-FFF2-40B4-BE49-F238E27FC236}">
                  <a16:creationId xmlns:a16="http://schemas.microsoft.com/office/drawing/2014/main" id="{7DFE400C-5763-FFC9-58F1-9D9DF7DAA49A}"/>
                </a:ext>
              </a:extLst>
            </p:cNvPr>
            <p:cNvSpPr/>
            <p:nvPr/>
          </p:nvSpPr>
          <p:spPr>
            <a:xfrm>
              <a:off x="6903581" y="-1753046"/>
              <a:ext cx="563266" cy="463295"/>
            </a:xfrm>
            <a:custGeom>
              <a:avLst/>
              <a:gdLst>
                <a:gd name="connsiteX0" fmla="*/ 388565 w 563266"/>
                <a:gd name="connsiteY0" fmla="*/ 0 h 463295"/>
                <a:gd name="connsiteX1" fmla="*/ 562899 w 563266"/>
                <a:gd name="connsiteY1" fmla="*/ 168024 h 463295"/>
                <a:gd name="connsiteX2" fmla="*/ 549524 w 563266"/>
                <a:gd name="connsiteY2" fmla="*/ 268726 h 463295"/>
                <a:gd name="connsiteX3" fmla="*/ 194568 w 563266"/>
                <a:gd name="connsiteY3" fmla="*/ 449526 h 463295"/>
                <a:gd name="connsiteX4" fmla="*/ 0 w 563266"/>
                <a:gd name="connsiteY4" fmla="*/ 195620 h 463295"/>
                <a:gd name="connsiteX5" fmla="*/ 388565 w 563266"/>
                <a:gd name="connsiteY5" fmla="*/ 0 h 463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3266" h="463295">
                  <a:moveTo>
                    <a:pt x="388565" y="0"/>
                  </a:moveTo>
                  <a:cubicBezTo>
                    <a:pt x="430205" y="132507"/>
                    <a:pt x="498680" y="186483"/>
                    <a:pt x="562899" y="168024"/>
                  </a:cubicBezTo>
                  <a:cubicBezTo>
                    <a:pt x="564598" y="201193"/>
                    <a:pt x="560453" y="235273"/>
                    <a:pt x="549524" y="268726"/>
                  </a:cubicBezTo>
                  <a:cubicBezTo>
                    <a:pt x="501458" y="416496"/>
                    <a:pt x="342585" y="497385"/>
                    <a:pt x="194568" y="449526"/>
                  </a:cubicBezTo>
                  <a:cubicBezTo>
                    <a:pt x="79939" y="412360"/>
                    <a:pt x="5548" y="308987"/>
                    <a:pt x="0" y="195620"/>
                  </a:cubicBezTo>
                  <a:cubicBezTo>
                    <a:pt x="215264" y="257931"/>
                    <a:pt x="388565" y="0"/>
                    <a:pt x="388565" y="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5" name="Freeform 114">
              <a:extLst>
                <a:ext uri="{FF2B5EF4-FFF2-40B4-BE49-F238E27FC236}">
                  <a16:creationId xmlns:a16="http://schemas.microsoft.com/office/drawing/2014/main" id="{81A96F4B-7461-DEA1-A135-35134350BD68}"/>
                </a:ext>
              </a:extLst>
            </p:cNvPr>
            <p:cNvSpPr/>
            <p:nvPr/>
          </p:nvSpPr>
          <p:spPr>
            <a:xfrm>
              <a:off x="6905551" y="-1795820"/>
              <a:ext cx="364168" cy="236088"/>
            </a:xfrm>
            <a:custGeom>
              <a:avLst/>
              <a:gdLst>
                <a:gd name="connsiteX0" fmla="*/ 15 w 364168"/>
                <a:gd name="connsiteY0" fmla="*/ 235769 h 236088"/>
                <a:gd name="connsiteX1" fmla="*/ 208171 w 364168"/>
                <a:gd name="connsiteY1" fmla="*/ 159273 h 236088"/>
                <a:gd name="connsiteX2" fmla="*/ 364126 w 364168"/>
                <a:gd name="connsiteY2" fmla="*/ 26 h 236088"/>
                <a:gd name="connsiteX3" fmla="*/ 203989 w 364168"/>
                <a:gd name="connsiteY3" fmla="*/ 153332 h 236088"/>
                <a:gd name="connsiteX4" fmla="*/ 15 w 364168"/>
                <a:gd name="connsiteY4" fmla="*/ 235769 h 236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168" h="236088">
                  <a:moveTo>
                    <a:pt x="15" y="235769"/>
                  </a:moveTo>
                  <a:cubicBezTo>
                    <a:pt x="-1435" y="237565"/>
                    <a:pt x="105772" y="234258"/>
                    <a:pt x="208171" y="159273"/>
                  </a:cubicBezTo>
                  <a:cubicBezTo>
                    <a:pt x="310181" y="87060"/>
                    <a:pt x="365926" y="459"/>
                    <a:pt x="364126" y="26"/>
                  </a:cubicBezTo>
                  <a:cubicBezTo>
                    <a:pt x="362649" y="-1705"/>
                    <a:pt x="304707" y="82169"/>
                    <a:pt x="203989" y="153332"/>
                  </a:cubicBezTo>
                  <a:cubicBezTo>
                    <a:pt x="103280" y="227203"/>
                    <a:pt x="-1177" y="233466"/>
                    <a:pt x="15" y="235769"/>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6" name="Freeform 115">
              <a:extLst>
                <a:ext uri="{FF2B5EF4-FFF2-40B4-BE49-F238E27FC236}">
                  <a16:creationId xmlns:a16="http://schemas.microsoft.com/office/drawing/2014/main" id="{09B4CF2E-0B70-9E01-23E7-E5ACA4FE7AD6}"/>
                </a:ext>
              </a:extLst>
            </p:cNvPr>
            <p:cNvSpPr/>
            <p:nvPr/>
          </p:nvSpPr>
          <p:spPr>
            <a:xfrm>
              <a:off x="6907291" y="-1837658"/>
              <a:ext cx="216221" cy="272371"/>
            </a:xfrm>
            <a:custGeom>
              <a:avLst/>
              <a:gdLst>
                <a:gd name="connsiteX0" fmla="*/ 1 w 216221"/>
                <a:gd name="connsiteY0" fmla="*/ 272347 h 272371"/>
                <a:gd name="connsiteX1" fmla="*/ 75224 w 216221"/>
                <a:gd name="connsiteY1" fmla="*/ 109149 h 272371"/>
                <a:gd name="connsiteX2" fmla="*/ 216206 w 216221"/>
                <a:gd name="connsiteY2" fmla="*/ 342 h 272371"/>
                <a:gd name="connsiteX3" fmla="*/ 69417 w 216221"/>
                <a:gd name="connsiteY3" fmla="*/ 104903 h 272371"/>
                <a:gd name="connsiteX4" fmla="*/ 1 w 216221"/>
                <a:gd name="connsiteY4" fmla="*/ 272347 h 27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221" h="272371">
                  <a:moveTo>
                    <a:pt x="1" y="272347"/>
                  </a:moveTo>
                  <a:cubicBezTo>
                    <a:pt x="3786" y="274005"/>
                    <a:pt x="15721" y="190205"/>
                    <a:pt x="75224" y="109149"/>
                  </a:cubicBezTo>
                  <a:cubicBezTo>
                    <a:pt x="135224" y="27256"/>
                    <a:pt x="217509" y="775"/>
                    <a:pt x="216206" y="342"/>
                  </a:cubicBezTo>
                  <a:cubicBezTo>
                    <a:pt x="216825" y="-3259"/>
                    <a:pt x="130969" y="20919"/>
                    <a:pt x="69417" y="104903"/>
                  </a:cubicBezTo>
                  <a:cubicBezTo>
                    <a:pt x="8586" y="187902"/>
                    <a:pt x="-101" y="273397"/>
                    <a:pt x="1" y="272347"/>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7" name="Freeform 116">
              <a:extLst>
                <a:ext uri="{FF2B5EF4-FFF2-40B4-BE49-F238E27FC236}">
                  <a16:creationId xmlns:a16="http://schemas.microsoft.com/office/drawing/2014/main" id="{C13699BC-7D45-CABF-221F-161F59678BEB}"/>
                </a:ext>
              </a:extLst>
            </p:cNvPr>
            <p:cNvSpPr/>
            <p:nvPr/>
          </p:nvSpPr>
          <p:spPr>
            <a:xfrm>
              <a:off x="6914723" y="-1809820"/>
              <a:ext cx="289333" cy="249068"/>
            </a:xfrm>
            <a:custGeom>
              <a:avLst/>
              <a:gdLst>
                <a:gd name="connsiteX0" fmla="*/ 1 w 289333"/>
                <a:gd name="connsiteY0" fmla="*/ 248359 h 249068"/>
                <a:gd name="connsiteX1" fmla="*/ 150178 w 289333"/>
                <a:gd name="connsiteY1" fmla="*/ 129411 h 249068"/>
                <a:gd name="connsiteX2" fmla="*/ 289333 w 289333"/>
                <a:gd name="connsiteY2" fmla="*/ 1472 h 249068"/>
                <a:gd name="connsiteX3" fmla="*/ 144270 w 289333"/>
                <a:gd name="connsiteY3" fmla="*/ 125275 h 249068"/>
                <a:gd name="connsiteX4" fmla="*/ 1 w 289333"/>
                <a:gd name="connsiteY4" fmla="*/ 248359 h 249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33" h="249068">
                  <a:moveTo>
                    <a:pt x="1" y="248359"/>
                  </a:moveTo>
                  <a:cubicBezTo>
                    <a:pt x="-221" y="254153"/>
                    <a:pt x="92309" y="225295"/>
                    <a:pt x="150178" y="129411"/>
                  </a:cubicBezTo>
                  <a:cubicBezTo>
                    <a:pt x="204409" y="33378"/>
                    <a:pt x="288105" y="-3465"/>
                    <a:pt x="289333" y="1472"/>
                  </a:cubicBezTo>
                  <a:cubicBezTo>
                    <a:pt x="288179" y="-8098"/>
                    <a:pt x="198464" y="28524"/>
                    <a:pt x="144270" y="125275"/>
                  </a:cubicBezTo>
                  <a:cubicBezTo>
                    <a:pt x="87010" y="219833"/>
                    <a:pt x="-249" y="249658"/>
                    <a:pt x="1" y="248359"/>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8" name="Freeform 117">
              <a:extLst>
                <a:ext uri="{FF2B5EF4-FFF2-40B4-BE49-F238E27FC236}">
                  <a16:creationId xmlns:a16="http://schemas.microsoft.com/office/drawing/2014/main" id="{7D89E9F2-BD37-BE5C-49A6-41E292E2AB9B}"/>
                </a:ext>
              </a:extLst>
            </p:cNvPr>
            <p:cNvSpPr/>
            <p:nvPr/>
          </p:nvSpPr>
          <p:spPr>
            <a:xfrm>
              <a:off x="6910813" y="-1821353"/>
              <a:ext cx="226361" cy="258769"/>
            </a:xfrm>
            <a:custGeom>
              <a:avLst/>
              <a:gdLst>
                <a:gd name="connsiteX0" fmla="*/ 14 w 226361"/>
                <a:gd name="connsiteY0" fmla="*/ 258640 h 258769"/>
                <a:gd name="connsiteX1" fmla="*/ 37880 w 226361"/>
                <a:gd name="connsiteY1" fmla="*/ 224458 h 258769"/>
                <a:gd name="connsiteX2" fmla="*/ 100797 w 226361"/>
                <a:gd name="connsiteY2" fmla="*/ 118571 h 258769"/>
                <a:gd name="connsiteX3" fmla="*/ 226319 w 226361"/>
                <a:gd name="connsiteY3" fmla="*/ 46 h 258769"/>
                <a:gd name="connsiteX4" fmla="*/ 94815 w 226361"/>
                <a:gd name="connsiteY4" fmla="*/ 114426 h 258769"/>
                <a:gd name="connsiteX5" fmla="*/ 33439 w 226361"/>
                <a:gd name="connsiteY5" fmla="*/ 221760 h 258769"/>
                <a:gd name="connsiteX6" fmla="*/ 14 w 226361"/>
                <a:gd name="connsiteY6" fmla="*/ 258640 h 25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361" h="258769">
                  <a:moveTo>
                    <a:pt x="14" y="258640"/>
                  </a:moveTo>
                  <a:cubicBezTo>
                    <a:pt x="-198" y="259856"/>
                    <a:pt x="21366" y="252846"/>
                    <a:pt x="37880" y="224458"/>
                  </a:cubicBezTo>
                  <a:cubicBezTo>
                    <a:pt x="55649" y="198263"/>
                    <a:pt x="74147" y="157929"/>
                    <a:pt x="100797" y="118571"/>
                  </a:cubicBezTo>
                  <a:cubicBezTo>
                    <a:pt x="157050" y="40490"/>
                    <a:pt x="228368" y="2026"/>
                    <a:pt x="226319" y="46"/>
                  </a:cubicBezTo>
                  <a:cubicBezTo>
                    <a:pt x="226494" y="-1465"/>
                    <a:pt x="152573" y="34485"/>
                    <a:pt x="94815" y="114426"/>
                  </a:cubicBezTo>
                  <a:cubicBezTo>
                    <a:pt x="67409" y="155046"/>
                    <a:pt x="50101" y="195021"/>
                    <a:pt x="33439" y="221760"/>
                  </a:cubicBezTo>
                  <a:cubicBezTo>
                    <a:pt x="18624" y="250074"/>
                    <a:pt x="-595" y="257700"/>
                    <a:pt x="14" y="258640"/>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9" name="Freeform 118">
              <a:extLst>
                <a:ext uri="{FF2B5EF4-FFF2-40B4-BE49-F238E27FC236}">
                  <a16:creationId xmlns:a16="http://schemas.microsoft.com/office/drawing/2014/main" id="{9615E9DC-8F04-377A-6821-B23DB2EFE3D2}"/>
                </a:ext>
              </a:extLst>
            </p:cNvPr>
            <p:cNvSpPr/>
            <p:nvPr/>
          </p:nvSpPr>
          <p:spPr>
            <a:xfrm>
              <a:off x="7294214" y="-1786494"/>
              <a:ext cx="166173" cy="181384"/>
            </a:xfrm>
            <a:custGeom>
              <a:avLst/>
              <a:gdLst>
                <a:gd name="connsiteX0" fmla="*/ 166174 w 166173"/>
                <a:gd name="connsiteY0" fmla="*/ 181356 h 181384"/>
                <a:gd name="connsiteX1" fmla="*/ 111222 w 166173"/>
                <a:gd name="connsiteY1" fmla="*/ 65502 h 181384"/>
                <a:gd name="connsiteX2" fmla="*/ 18 w 166173"/>
                <a:gd name="connsiteY2" fmla="*/ 59 h 181384"/>
                <a:gd name="connsiteX3" fmla="*/ 108121 w 166173"/>
                <a:gd name="connsiteY3" fmla="*/ 68523 h 181384"/>
                <a:gd name="connsiteX4" fmla="*/ 166174 w 166173"/>
                <a:gd name="connsiteY4" fmla="*/ 181356 h 181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73" h="181384">
                  <a:moveTo>
                    <a:pt x="166174" y="181356"/>
                  </a:moveTo>
                  <a:cubicBezTo>
                    <a:pt x="166210" y="182903"/>
                    <a:pt x="163506" y="118676"/>
                    <a:pt x="111222" y="65502"/>
                  </a:cubicBezTo>
                  <a:cubicBezTo>
                    <a:pt x="60055" y="12650"/>
                    <a:pt x="-629" y="-1028"/>
                    <a:pt x="18" y="59"/>
                  </a:cubicBezTo>
                  <a:cubicBezTo>
                    <a:pt x="-1173" y="1312"/>
                    <a:pt x="57997" y="16712"/>
                    <a:pt x="108121" y="68523"/>
                  </a:cubicBezTo>
                  <a:cubicBezTo>
                    <a:pt x="159250" y="120371"/>
                    <a:pt x="163755" y="182903"/>
                    <a:pt x="166174" y="181356"/>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20" name="Freeform 119">
              <a:extLst>
                <a:ext uri="{FF2B5EF4-FFF2-40B4-BE49-F238E27FC236}">
                  <a16:creationId xmlns:a16="http://schemas.microsoft.com/office/drawing/2014/main" id="{55E6D2CF-6683-4560-D0A6-CD01E2488464}"/>
                </a:ext>
              </a:extLst>
            </p:cNvPr>
            <p:cNvSpPr/>
            <p:nvPr/>
          </p:nvSpPr>
          <p:spPr>
            <a:xfrm>
              <a:off x="7027056" y="-1645076"/>
              <a:ext cx="56288" cy="20414"/>
            </a:xfrm>
            <a:custGeom>
              <a:avLst/>
              <a:gdLst>
                <a:gd name="connsiteX0" fmla="*/ 237 w 56288"/>
                <a:gd name="connsiteY0" fmla="*/ 19969 h 20414"/>
                <a:gd name="connsiteX1" fmla="*/ 27856 w 56288"/>
                <a:gd name="connsiteY1" fmla="*/ 9791 h 20414"/>
                <a:gd name="connsiteX2" fmla="*/ 55946 w 56288"/>
                <a:gd name="connsiteY2" fmla="*/ 20116 h 20414"/>
                <a:gd name="connsiteX3" fmla="*/ 28216 w 56288"/>
                <a:gd name="connsiteY3" fmla="*/ 0 h 20414"/>
                <a:gd name="connsiteX4" fmla="*/ 237 w 56288"/>
                <a:gd name="connsiteY4" fmla="*/ 19969 h 20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88" h="20414">
                  <a:moveTo>
                    <a:pt x="237" y="19969"/>
                  </a:moveTo>
                  <a:cubicBezTo>
                    <a:pt x="2868" y="22521"/>
                    <a:pt x="13003" y="9966"/>
                    <a:pt x="27856" y="9791"/>
                  </a:cubicBezTo>
                  <a:cubicBezTo>
                    <a:pt x="42930" y="10648"/>
                    <a:pt x="53998" y="22419"/>
                    <a:pt x="55946" y="20116"/>
                  </a:cubicBezTo>
                  <a:cubicBezTo>
                    <a:pt x="58078" y="19435"/>
                    <a:pt x="50435" y="2229"/>
                    <a:pt x="28216" y="0"/>
                  </a:cubicBezTo>
                  <a:cubicBezTo>
                    <a:pt x="5323" y="1262"/>
                    <a:pt x="-1415" y="19969"/>
                    <a:pt x="237" y="1996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21" name="Freeform 120">
              <a:extLst>
                <a:ext uri="{FF2B5EF4-FFF2-40B4-BE49-F238E27FC236}">
                  <a16:creationId xmlns:a16="http://schemas.microsoft.com/office/drawing/2014/main" id="{57F10B9E-049B-7876-8A5B-B7E76B136676}"/>
                </a:ext>
              </a:extLst>
            </p:cNvPr>
            <p:cNvSpPr/>
            <p:nvPr/>
          </p:nvSpPr>
          <p:spPr>
            <a:xfrm>
              <a:off x="7298752" y="-1642516"/>
              <a:ext cx="56209" cy="21369"/>
            </a:xfrm>
            <a:custGeom>
              <a:avLst/>
              <a:gdLst>
                <a:gd name="connsiteX0" fmla="*/ 281 w 56209"/>
                <a:gd name="connsiteY0" fmla="*/ 21047 h 21369"/>
                <a:gd name="connsiteX1" fmla="*/ 27355 w 56209"/>
                <a:gd name="connsiteY1" fmla="*/ 9782 h 21369"/>
                <a:gd name="connsiteX2" fmla="*/ 55915 w 56209"/>
                <a:gd name="connsiteY2" fmla="*/ 18919 h 21369"/>
                <a:gd name="connsiteX3" fmla="*/ 27355 w 56209"/>
                <a:gd name="connsiteY3" fmla="*/ 0 h 21369"/>
                <a:gd name="connsiteX4" fmla="*/ 281 w 56209"/>
                <a:gd name="connsiteY4" fmla="*/ 21047 h 21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09" h="21369">
                  <a:moveTo>
                    <a:pt x="281" y="21047"/>
                  </a:moveTo>
                  <a:cubicBezTo>
                    <a:pt x="2837" y="23561"/>
                    <a:pt x="12539" y="10574"/>
                    <a:pt x="27355" y="9782"/>
                  </a:cubicBezTo>
                  <a:cubicBezTo>
                    <a:pt x="42540" y="9994"/>
                    <a:pt x="54041" y="21332"/>
                    <a:pt x="55915" y="18919"/>
                  </a:cubicBezTo>
                  <a:cubicBezTo>
                    <a:pt x="57937" y="18274"/>
                    <a:pt x="49675" y="1216"/>
                    <a:pt x="27355" y="0"/>
                  </a:cubicBezTo>
                  <a:cubicBezTo>
                    <a:pt x="4536" y="2229"/>
                    <a:pt x="-1455" y="21148"/>
                    <a:pt x="281" y="21047"/>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22" name="Freeform 121">
              <a:extLst>
                <a:ext uri="{FF2B5EF4-FFF2-40B4-BE49-F238E27FC236}">
                  <a16:creationId xmlns:a16="http://schemas.microsoft.com/office/drawing/2014/main" id="{983FF43A-78D6-C55B-68BC-8020B731B820}"/>
                </a:ext>
              </a:extLst>
            </p:cNvPr>
            <p:cNvSpPr/>
            <p:nvPr/>
          </p:nvSpPr>
          <p:spPr>
            <a:xfrm>
              <a:off x="7172444" y="-1461108"/>
              <a:ext cx="32562" cy="19828"/>
            </a:xfrm>
            <a:custGeom>
              <a:avLst/>
              <a:gdLst>
                <a:gd name="connsiteX0" fmla="*/ 24 w 32562"/>
                <a:gd name="connsiteY0" fmla="*/ 18311 h 19828"/>
                <a:gd name="connsiteX1" fmla="*/ 19925 w 32562"/>
                <a:gd name="connsiteY1" fmla="*/ 15897 h 19828"/>
                <a:gd name="connsiteX2" fmla="*/ 32405 w 32562"/>
                <a:gd name="connsiteY2" fmla="*/ 36 h 19828"/>
                <a:gd name="connsiteX3" fmla="*/ 17867 w 32562"/>
                <a:gd name="connsiteY3" fmla="*/ 12517 h 19828"/>
                <a:gd name="connsiteX4" fmla="*/ 24 w 32562"/>
                <a:gd name="connsiteY4" fmla="*/ 18311 h 1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62" h="19828">
                  <a:moveTo>
                    <a:pt x="24" y="18311"/>
                  </a:moveTo>
                  <a:cubicBezTo>
                    <a:pt x="-558" y="18992"/>
                    <a:pt x="9725" y="22446"/>
                    <a:pt x="19925" y="15897"/>
                  </a:cubicBezTo>
                  <a:cubicBezTo>
                    <a:pt x="29627" y="9321"/>
                    <a:pt x="33412" y="395"/>
                    <a:pt x="32405" y="36"/>
                  </a:cubicBezTo>
                  <a:cubicBezTo>
                    <a:pt x="31427" y="-581"/>
                    <a:pt x="26378" y="6834"/>
                    <a:pt x="17867" y="12517"/>
                  </a:cubicBezTo>
                  <a:cubicBezTo>
                    <a:pt x="9106" y="18200"/>
                    <a:pt x="235" y="16947"/>
                    <a:pt x="24" y="18311"/>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23" name="Freeform 122">
              <a:extLst>
                <a:ext uri="{FF2B5EF4-FFF2-40B4-BE49-F238E27FC236}">
                  <a16:creationId xmlns:a16="http://schemas.microsoft.com/office/drawing/2014/main" id="{A93238B7-D36A-293C-2C4A-4CB80385A795}"/>
                </a:ext>
              </a:extLst>
            </p:cNvPr>
            <p:cNvSpPr/>
            <p:nvPr/>
          </p:nvSpPr>
          <p:spPr>
            <a:xfrm>
              <a:off x="7306851" y="-1483740"/>
              <a:ext cx="80161" cy="42277"/>
            </a:xfrm>
            <a:custGeom>
              <a:avLst/>
              <a:gdLst>
                <a:gd name="connsiteX0" fmla="*/ 0 w 80161"/>
                <a:gd name="connsiteY0" fmla="*/ 21047 h 42277"/>
                <a:gd name="connsiteX1" fmla="*/ 40062 w 80161"/>
                <a:gd name="connsiteY1" fmla="*/ 42278 h 42277"/>
                <a:gd name="connsiteX2" fmla="*/ 80161 w 80161"/>
                <a:gd name="connsiteY2" fmla="*/ 21194 h 42277"/>
                <a:gd name="connsiteX3" fmla="*/ 40136 w 80161"/>
                <a:gd name="connsiteY3" fmla="*/ 0 h 42277"/>
                <a:gd name="connsiteX4" fmla="*/ 0 w 80161"/>
                <a:gd name="connsiteY4" fmla="*/ 21047 h 4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61" h="42277">
                  <a:moveTo>
                    <a:pt x="0" y="21047"/>
                  </a:moveTo>
                  <a:cubicBezTo>
                    <a:pt x="-37" y="32708"/>
                    <a:pt x="17963" y="42204"/>
                    <a:pt x="40062" y="42278"/>
                  </a:cubicBezTo>
                  <a:cubicBezTo>
                    <a:pt x="62207" y="42315"/>
                    <a:pt x="80124" y="32809"/>
                    <a:pt x="80161" y="21194"/>
                  </a:cubicBezTo>
                  <a:cubicBezTo>
                    <a:pt x="80161" y="9533"/>
                    <a:pt x="62271" y="-37"/>
                    <a:pt x="40136" y="0"/>
                  </a:cubicBezTo>
                  <a:cubicBezTo>
                    <a:pt x="18037" y="0"/>
                    <a:pt x="-37" y="9423"/>
                    <a:pt x="0" y="21047"/>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24" name="Freeform 123">
              <a:extLst>
                <a:ext uri="{FF2B5EF4-FFF2-40B4-BE49-F238E27FC236}">
                  <a16:creationId xmlns:a16="http://schemas.microsoft.com/office/drawing/2014/main" id="{B330A7BE-A414-3235-07F6-816091491D40}"/>
                </a:ext>
              </a:extLst>
            </p:cNvPr>
            <p:cNvSpPr/>
            <p:nvPr/>
          </p:nvSpPr>
          <p:spPr>
            <a:xfrm>
              <a:off x="6984821" y="-1483967"/>
              <a:ext cx="80116" cy="42294"/>
            </a:xfrm>
            <a:custGeom>
              <a:avLst/>
              <a:gdLst>
                <a:gd name="connsiteX0" fmla="*/ 1 w 80116"/>
                <a:gd name="connsiteY0" fmla="*/ 20593 h 42294"/>
                <a:gd name="connsiteX1" fmla="*/ 39730 w 80116"/>
                <a:gd name="connsiteY1" fmla="*/ 42284 h 42294"/>
                <a:gd name="connsiteX2" fmla="*/ 80115 w 80116"/>
                <a:gd name="connsiteY2" fmla="*/ 21670 h 42294"/>
                <a:gd name="connsiteX3" fmla="*/ 40312 w 80116"/>
                <a:gd name="connsiteY3" fmla="*/ 6 h 42294"/>
                <a:gd name="connsiteX4" fmla="*/ 1 w 80116"/>
                <a:gd name="connsiteY4" fmla="*/ 20593 h 4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6" h="42294">
                  <a:moveTo>
                    <a:pt x="1" y="20593"/>
                  </a:moveTo>
                  <a:cubicBezTo>
                    <a:pt x="-147" y="32208"/>
                    <a:pt x="17595" y="41999"/>
                    <a:pt x="39730" y="42284"/>
                  </a:cubicBezTo>
                  <a:cubicBezTo>
                    <a:pt x="61912" y="42643"/>
                    <a:pt x="79903" y="33396"/>
                    <a:pt x="80115" y="21670"/>
                  </a:cubicBezTo>
                  <a:cubicBezTo>
                    <a:pt x="80300" y="10046"/>
                    <a:pt x="62411" y="338"/>
                    <a:pt x="40312" y="6"/>
                  </a:cubicBezTo>
                  <a:cubicBezTo>
                    <a:pt x="18167" y="-279"/>
                    <a:pt x="102" y="8895"/>
                    <a:pt x="1" y="20593"/>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25" name="Freeform 124">
              <a:extLst>
                <a:ext uri="{FF2B5EF4-FFF2-40B4-BE49-F238E27FC236}">
                  <a16:creationId xmlns:a16="http://schemas.microsoft.com/office/drawing/2014/main" id="{8280B9C7-A8F2-DF54-3CF7-27CAEC03E62C}"/>
                </a:ext>
              </a:extLst>
            </p:cNvPr>
            <p:cNvSpPr/>
            <p:nvPr/>
          </p:nvSpPr>
          <p:spPr>
            <a:xfrm>
              <a:off x="7110159" y="-1418582"/>
              <a:ext cx="154829" cy="75988"/>
            </a:xfrm>
            <a:custGeom>
              <a:avLst/>
              <a:gdLst>
                <a:gd name="connsiteX0" fmla="*/ 154829 w 154829"/>
                <a:gd name="connsiteY0" fmla="*/ 543 h 75988"/>
                <a:gd name="connsiteX1" fmla="*/ 77669 w 154829"/>
                <a:gd name="connsiteY1" fmla="*/ 9929 h 75988"/>
                <a:gd name="connsiteX2" fmla="*/ 0 w 154829"/>
                <a:gd name="connsiteY2" fmla="*/ 0 h 75988"/>
                <a:gd name="connsiteX3" fmla="*/ 91155 w 154829"/>
                <a:gd name="connsiteY3" fmla="*/ 75418 h 75988"/>
                <a:gd name="connsiteX4" fmla="*/ 154829 w 154829"/>
                <a:gd name="connsiteY4" fmla="*/ 543 h 75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829" h="75988">
                  <a:moveTo>
                    <a:pt x="154829" y="543"/>
                  </a:moveTo>
                  <a:cubicBezTo>
                    <a:pt x="154829" y="543"/>
                    <a:pt x="112136" y="9717"/>
                    <a:pt x="77669" y="9929"/>
                  </a:cubicBezTo>
                  <a:cubicBezTo>
                    <a:pt x="43163" y="10215"/>
                    <a:pt x="0" y="0"/>
                    <a:pt x="0" y="0"/>
                  </a:cubicBezTo>
                  <a:cubicBezTo>
                    <a:pt x="0" y="0"/>
                    <a:pt x="14963" y="83653"/>
                    <a:pt x="91155" y="75418"/>
                  </a:cubicBezTo>
                  <a:cubicBezTo>
                    <a:pt x="143909" y="69763"/>
                    <a:pt x="154829" y="543"/>
                    <a:pt x="154829" y="543"/>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26" name="Freeform 125">
              <a:extLst>
                <a:ext uri="{FF2B5EF4-FFF2-40B4-BE49-F238E27FC236}">
                  <a16:creationId xmlns:a16="http://schemas.microsoft.com/office/drawing/2014/main" id="{06B3869C-1336-BD6C-D31C-8B5333F7A677}"/>
                </a:ext>
              </a:extLst>
            </p:cNvPr>
            <p:cNvSpPr/>
            <p:nvPr/>
          </p:nvSpPr>
          <p:spPr>
            <a:xfrm>
              <a:off x="7028802" y="-1538078"/>
              <a:ext cx="43356" cy="43188"/>
            </a:xfrm>
            <a:custGeom>
              <a:avLst/>
              <a:gdLst>
                <a:gd name="connsiteX0" fmla="*/ 43353 w 43356"/>
                <a:gd name="connsiteY0" fmla="*/ 21234 h 43188"/>
                <a:gd name="connsiteX1" fmla="*/ 22076 w 43356"/>
                <a:gd name="connsiteY1" fmla="*/ 43184 h 43188"/>
                <a:gd name="connsiteX2" fmla="*/ 5 w 43356"/>
                <a:gd name="connsiteY2" fmla="*/ 21990 h 43188"/>
                <a:gd name="connsiteX3" fmla="*/ 21245 w 43356"/>
                <a:gd name="connsiteY3" fmla="*/ 3 h 43188"/>
                <a:gd name="connsiteX4" fmla="*/ 43353 w 43356"/>
                <a:gd name="connsiteY4" fmla="*/ 21234 h 4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56" h="43188">
                  <a:moveTo>
                    <a:pt x="43353" y="21234"/>
                  </a:moveTo>
                  <a:cubicBezTo>
                    <a:pt x="43565" y="33181"/>
                    <a:pt x="34085" y="42963"/>
                    <a:pt x="22076" y="43184"/>
                  </a:cubicBezTo>
                  <a:cubicBezTo>
                    <a:pt x="10140" y="43433"/>
                    <a:pt x="263" y="34010"/>
                    <a:pt x="5" y="21990"/>
                  </a:cubicBezTo>
                  <a:cubicBezTo>
                    <a:pt x="-244" y="10043"/>
                    <a:pt x="9273" y="261"/>
                    <a:pt x="21245" y="3"/>
                  </a:cubicBezTo>
                  <a:cubicBezTo>
                    <a:pt x="33218" y="-208"/>
                    <a:pt x="43095" y="9288"/>
                    <a:pt x="43353" y="21234"/>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27" name="Freeform 126">
              <a:extLst>
                <a:ext uri="{FF2B5EF4-FFF2-40B4-BE49-F238E27FC236}">
                  <a16:creationId xmlns:a16="http://schemas.microsoft.com/office/drawing/2014/main" id="{02800DA3-502B-2ECB-9D2E-8654A5ECA587}"/>
                </a:ext>
              </a:extLst>
            </p:cNvPr>
            <p:cNvSpPr/>
            <p:nvPr/>
          </p:nvSpPr>
          <p:spPr>
            <a:xfrm>
              <a:off x="7299712" y="-1536024"/>
              <a:ext cx="43272" cy="43253"/>
            </a:xfrm>
            <a:custGeom>
              <a:avLst/>
              <a:gdLst>
                <a:gd name="connsiteX0" fmla="*/ 43269 w 43272"/>
                <a:gd name="connsiteY0" fmla="*/ 21198 h 43253"/>
                <a:gd name="connsiteX1" fmla="*/ 22074 w 43272"/>
                <a:gd name="connsiteY1" fmla="*/ 43248 h 43253"/>
                <a:gd name="connsiteX2" fmla="*/ 4 w 43272"/>
                <a:gd name="connsiteY2" fmla="*/ 22063 h 43253"/>
                <a:gd name="connsiteX3" fmla="*/ 21244 w 43272"/>
                <a:gd name="connsiteY3" fmla="*/ 3 h 43253"/>
                <a:gd name="connsiteX4" fmla="*/ 43269 w 43272"/>
                <a:gd name="connsiteY4" fmla="*/ 21198 h 43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72" h="43253">
                  <a:moveTo>
                    <a:pt x="43269" y="21198"/>
                  </a:moveTo>
                  <a:cubicBezTo>
                    <a:pt x="43490" y="33181"/>
                    <a:pt x="34074" y="43000"/>
                    <a:pt x="22074" y="43248"/>
                  </a:cubicBezTo>
                  <a:cubicBezTo>
                    <a:pt x="10065" y="43506"/>
                    <a:pt x="179" y="33973"/>
                    <a:pt x="4" y="22063"/>
                  </a:cubicBezTo>
                  <a:cubicBezTo>
                    <a:pt x="-209" y="10117"/>
                    <a:pt x="9234" y="252"/>
                    <a:pt x="21244" y="3"/>
                  </a:cubicBezTo>
                  <a:cubicBezTo>
                    <a:pt x="33216" y="-208"/>
                    <a:pt x="43056" y="9251"/>
                    <a:pt x="43269" y="2119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4" name="Freeform 1023">
              <a:extLst>
                <a:ext uri="{FF2B5EF4-FFF2-40B4-BE49-F238E27FC236}">
                  <a16:creationId xmlns:a16="http://schemas.microsoft.com/office/drawing/2014/main" id="{3F2EC2EF-4192-1818-9EEE-C233C0E426C2}"/>
                </a:ext>
              </a:extLst>
            </p:cNvPr>
            <p:cNvSpPr/>
            <p:nvPr/>
          </p:nvSpPr>
          <p:spPr>
            <a:xfrm>
              <a:off x="7466877" y="-1627985"/>
              <a:ext cx="40553" cy="48323"/>
            </a:xfrm>
            <a:custGeom>
              <a:avLst/>
              <a:gdLst>
                <a:gd name="connsiteX0" fmla="*/ 5705 w 40553"/>
                <a:gd name="connsiteY0" fmla="*/ 326 h 48323"/>
                <a:gd name="connsiteX1" fmla="*/ 39813 w 40553"/>
                <a:gd name="connsiteY1" fmla="*/ 24246 h 48323"/>
                <a:gd name="connsiteX2" fmla="*/ 0 w 40553"/>
                <a:gd name="connsiteY2" fmla="*/ 48323 h 48323"/>
                <a:gd name="connsiteX3" fmla="*/ 5705 w 40553"/>
                <a:gd name="connsiteY3" fmla="*/ 326 h 48323"/>
              </a:gdLst>
              <a:ahLst/>
              <a:cxnLst>
                <a:cxn ang="0">
                  <a:pos x="connsiteX0" y="connsiteY0"/>
                </a:cxn>
                <a:cxn ang="0">
                  <a:pos x="connsiteX1" y="connsiteY1"/>
                </a:cxn>
                <a:cxn ang="0">
                  <a:pos x="connsiteX2" y="connsiteY2"/>
                </a:cxn>
                <a:cxn ang="0">
                  <a:pos x="connsiteX3" y="connsiteY3"/>
                </a:cxn>
              </a:cxnLst>
              <a:rect l="l" t="t" r="r" b="b"/>
              <a:pathLst>
                <a:path w="40553" h="48323">
                  <a:moveTo>
                    <a:pt x="5705" y="326"/>
                  </a:moveTo>
                  <a:cubicBezTo>
                    <a:pt x="11797" y="-2732"/>
                    <a:pt x="45979" y="16555"/>
                    <a:pt x="39813" y="24246"/>
                  </a:cubicBezTo>
                  <a:cubicBezTo>
                    <a:pt x="36924" y="27921"/>
                    <a:pt x="18388" y="37703"/>
                    <a:pt x="0" y="48323"/>
                  </a:cubicBezTo>
                  <a:cubicBezTo>
                    <a:pt x="2418" y="24541"/>
                    <a:pt x="3895" y="1256"/>
                    <a:pt x="5705" y="326"/>
                  </a:cubicBezTo>
                </a:path>
              </a:pathLst>
            </a:custGeom>
            <a:solidFill>
              <a:srgbClr val="6B5495"/>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5" name="Freeform 1024">
              <a:extLst>
                <a:ext uri="{FF2B5EF4-FFF2-40B4-BE49-F238E27FC236}">
                  <a16:creationId xmlns:a16="http://schemas.microsoft.com/office/drawing/2014/main" id="{CDE247EC-C326-5A0F-0280-5531C0EDF2E4}"/>
                </a:ext>
              </a:extLst>
            </p:cNvPr>
            <p:cNvSpPr/>
            <p:nvPr/>
          </p:nvSpPr>
          <p:spPr>
            <a:xfrm>
              <a:off x="7427280" y="-1579661"/>
              <a:ext cx="39596" cy="47692"/>
            </a:xfrm>
            <a:custGeom>
              <a:avLst/>
              <a:gdLst>
                <a:gd name="connsiteX0" fmla="*/ 5 w 39596"/>
                <a:gd name="connsiteY0" fmla="*/ 31160 h 47692"/>
                <a:gd name="connsiteX1" fmla="*/ 39597 w 39596"/>
                <a:gd name="connsiteY1" fmla="*/ 0 h 47692"/>
                <a:gd name="connsiteX2" fmla="*/ 32498 w 39596"/>
                <a:gd name="connsiteY2" fmla="*/ 43853 h 47692"/>
                <a:gd name="connsiteX3" fmla="*/ 5 w 39596"/>
                <a:gd name="connsiteY3" fmla="*/ 31160 h 47692"/>
              </a:gdLst>
              <a:ahLst/>
              <a:cxnLst>
                <a:cxn ang="0">
                  <a:pos x="connsiteX0" y="connsiteY0"/>
                </a:cxn>
                <a:cxn ang="0">
                  <a:pos x="connsiteX1" y="connsiteY1"/>
                </a:cxn>
                <a:cxn ang="0">
                  <a:pos x="connsiteX2" y="connsiteY2"/>
                </a:cxn>
                <a:cxn ang="0">
                  <a:pos x="connsiteX3" y="connsiteY3"/>
                </a:cxn>
              </a:cxnLst>
              <a:rect l="l" t="t" r="r" b="b"/>
              <a:pathLst>
                <a:path w="39596" h="47692">
                  <a:moveTo>
                    <a:pt x="5" y="31160"/>
                  </a:moveTo>
                  <a:cubicBezTo>
                    <a:pt x="227" y="23884"/>
                    <a:pt x="19843" y="11440"/>
                    <a:pt x="39597" y="0"/>
                  </a:cubicBezTo>
                  <a:cubicBezTo>
                    <a:pt x="37870" y="16976"/>
                    <a:pt x="35674" y="34218"/>
                    <a:pt x="32498" y="43853"/>
                  </a:cubicBezTo>
                  <a:cubicBezTo>
                    <a:pt x="29507" y="52778"/>
                    <a:pt x="-466" y="45152"/>
                    <a:pt x="5" y="31160"/>
                  </a:cubicBezTo>
                </a:path>
              </a:pathLst>
            </a:custGeom>
            <a:solidFill>
              <a:srgbClr val="6B5495"/>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6" name="Freeform 1025">
              <a:extLst>
                <a:ext uri="{FF2B5EF4-FFF2-40B4-BE49-F238E27FC236}">
                  <a16:creationId xmlns:a16="http://schemas.microsoft.com/office/drawing/2014/main" id="{922CE7C2-268F-D7C5-4798-9532419D478D}"/>
                </a:ext>
              </a:extLst>
            </p:cNvPr>
            <p:cNvSpPr/>
            <p:nvPr/>
          </p:nvSpPr>
          <p:spPr>
            <a:xfrm>
              <a:off x="6863671" y="-1602423"/>
              <a:ext cx="42725" cy="47474"/>
            </a:xfrm>
            <a:custGeom>
              <a:avLst/>
              <a:gdLst>
                <a:gd name="connsiteX0" fmla="*/ 32802 w 42725"/>
                <a:gd name="connsiteY0" fmla="*/ 204 h 47474"/>
                <a:gd name="connsiteX1" fmla="*/ 928 w 42725"/>
                <a:gd name="connsiteY1" fmla="*/ 26971 h 47474"/>
                <a:gd name="connsiteX2" fmla="*/ 42725 w 42725"/>
                <a:gd name="connsiteY2" fmla="*/ 47474 h 47474"/>
                <a:gd name="connsiteX3" fmla="*/ 32802 w 42725"/>
                <a:gd name="connsiteY3" fmla="*/ 204 h 47474"/>
              </a:gdLst>
              <a:ahLst/>
              <a:cxnLst>
                <a:cxn ang="0">
                  <a:pos x="connsiteX0" y="connsiteY0"/>
                </a:cxn>
                <a:cxn ang="0">
                  <a:pos x="connsiteX1" y="connsiteY1"/>
                </a:cxn>
                <a:cxn ang="0">
                  <a:pos x="connsiteX2" y="connsiteY2"/>
                </a:cxn>
                <a:cxn ang="0">
                  <a:pos x="connsiteX3" y="connsiteY3"/>
                </a:cxn>
              </a:cxnLst>
              <a:rect l="l" t="t" r="r" b="b"/>
              <a:pathLst>
                <a:path w="42725" h="47474">
                  <a:moveTo>
                    <a:pt x="32802" y="204"/>
                  </a:moveTo>
                  <a:cubicBezTo>
                    <a:pt x="26497" y="-2356"/>
                    <a:pt x="-5847" y="19879"/>
                    <a:pt x="928" y="26971"/>
                  </a:cubicBezTo>
                  <a:cubicBezTo>
                    <a:pt x="4177" y="30425"/>
                    <a:pt x="23470" y="38521"/>
                    <a:pt x="42725" y="47474"/>
                  </a:cubicBezTo>
                  <a:cubicBezTo>
                    <a:pt x="38211" y="23987"/>
                    <a:pt x="34713" y="923"/>
                    <a:pt x="32802" y="204"/>
                  </a:cubicBezTo>
                </a:path>
              </a:pathLst>
            </a:custGeom>
            <a:solidFill>
              <a:srgbClr val="6B5495"/>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7" name="Freeform 1026">
              <a:extLst>
                <a:ext uri="{FF2B5EF4-FFF2-40B4-BE49-F238E27FC236}">
                  <a16:creationId xmlns:a16="http://schemas.microsoft.com/office/drawing/2014/main" id="{09E38501-85DF-9E04-A64A-8095FE781860}"/>
                </a:ext>
              </a:extLst>
            </p:cNvPr>
            <p:cNvSpPr/>
            <p:nvPr/>
          </p:nvSpPr>
          <p:spPr>
            <a:xfrm>
              <a:off x="6906396" y="-1554948"/>
              <a:ext cx="42292" cy="46239"/>
            </a:xfrm>
            <a:custGeom>
              <a:avLst/>
              <a:gdLst>
                <a:gd name="connsiteX0" fmla="*/ 42222 w 42292"/>
                <a:gd name="connsiteY0" fmla="*/ 27531 h 46239"/>
                <a:gd name="connsiteX1" fmla="*/ 0 w 42292"/>
                <a:gd name="connsiteY1" fmla="*/ 0 h 46239"/>
                <a:gd name="connsiteX2" fmla="*/ 10957 w 42292"/>
                <a:gd name="connsiteY2" fmla="*/ 43070 h 46239"/>
                <a:gd name="connsiteX3" fmla="*/ 42222 w 42292"/>
                <a:gd name="connsiteY3" fmla="*/ 27531 h 46239"/>
              </a:gdLst>
              <a:ahLst/>
              <a:cxnLst>
                <a:cxn ang="0">
                  <a:pos x="connsiteX0" y="connsiteY0"/>
                </a:cxn>
                <a:cxn ang="0">
                  <a:pos x="connsiteX1" y="connsiteY1"/>
                </a:cxn>
                <a:cxn ang="0">
                  <a:pos x="connsiteX2" y="connsiteY2"/>
                </a:cxn>
                <a:cxn ang="0">
                  <a:pos x="connsiteX3" y="connsiteY3"/>
                </a:cxn>
              </a:cxnLst>
              <a:rect l="l" t="t" r="r" b="b"/>
              <a:pathLst>
                <a:path w="42292" h="46239">
                  <a:moveTo>
                    <a:pt x="42222" y="27531"/>
                  </a:moveTo>
                  <a:cubicBezTo>
                    <a:pt x="41354" y="20365"/>
                    <a:pt x="20696" y="9644"/>
                    <a:pt x="0" y="0"/>
                  </a:cubicBezTo>
                  <a:cubicBezTo>
                    <a:pt x="3203" y="16773"/>
                    <a:pt x="6923" y="33712"/>
                    <a:pt x="10957" y="43070"/>
                  </a:cubicBezTo>
                  <a:cubicBezTo>
                    <a:pt x="14742" y="51710"/>
                    <a:pt x="43911" y="41412"/>
                    <a:pt x="42222" y="27531"/>
                  </a:cubicBezTo>
                </a:path>
              </a:pathLst>
            </a:custGeom>
            <a:solidFill>
              <a:srgbClr val="6B5495"/>
            </a:solidFill>
            <a:ln w="9231" cap="flat">
              <a:noFill/>
              <a:prstDash val="solid"/>
              <a:miter/>
            </a:ln>
          </p:spPr>
          <p:txBody>
            <a:bodyPr rtlCol="0" anchor="ctr"/>
            <a:lstStyle/>
            <a:p>
              <a:endParaRPr lang="en-US" dirty="0">
                <a:latin typeface="Roboto Condensed" panose="02000000000000000000" pitchFamily="2" charset="0"/>
              </a:endParaRPr>
            </a:p>
          </p:txBody>
        </p:sp>
        <p:grpSp>
          <p:nvGrpSpPr>
            <p:cNvPr id="1505" name="Group 1504">
              <a:extLst>
                <a:ext uri="{FF2B5EF4-FFF2-40B4-BE49-F238E27FC236}">
                  <a16:creationId xmlns:a16="http://schemas.microsoft.com/office/drawing/2014/main" id="{8DF311C1-1F46-9E9C-5D0C-4A94F7630000}"/>
                </a:ext>
              </a:extLst>
            </p:cNvPr>
            <p:cNvGrpSpPr/>
            <p:nvPr/>
          </p:nvGrpSpPr>
          <p:grpSpPr>
            <a:xfrm rot="17685668">
              <a:off x="6625903" y="-1218392"/>
              <a:ext cx="345572" cy="230517"/>
              <a:chOff x="6639687" y="-1499521"/>
              <a:chExt cx="345572" cy="230517"/>
            </a:xfrm>
          </p:grpSpPr>
          <p:sp>
            <p:nvSpPr>
              <p:cNvPr id="107" name="Freeform 106">
                <a:extLst>
                  <a:ext uri="{FF2B5EF4-FFF2-40B4-BE49-F238E27FC236}">
                    <a16:creationId xmlns:a16="http://schemas.microsoft.com/office/drawing/2014/main" id="{0124F604-66E4-BBF0-5760-1C28AA42C4A7}"/>
                  </a:ext>
                </a:extLst>
              </p:cNvPr>
              <p:cNvSpPr/>
              <p:nvPr/>
            </p:nvSpPr>
            <p:spPr>
              <a:xfrm>
                <a:off x="6737145" y="-1418629"/>
                <a:ext cx="248114" cy="149625"/>
              </a:xfrm>
              <a:custGeom>
                <a:avLst/>
                <a:gdLst>
                  <a:gd name="connsiteX0" fmla="*/ 391 w 248114"/>
                  <a:gd name="connsiteY0" fmla="*/ 195 h 149625"/>
                  <a:gd name="connsiteX1" fmla="*/ 34028 w 248114"/>
                  <a:gd name="connsiteY1" fmla="*/ 24078 h 149625"/>
                  <a:gd name="connsiteX2" fmla="*/ 119810 w 248114"/>
                  <a:gd name="connsiteY2" fmla="*/ 76110 h 149625"/>
                  <a:gd name="connsiteX3" fmla="*/ 248037 w 248114"/>
                  <a:gd name="connsiteY3" fmla="*/ 148895 h 149625"/>
                  <a:gd name="connsiteX4" fmla="*/ 110368 w 248114"/>
                  <a:gd name="connsiteY4" fmla="*/ 93344 h 149625"/>
                  <a:gd name="connsiteX5" fmla="*/ 25628 w 248114"/>
                  <a:gd name="connsiteY5" fmla="*/ 36246 h 149625"/>
                  <a:gd name="connsiteX6" fmla="*/ 391 w 248114"/>
                  <a:gd name="connsiteY6" fmla="*/ 195 h 14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114" h="149625">
                    <a:moveTo>
                      <a:pt x="391" y="195"/>
                    </a:moveTo>
                    <a:cubicBezTo>
                      <a:pt x="3197" y="-1647"/>
                      <a:pt x="12972" y="9838"/>
                      <a:pt x="34028" y="24078"/>
                    </a:cubicBezTo>
                    <a:cubicBezTo>
                      <a:pt x="54798" y="38622"/>
                      <a:pt x="85343" y="56897"/>
                      <a:pt x="119810" y="76110"/>
                    </a:cubicBezTo>
                    <a:cubicBezTo>
                      <a:pt x="189227" y="114391"/>
                      <a:pt x="250594" y="143497"/>
                      <a:pt x="248037" y="148895"/>
                    </a:cubicBezTo>
                    <a:cubicBezTo>
                      <a:pt x="245656" y="154117"/>
                      <a:pt x="181251" y="130906"/>
                      <a:pt x="110368" y="93344"/>
                    </a:cubicBezTo>
                    <a:cubicBezTo>
                      <a:pt x="75604" y="74885"/>
                      <a:pt x="45317" y="54557"/>
                      <a:pt x="25628" y="36246"/>
                    </a:cubicBezTo>
                    <a:cubicBezTo>
                      <a:pt x="5431" y="18257"/>
                      <a:pt x="-1852" y="1558"/>
                      <a:pt x="391" y="195"/>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28" name="Freeform 1027">
                <a:extLst>
                  <a:ext uri="{FF2B5EF4-FFF2-40B4-BE49-F238E27FC236}">
                    <a16:creationId xmlns:a16="http://schemas.microsoft.com/office/drawing/2014/main" id="{490FD963-A726-E4F9-3971-E133B365CC4B}"/>
                  </a:ext>
                </a:extLst>
              </p:cNvPr>
              <p:cNvSpPr/>
              <p:nvPr/>
            </p:nvSpPr>
            <p:spPr>
              <a:xfrm>
                <a:off x="6639687" y="-1499521"/>
                <a:ext cx="105673" cy="96383"/>
              </a:xfrm>
              <a:custGeom>
                <a:avLst/>
                <a:gdLst>
                  <a:gd name="connsiteX0" fmla="*/ 27999 w 105673"/>
                  <a:gd name="connsiteY0" fmla="*/ 80147 h 96383"/>
                  <a:gd name="connsiteX1" fmla="*/ 6223 w 105673"/>
                  <a:gd name="connsiteY1" fmla="*/ 12106 h 96383"/>
                  <a:gd name="connsiteX2" fmla="*/ 77652 w 105673"/>
                  <a:gd name="connsiteY2" fmla="*/ 16214 h 96383"/>
                  <a:gd name="connsiteX3" fmla="*/ 99464 w 105673"/>
                  <a:gd name="connsiteY3" fmla="*/ 84246 h 96383"/>
                  <a:gd name="connsiteX4" fmla="*/ 27999 w 105673"/>
                  <a:gd name="connsiteY4" fmla="*/ 80147 h 96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73" h="96383">
                    <a:moveTo>
                      <a:pt x="27999" y="80147"/>
                    </a:moveTo>
                    <a:cubicBezTo>
                      <a:pt x="2254" y="60214"/>
                      <a:pt x="-7513" y="29736"/>
                      <a:pt x="6223" y="12106"/>
                    </a:cubicBezTo>
                    <a:cubicBezTo>
                      <a:pt x="19885" y="-5523"/>
                      <a:pt x="51870" y="-3681"/>
                      <a:pt x="77652" y="16214"/>
                    </a:cubicBezTo>
                    <a:cubicBezTo>
                      <a:pt x="103434" y="36146"/>
                      <a:pt x="113172" y="66579"/>
                      <a:pt x="99464" y="84246"/>
                    </a:cubicBezTo>
                    <a:cubicBezTo>
                      <a:pt x="85766" y="101912"/>
                      <a:pt x="53744" y="100079"/>
                      <a:pt x="27999" y="80147"/>
                    </a:cubicBezTo>
                  </a:path>
                </a:pathLst>
              </a:custGeom>
              <a:solidFill>
                <a:srgbClr val="ECBE92"/>
              </a:solidFill>
              <a:ln w="9231" cap="flat">
                <a:noFill/>
                <a:prstDash val="solid"/>
                <a:miter/>
              </a:ln>
            </p:spPr>
            <p:txBody>
              <a:bodyPr rtlCol="0" anchor="ctr"/>
              <a:lstStyle/>
              <a:p>
                <a:endParaRPr lang="en-US" dirty="0">
                  <a:latin typeface="Roboto Condensed" panose="02000000000000000000" pitchFamily="2" charset="0"/>
                </a:endParaRPr>
              </a:p>
            </p:txBody>
          </p:sp>
        </p:grpSp>
        <p:sp>
          <p:nvSpPr>
            <p:cNvPr id="1029" name="Freeform 1028">
              <a:extLst>
                <a:ext uri="{FF2B5EF4-FFF2-40B4-BE49-F238E27FC236}">
                  <a16:creationId xmlns:a16="http://schemas.microsoft.com/office/drawing/2014/main" id="{DAB873A0-871A-BB0A-AD90-A5CE57A3369F}"/>
                </a:ext>
              </a:extLst>
            </p:cNvPr>
            <p:cNvSpPr/>
            <p:nvPr/>
          </p:nvSpPr>
          <p:spPr>
            <a:xfrm>
              <a:off x="7598361" y="-1147797"/>
              <a:ext cx="115931" cy="83872"/>
            </a:xfrm>
            <a:custGeom>
              <a:avLst/>
              <a:gdLst>
                <a:gd name="connsiteX0" fmla="*/ 47438 w 115931"/>
                <a:gd name="connsiteY0" fmla="*/ 80986 h 83872"/>
                <a:gd name="connsiteX1" fmla="*/ 114981 w 115931"/>
                <a:gd name="connsiteY1" fmla="*/ 57167 h 83872"/>
                <a:gd name="connsiteX2" fmla="*/ 68457 w 115931"/>
                <a:gd name="connsiteY2" fmla="*/ 2878 h 83872"/>
                <a:gd name="connsiteX3" fmla="*/ 961 w 115931"/>
                <a:gd name="connsiteY3" fmla="*/ 26660 h 83872"/>
                <a:gd name="connsiteX4" fmla="*/ 47438 w 115931"/>
                <a:gd name="connsiteY4" fmla="*/ 80986 h 83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31" h="83872">
                  <a:moveTo>
                    <a:pt x="47438" y="80986"/>
                  </a:moveTo>
                  <a:cubicBezTo>
                    <a:pt x="78915" y="89405"/>
                    <a:pt x="109137" y="78794"/>
                    <a:pt x="114981" y="57167"/>
                  </a:cubicBezTo>
                  <a:cubicBezTo>
                    <a:pt x="120713" y="35659"/>
                    <a:pt x="99943" y="11297"/>
                    <a:pt x="68457" y="2878"/>
                  </a:cubicBezTo>
                  <a:cubicBezTo>
                    <a:pt x="37016" y="-5541"/>
                    <a:pt x="6804" y="5144"/>
                    <a:pt x="961" y="26660"/>
                  </a:cubicBezTo>
                  <a:cubicBezTo>
                    <a:pt x="-4808" y="48251"/>
                    <a:pt x="15998" y="72567"/>
                    <a:pt x="47438" y="80986"/>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0" name="Freeform 1029">
              <a:extLst>
                <a:ext uri="{FF2B5EF4-FFF2-40B4-BE49-F238E27FC236}">
                  <a16:creationId xmlns:a16="http://schemas.microsoft.com/office/drawing/2014/main" id="{5FE30FB8-A0F1-464D-C8C6-FF8D7D9B1771}"/>
                </a:ext>
              </a:extLst>
            </p:cNvPr>
            <p:cNvSpPr/>
            <p:nvPr/>
          </p:nvSpPr>
          <p:spPr>
            <a:xfrm>
              <a:off x="7147591" y="-1183867"/>
              <a:ext cx="73900" cy="59460"/>
            </a:xfrm>
            <a:custGeom>
              <a:avLst/>
              <a:gdLst>
                <a:gd name="connsiteX0" fmla="*/ 34864 w 73900"/>
                <a:gd name="connsiteY0" fmla="*/ 59461 h 59460"/>
                <a:gd name="connsiteX1" fmla="*/ 137 w 73900"/>
                <a:gd name="connsiteY1" fmla="*/ 15129 h 59460"/>
                <a:gd name="connsiteX2" fmla="*/ 37781 w 73900"/>
                <a:gd name="connsiteY2" fmla="*/ 16750 h 59460"/>
                <a:gd name="connsiteX3" fmla="*/ 65473 w 73900"/>
                <a:gd name="connsiteY3" fmla="*/ 1349 h 59460"/>
                <a:gd name="connsiteX4" fmla="*/ 34864 w 73900"/>
                <a:gd name="connsiteY4" fmla="*/ 59461 h 59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00" h="59460">
                  <a:moveTo>
                    <a:pt x="34864" y="59461"/>
                  </a:moveTo>
                  <a:cubicBezTo>
                    <a:pt x="34864" y="59461"/>
                    <a:pt x="2731" y="35420"/>
                    <a:pt x="137" y="15129"/>
                  </a:cubicBezTo>
                  <a:cubicBezTo>
                    <a:pt x="-2493" y="-5126"/>
                    <a:pt x="33525" y="-1533"/>
                    <a:pt x="37781" y="16750"/>
                  </a:cubicBezTo>
                  <a:cubicBezTo>
                    <a:pt x="37781" y="16750"/>
                    <a:pt x="47445" y="-5632"/>
                    <a:pt x="65473" y="1349"/>
                  </a:cubicBezTo>
                  <a:cubicBezTo>
                    <a:pt x="83067" y="8184"/>
                    <a:pt x="73228" y="45746"/>
                    <a:pt x="34864" y="59461"/>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1" name="Freeform 1030">
              <a:extLst>
                <a:ext uri="{FF2B5EF4-FFF2-40B4-BE49-F238E27FC236}">
                  <a16:creationId xmlns:a16="http://schemas.microsoft.com/office/drawing/2014/main" id="{8DE39A3A-F4B7-DFDB-FE33-6FFA9894CE46}"/>
                </a:ext>
              </a:extLst>
            </p:cNvPr>
            <p:cNvSpPr/>
            <p:nvPr/>
          </p:nvSpPr>
          <p:spPr>
            <a:xfrm>
              <a:off x="7714778" y="-1254155"/>
              <a:ext cx="250441" cy="146730"/>
            </a:xfrm>
            <a:custGeom>
              <a:avLst/>
              <a:gdLst>
                <a:gd name="connsiteX0" fmla="*/ 3 w 250441"/>
                <a:gd name="connsiteY0" fmla="*/ 144643 h 146730"/>
                <a:gd name="connsiteX1" fmla="*/ 37287 w 250441"/>
                <a:gd name="connsiteY1" fmla="*/ 126792 h 146730"/>
                <a:gd name="connsiteX2" fmla="*/ 124435 w 250441"/>
                <a:gd name="connsiteY2" fmla="*/ 77146 h 146730"/>
                <a:gd name="connsiteX3" fmla="*/ 250280 w 250441"/>
                <a:gd name="connsiteY3" fmla="*/ 401 h 146730"/>
                <a:gd name="connsiteX4" fmla="*/ 134931 w 250441"/>
                <a:gd name="connsiteY4" fmla="*/ 93726 h 146730"/>
                <a:gd name="connsiteX5" fmla="*/ 43850 w 250441"/>
                <a:gd name="connsiteY5" fmla="*/ 140111 h 146730"/>
                <a:gd name="connsiteX6" fmla="*/ 3 w 250441"/>
                <a:gd name="connsiteY6" fmla="*/ 144643 h 146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0441" h="146730">
                  <a:moveTo>
                    <a:pt x="3" y="144643"/>
                  </a:moveTo>
                  <a:cubicBezTo>
                    <a:pt x="-255" y="141290"/>
                    <a:pt x="14570" y="138306"/>
                    <a:pt x="37287" y="126792"/>
                  </a:cubicBezTo>
                  <a:cubicBezTo>
                    <a:pt x="60078" y="115749"/>
                    <a:pt x="90872" y="97935"/>
                    <a:pt x="124435" y="77146"/>
                  </a:cubicBezTo>
                  <a:cubicBezTo>
                    <a:pt x="191618" y="35080"/>
                    <a:pt x="246818" y="-4425"/>
                    <a:pt x="250280" y="401"/>
                  </a:cubicBezTo>
                  <a:cubicBezTo>
                    <a:pt x="253704" y="4970"/>
                    <a:pt x="202252" y="50011"/>
                    <a:pt x="134931" y="93726"/>
                  </a:cubicBezTo>
                  <a:cubicBezTo>
                    <a:pt x="101940" y="115141"/>
                    <a:pt x="69410" y="131720"/>
                    <a:pt x="43850" y="140111"/>
                  </a:cubicBezTo>
                  <a:cubicBezTo>
                    <a:pt x="18317" y="148954"/>
                    <a:pt x="141" y="147231"/>
                    <a:pt x="3" y="144643"/>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2" name="Freeform 1031">
              <a:extLst>
                <a:ext uri="{FF2B5EF4-FFF2-40B4-BE49-F238E27FC236}">
                  <a16:creationId xmlns:a16="http://schemas.microsoft.com/office/drawing/2014/main" id="{B8841C7E-2932-EA89-B663-3CE73D3801A9}"/>
                </a:ext>
              </a:extLst>
            </p:cNvPr>
            <p:cNvSpPr/>
            <p:nvPr/>
          </p:nvSpPr>
          <p:spPr>
            <a:xfrm>
              <a:off x="7845003" y="-434210"/>
              <a:ext cx="94875" cy="104279"/>
            </a:xfrm>
            <a:custGeom>
              <a:avLst/>
              <a:gdLst>
                <a:gd name="connsiteX0" fmla="*/ 77362 w 94875"/>
                <a:gd name="connsiteY0" fmla="*/ 0 h 104279"/>
                <a:gd name="connsiteX1" fmla="*/ 17 w 94875"/>
                <a:gd name="connsiteY1" fmla="*/ 90239 h 104279"/>
                <a:gd name="connsiteX2" fmla="*/ 94384 w 94875"/>
                <a:gd name="connsiteY2" fmla="*/ 102038 h 104279"/>
                <a:gd name="connsiteX3" fmla="*/ 77362 w 94875"/>
                <a:gd name="connsiteY3" fmla="*/ 0 h 104279"/>
              </a:gdLst>
              <a:ahLst/>
              <a:cxnLst>
                <a:cxn ang="0">
                  <a:pos x="connsiteX0" y="connsiteY0"/>
                </a:cxn>
                <a:cxn ang="0">
                  <a:pos x="connsiteX1" y="connsiteY1"/>
                </a:cxn>
                <a:cxn ang="0">
                  <a:pos x="connsiteX2" y="connsiteY2"/>
                </a:cxn>
                <a:cxn ang="0">
                  <a:pos x="connsiteX3" y="connsiteY3"/>
                </a:cxn>
              </a:cxnLst>
              <a:rect l="l" t="t" r="r" b="b"/>
              <a:pathLst>
                <a:path w="94875" h="104279">
                  <a:moveTo>
                    <a:pt x="77362" y="0"/>
                  </a:moveTo>
                  <a:cubicBezTo>
                    <a:pt x="77362" y="0"/>
                    <a:pt x="-1312" y="77178"/>
                    <a:pt x="17" y="90239"/>
                  </a:cubicBezTo>
                  <a:cubicBezTo>
                    <a:pt x="1319" y="103373"/>
                    <a:pt x="90452" y="107260"/>
                    <a:pt x="94384" y="102038"/>
                  </a:cubicBezTo>
                  <a:cubicBezTo>
                    <a:pt x="98317" y="96787"/>
                    <a:pt x="77362" y="0"/>
                    <a:pt x="77362" y="0"/>
                  </a:cubicBezTo>
                </a:path>
              </a:pathLst>
            </a:custGeom>
            <a:solidFill>
              <a:srgbClr val="333C24"/>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3" name="Freeform 1032">
              <a:extLst>
                <a:ext uri="{FF2B5EF4-FFF2-40B4-BE49-F238E27FC236}">
                  <a16:creationId xmlns:a16="http://schemas.microsoft.com/office/drawing/2014/main" id="{C1BD239D-2EA8-13DA-9D3C-19597D9E943E}"/>
                </a:ext>
              </a:extLst>
            </p:cNvPr>
            <p:cNvSpPr/>
            <p:nvPr/>
          </p:nvSpPr>
          <p:spPr>
            <a:xfrm>
              <a:off x="8261106" y="-395175"/>
              <a:ext cx="95438" cy="105919"/>
            </a:xfrm>
            <a:custGeom>
              <a:avLst/>
              <a:gdLst>
                <a:gd name="connsiteX0" fmla="*/ 28473 w 95438"/>
                <a:gd name="connsiteY0" fmla="*/ 0 h 105919"/>
                <a:gd name="connsiteX1" fmla="*/ 95360 w 95438"/>
                <a:gd name="connsiteY1" fmla="*/ 98224 h 105919"/>
                <a:gd name="connsiteX2" fmla="*/ 245 w 95438"/>
                <a:gd name="connsiteY2" fmla="*/ 99560 h 105919"/>
                <a:gd name="connsiteX3" fmla="*/ 28473 w 95438"/>
                <a:gd name="connsiteY3" fmla="*/ 0 h 105919"/>
              </a:gdLst>
              <a:ahLst/>
              <a:cxnLst>
                <a:cxn ang="0">
                  <a:pos x="connsiteX0" y="connsiteY0"/>
                </a:cxn>
                <a:cxn ang="0">
                  <a:pos x="connsiteX1" y="connsiteY1"/>
                </a:cxn>
                <a:cxn ang="0">
                  <a:pos x="connsiteX2" y="connsiteY2"/>
                </a:cxn>
                <a:cxn ang="0">
                  <a:pos x="connsiteX3" y="connsiteY3"/>
                </a:cxn>
              </a:cxnLst>
              <a:rect l="l" t="t" r="r" b="b"/>
              <a:pathLst>
                <a:path w="95438" h="105919">
                  <a:moveTo>
                    <a:pt x="28473" y="0"/>
                  </a:moveTo>
                  <a:cubicBezTo>
                    <a:pt x="28473" y="0"/>
                    <a:pt x="98101" y="85384"/>
                    <a:pt x="95360" y="98224"/>
                  </a:cubicBezTo>
                  <a:cubicBezTo>
                    <a:pt x="92591" y="111110"/>
                    <a:pt x="3559" y="105133"/>
                    <a:pt x="245" y="99560"/>
                  </a:cubicBezTo>
                  <a:cubicBezTo>
                    <a:pt x="-3078" y="93914"/>
                    <a:pt x="28473" y="0"/>
                    <a:pt x="28473" y="0"/>
                  </a:cubicBezTo>
                </a:path>
              </a:pathLst>
            </a:custGeom>
            <a:solidFill>
              <a:srgbClr val="333C24"/>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4" name="Freeform 1033">
              <a:extLst>
                <a:ext uri="{FF2B5EF4-FFF2-40B4-BE49-F238E27FC236}">
                  <a16:creationId xmlns:a16="http://schemas.microsoft.com/office/drawing/2014/main" id="{75814940-53E6-FA89-51FA-33FD84139D0A}"/>
                </a:ext>
              </a:extLst>
            </p:cNvPr>
            <p:cNvSpPr/>
            <p:nvPr/>
          </p:nvSpPr>
          <p:spPr>
            <a:xfrm>
              <a:off x="7890925" y="-895339"/>
              <a:ext cx="467187" cy="521140"/>
            </a:xfrm>
            <a:custGeom>
              <a:avLst/>
              <a:gdLst>
                <a:gd name="connsiteX0" fmla="*/ 80374 w 467187"/>
                <a:gd name="connsiteY0" fmla="*/ 4474 h 521140"/>
                <a:gd name="connsiteX1" fmla="*/ 32742 w 467187"/>
                <a:gd name="connsiteY1" fmla="*/ 242620 h 521140"/>
                <a:gd name="connsiteX2" fmla="*/ 0 w 467187"/>
                <a:gd name="connsiteY2" fmla="*/ 468939 h 521140"/>
                <a:gd name="connsiteX3" fmla="*/ 62881 w 467187"/>
                <a:gd name="connsiteY3" fmla="*/ 484662 h 521140"/>
                <a:gd name="connsiteX4" fmla="*/ 151193 w 467187"/>
                <a:gd name="connsiteY4" fmla="*/ 281877 h 521140"/>
                <a:gd name="connsiteX5" fmla="*/ 216704 w 467187"/>
                <a:gd name="connsiteY5" fmla="*/ 140582 h 521140"/>
                <a:gd name="connsiteX6" fmla="*/ 281791 w 467187"/>
                <a:gd name="connsiteY6" fmla="*/ 153643 h 521140"/>
                <a:gd name="connsiteX7" fmla="*/ 318539 w 467187"/>
                <a:gd name="connsiteY7" fmla="*/ 293648 h 521140"/>
                <a:gd name="connsiteX8" fmla="*/ 374893 w 467187"/>
                <a:gd name="connsiteY8" fmla="*/ 517370 h 521140"/>
                <a:gd name="connsiteX9" fmla="*/ 440452 w 467187"/>
                <a:gd name="connsiteY9" fmla="*/ 516034 h 521140"/>
                <a:gd name="connsiteX10" fmla="*/ 450974 w 467187"/>
                <a:gd name="connsiteY10" fmla="*/ 275328 h 521140"/>
                <a:gd name="connsiteX11" fmla="*/ 466658 w 467187"/>
                <a:gd name="connsiteY11" fmla="*/ 22822 h 521140"/>
                <a:gd name="connsiteX12" fmla="*/ 80374 w 467187"/>
                <a:gd name="connsiteY12" fmla="*/ 4474 h 521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7187" h="521140">
                  <a:moveTo>
                    <a:pt x="80374" y="4474"/>
                  </a:moveTo>
                  <a:cubicBezTo>
                    <a:pt x="80374" y="4474"/>
                    <a:pt x="49755" y="136631"/>
                    <a:pt x="32742" y="242620"/>
                  </a:cubicBezTo>
                  <a:cubicBezTo>
                    <a:pt x="15683" y="348618"/>
                    <a:pt x="0" y="468939"/>
                    <a:pt x="0" y="468939"/>
                  </a:cubicBezTo>
                  <a:cubicBezTo>
                    <a:pt x="0" y="468939"/>
                    <a:pt x="55025" y="487287"/>
                    <a:pt x="62881" y="484662"/>
                  </a:cubicBezTo>
                  <a:cubicBezTo>
                    <a:pt x="70783" y="482037"/>
                    <a:pt x="127534" y="348618"/>
                    <a:pt x="151193" y="281877"/>
                  </a:cubicBezTo>
                  <a:cubicBezTo>
                    <a:pt x="174768" y="215135"/>
                    <a:pt x="211480" y="140582"/>
                    <a:pt x="216704" y="140582"/>
                  </a:cubicBezTo>
                  <a:cubicBezTo>
                    <a:pt x="221975" y="140582"/>
                    <a:pt x="275265" y="147094"/>
                    <a:pt x="281791" y="153643"/>
                  </a:cubicBezTo>
                  <a:cubicBezTo>
                    <a:pt x="288391" y="160192"/>
                    <a:pt x="313305" y="260977"/>
                    <a:pt x="318539" y="293648"/>
                  </a:cubicBezTo>
                  <a:cubicBezTo>
                    <a:pt x="323801" y="326346"/>
                    <a:pt x="373592" y="513446"/>
                    <a:pt x="374893" y="517370"/>
                  </a:cubicBezTo>
                  <a:cubicBezTo>
                    <a:pt x="376232" y="521285"/>
                    <a:pt x="440452" y="523919"/>
                    <a:pt x="440452" y="516034"/>
                  </a:cubicBezTo>
                  <a:cubicBezTo>
                    <a:pt x="440452" y="508196"/>
                    <a:pt x="450974" y="322395"/>
                    <a:pt x="450974" y="275328"/>
                  </a:cubicBezTo>
                  <a:cubicBezTo>
                    <a:pt x="450974" y="228233"/>
                    <a:pt x="470627" y="35883"/>
                    <a:pt x="466658" y="22822"/>
                  </a:cubicBezTo>
                  <a:cubicBezTo>
                    <a:pt x="462735" y="9724"/>
                    <a:pt x="88662" y="-8551"/>
                    <a:pt x="80374" y="4474"/>
                  </a:cubicBezTo>
                </a:path>
              </a:pathLst>
            </a:custGeom>
            <a:solidFill>
              <a:srgbClr val="5C4A2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5" name="Freeform 1034">
              <a:extLst>
                <a:ext uri="{FF2B5EF4-FFF2-40B4-BE49-F238E27FC236}">
                  <a16:creationId xmlns:a16="http://schemas.microsoft.com/office/drawing/2014/main" id="{D8623DEB-7795-BB45-1329-F53BB6E7FBCE}"/>
                </a:ext>
              </a:extLst>
            </p:cNvPr>
            <p:cNvSpPr/>
            <p:nvPr/>
          </p:nvSpPr>
          <p:spPr>
            <a:xfrm>
              <a:off x="8387980" y="-1239514"/>
              <a:ext cx="165269" cy="165181"/>
            </a:xfrm>
            <a:custGeom>
              <a:avLst/>
              <a:gdLst>
                <a:gd name="connsiteX0" fmla="*/ 39130 w 165269"/>
                <a:gd name="connsiteY0" fmla="*/ 51995 h 165181"/>
                <a:gd name="connsiteX1" fmla="*/ 20271 w 165269"/>
                <a:gd name="connsiteY1" fmla="*/ 0 h 165181"/>
                <a:gd name="connsiteX2" fmla="*/ 0 w 165269"/>
                <a:gd name="connsiteY2" fmla="*/ 6512 h 165181"/>
                <a:gd name="connsiteX3" fmla="*/ 19514 w 165269"/>
                <a:gd name="connsiteY3" fmla="*/ 62643 h 165181"/>
                <a:gd name="connsiteX4" fmla="*/ 155707 w 165269"/>
                <a:gd name="connsiteY4" fmla="*/ 164321 h 165181"/>
                <a:gd name="connsiteX5" fmla="*/ 159306 w 165269"/>
                <a:gd name="connsiteY5" fmla="*/ 155654 h 165181"/>
                <a:gd name="connsiteX6" fmla="*/ 39130 w 165269"/>
                <a:gd name="connsiteY6" fmla="*/ 51995 h 16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269" h="165181">
                  <a:moveTo>
                    <a:pt x="39130" y="51995"/>
                  </a:moveTo>
                  <a:cubicBezTo>
                    <a:pt x="29604" y="34725"/>
                    <a:pt x="23733" y="17095"/>
                    <a:pt x="20271" y="0"/>
                  </a:cubicBezTo>
                  <a:lnTo>
                    <a:pt x="0" y="6512"/>
                  </a:lnTo>
                  <a:cubicBezTo>
                    <a:pt x="3213" y="24795"/>
                    <a:pt x="9268" y="43751"/>
                    <a:pt x="19514" y="62643"/>
                  </a:cubicBezTo>
                  <a:cubicBezTo>
                    <a:pt x="59641" y="133096"/>
                    <a:pt x="128152" y="157376"/>
                    <a:pt x="155707" y="164321"/>
                  </a:cubicBezTo>
                  <a:cubicBezTo>
                    <a:pt x="166590" y="167490"/>
                    <a:pt x="168722" y="161300"/>
                    <a:pt x="159306" y="155654"/>
                  </a:cubicBezTo>
                  <a:cubicBezTo>
                    <a:pt x="134577" y="141948"/>
                    <a:pt x="73746" y="113883"/>
                    <a:pt x="39130" y="51995"/>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6" name="Freeform 1035">
              <a:extLst>
                <a:ext uri="{FF2B5EF4-FFF2-40B4-BE49-F238E27FC236}">
                  <a16:creationId xmlns:a16="http://schemas.microsoft.com/office/drawing/2014/main" id="{3F407F51-D977-D646-F6D3-39E50F745C21}"/>
                </a:ext>
              </a:extLst>
            </p:cNvPr>
            <p:cNvSpPr/>
            <p:nvPr/>
          </p:nvSpPr>
          <p:spPr>
            <a:xfrm>
              <a:off x="7899177" y="-1386804"/>
              <a:ext cx="193169" cy="219503"/>
            </a:xfrm>
            <a:custGeom>
              <a:avLst/>
              <a:gdLst>
                <a:gd name="connsiteX0" fmla="*/ 95734 w 193169"/>
                <a:gd name="connsiteY0" fmla="*/ 219503 h 219503"/>
                <a:gd name="connsiteX1" fmla="*/ 0 w 193169"/>
                <a:gd name="connsiteY1" fmla="*/ 141644 h 219503"/>
                <a:gd name="connsiteX2" fmla="*/ 186639 w 193169"/>
                <a:gd name="connsiteY2" fmla="*/ 101 h 219503"/>
                <a:gd name="connsiteX3" fmla="*/ 95734 w 193169"/>
                <a:gd name="connsiteY3" fmla="*/ 219503 h 219503"/>
              </a:gdLst>
              <a:ahLst/>
              <a:cxnLst>
                <a:cxn ang="0">
                  <a:pos x="connsiteX0" y="connsiteY0"/>
                </a:cxn>
                <a:cxn ang="0">
                  <a:pos x="connsiteX1" y="connsiteY1"/>
                </a:cxn>
                <a:cxn ang="0">
                  <a:pos x="connsiteX2" y="connsiteY2"/>
                </a:cxn>
                <a:cxn ang="0">
                  <a:pos x="connsiteX3" y="connsiteY3"/>
                </a:cxn>
              </a:cxnLst>
              <a:rect l="l" t="t" r="r" b="b"/>
              <a:pathLst>
                <a:path w="193169" h="219503">
                  <a:moveTo>
                    <a:pt x="95734" y="219503"/>
                  </a:moveTo>
                  <a:cubicBezTo>
                    <a:pt x="95734" y="219503"/>
                    <a:pt x="7828" y="159955"/>
                    <a:pt x="0" y="141644"/>
                  </a:cubicBezTo>
                  <a:cubicBezTo>
                    <a:pt x="0" y="141644"/>
                    <a:pt x="77244" y="16690"/>
                    <a:pt x="186639" y="101"/>
                  </a:cubicBezTo>
                  <a:cubicBezTo>
                    <a:pt x="222991" y="-5444"/>
                    <a:pt x="95734" y="219503"/>
                    <a:pt x="95734" y="219503"/>
                  </a:cubicBezTo>
                </a:path>
              </a:pathLst>
            </a:custGeom>
            <a:solidFill>
              <a:srgbClr val="A7C233"/>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7" name="Freeform 1036">
              <a:extLst>
                <a:ext uri="{FF2B5EF4-FFF2-40B4-BE49-F238E27FC236}">
                  <a16:creationId xmlns:a16="http://schemas.microsoft.com/office/drawing/2014/main" id="{04FAC10A-CF26-2E55-860D-D7A802408822}"/>
                </a:ext>
              </a:extLst>
            </p:cNvPr>
            <p:cNvSpPr/>
            <p:nvPr/>
          </p:nvSpPr>
          <p:spPr>
            <a:xfrm>
              <a:off x="7941710" y="-1399368"/>
              <a:ext cx="439673" cy="582472"/>
            </a:xfrm>
            <a:custGeom>
              <a:avLst/>
              <a:gdLst>
                <a:gd name="connsiteX0" fmla="*/ 165098 w 439673"/>
                <a:gd name="connsiteY0" fmla="*/ 0 h 582472"/>
                <a:gd name="connsiteX1" fmla="*/ 88177 w 439673"/>
                <a:gd name="connsiteY1" fmla="*/ 91602 h 582472"/>
                <a:gd name="connsiteX2" fmla="*/ 64527 w 439673"/>
                <a:gd name="connsiteY2" fmla="*/ 272153 h 582472"/>
                <a:gd name="connsiteX3" fmla="*/ 33087 w 439673"/>
                <a:gd name="connsiteY3" fmla="*/ 407755 h 582472"/>
                <a:gd name="connsiteX4" fmla="*/ 19998 w 439673"/>
                <a:gd name="connsiteY4" fmla="*/ 470582 h 582472"/>
                <a:gd name="connsiteX5" fmla="*/ 10840 w 439673"/>
                <a:gd name="connsiteY5" fmla="*/ 522890 h 582472"/>
                <a:gd name="connsiteX6" fmla="*/ 189107 w 439673"/>
                <a:gd name="connsiteY6" fmla="*/ 581757 h 582472"/>
                <a:gd name="connsiteX7" fmla="*/ 359555 w 439673"/>
                <a:gd name="connsiteY7" fmla="*/ 556970 h 582472"/>
                <a:gd name="connsiteX8" fmla="*/ 438165 w 439673"/>
                <a:gd name="connsiteY8" fmla="*/ 511128 h 582472"/>
                <a:gd name="connsiteX9" fmla="*/ 427744 w 439673"/>
                <a:gd name="connsiteY9" fmla="*/ 458783 h 582472"/>
                <a:gd name="connsiteX10" fmla="*/ 426368 w 439673"/>
                <a:gd name="connsiteY10" fmla="*/ 346272 h 582472"/>
                <a:gd name="connsiteX11" fmla="*/ 407980 w 439673"/>
                <a:gd name="connsiteY11" fmla="*/ 63684 h 582472"/>
                <a:gd name="connsiteX12" fmla="*/ 308389 w 439673"/>
                <a:gd name="connsiteY12" fmla="*/ 11329 h 582472"/>
                <a:gd name="connsiteX13" fmla="*/ 165098 w 439673"/>
                <a:gd name="connsiteY13" fmla="*/ 0 h 5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673" h="582472">
                  <a:moveTo>
                    <a:pt x="165098" y="0"/>
                  </a:moveTo>
                  <a:cubicBezTo>
                    <a:pt x="165098" y="0"/>
                    <a:pt x="111762" y="21802"/>
                    <a:pt x="88177" y="91602"/>
                  </a:cubicBezTo>
                  <a:cubicBezTo>
                    <a:pt x="64527" y="161365"/>
                    <a:pt x="71524" y="225914"/>
                    <a:pt x="64527" y="272153"/>
                  </a:cubicBezTo>
                  <a:cubicBezTo>
                    <a:pt x="57567" y="318382"/>
                    <a:pt x="33087" y="361958"/>
                    <a:pt x="33087" y="407755"/>
                  </a:cubicBezTo>
                  <a:cubicBezTo>
                    <a:pt x="33087" y="453597"/>
                    <a:pt x="26524" y="456222"/>
                    <a:pt x="19998" y="470582"/>
                  </a:cubicBezTo>
                  <a:cubicBezTo>
                    <a:pt x="13434" y="484969"/>
                    <a:pt x="-15412" y="500655"/>
                    <a:pt x="10840" y="522890"/>
                  </a:cubicBezTo>
                  <a:cubicBezTo>
                    <a:pt x="37047" y="545162"/>
                    <a:pt x="103906" y="577870"/>
                    <a:pt x="189107" y="581757"/>
                  </a:cubicBezTo>
                  <a:cubicBezTo>
                    <a:pt x="274317" y="585717"/>
                    <a:pt x="296564" y="572656"/>
                    <a:pt x="359555" y="556970"/>
                  </a:cubicBezTo>
                  <a:cubicBezTo>
                    <a:pt x="422473" y="541247"/>
                    <a:pt x="431639" y="534662"/>
                    <a:pt x="438165" y="511128"/>
                  </a:cubicBezTo>
                  <a:cubicBezTo>
                    <a:pt x="444728" y="487631"/>
                    <a:pt x="427744" y="478384"/>
                    <a:pt x="427744" y="458783"/>
                  </a:cubicBezTo>
                  <a:cubicBezTo>
                    <a:pt x="427744" y="439210"/>
                    <a:pt x="421144" y="428737"/>
                    <a:pt x="426368" y="346272"/>
                  </a:cubicBezTo>
                  <a:cubicBezTo>
                    <a:pt x="431639" y="263844"/>
                    <a:pt x="413242" y="83330"/>
                    <a:pt x="407980" y="63684"/>
                  </a:cubicBezTo>
                  <a:cubicBezTo>
                    <a:pt x="402793" y="44074"/>
                    <a:pt x="349023" y="17842"/>
                    <a:pt x="308389" y="11329"/>
                  </a:cubicBezTo>
                  <a:cubicBezTo>
                    <a:pt x="267754" y="4817"/>
                    <a:pt x="165098" y="0"/>
                    <a:pt x="165098" y="0"/>
                  </a:cubicBezTo>
                </a:path>
              </a:pathLst>
            </a:custGeom>
            <a:solidFill>
              <a:srgbClr val="A7C233"/>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8" name="Freeform 1037">
              <a:extLst>
                <a:ext uri="{FF2B5EF4-FFF2-40B4-BE49-F238E27FC236}">
                  <a16:creationId xmlns:a16="http://schemas.microsoft.com/office/drawing/2014/main" id="{B095CFA6-A45B-0100-E493-7F77772DCF18}"/>
                </a:ext>
              </a:extLst>
            </p:cNvPr>
            <p:cNvSpPr/>
            <p:nvPr/>
          </p:nvSpPr>
          <p:spPr>
            <a:xfrm>
              <a:off x="8010345" y="-1266133"/>
              <a:ext cx="354705" cy="122411"/>
            </a:xfrm>
            <a:custGeom>
              <a:avLst/>
              <a:gdLst>
                <a:gd name="connsiteX0" fmla="*/ 354705 w 354705"/>
                <a:gd name="connsiteY0" fmla="*/ 78108 h 122411"/>
                <a:gd name="connsiteX1" fmla="*/ 349084 w 354705"/>
                <a:gd name="connsiteY1" fmla="*/ 8852 h 122411"/>
                <a:gd name="connsiteX2" fmla="*/ 8622 w 354705"/>
                <a:gd name="connsiteY2" fmla="*/ 0 h 122411"/>
                <a:gd name="connsiteX3" fmla="*/ 0 w 354705"/>
                <a:gd name="connsiteY3" fmla="*/ 84878 h 122411"/>
                <a:gd name="connsiteX4" fmla="*/ 354705 w 354705"/>
                <a:gd name="connsiteY4" fmla="*/ 78108 h 122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705" h="122411">
                  <a:moveTo>
                    <a:pt x="354705" y="78108"/>
                  </a:moveTo>
                  <a:cubicBezTo>
                    <a:pt x="353081" y="53893"/>
                    <a:pt x="351069" y="30147"/>
                    <a:pt x="349084" y="8852"/>
                  </a:cubicBezTo>
                  <a:cubicBezTo>
                    <a:pt x="237372" y="30580"/>
                    <a:pt x="116438" y="35075"/>
                    <a:pt x="8622" y="0"/>
                  </a:cubicBezTo>
                  <a:cubicBezTo>
                    <a:pt x="2742" y="30294"/>
                    <a:pt x="1190" y="58968"/>
                    <a:pt x="0" y="84878"/>
                  </a:cubicBezTo>
                  <a:cubicBezTo>
                    <a:pt x="110992" y="144997"/>
                    <a:pt x="246465" y="125535"/>
                    <a:pt x="354705" y="78108"/>
                  </a:cubicBezTo>
                </a:path>
              </a:pathLst>
            </a:custGeom>
            <a:solidFill>
              <a:srgbClr val="8FA2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39" name="Freeform 1038">
              <a:extLst>
                <a:ext uri="{FF2B5EF4-FFF2-40B4-BE49-F238E27FC236}">
                  <a16:creationId xmlns:a16="http://schemas.microsoft.com/office/drawing/2014/main" id="{96CEE5C0-4F91-E5B4-B8D3-BB10910026C2}"/>
                </a:ext>
              </a:extLst>
            </p:cNvPr>
            <p:cNvSpPr/>
            <p:nvPr/>
          </p:nvSpPr>
          <p:spPr>
            <a:xfrm>
              <a:off x="8104138" y="-1408448"/>
              <a:ext cx="152524" cy="115944"/>
            </a:xfrm>
            <a:custGeom>
              <a:avLst/>
              <a:gdLst>
                <a:gd name="connsiteX0" fmla="*/ 5661 w 152524"/>
                <a:gd name="connsiteY0" fmla="*/ 2135 h 115944"/>
                <a:gd name="connsiteX1" fmla="*/ 59422 w 152524"/>
                <a:gd name="connsiteY1" fmla="*/ 115944 h 115944"/>
                <a:gd name="connsiteX2" fmla="*/ 152524 w 152524"/>
                <a:gd name="connsiteY2" fmla="*/ 16495 h 115944"/>
                <a:gd name="connsiteX3" fmla="*/ 5661 w 152524"/>
                <a:gd name="connsiteY3" fmla="*/ 2135 h 115944"/>
              </a:gdLst>
              <a:ahLst/>
              <a:cxnLst>
                <a:cxn ang="0">
                  <a:pos x="connsiteX0" y="connsiteY0"/>
                </a:cxn>
                <a:cxn ang="0">
                  <a:pos x="connsiteX1" y="connsiteY1"/>
                </a:cxn>
                <a:cxn ang="0">
                  <a:pos x="connsiteX2" y="connsiteY2"/>
                </a:cxn>
                <a:cxn ang="0">
                  <a:pos x="connsiteX3" y="connsiteY3"/>
                </a:cxn>
              </a:cxnLst>
              <a:rect l="l" t="t" r="r" b="b"/>
              <a:pathLst>
                <a:path w="152524" h="115944">
                  <a:moveTo>
                    <a:pt x="5661" y="2135"/>
                  </a:moveTo>
                  <a:cubicBezTo>
                    <a:pt x="5661" y="2135"/>
                    <a:pt x="-25752" y="115944"/>
                    <a:pt x="59422" y="115944"/>
                  </a:cubicBezTo>
                  <a:cubicBezTo>
                    <a:pt x="144622" y="115944"/>
                    <a:pt x="152524" y="16495"/>
                    <a:pt x="152524" y="16495"/>
                  </a:cubicBezTo>
                  <a:cubicBezTo>
                    <a:pt x="152524" y="16495"/>
                    <a:pt x="26679" y="-7076"/>
                    <a:pt x="5661" y="2135"/>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1" name="Freeform 1040">
              <a:extLst>
                <a:ext uri="{FF2B5EF4-FFF2-40B4-BE49-F238E27FC236}">
                  <a16:creationId xmlns:a16="http://schemas.microsoft.com/office/drawing/2014/main" id="{EE13EFBD-E229-A16F-BC7A-229F902C3B1E}"/>
                </a:ext>
              </a:extLst>
            </p:cNvPr>
            <p:cNvSpPr/>
            <p:nvPr/>
          </p:nvSpPr>
          <p:spPr>
            <a:xfrm>
              <a:off x="8121374" y="-1401940"/>
              <a:ext cx="116752" cy="88776"/>
            </a:xfrm>
            <a:custGeom>
              <a:avLst/>
              <a:gdLst>
                <a:gd name="connsiteX0" fmla="*/ 4357 w 116752"/>
                <a:gd name="connsiteY0" fmla="*/ 1605 h 88776"/>
                <a:gd name="connsiteX1" fmla="*/ 45499 w 116752"/>
                <a:gd name="connsiteY1" fmla="*/ 88776 h 88776"/>
                <a:gd name="connsiteX2" fmla="*/ 116752 w 116752"/>
                <a:gd name="connsiteY2" fmla="*/ 12685 h 88776"/>
                <a:gd name="connsiteX3" fmla="*/ 4357 w 116752"/>
                <a:gd name="connsiteY3" fmla="*/ 1605 h 88776"/>
              </a:gdLst>
              <a:ahLst/>
              <a:cxnLst>
                <a:cxn ang="0">
                  <a:pos x="connsiteX0" y="connsiteY0"/>
                </a:cxn>
                <a:cxn ang="0">
                  <a:pos x="connsiteX1" y="connsiteY1"/>
                </a:cxn>
                <a:cxn ang="0">
                  <a:pos x="connsiteX2" y="connsiteY2"/>
                </a:cxn>
                <a:cxn ang="0">
                  <a:pos x="connsiteX3" y="connsiteY3"/>
                </a:cxn>
              </a:cxnLst>
              <a:rect l="l" t="t" r="r" b="b"/>
              <a:pathLst>
                <a:path w="116752" h="88776">
                  <a:moveTo>
                    <a:pt x="4357" y="1605"/>
                  </a:moveTo>
                  <a:cubicBezTo>
                    <a:pt x="4357" y="1605"/>
                    <a:pt x="-19763" y="88776"/>
                    <a:pt x="45499" y="88776"/>
                  </a:cubicBezTo>
                  <a:cubicBezTo>
                    <a:pt x="110734" y="88776"/>
                    <a:pt x="116752" y="12685"/>
                    <a:pt x="116752" y="12685"/>
                  </a:cubicBezTo>
                  <a:cubicBezTo>
                    <a:pt x="116752" y="12685"/>
                    <a:pt x="20410" y="-5377"/>
                    <a:pt x="4357" y="1605"/>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2" name="Freeform 1041">
              <a:extLst>
                <a:ext uri="{FF2B5EF4-FFF2-40B4-BE49-F238E27FC236}">
                  <a16:creationId xmlns:a16="http://schemas.microsoft.com/office/drawing/2014/main" id="{7492CD04-B618-BD3D-4436-8D30FFA8929B}"/>
                </a:ext>
              </a:extLst>
            </p:cNvPr>
            <p:cNvSpPr/>
            <p:nvPr/>
          </p:nvSpPr>
          <p:spPr>
            <a:xfrm>
              <a:off x="7944074" y="-1898589"/>
              <a:ext cx="530199" cy="529158"/>
            </a:xfrm>
            <a:custGeom>
              <a:avLst/>
              <a:gdLst>
                <a:gd name="connsiteX0" fmla="*/ 530197 w 530199"/>
                <a:gd name="connsiteY0" fmla="*/ 263377 h 529158"/>
                <a:gd name="connsiteX1" fmla="*/ 266323 w 530199"/>
                <a:gd name="connsiteY1" fmla="*/ 529156 h 529158"/>
                <a:gd name="connsiteX2" fmla="*/ 3 w 530199"/>
                <a:gd name="connsiteY2" fmla="*/ 265782 h 529158"/>
                <a:gd name="connsiteX3" fmla="*/ 263877 w 530199"/>
                <a:gd name="connsiteY3" fmla="*/ 3 h 529158"/>
                <a:gd name="connsiteX4" fmla="*/ 530197 w 530199"/>
                <a:gd name="connsiteY4" fmla="*/ 263377 h 529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199" h="529158">
                  <a:moveTo>
                    <a:pt x="530197" y="263377"/>
                  </a:moveTo>
                  <a:cubicBezTo>
                    <a:pt x="530843" y="409489"/>
                    <a:pt x="412725" y="528512"/>
                    <a:pt x="266323" y="529156"/>
                  </a:cubicBezTo>
                  <a:cubicBezTo>
                    <a:pt x="119857" y="529801"/>
                    <a:pt x="649" y="411893"/>
                    <a:pt x="3" y="265782"/>
                  </a:cubicBezTo>
                  <a:cubicBezTo>
                    <a:pt x="-653" y="119633"/>
                    <a:pt x="117475" y="648"/>
                    <a:pt x="263877" y="3"/>
                  </a:cubicBezTo>
                  <a:cubicBezTo>
                    <a:pt x="410343" y="-651"/>
                    <a:pt x="529551" y="117294"/>
                    <a:pt x="530197" y="263377"/>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3" name="Freeform 1042">
              <a:extLst>
                <a:ext uri="{FF2B5EF4-FFF2-40B4-BE49-F238E27FC236}">
                  <a16:creationId xmlns:a16="http://schemas.microsoft.com/office/drawing/2014/main" id="{7F95EFBF-9343-D043-2E9A-814A62D0632C}"/>
                </a:ext>
              </a:extLst>
            </p:cNvPr>
            <p:cNvSpPr/>
            <p:nvPr/>
          </p:nvSpPr>
          <p:spPr>
            <a:xfrm>
              <a:off x="7874049" y="-1977318"/>
              <a:ext cx="679154" cy="408501"/>
            </a:xfrm>
            <a:custGeom>
              <a:avLst/>
              <a:gdLst>
                <a:gd name="connsiteX0" fmla="*/ 70313 w 679154"/>
                <a:gd name="connsiteY0" fmla="*/ 354155 h 408501"/>
                <a:gd name="connsiteX1" fmla="*/ 91332 w 679154"/>
                <a:gd name="connsiteY1" fmla="*/ 260609 h 408501"/>
                <a:gd name="connsiteX2" fmla="*/ 261023 w 679154"/>
                <a:gd name="connsiteY2" fmla="*/ 260821 h 408501"/>
                <a:gd name="connsiteX3" fmla="*/ 454696 w 679154"/>
                <a:gd name="connsiteY3" fmla="*/ 169431 h 408501"/>
                <a:gd name="connsiteX4" fmla="*/ 527888 w 679154"/>
                <a:gd name="connsiteY4" fmla="*/ 348508 h 408501"/>
                <a:gd name="connsiteX5" fmla="*/ 588572 w 679154"/>
                <a:gd name="connsiteY5" fmla="*/ 406150 h 408501"/>
                <a:gd name="connsiteX6" fmla="*/ 679155 w 679154"/>
                <a:gd name="connsiteY6" fmla="*/ 383583 h 408501"/>
                <a:gd name="connsiteX7" fmla="*/ 630406 w 679154"/>
                <a:gd name="connsiteY7" fmla="*/ 339334 h 408501"/>
                <a:gd name="connsiteX8" fmla="*/ 617677 w 679154"/>
                <a:gd name="connsiteY8" fmla="*/ 161593 h 408501"/>
                <a:gd name="connsiteX9" fmla="*/ 513146 w 679154"/>
                <a:gd name="connsiteY9" fmla="*/ 77148 h 408501"/>
                <a:gd name="connsiteX10" fmla="*/ 548879 w 679154"/>
                <a:gd name="connsiteY10" fmla="*/ 71428 h 408501"/>
                <a:gd name="connsiteX11" fmla="*/ 567913 w 679154"/>
                <a:gd name="connsiteY11" fmla="*/ 58616 h 408501"/>
                <a:gd name="connsiteX12" fmla="*/ 495506 w 679154"/>
                <a:gd name="connsiteY12" fmla="*/ 51818 h 408501"/>
                <a:gd name="connsiteX13" fmla="*/ 459487 w 679154"/>
                <a:gd name="connsiteY13" fmla="*/ 1158 h 408501"/>
                <a:gd name="connsiteX14" fmla="*/ 456534 w 679154"/>
                <a:gd name="connsiteY14" fmla="*/ 48005 h 408501"/>
                <a:gd name="connsiteX15" fmla="*/ 297301 w 679154"/>
                <a:gd name="connsiteY15" fmla="*/ 440 h 408501"/>
                <a:gd name="connsiteX16" fmla="*/ 71033 w 679154"/>
                <a:gd name="connsiteY16" fmla="*/ 142885 h 408501"/>
                <a:gd name="connsiteX17" fmla="*/ 5051 w 679154"/>
                <a:gd name="connsiteY17" fmla="*/ 154104 h 408501"/>
                <a:gd name="connsiteX18" fmla="*/ 38614 w 679154"/>
                <a:gd name="connsiteY18" fmla="*/ 212501 h 408501"/>
                <a:gd name="connsiteX19" fmla="*/ 70313 w 679154"/>
                <a:gd name="connsiteY19" fmla="*/ 354155 h 40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9154" h="408501">
                  <a:moveTo>
                    <a:pt x="70313" y="354155"/>
                  </a:moveTo>
                  <a:cubicBezTo>
                    <a:pt x="70313" y="354155"/>
                    <a:pt x="65550" y="304140"/>
                    <a:pt x="91332" y="260609"/>
                  </a:cubicBezTo>
                  <a:cubicBezTo>
                    <a:pt x="91332" y="260609"/>
                    <a:pt x="125874" y="270179"/>
                    <a:pt x="261023" y="260821"/>
                  </a:cubicBezTo>
                  <a:cubicBezTo>
                    <a:pt x="396237" y="251509"/>
                    <a:pt x="454696" y="169431"/>
                    <a:pt x="454696" y="169431"/>
                  </a:cubicBezTo>
                  <a:cubicBezTo>
                    <a:pt x="454696" y="169431"/>
                    <a:pt x="438607" y="313212"/>
                    <a:pt x="527888" y="348508"/>
                  </a:cubicBezTo>
                  <a:cubicBezTo>
                    <a:pt x="527888" y="348508"/>
                    <a:pt x="539251" y="395318"/>
                    <a:pt x="588572" y="406150"/>
                  </a:cubicBezTo>
                  <a:cubicBezTo>
                    <a:pt x="637939" y="417046"/>
                    <a:pt x="679155" y="386715"/>
                    <a:pt x="679155" y="383583"/>
                  </a:cubicBezTo>
                  <a:cubicBezTo>
                    <a:pt x="679155" y="380387"/>
                    <a:pt x="644899" y="383694"/>
                    <a:pt x="630406" y="339334"/>
                  </a:cubicBezTo>
                  <a:cubicBezTo>
                    <a:pt x="615868" y="294966"/>
                    <a:pt x="650520" y="217033"/>
                    <a:pt x="617677" y="161593"/>
                  </a:cubicBezTo>
                  <a:cubicBezTo>
                    <a:pt x="584824" y="106180"/>
                    <a:pt x="513146" y="77148"/>
                    <a:pt x="513146" y="77148"/>
                  </a:cubicBezTo>
                  <a:cubicBezTo>
                    <a:pt x="513146" y="77148"/>
                    <a:pt x="538531" y="65920"/>
                    <a:pt x="548879" y="71428"/>
                  </a:cubicBezTo>
                  <a:cubicBezTo>
                    <a:pt x="559227" y="76927"/>
                    <a:pt x="571162" y="73694"/>
                    <a:pt x="567913" y="58616"/>
                  </a:cubicBezTo>
                  <a:cubicBezTo>
                    <a:pt x="564673" y="43537"/>
                    <a:pt x="526337" y="11161"/>
                    <a:pt x="495506" y="51818"/>
                  </a:cubicBezTo>
                  <a:cubicBezTo>
                    <a:pt x="495506" y="51818"/>
                    <a:pt x="482528" y="1840"/>
                    <a:pt x="459487" y="1158"/>
                  </a:cubicBezTo>
                  <a:cubicBezTo>
                    <a:pt x="436410" y="440"/>
                    <a:pt x="467527" y="34511"/>
                    <a:pt x="456534" y="48005"/>
                  </a:cubicBezTo>
                  <a:cubicBezTo>
                    <a:pt x="456534" y="48005"/>
                    <a:pt x="393865" y="-5354"/>
                    <a:pt x="297301" y="440"/>
                  </a:cubicBezTo>
                  <a:cubicBezTo>
                    <a:pt x="136619" y="10084"/>
                    <a:pt x="102150" y="121047"/>
                    <a:pt x="71033" y="142885"/>
                  </a:cubicBezTo>
                  <a:cubicBezTo>
                    <a:pt x="23799" y="176164"/>
                    <a:pt x="17808" y="145612"/>
                    <a:pt x="5051" y="154104"/>
                  </a:cubicBezTo>
                  <a:cubicBezTo>
                    <a:pt x="-7642" y="162634"/>
                    <a:pt x="3602" y="204230"/>
                    <a:pt x="38614" y="212501"/>
                  </a:cubicBezTo>
                  <a:cubicBezTo>
                    <a:pt x="38614" y="212501"/>
                    <a:pt x="10350" y="300041"/>
                    <a:pt x="70313" y="354155"/>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4" name="Freeform 1043">
              <a:extLst>
                <a:ext uri="{FF2B5EF4-FFF2-40B4-BE49-F238E27FC236}">
                  <a16:creationId xmlns:a16="http://schemas.microsoft.com/office/drawing/2014/main" id="{6455FA1F-B22B-7B2C-AE16-43BF1F778D97}"/>
                </a:ext>
              </a:extLst>
            </p:cNvPr>
            <p:cNvSpPr/>
            <p:nvPr/>
          </p:nvSpPr>
          <p:spPr>
            <a:xfrm>
              <a:off x="7961969" y="-1775558"/>
              <a:ext cx="93132" cy="62815"/>
            </a:xfrm>
            <a:custGeom>
              <a:avLst/>
              <a:gdLst>
                <a:gd name="connsiteX0" fmla="*/ 24 w 93132"/>
                <a:gd name="connsiteY0" fmla="*/ 62773 h 62815"/>
                <a:gd name="connsiteX1" fmla="*/ 37705 w 93132"/>
                <a:gd name="connsiteY1" fmla="*/ 18229 h 62815"/>
                <a:gd name="connsiteX2" fmla="*/ 93127 w 93132"/>
                <a:gd name="connsiteY2" fmla="*/ 600 h 62815"/>
                <a:gd name="connsiteX3" fmla="*/ 40261 w 93132"/>
                <a:gd name="connsiteY3" fmla="*/ 21859 h 62815"/>
                <a:gd name="connsiteX4" fmla="*/ 24 w 93132"/>
                <a:gd name="connsiteY4" fmla="*/ 62773 h 628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32" h="62815">
                  <a:moveTo>
                    <a:pt x="24" y="62773"/>
                  </a:moveTo>
                  <a:cubicBezTo>
                    <a:pt x="-585" y="62874"/>
                    <a:pt x="10372" y="37333"/>
                    <a:pt x="37705" y="18229"/>
                  </a:cubicBezTo>
                  <a:cubicBezTo>
                    <a:pt x="65075" y="-1095"/>
                    <a:pt x="93561" y="-883"/>
                    <a:pt x="93127" y="600"/>
                  </a:cubicBezTo>
                  <a:cubicBezTo>
                    <a:pt x="93413" y="1604"/>
                    <a:pt x="66404" y="3326"/>
                    <a:pt x="40261" y="21859"/>
                  </a:cubicBezTo>
                  <a:cubicBezTo>
                    <a:pt x="14055" y="40105"/>
                    <a:pt x="1612" y="63961"/>
                    <a:pt x="24" y="62773"/>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5" name="Freeform 1044">
              <a:extLst>
                <a:ext uri="{FF2B5EF4-FFF2-40B4-BE49-F238E27FC236}">
                  <a16:creationId xmlns:a16="http://schemas.microsoft.com/office/drawing/2014/main" id="{ECCDA2AF-DE58-4CD3-490B-2185F745D8A5}"/>
                </a:ext>
              </a:extLst>
            </p:cNvPr>
            <p:cNvSpPr/>
            <p:nvPr/>
          </p:nvSpPr>
          <p:spPr>
            <a:xfrm>
              <a:off x="7912618" y="-1947273"/>
              <a:ext cx="296233" cy="182464"/>
            </a:xfrm>
            <a:custGeom>
              <a:avLst/>
              <a:gdLst>
                <a:gd name="connsiteX0" fmla="*/ 296228 w 296233"/>
                <a:gd name="connsiteY0" fmla="*/ 12957 h 182464"/>
                <a:gd name="connsiteX1" fmla="*/ 249280 w 296233"/>
                <a:gd name="connsiteY1" fmla="*/ 3313 h 182464"/>
                <a:gd name="connsiteX2" fmla="*/ 150371 w 296233"/>
                <a:gd name="connsiteY2" fmla="*/ 56994 h 182464"/>
                <a:gd name="connsiteX3" fmla="*/ 41447 w 296233"/>
                <a:gd name="connsiteY3" fmla="*/ 158203 h 182464"/>
                <a:gd name="connsiteX4" fmla="*/ 46 w 296233"/>
                <a:gd name="connsiteY4" fmla="*/ 182455 h 182464"/>
                <a:gd name="connsiteX5" fmla="*/ 40357 w 296233"/>
                <a:gd name="connsiteY5" fmla="*/ 155256 h 182464"/>
                <a:gd name="connsiteX6" fmla="*/ 147205 w 296233"/>
                <a:gd name="connsiteY6" fmla="*/ 53789 h 182464"/>
                <a:gd name="connsiteX7" fmla="*/ 249243 w 296233"/>
                <a:gd name="connsiteY7" fmla="*/ 108 h 182464"/>
                <a:gd name="connsiteX8" fmla="*/ 296228 w 296233"/>
                <a:gd name="connsiteY8" fmla="*/ 12957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6233" h="182464">
                  <a:moveTo>
                    <a:pt x="296228" y="12957"/>
                  </a:moveTo>
                  <a:cubicBezTo>
                    <a:pt x="295868" y="14247"/>
                    <a:pt x="279576" y="2558"/>
                    <a:pt x="249280" y="3313"/>
                  </a:cubicBezTo>
                  <a:cubicBezTo>
                    <a:pt x="218670" y="2954"/>
                    <a:pt x="179043" y="19359"/>
                    <a:pt x="150371" y="56994"/>
                  </a:cubicBezTo>
                  <a:cubicBezTo>
                    <a:pt x="118894" y="93515"/>
                    <a:pt x="68844" y="149784"/>
                    <a:pt x="41447" y="158203"/>
                  </a:cubicBezTo>
                  <a:cubicBezTo>
                    <a:pt x="12637" y="167672"/>
                    <a:pt x="231" y="182888"/>
                    <a:pt x="46" y="182455"/>
                  </a:cubicBezTo>
                  <a:cubicBezTo>
                    <a:pt x="-849" y="182243"/>
                    <a:pt x="11262" y="165691"/>
                    <a:pt x="40357" y="155256"/>
                  </a:cubicBezTo>
                  <a:cubicBezTo>
                    <a:pt x="69029" y="145575"/>
                    <a:pt x="116124" y="89665"/>
                    <a:pt x="147205" y="53789"/>
                  </a:cubicBezTo>
                  <a:cubicBezTo>
                    <a:pt x="175331" y="16448"/>
                    <a:pt x="218421" y="-1578"/>
                    <a:pt x="249243" y="108"/>
                  </a:cubicBezTo>
                  <a:cubicBezTo>
                    <a:pt x="280397" y="255"/>
                    <a:pt x="296588" y="13280"/>
                    <a:pt x="296228" y="12957"/>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6" name="Freeform 1045">
              <a:extLst>
                <a:ext uri="{FF2B5EF4-FFF2-40B4-BE49-F238E27FC236}">
                  <a16:creationId xmlns:a16="http://schemas.microsoft.com/office/drawing/2014/main" id="{FC57841B-51D1-56D6-D7CB-A9DC27B55EF0}"/>
                </a:ext>
              </a:extLst>
            </p:cNvPr>
            <p:cNvSpPr/>
            <p:nvPr/>
          </p:nvSpPr>
          <p:spPr>
            <a:xfrm>
              <a:off x="8388091" y="-1702573"/>
              <a:ext cx="13276" cy="71938"/>
            </a:xfrm>
            <a:custGeom>
              <a:avLst/>
              <a:gdLst>
                <a:gd name="connsiteX0" fmla="*/ 13053 w 13276"/>
                <a:gd name="connsiteY0" fmla="*/ 71930 h 71938"/>
                <a:gd name="connsiteX1" fmla="*/ 1514 w 13276"/>
                <a:gd name="connsiteY1" fmla="*/ 36883 h 71938"/>
                <a:gd name="connsiteX2" fmla="*/ 2594 w 13276"/>
                <a:gd name="connsiteY2" fmla="*/ 3 h 71938"/>
                <a:gd name="connsiteX3" fmla="*/ 5917 w 13276"/>
                <a:gd name="connsiteY3" fmla="*/ 36201 h 71938"/>
                <a:gd name="connsiteX4" fmla="*/ 13053 w 13276"/>
                <a:gd name="connsiteY4" fmla="*/ 71930 h 719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76" h="71938">
                  <a:moveTo>
                    <a:pt x="13053" y="71930"/>
                  </a:moveTo>
                  <a:cubicBezTo>
                    <a:pt x="12222" y="72354"/>
                    <a:pt x="4578" y="57285"/>
                    <a:pt x="1514" y="36883"/>
                  </a:cubicBezTo>
                  <a:cubicBezTo>
                    <a:pt x="-1911" y="16481"/>
                    <a:pt x="1375" y="-246"/>
                    <a:pt x="2594" y="3"/>
                  </a:cubicBezTo>
                  <a:cubicBezTo>
                    <a:pt x="3822" y="187"/>
                    <a:pt x="2594" y="16444"/>
                    <a:pt x="5917" y="36201"/>
                  </a:cubicBezTo>
                  <a:cubicBezTo>
                    <a:pt x="8834" y="55949"/>
                    <a:pt x="14465" y="71424"/>
                    <a:pt x="13053" y="71930"/>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7" name="Freeform 1046">
              <a:extLst>
                <a:ext uri="{FF2B5EF4-FFF2-40B4-BE49-F238E27FC236}">
                  <a16:creationId xmlns:a16="http://schemas.microsoft.com/office/drawing/2014/main" id="{6805A889-C777-0C9B-7753-9AB900CA3FF7}"/>
                </a:ext>
              </a:extLst>
            </p:cNvPr>
            <p:cNvSpPr/>
            <p:nvPr/>
          </p:nvSpPr>
          <p:spPr>
            <a:xfrm>
              <a:off x="8125553" y="-1917407"/>
              <a:ext cx="180589" cy="30465"/>
            </a:xfrm>
            <a:custGeom>
              <a:avLst/>
              <a:gdLst>
                <a:gd name="connsiteX0" fmla="*/ 180577 w 180589"/>
                <a:gd name="connsiteY0" fmla="*/ 30298 h 30465"/>
                <a:gd name="connsiteX1" fmla="*/ 90474 w 180589"/>
                <a:gd name="connsiteY1" fmla="*/ 4424 h 30465"/>
                <a:gd name="connsiteX2" fmla="*/ 39 w 180589"/>
                <a:gd name="connsiteY2" fmla="*/ 29542 h 30465"/>
                <a:gd name="connsiteX3" fmla="*/ 90474 w 180589"/>
                <a:gd name="connsiteY3" fmla="*/ 3 h 30465"/>
                <a:gd name="connsiteX4" fmla="*/ 180577 w 180589"/>
                <a:gd name="connsiteY4" fmla="*/ 30298 h 30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589" h="30465">
                  <a:moveTo>
                    <a:pt x="180577" y="30298"/>
                  </a:moveTo>
                  <a:cubicBezTo>
                    <a:pt x="179820" y="32923"/>
                    <a:pt x="143838" y="3991"/>
                    <a:pt x="90474" y="4424"/>
                  </a:cubicBezTo>
                  <a:cubicBezTo>
                    <a:pt x="37212" y="4351"/>
                    <a:pt x="214" y="31090"/>
                    <a:pt x="39" y="29542"/>
                  </a:cubicBezTo>
                  <a:cubicBezTo>
                    <a:pt x="-1373" y="29183"/>
                    <a:pt x="35486" y="3"/>
                    <a:pt x="90474" y="3"/>
                  </a:cubicBezTo>
                  <a:cubicBezTo>
                    <a:pt x="145675" y="-356"/>
                    <a:pt x="181370" y="31090"/>
                    <a:pt x="180577" y="30298"/>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8" name="Freeform 1047">
              <a:extLst>
                <a:ext uri="{FF2B5EF4-FFF2-40B4-BE49-F238E27FC236}">
                  <a16:creationId xmlns:a16="http://schemas.microsoft.com/office/drawing/2014/main" id="{11DF9ADC-5800-AA19-D25F-A1F24E60E0A6}"/>
                </a:ext>
              </a:extLst>
            </p:cNvPr>
            <p:cNvSpPr/>
            <p:nvPr/>
          </p:nvSpPr>
          <p:spPr>
            <a:xfrm>
              <a:off x="8373803" y="-1855890"/>
              <a:ext cx="67181" cy="50733"/>
            </a:xfrm>
            <a:custGeom>
              <a:avLst/>
              <a:gdLst>
                <a:gd name="connsiteX0" fmla="*/ 67117 w 67181"/>
                <a:gd name="connsiteY0" fmla="*/ 50702 h 50733"/>
                <a:gd name="connsiteX1" fmla="*/ 42636 w 67181"/>
                <a:gd name="connsiteY1" fmla="*/ 14512 h 50733"/>
                <a:gd name="connsiteX2" fmla="*/ 8 w 67181"/>
                <a:gd name="connsiteY2" fmla="*/ 1019 h 50733"/>
                <a:gd name="connsiteX3" fmla="*/ 45082 w 67181"/>
                <a:gd name="connsiteY3" fmla="*/ 10764 h 50733"/>
                <a:gd name="connsiteX4" fmla="*/ 67117 w 67181"/>
                <a:gd name="connsiteY4" fmla="*/ 50702 h 50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81" h="50733">
                  <a:moveTo>
                    <a:pt x="67117" y="50702"/>
                  </a:moveTo>
                  <a:cubicBezTo>
                    <a:pt x="64919" y="51605"/>
                    <a:pt x="63433" y="28762"/>
                    <a:pt x="42636" y="14512"/>
                  </a:cubicBezTo>
                  <a:cubicBezTo>
                    <a:pt x="21571" y="1341"/>
                    <a:pt x="-278" y="2566"/>
                    <a:pt x="8" y="1019"/>
                  </a:cubicBezTo>
                  <a:cubicBezTo>
                    <a:pt x="-491" y="190"/>
                    <a:pt x="22153" y="-3412"/>
                    <a:pt x="45082" y="10764"/>
                  </a:cubicBezTo>
                  <a:cubicBezTo>
                    <a:pt x="67984" y="26744"/>
                    <a:pt x="67366" y="51752"/>
                    <a:pt x="67117" y="50702"/>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49" name="Freeform 1048">
              <a:extLst>
                <a:ext uri="{FF2B5EF4-FFF2-40B4-BE49-F238E27FC236}">
                  <a16:creationId xmlns:a16="http://schemas.microsoft.com/office/drawing/2014/main" id="{BF770ED7-EF88-EA76-226B-D2FDE78DBC92}"/>
                </a:ext>
              </a:extLst>
            </p:cNvPr>
            <p:cNvSpPr/>
            <p:nvPr/>
          </p:nvSpPr>
          <p:spPr>
            <a:xfrm>
              <a:off x="8478821" y="-1685518"/>
              <a:ext cx="37011" cy="71317"/>
            </a:xfrm>
            <a:custGeom>
              <a:avLst/>
              <a:gdLst>
                <a:gd name="connsiteX0" fmla="*/ 36952 w 37011"/>
                <a:gd name="connsiteY0" fmla="*/ 71279 h 71317"/>
                <a:gd name="connsiteX1" fmla="*/ 8253 w 37011"/>
                <a:gd name="connsiteY1" fmla="*/ 41022 h 71317"/>
                <a:gd name="connsiteX2" fmla="*/ 1071 w 37011"/>
                <a:gd name="connsiteY2" fmla="*/ 6 h 71317"/>
                <a:gd name="connsiteX3" fmla="*/ 12287 w 37011"/>
                <a:gd name="connsiteY3" fmla="*/ 39041 h 71317"/>
                <a:gd name="connsiteX4" fmla="*/ 36952 w 37011"/>
                <a:gd name="connsiteY4" fmla="*/ 71279 h 71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11" h="71317">
                  <a:moveTo>
                    <a:pt x="36952" y="71279"/>
                  </a:moveTo>
                  <a:cubicBezTo>
                    <a:pt x="36878" y="71998"/>
                    <a:pt x="18961" y="62465"/>
                    <a:pt x="8253" y="41022"/>
                  </a:cubicBezTo>
                  <a:cubicBezTo>
                    <a:pt x="-2676" y="19680"/>
                    <a:pt x="28" y="-390"/>
                    <a:pt x="1071" y="6"/>
                  </a:cubicBezTo>
                  <a:cubicBezTo>
                    <a:pt x="2484" y="-142"/>
                    <a:pt x="1902" y="18962"/>
                    <a:pt x="12287" y="39041"/>
                  </a:cubicBezTo>
                  <a:cubicBezTo>
                    <a:pt x="22238" y="59222"/>
                    <a:pt x="38105" y="69842"/>
                    <a:pt x="36952" y="71279"/>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50" name="Freeform 1049">
              <a:extLst>
                <a:ext uri="{FF2B5EF4-FFF2-40B4-BE49-F238E27FC236}">
                  <a16:creationId xmlns:a16="http://schemas.microsoft.com/office/drawing/2014/main" id="{2E588F70-C7F6-BD9C-81B5-EA5E34BF5C02}"/>
                </a:ext>
              </a:extLst>
            </p:cNvPr>
            <p:cNvSpPr/>
            <p:nvPr/>
          </p:nvSpPr>
          <p:spPr>
            <a:xfrm>
              <a:off x="8315215" y="-1707578"/>
              <a:ext cx="55947" cy="23053"/>
            </a:xfrm>
            <a:custGeom>
              <a:avLst/>
              <a:gdLst>
                <a:gd name="connsiteX0" fmla="*/ 55642 w 55947"/>
                <a:gd name="connsiteY0" fmla="*/ 22784 h 23053"/>
                <a:gd name="connsiteX1" fmla="*/ 29288 w 55947"/>
                <a:gd name="connsiteY1" fmla="*/ 9723 h 23053"/>
                <a:gd name="connsiteX2" fmla="*/ 257 w 55947"/>
                <a:gd name="connsiteY2" fmla="*/ 16917 h 23053"/>
                <a:gd name="connsiteX3" fmla="*/ 30008 w 55947"/>
                <a:gd name="connsiteY3" fmla="*/ 6 h 23053"/>
                <a:gd name="connsiteX4" fmla="*/ 55642 w 55947"/>
                <a:gd name="connsiteY4" fmla="*/ 22784 h 23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47" h="23053">
                  <a:moveTo>
                    <a:pt x="55642" y="22784"/>
                  </a:moveTo>
                  <a:cubicBezTo>
                    <a:pt x="52725" y="25124"/>
                    <a:pt x="43993" y="11519"/>
                    <a:pt x="29288" y="9723"/>
                  </a:cubicBezTo>
                  <a:cubicBezTo>
                    <a:pt x="14251" y="8894"/>
                    <a:pt x="1956" y="19367"/>
                    <a:pt x="257" y="16917"/>
                  </a:cubicBezTo>
                  <a:cubicBezTo>
                    <a:pt x="-1728" y="15978"/>
                    <a:pt x="7752" y="-353"/>
                    <a:pt x="30008" y="6"/>
                  </a:cubicBezTo>
                  <a:cubicBezTo>
                    <a:pt x="52652" y="3745"/>
                    <a:pt x="57304" y="22996"/>
                    <a:pt x="55642" y="22784"/>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51" name="Freeform 1050">
              <a:extLst>
                <a:ext uri="{FF2B5EF4-FFF2-40B4-BE49-F238E27FC236}">
                  <a16:creationId xmlns:a16="http://schemas.microsoft.com/office/drawing/2014/main" id="{C3613BF0-76CE-65FB-C7F9-9432C1616FB2}"/>
                </a:ext>
              </a:extLst>
            </p:cNvPr>
            <p:cNvSpPr/>
            <p:nvPr/>
          </p:nvSpPr>
          <p:spPr>
            <a:xfrm>
              <a:off x="8039090" y="-1737722"/>
              <a:ext cx="55940" cy="23131"/>
            </a:xfrm>
            <a:custGeom>
              <a:avLst/>
              <a:gdLst>
                <a:gd name="connsiteX0" fmla="*/ 55635 w 55940"/>
                <a:gd name="connsiteY0" fmla="*/ 22846 h 23131"/>
                <a:gd name="connsiteX1" fmla="*/ 29271 w 55940"/>
                <a:gd name="connsiteY1" fmla="*/ 9822 h 23131"/>
                <a:gd name="connsiteX2" fmla="*/ 249 w 55940"/>
                <a:gd name="connsiteY2" fmla="*/ 16979 h 23131"/>
                <a:gd name="connsiteX3" fmla="*/ 30065 w 55940"/>
                <a:gd name="connsiteY3" fmla="*/ 3 h 23131"/>
                <a:gd name="connsiteX4" fmla="*/ 55635 w 55940"/>
                <a:gd name="connsiteY4" fmla="*/ 22846 h 23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40" h="23131">
                  <a:moveTo>
                    <a:pt x="55635" y="22846"/>
                  </a:moveTo>
                  <a:cubicBezTo>
                    <a:pt x="52782" y="25259"/>
                    <a:pt x="44022" y="11655"/>
                    <a:pt x="29271" y="9822"/>
                  </a:cubicBezTo>
                  <a:cubicBezTo>
                    <a:pt x="14243" y="8956"/>
                    <a:pt x="1976" y="19466"/>
                    <a:pt x="249" y="16979"/>
                  </a:cubicBezTo>
                  <a:cubicBezTo>
                    <a:pt x="-1698" y="16150"/>
                    <a:pt x="7717" y="-255"/>
                    <a:pt x="30065" y="3"/>
                  </a:cubicBezTo>
                  <a:cubicBezTo>
                    <a:pt x="52644" y="3853"/>
                    <a:pt x="57296" y="23168"/>
                    <a:pt x="55635" y="22846"/>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52" name="Freeform 1051">
              <a:extLst>
                <a:ext uri="{FF2B5EF4-FFF2-40B4-BE49-F238E27FC236}">
                  <a16:creationId xmlns:a16="http://schemas.microsoft.com/office/drawing/2014/main" id="{EE13D676-2886-D575-8DF4-0729D6769EAC}"/>
                </a:ext>
              </a:extLst>
            </p:cNvPr>
            <p:cNvSpPr/>
            <p:nvPr/>
          </p:nvSpPr>
          <p:spPr>
            <a:xfrm>
              <a:off x="8156582" y="-1560691"/>
              <a:ext cx="30321" cy="22564"/>
            </a:xfrm>
            <a:custGeom>
              <a:avLst/>
              <a:gdLst>
                <a:gd name="connsiteX0" fmla="*/ 30304 w 30321"/>
                <a:gd name="connsiteY0" fmla="*/ 21650 h 22564"/>
                <a:gd name="connsiteX1" fmla="*/ 10836 w 30321"/>
                <a:gd name="connsiteY1" fmla="*/ 17007 h 22564"/>
                <a:gd name="connsiteX2" fmla="*/ 202 w 30321"/>
                <a:gd name="connsiteY2" fmla="*/ 23 h 22564"/>
                <a:gd name="connsiteX3" fmla="*/ 13254 w 30321"/>
                <a:gd name="connsiteY3" fmla="*/ 13949 h 22564"/>
                <a:gd name="connsiteX4" fmla="*/ 30304 w 30321"/>
                <a:gd name="connsiteY4" fmla="*/ 21650 h 22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21" h="22564">
                  <a:moveTo>
                    <a:pt x="30304" y="21650"/>
                  </a:moveTo>
                  <a:cubicBezTo>
                    <a:pt x="30811" y="22405"/>
                    <a:pt x="20242" y="24708"/>
                    <a:pt x="10836" y="17007"/>
                  </a:cubicBezTo>
                  <a:cubicBezTo>
                    <a:pt x="1891" y="9519"/>
                    <a:pt x="-814" y="244"/>
                    <a:pt x="202" y="23"/>
                  </a:cubicBezTo>
                  <a:cubicBezTo>
                    <a:pt x="1208" y="-475"/>
                    <a:pt x="5353" y="7327"/>
                    <a:pt x="13254" y="13949"/>
                  </a:cubicBezTo>
                  <a:cubicBezTo>
                    <a:pt x="21331" y="20572"/>
                    <a:pt x="30267" y="20277"/>
                    <a:pt x="30304" y="21650"/>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53" name="Freeform 1052">
              <a:extLst>
                <a:ext uri="{FF2B5EF4-FFF2-40B4-BE49-F238E27FC236}">
                  <a16:creationId xmlns:a16="http://schemas.microsoft.com/office/drawing/2014/main" id="{DD5FE877-2DF3-3ED0-BBAC-B3F3EE913416}"/>
                </a:ext>
              </a:extLst>
            </p:cNvPr>
            <p:cNvSpPr/>
            <p:nvPr/>
          </p:nvSpPr>
          <p:spPr>
            <a:xfrm>
              <a:off x="7992137" y="-1592777"/>
              <a:ext cx="79583" cy="43291"/>
            </a:xfrm>
            <a:custGeom>
              <a:avLst/>
              <a:gdLst>
                <a:gd name="connsiteX0" fmla="*/ 79473 w 79583"/>
                <a:gd name="connsiteY0" fmla="*/ 27181 h 43291"/>
                <a:gd name="connsiteX1" fmla="*/ 36817 w 79583"/>
                <a:gd name="connsiteY1" fmla="*/ 42582 h 43291"/>
                <a:gd name="connsiteX2" fmla="*/ 106 w 79583"/>
                <a:gd name="connsiteY2" fmla="*/ 16137 h 43291"/>
                <a:gd name="connsiteX3" fmla="*/ 42698 w 79583"/>
                <a:gd name="connsiteY3" fmla="*/ 737 h 43291"/>
                <a:gd name="connsiteX4" fmla="*/ 79473 w 79583"/>
                <a:gd name="connsiteY4" fmla="*/ 27181 h 43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83" h="43291">
                  <a:moveTo>
                    <a:pt x="79473" y="27181"/>
                  </a:moveTo>
                  <a:cubicBezTo>
                    <a:pt x="77849" y="38695"/>
                    <a:pt x="58741" y="45603"/>
                    <a:pt x="36817" y="42582"/>
                  </a:cubicBezTo>
                  <a:cubicBezTo>
                    <a:pt x="14931" y="39450"/>
                    <a:pt x="-1482" y="27651"/>
                    <a:pt x="106" y="16137"/>
                  </a:cubicBezTo>
                  <a:cubicBezTo>
                    <a:pt x="1768" y="4587"/>
                    <a:pt x="20811" y="-2358"/>
                    <a:pt x="42698" y="737"/>
                  </a:cubicBezTo>
                  <a:cubicBezTo>
                    <a:pt x="64584" y="3758"/>
                    <a:pt x="81098" y="15668"/>
                    <a:pt x="79473" y="27181"/>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54" name="Freeform 1053">
              <a:extLst>
                <a:ext uri="{FF2B5EF4-FFF2-40B4-BE49-F238E27FC236}">
                  <a16:creationId xmlns:a16="http://schemas.microsoft.com/office/drawing/2014/main" id="{35393D88-DFDD-8149-5A3A-1A7A77DD894A}"/>
                </a:ext>
              </a:extLst>
            </p:cNvPr>
            <p:cNvSpPr/>
            <p:nvPr/>
          </p:nvSpPr>
          <p:spPr>
            <a:xfrm>
              <a:off x="8309767" y="-1557580"/>
              <a:ext cx="79819" cy="42744"/>
            </a:xfrm>
            <a:custGeom>
              <a:avLst/>
              <a:gdLst>
                <a:gd name="connsiteX0" fmla="*/ 79764 w 79819"/>
                <a:gd name="connsiteY0" fmla="*/ 25161 h 42744"/>
                <a:gd name="connsiteX1" fmla="*/ 37865 w 79819"/>
                <a:gd name="connsiteY1" fmla="*/ 42395 h 42744"/>
                <a:gd name="connsiteX2" fmla="*/ 47 w 79819"/>
                <a:gd name="connsiteY2" fmla="*/ 17562 h 42744"/>
                <a:gd name="connsiteX3" fmla="*/ 41908 w 79819"/>
                <a:gd name="connsiteY3" fmla="*/ 329 h 42744"/>
                <a:gd name="connsiteX4" fmla="*/ 79764 w 79819"/>
                <a:gd name="connsiteY4" fmla="*/ 25161 h 42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819" h="42744">
                  <a:moveTo>
                    <a:pt x="79764" y="25161"/>
                  </a:moveTo>
                  <a:cubicBezTo>
                    <a:pt x="78647" y="36776"/>
                    <a:pt x="59973" y="44513"/>
                    <a:pt x="37865" y="42395"/>
                  </a:cubicBezTo>
                  <a:cubicBezTo>
                    <a:pt x="15905" y="40341"/>
                    <a:pt x="-1006" y="29186"/>
                    <a:pt x="47" y="17562"/>
                  </a:cubicBezTo>
                  <a:cubicBezTo>
                    <a:pt x="1127" y="5984"/>
                    <a:pt x="19948" y="-1716"/>
                    <a:pt x="41908" y="329"/>
                  </a:cubicBezTo>
                  <a:cubicBezTo>
                    <a:pt x="63970" y="2493"/>
                    <a:pt x="80918" y="13611"/>
                    <a:pt x="79764" y="25161"/>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55" name="Freeform 1054">
              <a:extLst>
                <a:ext uri="{FF2B5EF4-FFF2-40B4-BE49-F238E27FC236}">
                  <a16:creationId xmlns:a16="http://schemas.microsoft.com/office/drawing/2014/main" id="{50A66A49-795F-21AE-4AA1-5A076395C64B}"/>
                </a:ext>
              </a:extLst>
            </p:cNvPr>
            <p:cNvSpPr/>
            <p:nvPr/>
          </p:nvSpPr>
          <p:spPr>
            <a:xfrm>
              <a:off x="8104103" y="-1513140"/>
              <a:ext cx="154248" cy="80736"/>
            </a:xfrm>
            <a:custGeom>
              <a:avLst/>
              <a:gdLst>
                <a:gd name="connsiteX0" fmla="*/ 0 w 154248"/>
                <a:gd name="connsiteY0" fmla="*/ 0 h 80736"/>
                <a:gd name="connsiteX1" fmla="*/ 76220 w 154248"/>
                <a:gd name="connsiteY1" fmla="*/ 15004 h 80736"/>
                <a:gd name="connsiteX2" fmla="*/ 154248 w 154248"/>
                <a:gd name="connsiteY2" fmla="*/ 10721 h 80736"/>
                <a:gd name="connsiteX3" fmla="*/ 58016 w 154248"/>
                <a:gd name="connsiteY3" fmla="*/ 79195 h 80736"/>
                <a:gd name="connsiteX4" fmla="*/ 0 w 154248"/>
                <a:gd name="connsiteY4" fmla="*/ 0 h 80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248" h="80736">
                  <a:moveTo>
                    <a:pt x="0" y="0"/>
                  </a:moveTo>
                  <a:cubicBezTo>
                    <a:pt x="0" y="0"/>
                    <a:pt x="41899" y="12269"/>
                    <a:pt x="76220" y="15004"/>
                  </a:cubicBezTo>
                  <a:cubicBezTo>
                    <a:pt x="110586" y="17740"/>
                    <a:pt x="154248" y="10721"/>
                    <a:pt x="154248" y="10721"/>
                  </a:cubicBezTo>
                  <a:cubicBezTo>
                    <a:pt x="154248" y="10721"/>
                    <a:pt x="133340" y="92901"/>
                    <a:pt x="58016" y="79195"/>
                  </a:cubicBezTo>
                  <a:cubicBezTo>
                    <a:pt x="5834" y="69698"/>
                    <a:pt x="0" y="0"/>
                    <a:pt x="0"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56" name="Freeform 1055">
              <a:extLst>
                <a:ext uri="{FF2B5EF4-FFF2-40B4-BE49-F238E27FC236}">
                  <a16:creationId xmlns:a16="http://schemas.microsoft.com/office/drawing/2014/main" id="{16DD7408-F647-AEAD-CABA-2F43A5D70A56}"/>
                </a:ext>
              </a:extLst>
            </p:cNvPr>
            <p:cNvSpPr/>
            <p:nvPr/>
          </p:nvSpPr>
          <p:spPr>
            <a:xfrm>
              <a:off x="8314838" y="-1616711"/>
              <a:ext cx="43070" cy="42918"/>
            </a:xfrm>
            <a:custGeom>
              <a:avLst/>
              <a:gdLst>
                <a:gd name="connsiteX0" fmla="*/ 162 w 43070"/>
                <a:gd name="connsiteY0" fmla="*/ 18729 h 42918"/>
                <a:gd name="connsiteX1" fmla="*/ 18883 w 43070"/>
                <a:gd name="connsiteY1" fmla="*/ 42733 h 42918"/>
                <a:gd name="connsiteX2" fmla="*/ 42892 w 43070"/>
                <a:gd name="connsiteY2" fmla="*/ 24201 h 42918"/>
                <a:gd name="connsiteX3" fmla="*/ 24283 w 43070"/>
                <a:gd name="connsiteY3" fmla="*/ 169 h 42918"/>
                <a:gd name="connsiteX4" fmla="*/ 162 w 43070"/>
                <a:gd name="connsiteY4" fmla="*/ 18729 h 42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70" h="42918">
                  <a:moveTo>
                    <a:pt x="162" y="18729"/>
                  </a:moveTo>
                  <a:cubicBezTo>
                    <a:pt x="-1277" y="30501"/>
                    <a:pt x="7012" y="41259"/>
                    <a:pt x="18883" y="42733"/>
                  </a:cubicBezTo>
                  <a:cubicBezTo>
                    <a:pt x="30671" y="44280"/>
                    <a:pt x="41452" y="36000"/>
                    <a:pt x="42892" y="24201"/>
                  </a:cubicBezTo>
                  <a:cubicBezTo>
                    <a:pt x="44406" y="12475"/>
                    <a:pt x="36080" y="1717"/>
                    <a:pt x="24283" y="169"/>
                  </a:cubicBezTo>
                  <a:cubicBezTo>
                    <a:pt x="12532" y="-1304"/>
                    <a:pt x="1750" y="7004"/>
                    <a:pt x="162" y="1872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57" name="Freeform 1056">
              <a:extLst>
                <a:ext uri="{FF2B5EF4-FFF2-40B4-BE49-F238E27FC236}">
                  <a16:creationId xmlns:a16="http://schemas.microsoft.com/office/drawing/2014/main" id="{76BBAFC1-B3DB-283F-9F85-76321AD8CF8F}"/>
                </a:ext>
              </a:extLst>
            </p:cNvPr>
            <p:cNvSpPr/>
            <p:nvPr/>
          </p:nvSpPr>
          <p:spPr>
            <a:xfrm>
              <a:off x="8047312" y="-1644066"/>
              <a:ext cx="43048" cy="42962"/>
            </a:xfrm>
            <a:custGeom>
              <a:avLst/>
              <a:gdLst>
                <a:gd name="connsiteX0" fmla="*/ 178 w 43048"/>
                <a:gd name="connsiteY0" fmla="*/ 18710 h 42962"/>
                <a:gd name="connsiteX1" fmla="*/ 18779 w 43048"/>
                <a:gd name="connsiteY1" fmla="*/ 42778 h 42962"/>
                <a:gd name="connsiteX2" fmla="*/ 42871 w 43048"/>
                <a:gd name="connsiteY2" fmla="*/ 24246 h 42962"/>
                <a:gd name="connsiteX3" fmla="*/ 24298 w 43048"/>
                <a:gd name="connsiteY3" fmla="*/ 178 h 42962"/>
                <a:gd name="connsiteX4" fmla="*/ 178 w 43048"/>
                <a:gd name="connsiteY4" fmla="*/ 18710 h 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48" h="42962">
                  <a:moveTo>
                    <a:pt x="178" y="18710"/>
                  </a:moveTo>
                  <a:cubicBezTo>
                    <a:pt x="-1336" y="30546"/>
                    <a:pt x="6954" y="41304"/>
                    <a:pt x="18779" y="42778"/>
                  </a:cubicBezTo>
                  <a:cubicBezTo>
                    <a:pt x="30576" y="44326"/>
                    <a:pt x="41357" y="35980"/>
                    <a:pt x="42871" y="24246"/>
                  </a:cubicBezTo>
                  <a:cubicBezTo>
                    <a:pt x="44385" y="12484"/>
                    <a:pt x="36049" y="1689"/>
                    <a:pt x="24298" y="178"/>
                  </a:cubicBezTo>
                  <a:cubicBezTo>
                    <a:pt x="12511" y="-1333"/>
                    <a:pt x="1729" y="6939"/>
                    <a:pt x="178" y="18710"/>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58" name="Freeform 1057">
              <a:extLst>
                <a:ext uri="{FF2B5EF4-FFF2-40B4-BE49-F238E27FC236}">
                  <a16:creationId xmlns:a16="http://schemas.microsoft.com/office/drawing/2014/main" id="{A2B17BB5-7464-06FB-0F74-9747ED1CCC85}"/>
                </a:ext>
              </a:extLst>
            </p:cNvPr>
            <p:cNvSpPr/>
            <p:nvPr/>
          </p:nvSpPr>
          <p:spPr>
            <a:xfrm>
              <a:off x="8333184" y="-1354216"/>
              <a:ext cx="148729" cy="199727"/>
            </a:xfrm>
            <a:custGeom>
              <a:avLst/>
              <a:gdLst>
                <a:gd name="connsiteX0" fmla="*/ 639 w 148729"/>
                <a:gd name="connsiteY0" fmla="*/ 0 h 199727"/>
                <a:gd name="connsiteX1" fmla="*/ 5937 w 148729"/>
                <a:gd name="connsiteY1" fmla="*/ 95562 h 199727"/>
                <a:gd name="connsiteX2" fmla="*/ 55129 w 148729"/>
                <a:gd name="connsiteY2" fmla="*/ 199728 h 199727"/>
                <a:gd name="connsiteX3" fmla="*/ 116135 w 148729"/>
                <a:gd name="connsiteY3" fmla="*/ 159790 h 199727"/>
                <a:gd name="connsiteX4" fmla="*/ 148730 w 148729"/>
                <a:gd name="connsiteY4" fmla="*/ 110465 h 199727"/>
                <a:gd name="connsiteX5" fmla="*/ 639 w 148729"/>
                <a:gd name="connsiteY5" fmla="*/ 0 h 199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729" h="199727">
                  <a:moveTo>
                    <a:pt x="639" y="0"/>
                  </a:moveTo>
                  <a:cubicBezTo>
                    <a:pt x="639" y="0"/>
                    <a:pt x="-2712" y="46128"/>
                    <a:pt x="5937" y="95562"/>
                  </a:cubicBezTo>
                  <a:cubicBezTo>
                    <a:pt x="14596" y="144969"/>
                    <a:pt x="55129" y="199728"/>
                    <a:pt x="55129" y="199728"/>
                  </a:cubicBezTo>
                  <a:cubicBezTo>
                    <a:pt x="55129" y="199728"/>
                    <a:pt x="88157" y="182237"/>
                    <a:pt x="116135" y="159790"/>
                  </a:cubicBezTo>
                  <a:cubicBezTo>
                    <a:pt x="144077" y="137306"/>
                    <a:pt x="148730" y="110465"/>
                    <a:pt x="148730" y="110465"/>
                  </a:cubicBezTo>
                  <a:cubicBezTo>
                    <a:pt x="148730" y="110465"/>
                    <a:pt x="27870" y="7958"/>
                    <a:pt x="639" y="0"/>
                  </a:cubicBezTo>
                </a:path>
              </a:pathLst>
            </a:custGeom>
            <a:solidFill>
              <a:srgbClr val="A7C233"/>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59" name="Freeform 1058">
              <a:extLst>
                <a:ext uri="{FF2B5EF4-FFF2-40B4-BE49-F238E27FC236}">
                  <a16:creationId xmlns:a16="http://schemas.microsoft.com/office/drawing/2014/main" id="{17287D9C-8549-ED32-40C6-597B10F708AA}"/>
                </a:ext>
              </a:extLst>
            </p:cNvPr>
            <p:cNvSpPr/>
            <p:nvPr/>
          </p:nvSpPr>
          <p:spPr>
            <a:xfrm>
              <a:off x="8035026" y="-938071"/>
              <a:ext cx="257048" cy="43458"/>
            </a:xfrm>
            <a:custGeom>
              <a:avLst/>
              <a:gdLst>
                <a:gd name="connsiteX0" fmla="*/ 250483 w 257048"/>
                <a:gd name="connsiteY0" fmla="*/ 9534 h 43458"/>
                <a:gd name="connsiteX1" fmla="*/ 251886 w 257048"/>
                <a:gd name="connsiteY1" fmla="*/ 11984 h 43458"/>
                <a:gd name="connsiteX2" fmla="*/ 125284 w 257048"/>
                <a:gd name="connsiteY2" fmla="*/ 43282 h 43458"/>
                <a:gd name="connsiteX3" fmla="*/ 7563 w 257048"/>
                <a:gd name="connsiteY3" fmla="*/ 7056 h 43458"/>
                <a:gd name="connsiteX4" fmla="*/ 9215 w 257048"/>
                <a:gd name="connsiteY4" fmla="*/ 3961 h 43458"/>
                <a:gd name="connsiteX5" fmla="*/ 125506 w 257048"/>
                <a:gd name="connsiteY5" fmla="*/ 36632 h 43458"/>
                <a:gd name="connsiteX6" fmla="*/ 250483 w 257048"/>
                <a:gd name="connsiteY6" fmla="*/ 9534 h 4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048" h="43458">
                  <a:moveTo>
                    <a:pt x="250483" y="9534"/>
                  </a:moveTo>
                  <a:cubicBezTo>
                    <a:pt x="258449" y="6227"/>
                    <a:pt x="259464" y="7876"/>
                    <a:pt x="251886" y="11984"/>
                  </a:cubicBezTo>
                  <a:cubicBezTo>
                    <a:pt x="232815" y="24032"/>
                    <a:pt x="184565" y="45622"/>
                    <a:pt x="125284" y="43282"/>
                  </a:cubicBezTo>
                  <a:cubicBezTo>
                    <a:pt x="71920" y="41449"/>
                    <a:pt x="28582" y="20937"/>
                    <a:pt x="7563" y="7056"/>
                  </a:cubicBezTo>
                  <a:cubicBezTo>
                    <a:pt x="-3514" y="-644"/>
                    <a:pt x="-1963" y="-2588"/>
                    <a:pt x="9215" y="3961"/>
                  </a:cubicBezTo>
                  <a:cubicBezTo>
                    <a:pt x="30890" y="16046"/>
                    <a:pt x="73656" y="34827"/>
                    <a:pt x="125506" y="36632"/>
                  </a:cubicBezTo>
                  <a:cubicBezTo>
                    <a:pt x="182949" y="38935"/>
                    <a:pt x="230359" y="19610"/>
                    <a:pt x="250483" y="9534"/>
                  </a:cubicBezTo>
                </a:path>
              </a:pathLst>
            </a:custGeom>
            <a:solidFill>
              <a:srgbClr val="9AD76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60" name="Freeform 1059">
              <a:extLst>
                <a:ext uri="{FF2B5EF4-FFF2-40B4-BE49-F238E27FC236}">
                  <a16:creationId xmlns:a16="http://schemas.microsoft.com/office/drawing/2014/main" id="{C309B3B2-9928-86D3-16D0-EB42E0BCBA91}"/>
                </a:ext>
              </a:extLst>
            </p:cNvPr>
            <p:cNvSpPr/>
            <p:nvPr/>
          </p:nvSpPr>
          <p:spPr>
            <a:xfrm>
              <a:off x="7624776" y="-1129876"/>
              <a:ext cx="104546" cy="77166"/>
            </a:xfrm>
            <a:custGeom>
              <a:avLst/>
              <a:gdLst>
                <a:gd name="connsiteX0" fmla="*/ 40104 w 104546"/>
                <a:gd name="connsiteY0" fmla="*/ 4493 h 77166"/>
                <a:gd name="connsiteX1" fmla="*/ 103095 w 104546"/>
                <a:gd name="connsiteY1" fmla="*/ 20575 h 77166"/>
                <a:gd name="connsiteX2" fmla="*/ 64399 w 104546"/>
                <a:gd name="connsiteY2" fmla="*/ 72672 h 77166"/>
                <a:gd name="connsiteX3" fmla="*/ 1445 w 104546"/>
                <a:gd name="connsiteY3" fmla="*/ 56627 h 77166"/>
                <a:gd name="connsiteX4" fmla="*/ 40104 w 104546"/>
                <a:gd name="connsiteY4" fmla="*/ 4493 h 77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46" h="77166">
                  <a:moveTo>
                    <a:pt x="40104" y="4493"/>
                  </a:moveTo>
                  <a:cubicBezTo>
                    <a:pt x="68184" y="-5473"/>
                    <a:pt x="96421" y="1684"/>
                    <a:pt x="103095" y="20575"/>
                  </a:cubicBezTo>
                  <a:cubicBezTo>
                    <a:pt x="109834" y="39393"/>
                    <a:pt x="92452" y="62743"/>
                    <a:pt x="64399" y="72672"/>
                  </a:cubicBezTo>
                  <a:cubicBezTo>
                    <a:pt x="36347" y="82638"/>
                    <a:pt x="8156" y="75481"/>
                    <a:pt x="1445" y="56627"/>
                  </a:cubicBezTo>
                  <a:cubicBezTo>
                    <a:pt x="-5266" y="37809"/>
                    <a:pt x="12042" y="14496"/>
                    <a:pt x="40104" y="4493"/>
                  </a:cubicBezTo>
                </a:path>
              </a:pathLst>
            </a:custGeom>
            <a:solidFill>
              <a:srgbClr val="ECBE9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61" name="Freeform 1060">
              <a:extLst>
                <a:ext uri="{FF2B5EF4-FFF2-40B4-BE49-F238E27FC236}">
                  <a16:creationId xmlns:a16="http://schemas.microsoft.com/office/drawing/2014/main" id="{426C2908-4CEF-0AA2-D00B-4F523D17DA38}"/>
                </a:ext>
              </a:extLst>
            </p:cNvPr>
            <p:cNvSpPr/>
            <p:nvPr/>
          </p:nvSpPr>
          <p:spPr>
            <a:xfrm>
              <a:off x="8548386" y="-1094777"/>
              <a:ext cx="99077" cy="84065"/>
            </a:xfrm>
            <a:custGeom>
              <a:avLst/>
              <a:gdLst>
                <a:gd name="connsiteX0" fmla="*/ 68963 w 99077"/>
                <a:gd name="connsiteY0" fmla="*/ 11452 h 84065"/>
                <a:gd name="connsiteX1" fmla="*/ 3987 w 99077"/>
                <a:gd name="connsiteY1" fmla="*/ 13220 h 84065"/>
                <a:gd name="connsiteX2" fmla="*/ 30129 w 99077"/>
                <a:gd name="connsiteY2" fmla="*/ 72584 h 84065"/>
                <a:gd name="connsiteX3" fmla="*/ 95068 w 99077"/>
                <a:gd name="connsiteY3" fmla="*/ 70898 h 84065"/>
                <a:gd name="connsiteX4" fmla="*/ 68963 w 99077"/>
                <a:gd name="connsiteY4" fmla="*/ 11452 h 84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7" h="84065">
                  <a:moveTo>
                    <a:pt x="68963" y="11452"/>
                  </a:moveTo>
                  <a:cubicBezTo>
                    <a:pt x="43827" y="-4483"/>
                    <a:pt x="14732" y="-3691"/>
                    <a:pt x="3987" y="13220"/>
                  </a:cubicBezTo>
                  <a:cubicBezTo>
                    <a:pt x="-6758" y="30094"/>
                    <a:pt x="4966" y="56649"/>
                    <a:pt x="30129" y="72584"/>
                  </a:cubicBezTo>
                  <a:cubicBezTo>
                    <a:pt x="55228" y="88528"/>
                    <a:pt x="84360" y="87773"/>
                    <a:pt x="95068" y="70898"/>
                  </a:cubicBezTo>
                  <a:cubicBezTo>
                    <a:pt x="105850" y="53987"/>
                    <a:pt x="94136" y="27396"/>
                    <a:pt x="68963" y="11452"/>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62" name="Freeform 1061">
              <a:extLst>
                <a:ext uri="{FF2B5EF4-FFF2-40B4-BE49-F238E27FC236}">
                  <a16:creationId xmlns:a16="http://schemas.microsoft.com/office/drawing/2014/main" id="{E2E97E3A-EAA8-7D61-ACAF-CBBF66904985}"/>
                </a:ext>
              </a:extLst>
            </p:cNvPr>
            <p:cNvSpPr/>
            <p:nvPr/>
          </p:nvSpPr>
          <p:spPr>
            <a:xfrm>
              <a:off x="5408050" y="-1276143"/>
              <a:ext cx="246427" cy="153219"/>
            </a:xfrm>
            <a:custGeom>
              <a:avLst/>
              <a:gdLst>
                <a:gd name="connsiteX0" fmla="*/ 246421 w 246427"/>
                <a:gd name="connsiteY0" fmla="*/ 151340 h 153219"/>
                <a:gd name="connsiteX1" fmla="*/ 209682 w 246427"/>
                <a:gd name="connsiteY1" fmla="*/ 132523 h 153219"/>
                <a:gd name="connsiteX2" fmla="*/ 123863 w 246427"/>
                <a:gd name="connsiteY2" fmla="*/ 80528 h 153219"/>
                <a:gd name="connsiteX3" fmla="*/ 178 w 246427"/>
                <a:gd name="connsiteY3" fmla="*/ 366 h 153219"/>
                <a:gd name="connsiteX4" fmla="*/ 112897 w 246427"/>
                <a:gd name="connsiteY4" fmla="*/ 96831 h 153219"/>
                <a:gd name="connsiteX5" fmla="*/ 202722 w 246427"/>
                <a:gd name="connsiteY5" fmla="*/ 145648 h 153219"/>
                <a:gd name="connsiteX6" fmla="*/ 246421 w 246427"/>
                <a:gd name="connsiteY6" fmla="*/ 151340 h 153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427" h="153219">
                  <a:moveTo>
                    <a:pt x="246421" y="151340"/>
                  </a:moveTo>
                  <a:cubicBezTo>
                    <a:pt x="246781" y="148025"/>
                    <a:pt x="232067" y="144644"/>
                    <a:pt x="209682" y="132523"/>
                  </a:cubicBezTo>
                  <a:cubicBezTo>
                    <a:pt x="187177" y="120899"/>
                    <a:pt x="156891" y="102191"/>
                    <a:pt x="123863" y="80528"/>
                  </a:cubicBezTo>
                  <a:cubicBezTo>
                    <a:pt x="57871" y="36666"/>
                    <a:pt x="3788" y="-4313"/>
                    <a:pt x="178" y="366"/>
                  </a:cubicBezTo>
                  <a:cubicBezTo>
                    <a:pt x="-3385" y="4897"/>
                    <a:pt x="46877" y="51237"/>
                    <a:pt x="112897" y="96831"/>
                  </a:cubicBezTo>
                  <a:cubicBezTo>
                    <a:pt x="145352" y="119102"/>
                    <a:pt x="177402" y="136548"/>
                    <a:pt x="202722" y="145648"/>
                  </a:cubicBezTo>
                  <a:cubicBezTo>
                    <a:pt x="227996" y="155191"/>
                    <a:pt x="246246" y="153966"/>
                    <a:pt x="246421" y="151340"/>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63" name="Freeform 1062">
              <a:extLst>
                <a:ext uri="{FF2B5EF4-FFF2-40B4-BE49-F238E27FC236}">
                  <a16:creationId xmlns:a16="http://schemas.microsoft.com/office/drawing/2014/main" id="{31C92BEB-5376-5DCB-2E66-A86B229E954A}"/>
                </a:ext>
              </a:extLst>
            </p:cNvPr>
            <p:cNvSpPr/>
            <p:nvPr/>
          </p:nvSpPr>
          <p:spPr>
            <a:xfrm>
              <a:off x="4826097" y="-1173717"/>
              <a:ext cx="148423" cy="249108"/>
            </a:xfrm>
            <a:custGeom>
              <a:avLst/>
              <a:gdLst>
                <a:gd name="connsiteX0" fmla="*/ 2064 w 148423"/>
                <a:gd name="connsiteY0" fmla="*/ 249103 h 249108"/>
                <a:gd name="connsiteX1" fmla="*/ 20128 w 148423"/>
                <a:gd name="connsiteY1" fmla="*/ 212039 h 249108"/>
                <a:gd name="connsiteX2" fmla="*/ 70363 w 148423"/>
                <a:gd name="connsiteY2" fmla="*/ 125328 h 249108"/>
                <a:gd name="connsiteX3" fmla="*/ 148032 w 148423"/>
                <a:gd name="connsiteY3" fmla="*/ 162 h 249108"/>
                <a:gd name="connsiteX4" fmla="*/ 53812 w 148423"/>
                <a:gd name="connsiteY4" fmla="*/ 114717 h 249108"/>
                <a:gd name="connsiteX5" fmla="*/ 6901 w 148423"/>
                <a:gd name="connsiteY5" fmla="*/ 205389 h 249108"/>
                <a:gd name="connsiteX6" fmla="*/ 2064 w 148423"/>
                <a:gd name="connsiteY6" fmla="*/ 249103 h 24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23" h="249108">
                  <a:moveTo>
                    <a:pt x="2064" y="249103"/>
                  </a:moveTo>
                  <a:cubicBezTo>
                    <a:pt x="5387" y="249426"/>
                    <a:pt x="8451" y="234642"/>
                    <a:pt x="20128" y="212039"/>
                  </a:cubicBezTo>
                  <a:cubicBezTo>
                    <a:pt x="31344" y="189343"/>
                    <a:pt x="49372" y="158717"/>
                    <a:pt x="70363" y="125328"/>
                  </a:cubicBezTo>
                  <a:cubicBezTo>
                    <a:pt x="112908" y="58550"/>
                    <a:pt x="152822" y="3717"/>
                    <a:pt x="148032" y="162"/>
                  </a:cubicBezTo>
                  <a:cubicBezTo>
                    <a:pt x="143416" y="-3255"/>
                    <a:pt x="98056" y="47865"/>
                    <a:pt x="53812" y="114717"/>
                  </a:cubicBezTo>
                  <a:cubicBezTo>
                    <a:pt x="32212" y="147600"/>
                    <a:pt x="15411" y="179948"/>
                    <a:pt x="6901" y="205389"/>
                  </a:cubicBezTo>
                  <a:cubicBezTo>
                    <a:pt x="-2192" y="230829"/>
                    <a:pt x="-567" y="248993"/>
                    <a:pt x="2064" y="249103"/>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64" name="Freeform 1063">
              <a:extLst>
                <a:ext uri="{FF2B5EF4-FFF2-40B4-BE49-F238E27FC236}">
                  <a16:creationId xmlns:a16="http://schemas.microsoft.com/office/drawing/2014/main" id="{6E37394F-09E7-9996-FA3D-C0D2FCE29434}"/>
                </a:ext>
              </a:extLst>
            </p:cNvPr>
            <p:cNvSpPr/>
            <p:nvPr/>
          </p:nvSpPr>
          <p:spPr>
            <a:xfrm>
              <a:off x="5023565" y="-345694"/>
              <a:ext cx="84806" cy="86945"/>
            </a:xfrm>
            <a:custGeom>
              <a:avLst/>
              <a:gdLst>
                <a:gd name="connsiteX0" fmla="*/ 31730 w 84806"/>
                <a:gd name="connsiteY0" fmla="*/ 0 h 86945"/>
                <a:gd name="connsiteX1" fmla="*/ 613 w 84806"/>
                <a:gd name="connsiteY1" fmla="*/ 76809 h 86945"/>
                <a:gd name="connsiteX2" fmla="*/ 84484 w 84806"/>
                <a:gd name="connsiteY2" fmla="*/ 77896 h 86945"/>
                <a:gd name="connsiteX3" fmla="*/ 31730 w 84806"/>
                <a:gd name="connsiteY3" fmla="*/ 0 h 86945"/>
              </a:gdLst>
              <a:ahLst/>
              <a:cxnLst>
                <a:cxn ang="0">
                  <a:pos x="connsiteX0" y="connsiteY0"/>
                </a:cxn>
                <a:cxn ang="0">
                  <a:pos x="connsiteX1" y="connsiteY1"/>
                </a:cxn>
                <a:cxn ang="0">
                  <a:pos x="connsiteX2" y="connsiteY2"/>
                </a:cxn>
                <a:cxn ang="0">
                  <a:pos x="connsiteX3" y="connsiteY3"/>
                </a:cxn>
              </a:cxnLst>
              <a:rect l="l" t="t" r="r" b="b"/>
              <a:pathLst>
                <a:path w="84806" h="86945">
                  <a:moveTo>
                    <a:pt x="31730" y="0"/>
                  </a:moveTo>
                  <a:cubicBezTo>
                    <a:pt x="31730" y="0"/>
                    <a:pt x="-5157" y="64329"/>
                    <a:pt x="613" y="76809"/>
                  </a:cubicBezTo>
                  <a:cubicBezTo>
                    <a:pt x="6345" y="89336"/>
                    <a:pt x="79721" y="90883"/>
                    <a:pt x="84484" y="77896"/>
                  </a:cubicBezTo>
                  <a:cubicBezTo>
                    <a:pt x="89238" y="64863"/>
                    <a:pt x="39881" y="28922"/>
                    <a:pt x="31730" y="0"/>
                  </a:cubicBezTo>
                </a:path>
              </a:pathLst>
            </a:custGeom>
            <a:solidFill>
              <a:srgbClr val="3D4D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65" name="Freeform 1064">
              <a:extLst>
                <a:ext uri="{FF2B5EF4-FFF2-40B4-BE49-F238E27FC236}">
                  <a16:creationId xmlns:a16="http://schemas.microsoft.com/office/drawing/2014/main" id="{972BCB8B-46CD-7A09-BA32-26E82F1BA3A8}"/>
                </a:ext>
              </a:extLst>
            </p:cNvPr>
            <p:cNvSpPr/>
            <p:nvPr/>
          </p:nvSpPr>
          <p:spPr>
            <a:xfrm>
              <a:off x="5051094" y="-657332"/>
              <a:ext cx="42749" cy="310995"/>
            </a:xfrm>
            <a:custGeom>
              <a:avLst/>
              <a:gdLst>
                <a:gd name="connsiteX0" fmla="*/ 195 w 42749"/>
                <a:gd name="connsiteY0" fmla="*/ 303035 h 310995"/>
                <a:gd name="connsiteX1" fmla="*/ 9537 w 42749"/>
                <a:gd name="connsiteY1" fmla="*/ 304113 h 310995"/>
                <a:gd name="connsiteX2" fmla="*/ 32254 w 42749"/>
                <a:gd name="connsiteY2" fmla="*/ 154400 h 310995"/>
                <a:gd name="connsiteX3" fmla="*/ 42750 w 42749"/>
                <a:gd name="connsiteY3" fmla="*/ 12138 h 310995"/>
                <a:gd name="connsiteX4" fmla="*/ 31276 w 42749"/>
                <a:gd name="connsiteY4" fmla="*/ 10701 h 310995"/>
                <a:gd name="connsiteX5" fmla="*/ 10119 w 42749"/>
                <a:gd name="connsiteY5" fmla="*/ 151959 h 310995"/>
                <a:gd name="connsiteX6" fmla="*/ 195 w 42749"/>
                <a:gd name="connsiteY6" fmla="*/ 303035 h 31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49" h="310995">
                  <a:moveTo>
                    <a:pt x="195" y="303035"/>
                  </a:moveTo>
                  <a:cubicBezTo>
                    <a:pt x="703" y="313646"/>
                    <a:pt x="7266" y="313287"/>
                    <a:pt x="9537" y="304113"/>
                  </a:cubicBezTo>
                  <a:cubicBezTo>
                    <a:pt x="15953" y="278212"/>
                    <a:pt x="24897" y="221003"/>
                    <a:pt x="32254" y="154400"/>
                  </a:cubicBezTo>
                  <a:cubicBezTo>
                    <a:pt x="38928" y="94391"/>
                    <a:pt x="42639" y="41567"/>
                    <a:pt x="42750" y="12138"/>
                  </a:cubicBezTo>
                  <a:cubicBezTo>
                    <a:pt x="42750" y="-3299"/>
                    <a:pt x="34636" y="-4266"/>
                    <a:pt x="31276" y="10701"/>
                  </a:cubicBezTo>
                  <a:cubicBezTo>
                    <a:pt x="24786" y="39375"/>
                    <a:pt x="16783" y="91794"/>
                    <a:pt x="10119" y="151959"/>
                  </a:cubicBezTo>
                  <a:cubicBezTo>
                    <a:pt x="2798" y="218479"/>
                    <a:pt x="-922" y="276121"/>
                    <a:pt x="195" y="303035"/>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66" name="Freeform 1065">
              <a:extLst>
                <a:ext uri="{FF2B5EF4-FFF2-40B4-BE49-F238E27FC236}">
                  <a16:creationId xmlns:a16="http://schemas.microsoft.com/office/drawing/2014/main" id="{D763DC7A-C659-364F-C746-EF6334E32F22}"/>
                </a:ext>
              </a:extLst>
            </p:cNvPr>
            <p:cNvSpPr/>
            <p:nvPr/>
          </p:nvSpPr>
          <p:spPr>
            <a:xfrm>
              <a:off x="5391277" y="-635276"/>
              <a:ext cx="86771" cy="276261"/>
            </a:xfrm>
            <a:custGeom>
              <a:avLst/>
              <a:gdLst>
                <a:gd name="connsiteX0" fmla="*/ 77635 w 86771"/>
                <a:gd name="connsiteY0" fmla="*/ 271805 h 276261"/>
                <a:gd name="connsiteX1" fmla="*/ 86109 w 86771"/>
                <a:gd name="connsiteY1" fmla="*/ 267734 h 276261"/>
                <a:gd name="connsiteX2" fmla="*/ 50090 w 86771"/>
                <a:gd name="connsiteY2" fmla="*/ 134324 h 276261"/>
                <a:gd name="connsiteX3" fmla="*/ 11477 w 86771"/>
                <a:gd name="connsiteY3" fmla="*/ 9010 h 276261"/>
                <a:gd name="connsiteX4" fmla="*/ 262 w 86771"/>
                <a:gd name="connsiteY4" fmla="*/ 11672 h 276261"/>
                <a:gd name="connsiteX5" fmla="*/ 28601 w 86771"/>
                <a:gd name="connsiteY5" fmla="*/ 140265 h 276261"/>
                <a:gd name="connsiteX6" fmla="*/ 77635 w 86771"/>
                <a:gd name="connsiteY6" fmla="*/ 271805 h 276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771" h="276261">
                  <a:moveTo>
                    <a:pt x="77635" y="271805"/>
                  </a:moveTo>
                  <a:cubicBezTo>
                    <a:pt x="83515" y="280039"/>
                    <a:pt x="88638" y="275793"/>
                    <a:pt x="86109" y="267734"/>
                  </a:cubicBezTo>
                  <a:cubicBezTo>
                    <a:pt x="79444" y="245176"/>
                    <a:pt x="66493" y="193623"/>
                    <a:pt x="50090" y="134324"/>
                  </a:cubicBezTo>
                  <a:cubicBezTo>
                    <a:pt x="35275" y="80892"/>
                    <a:pt x="21207" y="34303"/>
                    <a:pt x="11477" y="9010"/>
                  </a:cubicBezTo>
                  <a:cubicBezTo>
                    <a:pt x="6428" y="-4272"/>
                    <a:pt x="-1547" y="-2439"/>
                    <a:pt x="262" y="11672"/>
                  </a:cubicBezTo>
                  <a:cubicBezTo>
                    <a:pt x="3760" y="38549"/>
                    <a:pt x="13711" y="86437"/>
                    <a:pt x="28601" y="140265"/>
                  </a:cubicBezTo>
                  <a:cubicBezTo>
                    <a:pt x="45152" y="199804"/>
                    <a:pt x="63106" y="250215"/>
                    <a:pt x="77635" y="271805"/>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67" name="Freeform 1066">
              <a:extLst>
                <a:ext uri="{FF2B5EF4-FFF2-40B4-BE49-F238E27FC236}">
                  <a16:creationId xmlns:a16="http://schemas.microsoft.com/office/drawing/2014/main" id="{F01B055C-0009-E73A-0222-F252595C80C6}"/>
                </a:ext>
              </a:extLst>
            </p:cNvPr>
            <p:cNvSpPr/>
            <p:nvPr/>
          </p:nvSpPr>
          <p:spPr>
            <a:xfrm>
              <a:off x="5475872" y="-358506"/>
              <a:ext cx="100390" cy="59722"/>
            </a:xfrm>
            <a:custGeom>
              <a:avLst/>
              <a:gdLst>
                <a:gd name="connsiteX0" fmla="*/ 0 w 100390"/>
                <a:gd name="connsiteY0" fmla="*/ 0 h 59722"/>
                <a:gd name="connsiteX1" fmla="*/ 11539 w 100390"/>
                <a:gd name="connsiteY1" fmla="*/ 56343 h 59722"/>
                <a:gd name="connsiteX2" fmla="*/ 100386 w 100390"/>
                <a:gd name="connsiteY2" fmla="*/ 44866 h 59722"/>
                <a:gd name="connsiteX3" fmla="*/ 0 w 100390"/>
                <a:gd name="connsiteY3" fmla="*/ 0 h 59722"/>
              </a:gdLst>
              <a:ahLst/>
              <a:cxnLst>
                <a:cxn ang="0">
                  <a:pos x="connsiteX0" y="connsiteY0"/>
                </a:cxn>
                <a:cxn ang="0">
                  <a:pos x="connsiteX1" y="connsiteY1"/>
                </a:cxn>
                <a:cxn ang="0">
                  <a:pos x="connsiteX2" y="connsiteY2"/>
                </a:cxn>
                <a:cxn ang="0">
                  <a:pos x="connsiteX3" y="connsiteY3"/>
                </a:cxn>
              </a:cxnLst>
              <a:rect l="l" t="t" r="r" b="b"/>
              <a:pathLst>
                <a:path w="100390" h="59722">
                  <a:moveTo>
                    <a:pt x="0" y="0"/>
                  </a:moveTo>
                  <a:cubicBezTo>
                    <a:pt x="0" y="0"/>
                    <a:pt x="5483" y="50227"/>
                    <a:pt x="11539" y="56343"/>
                  </a:cubicBezTo>
                  <a:cubicBezTo>
                    <a:pt x="17566" y="62569"/>
                    <a:pt x="99777" y="60985"/>
                    <a:pt x="100386" y="44866"/>
                  </a:cubicBezTo>
                  <a:cubicBezTo>
                    <a:pt x="101041" y="28710"/>
                    <a:pt x="31662" y="19103"/>
                    <a:pt x="0" y="0"/>
                  </a:cubicBezTo>
                </a:path>
              </a:pathLst>
            </a:custGeom>
            <a:solidFill>
              <a:srgbClr val="3D4D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68" name="Freeform 1067">
              <a:extLst>
                <a:ext uri="{FF2B5EF4-FFF2-40B4-BE49-F238E27FC236}">
                  <a16:creationId xmlns:a16="http://schemas.microsoft.com/office/drawing/2014/main" id="{00E3BFA8-70D4-43BD-CDDC-EC9954D82514}"/>
                </a:ext>
              </a:extLst>
            </p:cNvPr>
            <p:cNvSpPr/>
            <p:nvPr/>
          </p:nvSpPr>
          <p:spPr>
            <a:xfrm>
              <a:off x="4985761" y="-876262"/>
              <a:ext cx="497924" cy="325487"/>
            </a:xfrm>
            <a:custGeom>
              <a:avLst/>
              <a:gdLst>
                <a:gd name="connsiteX0" fmla="*/ 490370 w 497924"/>
                <a:gd name="connsiteY0" fmla="*/ 228406 h 325487"/>
                <a:gd name="connsiteX1" fmla="*/ 430978 w 497924"/>
                <a:gd name="connsiteY1" fmla="*/ 5835 h 325487"/>
                <a:gd name="connsiteX2" fmla="*/ 27201 w 497924"/>
                <a:gd name="connsiteY2" fmla="*/ 4251 h 325487"/>
                <a:gd name="connsiteX3" fmla="*/ 699 w 497924"/>
                <a:gd name="connsiteY3" fmla="*/ 243807 h 325487"/>
                <a:gd name="connsiteX4" fmla="*/ 2573 w 497924"/>
                <a:gd name="connsiteY4" fmla="*/ 293564 h 325487"/>
                <a:gd name="connsiteX5" fmla="*/ 178791 w 497924"/>
                <a:gd name="connsiteY5" fmla="*/ 321049 h 325487"/>
                <a:gd name="connsiteX6" fmla="*/ 193283 w 497924"/>
                <a:gd name="connsiteY6" fmla="*/ 269136 h 325487"/>
                <a:gd name="connsiteX7" fmla="*/ 225019 w 497924"/>
                <a:gd name="connsiteY7" fmla="*/ 120142 h 325487"/>
                <a:gd name="connsiteX8" fmla="*/ 252167 w 497924"/>
                <a:gd name="connsiteY8" fmla="*/ 115288 h 325487"/>
                <a:gd name="connsiteX9" fmla="*/ 296300 w 497924"/>
                <a:gd name="connsiteY9" fmla="*/ 278522 h 325487"/>
                <a:gd name="connsiteX10" fmla="*/ 316894 w 497924"/>
                <a:gd name="connsiteY10" fmla="*/ 323646 h 325487"/>
                <a:gd name="connsiteX11" fmla="*/ 497542 w 497924"/>
                <a:gd name="connsiteY11" fmla="*/ 276183 h 325487"/>
                <a:gd name="connsiteX12" fmla="*/ 490370 w 497924"/>
                <a:gd name="connsiteY12" fmla="*/ 228406 h 3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924" h="325487">
                  <a:moveTo>
                    <a:pt x="490370" y="228406"/>
                  </a:moveTo>
                  <a:cubicBezTo>
                    <a:pt x="472840" y="150252"/>
                    <a:pt x="430978" y="5835"/>
                    <a:pt x="430978" y="5835"/>
                  </a:cubicBezTo>
                  <a:cubicBezTo>
                    <a:pt x="430148" y="2344"/>
                    <a:pt x="30774" y="-4453"/>
                    <a:pt x="27201" y="4251"/>
                  </a:cubicBezTo>
                  <a:cubicBezTo>
                    <a:pt x="24460" y="10874"/>
                    <a:pt x="4595" y="162060"/>
                    <a:pt x="699" y="243807"/>
                  </a:cubicBezTo>
                  <a:cubicBezTo>
                    <a:pt x="-528" y="269136"/>
                    <a:pt x="-279" y="287954"/>
                    <a:pt x="2573" y="293564"/>
                  </a:cubicBezTo>
                  <a:cubicBezTo>
                    <a:pt x="14546" y="317272"/>
                    <a:pt x="169052" y="328786"/>
                    <a:pt x="178791" y="321049"/>
                  </a:cubicBezTo>
                  <a:cubicBezTo>
                    <a:pt x="181929" y="318571"/>
                    <a:pt x="187301" y="297165"/>
                    <a:pt x="193283" y="269136"/>
                  </a:cubicBezTo>
                  <a:cubicBezTo>
                    <a:pt x="205939" y="210344"/>
                    <a:pt x="221410" y="122445"/>
                    <a:pt x="225019" y="120142"/>
                  </a:cubicBezTo>
                  <a:cubicBezTo>
                    <a:pt x="230317" y="116725"/>
                    <a:pt x="246942" y="112589"/>
                    <a:pt x="252167" y="115288"/>
                  </a:cubicBezTo>
                  <a:cubicBezTo>
                    <a:pt x="255878" y="117158"/>
                    <a:pt x="277192" y="217611"/>
                    <a:pt x="296300" y="278522"/>
                  </a:cubicBezTo>
                  <a:cubicBezTo>
                    <a:pt x="303943" y="302664"/>
                    <a:pt x="311198" y="320625"/>
                    <a:pt x="316894" y="323646"/>
                  </a:cubicBezTo>
                  <a:cubicBezTo>
                    <a:pt x="336833" y="334404"/>
                    <a:pt x="491164" y="295323"/>
                    <a:pt x="497542" y="276183"/>
                  </a:cubicBezTo>
                  <a:cubicBezTo>
                    <a:pt x="499056" y="271577"/>
                    <a:pt x="495954" y="253340"/>
                    <a:pt x="490370" y="228406"/>
                  </a:cubicBezTo>
                </a:path>
              </a:pathLst>
            </a:custGeom>
            <a:solidFill>
              <a:srgbClr val="3A3F5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69" name="Freeform 1068">
              <a:extLst>
                <a:ext uri="{FF2B5EF4-FFF2-40B4-BE49-F238E27FC236}">
                  <a16:creationId xmlns:a16="http://schemas.microsoft.com/office/drawing/2014/main" id="{1322C5BE-1B9B-A274-72EC-20901CCAF9AA}"/>
                </a:ext>
              </a:extLst>
            </p:cNvPr>
            <p:cNvSpPr/>
            <p:nvPr/>
          </p:nvSpPr>
          <p:spPr>
            <a:xfrm>
              <a:off x="4877606" y="-1381891"/>
              <a:ext cx="621141" cy="571837"/>
            </a:xfrm>
            <a:custGeom>
              <a:avLst/>
              <a:gdLst>
                <a:gd name="connsiteX0" fmla="*/ 265705 w 621141"/>
                <a:gd name="connsiteY0" fmla="*/ 11666 h 571837"/>
                <a:gd name="connsiteX1" fmla="*/ 146313 w 621141"/>
                <a:gd name="connsiteY1" fmla="*/ 51209 h 571837"/>
                <a:gd name="connsiteX2" fmla="*/ 41709 w 621141"/>
                <a:gd name="connsiteY2" fmla="*/ 168499 h 571837"/>
                <a:gd name="connsiteX3" fmla="*/ 68 w 621141"/>
                <a:gd name="connsiteY3" fmla="*/ 216820 h 571837"/>
                <a:gd name="connsiteX4" fmla="*/ 126698 w 621141"/>
                <a:gd name="connsiteY4" fmla="*/ 271228 h 571837"/>
                <a:gd name="connsiteX5" fmla="*/ 149018 w 621141"/>
                <a:gd name="connsiteY5" fmla="*/ 225966 h 571837"/>
                <a:gd name="connsiteX6" fmla="*/ 141412 w 621141"/>
                <a:gd name="connsiteY6" fmla="*/ 373017 h 571837"/>
                <a:gd name="connsiteX7" fmla="*/ 134488 w 621141"/>
                <a:gd name="connsiteY7" fmla="*/ 438349 h 571837"/>
                <a:gd name="connsiteX8" fmla="*/ 114402 w 621141"/>
                <a:gd name="connsiteY8" fmla="*/ 505239 h 571837"/>
                <a:gd name="connsiteX9" fmla="*/ 342580 w 621141"/>
                <a:gd name="connsiteY9" fmla="*/ 571768 h 571837"/>
                <a:gd name="connsiteX10" fmla="*/ 557521 w 621141"/>
                <a:gd name="connsiteY10" fmla="*/ 508186 h 571837"/>
                <a:gd name="connsiteX11" fmla="*/ 545696 w 621141"/>
                <a:gd name="connsiteY11" fmla="*/ 474870 h 571837"/>
                <a:gd name="connsiteX12" fmla="*/ 549804 w 621141"/>
                <a:gd name="connsiteY12" fmla="*/ 426081 h 571837"/>
                <a:gd name="connsiteX13" fmla="*/ 533078 w 621141"/>
                <a:gd name="connsiteY13" fmla="*/ 366569 h 571837"/>
                <a:gd name="connsiteX14" fmla="*/ 515807 w 621141"/>
                <a:gd name="connsiteY14" fmla="*/ 187640 h 571837"/>
                <a:gd name="connsiteX15" fmla="*/ 533438 w 621141"/>
                <a:gd name="connsiteY15" fmla="*/ 202828 h 571837"/>
                <a:gd name="connsiteX16" fmla="*/ 620808 w 621141"/>
                <a:gd name="connsiteY16" fmla="*/ 116652 h 571837"/>
                <a:gd name="connsiteX17" fmla="*/ 425769 w 621141"/>
                <a:gd name="connsiteY17" fmla="*/ 4113 h 571837"/>
                <a:gd name="connsiteX18" fmla="*/ 265705 w 621141"/>
                <a:gd name="connsiteY18" fmla="*/ 11666 h 57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1141" h="571837">
                  <a:moveTo>
                    <a:pt x="265705" y="11666"/>
                  </a:moveTo>
                  <a:cubicBezTo>
                    <a:pt x="265705" y="11666"/>
                    <a:pt x="208991" y="3966"/>
                    <a:pt x="146313" y="51209"/>
                  </a:cubicBezTo>
                  <a:cubicBezTo>
                    <a:pt x="83682" y="98377"/>
                    <a:pt x="55989" y="147775"/>
                    <a:pt x="41709" y="168499"/>
                  </a:cubicBezTo>
                  <a:cubicBezTo>
                    <a:pt x="27466" y="189297"/>
                    <a:pt x="-1593" y="210704"/>
                    <a:pt x="68" y="216820"/>
                  </a:cubicBezTo>
                  <a:cubicBezTo>
                    <a:pt x="1656" y="222650"/>
                    <a:pt x="86497" y="266190"/>
                    <a:pt x="126698" y="271228"/>
                  </a:cubicBezTo>
                  <a:cubicBezTo>
                    <a:pt x="128978" y="271513"/>
                    <a:pt x="147042" y="225966"/>
                    <a:pt x="149018" y="225966"/>
                  </a:cubicBezTo>
                  <a:cubicBezTo>
                    <a:pt x="149018" y="225966"/>
                    <a:pt x="146784" y="343902"/>
                    <a:pt x="141412" y="373017"/>
                  </a:cubicBezTo>
                  <a:cubicBezTo>
                    <a:pt x="133916" y="413922"/>
                    <a:pt x="132005" y="428706"/>
                    <a:pt x="134488" y="438349"/>
                  </a:cubicBezTo>
                  <a:cubicBezTo>
                    <a:pt x="136981" y="447956"/>
                    <a:pt x="106002" y="479006"/>
                    <a:pt x="114402" y="505239"/>
                  </a:cubicBezTo>
                  <a:cubicBezTo>
                    <a:pt x="122839" y="531536"/>
                    <a:pt x="223696" y="573776"/>
                    <a:pt x="342580" y="571768"/>
                  </a:cubicBezTo>
                  <a:cubicBezTo>
                    <a:pt x="461502" y="569788"/>
                    <a:pt x="556404" y="527363"/>
                    <a:pt x="557521" y="508186"/>
                  </a:cubicBezTo>
                  <a:cubicBezTo>
                    <a:pt x="558675" y="489009"/>
                    <a:pt x="543712" y="493182"/>
                    <a:pt x="545696" y="474870"/>
                  </a:cubicBezTo>
                  <a:cubicBezTo>
                    <a:pt x="547681" y="456596"/>
                    <a:pt x="561924" y="438460"/>
                    <a:pt x="549804" y="426081"/>
                  </a:cubicBezTo>
                  <a:cubicBezTo>
                    <a:pt x="537767" y="413738"/>
                    <a:pt x="532533" y="411039"/>
                    <a:pt x="533078" y="366569"/>
                  </a:cubicBezTo>
                  <a:cubicBezTo>
                    <a:pt x="533650" y="322063"/>
                    <a:pt x="515585" y="207682"/>
                    <a:pt x="515807" y="187640"/>
                  </a:cubicBezTo>
                  <a:lnTo>
                    <a:pt x="533438" y="202828"/>
                  </a:lnTo>
                  <a:cubicBezTo>
                    <a:pt x="556912" y="180520"/>
                    <a:pt x="615113" y="124895"/>
                    <a:pt x="620808" y="116652"/>
                  </a:cubicBezTo>
                  <a:cubicBezTo>
                    <a:pt x="627944" y="106262"/>
                    <a:pt x="519121" y="16557"/>
                    <a:pt x="425769" y="4113"/>
                  </a:cubicBezTo>
                  <a:cubicBezTo>
                    <a:pt x="332380" y="-8413"/>
                    <a:pt x="265705" y="11666"/>
                    <a:pt x="265705" y="11666"/>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70" name="Freeform 1069">
              <a:extLst>
                <a:ext uri="{FF2B5EF4-FFF2-40B4-BE49-F238E27FC236}">
                  <a16:creationId xmlns:a16="http://schemas.microsoft.com/office/drawing/2014/main" id="{649517DB-9BE1-C0AC-A073-C21EC0F76046}"/>
                </a:ext>
              </a:extLst>
            </p:cNvPr>
            <p:cNvSpPr/>
            <p:nvPr/>
          </p:nvSpPr>
          <p:spPr>
            <a:xfrm>
              <a:off x="5130868" y="-1394973"/>
              <a:ext cx="163394" cy="144257"/>
            </a:xfrm>
            <a:custGeom>
              <a:avLst/>
              <a:gdLst>
                <a:gd name="connsiteX0" fmla="*/ 6637 w 163394"/>
                <a:gd name="connsiteY0" fmla="*/ 18420 h 144257"/>
                <a:gd name="connsiteX1" fmla="*/ 0 w 163394"/>
                <a:gd name="connsiteY1" fmla="*/ 40323 h 144257"/>
                <a:gd name="connsiteX2" fmla="*/ 12120 w 163394"/>
                <a:gd name="connsiteY2" fmla="*/ 87105 h 144257"/>
                <a:gd name="connsiteX3" fmla="*/ 98623 w 163394"/>
                <a:gd name="connsiteY3" fmla="*/ 144240 h 144257"/>
                <a:gd name="connsiteX4" fmla="*/ 149540 w 163394"/>
                <a:gd name="connsiteY4" fmla="*/ 119628 h 144257"/>
                <a:gd name="connsiteX5" fmla="*/ 155734 w 163394"/>
                <a:gd name="connsiteY5" fmla="*/ 19709 h 144257"/>
                <a:gd name="connsiteX6" fmla="*/ 152568 w 163394"/>
                <a:gd name="connsiteY6" fmla="*/ 9531 h 144257"/>
                <a:gd name="connsiteX7" fmla="*/ 142617 w 163394"/>
                <a:gd name="connsiteY7" fmla="*/ 5534 h 144257"/>
                <a:gd name="connsiteX8" fmla="*/ 6637 w 163394"/>
                <a:gd name="connsiteY8" fmla="*/ 18420 h 144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394" h="144257">
                  <a:moveTo>
                    <a:pt x="6637" y="18420"/>
                  </a:moveTo>
                  <a:cubicBezTo>
                    <a:pt x="1809" y="24176"/>
                    <a:pt x="0" y="32015"/>
                    <a:pt x="0" y="40323"/>
                  </a:cubicBezTo>
                  <a:cubicBezTo>
                    <a:pt x="0" y="61480"/>
                    <a:pt x="11474" y="85659"/>
                    <a:pt x="12120" y="87105"/>
                  </a:cubicBezTo>
                  <a:cubicBezTo>
                    <a:pt x="29899" y="124123"/>
                    <a:pt x="61413" y="144958"/>
                    <a:pt x="98623" y="144240"/>
                  </a:cubicBezTo>
                  <a:cubicBezTo>
                    <a:pt x="126389" y="143660"/>
                    <a:pt x="141639" y="130525"/>
                    <a:pt x="149540" y="119628"/>
                  </a:cubicBezTo>
                  <a:cubicBezTo>
                    <a:pt x="174270" y="85447"/>
                    <a:pt x="159020" y="30431"/>
                    <a:pt x="155734" y="19709"/>
                  </a:cubicBezTo>
                  <a:lnTo>
                    <a:pt x="152568" y="9531"/>
                  </a:lnTo>
                  <a:lnTo>
                    <a:pt x="142617" y="5534"/>
                  </a:lnTo>
                  <a:cubicBezTo>
                    <a:pt x="118811" y="-3963"/>
                    <a:pt x="24019" y="-2203"/>
                    <a:pt x="6637" y="1842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71" name="Freeform 1070">
              <a:extLst>
                <a:ext uri="{FF2B5EF4-FFF2-40B4-BE49-F238E27FC236}">
                  <a16:creationId xmlns:a16="http://schemas.microsoft.com/office/drawing/2014/main" id="{7FF61CC2-A9DB-5346-C78D-CF549492A085}"/>
                </a:ext>
              </a:extLst>
            </p:cNvPr>
            <p:cNvSpPr/>
            <p:nvPr/>
          </p:nvSpPr>
          <p:spPr>
            <a:xfrm>
              <a:off x="5153360" y="-1372572"/>
              <a:ext cx="118379" cy="99435"/>
            </a:xfrm>
            <a:custGeom>
              <a:avLst/>
              <a:gdLst>
                <a:gd name="connsiteX0" fmla="*/ 111790 w 118379"/>
                <a:gd name="connsiteY0" fmla="*/ 3932 h 99435"/>
                <a:gd name="connsiteX1" fmla="*/ 75697 w 118379"/>
                <a:gd name="connsiteY1" fmla="*/ 99420 h 99435"/>
                <a:gd name="connsiteX2" fmla="*/ 1379 w 118379"/>
                <a:gd name="connsiteY2" fmla="*/ 10407 h 99435"/>
                <a:gd name="connsiteX3" fmla="*/ 111790 w 118379"/>
                <a:gd name="connsiteY3" fmla="*/ 3932 h 99435"/>
              </a:gdLst>
              <a:ahLst/>
              <a:cxnLst>
                <a:cxn ang="0">
                  <a:pos x="connsiteX0" y="connsiteY0"/>
                </a:cxn>
                <a:cxn ang="0">
                  <a:pos x="connsiteX1" y="connsiteY1"/>
                </a:cxn>
                <a:cxn ang="0">
                  <a:pos x="connsiteX2" y="connsiteY2"/>
                </a:cxn>
                <a:cxn ang="0">
                  <a:pos x="connsiteX3" y="connsiteY3"/>
                </a:cxn>
              </a:cxnLst>
              <a:rect l="l" t="t" r="r" b="b"/>
              <a:pathLst>
                <a:path w="118379" h="99435">
                  <a:moveTo>
                    <a:pt x="111790" y="3932"/>
                  </a:moveTo>
                  <a:cubicBezTo>
                    <a:pt x="111790" y="3932"/>
                    <a:pt x="141218" y="98094"/>
                    <a:pt x="75697" y="99420"/>
                  </a:cubicBezTo>
                  <a:cubicBezTo>
                    <a:pt x="10176" y="100719"/>
                    <a:pt x="-5147" y="18144"/>
                    <a:pt x="1379" y="10407"/>
                  </a:cubicBezTo>
                  <a:cubicBezTo>
                    <a:pt x="7868" y="2670"/>
                    <a:pt x="89829" y="-4809"/>
                    <a:pt x="111790" y="3932"/>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72" name="Freeform 1071">
              <a:extLst>
                <a:ext uri="{FF2B5EF4-FFF2-40B4-BE49-F238E27FC236}">
                  <a16:creationId xmlns:a16="http://schemas.microsoft.com/office/drawing/2014/main" id="{99EE6E95-92AA-056A-584B-39722E62BE43}"/>
                </a:ext>
              </a:extLst>
            </p:cNvPr>
            <p:cNvSpPr/>
            <p:nvPr/>
          </p:nvSpPr>
          <p:spPr>
            <a:xfrm>
              <a:off x="5409644" y="-1754204"/>
              <a:ext cx="98397" cy="206965"/>
            </a:xfrm>
            <a:custGeom>
              <a:avLst/>
              <a:gdLst>
                <a:gd name="connsiteX0" fmla="*/ 38757 w 98397"/>
                <a:gd name="connsiteY0" fmla="*/ 7956 h 206965"/>
                <a:gd name="connsiteX1" fmla="*/ 64502 w 98397"/>
                <a:gd name="connsiteY1" fmla="*/ 81283 h 206965"/>
                <a:gd name="connsiteX2" fmla="*/ 98398 w 98397"/>
                <a:gd name="connsiteY2" fmla="*/ 203972 h 206965"/>
                <a:gd name="connsiteX3" fmla="*/ 9006 w 98397"/>
                <a:gd name="connsiteY3" fmla="*/ 153533 h 206965"/>
                <a:gd name="connsiteX4" fmla="*/ 38757 w 98397"/>
                <a:gd name="connsiteY4" fmla="*/ 7956 h 20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97" h="206965">
                  <a:moveTo>
                    <a:pt x="38757" y="7956"/>
                  </a:moveTo>
                  <a:cubicBezTo>
                    <a:pt x="38757" y="7956"/>
                    <a:pt x="61973" y="22278"/>
                    <a:pt x="64502" y="81283"/>
                  </a:cubicBezTo>
                  <a:cubicBezTo>
                    <a:pt x="66985" y="140288"/>
                    <a:pt x="67281" y="174580"/>
                    <a:pt x="98398" y="203972"/>
                  </a:cubicBezTo>
                  <a:cubicBezTo>
                    <a:pt x="98398" y="203972"/>
                    <a:pt x="15643" y="225414"/>
                    <a:pt x="9006" y="153533"/>
                  </a:cubicBezTo>
                  <a:cubicBezTo>
                    <a:pt x="2406" y="81679"/>
                    <a:pt x="-17966" y="-30942"/>
                    <a:pt x="38757" y="7956"/>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73" name="Freeform 1072">
              <a:extLst>
                <a:ext uri="{FF2B5EF4-FFF2-40B4-BE49-F238E27FC236}">
                  <a16:creationId xmlns:a16="http://schemas.microsoft.com/office/drawing/2014/main" id="{40EAACBB-6A28-6660-2EFB-854265F163BC}"/>
                </a:ext>
              </a:extLst>
            </p:cNvPr>
            <p:cNvSpPr/>
            <p:nvPr/>
          </p:nvSpPr>
          <p:spPr>
            <a:xfrm>
              <a:off x="4921498" y="-1870541"/>
              <a:ext cx="533725" cy="529475"/>
            </a:xfrm>
            <a:custGeom>
              <a:avLst/>
              <a:gdLst>
                <a:gd name="connsiteX0" fmla="*/ 235 w 533725"/>
                <a:gd name="connsiteY0" fmla="*/ 275912 h 529475"/>
                <a:gd name="connsiteX1" fmla="*/ 289494 w 533725"/>
                <a:gd name="connsiteY1" fmla="*/ 529210 h 529475"/>
                <a:gd name="connsiteX2" fmla="*/ 533466 w 533725"/>
                <a:gd name="connsiteY2" fmla="*/ 252231 h 529475"/>
                <a:gd name="connsiteX3" fmla="*/ 255746 w 533725"/>
                <a:gd name="connsiteY3" fmla="*/ 268 h 529475"/>
                <a:gd name="connsiteX4" fmla="*/ 235 w 533725"/>
                <a:gd name="connsiteY4" fmla="*/ 275912 h 529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725" h="529475">
                  <a:moveTo>
                    <a:pt x="235" y="275912"/>
                  </a:moveTo>
                  <a:cubicBezTo>
                    <a:pt x="6475" y="421628"/>
                    <a:pt x="142197" y="535722"/>
                    <a:pt x="289494" y="529210"/>
                  </a:cubicBezTo>
                  <a:cubicBezTo>
                    <a:pt x="436643" y="522661"/>
                    <a:pt x="539595" y="398029"/>
                    <a:pt x="533466" y="252231"/>
                  </a:cubicBezTo>
                  <a:cubicBezTo>
                    <a:pt x="527300" y="106552"/>
                    <a:pt x="402932" y="-6244"/>
                    <a:pt x="255746" y="268"/>
                  </a:cubicBezTo>
                  <a:cubicBezTo>
                    <a:pt x="108486" y="6780"/>
                    <a:pt x="-5894" y="130187"/>
                    <a:pt x="235" y="275912"/>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74" name="Freeform 1073">
              <a:extLst>
                <a:ext uri="{FF2B5EF4-FFF2-40B4-BE49-F238E27FC236}">
                  <a16:creationId xmlns:a16="http://schemas.microsoft.com/office/drawing/2014/main" id="{40032888-3FE6-FCCE-2FDF-E4D221B2783E}"/>
                </a:ext>
              </a:extLst>
            </p:cNvPr>
            <p:cNvSpPr/>
            <p:nvPr/>
          </p:nvSpPr>
          <p:spPr>
            <a:xfrm>
              <a:off x="4873256" y="-1696208"/>
              <a:ext cx="112432" cy="245783"/>
            </a:xfrm>
            <a:custGeom>
              <a:avLst/>
              <a:gdLst>
                <a:gd name="connsiteX0" fmla="*/ 102672 w 112432"/>
                <a:gd name="connsiteY0" fmla="*/ 23176 h 245783"/>
                <a:gd name="connsiteX1" fmla="*/ 106392 w 112432"/>
                <a:gd name="connsiteY1" fmla="*/ 69194 h 245783"/>
                <a:gd name="connsiteX2" fmla="*/ 96580 w 112432"/>
                <a:gd name="connsiteY2" fmla="*/ 245784 h 245783"/>
                <a:gd name="connsiteX3" fmla="*/ 18440 w 112432"/>
                <a:gd name="connsiteY3" fmla="*/ 153675 h 245783"/>
                <a:gd name="connsiteX4" fmla="*/ 102672 w 112432"/>
                <a:gd name="connsiteY4" fmla="*/ 23176 h 245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32" h="245783">
                  <a:moveTo>
                    <a:pt x="102672" y="23176"/>
                  </a:moveTo>
                  <a:cubicBezTo>
                    <a:pt x="102672" y="23176"/>
                    <a:pt x="121891" y="12096"/>
                    <a:pt x="106392" y="69194"/>
                  </a:cubicBezTo>
                  <a:cubicBezTo>
                    <a:pt x="90958" y="126153"/>
                    <a:pt x="40327" y="126365"/>
                    <a:pt x="96580" y="245784"/>
                  </a:cubicBezTo>
                  <a:cubicBezTo>
                    <a:pt x="96580" y="245784"/>
                    <a:pt x="46059" y="220270"/>
                    <a:pt x="18440" y="153675"/>
                  </a:cubicBezTo>
                  <a:cubicBezTo>
                    <a:pt x="-41561" y="9111"/>
                    <a:pt x="60450" y="-31149"/>
                    <a:pt x="102672" y="23176"/>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75" name="Freeform 1074">
              <a:extLst>
                <a:ext uri="{FF2B5EF4-FFF2-40B4-BE49-F238E27FC236}">
                  <a16:creationId xmlns:a16="http://schemas.microsoft.com/office/drawing/2014/main" id="{9495FC28-48EA-E751-1A77-CF320D7562F0}"/>
                </a:ext>
              </a:extLst>
            </p:cNvPr>
            <p:cNvSpPr/>
            <p:nvPr/>
          </p:nvSpPr>
          <p:spPr>
            <a:xfrm>
              <a:off x="4810529" y="-1942606"/>
              <a:ext cx="700776" cy="308271"/>
            </a:xfrm>
            <a:custGeom>
              <a:avLst/>
              <a:gdLst>
                <a:gd name="connsiteX0" fmla="*/ 483827 w 700776"/>
                <a:gd name="connsiteY0" fmla="*/ 151418 h 308271"/>
                <a:gd name="connsiteX1" fmla="*/ 559151 w 700776"/>
                <a:gd name="connsiteY1" fmla="*/ 216363 h 308271"/>
                <a:gd name="connsiteX2" fmla="*/ 616198 w 700776"/>
                <a:gd name="connsiteY2" fmla="*/ 207650 h 308271"/>
                <a:gd name="connsiteX3" fmla="*/ 677353 w 700776"/>
                <a:gd name="connsiteY3" fmla="*/ 213766 h 308271"/>
                <a:gd name="connsiteX4" fmla="*/ 695999 w 700776"/>
                <a:gd name="connsiteY4" fmla="*/ 186428 h 308271"/>
                <a:gd name="connsiteX5" fmla="*/ 629214 w 700776"/>
                <a:gd name="connsiteY5" fmla="*/ 134359 h 308271"/>
                <a:gd name="connsiteX6" fmla="*/ 488083 w 700776"/>
                <a:gd name="connsiteY6" fmla="*/ 59816 h 308271"/>
                <a:gd name="connsiteX7" fmla="*/ 355749 w 700776"/>
                <a:gd name="connsiteY7" fmla="*/ 120 h 308271"/>
                <a:gd name="connsiteX8" fmla="*/ 149032 w 700776"/>
                <a:gd name="connsiteY8" fmla="*/ 117448 h 308271"/>
                <a:gd name="connsiteX9" fmla="*/ 29280 w 700776"/>
                <a:gd name="connsiteY9" fmla="*/ 147531 h 308271"/>
                <a:gd name="connsiteX10" fmla="*/ 71105 w 700776"/>
                <a:gd name="connsiteY10" fmla="*/ 204233 h 308271"/>
                <a:gd name="connsiteX11" fmla="*/ 0 w 700776"/>
                <a:gd name="connsiteY11" fmla="*/ 289617 h 308271"/>
                <a:gd name="connsiteX12" fmla="*/ 162519 w 700776"/>
                <a:gd name="connsiteY12" fmla="*/ 288282 h 308271"/>
                <a:gd name="connsiteX13" fmla="*/ 318650 w 700776"/>
                <a:gd name="connsiteY13" fmla="*/ 194985 h 308271"/>
                <a:gd name="connsiteX14" fmla="*/ 336567 w 700776"/>
                <a:gd name="connsiteY14" fmla="*/ 251005 h 308271"/>
                <a:gd name="connsiteX15" fmla="*/ 415066 w 700776"/>
                <a:gd name="connsiteY15" fmla="*/ 157681 h 308271"/>
                <a:gd name="connsiteX16" fmla="*/ 437968 w 700776"/>
                <a:gd name="connsiteY16" fmla="*/ 218196 h 308271"/>
                <a:gd name="connsiteX17" fmla="*/ 483827 w 700776"/>
                <a:gd name="connsiteY17" fmla="*/ 151418 h 308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00776" h="308271">
                  <a:moveTo>
                    <a:pt x="483827" y="151418"/>
                  </a:moveTo>
                  <a:cubicBezTo>
                    <a:pt x="483827" y="151418"/>
                    <a:pt x="490030" y="192793"/>
                    <a:pt x="559151" y="216363"/>
                  </a:cubicBezTo>
                  <a:cubicBezTo>
                    <a:pt x="628244" y="239998"/>
                    <a:pt x="619189" y="214595"/>
                    <a:pt x="616198" y="207650"/>
                  </a:cubicBezTo>
                  <a:cubicBezTo>
                    <a:pt x="616198" y="207650"/>
                    <a:pt x="647214" y="221291"/>
                    <a:pt x="677353" y="213766"/>
                  </a:cubicBezTo>
                  <a:cubicBezTo>
                    <a:pt x="707538" y="206250"/>
                    <a:pt x="702128" y="185240"/>
                    <a:pt x="695999" y="186428"/>
                  </a:cubicBezTo>
                  <a:cubicBezTo>
                    <a:pt x="689685" y="187616"/>
                    <a:pt x="659075" y="183582"/>
                    <a:pt x="629214" y="134359"/>
                  </a:cubicBezTo>
                  <a:cubicBezTo>
                    <a:pt x="599398" y="85072"/>
                    <a:pt x="554434" y="17897"/>
                    <a:pt x="488083" y="59816"/>
                  </a:cubicBezTo>
                  <a:cubicBezTo>
                    <a:pt x="488083" y="59816"/>
                    <a:pt x="470636" y="3897"/>
                    <a:pt x="355749" y="120"/>
                  </a:cubicBezTo>
                  <a:cubicBezTo>
                    <a:pt x="240797" y="-3619"/>
                    <a:pt x="196738" y="80752"/>
                    <a:pt x="149032" y="117448"/>
                  </a:cubicBezTo>
                  <a:cubicBezTo>
                    <a:pt x="101217" y="154190"/>
                    <a:pt x="76736" y="167610"/>
                    <a:pt x="29280" y="147531"/>
                  </a:cubicBezTo>
                  <a:cubicBezTo>
                    <a:pt x="29280" y="147531"/>
                    <a:pt x="6314" y="176959"/>
                    <a:pt x="71105" y="204233"/>
                  </a:cubicBezTo>
                  <a:cubicBezTo>
                    <a:pt x="71105" y="204233"/>
                    <a:pt x="59825" y="262160"/>
                    <a:pt x="0" y="289617"/>
                  </a:cubicBezTo>
                  <a:cubicBezTo>
                    <a:pt x="0" y="289617"/>
                    <a:pt x="74825" y="332466"/>
                    <a:pt x="162519" y="288282"/>
                  </a:cubicBezTo>
                  <a:cubicBezTo>
                    <a:pt x="162519" y="288282"/>
                    <a:pt x="253674" y="297317"/>
                    <a:pt x="318650" y="194985"/>
                  </a:cubicBezTo>
                  <a:cubicBezTo>
                    <a:pt x="318650" y="194985"/>
                    <a:pt x="323441" y="250471"/>
                    <a:pt x="336567" y="251005"/>
                  </a:cubicBezTo>
                  <a:cubicBezTo>
                    <a:pt x="349767" y="251659"/>
                    <a:pt x="415066" y="157681"/>
                    <a:pt x="415066" y="157681"/>
                  </a:cubicBezTo>
                  <a:cubicBezTo>
                    <a:pt x="415066" y="157681"/>
                    <a:pt x="422387" y="216538"/>
                    <a:pt x="437968" y="218196"/>
                  </a:cubicBezTo>
                  <a:cubicBezTo>
                    <a:pt x="453615" y="219817"/>
                    <a:pt x="483827" y="151418"/>
                    <a:pt x="483827" y="151418"/>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76" name="Freeform 1075">
              <a:extLst>
                <a:ext uri="{FF2B5EF4-FFF2-40B4-BE49-F238E27FC236}">
                  <a16:creationId xmlns:a16="http://schemas.microsoft.com/office/drawing/2014/main" id="{86CB4B9E-FFE2-52BF-9209-1552CAAD7E4D}"/>
                </a:ext>
              </a:extLst>
            </p:cNvPr>
            <p:cNvSpPr/>
            <p:nvPr/>
          </p:nvSpPr>
          <p:spPr>
            <a:xfrm>
              <a:off x="5293905" y="-1876975"/>
              <a:ext cx="11979" cy="85794"/>
            </a:xfrm>
            <a:custGeom>
              <a:avLst/>
              <a:gdLst>
                <a:gd name="connsiteX0" fmla="*/ 451 w 11979"/>
                <a:gd name="connsiteY0" fmla="*/ 85787 h 85794"/>
                <a:gd name="connsiteX1" fmla="*/ 11417 w 11979"/>
                <a:gd name="connsiteY1" fmla="*/ 43473 h 85794"/>
                <a:gd name="connsiteX2" fmla="*/ 6765 w 11979"/>
                <a:gd name="connsiteY2" fmla="*/ 7 h 85794"/>
                <a:gd name="connsiteX3" fmla="*/ 5177 w 11979"/>
                <a:gd name="connsiteY3" fmla="*/ 42938 h 85794"/>
                <a:gd name="connsiteX4" fmla="*/ 451 w 11979"/>
                <a:gd name="connsiteY4" fmla="*/ 85787 h 85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79" h="85794">
                  <a:moveTo>
                    <a:pt x="451" y="85787"/>
                  </a:moveTo>
                  <a:cubicBezTo>
                    <a:pt x="1864" y="86220"/>
                    <a:pt x="9359" y="67798"/>
                    <a:pt x="11417" y="43473"/>
                  </a:cubicBezTo>
                  <a:cubicBezTo>
                    <a:pt x="13688" y="19045"/>
                    <a:pt x="8454" y="-417"/>
                    <a:pt x="6765" y="7"/>
                  </a:cubicBezTo>
                  <a:cubicBezTo>
                    <a:pt x="5030" y="366"/>
                    <a:pt x="7374" y="19405"/>
                    <a:pt x="5177" y="42938"/>
                  </a:cubicBezTo>
                  <a:cubicBezTo>
                    <a:pt x="3193" y="66500"/>
                    <a:pt x="-1460" y="85179"/>
                    <a:pt x="451" y="85787"/>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77" name="Freeform 1076">
              <a:extLst>
                <a:ext uri="{FF2B5EF4-FFF2-40B4-BE49-F238E27FC236}">
                  <a16:creationId xmlns:a16="http://schemas.microsoft.com/office/drawing/2014/main" id="{827BB6C3-93F0-4E96-ED6D-224645A686EF}"/>
                </a:ext>
              </a:extLst>
            </p:cNvPr>
            <p:cNvSpPr/>
            <p:nvPr/>
          </p:nvSpPr>
          <p:spPr>
            <a:xfrm>
              <a:off x="5225554" y="-1894524"/>
              <a:ext cx="61415" cy="109648"/>
            </a:xfrm>
            <a:custGeom>
              <a:avLst/>
              <a:gdLst>
                <a:gd name="connsiteX0" fmla="*/ 41 w 61415"/>
                <a:gd name="connsiteY0" fmla="*/ 109600 h 109648"/>
                <a:gd name="connsiteX1" fmla="*/ 26765 w 61415"/>
                <a:gd name="connsiteY1" fmla="*/ 46773 h 109648"/>
                <a:gd name="connsiteX2" fmla="*/ 43094 w 61415"/>
                <a:gd name="connsiteY2" fmla="*/ 5075 h 109648"/>
                <a:gd name="connsiteX3" fmla="*/ 61380 w 61415"/>
                <a:gd name="connsiteY3" fmla="*/ 5186 h 109648"/>
                <a:gd name="connsiteX4" fmla="*/ 41257 w 61415"/>
                <a:gd name="connsiteY4" fmla="*/ 1013 h 109648"/>
                <a:gd name="connsiteX5" fmla="*/ 20774 w 61415"/>
                <a:gd name="connsiteY5" fmla="*/ 45225 h 109648"/>
                <a:gd name="connsiteX6" fmla="*/ 41 w 61415"/>
                <a:gd name="connsiteY6" fmla="*/ 109600 h 10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415" h="109648">
                  <a:moveTo>
                    <a:pt x="41" y="109600"/>
                  </a:moveTo>
                  <a:cubicBezTo>
                    <a:pt x="1989" y="110963"/>
                    <a:pt x="18291" y="83653"/>
                    <a:pt x="26765" y="46773"/>
                  </a:cubicBezTo>
                  <a:cubicBezTo>
                    <a:pt x="32497" y="29465"/>
                    <a:pt x="33143" y="9680"/>
                    <a:pt x="43094" y="5075"/>
                  </a:cubicBezTo>
                  <a:cubicBezTo>
                    <a:pt x="53193" y="903"/>
                    <a:pt x="61307" y="6586"/>
                    <a:pt x="61380" y="5186"/>
                  </a:cubicBezTo>
                  <a:cubicBezTo>
                    <a:pt x="61953" y="5434"/>
                    <a:pt x="55500" y="-2809"/>
                    <a:pt x="41257" y="1013"/>
                  </a:cubicBezTo>
                  <a:cubicBezTo>
                    <a:pt x="26617" y="8059"/>
                    <a:pt x="26765" y="28314"/>
                    <a:pt x="20774" y="45225"/>
                  </a:cubicBezTo>
                  <a:cubicBezTo>
                    <a:pt x="12189" y="81893"/>
                    <a:pt x="-827" y="108807"/>
                    <a:pt x="41" y="109600"/>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78" name="Freeform 1077">
              <a:extLst>
                <a:ext uri="{FF2B5EF4-FFF2-40B4-BE49-F238E27FC236}">
                  <a16:creationId xmlns:a16="http://schemas.microsoft.com/office/drawing/2014/main" id="{BA1854B2-B262-B75B-BF32-AFED9C403124}"/>
                </a:ext>
              </a:extLst>
            </p:cNvPr>
            <p:cNvSpPr/>
            <p:nvPr/>
          </p:nvSpPr>
          <p:spPr>
            <a:xfrm>
              <a:off x="5130259" y="-1921246"/>
              <a:ext cx="129250" cy="170138"/>
            </a:xfrm>
            <a:custGeom>
              <a:avLst/>
              <a:gdLst>
                <a:gd name="connsiteX0" fmla="*/ 0 w 129250"/>
                <a:gd name="connsiteY0" fmla="*/ 170107 h 170138"/>
                <a:gd name="connsiteX1" fmla="*/ 43920 w 129250"/>
                <a:gd name="connsiteY1" fmla="*/ 62275 h 170138"/>
                <a:gd name="connsiteX2" fmla="*/ 95733 w 129250"/>
                <a:gd name="connsiteY2" fmla="*/ 5389 h 170138"/>
                <a:gd name="connsiteX3" fmla="*/ 129232 w 129250"/>
                <a:gd name="connsiteY3" fmla="*/ 4671 h 170138"/>
                <a:gd name="connsiteX4" fmla="*/ 94866 w 129250"/>
                <a:gd name="connsiteY4" fmla="*/ 1106 h 170138"/>
                <a:gd name="connsiteX5" fmla="*/ 38225 w 129250"/>
                <a:gd name="connsiteY5" fmla="*/ 59715 h 170138"/>
                <a:gd name="connsiteX6" fmla="*/ 0 w 129250"/>
                <a:gd name="connsiteY6" fmla="*/ 170107 h 17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250" h="170138">
                  <a:moveTo>
                    <a:pt x="0" y="170107"/>
                  </a:moveTo>
                  <a:cubicBezTo>
                    <a:pt x="3388" y="171580"/>
                    <a:pt x="19403" y="121243"/>
                    <a:pt x="43920" y="62275"/>
                  </a:cubicBezTo>
                  <a:cubicBezTo>
                    <a:pt x="54988" y="31907"/>
                    <a:pt x="74281" y="8917"/>
                    <a:pt x="95733" y="5389"/>
                  </a:cubicBezTo>
                  <a:cubicBezTo>
                    <a:pt x="116069" y="784"/>
                    <a:pt x="129195" y="5822"/>
                    <a:pt x="129232" y="4671"/>
                  </a:cubicBezTo>
                  <a:cubicBezTo>
                    <a:pt x="129805" y="4275"/>
                    <a:pt x="116826" y="-2633"/>
                    <a:pt x="94866" y="1106"/>
                  </a:cubicBezTo>
                  <a:cubicBezTo>
                    <a:pt x="71466" y="3372"/>
                    <a:pt x="48785" y="29641"/>
                    <a:pt x="38225" y="59715"/>
                  </a:cubicBezTo>
                  <a:cubicBezTo>
                    <a:pt x="13265" y="119769"/>
                    <a:pt x="323" y="170070"/>
                    <a:pt x="0" y="170107"/>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79" name="Freeform 1078">
              <a:extLst>
                <a:ext uri="{FF2B5EF4-FFF2-40B4-BE49-F238E27FC236}">
                  <a16:creationId xmlns:a16="http://schemas.microsoft.com/office/drawing/2014/main" id="{58664507-0753-FEF9-C6A1-1CD216BBAC16}"/>
                </a:ext>
              </a:extLst>
            </p:cNvPr>
            <p:cNvSpPr/>
            <p:nvPr/>
          </p:nvSpPr>
          <p:spPr>
            <a:xfrm>
              <a:off x="4814310" y="-1932868"/>
              <a:ext cx="424656" cy="284093"/>
            </a:xfrm>
            <a:custGeom>
              <a:avLst/>
              <a:gdLst>
                <a:gd name="connsiteX0" fmla="*/ 4 w 424656"/>
                <a:gd name="connsiteY0" fmla="*/ 283223 h 284093"/>
                <a:gd name="connsiteX1" fmla="*/ 78042 w 424656"/>
                <a:gd name="connsiteY1" fmla="*/ 274012 h 284093"/>
                <a:gd name="connsiteX2" fmla="*/ 227388 w 424656"/>
                <a:gd name="connsiteY2" fmla="*/ 159558 h 284093"/>
                <a:gd name="connsiteX3" fmla="*/ 351073 w 424656"/>
                <a:gd name="connsiteY3" fmla="*/ 19056 h 284093"/>
                <a:gd name="connsiteX4" fmla="*/ 424523 w 424656"/>
                <a:gd name="connsiteY4" fmla="*/ 6575 h 284093"/>
                <a:gd name="connsiteX5" fmla="*/ 348802 w 424656"/>
                <a:gd name="connsiteY5" fmla="*/ 15242 h 284093"/>
                <a:gd name="connsiteX6" fmla="*/ 222523 w 424656"/>
                <a:gd name="connsiteY6" fmla="*/ 155643 h 284093"/>
                <a:gd name="connsiteX7" fmla="*/ 76592 w 424656"/>
                <a:gd name="connsiteY7" fmla="*/ 269803 h 284093"/>
                <a:gd name="connsiteX8" fmla="*/ 4 w 424656"/>
                <a:gd name="connsiteY8" fmla="*/ 283223 h 284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4656" h="284093">
                  <a:moveTo>
                    <a:pt x="4" y="283223"/>
                  </a:moveTo>
                  <a:cubicBezTo>
                    <a:pt x="-393" y="282863"/>
                    <a:pt x="30872" y="288768"/>
                    <a:pt x="78042" y="274012"/>
                  </a:cubicBezTo>
                  <a:cubicBezTo>
                    <a:pt x="125738" y="260343"/>
                    <a:pt x="181123" y="217126"/>
                    <a:pt x="227388" y="159558"/>
                  </a:cubicBezTo>
                  <a:cubicBezTo>
                    <a:pt x="275093" y="103326"/>
                    <a:pt x="309174" y="43925"/>
                    <a:pt x="351073" y="19056"/>
                  </a:cubicBezTo>
                  <a:cubicBezTo>
                    <a:pt x="392750" y="-8604"/>
                    <a:pt x="425852" y="7294"/>
                    <a:pt x="424523" y="6575"/>
                  </a:cubicBezTo>
                  <a:cubicBezTo>
                    <a:pt x="427080" y="5893"/>
                    <a:pt x="392676" y="-12427"/>
                    <a:pt x="348802" y="15242"/>
                  </a:cubicBezTo>
                  <a:cubicBezTo>
                    <a:pt x="304734" y="40324"/>
                    <a:pt x="269942" y="99982"/>
                    <a:pt x="222523" y="155643"/>
                  </a:cubicBezTo>
                  <a:cubicBezTo>
                    <a:pt x="176581" y="212778"/>
                    <a:pt x="122931" y="255341"/>
                    <a:pt x="76592" y="269803"/>
                  </a:cubicBezTo>
                  <a:cubicBezTo>
                    <a:pt x="30798" y="285378"/>
                    <a:pt x="-282" y="281169"/>
                    <a:pt x="4" y="283223"/>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80" name="Freeform 1079">
              <a:extLst>
                <a:ext uri="{FF2B5EF4-FFF2-40B4-BE49-F238E27FC236}">
                  <a16:creationId xmlns:a16="http://schemas.microsoft.com/office/drawing/2014/main" id="{D51E70C3-C414-7C76-3DCE-7B83F0448581}"/>
                </a:ext>
              </a:extLst>
            </p:cNvPr>
            <p:cNvSpPr/>
            <p:nvPr/>
          </p:nvSpPr>
          <p:spPr>
            <a:xfrm>
              <a:off x="4980052" y="-1920205"/>
              <a:ext cx="238901" cy="264418"/>
            </a:xfrm>
            <a:custGeom>
              <a:avLst/>
              <a:gdLst>
                <a:gd name="connsiteX0" fmla="*/ 21 w 238901"/>
                <a:gd name="connsiteY0" fmla="*/ 264407 h 264418"/>
                <a:gd name="connsiteX1" fmla="*/ 41024 w 238901"/>
                <a:gd name="connsiteY1" fmla="*/ 229829 h 264418"/>
                <a:gd name="connsiteX2" fmla="*/ 114438 w 238901"/>
                <a:gd name="connsiteY2" fmla="*/ 123545 h 264418"/>
                <a:gd name="connsiteX3" fmla="*/ 191959 w 238901"/>
                <a:gd name="connsiteY3" fmla="*/ 22014 h 264418"/>
                <a:gd name="connsiteX4" fmla="*/ 238842 w 238901"/>
                <a:gd name="connsiteY4" fmla="*/ 1971 h 264418"/>
                <a:gd name="connsiteX5" fmla="*/ 189042 w 238901"/>
                <a:gd name="connsiteY5" fmla="*/ 18634 h 264418"/>
                <a:gd name="connsiteX6" fmla="*/ 109176 w 238901"/>
                <a:gd name="connsiteY6" fmla="*/ 120275 h 264418"/>
                <a:gd name="connsiteX7" fmla="*/ 37674 w 238901"/>
                <a:gd name="connsiteY7" fmla="*/ 227029 h 264418"/>
                <a:gd name="connsiteX8" fmla="*/ 21 w 238901"/>
                <a:gd name="connsiteY8" fmla="*/ 264407 h 264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901" h="264418">
                  <a:moveTo>
                    <a:pt x="21" y="264407"/>
                  </a:moveTo>
                  <a:cubicBezTo>
                    <a:pt x="21" y="264803"/>
                    <a:pt x="19424" y="255445"/>
                    <a:pt x="41024" y="229829"/>
                  </a:cubicBezTo>
                  <a:cubicBezTo>
                    <a:pt x="62948" y="204647"/>
                    <a:pt x="87253" y="165860"/>
                    <a:pt x="114438" y="123545"/>
                  </a:cubicBezTo>
                  <a:cubicBezTo>
                    <a:pt x="141807" y="81525"/>
                    <a:pt x="166869" y="43171"/>
                    <a:pt x="191959" y="22014"/>
                  </a:cubicBezTo>
                  <a:cubicBezTo>
                    <a:pt x="216522" y="-1308"/>
                    <a:pt x="239304" y="1179"/>
                    <a:pt x="238842" y="1971"/>
                  </a:cubicBezTo>
                  <a:cubicBezTo>
                    <a:pt x="240282" y="-516"/>
                    <a:pt x="215036" y="-4651"/>
                    <a:pt x="189042" y="18634"/>
                  </a:cubicBezTo>
                  <a:cubicBezTo>
                    <a:pt x="162466" y="39717"/>
                    <a:pt x="136573" y="78210"/>
                    <a:pt x="109176" y="120275"/>
                  </a:cubicBezTo>
                  <a:cubicBezTo>
                    <a:pt x="81880" y="162618"/>
                    <a:pt x="58369" y="201626"/>
                    <a:pt x="37674" y="227029"/>
                  </a:cubicBezTo>
                  <a:cubicBezTo>
                    <a:pt x="17329" y="252893"/>
                    <a:pt x="-699" y="263219"/>
                    <a:pt x="21" y="264407"/>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81" name="Freeform 1080">
              <a:extLst>
                <a:ext uri="{FF2B5EF4-FFF2-40B4-BE49-F238E27FC236}">
                  <a16:creationId xmlns:a16="http://schemas.microsoft.com/office/drawing/2014/main" id="{2ABF0F0E-F0A8-D005-E95D-13ECBEB035F9}"/>
                </a:ext>
              </a:extLst>
            </p:cNvPr>
            <p:cNvSpPr/>
            <p:nvPr/>
          </p:nvSpPr>
          <p:spPr>
            <a:xfrm>
              <a:off x="4881629" y="-1937205"/>
              <a:ext cx="251487" cy="199080"/>
            </a:xfrm>
            <a:custGeom>
              <a:avLst/>
              <a:gdLst>
                <a:gd name="connsiteX0" fmla="*/ 6 w 251487"/>
                <a:gd name="connsiteY0" fmla="*/ 198832 h 199080"/>
                <a:gd name="connsiteX1" fmla="*/ 47969 w 251487"/>
                <a:gd name="connsiteY1" fmla="*/ 189160 h 199080"/>
                <a:gd name="connsiteX2" fmla="*/ 132847 w 251487"/>
                <a:gd name="connsiteY2" fmla="*/ 108455 h 199080"/>
                <a:gd name="connsiteX3" fmla="*/ 208605 w 251487"/>
                <a:gd name="connsiteY3" fmla="*/ 21062 h 199080"/>
                <a:gd name="connsiteX4" fmla="*/ 251483 w 251487"/>
                <a:gd name="connsiteY4" fmla="*/ 264 h 199080"/>
                <a:gd name="connsiteX5" fmla="*/ 206011 w 251487"/>
                <a:gd name="connsiteY5" fmla="*/ 17535 h 199080"/>
                <a:gd name="connsiteX6" fmla="*/ 127761 w 251487"/>
                <a:gd name="connsiteY6" fmla="*/ 104964 h 199080"/>
                <a:gd name="connsiteX7" fmla="*/ 46022 w 251487"/>
                <a:gd name="connsiteY7" fmla="*/ 185163 h 199080"/>
                <a:gd name="connsiteX8" fmla="*/ 6 w 251487"/>
                <a:gd name="connsiteY8" fmla="*/ 198832 h 199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1487" h="199080">
                  <a:moveTo>
                    <a:pt x="6" y="198832"/>
                  </a:moveTo>
                  <a:cubicBezTo>
                    <a:pt x="-391" y="198832"/>
                    <a:pt x="19621" y="201530"/>
                    <a:pt x="47969" y="189160"/>
                  </a:cubicBezTo>
                  <a:cubicBezTo>
                    <a:pt x="77028" y="177674"/>
                    <a:pt x="107029" y="145980"/>
                    <a:pt x="132847" y="108455"/>
                  </a:cubicBezTo>
                  <a:cubicBezTo>
                    <a:pt x="158629" y="70635"/>
                    <a:pt x="183765" y="37826"/>
                    <a:pt x="208605" y="21062"/>
                  </a:cubicBezTo>
                  <a:cubicBezTo>
                    <a:pt x="232550" y="3212"/>
                    <a:pt x="251843" y="1020"/>
                    <a:pt x="251483" y="264"/>
                  </a:cubicBezTo>
                  <a:cubicBezTo>
                    <a:pt x="251843" y="-675"/>
                    <a:pt x="231470" y="6"/>
                    <a:pt x="206011" y="17535"/>
                  </a:cubicBezTo>
                  <a:cubicBezTo>
                    <a:pt x="179833" y="33865"/>
                    <a:pt x="153257" y="67365"/>
                    <a:pt x="127761" y="104964"/>
                  </a:cubicBezTo>
                  <a:cubicBezTo>
                    <a:pt x="101979" y="142314"/>
                    <a:pt x="73567" y="173179"/>
                    <a:pt x="46022" y="185163"/>
                  </a:cubicBezTo>
                  <a:cubicBezTo>
                    <a:pt x="19262" y="198113"/>
                    <a:pt x="-280" y="197211"/>
                    <a:pt x="6" y="198832"/>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82" name="Freeform 1081">
              <a:extLst>
                <a:ext uri="{FF2B5EF4-FFF2-40B4-BE49-F238E27FC236}">
                  <a16:creationId xmlns:a16="http://schemas.microsoft.com/office/drawing/2014/main" id="{83D0A87D-FDC6-E847-A7F3-244A3D81B001}"/>
                </a:ext>
              </a:extLst>
            </p:cNvPr>
            <p:cNvSpPr/>
            <p:nvPr/>
          </p:nvSpPr>
          <p:spPr>
            <a:xfrm>
              <a:off x="5306580" y="-1876439"/>
              <a:ext cx="120154" cy="141735"/>
            </a:xfrm>
            <a:custGeom>
              <a:avLst/>
              <a:gdLst>
                <a:gd name="connsiteX0" fmla="*/ 120147 w 120154"/>
                <a:gd name="connsiteY0" fmla="*/ 141483 h 141735"/>
                <a:gd name="connsiteX1" fmla="*/ 65011 w 120154"/>
                <a:gd name="connsiteY1" fmla="*/ 67797 h 141735"/>
                <a:gd name="connsiteX2" fmla="*/ 7 w 120154"/>
                <a:gd name="connsiteY2" fmla="*/ 336 h 141735"/>
                <a:gd name="connsiteX3" fmla="*/ 59315 w 120154"/>
                <a:gd name="connsiteY3" fmla="*/ 70495 h 141735"/>
                <a:gd name="connsiteX4" fmla="*/ 120147 w 120154"/>
                <a:gd name="connsiteY4" fmla="*/ 141483 h 141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54" h="141735">
                  <a:moveTo>
                    <a:pt x="120147" y="141483"/>
                  </a:moveTo>
                  <a:cubicBezTo>
                    <a:pt x="120765" y="140442"/>
                    <a:pt x="82651" y="118815"/>
                    <a:pt x="65011" y="67797"/>
                  </a:cubicBezTo>
                  <a:cubicBezTo>
                    <a:pt x="44611" y="16999"/>
                    <a:pt x="182" y="-2897"/>
                    <a:pt x="7" y="336"/>
                  </a:cubicBezTo>
                  <a:cubicBezTo>
                    <a:pt x="-611" y="806"/>
                    <a:pt x="39524" y="21098"/>
                    <a:pt x="59315" y="70495"/>
                  </a:cubicBezTo>
                  <a:cubicBezTo>
                    <a:pt x="76946" y="122094"/>
                    <a:pt x="119972" y="144403"/>
                    <a:pt x="120147" y="141483"/>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83" name="Freeform 1082">
              <a:extLst>
                <a:ext uri="{FF2B5EF4-FFF2-40B4-BE49-F238E27FC236}">
                  <a16:creationId xmlns:a16="http://schemas.microsoft.com/office/drawing/2014/main" id="{7E4BA611-C5A0-2CAE-5EE1-1D459C9AC6AF}"/>
                </a:ext>
              </a:extLst>
            </p:cNvPr>
            <p:cNvSpPr/>
            <p:nvPr/>
          </p:nvSpPr>
          <p:spPr>
            <a:xfrm>
              <a:off x="5304866" y="-1848802"/>
              <a:ext cx="108004" cy="108881"/>
            </a:xfrm>
            <a:custGeom>
              <a:avLst/>
              <a:gdLst>
                <a:gd name="connsiteX0" fmla="*/ 107978 w 108004"/>
                <a:gd name="connsiteY0" fmla="*/ 108808 h 108881"/>
                <a:gd name="connsiteX1" fmla="*/ 39863 w 108004"/>
                <a:gd name="connsiteY1" fmla="*/ 67829 h 108881"/>
                <a:gd name="connsiteX2" fmla="*/ 494 w 108004"/>
                <a:gd name="connsiteY2" fmla="*/ 9 h 108881"/>
                <a:gd name="connsiteX3" fmla="*/ 35470 w 108004"/>
                <a:gd name="connsiteY3" fmla="*/ 72222 h 108881"/>
                <a:gd name="connsiteX4" fmla="*/ 107978 w 108004"/>
                <a:gd name="connsiteY4" fmla="*/ 108808 h 108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04" h="108881">
                  <a:moveTo>
                    <a:pt x="107978" y="108808"/>
                  </a:moveTo>
                  <a:cubicBezTo>
                    <a:pt x="109132" y="106256"/>
                    <a:pt x="71812" y="98344"/>
                    <a:pt x="39863" y="67829"/>
                  </a:cubicBezTo>
                  <a:cubicBezTo>
                    <a:pt x="7555" y="37000"/>
                    <a:pt x="1934" y="-673"/>
                    <a:pt x="494" y="9"/>
                  </a:cubicBezTo>
                  <a:cubicBezTo>
                    <a:pt x="-1565" y="-636"/>
                    <a:pt x="1500" y="39662"/>
                    <a:pt x="35470" y="72222"/>
                  </a:cubicBezTo>
                  <a:cubicBezTo>
                    <a:pt x="69292" y="104423"/>
                    <a:pt x="108412" y="109600"/>
                    <a:pt x="107978" y="108808"/>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84" name="Freeform 1083">
              <a:extLst>
                <a:ext uri="{FF2B5EF4-FFF2-40B4-BE49-F238E27FC236}">
                  <a16:creationId xmlns:a16="http://schemas.microsoft.com/office/drawing/2014/main" id="{9BCFCAD3-D021-C2BB-03E5-787706E98CB8}"/>
                </a:ext>
              </a:extLst>
            </p:cNvPr>
            <p:cNvSpPr/>
            <p:nvPr/>
          </p:nvSpPr>
          <p:spPr>
            <a:xfrm>
              <a:off x="5056297" y="-1652242"/>
              <a:ext cx="65522" cy="28759"/>
            </a:xfrm>
            <a:custGeom>
              <a:avLst/>
              <a:gdLst>
                <a:gd name="connsiteX0" fmla="*/ 438 w 65522"/>
                <a:gd name="connsiteY0" fmla="*/ 28543 h 28759"/>
                <a:gd name="connsiteX1" fmla="*/ 30042 w 65522"/>
                <a:gd name="connsiteY1" fmla="*/ 8353 h 28759"/>
                <a:gd name="connsiteX2" fmla="*/ 65239 w 65522"/>
                <a:gd name="connsiteY2" fmla="*/ 17960 h 28759"/>
                <a:gd name="connsiteX3" fmla="*/ 29109 w 65522"/>
                <a:gd name="connsiteY3" fmla="*/ 119 h 28759"/>
                <a:gd name="connsiteX4" fmla="*/ 438 w 65522"/>
                <a:gd name="connsiteY4" fmla="*/ 28543 h 28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22" h="28759">
                  <a:moveTo>
                    <a:pt x="438" y="28543"/>
                  </a:moveTo>
                  <a:cubicBezTo>
                    <a:pt x="3900" y="31021"/>
                    <a:pt x="12808" y="11448"/>
                    <a:pt x="30042" y="8353"/>
                  </a:cubicBezTo>
                  <a:cubicBezTo>
                    <a:pt x="47710" y="6336"/>
                    <a:pt x="63365" y="20982"/>
                    <a:pt x="65239" y="17960"/>
                  </a:cubicBezTo>
                  <a:cubicBezTo>
                    <a:pt x="67584" y="16883"/>
                    <a:pt x="55353" y="-1649"/>
                    <a:pt x="29109" y="119"/>
                  </a:cubicBezTo>
                  <a:cubicBezTo>
                    <a:pt x="2635" y="6088"/>
                    <a:pt x="-1583" y="28903"/>
                    <a:pt x="438" y="28543"/>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85" name="Freeform 1084">
              <a:extLst>
                <a:ext uri="{FF2B5EF4-FFF2-40B4-BE49-F238E27FC236}">
                  <a16:creationId xmlns:a16="http://schemas.microsoft.com/office/drawing/2014/main" id="{1537F427-AE06-9027-DB16-596411E8AF33}"/>
                </a:ext>
              </a:extLst>
            </p:cNvPr>
            <p:cNvSpPr/>
            <p:nvPr/>
          </p:nvSpPr>
          <p:spPr>
            <a:xfrm>
              <a:off x="5292231" y="-1690341"/>
              <a:ext cx="66042" cy="26807"/>
            </a:xfrm>
            <a:custGeom>
              <a:avLst/>
              <a:gdLst>
                <a:gd name="connsiteX0" fmla="*/ 363 w 66042"/>
                <a:gd name="connsiteY0" fmla="*/ 26520 h 26807"/>
                <a:gd name="connsiteX1" fmla="*/ 31987 w 66042"/>
                <a:gd name="connsiteY1" fmla="*/ 8679 h 26807"/>
                <a:gd name="connsiteX2" fmla="*/ 65736 w 66042"/>
                <a:gd name="connsiteY2" fmla="*/ 19935 h 26807"/>
                <a:gd name="connsiteX3" fmla="*/ 30797 w 66042"/>
                <a:gd name="connsiteY3" fmla="*/ 2 h 26807"/>
                <a:gd name="connsiteX4" fmla="*/ 363 w 66042"/>
                <a:gd name="connsiteY4" fmla="*/ 26520 h 26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42" h="26807">
                  <a:moveTo>
                    <a:pt x="363" y="26520"/>
                  </a:moveTo>
                  <a:cubicBezTo>
                    <a:pt x="3639" y="29330"/>
                    <a:pt x="14606" y="10650"/>
                    <a:pt x="31987" y="8679"/>
                  </a:cubicBezTo>
                  <a:cubicBezTo>
                    <a:pt x="49831" y="7776"/>
                    <a:pt x="63677" y="22891"/>
                    <a:pt x="65736" y="19935"/>
                  </a:cubicBezTo>
                  <a:cubicBezTo>
                    <a:pt x="68080" y="19041"/>
                    <a:pt x="57049" y="-246"/>
                    <a:pt x="30797" y="2"/>
                  </a:cubicBezTo>
                  <a:cubicBezTo>
                    <a:pt x="3999" y="4359"/>
                    <a:pt x="-1622" y="26880"/>
                    <a:pt x="363" y="26520"/>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86" name="Freeform 1085">
              <a:extLst>
                <a:ext uri="{FF2B5EF4-FFF2-40B4-BE49-F238E27FC236}">
                  <a16:creationId xmlns:a16="http://schemas.microsoft.com/office/drawing/2014/main" id="{877FD5EE-013E-DFB1-08A7-AC90305F7773}"/>
                </a:ext>
              </a:extLst>
            </p:cNvPr>
            <p:cNvSpPr/>
            <p:nvPr/>
          </p:nvSpPr>
          <p:spPr>
            <a:xfrm>
              <a:off x="5241337" y="-1520959"/>
              <a:ext cx="28444" cy="23277"/>
            </a:xfrm>
            <a:custGeom>
              <a:avLst/>
              <a:gdLst>
                <a:gd name="connsiteX0" fmla="*/ 15 w 28444"/>
                <a:gd name="connsiteY0" fmla="*/ 22575 h 23277"/>
                <a:gd name="connsiteX1" fmla="*/ 18726 w 28444"/>
                <a:gd name="connsiteY1" fmla="*/ 17103 h 23277"/>
                <a:gd name="connsiteX2" fmla="*/ 28253 w 28444"/>
                <a:gd name="connsiteY2" fmla="*/ 17 h 23277"/>
                <a:gd name="connsiteX3" fmla="*/ 16133 w 28444"/>
                <a:gd name="connsiteY3" fmla="*/ 14266 h 23277"/>
                <a:gd name="connsiteX4" fmla="*/ 15 w 28444"/>
                <a:gd name="connsiteY4" fmla="*/ 22575 h 23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44" h="23277">
                  <a:moveTo>
                    <a:pt x="15" y="22575"/>
                  </a:moveTo>
                  <a:cubicBezTo>
                    <a:pt x="-455" y="23404"/>
                    <a:pt x="9966" y="24951"/>
                    <a:pt x="18726" y="17103"/>
                  </a:cubicBezTo>
                  <a:cubicBezTo>
                    <a:pt x="27062" y="9366"/>
                    <a:pt x="29148" y="303"/>
                    <a:pt x="28253" y="17"/>
                  </a:cubicBezTo>
                  <a:cubicBezTo>
                    <a:pt x="27200" y="-416"/>
                    <a:pt x="23490" y="7395"/>
                    <a:pt x="16133" y="14266"/>
                  </a:cubicBezTo>
                  <a:cubicBezTo>
                    <a:pt x="8739" y="21027"/>
                    <a:pt x="-58" y="21239"/>
                    <a:pt x="15" y="22575"/>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87" name="Freeform 1086">
              <a:extLst>
                <a:ext uri="{FF2B5EF4-FFF2-40B4-BE49-F238E27FC236}">
                  <a16:creationId xmlns:a16="http://schemas.microsoft.com/office/drawing/2014/main" id="{38DB0DE0-4F38-F727-E4C5-67EB08B00196}"/>
                </a:ext>
              </a:extLst>
            </p:cNvPr>
            <p:cNvSpPr/>
            <p:nvPr/>
          </p:nvSpPr>
          <p:spPr>
            <a:xfrm>
              <a:off x="5330150" y="-1562729"/>
              <a:ext cx="77339" cy="41993"/>
            </a:xfrm>
            <a:custGeom>
              <a:avLst/>
              <a:gdLst>
                <a:gd name="connsiteX0" fmla="*/ 124 w 77339"/>
                <a:gd name="connsiteY0" fmla="*/ 26856 h 41993"/>
                <a:gd name="connsiteX1" fmla="*/ 41774 w 77339"/>
                <a:gd name="connsiteY1" fmla="*/ 41170 h 41993"/>
                <a:gd name="connsiteX2" fmla="*/ 77221 w 77339"/>
                <a:gd name="connsiteY2" fmla="*/ 15195 h 41993"/>
                <a:gd name="connsiteX3" fmla="*/ 35645 w 77339"/>
                <a:gd name="connsiteY3" fmla="*/ 835 h 41993"/>
                <a:gd name="connsiteX4" fmla="*/ 124 w 77339"/>
                <a:gd name="connsiteY4" fmla="*/ 26856 h 41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39" h="41993">
                  <a:moveTo>
                    <a:pt x="124" y="26856"/>
                  </a:moveTo>
                  <a:cubicBezTo>
                    <a:pt x="1749" y="37937"/>
                    <a:pt x="20423" y="44375"/>
                    <a:pt x="41774" y="41170"/>
                  </a:cubicBezTo>
                  <a:cubicBezTo>
                    <a:pt x="63042" y="37937"/>
                    <a:pt x="78873" y="26276"/>
                    <a:pt x="77221" y="15195"/>
                  </a:cubicBezTo>
                  <a:cubicBezTo>
                    <a:pt x="75596" y="4041"/>
                    <a:pt x="56950" y="-2398"/>
                    <a:pt x="35645" y="835"/>
                  </a:cubicBezTo>
                  <a:cubicBezTo>
                    <a:pt x="14331" y="4077"/>
                    <a:pt x="-1574" y="15738"/>
                    <a:pt x="124" y="26856"/>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6" name="Freeform 255">
              <a:extLst>
                <a:ext uri="{FF2B5EF4-FFF2-40B4-BE49-F238E27FC236}">
                  <a16:creationId xmlns:a16="http://schemas.microsoft.com/office/drawing/2014/main" id="{6AF58CED-5623-9E2A-783E-A7BA4C3687C9}"/>
                </a:ext>
              </a:extLst>
            </p:cNvPr>
            <p:cNvSpPr/>
            <p:nvPr/>
          </p:nvSpPr>
          <p:spPr>
            <a:xfrm>
              <a:off x="5037180" y="-1516846"/>
              <a:ext cx="77309" cy="41956"/>
            </a:xfrm>
            <a:custGeom>
              <a:avLst/>
              <a:gdLst>
                <a:gd name="connsiteX0" fmla="*/ 124 w 77309"/>
                <a:gd name="connsiteY0" fmla="*/ 26769 h 41956"/>
                <a:gd name="connsiteX1" fmla="*/ 41728 w 77309"/>
                <a:gd name="connsiteY1" fmla="*/ 41092 h 41956"/>
                <a:gd name="connsiteX2" fmla="*/ 77174 w 77309"/>
                <a:gd name="connsiteY2" fmla="*/ 15117 h 41956"/>
                <a:gd name="connsiteX3" fmla="*/ 35598 w 77309"/>
                <a:gd name="connsiteY3" fmla="*/ 831 h 41956"/>
                <a:gd name="connsiteX4" fmla="*/ 124 w 77309"/>
                <a:gd name="connsiteY4" fmla="*/ 26769 h 41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09" h="41956">
                  <a:moveTo>
                    <a:pt x="124" y="26769"/>
                  </a:moveTo>
                  <a:cubicBezTo>
                    <a:pt x="1814" y="37924"/>
                    <a:pt x="20423" y="44399"/>
                    <a:pt x="41728" y="41092"/>
                  </a:cubicBezTo>
                  <a:cubicBezTo>
                    <a:pt x="63005" y="37887"/>
                    <a:pt x="78947" y="26309"/>
                    <a:pt x="77174" y="15117"/>
                  </a:cubicBezTo>
                  <a:cubicBezTo>
                    <a:pt x="75559" y="3963"/>
                    <a:pt x="56876" y="-2374"/>
                    <a:pt x="35598" y="831"/>
                  </a:cubicBezTo>
                  <a:cubicBezTo>
                    <a:pt x="14331" y="4000"/>
                    <a:pt x="-1574" y="15652"/>
                    <a:pt x="124" y="26769"/>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7" name="Freeform 256">
              <a:extLst>
                <a:ext uri="{FF2B5EF4-FFF2-40B4-BE49-F238E27FC236}">
                  <a16:creationId xmlns:a16="http://schemas.microsoft.com/office/drawing/2014/main" id="{A199E09B-47D4-2B44-6AB8-BE2D4648D431}"/>
                </a:ext>
              </a:extLst>
            </p:cNvPr>
            <p:cNvSpPr/>
            <p:nvPr/>
          </p:nvSpPr>
          <p:spPr>
            <a:xfrm>
              <a:off x="5174715" y="-1469417"/>
              <a:ext cx="126315" cy="80868"/>
            </a:xfrm>
            <a:custGeom>
              <a:avLst/>
              <a:gdLst>
                <a:gd name="connsiteX0" fmla="*/ 126315 w 126315"/>
                <a:gd name="connsiteY0" fmla="*/ 0 h 80868"/>
                <a:gd name="connsiteX1" fmla="*/ 0 w 126315"/>
                <a:gd name="connsiteY1" fmla="*/ 16939 h 80868"/>
                <a:gd name="connsiteX2" fmla="*/ 72407 w 126315"/>
                <a:gd name="connsiteY2" fmla="*/ 78034 h 80868"/>
                <a:gd name="connsiteX3" fmla="*/ 126315 w 126315"/>
                <a:gd name="connsiteY3" fmla="*/ 0 h 80868"/>
              </a:gdLst>
              <a:ahLst/>
              <a:cxnLst>
                <a:cxn ang="0">
                  <a:pos x="connsiteX0" y="connsiteY0"/>
                </a:cxn>
                <a:cxn ang="0">
                  <a:pos x="connsiteX1" y="connsiteY1"/>
                </a:cxn>
                <a:cxn ang="0">
                  <a:pos x="connsiteX2" y="connsiteY2"/>
                </a:cxn>
                <a:cxn ang="0">
                  <a:pos x="connsiteX3" y="connsiteY3"/>
                </a:cxn>
              </a:cxnLst>
              <a:rect l="l" t="t" r="r" b="b"/>
              <a:pathLst>
                <a:path w="126315" h="80868">
                  <a:moveTo>
                    <a:pt x="126315" y="0"/>
                  </a:moveTo>
                  <a:lnTo>
                    <a:pt x="0" y="16939"/>
                  </a:lnTo>
                  <a:cubicBezTo>
                    <a:pt x="0" y="16939"/>
                    <a:pt x="2206" y="96714"/>
                    <a:pt x="72407" y="78034"/>
                  </a:cubicBezTo>
                  <a:cubicBezTo>
                    <a:pt x="121091" y="65194"/>
                    <a:pt x="126315" y="0"/>
                    <a:pt x="126315"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8" name="Freeform 257">
              <a:extLst>
                <a:ext uri="{FF2B5EF4-FFF2-40B4-BE49-F238E27FC236}">
                  <a16:creationId xmlns:a16="http://schemas.microsoft.com/office/drawing/2014/main" id="{542C80DA-0D0F-D195-10EF-61836E1E95DA}"/>
                </a:ext>
              </a:extLst>
            </p:cNvPr>
            <p:cNvSpPr/>
            <p:nvPr/>
          </p:nvSpPr>
          <p:spPr>
            <a:xfrm>
              <a:off x="5315393" y="-1613360"/>
              <a:ext cx="44327" cy="43887"/>
            </a:xfrm>
            <a:custGeom>
              <a:avLst/>
              <a:gdLst>
                <a:gd name="connsiteX0" fmla="*/ 93 w 44327"/>
                <a:gd name="connsiteY0" fmla="*/ 23908 h 43887"/>
                <a:gd name="connsiteX1" fmla="*/ 24112 w 44327"/>
                <a:gd name="connsiteY1" fmla="*/ 43803 h 43887"/>
                <a:gd name="connsiteX2" fmla="*/ 44235 w 44327"/>
                <a:gd name="connsiteY2" fmla="*/ 20021 h 43887"/>
                <a:gd name="connsiteX3" fmla="*/ 20253 w 44327"/>
                <a:gd name="connsiteY3" fmla="*/ 88 h 43887"/>
                <a:gd name="connsiteX4" fmla="*/ 93 w 44327"/>
                <a:gd name="connsiteY4" fmla="*/ 23908 h 4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27" h="43887">
                  <a:moveTo>
                    <a:pt x="93" y="23908"/>
                  </a:moveTo>
                  <a:cubicBezTo>
                    <a:pt x="1108" y="36038"/>
                    <a:pt x="11853" y="44853"/>
                    <a:pt x="24112" y="43803"/>
                  </a:cubicBezTo>
                  <a:cubicBezTo>
                    <a:pt x="36259" y="42624"/>
                    <a:pt x="45352" y="32078"/>
                    <a:pt x="44235" y="20021"/>
                  </a:cubicBezTo>
                  <a:cubicBezTo>
                    <a:pt x="43293" y="7899"/>
                    <a:pt x="32549" y="-989"/>
                    <a:pt x="20253" y="88"/>
                  </a:cubicBezTo>
                  <a:cubicBezTo>
                    <a:pt x="8068" y="1138"/>
                    <a:pt x="-1024" y="11823"/>
                    <a:pt x="93" y="2390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9" name="Freeform 258">
              <a:extLst>
                <a:ext uri="{FF2B5EF4-FFF2-40B4-BE49-F238E27FC236}">
                  <a16:creationId xmlns:a16="http://schemas.microsoft.com/office/drawing/2014/main" id="{B4EB77D8-2069-B04A-FD76-C1EC9274DAA4}"/>
                </a:ext>
              </a:extLst>
            </p:cNvPr>
            <p:cNvSpPr/>
            <p:nvPr/>
          </p:nvSpPr>
          <p:spPr>
            <a:xfrm>
              <a:off x="5074509" y="-1578861"/>
              <a:ext cx="44372" cy="43965"/>
            </a:xfrm>
            <a:custGeom>
              <a:avLst/>
              <a:gdLst>
                <a:gd name="connsiteX0" fmla="*/ 79 w 44372"/>
                <a:gd name="connsiteY0" fmla="*/ 23876 h 43965"/>
                <a:gd name="connsiteX1" fmla="*/ 24162 w 44372"/>
                <a:gd name="connsiteY1" fmla="*/ 43882 h 43965"/>
                <a:gd name="connsiteX2" fmla="*/ 44286 w 44372"/>
                <a:gd name="connsiteY2" fmla="*/ 20026 h 43965"/>
                <a:gd name="connsiteX3" fmla="*/ 20230 w 44372"/>
                <a:gd name="connsiteY3" fmla="*/ 93 h 43965"/>
                <a:gd name="connsiteX4" fmla="*/ 79 w 44372"/>
                <a:gd name="connsiteY4" fmla="*/ 23876 h 43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72" h="43965">
                  <a:moveTo>
                    <a:pt x="79" y="23876"/>
                  </a:moveTo>
                  <a:cubicBezTo>
                    <a:pt x="1159" y="35969"/>
                    <a:pt x="11830" y="44932"/>
                    <a:pt x="24162" y="43882"/>
                  </a:cubicBezTo>
                  <a:cubicBezTo>
                    <a:pt x="36245" y="42693"/>
                    <a:pt x="45366" y="32119"/>
                    <a:pt x="44286" y="20026"/>
                  </a:cubicBezTo>
                  <a:cubicBezTo>
                    <a:pt x="43169" y="7978"/>
                    <a:pt x="32424" y="-1021"/>
                    <a:pt x="20230" y="93"/>
                  </a:cubicBezTo>
                  <a:cubicBezTo>
                    <a:pt x="7971" y="1180"/>
                    <a:pt x="-937" y="11865"/>
                    <a:pt x="79" y="23876"/>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0" name="Freeform 259">
              <a:extLst>
                <a:ext uri="{FF2B5EF4-FFF2-40B4-BE49-F238E27FC236}">
                  <a16:creationId xmlns:a16="http://schemas.microsoft.com/office/drawing/2014/main" id="{BC936989-DD58-4F1B-8E74-34D1609C4538}"/>
                </a:ext>
              </a:extLst>
            </p:cNvPr>
            <p:cNvSpPr/>
            <p:nvPr/>
          </p:nvSpPr>
          <p:spPr>
            <a:xfrm>
              <a:off x="5105101" y="-1184000"/>
              <a:ext cx="204768" cy="194544"/>
            </a:xfrm>
            <a:custGeom>
              <a:avLst/>
              <a:gdLst>
                <a:gd name="connsiteX0" fmla="*/ 197195 w 204768"/>
                <a:gd name="connsiteY0" fmla="*/ 194441 h 194544"/>
                <a:gd name="connsiteX1" fmla="*/ 197444 w 204768"/>
                <a:gd name="connsiteY1" fmla="*/ 191669 h 194544"/>
                <a:gd name="connsiteX2" fmla="*/ 62728 w 204768"/>
                <a:gd name="connsiteY2" fmla="*/ 136118 h 194544"/>
                <a:gd name="connsiteX3" fmla="*/ 3669 w 204768"/>
                <a:gd name="connsiteY3" fmla="*/ 11265 h 194544"/>
                <a:gd name="connsiteX4" fmla="*/ 208 w 204768"/>
                <a:gd name="connsiteY4" fmla="*/ 11560 h 194544"/>
                <a:gd name="connsiteX5" fmla="*/ 58011 w 204768"/>
                <a:gd name="connsiteY5" fmla="*/ 140797 h 194544"/>
                <a:gd name="connsiteX6" fmla="*/ 197195 w 204768"/>
                <a:gd name="connsiteY6" fmla="*/ 194441 h 19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768" h="194544">
                  <a:moveTo>
                    <a:pt x="197195" y="194441"/>
                  </a:moveTo>
                  <a:cubicBezTo>
                    <a:pt x="207219" y="194763"/>
                    <a:pt x="207284" y="192783"/>
                    <a:pt x="197444" y="191669"/>
                  </a:cubicBezTo>
                  <a:cubicBezTo>
                    <a:pt x="172244" y="190342"/>
                    <a:pt x="110184" y="183793"/>
                    <a:pt x="62728" y="136118"/>
                  </a:cubicBezTo>
                  <a:cubicBezTo>
                    <a:pt x="20506" y="93371"/>
                    <a:pt x="8211" y="39155"/>
                    <a:pt x="3669" y="11265"/>
                  </a:cubicBezTo>
                  <a:cubicBezTo>
                    <a:pt x="1721" y="-3730"/>
                    <a:pt x="-734" y="-3878"/>
                    <a:pt x="208" y="11560"/>
                  </a:cubicBezTo>
                  <a:cubicBezTo>
                    <a:pt x="2912" y="39947"/>
                    <a:pt x="14017" y="96180"/>
                    <a:pt x="58011" y="140797"/>
                  </a:cubicBezTo>
                  <a:cubicBezTo>
                    <a:pt x="107517" y="190342"/>
                    <a:pt x="171847" y="195417"/>
                    <a:pt x="197195" y="194441"/>
                  </a:cubicBezTo>
                </a:path>
              </a:pathLst>
            </a:custGeom>
            <a:solidFill>
              <a:srgbClr val="60BEB7"/>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1" name="Freeform 260">
              <a:extLst>
                <a:ext uri="{FF2B5EF4-FFF2-40B4-BE49-F238E27FC236}">
                  <a16:creationId xmlns:a16="http://schemas.microsoft.com/office/drawing/2014/main" id="{5E933473-44FA-1BF2-AF39-42B6D425AE2D}"/>
                </a:ext>
              </a:extLst>
            </p:cNvPr>
            <p:cNvSpPr/>
            <p:nvPr/>
          </p:nvSpPr>
          <p:spPr>
            <a:xfrm>
              <a:off x="4783057" y="-930074"/>
              <a:ext cx="74657" cy="106233"/>
            </a:xfrm>
            <a:custGeom>
              <a:avLst/>
              <a:gdLst>
                <a:gd name="connsiteX0" fmla="*/ 1912 w 74657"/>
                <a:gd name="connsiteY0" fmla="*/ 45251 h 106233"/>
                <a:gd name="connsiteX1" fmla="*/ 25525 w 74657"/>
                <a:gd name="connsiteY1" fmla="*/ 105628 h 106233"/>
                <a:gd name="connsiteX2" fmla="*/ 72732 w 74657"/>
                <a:gd name="connsiteY2" fmla="*/ 61011 h 106233"/>
                <a:gd name="connsiteX3" fmla="*/ 49147 w 74657"/>
                <a:gd name="connsiteY3" fmla="*/ 606 h 106233"/>
                <a:gd name="connsiteX4" fmla="*/ 1912 w 74657"/>
                <a:gd name="connsiteY4" fmla="*/ 45251 h 106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7" h="106233">
                  <a:moveTo>
                    <a:pt x="1912" y="45251"/>
                  </a:moveTo>
                  <a:cubicBezTo>
                    <a:pt x="-4577" y="74219"/>
                    <a:pt x="5983" y="101271"/>
                    <a:pt x="25525" y="105628"/>
                  </a:cubicBezTo>
                  <a:cubicBezTo>
                    <a:pt x="45103" y="110021"/>
                    <a:pt x="66233" y="90016"/>
                    <a:pt x="72732" y="61011"/>
                  </a:cubicBezTo>
                  <a:cubicBezTo>
                    <a:pt x="79258" y="32052"/>
                    <a:pt x="68652" y="4954"/>
                    <a:pt x="49147" y="606"/>
                  </a:cubicBezTo>
                  <a:cubicBezTo>
                    <a:pt x="29568" y="-3788"/>
                    <a:pt x="8438" y="16182"/>
                    <a:pt x="1912" y="45251"/>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2" name="Freeform 261">
              <a:extLst>
                <a:ext uri="{FF2B5EF4-FFF2-40B4-BE49-F238E27FC236}">
                  <a16:creationId xmlns:a16="http://schemas.microsoft.com/office/drawing/2014/main" id="{BD0AAD5E-A0AB-0BAE-4059-3A28E56FDA4E}"/>
                </a:ext>
              </a:extLst>
            </p:cNvPr>
            <p:cNvSpPr/>
            <p:nvPr/>
          </p:nvSpPr>
          <p:spPr>
            <a:xfrm>
              <a:off x="5192608" y="-772788"/>
              <a:ext cx="75830" cy="24998"/>
            </a:xfrm>
            <a:custGeom>
              <a:avLst/>
              <a:gdLst>
                <a:gd name="connsiteX0" fmla="*/ 1040 w 75830"/>
                <a:gd name="connsiteY0" fmla="*/ 22388 h 24998"/>
                <a:gd name="connsiteX1" fmla="*/ 2554 w 75830"/>
                <a:gd name="connsiteY1" fmla="*/ 24764 h 24998"/>
                <a:gd name="connsiteX2" fmla="*/ 38323 w 75830"/>
                <a:gd name="connsiteY2" fmla="*/ 12606 h 24998"/>
                <a:gd name="connsiteX3" fmla="*/ 73197 w 75830"/>
                <a:gd name="connsiteY3" fmla="*/ 3395 h 24998"/>
                <a:gd name="connsiteX4" fmla="*/ 72690 w 75830"/>
                <a:gd name="connsiteY4" fmla="*/ 6 h 24998"/>
                <a:gd name="connsiteX5" fmla="*/ 36597 w 75830"/>
                <a:gd name="connsiteY5" fmla="*/ 6158 h 24998"/>
                <a:gd name="connsiteX6" fmla="*/ 1040 w 75830"/>
                <a:gd name="connsiteY6" fmla="*/ 22388 h 2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830" h="24998">
                  <a:moveTo>
                    <a:pt x="1040" y="22388"/>
                  </a:moveTo>
                  <a:cubicBezTo>
                    <a:pt x="-982" y="24083"/>
                    <a:pt x="172" y="25593"/>
                    <a:pt x="2554" y="24764"/>
                  </a:cubicBezTo>
                  <a:cubicBezTo>
                    <a:pt x="8646" y="21992"/>
                    <a:pt x="21994" y="16917"/>
                    <a:pt x="38323" y="12606"/>
                  </a:cubicBezTo>
                  <a:cubicBezTo>
                    <a:pt x="53000" y="8572"/>
                    <a:pt x="66053" y="5550"/>
                    <a:pt x="73197" y="3395"/>
                  </a:cubicBezTo>
                  <a:cubicBezTo>
                    <a:pt x="76908" y="2308"/>
                    <a:pt x="76659" y="-133"/>
                    <a:pt x="72690" y="6"/>
                  </a:cubicBezTo>
                  <a:cubicBezTo>
                    <a:pt x="65185" y="263"/>
                    <a:pt x="51634" y="2060"/>
                    <a:pt x="36597" y="6158"/>
                  </a:cubicBezTo>
                  <a:cubicBezTo>
                    <a:pt x="19935" y="10589"/>
                    <a:pt x="6200" y="17497"/>
                    <a:pt x="1040" y="22388"/>
                  </a:cubicBezTo>
                </a:path>
              </a:pathLst>
            </a:custGeom>
            <a:solidFill>
              <a:srgbClr val="74798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3" name="Freeform 262">
              <a:extLst>
                <a:ext uri="{FF2B5EF4-FFF2-40B4-BE49-F238E27FC236}">
                  <a16:creationId xmlns:a16="http://schemas.microsoft.com/office/drawing/2014/main" id="{C57D90C8-F065-9278-49C2-D563AD2B42CF}"/>
                </a:ext>
              </a:extLst>
            </p:cNvPr>
            <p:cNvSpPr/>
            <p:nvPr/>
          </p:nvSpPr>
          <p:spPr>
            <a:xfrm>
              <a:off x="5282061" y="-647856"/>
              <a:ext cx="201624" cy="97081"/>
            </a:xfrm>
            <a:custGeom>
              <a:avLst/>
              <a:gdLst>
                <a:gd name="connsiteX0" fmla="*/ 201242 w 201624"/>
                <a:gd name="connsiteY0" fmla="*/ 47777 h 97081"/>
                <a:gd name="connsiteX1" fmla="*/ 20594 w 201624"/>
                <a:gd name="connsiteY1" fmla="*/ 95240 h 97081"/>
                <a:gd name="connsiteX2" fmla="*/ 0 w 201624"/>
                <a:gd name="connsiteY2" fmla="*/ 50116 h 97081"/>
                <a:gd name="connsiteX3" fmla="*/ 194070 w 201624"/>
                <a:gd name="connsiteY3" fmla="*/ 0 h 97081"/>
                <a:gd name="connsiteX4" fmla="*/ 201242 w 201624"/>
                <a:gd name="connsiteY4" fmla="*/ 47777 h 970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24" h="97081">
                  <a:moveTo>
                    <a:pt x="201242" y="47777"/>
                  </a:moveTo>
                  <a:cubicBezTo>
                    <a:pt x="194864" y="66917"/>
                    <a:pt x="40533" y="105998"/>
                    <a:pt x="20594" y="95240"/>
                  </a:cubicBezTo>
                  <a:cubicBezTo>
                    <a:pt x="14899" y="92219"/>
                    <a:pt x="7643" y="74258"/>
                    <a:pt x="0" y="50116"/>
                  </a:cubicBezTo>
                  <a:cubicBezTo>
                    <a:pt x="63933" y="48753"/>
                    <a:pt x="138362" y="38068"/>
                    <a:pt x="194070" y="0"/>
                  </a:cubicBezTo>
                  <a:cubicBezTo>
                    <a:pt x="199655" y="24934"/>
                    <a:pt x="202756" y="43171"/>
                    <a:pt x="201242" y="47777"/>
                  </a:cubicBezTo>
                </a:path>
              </a:pathLst>
            </a:custGeom>
            <a:solidFill>
              <a:srgbClr val="74798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4" name="Freeform 263">
              <a:extLst>
                <a:ext uri="{FF2B5EF4-FFF2-40B4-BE49-F238E27FC236}">
                  <a16:creationId xmlns:a16="http://schemas.microsoft.com/office/drawing/2014/main" id="{E5992A64-0756-A902-34E7-2C54FE41AEDF}"/>
                </a:ext>
              </a:extLst>
            </p:cNvPr>
            <p:cNvSpPr/>
            <p:nvPr/>
          </p:nvSpPr>
          <p:spPr>
            <a:xfrm>
              <a:off x="4985761" y="-632455"/>
              <a:ext cx="193283" cy="79635"/>
            </a:xfrm>
            <a:custGeom>
              <a:avLst/>
              <a:gdLst>
                <a:gd name="connsiteX0" fmla="*/ 193283 w 193283"/>
                <a:gd name="connsiteY0" fmla="*/ 25330 h 79635"/>
                <a:gd name="connsiteX1" fmla="*/ 178791 w 193283"/>
                <a:gd name="connsiteY1" fmla="*/ 77242 h 79635"/>
                <a:gd name="connsiteX2" fmla="*/ 2573 w 193283"/>
                <a:gd name="connsiteY2" fmla="*/ 49757 h 79635"/>
                <a:gd name="connsiteX3" fmla="*/ 699 w 193283"/>
                <a:gd name="connsiteY3" fmla="*/ 0 h 79635"/>
                <a:gd name="connsiteX4" fmla="*/ 193283 w 193283"/>
                <a:gd name="connsiteY4" fmla="*/ 25330 h 79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283" h="79635">
                  <a:moveTo>
                    <a:pt x="193283" y="25330"/>
                  </a:moveTo>
                  <a:cubicBezTo>
                    <a:pt x="187301" y="53358"/>
                    <a:pt x="181929" y="74764"/>
                    <a:pt x="178791" y="77242"/>
                  </a:cubicBezTo>
                  <a:cubicBezTo>
                    <a:pt x="169052" y="84979"/>
                    <a:pt x="14546" y="73466"/>
                    <a:pt x="2573" y="49757"/>
                  </a:cubicBezTo>
                  <a:cubicBezTo>
                    <a:pt x="-279" y="44148"/>
                    <a:pt x="-528" y="25330"/>
                    <a:pt x="699" y="0"/>
                  </a:cubicBezTo>
                  <a:cubicBezTo>
                    <a:pt x="58429" y="27163"/>
                    <a:pt x="129175" y="49112"/>
                    <a:pt x="193283" y="25330"/>
                  </a:cubicBezTo>
                </a:path>
              </a:pathLst>
            </a:custGeom>
            <a:solidFill>
              <a:srgbClr val="74798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5" name="Freeform 264">
              <a:extLst>
                <a:ext uri="{FF2B5EF4-FFF2-40B4-BE49-F238E27FC236}">
                  <a16:creationId xmlns:a16="http://schemas.microsoft.com/office/drawing/2014/main" id="{B4C13B6C-B5ED-FA10-8772-DA99FDD7D141}"/>
                </a:ext>
              </a:extLst>
            </p:cNvPr>
            <p:cNvSpPr/>
            <p:nvPr/>
          </p:nvSpPr>
          <p:spPr>
            <a:xfrm>
              <a:off x="5407030" y="-779907"/>
              <a:ext cx="69845" cy="114033"/>
            </a:xfrm>
            <a:custGeom>
              <a:avLst/>
              <a:gdLst>
                <a:gd name="connsiteX0" fmla="*/ 41372 w 69845"/>
                <a:gd name="connsiteY0" fmla="*/ 364 h 114033"/>
                <a:gd name="connsiteX1" fmla="*/ 8 w 69845"/>
                <a:gd name="connsiteY1" fmla="*/ 22525 h 114033"/>
                <a:gd name="connsiteX2" fmla="*/ 32935 w 69845"/>
                <a:gd name="connsiteY2" fmla="*/ 113667 h 114033"/>
                <a:gd name="connsiteX3" fmla="*/ 69784 w 69845"/>
                <a:gd name="connsiteY3" fmla="*/ 104097 h 114033"/>
                <a:gd name="connsiteX4" fmla="*/ 41372 w 69845"/>
                <a:gd name="connsiteY4" fmla="*/ 364 h 11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45" h="114033">
                  <a:moveTo>
                    <a:pt x="41372" y="364"/>
                  </a:moveTo>
                  <a:cubicBezTo>
                    <a:pt x="36073" y="-2915"/>
                    <a:pt x="479" y="16879"/>
                    <a:pt x="8" y="22525"/>
                  </a:cubicBezTo>
                  <a:cubicBezTo>
                    <a:pt x="-527" y="28209"/>
                    <a:pt x="25541" y="111797"/>
                    <a:pt x="32935" y="113667"/>
                  </a:cubicBezTo>
                  <a:cubicBezTo>
                    <a:pt x="40356" y="115500"/>
                    <a:pt x="68381" y="110176"/>
                    <a:pt x="69784" y="104097"/>
                  </a:cubicBezTo>
                  <a:cubicBezTo>
                    <a:pt x="71188" y="98017"/>
                    <a:pt x="47861" y="4362"/>
                    <a:pt x="41372" y="364"/>
                  </a:cubicBezTo>
                </a:path>
              </a:pathLst>
            </a:custGeom>
            <a:solidFill>
              <a:srgbClr val="74798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6" name="Freeform 265">
              <a:extLst>
                <a:ext uri="{FF2B5EF4-FFF2-40B4-BE49-F238E27FC236}">
                  <a16:creationId xmlns:a16="http://schemas.microsoft.com/office/drawing/2014/main" id="{0AC352D8-FAF2-7764-F841-48F5543CA2BD}"/>
                </a:ext>
              </a:extLst>
            </p:cNvPr>
            <p:cNvSpPr/>
            <p:nvPr/>
          </p:nvSpPr>
          <p:spPr>
            <a:xfrm>
              <a:off x="4978715" y="-761371"/>
              <a:ext cx="58983" cy="113225"/>
            </a:xfrm>
            <a:custGeom>
              <a:avLst/>
              <a:gdLst>
                <a:gd name="connsiteX0" fmla="*/ 15066 w 58983"/>
                <a:gd name="connsiteY0" fmla="*/ 646 h 113225"/>
                <a:gd name="connsiteX1" fmla="*/ 58912 w 58983"/>
                <a:gd name="connsiteY1" fmla="*/ 17272 h 113225"/>
                <a:gd name="connsiteX2" fmla="*/ 38032 w 58983"/>
                <a:gd name="connsiteY2" fmla="*/ 111895 h 113225"/>
                <a:gd name="connsiteX3" fmla="*/ 278 w 58983"/>
                <a:gd name="connsiteY3" fmla="*/ 107114 h 113225"/>
                <a:gd name="connsiteX4" fmla="*/ 15066 w 58983"/>
                <a:gd name="connsiteY4" fmla="*/ 646 h 113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83" h="113225">
                  <a:moveTo>
                    <a:pt x="15066" y="646"/>
                  </a:moveTo>
                  <a:cubicBezTo>
                    <a:pt x="19893" y="-3278"/>
                    <a:pt x="57685" y="11727"/>
                    <a:pt x="58912" y="17272"/>
                  </a:cubicBezTo>
                  <a:cubicBezTo>
                    <a:pt x="60140" y="22844"/>
                    <a:pt x="45140" y="109085"/>
                    <a:pt x="38032" y="111895"/>
                  </a:cubicBezTo>
                  <a:cubicBezTo>
                    <a:pt x="30934" y="114704"/>
                    <a:pt x="2484" y="113046"/>
                    <a:pt x="278" y="107114"/>
                  </a:cubicBezTo>
                  <a:cubicBezTo>
                    <a:pt x="-1882" y="101320"/>
                    <a:pt x="9075" y="5427"/>
                    <a:pt x="15066" y="646"/>
                  </a:cubicBezTo>
                </a:path>
              </a:pathLst>
            </a:custGeom>
            <a:solidFill>
              <a:srgbClr val="74798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7" name="Freeform 266">
              <a:extLst>
                <a:ext uri="{FF2B5EF4-FFF2-40B4-BE49-F238E27FC236}">
                  <a16:creationId xmlns:a16="http://schemas.microsoft.com/office/drawing/2014/main" id="{236035E7-0C40-4DAD-EC7E-3DB871DF3D9F}"/>
                </a:ext>
              </a:extLst>
            </p:cNvPr>
            <p:cNvSpPr/>
            <p:nvPr/>
          </p:nvSpPr>
          <p:spPr>
            <a:xfrm>
              <a:off x="5636107" y="-1143088"/>
              <a:ext cx="101768" cy="80804"/>
            </a:xfrm>
            <a:custGeom>
              <a:avLst/>
              <a:gdLst>
                <a:gd name="connsiteX0" fmla="*/ 34556 w 101768"/>
                <a:gd name="connsiteY0" fmla="*/ 72759 h 80804"/>
                <a:gd name="connsiteX1" fmla="*/ 99061 w 101768"/>
                <a:gd name="connsiteY1" fmla="*/ 64663 h 80804"/>
                <a:gd name="connsiteX2" fmla="*/ 67224 w 101768"/>
                <a:gd name="connsiteY2" fmla="*/ 8099 h 80804"/>
                <a:gd name="connsiteX3" fmla="*/ 2718 w 101768"/>
                <a:gd name="connsiteY3" fmla="*/ 16195 h 80804"/>
                <a:gd name="connsiteX4" fmla="*/ 34556 w 101768"/>
                <a:gd name="connsiteY4" fmla="*/ 72759 h 80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68" h="80804">
                  <a:moveTo>
                    <a:pt x="34556" y="72759"/>
                  </a:moveTo>
                  <a:cubicBezTo>
                    <a:pt x="61168" y="86106"/>
                    <a:pt x="90015" y="82467"/>
                    <a:pt x="99061" y="64663"/>
                  </a:cubicBezTo>
                  <a:cubicBezTo>
                    <a:pt x="108080" y="46775"/>
                    <a:pt x="93836" y="21482"/>
                    <a:pt x="67224" y="8099"/>
                  </a:cubicBezTo>
                  <a:cubicBezTo>
                    <a:pt x="40611" y="-5321"/>
                    <a:pt x="11728" y="-1683"/>
                    <a:pt x="2718" y="16195"/>
                  </a:cubicBezTo>
                  <a:cubicBezTo>
                    <a:pt x="-6337" y="34009"/>
                    <a:pt x="7980" y="59339"/>
                    <a:pt x="34556" y="72759"/>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8" name="Freeform 267">
              <a:extLst>
                <a:ext uri="{FF2B5EF4-FFF2-40B4-BE49-F238E27FC236}">
                  <a16:creationId xmlns:a16="http://schemas.microsoft.com/office/drawing/2014/main" id="{79AE37A3-15FF-B3CA-F01C-268279BB5AC4}"/>
                </a:ext>
              </a:extLst>
            </p:cNvPr>
            <p:cNvSpPr/>
            <p:nvPr/>
          </p:nvSpPr>
          <p:spPr>
            <a:xfrm>
              <a:off x="6060046" y="-750636"/>
              <a:ext cx="31275" cy="338392"/>
            </a:xfrm>
            <a:custGeom>
              <a:avLst/>
              <a:gdLst>
                <a:gd name="connsiteX0" fmla="*/ 11578 w 31275"/>
                <a:gd name="connsiteY0" fmla="*/ 331357 h 338392"/>
                <a:gd name="connsiteX1" fmla="*/ 2172 w 31275"/>
                <a:gd name="connsiteY1" fmla="*/ 331071 h 338392"/>
                <a:gd name="connsiteX2" fmla="*/ 1923 w 31275"/>
                <a:gd name="connsiteY2" fmla="*/ 146532 h 338392"/>
                <a:gd name="connsiteX3" fmla="*/ 19803 w 31275"/>
                <a:gd name="connsiteY3" fmla="*/ 9880 h 338392"/>
                <a:gd name="connsiteX4" fmla="*/ 31194 w 31275"/>
                <a:gd name="connsiteY4" fmla="*/ 11897 h 338392"/>
                <a:gd name="connsiteX5" fmla="*/ 24132 w 31275"/>
                <a:gd name="connsiteY5" fmla="*/ 147536 h 338392"/>
                <a:gd name="connsiteX6" fmla="*/ 11578 w 31275"/>
                <a:gd name="connsiteY6" fmla="*/ 331357 h 33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75" h="338392">
                  <a:moveTo>
                    <a:pt x="11578" y="331357"/>
                  </a:moveTo>
                  <a:cubicBezTo>
                    <a:pt x="9741" y="340890"/>
                    <a:pt x="3215" y="340678"/>
                    <a:pt x="2172" y="331071"/>
                  </a:cubicBezTo>
                  <a:cubicBezTo>
                    <a:pt x="-533" y="305529"/>
                    <a:pt x="-819" y="210861"/>
                    <a:pt x="1923" y="146532"/>
                  </a:cubicBezTo>
                  <a:cubicBezTo>
                    <a:pt x="3252" y="88642"/>
                    <a:pt x="11366" y="36868"/>
                    <a:pt x="19803" y="9880"/>
                  </a:cubicBezTo>
                  <a:cubicBezTo>
                    <a:pt x="24169" y="-4516"/>
                    <a:pt x="32172" y="-2610"/>
                    <a:pt x="31194" y="11897"/>
                  </a:cubicBezTo>
                  <a:cubicBezTo>
                    <a:pt x="29145" y="40027"/>
                    <a:pt x="25572" y="89397"/>
                    <a:pt x="24132" y="147536"/>
                  </a:cubicBezTo>
                  <a:cubicBezTo>
                    <a:pt x="21464" y="211690"/>
                    <a:pt x="16452" y="306064"/>
                    <a:pt x="11578" y="331357"/>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9" name="Freeform 268">
              <a:extLst>
                <a:ext uri="{FF2B5EF4-FFF2-40B4-BE49-F238E27FC236}">
                  <a16:creationId xmlns:a16="http://schemas.microsoft.com/office/drawing/2014/main" id="{3DB020F6-C91A-A471-C51A-8A1EE59AA62E}"/>
                </a:ext>
              </a:extLst>
            </p:cNvPr>
            <p:cNvSpPr/>
            <p:nvPr/>
          </p:nvSpPr>
          <p:spPr>
            <a:xfrm>
              <a:off x="6273781" y="-745333"/>
              <a:ext cx="101046" cy="341419"/>
            </a:xfrm>
            <a:custGeom>
              <a:avLst/>
              <a:gdLst>
                <a:gd name="connsiteX0" fmla="*/ 100847 w 101046"/>
                <a:gd name="connsiteY0" fmla="*/ 332529 h 341419"/>
                <a:gd name="connsiteX1" fmla="*/ 91902 w 101046"/>
                <a:gd name="connsiteY1" fmla="*/ 335449 h 341419"/>
                <a:gd name="connsiteX2" fmla="*/ 27461 w 101046"/>
                <a:gd name="connsiteY2" fmla="*/ 156629 h 341419"/>
                <a:gd name="connsiteX3" fmla="*/ 1753 w 101046"/>
                <a:gd name="connsiteY3" fmla="*/ 11734 h 341419"/>
                <a:gd name="connsiteX4" fmla="*/ 13292 w 101046"/>
                <a:gd name="connsiteY4" fmla="*/ 11660 h 341419"/>
                <a:gd name="connsiteX5" fmla="*/ 48018 w 101046"/>
                <a:gd name="connsiteY5" fmla="*/ 148247 h 341419"/>
                <a:gd name="connsiteX6" fmla="*/ 100847 w 101046"/>
                <a:gd name="connsiteY6" fmla="*/ 332529 h 34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046" h="341419">
                  <a:moveTo>
                    <a:pt x="100847" y="332529"/>
                  </a:moveTo>
                  <a:cubicBezTo>
                    <a:pt x="102287" y="343683"/>
                    <a:pt x="95576" y="343978"/>
                    <a:pt x="91902" y="335449"/>
                  </a:cubicBezTo>
                  <a:cubicBezTo>
                    <a:pt x="80474" y="311593"/>
                    <a:pt x="53640" y="220055"/>
                    <a:pt x="27461" y="156629"/>
                  </a:cubicBezTo>
                  <a:cubicBezTo>
                    <a:pt x="313" y="100351"/>
                    <a:pt x="-2862" y="40739"/>
                    <a:pt x="1753" y="11734"/>
                  </a:cubicBezTo>
                  <a:cubicBezTo>
                    <a:pt x="3775" y="-4275"/>
                    <a:pt x="11963" y="-3519"/>
                    <a:pt x="13292" y="11660"/>
                  </a:cubicBezTo>
                  <a:cubicBezTo>
                    <a:pt x="15747" y="41955"/>
                    <a:pt x="21406" y="92292"/>
                    <a:pt x="48018" y="148247"/>
                  </a:cubicBezTo>
                  <a:cubicBezTo>
                    <a:pt x="73948" y="210845"/>
                    <a:pt x="96084" y="304721"/>
                    <a:pt x="100847" y="332529"/>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0" name="Freeform 269">
              <a:extLst>
                <a:ext uri="{FF2B5EF4-FFF2-40B4-BE49-F238E27FC236}">
                  <a16:creationId xmlns:a16="http://schemas.microsoft.com/office/drawing/2014/main" id="{FD723E05-2700-3106-BDCC-32273CD8F395}"/>
                </a:ext>
              </a:extLst>
            </p:cNvPr>
            <p:cNvSpPr/>
            <p:nvPr/>
          </p:nvSpPr>
          <p:spPr>
            <a:xfrm>
              <a:off x="5962483" y="-412473"/>
              <a:ext cx="106222" cy="97277"/>
            </a:xfrm>
            <a:custGeom>
              <a:avLst/>
              <a:gdLst>
                <a:gd name="connsiteX0" fmla="*/ 104784 w 106222"/>
                <a:gd name="connsiteY0" fmla="*/ 0 h 97277"/>
                <a:gd name="connsiteX1" fmla="*/ 106076 w 106222"/>
                <a:gd name="connsiteY1" fmla="*/ 86343 h 97277"/>
                <a:gd name="connsiteX2" fmla="*/ 613 w 106222"/>
                <a:gd name="connsiteY2" fmla="*/ 89622 h 97277"/>
                <a:gd name="connsiteX3" fmla="*/ 104784 w 106222"/>
                <a:gd name="connsiteY3" fmla="*/ 0 h 97277"/>
              </a:gdLst>
              <a:ahLst/>
              <a:cxnLst>
                <a:cxn ang="0">
                  <a:pos x="connsiteX0" y="connsiteY0"/>
                </a:cxn>
                <a:cxn ang="0">
                  <a:pos x="connsiteX1" y="connsiteY1"/>
                </a:cxn>
                <a:cxn ang="0">
                  <a:pos x="connsiteX2" y="connsiteY2"/>
                </a:cxn>
                <a:cxn ang="0">
                  <a:pos x="connsiteX3" y="connsiteY3"/>
                </a:cxn>
              </a:cxnLst>
              <a:rect l="l" t="t" r="r" b="b"/>
              <a:pathLst>
                <a:path w="106222" h="97277">
                  <a:moveTo>
                    <a:pt x="104784" y="0"/>
                  </a:moveTo>
                  <a:cubicBezTo>
                    <a:pt x="104784" y="0"/>
                    <a:pt x="106768" y="74580"/>
                    <a:pt x="106076" y="86343"/>
                  </a:cubicBezTo>
                  <a:cubicBezTo>
                    <a:pt x="105430" y="98151"/>
                    <a:pt x="9087" y="102075"/>
                    <a:pt x="613" y="89622"/>
                  </a:cubicBezTo>
                  <a:cubicBezTo>
                    <a:pt x="-7971" y="77205"/>
                    <a:pt x="75937" y="39901"/>
                    <a:pt x="104784" y="0"/>
                  </a:cubicBezTo>
                </a:path>
              </a:pathLst>
            </a:custGeom>
            <a:solidFill>
              <a:srgbClr val="9A83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1" name="Freeform 270">
              <a:extLst>
                <a:ext uri="{FF2B5EF4-FFF2-40B4-BE49-F238E27FC236}">
                  <a16:creationId xmlns:a16="http://schemas.microsoft.com/office/drawing/2014/main" id="{66FEE8EA-F27A-E6CE-F4E4-3D1F8DF2E568}"/>
                </a:ext>
              </a:extLst>
            </p:cNvPr>
            <p:cNvSpPr/>
            <p:nvPr/>
          </p:nvSpPr>
          <p:spPr>
            <a:xfrm>
              <a:off x="6353606" y="-401788"/>
              <a:ext cx="89641" cy="109144"/>
            </a:xfrm>
            <a:custGeom>
              <a:avLst/>
              <a:gdLst>
                <a:gd name="connsiteX0" fmla="*/ 18493 w 89641"/>
                <a:gd name="connsiteY0" fmla="*/ 0 h 109144"/>
                <a:gd name="connsiteX1" fmla="*/ 105 w 89641"/>
                <a:gd name="connsiteY1" fmla="*/ 101172 h 109144"/>
                <a:gd name="connsiteX2" fmla="*/ 89239 w 89641"/>
                <a:gd name="connsiteY2" fmla="*/ 99413 h 109144"/>
                <a:gd name="connsiteX3" fmla="*/ 18493 w 89641"/>
                <a:gd name="connsiteY3" fmla="*/ 0 h 109144"/>
              </a:gdLst>
              <a:ahLst/>
              <a:cxnLst>
                <a:cxn ang="0">
                  <a:pos x="connsiteX0" y="connsiteY0"/>
                </a:cxn>
                <a:cxn ang="0">
                  <a:pos x="connsiteX1" y="connsiteY1"/>
                </a:cxn>
                <a:cxn ang="0">
                  <a:pos x="connsiteX2" y="connsiteY2"/>
                </a:cxn>
                <a:cxn ang="0">
                  <a:pos x="connsiteX3" y="connsiteY3"/>
                </a:cxn>
              </a:cxnLst>
              <a:rect l="l" t="t" r="r" b="b"/>
              <a:pathLst>
                <a:path w="89641" h="109144">
                  <a:moveTo>
                    <a:pt x="18493" y="0"/>
                  </a:moveTo>
                  <a:cubicBezTo>
                    <a:pt x="18493" y="0"/>
                    <a:pt x="-1621" y="90699"/>
                    <a:pt x="105" y="101172"/>
                  </a:cubicBezTo>
                  <a:cubicBezTo>
                    <a:pt x="1868" y="111645"/>
                    <a:pt x="83146" y="112538"/>
                    <a:pt x="89239" y="99413"/>
                  </a:cubicBezTo>
                  <a:cubicBezTo>
                    <a:pt x="95405" y="86352"/>
                    <a:pt x="28952" y="11329"/>
                    <a:pt x="18493" y="0"/>
                  </a:cubicBezTo>
                </a:path>
              </a:pathLst>
            </a:custGeom>
            <a:solidFill>
              <a:srgbClr val="9A83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2" name="Freeform 271">
              <a:extLst>
                <a:ext uri="{FF2B5EF4-FFF2-40B4-BE49-F238E27FC236}">
                  <a16:creationId xmlns:a16="http://schemas.microsoft.com/office/drawing/2014/main" id="{535E41B2-9C9E-E3F7-7738-66DDFBD81AD5}"/>
                </a:ext>
              </a:extLst>
            </p:cNvPr>
            <p:cNvSpPr/>
            <p:nvPr/>
          </p:nvSpPr>
          <p:spPr>
            <a:xfrm>
              <a:off x="5842917" y="-1141634"/>
              <a:ext cx="703248" cy="520179"/>
            </a:xfrm>
            <a:custGeom>
              <a:avLst/>
              <a:gdLst>
                <a:gd name="connsiteX0" fmla="*/ 196371 w 703248"/>
                <a:gd name="connsiteY0" fmla="*/ 16970 h 520179"/>
                <a:gd name="connsiteX1" fmla="*/ 6991 w 703248"/>
                <a:gd name="connsiteY1" fmla="*/ 317759 h 520179"/>
                <a:gd name="connsiteX2" fmla="*/ 79647 w 703248"/>
                <a:gd name="connsiteY2" fmla="*/ 389115 h 520179"/>
                <a:gd name="connsiteX3" fmla="*/ 193990 w 703248"/>
                <a:gd name="connsiteY3" fmla="*/ 493741 h 520179"/>
                <a:gd name="connsiteX4" fmla="*/ 328558 w 703248"/>
                <a:gd name="connsiteY4" fmla="*/ 475891 h 520179"/>
                <a:gd name="connsiteX5" fmla="*/ 481080 w 703248"/>
                <a:gd name="connsiteY5" fmla="*/ 517487 h 520179"/>
                <a:gd name="connsiteX6" fmla="*/ 613275 w 703248"/>
                <a:gd name="connsiteY6" fmla="*/ 447365 h 520179"/>
                <a:gd name="connsiteX7" fmla="*/ 695485 w 703248"/>
                <a:gd name="connsiteY7" fmla="*/ 384326 h 520179"/>
                <a:gd name="connsiteX8" fmla="*/ 604939 w 703248"/>
                <a:gd name="connsiteY8" fmla="*/ 210720 h 520179"/>
                <a:gd name="connsiteX9" fmla="*/ 513212 w 703248"/>
                <a:gd name="connsiteY9" fmla="*/ 38413 h 520179"/>
                <a:gd name="connsiteX10" fmla="*/ 196371 w 703248"/>
                <a:gd name="connsiteY10" fmla="*/ 16970 h 52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3248" h="520179">
                  <a:moveTo>
                    <a:pt x="196371" y="16970"/>
                  </a:moveTo>
                  <a:cubicBezTo>
                    <a:pt x="179996" y="35898"/>
                    <a:pt x="41496" y="302331"/>
                    <a:pt x="6991" y="317759"/>
                  </a:cubicBezTo>
                  <a:cubicBezTo>
                    <a:pt x="-27588" y="333233"/>
                    <a:pt x="77229" y="361768"/>
                    <a:pt x="79647" y="389115"/>
                  </a:cubicBezTo>
                  <a:cubicBezTo>
                    <a:pt x="82029" y="416416"/>
                    <a:pt x="103444" y="484208"/>
                    <a:pt x="193990" y="493741"/>
                  </a:cubicBezTo>
                  <a:cubicBezTo>
                    <a:pt x="284490" y="503238"/>
                    <a:pt x="280963" y="459238"/>
                    <a:pt x="328558" y="475891"/>
                  </a:cubicBezTo>
                  <a:cubicBezTo>
                    <a:pt x="376226" y="492516"/>
                    <a:pt x="391697" y="530585"/>
                    <a:pt x="481080" y="517487"/>
                  </a:cubicBezTo>
                  <a:cubicBezTo>
                    <a:pt x="570397" y="504426"/>
                    <a:pt x="612084" y="471147"/>
                    <a:pt x="613275" y="447365"/>
                  </a:cubicBezTo>
                  <a:cubicBezTo>
                    <a:pt x="614466" y="423582"/>
                    <a:pt x="662134" y="389115"/>
                    <a:pt x="695485" y="384326"/>
                  </a:cubicBezTo>
                  <a:cubicBezTo>
                    <a:pt x="728799" y="379573"/>
                    <a:pt x="646663" y="311827"/>
                    <a:pt x="604939" y="210720"/>
                  </a:cubicBezTo>
                  <a:cubicBezTo>
                    <a:pt x="563262" y="109732"/>
                    <a:pt x="527529" y="52662"/>
                    <a:pt x="513212" y="38413"/>
                  </a:cubicBezTo>
                  <a:cubicBezTo>
                    <a:pt x="498932" y="24136"/>
                    <a:pt x="233295" y="-25842"/>
                    <a:pt x="196371" y="16970"/>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3" name="Freeform 272">
              <a:extLst>
                <a:ext uri="{FF2B5EF4-FFF2-40B4-BE49-F238E27FC236}">
                  <a16:creationId xmlns:a16="http://schemas.microsoft.com/office/drawing/2014/main" id="{3DC78CFB-2CE7-42D5-5D13-503415948D5A}"/>
                </a:ext>
              </a:extLst>
            </p:cNvPr>
            <p:cNvSpPr/>
            <p:nvPr/>
          </p:nvSpPr>
          <p:spPr>
            <a:xfrm>
              <a:off x="6264770" y="-1110927"/>
              <a:ext cx="38927" cy="172124"/>
            </a:xfrm>
            <a:custGeom>
              <a:avLst/>
              <a:gdLst>
                <a:gd name="connsiteX0" fmla="*/ 38531 w 38927"/>
                <a:gd name="connsiteY0" fmla="*/ 172101 h 172124"/>
                <a:gd name="connsiteX1" fmla="*/ 15168 w 38927"/>
                <a:gd name="connsiteY1" fmla="*/ 88300 h 172124"/>
                <a:gd name="connsiteX2" fmla="*/ 638 w 38927"/>
                <a:gd name="connsiteY2" fmla="*/ 5 h 172124"/>
                <a:gd name="connsiteX3" fmla="*/ 21076 w 38927"/>
                <a:gd name="connsiteY3" fmla="*/ 86145 h 172124"/>
                <a:gd name="connsiteX4" fmla="*/ 38531 w 38927"/>
                <a:gd name="connsiteY4" fmla="*/ 172101 h 17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27" h="172124">
                  <a:moveTo>
                    <a:pt x="38531" y="172101"/>
                  </a:moveTo>
                  <a:cubicBezTo>
                    <a:pt x="35466" y="173215"/>
                    <a:pt x="25155" y="135469"/>
                    <a:pt x="15168" y="88300"/>
                  </a:cubicBezTo>
                  <a:cubicBezTo>
                    <a:pt x="5032" y="41021"/>
                    <a:pt x="-2251" y="512"/>
                    <a:pt x="638" y="5"/>
                  </a:cubicBezTo>
                  <a:cubicBezTo>
                    <a:pt x="3518" y="-529"/>
                    <a:pt x="10331" y="39188"/>
                    <a:pt x="21076" y="86145"/>
                  </a:cubicBezTo>
                  <a:cubicBezTo>
                    <a:pt x="31645" y="132199"/>
                    <a:pt x="40986" y="171235"/>
                    <a:pt x="38531" y="172101"/>
                  </a:cubicBezTo>
                </a:path>
              </a:pathLst>
            </a:custGeom>
            <a:solidFill>
              <a:srgbClr val="EAD686"/>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4" name="Freeform 273">
              <a:extLst>
                <a:ext uri="{FF2B5EF4-FFF2-40B4-BE49-F238E27FC236}">
                  <a16:creationId xmlns:a16="http://schemas.microsoft.com/office/drawing/2014/main" id="{02452F2F-ABFD-1CDC-8FAB-0A10DD9AC68E}"/>
                </a:ext>
              </a:extLst>
            </p:cNvPr>
            <p:cNvSpPr/>
            <p:nvPr/>
          </p:nvSpPr>
          <p:spPr>
            <a:xfrm>
              <a:off x="5768981" y="-1262533"/>
              <a:ext cx="244489" cy="156170"/>
            </a:xfrm>
            <a:custGeom>
              <a:avLst/>
              <a:gdLst>
                <a:gd name="connsiteX0" fmla="*/ 9 w 244489"/>
                <a:gd name="connsiteY0" fmla="*/ 154384 h 156170"/>
                <a:gd name="connsiteX1" fmla="*/ 36499 w 244489"/>
                <a:gd name="connsiteY1" fmla="*/ 135133 h 156170"/>
                <a:gd name="connsiteX2" fmla="*/ 121672 w 244489"/>
                <a:gd name="connsiteY2" fmla="*/ 82069 h 156170"/>
                <a:gd name="connsiteX3" fmla="*/ 244305 w 244489"/>
                <a:gd name="connsiteY3" fmla="*/ 360 h 156170"/>
                <a:gd name="connsiteX4" fmla="*/ 132814 w 244489"/>
                <a:gd name="connsiteY4" fmla="*/ 98216 h 156170"/>
                <a:gd name="connsiteX5" fmla="*/ 43644 w 244489"/>
                <a:gd name="connsiteY5" fmla="*/ 148157 h 156170"/>
                <a:gd name="connsiteX6" fmla="*/ 9 w 244489"/>
                <a:gd name="connsiteY6" fmla="*/ 154384 h 15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4489" h="156170">
                  <a:moveTo>
                    <a:pt x="9" y="154384"/>
                  </a:moveTo>
                  <a:cubicBezTo>
                    <a:pt x="-425" y="151114"/>
                    <a:pt x="14289" y="147512"/>
                    <a:pt x="36499" y="135133"/>
                  </a:cubicBezTo>
                  <a:cubicBezTo>
                    <a:pt x="58819" y="123187"/>
                    <a:pt x="88893" y="104157"/>
                    <a:pt x="121672" y="82069"/>
                  </a:cubicBezTo>
                  <a:cubicBezTo>
                    <a:pt x="187045" y="37378"/>
                    <a:pt x="240631" y="-4319"/>
                    <a:pt x="244305" y="360"/>
                  </a:cubicBezTo>
                  <a:cubicBezTo>
                    <a:pt x="247914" y="4818"/>
                    <a:pt x="198261" y="51839"/>
                    <a:pt x="132814" y="98216"/>
                  </a:cubicBezTo>
                  <a:cubicBezTo>
                    <a:pt x="100654" y="120884"/>
                    <a:pt x="68807" y="138771"/>
                    <a:pt x="43644" y="148157"/>
                  </a:cubicBezTo>
                  <a:cubicBezTo>
                    <a:pt x="18471" y="158022"/>
                    <a:pt x="194" y="157009"/>
                    <a:pt x="9" y="154384"/>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6" name="Freeform 275">
              <a:extLst>
                <a:ext uri="{FF2B5EF4-FFF2-40B4-BE49-F238E27FC236}">
                  <a16:creationId xmlns:a16="http://schemas.microsoft.com/office/drawing/2014/main" id="{45BEFF79-6351-CCF9-3F07-93951276D398}"/>
                </a:ext>
              </a:extLst>
            </p:cNvPr>
            <p:cNvSpPr/>
            <p:nvPr/>
          </p:nvSpPr>
          <p:spPr>
            <a:xfrm>
              <a:off x="5964620" y="-1320845"/>
              <a:ext cx="135773" cy="132603"/>
            </a:xfrm>
            <a:custGeom>
              <a:avLst/>
              <a:gdLst>
                <a:gd name="connsiteX0" fmla="*/ 121506 w 135773"/>
                <a:gd name="connsiteY0" fmla="*/ 6788 h 132603"/>
                <a:gd name="connsiteX1" fmla="*/ 51656 w 135773"/>
                <a:gd name="connsiteY1" fmla="*/ 21037 h 132603"/>
                <a:gd name="connsiteX2" fmla="*/ 2363 w 135773"/>
                <a:gd name="connsiteY2" fmla="*/ 43235 h 132603"/>
                <a:gd name="connsiteX3" fmla="*/ 56382 w 135773"/>
                <a:gd name="connsiteY3" fmla="*/ 128831 h 132603"/>
                <a:gd name="connsiteX4" fmla="*/ 124709 w 135773"/>
                <a:gd name="connsiteY4" fmla="*/ 125663 h 132603"/>
                <a:gd name="connsiteX5" fmla="*/ 121506 w 135773"/>
                <a:gd name="connsiteY5" fmla="*/ 6788 h 13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773" h="132603">
                  <a:moveTo>
                    <a:pt x="121506" y="6788"/>
                  </a:moveTo>
                  <a:cubicBezTo>
                    <a:pt x="101669" y="-6457"/>
                    <a:pt x="77041" y="414"/>
                    <a:pt x="51656" y="21037"/>
                  </a:cubicBezTo>
                  <a:cubicBezTo>
                    <a:pt x="26206" y="41651"/>
                    <a:pt x="15129" y="43235"/>
                    <a:pt x="2363" y="43235"/>
                  </a:cubicBezTo>
                  <a:cubicBezTo>
                    <a:pt x="-10320" y="43235"/>
                    <a:pt x="30997" y="124042"/>
                    <a:pt x="56382" y="128831"/>
                  </a:cubicBezTo>
                  <a:cubicBezTo>
                    <a:pt x="81804" y="133575"/>
                    <a:pt x="115192" y="135159"/>
                    <a:pt x="124709" y="125663"/>
                  </a:cubicBezTo>
                  <a:cubicBezTo>
                    <a:pt x="134198" y="116129"/>
                    <a:pt x="145340" y="22612"/>
                    <a:pt x="121506" y="6788"/>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7" name="Freeform 276">
              <a:extLst>
                <a:ext uri="{FF2B5EF4-FFF2-40B4-BE49-F238E27FC236}">
                  <a16:creationId xmlns:a16="http://schemas.microsoft.com/office/drawing/2014/main" id="{E6DC0F99-FCEC-F537-A261-A160A8C21F9D}"/>
                </a:ext>
              </a:extLst>
            </p:cNvPr>
            <p:cNvSpPr/>
            <p:nvPr/>
          </p:nvSpPr>
          <p:spPr>
            <a:xfrm>
              <a:off x="6299001" y="-1328479"/>
              <a:ext cx="131552" cy="141934"/>
            </a:xfrm>
            <a:custGeom>
              <a:avLst/>
              <a:gdLst>
                <a:gd name="connsiteX0" fmla="*/ 14250 w 131552"/>
                <a:gd name="connsiteY0" fmla="*/ 20750 h 141934"/>
                <a:gd name="connsiteX1" fmla="*/ 89362 w 131552"/>
                <a:gd name="connsiteY1" fmla="*/ 3341 h 141934"/>
                <a:gd name="connsiteX2" fmla="*/ 125676 w 131552"/>
                <a:gd name="connsiteY2" fmla="*/ 11686 h 141934"/>
                <a:gd name="connsiteX3" fmla="*/ 106089 w 131552"/>
                <a:gd name="connsiteY3" fmla="*/ 109192 h 141934"/>
                <a:gd name="connsiteX4" fmla="*/ 11075 w 131552"/>
                <a:gd name="connsiteY4" fmla="*/ 139662 h 141934"/>
                <a:gd name="connsiteX5" fmla="*/ 14250 w 131552"/>
                <a:gd name="connsiteY5" fmla="*/ 20750 h 14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52" h="141934">
                  <a:moveTo>
                    <a:pt x="14250" y="20750"/>
                  </a:moveTo>
                  <a:cubicBezTo>
                    <a:pt x="34124" y="7550"/>
                    <a:pt x="58171" y="-6597"/>
                    <a:pt x="89362" y="3341"/>
                  </a:cubicBezTo>
                  <a:cubicBezTo>
                    <a:pt x="120082" y="13086"/>
                    <a:pt x="112947" y="11686"/>
                    <a:pt x="125676" y="11686"/>
                  </a:cubicBezTo>
                  <a:cubicBezTo>
                    <a:pt x="138369" y="11686"/>
                    <a:pt x="129895" y="86920"/>
                    <a:pt x="106089" y="109192"/>
                  </a:cubicBezTo>
                  <a:cubicBezTo>
                    <a:pt x="87304" y="126895"/>
                    <a:pt x="20601" y="149167"/>
                    <a:pt x="11075" y="139662"/>
                  </a:cubicBezTo>
                  <a:cubicBezTo>
                    <a:pt x="1558" y="130128"/>
                    <a:pt x="-9547" y="36583"/>
                    <a:pt x="14250" y="20750"/>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8" name="Freeform 277">
              <a:extLst>
                <a:ext uri="{FF2B5EF4-FFF2-40B4-BE49-F238E27FC236}">
                  <a16:creationId xmlns:a16="http://schemas.microsoft.com/office/drawing/2014/main" id="{17DA80D6-F510-991D-529F-58E3F35B1A77}"/>
                </a:ext>
              </a:extLst>
            </p:cNvPr>
            <p:cNvSpPr/>
            <p:nvPr/>
          </p:nvSpPr>
          <p:spPr>
            <a:xfrm>
              <a:off x="6057988" y="-1352304"/>
              <a:ext cx="286033" cy="240799"/>
            </a:xfrm>
            <a:custGeom>
              <a:avLst/>
              <a:gdLst>
                <a:gd name="connsiteX0" fmla="*/ 150483 w 286033"/>
                <a:gd name="connsiteY0" fmla="*/ 216 h 240799"/>
                <a:gd name="connsiteX1" fmla="*/ 11079 w 286033"/>
                <a:gd name="connsiteY1" fmla="*/ 45763 h 240799"/>
                <a:gd name="connsiteX2" fmla="*/ 1562 w 286033"/>
                <a:gd name="connsiteY2" fmla="*/ 178924 h 240799"/>
                <a:gd name="connsiteX3" fmla="*/ 145684 w 286033"/>
                <a:gd name="connsiteY3" fmla="*/ 240701 h 240799"/>
                <a:gd name="connsiteX4" fmla="*/ 283860 w 286033"/>
                <a:gd name="connsiteY4" fmla="*/ 196738 h 240799"/>
                <a:gd name="connsiteX5" fmla="*/ 278304 w 286033"/>
                <a:gd name="connsiteY5" fmla="*/ 56448 h 240799"/>
                <a:gd name="connsiteX6" fmla="*/ 150483 w 286033"/>
                <a:gd name="connsiteY6" fmla="*/ 216 h 24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033" h="240799">
                  <a:moveTo>
                    <a:pt x="150483" y="216"/>
                  </a:moveTo>
                  <a:cubicBezTo>
                    <a:pt x="105225" y="-1802"/>
                    <a:pt x="22941" y="10108"/>
                    <a:pt x="11079" y="45763"/>
                  </a:cubicBezTo>
                  <a:cubicBezTo>
                    <a:pt x="-857" y="81418"/>
                    <a:pt x="15842" y="156330"/>
                    <a:pt x="1562" y="178924"/>
                  </a:cubicBezTo>
                  <a:cubicBezTo>
                    <a:pt x="-12755" y="201519"/>
                    <a:pt x="74218" y="243078"/>
                    <a:pt x="145684" y="240701"/>
                  </a:cubicBezTo>
                  <a:cubicBezTo>
                    <a:pt x="217149" y="238362"/>
                    <a:pt x="300624" y="222206"/>
                    <a:pt x="283860" y="196738"/>
                  </a:cubicBezTo>
                  <a:cubicBezTo>
                    <a:pt x="262408" y="164279"/>
                    <a:pt x="279494" y="81418"/>
                    <a:pt x="278304" y="56448"/>
                  </a:cubicBezTo>
                  <a:cubicBezTo>
                    <a:pt x="277085" y="31477"/>
                    <a:pt x="223463" y="3347"/>
                    <a:pt x="150483" y="216"/>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9" name="Freeform 278">
              <a:extLst>
                <a:ext uri="{FF2B5EF4-FFF2-40B4-BE49-F238E27FC236}">
                  <a16:creationId xmlns:a16="http://schemas.microsoft.com/office/drawing/2014/main" id="{0D37888C-192A-F9B4-75F3-EF305A549B79}"/>
                </a:ext>
              </a:extLst>
            </p:cNvPr>
            <p:cNvSpPr/>
            <p:nvPr/>
          </p:nvSpPr>
          <p:spPr>
            <a:xfrm>
              <a:off x="6123880" y="-873807"/>
              <a:ext cx="38114" cy="38022"/>
            </a:xfrm>
            <a:custGeom>
              <a:avLst/>
              <a:gdLst>
                <a:gd name="connsiteX0" fmla="*/ 38114 w 38114"/>
                <a:gd name="connsiteY0" fmla="*/ 19067 h 38022"/>
                <a:gd name="connsiteX1" fmla="*/ 19071 w 38114"/>
                <a:gd name="connsiteY1" fmla="*/ 38023 h 38022"/>
                <a:gd name="connsiteX2" fmla="*/ 0 w 38114"/>
                <a:gd name="connsiteY2" fmla="*/ 19067 h 38022"/>
                <a:gd name="connsiteX3" fmla="*/ 19071 w 38114"/>
                <a:gd name="connsiteY3" fmla="*/ 0 h 38022"/>
                <a:gd name="connsiteX4" fmla="*/ 38114 w 38114"/>
                <a:gd name="connsiteY4" fmla="*/ 19067 h 38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14" h="38022">
                  <a:moveTo>
                    <a:pt x="38114" y="19067"/>
                  </a:moveTo>
                  <a:cubicBezTo>
                    <a:pt x="38114" y="29502"/>
                    <a:pt x="29530" y="38023"/>
                    <a:pt x="19071" y="38023"/>
                  </a:cubicBezTo>
                  <a:cubicBezTo>
                    <a:pt x="8502" y="38023"/>
                    <a:pt x="0" y="29502"/>
                    <a:pt x="0" y="19067"/>
                  </a:cubicBezTo>
                  <a:cubicBezTo>
                    <a:pt x="0" y="8483"/>
                    <a:pt x="8502" y="0"/>
                    <a:pt x="19071" y="0"/>
                  </a:cubicBezTo>
                  <a:cubicBezTo>
                    <a:pt x="29530" y="0"/>
                    <a:pt x="38114" y="8483"/>
                    <a:pt x="38114" y="19067"/>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0" name="Freeform 279">
              <a:extLst>
                <a:ext uri="{FF2B5EF4-FFF2-40B4-BE49-F238E27FC236}">
                  <a16:creationId xmlns:a16="http://schemas.microsoft.com/office/drawing/2014/main" id="{CF029391-5FA4-2DCB-9E7D-7FCBEE2E5E12}"/>
                </a:ext>
              </a:extLst>
            </p:cNvPr>
            <p:cNvSpPr/>
            <p:nvPr/>
          </p:nvSpPr>
          <p:spPr>
            <a:xfrm>
              <a:off x="6040507" y="-921372"/>
              <a:ext cx="38077" cy="38022"/>
            </a:xfrm>
            <a:custGeom>
              <a:avLst/>
              <a:gdLst>
                <a:gd name="connsiteX0" fmla="*/ 38077 w 38077"/>
                <a:gd name="connsiteY0" fmla="*/ 19030 h 38022"/>
                <a:gd name="connsiteX1" fmla="*/ 19043 w 38077"/>
                <a:gd name="connsiteY1" fmla="*/ 38023 h 38022"/>
                <a:gd name="connsiteX2" fmla="*/ 0 w 38077"/>
                <a:gd name="connsiteY2" fmla="*/ 19030 h 38022"/>
                <a:gd name="connsiteX3" fmla="*/ 19043 w 38077"/>
                <a:gd name="connsiteY3" fmla="*/ 0 h 38022"/>
                <a:gd name="connsiteX4" fmla="*/ 38077 w 38077"/>
                <a:gd name="connsiteY4" fmla="*/ 19030 h 38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77" h="38022">
                  <a:moveTo>
                    <a:pt x="38077" y="19030"/>
                  </a:moveTo>
                  <a:cubicBezTo>
                    <a:pt x="38077" y="29539"/>
                    <a:pt x="29567" y="38023"/>
                    <a:pt x="19043" y="38023"/>
                  </a:cubicBezTo>
                  <a:cubicBezTo>
                    <a:pt x="8511" y="38023"/>
                    <a:pt x="0" y="29539"/>
                    <a:pt x="0" y="19030"/>
                  </a:cubicBezTo>
                  <a:cubicBezTo>
                    <a:pt x="0" y="8483"/>
                    <a:pt x="8511" y="0"/>
                    <a:pt x="19043" y="0"/>
                  </a:cubicBezTo>
                  <a:cubicBezTo>
                    <a:pt x="29567" y="0"/>
                    <a:pt x="38077" y="8483"/>
                    <a:pt x="38077" y="19030"/>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1" name="Freeform 280">
              <a:extLst>
                <a:ext uri="{FF2B5EF4-FFF2-40B4-BE49-F238E27FC236}">
                  <a16:creationId xmlns:a16="http://schemas.microsoft.com/office/drawing/2014/main" id="{36768D65-5355-5718-072A-86687BB55F8F}"/>
                </a:ext>
              </a:extLst>
            </p:cNvPr>
            <p:cNvSpPr/>
            <p:nvPr/>
          </p:nvSpPr>
          <p:spPr>
            <a:xfrm>
              <a:off x="5964251" y="-973652"/>
              <a:ext cx="38114" cy="38031"/>
            </a:xfrm>
            <a:custGeom>
              <a:avLst/>
              <a:gdLst>
                <a:gd name="connsiteX0" fmla="*/ 38114 w 38114"/>
                <a:gd name="connsiteY0" fmla="*/ 18993 h 38031"/>
                <a:gd name="connsiteX1" fmla="*/ 19034 w 38114"/>
                <a:gd name="connsiteY1" fmla="*/ 38032 h 38031"/>
                <a:gd name="connsiteX2" fmla="*/ 0 w 38114"/>
                <a:gd name="connsiteY2" fmla="*/ 18993 h 38031"/>
                <a:gd name="connsiteX3" fmla="*/ 19034 w 38114"/>
                <a:gd name="connsiteY3" fmla="*/ 0 h 38031"/>
                <a:gd name="connsiteX4" fmla="*/ 38114 w 38114"/>
                <a:gd name="connsiteY4" fmla="*/ 18993 h 38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14" h="38031">
                  <a:moveTo>
                    <a:pt x="38114" y="18993"/>
                  </a:moveTo>
                  <a:cubicBezTo>
                    <a:pt x="38114" y="29539"/>
                    <a:pt x="29567" y="38032"/>
                    <a:pt x="19034" y="38032"/>
                  </a:cubicBezTo>
                  <a:cubicBezTo>
                    <a:pt x="8511" y="38032"/>
                    <a:pt x="0" y="29539"/>
                    <a:pt x="0" y="18993"/>
                  </a:cubicBezTo>
                  <a:cubicBezTo>
                    <a:pt x="0" y="8492"/>
                    <a:pt x="8511" y="0"/>
                    <a:pt x="19034" y="0"/>
                  </a:cubicBezTo>
                  <a:cubicBezTo>
                    <a:pt x="29567" y="0"/>
                    <a:pt x="38114" y="8492"/>
                    <a:pt x="38114" y="18993"/>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2" name="Freeform 281">
              <a:extLst>
                <a:ext uri="{FF2B5EF4-FFF2-40B4-BE49-F238E27FC236}">
                  <a16:creationId xmlns:a16="http://schemas.microsoft.com/office/drawing/2014/main" id="{566ECC51-9965-4316-6905-88CEF656B867}"/>
                </a:ext>
              </a:extLst>
            </p:cNvPr>
            <p:cNvSpPr/>
            <p:nvPr/>
          </p:nvSpPr>
          <p:spPr>
            <a:xfrm>
              <a:off x="6110754" y="-1008119"/>
              <a:ext cx="38114" cy="38059"/>
            </a:xfrm>
            <a:custGeom>
              <a:avLst/>
              <a:gdLst>
                <a:gd name="connsiteX0" fmla="*/ 38114 w 38114"/>
                <a:gd name="connsiteY0" fmla="*/ 19030 h 38059"/>
                <a:gd name="connsiteX1" fmla="*/ 19071 w 38114"/>
                <a:gd name="connsiteY1" fmla="*/ 38059 h 38059"/>
                <a:gd name="connsiteX2" fmla="*/ 0 w 38114"/>
                <a:gd name="connsiteY2" fmla="*/ 19030 h 38059"/>
                <a:gd name="connsiteX3" fmla="*/ 19071 w 38114"/>
                <a:gd name="connsiteY3" fmla="*/ 0 h 38059"/>
                <a:gd name="connsiteX4" fmla="*/ 38114 w 38114"/>
                <a:gd name="connsiteY4" fmla="*/ 19030 h 380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14" h="38059">
                  <a:moveTo>
                    <a:pt x="38114" y="19030"/>
                  </a:moveTo>
                  <a:cubicBezTo>
                    <a:pt x="38114" y="29539"/>
                    <a:pt x="29567" y="38059"/>
                    <a:pt x="19071" y="38059"/>
                  </a:cubicBezTo>
                  <a:cubicBezTo>
                    <a:pt x="8511" y="38059"/>
                    <a:pt x="0" y="29539"/>
                    <a:pt x="0" y="19030"/>
                  </a:cubicBezTo>
                  <a:cubicBezTo>
                    <a:pt x="0" y="8483"/>
                    <a:pt x="8511" y="0"/>
                    <a:pt x="19071" y="0"/>
                  </a:cubicBezTo>
                  <a:cubicBezTo>
                    <a:pt x="29567" y="0"/>
                    <a:pt x="38114" y="8483"/>
                    <a:pt x="38114" y="19030"/>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3" name="Freeform 282">
              <a:extLst>
                <a:ext uri="{FF2B5EF4-FFF2-40B4-BE49-F238E27FC236}">
                  <a16:creationId xmlns:a16="http://schemas.microsoft.com/office/drawing/2014/main" id="{8B597D4A-2712-87F1-DB57-05B418C7F9CE}"/>
                </a:ext>
              </a:extLst>
            </p:cNvPr>
            <p:cNvSpPr/>
            <p:nvPr/>
          </p:nvSpPr>
          <p:spPr>
            <a:xfrm>
              <a:off x="6044079" y="-1079476"/>
              <a:ext cx="38077" cy="38031"/>
            </a:xfrm>
            <a:custGeom>
              <a:avLst/>
              <a:gdLst>
                <a:gd name="connsiteX0" fmla="*/ 38077 w 38077"/>
                <a:gd name="connsiteY0" fmla="*/ 19039 h 38031"/>
                <a:gd name="connsiteX1" fmla="*/ 19006 w 38077"/>
                <a:gd name="connsiteY1" fmla="*/ 38032 h 38031"/>
                <a:gd name="connsiteX2" fmla="*/ 0 w 38077"/>
                <a:gd name="connsiteY2" fmla="*/ 19039 h 38031"/>
                <a:gd name="connsiteX3" fmla="*/ 19006 w 38077"/>
                <a:gd name="connsiteY3" fmla="*/ 0 h 38031"/>
                <a:gd name="connsiteX4" fmla="*/ 38077 w 38077"/>
                <a:gd name="connsiteY4" fmla="*/ 19039 h 38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77" h="38031">
                  <a:moveTo>
                    <a:pt x="38077" y="19039"/>
                  </a:moveTo>
                  <a:cubicBezTo>
                    <a:pt x="38077" y="29511"/>
                    <a:pt x="29530" y="38032"/>
                    <a:pt x="19006" y="38032"/>
                  </a:cubicBezTo>
                  <a:cubicBezTo>
                    <a:pt x="8511" y="38032"/>
                    <a:pt x="0" y="29511"/>
                    <a:pt x="0" y="19039"/>
                  </a:cubicBezTo>
                  <a:cubicBezTo>
                    <a:pt x="0" y="8492"/>
                    <a:pt x="8511" y="0"/>
                    <a:pt x="19006" y="0"/>
                  </a:cubicBezTo>
                  <a:cubicBezTo>
                    <a:pt x="29530" y="0"/>
                    <a:pt x="38077" y="8492"/>
                    <a:pt x="38077" y="19039"/>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4" name="Freeform 283">
              <a:extLst>
                <a:ext uri="{FF2B5EF4-FFF2-40B4-BE49-F238E27FC236}">
                  <a16:creationId xmlns:a16="http://schemas.microsoft.com/office/drawing/2014/main" id="{9317B870-4261-E4A3-6699-467307870D40}"/>
                </a:ext>
              </a:extLst>
            </p:cNvPr>
            <p:cNvSpPr/>
            <p:nvPr/>
          </p:nvSpPr>
          <p:spPr>
            <a:xfrm>
              <a:off x="5946361" y="-863122"/>
              <a:ext cx="38114" cy="38068"/>
            </a:xfrm>
            <a:custGeom>
              <a:avLst/>
              <a:gdLst>
                <a:gd name="connsiteX0" fmla="*/ 38114 w 38114"/>
                <a:gd name="connsiteY0" fmla="*/ 19030 h 38068"/>
                <a:gd name="connsiteX1" fmla="*/ 19043 w 38114"/>
                <a:gd name="connsiteY1" fmla="*/ 38068 h 38068"/>
                <a:gd name="connsiteX2" fmla="*/ 0 w 38114"/>
                <a:gd name="connsiteY2" fmla="*/ 19030 h 38068"/>
                <a:gd name="connsiteX3" fmla="*/ 19043 w 38114"/>
                <a:gd name="connsiteY3" fmla="*/ 0 h 38068"/>
                <a:gd name="connsiteX4" fmla="*/ 38114 w 38114"/>
                <a:gd name="connsiteY4" fmla="*/ 19030 h 38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14" h="38068">
                  <a:moveTo>
                    <a:pt x="38114" y="19030"/>
                  </a:moveTo>
                  <a:cubicBezTo>
                    <a:pt x="38114" y="29539"/>
                    <a:pt x="29603" y="38068"/>
                    <a:pt x="19043" y="38068"/>
                  </a:cubicBezTo>
                  <a:cubicBezTo>
                    <a:pt x="8548" y="38068"/>
                    <a:pt x="0" y="29539"/>
                    <a:pt x="0" y="19030"/>
                  </a:cubicBezTo>
                  <a:cubicBezTo>
                    <a:pt x="0" y="8529"/>
                    <a:pt x="8548" y="0"/>
                    <a:pt x="19043" y="0"/>
                  </a:cubicBezTo>
                  <a:cubicBezTo>
                    <a:pt x="29603" y="0"/>
                    <a:pt x="38114" y="8529"/>
                    <a:pt x="38114" y="19030"/>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5" name="Freeform 284">
              <a:extLst>
                <a:ext uri="{FF2B5EF4-FFF2-40B4-BE49-F238E27FC236}">
                  <a16:creationId xmlns:a16="http://schemas.microsoft.com/office/drawing/2014/main" id="{40D19046-DFF1-26BD-384B-BD97F603739C}"/>
                </a:ext>
              </a:extLst>
            </p:cNvPr>
            <p:cNvSpPr/>
            <p:nvPr/>
          </p:nvSpPr>
          <p:spPr>
            <a:xfrm>
              <a:off x="5970195" y="-733526"/>
              <a:ext cx="38151" cy="38068"/>
            </a:xfrm>
            <a:custGeom>
              <a:avLst/>
              <a:gdLst>
                <a:gd name="connsiteX0" fmla="*/ 38151 w 38151"/>
                <a:gd name="connsiteY0" fmla="*/ 19030 h 38068"/>
                <a:gd name="connsiteX1" fmla="*/ 19080 w 38151"/>
                <a:gd name="connsiteY1" fmla="*/ 38068 h 38068"/>
                <a:gd name="connsiteX2" fmla="*/ 0 w 38151"/>
                <a:gd name="connsiteY2" fmla="*/ 19030 h 38068"/>
                <a:gd name="connsiteX3" fmla="*/ 19080 w 38151"/>
                <a:gd name="connsiteY3" fmla="*/ 0 h 38068"/>
                <a:gd name="connsiteX4" fmla="*/ 38151 w 38151"/>
                <a:gd name="connsiteY4" fmla="*/ 19030 h 38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1" h="38068">
                  <a:moveTo>
                    <a:pt x="38151" y="19030"/>
                  </a:moveTo>
                  <a:cubicBezTo>
                    <a:pt x="38151" y="29539"/>
                    <a:pt x="29567" y="38068"/>
                    <a:pt x="19080" y="38068"/>
                  </a:cubicBezTo>
                  <a:cubicBezTo>
                    <a:pt x="8548" y="38068"/>
                    <a:pt x="0" y="29539"/>
                    <a:pt x="0" y="19030"/>
                  </a:cubicBezTo>
                  <a:cubicBezTo>
                    <a:pt x="0" y="8529"/>
                    <a:pt x="8548" y="0"/>
                    <a:pt x="19080" y="0"/>
                  </a:cubicBezTo>
                  <a:cubicBezTo>
                    <a:pt x="29567" y="0"/>
                    <a:pt x="38151" y="8529"/>
                    <a:pt x="38151" y="19030"/>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6" name="Freeform 285">
              <a:extLst>
                <a:ext uri="{FF2B5EF4-FFF2-40B4-BE49-F238E27FC236}">
                  <a16:creationId xmlns:a16="http://schemas.microsoft.com/office/drawing/2014/main" id="{01104453-924B-0CCD-16C5-0767E3E4E594}"/>
                </a:ext>
              </a:extLst>
            </p:cNvPr>
            <p:cNvSpPr/>
            <p:nvPr/>
          </p:nvSpPr>
          <p:spPr>
            <a:xfrm>
              <a:off x="6083744" y="-751302"/>
              <a:ext cx="38151" cy="38031"/>
            </a:xfrm>
            <a:custGeom>
              <a:avLst/>
              <a:gdLst>
                <a:gd name="connsiteX0" fmla="*/ 38151 w 38151"/>
                <a:gd name="connsiteY0" fmla="*/ 19039 h 38031"/>
                <a:gd name="connsiteX1" fmla="*/ 19071 w 38151"/>
                <a:gd name="connsiteY1" fmla="*/ 38032 h 38031"/>
                <a:gd name="connsiteX2" fmla="*/ 0 w 38151"/>
                <a:gd name="connsiteY2" fmla="*/ 19039 h 38031"/>
                <a:gd name="connsiteX3" fmla="*/ 19071 w 38151"/>
                <a:gd name="connsiteY3" fmla="*/ 0 h 38031"/>
                <a:gd name="connsiteX4" fmla="*/ 38151 w 38151"/>
                <a:gd name="connsiteY4" fmla="*/ 19039 h 38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1" h="38031">
                  <a:moveTo>
                    <a:pt x="38151" y="19039"/>
                  </a:moveTo>
                  <a:cubicBezTo>
                    <a:pt x="38151" y="29539"/>
                    <a:pt x="29603" y="38032"/>
                    <a:pt x="19071" y="38032"/>
                  </a:cubicBezTo>
                  <a:cubicBezTo>
                    <a:pt x="8548" y="38032"/>
                    <a:pt x="0" y="29539"/>
                    <a:pt x="0" y="19039"/>
                  </a:cubicBezTo>
                  <a:cubicBezTo>
                    <a:pt x="0" y="8529"/>
                    <a:pt x="8548" y="0"/>
                    <a:pt x="19071" y="0"/>
                  </a:cubicBezTo>
                  <a:cubicBezTo>
                    <a:pt x="29603" y="0"/>
                    <a:pt x="38151" y="8529"/>
                    <a:pt x="38151" y="19039"/>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7" name="Freeform 286">
              <a:extLst>
                <a:ext uri="{FF2B5EF4-FFF2-40B4-BE49-F238E27FC236}">
                  <a16:creationId xmlns:a16="http://schemas.microsoft.com/office/drawing/2014/main" id="{763EBE9E-4B46-724C-E2BB-777EB6593ACA}"/>
                </a:ext>
              </a:extLst>
            </p:cNvPr>
            <p:cNvSpPr/>
            <p:nvPr/>
          </p:nvSpPr>
          <p:spPr>
            <a:xfrm>
              <a:off x="6213844" y="-723596"/>
              <a:ext cx="38114" cy="38068"/>
            </a:xfrm>
            <a:custGeom>
              <a:avLst/>
              <a:gdLst>
                <a:gd name="connsiteX0" fmla="*/ 38114 w 38114"/>
                <a:gd name="connsiteY0" fmla="*/ 19039 h 38068"/>
                <a:gd name="connsiteX1" fmla="*/ 19071 w 38114"/>
                <a:gd name="connsiteY1" fmla="*/ 38068 h 38068"/>
                <a:gd name="connsiteX2" fmla="*/ 0 w 38114"/>
                <a:gd name="connsiteY2" fmla="*/ 19039 h 38068"/>
                <a:gd name="connsiteX3" fmla="*/ 19071 w 38114"/>
                <a:gd name="connsiteY3" fmla="*/ 0 h 38068"/>
                <a:gd name="connsiteX4" fmla="*/ 38114 w 38114"/>
                <a:gd name="connsiteY4" fmla="*/ 19039 h 38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14" h="38068">
                  <a:moveTo>
                    <a:pt x="38114" y="19039"/>
                  </a:moveTo>
                  <a:cubicBezTo>
                    <a:pt x="38114" y="29539"/>
                    <a:pt x="29567" y="38068"/>
                    <a:pt x="19071" y="38068"/>
                  </a:cubicBezTo>
                  <a:cubicBezTo>
                    <a:pt x="8511" y="38068"/>
                    <a:pt x="0" y="29539"/>
                    <a:pt x="0" y="19039"/>
                  </a:cubicBezTo>
                  <a:cubicBezTo>
                    <a:pt x="0" y="8529"/>
                    <a:pt x="8511" y="0"/>
                    <a:pt x="19071" y="0"/>
                  </a:cubicBezTo>
                  <a:cubicBezTo>
                    <a:pt x="29567" y="0"/>
                    <a:pt x="38114" y="8529"/>
                    <a:pt x="38114" y="19039"/>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8" name="Freeform 287">
              <a:extLst>
                <a:ext uri="{FF2B5EF4-FFF2-40B4-BE49-F238E27FC236}">
                  <a16:creationId xmlns:a16="http://schemas.microsoft.com/office/drawing/2014/main" id="{C2798491-958F-C794-6C94-DEB1C8714EC2}"/>
                </a:ext>
              </a:extLst>
            </p:cNvPr>
            <p:cNvSpPr/>
            <p:nvPr/>
          </p:nvSpPr>
          <p:spPr>
            <a:xfrm>
              <a:off x="6319999" y="-699851"/>
              <a:ext cx="38114" cy="38031"/>
            </a:xfrm>
            <a:custGeom>
              <a:avLst/>
              <a:gdLst>
                <a:gd name="connsiteX0" fmla="*/ 38114 w 38114"/>
                <a:gd name="connsiteY0" fmla="*/ 19002 h 38031"/>
                <a:gd name="connsiteX1" fmla="*/ 19071 w 38114"/>
                <a:gd name="connsiteY1" fmla="*/ 38032 h 38031"/>
                <a:gd name="connsiteX2" fmla="*/ 0 w 38114"/>
                <a:gd name="connsiteY2" fmla="*/ 19002 h 38031"/>
                <a:gd name="connsiteX3" fmla="*/ 19071 w 38114"/>
                <a:gd name="connsiteY3" fmla="*/ 0 h 38031"/>
                <a:gd name="connsiteX4" fmla="*/ 38114 w 38114"/>
                <a:gd name="connsiteY4" fmla="*/ 19002 h 38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14" h="38031">
                  <a:moveTo>
                    <a:pt x="38114" y="19002"/>
                  </a:moveTo>
                  <a:cubicBezTo>
                    <a:pt x="38114" y="29502"/>
                    <a:pt x="29567" y="38032"/>
                    <a:pt x="19071" y="38032"/>
                  </a:cubicBezTo>
                  <a:cubicBezTo>
                    <a:pt x="8511" y="38032"/>
                    <a:pt x="0" y="29502"/>
                    <a:pt x="0" y="19002"/>
                  </a:cubicBezTo>
                  <a:cubicBezTo>
                    <a:pt x="0" y="8492"/>
                    <a:pt x="8511" y="0"/>
                    <a:pt x="19071" y="0"/>
                  </a:cubicBezTo>
                  <a:cubicBezTo>
                    <a:pt x="29567" y="0"/>
                    <a:pt x="38114" y="8492"/>
                    <a:pt x="38114" y="19002"/>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9" name="Freeform 288">
              <a:extLst>
                <a:ext uri="{FF2B5EF4-FFF2-40B4-BE49-F238E27FC236}">
                  <a16:creationId xmlns:a16="http://schemas.microsoft.com/office/drawing/2014/main" id="{F038C521-4554-F6A6-C234-B07BC579FD25}"/>
                </a:ext>
              </a:extLst>
            </p:cNvPr>
            <p:cNvSpPr/>
            <p:nvPr/>
          </p:nvSpPr>
          <p:spPr>
            <a:xfrm>
              <a:off x="6455001" y="-790587"/>
              <a:ext cx="38114" cy="38068"/>
            </a:xfrm>
            <a:custGeom>
              <a:avLst/>
              <a:gdLst>
                <a:gd name="connsiteX0" fmla="*/ 38114 w 38114"/>
                <a:gd name="connsiteY0" fmla="*/ 19030 h 38068"/>
                <a:gd name="connsiteX1" fmla="*/ 19071 w 38114"/>
                <a:gd name="connsiteY1" fmla="*/ 38068 h 38068"/>
                <a:gd name="connsiteX2" fmla="*/ 0 w 38114"/>
                <a:gd name="connsiteY2" fmla="*/ 19030 h 38068"/>
                <a:gd name="connsiteX3" fmla="*/ 19071 w 38114"/>
                <a:gd name="connsiteY3" fmla="*/ 0 h 38068"/>
                <a:gd name="connsiteX4" fmla="*/ 38114 w 38114"/>
                <a:gd name="connsiteY4" fmla="*/ 19030 h 38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14" h="38068">
                  <a:moveTo>
                    <a:pt x="38114" y="19030"/>
                  </a:moveTo>
                  <a:cubicBezTo>
                    <a:pt x="38114" y="29539"/>
                    <a:pt x="29603" y="38068"/>
                    <a:pt x="19071" y="38068"/>
                  </a:cubicBezTo>
                  <a:cubicBezTo>
                    <a:pt x="8539" y="38068"/>
                    <a:pt x="0" y="29539"/>
                    <a:pt x="0" y="19030"/>
                  </a:cubicBezTo>
                  <a:cubicBezTo>
                    <a:pt x="0" y="8520"/>
                    <a:pt x="8539" y="0"/>
                    <a:pt x="19071" y="0"/>
                  </a:cubicBezTo>
                  <a:cubicBezTo>
                    <a:pt x="29603" y="0"/>
                    <a:pt x="38114" y="8520"/>
                    <a:pt x="38114" y="19030"/>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0" name="Freeform 289">
              <a:extLst>
                <a:ext uri="{FF2B5EF4-FFF2-40B4-BE49-F238E27FC236}">
                  <a16:creationId xmlns:a16="http://schemas.microsoft.com/office/drawing/2014/main" id="{D900129C-B44D-68FA-1427-5B8FF6962947}"/>
                </a:ext>
              </a:extLst>
            </p:cNvPr>
            <p:cNvSpPr/>
            <p:nvPr/>
          </p:nvSpPr>
          <p:spPr>
            <a:xfrm>
              <a:off x="6365249" y="-797025"/>
              <a:ext cx="38114" cy="38022"/>
            </a:xfrm>
            <a:custGeom>
              <a:avLst/>
              <a:gdLst>
                <a:gd name="connsiteX0" fmla="*/ 38114 w 38114"/>
                <a:gd name="connsiteY0" fmla="*/ 19030 h 38022"/>
                <a:gd name="connsiteX1" fmla="*/ 19071 w 38114"/>
                <a:gd name="connsiteY1" fmla="*/ 38023 h 38022"/>
                <a:gd name="connsiteX2" fmla="*/ 0 w 38114"/>
                <a:gd name="connsiteY2" fmla="*/ 19030 h 38022"/>
                <a:gd name="connsiteX3" fmla="*/ 19071 w 38114"/>
                <a:gd name="connsiteY3" fmla="*/ 0 h 38022"/>
                <a:gd name="connsiteX4" fmla="*/ 38114 w 38114"/>
                <a:gd name="connsiteY4" fmla="*/ 19030 h 38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14" h="38022">
                  <a:moveTo>
                    <a:pt x="38114" y="19030"/>
                  </a:moveTo>
                  <a:cubicBezTo>
                    <a:pt x="38114" y="29539"/>
                    <a:pt x="29603" y="38023"/>
                    <a:pt x="19071" y="38023"/>
                  </a:cubicBezTo>
                  <a:cubicBezTo>
                    <a:pt x="8548" y="38023"/>
                    <a:pt x="0" y="29539"/>
                    <a:pt x="0" y="19030"/>
                  </a:cubicBezTo>
                  <a:cubicBezTo>
                    <a:pt x="0" y="8483"/>
                    <a:pt x="8548" y="0"/>
                    <a:pt x="19071" y="0"/>
                  </a:cubicBezTo>
                  <a:cubicBezTo>
                    <a:pt x="29603" y="0"/>
                    <a:pt x="38114" y="8483"/>
                    <a:pt x="38114" y="19030"/>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1" name="Freeform 290">
              <a:extLst>
                <a:ext uri="{FF2B5EF4-FFF2-40B4-BE49-F238E27FC236}">
                  <a16:creationId xmlns:a16="http://schemas.microsoft.com/office/drawing/2014/main" id="{8001E8F9-1858-F53A-F26A-CEF368E85857}"/>
                </a:ext>
              </a:extLst>
            </p:cNvPr>
            <p:cNvSpPr/>
            <p:nvPr/>
          </p:nvSpPr>
          <p:spPr>
            <a:xfrm>
              <a:off x="6252531" y="-858342"/>
              <a:ext cx="38077" cy="38031"/>
            </a:xfrm>
            <a:custGeom>
              <a:avLst/>
              <a:gdLst>
                <a:gd name="connsiteX0" fmla="*/ 38077 w 38077"/>
                <a:gd name="connsiteY0" fmla="*/ 19039 h 38031"/>
                <a:gd name="connsiteX1" fmla="*/ 19006 w 38077"/>
                <a:gd name="connsiteY1" fmla="*/ 38032 h 38031"/>
                <a:gd name="connsiteX2" fmla="*/ 0 w 38077"/>
                <a:gd name="connsiteY2" fmla="*/ 19039 h 38031"/>
                <a:gd name="connsiteX3" fmla="*/ 19006 w 38077"/>
                <a:gd name="connsiteY3" fmla="*/ 0 h 38031"/>
                <a:gd name="connsiteX4" fmla="*/ 38077 w 38077"/>
                <a:gd name="connsiteY4" fmla="*/ 19039 h 38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77" h="38031">
                  <a:moveTo>
                    <a:pt x="38077" y="19039"/>
                  </a:moveTo>
                  <a:cubicBezTo>
                    <a:pt x="38077" y="29502"/>
                    <a:pt x="29567" y="38032"/>
                    <a:pt x="19006" y="38032"/>
                  </a:cubicBezTo>
                  <a:cubicBezTo>
                    <a:pt x="8548" y="38032"/>
                    <a:pt x="0" y="29502"/>
                    <a:pt x="0" y="19039"/>
                  </a:cubicBezTo>
                  <a:cubicBezTo>
                    <a:pt x="0" y="8492"/>
                    <a:pt x="8548" y="0"/>
                    <a:pt x="19006" y="0"/>
                  </a:cubicBezTo>
                  <a:cubicBezTo>
                    <a:pt x="29567" y="0"/>
                    <a:pt x="38077" y="8492"/>
                    <a:pt x="38077" y="19039"/>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2" name="Freeform 291">
              <a:extLst>
                <a:ext uri="{FF2B5EF4-FFF2-40B4-BE49-F238E27FC236}">
                  <a16:creationId xmlns:a16="http://schemas.microsoft.com/office/drawing/2014/main" id="{FD494BC1-F94B-16A9-3F21-9FB619B039FD}"/>
                </a:ext>
              </a:extLst>
            </p:cNvPr>
            <p:cNvSpPr/>
            <p:nvPr/>
          </p:nvSpPr>
          <p:spPr>
            <a:xfrm>
              <a:off x="6348948" y="-996357"/>
              <a:ext cx="38151" cy="38031"/>
            </a:xfrm>
            <a:custGeom>
              <a:avLst/>
              <a:gdLst>
                <a:gd name="connsiteX0" fmla="*/ 38151 w 38151"/>
                <a:gd name="connsiteY0" fmla="*/ 18993 h 38031"/>
                <a:gd name="connsiteX1" fmla="*/ 19080 w 38151"/>
                <a:gd name="connsiteY1" fmla="*/ 38032 h 38031"/>
                <a:gd name="connsiteX2" fmla="*/ 0 w 38151"/>
                <a:gd name="connsiteY2" fmla="*/ 18993 h 38031"/>
                <a:gd name="connsiteX3" fmla="*/ 19080 w 38151"/>
                <a:gd name="connsiteY3" fmla="*/ 0 h 38031"/>
                <a:gd name="connsiteX4" fmla="*/ 38151 w 38151"/>
                <a:gd name="connsiteY4" fmla="*/ 18993 h 38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1" h="38031">
                  <a:moveTo>
                    <a:pt x="38151" y="18993"/>
                  </a:moveTo>
                  <a:cubicBezTo>
                    <a:pt x="38151" y="29502"/>
                    <a:pt x="29640" y="38032"/>
                    <a:pt x="19080" y="38032"/>
                  </a:cubicBezTo>
                  <a:cubicBezTo>
                    <a:pt x="8585" y="38032"/>
                    <a:pt x="0" y="29502"/>
                    <a:pt x="0" y="18993"/>
                  </a:cubicBezTo>
                  <a:cubicBezTo>
                    <a:pt x="0" y="8492"/>
                    <a:pt x="8585" y="0"/>
                    <a:pt x="19080" y="0"/>
                  </a:cubicBezTo>
                  <a:cubicBezTo>
                    <a:pt x="29640" y="0"/>
                    <a:pt x="38151" y="8492"/>
                    <a:pt x="38151" y="18993"/>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3" name="Freeform 292">
              <a:extLst>
                <a:ext uri="{FF2B5EF4-FFF2-40B4-BE49-F238E27FC236}">
                  <a16:creationId xmlns:a16="http://schemas.microsoft.com/office/drawing/2014/main" id="{6B72C585-DD80-FF1B-44E1-1D2A43EF1BCB}"/>
                </a:ext>
              </a:extLst>
            </p:cNvPr>
            <p:cNvSpPr/>
            <p:nvPr/>
          </p:nvSpPr>
          <p:spPr>
            <a:xfrm>
              <a:off x="6397382" y="-920764"/>
              <a:ext cx="38105" cy="38031"/>
            </a:xfrm>
            <a:custGeom>
              <a:avLst/>
              <a:gdLst>
                <a:gd name="connsiteX0" fmla="*/ 38105 w 38105"/>
                <a:gd name="connsiteY0" fmla="*/ 18993 h 38031"/>
                <a:gd name="connsiteX1" fmla="*/ 19034 w 38105"/>
                <a:gd name="connsiteY1" fmla="*/ 38032 h 38031"/>
                <a:gd name="connsiteX2" fmla="*/ 0 w 38105"/>
                <a:gd name="connsiteY2" fmla="*/ 18993 h 38031"/>
                <a:gd name="connsiteX3" fmla="*/ 19034 w 38105"/>
                <a:gd name="connsiteY3" fmla="*/ 0 h 38031"/>
                <a:gd name="connsiteX4" fmla="*/ 38105 w 38105"/>
                <a:gd name="connsiteY4" fmla="*/ 18993 h 38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5" h="38031">
                  <a:moveTo>
                    <a:pt x="38105" y="18993"/>
                  </a:moveTo>
                  <a:cubicBezTo>
                    <a:pt x="38105" y="29502"/>
                    <a:pt x="29603" y="38032"/>
                    <a:pt x="19034" y="38032"/>
                  </a:cubicBezTo>
                  <a:cubicBezTo>
                    <a:pt x="8576" y="38032"/>
                    <a:pt x="0" y="29502"/>
                    <a:pt x="0" y="18993"/>
                  </a:cubicBezTo>
                  <a:cubicBezTo>
                    <a:pt x="0" y="8492"/>
                    <a:pt x="8576" y="0"/>
                    <a:pt x="19034" y="0"/>
                  </a:cubicBezTo>
                  <a:cubicBezTo>
                    <a:pt x="29603" y="0"/>
                    <a:pt x="38105" y="8492"/>
                    <a:pt x="38105" y="18993"/>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4" name="Freeform 293">
              <a:extLst>
                <a:ext uri="{FF2B5EF4-FFF2-40B4-BE49-F238E27FC236}">
                  <a16:creationId xmlns:a16="http://schemas.microsoft.com/office/drawing/2014/main" id="{D08C0514-ECDE-E52D-1163-3E318A50A348}"/>
                </a:ext>
              </a:extLst>
            </p:cNvPr>
            <p:cNvSpPr/>
            <p:nvPr/>
          </p:nvSpPr>
          <p:spPr>
            <a:xfrm>
              <a:off x="6245968" y="-965344"/>
              <a:ext cx="38077" cy="38031"/>
            </a:xfrm>
            <a:custGeom>
              <a:avLst/>
              <a:gdLst>
                <a:gd name="connsiteX0" fmla="*/ 38077 w 38077"/>
                <a:gd name="connsiteY0" fmla="*/ 19002 h 38031"/>
                <a:gd name="connsiteX1" fmla="*/ 19043 w 38077"/>
                <a:gd name="connsiteY1" fmla="*/ 38032 h 38031"/>
                <a:gd name="connsiteX2" fmla="*/ 0 w 38077"/>
                <a:gd name="connsiteY2" fmla="*/ 19002 h 38031"/>
                <a:gd name="connsiteX3" fmla="*/ 19043 w 38077"/>
                <a:gd name="connsiteY3" fmla="*/ 0 h 38031"/>
                <a:gd name="connsiteX4" fmla="*/ 38077 w 38077"/>
                <a:gd name="connsiteY4" fmla="*/ 19002 h 38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77" h="38031">
                  <a:moveTo>
                    <a:pt x="38077" y="19002"/>
                  </a:moveTo>
                  <a:cubicBezTo>
                    <a:pt x="38077" y="29539"/>
                    <a:pt x="29567" y="38032"/>
                    <a:pt x="19043" y="38032"/>
                  </a:cubicBezTo>
                  <a:cubicBezTo>
                    <a:pt x="8511" y="38032"/>
                    <a:pt x="0" y="29539"/>
                    <a:pt x="0" y="19002"/>
                  </a:cubicBezTo>
                  <a:cubicBezTo>
                    <a:pt x="0" y="8492"/>
                    <a:pt x="8511" y="0"/>
                    <a:pt x="19043" y="0"/>
                  </a:cubicBezTo>
                  <a:cubicBezTo>
                    <a:pt x="29567" y="0"/>
                    <a:pt x="38077" y="8492"/>
                    <a:pt x="38077" y="19002"/>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5" name="Freeform 294">
              <a:extLst>
                <a:ext uri="{FF2B5EF4-FFF2-40B4-BE49-F238E27FC236}">
                  <a16:creationId xmlns:a16="http://schemas.microsoft.com/office/drawing/2014/main" id="{9F705AFB-2ADC-6E6C-E147-2DADA72A22C6}"/>
                </a:ext>
              </a:extLst>
            </p:cNvPr>
            <p:cNvSpPr/>
            <p:nvPr/>
          </p:nvSpPr>
          <p:spPr>
            <a:xfrm>
              <a:off x="6283473" y="-1093181"/>
              <a:ext cx="38114" cy="38105"/>
            </a:xfrm>
            <a:custGeom>
              <a:avLst/>
              <a:gdLst>
                <a:gd name="connsiteX0" fmla="*/ 38114 w 38114"/>
                <a:gd name="connsiteY0" fmla="*/ 19039 h 38105"/>
                <a:gd name="connsiteX1" fmla="*/ 19071 w 38114"/>
                <a:gd name="connsiteY1" fmla="*/ 38105 h 38105"/>
                <a:gd name="connsiteX2" fmla="*/ 0 w 38114"/>
                <a:gd name="connsiteY2" fmla="*/ 19039 h 38105"/>
                <a:gd name="connsiteX3" fmla="*/ 19071 w 38114"/>
                <a:gd name="connsiteY3" fmla="*/ 0 h 38105"/>
                <a:gd name="connsiteX4" fmla="*/ 38114 w 38114"/>
                <a:gd name="connsiteY4" fmla="*/ 19039 h 3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14" h="38105">
                  <a:moveTo>
                    <a:pt x="38114" y="19039"/>
                  </a:moveTo>
                  <a:cubicBezTo>
                    <a:pt x="38114" y="29539"/>
                    <a:pt x="29603" y="38105"/>
                    <a:pt x="19071" y="38105"/>
                  </a:cubicBezTo>
                  <a:cubicBezTo>
                    <a:pt x="8539" y="38105"/>
                    <a:pt x="0" y="29539"/>
                    <a:pt x="0" y="19039"/>
                  </a:cubicBezTo>
                  <a:cubicBezTo>
                    <a:pt x="0" y="8566"/>
                    <a:pt x="8539" y="0"/>
                    <a:pt x="19071" y="0"/>
                  </a:cubicBezTo>
                  <a:cubicBezTo>
                    <a:pt x="29603" y="0"/>
                    <a:pt x="38114" y="8566"/>
                    <a:pt x="38114" y="19039"/>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6" name="Freeform 295">
              <a:extLst>
                <a:ext uri="{FF2B5EF4-FFF2-40B4-BE49-F238E27FC236}">
                  <a16:creationId xmlns:a16="http://schemas.microsoft.com/office/drawing/2014/main" id="{545004B2-1260-A514-3085-5B1C96CFEC93}"/>
                </a:ext>
              </a:extLst>
            </p:cNvPr>
            <p:cNvSpPr/>
            <p:nvPr/>
          </p:nvSpPr>
          <p:spPr>
            <a:xfrm>
              <a:off x="6027648" y="-1197836"/>
              <a:ext cx="338987" cy="138608"/>
            </a:xfrm>
            <a:custGeom>
              <a:avLst/>
              <a:gdLst>
                <a:gd name="connsiteX0" fmla="*/ 176024 w 338987"/>
                <a:gd name="connsiteY0" fmla="*/ 41081 h 138608"/>
                <a:gd name="connsiteX1" fmla="*/ 37847 w 338987"/>
                <a:gd name="connsiteY1" fmla="*/ 710 h 138608"/>
                <a:gd name="connsiteX2" fmla="*/ 15204 w 338987"/>
                <a:gd name="connsiteY2" fmla="*/ 37480 h 138608"/>
                <a:gd name="connsiteX3" fmla="*/ 887 w 338987"/>
                <a:gd name="connsiteY3" fmla="*/ 79113 h 138608"/>
                <a:gd name="connsiteX4" fmla="*/ 167698 w 338987"/>
                <a:gd name="connsiteY4" fmla="*/ 138587 h 138608"/>
                <a:gd name="connsiteX5" fmla="*/ 335617 w 338987"/>
                <a:gd name="connsiteY5" fmla="*/ 101744 h 138608"/>
                <a:gd name="connsiteX6" fmla="*/ 322527 w 338987"/>
                <a:gd name="connsiteY6" fmla="*/ 62487 h 138608"/>
                <a:gd name="connsiteX7" fmla="*/ 307029 w 338987"/>
                <a:gd name="connsiteY7" fmla="*/ 17336 h 138608"/>
                <a:gd name="connsiteX8" fmla="*/ 176024 w 338987"/>
                <a:gd name="connsiteY8" fmla="*/ 41081 h 13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987" h="138608">
                  <a:moveTo>
                    <a:pt x="176024" y="41081"/>
                  </a:moveTo>
                  <a:cubicBezTo>
                    <a:pt x="97091" y="39571"/>
                    <a:pt x="49746" y="5426"/>
                    <a:pt x="37847" y="710"/>
                  </a:cubicBezTo>
                  <a:cubicBezTo>
                    <a:pt x="25912" y="-4079"/>
                    <a:pt x="18776" y="16148"/>
                    <a:pt x="15204" y="37480"/>
                  </a:cubicBezTo>
                  <a:cubicBezTo>
                    <a:pt x="11640" y="58923"/>
                    <a:pt x="-3830" y="67240"/>
                    <a:pt x="887" y="79113"/>
                  </a:cubicBezTo>
                  <a:cubicBezTo>
                    <a:pt x="5687" y="91023"/>
                    <a:pt x="98568" y="139776"/>
                    <a:pt x="167698" y="138587"/>
                  </a:cubicBezTo>
                  <a:cubicBezTo>
                    <a:pt x="236745" y="137399"/>
                    <a:pt x="327290" y="114768"/>
                    <a:pt x="335617" y="101744"/>
                  </a:cubicBezTo>
                  <a:cubicBezTo>
                    <a:pt x="344017" y="88609"/>
                    <a:pt x="335617" y="77925"/>
                    <a:pt x="322527" y="62487"/>
                  </a:cubicBezTo>
                  <a:cubicBezTo>
                    <a:pt x="309438" y="47050"/>
                    <a:pt x="327290" y="14959"/>
                    <a:pt x="307029" y="17336"/>
                  </a:cubicBezTo>
                  <a:cubicBezTo>
                    <a:pt x="286795" y="19675"/>
                    <a:pt x="236745" y="42270"/>
                    <a:pt x="176024" y="41081"/>
                  </a:cubicBezTo>
                </a:path>
              </a:pathLst>
            </a:custGeom>
            <a:solidFill>
              <a:srgbClr val="6A5E95"/>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7" name="Freeform 296">
              <a:extLst>
                <a:ext uri="{FF2B5EF4-FFF2-40B4-BE49-F238E27FC236}">
                  <a16:creationId xmlns:a16="http://schemas.microsoft.com/office/drawing/2014/main" id="{17C8ABF0-7B6D-FB3F-222B-FB3E8A6DB2BF}"/>
                </a:ext>
              </a:extLst>
            </p:cNvPr>
            <p:cNvSpPr/>
            <p:nvPr/>
          </p:nvSpPr>
          <p:spPr>
            <a:xfrm>
              <a:off x="6127438" y="-1333937"/>
              <a:ext cx="171496" cy="129771"/>
            </a:xfrm>
            <a:custGeom>
              <a:avLst/>
              <a:gdLst>
                <a:gd name="connsiteX0" fmla="*/ 1159 w 171496"/>
                <a:gd name="connsiteY0" fmla="*/ 7178 h 129771"/>
                <a:gd name="connsiteX1" fmla="*/ 77425 w 171496"/>
                <a:gd name="connsiteY1" fmla="*/ 129618 h 129771"/>
                <a:gd name="connsiteX2" fmla="*/ 171497 w 171496"/>
                <a:gd name="connsiteY2" fmla="*/ 26208 h 129771"/>
                <a:gd name="connsiteX3" fmla="*/ 1159 w 171496"/>
                <a:gd name="connsiteY3" fmla="*/ 7178 h 129771"/>
              </a:gdLst>
              <a:ahLst/>
              <a:cxnLst>
                <a:cxn ang="0">
                  <a:pos x="connsiteX0" y="connsiteY0"/>
                </a:cxn>
                <a:cxn ang="0">
                  <a:pos x="connsiteX1" y="connsiteY1"/>
                </a:cxn>
                <a:cxn ang="0">
                  <a:pos x="connsiteX2" y="connsiteY2"/>
                </a:cxn>
                <a:cxn ang="0">
                  <a:pos x="connsiteX3" y="connsiteY3"/>
                </a:cxn>
              </a:cxnLst>
              <a:rect l="l" t="t" r="r" b="b"/>
              <a:pathLst>
                <a:path w="171496" h="129771">
                  <a:moveTo>
                    <a:pt x="1159" y="7178"/>
                  </a:moveTo>
                  <a:cubicBezTo>
                    <a:pt x="1159" y="7178"/>
                    <a:pt x="-15493" y="124902"/>
                    <a:pt x="77425" y="129618"/>
                  </a:cubicBezTo>
                  <a:cubicBezTo>
                    <a:pt x="170343" y="134398"/>
                    <a:pt x="171497" y="26208"/>
                    <a:pt x="171497" y="26208"/>
                  </a:cubicBezTo>
                  <a:cubicBezTo>
                    <a:pt x="171497" y="26208"/>
                    <a:pt x="102450" y="-16568"/>
                    <a:pt x="1159" y="7178"/>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8" name="Freeform 297">
              <a:extLst>
                <a:ext uri="{FF2B5EF4-FFF2-40B4-BE49-F238E27FC236}">
                  <a16:creationId xmlns:a16="http://schemas.microsoft.com/office/drawing/2014/main" id="{642B5C0A-C65E-DDE2-B728-F84E85E9A0BD}"/>
                </a:ext>
              </a:extLst>
            </p:cNvPr>
            <p:cNvSpPr/>
            <p:nvPr/>
          </p:nvSpPr>
          <p:spPr>
            <a:xfrm>
              <a:off x="6154449" y="-1321188"/>
              <a:ext cx="117484" cy="88979"/>
            </a:xfrm>
            <a:custGeom>
              <a:avLst/>
              <a:gdLst>
                <a:gd name="connsiteX0" fmla="*/ 797 w 117484"/>
                <a:gd name="connsiteY0" fmla="*/ 4930 h 88979"/>
                <a:gd name="connsiteX1" fmla="*/ 53044 w 117484"/>
                <a:gd name="connsiteY1" fmla="*/ 88877 h 88979"/>
                <a:gd name="connsiteX2" fmla="*/ 117485 w 117484"/>
                <a:gd name="connsiteY2" fmla="*/ 17954 h 88979"/>
                <a:gd name="connsiteX3" fmla="*/ 797 w 117484"/>
                <a:gd name="connsiteY3" fmla="*/ 4930 h 88979"/>
              </a:gdLst>
              <a:ahLst/>
              <a:cxnLst>
                <a:cxn ang="0">
                  <a:pos x="connsiteX0" y="connsiteY0"/>
                </a:cxn>
                <a:cxn ang="0">
                  <a:pos x="connsiteX1" y="connsiteY1"/>
                </a:cxn>
                <a:cxn ang="0">
                  <a:pos x="connsiteX2" y="connsiteY2"/>
                </a:cxn>
                <a:cxn ang="0">
                  <a:pos x="connsiteX3" y="connsiteY3"/>
                </a:cxn>
              </a:cxnLst>
              <a:rect l="l" t="t" r="r" b="b"/>
              <a:pathLst>
                <a:path w="117484" h="88979">
                  <a:moveTo>
                    <a:pt x="797" y="4930"/>
                  </a:moveTo>
                  <a:cubicBezTo>
                    <a:pt x="797" y="4930"/>
                    <a:pt x="-10631" y="85561"/>
                    <a:pt x="53044" y="88877"/>
                  </a:cubicBezTo>
                  <a:cubicBezTo>
                    <a:pt x="116691" y="92110"/>
                    <a:pt x="117485" y="17954"/>
                    <a:pt x="117485" y="17954"/>
                  </a:cubicBezTo>
                  <a:cubicBezTo>
                    <a:pt x="117485" y="17954"/>
                    <a:pt x="70177" y="-11364"/>
                    <a:pt x="797" y="4930"/>
                  </a:cubicBezTo>
                </a:path>
              </a:pathLst>
            </a:custGeom>
            <a:solidFill>
              <a:srgbClr val="A67967"/>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9" name="Freeform 298">
              <a:extLst>
                <a:ext uri="{FF2B5EF4-FFF2-40B4-BE49-F238E27FC236}">
                  <a16:creationId xmlns:a16="http://schemas.microsoft.com/office/drawing/2014/main" id="{E862F06F-364D-2864-A827-8F11231FB00F}"/>
                </a:ext>
              </a:extLst>
            </p:cNvPr>
            <p:cNvSpPr/>
            <p:nvPr/>
          </p:nvSpPr>
          <p:spPr>
            <a:xfrm>
              <a:off x="6201802" y="-1107394"/>
              <a:ext cx="12712" cy="293204"/>
            </a:xfrm>
            <a:custGeom>
              <a:avLst/>
              <a:gdLst>
                <a:gd name="connsiteX0" fmla="*/ 2451 w 12712"/>
                <a:gd name="connsiteY0" fmla="*/ 293200 h 293204"/>
                <a:gd name="connsiteX1" fmla="*/ 2229 w 12712"/>
                <a:gd name="connsiteY1" fmla="*/ 148489 h 293204"/>
                <a:gd name="connsiteX2" fmla="*/ 11783 w 12712"/>
                <a:gd name="connsiteY2" fmla="*/ 1 h 293204"/>
                <a:gd name="connsiteX3" fmla="*/ 7823 w 12712"/>
                <a:gd name="connsiteY3" fmla="*/ 148562 h 293204"/>
                <a:gd name="connsiteX4" fmla="*/ 2451 w 12712"/>
                <a:gd name="connsiteY4" fmla="*/ 293200 h 2932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2" h="293204">
                  <a:moveTo>
                    <a:pt x="2451" y="293200"/>
                  </a:moveTo>
                  <a:cubicBezTo>
                    <a:pt x="-835" y="293780"/>
                    <a:pt x="-724" y="228687"/>
                    <a:pt x="2229" y="148489"/>
                  </a:cubicBezTo>
                  <a:cubicBezTo>
                    <a:pt x="5082" y="68115"/>
                    <a:pt x="8830" y="-248"/>
                    <a:pt x="11783" y="1"/>
                  </a:cubicBezTo>
                  <a:cubicBezTo>
                    <a:pt x="14710" y="258"/>
                    <a:pt x="9983" y="68511"/>
                    <a:pt x="7823" y="148562"/>
                  </a:cubicBezTo>
                  <a:cubicBezTo>
                    <a:pt x="5728" y="227177"/>
                    <a:pt x="5045" y="292730"/>
                    <a:pt x="2451" y="293200"/>
                  </a:cubicBezTo>
                </a:path>
              </a:pathLst>
            </a:custGeom>
            <a:solidFill>
              <a:srgbClr val="EAD686"/>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0" name="Freeform 299">
              <a:extLst>
                <a:ext uri="{FF2B5EF4-FFF2-40B4-BE49-F238E27FC236}">
                  <a16:creationId xmlns:a16="http://schemas.microsoft.com/office/drawing/2014/main" id="{59C01AF0-0301-7032-8D22-7F7BC355AB5F}"/>
                </a:ext>
              </a:extLst>
            </p:cNvPr>
            <p:cNvSpPr/>
            <p:nvPr/>
          </p:nvSpPr>
          <p:spPr>
            <a:xfrm>
              <a:off x="6127329" y="-1162887"/>
              <a:ext cx="47883" cy="39656"/>
            </a:xfrm>
            <a:custGeom>
              <a:avLst/>
              <a:gdLst>
                <a:gd name="connsiteX0" fmla="*/ 37832 w 47883"/>
                <a:gd name="connsiteY0" fmla="*/ 12856 h 39656"/>
                <a:gd name="connsiteX1" fmla="*/ 3290 w 47883"/>
                <a:gd name="connsiteY1" fmla="*/ 4944 h 39656"/>
                <a:gd name="connsiteX2" fmla="*/ 30697 w 47883"/>
                <a:gd name="connsiteY2" fmla="*/ 37431 h 39656"/>
                <a:gd name="connsiteX3" fmla="*/ 37832 w 47883"/>
                <a:gd name="connsiteY3" fmla="*/ 12856 h 39656"/>
              </a:gdLst>
              <a:ahLst/>
              <a:cxnLst>
                <a:cxn ang="0">
                  <a:pos x="connsiteX0" y="connsiteY0"/>
                </a:cxn>
                <a:cxn ang="0">
                  <a:pos x="connsiteX1" y="connsiteY1"/>
                </a:cxn>
                <a:cxn ang="0">
                  <a:pos x="connsiteX2" y="connsiteY2"/>
                </a:cxn>
                <a:cxn ang="0">
                  <a:pos x="connsiteX3" y="connsiteY3"/>
                </a:cxn>
              </a:cxnLst>
              <a:rect l="l" t="t" r="r" b="b"/>
              <a:pathLst>
                <a:path w="47883" h="39656">
                  <a:moveTo>
                    <a:pt x="37832" y="12856"/>
                  </a:moveTo>
                  <a:cubicBezTo>
                    <a:pt x="37832" y="12856"/>
                    <a:pt x="10795" y="-9701"/>
                    <a:pt x="3290" y="4944"/>
                  </a:cubicBezTo>
                  <a:cubicBezTo>
                    <a:pt x="-4242" y="19626"/>
                    <a:pt x="-319" y="47756"/>
                    <a:pt x="30697" y="37431"/>
                  </a:cubicBezTo>
                  <a:cubicBezTo>
                    <a:pt x="61666" y="27142"/>
                    <a:pt x="42198" y="16061"/>
                    <a:pt x="37832" y="1285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1" name="Freeform 300">
              <a:extLst>
                <a:ext uri="{FF2B5EF4-FFF2-40B4-BE49-F238E27FC236}">
                  <a16:creationId xmlns:a16="http://schemas.microsoft.com/office/drawing/2014/main" id="{FDEA7050-C05D-FBE3-C174-B7B3050E3311}"/>
                </a:ext>
              </a:extLst>
            </p:cNvPr>
            <p:cNvSpPr/>
            <p:nvPr/>
          </p:nvSpPr>
          <p:spPr>
            <a:xfrm>
              <a:off x="6127329" y="-1108605"/>
              <a:ext cx="47883" cy="39671"/>
            </a:xfrm>
            <a:custGeom>
              <a:avLst/>
              <a:gdLst>
                <a:gd name="connsiteX0" fmla="*/ 37832 w 47883"/>
                <a:gd name="connsiteY0" fmla="*/ 12872 h 39671"/>
                <a:gd name="connsiteX1" fmla="*/ 3290 w 47883"/>
                <a:gd name="connsiteY1" fmla="*/ 4923 h 39671"/>
                <a:gd name="connsiteX2" fmla="*/ 30697 w 47883"/>
                <a:gd name="connsiteY2" fmla="*/ 37446 h 39671"/>
                <a:gd name="connsiteX3" fmla="*/ 37832 w 47883"/>
                <a:gd name="connsiteY3" fmla="*/ 12872 h 39671"/>
              </a:gdLst>
              <a:ahLst/>
              <a:cxnLst>
                <a:cxn ang="0">
                  <a:pos x="connsiteX0" y="connsiteY0"/>
                </a:cxn>
                <a:cxn ang="0">
                  <a:pos x="connsiteX1" y="connsiteY1"/>
                </a:cxn>
                <a:cxn ang="0">
                  <a:pos x="connsiteX2" y="connsiteY2"/>
                </a:cxn>
                <a:cxn ang="0">
                  <a:pos x="connsiteX3" y="connsiteY3"/>
                </a:cxn>
              </a:cxnLst>
              <a:rect l="l" t="t" r="r" b="b"/>
              <a:pathLst>
                <a:path w="47883" h="39671">
                  <a:moveTo>
                    <a:pt x="37832" y="12872"/>
                  </a:moveTo>
                  <a:cubicBezTo>
                    <a:pt x="37832" y="12872"/>
                    <a:pt x="10795" y="-9686"/>
                    <a:pt x="3290" y="4923"/>
                  </a:cubicBezTo>
                  <a:cubicBezTo>
                    <a:pt x="-4242" y="19633"/>
                    <a:pt x="-319" y="47772"/>
                    <a:pt x="30697" y="37446"/>
                  </a:cubicBezTo>
                  <a:cubicBezTo>
                    <a:pt x="61666" y="27158"/>
                    <a:pt x="42198" y="16040"/>
                    <a:pt x="37832" y="12872"/>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2" name="Freeform 301">
              <a:extLst>
                <a:ext uri="{FF2B5EF4-FFF2-40B4-BE49-F238E27FC236}">
                  <a16:creationId xmlns:a16="http://schemas.microsoft.com/office/drawing/2014/main" id="{4C1A680C-EBD7-E031-F33C-4E5CB9A96056}"/>
                </a:ext>
              </a:extLst>
            </p:cNvPr>
            <p:cNvSpPr/>
            <p:nvPr/>
          </p:nvSpPr>
          <p:spPr>
            <a:xfrm>
              <a:off x="6124527" y="-1134742"/>
              <a:ext cx="47874" cy="39650"/>
            </a:xfrm>
            <a:custGeom>
              <a:avLst/>
              <a:gdLst>
                <a:gd name="connsiteX0" fmla="*/ 37827 w 47874"/>
                <a:gd name="connsiteY0" fmla="*/ 12887 h 39650"/>
                <a:gd name="connsiteX1" fmla="*/ 3276 w 47874"/>
                <a:gd name="connsiteY1" fmla="*/ 4938 h 39650"/>
                <a:gd name="connsiteX2" fmla="*/ 30683 w 47874"/>
                <a:gd name="connsiteY2" fmla="*/ 37425 h 39650"/>
                <a:gd name="connsiteX3" fmla="*/ 37827 w 47874"/>
                <a:gd name="connsiteY3" fmla="*/ 12887 h 39650"/>
              </a:gdLst>
              <a:ahLst/>
              <a:cxnLst>
                <a:cxn ang="0">
                  <a:pos x="connsiteX0" y="connsiteY0"/>
                </a:cxn>
                <a:cxn ang="0">
                  <a:pos x="connsiteX1" y="connsiteY1"/>
                </a:cxn>
                <a:cxn ang="0">
                  <a:pos x="connsiteX2" y="connsiteY2"/>
                </a:cxn>
                <a:cxn ang="0">
                  <a:pos x="connsiteX3" y="connsiteY3"/>
                </a:cxn>
              </a:cxnLst>
              <a:rect l="l" t="t" r="r" b="b"/>
              <a:pathLst>
                <a:path w="47874" h="39650">
                  <a:moveTo>
                    <a:pt x="37827" y="12887"/>
                  </a:moveTo>
                  <a:cubicBezTo>
                    <a:pt x="37827" y="12887"/>
                    <a:pt x="10818" y="-9707"/>
                    <a:pt x="3276" y="4938"/>
                  </a:cubicBezTo>
                  <a:cubicBezTo>
                    <a:pt x="-4256" y="19611"/>
                    <a:pt x="-250" y="47750"/>
                    <a:pt x="30683" y="37425"/>
                  </a:cubicBezTo>
                  <a:cubicBezTo>
                    <a:pt x="61662" y="27136"/>
                    <a:pt x="42185" y="16019"/>
                    <a:pt x="37827" y="12887"/>
                  </a:cubicBezTo>
                </a:path>
              </a:pathLst>
            </a:custGeom>
            <a:solidFill>
              <a:srgbClr val="E0882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3" name="Freeform 302">
              <a:extLst>
                <a:ext uri="{FF2B5EF4-FFF2-40B4-BE49-F238E27FC236}">
                  <a16:creationId xmlns:a16="http://schemas.microsoft.com/office/drawing/2014/main" id="{C5FC2F98-251B-8A31-91EB-344BA74F0017}"/>
                </a:ext>
              </a:extLst>
            </p:cNvPr>
            <p:cNvSpPr/>
            <p:nvPr/>
          </p:nvSpPr>
          <p:spPr>
            <a:xfrm>
              <a:off x="6224203" y="-1162887"/>
              <a:ext cx="47871" cy="39656"/>
            </a:xfrm>
            <a:custGeom>
              <a:avLst/>
              <a:gdLst>
                <a:gd name="connsiteX0" fmla="*/ 10051 w 47871"/>
                <a:gd name="connsiteY0" fmla="*/ 12856 h 39656"/>
                <a:gd name="connsiteX1" fmla="*/ 44593 w 47871"/>
                <a:gd name="connsiteY1" fmla="*/ 4944 h 39656"/>
                <a:gd name="connsiteX2" fmla="*/ 17187 w 47871"/>
                <a:gd name="connsiteY2" fmla="*/ 37431 h 39656"/>
                <a:gd name="connsiteX3" fmla="*/ 10051 w 47871"/>
                <a:gd name="connsiteY3" fmla="*/ 12856 h 39656"/>
              </a:gdLst>
              <a:ahLst/>
              <a:cxnLst>
                <a:cxn ang="0">
                  <a:pos x="connsiteX0" y="connsiteY0"/>
                </a:cxn>
                <a:cxn ang="0">
                  <a:pos x="connsiteX1" y="connsiteY1"/>
                </a:cxn>
                <a:cxn ang="0">
                  <a:pos x="connsiteX2" y="connsiteY2"/>
                </a:cxn>
                <a:cxn ang="0">
                  <a:pos x="connsiteX3" y="connsiteY3"/>
                </a:cxn>
              </a:cxnLst>
              <a:rect l="l" t="t" r="r" b="b"/>
              <a:pathLst>
                <a:path w="47871" h="39656">
                  <a:moveTo>
                    <a:pt x="10051" y="12856"/>
                  </a:moveTo>
                  <a:cubicBezTo>
                    <a:pt x="10051" y="12856"/>
                    <a:pt x="37052" y="-9701"/>
                    <a:pt x="44593" y="4944"/>
                  </a:cubicBezTo>
                  <a:cubicBezTo>
                    <a:pt x="52126" y="19626"/>
                    <a:pt x="48129" y="47756"/>
                    <a:pt x="17187" y="37431"/>
                  </a:cubicBezTo>
                  <a:cubicBezTo>
                    <a:pt x="-13783" y="27142"/>
                    <a:pt x="5685" y="16061"/>
                    <a:pt x="10051" y="1285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24" name="Freeform 323">
              <a:extLst>
                <a:ext uri="{FF2B5EF4-FFF2-40B4-BE49-F238E27FC236}">
                  <a16:creationId xmlns:a16="http://schemas.microsoft.com/office/drawing/2014/main" id="{DD348982-9F67-1111-86BB-F111D6E83230}"/>
                </a:ext>
              </a:extLst>
            </p:cNvPr>
            <p:cNvSpPr/>
            <p:nvPr/>
          </p:nvSpPr>
          <p:spPr>
            <a:xfrm>
              <a:off x="6224203" y="-1108605"/>
              <a:ext cx="47871" cy="39671"/>
            </a:xfrm>
            <a:custGeom>
              <a:avLst/>
              <a:gdLst>
                <a:gd name="connsiteX0" fmla="*/ 10051 w 47871"/>
                <a:gd name="connsiteY0" fmla="*/ 12872 h 39671"/>
                <a:gd name="connsiteX1" fmla="*/ 44593 w 47871"/>
                <a:gd name="connsiteY1" fmla="*/ 4923 h 39671"/>
                <a:gd name="connsiteX2" fmla="*/ 17187 w 47871"/>
                <a:gd name="connsiteY2" fmla="*/ 37446 h 39671"/>
                <a:gd name="connsiteX3" fmla="*/ 10051 w 47871"/>
                <a:gd name="connsiteY3" fmla="*/ 12872 h 39671"/>
              </a:gdLst>
              <a:ahLst/>
              <a:cxnLst>
                <a:cxn ang="0">
                  <a:pos x="connsiteX0" y="connsiteY0"/>
                </a:cxn>
                <a:cxn ang="0">
                  <a:pos x="connsiteX1" y="connsiteY1"/>
                </a:cxn>
                <a:cxn ang="0">
                  <a:pos x="connsiteX2" y="connsiteY2"/>
                </a:cxn>
                <a:cxn ang="0">
                  <a:pos x="connsiteX3" y="connsiteY3"/>
                </a:cxn>
              </a:cxnLst>
              <a:rect l="l" t="t" r="r" b="b"/>
              <a:pathLst>
                <a:path w="47871" h="39671">
                  <a:moveTo>
                    <a:pt x="10051" y="12872"/>
                  </a:moveTo>
                  <a:cubicBezTo>
                    <a:pt x="10051" y="12872"/>
                    <a:pt x="37052" y="-9686"/>
                    <a:pt x="44593" y="4923"/>
                  </a:cubicBezTo>
                  <a:cubicBezTo>
                    <a:pt x="52126" y="19633"/>
                    <a:pt x="48129" y="47772"/>
                    <a:pt x="17187" y="37446"/>
                  </a:cubicBezTo>
                  <a:cubicBezTo>
                    <a:pt x="-13783" y="27158"/>
                    <a:pt x="5685" y="16040"/>
                    <a:pt x="10051" y="12872"/>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5" name="Freeform 364">
              <a:extLst>
                <a:ext uri="{FF2B5EF4-FFF2-40B4-BE49-F238E27FC236}">
                  <a16:creationId xmlns:a16="http://schemas.microsoft.com/office/drawing/2014/main" id="{ABD26F7F-EAD3-A51B-E574-14080C5FC2E0}"/>
                </a:ext>
              </a:extLst>
            </p:cNvPr>
            <p:cNvSpPr/>
            <p:nvPr/>
          </p:nvSpPr>
          <p:spPr>
            <a:xfrm>
              <a:off x="6226969" y="-1134742"/>
              <a:ext cx="47888" cy="39650"/>
            </a:xfrm>
            <a:custGeom>
              <a:avLst/>
              <a:gdLst>
                <a:gd name="connsiteX0" fmla="*/ 10054 w 47888"/>
                <a:gd name="connsiteY0" fmla="*/ 12887 h 39650"/>
                <a:gd name="connsiteX1" fmla="*/ 44568 w 47888"/>
                <a:gd name="connsiteY1" fmla="*/ 4938 h 39650"/>
                <a:gd name="connsiteX2" fmla="*/ 17161 w 47888"/>
                <a:gd name="connsiteY2" fmla="*/ 37425 h 39650"/>
                <a:gd name="connsiteX3" fmla="*/ 10054 w 47888"/>
                <a:gd name="connsiteY3" fmla="*/ 12887 h 39650"/>
              </a:gdLst>
              <a:ahLst/>
              <a:cxnLst>
                <a:cxn ang="0">
                  <a:pos x="connsiteX0" y="connsiteY0"/>
                </a:cxn>
                <a:cxn ang="0">
                  <a:pos x="connsiteX1" y="connsiteY1"/>
                </a:cxn>
                <a:cxn ang="0">
                  <a:pos x="connsiteX2" y="connsiteY2"/>
                </a:cxn>
                <a:cxn ang="0">
                  <a:pos x="connsiteX3" y="connsiteY3"/>
                </a:cxn>
              </a:cxnLst>
              <a:rect l="l" t="t" r="r" b="b"/>
              <a:pathLst>
                <a:path w="47888" h="39650">
                  <a:moveTo>
                    <a:pt x="10054" y="12887"/>
                  </a:moveTo>
                  <a:cubicBezTo>
                    <a:pt x="10054" y="12887"/>
                    <a:pt x="37026" y="-9707"/>
                    <a:pt x="44568" y="4938"/>
                  </a:cubicBezTo>
                  <a:cubicBezTo>
                    <a:pt x="52174" y="19611"/>
                    <a:pt x="48168" y="47750"/>
                    <a:pt x="17161" y="37425"/>
                  </a:cubicBezTo>
                  <a:cubicBezTo>
                    <a:pt x="-13780" y="27136"/>
                    <a:pt x="5697" y="16019"/>
                    <a:pt x="10054" y="12887"/>
                  </a:cubicBezTo>
                </a:path>
              </a:pathLst>
            </a:custGeom>
            <a:solidFill>
              <a:srgbClr val="E08823"/>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08" name="Freeform 1407">
              <a:extLst>
                <a:ext uri="{FF2B5EF4-FFF2-40B4-BE49-F238E27FC236}">
                  <a16:creationId xmlns:a16="http://schemas.microsoft.com/office/drawing/2014/main" id="{9268AE7E-EC63-34AC-DD97-2ADD2ADC4A96}"/>
                </a:ext>
              </a:extLst>
            </p:cNvPr>
            <p:cNvSpPr/>
            <p:nvPr/>
          </p:nvSpPr>
          <p:spPr>
            <a:xfrm>
              <a:off x="6148940" y="-1166791"/>
              <a:ext cx="104316" cy="110711"/>
            </a:xfrm>
            <a:custGeom>
              <a:avLst/>
              <a:gdLst>
                <a:gd name="connsiteX0" fmla="*/ 93677 w 104316"/>
                <a:gd name="connsiteY0" fmla="*/ 7770 h 110711"/>
                <a:gd name="connsiteX1" fmla="*/ 7895 w 104316"/>
                <a:gd name="connsiteY1" fmla="*/ 5108 h 110711"/>
                <a:gd name="connsiteX2" fmla="*/ 7710 w 104316"/>
                <a:gd name="connsiteY2" fmla="*/ 103867 h 110711"/>
                <a:gd name="connsiteX3" fmla="*/ 94361 w 104316"/>
                <a:gd name="connsiteY3" fmla="*/ 103904 h 110711"/>
                <a:gd name="connsiteX4" fmla="*/ 93677 w 104316"/>
                <a:gd name="connsiteY4" fmla="*/ 7770 h 110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16" h="110711">
                  <a:moveTo>
                    <a:pt x="93677" y="7770"/>
                  </a:moveTo>
                  <a:cubicBezTo>
                    <a:pt x="74200" y="-2094"/>
                    <a:pt x="25775" y="-2094"/>
                    <a:pt x="7895" y="5108"/>
                  </a:cubicBezTo>
                  <a:cubicBezTo>
                    <a:pt x="-3136" y="35504"/>
                    <a:pt x="-2056" y="71344"/>
                    <a:pt x="7710" y="103867"/>
                  </a:cubicBezTo>
                  <a:cubicBezTo>
                    <a:pt x="33492" y="114487"/>
                    <a:pt x="78096" y="111355"/>
                    <a:pt x="94361" y="103904"/>
                  </a:cubicBezTo>
                  <a:cubicBezTo>
                    <a:pt x="106545" y="72320"/>
                    <a:pt x="108927" y="36913"/>
                    <a:pt x="93677" y="7770"/>
                  </a:cubicBezTo>
                </a:path>
              </a:pathLst>
            </a:custGeom>
            <a:solidFill>
              <a:srgbClr val="B3ADB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09" name="Freeform 1408">
              <a:extLst>
                <a:ext uri="{FF2B5EF4-FFF2-40B4-BE49-F238E27FC236}">
                  <a16:creationId xmlns:a16="http://schemas.microsoft.com/office/drawing/2014/main" id="{DDBE9302-DC59-BA1E-7585-5D0151877A6E}"/>
                </a:ext>
              </a:extLst>
            </p:cNvPr>
            <p:cNvSpPr/>
            <p:nvPr/>
          </p:nvSpPr>
          <p:spPr>
            <a:xfrm>
              <a:off x="6193324" y="-1144449"/>
              <a:ext cx="18277" cy="18200"/>
            </a:xfrm>
            <a:custGeom>
              <a:avLst/>
              <a:gdLst>
                <a:gd name="connsiteX0" fmla="*/ 18277 w 18277"/>
                <a:gd name="connsiteY0" fmla="*/ 9100 h 18200"/>
                <a:gd name="connsiteX1" fmla="*/ 9157 w 18277"/>
                <a:gd name="connsiteY1" fmla="*/ 18201 h 18200"/>
                <a:gd name="connsiteX2" fmla="*/ 0 w 18277"/>
                <a:gd name="connsiteY2" fmla="*/ 9100 h 18200"/>
                <a:gd name="connsiteX3" fmla="*/ 9157 w 18277"/>
                <a:gd name="connsiteY3" fmla="*/ 0 h 18200"/>
                <a:gd name="connsiteX4" fmla="*/ 18277 w 18277"/>
                <a:gd name="connsiteY4" fmla="*/ 9100 h 18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77" h="18200">
                  <a:moveTo>
                    <a:pt x="18277" y="9100"/>
                  </a:moveTo>
                  <a:cubicBezTo>
                    <a:pt x="18277" y="14139"/>
                    <a:pt x="14206" y="18201"/>
                    <a:pt x="9157" y="18201"/>
                  </a:cubicBezTo>
                  <a:cubicBezTo>
                    <a:pt x="4108" y="18201"/>
                    <a:pt x="0" y="14139"/>
                    <a:pt x="0" y="9100"/>
                  </a:cubicBezTo>
                  <a:cubicBezTo>
                    <a:pt x="0" y="4062"/>
                    <a:pt x="4108" y="0"/>
                    <a:pt x="9157" y="0"/>
                  </a:cubicBezTo>
                  <a:cubicBezTo>
                    <a:pt x="14206" y="0"/>
                    <a:pt x="18277" y="4062"/>
                    <a:pt x="18277" y="9100"/>
                  </a:cubicBezTo>
                </a:path>
              </a:pathLst>
            </a:custGeom>
            <a:solidFill>
              <a:srgbClr val="6A5E95"/>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10" name="Freeform 1409">
              <a:extLst>
                <a:ext uri="{FF2B5EF4-FFF2-40B4-BE49-F238E27FC236}">
                  <a16:creationId xmlns:a16="http://schemas.microsoft.com/office/drawing/2014/main" id="{11D3F7F2-D2CC-DF3B-FA60-50D82130E93D}"/>
                </a:ext>
              </a:extLst>
            </p:cNvPr>
            <p:cNvSpPr/>
            <p:nvPr/>
          </p:nvSpPr>
          <p:spPr>
            <a:xfrm>
              <a:off x="6192890" y="-1094222"/>
              <a:ext cx="18286" cy="18237"/>
            </a:xfrm>
            <a:custGeom>
              <a:avLst/>
              <a:gdLst>
                <a:gd name="connsiteX0" fmla="*/ 18286 w 18286"/>
                <a:gd name="connsiteY0" fmla="*/ 9137 h 18237"/>
                <a:gd name="connsiteX1" fmla="*/ 9157 w 18286"/>
                <a:gd name="connsiteY1" fmla="*/ 18238 h 18237"/>
                <a:gd name="connsiteX2" fmla="*/ 0 w 18286"/>
                <a:gd name="connsiteY2" fmla="*/ 9137 h 18237"/>
                <a:gd name="connsiteX3" fmla="*/ 9157 w 18286"/>
                <a:gd name="connsiteY3" fmla="*/ 0 h 18237"/>
                <a:gd name="connsiteX4" fmla="*/ 18286 w 18286"/>
                <a:gd name="connsiteY4" fmla="*/ 9137 h 18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6" h="18237">
                  <a:moveTo>
                    <a:pt x="18286" y="9137"/>
                  </a:moveTo>
                  <a:cubicBezTo>
                    <a:pt x="18286" y="14175"/>
                    <a:pt x="14206" y="18238"/>
                    <a:pt x="9157" y="18238"/>
                  </a:cubicBezTo>
                  <a:cubicBezTo>
                    <a:pt x="4108" y="18238"/>
                    <a:pt x="0" y="14175"/>
                    <a:pt x="0" y="9137"/>
                  </a:cubicBezTo>
                  <a:cubicBezTo>
                    <a:pt x="0" y="4062"/>
                    <a:pt x="4108" y="0"/>
                    <a:pt x="9157" y="0"/>
                  </a:cubicBezTo>
                  <a:cubicBezTo>
                    <a:pt x="14206" y="0"/>
                    <a:pt x="18286" y="4062"/>
                    <a:pt x="18286" y="9137"/>
                  </a:cubicBezTo>
                </a:path>
              </a:pathLst>
            </a:custGeom>
            <a:solidFill>
              <a:srgbClr val="6A5E95"/>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11" name="Freeform 1410">
              <a:extLst>
                <a:ext uri="{FF2B5EF4-FFF2-40B4-BE49-F238E27FC236}">
                  <a16:creationId xmlns:a16="http://schemas.microsoft.com/office/drawing/2014/main" id="{C4764680-D39E-CCBB-30C2-A55673A822A5}"/>
                </a:ext>
              </a:extLst>
            </p:cNvPr>
            <p:cNvSpPr/>
            <p:nvPr/>
          </p:nvSpPr>
          <p:spPr>
            <a:xfrm>
              <a:off x="6442086" y="-1503064"/>
              <a:ext cx="135421" cy="157302"/>
            </a:xfrm>
            <a:custGeom>
              <a:avLst/>
              <a:gdLst>
                <a:gd name="connsiteX0" fmla="*/ 40100 w 135421"/>
                <a:gd name="connsiteY0" fmla="*/ 22383 h 157302"/>
                <a:gd name="connsiteX1" fmla="*/ 73017 w 135421"/>
                <a:gd name="connsiteY1" fmla="*/ 1014 h 157302"/>
                <a:gd name="connsiteX2" fmla="*/ 83042 w 135421"/>
                <a:gd name="connsiteY2" fmla="*/ 19831 h 157302"/>
                <a:gd name="connsiteX3" fmla="*/ 109082 w 135421"/>
                <a:gd name="connsiteY3" fmla="*/ 34652 h 157302"/>
                <a:gd name="connsiteX4" fmla="*/ 122458 w 135421"/>
                <a:gd name="connsiteY4" fmla="*/ 81673 h 157302"/>
                <a:gd name="connsiteX5" fmla="*/ 105658 w 135421"/>
                <a:gd name="connsiteY5" fmla="*/ 121077 h 157302"/>
                <a:gd name="connsiteX6" fmla="*/ 85673 w 135421"/>
                <a:gd name="connsiteY6" fmla="*/ 129745 h 157302"/>
                <a:gd name="connsiteX7" fmla="*/ 73165 w 135421"/>
                <a:gd name="connsiteY7" fmla="*/ 157092 h 157302"/>
                <a:gd name="connsiteX8" fmla="*/ 58128 w 135421"/>
                <a:gd name="connsiteY8" fmla="*/ 141691 h 157302"/>
                <a:gd name="connsiteX9" fmla="*/ 37977 w 135421"/>
                <a:gd name="connsiteY9" fmla="*/ 152772 h 157302"/>
                <a:gd name="connsiteX10" fmla="*/ 24380 w 135421"/>
                <a:gd name="connsiteY10" fmla="*/ 132554 h 157302"/>
                <a:gd name="connsiteX11" fmla="*/ 38 w 135421"/>
                <a:gd name="connsiteY11" fmla="*/ 108090 h 157302"/>
                <a:gd name="connsiteX12" fmla="*/ 40100 w 135421"/>
                <a:gd name="connsiteY12" fmla="*/ 22383 h 15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421" h="157302">
                  <a:moveTo>
                    <a:pt x="40100" y="22383"/>
                  </a:moveTo>
                  <a:cubicBezTo>
                    <a:pt x="40100" y="22383"/>
                    <a:pt x="63611" y="-5609"/>
                    <a:pt x="73017" y="1014"/>
                  </a:cubicBezTo>
                  <a:cubicBezTo>
                    <a:pt x="82433" y="7590"/>
                    <a:pt x="83042" y="19831"/>
                    <a:pt x="83042" y="19831"/>
                  </a:cubicBezTo>
                  <a:cubicBezTo>
                    <a:pt x="83042" y="19831"/>
                    <a:pt x="111713" y="9138"/>
                    <a:pt x="109082" y="34652"/>
                  </a:cubicBezTo>
                  <a:cubicBezTo>
                    <a:pt x="109082" y="34652"/>
                    <a:pt x="158043" y="55551"/>
                    <a:pt x="122458" y="81673"/>
                  </a:cubicBezTo>
                  <a:cubicBezTo>
                    <a:pt x="122458" y="81673"/>
                    <a:pt x="144631" y="123122"/>
                    <a:pt x="105658" y="121077"/>
                  </a:cubicBezTo>
                  <a:cubicBezTo>
                    <a:pt x="105658" y="121077"/>
                    <a:pt x="107568" y="132121"/>
                    <a:pt x="85673" y="129745"/>
                  </a:cubicBezTo>
                  <a:cubicBezTo>
                    <a:pt x="85673" y="129745"/>
                    <a:pt x="84057" y="160113"/>
                    <a:pt x="73165" y="157092"/>
                  </a:cubicBezTo>
                  <a:cubicBezTo>
                    <a:pt x="62310" y="154034"/>
                    <a:pt x="58128" y="141691"/>
                    <a:pt x="58128" y="141691"/>
                  </a:cubicBezTo>
                  <a:cubicBezTo>
                    <a:pt x="58128" y="141691"/>
                    <a:pt x="52248" y="159643"/>
                    <a:pt x="37977" y="152772"/>
                  </a:cubicBezTo>
                  <a:cubicBezTo>
                    <a:pt x="23697" y="145900"/>
                    <a:pt x="24380" y="132554"/>
                    <a:pt x="24380" y="132554"/>
                  </a:cubicBezTo>
                  <a:cubicBezTo>
                    <a:pt x="24380" y="132554"/>
                    <a:pt x="-1116" y="129966"/>
                    <a:pt x="38" y="108090"/>
                  </a:cubicBezTo>
                  <a:cubicBezTo>
                    <a:pt x="1229" y="86177"/>
                    <a:pt x="40100" y="22383"/>
                    <a:pt x="40100" y="22383"/>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12" name="Freeform 1411">
              <a:extLst>
                <a:ext uri="{FF2B5EF4-FFF2-40B4-BE49-F238E27FC236}">
                  <a16:creationId xmlns:a16="http://schemas.microsoft.com/office/drawing/2014/main" id="{4CEC1F78-C3D5-51A3-C390-49A74722355C}"/>
                </a:ext>
              </a:extLst>
            </p:cNvPr>
            <p:cNvSpPr/>
            <p:nvPr/>
          </p:nvSpPr>
          <p:spPr>
            <a:xfrm>
              <a:off x="5840140" y="-1560995"/>
              <a:ext cx="141250" cy="175836"/>
            </a:xfrm>
            <a:custGeom>
              <a:avLst/>
              <a:gdLst>
                <a:gd name="connsiteX0" fmla="*/ 117151 w 141250"/>
                <a:gd name="connsiteY0" fmla="*/ 31671 h 175836"/>
                <a:gd name="connsiteX1" fmla="*/ 86070 w 141250"/>
                <a:gd name="connsiteY1" fmla="*/ 474 h 175836"/>
                <a:gd name="connsiteX2" fmla="*/ 70673 w 141250"/>
                <a:gd name="connsiteY2" fmla="*/ 18859 h 175836"/>
                <a:gd name="connsiteX3" fmla="*/ 38541 w 141250"/>
                <a:gd name="connsiteY3" fmla="*/ 28973 h 175836"/>
                <a:gd name="connsiteX4" fmla="*/ 12796 w 141250"/>
                <a:gd name="connsiteY4" fmla="*/ 77431 h 175836"/>
                <a:gd name="connsiteX5" fmla="*/ 21916 w 141250"/>
                <a:gd name="connsiteY5" fmla="*/ 124572 h 175836"/>
                <a:gd name="connsiteX6" fmla="*/ 41854 w 141250"/>
                <a:gd name="connsiteY6" fmla="*/ 138775 h 175836"/>
                <a:gd name="connsiteX7" fmla="*/ 49110 w 141250"/>
                <a:gd name="connsiteY7" fmla="*/ 171777 h 175836"/>
                <a:gd name="connsiteX8" fmla="*/ 69261 w 141250"/>
                <a:gd name="connsiteY8" fmla="*/ 158357 h 175836"/>
                <a:gd name="connsiteX9" fmla="*/ 88738 w 141250"/>
                <a:gd name="connsiteY9" fmla="*/ 175296 h 175836"/>
                <a:gd name="connsiteX10" fmla="*/ 108418 w 141250"/>
                <a:gd name="connsiteY10" fmla="*/ 156267 h 175836"/>
                <a:gd name="connsiteX11" fmla="*/ 140874 w 141250"/>
                <a:gd name="connsiteY11" fmla="*/ 135109 h 175836"/>
                <a:gd name="connsiteX12" fmla="*/ 117151 w 141250"/>
                <a:gd name="connsiteY12" fmla="*/ 31671 h 175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1250" h="175836">
                  <a:moveTo>
                    <a:pt x="117151" y="31671"/>
                  </a:moveTo>
                  <a:cubicBezTo>
                    <a:pt x="117151" y="31671"/>
                    <a:pt x="97932" y="-4527"/>
                    <a:pt x="86070" y="474"/>
                  </a:cubicBezTo>
                  <a:cubicBezTo>
                    <a:pt x="74163" y="5513"/>
                    <a:pt x="70673" y="18859"/>
                    <a:pt x="70673" y="18859"/>
                  </a:cubicBezTo>
                  <a:cubicBezTo>
                    <a:pt x="70673" y="18859"/>
                    <a:pt x="41679" y="364"/>
                    <a:pt x="38541" y="28973"/>
                  </a:cubicBezTo>
                  <a:cubicBezTo>
                    <a:pt x="38541" y="28973"/>
                    <a:pt x="-20122" y="40413"/>
                    <a:pt x="12796" y="77431"/>
                  </a:cubicBezTo>
                  <a:cubicBezTo>
                    <a:pt x="12796" y="77431"/>
                    <a:pt x="-21349" y="117664"/>
                    <a:pt x="21916" y="124572"/>
                  </a:cubicBezTo>
                  <a:cubicBezTo>
                    <a:pt x="21916" y="124572"/>
                    <a:pt x="17263" y="136297"/>
                    <a:pt x="41854" y="138775"/>
                  </a:cubicBezTo>
                  <a:cubicBezTo>
                    <a:pt x="41854" y="138775"/>
                    <a:pt x="36482" y="172496"/>
                    <a:pt x="49110" y="171777"/>
                  </a:cubicBezTo>
                  <a:cubicBezTo>
                    <a:pt x="61692" y="171013"/>
                    <a:pt x="69261" y="158357"/>
                    <a:pt x="69261" y="158357"/>
                  </a:cubicBezTo>
                  <a:cubicBezTo>
                    <a:pt x="69261" y="158357"/>
                    <a:pt x="71458" y="179441"/>
                    <a:pt x="88738" y="175296"/>
                  </a:cubicBezTo>
                  <a:cubicBezTo>
                    <a:pt x="106009" y="171087"/>
                    <a:pt x="108418" y="156267"/>
                    <a:pt x="108418" y="156267"/>
                  </a:cubicBezTo>
                  <a:cubicBezTo>
                    <a:pt x="108418" y="156267"/>
                    <a:pt x="137016" y="159398"/>
                    <a:pt x="140874" y="135109"/>
                  </a:cubicBezTo>
                  <a:cubicBezTo>
                    <a:pt x="144770" y="110820"/>
                    <a:pt x="117151" y="31671"/>
                    <a:pt x="117151" y="31671"/>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13" name="Freeform 1412">
              <a:extLst>
                <a:ext uri="{FF2B5EF4-FFF2-40B4-BE49-F238E27FC236}">
                  <a16:creationId xmlns:a16="http://schemas.microsoft.com/office/drawing/2014/main" id="{8BEEDA5C-8CFE-CB63-D2C9-4FC1F9D6E47E}"/>
                </a:ext>
              </a:extLst>
            </p:cNvPr>
            <p:cNvSpPr/>
            <p:nvPr/>
          </p:nvSpPr>
          <p:spPr>
            <a:xfrm>
              <a:off x="5905470" y="-1880842"/>
              <a:ext cx="635807" cy="557067"/>
            </a:xfrm>
            <a:custGeom>
              <a:avLst/>
              <a:gdLst>
                <a:gd name="connsiteX0" fmla="*/ 610215 w 635807"/>
                <a:gd name="connsiteY0" fmla="*/ 406921 h 557067"/>
                <a:gd name="connsiteX1" fmla="*/ 606680 w 635807"/>
                <a:gd name="connsiteY1" fmla="*/ 380007 h 557067"/>
                <a:gd name="connsiteX2" fmla="*/ 631631 w 635807"/>
                <a:gd name="connsiteY2" fmla="*/ 360001 h 557067"/>
                <a:gd name="connsiteX3" fmla="*/ 619123 w 635807"/>
                <a:gd name="connsiteY3" fmla="*/ 324383 h 557067"/>
                <a:gd name="connsiteX4" fmla="*/ 632461 w 635807"/>
                <a:gd name="connsiteY4" fmla="*/ 308374 h 557067"/>
                <a:gd name="connsiteX5" fmla="*/ 618467 w 635807"/>
                <a:gd name="connsiteY5" fmla="*/ 271780 h 557067"/>
                <a:gd name="connsiteX6" fmla="*/ 634123 w 635807"/>
                <a:gd name="connsiteY6" fmla="*/ 254510 h 557067"/>
                <a:gd name="connsiteX7" fmla="*/ 615440 w 635807"/>
                <a:gd name="connsiteY7" fmla="*/ 215796 h 557067"/>
                <a:gd name="connsiteX8" fmla="*/ 607187 w 635807"/>
                <a:gd name="connsiteY8" fmla="*/ 214286 h 557067"/>
                <a:gd name="connsiteX9" fmla="*/ 611147 w 635807"/>
                <a:gd name="connsiteY9" fmla="*/ 206871 h 557067"/>
                <a:gd name="connsiteX10" fmla="*/ 592547 w 635807"/>
                <a:gd name="connsiteY10" fmla="*/ 168158 h 557067"/>
                <a:gd name="connsiteX11" fmla="*/ 582375 w 635807"/>
                <a:gd name="connsiteY11" fmla="*/ 166574 h 557067"/>
                <a:gd name="connsiteX12" fmla="*/ 585264 w 635807"/>
                <a:gd name="connsiteY12" fmla="*/ 160679 h 557067"/>
                <a:gd name="connsiteX13" fmla="*/ 566581 w 635807"/>
                <a:gd name="connsiteY13" fmla="*/ 122002 h 557067"/>
                <a:gd name="connsiteX14" fmla="*/ 553750 w 635807"/>
                <a:gd name="connsiteY14" fmla="*/ 120455 h 557067"/>
                <a:gd name="connsiteX15" fmla="*/ 533774 w 635807"/>
                <a:gd name="connsiteY15" fmla="*/ 95659 h 557067"/>
                <a:gd name="connsiteX16" fmla="*/ 504743 w 635807"/>
                <a:gd name="connsiteY16" fmla="*/ 100734 h 557067"/>
                <a:gd name="connsiteX17" fmla="*/ 504817 w 635807"/>
                <a:gd name="connsiteY17" fmla="*/ 100375 h 557067"/>
                <a:gd name="connsiteX18" fmla="*/ 486207 w 635807"/>
                <a:gd name="connsiteY18" fmla="*/ 61625 h 557067"/>
                <a:gd name="connsiteX19" fmla="*/ 456641 w 635807"/>
                <a:gd name="connsiteY19" fmla="*/ 67198 h 557067"/>
                <a:gd name="connsiteX20" fmla="*/ 437099 w 635807"/>
                <a:gd name="connsiteY20" fmla="*/ 32123 h 557067"/>
                <a:gd name="connsiteX21" fmla="*/ 407062 w 635807"/>
                <a:gd name="connsiteY21" fmla="*/ 38018 h 557067"/>
                <a:gd name="connsiteX22" fmla="*/ 387769 w 635807"/>
                <a:gd name="connsiteY22" fmla="*/ 17294 h 557067"/>
                <a:gd name="connsiteX23" fmla="*/ 355932 w 635807"/>
                <a:gd name="connsiteY23" fmla="*/ 24855 h 557067"/>
                <a:gd name="connsiteX24" fmla="*/ 336206 w 635807"/>
                <a:gd name="connsiteY24" fmla="*/ 1681 h 557067"/>
                <a:gd name="connsiteX25" fmla="*/ 305125 w 635807"/>
                <a:gd name="connsiteY25" fmla="*/ 8589 h 557067"/>
                <a:gd name="connsiteX26" fmla="*/ 294020 w 635807"/>
                <a:gd name="connsiteY26" fmla="*/ 1792 h 557067"/>
                <a:gd name="connsiteX27" fmla="*/ 255334 w 635807"/>
                <a:gd name="connsiteY27" fmla="*/ 20388 h 557067"/>
                <a:gd name="connsiteX28" fmla="*/ 255186 w 635807"/>
                <a:gd name="connsiteY28" fmla="*/ 20821 h 557067"/>
                <a:gd name="connsiteX29" fmla="*/ 232617 w 635807"/>
                <a:gd name="connsiteY29" fmla="*/ 25537 h 557067"/>
                <a:gd name="connsiteX30" fmla="*/ 221290 w 635807"/>
                <a:gd name="connsiteY30" fmla="*/ 18307 h 557067"/>
                <a:gd name="connsiteX31" fmla="*/ 183176 w 635807"/>
                <a:gd name="connsiteY31" fmla="*/ 35577 h 557067"/>
                <a:gd name="connsiteX32" fmla="*/ 152133 w 635807"/>
                <a:gd name="connsiteY32" fmla="*/ 53603 h 557067"/>
                <a:gd name="connsiteX33" fmla="*/ 141711 w 635807"/>
                <a:gd name="connsiteY33" fmla="*/ 47376 h 557067"/>
                <a:gd name="connsiteX34" fmla="*/ 102913 w 635807"/>
                <a:gd name="connsiteY34" fmla="*/ 65945 h 557067"/>
                <a:gd name="connsiteX35" fmla="*/ 105332 w 635807"/>
                <a:gd name="connsiteY35" fmla="*/ 91017 h 557067"/>
                <a:gd name="connsiteX36" fmla="*/ 82218 w 635807"/>
                <a:gd name="connsiteY36" fmla="*/ 110664 h 557067"/>
                <a:gd name="connsiteX37" fmla="*/ 83870 w 635807"/>
                <a:gd name="connsiteY37" fmla="*/ 134409 h 557067"/>
                <a:gd name="connsiteX38" fmla="*/ 51959 w 635807"/>
                <a:gd name="connsiteY38" fmla="*/ 154452 h 557067"/>
                <a:gd name="connsiteX39" fmla="*/ 54451 w 635807"/>
                <a:gd name="connsiteY39" fmla="*/ 179671 h 557067"/>
                <a:gd name="connsiteX40" fmla="*/ 26076 w 635807"/>
                <a:gd name="connsiteY40" fmla="*/ 199825 h 557067"/>
                <a:gd name="connsiteX41" fmla="*/ 30470 w 635807"/>
                <a:gd name="connsiteY41" fmla="*/ 228102 h 557067"/>
                <a:gd name="connsiteX42" fmla="*/ 14999 w 635807"/>
                <a:gd name="connsiteY42" fmla="*/ 245483 h 557067"/>
                <a:gd name="connsiteX43" fmla="*/ 18682 w 635807"/>
                <a:gd name="connsiteY43" fmla="*/ 272470 h 557067"/>
                <a:gd name="connsiteX44" fmla="*/ 1734 w 635807"/>
                <a:gd name="connsiteY44" fmla="*/ 290275 h 557067"/>
                <a:gd name="connsiteX45" fmla="*/ 15331 w 635807"/>
                <a:gd name="connsiteY45" fmla="*/ 326612 h 557067"/>
                <a:gd name="connsiteX46" fmla="*/ 6820 w 635807"/>
                <a:gd name="connsiteY46" fmla="*/ 339028 h 557067"/>
                <a:gd name="connsiteX47" fmla="*/ 25457 w 635807"/>
                <a:gd name="connsiteY47" fmla="*/ 377778 h 557067"/>
                <a:gd name="connsiteX48" fmla="*/ 19402 w 635807"/>
                <a:gd name="connsiteY48" fmla="*/ 388002 h 557067"/>
                <a:gd name="connsiteX49" fmla="*/ 38011 w 635807"/>
                <a:gd name="connsiteY49" fmla="*/ 426678 h 557067"/>
                <a:gd name="connsiteX50" fmla="*/ 56648 w 635807"/>
                <a:gd name="connsiteY50" fmla="*/ 465392 h 557067"/>
                <a:gd name="connsiteX51" fmla="*/ 64799 w 635807"/>
                <a:gd name="connsiteY51" fmla="*/ 466902 h 557067"/>
                <a:gd name="connsiteX52" fmla="*/ 84922 w 635807"/>
                <a:gd name="connsiteY52" fmla="*/ 497556 h 557067"/>
                <a:gd name="connsiteX53" fmla="*/ 103024 w 635807"/>
                <a:gd name="connsiteY53" fmla="*/ 498201 h 557067"/>
                <a:gd name="connsiteX54" fmla="*/ 123037 w 635807"/>
                <a:gd name="connsiteY54" fmla="*/ 523171 h 557067"/>
                <a:gd name="connsiteX55" fmla="*/ 154911 w 635807"/>
                <a:gd name="connsiteY55" fmla="*/ 515692 h 557067"/>
                <a:gd name="connsiteX56" fmla="*/ 174591 w 635807"/>
                <a:gd name="connsiteY56" fmla="*/ 538830 h 557067"/>
                <a:gd name="connsiteX57" fmla="*/ 211773 w 635807"/>
                <a:gd name="connsiteY57" fmla="*/ 523567 h 557067"/>
                <a:gd name="connsiteX58" fmla="*/ 231463 w 635807"/>
                <a:gd name="connsiteY58" fmla="*/ 546383 h 557067"/>
                <a:gd name="connsiteX59" fmla="*/ 266217 w 635807"/>
                <a:gd name="connsiteY59" fmla="*/ 535191 h 557067"/>
                <a:gd name="connsiteX60" fmla="*/ 285297 w 635807"/>
                <a:gd name="connsiteY60" fmla="*/ 555336 h 557067"/>
                <a:gd name="connsiteX61" fmla="*/ 318861 w 635807"/>
                <a:gd name="connsiteY61" fmla="*/ 545766 h 557067"/>
                <a:gd name="connsiteX62" fmla="*/ 326836 w 635807"/>
                <a:gd name="connsiteY62" fmla="*/ 550085 h 557067"/>
                <a:gd name="connsiteX63" fmla="*/ 362744 w 635807"/>
                <a:gd name="connsiteY63" fmla="*/ 537310 h 557067"/>
                <a:gd name="connsiteX64" fmla="*/ 377135 w 635807"/>
                <a:gd name="connsiteY64" fmla="*/ 547930 h 557067"/>
                <a:gd name="connsiteX65" fmla="*/ 410523 w 635807"/>
                <a:gd name="connsiteY65" fmla="*/ 538719 h 557067"/>
                <a:gd name="connsiteX66" fmla="*/ 422283 w 635807"/>
                <a:gd name="connsiteY66" fmla="*/ 546456 h 557067"/>
                <a:gd name="connsiteX67" fmla="*/ 461044 w 635807"/>
                <a:gd name="connsiteY67" fmla="*/ 527850 h 557067"/>
                <a:gd name="connsiteX68" fmla="*/ 461330 w 635807"/>
                <a:gd name="connsiteY68" fmla="*/ 526561 h 557067"/>
                <a:gd name="connsiteX69" fmla="*/ 473515 w 635807"/>
                <a:gd name="connsiteY69" fmla="*/ 534722 h 557067"/>
                <a:gd name="connsiteX70" fmla="*/ 512284 w 635807"/>
                <a:gd name="connsiteY70" fmla="*/ 516162 h 557067"/>
                <a:gd name="connsiteX71" fmla="*/ 512709 w 635807"/>
                <a:gd name="connsiteY71" fmla="*/ 514541 h 557067"/>
                <a:gd name="connsiteX72" fmla="*/ 521118 w 635807"/>
                <a:gd name="connsiteY72" fmla="*/ 519257 h 557067"/>
                <a:gd name="connsiteX73" fmla="*/ 559879 w 635807"/>
                <a:gd name="connsiteY73" fmla="*/ 500651 h 557067"/>
                <a:gd name="connsiteX74" fmla="*/ 557857 w 635807"/>
                <a:gd name="connsiteY74" fmla="*/ 476187 h 557067"/>
                <a:gd name="connsiteX75" fmla="*/ 587968 w 635807"/>
                <a:gd name="connsiteY75" fmla="*/ 456070 h 557067"/>
                <a:gd name="connsiteX76" fmla="*/ 583030 w 635807"/>
                <a:gd name="connsiteY76" fmla="*/ 427176 h 557067"/>
                <a:gd name="connsiteX77" fmla="*/ 610215 w 635807"/>
                <a:gd name="connsiteY77" fmla="*/ 406921 h 55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35807" h="557067">
                  <a:moveTo>
                    <a:pt x="610215" y="406921"/>
                  </a:moveTo>
                  <a:cubicBezTo>
                    <a:pt x="613566" y="397535"/>
                    <a:pt x="611803" y="387606"/>
                    <a:pt x="606680" y="380007"/>
                  </a:cubicBezTo>
                  <a:cubicBezTo>
                    <a:pt x="617747" y="378644"/>
                    <a:pt x="627698" y="371229"/>
                    <a:pt x="631631" y="360001"/>
                  </a:cubicBezTo>
                  <a:cubicBezTo>
                    <a:pt x="636431" y="346406"/>
                    <a:pt x="630874" y="331687"/>
                    <a:pt x="619123" y="324383"/>
                  </a:cubicBezTo>
                  <a:cubicBezTo>
                    <a:pt x="625104" y="320791"/>
                    <a:pt x="630043" y="315430"/>
                    <a:pt x="632461" y="308374"/>
                  </a:cubicBezTo>
                  <a:cubicBezTo>
                    <a:pt x="637437" y="294199"/>
                    <a:pt x="631271" y="278835"/>
                    <a:pt x="618467" y="271780"/>
                  </a:cubicBezTo>
                  <a:cubicBezTo>
                    <a:pt x="625538" y="268473"/>
                    <a:pt x="631271" y="262431"/>
                    <a:pt x="634123" y="254510"/>
                  </a:cubicBezTo>
                  <a:cubicBezTo>
                    <a:pt x="639606" y="238648"/>
                    <a:pt x="631271" y="221378"/>
                    <a:pt x="615440" y="215796"/>
                  </a:cubicBezTo>
                  <a:cubicBezTo>
                    <a:pt x="612670" y="214866"/>
                    <a:pt x="609929" y="214470"/>
                    <a:pt x="607187" y="214286"/>
                  </a:cubicBezTo>
                  <a:cubicBezTo>
                    <a:pt x="608775" y="212020"/>
                    <a:pt x="610215" y="209607"/>
                    <a:pt x="611147" y="206871"/>
                  </a:cubicBezTo>
                  <a:cubicBezTo>
                    <a:pt x="616704" y="191084"/>
                    <a:pt x="608415" y="173703"/>
                    <a:pt x="592547" y="168158"/>
                  </a:cubicBezTo>
                  <a:cubicBezTo>
                    <a:pt x="589122" y="167007"/>
                    <a:pt x="585762" y="166574"/>
                    <a:pt x="582375" y="166574"/>
                  </a:cubicBezTo>
                  <a:cubicBezTo>
                    <a:pt x="583529" y="164741"/>
                    <a:pt x="584544" y="162797"/>
                    <a:pt x="585264" y="160679"/>
                  </a:cubicBezTo>
                  <a:cubicBezTo>
                    <a:pt x="590849" y="144882"/>
                    <a:pt x="582522" y="127538"/>
                    <a:pt x="566581" y="122002"/>
                  </a:cubicBezTo>
                  <a:cubicBezTo>
                    <a:pt x="562325" y="120492"/>
                    <a:pt x="557968" y="120059"/>
                    <a:pt x="553750" y="120455"/>
                  </a:cubicBezTo>
                  <a:cubicBezTo>
                    <a:pt x="552337" y="109476"/>
                    <a:pt x="545017" y="99583"/>
                    <a:pt x="533774" y="95659"/>
                  </a:cubicBezTo>
                  <a:cubicBezTo>
                    <a:pt x="523491" y="92030"/>
                    <a:pt x="512571" y="94333"/>
                    <a:pt x="504743" y="100734"/>
                  </a:cubicBezTo>
                  <a:cubicBezTo>
                    <a:pt x="504669" y="100587"/>
                    <a:pt x="504817" y="100449"/>
                    <a:pt x="504817" y="100375"/>
                  </a:cubicBezTo>
                  <a:cubicBezTo>
                    <a:pt x="510438" y="84542"/>
                    <a:pt x="502038" y="67235"/>
                    <a:pt x="486207" y="61625"/>
                  </a:cubicBezTo>
                  <a:cubicBezTo>
                    <a:pt x="475684" y="57950"/>
                    <a:pt x="464579" y="60511"/>
                    <a:pt x="456641" y="67198"/>
                  </a:cubicBezTo>
                  <a:cubicBezTo>
                    <a:pt x="459890" y="52378"/>
                    <a:pt x="451813" y="37263"/>
                    <a:pt x="437099" y="32123"/>
                  </a:cubicBezTo>
                  <a:cubicBezTo>
                    <a:pt x="426354" y="28346"/>
                    <a:pt x="414991" y="31045"/>
                    <a:pt x="407062" y="38018"/>
                  </a:cubicBezTo>
                  <a:cubicBezTo>
                    <a:pt x="404505" y="28742"/>
                    <a:pt x="397655" y="20720"/>
                    <a:pt x="387769" y="17294"/>
                  </a:cubicBezTo>
                  <a:cubicBezTo>
                    <a:pt x="376268" y="13231"/>
                    <a:pt x="363972" y="16649"/>
                    <a:pt x="355932" y="24855"/>
                  </a:cubicBezTo>
                  <a:cubicBezTo>
                    <a:pt x="353984" y="14567"/>
                    <a:pt x="346913" y="5458"/>
                    <a:pt x="336206" y="1681"/>
                  </a:cubicBezTo>
                  <a:cubicBezTo>
                    <a:pt x="324990" y="-2243"/>
                    <a:pt x="313091" y="963"/>
                    <a:pt x="305125" y="8589"/>
                  </a:cubicBezTo>
                  <a:cubicBezTo>
                    <a:pt x="302061" y="5679"/>
                    <a:pt x="298387" y="3265"/>
                    <a:pt x="294020" y="1792"/>
                  </a:cubicBezTo>
                  <a:cubicBezTo>
                    <a:pt x="278189" y="-3790"/>
                    <a:pt x="260882" y="4527"/>
                    <a:pt x="255334" y="20388"/>
                  </a:cubicBezTo>
                  <a:cubicBezTo>
                    <a:pt x="255223" y="20536"/>
                    <a:pt x="255260" y="20683"/>
                    <a:pt x="255186" y="20821"/>
                  </a:cubicBezTo>
                  <a:cubicBezTo>
                    <a:pt x="247109" y="19311"/>
                    <a:pt x="239069" y="21107"/>
                    <a:pt x="232617" y="25537"/>
                  </a:cubicBezTo>
                  <a:cubicBezTo>
                    <a:pt x="229441" y="22442"/>
                    <a:pt x="225693" y="19891"/>
                    <a:pt x="221290" y="18307"/>
                  </a:cubicBezTo>
                  <a:cubicBezTo>
                    <a:pt x="205930" y="12983"/>
                    <a:pt x="189232" y="20720"/>
                    <a:pt x="183176" y="35577"/>
                  </a:cubicBezTo>
                  <a:cubicBezTo>
                    <a:pt x="170124" y="34168"/>
                    <a:pt x="157505" y="41334"/>
                    <a:pt x="152133" y="53603"/>
                  </a:cubicBezTo>
                  <a:cubicBezTo>
                    <a:pt x="149206" y="50941"/>
                    <a:pt x="145643" y="48739"/>
                    <a:pt x="141711" y="47376"/>
                  </a:cubicBezTo>
                  <a:cubicBezTo>
                    <a:pt x="125843" y="41831"/>
                    <a:pt x="108461" y="50148"/>
                    <a:pt x="102913" y="65945"/>
                  </a:cubicBezTo>
                  <a:cubicBezTo>
                    <a:pt x="99886" y="74649"/>
                    <a:pt x="101141" y="83648"/>
                    <a:pt x="105332" y="91017"/>
                  </a:cubicBezTo>
                  <a:cubicBezTo>
                    <a:pt x="94984" y="92924"/>
                    <a:pt x="85966" y="100053"/>
                    <a:pt x="82218" y="110664"/>
                  </a:cubicBezTo>
                  <a:cubicBezTo>
                    <a:pt x="79366" y="118760"/>
                    <a:pt x="80233" y="127289"/>
                    <a:pt x="83870" y="134409"/>
                  </a:cubicBezTo>
                  <a:cubicBezTo>
                    <a:pt x="70098" y="132972"/>
                    <a:pt x="56722" y="140885"/>
                    <a:pt x="51959" y="154452"/>
                  </a:cubicBezTo>
                  <a:cubicBezTo>
                    <a:pt x="48894" y="163193"/>
                    <a:pt x="50122" y="172266"/>
                    <a:pt x="54451" y="179671"/>
                  </a:cubicBezTo>
                  <a:cubicBezTo>
                    <a:pt x="42008" y="179782"/>
                    <a:pt x="30470" y="187482"/>
                    <a:pt x="26076" y="199825"/>
                  </a:cubicBezTo>
                  <a:cubicBezTo>
                    <a:pt x="22577" y="209791"/>
                    <a:pt x="24562" y="220328"/>
                    <a:pt x="30470" y="228102"/>
                  </a:cubicBezTo>
                  <a:cubicBezTo>
                    <a:pt x="23473" y="231519"/>
                    <a:pt x="17740" y="237598"/>
                    <a:pt x="14999" y="245483"/>
                  </a:cubicBezTo>
                  <a:cubicBezTo>
                    <a:pt x="11648" y="254841"/>
                    <a:pt x="13383" y="264770"/>
                    <a:pt x="18682" y="272470"/>
                  </a:cubicBezTo>
                  <a:cubicBezTo>
                    <a:pt x="10965" y="275777"/>
                    <a:pt x="4651" y="281893"/>
                    <a:pt x="1734" y="290275"/>
                  </a:cubicBezTo>
                  <a:cubicBezTo>
                    <a:pt x="-3205" y="304340"/>
                    <a:pt x="2740" y="319529"/>
                    <a:pt x="15331" y="326612"/>
                  </a:cubicBezTo>
                  <a:cubicBezTo>
                    <a:pt x="11611" y="329928"/>
                    <a:pt x="8620" y="334100"/>
                    <a:pt x="6820" y="339028"/>
                  </a:cubicBezTo>
                  <a:cubicBezTo>
                    <a:pt x="1263" y="354935"/>
                    <a:pt x="9599" y="372205"/>
                    <a:pt x="25457" y="377778"/>
                  </a:cubicBezTo>
                  <a:cubicBezTo>
                    <a:pt x="22863" y="380661"/>
                    <a:pt x="20768" y="384115"/>
                    <a:pt x="19402" y="388002"/>
                  </a:cubicBezTo>
                  <a:cubicBezTo>
                    <a:pt x="13817" y="403863"/>
                    <a:pt x="22180" y="421134"/>
                    <a:pt x="38011" y="426678"/>
                  </a:cubicBezTo>
                  <a:cubicBezTo>
                    <a:pt x="32454" y="442540"/>
                    <a:pt x="40780" y="459810"/>
                    <a:pt x="56648" y="465392"/>
                  </a:cubicBezTo>
                  <a:cubicBezTo>
                    <a:pt x="59353" y="466322"/>
                    <a:pt x="62131" y="466718"/>
                    <a:pt x="64799" y="466902"/>
                  </a:cubicBezTo>
                  <a:cubicBezTo>
                    <a:pt x="63932" y="480175"/>
                    <a:pt x="71759" y="492914"/>
                    <a:pt x="84922" y="497556"/>
                  </a:cubicBezTo>
                  <a:cubicBezTo>
                    <a:pt x="91052" y="499711"/>
                    <a:pt x="97292" y="499822"/>
                    <a:pt x="103024" y="498201"/>
                  </a:cubicBezTo>
                  <a:cubicBezTo>
                    <a:pt x="104390" y="509355"/>
                    <a:pt x="111711" y="519284"/>
                    <a:pt x="123037" y="523171"/>
                  </a:cubicBezTo>
                  <a:cubicBezTo>
                    <a:pt x="134603" y="527316"/>
                    <a:pt x="146871" y="523927"/>
                    <a:pt x="154911" y="515692"/>
                  </a:cubicBezTo>
                  <a:cubicBezTo>
                    <a:pt x="156822" y="526091"/>
                    <a:pt x="163920" y="535081"/>
                    <a:pt x="174591" y="538830"/>
                  </a:cubicBezTo>
                  <a:cubicBezTo>
                    <a:pt x="189232" y="544006"/>
                    <a:pt x="205026" y="537135"/>
                    <a:pt x="211773" y="523567"/>
                  </a:cubicBezTo>
                  <a:cubicBezTo>
                    <a:pt x="213795" y="533718"/>
                    <a:pt x="220930" y="542680"/>
                    <a:pt x="231463" y="546383"/>
                  </a:cubicBezTo>
                  <a:cubicBezTo>
                    <a:pt x="244589" y="551025"/>
                    <a:pt x="258611" y="545950"/>
                    <a:pt x="266217" y="535191"/>
                  </a:cubicBezTo>
                  <a:cubicBezTo>
                    <a:pt x="268848" y="544292"/>
                    <a:pt x="275706" y="551992"/>
                    <a:pt x="285297" y="555336"/>
                  </a:cubicBezTo>
                  <a:cubicBezTo>
                    <a:pt x="297731" y="559729"/>
                    <a:pt x="311042" y="555483"/>
                    <a:pt x="318861" y="545766"/>
                  </a:cubicBezTo>
                  <a:cubicBezTo>
                    <a:pt x="321316" y="547534"/>
                    <a:pt x="323836" y="549044"/>
                    <a:pt x="326836" y="550085"/>
                  </a:cubicBezTo>
                  <a:cubicBezTo>
                    <a:pt x="340498" y="554912"/>
                    <a:pt x="355424" y="549293"/>
                    <a:pt x="362744" y="537310"/>
                  </a:cubicBezTo>
                  <a:cubicBezTo>
                    <a:pt x="366280" y="542136"/>
                    <a:pt x="371144" y="545839"/>
                    <a:pt x="377135" y="547930"/>
                  </a:cubicBezTo>
                  <a:cubicBezTo>
                    <a:pt x="389394" y="552250"/>
                    <a:pt x="402557" y="548068"/>
                    <a:pt x="410523" y="538719"/>
                  </a:cubicBezTo>
                  <a:cubicBezTo>
                    <a:pt x="413699" y="542063"/>
                    <a:pt x="417594" y="544798"/>
                    <a:pt x="422283" y="546456"/>
                  </a:cubicBezTo>
                  <a:cubicBezTo>
                    <a:pt x="438105" y="552029"/>
                    <a:pt x="455524" y="543721"/>
                    <a:pt x="461044" y="527850"/>
                  </a:cubicBezTo>
                  <a:cubicBezTo>
                    <a:pt x="461182" y="527418"/>
                    <a:pt x="461219" y="526985"/>
                    <a:pt x="461330" y="526561"/>
                  </a:cubicBezTo>
                  <a:cubicBezTo>
                    <a:pt x="464644" y="530116"/>
                    <a:pt x="468650" y="532999"/>
                    <a:pt x="473515" y="534722"/>
                  </a:cubicBezTo>
                  <a:cubicBezTo>
                    <a:pt x="489383" y="540193"/>
                    <a:pt x="506691" y="531949"/>
                    <a:pt x="512284" y="516162"/>
                  </a:cubicBezTo>
                  <a:cubicBezTo>
                    <a:pt x="512460" y="515618"/>
                    <a:pt x="512497" y="515047"/>
                    <a:pt x="512709" y="514541"/>
                  </a:cubicBezTo>
                  <a:cubicBezTo>
                    <a:pt x="515201" y="516410"/>
                    <a:pt x="517980" y="518105"/>
                    <a:pt x="521118" y="519257"/>
                  </a:cubicBezTo>
                  <a:cubicBezTo>
                    <a:pt x="536940" y="524756"/>
                    <a:pt x="554359" y="516410"/>
                    <a:pt x="559879" y="500651"/>
                  </a:cubicBezTo>
                  <a:cubicBezTo>
                    <a:pt x="562833" y="492232"/>
                    <a:pt x="561790" y="483491"/>
                    <a:pt x="557857" y="476187"/>
                  </a:cubicBezTo>
                  <a:cubicBezTo>
                    <a:pt x="570947" y="476795"/>
                    <a:pt x="583390" y="469021"/>
                    <a:pt x="587968" y="456070"/>
                  </a:cubicBezTo>
                  <a:cubicBezTo>
                    <a:pt x="591532" y="445855"/>
                    <a:pt x="589298" y="435097"/>
                    <a:pt x="583030" y="427176"/>
                  </a:cubicBezTo>
                  <a:cubicBezTo>
                    <a:pt x="594965" y="426568"/>
                    <a:pt x="606033" y="418905"/>
                    <a:pt x="610215" y="406921"/>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14" name="Freeform 1413">
              <a:extLst>
                <a:ext uri="{FF2B5EF4-FFF2-40B4-BE49-F238E27FC236}">
                  <a16:creationId xmlns:a16="http://schemas.microsoft.com/office/drawing/2014/main" id="{6EDFCEB3-10F3-0EC9-17DC-FBDFEB005251}"/>
                </a:ext>
              </a:extLst>
            </p:cNvPr>
            <p:cNvSpPr/>
            <p:nvPr/>
          </p:nvSpPr>
          <p:spPr>
            <a:xfrm>
              <a:off x="5987426" y="-1750324"/>
              <a:ext cx="473924" cy="473002"/>
            </a:xfrm>
            <a:custGeom>
              <a:avLst/>
              <a:gdLst>
                <a:gd name="connsiteX0" fmla="*/ 473880 w 473924"/>
                <a:gd name="connsiteY0" fmla="*/ 232117 h 473002"/>
                <a:gd name="connsiteX1" fmla="*/ 241381 w 473924"/>
                <a:gd name="connsiteY1" fmla="*/ 472962 h 473002"/>
                <a:gd name="connsiteX2" fmla="*/ 40 w 473924"/>
                <a:gd name="connsiteY2" fmla="*/ 240858 h 473002"/>
                <a:gd name="connsiteX3" fmla="*/ 232621 w 473924"/>
                <a:gd name="connsiteY3" fmla="*/ 41 h 473002"/>
                <a:gd name="connsiteX4" fmla="*/ 473880 w 473924"/>
                <a:gd name="connsiteY4" fmla="*/ 232117 h 473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924" h="473002">
                  <a:moveTo>
                    <a:pt x="473880" y="232117"/>
                  </a:moveTo>
                  <a:cubicBezTo>
                    <a:pt x="476409" y="362681"/>
                    <a:pt x="372266" y="470512"/>
                    <a:pt x="241381" y="472962"/>
                  </a:cubicBezTo>
                  <a:cubicBezTo>
                    <a:pt x="110561" y="475339"/>
                    <a:pt x="2495" y="371431"/>
                    <a:pt x="40" y="240858"/>
                  </a:cubicBezTo>
                  <a:cubicBezTo>
                    <a:pt x="-2341" y="110285"/>
                    <a:pt x="101727" y="2454"/>
                    <a:pt x="232621" y="41"/>
                  </a:cubicBezTo>
                  <a:cubicBezTo>
                    <a:pt x="363432" y="-2363"/>
                    <a:pt x="471498" y="101471"/>
                    <a:pt x="473880" y="232117"/>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15" name="Freeform 1414">
              <a:extLst>
                <a:ext uri="{FF2B5EF4-FFF2-40B4-BE49-F238E27FC236}">
                  <a16:creationId xmlns:a16="http://schemas.microsoft.com/office/drawing/2014/main" id="{47DB355C-9EDD-F2F0-FF71-7722D1DBD2F3}"/>
                </a:ext>
              </a:extLst>
            </p:cNvPr>
            <p:cNvSpPr/>
            <p:nvPr/>
          </p:nvSpPr>
          <p:spPr>
            <a:xfrm>
              <a:off x="5945018" y="-1783536"/>
              <a:ext cx="553286" cy="347250"/>
            </a:xfrm>
            <a:custGeom>
              <a:avLst/>
              <a:gdLst>
                <a:gd name="connsiteX0" fmla="*/ 538608 w 553286"/>
                <a:gd name="connsiteY0" fmla="*/ 311052 h 347250"/>
                <a:gd name="connsiteX1" fmla="*/ 551956 w 553286"/>
                <a:gd name="connsiteY1" fmla="*/ 295836 h 347250"/>
                <a:gd name="connsiteX2" fmla="*/ 546399 w 553286"/>
                <a:gd name="connsiteY2" fmla="*/ 269935 h 347250"/>
                <a:gd name="connsiteX3" fmla="*/ 549316 w 553286"/>
                <a:gd name="connsiteY3" fmla="*/ 263957 h 347250"/>
                <a:gd name="connsiteX4" fmla="*/ 542541 w 553286"/>
                <a:gd name="connsiteY4" fmla="*/ 236610 h 347250"/>
                <a:gd name="connsiteX5" fmla="*/ 546436 w 553286"/>
                <a:gd name="connsiteY5" fmla="*/ 229453 h 347250"/>
                <a:gd name="connsiteX6" fmla="*/ 536984 w 553286"/>
                <a:gd name="connsiteY6" fmla="*/ 200126 h 347250"/>
                <a:gd name="connsiteX7" fmla="*/ 540307 w 553286"/>
                <a:gd name="connsiteY7" fmla="*/ 193835 h 347250"/>
                <a:gd name="connsiteX8" fmla="*/ 524984 w 553286"/>
                <a:gd name="connsiteY8" fmla="*/ 161376 h 347250"/>
                <a:gd name="connsiteX9" fmla="*/ 508073 w 553286"/>
                <a:gd name="connsiteY9" fmla="*/ 134572 h 347250"/>
                <a:gd name="connsiteX10" fmla="*/ 500928 w 553286"/>
                <a:gd name="connsiteY10" fmla="*/ 133384 h 347250"/>
                <a:gd name="connsiteX11" fmla="*/ 484700 w 553286"/>
                <a:gd name="connsiteY11" fmla="*/ 103127 h 347250"/>
                <a:gd name="connsiteX12" fmla="*/ 473955 w 553286"/>
                <a:gd name="connsiteY12" fmla="*/ 102086 h 347250"/>
                <a:gd name="connsiteX13" fmla="*/ 474897 w 553286"/>
                <a:gd name="connsiteY13" fmla="*/ 99857 h 347250"/>
                <a:gd name="connsiteX14" fmla="*/ 459213 w 553286"/>
                <a:gd name="connsiteY14" fmla="*/ 67259 h 347250"/>
                <a:gd name="connsiteX15" fmla="*/ 443096 w 553286"/>
                <a:gd name="connsiteY15" fmla="*/ 67471 h 347250"/>
                <a:gd name="connsiteX16" fmla="*/ 426758 w 553286"/>
                <a:gd name="connsiteY16" fmla="*/ 37720 h 347250"/>
                <a:gd name="connsiteX17" fmla="*/ 405342 w 553286"/>
                <a:gd name="connsiteY17" fmla="*/ 40557 h 347250"/>
                <a:gd name="connsiteX18" fmla="*/ 388357 w 553286"/>
                <a:gd name="connsiteY18" fmla="*/ 18645 h 347250"/>
                <a:gd name="connsiteX19" fmla="*/ 362862 w 553286"/>
                <a:gd name="connsiteY19" fmla="*/ 24586 h 347250"/>
                <a:gd name="connsiteX20" fmla="*/ 349052 w 553286"/>
                <a:gd name="connsiteY20" fmla="*/ 12925 h 347250"/>
                <a:gd name="connsiteX21" fmla="*/ 320206 w 553286"/>
                <a:gd name="connsiteY21" fmla="*/ 22928 h 347250"/>
                <a:gd name="connsiteX22" fmla="*/ 303332 w 553286"/>
                <a:gd name="connsiteY22" fmla="*/ 1273 h 347250"/>
                <a:gd name="connsiteX23" fmla="*/ 274845 w 553286"/>
                <a:gd name="connsiteY23" fmla="*/ 10659 h 347250"/>
                <a:gd name="connsiteX24" fmla="*/ 267525 w 553286"/>
                <a:gd name="connsiteY24" fmla="*/ 6670 h 347250"/>
                <a:gd name="connsiteX25" fmla="*/ 237128 w 553286"/>
                <a:gd name="connsiteY25" fmla="*/ 19114 h 347250"/>
                <a:gd name="connsiteX26" fmla="*/ 225986 w 553286"/>
                <a:gd name="connsiteY26" fmla="*/ 11377 h 347250"/>
                <a:gd name="connsiteX27" fmla="*/ 193715 w 553286"/>
                <a:gd name="connsiteY27" fmla="*/ 27856 h 347250"/>
                <a:gd name="connsiteX28" fmla="*/ 193466 w 553286"/>
                <a:gd name="connsiteY28" fmla="*/ 29007 h 347250"/>
                <a:gd name="connsiteX29" fmla="*/ 184337 w 553286"/>
                <a:gd name="connsiteY29" fmla="*/ 23397 h 347250"/>
                <a:gd name="connsiteX30" fmla="*/ 152065 w 553286"/>
                <a:gd name="connsiteY30" fmla="*/ 39986 h 347250"/>
                <a:gd name="connsiteX31" fmla="*/ 151530 w 553286"/>
                <a:gd name="connsiteY31" fmla="*/ 42289 h 347250"/>
                <a:gd name="connsiteX32" fmla="*/ 145142 w 553286"/>
                <a:gd name="connsiteY32" fmla="*/ 38908 h 347250"/>
                <a:gd name="connsiteX33" fmla="*/ 112908 w 553286"/>
                <a:gd name="connsiteY33" fmla="*/ 55423 h 347250"/>
                <a:gd name="connsiteX34" fmla="*/ 111754 w 553286"/>
                <a:gd name="connsiteY34" fmla="*/ 66394 h 347250"/>
                <a:gd name="connsiteX35" fmla="*/ 81680 w 553286"/>
                <a:gd name="connsiteY35" fmla="*/ 83415 h 347250"/>
                <a:gd name="connsiteX36" fmla="*/ 81034 w 553286"/>
                <a:gd name="connsiteY36" fmla="*/ 97839 h 347250"/>
                <a:gd name="connsiteX37" fmla="*/ 55104 w 553286"/>
                <a:gd name="connsiteY37" fmla="*/ 115469 h 347250"/>
                <a:gd name="connsiteX38" fmla="*/ 56655 w 553286"/>
                <a:gd name="connsiteY38" fmla="*/ 135834 h 347250"/>
                <a:gd name="connsiteX39" fmla="*/ 31344 w 553286"/>
                <a:gd name="connsiteY39" fmla="*/ 153464 h 347250"/>
                <a:gd name="connsiteX40" fmla="*/ 34556 w 553286"/>
                <a:gd name="connsiteY40" fmla="*/ 176380 h 347250"/>
                <a:gd name="connsiteX41" fmla="*/ 16778 w 553286"/>
                <a:gd name="connsiteY41" fmla="*/ 193328 h 347250"/>
                <a:gd name="connsiteX42" fmla="*/ 22224 w 553286"/>
                <a:gd name="connsiteY42" fmla="*/ 219054 h 347250"/>
                <a:gd name="connsiteX43" fmla="*/ 9097 w 553286"/>
                <a:gd name="connsiteY43" fmla="*/ 234206 h 347250"/>
                <a:gd name="connsiteX44" fmla="*/ 14470 w 553286"/>
                <a:gd name="connsiteY44" fmla="*/ 259932 h 347250"/>
                <a:gd name="connsiteX45" fmla="*/ 1380 w 553286"/>
                <a:gd name="connsiteY45" fmla="*/ 275038 h 347250"/>
                <a:gd name="connsiteX46" fmla="*/ 17064 w 553286"/>
                <a:gd name="connsiteY46" fmla="*/ 307672 h 347250"/>
                <a:gd name="connsiteX47" fmla="*/ 49270 w 553286"/>
                <a:gd name="connsiteY47" fmla="*/ 291120 h 347250"/>
                <a:gd name="connsiteX48" fmla="*/ 43898 w 553286"/>
                <a:gd name="connsiteY48" fmla="*/ 265366 h 347250"/>
                <a:gd name="connsiteX49" fmla="*/ 56978 w 553286"/>
                <a:gd name="connsiteY49" fmla="*/ 250288 h 347250"/>
                <a:gd name="connsiteX50" fmla="*/ 51606 w 553286"/>
                <a:gd name="connsiteY50" fmla="*/ 224488 h 347250"/>
                <a:gd name="connsiteX51" fmla="*/ 64667 w 553286"/>
                <a:gd name="connsiteY51" fmla="*/ 209410 h 347250"/>
                <a:gd name="connsiteX52" fmla="*/ 61630 w 553286"/>
                <a:gd name="connsiteY52" fmla="*/ 186457 h 347250"/>
                <a:gd name="connsiteX53" fmla="*/ 79298 w 553286"/>
                <a:gd name="connsiteY53" fmla="*/ 169583 h 347250"/>
                <a:gd name="connsiteX54" fmla="*/ 77784 w 553286"/>
                <a:gd name="connsiteY54" fmla="*/ 149218 h 347250"/>
                <a:gd name="connsiteX55" fmla="*/ 103031 w 553286"/>
                <a:gd name="connsiteY55" fmla="*/ 131551 h 347250"/>
                <a:gd name="connsiteX56" fmla="*/ 103677 w 553286"/>
                <a:gd name="connsiteY56" fmla="*/ 117090 h 347250"/>
                <a:gd name="connsiteX57" fmla="*/ 129570 w 553286"/>
                <a:gd name="connsiteY57" fmla="*/ 99460 h 347250"/>
                <a:gd name="connsiteX58" fmla="*/ 130797 w 553286"/>
                <a:gd name="connsiteY58" fmla="*/ 88481 h 347250"/>
                <a:gd name="connsiteX59" fmla="*/ 160862 w 553286"/>
                <a:gd name="connsiteY59" fmla="*/ 71506 h 347250"/>
                <a:gd name="connsiteX60" fmla="*/ 161444 w 553286"/>
                <a:gd name="connsiteY60" fmla="*/ 69203 h 347250"/>
                <a:gd name="connsiteX61" fmla="*/ 167749 w 553286"/>
                <a:gd name="connsiteY61" fmla="*/ 72546 h 347250"/>
                <a:gd name="connsiteX62" fmla="*/ 199992 w 553286"/>
                <a:gd name="connsiteY62" fmla="*/ 56068 h 347250"/>
                <a:gd name="connsiteX63" fmla="*/ 200241 w 553286"/>
                <a:gd name="connsiteY63" fmla="*/ 54880 h 347250"/>
                <a:gd name="connsiteX64" fmla="*/ 209398 w 553286"/>
                <a:gd name="connsiteY64" fmla="*/ 60388 h 347250"/>
                <a:gd name="connsiteX65" fmla="*/ 239833 w 553286"/>
                <a:gd name="connsiteY65" fmla="*/ 47972 h 347250"/>
                <a:gd name="connsiteX66" fmla="*/ 251011 w 553286"/>
                <a:gd name="connsiteY66" fmla="*/ 55783 h 347250"/>
                <a:gd name="connsiteX67" fmla="*/ 279498 w 553286"/>
                <a:gd name="connsiteY67" fmla="*/ 46314 h 347250"/>
                <a:gd name="connsiteX68" fmla="*/ 286744 w 553286"/>
                <a:gd name="connsiteY68" fmla="*/ 50385 h 347250"/>
                <a:gd name="connsiteX69" fmla="*/ 315553 w 553286"/>
                <a:gd name="connsiteY69" fmla="*/ 40345 h 347250"/>
                <a:gd name="connsiteX70" fmla="*/ 332501 w 553286"/>
                <a:gd name="connsiteY70" fmla="*/ 62000 h 347250"/>
                <a:gd name="connsiteX71" fmla="*/ 357960 w 553286"/>
                <a:gd name="connsiteY71" fmla="*/ 55958 h 347250"/>
                <a:gd name="connsiteX72" fmla="*/ 371769 w 553286"/>
                <a:gd name="connsiteY72" fmla="*/ 67692 h 347250"/>
                <a:gd name="connsiteX73" fmla="*/ 393222 w 553286"/>
                <a:gd name="connsiteY73" fmla="*/ 64883 h 347250"/>
                <a:gd name="connsiteX74" fmla="*/ 410207 w 553286"/>
                <a:gd name="connsiteY74" fmla="*/ 86832 h 347250"/>
                <a:gd name="connsiteX75" fmla="*/ 426361 w 553286"/>
                <a:gd name="connsiteY75" fmla="*/ 86648 h 347250"/>
                <a:gd name="connsiteX76" fmla="*/ 442699 w 553286"/>
                <a:gd name="connsiteY76" fmla="*/ 116372 h 347250"/>
                <a:gd name="connsiteX77" fmla="*/ 453481 w 553286"/>
                <a:gd name="connsiteY77" fmla="*/ 117412 h 347250"/>
                <a:gd name="connsiteX78" fmla="*/ 452466 w 553286"/>
                <a:gd name="connsiteY78" fmla="*/ 119678 h 347250"/>
                <a:gd name="connsiteX79" fmla="*/ 468149 w 553286"/>
                <a:gd name="connsiteY79" fmla="*/ 152239 h 347250"/>
                <a:gd name="connsiteX80" fmla="*/ 475294 w 553286"/>
                <a:gd name="connsiteY80" fmla="*/ 153390 h 347250"/>
                <a:gd name="connsiteX81" fmla="*/ 491088 w 553286"/>
                <a:gd name="connsiteY81" fmla="*/ 183473 h 347250"/>
                <a:gd name="connsiteX82" fmla="*/ 501685 w 553286"/>
                <a:gd name="connsiteY82" fmla="*/ 207034 h 347250"/>
                <a:gd name="connsiteX83" fmla="*/ 498519 w 553286"/>
                <a:gd name="connsiteY83" fmla="*/ 213334 h 347250"/>
                <a:gd name="connsiteX84" fmla="*/ 505257 w 553286"/>
                <a:gd name="connsiteY84" fmla="*/ 240607 h 347250"/>
                <a:gd name="connsiteX85" fmla="*/ 501436 w 553286"/>
                <a:gd name="connsiteY85" fmla="*/ 247875 h 347250"/>
                <a:gd name="connsiteX86" fmla="*/ 506956 w 553286"/>
                <a:gd name="connsiteY86" fmla="*/ 273813 h 347250"/>
                <a:gd name="connsiteX87" fmla="*/ 503919 w 553286"/>
                <a:gd name="connsiteY87" fmla="*/ 279754 h 347250"/>
                <a:gd name="connsiteX88" fmla="*/ 508756 w 553286"/>
                <a:gd name="connsiteY88" fmla="*/ 304936 h 347250"/>
                <a:gd name="connsiteX89" fmla="*/ 498906 w 553286"/>
                <a:gd name="connsiteY89" fmla="*/ 317177 h 347250"/>
                <a:gd name="connsiteX90" fmla="*/ 512827 w 553286"/>
                <a:gd name="connsiteY90" fmla="*/ 346099 h 347250"/>
                <a:gd name="connsiteX91" fmla="*/ 541387 w 553286"/>
                <a:gd name="connsiteY91" fmla="*/ 331380 h 347250"/>
                <a:gd name="connsiteX92" fmla="*/ 538608 w 553286"/>
                <a:gd name="connsiteY92" fmla="*/ 311052 h 34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553286" h="347250">
                  <a:moveTo>
                    <a:pt x="538608" y="311052"/>
                  </a:moveTo>
                  <a:cubicBezTo>
                    <a:pt x="544636" y="308068"/>
                    <a:pt x="549575" y="302817"/>
                    <a:pt x="551956" y="295836"/>
                  </a:cubicBezTo>
                  <a:cubicBezTo>
                    <a:pt x="555049" y="286450"/>
                    <a:pt x="552565" y="276548"/>
                    <a:pt x="546399" y="269935"/>
                  </a:cubicBezTo>
                  <a:cubicBezTo>
                    <a:pt x="547516" y="268093"/>
                    <a:pt x="548633" y="266121"/>
                    <a:pt x="549316" y="263957"/>
                  </a:cubicBezTo>
                  <a:cubicBezTo>
                    <a:pt x="552713" y="253880"/>
                    <a:pt x="549676" y="243269"/>
                    <a:pt x="542541" y="236610"/>
                  </a:cubicBezTo>
                  <a:cubicBezTo>
                    <a:pt x="544092" y="234528"/>
                    <a:pt x="545495" y="232115"/>
                    <a:pt x="546436" y="229453"/>
                  </a:cubicBezTo>
                  <a:cubicBezTo>
                    <a:pt x="550184" y="218225"/>
                    <a:pt x="546002" y="206426"/>
                    <a:pt x="536984" y="200126"/>
                  </a:cubicBezTo>
                  <a:cubicBezTo>
                    <a:pt x="538285" y="198191"/>
                    <a:pt x="539439" y="196138"/>
                    <a:pt x="540307" y="193835"/>
                  </a:cubicBezTo>
                  <a:cubicBezTo>
                    <a:pt x="544775" y="180378"/>
                    <a:pt x="537888" y="166018"/>
                    <a:pt x="524984" y="161376"/>
                  </a:cubicBezTo>
                  <a:cubicBezTo>
                    <a:pt x="526174" y="149724"/>
                    <a:pt x="519427" y="138386"/>
                    <a:pt x="508073" y="134572"/>
                  </a:cubicBezTo>
                  <a:cubicBezTo>
                    <a:pt x="505691" y="133780"/>
                    <a:pt x="503236" y="133458"/>
                    <a:pt x="500928" y="133384"/>
                  </a:cubicBezTo>
                  <a:cubicBezTo>
                    <a:pt x="504030" y="120581"/>
                    <a:pt x="497180" y="107299"/>
                    <a:pt x="484700" y="103127"/>
                  </a:cubicBezTo>
                  <a:cubicBezTo>
                    <a:pt x="481100" y="101902"/>
                    <a:pt x="477491" y="101653"/>
                    <a:pt x="473955" y="102086"/>
                  </a:cubicBezTo>
                  <a:cubicBezTo>
                    <a:pt x="474251" y="101367"/>
                    <a:pt x="474611" y="100649"/>
                    <a:pt x="474897" y="99857"/>
                  </a:cubicBezTo>
                  <a:cubicBezTo>
                    <a:pt x="479475" y="86326"/>
                    <a:pt x="472441" y="71681"/>
                    <a:pt x="459213" y="67259"/>
                  </a:cubicBezTo>
                  <a:cubicBezTo>
                    <a:pt x="453767" y="65454"/>
                    <a:pt x="448174" y="65675"/>
                    <a:pt x="443096" y="67471"/>
                  </a:cubicBezTo>
                  <a:cubicBezTo>
                    <a:pt x="445866" y="54770"/>
                    <a:pt x="439053" y="41893"/>
                    <a:pt x="426758" y="37720"/>
                  </a:cubicBezTo>
                  <a:cubicBezTo>
                    <a:pt x="419262" y="35233"/>
                    <a:pt x="411508" y="36633"/>
                    <a:pt x="405342" y="40557"/>
                  </a:cubicBezTo>
                  <a:cubicBezTo>
                    <a:pt x="404438" y="30738"/>
                    <a:pt x="398161" y="21887"/>
                    <a:pt x="388357" y="18645"/>
                  </a:cubicBezTo>
                  <a:cubicBezTo>
                    <a:pt x="379200" y="15587"/>
                    <a:pt x="369499" y="18249"/>
                    <a:pt x="362862" y="24586"/>
                  </a:cubicBezTo>
                  <a:cubicBezTo>
                    <a:pt x="359945" y="19299"/>
                    <a:pt x="355255" y="15016"/>
                    <a:pt x="349052" y="12925"/>
                  </a:cubicBezTo>
                  <a:cubicBezTo>
                    <a:pt x="338160" y="9296"/>
                    <a:pt x="326520" y="13680"/>
                    <a:pt x="320206" y="22928"/>
                  </a:cubicBezTo>
                  <a:cubicBezTo>
                    <a:pt x="319273" y="13219"/>
                    <a:pt x="312923" y="4506"/>
                    <a:pt x="303332" y="1273"/>
                  </a:cubicBezTo>
                  <a:cubicBezTo>
                    <a:pt x="292624" y="-2292"/>
                    <a:pt x="281224" y="1881"/>
                    <a:pt x="274845" y="10659"/>
                  </a:cubicBezTo>
                  <a:cubicBezTo>
                    <a:pt x="272685" y="9001"/>
                    <a:pt x="270267" y="7601"/>
                    <a:pt x="267525" y="6670"/>
                  </a:cubicBezTo>
                  <a:cubicBezTo>
                    <a:pt x="255700" y="2710"/>
                    <a:pt x="242971" y="8218"/>
                    <a:pt x="237128" y="19114"/>
                  </a:cubicBezTo>
                  <a:cubicBezTo>
                    <a:pt x="234276" y="15624"/>
                    <a:pt x="230528" y="12851"/>
                    <a:pt x="225986" y="11377"/>
                  </a:cubicBezTo>
                  <a:cubicBezTo>
                    <a:pt x="212749" y="6882"/>
                    <a:pt x="198330" y="14297"/>
                    <a:pt x="193715" y="27856"/>
                  </a:cubicBezTo>
                  <a:cubicBezTo>
                    <a:pt x="193641" y="28215"/>
                    <a:pt x="193567" y="28611"/>
                    <a:pt x="193466" y="29007"/>
                  </a:cubicBezTo>
                  <a:cubicBezTo>
                    <a:pt x="190937" y="26603"/>
                    <a:pt x="187835" y="24586"/>
                    <a:pt x="184337" y="23397"/>
                  </a:cubicBezTo>
                  <a:cubicBezTo>
                    <a:pt x="171035" y="19004"/>
                    <a:pt x="156607" y="26382"/>
                    <a:pt x="152065" y="39986"/>
                  </a:cubicBezTo>
                  <a:cubicBezTo>
                    <a:pt x="151853" y="40705"/>
                    <a:pt x="151742" y="41460"/>
                    <a:pt x="151530" y="42289"/>
                  </a:cubicBezTo>
                  <a:cubicBezTo>
                    <a:pt x="149656" y="40880"/>
                    <a:pt x="147487" y="39664"/>
                    <a:pt x="145142" y="38908"/>
                  </a:cubicBezTo>
                  <a:cubicBezTo>
                    <a:pt x="131979" y="34441"/>
                    <a:pt x="117523" y="41819"/>
                    <a:pt x="112908" y="55423"/>
                  </a:cubicBezTo>
                  <a:cubicBezTo>
                    <a:pt x="111680" y="59089"/>
                    <a:pt x="111431" y="62792"/>
                    <a:pt x="111754" y="66394"/>
                  </a:cubicBezTo>
                  <a:cubicBezTo>
                    <a:pt x="99135" y="63409"/>
                    <a:pt x="85972" y="70603"/>
                    <a:pt x="81680" y="83415"/>
                  </a:cubicBezTo>
                  <a:cubicBezTo>
                    <a:pt x="80055" y="88269"/>
                    <a:pt x="79917" y="93271"/>
                    <a:pt x="81034" y="97839"/>
                  </a:cubicBezTo>
                  <a:cubicBezTo>
                    <a:pt x="69781" y="97121"/>
                    <a:pt x="59000" y="104066"/>
                    <a:pt x="55104" y="115469"/>
                  </a:cubicBezTo>
                  <a:cubicBezTo>
                    <a:pt x="52695" y="122524"/>
                    <a:pt x="53517" y="129792"/>
                    <a:pt x="56655" y="135834"/>
                  </a:cubicBezTo>
                  <a:cubicBezTo>
                    <a:pt x="45624" y="135401"/>
                    <a:pt x="35239" y="142273"/>
                    <a:pt x="31344" y="153464"/>
                  </a:cubicBezTo>
                  <a:cubicBezTo>
                    <a:pt x="28676" y="161560"/>
                    <a:pt x="30153" y="169979"/>
                    <a:pt x="34556" y="176380"/>
                  </a:cubicBezTo>
                  <a:cubicBezTo>
                    <a:pt x="26516" y="178618"/>
                    <a:pt x="19630" y="184734"/>
                    <a:pt x="16778" y="193328"/>
                  </a:cubicBezTo>
                  <a:cubicBezTo>
                    <a:pt x="13602" y="202650"/>
                    <a:pt x="16094" y="212404"/>
                    <a:pt x="22224" y="219054"/>
                  </a:cubicBezTo>
                  <a:cubicBezTo>
                    <a:pt x="16270" y="222038"/>
                    <a:pt x="11405" y="227298"/>
                    <a:pt x="9097" y="234206"/>
                  </a:cubicBezTo>
                  <a:cubicBezTo>
                    <a:pt x="5922" y="243518"/>
                    <a:pt x="8377" y="253272"/>
                    <a:pt x="14470" y="259932"/>
                  </a:cubicBezTo>
                  <a:cubicBezTo>
                    <a:pt x="8488" y="262953"/>
                    <a:pt x="3688" y="268203"/>
                    <a:pt x="1380" y="275038"/>
                  </a:cubicBezTo>
                  <a:cubicBezTo>
                    <a:pt x="-3161" y="288605"/>
                    <a:pt x="3873" y="303214"/>
                    <a:pt x="17064" y="307672"/>
                  </a:cubicBezTo>
                  <a:cubicBezTo>
                    <a:pt x="30301" y="312065"/>
                    <a:pt x="44719" y="304724"/>
                    <a:pt x="49270" y="291120"/>
                  </a:cubicBezTo>
                  <a:cubicBezTo>
                    <a:pt x="52473" y="281807"/>
                    <a:pt x="49990" y="272016"/>
                    <a:pt x="43898" y="265366"/>
                  </a:cubicBezTo>
                  <a:cubicBezTo>
                    <a:pt x="49843" y="262373"/>
                    <a:pt x="54670" y="257086"/>
                    <a:pt x="56978" y="250288"/>
                  </a:cubicBezTo>
                  <a:cubicBezTo>
                    <a:pt x="60153" y="240893"/>
                    <a:pt x="57707" y="231148"/>
                    <a:pt x="51606" y="224488"/>
                  </a:cubicBezTo>
                  <a:cubicBezTo>
                    <a:pt x="57523" y="221467"/>
                    <a:pt x="62387" y="216245"/>
                    <a:pt x="64667" y="209410"/>
                  </a:cubicBezTo>
                  <a:cubicBezTo>
                    <a:pt x="67437" y="201314"/>
                    <a:pt x="65923" y="192895"/>
                    <a:pt x="61630" y="186457"/>
                  </a:cubicBezTo>
                  <a:cubicBezTo>
                    <a:pt x="69643" y="184191"/>
                    <a:pt x="76455" y="178112"/>
                    <a:pt x="79298" y="169583"/>
                  </a:cubicBezTo>
                  <a:cubicBezTo>
                    <a:pt x="81680" y="162527"/>
                    <a:pt x="80886" y="155260"/>
                    <a:pt x="77784" y="149218"/>
                  </a:cubicBezTo>
                  <a:cubicBezTo>
                    <a:pt x="88751" y="149614"/>
                    <a:pt x="99283" y="142779"/>
                    <a:pt x="103031" y="131551"/>
                  </a:cubicBezTo>
                  <a:cubicBezTo>
                    <a:pt x="104655" y="126734"/>
                    <a:pt x="104757" y="121732"/>
                    <a:pt x="103677" y="117090"/>
                  </a:cubicBezTo>
                  <a:cubicBezTo>
                    <a:pt x="114929" y="117845"/>
                    <a:pt x="125748" y="110937"/>
                    <a:pt x="129570" y="99460"/>
                  </a:cubicBezTo>
                  <a:cubicBezTo>
                    <a:pt x="130862" y="95785"/>
                    <a:pt x="131194" y="92083"/>
                    <a:pt x="130797" y="88481"/>
                  </a:cubicBezTo>
                  <a:cubicBezTo>
                    <a:pt x="143416" y="91475"/>
                    <a:pt x="156579" y="84272"/>
                    <a:pt x="160862" y="71506"/>
                  </a:cubicBezTo>
                  <a:cubicBezTo>
                    <a:pt x="161158" y="70713"/>
                    <a:pt x="161222" y="69884"/>
                    <a:pt x="161444" y="69203"/>
                  </a:cubicBezTo>
                  <a:cubicBezTo>
                    <a:pt x="163318" y="70529"/>
                    <a:pt x="165376" y="71754"/>
                    <a:pt x="167749" y="72546"/>
                  </a:cubicBezTo>
                  <a:cubicBezTo>
                    <a:pt x="181059" y="76968"/>
                    <a:pt x="195413" y="69636"/>
                    <a:pt x="199992" y="56068"/>
                  </a:cubicBezTo>
                  <a:cubicBezTo>
                    <a:pt x="200131" y="55672"/>
                    <a:pt x="200167" y="55276"/>
                    <a:pt x="200241" y="54880"/>
                  </a:cubicBezTo>
                  <a:cubicBezTo>
                    <a:pt x="202798" y="57293"/>
                    <a:pt x="205900" y="59274"/>
                    <a:pt x="209398" y="60388"/>
                  </a:cubicBezTo>
                  <a:cubicBezTo>
                    <a:pt x="221260" y="64376"/>
                    <a:pt x="234026" y="58905"/>
                    <a:pt x="239833" y="47972"/>
                  </a:cubicBezTo>
                  <a:cubicBezTo>
                    <a:pt x="242685" y="51463"/>
                    <a:pt x="246433" y="54272"/>
                    <a:pt x="251011" y="55783"/>
                  </a:cubicBezTo>
                  <a:cubicBezTo>
                    <a:pt x="261682" y="59338"/>
                    <a:pt x="273045" y="55166"/>
                    <a:pt x="279498" y="46314"/>
                  </a:cubicBezTo>
                  <a:cubicBezTo>
                    <a:pt x="281621" y="48009"/>
                    <a:pt x="284002" y="49446"/>
                    <a:pt x="286744" y="50385"/>
                  </a:cubicBezTo>
                  <a:cubicBezTo>
                    <a:pt x="297636" y="54014"/>
                    <a:pt x="309249" y="49630"/>
                    <a:pt x="315553" y="40345"/>
                  </a:cubicBezTo>
                  <a:cubicBezTo>
                    <a:pt x="316495" y="50091"/>
                    <a:pt x="322837" y="58767"/>
                    <a:pt x="332501" y="62000"/>
                  </a:cubicBezTo>
                  <a:cubicBezTo>
                    <a:pt x="341658" y="65132"/>
                    <a:pt x="351360" y="62396"/>
                    <a:pt x="357960" y="55958"/>
                  </a:cubicBezTo>
                  <a:cubicBezTo>
                    <a:pt x="360914" y="61355"/>
                    <a:pt x="365640" y="65675"/>
                    <a:pt x="371769" y="67692"/>
                  </a:cubicBezTo>
                  <a:cubicBezTo>
                    <a:pt x="379274" y="70244"/>
                    <a:pt x="386982" y="68871"/>
                    <a:pt x="393222" y="64883"/>
                  </a:cubicBezTo>
                  <a:cubicBezTo>
                    <a:pt x="394053" y="74739"/>
                    <a:pt x="400468" y="83553"/>
                    <a:pt x="410207" y="86832"/>
                  </a:cubicBezTo>
                  <a:cubicBezTo>
                    <a:pt x="415616" y="88665"/>
                    <a:pt x="421275" y="88417"/>
                    <a:pt x="426361" y="86648"/>
                  </a:cubicBezTo>
                  <a:cubicBezTo>
                    <a:pt x="423546" y="99276"/>
                    <a:pt x="430367" y="112236"/>
                    <a:pt x="442699" y="116372"/>
                  </a:cubicBezTo>
                  <a:cubicBezTo>
                    <a:pt x="446263" y="117597"/>
                    <a:pt x="449909" y="117845"/>
                    <a:pt x="453481" y="117412"/>
                  </a:cubicBezTo>
                  <a:cubicBezTo>
                    <a:pt x="453149" y="118168"/>
                    <a:pt x="452724" y="118849"/>
                    <a:pt x="452466" y="119678"/>
                  </a:cubicBezTo>
                  <a:cubicBezTo>
                    <a:pt x="447887" y="133209"/>
                    <a:pt x="454921" y="147817"/>
                    <a:pt x="468149" y="152239"/>
                  </a:cubicBezTo>
                  <a:cubicBezTo>
                    <a:pt x="470494" y="153031"/>
                    <a:pt x="472949" y="153316"/>
                    <a:pt x="475294" y="153390"/>
                  </a:cubicBezTo>
                  <a:cubicBezTo>
                    <a:pt x="472192" y="166055"/>
                    <a:pt x="478866" y="179153"/>
                    <a:pt x="491088" y="183473"/>
                  </a:cubicBezTo>
                  <a:cubicBezTo>
                    <a:pt x="490109" y="192831"/>
                    <a:pt x="494291" y="201784"/>
                    <a:pt x="501685" y="207034"/>
                  </a:cubicBezTo>
                  <a:cubicBezTo>
                    <a:pt x="500392" y="208950"/>
                    <a:pt x="499239" y="211031"/>
                    <a:pt x="498519" y="213334"/>
                  </a:cubicBezTo>
                  <a:cubicBezTo>
                    <a:pt x="495085" y="223411"/>
                    <a:pt x="498085" y="234022"/>
                    <a:pt x="505257" y="240607"/>
                  </a:cubicBezTo>
                  <a:cubicBezTo>
                    <a:pt x="503706" y="242800"/>
                    <a:pt x="502266" y="245176"/>
                    <a:pt x="501436" y="247875"/>
                  </a:cubicBezTo>
                  <a:cubicBezTo>
                    <a:pt x="498223" y="257307"/>
                    <a:pt x="500752" y="267162"/>
                    <a:pt x="506956" y="273813"/>
                  </a:cubicBezTo>
                  <a:cubicBezTo>
                    <a:pt x="505802" y="275655"/>
                    <a:pt x="504786" y="277561"/>
                    <a:pt x="503919" y="279754"/>
                  </a:cubicBezTo>
                  <a:cubicBezTo>
                    <a:pt x="500965" y="288789"/>
                    <a:pt x="503097" y="298175"/>
                    <a:pt x="508756" y="304936"/>
                  </a:cubicBezTo>
                  <a:cubicBezTo>
                    <a:pt x="504316" y="307598"/>
                    <a:pt x="500716" y="311844"/>
                    <a:pt x="498906" y="317177"/>
                  </a:cubicBezTo>
                  <a:cubicBezTo>
                    <a:pt x="494909" y="329225"/>
                    <a:pt x="501076" y="342175"/>
                    <a:pt x="512827" y="346099"/>
                  </a:cubicBezTo>
                  <a:cubicBezTo>
                    <a:pt x="524587" y="350060"/>
                    <a:pt x="537381" y="343474"/>
                    <a:pt x="541387" y="331380"/>
                  </a:cubicBezTo>
                  <a:cubicBezTo>
                    <a:pt x="543842" y="324224"/>
                    <a:pt x="542541" y="316744"/>
                    <a:pt x="538608" y="311052"/>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16" name="Freeform 1415">
              <a:extLst>
                <a:ext uri="{FF2B5EF4-FFF2-40B4-BE49-F238E27FC236}">
                  <a16:creationId xmlns:a16="http://schemas.microsoft.com/office/drawing/2014/main" id="{E87867D9-BA35-EA1A-B65A-BC085AABD9EC}"/>
                </a:ext>
              </a:extLst>
            </p:cNvPr>
            <p:cNvSpPr/>
            <p:nvPr/>
          </p:nvSpPr>
          <p:spPr>
            <a:xfrm>
              <a:off x="6327384" y="-1615404"/>
              <a:ext cx="58549" cy="24595"/>
            </a:xfrm>
            <a:custGeom>
              <a:avLst/>
              <a:gdLst>
                <a:gd name="connsiteX0" fmla="*/ 58201 w 58549"/>
                <a:gd name="connsiteY0" fmla="*/ 24331 h 24595"/>
                <a:gd name="connsiteX1" fmla="*/ 30868 w 58549"/>
                <a:gd name="connsiteY1" fmla="*/ 10229 h 24595"/>
                <a:gd name="connsiteX2" fmla="*/ 259 w 58549"/>
                <a:gd name="connsiteY2" fmla="*/ 17322 h 24595"/>
                <a:gd name="connsiteX3" fmla="*/ 31736 w 58549"/>
                <a:gd name="connsiteY3" fmla="*/ 14 h 24595"/>
                <a:gd name="connsiteX4" fmla="*/ 58201 w 58549"/>
                <a:gd name="connsiteY4" fmla="*/ 24331 h 24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49" h="24595">
                  <a:moveTo>
                    <a:pt x="58201" y="24331"/>
                  </a:moveTo>
                  <a:cubicBezTo>
                    <a:pt x="55247" y="26708"/>
                    <a:pt x="46228" y="12357"/>
                    <a:pt x="30868" y="10229"/>
                  </a:cubicBezTo>
                  <a:cubicBezTo>
                    <a:pt x="15037" y="9152"/>
                    <a:pt x="1985" y="19984"/>
                    <a:pt x="259" y="17322"/>
                  </a:cubicBezTo>
                  <a:cubicBezTo>
                    <a:pt x="-1800" y="16456"/>
                    <a:pt x="8409" y="-566"/>
                    <a:pt x="31736" y="14"/>
                  </a:cubicBezTo>
                  <a:cubicBezTo>
                    <a:pt x="55358" y="4298"/>
                    <a:pt x="60001" y="24552"/>
                    <a:pt x="58201" y="24331"/>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17" name="Freeform 1416">
              <a:extLst>
                <a:ext uri="{FF2B5EF4-FFF2-40B4-BE49-F238E27FC236}">
                  <a16:creationId xmlns:a16="http://schemas.microsoft.com/office/drawing/2014/main" id="{473B1E27-0801-1825-5D2F-50768D5D6105}"/>
                </a:ext>
              </a:extLst>
            </p:cNvPr>
            <p:cNvSpPr/>
            <p:nvPr/>
          </p:nvSpPr>
          <p:spPr>
            <a:xfrm>
              <a:off x="6083763" y="-1635396"/>
              <a:ext cx="58837" cy="23025"/>
            </a:xfrm>
            <a:custGeom>
              <a:avLst/>
              <a:gdLst>
                <a:gd name="connsiteX0" fmla="*/ 58542 w 58837"/>
                <a:gd name="connsiteY0" fmla="*/ 22705 h 23025"/>
                <a:gd name="connsiteX1" fmla="*/ 30378 w 58837"/>
                <a:gd name="connsiteY1" fmla="*/ 10215 h 23025"/>
                <a:gd name="connsiteX2" fmla="*/ 304 w 58837"/>
                <a:gd name="connsiteY2" fmla="*/ 18993 h 23025"/>
                <a:gd name="connsiteX3" fmla="*/ 30775 w 58837"/>
                <a:gd name="connsiteY3" fmla="*/ 0 h 23025"/>
                <a:gd name="connsiteX4" fmla="*/ 58542 w 58837"/>
                <a:gd name="connsiteY4" fmla="*/ 22705 h 23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37" h="23025">
                  <a:moveTo>
                    <a:pt x="58542" y="22705"/>
                  </a:moveTo>
                  <a:cubicBezTo>
                    <a:pt x="55726" y="25293"/>
                    <a:pt x="45886" y="11403"/>
                    <a:pt x="30378" y="10215"/>
                  </a:cubicBezTo>
                  <a:cubicBezTo>
                    <a:pt x="14584" y="9966"/>
                    <a:pt x="2215" y="21553"/>
                    <a:pt x="304" y="18993"/>
                  </a:cubicBezTo>
                  <a:cubicBezTo>
                    <a:pt x="-1856" y="18210"/>
                    <a:pt x="7412" y="645"/>
                    <a:pt x="30775" y="0"/>
                  </a:cubicBezTo>
                  <a:cubicBezTo>
                    <a:pt x="54572" y="2911"/>
                    <a:pt x="60305" y="22917"/>
                    <a:pt x="58542" y="22705"/>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18" name="Freeform 1417">
              <a:extLst>
                <a:ext uri="{FF2B5EF4-FFF2-40B4-BE49-F238E27FC236}">
                  <a16:creationId xmlns:a16="http://schemas.microsoft.com/office/drawing/2014/main" id="{49B9B2AF-9EE2-AA4B-202B-075C6F7BDD41}"/>
                </a:ext>
              </a:extLst>
            </p:cNvPr>
            <p:cNvSpPr/>
            <p:nvPr/>
          </p:nvSpPr>
          <p:spPr>
            <a:xfrm>
              <a:off x="6208142" y="-1448508"/>
              <a:ext cx="32191" cy="6915"/>
            </a:xfrm>
            <a:custGeom>
              <a:avLst/>
              <a:gdLst>
                <a:gd name="connsiteX0" fmla="*/ 32131 w 32191"/>
                <a:gd name="connsiteY0" fmla="*/ 461 h 6915"/>
                <a:gd name="connsiteX1" fmla="*/ 16014 w 32191"/>
                <a:gd name="connsiteY1" fmla="*/ 6862 h 6915"/>
                <a:gd name="connsiteX2" fmla="*/ 35 w 32191"/>
                <a:gd name="connsiteY2" fmla="*/ 138 h 6915"/>
                <a:gd name="connsiteX3" fmla="*/ 16300 w 32191"/>
                <a:gd name="connsiteY3" fmla="*/ 3445 h 6915"/>
                <a:gd name="connsiteX4" fmla="*/ 32131 w 32191"/>
                <a:gd name="connsiteY4" fmla="*/ 461 h 6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91" h="6915">
                  <a:moveTo>
                    <a:pt x="32131" y="461"/>
                  </a:moveTo>
                  <a:cubicBezTo>
                    <a:pt x="32888" y="746"/>
                    <a:pt x="26537" y="7581"/>
                    <a:pt x="16014" y="6862"/>
                  </a:cubicBezTo>
                  <a:cubicBezTo>
                    <a:pt x="5952" y="5997"/>
                    <a:pt x="-537" y="820"/>
                    <a:pt x="35" y="138"/>
                  </a:cubicBezTo>
                  <a:cubicBezTo>
                    <a:pt x="543" y="-727"/>
                    <a:pt x="7355" y="2727"/>
                    <a:pt x="16300" y="3445"/>
                  </a:cubicBezTo>
                  <a:cubicBezTo>
                    <a:pt x="25244" y="4164"/>
                    <a:pt x="31448" y="-516"/>
                    <a:pt x="32131" y="461"/>
                  </a:cubicBezTo>
                </a:path>
              </a:pathLst>
            </a:custGeom>
            <a:solidFill>
              <a:srgbClr val="8F624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19" name="Freeform 1418">
              <a:extLst>
                <a:ext uri="{FF2B5EF4-FFF2-40B4-BE49-F238E27FC236}">
                  <a16:creationId xmlns:a16="http://schemas.microsoft.com/office/drawing/2014/main" id="{60AD81C9-E2A5-80C0-B5D1-534B2BF27BAA}"/>
                </a:ext>
              </a:extLst>
            </p:cNvPr>
            <p:cNvSpPr/>
            <p:nvPr/>
          </p:nvSpPr>
          <p:spPr>
            <a:xfrm>
              <a:off x="6035737" y="-1499445"/>
              <a:ext cx="69114" cy="36632"/>
            </a:xfrm>
            <a:custGeom>
              <a:avLst/>
              <a:gdLst>
                <a:gd name="connsiteX0" fmla="*/ 69100 w 69114"/>
                <a:gd name="connsiteY0" fmla="*/ 20127 h 36632"/>
                <a:gd name="connsiteX1" fmla="*/ 33580 w 69114"/>
                <a:gd name="connsiteY1" fmla="*/ 36541 h 36632"/>
                <a:gd name="connsiteX2" fmla="*/ 16 w 69114"/>
                <a:gd name="connsiteY2" fmla="*/ 16498 h 36632"/>
                <a:gd name="connsiteX3" fmla="*/ 35528 w 69114"/>
                <a:gd name="connsiteY3" fmla="*/ 93 h 36632"/>
                <a:gd name="connsiteX4" fmla="*/ 69100 w 69114"/>
                <a:gd name="connsiteY4" fmla="*/ 20127 h 36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4" h="36632">
                  <a:moveTo>
                    <a:pt x="69100" y="20127"/>
                  </a:moveTo>
                  <a:cubicBezTo>
                    <a:pt x="68565" y="30167"/>
                    <a:pt x="52697" y="37545"/>
                    <a:pt x="33580" y="36541"/>
                  </a:cubicBezTo>
                  <a:cubicBezTo>
                    <a:pt x="14509" y="35528"/>
                    <a:pt x="-565" y="26566"/>
                    <a:pt x="16" y="16498"/>
                  </a:cubicBezTo>
                  <a:cubicBezTo>
                    <a:pt x="515" y="6421"/>
                    <a:pt x="16346" y="-920"/>
                    <a:pt x="35528" y="93"/>
                  </a:cubicBezTo>
                  <a:cubicBezTo>
                    <a:pt x="54645" y="1097"/>
                    <a:pt x="69645" y="10060"/>
                    <a:pt x="69100" y="20127"/>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20" name="Freeform 1419">
              <a:extLst>
                <a:ext uri="{FF2B5EF4-FFF2-40B4-BE49-F238E27FC236}">
                  <a16:creationId xmlns:a16="http://schemas.microsoft.com/office/drawing/2014/main" id="{FC9F1CB7-DFCB-5E2D-256C-171E1FF4FE8F}"/>
                </a:ext>
              </a:extLst>
            </p:cNvPr>
            <p:cNvSpPr/>
            <p:nvPr/>
          </p:nvSpPr>
          <p:spPr>
            <a:xfrm>
              <a:off x="6337426" y="-1476727"/>
              <a:ext cx="68919" cy="37123"/>
            </a:xfrm>
            <a:custGeom>
              <a:avLst/>
              <a:gdLst>
                <a:gd name="connsiteX0" fmla="*/ 68855 w 68919"/>
                <a:gd name="connsiteY0" fmla="*/ 22490 h 37123"/>
                <a:gd name="connsiteX1" fmla="*/ 32402 w 68919"/>
                <a:gd name="connsiteY1" fmla="*/ 36703 h 37123"/>
                <a:gd name="connsiteX2" fmla="*/ 57 w 68919"/>
                <a:gd name="connsiteY2" fmla="*/ 14643 h 37123"/>
                <a:gd name="connsiteX3" fmla="*/ 36583 w 68919"/>
                <a:gd name="connsiteY3" fmla="*/ 430 h 37123"/>
                <a:gd name="connsiteX4" fmla="*/ 68855 w 68919"/>
                <a:gd name="connsiteY4" fmla="*/ 22490 h 37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19" h="37123">
                  <a:moveTo>
                    <a:pt x="68855" y="22490"/>
                  </a:moveTo>
                  <a:cubicBezTo>
                    <a:pt x="67775" y="32530"/>
                    <a:pt x="51371" y="38858"/>
                    <a:pt x="32402" y="36703"/>
                  </a:cubicBezTo>
                  <a:cubicBezTo>
                    <a:pt x="13405" y="34474"/>
                    <a:pt x="-1023" y="24572"/>
                    <a:pt x="57" y="14643"/>
                  </a:cubicBezTo>
                  <a:cubicBezTo>
                    <a:pt x="1211" y="4640"/>
                    <a:pt x="17586" y="-1762"/>
                    <a:pt x="36583" y="430"/>
                  </a:cubicBezTo>
                  <a:cubicBezTo>
                    <a:pt x="55553" y="2632"/>
                    <a:pt x="70009" y="12524"/>
                    <a:pt x="68855" y="22490"/>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21" name="Freeform 1420">
              <a:extLst>
                <a:ext uri="{FF2B5EF4-FFF2-40B4-BE49-F238E27FC236}">
                  <a16:creationId xmlns:a16="http://schemas.microsoft.com/office/drawing/2014/main" id="{DE3AAB9F-70EC-1AA0-CB29-5C7C7CA43626}"/>
                </a:ext>
              </a:extLst>
            </p:cNvPr>
            <p:cNvSpPr/>
            <p:nvPr/>
          </p:nvSpPr>
          <p:spPr>
            <a:xfrm>
              <a:off x="6151102" y="-1415634"/>
              <a:ext cx="139035" cy="65780"/>
            </a:xfrm>
            <a:custGeom>
              <a:avLst/>
              <a:gdLst>
                <a:gd name="connsiteX0" fmla="*/ 0 w 139035"/>
                <a:gd name="connsiteY0" fmla="*/ 0 h 65780"/>
                <a:gd name="connsiteX1" fmla="*/ 70561 w 139035"/>
                <a:gd name="connsiteY1" fmla="*/ 11836 h 65780"/>
                <a:gd name="connsiteX2" fmla="*/ 139036 w 139035"/>
                <a:gd name="connsiteY2" fmla="*/ 14682 h 65780"/>
                <a:gd name="connsiteX3" fmla="*/ 55561 w 139035"/>
                <a:gd name="connsiteY3" fmla="*/ 63905 h 65780"/>
                <a:gd name="connsiteX4" fmla="*/ 0 w 139035"/>
                <a:gd name="connsiteY4" fmla="*/ 0 h 65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035" h="65780">
                  <a:moveTo>
                    <a:pt x="0" y="0"/>
                  </a:moveTo>
                  <a:cubicBezTo>
                    <a:pt x="0" y="0"/>
                    <a:pt x="34293" y="7995"/>
                    <a:pt x="70561" y="11836"/>
                  </a:cubicBezTo>
                  <a:cubicBezTo>
                    <a:pt x="103700" y="15400"/>
                    <a:pt x="139036" y="14682"/>
                    <a:pt x="139036" y="14682"/>
                  </a:cubicBezTo>
                  <a:cubicBezTo>
                    <a:pt x="139036" y="14682"/>
                    <a:pt x="123463" y="77288"/>
                    <a:pt x="55561" y="63905"/>
                  </a:cubicBezTo>
                  <a:cubicBezTo>
                    <a:pt x="8511" y="54620"/>
                    <a:pt x="0" y="0"/>
                    <a:pt x="0"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22" name="Freeform 1421">
              <a:extLst>
                <a:ext uri="{FF2B5EF4-FFF2-40B4-BE49-F238E27FC236}">
                  <a16:creationId xmlns:a16="http://schemas.microsoft.com/office/drawing/2014/main" id="{637CF0CD-94F8-EC6A-DFF4-9128F93F5CE8}"/>
                </a:ext>
              </a:extLst>
            </p:cNvPr>
            <p:cNvSpPr/>
            <p:nvPr/>
          </p:nvSpPr>
          <p:spPr>
            <a:xfrm>
              <a:off x="6085071" y="-1549009"/>
              <a:ext cx="39381" cy="39324"/>
            </a:xfrm>
            <a:custGeom>
              <a:avLst/>
              <a:gdLst>
                <a:gd name="connsiteX0" fmla="*/ 39381 w 39381"/>
                <a:gd name="connsiteY0" fmla="*/ 19464 h 39324"/>
                <a:gd name="connsiteX1" fmla="*/ 19840 w 39381"/>
                <a:gd name="connsiteY1" fmla="*/ 39323 h 39324"/>
                <a:gd name="connsiteX2" fmla="*/ 3 w 39381"/>
                <a:gd name="connsiteY2" fmla="*/ 19860 h 39324"/>
                <a:gd name="connsiteX3" fmla="*/ 19406 w 39381"/>
                <a:gd name="connsiteY3" fmla="*/ 2 h 39324"/>
                <a:gd name="connsiteX4" fmla="*/ 39381 w 39381"/>
                <a:gd name="connsiteY4" fmla="*/ 19464 h 39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1" h="39324">
                  <a:moveTo>
                    <a:pt x="39381" y="19464"/>
                  </a:moveTo>
                  <a:cubicBezTo>
                    <a:pt x="39455" y="30333"/>
                    <a:pt x="30769" y="39185"/>
                    <a:pt x="19840" y="39323"/>
                  </a:cubicBezTo>
                  <a:cubicBezTo>
                    <a:pt x="8947" y="39470"/>
                    <a:pt x="40" y="30692"/>
                    <a:pt x="3" y="19860"/>
                  </a:cubicBezTo>
                  <a:cubicBezTo>
                    <a:pt x="-173" y="8992"/>
                    <a:pt x="8550" y="112"/>
                    <a:pt x="19406" y="2"/>
                  </a:cubicBezTo>
                  <a:cubicBezTo>
                    <a:pt x="30335" y="-145"/>
                    <a:pt x="39234" y="8568"/>
                    <a:pt x="39381" y="19464"/>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23" name="Freeform 1422">
              <a:extLst>
                <a:ext uri="{FF2B5EF4-FFF2-40B4-BE49-F238E27FC236}">
                  <a16:creationId xmlns:a16="http://schemas.microsoft.com/office/drawing/2014/main" id="{CDA98D37-756B-2290-1D0F-D3F32530DC7D}"/>
                </a:ext>
              </a:extLst>
            </p:cNvPr>
            <p:cNvSpPr/>
            <p:nvPr/>
          </p:nvSpPr>
          <p:spPr>
            <a:xfrm>
              <a:off x="6330522" y="-1527457"/>
              <a:ext cx="39381" cy="39289"/>
            </a:xfrm>
            <a:custGeom>
              <a:avLst/>
              <a:gdLst>
                <a:gd name="connsiteX0" fmla="*/ 39379 w 39381"/>
                <a:gd name="connsiteY0" fmla="*/ 19429 h 39289"/>
                <a:gd name="connsiteX1" fmla="*/ 19911 w 39381"/>
                <a:gd name="connsiteY1" fmla="*/ 39287 h 39289"/>
                <a:gd name="connsiteX2" fmla="*/ 0 w 39381"/>
                <a:gd name="connsiteY2" fmla="*/ 19861 h 39289"/>
                <a:gd name="connsiteX3" fmla="*/ 19514 w 39381"/>
                <a:gd name="connsiteY3" fmla="*/ 3 h 39289"/>
                <a:gd name="connsiteX4" fmla="*/ 39379 w 39381"/>
                <a:gd name="connsiteY4" fmla="*/ 19429 h 39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1" h="39289">
                  <a:moveTo>
                    <a:pt x="39379" y="19429"/>
                  </a:moveTo>
                  <a:cubicBezTo>
                    <a:pt x="39555" y="30297"/>
                    <a:pt x="30795" y="39186"/>
                    <a:pt x="19911" y="39287"/>
                  </a:cubicBezTo>
                  <a:cubicBezTo>
                    <a:pt x="9019" y="39435"/>
                    <a:pt x="148" y="30730"/>
                    <a:pt x="0" y="19861"/>
                  </a:cubicBezTo>
                  <a:cubicBezTo>
                    <a:pt x="-64" y="8993"/>
                    <a:pt x="8585" y="40"/>
                    <a:pt x="19514" y="3"/>
                  </a:cubicBezTo>
                  <a:cubicBezTo>
                    <a:pt x="30398" y="-181"/>
                    <a:pt x="39342" y="8597"/>
                    <a:pt x="39379" y="1942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24" name="Freeform 1423">
              <a:extLst>
                <a:ext uri="{FF2B5EF4-FFF2-40B4-BE49-F238E27FC236}">
                  <a16:creationId xmlns:a16="http://schemas.microsoft.com/office/drawing/2014/main" id="{FF3D6981-43A9-9230-BBDB-9A546917927E}"/>
                </a:ext>
              </a:extLst>
            </p:cNvPr>
            <p:cNvSpPr/>
            <p:nvPr/>
          </p:nvSpPr>
          <p:spPr>
            <a:xfrm>
              <a:off x="6498299" y="-1624758"/>
              <a:ext cx="8817" cy="39281"/>
            </a:xfrm>
            <a:custGeom>
              <a:avLst/>
              <a:gdLst>
                <a:gd name="connsiteX0" fmla="*/ 1740 w 8817"/>
                <a:gd name="connsiteY0" fmla="*/ 39229 h 39281"/>
                <a:gd name="connsiteX1" fmla="*/ 3974 w 8817"/>
                <a:gd name="connsiteY1" fmla="*/ 19730 h 39281"/>
                <a:gd name="connsiteX2" fmla="*/ 254 w 8817"/>
                <a:gd name="connsiteY2" fmla="*/ 46 h 39281"/>
                <a:gd name="connsiteX3" fmla="*/ 8663 w 8817"/>
                <a:gd name="connsiteY3" fmla="*/ 19371 h 39281"/>
                <a:gd name="connsiteX4" fmla="*/ 1740 w 8817"/>
                <a:gd name="connsiteY4" fmla="*/ 39229 h 39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7" h="39281">
                  <a:moveTo>
                    <a:pt x="1740" y="39229"/>
                  </a:moveTo>
                  <a:cubicBezTo>
                    <a:pt x="-466" y="38115"/>
                    <a:pt x="5340" y="30230"/>
                    <a:pt x="3974" y="19730"/>
                  </a:cubicBezTo>
                  <a:cubicBezTo>
                    <a:pt x="3715" y="9009"/>
                    <a:pt x="-1150" y="765"/>
                    <a:pt x="254" y="46"/>
                  </a:cubicBezTo>
                  <a:cubicBezTo>
                    <a:pt x="909" y="-672"/>
                    <a:pt x="8192" y="6991"/>
                    <a:pt x="8663" y="19371"/>
                  </a:cubicBezTo>
                  <a:cubicBezTo>
                    <a:pt x="10066" y="31676"/>
                    <a:pt x="1444" y="40021"/>
                    <a:pt x="1740" y="39229"/>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25" name="Freeform 1424">
              <a:extLst>
                <a:ext uri="{FF2B5EF4-FFF2-40B4-BE49-F238E27FC236}">
                  <a16:creationId xmlns:a16="http://schemas.microsoft.com/office/drawing/2014/main" id="{7F8EC282-EB95-CF7B-EFDF-8B4CF950E1E8}"/>
                </a:ext>
              </a:extLst>
            </p:cNvPr>
            <p:cNvSpPr/>
            <p:nvPr/>
          </p:nvSpPr>
          <p:spPr>
            <a:xfrm>
              <a:off x="6449478" y="-1720238"/>
              <a:ext cx="23923" cy="39477"/>
            </a:xfrm>
            <a:custGeom>
              <a:avLst/>
              <a:gdLst>
                <a:gd name="connsiteX0" fmla="*/ 20625 w 23923"/>
                <a:gd name="connsiteY0" fmla="*/ 39396 h 39477"/>
                <a:gd name="connsiteX1" fmla="*/ 15585 w 23923"/>
                <a:gd name="connsiteY1" fmla="*/ 17741 h 39477"/>
                <a:gd name="connsiteX2" fmla="*/ 40 w 23923"/>
                <a:gd name="connsiteY2" fmla="*/ 148 h 39477"/>
                <a:gd name="connsiteX3" fmla="*/ 19471 w 23923"/>
                <a:gd name="connsiteY3" fmla="*/ 15218 h 39477"/>
                <a:gd name="connsiteX4" fmla="*/ 20625 w 23923"/>
                <a:gd name="connsiteY4" fmla="*/ 39396 h 39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23" h="39477">
                  <a:moveTo>
                    <a:pt x="20625" y="39396"/>
                  </a:moveTo>
                  <a:cubicBezTo>
                    <a:pt x="19010" y="38935"/>
                    <a:pt x="23191" y="28352"/>
                    <a:pt x="15585" y="17741"/>
                  </a:cubicBezTo>
                  <a:cubicBezTo>
                    <a:pt x="8440" y="7416"/>
                    <a:pt x="-680" y="1337"/>
                    <a:pt x="40" y="148"/>
                  </a:cubicBezTo>
                  <a:cubicBezTo>
                    <a:pt x="474" y="-901"/>
                    <a:pt x="11293" y="3566"/>
                    <a:pt x="19471" y="15218"/>
                  </a:cubicBezTo>
                  <a:cubicBezTo>
                    <a:pt x="28379" y="27882"/>
                    <a:pt x="21280" y="40621"/>
                    <a:pt x="20625" y="39396"/>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26" name="Freeform 1425">
              <a:extLst>
                <a:ext uri="{FF2B5EF4-FFF2-40B4-BE49-F238E27FC236}">
                  <a16:creationId xmlns:a16="http://schemas.microsoft.com/office/drawing/2014/main" id="{AA8A957D-4C77-499E-734D-13542B2D7381}"/>
                </a:ext>
              </a:extLst>
            </p:cNvPr>
            <p:cNvSpPr/>
            <p:nvPr/>
          </p:nvSpPr>
          <p:spPr>
            <a:xfrm>
              <a:off x="5962371" y="-1655913"/>
              <a:ext cx="14695" cy="41937"/>
            </a:xfrm>
            <a:custGeom>
              <a:avLst/>
              <a:gdLst>
                <a:gd name="connsiteX0" fmla="*/ 14609 w 14695"/>
                <a:gd name="connsiteY0" fmla="*/ 41813 h 41937"/>
                <a:gd name="connsiteX1" fmla="*/ 144 w 14695"/>
                <a:gd name="connsiteY1" fmla="*/ 23004 h 41937"/>
                <a:gd name="connsiteX2" fmla="*/ 6818 w 14695"/>
                <a:gd name="connsiteY2" fmla="*/ 42 h 41937"/>
                <a:gd name="connsiteX3" fmla="*/ 4796 w 14695"/>
                <a:gd name="connsiteY3" fmla="*/ 22387 h 41937"/>
                <a:gd name="connsiteX4" fmla="*/ 14609 w 14695"/>
                <a:gd name="connsiteY4" fmla="*/ 41813 h 41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95" h="41937">
                  <a:moveTo>
                    <a:pt x="14609" y="41813"/>
                  </a:moveTo>
                  <a:cubicBezTo>
                    <a:pt x="14747" y="42826"/>
                    <a:pt x="2341" y="37751"/>
                    <a:pt x="144" y="23004"/>
                  </a:cubicBezTo>
                  <a:cubicBezTo>
                    <a:pt x="-1084" y="8857"/>
                    <a:pt x="5913" y="-714"/>
                    <a:pt x="6818" y="42"/>
                  </a:cubicBezTo>
                  <a:cubicBezTo>
                    <a:pt x="8082" y="585"/>
                    <a:pt x="3569" y="10441"/>
                    <a:pt x="4796" y="22387"/>
                  </a:cubicBezTo>
                  <a:cubicBezTo>
                    <a:pt x="6347" y="34444"/>
                    <a:pt x="15689" y="40450"/>
                    <a:pt x="14609" y="41813"/>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27" name="Freeform 1426">
              <a:extLst>
                <a:ext uri="{FF2B5EF4-FFF2-40B4-BE49-F238E27FC236}">
                  <a16:creationId xmlns:a16="http://schemas.microsoft.com/office/drawing/2014/main" id="{E77CAEE7-4CE8-A93A-7A99-E2E395D9C2A5}"/>
                </a:ext>
              </a:extLst>
            </p:cNvPr>
            <p:cNvSpPr/>
            <p:nvPr/>
          </p:nvSpPr>
          <p:spPr>
            <a:xfrm>
              <a:off x="5944711" y="-1537258"/>
              <a:ext cx="9227" cy="29566"/>
            </a:xfrm>
            <a:custGeom>
              <a:avLst/>
              <a:gdLst>
                <a:gd name="connsiteX0" fmla="*/ 9118 w 9227"/>
                <a:gd name="connsiteY0" fmla="*/ 29341 h 29566"/>
                <a:gd name="connsiteX1" fmla="*/ 63 w 9227"/>
                <a:gd name="connsiteY1" fmla="*/ 15957 h 29566"/>
                <a:gd name="connsiteX2" fmla="*/ 3709 w 9227"/>
                <a:gd name="connsiteY2" fmla="*/ 13 h 29566"/>
                <a:gd name="connsiteX3" fmla="*/ 4715 w 9227"/>
                <a:gd name="connsiteY3" fmla="*/ 15487 h 29566"/>
                <a:gd name="connsiteX4" fmla="*/ 9118 w 9227"/>
                <a:gd name="connsiteY4" fmla="*/ 29341 h 29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7" h="29566">
                  <a:moveTo>
                    <a:pt x="9118" y="29341"/>
                  </a:moveTo>
                  <a:cubicBezTo>
                    <a:pt x="10051" y="30667"/>
                    <a:pt x="-694" y="26135"/>
                    <a:pt x="63" y="15957"/>
                  </a:cubicBezTo>
                  <a:cubicBezTo>
                    <a:pt x="-473" y="6599"/>
                    <a:pt x="2555" y="-346"/>
                    <a:pt x="3709" y="13"/>
                  </a:cubicBezTo>
                  <a:cubicBezTo>
                    <a:pt x="5038" y="299"/>
                    <a:pt x="4207" y="7391"/>
                    <a:pt x="4715" y="15487"/>
                  </a:cubicBezTo>
                  <a:cubicBezTo>
                    <a:pt x="4281" y="24339"/>
                    <a:pt x="10088" y="27148"/>
                    <a:pt x="9118" y="29341"/>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28" name="Freeform 1427">
              <a:extLst>
                <a:ext uri="{FF2B5EF4-FFF2-40B4-BE49-F238E27FC236}">
                  <a16:creationId xmlns:a16="http://schemas.microsoft.com/office/drawing/2014/main" id="{C20A6227-6012-97D5-A1BE-70A81AF8D472}"/>
                </a:ext>
              </a:extLst>
            </p:cNvPr>
            <p:cNvSpPr/>
            <p:nvPr/>
          </p:nvSpPr>
          <p:spPr>
            <a:xfrm>
              <a:off x="6130914" y="-1802319"/>
              <a:ext cx="28174" cy="23328"/>
            </a:xfrm>
            <a:custGeom>
              <a:avLst/>
              <a:gdLst>
                <a:gd name="connsiteX0" fmla="*/ 28117 w 28174"/>
                <a:gd name="connsiteY0" fmla="*/ 21457 h 23328"/>
                <a:gd name="connsiteX1" fmla="*/ 8502 w 28174"/>
                <a:gd name="connsiteY1" fmla="*/ 18251 h 23328"/>
                <a:gd name="connsiteX2" fmla="*/ 425 w 28174"/>
                <a:gd name="connsiteY2" fmla="*/ 14 h 23328"/>
                <a:gd name="connsiteX3" fmla="*/ 11677 w 28174"/>
                <a:gd name="connsiteY3" fmla="*/ 14834 h 23328"/>
                <a:gd name="connsiteX4" fmla="*/ 28117 w 28174"/>
                <a:gd name="connsiteY4" fmla="*/ 21457 h 23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74" h="23328">
                  <a:moveTo>
                    <a:pt x="28117" y="21457"/>
                  </a:moveTo>
                  <a:cubicBezTo>
                    <a:pt x="29059" y="22138"/>
                    <a:pt x="18129" y="26780"/>
                    <a:pt x="8502" y="18251"/>
                  </a:cubicBezTo>
                  <a:cubicBezTo>
                    <a:pt x="138" y="9796"/>
                    <a:pt x="-766" y="189"/>
                    <a:pt x="425" y="14"/>
                  </a:cubicBezTo>
                  <a:cubicBezTo>
                    <a:pt x="1652" y="-382"/>
                    <a:pt x="4717" y="7889"/>
                    <a:pt x="11677" y="14834"/>
                  </a:cubicBezTo>
                  <a:cubicBezTo>
                    <a:pt x="18923" y="21530"/>
                    <a:pt x="27905" y="19734"/>
                    <a:pt x="28117" y="21457"/>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29" name="Freeform 1428">
              <a:extLst>
                <a:ext uri="{FF2B5EF4-FFF2-40B4-BE49-F238E27FC236}">
                  <a16:creationId xmlns:a16="http://schemas.microsoft.com/office/drawing/2014/main" id="{095D58B8-6673-3FED-D0DD-8E10798D7B15}"/>
                </a:ext>
              </a:extLst>
            </p:cNvPr>
            <p:cNvSpPr/>
            <p:nvPr/>
          </p:nvSpPr>
          <p:spPr>
            <a:xfrm>
              <a:off x="6255553" y="-1813629"/>
              <a:ext cx="32960" cy="28527"/>
            </a:xfrm>
            <a:custGeom>
              <a:avLst/>
              <a:gdLst>
                <a:gd name="connsiteX0" fmla="*/ 30403 w 32960"/>
                <a:gd name="connsiteY0" fmla="*/ 28345 h 28527"/>
                <a:gd name="connsiteX1" fmla="*/ 21320 w 32960"/>
                <a:gd name="connsiteY1" fmla="*/ 9952 h 28527"/>
                <a:gd name="connsiteX2" fmla="*/ 6 w 32960"/>
                <a:gd name="connsiteY2" fmla="*/ 676 h 28527"/>
                <a:gd name="connsiteX3" fmla="*/ 23803 w 32960"/>
                <a:gd name="connsiteY3" fmla="*/ 6074 h 28527"/>
                <a:gd name="connsiteX4" fmla="*/ 30403 w 32960"/>
                <a:gd name="connsiteY4" fmla="*/ 28345 h 28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0" h="28527">
                  <a:moveTo>
                    <a:pt x="30403" y="28345"/>
                  </a:moveTo>
                  <a:cubicBezTo>
                    <a:pt x="28455" y="28272"/>
                    <a:pt x="33578" y="16104"/>
                    <a:pt x="21320" y="9952"/>
                  </a:cubicBezTo>
                  <a:cubicBezTo>
                    <a:pt x="10649" y="3697"/>
                    <a:pt x="-281" y="2150"/>
                    <a:pt x="6" y="676"/>
                  </a:cubicBezTo>
                  <a:cubicBezTo>
                    <a:pt x="6" y="-411"/>
                    <a:pt x="11507" y="-1092"/>
                    <a:pt x="23803" y="6074"/>
                  </a:cubicBezTo>
                  <a:cubicBezTo>
                    <a:pt x="38987" y="14161"/>
                    <a:pt x="30800" y="30427"/>
                    <a:pt x="30403" y="28345"/>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30" name="Freeform 1429">
              <a:extLst>
                <a:ext uri="{FF2B5EF4-FFF2-40B4-BE49-F238E27FC236}">
                  <a16:creationId xmlns:a16="http://schemas.microsoft.com/office/drawing/2014/main" id="{974C2B72-80C1-B2A6-FEC3-BAEEEC105BE7}"/>
                </a:ext>
              </a:extLst>
            </p:cNvPr>
            <p:cNvSpPr/>
            <p:nvPr/>
          </p:nvSpPr>
          <p:spPr>
            <a:xfrm>
              <a:off x="6331351" y="-1760539"/>
              <a:ext cx="55590" cy="20808"/>
            </a:xfrm>
            <a:custGeom>
              <a:avLst/>
              <a:gdLst>
                <a:gd name="connsiteX0" fmla="*/ 54123 w 55590"/>
                <a:gd name="connsiteY0" fmla="*/ 20729 h 20808"/>
                <a:gd name="connsiteX1" fmla="*/ 32135 w 55590"/>
                <a:gd name="connsiteY1" fmla="*/ 5153 h 20808"/>
                <a:gd name="connsiteX2" fmla="*/ 2 w 55590"/>
                <a:gd name="connsiteY2" fmla="*/ 3569 h 20808"/>
                <a:gd name="connsiteX3" fmla="*/ 32707 w 55590"/>
                <a:gd name="connsiteY3" fmla="*/ 511 h 20808"/>
                <a:gd name="connsiteX4" fmla="*/ 54123 w 55590"/>
                <a:gd name="connsiteY4" fmla="*/ 20729 h 20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90" h="20808">
                  <a:moveTo>
                    <a:pt x="54123" y="20729"/>
                  </a:moveTo>
                  <a:cubicBezTo>
                    <a:pt x="53984" y="19937"/>
                    <a:pt x="52831" y="5153"/>
                    <a:pt x="32135" y="5153"/>
                  </a:cubicBezTo>
                  <a:cubicBezTo>
                    <a:pt x="14790" y="3348"/>
                    <a:pt x="150" y="4969"/>
                    <a:pt x="2" y="3569"/>
                  </a:cubicBezTo>
                  <a:cubicBezTo>
                    <a:pt x="-210" y="2418"/>
                    <a:pt x="14246" y="-1359"/>
                    <a:pt x="32707" y="511"/>
                  </a:cubicBezTo>
                  <a:cubicBezTo>
                    <a:pt x="55535" y="-244"/>
                    <a:pt x="57917" y="22313"/>
                    <a:pt x="54123" y="20729"/>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31" name="Freeform 1430">
              <a:extLst>
                <a:ext uri="{FF2B5EF4-FFF2-40B4-BE49-F238E27FC236}">
                  <a16:creationId xmlns:a16="http://schemas.microsoft.com/office/drawing/2014/main" id="{31431EBF-41AF-A78A-5CFA-4DFE4B6CECD9}"/>
                </a:ext>
              </a:extLst>
            </p:cNvPr>
            <p:cNvSpPr/>
            <p:nvPr/>
          </p:nvSpPr>
          <p:spPr>
            <a:xfrm>
              <a:off x="6480097" y="-1531139"/>
              <a:ext cx="14595" cy="34158"/>
            </a:xfrm>
            <a:custGeom>
              <a:avLst/>
              <a:gdLst>
                <a:gd name="connsiteX0" fmla="*/ 7286 w 14595"/>
                <a:gd name="connsiteY0" fmla="*/ 34117 h 34158"/>
                <a:gd name="connsiteX1" fmla="*/ 9806 w 14595"/>
                <a:gd name="connsiteY1" fmla="*/ 15631 h 34158"/>
                <a:gd name="connsiteX2" fmla="*/ 67 w 14595"/>
                <a:gd name="connsiteY2" fmla="*/ 230 h 34158"/>
                <a:gd name="connsiteX3" fmla="*/ 14421 w 14595"/>
                <a:gd name="connsiteY3" fmla="*/ 14802 h 34158"/>
                <a:gd name="connsiteX4" fmla="*/ 7286 w 14595"/>
                <a:gd name="connsiteY4" fmla="*/ 34117 h 34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5" h="34158">
                  <a:moveTo>
                    <a:pt x="7286" y="34117"/>
                  </a:moveTo>
                  <a:cubicBezTo>
                    <a:pt x="5550" y="33325"/>
                    <a:pt x="11209" y="25266"/>
                    <a:pt x="9806" y="15631"/>
                  </a:cubicBezTo>
                  <a:cubicBezTo>
                    <a:pt x="8181" y="5877"/>
                    <a:pt x="-865" y="1419"/>
                    <a:pt x="67" y="230"/>
                  </a:cubicBezTo>
                  <a:cubicBezTo>
                    <a:pt x="-145" y="-884"/>
                    <a:pt x="11643" y="1741"/>
                    <a:pt x="14421" y="14802"/>
                  </a:cubicBezTo>
                  <a:cubicBezTo>
                    <a:pt x="15898" y="27679"/>
                    <a:pt x="7498" y="34771"/>
                    <a:pt x="7286" y="34117"/>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32" name="Freeform 1431">
              <a:extLst>
                <a:ext uri="{FF2B5EF4-FFF2-40B4-BE49-F238E27FC236}">
                  <a16:creationId xmlns:a16="http://schemas.microsoft.com/office/drawing/2014/main" id="{65397C0E-D097-471F-4334-70772F65514C}"/>
                </a:ext>
              </a:extLst>
            </p:cNvPr>
            <p:cNvSpPr/>
            <p:nvPr/>
          </p:nvSpPr>
          <p:spPr>
            <a:xfrm>
              <a:off x="6020326" y="-1760752"/>
              <a:ext cx="22502" cy="52620"/>
            </a:xfrm>
            <a:custGeom>
              <a:avLst/>
              <a:gdLst>
                <a:gd name="connsiteX0" fmla="*/ 353 w 22502"/>
                <a:gd name="connsiteY0" fmla="*/ 50666 h 52620"/>
                <a:gd name="connsiteX1" fmla="*/ 17735 w 22502"/>
                <a:gd name="connsiteY1" fmla="*/ 32382 h 52620"/>
                <a:gd name="connsiteX2" fmla="*/ 14162 w 22502"/>
                <a:gd name="connsiteY2" fmla="*/ 6 h 52620"/>
                <a:gd name="connsiteX3" fmla="*/ 22387 w 22502"/>
                <a:gd name="connsiteY3" fmla="*/ 32456 h 52620"/>
                <a:gd name="connsiteX4" fmla="*/ 353 w 22502"/>
                <a:gd name="connsiteY4" fmla="*/ 50666 h 5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02" h="52620">
                  <a:moveTo>
                    <a:pt x="353" y="50666"/>
                  </a:moveTo>
                  <a:cubicBezTo>
                    <a:pt x="-293" y="49183"/>
                    <a:pt x="19969" y="54295"/>
                    <a:pt x="17735" y="32382"/>
                  </a:cubicBezTo>
                  <a:cubicBezTo>
                    <a:pt x="17476" y="14789"/>
                    <a:pt x="12685" y="402"/>
                    <a:pt x="14162" y="6"/>
                  </a:cubicBezTo>
                  <a:cubicBezTo>
                    <a:pt x="15104" y="-325"/>
                    <a:pt x="22055" y="13316"/>
                    <a:pt x="22387" y="32456"/>
                  </a:cubicBezTo>
                  <a:cubicBezTo>
                    <a:pt x="24510" y="58366"/>
                    <a:pt x="-3432" y="52674"/>
                    <a:pt x="353" y="50666"/>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grpSp>
          <p:nvGrpSpPr>
            <p:cNvPr id="1504" name="Group 1503">
              <a:extLst>
                <a:ext uri="{FF2B5EF4-FFF2-40B4-BE49-F238E27FC236}">
                  <a16:creationId xmlns:a16="http://schemas.microsoft.com/office/drawing/2014/main" id="{E72ADC18-8C2A-5BFA-4416-F53D1A889D8E}"/>
                </a:ext>
              </a:extLst>
            </p:cNvPr>
            <p:cNvGrpSpPr/>
            <p:nvPr/>
          </p:nvGrpSpPr>
          <p:grpSpPr>
            <a:xfrm rot="4457888">
              <a:off x="6400855" y="-1220625"/>
              <a:ext cx="314121" cy="242000"/>
              <a:chOff x="4859557" y="-1515156"/>
              <a:chExt cx="314121" cy="242000"/>
            </a:xfrm>
          </p:grpSpPr>
          <p:sp>
            <p:nvSpPr>
              <p:cNvPr id="275" name="Freeform 274">
                <a:extLst>
                  <a:ext uri="{FF2B5EF4-FFF2-40B4-BE49-F238E27FC236}">
                    <a16:creationId xmlns:a16="http://schemas.microsoft.com/office/drawing/2014/main" id="{EDCF08F2-234A-485C-9063-C9EADB7EEAEE}"/>
                  </a:ext>
                </a:extLst>
              </p:cNvPr>
              <p:cNvSpPr/>
              <p:nvPr/>
            </p:nvSpPr>
            <p:spPr>
              <a:xfrm>
                <a:off x="4859557" y="-1443044"/>
                <a:ext cx="234657" cy="169888"/>
              </a:xfrm>
              <a:custGeom>
                <a:avLst/>
                <a:gdLst>
                  <a:gd name="connsiteX0" fmla="*/ 234153 w 234657"/>
                  <a:gd name="connsiteY0" fmla="*/ 136 h 169888"/>
                  <a:gd name="connsiteX1" fmla="*/ 202713 w 234657"/>
                  <a:gd name="connsiteY1" fmla="*/ 26802 h 169888"/>
                  <a:gd name="connsiteX2" fmla="*/ 121693 w 234657"/>
                  <a:gd name="connsiteY2" fmla="*/ 85990 h 169888"/>
                  <a:gd name="connsiteX3" fmla="*/ 104 w 234657"/>
                  <a:gd name="connsiteY3" fmla="*/ 169321 h 169888"/>
                  <a:gd name="connsiteX4" fmla="*/ 132586 w 234657"/>
                  <a:gd name="connsiteY4" fmla="*/ 102321 h 169888"/>
                  <a:gd name="connsiteX5" fmla="*/ 212165 w 234657"/>
                  <a:gd name="connsiteY5" fmla="*/ 38242 h 169888"/>
                  <a:gd name="connsiteX6" fmla="*/ 234153 w 234657"/>
                  <a:gd name="connsiteY6" fmla="*/ 136 h 16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657" h="169888">
                    <a:moveTo>
                      <a:pt x="234153" y="136"/>
                    </a:moveTo>
                    <a:cubicBezTo>
                      <a:pt x="231273" y="-1439"/>
                      <a:pt x="222513" y="10830"/>
                      <a:pt x="202713" y="26802"/>
                    </a:cubicBezTo>
                    <a:cubicBezTo>
                      <a:pt x="183245" y="43068"/>
                      <a:pt x="154398" y="63857"/>
                      <a:pt x="121693" y="85990"/>
                    </a:cubicBezTo>
                    <a:cubicBezTo>
                      <a:pt x="55850" y="130028"/>
                      <a:pt x="-2813" y="164209"/>
                      <a:pt x="104" y="169321"/>
                    </a:cubicBezTo>
                    <a:cubicBezTo>
                      <a:pt x="2957" y="174322"/>
                      <a:pt x="65117" y="145787"/>
                      <a:pt x="132586" y="102321"/>
                    </a:cubicBezTo>
                    <a:cubicBezTo>
                      <a:pt x="165577" y="80915"/>
                      <a:pt x="194064" y="58063"/>
                      <a:pt x="212165" y="38242"/>
                    </a:cubicBezTo>
                    <a:cubicBezTo>
                      <a:pt x="230692" y="18595"/>
                      <a:pt x="236535" y="1325"/>
                      <a:pt x="234153" y="136"/>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33" name="Freeform 1432">
                <a:extLst>
                  <a:ext uri="{FF2B5EF4-FFF2-40B4-BE49-F238E27FC236}">
                    <a16:creationId xmlns:a16="http://schemas.microsoft.com/office/drawing/2014/main" id="{9E2C5862-8A6F-0AC9-8454-F9569065DFD4}"/>
                  </a:ext>
                </a:extLst>
              </p:cNvPr>
              <p:cNvSpPr/>
              <p:nvPr/>
            </p:nvSpPr>
            <p:spPr>
              <a:xfrm>
                <a:off x="5080022" y="-1515156"/>
                <a:ext cx="93656" cy="89993"/>
              </a:xfrm>
              <a:custGeom>
                <a:avLst/>
                <a:gdLst>
                  <a:gd name="connsiteX0" fmla="*/ 22531 w 93656"/>
                  <a:gd name="connsiteY0" fmla="*/ 18135 h 89993"/>
                  <a:gd name="connsiteX1" fmla="*/ 86852 w 93656"/>
                  <a:gd name="connsiteY1" fmla="*/ 8896 h 89993"/>
                  <a:gd name="connsiteX2" fmla="*/ 71132 w 93656"/>
                  <a:gd name="connsiteY2" fmla="*/ 71824 h 89993"/>
                  <a:gd name="connsiteX3" fmla="*/ 6802 w 93656"/>
                  <a:gd name="connsiteY3" fmla="*/ 81100 h 89993"/>
                  <a:gd name="connsiteX4" fmla="*/ 22531 w 93656"/>
                  <a:gd name="connsiteY4" fmla="*/ 18135 h 8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6" h="89993">
                    <a:moveTo>
                      <a:pt x="22531" y="18135"/>
                    </a:moveTo>
                    <a:cubicBezTo>
                      <a:pt x="44630" y="-1798"/>
                      <a:pt x="73403" y="-5933"/>
                      <a:pt x="86852" y="8896"/>
                    </a:cubicBezTo>
                    <a:cubicBezTo>
                      <a:pt x="100264" y="23716"/>
                      <a:pt x="93240" y="51920"/>
                      <a:pt x="71132" y="71824"/>
                    </a:cubicBezTo>
                    <a:cubicBezTo>
                      <a:pt x="49033" y="91793"/>
                      <a:pt x="20223" y="95929"/>
                      <a:pt x="6802" y="81100"/>
                    </a:cubicBezTo>
                    <a:cubicBezTo>
                      <a:pt x="-6611" y="66243"/>
                      <a:pt x="423" y="38067"/>
                      <a:pt x="22531" y="18135"/>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grpSp>
        <p:sp>
          <p:nvSpPr>
            <p:cNvPr id="1434" name="Freeform 1433">
              <a:extLst>
                <a:ext uri="{FF2B5EF4-FFF2-40B4-BE49-F238E27FC236}">
                  <a16:creationId xmlns:a16="http://schemas.microsoft.com/office/drawing/2014/main" id="{85253663-36C4-8D41-B8A6-ABA6B4CD0478}"/>
                </a:ext>
              </a:extLst>
            </p:cNvPr>
            <p:cNvSpPr/>
            <p:nvPr/>
          </p:nvSpPr>
          <p:spPr>
            <a:xfrm>
              <a:off x="5668372" y="-1138831"/>
              <a:ext cx="107815" cy="72470"/>
            </a:xfrm>
            <a:custGeom>
              <a:avLst/>
              <a:gdLst>
                <a:gd name="connsiteX0" fmla="*/ 52479 w 107815"/>
                <a:gd name="connsiteY0" fmla="*/ 65 h 72470"/>
                <a:gd name="connsiteX1" fmla="*/ 107799 w 107815"/>
                <a:gd name="connsiteY1" fmla="*/ 34173 h 72470"/>
                <a:gd name="connsiteX2" fmla="*/ 55257 w 107815"/>
                <a:gd name="connsiteY2" fmla="*/ 72416 h 72470"/>
                <a:gd name="connsiteX3" fmla="*/ 19 w 107815"/>
                <a:gd name="connsiteY3" fmla="*/ 38271 h 72470"/>
                <a:gd name="connsiteX4" fmla="*/ 52479 w 107815"/>
                <a:gd name="connsiteY4" fmla="*/ 65 h 72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815" h="72470">
                  <a:moveTo>
                    <a:pt x="52479" y="65"/>
                  </a:moveTo>
                  <a:cubicBezTo>
                    <a:pt x="82267" y="-1123"/>
                    <a:pt x="107005" y="14167"/>
                    <a:pt x="107799" y="34173"/>
                  </a:cubicBezTo>
                  <a:cubicBezTo>
                    <a:pt x="108519" y="54142"/>
                    <a:pt x="85008" y="71228"/>
                    <a:pt x="55257" y="72416"/>
                  </a:cubicBezTo>
                  <a:cubicBezTo>
                    <a:pt x="25478" y="73503"/>
                    <a:pt x="703" y="58204"/>
                    <a:pt x="19" y="38271"/>
                  </a:cubicBezTo>
                  <a:cubicBezTo>
                    <a:pt x="-774" y="18266"/>
                    <a:pt x="22774" y="1143"/>
                    <a:pt x="52479" y="65"/>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35" name="Freeform 1434">
              <a:extLst>
                <a:ext uri="{FF2B5EF4-FFF2-40B4-BE49-F238E27FC236}">
                  <a16:creationId xmlns:a16="http://schemas.microsoft.com/office/drawing/2014/main" id="{8200242D-89D4-F513-EE14-0DC99B5469DA}"/>
                </a:ext>
              </a:extLst>
            </p:cNvPr>
            <p:cNvSpPr/>
            <p:nvPr/>
          </p:nvSpPr>
          <p:spPr>
            <a:xfrm>
              <a:off x="4533358" y="-1150343"/>
              <a:ext cx="221573" cy="262027"/>
            </a:xfrm>
            <a:custGeom>
              <a:avLst/>
              <a:gdLst>
                <a:gd name="connsiteX0" fmla="*/ 221573 w 221573"/>
                <a:gd name="connsiteY0" fmla="*/ 261495 h 262027"/>
                <a:gd name="connsiteX1" fmla="*/ 75790 w 221573"/>
                <a:gd name="connsiteY1" fmla="*/ 123332 h 262027"/>
                <a:gd name="connsiteX2" fmla="*/ 355 w 221573"/>
                <a:gd name="connsiteY2" fmla="*/ 100 h 262027"/>
                <a:gd name="connsiteX3" fmla="*/ 90033 w 221573"/>
                <a:gd name="connsiteY3" fmla="*/ 112537 h 262027"/>
                <a:gd name="connsiteX4" fmla="*/ 221573 w 221573"/>
                <a:gd name="connsiteY4" fmla="*/ 261495 h 262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573" h="262027">
                  <a:moveTo>
                    <a:pt x="221573" y="261495"/>
                  </a:moveTo>
                  <a:cubicBezTo>
                    <a:pt x="217281" y="269370"/>
                    <a:pt x="122305" y="188416"/>
                    <a:pt x="75790" y="123332"/>
                  </a:cubicBezTo>
                  <a:cubicBezTo>
                    <a:pt x="27540" y="59538"/>
                    <a:pt x="-3715" y="2689"/>
                    <a:pt x="355" y="100"/>
                  </a:cubicBezTo>
                  <a:cubicBezTo>
                    <a:pt x="4574" y="-2599"/>
                    <a:pt x="42365" y="49572"/>
                    <a:pt x="90033" y="112537"/>
                  </a:cubicBezTo>
                  <a:cubicBezTo>
                    <a:pt x="136585" y="177151"/>
                    <a:pt x="221536" y="260049"/>
                    <a:pt x="221573" y="261495"/>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36" name="Freeform 1435">
              <a:extLst>
                <a:ext uri="{FF2B5EF4-FFF2-40B4-BE49-F238E27FC236}">
                  <a16:creationId xmlns:a16="http://schemas.microsoft.com/office/drawing/2014/main" id="{AB03F8AA-776E-DF50-FBCC-363AE30EFE48}"/>
                </a:ext>
              </a:extLst>
            </p:cNvPr>
            <p:cNvSpPr/>
            <p:nvPr/>
          </p:nvSpPr>
          <p:spPr>
            <a:xfrm>
              <a:off x="4020369" y="-1126606"/>
              <a:ext cx="203576" cy="265888"/>
            </a:xfrm>
            <a:custGeom>
              <a:avLst/>
              <a:gdLst>
                <a:gd name="connsiteX0" fmla="*/ 995 w 203576"/>
                <a:gd name="connsiteY0" fmla="*/ 265888 h 265888"/>
                <a:gd name="connsiteX1" fmla="*/ 121753 w 203576"/>
                <a:gd name="connsiteY1" fmla="*/ 100489 h 265888"/>
                <a:gd name="connsiteX2" fmla="*/ 203353 w 203576"/>
                <a:gd name="connsiteY2" fmla="*/ 220 h 265888"/>
                <a:gd name="connsiteX3" fmla="*/ 108159 w 203576"/>
                <a:gd name="connsiteY3" fmla="*/ 88874 h 265888"/>
                <a:gd name="connsiteX4" fmla="*/ 995 w 203576"/>
                <a:gd name="connsiteY4" fmla="*/ 265888 h 26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76" h="265888">
                  <a:moveTo>
                    <a:pt x="995" y="265888"/>
                  </a:moveTo>
                  <a:cubicBezTo>
                    <a:pt x="1391" y="264847"/>
                    <a:pt x="73363" y="153525"/>
                    <a:pt x="121753" y="100489"/>
                  </a:cubicBezTo>
                  <a:cubicBezTo>
                    <a:pt x="168088" y="46772"/>
                    <a:pt x="206887" y="3812"/>
                    <a:pt x="203353" y="220"/>
                  </a:cubicBezTo>
                  <a:cubicBezTo>
                    <a:pt x="200000" y="-3234"/>
                    <a:pt x="155287" y="34364"/>
                    <a:pt x="108159" y="88874"/>
                  </a:cubicBezTo>
                  <a:cubicBezTo>
                    <a:pt x="59337" y="141616"/>
                    <a:pt x="-9066" y="263843"/>
                    <a:pt x="995" y="265888"/>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37" name="Freeform 1436">
              <a:extLst>
                <a:ext uri="{FF2B5EF4-FFF2-40B4-BE49-F238E27FC236}">
                  <a16:creationId xmlns:a16="http://schemas.microsoft.com/office/drawing/2014/main" id="{69B500EC-6FEF-5464-FCCD-205A25DB649E}"/>
                </a:ext>
              </a:extLst>
            </p:cNvPr>
            <p:cNvSpPr/>
            <p:nvPr/>
          </p:nvSpPr>
          <p:spPr>
            <a:xfrm>
              <a:off x="4281198" y="-767634"/>
              <a:ext cx="36058" cy="472562"/>
            </a:xfrm>
            <a:custGeom>
              <a:avLst/>
              <a:gdLst>
                <a:gd name="connsiteX0" fmla="*/ 1479 w 36058"/>
                <a:gd name="connsiteY0" fmla="*/ 472562 h 472562"/>
                <a:gd name="connsiteX1" fmla="*/ 18137 w 36058"/>
                <a:gd name="connsiteY1" fmla="*/ 237355 h 472562"/>
                <a:gd name="connsiteX2" fmla="*/ 17236 w 36058"/>
                <a:gd name="connsiteY2" fmla="*/ 0 h 472562"/>
                <a:gd name="connsiteX3" fmla="*/ 36059 w 36058"/>
                <a:gd name="connsiteY3" fmla="*/ 236710 h 472562"/>
                <a:gd name="connsiteX4" fmla="*/ 1479 w 36058"/>
                <a:gd name="connsiteY4" fmla="*/ 472562 h 472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58" h="472562">
                  <a:moveTo>
                    <a:pt x="1479" y="472562"/>
                  </a:moveTo>
                  <a:cubicBezTo>
                    <a:pt x="-5625" y="472093"/>
                    <a:pt x="15000" y="365698"/>
                    <a:pt x="18137" y="237355"/>
                  </a:cubicBezTo>
                  <a:cubicBezTo>
                    <a:pt x="13126" y="106496"/>
                    <a:pt x="12224" y="212"/>
                    <a:pt x="17236" y="0"/>
                  </a:cubicBezTo>
                  <a:cubicBezTo>
                    <a:pt x="22104" y="-184"/>
                    <a:pt x="30974" y="105676"/>
                    <a:pt x="36059" y="236710"/>
                  </a:cubicBezTo>
                  <a:cubicBezTo>
                    <a:pt x="32669" y="370341"/>
                    <a:pt x="4111" y="472848"/>
                    <a:pt x="1479" y="472562"/>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38" name="Freeform 1437">
              <a:extLst>
                <a:ext uri="{FF2B5EF4-FFF2-40B4-BE49-F238E27FC236}">
                  <a16:creationId xmlns:a16="http://schemas.microsoft.com/office/drawing/2014/main" id="{97D2F5B5-670F-23C0-BAC7-D01C55F428B5}"/>
                </a:ext>
              </a:extLst>
            </p:cNvPr>
            <p:cNvSpPr/>
            <p:nvPr/>
          </p:nvSpPr>
          <p:spPr>
            <a:xfrm>
              <a:off x="4434518" y="-779866"/>
              <a:ext cx="30041" cy="486121"/>
            </a:xfrm>
            <a:custGeom>
              <a:avLst/>
              <a:gdLst>
                <a:gd name="connsiteX0" fmla="*/ 28162 w 30041"/>
                <a:gd name="connsiteY0" fmla="*/ 486121 h 486121"/>
                <a:gd name="connsiteX1" fmla="*/ 0 w 30041"/>
                <a:gd name="connsiteY1" fmla="*/ 243259 h 486121"/>
                <a:gd name="connsiteX2" fmla="*/ 25673 w 30041"/>
                <a:gd name="connsiteY2" fmla="*/ 1 h 486121"/>
                <a:gd name="connsiteX3" fmla="*/ 17921 w 30041"/>
                <a:gd name="connsiteY3" fmla="*/ 242937 h 486121"/>
                <a:gd name="connsiteX4" fmla="*/ 28162 w 30041"/>
                <a:gd name="connsiteY4" fmla="*/ 486121 h 486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41" h="486121">
                  <a:moveTo>
                    <a:pt x="28162" y="486121"/>
                  </a:moveTo>
                  <a:cubicBezTo>
                    <a:pt x="23654" y="486305"/>
                    <a:pt x="8834" y="378723"/>
                    <a:pt x="0" y="243259"/>
                  </a:cubicBezTo>
                  <a:cubicBezTo>
                    <a:pt x="2957" y="107114"/>
                    <a:pt x="21706" y="-322"/>
                    <a:pt x="25673" y="1"/>
                  </a:cubicBezTo>
                  <a:cubicBezTo>
                    <a:pt x="31587" y="286"/>
                    <a:pt x="20769" y="109739"/>
                    <a:pt x="17921" y="242937"/>
                  </a:cubicBezTo>
                  <a:cubicBezTo>
                    <a:pt x="26539" y="376171"/>
                    <a:pt x="33534" y="485909"/>
                    <a:pt x="28162" y="486121"/>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39" name="Freeform 1438">
              <a:extLst>
                <a:ext uri="{FF2B5EF4-FFF2-40B4-BE49-F238E27FC236}">
                  <a16:creationId xmlns:a16="http://schemas.microsoft.com/office/drawing/2014/main" id="{FE29D286-251B-AE1D-9198-70419561178E}"/>
                </a:ext>
              </a:extLst>
            </p:cNvPr>
            <p:cNvSpPr/>
            <p:nvPr/>
          </p:nvSpPr>
          <p:spPr>
            <a:xfrm>
              <a:off x="4409397" y="-306733"/>
              <a:ext cx="99653" cy="84462"/>
            </a:xfrm>
            <a:custGeom>
              <a:avLst/>
              <a:gdLst>
                <a:gd name="connsiteX0" fmla="*/ 51190 w 99653"/>
                <a:gd name="connsiteY0" fmla="*/ 1 h 84462"/>
                <a:gd name="connsiteX1" fmla="*/ 23 w 99653"/>
                <a:gd name="connsiteY1" fmla="*/ 76782 h 84462"/>
                <a:gd name="connsiteX2" fmla="*/ 99652 w 99653"/>
                <a:gd name="connsiteY2" fmla="*/ 74765 h 84462"/>
                <a:gd name="connsiteX3" fmla="*/ 51190 w 99653"/>
                <a:gd name="connsiteY3" fmla="*/ 1 h 84462"/>
              </a:gdLst>
              <a:ahLst/>
              <a:cxnLst>
                <a:cxn ang="0">
                  <a:pos x="connsiteX0" y="connsiteY0"/>
                </a:cxn>
                <a:cxn ang="0">
                  <a:pos x="connsiteX1" y="connsiteY1"/>
                </a:cxn>
                <a:cxn ang="0">
                  <a:pos x="connsiteX2" y="connsiteY2"/>
                </a:cxn>
                <a:cxn ang="0">
                  <a:pos x="connsiteX3" y="connsiteY3"/>
                </a:cxn>
              </a:cxnLst>
              <a:rect l="l" t="t" r="r" b="b"/>
              <a:pathLst>
                <a:path w="99653" h="84462">
                  <a:moveTo>
                    <a:pt x="51190" y="1"/>
                  </a:moveTo>
                  <a:cubicBezTo>
                    <a:pt x="38173" y="-285"/>
                    <a:pt x="-1094" y="65269"/>
                    <a:pt x="23" y="76782"/>
                  </a:cubicBezTo>
                  <a:cubicBezTo>
                    <a:pt x="1105" y="88296"/>
                    <a:pt x="99472" y="86242"/>
                    <a:pt x="99652" y="74765"/>
                  </a:cubicBezTo>
                  <a:cubicBezTo>
                    <a:pt x="99868" y="63325"/>
                    <a:pt x="69075" y="287"/>
                    <a:pt x="51190" y="1"/>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40" name="Freeform 1439">
              <a:extLst>
                <a:ext uri="{FF2B5EF4-FFF2-40B4-BE49-F238E27FC236}">
                  <a16:creationId xmlns:a16="http://schemas.microsoft.com/office/drawing/2014/main" id="{EDFE2B82-A8F2-B7FD-9AA9-B3C049A546FE}"/>
                </a:ext>
              </a:extLst>
            </p:cNvPr>
            <p:cNvSpPr/>
            <p:nvPr/>
          </p:nvSpPr>
          <p:spPr>
            <a:xfrm>
              <a:off x="4227124" y="-304614"/>
              <a:ext cx="99689" cy="84463"/>
            </a:xfrm>
            <a:custGeom>
              <a:avLst/>
              <a:gdLst>
                <a:gd name="connsiteX0" fmla="*/ 51190 w 99689"/>
                <a:gd name="connsiteY0" fmla="*/ 1 h 84463"/>
                <a:gd name="connsiteX1" fmla="*/ 23 w 99689"/>
                <a:gd name="connsiteY1" fmla="*/ 76819 h 84463"/>
                <a:gd name="connsiteX2" fmla="*/ 99688 w 99689"/>
                <a:gd name="connsiteY2" fmla="*/ 74811 h 84463"/>
                <a:gd name="connsiteX3" fmla="*/ 51190 w 99689"/>
                <a:gd name="connsiteY3" fmla="*/ 1 h 84463"/>
              </a:gdLst>
              <a:ahLst/>
              <a:cxnLst>
                <a:cxn ang="0">
                  <a:pos x="connsiteX0" y="connsiteY0"/>
                </a:cxn>
                <a:cxn ang="0">
                  <a:pos x="connsiteX1" y="connsiteY1"/>
                </a:cxn>
                <a:cxn ang="0">
                  <a:pos x="connsiteX2" y="connsiteY2"/>
                </a:cxn>
                <a:cxn ang="0">
                  <a:pos x="connsiteX3" y="connsiteY3"/>
                </a:cxn>
              </a:cxnLst>
              <a:rect l="l" t="t" r="r" b="b"/>
              <a:pathLst>
                <a:path w="99689" h="84463">
                  <a:moveTo>
                    <a:pt x="51190" y="1"/>
                  </a:moveTo>
                  <a:cubicBezTo>
                    <a:pt x="38173" y="-248"/>
                    <a:pt x="-1094" y="65342"/>
                    <a:pt x="23" y="76819"/>
                  </a:cubicBezTo>
                  <a:cubicBezTo>
                    <a:pt x="1069" y="88296"/>
                    <a:pt x="99472" y="86214"/>
                    <a:pt x="99688" y="74811"/>
                  </a:cubicBezTo>
                  <a:cubicBezTo>
                    <a:pt x="99868" y="63297"/>
                    <a:pt x="69075" y="332"/>
                    <a:pt x="51190" y="1"/>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41" name="Freeform 1440">
              <a:extLst>
                <a:ext uri="{FF2B5EF4-FFF2-40B4-BE49-F238E27FC236}">
                  <a16:creationId xmlns:a16="http://schemas.microsoft.com/office/drawing/2014/main" id="{F4F5296C-D587-B36A-8E58-94ADF6BDC1EE}"/>
                </a:ext>
              </a:extLst>
            </p:cNvPr>
            <p:cNvSpPr/>
            <p:nvPr/>
          </p:nvSpPr>
          <p:spPr>
            <a:xfrm>
              <a:off x="4104189" y="-1013757"/>
              <a:ext cx="549276" cy="417521"/>
            </a:xfrm>
            <a:custGeom>
              <a:avLst/>
              <a:gdLst>
                <a:gd name="connsiteX0" fmla="*/ 110807 w 549276"/>
                <a:gd name="connsiteY0" fmla="*/ 68889 h 417521"/>
                <a:gd name="connsiteX1" fmla="*/ 0 w 549276"/>
                <a:gd name="connsiteY1" fmla="*/ 350464 h 417521"/>
                <a:gd name="connsiteX2" fmla="*/ 276457 w 549276"/>
                <a:gd name="connsiteY2" fmla="*/ 417316 h 417521"/>
                <a:gd name="connsiteX3" fmla="*/ 549277 w 549276"/>
                <a:gd name="connsiteY3" fmla="*/ 351975 h 417521"/>
                <a:gd name="connsiteX4" fmla="*/ 488335 w 549276"/>
                <a:gd name="connsiteY4" fmla="*/ 234389 h 417521"/>
                <a:gd name="connsiteX5" fmla="*/ 436374 w 549276"/>
                <a:gd name="connsiteY5" fmla="*/ 70795 h 417521"/>
                <a:gd name="connsiteX6" fmla="*/ 110807 w 549276"/>
                <a:gd name="connsiteY6" fmla="*/ 68889 h 41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9276" h="417521">
                  <a:moveTo>
                    <a:pt x="110807" y="68889"/>
                  </a:moveTo>
                  <a:cubicBezTo>
                    <a:pt x="110807" y="68889"/>
                    <a:pt x="46046" y="302577"/>
                    <a:pt x="0" y="350464"/>
                  </a:cubicBezTo>
                  <a:cubicBezTo>
                    <a:pt x="0" y="350464"/>
                    <a:pt x="122742" y="412923"/>
                    <a:pt x="276457" y="417316"/>
                  </a:cubicBezTo>
                  <a:cubicBezTo>
                    <a:pt x="434103" y="421775"/>
                    <a:pt x="549277" y="351975"/>
                    <a:pt x="549277" y="351975"/>
                  </a:cubicBezTo>
                  <a:cubicBezTo>
                    <a:pt x="549277" y="351975"/>
                    <a:pt x="505467" y="308803"/>
                    <a:pt x="488335" y="234389"/>
                  </a:cubicBezTo>
                  <a:cubicBezTo>
                    <a:pt x="474092" y="172584"/>
                    <a:pt x="443879" y="111701"/>
                    <a:pt x="436374" y="70795"/>
                  </a:cubicBezTo>
                  <a:cubicBezTo>
                    <a:pt x="419786" y="-19406"/>
                    <a:pt x="134065" y="-27033"/>
                    <a:pt x="110807" y="68889"/>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42" name="Freeform 1441">
              <a:extLst>
                <a:ext uri="{FF2B5EF4-FFF2-40B4-BE49-F238E27FC236}">
                  <a16:creationId xmlns:a16="http://schemas.microsoft.com/office/drawing/2014/main" id="{2CD03639-6E80-B616-B5B0-24706A8B2119}"/>
                </a:ext>
              </a:extLst>
            </p:cNvPr>
            <p:cNvSpPr/>
            <p:nvPr/>
          </p:nvSpPr>
          <p:spPr>
            <a:xfrm>
              <a:off x="4126906" y="-1228500"/>
              <a:ext cx="140531" cy="186584"/>
            </a:xfrm>
            <a:custGeom>
              <a:avLst/>
              <a:gdLst>
                <a:gd name="connsiteX0" fmla="*/ 113510 w 140531"/>
                <a:gd name="connsiteY0" fmla="*/ 137115 h 186584"/>
                <a:gd name="connsiteX1" fmla="*/ 128979 w 140531"/>
                <a:gd name="connsiteY1" fmla="*/ 104 h 186584"/>
                <a:gd name="connsiteX2" fmla="*/ 53834 w 140531"/>
                <a:gd name="connsiteY2" fmla="*/ 50404 h 186584"/>
                <a:gd name="connsiteX3" fmla="*/ 0 w 140531"/>
                <a:gd name="connsiteY3" fmla="*/ 111499 h 186584"/>
                <a:gd name="connsiteX4" fmla="*/ 76551 w 140531"/>
                <a:gd name="connsiteY4" fmla="*/ 186448 h 186584"/>
                <a:gd name="connsiteX5" fmla="*/ 113510 w 140531"/>
                <a:gd name="connsiteY5" fmla="*/ 137115 h 18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31" h="186584">
                  <a:moveTo>
                    <a:pt x="113510" y="137115"/>
                  </a:moveTo>
                  <a:cubicBezTo>
                    <a:pt x="136587" y="82973"/>
                    <a:pt x="152418" y="1153"/>
                    <a:pt x="128979" y="104"/>
                  </a:cubicBezTo>
                  <a:cubicBezTo>
                    <a:pt x="96671" y="-1370"/>
                    <a:pt x="74676" y="12768"/>
                    <a:pt x="53834" y="50404"/>
                  </a:cubicBezTo>
                  <a:cubicBezTo>
                    <a:pt x="33065" y="87975"/>
                    <a:pt x="0" y="111499"/>
                    <a:pt x="0" y="111499"/>
                  </a:cubicBezTo>
                  <a:cubicBezTo>
                    <a:pt x="0" y="111499"/>
                    <a:pt x="32380" y="190298"/>
                    <a:pt x="76551" y="186448"/>
                  </a:cubicBezTo>
                  <a:cubicBezTo>
                    <a:pt x="76551" y="186448"/>
                    <a:pt x="103955" y="159571"/>
                    <a:pt x="113510" y="137115"/>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43" name="Freeform 1442">
              <a:extLst>
                <a:ext uri="{FF2B5EF4-FFF2-40B4-BE49-F238E27FC236}">
                  <a16:creationId xmlns:a16="http://schemas.microsoft.com/office/drawing/2014/main" id="{C818CD87-73F9-7C61-A67F-AA51B4E54BDC}"/>
                </a:ext>
              </a:extLst>
            </p:cNvPr>
            <p:cNvSpPr/>
            <p:nvPr/>
          </p:nvSpPr>
          <p:spPr>
            <a:xfrm>
              <a:off x="4483467" y="-1235997"/>
              <a:ext cx="137542" cy="182296"/>
            </a:xfrm>
            <a:custGeom>
              <a:avLst/>
              <a:gdLst>
                <a:gd name="connsiteX0" fmla="*/ 15919 w 137542"/>
                <a:gd name="connsiteY0" fmla="*/ 11 h 182296"/>
                <a:gd name="connsiteX1" fmla="*/ 88176 w 137542"/>
                <a:gd name="connsiteY1" fmla="*/ 58766 h 182296"/>
                <a:gd name="connsiteX2" fmla="*/ 137543 w 137542"/>
                <a:gd name="connsiteY2" fmla="*/ 126623 h 182296"/>
                <a:gd name="connsiteX3" fmla="*/ 56588 w 137542"/>
                <a:gd name="connsiteY3" fmla="*/ 182284 h 182296"/>
                <a:gd name="connsiteX4" fmla="*/ 15919 w 137542"/>
                <a:gd name="connsiteY4" fmla="*/ 11 h 182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42" h="182296">
                  <a:moveTo>
                    <a:pt x="15919" y="11"/>
                  </a:moveTo>
                  <a:cubicBezTo>
                    <a:pt x="49240" y="1558"/>
                    <a:pt x="70471" y="18183"/>
                    <a:pt x="88176" y="58766"/>
                  </a:cubicBezTo>
                  <a:cubicBezTo>
                    <a:pt x="105881" y="99313"/>
                    <a:pt x="137543" y="126623"/>
                    <a:pt x="137543" y="126623"/>
                  </a:cubicBezTo>
                  <a:cubicBezTo>
                    <a:pt x="137543" y="126623"/>
                    <a:pt x="107395" y="180561"/>
                    <a:pt x="56588" y="182284"/>
                  </a:cubicBezTo>
                  <a:cubicBezTo>
                    <a:pt x="5823" y="184089"/>
                    <a:pt x="-18192" y="-1611"/>
                    <a:pt x="15919" y="11"/>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44" name="Freeform 1443">
              <a:extLst>
                <a:ext uri="{FF2B5EF4-FFF2-40B4-BE49-F238E27FC236}">
                  <a16:creationId xmlns:a16="http://schemas.microsoft.com/office/drawing/2014/main" id="{3A19DF91-DE9D-4200-82FC-8D9CA814F39C}"/>
                </a:ext>
              </a:extLst>
            </p:cNvPr>
            <p:cNvSpPr/>
            <p:nvPr/>
          </p:nvSpPr>
          <p:spPr>
            <a:xfrm>
              <a:off x="4110499" y="-1255047"/>
              <a:ext cx="531926" cy="609879"/>
            </a:xfrm>
            <a:custGeom>
              <a:avLst/>
              <a:gdLst>
                <a:gd name="connsiteX0" fmla="*/ 275232 w 531926"/>
                <a:gd name="connsiteY0" fmla="*/ 609853 h 609879"/>
                <a:gd name="connsiteX1" fmla="*/ 531927 w 531926"/>
                <a:gd name="connsiteY1" fmla="*/ 554735 h 609879"/>
                <a:gd name="connsiteX2" fmla="*/ 430212 w 531926"/>
                <a:gd name="connsiteY2" fmla="*/ 261785 h 609879"/>
                <a:gd name="connsiteX3" fmla="*/ 392781 w 531926"/>
                <a:gd name="connsiteY3" fmla="*/ 19567 h 609879"/>
                <a:gd name="connsiteX4" fmla="*/ 262106 w 531926"/>
                <a:gd name="connsiteY4" fmla="*/ 1358 h 609879"/>
                <a:gd name="connsiteX5" fmla="*/ 146324 w 531926"/>
                <a:gd name="connsiteY5" fmla="*/ 27700 h 609879"/>
                <a:gd name="connsiteX6" fmla="*/ 98222 w 531926"/>
                <a:gd name="connsiteY6" fmla="*/ 279018 h 609879"/>
                <a:gd name="connsiteX7" fmla="*/ 0 w 531926"/>
                <a:gd name="connsiteY7" fmla="*/ 545663 h 609879"/>
                <a:gd name="connsiteX8" fmla="*/ 275232 w 531926"/>
                <a:gd name="connsiteY8" fmla="*/ 609853 h 609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1926" h="609879">
                  <a:moveTo>
                    <a:pt x="275232" y="609853"/>
                  </a:moveTo>
                  <a:cubicBezTo>
                    <a:pt x="339776" y="609024"/>
                    <a:pt x="483723" y="593808"/>
                    <a:pt x="531927" y="554735"/>
                  </a:cubicBezTo>
                  <a:cubicBezTo>
                    <a:pt x="530708" y="550987"/>
                    <a:pt x="445858" y="332193"/>
                    <a:pt x="430212" y="261785"/>
                  </a:cubicBezTo>
                  <a:cubicBezTo>
                    <a:pt x="416615" y="200800"/>
                    <a:pt x="408719" y="80442"/>
                    <a:pt x="392781" y="19567"/>
                  </a:cubicBezTo>
                  <a:cubicBezTo>
                    <a:pt x="388743" y="12696"/>
                    <a:pt x="345834" y="-5007"/>
                    <a:pt x="262106" y="1358"/>
                  </a:cubicBezTo>
                  <a:cubicBezTo>
                    <a:pt x="178451" y="7805"/>
                    <a:pt x="149605" y="23344"/>
                    <a:pt x="146324" y="27700"/>
                  </a:cubicBezTo>
                  <a:cubicBezTo>
                    <a:pt x="120542" y="62204"/>
                    <a:pt x="126528" y="182590"/>
                    <a:pt x="98222" y="279018"/>
                  </a:cubicBezTo>
                  <a:cubicBezTo>
                    <a:pt x="53834" y="430776"/>
                    <a:pt x="7753" y="525519"/>
                    <a:pt x="0" y="545663"/>
                  </a:cubicBezTo>
                  <a:cubicBezTo>
                    <a:pt x="55241" y="588585"/>
                    <a:pt x="204738" y="610756"/>
                    <a:pt x="275232" y="609853"/>
                  </a:cubicBezTo>
                </a:path>
              </a:pathLst>
            </a:custGeom>
            <a:solidFill>
              <a:schemeClr val="accent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45" name="Freeform 1444">
              <a:extLst>
                <a:ext uri="{FF2B5EF4-FFF2-40B4-BE49-F238E27FC236}">
                  <a16:creationId xmlns:a16="http://schemas.microsoft.com/office/drawing/2014/main" id="{1FEE7D77-795D-1141-AB9C-BB0DCD41BC8F}"/>
                </a:ext>
              </a:extLst>
            </p:cNvPr>
            <p:cNvSpPr/>
            <p:nvPr/>
          </p:nvSpPr>
          <p:spPr>
            <a:xfrm>
              <a:off x="4110499" y="-1050323"/>
              <a:ext cx="531926" cy="414895"/>
            </a:xfrm>
            <a:custGeom>
              <a:avLst/>
              <a:gdLst>
                <a:gd name="connsiteX0" fmla="*/ 420584 w 531926"/>
                <a:gd name="connsiteY0" fmla="*/ 0 h 414895"/>
                <a:gd name="connsiteX1" fmla="*/ 346194 w 531926"/>
                <a:gd name="connsiteY1" fmla="*/ 29171 h 414895"/>
                <a:gd name="connsiteX2" fmla="*/ 113078 w 531926"/>
                <a:gd name="connsiteY2" fmla="*/ 5462 h 414895"/>
                <a:gd name="connsiteX3" fmla="*/ 98222 w 531926"/>
                <a:gd name="connsiteY3" fmla="*/ 74295 h 414895"/>
                <a:gd name="connsiteX4" fmla="*/ 0 w 531926"/>
                <a:gd name="connsiteY4" fmla="*/ 340939 h 414895"/>
                <a:gd name="connsiteX5" fmla="*/ 275016 w 531926"/>
                <a:gd name="connsiteY5" fmla="*/ 414875 h 414895"/>
                <a:gd name="connsiteX6" fmla="*/ 531927 w 531926"/>
                <a:gd name="connsiteY6" fmla="*/ 350012 h 414895"/>
                <a:gd name="connsiteX7" fmla="*/ 430212 w 531926"/>
                <a:gd name="connsiteY7" fmla="*/ 57061 h 414895"/>
                <a:gd name="connsiteX8" fmla="*/ 420584 w 531926"/>
                <a:gd name="connsiteY8" fmla="*/ 0 h 4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1926" h="414895">
                  <a:moveTo>
                    <a:pt x="420584" y="0"/>
                  </a:moveTo>
                  <a:cubicBezTo>
                    <a:pt x="396567" y="11725"/>
                    <a:pt x="372012" y="22051"/>
                    <a:pt x="346194" y="29171"/>
                  </a:cubicBezTo>
                  <a:cubicBezTo>
                    <a:pt x="268452" y="53137"/>
                    <a:pt x="186060" y="37811"/>
                    <a:pt x="113078" y="5462"/>
                  </a:cubicBezTo>
                  <a:cubicBezTo>
                    <a:pt x="109401" y="28747"/>
                    <a:pt x="104713" y="52170"/>
                    <a:pt x="98222" y="74295"/>
                  </a:cubicBezTo>
                  <a:cubicBezTo>
                    <a:pt x="53834" y="226053"/>
                    <a:pt x="7753" y="320795"/>
                    <a:pt x="0" y="340939"/>
                  </a:cubicBezTo>
                  <a:cubicBezTo>
                    <a:pt x="55241" y="383862"/>
                    <a:pt x="204522" y="415814"/>
                    <a:pt x="275016" y="414875"/>
                  </a:cubicBezTo>
                  <a:cubicBezTo>
                    <a:pt x="339560" y="414055"/>
                    <a:pt x="483723" y="389084"/>
                    <a:pt x="531927" y="350012"/>
                  </a:cubicBezTo>
                  <a:cubicBezTo>
                    <a:pt x="530708" y="346263"/>
                    <a:pt x="445858" y="127469"/>
                    <a:pt x="430212" y="57061"/>
                  </a:cubicBezTo>
                  <a:cubicBezTo>
                    <a:pt x="426676" y="41301"/>
                    <a:pt x="423575" y="21618"/>
                    <a:pt x="420584" y="0"/>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46" name="Freeform 1445">
              <a:extLst>
                <a:ext uri="{FF2B5EF4-FFF2-40B4-BE49-F238E27FC236}">
                  <a16:creationId xmlns:a16="http://schemas.microsoft.com/office/drawing/2014/main" id="{C5182D60-4D18-7BA3-8DB8-5C3838E6DCC2}"/>
                </a:ext>
              </a:extLst>
            </p:cNvPr>
            <p:cNvSpPr/>
            <p:nvPr/>
          </p:nvSpPr>
          <p:spPr>
            <a:xfrm>
              <a:off x="4284191" y="-1254851"/>
              <a:ext cx="181552" cy="135031"/>
            </a:xfrm>
            <a:custGeom>
              <a:avLst/>
              <a:gdLst>
                <a:gd name="connsiteX0" fmla="*/ 72946 w 181552"/>
                <a:gd name="connsiteY0" fmla="*/ 127378 h 135031"/>
                <a:gd name="connsiteX1" fmla="*/ 143296 w 181552"/>
                <a:gd name="connsiteY1" fmla="*/ 123030 h 135031"/>
                <a:gd name="connsiteX2" fmla="*/ 181553 w 181552"/>
                <a:gd name="connsiteY2" fmla="*/ 6559 h 135031"/>
                <a:gd name="connsiteX3" fmla="*/ 88414 w 181552"/>
                <a:gd name="connsiteY3" fmla="*/ 1162 h 135031"/>
                <a:gd name="connsiteX4" fmla="*/ 0 w 181552"/>
                <a:gd name="connsiteY4" fmla="*/ 14480 h 135031"/>
                <a:gd name="connsiteX5" fmla="*/ 72946 w 181552"/>
                <a:gd name="connsiteY5" fmla="*/ 127378 h 13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552" h="135031">
                  <a:moveTo>
                    <a:pt x="72946" y="127378"/>
                  </a:moveTo>
                  <a:cubicBezTo>
                    <a:pt x="94796" y="139757"/>
                    <a:pt x="128511" y="136266"/>
                    <a:pt x="143296" y="123030"/>
                  </a:cubicBezTo>
                  <a:cubicBezTo>
                    <a:pt x="173332" y="91870"/>
                    <a:pt x="180507" y="45779"/>
                    <a:pt x="181553" y="6559"/>
                  </a:cubicBezTo>
                  <a:cubicBezTo>
                    <a:pt x="159810" y="1493"/>
                    <a:pt x="128799" y="-1896"/>
                    <a:pt x="88414" y="1162"/>
                  </a:cubicBezTo>
                  <a:cubicBezTo>
                    <a:pt x="47272" y="4330"/>
                    <a:pt x="18534" y="9442"/>
                    <a:pt x="0" y="14480"/>
                  </a:cubicBezTo>
                  <a:cubicBezTo>
                    <a:pt x="8438" y="64201"/>
                    <a:pt x="31875" y="104102"/>
                    <a:pt x="72946" y="127378"/>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47" name="Freeform 1446">
              <a:extLst>
                <a:ext uri="{FF2B5EF4-FFF2-40B4-BE49-F238E27FC236}">
                  <a16:creationId xmlns:a16="http://schemas.microsoft.com/office/drawing/2014/main" id="{7C44B9D4-E5A6-01E8-CF46-B9D69C4C4A76}"/>
                </a:ext>
              </a:extLst>
            </p:cNvPr>
            <p:cNvSpPr/>
            <p:nvPr/>
          </p:nvSpPr>
          <p:spPr>
            <a:xfrm>
              <a:off x="4309143" y="-1254544"/>
              <a:ext cx="136471" cy="111895"/>
            </a:xfrm>
            <a:custGeom>
              <a:avLst/>
              <a:gdLst>
                <a:gd name="connsiteX0" fmla="*/ 54989 w 136471"/>
                <a:gd name="connsiteY0" fmla="*/ 105527 h 111895"/>
                <a:gd name="connsiteX1" fmla="*/ 122886 w 136471"/>
                <a:gd name="connsiteY1" fmla="*/ 82564 h 111895"/>
                <a:gd name="connsiteX2" fmla="*/ 136048 w 136471"/>
                <a:gd name="connsiteY2" fmla="*/ 4640 h 111895"/>
                <a:gd name="connsiteX3" fmla="*/ 63462 w 136471"/>
                <a:gd name="connsiteY3" fmla="*/ 855 h 111895"/>
                <a:gd name="connsiteX4" fmla="*/ 0 w 136471"/>
                <a:gd name="connsiteY4" fmla="*/ 11834 h 111895"/>
                <a:gd name="connsiteX5" fmla="*/ 54989 w 136471"/>
                <a:gd name="connsiteY5" fmla="*/ 105527 h 111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471" h="111895">
                  <a:moveTo>
                    <a:pt x="54989" y="105527"/>
                  </a:moveTo>
                  <a:cubicBezTo>
                    <a:pt x="88487" y="120200"/>
                    <a:pt x="109690" y="108262"/>
                    <a:pt x="122886" y="82564"/>
                  </a:cubicBezTo>
                  <a:cubicBezTo>
                    <a:pt x="130855" y="63323"/>
                    <a:pt x="138355" y="24858"/>
                    <a:pt x="136048" y="4640"/>
                  </a:cubicBezTo>
                  <a:cubicBezTo>
                    <a:pt x="114377" y="394"/>
                    <a:pt x="89641" y="-1117"/>
                    <a:pt x="63462" y="855"/>
                  </a:cubicBezTo>
                  <a:cubicBezTo>
                    <a:pt x="39087" y="2725"/>
                    <a:pt x="17958" y="6510"/>
                    <a:pt x="0" y="11834"/>
                  </a:cubicBezTo>
                  <a:cubicBezTo>
                    <a:pt x="10169" y="47636"/>
                    <a:pt x="19472" y="87962"/>
                    <a:pt x="54989" y="105527"/>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48" name="Freeform 1447">
              <a:extLst>
                <a:ext uri="{FF2B5EF4-FFF2-40B4-BE49-F238E27FC236}">
                  <a16:creationId xmlns:a16="http://schemas.microsoft.com/office/drawing/2014/main" id="{51D0C39E-3800-61B7-FBA7-E5304B8A8E50}"/>
                </a:ext>
              </a:extLst>
            </p:cNvPr>
            <p:cNvSpPr/>
            <p:nvPr/>
          </p:nvSpPr>
          <p:spPr>
            <a:xfrm>
              <a:off x="4374172" y="-1105085"/>
              <a:ext cx="28105" cy="28047"/>
            </a:xfrm>
            <a:custGeom>
              <a:avLst/>
              <a:gdLst>
                <a:gd name="connsiteX0" fmla="*/ 56 w 28105"/>
                <a:gd name="connsiteY0" fmla="*/ 12695 h 28047"/>
                <a:gd name="connsiteX1" fmla="*/ 12749 w 28105"/>
                <a:gd name="connsiteY1" fmla="*/ 27985 h 28047"/>
                <a:gd name="connsiteX2" fmla="*/ 28038 w 28105"/>
                <a:gd name="connsiteY2" fmla="*/ 15321 h 28047"/>
                <a:gd name="connsiteX3" fmla="*/ 15381 w 28105"/>
                <a:gd name="connsiteY3" fmla="*/ 67 h 28047"/>
                <a:gd name="connsiteX4" fmla="*/ 56 w 28105"/>
                <a:gd name="connsiteY4" fmla="*/ 12695 h 28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05" h="28047">
                  <a:moveTo>
                    <a:pt x="56" y="12695"/>
                  </a:moveTo>
                  <a:cubicBezTo>
                    <a:pt x="-629" y="20469"/>
                    <a:pt x="5033" y="27267"/>
                    <a:pt x="12749" y="27985"/>
                  </a:cubicBezTo>
                  <a:cubicBezTo>
                    <a:pt x="20502" y="28704"/>
                    <a:pt x="27353" y="23094"/>
                    <a:pt x="28038" y="15321"/>
                  </a:cubicBezTo>
                  <a:cubicBezTo>
                    <a:pt x="28795" y="7584"/>
                    <a:pt x="23097" y="786"/>
                    <a:pt x="15381" y="67"/>
                  </a:cubicBezTo>
                  <a:cubicBezTo>
                    <a:pt x="7664" y="-688"/>
                    <a:pt x="814" y="4995"/>
                    <a:pt x="56" y="12695"/>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49" name="Freeform 1448">
              <a:extLst>
                <a:ext uri="{FF2B5EF4-FFF2-40B4-BE49-F238E27FC236}">
                  <a16:creationId xmlns:a16="http://schemas.microsoft.com/office/drawing/2014/main" id="{C1F12A2A-7EEA-6D46-9BDD-EF14C5925893}"/>
                </a:ext>
              </a:extLst>
            </p:cNvPr>
            <p:cNvSpPr/>
            <p:nvPr/>
          </p:nvSpPr>
          <p:spPr>
            <a:xfrm>
              <a:off x="4373004" y="-1059972"/>
              <a:ext cx="29852" cy="29857"/>
            </a:xfrm>
            <a:custGeom>
              <a:avLst/>
              <a:gdLst>
                <a:gd name="connsiteX0" fmla="*/ 70 w 29852"/>
                <a:gd name="connsiteY0" fmla="*/ 13490 h 29857"/>
                <a:gd name="connsiteX1" fmla="*/ 13520 w 29852"/>
                <a:gd name="connsiteY1" fmla="*/ 29793 h 29857"/>
                <a:gd name="connsiteX2" fmla="*/ 29782 w 29852"/>
                <a:gd name="connsiteY2" fmla="*/ 16299 h 29857"/>
                <a:gd name="connsiteX3" fmla="*/ 16332 w 29852"/>
                <a:gd name="connsiteY3" fmla="*/ 70 h 29857"/>
                <a:gd name="connsiteX4" fmla="*/ 70 w 29852"/>
                <a:gd name="connsiteY4" fmla="*/ 13490 h 29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52" h="29857">
                  <a:moveTo>
                    <a:pt x="70" y="13490"/>
                  </a:moveTo>
                  <a:cubicBezTo>
                    <a:pt x="-723" y="21734"/>
                    <a:pt x="5334" y="29001"/>
                    <a:pt x="13520" y="29793"/>
                  </a:cubicBezTo>
                  <a:cubicBezTo>
                    <a:pt x="21777" y="30548"/>
                    <a:pt x="29024" y="24543"/>
                    <a:pt x="29782" y="16299"/>
                  </a:cubicBezTo>
                  <a:cubicBezTo>
                    <a:pt x="30575" y="8129"/>
                    <a:pt x="24554" y="862"/>
                    <a:pt x="16332" y="70"/>
                  </a:cubicBezTo>
                  <a:cubicBezTo>
                    <a:pt x="8111" y="-722"/>
                    <a:pt x="792" y="5329"/>
                    <a:pt x="70" y="13490"/>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50" name="Freeform 1449">
              <a:extLst>
                <a:ext uri="{FF2B5EF4-FFF2-40B4-BE49-F238E27FC236}">
                  <a16:creationId xmlns:a16="http://schemas.microsoft.com/office/drawing/2014/main" id="{A65917A5-20AD-FB05-44D5-8B95BA9D608A}"/>
                </a:ext>
              </a:extLst>
            </p:cNvPr>
            <p:cNvSpPr/>
            <p:nvPr/>
          </p:nvSpPr>
          <p:spPr>
            <a:xfrm>
              <a:off x="3972253" y="-897315"/>
              <a:ext cx="81250" cy="105940"/>
            </a:xfrm>
            <a:custGeom>
              <a:avLst/>
              <a:gdLst>
                <a:gd name="connsiteX0" fmla="*/ 7319 w 81250"/>
                <a:gd name="connsiteY0" fmla="*/ 37748 h 105940"/>
                <a:gd name="connsiteX1" fmla="*/ 63894 w 81250"/>
                <a:gd name="connsiteY1" fmla="*/ 2240 h 105940"/>
                <a:gd name="connsiteX2" fmla="*/ 73955 w 81250"/>
                <a:gd name="connsiteY2" fmla="*/ 68153 h 105940"/>
                <a:gd name="connsiteX3" fmla="*/ 17416 w 81250"/>
                <a:gd name="connsiteY3" fmla="*/ 103707 h 105940"/>
                <a:gd name="connsiteX4" fmla="*/ 7319 w 81250"/>
                <a:gd name="connsiteY4" fmla="*/ 37748 h 10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50" h="105940">
                  <a:moveTo>
                    <a:pt x="7319" y="37748"/>
                  </a:moveTo>
                  <a:cubicBezTo>
                    <a:pt x="20156" y="9720"/>
                    <a:pt x="45504" y="-6142"/>
                    <a:pt x="63894" y="2240"/>
                  </a:cubicBezTo>
                  <a:cubicBezTo>
                    <a:pt x="82284" y="10659"/>
                    <a:pt x="86755" y="40161"/>
                    <a:pt x="73955" y="68153"/>
                  </a:cubicBezTo>
                  <a:cubicBezTo>
                    <a:pt x="61082" y="96145"/>
                    <a:pt x="35770" y="112089"/>
                    <a:pt x="17416" y="103707"/>
                  </a:cubicBezTo>
                  <a:cubicBezTo>
                    <a:pt x="-1046" y="95288"/>
                    <a:pt x="-5517" y="65749"/>
                    <a:pt x="7319" y="37748"/>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51" name="Freeform 1450">
              <a:extLst>
                <a:ext uri="{FF2B5EF4-FFF2-40B4-BE49-F238E27FC236}">
                  <a16:creationId xmlns:a16="http://schemas.microsoft.com/office/drawing/2014/main" id="{098B1C37-E5B2-CDC3-23A2-6EADBC5A9E7F}"/>
                </a:ext>
              </a:extLst>
            </p:cNvPr>
            <p:cNvSpPr/>
            <p:nvPr/>
          </p:nvSpPr>
          <p:spPr>
            <a:xfrm>
              <a:off x="4722212" y="-926438"/>
              <a:ext cx="101743" cy="86526"/>
            </a:xfrm>
            <a:custGeom>
              <a:avLst/>
              <a:gdLst>
                <a:gd name="connsiteX0" fmla="*/ 30735 w 101743"/>
                <a:gd name="connsiteY0" fmla="*/ 73816 h 86526"/>
                <a:gd name="connsiteX1" fmla="*/ 97585 w 101743"/>
                <a:gd name="connsiteY1" fmla="*/ 73926 h 86526"/>
                <a:gd name="connsiteX2" fmla="*/ 71009 w 101743"/>
                <a:gd name="connsiteY2" fmla="*/ 12693 h 86526"/>
                <a:gd name="connsiteX3" fmla="*/ 4159 w 101743"/>
                <a:gd name="connsiteY3" fmla="*/ 12619 h 86526"/>
                <a:gd name="connsiteX4" fmla="*/ 30735 w 101743"/>
                <a:gd name="connsiteY4" fmla="*/ 73816 h 86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43" h="86526">
                  <a:moveTo>
                    <a:pt x="30735" y="73816"/>
                  </a:moveTo>
                  <a:cubicBezTo>
                    <a:pt x="56517" y="90727"/>
                    <a:pt x="86480" y="90764"/>
                    <a:pt x="97585" y="73926"/>
                  </a:cubicBezTo>
                  <a:cubicBezTo>
                    <a:pt x="108690" y="57015"/>
                    <a:pt x="96791" y="29632"/>
                    <a:pt x="71009" y="12693"/>
                  </a:cubicBezTo>
                  <a:cubicBezTo>
                    <a:pt x="45153" y="-4182"/>
                    <a:pt x="15227" y="-4255"/>
                    <a:pt x="4159" y="12619"/>
                  </a:cubicBezTo>
                  <a:cubicBezTo>
                    <a:pt x="-6946" y="29493"/>
                    <a:pt x="4953" y="56868"/>
                    <a:pt x="30735" y="73816"/>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52" name="Freeform 1451">
              <a:extLst>
                <a:ext uri="{FF2B5EF4-FFF2-40B4-BE49-F238E27FC236}">
                  <a16:creationId xmlns:a16="http://schemas.microsoft.com/office/drawing/2014/main" id="{C83EBBB5-CDF3-CDC5-0AAA-ED5199F0BA61}"/>
                </a:ext>
              </a:extLst>
            </p:cNvPr>
            <p:cNvSpPr/>
            <p:nvPr/>
          </p:nvSpPr>
          <p:spPr>
            <a:xfrm>
              <a:off x="4033800" y="-1423259"/>
              <a:ext cx="147516" cy="212683"/>
            </a:xfrm>
            <a:custGeom>
              <a:avLst/>
              <a:gdLst>
                <a:gd name="connsiteX0" fmla="*/ 140667 w 147516"/>
                <a:gd name="connsiteY0" fmla="*/ 19792 h 212683"/>
                <a:gd name="connsiteX1" fmla="*/ 32637 w 147516"/>
                <a:gd name="connsiteY1" fmla="*/ 15361 h 212683"/>
                <a:gd name="connsiteX2" fmla="*/ 39812 w 147516"/>
                <a:gd name="connsiteY2" fmla="*/ 139993 h 212683"/>
                <a:gd name="connsiteX3" fmla="*/ 10209 w 147516"/>
                <a:gd name="connsiteY3" fmla="*/ 154178 h 212683"/>
                <a:gd name="connsiteX4" fmla="*/ 21278 w 147516"/>
                <a:gd name="connsiteY4" fmla="*/ 192200 h 212683"/>
                <a:gd name="connsiteX5" fmla="*/ 116111 w 147516"/>
                <a:gd name="connsiteY5" fmla="*/ 196410 h 212683"/>
                <a:gd name="connsiteX6" fmla="*/ 112758 w 147516"/>
                <a:gd name="connsiteY6" fmla="*/ 100350 h 212683"/>
                <a:gd name="connsiteX7" fmla="*/ 140306 w 147516"/>
                <a:gd name="connsiteY7" fmla="*/ 36159 h 212683"/>
                <a:gd name="connsiteX8" fmla="*/ 140667 w 147516"/>
                <a:gd name="connsiteY8" fmla="*/ 19792 h 21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16" h="212683">
                  <a:moveTo>
                    <a:pt x="140667" y="19792"/>
                  </a:moveTo>
                  <a:cubicBezTo>
                    <a:pt x="140667" y="19792"/>
                    <a:pt x="82108" y="-21620"/>
                    <a:pt x="32637" y="15361"/>
                  </a:cubicBezTo>
                  <a:cubicBezTo>
                    <a:pt x="-16835" y="52352"/>
                    <a:pt x="-6522" y="105351"/>
                    <a:pt x="39812" y="139993"/>
                  </a:cubicBezTo>
                  <a:cubicBezTo>
                    <a:pt x="86183" y="174681"/>
                    <a:pt x="6855" y="194798"/>
                    <a:pt x="10209" y="154178"/>
                  </a:cubicBezTo>
                  <a:cubicBezTo>
                    <a:pt x="10209" y="154178"/>
                    <a:pt x="-9984" y="169606"/>
                    <a:pt x="21278" y="192200"/>
                  </a:cubicBezTo>
                  <a:cubicBezTo>
                    <a:pt x="52540" y="214804"/>
                    <a:pt x="86435" y="222136"/>
                    <a:pt x="116111" y="196410"/>
                  </a:cubicBezTo>
                  <a:cubicBezTo>
                    <a:pt x="140847" y="174967"/>
                    <a:pt x="126820" y="123230"/>
                    <a:pt x="112758" y="100350"/>
                  </a:cubicBezTo>
                  <a:cubicBezTo>
                    <a:pt x="92097" y="66776"/>
                    <a:pt x="124261" y="35331"/>
                    <a:pt x="140306" y="36159"/>
                  </a:cubicBezTo>
                  <a:cubicBezTo>
                    <a:pt x="156316" y="37025"/>
                    <a:pt x="140667" y="19792"/>
                    <a:pt x="140667" y="19792"/>
                  </a:cubicBezTo>
                </a:path>
              </a:pathLst>
            </a:custGeom>
            <a:solidFill>
              <a:srgbClr val="746575"/>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53" name="Freeform 1452">
              <a:extLst>
                <a:ext uri="{FF2B5EF4-FFF2-40B4-BE49-F238E27FC236}">
                  <a16:creationId xmlns:a16="http://schemas.microsoft.com/office/drawing/2014/main" id="{4BD5D2E3-08DD-C415-23E0-93A83A10F48D}"/>
                </a:ext>
              </a:extLst>
            </p:cNvPr>
            <p:cNvSpPr/>
            <p:nvPr/>
          </p:nvSpPr>
          <p:spPr>
            <a:xfrm>
              <a:off x="4060296" y="-1410412"/>
              <a:ext cx="98955" cy="179218"/>
            </a:xfrm>
            <a:custGeom>
              <a:avLst/>
              <a:gdLst>
                <a:gd name="connsiteX0" fmla="*/ 6429 w 98955"/>
                <a:gd name="connsiteY0" fmla="*/ 171727 h 179218"/>
                <a:gd name="connsiteX1" fmla="*/ 45985 w 98955"/>
                <a:gd name="connsiteY1" fmla="*/ 168171 h 179218"/>
                <a:gd name="connsiteX2" fmla="*/ 6826 w 98955"/>
                <a:gd name="connsiteY2" fmla="*/ 73466 h 179218"/>
                <a:gd name="connsiteX3" fmla="*/ 7728 w 98955"/>
                <a:gd name="connsiteY3" fmla="*/ 15106 h 179218"/>
                <a:gd name="connsiteX4" fmla="*/ 53701 w 98955"/>
                <a:gd name="connsiteY4" fmla="*/ 0 h 179218"/>
                <a:gd name="connsiteX5" fmla="*/ 98954 w 98955"/>
                <a:gd name="connsiteY5" fmla="*/ 6908 h 179218"/>
                <a:gd name="connsiteX6" fmla="*/ 54062 w 98955"/>
                <a:gd name="connsiteY6" fmla="*/ 3740 h 179218"/>
                <a:gd name="connsiteX7" fmla="*/ 11693 w 98955"/>
                <a:gd name="connsiteY7" fmla="*/ 18422 h 179218"/>
                <a:gd name="connsiteX8" fmla="*/ 12054 w 98955"/>
                <a:gd name="connsiteY8" fmla="*/ 71992 h 179218"/>
                <a:gd name="connsiteX9" fmla="*/ 49122 w 98955"/>
                <a:gd name="connsiteY9" fmla="*/ 170649 h 179218"/>
                <a:gd name="connsiteX10" fmla="*/ 6429 w 98955"/>
                <a:gd name="connsiteY10" fmla="*/ 171727 h 17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955" h="179218">
                  <a:moveTo>
                    <a:pt x="6429" y="171727"/>
                  </a:moveTo>
                  <a:cubicBezTo>
                    <a:pt x="4915" y="168420"/>
                    <a:pt x="26838" y="186446"/>
                    <a:pt x="45985" y="168171"/>
                  </a:cubicBezTo>
                  <a:cubicBezTo>
                    <a:pt x="60155" y="145144"/>
                    <a:pt x="18544" y="113155"/>
                    <a:pt x="6826" y="73466"/>
                  </a:cubicBezTo>
                  <a:cubicBezTo>
                    <a:pt x="407" y="53754"/>
                    <a:pt x="-5002" y="30976"/>
                    <a:pt x="7728" y="15106"/>
                  </a:cubicBezTo>
                  <a:cubicBezTo>
                    <a:pt x="21321" y="1078"/>
                    <a:pt x="40072" y="138"/>
                    <a:pt x="53701" y="0"/>
                  </a:cubicBezTo>
                  <a:cubicBezTo>
                    <a:pt x="82079" y="498"/>
                    <a:pt x="99098" y="6475"/>
                    <a:pt x="98954" y="6908"/>
                  </a:cubicBezTo>
                  <a:cubicBezTo>
                    <a:pt x="98882" y="7912"/>
                    <a:pt x="81647" y="3307"/>
                    <a:pt x="54062" y="3740"/>
                  </a:cubicBezTo>
                  <a:cubicBezTo>
                    <a:pt x="40685" y="4283"/>
                    <a:pt x="23016" y="6153"/>
                    <a:pt x="11693" y="18422"/>
                  </a:cubicBezTo>
                  <a:cubicBezTo>
                    <a:pt x="1092" y="31446"/>
                    <a:pt x="5636" y="52852"/>
                    <a:pt x="12054" y="71992"/>
                  </a:cubicBezTo>
                  <a:cubicBezTo>
                    <a:pt x="22259" y="110705"/>
                    <a:pt x="65601" y="140861"/>
                    <a:pt x="49122" y="170649"/>
                  </a:cubicBezTo>
                  <a:cubicBezTo>
                    <a:pt x="25035" y="190618"/>
                    <a:pt x="4374" y="169065"/>
                    <a:pt x="6429" y="171727"/>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54" name="Freeform 1453">
              <a:extLst>
                <a:ext uri="{FF2B5EF4-FFF2-40B4-BE49-F238E27FC236}">
                  <a16:creationId xmlns:a16="http://schemas.microsoft.com/office/drawing/2014/main" id="{603A6A1F-954D-F5CD-8E13-2AA541757554}"/>
                </a:ext>
              </a:extLst>
            </p:cNvPr>
            <p:cNvSpPr/>
            <p:nvPr/>
          </p:nvSpPr>
          <p:spPr>
            <a:xfrm>
              <a:off x="4100274" y="-1397049"/>
              <a:ext cx="65218" cy="174791"/>
            </a:xfrm>
            <a:custGeom>
              <a:avLst/>
              <a:gdLst>
                <a:gd name="connsiteX0" fmla="*/ 58 w 65218"/>
                <a:gd name="connsiteY0" fmla="*/ 172899 h 174791"/>
                <a:gd name="connsiteX1" fmla="*/ 31680 w 65218"/>
                <a:gd name="connsiteY1" fmla="*/ 162684 h 174791"/>
                <a:gd name="connsiteX2" fmla="*/ 21728 w 65218"/>
                <a:gd name="connsiteY2" fmla="*/ 85294 h 174791"/>
                <a:gd name="connsiteX3" fmla="*/ 8207 w 65218"/>
                <a:gd name="connsiteY3" fmla="*/ 38917 h 174791"/>
                <a:gd name="connsiteX4" fmla="*/ 30166 w 65218"/>
                <a:gd name="connsiteY4" fmla="*/ 8292 h 174791"/>
                <a:gd name="connsiteX5" fmla="*/ 65214 w 65218"/>
                <a:gd name="connsiteY5" fmla="*/ 195 h 174791"/>
                <a:gd name="connsiteX6" fmla="*/ 32185 w 65218"/>
                <a:gd name="connsiteY6" fmla="*/ 11607 h 174791"/>
                <a:gd name="connsiteX7" fmla="*/ 13326 w 65218"/>
                <a:gd name="connsiteY7" fmla="*/ 39166 h 174791"/>
                <a:gd name="connsiteX8" fmla="*/ 26813 w 65218"/>
                <a:gd name="connsiteY8" fmla="*/ 83599 h 174791"/>
                <a:gd name="connsiteX9" fmla="*/ 34529 w 65218"/>
                <a:gd name="connsiteY9" fmla="*/ 165456 h 174791"/>
                <a:gd name="connsiteX10" fmla="*/ 58 w 65218"/>
                <a:gd name="connsiteY10" fmla="*/ 172899 h 17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218" h="174791">
                  <a:moveTo>
                    <a:pt x="58" y="172899"/>
                  </a:moveTo>
                  <a:cubicBezTo>
                    <a:pt x="-700" y="171498"/>
                    <a:pt x="16139" y="177182"/>
                    <a:pt x="31680" y="162684"/>
                  </a:cubicBezTo>
                  <a:cubicBezTo>
                    <a:pt x="49890" y="147790"/>
                    <a:pt x="34565" y="115589"/>
                    <a:pt x="21728" y="85294"/>
                  </a:cubicBezTo>
                  <a:cubicBezTo>
                    <a:pt x="15021" y="69673"/>
                    <a:pt x="9469" y="54060"/>
                    <a:pt x="8207" y="38917"/>
                  </a:cubicBezTo>
                  <a:cubicBezTo>
                    <a:pt x="7774" y="22541"/>
                    <a:pt x="20646" y="12860"/>
                    <a:pt x="30166" y="8292"/>
                  </a:cubicBezTo>
                  <a:cubicBezTo>
                    <a:pt x="50647" y="-882"/>
                    <a:pt x="65214" y="-201"/>
                    <a:pt x="65214" y="195"/>
                  </a:cubicBezTo>
                  <a:cubicBezTo>
                    <a:pt x="65503" y="1208"/>
                    <a:pt x="51224" y="2074"/>
                    <a:pt x="32185" y="11607"/>
                  </a:cubicBezTo>
                  <a:cubicBezTo>
                    <a:pt x="23243" y="16498"/>
                    <a:pt x="12533" y="25424"/>
                    <a:pt x="13326" y="39166"/>
                  </a:cubicBezTo>
                  <a:cubicBezTo>
                    <a:pt x="14697" y="52697"/>
                    <a:pt x="20105" y="68097"/>
                    <a:pt x="26813" y="83599"/>
                  </a:cubicBezTo>
                  <a:cubicBezTo>
                    <a:pt x="39252" y="112779"/>
                    <a:pt x="55875" y="148720"/>
                    <a:pt x="34529" y="165456"/>
                  </a:cubicBezTo>
                  <a:cubicBezTo>
                    <a:pt x="16284" y="180636"/>
                    <a:pt x="-1133" y="172687"/>
                    <a:pt x="58" y="172899"/>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55" name="Freeform 1454">
              <a:extLst>
                <a:ext uri="{FF2B5EF4-FFF2-40B4-BE49-F238E27FC236}">
                  <a16:creationId xmlns:a16="http://schemas.microsoft.com/office/drawing/2014/main" id="{F2AAE99F-7047-DEF0-2091-815C83562040}"/>
                </a:ext>
              </a:extLst>
            </p:cNvPr>
            <p:cNvSpPr/>
            <p:nvPr/>
          </p:nvSpPr>
          <p:spPr>
            <a:xfrm>
              <a:off x="4597420" y="-1387020"/>
              <a:ext cx="141940" cy="212692"/>
            </a:xfrm>
            <a:custGeom>
              <a:avLst/>
              <a:gdLst>
                <a:gd name="connsiteX0" fmla="*/ 8340 w 141940"/>
                <a:gd name="connsiteY0" fmla="*/ 12733 h 212692"/>
                <a:gd name="connsiteX1" fmla="*/ 116111 w 141940"/>
                <a:gd name="connsiteY1" fmla="*/ 21584 h 212692"/>
                <a:gd name="connsiteX2" fmla="*/ 93689 w 141940"/>
                <a:gd name="connsiteY2" fmla="*/ 144411 h 212692"/>
                <a:gd name="connsiteX3" fmla="*/ 121308 w 141940"/>
                <a:gd name="connsiteY3" fmla="*/ 162077 h 212692"/>
                <a:gd name="connsiteX4" fmla="*/ 105625 w 141940"/>
                <a:gd name="connsiteY4" fmla="*/ 198497 h 212692"/>
                <a:gd name="connsiteX5" fmla="*/ 11008 w 141940"/>
                <a:gd name="connsiteY5" fmla="*/ 191009 h 212692"/>
                <a:gd name="connsiteX6" fmla="*/ 26184 w 141940"/>
                <a:gd name="connsiteY6" fmla="*/ 96091 h 212692"/>
                <a:gd name="connsiteX7" fmla="*/ 6716 w 141940"/>
                <a:gd name="connsiteY7" fmla="*/ 29064 h 212692"/>
                <a:gd name="connsiteX8" fmla="*/ 8340 w 141940"/>
                <a:gd name="connsiteY8" fmla="*/ 12733 h 21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940" h="212692">
                  <a:moveTo>
                    <a:pt x="8340" y="12733"/>
                  </a:moveTo>
                  <a:cubicBezTo>
                    <a:pt x="8340" y="12733"/>
                    <a:pt x="71581" y="-21126"/>
                    <a:pt x="116111" y="21584"/>
                  </a:cubicBezTo>
                  <a:cubicBezTo>
                    <a:pt x="160687" y="64360"/>
                    <a:pt x="143914" y="115664"/>
                    <a:pt x="93689" y="144411"/>
                  </a:cubicBezTo>
                  <a:cubicBezTo>
                    <a:pt x="43390" y="173167"/>
                    <a:pt x="119610" y="202845"/>
                    <a:pt x="121308" y="162077"/>
                  </a:cubicBezTo>
                  <a:cubicBezTo>
                    <a:pt x="121308" y="162077"/>
                    <a:pt x="139447" y="179891"/>
                    <a:pt x="105625" y="198497"/>
                  </a:cubicBezTo>
                  <a:cubicBezTo>
                    <a:pt x="71840" y="217057"/>
                    <a:pt x="37289" y="220189"/>
                    <a:pt x="11008" y="191009"/>
                  </a:cubicBezTo>
                  <a:cubicBezTo>
                    <a:pt x="-10915" y="166683"/>
                    <a:pt x="9384" y="117110"/>
                    <a:pt x="26184" y="96091"/>
                  </a:cubicBezTo>
                  <a:cubicBezTo>
                    <a:pt x="50775" y="65364"/>
                    <a:pt x="22722" y="30104"/>
                    <a:pt x="6716" y="29064"/>
                  </a:cubicBezTo>
                  <a:cubicBezTo>
                    <a:pt x="-9290" y="27912"/>
                    <a:pt x="8340" y="12733"/>
                    <a:pt x="8340" y="12733"/>
                  </a:cubicBezTo>
                </a:path>
              </a:pathLst>
            </a:custGeom>
            <a:solidFill>
              <a:srgbClr val="746575"/>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56" name="Freeform 1455">
              <a:extLst>
                <a:ext uri="{FF2B5EF4-FFF2-40B4-BE49-F238E27FC236}">
                  <a16:creationId xmlns:a16="http://schemas.microsoft.com/office/drawing/2014/main" id="{6C5A2D3A-23D7-2E6F-E708-4282B1281778}"/>
                </a:ext>
              </a:extLst>
            </p:cNvPr>
            <p:cNvSpPr/>
            <p:nvPr/>
          </p:nvSpPr>
          <p:spPr>
            <a:xfrm>
              <a:off x="4620898" y="-1374892"/>
              <a:ext cx="94593" cy="182420"/>
            </a:xfrm>
            <a:custGeom>
              <a:avLst/>
              <a:gdLst>
                <a:gd name="connsiteX0" fmla="*/ 71540 w 94593"/>
                <a:gd name="connsiteY0" fmla="*/ 177370 h 182420"/>
                <a:gd name="connsiteX1" fmla="*/ 32706 w 94593"/>
                <a:gd name="connsiteY1" fmla="*/ 168951 h 182420"/>
                <a:gd name="connsiteX2" fmla="*/ 83226 w 94593"/>
                <a:gd name="connsiteY2" fmla="*/ 79753 h 182420"/>
                <a:gd name="connsiteX3" fmla="*/ 89540 w 94593"/>
                <a:gd name="connsiteY3" fmla="*/ 21790 h 182420"/>
                <a:gd name="connsiteX4" fmla="*/ 45758 w 94593"/>
                <a:gd name="connsiteY4" fmla="*/ 1102 h 182420"/>
                <a:gd name="connsiteX5" fmla="*/ 1 w 94593"/>
                <a:gd name="connsiteY5" fmla="*/ 2437 h 182420"/>
                <a:gd name="connsiteX6" fmla="*/ 44928 w 94593"/>
                <a:gd name="connsiteY6" fmla="*/ 4851 h 182420"/>
                <a:gd name="connsiteX7" fmla="*/ 85137 w 94593"/>
                <a:gd name="connsiteY7" fmla="*/ 24525 h 182420"/>
                <a:gd name="connsiteX8" fmla="*/ 78214 w 94593"/>
                <a:gd name="connsiteY8" fmla="*/ 77672 h 182420"/>
                <a:gd name="connsiteX9" fmla="*/ 29318 w 94593"/>
                <a:gd name="connsiteY9" fmla="*/ 171042 h 182420"/>
                <a:gd name="connsiteX10" fmla="*/ 71540 w 94593"/>
                <a:gd name="connsiteY10" fmla="*/ 177370 h 18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593" h="182420">
                  <a:moveTo>
                    <a:pt x="71540" y="177370"/>
                  </a:moveTo>
                  <a:cubicBezTo>
                    <a:pt x="73488" y="174275"/>
                    <a:pt x="49441" y="189427"/>
                    <a:pt x="32706" y="168951"/>
                  </a:cubicBezTo>
                  <a:cubicBezTo>
                    <a:pt x="21453" y="144377"/>
                    <a:pt x="66712" y="117748"/>
                    <a:pt x="83226" y="79753"/>
                  </a:cubicBezTo>
                  <a:cubicBezTo>
                    <a:pt x="92060" y="61083"/>
                    <a:pt x="100174" y="39032"/>
                    <a:pt x="89540" y="21790"/>
                  </a:cubicBezTo>
                  <a:cubicBezTo>
                    <a:pt x="77817" y="6177"/>
                    <a:pt x="59282" y="2944"/>
                    <a:pt x="45758" y="1102"/>
                  </a:cubicBezTo>
                  <a:cubicBezTo>
                    <a:pt x="17493" y="-1846"/>
                    <a:pt x="-138" y="2005"/>
                    <a:pt x="1" y="2437"/>
                  </a:cubicBezTo>
                  <a:cubicBezTo>
                    <a:pt x="-73" y="3405"/>
                    <a:pt x="17604" y="964"/>
                    <a:pt x="44928" y="4851"/>
                  </a:cubicBezTo>
                  <a:cubicBezTo>
                    <a:pt x="58128" y="6969"/>
                    <a:pt x="75436" y="10967"/>
                    <a:pt x="85137" y="24525"/>
                  </a:cubicBezTo>
                  <a:cubicBezTo>
                    <a:pt x="94082" y="38811"/>
                    <a:pt x="86937" y="59462"/>
                    <a:pt x="78214" y="77672"/>
                  </a:cubicBezTo>
                  <a:cubicBezTo>
                    <a:pt x="63325" y="114874"/>
                    <a:pt x="16626" y="139449"/>
                    <a:pt x="29318" y="171042"/>
                  </a:cubicBezTo>
                  <a:cubicBezTo>
                    <a:pt x="50734" y="193811"/>
                    <a:pt x="73885" y="174957"/>
                    <a:pt x="71540" y="177370"/>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57" name="Freeform 1456">
              <a:extLst>
                <a:ext uri="{FF2B5EF4-FFF2-40B4-BE49-F238E27FC236}">
                  <a16:creationId xmlns:a16="http://schemas.microsoft.com/office/drawing/2014/main" id="{95A9150F-46DB-5AB3-F73C-703AB22DACC1}"/>
                </a:ext>
              </a:extLst>
            </p:cNvPr>
            <p:cNvSpPr/>
            <p:nvPr/>
          </p:nvSpPr>
          <p:spPr>
            <a:xfrm>
              <a:off x="4613893" y="-1366687"/>
              <a:ext cx="52119" cy="180360"/>
            </a:xfrm>
            <a:custGeom>
              <a:avLst/>
              <a:gdLst>
                <a:gd name="connsiteX0" fmla="*/ 43394 w 52119"/>
                <a:gd name="connsiteY0" fmla="*/ 179528 h 180360"/>
                <a:gd name="connsiteX1" fmla="*/ 13283 w 52119"/>
                <a:gd name="connsiteY1" fmla="*/ 165389 h 180360"/>
                <a:gd name="connsiteX2" fmla="*/ 32687 w 52119"/>
                <a:gd name="connsiteY2" fmla="*/ 89869 h 180360"/>
                <a:gd name="connsiteX3" fmla="*/ 51795 w 52119"/>
                <a:gd name="connsiteY3" fmla="*/ 45464 h 180360"/>
                <a:gd name="connsiteX4" fmla="*/ 33730 w 52119"/>
                <a:gd name="connsiteY4" fmla="*/ 12406 h 180360"/>
                <a:gd name="connsiteX5" fmla="*/ 9 w 52119"/>
                <a:gd name="connsiteY5" fmla="*/ 64 h 180360"/>
                <a:gd name="connsiteX6" fmla="*/ 31385 w 52119"/>
                <a:gd name="connsiteY6" fmla="*/ 15492 h 180360"/>
                <a:gd name="connsiteX7" fmla="*/ 46708 w 52119"/>
                <a:gd name="connsiteY7" fmla="*/ 45141 h 180360"/>
                <a:gd name="connsiteX8" fmla="*/ 27813 w 52119"/>
                <a:gd name="connsiteY8" fmla="*/ 87530 h 180360"/>
                <a:gd name="connsiteX9" fmla="*/ 10108 w 52119"/>
                <a:gd name="connsiteY9" fmla="*/ 167867 h 180360"/>
                <a:gd name="connsiteX10" fmla="*/ 43394 w 52119"/>
                <a:gd name="connsiteY10" fmla="*/ 179528 h 180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19" h="180360">
                  <a:moveTo>
                    <a:pt x="43394" y="179528"/>
                  </a:moveTo>
                  <a:cubicBezTo>
                    <a:pt x="44290" y="178164"/>
                    <a:pt x="26880" y="181757"/>
                    <a:pt x="13283" y="165389"/>
                  </a:cubicBezTo>
                  <a:cubicBezTo>
                    <a:pt x="-3018" y="148404"/>
                    <a:pt x="16200" y="118359"/>
                    <a:pt x="32687" y="89869"/>
                  </a:cubicBezTo>
                  <a:cubicBezTo>
                    <a:pt x="41336" y="75150"/>
                    <a:pt x="48693" y="60395"/>
                    <a:pt x="51795" y="45464"/>
                  </a:cubicBezTo>
                  <a:cubicBezTo>
                    <a:pt x="54213" y="29345"/>
                    <a:pt x="42638" y="18089"/>
                    <a:pt x="33730" y="12406"/>
                  </a:cubicBezTo>
                  <a:cubicBezTo>
                    <a:pt x="14548" y="819"/>
                    <a:pt x="9" y="-333"/>
                    <a:pt x="9" y="64"/>
                  </a:cubicBezTo>
                  <a:cubicBezTo>
                    <a:pt x="-415" y="1031"/>
                    <a:pt x="13643" y="3656"/>
                    <a:pt x="31385" y="15492"/>
                  </a:cubicBezTo>
                  <a:cubicBezTo>
                    <a:pt x="39674" y="21433"/>
                    <a:pt x="49127" y="31583"/>
                    <a:pt x="46708" y="45141"/>
                  </a:cubicBezTo>
                  <a:cubicBezTo>
                    <a:pt x="43644" y="58423"/>
                    <a:pt x="36434" y="72958"/>
                    <a:pt x="27813" y="87530"/>
                  </a:cubicBezTo>
                  <a:cubicBezTo>
                    <a:pt x="11880" y="114978"/>
                    <a:pt x="-9000" y="148625"/>
                    <a:pt x="10108" y="167867"/>
                  </a:cubicBezTo>
                  <a:cubicBezTo>
                    <a:pt x="26336" y="185174"/>
                    <a:pt x="44613" y="179417"/>
                    <a:pt x="43394" y="179528"/>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58" name="Freeform 1457">
              <a:extLst>
                <a:ext uri="{FF2B5EF4-FFF2-40B4-BE49-F238E27FC236}">
                  <a16:creationId xmlns:a16="http://schemas.microsoft.com/office/drawing/2014/main" id="{0FFF3BF9-49E8-43D7-0C4A-D0B3EFFB30F4}"/>
                </a:ext>
              </a:extLst>
            </p:cNvPr>
            <p:cNvSpPr/>
            <p:nvPr/>
          </p:nvSpPr>
          <p:spPr>
            <a:xfrm>
              <a:off x="4123029" y="-1735276"/>
              <a:ext cx="536609" cy="535539"/>
            </a:xfrm>
            <a:custGeom>
              <a:avLst/>
              <a:gdLst>
                <a:gd name="connsiteX0" fmla="*/ 526071 w 536609"/>
                <a:gd name="connsiteY0" fmla="*/ 193748 h 535539"/>
                <a:gd name="connsiteX1" fmla="*/ 342498 w 536609"/>
                <a:gd name="connsiteY1" fmla="*/ 525016 h 535539"/>
                <a:gd name="connsiteX2" fmla="*/ 10548 w 536609"/>
                <a:gd name="connsiteY2" fmla="*/ 341812 h 535539"/>
                <a:gd name="connsiteX3" fmla="*/ 194119 w 536609"/>
                <a:gd name="connsiteY3" fmla="*/ 10508 h 535539"/>
                <a:gd name="connsiteX4" fmla="*/ 526071 w 536609"/>
                <a:gd name="connsiteY4" fmla="*/ 193748 h 535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609" h="535539">
                  <a:moveTo>
                    <a:pt x="526071" y="193748"/>
                  </a:moveTo>
                  <a:cubicBezTo>
                    <a:pt x="567065" y="335835"/>
                    <a:pt x="484818" y="484148"/>
                    <a:pt x="342498" y="525016"/>
                  </a:cubicBezTo>
                  <a:cubicBezTo>
                    <a:pt x="200178" y="565931"/>
                    <a:pt x="51546" y="483927"/>
                    <a:pt x="10548" y="341812"/>
                  </a:cubicBezTo>
                  <a:cubicBezTo>
                    <a:pt x="-30450" y="199763"/>
                    <a:pt x="51690" y="51413"/>
                    <a:pt x="194119" y="10508"/>
                  </a:cubicBezTo>
                  <a:cubicBezTo>
                    <a:pt x="336441" y="-30370"/>
                    <a:pt x="485104" y="51634"/>
                    <a:pt x="526071" y="193748"/>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59" name="Freeform 1458">
              <a:extLst>
                <a:ext uri="{FF2B5EF4-FFF2-40B4-BE49-F238E27FC236}">
                  <a16:creationId xmlns:a16="http://schemas.microsoft.com/office/drawing/2014/main" id="{7703E89D-85B7-8560-3DC1-D925C16D73C9}"/>
                </a:ext>
              </a:extLst>
            </p:cNvPr>
            <p:cNvSpPr/>
            <p:nvPr/>
          </p:nvSpPr>
          <p:spPr>
            <a:xfrm>
              <a:off x="4120578" y="-1749681"/>
              <a:ext cx="541311" cy="408438"/>
            </a:xfrm>
            <a:custGeom>
              <a:avLst/>
              <a:gdLst>
                <a:gd name="connsiteX0" fmla="*/ 507281 w 541311"/>
                <a:gd name="connsiteY0" fmla="*/ 343193 h 408438"/>
                <a:gd name="connsiteX1" fmla="*/ 507244 w 541311"/>
                <a:gd name="connsiteY1" fmla="*/ 408424 h 408438"/>
                <a:gd name="connsiteX2" fmla="*/ 531586 w 541311"/>
                <a:gd name="connsiteY2" fmla="*/ 193618 h 408438"/>
                <a:gd name="connsiteX3" fmla="*/ 197508 w 541311"/>
                <a:gd name="connsiteY3" fmla="*/ 10378 h 408438"/>
                <a:gd name="connsiteX4" fmla="*/ 12782 w 541311"/>
                <a:gd name="connsiteY4" fmla="*/ 355315 h 408438"/>
                <a:gd name="connsiteX5" fmla="*/ 112843 w 541311"/>
                <a:gd name="connsiteY5" fmla="*/ 180705 h 408438"/>
                <a:gd name="connsiteX6" fmla="*/ 434339 w 541311"/>
                <a:gd name="connsiteY6" fmla="*/ 158792 h 408438"/>
                <a:gd name="connsiteX7" fmla="*/ 458321 w 541311"/>
                <a:gd name="connsiteY7" fmla="*/ 260360 h 408438"/>
                <a:gd name="connsiteX8" fmla="*/ 507281 w 541311"/>
                <a:gd name="connsiteY8" fmla="*/ 343193 h 408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311" h="408438">
                  <a:moveTo>
                    <a:pt x="507281" y="343193"/>
                  </a:moveTo>
                  <a:cubicBezTo>
                    <a:pt x="514638" y="371397"/>
                    <a:pt x="506810" y="409281"/>
                    <a:pt x="507244" y="408424"/>
                  </a:cubicBezTo>
                  <a:cubicBezTo>
                    <a:pt x="539229" y="348259"/>
                    <a:pt x="551673" y="263381"/>
                    <a:pt x="531586" y="193618"/>
                  </a:cubicBezTo>
                  <a:cubicBezTo>
                    <a:pt x="490592" y="51532"/>
                    <a:pt x="339973" y="-30141"/>
                    <a:pt x="197508" y="10378"/>
                  </a:cubicBezTo>
                  <a:cubicBezTo>
                    <a:pt x="25908" y="59094"/>
                    <a:pt x="-27567" y="213486"/>
                    <a:pt x="12782" y="355315"/>
                  </a:cubicBezTo>
                  <a:cubicBezTo>
                    <a:pt x="5282" y="290765"/>
                    <a:pt x="10185" y="236182"/>
                    <a:pt x="112843" y="180705"/>
                  </a:cubicBezTo>
                  <a:cubicBezTo>
                    <a:pt x="228842" y="117915"/>
                    <a:pt x="324793" y="241146"/>
                    <a:pt x="434339" y="158792"/>
                  </a:cubicBezTo>
                  <a:cubicBezTo>
                    <a:pt x="434339" y="158792"/>
                    <a:pt x="420234" y="203013"/>
                    <a:pt x="458321" y="260360"/>
                  </a:cubicBezTo>
                  <a:cubicBezTo>
                    <a:pt x="473312" y="283138"/>
                    <a:pt x="498521" y="309583"/>
                    <a:pt x="507281" y="343193"/>
                  </a:cubicBezTo>
                </a:path>
              </a:pathLst>
            </a:custGeom>
            <a:solidFill>
              <a:srgbClr val="746575"/>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60" name="Freeform 1459">
              <a:extLst>
                <a:ext uri="{FF2B5EF4-FFF2-40B4-BE49-F238E27FC236}">
                  <a16:creationId xmlns:a16="http://schemas.microsoft.com/office/drawing/2014/main" id="{337946AF-20D5-1348-CAD1-BE48536F81A9}"/>
                </a:ext>
              </a:extLst>
            </p:cNvPr>
            <p:cNvSpPr/>
            <p:nvPr/>
          </p:nvSpPr>
          <p:spPr>
            <a:xfrm>
              <a:off x="4587780" y="-1625231"/>
              <a:ext cx="55620" cy="202757"/>
            </a:xfrm>
            <a:custGeom>
              <a:avLst/>
              <a:gdLst>
                <a:gd name="connsiteX0" fmla="*/ 52486 w 55620"/>
                <a:gd name="connsiteY0" fmla="*/ 202726 h 202757"/>
                <a:gd name="connsiteX1" fmla="*/ 26455 w 55620"/>
                <a:gd name="connsiteY1" fmla="*/ 102521 h 202757"/>
                <a:gd name="connsiteX2" fmla="*/ 4817 w 55620"/>
                <a:gd name="connsiteY2" fmla="*/ 124 h 202757"/>
                <a:gd name="connsiteX3" fmla="*/ 34199 w 55620"/>
                <a:gd name="connsiteY3" fmla="*/ 97916 h 202757"/>
                <a:gd name="connsiteX4" fmla="*/ 52486 w 55620"/>
                <a:gd name="connsiteY4" fmla="*/ 202726 h 202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0" h="202757">
                  <a:moveTo>
                    <a:pt x="52486" y="202726"/>
                  </a:moveTo>
                  <a:cubicBezTo>
                    <a:pt x="48230" y="203380"/>
                    <a:pt x="56593" y="152609"/>
                    <a:pt x="26455" y="102521"/>
                  </a:cubicBezTo>
                  <a:cubicBezTo>
                    <a:pt x="-14263" y="53768"/>
                    <a:pt x="3913" y="-3008"/>
                    <a:pt x="4817" y="124"/>
                  </a:cubicBezTo>
                  <a:cubicBezTo>
                    <a:pt x="9036" y="-742"/>
                    <a:pt x="-4995" y="51364"/>
                    <a:pt x="34199" y="97916"/>
                  </a:cubicBezTo>
                  <a:cubicBezTo>
                    <a:pt x="66184" y="151780"/>
                    <a:pt x="53030" y="204236"/>
                    <a:pt x="52486" y="202726"/>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61" name="Freeform 1460">
              <a:extLst>
                <a:ext uri="{FF2B5EF4-FFF2-40B4-BE49-F238E27FC236}">
                  <a16:creationId xmlns:a16="http://schemas.microsoft.com/office/drawing/2014/main" id="{C4F2C87B-B286-AD93-7AF0-4105F66E73E9}"/>
                </a:ext>
              </a:extLst>
            </p:cNvPr>
            <p:cNvSpPr/>
            <p:nvPr/>
          </p:nvSpPr>
          <p:spPr>
            <a:xfrm>
              <a:off x="4264295" y="-1719081"/>
              <a:ext cx="295179" cy="62803"/>
            </a:xfrm>
            <a:custGeom>
              <a:avLst/>
              <a:gdLst>
                <a:gd name="connsiteX0" fmla="*/ 64 w 295179"/>
                <a:gd name="connsiteY0" fmla="*/ 34499 h 62803"/>
                <a:gd name="connsiteX1" fmla="*/ 151508 w 295179"/>
                <a:gd name="connsiteY1" fmla="*/ 2298 h 62803"/>
                <a:gd name="connsiteX2" fmla="*/ 295126 w 295179"/>
                <a:gd name="connsiteY2" fmla="*/ 62675 h 62803"/>
                <a:gd name="connsiteX3" fmla="*/ 150390 w 295179"/>
                <a:gd name="connsiteY3" fmla="*/ 11260 h 62803"/>
                <a:gd name="connsiteX4" fmla="*/ 64 w 295179"/>
                <a:gd name="connsiteY4" fmla="*/ 34499 h 62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79" h="62803">
                  <a:moveTo>
                    <a:pt x="64" y="34499"/>
                  </a:moveTo>
                  <a:cubicBezTo>
                    <a:pt x="-2316" y="34425"/>
                    <a:pt x="61832" y="-10514"/>
                    <a:pt x="151508" y="2298"/>
                  </a:cubicBezTo>
                  <a:cubicBezTo>
                    <a:pt x="239634" y="14171"/>
                    <a:pt x="297185" y="61597"/>
                    <a:pt x="295126" y="62675"/>
                  </a:cubicBezTo>
                  <a:cubicBezTo>
                    <a:pt x="294120" y="65447"/>
                    <a:pt x="235451" y="22589"/>
                    <a:pt x="150390" y="11260"/>
                  </a:cubicBezTo>
                  <a:cubicBezTo>
                    <a:pt x="64247" y="-1267"/>
                    <a:pt x="821" y="38423"/>
                    <a:pt x="64" y="34499"/>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62" name="Freeform 1461">
              <a:extLst>
                <a:ext uri="{FF2B5EF4-FFF2-40B4-BE49-F238E27FC236}">
                  <a16:creationId xmlns:a16="http://schemas.microsoft.com/office/drawing/2014/main" id="{03DFABA2-224A-F885-0024-3377B41F416B}"/>
                </a:ext>
              </a:extLst>
            </p:cNvPr>
            <p:cNvSpPr/>
            <p:nvPr/>
          </p:nvSpPr>
          <p:spPr>
            <a:xfrm>
              <a:off x="4142844" y="-1672420"/>
              <a:ext cx="233490" cy="104745"/>
            </a:xfrm>
            <a:custGeom>
              <a:avLst/>
              <a:gdLst>
                <a:gd name="connsiteX0" fmla="*/ 71 w 233490"/>
                <a:gd name="connsiteY0" fmla="*/ 104669 h 104745"/>
                <a:gd name="connsiteX1" fmla="*/ 101828 w 233490"/>
                <a:gd name="connsiteY1" fmla="*/ 20187 h 104745"/>
                <a:gd name="connsiteX2" fmla="*/ 233476 w 233490"/>
                <a:gd name="connsiteY2" fmla="*/ 2594 h 104745"/>
                <a:gd name="connsiteX3" fmla="*/ 104460 w 233490"/>
                <a:gd name="connsiteY3" fmla="*/ 26809 h 104745"/>
                <a:gd name="connsiteX4" fmla="*/ 71 w 233490"/>
                <a:gd name="connsiteY4" fmla="*/ 104669 h 104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90" h="104745">
                  <a:moveTo>
                    <a:pt x="71" y="104669"/>
                  </a:moveTo>
                  <a:cubicBezTo>
                    <a:pt x="-1696" y="105599"/>
                    <a:pt x="29315" y="48326"/>
                    <a:pt x="101828" y="20187"/>
                  </a:cubicBezTo>
                  <a:cubicBezTo>
                    <a:pt x="172898" y="-7915"/>
                    <a:pt x="234594" y="1010"/>
                    <a:pt x="233476" y="2594"/>
                  </a:cubicBezTo>
                  <a:cubicBezTo>
                    <a:pt x="233764" y="4897"/>
                    <a:pt x="173006" y="-427"/>
                    <a:pt x="104460" y="26809"/>
                  </a:cubicBezTo>
                  <a:cubicBezTo>
                    <a:pt x="34651" y="53650"/>
                    <a:pt x="2163" y="107045"/>
                    <a:pt x="71" y="104669"/>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63" name="Freeform 1462">
              <a:extLst>
                <a:ext uri="{FF2B5EF4-FFF2-40B4-BE49-F238E27FC236}">
                  <a16:creationId xmlns:a16="http://schemas.microsoft.com/office/drawing/2014/main" id="{142DAE97-5BC2-E38D-17A2-8E152123ED94}"/>
                </a:ext>
              </a:extLst>
            </p:cNvPr>
            <p:cNvSpPr/>
            <p:nvPr/>
          </p:nvSpPr>
          <p:spPr>
            <a:xfrm>
              <a:off x="4351663" y="-1641336"/>
              <a:ext cx="203832" cy="35528"/>
            </a:xfrm>
            <a:custGeom>
              <a:avLst/>
              <a:gdLst>
                <a:gd name="connsiteX0" fmla="*/ 203789 w 203832"/>
                <a:gd name="connsiteY0" fmla="*/ 146 h 35528"/>
                <a:gd name="connsiteX1" fmla="*/ 103299 w 203832"/>
                <a:gd name="connsiteY1" fmla="*/ 35516 h 35528"/>
                <a:gd name="connsiteX2" fmla="*/ 28 w 203832"/>
                <a:gd name="connsiteY2" fmla="*/ 6944 h 35528"/>
                <a:gd name="connsiteX3" fmla="*/ 103299 w 203832"/>
                <a:gd name="connsiteY3" fmla="*/ 29289 h 35528"/>
                <a:gd name="connsiteX4" fmla="*/ 203789 w 203832"/>
                <a:gd name="connsiteY4" fmla="*/ 146 h 35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832" h="35528">
                  <a:moveTo>
                    <a:pt x="203789" y="146"/>
                  </a:moveTo>
                  <a:cubicBezTo>
                    <a:pt x="205340" y="-29"/>
                    <a:pt x="165571" y="36308"/>
                    <a:pt x="103299" y="35516"/>
                  </a:cubicBezTo>
                  <a:cubicBezTo>
                    <a:pt x="42144" y="35120"/>
                    <a:pt x="-1270" y="7846"/>
                    <a:pt x="28" y="6944"/>
                  </a:cubicBezTo>
                  <a:cubicBezTo>
                    <a:pt x="533" y="5000"/>
                    <a:pt x="44236" y="29040"/>
                    <a:pt x="103299" y="29289"/>
                  </a:cubicBezTo>
                  <a:cubicBezTo>
                    <a:pt x="163155" y="30229"/>
                    <a:pt x="202894" y="-2442"/>
                    <a:pt x="203789" y="146"/>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64" name="Freeform 1463">
              <a:extLst>
                <a:ext uri="{FF2B5EF4-FFF2-40B4-BE49-F238E27FC236}">
                  <a16:creationId xmlns:a16="http://schemas.microsoft.com/office/drawing/2014/main" id="{5C1BE9D4-F19D-515F-929A-EC6CE7B5AA82}"/>
                </a:ext>
              </a:extLst>
            </p:cNvPr>
            <p:cNvSpPr/>
            <p:nvPr/>
          </p:nvSpPr>
          <p:spPr>
            <a:xfrm>
              <a:off x="4165220" y="-1601820"/>
              <a:ext cx="195321" cy="66539"/>
            </a:xfrm>
            <a:custGeom>
              <a:avLst/>
              <a:gdLst>
                <a:gd name="connsiteX0" fmla="*/ 51 w 195321"/>
                <a:gd name="connsiteY0" fmla="*/ 66445 h 66539"/>
                <a:gd name="connsiteX1" fmla="*/ 88141 w 195321"/>
                <a:gd name="connsiteY1" fmla="*/ 6685 h 66539"/>
                <a:gd name="connsiteX2" fmla="*/ 195305 w 195321"/>
                <a:gd name="connsiteY2" fmla="*/ 7946 h 66539"/>
                <a:gd name="connsiteX3" fmla="*/ 89764 w 195321"/>
                <a:gd name="connsiteY3" fmla="*/ 12727 h 66539"/>
                <a:gd name="connsiteX4" fmla="*/ 51 w 195321"/>
                <a:gd name="connsiteY4" fmla="*/ 66445 h 66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21" h="66539">
                  <a:moveTo>
                    <a:pt x="51" y="66445"/>
                  </a:moveTo>
                  <a:cubicBezTo>
                    <a:pt x="-1391" y="67025"/>
                    <a:pt x="27708" y="21763"/>
                    <a:pt x="88141" y="6685"/>
                  </a:cubicBezTo>
                  <a:cubicBezTo>
                    <a:pt x="147384" y="-8495"/>
                    <a:pt x="196351" y="6758"/>
                    <a:pt x="195305" y="7946"/>
                  </a:cubicBezTo>
                  <a:cubicBezTo>
                    <a:pt x="195342" y="9964"/>
                    <a:pt x="146880" y="-2130"/>
                    <a:pt x="89764" y="12727"/>
                  </a:cubicBezTo>
                  <a:cubicBezTo>
                    <a:pt x="31674" y="27050"/>
                    <a:pt x="1566" y="68784"/>
                    <a:pt x="51" y="66445"/>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65" name="Freeform 1464">
              <a:extLst>
                <a:ext uri="{FF2B5EF4-FFF2-40B4-BE49-F238E27FC236}">
                  <a16:creationId xmlns:a16="http://schemas.microsoft.com/office/drawing/2014/main" id="{8B7A67C4-D820-4DBD-0E58-A4CFB2BE4AB5}"/>
                </a:ext>
              </a:extLst>
            </p:cNvPr>
            <p:cNvSpPr/>
            <p:nvPr/>
          </p:nvSpPr>
          <p:spPr>
            <a:xfrm>
              <a:off x="4120599" y="-1581729"/>
              <a:ext cx="59510" cy="110148"/>
            </a:xfrm>
            <a:custGeom>
              <a:avLst/>
              <a:gdLst>
                <a:gd name="connsiteX0" fmla="*/ 59456 w 59510"/>
                <a:gd name="connsiteY0" fmla="*/ 51 h 110148"/>
                <a:gd name="connsiteX1" fmla="*/ 212 w 59510"/>
                <a:gd name="connsiteY1" fmla="*/ 87665 h 110148"/>
                <a:gd name="connsiteX2" fmla="*/ 248 w 59510"/>
                <a:gd name="connsiteY2" fmla="*/ 110148 h 110148"/>
                <a:gd name="connsiteX3" fmla="*/ 5693 w 59510"/>
                <a:gd name="connsiteY3" fmla="*/ 90796 h 110148"/>
                <a:gd name="connsiteX4" fmla="*/ 59456 w 59510"/>
                <a:gd name="connsiteY4" fmla="*/ 51 h 11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10" h="110148">
                  <a:moveTo>
                    <a:pt x="59456" y="51"/>
                  </a:moveTo>
                  <a:cubicBezTo>
                    <a:pt x="58987" y="-1460"/>
                    <a:pt x="19972" y="30594"/>
                    <a:pt x="212" y="87665"/>
                  </a:cubicBezTo>
                  <a:cubicBezTo>
                    <a:pt x="-77" y="95144"/>
                    <a:pt x="-77" y="102632"/>
                    <a:pt x="248" y="110148"/>
                  </a:cubicBezTo>
                  <a:cubicBezTo>
                    <a:pt x="1618" y="103857"/>
                    <a:pt x="3349" y="97373"/>
                    <a:pt x="5693" y="90796"/>
                  </a:cubicBezTo>
                  <a:cubicBezTo>
                    <a:pt x="24479" y="34951"/>
                    <a:pt x="61115" y="1055"/>
                    <a:pt x="59456" y="51"/>
                  </a:cubicBezTo>
                </a:path>
              </a:pathLst>
            </a:custGeom>
            <a:solidFill>
              <a:srgbClr val="9888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66" name="Freeform 1465">
              <a:extLst>
                <a:ext uri="{FF2B5EF4-FFF2-40B4-BE49-F238E27FC236}">
                  <a16:creationId xmlns:a16="http://schemas.microsoft.com/office/drawing/2014/main" id="{D330E51A-5756-EC10-6D02-BCA92B367D4E}"/>
                </a:ext>
              </a:extLst>
            </p:cNvPr>
            <p:cNvSpPr/>
            <p:nvPr/>
          </p:nvSpPr>
          <p:spPr>
            <a:xfrm>
              <a:off x="4234902" y="-1537816"/>
              <a:ext cx="65990" cy="24626"/>
            </a:xfrm>
            <a:custGeom>
              <a:avLst/>
              <a:gdLst>
                <a:gd name="connsiteX0" fmla="*/ 286 w 65990"/>
                <a:gd name="connsiteY0" fmla="*/ 22668 h 24626"/>
                <a:gd name="connsiteX1" fmla="*/ 32883 w 65990"/>
                <a:gd name="connsiteY1" fmla="*/ 11477 h 24626"/>
                <a:gd name="connsiteX2" fmla="*/ 65587 w 65990"/>
                <a:gd name="connsiteY2" fmla="*/ 24317 h 24626"/>
                <a:gd name="connsiteX3" fmla="*/ 33532 w 65990"/>
                <a:gd name="connsiteY3" fmla="*/ 0 h 24626"/>
                <a:gd name="connsiteX4" fmla="*/ 286 w 65990"/>
                <a:gd name="connsiteY4" fmla="*/ 22668 h 24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0" h="24626">
                  <a:moveTo>
                    <a:pt x="286" y="22668"/>
                  </a:moveTo>
                  <a:cubicBezTo>
                    <a:pt x="3243" y="25726"/>
                    <a:pt x="15468" y="11256"/>
                    <a:pt x="32883" y="11477"/>
                  </a:cubicBezTo>
                  <a:cubicBezTo>
                    <a:pt x="50623" y="12766"/>
                    <a:pt x="63208" y="26877"/>
                    <a:pt x="65587" y="24317"/>
                  </a:cubicBezTo>
                  <a:cubicBezTo>
                    <a:pt x="68040" y="23598"/>
                    <a:pt x="59530" y="3058"/>
                    <a:pt x="33532" y="0"/>
                  </a:cubicBezTo>
                  <a:cubicBezTo>
                    <a:pt x="6669" y="930"/>
                    <a:pt x="-1732" y="22668"/>
                    <a:pt x="286" y="2266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67" name="Freeform 1466">
              <a:extLst>
                <a:ext uri="{FF2B5EF4-FFF2-40B4-BE49-F238E27FC236}">
                  <a16:creationId xmlns:a16="http://schemas.microsoft.com/office/drawing/2014/main" id="{FD1F8B35-A507-C3AB-A8CD-5D11F5A229E0}"/>
                </a:ext>
              </a:extLst>
            </p:cNvPr>
            <p:cNvSpPr/>
            <p:nvPr/>
          </p:nvSpPr>
          <p:spPr>
            <a:xfrm>
              <a:off x="4484304" y="-1523018"/>
              <a:ext cx="65817" cy="26613"/>
            </a:xfrm>
            <a:custGeom>
              <a:avLst/>
              <a:gdLst>
                <a:gd name="connsiteX0" fmla="*/ 263 w 65817"/>
                <a:gd name="connsiteY0" fmla="*/ 20534 h 26613"/>
                <a:gd name="connsiteX1" fmla="*/ 33544 w 65817"/>
                <a:gd name="connsiteY1" fmla="*/ 11425 h 26613"/>
                <a:gd name="connsiteX2" fmla="*/ 65352 w 65817"/>
                <a:gd name="connsiteY2" fmla="*/ 26328 h 26613"/>
                <a:gd name="connsiteX3" fmla="*/ 34987 w 65817"/>
                <a:gd name="connsiteY3" fmla="*/ 22 h 26613"/>
                <a:gd name="connsiteX4" fmla="*/ 263 w 65817"/>
                <a:gd name="connsiteY4" fmla="*/ 20534 h 26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17" h="26613">
                  <a:moveTo>
                    <a:pt x="263" y="20534"/>
                  </a:moveTo>
                  <a:cubicBezTo>
                    <a:pt x="3039" y="23694"/>
                    <a:pt x="16164" y="10135"/>
                    <a:pt x="33544" y="11425"/>
                  </a:cubicBezTo>
                  <a:cubicBezTo>
                    <a:pt x="51136" y="13985"/>
                    <a:pt x="62823" y="28842"/>
                    <a:pt x="65352" y="26328"/>
                  </a:cubicBezTo>
                  <a:cubicBezTo>
                    <a:pt x="67835" y="25895"/>
                    <a:pt x="60764" y="4848"/>
                    <a:pt x="34987" y="22"/>
                  </a:cubicBezTo>
                  <a:cubicBezTo>
                    <a:pt x="8051" y="-770"/>
                    <a:pt x="-1793" y="20387"/>
                    <a:pt x="263" y="20534"/>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68" name="Freeform 1467">
              <a:extLst>
                <a:ext uri="{FF2B5EF4-FFF2-40B4-BE49-F238E27FC236}">
                  <a16:creationId xmlns:a16="http://schemas.microsoft.com/office/drawing/2014/main" id="{F969605A-2648-68D9-9ED4-4C9FCD9FC998}"/>
                </a:ext>
              </a:extLst>
            </p:cNvPr>
            <p:cNvSpPr/>
            <p:nvPr/>
          </p:nvSpPr>
          <p:spPr>
            <a:xfrm>
              <a:off x="4366117" y="-1350777"/>
              <a:ext cx="37641" cy="9374"/>
            </a:xfrm>
            <a:custGeom>
              <a:avLst/>
              <a:gdLst>
                <a:gd name="connsiteX0" fmla="*/ 70 w 37641"/>
                <a:gd name="connsiteY0" fmla="*/ 162 h 9374"/>
                <a:gd name="connsiteX1" fmla="*/ 18207 w 37641"/>
                <a:gd name="connsiteY1" fmla="*/ 9373 h 9374"/>
                <a:gd name="connsiteX2" fmla="*/ 37606 w 37641"/>
                <a:gd name="connsiteY2" fmla="*/ 3183 h 9374"/>
                <a:gd name="connsiteX3" fmla="*/ 17955 w 37641"/>
                <a:gd name="connsiteY3" fmla="*/ 3542 h 9374"/>
                <a:gd name="connsiteX4" fmla="*/ 70 w 37641"/>
                <a:gd name="connsiteY4" fmla="*/ 162 h 9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1" h="9374">
                  <a:moveTo>
                    <a:pt x="70" y="162"/>
                  </a:moveTo>
                  <a:cubicBezTo>
                    <a:pt x="-759" y="411"/>
                    <a:pt x="5839" y="9124"/>
                    <a:pt x="18207" y="9373"/>
                  </a:cubicBezTo>
                  <a:cubicBezTo>
                    <a:pt x="30034" y="9483"/>
                    <a:pt x="38255" y="4049"/>
                    <a:pt x="37606" y="3183"/>
                  </a:cubicBezTo>
                  <a:cubicBezTo>
                    <a:pt x="37210" y="2179"/>
                    <a:pt x="28411" y="3616"/>
                    <a:pt x="17955" y="3542"/>
                  </a:cubicBezTo>
                  <a:cubicBezTo>
                    <a:pt x="7354" y="3432"/>
                    <a:pt x="1008" y="-879"/>
                    <a:pt x="70" y="162"/>
                  </a:cubicBezTo>
                </a:path>
              </a:pathLst>
            </a:custGeom>
            <a:solidFill>
              <a:srgbClr val="CB9D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69" name="Freeform 1468">
              <a:extLst>
                <a:ext uri="{FF2B5EF4-FFF2-40B4-BE49-F238E27FC236}">
                  <a16:creationId xmlns:a16="http://schemas.microsoft.com/office/drawing/2014/main" id="{1F1EA4EF-4393-2F9D-46B6-B71A561CAD19}"/>
                </a:ext>
              </a:extLst>
            </p:cNvPr>
            <p:cNvSpPr/>
            <p:nvPr/>
          </p:nvSpPr>
          <p:spPr>
            <a:xfrm>
              <a:off x="4194088" y="-1387521"/>
              <a:ext cx="77370" cy="41191"/>
            </a:xfrm>
            <a:custGeom>
              <a:avLst/>
              <a:gdLst>
                <a:gd name="connsiteX0" fmla="*/ 30 w 77370"/>
                <a:gd name="connsiteY0" fmla="*/ 17619 h 41191"/>
                <a:gd name="connsiteX1" fmla="*/ 37133 w 77370"/>
                <a:gd name="connsiteY1" fmla="*/ 40968 h 41191"/>
                <a:gd name="connsiteX2" fmla="*/ 77339 w 77370"/>
                <a:gd name="connsiteY2" fmla="*/ 23560 h 41191"/>
                <a:gd name="connsiteX3" fmla="*/ 40271 w 77370"/>
                <a:gd name="connsiteY3" fmla="*/ 238 h 41191"/>
                <a:gd name="connsiteX4" fmla="*/ 30 w 77370"/>
                <a:gd name="connsiteY4" fmla="*/ 17619 h 4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70" h="41191">
                  <a:moveTo>
                    <a:pt x="30" y="17619"/>
                  </a:moveTo>
                  <a:cubicBezTo>
                    <a:pt x="-799" y="28847"/>
                    <a:pt x="15715" y="39283"/>
                    <a:pt x="37133" y="40968"/>
                  </a:cubicBezTo>
                  <a:cubicBezTo>
                    <a:pt x="58444" y="42626"/>
                    <a:pt x="76510" y="34852"/>
                    <a:pt x="77339" y="23560"/>
                  </a:cubicBezTo>
                  <a:cubicBezTo>
                    <a:pt x="78204" y="12332"/>
                    <a:pt x="61617" y="1859"/>
                    <a:pt x="40271" y="238"/>
                  </a:cubicBezTo>
                  <a:cubicBezTo>
                    <a:pt x="18889" y="-1484"/>
                    <a:pt x="896" y="6326"/>
                    <a:pt x="30" y="17619"/>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70" name="Freeform 1469">
              <a:extLst>
                <a:ext uri="{FF2B5EF4-FFF2-40B4-BE49-F238E27FC236}">
                  <a16:creationId xmlns:a16="http://schemas.microsoft.com/office/drawing/2014/main" id="{36C802F4-0D12-F142-18C5-98FBF54DED9C}"/>
                </a:ext>
              </a:extLst>
            </p:cNvPr>
            <p:cNvSpPr/>
            <p:nvPr/>
          </p:nvSpPr>
          <p:spPr>
            <a:xfrm>
              <a:off x="4495550" y="-1370338"/>
              <a:ext cx="77521" cy="41049"/>
            </a:xfrm>
            <a:custGeom>
              <a:avLst/>
              <a:gdLst>
                <a:gd name="connsiteX0" fmla="*/ 14 w 77521"/>
                <a:gd name="connsiteY0" fmla="*/ 18462 h 41049"/>
                <a:gd name="connsiteX1" fmla="*/ 37730 w 77521"/>
                <a:gd name="connsiteY1" fmla="*/ 40954 h 41049"/>
                <a:gd name="connsiteX2" fmla="*/ 77506 w 77521"/>
                <a:gd name="connsiteY2" fmla="*/ 22533 h 41049"/>
                <a:gd name="connsiteX3" fmla="*/ 39890 w 77521"/>
                <a:gd name="connsiteY3" fmla="*/ 113 h 41049"/>
                <a:gd name="connsiteX4" fmla="*/ 14 w 77521"/>
                <a:gd name="connsiteY4" fmla="*/ 18462 h 41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21" h="41049">
                  <a:moveTo>
                    <a:pt x="14" y="18462"/>
                  </a:moveTo>
                  <a:cubicBezTo>
                    <a:pt x="-563" y="29763"/>
                    <a:pt x="16276" y="39766"/>
                    <a:pt x="37730" y="40954"/>
                  </a:cubicBezTo>
                  <a:cubicBezTo>
                    <a:pt x="59081" y="42032"/>
                    <a:pt x="76887" y="33825"/>
                    <a:pt x="77506" y="22533"/>
                  </a:cubicBezTo>
                  <a:cubicBezTo>
                    <a:pt x="78115" y="11231"/>
                    <a:pt x="61241" y="1228"/>
                    <a:pt x="39890" y="113"/>
                  </a:cubicBezTo>
                  <a:cubicBezTo>
                    <a:pt x="18439" y="-1075"/>
                    <a:pt x="627" y="7206"/>
                    <a:pt x="14" y="18462"/>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71" name="Freeform 1470">
              <a:extLst>
                <a:ext uri="{FF2B5EF4-FFF2-40B4-BE49-F238E27FC236}">
                  <a16:creationId xmlns:a16="http://schemas.microsoft.com/office/drawing/2014/main" id="{1D1F4661-4471-FC6A-9F39-6D5982C5F670}"/>
                </a:ext>
              </a:extLst>
            </p:cNvPr>
            <p:cNvSpPr/>
            <p:nvPr/>
          </p:nvSpPr>
          <p:spPr>
            <a:xfrm>
              <a:off x="4319709" y="-1313228"/>
              <a:ext cx="124616" cy="55717"/>
            </a:xfrm>
            <a:custGeom>
              <a:avLst/>
              <a:gdLst>
                <a:gd name="connsiteX0" fmla="*/ 124617 w 124616"/>
                <a:gd name="connsiteY0" fmla="*/ 8087 h 55717"/>
                <a:gd name="connsiteX1" fmla="*/ 0 w 124616"/>
                <a:gd name="connsiteY1" fmla="*/ 0 h 55717"/>
                <a:gd name="connsiteX2" fmla="*/ 66022 w 124616"/>
                <a:gd name="connsiteY2" fmla="*/ 55689 h 55717"/>
                <a:gd name="connsiteX3" fmla="*/ 124617 w 124616"/>
                <a:gd name="connsiteY3" fmla="*/ 8087 h 55717"/>
              </a:gdLst>
              <a:ahLst/>
              <a:cxnLst>
                <a:cxn ang="0">
                  <a:pos x="connsiteX0" y="connsiteY0"/>
                </a:cxn>
                <a:cxn ang="0">
                  <a:pos x="connsiteX1" y="connsiteY1"/>
                </a:cxn>
                <a:cxn ang="0">
                  <a:pos x="connsiteX2" y="connsiteY2"/>
                </a:cxn>
                <a:cxn ang="0">
                  <a:pos x="connsiteX3" y="connsiteY3"/>
                </a:cxn>
              </a:cxnLst>
              <a:rect l="l" t="t" r="r" b="b"/>
              <a:pathLst>
                <a:path w="124616" h="55717">
                  <a:moveTo>
                    <a:pt x="124617" y="8087"/>
                  </a:moveTo>
                  <a:lnTo>
                    <a:pt x="0" y="0"/>
                  </a:lnTo>
                  <a:cubicBezTo>
                    <a:pt x="0" y="0"/>
                    <a:pt x="4183" y="57172"/>
                    <a:pt x="66022" y="55689"/>
                  </a:cubicBezTo>
                  <a:cubicBezTo>
                    <a:pt x="108787" y="54648"/>
                    <a:pt x="124617" y="8087"/>
                    <a:pt x="124617" y="8087"/>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72" name="Freeform 1471">
              <a:extLst>
                <a:ext uri="{FF2B5EF4-FFF2-40B4-BE49-F238E27FC236}">
                  <a16:creationId xmlns:a16="http://schemas.microsoft.com/office/drawing/2014/main" id="{2DCDA66C-C9BB-F95D-3D9C-130BBCCD7901}"/>
                </a:ext>
              </a:extLst>
            </p:cNvPr>
            <p:cNvSpPr/>
            <p:nvPr/>
          </p:nvSpPr>
          <p:spPr>
            <a:xfrm>
              <a:off x="4242413" y="-1439109"/>
              <a:ext cx="41433" cy="41309"/>
            </a:xfrm>
            <a:custGeom>
              <a:avLst/>
              <a:gdLst>
                <a:gd name="connsiteX0" fmla="*/ 41418 w 41433"/>
                <a:gd name="connsiteY0" fmla="*/ 21568 h 41309"/>
                <a:gd name="connsiteX1" fmla="*/ 19783 w 41433"/>
                <a:gd name="connsiteY1" fmla="*/ 41288 h 41309"/>
                <a:gd name="connsiteX2" fmla="*/ 23 w 41433"/>
                <a:gd name="connsiteY2" fmla="*/ 19809 h 41309"/>
                <a:gd name="connsiteX3" fmla="*/ 21550 w 41433"/>
                <a:gd name="connsiteY3" fmla="*/ 15 h 41309"/>
                <a:gd name="connsiteX4" fmla="*/ 41418 w 41433"/>
                <a:gd name="connsiteY4" fmla="*/ 21568 h 41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33" h="41309">
                  <a:moveTo>
                    <a:pt x="41418" y="21568"/>
                  </a:moveTo>
                  <a:cubicBezTo>
                    <a:pt x="40877" y="32980"/>
                    <a:pt x="31286" y="41795"/>
                    <a:pt x="19783" y="41288"/>
                  </a:cubicBezTo>
                  <a:cubicBezTo>
                    <a:pt x="8388" y="40782"/>
                    <a:pt x="-517" y="31212"/>
                    <a:pt x="23" y="19809"/>
                  </a:cubicBezTo>
                  <a:cubicBezTo>
                    <a:pt x="492" y="8369"/>
                    <a:pt x="10155" y="-409"/>
                    <a:pt x="21550" y="15"/>
                  </a:cubicBezTo>
                  <a:cubicBezTo>
                    <a:pt x="32980" y="484"/>
                    <a:pt x="41850" y="10128"/>
                    <a:pt x="41418" y="2156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73" name="Freeform 1472">
              <a:extLst>
                <a:ext uri="{FF2B5EF4-FFF2-40B4-BE49-F238E27FC236}">
                  <a16:creationId xmlns:a16="http://schemas.microsoft.com/office/drawing/2014/main" id="{58758BBF-4C84-EADE-BF40-51A73FBEF413}"/>
                </a:ext>
              </a:extLst>
            </p:cNvPr>
            <p:cNvSpPr/>
            <p:nvPr/>
          </p:nvSpPr>
          <p:spPr>
            <a:xfrm>
              <a:off x="4491033" y="-1423779"/>
              <a:ext cx="41430" cy="41306"/>
            </a:xfrm>
            <a:custGeom>
              <a:avLst/>
              <a:gdLst>
                <a:gd name="connsiteX0" fmla="*/ 41415 w 41430"/>
                <a:gd name="connsiteY0" fmla="*/ 21528 h 41306"/>
                <a:gd name="connsiteX1" fmla="*/ 19783 w 41430"/>
                <a:gd name="connsiteY1" fmla="*/ 41285 h 41306"/>
                <a:gd name="connsiteX2" fmla="*/ 23 w 41430"/>
                <a:gd name="connsiteY2" fmla="*/ 19732 h 41306"/>
                <a:gd name="connsiteX3" fmla="*/ 21550 w 41430"/>
                <a:gd name="connsiteY3" fmla="*/ 21 h 41306"/>
                <a:gd name="connsiteX4" fmla="*/ 41415 w 41430"/>
                <a:gd name="connsiteY4" fmla="*/ 21528 h 41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30" h="41306">
                  <a:moveTo>
                    <a:pt x="41415" y="21528"/>
                  </a:moveTo>
                  <a:cubicBezTo>
                    <a:pt x="40880" y="32940"/>
                    <a:pt x="31289" y="41792"/>
                    <a:pt x="19783" y="41285"/>
                  </a:cubicBezTo>
                  <a:cubicBezTo>
                    <a:pt x="8424" y="40779"/>
                    <a:pt x="-518" y="31209"/>
                    <a:pt x="23" y="19732"/>
                  </a:cubicBezTo>
                  <a:cubicBezTo>
                    <a:pt x="492" y="8366"/>
                    <a:pt x="10155" y="-486"/>
                    <a:pt x="21550" y="21"/>
                  </a:cubicBezTo>
                  <a:cubicBezTo>
                    <a:pt x="32978" y="481"/>
                    <a:pt x="41849" y="10125"/>
                    <a:pt x="41415" y="2152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74" name="Freeform 1473">
              <a:extLst>
                <a:ext uri="{FF2B5EF4-FFF2-40B4-BE49-F238E27FC236}">
                  <a16:creationId xmlns:a16="http://schemas.microsoft.com/office/drawing/2014/main" id="{19AAA2C7-07E0-B219-0E53-EA4D2491A65B}"/>
                </a:ext>
              </a:extLst>
            </p:cNvPr>
            <p:cNvSpPr/>
            <p:nvPr/>
          </p:nvSpPr>
          <p:spPr>
            <a:xfrm>
              <a:off x="4094832" y="-1441792"/>
              <a:ext cx="49922" cy="71526"/>
            </a:xfrm>
            <a:custGeom>
              <a:avLst/>
              <a:gdLst>
                <a:gd name="connsiteX0" fmla="*/ 36726 w 49922"/>
                <a:gd name="connsiteY0" fmla="*/ 13280 h 71526"/>
                <a:gd name="connsiteX1" fmla="*/ 5246 w 49922"/>
                <a:gd name="connsiteY1" fmla="*/ 6335 h 71526"/>
                <a:gd name="connsiteX2" fmla="*/ 49922 w 49922"/>
                <a:gd name="connsiteY2" fmla="*/ 71097 h 71526"/>
                <a:gd name="connsiteX3" fmla="*/ 36726 w 49922"/>
                <a:gd name="connsiteY3" fmla="*/ 13280 h 71526"/>
              </a:gdLst>
              <a:ahLst/>
              <a:cxnLst>
                <a:cxn ang="0">
                  <a:pos x="connsiteX0" y="connsiteY0"/>
                </a:cxn>
                <a:cxn ang="0">
                  <a:pos x="connsiteX1" y="connsiteY1"/>
                </a:cxn>
                <a:cxn ang="0">
                  <a:pos x="connsiteX2" y="connsiteY2"/>
                </a:cxn>
                <a:cxn ang="0">
                  <a:pos x="connsiteX3" y="connsiteY3"/>
                </a:cxn>
              </a:cxnLst>
              <a:rect l="l" t="t" r="r" b="b"/>
              <a:pathLst>
                <a:path w="49922" h="71526">
                  <a:moveTo>
                    <a:pt x="36726" y="13280"/>
                  </a:moveTo>
                  <a:cubicBezTo>
                    <a:pt x="36726" y="13280"/>
                    <a:pt x="19706" y="-11221"/>
                    <a:pt x="5246" y="6335"/>
                  </a:cubicBezTo>
                  <a:cubicBezTo>
                    <a:pt x="-9321" y="23891"/>
                    <a:pt x="6725" y="76817"/>
                    <a:pt x="49922" y="71097"/>
                  </a:cubicBezTo>
                  <a:lnTo>
                    <a:pt x="36726" y="13280"/>
                  </a:ln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75" name="Freeform 1474">
              <a:extLst>
                <a:ext uri="{FF2B5EF4-FFF2-40B4-BE49-F238E27FC236}">
                  <a16:creationId xmlns:a16="http://schemas.microsoft.com/office/drawing/2014/main" id="{6AB006B7-618C-E26C-99A1-E6570DC301C0}"/>
                </a:ext>
              </a:extLst>
            </p:cNvPr>
            <p:cNvSpPr/>
            <p:nvPr/>
          </p:nvSpPr>
          <p:spPr>
            <a:xfrm>
              <a:off x="4619136" y="-1408092"/>
              <a:ext cx="55657" cy="68145"/>
            </a:xfrm>
            <a:custGeom>
              <a:avLst/>
              <a:gdLst>
                <a:gd name="connsiteX0" fmla="*/ 20225 w 55657"/>
                <a:gd name="connsiteY0" fmla="*/ 10842 h 68145"/>
                <a:gd name="connsiteX1" fmla="*/ 52321 w 55657"/>
                <a:gd name="connsiteY1" fmla="*/ 7821 h 68145"/>
                <a:gd name="connsiteX2" fmla="*/ 0 w 55657"/>
                <a:gd name="connsiteY2" fmla="*/ 66614 h 68145"/>
                <a:gd name="connsiteX3" fmla="*/ 20225 w 55657"/>
                <a:gd name="connsiteY3" fmla="*/ 10842 h 68145"/>
              </a:gdLst>
              <a:ahLst/>
              <a:cxnLst>
                <a:cxn ang="0">
                  <a:pos x="connsiteX0" y="connsiteY0"/>
                </a:cxn>
                <a:cxn ang="0">
                  <a:pos x="connsiteX1" y="connsiteY1"/>
                </a:cxn>
                <a:cxn ang="0">
                  <a:pos x="connsiteX2" y="connsiteY2"/>
                </a:cxn>
                <a:cxn ang="0">
                  <a:pos x="connsiteX3" y="connsiteY3"/>
                </a:cxn>
              </a:cxnLst>
              <a:rect l="l" t="t" r="r" b="b"/>
              <a:pathLst>
                <a:path w="55657" h="68145">
                  <a:moveTo>
                    <a:pt x="20225" y="10842"/>
                  </a:moveTo>
                  <a:cubicBezTo>
                    <a:pt x="20225" y="10842"/>
                    <a:pt x="40062" y="-11393"/>
                    <a:pt x="52321" y="7821"/>
                  </a:cubicBezTo>
                  <a:cubicBezTo>
                    <a:pt x="64579" y="26961"/>
                    <a:pt x="42148" y="77556"/>
                    <a:pt x="0" y="66614"/>
                  </a:cubicBezTo>
                  <a:lnTo>
                    <a:pt x="20225" y="10842"/>
                  </a:ln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76" name="Freeform 1475">
              <a:extLst>
                <a:ext uri="{FF2B5EF4-FFF2-40B4-BE49-F238E27FC236}">
                  <a16:creationId xmlns:a16="http://schemas.microsoft.com/office/drawing/2014/main" id="{C046A1CA-DD4A-21DC-1DC4-DB7AC543DE1A}"/>
                </a:ext>
              </a:extLst>
            </p:cNvPr>
            <p:cNvSpPr/>
            <p:nvPr/>
          </p:nvSpPr>
          <p:spPr>
            <a:xfrm>
              <a:off x="8636635" y="-1164407"/>
              <a:ext cx="220086" cy="160505"/>
            </a:xfrm>
            <a:custGeom>
              <a:avLst/>
              <a:gdLst>
                <a:gd name="connsiteX0" fmla="*/ 7 w 220086"/>
                <a:gd name="connsiteY0" fmla="*/ 157651 h 160505"/>
                <a:gd name="connsiteX1" fmla="*/ 121992 w 220086"/>
                <a:gd name="connsiteY1" fmla="*/ 97494 h 160505"/>
                <a:gd name="connsiteX2" fmla="*/ 219452 w 220086"/>
                <a:gd name="connsiteY2" fmla="*/ 127 h 160505"/>
                <a:gd name="connsiteX3" fmla="*/ 134574 w 220086"/>
                <a:gd name="connsiteY3" fmla="*/ 113715 h 160505"/>
                <a:gd name="connsiteX4" fmla="*/ 42376 w 220086"/>
                <a:gd name="connsiteY4" fmla="*/ 157540 h 160505"/>
                <a:gd name="connsiteX5" fmla="*/ 7 w 220086"/>
                <a:gd name="connsiteY5" fmla="*/ 157651 h 16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0086" h="160505">
                  <a:moveTo>
                    <a:pt x="7" y="157651"/>
                  </a:moveTo>
                  <a:cubicBezTo>
                    <a:pt x="-751" y="152041"/>
                    <a:pt x="62887" y="145345"/>
                    <a:pt x="121992" y="97494"/>
                  </a:cubicBezTo>
                  <a:cubicBezTo>
                    <a:pt x="181486" y="51182"/>
                    <a:pt x="214514" y="-2968"/>
                    <a:pt x="219452" y="127"/>
                  </a:cubicBezTo>
                  <a:cubicBezTo>
                    <a:pt x="224612" y="2033"/>
                    <a:pt x="198471" y="63811"/>
                    <a:pt x="134574" y="113715"/>
                  </a:cubicBezTo>
                  <a:cubicBezTo>
                    <a:pt x="102949" y="138510"/>
                    <a:pt x="68195" y="152686"/>
                    <a:pt x="42376" y="157540"/>
                  </a:cubicBezTo>
                  <a:cubicBezTo>
                    <a:pt x="16446" y="162615"/>
                    <a:pt x="117" y="160165"/>
                    <a:pt x="7" y="157651"/>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77" name="Freeform 1476">
              <a:extLst>
                <a:ext uri="{FF2B5EF4-FFF2-40B4-BE49-F238E27FC236}">
                  <a16:creationId xmlns:a16="http://schemas.microsoft.com/office/drawing/2014/main" id="{B103868E-93BA-AD3E-BE4A-DECB4F76914A}"/>
                </a:ext>
              </a:extLst>
            </p:cNvPr>
            <p:cNvSpPr/>
            <p:nvPr/>
          </p:nvSpPr>
          <p:spPr>
            <a:xfrm>
              <a:off x="9219306" y="-657140"/>
              <a:ext cx="20632" cy="357675"/>
            </a:xfrm>
            <a:custGeom>
              <a:avLst/>
              <a:gdLst>
                <a:gd name="connsiteX0" fmla="*/ 11177 w 20632"/>
                <a:gd name="connsiteY0" fmla="*/ 357675 h 357675"/>
                <a:gd name="connsiteX1" fmla="*/ 36 w 20632"/>
                <a:gd name="connsiteY1" fmla="*/ 178893 h 357675"/>
                <a:gd name="connsiteX2" fmla="*/ 9478 w 20632"/>
                <a:gd name="connsiteY2" fmla="*/ 0 h 357675"/>
                <a:gd name="connsiteX3" fmla="*/ 20593 w 20632"/>
                <a:gd name="connsiteY3" fmla="*/ 178782 h 357675"/>
                <a:gd name="connsiteX4" fmla="*/ 11177 w 20632"/>
                <a:gd name="connsiteY4" fmla="*/ 357675 h 35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2" h="357675">
                  <a:moveTo>
                    <a:pt x="11177" y="357675"/>
                  </a:moveTo>
                  <a:cubicBezTo>
                    <a:pt x="5482" y="357712"/>
                    <a:pt x="506" y="277661"/>
                    <a:pt x="36" y="178893"/>
                  </a:cubicBezTo>
                  <a:cubicBezTo>
                    <a:pt x="-435" y="80125"/>
                    <a:pt x="3820" y="37"/>
                    <a:pt x="9478" y="0"/>
                  </a:cubicBezTo>
                  <a:cubicBezTo>
                    <a:pt x="15110" y="-37"/>
                    <a:pt x="20122" y="79987"/>
                    <a:pt x="20593" y="178782"/>
                  </a:cubicBezTo>
                  <a:cubicBezTo>
                    <a:pt x="21091" y="277550"/>
                    <a:pt x="16873" y="357602"/>
                    <a:pt x="11177" y="357675"/>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78" name="Freeform 1477">
              <a:extLst>
                <a:ext uri="{FF2B5EF4-FFF2-40B4-BE49-F238E27FC236}">
                  <a16:creationId xmlns:a16="http://schemas.microsoft.com/office/drawing/2014/main" id="{5DE40092-FF93-74F0-D632-C44BAF19694A}"/>
                </a:ext>
              </a:extLst>
            </p:cNvPr>
            <p:cNvSpPr/>
            <p:nvPr/>
          </p:nvSpPr>
          <p:spPr>
            <a:xfrm>
              <a:off x="8982444" y="-736372"/>
              <a:ext cx="21712" cy="448310"/>
            </a:xfrm>
            <a:custGeom>
              <a:avLst/>
              <a:gdLst>
                <a:gd name="connsiteX0" fmla="*/ 7454 w 21712"/>
                <a:gd name="connsiteY0" fmla="*/ 448310 h 448310"/>
                <a:gd name="connsiteX1" fmla="*/ 568 w 21712"/>
                <a:gd name="connsiteY1" fmla="*/ 224017 h 448310"/>
                <a:gd name="connsiteX2" fmla="*/ 14276 w 21712"/>
                <a:gd name="connsiteY2" fmla="*/ 0 h 448310"/>
                <a:gd name="connsiteX3" fmla="*/ 21162 w 21712"/>
                <a:gd name="connsiteY3" fmla="*/ 224302 h 448310"/>
                <a:gd name="connsiteX4" fmla="*/ 7454 w 21712"/>
                <a:gd name="connsiteY4" fmla="*/ 448310 h 448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2" h="448310">
                  <a:moveTo>
                    <a:pt x="7454" y="448310"/>
                  </a:moveTo>
                  <a:cubicBezTo>
                    <a:pt x="1722" y="448246"/>
                    <a:pt x="-1343" y="347783"/>
                    <a:pt x="568" y="224017"/>
                  </a:cubicBezTo>
                  <a:cubicBezTo>
                    <a:pt x="2451" y="100205"/>
                    <a:pt x="8617" y="-138"/>
                    <a:pt x="14276" y="0"/>
                  </a:cubicBezTo>
                  <a:cubicBezTo>
                    <a:pt x="19972" y="37"/>
                    <a:pt x="23036" y="100499"/>
                    <a:pt x="21162" y="224302"/>
                  </a:cubicBezTo>
                  <a:cubicBezTo>
                    <a:pt x="19252" y="348105"/>
                    <a:pt x="13085" y="448421"/>
                    <a:pt x="7454" y="448310"/>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79" name="Freeform 1478">
              <a:extLst>
                <a:ext uri="{FF2B5EF4-FFF2-40B4-BE49-F238E27FC236}">
                  <a16:creationId xmlns:a16="http://schemas.microsoft.com/office/drawing/2014/main" id="{6A5C330D-FA63-44B4-8081-3654A2C224BE}"/>
                </a:ext>
              </a:extLst>
            </p:cNvPr>
            <p:cNvSpPr/>
            <p:nvPr/>
          </p:nvSpPr>
          <p:spPr>
            <a:xfrm>
              <a:off x="9332983" y="-1159158"/>
              <a:ext cx="105690" cy="251718"/>
            </a:xfrm>
            <a:custGeom>
              <a:avLst/>
              <a:gdLst>
                <a:gd name="connsiteX0" fmla="*/ 193 w 105690"/>
                <a:gd name="connsiteY0" fmla="*/ 349 h 251718"/>
                <a:gd name="connsiteX1" fmla="*/ 69747 w 105690"/>
                <a:gd name="connsiteY1" fmla="*/ 117106 h 251718"/>
                <a:gd name="connsiteX2" fmla="*/ 98456 w 105690"/>
                <a:gd name="connsiteY2" fmla="*/ 251704 h 251718"/>
                <a:gd name="connsiteX3" fmla="*/ 89151 w 105690"/>
                <a:gd name="connsiteY3" fmla="*/ 110271 h 251718"/>
                <a:gd name="connsiteX4" fmla="*/ 35713 w 105690"/>
                <a:gd name="connsiteY4" fmla="*/ 23450 h 251718"/>
                <a:gd name="connsiteX5" fmla="*/ 193 w 105690"/>
                <a:gd name="connsiteY5" fmla="*/ 349 h 251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690" h="251718">
                  <a:moveTo>
                    <a:pt x="193" y="349"/>
                  </a:moveTo>
                  <a:cubicBezTo>
                    <a:pt x="-3481" y="4669"/>
                    <a:pt x="46273" y="44819"/>
                    <a:pt x="69747" y="117106"/>
                  </a:cubicBezTo>
                  <a:cubicBezTo>
                    <a:pt x="94412" y="188269"/>
                    <a:pt x="92575" y="251630"/>
                    <a:pt x="98456" y="251704"/>
                  </a:cubicBezTo>
                  <a:cubicBezTo>
                    <a:pt x="103754" y="252855"/>
                    <a:pt x="115505" y="186906"/>
                    <a:pt x="89151" y="110271"/>
                  </a:cubicBezTo>
                  <a:cubicBezTo>
                    <a:pt x="76163" y="72350"/>
                    <a:pt x="54747" y="41586"/>
                    <a:pt x="35713" y="23450"/>
                  </a:cubicBezTo>
                  <a:cubicBezTo>
                    <a:pt x="16707" y="5139"/>
                    <a:pt x="1633" y="-1696"/>
                    <a:pt x="193" y="349"/>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80" name="Freeform 1479">
              <a:extLst>
                <a:ext uri="{FF2B5EF4-FFF2-40B4-BE49-F238E27FC236}">
                  <a16:creationId xmlns:a16="http://schemas.microsoft.com/office/drawing/2014/main" id="{2A6AE52D-4491-9F7B-F39E-9DEA0A6100BF}"/>
                </a:ext>
              </a:extLst>
            </p:cNvPr>
            <p:cNvSpPr/>
            <p:nvPr/>
          </p:nvSpPr>
          <p:spPr>
            <a:xfrm>
              <a:off x="9234754" y="-1311847"/>
              <a:ext cx="173772" cy="218271"/>
            </a:xfrm>
            <a:custGeom>
              <a:avLst/>
              <a:gdLst>
                <a:gd name="connsiteX0" fmla="*/ 65827 w 173772"/>
                <a:gd name="connsiteY0" fmla="*/ 3473 h 218271"/>
                <a:gd name="connsiteX1" fmla="*/ 133324 w 173772"/>
                <a:gd name="connsiteY1" fmla="*/ 104000 h 218271"/>
                <a:gd name="connsiteX2" fmla="*/ 172555 w 173772"/>
                <a:gd name="connsiteY2" fmla="*/ 154660 h 218271"/>
                <a:gd name="connsiteX3" fmla="*/ 69861 w 173772"/>
                <a:gd name="connsiteY3" fmla="*/ 215755 h 218271"/>
                <a:gd name="connsiteX4" fmla="*/ 18408 w 173772"/>
                <a:gd name="connsiteY4" fmla="*/ 127746 h 218271"/>
                <a:gd name="connsiteX5" fmla="*/ 65827 w 173772"/>
                <a:gd name="connsiteY5" fmla="*/ 3473 h 218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772" h="218271">
                  <a:moveTo>
                    <a:pt x="65827" y="3473"/>
                  </a:moveTo>
                  <a:cubicBezTo>
                    <a:pt x="84363" y="20882"/>
                    <a:pt x="111871" y="67442"/>
                    <a:pt x="133324" y="104000"/>
                  </a:cubicBezTo>
                  <a:cubicBezTo>
                    <a:pt x="154776" y="140484"/>
                    <a:pt x="179589" y="140447"/>
                    <a:pt x="172555" y="154660"/>
                  </a:cubicBezTo>
                  <a:cubicBezTo>
                    <a:pt x="165558" y="168946"/>
                    <a:pt x="90308" y="231478"/>
                    <a:pt x="69861" y="215755"/>
                  </a:cubicBezTo>
                  <a:cubicBezTo>
                    <a:pt x="49526" y="200032"/>
                    <a:pt x="45058" y="155627"/>
                    <a:pt x="18408" y="127746"/>
                  </a:cubicBezTo>
                  <a:cubicBezTo>
                    <a:pt x="-34854" y="72085"/>
                    <a:pt x="42030" y="-18909"/>
                    <a:pt x="65827" y="3473"/>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81" name="Freeform 1480">
              <a:extLst>
                <a:ext uri="{FF2B5EF4-FFF2-40B4-BE49-F238E27FC236}">
                  <a16:creationId xmlns:a16="http://schemas.microsoft.com/office/drawing/2014/main" id="{341737DF-32A5-D6D9-63D0-1A91AD65D425}"/>
                </a:ext>
              </a:extLst>
            </p:cNvPr>
            <p:cNvSpPr/>
            <p:nvPr/>
          </p:nvSpPr>
          <p:spPr>
            <a:xfrm>
              <a:off x="8785532" y="-1308142"/>
              <a:ext cx="186337" cy="209298"/>
            </a:xfrm>
            <a:custGeom>
              <a:avLst/>
              <a:gdLst>
                <a:gd name="connsiteX0" fmla="*/ 137193 w 186337"/>
                <a:gd name="connsiteY0" fmla="*/ 1785 h 209298"/>
                <a:gd name="connsiteX1" fmla="*/ 49610 w 186337"/>
                <a:gd name="connsiteY1" fmla="*/ 85438 h 209298"/>
                <a:gd name="connsiteX2" fmla="*/ 392 w 186337"/>
                <a:gd name="connsiteY2" fmla="*/ 126527 h 209298"/>
                <a:gd name="connsiteX3" fmla="*/ 87466 w 186337"/>
                <a:gd name="connsiteY3" fmla="*/ 208236 h 209298"/>
                <a:gd name="connsiteX4" fmla="*/ 156735 w 186337"/>
                <a:gd name="connsiteY4" fmla="*/ 133325 h 209298"/>
                <a:gd name="connsiteX5" fmla="*/ 137193 w 186337"/>
                <a:gd name="connsiteY5" fmla="*/ 1785 h 20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337" h="209298">
                  <a:moveTo>
                    <a:pt x="137193" y="1785"/>
                  </a:moveTo>
                  <a:cubicBezTo>
                    <a:pt x="115344" y="14809"/>
                    <a:pt x="78420" y="54416"/>
                    <a:pt x="49610" y="85438"/>
                  </a:cubicBezTo>
                  <a:cubicBezTo>
                    <a:pt x="20801" y="116524"/>
                    <a:pt x="-3393" y="111127"/>
                    <a:pt x="392" y="126527"/>
                  </a:cubicBezTo>
                  <a:cubicBezTo>
                    <a:pt x="4139" y="141919"/>
                    <a:pt x="64177" y="219207"/>
                    <a:pt x="87466" y="208236"/>
                  </a:cubicBezTo>
                  <a:cubicBezTo>
                    <a:pt x="110802" y="197257"/>
                    <a:pt x="124685" y="154804"/>
                    <a:pt x="156735" y="133325"/>
                  </a:cubicBezTo>
                  <a:cubicBezTo>
                    <a:pt x="220704" y="90439"/>
                    <a:pt x="165245" y="-14951"/>
                    <a:pt x="137193" y="1785"/>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82" name="Freeform 1481">
              <a:extLst>
                <a:ext uri="{FF2B5EF4-FFF2-40B4-BE49-F238E27FC236}">
                  <a16:creationId xmlns:a16="http://schemas.microsoft.com/office/drawing/2014/main" id="{D9D51C56-A2D5-4554-8074-FDC1F4C43602}"/>
                </a:ext>
              </a:extLst>
            </p:cNvPr>
            <p:cNvSpPr/>
            <p:nvPr/>
          </p:nvSpPr>
          <p:spPr>
            <a:xfrm>
              <a:off x="8886632" y="-883638"/>
              <a:ext cx="435005" cy="340012"/>
            </a:xfrm>
            <a:custGeom>
              <a:avLst/>
              <a:gdLst>
                <a:gd name="connsiteX0" fmla="*/ 194716 w 435005"/>
                <a:gd name="connsiteY0" fmla="*/ 327457 h 340012"/>
                <a:gd name="connsiteX1" fmla="*/ 208451 w 435005"/>
                <a:gd name="connsiteY1" fmla="*/ 196885 h 340012"/>
                <a:gd name="connsiteX2" fmla="*/ 229009 w 435005"/>
                <a:gd name="connsiteY2" fmla="*/ 196277 h 340012"/>
                <a:gd name="connsiteX3" fmla="*/ 247249 w 435005"/>
                <a:gd name="connsiteY3" fmla="*/ 327457 h 340012"/>
                <a:gd name="connsiteX4" fmla="*/ 435005 w 435005"/>
                <a:gd name="connsiteY4" fmla="*/ 309681 h 340012"/>
                <a:gd name="connsiteX5" fmla="*/ 426928 w 435005"/>
                <a:gd name="connsiteY5" fmla="*/ 253015 h 340012"/>
                <a:gd name="connsiteX6" fmla="*/ 422636 w 435005"/>
                <a:gd name="connsiteY6" fmla="*/ 57967 h 340012"/>
                <a:gd name="connsiteX7" fmla="*/ 9416 w 435005"/>
                <a:gd name="connsiteY7" fmla="*/ 45127 h 340012"/>
                <a:gd name="connsiteX8" fmla="*/ 2594 w 435005"/>
                <a:gd name="connsiteY8" fmla="*/ 254738 h 340012"/>
                <a:gd name="connsiteX9" fmla="*/ 0 w 435005"/>
                <a:gd name="connsiteY9" fmla="*/ 306051 h 340012"/>
                <a:gd name="connsiteX10" fmla="*/ 194716 w 435005"/>
                <a:gd name="connsiteY10" fmla="*/ 327457 h 34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5005" h="340012">
                  <a:moveTo>
                    <a:pt x="194716" y="327457"/>
                  </a:moveTo>
                  <a:cubicBezTo>
                    <a:pt x="216528" y="305729"/>
                    <a:pt x="206726" y="229915"/>
                    <a:pt x="208451" y="196885"/>
                  </a:cubicBezTo>
                  <a:cubicBezTo>
                    <a:pt x="210150" y="193431"/>
                    <a:pt x="217572" y="192859"/>
                    <a:pt x="229009" y="196277"/>
                  </a:cubicBezTo>
                  <a:cubicBezTo>
                    <a:pt x="232433" y="237329"/>
                    <a:pt x="233587" y="288127"/>
                    <a:pt x="247249" y="327457"/>
                  </a:cubicBezTo>
                  <a:cubicBezTo>
                    <a:pt x="308727" y="347537"/>
                    <a:pt x="379112" y="336023"/>
                    <a:pt x="435005" y="309681"/>
                  </a:cubicBezTo>
                  <a:cubicBezTo>
                    <a:pt x="432300" y="293202"/>
                    <a:pt x="428331" y="272984"/>
                    <a:pt x="426928" y="253015"/>
                  </a:cubicBezTo>
                  <a:cubicBezTo>
                    <a:pt x="424408" y="216282"/>
                    <a:pt x="424980" y="83545"/>
                    <a:pt x="422636" y="57967"/>
                  </a:cubicBezTo>
                  <a:cubicBezTo>
                    <a:pt x="413229" y="-45545"/>
                    <a:pt x="16302" y="15155"/>
                    <a:pt x="9416" y="45127"/>
                  </a:cubicBezTo>
                  <a:cubicBezTo>
                    <a:pt x="2594" y="75062"/>
                    <a:pt x="868" y="208582"/>
                    <a:pt x="2594" y="254738"/>
                  </a:cubicBezTo>
                  <a:cubicBezTo>
                    <a:pt x="3277" y="273417"/>
                    <a:pt x="1874" y="291084"/>
                    <a:pt x="0" y="306051"/>
                  </a:cubicBezTo>
                  <a:cubicBezTo>
                    <a:pt x="54914" y="346708"/>
                    <a:pt x="161578" y="346846"/>
                    <a:pt x="194716" y="327457"/>
                  </a:cubicBezTo>
                </a:path>
              </a:pathLst>
            </a:custGeom>
            <a:solidFill>
              <a:srgbClr val="6D333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83" name="Freeform 1482">
              <a:extLst>
                <a:ext uri="{FF2B5EF4-FFF2-40B4-BE49-F238E27FC236}">
                  <a16:creationId xmlns:a16="http://schemas.microsoft.com/office/drawing/2014/main" id="{8D2894D7-F1E4-0289-6911-F6161D3360B5}"/>
                </a:ext>
              </a:extLst>
            </p:cNvPr>
            <p:cNvSpPr/>
            <p:nvPr/>
          </p:nvSpPr>
          <p:spPr>
            <a:xfrm>
              <a:off x="8891682" y="-883638"/>
              <a:ext cx="418962" cy="132253"/>
            </a:xfrm>
            <a:custGeom>
              <a:avLst/>
              <a:gdLst>
                <a:gd name="connsiteX0" fmla="*/ 63536 w 418962"/>
                <a:gd name="connsiteY0" fmla="*/ 116971 h 132253"/>
                <a:gd name="connsiteX1" fmla="*/ 0 w 418962"/>
                <a:gd name="connsiteY1" fmla="*/ 86575 h 132253"/>
                <a:gd name="connsiteX2" fmla="*/ 4366 w 418962"/>
                <a:gd name="connsiteY2" fmla="*/ 45127 h 132253"/>
                <a:gd name="connsiteX3" fmla="*/ 417586 w 418962"/>
                <a:gd name="connsiteY3" fmla="*/ 57967 h 132253"/>
                <a:gd name="connsiteX4" fmla="*/ 418962 w 418962"/>
                <a:gd name="connsiteY4" fmla="*/ 96109 h 132253"/>
                <a:gd name="connsiteX5" fmla="*/ 63536 w 418962"/>
                <a:gd name="connsiteY5" fmla="*/ 116971 h 132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962" h="132253">
                  <a:moveTo>
                    <a:pt x="63536" y="116971"/>
                  </a:moveTo>
                  <a:cubicBezTo>
                    <a:pt x="39840" y="113775"/>
                    <a:pt x="19505" y="101073"/>
                    <a:pt x="0" y="86575"/>
                  </a:cubicBezTo>
                  <a:cubicBezTo>
                    <a:pt x="1154" y="67896"/>
                    <a:pt x="2557" y="52928"/>
                    <a:pt x="4366" y="45127"/>
                  </a:cubicBezTo>
                  <a:cubicBezTo>
                    <a:pt x="11252" y="15155"/>
                    <a:pt x="408180" y="-45545"/>
                    <a:pt x="417586" y="57967"/>
                  </a:cubicBezTo>
                  <a:cubicBezTo>
                    <a:pt x="418233" y="64589"/>
                    <a:pt x="418602" y="78544"/>
                    <a:pt x="418962" y="96109"/>
                  </a:cubicBezTo>
                  <a:cubicBezTo>
                    <a:pt x="307758" y="142301"/>
                    <a:pt x="183316" y="138276"/>
                    <a:pt x="63536" y="116971"/>
                  </a:cubicBezTo>
                </a:path>
              </a:pathLst>
            </a:custGeom>
            <a:solidFill>
              <a:srgbClr val="5F22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84" name="Freeform 1483">
              <a:extLst>
                <a:ext uri="{FF2B5EF4-FFF2-40B4-BE49-F238E27FC236}">
                  <a16:creationId xmlns:a16="http://schemas.microsoft.com/office/drawing/2014/main" id="{3D2107C0-396F-B6B6-8900-E76250D38025}"/>
                </a:ext>
              </a:extLst>
            </p:cNvPr>
            <p:cNvSpPr/>
            <p:nvPr/>
          </p:nvSpPr>
          <p:spPr>
            <a:xfrm>
              <a:off x="8884134" y="-1361671"/>
              <a:ext cx="437968" cy="581912"/>
            </a:xfrm>
            <a:custGeom>
              <a:avLst/>
              <a:gdLst>
                <a:gd name="connsiteX0" fmla="*/ 420048 w 437968"/>
                <a:gd name="connsiteY0" fmla="*/ 61678 h 581912"/>
                <a:gd name="connsiteX1" fmla="*/ 420878 w 437968"/>
                <a:gd name="connsiteY1" fmla="*/ 220280 h 581912"/>
                <a:gd name="connsiteX2" fmla="*/ 435740 w 437968"/>
                <a:gd name="connsiteY2" fmla="*/ 498650 h 581912"/>
                <a:gd name="connsiteX3" fmla="*/ 385395 w 437968"/>
                <a:gd name="connsiteY3" fmla="*/ 560215 h 581912"/>
                <a:gd name="connsiteX4" fmla="*/ 111108 w 437968"/>
                <a:gd name="connsiteY4" fmla="*/ 576187 h 581912"/>
                <a:gd name="connsiteX5" fmla="*/ 227 w 437968"/>
                <a:gd name="connsiteY5" fmla="*/ 521428 h 581912"/>
                <a:gd name="connsiteX6" fmla="*/ 36569 w 437968"/>
                <a:gd name="connsiteY6" fmla="*/ 281910 h 581912"/>
                <a:gd name="connsiteX7" fmla="*/ 32212 w 437968"/>
                <a:gd name="connsiteY7" fmla="*/ 60564 h 581912"/>
                <a:gd name="connsiteX8" fmla="*/ 233381 w 437968"/>
                <a:gd name="connsiteY8" fmla="*/ 85 h 581912"/>
                <a:gd name="connsiteX9" fmla="*/ 420048 w 437968"/>
                <a:gd name="connsiteY9" fmla="*/ 61678 h 58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968" h="581912">
                  <a:moveTo>
                    <a:pt x="420048" y="61678"/>
                  </a:moveTo>
                  <a:cubicBezTo>
                    <a:pt x="420048" y="72510"/>
                    <a:pt x="419761" y="164361"/>
                    <a:pt x="420878" y="220280"/>
                  </a:cubicBezTo>
                  <a:cubicBezTo>
                    <a:pt x="422032" y="276153"/>
                    <a:pt x="428881" y="464367"/>
                    <a:pt x="435740" y="498650"/>
                  </a:cubicBezTo>
                  <a:cubicBezTo>
                    <a:pt x="442590" y="532868"/>
                    <a:pt x="435740" y="546509"/>
                    <a:pt x="385395" y="560215"/>
                  </a:cubicBezTo>
                  <a:cubicBezTo>
                    <a:pt x="335132" y="573921"/>
                    <a:pt x="185389" y="591016"/>
                    <a:pt x="111108" y="576187"/>
                  </a:cubicBezTo>
                  <a:cubicBezTo>
                    <a:pt x="36828" y="561366"/>
                    <a:pt x="3615" y="545395"/>
                    <a:pt x="227" y="521428"/>
                  </a:cubicBezTo>
                  <a:cubicBezTo>
                    <a:pt x="-3198" y="497499"/>
                    <a:pt x="33145" y="375427"/>
                    <a:pt x="36569" y="281910"/>
                  </a:cubicBezTo>
                  <a:cubicBezTo>
                    <a:pt x="40031" y="188327"/>
                    <a:pt x="31095" y="73081"/>
                    <a:pt x="32212" y="60564"/>
                  </a:cubicBezTo>
                  <a:cubicBezTo>
                    <a:pt x="33366" y="48009"/>
                    <a:pt x="128231" y="2351"/>
                    <a:pt x="233381" y="85"/>
                  </a:cubicBezTo>
                  <a:cubicBezTo>
                    <a:pt x="338520" y="-2190"/>
                    <a:pt x="420048" y="41599"/>
                    <a:pt x="420048" y="61678"/>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85" name="Freeform 1484">
              <a:extLst>
                <a:ext uri="{FF2B5EF4-FFF2-40B4-BE49-F238E27FC236}">
                  <a16:creationId xmlns:a16="http://schemas.microsoft.com/office/drawing/2014/main" id="{E413005F-AE5D-3463-6E9B-38711A62BC2E}"/>
                </a:ext>
              </a:extLst>
            </p:cNvPr>
            <p:cNvSpPr/>
            <p:nvPr/>
          </p:nvSpPr>
          <p:spPr>
            <a:xfrm>
              <a:off x="8920777" y="-1192594"/>
              <a:ext cx="385029" cy="101662"/>
            </a:xfrm>
            <a:custGeom>
              <a:avLst/>
              <a:gdLst>
                <a:gd name="connsiteX0" fmla="*/ 385029 w 385029"/>
                <a:gd name="connsiteY0" fmla="*/ 80742 h 101662"/>
                <a:gd name="connsiteX1" fmla="*/ 384235 w 385029"/>
                <a:gd name="connsiteY1" fmla="*/ 51203 h 101662"/>
                <a:gd name="connsiteX2" fmla="*/ 383590 w 385029"/>
                <a:gd name="connsiteY2" fmla="*/ 0 h 101662"/>
                <a:gd name="connsiteX3" fmla="*/ 0 w 385029"/>
                <a:gd name="connsiteY3" fmla="*/ 13319 h 101662"/>
                <a:gd name="connsiteX4" fmla="*/ 582 w 385029"/>
                <a:gd name="connsiteY4" fmla="*/ 84123 h 101662"/>
                <a:gd name="connsiteX5" fmla="*/ 385029 w 385029"/>
                <a:gd name="connsiteY5" fmla="*/ 80742 h 101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5029" h="101662">
                  <a:moveTo>
                    <a:pt x="385029" y="80742"/>
                  </a:moveTo>
                  <a:cubicBezTo>
                    <a:pt x="384633" y="68971"/>
                    <a:pt x="384384" y="58830"/>
                    <a:pt x="384235" y="51203"/>
                  </a:cubicBezTo>
                  <a:cubicBezTo>
                    <a:pt x="383950" y="36014"/>
                    <a:pt x="383737" y="18173"/>
                    <a:pt x="383590" y="0"/>
                  </a:cubicBezTo>
                  <a:cubicBezTo>
                    <a:pt x="256988" y="21305"/>
                    <a:pt x="125448" y="27633"/>
                    <a:pt x="0" y="13319"/>
                  </a:cubicBezTo>
                  <a:cubicBezTo>
                    <a:pt x="582" y="36235"/>
                    <a:pt x="868" y="60451"/>
                    <a:pt x="582" y="84123"/>
                  </a:cubicBezTo>
                  <a:cubicBezTo>
                    <a:pt x="130894" y="112547"/>
                    <a:pt x="260736" y="102756"/>
                    <a:pt x="385029" y="80742"/>
                  </a:cubicBezTo>
                </a:path>
              </a:pathLst>
            </a:custGeom>
            <a:solidFill>
              <a:schemeClr val="accent1">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86" name="Freeform 1485">
              <a:extLst>
                <a:ext uri="{FF2B5EF4-FFF2-40B4-BE49-F238E27FC236}">
                  <a16:creationId xmlns:a16="http://schemas.microsoft.com/office/drawing/2014/main" id="{7E6BFCAC-7D25-D8B1-3081-3807E7524CAB}"/>
                </a:ext>
              </a:extLst>
            </p:cNvPr>
            <p:cNvSpPr/>
            <p:nvPr/>
          </p:nvSpPr>
          <p:spPr>
            <a:xfrm>
              <a:off x="9028847" y="-1355857"/>
              <a:ext cx="172579" cy="125489"/>
            </a:xfrm>
            <a:custGeom>
              <a:avLst/>
              <a:gdLst>
                <a:gd name="connsiteX0" fmla="*/ 172143 w 172579"/>
                <a:gd name="connsiteY0" fmla="*/ 10243 h 125489"/>
                <a:gd name="connsiteX1" fmla="*/ 87551 w 172579"/>
                <a:gd name="connsiteY1" fmla="*/ 125452 h 125489"/>
                <a:gd name="connsiteX2" fmla="*/ 651 w 172579"/>
                <a:gd name="connsiteY2" fmla="*/ 11358 h 125489"/>
                <a:gd name="connsiteX3" fmla="*/ 172143 w 172579"/>
                <a:gd name="connsiteY3" fmla="*/ 10243 h 125489"/>
              </a:gdLst>
              <a:ahLst/>
              <a:cxnLst>
                <a:cxn ang="0">
                  <a:pos x="connsiteX0" y="connsiteY0"/>
                </a:cxn>
                <a:cxn ang="0">
                  <a:pos x="connsiteX1" y="connsiteY1"/>
                </a:cxn>
                <a:cxn ang="0">
                  <a:pos x="connsiteX2" y="connsiteY2"/>
                </a:cxn>
                <a:cxn ang="0">
                  <a:pos x="connsiteX3" y="connsiteY3"/>
                </a:cxn>
              </a:cxnLst>
              <a:rect l="l" t="t" r="r" b="b"/>
              <a:pathLst>
                <a:path w="172579" h="125489">
                  <a:moveTo>
                    <a:pt x="172143" y="10243"/>
                  </a:moveTo>
                  <a:cubicBezTo>
                    <a:pt x="175494" y="25856"/>
                    <a:pt x="160705" y="127718"/>
                    <a:pt x="87551" y="125452"/>
                  </a:cubicBezTo>
                  <a:cubicBezTo>
                    <a:pt x="14387" y="123187"/>
                    <a:pt x="-3899" y="23912"/>
                    <a:pt x="651" y="11358"/>
                  </a:cubicBezTo>
                  <a:cubicBezTo>
                    <a:pt x="5230" y="-1197"/>
                    <a:pt x="168718" y="-5728"/>
                    <a:pt x="172143" y="10243"/>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87" name="Freeform 1486">
              <a:extLst>
                <a:ext uri="{FF2B5EF4-FFF2-40B4-BE49-F238E27FC236}">
                  <a16:creationId xmlns:a16="http://schemas.microsoft.com/office/drawing/2014/main" id="{BD62A6C6-B136-B95E-6246-AE4D11A4ABFD}"/>
                </a:ext>
              </a:extLst>
            </p:cNvPr>
            <p:cNvSpPr/>
            <p:nvPr/>
          </p:nvSpPr>
          <p:spPr>
            <a:xfrm>
              <a:off x="9046899" y="-1355837"/>
              <a:ext cx="136477" cy="99194"/>
            </a:xfrm>
            <a:custGeom>
              <a:avLst/>
              <a:gdLst>
                <a:gd name="connsiteX0" fmla="*/ 136128 w 136477"/>
                <a:gd name="connsiteY0" fmla="*/ 8068 h 99194"/>
                <a:gd name="connsiteX1" fmla="*/ 69240 w 136477"/>
                <a:gd name="connsiteY1" fmla="*/ 99163 h 99194"/>
                <a:gd name="connsiteX2" fmla="*/ 517 w 136477"/>
                <a:gd name="connsiteY2" fmla="*/ 8998 h 99194"/>
                <a:gd name="connsiteX3" fmla="*/ 136128 w 136477"/>
                <a:gd name="connsiteY3" fmla="*/ 8068 h 99194"/>
              </a:gdLst>
              <a:ahLst/>
              <a:cxnLst>
                <a:cxn ang="0">
                  <a:pos x="connsiteX0" y="connsiteY0"/>
                </a:cxn>
                <a:cxn ang="0">
                  <a:pos x="connsiteX1" y="connsiteY1"/>
                </a:cxn>
                <a:cxn ang="0">
                  <a:pos x="connsiteX2" y="connsiteY2"/>
                </a:cxn>
                <a:cxn ang="0">
                  <a:pos x="connsiteX3" y="connsiteY3"/>
                </a:cxn>
              </a:cxnLst>
              <a:rect l="l" t="t" r="r" b="b"/>
              <a:pathLst>
                <a:path w="136477" h="99194">
                  <a:moveTo>
                    <a:pt x="136128" y="8068"/>
                  </a:moveTo>
                  <a:cubicBezTo>
                    <a:pt x="138795" y="20401"/>
                    <a:pt x="127118" y="101033"/>
                    <a:pt x="69240" y="99163"/>
                  </a:cubicBezTo>
                  <a:cubicBezTo>
                    <a:pt x="11409" y="97404"/>
                    <a:pt x="-3093" y="18927"/>
                    <a:pt x="517" y="8998"/>
                  </a:cubicBezTo>
                  <a:cubicBezTo>
                    <a:pt x="4163" y="-931"/>
                    <a:pt x="133423" y="-4533"/>
                    <a:pt x="136128" y="8068"/>
                  </a:cubicBezTo>
                </a:path>
              </a:pathLst>
            </a:custGeom>
            <a:solidFill>
              <a:srgbClr val="B18473"/>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88" name="Freeform 1487">
              <a:extLst>
                <a:ext uri="{FF2B5EF4-FFF2-40B4-BE49-F238E27FC236}">
                  <a16:creationId xmlns:a16="http://schemas.microsoft.com/office/drawing/2014/main" id="{14E91D26-5E22-4FF8-AA87-DC9BF3308E6E}"/>
                </a:ext>
              </a:extLst>
            </p:cNvPr>
            <p:cNvSpPr/>
            <p:nvPr/>
          </p:nvSpPr>
          <p:spPr>
            <a:xfrm>
              <a:off x="9070983" y="-693910"/>
              <a:ext cx="73848" cy="14326"/>
            </a:xfrm>
            <a:custGeom>
              <a:avLst/>
              <a:gdLst>
                <a:gd name="connsiteX0" fmla="*/ 73791 w 73848"/>
                <a:gd name="connsiteY0" fmla="*/ 9386 h 14326"/>
                <a:gd name="connsiteX1" fmla="*/ 36868 w 73848"/>
                <a:gd name="connsiteY1" fmla="*/ 8023 h 14326"/>
                <a:gd name="connsiteX2" fmla="*/ 55 w 73848"/>
                <a:gd name="connsiteY2" fmla="*/ 13955 h 14326"/>
                <a:gd name="connsiteX3" fmla="*/ 36249 w 73848"/>
                <a:gd name="connsiteY3" fmla="*/ 323 h 14326"/>
                <a:gd name="connsiteX4" fmla="*/ 73791 w 73848"/>
                <a:gd name="connsiteY4" fmla="*/ 9386 h 14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48" h="14326">
                  <a:moveTo>
                    <a:pt x="73791" y="9386"/>
                  </a:moveTo>
                  <a:cubicBezTo>
                    <a:pt x="72887" y="11514"/>
                    <a:pt x="57055" y="5969"/>
                    <a:pt x="36868" y="8023"/>
                  </a:cubicBezTo>
                  <a:cubicBezTo>
                    <a:pt x="16744" y="9681"/>
                    <a:pt x="987" y="15898"/>
                    <a:pt x="55" y="13955"/>
                  </a:cubicBezTo>
                  <a:cubicBezTo>
                    <a:pt x="-1034" y="12195"/>
                    <a:pt x="14224" y="2266"/>
                    <a:pt x="36249" y="323"/>
                  </a:cubicBezTo>
                  <a:cubicBezTo>
                    <a:pt x="58468" y="-1870"/>
                    <a:pt x="74945" y="7774"/>
                    <a:pt x="73791" y="9386"/>
                  </a:cubicBezTo>
                </a:path>
              </a:pathLst>
            </a:custGeom>
            <a:solidFill>
              <a:srgbClr val="5F2232"/>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89" name="Freeform 1488">
              <a:extLst>
                <a:ext uri="{FF2B5EF4-FFF2-40B4-BE49-F238E27FC236}">
                  <a16:creationId xmlns:a16="http://schemas.microsoft.com/office/drawing/2014/main" id="{BAC31669-9E27-0B37-A5C7-E0424B0D0B11}"/>
                </a:ext>
              </a:extLst>
            </p:cNvPr>
            <p:cNvSpPr/>
            <p:nvPr/>
          </p:nvSpPr>
          <p:spPr>
            <a:xfrm>
              <a:off x="8816151" y="-1836524"/>
              <a:ext cx="586696" cy="521637"/>
            </a:xfrm>
            <a:custGeom>
              <a:avLst/>
              <a:gdLst>
                <a:gd name="connsiteX0" fmla="*/ 562026 w 586696"/>
                <a:gd name="connsiteY0" fmla="*/ 275607 h 521637"/>
                <a:gd name="connsiteX1" fmla="*/ 559072 w 586696"/>
                <a:gd name="connsiteY1" fmla="*/ 274999 h 521637"/>
                <a:gd name="connsiteX2" fmla="*/ 559469 w 586696"/>
                <a:gd name="connsiteY2" fmla="*/ 260814 h 521637"/>
                <a:gd name="connsiteX3" fmla="*/ 298115 w 586696"/>
                <a:gd name="connsiteY3" fmla="*/ 0 h 521637"/>
                <a:gd name="connsiteX4" fmla="*/ 36835 w 586696"/>
                <a:gd name="connsiteY4" fmla="*/ 260814 h 521637"/>
                <a:gd name="connsiteX5" fmla="*/ 37989 w 586696"/>
                <a:gd name="connsiteY5" fmla="*/ 284385 h 521637"/>
                <a:gd name="connsiteX6" fmla="*/ 29090 w 586696"/>
                <a:gd name="connsiteY6" fmla="*/ 284965 h 521637"/>
                <a:gd name="connsiteX7" fmla="*/ 927 w 586696"/>
                <a:gd name="connsiteY7" fmla="*/ 332134 h 521637"/>
                <a:gd name="connsiteX8" fmla="*/ 45604 w 586696"/>
                <a:gd name="connsiteY8" fmla="*/ 364187 h 521637"/>
                <a:gd name="connsiteX9" fmla="*/ 56349 w 586696"/>
                <a:gd name="connsiteY9" fmla="*/ 359766 h 521637"/>
                <a:gd name="connsiteX10" fmla="*/ 298115 w 586696"/>
                <a:gd name="connsiteY10" fmla="*/ 521638 h 521637"/>
                <a:gd name="connsiteX11" fmla="*/ 542373 w 586696"/>
                <a:gd name="connsiteY11" fmla="*/ 353678 h 521637"/>
                <a:gd name="connsiteX12" fmla="*/ 584420 w 586696"/>
                <a:gd name="connsiteY12" fmla="*/ 325760 h 521637"/>
                <a:gd name="connsiteX13" fmla="*/ 562026 w 586696"/>
                <a:gd name="connsiteY13" fmla="*/ 275607 h 521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6696" h="521637">
                  <a:moveTo>
                    <a:pt x="562026" y="275607"/>
                  </a:moveTo>
                  <a:cubicBezTo>
                    <a:pt x="561057" y="275284"/>
                    <a:pt x="560041" y="275211"/>
                    <a:pt x="559072" y="274999"/>
                  </a:cubicBezTo>
                  <a:cubicBezTo>
                    <a:pt x="559321" y="270246"/>
                    <a:pt x="559469" y="265530"/>
                    <a:pt x="559469" y="260814"/>
                  </a:cubicBezTo>
                  <a:cubicBezTo>
                    <a:pt x="559469" y="116757"/>
                    <a:pt x="442495" y="0"/>
                    <a:pt x="298115" y="0"/>
                  </a:cubicBezTo>
                  <a:cubicBezTo>
                    <a:pt x="153809" y="0"/>
                    <a:pt x="36835" y="116757"/>
                    <a:pt x="36835" y="260814"/>
                  </a:cubicBezTo>
                  <a:cubicBezTo>
                    <a:pt x="36835" y="268772"/>
                    <a:pt x="37269" y="276648"/>
                    <a:pt x="37989" y="284385"/>
                  </a:cubicBezTo>
                  <a:cubicBezTo>
                    <a:pt x="34998" y="284274"/>
                    <a:pt x="32081" y="284348"/>
                    <a:pt x="29090" y="284965"/>
                  </a:cubicBezTo>
                  <a:cubicBezTo>
                    <a:pt x="8967" y="289174"/>
                    <a:pt x="-3614" y="310295"/>
                    <a:pt x="927" y="332134"/>
                  </a:cubicBezTo>
                  <a:cubicBezTo>
                    <a:pt x="6834" y="360485"/>
                    <a:pt x="41026" y="365127"/>
                    <a:pt x="45604" y="364187"/>
                  </a:cubicBezTo>
                  <a:cubicBezTo>
                    <a:pt x="49527" y="363322"/>
                    <a:pt x="53063" y="361774"/>
                    <a:pt x="56349" y="359766"/>
                  </a:cubicBezTo>
                  <a:cubicBezTo>
                    <a:pt x="95433" y="454712"/>
                    <a:pt x="188969" y="521638"/>
                    <a:pt x="298115" y="521638"/>
                  </a:cubicBezTo>
                  <a:cubicBezTo>
                    <a:pt x="409716" y="521638"/>
                    <a:pt x="504841" y="451838"/>
                    <a:pt x="542373" y="353678"/>
                  </a:cubicBezTo>
                  <a:cubicBezTo>
                    <a:pt x="560041" y="356165"/>
                    <a:pt x="577995" y="344762"/>
                    <a:pt x="584420" y="325760"/>
                  </a:cubicBezTo>
                  <a:cubicBezTo>
                    <a:pt x="591519" y="304566"/>
                    <a:pt x="581457" y="282119"/>
                    <a:pt x="562026" y="275607"/>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90" name="Freeform 1489">
              <a:extLst>
                <a:ext uri="{FF2B5EF4-FFF2-40B4-BE49-F238E27FC236}">
                  <a16:creationId xmlns:a16="http://schemas.microsoft.com/office/drawing/2014/main" id="{E9404594-EC2C-C31B-0E76-794F97F9D362}"/>
                </a:ext>
              </a:extLst>
            </p:cNvPr>
            <p:cNvSpPr/>
            <p:nvPr/>
          </p:nvSpPr>
          <p:spPr>
            <a:xfrm>
              <a:off x="8961545" y="-1692024"/>
              <a:ext cx="54527" cy="19751"/>
            </a:xfrm>
            <a:custGeom>
              <a:avLst/>
              <a:gdLst>
                <a:gd name="connsiteX0" fmla="*/ 236 w 54527"/>
                <a:gd name="connsiteY0" fmla="*/ 19278 h 19751"/>
                <a:gd name="connsiteX1" fmla="*/ 26987 w 54527"/>
                <a:gd name="connsiteY1" fmla="*/ 9496 h 19751"/>
                <a:gd name="connsiteX2" fmla="*/ 54209 w 54527"/>
                <a:gd name="connsiteY2" fmla="*/ 19463 h 19751"/>
                <a:gd name="connsiteX3" fmla="*/ 27273 w 54527"/>
                <a:gd name="connsiteY3" fmla="*/ 0 h 19751"/>
                <a:gd name="connsiteX4" fmla="*/ 236 w 54527"/>
                <a:gd name="connsiteY4" fmla="*/ 19278 h 19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27" h="19751">
                  <a:moveTo>
                    <a:pt x="236" y="19278"/>
                  </a:moveTo>
                  <a:cubicBezTo>
                    <a:pt x="2793" y="21839"/>
                    <a:pt x="12596" y="9672"/>
                    <a:pt x="26987" y="9496"/>
                  </a:cubicBezTo>
                  <a:cubicBezTo>
                    <a:pt x="41627" y="10325"/>
                    <a:pt x="52335" y="21692"/>
                    <a:pt x="54209" y="19463"/>
                  </a:cubicBezTo>
                  <a:cubicBezTo>
                    <a:pt x="56230" y="18809"/>
                    <a:pt x="48799" y="2155"/>
                    <a:pt x="27273" y="0"/>
                  </a:cubicBezTo>
                  <a:cubicBezTo>
                    <a:pt x="5138" y="1253"/>
                    <a:pt x="-1388" y="19352"/>
                    <a:pt x="236" y="1927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91" name="Freeform 1490">
              <a:extLst>
                <a:ext uri="{FF2B5EF4-FFF2-40B4-BE49-F238E27FC236}">
                  <a16:creationId xmlns:a16="http://schemas.microsoft.com/office/drawing/2014/main" id="{DE745B69-BC30-0509-9EAC-E4654B231A88}"/>
                </a:ext>
              </a:extLst>
            </p:cNvPr>
            <p:cNvSpPr/>
            <p:nvPr/>
          </p:nvSpPr>
          <p:spPr>
            <a:xfrm>
              <a:off x="9214737" y="-1690375"/>
              <a:ext cx="54427" cy="20688"/>
            </a:xfrm>
            <a:custGeom>
              <a:avLst/>
              <a:gdLst>
                <a:gd name="connsiteX0" fmla="*/ 274 w 54427"/>
                <a:gd name="connsiteY0" fmla="*/ 20365 h 20688"/>
                <a:gd name="connsiteX1" fmla="*/ 26527 w 54427"/>
                <a:gd name="connsiteY1" fmla="*/ 9469 h 20688"/>
                <a:gd name="connsiteX2" fmla="*/ 54145 w 54427"/>
                <a:gd name="connsiteY2" fmla="*/ 18348 h 20688"/>
                <a:gd name="connsiteX3" fmla="*/ 26527 w 54427"/>
                <a:gd name="connsiteY3" fmla="*/ 0 h 20688"/>
                <a:gd name="connsiteX4" fmla="*/ 274 w 54427"/>
                <a:gd name="connsiteY4" fmla="*/ 20365 h 20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27" h="20688">
                  <a:moveTo>
                    <a:pt x="274" y="20365"/>
                  </a:moveTo>
                  <a:cubicBezTo>
                    <a:pt x="2766" y="22852"/>
                    <a:pt x="12136" y="10224"/>
                    <a:pt x="26527" y="9469"/>
                  </a:cubicBezTo>
                  <a:cubicBezTo>
                    <a:pt x="41167" y="9681"/>
                    <a:pt x="52309" y="20651"/>
                    <a:pt x="54145" y="18348"/>
                  </a:cubicBezTo>
                  <a:cubicBezTo>
                    <a:pt x="56093" y="17740"/>
                    <a:pt x="48090" y="1188"/>
                    <a:pt x="26527" y="0"/>
                  </a:cubicBezTo>
                  <a:cubicBezTo>
                    <a:pt x="4391" y="2164"/>
                    <a:pt x="-1415" y="20476"/>
                    <a:pt x="274" y="20365"/>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92" name="Freeform 1491">
              <a:extLst>
                <a:ext uri="{FF2B5EF4-FFF2-40B4-BE49-F238E27FC236}">
                  <a16:creationId xmlns:a16="http://schemas.microsoft.com/office/drawing/2014/main" id="{8649CA9D-C2F1-300D-6997-4DE295FED451}"/>
                </a:ext>
              </a:extLst>
            </p:cNvPr>
            <p:cNvSpPr/>
            <p:nvPr/>
          </p:nvSpPr>
          <p:spPr>
            <a:xfrm>
              <a:off x="9092466" y="-1514650"/>
              <a:ext cx="31469" cy="19168"/>
            </a:xfrm>
            <a:custGeom>
              <a:avLst/>
              <a:gdLst>
                <a:gd name="connsiteX0" fmla="*/ 24 w 31469"/>
                <a:gd name="connsiteY0" fmla="*/ 17666 h 19168"/>
                <a:gd name="connsiteX1" fmla="*/ 19317 w 31469"/>
                <a:gd name="connsiteY1" fmla="*/ 15298 h 19168"/>
                <a:gd name="connsiteX2" fmla="*/ 31317 w 31469"/>
                <a:gd name="connsiteY2" fmla="*/ 36 h 19168"/>
                <a:gd name="connsiteX3" fmla="*/ 17258 w 31469"/>
                <a:gd name="connsiteY3" fmla="*/ 12056 h 19168"/>
                <a:gd name="connsiteX4" fmla="*/ 24 w 31469"/>
                <a:gd name="connsiteY4" fmla="*/ 17666 h 19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69" h="19168">
                  <a:moveTo>
                    <a:pt x="24" y="17666"/>
                  </a:moveTo>
                  <a:cubicBezTo>
                    <a:pt x="-558" y="18357"/>
                    <a:pt x="9393" y="21737"/>
                    <a:pt x="19317" y="15298"/>
                  </a:cubicBezTo>
                  <a:cubicBezTo>
                    <a:pt x="28612" y="8998"/>
                    <a:pt x="32295" y="322"/>
                    <a:pt x="31317" y="36"/>
                  </a:cubicBezTo>
                  <a:cubicBezTo>
                    <a:pt x="30385" y="-572"/>
                    <a:pt x="25520" y="6585"/>
                    <a:pt x="17258" y="12056"/>
                  </a:cubicBezTo>
                  <a:cubicBezTo>
                    <a:pt x="8784" y="17629"/>
                    <a:pt x="162" y="16339"/>
                    <a:pt x="24" y="17666"/>
                  </a:cubicBezTo>
                </a:path>
              </a:pathLst>
            </a:custGeom>
            <a:solidFill>
              <a:srgbClr val="A16145"/>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93" name="Freeform 1492">
              <a:extLst>
                <a:ext uri="{FF2B5EF4-FFF2-40B4-BE49-F238E27FC236}">
                  <a16:creationId xmlns:a16="http://schemas.microsoft.com/office/drawing/2014/main" id="{539CBF3F-8233-F88A-9C16-2A750E9B7C9C}"/>
                </a:ext>
              </a:extLst>
            </p:cNvPr>
            <p:cNvSpPr/>
            <p:nvPr/>
          </p:nvSpPr>
          <p:spPr>
            <a:xfrm>
              <a:off x="9222618" y="-1536628"/>
              <a:ext cx="77641" cy="40979"/>
            </a:xfrm>
            <a:custGeom>
              <a:avLst/>
              <a:gdLst>
                <a:gd name="connsiteX0" fmla="*/ 0 w 77641"/>
                <a:gd name="connsiteY0" fmla="*/ 20430 h 40979"/>
                <a:gd name="connsiteX1" fmla="*/ 38770 w 77641"/>
                <a:gd name="connsiteY1" fmla="*/ 40979 h 40979"/>
                <a:gd name="connsiteX2" fmla="*/ 77641 w 77641"/>
                <a:gd name="connsiteY2" fmla="*/ 20503 h 40979"/>
                <a:gd name="connsiteX3" fmla="*/ 38871 w 77641"/>
                <a:gd name="connsiteY3" fmla="*/ 0 h 40979"/>
                <a:gd name="connsiteX4" fmla="*/ 0 w 77641"/>
                <a:gd name="connsiteY4" fmla="*/ 20430 h 40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41" h="40979">
                  <a:moveTo>
                    <a:pt x="0" y="20430"/>
                  </a:moveTo>
                  <a:cubicBezTo>
                    <a:pt x="-28" y="31658"/>
                    <a:pt x="17345" y="40869"/>
                    <a:pt x="38770" y="40979"/>
                  </a:cubicBezTo>
                  <a:cubicBezTo>
                    <a:pt x="60222" y="40979"/>
                    <a:pt x="77641" y="31805"/>
                    <a:pt x="77641" y="20503"/>
                  </a:cubicBezTo>
                  <a:cubicBezTo>
                    <a:pt x="77641" y="9211"/>
                    <a:pt x="60296" y="0"/>
                    <a:pt x="38871" y="0"/>
                  </a:cubicBezTo>
                  <a:cubicBezTo>
                    <a:pt x="17418" y="0"/>
                    <a:pt x="-28" y="9137"/>
                    <a:pt x="0" y="20430"/>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94" name="Freeform 1493">
              <a:extLst>
                <a:ext uri="{FF2B5EF4-FFF2-40B4-BE49-F238E27FC236}">
                  <a16:creationId xmlns:a16="http://schemas.microsoft.com/office/drawing/2014/main" id="{2D084829-FD69-62C7-084D-6FBC76C7A709}"/>
                </a:ext>
              </a:extLst>
            </p:cNvPr>
            <p:cNvSpPr/>
            <p:nvPr/>
          </p:nvSpPr>
          <p:spPr>
            <a:xfrm>
              <a:off x="8920639" y="-1535990"/>
              <a:ext cx="77597" cy="40921"/>
            </a:xfrm>
            <a:custGeom>
              <a:avLst/>
              <a:gdLst>
                <a:gd name="connsiteX0" fmla="*/ 1 w 77597"/>
                <a:gd name="connsiteY0" fmla="*/ 19902 h 40921"/>
                <a:gd name="connsiteX1" fmla="*/ 38502 w 77597"/>
                <a:gd name="connsiteY1" fmla="*/ 40912 h 40921"/>
                <a:gd name="connsiteX2" fmla="*/ 77595 w 77597"/>
                <a:gd name="connsiteY2" fmla="*/ 21017 h 40921"/>
                <a:gd name="connsiteX3" fmla="*/ 39084 w 77597"/>
                <a:gd name="connsiteY3" fmla="*/ 7 h 40921"/>
                <a:gd name="connsiteX4" fmla="*/ 1 w 77597"/>
                <a:gd name="connsiteY4" fmla="*/ 19902 h 40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 h="40921">
                  <a:moveTo>
                    <a:pt x="1" y="19902"/>
                  </a:moveTo>
                  <a:cubicBezTo>
                    <a:pt x="-110" y="31204"/>
                    <a:pt x="17013" y="40663"/>
                    <a:pt x="38502" y="40912"/>
                  </a:cubicBezTo>
                  <a:cubicBezTo>
                    <a:pt x="59927" y="41244"/>
                    <a:pt x="77411" y="32318"/>
                    <a:pt x="77595" y="21017"/>
                  </a:cubicBezTo>
                  <a:cubicBezTo>
                    <a:pt x="77807" y="9687"/>
                    <a:pt x="60463" y="255"/>
                    <a:pt x="39084" y="7"/>
                  </a:cubicBezTo>
                  <a:cubicBezTo>
                    <a:pt x="17631" y="-279"/>
                    <a:pt x="102" y="8573"/>
                    <a:pt x="1" y="19902"/>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95" name="Freeform 1494">
              <a:extLst>
                <a:ext uri="{FF2B5EF4-FFF2-40B4-BE49-F238E27FC236}">
                  <a16:creationId xmlns:a16="http://schemas.microsoft.com/office/drawing/2014/main" id="{9FB93049-C42B-9A12-49E5-D57CBDD93072}"/>
                </a:ext>
              </a:extLst>
            </p:cNvPr>
            <p:cNvSpPr/>
            <p:nvPr/>
          </p:nvSpPr>
          <p:spPr>
            <a:xfrm>
              <a:off x="9032166" y="-1473488"/>
              <a:ext cx="149854" cy="73554"/>
            </a:xfrm>
            <a:custGeom>
              <a:avLst/>
              <a:gdLst>
                <a:gd name="connsiteX0" fmla="*/ 149854 w 149854"/>
                <a:gd name="connsiteY0" fmla="*/ 470 h 73554"/>
                <a:gd name="connsiteX1" fmla="*/ 75139 w 149854"/>
                <a:gd name="connsiteY1" fmla="*/ 9607 h 73554"/>
                <a:gd name="connsiteX2" fmla="*/ 0 w 149854"/>
                <a:gd name="connsiteY2" fmla="*/ 0 h 73554"/>
                <a:gd name="connsiteX3" fmla="*/ 88192 w 149854"/>
                <a:gd name="connsiteY3" fmla="*/ 73005 h 73554"/>
                <a:gd name="connsiteX4" fmla="*/ 149854 w 149854"/>
                <a:gd name="connsiteY4" fmla="*/ 470 h 7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54" h="73554">
                  <a:moveTo>
                    <a:pt x="149854" y="470"/>
                  </a:moveTo>
                  <a:cubicBezTo>
                    <a:pt x="149854" y="470"/>
                    <a:pt x="108500" y="9358"/>
                    <a:pt x="75139" y="9607"/>
                  </a:cubicBezTo>
                  <a:cubicBezTo>
                    <a:pt x="41714" y="9892"/>
                    <a:pt x="0" y="0"/>
                    <a:pt x="0" y="0"/>
                  </a:cubicBezTo>
                  <a:cubicBezTo>
                    <a:pt x="0" y="0"/>
                    <a:pt x="14455" y="80954"/>
                    <a:pt x="88192" y="73005"/>
                  </a:cubicBezTo>
                  <a:cubicBezTo>
                    <a:pt x="139285" y="67571"/>
                    <a:pt x="149854" y="470"/>
                    <a:pt x="149854" y="47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96" name="Freeform 1495">
              <a:extLst>
                <a:ext uri="{FF2B5EF4-FFF2-40B4-BE49-F238E27FC236}">
                  <a16:creationId xmlns:a16="http://schemas.microsoft.com/office/drawing/2014/main" id="{F8C6C05E-AC94-70E9-9CB9-F6A455DE93D7}"/>
                </a:ext>
              </a:extLst>
            </p:cNvPr>
            <p:cNvSpPr/>
            <p:nvPr/>
          </p:nvSpPr>
          <p:spPr>
            <a:xfrm>
              <a:off x="8963254" y="-1588408"/>
              <a:ext cx="41980" cy="41880"/>
            </a:xfrm>
            <a:custGeom>
              <a:avLst/>
              <a:gdLst>
                <a:gd name="connsiteX0" fmla="*/ 41977 w 41980"/>
                <a:gd name="connsiteY0" fmla="*/ 20509 h 41880"/>
                <a:gd name="connsiteX1" fmla="*/ 21309 w 41980"/>
                <a:gd name="connsiteY1" fmla="*/ 41878 h 41880"/>
                <a:gd name="connsiteX2" fmla="*/ 4 w 41980"/>
                <a:gd name="connsiteY2" fmla="*/ 21301 h 41880"/>
                <a:gd name="connsiteX3" fmla="*/ 20551 w 41980"/>
                <a:gd name="connsiteY3" fmla="*/ 5 h 41880"/>
                <a:gd name="connsiteX4" fmla="*/ 41977 w 41980"/>
                <a:gd name="connsiteY4" fmla="*/ 20509 h 418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80" h="41880">
                  <a:moveTo>
                    <a:pt x="41977" y="20509"/>
                  </a:moveTo>
                  <a:cubicBezTo>
                    <a:pt x="42189" y="32096"/>
                    <a:pt x="32995" y="41629"/>
                    <a:pt x="21309" y="41878"/>
                  </a:cubicBezTo>
                  <a:cubicBezTo>
                    <a:pt x="9807" y="42062"/>
                    <a:pt x="179" y="32925"/>
                    <a:pt x="4" y="21301"/>
                  </a:cubicBezTo>
                  <a:cubicBezTo>
                    <a:pt x="-218" y="9750"/>
                    <a:pt x="8949" y="254"/>
                    <a:pt x="20551" y="5"/>
                  </a:cubicBezTo>
                  <a:cubicBezTo>
                    <a:pt x="32164" y="-252"/>
                    <a:pt x="41718" y="8958"/>
                    <a:pt x="41977" y="2050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97" name="Freeform 1496">
              <a:extLst>
                <a:ext uri="{FF2B5EF4-FFF2-40B4-BE49-F238E27FC236}">
                  <a16:creationId xmlns:a16="http://schemas.microsoft.com/office/drawing/2014/main" id="{F9957673-2AC1-91F7-7FFF-C2512BF32F7B}"/>
                </a:ext>
              </a:extLst>
            </p:cNvPr>
            <p:cNvSpPr/>
            <p:nvPr/>
          </p:nvSpPr>
          <p:spPr>
            <a:xfrm>
              <a:off x="9215663" y="-1587227"/>
              <a:ext cx="41971" cy="41890"/>
            </a:xfrm>
            <a:custGeom>
              <a:avLst/>
              <a:gdLst>
                <a:gd name="connsiteX0" fmla="*/ 41967 w 41971"/>
                <a:gd name="connsiteY0" fmla="*/ 20516 h 41890"/>
                <a:gd name="connsiteX1" fmla="*/ 21345 w 41971"/>
                <a:gd name="connsiteY1" fmla="*/ 41885 h 41890"/>
                <a:gd name="connsiteX2" fmla="*/ 4 w 41971"/>
                <a:gd name="connsiteY2" fmla="*/ 21345 h 41890"/>
                <a:gd name="connsiteX3" fmla="*/ 20551 w 41971"/>
                <a:gd name="connsiteY3" fmla="*/ 4 h 41890"/>
                <a:gd name="connsiteX4" fmla="*/ 41967 w 41971"/>
                <a:gd name="connsiteY4" fmla="*/ 20516 h 41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71" h="41890">
                  <a:moveTo>
                    <a:pt x="41967" y="20516"/>
                  </a:moveTo>
                  <a:cubicBezTo>
                    <a:pt x="42189" y="32140"/>
                    <a:pt x="33032" y="41636"/>
                    <a:pt x="21345" y="41885"/>
                  </a:cubicBezTo>
                  <a:cubicBezTo>
                    <a:pt x="9770" y="42143"/>
                    <a:pt x="216" y="32859"/>
                    <a:pt x="4" y="21345"/>
                  </a:cubicBezTo>
                  <a:cubicBezTo>
                    <a:pt x="-218" y="9758"/>
                    <a:pt x="8976" y="225"/>
                    <a:pt x="20551" y="4"/>
                  </a:cubicBezTo>
                  <a:cubicBezTo>
                    <a:pt x="32164" y="-208"/>
                    <a:pt x="41681" y="8966"/>
                    <a:pt x="41967" y="20516"/>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98" name="Freeform 1497">
              <a:extLst>
                <a:ext uri="{FF2B5EF4-FFF2-40B4-BE49-F238E27FC236}">
                  <a16:creationId xmlns:a16="http://schemas.microsoft.com/office/drawing/2014/main" id="{0EA643B4-4570-5B77-D774-69E98EEF3F33}"/>
                </a:ext>
              </a:extLst>
            </p:cNvPr>
            <p:cNvSpPr/>
            <p:nvPr/>
          </p:nvSpPr>
          <p:spPr>
            <a:xfrm>
              <a:off x="8834238" y="-1894340"/>
              <a:ext cx="558996" cy="365500"/>
            </a:xfrm>
            <a:custGeom>
              <a:avLst/>
              <a:gdLst>
                <a:gd name="connsiteX0" fmla="*/ 258216 w 558996"/>
                <a:gd name="connsiteY0" fmla="*/ 112437 h 365500"/>
                <a:gd name="connsiteX1" fmla="*/ 75721 w 558996"/>
                <a:gd name="connsiteY1" fmla="*/ 198963 h 365500"/>
                <a:gd name="connsiteX2" fmla="*/ 79765 w 558996"/>
                <a:gd name="connsiteY2" fmla="*/ 266645 h 365500"/>
                <a:gd name="connsiteX3" fmla="*/ 45869 w 558996"/>
                <a:gd name="connsiteY3" fmla="*/ 321366 h 365500"/>
                <a:gd name="connsiteX4" fmla="*/ 38835 w 558996"/>
                <a:gd name="connsiteY4" fmla="*/ 365155 h 365500"/>
                <a:gd name="connsiteX5" fmla="*/ 0 w 558996"/>
                <a:gd name="connsiteY5" fmla="*/ 294526 h 365500"/>
                <a:gd name="connsiteX6" fmla="*/ 276133 w 558996"/>
                <a:gd name="connsiteY6" fmla="*/ 0 h 365500"/>
                <a:gd name="connsiteX7" fmla="*/ 558256 w 558996"/>
                <a:gd name="connsiteY7" fmla="*/ 263660 h 365500"/>
                <a:gd name="connsiteX8" fmla="*/ 506434 w 558996"/>
                <a:gd name="connsiteY8" fmla="*/ 365155 h 365500"/>
                <a:gd name="connsiteX9" fmla="*/ 501431 w 558996"/>
                <a:gd name="connsiteY9" fmla="*/ 302484 h 365500"/>
                <a:gd name="connsiteX10" fmla="*/ 490464 w 558996"/>
                <a:gd name="connsiteY10" fmla="*/ 241785 h 365500"/>
                <a:gd name="connsiteX11" fmla="*/ 258216 w 558996"/>
                <a:gd name="connsiteY11" fmla="*/ 112437 h 36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8996" h="365500">
                  <a:moveTo>
                    <a:pt x="258216" y="112437"/>
                  </a:moveTo>
                  <a:cubicBezTo>
                    <a:pt x="132583" y="114445"/>
                    <a:pt x="84703" y="171156"/>
                    <a:pt x="75721" y="198963"/>
                  </a:cubicBezTo>
                  <a:cubicBezTo>
                    <a:pt x="66786" y="226854"/>
                    <a:pt x="100672" y="234840"/>
                    <a:pt x="79765" y="266645"/>
                  </a:cubicBezTo>
                  <a:cubicBezTo>
                    <a:pt x="58773" y="298487"/>
                    <a:pt x="41862" y="295539"/>
                    <a:pt x="45869" y="321366"/>
                  </a:cubicBezTo>
                  <a:cubicBezTo>
                    <a:pt x="49801" y="347240"/>
                    <a:pt x="52792" y="365155"/>
                    <a:pt x="38835" y="365155"/>
                  </a:cubicBezTo>
                  <a:cubicBezTo>
                    <a:pt x="24887" y="365155"/>
                    <a:pt x="0" y="353208"/>
                    <a:pt x="0" y="294526"/>
                  </a:cubicBezTo>
                  <a:cubicBezTo>
                    <a:pt x="0" y="235770"/>
                    <a:pt x="18933" y="0"/>
                    <a:pt x="276133" y="0"/>
                  </a:cubicBezTo>
                  <a:cubicBezTo>
                    <a:pt x="533342" y="0"/>
                    <a:pt x="553207" y="199977"/>
                    <a:pt x="558256" y="263660"/>
                  </a:cubicBezTo>
                  <a:cubicBezTo>
                    <a:pt x="564275" y="339291"/>
                    <a:pt x="532363" y="369115"/>
                    <a:pt x="506434" y="365155"/>
                  </a:cubicBezTo>
                  <a:cubicBezTo>
                    <a:pt x="480514" y="361166"/>
                    <a:pt x="499446" y="315434"/>
                    <a:pt x="501431" y="302484"/>
                  </a:cubicBezTo>
                  <a:cubicBezTo>
                    <a:pt x="503443" y="289524"/>
                    <a:pt x="478529" y="264664"/>
                    <a:pt x="490464" y="241785"/>
                  </a:cubicBezTo>
                  <a:cubicBezTo>
                    <a:pt x="502437" y="218896"/>
                    <a:pt x="455563" y="109268"/>
                    <a:pt x="258216" y="112437"/>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99" name="Freeform 1498">
              <a:extLst>
                <a:ext uri="{FF2B5EF4-FFF2-40B4-BE49-F238E27FC236}">
                  <a16:creationId xmlns:a16="http://schemas.microsoft.com/office/drawing/2014/main" id="{9A09B456-EFC8-C794-D67A-CADE4CFD1EDA}"/>
                </a:ext>
              </a:extLst>
            </p:cNvPr>
            <p:cNvSpPr/>
            <p:nvPr/>
          </p:nvSpPr>
          <p:spPr>
            <a:xfrm>
              <a:off x="9178662" y="-320743"/>
              <a:ext cx="98558" cy="89178"/>
            </a:xfrm>
            <a:custGeom>
              <a:avLst/>
              <a:gdLst>
                <a:gd name="connsiteX0" fmla="*/ 51276 w 98558"/>
                <a:gd name="connsiteY0" fmla="*/ 47 h 89178"/>
                <a:gd name="connsiteX1" fmla="*/ 98556 w 98558"/>
                <a:gd name="connsiteY1" fmla="*/ 80605 h 89178"/>
                <a:gd name="connsiteX2" fmla="*/ 1300 w 98558"/>
                <a:gd name="connsiteY2" fmla="*/ 84354 h 89178"/>
                <a:gd name="connsiteX3" fmla="*/ 51276 w 98558"/>
                <a:gd name="connsiteY3" fmla="*/ 47 h 89178"/>
              </a:gdLst>
              <a:ahLst/>
              <a:cxnLst>
                <a:cxn ang="0">
                  <a:pos x="connsiteX0" y="connsiteY0"/>
                </a:cxn>
                <a:cxn ang="0">
                  <a:pos x="connsiteX1" y="connsiteY1"/>
                </a:cxn>
                <a:cxn ang="0">
                  <a:pos x="connsiteX2" y="connsiteY2"/>
                </a:cxn>
                <a:cxn ang="0">
                  <a:pos x="connsiteX3" y="connsiteY3"/>
                </a:cxn>
              </a:cxnLst>
              <a:rect l="l" t="t" r="r" b="b"/>
              <a:pathLst>
                <a:path w="98558" h="89178">
                  <a:moveTo>
                    <a:pt x="51276" y="47"/>
                  </a:moveTo>
                  <a:cubicBezTo>
                    <a:pt x="60765" y="-2108"/>
                    <a:pt x="98880" y="69884"/>
                    <a:pt x="98556" y="80605"/>
                  </a:cubicBezTo>
                  <a:cubicBezTo>
                    <a:pt x="98224" y="91327"/>
                    <a:pt x="10679" y="91299"/>
                    <a:pt x="1300" y="84354"/>
                  </a:cubicBezTo>
                  <a:cubicBezTo>
                    <a:pt x="-8466" y="77188"/>
                    <a:pt x="39636" y="2645"/>
                    <a:pt x="51276" y="47"/>
                  </a:cubicBezTo>
                </a:path>
              </a:pathLst>
            </a:custGeom>
            <a:solidFill>
              <a:srgbClr val="5A1E2E"/>
            </a:solidFill>
            <a:ln w="9231" cap="flat">
              <a:noFill/>
              <a:prstDash val="solid"/>
              <a:miter/>
            </a:ln>
          </p:spPr>
          <p:txBody>
            <a:bodyPr rtlCol="0" anchor="ctr"/>
            <a:lstStyle/>
            <a:p>
              <a:endParaRPr lang="en-US" dirty="0">
                <a:latin typeface="Roboto Condensed" panose="02000000000000000000" pitchFamily="2" charset="0"/>
              </a:endParaRPr>
            </a:p>
          </p:txBody>
        </p:sp>
        <p:sp>
          <p:nvSpPr>
            <p:cNvPr id="1500" name="Freeform 1499">
              <a:extLst>
                <a:ext uri="{FF2B5EF4-FFF2-40B4-BE49-F238E27FC236}">
                  <a16:creationId xmlns:a16="http://schemas.microsoft.com/office/drawing/2014/main" id="{F6959FEF-220C-D35C-2CD6-810A0DA732A4}"/>
                </a:ext>
              </a:extLst>
            </p:cNvPr>
            <p:cNvSpPr/>
            <p:nvPr/>
          </p:nvSpPr>
          <p:spPr>
            <a:xfrm>
              <a:off x="8935057" y="-320743"/>
              <a:ext cx="98550" cy="89178"/>
            </a:xfrm>
            <a:custGeom>
              <a:avLst/>
              <a:gdLst>
                <a:gd name="connsiteX0" fmla="*/ 51278 w 98550"/>
                <a:gd name="connsiteY0" fmla="*/ 47 h 89178"/>
                <a:gd name="connsiteX1" fmla="*/ 98549 w 98550"/>
                <a:gd name="connsiteY1" fmla="*/ 80605 h 89178"/>
                <a:gd name="connsiteX2" fmla="*/ 1302 w 98550"/>
                <a:gd name="connsiteY2" fmla="*/ 84354 h 89178"/>
                <a:gd name="connsiteX3" fmla="*/ 51278 w 98550"/>
                <a:gd name="connsiteY3" fmla="*/ 47 h 89178"/>
              </a:gdLst>
              <a:ahLst/>
              <a:cxnLst>
                <a:cxn ang="0">
                  <a:pos x="connsiteX0" y="connsiteY0"/>
                </a:cxn>
                <a:cxn ang="0">
                  <a:pos x="connsiteX1" y="connsiteY1"/>
                </a:cxn>
                <a:cxn ang="0">
                  <a:pos x="connsiteX2" y="connsiteY2"/>
                </a:cxn>
                <a:cxn ang="0">
                  <a:pos x="connsiteX3" y="connsiteY3"/>
                </a:cxn>
              </a:cxnLst>
              <a:rect l="l" t="t" r="r" b="b"/>
              <a:pathLst>
                <a:path w="98550" h="89178">
                  <a:moveTo>
                    <a:pt x="51278" y="47"/>
                  </a:moveTo>
                  <a:cubicBezTo>
                    <a:pt x="60684" y="-2108"/>
                    <a:pt x="98835" y="69884"/>
                    <a:pt x="98549" y="80605"/>
                  </a:cubicBezTo>
                  <a:cubicBezTo>
                    <a:pt x="98189" y="91327"/>
                    <a:pt x="10671" y="91299"/>
                    <a:pt x="1302" y="84354"/>
                  </a:cubicBezTo>
                  <a:cubicBezTo>
                    <a:pt x="-8474" y="77188"/>
                    <a:pt x="39628" y="2645"/>
                    <a:pt x="51278" y="47"/>
                  </a:cubicBezTo>
                </a:path>
              </a:pathLst>
            </a:custGeom>
            <a:solidFill>
              <a:srgbClr val="5A1E2E"/>
            </a:solidFill>
            <a:ln w="9231" cap="flat">
              <a:noFill/>
              <a:prstDash val="solid"/>
              <a:miter/>
            </a:ln>
          </p:spPr>
          <p:txBody>
            <a:bodyPr rtlCol="0" anchor="ctr"/>
            <a:lstStyle/>
            <a:p>
              <a:endParaRPr lang="en-US" dirty="0">
                <a:latin typeface="Roboto Condensed" panose="02000000000000000000" pitchFamily="2" charset="0"/>
              </a:endParaRPr>
            </a:p>
          </p:txBody>
        </p:sp>
        <p:sp>
          <p:nvSpPr>
            <p:cNvPr id="1501" name="Freeform 1500">
              <a:extLst>
                <a:ext uri="{FF2B5EF4-FFF2-40B4-BE49-F238E27FC236}">
                  <a16:creationId xmlns:a16="http://schemas.microsoft.com/office/drawing/2014/main" id="{00704E32-88C4-7AB0-49BD-8930CCEE8EC3}"/>
                </a:ext>
              </a:extLst>
            </p:cNvPr>
            <p:cNvSpPr/>
            <p:nvPr/>
          </p:nvSpPr>
          <p:spPr>
            <a:xfrm>
              <a:off x="8766594" y="-992571"/>
              <a:ext cx="727" cy="1326"/>
            </a:xfrm>
            <a:custGeom>
              <a:avLst/>
              <a:gdLst>
                <a:gd name="connsiteX0" fmla="*/ 0 w 727"/>
                <a:gd name="connsiteY0" fmla="*/ 350 h 1326"/>
                <a:gd name="connsiteX1" fmla="*/ 74 w 727"/>
                <a:gd name="connsiteY1" fmla="*/ 1326 h 1326"/>
                <a:gd name="connsiteX2" fmla="*/ 0 w 727"/>
                <a:gd name="connsiteY2" fmla="*/ 350 h 1326"/>
              </a:gdLst>
              <a:ahLst/>
              <a:cxnLst>
                <a:cxn ang="0">
                  <a:pos x="connsiteX0" y="connsiteY0"/>
                </a:cxn>
                <a:cxn ang="0">
                  <a:pos x="connsiteX1" y="connsiteY1"/>
                </a:cxn>
                <a:cxn ang="0">
                  <a:pos x="connsiteX2" y="connsiteY2"/>
                </a:cxn>
              </a:cxnLst>
              <a:rect l="l" t="t" r="r" b="b"/>
              <a:pathLst>
                <a:path w="727" h="1326">
                  <a:moveTo>
                    <a:pt x="0" y="350"/>
                  </a:moveTo>
                  <a:cubicBezTo>
                    <a:pt x="74" y="673"/>
                    <a:pt x="74" y="1032"/>
                    <a:pt x="74" y="1326"/>
                  </a:cubicBezTo>
                  <a:cubicBezTo>
                    <a:pt x="1006" y="-221"/>
                    <a:pt x="905" y="-221"/>
                    <a:pt x="0" y="350"/>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1502" name="Freeform 1501">
              <a:extLst>
                <a:ext uri="{FF2B5EF4-FFF2-40B4-BE49-F238E27FC236}">
                  <a16:creationId xmlns:a16="http://schemas.microsoft.com/office/drawing/2014/main" id="{654EBD91-BD33-9417-FDF2-6EA0D30ACB69}"/>
                </a:ext>
              </a:extLst>
            </p:cNvPr>
            <p:cNvSpPr/>
            <p:nvPr/>
          </p:nvSpPr>
          <p:spPr>
            <a:xfrm>
              <a:off x="8598263" y="-1053270"/>
              <a:ext cx="107773" cy="72560"/>
            </a:xfrm>
            <a:custGeom>
              <a:avLst/>
              <a:gdLst>
                <a:gd name="connsiteX0" fmla="*/ 51542 w 107773"/>
                <a:gd name="connsiteY0" fmla="*/ 174 h 72560"/>
                <a:gd name="connsiteX1" fmla="*/ 53 w 107773"/>
                <a:gd name="connsiteY1" fmla="*/ 39790 h 72560"/>
                <a:gd name="connsiteX2" fmla="*/ 56259 w 107773"/>
                <a:gd name="connsiteY2" fmla="*/ 72387 h 72560"/>
                <a:gd name="connsiteX3" fmla="*/ 107722 w 107773"/>
                <a:gd name="connsiteY3" fmla="*/ 32808 h 72560"/>
                <a:gd name="connsiteX4" fmla="*/ 51542 w 107773"/>
                <a:gd name="connsiteY4" fmla="*/ 174 h 72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73" h="72560">
                  <a:moveTo>
                    <a:pt x="51542" y="174"/>
                  </a:moveTo>
                  <a:cubicBezTo>
                    <a:pt x="21791" y="2081"/>
                    <a:pt x="-1249" y="19848"/>
                    <a:pt x="53" y="39790"/>
                  </a:cubicBezTo>
                  <a:cubicBezTo>
                    <a:pt x="1382" y="59750"/>
                    <a:pt x="26555" y="74330"/>
                    <a:pt x="56259" y="72387"/>
                  </a:cubicBezTo>
                  <a:cubicBezTo>
                    <a:pt x="86011" y="70480"/>
                    <a:pt x="109014" y="52703"/>
                    <a:pt x="107722" y="32808"/>
                  </a:cubicBezTo>
                  <a:cubicBezTo>
                    <a:pt x="106420" y="12802"/>
                    <a:pt x="81257" y="-1770"/>
                    <a:pt x="51542" y="174"/>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503" name="Freeform 1502">
              <a:extLst>
                <a:ext uri="{FF2B5EF4-FFF2-40B4-BE49-F238E27FC236}">
                  <a16:creationId xmlns:a16="http://schemas.microsoft.com/office/drawing/2014/main" id="{DA39290D-01C9-C62A-BAC3-5EB4EECD97B9}"/>
                </a:ext>
              </a:extLst>
            </p:cNvPr>
            <p:cNvSpPr/>
            <p:nvPr/>
          </p:nvSpPr>
          <p:spPr>
            <a:xfrm>
              <a:off x="9395596" y="-931917"/>
              <a:ext cx="73165" cy="107251"/>
            </a:xfrm>
            <a:custGeom>
              <a:avLst/>
              <a:gdLst>
                <a:gd name="connsiteX0" fmla="*/ 72582 w 73165"/>
                <a:gd name="connsiteY0" fmla="*/ 49360 h 107251"/>
                <a:gd name="connsiteX1" fmla="*/ 30175 w 73165"/>
                <a:gd name="connsiteY1" fmla="*/ 174 h 107251"/>
                <a:gd name="connsiteX2" fmla="*/ 571 w 73165"/>
                <a:gd name="connsiteY2" fmla="*/ 57963 h 107251"/>
                <a:gd name="connsiteX3" fmla="*/ 43015 w 73165"/>
                <a:gd name="connsiteY3" fmla="*/ 107075 h 107251"/>
                <a:gd name="connsiteX4" fmla="*/ 72582 w 73165"/>
                <a:gd name="connsiteY4" fmla="*/ 49360 h 107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65" h="107251">
                  <a:moveTo>
                    <a:pt x="72582" y="49360"/>
                  </a:moveTo>
                  <a:cubicBezTo>
                    <a:pt x="69083" y="19821"/>
                    <a:pt x="50086" y="-2193"/>
                    <a:pt x="30175" y="174"/>
                  </a:cubicBezTo>
                  <a:cubicBezTo>
                    <a:pt x="10273" y="2588"/>
                    <a:pt x="-2964" y="28461"/>
                    <a:pt x="571" y="57963"/>
                  </a:cubicBezTo>
                  <a:cubicBezTo>
                    <a:pt x="4144" y="87502"/>
                    <a:pt x="23113" y="109452"/>
                    <a:pt x="43015" y="107075"/>
                  </a:cubicBezTo>
                  <a:cubicBezTo>
                    <a:pt x="62954" y="104773"/>
                    <a:pt x="76154" y="78863"/>
                    <a:pt x="72582" y="49360"/>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grpSp>
    </p:spTree>
    <p:extLst>
      <p:ext uri="{BB962C8B-B14F-4D97-AF65-F5344CB8AC3E}">
        <p14:creationId xmlns:p14="http://schemas.microsoft.com/office/powerpoint/2010/main" val="371078496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9C6D4802-E2AC-D545-BBDF-25C93D1EC159}"/>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5" name="TextBox 4">
            <a:extLst>
              <a:ext uri="{FF2B5EF4-FFF2-40B4-BE49-F238E27FC236}">
                <a16:creationId xmlns:a16="http://schemas.microsoft.com/office/drawing/2014/main" id="{A78272C1-83EC-274C-98A5-7112255494E7}"/>
              </a:ext>
            </a:extLst>
          </p:cNvPr>
          <p:cNvSpPr txBox="1"/>
          <p:nvPr/>
        </p:nvSpPr>
        <p:spPr>
          <a:xfrm>
            <a:off x="0" y="1317323"/>
            <a:ext cx="10691813" cy="588623"/>
          </a:xfrm>
          <a:prstGeom prst="rect">
            <a:avLst/>
          </a:prstGeom>
          <a:noFill/>
        </p:spPr>
        <p:txBody>
          <a:bodyPr wrap="square" lIns="0" tIns="0" rIns="0" bIns="0" rtlCol="0">
            <a:spAutoFit/>
          </a:bodyPr>
          <a:lstStyle/>
          <a:p>
            <a:pPr algn="ctr">
              <a:lnSpc>
                <a:spcPct val="85000"/>
              </a:lnSpc>
            </a:pPr>
            <a:r>
              <a:rPr lang="en-US" sz="4500" dirty="0">
                <a:latin typeface="Londrina Solid" pitchFamily="2" charset="77"/>
              </a:rPr>
              <a:t>Key Stage 1 class discussion</a:t>
            </a:r>
          </a:p>
        </p:txBody>
      </p:sp>
      <p:sp>
        <p:nvSpPr>
          <p:cNvPr id="6" name="Content Placeholder 5">
            <a:extLst>
              <a:ext uri="{FF2B5EF4-FFF2-40B4-BE49-F238E27FC236}">
                <a16:creationId xmlns:a16="http://schemas.microsoft.com/office/drawing/2014/main" id="{01155D57-1F8F-C341-A805-AE385A5FFCB4}"/>
              </a:ext>
            </a:extLst>
          </p:cNvPr>
          <p:cNvSpPr txBox="1">
            <a:spLocks/>
          </p:cNvSpPr>
          <p:nvPr/>
        </p:nvSpPr>
        <p:spPr>
          <a:xfrm>
            <a:off x="978364" y="2279570"/>
            <a:ext cx="9047505" cy="4522516"/>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pPr>
              <a:spcBef>
                <a:spcPts val="0"/>
              </a:spcBef>
              <a:spcAft>
                <a:spcPts val="1200"/>
              </a:spcAft>
            </a:pPr>
            <a:r>
              <a:rPr lang="en-US" sz="2900" b="1" dirty="0">
                <a:latin typeface="ABeeZee" pitchFamily="2" charset="0"/>
              </a:rPr>
              <a:t>How does your body feel when it's tired? What can we do so we no longer feel tired?</a:t>
            </a:r>
          </a:p>
          <a:p>
            <a:pPr>
              <a:spcBef>
                <a:spcPts val="0"/>
              </a:spcBef>
              <a:spcAft>
                <a:spcPts val="1200"/>
              </a:spcAft>
            </a:pPr>
            <a:r>
              <a:rPr lang="en-US" sz="2900" b="1" dirty="0">
                <a:latin typeface="ABeeZee" pitchFamily="2" charset="0"/>
              </a:rPr>
              <a:t>How do you feel after you have rested? </a:t>
            </a:r>
          </a:p>
          <a:p>
            <a:pPr>
              <a:spcBef>
                <a:spcPts val="0"/>
              </a:spcBef>
              <a:spcAft>
                <a:spcPts val="1200"/>
              </a:spcAft>
            </a:pPr>
            <a:r>
              <a:rPr lang="en-US" sz="2900" b="1" dirty="0">
                <a:latin typeface="ABeeZee" pitchFamily="2" charset="0"/>
              </a:rPr>
              <a:t>Why does nature need to rest? What stops nature from getting the rest and recovery it needs? </a:t>
            </a:r>
          </a:p>
          <a:p>
            <a:pPr>
              <a:spcBef>
                <a:spcPts val="0"/>
              </a:spcBef>
              <a:spcAft>
                <a:spcPts val="1200"/>
              </a:spcAft>
            </a:pPr>
            <a:r>
              <a:rPr lang="en-US" sz="2900" b="1" dirty="0">
                <a:latin typeface="ABeeZee" pitchFamily="2" charset="0"/>
              </a:rPr>
              <a:t>Can you make a list of ideas for what we can do to give nature more rest and time to recover?</a:t>
            </a:r>
          </a:p>
        </p:txBody>
      </p:sp>
      <p:grpSp>
        <p:nvGrpSpPr>
          <p:cNvPr id="4" name="Group 3">
            <a:extLst>
              <a:ext uri="{FF2B5EF4-FFF2-40B4-BE49-F238E27FC236}">
                <a16:creationId xmlns:a16="http://schemas.microsoft.com/office/drawing/2014/main" id="{D4E6A739-7F5B-534A-A8CF-CE162B305511}"/>
              </a:ext>
            </a:extLst>
          </p:cNvPr>
          <p:cNvGrpSpPr/>
          <p:nvPr/>
        </p:nvGrpSpPr>
        <p:grpSpPr>
          <a:xfrm>
            <a:off x="9502008" y="333512"/>
            <a:ext cx="834682" cy="869275"/>
            <a:chOff x="8854711" y="1237086"/>
            <a:chExt cx="930740" cy="969313"/>
          </a:xfrm>
        </p:grpSpPr>
        <p:sp>
          <p:nvSpPr>
            <p:cNvPr id="7" name="Freeform 6">
              <a:extLst>
                <a:ext uri="{FF2B5EF4-FFF2-40B4-BE49-F238E27FC236}">
                  <a16:creationId xmlns:a16="http://schemas.microsoft.com/office/drawing/2014/main" id="{41B417DD-B0E1-FF4E-85D4-384066B04DEA}"/>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A259C72A-442E-504F-81F4-F57EF0D8BD48}"/>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78E16089-234E-F249-9722-0C286EAEEA47}"/>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A1F4D24B-FEAD-3141-B435-68AFC6BAA19D}"/>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7E79EDF5-8285-F64E-9CC7-EDCAAFD21C14}"/>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C95BB8EF-09FE-7D4E-8D94-F75ACA9F73E8}"/>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E77FC73D-89D6-0440-8279-DD9141BD49BB}"/>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Tree>
    <p:extLst>
      <p:ext uri="{BB962C8B-B14F-4D97-AF65-F5344CB8AC3E}">
        <p14:creationId xmlns:p14="http://schemas.microsoft.com/office/powerpoint/2010/main" val="364547142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14" name="Freeform 13">
            <a:extLst>
              <a:ext uri="{FF2B5EF4-FFF2-40B4-BE49-F238E27FC236}">
                <a16:creationId xmlns:a16="http://schemas.microsoft.com/office/drawing/2014/main" id="{DC627317-C0CF-3241-9D64-040F5539ABD0}"/>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 name="TextBox 3">
            <a:extLst>
              <a:ext uri="{FF2B5EF4-FFF2-40B4-BE49-F238E27FC236}">
                <a16:creationId xmlns:a16="http://schemas.microsoft.com/office/drawing/2014/main" id="{C992B209-64E1-D24B-A98A-061FE25E1ECA}"/>
              </a:ext>
            </a:extLst>
          </p:cNvPr>
          <p:cNvSpPr txBox="1"/>
          <p:nvPr/>
        </p:nvSpPr>
        <p:spPr>
          <a:xfrm>
            <a:off x="0" y="1320452"/>
            <a:ext cx="10691813" cy="588623"/>
          </a:xfrm>
          <a:prstGeom prst="rect">
            <a:avLst/>
          </a:prstGeom>
          <a:noFill/>
        </p:spPr>
        <p:txBody>
          <a:bodyPr wrap="square" lIns="0" tIns="0" rIns="0" bIns="0" rtlCol="0">
            <a:spAutoFit/>
          </a:bodyPr>
          <a:lstStyle/>
          <a:p>
            <a:pPr algn="ctr">
              <a:lnSpc>
                <a:spcPct val="85000"/>
              </a:lnSpc>
            </a:pPr>
            <a:r>
              <a:rPr lang="en-US" sz="4500" dirty="0">
                <a:latin typeface="Londrina Solid" pitchFamily="2" charset="77"/>
              </a:rPr>
              <a:t>Key Stage 2 class discussion</a:t>
            </a:r>
          </a:p>
        </p:txBody>
      </p:sp>
      <p:sp>
        <p:nvSpPr>
          <p:cNvPr id="5" name="Content Placeholder 5">
            <a:extLst>
              <a:ext uri="{FF2B5EF4-FFF2-40B4-BE49-F238E27FC236}">
                <a16:creationId xmlns:a16="http://schemas.microsoft.com/office/drawing/2014/main" id="{BEEA2893-8380-AD4F-AC4B-8F4313D9A464}"/>
              </a:ext>
            </a:extLst>
          </p:cNvPr>
          <p:cNvSpPr txBox="1">
            <a:spLocks/>
          </p:cNvSpPr>
          <p:nvPr/>
        </p:nvSpPr>
        <p:spPr>
          <a:xfrm>
            <a:off x="978363" y="2282699"/>
            <a:ext cx="8987875" cy="4386993"/>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pPr>
              <a:spcBef>
                <a:spcPts val="0"/>
              </a:spcBef>
              <a:spcAft>
                <a:spcPts val="1200"/>
              </a:spcAft>
            </a:pPr>
            <a:r>
              <a:rPr lang="en-US" sz="2700" b="1" dirty="0">
                <a:latin typeface="ABeeZee" pitchFamily="2" charset="0"/>
              </a:rPr>
              <a:t>How do we decide how much of the world's resources (such as water, oil, or food) we are allowed to use? How do we know when we have taken too much? </a:t>
            </a:r>
          </a:p>
          <a:p>
            <a:pPr>
              <a:spcBef>
                <a:spcPts val="0"/>
              </a:spcBef>
              <a:spcAft>
                <a:spcPts val="1200"/>
              </a:spcAft>
            </a:pPr>
            <a:r>
              <a:rPr lang="en-US" sz="2700" b="1" dirty="0">
                <a:latin typeface="ABeeZee" pitchFamily="2" charset="0"/>
              </a:rPr>
              <a:t>If we use too much of a resource, who suffers the most – the people today, or the people in the future? How so? </a:t>
            </a:r>
          </a:p>
          <a:p>
            <a:pPr>
              <a:spcBef>
                <a:spcPts val="0"/>
              </a:spcBef>
              <a:spcAft>
                <a:spcPts val="1200"/>
              </a:spcAft>
            </a:pPr>
            <a:r>
              <a:rPr lang="en-US" sz="2700" b="1" dirty="0">
                <a:latin typeface="ABeeZee" pitchFamily="2" charset="0"/>
              </a:rPr>
              <a:t>If we know that taking too much from nature is wrong, why is it so hard for people and countries to stop?</a:t>
            </a:r>
          </a:p>
          <a:p>
            <a:pPr>
              <a:spcBef>
                <a:spcPts val="0"/>
              </a:spcBef>
              <a:spcAft>
                <a:spcPts val="1200"/>
              </a:spcAft>
            </a:pPr>
            <a:r>
              <a:rPr lang="en-US" sz="2700" b="1" dirty="0">
                <a:latin typeface="ABeeZee" pitchFamily="2" charset="0"/>
              </a:rPr>
              <a:t>Can you write a letter persuading people to stop taking too much from the world? </a:t>
            </a:r>
          </a:p>
        </p:txBody>
      </p:sp>
      <p:grpSp>
        <p:nvGrpSpPr>
          <p:cNvPr id="6" name="Group 5">
            <a:extLst>
              <a:ext uri="{FF2B5EF4-FFF2-40B4-BE49-F238E27FC236}">
                <a16:creationId xmlns:a16="http://schemas.microsoft.com/office/drawing/2014/main" id="{E204E691-8A94-6E43-8E78-B752A20F9BE5}"/>
              </a:ext>
            </a:extLst>
          </p:cNvPr>
          <p:cNvGrpSpPr/>
          <p:nvPr/>
        </p:nvGrpSpPr>
        <p:grpSpPr>
          <a:xfrm>
            <a:off x="9502008" y="333512"/>
            <a:ext cx="834682" cy="869275"/>
            <a:chOff x="8854711" y="1237086"/>
            <a:chExt cx="930740" cy="969313"/>
          </a:xfrm>
        </p:grpSpPr>
        <p:sp>
          <p:nvSpPr>
            <p:cNvPr id="7" name="Freeform 6">
              <a:extLst>
                <a:ext uri="{FF2B5EF4-FFF2-40B4-BE49-F238E27FC236}">
                  <a16:creationId xmlns:a16="http://schemas.microsoft.com/office/drawing/2014/main" id="{8D861F10-1549-F94F-9C12-3036D5E06CB4}"/>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7A092043-ED3D-F94B-98B6-6078E8291C3B}"/>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00F6CCE5-7B6A-7E4F-9EDB-2B3BF4674D48}"/>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455B0064-EC64-124B-8187-3941077DBC10}"/>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7F8D75A2-A343-9043-B67A-1FF1E56A0A8F}"/>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5D8F74AD-EA1F-A54B-809B-A47269036BC9}"/>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56152C59-52A8-3547-9F7A-2A2CD4FD35E2}"/>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Tree>
    <p:extLst>
      <p:ext uri="{BB962C8B-B14F-4D97-AF65-F5344CB8AC3E}">
        <p14:creationId xmlns:p14="http://schemas.microsoft.com/office/powerpoint/2010/main" val="332504902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a:extLst>
            <a:ext uri="{FF2B5EF4-FFF2-40B4-BE49-F238E27FC236}">
              <a16:creationId xmlns:a16="http://schemas.microsoft.com/office/drawing/2014/main" id="{CEB48283-569B-DCE9-562A-6566A06D15F9}"/>
            </a:ext>
          </a:extLst>
        </p:cNvPr>
        <p:cNvGrpSpPr/>
        <p:nvPr/>
      </p:nvGrpSpPr>
      <p:grpSpPr>
        <a:xfrm>
          <a:off x="0" y="0"/>
          <a:ext cx="0" cy="0"/>
          <a:chOff x="0" y="0"/>
          <a:chExt cx="0" cy="0"/>
        </a:xfrm>
      </p:grpSpPr>
      <p:sp>
        <p:nvSpPr>
          <p:cNvPr id="14" name="Freeform 13">
            <a:extLst>
              <a:ext uri="{FF2B5EF4-FFF2-40B4-BE49-F238E27FC236}">
                <a16:creationId xmlns:a16="http://schemas.microsoft.com/office/drawing/2014/main" id="{652B72CE-C19D-9F3B-1503-30312CE7C7EC}"/>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 name="TextBox 3">
            <a:extLst>
              <a:ext uri="{FF2B5EF4-FFF2-40B4-BE49-F238E27FC236}">
                <a16:creationId xmlns:a16="http://schemas.microsoft.com/office/drawing/2014/main" id="{FE33E870-53CC-AA0E-5841-DBBC57B7570C}"/>
              </a:ext>
            </a:extLst>
          </p:cNvPr>
          <p:cNvSpPr txBox="1"/>
          <p:nvPr/>
        </p:nvSpPr>
        <p:spPr>
          <a:xfrm>
            <a:off x="1836312" y="2302509"/>
            <a:ext cx="7019189" cy="2492990"/>
          </a:xfrm>
          <a:prstGeom prst="rect">
            <a:avLst/>
          </a:prstGeom>
          <a:noFill/>
        </p:spPr>
        <p:txBody>
          <a:bodyPr wrap="square" lIns="0" tIns="0" rIns="0" bIns="0" rtlCol="0">
            <a:spAutoFit/>
          </a:bodyPr>
          <a:lstStyle/>
          <a:p>
            <a:pPr lvl="0" algn="ctr">
              <a:spcAft>
                <a:spcPts val="1800"/>
              </a:spcAft>
            </a:pPr>
            <a:r>
              <a:rPr lang="en-US" sz="5400" dirty="0">
                <a:latin typeface="Londrina Solid" pitchFamily="2" charset="77"/>
              </a:rPr>
              <a:t>What small change can you make this week to help look after the world? </a:t>
            </a:r>
            <a:endParaRPr lang="en-GB" sz="5400" dirty="0">
              <a:solidFill>
                <a:srgbClr val="323232"/>
              </a:solidFill>
              <a:latin typeface="Londrina Solid" pitchFamily="2" charset="77"/>
            </a:endParaRPr>
          </a:p>
        </p:txBody>
      </p:sp>
      <p:grpSp>
        <p:nvGrpSpPr>
          <p:cNvPr id="6" name="Group 5">
            <a:extLst>
              <a:ext uri="{FF2B5EF4-FFF2-40B4-BE49-F238E27FC236}">
                <a16:creationId xmlns:a16="http://schemas.microsoft.com/office/drawing/2014/main" id="{582D097D-BA08-14A9-6CB5-49EDC39B4E12}"/>
              </a:ext>
            </a:extLst>
          </p:cNvPr>
          <p:cNvGrpSpPr/>
          <p:nvPr/>
        </p:nvGrpSpPr>
        <p:grpSpPr>
          <a:xfrm>
            <a:off x="9502008" y="333512"/>
            <a:ext cx="834682" cy="869275"/>
            <a:chOff x="8854711" y="1237086"/>
            <a:chExt cx="930740" cy="969313"/>
          </a:xfrm>
        </p:grpSpPr>
        <p:sp>
          <p:nvSpPr>
            <p:cNvPr id="7" name="Freeform 6">
              <a:extLst>
                <a:ext uri="{FF2B5EF4-FFF2-40B4-BE49-F238E27FC236}">
                  <a16:creationId xmlns:a16="http://schemas.microsoft.com/office/drawing/2014/main" id="{02F94882-138C-97C8-6962-02A4430A2247}"/>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46AAD2AE-7317-547D-9248-079A2BAF3BAE}"/>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1D750B6D-22CA-1110-1960-C27E79CD9845}"/>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2E59A36D-3360-B033-FB03-BA317BDEB721}"/>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8B722791-4554-B018-83CE-E761886E15B7}"/>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F98C88AA-B70F-F0E3-47D5-E2BB4CFF810F}"/>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660ECCEA-BF85-25F1-1452-700BC7485264}"/>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Tree>
    <p:extLst>
      <p:ext uri="{BB962C8B-B14F-4D97-AF65-F5344CB8AC3E}">
        <p14:creationId xmlns:p14="http://schemas.microsoft.com/office/powerpoint/2010/main" val="368370134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73E0CB65-2A55-701B-E401-C1266BC9E4E7}"/>
              </a:ext>
            </a:extLst>
          </p:cNvPr>
          <p:cNvSpPr/>
          <p:nvPr/>
        </p:nvSpPr>
        <p:spPr>
          <a:xfrm>
            <a:off x="466075" y="555928"/>
            <a:ext cx="9759663" cy="6636008"/>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77527 w 5679893"/>
              <a:gd name="connsiteY0" fmla="*/ 797526 h 4133463"/>
              <a:gd name="connsiteX1" fmla="*/ 1042743 w 5679893"/>
              <a:gd name="connsiteY1" fmla="*/ 76149 h 4133463"/>
              <a:gd name="connsiteX2" fmla="*/ 4056388 w 5679893"/>
              <a:gd name="connsiteY2" fmla="*/ 47561 h 4133463"/>
              <a:gd name="connsiteX3" fmla="*/ 5170504 w 5679893"/>
              <a:gd name="connsiteY3" fmla="*/ 308371 h 4133463"/>
              <a:gd name="connsiteX4" fmla="*/ 5622716 w 5679893"/>
              <a:gd name="connsiteY4" fmla="*/ 1034427 h 4133463"/>
              <a:gd name="connsiteX5" fmla="*/ 5659499 w 5679893"/>
              <a:gd name="connsiteY5" fmla="*/ 2984443 h 4133463"/>
              <a:gd name="connsiteX6" fmla="*/ 4776577 w 5679893"/>
              <a:gd name="connsiteY6" fmla="*/ 4005486 h 4133463"/>
              <a:gd name="connsiteX7" fmla="*/ 895136 w 5679893"/>
              <a:gd name="connsiteY7" fmla="*/ 4002309 h 4133463"/>
              <a:gd name="connsiteX8" fmla="*/ 53977 w 5679893"/>
              <a:gd name="connsiteY8" fmla="*/ 2950305 h 4133463"/>
              <a:gd name="connsiteX9" fmla="*/ 40385 w 5679893"/>
              <a:gd name="connsiteY9" fmla="*/ 1006178 h 4133463"/>
              <a:gd name="connsiteX10" fmla="*/ 77527 w 5679893"/>
              <a:gd name="connsiteY10" fmla="*/ 797526 h 4133463"/>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 name="connsiteX0" fmla="*/ 69298 w 5679893"/>
              <a:gd name="connsiteY0" fmla="*/ 822325 h 4135032"/>
              <a:gd name="connsiteX1" fmla="*/ 1042743 w 5679893"/>
              <a:gd name="connsiteY1" fmla="*/ 77718 h 4135032"/>
              <a:gd name="connsiteX2" fmla="*/ 4056388 w 5679893"/>
              <a:gd name="connsiteY2" fmla="*/ 49130 h 4135032"/>
              <a:gd name="connsiteX3" fmla="*/ 5170504 w 5679893"/>
              <a:gd name="connsiteY3" fmla="*/ 309940 h 4135032"/>
              <a:gd name="connsiteX4" fmla="*/ 5622716 w 5679893"/>
              <a:gd name="connsiteY4" fmla="*/ 1035996 h 4135032"/>
              <a:gd name="connsiteX5" fmla="*/ 5659499 w 5679893"/>
              <a:gd name="connsiteY5" fmla="*/ 2986012 h 4135032"/>
              <a:gd name="connsiteX6" fmla="*/ 4776577 w 5679893"/>
              <a:gd name="connsiteY6" fmla="*/ 4007055 h 4135032"/>
              <a:gd name="connsiteX7" fmla="*/ 895136 w 5679893"/>
              <a:gd name="connsiteY7" fmla="*/ 4003878 h 4135032"/>
              <a:gd name="connsiteX8" fmla="*/ 53977 w 5679893"/>
              <a:gd name="connsiteY8" fmla="*/ 2951874 h 4135032"/>
              <a:gd name="connsiteX9" fmla="*/ 40385 w 5679893"/>
              <a:gd name="connsiteY9" fmla="*/ 1007747 h 4135032"/>
              <a:gd name="connsiteX10" fmla="*/ 69298 w 5679893"/>
              <a:gd name="connsiteY10" fmla="*/ 822325 h 4135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9893" h="4135032">
                <a:moveTo>
                  <a:pt x="69298" y="822325"/>
                </a:moveTo>
                <a:cubicBezTo>
                  <a:pt x="176257" y="437972"/>
                  <a:pt x="378228" y="206584"/>
                  <a:pt x="1042743" y="77718"/>
                </a:cubicBezTo>
                <a:cubicBezTo>
                  <a:pt x="1707258" y="-51148"/>
                  <a:pt x="3368428" y="10426"/>
                  <a:pt x="4056388" y="49130"/>
                </a:cubicBezTo>
                <a:cubicBezTo>
                  <a:pt x="4744348" y="87834"/>
                  <a:pt x="4909449" y="145462"/>
                  <a:pt x="5170504" y="309940"/>
                </a:cubicBezTo>
                <a:cubicBezTo>
                  <a:pt x="5431559" y="474418"/>
                  <a:pt x="5548219" y="693749"/>
                  <a:pt x="5622716" y="1035996"/>
                </a:cubicBezTo>
                <a:cubicBezTo>
                  <a:pt x="5697213" y="1378243"/>
                  <a:pt x="5686683" y="2357706"/>
                  <a:pt x="5659499" y="2986012"/>
                </a:cubicBezTo>
                <a:cubicBezTo>
                  <a:pt x="5635745" y="3535541"/>
                  <a:pt x="5570637" y="3837411"/>
                  <a:pt x="4776577" y="4007055"/>
                </a:cubicBezTo>
                <a:cubicBezTo>
                  <a:pt x="3982517" y="4176699"/>
                  <a:pt x="1682236" y="4179742"/>
                  <a:pt x="895136" y="4003878"/>
                </a:cubicBezTo>
                <a:cubicBezTo>
                  <a:pt x="108036" y="3828015"/>
                  <a:pt x="108365" y="3390820"/>
                  <a:pt x="53977" y="2951874"/>
                </a:cubicBezTo>
                <a:cubicBezTo>
                  <a:pt x="769" y="2291253"/>
                  <a:pt x="-28573" y="1748393"/>
                  <a:pt x="40385" y="1007747"/>
                </a:cubicBezTo>
                <a:cubicBezTo>
                  <a:pt x="45648" y="924251"/>
                  <a:pt x="60709" y="863553"/>
                  <a:pt x="69298" y="822325"/>
                </a:cubicBezTo>
                <a:close/>
              </a:path>
            </a:pathLst>
          </a:custGeom>
          <a:solidFill>
            <a:schemeClr val="accent3">
              <a:lumMod val="20000"/>
              <a:lumOff val="80000"/>
            </a:scheme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1" name="Rounded Rectangle 20">
            <a:extLst>
              <a:ext uri="{FF2B5EF4-FFF2-40B4-BE49-F238E27FC236}">
                <a16:creationId xmlns:a16="http://schemas.microsoft.com/office/drawing/2014/main" id="{98A431A9-6DF2-7640-B784-6D7313E919B1}"/>
              </a:ext>
            </a:extLst>
          </p:cNvPr>
          <p:cNvSpPr/>
          <p:nvPr/>
        </p:nvSpPr>
        <p:spPr>
          <a:xfrm>
            <a:off x="2137921" y="1267236"/>
            <a:ext cx="6415970" cy="1123200"/>
          </a:xfrm>
          <a:prstGeom prst="round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Condensed" panose="02000000000000000000" pitchFamily="2" charset="0"/>
            </a:endParaRPr>
          </a:p>
        </p:txBody>
      </p:sp>
      <p:grpSp>
        <p:nvGrpSpPr>
          <p:cNvPr id="5" name="Group 4">
            <a:extLst>
              <a:ext uri="{FF2B5EF4-FFF2-40B4-BE49-F238E27FC236}">
                <a16:creationId xmlns:a16="http://schemas.microsoft.com/office/drawing/2014/main" id="{F1C7B82C-6380-9F44-8B17-E0C193810E95}"/>
              </a:ext>
            </a:extLst>
          </p:cNvPr>
          <p:cNvGrpSpPr/>
          <p:nvPr/>
        </p:nvGrpSpPr>
        <p:grpSpPr>
          <a:xfrm>
            <a:off x="9502008" y="333512"/>
            <a:ext cx="834682" cy="869275"/>
            <a:chOff x="8854711" y="1237086"/>
            <a:chExt cx="930740" cy="969313"/>
          </a:xfrm>
        </p:grpSpPr>
        <p:sp>
          <p:nvSpPr>
            <p:cNvPr id="6" name="Freeform 5">
              <a:extLst>
                <a:ext uri="{FF2B5EF4-FFF2-40B4-BE49-F238E27FC236}">
                  <a16:creationId xmlns:a16="http://schemas.microsoft.com/office/drawing/2014/main" id="{AACDE2FA-5DD0-FF40-9A8F-46EBDF204A64}"/>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7" name="Freeform 6">
              <a:extLst>
                <a:ext uri="{FF2B5EF4-FFF2-40B4-BE49-F238E27FC236}">
                  <a16:creationId xmlns:a16="http://schemas.microsoft.com/office/drawing/2014/main" id="{62AF2D58-14EC-FD4A-BCA9-96BF3B910614}"/>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D2E453B0-8AF5-994F-BA31-2DE5CC8A10C4}"/>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85F862EC-F8F8-E047-9589-5A6DE9B17447}"/>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3ECDB451-E9AD-B144-AAE3-2F570CC80900}"/>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2BB5B36A-FC84-154B-884B-9C57D94FEBE7}"/>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2" name="Freeform 11">
              <a:extLst>
                <a:ext uri="{FF2B5EF4-FFF2-40B4-BE49-F238E27FC236}">
                  <a16:creationId xmlns:a16="http://schemas.microsoft.com/office/drawing/2014/main" id="{26F6457A-0830-CB42-9627-5E554E5FCD81}"/>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sp>
        <p:nvSpPr>
          <p:cNvPr id="13" name="TextBox 12">
            <a:extLst>
              <a:ext uri="{FF2B5EF4-FFF2-40B4-BE49-F238E27FC236}">
                <a16:creationId xmlns:a16="http://schemas.microsoft.com/office/drawing/2014/main" id="{1D0993CF-6685-484E-911F-ACEC1F594CEB}"/>
              </a:ext>
            </a:extLst>
          </p:cNvPr>
          <p:cNvSpPr txBox="1"/>
          <p:nvPr/>
        </p:nvSpPr>
        <p:spPr>
          <a:xfrm>
            <a:off x="0" y="1390725"/>
            <a:ext cx="10691813" cy="915635"/>
          </a:xfrm>
          <a:prstGeom prst="rect">
            <a:avLst/>
          </a:prstGeom>
          <a:noFill/>
        </p:spPr>
        <p:txBody>
          <a:bodyPr wrap="square" lIns="0" tIns="0" rIns="0" bIns="0" rtlCol="0">
            <a:spAutoFit/>
          </a:bodyPr>
          <a:lstStyle/>
          <a:p>
            <a:pPr algn="ctr">
              <a:lnSpc>
                <a:spcPct val="85000"/>
              </a:lnSpc>
            </a:pPr>
            <a:r>
              <a:rPr lang="en-US" sz="7000" dirty="0">
                <a:solidFill>
                  <a:srgbClr val="FFFFFF"/>
                </a:solidFill>
                <a:latin typeface="Londrina Solid" pitchFamily="2" charset="77"/>
              </a:rPr>
              <a:t>Time to worship</a:t>
            </a:r>
          </a:p>
        </p:txBody>
      </p:sp>
      <p:sp>
        <p:nvSpPr>
          <p:cNvPr id="19" name="TextBox 18">
            <a:extLst>
              <a:ext uri="{FF2B5EF4-FFF2-40B4-BE49-F238E27FC236}">
                <a16:creationId xmlns:a16="http://schemas.microsoft.com/office/drawing/2014/main" id="{DE76CC01-6CF0-4241-8BF8-ED66E91386C4}"/>
              </a:ext>
            </a:extLst>
          </p:cNvPr>
          <p:cNvSpPr txBox="1"/>
          <p:nvPr/>
        </p:nvSpPr>
        <p:spPr>
          <a:xfrm>
            <a:off x="636264" y="2625335"/>
            <a:ext cx="9419285" cy="946862"/>
          </a:xfrm>
          <a:prstGeom prst="rect">
            <a:avLst/>
          </a:prstGeom>
          <a:noFill/>
        </p:spPr>
        <p:txBody>
          <a:bodyPr wrap="square" lIns="0" tIns="0" rIns="0" bIns="0" rtlCol="0">
            <a:spAutoFit/>
          </a:bodyPr>
          <a:lstStyle/>
          <a:p>
            <a:pPr lvl="0" algn="ctr">
              <a:lnSpc>
                <a:spcPct val="85000"/>
              </a:lnSpc>
              <a:defRPr/>
            </a:pPr>
            <a:r>
              <a:rPr lang="en-US" sz="3600" b="1" dirty="0">
                <a:solidFill>
                  <a:srgbClr val="323232"/>
                </a:solidFill>
                <a:latin typeface="ABeeZee" panose="02000000000000000000" pitchFamily="2" charset="0"/>
              </a:rPr>
              <a:t>Think of a world without any flowers</a:t>
            </a:r>
          </a:p>
          <a:p>
            <a:pPr lvl="0" algn="ctr">
              <a:lnSpc>
                <a:spcPct val="85000"/>
              </a:lnSpc>
              <a:defRPr/>
            </a:pPr>
            <a:r>
              <a:rPr lang="en-US" sz="3600" b="1" dirty="0">
                <a:solidFill>
                  <a:srgbClr val="323232"/>
                </a:solidFill>
                <a:latin typeface="ABeeZee" panose="02000000000000000000" pitchFamily="2" charset="0"/>
              </a:rPr>
              <a:t>Click </a:t>
            </a:r>
            <a:r>
              <a:rPr lang="en-US" sz="3600" b="1" dirty="0">
                <a:solidFill>
                  <a:srgbClr val="323232"/>
                </a:solidFill>
                <a:latin typeface="ABeeZee" panose="02000000000000000000" pitchFamily="2" charset="0"/>
                <a:hlinkClick r:id="rId2"/>
              </a:rPr>
              <a:t>here</a:t>
            </a:r>
            <a:r>
              <a:rPr lang="en-US" sz="3600" b="1" dirty="0">
                <a:solidFill>
                  <a:srgbClr val="323232"/>
                </a:solidFill>
                <a:latin typeface="ABeeZee" panose="02000000000000000000" pitchFamily="2" charset="0"/>
              </a:rPr>
              <a:t> for the hymn online</a:t>
            </a:r>
          </a:p>
        </p:txBody>
      </p:sp>
      <p:grpSp>
        <p:nvGrpSpPr>
          <p:cNvPr id="2" name="Group 1">
            <a:extLst>
              <a:ext uri="{FF2B5EF4-FFF2-40B4-BE49-F238E27FC236}">
                <a16:creationId xmlns:a16="http://schemas.microsoft.com/office/drawing/2014/main" id="{26B23F16-0804-3FFC-0320-D3BC87FC8961}"/>
              </a:ext>
            </a:extLst>
          </p:cNvPr>
          <p:cNvGrpSpPr/>
          <p:nvPr/>
        </p:nvGrpSpPr>
        <p:grpSpPr>
          <a:xfrm>
            <a:off x="3793440" y="3899834"/>
            <a:ext cx="3104932" cy="2700215"/>
            <a:chOff x="2153902" y="-5487445"/>
            <a:chExt cx="5671783" cy="4932486"/>
          </a:xfrm>
        </p:grpSpPr>
        <p:sp>
          <p:nvSpPr>
            <p:cNvPr id="3" name="Freeform 2">
              <a:extLst>
                <a:ext uri="{FF2B5EF4-FFF2-40B4-BE49-F238E27FC236}">
                  <a16:creationId xmlns:a16="http://schemas.microsoft.com/office/drawing/2014/main" id="{67CC63AA-B754-96A1-3879-32C79F0F0F31}"/>
                </a:ext>
              </a:extLst>
            </p:cNvPr>
            <p:cNvSpPr/>
            <p:nvPr/>
          </p:nvSpPr>
          <p:spPr>
            <a:xfrm>
              <a:off x="2153902" y="-3862582"/>
              <a:ext cx="5671783" cy="3307623"/>
            </a:xfrm>
            <a:custGeom>
              <a:avLst/>
              <a:gdLst>
                <a:gd name="connsiteX0" fmla="*/ 2351400 w 5671783"/>
                <a:gd name="connsiteY0" fmla="*/ 31 h 3307623"/>
                <a:gd name="connsiteX1" fmla="*/ 117274 w 5671783"/>
                <a:gd name="connsiteY1" fmla="*/ 996365 h 3307623"/>
                <a:gd name="connsiteX2" fmla="*/ 18655 w 5671783"/>
                <a:gd name="connsiteY2" fmla="*/ 2163423 h 3307623"/>
                <a:gd name="connsiteX3" fmla="*/ 2711007 w 5671783"/>
                <a:gd name="connsiteY3" fmla="*/ 3303846 h 3307623"/>
                <a:gd name="connsiteX4" fmla="*/ 5579575 w 5671783"/>
                <a:gd name="connsiteY4" fmla="*/ 2087306 h 3307623"/>
                <a:gd name="connsiteX5" fmla="*/ 5399933 w 5671783"/>
                <a:gd name="connsiteY5" fmla="*/ 866836 h 3307623"/>
                <a:gd name="connsiteX6" fmla="*/ 2351400 w 5671783"/>
                <a:gd name="connsiteY6" fmla="*/ 31 h 330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71783" h="3307623">
                  <a:moveTo>
                    <a:pt x="2351400" y="31"/>
                  </a:moveTo>
                  <a:cubicBezTo>
                    <a:pt x="431016" y="-5267"/>
                    <a:pt x="71156" y="679535"/>
                    <a:pt x="117274" y="996365"/>
                  </a:cubicBezTo>
                  <a:cubicBezTo>
                    <a:pt x="207780" y="1617232"/>
                    <a:pt x="80531" y="1841475"/>
                    <a:pt x="18655" y="2163423"/>
                  </a:cubicBezTo>
                  <a:cubicBezTo>
                    <a:pt x="-70012" y="2624631"/>
                    <a:pt x="56336" y="3241208"/>
                    <a:pt x="2711007" y="3303846"/>
                  </a:cubicBezTo>
                  <a:cubicBezTo>
                    <a:pt x="5677040" y="3373837"/>
                    <a:pt x="5855095" y="2452466"/>
                    <a:pt x="5579575" y="2087306"/>
                  </a:cubicBezTo>
                  <a:cubicBezTo>
                    <a:pt x="5304019" y="1722181"/>
                    <a:pt x="5721572" y="1415478"/>
                    <a:pt x="5399933" y="866836"/>
                  </a:cubicBezTo>
                  <a:cubicBezTo>
                    <a:pt x="5013715" y="207911"/>
                    <a:pt x="4317865" y="5473"/>
                    <a:pt x="2351400" y="31"/>
                  </a:cubicBezTo>
                </a:path>
              </a:pathLst>
            </a:custGeom>
            <a:solidFill>
              <a:schemeClr val="accent3">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4" name="Freeform 3">
              <a:extLst>
                <a:ext uri="{FF2B5EF4-FFF2-40B4-BE49-F238E27FC236}">
                  <a16:creationId xmlns:a16="http://schemas.microsoft.com/office/drawing/2014/main" id="{3672AC14-3B5C-1A52-9A2A-EAC26CD9296A}"/>
                </a:ext>
              </a:extLst>
            </p:cNvPr>
            <p:cNvSpPr/>
            <p:nvPr/>
          </p:nvSpPr>
          <p:spPr>
            <a:xfrm>
              <a:off x="3370877" y="-1128065"/>
              <a:ext cx="1064399" cy="461892"/>
            </a:xfrm>
            <a:custGeom>
              <a:avLst/>
              <a:gdLst>
                <a:gd name="connsiteX0" fmla="*/ 1064400 w 1064399"/>
                <a:gd name="connsiteY0" fmla="*/ 230946 h 461892"/>
                <a:gd name="connsiteX1" fmla="*/ 532218 w 1064399"/>
                <a:gd name="connsiteY1" fmla="*/ 461893 h 461892"/>
                <a:gd name="connsiteX2" fmla="*/ 0 w 1064399"/>
                <a:gd name="connsiteY2" fmla="*/ 230946 h 461892"/>
                <a:gd name="connsiteX3" fmla="*/ 532218 w 1064399"/>
                <a:gd name="connsiteY3" fmla="*/ 0 h 461892"/>
                <a:gd name="connsiteX4" fmla="*/ 1064400 w 1064399"/>
                <a:gd name="connsiteY4" fmla="*/ 230946 h 461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399" h="461892">
                  <a:moveTo>
                    <a:pt x="1064400" y="230946"/>
                  </a:moveTo>
                  <a:cubicBezTo>
                    <a:pt x="1064400" y="358529"/>
                    <a:pt x="826128" y="461893"/>
                    <a:pt x="532218" y="461893"/>
                  </a:cubicBezTo>
                  <a:cubicBezTo>
                    <a:pt x="238272" y="461893"/>
                    <a:pt x="0" y="358529"/>
                    <a:pt x="0" y="230946"/>
                  </a:cubicBezTo>
                  <a:cubicBezTo>
                    <a:pt x="0" y="103400"/>
                    <a:pt x="238272" y="0"/>
                    <a:pt x="532218" y="0"/>
                  </a:cubicBezTo>
                  <a:cubicBezTo>
                    <a:pt x="826128" y="0"/>
                    <a:pt x="1064400" y="103400"/>
                    <a:pt x="1064400" y="230946"/>
                  </a:cubicBezTo>
                </a:path>
              </a:pathLst>
            </a:custGeom>
            <a:solidFill>
              <a:srgbClr val="A0ADD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C9096E13-D356-126F-F769-3E0F1C5FB4C9}"/>
                </a:ext>
              </a:extLst>
            </p:cNvPr>
            <p:cNvSpPr/>
            <p:nvPr/>
          </p:nvSpPr>
          <p:spPr>
            <a:xfrm>
              <a:off x="5078949" y="-1084024"/>
              <a:ext cx="1064399" cy="461928"/>
            </a:xfrm>
            <a:custGeom>
              <a:avLst/>
              <a:gdLst>
                <a:gd name="connsiteX0" fmla="*/ 1064400 w 1064399"/>
                <a:gd name="connsiteY0" fmla="*/ 230946 h 461928"/>
                <a:gd name="connsiteX1" fmla="*/ 532218 w 1064399"/>
                <a:gd name="connsiteY1" fmla="*/ 461929 h 461928"/>
                <a:gd name="connsiteX2" fmla="*/ 0 w 1064399"/>
                <a:gd name="connsiteY2" fmla="*/ 230946 h 461928"/>
                <a:gd name="connsiteX3" fmla="*/ 532218 w 1064399"/>
                <a:gd name="connsiteY3" fmla="*/ 0 h 461928"/>
                <a:gd name="connsiteX4" fmla="*/ 1064400 w 1064399"/>
                <a:gd name="connsiteY4" fmla="*/ 230946 h 461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399" h="461928">
                  <a:moveTo>
                    <a:pt x="1064400" y="230946"/>
                  </a:moveTo>
                  <a:cubicBezTo>
                    <a:pt x="1064400" y="358529"/>
                    <a:pt x="826128" y="461929"/>
                    <a:pt x="532218" y="461929"/>
                  </a:cubicBezTo>
                  <a:cubicBezTo>
                    <a:pt x="238272" y="461929"/>
                    <a:pt x="0" y="358529"/>
                    <a:pt x="0" y="230946"/>
                  </a:cubicBezTo>
                  <a:cubicBezTo>
                    <a:pt x="0" y="103400"/>
                    <a:pt x="238272" y="0"/>
                    <a:pt x="532218" y="0"/>
                  </a:cubicBezTo>
                  <a:cubicBezTo>
                    <a:pt x="826128" y="0"/>
                    <a:pt x="1064400" y="103400"/>
                    <a:pt x="1064400" y="230946"/>
                  </a:cubicBezTo>
                </a:path>
              </a:pathLst>
            </a:custGeom>
            <a:solidFill>
              <a:srgbClr val="A0ADD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B14484A1-C750-EF5C-52A9-823B58D56210}"/>
                </a:ext>
              </a:extLst>
            </p:cNvPr>
            <p:cNvSpPr/>
            <p:nvPr/>
          </p:nvSpPr>
          <p:spPr>
            <a:xfrm>
              <a:off x="6465023" y="-1781296"/>
              <a:ext cx="1064399" cy="461856"/>
            </a:xfrm>
            <a:custGeom>
              <a:avLst/>
              <a:gdLst>
                <a:gd name="connsiteX0" fmla="*/ 1064400 w 1064399"/>
                <a:gd name="connsiteY0" fmla="*/ 230946 h 461856"/>
                <a:gd name="connsiteX1" fmla="*/ 532254 w 1064399"/>
                <a:gd name="connsiteY1" fmla="*/ 461857 h 461856"/>
                <a:gd name="connsiteX2" fmla="*/ 0 w 1064399"/>
                <a:gd name="connsiteY2" fmla="*/ 230946 h 461856"/>
                <a:gd name="connsiteX3" fmla="*/ 532254 w 1064399"/>
                <a:gd name="connsiteY3" fmla="*/ 0 h 461856"/>
                <a:gd name="connsiteX4" fmla="*/ 1064400 w 1064399"/>
                <a:gd name="connsiteY4" fmla="*/ 230946 h 461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399" h="461856">
                  <a:moveTo>
                    <a:pt x="1064400" y="230946"/>
                  </a:moveTo>
                  <a:cubicBezTo>
                    <a:pt x="1064400" y="358493"/>
                    <a:pt x="826164" y="461857"/>
                    <a:pt x="532254" y="461857"/>
                  </a:cubicBezTo>
                  <a:cubicBezTo>
                    <a:pt x="238308" y="461857"/>
                    <a:pt x="0" y="358493"/>
                    <a:pt x="0" y="230946"/>
                  </a:cubicBezTo>
                  <a:cubicBezTo>
                    <a:pt x="0" y="103400"/>
                    <a:pt x="238308" y="0"/>
                    <a:pt x="532254" y="0"/>
                  </a:cubicBezTo>
                  <a:cubicBezTo>
                    <a:pt x="826164" y="0"/>
                    <a:pt x="1064400" y="103400"/>
                    <a:pt x="1064400" y="230946"/>
                  </a:cubicBezTo>
                </a:path>
              </a:pathLst>
            </a:custGeom>
            <a:solidFill>
              <a:srgbClr val="A0ADD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65819AB4-F07A-ADD0-E5A2-56662BC94204}"/>
                </a:ext>
              </a:extLst>
            </p:cNvPr>
            <p:cNvSpPr/>
            <p:nvPr/>
          </p:nvSpPr>
          <p:spPr>
            <a:xfrm>
              <a:off x="6075739" y="-3301007"/>
              <a:ext cx="1064363" cy="461892"/>
            </a:xfrm>
            <a:custGeom>
              <a:avLst/>
              <a:gdLst>
                <a:gd name="connsiteX0" fmla="*/ 1064364 w 1064363"/>
                <a:gd name="connsiteY0" fmla="*/ 230946 h 461892"/>
                <a:gd name="connsiteX1" fmla="*/ 532146 w 1064363"/>
                <a:gd name="connsiteY1" fmla="*/ 461893 h 461892"/>
                <a:gd name="connsiteX2" fmla="*/ 0 w 1064363"/>
                <a:gd name="connsiteY2" fmla="*/ 230946 h 461892"/>
                <a:gd name="connsiteX3" fmla="*/ 532146 w 1064363"/>
                <a:gd name="connsiteY3" fmla="*/ 0 h 461892"/>
                <a:gd name="connsiteX4" fmla="*/ 1064364 w 1064363"/>
                <a:gd name="connsiteY4" fmla="*/ 230946 h 461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363" h="461892">
                  <a:moveTo>
                    <a:pt x="1064364" y="230946"/>
                  </a:moveTo>
                  <a:cubicBezTo>
                    <a:pt x="1064364" y="358493"/>
                    <a:pt x="826092" y="461893"/>
                    <a:pt x="532146" y="461893"/>
                  </a:cubicBezTo>
                  <a:cubicBezTo>
                    <a:pt x="238236" y="461893"/>
                    <a:pt x="0" y="358493"/>
                    <a:pt x="0" y="230946"/>
                  </a:cubicBezTo>
                  <a:cubicBezTo>
                    <a:pt x="0" y="103400"/>
                    <a:pt x="238236" y="0"/>
                    <a:pt x="532146" y="0"/>
                  </a:cubicBezTo>
                  <a:cubicBezTo>
                    <a:pt x="826092" y="0"/>
                    <a:pt x="1064364" y="103400"/>
                    <a:pt x="1064364" y="230946"/>
                  </a:cubicBezTo>
                </a:path>
              </a:pathLst>
            </a:custGeom>
            <a:solidFill>
              <a:srgbClr val="A0ADDC"/>
            </a:solidFill>
            <a:ln w="9231" cap="flat">
              <a:noFill/>
              <a:prstDash val="solid"/>
              <a:miter/>
            </a:ln>
          </p:spPr>
          <p:txBody>
            <a:bodyPr rtlCol="0" anchor="ctr"/>
            <a:lstStyle/>
            <a:p>
              <a:endParaRPr lang="en-US" dirty="0">
                <a:latin typeface="Roboto Condensed" panose="02000000000000000000" pitchFamily="2" charset="0"/>
              </a:endParaRPr>
            </a:p>
          </p:txBody>
        </p:sp>
        <p:sp>
          <p:nvSpPr>
            <p:cNvPr id="18" name="Freeform 17">
              <a:extLst>
                <a:ext uri="{FF2B5EF4-FFF2-40B4-BE49-F238E27FC236}">
                  <a16:creationId xmlns:a16="http://schemas.microsoft.com/office/drawing/2014/main" id="{4B9BF01E-47FD-CFFC-AA97-37C7FE7061AD}"/>
                </a:ext>
              </a:extLst>
            </p:cNvPr>
            <p:cNvSpPr/>
            <p:nvPr/>
          </p:nvSpPr>
          <p:spPr>
            <a:xfrm>
              <a:off x="5378411" y="-2717082"/>
              <a:ext cx="1064399" cy="461928"/>
            </a:xfrm>
            <a:custGeom>
              <a:avLst/>
              <a:gdLst>
                <a:gd name="connsiteX0" fmla="*/ 1064400 w 1064399"/>
                <a:gd name="connsiteY0" fmla="*/ 230946 h 461928"/>
                <a:gd name="connsiteX1" fmla="*/ 532182 w 1064399"/>
                <a:gd name="connsiteY1" fmla="*/ 461929 h 461928"/>
                <a:gd name="connsiteX2" fmla="*/ 0 w 1064399"/>
                <a:gd name="connsiteY2" fmla="*/ 230946 h 461928"/>
                <a:gd name="connsiteX3" fmla="*/ 532182 w 1064399"/>
                <a:gd name="connsiteY3" fmla="*/ 0 h 461928"/>
                <a:gd name="connsiteX4" fmla="*/ 1064400 w 1064399"/>
                <a:gd name="connsiteY4" fmla="*/ 230946 h 461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399" h="461928">
                  <a:moveTo>
                    <a:pt x="1064400" y="230946"/>
                  </a:moveTo>
                  <a:cubicBezTo>
                    <a:pt x="1064400" y="358529"/>
                    <a:pt x="826164" y="461929"/>
                    <a:pt x="532182" y="461929"/>
                  </a:cubicBezTo>
                  <a:cubicBezTo>
                    <a:pt x="238308" y="461929"/>
                    <a:pt x="0" y="358529"/>
                    <a:pt x="0" y="230946"/>
                  </a:cubicBezTo>
                  <a:cubicBezTo>
                    <a:pt x="0" y="103400"/>
                    <a:pt x="238308" y="0"/>
                    <a:pt x="532182" y="0"/>
                  </a:cubicBezTo>
                  <a:cubicBezTo>
                    <a:pt x="826164" y="0"/>
                    <a:pt x="1064400" y="103400"/>
                    <a:pt x="1064400" y="230946"/>
                  </a:cubicBezTo>
                </a:path>
              </a:pathLst>
            </a:custGeom>
            <a:solidFill>
              <a:srgbClr val="A0ADD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 name="Freeform 19">
              <a:extLst>
                <a:ext uri="{FF2B5EF4-FFF2-40B4-BE49-F238E27FC236}">
                  <a16:creationId xmlns:a16="http://schemas.microsoft.com/office/drawing/2014/main" id="{43A9B02C-6206-2B7B-CE86-60B3652DE374}"/>
                </a:ext>
              </a:extLst>
            </p:cNvPr>
            <p:cNvSpPr/>
            <p:nvPr/>
          </p:nvSpPr>
          <p:spPr>
            <a:xfrm>
              <a:off x="3483883" y="-2984501"/>
              <a:ext cx="1064399" cy="461928"/>
            </a:xfrm>
            <a:custGeom>
              <a:avLst/>
              <a:gdLst>
                <a:gd name="connsiteX0" fmla="*/ 1064400 w 1064399"/>
                <a:gd name="connsiteY0" fmla="*/ 230946 h 461928"/>
                <a:gd name="connsiteX1" fmla="*/ 532146 w 1064399"/>
                <a:gd name="connsiteY1" fmla="*/ 461929 h 461928"/>
                <a:gd name="connsiteX2" fmla="*/ 0 w 1064399"/>
                <a:gd name="connsiteY2" fmla="*/ 230946 h 461928"/>
                <a:gd name="connsiteX3" fmla="*/ 532146 w 1064399"/>
                <a:gd name="connsiteY3" fmla="*/ 0 h 461928"/>
                <a:gd name="connsiteX4" fmla="*/ 1064400 w 1064399"/>
                <a:gd name="connsiteY4" fmla="*/ 230946 h 461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399" h="461928">
                  <a:moveTo>
                    <a:pt x="1064400" y="230946"/>
                  </a:moveTo>
                  <a:cubicBezTo>
                    <a:pt x="1064400" y="358529"/>
                    <a:pt x="826128" y="461929"/>
                    <a:pt x="532146" y="461929"/>
                  </a:cubicBezTo>
                  <a:cubicBezTo>
                    <a:pt x="238236" y="461929"/>
                    <a:pt x="0" y="358529"/>
                    <a:pt x="0" y="230946"/>
                  </a:cubicBezTo>
                  <a:cubicBezTo>
                    <a:pt x="0" y="103436"/>
                    <a:pt x="238236" y="0"/>
                    <a:pt x="532146" y="0"/>
                  </a:cubicBezTo>
                  <a:cubicBezTo>
                    <a:pt x="826128" y="0"/>
                    <a:pt x="1064400" y="103436"/>
                    <a:pt x="1064400" y="230946"/>
                  </a:cubicBezTo>
                </a:path>
              </a:pathLst>
            </a:custGeom>
            <a:solidFill>
              <a:srgbClr val="A0ADD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 name="Freeform 21">
              <a:extLst>
                <a:ext uri="{FF2B5EF4-FFF2-40B4-BE49-F238E27FC236}">
                  <a16:creationId xmlns:a16="http://schemas.microsoft.com/office/drawing/2014/main" id="{98655CCF-15C3-A589-EB78-29324CF594E5}"/>
                </a:ext>
              </a:extLst>
            </p:cNvPr>
            <p:cNvSpPr/>
            <p:nvPr/>
          </p:nvSpPr>
          <p:spPr>
            <a:xfrm>
              <a:off x="3790088" y="-1802452"/>
              <a:ext cx="1064363" cy="461892"/>
            </a:xfrm>
            <a:custGeom>
              <a:avLst/>
              <a:gdLst>
                <a:gd name="connsiteX0" fmla="*/ 1064364 w 1064363"/>
                <a:gd name="connsiteY0" fmla="*/ 230946 h 461892"/>
                <a:gd name="connsiteX1" fmla="*/ 532146 w 1064363"/>
                <a:gd name="connsiteY1" fmla="*/ 461893 h 461892"/>
                <a:gd name="connsiteX2" fmla="*/ 0 w 1064363"/>
                <a:gd name="connsiteY2" fmla="*/ 230946 h 461892"/>
                <a:gd name="connsiteX3" fmla="*/ 532146 w 1064363"/>
                <a:gd name="connsiteY3" fmla="*/ 0 h 461892"/>
                <a:gd name="connsiteX4" fmla="*/ 1064364 w 1064363"/>
                <a:gd name="connsiteY4" fmla="*/ 230946 h 461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363" h="461892">
                  <a:moveTo>
                    <a:pt x="1064364" y="230946"/>
                  </a:moveTo>
                  <a:cubicBezTo>
                    <a:pt x="1064364" y="358457"/>
                    <a:pt x="826092" y="461893"/>
                    <a:pt x="532146" y="461893"/>
                  </a:cubicBezTo>
                  <a:cubicBezTo>
                    <a:pt x="238272" y="461893"/>
                    <a:pt x="0" y="358457"/>
                    <a:pt x="0" y="230946"/>
                  </a:cubicBezTo>
                  <a:cubicBezTo>
                    <a:pt x="0" y="103364"/>
                    <a:pt x="238272" y="0"/>
                    <a:pt x="532146" y="0"/>
                  </a:cubicBezTo>
                  <a:cubicBezTo>
                    <a:pt x="826092" y="0"/>
                    <a:pt x="1064364" y="103364"/>
                    <a:pt x="1064364" y="230946"/>
                  </a:cubicBezTo>
                </a:path>
              </a:pathLst>
            </a:custGeom>
            <a:solidFill>
              <a:srgbClr val="A0ADD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 name="Freeform 22">
              <a:extLst>
                <a:ext uri="{FF2B5EF4-FFF2-40B4-BE49-F238E27FC236}">
                  <a16:creationId xmlns:a16="http://schemas.microsoft.com/office/drawing/2014/main" id="{6C8AF5BB-7CA5-E6B5-6229-68FFB85E7DAF}"/>
                </a:ext>
              </a:extLst>
            </p:cNvPr>
            <p:cNvSpPr/>
            <p:nvPr/>
          </p:nvSpPr>
          <p:spPr>
            <a:xfrm>
              <a:off x="4430372" y="-3960004"/>
              <a:ext cx="1064399" cy="461856"/>
            </a:xfrm>
            <a:custGeom>
              <a:avLst/>
              <a:gdLst>
                <a:gd name="connsiteX0" fmla="*/ 1064400 w 1064399"/>
                <a:gd name="connsiteY0" fmla="*/ 230910 h 461856"/>
                <a:gd name="connsiteX1" fmla="*/ 532218 w 1064399"/>
                <a:gd name="connsiteY1" fmla="*/ 461857 h 461856"/>
                <a:gd name="connsiteX2" fmla="*/ 0 w 1064399"/>
                <a:gd name="connsiteY2" fmla="*/ 230910 h 461856"/>
                <a:gd name="connsiteX3" fmla="*/ 532218 w 1064399"/>
                <a:gd name="connsiteY3" fmla="*/ 0 h 461856"/>
                <a:gd name="connsiteX4" fmla="*/ 1064400 w 1064399"/>
                <a:gd name="connsiteY4" fmla="*/ 230910 h 461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399" h="461856">
                  <a:moveTo>
                    <a:pt x="1064400" y="230910"/>
                  </a:moveTo>
                  <a:cubicBezTo>
                    <a:pt x="1064400" y="358493"/>
                    <a:pt x="826128" y="461857"/>
                    <a:pt x="532218" y="461857"/>
                  </a:cubicBezTo>
                  <a:cubicBezTo>
                    <a:pt x="238236" y="461857"/>
                    <a:pt x="0" y="358493"/>
                    <a:pt x="0" y="230910"/>
                  </a:cubicBezTo>
                  <a:cubicBezTo>
                    <a:pt x="0" y="103400"/>
                    <a:pt x="238236" y="0"/>
                    <a:pt x="532218" y="0"/>
                  </a:cubicBezTo>
                  <a:cubicBezTo>
                    <a:pt x="826128" y="0"/>
                    <a:pt x="1064400" y="103400"/>
                    <a:pt x="1064400" y="230910"/>
                  </a:cubicBezTo>
                </a:path>
              </a:pathLst>
            </a:custGeom>
            <a:solidFill>
              <a:srgbClr val="A0ADD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 name="Freeform 23">
              <a:extLst>
                <a:ext uri="{FF2B5EF4-FFF2-40B4-BE49-F238E27FC236}">
                  <a16:creationId xmlns:a16="http://schemas.microsoft.com/office/drawing/2014/main" id="{F9DF3E8B-79C2-96C6-908D-5DB8F49860C7}"/>
                </a:ext>
              </a:extLst>
            </p:cNvPr>
            <p:cNvSpPr/>
            <p:nvPr/>
          </p:nvSpPr>
          <p:spPr>
            <a:xfrm>
              <a:off x="2845149" y="-3503770"/>
              <a:ext cx="1064435" cy="461892"/>
            </a:xfrm>
            <a:custGeom>
              <a:avLst/>
              <a:gdLst>
                <a:gd name="connsiteX0" fmla="*/ 1064436 w 1064435"/>
                <a:gd name="connsiteY0" fmla="*/ 230946 h 461892"/>
                <a:gd name="connsiteX1" fmla="*/ 532218 w 1064435"/>
                <a:gd name="connsiteY1" fmla="*/ 461893 h 461892"/>
                <a:gd name="connsiteX2" fmla="*/ 0 w 1064435"/>
                <a:gd name="connsiteY2" fmla="*/ 230946 h 461892"/>
                <a:gd name="connsiteX3" fmla="*/ 532218 w 1064435"/>
                <a:gd name="connsiteY3" fmla="*/ 0 h 461892"/>
                <a:gd name="connsiteX4" fmla="*/ 1064436 w 1064435"/>
                <a:gd name="connsiteY4" fmla="*/ 230946 h 461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435" h="461892">
                  <a:moveTo>
                    <a:pt x="1064436" y="230946"/>
                  </a:moveTo>
                  <a:cubicBezTo>
                    <a:pt x="1064436" y="358457"/>
                    <a:pt x="826164" y="461893"/>
                    <a:pt x="532218" y="461893"/>
                  </a:cubicBezTo>
                  <a:cubicBezTo>
                    <a:pt x="238308" y="461893"/>
                    <a:pt x="0" y="358457"/>
                    <a:pt x="0" y="230946"/>
                  </a:cubicBezTo>
                  <a:cubicBezTo>
                    <a:pt x="0" y="103364"/>
                    <a:pt x="238308" y="0"/>
                    <a:pt x="532218" y="0"/>
                  </a:cubicBezTo>
                  <a:cubicBezTo>
                    <a:pt x="826164" y="0"/>
                    <a:pt x="1064436" y="103364"/>
                    <a:pt x="1064436" y="230946"/>
                  </a:cubicBezTo>
                </a:path>
              </a:pathLst>
            </a:custGeom>
            <a:solidFill>
              <a:srgbClr val="A0ADD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 name="Freeform 24">
              <a:extLst>
                <a:ext uri="{FF2B5EF4-FFF2-40B4-BE49-F238E27FC236}">
                  <a16:creationId xmlns:a16="http://schemas.microsoft.com/office/drawing/2014/main" id="{6AF7340E-77E1-6ED0-EDE7-15803CE084A2}"/>
                </a:ext>
              </a:extLst>
            </p:cNvPr>
            <p:cNvSpPr/>
            <p:nvPr/>
          </p:nvSpPr>
          <p:spPr>
            <a:xfrm>
              <a:off x="2259998" y="-1895436"/>
              <a:ext cx="1064435" cy="461892"/>
            </a:xfrm>
            <a:custGeom>
              <a:avLst/>
              <a:gdLst>
                <a:gd name="connsiteX0" fmla="*/ 1064436 w 1064435"/>
                <a:gd name="connsiteY0" fmla="*/ 230946 h 461892"/>
                <a:gd name="connsiteX1" fmla="*/ 532218 w 1064435"/>
                <a:gd name="connsiteY1" fmla="*/ 461893 h 461892"/>
                <a:gd name="connsiteX2" fmla="*/ 0 w 1064435"/>
                <a:gd name="connsiteY2" fmla="*/ 230946 h 461892"/>
                <a:gd name="connsiteX3" fmla="*/ 532218 w 1064435"/>
                <a:gd name="connsiteY3" fmla="*/ 0 h 461892"/>
                <a:gd name="connsiteX4" fmla="*/ 1064436 w 1064435"/>
                <a:gd name="connsiteY4" fmla="*/ 230946 h 461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435" h="461892">
                  <a:moveTo>
                    <a:pt x="1064436" y="230946"/>
                  </a:moveTo>
                  <a:cubicBezTo>
                    <a:pt x="1064436" y="358493"/>
                    <a:pt x="826164" y="461893"/>
                    <a:pt x="532218" y="461893"/>
                  </a:cubicBezTo>
                  <a:cubicBezTo>
                    <a:pt x="238308" y="461893"/>
                    <a:pt x="0" y="358493"/>
                    <a:pt x="0" y="230946"/>
                  </a:cubicBezTo>
                  <a:cubicBezTo>
                    <a:pt x="0" y="103400"/>
                    <a:pt x="238308" y="0"/>
                    <a:pt x="532218" y="0"/>
                  </a:cubicBezTo>
                  <a:cubicBezTo>
                    <a:pt x="826164" y="0"/>
                    <a:pt x="1064436" y="103400"/>
                    <a:pt x="1064436" y="230946"/>
                  </a:cubicBezTo>
                </a:path>
              </a:pathLst>
            </a:custGeom>
            <a:solidFill>
              <a:srgbClr val="A0ADD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 name="Freeform 25">
              <a:extLst>
                <a:ext uri="{FF2B5EF4-FFF2-40B4-BE49-F238E27FC236}">
                  <a16:creationId xmlns:a16="http://schemas.microsoft.com/office/drawing/2014/main" id="{872E0819-9E80-5AD6-364D-A080C3C329C9}"/>
                </a:ext>
              </a:extLst>
            </p:cNvPr>
            <p:cNvSpPr/>
            <p:nvPr/>
          </p:nvSpPr>
          <p:spPr>
            <a:xfrm>
              <a:off x="4585639" y="-3841379"/>
              <a:ext cx="690837" cy="176418"/>
            </a:xfrm>
            <a:custGeom>
              <a:avLst/>
              <a:gdLst>
                <a:gd name="connsiteX0" fmla="*/ 0 w 690837"/>
                <a:gd name="connsiteY0" fmla="*/ 48061 h 176418"/>
                <a:gd name="connsiteX1" fmla="*/ 690838 w 690837"/>
                <a:gd name="connsiteY1" fmla="*/ 83380 h 176418"/>
                <a:gd name="connsiteX2" fmla="*/ 0 w 690837"/>
                <a:gd name="connsiteY2" fmla="*/ 48061 h 176418"/>
              </a:gdLst>
              <a:ahLst/>
              <a:cxnLst>
                <a:cxn ang="0">
                  <a:pos x="connsiteX0" y="connsiteY0"/>
                </a:cxn>
                <a:cxn ang="0">
                  <a:pos x="connsiteX1" y="connsiteY1"/>
                </a:cxn>
                <a:cxn ang="0">
                  <a:pos x="connsiteX2" y="connsiteY2"/>
                </a:cxn>
              </a:cxnLst>
              <a:rect l="l" t="t" r="r" b="b"/>
              <a:pathLst>
                <a:path w="690837" h="176418">
                  <a:moveTo>
                    <a:pt x="0" y="48061"/>
                  </a:moveTo>
                  <a:cubicBezTo>
                    <a:pt x="0" y="48061"/>
                    <a:pt x="342769" y="-80747"/>
                    <a:pt x="690838" y="83380"/>
                  </a:cubicBezTo>
                  <a:cubicBezTo>
                    <a:pt x="690838" y="83380"/>
                    <a:pt x="326831" y="314579"/>
                    <a:pt x="0" y="48061"/>
                  </a:cubicBezTo>
                </a:path>
              </a:pathLst>
            </a:custGeom>
            <a:solidFill>
              <a:srgbClr val="673729"/>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 name="Freeform 26">
              <a:extLst>
                <a:ext uri="{FF2B5EF4-FFF2-40B4-BE49-F238E27FC236}">
                  <a16:creationId xmlns:a16="http://schemas.microsoft.com/office/drawing/2014/main" id="{F0F634B0-3074-0484-BD04-34678F04FDB8}"/>
                </a:ext>
              </a:extLst>
            </p:cNvPr>
            <p:cNvSpPr/>
            <p:nvPr/>
          </p:nvSpPr>
          <p:spPr>
            <a:xfrm>
              <a:off x="5380284" y="-4295967"/>
              <a:ext cx="299068" cy="232559"/>
            </a:xfrm>
            <a:custGeom>
              <a:avLst/>
              <a:gdLst>
                <a:gd name="connsiteX0" fmla="*/ 142108 w 299068"/>
                <a:gd name="connsiteY0" fmla="*/ 125920 h 232559"/>
                <a:gd name="connsiteX1" fmla="*/ 298997 w 299068"/>
                <a:gd name="connsiteY1" fmla="*/ 231914 h 232559"/>
                <a:gd name="connsiteX2" fmla="*/ 128081 w 299068"/>
                <a:gd name="connsiteY2" fmla="*/ 143832 h 232559"/>
                <a:gd name="connsiteX3" fmla="*/ 435 w 299068"/>
                <a:gd name="connsiteY3" fmla="*/ 139 h 232559"/>
                <a:gd name="connsiteX4" fmla="*/ 142108 w 299068"/>
                <a:gd name="connsiteY4" fmla="*/ 125920 h 232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068" h="232559">
                  <a:moveTo>
                    <a:pt x="142108" y="125920"/>
                  </a:moveTo>
                  <a:cubicBezTo>
                    <a:pt x="223707" y="190720"/>
                    <a:pt x="301773" y="225355"/>
                    <a:pt x="298997" y="231914"/>
                  </a:cubicBezTo>
                  <a:cubicBezTo>
                    <a:pt x="297554" y="237140"/>
                    <a:pt x="212601" y="210867"/>
                    <a:pt x="128081" y="143832"/>
                  </a:cubicBezTo>
                  <a:cubicBezTo>
                    <a:pt x="42732" y="78238"/>
                    <a:pt x="-5118" y="3563"/>
                    <a:pt x="435" y="139"/>
                  </a:cubicBezTo>
                  <a:cubicBezTo>
                    <a:pt x="5267" y="-3429"/>
                    <a:pt x="59390" y="62416"/>
                    <a:pt x="142108" y="125920"/>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 name="Freeform 27">
              <a:extLst>
                <a:ext uri="{FF2B5EF4-FFF2-40B4-BE49-F238E27FC236}">
                  <a16:creationId xmlns:a16="http://schemas.microsoft.com/office/drawing/2014/main" id="{66CC0C91-0263-B4EB-7E19-3B79CFD41D8A}"/>
                </a:ext>
              </a:extLst>
            </p:cNvPr>
            <p:cNvSpPr/>
            <p:nvPr/>
          </p:nvSpPr>
          <p:spPr>
            <a:xfrm>
              <a:off x="5639038" y="-4123917"/>
              <a:ext cx="166110" cy="158945"/>
            </a:xfrm>
            <a:custGeom>
              <a:avLst/>
              <a:gdLst>
                <a:gd name="connsiteX0" fmla="*/ 152491 w 166110"/>
                <a:gd name="connsiteY0" fmla="*/ 136018 h 158945"/>
                <a:gd name="connsiteX1" fmla="*/ 37501 w 166110"/>
                <a:gd name="connsiteY1" fmla="*/ 135297 h 158945"/>
                <a:gd name="connsiteX2" fmla="*/ 13631 w 166110"/>
                <a:gd name="connsiteY2" fmla="*/ 22959 h 158945"/>
                <a:gd name="connsiteX3" fmla="*/ 128584 w 166110"/>
                <a:gd name="connsiteY3" fmla="*/ 23644 h 158945"/>
                <a:gd name="connsiteX4" fmla="*/ 152491 w 166110"/>
                <a:gd name="connsiteY4" fmla="*/ 136018 h 158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10" h="158945">
                  <a:moveTo>
                    <a:pt x="152491" y="136018"/>
                  </a:moveTo>
                  <a:cubicBezTo>
                    <a:pt x="127322" y="166868"/>
                    <a:pt x="75831" y="166544"/>
                    <a:pt x="37501" y="135297"/>
                  </a:cubicBezTo>
                  <a:cubicBezTo>
                    <a:pt x="-864" y="104050"/>
                    <a:pt x="-11538" y="53738"/>
                    <a:pt x="13631" y="22959"/>
                  </a:cubicBezTo>
                  <a:cubicBezTo>
                    <a:pt x="38800" y="-7927"/>
                    <a:pt x="90291" y="-7603"/>
                    <a:pt x="128584" y="23644"/>
                  </a:cubicBezTo>
                  <a:cubicBezTo>
                    <a:pt x="166950" y="54891"/>
                    <a:pt x="177659" y="105203"/>
                    <a:pt x="152491" y="136018"/>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 name="Freeform 28">
              <a:extLst>
                <a:ext uri="{FF2B5EF4-FFF2-40B4-BE49-F238E27FC236}">
                  <a16:creationId xmlns:a16="http://schemas.microsoft.com/office/drawing/2014/main" id="{F60A3B40-442F-5859-BF0A-01F268344001}"/>
                </a:ext>
              </a:extLst>
            </p:cNvPr>
            <p:cNvSpPr/>
            <p:nvPr/>
          </p:nvSpPr>
          <p:spPr>
            <a:xfrm>
              <a:off x="5714289" y="-4059527"/>
              <a:ext cx="90856" cy="94491"/>
            </a:xfrm>
            <a:custGeom>
              <a:avLst/>
              <a:gdLst>
                <a:gd name="connsiteX0" fmla="*/ 2852 w 90856"/>
                <a:gd name="connsiteY0" fmla="*/ 91594 h 94491"/>
                <a:gd name="connsiteX1" fmla="*/ 77240 w 90856"/>
                <a:gd name="connsiteY1" fmla="*/ 71628 h 94491"/>
                <a:gd name="connsiteX2" fmla="*/ 84560 w 90856"/>
                <a:gd name="connsiteY2" fmla="*/ 845 h 94491"/>
                <a:gd name="connsiteX3" fmla="*/ 2852 w 90856"/>
                <a:gd name="connsiteY3" fmla="*/ 91594 h 94491"/>
              </a:gdLst>
              <a:ahLst/>
              <a:cxnLst>
                <a:cxn ang="0">
                  <a:pos x="connsiteX0" y="connsiteY0"/>
                </a:cxn>
                <a:cxn ang="0">
                  <a:pos x="connsiteX1" y="connsiteY1"/>
                </a:cxn>
                <a:cxn ang="0">
                  <a:pos x="connsiteX2" y="connsiteY2"/>
                </a:cxn>
                <a:cxn ang="0">
                  <a:pos x="connsiteX3" y="connsiteY3"/>
                </a:cxn>
              </a:cxnLst>
              <a:rect l="l" t="t" r="r" b="b"/>
              <a:pathLst>
                <a:path w="90856" h="94491">
                  <a:moveTo>
                    <a:pt x="2852" y="91594"/>
                  </a:moveTo>
                  <a:cubicBezTo>
                    <a:pt x="31518" y="98946"/>
                    <a:pt x="60365" y="92315"/>
                    <a:pt x="77240" y="71628"/>
                  </a:cubicBezTo>
                  <a:cubicBezTo>
                    <a:pt x="92889" y="52454"/>
                    <a:pt x="94656" y="25784"/>
                    <a:pt x="84560" y="845"/>
                  </a:cubicBezTo>
                  <a:cubicBezTo>
                    <a:pt x="24234" y="-7012"/>
                    <a:pt x="-10526" y="41246"/>
                    <a:pt x="2852" y="91594"/>
                  </a:cubicBezTo>
                </a:path>
              </a:pathLst>
            </a:custGeom>
            <a:solidFill>
              <a:srgbClr val="EDAF82"/>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 name="Freeform 29">
              <a:extLst>
                <a:ext uri="{FF2B5EF4-FFF2-40B4-BE49-F238E27FC236}">
                  <a16:creationId xmlns:a16="http://schemas.microsoft.com/office/drawing/2014/main" id="{02E63196-949A-134D-8B78-D0FB338661BE}"/>
                </a:ext>
              </a:extLst>
            </p:cNvPr>
            <p:cNvSpPr/>
            <p:nvPr/>
          </p:nvSpPr>
          <p:spPr>
            <a:xfrm>
              <a:off x="4286561" y="-4293042"/>
              <a:ext cx="272547" cy="263046"/>
            </a:xfrm>
            <a:custGeom>
              <a:avLst/>
              <a:gdLst>
                <a:gd name="connsiteX0" fmla="*/ 144712 w 272547"/>
                <a:gd name="connsiteY0" fmla="*/ 140330 h 263046"/>
                <a:gd name="connsiteX1" fmla="*/ 119 w 272547"/>
                <a:gd name="connsiteY1" fmla="*/ 262579 h 263046"/>
                <a:gd name="connsiteX2" fmla="*/ 160542 w 272547"/>
                <a:gd name="connsiteY2" fmla="*/ 156657 h 263046"/>
                <a:gd name="connsiteX3" fmla="*/ 271962 w 272547"/>
                <a:gd name="connsiteY3" fmla="*/ 97 h 263046"/>
                <a:gd name="connsiteX4" fmla="*/ 144712 w 272547"/>
                <a:gd name="connsiteY4" fmla="*/ 140330 h 263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47" h="263046">
                  <a:moveTo>
                    <a:pt x="144712" y="140330"/>
                  </a:moveTo>
                  <a:cubicBezTo>
                    <a:pt x="70541" y="213528"/>
                    <a:pt x="-3378" y="256308"/>
                    <a:pt x="119" y="262579"/>
                  </a:cubicBezTo>
                  <a:cubicBezTo>
                    <a:pt x="2103" y="267589"/>
                    <a:pt x="83738" y="232341"/>
                    <a:pt x="160542" y="156657"/>
                  </a:cubicBezTo>
                  <a:cubicBezTo>
                    <a:pt x="238355" y="82197"/>
                    <a:pt x="277911" y="2837"/>
                    <a:pt x="271962" y="97"/>
                  </a:cubicBezTo>
                  <a:cubicBezTo>
                    <a:pt x="266769" y="-3002"/>
                    <a:pt x="220074" y="68322"/>
                    <a:pt x="144712" y="140330"/>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 name="Freeform 30">
              <a:extLst>
                <a:ext uri="{FF2B5EF4-FFF2-40B4-BE49-F238E27FC236}">
                  <a16:creationId xmlns:a16="http://schemas.microsoft.com/office/drawing/2014/main" id="{8F994483-4F12-E8DD-F75D-8F2A36527D3B}"/>
                </a:ext>
              </a:extLst>
            </p:cNvPr>
            <p:cNvSpPr/>
            <p:nvPr/>
          </p:nvSpPr>
          <p:spPr>
            <a:xfrm>
              <a:off x="4164986" y="-4087761"/>
              <a:ext cx="162464" cy="162725"/>
            </a:xfrm>
            <a:custGeom>
              <a:avLst/>
              <a:gdLst>
                <a:gd name="connsiteX0" fmla="*/ 18244 w 162464"/>
                <a:gd name="connsiteY0" fmla="*/ 145056 h 162725"/>
                <a:gd name="connsiteX1" fmla="*/ 132512 w 162464"/>
                <a:gd name="connsiteY1" fmla="*/ 131974 h 162725"/>
                <a:gd name="connsiteX2" fmla="*/ 144195 w 162464"/>
                <a:gd name="connsiteY2" fmla="*/ 17654 h 162725"/>
                <a:gd name="connsiteX3" fmla="*/ 29926 w 162464"/>
                <a:gd name="connsiteY3" fmla="*/ 30736 h 162725"/>
                <a:gd name="connsiteX4" fmla="*/ 18244 w 162464"/>
                <a:gd name="connsiteY4" fmla="*/ 145056 h 162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464" h="162725">
                  <a:moveTo>
                    <a:pt x="18244" y="145056"/>
                  </a:moveTo>
                  <a:cubicBezTo>
                    <a:pt x="46621" y="173023"/>
                    <a:pt x="97752" y="167149"/>
                    <a:pt x="132512" y="131974"/>
                  </a:cubicBezTo>
                  <a:cubicBezTo>
                    <a:pt x="167344" y="96798"/>
                    <a:pt x="172536" y="45621"/>
                    <a:pt x="144195" y="17654"/>
                  </a:cubicBezTo>
                  <a:cubicBezTo>
                    <a:pt x="115817" y="-10278"/>
                    <a:pt x="64687" y="-4439"/>
                    <a:pt x="29926" y="30736"/>
                  </a:cubicBezTo>
                  <a:cubicBezTo>
                    <a:pt x="-4870" y="65912"/>
                    <a:pt x="-10062" y="117089"/>
                    <a:pt x="18244" y="145056"/>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2" name="Freeform 31">
              <a:extLst>
                <a:ext uri="{FF2B5EF4-FFF2-40B4-BE49-F238E27FC236}">
                  <a16:creationId xmlns:a16="http://schemas.microsoft.com/office/drawing/2014/main" id="{EE6D9A26-E93B-71EB-2D94-AD1AF7DA333D}"/>
                </a:ext>
              </a:extLst>
            </p:cNvPr>
            <p:cNvSpPr/>
            <p:nvPr/>
          </p:nvSpPr>
          <p:spPr>
            <a:xfrm>
              <a:off x="4164986" y="-4071765"/>
              <a:ext cx="124209" cy="146675"/>
            </a:xfrm>
            <a:custGeom>
              <a:avLst/>
              <a:gdLst>
                <a:gd name="connsiteX0" fmla="*/ 48100 w 124209"/>
                <a:gd name="connsiteY0" fmla="*/ 0 h 146675"/>
                <a:gd name="connsiteX1" fmla="*/ 29926 w 124209"/>
                <a:gd name="connsiteY1" fmla="*/ 14740 h 146675"/>
                <a:gd name="connsiteX2" fmla="*/ 18244 w 124209"/>
                <a:gd name="connsiteY2" fmla="*/ 129060 h 146675"/>
                <a:gd name="connsiteX3" fmla="*/ 115745 w 124209"/>
                <a:gd name="connsiteY3" fmla="*/ 129853 h 146675"/>
                <a:gd name="connsiteX4" fmla="*/ 48100 w 124209"/>
                <a:gd name="connsiteY4" fmla="*/ 0 h 14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09" h="146675">
                  <a:moveTo>
                    <a:pt x="48100" y="0"/>
                  </a:moveTo>
                  <a:cubicBezTo>
                    <a:pt x="41717" y="4181"/>
                    <a:pt x="35588" y="9046"/>
                    <a:pt x="29926" y="14740"/>
                  </a:cubicBezTo>
                  <a:cubicBezTo>
                    <a:pt x="-4870" y="49916"/>
                    <a:pt x="-10062" y="101093"/>
                    <a:pt x="18244" y="129060"/>
                  </a:cubicBezTo>
                  <a:cubicBezTo>
                    <a:pt x="42330" y="152775"/>
                    <a:pt x="82788" y="152054"/>
                    <a:pt x="115745" y="129853"/>
                  </a:cubicBezTo>
                  <a:cubicBezTo>
                    <a:pt x="140589" y="81199"/>
                    <a:pt x="108569" y="1838"/>
                    <a:pt x="48100" y="0"/>
                  </a:cubicBezTo>
                </a:path>
              </a:pathLst>
            </a:custGeom>
            <a:solidFill>
              <a:srgbClr val="EDAF82"/>
            </a:solidFill>
            <a:ln w="9231" cap="flat">
              <a:noFill/>
              <a:prstDash val="solid"/>
              <a:miter/>
            </a:ln>
          </p:spPr>
          <p:txBody>
            <a:bodyPr rtlCol="0" anchor="ctr"/>
            <a:lstStyle/>
            <a:p>
              <a:endParaRPr lang="en-US" dirty="0">
                <a:latin typeface="Roboto Condensed" panose="02000000000000000000" pitchFamily="2" charset="0"/>
              </a:endParaRPr>
            </a:p>
          </p:txBody>
        </p:sp>
        <p:sp>
          <p:nvSpPr>
            <p:cNvPr id="33" name="Freeform 32">
              <a:extLst>
                <a:ext uri="{FF2B5EF4-FFF2-40B4-BE49-F238E27FC236}">
                  <a16:creationId xmlns:a16="http://schemas.microsoft.com/office/drawing/2014/main" id="{34DB7C1A-59FB-CF00-CCDC-E8170EAF9E2A}"/>
                </a:ext>
              </a:extLst>
            </p:cNvPr>
            <p:cNvSpPr/>
            <p:nvPr/>
          </p:nvSpPr>
          <p:spPr>
            <a:xfrm>
              <a:off x="5205182" y="-4494590"/>
              <a:ext cx="292041" cy="318560"/>
            </a:xfrm>
            <a:custGeom>
              <a:avLst/>
              <a:gdLst>
                <a:gd name="connsiteX0" fmla="*/ 16197 w 292041"/>
                <a:gd name="connsiteY0" fmla="*/ 0 h 318560"/>
                <a:gd name="connsiteX1" fmla="*/ 91666 w 292041"/>
                <a:gd name="connsiteY1" fmla="*/ 13948 h 318560"/>
                <a:gd name="connsiteX2" fmla="*/ 292041 w 292041"/>
                <a:gd name="connsiteY2" fmla="*/ 190185 h 318560"/>
                <a:gd name="connsiteX3" fmla="*/ 153109 w 292041"/>
                <a:gd name="connsiteY3" fmla="*/ 318560 h 318560"/>
                <a:gd name="connsiteX4" fmla="*/ 16197 w 292041"/>
                <a:gd name="connsiteY4" fmla="*/ 0 h 318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41" h="318560">
                  <a:moveTo>
                    <a:pt x="16197" y="0"/>
                  </a:moveTo>
                  <a:cubicBezTo>
                    <a:pt x="16197" y="0"/>
                    <a:pt x="55644" y="-108"/>
                    <a:pt x="91666" y="13948"/>
                  </a:cubicBezTo>
                  <a:cubicBezTo>
                    <a:pt x="127688" y="28075"/>
                    <a:pt x="234709" y="146792"/>
                    <a:pt x="292041" y="190185"/>
                  </a:cubicBezTo>
                  <a:cubicBezTo>
                    <a:pt x="292041" y="190185"/>
                    <a:pt x="269469" y="285980"/>
                    <a:pt x="153109" y="318560"/>
                  </a:cubicBezTo>
                  <a:cubicBezTo>
                    <a:pt x="153109" y="318560"/>
                    <a:pt x="-59201" y="49700"/>
                    <a:pt x="16197" y="0"/>
                  </a:cubicBezTo>
                </a:path>
              </a:pathLst>
            </a:custGeom>
            <a:solidFill>
              <a:srgbClr val="EADED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 name="Freeform 33">
              <a:extLst>
                <a:ext uri="{FF2B5EF4-FFF2-40B4-BE49-F238E27FC236}">
                  <a16:creationId xmlns:a16="http://schemas.microsoft.com/office/drawing/2014/main" id="{CD2442B1-511E-2FE3-7C5A-557B1AC5FCF7}"/>
                </a:ext>
              </a:extLst>
            </p:cNvPr>
            <p:cNvSpPr/>
            <p:nvPr/>
          </p:nvSpPr>
          <p:spPr>
            <a:xfrm>
              <a:off x="5333916" y="-4331003"/>
              <a:ext cx="163307" cy="154973"/>
            </a:xfrm>
            <a:custGeom>
              <a:avLst/>
              <a:gdLst>
                <a:gd name="connsiteX0" fmla="*/ 0 w 163307"/>
                <a:gd name="connsiteY0" fmla="*/ 122789 h 154973"/>
                <a:gd name="connsiteX1" fmla="*/ 24375 w 163307"/>
                <a:gd name="connsiteY1" fmla="*/ 154973 h 154973"/>
                <a:gd name="connsiteX2" fmla="*/ 163307 w 163307"/>
                <a:gd name="connsiteY2" fmla="*/ 26598 h 154973"/>
                <a:gd name="connsiteX3" fmla="*/ 131684 w 163307"/>
                <a:gd name="connsiteY3" fmla="*/ 0 h 154973"/>
                <a:gd name="connsiteX4" fmla="*/ 0 w 163307"/>
                <a:gd name="connsiteY4" fmla="*/ 122789 h 154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307" h="154973">
                  <a:moveTo>
                    <a:pt x="0" y="122789"/>
                  </a:moveTo>
                  <a:cubicBezTo>
                    <a:pt x="14567" y="142612"/>
                    <a:pt x="24375" y="154973"/>
                    <a:pt x="24375" y="154973"/>
                  </a:cubicBezTo>
                  <a:cubicBezTo>
                    <a:pt x="140735" y="122393"/>
                    <a:pt x="163307" y="26598"/>
                    <a:pt x="163307" y="26598"/>
                  </a:cubicBezTo>
                  <a:cubicBezTo>
                    <a:pt x="153932" y="19498"/>
                    <a:pt x="143187" y="10380"/>
                    <a:pt x="131684" y="0"/>
                  </a:cubicBezTo>
                  <a:cubicBezTo>
                    <a:pt x="101468" y="54060"/>
                    <a:pt x="62164" y="99796"/>
                    <a:pt x="0" y="122789"/>
                  </a:cubicBezTo>
                </a:path>
              </a:pathLst>
            </a:custGeom>
            <a:solidFill>
              <a:schemeClr val="bg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 name="Freeform 34">
              <a:extLst>
                <a:ext uri="{FF2B5EF4-FFF2-40B4-BE49-F238E27FC236}">
                  <a16:creationId xmlns:a16="http://schemas.microsoft.com/office/drawing/2014/main" id="{46F3E113-3E1A-B615-1E86-F9B7E8BF5AAC}"/>
                </a:ext>
              </a:extLst>
            </p:cNvPr>
            <p:cNvSpPr/>
            <p:nvPr/>
          </p:nvSpPr>
          <p:spPr>
            <a:xfrm>
              <a:off x="4452692" y="-4479561"/>
              <a:ext cx="274747" cy="318452"/>
            </a:xfrm>
            <a:custGeom>
              <a:avLst/>
              <a:gdLst>
                <a:gd name="connsiteX0" fmla="*/ 235388 w 274747"/>
                <a:gd name="connsiteY0" fmla="*/ 0 h 318452"/>
                <a:gd name="connsiteX1" fmla="*/ 185952 w 274747"/>
                <a:gd name="connsiteY1" fmla="*/ 44582 h 318452"/>
                <a:gd name="connsiteX2" fmla="*/ 361 w 274747"/>
                <a:gd name="connsiteY2" fmla="*/ 167479 h 318452"/>
                <a:gd name="connsiteX3" fmla="*/ 99268 w 274747"/>
                <a:gd name="connsiteY3" fmla="*/ 318452 h 318452"/>
                <a:gd name="connsiteX4" fmla="*/ 242347 w 274747"/>
                <a:gd name="connsiteY4" fmla="*/ 220567 h 318452"/>
                <a:gd name="connsiteX5" fmla="*/ 235388 w 274747"/>
                <a:gd name="connsiteY5" fmla="*/ 0 h 3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4747" h="318452">
                  <a:moveTo>
                    <a:pt x="235388" y="0"/>
                  </a:moveTo>
                  <a:cubicBezTo>
                    <a:pt x="235388" y="0"/>
                    <a:pt x="209137" y="23282"/>
                    <a:pt x="185952" y="44582"/>
                  </a:cubicBezTo>
                  <a:cubicBezTo>
                    <a:pt x="162731" y="65882"/>
                    <a:pt x="65266" y="136809"/>
                    <a:pt x="361" y="167479"/>
                  </a:cubicBezTo>
                  <a:cubicBezTo>
                    <a:pt x="361" y="167479"/>
                    <a:pt x="-11394" y="281006"/>
                    <a:pt x="99268" y="318452"/>
                  </a:cubicBezTo>
                  <a:cubicBezTo>
                    <a:pt x="99268" y="318452"/>
                    <a:pt x="188656" y="248354"/>
                    <a:pt x="242347" y="220567"/>
                  </a:cubicBezTo>
                  <a:cubicBezTo>
                    <a:pt x="296001" y="192744"/>
                    <a:pt x="275448" y="21985"/>
                    <a:pt x="235388" y="0"/>
                  </a:cubicBezTo>
                </a:path>
              </a:pathLst>
            </a:custGeom>
            <a:solidFill>
              <a:srgbClr val="EADED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 name="Freeform 35">
              <a:extLst>
                <a:ext uri="{FF2B5EF4-FFF2-40B4-BE49-F238E27FC236}">
                  <a16:creationId xmlns:a16="http://schemas.microsoft.com/office/drawing/2014/main" id="{44BBB749-A2EB-9A58-85F0-EB7644936226}"/>
                </a:ext>
              </a:extLst>
            </p:cNvPr>
            <p:cNvSpPr/>
            <p:nvPr/>
          </p:nvSpPr>
          <p:spPr>
            <a:xfrm>
              <a:off x="4452692" y="-4333850"/>
              <a:ext cx="130134" cy="172741"/>
            </a:xfrm>
            <a:custGeom>
              <a:avLst/>
              <a:gdLst>
                <a:gd name="connsiteX0" fmla="*/ 41107 w 130134"/>
                <a:gd name="connsiteY0" fmla="*/ 0 h 172741"/>
                <a:gd name="connsiteX1" fmla="*/ 361 w 130134"/>
                <a:gd name="connsiteY1" fmla="*/ 21768 h 172741"/>
                <a:gd name="connsiteX2" fmla="*/ 99268 w 130134"/>
                <a:gd name="connsiteY2" fmla="*/ 172741 h 172741"/>
                <a:gd name="connsiteX3" fmla="*/ 130134 w 130134"/>
                <a:gd name="connsiteY3" fmla="*/ 149315 h 172741"/>
                <a:gd name="connsiteX4" fmla="*/ 41107 w 130134"/>
                <a:gd name="connsiteY4" fmla="*/ 0 h 172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134" h="172741">
                  <a:moveTo>
                    <a:pt x="41107" y="0"/>
                  </a:moveTo>
                  <a:cubicBezTo>
                    <a:pt x="26828" y="8289"/>
                    <a:pt x="12981" y="15822"/>
                    <a:pt x="361" y="21768"/>
                  </a:cubicBezTo>
                  <a:cubicBezTo>
                    <a:pt x="361" y="21768"/>
                    <a:pt x="-11394" y="135295"/>
                    <a:pt x="99268" y="172741"/>
                  </a:cubicBezTo>
                  <a:cubicBezTo>
                    <a:pt x="99268" y="172741"/>
                    <a:pt x="111744" y="163010"/>
                    <a:pt x="130134" y="149315"/>
                  </a:cubicBezTo>
                  <a:cubicBezTo>
                    <a:pt x="79436" y="114933"/>
                    <a:pt x="41647" y="65233"/>
                    <a:pt x="41107" y="0"/>
                  </a:cubicBezTo>
                </a:path>
              </a:pathLst>
            </a:custGeom>
            <a:solidFill>
              <a:schemeClr val="bg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 name="Freeform 36">
              <a:extLst>
                <a:ext uri="{FF2B5EF4-FFF2-40B4-BE49-F238E27FC236}">
                  <a16:creationId xmlns:a16="http://schemas.microsoft.com/office/drawing/2014/main" id="{468C5EB4-2514-D018-FB9D-7521FEDEF73B}"/>
                </a:ext>
              </a:extLst>
            </p:cNvPr>
            <p:cNvSpPr/>
            <p:nvPr/>
          </p:nvSpPr>
          <p:spPr>
            <a:xfrm>
              <a:off x="4567931" y="-4567478"/>
              <a:ext cx="756862" cy="807795"/>
            </a:xfrm>
            <a:custGeom>
              <a:avLst/>
              <a:gdLst>
                <a:gd name="connsiteX0" fmla="*/ 727295 w 756862"/>
                <a:gd name="connsiteY0" fmla="*/ 495533 h 807795"/>
                <a:gd name="connsiteX1" fmla="*/ 718028 w 756862"/>
                <a:gd name="connsiteY1" fmla="*/ 82871 h 807795"/>
                <a:gd name="connsiteX2" fmla="*/ 350632 w 756862"/>
                <a:gd name="connsiteY2" fmla="*/ 5024 h 807795"/>
                <a:gd name="connsiteX3" fmla="*/ 103273 w 756862"/>
                <a:gd name="connsiteY3" fmla="*/ 102621 h 807795"/>
                <a:gd name="connsiteX4" fmla="*/ 89679 w 756862"/>
                <a:gd name="connsiteY4" fmla="*/ 243827 h 807795"/>
                <a:gd name="connsiteX5" fmla="*/ 3 w 756862"/>
                <a:gd name="connsiteY5" fmla="*/ 687664 h 807795"/>
                <a:gd name="connsiteX6" fmla="*/ 418782 w 756862"/>
                <a:gd name="connsiteY6" fmla="*/ 807714 h 807795"/>
                <a:gd name="connsiteX7" fmla="*/ 756863 w 756862"/>
                <a:gd name="connsiteY7" fmla="*/ 710405 h 807795"/>
                <a:gd name="connsiteX8" fmla="*/ 727295 w 756862"/>
                <a:gd name="connsiteY8" fmla="*/ 495533 h 807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6862" h="807795">
                  <a:moveTo>
                    <a:pt x="727295" y="495533"/>
                  </a:moveTo>
                  <a:cubicBezTo>
                    <a:pt x="720048" y="431453"/>
                    <a:pt x="718028" y="82871"/>
                    <a:pt x="718028" y="82871"/>
                  </a:cubicBezTo>
                  <a:cubicBezTo>
                    <a:pt x="657090" y="37641"/>
                    <a:pt x="521512" y="-16960"/>
                    <a:pt x="350632" y="5024"/>
                  </a:cubicBezTo>
                  <a:cubicBezTo>
                    <a:pt x="179825" y="27009"/>
                    <a:pt x="103273" y="102621"/>
                    <a:pt x="103273" y="102621"/>
                  </a:cubicBezTo>
                  <a:lnTo>
                    <a:pt x="89679" y="243827"/>
                  </a:lnTo>
                  <a:cubicBezTo>
                    <a:pt x="78898" y="380204"/>
                    <a:pt x="3" y="687664"/>
                    <a:pt x="3" y="687664"/>
                  </a:cubicBezTo>
                  <a:cubicBezTo>
                    <a:pt x="3" y="687664"/>
                    <a:pt x="-5153" y="803209"/>
                    <a:pt x="418782" y="807714"/>
                  </a:cubicBezTo>
                  <a:cubicBezTo>
                    <a:pt x="738004" y="811066"/>
                    <a:pt x="756863" y="710405"/>
                    <a:pt x="756863" y="710405"/>
                  </a:cubicBezTo>
                  <a:cubicBezTo>
                    <a:pt x="756863" y="710405"/>
                    <a:pt x="746226" y="662652"/>
                    <a:pt x="727295" y="495533"/>
                  </a:cubicBezTo>
                </a:path>
              </a:pathLst>
            </a:custGeom>
            <a:solidFill>
              <a:schemeClr val="bg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8" name="Freeform 37">
              <a:extLst>
                <a:ext uri="{FF2B5EF4-FFF2-40B4-BE49-F238E27FC236}">
                  <a16:creationId xmlns:a16="http://schemas.microsoft.com/office/drawing/2014/main" id="{E776B990-7E0A-13C3-B2B3-AFE57E4D7A2D}"/>
                </a:ext>
              </a:extLst>
            </p:cNvPr>
            <p:cNvSpPr/>
            <p:nvPr/>
          </p:nvSpPr>
          <p:spPr>
            <a:xfrm>
              <a:off x="4850744" y="-4573050"/>
              <a:ext cx="249588" cy="219766"/>
            </a:xfrm>
            <a:custGeom>
              <a:avLst/>
              <a:gdLst>
                <a:gd name="connsiteX0" fmla="*/ 217316 w 249588"/>
                <a:gd name="connsiteY0" fmla="*/ 1009 h 219766"/>
                <a:gd name="connsiteX1" fmla="*/ 1472 w 249588"/>
                <a:gd name="connsiteY1" fmla="*/ 0 h 219766"/>
                <a:gd name="connsiteX2" fmla="*/ 174 w 249588"/>
                <a:gd name="connsiteY2" fmla="*/ 29193 h 219766"/>
                <a:gd name="connsiteX3" fmla="*/ 44994 w 249588"/>
                <a:gd name="connsiteY3" fmla="*/ 188707 h 219766"/>
                <a:gd name="connsiteX4" fmla="*/ 114695 w 249588"/>
                <a:gd name="connsiteY4" fmla="*/ 219738 h 219766"/>
                <a:gd name="connsiteX5" fmla="*/ 247497 w 249588"/>
                <a:gd name="connsiteY5" fmla="*/ 33337 h 219766"/>
                <a:gd name="connsiteX6" fmla="*/ 249588 w 249588"/>
                <a:gd name="connsiteY6" fmla="*/ 1189 h 219766"/>
                <a:gd name="connsiteX7" fmla="*/ 217316 w 249588"/>
                <a:gd name="connsiteY7" fmla="*/ 1009 h 219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88" h="219766">
                  <a:moveTo>
                    <a:pt x="217316" y="1009"/>
                  </a:moveTo>
                  <a:lnTo>
                    <a:pt x="1472" y="0"/>
                  </a:lnTo>
                  <a:lnTo>
                    <a:pt x="174" y="29193"/>
                  </a:lnTo>
                  <a:cubicBezTo>
                    <a:pt x="-259" y="40113"/>
                    <a:pt x="-3035" y="137458"/>
                    <a:pt x="44994" y="188707"/>
                  </a:cubicBezTo>
                  <a:cubicBezTo>
                    <a:pt x="63492" y="208421"/>
                    <a:pt x="87615" y="219161"/>
                    <a:pt x="114695" y="219738"/>
                  </a:cubicBezTo>
                  <a:cubicBezTo>
                    <a:pt x="210104" y="221864"/>
                    <a:pt x="243062" y="103580"/>
                    <a:pt x="247497" y="33337"/>
                  </a:cubicBezTo>
                  <a:lnTo>
                    <a:pt x="249588" y="1189"/>
                  </a:lnTo>
                  <a:lnTo>
                    <a:pt x="217316" y="1009"/>
                  </a:lnTo>
                </a:path>
              </a:pathLst>
            </a:custGeom>
            <a:solidFill>
              <a:srgbClr val="EADED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9" name="Freeform 38">
              <a:extLst>
                <a:ext uri="{FF2B5EF4-FFF2-40B4-BE49-F238E27FC236}">
                  <a16:creationId xmlns:a16="http://schemas.microsoft.com/office/drawing/2014/main" id="{D5FCC604-E795-32E1-A61B-C92E3AB5F656}"/>
                </a:ext>
              </a:extLst>
            </p:cNvPr>
            <p:cNvSpPr/>
            <p:nvPr/>
          </p:nvSpPr>
          <p:spPr>
            <a:xfrm>
              <a:off x="4881235" y="-4542560"/>
              <a:ext cx="186644" cy="158884"/>
            </a:xfrm>
            <a:custGeom>
              <a:avLst/>
              <a:gdLst>
                <a:gd name="connsiteX0" fmla="*/ 116 w 186644"/>
                <a:gd name="connsiteY0" fmla="*/ 0 h 158884"/>
                <a:gd name="connsiteX1" fmla="*/ 84925 w 186644"/>
                <a:gd name="connsiteY1" fmla="*/ 158866 h 158884"/>
                <a:gd name="connsiteX2" fmla="*/ 186645 w 186644"/>
                <a:gd name="connsiteY2" fmla="*/ 901 h 158884"/>
                <a:gd name="connsiteX3" fmla="*/ 116 w 186644"/>
                <a:gd name="connsiteY3" fmla="*/ 0 h 158884"/>
              </a:gdLst>
              <a:ahLst/>
              <a:cxnLst>
                <a:cxn ang="0">
                  <a:pos x="connsiteX0" y="connsiteY0"/>
                </a:cxn>
                <a:cxn ang="0">
                  <a:pos x="connsiteX1" y="connsiteY1"/>
                </a:cxn>
                <a:cxn ang="0">
                  <a:pos x="connsiteX2" y="connsiteY2"/>
                </a:cxn>
                <a:cxn ang="0">
                  <a:pos x="connsiteX3" y="connsiteY3"/>
                </a:cxn>
              </a:cxnLst>
              <a:rect l="l" t="t" r="r" b="b"/>
              <a:pathLst>
                <a:path w="186644" h="158884">
                  <a:moveTo>
                    <a:pt x="116" y="0"/>
                  </a:moveTo>
                  <a:cubicBezTo>
                    <a:pt x="116" y="0"/>
                    <a:pt x="-6735" y="156811"/>
                    <a:pt x="84925" y="158866"/>
                  </a:cubicBezTo>
                  <a:cubicBezTo>
                    <a:pt x="176548" y="160884"/>
                    <a:pt x="186645" y="901"/>
                    <a:pt x="186645" y="901"/>
                  </a:cubicBezTo>
                  <a:lnTo>
                    <a:pt x="116" y="0"/>
                  </a:ln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40" name="Freeform 39">
              <a:extLst>
                <a:ext uri="{FF2B5EF4-FFF2-40B4-BE49-F238E27FC236}">
                  <a16:creationId xmlns:a16="http://schemas.microsoft.com/office/drawing/2014/main" id="{7A20D046-B86C-0A0A-4AA0-15C74ACAE1F4}"/>
                </a:ext>
              </a:extLst>
            </p:cNvPr>
            <p:cNvSpPr/>
            <p:nvPr/>
          </p:nvSpPr>
          <p:spPr>
            <a:xfrm>
              <a:off x="4738624" y="-4061097"/>
              <a:ext cx="246290" cy="111439"/>
            </a:xfrm>
            <a:custGeom>
              <a:avLst/>
              <a:gdLst>
                <a:gd name="connsiteX0" fmla="*/ 246286 w 246290"/>
                <a:gd name="connsiteY0" fmla="*/ 111184 h 111439"/>
                <a:gd name="connsiteX1" fmla="*/ 110058 w 246290"/>
                <a:gd name="connsiteY1" fmla="*/ 82316 h 111439"/>
                <a:gd name="connsiteX2" fmla="*/ 946 w 246290"/>
                <a:gd name="connsiteY2" fmla="*/ 0 h 111439"/>
                <a:gd name="connsiteX3" fmla="*/ 112979 w 246290"/>
                <a:gd name="connsiteY3" fmla="*/ 74279 h 111439"/>
                <a:gd name="connsiteX4" fmla="*/ 246286 w 246290"/>
                <a:gd name="connsiteY4" fmla="*/ 111184 h 111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290" h="111439">
                  <a:moveTo>
                    <a:pt x="246286" y="111184"/>
                  </a:moveTo>
                  <a:cubicBezTo>
                    <a:pt x="246178" y="112698"/>
                    <a:pt x="183292" y="108013"/>
                    <a:pt x="110058" y="82316"/>
                  </a:cubicBezTo>
                  <a:cubicBezTo>
                    <a:pt x="34192" y="59178"/>
                    <a:pt x="-6878" y="3136"/>
                    <a:pt x="946" y="0"/>
                  </a:cubicBezTo>
                  <a:cubicBezTo>
                    <a:pt x="-1722" y="1838"/>
                    <a:pt x="38519" y="51177"/>
                    <a:pt x="112979" y="74279"/>
                  </a:cubicBezTo>
                  <a:cubicBezTo>
                    <a:pt x="184843" y="99507"/>
                    <a:pt x="246899" y="108049"/>
                    <a:pt x="246286" y="111184"/>
                  </a:cubicBezTo>
                </a:path>
              </a:pathLst>
            </a:custGeom>
            <a:solidFill>
              <a:srgbClr val="8A3044"/>
            </a:solidFill>
            <a:ln w="9231" cap="flat">
              <a:noFill/>
              <a:prstDash val="solid"/>
              <a:miter/>
            </a:ln>
          </p:spPr>
          <p:txBody>
            <a:bodyPr rtlCol="0" anchor="ctr"/>
            <a:lstStyle/>
            <a:p>
              <a:endParaRPr lang="en-US" dirty="0">
                <a:latin typeface="Roboto Condensed" panose="02000000000000000000" pitchFamily="2" charset="0"/>
              </a:endParaRPr>
            </a:p>
          </p:txBody>
        </p:sp>
        <p:sp>
          <p:nvSpPr>
            <p:cNvPr id="41" name="Freeform 40">
              <a:extLst>
                <a:ext uri="{FF2B5EF4-FFF2-40B4-BE49-F238E27FC236}">
                  <a16:creationId xmlns:a16="http://schemas.microsoft.com/office/drawing/2014/main" id="{130021BD-57AE-3B0C-BBA1-F665F6DDF96A}"/>
                </a:ext>
              </a:extLst>
            </p:cNvPr>
            <p:cNvSpPr/>
            <p:nvPr/>
          </p:nvSpPr>
          <p:spPr>
            <a:xfrm>
              <a:off x="4778014" y="-3955236"/>
              <a:ext cx="325720" cy="52760"/>
            </a:xfrm>
            <a:custGeom>
              <a:avLst/>
              <a:gdLst>
                <a:gd name="connsiteX0" fmla="*/ 325707 w 325720"/>
                <a:gd name="connsiteY0" fmla="*/ 278 h 52760"/>
                <a:gd name="connsiteX1" fmla="*/ 164924 w 325720"/>
                <a:gd name="connsiteY1" fmla="*/ 51635 h 52760"/>
                <a:gd name="connsiteX2" fmla="*/ 67 w 325720"/>
                <a:gd name="connsiteY2" fmla="*/ 18802 h 52760"/>
                <a:gd name="connsiteX3" fmla="*/ 164311 w 325720"/>
                <a:gd name="connsiteY3" fmla="*/ 43094 h 52760"/>
                <a:gd name="connsiteX4" fmla="*/ 325707 w 325720"/>
                <a:gd name="connsiteY4" fmla="*/ 278 h 52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20" h="52760">
                  <a:moveTo>
                    <a:pt x="325707" y="278"/>
                  </a:moveTo>
                  <a:cubicBezTo>
                    <a:pt x="326789" y="350"/>
                    <a:pt x="260298" y="44247"/>
                    <a:pt x="164924" y="51635"/>
                  </a:cubicBezTo>
                  <a:cubicBezTo>
                    <a:pt x="69118" y="59780"/>
                    <a:pt x="-2494" y="21109"/>
                    <a:pt x="67" y="18802"/>
                  </a:cubicBezTo>
                  <a:cubicBezTo>
                    <a:pt x="67" y="17109"/>
                    <a:pt x="70993" y="51022"/>
                    <a:pt x="164311" y="43094"/>
                  </a:cubicBezTo>
                  <a:cubicBezTo>
                    <a:pt x="257161" y="35994"/>
                    <a:pt x="324373" y="-3687"/>
                    <a:pt x="325707" y="278"/>
                  </a:cubicBezTo>
                </a:path>
              </a:pathLst>
            </a:custGeom>
            <a:solidFill>
              <a:srgbClr val="8A3044"/>
            </a:solidFill>
            <a:ln w="9231" cap="flat">
              <a:noFill/>
              <a:prstDash val="solid"/>
              <a:miter/>
            </a:ln>
          </p:spPr>
          <p:txBody>
            <a:bodyPr rtlCol="0" anchor="ctr"/>
            <a:lstStyle/>
            <a:p>
              <a:endParaRPr lang="en-US" dirty="0">
                <a:latin typeface="Roboto Condensed" panose="02000000000000000000" pitchFamily="2" charset="0"/>
              </a:endParaRPr>
            </a:p>
          </p:txBody>
        </p:sp>
        <p:sp>
          <p:nvSpPr>
            <p:cNvPr id="42" name="Freeform 41">
              <a:extLst>
                <a:ext uri="{FF2B5EF4-FFF2-40B4-BE49-F238E27FC236}">
                  <a16:creationId xmlns:a16="http://schemas.microsoft.com/office/drawing/2014/main" id="{B70907BE-2817-E18B-85D6-DD98EB0C0B57}"/>
                </a:ext>
              </a:extLst>
            </p:cNvPr>
            <p:cNvSpPr/>
            <p:nvPr/>
          </p:nvSpPr>
          <p:spPr>
            <a:xfrm>
              <a:off x="4887324" y="-3642566"/>
              <a:ext cx="120005" cy="62501"/>
            </a:xfrm>
            <a:custGeom>
              <a:avLst/>
              <a:gdLst>
                <a:gd name="connsiteX0" fmla="*/ 66720 w 120005"/>
                <a:gd name="connsiteY0" fmla="*/ 16403 h 62501"/>
                <a:gd name="connsiteX1" fmla="*/ 517 w 120005"/>
                <a:gd name="connsiteY1" fmla="*/ 3897 h 62501"/>
                <a:gd name="connsiteX2" fmla="*/ 52261 w 120005"/>
                <a:gd name="connsiteY2" fmla="*/ 47830 h 62501"/>
                <a:gd name="connsiteX3" fmla="*/ 119797 w 120005"/>
                <a:gd name="connsiteY3" fmla="*/ 57309 h 62501"/>
                <a:gd name="connsiteX4" fmla="*/ 66720 w 120005"/>
                <a:gd name="connsiteY4" fmla="*/ 16403 h 62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05" h="62501">
                  <a:moveTo>
                    <a:pt x="66720" y="16403"/>
                  </a:moveTo>
                  <a:cubicBezTo>
                    <a:pt x="34268" y="1446"/>
                    <a:pt x="4808" y="-4645"/>
                    <a:pt x="517" y="3897"/>
                  </a:cubicBezTo>
                  <a:cubicBezTo>
                    <a:pt x="-3774" y="12366"/>
                    <a:pt x="19087" y="32477"/>
                    <a:pt x="52261" y="47830"/>
                  </a:cubicBezTo>
                  <a:cubicBezTo>
                    <a:pt x="85074" y="63400"/>
                    <a:pt x="117093" y="66607"/>
                    <a:pt x="119797" y="57309"/>
                  </a:cubicBezTo>
                  <a:cubicBezTo>
                    <a:pt x="122466" y="48227"/>
                    <a:pt x="99172" y="31756"/>
                    <a:pt x="66720" y="16403"/>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43" name="Freeform 42">
              <a:extLst>
                <a:ext uri="{FF2B5EF4-FFF2-40B4-BE49-F238E27FC236}">
                  <a16:creationId xmlns:a16="http://schemas.microsoft.com/office/drawing/2014/main" id="{EF1AFD7C-B4A1-A83C-B68D-BC1C9AC8A544}"/>
                </a:ext>
              </a:extLst>
            </p:cNvPr>
            <p:cNvSpPr/>
            <p:nvPr/>
          </p:nvSpPr>
          <p:spPr>
            <a:xfrm>
              <a:off x="5007121" y="-3641600"/>
              <a:ext cx="184126" cy="138407"/>
            </a:xfrm>
            <a:custGeom>
              <a:avLst/>
              <a:gdLst>
                <a:gd name="connsiteX0" fmla="*/ 0 w 184126"/>
                <a:gd name="connsiteY0" fmla="*/ 56343 h 138407"/>
                <a:gd name="connsiteX1" fmla="*/ 149966 w 184126"/>
                <a:gd name="connsiteY1" fmla="*/ 136713 h 138407"/>
                <a:gd name="connsiteX2" fmla="*/ 173043 w 184126"/>
                <a:gd name="connsiteY2" fmla="*/ 2030 h 138407"/>
                <a:gd name="connsiteX3" fmla="*/ 0 w 184126"/>
                <a:gd name="connsiteY3" fmla="*/ 56343 h 138407"/>
              </a:gdLst>
              <a:ahLst/>
              <a:cxnLst>
                <a:cxn ang="0">
                  <a:pos x="connsiteX0" y="connsiteY0"/>
                </a:cxn>
                <a:cxn ang="0">
                  <a:pos x="connsiteX1" y="connsiteY1"/>
                </a:cxn>
                <a:cxn ang="0">
                  <a:pos x="connsiteX2" y="connsiteY2"/>
                </a:cxn>
                <a:cxn ang="0">
                  <a:pos x="connsiteX3" y="connsiteY3"/>
                </a:cxn>
              </a:cxnLst>
              <a:rect l="l" t="t" r="r" b="b"/>
              <a:pathLst>
                <a:path w="184126" h="138407">
                  <a:moveTo>
                    <a:pt x="0" y="56343"/>
                  </a:moveTo>
                  <a:cubicBezTo>
                    <a:pt x="0" y="56343"/>
                    <a:pt x="116360" y="152210"/>
                    <a:pt x="149966" y="136713"/>
                  </a:cubicBezTo>
                  <a:cubicBezTo>
                    <a:pt x="183608" y="121215"/>
                    <a:pt x="194570" y="16590"/>
                    <a:pt x="173043" y="2030"/>
                  </a:cubicBezTo>
                  <a:cubicBezTo>
                    <a:pt x="151408" y="-12566"/>
                    <a:pt x="36851" y="56343"/>
                    <a:pt x="0" y="56343"/>
                  </a:cubicBezTo>
                </a:path>
              </a:pathLst>
            </a:custGeom>
            <a:solidFill>
              <a:srgbClr val="602F1B"/>
            </a:solidFill>
            <a:ln w="9231" cap="flat">
              <a:noFill/>
              <a:prstDash val="solid"/>
              <a:miter/>
            </a:ln>
          </p:spPr>
          <p:txBody>
            <a:bodyPr rtlCol="0" anchor="ctr"/>
            <a:lstStyle/>
            <a:p>
              <a:endParaRPr lang="en-US" dirty="0">
                <a:latin typeface="Roboto Condensed" panose="02000000000000000000" pitchFamily="2" charset="0"/>
              </a:endParaRPr>
            </a:p>
          </p:txBody>
        </p:sp>
        <p:sp>
          <p:nvSpPr>
            <p:cNvPr id="44" name="Freeform 43">
              <a:extLst>
                <a:ext uri="{FF2B5EF4-FFF2-40B4-BE49-F238E27FC236}">
                  <a16:creationId xmlns:a16="http://schemas.microsoft.com/office/drawing/2014/main" id="{64418AE7-70F0-1F0A-608F-852C32C60309}"/>
                </a:ext>
              </a:extLst>
            </p:cNvPr>
            <p:cNvSpPr/>
            <p:nvPr/>
          </p:nvSpPr>
          <p:spPr>
            <a:xfrm>
              <a:off x="4373222" y="-3903275"/>
              <a:ext cx="488261" cy="338488"/>
            </a:xfrm>
            <a:custGeom>
              <a:avLst/>
              <a:gdLst>
                <a:gd name="connsiteX0" fmla="*/ 16873 w 488261"/>
                <a:gd name="connsiteY0" fmla="*/ 37804 h 338488"/>
                <a:gd name="connsiteX1" fmla="*/ 367899 w 488261"/>
                <a:gd name="connsiteY1" fmla="*/ 113345 h 338488"/>
                <a:gd name="connsiteX2" fmla="*/ 488261 w 488261"/>
                <a:gd name="connsiteY2" fmla="*/ 158756 h 338488"/>
                <a:gd name="connsiteX3" fmla="*/ 450797 w 488261"/>
                <a:gd name="connsiteY3" fmla="*/ 338489 h 338488"/>
                <a:gd name="connsiteX4" fmla="*/ 264809 w 488261"/>
                <a:gd name="connsiteY4" fmla="*/ 287672 h 338488"/>
                <a:gd name="connsiteX5" fmla="*/ 16873 w 488261"/>
                <a:gd name="connsiteY5" fmla="*/ 37804 h 338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61" h="338488">
                  <a:moveTo>
                    <a:pt x="16873" y="37804"/>
                  </a:moveTo>
                  <a:cubicBezTo>
                    <a:pt x="90432" y="-60045"/>
                    <a:pt x="234664" y="56401"/>
                    <a:pt x="367899" y="113345"/>
                  </a:cubicBezTo>
                  <a:cubicBezTo>
                    <a:pt x="418921" y="135113"/>
                    <a:pt x="458261" y="149169"/>
                    <a:pt x="488261" y="158756"/>
                  </a:cubicBezTo>
                  <a:cubicBezTo>
                    <a:pt x="481807" y="218186"/>
                    <a:pt x="473405" y="281833"/>
                    <a:pt x="450797" y="338489"/>
                  </a:cubicBezTo>
                  <a:cubicBezTo>
                    <a:pt x="401325" y="326415"/>
                    <a:pt x="332706" y="307422"/>
                    <a:pt x="264809" y="287672"/>
                  </a:cubicBezTo>
                  <a:cubicBezTo>
                    <a:pt x="81417" y="234224"/>
                    <a:pt x="-47743" y="123760"/>
                    <a:pt x="16873" y="37804"/>
                  </a:cubicBezTo>
                </a:path>
              </a:pathLst>
            </a:custGeom>
            <a:solidFill>
              <a:srgbClr val="84563E"/>
            </a:solidFill>
            <a:ln w="9231" cap="flat">
              <a:noFill/>
              <a:prstDash val="solid"/>
              <a:miter/>
            </a:ln>
          </p:spPr>
          <p:txBody>
            <a:bodyPr rtlCol="0" anchor="ctr"/>
            <a:lstStyle/>
            <a:p>
              <a:endParaRPr lang="en-US" dirty="0">
                <a:latin typeface="Roboto Condensed" panose="02000000000000000000" pitchFamily="2" charset="0"/>
              </a:endParaRPr>
            </a:p>
          </p:txBody>
        </p:sp>
        <p:sp>
          <p:nvSpPr>
            <p:cNvPr id="45" name="Freeform 44">
              <a:extLst>
                <a:ext uri="{FF2B5EF4-FFF2-40B4-BE49-F238E27FC236}">
                  <a16:creationId xmlns:a16="http://schemas.microsoft.com/office/drawing/2014/main" id="{8EF2A64A-F88C-60E1-1E46-262628C90556}"/>
                </a:ext>
              </a:extLst>
            </p:cNvPr>
            <p:cNvSpPr/>
            <p:nvPr/>
          </p:nvSpPr>
          <p:spPr>
            <a:xfrm>
              <a:off x="4824019" y="-3744519"/>
              <a:ext cx="119807" cy="192871"/>
            </a:xfrm>
            <a:custGeom>
              <a:avLst/>
              <a:gdLst>
                <a:gd name="connsiteX0" fmla="*/ 117622 w 119807"/>
                <a:gd name="connsiteY0" fmla="*/ 26093 h 192871"/>
                <a:gd name="connsiteX1" fmla="*/ 71684 w 119807"/>
                <a:gd name="connsiteY1" fmla="*/ 192347 h 192871"/>
                <a:gd name="connsiteX2" fmla="*/ 0 w 119807"/>
                <a:gd name="connsiteY2" fmla="*/ 179733 h 192871"/>
                <a:gd name="connsiteX3" fmla="*/ 37464 w 119807"/>
                <a:gd name="connsiteY3" fmla="*/ 0 h 192871"/>
                <a:gd name="connsiteX4" fmla="*/ 117622 w 119807"/>
                <a:gd name="connsiteY4" fmla="*/ 26093 h 19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807" h="192871">
                  <a:moveTo>
                    <a:pt x="117622" y="26093"/>
                  </a:moveTo>
                  <a:cubicBezTo>
                    <a:pt x="130458" y="36689"/>
                    <a:pt x="83042" y="187338"/>
                    <a:pt x="71684" y="192347"/>
                  </a:cubicBezTo>
                  <a:cubicBezTo>
                    <a:pt x="66635" y="194618"/>
                    <a:pt x="39375" y="189356"/>
                    <a:pt x="0" y="179733"/>
                  </a:cubicBezTo>
                  <a:cubicBezTo>
                    <a:pt x="19183" y="113275"/>
                    <a:pt x="31298" y="56439"/>
                    <a:pt x="37464" y="0"/>
                  </a:cubicBezTo>
                  <a:cubicBezTo>
                    <a:pt x="85782" y="15497"/>
                    <a:pt x="109653" y="19606"/>
                    <a:pt x="117622" y="26093"/>
                  </a:cubicBezTo>
                </a:path>
              </a:pathLst>
            </a:custGeom>
            <a:solidFill>
              <a:srgbClr val="502E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46" name="Freeform 45">
              <a:extLst>
                <a:ext uri="{FF2B5EF4-FFF2-40B4-BE49-F238E27FC236}">
                  <a16:creationId xmlns:a16="http://schemas.microsoft.com/office/drawing/2014/main" id="{C82EDA89-7EA1-5ED4-07EE-56C25FC41376}"/>
                </a:ext>
              </a:extLst>
            </p:cNvPr>
            <p:cNvSpPr/>
            <p:nvPr/>
          </p:nvSpPr>
          <p:spPr>
            <a:xfrm>
              <a:off x="4880192" y="-3627269"/>
              <a:ext cx="117117" cy="67803"/>
            </a:xfrm>
            <a:custGeom>
              <a:avLst/>
              <a:gdLst>
                <a:gd name="connsiteX0" fmla="*/ 50992 w 117117"/>
                <a:gd name="connsiteY0" fmla="*/ 19558 h 67803"/>
                <a:gd name="connsiteX1" fmla="*/ 116473 w 117117"/>
                <a:gd name="connsiteY1" fmla="*/ 3340 h 67803"/>
                <a:gd name="connsiteX2" fmla="*/ 67218 w 117117"/>
                <a:gd name="connsiteY2" fmla="*/ 50085 h 67803"/>
                <a:gd name="connsiteX3" fmla="*/ 294 w 117117"/>
                <a:gd name="connsiteY3" fmla="*/ 63311 h 67803"/>
                <a:gd name="connsiteX4" fmla="*/ 50992 w 117117"/>
                <a:gd name="connsiteY4" fmla="*/ 19558 h 67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17" h="67803">
                  <a:moveTo>
                    <a:pt x="50992" y="19558"/>
                  </a:moveTo>
                  <a:cubicBezTo>
                    <a:pt x="82615" y="2836"/>
                    <a:pt x="111677" y="-4949"/>
                    <a:pt x="116473" y="3340"/>
                  </a:cubicBezTo>
                  <a:cubicBezTo>
                    <a:pt x="121197" y="11630"/>
                    <a:pt x="99454" y="32965"/>
                    <a:pt x="67218" y="50085"/>
                  </a:cubicBezTo>
                  <a:cubicBezTo>
                    <a:pt x="35234" y="67492"/>
                    <a:pt x="3503" y="72430"/>
                    <a:pt x="294" y="63311"/>
                  </a:cubicBezTo>
                  <a:cubicBezTo>
                    <a:pt x="-2843" y="54409"/>
                    <a:pt x="19477" y="36642"/>
                    <a:pt x="50992" y="19558"/>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47" name="Freeform 46">
              <a:extLst>
                <a:ext uri="{FF2B5EF4-FFF2-40B4-BE49-F238E27FC236}">
                  <a16:creationId xmlns:a16="http://schemas.microsoft.com/office/drawing/2014/main" id="{B8DBFEB4-2537-298E-3DF3-4D4B9B41FF8F}"/>
                </a:ext>
              </a:extLst>
            </p:cNvPr>
            <p:cNvSpPr/>
            <p:nvPr/>
          </p:nvSpPr>
          <p:spPr>
            <a:xfrm>
              <a:off x="4695642" y="-3611187"/>
              <a:ext cx="184843" cy="137001"/>
            </a:xfrm>
            <a:custGeom>
              <a:avLst/>
              <a:gdLst>
                <a:gd name="connsiteX0" fmla="*/ 184844 w 184843"/>
                <a:gd name="connsiteY0" fmla="*/ 47230 h 137001"/>
                <a:gd name="connsiteX1" fmla="*/ 39566 w 184843"/>
                <a:gd name="connsiteY1" fmla="*/ 135745 h 137001"/>
                <a:gd name="connsiteX2" fmla="*/ 9060 w 184843"/>
                <a:gd name="connsiteY2" fmla="*/ 2540 h 137001"/>
                <a:gd name="connsiteX3" fmla="*/ 184844 w 184843"/>
                <a:gd name="connsiteY3" fmla="*/ 47230 h 137001"/>
              </a:gdLst>
              <a:ahLst/>
              <a:cxnLst>
                <a:cxn ang="0">
                  <a:pos x="connsiteX0" y="connsiteY0"/>
                </a:cxn>
                <a:cxn ang="0">
                  <a:pos x="connsiteX1" y="connsiteY1"/>
                </a:cxn>
                <a:cxn ang="0">
                  <a:pos x="connsiteX2" y="connsiteY2"/>
                </a:cxn>
                <a:cxn ang="0">
                  <a:pos x="connsiteX3" y="connsiteY3"/>
                </a:cxn>
              </a:cxnLst>
              <a:rect l="l" t="t" r="r" b="b"/>
              <a:pathLst>
                <a:path w="184843" h="137001">
                  <a:moveTo>
                    <a:pt x="184844" y="47230"/>
                  </a:moveTo>
                  <a:cubicBezTo>
                    <a:pt x="184844" y="47230"/>
                    <a:pt x="73965" y="149404"/>
                    <a:pt x="39566" y="135745"/>
                  </a:cubicBezTo>
                  <a:cubicBezTo>
                    <a:pt x="5058" y="122121"/>
                    <a:pt x="-11637" y="18325"/>
                    <a:pt x="9060" y="2540"/>
                  </a:cubicBezTo>
                  <a:cubicBezTo>
                    <a:pt x="29830" y="-13174"/>
                    <a:pt x="147992" y="49248"/>
                    <a:pt x="184844" y="47230"/>
                  </a:cubicBezTo>
                </a:path>
              </a:pathLst>
            </a:custGeom>
            <a:solidFill>
              <a:srgbClr val="602F1B"/>
            </a:solidFill>
            <a:ln w="9231" cap="flat">
              <a:noFill/>
              <a:prstDash val="solid"/>
              <a:miter/>
            </a:ln>
          </p:spPr>
          <p:txBody>
            <a:bodyPr rtlCol="0" anchor="ctr"/>
            <a:lstStyle/>
            <a:p>
              <a:endParaRPr lang="en-US" dirty="0">
                <a:latin typeface="Roboto Condensed" panose="02000000000000000000" pitchFamily="2" charset="0"/>
              </a:endParaRPr>
            </a:p>
          </p:txBody>
        </p:sp>
        <p:sp>
          <p:nvSpPr>
            <p:cNvPr id="48" name="Freeform 47">
              <a:extLst>
                <a:ext uri="{FF2B5EF4-FFF2-40B4-BE49-F238E27FC236}">
                  <a16:creationId xmlns:a16="http://schemas.microsoft.com/office/drawing/2014/main" id="{62148D8D-B11E-0690-C26F-CF84A1F9B535}"/>
                </a:ext>
              </a:extLst>
            </p:cNvPr>
            <p:cNvSpPr/>
            <p:nvPr/>
          </p:nvSpPr>
          <p:spPr>
            <a:xfrm>
              <a:off x="5017037" y="-3911592"/>
              <a:ext cx="483592" cy="357942"/>
            </a:xfrm>
            <a:custGeom>
              <a:avLst/>
              <a:gdLst>
                <a:gd name="connsiteX0" fmla="*/ 463996 w 483592"/>
                <a:gd name="connsiteY0" fmla="*/ 33760 h 357942"/>
                <a:gd name="connsiteX1" fmla="*/ 117658 w 483592"/>
                <a:gd name="connsiteY1" fmla="*/ 128546 h 357942"/>
                <a:gd name="connsiteX2" fmla="*/ 0 w 483592"/>
                <a:gd name="connsiteY2" fmla="*/ 180552 h 357942"/>
                <a:gd name="connsiteX3" fmla="*/ 47380 w 483592"/>
                <a:gd name="connsiteY3" fmla="*/ 357942 h 357942"/>
                <a:gd name="connsiteX4" fmla="*/ 230267 w 483592"/>
                <a:gd name="connsiteY4" fmla="*/ 296926 h 357942"/>
                <a:gd name="connsiteX5" fmla="*/ 463996 w 483592"/>
                <a:gd name="connsiteY5" fmla="*/ 33760 h 35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3592" h="357942">
                  <a:moveTo>
                    <a:pt x="463996" y="33760"/>
                  </a:moveTo>
                  <a:cubicBezTo>
                    <a:pt x="385137" y="-59909"/>
                    <a:pt x="247539" y="64322"/>
                    <a:pt x="117658" y="128546"/>
                  </a:cubicBezTo>
                  <a:cubicBezTo>
                    <a:pt x="67970" y="153125"/>
                    <a:pt x="29423" y="169307"/>
                    <a:pt x="0" y="180552"/>
                  </a:cubicBezTo>
                  <a:cubicBezTo>
                    <a:pt x="9772" y="239550"/>
                    <a:pt x="21671" y="302585"/>
                    <a:pt x="47380" y="357942"/>
                  </a:cubicBezTo>
                  <a:cubicBezTo>
                    <a:pt x="96167" y="343166"/>
                    <a:pt x="163596" y="320425"/>
                    <a:pt x="230267" y="296926"/>
                  </a:cubicBezTo>
                  <a:cubicBezTo>
                    <a:pt x="410450" y="233459"/>
                    <a:pt x="533228" y="115968"/>
                    <a:pt x="463996" y="33760"/>
                  </a:cubicBezTo>
                </a:path>
              </a:pathLst>
            </a:custGeom>
            <a:solidFill>
              <a:srgbClr val="84563E"/>
            </a:solidFill>
            <a:ln w="9231" cap="flat">
              <a:noFill/>
              <a:prstDash val="solid"/>
              <a:miter/>
            </a:ln>
          </p:spPr>
          <p:txBody>
            <a:bodyPr rtlCol="0" anchor="ctr"/>
            <a:lstStyle/>
            <a:p>
              <a:endParaRPr lang="en-US" dirty="0">
                <a:latin typeface="Roboto Condensed" panose="02000000000000000000" pitchFamily="2" charset="0"/>
              </a:endParaRPr>
            </a:p>
          </p:txBody>
        </p:sp>
        <p:sp>
          <p:nvSpPr>
            <p:cNvPr id="49" name="Freeform 48">
              <a:extLst>
                <a:ext uri="{FF2B5EF4-FFF2-40B4-BE49-F238E27FC236}">
                  <a16:creationId xmlns:a16="http://schemas.microsoft.com/office/drawing/2014/main" id="{57430E53-0D87-84E3-00A6-C2DB88D2F0C1}"/>
                </a:ext>
              </a:extLst>
            </p:cNvPr>
            <p:cNvSpPr/>
            <p:nvPr/>
          </p:nvSpPr>
          <p:spPr>
            <a:xfrm>
              <a:off x="4936750" y="-3731040"/>
              <a:ext cx="127667" cy="194301"/>
            </a:xfrm>
            <a:custGeom>
              <a:avLst/>
              <a:gdLst>
                <a:gd name="connsiteX0" fmla="*/ 1752 w 127667"/>
                <a:gd name="connsiteY0" fmla="*/ 30454 h 194301"/>
                <a:gd name="connsiteX1" fmla="*/ 56777 w 127667"/>
                <a:gd name="connsiteY1" fmla="*/ 193969 h 194301"/>
                <a:gd name="connsiteX2" fmla="*/ 127667 w 127667"/>
                <a:gd name="connsiteY2" fmla="*/ 177390 h 194301"/>
                <a:gd name="connsiteX3" fmla="*/ 80287 w 127667"/>
                <a:gd name="connsiteY3" fmla="*/ 0 h 194301"/>
                <a:gd name="connsiteX4" fmla="*/ 1752 w 127667"/>
                <a:gd name="connsiteY4" fmla="*/ 30454 h 194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667" h="194301">
                  <a:moveTo>
                    <a:pt x="1752" y="30454"/>
                  </a:moveTo>
                  <a:cubicBezTo>
                    <a:pt x="-10507" y="41771"/>
                    <a:pt x="45166" y="189572"/>
                    <a:pt x="56777" y="193969"/>
                  </a:cubicBezTo>
                  <a:cubicBezTo>
                    <a:pt x="61933" y="195915"/>
                    <a:pt x="88941" y="189176"/>
                    <a:pt x="127667" y="177390"/>
                  </a:cubicBezTo>
                  <a:cubicBezTo>
                    <a:pt x="103797" y="119690"/>
                    <a:pt x="90059" y="58998"/>
                    <a:pt x="80287" y="0"/>
                  </a:cubicBezTo>
                  <a:cubicBezTo>
                    <a:pt x="32871" y="18128"/>
                    <a:pt x="9289" y="23534"/>
                    <a:pt x="1752" y="30454"/>
                  </a:cubicBezTo>
                </a:path>
              </a:pathLst>
            </a:custGeom>
            <a:solidFill>
              <a:srgbClr val="502E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0" name="Freeform 49">
              <a:extLst>
                <a:ext uri="{FF2B5EF4-FFF2-40B4-BE49-F238E27FC236}">
                  <a16:creationId xmlns:a16="http://schemas.microsoft.com/office/drawing/2014/main" id="{E5435A8F-FE01-40F1-1585-DC212195F4E6}"/>
                </a:ext>
              </a:extLst>
            </p:cNvPr>
            <p:cNvSpPr/>
            <p:nvPr/>
          </p:nvSpPr>
          <p:spPr>
            <a:xfrm>
              <a:off x="4556187" y="-5342967"/>
              <a:ext cx="901328" cy="900370"/>
            </a:xfrm>
            <a:custGeom>
              <a:avLst/>
              <a:gdLst>
                <a:gd name="connsiteX0" fmla="*/ 900219 w 901328"/>
                <a:gd name="connsiteY0" fmla="*/ 418884 h 900370"/>
                <a:gd name="connsiteX1" fmla="*/ 481981 w 901328"/>
                <a:gd name="connsiteY1" fmla="*/ 899266 h 900370"/>
                <a:gd name="connsiteX2" fmla="*/ 1110 w 901328"/>
                <a:gd name="connsiteY2" fmla="*/ 481450 h 900370"/>
                <a:gd name="connsiteX3" fmla="*/ 419348 w 901328"/>
                <a:gd name="connsiteY3" fmla="*/ 1105 h 900370"/>
                <a:gd name="connsiteX4" fmla="*/ 900219 w 901328"/>
                <a:gd name="connsiteY4" fmla="*/ 418884 h 900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1328" h="900370">
                  <a:moveTo>
                    <a:pt x="900219" y="418884"/>
                  </a:moveTo>
                  <a:cubicBezTo>
                    <a:pt x="917527" y="666878"/>
                    <a:pt x="730241" y="881930"/>
                    <a:pt x="481981" y="899266"/>
                  </a:cubicBezTo>
                  <a:cubicBezTo>
                    <a:pt x="233685" y="916529"/>
                    <a:pt x="18381" y="729444"/>
                    <a:pt x="1110" y="481450"/>
                  </a:cubicBezTo>
                  <a:cubicBezTo>
                    <a:pt x="-16198" y="233529"/>
                    <a:pt x="171016" y="18404"/>
                    <a:pt x="419348" y="1105"/>
                  </a:cubicBezTo>
                  <a:cubicBezTo>
                    <a:pt x="667608" y="-16158"/>
                    <a:pt x="882875" y="170891"/>
                    <a:pt x="900219" y="418884"/>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 name="Freeform 50">
              <a:extLst>
                <a:ext uri="{FF2B5EF4-FFF2-40B4-BE49-F238E27FC236}">
                  <a16:creationId xmlns:a16="http://schemas.microsoft.com/office/drawing/2014/main" id="{E54A1306-8BC7-2A4E-0378-3846FA845563}"/>
                </a:ext>
              </a:extLst>
            </p:cNvPr>
            <p:cNvSpPr/>
            <p:nvPr/>
          </p:nvSpPr>
          <p:spPr>
            <a:xfrm>
              <a:off x="4418772" y="-5487445"/>
              <a:ext cx="1176134" cy="675392"/>
            </a:xfrm>
            <a:custGeom>
              <a:avLst/>
              <a:gdLst>
                <a:gd name="connsiteX0" fmla="*/ 140076 w 1176134"/>
                <a:gd name="connsiteY0" fmla="*/ 642290 h 675392"/>
                <a:gd name="connsiteX1" fmla="*/ 165352 w 1176134"/>
                <a:gd name="connsiteY1" fmla="*/ 481118 h 675392"/>
                <a:gd name="connsiteX2" fmla="*/ 453240 w 1176134"/>
                <a:gd name="connsiteY2" fmla="*/ 462774 h 675392"/>
                <a:gd name="connsiteX3" fmla="*/ 771670 w 1176134"/>
                <a:gd name="connsiteY3" fmla="*/ 286284 h 675392"/>
                <a:gd name="connsiteX4" fmla="*/ 915650 w 1176134"/>
                <a:gd name="connsiteY4" fmla="*/ 582211 h 675392"/>
                <a:gd name="connsiteX5" fmla="*/ 1025014 w 1176134"/>
                <a:gd name="connsiteY5" fmla="*/ 673429 h 675392"/>
                <a:gd name="connsiteX6" fmla="*/ 1176134 w 1176134"/>
                <a:gd name="connsiteY6" fmla="*/ 625027 h 675392"/>
                <a:gd name="connsiteX7" fmla="*/ 1088549 w 1176134"/>
                <a:gd name="connsiteY7" fmla="*/ 555289 h 675392"/>
                <a:gd name="connsiteX8" fmla="*/ 1047298 w 1176134"/>
                <a:gd name="connsiteY8" fmla="*/ 254929 h 675392"/>
                <a:gd name="connsiteX9" fmla="*/ 860553 w 1176134"/>
                <a:gd name="connsiteY9" fmla="*/ 123094 h 675392"/>
                <a:gd name="connsiteX10" fmla="*/ 920554 w 1176134"/>
                <a:gd name="connsiteY10" fmla="*/ 109470 h 675392"/>
                <a:gd name="connsiteX11" fmla="*/ 951383 w 1176134"/>
                <a:gd name="connsiteY11" fmla="*/ 85612 h 675392"/>
                <a:gd name="connsiteX12" fmla="*/ 827848 w 1176134"/>
                <a:gd name="connsiteY12" fmla="*/ 82080 h 675392"/>
                <a:gd name="connsiteX13" fmla="*/ 761177 w 1176134"/>
                <a:gd name="connsiteY13" fmla="*/ 16 h 675392"/>
                <a:gd name="connsiteX14" fmla="*/ 761285 w 1176134"/>
                <a:gd name="connsiteY14" fmla="*/ 79917 h 675392"/>
                <a:gd name="connsiteX15" fmla="*/ 485909 w 1176134"/>
                <a:gd name="connsiteY15" fmla="*/ 16702 h 675392"/>
                <a:gd name="connsiteX16" fmla="*/ 117936 w 1176134"/>
                <a:gd name="connsiteY16" fmla="*/ 283545 h 675392"/>
                <a:gd name="connsiteX17" fmla="*/ 7310 w 1176134"/>
                <a:gd name="connsiteY17" fmla="*/ 309818 h 675392"/>
                <a:gd name="connsiteX18" fmla="*/ 70628 w 1176134"/>
                <a:gd name="connsiteY18" fmla="*/ 405325 h 675392"/>
                <a:gd name="connsiteX19" fmla="*/ 140076 w 1176134"/>
                <a:gd name="connsiteY19" fmla="*/ 642290 h 67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76134" h="675392">
                  <a:moveTo>
                    <a:pt x="140076" y="642290"/>
                  </a:moveTo>
                  <a:cubicBezTo>
                    <a:pt x="140076" y="642290"/>
                    <a:pt x="126446" y="557884"/>
                    <a:pt x="165352" y="481118"/>
                  </a:cubicBezTo>
                  <a:cubicBezTo>
                    <a:pt x="165352" y="481118"/>
                    <a:pt x="225029" y="493552"/>
                    <a:pt x="453240" y="462774"/>
                  </a:cubicBezTo>
                  <a:cubicBezTo>
                    <a:pt x="681560" y="432031"/>
                    <a:pt x="771670" y="286284"/>
                    <a:pt x="771670" y="286284"/>
                  </a:cubicBezTo>
                  <a:cubicBezTo>
                    <a:pt x="771670" y="286284"/>
                    <a:pt x="760347" y="532151"/>
                    <a:pt x="915650" y="582211"/>
                  </a:cubicBezTo>
                  <a:cubicBezTo>
                    <a:pt x="915650" y="582211"/>
                    <a:pt x="940061" y="660419"/>
                    <a:pt x="1025014" y="673429"/>
                  </a:cubicBezTo>
                  <a:cubicBezTo>
                    <a:pt x="1109895" y="686476"/>
                    <a:pt x="1176458" y="630433"/>
                    <a:pt x="1176134" y="625027"/>
                  </a:cubicBezTo>
                  <a:cubicBezTo>
                    <a:pt x="1175737" y="619585"/>
                    <a:pt x="1118080" y="629027"/>
                    <a:pt x="1088549" y="555289"/>
                  </a:cubicBezTo>
                  <a:cubicBezTo>
                    <a:pt x="1058945" y="481551"/>
                    <a:pt x="1109138" y="345426"/>
                    <a:pt x="1047298" y="254929"/>
                  </a:cubicBezTo>
                  <a:cubicBezTo>
                    <a:pt x="985386" y="164504"/>
                    <a:pt x="860553" y="123094"/>
                    <a:pt x="860553" y="123094"/>
                  </a:cubicBezTo>
                  <a:cubicBezTo>
                    <a:pt x="860553" y="123094"/>
                    <a:pt x="902380" y="101217"/>
                    <a:pt x="920554" y="109470"/>
                  </a:cubicBezTo>
                  <a:cubicBezTo>
                    <a:pt x="938799" y="117651"/>
                    <a:pt x="958595" y="110876"/>
                    <a:pt x="951383" y="85612"/>
                  </a:cubicBezTo>
                  <a:cubicBezTo>
                    <a:pt x="944280" y="60383"/>
                    <a:pt x="875697" y="9675"/>
                    <a:pt x="827848" y="82080"/>
                  </a:cubicBezTo>
                  <a:cubicBezTo>
                    <a:pt x="827848" y="82080"/>
                    <a:pt x="800372" y="-1318"/>
                    <a:pt x="761177" y="16"/>
                  </a:cubicBezTo>
                  <a:cubicBezTo>
                    <a:pt x="721946" y="1421"/>
                    <a:pt x="778521" y="55734"/>
                    <a:pt x="761285" y="79917"/>
                  </a:cubicBezTo>
                  <a:cubicBezTo>
                    <a:pt x="761285" y="79917"/>
                    <a:pt x="649144" y="-3768"/>
                    <a:pt x="485909" y="16702"/>
                  </a:cubicBezTo>
                  <a:cubicBezTo>
                    <a:pt x="214464" y="50797"/>
                    <a:pt x="168273" y="243000"/>
                    <a:pt x="117936" y="283545"/>
                  </a:cubicBezTo>
                  <a:cubicBezTo>
                    <a:pt x="41529" y="345210"/>
                    <a:pt x="27863" y="293961"/>
                    <a:pt x="7310" y="309818"/>
                  </a:cubicBezTo>
                  <a:cubicBezTo>
                    <a:pt x="-13316" y="325748"/>
                    <a:pt x="10302" y="395090"/>
                    <a:pt x="70628" y="405325"/>
                  </a:cubicBezTo>
                  <a:cubicBezTo>
                    <a:pt x="70628" y="405325"/>
                    <a:pt x="32442" y="557019"/>
                    <a:pt x="140076" y="642290"/>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 name="Freeform 51">
              <a:extLst>
                <a:ext uri="{FF2B5EF4-FFF2-40B4-BE49-F238E27FC236}">
                  <a16:creationId xmlns:a16="http://schemas.microsoft.com/office/drawing/2014/main" id="{1F633350-0DCB-7284-1073-B2D4B1FE672A}"/>
                </a:ext>
              </a:extLst>
            </p:cNvPr>
            <p:cNvSpPr/>
            <p:nvPr/>
          </p:nvSpPr>
          <p:spPr>
            <a:xfrm>
              <a:off x="4578844" y="-5115806"/>
              <a:ext cx="151033" cy="116599"/>
            </a:xfrm>
            <a:custGeom>
              <a:avLst/>
              <a:gdLst>
                <a:gd name="connsiteX0" fmla="*/ 52 w 151033"/>
                <a:gd name="connsiteY0" fmla="*/ 116543 h 116599"/>
                <a:gd name="connsiteX1" fmla="*/ 58935 w 151033"/>
                <a:gd name="connsiteY1" fmla="*/ 36749 h 116599"/>
                <a:gd name="connsiteX2" fmla="*/ 151027 w 151033"/>
                <a:gd name="connsiteY2" fmla="*/ 709 h 116599"/>
                <a:gd name="connsiteX3" fmla="*/ 63730 w 151033"/>
                <a:gd name="connsiteY3" fmla="*/ 42696 h 116599"/>
                <a:gd name="connsiteX4" fmla="*/ 52 w 151033"/>
                <a:gd name="connsiteY4" fmla="*/ 116543 h 11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033" h="116599">
                  <a:moveTo>
                    <a:pt x="52" y="116543"/>
                  </a:moveTo>
                  <a:cubicBezTo>
                    <a:pt x="-1030" y="116759"/>
                    <a:pt x="14763" y="72213"/>
                    <a:pt x="58935" y="36749"/>
                  </a:cubicBezTo>
                  <a:cubicBezTo>
                    <a:pt x="103250" y="889"/>
                    <a:pt x="151640" y="-1850"/>
                    <a:pt x="151027" y="709"/>
                  </a:cubicBezTo>
                  <a:cubicBezTo>
                    <a:pt x="151640" y="2367"/>
                    <a:pt x="106063" y="8242"/>
                    <a:pt x="63730" y="42696"/>
                  </a:cubicBezTo>
                  <a:cubicBezTo>
                    <a:pt x="21290" y="76538"/>
                    <a:pt x="2828" y="118345"/>
                    <a:pt x="52" y="116543"/>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 name="Freeform 52">
              <a:extLst>
                <a:ext uri="{FF2B5EF4-FFF2-40B4-BE49-F238E27FC236}">
                  <a16:creationId xmlns:a16="http://schemas.microsoft.com/office/drawing/2014/main" id="{4F505B35-48F3-DF32-2E04-B2CD3EA2FF55}"/>
                </a:ext>
              </a:extLst>
            </p:cNvPr>
            <p:cNvSpPr/>
            <p:nvPr/>
          </p:nvSpPr>
          <p:spPr>
            <a:xfrm>
              <a:off x="4489311" y="-5419549"/>
              <a:ext cx="483817" cy="337442"/>
            </a:xfrm>
            <a:custGeom>
              <a:avLst/>
              <a:gdLst>
                <a:gd name="connsiteX0" fmla="*/ 483808 w 483817"/>
                <a:gd name="connsiteY0" fmla="*/ 16959 h 337442"/>
                <a:gd name="connsiteX1" fmla="*/ 403002 w 483817"/>
                <a:gd name="connsiteY1" fmla="*/ 5679 h 337442"/>
                <a:gd name="connsiteX2" fmla="*/ 241173 w 483817"/>
                <a:gd name="connsiteY2" fmla="*/ 107781 h 337442"/>
                <a:gd name="connsiteX3" fmla="*/ 67661 w 483817"/>
                <a:gd name="connsiteY3" fmla="*/ 291622 h 337442"/>
                <a:gd name="connsiteX4" fmla="*/ 88 w 483817"/>
                <a:gd name="connsiteY4" fmla="*/ 337430 h 337442"/>
                <a:gd name="connsiteX5" fmla="*/ 65534 w 483817"/>
                <a:gd name="connsiteY5" fmla="*/ 286721 h 337442"/>
                <a:gd name="connsiteX6" fmla="*/ 235476 w 483817"/>
                <a:gd name="connsiteY6" fmla="*/ 102771 h 337442"/>
                <a:gd name="connsiteX7" fmla="*/ 402605 w 483817"/>
                <a:gd name="connsiteY7" fmla="*/ 345 h 337442"/>
                <a:gd name="connsiteX8" fmla="*/ 483808 w 483817"/>
                <a:gd name="connsiteY8" fmla="*/ 16959 h 33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817" h="337442">
                  <a:moveTo>
                    <a:pt x="483808" y="16959"/>
                  </a:moveTo>
                  <a:cubicBezTo>
                    <a:pt x="483267" y="19158"/>
                    <a:pt x="454312" y="1137"/>
                    <a:pt x="403002" y="5679"/>
                  </a:cubicBezTo>
                  <a:cubicBezTo>
                    <a:pt x="351078" y="8526"/>
                    <a:pt x="285669" y="40710"/>
                    <a:pt x="241173" y="107781"/>
                  </a:cubicBezTo>
                  <a:cubicBezTo>
                    <a:pt x="191845" y="173266"/>
                    <a:pt x="113239" y="274287"/>
                    <a:pt x="67661" y="291622"/>
                  </a:cubicBezTo>
                  <a:cubicBezTo>
                    <a:pt x="19884" y="310904"/>
                    <a:pt x="485" y="338114"/>
                    <a:pt x="88" y="337430"/>
                  </a:cubicBezTo>
                  <a:cubicBezTo>
                    <a:pt x="-1462" y="337141"/>
                    <a:pt x="17288" y="307660"/>
                    <a:pt x="65534" y="286721"/>
                  </a:cubicBezTo>
                  <a:cubicBezTo>
                    <a:pt x="113058" y="267115"/>
                    <a:pt x="186725" y="166995"/>
                    <a:pt x="235476" y="102771"/>
                  </a:cubicBezTo>
                  <a:cubicBezTo>
                    <a:pt x="278998" y="36241"/>
                    <a:pt x="350177" y="813"/>
                    <a:pt x="402605" y="345"/>
                  </a:cubicBezTo>
                  <a:cubicBezTo>
                    <a:pt x="455502" y="-2863"/>
                    <a:pt x="484421" y="17392"/>
                    <a:pt x="483808" y="16959"/>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 name="Freeform 53">
              <a:extLst>
                <a:ext uri="{FF2B5EF4-FFF2-40B4-BE49-F238E27FC236}">
                  <a16:creationId xmlns:a16="http://schemas.microsoft.com/office/drawing/2014/main" id="{8729C1A9-4CCA-BDF3-4551-1CA9851DC81E}"/>
                </a:ext>
              </a:extLst>
            </p:cNvPr>
            <p:cNvSpPr/>
            <p:nvPr/>
          </p:nvSpPr>
          <p:spPr>
            <a:xfrm>
              <a:off x="5304457" y="-5029251"/>
              <a:ext cx="28691" cy="121010"/>
            </a:xfrm>
            <a:custGeom>
              <a:avLst/>
              <a:gdLst>
                <a:gd name="connsiteX0" fmla="*/ 28377 w 28691"/>
                <a:gd name="connsiteY0" fmla="*/ 120990 h 121010"/>
                <a:gd name="connsiteX1" fmla="*/ 4867 w 28691"/>
                <a:gd name="connsiteY1" fmla="*/ 62749 h 121010"/>
                <a:gd name="connsiteX2" fmla="*/ 2776 w 28691"/>
                <a:gd name="connsiteY2" fmla="*/ 3 h 121010"/>
                <a:gd name="connsiteX3" fmla="*/ 12295 w 28691"/>
                <a:gd name="connsiteY3" fmla="*/ 61163 h 121010"/>
                <a:gd name="connsiteX4" fmla="*/ 28377 w 28691"/>
                <a:gd name="connsiteY4" fmla="*/ 120990 h 121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91" h="121010">
                  <a:moveTo>
                    <a:pt x="28377" y="120990"/>
                  </a:moveTo>
                  <a:cubicBezTo>
                    <a:pt x="26971" y="121819"/>
                    <a:pt x="12367" y="97059"/>
                    <a:pt x="4867" y="62749"/>
                  </a:cubicBezTo>
                  <a:cubicBezTo>
                    <a:pt x="-3066" y="28511"/>
                    <a:pt x="576" y="-322"/>
                    <a:pt x="2776" y="3"/>
                  </a:cubicBezTo>
                  <a:cubicBezTo>
                    <a:pt x="4759" y="183"/>
                    <a:pt x="4506" y="28006"/>
                    <a:pt x="12295" y="61163"/>
                  </a:cubicBezTo>
                  <a:cubicBezTo>
                    <a:pt x="19434" y="94356"/>
                    <a:pt x="30721" y="119945"/>
                    <a:pt x="28377" y="120990"/>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 name="Freeform 54">
              <a:extLst>
                <a:ext uri="{FF2B5EF4-FFF2-40B4-BE49-F238E27FC236}">
                  <a16:creationId xmlns:a16="http://schemas.microsoft.com/office/drawing/2014/main" id="{F576BB11-56E5-AF29-57C3-286B22E1FCB3}"/>
                </a:ext>
              </a:extLst>
            </p:cNvPr>
            <p:cNvSpPr/>
            <p:nvPr/>
          </p:nvSpPr>
          <p:spPr>
            <a:xfrm>
              <a:off x="4836858" y="-5375284"/>
              <a:ext cx="306478" cy="60805"/>
            </a:xfrm>
            <a:custGeom>
              <a:avLst/>
              <a:gdLst>
                <a:gd name="connsiteX0" fmla="*/ 306455 w 306478"/>
                <a:gd name="connsiteY0" fmla="*/ 42036 h 60805"/>
                <a:gd name="connsiteX1" fmla="*/ 150648 w 306478"/>
                <a:gd name="connsiteY1" fmla="*/ 8122 h 60805"/>
                <a:gd name="connsiteX2" fmla="*/ 69 w 306478"/>
                <a:gd name="connsiteY2" fmla="*/ 60705 h 60805"/>
                <a:gd name="connsiteX3" fmla="*/ 150179 w 306478"/>
                <a:gd name="connsiteY3" fmla="*/ 626 h 60805"/>
                <a:gd name="connsiteX4" fmla="*/ 306455 w 306478"/>
                <a:gd name="connsiteY4" fmla="*/ 42036 h 60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478" h="60805">
                  <a:moveTo>
                    <a:pt x="306455" y="42036"/>
                  </a:moveTo>
                  <a:cubicBezTo>
                    <a:pt x="305481" y="46685"/>
                    <a:pt x="241118" y="1491"/>
                    <a:pt x="150648" y="8122"/>
                  </a:cubicBezTo>
                  <a:cubicBezTo>
                    <a:pt x="60430" y="13816"/>
                    <a:pt x="574" y="63336"/>
                    <a:pt x="69" y="60705"/>
                  </a:cubicBezTo>
                  <a:cubicBezTo>
                    <a:pt x="-2311" y="60344"/>
                    <a:pt x="56933" y="6680"/>
                    <a:pt x="150179" y="626"/>
                  </a:cubicBezTo>
                  <a:cubicBezTo>
                    <a:pt x="243858" y="-6078"/>
                    <a:pt x="307897" y="43333"/>
                    <a:pt x="306455" y="42036"/>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6" name="Freeform 55">
              <a:extLst>
                <a:ext uri="{FF2B5EF4-FFF2-40B4-BE49-F238E27FC236}">
                  <a16:creationId xmlns:a16="http://schemas.microsoft.com/office/drawing/2014/main" id="{85C3666C-15AD-027C-0A52-963EC8D2F1EF}"/>
                </a:ext>
              </a:extLst>
            </p:cNvPr>
            <p:cNvSpPr/>
            <p:nvPr/>
          </p:nvSpPr>
          <p:spPr>
            <a:xfrm>
              <a:off x="5261741" y="-5288763"/>
              <a:ext cx="119278" cy="79842"/>
            </a:xfrm>
            <a:custGeom>
              <a:avLst/>
              <a:gdLst>
                <a:gd name="connsiteX0" fmla="*/ 119195 w 119278"/>
                <a:gd name="connsiteY0" fmla="*/ 79782 h 79842"/>
                <a:gd name="connsiteX1" fmla="*/ 73689 w 119278"/>
                <a:gd name="connsiteY1" fmla="*/ 21000 h 79842"/>
                <a:gd name="connsiteX2" fmla="*/ 23 w 119278"/>
                <a:gd name="connsiteY2" fmla="*/ 2800 h 79842"/>
                <a:gd name="connsiteX3" fmla="*/ 77511 w 119278"/>
                <a:gd name="connsiteY3" fmla="*/ 14477 h 79842"/>
                <a:gd name="connsiteX4" fmla="*/ 119195 w 119278"/>
                <a:gd name="connsiteY4" fmla="*/ 79782 h 79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78" h="79842">
                  <a:moveTo>
                    <a:pt x="119195" y="79782"/>
                  </a:moveTo>
                  <a:cubicBezTo>
                    <a:pt x="115661" y="81584"/>
                    <a:pt x="110541" y="42949"/>
                    <a:pt x="73689" y="21000"/>
                  </a:cubicBezTo>
                  <a:cubicBezTo>
                    <a:pt x="36622" y="998"/>
                    <a:pt x="-374" y="5467"/>
                    <a:pt x="23" y="2800"/>
                  </a:cubicBezTo>
                  <a:cubicBezTo>
                    <a:pt x="-1059" y="1430"/>
                    <a:pt x="36982" y="-7075"/>
                    <a:pt x="77511" y="14477"/>
                  </a:cubicBezTo>
                  <a:cubicBezTo>
                    <a:pt x="118077" y="39020"/>
                    <a:pt x="119808" y="81512"/>
                    <a:pt x="119195" y="79782"/>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7" name="Freeform 56">
              <a:extLst>
                <a:ext uri="{FF2B5EF4-FFF2-40B4-BE49-F238E27FC236}">
                  <a16:creationId xmlns:a16="http://schemas.microsoft.com/office/drawing/2014/main" id="{53314EB2-2369-8DDC-308B-A86449612034}"/>
                </a:ext>
              </a:extLst>
            </p:cNvPr>
            <p:cNvSpPr/>
            <p:nvPr/>
          </p:nvSpPr>
          <p:spPr>
            <a:xfrm>
              <a:off x="5459221" y="-5010117"/>
              <a:ext cx="69924" cy="117165"/>
            </a:xfrm>
            <a:custGeom>
              <a:avLst/>
              <a:gdLst>
                <a:gd name="connsiteX0" fmla="*/ 69841 w 69924"/>
                <a:gd name="connsiteY0" fmla="*/ 117101 h 117165"/>
                <a:gd name="connsiteX1" fmla="*/ 17846 w 69924"/>
                <a:gd name="connsiteY1" fmla="*/ 68807 h 117165"/>
                <a:gd name="connsiteX2" fmla="*/ 1151 w 69924"/>
                <a:gd name="connsiteY2" fmla="*/ 6 h 117165"/>
                <a:gd name="connsiteX3" fmla="*/ 24444 w 69924"/>
                <a:gd name="connsiteY3" fmla="*/ 65059 h 117165"/>
                <a:gd name="connsiteX4" fmla="*/ 69841 w 69924"/>
                <a:gd name="connsiteY4" fmla="*/ 117101 h 117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24" h="117165">
                  <a:moveTo>
                    <a:pt x="69841" y="117101"/>
                  </a:moveTo>
                  <a:cubicBezTo>
                    <a:pt x="69841" y="118255"/>
                    <a:pt x="38399" y="104019"/>
                    <a:pt x="17846" y="68807"/>
                  </a:cubicBezTo>
                  <a:cubicBezTo>
                    <a:pt x="-3032" y="33884"/>
                    <a:pt x="-688" y="-534"/>
                    <a:pt x="1151" y="6"/>
                  </a:cubicBezTo>
                  <a:cubicBezTo>
                    <a:pt x="3458" y="-390"/>
                    <a:pt x="4648" y="32118"/>
                    <a:pt x="24444" y="65059"/>
                  </a:cubicBezTo>
                  <a:cubicBezTo>
                    <a:pt x="43591" y="98216"/>
                    <a:pt x="71644" y="114542"/>
                    <a:pt x="69841" y="117101"/>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 name="Freeform 57">
              <a:extLst>
                <a:ext uri="{FF2B5EF4-FFF2-40B4-BE49-F238E27FC236}">
                  <a16:creationId xmlns:a16="http://schemas.microsoft.com/office/drawing/2014/main" id="{08FD4512-1DE0-6CCE-FFCA-09B021D0E611}"/>
                </a:ext>
              </a:extLst>
            </p:cNvPr>
            <p:cNvSpPr/>
            <p:nvPr/>
          </p:nvSpPr>
          <p:spPr>
            <a:xfrm>
              <a:off x="5180390" y="-5032708"/>
              <a:ext cx="95493" cy="36402"/>
            </a:xfrm>
            <a:custGeom>
              <a:avLst/>
              <a:gdLst>
                <a:gd name="connsiteX0" fmla="*/ 95039 w 95493"/>
                <a:gd name="connsiteY0" fmla="*/ 35860 h 36402"/>
                <a:gd name="connsiteX1" fmla="*/ 48921 w 95493"/>
                <a:gd name="connsiteY1" fmla="*/ 16615 h 36402"/>
                <a:gd name="connsiteX2" fmla="*/ 495 w 95493"/>
                <a:gd name="connsiteY2" fmla="*/ 32004 h 36402"/>
                <a:gd name="connsiteX3" fmla="*/ 49101 w 95493"/>
                <a:gd name="connsiteY3" fmla="*/ 0 h 36402"/>
                <a:gd name="connsiteX4" fmla="*/ 95039 w 95493"/>
                <a:gd name="connsiteY4" fmla="*/ 35860 h 36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3" h="36402">
                  <a:moveTo>
                    <a:pt x="95039" y="35860"/>
                  </a:moveTo>
                  <a:cubicBezTo>
                    <a:pt x="90460" y="40113"/>
                    <a:pt x="74125" y="17984"/>
                    <a:pt x="48921" y="16615"/>
                  </a:cubicBezTo>
                  <a:cubicBezTo>
                    <a:pt x="23319" y="16831"/>
                    <a:pt x="3704" y="35968"/>
                    <a:pt x="495" y="32004"/>
                  </a:cubicBezTo>
                  <a:cubicBezTo>
                    <a:pt x="-2931" y="30706"/>
                    <a:pt x="11240" y="1874"/>
                    <a:pt x="49101" y="0"/>
                  </a:cubicBezTo>
                  <a:cubicBezTo>
                    <a:pt x="87900" y="3856"/>
                    <a:pt x="97888" y="36040"/>
                    <a:pt x="95039" y="35860"/>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9" name="Freeform 58">
              <a:extLst>
                <a:ext uri="{FF2B5EF4-FFF2-40B4-BE49-F238E27FC236}">
                  <a16:creationId xmlns:a16="http://schemas.microsoft.com/office/drawing/2014/main" id="{5D2558AE-57AF-1816-EA1B-471246497FAB}"/>
                </a:ext>
              </a:extLst>
            </p:cNvPr>
            <p:cNvSpPr/>
            <p:nvPr/>
          </p:nvSpPr>
          <p:spPr>
            <a:xfrm>
              <a:off x="4708724" y="-5053395"/>
              <a:ext cx="95484" cy="36544"/>
            </a:xfrm>
            <a:custGeom>
              <a:avLst/>
              <a:gdLst>
                <a:gd name="connsiteX0" fmla="*/ 95031 w 95484"/>
                <a:gd name="connsiteY0" fmla="*/ 35968 h 36544"/>
                <a:gd name="connsiteX1" fmla="*/ 48984 w 95484"/>
                <a:gd name="connsiteY1" fmla="*/ 16723 h 36544"/>
                <a:gd name="connsiteX2" fmla="*/ 522 w 95484"/>
                <a:gd name="connsiteY2" fmla="*/ 32076 h 36544"/>
                <a:gd name="connsiteX3" fmla="*/ 49092 w 95484"/>
                <a:gd name="connsiteY3" fmla="*/ 0 h 36544"/>
                <a:gd name="connsiteX4" fmla="*/ 95031 w 95484"/>
                <a:gd name="connsiteY4" fmla="*/ 35968 h 36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84" h="36544">
                  <a:moveTo>
                    <a:pt x="95031" y="35968"/>
                  </a:moveTo>
                  <a:cubicBezTo>
                    <a:pt x="90487" y="40365"/>
                    <a:pt x="74117" y="18200"/>
                    <a:pt x="48984" y="16723"/>
                  </a:cubicBezTo>
                  <a:cubicBezTo>
                    <a:pt x="23275" y="16867"/>
                    <a:pt x="3659" y="36184"/>
                    <a:pt x="522" y="32076"/>
                  </a:cubicBezTo>
                  <a:cubicBezTo>
                    <a:pt x="-3012" y="30923"/>
                    <a:pt x="11195" y="2018"/>
                    <a:pt x="49092" y="0"/>
                  </a:cubicBezTo>
                  <a:cubicBezTo>
                    <a:pt x="87891" y="4037"/>
                    <a:pt x="97879" y="36221"/>
                    <a:pt x="95031" y="3596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60" name="Freeform 59">
              <a:extLst>
                <a:ext uri="{FF2B5EF4-FFF2-40B4-BE49-F238E27FC236}">
                  <a16:creationId xmlns:a16="http://schemas.microsoft.com/office/drawing/2014/main" id="{1741F6E4-D17D-5077-7367-EA6B79372450}"/>
                </a:ext>
              </a:extLst>
            </p:cNvPr>
            <p:cNvSpPr/>
            <p:nvPr/>
          </p:nvSpPr>
          <p:spPr>
            <a:xfrm>
              <a:off x="4925774" y="-4762566"/>
              <a:ext cx="53831" cy="35595"/>
            </a:xfrm>
            <a:custGeom>
              <a:avLst/>
              <a:gdLst>
                <a:gd name="connsiteX0" fmla="*/ 53799 w 53831"/>
                <a:gd name="connsiteY0" fmla="*/ 33498 h 35595"/>
                <a:gd name="connsiteX1" fmla="*/ 20265 w 53831"/>
                <a:gd name="connsiteY1" fmla="*/ 27767 h 35595"/>
                <a:gd name="connsiteX2" fmla="*/ 288 w 53831"/>
                <a:gd name="connsiteY2" fmla="*/ 52 h 35595"/>
                <a:gd name="connsiteX3" fmla="*/ 24051 w 53831"/>
                <a:gd name="connsiteY3" fmla="*/ 22289 h 35595"/>
                <a:gd name="connsiteX4" fmla="*/ 53799 w 53831"/>
                <a:gd name="connsiteY4" fmla="*/ 33498 h 3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31" h="35595">
                  <a:moveTo>
                    <a:pt x="53799" y="33498"/>
                  </a:moveTo>
                  <a:cubicBezTo>
                    <a:pt x="54700" y="34723"/>
                    <a:pt x="37068" y="39769"/>
                    <a:pt x="20265" y="27767"/>
                  </a:cubicBezTo>
                  <a:cubicBezTo>
                    <a:pt x="4255" y="15982"/>
                    <a:pt x="-1406" y="593"/>
                    <a:pt x="288" y="52"/>
                  </a:cubicBezTo>
                  <a:cubicBezTo>
                    <a:pt x="2019" y="-921"/>
                    <a:pt x="9880" y="11909"/>
                    <a:pt x="24051" y="22289"/>
                  </a:cubicBezTo>
                  <a:cubicBezTo>
                    <a:pt x="38438" y="32597"/>
                    <a:pt x="53582" y="31119"/>
                    <a:pt x="53799" y="33498"/>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61" name="Freeform 60">
              <a:extLst>
                <a:ext uri="{FF2B5EF4-FFF2-40B4-BE49-F238E27FC236}">
                  <a16:creationId xmlns:a16="http://schemas.microsoft.com/office/drawing/2014/main" id="{2ABB9848-2A60-694B-551A-B6832769559E}"/>
                </a:ext>
              </a:extLst>
            </p:cNvPr>
            <p:cNvSpPr/>
            <p:nvPr/>
          </p:nvSpPr>
          <p:spPr>
            <a:xfrm>
              <a:off x="4645227" y="-4802674"/>
              <a:ext cx="135863" cy="72421"/>
            </a:xfrm>
            <a:custGeom>
              <a:avLst/>
              <a:gdLst>
                <a:gd name="connsiteX0" fmla="*/ 135810 w 135863"/>
                <a:gd name="connsiteY0" fmla="*/ 41205 h 72421"/>
                <a:gd name="connsiteX1" fmla="*/ 65208 w 135863"/>
                <a:gd name="connsiteY1" fmla="*/ 72092 h 72421"/>
                <a:gd name="connsiteX2" fmla="*/ 51 w 135863"/>
                <a:gd name="connsiteY2" fmla="*/ 31186 h 72421"/>
                <a:gd name="connsiteX3" fmla="*/ 70653 w 135863"/>
                <a:gd name="connsiteY3" fmla="*/ 371 h 72421"/>
                <a:gd name="connsiteX4" fmla="*/ 135810 w 135863"/>
                <a:gd name="connsiteY4" fmla="*/ 41205 h 724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63" h="72421">
                  <a:moveTo>
                    <a:pt x="135810" y="41205"/>
                  </a:moveTo>
                  <a:cubicBezTo>
                    <a:pt x="134404" y="60955"/>
                    <a:pt x="102745" y="74759"/>
                    <a:pt x="65208" y="72092"/>
                  </a:cubicBezTo>
                  <a:cubicBezTo>
                    <a:pt x="27744" y="69172"/>
                    <a:pt x="-1391" y="50936"/>
                    <a:pt x="51" y="31186"/>
                  </a:cubicBezTo>
                  <a:cubicBezTo>
                    <a:pt x="1566" y="11364"/>
                    <a:pt x="33081" y="-2476"/>
                    <a:pt x="70653" y="371"/>
                  </a:cubicBezTo>
                  <a:cubicBezTo>
                    <a:pt x="108045" y="3110"/>
                    <a:pt x="137289" y="21455"/>
                    <a:pt x="135810" y="41205"/>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2" name="Freeform 61">
              <a:extLst>
                <a:ext uri="{FF2B5EF4-FFF2-40B4-BE49-F238E27FC236}">
                  <a16:creationId xmlns:a16="http://schemas.microsoft.com/office/drawing/2014/main" id="{E74F4818-2533-6164-C9D5-EC2D8A8F395A}"/>
                </a:ext>
              </a:extLst>
            </p:cNvPr>
            <p:cNvSpPr/>
            <p:nvPr/>
          </p:nvSpPr>
          <p:spPr>
            <a:xfrm>
              <a:off x="5187981" y="-4778210"/>
              <a:ext cx="136031" cy="72009"/>
            </a:xfrm>
            <a:custGeom>
              <a:avLst/>
              <a:gdLst>
                <a:gd name="connsiteX0" fmla="*/ 136018 w 136031"/>
                <a:gd name="connsiteY0" fmla="*/ 37969 h 72009"/>
                <a:gd name="connsiteX1" fmla="*/ 66931 w 136031"/>
                <a:gd name="connsiteY1" fmla="*/ 71955 h 72009"/>
                <a:gd name="connsiteX2" fmla="*/ 7 w 136031"/>
                <a:gd name="connsiteY2" fmla="*/ 33896 h 72009"/>
                <a:gd name="connsiteX3" fmla="*/ 69095 w 136031"/>
                <a:gd name="connsiteY3" fmla="*/ 54 h 72009"/>
                <a:gd name="connsiteX4" fmla="*/ 136018 w 136031"/>
                <a:gd name="connsiteY4" fmla="*/ 37969 h 7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31" h="72009">
                  <a:moveTo>
                    <a:pt x="136018" y="37969"/>
                  </a:moveTo>
                  <a:cubicBezTo>
                    <a:pt x="135478" y="57791"/>
                    <a:pt x="104612" y="73036"/>
                    <a:pt x="66931" y="71955"/>
                  </a:cubicBezTo>
                  <a:cubicBezTo>
                    <a:pt x="29395" y="70766"/>
                    <a:pt x="-534" y="53755"/>
                    <a:pt x="7" y="33896"/>
                  </a:cubicBezTo>
                  <a:cubicBezTo>
                    <a:pt x="512" y="14110"/>
                    <a:pt x="31558" y="-1027"/>
                    <a:pt x="69095" y="54"/>
                  </a:cubicBezTo>
                  <a:cubicBezTo>
                    <a:pt x="106739" y="1208"/>
                    <a:pt x="136740" y="18147"/>
                    <a:pt x="136018" y="37969"/>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63" name="Freeform 62">
              <a:extLst>
                <a:ext uri="{FF2B5EF4-FFF2-40B4-BE49-F238E27FC236}">
                  <a16:creationId xmlns:a16="http://schemas.microsoft.com/office/drawing/2014/main" id="{E7149F17-805D-47E5-E0E8-997996527230}"/>
                </a:ext>
              </a:extLst>
            </p:cNvPr>
            <p:cNvSpPr/>
            <p:nvPr/>
          </p:nvSpPr>
          <p:spPr>
            <a:xfrm>
              <a:off x="4841976" y="-4676017"/>
              <a:ext cx="262935" cy="129161"/>
            </a:xfrm>
            <a:custGeom>
              <a:avLst/>
              <a:gdLst>
                <a:gd name="connsiteX0" fmla="*/ 0 w 262935"/>
                <a:gd name="connsiteY0" fmla="*/ 0 h 129161"/>
                <a:gd name="connsiteX1" fmla="*/ 130963 w 262935"/>
                <a:gd name="connsiteY1" fmla="*/ 17119 h 129161"/>
                <a:gd name="connsiteX2" fmla="*/ 262936 w 262935"/>
                <a:gd name="connsiteY2" fmla="*/ 1189 h 129161"/>
                <a:gd name="connsiteX3" fmla="*/ 107237 w 262935"/>
                <a:gd name="connsiteY3" fmla="*/ 128051 h 129161"/>
                <a:gd name="connsiteX4" fmla="*/ 0 w 262935"/>
                <a:gd name="connsiteY4" fmla="*/ 0 h 129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35" h="129161">
                  <a:moveTo>
                    <a:pt x="0" y="0"/>
                  </a:moveTo>
                  <a:cubicBezTo>
                    <a:pt x="0" y="0"/>
                    <a:pt x="72369" y="16218"/>
                    <a:pt x="130963" y="17119"/>
                  </a:cubicBezTo>
                  <a:cubicBezTo>
                    <a:pt x="189558" y="17912"/>
                    <a:pt x="262936" y="1189"/>
                    <a:pt x="262936" y="1189"/>
                  </a:cubicBezTo>
                  <a:cubicBezTo>
                    <a:pt x="262936" y="1189"/>
                    <a:pt x="236469" y="143044"/>
                    <a:pt x="107237" y="128051"/>
                  </a:cubicBezTo>
                  <a:cubicBezTo>
                    <a:pt x="17632" y="117744"/>
                    <a:pt x="0" y="0"/>
                    <a:pt x="0"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2" name="Freeform 511">
              <a:extLst>
                <a:ext uri="{FF2B5EF4-FFF2-40B4-BE49-F238E27FC236}">
                  <a16:creationId xmlns:a16="http://schemas.microsoft.com/office/drawing/2014/main" id="{8183566D-2EC4-3926-B03F-C98396985FA7}"/>
                </a:ext>
              </a:extLst>
            </p:cNvPr>
            <p:cNvSpPr/>
            <p:nvPr/>
          </p:nvSpPr>
          <p:spPr>
            <a:xfrm>
              <a:off x="5190352" y="-4877495"/>
              <a:ext cx="73150" cy="45149"/>
            </a:xfrm>
            <a:custGeom>
              <a:avLst/>
              <a:gdLst>
                <a:gd name="connsiteX0" fmla="*/ 52 w 73150"/>
                <a:gd name="connsiteY0" fmla="*/ 34179 h 45149"/>
                <a:gd name="connsiteX1" fmla="*/ 37336 w 73150"/>
                <a:gd name="connsiteY1" fmla="*/ 23655 h 45149"/>
                <a:gd name="connsiteX2" fmla="*/ 73070 w 73150"/>
                <a:gd name="connsiteY2" fmla="*/ 38720 h 45149"/>
                <a:gd name="connsiteX3" fmla="*/ 38923 w 73150"/>
                <a:gd name="connsiteY3" fmla="*/ 85 h 45149"/>
                <a:gd name="connsiteX4" fmla="*/ 52 w 73150"/>
                <a:gd name="connsiteY4" fmla="*/ 34179 h 45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50" h="45149">
                  <a:moveTo>
                    <a:pt x="52" y="34179"/>
                  </a:moveTo>
                  <a:cubicBezTo>
                    <a:pt x="-1102" y="54362"/>
                    <a:pt x="17072" y="22502"/>
                    <a:pt x="37336" y="23655"/>
                  </a:cubicBezTo>
                  <a:cubicBezTo>
                    <a:pt x="57493" y="25025"/>
                    <a:pt x="71880" y="58975"/>
                    <a:pt x="73070" y="38720"/>
                  </a:cubicBezTo>
                  <a:cubicBezTo>
                    <a:pt x="74404" y="18646"/>
                    <a:pt x="59079" y="1346"/>
                    <a:pt x="38923" y="85"/>
                  </a:cubicBezTo>
                  <a:cubicBezTo>
                    <a:pt x="18730" y="-1285"/>
                    <a:pt x="1386" y="14069"/>
                    <a:pt x="52" y="3417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3" name="Freeform 512">
              <a:extLst>
                <a:ext uri="{FF2B5EF4-FFF2-40B4-BE49-F238E27FC236}">
                  <a16:creationId xmlns:a16="http://schemas.microsoft.com/office/drawing/2014/main" id="{096052F9-58DC-E29E-5F73-12532A873771}"/>
                </a:ext>
              </a:extLst>
            </p:cNvPr>
            <p:cNvSpPr/>
            <p:nvPr/>
          </p:nvSpPr>
          <p:spPr>
            <a:xfrm>
              <a:off x="4733491" y="-4894458"/>
              <a:ext cx="73152" cy="44995"/>
            </a:xfrm>
            <a:custGeom>
              <a:avLst/>
              <a:gdLst>
                <a:gd name="connsiteX0" fmla="*/ 58 w 73152"/>
                <a:gd name="connsiteY0" fmla="*/ 34203 h 44995"/>
                <a:gd name="connsiteX1" fmla="*/ 37415 w 73152"/>
                <a:gd name="connsiteY1" fmla="*/ 22274 h 44995"/>
                <a:gd name="connsiteX2" fmla="*/ 73076 w 73152"/>
                <a:gd name="connsiteY2" fmla="*/ 38816 h 44995"/>
                <a:gd name="connsiteX3" fmla="*/ 38893 w 73152"/>
                <a:gd name="connsiteY3" fmla="*/ 73 h 44995"/>
                <a:gd name="connsiteX4" fmla="*/ 58 w 73152"/>
                <a:gd name="connsiteY4" fmla="*/ 34203 h 4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52" h="44995">
                  <a:moveTo>
                    <a:pt x="58" y="34203"/>
                  </a:moveTo>
                  <a:cubicBezTo>
                    <a:pt x="-1168" y="54458"/>
                    <a:pt x="17078" y="21012"/>
                    <a:pt x="37415" y="22274"/>
                  </a:cubicBezTo>
                  <a:cubicBezTo>
                    <a:pt x="57535" y="23499"/>
                    <a:pt x="71850" y="58963"/>
                    <a:pt x="73076" y="38816"/>
                  </a:cubicBezTo>
                  <a:cubicBezTo>
                    <a:pt x="74374" y="18670"/>
                    <a:pt x="59050" y="1334"/>
                    <a:pt x="38893" y="73"/>
                  </a:cubicBezTo>
                  <a:cubicBezTo>
                    <a:pt x="18773" y="-1188"/>
                    <a:pt x="1357" y="14057"/>
                    <a:pt x="58" y="34203"/>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4" name="Freeform 513">
              <a:extLst>
                <a:ext uri="{FF2B5EF4-FFF2-40B4-BE49-F238E27FC236}">
                  <a16:creationId xmlns:a16="http://schemas.microsoft.com/office/drawing/2014/main" id="{5D70EC02-633A-45D9-9348-2003C6440FAE}"/>
                </a:ext>
              </a:extLst>
            </p:cNvPr>
            <p:cNvSpPr/>
            <p:nvPr/>
          </p:nvSpPr>
          <p:spPr>
            <a:xfrm>
              <a:off x="3495257" y="-3159270"/>
              <a:ext cx="126193" cy="41932"/>
            </a:xfrm>
            <a:custGeom>
              <a:avLst/>
              <a:gdLst>
                <a:gd name="connsiteX0" fmla="*/ 66295 w 126193"/>
                <a:gd name="connsiteY0" fmla="*/ 4766 h 41932"/>
                <a:gd name="connsiteX1" fmla="*/ 128 w 126193"/>
                <a:gd name="connsiteY1" fmla="*/ 7542 h 41932"/>
                <a:gd name="connsiteX2" fmla="*/ 59480 w 126193"/>
                <a:gd name="connsiteY2" fmla="*/ 37996 h 41932"/>
                <a:gd name="connsiteX3" fmla="*/ 126187 w 126193"/>
                <a:gd name="connsiteY3" fmla="*/ 31977 h 41932"/>
                <a:gd name="connsiteX4" fmla="*/ 66295 w 126193"/>
                <a:gd name="connsiteY4" fmla="*/ 4766 h 4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93" h="41932">
                  <a:moveTo>
                    <a:pt x="66295" y="4766"/>
                  </a:moveTo>
                  <a:cubicBezTo>
                    <a:pt x="31895" y="-2333"/>
                    <a:pt x="2328" y="-1577"/>
                    <a:pt x="128" y="7542"/>
                  </a:cubicBezTo>
                  <a:cubicBezTo>
                    <a:pt x="-2071" y="16624"/>
                    <a:pt x="24323" y="30752"/>
                    <a:pt x="59480" y="37996"/>
                  </a:cubicBezTo>
                  <a:cubicBezTo>
                    <a:pt x="94348" y="45564"/>
                    <a:pt x="125682" y="41492"/>
                    <a:pt x="126187" y="31977"/>
                  </a:cubicBezTo>
                  <a:cubicBezTo>
                    <a:pt x="126656" y="22715"/>
                    <a:pt x="100766" y="12155"/>
                    <a:pt x="66295" y="4766"/>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5" name="Freeform 514">
              <a:extLst>
                <a:ext uri="{FF2B5EF4-FFF2-40B4-BE49-F238E27FC236}">
                  <a16:creationId xmlns:a16="http://schemas.microsoft.com/office/drawing/2014/main" id="{30C2070C-93FD-D8A9-777F-576A35B1144C}"/>
                </a:ext>
              </a:extLst>
            </p:cNvPr>
            <p:cNvSpPr/>
            <p:nvPr/>
          </p:nvSpPr>
          <p:spPr>
            <a:xfrm>
              <a:off x="3621444" y="-3218536"/>
              <a:ext cx="177870" cy="139235"/>
            </a:xfrm>
            <a:custGeom>
              <a:avLst/>
              <a:gdLst>
                <a:gd name="connsiteX0" fmla="*/ 0 w 177870"/>
                <a:gd name="connsiteY0" fmla="*/ 91244 h 139235"/>
                <a:gd name="connsiteX1" fmla="*/ 161468 w 177870"/>
                <a:gd name="connsiteY1" fmla="*/ 134600 h 139235"/>
                <a:gd name="connsiteX2" fmla="*/ 153319 w 177870"/>
                <a:gd name="connsiteY2" fmla="*/ 638 h 139235"/>
                <a:gd name="connsiteX3" fmla="*/ 0 w 177870"/>
                <a:gd name="connsiteY3" fmla="*/ 91244 h 139235"/>
              </a:gdLst>
              <a:ahLst/>
              <a:cxnLst>
                <a:cxn ang="0">
                  <a:pos x="connsiteX0" y="connsiteY0"/>
                </a:cxn>
                <a:cxn ang="0">
                  <a:pos x="connsiteX1" y="connsiteY1"/>
                </a:cxn>
                <a:cxn ang="0">
                  <a:pos x="connsiteX2" y="connsiteY2"/>
                </a:cxn>
                <a:cxn ang="0">
                  <a:pos x="connsiteX3" y="connsiteY3"/>
                </a:cxn>
              </a:cxnLst>
              <a:rect l="l" t="t" r="r" b="b"/>
              <a:pathLst>
                <a:path w="177870" h="139235">
                  <a:moveTo>
                    <a:pt x="0" y="91244"/>
                  </a:moveTo>
                  <a:cubicBezTo>
                    <a:pt x="0" y="91244"/>
                    <a:pt x="132766" y="156945"/>
                    <a:pt x="161468" y="134600"/>
                  </a:cubicBezTo>
                  <a:cubicBezTo>
                    <a:pt x="190134" y="112291"/>
                    <a:pt x="177226" y="9756"/>
                    <a:pt x="153319" y="638"/>
                  </a:cubicBezTo>
                  <a:cubicBezTo>
                    <a:pt x="129413" y="-8480"/>
                    <a:pt x="35265" y="82990"/>
                    <a:pt x="0" y="91244"/>
                  </a:cubicBezTo>
                </a:path>
              </a:pathLst>
            </a:custGeom>
            <a:solidFill>
              <a:srgbClr val="2D3A56"/>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6" name="Freeform 515">
              <a:extLst>
                <a:ext uri="{FF2B5EF4-FFF2-40B4-BE49-F238E27FC236}">
                  <a16:creationId xmlns:a16="http://schemas.microsoft.com/office/drawing/2014/main" id="{B1BCD07C-E90C-1229-9953-B4CBE01ADE4C}"/>
                </a:ext>
              </a:extLst>
            </p:cNvPr>
            <p:cNvSpPr/>
            <p:nvPr/>
          </p:nvSpPr>
          <p:spPr>
            <a:xfrm>
              <a:off x="3792516" y="-3948711"/>
              <a:ext cx="377383" cy="141299"/>
            </a:xfrm>
            <a:custGeom>
              <a:avLst/>
              <a:gdLst>
                <a:gd name="connsiteX0" fmla="*/ 222322 w 377383"/>
                <a:gd name="connsiteY0" fmla="*/ 118236 h 141299"/>
                <a:gd name="connsiteX1" fmla="*/ 377300 w 377383"/>
                <a:gd name="connsiteY1" fmla="*/ 276 h 141299"/>
                <a:gd name="connsiteX2" fmla="*/ 223800 w 377383"/>
                <a:gd name="connsiteY2" fmla="*/ 140941 h 141299"/>
                <a:gd name="connsiteX3" fmla="*/ 24 w 377383"/>
                <a:gd name="connsiteY3" fmla="*/ 25360 h 141299"/>
                <a:gd name="connsiteX4" fmla="*/ 222322 w 377383"/>
                <a:gd name="connsiteY4" fmla="*/ 118236 h 14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383" h="141299">
                  <a:moveTo>
                    <a:pt x="222322" y="118236"/>
                  </a:moveTo>
                  <a:cubicBezTo>
                    <a:pt x="326458" y="112469"/>
                    <a:pt x="374992" y="-6464"/>
                    <a:pt x="377300" y="276"/>
                  </a:cubicBezTo>
                  <a:cubicBezTo>
                    <a:pt x="379680" y="5141"/>
                    <a:pt x="331578" y="134886"/>
                    <a:pt x="223800" y="140941"/>
                  </a:cubicBezTo>
                  <a:cubicBezTo>
                    <a:pt x="116383" y="148582"/>
                    <a:pt x="-1923" y="31631"/>
                    <a:pt x="24" y="25360"/>
                  </a:cubicBezTo>
                  <a:cubicBezTo>
                    <a:pt x="1250" y="19413"/>
                    <a:pt x="118330" y="125732"/>
                    <a:pt x="222322" y="118236"/>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7" name="Freeform 516">
              <a:extLst>
                <a:ext uri="{FF2B5EF4-FFF2-40B4-BE49-F238E27FC236}">
                  <a16:creationId xmlns:a16="http://schemas.microsoft.com/office/drawing/2014/main" id="{FC6FEEAA-D216-A318-BC91-A06FA800668E}"/>
                </a:ext>
              </a:extLst>
            </p:cNvPr>
            <p:cNvSpPr/>
            <p:nvPr/>
          </p:nvSpPr>
          <p:spPr>
            <a:xfrm>
              <a:off x="4106572" y="-4050989"/>
              <a:ext cx="153234" cy="171400"/>
            </a:xfrm>
            <a:custGeom>
              <a:avLst/>
              <a:gdLst>
                <a:gd name="connsiteX0" fmla="*/ 120180 w 153234"/>
                <a:gd name="connsiteY0" fmla="*/ 7515 h 171400"/>
                <a:gd name="connsiteX1" fmla="*/ 139616 w 153234"/>
                <a:gd name="connsiteY1" fmla="*/ 120754 h 171400"/>
                <a:gd name="connsiteX2" fmla="*/ 32992 w 153234"/>
                <a:gd name="connsiteY2" fmla="*/ 163858 h 171400"/>
                <a:gd name="connsiteX3" fmla="*/ 13629 w 153234"/>
                <a:gd name="connsiteY3" fmla="*/ 50655 h 171400"/>
                <a:gd name="connsiteX4" fmla="*/ 120180 w 153234"/>
                <a:gd name="connsiteY4" fmla="*/ 7515 h 171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234" h="171400">
                  <a:moveTo>
                    <a:pt x="120180" y="7515"/>
                  </a:moveTo>
                  <a:cubicBezTo>
                    <a:pt x="155049" y="26905"/>
                    <a:pt x="163666" y="77577"/>
                    <a:pt x="139616" y="120754"/>
                  </a:cubicBezTo>
                  <a:cubicBezTo>
                    <a:pt x="115529" y="163966"/>
                    <a:pt x="67788" y="183248"/>
                    <a:pt x="32992" y="163858"/>
                  </a:cubicBezTo>
                  <a:cubicBezTo>
                    <a:pt x="-1768" y="144540"/>
                    <a:pt x="-10458" y="93795"/>
                    <a:pt x="13629" y="50655"/>
                  </a:cubicBezTo>
                  <a:cubicBezTo>
                    <a:pt x="37679" y="7479"/>
                    <a:pt x="85420" y="-11839"/>
                    <a:pt x="120180" y="7515"/>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8" name="Freeform 517">
              <a:extLst>
                <a:ext uri="{FF2B5EF4-FFF2-40B4-BE49-F238E27FC236}">
                  <a16:creationId xmlns:a16="http://schemas.microsoft.com/office/drawing/2014/main" id="{C9AA577E-8DA7-F7CD-FF68-2D40F327EE84}"/>
                </a:ext>
              </a:extLst>
            </p:cNvPr>
            <p:cNvSpPr/>
            <p:nvPr/>
          </p:nvSpPr>
          <p:spPr>
            <a:xfrm>
              <a:off x="3582018" y="-4106829"/>
              <a:ext cx="363425" cy="327797"/>
            </a:xfrm>
            <a:custGeom>
              <a:avLst/>
              <a:gdLst>
                <a:gd name="connsiteX0" fmla="*/ 63622 w 363425"/>
                <a:gd name="connsiteY0" fmla="*/ 248 h 327797"/>
                <a:gd name="connsiteX1" fmla="*/ 198804 w 363425"/>
                <a:gd name="connsiteY1" fmla="*/ 69085 h 327797"/>
                <a:gd name="connsiteX2" fmla="*/ 357820 w 363425"/>
                <a:gd name="connsiteY2" fmla="*/ 182036 h 327797"/>
                <a:gd name="connsiteX3" fmla="*/ 344118 w 363425"/>
                <a:gd name="connsiteY3" fmla="*/ 262478 h 327797"/>
                <a:gd name="connsiteX4" fmla="*/ 276509 w 363425"/>
                <a:gd name="connsiteY4" fmla="*/ 326738 h 327797"/>
                <a:gd name="connsiteX5" fmla="*/ 38886 w 363425"/>
                <a:gd name="connsiteY5" fmla="*/ 204993 h 327797"/>
                <a:gd name="connsiteX6" fmla="*/ 63622 w 363425"/>
                <a:gd name="connsiteY6" fmla="*/ 248 h 32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425" h="327797">
                  <a:moveTo>
                    <a:pt x="63622" y="248"/>
                  </a:moveTo>
                  <a:cubicBezTo>
                    <a:pt x="68273" y="-2238"/>
                    <a:pt x="96327" y="13475"/>
                    <a:pt x="198804" y="69085"/>
                  </a:cubicBezTo>
                  <a:cubicBezTo>
                    <a:pt x="301245" y="124659"/>
                    <a:pt x="357820" y="182036"/>
                    <a:pt x="357820" y="182036"/>
                  </a:cubicBezTo>
                  <a:cubicBezTo>
                    <a:pt x="357820" y="182036"/>
                    <a:pt x="377111" y="199659"/>
                    <a:pt x="344118" y="262478"/>
                  </a:cubicBezTo>
                  <a:cubicBezTo>
                    <a:pt x="331173" y="287057"/>
                    <a:pt x="302146" y="335567"/>
                    <a:pt x="276509" y="326738"/>
                  </a:cubicBezTo>
                  <a:cubicBezTo>
                    <a:pt x="276509" y="326738"/>
                    <a:pt x="102312" y="268280"/>
                    <a:pt x="38886" y="204993"/>
                  </a:cubicBezTo>
                  <a:cubicBezTo>
                    <a:pt x="-24540" y="141634"/>
                    <a:pt x="-6187" y="37298"/>
                    <a:pt x="63622" y="248"/>
                  </a:cubicBezTo>
                </a:path>
              </a:pathLst>
            </a:custGeom>
            <a:solidFill>
              <a:srgbClr val="A7C233"/>
            </a:solidFill>
            <a:ln w="9231" cap="flat">
              <a:noFill/>
              <a:prstDash val="solid"/>
              <a:miter/>
            </a:ln>
          </p:spPr>
          <p:txBody>
            <a:bodyPr rtlCol="0" anchor="ctr"/>
            <a:lstStyle/>
            <a:p>
              <a:endParaRPr lang="en-US" dirty="0">
                <a:latin typeface="Roboto Condensed" panose="02000000000000000000" pitchFamily="2" charset="0"/>
              </a:endParaRPr>
            </a:p>
          </p:txBody>
        </p:sp>
        <p:sp>
          <p:nvSpPr>
            <p:cNvPr id="519" name="Freeform 518">
              <a:extLst>
                <a:ext uri="{FF2B5EF4-FFF2-40B4-BE49-F238E27FC236}">
                  <a16:creationId xmlns:a16="http://schemas.microsoft.com/office/drawing/2014/main" id="{6C41F271-1317-8401-2097-0CDEE43D466E}"/>
                </a:ext>
              </a:extLst>
            </p:cNvPr>
            <p:cNvSpPr/>
            <p:nvPr/>
          </p:nvSpPr>
          <p:spPr>
            <a:xfrm>
              <a:off x="3827408" y="-3950021"/>
              <a:ext cx="118034" cy="170990"/>
            </a:xfrm>
            <a:custGeom>
              <a:avLst/>
              <a:gdLst>
                <a:gd name="connsiteX0" fmla="*/ 112429 w 118034"/>
                <a:gd name="connsiteY0" fmla="*/ 25228 h 170990"/>
                <a:gd name="connsiteX1" fmla="*/ 84088 w 118034"/>
                <a:gd name="connsiteY1" fmla="*/ 0 h 170990"/>
                <a:gd name="connsiteX2" fmla="*/ 0 w 118034"/>
                <a:gd name="connsiteY2" fmla="*/ 158722 h 170990"/>
                <a:gd name="connsiteX3" fmla="*/ 31118 w 118034"/>
                <a:gd name="connsiteY3" fmla="*/ 169930 h 170990"/>
                <a:gd name="connsiteX4" fmla="*/ 98727 w 118034"/>
                <a:gd name="connsiteY4" fmla="*/ 105670 h 170990"/>
                <a:gd name="connsiteX5" fmla="*/ 112429 w 118034"/>
                <a:gd name="connsiteY5" fmla="*/ 25228 h 17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034" h="170990">
                  <a:moveTo>
                    <a:pt x="112429" y="25228"/>
                  </a:moveTo>
                  <a:cubicBezTo>
                    <a:pt x="112429" y="25228"/>
                    <a:pt x="102657" y="15389"/>
                    <a:pt x="84088" y="0"/>
                  </a:cubicBezTo>
                  <a:cubicBezTo>
                    <a:pt x="64111" y="57124"/>
                    <a:pt x="36094" y="110968"/>
                    <a:pt x="0" y="158722"/>
                  </a:cubicBezTo>
                  <a:cubicBezTo>
                    <a:pt x="18967" y="165858"/>
                    <a:pt x="31118" y="169930"/>
                    <a:pt x="31118" y="169930"/>
                  </a:cubicBezTo>
                  <a:cubicBezTo>
                    <a:pt x="56755" y="178760"/>
                    <a:pt x="85782" y="130250"/>
                    <a:pt x="98727" y="105670"/>
                  </a:cubicBezTo>
                  <a:cubicBezTo>
                    <a:pt x="131720" y="42852"/>
                    <a:pt x="112429" y="25228"/>
                    <a:pt x="112429" y="25228"/>
                  </a:cubicBezTo>
                </a:path>
              </a:pathLst>
            </a:custGeom>
            <a:solidFill>
              <a:srgbClr val="8FA2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0" name="Freeform 519">
              <a:extLst>
                <a:ext uri="{FF2B5EF4-FFF2-40B4-BE49-F238E27FC236}">
                  <a16:creationId xmlns:a16="http://schemas.microsoft.com/office/drawing/2014/main" id="{1F138E8A-4C80-D789-1CE2-A0F0406AED50}"/>
                </a:ext>
              </a:extLst>
            </p:cNvPr>
            <p:cNvSpPr/>
            <p:nvPr/>
          </p:nvSpPr>
          <p:spPr>
            <a:xfrm>
              <a:off x="3057215" y="-3539183"/>
              <a:ext cx="609238" cy="286342"/>
            </a:xfrm>
            <a:custGeom>
              <a:avLst/>
              <a:gdLst>
                <a:gd name="connsiteX0" fmla="*/ 30100 w 609238"/>
                <a:gd name="connsiteY0" fmla="*/ 55271 h 286342"/>
                <a:gd name="connsiteX1" fmla="*/ 138058 w 609238"/>
                <a:gd name="connsiteY1" fmla="*/ 249745 h 286342"/>
                <a:gd name="connsiteX2" fmla="*/ 605949 w 609238"/>
                <a:gd name="connsiteY2" fmla="*/ 197451 h 286342"/>
                <a:gd name="connsiteX3" fmla="*/ 30100 w 609238"/>
                <a:gd name="connsiteY3" fmla="*/ 55271 h 286342"/>
              </a:gdLst>
              <a:ahLst/>
              <a:cxnLst>
                <a:cxn ang="0">
                  <a:pos x="connsiteX0" y="connsiteY0"/>
                </a:cxn>
                <a:cxn ang="0">
                  <a:pos x="connsiteX1" y="connsiteY1"/>
                </a:cxn>
                <a:cxn ang="0">
                  <a:pos x="connsiteX2" y="connsiteY2"/>
                </a:cxn>
                <a:cxn ang="0">
                  <a:pos x="connsiteX3" y="connsiteY3"/>
                </a:cxn>
              </a:cxnLst>
              <a:rect l="l" t="t" r="r" b="b"/>
              <a:pathLst>
                <a:path w="609238" h="286342">
                  <a:moveTo>
                    <a:pt x="30100" y="55271"/>
                  </a:moveTo>
                  <a:cubicBezTo>
                    <a:pt x="30100" y="55271"/>
                    <a:pt x="-86079" y="182710"/>
                    <a:pt x="138058" y="249745"/>
                  </a:cubicBezTo>
                  <a:cubicBezTo>
                    <a:pt x="362160" y="316744"/>
                    <a:pt x="556837" y="287335"/>
                    <a:pt x="605949" y="197451"/>
                  </a:cubicBezTo>
                  <a:cubicBezTo>
                    <a:pt x="654988" y="107530"/>
                    <a:pt x="141340" y="-98332"/>
                    <a:pt x="30100" y="55271"/>
                  </a:cubicBezTo>
                </a:path>
              </a:pathLst>
            </a:custGeom>
            <a:solidFill>
              <a:srgbClr val="3442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1" name="Freeform 520">
              <a:extLst>
                <a:ext uri="{FF2B5EF4-FFF2-40B4-BE49-F238E27FC236}">
                  <a16:creationId xmlns:a16="http://schemas.microsoft.com/office/drawing/2014/main" id="{5279CD2D-C08D-C83F-199B-41104CC4FE98}"/>
                </a:ext>
              </a:extLst>
            </p:cNvPr>
            <p:cNvSpPr/>
            <p:nvPr/>
          </p:nvSpPr>
          <p:spPr>
            <a:xfrm>
              <a:off x="3345388" y="-3162674"/>
              <a:ext cx="87222" cy="47193"/>
            </a:xfrm>
            <a:custGeom>
              <a:avLst/>
              <a:gdLst>
                <a:gd name="connsiteX0" fmla="*/ 38469 w 87222"/>
                <a:gd name="connsiteY0" fmla="*/ 12856 h 47193"/>
                <a:gd name="connsiteX1" fmla="*/ 86823 w 87222"/>
                <a:gd name="connsiteY1" fmla="*/ 2728 h 47193"/>
                <a:gd name="connsiteX2" fmla="*/ 49503 w 87222"/>
                <a:gd name="connsiteY2" fmla="*/ 35669 h 47193"/>
                <a:gd name="connsiteX3" fmla="*/ 175 w 87222"/>
                <a:gd name="connsiteY3" fmla="*/ 43562 h 47193"/>
                <a:gd name="connsiteX4" fmla="*/ 38469 w 87222"/>
                <a:gd name="connsiteY4" fmla="*/ 12856 h 47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22" h="47193">
                  <a:moveTo>
                    <a:pt x="38469" y="12856"/>
                  </a:moveTo>
                  <a:cubicBezTo>
                    <a:pt x="62015" y="1395"/>
                    <a:pt x="83506" y="-3507"/>
                    <a:pt x="86823" y="2728"/>
                  </a:cubicBezTo>
                  <a:cubicBezTo>
                    <a:pt x="90032" y="8891"/>
                    <a:pt x="73590" y="23956"/>
                    <a:pt x="49503" y="35669"/>
                  </a:cubicBezTo>
                  <a:cubicBezTo>
                    <a:pt x="25668" y="47526"/>
                    <a:pt x="2303" y="50374"/>
                    <a:pt x="175" y="43562"/>
                  </a:cubicBezTo>
                  <a:cubicBezTo>
                    <a:pt x="-1916" y="36967"/>
                    <a:pt x="14923" y="24569"/>
                    <a:pt x="38469" y="12856"/>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2" name="Freeform 521">
              <a:extLst>
                <a:ext uri="{FF2B5EF4-FFF2-40B4-BE49-F238E27FC236}">
                  <a16:creationId xmlns:a16="http://schemas.microsoft.com/office/drawing/2014/main" id="{FDCD60AB-24FB-57CF-EA03-575C0B806A87}"/>
                </a:ext>
              </a:extLst>
            </p:cNvPr>
            <p:cNvSpPr/>
            <p:nvPr/>
          </p:nvSpPr>
          <p:spPr>
            <a:xfrm>
              <a:off x="3210446" y="-3158027"/>
              <a:ext cx="135118" cy="101082"/>
            </a:xfrm>
            <a:custGeom>
              <a:avLst/>
              <a:gdLst>
                <a:gd name="connsiteX0" fmla="*/ 135118 w 135118"/>
                <a:gd name="connsiteY0" fmla="*/ 38915 h 101082"/>
                <a:gd name="connsiteX1" fmla="*/ 26403 w 135118"/>
                <a:gd name="connsiteY1" fmla="*/ 99967 h 101082"/>
                <a:gd name="connsiteX2" fmla="*/ 7580 w 135118"/>
                <a:gd name="connsiteY2" fmla="*/ 1613 h 101082"/>
                <a:gd name="connsiteX3" fmla="*/ 135118 w 135118"/>
                <a:gd name="connsiteY3" fmla="*/ 38915 h 101082"/>
              </a:gdLst>
              <a:ahLst/>
              <a:cxnLst>
                <a:cxn ang="0">
                  <a:pos x="connsiteX0" y="connsiteY0"/>
                </a:cxn>
                <a:cxn ang="0">
                  <a:pos x="connsiteX1" y="connsiteY1"/>
                </a:cxn>
                <a:cxn ang="0">
                  <a:pos x="connsiteX2" y="connsiteY2"/>
                </a:cxn>
                <a:cxn ang="0">
                  <a:pos x="connsiteX3" y="connsiteY3"/>
                </a:cxn>
              </a:cxnLst>
              <a:rect l="l" t="t" r="r" b="b"/>
              <a:pathLst>
                <a:path w="135118" h="101082">
                  <a:moveTo>
                    <a:pt x="135118" y="38915"/>
                  </a:moveTo>
                  <a:cubicBezTo>
                    <a:pt x="135118" y="38915"/>
                    <a:pt x="51283" y="110815"/>
                    <a:pt x="26403" y="99967"/>
                  </a:cubicBezTo>
                  <a:cubicBezTo>
                    <a:pt x="1559" y="89083"/>
                    <a:pt x="-8033" y="12642"/>
                    <a:pt x="7580" y="1613"/>
                  </a:cubicBezTo>
                  <a:cubicBezTo>
                    <a:pt x="23194" y="-9379"/>
                    <a:pt x="108111" y="39420"/>
                    <a:pt x="135118" y="38915"/>
                  </a:cubicBezTo>
                </a:path>
              </a:pathLst>
            </a:custGeom>
            <a:solidFill>
              <a:srgbClr val="2D3A56"/>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3" name="Freeform 522">
              <a:extLst>
                <a:ext uri="{FF2B5EF4-FFF2-40B4-BE49-F238E27FC236}">
                  <a16:creationId xmlns:a16="http://schemas.microsoft.com/office/drawing/2014/main" id="{6A784848-C7E1-AD00-02EB-475E69645592}"/>
                </a:ext>
              </a:extLst>
            </p:cNvPr>
            <p:cNvSpPr/>
            <p:nvPr/>
          </p:nvSpPr>
          <p:spPr>
            <a:xfrm>
              <a:off x="3333122" y="-3508329"/>
              <a:ext cx="554970" cy="390875"/>
            </a:xfrm>
            <a:custGeom>
              <a:avLst/>
              <a:gdLst>
                <a:gd name="connsiteX0" fmla="*/ 2417 w 554970"/>
                <a:gd name="connsiteY0" fmla="*/ 286936 h 390875"/>
                <a:gd name="connsiteX1" fmla="*/ 274692 w 554970"/>
                <a:gd name="connsiteY1" fmla="*/ 139819 h 390875"/>
                <a:gd name="connsiteX2" fmla="*/ 454298 w 554970"/>
                <a:gd name="connsiteY2" fmla="*/ 667 h 390875"/>
                <a:gd name="connsiteX3" fmla="*/ 542532 w 554970"/>
                <a:gd name="connsiteY3" fmla="*/ 147496 h 390875"/>
                <a:gd name="connsiteX4" fmla="*/ 102767 w 554970"/>
                <a:gd name="connsiteY4" fmla="*/ 390876 h 390875"/>
                <a:gd name="connsiteX5" fmla="*/ 2417 w 554970"/>
                <a:gd name="connsiteY5" fmla="*/ 286936 h 39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4970" h="390875">
                  <a:moveTo>
                    <a:pt x="2417" y="286936"/>
                  </a:moveTo>
                  <a:cubicBezTo>
                    <a:pt x="2417" y="286936"/>
                    <a:pt x="224247" y="203178"/>
                    <a:pt x="274692" y="139819"/>
                  </a:cubicBezTo>
                  <a:cubicBezTo>
                    <a:pt x="325101" y="76496"/>
                    <a:pt x="404357" y="6217"/>
                    <a:pt x="454298" y="667"/>
                  </a:cubicBezTo>
                  <a:cubicBezTo>
                    <a:pt x="504202" y="-4955"/>
                    <a:pt x="586342" y="23337"/>
                    <a:pt x="542532" y="147496"/>
                  </a:cubicBezTo>
                  <a:cubicBezTo>
                    <a:pt x="498721" y="271690"/>
                    <a:pt x="197456" y="364891"/>
                    <a:pt x="102767" y="390876"/>
                  </a:cubicBezTo>
                  <a:cubicBezTo>
                    <a:pt x="102767" y="390876"/>
                    <a:pt x="-18460" y="379992"/>
                    <a:pt x="2417" y="286936"/>
                  </a:cubicBezTo>
                </a:path>
              </a:pathLst>
            </a:custGeom>
            <a:solidFill>
              <a:srgbClr val="4A57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4" name="Freeform 523">
              <a:extLst>
                <a:ext uri="{FF2B5EF4-FFF2-40B4-BE49-F238E27FC236}">
                  <a16:creationId xmlns:a16="http://schemas.microsoft.com/office/drawing/2014/main" id="{109894F5-490B-46C0-A382-7D9FF0C651B5}"/>
                </a:ext>
              </a:extLst>
            </p:cNvPr>
            <p:cNvSpPr/>
            <p:nvPr/>
          </p:nvSpPr>
          <p:spPr>
            <a:xfrm>
              <a:off x="3333122" y="-3231665"/>
              <a:ext cx="143368" cy="114211"/>
            </a:xfrm>
            <a:custGeom>
              <a:avLst/>
              <a:gdLst>
                <a:gd name="connsiteX0" fmla="*/ 2417 w 143368"/>
                <a:gd name="connsiteY0" fmla="*/ 10271 h 114211"/>
                <a:gd name="connsiteX1" fmla="*/ 28451 w 143368"/>
                <a:gd name="connsiteY1" fmla="*/ 0 h 114211"/>
                <a:gd name="connsiteX2" fmla="*/ 143368 w 143368"/>
                <a:gd name="connsiteY2" fmla="*/ 102499 h 114211"/>
                <a:gd name="connsiteX3" fmla="*/ 102767 w 143368"/>
                <a:gd name="connsiteY3" fmla="*/ 114212 h 114211"/>
                <a:gd name="connsiteX4" fmla="*/ 2417 w 143368"/>
                <a:gd name="connsiteY4" fmla="*/ 10271 h 114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68" h="114211">
                  <a:moveTo>
                    <a:pt x="2417" y="10271"/>
                  </a:moveTo>
                  <a:cubicBezTo>
                    <a:pt x="2417" y="10271"/>
                    <a:pt x="12369" y="6487"/>
                    <a:pt x="28451" y="0"/>
                  </a:cubicBezTo>
                  <a:cubicBezTo>
                    <a:pt x="37502" y="67035"/>
                    <a:pt x="84413" y="94786"/>
                    <a:pt x="143368" y="102499"/>
                  </a:cubicBezTo>
                  <a:cubicBezTo>
                    <a:pt x="127575" y="107256"/>
                    <a:pt x="113729" y="111184"/>
                    <a:pt x="102767" y="114212"/>
                  </a:cubicBezTo>
                  <a:cubicBezTo>
                    <a:pt x="102767" y="114212"/>
                    <a:pt x="-18460" y="103328"/>
                    <a:pt x="2417" y="10271"/>
                  </a:cubicBezTo>
                </a:path>
              </a:pathLst>
            </a:custGeom>
            <a:solidFill>
              <a:srgbClr val="6F788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5" name="Freeform 524">
              <a:extLst>
                <a:ext uri="{FF2B5EF4-FFF2-40B4-BE49-F238E27FC236}">
                  <a16:creationId xmlns:a16="http://schemas.microsoft.com/office/drawing/2014/main" id="{A87B22DA-C2AA-B3CB-4FA5-7953BD4DDADA}"/>
                </a:ext>
              </a:extLst>
            </p:cNvPr>
            <p:cNvSpPr/>
            <p:nvPr/>
          </p:nvSpPr>
          <p:spPr>
            <a:xfrm>
              <a:off x="2811094" y="-3486952"/>
              <a:ext cx="802540" cy="391663"/>
            </a:xfrm>
            <a:custGeom>
              <a:avLst/>
              <a:gdLst>
                <a:gd name="connsiteX0" fmla="*/ 789509 w 802540"/>
                <a:gd name="connsiteY0" fmla="*/ 223427 h 391663"/>
                <a:gd name="connsiteX1" fmla="*/ 387064 w 802540"/>
                <a:gd name="connsiteY1" fmla="*/ 122334 h 391663"/>
                <a:gd name="connsiteX2" fmla="*/ 107614 w 802540"/>
                <a:gd name="connsiteY2" fmla="*/ 878 h 391663"/>
                <a:gd name="connsiteX3" fmla="*/ 41591 w 802540"/>
                <a:gd name="connsiteY3" fmla="*/ 220832 h 391663"/>
                <a:gd name="connsiteX4" fmla="*/ 693558 w 802540"/>
                <a:gd name="connsiteY4" fmla="*/ 391663 h 391663"/>
                <a:gd name="connsiteX5" fmla="*/ 789509 w 802540"/>
                <a:gd name="connsiteY5" fmla="*/ 223427 h 39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2540" h="391663">
                  <a:moveTo>
                    <a:pt x="789509" y="223427"/>
                  </a:moveTo>
                  <a:cubicBezTo>
                    <a:pt x="789509" y="223427"/>
                    <a:pt x="473604" y="187999"/>
                    <a:pt x="387064" y="122334"/>
                  </a:cubicBezTo>
                  <a:cubicBezTo>
                    <a:pt x="300525" y="56704"/>
                    <a:pt x="174357" y="-8348"/>
                    <a:pt x="107614" y="878"/>
                  </a:cubicBezTo>
                  <a:cubicBezTo>
                    <a:pt x="40906" y="10068"/>
                    <a:pt x="-56451" y="73968"/>
                    <a:pt x="41591" y="220832"/>
                  </a:cubicBezTo>
                  <a:cubicBezTo>
                    <a:pt x="139669" y="367696"/>
                    <a:pt x="561946" y="389212"/>
                    <a:pt x="693558" y="391663"/>
                  </a:cubicBezTo>
                  <a:cubicBezTo>
                    <a:pt x="693558" y="391663"/>
                    <a:pt x="847418" y="337459"/>
                    <a:pt x="789509" y="223427"/>
                  </a:cubicBezTo>
                </a:path>
              </a:pathLst>
            </a:custGeom>
            <a:solidFill>
              <a:srgbClr val="4A57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6" name="Freeform 525">
              <a:extLst>
                <a:ext uri="{FF2B5EF4-FFF2-40B4-BE49-F238E27FC236}">
                  <a16:creationId xmlns:a16="http://schemas.microsoft.com/office/drawing/2014/main" id="{8C1ACAD7-3161-B329-0E20-7D251D78C498}"/>
                </a:ext>
              </a:extLst>
            </p:cNvPr>
            <p:cNvSpPr/>
            <p:nvPr/>
          </p:nvSpPr>
          <p:spPr>
            <a:xfrm>
              <a:off x="3448041" y="-3268210"/>
              <a:ext cx="165593" cy="172921"/>
            </a:xfrm>
            <a:custGeom>
              <a:avLst/>
              <a:gdLst>
                <a:gd name="connsiteX0" fmla="*/ 152562 w 165593"/>
                <a:gd name="connsiteY0" fmla="*/ 4685 h 172921"/>
                <a:gd name="connsiteX1" fmla="*/ 115350 w 165593"/>
                <a:gd name="connsiteY1" fmla="*/ 0 h 172921"/>
                <a:gd name="connsiteX2" fmla="*/ 0 w 165593"/>
                <a:gd name="connsiteY2" fmla="*/ 171119 h 172921"/>
                <a:gd name="connsiteX3" fmla="*/ 56611 w 165593"/>
                <a:gd name="connsiteY3" fmla="*/ 172921 h 172921"/>
                <a:gd name="connsiteX4" fmla="*/ 152562 w 165593"/>
                <a:gd name="connsiteY4" fmla="*/ 4685 h 172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93" h="172921">
                  <a:moveTo>
                    <a:pt x="152562" y="4685"/>
                  </a:moveTo>
                  <a:cubicBezTo>
                    <a:pt x="152562" y="4685"/>
                    <a:pt x="138391" y="3063"/>
                    <a:pt x="115350" y="0"/>
                  </a:cubicBezTo>
                  <a:cubicBezTo>
                    <a:pt x="125807" y="90065"/>
                    <a:pt x="74027" y="141602"/>
                    <a:pt x="0" y="171119"/>
                  </a:cubicBezTo>
                  <a:cubicBezTo>
                    <a:pt x="22068" y="172056"/>
                    <a:pt x="41359" y="172597"/>
                    <a:pt x="56611" y="172921"/>
                  </a:cubicBezTo>
                  <a:cubicBezTo>
                    <a:pt x="56611" y="172921"/>
                    <a:pt x="210471" y="118717"/>
                    <a:pt x="152562" y="4685"/>
                  </a:cubicBezTo>
                </a:path>
              </a:pathLst>
            </a:custGeom>
            <a:solidFill>
              <a:srgbClr val="6F788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7" name="Freeform 526">
              <a:extLst>
                <a:ext uri="{FF2B5EF4-FFF2-40B4-BE49-F238E27FC236}">
                  <a16:creationId xmlns:a16="http://schemas.microsoft.com/office/drawing/2014/main" id="{7DF48F00-627A-8F74-35D0-9E5F150D2DA4}"/>
                </a:ext>
              </a:extLst>
            </p:cNvPr>
            <p:cNvSpPr/>
            <p:nvPr/>
          </p:nvSpPr>
          <p:spPr>
            <a:xfrm>
              <a:off x="2810786" y="-4176216"/>
              <a:ext cx="880209" cy="842023"/>
            </a:xfrm>
            <a:custGeom>
              <a:avLst/>
              <a:gdLst>
                <a:gd name="connsiteX0" fmla="*/ 874409 w 880209"/>
                <a:gd name="connsiteY0" fmla="*/ 204174 h 842023"/>
                <a:gd name="connsiteX1" fmla="*/ 420293 w 880209"/>
                <a:gd name="connsiteY1" fmla="*/ 41164 h 842023"/>
                <a:gd name="connsiteX2" fmla="*/ 208632 w 880209"/>
                <a:gd name="connsiteY2" fmla="*/ 249873 h 842023"/>
                <a:gd name="connsiteX3" fmla="*/ 0 w 880209"/>
                <a:gd name="connsiteY3" fmla="*/ 689493 h 842023"/>
                <a:gd name="connsiteX4" fmla="*/ 215015 w 880209"/>
                <a:gd name="connsiteY4" fmla="*/ 732525 h 842023"/>
                <a:gd name="connsiteX5" fmla="*/ 548588 w 880209"/>
                <a:gd name="connsiteY5" fmla="*/ 838700 h 842023"/>
                <a:gd name="connsiteX6" fmla="*/ 858580 w 880209"/>
                <a:gd name="connsiteY6" fmla="*/ 744815 h 842023"/>
                <a:gd name="connsiteX7" fmla="*/ 823027 w 880209"/>
                <a:gd name="connsiteY7" fmla="*/ 372483 h 842023"/>
                <a:gd name="connsiteX8" fmla="*/ 874409 w 880209"/>
                <a:gd name="connsiteY8" fmla="*/ 204174 h 84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0209" h="842023">
                  <a:moveTo>
                    <a:pt x="874409" y="204174"/>
                  </a:moveTo>
                  <a:cubicBezTo>
                    <a:pt x="920528" y="135806"/>
                    <a:pt x="684455" y="-92366"/>
                    <a:pt x="420293" y="41164"/>
                  </a:cubicBezTo>
                  <a:cubicBezTo>
                    <a:pt x="420293" y="41164"/>
                    <a:pt x="284643" y="104198"/>
                    <a:pt x="208632" y="249873"/>
                  </a:cubicBezTo>
                  <a:cubicBezTo>
                    <a:pt x="132550" y="395548"/>
                    <a:pt x="130170" y="637667"/>
                    <a:pt x="0" y="689493"/>
                  </a:cubicBezTo>
                  <a:cubicBezTo>
                    <a:pt x="0" y="689493"/>
                    <a:pt x="60578" y="740815"/>
                    <a:pt x="215015" y="732525"/>
                  </a:cubicBezTo>
                  <a:cubicBezTo>
                    <a:pt x="291205" y="728417"/>
                    <a:pt x="461724" y="830303"/>
                    <a:pt x="548588" y="838700"/>
                  </a:cubicBezTo>
                  <a:cubicBezTo>
                    <a:pt x="802365" y="863135"/>
                    <a:pt x="858580" y="744815"/>
                    <a:pt x="858580" y="744815"/>
                  </a:cubicBezTo>
                  <a:cubicBezTo>
                    <a:pt x="858580" y="744815"/>
                    <a:pt x="794685" y="548143"/>
                    <a:pt x="823027" y="372483"/>
                  </a:cubicBezTo>
                  <a:cubicBezTo>
                    <a:pt x="823027" y="372483"/>
                    <a:pt x="832582" y="266128"/>
                    <a:pt x="874409" y="204174"/>
                  </a:cubicBezTo>
                </a:path>
              </a:pathLst>
            </a:custGeom>
            <a:solidFill>
              <a:srgbClr val="A7C233"/>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8" name="Freeform 527">
              <a:extLst>
                <a:ext uri="{FF2B5EF4-FFF2-40B4-BE49-F238E27FC236}">
                  <a16:creationId xmlns:a16="http://schemas.microsoft.com/office/drawing/2014/main" id="{36136FE1-521D-B824-EEF6-CEE1D052FFA9}"/>
                </a:ext>
              </a:extLst>
            </p:cNvPr>
            <p:cNvSpPr/>
            <p:nvPr/>
          </p:nvSpPr>
          <p:spPr>
            <a:xfrm>
              <a:off x="3621950" y="-3972304"/>
              <a:ext cx="63244" cy="377936"/>
            </a:xfrm>
            <a:custGeom>
              <a:avLst/>
              <a:gdLst>
                <a:gd name="connsiteX0" fmla="*/ 16189 w 63244"/>
                <a:gd name="connsiteY0" fmla="*/ 185257 h 377936"/>
                <a:gd name="connsiteX1" fmla="*/ 12547 w 63244"/>
                <a:gd name="connsiteY1" fmla="*/ 377929 h 377936"/>
                <a:gd name="connsiteX2" fmla="*/ 4290 w 63244"/>
                <a:gd name="connsiteY2" fmla="*/ 183996 h 377936"/>
                <a:gd name="connsiteX3" fmla="*/ 63245 w 63244"/>
                <a:gd name="connsiteY3" fmla="*/ 262 h 377936"/>
                <a:gd name="connsiteX4" fmla="*/ 16189 w 63244"/>
                <a:gd name="connsiteY4" fmla="*/ 185257 h 377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44" h="377936">
                  <a:moveTo>
                    <a:pt x="16189" y="185257"/>
                  </a:moveTo>
                  <a:cubicBezTo>
                    <a:pt x="4290" y="291180"/>
                    <a:pt x="15576" y="377641"/>
                    <a:pt x="12547" y="377929"/>
                  </a:cubicBezTo>
                  <a:cubicBezTo>
                    <a:pt x="9122" y="378866"/>
                    <a:pt x="-7790" y="291648"/>
                    <a:pt x="4290" y="183996"/>
                  </a:cubicBezTo>
                  <a:cubicBezTo>
                    <a:pt x="12511" y="75695"/>
                    <a:pt x="56214" y="-5216"/>
                    <a:pt x="63245" y="262"/>
                  </a:cubicBezTo>
                  <a:cubicBezTo>
                    <a:pt x="61334" y="-494"/>
                    <a:pt x="24591" y="78146"/>
                    <a:pt x="16189" y="185257"/>
                  </a:cubicBezTo>
                </a:path>
              </a:pathLst>
            </a:custGeom>
            <a:solidFill>
              <a:srgbClr val="8FA2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29" name="Freeform 528">
              <a:extLst>
                <a:ext uri="{FF2B5EF4-FFF2-40B4-BE49-F238E27FC236}">
                  <a16:creationId xmlns:a16="http://schemas.microsoft.com/office/drawing/2014/main" id="{E9B5D2D3-5F7F-47B8-C2BB-1B6DB3DEB06A}"/>
                </a:ext>
              </a:extLst>
            </p:cNvPr>
            <p:cNvSpPr/>
            <p:nvPr/>
          </p:nvSpPr>
          <p:spPr>
            <a:xfrm>
              <a:off x="3326164" y="-4118450"/>
              <a:ext cx="225510" cy="226286"/>
            </a:xfrm>
            <a:custGeom>
              <a:avLst/>
              <a:gdLst>
                <a:gd name="connsiteX0" fmla="*/ 0 w 225510"/>
                <a:gd name="connsiteY0" fmla="*/ 9239 h 226286"/>
                <a:gd name="connsiteX1" fmla="*/ 111420 w 225510"/>
                <a:gd name="connsiteY1" fmla="*/ 222742 h 226286"/>
                <a:gd name="connsiteX2" fmla="*/ 222010 w 225510"/>
                <a:gd name="connsiteY2" fmla="*/ 56416 h 226286"/>
                <a:gd name="connsiteX3" fmla="*/ 0 w 225510"/>
                <a:gd name="connsiteY3" fmla="*/ 9239 h 226286"/>
              </a:gdLst>
              <a:ahLst/>
              <a:cxnLst>
                <a:cxn ang="0">
                  <a:pos x="connsiteX0" y="connsiteY0"/>
                </a:cxn>
                <a:cxn ang="0">
                  <a:pos x="connsiteX1" y="connsiteY1"/>
                </a:cxn>
                <a:cxn ang="0">
                  <a:pos x="connsiteX2" y="connsiteY2"/>
                </a:cxn>
                <a:cxn ang="0">
                  <a:pos x="connsiteX3" y="connsiteY3"/>
                </a:cxn>
              </a:cxnLst>
              <a:rect l="l" t="t" r="r" b="b"/>
              <a:pathLst>
                <a:path w="225510" h="226286">
                  <a:moveTo>
                    <a:pt x="0" y="9239"/>
                  </a:moveTo>
                  <a:cubicBezTo>
                    <a:pt x="0" y="9239"/>
                    <a:pt x="35950" y="198703"/>
                    <a:pt x="111420" y="222742"/>
                  </a:cubicBezTo>
                  <a:cubicBezTo>
                    <a:pt x="186925" y="246781"/>
                    <a:pt x="239931" y="143814"/>
                    <a:pt x="222010" y="56416"/>
                  </a:cubicBezTo>
                  <a:cubicBezTo>
                    <a:pt x="204161" y="-30982"/>
                    <a:pt x="0" y="9239"/>
                    <a:pt x="0" y="9239"/>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0" name="Freeform 529">
              <a:extLst>
                <a:ext uri="{FF2B5EF4-FFF2-40B4-BE49-F238E27FC236}">
                  <a16:creationId xmlns:a16="http://schemas.microsoft.com/office/drawing/2014/main" id="{B54021AA-F7E8-3EAB-68CB-EE708ABC234E}"/>
                </a:ext>
              </a:extLst>
            </p:cNvPr>
            <p:cNvSpPr/>
            <p:nvPr/>
          </p:nvSpPr>
          <p:spPr>
            <a:xfrm>
              <a:off x="3306621" y="-4135461"/>
              <a:ext cx="261713" cy="259938"/>
            </a:xfrm>
            <a:custGeom>
              <a:avLst/>
              <a:gdLst>
                <a:gd name="connsiteX0" fmla="*/ 16262 w 261713"/>
                <a:gd name="connsiteY0" fmla="*/ 9924 h 259938"/>
                <a:gd name="connsiteX1" fmla="*/ 0 w 261713"/>
                <a:gd name="connsiteY1" fmla="*/ 13131 h 259938"/>
                <a:gd name="connsiteX2" fmla="*/ 3065 w 261713"/>
                <a:gd name="connsiteY2" fmla="*/ 29422 h 259938"/>
                <a:gd name="connsiteX3" fmla="*/ 125915 w 261713"/>
                <a:gd name="connsiteY3" fmla="*/ 255647 h 259938"/>
                <a:gd name="connsiteX4" fmla="*/ 211733 w 261713"/>
                <a:gd name="connsiteY4" fmla="*/ 236293 h 259938"/>
                <a:gd name="connsiteX5" fmla="*/ 257960 w 261713"/>
                <a:gd name="connsiteY5" fmla="*/ 70111 h 259938"/>
                <a:gd name="connsiteX6" fmla="*/ 16262 w 261713"/>
                <a:gd name="connsiteY6" fmla="*/ 9924 h 259938"/>
                <a:gd name="connsiteX7" fmla="*/ 225183 w 261713"/>
                <a:gd name="connsiteY7" fmla="*/ 76742 h 259938"/>
                <a:gd name="connsiteX8" fmla="*/ 189413 w 261713"/>
                <a:gd name="connsiteY8" fmla="*/ 211425 h 259938"/>
                <a:gd name="connsiteX9" fmla="*/ 136047 w 261713"/>
                <a:gd name="connsiteY9" fmla="*/ 223859 h 259938"/>
                <a:gd name="connsiteX10" fmla="*/ 39520 w 261713"/>
                <a:gd name="connsiteY10" fmla="*/ 39801 h 259938"/>
                <a:gd name="connsiteX11" fmla="*/ 225183 w 261713"/>
                <a:gd name="connsiteY11" fmla="*/ 76742 h 25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713" h="259938">
                  <a:moveTo>
                    <a:pt x="16262" y="9924"/>
                  </a:moveTo>
                  <a:lnTo>
                    <a:pt x="0" y="13131"/>
                  </a:lnTo>
                  <a:lnTo>
                    <a:pt x="3065" y="29422"/>
                  </a:lnTo>
                  <a:cubicBezTo>
                    <a:pt x="6959" y="49784"/>
                    <a:pt x="43270" y="229337"/>
                    <a:pt x="125915" y="255647"/>
                  </a:cubicBezTo>
                  <a:cubicBezTo>
                    <a:pt x="156492" y="265341"/>
                    <a:pt x="186961" y="258494"/>
                    <a:pt x="211733" y="236293"/>
                  </a:cubicBezTo>
                  <a:cubicBezTo>
                    <a:pt x="251001" y="201009"/>
                    <a:pt x="270436" y="131127"/>
                    <a:pt x="257960" y="70111"/>
                  </a:cubicBezTo>
                  <a:cubicBezTo>
                    <a:pt x="237335" y="-30658"/>
                    <a:pt x="38871" y="5455"/>
                    <a:pt x="16262" y="9924"/>
                  </a:cubicBezTo>
                  <a:close/>
                  <a:moveTo>
                    <a:pt x="225183" y="76742"/>
                  </a:moveTo>
                  <a:cubicBezTo>
                    <a:pt x="235315" y="126190"/>
                    <a:pt x="219918" y="184107"/>
                    <a:pt x="189413" y="211425"/>
                  </a:cubicBezTo>
                  <a:cubicBezTo>
                    <a:pt x="173367" y="225805"/>
                    <a:pt x="155411" y="230022"/>
                    <a:pt x="136047" y="223859"/>
                  </a:cubicBezTo>
                  <a:cubicBezTo>
                    <a:pt x="87008" y="208254"/>
                    <a:pt x="52645" y="97646"/>
                    <a:pt x="39520" y="39801"/>
                  </a:cubicBezTo>
                  <a:cubicBezTo>
                    <a:pt x="97970" y="31007"/>
                    <a:pt x="214510" y="24412"/>
                    <a:pt x="225183" y="76742"/>
                  </a:cubicBezTo>
                </a:path>
              </a:pathLst>
            </a:custGeom>
            <a:solidFill>
              <a:srgbClr val="8FA2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1" name="Freeform 530">
              <a:extLst>
                <a:ext uri="{FF2B5EF4-FFF2-40B4-BE49-F238E27FC236}">
                  <a16:creationId xmlns:a16="http://schemas.microsoft.com/office/drawing/2014/main" id="{C18CD8BE-AB81-3E34-2325-EE3CC910C8B4}"/>
                </a:ext>
              </a:extLst>
            </p:cNvPr>
            <p:cNvSpPr/>
            <p:nvPr/>
          </p:nvSpPr>
          <p:spPr>
            <a:xfrm>
              <a:off x="2943840" y="-3722030"/>
              <a:ext cx="112537" cy="440779"/>
            </a:xfrm>
            <a:custGeom>
              <a:avLst/>
              <a:gdLst>
                <a:gd name="connsiteX0" fmla="*/ 31190 w 112537"/>
                <a:gd name="connsiteY0" fmla="*/ 349375 h 440779"/>
                <a:gd name="connsiteX1" fmla="*/ 43774 w 112537"/>
                <a:gd name="connsiteY1" fmla="*/ 138539 h 440779"/>
                <a:gd name="connsiteX2" fmla="*/ 112537 w 112537"/>
                <a:gd name="connsiteY2" fmla="*/ 11172 h 440779"/>
                <a:gd name="connsiteX3" fmla="*/ 94616 w 112537"/>
                <a:gd name="connsiteY3" fmla="*/ 0 h 440779"/>
                <a:gd name="connsiteX4" fmla="*/ 21707 w 112537"/>
                <a:gd name="connsiteY4" fmla="*/ 129277 h 440779"/>
                <a:gd name="connsiteX5" fmla="*/ 14459 w 112537"/>
                <a:gd name="connsiteY5" fmla="*/ 351609 h 440779"/>
                <a:gd name="connsiteX6" fmla="*/ 36382 w 112537"/>
                <a:gd name="connsiteY6" fmla="*/ 440773 h 440779"/>
                <a:gd name="connsiteX7" fmla="*/ 31190 w 112537"/>
                <a:gd name="connsiteY7" fmla="*/ 349375 h 44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537" h="440779">
                  <a:moveTo>
                    <a:pt x="31190" y="349375"/>
                  </a:moveTo>
                  <a:cubicBezTo>
                    <a:pt x="30036" y="293368"/>
                    <a:pt x="5805" y="214512"/>
                    <a:pt x="43774" y="138539"/>
                  </a:cubicBezTo>
                  <a:cubicBezTo>
                    <a:pt x="65842" y="91146"/>
                    <a:pt x="89929" y="48150"/>
                    <a:pt x="112537" y="11172"/>
                  </a:cubicBezTo>
                  <a:lnTo>
                    <a:pt x="94616" y="0"/>
                  </a:lnTo>
                  <a:cubicBezTo>
                    <a:pt x="70205" y="36617"/>
                    <a:pt x="44676" y="80082"/>
                    <a:pt x="21707" y="129277"/>
                  </a:cubicBezTo>
                  <a:cubicBezTo>
                    <a:pt x="-19219" y="213431"/>
                    <a:pt x="9339" y="298486"/>
                    <a:pt x="14459" y="351609"/>
                  </a:cubicBezTo>
                  <a:cubicBezTo>
                    <a:pt x="24303" y="407400"/>
                    <a:pt x="33209" y="441314"/>
                    <a:pt x="36382" y="440773"/>
                  </a:cubicBezTo>
                  <a:cubicBezTo>
                    <a:pt x="39700" y="440232"/>
                    <a:pt x="36707" y="405381"/>
                    <a:pt x="31190" y="349375"/>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2" name="Freeform 531">
              <a:extLst>
                <a:ext uri="{FF2B5EF4-FFF2-40B4-BE49-F238E27FC236}">
                  <a16:creationId xmlns:a16="http://schemas.microsoft.com/office/drawing/2014/main" id="{62796C64-EDF6-1C13-C323-D0FBD500B2C7}"/>
                </a:ext>
              </a:extLst>
            </p:cNvPr>
            <p:cNvSpPr/>
            <p:nvPr/>
          </p:nvSpPr>
          <p:spPr>
            <a:xfrm>
              <a:off x="2920925" y="-3311017"/>
              <a:ext cx="129455" cy="173355"/>
            </a:xfrm>
            <a:custGeom>
              <a:avLst/>
              <a:gdLst>
                <a:gd name="connsiteX0" fmla="*/ 125465 w 129455"/>
                <a:gd name="connsiteY0" fmla="*/ 70810 h 173355"/>
                <a:gd name="connsiteX1" fmla="*/ 42495 w 129455"/>
                <a:gd name="connsiteY1" fmla="*/ 1468 h 173355"/>
                <a:gd name="connsiteX2" fmla="*/ 3949 w 129455"/>
                <a:gd name="connsiteY2" fmla="*/ 102525 h 173355"/>
                <a:gd name="connsiteX3" fmla="*/ 86991 w 129455"/>
                <a:gd name="connsiteY3" fmla="*/ 171867 h 173355"/>
                <a:gd name="connsiteX4" fmla="*/ 125465 w 129455"/>
                <a:gd name="connsiteY4" fmla="*/ 70810 h 17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55" h="173355">
                  <a:moveTo>
                    <a:pt x="125465" y="70810"/>
                  </a:moveTo>
                  <a:cubicBezTo>
                    <a:pt x="113205" y="23777"/>
                    <a:pt x="76065" y="-7254"/>
                    <a:pt x="42495" y="1468"/>
                  </a:cubicBezTo>
                  <a:cubicBezTo>
                    <a:pt x="8925" y="10262"/>
                    <a:pt x="-8311" y="55493"/>
                    <a:pt x="3949" y="102525"/>
                  </a:cubicBezTo>
                  <a:cubicBezTo>
                    <a:pt x="16281" y="149594"/>
                    <a:pt x="53457" y="180661"/>
                    <a:pt x="86991" y="171867"/>
                  </a:cubicBezTo>
                  <a:cubicBezTo>
                    <a:pt x="120597" y="163181"/>
                    <a:pt x="137797" y="117950"/>
                    <a:pt x="125465" y="7081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3" name="Freeform 532">
              <a:extLst>
                <a:ext uri="{FF2B5EF4-FFF2-40B4-BE49-F238E27FC236}">
                  <a16:creationId xmlns:a16="http://schemas.microsoft.com/office/drawing/2014/main" id="{62C2A2B0-4A8F-0C9E-28BF-40CEE7DFF67A}"/>
                </a:ext>
              </a:extLst>
            </p:cNvPr>
            <p:cNvSpPr/>
            <p:nvPr/>
          </p:nvSpPr>
          <p:spPr>
            <a:xfrm>
              <a:off x="2944706" y="-3822763"/>
              <a:ext cx="198932" cy="174746"/>
            </a:xfrm>
            <a:custGeom>
              <a:avLst/>
              <a:gdLst>
                <a:gd name="connsiteX0" fmla="*/ 34652 w 198932"/>
                <a:gd name="connsiteY0" fmla="*/ 0 h 174746"/>
                <a:gd name="connsiteX1" fmla="*/ 0 w 198932"/>
                <a:gd name="connsiteY1" fmla="*/ 58818 h 174746"/>
                <a:gd name="connsiteX2" fmla="*/ 174521 w 198932"/>
                <a:gd name="connsiteY2" fmla="*/ 174651 h 174746"/>
                <a:gd name="connsiteX3" fmla="*/ 198933 w 198932"/>
                <a:gd name="connsiteY3" fmla="*/ 132376 h 174746"/>
                <a:gd name="connsiteX4" fmla="*/ 34652 w 198932"/>
                <a:gd name="connsiteY4" fmla="*/ 0 h 174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32" h="174746">
                  <a:moveTo>
                    <a:pt x="34652" y="0"/>
                  </a:moveTo>
                  <a:cubicBezTo>
                    <a:pt x="10637" y="34671"/>
                    <a:pt x="0" y="58818"/>
                    <a:pt x="0" y="58818"/>
                  </a:cubicBezTo>
                  <a:cubicBezTo>
                    <a:pt x="93138" y="182364"/>
                    <a:pt x="174521" y="174651"/>
                    <a:pt x="174521" y="174651"/>
                  </a:cubicBezTo>
                  <a:cubicBezTo>
                    <a:pt x="179930" y="162290"/>
                    <a:pt x="188440" y="147909"/>
                    <a:pt x="198933" y="132376"/>
                  </a:cubicBezTo>
                  <a:cubicBezTo>
                    <a:pt x="131540" y="111329"/>
                    <a:pt x="72513" y="70963"/>
                    <a:pt x="34652" y="0"/>
                  </a:cubicBezTo>
                </a:path>
              </a:pathLst>
            </a:custGeom>
            <a:solidFill>
              <a:srgbClr val="8FA2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4" name="Freeform 533">
              <a:extLst>
                <a:ext uri="{FF2B5EF4-FFF2-40B4-BE49-F238E27FC236}">
                  <a16:creationId xmlns:a16="http://schemas.microsoft.com/office/drawing/2014/main" id="{D713ECD6-C6E3-C3A8-C1C5-D6BBB6954E87}"/>
                </a:ext>
              </a:extLst>
            </p:cNvPr>
            <p:cNvSpPr/>
            <p:nvPr/>
          </p:nvSpPr>
          <p:spPr>
            <a:xfrm>
              <a:off x="3118817" y="-3969276"/>
              <a:ext cx="191193" cy="321164"/>
            </a:xfrm>
            <a:custGeom>
              <a:avLst/>
              <a:gdLst>
                <a:gd name="connsiteX0" fmla="*/ 118644 w 191193"/>
                <a:gd name="connsiteY0" fmla="*/ 168209 h 321164"/>
                <a:gd name="connsiteX1" fmla="*/ 410 w 191193"/>
                <a:gd name="connsiteY1" fmla="*/ 321164 h 321164"/>
                <a:gd name="connsiteX2" fmla="*/ 109450 w 191193"/>
                <a:gd name="connsiteY2" fmla="*/ 160605 h 321164"/>
                <a:gd name="connsiteX3" fmla="*/ 182720 w 191193"/>
                <a:gd name="connsiteY3" fmla="*/ 51042 h 321164"/>
                <a:gd name="connsiteX4" fmla="*/ 164835 w 191193"/>
                <a:gd name="connsiteY4" fmla="*/ 45 h 321164"/>
                <a:gd name="connsiteX5" fmla="*/ 191193 w 191193"/>
                <a:gd name="connsiteY5" fmla="*/ 51006 h 321164"/>
                <a:gd name="connsiteX6" fmla="*/ 118644 w 191193"/>
                <a:gd name="connsiteY6" fmla="*/ 168209 h 32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193" h="321164">
                  <a:moveTo>
                    <a:pt x="118644" y="168209"/>
                  </a:moveTo>
                  <a:cubicBezTo>
                    <a:pt x="47754" y="249084"/>
                    <a:pt x="1636" y="321200"/>
                    <a:pt x="410" y="321164"/>
                  </a:cubicBezTo>
                  <a:cubicBezTo>
                    <a:pt x="-4710" y="318930"/>
                    <a:pt x="38523" y="241299"/>
                    <a:pt x="109450" y="160605"/>
                  </a:cubicBezTo>
                  <a:cubicBezTo>
                    <a:pt x="141541" y="118870"/>
                    <a:pt x="181494" y="84055"/>
                    <a:pt x="182720" y="51042"/>
                  </a:cubicBezTo>
                  <a:cubicBezTo>
                    <a:pt x="181674" y="17525"/>
                    <a:pt x="162383" y="1090"/>
                    <a:pt x="164835" y="45"/>
                  </a:cubicBezTo>
                  <a:cubicBezTo>
                    <a:pt x="164438" y="-892"/>
                    <a:pt x="187227" y="12623"/>
                    <a:pt x="191193" y="51006"/>
                  </a:cubicBezTo>
                  <a:cubicBezTo>
                    <a:pt x="190580" y="91876"/>
                    <a:pt x="150195" y="126330"/>
                    <a:pt x="118644" y="168209"/>
                  </a:cubicBezTo>
                </a:path>
              </a:pathLst>
            </a:custGeom>
            <a:solidFill>
              <a:srgbClr val="8FA2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5" name="Freeform 534">
              <a:extLst>
                <a:ext uri="{FF2B5EF4-FFF2-40B4-BE49-F238E27FC236}">
                  <a16:creationId xmlns:a16="http://schemas.microsoft.com/office/drawing/2014/main" id="{29B4A2CF-157A-228E-AA46-8A65499C03F5}"/>
                </a:ext>
              </a:extLst>
            </p:cNvPr>
            <p:cNvSpPr/>
            <p:nvPr/>
          </p:nvSpPr>
          <p:spPr>
            <a:xfrm>
              <a:off x="2944362" y="-3942204"/>
              <a:ext cx="147681" cy="178288"/>
            </a:xfrm>
            <a:custGeom>
              <a:avLst/>
              <a:gdLst>
                <a:gd name="connsiteX0" fmla="*/ 59875 w 147681"/>
                <a:gd name="connsiteY0" fmla="*/ 77562 h 178288"/>
                <a:gd name="connsiteX1" fmla="*/ 147569 w 147681"/>
                <a:gd name="connsiteY1" fmla="*/ 111 h 178288"/>
                <a:gd name="connsiteX2" fmla="*/ 69034 w 147681"/>
                <a:gd name="connsiteY2" fmla="*/ 85239 h 178288"/>
                <a:gd name="connsiteX3" fmla="*/ 343 w 147681"/>
                <a:gd name="connsiteY3" fmla="*/ 178259 h 178288"/>
                <a:gd name="connsiteX4" fmla="*/ 59875 w 147681"/>
                <a:gd name="connsiteY4" fmla="*/ 77562 h 178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81" h="178288">
                  <a:moveTo>
                    <a:pt x="59875" y="77562"/>
                  </a:moveTo>
                  <a:cubicBezTo>
                    <a:pt x="101667" y="27394"/>
                    <a:pt x="146235" y="-2051"/>
                    <a:pt x="147569" y="111"/>
                  </a:cubicBezTo>
                  <a:cubicBezTo>
                    <a:pt x="150093" y="3283"/>
                    <a:pt x="109816" y="36296"/>
                    <a:pt x="69034" y="85239"/>
                  </a:cubicBezTo>
                  <a:cubicBezTo>
                    <a:pt x="27495" y="133677"/>
                    <a:pt x="3192" y="179628"/>
                    <a:pt x="343" y="178259"/>
                  </a:cubicBezTo>
                  <a:cubicBezTo>
                    <a:pt x="-2938" y="177177"/>
                    <a:pt x="17327" y="127190"/>
                    <a:pt x="59875" y="77562"/>
                  </a:cubicBezTo>
                </a:path>
              </a:pathLst>
            </a:custGeom>
            <a:solidFill>
              <a:srgbClr val="8FA2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6" name="Freeform 535">
              <a:extLst>
                <a:ext uri="{FF2B5EF4-FFF2-40B4-BE49-F238E27FC236}">
                  <a16:creationId xmlns:a16="http://schemas.microsoft.com/office/drawing/2014/main" id="{47157993-6CB4-F67B-9873-D5DD296E2D33}"/>
                </a:ext>
              </a:extLst>
            </p:cNvPr>
            <p:cNvSpPr/>
            <p:nvPr/>
          </p:nvSpPr>
          <p:spPr>
            <a:xfrm>
              <a:off x="3807557" y="-4737871"/>
              <a:ext cx="168735" cy="357366"/>
            </a:xfrm>
            <a:custGeom>
              <a:avLst/>
              <a:gdLst>
                <a:gd name="connsiteX0" fmla="*/ 66980 w 168735"/>
                <a:gd name="connsiteY0" fmla="*/ 13848 h 357366"/>
                <a:gd name="connsiteX1" fmla="*/ 111007 w 168735"/>
                <a:gd name="connsiteY1" fmla="*/ 140494 h 357366"/>
                <a:gd name="connsiteX2" fmla="*/ 168736 w 168735"/>
                <a:gd name="connsiteY2" fmla="*/ 352375 h 357366"/>
                <a:gd name="connsiteX3" fmla="*/ 14984 w 168735"/>
                <a:gd name="connsiteY3" fmla="*/ 264797 h 357366"/>
                <a:gd name="connsiteX4" fmla="*/ 66980 w 168735"/>
                <a:gd name="connsiteY4" fmla="*/ 13848 h 35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735" h="357366">
                  <a:moveTo>
                    <a:pt x="66980" y="13848"/>
                  </a:moveTo>
                  <a:cubicBezTo>
                    <a:pt x="66980" y="13848"/>
                    <a:pt x="107040" y="38644"/>
                    <a:pt x="111007" y="140494"/>
                  </a:cubicBezTo>
                  <a:cubicBezTo>
                    <a:pt x="115009" y="242308"/>
                    <a:pt x="115261" y="301522"/>
                    <a:pt x="168736" y="352375"/>
                  </a:cubicBezTo>
                  <a:cubicBezTo>
                    <a:pt x="168736" y="352375"/>
                    <a:pt x="25982" y="388811"/>
                    <a:pt x="14984" y="264797"/>
                  </a:cubicBezTo>
                  <a:cubicBezTo>
                    <a:pt x="3878" y="140854"/>
                    <a:pt x="-30449" y="-53620"/>
                    <a:pt x="66980" y="13848"/>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7" name="Freeform 536">
              <a:extLst>
                <a:ext uri="{FF2B5EF4-FFF2-40B4-BE49-F238E27FC236}">
                  <a16:creationId xmlns:a16="http://schemas.microsoft.com/office/drawing/2014/main" id="{9C6B8A7A-39E2-DCB9-9C9F-C89E81E07264}"/>
                </a:ext>
              </a:extLst>
            </p:cNvPr>
            <p:cNvSpPr/>
            <p:nvPr/>
          </p:nvSpPr>
          <p:spPr>
            <a:xfrm>
              <a:off x="2977643" y="-4909637"/>
              <a:ext cx="919965" cy="913551"/>
            </a:xfrm>
            <a:custGeom>
              <a:avLst/>
              <a:gdLst>
                <a:gd name="connsiteX0" fmla="*/ 344 w 919965"/>
                <a:gd name="connsiteY0" fmla="*/ 474550 h 913551"/>
                <a:gd name="connsiteX1" fmla="*/ 497478 w 919965"/>
                <a:gd name="connsiteY1" fmla="*/ 913160 h 913551"/>
                <a:gd name="connsiteX2" fmla="*/ 919574 w 919965"/>
                <a:gd name="connsiteY2" fmla="*/ 436743 h 913551"/>
                <a:gd name="connsiteX3" fmla="*/ 442273 w 919965"/>
                <a:gd name="connsiteY3" fmla="*/ 403 h 913551"/>
                <a:gd name="connsiteX4" fmla="*/ 344 w 919965"/>
                <a:gd name="connsiteY4" fmla="*/ 474550 h 913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965" h="913551">
                  <a:moveTo>
                    <a:pt x="344" y="474550"/>
                  </a:moveTo>
                  <a:cubicBezTo>
                    <a:pt x="10188" y="726039"/>
                    <a:pt x="243593" y="923540"/>
                    <a:pt x="497478" y="913160"/>
                  </a:cubicBezTo>
                  <a:cubicBezTo>
                    <a:pt x="751183" y="902672"/>
                    <a:pt x="929454" y="688160"/>
                    <a:pt x="919574" y="436743"/>
                  </a:cubicBezTo>
                  <a:cubicBezTo>
                    <a:pt x="909766" y="185362"/>
                    <a:pt x="695978" y="-10085"/>
                    <a:pt x="442273" y="403"/>
                  </a:cubicBezTo>
                  <a:cubicBezTo>
                    <a:pt x="188424" y="10819"/>
                    <a:pt x="-9391" y="223096"/>
                    <a:pt x="344" y="47455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8" name="Freeform 537">
              <a:extLst>
                <a:ext uri="{FF2B5EF4-FFF2-40B4-BE49-F238E27FC236}">
                  <a16:creationId xmlns:a16="http://schemas.microsoft.com/office/drawing/2014/main" id="{1E841298-6D01-5079-C2D9-42173A43F835}"/>
                </a:ext>
              </a:extLst>
            </p:cNvPr>
            <p:cNvSpPr/>
            <p:nvPr/>
          </p:nvSpPr>
          <p:spPr>
            <a:xfrm>
              <a:off x="2894527" y="-4610275"/>
              <a:ext cx="194059" cy="424261"/>
            </a:xfrm>
            <a:custGeom>
              <a:avLst/>
              <a:gdLst>
                <a:gd name="connsiteX0" fmla="*/ 177319 w 194059"/>
                <a:gd name="connsiteY0" fmla="*/ 40216 h 424261"/>
                <a:gd name="connsiteX1" fmla="*/ 183485 w 194059"/>
                <a:gd name="connsiteY1" fmla="*/ 119613 h 424261"/>
                <a:gd name="connsiteX2" fmla="*/ 165528 w 194059"/>
                <a:gd name="connsiteY2" fmla="*/ 424262 h 424261"/>
                <a:gd name="connsiteX3" fmla="*/ 31320 w 194059"/>
                <a:gd name="connsiteY3" fmla="*/ 264892 h 424261"/>
                <a:gd name="connsiteX4" fmla="*/ 177319 w 194059"/>
                <a:gd name="connsiteY4" fmla="*/ 40216 h 42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059" h="424261">
                  <a:moveTo>
                    <a:pt x="177319" y="40216"/>
                  </a:moveTo>
                  <a:cubicBezTo>
                    <a:pt x="177319" y="40216"/>
                    <a:pt x="210457" y="21259"/>
                    <a:pt x="183485" y="119613"/>
                  </a:cubicBezTo>
                  <a:cubicBezTo>
                    <a:pt x="156550" y="217823"/>
                    <a:pt x="69289" y="217859"/>
                    <a:pt x="165528" y="424262"/>
                  </a:cubicBezTo>
                  <a:cubicBezTo>
                    <a:pt x="165528" y="424262"/>
                    <a:pt x="78628" y="380004"/>
                    <a:pt x="31320" y="264892"/>
                  </a:cubicBezTo>
                  <a:cubicBezTo>
                    <a:pt x="-71265" y="15168"/>
                    <a:pt x="104843" y="-53705"/>
                    <a:pt x="177319" y="40216"/>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539" name="Freeform 538">
              <a:extLst>
                <a:ext uri="{FF2B5EF4-FFF2-40B4-BE49-F238E27FC236}">
                  <a16:creationId xmlns:a16="http://schemas.microsoft.com/office/drawing/2014/main" id="{29ACFDAF-8C91-9A94-352D-907F2B36328D}"/>
                </a:ext>
              </a:extLst>
            </p:cNvPr>
            <p:cNvSpPr/>
            <p:nvPr/>
          </p:nvSpPr>
          <p:spPr>
            <a:xfrm>
              <a:off x="2786627" y="-5034115"/>
              <a:ext cx="1208531" cy="530303"/>
            </a:xfrm>
            <a:custGeom>
              <a:avLst/>
              <a:gdLst>
                <a:gd name="connsiteX0" fmla="*/ 834818 w 1208531"/>
                <a:gd name="connsiteY0" fmla="*/ 262014 h 530303"/>
                <a:gd name="connsiteX1" fmla="*/ 964266 w 1208531"/>
                <a:gd name="connsiteY1" fmla="*/ 374424 h 530303"/>
                <a:gd name="connsiteX2" fmla="*/ 1062669 w 1208531"/>
                <a:gd name="connsiteY2" fmla="*/ 359756 h 530303"/>
                <a:gd name="connsiteX3" fmla="*/ 1168031 w 1208531"/>
                <a:gd name="connsiteY3" fmla="*/ 370604 h 530303"/>
                <a:gd name="connsiteX4" fmla="*/ 1200267 w 1208531"/>
                <a:gd name="connsiteY4" fmla="*/ 323499 h 530303"/>
                <a:gd name="connsiteX5" fmla="*/ 1085494 w 1208531"/>
                <a:gd name="connsiteY5" fmla="*/ 233362 h 530303"/>
                <a:gd name="connsiteX6" fmla="*/ 842570 w 1208531"/>
                <a:gd name="connsiteY6" fmla="*/ 103906 h 530303"/>
                <a:gd name="connsiteX7" fmla="*/ 614863 w 1208531"/>
                <a:gd name="connsiteY7" fmla="*/ 254 h 530303"/>
                <a:gd name="connsiteX8" fmla="*/ 257888 w 1208531"/>
                <a:gd name="connsiteY8" fmla="*/ 201539 h 530303"/>
                <a:gd name="connsiteX9" fmla="*/ 51275 w 1208531"/>
                <a:gd name="connsiteY9" fmla="*/ 252680 h 530303"/>
                <a:gd name="connsiteX10" fmla="*/ 123066 w 1208531"/>
                <a:gd name="connsiteY10" fmla="*/ 350782 h 530303"/>
                <a:gd name="connsiteX11" fmla="*/ 0 w 1208531"/>
                <a:gd name="connsiteY11" fmla="*/ 497682 h 530303"/>
                <a:gd name="connsiteX12" fmla="*/ 280136 w 1208531"/>
                <a:gd name="connsiteY12" fmla="*/ 496349 h 530303"/>
                <a:gd name="connsiteX13" fmla="*/ 549778 w 1208531"/>
                <a:gd name="connsiteY13" fmla="*/ 336366 h 530303"/>
                <a:gd name="connsiteX14" fmla="*/ 580392 w 1208531"/>
                <a:gd name="connsiteY14" fmla="*/ 432990 h 530303"/>
                <a:gd name="connsiteX15" fmla="*/ 716222 w 1208531"/>
                <a:gd name="connsiteY15" fmla="*/ 272394 h 530303"/>
                <a:gd name="connsiteX16" fmla="*/ 755346 w 1208531"/>
                <a:gd name="connsiteY16" fmla="*/ 376875 h 530303"/>
                <a:gd name="connsiteX17" fmla="*/ 834818 w 1208531"/>
                <a:gd name="connsiteY17" fmla="*/ 262014 h 53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08531" h="530303">
                  <a:moveTo>
                    <a:pt x="834818" y="262014"/>
                  </a:moveTo>
                  <a:cubicBezTo>
                    <a:pt x="834818" y="262014"/>
                    <a:pt x="845274" y="333410"/>
                    <a:pt x="964266" y="374424"/>
                  </a:cubicBezTo>
                  <a:cubicBezTo>
                    <a:pt x="1083294" y="415546"/>
                    <a:pt x="1067717" y="371757"/>
                    <a:pt x="1062669" y="359756"/>
                  </a:cubicBezTo>
                  <a:cubicBezTo>
                    <a:pt x="1062669" y="359756"/>
                    <a:pt x="1116035" y="383506"/>
                    <a:pt x="1168031" y="370604"/>
                  </a:cubicBezTo>
                  <a:cubicBezTo>
                    <a:pt x="1220063" y="357846"/>
                    <a:pt x="1210976" y="321517"/>
                    <a:pt x="1200267" y="323499"/>
                  </a:cubicBezTo>
                  <a:cubicBezTo>
                    <a:pt x="1189449" y="325590"/>
                    <a:pt x="1136732" y="318454"/>
                    <a:pt x="1085494" y="233362"/>
                  </a:cubicBezTo>
                  <a:cubicBezTo>
                    <a:pt x="1034399" y="148199"/>
                    <a:pt x="957199" y="31969"/>
                    <a:pt x="842570" y="103906"/>
                  </a:cubicBezTo>
                  <a:cubicBezTo>
                    <a:pt x="842570" y="103906"/>
                    <a:pt x="812858" y="7390"/>
                    <a:pt x="614863" y="254"/>
                  </a:cubicBezTo>
                  <a:cubicBezTo>
                    <a:pt x="416832" y="-6882"/>
                    <a:pt x="340353" y="138396"/>
                    <a:pt x="257888" y="201539"/>
                  </a:cubicBezTo>
                  <a:cubicBezTo>
                    <a:pt x="175206" y="264573"/>
                    <a:pt x="132946" y="287639"/>
                    <a:pt x="51275" y="252680"/>
                  </a:cubicBezTo>
                  <a:cubicBezTo>
                    <a:pt x="51275" y="252680"/>
                    <a:pt x="11575" y="303425"/>
                    <a:pt x="123066" y="350782"/>
                  </a:cubicBezTo>
                  <a:cubicBezTo>
                    <a:pt x="123066" y="350782"/>
                    <a:pt x="103198" y="450650"/>
                    <a:pt x="0" y="497682"/>
                  </a:cubicBezTo>
                  <a:cubicBezTo>
                    <a:pt x="0" y="497682"/>
                    <a:pt x="128619" y="571961"/>
                    <a:pt x="280136" y="496349"/>
                  </a:cubicBezTo>
                  <a:cubicBezTo>
                    <a:pt x="280136" y="496349"/>
                    <a:pt x="437205" y="512423"/>
                    <a:pt x="549778" y="336366"/>
                  </a:cubicBezTo>
                  <a:cubicBezTo>
                    <a:pt x="549778" y="336366"/>
                    <a:pt x="557711" y="432053"/>
                    <a:pt x="580392" y="432990"/>
                  </a:cubicBezTo>
                  <a:cubicBezTo>
                    <a:pt x="603072" y="434179"/>
                    <a:pt x="716222" y="272394"/>
                    <a:pt x="716222" y="272394"/>
                  </a:cubicBezTo>
                  <a:cubicBezTo>
                    <a:pt x="716222" y="272394"/>
                    <a:pt x="728518" y="373956"/>
                    <a:pt x="755346" y="376875"/>
                  </a:cubicBezTo>
                  <a:cubicBezTo>
                    <a:pt x="782245" y="379830"/>
                    <a:pt x="834818" y="262014"/>
                    <a:pt x="834818" y="262014"/>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0" name="Freeform 539">
              <a:extLst>
                <a:ext uri="{FF2B5EF4-FFF2-40B4-BE49-F238E27FC236}">
                  <a16:creationId xmlns:a16="http://schemas.microsoft.com/office/drawing/2014/main" id="{0C224916-023A-BF68-3FB9-885958CBA86C}"/>
                </a:ext>
              </a:extLst>
            </p:cNvPr>
            <p:cNvSpPr/>
            <p:nvPr/>
          </p:nvSpPr>
          <p:spPr>
            <a:xfrm>
              <a:off x="3620681" y="-4920129"/>
              <a:ext cx="20892" cy="148039"/>
            </a:xfrm>
            <a:custGeom>
              <a:avLst/>
              <a:gdLst>
                <a:gd name="connsiteX0" fmla="*/ 763 w 20892"/>
                <a:gd name="connsiteY0" fmla="*/ 148028 h 148039"/>
                <a:gd name="connsiteX1" fmla="*/ 19838 w 20892"/>
                <a:gd name="connsiteY1" fmla="*/ 75010 h 148039"/>
                <a:gd name="connsiteX2" fmla="*/ 12049 w 20892"/>
                <a:gd name="connsiteY2" fmla="*/ 10 h 148039"/>
                <a:gd name="connsiteX3" fmla="*/ 9093 w 20892"/>
                <a:gd name="connsiteY3" fmla="*/ 74145 h 148039"/>
                <a:gd name="connsiteX4" fmla="*/ 763 w 20892"/>
                <a:gd name="connsiteY4" fmla="*/ 148028 h 148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92" h="148039">
                  <a:moveTo>
                    <a:pt x="763" y="148028"/>
                  </a:moveTo>
                  <a:cubicBezTo>
                    <a:pt x="3071" y="148749"/>
                    <a:pt x="16196" y="117033"/>
                    <a:pt x="19838" y="75010"/>
                  </a:cubicBezTo>
                  <a:cubicBezTo>
                    <a:pt x="23913" y="32987"/>
                    <a:pt x="15078" y="-675"/>
                    <a:pt x="12049" y="10"/>
                  </a:cubicBezTo>
                  <a:cubicBezTo>
                    <a:pt x="9093" y="623"/>
                    <a:pt x="13023" y="33492"/>
                    <a:pt x="9093" y="74145"/>
                  </a:cubicBezTo>
                  <a:cubicBezTo>
                    <a:pt x="5631" y="114727"/>
                    <a:pt x="-2518" y="146911"/>
                    <a:pt x="763" y="148028"/>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1" name="Freeform 540">
              <a:extLst>
                <a:ext uri="{FF2B5EF4-FFF2-40B4-BE49-F238E27FC236}">
                  <a16:creationId xmlns:a16="http://schemas.microsoft.com/office/drawing/2014/main" id="{B82720AB-37F7-E2D2-D6D6-C165A3AAC46E}"/>
                </a:ext>
              </a:extLst>
            </p:cNvPr>
            <p:cNvSpPr/>
            <p:nvPr/>
          </p:nvSpPr>
          <p:spPr>
            <a:xfrm>
              <a:off x="3502774" y="-4950533"/>
              <a:ext cx="106494" cy="188898"/>
            </a:xfrm>
            <a:custGeom>
              <a:avLst/>
              <a:gdLst>
                <a:gd name="connsiteX0" fmla="*/ 76 w 106494"/>
                <a:gd name="connsiteY0" fmla="*/ 188812 h 188898"/>
                <a:gd name="connsiteX1" fmla="*/ 46482 w 106494"/>
                <a:gd name="connsiteY1" fmla="*/ 80619 h 188898"/>
                <a:gd name="connsiteX2" fmla="*/ 74860 w 106494"/>
                <a:gd name="connsiteY2" fmla="*/ 8683 h 188898"/>
                <a:gd name="connsiteX3" fmla="*/ 106447 w 106494"/>
                <a:gd name="connsiteY3" fmla="*/ 8971 h 188898"/>
                <a:gd name="connsiteX4" fmla="*/ 71723 w 106494"/>
                <a:gd name="connsiteY4" fmla="*/ 1691 h 188898"/>
                <a:gd name="connsiteX5" fmla="*/ 36206 w 106494"/>
                <a:gd name="connsiteY5" fmla="*/ 77880 h 188898"/>
                <a:gd name="connsiteX6" fmla="*/ 76 w 106494"/>
                <a:gd name="connsiteY6" fmla="*/ 188812 h 18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494" h="188898">
                  <a:moveTo>
                    <a:pt x="76" y="188812"/>
                  </a:moveTo>
                  <a:cubicBezTo>
                    <a:pt x="3465" y="191191"/>
                    <a:pt x="31663" y="144158"/>
                    <a:pt x="46482" y="80619"/>
                  </a:cubicBezTo>
                  <a:cubicBezTo>
                    <a:pt x="56471" y="50742"/>
                    <a:pt x="57660" y="16576"/>
                    <a:pt x="74860" y="8683"/>
                  </a:cubicBezTo>
                  <a:cubicBezTo>
                    <a:pt x="92276" y="1547"/>
                    <a:pt x="106231" y="11422"/>
                    <a:pt x="106447" y="8971"/>
                  </a:cubicBezTo>
                  <a:cubicBezTo>
                    <a:pt x="107312" y="9512"/>
                    <a:pt x="96315" y="-4796"/>
                    <a:pt x="71723" y="1691"/>
                  </a:cubicBezTo>
                  <a:cubicBezTo>
                    <a:pt x="46482" y="13764"/>
                    <a:pt x="46591" y="48724"/>
                    <a:pt x="36206" y="77880"/>
                  </a:cubicBezTo>
                  <a:cubicBezTo>
                    <a:pt x="21170" y="141095"/>
                    <a:pt x="-1475" y="187371"/>
                    <a:pt x="76" y="188812"/>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2" name="Freeform 541">
              <a:extLst>
                <a:ext uri="{FF2B5EF4-FFF2-40B4-BE49-F238E27FC236}">
                  <a16:creationId xmlns:a16="http://schemas.microsoft.com/office/drawing/2014/main" id="{AF6578AE-63C5-95C2-D6F7-49BAB75334AE}"/>
                </a:ext>
              </a:extLst>
            </p:cNvPr>
            <p:cNvSpPr/>
            <p:nvPr/>
          </p:nvSpPr>
          <p:spPr>
            <a:xfrm>
              <a:off x="3338244" y="-4996858"/>
              <a:ext cx="223805" cy="292964"/>
            </a:xfrm>
            <a:custGeom>
              <a:avLst/>
              <a:gdLst>
                <a:gd name="connsiteX0" fmla="*/ 0 w 223805"/>
                <a:gd name="connsiteY0" fmla="*/ 292909 h 292964"/>
                <a:gd name="connsiteX1" fmla="*/ 76335 w 223805"/>
                <a:gd name="connsiteY1" fmla="*/ 107085 h 292964"/>
                <a:gd name="connsiteX2" fmla="*/ 166048 w 223805"/>
                <a:gd name="connsiteY2" fmla="*/ 9200 h 292964"/>
                <a:gd name="connsiteX3" fmla="*/ 223777 w 223805"/>
                <a:gd name="connsiteY3" fmla="*/ 8227 h 292964"/>
                <a:gd name="connsiteX4" fmla="*/ 164533 w 223805"/>
                <a:gd name="connsiteY4" fmla="*/ 1812 h 292964"/>
                <a:gd name="connsiteX5" fmla="*/ 66527 w 223805"/>
                <a:gd name="connsiteY5" fmla="*/ 102724 h 292964"/>
                <a:gd name="connsiteX6" fmla="*/ 0 w 223805"/>
                <a:gd name="connsiteY6" fmla="*/ 292909 h 29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05" h="292964">
                  <a:moveTo>
                    <a:pt x="0" y="292909"/>
                  </a:moveTo>
                  <a:cubicBezTo>
                    <a:pt x="5914" y="295468"/>
                    <a:pt x="33823" y="208755"/>
                    <a:pt x="76335" y="107085"/>
                  </a:cubicBezTo>
                  <a:cubicBezTo>
                    <a:pt x="95590" y="54719"/>
                    <a:pt x="129052" y="15219"/>
                    <a:pt x="166048" y="9200"/>
                  </a:cubicBezTo>
                  <a:cubicBezTo>
                    <a:pt x="201060" y="1415"/>
                    <a:pt x="223705" y="10137"/>
                    <a:pt x="223777" y="8227"/>
                  </a:cubicBezTo>
                  <a:cubicBezTo>
                    <a:pt x="224714" y="7506"/>
                    <a:pt x="202358" y="-4459"/>
                    <a:pt x="164533" y="1812"/>
                  </a:cubicBezTo>
                  <a:cubicBezTo>
                    <a:pt x="124256" y="5668"/>
                    <a:pt x="84953" y="50790"/>
                    <a:pt x="66527" y="102724"/>
                  </a:cubicBezTo>
                  <a:cubicBezTo>
                    <a:pt x="23221" y="206124"/>
                    <a:pt x="649" y="292837"/>
                    <a:pt x="0" y="292909"/>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3" name="Freeform 542">
              <a:extLst>
                <a:ext uri="{FF2B5EF4-FFF2-40B4-BE49-F238E27FC236}">
                  <a16:creationId xmlns:a16="http://schemas.microsoft.com/office/drawing/2014/main" id="{D3C89C74-C5BD-3381-CCA7-75058AD6051B}"/>
                </a:ext>
              </a:extLst>
            </p:cNvPr>
            <p:cNvSpPr/>
            <p:nvPr/>
          </p:nvSpPr>
          <p:spPr>
            <a:xfrm>
              <a:off x="2793111" y="-5017028"/>
              <a:ext cx="733550" cy="488004"/>
            </a:xfrm>
            <a:custGeom>
              <a:avLst/>
              <a:gdLst>
                <a:gd name="connsiteX0" fmla="*/ 6 w 733550"/>
                <a:gd name="connsiteY0" fmla="*/ 486470 h 488004"/>
                <a:gd name="connsiteX1" fmla="*/ 134611 w 733550"/>
                <a:gd name="connsiteY1" fmla="*/ 470972 h 488004"/>
                <a:gd name="connsiteX2" fmla="*/ 392679 w 733550"/>
                <a:gd name="connsiteY2" fmla="*/ 274372 h 488004"/>
                <a:gd name="connsiteX3" fmla="*/ 606612 w 733550"/>
                <a:gd name="connsiteY3" fmla="*/ 32578 h 488004"/>
                <a:gd name="connsiteX4" fmla="*/ 733321 w 733550"/>
                <a:gd name="connsiteY4" fmla="*/ 11458 h 488004"/>
                <a:gd name="connsiteX5" fmla="*/ 602754 w 733550"/>
                <a:gd name="connsiteY5" fmla="*/ 26019 h 488004"/>
                <a:gd name="connsiteX6" fmla="*/ 384350 w 733550"/>
                <a:gd name="connsiteY6" fmla="*/ 267453 h 488004"/>
                <a:gd name="connsiteX7" fmla="*/ 132087 w 733550"/>
                <a:gd name="connsiteY7" fmla="*/ 463728 h 488004"/>
                <a:gd name="connsiteX8" fmla="*/ 6 w 733550"/>
                <a:gd name="connsiteY8" fmla="*/ 486470 h 4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3550" h="488004">
                  <a:moveTo>
                    <a:pt x="6" y="486470"/>
                  </a:moveTo>
                  <a:cubicBezTo>
                    <a:pt x="-679" y="485749"/>
                    <a:pt x="53084" y="496164"/>
                    <a:pt x="134611" y="470972"/>
                  </a:cubicBezTo>
                  <a:cubicBezTo>
                    <a:pt x="216896" y="447654"/>
                    <a:pt x="312666" y="373339"/>
                    <a:pt x="392679" y="274372"/>
                  </a:cubicBezTo>
                  <a:cubicBezTo>
                    <a:pt x="475180" y="177676"/>
                    <a:pt x="534244" y="75286"/>
                    <a:pt x="606612" y="32578"/>
                  </a:cubicBezTo>
                  <a:cubicBezTo>
                    <a:pt x="678729" y="-14923"/>
                    <a:pt x="735664" y="12756"/>
                    <a:pt x="733321" y="11458"/>
                  </a:cubicBezTo>
                  <a:cubicBezTo>
                    <a:pt x="737720" y="10269"/>
                    <a:pt x="678584" y="-21411"/>
                    <a:pt x="602754" y="26019"/>
                  </a:cubicBezTo>
                  <a:cubicBezTo>
                    <a:pt x="526707" y="69051"/>
                    <a:pt x="466310" y="171802"/>
                    <a:pt x="384350" y="267453"/>
                  </a:cubicBezTo>
                  <a:cubicBezTo>
                    <a:pt x="304842" y="365843"/>
                    <a:pt x="212100" y="439005"/>
                    <a:pt x="132087" y="463728"/>
                  </a:cubicBezTo>
                  <a:cubicBezTo>
                    <a:pt x="53048" y="490290"/>
                    <a:pt x="-390" y="482938"/>
                    <a:pt x="6" y="486470"/>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4" name="Freeform 543">
              <a:extLst>
                <a:ext uri="{FF2B5EF4-FFF2-40B4-BE49-F238E27FC236}">
                  <a16:creationId xmlns:a16="http://schemas.microsoft.com/office/drawing/2014/main" id="{373FBD65-5A07-F968-1D0E-46496833210F}"/>
                </a:ext>
              </a:extLst>
            </p:cNvPr>
            <p:cNvSpPr/>
            <p:nvPr/>
          </p:nvSpPr>
          <p:spPr>
            <a:xfrm>
              <a:off x="3078913" y="-4995204"/>
              <a:ext cx="413254" cy="454935"/>
            </a:xfrm>
            <a:custGeom>
              <a:avLst/>
              <a:gdLst>
                <a:gd name="connsiteX0" fmla="*/ 37 w 413254"/>
                <a:gd name="connsiteY0" fmla="*/ 454914 h 454935"/>
                <a:gd name="connsiteX1" fmla="*/ 70891 w 413254"/>
                <a:gd name="connsiteY1" fmla="*/ 395520 h 454935"/>
                <a:gd name="connsiteX2" fmla="*/ 197996 w 413254"/>
                <a:gd name="connsiteY2" fmla="*/ 212543 h 454935"/>
                <a:gd name="connsiteX3" fmla="*/ 332132 w 413254"/>
                <a:gd name="connsiteY3" fmla="*/ 37820 h 454935"/>
                <a:gd name="connsiteX4" fmla="*/ 413155 w 413254"/>
                <a:gd name="connsiteY4" fmla="*/ 3437 h 454935"/>
                <a:gd name="connsiteX5" fmla="*/ 327192 w 413254"/>
                <a:gd name="connsiteY5" fmla="*/ 31945 h 454935"/>
                <a:gd name="connsiteX6" fmla="*/ 188946 w 413254"/>
                <a:gd name="connsiteY6" fmla="*/ 206813 h 454935"/>
                <a:gd name="connsiteX7" fmla="*/ 65122 w 413254"/>
                <a:gd name="connsiteY7" fmla="*/ 390618 h 454935"/>
                <a:gd name="connsiteX8" fmla="*/ 37 w 413254"/>
                <a:gd name="connsiteY8" fmla="*/ 454914 h 45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254" h="454935">
                  <a:moveTo>
                    <a:pt x="37" y="454914"/>
                  </a:moveTo>
                  <a:cubicBezTo>
                    <a:pt x="1" y="455599"/>
                    <a:pt x="33427" y="439561"/>
                    <a:pt x="70891" y="395520"/>
                  </a:cubicBezTo>
                  <a:cubicBezTo>
                    <a:pt x="108788" y="352127"/>
                    <a:pt x="150904" y="285345"/>
                    <a:pt x="197996" y="212543"/>
                  </a:cubicBezTo>
                  <a:cubicBezTo>
                    <a:pt x="245449" y="140246"/>
                    <a:pt x="288791" y="74148"/>
                    <a:pt x="332132" y="37820"/>
                  </a:cubicBezTo>
                  <a:cubicBezTo>
                    <a:pt x="374681" y="-2293"/>
                    <a:pt x="413912" y="2104"/>
                    <a:pt x="413155" y="3437"/>
                  </a:cubicBezTo>
                  <a:cubicBezTo>
                    <a:pt x="415607" y="-851"/>
                    <a:pt x="372157" y="-8096"/>
                    <a:pt x="327192" y="31945"/>
                  </a:cubicBezTo>
                  <a:cubicBezTo>
                    <a:pt x="281218" y="68130"/>
                    <a:pt x="236434" y="134408"/>
                    <a:pt x="188946" y="206813"/>
                  </a:cubicBezTo>
                  <a:cubicBezTo>
                    <a:pt x="141637" y="279722"/>
                    <a:pt x="100892" y="346866"/>
                    <a:pt x="65122" y="390618"/>
                  </a:cubicBezTo>
                  <a:cubicBezTo>
                    <a:pt x="29857" y="435092"/>
                    <a:pt x="-1225" y="452860"/>
                    <a:pt x="37" y="454914"/>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5" name="Freeform 544">
              <a:extLst>
                <a:ext uri="{FF2B5EF4-FFF2-40B4-BE49-F238E27FC236}">
                  <a16:creationId xmlns:a16="http://schemas.microsoft.com/office/drawing/2014/main" id="{8ABD06D7-4C7F-05DB-85A9-1D59EB6CB337}"/>
                </a:ext>
              </a:extLst>
            </p:cNvPr>
            <p:cNvSpPr/>
            <p:nvPr/>
          </p:nvSpPr>
          <p:spPr>
            <a:xfrm>
              <a:off x="2909684" y="-5024979"/>
              <a:ext cx="434626" cy="342109"/>
            </a:xfrm>
            <a:custGeom>
              <a:avLst/>
              <a:gdLst>
                <a:gd name="connsiteX0" fmla="*/ 9 w 434626"/>
                <a:gd name="connsiteY0" fmla="*/ 341645 h 342109"/>
                <a:gd name="connsiteX1" fmla="*/ 82654 w 434626"/>
                <a:gd name="connsiteY1" fmla="*/ 325211 h 342109"/>
                <a:gd name="connsiteX2" fmla="*/ 229483 w 434626"/>
                <a:gd name="connsiteY2" fmla="*/ 186528 h 342109"/>
                <a:gd name="connsiteX3" fmla="*/ 360554 w 434626"/>
                <a:gd name="connsiteY3" fmla="*/ 36131 h 342109"/>
                <a:gd name="connsiteX4" fmla="*/ 434618 w 434626"/>
                <a:gd name="connsiteY4" fmla="*/ 452 h 342109"/>
                <a:gd name="connsiteX5" fmla="*/ 356119 w 434626"/>
                <a:gd name="connsiteY5" fmla="*/ 29969 h 342109"/>
                <a:gd name="connsiteX6" fmla="*/ 220685 w 434626"/>
                <a:gd name="connsiteY6" fmla="*/ 180401 h 342109"/>
                <a:gd name="connsiteX7" fmla="*/ 79409 w 434626"/>
                <a:gd name="connsiteY7" fmla="*/ 318291 h 342109"/>
                <a:gd name="connsiteX8" fmla="*/ 9 w 434626"/>
                <a:gd name="connsiteY8" fmla="*/ 341645 h 3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6" h="342109">
                  <a:moveTo>
                    <a:pt x="9" y="341645"/>
                  </a:moveTo>
                  <a:cubicBezTo>
                    <a:pt x="-640" y="341645"/>
                    <a:pt x="33759" y="346439"/>
                    <a:pt x="82654" y="325211"/>
                  </a:cubicBezTo>
                  <a:cubicBezTo>
                    <a:pt x="132811" y="305569"/>
                    <a:pt x="184771" y="251040"/>
                    <a:pt x="229483" y="186528"/>
                  </a:cubicBezTo>
                  <a:cubicBezTo>
                    <a:pt x="274087" y="121367"/>
                    <a:pt x="317609" y="64928"/>
                    <a:pt x="360554" y="36131"/>
                  </a:cubicBezTo>
                  <a:cubicBezTo>
                    <a:pt x="401913" y="5425"/>
                    <a:pt x="435195" y="1821"/>
                    <a:pt x="434618" y="452"/>
                  </a:cubicBezTo>
                  <a:cubicBezTo>
                    <a:pt x="435267" y="-1134"/>
                    <a:pt x="400038" y="-89"/>
                    <a:pt x="356119" y="29969"/>
                  </a:cubicBezTo>
                  <a:cubicBezTo>
                    <a:pt x="310938" y="58044"/>
                    <a:pt x="264892" y="115745"/>
                    <a:pt x="220685" y="180401"/>
                  </a:cubicBezTo>
                  <a:cubicBezTo>
                    <a:pt x="176009" y="244661"/>
                    <a:pt x="126862" y="297820"/>
                    <a:pt x="79409" y="318291"/>
                  </a:cubicBezTo>
                  <a:cubicBezTo>
                    <a:pt x="33219" y="340600"/>
                    <a:pt x="-532" y="338834"/>
                    <a:pt x="9" y="341645"/>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6" name="Freeform 545">
              <a:extLst>
                <a:ext uri="{FF2B5EF4-FFF2-40B4-BE49-F238E27FC236}">
                  <a16:creationId xmlns:a16="http://schemas.microsoft.com/office/drawing/2014/main" id="{38D036E6-C04D-0FAB-6A3B-6B11ADF81E54}"/>
                </a:ext>
              </a:extLst>
            </p:cNvPr>
            <p:cNvSpPr/>
            <p:nvPr/>
          </p:nvSpPr>
          <p:spPr>
            <a:xfrm>
              <a:off x="3642959" y="-4919119"/>
              <a:ext cx="206349" cy="245188"/>
            </a:xfrm>
            <a:custGeom>
              <a:avLst/>
              <a:gdLst>
                <a:gd name="connsiteX0" fmla="*/ 206337 w 206349"/>
                <a:gd name="connsiteY0" fmla="*/ 244760 h 245188"/>
                <a:gd name="connsiteX1" fmla="*/ 111757 w 206349"/>
                <a:gd name="connsiteY1" fmla="*/ 117321 h 245188"/>
                <a:gd name="connsiteX2" fmla="*/ 13 w 206349"/>
                <a:gd name="connsiteY2" fmla="*/ 587 h 245188"/>
                <a:gd name="connsiteX3" fmla="*/ 101877 w 206349"/>
                <a:gd name="connsiteY3" fmla="*/ 121898 h 245188"/>
                <a:gd name="connsiteX4" fmla="*/ 206337 w 206349"/>
                <a:gd name="connsiteY4" fmla="*/ 244760 h 245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49" h="245188">
                  <a:moveTo>
                    <a:pt x="206337" y="244760"/>
                  </a:moveTo>
                  <a:cubicBezTo>
                    <a:pt x="207383" y="242958"/>
                    <a:pt x="141793" y="205404"/>
                    <a:pt x="111757" y="117321"/>
                  </a:cubicBezTo>
                  <a:cubicBezTo>
                    <a:pt x="76816" y="29455"/>
                    <a:pt x="337" y="-5036"/>
                    <a:pt x="13" y="587"/>
                  </a:cubicBezTo>
                  <a:cubicBezTo>
                    <a:pt x="-1069" y="1343"/>
                    <a:pt x="68018" y="36555"/>
                    <a:pt x="101877" y="121898"/>
                  </a:cubicBezTo>
                  <a:cubicBezTo>
                    <a:pt x="132021" y="210990"/>
                    <a:pt x="205940" y="249769"/>
                    <a:pt x="206337" y="244760"/>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7" name="Freeform 546">
              <a:extLst>
                <a:ext uri="{FF2B5EF4-FFF2-40B4-BE49-F238E27FC236}">
                  <a16:creationId xmlns:a16="http://schemas.microsoft.com/office/drawing/2014/main" id="{30212F9B-61DC-F296-5446-EFB2E4DE7CCE}"/>
                </a:ext>
              </a:extLst>
            </p:cNvPr>
            <p:cNvSpPr/>
            <p:nvPr/>
          </p:nvSpPr>
          <p:spPr>
            <a:xfrm>
              <a:off x="3639826" y="-4871515"/>
              <a:ext cx="185537" cy="188481"/>
            </a:xfrm>
            <a:custGeom>
              <a:avLst/>
              <a:gdLst>
                <a:gd name="connsiteX0" fmla="*/ 185491 w 185537"/>
                <a:gd name="connsiteY0" fmla="*/ 188362 h 188481"/>
                <a:gd name="connsiteX1" fmla="*/ 68374 w 185537"/>
                <a:gd name="connsiteY1" fmla="*/ 117290 h 188481"/>
                <a:gd name="connsiteX2" fmla="*/ 874 w 185537"/>
                <a:gd name="connsiteY2" fmla="*/ 15 h 188481"/>
                <a:gd name="connsiteX3" fmla="*/ 60802 w 185537"/>
                <a:gd name="connsiteY3" fmla="*/ 124895 h 188481"/>
                <a:gd name="connsiteX4" fmla="*/ 185491 w 185537"/>
                <a:gd name="connsiteY4" fmla="*/ 188362 h 188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37" h="188481">
                  <a:moveTo>
                    <a:pt x="185491" y="188362"/>
                  </a:moveTo>
                  <a:cubicBezTo>
                    <a:pt x="187510" y="184037"/>
                    <a:pt x="123255" y="170125"/>
                    <a:pt x="68374" y="117290"/>
                  </a:cubicBezTo>
                  <a:cubicBezTo>
                    <a:pt x="12809" y="63951"/>
                    <a:pt x="3362" y="-1138"/>
                    <a:pt x="874" y="15"/>
                  </a:cubicBezTo>
                  <a:cubicBezTo>
                    <a:pt x="-2696" y="-1066"/>
                    <a:pt x="2352" y="68456"/>
                    <a:pt x="60802" y="124895"/>
                  </a:cubicBezTo>
                  <a:cubicBezTo>
                    <a:pt x="118856" y="180577"/>
                    <a:pt x="186284" y="189695"/>
                    <a:pt x="185491" y="188362"/>
                  </a:cubicBezTo>
                </a:path>
              </a:pathLst>
            </a:custGeom>
            <a:solidFill>
              <a:srgbClr val="535A5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8" name="Freeform 547">
              <a:extLst>
                <a:ext uri="{FF2B5EF4-FFF2-40B4-BE49-F238E27FC236}">
                  <a16:creationId xmlns:a16="http://schemas.microsoft.com/office/drawing/2014/main" id="{3F1B9324-D0E0-BC1F-9C07-2701C4F04E43}"/>
                </a:ext>
              </a:extLst>
            </p:cNvPr>
            <p:cNvSpPr/>
            <p:nvPr/>
          </p:nvSpPr>
          <p:spPr>
            <a:xfrm>
              <a:off x="3250792" y="-4557748"/>
              <a:ext cx="113504" cy="47832"/>
            </a:xfrm>
            <a:custGeom>
              <a:avLst/>
              <a:gdLst>
                <a:gd name="connsiteX0" fmla="*/ 696 w 113504"/>
                <a:gd name="connsiteY0" fmla="*/ 47408 h 47832"/>
                <a:gd name="connsiteX1" fmla="*/ 52836 w 113504"/>
                <a:gd name="connsiteY1" fmla="*/ 14287 h 47832"/>
                <a:gd name="connsiteX2" fmla="*/ 112981 w 113504"/>
                <a:gd name="connsiteY2" fmla="*/ 32956 h 47832"/>
                <a:gd name="connsiteX3" fmla="*/ 51791 w 113504"/>
                <a:gd name="connsiteY3" fmla="*/ 51 h 47832"/>
                <a:gd name="connsiteX4" fmla="*/ 696 w 113504"/>
                <a:gd name="connsiteY4" fmla="*/ 47408 h 4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504" h="47832">
                  <a:moveTo>
                    <a:pt x="696" y="47408"/>
                  </a:moveTo>
                  <a:cubicBezTo>
                    <a:pt x="6574" y="51949"/>
                    <a:pt x="22944" y="18684"/>
                    <a:pt x="52836" y="14287"/>
                  </a:cubicBezTo>
                  <a:cubicBezTo>
                    <a:pt x="83486" y="11836"/>
                    <a:pt x="109556" y="38074"/>
                    <a:pt x="112981" y="32956"/>
                  </a:cubicBezTo>
                  <a:cubicBezTo>
                    <a:pt x="117092" y="31154"/>
                    <a:pt x="97007" y="-1463"/>
                    <a:pt x="51791" y="51"/>
                  </a:cubicBezTo>
                  <a:cubicBezTo>
                    <a:pt x="5780" y="8845"/>
                    <a:pt x="-2801" y="47949"/>
                    <a:pt x="696" y="4740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49" name="Freeform 548">
              <a:extLst>
                <a:ext uri="{FF2B5EF4-FFF2-40B4-BE49-F238E27FC236}">
                  <a16:creationId xmlns:a16="http://schemas.microsoft.com/office/drawing/2014/main" id="{5952F716-6E4A-B38E-90D8-48EABE4D287F}"/>
                </a:ext>
              </a:extLst>
            </p:cNvPr>
            <p:cNvSpPr/>
            <p:nvPr/>
          </p:nvSpPr>
          <p:spPr>
            <a:xfrm>
              <a:off x="3659627" y="-4609919"/>
              <a:ext cx="114113" cy="44543"/>
            </a:xfrm>
            <a:custGeom>
              <a:avLst/>
              <a:gdLst>
                <a:gd name="connsiteX0" fmla="*/ 580 w 114113"/>
                <a:gd name="connsiteY0" fmla="*/ 44005 h 44543"/>
                <a:gd name="connsiteX1" fmla="*/ 56074 w 114113"/>
                <a:gd name="connsiteY1" fmla="*/ 15029 h 44543"/>
                <a:gd name="connsiteX2" fmla="*/ 113550 w 114113"/>
                <a:gd name="connsiteY2" fmla="*/ 36329 h 44543"/>
                <a:gd name="connsiteX3" fmla="*/ 54451 w 114113"/>
                <a:gd name="connsiteY3" fmla="*/ 0 h 44543"/>
                <a:gd name="connsiteX4" fmla="*/ 580 w 114113"/>
                <a:gd name="connsiteY4" fmla="*/ 44005 h 44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113" h="44543">
                  <a:moveTo>
                    <a:pt x="580" y="44005"/>
                  </a:moveTo>
                  <a:cubicBezTo>
                    <a:pt x="6061" y="49015"/>
                    <a:pt x="26073" y="17444"/>
                    <a:pt x="56074" y="15029"/>
                  </a:cubicBezTo>
                  <a:cubicBezTo>
                    <a:pt x="86759" y="14452"/>
                    <a:pt x="109800" y="41302"/>
                    <a:pt x="113550" y="36329"/>
                  </a:cubicBezTo>
                  <a:cubicBezTo>
                    <a:pt x="117625" y="34923"/>
                    <a:pt x="99740" y="1081"/>
                    <a:pt x="54451" y="0"/>
                  </a:cubicBezTo>
                  <a:cubicBezTo>
                    <a:pt x="8116" y="5947"/>
                    <a:pt x="-2845" y="44510"/>
                    <a:pt x="580" y="44005"/>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0" name="Freeform 549">
              <a:extLst>
                <a:ext uri="{FF2B5EF4-FFF2-40B4-BE49-F238E27FC236}">
                  <a16:creationId xmlns:a16="http://schemas.microsoft.com/office/drawing/2014/main" id="{FD652BE6-20A4-B1B1-80BE-09D56F766775}"/>
                </a:ext>
              </a:extLst>
            </p:cNvPr>
            <p:cNvSpPr/>
            <p:nvPr/>
          </p:nvSpPr>
          <p:spPr>
            <a:xfrm>
              <a:off x="3592681" y="-4329668"/>
              <a:ext cx="50232" cy="38693"/>
            </a:xfrm>
            <a:custGeom>
              <a:avLst/>
              <a:gdLst>
                <a:gd name="connsiteX0" fmla="*/ 26 w 50232"/>
                <a:gd name="connsiteY0" fmla="*/ 37300 h 38693"/>
                <a:gd name="connsiteX1" fmla="*/ 32586 w 50232"/>
                <a:gd name="connsiteY1" fmla="*/ 28902 h 38693"/>
                <a:gd name="connsiteX2" fmla="*/ 49894 w 50232"/>
                <a:gd name="connsiteY2" fmla="*/ 34 h 38693"/>
                <a:gd name="connsiteX3" fmla="*/ 28331 w 50232"/>
                <a:gd name="connsiteY3" fmla="*/ 23893 h 38693"/>
                <a:gd name="connsiteX4" fmla="*/ 26 w 50232"/>
                <a:gd name="connsiteY4" fmla="*/ 37300 h 38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32" h="38693">
                  <a:moveTo>
                    <a:pt x="26" y="37300"/>
                  </a:moveTo>
                  <a:cubicBezTo>
                    <a:pt x="-768" y="38669"/>
                    <a:pt x="17045" y="41949"/>
                    <a:pt x="32586" y="28902"/>
                  </a:cubicBezTo>
                  <a:cubicBezTo>
                    <a:pt x="47334" y="16072"/>
                    <a:pt x="51553" y="539"/>
                    <a:pt x="49894" y="34"/>
                  </a:cubicBezTo>
                  <a:cubicBezTo>
                    <a:pt x="48127" y="-759"/>
                    <a:pt x="41348" y="12432"/>
                    <a:pt x="28331" y="23893"/>
                  </a:cubicBezTo>
                  <a:cubicBezTo>
                    <a:pt x="15026" y="35137"/>
                    <a:pt x="26" y="35029"/>
                    <a:pt x="26" y="37300"/>
                  </a:cubicBezTo>
                </a:path>
              </a:pathLst>
            </a:custGeom>
            <a:solidFill>
              <a:srgbClr val="E09F68"/>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1" name="Freeform 550">
              <a:extLst>
                <a:ext uri="{FF2B5EF4-FFF2-40B4-BE49-F238E27FC236}">
                  <a16:creationId xmlns:a16="http://schemas.microsoft.com/office/drawing/2014/main" id="{BACEFC70-E6F9-B70C-0A56-A92BE034EE45}"/>
                </a:ext>
              </a:extLst>
            </p:cNvPr>
            <p:cNvSpPr/>
            <p:nvPr/>
          </p:nvSpPr>
          <p:spPr>
            <a:xfrm>
              <a:off x="3717594" y="-4386887"/>
              <a:ext cx="133705" cy="71679"/>
            </a:xfrm>
            <a:custGeom>
              <a:avLst/>
              <a:gdLst>
                <a:gd name="connsiteX0" fmla="*/ 125 w 133705"/>
                <a:gd name="connsiteY0" fmla="*/ 43703 h 71679"/>
                <a:gd name="connsiteX1" fmla="*/ 71051 w 133705"/>
                <a:gd name="connsiteY1" fmla="*/ 70805 h 71679"/>
                <a:gd name="connsiteX2" fmla="*/ 133576 w 133705"/>
                <a:gd name="connsiteY2" fmla="*/ 28061 h 71679"/>
                <a:gd name="connsiteX3" fmla="*/ 62794 w 133705"/>
                <a:gd name="connsiteY3" fmla="*/ 887 h 71679"/>
                <a:gd name="connsiteX4" fmla="*/ 125 w 133705"/>
                <a:gd name="connsiteY4" fmla="*/ 43703 h 71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705" h="71679">
                  <a:moveTo>
                    <a:pt x="125" y="43703"/>
                  </a:moveTo>
                  <a:cubicBezTo>
                    <a:pt x="2217" y="62984"/>
                    <a:pt x="34092" y="75130"/>
                    <a:pt x="71051" y="70805"/>
                  </a:cubicBezTo>
                  <a:cubicBezTo>
                    <a:pt x="107867" y="66480"/>
                    <a:pt x="135848" y="47199"/>
                    <a:pt x="133576" y="28061"/>
                  </a:cubicBezTo>
                  <a:cubicBezTo>
                    <a:pt x="131413" y="8671"/>
                    <a:pt x="99682" y="-3474"/>
                    <a:pt x="62794" y="887"/>
                  </a:cubicBezTo>
                  <a:cubicBezTo>
                    <a:pt x="25871" y="5284"/>
                    <a:pt x="-2110" y="24457"/>
                    <a:pt x="125" y="43703"/>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2" name="Freeform 551">
              <a:extLst>
                <a:ext uri="{FF2B5EF4-FFF2-40B4-BE49-F238E27FC236}">
                  <a16:creationId xmlns:a16="http://schemas.microsoft.com/office/drawing/2014/main" id="{6AB255AA-95E3-B3FE-7FDC-01E6FCA9DC8E}"/>
                </a:ext>
              </a:extLst>
            </p:cNvPr>
            <p:cNvSpPr/>
            <p:nvPr/>
          </p:nvSpPr>
          <p:spPr>
            <a:xfrm>
              <a:off x="3210245" y="-4324602"/>
              <a:ext cx="133720" cy="71577"/>
            </a:xfrm>
            <a:custGeom>
              <a:avLst/>
              <a:gdLst>
                <a:gd name="connsiteX0" fmla="*/ 137 w 133720"/>
                <a:gd name="connsiteY0" fmla="*/ 43623 h 71577"/>
                <a:gd name="connsiteX1" fmla="*/ 70955 w 133720"/>
                <a:gd name="connsiteY1" fmla="*/ 70653 h 71577"/>
                <a:gd name="connsiteX2" fmla="*/ 133588 w 133720"/>
                <a:gd name="connsiteY2" fmla="*/ 27982 h 71577"/>
                <a:gd name="connsiteX3" fmla="*/ 62697 w 133720"/>
                <a:gd name="connsiteY3" fmla="*/ 879 h 71577"/>
                <a:gd name="connsiteX4" fmla="*/ 137 w 133720"/>
                <a:gd name="connsiteY4" fmla="*/ 43623 h 71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720" h="71577">
                  <a:moveTo>
                    <a:pt x="137" y="43623"/>
                  </a:moveTo>
                  <a:cubicBezTo>
                    <a:pt x="2336" y="62941"/>
                    <a:pt x="34103" y="75122"/>
                    <a:pt x="70955" y="70653"/>
                  </a:cubicBezTo>
                  <a:cubicBezTo>
                    <a:pt x="107842" y="66365"/>
                    <a:pt x="135895" y="47263"/>
                    <a:pt x="133588" y="27982"/>
                  </a:cubicBezTo>
                  <a:cubicBezTo>
                    <a:pt x="131352" y="8592"/>
                    <a:pt x="99585" y="-3445"/>
                    <a:pt x="62697" y="879"/>
                  </a:cubicBezTo>
                  <a:cubicBezTo>
                    <a:pt x="25882" y="5204"/>
                    <a:pt x="-2207" y="24342"/>
                    <a:pt x="137" y="43623"/>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3" name="Freeform 552">
              <a:extLst>
                <a:ext uri="{FF2B5EF4-FFF2-40B4-BE49-F238E27FC236}">
                  <a16:creationId xmlns:a16="http://schemas.microsoft.com/office/drawing/2014/main" id="{A0F5EB3A-A417-B1B9-237D-39FCE46D3201}"/>
                </a:ext>
              </a:extLst>
            </p:cNvPr>
            <p:cNvSpPr/>
            <p:nvPr/>
          </p:nvSpPr>
          <p:spPr>
            <a:xfrm>
              <a:off x="3441154" y="-4237479"/>
              <a:ext cx="218476" cy="135251"/>
            </a:xfrm>
            <a:custGeom>
              <a:avLst/>
              <a:gdLst>
                <a:gd name="connsiteX0" fmla="*/ 218476 w 218476"/>
                <a:gd name="connsiteY0" fmla="*/ 0 h 135251"/>
                <a:gd name="connsiteX1" fmla="*/ 118956 w 218476"/>
                <a:gd name="connsiteY1" fmla="*/ 31788 h 135251"/>
                <a:gd name="connsiteX2" fmla="*/ 0 w 218476"/>
                <a:gd name="connsiteY2" fmla="*/ 21949 h 135251"/>
                <a:gd name="connsiteX3" fmla="*/ 121192 w 218476"/>
                <a:gd name="connsiteY3" fmla="*/ 131439 h 135251"/>
                <a:gd name="connsiteX4" fmla="*/ 218476 w 218476"/>
                <a:gd name="connsiteY4" fmla="*/ 0 h 13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476" h="135251">
                  <a:moveTo>
                    <a:pt x="218476" y="0"/>
                  </a:moveTo>
                  <a:cubicBezTo>
                    <a:pt x="218476" y="0"/>
                    <a:pt x="197274" y="23426"/>
                    <a:pt x="118956" y="31788"/>
                  </a:cubicBezTo>
                  <a:cubicBezTo>
                    <a:pt x="40638" y="40113"/>
                    <a:pt x="0" y="21949"/>
                    <a:pt x="0" y="21949"/>
                  </a:cubicBezTo>
                  <a:cubicBezTo>
                    <a:pt x="0" y="21949"/>
                    <a:pt x="-865" y="159659"/>
                    <a:pt x="121192" y="131439"/>
                  </a:cubicBezTo>
                  <a:cubicBezTo>
                    <a:pt x="205784" y="112085"/>
                    <a:pt x="218476" y="0"/>
                    <a:pt x="218476"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4" name="Freeform 553">
              <a:extLst>
                <a:ext uri="{FF2B5EF4-FFF2-40B4-BE49-F238E27FC236}">
                  <a16:creationId xmlns:a16="http://schemas.microsoft.com/office/drawing/2014/main" id="{47C1995C-F339-6FDE-AE61-DDDD30324BEB}"/>
                </a:ext>
              </a:extLst>
            </p:cNvPr>
            <p:cNvSpPr/>
            <p:nvPr/>
          </p:nvSpPr>
          <p:spPr>
            <a:xfrm>
              <a:off x="3695230" y="-4476344"/>
              <a:ext cx="76454" cy="46936"/>
            </a:xfrm>
            <a:custGeom>
              <a:avLst/>
              <a:gdLst>
                <a:gd name="connsiteX0" fmla="*/ 61 w 76454"/>
                <a:gd name="connsiteY0" fmla="*/ 39995 h 46936"/>
                <a:gd name="connsiteX1" fmla="*/ 40266 w 76454"/>
                <a:gd name="connsiteY1" fmla="*/ 26913 h 46936"/>
                <a:gd name="connsiteX2" fmla="*/ 76396 w 76454"/>
                <a:gd name="connsiteY2" fmla="*/ 35778 h 46936"/>
                <a:gd name="connsiteX3" fmla="*/ 36192 w 76454"/>
                <a:gd name="connsiteY3" fmla="*/ 62 h 46936"/>
                <a:gd name="connsiteX4" fmla="*/ 61 w 76454"/>
                <a:gd name="connsiteY4" fmla="*/ 39995 h 46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54" h="46936">
                  <a:moveTo>
                    <a:pt x="61" y="39995"/>
                  </a:moveTo>
                  <a:cubicBezTo>
                    <a:pt x="1179" y="60899"/>
                    <a:pt x="19100" y="28030"/>
                    <a:pt x="40266" y="26913"/>
                  </a:cubicBezTo>
                  <a:cubicBezTo>
                    <a:pt x="61288" y="25615"/>
                    <a:pt x="77550" y="56646"/>
                    <a:pt x="76396" y="35778"/>
                  </a:cubicBezTo>
                  <a:cubicBezTo>
                    <a:pt x="75351" y="14803"/>
                    <a:pt x="57394" y="-1127"/>
                    <a:pt x="36192" y="62"/>
                  </a:cubicBezTo>
                  <a:cubicBezTo>
                    <a:pt x="15134" y="1180"/>
                    <a:pt x="-1129" y="19020"/>
                    <a:pt x="61" y="39995"/>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5" name="Freeform 554">
              <a:extLst>
                <a:ext uri="{FF2B5EF4-FFF2-40B4-BE49-F238E27FC236}">
                  <a16:creationId xmlns:a16="http://schemas.microsoft.com/office/drawing/2014/main" id="{FEF6A8D5-E4A8-B017-CC0A-9A016E82AF2C}"/>
                </a:ext>
              </a:extLst>
            </p:cNvPr>
            <p:cNvSpPr/>
            <p:nvPr/>
          </p:nvSpPr>
          <p:spPr>
            <a:xfrm>
              <a:off x="3278234" y="-4430756"/>
              <a:ext cx="76468" cy="46820"/>
            </a:xfrm>
            <a:custGeom>
              <a:avLst/>
              <a:gdLst>
                <a:gd name="connsiteX0" fmla="*/ 45 w 76468"/>
                <a:gd name="connsiteY0" fmla="*/ 39962 h 46820"/>
                <a:gd name="connsiteX1" fmla="*/ 38267 w 76468"/>
                <a:gd name="connsiteY1" fmla="*/ 26303 h 46820"/>
                <a:gd name="connsiteX2" fmla="*/ 76416 w 76468"/>
                <a:gd name="connsiteY2" fmla="*/ 35926 h 46820"/>
                <a:gd name="connsiteX3" fmla="*/ 36212 w 76468"/>
                <a:gd name="connsiteY3" fmla="*/ 65 h 46820"/>
                <a:gd name="connsiteX4" fmla="*/ 45 w 76468"/>
                <a:gd name="connsiteY4" fmla="*/ 39962 h 46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68" h="46820">
                  <a:moveTo>
                    <a:pt x="45" y="39962"/>
                  </a:moveTo>
                  <a:cubicBezTo>
                    <a:pt x="1271" y="60865"/>
                    <a:pt x="17101" y="27420"/>
                    <a:pt x="38267" y="26303"/>
                  </a:cubicBezTo>
                  <a:cubicBezTo>
                    <a:pt x="59253" y="25005"/>
                    <a:pt x="77570" y="56757"/>
                    <a:pt x="76416" y="35926"/>
                  </a:cubicBezTo>
                  <a:cubicBezTo>
                    <a:pt x="75263" y="14986"/>
                    <a:pt x="57270" y="-1160"/>
                    <a:pt x="36212" y="65"/>
                  </a:cubicBezTo>
                  <a:cubicBezTo>
                    <a:pt x="15009" y="1219"/>
                    <a:pt x="-964" y="19167"/>
                    <a:pt x="45" y="39962"/>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6" name="Freeform 555">
              <a:extLst>
                <a:ext uri="{FF2B5EF4-FFF2-40B4-BE49-F238E27FC236}">
                  <a16:creationId xmlns:a16="http://schemas.microsoft.com/office/drawing/2014/main" id="{1B8220B1-052A-3152-DBAC-18E69C99C570}"/>
                </a:ext>
              </a:extLst>
            </p:cNvPr>
            <p:cNvSpPr/>
            <p:nvPr/>
          </p:nvSpPr>
          <p:spPr>
            <a:xfrm>
              <a:off x="2941316" y="-4359582"/>
              <a:ext cx="126286" cy="127248"/>
            </a:xfrm>
            <a:custGeom>
              <a:avLst/>
              <a:gdLst>
                <a:gd name="connsiteX0" fmla="*/ 103198 w 126286"/>
                <a:gd name="connsiteY0" fmla="*/ 51572 h 127248"/>
                <a:gd name="connsiteX1" fmla="*/ 17849 w 126286"/>
                <a:gd name="connsiteY1" fmla="*/ 5801 h 127248"/>
                <a:gd name="connsiteX2" fmla="*/ 100963 w 126286"/>
                <a:gd name="connsiteY2" fmla="*/ 123401 h 127248"/>
                <a:gd name="connsiteX3" fmla="*/ 103198 w 126286"/>
                <a:gd name="connsiteY3" fmla="*/ 51572 h 127248"/>
              </a:gdLst>
              <a:ahLst/>
              <a:cxnLst>
                <a:cxn ang="0">
                  <a:pos x="connsiteX0" y="connsiteY0"/>
                </a:cxn>
                <a:cxn ang="0">
                  <a:pos x="connsiteX1" y="connsiteY1"/>
                </a:cxn>
                <a:cxn ang="0">
                  <a:pos x="connsiteX2" y="connsiteY2"/>
                </a:cxn>
                <a:cxn ang="0">
                  <a:pos x="connsiteX3" y="connsiteY3"/>
                </a:cxn>
              </a:cxnLst>
              <a:rect l="l" t="t" r="r" b="b"/>
              <a:pathLst>
                <a:path w="126286" h="127248">
                  <a:moveTo>
                    <a:pt x="103198" y="51572"/>
                  </a:moveTo>
                  <a:cubicBezTo>
                    <a:pt x="103198" y="51572"/>
                    <a:pt x="63210" y="-20580"/>
                    <a:pt x="17849" y="5801"/>
                  </a:cubicBezTo>
                  <a:cubicBezTo>
                    <a:pt x="-27585" y="32183"/>
                    <a:pt x="18642" y="149854"/>
                    <a:pt x="100963" y="123401"/>
                  </a:cubicBezTo>
                  <a:cubicBezTo>
                    <a:pt x="100963" y="123401"/>
                    <a:pt x="156420" y="83324"/>
                    <a:pt x="103198" y="51572"/>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7" name="Freeform 556">
              <a:extLst>
                <a:ext uri="{FF2B5EF4-FFF2-40B4-BE49-F238E27FC236}">
                  <a16:creationId xmlns:a16="http://schemas.microsoft.com/office/drawing/2014/main" id="{1DEBC34A-BC5B-EBE3-3421-F1E9914F981D}"/>
                </a:ext>
              </a:extLst>
            </p:cNvPr>
            <p:cNvSpPr/>
            <p:nvPr/>
          </p:nvSpPr>
          <p:spPr>
            <a:xfrm>
              <a:off x="5859907" y="-3931688"/>
              <a:ext cx="248037" cy="125635"/>
            </a:xfrm>
            <a:custGeom>
              <a:avLst/>
              <a:gdLst>
                <a:gd name="connsiteX0" fmla="*/ 118872 w 248037"/>
                <a:gd name="connsiteY0" fmla="*/ 71804 h 125635"/>
                <a:gd name="connsiteX1" fmla="*/ 385 w 248037"/>
                <a:gd name="connsiteY1" fmla="*/ 480 h 125635"/>
                <a:gd name="connsiteX2" fmla="*/ 107946 w 248037"/>
                <a:gd name="connsiteY2" fmla="*/ 94293 h 125635"/>
                <a:gd name="connsiteX3" fmla="*/ 248032 w 248037"/>
                <a:gd name="connsiteY3" fmla="*/ 121792 h 125635"/>
                <a:gd name="connsiteX4" fmla="*/ 118872 w 248037"/>
                <a:gd name="connsiteY4" fmla="*/ 71804 h 125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037" h="125635">
                  <a:moveTo>
                    <a:pt x="118872" y="71804"/>
                  </a:moveTo>
                  <a:cubicBezTo>
                    <a:pt x="50686" y="39259"/>
                    <a:pt x="6551" y="-5106"/>
                    <a:pt x="385" y="480"/>
                  </a:cubicBezTo>
                  <a:cubicBezTo>
                    <a:pt x="-4339" y="3399"/>
                    <a:pt x="34568" y="59118"/>
                    <a:pt x="107946" y="94293"/>
                  </a:cubicBezTo>
                  <a:cubicBezTo>
                    <a:pt x="180531" y="130622"/>
                    <a:pt x="248465" y="128315"/>
                    <a:pt x="248032" y="121792"/>
                  </a:cubicBezTo>
                  <a:cubicBezTo>
                    <a:pt x="248681" y="114512"/>
                    <a:pt x="186517" y="105826"/>
                    <a:pt x="118872" y="71804"/>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558" name="Freeform 557">
              <a:extLst>
                <a:ext uri="{FF2B5EF4-FFF2-40B4-BE49-F238E27FC236}">
                  <a16:creationId xmlns:a16="http://schemas.microsoft.com/office/drawing/2014/main" id="{09D2712E-526F-8F6A-06E3-F1DB0ADE50BB}"/>
                </a:ext>
              </a:extLst>
            </p:cNvPr>
            <p:cNvSpPr/>
            <p:nvPr/>
          </p:nvSpPr>
          <p:spPr>
            <a:xfrm>
              <a:off x="5728495" y="-4037552"/>
              <a:ext cx="164544" cy="155695"/>
            </a:xfrm>
            <a:custGeom>
              <a:avLst/>
              <a:gdLst>
                <a:gd name="connsiteX0" fmla="*/ 124766 w 164544"/>
                <a:gd name="connsiteY0" fmla="*/ 27740 h 155695"/>
                <a:gd name="connsiteX1" fmla="*/ 152747 w 164544"/>
                <a:gd name="connsiteY1" fmla="*/ 137339 h 155695"/>
                <a:gd name="connsiteX2" fmla="*/ 39849 w 164544"/>
                <a:gd name="connsiteY2" fmla="*/ 127968 h 155695"/>
                <a:gd name="connsiteX3" fmla="*/ 11795 w 164544"/>
                <a:gd name="connsiteY3" fmla="*/ 18333 h 155695"/>
                <a:gd name="connsiteX4" fmla="*/ 124766 w 164544"/>
                <a:gd name="connsiteY4" fmla="*/ 27740 h 155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544" h="155695">
                  <a:moveTo>
                    <a:pt x="124766" y="27740"/>
                  </a:moveTo>
                  <a:cubicBezTo>
                    <a:pt x="163600" y="60609"/>
                    <a:pt x="176184" y="109660"/>
                    <a:pt x="152747" y="137339"/>
                  </a:cubicBezTo>
                  <a:cubicBezTo>
                    <a:pt x="129309" y="165090"/>
                    <a:pt x="78719" y="160909"/>
                    <a:pt x="39849" y="127968"/>
                  </a:cubicBezTo>
                  <a:cubicBezTo>
                    <a:pt x="942" y="95099"/>
                    <a:pt x="-11642" y="46012"/>
                    <a:pt x="11795" y="18333"/>
                  </a:cubicBezTo>
                  <a:cubicBezTo>
                    <a:pt x="35233" y="-9454"/>
                    <a:pt x="85787" y="-5129"/>
                    <a:pt x="124766" y="27740"/>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92" name="Freeform 191">
              <a:extLst>
                <a:ext uri="{FF2B5EF4-FFF2-40B4-BE49-F238E27FC236}">
                  <a16:creationId xmlns:a16="http://schemas.microsoft.com/office/drawing/2014/main" id="{AC0E54D9-F44A-A79A-2092-71E825572FEA}"/>
                </a:ext>
              </a:extLst>
            </p:cNvPr>
            <p:cNvSpPr/>
            <p:nvPr/>
          </p:nvSpPr>
          <p:spPr>
            <a:xfrm>
              <a:off x="5888453" y="-4057521"/>
              <a:ext cx="693353" cy="367120"/>
            </a:xfrm>
            <a:custGeom>
              <a:avLst/>
              <a:gdLst>
                <a:gd name="connsiteX0" fmla="*/ 635958 w 693353"/>
                <a:gd name="connsiteY0" fmla="*/ 206791 h 367120"/>
                <a:gd name="connsiteX1" fmla="*/ 332240 w 693353"/>
                <a:gd name="connsiteY1" fmla="*/ 366234 h 367120"/>
                <a:gd name="connsiteX2" fmla="*/ 3859 w 693353"/>
                <a:gd name="connsiteY2" fmla="*/ 252310 h 367120"/>
                <a:gd name="connsiteX3" fmla="*/ 17381 w 693353"/>
                <a:gd name="connsiteY3" fmla="*/ 185672 h 367120"/>
                <a:gd name="connsiteX4" fmla="*/ 61696 w 693353"/>
                <a:gd name="connsiteY4" fmla="*/ 133846 h 367120"/>
                <a:gd name="connsiteX5" fmla="*/ 336603 w 693353"/>
                <a:gd name="connsiteY5" fmla="*/ 190537 h 367120"/>
                <a:gd name="connsiteX6" fmla="*/ 680417 w 693353"/>
                <a:gd name="connsiteY6" fmla="*/ 4641 h 367120"/>
                <a:gd name="connsiteX7" fmla="*/ 635958 w 693353"/>
                <a:gd name="connsiteY7" fmla="*/ 206791 h 36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3353" h="367120">
                  <a:moveTo>
                    <a:pt x="635958" y="206791"/>
                  </a:moveTo>
                  <a:cubicBezTo>
                    <a:pt x="635958" y="206791"/>
                    <a:pt x="422854" y="355277"/>
                    <a:pt x="332240" y="366234"/>
                  </a:cubicBezTo>
                  <a:cubicBezTo>
                    <a:pt x="241662" y="377190"/>
                    <a:pt x="48968" y="283593"/>
                    <a:pt x="3859" y="252310"/>
                  </a:cubicBezTo>
                  <a:cubicBezTo>
                    <a:pt x="3859" y="252310"/>
                    <a:pt x="-10925" y="240345"/>
                    <a:pt x="17381" y="185672"/>
                  </a:cubicBezTo>
                  <a:cubicBezTo>
                    <a:pt x="27802" y="165525"/>
                    <a:pt x="40278" y="128259"/>
                    <a:pt x="61696" y="133846"/>
                  </a:cubicBezTo>
                  <a:cubicBezTo>
                    <a:pt x="61696" y="133846"/>
                    <a:pt x="293261" y="201674"/>
                    <a:pt x="336603" y="190537"/>
                  </a:cubicBezTo>
                  <a:cubicBezTo>
                    <a:pt x="379909" y="179401"/>
                    <a:pt x="651463" y="-33850"/>
                    <a:pt x="680417" y="4641"/>
                  </a:cubicBezTo>
                  <a:cubicBezTo>
                    <a:pt x="709408" y="43096"/>
                    <a:pt x="687557" y="139540"/>
                    <a:pt x="635958" y="206791"/>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193" name="Freeform 192">
              <a:extLst>
                <a:ext uri="{FF2B5EF4-FFF2-40B4-BE49-F238E27FC236}">
                  <a16:creationId xmlns:a16="http://schemas.microsoft.com/office/drawing/2014/main" id="{9FD31AD7-5B4C-95CA-FF5B-B56777A9CF44}"/>
                </a:ext>
              </a:extLst>
            </p:cNvPr>
            <p:cNvSpPr/>
            <p:nvPr/>
          </p:nvSpPr>
          <p:spPr>
            <a:xfrm>
              <a:off x="6885863" y="-3233785"/>
              <a:ext cx="306199" cy="171331"/>
            </a:xfrm>
            <a:custGeom>
              <a:avLst/>
              <a:gdLst>
                <a:gd name="connsiteX0" fmla="*/ 170189 w 306199"/>
                <a:gd name="connsiteY0" fmla="*/ 2300 h 171331"/>
                <a:gd name="connsiteX1" fmla="*/ 287269 w 306199"/>
                <a:gd name="connsiteY1" fmla="*/ 74381 h 171331"/>
                <a:gd name="connsiteX2" fmla="*/ 91366 w 306199"/>
                <a:gd name="connsiteY2" fmla="*/ 171329 h 171331"/>
                <a:gd name="connsiteX3" fmla="*/ 170189 w 306199"/>
                <a:gd name="connsiteY3" fmla="*/ 2300 h 171331"/>
              </a:gdLst>
              <a:ahLst/>
              <a:cxnLst>
                <a:cxn ang="0">
                  <a:pos x="connsiteX0" y="connsiteY0"/>
                </a:cxn>
                <a:cxn ang="0">
                  <a:pos x="connsiteX1" y="connsiteY1"/>
                </a:cxn>
                <a:cxn ang="0">
                  <a:pos x="connsiteX2" y="connsiteY2"/>
                </a:cxn>
                <a:cxn ang="0">
                  <a:pos x="connsiteX3" y="connsiteY3"/>
                </a:cxn>
              </a:cxnLst>
              <a:rect l="l" t="t" r="r" b="b"/>
              <a:pathLst>
                <a:path w="306199" h="171331">
                  <a:moveTo>
                    <a:pt x="170189" y="2300"/>
                  </a:moveTo>
                  <a:cubicBezTo>
                    <a:pt x="196583" y="10553"/>
                    <a:pt x="240033" y="49297"/>
                    <a:pt x="287269" y="74381"/>
                  </a:cubicBezTo>
                  <a:cubicBezTo>
                    <a:pt x="334542" y="99393"/>
                    <a:pt x="301765" y="171834"/>
                    <a:pt x="91366" y="171329"/>
                  </a:cubicBezTo>
                  <a:cubicBezTo>
                    <a:pt x="-119106" y="170897"/>
                    <a:pt x="88914" y="-23144"/>
                    <a:pt x="170189" y="2300"/>
                  </a:cubicBezTo>
                </a:path>
              </a:pathLst>
            </a:custGeom>
            <a:solidFill>
              <a:srgbClr val="523F4A"/>
            </a:solidFill>
            <a:ln w="9231" cap="flat">
              <a:noFill/>
              <a:prstDash val="solid"/>
              <a:miter/>
            </a:ln>
          </p:spPr>
          <p:txBody>
            <a:bodyPr rtlCol="0" anchor="ctr"/>
            <a:lstStyle/>
            <a:p>
              <a:endParaRPr lang="en-US" dirty="0">
                <a:latin typeface="Roboto Condensed" panose="02000000000000000000" pitchFamily="2" charset="0"/>
              </a:endParaRPr>
            </a:p>
          </p:txBody>
        </p:sp>
        <p:sp>
          <p:nvSpPr>
            <p:cNvPr id="194" name="Freeform 193">
              <a:extLst>
                <a:ext uri="{FF2B5EF4-FFF2-40B4-BE49-F238E27FC236}">
                  <a16:creationId xmlns:a16="http://schemas.microsoft.com/office/drawing/2014/main" id="{FE32B87F-61E5-0FE8-614A-B9C785699211}"/>
                </a:ext>
              </a:extLst>
            </p:cNvPr>
            <p:cNvSpPr/>
            <p:nvPr/>
          </p:nvSpPr>
          <p:spPr>
            <a:xfrm>
              <a:off x="6143976" y="-3408569"/>
              <a:ext cx="963999" cy="510171"/>
            </a:xfrm>
            <a:custGeom>
              <a:avLst/>
              <a:gdLst>
                <a:gd name="connsiteX0" fmla="*/ 963999 w 963999"/>
                <a:gd name="connsiteY0" fmla="*/ 89001 h 510171"/>
                <a:gd name="connsiteX1" fmla="*/ 870176 w 963999"/>
                <a:gd name="connsiteY1" fmla="*/ 267076 h 510171"/>
                <a:gd name="connsiteX2" fmla="*/ 845296 w 963999"/>
                <a:gd name="connsiteY2" fmla="*/ 369106 h 510171"/>
                <a:gd name="connsiteX3" fmla="*/ 683900 w 963999"/>
                <a:gd name="connsiteY3" fmla="*/ 423635 h 510171"/>
                <a:gd name="connsiteX4" fmla="*/ 165781 w 963999"/>
                <a:gd name="connsiteY4" fmla="*/ 419418 h 510171"/>
                <a:gd name="connsiteX5" fmla="*/ 10803 w 963999"/>
                <a:gd name="connsiteY5" fmla="*/ 319587 h 510171"/>
                <a:gd name="connsiteX6" fmla="*/ 234940 w 963999"/>
                <a:gd name="connsiteY6" fmla="*/ 59015 h 510171"/>
                <a:gd name="connsiteX7" fmla="*/ 963999 w 963999"/>
                <a:gd name="connsiteY7" fmla="*/ 8900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3999" h="510171">
                  <a:moveTo>
                    <a:pt x="963999" y="89001"/>
                  </a:moveTo>
                  <a:cubicBezTo>
                    <a:pt x="963999" y="89001"/>
                    <a:pt x="958518" y="206420"/>
                    <a:pt x="870176" y="267076"/>
                  </a:cubicBezTo>
                  <a:cubicBezTo>
                    <a:pt x="870176" y="267076"/>
                    <a:pt x="904251" y="314865"/>
                    <a:pt x="845296" y="369106"/>
                  </a:cubicBezTo>
                  <a:cubicBezTo>
                    <a:pt x="845296" y="369106"/>
                    <a:pt x="761245" y="374260"/>
                    <a:pt x="683900" y="423635"/>
                  </a:cubicBezTo>
                  <a:cubicBezTo>
                    <a:pt x="606555" y="472974"/>
                    <a:pt x="311419" y="593061"/>
                    <a:pt x="165781" y="419418"/>
                  </a:cubicBezTo>
                  <a:cubicBezTo>
                    <a:pt x="165781" y="419418"/>
                    <a:pt x="70912" y="427023"/>
                    <a:pt x="10803" y="319587"/>
                  </a:cubicBezTo>
                  <a:cubicBezTo>
                    <a:pt x="-49306" y="212223"/>
                    <a:pt x="157523" y="84640"/>
                    <a:pt x="234940" y="59015"/>
                  </a:cubicBezTo>
                  <a:cubicBezTo>
                    <a:pt x="312357" y="33318"/>
                    <a:pt x="948566" y="-75343"/>
                    <a:pt x="963999" y="89001"/>
                  </a:cubicBezTo>
                </a:path>
              </a:pathLst>
            </a:custGeom>
            <a:solidFill>
              <a:srgbClr val="7A4061"/>
            </a:solidFill>
            <a:ln w="9231" cap="flat">
              <a:noFill/>
              <a:prstDash val="solid"/>
              <a:miter/>
            </a:ln>
          </p:spPr>
          <p:txBody>
            <a:bodyPr rtlCol="0" anchor="ctr"/>
            <a:lstStyle/>
            <a:p>
              <a:endParaRPr lang="en-US" dirty="0">
                <a:latin typeface="Roboto Condensed" panose="02000000000000000000" pitchFamily="2" charset="0"/>
              </a:endParaRPr>
            </a:p>
          </p:txBody>
        </p:sp>
        <p:sp>
          <p:nvSpPr>
            <p:cNvPr id="195" name="Freeform 194">
              <a:extLst>
                <a:ext uri="{FF2B5EF4-FFF2-40B4-BE49-F238E27FC236}">
                  <a16:creationId xmlns:a16="http://schemas.microsoft.com/office/drawing/2014/main" id="{C932C2CC-0DC2-1040-7609-B2F9E56D0ED7}"/>
                </a:ext>
              </a:extLst>
            </p:cNvPr>
            <p:cNvSpPr/>
            <p:nvPr/>
          </p:nvSpPr>
          <p:spPr>
            <a:xfrm>
              <a:off x="6639084" y="-3141609"/>
              <a:ext cx="375131" cy="191510"/>
            </a:xfrm>
            <a:custGeom>
              <a:avLst/>
              <a:gdLst>
                <a:gd name="connsiteX0" fmla="*/ 182590 w 375131"/>
                <a:gd name="connsiteY0" fmla="*/ 83982 h 191510"/>
                <a:gd name="connsiteX1" fmla="*/ 28 w 375131"/>
                <a:gd name="connsiteY1" fmla="*/ 191310 h 191510"/>
                <a:gd name="connsiteX2" fmla="*/ 186665 w 375131"/>
                <a:gd name="connsiteY2" fmla="*/ 95768 h 191510"/>
                <a:gd name="connsiteX3" fmla="*/ 375068 w 375131"/>
                <a:gd name="connsiteY3" fmla="*/ 117 h 191510"/>
                <a:gd name="connsiteX4" fmla="*/ 182590 w 375131"/>
                <a:gd name="connsiteY4" fmla="*/ 83982 h 191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131" h="191510">
                  <a:moveTo>
                    <a:pt x="182590" y="83982"/>
                  </a:moveTo>
                  <a:cubicBezTo>
                    <a:pt x="71351" y="125933"/>
                    <a:pt x="-1631" y="189869"/>
                    <a:pt x="28" y="191310"/>
                  </a:cubicBezTo>
                  <a:cubicBezTo>
                    <a:pt x="2335" y="195383"/>
                    <a:pt x="78562" y="136457"/>
                    <a:pt x="186665" y="95768"/>
                  </a:cubicBezTo>
                  <a:cubicBezTo>
                    <a:pt x="300031" y="62610"/>
                    <a:pt x="377664" y="2531"/>
                    <a:pt x="375068" y="117"/>
                  </a:cubicBezTo>
                  <a:cubicBezTo>
                    <a:pt x="373157" y="-2839"/>
                    <a:pt x="294767" y="51114"/>
                    <a:pt x="182590" y="83982"/>
                  </a:cubicBezTo>
                </a:path>
              </a:pathLst>
            </a:custGeom>
            <a:solidFill>
              <a:srgbClr val="A88CA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96" name="Freeform 195">
              <a:extLst>
                <a:ext uri="{FF2B5EF4-FFF2-40B4-BE49-F238E27FC236}">
                  <a16:creationId xmlns:a16="http://schemas.microsoft.com/office/drawing/2014/main" id="{0C917916-F03B-4F69-B4DA-BA56D71A0157}"/>
                </a:ext>
              </a:extLst>
            </p:cNvPr>
            <p:cNvSpPr/>
            <p:nvPr/>
          </p:nvSpPr>
          <p:spPr>
            <a:xfrm>
              <a:off x="6307349" y="-3281753"/>
              <a:ext cx="295171" cy="292602"/>
            </a:xfrm>
            <a:custGeom>
              <a:avLst/>
              <a:gdLst>
                <a:gd name="connsiteX0" fmla="*/ 125077 w 295171"/>
                <a:gd name="connsiteY0" fmla="*/ 125304 h 292602"/>
                <a:gd name="connsiteX1" fmla="*/ 2408 w 295171"/>
                <a:gd name="connsiteY1" fmla="*/ 292603 h 292602"/>
                <a:gd name="connsiteX2" fmla="*/ 132289 w 295171"/>
                <a:gd name="connsiteY2" fmla="*/ 135539 h 292602"/>
                <a:gd name="connsiteX3" fmla="*/ 295091 w 295171"/>
                <a:gd name="connsiteY3" fmla="*/ 63 h 292602"/>
                <a:gd name="connsiteX4" fmla="*/ 125077 w 295171"/>
                <a:gd name="connsiteY4" fmla="*/ 125304 h 292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71" h="292602">
                  <a:moveTo>
                    <a:pt x="125077" y="125304"/>
                  </a:moveTo>
                  <a:cubicBezTo>
                    <a:pt x="20905" y="188951"/>
                    <a:pt x="-9419" y="292747"/>
                    <a:pt x="2408" y="292603"/>
                  </a:cubicBezTo>
                  <a:cubicBezTo>
                    <a:pt x="-1523" y="292062"/>
                    <a:pt x="30605" y="198285"/>
                    <a:pt x="132289" y="135539"/>
                  </a:cubicBezTo>
                  <a:cubicBezTo>
                    <a:pt x="230006" y="70630"/>
                    <a:pt x="297832" y="2442"/>
                    <a:pt x="295091" y="63"/>
                  </a:cubicBezTo>
                  <a:cubicBezTo>
                    <a:pt x="292820" y="-2279"/>
                    <a:pt x="222434" y="60647"/>
                    <a:pt x="125077" y="125304"/>
                  </a:cubicBezTo>
                </a:path>
              </a:pathLst>
            </a:custGeom>
            <a:solidFill>
              <a:srgbClr val="A88CA0"/>
            </a:solidFill>
            <a:ln w="9231" cap="flat">
              <a:noFill/>
              <a:prstDash val="solid"/>
              <a:miter/>
            </a:ln>
          </p:spPr>
          <p:txBody>
            <a:bodyPr rtlCol="0" anchor="ctr"/>
            <a:lstStyle/>
            <a:p>
              <a:endParaRPr lang="en-US" dirty="0">
                <a:latin typeface="Roboto Condensed" panose="02000000000000000000" pitchFamily="2" charset="0"/>
              </a:endParaRPr>
            </a:p>
          </p:txBody>
        </p:sp>
        <p:sp>
          <p:nvSpPr>
            <p:cNvPr id="197" name="Freeform 196">
              <a:extLst>
                <a:ext uri="{FF2B5EF4-FFF2-40B4-BE49-F238E27FC236}">
                  <a16:creationId xmlns:a16="http://schemas.microsoft.com/office/drawing/2014/main" id="{FA967070-0862-1D29-3128-33510AA41E5D}"/>
                </a:ext>
              </a:extLst>
            </p:cNvPr>
            <p:cNvSpPr/>
            <p:nvPr/>
          </p:nvSpPr>
          <p:spPr>
            <a:xfrm>
              <a:off x="6308495" y="-3574128"/>
              <a:ext cx="840442" cy="373654"/>
            </a:xfrm>
            <a:custGeom>
              <a:avLst/>
              <a:gdLst>
                <a:gd name="connsiteX0" fmla="*/ 724191 w 840442"/>
                <a:gd name="connsiteY0" fmla="*/ 81351 h 373654"/>
                <a:gd name="connsiteX1" fmla="*/ 840443 w 840442"/>
                <a:gd name="connsiteY1" fmla="*/ 269517 h 373654"/>
                <a:gd name="connsiteX2" fmla="*/ 0 w 840442"/>
                <a:gd name="connsiteY2" fmla="*/ 220394 h 373654"/>
                <a:gd name="connsiteX3" fmla="*/ 94653 w 840442"/>
                <a:gd name="connsiteY3" fmla="*/ 117967 h 373654"/>
                <a:gd name="connsiteX4" fmla="*/ 724191 w 840442"/>
                <a:gd name="connsiteY4" fmla="*/ 81351 h 373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442" h="373654">
                  <a:moveTo>
                    <a:pt x="724191" y="81351"/>
                  </a:moveTo>
                  <a:cubicBezTo>
                    <a:pt x="728302" y="86432"/>
                    <a:pt x="759709" y="201257"/>
                    <a:pt x="840443" y="269517"/>
                  </a:cubicBezTo>
                  <a:cubicBezTo>
                    <a:pt x="840443" y="269517"/>
                    <a:pt x="324343" y="533765"/>
                    <a:pt x="0" y="220394"/>
                  </a:cubicBezTo>
                  <a:cubicBezTo>
                    <a:pt x="0" y="220394"/>
                    <a:pt x="55025" y="199455"/>
                    <a:pt x="94653" y="117967"/>
                  </a:cubicBezTo>
                  <a:cubicBezTo>
                    <a:pt x="136588" y="31687"/>
                    <a:pt x="593697" y="-78344"/>
                    <a:pt x="724191" y="81351"/>
                  </a:cubicBezTo>
                </a:path>
              </a:pathLst>
            </a:custGeom>
            <a:solidFill>
              <a:schemeClr val="accent4">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98" name="Freeform 197">
              <a:extLst>
                <a:ext uri="{FF2B5EF4-FFF2-40B4-BE49-F238E27FC236}">
                  <a16:creationId xmlns:a16="http://schemas.microsoft.com/office/drawing/2014/main" id="{C9B64EB0-8B04-C45F-D273-B419495DD7A4}"/>
                </a:ext>
              </a:extLst>
            </p:cNvPr>
            <p:cNvSpPr/>
            <p:nvPr/>
          </p:nvSpPr>
          <p:spPr>
            <a:xfrm>
              <a:off x="6329121" y="-4029130"/>
              <a:ext cx="817365" cy="774473"/>
            </a:xfrm>
            <a:custGeom>
              <a:avLst/>
              <a:gdLst>
                <a:gd name="connsiteX0" fmla="*/ 697544 w 817365"/>
                <a:gd name="connsiteY0" fmla="*/ 413058 h 774472"/>
                <a:gd name="connsiteX1" fmla="*/ 449825 w 817365"/>
                <a:gd name="connsiteY1" fmla="*/ 58350 h 774472"/>
                <a:gd name="connsiteX2" fmla="*/ 100458 w 817365"/>
                <a:gd name="connsiteY2" fmla="*/ 11353 h 774472"/>
                <a:gd name="connsiteX3" fmla="*/ 90434 w 817365"/>
                <a:gd name="connsiteY3" fmla="*/ 13876 h 774472"/>
                <a:gd name="connsiteX4" fmla="*/ 63498 w 817365"/>
                <a:gd name="connsiteY4" fmla="*/ 447152 h 774472"/>
                <a:gd name="connsiteX5" fmla="*/ 0 w 817365"/>
                <a:gd name="connsiteY5" fmla="*/ 648113 h 774472"/>
                <a:gd name="connsiteX6" fmla="*/ 441387 w 817365"/>
                <a:gd name="connsiteY6" fmla="*/ 774326 h 774472"/>
                <a:gd name="connsiteX7" fmla="*/ 817366 w 817365"/>
                <a:gd name="connsiteY7" fmla="*/ 641842 h 774472"/>
                <a:gd name="connsiteX8" fmla="*/ 697544 w 817365"/>
                <a:gd name="connsiteY8" fmla="*/ 413058 h 774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7365" h="774472">
                  <a:moveTo>
                    <a:pt x="697544" y="413058"/>
                  </a:moveTo>
                  <a:cubicBezTo>
                    <a:pt x="645909" y="247994"/>
                    <a:pt x="577687" y="130863"/>
                    <a:pt x="449825" y="58350"/>
                  </a:cubicBezTo>
                  <a:cubicBezTo>
                    <a:pt x="345184" y="-1045"/>
                    <a:pt x="227094" y="-11857"/>
                    <a:pt x="100458" y="11353"/>
                  </a:cubicBezTo>
                  <a:cubicBezTo>
                    <a:pt x="97032" y="11966"/>
                    <a:pt x="93715" y="12867"/>
                    <a:pt x="90434" y="13876"/>
                  </a:cubicBezTo>
                  <a:cubicBezTo>
                    <a:pt x="-12476" y="235704"/>
                    <a:pt x="63354" y="444702"/>
                    <a:pt x="63498" y="447152"/>
                  </a:cubicBezTo>
                  <a:cubicBezTo>
                    <a:pt x="72477" y="580033"/>
                    <a:pt x="0" y="648113"/>
                    <a:pt x="0" y="648113"/>
                  </a:cubicBezTo>
                  <a:cubicBezTo>
                    <a:pt x="0" y="648113"/>
                    <a:pt x="229149" y="779444"/>
                    <a:pt x="441387" y="774326"/>
                  </a:cubicBezTo>
                  <a:cubicBezTo>
                    <a:pt x="653590" y="769209"/>
                    <a:pt x="817366" y="641842"/>
                    <a:pt x="817366" y="641842"/>
                  </a:cubicBezTo>
                  <a:cubicBezTo>
                    <a:pt x="817366" y="641842"/>
                    <a:pt x="749180" y="578159"/>
                    <a:pt x="697544" y="413058"/>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199" name="Freeform 198">
              <a:extLst>
                <a:ext uri="{FF2B5EF4-FFF2-40B4-BE49-F238E27FC236}">
                  <a16:creationId xmlns:a16="http://schemas.microsoft.com/office/drawing/2014/main" id="{859F2EE4-76B4-6E2D-2E8B-8A9FF44F57C3}"/>
                </a:ext>
              </a:extLst>
            </p:cNvPr>
            <p:cNvSpPr/>
            <p:nvPr/>
          </p:nvSpPr>
          <p:spPr>
            <a:xfrm>
              <a:off x="6359088" y="-3923095"/>
              <a:ext cx="61682" cy="477385"/>
            </a:xfrm>
            <a:custGeom>
              <a:avLst/>
              <a:gdLst>
                <a:gd name="connsiteX0" fmla="*/ 8110 w 61682"/>
                <a:gd name="connsiteY0" fmla="*/ 240781 h 477385"/>
                <a:gd name="connsiteX1" fmla="*/ 60610 w 61682"/>
                <a:gd name="connsiteY1" fmla="*/ 477386 h 477385"/>
                <a:gd name="connsiteX2" fmla="*/ 20441 w 61682"/>
                <a:gd name="connsiteY2" fmla="*/ 238835 h 477385"/>
                <a:gd name="connsiteX3" fmla="*/ 26247 w 61682"/>
                <a:gd name="connsiteY3" fmla="*/ 32 h 477385"/>
                <a:gd name="connsiteX4" fmla="*/ 8110 w 61682"/>
                <a:gd name="connsiteY4" fmla="*/ 240781 h 477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82" h="477385">
                  <a:moveTo>
                    <a:pt x="8110" y="240781"/>
                  </a:moveTo>
                  <a:cubicBezTo>
                    <a:pt x="35586" y="372725"/>
                    <a:pt x="59456" y="476990"/>
                    <a:pt x="60610" y="477386"/>
                  </a:cubicBezTo>
                  <a:cubicBezTo>
                    <a:pt x="66488" y="476953"/>
                    <a:pt x="47521" y="368688"/>
                    <a:pt x="20441" y="238835"/>
                  </a:cubicBezTo>
                  <a:cubicBezTo>
                    <a:pt x="-4475" y="107288"/>
                    <a:pt x="31295" y="248"/>
                    <a:pt x="26247" y="32"/>
                  </a:cubicBezTo>
                  <a:cubicBezTo>
                    <a:pt x="24804" y="-2130"/>
                    <a:pt x="-17239" y="105774"/>
                    <a:pt x="8110" y="240781"/>
                  </a:cubicBezTo>
                </a:path>
              </a:pathLst>
            </a:custGeom>
            <a:solidFill>
              <a:schemeClr val="accent4">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0" name="Freeform 199">
              <a:extLst>
                <a:ext uri="{FF2B5EF4-FFF2-40B4-BE49-F238E27FC236}">
                  <a16:creationId xmlns:a16="http://schemas.microsoft.com/office/drawing/2014/main" id="{4E281993-619B-F51C-CD7C-5B82C19701B2}"/>
                </a:ext>
              </a:extLst>
            </p:cNvPr>
            <p:cNvSpPr/>
            <p:nvPr/>
          </p:nvSpPr>
          <p:spPr>
            <a:xfrm>
              <a:off x="6477013" y="-4019680"/>
              <a:ext cx="200319" cy="227465"/>
            </a:xfrm>
            <a:custGeom>
              <a:avLst/>
              <a:gdLst>
                <a:gd name="connsiteX0" fmla="*/ 200320 w 200319"/>
                <a:gd name="connsiteY0" fmla="*/ 41151 h 227465"/>
                <a:gd name="connsiteX1" fmla="*/ 61929 w 200319"/>
                <a:gd name="connsiteY1" fmla="*/ 227335 h 227465"/>
                <a:gd name="connsiteX2" fmla="*/ 22662 w 200319"/>
                <a:gd name="connsiteY2" fmla="*/ 15634 h 227465"/>
                <a:gd name="connsiteX3" fmla="*/ 200320 w 200319"/>
                <a:gd name="connsiteY3" fmla="*/ 41151 h 227465"/>
              </a:gdLst>
              <a:ahLst/>
              <a:cxnLst>
                <a:cxn ang="0">
                  <a:pos x="connsiteX0" y="connsiteY0"/>
                </a:cxn>
                <a:cxn ang="0">
                  <a:pos x="connsiteX1" y="connsiteY1"/>
                </a:cxn>
                <a:cxn ang="0">
                  <a:pos x="connsiteX2" y="connsiteY2"/>
                </a:cxn>
                <a:cxn ang="0">
                  <a:pos x="connsiteX3" y="connsiteY3"/>
                </a:cxn>
              </a:cxnLst>
              <a:rect l="l" t="t" r="r" b="b"/>
              <a:pathLst>
                <a:path w="200319" h="227465">
                  <a:moveTo>
                    <a:pt x="200320" y="41151"/>
                  </a:moveTo>
                  <a:cubicBezTo>
                    <a:pt x="200320" y="41151"/>
                    <a:pt x="133540" y="233174"/>
                    <a:pt x="61929" y="227335"/>
                  </a:cubicBezTo>
                  <a:cubicBezTo>
                    <a:pt x="-9574" y="221425"/>
                    <a:pt x="-14118" y="62126"/>
                    <a:pt x="22662" y="15634"/>
                  </a:cubicBezTo>
                  <a:cubicBezTo>
                    <a:pt x="59477" y="-30858"/>
                    <a:pt x="200320" y="41151"/>
                    <a:pt x="200320" y="41151"/>
                  </a:cubicBezTo>
                </a:path>
              </a:pathLst>
            </a:custGeom>
            <a:solidFill>
              <a:srgbClr val="AE755E"/>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1" name="Freeform 200">
              <a:extLst>
                <a:ext uri="{FF2B5EF4-FFF2-40B4-BE49-F238E27FC236}">
                  <a16:creationId xmlns:a16="http://schemas.microsoft.com/office/drawing/2014/main" id="{04EB2E63-2AC6-F8D9-8404-14A9DDEC38A6}"/>
                </a:ext>
              </a:extLst>
            </p:cNvPr>
            <p:cNvSpPr/>
            <p:nvPr/>
          </p:nvSpPr>
          <p:spPr>
            <a:xfrm>
              <a:off x="6459496" y="-4037116"/>
              <a:ext cx="239363" cy="262331"/>
            </a:xfrm>
            <a:custGeom>
              <a:avLst/>
              <a:gdLst>
                <a:gd name="connsiteX0" fmla="*/ 26477 w 239363"/>
                <a:gd name="connsiteY0" fmla="*/ 22222 h 262331"/>
                <a:gd name="connsiteX1" fmla="*/ 15587 w 239363"/>
                <a:gd name="connsiteY1" fmla="*/ 210353 h 262331"/>
                <a:gd name="connsiteX2" fmla="*/ 78076 w 239363"/>
                <a:gd name="connsiteY2" fmla="*/ 262143 h 262331"/>
                <a:gd name="connsiteX3" fmla="*/ 234352 w 239363"/>
                <a:gd name="connsiteY3" fmla="*/ 64318 h 262331"/>
                <a:gd name="connsiteX4" fmla="*/ 239364 w 239363"/>
                <a:gd name="connsiteY4" fmla="*/ 49973 h 262331"/>
                <a:gd name="connsiteX5" fmla="*/ 225806 w 239363"/>
                <a:gd name="connsiteY5" fmla="*/ 43018 h 262331"/>
                <a:gd name="connsiteX6" fmla="*/ 26477 w 239363"/>
                <a:gd name="connsiteY6" fmla="*/ 22222 h 262331"/>
                <a:gd name="connsiteX7" fmla="*/ 195769 w 239363"/>
                <a:gd name="connsiteY7" fmla="*/ 67489 h 262331"/>
                <a:gd name="connsiteX8" fmla="*/ 80888 w 239363"/>
                <a:gd name="connsiteY8" fmla="*/ 227328 h 262331"/>
                <a:gd name="connsiteX9" fmla="*/ 47679 w 239363"/>
                <a:gd name="connsiteY9" fmla="*/ 196441 h 262331"/>
                <a:gd name="connsiteX10" fmla="*/ 53917 w 239363"/>
                <a:gd name="connsiteY10" fmla="*/ 43919 h 262331"/>
                <a:gd name="connsiteX11" fmla="*/ 195769 w 239363"/>
                <a:gd name="connsiteY11" fmla="*/ 67489 h 26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9363" h="262331">
                  <a:moveTo>
                    <a:pt x="26477" y="22222"/>
                  </a:moveTo>
                  <a:cubicBezTo>
                    <a:pt x="-3704" y="60389"/>
                    <a:pt x="-9113" y="153589"/>
                    <a:pt x="15587" y="210353"/>
                  </a:cubicBezTo>
                  <a:cubicBezTo>
                    <a:pt x="33039" y="250394"/>
                    <a:pt x="59145" y="260629"/>
                    <a:pt x="78076" y="262143"/>
                  </a:cubicBezTo>
                  <a:cubicBezTo>
                    <a:pt x="159062" y="268774"/>
                    <a:pt x="222452" y="98520"/>
                    <a:pt x="234352" y="64318"/>
                  </a:cubicBezTo>
                  <a:lnTo>
                    <a:pt x="239364" y="49973"/>
                  </a:lnTo>
                  <a:lnTo>
                    <a:pt x="225806" y="43018"/>
                  </a:lnTo>
                  <a:cubicBezTo>
                    <a:pt x="200169" y="29935"/>
                    <a:pt x="69999" y="-32739"/>
                    <a:pt x="26477" y="22222"/>
                  </a:cubicBezTo>
                  <a:close/>
                  <a:moveTo>
                    <a:pt x="195769" y="67489"/>
                  </a:moveTo>
                  <a:cubicBezTo>
                    <a:pt x="168257" y="140146"/>
                    <a:pt x="118353" y="230391"/>
                    <a:pt x="80888" y="227328"/>
                  </a:cubicBezTo>
                  <a:cubicBezTo>
                    <a:pt x="67294" y="226247"/>
                    <a:pt x="56116" y="215831"/>
                    <a:pt x="47679" y="196441"/>
                  </a:cubicBezTo>
                  <a:cubicBezTo>
                    <a:pt x="26801" y="148364"/>
                    <a:pt x="33436" y="69724"/>
                    <a:pt x="53917" y="43919"/>
                  </a:cubicBezTo>
                  <a:cubicBezTo>
                    <a:pt x="71333" y="21934"/>
                    <a:pt x="143882" y="43486"/>
                    <a:pt x="195769" y="67489"/>
                  </a:cubicBezTo>
                </a:path>
              </a:pathLst>
            </a:custGeom>
            <a:solidFill>
              <a:schemeClr val="accent4">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2" name="Freeform 201">
              <a:extLst>
                <a:ext uri="{FF2B5EF4-FFF2-40B4-BE49-F238E27FC236}">
                  <a16:creationId xmlns:a16="http://schemas.microsoft.com/office/drawing/2014/main" id="{2A1CBB82-D6C0-AD56-8BF2-F527422AA560}"/>
                </a:ext>
              </a:extLst>
            </p:cNvPr>
            <p:cNvSpPr/>
            <p:nvPr/>
          </p:nvSpPr>
          <p:spPr>
            <a:xfrm>
              <a:off x="6976751" y="-3318250"/>
              <a:ext cx="65798" cy="271703"/>
            </a:xfrm>
            <a:custGeom>
              <a:avLst/>
              <a:gdLst>
                <a:gd name="connsiteX0" fmla="*/ 36284 w 65798"/>
                <a:gd name="connsiteY0" fmla="*/ 134014 h 271703"/>
                <a:gd name="connsiteX1" fmla="*/ 48111 w 65798"/>
                <a:gd name="connsiteY1" fmla="*/ 271652 h 271703"/>
                <a:gd name="connsiteX2" fmla="*/ 60875 w 65798"/>
                <a:gd name="connsiteY2" fmla="*/ 129581 h 271703"/>
                <a:gd name="connsiteX3" fmla="*/ 874 w 65798"/>
                <a:gd name="connsiteY3" fmla="*/ 232 h 271703"/>
                <a:gd name="connsiteX4" fmla="*/ 36284 w 65798"/>
                <a:gd name="connsiteY4" fmla="*/ 134014 h 27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98" h="271703">
                  <a:moveTo>
                    <a:pt x="36284" y="134014"/>
                  </a:moveTo>
                  <a:cubicBezTo>
                    <a:pt x="49950" y="208185"/>
                    <a:pt x="39961" y="269994"/>
                    <a:pt x="48111" y="271652"/>
                  </a:cubicBezTo>
                  <a:cubicBezTo>
                    <a:pt x="53231" y="273778"/>
                    <a:pt x="75551" y="209590"/>
                    <a:pt x="60875" y="129581"/>
                  </a:cubicBezTo>
                  <a:cubicBezTo>
                    <a:pt x="47642" y="49607"/>
                    <a:pt x="5887" y="-3984"/>
                    <a:pt x="874" y="232"/>
                  </a:cubicBezTo>
                  <a:cubicBezTo>
                    <a:pt x="-5436" y="3944"/>
                    <a:pt x="24060" y="59338"/>
                    <a:pt x="36284" y="134014"/>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3" name="Freeform 202">
              <a:extLst>
                <a:ext uri="{FF2B5EF4-FFF2-40B4-BE49-F238E27FC236}">
                  <a16:creationId xmlns:a16="http://schemas.microsoft.com/office/drawing/2014/main" id="{AAB0EE00-AD4B-9328-8909-9E92307E6D36}"/>
                </a:ext>
              </a:extLst>
            </p:cNvPr>
            <p:cNvSpPr/>
            <p:nvPr/>
          </p:nvSpPr>
          <p:spPr>
            <a:xfrm>
              <a:off x="6964966" y="-3081900"/>
              <a:ext cx="131862" cy="184201"/>
            </a:xfrm>
            <a:custGeom>
              <a:avLst/>
              <a:gdLst>
                <a:gd name="connsiteX0" fmla="*/ 363 w 131862"/>
                <a:gd name="connsiteY0" fmla="*/ 87199 h 184201"/>
                <a:gd name="connsiteX1" fmla="*/ 72696 w 131862"/>
                <a:gd name="connsiteY1" fmla="*/ 126 h 184201"/>
                <a:gd name="connsiteX2" fmla="*/ 131506 w 131862"/>
                <a:gd name="connsiteY2" fmla="*/ 96966 h 184201"/>
                <a:gd name="connsiteX3" fmla="*/ 59102 w 131862"/>
                <a:gd name="connsiteY3" fmla="*/ 184076 h 184201"/>
                <a:gd name="connsiteX4" fmla="*/ 363 w 131862"/>
                <a:gd name="connsiteY4" fmla="*/ 87199 h 184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62" h="184201">
                  <a:moveTo>
                    <a:pt x="363" y="87199"/>
                  </a:moveTo>
                  <a:cubicBezTo>
                    <a:pt x="4149" y="36454"/>
                    <a:pt x="36493" y="-2505"/>
                    <a:pt x="72696" y="126"/>
                  </a:cubicBezTo>
                  <a:cubicBezTo>
                    <a:pt x="108934" y="2829"/>
                    <a:pt x="135257" y="46149"/>
                    <a:pt x="131506" y="96966"/>
                  </a:cubicBezTo>
                  <a:cubicBezTo>
                    <a:pt x="127684" y="147711"/>
                    <a:pt x="95304" y="186707"/>
                    <a:pt x="59102" y="184076"/>
                  </a:cubicBezTo>
                  <a:cubicBezTo>
                    <a:pt x="22827" y="181373"/>
                    <a:pt x="-3423" y="138052"/>
                    <a:pt x="363" y="87199"/>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4" name="Freeform 203">
              <a:extLst>
                <a:ext uri="{FF2B5EF4-FFF2-40B4-BE49-F238E27FC236}">
                  <a16:creationId xmlns:a16="http://schemas.microsoft.com/office/drawing/2014/main" id="{7EC6C862-FD27-C351-155E-2A17805EFA26}"/>
                </a:ext>
              </a:extLst>
            </p:cNvPr>
            <p:cNvSpPr/>
            <p:nvPr/>
          </p:nvSpPr>
          <p:spPr>
            <a:xfrm>
              <a:off x="6726541" y="-3789727"/>
              <a:ext cx="370698" cy="654363"/>
            </a:xfrm>
            <a:custGeom>
              <a:avLst/>
              <a:gdLst>
                <a:gd name="connsiteX0" fmla="*/ 211529 w 370698"/>
                <a:gd name="connsiteY0" fmla="*/ 32990 h 654363"/>
                <a:gd name="connsiteX1" fmla="*/ 322479 w 370698"/>
                <a:gd name="connsiteY1" fmla="*/ 332413 h 654363"/>
                <a:gd name="connsiteX2" fmla="*/ 363478 w 370698"/>
                <a:gd name="connsiteY2" fmla="*/ 647549 h 654363"/>
                <a:gd name="connsiteX3" fmla="*/ 295436 w 370698"/>
                <a:gd name="connsiteY3" fmla="*/ 645567 h 654363"/>
                <a:gd name="connsiteX4" fmla="*/ 236769 w 370698"/>
                <a:gd name="connsiteY4" fmla="*/ 610680 h 654363"/>
                <a:gd name="connsiteX5" fmla="*/ 148427 w 370698"/>
                <a:gd name="connsiteY5" fmla="*/ 357893 h 654363"/>
                <a:gd name="connsiteX6" fmla="*/ 4519 w 370698"/>
                <a:gd name="connsiteY6" fmla="*/ 23403 h 654363"/>
                <a:gd name="connsiteX7" fmla="*/ 211529 w 370698"/>
                <a:gd name="connsiteY7" fmla="*/ 32990 h 65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0698" h="654363">
                  <a:moveTo>
                    <a:pt x="211529" y="32990"/>
                  </a:moveTo>
                  <a:cubicBezTo>
                    <a:pt x="211529" y="32990"/>
                    <a:pt x="296301" y="245051"/>
                    <a:pt x="322479" y="332413"/>
                  </a:cubicBezTo>
                  <a:cubicBezTo>
                    <a:pt x="348622" y="419774"/>
                    <a:pt x="386735" y="597814"/>
                    <a:pt x="363478" y="647549"/>
                  </a:cubicBezTo>
                  <a:cubicBezTo>
                    <a:pt x="363478" y="647549"/>
                    <a:pt x="354175" y="664128"/>
                    <a:pt x="295436" y="645567"/>
                  </a:cubicBezTo>
                  <a:cubicBezTo>
                    <a:pt x="273837" y="638683"/>
                    <a:pt x="234930" y="632665"/>
                    <a:pt x="236769" y="610680"/>
                  </a:cubicBezTo>
                  <a:cubicBezTo>
                    <a:pt x="236769" y="610680"/>
                    <a:pt x="166780" y="398619"/>
                    <a:pt x="148427" y="357893"/>
                  </a:cubicBezTo>
                  <a:cubicBezTo>
                    <a:pt x="130073" y="317096"/>
                    <a:pt x="-28546" y="58470"/>
                    <a:pt x="4519" y="23403"/>
                  </a:cubicBezTo>
                  <a:cubicBezTo>
                    <a:pt x="37548" y="-11628"/>
                    <a:pt x="136384" y="-6438"/>
                    <a:pt x="211529" y="32990"/>
                  </a:cubicBezTo>
                </a:path>
              </a:pathLst>
            </a:custGeom>
            <a:solidFill>
              <a:srgbClr val="E2AE2E"/>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5" name="Freeform 204">
              <a:extLst>
                <a:ext uri="{FF2B5EF4-FFF2-40B4-BE49-F238E27FC236}">
                  <a16:creationId xmlns:a16="http://schemas.microsoft.com/office/drawing/2014/main" id="{1A8D93B8-42B6-876F-2B5E-9CC27FFAF7BE}"/>
                </a:ext>
              </a:extLst>
            </p:cNvPr>
            <p:cNvSpPr/>
            <p:nvPr/>
          </p:nvSpPr>
          <p:spPr>
            <a:xfrm>
              <a:off x="6724996" y="-3766364"/>
              <a:ext cx="379662" cy="639042"/>
            </a:xfrm>
            <a:custGeom>
              <a:avLst/>
              <a:gdLst>
                <a:gd name="connsiteX0" fmla="*/ 378796 w 379662"/>
                <a:gd name="connsiteY0" fmla="*/ 551782 h 639042"/>
                <a:gd name="connsiteX1" fmla="*/ 358640 w 379662"/>
                <a:gd name="connsiteY1" fmla="*/ 418937 h 639042"/>
                <a:gd name="connsiteX2" fmla="*/ 292870 w 379662"/>
                <a:gd name="connsiteY2" fmla="*/ 202082 h 639042"/>
                <a:gd name="connsiteX3" fmla="*/ 213073 w 379662"/>
                <a:gd name="connsiteY3" fmla="*/ 9627 h 639042"/>
                <a:gd name="connsiteX4" fmla="*/ 282774 w 379662"/>
                <a:gd name="connsiteY4" fmla="*/ 205759 h 639042"/>
                <a:gd name="connsiteX5" fmla="*/ 344938 w 379662"/>
                <a:gd name="connsiteY5" fmla="*/ 421784 h 639042"/>
                <a:gd name="connsiteX6" fmla="*/ 363976 w 379662"/>
                <a:gd name="connsiteY6" fmla="*/ 552683 h 639042"/>
                <a:gd name="connsiteX7" fmla="*/ 358820 w 379662"/>
                <a:gd name="connsiteY7" fmla="*/ 619141 h 639042"/>
                <a:gd name="connsiteX8" fmla="*/ 299577 w 379662"/>
                <a:gd name="connsiteY8" fmla="*/ 615032 h 639042"/>
                <a:gd name="connsiteX9" fmla="*/ 245922 w 379662"/>
                <a:gd name="connsiteY9" fmla="*/ 588254 h 639042"/>
                <a:gd name="connsiteX10" fmla="*/ 223206 w 379662"/>
                <a:gd name="connsiteY10" fmla="*/ 518516 h 639042"/>
                <a:gd name="connsiteX11" fmla="*/ 179323 w 379662"/>
                <a:gd name="connsiteY11" fmla="*/ 392375 h 639042"/>
                <a:gd name="connsiteX12" fmla="*/ 77711 w 379662"/>
                <a:gd name="connsiteY12" fmla="*/ 189973 h 639042"/>
                <a:gd name="connsiteX13" fmla="*/ 6064 w 379662"/>
                <a:gd name="connsiteY13" fmla="*/ 40 h 639042"/>
                <a:gd name="connsiteX14" fmla="*/ 68192 w 379662"/>
                <a:gd name="connsiteY14" fmla="*/ 195019 h 639042"/>
                <a:gd name="connsiteX15" fmla="*/ 166198 w 379662"/>
                <a:gd name="connsiteY15" fmla="*/ 397097 h 639042"/>
                <a:gd name="connsiteX16" fmla="*/ 209107 w 379662"/>
                <a:gd name="connsiteY16" fmla="*/ 523274 h 639042"/>
                <a:gd name="connsiteX17" fmla="*/ 230886 w 379662"/>
                <a:gd name="connsiteY17" fmla="*/ 587498 h 639042"/>
                <a:gd name="connsiteX18" fmla="*/ 294997 w 379662"/>
                <a:gd name="connsiteY18" fmla="*/ 629521 h 639042"/>
                <a:gd name="connsiteX19" fmla="*/ 372739 w 379662"/>
                <a:gd name="connsiteY19" fmla="*/ 624944 h 639042"/>
                <a:gd name="connsiteX20" fmla="*/ 378796 w 379662"/>
                <a:gd name="connsiteY20" fmla="*/ 551782 h 63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9662" h="639042">
                  <a:moveTo>
                    <a:pt x="378796" y="551782"/>
                  </a:moveTo>
                  <a:cubicBezTo>
                    <a:pt x="375515" y="504893"/>
                    <a:pt x="367438" y="460744"/>
                    <a:pt x="358640" y="418937"/>
                  </a:cubicBezTo>
                  <a:cubicBezTo>
                    <a:pt x="341584" y="335179"/>
                    <a:pt x="316163" y="261909"/>
                    <a:pt x="292870" y="202082"/>
                  </a:cubicBezTo>
                  <a:cubicBezTo>
                    <a:pt x="246752" y="81852"/>
                    <a:pt x="214804" y="8906"/>
                    <a:pt x="213073" y="9627"/>
                  </a:cubicBezTo>
                  <a:cubicBezTo>
                    <a:pt x="210946" y="10456"/>
                    <a:pt x="239396" y="84807"/>
                    <a:pt x="282774" y="205759"/>
                  </a:cubicBezTo>
                  <a:cubicBezTo>
                    <a:pt x="304805" y="266234"/>
                    <a:pt x="328748" y="338495"/>
                    <a:pt x="344938" y="421784"/>
                  </a:cubicBezTo>
                  <a:cubicBezTo>
                    <a:pt x="353303" y="463231"/>
                    <a:pt x="360984" y="507164"/>
                    <a:pt x="363976" y="552683"/>
                  </a:cubicBezTo>
                  <a:cubicBezTo>
                    <a:pt x="365130" y="575028"/>
                    <a:pt x="365815" y="599427"/>
                    <a:pt x="358820" y="619141"/>
                  </a:cubicBezTo>
                  <a:cubicBezTo>
                    <a:pt x="352113" y="627322"/>
                    <a:pt x="319661" y="622060"/>
                    <a:pt x="299577" y="615032"/>
                  </a:cubicBezTo>
                  <a:cubicBezTo>
                    <a:pt x="277365" y="608545"/>
                    <a:pt x="246535" y="602274"/>
                    <a:pt x="245922" y="588254"/>
                  </a:cubicBezTo>
                  <a:cubicBezTo>
                    <a:pt x="237881" y="560035"/>
                    <a:pt x="230742" y="541726"/>
                    <a:pt x="223206" y="518516"/>
                  </a:cubicBezTo>
                  <a:cubicBezTo>
                    <a:pt x="208314" y="474727"/>
                    <a:pt x="193782" y="432488"/>
                    <a:pt x="179323" y="392375"/>
                  </a:cubicBezTo>
                  <a:cubicBezTo>
                    <a:pt x="153830" y="309807"/>
                    <a:pt x="105368" y="247349"/>
                    <a:pt x="77711" y="189973"/>
                  </a:cubicBezTo>
                  <a:cubicBezTo>
                    <a:pt x="13311" y="78320"/>
                    <a:pt x="-6088" y="-320"/>
                    <a:pt x="6064" y="40"/>
                  </a:cubicBezTo>
                  <a:cubicBezTo>
                    <a:pt x="-10559" y="-2122"/>
                    <a:pt x="5991" y="82717"/>
                    <a:pt x="68192" y="195019"/>
                  </a:cubicBezTo>
                  <a:cubicBezTo>
                    <a:pt x="95163" y="253836"/>
                    <a:pt x="142003" y="315826"/>
                    <a:pt x="166198" y="397097"/>
                  </a:cubicBezTo>
                  <a:cubicBezTo>
                    <a:pt x="180188" y="437137"/>
                    <a:pt x="194431" y="479413"/>
                    <a:pt x="209107" y="523274"/>
                  </a:cubicBezTo>
                  <a:cubicBezTo>
                    <a:pt x="216246" y="543997"/>
                    <a:pt x="224323" y="570270"/>
                    <a:pt x="230886" y="587498"/>
                  </a:cubicBezTo>
                  <a:cubicBezTo>
                    <a:pt x="239973" y="625304"/>
                    <a:pt x="275382" y="620078"/>
                    <a:pt x="294997" y="629521"/>
                  </a:cubicBezTo>
                  <a:cubicBezTo>
                    <a:pt x="318687" y="633089"/>
                    <a:pt x="344613" y="651469"/>
                    <a:pt x="372739" y="624944"/>
                  </a:cubicBezTo>
                  <a:cubicBezTo>
                    <a:pt x="381609" y="599283"/>
                    <a:pt x="379806" y="575208"/>
                    <a:pt x="378796" y="551782"/>
                  </a:cubicBezTo>
                </a:path>
              </a:pathLst>
            </a:custGeom>
            <a:solidFill>
              <a:schemeClr val="accent4">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6" name="Freeform 205">
              <a:extLst>
                <a:ext uri="{FF2B5EF4-FFF2-40B4-BE49-F238E27FC236}">
                  <a16:creationId xmlns:a16="http://schemas.microsoft.com/office/drawing/2014/main" id="{BCD62865-BFF2-D24F-93F9-0E7EBD35EEDE}"/>
                </a:ext>
              </a:extLst>
            </p:cNvPr>
            <p:cNvSpPr/>
            <p:nvPr/>
          </p:nvSpPr>
          <p:spPr>
            <a:xfrm>
              <a:off x="6151089" y="-4912434"/>
              <a:ext cx="1074320" cy="938724"/>
            </a:xfrm>
            <a:custGeom>
              <a:avLst/>
              <a:gdLst>
                <a:gd name="connsiteX0" fmla="*/ 1016960 w 1074320"/>
                <a:gd name="connsiteY0" fmla="*/ 713411 h 938724"/>
                <a:gd name="connsiteX1" fmla="*/ 1013390 w 1074320"/>
                <a:gd name="connsiteY1" fmla="*/ 667748 h 938724"/>
                <a:gd name="connsiteX2" fmla="*/ 1057092 w 1074320"/>
                <a:gd name="connsiteY2" fmla="*/ 636249 h 938724"/>
                <a:gd name="connsiteX3" fmla="*/ 1039171 w 1074320"/>
                <a:gd name="connsiteY3" fmla="*/ 575232 h 938724"/>
                <a:gd name="connsiteX4" fmla="*/ 1063006 w 1074320"/>
                <a:gd name="connsiteY4" fmla="*/ 549463 h 938724"/>
                <a:gd name="connsiteX5" fmla="*/ 1042705 w 1074320"/>
                <a:gd name="connsiteY5" fmla="*/ 486681 h 938724"/>
                <a:gd name="connsiteX6" fmla="*/ 1070506 w 1074320"/>
                <a:gd name="connsiteY6" fmla="*/ 458930 h 938724"/>
                <a:gd name="connsiteX7" fmla="*/ 1042489 w 1074320"/>
                <a:gd name="connsiteY7" fmla="*/ 392147 h 938724"/>
                <a:gd name="connsiteX8" fmla="*/ 1028787 w 1074320"/>
                <a:gd name="connsiteY8" fmla="*/ 388868 h 938724"/>
                <a:gd name="connsiteX9" fmla="*/ 1036070 w 1074320"/>
                <a:gd name="connsiteY9" fmla="*/ 376794 h 938724"/>
                <a:gd name="connsiteX10" fmla="*/ 1008125 w 1074320"/>
                <a:gd name="connsiteY10" fmla="*/ 309976 h 938724"/>
                <a:gd name="connsiteX11" fmla="*/ 991178 w 1074320"/>
                <a:gd name="connsiteY11" fmla="*/ 306444 h 938724"/>
                <a:gd name="connsiteX12" fmla="*/ 996551 w 1074320"/>
                <a:gd name="connsiteY12" fmla="*/ 296713 h 938724"/>
                <a:gd name="connsiteX13" fmla="*/ 968606 w 1074320"/>
                <a:gd name="connsiteY13" fmla="*/ 229966 h 938724"/>
                <a:gd name="connsiteX14" fmla="*/ 947079 w 1074320"/>
                <a:gd name="connsiteY14" fmla="*/ 226290 h 938724"/>
                <a:gd name="connsiteX15" fmla="*/ 915636 w 1074320"/>
                <a:gd name="connsiteY15" fmla="*/ 182717 h 938724"/>
                <a:gd name="connsiteX16" fmla="*/ 866345 w 1074320"/>
                <a:gd name="connsiteY16" fmla="*/ 188736 h 938724"/>
                <a:gd name="connsiteX17" fmla="*/ 866525 w 1074320"/>
                <a:gd name="connsiteY17" fmla="*/ 188159 h 938724"/>
                <a:gd name="connsiteX18" fmla="*/ 838724 w 1074320"/>
                <a:gd name="connsiteY18" fmla="*/ 121377 h 938724"/>
                <a:gd name="connsiteX19" fmla="*/ 788459 w 1074320"/>
                <a:gd name="connsiteY19" fmla="*/ 128188 h 938724"/>
                <a:gd name="connsiteX20" fmla="*/ 758675 w 1074320"/>
                <a:gd name="connsiteY20" fmla="*/ 67352 h 938724"/>
                <a:gd name="connsiteX21" fmla="*/ 707653 w 1074320"/>
                <a:gd name="connsiteY21" fmla="*/ 74776 h 938724"/>
                <a:gd name="connsiteX22" fmla="*/ 676968 w 1074320"/>
                <a:gd name="connsiteY22" fmla="*/ 38159 h 938724"/>
                <a:gd name="connsiteX23" fmla="*/ 622844 w 1074320"/>
                <a:gd name="connsiteY23" fmla="*/ 48071 h 938724"/>
                <a:gd name="connsiteX24" fmla="*/ 591690 w 1074320"/>
                <a:gd name="connsiteY24" fmla="*/ 7417 h 938724"/>
                <a:gd name="connsiteX25" fmla="*/ 538721 w 1074320"/>
                <a:gd name="connsiteY25" fmla="*/ 16355 h 938724"/>
                <a:gd name="connsiteX26" fmla="*/ 520764 w 1074320"/>
                <a:gd name="connsiteY26" fmla="*/ 3885 h 938724"/>
                <a:gd name="connsiteX27" fmla="*/ 453984 w 1074320"/>
                <a:gd name="connsiteY27" fmla="*/ 31744 h 938724"/>
                <a:gd name="connsiteX28" fmla="*/ 453732 w 1074320"/>
                <a:gd name="connsiteY28" fmla="*/ 32501 h 938724"/>
                <a:gd name="connsiteX29" fmla="*/ 415330 w 1074320"/>
                <a:gd name="connsiteY29" fmla="*/ 38484 h 938724"/>
                <a:gd name="connsiteX30" fmla="*/ 396940 w 1074320"/>
                <a:gd name="connsiteY30" fmla="*/ 25401 h 938724"/>
                <a:gd name="connsiteX31" fmla="*/ 331350 w 1074320"/>
                <a:gd name="connsiteY31" fmla="*/ 51098 h 938724"/>
                <a:gd name="connsiteX32" fmla="*/ 277552 w 1074320"/>
                <a:gd name="connsiteY32" fmla="*/ 78705 h 938724"/>
                <a:gd name="connsiteX33" fmla="*/ 260568 w 1074320"/>
                <a:gd name="connsiteY33" fmla="*/ 67316 h 938724"/>
                <a:gd name="connsiteX34" fmla="*/ 193681 w 1074320"/>
                <a:gd name="connsiteY34" fmla="*/ 95175 h 938724"/>
                <a:gd name="connsiteX35" fmla="*/ 195520 w 1074320"/>
                <a:gd name="connsiteY35" fmla="*/ 137559 h 938724"/>
                <a:gd name="connsiteX36" fmla="*/ 154954 w 1074320"/>
                <a:gd name="connsiteY36" fmla="*/ 168661 h 938724"/>
                <a:gd name="connsiteX37" fmla="*/ 155675 w 1074320"/>
                <a:gd name="connsiteY37" fmla="*/ 208774 h 938724"/>
                <a:gd name="connsiteX38" fmla="*/ 100254 w 1074320"/>
                <a:gd name="connsiteY38" fmla="*/ 239733 h 938724"/>
                <a:gd name="connsiteX39" fmla="*/ 102201 w 1074320"/>
                <a:gd name="connsiteY39" fmla="*/ 282369 h 938724"/>
                <a:gd name="connsiteX40" fmla="*/ 52693 w 1074320"/>
                <a:gd name="connsiteY40" fmla="*/ 313868 h 938724"/>
                <a:gd name="connsiteX41" fmla="*/ 57633 w 1074320"/>
                <a:gd name="connsiteY41" fmla="*/ 361838 h 938724"/>
                <a:gd name="connsiteX42" fmla="*/ 30049 w 1074320"/>
                <a:gd name="connsiteY42" fmla="*/ 389661 h 938724"/>
                <a:gd name="connsiteX43" fmla="*/ 33907 w 1074320"/>
                <a:gd name="connsiteY43" fmla="*/ 435468 h 938724"/>
                <a:gd name="connsiteX44" fmla="*/ 3871 w 1074320"/>
                <a:gd name="connsiteY44" fmla="*/ 463940 h 938724"/>
                <a:gd name="connsiteX45" fmla="*/ 23558 w 1074320"/>
                <a:gd name="connsiteY45" fmla="*/ 526290 h 938724"/>
                <a:gd name="connsiteX46" fmla="*/ 8198 w 1074320"/>
                <a:gd name="connsiteY46" fmla="*/ 546508 h 938724"/>
                <a:gd name="connsiteX47" fmla="*/ 36179 w 1074320"/>
                <a:gd name="connsiteY47" fmla="*/ 613291 h 938724"/>
                <a:gd name="connsiteX48" fmla="*/ 25037 w 1074320"/>
                <a:gd name="connsiteY48" fmla="*/ 630050 h 938724"/>
                <a:gd name="connsiteX49" fmla="*/ 52982 w 1074320"/>
                <a:gd name="connsiteY49" fmla="*/ 696724 h 938724"/>
                <a:gd name="connsiteX50" fmla="*/ 80927 w 1074320"/>
                <a:gd name="connsiteY50" fmla="*/ 763471 h 938724"/>
                <a:gd name="connsiteX51" fmla="*/ 94557 w 1074320"/>
                <a:gd name="connsiteY51" fmla="*/ 766751 h 938724"/>
                <a:gd name="connsiteX52" fmla="*/ 125711 w 1074320"/>
                <a:gd name="connsiteY52" fmla="*/ 820126 h 938724"/>
                <a:gd name="connsiteX53" fmla="*/ 156072 w 1074320"/>
                <a:gd name="connsiteY53" fmla="*/ 822793 h 938724"/>
                <a:gd name="connsiteX54" fmla="*/ 187515 w 1074320"/>
                <a:gd name="connsiteY54" fmla="*/ 866618 h 938724"/>
                <a:gd name="connsiteX55" fmla="*/ 241746 w 1074320"/>
                <a:gd name="connsiteY55" fmla="*/ 856779 h 938724"/>
                <a:gd name="connsiteX56" fmla="*/ 272864 w 1074320"/>
                <a:gd name="connsiteY56" fmla="*/ 897397 h 938724"/>
                <a:gd name="connsiteX57" fmla="*/ 336723 w 1074320"/>
                <a:gd name="connsiteY57" fmla="*/ 875016 h 938724"/>
                <a:gd name="connsiteX58" fmla="*/ 367877 w 1074320"/>
                <a:gd name="connsiteY58" fmla="*/ 915092 h 938724"/>
                <a:gd name="connsiteX59" fmla="*/ 427337 w 1074320"/>
                <a:gd name="connsiteY59" fmla="*/ 899271 h 938724"/>
                <a:gd name="connsiteX60" fmla="*/ 457590 w 1074320"/>
                <a:gd name="connsiteY60" fmla="*/ 934879 h 938724"/>
                <a:gd name="connsiteX61" fmla="*/ 514850 w 1074320"/>
                <a:gd name="connsiteY61" fmla="*/ 921724 h 938724"/>
                <a:gd name="connsiteX62" fmla="*/ 527831 w 1074320"/>
                <a:gd name="connsiteY62" fmla="*/ 929689 h 938724"/>
                <a:gd name="connsiteX63" fmla="*/ 589418 w 1074320"/>
                <a:gd name="connsiteY63" fmla="*/ 911344 h 938724"/>
                <a:gd name="connsiteX64" fmla="*/ 612712 w 1074320"/>
                <a:gd name="connsiteY64" fmla="*/ 930338 h 938724"/>
                <a:gd name="connsiteX65" fmla="*/ 669576 w 1074320"/>
                <a:gd name="connsiteY65" fmla="*/ 917795 h 938724"/>
                <a:gd name="connsiteX66" fmla="*/ 688722 w 1074320"/>
                <a:gd name="connsiteY66" fmla="*/ 931851 h 938724"/>
                <a:gd name="connsiteX67" fmla="*/ 755538 w 1074320"/>
                <a:gd name="connsiteY67" fmla="*/ 903920 h 938724"/>
                <a:gd name="connsiteX68" fmla="*/ 756115 w 1074320"/>
                <a:gd name="connsiteY68" fmla="*/ 901758 h 938724"/>
                <a:gd name="connsiteX69" fmla="*/ 775911 w 1074320"/>
                <a:gd name="connsiteY69" fmla="*/ 916570 h 938724"/>
                <a:gd name="connsiteX70" fmla="*/ 842691 w 1074320"/>
                <a:gd name="connsiteY70" fmla="*/ 888675 h 938724"/>
                <a:gd name="connsiteX71" fmla="*/ 843556 w 1074320"/>
                <a:gd name="connsiteY71" fmla="*/ 886044 h 938724"/>
                <a:gd name="connsiteX72" fmla="*/ 857294 w 1074320"/>
                <a:gd name="connsiteY72" fmla="*/ 894694 h 938724"/>
                <a:gd name="connsiteX73" fmla="*/ 924110 w 1074320"/>
                <a:gd name="connsiteY73" fmla="*/ 866762 h 938724"/>
                <a:gd name="connsiteX74" fmla="*/ 922884 w 1074320"/>
                <a:gd name="connsiteY74" fmla="*/ 825460 h 938724"/>
                <a:gd name="connsiteX75" fmla="*/ 975276 w 1074320"/>
                <a:gd name="connsiteY75" fmla="*/ 794069 h 938724"/>
                <a:gd name="connsiteX76" fmla="*/ 969507 w 1074320"/>
                <a:gd name="connsiteY76" fmla="*/ 745162 h 938724"/>
                <a:gd name="connsiteX77" fmla="*/ 1016960 w 1074320"/>
                <a:gd name="connsiteY77" fmla="*/ 713411 h 93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74320" h="938724">
                  <a:moveTo>
                    <a:pt x="1016960" y="713411"/>
                  </a:moveTo>
                  <a:cubicBezTo>
                    <a:pt x="1023414" y="697841"/>
                    <a:pt x="1021359" y="681119"/>
                    <a:pt x="1013390" y="667748"/>
                  </a:cubicBezTo>
                  <a:cubicBezTo>
                    <a:pt x="1032176" y="666378"/>
                    <a:pt x="1049520" y="654917"/>
                    <a:pt x="1057092" y="636249"/>
                  </a:cubicBezTo>
                  <a:cubicBezTo>
                    <a:pt x="1066431" y="613759"/>
                    <a:pt x="1058318" y="588567"/>
                    <a:pt x="1039171" y="575232"/>
                  </a:cubicBezTo>
                  <a:cubicBezTo>
                    <a:pt x="1049556" y="569790"/>
                    <a:pt x="1058318" y="561068"/>
                    <a:pt x="1063006" y="549463"/>
                  </a:cubicBezTo>
                  <a:cubicBezTo>
                    <a:pt x="1072705" y="526001"/>
                    <a:pt x="1063583" y="499656"/>
                    <a:pt x="1042705" y="486681"/>
                  </a:cubicBezTo>
                  <a:cubicBezTo>
                    <a:pt x="1054857" y="481672"/>
                    <a:pt x="1065061" y="471977"/>
                    <a:pt x="1070506" y="458930"/>
                  </a:cubicBezTo>
                  <a:cubicBezTo>
                    <a:pt x="1081179" y="432729"/>
                    <a:pt x="1068703" y="402887"/>
                    <a:pt x="1042489" y="392147"/>
                  </a:cubicBezTo>
                  <a:cubicBezTo>
                    <a:pt x="1037945" y="390309"/>
                    <a:pt x="1033330" y="389408"/>
                    <a:pt x="1028787" y="388868"/>
                  </a:cubicBezTo>
                  <a:cubicBezTo>
                    <a:pt x="1031671" y="385228"/>
                    <a:pt x="1034231" y="381263"/>
                    <a:pt x="1036070" y="376794"/>
                  </a:cubicBezTo>
                  <a:cubicBezTo>
                    <a:pt x="1046780" y="350665"/>
                    <a:pt x="1034340" y="320716"/>
                    <a:pt x="1008125" y="309976"/>
                  </a:cubicBezTo>
                  <a:cubicBezTo>
                    <a:pt x="1002536" y="307813"/>
                    <a:pt x="996875" y="306732"/>
                    <a:pt x="991178" y="306444"/>
                  </a:cubicBezTo>
                  <a:cubicBezTo>
                    <a:pt x="993305" y="303452"/>
                    <a:pt x="995108" y="300281"/>
                    <a:pt x="996551" y="296713"/>
                  </a:cubicBezTo>
                  <a:cubicBezTo>
                    <a:pt x="1007332" y="270619"/>
                    <a:pt x="994784" y="240778"/>
                    <a:pt x="968606" y="229966"/>
                  </a:cubicBezTo>
                  <a:cubicBezTo>
                    <a:pt x="961574" y="227155"/>
                    <a:pt x="954218" y="226002"/>
                    <a:pt x="947079" y="226290"/>
                  </a:cubicBezTo>
                  <a:cubicBezTo>
                    <a:pt x="945709" y="207693"/>
                    <a:pt x="934278" y="190394"/>
                    <a:pt x="915636" y="182717"/>
                  </a:cubicBezTo>
                  <a:cubicBezTo>
                    <a:pt x="898653" y="175797"/>
                    <a:pt x="880155" y="178681"/>
                    <a:pt x="866345" y="188736"/>
                  </a:cubicBezTo>
                  <a:cubicBezTo>
                    <a:pt x="866309" y="188592"/>
                    <a:pt x="866525" y="188339"/>
                    <a:pt x="866525" y="188159"/>
                  </a:cubicBezTo>
                  <a:cubicBezTo>
                    <a:pt x="877379" y="162030"/>
                    <a:pt x="864830" y="132189"/>
                    <a:pt x="838724" y="121377"/>
                  </a:cubicBezTo>
                  <a:cubicBezTo>
                    <a:pt x="821272" y="114277"/>
                    <a:pt x="802414" y="117592"/>
                    <a:pt x="788459" y="128188"/>
                  </a:cubicBezTo>
                  <a:cubicBezTo>
                    <a:pt x="795166" y="103501"/>
                    <a:pt x="782906" y="77335"/>
                    <a:pt x="758675" y="67352"/>
                  </a:cubicBezTo>
                  <a:cubicBezTo>
                    <a:pt x="740935" y="60072"/>
                    <a:pt x="721571" y="63676"/>
                    <a:pt x="707653" y="74776"/>
                  </a:cubicBezTo>
                  <a:cubicBezTo>
                    <a:pt x="704155" y="58847"/>
                    <a:pt x="693302" y="44791"/>
                    <a:pt x="676968" y="38159"/>
                  </a:cubicBezTo>
                  <a:cubicBezTo>
                    <a:pt x="657965" y="30303"/>
                    <a:pt x="637051" y="34988"/>
                    <a:pt x="622844" y="48071"/>
                  </a:cubicBezTo>
                  <a:cubicBezTo>
                    <a:pt x="620428" y="30555"/>
                    <a:pt x="609250" y="14661"/>
                    <a:pt x="591690" y="7417"/>
                  </a:cubicBezTo>
                  <a:cubicBezTo>
                    <a:pt x="573156" y="-187"/>
                    <a:pt x="552855" y="4065"/>
                    <a:pt x="538721" y="16355"/>
                  </a:cubicBezTo>
                  <a:cubicBezTo>
                    <a:pt x="533889" y="11129"/>
                    <a:pt x="527867" y="6768"/>
                    <a:pt x="520764" y="3885"/>
                  </a:cubicBezTo>
                  <a:cubicBezTo>
                    <a:pt x="494586" y="-6927"/>
                    <a:pt x="464657" y="5615"/>
                    <a:pt x="453984" y="31744"/>
                  </a:cubicBezTo>
                  <a:cubicBezTo>
                    <a:pt x="453804" y="32033"/>
                    <a:pt x="453804" y="32213"/>
                    <a:pt x="453732" y="32501"/>
                  </a:cubicBezTo>
                  <a:cubicBezTo>
                    <a:pt x="440282" y="29294"/>
                    <a:pt x="426544" y="31564"/>
                    <a:pt x="415330" y="38484"/>
                  </a:cubicBezTo>
                  <a:cubicBezTo>
                    <a:pt x="410354" y="33006"/>
                    <a:pt x="404188" y="28393"/>
                    <a:pt x="396940" y="25401"/>
                  </a:cubicBezTo>
                  <a:cubicBezTo>
                    <a:pt x="371555" y="15022"/>
                    <a:pt x="342817" y="26554"/>
                    <a:pt x="331350" y="51098"/>
                  </a:cubicBezTo>
                  <a:cubicBezTo>
                    <a:pt x="309499" y="47530"/>
                    <a:pt x="287684" y="58486"/>
                    <a:pt x="277552" y="78705"/>
                  </a:cubicBezTo>
                  <a:cubicBezTo>
                    <a:pt x="272864" y="73911"/>
                    <a:pt x="267167" y="69947"/>
                    <a:pt x="260568" y="67316"/>
                  </a:cubicBezTo>
                  <a:cubicBezTo>
                    <a:pt x="234354" y="56612"/>
                    <a:pt x="204426" y="69082"/>
                    <a:pt x="193681" y="95175"/>
                  </a:cubicBezTo>
                  <a:cubicBezTo>
                    <a:pt x="187803" y="109483"/>
                    <a:pt x="189137" y="124836"/>
                    <a:pt x="195520" y="137559"/>
                  </a:cubicBezTo>
                  <a:cubicBezTo>
                    <a:pt x="177995" y="139937"/>
                    <a:pt x="162238" y="151146"/>
                    <a:pt x="154954" y="168661"/>
                  </a:cubicBezTo>
                  <a:cubicBezTo>
                    <a:pt x="149401" y="182032"/>
                    <a:pt x="150194" y="196485"/>
                    <a:pt x="155675" y="208774"/>
                  </a:cubicBezTo>
                  <a:cubicBezTo>
                    <a:pt x="132634" y="205098"/>
                    <a:pt x="109413" y="217352"/>
                    <a:pt x="100254" y="239733"/>
                  </a:cubicBezTo>
                  <a:cubicBezTo>
                    <a:pt x="94268" y="254149"/>
                    <a:pt x="95602" y="269502"/>
                    <a:pt x="102201" y="282369"/>
                  </a:cubicBezTo>
                  <a:cubicBezTo>
                    <a:pt x="81287" y="281504"/>
                    <a:pt x="61167" y="293433"/>
                    <a:pt x="52693" y="313868"/>
                  </a:cubicBezTo>
                  <a:cubicBezTo>
                    <a:pt x="46023" y="330338"/>
                    <a:pt x="48366" y="348214"/>
                    <a:pt x="57633" y="361838"/>
                  </a:cubicBezTo>
                  <a:cubicBezTo>
                    <a:pt x="45662" y="366955"/>
                    <a:pt x="35421" y="376686"/>
                    <a:pt x="30049" y="389661"/>
                  </a:cubicBezTo>
                  <a:cubicBezTo>
                    <a:pt x="23703" y="405230"/>
                    <a:pt x="25686" y="422061"/>
                    <a:pt x="33907" y="435468"/>
                  </a:cubicBezTo>
                  <a:cubicBezTo>
                    <a:pt x="20674" y="440261"/>
                    <a:pt x="9496" y="449992"/>
                    <a:pt x="3871" y="463940"/>
                  </a:cubicBezTo>
                  <a:cubicBezTo>
                    <a:pt x="-5685" y="487186"/>
                    <a:pt x="3041" y="513279"/>
                    <a:pt x="23558" y="526290"/>
                  </a:cubicBezTo>
                  <a:cubicBezTo>
                    <a:pt x="17032" y="531551"/>
                    <a:pt x="11587" y="538291"/>
                    <a:pt x="8198" y="546508"/>
                  </a:cubicBezTo>
                  <a:cubicBezTo>
                    <a:pt x="-2548" y="572745"/>
                    <a:pt x="9964" y="602623"/>
                    <a:pt x="36179" y="613291"/>
                  </a:cubicBezTo>
                  <a:cubicBezTo>
                    <a:pt x="31491" y="617976"/>
                    <a:pt x="27705" y="623526"/>
                    <a:pt x="25037" y="630050"/>
                  </a:cubicBezTo>
                  <a:cubicBezTo>
                    <a:pt x="14291" y="656179"/>
                    <a:pt x="26876" y="686056"/>
                    <a:pt x="52982" y="696724"/>
                  </a:cubicBezTo>
                  <a:cubicBezTo>
                    <a:pt x="42200" y="722889"/>
                    <a:pt x="54676" y="752731"/>
                    <a:pt x="80927" y="763471"/>
                  </a:cubicBezTo>
                  <a:cubicBezTo>
                    <a:pt x="85362" y="765381"/>
                    <a:pt x="89977" y="766282"/>
                    <a:pt x="94557" y="766751"/>
                  </a:cubicBezTo>
                  <a:cubicBezTo>
                    <a:pt x="91888" y="789023"/>
                    <a:pt x="103968" y="811188"/>
                    <a:pt x="125711" y="820126"/>
                  </a:cubicBezTo>
                  <a:cubicBezTo>
                    <a:pt x="135807" y="824307"/>
                    <a:pt x="146228" y="824992"/>
                    <a:pt x="156072" y="822793"/>
                  </a:cubicBezTo>
                  <a:cubicBezTo>
                    <a:pt x="157370" y="841678"/>
                    <a:pt x="168836" y="859050"/>
                    <a:pt x="187515" y="866618"/>
                  </a:cubicBezTo>
                  <a:cubicBezTo>
                    <a:pt x="206553" y="874511"/>
                    <a:pt x="227539" y="869898"/>
                    <a:pt x="241746" y="856779"/>
                  </a:cubicBezTo>
                  <a:cubicBezTo>
                    <a:pt x="244054" y="874331"/>
                    <a:pt x="255232" y="890225"/>
                    <a:pt x="272864" y="897397"/>
                  </a:cubicBezTo>
                  <a:cubicBezTo>
                    <a:pt x="297059" y="907416"/>
                    <a:pt x="324247" y="897216"/>
                    <a:pt x="336723" y="875016"/>
                  </a:cubicBezTo>
                  <a:cubicBezTo>
                    <a:pt x="339211" y="892279"/>
                    <a:pt x="350425" y="907884"/>
                    <a:pt x="367877" y="915092"/>
                  </a:cubicBezTo>
                  <a:cubicBezTo>
                    <a:pt x="389404" y="923994"/>
                    <a:pt x="413491" y="916678"/>
                    <a:pt x="427337" y="899271"/>
                  </a:cubicBezTo>
                  <a:cubicBezTo>
                    <a:pt x="430943" y="914768"/>
                    <a:pt x="441724" y="928355"/>
                    <a:pt x="457590" y="934879"/>
                  </a:cubicBezTo>
                  <a:cubicBezTo>
                    <a:pt x="478071" y="943348"/>
                    <a:pt x="500824" y="937329"/>
                    <a:pt x="514850" y="921724"/>
                  </a:cubicBezTo>
                  <a:cubicBezTo>
                    <a:pt x="518745" y="924823"/>
                    <a:pt x="522963" y="927634"/>
                    <a:pt x="527831" y="929689"/>
                  </a:cubicBezTo>
                  <a:cubicBezTo>
                    <a:pt x="550476" y="938987"/>
                    <a:pt x="576041" y="930842"/>
                    <a:pt x="589418" y="911344"/>
                  </a:cubicBezTo>
                  <a:cubicBezTo>
                    <a:pt x="594899" y="919634"/>
                    <a:pt x="602724" y="926373"/>
                    <a:pt x="612712" y="930338"/>
                  </a:cubicBezTo>
                  <a:cubicBezTo>
                    <a:pt x="632941" y="938735"/>
                    <a:pt x="655405" y="932968"/>
                    <a:pt x="669576" y="917795"/>
                  </a:cubicBezTo>
                  <a:cubicBezTo>
                    <a:pt x="674660" y="923670"/>
                    <a:pt x="680970" y="928680"/>
                    <a:pt x="688722" y="931851"/>
                  </a:cubicBezTo>
                  <a:cubicBezTo>
                    <a:pt x="714865" y="942591"/>
                    <a:pt x="744865" y="930121"/>
                    <a:pt x="755538" y="903920"/>
                  </a:cubicBezTo>
                  <a:cubicBezTo>
                    <a:pt x="755863" y="903271"/>
                    <a:pt x="755935" y="902550"/>
                    <a:pt x="756115" y="901758"/>
                  </a:cubicBezTo>
                  <a:cubicBezTo>
                    <a:pt x="761380" y="908029"/>
                    <a:pt x="767834" y="913290"/>
                    <a:pt x="775911" y="916570"/>
                  </a:cubicBezTo>
                  <a:cubicBezTo>
                    <a:pt x="802053" y="927238"/>
                    <a:pt x="831909" y="914804"/>
                    <a:pt x="842691" y="888675"/>
                  </a:cubicBezTo>
                  <a:cubicBezTo>
                    <a:pt x="843051" y="887810"/>
                    <a:pt x="843195" y="886837"/>
                    <a:pt x="843556" y="886044"/>
                  </a:cubicBezTo>
                  <a:cubicBezTo>
                    <a:pt x="847559" y="889360"/>
                    <a:pt x="852066" y="892531"/>
                    <a:pt x="857294" y="894694"/>
                  </a:cubicBezTo>
                  <a:cubicBezTo>
                    <a:pt x="883472" y="905362"/>
                    <a:pt x="913401" y="892856"/>
                    <a:pt x="924110" y="866762"/>
                  </a:cubicBezTo>
                  <a:cubicBezTo>
                    <a:pt x="929807" y="852851"/>
                    <a:pt x="928797" y="838002"/>
                    <a:pt x="922884" y="825460"/>
                  </a:cubicBezTo>
                  <a:cubicBezTo>
                    <a:pt x="944771" y="827587"/>
                    <a:pt x="966406" y="815585"/>
                    <a:pt x="975276" y="794069"/>
                  </a:cubicBezTo>
                  <a:cubicBezTo>
                    <a:pt x="982200" y="777310"/>
                    <a:pt x="979351" y="758930"/>
                    <a:pt x="969507" y="745162"/>
                  </a:cubicBezTo>
                  <a:cubicBezTo>
                    <a:pt x="989628" y="745126"/>
                    <a:pt x="1008846" y="733233"/>
                    <a:pt x="1016960" y="713411"/>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7" name="Freeform 206">
              <a:extLst>
                <a:ext uri="{FF2B5EF4-FFF2-40B4-BE49-F238E27FC236}">
                  <a16:creationId xmlns:a16="http://schemas.microsoft.com/office/drawing/2014/main" id="{5D85F09C-EEA9-1F29-69EB-BB571FCC24E0}"/>
                </a:ext>
              </a:extLst>
            </p:cNvPr>
            <p:cNvSpPr/>
            <p:nvPr/>
          </p:nvSpPr>
          <p:spPr>
            <a:xfrm>
              <a:off x="7119736" y="-4454798"/>
              <a:ext cx="14180" cy="66226"/>
            </a:xfrm>
            <a:custGeom>
              <a:avLst/>
              <a:gdLst>
                <a:gd name="connsiteX0" fmla="*/ 751 w 14180"/>
                <a:gd name="connsiteY0" fmla="*/ 66130 h 66226"/>
                <a:gd name="connsiteX1" fmla="*/ 6160 w 14180"/>
                <a:gd name="connsiteY1" fmla="*/ 33514 h 66226"/>
                <a:gd name="connsiteX2" fmla="*/ 1689 w 14180"/>
                <a:gd name="connsiteY2" fmla="*/ 68 h 66226"/>
                <a:gd name="connsiteX3" fmla="*/ 14093 w 14180"/>
                <a:gd name="connsiteY3" fmla="*/ 33333 h 66226"/>
                <a:gd name="connsiteX4" fmla="*/ 751 w 14180"/>
                <a:gd name="connsiteY4" fmla="*/ 66130 h 662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0" h="66226">
                  <a:moveTo>
                    <a:pt x="751" y="66130"/>
                  </a:moveTo>
                  <a:cubicBezTo>
                    <a:pt x="-2818" y="64112"/>
                    <a:pt x="7566" y="51354"/>
                    <a:pt x="6160" y="33514"/>
                  </a:cubicBezTo>
                  <a:cubicBezTo>
                    <a:pt x="6737" y="15421"/>
                    <a:pt x="-835" y="1149"/>
                    <a:pt x="1689" y="68"/>
                  </a:cubicBezTo>
                  <a:cubicBezTo>
                    <a:pt x="2843" y="-1085"/>
                    <a:pt x="14381" y="12502"/>
                    <a:pt x="14093" y="33333"/>
                  </a:cubicBezTo>
                  <a:cubicBezTo>
                    <a:pt x="15463" y="54165"/>
                    <a:pt x="211" y="67500"/>
                    <a:pt x="751" y="66130"/>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8" name="Freeform 207">
              <a:extLst>
                <a:ext uri="{FF2B5EF4-FFF2-40B4-BE49-F238E27FC236}">
                  <a16:creationId xmlns:a16="http://schemas.microsoft.com/office/drawing/2014/main" id="{B095C286-0BFA-9D54-128A-361DF2EBA7BC}"/>
                </a:ext>
              </a:extLst>
            </p:cNvPr>
            <p:cNvSpPr/>
            <p:nvPr/>
          </p:nvSpPr>
          <p:spPr>
            <a:xfrm>
              <a:off x="7047205" y="-4619715"/>
              <a:ext cx="37798" cy="68217"/>
            </a:xfrm>
            <a:custGeom>
              <a:avLst/>
              <a:gdLst>
                <a:gd name="connsiteX0" fmla="*/ 31239 w 37798"/>
                <a:gd name="connsiteY0" fmla="*/ 68073 h 68217"/>
                <a:gd name="connsiteX1" fmla="*/ 24640 w 37798"/>
                <a:gd name="connsiteY1" fmla="*/ 31167 h 68217"/>
                <a:gd name="connsiteX2" fmla="*/ 84 w 37798"/>
                <a:gd name="connsiteY2" fmla="*/ 245 h 68217"/>
                <a:gd name="connsiteX3" fmla="*/ 31491 w 37798"/>
                <a:gd name="connsiteY3" fmla="*/ 27239 h 68217"/>
                <a:gd name="connsiteX4" fmla="*/ 31239 w 37798"/>
                <a:gd name="connsiteY4" fmla="*/ 68073 h 68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98" h="68217">
                  <a:moveTo>
                    <a:pt x="31239" y="68073"/>
                  </a:moveTo>
                  <a:cubicBezTo>
                    <a:pt x="28534" y="67100"/>
                    <a:pt x="36611" y="49692"/>
                    <a:pt x="24640" y="31167"/>
                  </a:cubicBezTo>
                  <a:cubicBezTo>
                    <a:pt x="13498" y="13147"/>
                    <a:pt x="-1250" y="2083"/>
                    <a:pt x="84" y="245"/>
                  </a:cubicBezTo>
                  <a:cubicBezTo>
                    <a:pt x="950" y="-1593"/>
                    <a:pt x="18727" y="6876"/>
                    <a:pt x="31491" y="27239"/>
                  </a:cubicBezTo>
                  <a:cubicBezTo>
                    <a:pt x="45337" y="49368"/>
                    <a:pt x="32212" y="70163"/>
                    <a:pt x="31239" y="68073"/>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9" name="Freeform 208">
              <a:extLst>
                <a:ext uri="{FF2B5EF4-FFF2-40B4-BE49-F238E27FC236}">
                  <a16:creationId xmlns:a16="http://schemas.microsoft.com/office/drawing/2014/main" id="{616A50B6-B08D-2FE6-B108-25A4ABA2C301}"/>
                </a:ext>
              </a:extLst>
            </p:cNvPr>
            <p:cNvSpPr/>
            <p:nvPr/>
          </p:nvSpPr>
          <p:spPr>
            <a:xfrm>
              <a:off x="6220582" y="-4553416"/>
              <a:ext cx="22868" cy="71254"/>
            </a:xfrm>
            <a:custGeom>
              <a:avLst/>
              <a:gdLst>
                <a:gd name="connsiteX0" fmla="*/ 22684 w 22868"/>
                <a:gd name="connsiteY0" fmla="*/ 71079 h 71254"/>
                <a:gd name="connsiteX1" fmla="*/ 39 w 22868"/>
                <a:gd name="connsiteY1" fmla="*/ 38139 h 71254"/>
                <a:gd name="connsiteX2" fmla="*/ 13308 w 22868"/>
                <a:gd name="connsiteY2" fmla="*/ 80 h 71254"/>
                <a:gd name="connsiteX3" fmla="*/ 7936 w 22868"/>
                <a:gd name="connsiteY3" fmla="*/ 37490 h 71254"/>
                <a:gd name="connsiteX4" fmla="*/ 22684 w 22868"/>
                <a:gd name="connsiteY4" fmla="*/ 71079 h 71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8" h="71254">
                  <a:moveTo>
                    <a:pt x="22684" y="71079"/>
                  </a:moveTo>
                  <a:cubicBezTo>
                    <a:pt x="22900" y="72701"/>
                    <a:pt x="2455" y="63150"/>
                    <a:pt x="39" y="38139"/>
                  </a:cubicBezTo>
                  <a:cubicBezTo>
                    <a:pt x="-790" y="14208"/>
                    <a:pt x="11866" y="-1254"/>
                    <a:pt x="13308" y="80"/>
                  </a:cubicBezTo>
                  <a:cubicBezTo>
                    <a:pt x="15400" y="1053"/>
                    <a:pt x="6962" y="17235"/>
                    <a:pt x="7936" y="37490"/>
                  </a:cubicBezTo>
                  <a:cubicBezTo>
                    <a:pt x="9594" y="57853"/>
                    <a:pt x="24703" y="68809"/>
                    <a:pt x="22684" y="71079"/>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0" name="Freeform 209">
              <a:extLst>
                <a:ext uri="{FF2B5EF4-FFF2-40B4-BE49-F238E27FC236}">
                  <a16:creationId xmlns:a16="http://schemas.microsoft.com/office/drawing/2014/main" id="{5665358C-9515-B7A9-C2C0-028F4E545819}"/>
                </a:ext>
              </a:extLst>
            </p:cNvPr>
            <p:cNvSpPr/>
            <p:nvPr/>
          </p:nvSpPr>
          <p:spPr>
            <a:xfrm>
              <a:off x="6161999" y="-4372069"/>
              <a:ext cx="15842" cy="50331"/>
            </a:xfrm>
            <a:custGeom>
              <a:avLst/>
              <a:gdLst>
                <a:gd name="connsiteX0" fmla="*/ 9403 w 15842"/>
                <a:gd name="connsiteY0" fmla="*/ 49968 h 50331"/>
                <a:gd name="connsiteX1" fmla="*/ 1614 w 15842"/>
                <a:gd name="connsiteY1" fmla="*/ 23911 h 50331"/>
                <a:gd name="connsiteX2" fmla="*/ 15425 w 15842"/>
                <a:gd name="connsiteY2" fmla="*/ 88 h 50331"/>
                <a:gd name="connsiteX3" fmla="*/ 9295 w 15842"/>
                <a:gd name="connsiteY3" fmla="*/ 25568 h 50331"/>
                <a:gd name="connsiteX4" fmla="*/ 9403 w 15842"/>
                <a:gd name="connsiteY4" fmla="*/ 49968 h 50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2" h="50331">
                  <a:moveTo>
                    <a:pt x="9403" y="49968"/>
                  </a:moveTo>
                  <a:cubicBezTo>
                    <a:pt x="10196" y="52671"/>
                    <a:pt x="-4840" y="39948"/>
                    <a:pt x="1614" y="23911"/>
                  </a:cubicBezTo>
                  <a:cubicBezTo>
                    <a:pt x="5328" y="8593"/>
                    <a:pt x="13694" y="-1029"/>
                    <a:pt x="15425" y="88"/>
                  </a:cubicBezTo>
                  <a:cubicBezTo>
                    <a:pt x="17300" y="1241"/>
                    <a:pt x="12432" y="12306"/>
                    <a:pt x="9295" y="25568"/>
                  </a:cubicBezTo>
                  <a:cubicBezTo>
                    <a:pt x="4175" y="39516"/>
                    <a:pt x="12071" y="46940"/>
                    <a:pt x="9403" y="49968"/>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1" name="Freeform 210">
              <a:extLst>
                <a:ext uri="{FF2B5EF4-FFF2-40B4-BE49-F238E27FC236}">
                  <a16:creationId xmlns:a16="http://schemas.microsoft.com/office/drawing/2014/main" id="{5ED3E197-C48A-479D-DC16-1D8AE87DC0FA}"/>
                </a:ext>
              </a:extLst>
            </p:cNvPr>
            <p:cNvSpPr/>
            <p:nvPr/>
          </p:nvSpPr>
          <p:spPr>
            <a:xfrm>
              <a:off x="6518500" y="-4785635"/>
              <a:ext cx="45628" cy="41033"/>
            </a:xfrm>
            <a:custGeom>
              <a:avLst/>
              <a:gdLst>
                <a:gd name="connsiteX0" fmla="*/ 45538 w 45628"/>
                <a:gd name="connsiteY0" fmla="*/ 38402 h 41033"/>
                <a:gd name="connsiteX1" fmla="*/ 12869 w 45628"/>
                <a:gd name="connsiteY1" fmla="*/ 31338 h 41033"/>
                <a:gd name="connsiteX2" fmla="*/ 790 w 45628"/>
                <a:gd name="connsiteY2" fmla="*/ 19 h 41033"/>
                <a:gd name="connsiteX3" fmla="*/ 18494 w 45628"/>
                <a:gd name="connsiteY3" fmla="*/ 25860 h 41033"/>
                <a:gd name="connsiteX4" fmla="*/ 45538 w 45628"/>
                <a:gd name="connsiteY4" fmla="*/ 38402 h 4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28" h="41033">
                  <a:moveTo>
                    <a:pt x="45538" y="38402"/>
                  </a:moveTo>
                  <a:cubicBezTo>
                    <a:pt x="47089" y="39664"/>
                    <a:pt x="28302" y="46511"/>
                    <a:pt x="12869" y="31338"/>
                  </a:cubicBezTo>
                  <a:cubicBezTo>
                    <a:pt x="-436" y="16382"/>
                    <a:pt x="-1121" y="127"/>
                    <a:pt x="790" y="19"/>
                  </a:cubicBezTo>
                  <a:cubicBezTo>
                    <a:pt x="3062" y="-593"/>
                    <a:pt x="7425" y="13534"/>
                    <a:pt x="18494" y="25860"/>
                  </a:cubicBezTo>
                  <a:cubicBezTo>
                    <a:pt x="30141" y="37826"/>
                    <a:pt x="45358" y="35591"/>
                    <a:pt x="45538" y="38402"/>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2" name="Freeform 211">
              <a:extLst>
                <a:ext uri="{FF2B5EF4-FFF2-40B4-BE49-F238E27FC236}">
                  <a16:creationId xmlns:a16="http://schemas.microsoft.com/office/drawing/2014/main" id="{0B355F34-BAFD-090B-A386-A4BE6FC191DB}"/>
                </a:ext>
              </a:extLst>
            </p:cNvPr>
            <p:cNvSpPr/>
            <p:nvPr/>
          </p:nvSpPr>
          <p:spPr>
            <a:xfrm>
              <a:off x="6729207" y="-4793650"/>
              <a:ext cx="53758" cy="50430"/>
            </a:xfrm>
            <a:custGeom>
              <a:avLst/>
              <a:gdLst>
                <a:gd name="connsiteX0" fmla="*/ 48800 w 53758"/>
                <a:gd name="connsiteY0" fmla="*/ 50094 h 50430"/>
                <a:gd name="connsiteX1" fmla="*/ 35026 w 53758"/>
                <a:gd name="connsiteY1" fmla="*/ 18378 h 50430"/>
                <a:gd name="connsiteX2" fmla="*/ 13 w 53758"/>
                <a:gd name="connsiteY2" fmla="*/ 898 h 50430"/>
                <a:gd name="connsiteX3" fmla="*/ 39605 w 53758"/>
                <a:gd name="connsiteY3" fmla="*/ 11999 h 50430"/>
                <a:gd name="connsiteX4" fmla="*/ 48800 w 53758"/>
                <a:gd name="connsiteY4" fmla="*/ 50094 h 50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58" h="50430">
                  <a:moveTo>
                    <a:pt x="48800" y="50094"/>
                  </a:moveTo>
                  <a:cubicBezTo>
                    <a:pt x="45411" y="49805"/>
                    <a:pt x="55110" y="29731"/>
                    <a:pt x="35026" y="18378"/>
                  </a:cubicBezTo>
                  <a:cubicBezTo>
                    <a:pt x="17646" y="6881"/>
                    <a:pt x="-564" y="3205"/>
                    <a:pt x="13" y="898"/>
                  </a:cubicBezTo>
                  <a:cubicBezTo>
                    <a:pt x="122" y="-940"/>
                    <a:pt x="19521" y="-1120"/>
                    <a:pt x="39605" y="11999"/>
                  </a:cubicBezTo>
                  <a:cubicBezTo>
                    <a:pt x="64305" y="27028"/>
                    <a:pt x="49269" y="53734"/>
                    <a:pt x="48800" y="50094"/>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5" name="Freeform 214">
              <a:extLst>
                <a:ext uri="{FF2B5EF4-FFF2-40B4-BE49-F238E27FC236}">
                  <a16:creationId xmlns:a16="http://schemas.microsoft.com/office/drawing/2014/main" id="{6CA970E6-B7C6-BFA0-7B32-606294C41503}"/>
                </a:ext>
              </a:extLst>
            </p:cNvPr>
            <p:cNvSpPr/>
            <p:nvPr/>
          </p:nvSpPr>
          <p:spPr>
            <a:xfrm>
              <a:off x="6851780" y="-4696219"/>
              <a:ext cx="92234" cy="37968"/>
            </a:xfrm>
            <a:custGeom>
              <a:avLst/>
              <a:gdLst>
                <a:gd name="connsiteX0" fmla="*/ 89535 w 92234"/>
                <a:gd name="connsiteY0" fmla="*/ 37790 h 37968"/>
                <a:gd name="connsiteX1" fmla="*/ 53982 w 92234"/>
                <a:gd name="connsiteY1" fmla="*/ 9678 h 37968"/>
                <a:gd name="connsiteX2" fmla="*/ 3 w 92234"/>
                <a:gd name="connsiteY2" fmla="*/ 4308 h 37968"/>
                <a:gd name="connsiteX3" fmla="*/ 55244 w 92234"/>
                <a:gd name="connsiteY3" fmla="*/ 1929 h 37968"/>
                <a:gd name="connsiteX4" fmla="*/ 89535 w 92234"/>
                <a:gd name="connsiteY4" fmla="*/ 37790 h 37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34" h="37968">
                  <a:moveTo>
                    <a:pt x="89535" y="37790"/>
                  </a:moveTo>
                  <a:cubicBezTo>
                    <a:pt x="89318" y="36492"/>
                    <a:pt x="88742" y="11552"/>
                    <a:pt x="53982" y="9678"/>
                  </a:cubicBezTo>
                  <a:cubicBezTo>
                    <a:pt x="24919" y="5173"/>
                    <a:pt x="111" y="6651"/>
                    <a:pt x="3" y="4308"/>
                  </a:cubicBezTo>
                  <a:cubicBezTo>
                    <a:pt x="-286" y="2398"/>
                    <a:pt x="24414" y="-2792"/>
                    <a:pt x="55244" y="1929"/>
                  </a:cubicBezTo>
                  <a:cubicBezTo>
                    <a:pt x="93682" y="2722"/>
                    <a:pt x="95809" y="40889"/>
                    <a:pt x="89535" y="37790"/>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6" name="Freeform 215">
              <a:extLst>
                <a:ext uri="{FF2B5EF4-FFF2-40B4-BE49-F238E27FC236}">
                  <a16:creationId xmlns:a16="http://schemas.microsoft.com/office/drawing/2014/main" id="{8E49AFE5-83A2-7FA6-16A1-45CFA83156B4}"/>
                </a:ext>
              </a:extLst>
            </p:cNvPr>
            <p:cNvSpPr/>
            <p:nvPr/>
          </p:nvSpPr>
          <p:spPr>
            <a:xfrm>
              <a:off x="7082186" y="-4298790"/>
              <a:ext cx="23034" cy="58103"/>
            </a:xfrm>
            <a:custGeom>
              <a:avLst/>
              <a:gdLst>
                <a:gd name="connsiteX0" fmla="*/ 9202 w 23034"/>
                <a:gd name="connsiteY0" fmla="*/ 58032 h 58103"/>
                <a:gd name="connsiteX1" fmla="*/ 15079 w 23034"/>
                <a:gd name="connsiteY1" fmla="*/ 27181 h 58103"/>
                <a:gd name="connsiteX2" fmla="*/ 151 w 23034"/>
                <a:gd name="connsiteY2" fmla="*/ 331 h 58103"/>
                <a:gd name="connsiteX3" fmla="*/ 22940 w 23034"/>
                <a:gd name="connsiteY3" fmla="*/ 26136 h 58103"/>
                <a:gd name="connsiteX4" fmla="*/ 9202 w 23034"/>
                <a:gd name="connsiteY4" fmla="*/ 58032 h 58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34" h="58103">
                  <a:moveTo>
                    <a:pt x="9202" y="58032"/>
                  </a:moveTo>
                  <a:cubicBezTo>
                    <a:pt x="6389" y="56554"/>
                    <a:pt x="16594" y="43471"/>
                    <a:pt x="15079" y="27181"/>
                  </a:cubicBezTo>
                  <a:cubicBezTo>
                    <a:pt x="13204" y="10639"/>
                    <a:pt x="-1651" y="2241"/>
                    <a:pt x="151" y="331"/>
                  </a:cubicBezTo>
                  <a:cubicBezTo>
                    <a:pt x="-173" y="-1507"/>
                    <a:pt x="19443" y="3935"/>
                    <a:pt x="22940" y="26136"/>
                  </a:cubicBezTo>
                  <a:cubicBezTo>
                    <a:pt x="24346" y="47940"/>
                    <a:pt x="9527" y="59113"/>
                    <a:pt x="9202" y="58032"/>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7" name="Freeform 216">
              <a:extLst>
                <a:ext uri="{FF2B5EF4-FFF2-40B4-BE49-F238E27FC236}">
                  <a16:creationId xmlns:a16="http://schemas.microsoft.com/office/drawing/2014/main" id="{C64ADFBA-6501-4E11-B576-681A77A6C534}"/>
                </a:ext>
              </a:extLst>
            </p:cNvPr>
            <p:cNvSpPr/>
            <p:nvPr/>
          </p:nvSpPr>
          <p:spPr>
            <a:xfrm>
              <a:off x="6324621" y="-4724176"/>
              <a:ext cx="39342" cy="87877"/>
            </a:xfrm>
            <a:custGeom>
              <a:avLst/>
              <a:gdLst>
                <a:gd name="connsiteX0" fmla="*/ 641 w 39342"/>
                <a:gd name="connsiteY0" fmla="*/ 84055 h 87877"/>
                <a:gd name="connsiteX1" fmla="*/ 31471 w 39342"/>
                <a:gd name="connsiteY1" fmla="*/ 54790 h 87877"/>
                <a:gd name="connsiteX2" fmla="*/ 28262 w 39342"/>
                <a:gd name="connsiteY2" fmla="*/ 9 h 87877"/>
                <a:gd name="connsiteX3" fmla="*/ 39259 w 39342"/>
                <a:gd name="connsiteY3" fmla="*/ 55295 h 87877"/>
                <a:gd name="connsiteX4" fmla="*/ 641 w 39342"/>
                <a:gd name="connsiteY4" fmla="*/ 84055 h 8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42" h="87877">
                  <a:moveTo>
                    <a:pt x="641" y="84055"/>
                  </a:moveTo>
                  <a:cubicBezTo>
                    <a:pt x="-333" y="81532"/>
                    <a:pt x="33274" y="91804"/>
                    <a:pt x="31471" y="54790"/>
                  </a:cubicBezTo>
                  <a:cubicBezTo>
                    <a:pt x="32516" y="25201"/>
                    <a:pt x="25737" y="514"/>
                    <a:pt x="28262" y="9"/>
                  </a:cubicBezTo>
                  <a:cubicBezTo>
                    <a:pt x="29848" y="-532"/>
                    <a:pt x="40377" y="23111"/>
                    <a:pt x="39259" y="55295"/>
                  </a:cubicBezTo>
                  <a:cubicBezTo>
                    <a:pt x="40593" y="99120"/>
                    <a:pt x="-5958" y="87119"/>
                    <a:pt x="641" y="84055"/>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8" name="Freeform 217">
              <a:extLst>
                <a:ext uri="{FF2B5EF4-FFF2-40B4-BE49-F238E27FC236}">
                  <a16:creationId xmlns:a16="http://schemas.microsoft.com/office/drawing/2014/main" id="{B15CB1C1-25E9-C890-7BA3-745FF571EC75}"/>
                </a:ext>
              </a:extLst>
            </p:cNvPr>
            <p:cNvSpPr/>
            <p:nvPr/>
          </p:nvSpPr>
          <p:spPr>
            <a:xfrm>
              <a:off x="6957702" y="-4163428"/>
              <a:ext cx="245823" cy="252412"/>
            </a:xfrm>
            <a:custGeom>
              <a:avLst/>
              <a:gdLst>
                <a:gd name="connsiteX0" fmla="*/ 118037 w 245823"/>
                <a:gd name="connsiteY0" fmla="*/ 18681 h 252412"/>
                <a:gd name="connsiteX1" fmla="*/ 182726 w 245823"/>
                <a:gd name="connsiteY1" fmla="*/ 4733 h 252412"/>
                <a:gd name="connsiteX2" fmla="*/ 187125 w 245823"/>
                <a:gd name="connsiteY2" fmla="*/ 40413 h 252412"/>
                <a:gd name="connsiteX3" fmla="*/ 219253 w 245823"/>
                <a:gd name="connsiteY3" fmla="*/ 79337 h 252412"/>
                <a:gd name="connsiteX4" fmla="*/ 211933 w 245823"/>
                <a:gd name="connsiteY4" fmla="*/ 161473 h 252412"/>
                <a:gd name="connsiteX5" fmla="*/ 161812 w 245823"/>
                <a:gd name="connsiteY5" fmla="*/ 213371 h 252412"/>
                <a:gd name="connsiteX6" fmla="*/ 125141 w 245823"/>
                <a:gd name="connsiteY6" fmla="*/ 214992 h 252412"/>
                <a:gd name="connsiteX7" fmla="*/ 88975 w 245823"/>
                <a:gd name="connsiteY7" fmla="*/ 250672 h 252412"/>
                <a:gd name="connsiteX8" fmla="*/ 74587 w 245823"/>
                <a:gd name="connsiteY8" fmla="*/ 217335 h 252412"/>
                <a:gd name="connsiteX9" fmla="*/ 36186 w 245823"/>
                <a:gd name="connsiteY9" fmla="*/ 222705 h 252412"/>
                <a:gd name="connsiteX10" fmla="*/ 26991 w 245823"/>
                <a:gd name="connsiteY10" fmla="*/ 182700 h 252412"/>
                <a:gd name="connsiteX11" fmla="*/ 3481 w 245823"/>
                <a:gd name="connsiteY11" fmla="*/ 129541 h 252412"/>
                <a:gd name="connsiteX12" fmla="*/ 118037 w 245823"/>
                <a:gd name="connsiteY12" fmla="*/ 18681 h 25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5823" h="252412">
                  <a:moveTo>
                    <a:pt x="118037" y="18681"/>
                  </a:moveTo>
                  <a:cubicBezTo>
                    <a:pt x="118037" y="18681"/>
                    <a:pt x="171836" y="-11341"/>
                    <a:pt x="182726" y="4733"/>
                  </a:cubicBezTo>
                  <a:cubicBezTo>
                    <a:pt x="193543" y="20771"/>
                    <a:pt x="187125" y="40413"/>
                    <a:pt x="187125" y="40413"/>
                  </a:cubicBezTo>
                  <a:cubicBezTo>
                    <a:pt x="187125" y="40413"/>
                    <a:pt x="238652" y="40810"/>
                    <a:pt x="219253" y="79337"/>
                  </a:cubicBezTo>
                  <a:cubicBezTo>
                    <a:pt x="219253" y="79337"/>
                    <a:pt x="283652" y="141686"/>
                    <a:pt x="211933" y="161473"/>
                  </a:cubicBezTo>
                  <a:cubicBezTo>
                    <a:pt x="211933" y="161473"/>
                    <a:pt x="221921" y="240004"/>
                    <a:pt x="161812" y="213371"/>
                  </a:cubicBezTo>
                  <a:cubicBezTo>
                    <a:pt x="161812" y="213371"/>
                    <a:pt x="158134" y="231895"/>
                    <a:pt x="125141" y="214992"/>
                  </a:cubicBezTo>
                  <a:cubicBezTo>
                    <a:pt x="125141" y="214992"/>
                    <a:pt x="104263" y="261917"/>
                    <a:pt x="88975" y="250672"/>
                  </a:cubicBezTo>
                  <a:cubicBezTo>
                    <a:pt x="73794" y="239392"/>
                    <a:pt x="74587" y="217335"/>
                    <a:pt x="74587" y="217335"/>
                  </a:cubicBezTo>
                  <a:cubicBezTo>
                    <a:pt x="74587" y="217335"/>
                    <a:pt x="54611" y="242059"/>
                    <a:pt x="36186" y="222705"/>
                  </a:cubicBezTo>
                  <a:cubicBezTo>
                    <a:pt x="17904" y="203279"/>
                    <a:pt x="26991" y="182700"/>
                    <a:pt x="26991" y="182700"/>
                  </a:cubicBezTo>
                  <a:cubicBezTo>
                    <a:pt x="26991" y="182700"/>
                    <a:pt x="-11555" y="163311"/>
                    <a:pt x="3481" y="129541"/>
                  </a:cubicBezTo>
                  <a:cubicBezTo>
                    <a:pt x="18481" y="95735"/>
                    <a:pt x="118037" y="18681"/>
                    <a:pt x="118037" y="18681"/>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19" name="Freeform 218">
              <a:extLst>
                <a:ext uri="{FF2B5EF4-FFF2-40B4-BE49-F238E27FC236}">
                  <a16:creationId xmlns:a16="http://schemas.microsoft.com/office/drawing/2014/main" id="{0D5980A5-D3A9-C727-3795-A51361D8ED4C}"/>
                </a:ext>
              </a:extLst>
            </p:cNvPr>
            <p:cNvSpPr/>
            <p:nvPr/>
          </p:nvSpPr>
          <p:spPr>
            <a:xfrm>
              <a:off x="6083790" y="-4300017"/>
              <a:ext cx="191398" cy="218454"/>
            </a:xfrm>
            <a:custGeom>
              <a:avLst/>
              <a:gdLst>
                <a:gd name="connsiteX0" fmla="*/ 144800 w 191398"/>
                <a:gd name="connsiteY0" fmla="*/ 39076 h 218454"/>
                <a:gd name="connsiteX1" fmla="*/ 106001 w 191398"/>
                <a:gd name="connsiteY1" fmla="*/ 621 h 218454"/>
                <a:gd name="connsiteX2" fmla="*/ 86998 w 191398"/>
                <a:gd name="connsiteY2" fmla="*/ 23507 h 218454"/>
                <a:gd name="connsiteX3" fmla="*/ 47154 w 191398"/>
                <a:gd name="connsiteY3" fmla="*/ 36337 h 218454"/>
                <a:gd name="connsiteX4" fmla="*/ 15675 w 191398"/>
                <a:gd name="connsiteY4" fmla="*/ 96813 h 218454"/>
                <a:gd name="connsiteX5" fmla="*/ 27394 w 191398"/>
                <a:gd name="connsiteY5" fmla="*/ 155234 h 218454"/>
                <a:gd name="connsiteX6" fmla="*/ 52202 w 191398"/>
                <a:gd name="connsiteY6" fmla="*/ 172786 h 218454"/>
                <a:gd name="connsiteX7" fmla="*/ 61505 w 191398"/>
                <a:gd name="connsiteY7" fmla="*/ 213692 h 218454"/>
                <a:gd name="connsiteX8" fmla="*/ 86422 w 191398"/>
                <a:gd name="connsiteY8" fmla="*/ 196933 h 218454"/>
                <a:gd name="connsiteX9" fmla="*/ 110725 w 191398"/>
                <a:gd name="connsiteY9" fmla="*/ 217728 h 218454"/>
                <a:gd name="connsiteX10" fmla="*/ 134992 w 191398"/>
                <a:gd name="connsiteY10" fmla="*/ 193978 h 218454"/>
                <a:gd name="connsiteX11" fmla="*/ 191098 w 191398"/>
                <a:gd name="connsiteY11" fmla="*/ 154802 h 218454"/>
                <a:gd name="connsiteX12" fmla="*/ 144800 w 191398"/>
                <a:gd name="connsiteY12" fmla="*/ 39076 h 21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398" h="218454">
                  <a:moveTo>
                    <a:pt x="144800" y="39076"/>
                  </a:moveTo>
                  <a:cubicBezTo>
                    <a:pt x="144800" y="39076"/>
                    <a:pt x="120713" y="-5758"/>
                    <a:pt x="106001" y="621"/>
                  </a:cubicBezTo>
                  <a:cubicBezTo>
                    <a:pt x="91217" y="6929"/>
                    <a:pt x="86998" y="23507"/>
                    <a:pt x="86998" y="23507"/>
                  </a:cubicBezTo>
                  <a:cubicBezTo>
                    <a:pt x="86998" y="23507"/>
                    <a:pt x="50904" y="802"/>
                    <a:pt x="47154" y="36337"/>
                  </a:cubicBezTo>
                  <a:cubicBezTo>
                    <a:pt x="47154" y="36337"/>
                    <a:pt x="-25503" y="51114"/>
                    <a:pt x="15675" y="96813"/>
                  </a:cubicBezTo>
                  <a:cubicBezTo>
                    <a:pt x="15675" y="96813"/>
                    <a:pt x="-26440" y="147089"/>
                    <a:pt x="27394" y="155234"/>
                  </a:cubicBezTo>
                  <a:cubicBezTo>
                    <a:pt x="27394" y="155234"/>
                    <a:pt x="21697" y="169867"/>
                    <a:pt x="52202" y="172786"/>
                  </a:cubicBezTo>
                  <a:cubicBezTo>
                    <a:pt x="52202" y="172786"/>
                    <a:pt x="45856" y="214737"/>
                    <a:pt x="61505" y="213692"/>
                  </a:cubicBezTo>
                  <a:cubicBezTo>
                    <a:pt x="77082" y="212647"/>
                    <a:pt x="86422" y="196933"/>
                    <a:pt x="86422" y="196933"/>
                  </a:cubicBezTo>
                  <a:cubicBezTo>
                    <a:pt x="86422" y="196933"/>
                    <a:pt x="89342" y="223098"/>
                    <a:pt x="110725" y="217728"/>
                  </a:cubicBezTo>
                  <a:cubicBezTo>
                    <a:pt x="132107" y="212430"/>
                    <a:pt x="134992" y="193978"/>
                    <a:pt x="134992" y="193978"/>
                  </a:cubicBezTo>
                  <a:cubicBezTo>
                    <a:pt x="134992" y="193978"/>
                    <a:pt x="186519" y="184968"/>
                    <a:pt x="191098" y="154802"/>
                  </a:cubicBezTo>
                  <a:cubicBezTo>
                    <a:pt x="195750" y="124564"/>
                    <a:pt x="144800" y="39076"/>
                    <a:pt x="144800" y="39076"/>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0" name="Freeform 219">
              <a:extLst>
                <a:ext uri="{FF2B5EF4-FFF2-40B4-BE49-F238E27FC236}">
                  <a16:creationId xmlns:a16="http://schemas.microsoft.com/office/drawing/2014/main" id="{E2CE0FA6-3677-D150-5DA0-F9232BE23EE0}"/>
                </a:ext>
              </a:extLst>
            </p:cNvPr>
            <p:cNvSpPr/>
            <p:nvPr/>
          </p:nvSpPr>
          <p:spPr>
            <a:xfrm>
              <a:off x="6236298" y="-4692680"/>
              <a:ext cx="798128" cy="797232"/>
            </a:xfrm>
            <a:custGeom>
              <a:avLst/>
              <a:gdLst>
                <a:gd name="connsiteX0" fmla="*/ 797902 w 798128"/>
                <a:gd name="connsiteY0" fmla="*/ 411881 h 797232"/>
                <a:gd name="connsiteX1" fmla="*/ 385794 w 798128"/>
                <a:gd name="connsiteY1" fmla="*/ 797008 h 797232"/>
                <a:gd name="connsiteX2" fmla="*/ 224 w 798128"/>
                <a:gd name="connsiteY2" fmla="*/ 385248 h 797232"/>
                <a:gd name="connsiteX3" fmla="*/ 412369 w 798128"/>
                <a:gd name="connsiteY3" fmla="*/ 229 h 797232"/>
                <a:gd name="connsiteX4" fmla="*/ 797902 w 798128"/>
                <a:gd name="connsiteY4" fmla="*/ 411881 h 797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8128" h="797232">
                  <a:moveTo>
                    <a:pt x="797902" y="411881"/>
                  </a:moveTo>
                  <a:cubicBezTo>
                    <a:pt x="790654" y="631908"/>
                    <a:pt x="606073" y="804324"/>
                    <a:pt x="385794" y="797008"/>
                  </a:cubicBezTo>
                  <a:cubicBezTo>
                    <a:pt x="165623" y="789620"/>
                    <a:pt x="-7095" y="605274"/>
                    <a:pt x="224" y="385248"/>
                  </a:cubicBezTo>
                  <a:cubicBezTo>
                    <a:pt x="7652" y="165257"/>
                    <a:pt x="192017" y="-7159"/>
                    <a:pt x="412369" y="229"/>
                  </a:cubicBezTo>
                  <a:cubicBezTo>
                    <a:pt x="632684" y="7617"/>
                    <a:pt x="805258" y="191819"/>
                    <a:pt x="797902" y="411881"/>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1" name="Freeform 220">
              <a:extLst>
                <a:ext uri="{FF2B5EF4-FFF2-40B4-BE49-F238E27FC236}">
                  <a16:creationId xmlns:a16="http://schemas.microsoft.com/office/drawing/2014/main" id="{ACAD41E1-977C-D37A-3705-80880AC0AD56}"/>
                </a:ext>
              </a:extLst>
            </p:cNvPr>
            <p:cNvSpPr/>
            <p:nvPr/>
          </p:nvSpPr>
          <p:spPr>
            <a:xfrm>
              <a:off x="6164228" y="-4746702"/>
              <a:ext cx="930265" cy="604132"/>
            </a:xfrm>
            <a:custGeom>
              <a:avLst/>
              <a:gdLst>
                <a:gd name="connsiteX0" fmla="*/ 903507 w 930265"/>
                <a:gd name="connsiteY0" fmla="*/ 544795 h 604132"/>
                <a:gd name="connsiteX1" fmla="*/ 927197 w 930265"/>
                <a:gd name="connsiteY1" fmla="*/ 520432 h 604132"/>
                <a:gd name="connsiteX2" fmla="*/ 920021 w 930265"/>
                <a:gd name="connsiteY2" fmla="*/ 476210 h 604132"/>
                <a:gd name="connsiteX3" fmla="*/ 925610 w 930265"/>
                <a:gd name="connsiteY3" fmla="*/ 466479 h 604132"/>
                <a:gd name="connsiteX4" fmla="*/ 916596 w 930265"/>
                <a:gd name="connsiteY4" fmla="*/ 419915 h 604132"/>
                <a:gd name="connsiteX5" fmla="*/ 923735 w 930265"/>
                <a:gd name="connsiteY5" fmla="*/ 408094 h 604132"/>
                <a:gd name="connsiteX6" fmla="*/ 910466 w 930265"/>
                <a:gd name="connsiteY6" fmla="*/ 357926 h 604132"/>
                <a:gd name="connsiteX7" fmla="*/ 916524 w 930265"/>
                <a:gd name="connsiteY7" fmla="*/ 347582 h 604132"/>
                <a:gd name="connsiteX8" fmla="*/ 893663 w 930265"/>
                <a:gd name="connsiteY8" fmla="*/ 291756 h 604132"/>
                <a:gd name="connsiteX9" fmla="*/ 867557 w 930265"/>
                <a:gd name="connsiteY9" fmla="*/ 245048 h 604132"/>
                <a:gd name="connsiteX10" fmla="*/ 855657 w 930265"/>
                <a:gd name="connsiteY10" fmla="*/ 242489 h 604132"/>
                <a:gd name="connsiteX11" fmla="*/ 831030 w 930265"/>
                <a:gd name="connsiteY11" fmla="*/ 190158 h 604132"/>
                <a:gd name="connsiteX12" fmla="*/ 813001 w 930265"/>
                <a:gd name="connsiteY12" fmla="*/ 187419 h 604132"/>
                <a:gd name="connsiteX13" fmla="*/ 814840 w 930265"/>
                <a:gd name="connsiteY13" fmla="*/ 183743 h 604132"/>
                <a:gd name="connsiteX14" fmla="*/ 791258 w 930265"/>
                <a:gd name="connsiteY14" fmla="*/ 127556 h 604132"/>
                <a:gd name="connsiteX15" fmla="*/ 764142 w 930265"/>
                <a:gd name="connsiteY15" fmla="*/ 126511 h 604132"/>
                <a:gd name="connsiteX16" fmla="*/ 739298 w 930265"/>
                <a:gd name="connsiteY16" fmla="*/ 74937 h 604132"/>
                <a:gd name="connsiteX17" fmla="*/ 702951 w 930265"/>
                <a:gd name="connsiteY17" fmla="*/ 77893 h 604132"/>
                <a:gd name="connsiteX18" fmla="*/ 676340 w 930265"/>
                <a:gd name="connsiteY18" fmla="*/ 39546 h 604132"/>
                <a:gd name="connsiteX19" fmla="*/ 632999 w 930265"/>
                <a:gd name="connsiteY19" fmla="*/ 47294 h 604132"/>
                <a:gd name="connsiteX20" fmla="*/ 610823 w 930265"/>
                <a:gd name="connsiteY20" fmla="*/ 26463 h 604132"/>
                <a:gd name="connsiteX21" fmla="*/ 561459 w 930265"/>
                <a:gd name="connsiteY21" fmla="*/ 40771 h 604132"/>
                <a:gd name="connsiteX22" fmla="*/ 534884 w 930265"/>
                <a:gd name="connsiteY22" fmla="*/ 2857 h 604132"/>
                <a:gd name="connsiteX23" fmla="*/ 486170 w 930265"/>
                <a:gd name="connsiteY23" fmla="*/ 16228 h 604132"/>
                <a:gd name="connsiteX24" fmla="*/ 474199 w 930265"/>
                <a:gd name="connsiteY24" fmla="*/ 8839 h 604132"/>
                <a:gd name="connsiteX25" fmla="*/ 422059 w 930265"/>
                <a:gd name="connsiteY25" fmla="*/ 27148 h 604132"/>
                <a:gd name="connsiteX26" fmla="*/ 403993 w 930265"/>
                <a:gd name="connsiteY26" fmla="*/ 13092 h 604132"/>
                <a:gd name="connsiteX27" fmla="*/ 348248 w 930265"/>
                <a:gd name="connsiteY27" fmla="*/ 38068 h 604132"/>
                <a:gd name="connsiteX28" fmla="*/ 347707 w 930265"/>
                <a:gd name="connsiteY28" fmla="*/ 39978 h 604132"/>
                <a:gd name="connsiteX29" fmla="*/ 332815 w 930265"/>
                <a:gd name="connsiteY29" fmla="*/ 29779 h 604132"/>
                <a:gd name="connsiteX30" fmla="*/ 277141 w 930265"/>
                <a:gd name="connsiteY30" fmla="*/ 54791 h 604132"/>
                <a:gd name="connsiteX31" fmla="*/ 276059 w 930265"/>
                <a:gd name="connsiteY31" fmla="*/ 58683 h 604132"/>
                <a:gd name="connsiteX32" fmla="*/ 265566 w 930265"/>
                <a:gd name="connsiteY32" fmla="*/ 52412 h 604132"/>
                <a:gd name="connsiteX33" fmla="*/ 209965 w 930265"/>
                <a:gd name="connsiteY33" fmla="*/ 77280 h 604132"/>
                <a:gd name="connsiteX34" fmla="*/ 207008 w 930265"/>
                <a:gd name="connsiteY34" fmla="*/ 95769 h 604132"/>
                <a:gd name="connsiteX35" fmla="*/ 154940 w 930265"/>
                <a:gd name="connsiteY35" fmla="*/ 121754 h 604132"/>
                <a:gd name="connsiteX36" fmla="*/ 152596 w 930265"/>
                <a:gd name="connsiteY36" fmla="*/ 146009 h 604132"/>
                <a:gd name="connsiteX37" fmla="*/ 107451 w 930265"/>
                <a:gd name="connsiteY37" fmla="*/ 173472 h 604132"/>
                <a:gd name="connsiteX38" fmla="*/ 108317 w 930265"/>
                <a:gd name="connsiteY38" fmla="*/ 207818 h 604132"/>
                <a:gd name="connsiteX39" fmla="*/ 64254 w 930265"/>
                <a:gd name="connsiteY39" fmla="*/ 235353 h 604132"/>
                <a:gd name="connsiteX40" fmla="*/ 67535 w 930265"/>
                <a:gd name="connsiteY40" fmla="*/ 274204 h 604132"/>
                <a:gd name="connsiteX41" fmla="*/ 36237 w 930265"/>
                <a:gd name="connsiteY41" fmla="*/ 301090 h 604132"/>
                <a:gd name="connsiteX42" fmla="*/ 43088 w 930265"/>
                <a:gd name="connsiteY42" fmla="*/ 344915 h 604132"/>
                <a:gd name="connsiteX43" fmla="*/ 19722 w 930265"/>
                <a:gd name="connsiteY43" fmla="*/ 369207 h 604132"/>
                <a:gd name="connsiteX44" fmla="*/ 26501 w 930265"/>
                <a:gd name="connsiteY44" fmla="*/ 413104 h 604132"/>
                <a:gd name="connsiteX45" fmla="*/ 3171 w 930265"/>
                <a:gd name="connsiteY45" fmla="*/ 437359 h 604132"/>
                <a:gd name="connsiteX46" fmla="*/ 26681 w 930265"/>
                <a:gd name="connsiteY46" fmla="*/ 493618 h 604132"/>
                <a:gd name="connsiteX47" fmla="*/ 82319 w 930265"/>
                <a:gd name="connsiteY47" fmla="*/ 468606 h 604132"/>
                <a:gd name="connsiteX48" fmla="*/ 75504 w 930265"/>
                <a:gd name="connsiteY48" fmla="*/ 424745 h 604132"/>
                <a:gd name="connsiteX49" fmla="*/ 98870 w 930265"/>
                <a:gd name="connsiteY49" fmla="*/ 400453 h 604132"/>
                <a:gd name="connsiteX50" fmla="*/ 92019 w 930265"/>
                <a:gd name="connsiteY50" fmla="*/ 356628 h 604132"/>
                <a:gd name="connsiteX51" fmla="*/ 115384 w 930265"/>
                <a:gd name="connsiteY51" fmla="*/ 332301 h 604132"/>
                <a:gd name="connsiteX52" fmla="*/ 112247 w 930265"/>
                <a:gd name="connsiteY52" fmla="*/ 293486 h 604132"/>
                <a:gd name="connsiteX53" fmla="*/ 143437 w 930265"/>
                <a:gd name="connsiteY53" fmla="*/ 266600 h 604132"/>
                <a:gd name="connsiteX54" fmla="*/ 142716 w 930265"/>
                <a:gd name="connsiteY54" fmla="*/ 232217 h 604132"/>
                <a:gd name="connsiteX55" fmla="*/ 186635 w 930265"/>
                <a:gd name="connsiteY55" fmla="*/ 204719 h 604132"/>
                <a:gd name="connsiteX56" fmla="*/ 189015 w 930265"/>
                <a:gd name="connsiteY56" fmla="*/ 180427 h 604132"/>
                <a:gd name="connsiteX57" fmla="*/ 234160 w 930265"/>
                <a:gd name="connsiteY57" fmla="*/ 153001 h 604132"/>
                <a:gd name="connsiteX58" fmla="*/ 237153 w 930265"/>
                <a:gd name="connsiteY58" fmla="*/ 134620 h 604132"/>
                <a:gd name="connsiteX59" fmla="*/ 289184 w 930265"/>
                <a:gd name="connsiteY59" fmla="*/ 108599 h 604132"/>
                <a:gd name="connsiteX60" fmla="*/ 290374 w 930265"/>
                <a:gd name="connsiteY60" fmla="*/ 104815 h 604132"/>
                <a:gd name="connsiteX61" fmla="*/ 300651 w 930265"/>
                <a:gd name="connsiteY61" fmla="*/ 111050 h 604132"/>
                <a:gd name="connsiteX62" fmla="*/ 356325 w 930265"/>
                <a:gd name="connsiteY62" fmla="*/ 86038 h 604132"/>
                <a:gd name="connsiteX63" fmla="*/ 356865 w 930265"/>
                <a:gd name="connsiteY63" fmla="*/ 84164 h 604132"/>
                <a:gd name="connsiteX64" fmla="*/ 371757 w 930265"/>
                <a:gd name="connsiteY64" fmla="*/ 94219 h 604132"/>
                <a:gd name="connsiteX65" fmla="*/ 424006 w 930265"/>
                <a:gd name="connsiteY65" fmla="*/ 75910 h 604132"/>
                <a:gd name="connsiteX66" fmla="*/ 442143 w 930265"/>
                <a:gd name="connsiteY66" fmla="*/ 90038 h 604132"/>
                <a:gd name="connsiteX67" fmla="*/ 490821 w 930265"/>
                <a:gd name="connsiteY67" fmla="*/ 76523 h 604132"/>
                <a:gd name="connsiteX68" fmla="*/ 502757 w 930265"/>
                <a:gd name="connsiteY68" fmla="*/ 84092 h 604132"/>
                <a:gd name="connsiteX69" fmla="*/ 552120 w 930265"/>
                <a:gd name="connsiteY69" fmla="*/ 69711 h 604132"/>
                <a:gd name="connsiteX70" fmla="*/ 578659 w 930265"/>
                <a:gd name="connsiteY70" fmla="*/ 107662 h 604132"/>
                <a:gd name="connsiteX71" fmla="*/ 622001 w 930265"/>
                <a:gd name="connsiteY71" fmla="*/ 99733 h 604132"/>
                <a:gd name="connsiteX72" fmla="*/ 644213 w 930265"/>
                <a:gd name="connsiteY72" fmla="*/ 120672 h 604132"/>
                <a:gd name="connsiteX73" fmla="*/ 680559 w 930265"/>
                <a:gd name="connsiteY73" fmla="*/ 117861 h 604132"/>
                <a:gd name="connsiteX74" fmla="*/ 707134 w 930265"/>
                <a:gd name="connsiteY74" fmla="*/ 156208 h 604132"/>
                <a:gd name="connsiteX75" fmla="*/ 734358 w 930265"/>
                <a:gd name="connsiteY75" fmla="*/ 157253 h 604132"/>
                <a:gd name="connsiteX76" fmla="*/ 759130 w 930265"/>
                <a:gd name="connsiteY76" fmla="*/ 208755 h 604132"/>
                <a:gd name="connsiteX77" fmla="*/ 777231 w 930265"/>
                <a:gd name="connsiteY77" fmla="*/ 211386 h 604132"/>
                <a:gd name="connsiteX78" fmla="*/ 775356 w 930265"/>
                <a:gd name="connsiteY78" fmla="*/ 215170 h 604132"/>
                <a:gd name="connsiteX79" fmla="*/ 798902 w 930265"/>
                <a:gd name="connsiteY79" fmla="*/ 271357 h 604132"/>
                <a:gd name="connsiteX80" fmla="*/ 810801 w 930265"/>
                <a:gd name="connsiteY80" fmla="*/ 273880 h 604132"/>
                <a:gd name="connsiteX81" fmla="*/ 834672 w 930265"/>
                <a:gd name="connsiteY81" fmla="*/ 325958 h 604132"/>
                <a:gd name="connsiteX82" fmla="*/ 850501 w 930265"/>
                <a:gd name="connsiteY82" fmla="*/ 366504 h 604132"/>
                <a:gd name="connsiteX83" fmla="*/ 844588 w 930265"/>
                <a:gd name="connsiteY83" fmla="*/ 376811 h 604132"/>
                <a:gd name="connsiteX84" fmla="*/ 853602 w 930265"/>
                <a:gd name="connsiteY84" fmla="*/ 423375 h 604132"/>
                <a:gd name="connsiteX85" fmla="*/ 846463 w 930265"/>
                <a:gd name="connsiteY85" fmla="*/ 435196 h 604132"/>
                <a:gd name="connsiteX86" fmla="*/ 853530 w 930265"/>
                <a:gd name="connsiteY86" fmla="*/ 479382 h 604132"/>
                <a:gd name="connsiteX87" fmla="*/ 847941 w 930265"/>
                <a:gd name="connsiteY87" fmla="*/ 489113 h 604132"/>
                <a:gd name="connsiteX88" fmla="*/ 853855 w 930265"/>
                <a:gd name="connsiteY88" fmla="*/ 531856 h 604132"/>
                <a:gd name="connsiteX89" fmla="*/ 836150 w 930265"/>
                <a:gd name="connsiteY89" fmla="*/ 551679 h 604132"/>
                <a:gd name="connsiteX90" fmla="*/ 857028 w 930265"/>
                <a:gd name="connsiteY90" fmla="*/ 601558 h 604132"/>
                <a:gd name="connsiteX91" fmla="*/ 906355 w 930265"/>
                <a:gd name="connsiteY91" fmla="*/ 579394 h 604132"/>
                <a:gd name="connsiteX92" fmla="*/ 903507 w 930265"/>
                <a:gd name="connsiteY92" fmla="*/ 544795 h 604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930265" h="604132">
                  <a:moveTo>
                    <a:pt x="903507" y="544795"/>
                  </a:moveTo>
                  <a:cubicBezTo>
                    <a:pt x="913891" y="540362"/>
                    <a:pt x="922617" y="531893"/>
                    <a:pt x="927197" y="520432"/>
                  </a:cubicBezTo>
                  <a:cubicBezTo>
                    <a:pt x="933327" y="504826"/>
                    <a:pt x="929937" y="487995"/>
                    <a:pt x="920021" y="476210"/>
                  </a:cubicBezTo>
                  <a:cubicBezTo>
                    <a:pt x="922221" y="473219"/>
                    <a:pt x="924204" y="470083"/>
                    <a:pt x="925610" y="466479"/>
                  </a:cubicBezTo>
                  <a:cubicBezTo>
                    <a:pt x="932245" y="449829"/>
                    <a:pt x="928026" y="431700"/>
                    <a:pt x="916596" y="419915"/>
                  </a:cubicBezTo>
                  <a:cubicBezTo>
                    <a:pt x="919372" y="416491"/>
                    <a:pt x="922004" y="412527"/>
                    <a:pt x="923735" y="408094"/>
                  </a:cubicBezTo>
                  <a:cubicBezTo>
                    <a:pt x="931055" y="389605"/>
                    <a:pt x="925069" y="369387"/>
                    <a:pt x="910466" y="357926"/>
                  </a:cubicBezTo>
                  <a:cubicBezTo>
                    <a:pt x="912737" y="354826"/>
                    <a:pt x="914901" y="351475"/>
                    <a:pt x="916524" y="347582"/>
                  </a:cubicBezTo>
                  <a:cubicBezTo>
                    <a:pt x="925250" y="325418"/>
                    <a:pt x="914973" y="300622"/>
                    <a:pt x="893663" y="291756"/>
                  </a:cubicBezTo>
                  <a:cubicBezTo>
                    <a:pt x="896656" y="272150"/>
                    <a:pt x="886343" y="252544"/>
                    <a:pt x="867557" y="245048"/>
                  </a:cubicBezTo>
                  <a:cubicBezTo>
                    <a:pt x="863662" y="243570"/>
                    <a:pt x="859588" y="242849"/>
                    <a:pt x="855657" y="242489"/>
                  </a:cubicBezTo>
                  <a:cubicBezTo>
                    <a:pt x="861968" y="221117"/>
                    <a:pt x="851655" y="198267"/>
                    <a:pt x="831030" y="190158"/>
                  </a:cubicBezTo>
                  <a:cubicBezTo>
                    <a:pt x="825080" y="187780"/>
                    <a:pt x="819022" y="187059"/>
                    <a:pt x="813001" y="187419"/>
                  </a:cubicBezTo>
                  <a:cubicBezTo>
                    <a:pt x="813542" y="186194"/>
                    <a:pt x="814263" y="185041"/>
                    <a:pt x="814840" y="183743"/>
                  </a:cubicBezTo>
                  <a:cubicBezTo>
                    <a:pt x="823710" y="161362"/>
                    <a:pt x="813145" y="136170"/>
                    <a:pt x="791258" y="127556"/>
                  </a:cubicBezTo>
                  <a:cubicBezTo>
                    <a:pt x="782351" y="123988"/>
                    <a:pt x="772760" y="123916"/>
                    <a:pt x="764142" y="126511"/>
                  </a:cubicBezTo>
                  <a:cubicBezTo>
                    <a:pt x="769947" y="105391"/>
                    <a:pt x="759599" y="83046"/>
                    <a:pt x="739298" y="74937"/>
                  </a:cubicBezTo>
                  <a:cubicBezTo>
                    <a:pt x="726966" y="70144"/>
                    <a:pt x="713769" y="71838"/>
                    <a:pt x="702951" y="77893"/>
                  </a:cubicBezTo>
                  <a:cubicBezTo>
                    <a:pt x="702410" y="61242"/>
                    <a:pt x="692567" y="45853"/>
                    <a:pt x="676340" y="39546"/>
                  </a:cubicBezTo>
                  <a:cubicBezTo>
                    <a:pt x="661268" y="33527"/>
                    <a:pt x="644790" y="37203"/>
                    <a:pt x="632999" y="47294"/>
                  </a:cubicBezTo>
                  <a:cubicBezTo>
                    <a:pt x="628563" y="38104"/>
                    <a:pt x="620991" y="30464"/>
                    <a:pt x="610823" y="26463"/>
                  </a:cubicBezTo>
                  <a:cubicBezTo>
                    <a:pt x="592794" y="19327"/>
                    <a:pt x="572890" y="25778"/>
                    <a:pt x="561459" y="40771"/>
                  </a:cubicBezTo>
                  <a:cubicBezTo>
                    <a:pt x="560630" y="24337"/>
                    <a:pt x="550822" y="9200"/>
                    <a:pt x="534884" y="2857"/>
                  </a:cubicBezTo>
                  <a:cubicBezTo>
                    <a:pt x="517216" y="-4027"/>
                    <a:pt x="497709" y="1956"/>
                    <a:pt x="486170" y="16228"/>
                  </a:cubicBezTo>
                  <a:cubicBezTo>
                    <a:pt x="482672" y="13200"/>
                    <a:pt x="478814" y="10569"/>
                    <a:pt x="474199" y="8839"/>
                  </a:cubicBezTo>
                  <a:cubicBezTo>
                    <a:pt x="454727" y="1091"/>
                    <a:pt x="432768" y="9308"/>
                    <a:pt x="422059" y="27148"/>
                  </a:cubicBezTo>
                  <a:cubicBezTo>
                    <a:pt x="417479" y="21021"/>
                    <a:pt x="411530" y="16047"/>
                    <a:pt x="403993" y="13092"/>
                  </a:cubicBezTo>
                  <a:cubicBezTo>
                    <a:pt x="382034" y="4406"/>
                    <a:pt x="357154" y="15651"/>
                    <a:pt x="348248" y="38068"/>
                  </a:cubicBezTo>
                  <a:cubicBezTo>
                    <a:pt x="348067" y="38645"/>
                    <a:pt x="347959" y="39330"/>
                    <a:pt x="347707" y="39978"/>
                  </a:cubicBezTo>
                  <a:cubicBezTo>
                    <a:pt x="343704" y="35689"/>
                    <a:pt x="338656" y="32085"/>
                    <a:pt x="332815" y="29779"/>
                  </a:cubicBezTo>
                  <a:cubicBezTo>
                    <a:pt x="310927" y="21201"/>
                    <a:pt x="286011" y="32338"/>
                    <a:pt x="277141" y="54791"/>
                  </a:cubicBezTo>
                  <a:cubicBezTo>
                    <a:pt x="276672" y="56016"/>
                    <a:pt x="276492" y="57278"/>
                    <a:pt x="276059" y="58683"/>
                  </a:cubicBezTo>
                  <a:cubicBezTo>
                    <a:pt x="272994" y="56124"/>
                    <a:pt x="269497" y="53890"/>
                    <a:pt x="265566" y="52412"/>
                  </a:cubicBezTo>
                  <a:cubicBezTo>
                    <a:pt x="243787" y="43762"/>
                    <a:pt x="218907" y="54863"/>
                    <a:pt x="209965" y="77280"/>
                  </a:cubicBezTo>
                  <a:cubicBezTo>
                    <a:pt x="207549" y="83407"/>
                    <a:pt x="206719" y="89642"/>
                    <a:pt x="207008" y="95769"/>
                  </a:cubicBezTo>
                  <a:cubicBezTo>
                    <a:pt x="186058" y="89606"/>
                    <a:pt x="163305" y="100526"/>
                    <a:pt x="154940" y="121754"/>
                  </a:cubicBezTo>
                  <a:cubicBezTo>
                    <a:pt x="151803" y="129755"/>
                    <a:pt x="151226" y="138152"/>
                    <a:pt x="152596" y="146009"/>
                  </a:cubicBezTo>
                  <a:cubicBezTo>
                    <a:pt x="133810" y="143810"/>
                    <a:pt x="114988" y="154586"/>
                    <a:pt x="107451" y="173472"/>
                  </a:cubicBezTo>
                  <a:cubicBezTo>
                    <a:pt x="102872" y="185077"/>
                    <a:pt x="103557" y="197438"/>
                    <a:pt x="108317" y="207818"/>
                  </a:cubicBezTo>
                  <a:cubicBezTo>
                    <a:pt x="89855" y="206160"/>
                    <a:pt x="71682" y="216864"/>
                    <a:pt x="64254" y="235353"/>
                  </a:cubicBezTo>
                  <a:cubicBezTo>
                    <a:pt x="58989" y="248688"/>
                    <a:pt x="60720" y="262960"/>
                    <a:pt x="67535" y="274204"/>
                  </a:cubicBezTo>
                  <a:cubicBezTo>
                    <a:pt x="53905" y="277196"/>
                    <a:pt x="41790" y="286890"/>
                    <a:pt x="36237" y="301090"/>
                  </a:cubicBezTo>
                  <a:cubicBezTo>
                    <a:pt x="30035" y="316516"/>
                    <a:pt x="33388" y="333166"/>
                    <a:pt x="43088" y="344915"/>
                  </a:cubicBezTo>
                  <a:cubicBezTo>
                    <a:pt x="32811" y="349384"/>
                    <a:pt x="24121" y="357854"/>
                    <a:pt x="19722" y="369207"/>
                  </a:cubicBezTo>
                  <a:cubicBezTo>
                    <a:pt x="13520" y="384632"/>
                    <a:pt x="16801" y="401318"/>
                    <a:pt x="26501" y="413104"/>
                  </a:cubicBezTo>
                  <a:cubicBezTo>
                    <a:pt x="16260" y="417573"/>
                    <a:pt x="7607" y="425970"/>
                    <a:pt x="3171" y="437359"/>
                  </a:cubicBezTo>
                  <a:cubicBezTo>
                    <a:pt x="-5771" y="459776"/>
                    <a:pt x="4866" y="484968"/>
                    <a:pt x="26681" y="493618"/>
                  </a:cubicBezTo>
                  <a:cubicBezTo>
                    <a:pt x="48569" y="502159"/>
                    <a:pt x="73521" y="491095"/>
                    <a:pt x="82319" y="468606"/>
                  </a:cubicBezTo>
                  <a:cubicBezTo>
                    <a:pt x="88449" y="453180"/>
                    <a:pt x="85131" y="436494"/>
                    <a:pt x="75504" y="424745"/>
                  </a:cubicBezTo>
                  <a:cubicBezTo>
                    <a:pt x="85744" y="420240"/>
                    <a:pt x="94290" y="411734"/>
                    <a:pt x="98870" y="400453"/>
                  </a:cubicBezTo>
                  <a:cubicBezTo>
                    <a:pt x="105036" y="384992"/>
                    <a:pt x="101718" y="368342"/>
                    <a:pt x="92019" y="356628"/>
                  </a:cubicBezTo>
                  <a:cubicBezTo>
                    <a:pt x="102295" y="352123"/>
                    <a:pt x="110877" y="343726"/>
                    <a:pt x="115384" y="332301"/>
                  </a:cubicBezTo>
                  <a:cubicBezTo>
                    <a:pt x="120721" y="319002"/>
                    <a:pt x="118918" y="304694"/>
                    <a:pt x="112247" y="293486"/>
                  </a:cubicBezTo>
                  <a:cubicBezTo>
                    <a:pt x="125841" y="290422"/>
                    <a:pt x="137885" y="280764"/>
                    <a:pt x="143437" y="266600"/>
                  </a:cubicBezTo>
                  <a:cubicBezTo>
                    <a:pt x="148017" y="254959"/>
                    <a:pt x="147368" y="242633"/>
                    <a:pt x="142716" y="232217"/>
                  </a:cubicBezTo>
                  <a:cubicBezTo>
                    <a:pt x="161070" y="233839"/>
                    <a:pt x="179387" y="223243"/>
                    <a:pt x="186635" y="204719"/>
                  </a:cubicBezTo>
                  <a:cubicBezTo>
                    <a:pt x="189844" y="196609"/>
                    <a:pt x="190385" y="188320"/>
                    <a:pt x="189015" y="180427"/>
                  </a:cubicBezTo>
                  <a:cubicBezTo>
                    <a:pt x="207837" y="182590"/>
                    <a:pt x="226660" y="171922"/>
                    <a:pt x="234160" y="153001"/>
                  </a:cubicBezTo>
                  <a:cubicBezTo>
                    <a:pt x="236612" y="146982"/>
                    <a:pt x="237441" y="140711"/>
                    <a:pt x="237153" y="134620"/>
                  </a:cubicBezTo>
                  <a:cubicBezTo>
                    <a:pt x="258102" y="140747"/>
                    <a:pt x="280855" y="129755"/>
                    <a:pt x="289184" y="108599"/>
                  </a:cubicBezTo>
                  <a:cubicBezTo>
                    <a:pt x="289653" y="107302"/>
                    <a:pt x="289906" y="106004"/>
                    <a:pt x="290374" y="104815"/>
                  </a:cubicBezTo>
                  <a:cubicBezTo>
                    <a:pt x="293403" y="107266"/>
                    <a:pt x="296757" y="109464"/>
                    <a:pt x="300651" y="111050"/>
                  </a:cubicBezTo>
                  <a:cubicBezTo>
                    <a:pt x="322610" y="119627"/>
                    <a:pt x="347490" y="108491"/>
                    <a:pt x="356325" y="86038"/>
                  </a:cubicBezTo>
                  <a:cubicBezTo>
                    <a:pt x="356577" y="85353"/>
                    <a:pt x="356721" y="84776"/>
                    <a:pt x="356865" y="84164"/>
                  </a:cubicBezTo>
                  <a:cubicBezTo>
                    <a:pt x="360976" y="88272"/>
                    <a:pt x="365952" y="91984"/>
                    <a:pt x="371757" y="94219"/>
                  </a:cubicBezTo>
                  <a:cubicBezTo>
                    <a:pt x="391373" y="102004"/>
                    <a:pt x="413296" y="93859"/>
                    <a:pt x="424006" y="75910"/>
                  </a:cubicBezTo>
                  <a:cubicBezTo>
                    <a:pt x="428549" y="82073"/>
                    <a:pt x="434607" y="87119"/>
                    <a:pt x="442143" y="90038"/>
                  </a:cubicBezTo>
                  <a:cubicBezTo>
                    <a:pt x="459775" y="96958"/>
                    <a:pt x="479247" y="90939"/>
                    <a:pt x="490821" y="76523"/>
                  </a:cubicBezTo>
                  <a:cubicBezTo>
                    <a:pt x="494319" y="79623"/>
                    <a:pt x="498213" y="82326"/>
                    <a:pt x="502757" y="84092"/>
                  </a:cubicBezTo>
                  <a:cubicBezTo>
                    <a:pt x="520750" y="91192"/>
                    <a:pt x="540654" y="84740"/>
                    <a:pt x="552120" y="69711"/>
                  </a:cubicBezTo>
                  <a:cubicBezTo>
                    <a:pt x="552769" y="86218"/>
                    <a:pt x="562685" y="101319"/>
                    <a:pt x="578659" y="107662"/>
                  </a:cubicBezTo>
                  <a:cubicBezTo>
                    <a:pt x="593803" y="113645"/>
                    <a:pt x="610318" y="109969"/>
                    <a:pt x="622001" y="99733"/>
                  </a:cubicBezTo>
                  <a:cubicBezTo>
                    <a:pt x="626508" y="109068"/>
                    <a:pt x="634044" y="116744"/>
                    <a:pt x="644213" y="120672"/>
                  </a:cubicBezTo>
                  <a:cubicBezTo>
                    <a:pt x="656581" y="125574"/>
                    <a:pt x="669670" y="123952"/>
                    <a:pt x="680559" y="117861"/>
                  </a:cubicBezTo>
                  <a:cubicBezTo>
                    <a:pt x="681136" y="134476"/>
                    <a:pt x="691052" y="149757"/>
                    <a:pt x="707134" y="156208"/>
                  </a:cubicBezTo>
                  <a:cubicBezTo>
                    <a:pt x="716149" y="159740"/>
                    <a:pt x="725668" y="159776"/>
                    <a:pt x="734358" y="157253"/>
                  </a:cubicBezTo>
                  <a:cubicBezTo>
                    <a:pt x="728517" y="178337"/>
                    <a:pt x="738829" y="200754"/>
                    <a:pt x="759130" y="208755"/>
                  </a:cubicBezTo>
                  <a:cubicBezTo>
                    <a:pt x="765116" y="211062"/>
                    <a:pt x="771245" y="211891"/>
                    <a:pt x="777231" y="211386"/>
                  </a:cubicBezTo>
                  <a:cubicBezTo>
                    <a:pt x="776654" y="212683"/>
                    <a:pt x="775825" y="213801"/>
                    <a:pt x="775356" y="215170"/>
                  </a:cubicBezTo>
                  <a:cubicBezTo>
                    <a:pt x="766486" y="237551"/>
                    <a:pt x="777015" y="262743"/>
                    <a:pt x="798902" y="271357"/>
                  </a:cubicBezTo>
                  <a:cubicBezTo>
                    <a:pt x="802760" y="272907"/>
                    <a:pt x="806835" y="273664"/>
                    <a:pt x="810801" y="273880"/>
                  </a:cubicBezTo>
                  <a:cubicBezTo>
                    <a:pt x="804419" y="295036"/>
                    <a:pt x="814551" y="317597"/>
                    <a:pt x="834672" y="325958"/>
                  </a:cubicBezTo>
                  <a:cubicBezTo>
                    <a:pt x="832292" y="341528"/>
                    <a:pt x="838494" y="357025"/>
                    <a:pt x="850501" y="366504"/>
                  </a:cubicBezTo>
                  <a:cubicBezTo>
                    <a:pt x="848193" y="369639"/>
                    <a:pt x="845994" y="372991"/>
                    <a:pt x="844588" y="376811"/>
                  </a:cubicBezTo>
                  <a:cubicBezTo>
                    <a:pt x="837917" y="393462"/>
                    <a:pt x="842064" y="411590"/>
                    <a:pt x="853602" y="423375"/>
                  </a:cubicBezTo>
                  <a:cubicBezTo>
                    <a:pt x="850754" y="426871"/>
                    <a:pt x="848157" y="430799"/>
                    <a:pt x="846463" y="435196"/>
                  </a:cubicBezTo>
                  <a:cubicBezTo>
                    <a:pt x="840225" y="450766"/>
                    <a:pt x="843578" y="467561"/>
                    <a:pt x="853530" y="479382"/>
                  </a:cubicBezTo>
                  <a:cubicBezTo>
                    <a:pt x="851367" y="482337"/>
                    <a:pt x="849419" y="485581"/>
                    <a:pt x="847941" y="489113"/>
                  </a:cubicBezTo>
                  <a:cubicBezTo>
                    <a:pt x="842064" y="504105"/>
                    <a:pt x="844912" y="520179"/>
                    <a:pt x="853855" y="531856"/>
                  </a:cubicBezTo>
                  <a:cubicBezTo>
                    <a:pt x="846174" y="536037"/>
                    <a:pt x="839612" y="542813"/>
                    <a:pt x="836150" y="551679"/>
                  </a:cubicBezTo>
                  <a:cubicBezTo>
                    <a:pt x="828361" y="571573"/>
                    <a:pt x="837628" y="593918"/>
                    <a:pt x="857028" y="601558"/>
                  </a:cubicBezTo>
                  <a:cubicBezTo>
                    <a:pt x="876463" y="609199"/>
                    <a:pt x="898567" y="599252"/>
                    <a:pt x="906355" y="579394"/>
                  </a:cubicBezTo>
                  <a:cubicBezTo>
                    <a:pt x="911079" y="567464"/>
                    <a:pt x="909600" y="554742"/>
                    <a:pt x="903507" y="544795"/>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2" name="Freeform 221">
              <a:extLst>
                <a:ext uri="{FF2B5EF4-FFF2-40B4-BE49-F238E27FC236}">
                  <a16:creationId xmlns:a16="http://schemas.microsoft.com/office/drawing/2014/main" id="{9C7880A6-2804-AF9A-64E0-2FB7A7CAE78B}"/>
                </a:ext>
              </a:extLst>
            </p:cNvPr>
            <p:cNvSpPr/>
            <p:nvPr/>
          </p:nvSpPr>
          <p:spPr>
            <a:xfrm>
              <a:off x="6521588" y="-4216071"/>
              <a:ext cx="38650" cy="58363"/>
            </a:xfrm>
            <a:custGeom>
              <a:avLst/>
              <a:gdLst>
                <a:gd name="connsiteX0" fmla="*/ 38520 w 38650"/>
                <a:gd name="connsiteY0" fmla="*/ 57521 h 58363"/>
                <a:gd name="connsiteX1" fmla="*/ 6717 w 38650"/>
                <a:gd name="connsiteY1" fmla="*/ 37446 h 58363"/>
                <a:gd name="connsiteX2" fmla="*/ 4373 w 38650"/>
                <a:gd name="connsiteY2" fmla="*/ 37 h 58363"/>
                <a:gd name="connsiteX3" fmla="*/ 17426 w 38650"/>
                <a:gd name="connsiteY3" fmla="*/ 31211 h 58363"/>
                <a:gd name="connsiteX4" fmla="*/ 38520 w 38650"/>
                <a:gd name="connsiteY4" fmla="*/ 57521 h 58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0" h="58363">
                  <a:moveTo>
                    <a:pt x="38520" y="57521"/>
                  </a:moveTo>
                  <a:cubicBezTo>
                    <a:pt x="38160" y="60224"/>
                    <a:pt x="18616" y="57160"/>
                    <a:pt x="6717" y="37446"/>
                  </a:cubicBezTo>
                  <a:cubicBezTo>
                    <a:pt x="-4749" y="17660"/>
                    <a:pt x="1272" y="-937"/>
                    <a:pt x="4373" y="37"/>
                  </a:cubicBezTo>
                  <a:cubicBezTo>
                    <a:pt x="7943" y="253"/>
                    <a:pt x="8340" y="16147"/>
                    <a:pt x="17426" y="31211"/>
                  </a:cubicBezTo>
                  <a:cubicBezTo>
                    <a:pt x="26261" y="46168"/>
                    <a:pt x="40143" y="53737"/>
                    <a:pt x="38520" y="57521"/>
                  </a:cubicBezTo>
                </a:path>
              </a:pathLst>
            </a:custGeom>
            <a:solidFill>
              <a:srgbClr val="A16145"/>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3" name="Freeform 222">
              <a:extLst>
                <a:ext uri="{FF2B5EF4-FFF2-40B4-BE49-F238E27FC236}">
                  <a16:creationId xmlns:a16="http://schemas.microsoft.com/office/drawing/2014/main" id="{F05A0D73-A657-F0B5-664B-243EF65A47C5}"/>
                </a:ext>
              </a:extLst>
            </p:cNvPr>
            <p:cNvSpPr/>
            <p:nvPr/>
          </p:nvSpPr>
          <p:spPr>
            <a:xfrm>
              <a:off x="6378520" y="-4497804"/>
              <a:ext cx="67805" cy="40829"/>
            </a:xfrm>
            <a:custGeom>
              <a:avLst/>
              <a:gdLst>
                <a:gd name="connsiteX0" fmla="*/ 67609 w 67805"/>
                <a:gd name="connsiteY0" fmla="*/ 40623 h 40829"/>
                <a:gd name="connsiteX1" fmla="*/ 38077 w 67805"/>
                <a:gd name="connsiteY1" fmla="*/ 9737 h 40829"/>
                <a:gd name="connsiteX2" fmla="*/ 108 w 67805"/>
                <a:gd name="connsiteY2" fmla="*/ 21954 h 40829"/>
                <a:gd name="connsiteX3" fmla="*/ 38834 w 67805"/>
                <a:gd name="connsiteY3" fmla="*/ 78 h 40829"/>
                <a:gd name="connsiteX4" fmla="*/ 67609 w 67805"/>
                <a:gd name="connsiteY4" fmla="*/ 40623 h 40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05" h="40829">
                  <a:moveTo>
                    <a:pt x="67609" y="40623"/>
                  </a:moveTo>
                  <a:cubicBezTo>
                    <a:pt x="64652" y="43543"/>
                    <a:pt x="59099" y="14602"/>
                    <a:pt x="38077" y="9737"/>
                  </a:cubicBezTo>
                  <a:cubicBezTo>
                    <a:pt x="16983" y="7791"/>
                    <a:pt x="1406" y="25270"/>
                    <a:pt x="108" y="21954"/>
                  </a:cubicBezTo>
                  <a:cubicBezTo>
                    <a:pt x="-1298" y="21630"/>
                    <a:pt x="10998" y="-1508"/>
                    <a:pt x="38834" y="78"/>
                  </a:cubicBezTo>
                  <a:cubicBezTo>
                    <a:pt x="68402" y="9268"/>
                    <a:pt x="68366" y="42894"/>
                    <a:pt x="67609" y="40623"/>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4" name="Freeform 223">
              <a:extLst>
                <a:ext uri="{FF2B5EF4-FFF2-40B4-BE49-F238E27FC236}">
                  <a16:creationId xmlns:a16="http://schemas.microsoft.com/office/drawing/2014/main" id="{78D527B9-B2A8-24A3-E6C2-4F53EC7AB4C7}"/>
                </a:ext>
              </a:extLst>
            </p:cNvPr>
            <p:cNvSpPr/>
            <p:nvPr/>
          </p:nvSpPr>
          <p:spPr>
            <a:xfrm>
              <a:off x="6773091" y="-4417503"/>
              <a:ext cx="69095" cy="38081"/>
            </a:xfrm>
            <a:custGeom>
              <a:avLst/>
              <a:gdLst>
                <a:gd name="connsiteX0" fmla="*/ 121 w 69095"/>
                <a:gd name="connsiteY0" fmla="*/ 23357 h 38081"/>
                <a:gd name="connsiteX1" fmla="*/ 40614 w 69095"/>
                <a:gd name="connsiteY1" fmla="*/ 9554 h 38081"/>
                <a:gd name="connsiteX2" fmla="*/ 68631 w 69095"/>
                <a:gd name="connsiteY2" fmla="*/ 37917 h 38081"/>
                <a:gd name="connsiteX3" fmla="*/ 44400 w 69095"/>
                <a:gd name="connsiteY3" fmla="*/ 688 h 38081"/>
                <a:gd name="connsiteX4" fmla="*/ 121 w 69095"/>
                <a:gd name="connsiteY4" fmla="*/ 23357 h 380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95" h="38081">
                  <a:moveTo>
                    <a:pt x="121" y="23357"/>
                  </a:moveTo>
                  <a:cubicBezTo>
                    <a:pt x="1347" y="27286"/>
                    <a:pt x="19737" y="4184"/>
                    <a:pt x="40614" y="9554"/>
                  </a:cubicBezTo>
                  <a:cubicBezTo>
                    <a:pt x="60230" y="17519"/>
                    <a:pt x="65927" y="40224"/>
                    <a:pt x="68631" y="37917"/>
                  </a:cubicBezTo>
                  <a:cubicBezTo>
                    <a:pt x="70038" y="38206"/>
                    <a:pt x="69821" y="12077"/>
                    <a:pt x="44400" y="688"/>
                  </a:cubicBezTo>
                  <a:cubicBezTo>
                    <a:pt x="13895" y="-4862"/>
                    <a:pt x="-1538" y="25051"/>
                    <a:pt x="121" y="23357"/>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5" name="Freeform 224">
              <a:extLst>
                <a:ext uri="{FF2B5EF4-FFF2-40B4-BE49-F238E27FC236}">
                  <a16:creationId xmlns:a16="http://schemas.microsoft.com/office/drawing/2014/main" id="{8D8F81B9-488D-859A-9DFD-9C61EE267230}"/>
                </a:ext>
              </a:extLst>
            </p:cNvPr>
            <p:cNvSpPr/>
            <p:nvPr/>
          </p:nvSpPr>
          <p:spPr>
            <a:xfrm>
              <a:off x="6458069" y="-4146621"/>
              <a:ext cx="210249" cy="131786"/>
            </a:xfrm>
            <a:custGeom>
              <a:avLst/>
              <a:gdLst>
                <a:gd name="connsiteX0" fmla="*/ 535 w 210249"/>
                <a:gd name="connsiteY0" fmla="*/ 0 h 131786"/>
                <a:gd name="connsiteX1" fmla="*/ 210249 w 210249"/>
                <a:gd name="connsiteY1" fmla="*/ 38743 h 131786"/>
                <a:gd name="connsiteX2" fmla="*/ 88589 w 210249"/>
                <a:gd name="connsiteY2" fmla="*/ 129889 h 131786"/>
                <a:gd name="connsiteX3" fmla="*/ 535 w 210249"/>
                <a:gd name="connsiteY3" fmla="*/ 0 h 131786"/>
              </a:gdLst>
              <a:ahLst/>
              <a:cxnLst>
                <a:cxn ang="0">
                  <a:pos x="connsiteX0" y="connsiteY0"/>
                </a:cxn>
                <a:cxn ang="0">
                  <a:pos x="connsiteX1" y="connsiteY1"/>
                </a:cxn>
                <a:cxn ang="0">
                  <a:pos x="connsiteX2" y="connsiteY2"/>
                </a:cxn>
                <a:cxn ang="0">
                  <a:pos x="connsiteX3" y="connsiteY3"/>
                </a:cxn>
              </a:cxnLst>
              <a:rect l="l" t="t" r="r" b="b"/>
              <a:pathLst>
                <a:path w="210249" h="131786">
                  <a:moveTo>
                    <a:pt x="535" y="0"/>
                  </a:moveTo>
                  <a:cubicBezTo>
                    <a:pt x="535" y="0"/>
                    <a:pt x="77736" y="54889"/>
                    <a:pt x="210249" y="38743"/>
                  </a:cubicBezTo>
                  <a:cubicBezTo>
                    <a:pt x="210249" y="38743"/>
                    <a:pt x="181763" y="147333"/>
                    <a:pt x="88589" y="129889"/>
                  </a:cubicBezTo>
                  <a:cubicBezTo>
                    <a:pt x="12074" y="115617"/>
                    <a:pt x="-3287" y="48294"/>
                    <a:pt x="535" y="0"/>
                  </a:cubicBezTo>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6" name="Freeform 225">
              <a:extLst>
                <a:ext uri="{FF2B5EF4-FFF2-40B4-BE49-F238E27FC236}">
                  <a16:creationId xmlns:a16="http://schemas.microsoft.com/office/drawing/2014/main" id="{134742C1-5F31-2228-FB33-AEB44C98EC1D}"/>
                </a:ext>
              </a:extLst>
            </p:cNvPr>
            <p:cNvSpPr/>
            <p:nvPr/>
          </p:nvSpPr>
          <p:spPr>
            <a:xfrm>
              <a:off x="6278354" y="-4304315"/>
              <a:ext cx="119958" cy="67545"/>
            </a:xfrm>
            <a:custGeom>
              <a:avLst/>
              <a:gdLst>
                <a:gd name="connsiteX0" fmla="*/ 119709 w 119958"/>
                <a:gd name="connsiteY0" fmla="*/ 43771 h 67545"/>
                <a:gd name="connsiteX1" fmla="*/ 54624 w 119958"/>
                <a:gd name="connsiteY1" fmla="*/ 66044 h 67545"/>
                <a:gd name="connsiteX2" fmla="*/ 249 w 119958"/>
                <a:gd name="connsiteY2" fmla="*/ 23768 h 67545"/>
                <a:gd name="connsiteX3" fmla="*/ 65297 w 119958"/>
                <a:gd name="connsiteY3" fmla="*/ 1531 h 67545"/>
                <a:gd name="connsiteX4" fmla="*/ 119709 w 119958"/>
                <a:gd name="connsiteY4" fmla="*/ 43771 h 67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58" h="67545">
                  <a:moveTo>
                    <a:pt x="119709" y="43771"/>
                  </a:moveTo>
                  <a:cubicBezTo>
                    <a:pt x="116788" y="61539"/>
                    <a:pt x="87617" y="71522"/>
                    <a:pt x="54624" y="66044"/>
                  </a:cubicBezTo>
                  <a:cubicBezTo>
                    <a:pt x="21631" y="60457"/>
                    <a:pt x="-2744" y="41644"/>
                    <a:pt x="249" y="23768"/>
                  </a:cubicBezTo>
                  <a:cubicBezTo>
                    <a:pt x="3205" y="6000"/>
                    <a:pt x="32376" y="-4019"/>
                    <a:pt x="65297" y="1531"/>
                  </a:cubicBezTo>
                  <a:cubicBezTo>
                    <a:pt x="98399" y="6974"/>
                    <a:pt x="122702" y="25895"/>
                    <a:pt x="119709" y="43771"/>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7" name="Freeform 226">
              <a:extLst>
                <a:ext uri="{FF2B5EF4-FFF2-40B4-BE49-F238E27FC236}">
                  <a16:creationId xmlns:a16="http://schemas.microsoft.com/office/drawing/2014/main" id="{E90D5455-1DC6-6F2C-84E1-91CDD4C491CB}"/>
                </a:ext>
              </a:extLst>
            </p:cNvPr>
            <p:cNvSpPr/>
            <p:nvPr/>
          </p:nvSpPr>
          <p:spPr>
            <a:xfrm>
              <a:off x="6762227" y="-4223153"/>
              <a:ext cx="120215" cy="67049"/>
            </a:xfrm>
            <a:custGeom>
              <a:avLst/>
              <a:gdLst>
                <a:gd name="connsiteX0" fmla="*/ 120024 w 120215"/>
                <a:gd name="connsiteY0" fmla="*/ 42330 h 67049"/>
                <a:gd name="connsiteX1" fmla="*/ 55336 w 120215"/>
                <a:gd name="connsiteY1" fmla="*/ 65864 h 67049"/>
                <a:gd name="connsiteX2" fmla="*/ 203 w 120215"/>
                <a:gd name="connsiteY2" fmla="*/ 24706 h 67049"/>
                <a:gd name="connsiteX3" fmla="*/ 64891 w 120215"/>
                <a:gd name="connsiteY3" fmla="*/ 1208 h 67049"/>
                <a:gd name="connsiteX4" fmla="*/ 120024 w 120215"/>
                <a:gd name="connsiteY4" fmla="*/ 42330 h 67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215" h="67049">
                  <a:moveTo>
                    <a:pt x="120024" y="42330"/>
                  </a:moveTo>
                  <a:cubicBezTo>
                    <a:pt x="117356" y="60170"/>
                    <a:pt x="88365" y="70729"/>
                    <a:pt x="55336" y="65864"/>
                  </a:cubicBezTo>
                  <a:cubicBezTo>
                    <a:pt x="22126" y="60963"/>
                    <a:pt x="-2501" y="42546"/>
                    <a:pt x="203" y="24706"/>
                  </a:cubicBezTo>
                  <a:cubicBezTo>
                    <a:pt x="2799" y="6758"/>
                    <a:pt x="31718" y="-3694"/>
                    <a:pt x="64891" y="1208"/>
                  </a:cubicBezTo>
                  <a:cubicBezTo>
                    <a:pt x="97884" y="6109"/>
                    <a:pt x="122656" y="24526"/>
                    <a:pt x="120024" y="42330"/>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8" name="Freeform 227">
              <a:extLst>
                <a:ext uri="{FF2B5EF4-FFF2-40B4-BE49-F238E27FC236}">
                  <a16:creationId xmlns:a16="http://schemas.microsoft.com/office/drawing/2014/main" id="{FE5F5B1D-BB39-6D96-DE92-D6E1B2B3A984}"/>
                </a:ext>
              </a:extLst>
            </p:cNvPr>
            <p:cNvSpPr/>
            <p:nvPr/>
          </p:nvSpPr>
          <p:spPr>
            <a:xfrm>
              <a:off x="6358623" y="-4386471"/>
              <a:ext cx="69909" cy="44522"/>
            </a:xfrm>
            <a:custGeom>
              <a:avLst/>
              <a:gdLst>
                <a:gd name="connsiteX0" fmla="*/ 69692 w 69909"/>
                <a:gd name="connsiteY0" fmla="*/ 38925 h 44522"/>
                <a:gd name="connsiteX1" fmla="*/ 36988 w 69909"/>
                <a:gd name="connsiteY1" fmla="*/ 19968 h 44522"/>
                <a:gd name="connsiteX2" fmla="*/ 172 w 69909"/>
                <a:gd name="connsiteY2" fmla="*/ 30996 h 44522"/>
                <a:gd name="connsiteX3" fmla="*/ 38827 w 69909"/>
                <a:gd name="connsiteY3" fmla="*/ 218 h 44522"/>
                <a:gd name="connsiteX4" fmla="*/ 69692 w 69909"/>
                <a:gd name="connsiteY4" fmla="*/ 38925 h 44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09" h="44522">
                  <a:moveTo>
                    <a:pt x="69692" y="38925"/>
                  </a:moveTo>
                  <a:cubicBezTo>
                    <a:pt x="67493" y="58063"/>
                    <a:pt x="56243" y="22167"/>
                    <a:pt x="36988" y="19968"/>
                  </a:cubicBezTo>
                  <a:cubicBezTo>
                    <a:pt x="17841" y="17770"/>
                    <a:pt x="-2063" y="50170"/>
                    <a:pt x="172" y="30996"/>
                  </a:cubicBezTo>
                  <a:cubicBezTo>
                    <a:pt x="2336" y="11751"/>
                    <a:pt x="19680" y="-1908"/>
                    <a:pt x="38827" y="218"/>
                  </a:cubicBezTo>
                  <a:cubicBezTo>
                    <a:pt x="58046" y="2417"/>
                    <a:pt x="71820" y="19752"/>
                    <a:pt x="69692" y="38925"/>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29" name="Freeform 228">
              <a:extLst>
                <a:ext uri="{FF2B5EF4-FFF2-40B4-BE49-F238E27FC236}">
                  <a16:creationId xmlns:a16="http://schemas.microsoft.com/office/drawing/2014/main" id="{68D2821F-8D00-B7DF-3D0B-0E4611A209BB}"/>
                </a:ext>
              </a:extLst>
            </p:cNvPr>
            <p:cNvSpPr/>
            <p:nvPr/>
          </p:nvSpPr>
          <p:spPr>
            <a:xfrm>
              <a:off x="6728301" y="-4309033"/>
              <a:ext cx="69949" cy="44551"/>
            </a:xfrm>
            <a:custGeom>
              <a:avLst/>
              <a:gdLst>
                <a:gd name="connsiteX0" fmla="*/ 69718 w 69949"/>
                <a:gd name="connsiteY0" fmla="*/ 38829 h 44551"/>
                <a:gd name="connsiteX1" fmla="*/ 33696 w 69949"/>
                <a:gd name="connsiteY1" fmla="*/ 20773 h 44551"/>
                <a:gd name="connsiteX2" fmla="*/ 198 w 69949"/>
                <a:gd name="connsiteY2" fmla="*/ 30973 h 44551"/>
                <a:gd name="connsiteX3" fmla="*/ 38997 w 69949"/>
                <a:gd name="connsiteY3" fmla="*/ 230 h 44551"/>
                <a:gd name="connsiteX4" fmla="*/ 69718 w 69949"/>
                <a:gd name="connsiteY4" fmla="*/ 38829 h 44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49" h="44551">
                  <a:moveTo>
                    <a:pt x="69718" y="38829"/>
                  </a:moveTo>
                  <a:cubicBezTo>
                    <a:pt x="67519" y="58039"/>
                    <a:pt x="52987" y="22899"/>
                    <a:pt x="33696" y="20773"/>
                  </a:cubicBezTo>
                  <a:cubicBezTo>
                    <a:pt x="14405" y="18539"/>
                    <a:pt x="-2001" y="50146"/>
                    <a:pt x="198" y="30973"/>
                  </a:cubicBezTo>
                  <a:cubicBezTo>
                    <a:pt x="2470" y="11835"/>
                    <a:pt x="19706" y="-1968"/>
                    <a:pt x="38997" y="230"/>
                  </a:cubicBezTo>
                  <a:cubicBezTo>
                    <a:pt x="58144" y="2393"/>
                    <a:pt x="71918" y="19692"/>
                    <a:pt x="69718" y="3882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0" name="Freeform 229">
              <a:extLst>
                <a:ext uri="{FF2B5EF4-FFF2-40B4-BE49-F238E27FC236}">
                  <a16:creationId xmlns:a16="http://schemas.microsoft.com/office/drawing/2014/main" id="{6D3BF76D-EE9E-0954-135D-369F215F881F}"/>
                </a:ext>
              </a:extLst>
            </p:cNvPr>
            <p:cNvSpPr/>
            <p:nvPr/>
          </p:nvSpPr>
          <p:spPr>
            <a:xfrm>
              <a:off x="6971790" y="-4176295"/>
              <a:ext cx="117446" cy="108702"/>
            </a:xfrm>
            <a:custGeom>
              <a:avLst/>
              <a:gdLst>
                <a:gd name="connsiteX0" fmla="*/ 24513 w 117446"/>
                <a:gd name="connsiteY0" fmla="*/ 38107 h 108702"/>
                <a:gd name="connsiteX1" fmla="*/ 105608 w 117446"/>
                <a:gd name="connsiteY1" fmla="*/ 7906 h 108702"/>
                <a:gd name="connsiteX2" fmla="*/ 17843 w 117446"/>
                <a:gd name="connsiteY2" fmla="*/ 101899 h 108702"/>
                <a:gd name="connsiteX3" fmla="*/ 24513 w 117446"/>
                <a:gd name="connsiteY3" fmla="*/ 38107 h 108702"/>
              </a:gdLst>
              <a:ahLst/>
              <a:cxnLst>
                <a:cxn ang="0">
                  <a:pos x="connsiteX0" y="connsiteY0"/>
                </a:cxn>
                <a:cxn ang="0">
                  <a:pos x="connsiteX1" y="connsiteY1"/>
                </a:cxn>
                <a:cxn ang="0">
                  <a:pos x="connsiteX2" y="connsiteY2"/>
                </a:cxn>
                <a:cxn ang="0">
                  <a:pos x="connsiteX3" y="connsiteY3"/>
                </a:cxn>
              </a:cxnLst>
              <a:rect l="l" t="t" r="r" b="b"/>
              <a:pathLst>
                <a:path w="117446" h="108702">
                  <a:moveTo>
                    <a:pt x="24513" y="38107"/>
                  </a:moveTo>
                  <a:cubicBezTo>
                    <a:pt x="24513" y="38107"/>
                    <a:pt x="68649" y="-20855"/>
                    <a:pt x="105608" y="7906"/>
                  </a:cubicBezTo>
                  <a:cubicBezTo>
                    <a:pt x="142532" y="36738"/>
                    <a:pt x="87471" y="135236"/>
                    <a:pt x="17843" y="101899"/>
                  </a:cubicBezTo>
                  <a:cubicBezTo>
                    <a:pt x="17843" y="101899"/>
                    <a:pt x="-26437" y="59732"/>
                    <a:pt x="24513" y="38107"/>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1" name="Freeform 230">
              <a:extLst>
                <a:ext uri="{FF2B5EF4-FFF2-40B4-BE49-F238E27FC236}">
                  <a16:creationId xmlns:a16="http://schemas.microsoft.com/office/drawing/2014/main" id="{81804C62-D30E-6B19-D32C-4B24D42D675F}"/>
                </a:ext>
              </a:extLst>
            </p:cNvPr>
            <p:cNvSpPr/>
            <p:nvPr/>
          </p:nvSpPr>
          <p:spPr>
            <a:xfrm>
              <a:off x="6397796" y="-1685875"/>
              <a:ext cx="204825" cy="203398"/>
            </a:xfrm>
            <a:custGeom>
              <a:avLst/>
              <a:gdLst>
                <a:gd name="connsiteX0" fmla="*/ 204825 w 204825"/>
                <a:gd name="connsiteY0" fmla="*/ 153978 h 203398"/>
                <a:gd name="connsiteX1" fmla="*/ 137793 w 204825"/>
                <a:gd name="connsiteY1" fmla="*/ 132930 h 203398"/>
                <a:gd name="connsiteX2" fmla="*/ 10400 w 204825"/>
                <a:gd name="connsiteY2" fmla="*/ 14 h 203398"/>
                <a:gd name="connsiteX3" fmla="*/ 52732 w 204825"/>
                <a:gd name="connsiteY3" fmla="*/ 200218 h 203398"/>
                <a:gd name="connsiteX4" fmla="*/ 204825 w 204825"/>
                <a:gd name="connsiteY4" fmla="*/ 153978 h 203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25" h="203398">
                  <a:moveTo>
                    <a:pt x="204825" y="153978"/>
                  </a:moveTo>
                  <a:cubicBezTo>
                    <a:pt x="204825" y="153978"/>
                    <a:pt x="156399" y="147454"/>
                    <a:pt x="137793" y="132930"/>
                  </a:cubicBezTo>
                  <a:cubicBezTo>
                    <a:pt x="119223" y="118406"/>
                    <a:pt x="32323" y="-1464"/>
                    <a:pt x="10400" y="14"/>
                  </a:cubicBezTo>
                  <a:cubicBezTo>
                    <a:pt x="-11560" y="1491"/>
                    <a:pt x="664" y="182089"/>
                    <a:pt x="52732" y="200218"/>
                  </a:cubicBezTo>
                  <a:cubicBezTo>
                    <a:pt x="104764" y="218346"/>
                    <a:pt x="191484" y="153041"/>
                    <a:pt x="204825" y="153978"/>
                  </a:cubicBezTo>
                </a:path>
              </a:pathLst>
            </a:custGeom>
            <a:solidFill>
              <a:srgbClr val="38356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2" name="Freeform 231">
              <a:extLst>
                <a:ext uri="{FF2B5EF4-FFF2-40B4-BE49-F238E27FC236}">
                  <a16:creationId xmlns:a16="http://schemas.microsoft.com/office/drawing/2014/main" id="{845A0753-41CE-0E98-0C31-DF270575A5BD}"/>
                </a:ext>
              </a:extLst>
            </p:cNvPr>
            <p:cNvSpPr/>
            <p:nvPr/>
          </p:nvSpPr>
          <p:spPr>
            <a:xfrm>
              <a:off x="6302039" y="-1571109"/>
              <a:ext cx="243141" cy="166854"/>
            </a:xfrm>
            <a:custGeom>
              <a:avLst/>
              <a:gdLst>
                <a:gd name="connsiteX0" fmla="*/ 243142 w 243141"/>
                <a:gd name="connsiteY0" fmla="*/ 62746 h 166854"/>
                <a:gd name="connsiteX1" fmla="*/ 173369 w 243141"/>
                <a:gd name="connsiteY1" fmla="*/ 70711 h 166854"/>
                <a:gd name="connsiteX2" fmla="*/ 2850 w 243141"/>
                <a:gd name="connsiteY2" fmla="*/ 973 h 166854"/>
                <a:gd name="connsiteX3" fmla="*/ 122996 w 243141"/>
                <a:gd name="connsiteY3" fmla="*/ 166758 h 166854"/>
                <a:gd name="connsiteX4" fmla="*/ 243142 w 243141"/>
                <a:gd name="connsiteY4" fmla="*/ 62746 h 16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141" h="166854">
                  <a:moveTo>
                    <a:pt x="243142" y="62746"/>
                  </a:moveTo>
                  <a:cubicBezTo>
                    <a:pt x="243142" y="62746"/>
                    <a:pt x="196230" y="76441"/>
                    <a:pt x="173369" y="70711"/>
                  </a:cubicBezTo>
                  <a:cubicBezTo>
                    <a:pt x="150436" y="65017"/>
                    <a:pt x="22286" y="-9299"/>
                    <a:pt x="2850" y="973"/>
                  </a:cubicBezTo>
                  <a:cubicBezTo>
                    <a:pt x="-16621" y="11280"/>
                    <a:pt x="68079" y="171336"/>
                    <a:pt x="122996" y="166758"/>
                  </a:cubicBezTo>
                  <a:cubicBezTo>
                    <a:pt x="177912" y="162145"/>
                    <a:pt x="230557" y="67287"/>
                    <a:pt x="243142" y="62746"/>
                  </a:cubicBezTo>
                </a:path>
              </a:pathLst>
            </a:custGeom>
            <a:solidFill>
              <a:srgbClr val="454269"/>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3" name="Freeform 232">
              <a:extLst>
                <a:ext uri="{FF2B5EF4-FFF2-40B4-BE49-F238E27FC236}">
                  <a16:creationId xmlns:a16="http://schemas.microsoft.com/office/drawing/2014/main" id="{FBB2EE74-953D-71F0-128F-4479404FF98A}"/>
                </a:ext>
              </a:extLst>
            </p:cNvPr>
            <p:cNvSpPr/>
            <p:nvPr/>
          </p:nvSpPr>
          <p:spPr>
            <a:xfrm>
              <a:off x="6562780" y="-2037139"/>
              <a:ext cx="931017" cy="471600"/>
            </a:xfrm>
            <a:custGeom>
              <a:avLst/>
              <a:gdLst>
                <a:gd name="connsiteX0" fmla="*/ 448127 w 931017"/>
                <a:gd name="connsiteY0" fmla="*/ 4102 h 471600"/>
                <a:gd name="connsiteX1" fmla="*/ 300505 w 931017"/>
                <a:gd name="connsiteY1" fmla="*/ 30375 h 471600"/>
                <a:gd name="connsiteX2" fmla="*/ 7965 w 931017"/>
                <a:gd name="connsiteY2" fmla="*/ 422061 h 471600"/>
                <a:gd name="connsiteX3" fmla="*/ 65911 w 931017"/>
                <a:gd name="connsiteY3" fmla="*/ 471581 h 471600"/>
                <a:gd name="connsiteX4" fmla="*/ 345145 w 931017"/>
                <a:gd name="connsiteY4" fmla="*/ 279594 h 471600"/>
                <a:gd name="connsiteX5" fmla="*/ 690726 w 931017"/>
                <a:gd name="connsiteY5" fmla="*/ 441883 h 471600"/>
                <a:gd name="connsiteX6" fmla="*/ 931017 w 931017"/>
                <a:gd name="connsiteY6" fmla="*/ 338988 h 471600"/>
                <a:gd name="connsiteX7" fmla="*/ 448127 w 931017"/>
                <a:gd name="connsiteY7" fmla="*/ 4102 h 4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017" h="471600">
                  <a:moveTo>
                    <a:pt x="448127" y="4102"/>
                  </a:moveTo>
                  <a:cubicBezTo>
                    <a:pt x="448127" y="4102"/>
                    <a:pt x="350878" y="-15324"/>
                    <a:pt x="300505" y="30375"/>
                  </a:cubicBezTo>
                  <a:cubicBezTo>
                    <a:pt x="250168" y="76110"/>
                    <a:pt x="39985" y="394635"/>
                    <a:pt x="7965" y="422061"/>
                  </a:cubicBezTo>
                  <a:cubicBezTo>
                    <a:pt x="-24090" y="449524"/>
                    <a:pt x="49901" y="469346"/>
                    <a:pt x="65911" y="471581"/>
                  </a:cubicBezTo>
                  <a:cubicBezTo>
                    <a:pt x="81957" y="473887"/>
                    <a:pt x="338258" y="272710"/>
                    <a:pt x="345145" y="279594"/>
                  </a:cubicBezTo>
                  <a:cubicBezTo>
                    <a:pt x="352032" y="286442"/>
                    <a:pt x="512202" y="428152"/>
                    <a:pt x="690726" y="441883"/>
                  </a:cubicBezTo>
                  <a:cubicBezTo>
                    <a:pt x="869214" y="455615"/>
                    <a:pt x="931017" y="357333"/>
                    <a:pt x="931017" y="338988"/>
                  </a:cubicBezTo>
                  <a:cubicBezTo>
                    <a:pt x="931017" y="320752"/>
                    <a:pt x="505351" y="2948"/>
                    <a:pt x="448127" y="4102"/>
                  </a:cubicBezTo>
                </a:path>
              </a:pathLst>
            </a:custGeom>
            <a:solidFill>
              <a:srgbClr val="454269"/>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4" name="Freeform 233">
              <a:extLst>
                <a:ext uri="{FF2B5EF4-FFF2-40B4-BE49-F238E27FC236}">
                  <a16:creationId xmlns:a16="http://schemas.microsoft.com/office/drawing/2014/main" id="{C3DF3433-4996-2417-F7EF-259ABAADAADF}"/>
                </a:ext>
              </a:extLst>
            </p:cNvPr>
            <p:cNvSpPr/>
            <p:nvPr/>
          </p:nvSpPr>
          <p:spPr>
            <a:xfrm>
              <a:off x="6528525" y="-1881694"/>
              <a:ext cx="924094" cy="471632"/>
            </a:xfrm>
            <a:custGeom>
              <a:avLst/>
              <a:gdLst>
                <a:gd name="connsiteX0" fmla="*/ 441168 w 924094"/>
                <a:gd name="connsiteY0" fmla="*/ 4098 h 471632"/>
                <a:gd name="connsiteX1" fmla="*/ 293582 w 924094"/>
                <a:gd name="connsiteY1" fmla="*/ 30408 h 471632"/>
                <a:gd name="connsiteX2" fmla="*/ 8614 w 924094"/>
                <a:gd name="connsiteY2" fmla="*/ 295628 h 471632"/>
                <a:gd name="connsiteX3" fmla="*/ 59024 w 924094"/>
                <a:gd name="connsiteY3" fmla="*/ 471613 h 471632"/>
                <a:gd name="connsiteX4" fmla="*/ 338222 w 924094"/>
                <a:gd name="connsiteY4" fmla="*/ 279590 h 471632"/>
                <a:gd name="connsiteX5" fmla="*/ 683767 w 924094"/>
                <a:gd name="connsiteY5" fmla="*/ 441916 h 471632"/>
                <a:gd name="connsiteX6" fmla="*/ 924094 w 924094"/>
                <a:gd name="connsiteY6" fmla="*/ 339021 h 471632"/>
                <a:gd name="connsiteX7" fmla="*/ 441168 w 924094"/>
                <a:gd name="connsiteY7" fmla="*/ 4098 h 471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4094" h="471632">
                  <a:moveTo>
                    <a:pt x="441168" y="4098"/>
                  </a:moveTo>
                  <a:cubicBezTo>
                    <a:pt x="441168" y="4098"/>
                    <a:pt x="343955" y="-15328"/>
                    <a:pt x="293582" y="30408"/>
                  </a:cubicBezTo>
                  <a:cubicBezTo>
                    <a:pt x="243281" y="76107"/>
                    <a:pt x="40670" y="268130"/>
                    <a:pt x="8614" y="295628"/>
                  </a:cubicBezTo>
                  <a:cubicBezTo>
                    <a:pt x="-23405" y="323019"/>
                    <a:pt x="42978" y="469343"/>
                    <a:pt x="59024" y="471613"/>
                  </a:cubicBezTo>
                  <a:cubicBezTo>
                    <a:pt x="75033" y="473884"/>
                    <a:pt x="331335" y="272707"/>
                    <a:pt x="338222" y="279590"/>
                  </a:cubicBezTo>
                  <a:cubicBezTo>
                    <a:pt x="345073" y="286438"/>
                    <a:pt x="505243" y="428149"/>
                    <a:pt x="683767" y="441916"/>
                  </a:cubicBezTo>
                  <a:cubicBezTo>
                    <a:pt x="862290" y="455611"/>
                    <a:pt x="924094" y="357293"/>
                    <a:pt x="924094" y="339021"/>
                  </a:cubicBezTo>
                  <a:cubicBezTo>
                    <a:pt x="924094" y="320712"/>
                    <a:pt x="498428" y="2981"/>
                    <a:pt x="441168" y="4098"/>
                  </a:cubicBezTo>
                </a:path>
              </a:pathLst>
            </a:custGeom>
            <a:solidFill>
              <a:srgbClr val="605D7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5" name="Freeform 234">
              <a:extLst>
                <a:ext uri="{FF2B5EF4-FFF2-40B4-BE49-F238E27FC236}">
                  <a16:creationId xmlns:a16="http://schemas.microsoft.com/office/drawing/2014/main" id="{43B7F358-2278-41DD-B0AB-EBC4C22B83E4}"/>
                </a:ext>
              </a:extLst>
            </p:cNvPr>
            <p:cNvSpPr/>
            <p:nvPr/>
          </p:nvSpPr>
          <p:spPr>
            <a:xfrm>
              <a:off x="6937855" y="-2358805"/>
              <a:ext cx="636137" cy="833207"/>
            </a:xfrm>
            <a:custGeom>
              <a:avLst/>
              <a:gdLst>
                <a:gd name="connsiteX0" fmla="*/ 441530 w 636137"/>
                <a:gd name="connsiteY0" fmla="*/ 0 h 833207"/>
                <a:gd name="connsiteX1" fmla="*/ 565101 w 636137"/>
                <a:gd name="connsiteY1" fmla="*/ 116554 h 833207"/>
                <a:gd name="connsiteX2" fmla="*/ 636028 w 636137"/>
                <a:gd name="connsiteY2" fmla="*/ 564644 h 833207"/>
                <a:gd name="connsiteX3" fmla="*/ 608551 w 636137"/>
                <a:gd name="connsiteY3" fmla="*/ 713274 h 833207"/>
                <a:gd name="connsiteX4" fmla="*/ 485016 w 636137"/>
                <a:gd name="connsiteY4" fmla="*/ 832099 h 833207"/>
                <a:gd name="connsiteX5" fmla="*/ 185229 w 636137"/>
                <a:gd name="connsiteY5" fmla="*/ 656078 h 833207"/>
                <a:gd name="connsiteX6" fmla="*/ 45576 w 636137"/>
                <a:gd name="connsiteY6" fmla="*/ 509790 h 833207"/>
                <a:gd name="connsiteX7" fmla="*/ 59314 w 636137"/>
                <a:gd name="connsiteY7" fmla="*/ 381775 h 833207"/>
                <a:gd name="connsiteX8" fmla="*/ 147440 w 636137"/>
                <a:gd name="connsiteY8" fmla="*/ 177174 h 833207"/>
                <a:gd name="connsiteX9" fmla="*/ 441530 w 636137"/>
                <a:gd name="connsiteY9" fmla="*/ 0 h 83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137" h="833207">
                  <a:moveTo>
                    <a:pt x="441530" y="0"/>
                  </a:moveTo>
                  <a:cubicBezTo>
                    <a:pt x="441530" y="0"/>
                    <a:pt x="526195" y="0"/>
                    <a:pt x="565101" y="116554"/>
                  </a:cubicBezTo>
                  <a:cubicBezTo>
                    <a:pt x="603972" y="233217"/>
                    <a:pt x="638335" y="452666"/>
                    <a:pt x="636028" y="564644"/>
                  </a:cubicBezTo>
                  <a:cubicBezTo>
                    <a:pt x="633756" y="676657"/>
                    <a:pt x="606280" y="662962"/>
                    <a:pt x="608551" y="713274"/>
                  </a:cubicBezTo>
                  <a:cubicBezTo>
                    <a:pt x="610859" y="763550"/>
                    <a:pt x="617746" y="843560"/>
                    <a:pt x="485016" y="832099"/>
                  </a:cubicBezTo>
                  <a:cubicBezTo>
                    <a:pt x="352250" y="820710"/>
                    <a:pt x="224100" y="740701"/>
                    <a:pt x="185229" y="656078"/>
                  </a:cubicBezTo>
                  <a:cubicBezTo>
                    <a:pt x="146286" y="571527"/>
                    <a:pt x="107379" y="532640"/>
                    <a:pt x="45576" y="509790"/>
                  </a:cubicBezTo>
                  <a:cubicBezTo>
                    <a:pt x="-16228" y="486941"/>
                    <a:pt x="-18499" y="436628"/>
                    <a:pt x="59314" y="381775"/>
                  </a:cubicBezTo>
                  <a:cubicBezTo>
                    <a:pt x="137127" y="326886"/>
                    <a:pt x="113113" y="266338"/>
                    <a:pt x="147440" y="177174"/>
                  </a:cubicBezTo>
                  <a:cubicBezTo>
                    <a:pt x="181731" y="88010"/>
                    <a:pt x="391157" y="9154"/>
                    <a:pt x="441530" y="0"/>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6" name="Freeform 235">
              <a:extLst>
                <a:ext uri="{FF2B5EF4-FFF2-40B4-BE49-F238E27FC236}">
                  <a16:creationId xmlns:a16="http://schemas.microsoft.com/office/drawing/2014/main" id="{1E3C1FEB-11B4-9001-76A5-8313A2995EE1}"/>
                </a:ext>
              </a:extLst>
            </p:cNvPr>
            <p:cNvSpPr/>
            <p:nvPr/>
          </p:nvSpPr>
          <p:spPr>
            <a:xfrm>
              <a:off x="7090459" y="-2369528"/>
              <a:ext cx="277028" cy="202901"/>
            </a:xfrm>
            <a:custGeom>
              <a:avLst/>
              <a:gdLst>
                <a:gd name="connsiteX0" fmla="*/ 101243 w 277028"/>
                <a:gd name="connsiteY0" fmla="*/ 51881 h 202901"/>
                <a:gd name="connsiteX1" fmla="*/ 5148 w 277028"/>
                <a:gd name="connsiteY1" fmla="*/ 202782 h 202901"/>
                <a:gd name="connsiteX2" fmla="*/ 195066 w 277028"/>
                <a:gd name="connsiteY2" fmla="*/ 58729 h 202901"/>
                <a:gd name="connsiteX3" fmla="*/ 270572 w 277028"/>
                <a:gd name="connsiteY3" fmla="*/ 3839 h 202901"/>
                <a:gd name="connsiteX4" fmla="*/ 101243 w 277028"/>
                <a:gd name="connsiteY4" fmla="*/ 51881 h 202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028" h="202901">
                  <a:moveTo>
                    <a:pt x="101243" y="51881"/>
                  </a:moveTo>
                  <a:cubicBezTo>
                    <a:pt x="53178" y="77037"/>
                    <a:pt x="-20092" y="198205"/>
                    <a:pt x="5148" y="202782"/>
                  </a:cubicBezTo>
                  <a:cubicBezTo>
                    <a:pt x="30317" y="207359"/>
                    <a:pt x="128719" y="79308"/>
                    <a:pt x="195066" y="58729"/>
                  </a:cubicBezTo>
                  <a:cubicBezTo>
                    <a:pt x="261449" y="38150"/>
                    <a:pt x="291197" y="24419"/>
                    <a:pt x="270572" y="3839"/>
                  </a:cubicBezTo>
                  <a:cubicBezTo>
                    <a:pt x="250019" y="-16703"/>
                    <a:pt x="101243" y="51881"/>
                    <a:pt x="101243" y="51881"/>
                  </a:cubicBezTo>
                </a:path>
              </a:pathLst>
            </a:custGeom>
            <a:solidFill>
              <a:srgbClr val="E3B488"/>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7" name="Freeform 236">
              <a:extLst>
                <a:ext uri="{FF2B5EF4-FFF2-40B4-BE49-F238E27FC236}">
                  <a16:creationId xmlns:a16="http://schemas.microsoft.com/office/drawing/2014/main" id="{B2241F33-FF33-CB8C-1661-CE9C6BD0CBE9}"/>
                </a:ext>
              </a:extLst>
            </p:cNvPr>
            <p:cNvSpPr/>
            <p:nvPr/>
          </p:nvSpPr>
          <p:spPr>
            <a:xfrm>
              <a:off x="6790856" y="-1694170"/>
              <a:ext cx="307314" cy="221559"/>
            </a:xfrm>
            <a:custGeom>
              <a:avLst/>
              <a:gdLst>
                <a:gd name="connsiteX0" fmla="*/ 160807 w 307314"/>
                <a:gd name="connsiteY0" fmla="*/ 120646 h 221559"/>
                <a:gd name="connsiteX1" fmla="*/ 60 w 307314"/>
                <a:gd name="connsiteY1" fmla="*/ 220838 h 221559"/>
                <a:gd name="connsiteX2" fmla="*/ 174149 w 307314"/>
                <a:gd name="connsiteY2" fmla="*/ 139063 h 221559"/>
                <a:gd name="connsiteX3" fmla="*/ 306915 w 307314"/>
                <a:gd name="connsiteY3" fmla="*/ 163 h 221559"/>
                <a:gd name="connsiteX4" fmla="*/ 160807 w 307314"/>
                <a:gd name="connsiteY4" fmla="*/ 120646 h 221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314" h="221559">
                  <a:moveTo>
                    <a:pt x="160807" y="120646"/>
                  </a:moveTo>
                  <a:cubicBezTo>
                    <a:pt x="76828" y="182419"/>
                    <a:pt x="-2500" y="214135"/>
                    <a:pt x="60" y="220838"/>
                  </a:cubicBezTo>
                  <a:cubicBezTo>
                    <a:pt x="1322" y="226100"/>
                    <a:pt x="87177" y="202926"/>
                    <a:pt x="174149" y="139063"/>
                  </a:cubicBezTo>
                  <a:cubicBezTo>
                    <a:pt x="261806" y="76605"/>
                    <a:pt x="312360" y="3731"/>
                    <a:pt x="306915" y="163"/>
                  </a:cubicBezTo>
                  <a:cubicBezTo>
                    <a:pt x="302191" y="-3657"/>
                    <a:pt x="245760" y="60207"/>
                    <a:pt x="160807" y="120646"/>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8" name="Freeform 237">
              <a:extLst>
                <a:ext uri="{FF2B5EF4-FFF2-40B4-BE49-F238E27FC236}">
                  <a16:creationId xmlns:a16="http://schemas.microsoft.com/office/drawing/2014/main" id="{C87E069F-FFCB-FC5E-C3FE-ED9FB140D2A0}"/>
                </a:ext>
              </a:extLst>
            </p:cNvPr>
            <p:cNvSpPr/>
            <p:nvPr/>
          </p:nvSpPr>
          <p:spPr>
            <a:xfrm>
              <a:off x="6663756" y="-1534170"/>
              <a:ext cx="167327" cy="157650"/>
            </a:xfrm>
            <a:custGeom>
              <a:avLst/>
              <a:gdLst>
                <a:gd name="connsiteX0" fmla="*/ 12171 w 167327"/>
                <a:gd name="connsiteY0" fmla="*/ 132775 h 157650"/>
                <a:gd name="connsiteX1" fmla="*/ 127160 w 167327"/>
                <a:gd name="connsiteY1" fmla="*/ 136307 h 157650"/>
                <a:gd name="connsiteX2" fmla="*/ 155105 w 167327"/>
                <a:gd name="connsiteY2" fmla="*/ 24871 h 157650"/>
                <a:gd name="connsiteX3" fmla="*/ 40188 w 167327"/>
                <a:gd name="connsiteY3" fmla="*/ 21375 h 157650"/>
                <a:gd name="connsiteX4" fmla="*/ 12171 w 167327"/>
                <a:gd name="connsiteY4" fmla="*/ 132775 h 15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27" h="157650">
                  <a:moveTo>
                    <a:pt x="12171" y="132775"/>
                  </a:moveTo>
                  <a:cubicBezTo>
                    <a:pt x="36221" y="164527"/>
                    <a:pt x="87676" y="166077"/>
                    <a:pt x="127160" y="136307"/>
                  </a:cubicBezTo>
                  <a:cubicBezTo>
                    <a:pt x="166607" y="106466"/>
                    <a:pt x="179156" y="56586"/>
                    <a:pt x="155105" y="24871"/>
                  </a:cubicBezTo>
                  <a:cubicBezTo>
                    <a:pt x="131090" y="-6881"/>
                    <a:pt x="79671" y="-8431"/>
                    <a:pt x="40188" y="21375"/>
                  </a:cubicBezTo>
                  <a:cubicBezTo>
                    <a:pt x="740" y="51180"/>
                    <a:pt x="-11808" y="101060"/>
                    <a:pt x="12171" y="132775"/>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39" name="Freeform 238">
              <a:extLst>
                <a:ext uri="{FF2B5EF4-FFF2-40B4-BE49-F238E27FC236}">
                  <a16:creationId xmlns:a16="http://schemas.microsoft.com/office/drawing/2014/main" id="{4867A342-DBAA-6874-8696-5239CA14D466}"/>
                </a:ext>
              </a:extLst>
            </p:cNvPr>
            <p:cNvSpPr/>
            <p:nvPr/>
          </p:nvSpPr>
          <p:spPr>
            <a:xfrm>
              <a:off x="6663764" y="-1492505"/>
              <a:ext cx="81317" cy="115908"/>
            </a:xfrm>
            <a:custGeom>
              <a:avLst/>
              <a:gdLst>
                <a:gd name="connsiteX0" fmla="*/ 19627 w 81317"/>
                <a:gd name="connsiteY0" fmla="*/ 0 h 115908"/>
                <a:gd name="connsiteX1" fmla="*/ 12163 w 81317"/>
                <a:gd name="connsiteY1" fmla="*/ 91110 h 115908"/>
                <a:gd name="connsiteX2" fmla="*/ 76454 w 81317"/>
                <a:gd name="connsiteY2" fmla="*/ 115329 h 115908"/>
                <a:gd name="connsiteX3" fmla="*/ 19627 w 81317"/>
                <a:gd name="connsiteY3" fmla="*/ 0 h 115908"/>
              </a:gdLst>
              <a:ahLst/>
              <a:cxnLst>
                <a:cxn ang="0">
                  <a:pos x="connsiteX0" y="connsiteY0"/>
                </a:cxn>
                <a:cxn ang="0">
                  <a:pos x="connsiteX1" y="connsiteY1"/>
                </a:cxn>
                <a:cxn ang="0">
                  <a:pos x="connsiteX2" y="connsiteY2"/>
                </a:cxn>
                <a:cxn ang="0">
                  <a:pos x="connsiteX3" y="connsiteY3"/>
                </a:cxn>
              </a:cxnLst>
              <a:rect l="l" t="t" r="r" b="b"/>
              <a:pathLst>
                <a:path w="81317" h="115908">
                  <a:moveTo>
                    <a:pt x="19627" y="0"/>
                  </a:moveTo>
                  <a:cubicBezTo>
                    <a:pt x="-2801" y="29012"/>
                    <a:pt x="-6984" y="65810"/>
                    <a:pt x="12163" y="91110"/>
                  </a:cubicBezTo>
                  <a:cubicBezTo>
                    <a:pt x="26586" y="110139"/>
                    <a:pt x="50817" y="118248"/>
                    <a:pt x="76454" y="115329"/>
                  </a:cubicBezTo>
                  <a:cubicBezTo>
                    <a:pt x="91563" y="66927"/>
                    <a:pt x="71154" y="8397"/>
                    <a:pt x="19627" y="0"/>
                  </a:cubicBezTo>
                </a:path>
              </a:pathLst>
            </a:custGeom>
            <a:solidFill>
              <a:srgbClr val="EDAF8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0" name="Freeform 239">
              <a:extLst>
                <a:ext uri="{FF2B5EF4-FFF2-40B4-BE49-F238E27FC236}">
                  <a16:creationId xmlns:a16="http://schemas.microsoft.com/office/drawing/2014/main" id="{E10F5C72-5CCA-4FBC-3072-23DCE6E6372D}"/>
                </a:ext>
              </a:extLst>
            </p:cNvPr>
            <p:cNvSpPr/>
            <p:nvPr/>
          </p:nvSpPr>
          <p:spPr>
            <a:xfrm>
              <a:off x="7007092" y="-2210888"/>
              <a:ext cx="399473" cy="603069"/>
            </a:xfrm>
            <a:custGeom>
              <a:avLst/>
              <a:gdLst>
                <a:gd name="connsiteX0" fmla="*/ 283445 w 399473"/>
                <a:gd name="connsiteY0" fmla="*/ 5976 h 603069"/>
                <a:gd name="connsiteX1" fmla="*/ 180355 w 399473"/>
                <a:gd name="connsiteY1" fmla="*/ 226326 h 603069"/>
                <a:gd name="connsiteX2" fmla="*/ 785 w 399473"/>
                <a:gd name="connsiteY2" fmla="*/ 511009 h 603069"/>
                <a:gd name="connsiteX3" fmla="*/ 121977 w 399473"/>
                <a:gd name="connsiteY3" fmla="*/ 600857 h 603069"/>
                <a:gd name="connsiteX4" fmla="*/ 398470 w 399473"/>
                <a:gd name="connsiteY4" fmla="*/ 108438 h 603069"/>
                <a:gd name="connsiteX5" fmla="*/ 283445 w 399473"/>
                <a:gd name="connsiteY5" fmla="*/ 5976 h 60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473" h="603069">
                  <a:moveTo>
                    <a:pt x="283445" y="5976"/>
                  </a:moveTo>
                  <a:cubicBezTo>
                    <a:pt x="183925" y="42052"/>
                    <a:pt x="195463" y="171004"/>
                    <a:pt x="180355" y="226326"/>
                  </a:cubicBezTo>
                  <a:cubicBezTo>
                    <a:pt x="135174" y="391679"/>
                    <a:pt x="32012" y="472409"/>
                    <a:pt x="785" y="511009"/>
                  </a:cubicBezTo>
                  <a:cubicBezTo>
                    <a:pt x="-10573" y="530002"/>
                    <a:pt x="104741" y="618048"/>
                    <a:pt x="121977" y="600857"/>
                  </a:cubicBezTo>
                  <a:cubicBezTo>
                    <a:pt x="179814" y="520559"/>
                    <a:pt x="416752" y="325689"/>
                    <a:pt x="398470" y="108438"/>
                  </a:cubicBezTo>
                  <a:cubicBezTo>
                    <a:pt x="390502" y="13472"/>
                    <a:pt x="337388" y="-13594"/>
                    <a:pt x="283445" y="5976"/>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1" name="Freeform 240">
              <a:extLst>
                <a:ext uri="{FF2B5EF4-FFF2-40B4-BE49-F238E27FC236}">
                  <a16:creationId xmlns:a16="http://schemas.microsoft.com/office/drawing/2014/main" id="{8B8FE1DD-D0F9-EE58-A90B-F69097BF2F4A}"/>
                </a:ext>
              </a:extLst>
            </p:cNvPr>
            <p:cNvSpPr/>
            <p:nvPr/>
          </p:nvSpPr>
          <p:spPr>
            <a:xfrm>
              <a:off x="7007092" y="-1742625"/>
              <a:ext cx="162506" cy="134804"/>
            </a:xfrm>
            <a:custGeom>
              <a:avLst/>
              <a:gdLst>
                <a:gd name="connsiteX0" fmla="*/ 785 w 162506"/>
                <a:gd name="connsiteY0" fmla="*/ 42744 h 134804"/>
                <a:gd name="connsiteX1" fmla="*/ 121977 w 162506"/>
                <a:gd name="connsiteY1" fmla="*/ 132592 h 134804"/>
                <a:gd name="connsiteX2" fmla="*/ 162506 w 162506"/>
                <a:gd name="connsiteY2" fmla="*/ 84731 h 134804"/>
                <a:gd name="connsiteX3" fmla="*/ 40558 w 162506"/>
                <a:gd name="connsiteY3" fmla="*/ 0 h 134804"/>
                <a:gd name="connsiteX4" fmla="*/ 785 w 162506"/>
                <a:gd name="connsiteY4" fmla="*/ 42744 h 134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506" h="134804">
                  <a:moveTo>
                    <a:pt x="785" y="42744"/>
                  </a:moveTo>
                  <a:cubicBezTo>
                    <a:pt x="-10573" y="61737"/>
                    <a:pt x="104741" y="149784"/>
                    <a:pt x="121977" y="132592"/>
                  </a:cubicBezTo>
                  <a:cubicBezTo>
                    <a:pt x="131352" y="119546"/>
                    <a:pt x="145559" y="103436"/>
                    <a:pt x="162506" y="84731"/>
                  </a:cubicBezTo>
                  <a:cubicBezTo>
                    <a:pt x="118443" y="61737"/>
                    <a:pt x="77770" y="34094"/>
                    <a:pt x="40558" y="0"/>
                  </a:cubicBezTo>
                  <a:cubicBezTo>
                    <a:pt x="23646" y="17984"/>
                    <a:pt x="9403" y="32040"/>
                    <a:pt x="785" y="42744"/>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2" name="Freeform 241">
              <a:extLst>
                <a:ext uri="{FF2B5EF4-FFF2-40B4-BE49-F238E27FC236}">
                  <a16:creationId xmlns:a16="http://schemas.microsoft.com/office/drawing/2014/main" id="{4AFAE626-BB8C-1E96-8F9B-A352D0BD3DBB}"/>
                </a:ext>
              </a:extLst>
            </p:cNvPr>
            <p:cNvSpPr/>
            <p:nvPr/>
          </p:nvSpPr>
          <p:spPr>
            <a:xfrm>
              <a:off x="7170446" y="-2102500"/>
              <a:ext cx="238530" cy="443457"/>
            </a:xfrm>
            <a:custGeom>
              <a:avLst/>
              <a:gdLst>
                <a:gd name="connsiteX0" fmla="*/ 157880 w 238530"/>
                <a:gd name="connsiteY0" fmla="*/ 240186 h 443457"/>
                <a:gd name="connsiteX1" fmla="*/ 235117 w 238530"/>
                <a:gd name="connsiteY1" fmla="*/ 49 h 443457"/>
                <a:gd name="connsiteX2" fmla="*/ 167508 w 238530"/>
                <a:gd name="connsiteY2" fmla="*/ 246205 h 443457"/>
                <a:gd name="connsiteX3" fmla="*/ 162 w 238530"/>
                <a:gd name="connsiteY3" fmla="*/ 443453 h 443457"/>
                <a:gd name="connsiteX4" fmla="*/ 157880 w 238530"/>
                <a:gd name="connsiteY4" fmla="*/ 240186 h 443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530" h="443457">
                  <a:moveTo>
                    <a:pt x="157880" y="240186"/>
                  </a:moveTo>
                  <a:cubicBezTo>
                    <a:pt x="240201" y="120532"/>
                    <a:pt x="233458" y="-1104"/>
                    <a:pt x="235117" y="49"/>
                  </a:cubicBezTo>
                  <a:cubicBezTo>
                    <a:pt x="239913" y="-2870"/>
                    <a:pt x="251631" y="124100"/>
                    <a:pt x="167508" y="246205"/>
                  </a:cubicBezTo>
                  <a:cubicBezTo>
                    <a:pt x="88505" y="366904"/>
                    <a:pt x="415" y="444066"/>
                    <a:pt x="162" y="443453"/>
                  </a:cubicBezTo>
                  <a:cubicBezTo>
                    <a:pt x="-4201" y="439885"/>
                    <a:pt x="80283" y="358795"/>
                    <a:pt x="157880" y="240186"/>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3" name="Freeform 242">
              <a:extLst>
                <a:ext uri="{FF2B5EF4-FFF2-40B4-BE49-F238E27FC236}">
                  <a16:creationId xmlns:a16="http://schemas.microsoft.com/office/drawing/2014/main" id="{0FE0E881-CABD-5AD4-1851-C12CA90E8692}"/>
                </a:ext>
              </a:extLst>
            </p:cNvPr>
            <p:cNvSpPr/>
            <p:nvPr/>
          </p:nvSpPr>
          <p:spPr>
            <a:xfrm>
              <a:off x="7047494" y="-1984585"/>
              <a:ext cx="140158" cy="242004"/>
            </a:xfrm>
            <a:custGeom>
              <a:avLst/>
              <a:gdLst>
                <a:gd name="connsiteX0" fmla="*/ 90193 w 140158"/>
                <a:gd name="connsiteY0" fmla="*/ 132577 h 242004"/>
                <a:gd name="connsiteX1" fmla="*/ 156 w 140158"/>
                <a:gd name="connsiteY1" fmla="*/ 241960 h 242004"/>
                <a:gd name="connsiteX2" fmla="*/ 80421 w 140158"/>
                <a:gd name="connsiteY2" fmla="*/ 126847 h 242004"/>
                <a:gd name="connsiteX3" fmla="*/ 139953 w 140158"/>
                <a:gd name="connsiteY3" fmla="*/ 21 h 242004"/>
                <a:gd name="connsiteX4" fmla="*/ 90193 w 140158"/>
                <a:gd name="connsiteY4" fmla="*/ 132577 h 242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158" h="242004">
                  <a:moveTo>
                    <a:pt x="90193" y="132577"/>
                  </a:moveTo>
                  <a:cubicBezTo>
                    <a:pt x="50637" y="201306"/>
                    <a:pt x="1382" y="243582"/>
                    <a:pt x="156" y="241960"/>
                  </a:cubicBezTo>
                  <a:cubicBezTo>
                    <a:pt x="-2981" y="239185"/>
                    <a:pt x="41875" y="193846"/>
                    <a:pt x="80421" y="126847"/>
                  </a:cubicBezTo>
                  <a:cubicBezTo>
                    <a:pt x="120554" y="60605"/>
                    <a:pt x="135734" y="-1312"/>
                    <a:pt x="139953" y="21"/>
                  </a:cubicBezTo>
                  <a:cubicBezTo>
                    <a:pt x="141828" y="21"/>
                    <a:pt x="131299" y="64605"/>
                    <a:pt x="90193" y="132577"/>
                  </a:cubicBezTo>
                </a:path>
              </a:pathLst>
            </a:custGeom>
            <a:solidFill>
              <a:schemeClr val="accent2">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4" name="Freeform 243">
              <a:extLst>
                <a:ext uri="{FF2B5EF4-FFF2-40B4-BE49-F238E27FC236}">
                  <a16:creationId xmlns:a16="http://schemas.microsoft.com/office/drawing/2014/main" id="{C8F35C26-4A37-B905-B588-231EB5D84533}"/>
                </a:ext>
              </a:extLst>
            </p:cNvPr>
            <p:cNvSpPr/>
            <p:nvPr/>
          </p:nvSpPr>
          <p:spPr>
            <a:xfrm>
              <a:off x="6697237" y="-3197564"/>
              <a:ext cx="912878" cy="888384"/>
            </a:xfrm>
            <a:custGeom>
              <a:avLst/>
              <a:gdLst>
                <a:gd name="connsiteX0" fmla="*/ 162370 w 912878"/>
                <a:gd name="connsiteY0" fmla="*/ 538039 h 888384"/>
                <a:gd name="connsiteX1" fmla="*/ 34796 w 912878"/>
                <a:gd name="connsiteY1" fmla="*/ 540886 h 888384"/>
                <a:gd name="connsiteX2" fmla="*/ 23510 w 912878"/>
                <a:gd name="connsiteY2" fmla="*/ 449236 h 888384"/>
                <a:gd name="connsiteX3" fmla="*/ 252 w 912878"/>
                <a:gd name="connsiteY3" fmla="*/ 413592 h 888384"/>
                <a:gd name="connsiteX4" fmla="*/ 30145 w 912878"/>
                <a:gd name="connsiteY4" fmla="*/ 367893 h 888384"/>
                <a:gd name="connsiteX5" fmla="*/ 372877 w 912878"/>
                <a:gd name="connsiteY5" fmla="*/ 10409 h 888384"/>
                <a:gd name="connsiteX6" fmla="*/ 902463 w 912878"/>
                <a:gd name="connsiteY6" fmla="*/ 349008 h 888384"/>
                <a:gd name="connsiteX7" fmla="*/ 563408 w 912878"/>
                <a:gd name="connsiteY7" fmla="*/ 877971 h 888384"/>
                <a:gd name="connsiteX8" fmla="*/ 139581 w 912878"/>
                <a:gd name="connsiteY8" fmla="*/ 743361 h 888384"/>
                <a:gd name="connsiteX9" fmla="*/ 88415 w 912878"/>
                <a:gd name="connsiteY9" fmla="*/ 678452 h 888384"/>
                <a:gd name="connsiteX10" fmla="*/ 162370 w 912878"/>
                <a:gd name="connsiteY10" fmla="*/ 538039 h 888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2878" h="888384">
                  <a:moveTo>
                    <a:pt x="162370" y="538039"/>
                  </a:moveTo>
                  <a:cubicBezTo>
                    <a:pt x="117045" y="543445"/>
                    <a:pt x="53474" y="545427"/>
                    <a:pt x="34796" y="540886"/>
                  </a:cubicBezTo>
                  <a:cubicBezTo>
                    <a:pt x="30577" y="527948"/>
                    <a:pt x="23835" y="479005"/>
                    <a:pt x="23510" y="449236"/>
                  </a:cubicBezTo>
                  <a:cubicBezTo>
                    <a:pt x="11178" y="443253"/>
                    <a:pt x="1767" y="429954"/>
                    <a:pt x="252" y="413592"/>
                  </a:cubicBezTo>
                  <a:cubicBezTo>
                    <a:pt x="-2019" y="391139"/>
                    <a:pt x="11286" y="371425"/>
                    <a:pt x="30145" y="367893"/>
                  </a:cubicBezTo>
                  <a:cubicBezTo>
                    <a:pt x="60253" y="195656"/>
                    <a:pt x="191252" y="50197"/>
                    <a:pt x="372877" y="10409"/>
                  </a:cubicBezTo>
                  <a:cubicBezTo>
                    <a:pt x="612700" y="-42138"/>
                    <a:pt x="849854" y="109412"/>
                    <a:pt x="902463" y="349008"/>
                  </a:cubicBezTo>
                  <a:cubicBezTo>
                    <a:pt x="955072" y="588604"/>
                    <a:pt x="803231" y="825425"/>
                    <a:pt x="563408" y="877971"/>
                  </a:cubicBezTo>
                  <a:cubicBezTo>
                    <a:pt x="402625" y="913219"/>
                    <a:pt x="243068" y="856671"/>
                    <a:pt x="139581" y="743361"/>
                  </a:cubicBezTo>
                  <a:cubicBezTo>
                    <a:pt x="131035" y="734098"/>
                    <a:pt x="114485" y="723358"/>
                    <a:pt x="88415" y="678452"/>
                  </a:cubicBezTo>
                  <a:cubicBezTo>
                    <a:pt x="192803" y="665442"/>
                    <a:pt x="162370" y="538039"/>
                    <a:pt x="162370" y="538039"/>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5" name="Freeform 244">
              <a:extLst>
                <a:ext uri="{FF2B5EF4-FFF2-40B4-BE49-F238E27FC236}">
                  <a16:creationId xmlns:a16="http://schemas.microsoft.com/office/drawing/2014/main" id="{AB330207-6BFC-E4EA-F8D4-EEA780B8B2F9}"/>
                </a:ext>
              </a:extLst>
            </p:cNvPr>
            <p:cNvSpPr/>
            <p:nvPr/>
          </p:nvSpPr>
          <p:spPr>
            <a:xfrm>
              <a:off x="6819781" y="-2898875"/>
              <a:ext cx="65745" cy="62408"/>
            </a:xfrm>
            <a:custGeom>
              <a:avLst/>
              <a:gdLst>
                <a:gd name="connsiteX0" fmla="*/ 1821 w 65745"/>
                <a:gd name="connsiteY0" fmla="*/ 33090 h 62408"/>
                <a:gd name="connsiteX1" fmla="*/ 35608 w 65745"/>
                <a:gd name="connsiteY1" fmla="*/ 26026 h 62408"/>
                <a:gd name="connsiteX2" fmla="*/ 61569 w 65745"/>
                <a:gd name="connsiteY2" fmla="*/ 55796 h 62408"/>
                <a:gd name="connsiteX3" fmla="*/ 48012 w 65745"/>
                <a:gd name="connsiteY3" fmla="*/ 1483 h 62408"/>
                <a:gd name="connsiteX4" fmla="*/ 1821 w 65745"/>
                <a:gd name="connsiteY4" fmla="*/ 33090 h 62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45" h="62408">
                  <a:moveTo>
                    <a:pt x="1821" y="33090"/>
                  </a:moveTo>
                  <a:cubicBezTo>
                    <a:pt x="-7157" y="56805"/>
                    <a:pt x="19129" y="19755"/>
                    <a:pt x="35608" y="26026"/>
                  </a:cubicBezTo>
                  <a:cubicBezTo>
                    <a:pt x="52086" y="32297"/>
                    <a:pt x="52555" y="79510"/>
                    <a:pt x="61569" y="55796"/>
                  </a:cubicBezTo>
                  <a:cubicBezTo>
                    <a:pt x="70584" y="32009"/>
                    <a:pt x="64526" y="7754"/>
                    <a:pt x="48012" y="1483"/>
                  </a:cubicBezTo>
                  <a:cubicBezTo>
                    <a:pt x="31605" y="-4788"/>
                    <a:pt x="10872" y="9412"/>
                    <a:pt x="1821" y="33090"/>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6" name="Freeform 245">
              <a:extLst>
                <a:ext uri="{FF2B5EF4-FFF2-40B4-BE49-F238E27FC236}">
                  <a16:creationId xmlns:a16="http://schemas.microsoft.com/office/drawing/2014/main" id="{508EECCB-280A-4155-CBCE-E3A8360477C4}"/>
                </a:ext>
              </a:extLst>
            </p:cNvPr>
            <p:cNvSpPr/>
            <p:nvPr/>
          </p:nvSpPr>
          <p:spPr>
            <a:xfrm>
              <a:off x="6865252" y="-3014630"/>
              <a:ext cx="84895" cy="56647"/>
            </a:xfrm>
            <a:custGeom>
              <a:avLst/>
              <a:gdLst>
                <a:gd name="connsiteX0" fmla="*/ 485 w 84895"/>
                <a:gd name="connsiteY0" fmla="*/ 20398 h 56647"/>
                <a:gd name="connsiteX1" fmla="*/ 47180 w 84895"/>
                <a:gd name="connsiteY1" fmla="*/ 20146 h 56647"/>
                <a:gd name="connsiteX2" fmla="*/ 83238 w 84895"/>
                <a:gd name="connsiteY2" fmla="*/ 56510 h 56647"/>
                <a:gd name="connsiteX3" fmla="*/ 56230 w 84895"/>
                <a:gd name="connsiteY3" fmla="*/ 4865 h 56647"/>
                <a:gd name="connsiteX4" fmla="*/ 485 w 84895"/>
                <a:gd name="connsiteY4" fmla="*/ 20398 h 56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95" h="56647">
                  <a:moveTo>
                    <a:pt x="485" y="20398"/>
                  </a:moveTo>
                  <a:cubicBezTo>
                    <a:pt x="3730" y="26092"/>
                    <a:pt x="26122" y="9153"/>
                    <a:pt x="47180" y="20146"/>
                  </a:cubicBezTo>
                  <a:cubicBezTo>
                    <a:pt x="67553" y="34778"/>
                    <a:pt x="78550" y="58673"/>
                    <a:pt x="83238" y="56510"/>
                  </a:cubicBezTo>
                  <a:cubicBezTo>
                    <a:pt x="87240" y="55898"/>
                    <a:pt x="86014" y="26993"/>
                    <a:pt x="56230" y="4865"/>
                  </a:cubicBezTo>
                  <a:cubicBezTo>
                    <a:pt x="17468" y="-12074"/>
                    <a:pt x="-3518" y="20686"/>
                    <a:pt x="485" y="20398"/>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7" name="Freeform 246">
              <a:extLst>
                <a:ext uri="{FF2B5EF4-FFF2-40B4-BE49-F238E27FC236}">
                  <a16:creationId xmlns:a16="http://schemas.microsoft.com/office/drawing/2014/main" id="{9925EC24-B39C-DC24-1B76-4FA4A82FAD3F}"/>
                </a:ext>
              </a:extLst>
            </p:cNvPr>
            <p:cNvSpPr/>
            <p:nvPr/>
          </p:nvSpPr>
          <p:spPr>
            <a:xfrm>
              <a:off x="6856376" y="-2788909"/>
              <a:ext cx="131689" cy="70210"/>
            </a:xfrm>
            <a:custGeom>
              <a:avLst/>
              <a:gdLst>
                <a:gd name="connsiteX0" fmla="*/ 58 w 131689"/>
                <a:gd name="connsiteY0" fmla="*/ 30128 h 70210"/>
                <a:gd name="connsiteX1" fmla="*/ 63160 w 131689"/>
                <a:gd name="connsiteY1" fmla="*/ 69845 h 70210"/>
                <a:gd name="connsiteX2" fmla="*/ 131634 w 131689"/>
                <a:gd name="connsiteY2" fmla="*/ 40111 h 70210"/>
                <a:gd name="connsiteX3" fmla="*/ 68424 w 131689"/>
                <a:gd name="connsiteY3" fmla="*/ 359 h 70210"/>
                <a:gd name="connsiteX4" fmla="*/ 58 w 131689"/>
                <a:gd name="connsiteY4" fmla="*/ 30128 h 70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89" h="70210">
                  <a:moveTo>
                    <a:pt x="58" y="30128"/>
                  </a:moveTo>
                  <a:cubicBezTo>
                    <a:pt x="-1456" y="49266"/>
                    <a:pt x="26741" y="67142"/>
                    <a:pt x="63160" y="69845"/>
                  </a:cubicBezTo>
                  <a:cubicBezTo>
                    <a:pt x="99543" y="72620"/>
                    <a:pt x="130120" y="59285"/>
                    <a:pt x="131634" y="40111"/>
                  </a:cubicBezTo>
                  <a:cubicBezTo>
                    <a:pt x="133113" y="20866"/>
                    <a:pt x="104735" y="3134"/>
                    <a:pt x="68424" y="359"/>
                  </a:cubicBezTo>
                  <a:cubicBezTo>
                    <a:pt x="32114" y="-2380"/>
                    <a:pt x="1392" y="10847"/>
                    <a:pt x="58" y="30128"/>
                  </a:cubicBezTo>
                </a:path>
              </a:pathLst>
            </a:custGeom>
            <a:solidFill>
              <a:srgbClr val="F3A4A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8" name="Freeform 247">
              <a:extLst>
                <a:ext uri="{FF2B5EF4-FFF2-40B4-BE49-F238E27FC236}">
                  <a16:creationId xmlns:a16="http://schemas.microsoft.com/office/drawing/2014/main" id="{52EE500A-F957-80F5-9A0E-3440AB0BA75C}"/>
                </a:ext>
              </a:extLst>
            </p:cNvPr>
            <p:cNvSpPr/>
            <p:nvPr/>
          </p:nvSpPr>
          <p:spPr>
            <a:xfrm>
              <a:off x="6803573" y="-3357158"/>
              <a:ext cx="1019831" cy="1044365"/>
            </a:xfrm>
            <a:custGeom>
              <a:avLst/>
              <a:gdLst>
                <a:gd name="connsiteX0" fmla="*/ 493455 w 1019831"/>
                <a:gd name="connsiteY0" fmla="*/ 381991 h 1044365"/>
                <a:gd name="connsiteX1" fmla="*/ 0 w 1019831"/>
                <a:gd name="connsiteY1" fmla="*/ 157712 h 1044365"/>
                <a:gd name="connsiteX2" fmla="*/ 122453 w 1019831"/>
                <a:gd name="connsiteY2" fmla="*/ 214800 h 1044365"/>
                <a:gd name="connsiteX3" fmla="*/ 51707 w 1019831"/>
                <a:gd name="connsiteY3" fmla="*/ 0 h 1044365"/>
                <a:gd name="connsiteX4" fmla="*/ 241409 w 1019831"/>
                <a:gd name="connsiteY4" fmla="*/ 55142 h 1044365"/>
                <a:gd name="connsiteX5" fmla="*/ 631702 w 1019831"/>
                <a:gd name="connsiteY5" fmla="*/ 42960 h 1044365"/>
                <a:gd name="connsiteX6" fmla="*/ 794288 w 1019831"/>
                <a:gd name="connsiteY6" fmla="*/ 252102 h 1044365"/>
                <a:gd name="connsiteX7" fmla="*/ 818628 w 1019831"/>
                <a:gd name="connsiteY7" fmla="*/ 172921 h 1044365"/>
                <a:gd name="connsiteX8" fmla="*/ 838964 w 1019831"/>
                <a:gd name="connsiteY8" fmla="*/ 272429 h 1044365"/>
                <a:gd name="connsiteX9" fmla="*/ 962896 w 1019831"/>
                <a:gd name="connsiteY9" fmla="*/ 302847 h 1044365"/>
                <a:gd name="connsiteX10" fmla="*/ 885696 w 1019831"/>
                <a:gd name="connsiteY10" fmla="*/ 331319 h 1044365"/>
                <a:gd name="connsiteX11" fmla="*/ 964987 w 1019831"/>
                <a:gd name="connsiteY11" fmla="*/ 524134 h 1044365"/>
                <a:gd name="connsiteX12" fmla="*/ 1019832 w 1019831"/>
                <a:gd name="connsiteY12" fmla="*/ 747476 h 1044365"/>
                <a:gd name="connsiteX13" fmla="*/ 942595 w 1019831"/>
                <a:gd name="connsiteY13" fmla="*/ 788094 h 1044365"/>
                <a:gd name="connsiteX14" fmla="*/ 869433 w 1019831"/>
                <a:gd name="connsiteY14" fmla="*/ 911928 h 1044365"/>
                <a:gd name="connsiteX15" fmla="*/ 818628 w 1019831"/>
                <a:gd name="connsiteY15" fmla="*/ 1039871 h 1044365"/>
                <a:gd name="connsiteX16" fmla="*/ 696715 w 1019831"/>
                <a:gd name="connsiteY16" fmla="*/ 962709 h 1044365"/>
                <a:gd name="connsiteX17" fmla="*/ 515775 w 1019831"/>
                <a:gd name="connsiteY17" fmla="*/ 1021635 h 1044365"/>
                <a:gd name="connsiteX18" fmla="*/ 562759 w 1019831"/>
                <a:gd name="connsiteY18" fmla="*/ 916361 h 1044365"/>
                <a:gd name="connsiteX19" fmla="*/ 487253 w 1019831"/>
                <a:gd name="connsiteY19" fmla="*/ 922452 h 1044365"/>
                <a:gd name="connsiteX20" fmla="*/ 517831 w 1019831"/>
                <a:gd name="connsiteY20" fmla="*/ 785859 h 1044365"/>
                <a:gd name="connsiteX21" fmla="*/ 605632 w 1019831"/>
                <a:gd name="connsiteY21" fmla="*/ 698137 h 1044365"/>
                <a:gd name="connsiteX22" fmla="*/ 468864 w 1019831"/>
                <a:gd name="connsiteY22" fmla="*/ 677738 h 1044365"/>
                <a:gd name="connsiteX23" fmla="*/ 469080 w 1019831"/>
                <a:gd name="connsiteY23" fmla="*/ 518007 h 1044365"/>
                <a:gd name="connsiteX24" fmla="*/ 408106 w 1019831"/>
                <a:gd name="connsiteY24" fmla="*/ 560679 h 1044365"/>
                <a:gd name="connsiteX25" fmla="*/ 493455 w 1019831"/>
                <a:gd name="connsiteY25" fmla="*/ 381991 h 104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9831" h="1044365">
                  <a:moveTo>
                    <a:pt x="493455" y="381991"/>
                  </a:moveTo>
                  <a:cubicBezTo>
                    <a:pt x="493455" y="381991"/>
                    <a:pt x="92525" y="410571"/>
                    <a:pt x="0" y="157712"/>
                  </a:cubicBezTo>
                  <a:cubicBezTo>
                    <a:pt x="0" y="157712"/>
                    <a:pt x="53330" y="214800"/>
                    <a:pt x="122453" y="214800"/>
                  </a:cubicBezTo>
                  <a:cubicBezTo>
                    <a:pt x="122453" y="214800"/>
                    <a:pt x="25277" y="164452"/>
                    <a:pt x="51707" y="0"/>
                  </a:cubicBezTo>
                  <a:cubicBezTo>
                    <a:pt x="51707" y="0"/>
                    <a:pt x="95049" y="81487"/>
                    <a:pt x="241409" y="55142"/>
                  </a:cubicBezTo>
                  <a:cubicBezTo>
                    <a:pt x="387697" y="28760"/>
                    <a:pt x="489417" y="-5766"/>
                    <a:pt x="631702" y="42960"/>
                  </a:cubicBezTo>
                  <a:cubicBezTo>
                    <a:pt x="773952" y="91687"/>
                    <a:pt x="794288" y="252102"/>
                    <a:pt x="794288" y="252102"/>
                  </a:cubicBezTo>
                  <a:lnTo>
                    <a:pt x="818628" y="172921"/>
                  </a:lnTo>
                  <a:cubicBezTo>
                    <a:pt x="818628" y="172921"/>
                    <a:pt x="836981" y="225684"/>
                    <a:pt x="838964" y="272429"/>
                  </a:cubicBezTo>
                  <a:cubicBezTo>
                    <a:pt x="838964" y="272429"/>
                    <a:pt x="918256" y="258193"/>
                    <a:pt x="962896" y="302847"/>
                  </a:cubicBezTo>
                  <a:cubicBezTo>
                    <a:pt x="962896" y="302847"/>
                    <a:pt x="893845" y="304901"/>
                    <a:pt x="885696" y="331319"/>
                  </a:cubicBezTo>
                  <a:cubicBezTo>
                    <a:pt x="885696" y="331319"/>
                    <a:pt x="967007" y="381991"/>
                    <a:pt x="964987" y="524134"/>
                  </a:cubicBezTo>
                  <a:cubicBezTo>
                    <a:pt x="962896" y="666313"/>
                    <a:pt x="908088" y="723113"/>
                    <a:pt x="1019832" y="747476"/>
                  </a:cubicBezTo>
                  <a:cubicBezTo>
                    <a:pt x="1019832" y="747476"/>
                    <a:pt x="1009700" y="788094"/>
                    <a:pt x="942595" y="788094"/>
                  </a:cubicBezTo>
                  <a:cubicBezTo>
                    <a:pt x="942595" y="788094"/>
                    <a:pt x="922295" y="879492"/>
                    <a:pt x="869433" y="911928"/>
                  </a:cubicBezTo>
                  <a:cubicBezTo>
                    <a:pt x="816572" y="944400"/>
                    <a:pt x="784120" y="997200"/>
                    <a:pt x="818628" y="1039871"/>
                  </a:cubicBezTo>
                  <a:cubicBezTo>
                    <a:pt x="818628" y="1039871"/>
                    <a:pt x="735297" y="1072344"/>
                    <a:pt x="696715" y="962709"/>
                  </a:cubicBezTo>
                  <a:cubicBezTo>
                    <a:pt x="696715" y="962709"/>
                    <a:pt x="641799" y="1037817"/>
                    <a:pt x="515775" y="1021635"/>
                  </a:cubicBezTo>
                  <a:cubicBezTo>
                    <a:pt x="515775" y="1021635"/>
                    <a:pt x="566834" y="979540"/>
                    <a:pt x="562759" y="916361"/>
                  </a:cubicBezTo>
                  <a:cubicBezTo>
                    <a:pt x="562759" y="916361"/>
                    <a:pt x="513648" y="940760"/>
                    <a:pt x="487253" y="922452"/>
                  </a:cubicBezTo>
                  <a:cubicBezTo>
                    <a:pt x="487253" y="922452"/>
                    <a:pt x="546389" y="883673"/>
                    <a:pt x="517831" y="785859"/>
                  </a:cubicBezTo>
                  <a:cubicBezTo>
                    <a:pt x="517831" y="785859"/>
                    <a:pt x="609707" y="785859"/>
                    <a:pt x="605632" y="698137"/>
                  </a:cubicBezTo>
                  <a:cubicBezTo>
                    <a:pt x="601197" y="602234"/>
                    <a:pt x="477013" y="608397"/>
                    <a:pt x="468864" y="677738"/>
                  </a:cubicBezTo>
                  <a:cubicBezTo>
                    <a:pt x="468864" y="677738"/>
                    <a:pt x="432121" y="614487"/>
                    <a:pt x="469080" y="518007"/>
                  </a:cubicBezTo>
                  <a:cubicBezTo>
                    <a:pt x="469080" y="518007"/>
                    <a:pt x="438575" y="520098"/>
                    <a:pt x="408106" y="560679"/>
                  </a:cubicBezTo>
                  <a:cubicBezTo>
                    <a:pt x="408106" y="560679"/>
                    <a:pt x="377601" y="447008"/>
                    <a:pt x="493455" y="381991"/>
                  </a:cubicBezTo>
                </a:path>
              </a:pathLst>
            </a:custGeom>
            <a:solidFill>
              <a:srgbClr val="F085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49" name="Freeform 248">
              <a:extLst>
                <a:ext uri="{FF2B5EF4-FFF2-40B4-BE49-F238E27FC236}">
                  <a16:creationId xmlns:a16="http://schemas.microsoft.com/office/drawing/2014/main" id="{96E34316-CC97-6E1D-0BB6-232FD78161CD}"/>
                </a:ext>
              </a:extLst>
            </p:cNvPr>
            <p:cNvSpPr/>
            <p:nvPr/>
          </p:nvSpPr>
          <p:spPr>
            <a:xfrm>
              <a:off x="6876930" y="-3310156"/>
              <a:ext cx="621529" cy="274174"/>
            </a:xfrm>
            <a:custGeom>
              <a:avLst/>
              <a:gdLst>
                <a:gd name="connsiteX0" fmla="*/ 621339 w 621529"/>
                <a:gd name="connsiteY0" fmla="*/ 274117 h 274174"/>
                <a:gd name="connsiteX1" fmla="*/ 541218 w 621529"/>
                <a:gd name="connsiteY1" fmla="*/ 213786 h 274174"/>
                <a:gd name="connsiteX2" fmla="*/ 298150 w 621529"/>
                <a:gd name="connsiteY2" fmla="*/ 158752 h 274174"/>
                <a:gd name="connsiteX3" fmla="*/ 57390 w 621529"/>
                <a:gd name="connsiteY3" fmla="*/ 85158 h 274174"/>
                <a:gd name="connsiteX4" fmla="*/ 1355 w 621529"/>
                <a:gd name="connsiteY4" fmla="*/ 67 h 274174"/>
                <a:gd name="connsiteX5" fmla="*/ 62835 w 621529"/>
                <a:gd name="connsiteY5" fmla="*/ 76761 h 274174"/>
                <a:gd name="connsiteX6" fmla="*/ 300602 w 621529"/>
                <a:gd name="connsiteY6" fmla="*/ 144769 h 274174"/>
                <a:gd name="connsiteX7" fmla="*/ 545220 w 621529"/>
                <a:gd name="connsiteY7" fmla="*/ 204523 h 274174"/>
                <a:gd name="connsiteX8" fmla="*/ 621339 w 621529"/>
                <a:gd name="connsiteY8" fmla="*/ 274117 h 274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529" h="274174">
                  <a:moveTo>
                    <a:pt x="621339" y="274117"/>
                  </a:moveTo>
                  <a:cubicBezTo>
                    <a:pt x="619320" y="275883"/>
                    <a:pt x="602444" y="236023"/>
                    <a:pt x="541218" y="213786"/>
                  </a:cubicBezTo>
                  <a:cubicBezTo>
                    <a:pt x="482515" y="189387"/>
                    <a:pt x="394641" y="175331"/>
                    <a:pt x="298150" y="158752"/>
                  </a:cubicBezTo>
                  <a:cubicBezTo>
                    <a:pt x="202019" y="142174"/>
                    <a:pt x="112198" y="123397"/>
                    <a:pt x="57390" y="85158"/>
                  </a:cubicBezTo>
                  <a:cubicBezTo>
                    <a:pt x="-952" y="48757"/>
                    <a:pt x="-2755" y="-2096"/>
                    <a:pt x="1355" y="67"/>
                  </a:cubicBezTo>
                  <a:cubicBezTo>
                    <a:pt x="1500" y="-1195"/>
                    <a:pt x="6187" y="44288"/>
                    <a:pt x="62835" y="76761"/>
                  </a:cubicBezTo>
                  <a:cubicBezTo>
                    <a:pt x="116309" y="111143"/>
                    <a:pt x="204327" y="128190"/>
                    <a:pt x="300602" y="144769"/>
                  </a:cubicBezTo>
                  <a:cubicBezTo>
                    <a:pt x="396913" y="161311"/>
                    <a:pt x="485544" y="176953"/>
                    <a:pt x="545220" y="204523"/>
                  </a:cubicBezTo>
                  <a:cubicBezTo>
                    <a:pt x="607817" y="230076"/>
                    <a:pt x="623502" y="275054"/>
                    <a:pt x="621339" y="274117"/>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0" name="Freeform 249">
              <a:extLst>
                <a:ext uri="{FF2B5EF4-FFF2-40B4-BE49-F238E27FC236}">
                  <a16:creationId xmlns:a16="http://schemas.microsoft.com/office/drawing/2014/main" id="{1486E378-DC1A-EF37-7FFA-14BA962CED0D}"/>
                </a:ext>
              </a:extLst>
            </p:cNvPr>
            <p:cNvSpPr/>
            <p:nvPr/>
          </p:nvSpPr>
          <p:spPr>
            <a:xfrm>
              <a:off x="6981933" y="-3109378"/>
              <a:ext cx="506212" cy="89817"/>
            </a:xfrm>
            <a:custGeom>
              <a:avLst/>
              <a:gdLst>
                <a:gd name="connsiteX0" fmla="*/ 506203 w 506212"/>
                <a:gd name="connsiteY0" fmla="*/ 79430 h 89817"/>
                <a:gd name="connsiteX1" fmla="*/ 247666 w 506212"/>
                <a:gd name="connsiteY1" fmla="*/ 75501 h 89817"/>
                <a:gd name="connsiteX2" fmla="*/ 19 w 506212"/>
                <a:gd name="connsiteY2" fmla="*/ 249 h 89817"/>
                <a:gd name="connsiteX3" fmla="*/ 250118 w 506212"/>
                <a:gd name="connsiteY3" fmla="*/ 61518 h 89817"/>
                <a:gd name="connsiteX4" fmla="*/ 506203 w 506212"/>
                <a:gd name="connsiteY4" fmla="*/ 79430 h 89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6212" h="89817">
                  <a:moveTo>
                    <a:pt x="506203" y="79430"/>
                  </a:moveTo>
                  <a:cubicBezTo>
                    <a:pt x="507429" y="83358"/>
                    <a:pt x="389699" y="102820"/>
                    <a:pt x="247666" y="75501"/>
                  </a:cubicBezTo>
                  <a:cubicBezTo>
                    <a:pt x="105958" y="50345"/>
                    <a:pt x="-1640" y="3745"/>
                    <a:pt x="19" y="249"/>
                  </a:cubicBezTo>
                  <a:cubicBezTo>
                    <a:pt x="1353" y="-3535"/>
                    <a:pt x="110140" y="36650"/>
                    <a:pt x="250118" y="61518"/>
                  </a:cubicBezTo>
                  <a:cubicBezTo>
                    <a:pt x="390204" y="88440"/>
                    <a:pt x="505770" y="75537"/>
                    <a:pt x="506203" y="79430"/>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1" name="Freeform 250">
              <a:extLst>
                <a:ext uri="{FF2B5EF4-FFF2-40B4-BE49-F238E27FC236}">
                  <a16:creationId xmlns:a16="http://schemas.microsoft.com/office/drawing/2014/main" id="{80B1FD30-FAD7-26C0-BC43-8D9BA94BF7D8}"/>
                </a:ext>
              </a:extLst>
            </p:cNvPr>
            <p:cNvSpPr/>
            <p:nvPr/>
          </p:nvSpPr>
          <p:spPr>
            <a:xfrm>
              <a:off x="7509467" y="-3006481"/>
              <a:ext cx="90063" cy="683968"/>
            </a:xfrm>
            <a:custGeom>
              <a:avLst/>
              <a:gdLst>
                <a:gd name="connsiteX0" fmla="*/ 89619 w 90063"/>
                <a:gd name="connsiteY0" fmla="*/ 683969 h 683968"/>
                <a:gd name="connsiteX1" fmla="*/ 20208 w 90063"/>
                <a:gd name="connsiteY1" fmla="*/ 590084 h 683968"/>
                <a:gd name="connsiteX2" fmla="*/ 56662 w 90063"/>
                <a:gd name="connsiteY2" fmla="*/ 362813 h 683968"/>
                <a:gd name="connsiteX3" fmla="*/ 11085 w 90063"/>
                <a:gd name="connsiteY3" fmla="*/ 106531 h 683968"/>
                <a:gd name="connsiteX4" fmla="*/ 17215 w 90063"/>
                <a:gd name="connsiteY4" fmla="*/ 860 h 683968"/>
                <a:gd name="connsiteX5" fmla="*/ 20676 w 90063"/>
                <a:gd name="connsiteY5" fmla="*/ 103611 h 683968"/>
                <a:gd name="connsiteX6" fmla="*/ 70797 w 90063"/>
                <a:gd name="connsiteY6" fmla="*/ 364291 h 683968"/>
                <a:gd name="connsiteX7" fmla="*/ 30412 w 90063"/>
                <a:gd name="connsiteY7" fmla="*/ 596283 h 683968"/>
                <a:gd name="connsiteX8" fmla="*/ 89619 w 90063"/>
                <a:gd name="connsiteY8" fmla="*/ 683969 h 683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063" h="683968">
                  <a:moveTo>
                    <a:pt x="89619" y="683969"/>
                  </a:moveTo>
                  <a:cubicBezTo>
                    <a:pt x="96290" y="681662"/>
                    <a:pt x="20208" y="667606"/>
                    <a:pt x="20208" y="590084"/>
                  </a:cubicBezTo>
                  <a:cubicBezTo>
                    <a:pt x="20208" y="517282"/>
                    <a:pt x="45989" y="464123"/>
                    <a:pt x="56662" y="362813"/>
                  </a:cubicBezTo>
                  <a:cubicBezTo>
                    <a:pt x="70364" y="259810"/>
                    <a:pt x="29763" y="171692"/>
                    <a:pt x="11085" y="106531"/>
                  </a:cubicBezTo>
                  <a:cubicBezTo>
                    <a:pt x="-14012" y="40253"/>
                    <a:pt x="10400" y="-7032"/>
                    <a:pt x="17215" y="860"/>
                  </a:cubicBezTo>
                  <a:cubicBezTo>
                    <a:pt x="12743" y="-2203"/>
                    <a:pt x="-5466" y="38775"/>
                    <a:pt x="20676" y="103611"/>
                  </a:cubicBezTo>
                  <a:cubicBezTo>
                    <a:pt x="41157" y="166105"/>
                    <a:pt x="84860" y="257432"/>
                    <a:pt x="70797" y="364291"/>
                  </a:cubicBezTo>
                  <a:cubicBezTo>
                    <a:pt x="59475" y="468231"/>
                    <a:pt x="22804" y="529680"/>
                    <a:pt x="30412" y="596283"/>
                  </a:cubicBezTo>
                  <a:cubicBezTo>
                    <a:pt x="38561" y="667606"/>
                    <a:pt x="95641" y="678527"/>
                    <a:pt x="89619" y="683969"/>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2" name="Freeform 251">
              <a:extLst>
                <a:ext uri="{FF2B5EF4-FFF2-40B4-BE49-F238E27FC236}">
                  <a16:creationId xmlns:a16="http://schemas.microsoft.com/office/drawing/2014/main" id="{BA05797F-355B-0339-B793-D4233B44B533}"/>
                </a:ext>
              </a:extLst>
            </p:cNvPr>
            <p:cNvSpPr/>
            <p:nvPr/>
          </p:nvSpPr>
          <p:spPr>
            <a:xfrm>
              <a:off x="7542942" y="-3032134"/>
              <a:ext cx="166301" cy="700875"/>
            </a:xfrm>
            <a:custGeom>
              <a:avLst/>
              <a:gdLst>
                <a:gd name="connsiteX0" fmla="*/ 58994 w 166301"/>
                <a:gd name="connsiteY0" fmla="*/ 700612 h 700875"/>
                <a:gd name="connsiteX1" fmla="*/ 37539 w 166301"/>
                <a:gd name="connsiteY1" fmla="*/ 677943 h 700875"/>
                <a:gd name="connsiteX2" fmla="*/ 52503 w 166301"/>
                <a:gd name="connsiteY2" fmla="*/ 592671 h 700875"/>
                <a:gd name="connsiteX3" fmla="*/ 141567 w 166301"/>
                <a:gd name="connsiteY3" fmla="*/ 326081 h 700875"/>
                <a:gd name="connsiteX4" fmla="*/ 94944 w 166301"/>
                <a:gd name="connsiteY4" fmla="*/ 64140 h 700875"/>
                <a:gd name="connsiteX5" fmla="*/ 39 w 166301"/>
                <a:gd name="connsiteY5" fmla="*/ 168 h 700875"/>
                <a:gd name="connsiteX6" fmla="*/ 102300 w 166301"/>
                <a:gd name="connsiteY6" fmla="*/ 57292 h 700875"/>
                <a:gd name="connsiteX7" fmla="*/ 155485 w 166301"/>
                <a:gd name="connsiteY7" fmla="*/ 328892 h 700875"/>
                <a:gd name="connsiteX8" fmla="*/ 61951 w 166301"/>
                <a:gd name="connsiteY8" fmla="*/ 596131 h 700875"/>
                <a:gd name="connsiteX9" fmla="*/ 58994 w 166301"/>
                <a:gd name="connsiteY9" fmla="*/ 700612 h 70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301" h="700875">
                  <a:moveTo>
                    <a:pt x="58994" y="700612"/>
                  </a:moveTo>
                  <a:cubicBezTo>
                    <a:pt x="60292" y="700540"/>
                    <a:pt x="43669" y="699927"/>
                    <a:pt x="37539" y="677943"/>
                  </a:cubicBezTo>
                  <a:cubicBezTo>
                    <a:pt x="32599" y="656607"/>
                    <a:pt x="40748" y="626837"/>
                    <a:pt x="52503" y="592671"/>
                  </a:cubicBezTo>
                  <a:cubicBezTo>
                    <a:pt x="76158" y="524050"/>
                    <a:pt x="119608" y="433337"/>
                    <a:pt x="141567" y="326081"/>
                  </a:cubicBezTo>
                  <a:cubicBezTo>
                    <a:pt x="166916" y="219438"/>
                    <a:pt x="146507" y="115389"/>
                    <a:pt x="94944" y="64140"/>
                  </a:cubicBezTo>
                  <a:cubicBezTo>
                    <a:pt x="45761" y="12170"/>
                    <a:pt x="-1548" y="2475"/>
                    <a:pt x="39" y="168"/>
                  </a:cubicBezTo>
                  <a:cubicBezTo>
                    <a:pt x="-754" y="-1201"/>
                    <a:pt x="48681" y="4745"/>
                    <a:pt x="102300" y="57292"/>
                  </a:cubicBezTo>
                  <a:cubicBezTo>
                    <a:pt x="158658" y="109010"/>
                    <a:pt x="181772" y="220519"/>
                    <a:pt x="155485" y="328892"/>
                  </a:cubicBezTo>
                  <a:cubicBezTo>
                    <a:pt x="133021" y="438455"/>
                    <a:pt x="87660" y="529240"/>
                    <a:pt x="61951" y="596131"/>
                  </a:cubicBezTo>
                  <a:cubicBezTo>
                    <a:pt x="25712" y="665833"/>
                    <a:pt x="52720" y="704468"/>
                    <a:pt x="58994" y="700612"/>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3" name="Freeform 252">
              <a:extLst>
                <a:ext uri="{FF2B5EF4-FFF2-40B4-BE49-F238E27FC236}">
                  <a16:creationId xmlns:a16="http://schemas.microsoft.com/office/drawing/2014/main" id="{5B602387-766B-C9B6-2A3F-F016F5D2CC67}"/>
                </a:ext>
              </a:extLst>
            </p:cNvPr>
            <p:cNvSpPr/>
            <p:nvPr/>
          </p:nvSpPr>
          <p:spPr>
            <a:xfrm>
              <a:off x="7091720" y="-3299764"/>
              <a:ext cx="433413" cy="253874"/>
            </a:xfrm>
            <a:custGeom>
              <a:avLst/>
              <a:gdLst>
                <a:gd name="connsiteX0" fmla="*/ 432943 w 433413"/>
                <a:gd name="connsiteY0" fmla="*/ 253598 h 253874"/>
                <a:gd name="connsiteX1" fmla="*/ 268482 w 433413"/>
                <a:gd name="connsiteY1" fmla="*/ 51015 h 253874"/>
                <a:gd name="connsiteX2" fmla="*/ 29 w 433413"/>
                <a:gd name="connsiteY2" fmla="*/ 7875 h 253874"/>
                <a:gd name="connsiteX3" fmla="*/ 274323 w 433413"/>
                <a:gd name="connsiteY3" fmla="*/ 38005 h 253874"/>
                <a:gd name="connsiteX4" fmla="*/ 432943 w 433413"/>
                <a:gd name="connsiteY4" fmla="*/ 253598 h 253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413" h="253874">
                  <a:moveTo>
                    <a:pt x="432943" y="253598"/>
                  </a:moveTo>
                  <a:cubicBezTo>
                    <a:pt x="427570" y="260302"/>
                    <a:pt x="416140" y="112825"/>
                    <a:pt x="268482" y="51015"/>
                  </a:cubicBezTo>
                  <a:cubicBezTo>
                    <a:pt x="127891" y="-6793"/>
                    <a:pt x="-1233" y="14074"/>
                    <a:pt x="29" y="7875"/>
                  </a:cubicBezTo>
                  <a:cubicBezTo>
                    <a:pt x="-2242" y="6542"/>
                    <a:pt x="127819" y="-21822"/>
                    <a:pt x="274323" y="38005"/>
                  </a:cubicBezTo>
                  <a:cubicBezTo>
                    <a:pt x="429878" y="104103"/>
                    <a:pt x="435864" y="261347"/>
                    <a:pt x="432943" y="253598"/>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4" name="Freeform 253">
              <a:extLst>
                <a:ext uri="{FF2B5EF4-FFF2-40B4-BE49-F238E27FC236}">
                  <a16:creationId xmlns:a16="http://schemas.microsoft.com/office/drawing/2014/main" id="{E7CDF5BC-C0AE-031E-E250-40F9CF864FDB}"/>
                </a:ext>
              </a:extLst>
            </p:cNvPr>
            <p:cNvSpPr/>
            <p:nvPr/>
          </p:nvSpPr>
          <p:spPr>
            <a:xfrm>
              <a:off x="7396477" y="-3316352"/>
              <a:ext cx="167148" cy="258502"/>
            </a:xfrm>
            <a:custGeom>
              <a:avLst/>
              <a:gdLst>
                <a:gd name="connsiteX0" fmla="*/ 142393 w 167148"/>
                <a:gd name="connsiteY0" fmla="*/ 258005 h 258502"/>
                <a:gd name="connsiteX1" fmla="*/ 124833 w 167148"/>
                <a:gd name="connsiteY1" fmla="*/ 106023 h 258502"/>
                <a:gd name="connsiteX2" fmla="*/ 108 w 167148"/>
                <a:gd name="connsiteY2" fmla="*/ 172 h 258502"/>
                <a:gd name="connsiteX3" fmla="*/ 136335 w 167148"/>
                <a:gd name="connsiteY3" fmla="*/ 97589 h 258502"/>
                <a:gd name="connsiteX4" fmla="*/ 142393 w 167148"/>
                <a:gd name="connsiteY4" fmla="*/ 258005 h 258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148" h="258502">
                  <a:moveTo>
                    <a:pt x="142393" y="258005"/>
                  </a:moveTo>
                  <a:cubicBezTo>
                    <a:pt x="136011" y="259086"/>
                    <a:pt x="185446" y="181635"/>
                    <a:pt x="124833" y="106023"/>
                  </a:cubicBezTo>
                  <a:cubicBezTo>
                    <a:pt x="69339" y="34735"/>
                    <a:pt x="-3174" y="4641"/>
                    <a:pt x="108" y="172"/>
                  </a:cubicBezTo>
                  <a:cubicBezTo>
                    <a:pt x="-37" y="-2314"/>
                    <a:pt x="76731" y="21724"/>
                    <a:pt x="136335" y="97589"/>
                  </a:cubicBezTo>
                  <a:cubicBezTo>
                    <a:pt x="202213" y="181635"/>
                    <a:pt x="141888" y="265753"/>
                    <a:pt x="142393" y="258005"/>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5" name="Freeform 254">
              <a:extLst>
                <a:ext uri="{FF2B5EF4-FFF2-40B4-BE49-F238E27FC236}">
                  <a16:creationId xmlns:a16="http://schemas.microsoft.com/office/drawing/2014/main" id="{9CC5083E-1C92-DD58-B299-10039B88CDDB}"/>
                </a:ext>
              </a:extLst>
            </p:cNvPr>
            <p:cNvSpPr/>
            <p:nvPr/>
          </p:nvSpPr>
          <p:spPr>
            <a:xfrm>
              <a:off x="7300442" y="-2996447"/>
              <a:ext cx="170747" cy="245645"/>
            </a:xfrm>
            <a:custGeom>
              <a:avLst/>
              <a:gdLst>
                <a:gd name="connsiteX0" fmla="*/ 170386 w 170747"/>
                <a:gd name="connsiteY0" fmla="*/ 2828 h 245645"/>
                <a:gd name="connsiteX1" fmla="*/ 42343 w 170747"/>
                <a:gd name="connsiteY1" fmla="*/ 86802 h 245645"/>
                <a:gd name="connsiteX2" fmla="*/ 3617 w 170747"/>
                <a:gd name="connsiteY2" fmla="*/ 245632 h 245645"/>
                <a:gd name="connsiteX3" fmla="*/ 29651 w 170747"/>
                <a:gd name="connsiteY3" fmla="*/ 80315 h 245645"/>
                <a:gd name="connsiteX4" fmla="*/ 170386 w 170747"/>
                <a:gd name="connsiteY4" fmla="*/ 2828 h 245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747" h="245645">
                  <a:moveTo>
                    <a:pt x="170386" y="2828"/>
                  </a:moveTo>
                  <a:cubicBezTo>
                    <a:pt x="174244" y="8054"/>
                    <a:pt x="82692" y="-1173"/>
                    <a:pt x="42343" y="86802"/>
                  </a:cubicBezTo>
                  <a:cubicBezTo>
                    <a:pt x="3509" y="168325"/>
                    <a:pt x="9098" y="246605"/>
                    <a:pt x="3617" y="245632"/>
                  </a:cubicBezTo>
                  <a:cubicBezTo>
                    <a:pt x="1453" y="246857"/>
                    <a:pt x="-11455" y="167604"/>
                    <a:pt x="29651" y="80315"/>
                  </a:cubicBezTo>
                  <a:cubicBezTo>
                    <a:pt x="75156" y="-16273"/>
                    <a:pt x="177597" y="-127"/>
                    <a:pt x="170386" y="2828"/>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6" name="Freeform 255">
              <a:extLst>
                <a:ext uri="{FF2B5EF4-FFF2-40B4-BE49-F238E27FC236}">
                  <a16:creationId xmlns:a16="http://schemas.microsoft.com/office/drawing/2014/main" id="{40F96804-ADE9-EBFF-2983-5AA0CFDAA9B4}"/>
                </a:ext>
              </a:extLst>
            </p:cNvPr>
            <p:cNvSpPr/>
            <p:nvPr/>
          </p:nvSpPr>
          <p:spPr>
            <a:xfrm>
              <a:off x="7577402" y="-3061982"/>
              <a:ext cx="112010" cy="36816"/>
            </a:xfrm>
            <a:custGeom>
              <a:avLst/>
              <a:gdLst>
                <a:gd name="connsiteX0" fmla="*/ 111866 w 112010"/>
                <a:gd name="connsiteY0" fmla="*/ 36143 h 36816"/>
                <a:gd name="connsiteX1" fmla="*/ 56661 w 112010"/>
                <a:gd name="connsiteY1" fmla="*/ 17762 h 36816"/>
                <a:gd name="connsiteX2" fmla="*/ 122 w 112010"/>
                <a:gd name="connsiteY2" fmla="*/ 9725 h 36816"/>
                <a:gd name="connsiteX3" fmla="*/ 60448 w 112010"/>
                <a:gd name="connsiteY3" fmla="*/ 4067 h 36816"/>
                <a:gd name="connsiteX4" fmla="*/ 111866 w 112010"/>
                <a:gd name="connsiteY4" fmla="*/ 36143 h 36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10" h="36816">
                  <a:moveTo>
                    <a:pt x="111866" y="36143"/>
                  </a:moveTo>
                  <a:cubicBezTo>
                    <a:pt x="109198" y="40035"/>
                    <a:pt x="86590" y="26160"/>
                    <a:pt x="56661" y="17762"/>
                  </a:cubicBezTo>
                  <a:cubicBezTo>
                    <a:pt x="26625" y="8644"/>
                    <a:pt x="1348" y="12969"/>
                    <a:pt x="122" y="9725"/>
                  </a:cubicBezTo>
                  <a:cubicBezTo>
                    <a:pt x="-2113" y="5653"/>
                    <a:pt x="26625" y="-6168"/>
                    <a:pt x="60448" y="4067"/>
                  </a:cubicBezTo>
                  <a:cubicBezTo>
                    <a:pt x="93909" y="13582"/>
                    <a:pt x="113922" y="33764"/>
                    <a:pt x="111866" y="36143"/>
                  </a:cubicBezTo>
                </a:path>
              </a:pathLst>
            </a:custGeom>
            <a:solidFill>
              <a:srgbClr val="F4BF2C"/>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7" name="Freeform 256">
              <a:extLst>
                <a:ext uri="{FF2B5EF4-FFF2-40B4-BE49-F238E27FC236}">
                  <a16:creationId xmlns:a16="http://schemas.microsoft.com/office/drawing/2014/main" id="{2EC64A58-1CA1-67F6-32BE-69CC3A273C60}"/>
                </a:ext>
              </a:extLst>
            </p:cNvPr>
            <p:cNvSpPr/>
            <p:nvPr/>
          </p:nvSpPr>
          <p:spPr>
            <a:xfrm>
              <a:off x="3253507" y="-1791580"/>
              <a:ext cx="218793" cy="194614"/>
            </a:xfrm>
            <a:custGeom>
              <a:avLst/>
              <a:gdLst>
                <a:gd name="connsiteX0" fmla="*/ 0 w 218793"/>
                <a:gd name="connsiteY0" fmla="*/ 128460 h 194614"/>
                <a:gd name="connsiteX1" fmla="*/ 69159 w 218793"/>
                <a:gd name="connsiteY1" fmla="*/ 115990 h 194614"/>
                <a:gd name="connsiteX2" fmla="*/ 212310 w 218793"/>
                <a:gd name="connsiteY2" fmla="*/ 120 h 194614"/>
                <a:gd name="connsiteX3" fmla="*/ 145134 w 218793"/>
                <a:gd name="connsiteY3" fmla="*/ 193441 h 194614"/>
                <a:gd name="connsiteX4" fmla="*/ 0 w 218793"/>
                <a:gd name="connsiteY4" fmla="*/ 128460 h 194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793" h="194614">
                  <a:moveTo>
                    <a:pt x="0" y="128460"/>
                  </a:moveTo>
                  <a:cubicBezTo>
                    <a:pt x="0" y="128460"/>
                    <a:pt x="48895" y="128099"/>
                    <a:pt x="69159" y="115990"/>
                  </a:cubicBezTo>
                  <a:cubicBezTo>
                    <a:pt x="89424" y="103916"/>
                    <a:pt x="190711" y="-4096"/>
                    <a:pt x="212310" y="120"/>
                  </a:cubicBezTo>
                  <a:cubicBezTo>
                    <a:pt x="233909" y="4373"/>
                    <a:pt x="199005" y="181980"/>
                    <a:pt x="145134" y="193441"/>
                  </a:cubicBezTo>
                  <a:cubicBezTo>
                    <a:pt x="91191" y="204865"/>
                    <a:pt x="13414" y="129181"/>
                    <a:pt x="0" y="128460"/>
                  </a:cubicBezTo>
                </a:path>
              </a:pathLst>
            </a:custGeom>
            <a:solidFill>
              <a:srgbClr val="494447"/>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8" name="Freeform 257">
              <a:extLst>
                <a:ext uri="{FF2B5EF4-FFF2-40B4-BE49-F238E27FC236}">
                  <a16:creationId xmlns:a16="http://schemas.microsoft.com/office/drawing/2014/main" id="{38CA8782-6F13-A259-ECCE-DBD760B5C4E5}"/>
                </a:ext>
              </a:extLst>
            </p:cNvPr>
            <p:cNvSpPr/>
            <p:nvPr/>
          </p:nvSpPr>
          <p:spPr>
            <a:xfrm>
              <a:off x="3307558" y="-1665446"/>
              <a:ext cx="248260" cy="151764"/>
            </a:xfrm>
            <a:custGeom>
              <a:avLst/>
              <a:gdLst>
                <a:gd name="connsiteX0" fmla="*/ 0 w 248260"/>
                <a:gd name="connsiteY0" fmla="*/ 32853 h 151764"/>
                <a:gd name="connsiteX1" fmla="*/ 68222 w 248260"/>
                <a:gd name="connsiteY1" fmla="*/ 49539 h 151764"/>
                <a:gd name="connsiteX2" fmla="*/ 246205 w 248260"/>
                <a:gd name="connsiteY2" fmla="*/ 1822 h 151764"/>
                <a:gd name="connsiteX3" fmla="*/ 106083 w 248260"/>
                <a:gd name="connsiteY3" fmla="*/ 151137 h 151764"/>
                <a:gd name="connsiteX4" fmla="*/ 0 w 248260"/>
                <a:gd name="connsiteY4" fmla="*/ 32853 h 151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60" h="151764">
                  <a:moveTo>
                    <a:pt x="0" y="32853"/>
                  </a:moveTo>
                  <a:cubicBezTo>
                    <a:pt x="0" y="32853"/>
                    <a:pt x="44856" y="52350"/>
                    <a:pt x="68222" y="49539"/>
                  </a:cubicBezTo>
                  <a:cubicBezTo>
                    <a:pt x="91696" y="46764"/>
                    <a:pt x="228176" y="-10864"/>
                    <a:pt x="246205" y="1822"/>
                  </a:cubicBezTo>
                  <a:cubicBezTo>
                    <a:pt x="264162" y="14472"/>
                    <a:pt x="160062" y="162562"/>
                    <a:pt x="106083" y="151137"/>
                  </a:cubicBezTo>
                  <a:cubicBezTo>
                    <a:pt x="52212" y="139676"/>
                    <a:pt x="11935" y="38943"/>
                    <a:pt x="0" y="32853"/>
                  </a:cubicBezTo>
                </a:path>
              </a:pathLst>
            </a:custGeom>
            <a:solidFill>
              <a:srgbClr val="5F5D58"/>
            </a:solidFill>
            <a:ln w="9231" cap="flat">
              <a:noFill/>
              <a:prstDash val="solid"/>
              <a:miter/>
            </a:ln>
          </p:spPr>
          <p:txBody>
            <a:bodyPr rtlCol="0" anchor="ctr"/>
            <a:lstStyle/>
            <a:p>
              <a:endParaRPr lang="en-US" dirty="0">
                <a:latin typeface="Roboto Condensed" panose="02000000000000000000" pitchFamily="2" charset="0"/>
              </a:endParaRPr>
            </a:p>
          </p:txBody>
        </p:sp>
        <p:sp>
          <p:nvSpPr>
            <p:cNvPr id="259" name="Freeform 258">
              <a:extLst>
                <a:ext uri="{FF2B5EF4-FFF2-40B4-BE49-F238E27FC236}">
                  <a16:creationId xmlns:a16="http://schemas.microsoft.com/office/drawing/2014/main" id="{37B5AE5A-7769-6DE4-C86B-A445B79D435F}"/>
                </a:ext>
              </a:extLst>
            </p:cNvPr>
            <p:cNvSpPr/>
            <p:nvPr/>
          </p:nvSpPr>
          <p:spPr>
            <a:xfrm>
              <a:off x="2390307" y="-2211906"/>
              <a:ext cx="911604" cy="512134"/>
            </a:xfrm>
            <a:custGeom>
              <a:avLst/>
              <a:gdLst>
                <a:gd name="connsiteX0" fmla="*/ 521261 w 911604"/>
                <a:gd name="connsiteY0" fmla="*/ 326 h 512134"/>
                <a:gd name="connsiteX1" fmla="*/ 664412 w 911604"/>
                <a:gd name="connsiteY1" fmla="*/ 44943 h 512134"/>
                <a:gd name="connsiteX2" fmla="*/ 905316 w 911604"/>
                <a:gd name="connsiteY2" fmla="*/ 470255 h 512134"/>
                <a:gd name="connsiteX3" fmla="*/ 841602 w 911604"/>
                <a:gd name="connsiteY3" fmla="*/ 512134 h 512134"/>
                <a:gd name="connsiteX4" fmla="*/ 588798 w 911604"/>
                <a:gd name="connsiteY4" fmla="*/ 286522 h 512134"/>
                <a:gd name="connsiteX5" fmla="*/ 225512 w 911604"/>
                <a:gd name="connsiteY5" fmla="*/ 404157 h 512134"/>
                <a:gd name="connsiteX6" fmla="*/ 77 w 911604"/>
                <a:gd name="connsiteY6" fmla="*/ 271889 h 512134"/>
                <a:gd name="connsiteX7" fmla="*/ 521261 w 911604"/>
                <a:gd name="connsiteY7" fmla="*/ 326 h 51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1604" h="512134">
                  <a:moveTo>
                    <a:pt x="521261" y="326"/>
                  </a:moveTo>
                  <a:cubicBezTo>
                    <a:pt x="521261" y="326"/>
                    <a:pt x="620241" y="-6738"/>
                    <a:pt x="664412" y="44943"/>
                  </a:cubicBezTo>
                  <a:cubicBezTo>
                    <a:pt x="708583" y="96661"/>
                    <a:pt x="876975" y="439008"/>
                    <a:pt x="905316" y="470255"/>
                  </a:cubicBezTo>
                  <a:cubicBezTo>
                    <a:pt x="933694" y="501502"/>
                    <a:pt x="857756" y="511882"/>
                    <a:pt x="841602" y="512134"/>
                  </a:cubicBezTo>
                  <a:cubicBezTo>
                    <a:pt x="825375" y="512386"/>
                    <a:pt x="596442" y="280611"/>
                    <a:pt x="588798" y="286522"/>
                  </a:cubicBezTo>
                  <a:cubicBezTo>
                    <a:pt x="581082" y="292468"/>
                    <a:pt x="404325" y="412987"/>
                    <a:pt x="225512" y="404157"/>
                  </a:cubicBezTo>
                  <a:cubicBezTo>
                    <a:pt x="46700" y="395327"/>
                    <a:pt x="-2231" y="290054"/>
                    <a:pt x="77" y="271889"/>
                  </a:cubicBezTo>
                  <a:cubicBezTo>
                    <a:pt x="2349" y="253797"/>
                    <a:pt x="464650" y="-8000"/>
                    <a:pt x="521261" y="326"/>
                  </a:cubicBezTo>
                </a:path>
              </a:pathLst>
            </a:custGeom>
            <a:solidFill>
              <a:srgbClr val="34425B"/>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6" name="Freeform 265">
              <a:extLst>
                <a:ext uri="{FF2B5EF4-FFF2-40B4-BE49-F238E27FC236}">
                  <a16:creationId xmlns:a16="http://schemas.microsoft.com/office/drawing/2014/main" id="{85FBF180-7A1C-F0EF-6C19-D7DF9D782D86}"/>
                </a:ext>
              </a:extLst>
            </p:cNvPr>
            <p:cNvSpPr/>
            <p:nvPr/>
          </p:nvSpPr>
          <p:spPr>
            <a:xfrm>
              <a:off x="2411579" y="-2052505"/>
              <a:ext cx="919498" cy="512102"/>
            </a:xfrm>
            <a:custGeom>
              <a:avLst/>
              <a:gdLst>
                <a:gd name="connsiteX0" fmla="*/ 521336 w 919498"/>
                <a:gd name="connsiteY0" fmla="*/ 329 h 512102"/>
                <a:gd name="connsiteX1" fmla="*/ 664414 w 919498"/>
                <a:gd name="connsiteY1" fmla="*/ 44947 h 512102"/>
                <a:gd name="connsiteX2" fmla="*/ 913720 w 919498"/>
                <a:gd name="connsiteY2" fmla="*/ 343830 h 512102"/>
                <a:gd name="connsiteX3" fmla="*/ 841604 w 919498"/>
                <a:gd name="connsiteY3" fmla="*/ 512102 h 512102"/>
                <a:gd name="connsiteX4" fmla="*/ 588800 w 919498"/>
                <a:gd name="connsiteY4" fmla="*/ 286526 h 512102"/>
                <a:gd name="connsiteX5" fmla="*/ 225515 w 919498"/>
                <a:gd name="connsiteY5" fmla="*/ 404125 h 512102"/>
                <a:gd name="connsiteX6" fmla="*/ 79 w 919498"/>
                <a:gd name="connsiteY6" fmla="*/ 271857 h 512102"/>
                <a:gd name="connsiteX7" fmla="*/ 521336 w 919498"/>
                <a:gd name="connsiteY7" fmla="*/ 329 h 51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9498" h="512102">
                  <a:moveTo>
                    <a:pt x="521336" y="329"/>
                  </a:moveTo>
                  <a:cubicBezTo>
                    <a:pt x="521336" y="329"/>
                    <a:pt x="620243" y="-6770"/>
                    <a:pt x="664414" y="44947"/>
                  </a:cubicBezTo>
                  <a:cubicBezTo>
                    <a:pt x="708621" y="96629"/>
                    <a:pt x="885378" y="312583"/>
                    <a:pt x="913720" y="343830"/>
                  </a:cubicBezTo>
                  <a:cubicBezTo>
                    <a:pt x="942062" y="375077"/>
                    <a:pt x="857794" y="511850"/>
                    <a:pt x="841604" y="512102"/>
                  </a:cubicBezTo>
                  <a:cubicBezTo>
                    <a:pt x="825414" y="512354"/>
                    <a:pt x="596481" y="280579"/>
                    <a:pt x="588800" y="286526"/>
                  </a:cubicBezTo>
                  <a:cubicBezTo>
                    <a:pt x="581084" y="292472"/>
                    <a:pt x="404363" y="412919"/>
                    <a:pt x="225515" y="404125"/>
                  </a:cubicBezTo>
                  <a:cubicBezTo>
                    <a:pt x="46703" y="395331"/>
                    <a:pt x="-2264" y="290022"/>
                    <a:pt x="79" y="271857"/>
                  </a:cubicBezTo>
                  <a:cubicBezTo>
                    <a:pt x="2387" y="253765"/>
                    <a:pt x="464688" y="-8032"/>
                    <a:pt x="521336" y="329"/>
                  </a:cubicBezTo>
                </a:path>
              </a:pathLst>
            </a:custGeom>
            <a:solidFill>
              <a:srgbClr val="4A57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8" name="Freeform 267">
              <a:extLst>
                <a:ext uri="{FF2B5EF4-FFF2-40B4-BE49-F238E27FC236}">
                  <a16:creationId xmlns:a16="http://schemas.microsoft.com/office/drawing/2014/main" id="{EB0756FA-759C-A491-2A36-42111B3267E0}"/>
                </a:ext>
              </a:extLst>
            </p:cNvPr>
            <p:cNvSpPr/>
            <p:nvPr/>
          </p:nvSpPr>
          <p:spPr>
            <a:xfrm>
              <a:off x="2320132" y="-2581305"/>
              <a:ext cx="647299" cy="820615"/>
            </a:xfrm>
            <a:custGeom>
              <a:avLst/>
              <a:gdLst>
                <a:gd name="connsiteX0" fmla="*/ 266949 w 647299"/>
                <a:gd name="connsiteY0" fmla="*/ 276 h 820615"/>
                <a:gd name="connsiteX1" fmla="*/ 129640 w 647299"/>
                <a:gd name="connsiteY1" fmla="*/ 100396 h 820615"/>
                <a:gd name="connsiteX2" fmla="*/ 2895 w 647299"/>
                <a:gd name="connsiteY2" fmla="*/ 535979 h 820615"/>
                <a:gd name="connsiteX3" fmla="*/ 11369 w 647299"/>
                <a:gd name="connsiteY3" fmla="*/ 686844 h 820615"/>
                <a:gd name="connsiteX4" fmla="*/ 119039 w 647299"/>
                <a:gd name="connsiteY4" fmla="*/ 820301 h 820615"/>
                <a:gd name="connsiteX5" fmla="*/ 438586 w 647299"/>
                <a:gd name="connsiteY5" fmla="*/ 683348 h 820615"/>
                <a:gd name="connsiteX6" fmla="*/ 595547 w 647299"/>
                <a:gd name="connsiteY6" fmla="*/ 555729 h 820615"/>
                <a:gd name="connsiteX7" fmla="*/ 598035 w 647299"/>
                <a:gd name="connsiteY7" fmla="*/ 426993 h 820615"/>
                <a:gd name="connsiteX8" fmla="*/ 536375 w 647299"/>
                <a:gd name="connsiteY8" fmla="*/ 212986 h 820615"/>
                <a:gd name="connsiteX9" fmla="*/ 266949 w 647299"/>
                <a:gd name="connsiteY9" fmla="*/ 276 h 82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299" h="820615">
                  <a:moveTo>
                    <a:pt x="266949" y="276"/>
                  </a:moveTo>
                  <a:cubicBezTo>
                    <a:pt x="266949" y="276"/>
                    <a:pt x="182934" y="-10356"/>
                    <a:pt x="129640" y="100396"/>
                  </a:cubicBezTo>
                  <a:cubicBezTo>
                    <a:pt x="76382" y="211184"/>
                    <a:pt x="14686" y="424578"/>
                    <a:pt x="2895" y="535979"/>
                  </a:cubicBezTo>
                  <a:cubicBezTo>
                    <a:pt x="-8968" y="647380"/>
                    <a:pt x="20023" y="637252"/>
                    <a:pt x="11369" y="686844"/>
                  </a:cubicBezTo>
                  <a:cubicBezTo>
                    <a:pt x="2823" y="736471"/>
                    <a:pt x="-14052" y="815003"/>
                    <a:pt x="119039" y="820301"/>
                  </a:cubicBezTo>
                  <a:cubicBezTo>
                    <a:pt x="252165" y="825635"/>
                    <a:pt x="389366" y="762348"/>
                    <a:pt x="438586" y="683348"/>
                  </a:cubicBezTo>
                  <a:cubicBezTo>
                    <a:pt x="487841" y="604312"/>
                    <a:pt x="531327" y="570650"/>
                    <a:pt x="595547" y="555729"/>
                  </a:cubicBezTo>
                  <a:cubicBezTo>
                    <a:pt x="659694" y="540809"/>
                    <a:pt x="668348" y="491217"/>
                    <a:pt x="598035" y="426993"/>
                  </a:cubicBezTo>
                  <a:cubicBezTo>
                    <a:pt x="527721" y="362769"/>
                    <a:pt x="559236" y="305681"/>
                    <a:pt x="536375" y="212986"/>
                  </a:cubicBezTo>
                  <a:cubicBezTo>
                    <a:pt x="513514" y="120218"/>
                    <a:pt x="315736" y="15629"/>
                    <a:pt x="266949" y="276"/>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69" name="Freeform 268">
              <a:extLst>
                <a:ext uri="{FF2B5EF4-FFF2-40B4-BE49-F238E27FC236}">
                  <a16:creationId xmlns:a16="http://schemas.microsoft.com/office/drawing/2014/main" id="{A6FAC6DD-5A71-18D0-2E51-338D4B5DAEEB}"/>
                </a:ext>
              </a:extLst>
            </p:cNvPr>
            <p:cNvSpPr/>
            <p:nvPr/>
          </p:nvSpPr>
          <p:spPr>
            <a:xfrm>
              <a:off x="2598063" y="-2587980"/>
              <a:ext cx="252680" cy="233112"/>
            </a:xfrm>
            <a:custGeom>
              <a:avLst/>
              <a:gdLst>
                <a:gd name="connsiteX0" fmla="*/ 169994 w 252680"/>
                <a:gd name="connsiteY0" fmla="*/ 71318 h 233112"/>
                <a:gd name="connsiteX1" fmla="*/ 246365 w 252680"/>
                <a:gd name="connsiteY1" fmla="*/ 233103 h 233112"/>
                <a:gd name="connsiteX2" fmla="*/ 76026 w 252680"/>
                <a:gd name="connsiteY2" fmla="*/ 66345 h 233112"/>
                <a:gd name="connsiteX3" fmla="*/ 8021 w 252680"/>
                <a:gd name="connsiteY3" fmla="*/ 2409 h 233112"/>
                <a:gd name="connsiteX4" fmla="*/ 169994 w 252680"/>
                <a:gd name="connsiteY4" fmla="*/ 71318 h 233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680" h="233112">
                  <a:moveTo>
                    <a:pt x="169994" y="71318"/>
                  </a:moveTo>
                  <a:cubicBezTo>
                    <a:pt x="214525" y="102313"/>
                    <a:pt x="271930" y="231698"/>
                    <a:pt x="246365" y="233103"/>
                  </a:cubicBezTo>
                  <a:cubicBezTo>
                    <a:pt x="220800" y="234437"/>
                    <a:pt x="139308" y="95105"/>
                    <a:pt x="76026" y="66345"/>
                  </a:cubicBezTo>
                  <a:cubicBezTo>
                    <a:pt x="12780" y="37621"/>
                    <a:pt x="-15021" y="20213"/>
                    <a:pt x="8021" y="2409"/>
                  </a:cubicBezTo>
                  <a:cubicBezTo>
                    <a:pt x="31062" y="-15395"/>
                    <a:pt x="169994" y="71318"/>
                    <a:pt x="169994" y="71318"/>
                  </a:cubicBezTo>
                </a:path>
              </a:pathLst>
            </a:custGeom>
            <a:solidFill>
              <a:srgbClr val="996C69"/>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0" name="Freeform 269">
              <a:extLst>
                <a:ext uri="{FF2B5EF4-FFF2-40B4-BE49-F238E27FC236}">
                  <a16:creationId xmlns:a16="http://schemas.microsoft.com/office/drawing/2014/main" id="{B3920E13-1AA4-D52A-9FC7-9BCE38B7B804}"/>
                </a:ext>
              </a:extLst>
            </p:cNvPr>
            <p:cNvSpPr/>
            <p:nvPr/>
          </p:nvSpPr>
          <p:spPr>
            <a:xfrm>
              <a:off x="2782178" y="-1886277"/>
              <a:ext cx="277301" cy="258073"/>
            </a:xfrm>
            <a:custGeom>
              <a:avLst/>
              <a:gdLst>
                <a:gd name="connsiteX0" fmla="*/ 130364 w 277301"/>
                <a:gd name="connsiteY0" fmla="*/ 137994 h 258073"/>
                <a:gd name="connsiteX1" fmla="*/ 277193 w 277301"/>
                <a:gd name="connsiteY1" fmla="*/ 257575 h 258073"/>
                <a:gd name="connsiteX2" fmla="*/ 114823 w 277301"/>
                <a:gd name="connsiteY2" fmla="*/ 154608 h 258073"/>
                <a:gd name="connsiteX3" fmla="*/ 555 w 277301"/>
                <a:gd name="connsiteY3" fmla="*/ 103 h 258073"/>
                <a:gd name="connsiteX4" fmla="*/ 130364 w 277301"/>
                <a:gd name="connsiteY4" fmla="*/ 137994 h 25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301" h="258073">
                  <a:moveTo>
                    <a:pt x="130364" y="137994"/>
                  </a:moveTo>
                  <a:cubicBezTo>
                    <a:pt x="205870" y="209822"/>
                    <a:pt x="280546" y="251232"/>
                    <a:pt x="277193" y="257575"/>
                  </a:cubicBezTo>
                  <a:cubicBezTo>
                    <a:pt x="275282" y="262657"/>
                    <a:pt x="193033" y="228887"/>
                    <a:pt x="114823" y="154608"/>
                  </a:cubicBezTo>
                  <a:cubicBezTo>
                    <a:pt x="35675" y="81590"/>
                    <a:pt x="-5323" y="2950"/>
                    <a:pt x="555" y="103"/>
                  </a:cubicBezTo>
                  <a:cubicBezTo>
                    <a:pt x="5711" y="-3068"/>
                    <a:pt x="53705" y="67354"/>
                    <a:pt x="130364" y="137994"/>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1" name="Freeform 270">
              <a:extLst>
                <a:ext uri="{FF2B5EF4-FFF2-40B4-BE49-F238E27FC236}">
                  <a16:creationId xmlns:a16="http://schemas.microsoft.com/office/drawing/2014/main" id="{F5A01D71-A56B-602D-B626-91BFC761BA50}"/>
                </a:ext>
              </a:extLst>
            </p:cNvPr>
            <p:cNvSpPr/>
            <p:nvPr/>
          </p:nvSpPr>
          <p:spPr>
            <a:xfrm>
              <a:off x="3018716" y="-1686430"/>
              <a:ext cx="163081" cy="162093"/>
            </a:xfrm>
            <a:custGeom>
              <a:avLst/>
              <a:gdLst>
                <a:gd name="connsiteX0" fmla="*/ 145620 w 163081"/>
                <a:gd name="connsiteY0" fmla="*/ 143576 h 162093"/>
                <a:gd name="connsiteX1" fmla="*/ 31171 w 163081"/>
                <a:gd name="connsiteY1" fmla="*/ 132584 h 162093"/>
                <a:gd name="connsiteX2" fmla="*/ 17433 w 163081"/>
                <a:gd name="connsiteY2" fmla="*/ 18517 h 162093"/>
                <a:gd name="connsiteX3" fmla="*/ 131918 w 163081"/>
                <a:gd name="connsiteY3" fmla="*/ 29509 h 162093"/>
                <a:gd name="connsiteX4" fmla="*/ 145620 w 163081"/>
                <a:gd name="connsiteY4" fmla="*/ 143576 h 162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081" h="162093">
                  <a:moveTo>
                    <a:pt x="145620" y="143576"/>
                  </a:moveTo>
                  <a:cubicBezTo>
                    <a:pt x="117783" y="172048"/>
                    <a:pt x="66580" y="167147"/>
                    <a:pt x="31171" y="132584"/>
                  </a:cubicBezTo>
                  <a:cubicBezTo>
                    <a:pt x="-4238" y="98058"/>
                    <a:pt x="-10404" y="46988"/>
                    <a:pt x="17433" y="18517"/>
                  </a:cubicBezTo>
                  <a:cubicBezTo>
                    <a:pt x="45270" y="-9955"/>
                    <a:pt x="96509" y="-5054"/>
                    <a:pt x="131918" y="29509"/>
                  </a:cubicBezTo>
                  <a:cubicBezTo>
                    <a:pt x="167327" y="64035"/>
                    <a:pt x="173493" y="115069"/>
                    <a:pt x="145620" y="143576"/>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2" name="Freeform 271">
              <a:extLst>
                <a:ext uri="{FF2B5EF4-FFF2-40B4-BE49-F238E27FC236}">
                  <a16:creationId xmlns:a16="http://schemas.microsoft.com/office/drawing/2014/main" id="{E14FF07F-391E-FAEE-E16B-8AF8E5411DC0}"/>
                </a:ext>
              </a:extLst>
            </p:cNvPr>
            <p:cNvSpPr/>
            <p:nvPr/>
          </p:nvSpPr>
          <p:spPr>
            <a:xfrm>
              <a:off x="3033430" y="-1652039"/>
              <a:ext cx="148335" cy="127702"/>
            </a:xfrm>
            <a:custGeom>
              <a:avLst/>
              <a:gdLst>
                <a:gd name="connsiteX0" fmla="*/ 267 w 148335"/>
                <a:gd name="connsiteY0" fmla="*/ 78227 h 127702"/>
                <a:gd name="connsiteX1" fmla="*/ 16457 w 148335"/>
                <a:gd name="connsiteY1" fmla="*/ 98194 h 127702"/>
                <a:gd name="connsiteX2" fmla="*/ 130906 w 148335"/>
                <a:gd name="connsiteY2" fmla="*/ 109186 h 127702"/>
                <a:gd name="connsiteX3" fmla="*/ 134151 w 148335"/>
                <a:gd name="connsiteY3" fmla="*/ 16310 h 127702"/>
                <a:gd name="connsiteX4" fmla="*/ 267 w 148335"/>
                <a:gd name="connsiteY4" fmla="*/ 78227 h 127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335" h="127702">
                  <a:moveTo>
                    <a:pt x="267" y="78227"/>
                  </a:moveTo>
                  <a:cubicBezTo>
                    <a:pt x="4738" y="85255"/>
                    <a:pt x="10111" y="92031"/>
                    <a:pt x="16457" y="98194"/>
                  </a:cubicBezTo>
                  <a:cubicBezTo>
                    <a:pt x="51866" y="132756"/>
                    <a:pt x="103069" y="137658"/>
                    <a:pt x="130906" y="109186"/>
                  </a:cubicBezTo>
                  <a:cubicBezTo>
                    <a:pt x="153442" y="86120"/>
                    <a:pt x="153694" y="48206"/>
                    <a:pt x="134151" y="16310"/>
                  </a:cubicBezTo>
                  <a:cubicBezTo>
                    <a:pt x="31818" y="-37426"/>
                    <a:pt x="-3483" y="57036"/>
                    <a:pt x="267" y="78227"/>
                  </a:cubicBezTo>
                </a:path>
              </a:pathLst>
            </a:custGeom>
            <a:solidFill>
              <a:srgbClr val="A87B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3" name="Freeform 272">
              <a:extLst>
                <a:ext uri="{FF2B5EF4-FFF2-40B4-BE49-F238E27FC236}">
                  <a16:creationId xmlns:a16="http://schemas.microsoft.com/office/drawing/2014/main" id="{307D6579-E4D1-B329-922F-36FF3E9DB7AB}"/>
                </a:ext>
              </a:extLst>
            </p:cNvPr>
            <p:cNvSpPr/>
            <p:nvPr/>
          </p:nvSpPr>
          <p:spPr>
            <a:xfrm>
              <a:off x="2522414" y="-2427804"/>
              <a:ext cx="350696" cy="624198"/>
            </a:xfrm>
            <a:custGeom>
              <a:avLst/>
              <a:gdLst>
                <a:gd name="connsiteX0" fmla="*/ 133394 w 350696"/>
                <a:gd name="connsiteY0" fmla="*/ 10542 h 624198"/>
                <a:gd name="connsiteX1" fmla="*/ 207962 w 350696"/>
                <a:gd name="connsiteY1" fmla="*/ 242137 h 624198"/>
                <a:gd name="connsiteX2" fmla="*/ 350248 w 350696"/>
                <a:gd name="connsiteY2" fmla="*/ 547074 h 624198"/>
                <a:gd name="connsiteX3" fmla="*/ 218708 w 350696"/>
                <a:gd name="connsiteY3" fmla="*/ 620993 h 624198"/>
                <a:gd name="connsiteX4" fmla="*/ 6397 w 350696"/>
                <a:gd name="connsiteY4" fmla="*/ 97759 h 624198"/>
                <a:gd name="connsiteX5" fmla="*/ 133394 w 350696"/>
                <a:gd name="connsiteY5" fmla="*/ 10542 h 624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696" h="624198">
                  <a:moveTo>
                    <a:pt x="133394" y="10542"/>
                  </a:moveTo>
                  <a:cubicBezTo>
                    <a:pt x="227614" y="58908"/>
                    <a:pt x="199921" y="185373"/>
                    <a:pt x="207962" y="242137"/>
                  </a:cubicBezTo>
                  <a:cubicBezTo>
                    <a:pt x="231905" y="411851"/>
                    <a:pt x="324142" y="504907"/>
                    <a:pt x="350248" y="547074"/>
                  </a:cubicBezTo>
                  <a:cubicBezTo>
                    <a:pt x="359118" y="567401"/>
                    <a:pt x="233672" y="640238"/>
                    <a:pt x="218708" y="620993"/>
                  </a:cubicBezTo>
                  <a:cubicBezTo>
                    <a:pt x="171435" y="534099"/>
                    <a:pt x="-39108" y="311046"/>
                    <a:pt x="6397" y="97759"/>
                  </a:cubicBezTo>
                  <a:cubicBezTo>
                    <a:pt x="26229" y="4559"/>
                    <a:pt x="82336" y="-15623"/>
                    <a:pt x="133394" y="10542"/>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4" name="Freeform 273">
              <a:extLst>
                <a:ext uri="{FF2B5EF4-FFF2-40B4-BE49-F238E27FC236}">
                  <a16:creationId xmlns:a16="http://schemas.microsoft.com/office/drawing/2014/main" id="{D7553CC4-95AB-7884-2D3B-5D70161DDD47}"/>
                </a:ext>
              </a:extLst>
            </p:cNvPr>
            <p:cNvSpPr/>
            <p:nvPr/>
          </p:nvSpPr>
          <p:spPr>
            <a:xfrm>
              <a:off x="2706902" y="-1928160"/>
              <a:ext cx="166207" cy="124553"/>
            </a:xfrm>
            <a:custGeom>
              <a:avLst/>
              <a:gdLst>
                <a:gd name="connsiteX0" fmla="*/ 165759 w 166207"/>
                <a:gd name="connsiteY0" fmla="*/ 47429 h 124553"/>
                <a:gd name="connsiteX1" fmla="*/ 34219 w 166207"/>
                <a:gd name="connsiteY1" fmla="*/ 121348 h 124553"/>
                <a:gd name="connsiteX2" fmla="*/ 0 w 166207"/>
                <a:gd name="connsiteY2" fmla="*/ 68801 h 124553"/>
                <a:gd name="connsiteX3" fmla="*/ 131684 w 166207"/>
                <a:gd name="connsiteY3" fmla="*/ 0 h 124553"/>
                <a:gd name="connsiteX4" fmla="*/ 165759 w 166207"/>
                <a:gd name="connsiteY4" fmla="*/ 47429 h 124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07" h="124553">
                  <a:moveTo>
                    <a:pt x="165759" y="47429"/>
                  </a:moveTo>
                  <a:cubicBezTo>
                    <a:pt x="174629" y="67756"/>
                    <a:pt x="49183" y="140593"/>
                    <a:pt x="34219" y="121348"/>
                  </a:cubicBezTo>
                  <a:cubicBezTo>
                    <a:pt x="26539" y="107256"/>
                    <a:pt x="14531" y="89488"/>
                    <a:pt x="0" y="68801"/>
                  </a:cubicBezTo>
                  <a:cubicBezTo>
                    <a:pt x="46623" y="51538"/>
                    <a:pt x="90434" y="29229"/>
                    <a:pt x="131684" y="0"/>
                  </a:cubicBezTo>
                  <a:cubicBezTo>
                    <a:pt x="146180" y="20038"/>
                    <a:pt x="158512" y="35752"/>
                    <a:pt x="165759" y="47429"/>
                  </a:cubicBezTo>
                </a:path>
              </a:pathLst>
            </a:custGeom>
            <a:solidFill>
              <a:srgbClr val="229AC5"/>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5" name="Freeform 274">
              <a:extLst>
                <a:ext uri="{FF2B5EF4-FFF2-40B4-BE49-F238E27FC236}">
                  <a16:creationId xmlns:a16="http://schemas.microsoft.com/office/drawing/2014/main" id="{0B9986B4-5D66-7303-59D0-9443ECE615BD}"/>
                </a:ext>
              </a:extLst>
            </p:cNvPr>
            <p:cNvSpPr/>
            <p:nvPr/>
          </p:nvSpPr>
          <p:spPr>
            <a:xfrm>
              <a:off x="2520054" y="-2330056"/>
              <a:ext cx="204408" cy="496250"/>
            </a:xfrm>
            <a:custGeom>
              <a:avLst/>
              <a:gdLst>
                <a:gd name="connsiteX0" fmla="*/ 19394 w 204408"/>
                <a:gd name="connsiteY0" fmla="*/ 155814 h 496250"/>
                <a:gd name="connsiteX1" fmla="*/ 8757 w 204408"/>
                <a:gd name="connsiteY1" fmla="*/ 11 h 496250"/>
                <a:gd name="connsiteX2" fmla="*/ 11606 w 204408"/>
                <a:gd name="connsiteY2" fmla="*/ 157868 h 496250"/>
                <a:gd name="connsiteX3" fmla="*/ 183711 w 204408"/>
                <a:gd name="connsiteY3" fmla="*/ 469725 h 496250"/>
                <a:gd name="connsiteX4" fmla="*/ 204409 w 204408"/>
                <a:gd name="connsiteY4" fmla="*/ 496250 h 496250"/>
                <a:gd name="connsiteX5" fmla="*/ 191932 w 204408"/>
                <a:gd name="connsiteY5" fmla="*/ 468860 h 496250"/>
                <a:gd name="connsiteX6" fmla="*/ 19394 w 204408"/>
                <a:gd name="connsiteY6" fmla="*/ 155814 h 49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408" h="496250">
                  <a:moveTo>
                    <a:pt x="19394" y="155814"/>
                  </a:moveTo>
                  <a:cubicBezTo>
                    <a:pt x="-6712" y="61100"/>
                    <a:pt x="12147" y="-61"/>
                    <a:pt x="8757" y="11"/>
                  </a:cubicBezTo>
                  <a:cubicBezTo>
                    <a:pt x="9154" y="-962"/>
                    <a:pt x="-12950" y="60667"/>
                    <a:pt x="11606" y="157868"/>
                  </a:cubicBezTo>
                  <a:cubicBezTo>
                    <a:pt x="32520" y="249771"/>
                    <a:pt x="102761" y="356522"/>
                    <a:pt x="183711" y="469725"/>
                  </a:cubicBezTo>
                  <a:lnTo>
                    <a:pt x="204409" y="496250"/>
                  </a:lnTo>
                  <a:lnTo>
                    <a:pt x="191932" y="468860"/>
                  </a:lnTo>
                  <a:cubicBezTo>
                    <a:pt x="109828" y="354468"/>
                    <a:pt x="42075" y="246419"/>
                    <a:pt x="19394" y="155814"/>
                  </a:cubicBezTo>
                </a:path>
              </a:pathLst>
            </a:custGeom>
            <a:solidFill>
              <a:srgbClr val="84D2E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6" name="Freeform 275">
              <a:extLst>
                <a:ext uri="{FF2B5EF4-FFF2-40B4-BE49-F238E27FC236}">
                  <a16:creationId xmlns:a16="http://schemas.microsoft.com/office/drawing/2014/main" id="{4B8B584A-F91E-3BB1-B0E5-0D20DCF5CEA1}"/>
                </a:ext>
              </a:extLst>
            </p:cNvPr>
            <p:cNvSpPr/>
            <p:nvPr/>
          </p:nvSpPr>
          <p:spPr>
            <a:xfrm>
              <a:off x="2730376" y="-2185676"/>
              <a:ext cx="134857" cy="293881"/>
            </a:xfrm>
            <a:custGeom>
              <a:avLst/>
              <a:gdLst>
                <a:gd name="connsiteX0" fmla="*/ 48570 w 134857"/>
                <a:gd name="connsiteY0" fmla="*/ 149540 h 293881"/>
                <a:gd name="connsiteX1" fmla="*/ 0 w 134857"/>
                <a:gd name="connsiteY1" fmla="*/ 9 h 293881"/>
                <a:gd name="connsiteX2" fmla="*/ 41287 w 134857"/>
                <a:gd name="connsiteY2" fmla="*/ 152964 h 293881"/>
                <a:gd name="connsiteX3" fmla="*/ 103992 w 134857"/>
                <a:gd name="connsiteY3" fmla="*/ 260292 h 293881"/>
                <a:gd name="connsiteX4" fmla="*/ 134857 w 134857"/>
                <a:gd name="connsiteY4" fmla="*/ 293882 h 293881"/>
                <a:gd name="connsiteX5" fmla="*/ 111997 w 134857"/>
                <a:gd name="connsiteY5" fmla="*/ 258706 h 293881"/>
                <a:gd name="connsiteX6" fmla="*/ 48570 w 134857"/>
                <a:gd name="connsiteY6" fmla="*/ 149540 h 293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857" h="293881">
                  <a:moveTo>
                    <a:pt x="48570" y="149540"/>
                  </a:moveTo>
                  <a:cubicBezTo>
                    <a:pt x="7933" y="61025"/>
                    <a:pt x="3426" y="-856"/>
                    <a:pt x="0" y="9"/>
                  </a:cubicBezTo>
                  <a:cubicBezTo>
                    <a:pt x="361" y="-496"/>
                    <a:pt x="1911" y="62070"/>
                    <a:pt x="41287" y="152964"/>
                  </a:cubicBezTo>
                  <a:cubicBezTo>
                    <a:pt x="55962" y="186554"/>
                    <a:pt x="77994" y="222738"/>
                    <a:pt x="103992" y="260292"/>
                  </a:cubicBezTo>
                  <a:lnTo>
                    <a:pt x="134857" y="293882"/>
                  </a:lnTo>
                  <a:lnTo>
                    <a:pt x="111997" y="258706"/>
                  </a:lnTo>
                  <a:cubicBezTo>
                    <a:pt x="85674" y="221657"/>
                    <a:pt x="63895" y="182517"/>
                    <a:pt x="48570" y="149540"/>
                  </a:cubicBezTo>
                </a:path>
              </a:pathLst>
            </a:custGeom>
            <a:solidFill>
              <a:srgbClr val="84D2E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7" name="Freeform 276">
              <a:extLst>
                <a:ext uri="{FF2B5EF4-FFF2-40B4-BE49-F238E27FC236}">
                  <a16:creationId xmlns:a16="http://schemas.microsoft.com/office/drawing/2014/main" id="{F0A88803-625D-7796-69D3-189F72F26043}"/>
                </a:ext>
              </a:extLst>
            </p:cNvPr>
            <p:cNvSpPr/>
            <p:nvPr/>
          </p:nvSpPr>
          <p:spPr>
            <a:xfrm>
              <a:off x="2362806" y="-3345646"/>
              <a:ext cx="847931" cy="854852"/>
            </a:xfrm>
            <a:custGeom>
              <a:avLst/>
              <a:gdLst>
                <a:gd name="connsiteX0" fmla="*/ 689857 w 847931"/>
                <a:gd name="connsiteY0" fmla="*/ 536445 h 854852"/>
                <a:gd name="connsiteX1" fmla="*/ 807731 w 847931"/>
                <a:gd name="connsiteY1" fmla="*/ 547149 h 854852"/>
                <a:gd name="connsiteX2" fmla="*/ 823705 w 847931"/>
                <a:gd name="connsiteY2" fmla="*/ 459859 h 854852"/>
                <a:gd name="connsiteX3" fmla="*/ 847323 w 847931"/>
                <a:gd name="connsiteY3" fmla="*/ 427062 h 854852"/>
                <a:gd name="connsiteX4" fmla="*/ 822443 w 847931"/>
                <a:gd name="connsiteY4" fmla="*/ 381291 h 854852"/>
                <a:gd name="connsiteX5" fmla="*/ 526622 w 847931"/>
                <a:gd name="connsiteY5" fmla="*/ 16816 h 854852"/>
                <a:gd name="connsiteX6" fmla="*/ 16219 w 847931"/>
                <a:gd name="connsiteY6" fmla="*/ 309139 h 854852"/>
                <a:gd name="connsiteX7" fmla="*/ 298338 w 847931"/>
                <a:gd name="connsiteY7" fmla="*/ 838030 h 854852"/>
                <a:gd name="connsiteX8" fmla="*/ 698692 w 847931"/>
                <a:gd name="connsiteY8" fmla="*/ 735027 h 854852"/>
                <a:gd name="connsiteX9" fmla="*/ 749894 w 847931"/>
                <a:gd name="connsiteY9" fmla="*/ 675921 h 854852"/>
                <a:gd name="connsiteX10" fmla="*/ 689857 w 847931"/>
                <a:gd name="connsiteY10" fmla="*/ 536445 h 85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7931" h="854852">
                  <a:moveTo>
                    <a:pt x="689857" y="536445"/>
                  </a:moveTo>
                  <a:cubicBezTo>
                    <a:pt x="731468" y="544482"/>
                    <a:pt x="790207" y="550356"/>
                    <a:pt x="807731" y="547149"/>
                  </a:cubicBezTo>
                  <a:cubicBezTo>
                    <a:pt x="812419" y="534931"/>
                    <a:pt x="821578" y="488403"/>
                    <a:pt x="823705" y="459859"/>
                  </a:cubicBezTo>
                  <a:cubicBezTo>
                    <a:pt x="835460" y="454813"/>
                    <a:pt x="844943" y="442704"/>
                    <a:pt x="847323" y="427062"/>
                  </a:cubicBezTo>
                  <a:cubicBezTo>
                    <a:pt x="850713" y="405582"/>
                    <a:pt x="839607" y="385940"/>
                    <a:pt x="822443" y="381291"/>
                  </a:cubicBezTo>
                  <a:cubicBezTo>
                    <a:pt x="804847" y="214064"/>
                    <a:pt x="692309" y="66263"/>
                    <a:pt x="526622" y="16816"/>
                  </a:cubicBezTo>
                  <a:cubicBezTo>
                    <a:pt x="307785" y="-48526"/>
                    <a:pt x="79285" y="82337"/>
                    <a:pt x="16219" y="309139"/>
                  </a:cubicBezTo>
                  <a:cubicBezTo>
                    <a:pt x="-46810" y="535832"/>
                    <a:pt x="79429" y="772653"/>
                    <a:pt x="298338" y="838030"/>
                  </a:cubicBezTo>
                  <a:cubicBezTo>
                    <a:pt x="445023" y="881855"/>
                    <a:pt x="596070" y="837454"/>
                    <a:pt x="698692" y="735027"/>
                  </a:cubicBezTo>
                  <a:cubicBezTo>
                    <a:pt x="707093" y="726666"/>
                    <a:pt x="723067" y="717403"/>
                    <a:pt x="749894" y="675921"/>
                  </a:cubicBezTo>
                  <a:cubicBezTo>
                    <a:pt x="654016" y="656928"/>
                    <a:pt x="689857" y="536445"/>
                    <a:pt x="689857" y="536445"/>
                  </a:cubicBezTo>
                </a:path>
              </a:pathLst>
            </a:custGeom>
            <a:solidFill>
              <a:srgbClr val="BE8F7F"/>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8" name="Freeform 277">
              <a:extLst>
                <a:ext uri="{FF2B5EF4-FFF2-40B4-BE49-F238E27FC236}">
                  <a16:creationId xmlns:a16="http://schemas.microsoft.com/office/drawing/2014/main" id="{26D80065-147F-3814-4924-CCB5B4C90B2E}"/>
                </a:ext>
              </a:extLst>
            </p:cNvPr>
            <p:cNvSpPr/>
            <p:nvPr/>
          </p:nvSpPr>
          <p:spPr>
            <a:xfrm>
              <a:off x="3040856" y="-3039002"/>
              <a:ext cx="60518" cy="58619"/>
            </a:xfrm>
            <a:custGeom>
              <a:avLst/>
              <a:gdLst>
                <a:gd name="connsiteX0" fmla="*/ 59296 w 60518"/>
                <a:gd name="connsiteY0" fmla="*/ 34174 h 58619"/>
                <a:gd name="connsiteX1" fmla="*/ 26555 w 60518"/>
                <a:gd name="connsiteY1" fmla="*/ 22713 h 58619"/>
                <a:gd name="connsiteX2" fmla="*/ 2685 w 60518"/>
                <a:gd name="connsiteY2" fmla="*/ 52266 h 58619"/>
                <a:gd name="connsiteX3" fmla="*/ 18442 w 60518"/>
                <a:gd name="connsiteY3" fmla="*/ 981 h 58619"/>
                <a:gd name="connsiteX4" fmla="*/ 59296 w 60518"/>
                <a:gd name="connsiteY4" fmla="*/ 34174 h 58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18" h="58619">
                  <a:moveTo>
                    <a:pt x="59296" y="34174"/>
                  </a:moveTo>
                  <a:cubicBezTo>
                    <a:pt x="66219" y="57492"/>
                    <a:pt x="42168" y="17740"/>
                    <a:pt x="26555" y="22713"/>
                  </a:cubicBezTo>
                  <a:cubicBezTo>
                    <a:pt x="10942" y="27723"/>
                    <a:pt x="9608" y="75548"/>
                    <a:pt x="2685" y="52266"/>
                  </a:cubicBezTo>
                  <a:cubicBezTo>
                    <a:pt x="-4274" y="28840"/>
                    <a:pt x="2757" y="5955"/>
                    <a:pt x="18442" y="981"/>
                  </a:cubicBezTo>
                  <a:cubicBezTo>
                    <a:pt x="34019" y="-4065"/>
                    <a:pt x="52373" y="10856"/>
                    <a:pt x="59296" y="34174"/>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79" name="Freeform 278">
              <a:extLst>
                <a:ext uri="{FF2B5EF4-FFF2-40B4-BE49-F238E27FC236}">
                  <a16:creationId xmlns:a16="http://schemas.microsoft.com/office/drawing/2014/main" id="{DB8FC2D7-279F-F7D2-48B6-8B30251A877E}"/>
                </a:ext>
              </a:extLst>
            </p:cNvPr>
            <p:cNvSpPr/>
            <p:nvPr/>
          </p:nvSpPr>
          <p:spPr>
            <a:xfrm>
              <a:off x="2986977" y="-3152742"/>
              <a:ext cx="80519" cy="51542"/>
            </a:xfrm>
            <a:custGeom>
              <a:avLst/>
              <a:gdLst>
                <a:gd name="connsiteX0" fmla="*/ 80038 w 80519"/>
                <a:gd name="connsiteY0" fmla="*/ 21809 h 51542"/>
                <a:gd name="connsiteX1" fmla="*/ 36876 w 80519"/>
                <a:gd name="connsiteY1" fmla="*/ 18709 h 51542"/>
                <a:gd name="connsiteX2" fmla="*/ 1251 w 80519"/>
                <a:gd name="connsiteY2" fmla="*/ 51362 h 51542"/>
                <a:gd name="connsiteX3" fmla="*/ 29376 w 80519"/>
                <a:gd name="connsiteY3" fmla="*/ 3428 h 51542"/>
                <a:gd name="connsiteX4" fmla="*/ 80038 w 80519"/>
                <a:gd name="connsiteY4" fmla="*/ 21809 h 51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19" h="51542">
                  <a:moveTo>
                    <a:pt x="80038" y="21809"/>
                  </a:moveTo>
                  <a:cubicBezTo>
                    <a:pt x="76648" y="27035"/>
                    <a:pt x="56997" y="9447"/>
                    <a:pt x="36876" y="18709"/>
                  </a:cubicBezTo>
                  <a:cubicBezTo>
                    <a:pt x="17080" y="31468"/>
                    <a:pt x="5470" y="53776"/>
                    <a:pt x="1251" y="51362"/>
                  </a:cubicBezTo>
                  <a:cubicBezTo>
                    <a:pt x="-2391" y="50533"/>
                    <a:pt x="493" y="22818"/>
                    <a:pt x="29376" y="3428"/>
                  </a:cubicBezTo>
                  <a:cubicBezTo>
                    <a:pt x="66300" y="-10447"/>
                    <a:pt x="83716" y="22313"/>
                    <a:pt x="80038" y="21809"/>
                  </a:cubicBezTo>
                </a:path>
              </a:pathLst>
            </a:custGeom>
            <a:solidFill>
              <a:srgbClr val="231F20"/>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0" name="Freeform 279">
              <a:extLst>
                <a:ext uri="{FF2B5EF4-FFF2-40B4-BE49-F238E27FC236}">
                  <a16:creationId xmlns:a16="http://schemas.microsoft.com/office/drawing/2014/main" id="{35662C6F-1A78-8457-5D34-85479D8D84A7}"/>
                </a:ext>
              </a:extLst>
            </p:cNvPr>
            <p:cNvSpPr/>
            <p:nvPr/>
          </p:nvSpPr>
          <p:spPr>
            <a:xfrm>
              <a:off x="2939151" y="-2937078"/>
              <a:ext cx="122384" cy="67048"/>
            </a:xfrm>
            <a:custGeom>
              <a:avLst/>
              <a:gdLst>
                <a:gd name="connsiteX0" fmla="*/ 122383 w 122384"/>
                <a:gd name="connsiteY0" fmla="*/ 32803 h 67048"/>
                <a:gd name="connsiteX1" fmla="*/ 61589 w 122384"/>
                <a:gd name="connsiteY1" fmla="*/ 67042 h 67048"/>
                <a:gd name="connsiteX2" fmla="*/ 1 w 122384"/>
                <a:gd name="connsiteY2" fmla="*/ 34245 h 67048"/>
                <a:gd name="connsiteX3" fmla="*/ 60903 w 122384"/>
                <a:gd name="connsiteY3" fmla="*/ 7 h 67048"/>
                <a:gd name="connsiteX4" fmla="*/ 122383 w 122384"/>
                <a:gd name="connsiteY4" fmla="*/ 32803 h 67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84" h="67048">
                  <a:moveTo>
                    <a:pt x="122383" y="32803"/>
                  </a:moveTo>
                  <a:cubicBezTo>
                    <a:pt x="122635" y="51292"/>
                    <a:pt x="95447" y="66681"/>
                    <a:pt x="61589" y="67042"/>
                  </a:cubicBezTo>
                  <a:cubicBezTo>
                    <a:pt x="27802" y="67402"/>
                    <a:pt x="254" y="52734"/>
                    <a:pt x="1" y="34245"/>
                  </a:cubicBezTo>
                  <a:cubicBezTo>
                    <a:pt x="-215" y="15720"/>
                    <a:pt x="27117" y="403"/>
                    <a:pt x="60903" y="7"/>
                  </a:cubicBezTo>
                  <a:cubicBezTo>
                    <a:pt x="94726" y="-354"/>
                    <a:pt x="122310" y="14242"/>
                    <a:pt x="122383" y="32803"/>
                  </a:cubicBezTo>
                </a:path>
              </a:pathLst>
            </a:custGeom>
            <a:solidFill>
              <a:srgbClr val="BE6B8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1" name="Freeform 280">
              <a:extLst>
                <a:ext uri="{FF2B5EF4-FFF2-40B4-BE49-F238E27FC236}">
                  <a16:creationId xmlns:a16="http://schemas.microsoft.com/office/drawing/2014/main" id="{E79EB396-16C9-0E71-1320-B8A7674E5581}"/>
                </a:ext>
              </a:extLst>
            </p:cNvPr>
            <p:cNvSpPr/>
            <p:nvPr/>
          </p:nvSpPr>
          <p:spPr>
            <a:xfrm>
              <a:off x="2213108" y="-3536718"/>
              <a:ext cx="920053" cy="1004730"/>
            </a:xfrm>
            <a:custGeom>
              <a:avLst/>
              <a:gdLst>
                <a:gd name="connsiteX0" fmla="*/ 33873 w 920053"/>
                <a:gd name="connsiteY0" fmla="*/ 602674 h 1004730"/>
                <a:gd name="connsiteX1" fmla="*/ 483 w 920053"/>
                <a:gd name="connsiteY1" fmla="*/ 558380 h 1004730"/>
                <a:gd name="connsiteX2" fmla="*/ 24966 w 920053"/>
                <a:gd name="connsiteY2" fmla="*/ 503851 h 1004730"/>
                <a:gd name="connsiteX3" fmla="*/ 10615 w 920053"/>
                <a:gd name="connsiteY3" fmla="*/ 472893 h 1004730"/>
                <a:gd name="connsiteX4" fmla="*/ 38596 w 920053"/>
                <a:gd name="connsiteY4" fmla="*/ 416093 h 1004730"/>
                <a:gd name="connsiteX5" fmla="*/ 30339 w 920053"/>
                <a:gd name="connsiteY5" fmla="*/ 393280 h 1004730"/>
                <a:gd name="connsiteX6" fmla="*/ 76818 w 920053"/>
                <a:gd name="connsiteY6" fmla="*/ 330137 h 1004730"/>
                <a:gd name="connsiteX7" fmla="*/ 77215 w 920053"/>
                <a:gd name="connsiteY7" fmla="*/ 330137 h 1004730"/>
                <a:gd name="connsiteX8" fmla="*/ 123874 w 920053"/>
                <a:gd name="connsiteY8" fmla="*/ 270598 h 1004730"/>
                <a:gd name="connsiteX9" fmla="*/ 139884 w 920053"/>
                <a:gd name="connsiteY9" fmla="*/ 271139 h 1004730"/>
                <a:gd name="connsiteX10" fmla="*/ 136278 w 920053"/>
                <a:gd name="connsiteY10" fmla="*/ 257876 h 1004730"/>
                <a:gd name="connsiteX11" fmla="*/ 182829 w 920053"/>
                <a:gd name="connsiteY11" fmla="*/ 194770 h 1004730"/>
                <a:gd name="connsiteX12" fmla="*/ 198730 w 920053"/>
                <a:gd name="connsiteY12" fmla="*/ 195274 h 1004730"/>
                <a:gd name="connsiteX13" fmla="*/ 244344 w 920053"/>
                <a:gd name="connsiteY13" fmla="*/ 151449 h 1004730"/>
                <a:gd name="connsiteX14" fmla="*/ 266231 w 920053"/>
                <a:gd name="connsiteY14" fmla="*/ 153143 h 1004730"/>
                <a:gd name="connsiteX15" fmla="*/ 312494 w 920053"/>
                <a:gd name="connsiteY15" fmla="*/ 105462 h 1004730"/>
                <a:gd name="connsiteX16" fmla="*/ 341557 w 920053"/>
                <a:gd name="connsiteY16" fmla="*/ 109895 h 1004730"/>
                <a:gd name="connsiteX17" fmla="*/ 385800 w 920053"/>
                <a:gd name="connsiteY17" fmla="*/ 71512 h 1004730"/>
                <a:gd name="connsiteX18" fmla="*/ 412014 w 920053"/>
                <a:gd name="connsiteY18" fmla="*/ 74863 h 1004730"/>
                <a:gd name="connsiteX19" fmla="*/ 450019 w 920053"/>
                <a:gd name="connsiteY19" fmla="*/ 49743 h 1004730"/>
                <a:gd name="connsiteX20" fmla="*/ 481282 w 920053"/>
                <a:gd name="connsiteY20" fmla="*/ 55113 h 1004730"/>
                <a:gd name="connsiteX21" fmla="*/ 504179 w 920053"/>
                <a:gd name="connsiteY21" fmla="*/ 45887 h 1004730"/>
                <a:gd name="connsiteX22" fmla="*/ 550009 w 920053"/>
                <a:gd name="connsiteY22" fmla="*/ 62466 h 1004730"/>
                <a:gd name="connsiteX23" fmla="*/ 589961 w 920053"/>
                <a:gd name="connsiteY23" fmla="*/ 33994 h 1004730"/>
                <a:gd name="connsiteX24" fmla="*/ 636837 w 920053"/>
                <a:gd name="connsiteY24" fmla="*/ 51545 h 1004730"/>
                <a:gd name="connsiteX25" fmla="*/ 670515 w 920053"/>
                <a:gd name="connsiteY25" fmla="*/ 32444 h 1004730"/>
                <a:gd name="connsiteX26" fmla="*/ 707294 w 920053"/>
                <a:gd name="connsiteY26" fmla="*/ 41310 h 1004730"/>
                <a:gd name="connsiteX27" fmla="*/ 752403 w 920053"/>
                <a:gd name="connsiteY27" fmla="*/ 512 h 1004730"/>
                <a:gd name="connsiteX28" fmla="*/ 809771 w 920053"/>
                <a:gd name="connsiteY28" fmla="*/ 35435 h 1004730"/>
                <a:gd name="connsiteX29" fmla="*/ 853474 w 920053"/>
                <a:gd name="connsiteY29" fmla="*/ 82900 h 1004730"/>
                <a:gd name="connsiteX30" fmla="*/ 852681 w 920053"/>
                <a:gd name="connsiteY30" fmla="*/ 101317 h 1004730"/>
                <a:gd name="connsiteX31" fmla="*/ 899087 w 920053"/>
                <a:gd name="connsiteY31" fmla="*/ 149287 h 1004730"/>
                <a:gd name="connsiteX32" fmla="*/ 892236 w 920053"/>
                <a:gd name="connsiteY32" fmla="*/ 184534 h 1004730"/>
                <a:gd name="connsiteX33" fmla="*/ 919568 w 920053"/>
                <a:gd name="connsiteY33" fmla="*/ 225980 h 1004730"/>
                <a:gd name="connsiteX34" fmla="*/ 873089 w 920053"/>
                <a:gd name="connsiteY34" fmla="*/ 289123 h 1004730"/>
                <a:gd name="connsiteX35" fmla="*/ 859712 w 920053"/>
                <a:gd name="connsiteY35" fmla="*/ 289087 h 1004730"/>
                <a:gd name="connsiteX36" fmla="*/ 813017 w 920053"/>
                <a:gd name="connsiteY36" fmla="*/ 346788 h 1004730"/>
                <a:gd name="connsiteX37" fmla="*/ 781069 w 920053"/>
                <a:gd name="connsiteY37" fmla="*/ 341093 h 1004730"/>
                <a:gd name="connsiteX38" fmla="*/ 738557 w 920053"/>
                <a:gd name="connsiteY38" fmla="*/ 374971 h 1004730"/>
                <a:gd name="connsiteX39" fmla="*/ 695323 w 920053"/>
                <a:gd name="connsiteY39" fmla="*/ 360879 h 1004730"/>
                <a:gd name="connsiteX40" fmla="*/ 651260 w 920053"/>
                <a:gd name="connsiteY40" fmla="*/ 399010 h 1004730"/>
                <a:gd name="connsiteX41" fmla="*/ 610226 w 920053"/>
                <a:gd name="connsiteY41" fmla="*/ 387117 h 1004730"/>
                <a:gd name="connsiteX42" fmla="*/ 588591 w 920053"/>
                <a:gd name="connsiteY42" fmla="*/ 395334 h 1004730"/>
                <a:gd name="connsiteX43" fmla="*/ 539335 w 920053"/>
                <a:gd name="connsiteY43" fmla="*/ 374755 h 1004730"/>
                <a:gd name="connsiteX44" fmla="*/ 496462 w 920053"/>
                <a:gd name="connsiteY44" fmla="*/ 409534 h 1004730"/>
                <a:gd name="connsiteX45" fmla="*/ 490080 w 920053"/>
                <a:gd name="connsiteY45" fmla="*/ 409714 h 1004730"/>
                <a:gd name="connsiteX46" fmla="*/ 482292 w 920053"/>
                <a:gd name="connsiteY46" fmla="*/ 426941 h 1004730"/>
                <a:gd name="connsiteX47" fmla="*/ 499563 w 920053"/>
                <a:gd name="connsiteY47" fmla="*/ 460711 h 1004730"/>
                <a:gd name="connsiteX48" fmla="*/ 498626 w 920053"/>
                <a:gd name="connsiteY48" fmla="*/ 479993 h 1004730"/>
                <a:gd name="connsiteX49" fmla="*/ 532989 w 920053"/>
                <a:gd name="connsiteY49" fmla="*/ 524719 h 1004730"/>
                <a:gd name="connsiteX50" fmla="*/ 529167 w 920053"/>
                <a:gd name="connsiteY50" fmla="*/ 553371 h 1004730"/>
                <a:gd name="connsiteX51" fmla="*/ 547845 w 920053"/>
                <a:gd name="connsiteY51" fmla="*/ 588402 h 1004730"/>
                <a:gd name="connsiteX52" fmla="*/ 532845 w 920053"/>
                <a:gd name="connsiteY52" fmla="*/ 634822 h 1004730"/>
                <a:gd name="connsiteX53" fmla="*/ 537929 w 920053"/>
                <a:gd name="connsiteY53" fmla="*/ 650247 h 1004730"/>
                <a:gd name="connsiteX54" fmla="*/ 512869 w 920053"/>
                <a:gd name="connsiteY54" fmla="*/ 695730 h 1004730"/>
                <a:gd name="connsiteX55" fmla="*/ 517665 w 920053"/>
                <a:gd name="connsiteY55" fmla="*/ 709678 h 1004730"/>
                <a:gd name="connsiteX56" fmla="*/ 487556 w 920053"/>
                <a:gd name="connsiteY56" fmla="*/ 750403 h 1004730"/>
                <a:gd name="connsiteX57" fmla="*/ 480020 w 920053"/>
                <a:gd name="connsiteY57" fmla="*/ 750547 h 1004730"/>
                <a:gd name="connsiteX58" fmla="*/ 457556 w 920053"/>
                <a:gd name="connsiteY58" fmla="*/ 763702 h 1004730"/>
                <a:gd name="connsiteX59" fmla="*/ 418252 w 920053"/>
                <a:gd name="connsiteY59" fmla="*/ 732527 h 1004730"/>
                <a:gd name="connsiteX60" fmla="*/ 296232 w 920053"/>
                <a:gd name="connsiteY60" fmla="*/ 736996 h 1004730"/>
                <a:gd name="connsiteX61" fmla="*/ 369213 w 920053"/>
                <a:gd name="connsiteY61" fmla="*/ 830845 h 1004730"/>
                <a:gd name="connsiteX62" fmla="*/ 367374 w 920053"/>
                <a:gd name="connsiteY62" fmla="*/ 847712 h 1004730"/>
                <a:gd name="connsiteX63" fmla="*/ 391064 w 920053"/>
                <a:gd name="connsiteY63" fmla="*/ 877157 h 1004730"/>
                <a:gd name="connsiteX64" fmla="*/ 386737 w 920053"/>
                <a:gd name="connsiteY64" fmla="*/ 899682 h 1004730"/>
                <a:gd name="connsiteX65" fmla="*/ 396653 w 920053"/>
                <a:gd name="connsiteY65" fmla="*/ 920297 h 1004730"/>
                <a:gd name="connsiteX66" fmla="*/ 391605 w 920053"/>
                <a:gd name="connsiteY66" fmla="*/ 944048 h 1004730"/>
                <a:gd name="connsiteX67" fmla="*/ 400440 w 920053"/>
                <a:gd name="connsiteY67" fmla="*/ 963654 h 1004730"/>
                <a:gd name="connsiteX68" fmla="*/ 370475 w 920053"/>
                <a:gd name="connsiteY68" fmla="*/ 1004379 h 1004730"/>
                <a:gd name="connsiteX69" fmla="*/ 322410 w 920053"/>
                <a:gd name="connsiteY69" fmla="*/ 974069 h 1004730"/>
                <a:gd name="connsiteX70" fmla="*/ 295222 w 920053"/>
                <a:gd name="connsiteY70" fmla="*/ 981890 h 1004730"/>
                <a:gd name="connsiteX71" fmla="*/ 235005 w 920053"/>
                <a:gd name="connsiteY71" fmla="*/ 936768 h 1004730"/>
                <a:gd name="connsiteX72" fmla="*/ 221159 w 920053"/>
                <a:gd name="connsiteY72" fmla="*/ 940948 h 1004730"/>
                <a:gd name="connsiteX73" fmla="*/ 160184 w 920053"/>
                <a:gd name="connsiteY73" fmla="*/ 892871 h 1004730"/>
                <a:gd name="connsiteX74" fmla="*/ 122504 w 920053"/>
                <a:gd name="connsiteY74" fmla="*/ 846775 h 1004730"/>
                <a:gd name="connsiteX75" fmla="*/ 122756 w 920053"/>
                <a:gd name="connsiteY75" fmla="*/ 831386 h 1004730"/>
                <a:gd name="connsiteX76" fmla="*/ 77287 w 920053"/>
                <a:gd name="connsiteY76" fmla="*/ 783632 h 1004730"/>
                <a:gd name="connsiteX77" fmla="*/ 81578 w 920053"/>
                <a:gd name="connsiteY77" fmla="*/ 753467 h 1004730"/>
                <a:gd name="connsiteX78" fmla="*/ 44474 w 920053"/>
                <a:gd name="connsiteY78" fmla="*/ 707659 h 1004730"/>
                <a:gd name="connsiteX79" fmla="*/ 48188 w 920053"/>
                <a:gd name="connsiteY79" fmla="*/ 679404 h 1004730"/>
                <a:gd name="connsiteX80" fmla="*/ 25291 w 920053"/>
                <a:gd name="connsiteY80" fmla="*/ 640841 h 1004730"/>
                <a:gd name="connsiteX81" fmla="*/ 33873 w 920053"/>
                <a:gd name="connsiteY81" fmla="*/ 602674 h 100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920053" h="1004730">
                  <a:moveTo>
                    <a:pt x="33873" y="602674"/>
                  </a:moveTo>
                  <a:cubicBezTo>
                    <a:pt x="16493" y="595358"/>
                    <a:pt x="3223" y="578995"/>
                    <a:pt x="483" y="558380"/>
                  </a:cubicBezTo>
                  <a:cubicBezTo>
                    <a:pt x="-2402" y="536071"/>
                    <a:pt x="7875" y="515204"/>
                    <a:pt x="24966" y="503851"/>
                  </a:cubicBezTo>
                  <a:cubicBezTo>
                    <a:pt x="17466" y="495526"/>
                    <a:pt x="12202" y="484894"/>
                    <a:pt x="10615" y="472893"/>
                  </a:cubicBezTo>
                  <a:cubicBezTo>
                    <a:pt x="7550" y="449034"/>
                    <a:pt x="19341" y="426941"/>
                    <a:pt x="38596" y="416093"/>
                  </a:cubicBezTo>
                  <a:cubicBezTo>
                    <a:pt x="34414" y="409354"/>
                    <a:pt x="31421" y="401749"/>
                    <a:pt x="30339" y="393280"/>
                  </a:cubicBezTo>
                  <a:cubicBezTo>
                    <a:pt x="26409" y="362537"/>
                    <a:pt x="47250" y="334282"/>
                    <a:pt x="76818" y="330137"/>
                  </a:cubicBezTo>
                  <a:cubicBezTo>
                    <a:pt x="76962" y="330101"/>
                    <a:pt x="77106" y="330137"/>
                    <a:pt x="77215" y="330137"/>
                  </a:cubicBezTo>
                  <a:cubicBezTo>
                    <a:pt x="75267" y="300800"/>
                    <a:pt x="95352" y="274527"/>
                    <a:pt x="123874" y="270598"/>
                  </a:cubicBezTo>
                  <a:cubicBezTo>
                    <a:pt x="129355" y="269842"/>
                    <a:pt x="134655" y="270238"/>
                    <a:pt x="139884" y="271139"/>
                  </a:cubicBezTo>
                  <a:cubicBezTo>
                    <a:pt x="138225" y="266922"/>
                    <a:pt x="136927" y="262561"/>
                    <a:pt x="136278" y="257876"/>
                  </a:cubicBezTo>
                  <a:cubicBezTo>
                    <a:pt x="132347" y="227170"/>
                    <a:pt x="153225" y="198842"/>
                    <a:pt x="182829" y="194770"/>
                  </a:cubicBezTo>
                  <a:cubicBezTo>
                    <a:pt x="188310" y="194049"/>
                    <a:pt x="193574" y="194373"/>
                    <a:pt x="198730" y="195274"/>
                  </a:cubicBezTo>
                  <a:cubicBezTo>
                    <a:pt x="203418" y="172749"/>
                    <a:pt x="221086" y="154693"/>
                    <a:pt x="244344" y="151449"/>
                  </a:cubicBezTo>
                  <a:cubicBezTo>
                    <a:pt x="251916" y="150440"/>
                    <a:pt x="259344" y="151089"/>
                    <a:pt x="266231" y="153143"/>
                  </a:cubicBezTo>
                  <a:cubicBezTo>
                    <a:pt x="269621" y="128924"/>
                    <a:pt x="287938" y="108849"/>
                    <a:pt x="312494" y="105462"/>
                  </a:cubicBezTo>
                  <a:cubicBezTo>
                    <a:pt x="322734" y="104020"/>
                    <a:pt x="332722" y="105822"/>
                    <a:pt x="341557" y="109895"/>
                  </a:cubicBezTo>
                  <a:cubicBezTo>
                    <a:pt x="347795" y="89964"/>
                    <a:pt x="364381" y="74431"/>
                    <a:pt x="385800" y="71512"/>
                  </a:cubicBezTo>
                  <a:cubicBezTo>
                    <a:pt x="394959" y="70250"/>
                    <a:pt x="403829" y="71656"/>
                    <a:pt x="412014" y="74863"/>
                  </a:cubicBezTo>
                  <a:cubicBezTo>
                    <a:pt x="420344" y="61745"/>
                    <a:pt x="433757" y="52050"/>
                    <a:pt x="450019" y="49743"/>
                  </a:cubicBezTo>
                  <a:cubicBezTo>
                    <a:pt x="461125" y="48266"/>
                    <a:pt x="471943" y="50320"/>
                    <a:pt x="481282" y="55113"/>
                  </a:cubicBezTo>
                  <a:cubicBezTo>
                    <a:pt x="487989" y="50464"/>
                    <a:pt x="495669" y="47076"/>
                    <a:pt x="504179" y="45887"/>
                  </a:cubicBezTo>
                  <a:cubicBezTo>
                    <a:pt x="521811" y="43472"/>
                    <a:pt x="538434" y="50248"/>
                    <a:pt x="550009" y="62466"/>
                  </a:cubicBezTo>
                  <a:cubicBezTo>
                    <a:pt x="557978" y="47509"/>
                    <a:pt x="572365" y="36480"/>
                    <a:pt x="589961" y="33994"/>
                  </a:cubicBezTo>
                  <a:cubicBezTo>
                    <a:pt x="608098" y="31507"/>
                    <a:pt x="625298" y="38679"/>
                    <a:pt x="636837" y="51545"/>
                  </a:cubicBezTo>
                  <a:cubicBezTo>
                    <a:pt x="645166" y="41526"/>
                    <a:pt x="656813" y="34354"/>
                    <a:pt x="670515" y="32444"/>
                  </a:cubicBezTo>
                  <a:cubicBezTo>
                    <a:pt x="683929" y="30606"/>
                    <a:pt x="696729" y="34210"/>
                    <a:pt x="707294" y="41310"/>
                  </a:cubicBezTo>
                  <a:cubicBezTo>
                    <a:pt x="712847" y="20226"/>
                    <a:pt x="730155" y="3576"/>
                    <a:pt x="752403" y="512"/>
                  </a:cubicBezTo>
                  <a:cubicBezTo>
                    <a:pt x="777571" y="-3020"/>
                    <a:pt x="800793" y="12045"/>
                    <a:pt x="809771" y="35435"/>
                  </a:cubicBezTo>
                  <a:cubicBezTo>
                    <a:pt x="832091" y="39796"/>
                    <a:pt x="850265" y="58285"/>
                    <a:pt x="853474" y="82900"/>
                  </a:cubicBezTo>
                  <a:cubicBezTo>
                    <a:pt x="854267" y="89244"/>
                    <a:pt x="853798" y="95370"/>
                    <a:pt x="852681" y="101317"/>
                  </a:cubicBezTo>
                  <a:cubicBezTo>
                    <a:pt x="876226" y="104633"/>
                    <a:pt x="895806" y="123662"/>
                    <a:pt x="899087" y="149287"/>
                  </a:cubicBezTo>
                  <a:cubicBezTo>
                    <a:pt x="900710" y="162009"/>
                    <a:pt x="897933" y="174191"/>
                    <a:pt x="892236" y="184534"/>
                  </a:cubicBezTo>
                  <a:cubicBezTo>
                    <a:pt x="906623" y="192895"/>
                    <a:pt x="917225" y="207708"/>
                    <a:pt x="919568" y="225980"/>
                  </a:cubicBezTo>
                  <a:cubicBezTo>
                    <a:pt x="923535" y="256687"/>
                    <a:pt x="902729" y="284978"/>
                    <a:pt x="873089" y="289123"/>
                  </a:cubicBezTo>
                  <a:cubicBezTo>
                    <a:pt x="868510" y="289736"/>
                    <a:pt x="864039" y="289628"/>
                    <a:pt x="859712" y="289087"/>
                  </a:cubicBezTo>
                  <a:cubicBezTo>
                    <a:pt x="860722" y="317667"/>
                    <a:pt x="840962" y="342931"/>
                    <a:pt x="813017" y="346788"/>
                  </a:cubicBezTo>
                  <a:cubicBezTo>
                    <a:pt x="801622" y="348373"/>
                    <a:pt x="790661" y="346103"/>
                    <a:pt x="781069" y="341093"/>
                  </a:cubicBezTo>
                  <a:cubicBezTo>
                    <a:pt x="773894" y="358753"/>
                    <a:pt x="758280" y="372268"/>
                    <a:pt x="738557" y="374971"/>
                  </a:cubicBezTo>
                  <a:cubicBezTo>
                    <a:pt x="722222" y="377242"/>
                    <a:pt x="706789" y="371547"/>
                    <a:pt x="695323" y="360879"/>
                  </a:cubicBezTo>
                  <a:cubicBezTo>
                    <a:pt x="689013" y="380666"/>
                    <a:pt x="672498" y="396019"/>
                    <a:pt x="651260" y="399010"/>
                  </a:cubicBezTo>
                  <a:cubicBezTo>
                    <a:pt x="635971" y="401100"/>
                    <a:pt x="621404" y="396307"/>
                    <a:pt x="610226" y="387117"/>
                  </a:cubicBezTo>
                  <a:cubicBezTo>
                    <a:pt x="603843" y="391225"/>
                    <a:pt x="596596" y="394253"/>
                    <a:pt x="588591" y="395334"/>
                  </a:cubicBezTo>
                  <a:cubicBezTo>
                    <a:pt x="569119" y="398073"/>
                    <a:pt x="550838" y="389567"/>
                    <a:pt x="539335" y="374755"/>
                  </a:cubicBezTo>
                  <a:cubicBezTo>
                    <a:pt x="532232" y="392883"/>
                    <a:pt x="516511" y="406687"/>
                    <a:pt x="496462" y="409534"/>
                  </a:cubicBezTo>
                  <a:cubicBezTo>
                    <a:pt x="494335" y="409822"/>
                    <a:pt x="492207" y="409678"/>
                    <a:pt x="490080" y="409714"/>
                  </a:cubicBezTo>
                  <a:cubicBezTo>
                    <a:pt x="488457" y="415985"/>
                    <a:pt x="485717" y="421715"/>
                    <a:pt x="482292" y="426941"/>
                  </a:cubicBezTo>
                  <a:cubicBezTo>
                    <a:pt x="491378" y="435483"/>
                    <a:pt x="497797" y="447160"/>
                    <a:pt x="499563" y="460711"/>
                  </a:cubicBezTo>
                  <a:cubicBezTo>
                    <a:pt x="500429" y="467342"/>
                    <a:pt x="499960" y="473758"/>
                    <a:pt x="498626" y="479993"/>
                  </a:cubicBezTo>
                  <a:cubicBezTo>
                    <a:pt x="516511" y="487057"/>
                    <a:pt x="530249" y="503635"/>
                    <a:pt x="532989" y="524719"/>
                  </a:cubicBezTo>
                  <a:cubicBezTo>
                    <a:pt x="534287" y="534810"/>
                    <a:pt x="532701" y="544577"/>
                    <a:pt x="529167" y="553371"/>
                  </a:cubicBezTo>
                  <a:cubicBezTo>
                    <a:pt x="538939" y="562020"/>
                    <a:pt x="546006" y="574166"/>
                    <a:pt x="547845" y="588402"/>
                  </a:cubicBezTo>
                  <a:cubicBezTo>
                    <a:pt x="550117" y="606206"/>
                    <a:pt x="544023" y="622856"/>
                    <a:pt x="532845" y="634822"/>
                  </a:cubicBezTo>
                  <a:cubicBezTo>
                    <a:pt x="535405" y="639399"/>
                    <a:pt x="537208" y="644589"/>
                    <a:pt x="537929" y="650247"/>
                  </a:cubicBezTo>
                  <a:cubicBezTo>
                    <a:pt x="540453" y="669997"/>
                    <a:pt x="529672" y="688198"/>
                    <a:pt x="512869" y="695730"/>
                  </a:cubicBezTo>
                  <a:cubicBezTo>
                    <a:pt x="515285" y="699875"/>
                    <a:pt x="516943" y="704560"/>
                    <a:pt x="517665" y="709678"/>
                  </a:cubicBezTo>
                  <a:cubicBezTo>
                    <a:pt x="520189" y="729464"/>
                    <a:pt x="506775" y="747736"/>
                    <a:pt x="487556" y="750403"/>
                  </a:cubicBezTo>
                  <a:cubicBezTo>
                    <a:pt x="485032" y="750728"/>
                    <a:pt x="482436" y="750764"/>
                    <a:pt x="480020" y="750547"/>
                  </a:cubicBezTo>
                  <a:cubicBezTo>
                    <a:pt x="474575" y="757467"/>
                    <a:pt x="466787" y="762441"/>
                    <a:pt x="457556" y="763702"/>
                  </a:cubicBezTo>
                  <a:cubicBezTo>
                    <a:pt x="438409" y="766405"/>
                    <a:pt x="416990" y="752530"/>
                    <a:pt x="418252" y="732527"/>
                  </a:cubicBezTo>
                  <a:cubicBezTo>
                    <a:pt x="421173" y="685927"/>
                    <a:pt x="312386" y="648193"/>
                    <a:pt x="296232" y="736996"/>
                  </a:cubicBezTo>
                  <a:cubicBezTo>
                    <a:pt x="283611" y="806266"/>
                    <a:pt x="331569" y="828539"/>
                    <a:pt x="369213" y="830845"/>
                  </a:cubicBezTo>
                  <a:cubicBezTo>
                    <a:pt x="374910" y="831206"/>
                    <a:pt x="369177" y="842414"/>
                    <a:pt x="367374" y="847712"/>
                  </a:cubicBezTo>
                  <a:cubicBezTo>
                    <a:pt x="379634" y="851929"/>
                    <a:pt x="389226" y="862993"/>
                    <a:pt x="391064" y="877157"/>
                  </a:cubicBezTo>
                  <a:cubicBezTo>
                    <a:pt x="392110" y="885302"/>
                    <a:pt x="390415" y="893087"/>
                    <a:pt x="386737" y="899682"/>
                  </a:cubicBezTo>
                  <a:cubicBezTo>
                    <a:pt x="391930" y="905088"/>
                    <a:pt x="395608" y="912116"/>
                    <a:pt x="396653" y="920297"/>
                  </a:cubicBezTo>
                  <a:cubicBezTo>
                    <a:pt x="397699" y="928911"/>
                    <a:pt x="395752" y="937164"/>
                    <a:pt x="391605" y="944048"/>
                  </a:cubicBezTo>
                  <a:cubicBezTo>
                    <a:pt x="396257" y="949310"/>
                    <a:pt x="399502" y="956049"/>
                    <a:pt x="400440" y="963654"/>
                  </a:cubicBezTo>
                  <a:cubicBezTo>
                    <a:pt x="403036" y="983404"/>
                    <a:pt x="389550" y="1001712"/>
                    <a:pt x="370475" y="1004379"/>
                  </a:cubicBezTo>
                  <a:cubicBezTo>
                    <a:pt x="351256" y="1007082"/>
                    <a:pt x="325006" y="993928"/>
                    <a:pt x="322410" y="974069"/>
                  </a:cubicBezTo>
                  <a:cubicBezTo>
                    <a:pt x="321761" y="969024"/>
                    <a:pt x="310763" y="979764"/>
                    <a:pt x="295222" y="981890"/>
                  </a:cubicBezTo>
                  <a:cubicBezTo>
                    <a:pt x="266592" y="985855"/>
                    <a:pt x="240450" y="965780"/>
                    <a:pt x="235005" y="936768"/>
                  </a:cubicBezTo>
                  <a:cubicBezTo>
                    <a:pt x="230642" y="938714"/>
                    <a:pt x="226063" y="940336"/>
                    <a:pt x="221159" y="940948"/>
                  </a:cubicBezTo>
                  <a:cubicBezTo>
                    <a:pt x="191483" y="945093"/>
                    <a:pt x="164259" y="923577"/>
                    <a:pt x="160184" y="892871"/>
                  </a:cubicBezTo>
                  <a:cubicBezTo>
                    <a:pt x="140713" y="886600"/>
                    <a:pt x="125352" y="869192"/>
                    <a:pt x="122504" y="846775"/>
                  </a:cubicBezTo>
                  <a:cubicBezTo>
                    <a:pt x="121782" y="841585"/>
                    <a:pt x="122071" y="836431"/>
                    <a:pt x="122756" y="831386"/>
                  </a:cubicBezTo>
                  <a:cubicBezTo>
                    <a:pt x="99643" y="827674"/>
                    <a:pt x="80532" y="808861"/>
                    <a:pt x="77287" y="783632"/>
                  </a:cubicBezTo>
                  <a:cubicBezTo>
                    <a:pt x="75844" y="772928"/>
                    <a:pt x="77647" y="762585"/>
                    <a:pt x="81578" y="753467"/>
                  </a:cubicBezTo>
                  <a:cubicBezTo>
                    <a:pt x="62359" y="747015"/>
                    <a:pt x="47358" y="729788"/>
                    <a:pt x="44474" y="707659"/>
                  </a:cubicBezTo>
                  <a:cubicBezTo>
                    <a:pt x="43248" y="697640"/>
                    <a:pt x="44726" y="688125"/>
                    <a:pt x="48188" y="679404"/>
                  </a:cubicBezTo>
                  <a:cubicBezTo>
                    <a:pt x="36144" y="670754"/>
                    <a:pt x="27418" y="657131"/>
                    <a:pt x="25291" y="640841"/>
                  </a:cubicBezTo>
                  <a:cubicBezTo>
                    <a:pt x="23488" y="626893"/>
                    <a:pt x="27022" y="613594"/>
                    <a:pt x="33873" y="602674"/>
                  </a:cubicBezTo>
                </a:path>
              </a:pathLst>
            </a:custGeom>
            <a:solidFill>
              <a:srgbClr val="3D1A2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2" name="Freeform 281">
              <a:extLst>
                <a:ext uri="{FF2B5EF4-FFF2-40B4-BE49-F238E27FC236}">
                  <a16:creationId xmlns:a16="http://schemas.microsoft.com/office/drawing/2014/main" id="{C0AB0C37-92C5-0FAF-2A97-84C94663F084}"/>
                </a:ext>
              </a:extLst>
            </p:cNvPr>
            <p:cNvSpPr/>
            <p:nvPr/>
          </p:nvSpPr>
          <p:spPr>
            <a:xfrm>
              <a:off x="2342476" y="-3080429"/>
              <a:ext cx="18080" cy="63753"/>
            </a:xfrm>
            <a:custGeom>
              <a:avLst/>
              <a:gdLst>
                <a:gd name="connsiteX0" fmla="*/ 8136 w 18080"/>
                <a:gd name="connsiteY0" fmla="*/ 63672 h 63753"/>
                <a:gd name="connsiteX1" fmla="*/ 8317 w 18080"/>
                <a:gd name="connsiteY1" fmla="*/ 31416 h 63753"/>
                <a:gd name="connsiteX2" fmla="*/ 17764 w 18080"/>
                <a:gd name="connsiteY2" fmla="*/ 97 h 63753"/>
                <a:gd name="connsiteX3" fmla="*/ 1033 w 18080"/>
                <a:gd name="connsiteY3" fmla="*/ 30010 h 63753"/>
                <a:gd name="connsiteX4" fmla="*/ 8136 w 18080"/>
                <a:gd name="connsiteY4" fmla="*/ 63672 h 63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0" h="63753">
                  <a:moveTo>
                    <a:pt x="8136" y="63672"/>
                  </a:moveTo>
                  <a:cubicBezTo>
                    <a:pt x="11742" y="62267"/>
                    <a:pt x="4242" y="48283"/>
                    <a:pt x="8317" y="31416"/>
                  </a:cubicBezTo>
                  <a:cubicBezTo>
                    <a:pt x="10696" y="14045"/>
                    <a:pt x="19891" y="1647"/>
                    <a:pt x="17764" y="97"/>
                  </a:cubicBezTo>
                  <a:cubicBezTo>
                    <a:pt x="16898" y="-1164"/>
                    <a:pt x="4062" y="9936"/>
                    <a:pt x="1033" y="30010"/>
                  </a:cubicBezTo>
                  <a:cubicBezTo>
                    <a:pt x="-3511" y="49797"/>
                    <a:pt x="8425" y="65006"/>
                    <a:pt x="8136" y="63672"/>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3" name="Freeform 282">
              <a:extLst>
                <a:ext uri="{FF2B5EF4-FFF2-40B4-BE49-F238E27FC236}">
                  <a16:creationId xmlns:a16="http://schemas.microsoft.com/office/drawing/2014/main" id="{03C3D4AE-8506-73A3-51CD-9433D4396B1F}"/>
                </a:ext>
              </a:extLst>
            </p:cNvPr>
            <p:cNvSpPr/>
            <p:nvPr/>
          </p:nvSpPr>
          <p:spPr>
            <a:xfrm>
              <a:off x="2396753" y="-3269545"/>
              <a:ext cx="43071" cy="60364"/>
            </a:xfrm>
            <a:custGeom>
              <a:avLst/>
              <a:gdLst>
                <a:gd name="connsiteX0" fmla="*/ 3402 w 43071"/>
                <a:gd name="connsiteY0" fmla="*/ 60261 h 60364"/>
                <a:gd name="connsiteX1" fmla="*/ 15446 w 43071"/>
                <a:gd name="connsiteY1" fmla="*/ 25986 h 60364"/>
                <a:gd name="connsiteX2" fmla="*/ 43030 w 43071"/>
                <a:gd name="connsiteY2" fmla="*/ 362 h 60364"/>
                <a:gd name="connsiteX3" fmla="*/ 9749 w 43071"/>
                <a:gd name="connsiteY3" fmla="*/ 21085 h 60364"/>
                <a:gd name="connsiteX4" fmla="*/ 3402 w 43071"/>
                <a:gd name="connsiteY4" fmla="*/ 60261 h 603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71" h="60364">
                  <a:moveTo>
                    <a:pt x="3402" y="60261"/>
                  </a:moveTo>
                  <a:cubicBezTo>
                    <a:pt x="6107" y="59792"/>
                    <a:pt x="1491" y="41736"/>
                    <a:pt x="15446" y="25986"/>
                  </a:cubicBezTo>
                  <a:cubicBezTo>
                    <a:pt x="28571" y="10525"/>
                    <a:pt x="43968" y="2308"/>
                    <a:pt x="43030" y="362"/>
                  </a:cubicBezTo>
                  <a:cubicBezTo>
                    <a:pt x="42525" y="-1512"/>
                    <a:pt x="24785" y="3677"/>
                    <a:pt x="9749" y="21085"/>
                  </a:cubicBezTo>
                  <a:cubicBezTo>
                    <a:pt x="-6550" y="39970"/>
                    <a:pt x="2249" y="62063"/>
                    <a:pt x="3402" y="60261"/>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4" name="Freeform 283">
              <a:extLst>
                <a:ext uri="{FF2B5EF4-FFF2-40B4-BE49-F238E27FC236}">
                  <a16:creationId xmlns:a16="http://schemas.microsoft.com/office/drawing/2014/main" id="{B8564702-2DA0-60C9-C4A6-877B5159B704}"/>
                </a:ext>
              </a:extLst>
            </p:cNvPr>
            <p:cNvSpPr/>
            <p:nvPr/>
          </p:nvSpPr>
          <p:spPr>
            <a:xfrm>
              <a:off x="2451213" y="-3162754"/>
              <a:ext cx="36184" cy="59552"/>
            </a:xfrm>
            <a:custGeom>
              <a:avLst/>
              <a:gdLst>
                <a:gd name="connsiteX0" fmla="*/ 1155 w 36184"/>
                <a:gd name="connsiteY0" fmla="*/ 59428 h 59552"/>
                <a:gd name="connsiteX1" fmla="*/ 15506 w 36184"/>
                <a:gd name="connsiteY1" fmla="*/ 28398 h 59552"/>
                <a:gd name="connsiteX2" fmla="*/ 36059 w 36184"/>
                <a:gd name="connsiteY2" fmla="*/ 178 h 59552"/>
                <a:gd name="connsiteX3" fmla="*/ 9448 w 36184"/>
                <a:gd name="connsiteY3" fmla="*/ 24109 h 59552"/>
                <a:gd name="connsiteX4" fmla="*/ 1155 w 36184"/>
                <a:gd name="connsiteY4" fmla="*/ 59428 h 59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84" h="59552">
                  <a:moveTo>
                    <a:pt x="1155" y="59428"/>
                  </a:moveTo>
                  <a:cubicBezTo>
                    <a:pt x="5518" y="59356"/>
                    <a:pt x="2633" y="43030"/>
                    <a:pt x="15506" y="28398"/>
                  </a:cubicBezTo>
                  <a:cubicBezTo>
                    <a:pt x="25674" y="12612"/>
                    <a:pt x="37537" y="2016"/>
                    <a:pt x="36059" y="178"/>
                  </a:cubicBezTo>
                  <a:cubicBezTo>
                    <a:pt x="35121" y="-1336"/>
                    <a:pt x="20734" y="6810"/>
                    <a:pt x="9448" y="24109"/>
                  </a:cubicBezTo>
                  <a:cubicBezTo>
                    <a:pt x="-4651" y="40003"/>
                    <a:pt x="1227" y="61375"/>
                    <a:pt x="1155" y="59428"/>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5" name="Freeform 284">
              <a:extLst>
                <a:ext uri="{FF2B5EF4-FFF2-40B4-BE49-F238E27FC236}">
                  <a16:creationId xmlns:a16="http://schemas.microsoft.com/office/drawing/2014/main" id="{536BCF51-F699-AF33-61FC-73F9324D7F76}"/>
                </a:ext>
              </a:extLst>
            </p:cNvPr>
            <p:cNvSpPr/>
            <p:nvPr/>
          </p:nvSpPr>
          <p:spPr>
            <a:xfrm>
              <a:off x="2512695" y="-3054215"/>
              <a:ext cx="58588" cy="39484"/>
            </a:xfrm>
            <a:custGeom>
              <a:avLst/>
              <a:gdLst>
                <a:gd name="connsiteX0" fmla="*/ 70 w 58588"/>
                <a:gd name="connsiteY0" fmla="*/ 35044 h 39484"/>
                <a:gd name="connsiteX1" fmla="*/ 37535 w 58588"/>
                <a:gd name="connsiteY1" fmla="*/ 32809 h 39484"/>
                <a:gd name="connsiteX2" fmla="*/ 58196 w 58588"/>
                <a:gd name="connsiteY2" fmla="*/ 48 h 39484"/>
                <a:gd name="connsiteX3" fmla="*/ 33460 w 58588"/>
                <a:gd name="connsiteY3" fmla="*/ 26430 h 39484"/>
                <a:gd name="connsiteX4" fmla="*/ 70 w 58588"/>
                <a:gd name="connsiteY4" fmla="*/ 35044 h 3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88" h="39484">
                  <a:moveTo>
                    <a:pt x="70" y="35044"/>
                  </a:moveTo>
                  <a:cubicBezTo>
                    <a:pt x="-1300" y="35909"/>
                    <a:pt x="17630" y="45856"/>
                    <a:pt x="37535" y="32809"/>
                  </a:cubicBezTo>
                  <a:cubicBezTo>
                    <a:pt x="55780" y="19258"/>
                    <a:pt x="60035" y="337"/>
                    <a:pt x="58196" y="48"/>
                  </a:cubicBezTo>
                  <a:cubicBezTo>
                    <a:pt x="56249" y="-997"/>
                    <a:pt x="49037" y="15113"/>
                    <a:pt x="33460" y="26430"/>
                  </a:cubicBezTo>
                  <a:cubicBezTo>
                    <a:pt x="17414" y="37314"/>
                    <a:pt x="647" y="32160"/>
                    <a:pt x="70" y="35044"/>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6" name="Freeform 285">
              <a:extLst>
                <a:ext uri="{FF2B5EF4-FFF2-40B4-BE49-F238E27FC236}">
                  <a16:creationId xmlns:a16="http://schemas.microsoft.com/office/drawing/2014/main" id="{58077C5B-4AAF-D461-CB80-1C211B052ADB}"/>
                </a:ext>
              </a:extLst>
            </p:cNvPr>
            <p:cNvSpPr/>
            <p:nvPr/>
          </p:nvSpPr>
          <p:spPr>
            <a:xfrm>
              <a:off x="2659336" y="-2979753"/>
              <a:ext cx="17737" cy="47038"/>
            </a:xfrm>
            <a:custGeom>
              <a:avLst/>
              <a:gdLst>
                <a:gd name="connsiteX0" fmla="*/ 114 w 17737"/>
                <a:gd name="connsiteY0" fmla="*/ 46610 h 47038"/>
                <a:gd name="connsiteX1" fmla="*/ 16737 w 17737"/>
                <a:gd name="connsiteY1" fmla="*/ 26571 h 47038"/>
                <a:gd name="connsiteX2" fmla="*/ 14069 w 17737"/>
                <a:gd name="connsiteY2" fmla="*/ 10 h 47038"/>
                <a:gd name="connsiteX3" fmla="*/ 9525 w 17737"/>
                <a:gd name="connsiteY3" fmla="*/ 25058 h 47038"/>
                <a:gd name="connsiteX4" fmla="*/ 114 w 17737"/>
                <a:gd name="connsiteY4" fmla="*/ 46610 h 47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37" h="47038">
                  <a:moveTo>
                    <a:pt x="114" y="46610"/>
                  </a:moveTo>
                  <a:cubicBezTo>
                    <a:pt x="-1581" y="48700"/>
                    <a:pt x="16160" y="43330"/>
                    <a:pt x="16737" y="26571"/>
                  </a:cubicBezTo>
                  <a:cubicBezTo>
                    <a:pt x="19441" y="11434"/>
                    <a:pt x="16016" y="-387"/>
                    <a:pt x="14069" y="10"/>
                  </a:cubicBezTo>
                  <a:cubicBezTo>
                    <a:pt x="11977" y="190"/>
                    <a:pt x="11941" y="11975"/>
                    <a:pt x="9525" y="25058"/>
                  </a:cubicBezTo>
                  <a:cubicBezTo>
                    <a:pt x="8588" y="39510"/>
                    <a:pt x="-968" y="42898"/>
                    <a:pt x="114" y="46610"/>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7" name="Freeform 286">
              <a:extLst>
                <a:ext uri="{FF2B5EF4-FFF2-40B4-BE49-F238E27FC236}">
                  <a16:creationId xmlns:a16="http://schemas.microsoft.com/office/drawing/2014/main" id="{413AFAC8-5749-0367-4C54-23889F6B0144}"/>
                </a:ext>
              </a:extLst>
            </p:cNvPr>
            <p:cNvSpPr/>
            <p:nvPr/>
          </p:nvSpPr>
          <p:spPr>
            <a:xfrm>
              <a:off x="2921634" y="-3298432"/>
              <a:ext cx="48016" cy="34095"/>
            </a:xfrm>
            <a:custGeom>
              <a:avLst/>
              <a:gdLst>
                <a:gd name="connsiteX0" fmla="*/ 103 w 48016"/>
                <a:gd name="connsiteY0" fmla="*/ 29501 h 34095"/>
                <a:gd name="connsiteX1" fmla="*/ 31437 w 48016"/>
                <a:gd name="connsiteY1" fmla="*/ 28095 h 34095"/>
                <a:gd name="connsiteX2" fmla="*/ 47555 w 48016"/>
                <a:gd name="connsiteY2" fmla="*/ 56 h 34095"/>
                <a:gd name="connsiteX3" fmla="*/ 27110 w 48016"/>
                <a:gd name="connsiteY3" fmla="*/ 21932 h 34095"/>
                <a:gd name="connsiteX4" fmla="*/ 103 w 48016"/>
                <a:gd name="connsiteY4" fmla="*/ 29501 h 3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16" h="34095">
                  <a:moveTo>
                    <a:pt x="103" y="29501"/>
                  </a:moveTo>
                  <a:cubicBezTo>
                    <a:pt x="-1448" y="30510"/>
                    <a:pt x="14779" y="40133"/>
                    <a:pt x="31437" y="28095"/>
                  </a:cubicBezTo>
                  <a:cubicBezTo>
                    <a:pt x="46077" y="15986"/>
                    <a:pt x="49394" y="452"/>
                    <a:pt x="47555" y="56"/>
                  </a:cubicBezTo>
                  <a:cubicBezTo>
                    <a:pt x="45608" y="-953"/>
                    <a:pt x="39262" y="11949"/>
                    <a:pt x="27110" y="21932"/>
                  </a:cubicBezTo>
                  <a:cubicBezTo>
                    <a:pt x="14418" y="31411"/>
                    <a:pt x="788" y="26798"/>
                    <a:pt x="103" y="29501"/>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8" name="Freeform 287">
              <a:extLst>
                <a:ext uri="{FF2B5EF4-FFF2-40B4-BE49-F238E27FC236}">
                  <a16:creationId xmlns:a16="http://schemas.microsoft.com/office/drawing/2014/main" id="{AF2D41BC-FB01-226A-1B42-C6A2DE698BB8}"/>
                </a:ext>
              </a:extLst>
            </p:cNvPr>
            <p:cNvSpPr/>
            <p:nvPr/>
          </p:nvSpPr>
          <p:spPr>
            <a:xfrm>
              <a:off x="2754642" y="-3253613"/>
              <a:ext cx="58756" cy="58519"/>
            </a:xfrm>
            <a:custGeom>
              <a:avLst/>
              <a:gdLst>
                <a:gd name="connsiteX0" fmla="*/ 145 w 58756"/>
                <a:gd name="connsiteY0" fmla="*/ 55753 h 58519"/>
                <a:gd name="connsiteX1" fmla="*/ 39485 w 58756"/>
                <a:gd name="connsiteY1" fmla="*/ 40508 h 58519"/>
                <a:gd name="connsiteX2" fmla="*/ 58451 w 58756"/>
                <a:gd name="connsiteY2" fmla="*/ 35 h 58519"/>
                <a:gd name="connsiteX3" fmla="*/ 33788 w 58756"/>
                <a:gd name="connsiteY3" fmla="*/ 35535 h 58519"/>
                <a:gd name="connsiteX4" fmla="*/ 145 w 58756"/>
                <a:gd name="connsiteY4" fmla="*/ 55753 h 58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756" h="58519">
                  <a:moveTo>
                    <a:pt x="145" y="55753"/>
                  </a:moveTo>
                  <a:cubicBezTo>
                    <a:pt x="-2199" y="58600"/>
                    <a:pt x="24376" y="64475"/>
                    <a:pt x="39485" y="40508"/>
                  </a:cubicBezTo>
                  <a:cubicBezTo>
                    <a:pt x="54918" y="20578"/>
                    <a:pt x="60146" y="684"/>
                    <a:pt x="58451" y="35"/>
                  </a:cubicBezTo>
                  <a:cubicBezTo>
                    <a:pt x="56468" y="-902"/>
                    <a:pt x="48139" y="17226"/>
                    <a:pt x="33788" y="35535"/>
                  </a:cubicBezTo>
                  <a:cubicBezTo>
                    <a:pt x="19797" y="57051"/>
                    <a:pt x="975" y="54023"/>
                    <a:pt x="145" y="55753"/>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89" name="Freeform 288">
              <a:extLst>
                <a:ext uri="{FF2B5EF4-FFF2-40B4-BE49-F238E27FC236}">
                  <a16:creationId xmlns:a16="http://schemas.microsoft.com/office/drawing/2014/main" id="{C9AA42DE-5C19-CFC7-1B78-383E39ABFF4B}"/>
                </a:ext>
              </a:extLst>
            </p:cNvPr>
            <p:cNvSpPr/>
            <p:nvPr/>
          </p:nvSpPr>
          <p:spPr>
            <a:xfrm>
              <a:off x="2687682" y="-3416429"/>
              <a:ext cx="55568" cy="41477"/>
            </a:xfrm>
            <a:custGeom>
              <a:avLst/>
              <a:gdLst>
                <a:gd name="connsiteX0" fmla="*/ 2634 w 55568"/>
                <a:gd name="connsiteY0" fmla="*/ 41179 h 41477"/>
                <a:gd name="connsiteX1" fmla="*/ 20446 w 55568"/>
                <a:gd name="connsiteY1" fmla="*/ 13103 h 41477"/>
                <a:gd name="connsiteX2" fmla="*/ 55567 w 55568"/>
                <a:gd name="connsiteY2" fmla="*/ 2039 h 41477"/>
                <a:gd name="connsiteX3" fmla="*/ 17201 w 55568"/>
                <a:gd name="connsiteY3" fmla="*/ 6219 h 41477"/>
                <a:gd name="connsiteX4" fmla="*/ 2634 w 55568"/>
                <a:gd name="connsiteY4" fmla="*/ 41179 h 41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68" h="41477">
                  <a:moveTo>
                    <a:pt x="2634" y="41179"/>
                  </a:moveTo>
                  <a:cubicBezTo>
                    <a:pt x="5879" y="41431"/>
                    <a:pt x="1" y="20672"/>
                    <a:pt x="20446" y="13103"/>
                  </a:cubicBezTo>
                  <a:cubicBezTo>
                    <a:pt x="38295" y="4922"/>
                    <a:pt x="55783" y="4381"/>
                    <a:pt x="55567" y="2039"/>
                  </a:cubicBezTo>
                  <a:cubicBezTo>
                    <a:pt x="55783" y="273"/>
                    <a:pt x="37898" y="-3007"/>
                    <a:pt x="17201" y="6219"/>
                  </a:cubicBezTo>
                  <a:cubicBezTo>
                    <a:pt x="-8076" y="16563"/>
                    <a:pt x="1696" y="44675"/>
                    <a:pt x="2634" y="41179"/>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0" name="Freeform 289">
              <a:extLst>
                <a:ext uri="{FF2B5EF4-FFF2-40B4-BE49-F238E27FC236}">
                  <a16:creationId xmlns:a16="http://schemas.microsoft.com/office/drawing/2014/main" id="{1B6BFC84-28B8-BBAD-9A86-72B2FDAF17C6}"/>
                </a:ext>
              </a:extLst>
            </p:cNvPr>
            <p:cNvSpPr/>
            <p:nvPr/>
          </p:nvSpPr>
          <p:spPr>
            <a:xfrm>
              <a:off x="2557073" y="-3275226"/>
              <a:ext cx="90019" cy="29461"/>
            </a:xfrm>
            <a:custGeom>
              <a:avLst/>
              <a:gdLst>
                <a:gd name="connsiteX0" fmla="*/ 1955 w 90019"/>
                <a:gd name="connsiteY0" fmla="*/ 29396 h 29461"/>
                <a:gd name="connsiteX1" fmla="*/ 39311 w 90019"/>
                <a:gd name="connsiteY1" fmla="*/ 8205 h 29461"/>
                <a:gd name="connsiteX2" fmla="*/ 90009 w 90019"/>
                <a:gd name="connsiteY2" fmla="*/ 11881 h 29461"/>
                <a:gd name="connsiteX3" fmla="*/ 39311 w 90019"/>
                <a:gd name="connsiteY3" fmla="*/ 600 h 29461"/>
                <a:gd name="connsiteX4" fmla="*/ 1955 w 90019"/>
                <a:gd name="connsiteY4" fmla="*/ 29396 h 2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19" h="29461">
                  <a:moveTo>
                    <a:pt x="1955" y="29396"/>
                  </a:moveTo>
                  <a:cubicBezTo>
                    <a:pt x="2315" y="28135"/>
                    <a:pt x="6895" y="4276"/>
                    <a:pt x="39311" y="8205"/>
                  </a:cubicBezTo>
                  <a:cubicBezTo>
                    <a:pt x="66931" y="8709"/>
                    <a:pt x="89576" y="14187"/>
                    <a:pt x="90009" y="11881"/>
                  </a:cubicBezTo>
                  <a:cubicBezTo>
                    <a:pt x="90586" y="10151"/>
                    <a:pt x="68590" y="1069"/>
                    <a:pt x="39311" y="600"/>
                  </a:cubicBezTo>
                  <a:cubicBezTo>
                    <a:pt x="3722" y="-5058"/>
                    <a:pt x="-4355" y="31198"/>
                    <a:pt x="1955" y="29396"/>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1" name="Freeform 290">
              <a:extLst>
                <a:ext uri="{FF2B5EF4-FFF2-40B4-BE49-F238E27FC236}">
                  <a16:creationId xmlns:a16="http://schemas.microsoft.com/office/drawing/2014/main" id="{B05EFAA6-27D9-F2BC-17E8-328DC26D0C50}"/>
                </a:ext>
              </a:extLst>
            </p:cNvPr>
            <p:cNvSpPr/>
            <p:nvPr/>
          </p:nvSpPr>
          <p:spPr>
            <a:xfrm>
              <a:off x="2345225" y="-2924581"/>
              <a:ext cx="26387" cy="54346"/>
            </a:xfrm>
            <a:custGeom>
              <a:avLst/>
              <a:gdLst>
                <a:gd name="connsiteX0" fmla="*/ 8740 w 26387"/>
                <a:gd name="connsiteY0" fmla="*/ 54292 h 54346"/>
                <a:gd name="connsiteX1" fmla="*/ 8163 w 26387"/>
                <a:gd name="connsiteY1" fmla="*/ 23802 h 54346"/>
                <a:gd name="connsiteX2" fmla="*/ 26300 w 26387"/>
                <a:gd name="connsiteY2" fmla="*/ 484 h 54346"/>
                <a:gd name="connsiteX3" fmla="*/ 1132 w 26387"/>
                <a:gd name="connsiteY3" fmla="*/ 21495 h 54346"/>
                <a:gd name="connsiteX4" fmla="*/ 8740 w 26387"/>
                <a:gd name="connsiteY4" fmla="*/ 54292 h 54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87" h="54346">
                  <a:moveTo>
                    <a:pt x="8740" y="54292"/>
                  </a:moveTo>
                  <a:cubicBezTo>
                    <a:pt x="11552" y="53355"/>
                    <a:pt x="4161" y="39227"/>
                    <a:pt x="8163" y="23802"/>
                  </a:cubicBezTo>
                  <a:cubicBezTo>
                    <a:pt x="12562" y="8233"/>
                    <a:pt x="27670" y="2682"/>
                    <a:pt x="26300" y="484"/>
                  </a:cubicBezTo>
                  <a:cubicBezTo>
                    <a:pt x="26913" y="-1246"/>
                    <a:pt x="7947" y="772"/>
                    <a:pt x="1132" y="21495"/>
                  </a:cubicBezTo>
                  <a:cubicBezTo>
                    <a:pt x="-3664" y="42219"/>
                    <a:pt x="8307" y="55301"/>
                    <a:pt x="8740" y="54292"/>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2" name="Freeform 291">
              <a:extLst>
                <a:ext uri="{FF2B5EF4-FFF2-40B4-BE49-F238E27FC236}">
                  <a16:creationId xmlns:a16="http://schemas.microsoft.com/office/drawing/2014/main" id="{9A8F4566-B0C0-3750-5AEA-29B2A9286731}"/>
                </a:ext>
              </a:extLst>
            </p:cNvPr>
            <p:cNvSpPr/>
            <p:nvPr/>
          </p:nvSpPr>
          <p:spPr>
            <a:xfrm>
              <a:off x="2438083" y="-2767668"/>
              <a:ext cx="32676" cy="87477"/>
            </a:xfrm>
            <a:custGeom>
              <a:avLst/>
              <a:gdLst>
                <a:gd name="connsiteX0" fmla="*/ 32206 w 32676"/>
                <a:gd name="connsiteY0" fmla="*/ 85113 h 87477"/>
                <a:gd name="connsiteX1" fmla="*/ 8336 w 32676"/>
                <a:gd name="connsiteY1" fmla="*/ 51992 h 87477"/>
                <a:gd name="connsiteX2" fmla="*/ 19982 w 32676"/>
                <a:gd name="connsiteY2" fmla="*/ 22 h 87477"/>
                <a:gd name="connsiteX3" fmla="*/ 1016 w 32676"/>
                <a:gd name="connsiteY3" fmla="*/ 51199 h 87477"/>
                <a:gd name="connsiteX4" fmla="*/ 32206 w 32676"/>
                <a:gd name="connsiteY4" fmla="*/ 85113 h 8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76" h="87477">
                  <a:moveTo>
                    <a:pt x="32206" y="85113"/>
                  </a:moveTo>
                  <a:cubicBezTo>
                    <a:pt x="33432" y="82878"/>
                    <a:pt x="727" y="87203"/>
                    <a:pt x="8336" y="51992"/>
                  </a:cubicBezTo>
                  <a:cubicBezTo>
                    <a:pt x="12086" y="23484"/>
                    <a:pt x="22218" y="959"/>
                    <a:pt x="19982" y="22"/>
                  </a:cubicBezTo>
                  <a:cubicBezTo>
                    <a:pt x="18612" y="-771"/>
                    <a:pt x="5126" y="20204"/>
                    <a:pt x="1016" y="51199"/>
                  </a:cubicBezTo>
                  <a:cubicBezTo>
                    <a:pt x="-7242" y="93042"/>
                    <a:pt x="37723" y="89149"/>
                    <a:pt x="32206" y="85113"/>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3" name="Freeform 292">
              <a:extLst>
                <a:ext uri="{FF2B5EF4-FFF2-40B4-BE49-F238E27FC236}">
                  <a16:creationId xmlns:a16="http://schemas.microsoft.com/office/drawing/2014/main" id="{96739D95-0022-E54D-F7E1-D81977722D6F}"/>
                </a:ext>
              </a:extLst>
            </p:cNvPr>
            <p:cNvSpPr/>
            <p:nvPr/>
          </p:nvSpPr>
          <p:spPr>
            <a:xfrm>
              <a:off x="2863492" y="-3417241"/>
              <a:ext cx="75142" cy="41494"/>
            </a:xfrm>
            <a:custGeom>
              <a:avLst/>
              <a:gdLst>
                <a:gd name="connsiteX0" fmla="*/ 74832 w 75142"/>
                <a:gd name="connsiteY0" fmla="*/ 5410 h 41494"/>
                <a:gd name="connsiteX1" fmla="*/ 32824 w 75142"/>
                <a:gd name="connsiteY1" fmla="*/ 10780 h 41494"/>
                <a:gd name="connsiteX2" fmla="*/ 83 w 75142"/>
                <a:gd name="connsiteY2" fmla="*/ 41342 h 41494"/>
                <a:gd name="connsiteX3" fmla="*/ 36754 w 75142"/>
                <a:gd name="connsiteY3" fmla="*/ 17339 h 41494"/>
                <a:gd name="connsiteX4" fmla="*/ 74832 w 75142"/>
                <a:gd name="connsiteY4" fmla="*/ 5410 h 41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42" h="41494">
                  <a:moveTo>
                    <a:pt x="74832" y="5410"/>
                  </a:moveTo>
                  <a:cubicBezTo>
                    <a:pt x="78221" y="1265"/>
                    <a:pt x="53233" y="-6592"/>
                    <a:pt x="32824" y="10780"/>
                  </a:cubicBezTo>
                  <a:cubicBezTo>
                    <a:pt x="12018" y="24439"/>
                    <a:pt x="-1179" y="39900"/>
                    <a:pt x="83" y="41342"/>
                  </a:cubicBezTo>
                  <a:cubicBezTo>
                    <a:pt x="1562" y="43036"/>
                    <a:pt x="16850" y="30350"/>
                    <a:pt x="36754" y="17339"/>
                  </a:cubicBezTo>
                  <a:cubicBezTo>
                    <a:pt x="57343" y="1626"/>
                    <a:pt x="73209" y="4725"/>
                    <a:pt x="74832" y="5410"/>
                  </a:cubicBezTo>
                </a:path>
              </a:pathLst>
            </a:custGeom>
            <a:solidFill>
              <a:srgbClr val="6C5C6A"/>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4" name="Freeform 293">
              <a:extLst>
                <a:ext uri="{FF2B5EF4-FFF2-40B4-BE49-F238E27FC236}">
                  <a16:creationId xmlns:a16="http://schemas.microsoft.com/office/drawing/2014/main" id="{2B0670B9-5EB1-8994-75D2-44685B9B52E7}"/>
                </a:ext>
              </a:extLst>
            </p:cNvPr>
            <p:cNvSpPr/>
            <p:nvPr/>
          </p:nvSpPr>
          <p:spPr>
            <a:xfrm>
              <a:off x="6011855" y="-2493776"/>
              <a:ext cx="433732" cy="341059"/>
            </a:xfrm>
            <a:custGeom>
              <a:avLst/>
              <a:gdLst>
                <a:gd name="connsiteX0" fmla="*/ 433733 w 433732"/>
                <a:gd name="connsiteY0" fmla="*/ 0 h 341059"/>
                <a:gd name="connsiteX1" fmla="*/ 392049 w 433732"/>
                <a:gd name="connsiteY1" fmla="*/ 205898 h 341059"/>
                <a:gd name="connsiteX2" fmla="*/ 1179 w 433732"/>
                <a:gd name="connsiteY2" fmla="*/ 341050 h 341059"/>
                <a:gd name="connsiteX3" fmla="*/ 1468 w 433732"/>
                <a:gd name="connsiteY3" fmla="*/ 329589 h 341059"/>
                <a:gd name="connsiteX4" fmla="*/ 33379 w 433732"/>
                <a:gd name="connsiteY4" fmla="*/ 128988 h 341059"/>
                <a:gd name="connsiteX5" fmla="*/ 433733 w 433732"/>
                <a:gd name="connsiteY5" fmla="*/ 0 h 34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732" h="341059">
                  <a:moveTo>
                    <a:pt x="433733" y="0"/>
                  </a:moveTo>
                  <a:lnTo>
                    <a:pt x="392049" y="205898"/>
                  </a:lnTo>
                  <a:cubicBezTo>
                    <a:pt x="392049" y="205898"/>
                    <a:pt x="7165" y="342419"/>
                    <a:pt x="1179" y="341050"/>
                  </a:cubicBezTo>
                  <a:cubicBezTo>
                    <a:pt x="-1633" y="340437"/>
                    <a:pt x="1468" y="329589"/>
                    <a:pt x="1468" y="329589"/>
                  </a:cubicBezTo>
                  <a:lnTo>
                    <a:pt x="33379" y="128988"/>
                  </a:lnTo>
                  <a:lnTo>
                    <a:pt x="433733" y="0"/>
                  </a:lnTo>
                </a:path>
              </a:pathLst>
            </a:custGeom>
            <a:solidFill>
              <a:srgbClr val="F8DC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5" name="Freeform 294">
              <a:extLst>
                <a:ext uri="{FF2B5EF4-FFF2-40B4-BE49-F238E27FC236}">
                  <a16:creationId xmlns:a16="http://schemas.microsoft.com/office/drawing/2014/main" id="{853738D1-70E2-561E-C56D-6BDF9615A2D5}"/>
                </a:ext>
              </a:extLst>
            </p:cNvPr>
            <p:cNvSpPr/>
            <p:nvPr/>
          </p:nvSpPr>
          <p:spPr>
            <a:xfrm>
              <a:off x="6011855" y="-2308637"/>
              <a:ext cx="396232" cy="155920"/>
            </a:xfrm>
            <a:custGeom>
              <a:avLst/>
              <a:gdLst>
                <a:gd name="connsiteX0" fmla="*/ 1468 w 396232"/>
                <a:gd name="connsiteY0" fmla="*/ 144450 h 155920"/>
                <a:gd name="connsiteX1" fmla="*/ 1179 w 396232"/>
                <a:gd name="connsiteY1" fmla="*/ 155910 h 155920"/>
                <a:gd name="connsiteX2" fmla="*/ 392049 w 396232"/>
                <a:gd name="connsiteY2" fmla="*/ 20759 h 155920"/>
                <a:gd name="connsiteX3" fmla="*/ 396232 w 396232"/>
                <a:gd name="connsiteY3" fmla="*/ 0 h 155920"/>
                <a:gd name="connsiteX4" fmla="*/ 1828 w 396232"/>
                <a:gd name="connsiteY4" fmla="*/ 142143 h 155920"/>
                <a:gd name="connsiteX5" fmla="*/ 1468 w 396232"/>
                <a:gd name="connsiteY5" fmla="*/ 144450 h 15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232" h="155920">
                  <a:moveTo>
                    <a:pt x="1468" y="144450"/>
                  </a:moveTo>
                  <a:cubicBezTo>
                    <a:pt x="1468" y="144450"/>
                    <a:pt x="-1633" y="155298"/>
                    <a:pt x="1179" y="155910"/>
                  </a:cubicBezTo>
                  <a:cubicBezTo>
                    <a:pt x="7165" y="157280"/>
                    <a:pt x="392049" y="20759"/>
                    <a:pt x="392049" y="20759"/>
                  </a:cubicBezTo>
                  <a:lnTo>
                    <a:pt x="396232" y="0"/>
                  </a:lnTo>
                  <a:lnTo>
                    <a:pt x="1828" y="142143"/>
                  </a:lnTo>
                  <a:lnTo>
                    <a:pt x="1468" y="144450"/>
                  </a:ln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6" name="Freeform 295">
              <a:extLst>
                <a:ext uri="{FF2B5EF4-FFF2-40B4-BE49-F238E27FC236}">
                  <a16:creationId xmlns:a16="http://schemas.microsoft.com/office/drawing/2014/main" id="{26AC9D58-57C4-F36E-4999-005A14583559}"/>
                </a:ext>
              </a:extLst>
            </p:cNvPr>
            <p:cNvSpPr/>
            <p:nvPr/>
          </p:nvSpPr>
          <p:spPr>
            <a:xfrm>
              <a:off x="5327518" y="-2698586"/>
              <a:ext cx="718402" cy="544917"/>
            </a:xfrm>
            <a:custGeom>
              <a:avLst/>
              <a:gdLst>
                <a:gd name="connsiteX0" fmla="*/ 684867 w 718402"/>
                <a:gd name="connsiteY0" fmla="*/ 542364 h 544917"/>
                <a:gd name="connsiteX1" fmla="*/ 680721 w 718402"/>
                <a:gd name="connsiteY1" fmla="*/ 544382 h 544917"/>
                <a:gd name="connsiteX2" fmla="*/ 38093 w 718402"/>
                <a:gd name="connsiteY2" fmla="*/ 191007 h 544917"/>
                <a:gd name="connsiteX3" fmla="*/ 232 w 718402"/>
                <a:gd name="connsiteY3" fmla="*/ 209 h 544917"/>
                <a:gd name="connsiteX4" fmla="*/ 373470 w 718402"/>
                <a:gd name="connsiteY4" fmla="*/ 185529 h 544917"/>
                <a:gd name="connsiteX5" fmla="*/ 718402 w 718402"/>
                <a:gd name="connsiteY5" fmla="*/ 392796 h 544917"/>
                <a:gd name="connsiteX6" fmla="*/ 684867 w 718402"/>
                <a:gd name="connsiteY6" fmla="*/ 542364 h 54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402" h="544917">
                  <a:moveTo>
                    <a:pt x="684867" y="542364"/>
                  </a:moveTo>
                  <a:cubicBezTo>
                    <a:pt x="684291" y="544887"/>
                    <a:pt x="682488" y="545499"/>
                    <a:pt x="680721" y="544382"/>
                  </a:cubicBezTo>
                  <a:cubicBezTo>
                    <a:pt x="632042" y="515189"/>
                    <a:pt x="47107" y="197458"/>
                    <a:pt x="38093" y="191007"/>
                  </a:cubicBezTo>
                  <a:cubicBezTo>
                    <a:pt x="28718" y="184339"/>
                    <a:pt x="-3013" y="6913"/>
                    <a:pt x="232" y="209"/>
                  </a:cubicBezTo>
                  <a:cubicBezTo>
                    <a:pt x="3549" y="-6494"/>
                    <a:pt x="303120" y="149849"/>
                    <a:pt x="373470" y="185529"/>
                  </a:cubicBezTo>
                  <a:cubicBezTo>
                    <a:pt x="443386" y="221965"/>
                    <a:pt x="719051" y="382777"/>
                    <a:pt x="718402" y="392796"/>
                  </a:cubicBezTo>
                  <a:cubicBezTo>
                    <a:pt x="717752" y="401843"/>
                    <a:pt x="690312" y="519082"/>
                    <a:pt x="684867" y="542364"/>
                  </a:cubicBezTo>
                </a:path>
              </a:pathLst>
            </a:custGeom>
            <a:solidFill>
              <a:srgbClr val="8B36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7" name="Freeform 296">
              <a:extLst>
                <a:ext uri="{FF2B5EF4-FFF2-40B4-BE49-F238E27FC236}">
                  <a16:creationId xmlns:a16="http://schemas.microsoft.com/office/drawing/2014/main" id="{E40F1D49-3D1E-A003-DFFC-7BD698BBC328}"/>
                </a:ext>
              </a:extLst>
            </p:cNvPr>
            <p:cNvSpPr/>
            <p:nvPr/>
          </p:nvSpPr>
          <p:spPr>
            <a:xfrm>
              <a:off x="5323938" y="-2927865"/>
              <a:ext cx="1148918" cy="622213"/>
            </a:xfrm>
            <a:custGeom>
              <a:avLst/>
              <a:gdLst>
                <a:gd name="connsiteX0" fmla="*/ 1146602 w 1148918"/>
                <a:gd name="connsiteY0" fmla="*/ 414231 h 622213"/>
                <a:gd name="connsiteX1" fmla="*/ 469827 w 1148918"/>
                <a:gd name="connsiteY1" fmla="*/ 1569 h 622213"/>
                <a:gd name="connsiteX2" fmla="*/ 235160 w 1148918"/>
                <a:gd name="connsiteY2" fmla="*/ 126233 h 622213"/>
                <a:gd name="connsiteX3" fmla="*/ 458 w 1148918"/>
                <a:gd name="connsiteY3" fmla="*/ 228587 h 622213"/>
                <a:gd name="connsiteX4" fmla="*/ 360967 w 1148918"/>
                <a:gd name="connsiteY4" fmla="*/ 428755 h 622213"/>
                <a:gd name="connsiteX5" fmla="*/ 721981 w 1148918"/>
                <a:gd name="connsiteY5" fmla="*/ 622075 h 622213"/>
                <a:gd name="connsiteX6" fmla="*/ 1146602 w 1148918"/>
                <a:gd name="connsiteY6" fmla="*/ 414231 h 62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8918" h="622213">
                  <a:moveTo>
                    <a:pt x="1146602" y="414231"/>
                  </a:moveTo>
                  <a:cubicBezTo>
                    <a:pt x="1114402" y="392535"/>
                    <a:pt x="490632" y="17787"/>
                    <a:pt x="469827" y="1569"/>
                  </a:cubicBezTo>
                  <a:cubicBezTo>
                    <a:pt x="448985" y="-14505"/>
                    <a:pt x="291303" y="97545"/>
                    <a:pt x="235160" y="126233"/>
                  </a:cubicBezTo>
                  <a:cubicBezTo>
                    <a:pt x="179306" y="154200"/>
                    <a:pt x="13403" y="219361"/>
                    <a:pt x="458" y="228587"/>
                  </a:cubicBezTo>
                  <a:cubicBezTo>
                    <a:pt x="-12451" y="237777"/>
                    <a:pt x="250882" y="367378"/>
                    <a:pt x="360967" y="428755"/>
                  </a:cubicBezTo>
                  <a:cubicBezTo>
                    <a:pt x="469971" y="492258"/>
                    <a:pt x="713904" y="616129"/>
                    <a:pt x="721981" y="622075"/>
                  </a:cubicBezTo>
                  <a:cubicBezTo>
                    <a:pt x="730058" y="628022"/>
                    <a:pt x="1185148" y="440576"/>
                    <a:pt x="1146602" y="414231"/>
                  </a:cubicBez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8" name="Freeform 297">
              <a:extLst>
                <a:ext uri="{FF2B5EF4-FFF2-40B4-BE49-F238E27FC236}">
                  <a16:creationId xmlns:a16="http://schemas.microsoft.com/office/drawing/2014/main" id="{664009FD-C5E7-E996-B17E-8BCE994F7DB4}"/>
                </a:ext>
              </a:extLst>
            </p:cNvPr>
            <p:cNvSpPr/>
            <p:nvPr/>
          </p:nvSpPr>
          <p:spPr>
            <a:xfrm>
              <a:off x="5529833" y="-2543801"/>
              <a:ext cx="27144" cy="102976"/>
            </a:xfrm>
            <a:custGeom>
              <a:avLst/>
              <a:gdLst>
                <a:gd name="connsiteX0" fmla="*/ 6513 w 27144"/>
                <a:gd name="connsiteY0" fmla="*/ 102932 h 102976"/>
                <a:gd name="connsiteX1" fmla="*/ 17402 w 27144"/>
                <a:gd name="connsiteY1" fmla="*/ 53413 h 102976"/>
                <a:gd name="connsiteX2" fmla="*/ 25948 w 27144"/>
                <a:gd name="connsiteY2" fmla="*/ 145 h 102976"/>
                <a:gd name="connsiteX3" fmla="*/ 4061 w 27144"/>
                <a:gd name="connsiteY3" fmla="*/ 47863 h 102976"/>
                <a:gd name="connsiteX4" fmla="*/ 6513 w 27144"/>
                <a:gd name="connsiteY4" fmla="*/ 102932 h 10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44" h="102976">
                  <a:moveTo>
                    <a:pt x="6513" y="102932"/>
                  </a:moveTo>
                  <a:cubicBezTo>
                    <a:pt x="10083" y="101779"/>
                    <a:pt x="10659" y="81236"/>
                    <a:pt x="17402" y="53413"/>
                  </a:cubicBezTo>
                  <a:cubicBezTo>
                    <a:pt x="23496" y="25806"/>
                    <a:pt x="29842" y="2308"/>
                    <a:pt x="25948" y="145"/>
                  </a:cubicBezTo>
                  <a:cubicBezTo>
                    <a:pt x="22198" y="-1981"/>
                    <a:pt x="11345" y="19499"/>
                    <a:pt x="4061" y="47863"/>
                  </a:cubicBezTo>
                  <a:cubicBezTo>
                    <a:pt x="-4160" y="75325"/>
                    <a:pt x="1897" y="104266"/>
                    <a:pt x="6513" y="102932"/>
                  </a:cubicBezTo>
                </a:path>
              </a:pathLst>
            </a:custGeom>
            <a:solidFill>
              <a:srgbClr val="9B4F3B"/>
            </a:solidFill>
            <a:ln w="9231" cap="flat">
              <a:noFill/>
              <a:prstDash val="solid"/>
              <a:miter/>
            </a:ln>
          </p:spPr>
          <p:txBody>
            <a:bodyPr rtlCol="0" anchor="ctr"/>
            <a:lstStyle/>
            <a:p>
              <a:endParaRPr lang="en-US" dirty="0">
                <a:latin typeface="Roboto Condensed" panose="02000000000000000000" pitchFamily="2" charset="0"/>
              </a:endParaRPr>
            </a:p>
          </p:txBody>
        </p:sp>
        <p:sp>
          <p:nvSpPr>
            <p:cNvPr id="299" name="Freeform 298">
              <a:extLst>
                <a:ext uri="{FF2B5EF4-FFF2-40B4-BE49-F238E27FC236}">
                  <a16:creationId xmlns:a16="http://schemas.microsoft.com/office/drawing/2014/main" id="{0CE0EF02-533B-6990-B758-0FE9EF0389C0}"/>
                </a:ext>
              </a:extLst>
            </p:cNvPr>
            <p:cNvSpPr/>
            <p:nvPr/>
          </p:nvSpPr>
          <p:spPr>
            <a:xfrm>
              <a:off x="5452705" y="-2592665"/>
              <a:ext cx="27066" cy="106637"/>
            </a:xfrm>
            <a:custGeom>
              <a:avLst/>
              <a:gdLst>
                <a:gd name="connsiteX0" fmla="*/ 4457 w 27066"/>
                <a:gd name="connsiteY0" fmla="*/ 106638 h 106637"/>
                <a:gd name="connsiteX1" fmla="*/ 18267 w 27066"/>
                <a:gd name="connsiteY1" fmla="*/ 55785 h 106637"/>
                <a:gd name="connsiteX2" fmla="*/ 25695 w 27066"/>
                <a:gd name="connsiteY2" fmla="*/ 103 h 106637"/>
                <a:gd name="connsiteX3" fmla="*/ 4818 w 27066"/>
                <a:gd name="connsiteY3" fmla="*/ 50379 h 106637"/>
                <a:gd name="connsiteX4" fmla="*/ 4457 w 27066"/>
                <a:gd name="connsiteY4" fmla="*/ 106638 h 106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6" h="106637">
                  <a:moveTo>
                    <a:pt x="4457" y="106638"/>
                  </a:moveTo>
                  <a:cubicBezTo>
                    <a:pt x="8243" y="106458"/>
                    <a:pt x="11669" y="84797"/>
                    <a:pt x="18267" y="55785"/>
                  </a:cubicBezTo>
                  <a:cubicBezTo>
                    <a:pt x="24469" y="26917"/>
                    <a:pt x="29626" y="1905"/>
                    <a:pt x="25695" y="103"/>
                  </a:cubicBezTo>
                  <a:cubicBezTo>
                    <a:pt x="21765" y="-1735"/>
                    <a:pt x="12137" y="21366"/>
                    <a:pt x="4818" y="50379"/>
                  </a:cubicBezTo>
                  <a:cubicBezTo>
                    <a:pt x="-2827" y="78490"/>
                    <a:pt x="-158" y="106674"/>
                    <a:pt x="4457" y="106638"/>
                  </a:cubicBezTo>
                </a:path>
              </a:pathLst>
            </a:custGeom>
            <a:solidFill>
              <a:srgbClr val="9B4F3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0" name="Freeform 299">
              <a:extLst>
                <a:ext uri="{FF2B5EF4-FFF2-40B4-BE49-F238E27FC236}">
                  <a16:creationId xmlns:a16="http://schemas.microsoft.com/office/drawing/2014/main" id="{41DF8021-0632-6D4B-F068-FA421392AC85}"/>
                </a:ext>
              </a:extLst>
            </p:cNvPr>
            <p:cNvSpPr/>
            <p:nvPr/>
          </p:nvSpPr>
          <p:spPr>
            <a:xfrm>
              <a:off x="5674773" y="-2763105"/>
              <a:ext cx="346770" cy="217178"/>
            </a:xfrm>
            <a:custGeom>
              <a:avLst/>
              <a:gdLst>
                <a:gd name="connsiteX0" fmla="*/ 346771 w 346770"/>
                <a:gd name="connsiteY0" fmla="*/ 195915 h 217178"/>
                <a:gd name="connsiteX1" fmla="*/ 171528 w 346770"/>
                <a:gd name="connsiteY1" fmla="*/ 87326 h 217178"/>
                <a:gd name="connsiteX2" fmla="*/ 223849 w 346770"/>
                <a:gd name="connsiteY2" fmla="*/ 41122 h 217178"/>
                <a:gd name="connsiteX3" fmla="*/ 191649 w 346770"/>
                <a:gd name="connsiteY3" fmla="*/ 22345 h 217178"/>
                <a:gd name="connsiteX4" fmla="*/ 191360 w 346770"/>
                <a:gd name="connsiteY4" fmla="*/ 22489 h 217178"/>
                <a:gd name="connsiteX5" fmla="*/ 137309 w 346770"/>
                <a:gd name="connsiteY5" fmla="*/ 67071 h 217178"/>
                <a:gd name="connsiteX6" fmla="*/ 21743 w 346770"/>
                <a:gd name="connsiteY6" fmla="*/ 649 h 217178"/>
                <a:gd name="connsiteX7" fmla="*/ 20445 w 346770"/>
                <a:gd name="connsiteY7" fmla="*/ 0 h 217178"/>
                <a:gd name="connsiteX8" fmla="*/ 0 w 346770"/>
                <a:gd name="connsiteY8" fmla="*/ 15641 h 217178"/>
                <a:gd name="connsiteX9" fmla="*/ 117297 w 346770"/>
                <a:gd name="connsiteY9" fmla="*/ 83505 h 217178"/>
                <a:gd name="connsiteX10" fmla="*/ 60145 w 346770"/>
                <a:gd name="connsiteY10" fmla="*/ 129925 h 217178"/>
                <a:gd name="connsiteX11" fmla="*/ 96888 w 346770"/>
                <a:gd name="connsiteY11" fmla="*/ 152378 h 217178"/>
                <a:gd name="connsiteX12" fmla="*/ 152129 w 346770"/>
                <a:gd name="connsiteY12" fmla="*/ 104301 h 217178"/>
                <a:gd name="connsiteX13" fmla="*/ 332744 w 346770"/>
                <a:gd name="connsiteY13" fmla="*/ 217179 h 217178"/>
                <a:gd name="connsiteX14" fmla="*/ 346771 w 346770"/>
                <a:gd name="connsiteY14" fmla="*/ 195915 h 21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770" h="217178">
                  <a:moveTo>
                    <a:pt x="346771" y="195915"/>
                  </a:moveTo>
                  <a:lnTo>
                    <a:pt x="171528" y="87326"/>
                  </a:lnTo>
                  <a:lnTo>
                    <a:pt x="223849" y="41122"/>
                  </a:lnTo>
                  <a:lnTo>
                    <a:pt x="191649" y="22345"/>
                  </a:lnTo>
                  <a:lnTo>
                    <a:pt x="191360" y="22489"/>
                  </a:lnTo>
                  <a:lnTo>
                    <a:pt x="137309" y="67071"/>
                  </a:lnTo>
                  <a:lnTo>
                    <a:pt x="21743" y="649"/>
                  </a:lnTo>
                  <a:lnTo>
                    <a:pt x="20445" y="0"/>
                  </a:lnTo>
                  <a:lnTo>
                    <a:pt x="0" y="15641"/>
                  </a:lnTo>
                  <a:lnTo>
                    <a:pt x="117297" y="83505"/>
                  </a:lnTo>
                  <a:lnTo>
                    <a:pt x="60145" y="129925"/>
                  </a:lnTo>
                  <a:lnTo>
                    <a:pt x="96888" y="152378"/>
                  </a:lnTo>
                  <a:lnTo>
                    <a:pt x="152129" y="104301"/>
                  </a:lnTo>
                  <a:lnTo>
                    <a:pt x="332744" y="217179"/>
                  </a:lnTo>
                  <a:lnTo>
                    <a:pt x="346771" y="195915"/>
                  </a:lnTo>
                </a:path>
              </a:pathLst>
            </a:custGeom>
            <a:solidFill>
              <a:srgbClr val="661F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1" name="Freeform 300">
              <a:extLst>
                <a:ext uri="{FF2B5EF4-FFF2-40B4-BE49-F238E27FC236}">
                  <a16:creationId xmlns:a16="http://schemas.microsoft.com/office/drawing/2014/main" id="{9DB9DDA0-C64D-8476-CFC6-2027C118A22E}"/>
                </a:ext>
              </a:extLst>
            </p:cNvPr>
            <p:cNvSpPr/>
            <p:nvPr/>
          </p:nvSpPr>
          <p:spPr>
            <a:xfrm>
              <a:off x="3785761" y="-1650794"/>
              <a:ext cx="442911" cy="315245"/>
            </a:xfrm>
            <a:custGeom>
              <a:avLst/>
              <a:gdLst>
                <a:gd name="connsiteX0" fmla="*/ 0 w 442911"/>
                <a:gd name="connsiteY0" fmla="*/ 0 h 315245"/>
                <a:gd name="connsiteX1" fmla="*/ 33173 w 442911"/>
                <a:gd name="connsiteY1" fmla="*/ 165822 h 315245"/>
                <a:gd name="connsiteX2" fmla="*/ 441568 w 442911"/>
                <a:gd name="connsiteY2" fmla="*/ 315245 h 315245"/>
                <a:gd name="connsiteX3" fmla="*/ 441496 w 442911"/>
                <a:gd name="connsiteY3" fmla="*/ 305514 h 315245"/>
                <a:gd name="connsiteX4" fmla="*/ 411351 w 442911"/>
                <a:gd name="connsiteY4" fmla="*/ 132520 h 315245"/>
                <a:gd name="connsiteX5" fmla="*/ 0 w 442911"/>
                <a:gd name="connsiteY5" fmla="*/ 0 h 31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911" h="315245">
                  <a:moveTo>
                    <a:pt x="0" y="0"/>
                  </a:moveTo>
                  <a:lnTo>
                    <a:pt x="33173" y="165822"/>
                  </a:lnTo>
                  <a:cubicBezTo>
                    <a:pt x="33173" y="165822"/>
                    <a:pt x="435222" y="315713"/>
                    <a:pt x="441568" y="315245"/>
                  </a:cubicBezTo>
                  <a:cubicBezTo>
                    <a:pt x="444633" y="315101"/>
                    <a:pt x="441496" y="305514"/>
                    <a:pt x="441496" y="305514"/>
                  </a:cubicBezTo>
                  <a:lnTo>
                    <a:pt x="411351" y="132520"/>
                  </a:lnTo>
                  <a:lnTo>
                    <a:pt x="0" y="0"/>
                  </a:lnTo>
                </a:path>
              </a:pathLst>
            </a:custGeom>
            <a:solidFill>
              <a:srgbClr val="F8DC98"/>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2" name="Freeform 301">
              <a:extLst>
                <a:ext uri="{FF2B5EF4-FFF2-40B4-BE49-F238E27FC236}">
                  <a16:creationId xmlns:a16="http://schemas.microsoft.com/office/drawing/2014/main" id="{E385966B-251A-3408-01FC-8A7874490323}"/>
                </a:ext>
              </a:extLst>
            </p:cNvPr>
            <p:cNvSpPr/>
            <p:nvPr/>
          </p:nvSpPr>
          <p:spPr>
            <a:xfrm>
              <a:off x="3815581" y="-1501803"/>
              <a:ext cx="413091" cy="166255"/>
            </a:xfrm>
            <a:custGeom>
              <a:avLst/>
              <a:gdLst>
                <a:gd name="connsiteX0" fmla="*/ 411676 w 413091"/>
                <a:gd name="connsiteY0" fmla="*/ 156523 h 166255"/>
                <a:gd name="connsiteX1" fmla="*/ 411748 w 413091"/>
                <a:gd name="connsiteY1" fmla="*/ 166254 h 166255"/>
                <a:gd name="connsiteX2" fmla="*/ 3353 w 413091"/>
                <a:gd name="connsiteY2" fmla="*/ 16831 h 166255"/>
                <a:gd name="connsiteX3" fmla="*/ 0 w 413091"/>
                <a:gd name="connsiteY3" fmla="*/ 0 h 166255"/>
                <a:gd name="connsiteX4" fmla="*/ 411351 w 413091"/>
                <a:gd name="connsiteY4" fmla="*/ 154505 h 166255"/>
                <a:gd name="connsiteX5" fmla="*/ 411676 w 413091"/>
                <a:gd name="connsiteY5" fmla="*/ 156523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091" h="166255">
                  <a:moveTo>
                    <a:pt x="411676" y="156523"/>
                  </a:moveTo>
                  <a:cubicBezTo>
                    <a:pt x="411676" y="156523"/>
                    <a:pt x="414813" y="166110"/>
                    <a:pt x="411748" y="166254"/>
                  </a:cubicBezTo>
                  <a:cubicBezTo>
                    <a:pt x="405401" y="166723"/>
                    <a:pt x="3353" y="16831"/>
                    <a:pt x="3353" y="16831"/>
                  </a:cubicBezTo>
                  <a:lnTo>
                    <a:pt x="0" y="0"/>
                  </a:lnTo>
                  <a:lnTo>
                    <a:pt x="411351" y="154505"/>
                  </a:lnTo>
                  <a:lnTo>
                    <a:pt x="411676" y="156523"/>
                  </a:ln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3" name="Freeform 302">
              <a:extLst>
                <a:ext uri="{FF2B5EF4-FFF2-40B4-BE49-F238E27FC236}">
                  <a16:creationId xmlns:a16="http://schemas.microsoft.com/office/drawing/2014/main" id="{195210AE-0B71-A21F-D02B-D14349D2B226}"/>
                </a:ext>
              </a:extLst>
            </p:cNvPr>
            <p:cNvSpPr/>
            <p:nvPr/>
          </p:nvSpPr>
          <p:spPr>
            <a:xfrm>
              <a:off x="4195273" y="-1773863"/>
              <a:ext cx="741050" cy="437898"/>
            </a:xfrm>
            <a:custGeom>
              <a:avLst/>
              <a:gdLst>
                <a:gd name="connsiteX0" fmla="*/ 32850 w 741050"/>
                <a:gd name="connsiteY0" fmla="*/ 435430 h 437898"/>
                <a:gd name="connsiteX1" fmla="*/ 37213 w 741050"/>
                <a:gd name="connsiteY1" fmla="*/ 437629 h 437898"/>
                <a:gd name="connsiteX2" fmla="*/ 710887 w 741050"/>
                <a:gd name="connsiteY2" fmla="*/ 181814 h 437898"/>
                <a:gd name="connsiteX3" fmla="*/ 740671 w 741050"/>
                <a:gd name="connsiteY3" fmla="*/ 243 h 437898"/>
                <a:gd name="connsiteX4" fmla="*/ 361375 w 741050"/>
                <a:gd name="connsiteY4" fmla="*/ 152189 h 437898"/>
                <a:gd name="connsiteX5" fmla="*/ 1 w 741050"/>
                <a:gd name="connsiteY5" fmla="*/ 305361 h 437898"/>
                <a:gd name="connsiteX6" fmla="*/ 32850 w 741050"/>
                <a:gd name="connsiteY6" fmla="*/ 435430 h 43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1050" h="437898">
                  <a:moveTo>
                    <a:pt x="32850" y="435430"/>
                  </a:moveTo>
                  <a:cubicBezTo>
                    <a:pt x="33427" y="437629"/>
                    <a:pt x="35302" y="438349"/>
                    <a:pt x="37213" y="437629"/>
                  </a:cubicBezTo>
                  <a:cubicBezTo>
                    <a:pt x="89497" y="418311"/>
                    <a:pt x="701764" y="187329"/>
                    <a:pt x="710887" y="181814"/>
                  </a:cubicBezTo>
                  <a:cubicBezTo>
                    <a:pt x="720334" y="176084"/>
                    <a:pt x="744349" y="6839"/>
                    <a:pt x="740671" y="243"/>
                  </a:cubicBezTo>
                  <a:cubicBezTo>
                    <a:pt x="736957" y="-6388"/>
                    <a:pt x="433744" y="124546"/>
                    <a:pt x="361375" y="152189"/>
                  </a:cubicBezTo>
                  <a:cubicBezTo>
                    <a:pt x="288971" y="179904"/>
                    <a:pt x="-540" y="296819"/>
                    <a:pt x="1" y="305361"/>
                  </a:cubicBezTo>
                  <a:cubicBezTo>
                    <a:pt x="506" y="313001"/>
                    <a:pt x="27441" y="415067"/>
                    <a:pt x="32850" y="435430"/>
                  </a:cubicBezTo>
                </a:path>
              </a:pathLst>
            </a:custGeom>
            <a:solidFill>
              <a:srgbClr val="8B36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4" name="Freeform 303">
              <a:extLst>
                <a:ext uri="{FF2B5EF4-FFF2-40B4-BE49-F238E27FC236}">
                  <a16:creationId xmlns:a16="http://schemas.microsoft.com/office/drawing/2014/main" id="{EE26279E-5D09-112B-5B52-DA7A5BF3878F}"/>
                </a:ext>
              </a:extLst>
            </p:cNvPr>
            <p:cNvSpPr/>
            <p:nvPr/>
          </p:nvSpPr>
          <p:spPr>
            <a:xfrm>
              <a:off x="3758530" y="-1994762"/>
              <a:ext cx="1181345" cy="526333"/>
            </a:xfrm>
            <a:custGeom>
              <a:avLst/>
              <a:gdLst>
                <a:gd name="connsiteX0" fmla="*/ 2568 w 1181345"/>
                <a:gd name="connsiteY0" fmla="*/ 326993 h 526333"/>
                <a:gd name="connsiteX1" fmla="*/ 700184 w 1181345"/>
                <a:gd name="connsiteY1" fmla="*/ 1369 h 526333"/>
                <a:gd name="connsiteX2" fmla="*/ 938060 w 1181345"/>
                <a:gd name="connsiteY2" fmla="*/ 116337 h 526333"/>
                <a:gd name="connsiteX3" fmla="*/ 1180839 w 1181345"/>
                <a:gd name="connsiteY3" fmla="*/ 220386 h 526333"/>
                <a:gd name="connsiteX4" fmla="*/ 815029 w 1181345"/>
                <a:gd name="connsiteY4" fmla="*/ 386820 h 526333"/>
                <a:gd name="connsiteX5" fmla="*/ 436744 w 1181345"/>
                <a:gd name="connsiteY5" fmla="*/ 526260 h 526333"/>
                <a:gd name="connsiteX6" fmla="*/ 2568 w 1181345"/>
                <a:gd name="connsiteY6" fmla="*/ 326993 h 526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345" h="526333">
                  <a:moveTo>
                    <a:pt x="2568" y="326993"/>
                  </a:moveTo>
                  <a:cubicBezTo>
                    <a:pt x="36751" y="311568"/>
                    <a:pt x="679415" y="15641"/>
                    <a:pt x="700184" y="1369"/>
                  </a:cubicBezTo>
                  <a:cubicBezTo>
                    <a:pt x="720918" y="-12939"/>
                    <a:pt x="880619" y="89019"/>
                    <a:pt x="938060" y="116337"/>
                  </a:cubicBezTo>
                  <a:cubicBezTo>
                    <a:pt x="995464" y="143656"/>
                    <a:pt x="1167137" y="210943"/>
                    <a:pt x="1180839" y="220386"/>
                  </a:cubicBezTo>
                  <a:cubicBezTo>
                    <a:pt x="1194505" y="229828"/>
                    <a:pt x="928108" y="338166"/>
                    <a:pt x="815029" y="386820"/>
                  </a:cubicBezTo>
                  <a:cubicBezTo>
                    <a:pt x="701951" y="435474"/>
                    <a:pt x="445362" y="521971"/>
                    <a:pt x="436744" y="526260"/>
                  </a:cubicBezTo>
                  <a:cubicBezTo>
                    <a:pt x="428162" y="530549"/>
                    <a:pt x="-38574" y="345626"/>
                    <a:pt x="2568" y="326993"/>
                  </a:cubicBez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5" name="Freeform 304">
              <a:extLst>
                <a:ext uri="{FF2B5EF4-FFF2-40B4-BE49-F238E27FC236}">
                  <a16:creationId xmlns:a16="http://schemas.microsoft.com/office/drawing/2014/main" id="{1EC56C93-51B8-C830-65E4-BE6DCBB51896}"/>
                </a:ext>
              </a:extLst>
            </p:cNvPr>
            <p:cNvSpPr/>
            <p:nvPr/>
          </p:nvSpPr>
          <p:spPr>
            <a:xfrm>
              <a:off x="4705651" y="-1639971"/>
              <a:ext cx="30439" cy="97047"/>
            </a:xfrm>
            <a:custGeom>
              <a:avLst/>
              <a:gdLst>
                <a:gd name="connsiteX0" fmla="*/ 24328 w 30439"/>
                <a:gd name="connsiteY0" fmla="*/ 96974 h 97047"/>
                <a:gd name="connsiteX1" fmla="*/ 11527 w 30439"/>
                <a:gd name="connsiteY1" fmla="*/ 50121 h 97047"/>
                <a:gd name="connsiteX2" fmla="*/ 1142 w 30439"/>
                <a:gd name="connsiteY2" fmla="*/ 97 h 97047"/>
                <a:gd name="connsiteX3" fmla="*/ 25265 w 30439"/>
                <a:gd name="connsiteY3" fmla="*/ 45977 h 97047"/>
                <a:gd name="connsiteX4" fmla="*/ 24328 w 30439"/>
                <a:gd name="connsiteY4" fmla="*/ 96974 h 97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39" h="97047">
                  <a:moveTo>
                    <a:pt x="24328" y="96974"/>
                  </a:moveTo>
                  <a:cubicBezTo>
                    <a:pt x="20578" y="95604"/>
                    <a:pt x="19388" y="76467"/>
                    <a:pt x="11527" y="50121"/>
                  </a:cubicBezTo>
                  <a:cubicBezTo>
                    <a:pt x="4388" y="24136"/>
                    <a:pt x="-2860" y="1863"/>
                    <a:pt x="1142" y="97"/>
                  </a:cubicBezTo>
                  <a:cubicBezTo>
                    <a:pt x="4965" y="-1597"/>
                    <a:pt x="16864" y="19054"/>
                    <a:pt x="25265" y="45977"/>
                  </a:cubicBezTo>
                  <a:cubicBezTo>
                    <a:pt x="34713" y="72178"/>
                    <a:pt x="29268" y="98631"/>
                    <a:pt x="24328" y="96974"/>
                  </a:cubicBezTo>
                </a:path>
              </a:pathLst>
            </a:custGeom>
            <a:solidFill>
              <a:srgbClr val="9B4F3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6" name="Freeform 305">
              <a:extLst>
                <a:ext uri="{FF2B5EF4-FFF2-40B4-BE49-F238E27FC236}">
                  <a16:creationId xmlns:a16="http://schemas.microsoft.com/office/drawing/2014/main" id="{0A370ED0-12E1-F747-A863-96F59D666075}"/>
                </a:ext>
              </a:extLst>
            </p:cNvPr>
            <p:cNvSpPr/>
            <p:nvPr/>
          </p:nvSpPr>
          <p:spPr>
            <a:xfrm>
              <a:off x="4784149" y="-1680636"/>
              <a:ext cx="31198" cy="101890"/>
            </a:xfrm>
            <a:custGeom>
              <a:avLst/>
              <a:gdLst>
                <a:gd name="connsiteX0" fmla="*/ 27250 w 31198"/>
                <a:gd name="connsiteY0" fmla="*/ 101887 h 101890"/>
                <a:gd name="connsiteX1" fmla="*/ 10988 w 31198"/>
                <a:gd name="connsiteY1" fmla="*/ 52908 h 101890"/>
                <a:gd name="connsiteX2" fmla="*/ 1288 w 31198"/>
                <a:gd name="connsiteY2" fmla="*/ 73 h 101890"/>
                <a:gd name="connsiteX3" fmla="*/ 24726 w 31198"/>
                <a:gd name="connsiteY3" fmla="*/ 48763 h 101890"/>
                <a:gd name="connsiteX4" fmla="*/ 27250 w 31198"/>
                <a:gd name="connsiteY4" fmla="*/ 101887 h 101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98" h="101890">
                  <a:moveTo>
                    <a:pt x="27250" y="101887"/>
                  </a:moveTo>
                  <a:cubicBezTo>
                    <a:pt x="23319" y="101418"/>
                    <a:pt x="18884" y="80695"/>
                    <a:pt x="10988" y="52908"/>
                  </a:cubicBezTo>
                  <a:cubicBezTo>
                    <a:pt x="3451" y="25373"/>
                    <a:pt x="-2787" y="1514"/>
                    <a:pt x="1288" y="73"/>
                  </a:cubicBezTo>
                  <a:cubicBezTo>
                    <a:pt x="5254" y="-1441"/>
                    <a:pt x="16108" y="20904"/>
                    <a:pt x="24726" y="48763"/>
                  </a:cubicBezTo>
                  <a:cubicBezTo>
                    <a:pt x="33776" y="75865"/>
                    <a:pt x="32082" y="102283"/>
                    <a:pt x="27250" y="101887"/>
                  </a:cubicBezTo>
                </a:path>
              </a:pathLst>
            </a:custGeom>
            <a:solidFill>
              <a:srgbClr val="9B4F3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7" name="Freeform 306">
              <a:extLst>
                <a:ext uri="{FF2B5EF4-FFF2-40B4-BE49-F238E27FC236}">
                  <a16:creationId xmlns:a16="http://schemas.microsoft.com/office/drawing/2014/main" id="{FC17227E-9CC1-3464-91C3-40D9DEF7EF82}"/>
                </a:ext>
              </a:extLst>
            </p:cNvPr>
            <p:cNvSpPr/>
            <p:nvPr/>
          </p:nvSpPr>
          <p:spPr>
            <a:xfrm>
              <a:off x="4225238" y="-1846529"/>
              <a:ext cx="355064" cy="177210"/>
            </a:xfrm>
            <a:custGeom>
              <a:avLst/>
              <a:gdLst>
                <a:gd name="connsiteX0" fmla="*/ 0 w 355064"/>
                <a:gd name="connsiteY0" fmla="*/ 158397 h 177210"/>
                <a:gd name="connsiteX1" fmla="*/ 180723 w 355064"/>
                <a:gd name="connsiteY1" fmla="*/ 72693 h 177210"/>
                <a:gd name="connsiteX2" fmla="*/ 127538 w 355064"/>
                <a:gd name="connsiteY2" fmla="*/ 30598 h 177210"/>
                <a:gd name="connsiteX3" fmla="*/ 160350 w 355064"/>
                <a:gd name="connsiteY3" fmla="*/ 15173 h 177210"/>
                <a:gd name="connsiteX4" fmla="*/ 160639 w 355064"/>
                <a:gd name="connsiteY4" fmla="*/ 15317 h 177210"/>
                <a:gd name="connsiteX5" fmla="*/ 215628 w 355064"/>
                <a:gd name="connsiteY5" fmla="*/ 56115 h 177210"/>
                <a:gd name="connsiteX6" fmla="*/ 332780 w 355064"/>
                <a:gd name="connsiteY6" fmla="*/ 577 h 177210"/>
                <a:gd name="connsiteX7" fmla="*/ 334115 w 355064"/>
                <a:gd name="connsiteY7" fmla="*/ 0 h 177210"/>
                <a:gd name="connsiteX8" fmla="*/ 355064 w 355064"/>
                <a:gd name="connsiteY8" fmla="*/ 14740 h 177210"/>
                <a:gd name="connsiteX9" fmla="*/ 236181 w 355064"/>
                <a:gd name="connsiteY9" fmla="*/ 71396 h 177210"/>
                <a:gd name="connsiteX10" fmla="*/ 295064 w 355064"/>
                <a:gd name="connsiteY10" fmla="*/ 115149 h 177210"/>
                <a:gd name="connsiteX11" fmla="*/ 257419 w 355064"/>
                <a:gd name="connsiteY11" fmla="*/ 133385 h 177210"/>
                <a:gd name="connsiteX12" fmla="*/ 200555 w 355064"/>
                <a:gd name="connsiteY12" fmla="*/ 88335 h 177210"/>
                <a:gd name="connsiteX13" fmla="*/ 14135 w 355064"/>
                <a:gd name="connsiteY13" fmla="*/ 177210 h 177210"/>
                <a:gd name="connsiteX14" fmla="*/ 0 w 355064"/>
                <a:gd name="connsiteY14" fmla="*/ 158397 h 17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5064" h="177210">
                  <a:moveTo>
                    <a:pt x="0" y="158397"/>
                  </a:moveTo>
                  <a:lnTo>
                    <a:pt x="180723" y="72693"/>
                  </a:lnTo>
                  <a:lnTo>
                    <a:pt x="127538" y="30598"/>
                  </a:lnTo>
                  <a:lnTo>
                    <a:pt x="160350" y="15173"/>
                  </a:lnTo>
                  <a:lnTo>
                    <a:pt x="160639" y="15317"/>
                  </a:lnTo>
                  <a:lnTo>
                    <a:pt x="215628" y="56115"/>
                  </a:lnTo>
                  <a:lnTo>
                    <a:pt x="332780" y="577"/>
                  </a:lnTo>
                  <a:lnTo>
                    <a:pt x="334115" y="0"/>
                  </a:lnTo>
                  <a:lnTo>
                    <a:pt x="355064" y="14740"/>
                  </a:lnTo>
                  <a:lnTo>
                    <a:pt x="236181" y="71396"/>
                  </a:lnTo>
                  <a:lnTo>
                    <a:pt x="295064" y="115149"/>
                  </a:lnTo>
                  <a:lnTo>
                    <a:pt x="257419" y="133385"/>
                  </a:lnTo>
                  <a:lnTo>
                    <a:pt x="200555" y="88335"/>
                  </a:lnTo>
                  <a:lnTo>
                    <a:pt x="14135" y="177210"/>
                  </a:lnTo>
                  <a:lnTo>
                    <a:pt x="0" y="158397"/>
                  </a:lnTo>
                </a:path>
              </a:pathLst>
            </a:custGeom>
            <a:solidFill>
              <a:srgbClr val="661F1D"/>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8" name="Freeform 307">
              <a:extLst>
                <a:ext uri="{FF2B5EF4-FFF2-40B4-BE49-F238E27FC236}">
                  <a16:creationId xmlns:a16="http://schemas.microsoft.com/office/drawing/2014/main" id="{35C3BC36-01BA-C62E-1A74-AB72B5C9B5B4}"/>
                </a:ext>
              </a:extLst>
            </p:cNvPr>
            <p:cNvSpPr/>
            <p:nvPr/>
          </p:nvSpPr>
          <p:spPr>
            <a:xfrm>
              <a:off x="3338379" y="-2904491"/>
              <a:ext cx="1373742" cy="469785"/>
            </a:xfrm>
            <a:custGeom>
              <a:avLst/>
              <a:gdLst>
                <a:gd name="connsiteX0" fmla="*/ 53628 w 1373742"/>
                <a:gd name="connsiteY0" fmla="*/ 117708 h 469785"/>
                <a:gd name="connsiteX1" fmla="*/ 117 w 1373742"/>
                <a:gd name="connsiteY1" fmla="*/ 152811 h 469785"/>
                <a:gd name="connsiteX2" fmla="*/ 411577 w 1373742"/>
                <a:gd name="connsiteY2" fmla="*/ 469533 h 469785"/>
                <a:gd name="connsiteX3" fmla="*/ 788528 w 1373742"/>
                <a:gd name="connsiteY3" fmla="*/ 282989 h 469785"/>
                <a:gd name="connsiteX4" fmla="*/ 934095 w 1373742"/>
                <a:gd name="connsiteY4" fmla="*/ 274051 h 469785"/>
                <a:gd name="connsiteX5" fmla="*/ 983350 w 1373742"/>
                <a:gd name="connsiteY5" fmla="*/ 246300 h 469785"/>
                <a:gd name="connsiteX6" fmla="*/ 1049445 w 1373742"/>
                <a:gd name="connsiteY6" fmla="*/ 156631 h 469785"/>
                <a:gd name="connsiteX7" fmla="*/ 1372994 w 1373742"/>
                <a:gd name="connsiteY7" fmla="*/ 37626 h 469785"/>
                <a:gd name="connsiteX8" fmla="*/ 1314039 w 1373742"/>
                <a:gd name="connsiteY8" fmla="*/ 0 h 469785"/>
                <a:gd name="connsiteX9" fmla="*/ 53628 w 1373742"/>
                <a:gd name="connsiteY9" fmla="*/ 117708 h 469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3742" h="469785">
                  <a:moveTo>
                    <a:pt x="53628" y="117708"/>
                  </a:moveTo>
                  <a:cubicBezTo>
                    <a:pt x="53628" y="117708"/>
                    <a:pt x="-2911" y="139296"/>
                    <a:pt x="117" y="152811"/>
                  </a:cubicBezTo>
                  <a:cubicBezTo>
                    <a:pt x="3182" y="166326"/>
                    <a:pt x="375735" y="461821"/>
                    <a:pt x="411577" y="469533"/>
                  </a:cubicBezTo>
                  <a:cubicBezTo>
                    <a:pt x="447382" y="477282"/>
                    <a:pt x="691893" y="304252"/>
                    <a:pt x="788528" y="282989"/>
                  </a:cubicBezTo>
                  <a:cubicBezTo>
                    <a:pt x="885164" y="261725"/>
                    <a:pt x="909431" y="270771"/>
                    <a:pt x="934095" y="274051"/>
                  </a:cubicBezTo>
                  <a:cubicBezTo>
                    <a:pt x="958687" y="277330"/>
                    <a:pt x="982593" y="259598"/>
                    <a:pt x="983350" y="246300"/>
                  </a:cubicBezTo>
                  <a:cubicBezTo>
                    <a:pt x="984072" y="233037"/>
                    <a:pt x="1000081" y="186292"/>
                    <a:pt x="1049445" y="156631"/>
                  </a:cubicBezTo>
                  <a:cubicBezTo>
                    <a:pt x="1098845" y="127006"/>
                    <a:pt x="1364377" y="54313"/>
                    <a:pt x="1372994" y="37626"/>
                  </a:cubicBezTo>
                  <a:cubicBezTo>
                    <a:pt x="1381540" y="20939"/>
                    <a:pt x="1314039" y="0"/>
                    <a:pt x="1314039" y="0"/>
                  </a:cubicBezTo>
                  <a:lnTo>
                    <a:pt x="53628" y="117708"/>
                  </a:lnTo>
                </a:path>
              </a:pathLst>
            </a:custGeom>
            <a:solidFill>
              <a:srgbClr val="A24D31"/>
            </a:solidFill>
            <a:ln w="9231" cap="flat">
              <a:noFill/>
              <a:prstDash val="solid"/>
              <a:miter/>
            </a:ln>
          </p:spPr>
          <p:txBody>
            <a:bodyPr rtlCol="0" anchor="ctr"/>
            <a:lstStyle/>
            <a:p>
              <a:endParaRPr lang="en-US" dirty="0">
                <a:latin typeface="Roboto Condensed" panose="02000000000000000000" pitchFamily="2" charset="0"/>
              </a:endParaRPr>
            </a:p>
          </p:txBody>
        </p:sp>
        <p:sp>
          <p:nvSpPr>
            <p:cNvPr id="309" name="Freeform 308">
              <a:extLst>
                <a:ext uri="{FF2B5EF4-FFF2-40B4-BE49-F238E27FC236}">
                  <a16:creationId xmlns:a16="http://schemas.microsoft.com/office/drawing/2014/main" id="{812EC329-96F2-7960-6770-349055498EE7}"/>
                </a:ext>
              </a:extLst>
            </p:cNvPr>
            <p:cNvSpPr/>
            <p:nvPr/>
          </p:nvSpPr>
          <p:spPr>
            <a:xfrm>
              <a:off x="3358797" y="-2969508"/>
              <a:ext cx="1333501" cy="521467"/>
            </a:xfrm>
            <a:custGeom>
              <a:avLst/>
              <a:gdLst>
                <a:gd name="connsiteX0" fmla="*/ 51996 w 1333501"/>
                <a:gd name="connsiteY0" fmla="*/ 86533 h 521467"/>
                <a:gd name="connsiteX1" fmla="*/ 16262 w 1333501"/>
                <a:gd name="connsiteY1" fmla="*/ 111220 h 521467"/>
                <a:gd name="connsiteX2" fmla="*/ 47489 w 1333501"/>
                <a:gd name="connsiteY2" fmla="*/ 132052 h 521467"/>
                <a:gd name="connsiteX3" fmla="*/ 2776 w 1333501"/>
                <a:gd name="connsiteY3" fmla="*/ 146684 h 521467"/>
                <a:gd name="connsiteX4" fmla="*/ 30577 w 1333501"/>
                <a:gd name="connsiteY4" fmla="*/ 161605 h 521467"/>
                <a:gd name="connsiteX5" fmla="*/ 0 w 1333501"/>
                <a:gd name="connsiteY5" fmla="*/ 196095 h 521467"/>
                <a:gd name="connsiteX6" fmla="*/ 395738 w 1333501"/>
                <a:gd name="connsiteY6" fmla="*/ 521467 h 521467"/>
                <a:gd name="connsiteX7" fmla="*/ 821584 w 1333501"/>
                <a:gd name="connsiteY7" fmla="*/ 312938 h 521467"/>
                <a:gd name="connsiteX8" fmla="*/ 931922 w 1333501"/>
                <a:gd name="connsiteY8" fmla="*/ 319137 h 521467"/>
                <a:gd name="connsiteX9" fmla="*/ 1004291 w 1333501"/>
                <a:gd name="connsiteY9" fmla="*/ 220242 h 521467"/>
                <a:gd name="connsiteX10" fmla="*/ 1328562 w 1333501"/>
                <a:gd name="connsiteY10" fmla="*/ 87902 h 521467"/>
                <a:gd name="connsiteX11" fmla="*/ 1301446 w 1333501"/>
                <a:gd name="connsiteY11" fmla="*/ 61593 h 521467"/>
                <a:gd name="connsiteX12" fmla="*/ 1333501 w 1333501"/>
                <a:gd name="connsiteY12" fmla="*/ 34815 h 521467"/>
                <a:gd name="connsiteX13" fmla="*/ 1305268 w 1333501"/>
                <a:gd name="connsiteY13" fmla="*/ 27535 h 521467"/>
                <a:gd name="connsiteX14" fmla="*/ 1314174 w 1333501"/>
                <a:gd name="connsiteY14" fmla="*/ 5154 h 521467"/>
                <a:gd name="connsiteX15" fmla="*/ 1257202 w 1333501"/>
                <a:gd name="connsiteY15" fmla="*/ 0 h 521467"/>
                <a:gd name="connsiteX16" fmla="*/ 822161 w 1333501"/>
                <a:gd name="connsiteY16" fmla="*/ 32725 h 521467"/>
                <a:gd name="connsiteX17" fmla="*/ 51996 w 1333501"/>
                <a:gd name="connsiteY17" fmla="*/ 86533 h 52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3501" h="521467">
                  <a:moveTo>
                    <a:pt x="51996" y="86533"/>
                  </a:moveTo>
                  <a:lnTo>
                    <a:pt x="16262" y="111220"/>
                  </a:lnTo>
                  <a:lnTo>
                    <a:pt x="47489" y="132052"/>
                  </a:lnTo>
                  <a:lnTo>
                    <a:pt x="2776" y="146684"/>
                  </a:lnTo>
                  <a:lnTo>
                    <a:pt x="30577" y="161605"/>
                  </a:lnTo>
                  <a:lnTo>
                    <a:pt x="0" y="196095"/>
                  </a:lnTo>
                  <a:cubicBezTo>
                    <a:pt x="0" y="196095"/>
                    <a:pt x="327011" y="420374"/>
                    <a:pt x="395738" y="521467"/>
                  </a:cubicBezTo>
                  <a:cubicBezTo>
                    <a:pt x="395738" y="521467"/>
                    <a:pt x="721848" y="322525"/>
                    <a:pt x="821584" y="312938"/>
                  </a:cubicBezTo>
                  <a:cubicBezTo>
                    <a:pt x="921393" y="303279"/>
                    <a:pt x="919807" y="331787"/>
                    <a:pt x="931922" y="319137"/>
                  </a:cubicBezTo>
                  <a:cubicBezTo>
                    <a:pt x="944074" y="306451"/>
                    <a:pt x="947211" y="251345"/>
                    <a:pt x="1004291" y="220242"/>
                  </a:cubicBezTo>
                  <a:cubicBezTo>
                    <a:pt x="1061407" y="189176"/>
                    <a:pt x="1328562" y="87902"/>
                    <a:pt x="1328562" y="87902"/>
                  </a:cubicBezTo>
                  <a:lnTo>
                    <a:pt x="1301446" y="61593"/>
                  </a:lnTo>
                  <a:lnTo>
                    <a:pt x="1333501" y="34815"/>
                  </a:lnTo>
                  <a:lnTo>
                    <a:pt x="1305268" y="27535"/>
                  </a:lnTo>
                  <a:lnTo>
                    <a:pt x="1314174" y="5154"/>
                  </a:lnTo>
                  <a:lnTo>
                    <a:pt x="1257202" y="0"/>
                  </a:lnTo>
                  <a:cubicBezTo>
                    <a:pt x="1257202" y="0"/>
                    <a:pt x="974327" y="41266"/>
                    <a:pt x="822161" y="32725"/>
                  </a:cubicBezTo>
                  <a:cubicBezTo>
                    <a:pt x="669960" y="24147"/>
                    <a:pt x="51996" y="86533"/>
                    <a:pt x="51996" y="86533"/>
                  </a:cubicBezTo>
                </a:path>
              </a:pathLst>
            </a:custGeom>
            <a:solidFill>
              <a:srgbClr val="CCCED4"/>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0" name="Freeform 309">
              <a:extLst>
                <a:ext uri="{FF2B5EF4-FFF2-40B4-BE49-F238E27FC236}">
                  <a16:creationId xmlns:a16="http://schemas.microsoft.com/office/drawing/2014/main" id="{9AAC43EA-10D6-854C-A45A-254FB68449B0}"/>
                </a:ext>
              </a:extLst>
            </p:cNvPr>
            <p:cNvSpPr/>
            <p:nvPr/>
          </p:nvSpPr>
          <p:spPr>
            <a:xfrm>
              <a:off x="3396613" y="-2801834"/>
              <a:ext cx="235507" cy="190603"/>
            </a:xfrm>
            <a:custGeom>
              <a:avLst/>
              <a:gdLst>
                <a:gd name="connsiteX0" fmla="*/ 235469 w 235507"/>
                <a:gd name="connsiteY0" fmla="*/ 190602 h 190603"/>
                <a:gd name="connsiteX1" fmla="*/ 119722 w 235507"/>
                <a:gd name="connsiteY1" fmla="*/ 93041 h 190603"/>
                <a:gd name="connsiteX2" fmla="*/ 9 w 235507"/>
                <a:gd name="connsiteY2" fmla="*/ 21 h 190603"/>
                <a:gd name="connsiteX3" fmla="*/ 122787 w 235507"/>
                <a:gd name="connsiteY3" fmla="*/ 89113 h 190603"/>
                <a:gd name="connsiteX4" fmla="*/ 235469 w 235507"/>
                <a:gd name="connsiteY4" fmla="*/ 190602 h 190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507" h="190603">
                  <a:moveTo>
                    <a:pt x="235469" y="190602"/>
                  </a:moveTo>
                  <a:cubicBezTo>
                    <a:pt x="235000" y="190926"/>
                    <a:pt x="185961" y="144182"/>
                    <a:pt x="119722" y="93041"/>
                  </a:cubicBezTo>
                  <a:cubicBezTo>
                    <a:pt x="53952" y="41287"/>
                    <a:pt x="-820" y="1174"/>
                    <a:pt x="9" y="21"/>
                  </a:cubicBezTo>
                  <a:cubicBezTo>
                    <a:pt x="767" y="-1024"/>
                    <a:pt x="56909" y="37287"/>
                    <a:pt x="122787" y="89113"/>
                  </a:cubicBezTo>
                  <a:cubicBezTo>
                    <a:pt x="189206" y="140362"/>
                    <a:pt x="237055" y="189124"/>
                    <a:pt x="235469" y="190602"/>
                  </a:cubicBezTo>
                </a:path>
              </a:pathLst>
            </a:custGeom>
            <a:solidFill>
              <a:srgbClr val="8E94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1" name="Freeform 310">
              <a:extLst>
                <a:ext uri="{FF2B5EF4-FFF2-40B4-BE49-F238E27FC236}">
                  <a16:creationId xmlns:a16="http://schemas.microsoft.com/office/drawing/2014/main" id="{7BFB11EC-2177-DF29-A893-970BB4A22152}"/>
                </a:ext>
              </a:extLst>
            </p:cNvPr>
            <p:cNvSpPr/>
            <p:nvPr/>
          </p:nvSpPr>
          <p:spPr>
            <a:xfrm>
              <a:off x="3413326" y="-2827578"/>
              <a:ext cx="116855" cy="94674"/>
            </a:xfrm>
            <a:custGeom>
              <a:avLst/>
              <a:gdLst>
                <a:gd name="connsiteX0" fmla="*/ 116855 w 116855"/>
                <a:gd name="connsiteY0" fmla="*/ 94314 h 94674"/>
                <a:gd name="connsiteX1" fmla="*/ 54439 w 116855"/>
                <a:gd name="connsiteY1" fmla="*/ 52219 h 94674"/>
                <a:gd name="connsiteX2" fmla="*/ 27 w 116855"/>
                <a:gd name="connsiteY2" fmla="*/ 33 h 94674"/>
                <a:gd name="connsiteX3" fmla="*/ 57684 w 116855"/>
                <a:gd name="connsiteY3" fmla="*/ 48435 h 94674"/>
                <a:gd name="connsiteX4" fmla="*/ 116855 w 116855"/>
                <a:gd name="connsiteY4" fmla="*/ 94314 h 94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55" h="94674">
                  <a:moveTo>
                    <a:pt x="116855" y="94314"/>
                  </a:moveTo>
                  <a:cubicBezTo>
                    <a:pt x="115449" y="97450"/>
                    <a:pt x="85557" y="79862"/>
                    <a:pt x="54439" y="52219"/>
                  </a:cubicBezTo>
                  <a:cubicBezTo>
                    <a:pt x="22816" y="25081"/>
                    <a:pt x="-911" y="1042"/>
                    <a:pt x="27" y="33"/>
                  </a:cubicBezTo>
                  <a:cubicBezTo>
                    <a:pt x="1036" y="-976"/>
                    <a:pt x="26205" y="21405"/>
                    <a:pt x="57684" y="48435"/>
                  </a:cubicBezTo>
                  <a:cubicBezTo>
                    <a:pt x="88838" y="76042"/>
                    <a:pt x="116386" y="94747"/>
                    <a:pt x="116855" y="94314"/>
                  </a:cubicBezTo>
                </a:path>
              </a:pathLst>
            </a:custGeom>
            <a:solidFill>
              <a:srgbClr val="8E94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2" name="Freeform 311">
              <a:extLst>
                <a:ext uri="{FF2B5EF4-FFF2-40B4-BE49-F238E27FC236}">
                  <a16:creationId xmlns:a16="http://schemas.microsoft.com/office/drawing/2014/main" id="{028B7F15-7389-6390-B602-431B55EC024D}"/>
                </a:ext>
              </a:extLst>
            </p:cNvPr>
            <p:cNvSpPr/>
            <p:nvPr/>
          </p:nvSpPr>
          <p:spPr>
            <a:xfrm>
              <a:off x="3756802" y="-2639861"/>
              <a:ext cx="317713" cy="151921"/>
            </a:xfrm>
            <a:custGeom>
              <a:avLst/>
              <a:gdLst>
                <a:gd name="connsiteX0" fmla="*/ 317713 w 317713"/>
                <a:gd name="connsiteY0" fmla="*/ 157 h 151921"/>
                <a:gd name="connsiteX1" fmla="*/ 158228 w 317713"/>
                <a:gd name="connsiteY1" fmla="*/ 74617 h 151921"/>
                <a:gd name="connsiteX2" fmla="*/ 5 w 317713"/>
                <a:gd name="connsiteY2" fmla="*/ 151887 h 151921"/>
                <a:gd name="connsiteX3" fmla="*/ 156029 w 317713"/>
                <a:gd name="connsiteY3" fmla="*/ 70111 h 151921"/>
                <a:gd name="connsiteX4" fmla="*/ 317713 w 317713"/>
                <a:gd name="connsiteY4" fmla="*/ 157 h 151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13" h="151921">
                  <a:moveTo>
                    <a:pt x="317713" y="157"/>
                  </a:moveTo>
                  <a:cubicBezTo>
                    <a:pt x="317677" y="193"/>
                    <a:pt x="245200" y="31008"/>
                    <a:pt x="158228" y="74617"/>
                  </a:cubicBezTo>
                  <a:cubicBezTo>
                    <a:pt x="70967" y="117541"/>
                    <a:pt x="654" y="153184"/>
                    <a:pt x="5" y="151887"/>
                  </a:cubicBezTo>
                  <a:cubicBezTo>
                    <a:pt x="-680" y="150698"/>
                    <a:pt x="68696" y="113072"/>
                    <a:pt x="156029" y="70111"/>
                  </a:cubicBezTo>
                  <a:cubicBezTo>
                    <a:pt x="243037" y="26503"/>
                    <a:pt x="316812" y="-2402"/>
                    <a:pt x="317713" y="157"/>
                  </a:cubicBezTo>
                </a:path>
              </a:pathLst>
            </a:custGeom>
            <a:solidFill>
              <a:srgbClr val="8E94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3" name="Freeform 312">
              <a:extLst>
                <a:ext uri="{FF2B5EF4-FFF2-40B4-BE49-F238E27FC236}">
                  <a16:creationId xmlns:a16="http://schemas.microsoft.com/office/drawing/2014/main" id="{B1A3DEC3-46FA-9CA6-A531-AA0DEDC83761}"/>
                </a:ext>
              </a:extLst>
            </p:cNvPr>
            <p:cNvSpPr/>
            <p:nvPr/>
          </p:nvSpPr>
          <p:spPr>
            <a:xfrm>
              <a:off x="3757126" y="-2619593"/>
              <a:ext cx="199899" cy="91712"/>
            </a:xfrm>
            <a:custGeom>
              <a:avLst/>
              <a:gdLst>
                <a:gd name="connsiteX0" fmla="*/ 199839 w 199899"/>
                <a:gd name="connsiteY0" fmla="*/ 0 h 91712"/>
                <a:gd name="connsiteX1" fmla="*/ 102590 w 199899"/>
                <a:gd name="connsiteY1" fmla="*/ 51502 h 91712"/>
                <a:gd name="connsiteX2" fmla="*/ 5 w 199899"/>
                <a:gd name="connsiteY2" fmla="*/ 91651 h 91712"/>
                <a:gd name="connsiteX3" fmla="*/ 100571 w 199899"/>
                <a:gd name="connsiteY3" fmla="*/ 46924 h 91712"/>
                <a:gd name="connsiteX4" fmla="*/ 199839 w 199899"/>
                <a:gd name="connsiteY4" fmla="*/ 0 h 91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99" h="91712">
                  <a:moveTo>
                    <a:pt x="199839" y="0"/>
                  </a:moveTo>
                  <a:cubicBezTo>
                    <a:pt x="201750" y="2739"/>
                    <a:pt x="158588" y="27823"/>
                    <a:pt x="102590" y="51502"/>
                  </a:cubicBezTo>
                  <a:cubicBezTo>
                    <a:pt x="46772" y="75793"/>
                    <a:pt x="474" y="92876"/>
                    <a:pt x="5" y="91651"/>
                  </a:cubicBezTo>
                  <a:cubicBezTo>
                    <a:pt x="-536" y="90317"/>
                    <a:pt x="44861" y="71180"/>
                    <a:pt x="100571" y="46924"/>
                  </a:cubicBezTo>
                  <a:cubicBezTo>
                    <a:pt x="156605" y="23210"/>
                    <a:pt x="200019" y="505"/>
                    <a:pt x="199839" y="0"/>
                  </a:cubicBezTo>
                </a:path>
              </a:pathLst>
            </a:custGeom>
            <a:solidFill>
              <a:srgbClr val="8E94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4" name="Freeform 313">
              <a:extLst>
                <a:ext uri="{FF2B5EF4-FFF2-40B4-BE49-F238E27FC236}">
                  <a16:creationId xmlns:a16="http://schemas.microsoft.com/office/drawing/2014/main" id="{364A4543-6644-865B-E98D-4D4035142AFF}"/>
                </a:ext>
              </a:extLst>
            </p:cNvPr>
            <p:cNvSpPr/>
            <p:nvPr/>
          </p:nvSpPr>
          <p:spPr>
            <a:xfrm>
              <a:off x="4085403" y="-2677755"/>
              <a:ext cx="200045" cy="21338"/>
            </a:xfrm>
            <a:custGeom>
              <a:avLst/>
              <a:gdLst>
                <a:gd name="connsiteX0" fmla="*/ 199943 w 200045"/>
                <a:gd name="connsiteY0" fmla="*/ 21329 h 21338"/>
                <a:gd name="connsiteX1" fmla="*/ 173765 w 200045"/>
                <a:gd name="connsiteY1" fmla="*/ 8859 h 21338"/>
                <a:gd name="connsiteX2" fmla="*/ 102118 w 200045"/>
                <a:gd name="connsiteY2" fmla="*/ 5435 h 21338"/>
                <a:gd name="connsiteX3" fmla="*/ 1 w 200045"/>
                <a:gd name="connsiteY3" fmla="*/ 13904 h 21338"/>
                <a:gd name="connsiteX4" fmla="*/ 101901 w 200045"/>
                <a:gd name="connsiteY4" fmla="*/ 425 h 21338"/>
                <a:gd name="connsiteX5" fmla="*/ 174594 w 200045"/>
                <a:gd name="connsiteY5" fmla="*/ 5471 h 21338"/>
                <a:gd name="connsiteX6" fmla="*/ 199943 w 200045"/>
                <a:gd name="connsiteY6" fmla="*/ 21329 h 2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45" h="21338">
                  <a:moveTo>
                    <a:pt x="199943" y="21329"/>
                  </a:moveTo>
                  <a:cubicBezTo>
                    <a:pt x="199583" y="21689"/>
                    <a:pt x="192263" y="12174"/>
                    <a:pt x="173765" y="8859"/>
                  </a:cubicBezTo>
                  <a:cubicBezTo>
                    <a:pt x="155916" y="4894"/>
                    <a:pt x="130243" y="4246"/>
                    <a:pt x="102118" y="5435"/>
                  </a:cubicBezTo>
                  <a:cubicBezTo>
                    <a:pt x="45687" y="8138"/>
                    <a:pt x="253" y="15418"/>
                    <a:pt x="1" y="13904"/>
                  </a:cubicBezTo>
                  <a:cubicBezTo>
                    <a:pt x="-251" y="12715"/>
                    <a:pt x="45002" y="3164"/>
                    <a:pt x="101901" y="425"/>
                  </a:cubicBezTo>
                  <a:cubicBezTo>
                    <a:pt x="130279" y="-764"/>
                    <a:pt x="156349" y="425"/>
                    <a:pt x="174594" y="5471"/>
                  </a:cubicBezTo>
                  <a:cubicBezTo>
                    <a:pt x="193597" y="9724"/>
                    <a:pt x="201025" y="21148"/>
                    <a:pt x="199943" y="21329"/>
                  </a:cubicBezTo>
                </a:path>
              </a:pathLst>
            </a:custGeom>
            <a:solidFill>
              <a:srgbClr val="8E94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5" name="Freeform 314">
              <a:extLst>
                <a:ext uri="{FF2B5EF4-FFF2-40B4-BE49-F238E27FC236}">
                  <a16:creationId xmlns:a16="http://schemas.microsoft.com/office/drawing/2014/main" id="{D4B5C385-8AEB-DA6B-CB0D-138E61AD1356}"/>
                </a:ext>
              </a:extLst>
            </p:cNvPr>
            <p:cNvSpPr/>
            <p:nvPr/>
          </p:nvSpPr>
          <p:spPr>
            <a:xfrm>
              <a:off x="4291736" y="-2878291"/>
              <a:ext cx="340761" cy="195598"/>
            </a:xfrm>
            <a:custGeom>
              <a:avLst/>
              <a:gdLst>
                <a:gd name="connsiteX0" fmla="*/ 340742 w 340761"/>
                <a:gd name="connsiteY0" fmla="*/ 1 h 195598"/>
                <a:gd name="connsiteX1" fmla="*/ 151689 w 340761"/>
                <a:gd name="connsiteY1" fmla="*/ 76947 h 195598"/>
                <a:gd name="connsiteX2" fmla="*/ 27289 w 340761"/>
                <a:gd name="connsiteY2" fmla="*/ 143766 h 195598"/>
                <a:gd name="connsiteX3" fmla="*/ 209 w 340761"/>
                <a:gd name="connsiteY3" fmla="*/ 195592 h 195598"/>
                <a:gd name="connsiteX4" fmla="*/ 24621 w 340761"/>
                <a:gd name="connsiteY4" fmla="*/ 141423 h 195598"/>
                <a:gd name="connsiteX5" fmla="*/ 150319 w 340761"/>
                <a:gd name="connsiteY5" fmla="*/ 72154 h 195598"/>
                <a:gd name="connsiteX6" fmla="*/ 340742 w 340761"/>
                <a:gd name="connsiteY6" fmla="*/ 1 h 19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761" h="195598">
                  <a:moveTo>
                    <a:pt x="340742" y="1"/>
                  </a:moveTo>
                  <a:cubicBezTo>
                    <a:pt x="342220" y="2163"/>
                    <a:pt x="260729" y="46132"/>
                    <a:pt x="151689" y="76947"/>
                  </a:cubicBezTo>
                  <a:cubicBezTo>
                    <a:pt x="97386" y="91219"/>
                    <a:pt x="51159" y="115546"/>
                    <a:pt x="27289" y="143766"/>
                  </a:cubicBezTo>
                  <a:cubicBezTo>
                    <a:pt x="2697" y="171481"/>
                    <a:pt x="750" y="196060"/>
                    <a:pt x="209" y="195592"/>
                  </a:cubicBezTo>
                  <a:cubicBezTo>
                    <a:pt x="-656" y="196060"/>
                    <a:pt x="65" y="170544"/>
                    <a:pt x="24621" y="141423"/>
                  </a:cubicBezTo>
                  <a:cubicBezTo>
                    <a:pt x="48347" y="111906"/>
                    <a:pt x="95691" y="86462"/>
                    <a:pt x="150319" y="72154"/>
                  </a:cubicBezTo>
                  <a:cubicBezTo>
                    <a:pt x="258926" y="41483"/>
                    <a:pt x="340742" y="-215"/>
                    <a:pt x="340742" y="1"/>
                  </a:cubicBezTo>
                </a:path>
              </a:pathLst>
            </a:custGeom>
            <a:solidFill>
              <a:srgbClr val="8E94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6" name="Freeform 315">
              <a:extLst>
                <a:ext uri="{FF2B5EF4-FFF2-40B4-BE49-F238E27FC236}">
                  <a16:creationId xmlns:a16="http://schemas.microsoft.com/office/drawing/2014/main" id="{948BE1C9-3A97-493C-5A95-BCC6BE6B553B}"/>
                </a:ext>
              </a:extLst>
            </p:cNvPr>
            <p:cNvSpPr/>
            <p:nvPr/>
          </p:nvSpPr>
          <p:spPr>
            <a:xfrm>
              <a:off x="4377719" y="-2946008"/>
              <a:ext cx="273870" cy="141157"/>
            </a:xfrm>
            <a:custGeom>
              <a:avLst/>
              <a:gdLst>
                <a:gd name="connsiteX0" fmla="*/ 8 w 273870"/>
                <a:gd name="connsiteY0" fmla="*/ 141059 h 141157"/>
                <a:gd name="connsiteX1" fmla="*/ 142906 w 273870"/>
                <a:gd name="connsiteY1" fmla="*/ 79899 h 141157"/>
                <a:gd name="connsiteX2" fmla="*/ 273869 w 273870"/>
                <a:gd name="connsiteY2" fmla="*/ 142 h 141157"/>
                <a:gd name="connsiteX3" fmla="*/ 144024 w 273870"/>
                <a:gd name="connsiteY3" fmla="*/ 84764 h 141157"/>
                <a:gd name="connsiteX4" fmla="*/ 8 w 273870"/>
                <a:gd name="connsiteY4" fmla="*/ 141059 h 141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870" h="141157">
                  <a:moveTo>
                    <a:pt x="8" y="141059"/>
                  </a:moveTo>
                  <a:cubicBezTo>
                    <a:pt x="-785" y="141168"/>
                    <a:pt x="57232" y="97198"/>
                    <a:pt x="142906" y="79899"/>
                  </a:cubicBezTo>
                  <a:cubicBezTo>
                    <a:pt x="225191" y="54959"/>
                    <a:pt x="272355" y="-3246"/>
                    <a:pt x="273869" y="142"/>
                  </a:cubicBezTo>
                  <a:cubicBezTo>
                    <a:pt x="274158" y="-1372"/>
                    <a:pt x="228941" y="58815"/>
                    <a:pt x="144024" y="84764"/>
                  </a:cubicBezTo>
                  <a:cubicBezTo>
                    <a:pt x="59396" y="101812"/>
                    <a:pt x="873" y="143438"/>
                    <a:pt x="8" y="141059"/>
                  </a:cubicBezTo>
                </a:path>
              </a:pathLst>
            </a:custGeom>
            <a:solidFill>
              <a:srgbClr val="8E94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7" name="Freeform 316">
              <a:extLst>
                <a:ext uri="{FF2B5EF4-FFF2-40B4-BE49-F238E27FC236}">
                  <a16:creationId xmlns:a16="http://schemas.microsoft.com/office/drawing/2014/main" id="{31A64E17-6A7F-FE71-CDDE-6D5148DC7B40}"/>
                </a:ext>
              </a:extLst>
            </p:cNvPr>
            <p:cNvSpPr/>
            <p:nvPr/>
          </p:nvSpPr>
          <p:spPr>
            <a:xfrm>
              <a:off x="4572045" y="-2927609"/>
              <a:ext cx="88701" cy="61542"/>
            </a:xfrm>
            <a:custGeom>
              <a:avLst/>
              <a:gdLst>
                <a:gd name="connsiteX0" fmla="*/ 0 w 88701"/>
                <a:gd name="connsiteY0" fmla="*/ 61176 h 61542"/>
                <a:gd name="connsiteX1" fmla="*/ 45686 w 88701"/>
                <a:gd name="connsiteY1" fmla="*/ 32992 h 61542"/>
                <a:gd name="connsiteX2" fmla="*/ 88667 w 88701"/>
                <a:gd name="connsiteY2" fmla="*/ 51 h 61542"/>
                <a:gd name="connsiteX3" fmla="*/ 48678 w 88701"/>
                <a:gd name="connsiteY3" fmla="*/ 36993 h 61542"/>
                <a:gd name="connsiteX4" fmla="*/ 0 w 88701"/>
                <a:gd name="connsiteY4" fmla="*/ 61176 h 61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01" h="61542">
                  <a:moveTo>
                    <a:pt x="0" y="61176"/>
                  </a:moveTo>
                  <a:cubicBezTo>
                    <a:pt x="0" y="60491"/>
                    <a:pt x="22140" y="51733"/>
                    <a:pt x="45686" y="32992"/>
                  </a:cubicBezTo>
                  <a:cubicBezTo>
                    <a:pt x="69520" y="15116"/>
                    <a:pt x="87693" y="-1030"/>
                    <a:pt x="88667" y="51"/>
                  </a:cubicBezTo>
                  <a:cubicBezTo>
                    <a:pt x="89568" y="988"/>
                    <a:pt x="72837" y="18900"/>
                    <a:pt x="48678" y="36993"/>
                  </a:cubicBezTo>
                  <a:cubicBezTo>
                    <a:pt x="24916" y="56022"/>
                    <a:pt x="325" y="63338"/>
                    <a:pt x="0" y="61176"/>
                  </a:cubicBezTo>
                </a:path>
              </a:pathLst>
            </a:custGeom>
            <a:solidFill>
              <a:srgbClr val="8E949B"/>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8" name="Freeform 317">
              <a:extLst>
                <a:ext uri="{FF2B5EF4-FFF2-40B4-BE49-F238E27FC236}">
                  <a16:creationId xmlns:a16="http://schemas.microsoft.com/office/drawing/2014/main" id="{3A32C450-6FE6-2745-2E97-FB5546BE216D}"/>
                </a:ext>
              </a:extLst>
            </p:cNvPr>
            <p:cNvSpPr/>
            <p:nvPr/>
          </p:nvSpPr>
          <p:spPr>
            <a:xfrm>
              <a:off x="3354975" y="-3134140"/>
              <a:ext cx="1301445" cy="586015"/>
            </a:xfrm>
            <a:custGeom>
              <a:avLst/>
              <a:gdLst>
                <a:gd name="connsiteX0" fmla="*/ 584719 w 1301445"/>
                <a:gd name="connsiteY0" fmla="*/ 106896 h 586015"/>
                <a:gd name="connsiteX1" fmla="*/ 478491 w 1301445"/>
                <a:gd name="connsiteY1" fmla="*/ 170975 h 586015"/>
                <a:gd name="connsiteX2" fmla="*/ 299318 w 1301445"/>
                <a:gd name="connsiteY2" fmla="*/ 162614 h 586015"/>
                <a:gd name="connsiteX3" fmla="*/ 0 w 1301445"/>
                <a:gd name="connsiteY3" fmla="*/ 191482 h 586015"/>
                <a:gd name="connsiteX4" fmla="*/ 154834 w 1301445"/>
                <a:gd name="connsiteY4" fmla="*/ 378135 h 586015"/>
                <a:gd name="connsiteX5" fmla="*/ 326326 w 1301445"/>
                <a:gd name="connsiteY5" fmla="*/ 586016 h 586015"/>
                <a:gd name="connsiteX6" fmla="*/ 553672 w 1301445"/>
                <a:gd name="connsiteY6" fmla="*/ 525180 h 586015"/>
                <a:gd name="connsiteX7" fmla="*/ 863304 w 1301445"/>
                <a:gd name="connsiteY7" fmla="*/ 448522 h 586015"/>
                <a:gd name="connsiteX8" fmla="*/ 933653 w 1301445"/>
                <a:gd name="connsiteY8" fmla="*/ 419437 h 586015"/>
                <a:gd name="connsiteX9" fmla="*/ 1060181 w 1301445"/>
                <a:gd name="connsiteY9" fmla="*/ 296936 h 586015"/>
                <a:gd name="connsiteX10" fmla="*/ 1301446 w 1301445"/>
                <a:gd name="connsiteY10" fmla="*/ 125024 h 586015"/>
                <a:gd name="connsiteX11" fmla="*/ 1097501 w 1301445"/>
                <a:gd name="connsiteY11" fmla="*/ 131331 h 586015"/>
                <a:gd name="connsiteX12" fmla="*/ 818339 w 1301445"/>
                <a:gd name="connsiteY12" fmla="*/ 0 h 586015"/>
                <a:gd name="connsiteX13" fmla="*/ 584719 w 1301445"/>
                <a:gd name="connsiteY13" fmla="*/ 106896 h 586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1445" h="586015">
                  <a:moveTo>
                    <a:pt x="584719" y="106896"/>
                  </a:moveTo>
                  <a:cubicBezTo>
                    <a:pt x="492915" y="139440"/>
                    <a:pt x="478491" y="170975"/>
                    <a:pt x="478491" y="170975"/>
                  </a:cubicBezTo>
                  <a:cubicBezTo>
                    <a:pt x="478491" y="170975"/>
                    <a:pt x="372733" y="141458"/>
                    <a:pt x="299318" y="162614"/>
                  </a:cubicBezTo>
                  <a:cubicBezTo>
                    <a:pt x="225940" y="183698"/>
                    <a:pt x="83511" y="244498"/>
                    <a:pt x="0" y="191482"/>
                  </a:cubicBezTo>
                  <a:cubicBezTo>
                    <a:pt x="0" y="191482"/>
                    <a:pt x="52501" y="298630"/>
                    <a:pt x="154834" y="378135"/>
                  </a:cubicBezTo>
                  <a:cubicBezTo>
                    <a:pt x="257239" y="457604"/>
                    <a:pt x="326326" y="586016"/>
                    <a:pt x="326326" y="586016"/>
                  </a:cubicBezTo>
                  <a:cubicBezTo>
                    <a:pt x="326326" y="586016"/>
                    <a:pt x="454152" y="575420"/>
                    <a:pt x="553672" y="525180"/>
                  </a:cubicBezTo>
                  <a:cubicBezTo>
                    <a:pt x="653193" y="474831"/>
                    <a:pt x="805142" y="442755"/>
                    <a:pt x="863304" y="448522"/>
                  </a:cubicBezTo>
                  <a:cubicBezTo>
                    <a:pt x="921537" y="454360"/>
                    <a:pt x="927307" y="441962"/>
                    <a:pt x="933653" y="419437"/>
                  </a:cubicBezTo>
                  <a:cubicBezTo>
                    <a:pt x="940035" y="396948"/>
                    <a:pt x="974471" y="327715"/>
                    <a:pt x="1060181" y="296936"/>
                  </a:cubicBezTo>
                  <a:cubicBezTo>
                    <a:pt x="1145855" y="266194"/>
                    <a:pt x="1267948" y="222261"/>
                    <a:pt x="1301446" y="125024"/>
                  </a:cubicBezTo>
                  <a:cubicBezTo>
                    <a:pt x="1301446" y="125024"/>
                    <a:pt x="1209822" y="170651"/>
                    <a:pt x="1097501" y="131331"/>
                  </a:cubicBezTo>
                  <a:cubicBezTo>
                    <a:pt x="985252" y="91975"/>
                    <a:pt x="818339" y="0"/>
                    <a:pt x="818339" y="0"/>
                  </a:cubicBezTo>
                  <a:cubicBezTo>
                    <a:pt x="818339" y="0"/>
                    <a:pt x="676486" y="74315"/>
                    <a:pt x="584719" y="106896"/>
                  </a:cubicBezTo>
                </a:path>
              </a:pathLst>
            </a:custGeom>
            <a:solidFill>
              <a:srgbClr val="F2F3F5"/>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9" name="Freeform 318">
              <a:extLst>
                <a:ext uri="{FF2B5EF4-FFF2-40B4-BE49-F238E27FC236}">
                  <a16:creationId xmlns:a16="http://schemas.microsoft.com/office/drawing/2014/main" id="{03074E55-94E8-90D2-E90E-40E11FC60E3B}"/>
                </a:ext>
              </a:extLst>
            </p:cNvPr>
            <p:cNvSpPr/>
            <p:nvPr/>
          </p:nvSpPr>
          <p:spPr>
            <a:xfrm>
              <a:off x="3787636" y="-2997620"/>
              <a:ext cx="505703" cy="304180"/>
            </a:xfrm>
            <a:custGeom>
              <a:avLst/>
              <a:gdLst>
                <a:gd name="connsiteX0" fmla="*/ 31371 w 505703"/>
                <a:gd name="connsiteY0" fmla="*/ 20219 h 304180"/>
                <a:gd name="connsiteX1" fmla="*/ 0 w 505703"/>
                <a:gd name="connsiteY1" fmla="*/ 20507 h 304180"/>
                <a:gd name="connsiteX2" fmla="*/ 490643 w 505703"/>
                <a:gd name="connsiteY2" fmla="*/ 304180 h 304180"/>
                <a:gd name="connsiteX3" fmla="*/ 504886 w 505703"/>
                <a:gd name="connsiteY3" fmla="*/ 272213 h 304180"/>
                <a:gd name="connsiteX4" fmla="*/ 30253 w 505703"/>
                <a:gd name="connsiteY4" fmla="*/ 0 h 304180"/>
                <a:gd name="connsiteX5" fmla="*/ 31371 w 505703"/>
                <a:gd name="connsiteY5" fmla="*/ 20219 h 30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703" h="304180">
                  <a:moveTo>
                    <a:pt x="31371" y="20219"/>
                  </a:moveTo>
                  <a:cubicBezTo>
                    <a:pt x="31371" y="20219"/>
                    <a:pt x="23654" y="19750"/>
                    <a:pt x="0" y="20507"/>
                  </a:cubicBezTo>
                  <a:lnTo>
                    <a:pt x="490643" y="304180"/>
                  </a:lnTo>
                  <a:cubicBezTo>
                    <a:pt x="503912" y="300576"/>
                    <a:pt x="507554" y="284394"/>
                    <a:pt x="504886" y="272213"/>
                  </a:cubicBezTo>
                  <a:lnTo>
                    <a:pt x="30253" y="0"/>
                  </a:lnTo>
                  <a:cubicBezTo>
                    <a:pt x="31262" y="13803"/>
                    <a:pt x="31371" y="20219"/>
                    <a:pt x="31371" y="20219"/>
                  </a:cubicBezTo>
                </a:path>
              </a:pathLst>
            </a:custGeom>
            <a:solidFill>
              <a:srgbClr val="B94E57"/>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3" name="Freeform 822">
              <a:extLst>
                <a:ext uri="{FF2B5EF4-FFF2-40B4-BE49-F238E27FC236}">
                  <a16:creationId xmlns:a16="http://schemas.microsoft.com/office/drawing/2014/main" id="{9CB375DC-D611-6540-411F-7E7839088992}"/>
                </a:ext>
              </a:extLst>
            </p:cNvPr>
            <p:cNvSpPr/>
            <p:nvPr/>
          </p:nvSpPr>
          <p:spPr>
            <a:xfrm>
              <a:off x="3963956" y="-2867690"/>
              <a:ext cx="303439" cy="169601"/>
            </a:xfrm>
            <a:custGeom>
              <a:avLst/>
              <a:gdLst>
                <a:gd name="connsiteX0" fmla="*/ 303397 w 303439"/>
                <a:gd name="connsiteY0" fmla="*/ 169602 h 169601"/>
                <a:gd name="connsiteX1" fmla="*/ 152746 w 303439"/>
                <a:gd name="connsiteY1" fmla="*/ 83177 h 169601"/>
                <a:gd name="connsiteX2" fmla="*/ 4 w 303439"/>
                <a:gd name="connsiteY2" fmla="*/ 32 h 169601"/>
                <a:gd name="connsiteX3" fmla="*/ 155126 w 303439"/>
                <a:gd name="connsiteY3" fmla="*/ 78780 h 169601"/>
                <a:gd name="connsiteX4" fmla="*/ 303397 w 303439"/>
                <a:gd name="connsiteY4" fmla="*/ 169602 h 169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439" h="169601">
                  <a:moveTo>
                    <a:pt x="303397" y="169602"/>
                  </a:moveTo>
                  <a:cubicBezTo>
                    <a:pt x="303613" y="169133"/>
                    <a:pt x="237591" y="128191"/>
                    <a:pt x="152746" y="83177"/>
                  </a:cubicBezTo>
                  <a:cubicBezTo>
                    <a:pt x="68298" y="37514"/>
                    <a:pt x="-609" y="1257"/>
                    <a:pt x="4" y="32"/>
                  </a:cubicBezTo>
                  <a:cubicBezTo>
                    <a:pt x="617" y="-1193"/>
                    <a:pt x="70642" y="33045"/>
                    <a:pt x="155126" y="78780"/>
                  </a:cubicBezTo>
                  <a:cubicBezTo>
                    <a:pt x="240007" y="123794"/>
                    <a:pt x="305344" y="166935"/>
                    <a:pt x="303397" y="169602"/>
                  </a:cubicBezTo>
                </a:path>
              </a:pathLst>
            </a:custGeom>
            <a:solidFill>
              <a:srgbClr val="A6ABB2"/>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4" name="Freeform 823">
              <a:extLst>
                <a:ext uri="{FF2B5EF4-FFF2-40B4-BE49-F238E27FC236}">
                  <a16:creationId xmlns:a16="http://schemas.microsoft.com/office/drawing/2014/main" id="{D35E6420-FBA9-9071-5636-3CA89C4F1D17}"/>
                </a:ext>
              </a:extLst>
            </p:cNvPr>
            <p:cNvSpPr/>
            <p:nvPr/>
          </p:nvSpPr>
          <p:spPr>
            <a:xfrm>
              <a:off x="6353891" y="-1398747"/>
              <a:ext cx="268265" cy="100262"/>
            </a:xfrm>
            <a:custGeom>
              <a:avLst/>
              <a:gdLst>
                <a:gd name="connsiteX0" fmla="*/ 134281 w 268265"/>
                <a:gd name="connsiteY0" fmla="*/ 50692 h 100262"/>
                <a:gd name="connsiteX1" fmla="*/ 1 w 268265"/>
                <a:gd name="connsiteY1" fmla="*/ 97040 h 100262"/>
                <a:gd name="connsiteX2" fmla="*/ 142431 w 268265"/>
                <a:gd name="connsiteY2" fmla="*/ 71920 h 100262"/>
                <a:gd name="connsiteX3" fmla="*/ 268129 w 268265"/>
                <a:gd name="connsiteY3" fmla="*/ 704 h 100262"/>
                <a:gd name="connsiteX4" fmla="*/ 134281 w 268265"/>
                <a:gd name="connsiteY4" fmla="*/ 50692 h 100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65" h="100262">
                  <a:moveTo>
                    <a:pt x="134281" y="50692"/>
                  </a:moveTo>
                  <a:cubicBezTo>
                    <a:pt x="61624" y="79921"/>
                    <a:pt x="-287" y="91021"/>
                    <a:pt x="1" y="97040"/>
                  </a:cubicBezTo>
                  <a:cubicBezTo>
                    <a:pt x="-35" y="103707"/>
                    <a:pt x="67502" y="102121"/>
                    <a:pt x="142431" y="71920"/>
                  </a:cubicBezTo>
                  <a:cubicBezTo>
                    <a:pt x="217431" y="43051"/>
                    <a:pt x="271338" y="6038"/>
                    <a:pt x="268129" y="704"/>
                  </a:cubicBezTo>
                  <a:cubicBezTo>
                    <a:pt x="264992" y="-4774"/>
                    <a:pt x="207263" y="22652"/>
                    <a:pt x="134281" y="50692"/>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5" name="Freeform 824">
              <a:extLst>
                <a:ext uri="{FF2B5EF4-FFF2-40B4-BE49-F238E27FC236}">
                  <a16:creationId xmlns:a16="http://schemas.microsoft.com/office/drawing/2014/main" id="{36C40866-8612-DCDA-A05B-DAAF68C48862}"/>
                </a:ext>
              </a:extLst>
            </p:cNvPr>
            <p:cNvSpPr/>
            <p:nvPr/>
          </p:nvSpPr>
          <p:spPr>
            <a:xfrm>
              <a:off x="6549657" y="-1479769"/>
              <a:ext cx="172861" cy="151631"/>
            </a:xfrm>
            <a:custGeom>
              <a:avLst/>
              <a:gdLst>
                <a:gd name="connsiteX0" fmla="*/ 6197 w 172861"/>
                <a:gd name="connsiteY0" fmla="*/ 115676 h 151631"/>
                <a:gd name="connsiteX1" fmla="*/ 118518 w 172861"/>
                <a:gd name="connsiteY1" fmla="*/ 140292 h 151631"/>
                <a:gd name="connsiteX2" fmla="*/ 166655 w 172861"/>
                <a:gd name="connsiteY2" fmla="*/ 35991 h 151631"/>
                <a:gd name="connsiteX3" fmla="*/ 54298 w 172861"/>
                <a:gd name="connsiteY3" fmla="*/ 11303 h 151631"/>
                <a:gd name="connsiteX4" fmla="*/ 6197 w 172861"/>
                <a:gd name="connsiteY4" fmla="*/ 115676 h 151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61" h="151631">
                  <a:moveTo>
                    <a:pt x="6197" y="115676"/>
                  </a:moveTo>
                  <a:cubicBezTo>
                    <a:pt x="23937" y="151284"/>
                    <a:pt x="74202" y="162312"/>
                    <a:pt x="118518" y="140292"/>
                  </a:cubicBezTo>
                  <a:cubicBezTo>
                    <a:pt x="162797" y="118343"/>
                    <a:pt x="184396" y="71599"/>
                    <a:pt x="166655" y="35991"/>
                  </a:cubicBezTo>
                  <a:cubicBezTo>
                    <a:pt x="148915" y="383"/>
                    <a:pt x="98650" y="-10681"/>
                    <a:pt x="54298" y="11303"/>
                  </a:cubicBezTo>
                  <a:cubicBezTo>
                    <a:pt x="10019" y="33324"/>
                    <a:pt x="-11508" y="80032"/>
                    <a:pt x="6197" y="115676"/>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6" name="Freeform 825">
              <a:extLst>
                <a:ext uri="{FF2B5EF4-FFF2-40B4-BE49-F238E27FC236}">
                  <a16:creationId xmlns:a16="http://schemas.microsoft.com/office/drawing/2014/main" id="{0AA7A7A9-19D4-CEB4-DBFF-C0BF442B83C9}"/>
                </a:ext>
              </a:extLst>
            </p:cNvPr>
            <p:cNvSpPr/>
            <p:nvPr/>
          </p:nvSpPr>
          <p:spPr>
            <a:xfrm>
              <a:off x="4826903" y="-1191737"/>
              <a:ext cx="281061" cy="55605"/>
            </a:xfrm>
            <a:custGeom>
              <a:avLst/>
              <a:gdLst>
                <a:gd name="connsiteX0" fmla="*/ 141168 w 281061"/>
                <a:gd name="connsiteY0" fmla="*/ 26442 h 55605"/>
                <a:gd name="connsiteX1" fmla="*/ 280929 w 281061"/>
                <a:gd name="connsiteY1" fmla="*/ 854 h 55605"/>
                <a:gd name="connsiteX2" fmla="*/ 144521 w 281061"/>
                <a:gd name="connsiteY2" fmla="*/ 48895 h 55605"/>
                <a:gd name="connsiteX3" fmla="*/ 0 w 281061"/>
                <a:gd name="connsiteY3" fmla="*/ 48535 h 55605"/>
                <a:gd name="connsiteX4" fmla="*/ 141168 w 281061"/>
                <a:gd name="connsiteY4" fmla="*/ 26442 h 55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061" h="55605">
                  <a:moveTo>
                    <a:pt x="141168" y="26442"/>
                  </a:moveTo>
                  <a:cubicBezTo>
                    <a:pt x="218837" y="16243"/>
                    <a:pt x="278189" y="-4444"/>
                    <a:pt x="280929" y="854"/>
                  </a:cubicBezTo>
                  <a:cubicBezTo>
                    <a:pt x="284247" y="6656"/>
                    <a:pt x="224606" y="38408"/>
                    <a:pt x="144521" y="48895"/>
                  </a:cubicBezTo>
                  <a:cubicBezTo>
                    <a:pt x="65013" y="60536"/>
                    <a:pt x="-180" y="54770"/>
                    <a:pt x="0" y="48535"/>
                  </a:cubicBezTo>
                  <a:cubicBezTo>
                    <a:pt x="36" y="42192"/>
                    <a:pt x="63823" y="37795"/>
                    <a:pt x="141168" y="26442"/>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7" name="Freeform 826">
              <a:extLst>
                <a:ext uri="{FF2B5EF4-FFF2-40B4-BE49-F238E27FC236}">
                  <a16:creationId xmlns:a16="http://schemas.microsoft.com/office/drawing/2014/main" id="{94370399-8DD9-1778-EB29-F4BA1B080476}"/>
                </a:ext>
              </a:extLst>
            </p:cNvPr>
            <p:cNvSpPr/>
            <p:nvPr/>
          </p:nvSpPr>
          <p:spPr>
            <a:xfrm>
              <a:off x="4722220" y="-1213529"/>
              <a:ext cx="179114" cy="144176"/>
            </a:xfrm>
            <a:custGeom>
              <a:avLst/>
              <a:gdLst>
                <a:gd name="connsiteX0" fmla="*/ 179035 w 179114"/>
                <a:gd name="connsiteY0" fmla="*/ 67443 h 144176"/>
                <a:gd name="connsiteX1" fmla="*/ 93289 w 179114"/>
                <a:gd name="connsiteY1" fmla="*/ 144029 h 144176"/>
                <a:gd name="connsiteX2" fmla="*/ 79 w 179114"/>
                <a:gd name="connsiteY2" fmla="*/ 76705 h 144176"/>
                <a:gd name="connsiteX3" fmla="*/ 85825 w 179114"/>
                <a:gd name="connsiteY3" fmla="*/ 156 h 144176"/>
                <a:gd name="connsiteX4" fmla="*/ 179035 w 179114"/>
                <a:gd name="connsiteY4" fmla="*/ 67443 h 144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4" h="144176">
                  <a:moveTo>
                    <a:pt x="179035" y="67443"/>
                  </a:moveTo>
                  <a:cubicBezTo>
                    <a:pt x="181091" y="107159"/>
                    <a:pt x="142725" y="141398"/>
                    <a:pt x="93289" y="144029"/>
                  </a:cubicBezTo>
                  <a:cubicBezTo>
                    <a:pt x="43889" y="146552"/>
                    <a:pt x="2170" y="116458"/>
                    <a:pt x="79" y="76705"/>
                  </a:cubicBezTo>
                  <a:cubicBezTo>
                    <a:pt x="-1976" y="36989"/>
                    <a:pt x="36389" y="2679"/>
                    <a:pt x="85825" y="156"/>
                  </a:cubicBezTo>
                  <a:cubicBezTo>
                    <a:pt x="135225" y="-2439"/>
                    <a:pt x="176944" y="27691"/>
                    <a:pt x="179035" y="67443"/>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8" name="Freeform 827">
              <a:extLst>
                <a:ext uri="{FF2B5EF4-FFF2-40B4-BE49-F238E27FC236}">
                  <a16:creationId xmlns:a16="http://schemas.microsoft.com/office/drawing/2014/main" id="{7D920F94-F170-129F-216C-702C614BC511}"/>
                </a:ext>
              </a:extLst>
            </p:cNvPr>
            <p:cNvSpPr/>
            <p:nvPr/>
          </p:nvSpPr>
          <p:spPr>
            <a:xfrm>
              <a:off x="4722220" y="-1197623"/>
              <a:ext cx="60242" cy="117383"/>
            </a:xfrm>
            <a:custGeom>
              <a:avLst/>
              <a:gdLst>
                <a:gd name="connsiteX0" fmla="*/ 35164 w 60242"/>
                <a:gd name="connsiteY0" fmla="*/ 0 h 117383"/>
                <a:gd name="connsiteX1" fmla="*/ 79 w 60242"/>
                <a:gd name="connsiteY1" fmla="*/ 60800 h 117383"/>
                <a:gd name="connsiteX2" fmla="*/ 40680 w 60242"/>
                <a:gd name="connsiteY2" fmla="*/ 117383 h 117383"/>
                <a:gd name="connsiteX3" fmla="*/ 35164 w 60242"/>
                <a:gd name="connsiteY3" fmla="*/ 0 h 117383"/>
              </a:gdLst>
              <a:ahLst/>
              <a:cxnLst>
                <a:cxn ang="0">
                  <a:pos x="connsiteX0" y="connsiteY0"/>
                </a:cxn>
                <a:cxn ang="0">
                  <a:pos x="connsiteX1" y="connsiteY1"/>
                </a:cxn>
                <a:cxn ang="0">
                  <a:pos x="connsiteX2" y="connsiteY2"/>
                </a:cxn>
                <a:cxn ang="0">
                  <a:pos x="connsiteX3" y="connsiteY3"/>
                </a:cxn>
              </a:cxnLst>
              <a:rect l="l" t="t" r="r" b="b"/>
              <a:pathLst>
                <a:path w="60242" h="117383">
                  <a:moveTo>
                    <a:pt x="35164" y="0"/>
                  </a:moveTo>
                  <a:cubicBezTo>
                    <a:pt x="12771" y="14236"/>
                    <a:pt x="-1183" y="36473"/>
                    <a:pt x="79" y="60800"/>
                  </a:cubicBezTo>
                  <a:cubicBezTo>
                    <a:pt x="1341" y="84983"/>
                    <a:pt x="17279" y="105526"/>
                    <a:pt x="40680" y="117383"/>
                  </a:cubicBezTo>
                  <a:cubicBezTo>
                    <a:pt x="73854" y="84226"/>
                    <a:pt x="59935" y="20435"/>
                    <a:pt x="35164" y="0"/>
                  </a:cubicBezTo>
                </a:path>
              </a:pathLst>
            </a:custGeom>
            <a:solidFill>
              <a:srgbClr val="EDAF82"/>
            </a:solidFill>
            <a:ln w="9231" cap="flat">
              <a:noFill/>
              <a:prstDash val="solid"/>
              <a:miter/>
            </a:ln>
          </p:spPr>
          <p:txBody>
            <a:bodyPr rtlCol="0" anchor="ctr"/>
            <a:lstStyle/>
            <a:p>
              <a:endParaRPr lang="en-US" dirty="0">
                <a:latin typeface="Roboto Condensed" panose="02000000000000000000" pitchFamily="2" charset="0"/>
              </a:endParaRPr>
            </a:p>
          </p:txBody>
        </p:sp>
        <p:sp>
          <p:nvSpPr>
            <p:cNvPr id="829" name="Freeform 828">
              <a:extLst>
                <a:ext uri="{FF2B5EF4-FFF2-40B4-BE49-F238E27FC236}">
                  <a16:creationId xmlns:a16="http://schemas.microsoft.com/office/drawing/2014/main" id="{CFE0BD16-C76E-7917-2B5F-A7B66E48CA5A}"/>
                </a:ext>
              </a:extLst>
            </p:cNvPr>
            <p:cNvSpPr/>
            <p:nvPr/>
          </p:nvSpPr>
          <p:spPr>
            <a:xfrm>
              <a:off x="5828200" y="-1540367"/>
              <a:ext cx="675521" cy="365110"/>
            </a:xfrm>
            <a:custGeom>
              <a:avLst/>
              <a:gdLst>
                <a:gd name="connsiteX0" fmla="*/ 87008 w 675521"/>
                <a:gd name="connsiteY0" fmla="*/ 0 h 365110"/>
                <a:gd name="connsiteX1" fmla="*/ 339704 w 675521"/>
                <a:gd name="connsiteY1" fmla="*/ 183589 h 365110"/>
                <a:gd name="connsiteX2" fmla="*/ 628385 w 675521"/>
                <a:gd name="connsiteY2" fmla="*/ 138467 h 365110"/>
                <a:gd name="connsiteX3" fmla="*/ 670825 w 675521"/>
                <a:gd name="connsiteY3" fmla="*/ 202871 h 365110"/>
                <a:gd name="connsiteX4" fmla="*/ 661198 w 675521"/>
                <a:gd name="connsiteY4" fmla="*/ 282412 h 365110"/>
                <a:gd name="connsiteX5" fmla="*/ 314030 w 675521"/>
                <a:gd name="connsiteY5" fmla="*/ 360079 h 365110"/>
                <a:gd name="connsiteX6" fmla="*/ 0 w 675521"/>
                <a:gd name="connsiteY6" fmla="*/ 226369 h 365110"/>
                <a:gd name="connsiteX7" fmla="*/ 87008 w 675521"/>
                <a:gd name="connsiteY7" fmla="*/ 0 h 36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5521" h="365110">
                  <a:moveTo>
                    <a:pt x="87008" y="0"/>
                  </a:moveTo>
                  <a:cubicBezTo>
                    <a:pt x="87008" y="0"/>
                    <a:pt x="214185" y="151838"/>
                    <a:pt x="339704" y="183589"/>
                  </a:cubicBezTo>
                  <a:cubicBezTo>
                    <a:pt x="465078" y="215341"/>
                    <a:pt x="628385" y="138467"/>
                    <a:pt x="628385" y="138467"/>
                  </a:cubicBezTo>
                  <a:cubicBezTo>
                    <a:pt x="628385" y="138467"/>
                    <a:pt x="657195" y="136268"/>
                    <a:pt x="670825" y="202871"/>
                  </a:cubicBezTo>
                  <a:cubicBezTo>
                    <a:pt x="674936" y="222945"/>
                    <a:pt x="682400" y="274735"/>
                    <a:pt x="661198" y="282412"/>
                  </a:cubicBezTo>
                  <a:cubicBezTo>
                    <a:pt x="661198" y="282412"/>
                    <a:pt x="458515" y="389199"/>
                    <a:pt x="314030" y="360079"/>
                  </a:cubicBezTo>
                  <a:cubicBezTo>
                    <a:pt x="169581" y="330958"/>
                    <a:pt x="0" y="226369"/>
                    <a:pt x="0" y="226369"/>
                  </a:cubicBezTo>
                  <a:lnTo>
                    <a:pt x="87008" y="0"/>
                  </a:lnTo>
                </a:path>
              </a:pathLst>
            </a:custGeom>
            <a:solidFill>
              <a:srgbClr val="E08E4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0" name="Freeform 829">
              <a:extLst>
                <a:ext uri="{FF2B5EF4-FFF2-40B4-BE49-F238E27FC236}">
                  <a16:creationId xmlns:a16="http://schemas.microsoft.com/office/drawing/2014/main" id="{611DAB0A-B0E7-C6A1-DCFE-961035E310C3}"/>
                </a:ext>
              </a:extLst>
            </p:cNvPr>
            <p:cNvSpPr/>
            <p:nvPr/>
          </p:nvSpPr>
          <p:spPr>
            <a:xfrm>
              <a:off x="5040070" y="-1071559"/>
              <a:ext cx="1131312" cy="391410"/>
            </a:xfrm>
            <a:custGeom>
              <a:avLst/>
              <a:gdLst>
                <a:gd name="connsiteX0" fmla="*/ 255227 w 1131312"/>
                <a:gd name="connsiteY0" fmla="*/ 16115 h 391410"/>
                <a:gd name="connsiteX1" fmla="*/ 7580 w 1131312"/>
                <a:gd name="connsiteY1" fmla="*/ 61093 h 391410"/>
                <a:gd name="connsiteX2" fmla="*/ 395926 w 1131312"/>
                <a:gd name="connsiteY2" fmla="*/ 356984 h 391410"/>
                <a:gd name="connsiteX3" fmla="*/ 881737 w 1131312"/>
                <a:gd name="connsiteY3" fmla="*/ 381311 h 391410"/>
                <a:gd name="connsiteX4" fmla="*/ 1130394 w 1131312"/>
                <a:gd name="connsiteY4" fmla="*/ 215021 h 391410"/>
                <a:gd name="connsiteX5" fmla="*/ 255227 w 1131312"/>
                <a:gd name="connsiteY5" fmla="*/ 16115 h 39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1312" h="391410">
                  <a:moveTo>
                    <a:pt x="255227" y="16115"/>
                  </a:moveTo>
                  <a:cubicBezTo>
                    <a:pt x="255227" y="16115"/>
                    <a:pt x="52581" y="-41478"/>
                    <a:pt x="7580" y="61093"/>
                  </a:cubicBezTo>
                  <a:cubicBezTo>
                    <a:pt x="-37457" y="163736"/>
                    <a:pt x="121524" y="295823"/>
                    <a:pt x="395926" y="356984"/>
                  </a:cubicBezTo>
                  <a:cubicBezTo>
                    <a:pt x="536228" y="388267"/>
                    <a:pt x="782866" y="402575"/>
                    <a:pt x="881737" y="381311"/>
                  </a:cubicBezTo>
                  <a:cubicBezTo>
                    <a:pt x="1084492" y="337594"/>
                    <a:pt x="1113915" y="245944"/>
                    <a:pt x="1130394" y="215021"/>
                  </a:cubicBezTo>
                  <a:cubicBezTo>
                    <a:pt x="1164180" y="151806"/>
                    <a:pt x="255227" y="16115"/>
                    <a:pt x="255227" y="16115"/>
                  </a:cubicBezTo>
                </a:path>
              </a:pathLst>
            </a:custGeom>
            <a:solidFill>
              <a:srgbClr val="96584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1" name="Freeform 830">
              <a:extLst>
                <a:ext uri="{FF2B5EF4-FFF2-40B4-BE49-F238E27FC236}">
                  <a16:creationId xmlns:a16="http://schemas.microsoft.com/office/drawing/2014/main" id="{1C78D455-BE98-AB72-6683-F30B8AB5A4A2}"/>
                </a:ext>
              </a:extLst>
            </p:cNvPr>
            <p:cNvSpPr/>
            <p:nvPr/>
          </p:nvSpPr>
          <p:spPr>
            <a:xfrm>
              <a:off x="5008721" y="-1581816"/>
              <a:ext cx="1170217" cy="865061"/>
            </a:xfrm>
            <a:custGeom>
              <a:avLst/>
              <a:gdLst>
                <a:gd name="connsiteX0" fmla="*/ 627110 w 1170217"/>
                <a:gd name="connsiteY0" fmla="*/ 24619 h 865061"/>
                <a:gd name="connsiteX1" fmla="*/ 224845 w 1170217"/>
                <a:gd name="connsiteY1" fmla="*/ 253872 h 865061"/>
                <a:gd name="connsiteX2" fmla="*/ 960 w 1170217"/>
                <a:gd name="connsiteY2" fmla="*/ 363578 h 865061"/>
                <a:gd name="connsiteX3" fmla="*/ 72716 w 1170217"/>
                <a:gd name="connsiteY3" fmla="*/ 466762 h 865061"/>
                <a:gd name="connsiteX4" fmla="*/ 469500 w 1170217"/>
                <a:gd name="connsiteY4" fmla="*/ 373201 h 865061"/>
                <a:gd name="connsiteX5" fmla="*/ 337238 w 1170217"/>
                <a:gd name="connsiteY5" fmla="*/ 637413 h 865061"/>
                <a:gd name="connsiteX6" fmla="*/ 421542 w 1170217"/>
                <a:gd name="connsiteY6" fmla="*/ 783736 h 865061"/>
                <a:gd name="connsiteX7" fmla="*/ 874757 w 1170217"/>
                <a:gd name="connsiteY7" fmla="*/ 856682 h 865061"/>
                <a:gd name="connsiteX8" fmla="*/ 1170217 w 1170217"/>
                <a:gd name="connsiteY8" fmla="*/ 704916 h 865061"/>
                <a:gd name="connsiteX9" fmla="*/ 1068930 w 1170217"/>
                <a:gd name="connsiteY9" fmla="*/ 359109 h 865061"/>
                <a:gd name="connsiteX10" fmla="*/ 859649 w 1170217"/>
                <a:gd name="connsiteY10" fmla="*/ 12401 h 865061"/>
                <a:gd name="connsiteX11" fmla="*/ 627110 w 1170217"/>
                <a:gd name="connsiteY11" fmla="*/ 24619 h 865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0217" h="865061">
                  <a:moveTo>
                    <a:pt x="627110" y="24619"/>
                  </a:moveTo>
                  <a:cubicBezTo>
                    <a:pt x="511688" y="52659"/>
                    <a:pt x="324402" y="207380"/>
                    <a:pt x="224845" y="253872"/>
                  </a:cubicBezTo>
                  <a:cubicBezTo>
                    <a:pt x="125289" y="300364"/>
                    <a:pt x="8100" y="336404"/>
                    <a:pt x="960" y="363578"/>
                  </a:cubicBezTo>
                  <a:cubicBezTo>
                    <a:pt x="-6215" y="390789"/>
                    <a:pt x="27716" y="460743"/>
                    <a:pt x="72716" y="466762"/>
                  </a:cubicBezTo>
                  <a:cubicBezTo>
                    <a:pt x="117717" y="472780"/>
                    <a:pt x="469500" y="373201"/>
                    <a:pt x="469500" y="373201"/>
                  </a:cubicBezTo>
                  <a:cubicBezTo>
                    <a:pt x="469500" y="373201"/>
                    <a:pt x="432937" y="606526"/>
                    <a:pt x="337238" y="637413"/>
                  </a:cubicBezTo>
                  <a:cubicBezTo>
                    <a:pt x="337238" y="637413"/>
                    <a:pt x="345568" y="710647"/>
                    <a:pt x="421542" y="783736"/>
                  </a:cubicBezTo>
                  <a:cubicBezTo>
                    <a:pt x="497553" y="856790"/>
                    <a:pt x="607386" y="879207"/>
                    <a:pt x="874757" y="856682"/>
                  </a:cubicBezTo>
                  <a:cubicBezTo>
                    <a:pt x="1142092" y="834193"/>
                    <a:pt x="1170217" y="704916"/>
                    <a:pt x="1170217" y="704916"/>
                  </a:cubicBezTo>
                  <a:cubicBezTo>
                    <a:pt x="1170217" y="704916"/>
                    <a:pt x="1125217" y="468780"/>
                    <a:pt x="1068930" y="359109"/>
                  </a:cubicBezTo>
                  <a:cubicBezTo>
                    <a:pt x="1068930" y="359109"/>
                    <a:pt x="958123" y="46099"/>
                    <a:pt x="859649" y="12401"/>
                  </a:cubicBezTo>
                  <a:cubicBezTo>
                    <a:pt x="761138" y="-21404"/>
                    <a:pt x="627110" y="24619"/>
                    <a:pt x="627110" y="24619"/>
                  </a:cubicBezTo>
                </a:path>
              </a:pathLst>
            </a:custGeom>
            <a:solidFill>
              <a:schemeClr val="accent3">
                <a:lumMod val="75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2" name="Freeform 831">
              <a:extLst>
                <a:ext uri="{FF2B5EF4-FFF2-40B4-BE49-F238E27FC236}">
                  <a16:creationId xmlns:a16="http://schemas.microsoft.com/office/drawing/2014/main" id="{51B823A5-06D7-C331-6138-7141D59299F4}"/>
                </a:ext>
              </a:extLst>
            </p:cNvPr>
            <p:cNvSpPr/>
            <p:nvPr/>
          </p:nvSpPr>
          <p:spPr>
            <a:xfrm>
              <a:off x="5478127" y="-1372388"/>
              <a:ext cx="91227" cy="163816"/>
            </a:xfrm>
            <a:custGeom>
              <a:avLst/>
              <a:gdLst>
                <a:gd name="connsiteX0" fmla="*/ 58832 w 91227"/>
                <a:gd name="connsiteY0" fmla="*/ 89241 h 163816"/>
                <a:gd name="connsiteX1" fmla="*/ 90851 w 91227"/>
                <a:gd name="connsiteY1" fmla="*/ 5 h 163816"/>
                <a:gd name="connsiteX2" fmla="*/ 51908 w 91227"/>
                <a:gd name="connsiteY2" fmla="*/ 85421 h 163816"/>
                <a:gd name="connsiteX3" fmla="*/ 93 w 91227"/>
                <a:gd name="connsiteY3" fmla="*/ 163773 h 163816"/>
                <a:gd name="connsiteX4" fmla="*/ 58832 w 91227"/>
                <a:gd name="connsiteY4" fmla="*/ 89241 h 163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27" h="163816">
                  <a:moveTo>
                    <a:pt x="58832" y="89241"/>
                  </a:moveTo>
                  <a:cubicBezTo>
                    <a:pt x="84830" y="43073"/>
                    <a:pt x="93195" y="330"/>
                    <a:pt x="90851" y="5"/>
                  </a:cubicBezTo>
                  <a:cubicBezTo>
                    <a:pt x="88904" y="-535"/>
                    <a:pt x="77438" y="40262"/>
                    <a:pt x="51908" y="85421"/>
                  </a:cubicBezTo>
                  <a:cubicBezTo>
                    <a:pt x="27173" y="130940"/>
                    <a:pt x="-1854" y="162007"/>
                    <a:pt x="93" y="163773"/>
                  </a:cubicBezTo>
                  <a:cubicBezTo>
                    <a:pt x="1139" y="165106"/>
                    <a:pt x="33447" y="135841"/>
                    <a:pt x="58832" y="89241"/>
                  </a:cubicBezTo>
                </a:path>
              </a:pathLst>
            </a:custGeom>
            <a:solidFill>
              <a:srgbClr val="EABD8F"/>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3" name="Freeform 832">
              <a:extLst>
                <a:ext uri="{FF2B5EF4-FFF2-40B4-BE49-F238E27FC236}">
                  <a16:creationId xmlns:a16="http://schemas.microsoft.com/office/drawing/2014/main" id="{3557CBF6-E5E7-74AE-8083-0D212F8CA323}"/>
                </a:ext>
              </a:extLst>
            </p:cNvPr>
            <p:cNvSpPr/>
            <p:nvPr/>
          </p:nvSpPr>
          <p:spPr>
            <a:xfrm>
              <a:off x="5952349" y="-1484128"/>
              <a:ext cx="125452" cy="261426"/>
            </a:xfrm>
            <a:custGeom>
              <a:avLst/>
              <a:gdLst>
                <a:gd name="connsiteX0" fmla="*/ 72801 w 125452"/>
                <a:gd name="connsiteY0" fmla="*/ 125909 h 261426"/>
                <a:gd name="connsiteX1" fmla="*/ 71 w 125452"/>
                <a:gd name="connsiteY1" fmla="*/ 20 h 261426"/>
                <a:gd name="connsiteX2" fmla="*/ 65733 w 125452"/>
                <a:gd name="connsiteY2" fmla="*/ 129333 h 261426"/>
                <a:gd name="connsiteX3" fmla="*/ 125301 w 125452"/>
                <a:gd name="connsiteY3" fmla="*/ 261421 h 261426"/>
                <a:gd name="connsiteX4" fmla="*/ 72801 w 125452"/>
                <a:gd name="connsiteY4" fmla="*/ 125909 h 261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52" h="261426">
                  <a:moveTo>
                    <a:pt x="72801" y="125909"/>
                  </a:moveTo>
                  <a:cubicBezTo>
                    <a:pt x="37716" y="53468"/>
                    <a:pt x="1910" y="-1205"/>
                    <a:pt x="71" y="20"/>
                  </a:cubicBezTo>
                  <a:cubicBezTo>
                    <a:pt x="-1731" y="1101"/>
                    <a:pt x="30865" y="57324"/>
                    <a:pt x="65733" y="129333"/>
                  </a:cubicBezTo>
                  <a:cubicBezTo>
                    <a:pt x="101070" y="201089"/>
                    <a:pt x="123138" y="262141"/>
                    <a:pt x="125301" y="261421"/>
                  </a:cubicBezTo>
                  <a:cubicBezTo>
                    <a:pt x="127357" y="260844"/>
                    <a:pt x="108390" y="198134"/>
                    <a:pt x="72801" y="125909"/>
                  </a:cubicBezTo>
                </a:path>
              </a:pathLst>
            </a:custGeom>
            <a:solidFill>
              <a:srgbClr val="EABD8F"/>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4" name="Freeform 833">
              <a:extLst>
                <a:ext uri="{FF2B5EF4-FFF2-40B4-BE49-F238E27FC236}">
                  <a16:creationId xmlns:a16="http://schemas.microsoft.com/office/drawing/2014/main" id="{C8046B13-1F76-6EC0-82B3-4401716022C2}"/>
                </a:ext>
              </a:extLst>
            </p:cNvPr>
            <p:cNvSpPr/>
            <p:nvPr/>
          </p:nvSpPr>
          <p:spPr>
            <a:xfrm>
              <a:off x="5257887" y="-2540224"/>
              <a:ext cx="1061123" cy="1009003"/>
            </a:xfrm>
            <a:custGeom>
              <a:avLst/>
              <a:gdLst>
                <a:gd name="connsiteX0" fmla="*/ 540241 w 1061123"/>
                <a:gd name="connsiteY0" fmla="*/ 67063 h 1009003"/>
                <a:gd name="connsiteX1" fmla="*/ 522032 w 1061123"/>
                <a:gd name="connsiteY1" fmla="*/ 2118 h 1009003"/>
                <a:gd name="connsiteX2" fmla="*/ 477825 w 1061123"/>
                <a:gd name="connsiteY2" fmla="*/ 61909 h 1009003"/>
                <a:gd name="connsiteX3" fmla="*/ 319133 w 1061123"/>
                <a:gd name="connsiteY3" fmla="*/ 69694 h 1009003"/>
                <a:gd name="connsiteX4" fmla="*/ 189071 w 1061123"/>
                <a:gd name="connsiteY4" fmla="*/ 134639 h 1009003"/>
                <a:gd name="connsiteX5" fmla="*/ 116234 w 1061123"/>
                <a:gd name="connsiteY5" fmla="*/ 191763 h 1009003"/>
                <a:gd name="connsiteX6" fmla="*/ 7014 w 1061123"/>
                <a:gd name="connsiteY6" fmla="*/ 524343 h 1009003"/>
                <a:gd name="connsiteX7" fmla="*/ 85043 w 1061123"/>
                <a:gd name="connsiteY7" fmla="*/ 849174 h 1009003"/>
                <a:gd name="connsiteX8" fmla="*/ 620903 w 1061123"/>
                <a:gd name="connsiteY8" fmla="*/ 992110 h 1009003"/>
                <a:gd name="connsiteX9" fmla="*/ 894007 w 1061123"/>
                <a:gd name="connsiteY9" fmla="*/ 859590 h 1009003"/>
                <a:gd name="connsiteX10" fmla="*/ 1060452 w 1061123"/>
                <a:gd name="connsiteY10" fmla="*/ 498430 h 1009003"/>
                <a:gd name="connsiteX11" fmla="*/ 896604 w 1061123"/>
                <a:gd name="connsiteY11" fmla="*/ 160660 h 1009003"/>
                <a:gd name="connsiteX12" fmla="*/ 540241 w 1061123"/>
                <a:gd name="connsiteY12" fmla="*/ 67063 h 1009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1123" h="1009003">
                  <a:moveTo>
                    <a:pt x="540241" y="67063"/>
                  </a:moveTo>
                  <a:cubicBezTo>
                    <a:pt x="540241" y="67063"/>
                    <a:pt x="561047" y="17724"/>
                    <a:pt x="522032" y="2118"/>
                  </a:cubicBezTo>
                  <a:cubicBezTo>
                    <a:pt x="483017" y="-13451"/>
                    <a:pt x="477825" y="61909"/>
                    <a:pt x="477825" y="61909"/>
                  </a:cubicBezTo>
                  <a:cubicBezTo>
                    <a:pt x="477825" y="61909"/>
                    <a:pt x="355551" y="7308"/>
                    <a:pt x="319133" y="69694"/>
                  </a:cubicBezTo>
                  <a:cubicBezTo>
                    <a:pt x="319133" y="69694"/>
                    <a:pt x="194300" y="56647"/>
                    <a:pt x="189071" y="134639"/>
                  </a:cubicBezTo>
                  <a:cubicBezTo>
                    <a:pt x="189071" y="134639"/>
                    <a:pt x="116234" y="145018"/>
                    <a:pt x="116234" y="191763"/>
                  </a:cubicBezTo>
                  <a:cubicBezTo>
                    <a:pt x="116234" y="238543"/>
                    <a:pt x="-32001" y="293144"/>
                    <a:pt x="7014" y="524343"/>
                  </a:cubicBezTo>
                  <a:cubicBezTo>
                    <a:pt x="7014" y="524343"/>
                    <a:pt x="-34633" y="688074"/>
                    <a:pt x="85043" y="849174"/>
                  </a:cubicBezTo>
                  <a:cubicBezTo>
                    <a:pt x="204684" y="1010274"/>
                    <a:pt x="503822" y="1031033"/>
                    <a:pt x="620903" y="992110"/>
                  </a:cubicBezTo>
                  <a:cubicBezTo>
                    <a:pt x="620903" y="992110"/>
                    <a:pt x="823730" y="1028475"/>
                    <a:pt x="894007" y="859590"/>
                  </a:cubicBezTo>
                  <a:cubicBezTo>
                    <a:pt x="894007" y="859590"/>
                    <a:pt x="1073433" y="768624"/>
                    <a:pt x="1060452" y="498430"/>
                  </a:cubicBezTo>
                  <a:cubicBezTo>
                    <a:pt x="1047471" y="228163"/>
                    <a:pt x="896604" y="160660"/>
                    <a:pt x="896604" y="160660"/>
                  </a:cubicBezTo>
                  <a:cubicBezTo>
                    <a:pt x="896604" y="160660"/>
                    <a:pt x="761350" y="-29057"/>
                    <a:pt x="540241" y="67063"/>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5" name="Freeform 834">
              <a:extLst>
                <a:ext uri="{FF2B5EF4-FFF2-40B4-BE49-F238E27FC236}">
                  <a16:creationId xmlns:a16="http://schemas.microsoft.com/office/drawing/2014/main" id="{EFA23C34-79A2-4B4D-BB25-B504A7AC8B8E}"/>
                </a:ext>
              </a:extLst>
            </p:cNvPr>
            <p:cNvSpPr/>
            <p:nvPr/>
          </p:nvSpPr>
          <p:spPr>
            <a:xfrm>
              <a:off x="5558846" y="-2327594"/>
              <a:ext cx="552252" cy="796130"/>
            </a:xfrm>
            <a:custGeom>
              <a:avLst/>
              <a:gdLst>
                <a:gd name="connsiteX0" fmla="*/ 267912 w 552252"/>
                <a:gd name="connsiteY0" fmla="*/ 550804 h 796130"/>
                <a:gd name="connsiteX1" fmla="*/ 111852 w 552252"/>
                <a:gd name="connsiteY1" fmla="*/ 594954 h 796130"/>
                <a:gd name="connsiteX2" fmla="*/ 176865 w 552252"/>
                <a:gd name="connsiteY2" fmla="*/ 465100 h 796130"/>
                <a:gd name="connsiteX3" fmla="*/ 0 w 552252"/>
                <a:gd name="connsiteY3" fmla="*/ 491013 h 796130"/>
                <a:gd name="connsiteX4" fmla="*/ 135254 w 552252"/>
                <a:gd name="connsiteY4" fmla="*/ 319570 h 796130"/>
                <a:gd name="connsiteX5" fmla="*/ 41575 w 552252"/>
                <a:gd name="connsiteY5" fmla="*/ 272789 h 796130"/>
                <a:gd name="connsiteX6" fmla="*/ 166444 w 552252"/>
                <a:gd name="connsiteY6" fmla="*/ 0 h 796130"/>
                <a:gd name="connsiteX7" fmla="*/ 301698 w 552252"/>
                <a:gd name="connsiteY7" fmla="*/ 153316 h 796130"/>
                <a:gd name="connsiteX8" fmla="*/ 361555 w 552252"/>
                <a:gd name="connsiteY8" fmla="*/ 18164 h 796130"/>
                <a:gd name="connsiteX9" fmla="*/ 521112 w 552252"/>
                <a:gd name="connsiteY9" fmla="*/ 279204 h 796130"/>
                <a:gd name="connsiteX10" fmla="*/ 468215 w 552252"/>
                <a:gd name="connsiteY10" fmla="*/ 319570 h 796130"/>
                <a:gd name="connsiteX11" fmla="*/ 542350 w 552252"/>
                <a:gd name="connsiteY11" fmla="*/ 721239 h 796130"/>
                <a:gd name="connsiteX12" fmla="*/ 319944 w 552252"/>
                <a:gd name="connsiteY12" fmla="*/ 779480 h 796130"/>
                <a:gd name="connsiteX13" fmla="*/ 206252 w 552252"/>
                <a:gd name="connsiteY13" fmla="*/ 796131 h 796130"/>
                <a:gd name="connsiteX14" fmla="*/ 267912 w 552252"/>
                <a:gd name="connsiteY14" fmla="*/ 550804 h 79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252" h="796130">
                  <a:moveTo>
                    <a:pt x="267912" y="550804"/>
                  </a:moveTo>
                  <a:cubicBezTo>
                    <a:pt x="241878" y="553399"/>
                    <a:pt x="202863" y="620939"/>
                    <a:pt x="111852" y="594954"/>
                  </a:cubicBezTo>
                  <a:cubicBezTo>
                    <a:pt x="153427" y="553399"/>
                    <a:pt x="280893" y="506583"/>
                    <a:pt x="176865" y="465100"/>
                  </a:cubicBezTo>
                  <a:cubicBezTo>
                    <a:pt x="114412" y="444269"/>
                    <a:pt x="62381" y="491013"/>
                    <a:pt x="0" y="491013"/>
                  </a:cubicBezTo>
                  <a:cubicBezTo>
                    <a:pt x="62381" y="449459"/>
                    <a:pt x="176865" y="444269"/>
                    <a:pt x="135254" y="319570"/>
                  </a:cubicBezTo>
                  <a:cubicBezTo>
                    <a:pt x="135254" y="291350"/>
                    <a:pt x="85674" y="269582"/>
                    <a:pt x="41575" y="272789"/>
                  </a:cubicBezTo>
                  <a:cubicBezTo>
                    <a:pt x="165471" y="240029"/>
                    <a:pt x="166444" y="108626"/>
                    <a:pt x="166444" y="0"/>
                  </a:cubicBezTo>
                  <a:cubicBezTo>
                    <a:pt x="249702" y="36329"/>
                    <a:pt x="239282" y="111725"/>
                    <a:pt x="301698" y="153316"/>
                  </a:cubicBezTo>
                  <a:cubicBezTo>
                    <a:pt x="351098" y="145459"/>
                    <a:pt x="340749" y="80514"/>
                    <a:pt x="361555" y="18164"/>
                  </a:cubicBezTo>
                  <a:cubicBezTo>
                    <a:pt x="439585" y="101309"/>
                    <a:pt x="384993" y="272176"/>
                    <a:pt x="521112" y="279204"/>
                  </a:cubicBezTo>
                  <a:cubicBezTo>
                    <a:pt x="505391" y="291314"/>
                    <a:pt x="496196" y="319570"/>
                    <a:pt x="468215" y="319570"/>
                  </a:cubicBezTo>
                  <a:cubicBezTo>
                    <a:pt x="548192" y="447477"/>
                    <a:pt x="566509" y="587673"/>
                    <a:pt x="542350" y="721239"/>
                  </a:cubicBezTo>
                  <a:cubicBezTo>
                    <a:pt x="454477" y="803519"/>
                    <a:pt x="319944" y="779480"/>
                    <a:pt x="319944" y="779480"/>
                  </a:cubicBezTo>
                  <a:cubicBezTo>
                    <a:pt x="291205" y="789031"/>
                    <a:pt x="251505" y="794905"/>
                    <a:pt x="206252" y="796131"/>
                  </a:cubicBezTo>
                  <a:cubicBezTo>
                    <a:pt x="239390" y="739295"/>
                    <a:pt x="298814" y="612613"/>
                    <a:pt x="267912" y="550804"/>
                  </a:cubicBezTo>
                </a:path>
              </a:pathLst>
            </a:custGeom>
            <a:solidFill>
              <a:srgbClr val="B69A1E"/>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6" name="Freeform 835">
              <a:extLst>
                <a:ext uri="{FF2B5EF4-FFF2-40B4-BE49-F238E27FC236}">
                  <a16:creationId xmlns:a16="http://schemas.microsoft.com/office/drawing/2014/main" id="{99584E71-3A28-92DF-FE55-B9B887AE872B}"/>
                </a:ext>
              </a:extLst>
            </p:cNvPr>
            <p:cNvSpPr/>
            <p:nvPr/>
          </p:nvSpPr>
          <p:spPr>
            <a:xfrm>
              <a:off x="5586942" y="-2340780"/>
              <a:ext cx="209505" cy="293603"/>
            </a:xfrm>
            <a:custGeom>
              <a:avLst/>
              <a:gdLst>
                <a:gd name="connsiteX0" fmla="*/ 462 w 209505"/>
                <a:gd name="connsiteY0" fmla="*/ 288606 h 293603"/>
                <a:gd name="connsiteX1" fmla="*/ 204479 w 209505"/>
                <a:gd name="connsiteY1" fmla="*/ 209498 h 293603"/>
                <a:gd name="connsiteX2" fmla="*/ 133156 w 209505"/>
                <a:gd name="connsiteY2" fmla="*/ 139 h 293603"/>
                <a:gd name="connsiteX3" fmla="*/ 187604 w 209505"/>
                <a:gd name="connsiteY3" fmla="*/ 202650 h 293603"/>
                <a:gd name="connsiteX4" fmla="*/ 462 w 209505"/>
                <a:gd name="connsiteY4" fmla="*/ 288606 h 293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05" h="293603">
                  <a:moveTo>
                    <a:pt x="462" y="288606"/>
                  </a:moveTo>
                  <a:cubicBezTo>
                    <a:pt x="-8805" y="284534"/>
                    <a:pt x="123384" y="329584"/>
                    <a:pt x="204479" y="209498"/>
                  </a:cubicBezTo>
                  <a:cubicBezTo>
                    <a:pt x="233542" y="71139"/>
                    <a:pt x="126810" y="-3681"/>
                    <a:pt x="133156" y="139"/>
                  </a:cubicBezTo>
                  <a:cubicBezTo>
                    <a:pt x="120933" y="1329"/>
                    <a:pt x="214431" y="85915"/>
                    <a:pt x="187604" y="202650"/>
                  </a:cubicBezTo>
                  <a:cubicBezTo>
                    <a:pt x="123060" y="303815"/>
                    <a:pt x="-7975" y="277434"/>
                    <a:pt x="462" y="288606"/>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7" name="Freeform 836">
              <a:extLst>
                <a:ext uri="{FF2B5EF4-FFF2-40B4-BE49-F238E27FC236}">
                  <a16:creationId xmlns:a16="http://schemas.microsoft.com/office/drawing/2014/main" id="{75FFE629-5947-7A4F-3D48-DA498EDD9EFC}"/>
                </a:ext>
              </a:extLst>
            </p:cNvPr>
            <p:cNvSpPr/>
            <p:nvPr/>
          </p:nvSpPr>
          <p:spPr>
            <a:xfrm>
              <a:off x="5595149" y="-2065365"/>
              <a:ext cx="170501" cy="216301"/>
            </a:xfrm>
            <a:custGeom>
              <a:avLst/>
              <a:gdLst>
                <a:gd name="connsiteX0" fmla="*/ 116 w 170501"/>
                <a:gd name="connsiteY0" fmla="*/ 215809 h 216301"/>
                <a:gd name="connsiteX1" fmla="*/ 134360 w 170501"/>
                <a:gd name="connsiteY1" fmla="*/ 147080 h 216301"/>
                <a:gd name="connsiteX2" fmla="*/ 161368 w 170501"/>
                <a:gd name="connsiteY2" fmla="*/ 180 h 216301"/>
                <a:gd name="connsiteX3" fmla="*/ 120153 w 170501"/>
                <a:gd name="connsiteY3" fmla="*/ 135655 h 216301"/>
                <a:gd name="connsiteX4" fmla="*/ 116 w 170501"/>
                <a:gd name="connsiteY4" fmla="*/ 215809 h 216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501" h="216301">
                  <a:moveTo>
                    <a:pt x="116" y="215809"/>
                  </a:moveTo>
                  <a:cubicBezTo>
                    <a:pt x="-1507" y="218079"/>
                    <a:pt x="75261" y="215196"/>
                    <a:pt x="134360" y="147080"/>
                  </a:cubicBezTo>
                  <a:cubicBezTo>
                    <a:pt x="191008" y="74206"/>
                    <a:pt x="165082" y="-4253"/>
                    <a:pt x="161368" y="180"/>
                  </a:cubicBezTo>
                  <a:cubicBezTo>
                    <a:pt x="155707" y="-830"/>
                    <a:pt x="170635" y="72152"/>
                    <a:pt x="120153" y="135655"/>
                  </a:cubicBezTo>
                  <a:cubicBezTo>
                    <a:pt x="68446" y="196635"/>
                    <a:pt x="-3274" y="208673"/>
                    <a:pt x="116" y="215809"/>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8" name="Freeform 837">
              <a:extLst>
                <a:ext uri="{FF2B5EF4-FFF2-40B4-BE49-F238E27FC236}">
                  <a16:creationId xmlns:a16="http://schemas.microsoft.com/office/drawing/2014/main" id="{9BECC637-5398-A103-0530-73136DECA22E}"/>
                </a:ext>
              </a:extLst>
            </p:cNvPr>
            <p:cNvSpPr/>
            <p:nvPr/>
          </p:nvSpPr>
          <p:spPr>
            <a:xfrm>
              <a:off x="5709528" y="-1984716"/>
              <a:ext cx="117560" cy="242201"/>
            </a:xfrm>
            <a:custGeom>
              <a:avLst/>
              <a:gdLst>
                <a:gd name="connsiteX0" fmla="*/ 185 w 117560"/>
                <a:gd name="connsiteY0" fmla="*/ 241767 h 242201"/>
                <a:gd name="connsiteX1" fmla="*/ 106773 w 117560"/>
                <a:gd name="connsiteY1" fmla="*/ 145432 h 242201"/>
                <a:gd name="connsiteX2" fmla="*/ 104213 w 117560"/>
                <a:gd name="connsiteY2" fmla="*/ 45 h 242201"/>
                <a:gd name="connsiteX3" fmla="*/ 89537 w 117560"/>
                <a:gd name="connsiteY3" fmla="*/ 139593 h 242201"/>
                <a:gd name="connsiteX4" fmla="*/ 185 w 117560"/>
                <a:gd name="connsiteY4" fmla="*/ 241767 h 242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560" h="242201">
                  <a:moveTo>
                    <a:pt x="185" y="241767"/>
                  </a:moveTo>
                  <a:cubicBezTo>
                    <a:pt x="-2772" y="245191"/>
                    <a:pt x="76917" y="229766"/>
                    <a:pt x="106773" y="145432"/>
                  </a:cubicBezTo>
                  <a:cubicBezTo>
                    <a:pt x="130571" y="64377"/>
                    <a:pt x="108143" y="-1973"/>
                    <a:pt x="104213" y="45"/>
                  </a:cubicBezTo>
                  <a:cubicBezTo>
                    <a:pt x="98588" y="549"/>
                    <a:pt x="111424" y="65927"/>
                    <a:pt x="89537" y="139593"/>
                  </a:cubicBezTo>
                  <a:cubicBezTo>
                    <a:pt x="63828" y="214160"/>
                    <a:pt x="-3998" y="234884"/>
                    <a:pt x="185" y="241767"/>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39" name="Freeform 838">
              <a:extLst>
                <a:ext uri="{FF2B5EF4-FFF2-40B4-BE49-F238E27FC236}">
                  <a16:creationId xmlns:a16="http://schemas.microsoft.com/office/drawing/2014/main" id="{004C1533-13B0-9313-ACC8-D4BD8AA4E2CD}"/>
                </a:ext>
              </a:extLst>
            </p:cNvPr>
            <p:cNvSpPr/>
            <p:nvPr/>
          </p:nvSpPr>
          <p:spPr>
            <a:xfrm>
              <a:off x="5849930" y="-2304334"/>
              <a:ext cx="92961" cy="190363"/>
            </a:xfrm>
            <a:custGeom>
              <a:avLst/>
              <a:gdLst>
                <a:gd name="connsiteX0" fmla="*/ 193 w 92961"/>
                <a:gd name="connsiteY0" fmla="*/ 189774 h 190363"/>
                <a:gd name="connsiteX1" fmla="*/ 89509 w 92961"/>
                <a:gd name="connsiteY1" fmla="*/ 116108 h 190363"/>
                <a:gd name="connsiteX2" fmla="*/ 70471 w 92961"/>
                <a:gd name="connsiteY2" fmla="*/ 94 h 190363"/>
                <a:gd name="connsiteX3" fmla="*/ 71877 w 92961"/>
                <a:gd name="connsiteY3" fmla="*/ 111531 h 190363"/>
                <a:gd name="connsiteX4" fmla="*/ 193 w 92961"/>
                <a:gd name="connsiteY4" fmla="*/ 189774 h 190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61" h="190363">
                  <a:moveTo>
                    <a:pt x="193" y="189774"/>
                  </a:moveTo>
                  <a:cubicBezTo>
                    <a:pt x="-3593" y="192549"/>
                    <a:pt x="66576" y="188225"/>
                    <a:pt x="89509" y="116108"/>
                  </a:cubicBezTo>
                  <a:cubicBezTo>
                    <a:pt x="102779" y="47451"/>
                    <a:pt x="73752" y="-2465"/>
                    <a:pt x="70471" y="94"/>
                  </a:cubicBezTo>
                  <a:cubicBezTo>
                    <a:pt x="64882" y="1355"/>
                    <a:pt x="83668" y="52425"/>
                    <a:pt x="71877" y="111531"/>
                  </a:cubicBezTo>
                  <a:cubicBezTo>
                    <a:pt x="54389" y="170457"/>
                    <a:pt x="-3773" y="182566"/>
                    <a:pt x="193" y="189774"/>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0" name="Freeform 839">
              <a:extLst>
                <a:ext uri="{FF2B5EF4-FFF2-40B4-BE49-F238E27FC236}">
                  <a16:creationId xmlns:a16="http://schemas.microsoft.com/office/drawing/2014/main" id="{947331A6-C560-9F92-39AD-3862383D4671}"/>
                </a:ext>
              </a:extLst>
            </p:cNvPr>
            <p:cNvSpPr/>
            <p:nvPr/>
          </p:nvSpPr>
          <p:spPr>
            <a:xfrm>
              <a:off x="5941054" y="-2066586"/>
              <a:ext cx="140614" cy="25418"/>
            </a:xfrm>
            <a:custGeom>
              <a:avLst/>
              <a:gdLst>
                <a:gd name="connsiteX0" fmla="*/ 152 w 140614"/>
                <a:gd name="connsiteY0" fmla="*/ 1400 h 25418"/>
                <a:gd name="connsiteX1" fmla="*/ 69312 w 140614"/>
                <a:gd name="connsiteY1" fmla="*/ 25331 h 25418"/>
                <a:gd name="connsiteX2" fmla="*/ 140563 w 140614"/>
                <a:gd name="connsiteY2" fmla="*/ 9149 h 25418"/>
                <a:gd name="connsiteX3" fmla="*/ 69997 w 140614"/>
                <a:gd name="connsiteY3" fmla="*/ 7167 h 25418"/>
                <a:gd name="connsiteX4" fmla="*/ 152 w 140614"/>
                <a:gd name="connsiteY4" fmla="*/ 1400 h 25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14" h="25418">
                  <a:moveTo>
                    <a:pt x="152" y="1400"/>
                  </a:moveTo>
                  <a:cubicBezTo>
                    <a:pt x="-2408" y="5220"/>
                    <a:pt x="27592" y="24466"/>
                    <a:pt x="69312" y="25331"/>
                  </a:cubicBezTo>
                  <a:cubicBezTo>
                    <a:pt x="110562" y="26592"/>
                    <a:pt x="142077" y="13870"/>
                    <a:pt x="140563" y="9149"/>
                  </a:cubicBezTo>
                  <a:cubicBezTo>
                    <a:pt x="139301" y="4247"/>
                    <a:pt x="108002" y="8392"/>
                    <a:pt x="69997" y="7167"/>
                  </a:cubicBezTo>
                  <a:cubicBezTo>
                    <a:pt x="31883" y="6374"/>
                    <a:pt x="2712" y="-3609"/>
                    <a:pt x="152" y="1400"/>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1" name="Freeform 840">
              <a:extLst>
                <a:ext uri="{FF2B5EF4-FFF2-40B4-BE49-F238E27FC236}">
                  <a16:creationId xmlns:a16="http://schemas.microsoft.com/office/drawing/2014/main" id="{C8E28FC6-F678-00B1-8CB4-243EEC376BB0}"/>
                </a:ext>
              </a:extLst>
            </p:cNvPr>
            <p:cNvSpPr/>
            <p:nvPr/>
          </p:nvSpPr>
          <p:spPr>
            <a:xfrm>
              <a:off x="5790837" y="-2101816"/>
              <a:ext cx="140262" cy="140245"/>
            </a:xfrm>
            <a:custGeom>
              <a:avLst/>
              <a:gdLst>
                <a:gd name="connsiteX0" fmla="*/ 139948 w 140262"/>
                <a:gd name="connsiteY0" fmla="*/ 54796 h 140245"/>
                <a:gd name="connsiteX1" fmla="*/ 85320 w 140262"/>
                <a:gd name="connsiteY1" fmla="*/ 267 h 140245"/>
                <a:gd name="connsiteX2" fmla="*/ 4694 w 140262"/>
                <a:gd name="connsiteY2" fmla="*/ 111956 h 140245"/>
                <a:gd name="connsiteX3" fmla="*/ 67111 w 140262"/>
                <a:gd name="connsiteY3" fmla="*/ 127561 h 140245"/>
                <a:gd name="connsiteX4" fmla="*/ 139948 w 140262"/>
                <a:gd name="connsiteY4" fmla="*/ 54796 h 140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262" h="140245">
                  <a:moveTo>
                    <a:pt x="139948" y="54796"/>
                  </a:moveTo>
                  <a:cubicBezTo>
                    <a:pt x="139948" y="54796"/>
                    <a:pt x="147773" y="5421"/>
                    <a:pt x="85320" y="267"/>
                  </a:cubicBezTo>
                  <a:cubicBezTo>
                    <a:pt x="22904" y="-4959"/>
                    <a:pt x="-13515" y="67770"/>
                    <a:pt x="4694" y="111956"/>
                  </a:cubicBezTo>
                  <a:cubicBezTo>
                    <a:pt x="22904" y="156141"/>
                    <a:pt x="51534" y="137977"/>
                    <a:pt x="67111" y="127561"/>
                  </a:cubicBezTo>
                  <a:cubicBezTo>
                    <a:pt x="82724" y="117146"/>
                    <a:pt x="139948" y="54796"/>
                    <a:pt x="139948" y="54796"/>
                  </a:cubicBezTo>
                </a:path>
              </a:pathLst>
            </a:custGeom>
            <a:solidFill>
              <a:srgbClr val="B5476F"/>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2" name="Freeform 841">
              <a:extLst>
                <a:ext uri="{FF2B5EF4-FFF2-40B4-BE49-F238E27FC236}">
                  <a16:creationId xmlns:a16="http://schemas.microsoft.com/office/drawing/2014/main" id="{AD2E28DF-8909-AE88-75AE-327645FC2070}"/>
                </a:ext>
              </a:extLst>
            </p:cNvPr>
            <p:cNvSpPr/>
            <p:nvPr/>
          </p:nvSpPr>
          <p:spPr>
            <a:xfrm>
              <a:off x="5621227" y="-2063032"/>
              <a:ext cx="445714" cy="868347"/>
            </a:xfrm>
            <a:custGeom>
              <a:avLst/>
              <a:gdLst>
                <a:gd name="connsiteX0" fmla="*/ 218512 w 445714"/>
                <a:gd name="connsiteY0" fmla="*/ 67116 h 868347"/>
                <a:gd name="connsiteX1" fmla="*/ 310424 w 445714"/>
                <a:gd name="connsiteY1" fmla="*/ 1307 h 868347"/>
                <a:gd name="connsiteX2" fmla="*/ 445714 w 445714"/>
                <a:gd name="connsiteY2" fmla="*/ 366827 h 868347"/>
                <a:gd name="connsiteX3" fmla="*/ 357228 w 445714"/>
                <a:gd name="connsiteY3" fmla="*/ 855246 h 868347"/>
                <a:gd name="connsiteX4" fmla="*/ 296542 w 445714"/>
                <a:gd name="connsiteY4" fmla="*/ 843172 h 868347"/>
                <a:gd name="connsiteX5" fmla="*/ 296542 w 445714"/>
                <a:gd name="connsiteY5" fmla="*/ 690686 h 868347"/>
                <a:gd name="connsiteX6" fmla="*/ 156096 w 445714"/>
                <a:gd name="connsiteY6" fmla="*/ 805042 h 868347"/>
                <a:gd name="connsiteX7" fmla="*/ 0 w 445714"/>
                <a:gd name="connsiteY7" fmla="*/ 742692 h 868347"/>
                <a:gd name="connsiteX8" fmla="*/ 232359 w 445714"/>
                <a:gd name="connsiteY8" fmla="*/ 408382 h 868347"/>
                <a:gd name="connsiteX9" fmla="*/ 218512 w 445714"/>
                <a:gd name="connsiteY9" fmla="*/ 67116 h 86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5714" h="868347">
                  <a:moveTo>
                    <a:pt x="218512" y="67116"/>
                  </a:moveTo>
                  <a:cubicBezTo>
                    <a:pt x="218512" y="28986"/>
                    <a:pt x="261890" y="-7415"/>
                    <a:pt x="310424" y="1307"/>
                  </a:cubicBezTo>
                  <a:cubicBezTo>
                    <a:pt x="358995" y="9956"/>
                    <a:pt x="445714" y="120816"/>
                    <a:pt x="445714" y="366827"/>
                  </a:cubicBezTo>
                  <a:cubicBezTo>
                    <a:pt x="445714" y="612767"/>
                    <a:pt x="312191" y="773831"/>
                    <a:pt x="357228" y="855246"/>
                  </a:cubicBezTo>
                  <a:cubicBezTo>
                    <a:pt x="357228" y="855246"/>
                    <a:pt x="322576" y="891611"/>
                    <a:pt x="296542" y="843172"/>
                  </a:cubicBezTo>
                  <a:cubicBezTo>
                    <a:pt x="270508" y="794698"/>
                    <a:pt x="296542" y="690686"/>
                    <a:pt x="296542" y="690686"/>
                  </a:cubicBezTo>
                  <a:cubicBezTo>
                    <a:pt x="296542" y="690686"/>
                    <a:pt x="267083" y="794698"/>
                    <a:pt x="156096" y="805042"/>
                  </a:cubicBezTo>
                  <a:cubicBezTo>
                    <a:pt x="45109" y="815457"/>
                    <a:pt x="0" y="742692"/>
                    <a:pt x="0" y="742692"/>
                  </a:cubicBezTo>
                  <a:cubicBezTo>
                    <a:pt x="0" y="742692"/>
                    <a:pt x="178632" y="635256"/>
                    <a:pt x="232359" y="408382"/>
                  </a:cubicBezTo>
                  <a:cubicBezTo>
                    <a:pt x="286121" y="181436"/>
                    <a:pt x="218512" y="113897"/>
                    <a:pt x="218512" y="67116"/>
                  </a:cubicBezTo>
                </a:path>
              </a:pathLst>
            </a:custGeom>
            <a:solidFill>
              <a:srgbClr val="CEAF21"/>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3" name="Freeform 842">
              <a:extLst>
                <a:ext uri="{FF2B5EF4-FFF2-40B4-BE49-F238E27FC236}">
                  <a16:creationId xmlns:a16="http://schemas.microsoft.com/office/drawing/2014/main" id="{8D8C93B2-77AB-7642-2277-F3382F1DEBD7}"/>
                </a:ext>
              </a:extLst>
            </p:cNvPr>
            <p:cNvSpPr/>
            <p:nvPr/>
          </p:nvSpPr>
          <p:spPr>
            <a:xfrm>
              <a:off x="5631225" y="-1450400"/>
              <a:ext cx="236694" cy="150735"/>
            </a:xfrm>
            <a:custGeom>
              <a:avLst/>
              <a:gdLst>
                <a:gd name="connsiteX0" fmla="*/ 423 w 236694"/>
                <a:gd name="connsiteY0" fmla="*/ 130059 h 150735"/>
                <a:gd name="connsiteX1" fmla="*/ 148189 w 236694"/>
                <a:gd name="connsiteY1" fmla="*/ 123680 h 150735"/>
                <a:gd name="connsiteX2" fmla="*/ 236279 w 236694"/>
                <a:gd name="connsiteY2" fmla="*/ 134 h 150735"/>
                <a:gd name="connsiteX3" fmla="*/ 137768 w 236694"/>
                <a:gd name="connsiteY3" fmla="*/ 108759 h 150735"/>
                <a:gd name="connsiteX4" fmla="*/ 423 w 236694"/>
                <a:gd name="connsiteY4" fmla="*/ 130059 h 150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694" h="150735">
                  <a:moveTo>
                    <a:pt x="423" y="130059"/>
                  </a:moveTo>
                  <a:cubicBezTo>
                    <a:pt x="-6392" y="131249"/>
                    <a:pt x="70375" y="179903"/>
                    <a:pt x="148189" y="123680"/>
                  </a:cubicBezTo>
                  <a:cubicBezTo>
                    <a:pt x="219007" y="70773"/>
                    <a:pt x="240029" y="494"/>
                    <a:pt x="236279" y="134"/>
                  </a:cubicBezTo>
                  <a:cubicBezTo>
                    <a:pt x="231122" y="-3326"/>
                    <a:pt x="202420" y="61006"/>
                    <a:pt x="137768" y="108759"/>
                  </a:cubicBezTo>
                  <a:cubicBezTo>
                    <a:pt x="70231" y="158928"/>
                    <a:pt x="711" y="123248"/>
                    <a:pt x="423" y="130059"/>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4" name="Freeform 843">
              <a:extLst>
                <a:ext uri="{FF2B5EF4-FFF2-40B4-BE49-F238E27FC236}">
                  <a16:creationId xmlns:a16="http://schemas.microsoft.com/office/drawing/2014/main" id="{107AA59F-00F6-06C3-2D9B-BDA2C3FA25C1}"/>
                </a:ext>
              </a:extLst>
            </p:cNvPr>
            <p:cNvSpPr/>
            <p:nvPr/>
          </p:nvSpPr>
          <p:spPr>
            <a:xfrm>
              <a:off x="5917245" y="-1670268"/>
              <a:ext cx="57278" cy="298042"/>
            </a:xfrm>
            <a:custGeom>
              <a:avLst/>
              <a:gdLst>
                <a:gd name="connsiteX0" fmla="*/ 524 w 57278"/>
                <a:gd name="connsiteY0" fmla="*/ 297921 h 298042"/>
                <a:gd name="connsiteX1" fmla="*/ 54395 w 57278"/>
                <a:gd name="connsiteY1" fmla="*/ 153688 h 298042"/>
                <a:gd name="connsiteX2" fmla="*/ 43902 w 57278"/>
                <a:gd name="connsiteY2" fmla="*/ 12 h 298042"/>
                <a:gd name="connsiteX3" fmla="*/ 36366 w 57278"/>
                <a:gd name="connsiteY3" fmla="*/ 151633 h 298042"/>
                <a:gd name="connsiteX4" fmla="*/ 524 w 57278"/>
                <a:gd name="connsiteY4" fmla="*/ 297921 h 298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78" h="298042">
                  <a:moveTo>
                    <a:pt x="524" y="297921"/>
                  </a:moveTo>
                  <a:cubicBezTo>
                    <a:pt x="3589" y="301129"/>
                    <a:pt x="46102" y="240761"/>
                    <a:pt x="54395" y="153688"/>
                  </a:cubicBezTo>
                  <a:cubicBezTo>
                    <a:pt x="63446" y="67912"/>
                    <a:pt x="48734" y="-1033"/>
                    <a:pt x="43902" y="12"/>
                  </a:cubicBezTo>
                  <a:cubicBezTo>
                    <a:pt x="38818" y="624"/>
                    <a:pt x="45056" y="68813"/>
                    <a:pt x="36366" y="151633"/>
                  </a:cubicBezTo>
                  <a:cubicBezTo>
                    <a:pt x="28361" y="235139"/>
                    <a:pt x="-4524" y="294822"/>
                    <a:pt x="524" y="297921"/>
                  </a:cubicBezTo>
                </a:path>
              </a:pathLst>
            </a:custGeom>
            <a:solidFill>
              <a:srgbClr val="F5D93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5" name="Freeform 844">
              <a:extLst>
                <a:ext uri="{FF2B5EF4-FFF2-40B4-BE49-F238E27FC236}">
                  <a16:creationId xmlns:a16="http://schemas.microsoft.com/office/drawing/2014/main" id="{8081F844-E116-3757-027E-2BBA1BAB6A32}"/>
                </a:ext>
              </a:extLst>
            </p:cNvPr>
            <p:cNvSpPr/>
            <p:nvPr/>
          </p:nvSpPr>
          <p:spPr>
            <a:xfrm>
              <a:off x="3132455" y="-1527721"/>
              <a:ext cx="364771" cy="174682"/>
            </a:xfrm>
            <a:custGeom>
              <a:avLst/>
              <a:gdLst>
                <a:gd name="connsiteX0" fmla="*/ 128264 w 364771"/>
                <a:gd name="connsiteY0" fmla="*/ 146941 h 174682"/>
                <a:gd name="connsiteX1" fmla="*/ 330 w 364771"/>
                <a:gd name="connsiteY1" fmla="*/ 221 h 174682"/>
                <a:gd name="connsiteX2" fmla="*/ 122206 w 364771"/>
                <a:gd name="connsiteY2" fmla="*/ 168925 h 174682"/>
                <a:gd name="connsiteX3" fmla="*/ 364769 w 364771"/>
                <a:gd name="connsiteY3" fmla="*/ 100845 h 174682"/>
                <a:gd name="connsiteX4" fmla="*/ 128264 w 364771"/>
                <a:gd name="connsiteY4" fmla="*/ 146941 h 174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71" h="174682">
                  <a:moveTo>
                    <a:pt x="128264" y="146941"/>
                  </a:moveTo>
                  <a:cubicBezTo>
                    <a:pt x="27445" y="120343"/>
                    <a:pt x="3936" y="-5978"/>
                    <a:pt x="330" y="221"/>
                  </a:cubicBezTo>
                  <a:cubicBezTo>
                    <a:pt x="-3024" y="4473"/>
                    <a:pt x="17926" y="141210"/>
                    <a:pt x="122206" y="168925"/>
                  </a:cubicBezTo>
                  <a:cubicBezTo>
                    <a:pt x="225873" y="198082"/>
                    <a:pt x="365382" y="107332"/>
                    <a:pt x="364769" y="100845"/>
                  </a:cubicBezTo>
                  <a:cubicBezTo>
                    <a:pt x="364769" y="94790"/>
                    <a:pt x="228614" y="175268"/>
                    <a:pt x="128264" y="146941"/>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6" name="Freeform 845">
              <a:extLst>
                <a:ext uri="{FF2B5EF4-FFF2-40B4-BE49-F238E27FC236}">
                  <a16:creationId xmlns:a16="http://schemas.microsoft.com/office/drawing/2014/main" id="{CB3BB370-2FDB-4723-8243-1600B8818B04}"/>
                </a:ext>
              </a:extLst>
            </p:cNvPr>
            <p:cNvSpPr/>
            <p:nvPr/>
          </p:nvSpPr>
          <p:spPr>
            <a:xfrm>
              <a:off x="3049194" y="-1634803"/>
              <a:ext cx="147766" cy="176150"/>
            </a:xfrm>
            <a:custGeom>
              <a:avLst/>
              <a:gdLst>
                <a:gd name="connsiteX0" fmla="*/ 46992 w 147766"/>
                <a:gd name="connsiteY0" fmla="*/ 2714 h 176150"/>
                <a:gd name="connsiteX1" fmla="*/ 5093 w 147766"/>
                <a:gd name="connsiteY1" fmla="*/ 109718 h 176150"/>
                <a:gd name="connsiteX2" fmla="*/ 100791 w 147766"/>
                <a:gd name="connsiteY2" fmla="*/ 173437 h 176150"/>
                <a:gd name="connsiteX3" fmla="*/ 142654 w 147766"/>
                <a:gd name="connsiteY3" fmla="*/ 66433 h 176150"/>
                <a:gd name="connsiteX4" fmla="*/ 46992 w 147766"/>
                <a:gd name="connsiteY4" fmla="*/ 2714 h 176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766" h="176150">
                  <a:moveTo>
                    <a:pt x="46992" y="2714"/>
                  </a:moveTo>
                  <a:cubicBezTo>
                    <a:pt x="8987" y="14643"/>
                    <a:pt x="-9763" y="62541"/>
                    <a:pt x="5093" y="109718"/>
                  </a:cubicBezTo>
                  <a:cubicBezTo>
                    <a:pt x="19985" y="156858"/>
                    <a:pt x="62822" y="185366"/>
                    <a:pt x="100791" y="173437"/>
                  </a:cubicBezTo>
                  <a:cubicBezTo>
                    <a:pt x="138796" y="161472"/>
                    <a:pt x="157546" y="113574"/>
                    <a:pt x="142654" y="66433"/>
                  </a:cubicBezTo>
                  <a:cubicBezTo>
                    <a:pt x="127798" y="19293"/>
                    <a:pt x="84997" y="-9215"/>
                    <a:pt x="46992" y="2714"/>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7" name="Freeform 846">
              <a:extLst>
                <a:ext uri="{FF2B5EF4-FFF2-40B4-BE49-F238E27FC236}">
                  <a16:creationId xmlns:a16="http://schemas.microsoft.com/office/drawing/2014/main" id="{9D2AF2DC-1F69-7B0F-1150-C21C1781D601}"/>
                </a:ext>
              </a:extLst>
            </p:cNvPr>
            <p:cNvSpPr/>
            <p:nvPr/>
          </p:nvSpPr>
          <p:spPr>
            <a:xfrm>
              <a:off x="4295572" y="-1329648"/>
              <a:ext cx="336890" cy="173613"/>
            </a:xfrm>
            <a:custGeom>
              <a:avLst/>
              <a:gdLst>
                <a:gd name="connsiteX0" fmla="*/ 162890 w 336890"/>
                <a:gd name="connsiteY0" fmla="*/ 97390 h 173613"/>
                <a:gd name="connsiteX1" fmla="*/ 336870 w 336890"/>
                <a:gd name="connsiteY1" fmla="*/ 172318 h 173613"/>
                <a:gd name="connsiteX2" fmla="*/ 152505 w 336890"/>
                <a:gd name="connsiteY2" fmla="*/ 117608 h 173613"/>
                <a:gd name="connsiteX3" fmla="*/ 268 w 336890"/>
                <a:gd name="connsiteY3" fmla="*/ 261 h 173613"/>
                <a:gd name="connsiteX4" fmla="*/ 162890 w 336890"/>
                <a:gd name="connsiteY4" fmla="*/ 97390 h 173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890" h="173613">
                  <a:moveTo>
                    <a:pt x="162890" y="97390"/>
                  </a:moveTo>
                  <a:cubicBezTo>
                    <a:pt x="255199" y="145828"/>
                    <a:pt x="338385" y="165326"/>
                    <a:pt x="336870" y="172318"/>
                  </a:cubicBezTo>
                  <a:cubicBezTo>
                    <a:pt x="336401" y="177688"/>
                    <a:pt x="248059" y="167668"/>
                    <a:pt x="152505" y="117608"/>
                  </a:cubicBezTo>
                  <a:cubicBezTo>
                    <a:pt x="56410" y="69026"/>
                    <a:pt x="-4564" y="4586"/>
                    <a:pt x="268" y="261"/>
                  </a:cubicBezTo>
                  <a:cubicBezTo>
                    <a:pt x="4342" y="-4244"/>
                    <a:pt x="69824" y="50393"/>
                    <a:pt x="162890" y="97390"/>
                  </a:cubicBezTo>
                </a:path>
              </a:pathLst>
            </a:custGeom>
            <a:solidFill>
              <a:srgbClr val="654E2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8" name="Freeform 847">
              <a:extLst>
                <a:ext uri="{FF2B5EF4-FFF2-40B4-BE49-F238E27FC236}">
                  <a16:creationId xmlns:a16="http://schemas.microsoft.com/office/drawing/2014/main" id="{7BEE53DE-50D5-8F54-37D1-B39A380E3A2B}"/>
                </a:ext>
              </a:extLst>
            </p:cNvPr>
            <p:cNvSpPr/>
            <p:nvPr/>
          </p:nvSpPr>
          <p:spPr>
            <a:xfrm>
              <a:off x="4592206" y="-1222439"/>
              <a:ext cx="171894" cy="152688"/>
            </a:xfrm>
            <a:custGeom>
              <a:avLst/>
              <a:gdLst>
                <a:gd name="connsiteX0" fmla="*/ 164709 w 171894"/>
                <a:gd name="connsiteY0" fmla="*/ 118953 h 152688"/>
                <a:gd name="connsiteX1" fmla="*/ 51594 w 171894"/>
                <a:gd name="connsiteY1" fmla="*/ 139676 h 152688"/>
                <a:gd name="connsiteX2" fmla="*/ 7171 w 171894"/>
                <a:gd name="connsiteY2" fmla="*/ 33718 h 152688"/>
                <a:gd name="connsiteX3" fmla="*/ 120285 w 171894"/>
                <a:gd name="connsiteY3" fmla="*/ 13030 h 152688"/>
                <a:gd name="connsiteX4" fmla="*/ 164709 w 171894"/>
                <a:gd name="connsiteY4" fmla="*/ 118953 h 152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94" h="152688">
                  <a:moveTo>
                    <a:pt x="164709" y="118953"/>
                  </a:moveTo>
                  <a:cubicBezTo>
                    <a:pt x="145778" y="153948"/>
                    <a:pt x="95116" y="163210"/>
                    <a:pt x="51594" y="139676"/>
                  </a:cubicBezTo>
                  <a:cubicBezTo>
                    <a:pt x="8072" y="116142"/>
                    <a:pt x="-11760" y="68677"/>
                    <a:pt x="7171" y="33718"/>
                  </a:cubicBezTo>
                  <a:cubicBezTo>
                    <a:pt x="26137" y="-1242"/>
                    <a:pt x="76763" y="-10540"/>
                    <a:pt x="120285" y="13030"/>
                  </a:cubicBezTo>
                  <a:cubicBezTo>
                    <a:pt x="163807" y="36565"/>
                    <a:pt x="183675" y="83994"/>
                    <a:pt x="164709" y="118953"/>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49" name="Freeform 848">
              <a:extLst>
                <a:ext uri="{FF2B5EF4-FFF2-40B4-BE49-F238E27FC236}">
                  <a16:creationId xmlns:a16="http://schemas.microsoft.com/office/drawing/2014/main" id="{1325DD21-7386-0AC6-673E-1A3FA532CBBA}"/>
                </a:ext>
              </a:extLst>
            </p:cNvPr>
            <p:cNvSpPr/>
            <p:nvPr/>
          </p:nvSpPr>
          <p:spPr>
            <a:xfrm>
              <a:off x="3416428" y="-1589129"/>
              <a:ext cx="318108" cy="270590"/>
            </a:xfrm>
            <a:custGeom>
              <a:avLst/>
              <a:gdLst>
                <a:gd name="connsiteX0" fmla="*/ 270714 w 318108"/>
                <a:gd name="connsiteY0" fmla="*/ 0 h 270590"/>
                <a:gd name="connsiteX1" fmla="*/ 124895 w 318108"/>
                <a:gd name="connsiteY1" fmla="*/ 54925 h 270590"/>
                <a:gd name="connsiteX2" fmla="*/ 25663 w 318108"/>
                <a:gd name="connsiteY2" fmla="*/ 97922 h 270590"/>
                <a:gd name="connsiteX3" fmla="*/ 6336 w 318108"/>
                <a:gd name="connsiteY3" fmla="*/ 270591 h 270590"/>
                <a:gd name="connsiteX4" fmla="*/ 201807 w 318108"/>
                <a:gd name="connsiteY4" fmla="*/ 218116 h 270590"/>
                <a:gd name="connsiteX5" fmla="*/ 270714 w 318108"/>
                <a:gd name="connsiteY5" fmla="*/ 0 h 27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108" h="270590">
                  <a:moveTo>
                    <a:pt x="270714" y="0"/>
                  </a:moveTo>
                  <a:cubicBezTo>
                    <a:pt x="270714" y="0"/>
                    <a:pt x="208550" y="16254"/>
                    <a:pt x="124895" y="54925"/>
                  </a:cubicBezTo>
                  <a:cubicBezTo>
                    <a:pt x="41204" y="93561"/>
                    <a:pt x="25663" y="97922"/>
                    <a:pt x="25663" y="97922"/>
                  </a:cubicBezTo>
                  <a:cubicBezTo>
                    <a:pt x="25663" y="97922"/>
                    <a:pt x="-15371" y="171804"/>
                    <a:pt x="6336" y="270591"/>
                  </a:cubicBezTo>
                  <a:cubicBezTo>
                    <a:pt x="6336" y="270591"/>
                    <a:pt x="111698" y="234875"/>
                    <a:pt x="201807" y="218116"/>
                  </a:cubicBezTo>
                  <a:cubicBezTo>
                    <a:pt x="291952" y="201393"/>
                    <a:pt x="372470" y="88731"/>
                    <a:pt x="270714" y="0"/>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0" name="Freeform 849">
              <a:extLst>
                <a:ext uri="{FF2B5EF4-FFF2-40B4-BE49-F238E27FC236}">
                  <a16:creationId xmlns:a16="http://schemas.microsoft.com/office/drawing/2014/main" id="{E1949C53-3DE0-946C-5D87-A010A1274350}"/>
                </a:ext>
              </a:extLst>
            </p:cNvPr>
            <p:cNvSpPr/>
            <p:nvPr/>
          </p:nvSpPr>
          <p:spPr>
            <a:xfrm>
              <a:off x="4098710" y="-924726"/>
              <a:ext cx="193757" cy="153029"/>
            </a:xfrm>
            <a:custGeom>
              <a:avLst/>
              <a:gdLst>
                <a:gd name="connsiteX0" fmla="*/ 165615 w 193757"/>
                <a:gd name="connsiteY0" fmla="*/ 0 h 153029"/>
                <a:gd name="connsiteX1" fmla="*/ 0 w 193757"/>
                <a:gd name="connsiteY1" fmla="*/ 79397 h 153029"/>
                <a:gd name="connsiteX2" fmla="*/ 3209 w 193757"/>
                <a:gd name="connsiteY2" fmla="*/ 82713 h 153029"/>
                <a:gd name="connsiteX3" fmla="*/ 161144 w 193757"/>
                <a:gd name="connsiteY3" fmla="*/ 147729 h 153029"/>
                <a:gd name="connsiteX4" fmla="*/ 165615 w 193757"/>
                <a:gd name="connsiteY4" fmla="*/ 0 h 153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57" h="153029">
                  <a:moveTo>
                    <a:pt x="165615" y="0"/>
                  </a:moveTo>
                  <a:cubicBezTo>
                    <a:pt x="165615" y="0"/>
                    <a:pt x="17668" y="34527"/>
                    <a:pt x="0" y="79397"/>
                  </a:cubicBezTo>
                  <a:cubicBezTo>
                    <a:pt x="0" y="79397"/>
                    <a:pt x="1154" y="80586"/>
                    <a:pt x="3209" y="82713"/>
                  </a:cubicBezTo>
                  <a:cubicBezTo>
                    <a:pt x="19904" y="99435"/>
                    <a:pt x="98367" y="173210"/>
                    <a:pt x="161144" y="147729"/>
                  </a:cubicBezTo>
                  <a:cubicBezTo>
                    <a:pt x="231818" y="119113"/>
                    <a:pt x="165615" y="0"/>
                    <a:pt x="165615" y="0"/>
                  </a:cubicBezTo>
                </a:path>
              </a:pathLst>
            </a:custGeom>
            <a:solidFill>
              <a:srgbClr val="807672"/>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1" name="Freeform 850">
              <a:extLst>
                <a:ext uri="{FF2B5EF4-FFF2-40B4-BE49-F238E27FC236}">
                  <a16:creationId xmlns:a16="http://schemas.microsoft.com/office/drawing/2014/main" id="{2768583C-AD2D-A242-8911-795CC4673BC6}"/>
                </a:ext>
              </a:extLst>
            </p:cNvPr>
            <p:cNvSpPr/>
            <p:nvPr/>
          </p:nvSpPr>
          <p:spPr>
            <a:xfrm>
              <a:off x="3431565" y="-1165973"/>
              <a:ext cx="1043618" cy="410061"/>
            </a:xfrm>
            <a:custGeom>
              <a:avLst/>
              <a:gdLst>
                <a:gd name="connsiteX0" fmla="*/ 22533 w 1043618"/>
                <a:gd name="connsiteY0" fmla="*/ 100113 h 410061"/>
                <a:gd name="connsiteX1" fmla="*/ 33567 w 1043618"/>
                <a:gd name="connsiteY1" fmla="*/ 294154 h 410061"/>
                <a:gd name="connsiteX2" fmla="*/ 243281 w 1043618"/>
                <a:gd name="connsiteY2" fmla="*/ 386778 h 410061"/>
                <a:gd name="connsiteX3" fmla="*/ 600942 w 1043618"/>
                <a:gd name="connsiteY3" fmla="*/ 391175 h 410061"/>
                <a:gd name="connsiteX4" fmla="*/ 896726 w 1043618"/>
                <a:gd name="connsiteY4" fmla="*/ 239049 h 410061"/>
                <a:gd name="connsiteX5" fmla="*/ 1013699 w 1043618"/>
                <a:gd name="connsiteY5" fmla="*/ 16283 h 410061"/>
                <a:gd name="connsiteX6" fmla="*/ 669344 w 1043618"/>
                <a:gd name="connsiteY6" fmla="*/ 71461 h 410061"/>
                <a:gd name="connsiteX7" fmla="*/ 22533 w 1043618"/>
                <a:gd name="connsiteY7" fmla="*/ 100113 h 41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618" h="410061">
                  <a:moveTo>
                    <a:pt x="22533" y="100113"/>
                  </a:moveTo>
                  <a:cubicBezTo>
                    <a:pt x="22533" y="100113"/>
                    <a:pt x="-34871" y="201531"/>
                    <a:pt x="33567" y="294154"/>
                  </a:cubicBezTo>
                  <a:cubicBezTo>
                    <a:pt x="102005" y="386778"/>
                    <a:pt x="192475" y="362523"/>
                    <a:pt x="243281" y="386778"/>
                  </a:cubicBezTo>
                  <a:cubicBezTo>
                    <a:pt x="294051" y="411069"/>
                    <a:pt x="494931" y="422061"/>
                    <a:pt x="600942" y="391175"/>
                  </a:cubicBezTo>
                  <a:cubicBezTo>
                    <a:pt x="706880" y="360360"/>
                    <a:pt x="775319" y="307381"/>
                    <a:pt x="896726" y="239049"/>
                  </a:cubicBezTo>
                  <a:cubicBezTo>
                    <a:pt x="1018134" y="170680"/>
                    <a:pt x="1086572" y="73659"/>
                    <a:pt x="1013699" y="16283"/>
                  </a:cubicBezTo>
                  <a:cubicBezTo>
                    <a:pt x="940934" y="-41057"/>
                    <a:pt x="669344" y="71461"/>
                    <a:pt x="669344" y="71461"/>
                  </a:cubicBezTo>
                  <a:lnTo>
                    <a:pt x="22533" y="100113"/>
                  </a:lnTo>
                </a:path>
              </a:pathLst>
            </a:custGeom>
            <a:solidFill>
              <a:srgbClr val="775E99"/>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2" name="Freeform 851">
              <a:extLst>
                <a:ext uri="{FF2B5EF4-FFF2-40B4-BE49-F238E27FC236}">
                  <a16:creationId xmlns:a16="http://schemas.microsoft.com/office/drawing/2014/main" id="{C5C6C376-F6C6-EC78-3CAD-5389B7F8652D}"/>
                </a:ext>
              </a:extLst>
            </p:cNvPr>
            <p:cNvSpPr/>
            <p:nvPr/>
          </p:nvSpPr>
          <p:spPr>
            <a:xfrm>
              <a:off x="4151583" y="-1098363"/>
              <a:ext cx="132542" cy="59900"/>
            </a:xfrm>
            <a:custGeom>
              <a:avLst/>
              <a:gdLst>
                <a:gd name="connsiteX0" fmla="*/ 60602 w 132542"/>
                <a:gd name="connsiteY0" fmla="*/ 17475 h 59900"/>
                <a:gd name="connsiteX1" fmla="*/ 96 w 132542"/>
                <a:gd name="connsiteY1" fmla="*/ 59714 h 59900"/>
                <a:gd name="connsiteX2" fmla="*/ 64857 w 132542"/>
                <a:gd name="connsiteY2" fmla="*/ 26809 h 59900"/>
                <a:gd name="connsiteX3" fmla="*/ 132538 w 132542"/>
                <a:gd name="connsiteY3" fmla="*/ 896 h 59900"/>
                <a:gd name="connsiteX4" fmla="*/ 60602 w 132542"/>
                <a:gd name="connsiteY4" fmla="*/ 17475 h 59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542" h="59900">
                  <a:moveTo>
                    <a:pt x="60602" y="17475"/>
                  </a:moveTo>
                  <a:cubicBezTo>
                    <a:pt x="22885" y="34342"/>
                    <a:pt x="-1743" y="57696"/>
                    <a:pt x="96" y="59714"/>
                  </a:cubicBezTo>
                  <a:cubicBezTo>
                    <a:pt x="1935" y="61985"/>
                    <a:pt x="28510" y="43064"/>
                    <a:pt x="64857" y="26809"/>
                  </a:cubicBezTo>
                  <a:cubicBezTo>
                    <a:pt x="101023" y="10015"/>
                    <a:pt x="132971" y="4176"/>
                    <a:pt x="132538" y="896"/>
                  </a:cubicBezTo>
                  <a:cubicBezTo>
                    <a:pt x="132538" y="-1518"/>
                    <a:pt x="98247" y="-5"/>
                    <a:pt x="60602" y="17475"/>
                  </a:cubicBezTo>
                </a:path>
              </a:pathLst>
            </a:custGeom>
            <a:solidFill>
              <a:srgbClr val="9A86C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3" name="Freeform 852">
              <a:extLst>
                <a:ext uri="{FF2B5EF4-FFF2-40B4-BE49-F238E27FC236}">
                  <a16:creationId xmlns:a16="http://schemas.microsoft.com/office/drawing/2014/main" id="{2971F5A4-AC66-FC80-680D-B96F0B3CD1DE}"/>
                </a:ext>
              </a:extLst>
            </p:cNvPr>
            <p:cNvSpPr/>
            <p:nvPr/>
          </p:nvSpPr>
          <p:spPr>
            <a:xfrm>
              <a:off x="3401093" y="-1604776"/>
              <a:ext cx="947828" cy="731837"/>
            </a:xfrm>
            <a:custGeom>
              <a:avLst/>
              <a:gdLst>
                <a:gd name="connsiteX0" fmla="*/ 306097 w 947828"/>
                <a:gd name="connsiteY0" fmla="*/ 7465 h 731837"/>
                <a:gd name="connsiteX1" fmla="*/ 153067 w 947828"/>
                <a:gd name="connsiteY1" fmla="*/ 163304 h 731837"/>
                <a:gd name="connsiteX2" fmla="*/ 0 w 947828"/>
                <a:gd name="connsiteY2" fmla="*/ 527924 h 731837"/>
                <a:gd name="connsiteX3" fmla="*/ 362060 w 947828"/>
                <a:gd name="connsiteY3" fmla="*/ 713099 h 731837"/>
                <a:gd name="connsiteX4" fmla="*/ 788880 w 947828"/>
                <a:gd name="connsiteY4" fmla="*/ 607248 h 731837"/>
                <a:gd name="connsiteX5" fmla="*/ 756932 w 947828"/>
                <a:gd name="connsiteY5" fmla="*/ 298563 h 731837"/>
                <a:gd name="connsiteX6" fmla="*/ 902823 w 947828"/>
                <a:gd name="connsiteY6" fmla="*/ 357057 h 731837"/>
                <a:gd name="connsiteX7" fmla="*/ 943605 w 947828"/>
                <a:gd name="connsiteY7" fmla="*/ 207273 h 731837"/>
                <a:gd name="connsiteX8" fmla="*/ 808279 w 947828"/>
                <a:gd name="connsiteY8" fmla="*/ 124632 h 731837"/>
                <a:gd name="connsiteX9" fmla="*/ 653481 w 947828"/>
                <a:gd name="connsiteY9" fmla="*/ 3032 h 731837"/>
                <a:gd name="connsiteX10" fmla="*/ 306097 w 947828"/>
                <a:gd name="connsiteY10" fmla="*/ 7465 h 73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7828" h="731837">
                  <a:moveTo>
                    <a:pt x="306097" y="7465"/>
                  </a:moveTo>
                  <a:cubicBezTo>
                    <a:pt x="306097" y="7465"/>
                    <a:pt x="217827" y="16295"/>
                    <a:pt x="153067" y="163304"/>
                  </a:cubicBezTo>
                  <a:cubicBezTo>
                    <a:pt x="88342" y="310312"/>
                    <a:pt x="53005" y="501434"/>
                    <a:pt x="0" y="527924"/>
                  </a:cubicBezTo>
                  <a:cubicBezTo>
                    <a:pt x="0" y="527924"/>
                    <a:pt x="53005" y="636657"/>
                    <a:pt x="362060" y="713099"/>
                  </a:cubicBezTo>
                  <a:cubicBezTo>
                    <a:pt x="671114" y="789576"/>
                    <a:pt x="788880" y="607248"/>
                    <a:pt x="788880" y="607248"/>
                  </a:cubicBezTo>
                  <a:cubicBezTo>
                    <a:pt x="788880" y="607248"/>
                    <a:pt x="721595" y="489649"/>
                    <a:pt x="756932" y="298563"/>
                  </a:cubicBezTo>
                  <a:cubicBezTo>
                    <a:pt x="756932" y="298563"/>
                    <a:pt x="832979" y="350461"/>
                    <a:pt x="902823" y="357057"/>
                  </a:cubicBezTo>
                  <a:cubicBezTo>
                    <a:pt x="902823" y="357057"/>
                    <a:pt x="964194" y="297986"/>
                    <a:pt x="943605" y="207273"/>
                  </a:cubicBezTo>
                  <a:cubicBezTo>
                    <a:pt x="943605" y="207273"/>
                    <a:pt x="872607" y="191956"/>
                    <a:pt x="808279" y="124632"/>
                  </a:cubicBezTo>
                  <a:cubicBezTo>
                    <a:pt x="743951" y="57309"/>
                    <a:pt x="708650" y="11862"/>
                    <a:pt x="653481" y="3032"/>
                  </a:cubicBezTo>
                  <a:cubicBezTo>
                    <a:pt x="598276" y="-5797"/>
                    <a:pt x="306097" y="7465"/>
                    <a:pt x="306097" y="7465"/>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4" name="Freeform 853">
              <a:extLst>
                <a:ext uri="{FF2B5EF4-FFF2-40B4-BE49-F238E27FC236}">
                  <a16:creationId xmlns:a16="http://schemas.microsoft.com/office/drawing/2014/main" id="{FBFA214C-950E-D538-3F51-4BC731179CB3}"/>
                </a:ext>
              </a:extLst>
            </p:cNvPr>
            <p:cNvSpPr/>
            <p:nvPr/>
          </p:nvSpPr>
          <p:spPr>
            <a:xfrm>
              <a:off x="3128897" y="-1883770"/>
              <a:ext cx="284059" cy="280274"/>
            </a:xfrm>
            <a:custGeom>
              <a:avLst/>
              <a:gdLst>
                <a:gd name="connsiteX0" fmla="*/ 253338 w 284059"/>
                <a:gd name="connsiteY0" fmla="*/ 34718 h 280274"/>
                <a:gd name="connsiteX1" fmla="*/ 60751 w 284059"/>
                <a:gd name="connsiteY1" fmla="*/ 37529 h 280274"/>
                <a:gd name="connsiteX2" fmla="*/ 46076 w 284059"/>
                <a:gd name="connsiteY2" fmla="*/ 244725 h 280274"/>
                <a:gd name="connsiteX3" fmla="*/ 139178 w 284059"/>
                <a:gd name="connsiteY3" fmla="*/ 268584 h 280274"/>
                <a:gd name="connsiteX4" fmla="*/ 127531 w 284059"/>
                <a:gd name="connsiteY4" fmla="*/ 230814 h 280274"/>
                <a:gd name="connsiteX5" fmla="*/ 253338 w 284059"/>
                <a:gd name="connsiteY5" fmla="*/ 34718 h 280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4059" h="280274">
                  <a:moveTo>
                    <a:pt x="253338" y="34718"/>
                  </a:moveTo>
                  <a:cubicBezTo>
                    <a:pt x="226078" y="-2403"/>
                    <a:pt x="137879" y="-21036"/>
                    <a:pt x="60751" y="37529"/>
                  </a:cubicBezTo>
                  <a:cubicBezTo>
                    <a:pt x="-16377" y="96059"/>
                    <a:pt x="-18721" y="182592"/>
                    <a:pt x="46076" y="244725"/>
                  </a:cubicBezTo>
                  <a:cubicBezTo>
                    <a:pt x="110872" y="306931"/>
                    <a:pt x="139178" y="268584"/>
                    <a:pt x="139178" y="268584"/>
                  </a:cubicBezTo>
                  <a:cubicBezTo>
                    <a:pt x="139178" y="268584"/>
                    <a:pt x="96665" y="249663"/>
                    <a:pt x="127531" y="230814"/>
                  </a:cubicBezTo>
                  <a:cubicBezTo>
                    <a:pt x="158433" y="211929"/>
                    <a:pt x="359637" y="179672"/>
                    <a:pt x="253338" y="34718"/>
                  </a:cubicBezTo>
                </a:path>
              </a:pathLst>
            </a:custGeom>
            <a:solidFill>
              <a:srgbClr val="84563E"/>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5" name="Freeform 854">
              <a:extLst>
                <a:ext uri="{FF2B5EF4-FFF2-40B4-BE49-F238E27FC236}">
                  <a16:creationId xmlns:a16="http://schemas.microsoft.com/office/drawing/2014/main" id="{03DEE946-CA25-134E-DE74-EB7E733F7810}"/>
                </a:ext>
              </a:extLst>
            </p:cNvPr>
            <p:cNvSpPr/>
            <p:nvPr/>
          </p:nvSpPr>
          <p:spPr>
            <a:xfrm>
              <a:off x="3174865" y="-1805561"/>
              <a:ext cx="70371" cy="176751"/>
            </a:xfrm>
            <a:custGeom>
              <a:avLst/>
              <a:gdLst>
                <a:gd name="connsiteX0" fmla="*/ 69989 w 70371"/>
                <a:gd name="connsiteY0" fmla="*/ 176751 h 176751"/>
                <a:gd name="connsiteX1" fmla="*/ 0 w 70371"/>
                <a:gd name="connsiteY1" fmla="*/ 90867 h 176751"/>
                <a:gd name="connsiteX2" fmla="*/ 61659 w 70371"/>
                <a:gd name="connsiteY2" fmla="*/ 82 h 176751"/>
                <a:gd name="connsiteX3" fmla="*/ 8365 w 70371"/>
                <a:gd name="connsiteY3" fmla="*/ 90290 h 176751"/>
                <a:gd name="connsiteX4" fmla="*/ 69989 w 70371"/>
                <a:gd name="connsiteY4" fmla="*/ 176751 h 176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71" h="176751">
                  <a:moveTo>
                    <a:pt x="69989" y="176751"/>
                  </a:moveTo>
                  <a:cubicBezTo>
                    <a:pt x="73486" y="176679"/>
                    <a:pt x="13125" y="158695"/>
                    <a:pt x="0" y="90867"/>
                  </a:cubicBezTo>
                  <a:cubicBezTo>
                    <a:pt x="3137" y="20769"/>
                    <a:pt x="65193" y="-1540"/>
                    <a:pt x="61659" y="82"/>
                  </a:cubicBezTo>
                  <a:cubicBezTo>
                    <a:pt x="66960" y="1920"/>
                    <a:pt x="9952" y="28986"/>
                    <a:pt x="8365" y="90290"/>
                  </a:cubicBezTo>
                  <a:cubicBezTo>
                    <a:pt x="18931" y="150045"/>
                    <a:pt x="75542" y="173291"/>
                    <a:pt x="69989" y="176751"/>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6" name="Freeform 855">
              <a:extLst>
                <a:ext uri="{FF2B5EF4-FFF2-40B4-BE49-F238E27FC236}">
                  <a16:creationId xmlns:a16="http://schemas.microsoft.com/office/drawing/2014/main" id="{E9060AC1-5407-114E-1A4F-D49D4E186659}"/>
                </a:ext>
              </a:extLst>
            </p:cNvPr>
            <p:cNvSpPr/>
            <p:nvPr/>
          </p:nvSpPr>
          <p:spPr>
            <a:xfrm>
              <a:off x="3334938" y="-1804066"/>
              <a:ext cx="67248" cy="54182"/>
            </a:xfrm>
            <a:custGeom>
              <a:avLst/>
              <a:gdLst>
                <a:gd name="connsiteX0" fmla="*/ 24 w 67248"/>
                <a:gd name="connsiteY0" fmla="*/ 53620 h 54182"/>
                <a:gd name="connsiteX1" fmla="*/ 39760 w 67248"/>
                <a:gd name="connsiteY1" fmla="*/ 33654 h 54182"/>
                <a:gd name="connsiteX2" fmla="*/ 65830 w 67248"/>
                <a:gd name="connsiteY2" fmla="*/ 28 h 54182"/>
                <a:gd name="connsiteX3" fmla="*/ 44556 w 67248"/>
                <a:gd name="connsiteY3" fmla="*/ 40574 h 54182"/>
                <a:gd name="connsiteX4" fmla="*/ 24 w 67248"/>
                <a:gd name="connsiteY4" fmla="*/ 53620 h 54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48" h="54182">
                  <a:moveTo>
                    <a:pt x="24" y="53620"/>
                  </a:moveTo>
                  <a:cubicBezTo>
                    <a:pt x="-805" y="50413"/>
                    <a:pt x="19820" y="46700"/>
                    <a:pt x="39760" y="33654"/>
                  </a:cubicBezTo>
                  <a:cubicBezTo>
                    <a:pt x="60566" y="20499"/>
                    <a:pt x="64136" y="-80"/>
                    <a:pt x="65830" y="28"/>
                  </a:cubicBezTo>
                  <a:cubicBezTo>
                    <a:pt x="69076" y="-981"/>
                    <a:pt x="68535" y="25293"/>
                    <a:pt x="44556" y="40574"/>
                  </a:cubicBezTo>
                  <a:cubicBezTo>
                    <a:pt x="21911" y="55170"/>
                    <a:pt x="-48" y="54918"/>
                    <a:pt x="24" y="53620"/>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7" name="Freeform 856">
              <a:extLst>
                <a:ext uri="{FF2B5EF4-FFF2-40B4-BE49-F238E27FC236}">
                  <a16:creationId xmlns:a16="http://schemas.microsoft.com/office/drawing/2014/main" id="{3B74AA40-0CD9-ED52-FC8D-3F20CDBCA05A}"/>
                </a:ext>
              </a:extLst>
            </p:cNvPr>
            <p:cNvSpPr/>
            <p:nvPr/>
          </p:nvSpPr>
          <p:spPr>
            <a:xfrm>
              <a:off x="3350716" y="-1875582"/>
              <a:ext cx="112109" cy="144392"/>
            </a:xfrm>
            <a:custGeom>
              <a:avLst/>
              <a:gdLst>
                <a:gd name="connsiteX0" fmla="*/ 112109 w 112109"/>
                <a:gd name="connsiteY0" fmla="*/ 92268 h 144392"/>
                <a:gd name="connsiteX1" fmla="*/ 15185 w 112109"/>
                <a:gd name="connsiteY1" fmla="*/ 106648 h 144392"/>
                <a:gd name="connsiteX2" fmla="*/ 57229 w 112109"/>
                <a:gd name="connsiteY2" fmla="*/ 5879 h 144392"/>
                <a:gd name="connsiteX3" fmla="*/ 112109 w 112109"/>
                <a:gd name="connsiteY3" fmla="*/ 92268 h 144392"/>
              </a:gdLst>
              <a:ahLst/>
              <a:cxnLst>
                <a:cxn ang="0">
                  <a:pos x="connsiteX0" y="connsiteY0"/>
                </a:cxn>
                <a:cxn ang="0">
                  <a:pos x="connsiteX1" y="connsiteY1"/>
                </a:cxn>
                <a:cxn ang="0">
                  <a:pos x="connsiteX2" y="connsiteY2"/>
                </a:cxn>
                <a:cxn ang="0">
                  <a:pos x="connsiteX3" y="connsiteY3"/>
                </a:cxn>
              </a:cxnLst>
              <a:rect l="l" t="t" r="r" b="b"/>
              <a:pathLst>
                <a:path w="112109" h="144392">
                  <a:moveTo>
                    <a:pt x="112109" y="92268"/>
                  </a:moveTo>
                  <a:cubicBezTo>
                    <a:pt x="98191" y="142184"/>
                    <a:pt x="54993" y="172422"/>
                    <a:pt x="15185" y="106648"/>
                  </a:cubicBezTo>
                  <a:cubicBezTo>
                    <a:pt x="-24551" y="40983"/>
                    <a:pt x="22324" y="-19385"/>
                    <a:pt x="57229" y="5879"/>
                  </a:cubicBezTo>
                  <a:cubicBezTo>
                    <a:pt x="92205" y="31180"/>
                    <a:pt x="112109" y="92268"/>
                    <a:pt x="112109" y="92268"/>
                  </a:cubicBezTo>
                </a:path>
              </a:pathLst>
            </a:custGeom>
            <a:solidFill>
              <a:srgbClr val="F3875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8" name="Freeform 857">
              <a:extLst>
                <a:ext uri="{FF2B5EF4-FFF2-40B4-BE49-F238E27FC236}">
                  <a16:creationId xmlns:a16="http://schemas.microsoft.com/office/drawing/2014/main" id="{D11CDC33-8E35-CA1D-F1F4-1FA06B0BEE2F}"/>
                </a:ext>
              </a:extLst>
            </p:cNvPr>
            <p:cNvSpPr/>
            <p:nvPr/>
          </p:nvSpPr>
          <p:spPr>
            <a:xfrm>
              <a:off x="3356764" y="-2484213"/>
              <a:ext cx="999483" cy="935454"/>
            </a:xfrm>
            <a:custGeom>
              <a:avLst/>
              <a:gdLst>
                <a:gd name="connsiteX0" fmla="*/ 957862 w 999483"/>
                <a:gd name="connsiteY0" fmla="*/ 478927 h 935454"/>
                <a:gd name="connsiteX1" fmla="*/ 981912 w 999483"/>
                <a:gd name="connsiteY1" fmla="*/ 194208 h 935454"/>
                <a:gd name="connsiteX2" fmla="*/ 619637 w 999483"/>
                <a:gd name="connsiteY2" fmla="*/ 42515 h 935454"/>
                <a:gd name="connsiteX3" fmla="*/ 182792 w 999483"/>
                <a:gd name="connsiteY3" fmla="*/ 79816 h 935454"/>
                <a:gd name="connsiteX4" fmla="*/ 46925 w 999483"/>
                <a:gd name="connsiteY4" fmla="*/ 694376 h 935454"/>
                <a:gd name="connsiteX5" fmla="*/ 278671 w 999483"/>
                <a:gd name="connsiteY5" fmla="*/ 893967 h 935454"/>
                <a:gd name="connsiteX6" fmla="*/ 742198 w 999483"/>
                <a:gd name="connsiteY6" fmla="*/ 886038 h 935454"/>
                <a:gd name="connsiteX7" fmla="*/ 957862 w 999483"/>
                <a:gd name="connsiteY7" fmla="*/ 478927 h 93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9483" h="935454">
                  <a:moveTo>
                    <a:pt x="957862" y="478927"/>
                  </a:moveTo>
                  <a:cubicBezTo>
                    <a:pt x="957862" y="478927"/>
                    <a:pt x="1032466" y="361796"/>
                    <a:pt x="981912" y="194208"/>
                  </a:cubicBezTo>
                  <a:cubicBezTo>
                    <a:pt x="931251" y="26549"/>
                    <a:pt x="702174" y="7952"/>
                    <a:pt x="619637" y="42515"/>
                  </a:cubicBezTo>
                  <a:cubicBezTo>
                    <a:pt x="619637" y="42515"/>
                    <a:pt x="390559" y="-74544"/>
                    <a:pt x="182792" y="79816"/>
                  </a:cubicBezTo>
                  <a:cubicBezTo>
                    <a:pt x="-24975" y="234105"/>
                    <a:pt x="-32979" y="497488"/>
                    <a:pt x="46925" y="694376"/>
                  </a:cubicBezTo>
                  <a:cubicBezTo>
                    <a:pt x="126866" y="891300"/>
                    <a:pt x="278671" y="893967"/>
                    <a:pt x="278671" y="893967"/>
                  </a:cubicBezTo>
                  <a:cubicBezTo>
                    <a:pt x="278671" y="893967"/>
                    <a:pt x="646247" y="992393"/>
                    <a:pt x="742198" y="886038"/>
                  </a:cubicBezTo>
                  <a:cubicBezTo>
                    <a:pt x="838041" y="779575"/>
                    <a:pt x="957862" y="478927"/>
                    <a:pt x="957862" y="478927"/>
                  </a:cubicBezTo>
                </a:path>
              </a:pathLst>
            </a:custGeom>
            <a:solidFill>
              <a:srgbClr val="84563E"/>
            </a:solidFill>
            <a:ln w="9231" cap="flat">
              <a:noFill/>
              <a:prstDash val="solid"/>
              <a:miter/>
            </a:ln>
          </p:spPr>
          <p:txBody>
            <a:bodyPr rtlCol="0" anchor="ctr"/>
            <a:lstStyle/>
            <a:p>
              <a:endParaRPr lang="en-US" dirty="0">
                <a:latin typeface="Roboto Condensed" panose="02000000000000000000" pitchFamily="2" charset="0"/>
              </a:endParaRPr>
            </a:p>
          </p:txBody>
        </p:sp>
        <p:sp>
          <p:nvSpPr>
            <p:cNvPr id="859" name="Freeform 858">
              <a:extLst>
                <a:ext uri="{FF2B5EF4-FFF2-40B4-BE49-F238E27FC236}">
                  <a16:creationId xmlns:a16="http://schemas.microsoft.com/office/drawing/2014/main" id="{AD6B617D-52C6-C95B-0510-3E36F2F47626}"/>
                </a:ext>
              </a:extLst>
            </p:cNvPr>
            <p:cNvSpPr/>
            <p:nvPr/>
          </p:nvSpPr>
          <p:spPr>
            <a:xfrm>
              <a:off x="4024675" y="-2218861"/>
              <a:ext cx="335444" cy="642598"/>
            </a:xfrm>
            <a:custGeom>
              <a:avLst/>
              <a:gdLst>
                <a:gd name="connsiteX0" fmla="*/ 217402 w 335444"/>
                <a:gd name="connsiteY0" fmla="*/ 0 h 642598"/>
                <a:gd name="connsiteX1" fmla="*/ 195442 w 335444"/>
                <a:gd name="connsiteY1" fmla="*/ 225468 h 642598"/>
                <a:gd name="connsiteX2" fmla="*/ 105549 w 335444"/>
                <a:gd name="connsiteY2" fmla="*/ 409058 h 642598"/>
                <a:gd name="connsiteX3" fmla="*/ 75585 w 335444"/>
                <a:gd name="connsiteY3" fmla="*/ 379180 h 642598"/>
                <a:gd name="connsiteX4" fmla="*/ 3649 w 335444"/>
                <a:gd name="connsiteY4" fmla="*/ 401093 h 642598"/>
                <a:gd name="connsiteX5" fmla="*/ 55573 w 335444"/>
                <a:gd name="connsiteY5" fmla="*/ 502907 h 642598"/>
                <a:gd name="connsiteX6" fmla="*/ 41582 w 335444"/>
                <a:gd name="connsiteY6" fmla="*/ 642599 h 642598"/>
                <a:gd name="connsiteX7" fmla="*/ 324602 w 335444"/>
                <a:gd name="connsiteY7" fmla="*/ 365233 h 642598"/>
                <a:gd name="connsiteX8" fmla="*/ 217402 w 335444"/>
                <a:gd name="connsiteY8" fmla="*/ 0 h 642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5444" h="642598">
                  <a:moveTo>
                    <a:pt x="217402" y="0"/>
                  </a:moveTo>
                  <a:cubicBezTo>
                    <a:pt x="217402" y="0"/>
                    <a:pt x="275311" y="103796"/>
                    <a:pt x="195442" y="225468"/>
                  </a:cubicBezTo>
                  <a:cubicBezTo>
                    <a:pt x="115501" y="347285"/>
                    <a:pt x="89540" y="369233"/>
                    <a:pt x="105549" y="409058"/>
                  </a:cubicBezTo>
                  <a:cubicBezTo>
                    <a:pt x="105549" y="409058"/>
                    <a:pt x="89540" y="419149"/>
                    <a:pt x="75585" y="379180"/>
                  </a:cubicBezTo>
                  <a:cubicBezTo>
                    <a:pt x="61594" y="339284"/>
                    <a:pt x="17640" y="347285"/>
                    <a:pt x="3649" y="401093"/>
                  </a:cubicBezTo>
                  <a:cubicBezTo>
                    <a:pt x="-10305" y="455009"/>
                    <a:pt x="17640" y="486941"/>
                    <a:pt x="55573" y="502907"/>
                  </a:cubicBezTo>
                  <a:cubicBezTo>
                    <a:pt x="93542" y="518872"/>
                    <a:pt x="77604" y="588719"/>
                    <a:pt x="41582" y="642599"/>
                  </a:cubicBezTo>
                  <a:cubicBezTo>
                    <a:pt x="41582" y="642599"/>
                    <a:pt x="271309" y="607351"/>
                    <a:pt x="324602" y="365233"/>
                  </a:cubicBezTo>
                  <a:cubicBezTo>
                    <a:pt x="377896" y="123114"/>
                    <a:pt x="217402" y="0"/>
                    <a:pt x="217402" y="0"/>
                  </a:cubicBezTo>
                </a:path>
              </a:pathLst>
            </a:custGeom>
            <a:solidFill>
              <a:srgbClr val="F4CA9D"/>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0" name="Freeform 859">
              <a:extLst>
                <a:ext uri="{FF2B5EF4-FFF2-40B4-BE49-F238E27FC236}">
                  <a16:creationId xmlns:a16="http://schemas.microsoft.com/office/drawing/2014/main" id="{54A624BD-6F57-FF1D-AF96-DC267CBEF195}"/>
                </a:ext>
              </a:extLst>
            </p:cNvPr>
            <p:cNvSpPr/>
            <p:nvPr/>
          </p:nvSpPr>
          <p:spPr>
            <a:xfrm>
              <a:off x="3858413" y="-1761844"/>
              <a:ext cx="100719" cy="115125"/>
            </a:xfrm>
            <a:custGeom>
              <a:avLst/>
              <a:gdLst>
                <a:gd name="connsiteX0" fmla="*/ 100644 w 100719"/>
                <a:gd name="connsiteY0" fmla="*/ 114474 h 115125"/>
                <a:gd name="connsiteX1" fmla="*/ 32494 w 100719"/>
                <a:gd name="connsiteY1" fmla="*/ 74902 h 115125"/>
                <a:gd name="connsiteX2" fmla="*/ 727 w 100719"/>
                <a:gd name="connsiteY2" fmla="*/ 10 h 115125"/>
                <a:gd name="connsiteX3" fmla="*/ 25787 w 100719"/>
                <a:gd name="connsiteY3" fmla="*/ 79947 h 115125"/>
                <a:gd name="connsiteX4" fmla="*/ 100644 w 100719"/>
                <a:gd name="connsiteY4" fmla="*/ 114474 h 115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719" h="115125">
                  <a:moveTo>
                    <a:pt x="100644" y="114474"/>
                  </a:moveTo>
                  <a:cubicBezTo>
                    <a:pt x="101834" y="110510"/>
                    <a:pt x="60114" y="112095"/>
                    <a:pt x="32494" y="74902"/>
                  </a:cubicBezTo>
                  <a:cubicBezTo>
                    <a:pt x="7325" y="37816"/>
                    <a:pt x="3359" y="-711"/>
                    <a:pt x="727" y="10"/>
                  </a:cubicBezTo>
                  <a:cubicBezTo>
                    <a:pt x="-1184" y="-423"/>
                    <a:pt x="-1257" y="39726"/>
                    <a:pt x="25787" y="79947"/>
                  </a:cubicBezTo>
                  <a:cubicBezTo>
                    <a:pt x="56545" y="120889"/>
                    <a:pt x="102843" y="115159"/>
                    <a:pt x="100644" y="114474"/>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1" name="Freeform 860">
              <a:extLst>
                <a:ext uri="{FF2B5EF4-FFF2-40B4-BE49-F238E27FC236}">
                  <a16:creationId xmlns:a16="http://schemas.microsoft.com/office/drawing/2014/main" id="{C1A365FB-8250-AD73-6D40-E5F74CF0C5A0}"/>
                </a:ext>
              </a:extLst>
            </p:cNvPr>
            <p:cNvSpPr/>
            <p:nvPr/>
          </p:nvSpPr>
          <p:spPr>
            <a:xfrm>
              <a:off x="3768560" y="-1704730"/>
              <a:ext cx="168035" cy="73975"/>
            </a:xfrm>
            <a:custGeom>
              <a:avLst/>
              <a:gdLst>
                <a:gd name="connsiteX0" fmla="*/ 167852 w 168035"/>
                <a:gd name="connsiteY0" fmla="*/ 59955 h 73975"/>
                <a:gd name="connsiteX1" fmla="*/ 77960 w 168035"/>
                <a:gd name="connsiteY1" fmla="*/ 53143 h 73975"/>
                <a:gd name="connsiteX2" fmla="*/ 74 w 168035"/>
                <a:gd name="connsiteY2" fmla="*/ 92 h 73975"/>
                <a:gd name="connsiteX3" fmla="*/ 74426 w 168035"/>
                <a:gd name="connsiteY3" fmla="*/ 60747 h 73975"/>
                <a:gd name="connsiteX4" fmla="*/ 167852 w 168035"/>
                <a:gd name="connsiteY4" fmla="*/ 59955 h 73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35" h="73975">
                  <a:moveTo>
                    <a:pt x="167852" y="59955"/>
                  </a:moveTo>
                  <a:cubicBezTo>
                    <a:pt x="167348" y="56351"/>
                    <a:pt x="125809" y="81687"/>
                    <a:pt x="77960" y="53143"/>
                  </a:cubicBezTo>
                  <a:cubicBezTo>
                    <a:pt x="31661" y="29825"/>
                    <a:pt x="1769" y="-1927"/>
                    <a:pt x="74" y="92"/>
                  </a:cubicBezTo>
                  <a:cubicBezTo>
                    <a:pt x="-1621" y="1101"/>
                    <a:pt x="25856" y="36240"/>
                    <a:pt x="74426" y="60747"/>
                  </a:cubicBezTo>
                  <a:cubicBezTo>
                    <a:pt x="125124" y="90913"/>
                    <a:pt x="171314" y="60063"/>
                    <a:pt x="167852" y="59955"/>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2" name="Freeform 861">
              <a:extLst>
                <a:ext uri="{FF2B5EF4-FFF2-40B4-BE49-F238E27FC236}">
                  <a16:creationId xmlns:a16="http://schemas.microsoft.com/office/drawing/2014/main" id="{5B089A5F-0FFF-0ABE-E070-C4BF93DF28B1}"/>
                </a:ext>
              </a:extLst>
            </p:cNvPr>
            <p:cNvSpPr/>
            <p:nvPr/>
          </p:nvSpPr>
          <p:spPr>
            <a:xfrm>
              <a:off x="3599976" y="-1973416"/>
              <a:ext cx="66931" cy="367246"/>
            </a:xfrm>
            <a:custGeom>
              <a:avLst/>
              <a:gdLst>
                <a:gd name="connsiteX0" fmla="*/ 66758 w 66931"/>
                <a:gd name="connsiteY0" fmla="*/ 367203 h 367246"/>
                <a:gd name="connsiteX1" fmla="*/ 9209 w 66931"/>
                <a:gd name="connsiteY1" fmla="*/ 188011 h 367246"/>
                <a:gd name="connsiteX2" fmla="*/ 32791 w 66931"/>
                <a:gd name="connsiteY2" fmla="*/ 25 h 367246"/>
                <a:gd name="connsiteX3" fmla="*/ 879 w 66931"/>
                <a:gd name="connsiteY3" fmla="*/ 188588 h 367246"/>
                <a:gd name="connsiteX4" fmla="*/ 66758 w 66931"/>
                <a:gd name="connsiteY4" fmla="*/ 367203 h 367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31" h="367246">
                  <a:moveTo>
                    <a:pt x="66758" y="367203"/>
                  </a:moveTo>
                  <a:cubicBezTo>
                    <a:pt x="70436" y="366014"/>
                    <a:pt x="14582" y="294762"/>
                    <a:pt x="9209" y="188011"/>
                  </a:cubicBezTo>
                  <a:cubicBezTo>
                    <a:pt x="2250" y="82413"/>
                    <a:pt x="35459" y="205"/>
                    <a:pt x="32791" y="25"/>
                  </a:cubicBezTo>
                  <a:cubicBezTo>
                    <a:pt x="31240" y="-1633"/>
                    <a:pt x="-6152" y="80539"/>
                    <a:pt x="879" y="188588"/>
                  </a:cubicBezTo>
                  <a:cubicBezTo>
                    <a:pt x="6468" y="298042"/>
                    <a:pt x="66938" y="369258"/>
                    <a:pt x="66758" y="367203"/>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3" name="Freeform 862">
              <a:extLst>
                <a:ext uri="{FF2B5EF4-FFF2-40B4-BE49-F238E27FC236}">
                  <a16:creationId xmlns:a16="http://schemas.microsoft.com/office/drawing/2014/main" id="{DFA678C1-4D79-755C-8B8B-7A1B0BBC7865}"/>
                </a:ext>
              </a:extLst>
            </p:cNvPr>
            <p:cNvSpPr/>
            <p:nvPr/>
          </p:nvSpPr>
          <p:spPr>
            <a:xfrm>
              <a:off x="3654753" y="-2392672"/>
              <a:ext cx="261745" cy="267640"/>
            </a:xfrm>
            <a:custGeom>
              <a:avLst/>
              <a:gdLst>
                <a:gd name="connsiteX0" fmla="*/ 9 w 261745"/>
                <a:gd name="connsiteY0" fmla="*/ 267588 h 267640"/>
                <a:gd name="connsiteX1" fmla="*/ 96500 w 261745"/>
                <a:gd name="connsiteY1" fmla="*/ 100649 h 267640"/>
                <a:gd name="connsiteX2" fmla="*/ 261718 w 261745"/>
                <a:gd name="connsiteY2" fmla="*/ 205 h 267640"/>
                <a:gd name="connsiteX3" fmla="*/ 90587 w 261745"/>
                <a:gd name="connsiteY3" fmla="*/ 94739 h 267640"/>
                <a:gd name="connsiteX4" fmla="*/ 9 w 261745"/>
                <a:gd name="connsiteY4" fmla="*/ 267588 h 267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745" h="267640">
                  <a:moveTo>
                    <a:pt x="9" y="267588"/>
                  </a:moveTo>
                  <a:cubicBezTo>
                    <a:pt x="4227" y="270147"/>
                    <a:pt x="18326" y="177415"/>
                    <a:pt x="96500" y="100649"/>
                  </a:cubicBezTo>
                  <a:cubicBezTo>
                    <a:pt x="173196" y="23199"/>
                    <a:pt x="263521" y="2404"/>
                    <a:pt x="261718" y="205"/>
                  </a:cubicBezTo>
                  <a:cubicBezTo>
                    <a:pt x="262728" y="-2174"/>
                    <a:pt x="169410" y="15342"/>
                    <a:pt x="90587" y="94739"/>
                  </a:cubicBezTo>
                  <a:cubicBezTo>
                    <a:pt x="10249" y="173811"/>
                    <a:pt x="-352" y="269606"/>
                    <a:pt x="9" y="267588"/>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4" name="Freeform 863">
              <a:extLst>
                <a:ext uri="{FF2B5EF4-FFF2-40B4-BE49-F238E27FC236}">
                  <a16:creationId xmlns:a16="http://schemas.microsoft.com/office/drawing/2014/main" id="{66A7AC17-4693-752C-96C8-53F70F772384}"/>
                </a:ext>
              </a:extLst>
            </p:cNvPr>
            <p:cNvSpPr/>
            <p:nvPr/>
          </p:nvSpPr>
          <p:spPr>
            <a:xfrm>
              <a:off x="4066202" y="-2370728"/>
              <a:ext cx="101340" cy="193795"/>
            </a:xfrm>
            <a:custGeom>
              <a:avLst/>
              <a:gdLst>
                <a:gd name="connsiteX0" fmla="*/ 99972 w 101340"/>
                <a:gd name="connsiteY0" fmla="*/ 193782 h 193795"/>
                <a:gd name="connsiteX1" fmla="*/ 80285 w 101340"/>
                <a:gd name="connsiteY1" fmla="*/ 81084 h 193795"/>
                <a:gd name="connsiteX2" fmla="*/ 55 w 101340"/>
                <a:gd name="connsiteY2" fmla="*/ 174 h 193795"/>
                <a:gd name="connsiteX3" fmla="*/ 72785 w 101340"/>
                <a:gd name="connsiteY3" fmla="*/ 84832 h 193795"/>
                <a:gd name="connsiteX4" fmla="*/ 99972 w 101340"/>
                <a:gd name="connsiteY4" fmla="*/ 193782 h 193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340" h="193795">
                  <a:moveTo>
                    <a:pt x="99972" y="193782"/>
                  </a:moveTo>
                  <a:cubicBezTo>
                    <a:pt x="100189" y="194755"/>
                    <a:pt x="108735" y="140154"/>
                    <a:pt x="80285" y="81084"/>
                  </a:cubicBezTo>
                  <a:cubicBezTo>
                    <a:pt x="52268" y="21041"/>
                    <a:pt x="-161" y="-2277"/>
                    <a:pt x="55" y="174"/>
                  </a:cubicBezTo>
                  <a:cubicBezTo>
                    <a:pt x="-1856" y="2084"/>
                    <a:pt x="46174" y="27456"/>
                    <a:pt x="72785" y="84832"/>
                  </a:cubicBezTo>
                  <a:cubicBezTo>
                    <a:pt x="100008" y="141091"/>
                    <a:pt x="95645" y="194251"/>
                    <a:pt x="99972" y="193782"/>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5" name="Freeform 864">
              <a:extLst>
                <a:ext uri="{FF2B5EF4-FFF2-40B4-BE49-F238E27FC236}">
                  <a16:creationId xmlns:a16="http://schemas.microsoft.com/office/drawing/2014/main" id="{FE19D6AE-037D-5BD0-CF5E-C0201D4D5498}"/>
                </a:ext>
              </a:extLst>
            </p:cNvPr>
            <p:cNvSpPr/>
            <p:nvPr/>
          </p:nvSpPr>
          <p:spPr>
            <a:xfrm>
              <a:off x="4075378" y="-2045377"/>
              <a:ext cx="39034" cy="186146"/>
            </a:xfrm>
            <a:custGeom>
              <a:avLst/>
              <a:gdLst>
                <a:gd name="connsiteX0" fmla="*/ 16877 w 39034"/>
                <a:gd name="connsiteY0" fmla="*/ 185729 h 186146"/>
                <a:gd name="connsiteX1" fmla="*/ 25856 w 39034"/>
                <a:gd name="connsiteY1" fmla="*/ 96998 h 186146"/>
                <a:gd name="connsiteX2" fmla="*/ 24882 w 39034"/>
                <a:gd name="connsiteY2" fmla="*/ 121 h 186146"/>
                <a:gd name="connsiteX3" fmla="*/ 19077 w 39034"/>
                <a:gd name="connsiteY3" fmla="*/ 92060 h 186146"/>
                <a:gd name="connsiteX4" fmla="*/ 16877 w 39034"/>
                <a:gd name="connsiteY4" fmla="*/ 185729 h 186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34" h="186146">
                  <a:moveTo>
                    <a:pt x="16877" y="185729"/>
                  </a:moveTo>
                  <a:cubicBezTo>
                    <a:pt x="21529" y="187207"/>
                    <a:pt x="-13267" y="140066"/>
                    <a:pt x="25856" y="96998"/>
                  </a:cubicBezTo>
                  <a:cubicBezTo>
                    <a:pt x="56685" y="43766"/>
                    <a:pt x="23584" y="-2690"/>
                    <a:pt x="24882" y="121"/>
                  </a:cubicBezTo>
                  <a:cubicBezTo>
                    <a:pt x="20122" y="-816"/>
                    <a:pt x="46625" y="46505"/>
                    <a:pt x="19077" y="92060"/>
                  </a:cubicBezTo>
                  <a:cubicBezTo>
                    <a:pt x="-23255" y="140570"/>
                    <a:pt x="18283" y="191279"/>
                    <a:pt x="16877" y="185729"/>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6" name="Freeform 865">
              <a:extLst>
                <a:ext uri="{FF2B5EF4-FFF2-40B4-BE49-F238E27FC236}">
                  <a16:creationId xmlns:a16="http://schemas.microsoft.com/office/drawing/2014/main" id="{C4C6D489-F5B4-D66A-F055-50149E1167DB}"/>
                </a:ext>
              </a:extLst>
            </p:cNvPr>
            <p:cNvSpPr/>
            <p:nvPr/>
          </p:nvSpPr>
          <p:spPr>
            <a:xfrm>
              <a:off x="3403000" y="-1877707"/>
              <a:ext cx="92095" cy="42598"/>
            </a:xfrm>
            <a:custGeom>
              <a:avLst/>
              <a:gdLst>
                <a:gd name="connsiteX0" fmla="*/ 40 w 92095"/>
                <a:gd name="connsiteY0" fmla="*/ 38026 h 42598"/>
                <a:gd name="connsiteX1" fmla="*/ 52829 w 92095"/>
                <a:gd name="connsiteY1" fmla="*/ 35719 h 42598"/>
                <a:gd name="connsiteX2" fmla="*/ 91916 w 92095"/>
                <a:gd name="connsiteY2" fmla="*/ 111 h 42598"/>
                <a:gd name="connsiteX3" fmla="*/ 49331 w 92095"/>
                <a:gd name="connsiteY3" fmla="*/ 28223 h 42598"/>
                <a:gd name="connsiteX4" fmla="*/ 40 w 92095"/>
                <a:gd name="connsiteY4" fmla="*/ 38026 h 42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95" h="42598">
                  <a:moveTo>
                    <a:pt x="40" y="38026"/>
                  </a:moveTo>
                  <a:cubicBezTo>
                    <a:pt x="-1150" y="39359"/>
                    <a:pt x="24379" y="48874"/>
                    <a:pt x="52829" y="35719"/>
                  </a:cubicBezTo>
                  <a:cubicBezTo>
                    <a:pt x="80450" y="22781"/>
                    <a:pt x="93827" y="1120"/>
                    <a:pt x="91916" y="111"/>
                  </a:cubicBezTo>
                  <a:cubicBezTo>
                    <a:pt x="90077" y="-1583"/>
                    <a:pt x="74536" y="16438"/>
                    <a:pt x="49331" y="28223"/>
                  </a:cubicBezTo>
                  <a:cubicBezTo>
                    <a:pt x="23874" y="39972"/>
                    <a:pt x="545" y="34998"/>
                    <a:pt x="40" y="38026"/>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7" name="Freeform 866">
              <a:extLst>
                <a:ext uri="{FF2B5EF4-FFF2-40B4-BE49-F238E27FC236}">
                  <a16:creationId xmlns:a16="http://schemas.microsoft.com/office/drawing/2014/main" id="{976882DA-7636-3A44-21E2-06468C102093}"/>
                </a:ext>
              </a:extLst>
            </p:cNvPr>
            <p:cNvSpPr/>
            <p:nvPr/>
          </p:nvSpPr>
          <p:spPr>
            <a:xfrm>
              <a:off x="3389218" y="-2063228"/>
              <a:ext cx="47991" cy="187652"/>
            </a:xfrm>
            <a:custGeom>
              <a:avLst/>
              <a:gdLst>
                <a:gd name="connsiteX0" fmla="*/ 1815 w 47991"/>
                <a:gd name="connsiteY0" fmla="*/ 187651 h 187652"/>
                <a:gd name="connsiteX1" fmla="*/ 18582 w 47991"/>
                <a:gd name="connsiteY1" fmla="*/ 92468 h 187652"/>
                <a:gd name="connsiteX2" fmla="*/ 47825 w 47991"/>
                <a:gd name="connsiteY2" fmla="*/ 25 h 187652"/>
                <a:gd name="connsiteX3" fmla="*/ 10433 w 47991"/>
                <a:gd name="connsiteY3" fmla="*/ 90342 h 187652"/>
                <a:gd name="connsiteX4" fmla="*/ 1815 w 47991"/>
                <a:gd name="connsiteY4" fmla="*/ 187651 h 187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91" h="187652">
                  <a:moveTo>
                    <a:pt x="1815" y="187651"/>
                  </a:moveTo>
                  <a:cubicBezTo>
                    <a:pt x="4664" y="187579"/>
                    <a:pt x="4664" y="144042"/>
                    <a:pt x="18582" y="92468"/>
                  </a:cubicBezTo>
                  <a:cubicBezTo>
                    <a:pt x="31816" y="40679"/>
                    <a:pt x="49917" y="1070"/>
                    <a:pt x="47825" y="25"/>
                  </a:cubicBezTo>
                  <a:cubicBezTo>
                    <a:pt x="45842" y="-1128"/>
                    <a:pt x="23991" y="37615"/>
                    <a:pt x="10433" y="90342"/>
                  </a:cubicBezTo>
                  <a:cubicBezTo>
                    <a:pt x="-3738" y="143105"/>
                    <a:pt x="48" y="187975"/>
                    <a:pt x="1815" y="187651"/>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8" name="Freeform 867">
              <a:extLst>
                <a:ext uri="{FF2B5EF4-FFF2-40B4-BE49-F238E27FC236}">
                  <a16:creationId xmlns:a16="http://schemas.microsoft.com/office/drawing/2014/main" id="{D4E4B52F-0B64-E014-94EB-236C8F30EFCC}"/>
                </a:ext>
              </a:extLst>
            </p:cNvPr>
            <p:cNvSpPr/>
            <p:nvPr/>
          </p:nvSpPr>
          <p:spPr>
            <a:xfrm>
              <a:off x="3403394" y="-1789920"/>
              <a:ext cx="105525" cy="43673"/>
            </a:xfrm>
            <a:custGeom>
              <a:avLst/>
              <a:gdLst>
                <a:gd name="connsiteX0" fmla="*/ 296 w 105525"/>
                <a:gd name="connsiteY0" fmla="*/ 83 h 43673"/>
                <a:gd name="connsiteX1" fmla="*/ 44719 w 105525"/>
                <a:gd name="connsiteY1" fmla="*/ 40304 h 43673"/>
                <a:gd name="connsiteX2" fmla="*/ 105513 w 105525"/>
                <a:gd name="connsiteY2" fmla="*/ 38033 h 43673"/>
                <a:gd name="connsiteX3" fmla="*/ 46847 w 105525"/>
                <a:gd name="connsiteY3" fmla="*/ 32195 h 43673"/>
                <a:gd name="connsiteX4" fmla="*/ 296 w 105525"/>
                <a:gd name="connsiteY4" fmla="*/ 83 h 4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25" h="43673">
                  <a:moveTo>
                    <a:pt x="296" y="83"/>
                  </a:moveTo>
                  <a:cubicBezTo>
                    <a:pt x="-1940" y="-926"/>
                    <a:pt x="8084" y="32375"/>
                    <a:pt x="44719" y="40304"/>
                  </a:cubicBezTo>
                  <a:cubicBezTo>
                    <a:pt x="78758" y="48197"/>
                    <a:pt x="106198" y="40015"/>
                    <a:pt x="105513" y="38033"/>
                  </a:cubicBezTo>
                  <a:cubicBezTo>
                    <a:pt x="105297" y="35546"/>
                    <a:pt x="78109" y="39547"/>
                    <a:pt x="46847" y="32195"/>
                  </a:cubicBezTo>
                  <a:cubicBezTo>
                    <a:pt x="14106" y="25311"/>
                    <a:pt x="3108" y="-1683"/>
                    <a:pt x="296" y="83"/>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69" name="Freeform 868">
              <a:extLst>
                <a:ext uri="{FF2B5EF4-FFF2-40B4-BE49-F238E27FC236}">
                  <a16:creationId xmlns:a16="http://schemas.microsoft.com/office/drawing/2014/main" id="{2B64707B-EEAE-9AA9-85DF-1804CBF5D348}"/>
                </a:ext>
              </a:extLst>
            </p:cNvPr>
            <p:cNvSpPr/>
            <p:nvPr/>
          </p:nvSpPr>
          <p:spPr>
            <a:xfrm>
              <a:off x="3904395" y="-1667278"/>
              <a:ext cx="137896" cy="105949"/>
            </a:xfrm>
            <a:custGeom>
              <a:avLst/>
              <a:gdLst>
                <a:gd name="connsiteX0" fmla="*/ 125227 w 137896"/>
                <a:gd name="connsiteY0" fmla="*/ 82330 h 105949"/>
                <a:gd name="connsiteX1" fmla="*/ 66633 w 137896"/>
                <a:gd name="connsiteY1" fmla="*/ 3906 h 105949"/>
                <a:gd name="connsiteX2" fmla="*/ 25382 w 137896"/>
                <a:gd name="connsiteY2" fmla="*/ 104963 h 105949"/>
                <a:gd name="connsiteX3" fmla="*/ 125227 w 137896"/>
                <a:gd name="connsiteY3" fmla="*/ 82330 h 105949"/>
              </a:gdLst>
              <a:ahLst/>
              <a:cxnLst>
                <a:cxn ang="0">
                  <a:pos x="connsiteX0" y="connsiteY0"/>
                </a:cxn>
                <a:cxn ang="0">
                  <a:pos x="connsiteX1" y="connsiteY1"/>
                </a:cxn>
                <a:cxn ang="0">
                  <a:pos x="connsiteX2" y="connsiteY2"/>
                </a:cxn>
                <a:cxn ang="0">
                  <a:pos x="connsiteX3" y="connsiteY3"/>
                </a:cxn>
              </a:cxnLst>
              <a:rect l="l" t="t" r="r" b="b"/>
              <a:pathLst>
                <a:path w="137896" h="105949">
                  <a:moveTo>
                    <a:pt x="125227" y="82330"/>
                  </a:moveTo>
                  <a:cubicBezTo>
                    <a:pt x="150576" y="37135"/>
                    <a:pt x="141201" y="-14763"/>
                    <a:pt x="66633" y="3906"/>
                  </a:cubicBezTo>
                  <a:cubicBezTo>
                    <a:pt x="-7936" y="22503"/>
                    <a:pt x="-17239" y="98295"/>
                    <a:pt x="25382" y="104963"/>
                  </a:cubicBezTo>
                  <a:cubicBezTo>
                    <a:pt x="68003" y="111630"/>
                    <a:pt x="125227" y="82330"/>
                    <a:pt x="125227" y="82330"/>
                  </a:cubicBezTo>
                </a:path>
              </a:pathLst>
            </a:custGeom>
            <a:solidFill>
              <a:srgbClr val="F38754"/>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0" name="Freeform 869">
              <a:extLst>
                <a:ext uri="{FF2B5EF4-FFF2-40B4-BE49-F238E27FC236}">
                  <a16:creationId xmlns:a16="http://schemas.microsoft.com/office/drawing/2014/main" id="{267F73F2-1A00-FE2B-09F1-86A103137453}"/>
                </a:ext>
              </a:extLst>
            </p:cNvPr>
            <p:cNvSpPr/>
            <p:nvPr/>
          </p:nvSpPr>
          <p:spPr>
            <a:xfrm>
              <a:off x="3909791" y="-1619138"/>
              <a:ext cx="231407" cy="294220"/>
            </a:xfrm>
            <a:custGeom>
              <a:avLst/>
              <a:gdLst>
                <a:gd name="connsiteX0" fmla="*/ 115540 w 231407"/>
                <a:gd name="connsiteY0" fmla="*/ 24 h 294220"/>
                <a:gd name="connsiteX1" fmla="*/ 231395 w 231407"/>
                <a:gd name="connsiteY1" fmla="*/ 153627 h 294220"/>
                <a:gd name="connsiteX2" fmla="*/ 76561 w 231407"/>
                <a:gd name="connsiteY2" fmla="*/ 292347 h 294220"/>
                <a:gd name="connsiteX3" fmla="*/ 659 w 231407"/>
                <a:gd name="connsiteY3" fmla="*/ 233457 h 294220"/>
                <a:gd name="connsiteX4" fmla="*/ 37619 w 231407"/>
                <a:gd name="connsiteY4" fmla="*/ 219509 h 294220"/>
                <a:gd name="connsiteX5" fmla="*/ 115540 w 231407"/>
                <a:gd name="connsiteY5" fmla="*/ 24 h 29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1407" h="294220">
                  <a:moveTo>
                    <a:pt x="115540" y="24"/>
                  </a:moveTo>
                  <a:cubicBezTo>
                    <a:pt x="161659" y="-1346"/>
                    <a:pt x="230385" y="56823"/>
                    <a:pt x="231395" y="153627"/>
                  </a:cubicBezTo>
                  <a:cubicBezTo>
                    <a:pt x="232441" y="250396"/>
                    <a:pt x="165481" y="305285"/>
                    <a:pt x="76561" y="292347"/>
                  </a:cubicBezTo>
                  <a:cubicBezTo>
                    <a:pt x="-12286" y="279336"/>
                    <a:pt x="659" y="233457"/>
                    <a:pt x="659" y="233457"/>
                  </a:cubicBezTo>
                  <a:cubicBezTo>
                    <a:pt x="659" y="233457"/>
                    <a:pt x="41621" y="255405"/>
                    <a:pt x="37619" y="219509"/>
                  </a:cubicBezTo>
                  <a:cubicBezTo>
                    <a:pt x="33652" y="183541"/>
                    <a:pt x="-64282" y="4961"/>
                    <a:pt x="115540" y="24"/>
                  </a:cubicBezTo>
                </a:path>
              </a:pathLst>
            </a:custGeom>
            <a:solidFill>
              <a:srgbClr val="84563E"/>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1" name="Freeform 870">
              <a:extLst>
                <a:ext uri="{FF2B5EF4-FFF2-40B4-BE49-F238E27FC236}">
                  <a16:creationId xmlns:a16="http://schemas.microsoft.com/office/drawing/2014/main" id="{4560E82C-E2B0-CA3C-6519-22B8C5E84718}"/>
                </a:ext>
              </a:extLst>
            </p:cNvPr>
            <p:cNvSpPr/>
            <p:nvPr/>
          </p:nvSpPr>
          <p:spPr>
            <a:xfrm>
              <a:off x="3935379" y="-1477604"/>
              <a:ext cx="147968" cy="117148"/>
            </a:xfrm>
            <a:custGeom>
              <a:avLst/>
              <a:gdLst>
                <a:gd name="connsiteX0" fmla="*/ 60 w 147968"/>
                <a:gd name="connsiteY0" fmla="*/ 101906 h 117148"/>
                <a:gd name="connsiteX1" fmla="*/ 110866 w 147968"/>
                <a:gd name="connsiteY1" fmla="*/ 104429 h 117148"/>
                <a:gd name="connsiteX2" fmla="*/ 144869 w 147968"/>
                <a:gd name="connsiteY2" fmla="*/ 164 h 117148"/>
                <a:gd name="connsiteX3" fmla="*/ 106215 w 147968"/>
                <a:gd name="connsiteY3" fmla="*/ 97473 h 117148"/>
                <a:gd name="connsiteX4" fmla="*/ 60 w 147968"/>
                <a:gd name="connsiteY4" fmla="*/ 101906 h 117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968" h="117148">
                  <a:moveTo>
                    <a:pt x="60" y="101906"/>
                  </a:moveTo>
                  <a:cubicBezTo>
                    <a:pt x="-1996" y="99095"/>
                    <a:pt x="49207" y="135711"/>
                    <a:pt x="110866" y="104429"/>
                  </a:cubicBezTo>
                  <a:cubicBezTo>
                    <a:pt x="164413" y="58946"/>
                    <a:pt x="143968" y="-3620"/>
                    <a:pt x="144869" y="164"/>
                  </a:cubicBezTo>
                  <a:cubicBezTo>
                    <a:pt x="140182" y="-2900"/>
                    <a:pt x="153740" y="58621"/>
                    <a:pt x="106215" y="97473"/>
                  </a:cubicBezTo>
                  <a:cubicBezTo>
                    <a:pt x="52488" y="125800"/>
                    <a:pt x="-661" y="95454"/>
                    <a:pt x="60" y="101906"/>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2" name="Freeform 871">
              <a:extLst>
                <a:ext uri="{FF2B5EF4-FFF2-40B4-BE49-F238E27FC236}">
                  <a16:creationId xmlns:a16="http://schemas.microsoft.com/office/drawing/2014/main" id="{24C7468F-5AD4-A702-563F-10B137352826}"/>
                </a:ext>
              </a:extLst>
            </p:cNvPr>
            <p:cNvSpPr/>
            <p:nvPr/>
          </p:nvSpPr>
          <p:spPr>
            <a:xfrm>
              <a:off x="3959154" y="-1606607"/>
              <a:ext cx="19293" cy="85229"/>
            </a:xfrm>
            <a:custGeom>
              <a:avLst/>
              <a:gdLst>
                <a:gd name="connsiteX0" fmla="*/ 17247 w 19293"/>
                <a:gd name="connsiteY0" fmla="*/ 85198 h 85229"/>
                <a:gd name="connsiteX1" fmla="*/ 8629 w 19293"/>
                <a:gd name="connsiteY1" fmla="*/ 41589 h 85229"/>
                <a:gd name="connsiteX2" fmla="*/ 19230 w 19293"/>
                <a:gd name="connsiteY2" fmla="*/ 395 h 85229"/>
                <a:gd name="connsiteX3" fmla="*/ 228 w 19293"/>
                <a:gd name="connsiteY3" fmla="*/ 42058 h 85229"/>
                <a:gd name="connsiteX4" fmla="*/ 17247 w 19293"/>
                <a:gd name="connsiteY4" fmla="*/ 85198 h 85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3" h="85229">
                  <a:moveTo>
                    <a:pt x="17247" y="85198"/>
                  </a:moveTo>
                  <a:cubicBezTo>
                    <a:pt x="20204" y="83864"/>
                    <a:pt x="10504" y="65340"/>
                    <a:pt x="8629" y="41589"/>
                  </a:cubicBezTo>
                  <a:cubicBezTo>
                    <a:pt x="6285" y="17082"/>
                    <a:pt x="20348" y="1620"/>
                    <a:pt x="19230" y="395"/>
                  </a:cubicBezTo>
                  <a:cubicBezTo>
                    <a:pt x="18076" y="-2813"/>
                    <a:pt x="-2369" y="13730"/>
                    <a:pt x="228" y="42058"/>
                  </a:cubicBezTo>
                  <a:cubicBezTo>
                    <a:pt x="2499" y="68836"/>
                    <a:pt x="16237" y="86063"/>
                    <a:pt x="17247" y="85198"/>
                  </a:cubicBezTo>
                </a:path>
              </a:pathLst>
            </a:custGeom>
            <a:solidFill>
              <a:srgbClr val="BF8E7A"/>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3" name="Freeform 872">
              <a:extLst>
                <a:ext uri="{FF2B5EF4-FFF2-40B4-BE49-F238E27FC236}">
                  <a16:creationId xmlns:a16="http://schemas.microsoft.com/office/drawing/2014/main" id="{C761484C-142D-F178-5395-23712DB8714C}"/>
                </a:ext>
              </a:extLst>
            </p:cNvPr>
            <p:cNvSpPr/>
            <p:nvPr/>
          </p:nvSpPr>
          <p:spPr>
            <a:xfrm>
              <a:off x="5723776" y="-4773371"/>
              <a:ext cx="289707" cy="309018"/>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rgbClr val="25343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4" name="Freeform 873">
              <a:extLst>
                <a:ext uri="{FF2B5EF4-FFF2-40B4-BE49-F238E27FC236}">
                  <a16:creationId xmlns:a16="http://schemas.microsoft.com/office/drawing/2014/main" id="{4B133222-036B-18D7-2018-8672983D2E1F}"/>
                </a:ext>
              </a:extLst>
            </p:cNvPr>
            <p:cNvSpPr/>
            <p:nvPr/>
          </p:nvSpPr>
          <p:spPr>
            <a:xfrm>
              <a:off x="3080710" y="-2548536"/>
              <a:ext cx="263525" cy="269606"/>
            </a:xfrm>
            <a:custGeom>
              <a:avLst/>
              <a:gdLst>
                <a:gd name="connsiteX0" fmla="*/ 234132 w 263525"/>
                <a:gd name="connsiteY0" fmla="*/ 1024 h 269606"/>
                <a:gd name="connsiteX1" fmla="*/ 227750 w 263525"/>
                <a:gd name="connsiteY1" fmla="*/ 627 h 269606"/>
                <a:gd name="connsiteX2" fmla="*/ 45621 w 263525"/>
                <a:gd name="connsiteY2" fmla="*/ 6033 h 269606"/>
                <a:gd name="connsiteX3" fmla="*/ 38409 w 263525"/>
                <a:gd name="connsiteY3" fmla="*/ 8232 h 269606"/>
                <a:gd name="connsiteX4" fmla="*/ 37147 w 263525"/>
                <a:gd name="connsiteY4" fmla="*/ 15728 h 269606"/>
                <a:gd name="connsiteX5" fmla="*/ 64515 w 263525"/>
                <a:gd name="connsiteY5" fmla="*/ 154447 h 269606"/>
                <a:gd name="connsiteX6" fmla="*/ 25897 w 263525"/>
                <a:gd name="connsiteY6" fmla="*/ 154916 h 269606"/>
                <a:gd name="connsiteX7" fmla="*/ 3036 w 263525"/>
                <a:gd name="connsiteY7" fmla="*/ 206021 h 269606"/>
                <a:gd name="connsiteX8" fmla="*/ 56979 w 263525"/>
                <a:gd name="connsiteY8" fmla="*/ 220978 h 269606"/>
                <a:gd name="connsiteX9" fmla="*/ 82111 w 263525"/>
                <a:gd name="connsiteY9" fmla="*/ 176179 h 269606"/>
                <a:gd name="connsiteX10" fmla="*/ 54599 w 263525"/>
                <a:gd name="connsiteY10" fmla="*/ 22720 h 269606"/>
                <a:gd name="connsiteX11" fmla="*/ 224144 w 263525"/>
                <a:gd name="connsiteY11" fmla="*/ 16881 h 269606"/>
                <a:gd name="connsiteX12" fmla="*/ 245419 w 263525"/>
                <a:gd name="connsiteY12" fmla="*/ 198777 h 269606"/>
                <a:gd name="connsiteX13" fmla="*/ 206584 w 263525"/>
                <a:gd name="connsiteY13" fmla="*/ 199101 h 269606"/>
                <a:gd name="connsiteX14" fmla="*/ 183543 w 263525"/>
                <a:gd name="connsiteY14" fmla="*/ 250026 h 269606"/>
                <a:gd name="connsiteX15" fmla="*/ 237594 w 263525"/>
                <a:gd name="connsiteY15" fmla="*/ 264947 h 269606"/>
                <a:gd name="connsiteX16" fmla="*/ 262690 w 263525"/>
                <a:gd name="connsiteY16" fmla="*/ 220437 h 269606"/>
                <a:gd name="connsiteX17" fmla="*/ 237738 w 263525"/>
                <a:gd name="connsiteY17" fmla="*/ 6502 h 269606"/>
                <a:gd name="connsiteX18" fmla="*/ 234132 w 263525"/>
                <a:gd name="connsiteY18" fmla="*/ 1024 h 26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3525" h="269606">
                  <a:moveTo>
                    <a:pt x="234132" y="1024"/>
                  </a:moveTo>
                  <a:cubicBezTo>
                    <a:pt x="232257" y="-166"/>
                    <a:pt x="229805" y="-346"/>
                    <a:pt x="227750" y="627"/>
                  </a:cubicBezTo>
                  <a:cubicBezTo>
                    <a:pt x="152244" y="32018"/>
                    <a:pt x="46666" y="6177"/>
                    <a:pt x="45621" y="6033"/>
                  </a:cubicBezTo>
                  <a:cubicBezTo>
                    <a:pt x="42916" y="5276"/>
                    <a:pt x="40176" y="6213"/>
                    <a:pt x="38409" y="8232"/>
                  </a:cubicBezTo>
                  <a:cubicBezTo>
                    <a:pt x="36534" y="10286"/>
                    <a:pt x="36245" y="13133"/>
                    <a:pt x="37147" y="15728"/>
                  </a:cubicBezTo>
                  <a:cubicBezTo>
                    <a:pt x="48036" y="43155"/>
                    <a:pt x="59106" y="115271"/>
                    <a:pt x="64515" y="154447"/>
                  </a:cubicBezTo>
                  <a:cubicBezTo>
                    <a:pt x="53589" y="149005"/>
                    <a:pt x="39058" y="148753"/>
                    <a:pt x="25897" y="154916"/>
                  </a:cubicBezTo>
                  <a:cubicBezTo>
                    <a:pt x="4803" y="164863"/>
                    <a:pt x="-5582" y="187676"/>
                    <a:pt x="3036" y="206021"/>
                  </a:cubicBezTo>
                  <a:cubicBezTo>
                    <a:pt x="11618" y="224221"/>
                    <a:pt x="35849" y="230889"/>
                    <a:pt x="56979" y="220978"/>
                  </a:cubicBezTo>
                  <a:cubicBezTo>
                    <a:pt x="75909" y="212112"/>
                    <a:pt x="85970" y="192974"/>
                    <a:pt x="82111" y="176179"/>
                  </a:cubicBezTo>
                  <a:cubicBezTo>
                    <a:pt x="80092" y="159421"/>
                    <a:pt x="68157" y="67518"/>
                    <a:pt x="54599" y="22720"/>
                  </a:cubicBezTo>
                  <a:cubicBezTo>
                    <a:pt x="83806" y="28558"/>
                    <a:pt x="160285" y="39839"/>
                    <a:pt x="224144" y="16881"/>
                  </a:cubicBezTo>
                  <a:cubicBezTo>
                    <a:pt x="225695" y="29387"/>
                    <a:pt x="239361" y="145942"/>
                    <a:pt x="245419" y="198777"/>
                  </a:cubicBezTo>
                  <a:cubicBezTo>
                    <a:pt x="234421" y="193082"/>
                    <a:pt x="220070" y="192794"/>
                    <a:pt x="206584" y="199101"/>
                  </a:cubicBezTo>
                  <a:cubicBezTo>
                    <a:pt x="185310" y="209120"/>
                    <a:pt x="174997" y="231862"/>
                    <a:pt x="183543" y="250026"/>
                  </a:cubicBezTo>
                  <a:cubicBezTo>
                    <a:pt x="192125" y="268299"/>
                    <a:pt x="216284" y="274966"/>
                    <a:pt x="237594" y="264947"/>
                  </a:cubicBezTo>
                  <a:cubicBezTo>
                    <a:pt x="256416" y="256153"/>
                    <a:pt x="266621" y="237304"/>
                    <a:pt x="262690" y="220437"/>
                  </a:cubicBezTo>
                  <a:lnTo>
                    <a:pt x="237738" y="6502"/>
                  </a:lnTo>
                  <a:cubicBezTo>
                    <a:pt x="237486" y="4231"/>
                    <a:pt x="236188" y="2213"/>
                    <a:pt x="234132" y="1024"/>
                  </a:cubicBezTo>
                </a:path>
              </a:pathLst>
            </a:custGeom>
            <a:solidFill>
              <a:srgbClr val="25343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5" name="Freeform 874">
              <a:extLst>
                <a:ext uri="{FF2B5EF4-FFF2-40B4-BE49-F238E27FC236}">
                  <a16:creationId xmlns:a16="http://schemas.microsoft.com/office/drawing/2014/main" id="{4771F9B1-93FB-9B97-5D83-569C96A9DA98}"/>
                </a:ext>
              </a:extLst>
            </p:cNvPr>
            <p:cNvSpPr/>
            <p:nvPr/>
          </p:nvSpPr>
          <p:spPr>
            <a:xfrm>
              <a:off x="4121462" y="-4837970"/>
              <a:ext cx="172622" cy="264822"/>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rgbClr val="25343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6" name="Freeform 875">
              <a:extLst>
                <a:ext uri="{FF2B5EF4-FFF2-40B4-BE49-F238E27FC236}">
                  <a16:creationId xmlns:a16="http://schemas.microsoft.com/office/drawing/2014/main" id="{CF056482-4159-B080-1CC7-144D15B847D0}"/>
                </a:ext>
              </a:extLst>
            </p:cNvPr>
            <p:cNvSpPr/>
            <p:nvPr/>
          </p:nvSpPr>
          <p:spPr>
            <a:xfrm>
              <a:off x="6505119" y="-2456877"/>
              <a:ext cx="172657" cy="264791"/>
            </a:xfrm>
            <a:custGeom>
              <a:avLst/>
              <a:gdLst>
                <a:gd name="connsiteX0" fmla="*/ 96383 w 172657"/>
                <a:gd name="connsiteY0" fmla="*/ 2169 h 264791"/>
                <a:gd name="connsiteX1" fmla="*/ 4147 w 172657"/>
                <a:gd name="connsiteY1" fmla="*/ 70789 h 264791"/>
                <a:gd name="connsiteX2" fmla="*/ 0 w 172657"/>
                <a:gd name="connsiteY2" fmla="*/ 77745 h 264791"/>
                <a:gd name="connsiteX3" fmla="*/ 4255 w 172657"/>
                <a:gd name="connsiteY3" fmla="*/ 84521 h 264791"/>
                <a:gd name="connsiteX4" fmla="*/ 127105 w 172657"/>
                <a:gd name="connsiteY4" fmla="*/ 177180 h 264791"/>
                <a:gd name="connsiteX5" fmla="*/ 96564 w 172657"/>
                <a:gd name="connsiteY5" fmla="*/ 205148 h 264791"/>
                <a:gd name="connsiteX6" fmla="*/ 114665 w 172657"/>
                <a:gd name="connsiteY6" fmla="*/ 262163 h 264791"/>
                <a:gd name="connsiteX7" fmla="*/ 168391 w 172657"/>
                <a:gd name="connsiteY7" fmla="*/ 235566 h 264791"/>
                <a:gd name="connsiteX8" fmla="*/ 156997 w 172657"/>
                <a:gd name="connsiteY8" fmla="*/ 182082 h 264791"/>
                <a:gd name="connsiteX9" fmla="*/ 156564 w 172657"/>
                <a:gd name="connsiteY9" fmla="*/ 181938 h 264791"/>
                <a:gd name="connsiteX10" fmla="*/ 23185 w 172657"/>
                <a:gd name="connsiteY10" fmla="*/ 77637 h 264791"/>
                <a:gd name="connsiteX11" fmla="*/ 107453 w 172657"/>
                <a:gd name="connsiteY11" fmla="*/ 13341 h 264791"/>
                <a:gd name="connsiteX12" fmla="*/ 107381 w 172657"/>
                <a:gd name="connsiteY12" fmla="*/ 2349 h 264791"/>
                <a:gd name="connsiteX13" fmla="*/ 96383 w 172657"/>
                <a:gd name="connsiteY13" fmla="*/ 2169 h 26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57" h="264791">
                  <a:moveTo>
                    <a:pt x="96383" y="2169"/>
                  </a:moveTo>
                  <a:cubicBezTo>
                    <a:pt x="53799" y="44228"/>
                    <a:pt x="4724" y="70465"/>
                    <a:pt x="4147" y="70789"/>
                  </a:cubicBezTo>
                  <a:cubicBezTo>
                    <a:pt x="1623" y="72195"/>
                    <a:pt x="0" y="74718"/>
                    <a:pt x="0" y="77745"/>
                  </a:cubicBezTo>
                  <a:cubicBezTo>
                    <a:pt x="144" y="80736"/>
                    <a:pt x="1767" y="83367"/>
                    <a:pt x="4255" y="84521"/>
                  </a:cubicBezTo>
                  <a:cubicBezTo>
                    <a:pt x="33210" y="98865"/>
                    <a:pt x="95482" y="150294"/>
                    <a:pt x="127105" y="177180"/>
                  </a:cubicBezTo>
                  <a:cubicBezTo>
                    <a:pt x="114557" y="180640"/>
                    <a:pt x="102730" y="190732"/>
                    <a:pt x="96564" y="205148"/>
                  </a:cubicBezTo>
                  <a:cubicBezTo>
                    <a:pt x="86972" y="228177"/>
                    <a:pt x="94941" y="253694"/>
                    <a:pt x="114665" y="262163"/>
                  </a:cubicBezTo>
                  <a:cubicBezTo>
                    <a:pt x="134641" y="270417"/>
                    <a:pt x="158475" y="258595"/>
                    <a:pt x="168391" y="235566"/>
                  </a:cubicBezTo>
                  <a:cubicBezTo>
                    <a:pt x="177226" y="215131"/>
                    <a:pt x="171817" y="193038"/>
                    <a:pt x="156997" y="182082"/>
                  </a:cubicBezTo>
                  <a:cubicBezTo>
                    <a:pt x="156745" y="182226"/>
                    <a:pt x="156961" y="181938"/>
                    <a:pt x="156564" y="181938"/>
                  </a:cubicBezTo>
                  <a:cubicBezTo>
                    <a:pt x="152886" y="178586"/>
                    <a:pt x="69159" y="105676"/>
                    <a:pt x="23185" y="77637"/>
                  </a:cubicBezTo>
                  <a:cubicBezTo>
                    <a:pt x="40962" y="67221"/>
                    <a:pt x="75398" y="44876"/>
                    <a:pt x="107453" y="13341"/>
                  </a:cubicBezTo>
                  <a:cubicBezTo>
                    <a:pt x="110410" y="10278"/>
                    <a:pt x="110446" y="5196"/>
                    <a:pt x="107381" y="2349"/>
                  </a:cubicBezTo>
                  <a:cubicBezTo>
                    <a:pt x="104424" y="-679"/>
                    <a:pt x="99593" y="-823"/>
                    <a:pt x="96383" y="2169"/>
                  </a:cubicBezTo>
                </a:path>
              </a:pathLst>
            </a:custGeom>
            <a:solidFill>
              <a:srgbClr val="25343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7" name="Freeform 876">
              <a:extLst>
                <a:ext uri="{FF2B5EF4-FFF2-40B4-BE49-F238E27FC236}">
                  <a16:creationId xmlns:a16="http://schemas.microsoft.com/office/drawing/2014/main" id="{EDC9A55B-C279-2B88-C7B6-861F6C4B80F1}"/>
                </a:ext>
              </a:extLst>
            </p:cNvPr>
            <p:cNvSpPr/>
            <p:nvPr/>
          </p:nvSpPr>
          <p:spPr>
            <a:xfrm>
              <a:off x="7340566" y="-3813058"/>
              <a:ext cx="212795" cy="229862"/>
            </a:xfrm>
            <a:custGeom>
              <a:avLst/>
              <a:gdLst>
                <a:gd name="connsiteX0" fmla="*/ 206633 w 212795"/>
                <a:gd name="connsiteY0" fmla="*/ 39274 h 229862"/>
                <a:gd name="connsiteX1" fmla="*/ 98206 w 212795"/>
                <a:gd name="connsiteY1" fmla="*/ 927 h 229862"/>
                <a:gd name="connsiteX2" fmla="*/ 90165 w 212795"/>
                <a:gd name="connsiteY2" fmla="*/ 1359 h 229862"/>
                <a:gd name="connsiteX3" fmla="*/ 86848 w 212795"/>
                <a:gd name="connsiteY3" fmla="*/ 8640 h 229862"/>
                <a:gd name="connsiteX4" fmla="*/ 78194 w 212795"/>
                <a:gd name="connsiteY4" fmla="*/ 162135 h 229862"/>
                <a:gd name="connsiteX5" fmla="*/ 37953 w 212795"/>
                <a:gd name="connsiteY5" fmla="*/ 152332 h 229862"/>
                <a:gd name="connsiteX6" fmla="*/ 561 w 212795"/>
                <a:gd name="connsiteY6" fmla="*/ 199149 h 229862"/>
                <a:gd name="connsiteX7" fmla="*/ 52593 w 212795"/>
                <a:gd name="connsiteY7" fmla="*/ 228954 h 229862"/>
                <a:gd name="connsiteX8" fmla="*/ 90778 w 212795"/>
                <a:gd name="connsiteY8" fmla="*/ 189742 h 229862"/>
                <a:gd name="connsiteX9" fmla="*/ 90634 w 212795"/>
                <a:gd name="connsiteY9" fmla="*/ 189274 h 229862"/>
                <a:gd name="connsiteX10" fmla="*/ 103146 w 212795"/>
                <a:gd name="connsiteY10" fmla="*/ 20533 h 229862"/>
                <a:gd name="connsiteX11" fmla="*/ 203532 w 212795"/>
                <a:gd name="connsiteY11" fmla="*/ 54627 h 229862"/>
                <a:gd name="connsiteX12" fmla="*/ 212619 w 212795"/>
                <a:gd name="connsiteY12" fmla="*/ 48428 h 229862"/>
                <a:gd name="connsiteX13" fmla="*/ 206633 w 212795"/>
                <a:gd name="connsiteY13" fmla="*/ 39274 h 22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795" h="229862">
                  <a:moveTo>
                    <a:pt x="206633" y="39274"/>
                  </a:moveTo>
                  <a:cubicBezTo>
                    <a:pt x="147966" y="27308"/>
                    <a:pt x="98783" y="1215"/>
                    <a:pt x="98206" y="927"/>
                  </a:cubicBezTo>
                  <a:cubicBezTo>
                    <a:pt x="95682" y="-407"/>
                    <a:pt x="92617" y="-334"/>
                    <a:pt x="90165" y="1359"/>
                  </a:cubicBezTo>
                  <a:cubicBezTo>
                    <a:pt x="87677" y="3161"/>
                    <a:pt x="86415" y="5937"/>
                    <a:pt x="86848" y="8640"/>
                  </a:cubicBezTo>
                  <a:cubicBezTo>
                    <a:pt x="91067" y="40643"/>
                    <a:pt x="82954" y="120941"/>
                    <a:pt x="78194" y="162135"/>
                  </a:cubicBezTo>
                  <a:cubicBezTo>
                    <a:pt x="68314" y="153702"/>
                    <a:pt x="53386" y="149485"/>
                    <a:pt x="37953" y="152332"/>
                  </a:cubicBezTo>
                  <a:cubicBezTo>
                    <a:pt x="13470" y="157270"/>
                    <a:pt x="-3333" y="178101"/>
                    <a:pt x="561" y="199149"/>
                  </a:cubicBezTo>
                  <a:cubicBezTo>
                    <a:pt x="4816" y="220376"/>
                    <a:pt x="27965" y="233531"/>
                    <a:pt x="52593" y="228954"/>
                  </a:cubicBezTo>
                  <a:cubicBezTo>
                    <a:pt x="74516" y="224918"/>
                    <a:pt x="89877" y="208087"/>
                    <a:pt x="90778" y="189742"/>
                  </a:cubicBezTo>
                  <a:cubicBezTo>
                    <a:pt x="90490" y="189562"/>
                    <a:pt x="90850" y="189562"/>
                    <a:pt x="90634" y="189274"/>
                  </a:cubicBezTo>
                  <a:cubicBezTo>
                    <a:pt x="91355" y="184372"/>
                    <a:pt x="105418" y="74305"/>
                    <a:pt x="103146" y="20533"/>
                  </a:cubicBezTo>
                  <a:cubicBezTo>
                    <a:pt x="121644" y="29507"/>
                    <a:pt x="159433" y="45581"/>
                    <a:pt x="203532" y="54627"/>
                  </a:cubicBezTo>
                  <a:cubicBezTo>
                    <a:pt x="207751" y="55384"/>
                    <a:pt x="211898" y="52609"/>
                    <a:pt x="212619" y="48428"/>
                  </a:cubicBezTo>
                  <a:cubicBezTo>
                    <a:pt x="213520" y="44356"/>
                    <a:pt x="210888" y="40211"/>
                    <a:pt x="206633" y="39274"/>
                  </a:cubicBezTo>
                </a:path>
              </a:pathLst>
            </a:custGeom>
            <a:solidFill>
              <a:srgbClr val="25343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8" name="Freeform 877">
              <a:extLst>
                <a:ext uri="{FF2B5EF4-FFF2-40B4-BE49-F238E27FC236}">
                  <a16:creationId xmlns:a16="http://schemas.microsoft.com/office/drawing/2014/main" id="{D0A84153-9D50-03E2-C560-43A75C833104}"/>
                </a:ext>
              </a:extLst>
            </p:cNvPr>
            <p:cNvSpPr/>
            <p:nvPr/>
          </p:nvSpPr>
          <p:spPr>
            <a:xfrm>
              <a:off x="2507393" y="-4065862"/>
              <a:ext cx="172634" cy="195879"/>
            </a:xfrm>
            <a:custGeom>
              <a:avLst/>
              <a:gdLst>
                <a:gd name="connsiteX0" fmla="*/ 14495 w 172634"/>
                <a:gd name="connsiteY0" fmla="*/ 1557 h 195879"/>
                <a:gd name="connsiteX1" fmla="*/ 0 w 172634"/>
                <a:gd name="connsiteY1" fmla="*/ 8801 h 195879"/>
                <a:gd name="connsiteX2" fmla="*/ 4255 w 172634"/>
                <a:gd name="connsiteY2" fmla="*/ 15649 h 195879"/>
                <a:gd name="connsiteX3" fmla="*/ 127069 w 172634"/>
                <a:gd name="connsiteY3" fmla="*/ 108237 h 195879"/>
                <a:gd name="connsiteX4" fmla="*/ 96528 w 172634"/>
                <a:gd name="connsiteY4" fmla="*/ 136204 h 195879"/>
                <a:gd name="connsiteX5" fmla="*/ 114629 w 172634"/>
                <a:gd name="connsiteY5" fmla="*/ 193256 h 195879"/>
                <a:gd name="connsiteX6" fmla="*/ 168391 w 172634"/>
                <a:gd name="connsiteY6" fmla="*/ 166694 h 195879"/>
                <a:gd name="connsiteX7" fmla="*/ 156997 w 172634"/>
                <a:gd name="connsiteY7" fmla="*/ 113174 h 195879"/>
                <a:gd name="connsiteX8" fmla="*/ 156564 w 172634"/>
                <a:gd name="connsiteY8" fmla="*/ 113066 h 195879"/>
                <a:gd name="connsiteX9" fmla="*/ 14495 w 172634"/>
                <a:gd name="connsiteY9" fmla="*/ 1557 h 19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634" h="195879">
                  <a:moveTo>
                    <a:pt x="14495" y="1557"/>
                  </a:moveTo>
                  <a:cubicBezTo>
                    <a:pt x="5264" y="-3705"/>
                    <a:pt x="0" y="5810"/>
                    <a:pt x="0" y="8801"/>
                  </a:cubicBezTo>
                  <a:cubicBezTo>
                    <a:pt x="144" y="11829"/>
                    <a:pt x="1767" y="14460"/>
                    <a:pt x="4255" y="15649"/>
                  </a:cubicBezTo>
                  <a:cubicBezTo>
                    <a:pt x="33210" y="29957"/>
                    <a:pt x="95482" y="81423"/>
                    <a:pt x="127069" y="108237"/>
                  </a:cubicBezTo>
                  <a:cubicBezTo>
                    <a:pt x="114557" y="111769"/>
                    <a:pt x="102766" y="121824"/>
                    <a:pt x="96528" y="136204"/>
                  </a:cubicBezTo>
                  <a:cubicBezTo>
                    <a:pt x="86972" y="159270"/>
                    <a:pt x="94941" y="184786"/>
                    <a:pt x="114629" y="193256"/>
                  </a:cubicBezTo>
                  <a:cubicBezTo>
                    <a:pt x="134605" y="201509"/>
                    <a:pt x="158439" y="189652"/>
                    <a:pt x="168391" y="166694"/>
                  </a:cubicBezTo>
                  <a:cubicBezTo>
                    <a:pt x="177190" y="146223"/>
                    <a:pt x="171781" y="124130"/>
                    <a:pt x="156997" y="113174"/>
                  </a:cubicBezTo>
                  <a:cubicBezTo>
                    <a:pt x="156709" y="113318"/>
                    <a:pt x="156925" y="113030"/>
                    <a:pt x="156564" y="113066"/>
                  </a:cubicBezTo>
                  <a:cubicBezTo>
                    <a:pt x="152886" y="109714"/>
                    <a:pt x="15036" y="1882"/>
                    <a:pt x="14495" y="1557"/>
                  </a:cubicBezTo>
                </a:path>
              </a:pathLst>
            </a:custGeom>
            <a:solidFill>
              <a:srgbClr val="253438"/>
            </a:solidFill>
            <a:ln w="9231" cap="flat">
              <a:noFill/>
              <a:prstDash val="solid"/>
              <a:miter/>
            </a:ln>
          </p:spPr>
          <p:txBody>
            <a:bodyPr rtlCol="0" anchor="ctr"/>
            <a:lstStyle/>
            <a:p>
              <a:endParaRPr lang="en-US" dirty="0">
                <a:latin typeface="Roboto Condensed" panose="02000000000000000000" pitchFamily="2" charset="0"/>
              </a:endParaRPr>
            </a:p>
          </p:txBody>
        </p:sp>
        <p:sp>
          <p:nvSpPr>
            <p:cNvPr id="879" name="Freeform 878">
              <a:extLst>
                <a:ext uri="{FF2B5EF4-FFF2-40B4-BE49-F238E27FC236}">
                  <a16:creationId xmlns:a16="http://schemas.microsoft.com/office/drawing/2014/main" id="{1B1B28B5-A055-4DBE-6C08-D44A755E59E9}"/>
                </a:ext>
              </a:extLst>
            </p:cNvPr>
            <p:cNvSpPr/>
            <p:nvPr/>
          </p:nvSpPr>
          <p:spPr>
            <a:xfrm>
              <a:off x="4666684" y="-1778689"/>
              <a:ext cx="172004" cy="195457"/>
            </a:xfrm>
            <a:custGeom>
              <a:avLst/>
              <a:gdLst>
                <a:gd name="connsiteX0" fmla="*/ 171289 w 172004"/>
                <a:gd name="connsiteY0" fmla="*/ 13035 h 195457"/>
                <a:gd name="connsiteX1" fmla="*/ 161518 w 172004"/>
                <a:gd name="connsiteY1" fmla="*/ 60 h 195457"/>
                <a:gd name="connsiteX2" fmla="*/ 155604 w 172004"/>
                <a:gd name="connsiteY2" fmla="*/ 5466 h 195457"/>
                <a:gd name="connsiteX3" fmla="*/ 86733 w 172004"/>
                <a:gd name="connsiteY3" fmla="*/ 142960 h 195457"/>
                <a:gd name="connsiteX4" fmla="*/ 53632 w 172004"/>
                <a:gd name="connsiteY4" fmla="*/ 118020 h 195457"/>
                <a:gd name="connsiteX5" fmla="*/ 770 w 172004"/>
                <a:gd name="connsiteY5" fmla="*/ 146204 h 195457"/>
                <a:gd name="connsiteX6" fmla="*/ 36684 w 172004"/>
                <a:gd name="connsiteY6" fmla="*/ 194137 h 195457"/>
                <a:gd name="connsiteX7" fmla="*/ 87310 w 172004"/>
                <a:gd name="connsiteY7" fmla="*/ 173234 h 195457"/>
                <a:gd name="connsiteX8" fmla="*/ 87346 w 172004"/>
                <a:gd name="connsiteY8" fmla="*/ 172802 h 195457"/>
                <a:gd name="connsiteX9" fmla="*/ 171289 w 172004"/>
                <a:gd name="connsiteY9" fmla="*/ 13035 h 19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004" h="195457">
                  <a:moveTo>
                    <a:pt x="171289" y="13035"/>
                  </a:moveTo>
                  <a:cubicBezTo>
                    <a:pt x="174787" y="2980"/>
                    <a:pt x="164474" y="-516"/>
                    <a:pt x="161518" y="60"/>
                  </a:cubicBezTo>
                  <a:cubicBezTo>
                    <a:pt x="158597" y="745"/>
                    <a:pt x="156289" y="2799"/>
                    <a:pt x="155604" y="5466"/>
                  </a:cubicBezTo>
                  <a:cubicBezTo>
                    <a:pt x="146734" y="36533"/>
                    <a:pt x="107430" y="107028"/>
                    <a:pt x="86733" y="142960"/>
                  </a:cubicBezTo>
                  <a:cubicBezTo>
                    <a:pt x="81000" y="131319"/>
                    <a:pt x="68956" y="121516"/>
                    <a:pt x="53632" y="118020"/>
                  </a:cubicBezTo>
                  <a:cubicBezTo>
                    <a:pt x="29184" y="112831"/>
                    <a:pt x="5530" y="125300"/>
                    <a:pt x="770" y="146204"/>
                  </a:cubicBezTo>
                  <a:cubicBezTo>
                    <a:pt x="-3773" y="167323"/>
                    <a:pt x="12237" y="188551"/>
                    <a:pt x="36684" y="194137"/>
                  </a:cubicBezTo>
                  <a:cubicBezTo>
                    <a:pt x="58427" y="199075"/>
                    <a:pt x="79197" y="189741"/>
                    <a:pt x="87310" y="173234"/>
                  </a:cubicBezTo>
                  <a:cubicBezTo>
                    <a:pt x="87094" y="172982"/>
                    <a:pt x="87418" y="173162"/>
                    <a:pt x="87346" y="172802"/>
                  </a:cubicBezTo>
                  <a:cubicBezTo>
                    <a:pt x="89978" y="168549"/>
                    <a:pt x="171073" y="13576"/>
                    <a:pt x="171289" y="13035"/>
                  </a:cubicBezTo>
                </a:path>
              </a:pathLst>
            </a:custGeom>
            <a:solidFill>
              <a:srgbClr val="253438"/>
            </a:solidFill>
            <a:ln w="9231" cap="flat">
              <a:noFill/>
              <a:prstDash val="solid"/>
              <a:miter/>
            </a:ln>
          </p:spPr>
          <p:txBody>
            <a:bodyPr rtlCol="0" anchor="ctr"/>
            <a:lstStyle/>
            <a:p>
              <a:endParaRPr lang="en-US" dirty="0">
                <a:latin typeface="Roboto Condensed" panose="02000000000000000000" pitchFamily="2" charset="0"/>
              </a:endParaRPr>
            </a:p>
          </p:txBody>
        </p:sp>
      </p:grpSp>
    </p:spTree>
    <p:extLst>
      <p:ext uri="{BB962C8B-B14F-4D97-AF65-F5344CB8AC3E}">
        <p14:creationId xmlns:p14="http://schemas.microsoft.com/office/powerpoint/2010/main" val="202029588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Freeform 2">
            <a:extLst>
              <a:ext uri="{FF2B5EF4-FFF2-40B4-BE49-F238E27FC236}">
                <a16:creationId xmlns:a16="http://schemas.microsoft.com/office/drawing/2014/main" id="{0A638B2D-7E36-C10E-1ABE-42E3296C324C}"/>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grpSp>
        <p:nvGrpSpPr>
          <p:cNvPr id="12" name="Group 11">
            <a:extLst>
              <a:ext uri="{FF2B5EF4-FFF2-40B4-BE49-F238E27FC236}">
                <a16:creationId xmlns:a16="http://schemas.microsoft.com/office/drawing/2014/main" id="{A5030626-4AA8-F178-11B7-5EC1A69A456E}"/>
              </a:ext>
            </a:extLst>
          </p:cNvPr>
          <p:cNvGrpSpPr/>
          <p:nvPr/>
        </p:nvGrpSpPr>
        <p:grpSpPr>
          <a:xfrm>
            <a:off x="9502008" y="333512"/>
            <a:ext cx="834682" cy="869275"/>
            <a:chOff x="8854711" y="1237086"/>
            <a:chExt cx="930740" cy="969313"/>
          </a:xfrm>
        </p:grpSpPr>
        <p:sp>
          <p:nvSpPr>
            <p:cNvPr id="13" name="Freeform 12">
              <a:extLst>
                <a:ext uri="{FF2B5EF4-FFF2-40B4-BE49-F238E27FC236}">
                  <a16:creationId xmlns:a16="http://schemas.microsoft.com/office/drawing/2014/main" id="{C6680973-B242-728A-7247-67295A247E58}"/>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23A7D8FD-9CE8-2665-511E-E8177F3CBFC2}"/>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5" name="Freeform 14">
              <a:extLst>
                <a:ext uri="{FF2B5EF4-FFF2-40B4-BE49-F238E27FC236}">
                  <a16:creationId xmlns:a16="http://schemas.microsoft.com/office/drawing/2014/main" id="{AB09A962-78A3-01A5-B374-48F63955A274}"/>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4C36E6E7-C731-27E7-4C3D-E31C4138C00F}"/>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9C3B8CAE-9A57-1F76-75BB-B04F9F4E61B1}"/>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8" name="Freeform 17">
              <a:extLst>
                <a:ext uri="{FF2B5EF4-FFF2-40B4-BE49-F238E27FC236}">
                  <a16:creationId xmlns:a16="http://schemas.microsoft.com/office/drawing/2014/main" id="{F0F1FE7E-585A-3C58-0566-F0EE7BF63D2E}"/>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9" name="Freeform 18">
              <a:extLst>
                <a:ext uri="{FF2B5EF4-FFF2-40B4-BE49-F238E27FC236}">
                  <a16:creationId xmlns:a16="http://schemas.microsoft.com/office/drawing/2014/main" id="{11009F21-AD80-926B-2956-B3B8B80A3E46}"/>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grpSp>
        <p:nvGrpSpPr>
          <p:cNvPr id="2" name="Group 1">
            <a:extLst>
              <a:ext uri="{FF2B5EF4-FFF2-40B4-BE49-F238E27FC236}">
                <a16:creationId xmlns:a16="http://schemas.microsoft.com/office/drawing/2014/main" id="{2E084BF7-A0C5-69E8-410E-5BACE1454AC7}"/>
              </a:ext>
            </a:extLst>
          </p:cNvPr>
          <p:cNvGrpSpPr/>
          <p:nvPr/>
        </p:nvGrpSpPr>
        <p:grpSpPr>
          <a:xfrm>
            <a:off x="987564" y="1202209"/>
            <a:ext cx="8558156" cy="5530486"/>
            <a:chOff x="987564" y="1202209"/>
            <a:chExt cx="8558156" cy="5530486"/>
          </a:xfrm>
        </p:grpSpPr>
        <p:sp>
          <p:nvSpPr>
            <p:cNvPr id="4" name="Freeform 3">
              <a:extLst>
                <a:ext uri="{FF2B5EF4-FFF2-40B4-BE49-F238E27FC236}">
                  <a16:creationId xmlns:a16="http://schemas.microsoft.com/office/drawing/2014/main" id="{50E07273-4169-4204-5C54-62C8D4D4D955}"/>
                </a:ext>
              </a:extLst>
            </p:cNvPr>
            <p:cNvSpPr/>
            <p:nvPr/>
          </p:nvSpPr>
          <p:spPr>
            <a:xfrm>
              <a:off x="8074089" y="1202209"/>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 name="Freeform 5">
              <a:extLst>
                <a:ext uri="{FF2B5EF4-FFF2-40B4-BE49-F238E27FC236}">
                  <a16:creationId xmlns:a16="http://schemas.microsoft.com/office/drawing/2014/main" id="{70C9BF7C-ED00-0D87-E33D-7AFE694DC335}"/>
                </a:ext>
              </a:extLst>
            </p:cNvPr>
            <p:cNvSpPr/>
            <p:nvPr/>
          </p:nvSpPr>
          <p:spPr>
            <a:xfrm rot="2173884">
              <a:off x="9025377" y="5612104"/>
              <a:ext cx="520343" cy="590411"/>
            </a:xfrm>
            <a:custGeom>
              <a:avLst/>
              <a:gdLst>
                <a:gd name="connsiteX0" fmla="*/ 14495 w 172634"/>
                <a:gd name="connsiteY0" fmla="*/ 1557 h 195879"/>
                <a:gd name="connsiteX1" fmla="*/ 0 w 172634"/>
                <a:gd name="connsiteY1" fmla="*/ 8801 h 195879"/>
                <a:gd name="connsiteX2" fmla="*/ 4255 w 172634"/>
                <a:gd name="connsiteY2" fmla="*/ 15649 h 195879"/>
                <a:gd name="connsiteX3" fmla="*/ 127069 w 172634"/>
                <a:gd name="connsiteY3" fmla="*/ 108237 h 195879"/>
                <a:gd name="connsiteX4" fmla="*/ 96528 w 172634"/>
                <a:gd name="connsiteY4" fmla="*/ 136204 h 195879"/>
                <a:gd name="connsiteX5" fmla="*/ 114629 w 172634"/>
                <a:gd name="connsiteY5" fmla="*/ 193256 h 195879"/>
                <a:gd name="connsiteX6" fmla="*/ 168391 w 172634"/>
                <a:gd name="connsiteY6" fmla="*/ 166694 h 195879"/>
                <a:gd name="connsiteX7" fmla="*/ 156997 w 172634"/>
                <a:gd name="connsiteY7" fmla="*/ 113174 h 195879"/>
                <a:gd name="connsiteX8" fmla="*/ 156564 w 172634"/>
                <a:gd name="connsiteY8" fmla="*/ 113066 h 195879"/>
                <a:gd name="connsiteX9" fmla="*/ 14495 w 172634"/>
                <a:gd name="connsiteY9" fmla="*/ 1557 h 19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634" h="195879">
                  <a:moveTo>
                    <a:pt x="14495" y="1557"/>
                  </a:moveTo>
                  <a:cubicBezTo>
                    <a:pt x="5264" y="-3705"/>
                    <a:pt x="0" y="5810"/>
                    <a:pt x="0" y="8801"/>
                  </a:cubicBezTo>
                  <a:cubicBezTo>
                    <a:pt x="144" y="11829"/>
                    <a:pt x="1767" y="14460"/>
                    <a:pt x="4255" y="15649"/>
                  </a:cubicBezTo>
                  <a:cubicBezTo>
                    <a:pt x="33210" y="29957"/>
                    <a:pt x="95482" y="81423"/>
                    <a:pt x="127069" y="108237"/>
                  </a:cubicBezTo>
                  <a:cubicBezTo>
                    <a:pt x="114557" y="111769"/>
                    <a:pt x="102766" y="121824"/>
                    <a:pt x="96528" y="136204"/>
                  </a:cubicBezTo>
                  <a:cubicBezTo>
                    <a:pt x="86972" y="159270"/>
                    <a:pt x="94941" y="184786"/>
                    <a:pt x="114629" y="193256"/>
                  </a:cubicBezTo>
                  <a:cubicBezTo>
                    <a:pt x="134605" y="201509"/>
                    <a:pt x="158439" y="189652"/>
                    <a:pt x="168391" y="166694"/>
                  </a:cubicBezTo>
                  <a:cubicBezTo>
                    <a:pt x="177190" y="146223"/>
                    <a:pt x="171781" y="124130"/>
                    <a:pt x="156997" y="113174"/>
                  </a:cubicBezTo>
                  <a:cubicBezTo>
                    <a:pt x="156709" y="113318"/>
                    <a:pt x="156925" y="113030"/>
                    <a:pt x="156564" y="113066"/>
                  </a:cubicBezTo>
                  <a:cubicBezTo>
                    <a:pt x="152886" y="109714"/>
                    <a:pt x="15036" y="1882"/>
                    <a:pt x="14495" y="1557"/>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7" name="Freeform 6">
              <a:extLst>
                <a:ext uri="{FF2B5EF4-FFF2-40B4-BE49-F238E27FC236}">
                  <a16:creationId xmlns:a16="http://schemas.microsoft.com/office/drawing/2014/main" id="{C970E88C-DAF6-9D14-C330-8BEC2079ACB5}"/>
                </a:ext>
              </a:extLst>
            </p:cNvPr>
            <p:cNvSpPr/>
            <p:nvPr/>
          </p:nvSpPr>
          <p:spPr>
            <a:xfrm rot="3359653">
              <a:off x="1828266" y="1082618"/>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18758FA5-6D2C-61C1-3910-4179117FF9FF}"/>
                </a:ext>
              </a:extLst>
            </p:cNvPr>
            <p:cNvSpPr/>
            <p:nvPr/>
          </p:nvSpPr>
          <p:spPr>
            <a:xfrm rot="2724777">
              <a:off x="8942165" y="1462568"/>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C1B0D348-E760-0E61-6751-5C21482944FA}"/>
                </a:ext>
              </a:extLst>
            </p:cNvPr>
            <p:cNvSpPr/>
            <p:nvPr/>
          </p:nvSpPr>
          <p:spPr>
            <a:xfrm rot="20750186">
              <a:off x="1872948" y="6016896"/>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25C0AFB0-8C50-A88E-2C60-B875951B2B0C}"/>
                </a:ext>
              </a:extLst>
            </p:cNvPr>
            <p:cNvSpPr/>
            <p:nvPr/>
          </p:nvSpPr>
          <p:spPr>
            <a:xfrm rot="19495510">
              <a:off x="987564" y="1321297"/>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1">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ECFA6EAC-7EB7-AFB8-DA98-6E2C1D0E3CEA}"/>
                </a:ext>
              </a:extLst>
            </p:cNvPr>
            <p:cNvSpPr/>
            <p:nvPr/>
          </p:nvSpPr>
          <p:spPr>
            <a:xfrm rot="3502743">
              <a:off x="8319168" y="5819016"/>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 name="Freeform 19">
              <a:extLst>
                <a:ext uri="{FF2B5EF4-FFF2-40B4-BE49-F238E27FC236}">
                  <a16:creationId xmlns:a16="http://schemas.microsoft.com/office/drawing/2014/main" id="{2361F7A3-C5E1-84BD-74C0-57A3F5875F6B}"/>
                </a:ext>
              </a:extLst>
            </p:cNvPr>
            <p:cNvSpPr/>
            <p:nvPr/>
          </p:nvSpPr>
          <p:spPr>
            <a:xfrm rot="2645049">
              <a:off x="1229587" y="5648214"/>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grpSp>
      <p:sp>
        <p:nvSpPr>
          <p:cNvPr id="21" name="Content Placeholder 5">
            <a:extLst>
              <a:ext uri="{FF2B5EF4-FFF2-40B4-BE49-F238E27FC236}">
                <a16:creationId xmlns:a16="http://schemas.microsoft.com/office/drawing/2014/main" id="{CEBCE26B-18C7-2BCE-C60D-99E326E535EE}"/>
              </a:ext>
            </a:extLst>
          </p:cNvPr>
          <p:cNvSpPr txBox="1">
            <a:spLocks/>
          </p:cNvSpPr>
          <p:nvPr/>
        </p:nvSpPr>
        <p:spPr>
          <a:xfrm>
            <a:off x="893218" y="2771008"/>
            <a:ext cx="8905376" cy="2017659"/>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a world without any flowers,</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a world without any trees,</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a sky without any sunshine,</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the air without any breeze.</a:t>
            </a:r>
          </a:p>
        </p:txBody>
      </p:sp>
    </p:spTree>
    <p:extLst>
      <p:ext uri="{BB962C8B-B14F-4D97-AF65-F5344CB8AC3E}">
        <p14:creationId xmlns:p14="http://schemas.microsoft.com/office/powerpoint/2010/main" val="299151531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Freeform 2">
            <a:extLst>
              <a:ext uri="{FF2B5EF4-FFF2-40B4-BE49-F238E27FC236}">
                <a16:creationId xmlns:a16="http://schemas.microsoft.com/office/drawing/2014/main" id="{0A638B2D-7E36-C10E-1ABE-42E3296C324C}"/>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grpSp>
        <p:nvGrpSpPr>
          <p:cNvPr id="12" name="Group 11">
            <a:extLst>
              <a:ext uri="{FF2B5EF4-FFF2-40B4-BE49-F238E27FC236}">
                <a16:creationId xmlns:a16="http://schemas.microsoft.com/office/drawing/2014/main" id="{A5030626-4AA8-F178-11B7-5EC1A69A456E}"/>
              </a:ext>
            </a:extLst>
          </p:cNvPr>
          <p:cNvGrpSpPr/>
          <p:nvPr/>
        </p:nvGrpSpPr>
        <p:grpSpPr>
          <a:xfrm>
            <a:off x="9502008" y="333512"/>
            <a:ext cx="834682" cy="869275"/>
            <a:chOff x="8854711" y="1237086"/>
            <a:chExt cx="930740" cy="969313"/>
          </a:xfrm>
        </p:grpSpPr>
        <p:sp>
          <p:nvSpPr>
            <p:cNvPr id="13" name="Freeform 12">
              <a:extLst>
                <a:ext uri="{FF2B5EF4-FFF2-40B4-BE49-F238E27FC236}">
                  <a16:creationId xmlns:a16="http://schemas.microsoft.com/office/drawing/2014/main" id="{C6680973-B242-728A-7247-67295A247E58}"/>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23A7D8FD-9CE8-2665-511E-E8177F3CBFC2}"/>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5" name="Freeform 14">
              <a:extLst>
                <a:ext uri="{FF2B5EF4-FFF2-40B4-BE49-F238E27FC236}">
                  <a16:creationId xmlns:a16="http://schemas.microsoft.com/office/drawing/2014/main" id="{AB09A962-78A3-01A5-B374-48F63955A274}"/>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4C36E6E7-C731-27E7-4C3D-E31C4138C00F}"/>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9C3B8CAE-9A57-1F76-75BB-B04F9F4E61B1}"/>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8" name="Freeform 17">
              <a:extLst>
                <a:ext uri="{FF2B5EF4-FFF2-40B4-BE49-F238E27FC236}">
                  <a16:creationId xmlns:a16="http://schemas.microsoft.com/office/drawing/2014/main" id="{F0F1FE7E-585A-3C58-0566-F0EE7BF63D2E}"/>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9" name="Freeform 18">
              <a:extLst>
                <a:ext uri="{FF2B5EF4-FFF2-40B4-BE49-F238E27FC236}">
                  <a16:creationId xmlns:a16="http://schemas.microsoft.com/office/drawing/2014/main" id="{11009F21-AD80-926B-2956-B3B8B80A3E46}"/>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grpSp>
        <p:nvGrpSpPr>
          <p:cNvPr id="29" name="Group 28">
            <a:extLst>
              <a:ext uri="{FF2B5EF4-FFF2-40B4-BE49-F238E27FC236}">
                <a16:creationId xmlns:a16="http://schemas.microsoft.com/office/drawing/2014/main" id="{71578BE9-998C-6714-EEAD-9E8C9781109E}"/>
              </a:ext>
            </a:extLst>
          </p:cNvPr>
          <p:cNvGrpSpPr/>
          <p:nvPr/>
        </p:nvGrpSpPr>
        <p:grpSpPr>
          <a:xfrm>
            <a:off x="946180" y="1063049"/>
            <a:ext cx="8519978" cy="5590667"/>
            <a:chOff x="946180" y="1063049"/>
            <a:chExt cx="8519978" cy="5590667"/>
          </a:xfrm>
        </p:grpSpPr>
        <p:sp>
          <p:nvSpPr>
            <p:cNvPr id="30" name="Freeform 29">
              <a:extLst>
                <a:ext uri="{FF2B5EF4-FFF2-40B4-BE49-F238E27FC236}">
                  <a16:creationId xmlns:a16="http://schemas.microsoft.com/office/drawing/2014/main" id="{CABDDE19-94E4-C0C3-8DFF-EF5E9E6311F4}"/>
                </a:ext>
              </a:extLst>
            </p:cNvPr>
            <p:cNvSpPr/>
            <p:nvPr/>
          </p:nvSpPr>
          <p:spPr>
            <a:xfrm>
              <a:off x="1574513" y="1063049"/>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 name="Freeform 30">
              <a:extLst>
                <a:ext uri="{FF2B5EF4-FFF2-40B4-BE49-F238E27FC236}">
                  <a16:creationId xmlns:a16="http://schemas.microsoft.com/office/drawing/2014/main" id="{3BEC8B13-566E-1813-1642-14B42EA9BF3C}"/>
                </a:ext>
              </a:extLst>
            </p:cNvPr>
            <p:cNvSpPr/>
            <p:nvPr/>
          </p:nvSpPr>
          <p:spPr>
            <a:xfrm rot="3149819">
              <a:off x="8257182" y="1131548"/>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2" name="Freeform 31">
              <a:extLst>
                <a:ext uri="{FF2B5EF4-FFF2-40B4-BE49-F238E27FC236}">
                  <a16:creationId xmlns:a16="http://schemas.microsoft.com/office/drawing/2014/main" id="{D070BD09-92ED-1791-3B4C-E72BB83FD7CB}"/>
                </a:ext>
              </a:extLst>
            </p:cNvPr>
            <p:cNvSpPr/>
            <p:nvPr/>
          </p:nvSpPr>
          <p:spPr>
            <a:xfrm rot="3418285">
              <a:off x="8910781" y="5813072"/>
              <a:ext cx="520343" cy="590411"/>
            </a:xfrm>
            <a:custGeom>
              <a:avLst/>
              <a:gdLst>
                <a:gd name="connsiteX0" fmla="*/ 14495 w 172634"/>
                <a:gd name="connsiteY0" fmla="*/ 1557 h 195879"/>
                <a:gd name="connsiteX1" fmla="*/ 0 w 172634"/>
                <a:gd name="connsiteY1" fmla="*/ 8801 h 195879"/>
                <a:gd name="connsiteX2" fmla="*/ 4255 w 172634"/>
                <a:gd name="connsiteY2" fmla="*/ 15649 h 195879"/>
                <a:gd name="connsiteX3" fmla="*/ 127069 w 172634"/>
                <a:gd name="connsiteY3" fmla="*/ 108237 h 195879"/>
                <a:gd name="connsiteX4" fmla="*/ 96528 w 172634"/>
                <a:gd name="connsiteY4" fmla="*/ 136204 h 195879"/>
                <a:gd name="connsiteX5" fmla="*/ 114629 w 172634"/>
                <a:gd name="connsiteY5" fmla="*/ 193256 h 195879"/>
                <a:gd name="connsiteX6" fmla="*/ 168391 w 172634"/>
                <a:gd name="connsiteY6" fmla="*/ 166694 h 195879"/>
                <a:gd name="connsiteX7" fmla="*/ 156997 w 172634"/>
                <a:gd name="connsiteY7" fmla="*/ 113174 h 195879"/>
                <a:gd name="connsiteX8" fmla="*/ 156564 w 172634"/>
                <a:gd name="connsiteY8" fmla="*/ 113066 h 195879"/>
                <a:gd name="connsiteX9" fmla="*/ 14495 w 172634"/>
                <a:gd name="connsiteY9" fmla="*/ 1557 h 19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634" h="195879">
                  <a:moveTo>
                    <a:pt x="14495" y="1557"/>
                  </a:moveTo>
                  <a:cubicBezTo>
                    <a:pt x="5264" y="-3705"/>
                    <a:pt x="0" y="5810"/>
                    <a:pt x="0" y="8801"/>
                  </a:cubicBezTo>
                  <a:cubicBezTo>
                    <a:pt x="144" y="11829"/>
                    <a:pt x="1767" y="14460"/>
                    <a:pt x="4255" y="15649"/>
                  </a:cubicBezTo>
                  <a:cubicBezTo>
                    <a:pt x="33210" y="29957"/>
                    <a:pt x="95482" y="81423"/>
                    <a:pt x="127069" y="108237"/>
                  </a:cubicBezTo>
                  <a:cubicBezTo>
                    <a:pt x="114557" y="111769"/>
                    <a:pt x="102766" y="121824"/>
                    <a:pt x="96528" y="136204"/>
                  </a:cubicBezTo>
                  <a:cubicBezTo>
                    <a:pt x="86972" y="159270"/>
                    <a:pt x="94941" y="184786"/>
                    <a:pt x="114629" y="193256"/>
                  </a:cubicBezTo>
                  <a:cubicBezTo>
                    <a:pt x="134605" y="201509"/>
                    <a:pt x="158439" y="189652"/>
                    <a:pt x="168391" y="166694"/>
                  </a:cubicBezTo>
                  <a:cubicBezTo>
                    <a:pt x="177190" y="146223"/>
                    <a:pt x="171781" y="124130"/>
                    <a:pt x="156997" y="113174"/>
                  </a:cubicBezTo>
                  <a:cubicBezTo>
                    <a:pt x="156709" y="113318"/>
                    <a:pt x="156925" y="113030"/>
                    <a:pt x="156564" y="113066"/>
                  </a:cubicBezTo>
                  <a:cubicBezTo>
                    <a:pt x="152886" y="109714"/>
                    <a:pt x="15036" y="1882"/>
                    <a:pt x="14495" y="1557"/>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33" name="Freeform 32">
              <a:extLst>
                <a:ext uri="{FF2B5EF4-FFF2-40B4-BE49-F238E27FC236}">
                  <a16:creationId xmlns:a16="http://schemas.microsoft.com/office/drawing/2014/main" id="{D5BDE261-3FDA-F2EA-6916-DE9E4D3026F9}"/>
                </a:ext>
              </a:extLst>
            </p:cNvPr>
            <p:cNvSpPr/>
            <p:nvPr/>
          </p:nvSpPr>
          <p:spPr>
            <a:xfrm rot="19678520">
              <a:off x="8779361" y="1396834"/>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1">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 name="Freeform 33">
              <a:extLst>
                <a:ext uri="{FF2B5EF4-FFF2-40B4-BE49-F238E27FC236}">
                  <a16:creationId xmlns:a16="http://schemas.microsoft.com/office/drawing/2014/main" id="{C6BF35FE-2139-46C2-A155-76003091CF48}"/>
                </a:ext>
              </a:extLst>
            </p:cNvPr>
            <p:cNvSpPr/>
            <p:nvPr/>
          </p:nvSpPr>
          <p:spPr>
            <a:xfrm rot="1491250">
              <a:off x="955946" y="1241526"/>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 name="Freeform 34">
              <a:extLst>
                <a:ext uri="{FF2B5EF4-FFF2-40B4-BE49-F238E27FC236}">
                  <a16:creationId xmlns:a16="http://schemas.microsoft.com/office/drawing/2014/main" id="{06140FE4-7BF2-82C9-35D8-EC8DA048C530}"/>
                </a:ext>
              </a:extLst>
            </p:cNvPr>
            <p:cNvSpPr/>
            <p:nvPr/>
          </p:nvSpPr>
          <p:spPr>
            <a:xfrm rot="3292133">
              <a:off x="1066478" y="5833622"/>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 name="Freeform 35">
              <a:extLst>
                <a:ext uri="{FF2B5EF4-FFF2-40B4-BE49-F238E27FC236}">
                  <a16:creationId xmlns:a16="http://schemas.microsoft.com/office/drawing/2014/main" id="{0A3CB3B8-8783-C721-5410-D1EE6C22FD9F}"/>
                </a:ext>
              </a:extLst>
            </p:cNvPr>
            <p:cNvSpPr/>
            <p:nvPr/>
          </p:nvSpPr>
          <p:spPr>
            <a:xfrm rot="1863520">
              <a:off x="8358522" y="5962671"/>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 name="Freeform 36">
              <a:extLst>
                <a:ext uri="{FF2B5EF4-FFF2-40B4-BE49-F238E27FC236}">
                  <a16:creationId xmlns:a16="http://schemas.microsoft.com/office/drawing/2014/main" id="{EF26F929-2346-D676-3874-116D0A4491C3}"/>
                </a:ext>
              </a:extLst>
            </p:cNvPr>
            <p:cNvSpPr/>
            <p:nvPr/>
          </p:nvSpPr>
          <p:spPr>
            <a:xfrm rot="20750186">
              <a:off x="1689782" y="5846452"/>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grpSp>
      <p:sp>
        <p:nvSpPr>
          <p:cNvPr id="2" name="Content Placeholder 5">
            <a:extLst>
              <a:ext uri="{FF2B5EF4-FFF2-40B4-BE49-F238E27FC236}">
                <a16:creationId xmlns:a16="http://schemas.microsoft.com/office/drawing/2014/main" id="{243DC3DC-D504-2516-FEC3-8837964734A0}"/>
              </a:ext>
            </a:extLst>
          </p:cNvPr>
          <p:cNvSpPr txBox="1">
            <a:spLocks/>
          </p:cNvSpPr>
          <p:nvPr/>
        </p:nvSpPr>
        <p:spPr>
          <a:xfrm>
            <a:off x="893218" y="2771008"/>
            <a:ext cx="8905376" cy="2017659"/>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pPr marL="45720" lvl="0" indent="0" algn="ctr">
              <a:lnSpc>
                <a:spcPct val="110000"/>
              </a:lnSpc>
              <a:spcBef>
                <a:spcPts val="0"/>
              </a:spcBef>
              <a:buNone/>
              <a:defRPr/>
            </a:pPr>
            <a:r>
              <a:rPr lang="en-GB" sz="3200" b="1" dirty="0">
                <a:solidFill>
                  <a:srgbClr val="323232"/>
                </a:solidFill>
                <a:latin typeface="ABeeZee" panose="02000000000000000000" pitchFamily="2" charset="0"/>
              </a:rPr>
              <a:t>We thank you, Lord,</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for flowers and trees and sunshine,</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We thank you, Lord,</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and praise your holy name.</a:t>
            </a:r>
          </a:p>
        </p:txBody>
      </p:sp>
    </p:spTree>
    <p:extLst>
      <p:ext uri="{BB962C8B-B14F-4D97-AF65-F5344CB8AC3E}">
        <p14:creationId xmlns:p14="http://schemas.microsoft.com/office/powerpoint/2010/main" val="422010553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Freeform 2">
            <a:extLst>
              <a:ext uri="{FF2B5EF4-FFF2-40B4-BE49-F238E27FC236}">
                <a16:creationId xmlns:a16="http://schemas.microsoft.com/office/drawing/2014/main" id="{0A638B2D-7E36-C10E-1ABE-42E3296C324C}"/>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grpSp>
        <p:nvGrpSpPr>
          <p:cNvPr id="12" name="Group 11">
            <a:extLst>
              <a:ext uri="{FF2B5EF4-FFF2-40B4-BE49-F238E27FC236}">
                <a16:creationId xmlns:a16="http://schemas.microsoft.com/office/drawing/2014/main" id="{A5030626-4AA8-F178-11B7-5EC1A69A456E}"/>
              </a:ext>
            </a:extLst>
          </p:cNvPr>
          <p:cNvGrpSpPr/>
          <p:nvPr/>
        </p:nvGrpSpPr>
        <p:grpSpPr>
          <a:xfrm>
            <a:off x="9502008" y="333512"/>
            <a:ext cx="834682" cy="869275"/>
            <a:chOff x="8854711" y="1237086"/>
            <a:chExt cx="930740" cy="969313"/>
          </a:xfrm>
        </p:grpSpPr>
        <p:sp>
          <p:nvSpPr>
            <p:cNvPr id="13" name="Freeform 12">
              <a:extLst>
                <a:ext uri="{FF2B5EF4-FFF2-40B4-BE49-F238E27FC236}">
                  <a16:creationId xmlns:a16="http://schemas.microsoft.com/office/drawing/2014/main" id="{C6680973-B242-728A-7247-67295A247E58}"/>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23A7D8FD-9CE8-2665-511E-E8177F3CBFC2}"/>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5" name="Freeform 14">
              <a:extLst>
                <a:ext uri="{FF2B5EF4-FFF2-40B4-BE49-F238E27FC236}">
                  <a16:creationId xmlns:a16="http://schemas.microsoft.com/office/drawing/2014/main" id="{AB09A962-78A3-01A5-B374-48F63955A274}"/>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4C36E6E7-C731-27E7-4C3D-E31C4138C00F}"/>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9C3B8CAE-9A57-1F76-75BB-B04F9F4E61B1}"/>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8" name="Freeform 17">
              <a:extLst>
                <a:ext uri="{FF2B5EF4-FFF2-40B4-BE49-F238E27FC236}">
                  <a16:creationId xmlns:a16="http://schemas.microsoft.com/office/drawing/2014/main" id="{F0F1FE7E-585A-3C58-0566-F0EE7BF63D2E}"/>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9" name="Freeform 18">
              <a:extLst>
                <a:ext uri="{FF2B5EF4-FFF2-40B4-BE49-F238E27FC236}">
                  <a16:creationId xmlns:a16="http://schemas.microsoft.com/office/drawing/2014/main" id="{11009F21-AD80-926B-2956-B3B8B80A3E46}"/>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grpSp>
        <p:nvGrpSpPr>
          <p:cNvPr id="29" name="Group 28">
            <a:extLst>
              <a:ext uri="{FF2B5EF4-FFF2-40B4-BE49-F238E27FC236}">
                <a16:creationId xmlns:a16="http://schemas.microsoft.com/office/drawing/2014/main" id="{71578BE9-998C-6714-EEAD-9E8C9781109E}"/>
              </a:ext>
            </a:extLst>
          </p:cNvPr>
          <p:cNvGrpSpPr/>
          <p:nvPr/>
        </p:nvGrpSpPr>
        <p:grpSpPr>
          <a:xfrm>
            <a:off x="946180" y="1063049"/>
            <a:ext cx="8519978" cy="5590667"/>
            <a:chOff x="946180" y="1063049"/>
            <a:chExt cx="8519978" cy="5590667"/>
          </a:xfrm>
        </p:grpSpPr>
        <p:sp>
          <p:nvSpPr>
            <p:cNvPr id="30" name="Freeform 29">
              <a:extLst>
                <a:ext uri="{FF2B5EF4-FFF2-40B4-BE49-F238E27FC236}">
                  <a16:creationId xmlns:a16="http://schemas.microsoft.com/office/drawing/2014/main" id="{CABDDE19-94E4-C0C3-8DFF-EF5E9E6311F4}"/>
                </a:ext>
              </a:extLst>
            </p:cNvPr>
            <p:cNvSpPr/>
            <p:nvPr/>
          </p:nvSpPr>
          <p:spPr>
            <a:xfrm>
              <a:off x="1574513" y="1063049"/>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 name="Freeform 30">
              <a:extLst>
                <a:ext uri="{FF2B5EF4-FFF2-40B4-BE49-F238E27FC236}">
                  <a16:creationId xmlns:a16="http://schemas.microsoft.com/office/drawing/2014/main" id="{3BEC8B13-566E-1813-1642-14B42EA9BF3C}"/>
                </a:ext>
              </a:extLst>
            </p:cNvPr>
            <p:cNvSpPr/>
            <p:nvPr/>
          </p:nvSpPr>
          <p:spPr>
            <a:xfrm rot="3149819">
              <a:off x="8257182" y="1131548"/>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2" name="Freeform 31">
              <a:extLst>
                <a:ext uri="{FF2B5EF4-FFF2-40B4-BE49-F238E27FC236}">
                  <a16:creationId xmlns:a16="http://schemas.microsoft.com/office/drawing/2014/main" id="{D070BD09-92ED-1791-3B4C-E72BB83FD7CB}"/>
                </a:ext>
              </a:extLst>
            </p:cNvPr>
            <p:cNvSpPr/>
            <p:nvPr/>
          </p:nvSpPr>
          <p:spPr>
            <a:xfrm rot="3418285">
              <a:off x="8910781" y="5813072"/>
              <a:ext cx="520343" cy="590411"/>
            </a:xfrm>
            <a:custGeom>
              <a:avLst/>
              <a:gdLst>
                <a:gd name="connsiteX0" fmla="*/ 14495 w 172634"/>
                <a:gd name="connsiteY0" fmla="*/ 1557 h 195879"/>
                <a:gd name="connsiteX1" fmla="*/ 0 w 172634"/>
                <a:gd name="connsiteY1" fmla="*/ 8801 h 195879"/>
                <a:gd name="connsiteX2" fmla="*/ 4255 w 172634"/>
                <a:gd name="connsiteY2" fmla="*/ 15649 h 195879"/>
                <a:gd name="connsiteX3" fmla="*/ 127069 w 172634"/>
                <a:gd name="connsiteY3" fmla="*/ 108237 h 195879"/>
                <a:gd name="connsiteX4" fmla="*/ 96528 w 172634"/>
                <a:gd name="connsiteY4" fmla="*/ 136204 h 195879"/>
                <a:gd name="connsiteX5" fmla="*/ 114629 w 172634"/>
                <a:gd name="connsiteY5" fmla="*/ 193256 h 195879"/>
                <a:gd name="connsiteX6" fmla="*/ 168391 w 172634"/>
                <a:gd name="connsiteY6" fmla="*/ 166694 h 195879"/>
                <a:gd name="connsiteX7" fmla="*/ 156997 w 172634"/>
                <a:gd name="connsiteY7" fmla="*/ 113174 h 195879"/>
                <a:gd name="connsiteX8" fmla="*/ 156564 w 172634"/>
                <a:gd name="connsiteY8" fmla="*/ 113066 h 195879"/>
                <a:gd name="connsiteX9" fmla="*/ 14495 w 172634"/>
                <a:gd name="connsiteY9" fmla="*/ 1557 h 19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634" h="195879">
                  <a:moveTo>
                    <a:pt x="14495" y="1557"/>
                  </a:moveTo>
                  <a:cubicBezTo>
                    <a:pt x="5264" y="-3705"/>
                    <a:pt x="0" y="5810"/>
                    <a:pt x="0" y="8801"/>
                  </a:cubicBezTo>
                  <a:cubicBezTo>
                    <a:pt x="144" y="11829"/>
                    <a:pt x="1767" y="14460"/>
                    <a:pt x="4255" y="15649"/>
                  </a:cubicBezTo>
                  <a:cubicBezTo>
                    <a:pt x="33210" y="29957"/>
                    <a:pt x="95482" y="81423"/>
                    <a:pt x="127069" y="108237"/>
                  </a:cubicBezTo>
                  <a:cubicBezTo>
                    <a:pt x="114557" y="111769"/>
                    <a:pt x="102766" y="121824"/>
                    <a:pt x="96528" y="136204"/>
                  </a:cubicBezTo>
                  <a:cubicBezTo>
                    <a:pt x="86972" y="159270"/>
                    <a:pt x="94941" y="184786"/>
                    <a:pt x="114629" y="193256"/>
                  </a:cubicBezTo>
                  <a:cubicBezTo>
                    <a:pt x="134605" y="201509"/>
                    <a:pt x="158439" y="189652"/>
                    <a:pt x="168391" y="166694"/>
                  </a:cubicBezTo>
                  <a:cubicBezTo>
                    <a:pt x="177190" y="146223"/>
                    <a:pt x="171781" y="124130"/>
                    <a:pt x="156997" y="113174"/>
                  </a:cubicBezTo>
                  <a:cubicBezTo>
                    <a:pt x="156709" y="113318"/>
                    <a:pt x="156925" y="113030"/>
                    <a:pt x="156564" y="113066"/>
                  </a:cubicBezTo>
                  <a:cubicBezTo>
                    <a:pt x="152886" y="109714"/>
                    <a:pt x="15036" y="1882"/>
                    <a:pt x="14495" y="1557"/>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33" name="Freeform 32">
              <a:extLst>
                <a:ext uri="{FF2B5EF4-FFF2-40B4-BE49-F238E27FC236}">
                  <a16:creationId xmlns:a16="http://schemas.microsoft.com/office/drawing/2014/main" id="{D5BDE261-3FDA-F2EA-6916-DE9E4D3026F9}"/>
                </a:ext>
              </a:extLst>
            </p:cNvPr>
            <p:cNvSpPr/>
            <p:nvPr/>
          </p:nvSpPr>
          <p:spPr>
            <a:xfrm rot="19678520">
              <a:off x="8779361" y="1396834"/>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1">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 name="Freeform 33">
              <a:extLst>
                <a:ext uri="{FF2B5EF4-FFF2-40B4-BE49-F238E27FC236}">
                  <a16:creationId xmlns:a16="http://schemas.microsoft.com/office/drawing/2014/main" id="{C6BF35FE-2139-46C2-A155-76003091CF48}"/>
                </a:ext>
              </a:extLst>
            </p:cNvPr>
            <p:cNvSpPr/>
            <p:nvPr/>
          </p:nvSpPr>
          <p:spPr>
            <a:xfrm rot="1491250">
              <a:off x="955946" y="1241526"/>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 name="Freeform 34">
              <a:extLst>
                <a:ext uri="{FF2B5EF4-FFF2-40B4-BE49-F238E27FC236}">
                  <a16:creationId xmlns:a16="http://schemas.microsoft.com/office/drawing/2014/main" id="{06140FE4-7BF2-82C9-35D8-EC8DA048C530}"/>
                </a:ext>
              </a:extLst>
            </p:cNvPr>
            <p:cNvSpPr/>
            <p:nvPr/>
          </p:nvSpPr>
          <p:spPr>
            <a:xfrm rot="3292133">
              <a:off x="1066478" y="5833622"/>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 name="Freeform 35">
              <a:extLst>
                <a:ext uri="{FF2B5EF4-FFF2-40B4-BE49-F238E27FC236}">
                  <a16:creationId xmlns:a16="http://schemas.microsoft.com/office/drawing/2014/main" id="{0A3CB3B8-8783-C721-5410-D1EE6C22FD9F}"/>
                </a:ext>
              </a:extLst>
            </p:cNvPr>
            <p:cNvSpPr/>
            <p:nvPr/>
          </p:nvSpPr>
          <p:spPr>
            <a:xfrm rot="1863520">
              <a:off x="8358522" y="5962671"/>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 name="Freeform 36">
              <a:extLst>
                <a:ext uri="{FF2B5EF4-FFF2-40B4-BE49-F238E27FC236}">
                  <a16:creationId xmlns:a16="http://schemas.microsoft.com/office/drawing/2014/main" id="{EF26F929-2346-D676-3874-116D0A4491C3}"/>
                </a:ext>
              </a:extLst>
            </p:cNvPr>
            <p:cNvSpPr/>
            <p:nvPr/>
          </p:nvSpPr>
          <p:spPr>
            <a:xfrm rot="20750186">
              <a:off x="1689782" y="5846452"/>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grpSp>
      <p:sp>
        <p:nvSpPr>
          <p:cNvPr id="4" name="Content Placeholder 5">
            <a:extLst>
              <a:ext uri="{FF2B5EF4-FFF2-40B4-BE49-F238E27FC236}">
                <a16:creationId xmlns:a16="http://schemas.microsoft.com/office/drawing/2014/main" id="{0E747B8F-9D6A-52E5-A5BA-61DD7680E1B4}"/>
              </a:ext>
            </a:extLst>
          </p:cNvPr>
          <p:cNvSpPr txBox="1">
            <a:spLocks/>
          </p:cNvSpPr>
          <p:nvPr/>
        </p:nvSpPr>
        <p:spPr>
          <a:xfrm>
            <a:off x="893218" y="2771008"/>
            <a:ext cx="8905376" cy="2017659"/>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the world without any animals,</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a field without any herd,</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a stream without any fishes,</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a dawn without any bird.</a:t>
            </a:r>
          </a:p>
        </p:txBody>
      </p:sp>
    </p:spTree>
    <p:extLst>
      <p:ext uri="{BB962C8B-B14F-4D97-AF65-F5344CB8AC3E}">
        <p14:creationId xmlns:p14="http://schemas.microsoft.com/office/powerpoint/2010/main" val="385455862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a:extLst>
            <a:ext uri="{FF2B5EF4-FFF2-40B4-BE49-F238E27FC236}">
              <a16:creationId xmlns:a16="http://schemas.microsoft.com/office/drawing/2014/main" id="{49456E96-1688-E481-9B4B-CDD837496328}"/>
            </a:ext>
          </a:extLst>
        </p:cNvPr>
        <p:cNvGrpSpPr/>
        <p:nvPr/>
      </p:nvGrpSpPr>
      <p:grpSpPr>
        <a:xfrm>
          <a:off x="0" y="0"/>
          <a:ext cx="0" cy="0"/>
          <a:chOff x="0" y="0"/>
          <a:chExt cx="0" cy="0"/>
        </a:xfrm>
      </p:grpSpPr>
      <p:sp>
        <p:nvSpPr>
          <p:cNvPr id="3" name="Freeform 2">
            <a:extLst>
              <a:ext uri="{FF2B5EF4-FFF2-40B4-BE49-F238E27FC236}">
                <a16:creationId xmlns:a16="http://schemas.microsoft.com/office/drawing/2014/main" id="{283BF8AA-E2C1-1865-3847-EC6792730047}"/>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grpSp>
        <p:nvGrpSpPr>
          <p:cNvPr id="12" name="Group 11">
            <a:extLst>
              <a:ext uri="{FF2B5EF4-FFF2-40B4-BE49-F238E27FC236}">
                <a16:creationId xmlns:a16="http://schemas.microsoft.com/office/drawing/2014/main" id="{9888FFDA-F29D-A5AB-00B7-E8D5B7124370}"/>
              </a:ext>
            </a:extLst>
          </p:cNvPr>
          <p:cNvGrpSpPr/>
          <p:nvPr/>
        </p:nvGrpSpPr>
        <p:grpSpPr>
          <a:xfrm>
            <a:off x="9502008" y="333512"/>
            <a:ext cx="834682" cy="869275"/>
            <a:chOff x="8854711" y="1237086"/>
            <a:chExt cx="930740" cy="969313"/>
          </a:xfrm>
        </p:grpSpPr>
        <p:sp>
          <p:nvSpPr>
            <p:cNvPr id="13" name="Freeform 12">
              <a:extLst>
                <a:ext uri="{FF2B5EF4-FFF2-40B4-BE49-F238E27FC236}">
                  <a16:creationId xmlns:a16="http://schemas.microsoft.com/office/drawing/2014/main" id="{9497DAA7-3ED7-E340-DD22-D2329E2AB4B1}"/>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C02F37F7-BE78-D5CB-CACC-AC05ED31912B}"/>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5" name="Freeform 14">
              <a:extLst>
                <a:ext uri="{FF2B5EF4-FFF2-40B4-BE49-F238E27FC236}">
                  <a16:creationId xmlns:a16="http://schemas.microsoft.com/office/drawing/2014/main" id="{44E14ED4-C1AD-E48D-B3D3-2C926047A397}"/>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7F3AA1E7-B95A-9927-093C-45E1B1F1CE7B}"/>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9C742CF1-7F77-AF2F-7035-41015E14837A}"/>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8" name="Freeform 17">
              <a:extLst>
                <a:ext uri="{FF2B5EF4-FFF2-40B4-BE49-F238E27FC236}">
                  <a16:creationId xmlns:a16="http://schemas.microsoft.com/office/drawing/2014/main" id="{D96C09C5-95C1-0261-6E76-3EAE102E0F9C}"/>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9" name="Freeform 18">
              <a:extLst>
                <a:ext uri="{FF2B5EF4-FFF2-40B4-BE49-F238E27FC236}">
                  <a16:creationId xmlns:a16="http://schemas.microsoft.com/office/drawing/2014/main" id="{BDAEC1C5-4383-CA51-8012-03732C467412}"/>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grpSp>
        <p:nvGrpSpPr>
          <p:cNvPr id="2" name="Group 1">
            <a:extLst>
              <a:ext uri="{FF2B5EF4-FFF2-40B4-BE49-F238E27FC236}">
                <a16:creationId xmlns:a16="http://schemas.microsoft.com/office/drawing/2014/main" id="{C08235D8-8A42-E139-9B50-374C139554C9}"/>
              </a:ext>
            </a:extLst>
          </p:cNvPr>
          <p:cNvGrpSpPr/>
          <p:nvPr/>
        </p:nvGrpSpPr>
        <p:grpSpPr>
          <a:xfrm>
            <a:off x="987564" y="1202209"/>
            <a:ext cx="8558156" cy="5530486"/>
            <a:chOff x="987564" y="1202209"/>
            <a:chExt cx="8558156" cy="5530486"/>
          </a:xfrm>
        </p:grpSpPr>
        <p:sp>
          <p:nvSpPr>
            <p:cNvPr id="4" name="Freeform 3">
              <a:extLst>
                <a:ext uri="{FF2B5EF4-FFF2-40B4-BE49-F238E27FC236}">
                  <a16:creationId xmlns:a16="http://schemas.microsoft.com/office/drawing/2014/main" id="{DCECA9AD-7122-F0D2-66C9-B9F35C1C8130}"/>
                </a:ext>
              </a:extLst>
            </p:cNvPr>
            <p:cNvSpPr/>
            <p:nvPr/>
          </p:nvSpPr>
          <p:spPr>
            <a:xfrm>
              <a:off x="8074089" y="1202209"/>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 name="Freeform 5">
              <a:extLst>
                <a:ext uri="{FF2B5EF4-FFF2-40B4-BE49-F238E27FC236}">
                  <a16:creationId xmlns:a16="http://schemas.microsoft.com/office/drawing/2014/main" id="{4F3F99DC-156E-2ED4-6F93-D0E23942FF79}"/>
                </a:ext>
              </a:extLst>
            </p:cNvPr>
            <p:cNvSpPr/>
            <p:nvPr/>
          </p:nvSpPr>
          <p:spPr>
            <a:xfrm rot="2173884">
              <a:off x="9025377" y="5612104"/>
              <a:ext cx="520343" cy="590411"/>
            </a:xfrm>
            <a:custGeom>
              <a:avLst/>
              <a:gdLst>
                <a:gd name="connsiteX0" fmla="*/ 14495 w 172634"/>
                <a:gd name="connsiteY0" fmla="*/ 1557 h 195879"/>
                <a:gd name="connsiteX1" fmla="*/ 0 w 172634"/>
                <a:gd name="connsiteY1" fmla="*/ 8801 h 195879"/>
                <a:gd name="connsiteX2" fmla="*/ 4255 w 172634"/>
                <a:gd name="connsiteY2" fmla="*/ 15649 h 195879"/>
                <a:gd name="connsiteX3" fmla="*/ 127069 w 172634"/>
                <a:gd name="connsiteY3" fmla="*/ 108237 h 195879"/>
                <a:gd name="connsiteX4" fmla="*/ 96528 w 172634"/>
                <a:gd name="connsiteY4" fmla="*/ 136204 h 195879"/>
                <a:gd name="connsiteX5" fmla="*/ 114629 w 172634"/>
                <a:gd name="connsiteY5" fmla="*/ 193256 h 195879"/>
                <a:gd name="connsiteX6" fmla="*/ 168391 w 172634"/>
                <a:gd name="connsiteY6" fmla="*/ 166694 h 195879"/>
                <a:gd name="connsiteX7" fmla="*/ 156997 w 172634"/>
                <a:gd name="connsiteY7" fmla="*/ 113174 h 195879"/>
                <a:gd name="connsiteX8" fmla="*/ 156564 w 172634"/>
                <a:gd name="connsiteY8" fmla="*/ 113066 h 195879"/>
                <a:gd name="connsiteX9" fmla="*/ 14495 w 172634"/>
                <a:gd name="connsiteY9" fmla="*/ 1557 h 19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634" h="195879">
                  <a:moveTo>
                    <a:pt x="14495" y="1557"/>
                  </a:moveTo>
                  <a:cubicBezTo>
                    <a:pt x="5264" y="-3705"/>
                    <a:pt x="0" y="5810"/>
                    <a:pt x="0" y="8801"/>
                  </a:cubicBezTo>
                  <a:cubicBezTo>
                    <a:pt x="144" y="11829"/>
                    <a:pt x="1767" y="14460"/>
                    <a:pt x="4255" y="15649"/>
                  </a:cubicBezTo>
                  <a:cubicBezTo>
                    <a:pt x="33210" y="29957"/>
                    <a:pt x="95482" y="81423"/>
                    <a:pt x="127069" y="108237"/>
                  </a:cubicBezTo>
                  <a:cubicBezTo>
                    <a:pt x="114557" y="111769"/>
                    <a:pt x="102766" y="121824"/>
                    <a:pt x="96528" y="136204"/>
                  </a:cubicBezTo>
                  <a:cubicBezTo>
                    <a:pt x="86972" y="159270"/>
                    <a:pt x="94941" y="184786"/>
                    <a:pt x="114629" y="193256"/>
                  </a:cubicBezTo>
                  <a:cubicBezTo>
                    <a:pt x="134605" y="201509"/>
                    <a:pt x="158439" y="189652"/>
                    <a:pt x="168391" y="166694"/>
                  </a:cubicBezTo>
                  <a:cubicBezTo>
                    <a:pt x="177190" y="146223"/>
                    <a:pt x="171781" y="124130"/>
                    <a:pt x="156997" y="113174"/>
                  </a:cubicBezTo>
                  <a:cubicBezTo>
                    <a:pt x="156709" y="113318"/>
                    <a:pt x="156925" y="113030"/>
                    <a:pt x="156564" y="113066"/>
                  </a:cubicBezTo>
                  <a:cubicBezTo>
                    <a:pt x="152886" y="109714"/>
                    <a:pt x="15036" y="1882"/>
                    <a:pt x="14495" y="1557"/>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7" name="Freeform 6">
              <a:extLst>
                <a:ext uri="{FF2B5EF4-FFF2-40B4-BE49-F238E27FC236}">
                  <a16:creationId xmlns:a16="http://schemas.microsoft.com/office/drawing/2014/main" id="{9EA6E77F-C5CB-789E-7F3B-20113BA5F813}"/>
                </a:ext>
              </a:extLst>
            </p:cNvPr>
            <p:cNvSpPr/>
            <p:nvPr/>
          </p:nvSpPr>
          <p:spPr>
            <a:xfrm rot="3359653">
              <a:off x="1828266" y="1082618"/>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9DE7DFCE-A144-B246-3BBE-8E2AB7F4F1C3}"/>
                </a:ext>
              </a:extLst>
            </p:cNvPr>
            <p:cNvSpPr/>
            <p:nvPr/>
          </p:nvSpPr>
          <p:spPr>
            <a:xfrm rot="2724777">
              <a:off x="8942165" y="1462568"/>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ED76BBEB-2568-4357-0C02-881668F43756}"/>
                </a:ext>
              </a:extLst>
            </p:cNvPr>
            <p:cNvSpPr/>
            <p:nvPr/>
          </p:nvSpPr>
          <p:spPr>
            <a:xfrm rot="20750186">
              <a:off x="1872948" y="6016896"/>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21ADFA90-9045-EA0F-3159-FD8303A1FF25}"/>
                </a:ext>
              </a:extLst>
            </p:cNvPr>
            <p:cNvSpPr/>
            <p:nvPr/>
          </p:nvSpPr>
          <p:spPr>
            <a:xfrm rot="19495510">
              <a:off x="987564" y="1321297"/>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1">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6101B31E-3F04-D5AF-739C-C1E48E9908B9}"/>
                </a:ext>
              </a:extLst>
            </p:cNvPr>
            <p:cNvSpPr/>
            <p:nvPr/>
          </p:nvSpPr>
          <p:spPr>
            <a:xfrm rot="3502743">
              <a:off x="8319168" y="5819016"/>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 name="Freeform 19">
              <a:extLst>
                <a:ext uri="{FF2B5EF4-FFF2-40B4-BE49-F238E27FC236}">
                  <a16:creationId xmlns:a16="http://schemas.microsoft.com/office/drawing/2014/main" id="{A35885A5-F1CE-7C1D-AD3E-9DED9DF79836}"/>
                </a:ext>
              </a:extLst>
            </p:cNvPr>
            <p:cNvSpPr/>
            <p:nvPr/>
          </p:nvSpPr>
          <p:spPr>
            <a:xfrm rot="2645049">
              <a:off x="1229587" y="5648214"/>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grpSp>
      <p:sp>
        <p:nvSpPr>
          <p:cNvPr id="5" name="Content Placeholder 5">
            <a:extLst>
              <a:ext uri="{FF2B5EF4-FFF2-40B4-BE49-F238E27FC236}">
                <a16:creationId xmlns:a16="http://schemas.microsoft.com/office/drawing/2014/main" id="{EA3D9AC6-6FB8-B91A-2DA2-1FC822C7522B}"/>
              </a:ext>
            </a:extLst>
          </p:cNvPr>
          <p:cNvSpPr txBox="1">
            <a:spLocks/>
          </p:cNvSpPr>
          <p:nvPr/>
        </p:nvSpPr>
        <p:spPr>
          <a:xfrm>
            <a:off x="893218" y="2771008"/>
            <a:ext cx="8905376" cy="2017659"/>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pPr marL="45720" lvl="0" indent="0" algn="ctr">
              <a:lnSpc>
                <a:spcPct val="110000"/>
              </a:lnSpc>
              <a:spcBef>
                <a:spcPts val="0"/>
              </a:spcBef>
              <a:buNone/>
              <a:defRPr/>
            </a:pPr>
            <a:r>
              <a:rPr lang="en-GB" sz="3200" b="1" dirty="0">
                <a:solidFill>
                  <a:srgbClr val="323232"/>
                </a:solidFill>
                <a:latin typeface="ABeeZee" panose="02000000000000000000" pitchFamily="2" charset="0"/>
              </a:rPr>
              <a:t>We thank you, Lord,</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for all your living creatures,</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We thank you, Lord,</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and praise your holy name.</a:t>
            </a:r>
          </a:p>
        </p:txBody>
      </p:sp>
    </p:spTree>
    <p:extLst>
      <p:ext uri="{BB962C8B-B14F-4D97-AF65-F5344CB8AC3E}">
        <p14:creationId xmlns:p14="http://schemas.microsoft.com/office/powerpoint/2010/main" val="267636569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a:extLst>
            <a:ext uri="{FF2B5EF4-FFF2-40B4-BE49-F238E27FC236}">
              <a16:creationId xmlns:a16="http://schemas.microsoft.com/office/drawing/2014/main" id="{3EDEA200-CC06-730A-C3F9-E551A0FD8FD4}"/>
            </a:ext>
          </a:extLst>
        </p:cNvPr>
        <p:cNvGrpSpPr/>
        <p:nvPr/>
      </p:nvGrpSpPr>
      <p:grpSpPr>
        <a:xfrm>
          <a:off x="0" y="0"/>
          <a:ext cx="0" cy="0"/>
          <a:chOff x="0" y="0"/>
          <a:chExt cx="0" cy="0"/>
        </a:xfrm>
      </p:grpSpPr>
      <p:sp>
        <p:nvSpPr>
          <p:cNvPr id="3" name="Freeform 2">
            <a:extLst>
              <a:ext uri="{FF2B5EF4-FFF2-40B4-BE49-F238E27FC236}">
                <a16:creationId xmlns:a16="http://schemas.microsoft.com/office/drawing/2014/main" id="{3CE76BA8-2C8B-5CA6-99B6-8FF91486FDA0}"/>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grpSp>
        <p:nvGrpSpPr>
          <p:cNvPr id="12" name="Group 11">
            <a:extLst>
              <a:ext uri="{FF2B5EF4-FFF2-40B4-BE49-F238E27FC236}">
                <a16:creationId xmlns:a16="http://schemas.microsoft.com/office/drawing/2014/main" id="{00532EAD-16C6-88A7-BC36-D8EBE7A6B235}"/>
              </a:ext>
            </a:extLst>
          </p:cNvPr>
          <p:cNvGrpSpPr/>
          <p:nvPr/>
        </p:nvGrpSpPr>
        <p:grpSpPr>
          <a:xfrm>
            <a:off x="9502008" y="333512"/>
            <a:ext cx="834682" cy="869275"/>
            <a:chOff x="8854711" y="1237086"/>
            <a:chExt cx="930740" cy="969313"/>
          </a:xfrm>
        </p:grpSpPr>
        <p:sp>
          <p:nvSpPr>
            <p:cNvPr id="13" name="Freeform 12">
              <a:extLst>
                <a:ext uri="{FF2B5EF4-FFF2-40B4-BE49-F238E27FC236}">
                  <a16:creationId xmlns:a16="http://schemas.microsoft.com/office/drawing/2014/main" id="{3E8303BA-C7D2-77ED-9793-1029D82A27BE}"/>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BE0C885B-1991-BD41-5593-C99FEF1B3B46}"/>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5" name="Freeform 14">
              <a:extLst>
                <a:ext uri="{FF2B5EF4-FFF2-40B4-BE49-F238E27FC236}">
                  <a16:creationId xmlns:a16="http://schemas.microsoft.com/office/drawing/2014/main" id="{4053E6DC-668D-54F2-DE2E-910B4569903D}"/>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ECD5ECDF-F8DB-26B3-8497-68536C8C2671}"/>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84EAB3E8-3D1F-4B8D-ACD5-1D6C99433273}"/>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8" name="Freeform 17">
              <a:extLst>
                <a:ext uri="{FF2B5EF4-FFF2-40B4-BE49-F238E27FC236}">
                  <a16:creationId xmlns:a16="http://schemas.microsoft.com/office/drawing/2014/main" id="{2990BB2D-7AC7-31FE-0923-8812346298B4}"/>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9" name="Freeform 18">
              <a:extLst>
                <a:ext uri="{FF2B5EF4-FFF2-40B4-BE49-F238E27FC236}">
                  <a16:creationId xmlns:a16="http://schemas.microsoft.com/office/drawing/2014/main" id="{FF252232-9D5F-F744-A2A7-252BBBFAA0F3}"/>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grpSp>
        <p:nvGrpSpPr>
          <p:cNvPr id="29" name="Group 28">
            <a:extLst>
              <a:ext uri="{FF2B5EF4-FFF2-40B4-BE49-F238E27FC236}">
                <a16:creationId xmlns:a16="http://schemas.microsoft.com/office/drawing/2014/main" id="{3668B6C8-46AC-B3DD-8E93-6483EEB9BE70}"/>
              </a:ext>
            </a:extLst>
          </p:cNvPr>
          <p:cNvGrpSpPr/>
          <p:nvPr/>
        </p:nvGrpSpPr>
        <p:grpSpPr>
          <a:xfrm>
            <a:off x="946180" y="1063049"/>
            <a:ext cx="8519978" cy="5590667"/>
            <a:chOff x="946180" y="1063049"/>
            <a:chExt cx="8519978" cy="5590667"/>
          </a:xfrm>
        </p:grpSpPr>
        <p:sp>
          <p:nvSpPr>
            <p:cNvPr id="30" name="Freeform 29">
              <a:extLst>
                <a:ext uri="{FF2B5EF4-FFF2-40B4-BE49-F238E27FC236}">
                  <a16:creationId xmlns:a16="http://schemas.microsoft.com/office/drawing/2014/main" id="{67C1AE6F-FD80-2DFF-9E74-84892CBA8BC2}"/>
                </a:ext>
              </a:extLst>
            </p:cNvPr>
            <p:cNvSpPr/>
            <p:nvPr/>
          </p:nvSpPr>
          <p:spPr>
            <a:xfrm>
              <a:off x="1574513" y="1063049"/>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31" name="Freeform 30">
              <a:extLst>
                <a:ext uri="{FF2B5EF4-FFF2-40B4-BE49-F238E27FC236}">
                  <a16:creationId xmlns:a16="http://schemas.microsoft.com/office/drawing/2014/main" id="{8A4C4865-A9F2-319C-7DB4-B8568AE73496}"/>
                </a:ext>
              </a:extLst>
            </p:cNvPr>
            <p:cNvSpPr/>
            <p:nvPr/>
          </p:nvSpPr>
          <p:spPr>
            <a:xfrm rot="3149819">
              <a:off x="8257182" y="1131548"/>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2" name="Freeform 31">
              <a:extLst>
                <a:ext uri="{FF2B5EF4-FFF2-40B4-BE49-F238E27FC236}">
                  <a16:creationId xmlns:a16="http://schemas.microsoft.com/office/drawing/2014/main" id="{B722EA52-38BB-BB7B-1B97-B7D57C752FBE}"/>
                </a:ext>
              </a:extLst>
            </p:cNvPr>
            <p:cNvSpPr/>
            <p:nvPr/>
          </p:nvSpPr>
          <p:spPr>
            <a:xfrm rot="3418285">
              <a:off x="8910781" y="5813072"/>
              <a:ext cx="520343" cy="590411"/>
            </a:xfrm>
            <a:custGeom>
              <a:avLst/>
              <a:gdLst>
                <a:gd name="connsiteX0" fmla="*/ 14495 w 172634"/>
                <a:gd name="connsiteY0" fmla="*/ 1557 h 195879"/>
                <a:gd name="connsiteX1" fmla="*/ 0 w 172634"/>
                <a:gd name="connsiteY1" fmla="*/ 8801 h 195879"/>
                <a:gd name="connsiteX2" fmla="*/ 4255 w 172634"/>
                <a:gd name="connsiteY2" fmla="*/ 15649 h 195879"/>
                <a:gd name="connsiteX3" fmla="*/ 127069 w 172634"/>
                <a:gd name="connsiteY3" fmla="*/ 108237 h 195879"/>
                <a:gd name="connsiteX4" fmla="*/ 96528 w 172634"/>
                <a:gd name="connsiteY4" fmla="*/ 136204 h 195879"/>
                <a:gd name="connsiteX5" fmla="*/ 114629 w 172634"/>
                <a:gd name="connsiteY5" fmla="*/ 193256 h 195879"/>
                <a:gd name="connsiteX6" fmla="*/ 168391 w 172634"/>
                <a:gd name="connsiteY6" fmla="*/ 166694 h 195879"/>
                <a:gd name="connsiteX7" fmla="*/ 156997 w 172634"/>
                <a:gd name="connsiteY7" fmla="*/ 113174 h 195879"/>
                <a:gd name="connsiteX8" fmla="*/ 156564 w 172634"/>
                <a:gd name="connsiteY8" fmla="*/ 113066 h 195879"/>
                <a:gd name="connsiteX9" fmla="*/ 14495 w 172634"/>
                <a:gd name="connsiteY9" fmla="*/ 1557 h 19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634" h="195879">
                  <a:moveTo>
                    <a:pt x="14495" y="1557"/>
                  </a:moveTo>
                  <a:cubicBezTo>
                    <a:pt x="5264" y="-3705"/>
                    <a:pt x="0" y="5810"/>
                    <a:pt x="0" y="8801"/>
                  </a:cubicBezTo>
                  <a:cubicBezTo>
                    <a:pt x="144" y="11829"/>
                    <a:pt x="1767" y="14460"/>
                    <a:pt x="4255" y="15649"/>
                  </a:cubicBezTo>
                  <a:cubicBezTo>
                    <a:pt x="33210" y="29957"/>
                    <a:pt x="95482" y="81423"/>
                    <a:pt x="127069" y="108237"/>
                  </a:cubicBezTo>
                  <a:cubicBezTo>
                    <a:pt x="114557" y="111769"/>
                    <a:pt x="102766" y="121824"/>
                    <a:pt x="96528" y="136204"/>
                  </a:cubicBezTo>
                  <a:cubicBezTo>
                    <a:pt x="86972" y="159270"/>
                    <a:pt x="94941" y="184786"/>
                    <a:pt x="114629" y="193256"/>
                  </a:cubicBezTo>
                  <a:cubicBezTo>
                    <a:pt x="134605" y="201509"/>
                    <a:pt x="158439" y="189652"/>
                    <a:pt x="168391" y="166694"/>
                  </a:cubicBezTo>
                  <a:cubicBezTo>
                    <a:pt x="177190" y="146223"/>
                    <a:pt x="171781" y="124130"/>
                    <a:pt x="156997" y="113174"/>
                  </a:cubicBezTo>
                  <a:cubicBezTo>
                    <a:pt x="156709" y="113318"/>
                    <a:pt x="156925" y="113030"/>
                    <a:pt x="156564" y="113066"/>
                  </a:cubicBezTo>
                  <a:cubicBezTo>
                    <a:pt x="152886" y="109714"/>
                    <a:pt x="15036" y="1882"/>
                    <a:pt x="14495" y="1557"/>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33" name="Freeform 32">
              <a:extLst>
                <a:ext uri="{FF2B5EF4-FFF2-40B4-BE49-F238E27FC236}">
                  <a16:creationId xmlns:a16="http://schemas.microsoft.com/office/drawing/2014/main" id="{2A2CB055-08C0-BE3E-0132-35899DA1CEBF}"/>
                </a:ext>
              </a:extLst>
            </p:cNvPr>
            <p:cNvSpPr/>
            <p:nvPr/>
          </p:nvSpPr>
          <p:spPr>
            <a:xfrm rot="19678520">
              <a:off x="8779361" y="1396834"/>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1">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4" name="Freeform 33">
              <a:extLst>
                <a:ext uri="{FF2B5EF4-FFF2-40B4-BE49-F238E27FC236}">
                  <a16:creationId xmlns:a16="http://schemas.microsoft.com/office/drawing/2014/main" id="{B2203FA0-33B4-B2F2-1A8F-97548CDD9306}"/>
                </a:ext>
              </a:extLst>
            </p:cNvPr>
            <p:cNvSpPr/>
            <p:nvPr/>
          </p:nvSpPr>
          <p:spPr>
            <a:xfrm rot="1491250">
              <a:off x="955946" y="1241526"/>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5" name="Freeform 34">
              <a:extLst>
                <a:ext uri="{FF2B5EF4-FFF2-40B4-BE49-F238E27FC236}">
                  <a16:creationId xmlns:a16="http://schemas.microsoft.com/office/drawing/2014/main" id="{392DF943-B7F8-0F64-B4CE-757C5C6B70FE}"/>
                </a:ext>
              </a:extLst>
            </p:cNvPr>
            <p:cNvSpPr/>
            <p:nvPr/>
          </p:nvSpPr>
          <p:spPr>
            <a:xfrm rot="3292133">
              <a:off x="1066478" y="5833622"/>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36" name="Freeform 35">
              <a:extLst>
                <a:ext uri="{FF2B5EF4-FFF2-40B4-BE49-F238E27FC236}">
                  <a16:creationId xmlns:a16="http://schemas.microsoft.com/office/drawing/2014/main" id="{7F261531-1C67-2DE6-621C-D4BC550BBB67}"/>
                </a:ext>
              </a:extLst>
            </p:cNvPr>
            <p:cNvSpPr/>
            <p:nvPr/>
          </p:nvSpPr>
          <p:spPr>
            <a:xfrm rot="1863520">
              <a:off x="8358522" y="5962671"/>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37" name="Freeform 36">
              <a:extLst>
                <a:ext uri="{FF2B5EF4-FFF2-40B4-BE49-F238E27FC236}">
                  <a16:creationId xmlns:a16="http://schemas.microsoft.com/office/drawing/2014/main" id="{F5666086-B305-5E34-DB4D-39745E58F78F}"/>
                </a:ext>
              </a:extLst>
            </p:cNvPr>
            <p:cNvSpPr/>
            <p:nvPr/>
          </p:nvSpPr>
          <p:spPr>
            <a:xfrm rot="20750186">
              <a:off x="1689782" y="5846452"/>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1"/>
            </a:solidFill>
            <a:ln w="9231" cap="flat">
              <a:noFill/>
              <a:prstDash val="solid"/>
              <a:miter/>
            </a:ln>
          </p:spPr>
          <p:txBody>
            <a:bodyPr rtlCol="0" anchor="ctr"/>
            <a:lstStyle/>
            <a:p>
              <a:endParaRPr lang="en-US" dirty="0">
                <a:latin typeface="Roboto Condensed" panose="02000000000000000000" pitchFamily="2" charset="0"/>
              </a:endParaRPr>
            </a:p>
          </p:txBody>
        </p:sp>
      </p:grpSp>
      <p:sp>
        <p:nvSpPr>
          <p:cNvPr id="2" name="Content Placeholder 5">
            <a:extLst>
              <a:ext uri="{FF2B5EF4-FFF2-40B4-BE49-F238E27FC236}">
                <a16:creationId xmlns:a16="http://schemas.microsoft.com/office/drawing/2014/main" id="{BA992941-879D-B50B-DA61-DE07D5696BD2}"/>
              </a:ext>
            </a:extLst>
          </p:cNvPr>
          <p:cNvSpPr txBox="1">
            <a:spLocks/>
          </p:cNvSpPr>
          <p:nvPr/>
        </p:nvSpPr>
        <p:spPr>
          <a:xfrm>
            <a:off x="893218" y="2771008"/>
            <a:ext cx="8905376" cy="2017659"/>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a world without any people,</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a street with no-one living there,</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Think of a town without any houses,</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No-one to love and nobody to care.</a:t>
            </a:r>
          </a:p>
        </p:txBody>
      </p:sp>
    </p:spTree>
    <p:extLst>
      <p:ext uri="{BB962C8B-B14F-4D97-AF65-F5344CB8AC3E}">
        <p14:creationId xmlns:p14="http://schemas.microsoft.com/office/powerpoint/2010/main" val="130827627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a:extLst>
            <a:ext uri="{FF2B5EF4-FFF2-40B4-BE49-F238E27FC236}">
              <a16:creationId xmlns:a16="http://schemas.microsoft.com/office/drawing/2014/main" id="{9C6F890B-2A29-5CE2-8303-1A3AAF1F6E65}"/>
            </a:ext>
          </a:extLst>
        </p:cNvPr>
        <p:cNvGrpSpPr/>
        <p:nvPr/>
      </p:nvGrpSpPr>
      <p:grpSpPr>
        <a:xfrm>
          <a:off x="0" y="0"/>
          <a:ext cx="0" cy="0"/>
          <a:chOff x="0" y="0"/>
          <a:chExt cx="0" cy="0"/>
        </a:xfrm>
      </p:grpSpPr>
      <p:sp>
        <p:nvSpPr>
          <p:cNvPr id="3" name="Freeform 2">
            <a:extLst>
              <a:ext uri="{FF2B5EF4-FFF2-40B4-BE49-F238E27FC236}">
                <a16:creationId xmlns:a16="http://schemas.microsoft.com/office/drawing/2014/main" id="{B70FD995-86A2-1886-D248-0C37D52E8006}"/>
              </a:ext>
            </a:extLst>
          </p:cNvPr>
          <p:cNvSpPr/>
          <p:nvPr/>
        </p:nvSpPr>
        <p:spPr>
          <a:xfrm>
            <a:off x="417570" y="660091"/>
            <a:ext cx="9856673" cy="6531844"/>
          </a:xfrm>
          <a:custGeom>
            <a:avLst/>
            <a:gdLst>
              <a:gd name="connsiteX0" fmla="*/ 115100 w 5690469"/>
              <a:gd name="connsiteY0" fmla="*/ 792594 h 4128458"/>
              <a:gd name="connsiteX1" fmla="*/ 1069853 w 5690469"/>
              <a:gd name="connsiteY1" fmla="*/ 134175 h 4128458"/>
              <a:gd name="connsiteX2" fmla="*/ 3796412 w 5690469"/>
              <a:gd name="connsiteY2" fmla="*/ 16646 h 4128458"/>
              <a:gd name="connsiteX3" fmla="*/ 4707467 w 5690469"/>
              <a:gd name="connsiteY3" fmla="*/ 218161 h 4128458"/>
              <a:gd name="connsiteX4" fmla="*/ 5509784 w 5690469"/>
              <a:gd name="connsiteY4" fmla="*/ 1047982 h 4128458"/>
              <a:gd name="connsiteX5" fmla="*/ 5686609 w 5690469"/>
              <a:gd name="connsiteY5" fmla="*/ 2968350 h 4128458"/>
              <a:gd name="connsiteX6" fmla="*/ 5006748 w 5690469"/>
              <a:gd name="connsiteY6" fmla="*/ 3833747 h 4128458"/>
              <a:gd name="connsiteX7" fmla="*/ 1209332 w 5690469"/>
              <a:gd name="connsiteY7" fmla="*/ 4097394 h 4128458"/>
              <a:gd name="connsiteX8" fmla="*/ 67083 w 5690469"/>
              <a:gd name="connsiteY8" fmla="*/ 2971272 h 4128458"/>
              <a:gd name="connsiteX9" fmla="*/ 53491 w 5690469"/>
              <a:gd name="connsiteY9" fmla="*/ 1027145 h 4128458"/>
              <a:gd name="connsiteX10" fmla="*/ 115100 w 5690469"/>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37099 w 5712468"/>
              <a:gd name="connsiteY0" fmla="*/ 792594 h 4128458"/>
              <a:gd name="connsiteX1" fmla="*/ 1091852 w 5712468"/>
              <a:gd name="connsiteY1" fmla="*/ 134175 h 4128458"/>
              <a:gd name="connsiteX2" fmla="*/ 3818411 w 5712468"/>
              <a:gd name="connsiteY2" fmla="*/ 16646 h 4128458"/>
              <a:gd name="connsiteX3" fmla="*/ 4729466 w 5712468"/>
              <a:gd name="connsiteY3" fmla="*/ 218161 h 4128458"/>
              <a:gd name="connsiteX4" fmla="*/ 5531783 w 5712468"/>
              <a:gd name="connsiteY4" fmla="*/ 1047982 h 4128458"/>
              <a:gd name="connsiteX5" fmla="*/ 5708608 w 5712468"/>
              <a:gd name="connsiteY5" fmla="*/ 2968350 h 4128458"/>
              <a:gd name="connsiteX6" fmla="*/ 5028747 w 5712468"/>
              <a:gd name="connsiteY6" fmla="*/ 3833747 h 4128458"/>
              <a:gd name="connsiteX7" fmla="*/ 1231331 w 5712468"/>
              <a:gd name="connsiteY7" fmla="*/ 4097394 h 4128458"/>
              <a:gd name="connsiteX8" fmla="*/ 89082 w 5712468"/>
              <a:gd name="connsiteY8" fmla="*/ 2971272 h 4128458"/>
              <a:gd name="connsiteX9" fmla="*/ 75490 w 5712468"/>
              <a:gd name="connsiteY9" fmla="*/ 1027145 h 4128458"/>
              <a:gd name="connsiteX10" fmla="*/ 137099 w 5712468"/>
              <a:gd name="connsiteY10" fmla="*/ 792594 h 4128458"/>
              <a:gd name="connsiteX0" fmla="*/ 101994 w 5677363"/>
              <a:gd name="connsiteY0" fmla="*/ 792594 h 4128458"/>
              <a:gd name="connsiteX1" fmla="*/ 1056747 w 5677363"/>
              <a:gd name="connsiteY1" fmla="*/ 134175 h 4128458"/>
              <a:gd name="connsiteX2" fmla="*/ 3783306 w 5677363"/>
              <a:gd name="connsiteY2" fmla="*/ 16646 h 4128458"/>
              <a:gd name="connsiteX3" fmla="*/ 4694361 w 5677363"/>
              <a:gd name="connsiteY3" fmla="*/ 218161 h 4128458"/>
              <a:gd name="connsiteX4" fmla="*/ 5496678 w 5677363"/>
              <a:gd name="connsiteY4" fmla="*/ 1047982 h 4128458"/>
              <a:gd name="connsiteX5" fmla="*/ 5673503 w 5677363"/>
              <a:gd name="connsiteY5" fmla="*/ 2968350 h 4128458"/>
              <a:gd name="connsiteX6" fmla="*/ 4993642 w 5677363"/>
              <a:gd name="connsiteY6" fmla="*/ 3833747 h 4128458"/>
              <a:gd name="connsiteX7" fmla="*/ 1196226 w 5677363"/>
              <a:gd name="connsiteY7" fmla="*/ 4097394 h 4128458"/>
              <a:gd name="connsiteX8" fmla="*/ 53977 w 5677363"/>
              <a:gd name="connsiteY8" fmla="*/ 2971272 h 4128458"/>
              <a:gd name="connsiteX9" fmla="*/ 40385 w 5677363"/>
              <a:gd name="connsiteY9" fmla="*/ 1027145 h 4128458"/>
              <a:gd name="connsiteX10" fmla="*/ 101994 w 5677363"/>
              <a:gd name="connsiteY10" fmla="*/ 792594 h 4128458"/>
              <a:gd name="connsiteX0" fmla="*/ 101994 w 5677363"/>
              <a:gd name="connsiteY0" fmla="*/ 778848 h 4114712"/>
              <a:gd name="connsiteX1" fmla="*/ 1042743 w 5677363"/>
              <a:gd name="connsiteY1" fmla="*/ 83370 h 4114712"/>
              <a:gd name="connsiteX2" fmla="*/ 3783306 w 5677363"/>
              <a:gd name="connsiteY2" fmla="*/ 2900 h 4114712"/>
              <a:gd name="connsiteX3" fmla="*/ 4694361 w 5677363"/>
              <a:gd name="connsiteY3" fmla="*/ 204415 h 4114712"/>
              <a:gd name="connsiteX4" fmla="*/ 5496678 w 5677363"/>
              <a:gd name="connsiteY4" fmla="*/ 1034236 h 4114712"/>
              <a:gd name="connsiteX5" fmla="*/ 5673503 w 5677363"/>
              <a:gd name="connsiteY5" fmla="*/ 2954604 h 4114712"/>
              <a:gd name="connsiteX6" fmla="*/ 4993642 w 5677363"/>
              <a:gd name="connsiteY6" fmla="*/ 3820001 h 4114712"/>
              <a:gd name="connsiteX7" fmla="*/ 1196226 w 5677363"/>
              <a:gd name="connsiteY7" fmla="*/ 4083648 h 4114712"/>
              <a:gd name="connsiteX8" fmla="*/ 53977 w 5677363"/>
              <a:gd name="connsiteY8" fmla="*/ 2957526 h 4114712"/>
              <a:gd name="connsiteX9" fmla="*/ 40385 w 5677363"/>
              <a:gd name="connsiteY9" fmla="*/ 1013399 h 4114712"/>
              <a:gd name="connsiteX10" fmla="*/ 101994 w 5677363"/>
              <a:gd name="connsiteY10" fmla="*/ 778848 h 4114712"/>
              <a:gd name="connsiteX0" fmla="*/ 101994 w 5678175"/>
              <a:gd name="connsiteY0" fmla="*/ 779462 h 4115326"/>
              <a:gd name="connsiteX1" fmla="*/ 1042743 w 5678175"/>
              <a:gd name="connsiteY1" fmla="*/ 83984 h 4115326"/>
              <a:gd name="connsiteX2" fmla="*/ 3783306 w 5678175"/>
              <a:gd name="connsiteY2" fmla="*/ 3514 h 4115326"/>
              <a:gd name="connsiteX3" fmla="*/ 5023460 w 5678175"/>
              <a:gd name="connsiteY3" fmla="*/ 219853 h 4115326"/>
              <a:gd name="connsiteX4" fmla="*/ 5496678 w 5678175"/>
              <a:gd name="connsiteY4" fmla="*/ 1034850 h 4115326"/>
              <a:gd name="connsiteX5" fmla="*/ 5673503 w 5678175"/>
              <a:gd name="connsiteY5" fmla="*/ 2955218 h 4115326"/>
              <a:gd name="connsiteX6" fmla="*/ 4993642 w 5678175"/>
              <a:gd name="connsiteY6" fmla="*/ 3820615 h 4115326"/>
              <a:gd name="connsiteX7" fmla="*/ 1196226 w 5678175"/>
              <a:gd name="connsiteY7" fmla="*/ 4084262 h 4115326"/>
              <a:gd name="connsiteX8" fmla="*/ 53977 w 5678175"/>
              <a:gd name="connsiteY8" fmla="*/ 2958140 h 4115326"/>
              <a:gd name="connsiteX9" fmla="*/ 40385 w 5678175"/>
              <a:gd name="connsiteY9" fmla="*/ 1014013 h 4115326"/>
              <a:gd name="connsiteX10" fmla="*/ 101994 w 5678175"/>
              <a:gd name="connsiteY10" fmla="*/ 779462 h 4115326"/>
              <a:gd name="connsiteX0" fmla="*/ 101994 w 5699227"/>
              <a:gd name="connsiteY0" fmla="*/ 779462 h 4115326"/>
              <a:gd name="connsiteX1" fmla="*/ 1042743 w 5699227"/>
              <a:gd name="connsiteY1" fmla="*/ 83984 h 4115326"/>
              <a:gd name="connsiteX2" fmla="*/ 3783306 w 5699227"/>
              <a:gd name="connsiteY2" fmla="*/ 3514 h 4115326"/>
              <a:gd name="connsiteX3" fmla="*/ 5023460 w 5699227"/>
              <a:gd name="connsiteY3" fmla="*/ 219853 h 4115326"/>
              <a:gd name="connsiteX4" fmla="*/ 5622716 w 5699227"/>
              <a:gd name="connsiteY4" fmla="*/ 1042262 h 4115326"/>
              <a:gd name="connsiteX5" fmla="*/ 5673503 w 5699227"/>
              <a:gd name="connsiteY5" fmla="*/ 2955218 h 4115326"/>
              <a:gd name="connsiteX6" fmla="*/ 4993642 w 5699227"/>
              <a:gd name="connsiteY6" fmla="*/ 3820615 h 4115326"/>
              <a:gd name="connsiteX7" fmla="*/ 1196226 w 5699227"/>
              <a:gd name="connsiteY7" fmla="*/ 4084262 h 4115326"/>
              <a:gd name="connsiteX8" fmla="*/ 53977 w 5699227"/>
              <a:gd name="connsiteY8" fmla="*/ 2958140 h 4115326"/>
              <a:gd name="connsiteX9" fmla="*/ 40385 w 5699227"/>
              <a:gd name="connsiteY9" fmla="*/ 1014013 h 4115326"/>
              <a:gd name="connsiteX10" fmla="*/ 101994 w 5699227"/>
              <a:gd name="connsiteY10" fmla="*/ 779462 h 4115326"/>
              <a:gd name="connsiteX0" fmla="*/ 101994 w 5699227"/>
              <a:gd name="connsiteY0" fmla="*/ 779462 h 4193130"/>
              <a:gd name="connsiteX1" fmla="*/ 1042743 w 5699227"/>
              <a:gd name="connsiteY1" fmla="*/ 83984 h 4193130"/>
              <a:gd name="connsiteX2" fmla="*/ 3783306 w 5699227"/>
              <a:gd name="connsiteY2" fmla="*/ 3514 h 4193130"/>
              <a:gd name="connsiteX3" fmla="*/ 5023460 w 5699227"/>
              <a:gd name="connsiteY3" fmla="*/ 219853 h 4193130"/>
              <a:gd name="connsiteX4" fmla="*/ 5622716 w 5699227"/>
              <a:gd name="connsiteY4" fmla="*/ 1042262 h 4193130"/>
              <a:gd name="connsiteX5" fmla="*/ 5673503 w 5699227"/>
              <a:gd name="connsiteY5" fmla="*/ 2955218 h 4193130"/>
              <a:gd name="connsiteX6" fmla="*/ 5042656 w 5699227"/>
              <a:gd name="connsiteY6" fmla="*/ 3909557 h 4193130"/>
              <a:gd name="connsiteX7" fmla="*/ 1196226 w 5699227"/>
              <a:gd name="connsiteY7" fmla="*/ 4084262 h 4193130"/>
              <a:gd name="connsiteX8" fmla="*/ 53977 w 5699227"/>
              <a:gd name="connsiteY8" fmla="*/ 2958140 h 4193130"/>
              <a:gd name="connsiteX9" fmla="*/ 40385 w 5699227"/>
              <a:gd name="connsiteY9" fmla="*/ 1014013 h 4193130"/>
              <a:gd name="connsiteX10" fmla="*/ 101994 w 5699227"/>
              <a:gd name="connsiteY10" fmla="*/ 779462 h 4193130"/>
              <a:gd name="connsiteX0" fmla="*/ 101994 w 5699227"/>
              <a:gd name="connsiteY0" fmla="*/ 779462 h 4147365"/>
              <a:gd name="connsiteX1" fmla="*/ 1042743 w 5699227"/>
              <a:gd name="connsiteY1" fmla="*/ 83984 h 4147365"/>
              <a:gd name="connsiteX2" fmla="*/ 3783306 w 5699227"/>
              <a:gd name="connsiteY2" fmla="*/ 3514 h 4147365"/>
              <a:gd name="connsiteX3" fmla="*/ 5023460 w 5699227"/>
              <a:gd name="connsiteY3" fmla="*/ 219853 h 4147365"/>
              <a:gd name="connsiteX4" fmla="*/ 5622716 w 5699227"/>
              <a:gd name="connsiteY4" fmla="*/ 1042262 h 4147365"/>
              <a:gd name="connsiteX5" fmla="*/ 5673503 w 5699227"/>
              <a:gd name="connsiteY5" fmla="*/ 3110866 h 4147365"/>
              <a:gd name="connsiteX6" fmla="*/ 5042656 w 5699227"/>
              <a:gd name="connsiteY6" fmla="*/ 3909557 h 4147365"/>
              <a:gd name="connsiteX7" fmla="*/ 1196226 w 5699227"/>
              <a:gd name="connsiteY7" fmla="*/ 4084262 h 4147365"/>
              <a:gd name="connsiteX8" fmla="*/ 53977 w 5699227"/>
              <a:gd name="connsiteY8" fmla="*/ 2958140 h 4147365"/>
              <a:gd name="connsiteX9" fmla="*/ 40385 w 5699227"/>
              <a:gd name="connsiteY9" fmla="*/ 1014013 h 4147365"/>
              <a:gd name="connsiteX10" fmla="*/ 101994 w 5699227"/>
              <a:gd name="connsiteY10" fmla="*/ 779462 h 4147365"/>
              <a:gd name="connsiteX0" fmla="*/ 101994 w 5691073"/>
              <a:gd name="connsiteY0" fmla="*/ 779462 h 4150868"/>
              <a:gd name="connsiteX1" fmla="*/ 1042743 w 5691073"/>
              <a:gd name="connsiteY1" fmla="*/ 83984 h 4150868"/>
              <a:gd name="connsiteX2" fmla="*/ 3783306 w 5691073"/>
              <a:gd name="connsiteY2" fmla="*/ 3514 h 4150868"/>
              <a:gd name="connsiteX3" fmla="*/ 5023460 w 5691073"/>
              <a:gd name="connsiteY3" fmla="*/ 219853 h 4150868"/>
              <a:gd name="connsiteX4" fmla="*/ 5622716 w 5691073"/>
              <a:gd name="connsiteY4" fmla="*/ 1042262 h 4150868"/>
              <a:gd name="connsiteX5" fmla="*/ 5659499 w 5691073"/>
              <a:gd name="connsiteY5" fmla="*/ 2992278 h 4150868"/>
              <a:gd name="connsiteX6" fmla="*/ 5042656 w 5691073"/>
              <a:gd name="connsiteY6" fmla="*/ 3909557 h 4150868"/>
              <a:gd name="connsiteX7" fmla="*/ 1196226 w 5691073"/>
              <a:gd name="connsiteY7" fmla="*/ 4084262 h 4150868"/>
              <a:gd name="connsiteX8" fmla="*/ 53977 w 5691073"/>
              <a:gd name="connsiteY8" fmla="*/ 2958140 h 4150868"/>
              <a:gd name="connsiteX9" fmla="*/ 40385 w 5691073"/>
              <a:gd name="connsiteY9" fmla="*/ 1014013 h 4150868"/>
              <a:gd name="connsiteX10" fmla="*/ 101994 w 5691073"/>
              <a:gd name="connsiteY10" fmla="*/ 779462 h 4150868"/>
              <a:gd name="connsiteX0" fmla="*/ 101994 w 5691073"/>
              <a:gd name="connsiteY0" fmla="*/ 779462 h 4169972"/>
              <a:gd name="connsiteX1" fmla="*/ 1042743 w 5691073"/>
              <a:gd name="connsiteY1" fmla="*/ 83984 h 4169972"/>
              <a:gd name="connsiteX2" fmla="*/ 3783306 w 5691073"/>
              <a:gd name="connsiteY2" fmla="*/ 3514 h 4169972"/>
              <a:gd name="connsiteX3" fmla="*/ 5023460 w 5691073"/>
              <a:gd name="connsiteY3" fmla="*/ 219853 h 4169972"/>
              <a:gd name="connsiteX4" fmla="*/ 5622716 w 5691073"/>
              <a:gd name="connsiteY4" fmla="*/ 1042262 h 4169972"/>
              <a:gd name="connsiteX5" fmla="*/ 5659499 w 5691073"/>
              <a:gd name="connsiteY5" fmla="*/ 2992278 h 4169972"/>
              <a:gd name="connsiteX6" fmla="*/ 4965633 w 5691073"/>
              <a:gd name="connsiteY6" fmla="*/ 3968851 h 4169972"/>
              <a:gd name="connsiteX7" fmla="*/ 1196226 w 5691073"/>
              <a:gd name="connsiteY7" fmla="*/ 4084262 h 4169972"/>
              <a:gd name="connsiteX8" fmla="*/ 53977 w 5691073"/>
              <a:gd name="connsiteY8" fmla="*/ 2958140 h 4169972"/>
              <a:gd name="connsiteX9" fmla="*/ 40385 w 5691073"/>
              <a:gd name="connsiteY9" fmla="*/ 1014013 h 4169972"/>
              <a:gd name="connsiteX10" fmla="*/ 101994 w 5691073"/>
              <a:gd name="connsiteY10" fmla="*/ 779462 h 4169972"/>
              <a:gd name="connsiteX0" fmla="*/ 101994 w 5691073"/>
              <a:gd name="connsiteY0" fmla="*/ 779462 h 4160266"/>
              <a:gd name="connsiteX1" fmla="*/ 1042743 w 5691073"/>
              <a:gd name="connsiteY1" fmla="*/ 83984 h 4160266"/>
              <a:gd name="connsiteX2" fmla="*/ 3783306 w 5691073"/>
              <a:gd name="connsiteY2" fmla="*/ 3514 h 4160266"/>
              <a:gd name="connsiteX3" fmla="*/ 5023460 w 5691073"/>
              <a:gd name="connsiteY3" fmla="*/ 219853 h 4160266"/>
              <a:gd name="connsiteX4" fmla="*/ 5622716 w 5691073"/>
              <a:gd name="connsiteY4" fmla="*/ 1042262 h 4160266"/>
              <a:gd name="connsiteX5" fmla="*/ 5659499 w 5691073"/>
              <a:gd name="connsiteY5" fmla="*/ 2992278 h 4160266"/>
              <a:gd name="connsiteX6" fmla="*/ 4965633 w 5691073"/>
              <a:gd name="connsiteY6" fmla="*/ 3968851 h 4160266"/>
              <a:gd name="connsiteX7" fmla="*/ 1196226 w 5691073"/>
              <a:gd name="connsiteY7" fmla="*/ 4084262 h 4160266"/>
              <a:gd name="connsiteX8" fmla="*/ 53977 w 5691073"/>
              <a:gd name="connsiteY8" fmla="*/ 2958140 h 4160266"/>
              <a:gd name="connsiteX9" fmla="*/ 40385 w 5691073"/>
              <a:gd name="connsiteY9" fmla="*/ 1014013 h 4160266"/>
              <a:gd name="connsiteX10" fmla="*/ 101994 w 5691073"/>
              <a:gd name="connsiteY10" fmla="*/ 779462 h 4160266"/>
              <a:gd name="connsiteX0" fmla="*/ 101994 w 5691073"/>
              <a:gd name="connsiteY0" fmla="*/ 779462 h 4118103"/>
              <a:gd name="connsiteX1" fmla="*/ 1042743 w 5691073"/>
              <a:gd name="connsiteY1" fmla="*/ 83984 h 4118103"/>
              <a:gd name="connsiteX2" fmla="*/ 3783306 w 5691073"/>
              <a:gd name="connsiteY2" fmla="*/ 3514 h 4118103"/>
              <a:gd name="connsiteX3" fmla="*/ 5023460 w 5691073"/>
              <a:gd name="connsiteY3" fmla="*/ 219853 h 4118103"/>
              <a:gd name="connsiteX4" fmla="*/ 5622716 w 5691073"/>
              <a:gd name="connsiteY4" fmla="*/ 1042262 h 4118103"/>
              <a:gd name="connsiteX5" fmla="*/ 5659499 w 5691073"/>
              <a:gd name="connsiteY5" fmla="*/ 2992278 h 4118103"/>
              <a:gd name="connsiteX6" fmla="*/ 4965633 w 5691073"/>
              <a:gd name="connsiteY6" fmla="*/ 3968851 h 4118103"/>
              <a:gd name="connsiteX7" fmla="*/ 895136 w 5691073"/>
              <a:gd name="connsiteY7" fmla="*/ 4010144 h 4118103"/>
              <a:gd name="connsiteX8" fmla="*/ 53977 w 5691073"/>
              <a:gd name="connsiteY8" fmla="*/ 2958140 h 4118103"/>
              <a:gd name="connsiteX9" fmla="*/ 40385 w 5691073"/>
              <a:gd name="connsiteY9" fmla="*/ 1014013 h 4118103"/>
              <a:gd name="connsiteX10" fmla="*/ 101994 w 5691073"/>
              <a:gd name="connsiteY10" fmla="*/ 779462 h 4118103"/>
              <a:gd name="connsiteX0" fmla="*/ 101994 w 5691073"/>
              <a:gd name="connsiteY0" fmla="*/ 779462 h 4100043"/>
              <a:gd name="connsiteX1" fmla="*/ 1042743 w 5691073"/>
              <a:gd name="connsiteY1" fmla="*/ 83984 h 4100043"/>
              <a:gd name="connsiteX2" fmla="*/ 3783306 w 5691073"/>
              <a:gd name="connsiteY2" fmla="*/ 3514 h 4100043"/>
              <a:gd name="connsiteX3" fmla="*/ 5023460 w 5691073"/>
              <a:gd name="connsiteY3" fmla="*/ 219853 h 4100043"/>
              <a:gd name="connsiteX4" fmla="*/ 5622716 w 5691073"/>
              <a:gd name="connsiteY4" fmla="*/ 1042262 h 4100043"/>
              <a:gd name="connsiteX5" fmla="*/ 5659499 w 5691073"/>
              <a:gd name="connsiteY5" fmla="*/ 2992278 h 4100043"/>
              <a:gd name="connsiteX6" fmla="*/ 4965633 w 5691073"/>
              <a:gd name="connsiteY6" fmla="*/ 3968851 h 4100043"/>
              <a:gd name="connsiteX7" fmla="*/ 895136 w 5691073"/>
              <a:gd name="connsiteY7" fmla="*/ 4010144 h 4100043"/>
              <a:gd name="connsiteX8" fmla="*/ 53977 w 5691073"/>
              <a:gd name="connsiteY8" fmla="*/ 2958140 h 4100043"/>
              <a:gd name="connsiteX9" fmla="*/ 40385 w 5691073"/>
              <a:gd name="connsiteY9" fmla="*/ 1014013 h 4100043"/>
              <a:gd name="connsiteX10" fmla="*/ 101994 w 5691073"/>
              <a:gd name="connsiteY10" fmla="*/ 779462 h 4100043"/>
              <a:gd name="connsiteX0" fmla="*/ 101994 w 5691073"/>
              <a:gd name="connsiteY0" fmla="*/ 779462 h 4141298"/>
              <a:gd name="connsiteX1" fmla="*/ 1042743 w 5691073"/>
              <a:gd name="connsiteY1" fmla="*/ 83984 h 4141298"/>
              <a:gd name="connsiteX2" fmla="*/ 3783306 w 5691073"/>
              <a:gd name="connsiteY2" fmla="*/ 3514 h 4141298"/>
              <a:gd name="connsiteX3" fmla="*/ 5023460 w 5691073"/>
              <a:gd name="connsiteY3" fmla="*/ 219853 h 4141298"/>
              <a:gd name="connsiteX4" fmla="*/ 5622716 w 5691073"/>
              <a:gd name="connsiteY4" fmla="*/ 1042262 h 4141298"/>
              <a:gd name="connsiteX5" fmla="*/ 5659499 w 5691073"/>
              <a:gd name="connsiteY5" fmla="*/ 2992278 h 4141298"/>
              <a:gd name="connsiteX6" fmla="*/ 4776577 w 5691073"/>
              <a:gd name="connsiteY6" fmla="*/ 4013321 h 4141298"/>
              <a:gd name="connsiteX7" fmla="*/ 895136 w 5691073"/>
              <a:gd name="connsiteY7" fmla="*/ 4010144 h 4141298"/>
              <a:gd name="connsiteX8" fmla="*/ 53977 w 5691073"/>
              <a:gd name="connsiteY8" fmla="*/ 2958140 h 4141298"/>
              <a:gd name="connsiteX9" fmla="*/ 40385 w 5691073"/>
              <a:gd name="connsiteY9" fmla="*/ 1014013 h 4141298"/>
              <a:gd name="connsiteX10" fmla="*/ 101994 w 5691073"/>
              <a:gd name="connsiteY10" fmla="*/ 779462 h 4141298"/>
              <a:gd name="connsiteX0" fmla="*/ 101994 w 5691073"/>
              <a:gd name="connsiteY0" fmla="*/ 764537 h 4126373"/>
              <a:gd name="connsiteX1" fmla="*/ 1042743 w 5691073"/>
              <a:gd name="connsiteY1" fmla="*/ 69059 h 4126373"/>
              <a:gd name="connsiteX2" fmla="*/ 4056388 w 5691073"/>
              <a:gd name="connsiteY2" fmla="*/ 40471 h 4126373"/>
              <a:gd name="connsiteX3" fmla="*/ 5023460 w 5691073"/>
              <a:gd name="connsiteY3" fmla="*/ 204928 h 4126373"/>
              <a:gd name="connsiteX4" fmla="*/ 5622716 w 5691073"/>
              <a:gd name="connsiteY4" fmla="*/ 1027337 h 4126373"/>
              <a:gd name="connsiteX5" fmla="*/ 5659499 w 5691073"/>
              <a:gd name="connsiteY5" fmla="*/ 2977353 h 4126373"/>
              <a:gd name="connsiteX6" fmla="*/ 4776577 w 5691073"/>
              <a:gd name="connsiteY6" fmla="*/ 3998396 h 4126373"/>
              <a:gd name="connsiteX7" fmla="*/ 895136 w 5691073"/>
              <a:gd name="connsiteY7" fmla="*/ 3995219 h 4126373"/>
              <a:gd name="connsiteX8" fmla="*/ 53977 w 5691073"/>
              <a:gd name="connsiteY8" fmla="*/ 2943215 h 4126373"/>
              <a:gd name="connsiteX9" fmla="*/ 40385 w 5691073"/>
              <a:gd name="connsiteY9" fmla="*/ 999088 h 4126373"/>
              <a:gd name="connsiteX10" fmla="*/ 101994 w 5691073"/>
              <a:gd name="connsiteY10" fmla="*/ 764537 h 4126373"/>
              <a:gd name="connsiteX0" fmla="*/ 101994 w 5682191"/>
              <a:gd name="connsiteY0" fmla="*/ 769891 h 4131727"/>
              <a:gd name="connsiteX1" fmla="*/ 1042743 w 5682191"/>
              <a:gd name="connsiteY1" fmla="*/ 74413 h 4131727"/>
              <a:gd name="connsiteX2" fmla="*/ 4056388 w 5682191"/>
              <a:gd name="connsiteY2" fmla="*/ 45825 h 4131727"/>
              <a:gd name="connsiteX3" fmla="*/ 5170504 w 5682191"/>
              <a:gd name="connsiteY3" fmla="*/ 306635 h 4131727"/>
              <a:gd name="connsiteX4" fmla="*/ 5622716 w 5682191"/>
              <a:gd name="connsiteY4" fmla="*/ 1032691 h 4131727"/>
              <a:gd name="connsiteX5" fmla="*/ 5659499 w 5682191"/>
              <a:gd name="connsiteY5" fmla="*/ 2982707 h 4131727"/>
              <a:gd name="connsiteX6" fmla="*/ 4776577 w 5682191"/>
              <a:gd name="connsiteY6" fmla="*/ 4003750 h 4131727"/>
              <a:gd name="connsiteX7" fmla="*/ 895136 w 5682191"/>
              <a:gd name="connsiteY7" fmla="*/ 4000573 h 4131727"/>
              <a:gd name="connsiteX8" fmla="*/ 53977 w 5682191"/>
              <a:gd name="connsiteY8" fmla="*/ 2948569 h 4131727"/>
              <a:gd name="connsiteX9" fmla="*/ 40385 w 5682191"/>
              <a:gd name="connsiteY9" fmla="*/ 1004442 h 4131727"/>
              <a:gd name="connsiteX10" fmla="*/ 101994 w 5682191"/>
              <a:gd name="connsiteY10" fmla="*/ 769891 h 4131727"/>
              <a:gd name="connsiteX0" fmla="*/ 101994 w 5679893"/>
              <a:gd name="connsiteY0" fmla="*/ 769891 h 4131727"/>
              <a:gd name="connsiteX1" fmla="*/ 1042743 w 5679893"/>
              <a:gd name="connsiteY1" fmla="*/ 74413 h 4131727"/>
              <a:gd name="connsiteX2" fmla="*/ 4056388 w 5679893"/>
              <a:gd name="connsiteY2" fmla="*/ 45825 h 4131727"/>
              <a:gd name="connsiteX3" fmla="*/ 5170504 w 5679893"/>
              <a:gd name="connsiteY3" fmla="*/ 306635 h 4131727"/>
              <a:gd name="connsiteX4" fmla="*/ 5622716 w 5679893"/>
              <a:gd name="connsiteY4" fmla="*/ 1032691 h 4131727"/>
              <a:gd name="connsiteX5" fmla="*/ 5659499 w 5679893"/>
              <a:gd name="connsiteY5" fmla="*/ 2982707 h 4131727"/>
              <a:gd name="connsiteX6" fmla="*/ 4776577 w 5679893"/>
              <a:gd name="connsiteY6" fmla="*/ 4003750 h 4131727"/>
              <a:gd name="connsiteX7" fmla="*/ 895136 w 5679893"/>
              <a:gd name="connsiteY7" fmla="*/ 4000573 h 4131727"/>
              <a:gd name="connsiteX8" fmla="*/ 53977 w 5679893"/>
              <a:gd name="connsiteY8" fmla="*/ 2948569 h 4131727"/>
              <a:gd name="connsiteX9" fmla="*/ 40385 w 5679893"/>
              <a:gd name="connsiteY9" fmla="*/ 1004442 h 4131727"/>
              <a:gd name="connsiteX10" fmla="*/ 101994 w 5679893"/>
              <a:gd name="connsiteY10" fmla="*/ 769891 h 4131727"/>
              <a:gd name="connsiteX0" fmla="*/ 115998 w 5679893"/>
              <a:gd name="connsiteY0" fmla="*/ 604165 h 4121649"/>
              <a:gd name="connsiteX1" fmla="*/ 1042743 w 5679893"/>
              <a:gd name="connsiteY1" fmla="*/ 64335 h 4121649"/>
              <a:gd name="connsiteX2" fmla="*/ 4056388 w 5679893"/>
              <a:gd name="connsiteY2" fmla="*/ 35747 h 4121649"/>
              <a:gd name="connsiteX3" fmla="*/ 5170504 w 5679893"/>
              <a:gd name="connsiteY3" fmla="*/ 296557 h 4121649"/>
              <a:gd name="connsiteX4" fmla="*/ 5622716 w 5679893"/>
              <a:gd name="connsiteY4" fmla="*/ 1022613 h 4121649"/>
              <a:gd name="connsiteX5" fmla="*/ 5659499 w 5679893"/>
              <a:gd name="connsiteY5" fmla="*/ 2972629 h 4121649"/>
              <a:gd name="connsiteX6" fmla="*/ 4776577 w 5679893"/>
              <a:gd name="connsiteY6" fmla="*/ 3993672 h 4121649"/>
              <a:gd name="connsiteX7" fmla="*/ 895136 w 5679893"/>
              <a:gd name="connsiteY7" fmla="*/ 3990495 h 4121649"/>
              <a:gd name="connsiteX8" fmla="*/ 53977 w 5679893"/>
              <a:gd name="connsiteY8" fmla="*/ 2938491 h 4121649"/>
              <a:gd name="connsiteX9" fmla="*/ 40385 w 5679893"/>
              <a:gd name="connsiteY9" fmla="*/ 994364 h 4121649"/>
              <a:gd name="connsiteX10" fmla="*/ 115998 w 5679893"/>
              <a:gd name="connsiteY10" fmla="*/ 604165 h 4121649"/>
              <a:gd name="connsiteX0" fmla="*/ 115998 w 5679893"/>
              <a:gd name="connsiteY0" fmla="*/ 638520 h 4156004"/>
              <a:gd name="connsiteX1" fmla="*/ 1028739 w 5679893"/>
              <a:gd name="connsiteY1" fmla="*/ 46807 h 4156004"/>
              <a:gd name="connsiteX2" fmla="*/ 4056388 w 5679893"/>
              <a:gd name="connsiteY2" fmla="*/ 70102 h 4156004"/>
              <a:gd name="connsiteX3" fmla="*/ 5170504 w 5679893"/>
              <a:gd name="connsiteY3" fmla="*/ 330912 h 4156004"/>
              <a:gd name="connsiteX4" fmla="*/ 5622716 w 5679893"/>
              <a:gd name="connsiteY4" fmla="*/ 1056968 h 4156004"/>
              <a:gd name="connsiteX5" fmla="*/ 5659499 w 5679893"/>
              <a:gd name="connsiteY5" fmla="*/ 3006984 h 4156004"/>
              <a:gd name="connsiteX6" fmla="*/ 4776577 w 5679893"/>
              <a:gd name="connsiteY6" fmla="*/ 4028027 h 4156004"/>
              <a:gd name="connsiteX7" fmla="*/ 895136 w 5679893"/>
              <a:gd name="connsiteY7" fmla="*/ 4024850 h 4156004"/>
              <a:gd name="connsiteX8" fmla="*/ 53977 w 5679893"/>
              <a:gd name="connsiteY8" fmla="*/ 2972846 h 4156004"/>
              <a:gd name="connsiteX9" fmla="*/ 40385 w 5679893"/>
              <a:gd name="connsiteY9" fmla="*/ 1028719 h 4156004"/>
              <a:gd name="connsiteX10" fmla="*/ 115998 w 5679893"/>
              <a:gd name="connsiteY10" fmla="*/ 638520 h 4156004"/>
              <a:gd name="connsiteX0" fmla="*/ 115998 w 5679893"/>
              <a:gd name="connsiteY0" fmla="*/ 646291 h 4163775"/>
              <a:gd name="connsiteX1" fmla="*/ 1028739 w 5679893"/>
              <a:gd name="connsiteY1" fmla="*/ 54578 h 4163775"/>
              <a:gd name="connsiteX2" fmla="*/ 4056388 w 5679893"/>
              <a:gd name="connsiteY2" fmla="*/ 77873 h 4163775"/>
              <a:gd name="connsiteX3" fmla="*/ 5170504 w 5679893"/>
              <a:gd name="connsiteY3" fmla="*/ 338683 h 4163775"/>
              <a:gd name="connsiteX4" fmla="*/ 5622716 w 5679893"/>
              <a:gd name="connsiteY4" fmla="*/ 1064739 h 4163775"/>
              <a:gd name="connsiteX5" fmla="*/ 5659499 w 5679893"/>
              <a:gd name="connsiteY5" fmla="*/ 3014755 h 4163775"/>
              <a:gd name="connsiteX6" fmla="*/ 4776577 w 5679893"/>
              <a:gd name="connsiteY6" fmla="*/ 4035798 h 4163775"/>
              <a:gd name="connsiteX7" fmla="*/ 895136 w 5679893"/>
              <a:gd name="connsiteY7" fmla="*/ 4032621 h 4163775"/>
              <a:gd name="connsiteX8" fmla="*/ 53977 w 5679893"/>
              <a:gd name="connsiteY8" fmla="*/ 2980617 h 4163775"/>
              <a:gd name="connsiteX9" fmla="*/ 40385 w 5679893"/>
              <a:gd name="connsiteY9" fmla="*/ 1036490 h 4163775"/>
              <a:gd name="connsiteX10" fmla="*/ 115998 w 5679893"/>
              <a:gd name="connsiteY10" fmla="*/ 646291 h 4163775"/>
              <a:gd name="connsiteX0" fmla="*/ 115998 w 5679893"/>
              <a:gd name="connsiteY0" fmla="*/ 646291 h 4205152"/>
              <a:gd name="connsiteX1" fmla="*/ 1028739 w 5679893"/>
              <a:gd name="connsiteY1" fmla="*/ 54578 h 4205152"/>
              <a:gd name="connsiteX2" fmla="*/ 4056388 w 5679893"/>
              <a:gd name="connsiteY2" fmla="*/ 77873 h 4205152"/>
              <a:gd name="connsiteX3" fmla="*/ 5170504 w 5679893"/>
              <a:gd name="connsiteY3" fmla="*/ 338683 h 4205152"/>
              <a:gd name="connsiteX4" fmla="*/ 5622716 w 5679893"/>
              <a:gd name="connsiteY4" fmla="*/ 1064739 h 4205152"/>
              <a:gd name="connsiteX5" fmla="*/ 5659499 w 5679893"/>
              <a:gd name="connsiteY5" fmla="*/ 3014755 h 4205152"/>
              <a:gd name="connsiteX6" fmla="*/ 4776577 w 5679893"/>
              <a:gd name="connsiteY6" fmla="*/ 4035798 h 4205152"/>
              <a:gd name="connsiteX7" fmla="*/ 860126 w 5679893"/>
              <a:gd name="connsiteY7" fmla="*/ 4099327 h 4205152"/>
              <a:gd name="connsiteX8" fmla="*/ 53977 w 5679893"/>
              <a:gd name="connsiteY8" fmla="*/ 2980617 h 4205152"/>
              <a:gd name="connsiteX9" fmla="*/ 40385 w 5679893"/>
              <a:gd name="connsiteY9" fmla="*/ 1036490 h 4205152"/>
              <a:gd name="connsiteX10" fmla="*/ 115998 w 5679893"/>
              <a:gd name="connsiteY10" fmla="*/ 646291 h 4205152"/>
              <a:gd name="connsiteX0" fmla="*/ 115998 w 5679893"/>
              <a:gd name="connsiteY0" fmla="*/ 646291 h 4171293"/>
              <a:gd name="connsiteX1" fmla="*/ 1028739 w 5679893"/>
              <a:gd name="connsiteY1" fmla="*/ 54578 h 4171293"/>
              <a:gd name="connsiteX2" fmla="*/ 4056388 w 5679893"/>
              <a:gd name="connsiteY2" fmla="*/ 77873 h 4171293"/>
              <a:gd name="connsiteX3" fmla="*/ 5170504 w 5679893"/>
              <a:gd name="connsiteY3" fmla="*/ 338683 h 4171293"/>
              <a:gd name="connsiteX4" fmla="*/ 5622716 w 5679893"/>
              <a:gd name="connsiteY4" fmla="*/ 1064739 h 4171293"/>
              <a:gd name="connsiteX5" fmla="*/ 5659499 w 5679893"/>
              <a:gd name="connsiteY5" fmla="*/ 3014755 h 4171293"/>
              <a:gd name="connsiteX6" fmla="*/ 4776577 w 5679893"/>
              <a:gd name="connsiteY6" fmla="*/ 4035798 h 4171293"/>
              <a:gd name="connsiteX7" fmla="*/ 860126 w 5679893"/>
              <a:gd name="connsiteY7" fmla="*/ 4099327 h 4171293"/>
              <a:gd name="connsiteX8" fmla="*/ 53977 w 5679893"/>
              <a:gd name="connsiteY8" fmla="*/ 2980617 h 4171293"/>
              <a:gd name="connsiteX9" fmla="*/ 40385 w 5679893"/>
              <a:gd name="connsiteY9" fmla="*/ 1036490 h 4171293"/>
              <a:gd name="connsiteX10" fmla="*/ 115998 w 5679893"/>
              <a:gd name="connsiteY10" fmla="*/ 646291 h 4171293"/>
              <a:gd name="connsiteX0" fmla="*/ 113492 w 5677387"/>
              <a:gd name="connsiteY0" fmla="*/ 646291 h 4187979"/>
              <a:gd name="connsiteX1" fmla="*/ 1026233 w 5677387"/>
              <a:gd name="connsiteY1" fmla="*/ 54578 h 4187979"/>
              <a:gd name="connsiteX2" fmla="*/ 4053882 w 5677387"/>
              <a:gd name="connsiteY2" fmla="*/ 77873 h 4187979"/>
              <a:gd name="connsiteX3" fmla="*/ 5167998 w 5677387"/>
              <a:gd name="connsiteY3" fmla="*/ 338683 h 4187979"/>
              <a:gd name="connsiteX4" fmla="*/ 5620210 w 5677387"/>
              <a:gd name="connsiteY4" fmla="*/ 1064739 h 4187979"/>
              <a:gd name="connsiteX5" fmla="*/ 5656993 w 5677387"/>
              <a:gd name="connsiteY5" fmla="*/ 3014755 h 4187979"/>
              <a:gd name="connsiteX6" fmla="*/ 4774071 w 5677387"/>
              <a:gd name="connsiteY6" fmla="*/ 4035798 h 4187979"/>
              <a:gd name="connsiteX7" fmla="*/ 857620 w 5677387"/>
              <a:gd name="connsiteY7" fmla="*/ 4099327 h 4187979"/>
              <a:gd name="connsiteX8" fmla="*/ 58473 w 5677387"/>
              <a:gd name="connsiteY8" fmla="*/ 3225207 h 4187979"/>
              <a:gd name="connsiteX9" fmla="*/ 37879 w 5677387"/>
              <a:gd name="connsiteY9" fmla="*/ 1036490 h 4187979"/>
              <a:gd name="connsiteX10" fmla="*/ 113492 w 5677387"/>
              <a:gd name="connsiteY10" fmla="*/ 646291 h 4187979"/>
              <a:gd name="connsiteX0" fmla="*/ 92830 w 5656725"/>
              <a:gd name="connsiteY0" fmla="*/ 646291 h 4187979"/>
              <a:gd name="connsiteX1" fmla="*/ 1005571 w 5656725"/>
              <a:gd name="connsiteY1" fmla="*/ 54578 h 4187979"/>
              <a:gd name="connsiteX2" fmla="*/ 4033220 w 5656725"/>
              <a:gd name="connsiteY2" fmla="*/ 77873 h 4187979"/>
              <a:gd name="connsiteX3" fmla="*/ 5147336 w 5656725"/>
              <a:gd name="connsiteY3" fmla="*/ 338683 h 4187979"/>
              <a:gd name="connsiteX4" fmla="*/ 5599548 w 5656725"/>
              <a:gd name="connsiteY4" fmla="*/ 1064739 h 4187979"/>
              <a:gd name="connsiteX5" fmla="*/ 5636331 w 5656725"/>
              <a:gd name="connsiteY5" fmla="*/ 3014755 h 4187979"/>
              <a:gd name="connsiteX6" fmla="*/ 4753409 w 5656725"/>
              <a:gd name="connsiteY6" fmla="*/ 4035798 h 4187979"/>
              <a:gd name="connsiteX7" fmla="*/ 836958 w 5656725"/>
              <a:gd name="connsiteY7" fmla="*/ 4099327 h 4187979"/>
              <a:gd name="connsiteX8" fmla="*/ 37811 w 5656725"/>
              <a:gd name="connsiteY8" fmla="*/ 3225207 h 4187979"/>
              <a:gd name="connsiteX9" fmla="*/ 17217 w 5656725"/>
              <a:gd name="connsiteY9" fmla="*/ 1036490 h 4187979"/>
              <a:gd name="connsiteX10" fmla="*/ 92830 w 5656725"/>
              <a:gd name="connsiteY10" fmla="*/ 646291 h 418797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 name="connsiteX0" fmla="*/ 64821 w 5656725"/>
              <a:gd name="connsiteY0" fmla="*/ 638521 h 4180209"/>
              <a:gd name="connsiteX1" fmla="*/ 1005571 w 5656725"/>
              <a:gd name="connsiteY1" fmla="*/ 46808 h 4180209"/>
              <a:gd name="connsiteX2" fmla="*/ 4033220 w 5656725"/>
              <a:gd name="connsiteY2" fmla="*/ 70103 h 4180209"/>
              <a:gd name="connsiteX3" fmla="*/ 5147336 w 5656725"/>
              <a:gd name="connsiteY3" fmla="*/ 330913 h 4180209"/>
              <a:gd name="connsiteX4" fmla="*/ 5599548 w 5656725"/>
              <a:gd name="connsiteY4" fmla="*/ 1056969 h 4180209"/>
              <a:gd name="connsiteX5" fmla="*/ 5636331 w 5656725"/>
              <a:gd name="connsiteY5" fmla="*/ 3006985 h 4180209"/>
              <a:gd name="connsiteX6" fmla="*/ 4753409 w 5656725"/>
              <a:gd name="connsiteY6" fmla="*/ 4028028 h 4180209"/>
              <a:gd name="connsiteX7" fmla="*/ 836958 w 5656725"/>
              <a:gd name="connsiteY7" fmla="*/ 4091557 h 4180209"/>
              <a:gd name="connsiteX8" fmla="*/ 37811 w 5656725"/>
              <a:gd name="connsiteY8" fmla="*/ 3217437 h 4180209"/>
              <a:gd name="connsiteX9" fmla="*/ 17217 w 5656725"/>
              <a:gd name="connsiteY9" fmla="*/ 1028720 h 4180209"/>
              <a:gd name="connsiteX10" fmla="*/ 64821 w 5656725"/>
              <a:gd name="connsiteY10" fmla="*/ 638521 h 418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25" h="4180209">
                <a:moveTo>
                  <a:pt x="64821" y="638521"/>
                </a:moveTo>
                <a:cubicBezTo>
                  <a:pt x="171780" y="254168"/>
                  <a:pt x="344171" y="141544"/>
                  <a:pt x="1005571" y="46808"/>
                </a:cubicBezTo>
                <a:cubicBezTo>
                  <a:pt x="1666971" y="-47928"/>
                  <a:pt x="3342926" y="22752"/>
                  <a:pt x="4033220" y="70103"/>
                </a:cubicBezTo>
                <a:cubicBezTo>
                  <a:pt x="4723514" y="117454"/>
                  <a:pt x="4886281" y="166435"/>
                  <a:pt x="5147336" y="330913"/>
                </a:cubicBezTo>
                <a:cubicBezTo>
                  <a:pt x="5408391" y="495391"/>
                  <a:pt x="5525051" y="714722"/>
                  <a:pt x="5599548" y="1056969"/>
                </a:cubicBezTo>
                <a:cubicBezTo>
                  <a:pt x="5674045" y="1399216"/>
                  <a:pt x="5663515" y="2378679"/>
                  <a:pt x="5636331" y="3006985"/>
                </a:cubicBezTo>
                <a:cubicBezTo>
                  <a:pt x="5612577" y="3556514"/>
                  <a:pt x="5553304" y="3847266"/>
                  <a:pt x="4753409" y="4028028"/>
                </a:cubicBezTo>
                <a:cubicBezTo>
                  <a:pt x="3953514" y="4208790"/>
                  <a:pt x="1622891" y="4226656"/>
                  <a:pt x="836958" y="4091557"/>
                </a:cubicBezTo>
                <a:cubicBezTo>
                  <a:pt x="51025" y="3956459"/>
                  <a:pt x="92199" y="3656383"/>
                  <a:pt x="37811" y="3217437"/>
                </a:cubicBezTo>
                <a:cubicBezTo>
                  <a:pt x="-15397" y="2556816"/>
                  <a:pt x="-2727" y="1784190"/>
                  <a:pt x="17217" y="1028720"/>
                </a:cubicBezTo>
                <a:cubicBezTo>
                  <a:pt x="20843" y="896055"/>
                  <a:pt x="44457" y="741654"/>
                  <a:pt x="64821" y="638521"/>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grpSp>
        <p:nvGrpSpPr>
          <p:cNvPr id="12" name="Group 11">
            <a:extLst>
              <a:ext uri="{FF2B5EF4-FFF2-40B4-BE49-F238E27FC236}">
                <a16:creationId xmlns:a16="http://schemas.microsoft.com/office/drawing/2014/main" id="{D45FAFE8-C84C-7446-D6AC-C53587F6A133}"/>
              </a:ext>
            </a:extLst>
          </p:cNvPr>
          <p:cNvGrpSpPr/>
          <p:nvPr/>
        </p:nvGrpSpPr>
        <p:grpSpPr>
          <a:xfrm>
            <a:off x="9502008" y="333512"/>
            <a:ext cx="834682" cy="869275"/>
            <a:chOff x="8854711" y="1237086"/>
            <a:chExt cx="930740" cy="969313"/>
          </a:xfrm>
        </p:grpSpPr>
        <p:sp>
          <p:nvSpPr>
            <p:cNvPr id="13" name="Freeform 12">
              <a:extLst>
                <a:ext uri="{FF2B5EF4-FFF2-40B4-BE49-F238E27FC236}">
                  <a16:creationId xmlns:a16="http://schemas.microsoft.com/office/drawing/2014/main" id="{18ABCFD3-E6E9-7E49-AA27-FF337AC65F31}"/>
                </a:ext>
              </a:extLst>
            </p:cNvPr>
            <p:cNvSpPr/>
            <p:nvPr/>
          </p:nvSpPr>
          <p:spPr>
            <a:xfrm>
              <a:off x="8854711" y="1237086"/>
              <a:ext cx="930740" cy="969313"/>
            </a:xfrm>
            <a:custGeom>
              <a:avLst/>
              <a:gdLst>
                <a:gd name="connsiteX0" fmla="*/ 920837 w 930740"/>
                <a:gd name="connsiteY0" fmla="*/ 519338 h 969313"/>
                <a:gd name="connsiteX1" fmla="*/ 873963 w 930740"/>
                <a:gd name="connsiteY1" fmla="*/ 480204 h 969313"/>
                <a:gd name="connsiteX2" fmla="*/ 871549 w 930740"/>
                <a:gd name="connsiteY2" fmla="*/ 440943 h 969313"/>
                <a:gd name="connsiteX3" fmla="*/ 860878 w 930740"/>
                <a:gd name="connsiteY3" fmla="*/ 395202 h 969313"/>
                <a:gd name="connsiteX4" fmla="*/ 787837 w 930740"/>
                <a:gd name="connsiteY4" fmla="*/ 289743 h 969313"/>
                <a:gd name="connsiteX5" fmla="*/ 672240 w 930740"/>
                <a:gd name="connsiteY5" fmla="*/ 243875 h 969313"/>
                <a:gd name="connsiteX6" fmla="*/ 757096 w 930740"/>
                <a:gd name="connsiteY6" fmla="*/ 89880 h 969313"/>
                <a:gd name="connsiteX7" fmla="*/ 761033 w 930740"/>
                <a:gd name="connsiteY7" fmla="*/ 56082 h 969313"/>
                <a:gd name="connsiteX8" fmla="*/ 762431 w 930740"/>
                <a:gd name="connsiteY8" fmla="*/ 42360 h 969313"/>
                <a:gd name="connsiteX9" fmla="*/ 766496 w 930740"/>
                <a:gd name="connsiteY9" fmla="*/ 49 h 969313"/>
                <a:gd name="connsiteX10" fmla="*/ 675162 w 930740"/>
                <a:gd name="connsiteY10" fmla="*/ 7673 h 969313"/>
                <a:gd name="connsiteX11" fmla="*/ 642134 w 930740"/>
                <a:gd name="connsiteY11" fmla="*/ 16567 h 969313"/>
                <a:gd name="connsiteX12" fmla="*/ 516120 w 930740"/>
                <a:gd name="connsiteY12" fmla="*/ 114656 h 969313"/>
                <a:gd name="connsiteX13" fmla="*/ 480680 w 930740"/>
                <a:gd name="connsiteY13" fmla="*/ 235743 h 969313"/>
                <a:gd name="connsiteX14" fmla="*/ 331420 w 930740"/>
                <a:gd name="connsiteY14" fmla="*/ 176407 h 969313"/>
                <a:gd name="connsiteX15" fmla="*/ 212521 w 930740"/>
                <a:gd name="connsiteY15" fmla="*/ 188731 h 969313"/>
                <a:gd name="connsiteX16" fmla="*/ 97940 w 930740"/>
                <a:gd name="connsiteY16" fmla="*/ 295461 h 969313"/>
                <a:gd name="connsiteX17" fmla="*/ 90191 w 930740"/>
                <a:gd name="connsiteY17" fmla="*/ 311216 h 969313"/>
                <a:gd name="connsiteX18" fmla="*/ 87778 w 930740"/>
                <a:gd name="connsiteY18" fmla="*/ 324938 h 969313"/>
                <a:gd name="connsiteX19" fmla="*/ 22612 w 930740"/>
                <a:gd name="connsiteY19" fmla="*/ 348952 h 969313"/>
                <a:gd name="connsiteX20" fmla="*/ 0 w 930740"/>
                <a:gd name="connsiteY20" fmla="*/ 415277 h 969313"/>
                <a:gd name="connsiteX21" fmla="*/ 2922 w 930740"/>
                <a:gd name="connsiteY21" fmla="*/ 577531 h 969313"/>
                <a:gd name="connsiteX22" fmla="*/ 73169 w 930740"/>
                <a:gd name="connsiteY22" fmla="*/ 660628 h 969313"/>
                <a:gd name="connsiteX23" fmla="*/ 82696 w 930740"/>
                <a:gd name="connsiteY23" fmla="*/ 662915 h 969313"/>
                <a:gd name="connsiteX24" fmla="*/ 133000 w 930740"/>
                <a:gd name="connsiteY24" fmla="*/ 792261 h 969313"/>
                <a:gd name="connsiteX25" fmla="*/ 228018 w 930740"/>
                <a:gd name="connsiteY25" fmla="*/ 908774 h 969313"/>
                <a:gd name="connsiteX26" fmla="*/ 343107 w 930740"/>
                <a:gd name="connsiteY26" fmla="*/ 931390 h 969313"/>
                <a:gd name="connsiteX27" fmla="*/ 369656 w 930740"/>
                <a:gd name="connsiteY27" fmla="*/ 927705 h 969313"/>
                <a:gd name="connsiteX28" fmla="*/ 404335 w 930740"/>
                <a:gd name="connsiteY28" fmla="*/ 942190 h 969313"/>
                <a:gd name="connsiteX29" fmla="*/ 483220 w 930740"/>
                <a:gd name="connsiteY29" fmla="*/ 969254 h 969313"/>
                <a:gd name="connsiteX30" fmla="*/ 495923 w 930740"/>
                <a:gd name="connsiteY30" fmla="*/ 968491 h 969313"/>
                <a:gd name="connsiteX31" fmla="*/ 594117 w 930740"/>
                <a:gd name="connsiteY31" fmla="*/ 936600 h 969313"/>
                <a:gd name="connsiteX32" fmla="*/ 719241 w 930740"/>
                <a:gd name="connsiteY32" fmla="*/ 828981 h 969313"/>
                <a:gd name="connsiteX33" fmla="*/ 742106 w 930740"/>
                <a:gd name="connsiteY33" fmla="*/ 800901 h 969313"/>
                <a:gd name="connsiteX34" fmla="*/ 748585 w 930740"/>
                <a:gd name="connsiteY34" fmla="*/ 792515 h 969313"/>
                <a:gd name="connsiteX35" fmla="*/ 760144 w 930740"/>
                <a:gd name="connsiteY35" fmla="*/ 794929 h 969313"/>
                <a:gd name="connsiteX36" fmla="*/ 856560 w 930740"/>
                <a:gd name="connsiteY36" fmla="*/ 742962 h 969313"/>
                <a:gd name="connsiteX37" fmla="*/ 925664 w 930740"/>
                <a:gd name="connsiteY37" fmla="*/ 582233 h 969313"/>
                <a:gd name="connsiteX38" fmla="*/ 920837 w 930740"/>
                <a:gd name="connsiteY38" fmla="*/ 519338 h 96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30740" h="969313">
                  <a:moveTo>
                    <a:pt x="920837" y="519338"/>
                  </a:moveTo>
                  <a:cubicBezTo>
                    <a:pt x="910674" y="501042"/>
                    <a:pt x="895049" y="486938"/>
                    <a:pt x="873963" y="480204"/>
                  </a:cubicBezTo>
                  <a:cubicBezTo>
                    <a:pt x="873201" y="467498"/>
                    <a:pt x="872439" y="454793"/>
                    <a:pt x="871549" y="440943"/>
                  </a:cubicBezTo>
                  <a:cubicBezTo>
                    <a:pt x="869771" y="425061"/>
                    <a:pt x="865833" y="410068"/>
                    <a:pt x="860878" y="395202"/>
                  </a:cubicBezTo>
                  <a:cubicBezTo>
                    <a:pt x="845889" y="349334"/>
                    <a:pt x="822262" y="314901"/>
                    <a:pt x="787837" y="289743"/>
                  </a:cubicBezTo>
                  <a:cubicBezTo>
                    <a:pt x="754428" y="265729"/>
                    <a:pt x="716573" y="250101"/>
                    <a:pt x="672240" y="243875"/>
                  </a:cubicBezTo>
                  <a:cubicBezTo>
                    <a:pt x="718605" y="208807"/>
                    <a:pt x="746044" y="158491"/>
                    <a:pt x="757096" y="89880"/>
                  </a:cubicBezTo>
                  <a:cubicBezTo>
                    <a:pt x="759509" y="78317"/>
                    <a:pt x="759636" y="67644"/>
                    <a:pt x="761033" y="56082"/>
                  </a:cubicBezTo>
                  <a:cubicBezTo>
                    <a:pt x="762176" y="51889"/>
                    <a:pt x="762303" y="46553"/>
                    <a:pt x="762431" y="42360"/>
                  </a:cubicBezTo>
                  <a:lnTo>
                    <a:pt x="766496" y="49"/>
                  </a:lnTo>
                  <a:cubicBezTo>
                    <a:pt x="766496" y="49"/>
                    <a:pt x="711365" y="-1095"/>
                    <a:pt x="675162" y="7673"/>
                  </a:cubicBezTo>
                  <a:cubicBezTo>
                    <a:pt x="664491" y="9578"/>
                    <a:pt x="653821" y="12501"/>
                    <a:pt x="642134" y="16567"/>
                  </a:cubicBezTo>
                  <a:cubicBezTo>
                    <a:pt x="584462" y="35498"/>
                    <a:pt x="542416" y="69550"/>
                    <a:pt x="516120" y="114656"/>
                  </a:cubicBezTo>
                  <a:cubicBezTo>
                    <a:pt x="491985" y="156585"/>
                    <a:pt x="484617" y="200929"/>
                    <a:pt x="480680" y="235743"/>
                  </a:cubicBezTo>
                  <a:cubicBezTo>
                    <a:pt x="430503" y="203978"/>
                    <a:pt x="382105" y="184920"/>
                    <a:pt x="331420" y="176407"/>
                  </a:cubicBezTo>
                  <a:cubicBezTo>
                    <a:pt x="289119" y="170181"/>
                    <a:pt x="249867" y="173611"/>
                    <a:pt x="212521" y="188731"/>
                  </a:cubicBezTo>
                  <a:cubicBezTo>
                    <a:pt x="164376" y="207917"/>
                    <a:pt x="126522" y="244129"/>
                    <a:pt x="97940" y="295461"/>
                  </a:cubicBezTo>
                  <a:cubicBezTo>
                    <a:pt x="95654" y="300670"/>
                    <a:pt x="92478" y="306007"/>
                    <a:pt x="90191" y="311216"/>
                  </a:cubicBezTo>
                  <a:lnTo>
                    <a:pt x="87778" y="324938"/>
                  </a:lnTo>
                  <a:cubicBezTo>
                    <a:pt x="56020" y="322143"/>
                    <a:pt x="34552" y="336501"/>
                    <a:pt x="22612" y="348952"/>
                  </a:cubicBezTo>
                  <a:cubicBezTo>
                    <a:pt x="-126" y="373856"/>
                    <a:pt x="254" y="404604"/>
                    <a:pt x="0" y="415277"/>
                  </a:cubicBezTo>
                  <a:cubicBezTo>
                    <a:pt x="0" y="415277"/>
                    <a:pt x="2541" y="543607"/>
                    <a:pt x="2922" y="577531"/>
                  </a:cubicBezTo>
                  <a:cubicBezTo>
                    <a:pt x="4192" y="618952"/>
                    <a:pt x="32139" y="652369"/>
                    <a:pt x="73169" y="660628"/>
                  </a:cubicBezTo>
                  <a:cubicBezTo>
                    <a:pt x="76345" y="661771"/>
                    <a:pt x="79521" y="661771"/>
                    <a:pt x="82696" y="662915"/>
                  </a:cubicBezTo>
                  <a:cubicBezTo>
                    <a:pt x="96543" y="710943"/>
                    <a:pt x="113691" y="753635"/>
                    <a:pt x="133000" y="792261"/>
                  </a:cubicBezTo>
                  <a:cubicBezTo>
                    <a:pt x="152309" y="829743"/>
                    <a:pt x="180001" y="875865"/>
                    <a:pt x="228018" y="908774"/>
                  </a:cubicBezTo>
                  <a:cubicBezTo>
                    <a:pt x="263586" y="932788"/>
                    <a:pt x="302584" y="941047"/>
                    <a:pt x="343107" y="931390"/>
                  </a:cubicBezTo>
                  <a:cubicBezTo>
                    <a:pt x="351618" y="929484"/>
                    <a:pt x="360129" y="928595"/>
                    <a:pt x="369656" y="927705"/>
                  </a:cubicBezTo>
                  <a:cubicBezTo>
                    <a:pt x="380326" y="926816"/>
                    <a:pt x="390743" y="932407"/>
                    <a:pt x="404335" y="942190"/>
                  </a:cubicBezTo>
                  <a:cubicBezTo>
                    <a:pt x="427327" y="959597"/>
                    <a:pt x="453622" y="968618"/>
                    <a:pt x="483220" y="969254"/>
                  </a:cubicBezTo>
                  <a:cubicBezTo>
                    <a:pt x="487412" y="969381"/>
                    <a:pt x="491731" y="969381"/>
                    <a:pt x="495923" y="968491"/>
                  </a:cubicBezTo>
                  <a:cubicBezTo>
                    <a:pt x="528823" y="965950"/>
                    <a:pt x="559819" y="956040"/>
                    <a:pt x="594117" y="936600"/>
                  </a:cubicBezTo>
                  <a:cubicBezTo>
                    <a:pt x="637053" y="912077"/>
                    <a:pt x="675924" y="878915"/>
                    <a:pt x="719241" y="828981"/>
                  </a:cubicBezTo>
                  <a:cubicBezTo>
                    <a:pt x="727879" y="818562"/>
                    <a:pt x="735500" y="809160"/>
                    <a:pt x="742106" y="800901"/>
                  </a:cubicBezTo>
                  <a:lnTo>
                    <a:pt x="748585" y="792515"/>
                  </a:lnTo>
                  <a:lnTo>
                    <a:pt x="760144" y="794929"/>
                  </a:lnTo>
                  <a:cubicBezTo>
                    <a:pt x="803461" y="802171"/>
                    <a:pt x="837759" y="783875"/>
                    <a:pt x="856560" y="742962"/>
                  </a:cubicBezTo>
                  <a:cubicBezTo>
                    <a:pt x="866595" y="721997"/>
                    <a:pt x="916644" y="606501"/>
                    <a:pt x="925664" y="582233"/>
                  </a:cubicBezTo>
                  <a:cubicBezTo>
                    <a:pt x="933793" y="561903"/>
                    <a:pt x="932142" y="538651"/>
                    <a:pt x="920837" y="519338"/>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82AE5995-DF81-A815-19E8-53191587A781}"/>
                </a:ext>
              </a:extLst>
            </p:cNvPr>
            <p:cNvSpPr/>
            <p:nvPr/>
          </p:nvSpPr>
          <p:spPr>
            <a:xfrm>
              <a:off x="8969291" y="1449985"/>
              <a:ext cx="721283" cy="717496"/>
            </a:xfrm>
            <a:custGeom>
              <a:avLst/>
              <a:gdLst>
                <a:gd name="connsiteX0" fmla="*/ 393918 w 721283"/>
                <a:gd name="connsiteY0" fmla="*/ 466280 h 717496"/>
                <a:gd name="connsiteX1" fmla="*/ 398364 w 721283"/>
                <a:gd name="connsiteY1" fmla="*/ 254345 h 717496"/>
                <a:gd name="connsiteX2" fmla="*/ 720637 w 721283"/>
                <a:gd name="connsiteY2" fmla="*/ 298181 h 717496"/>
                <a:gd name="connsiteX3" fmla="*/ 710095 w 721283"/>
                <a:gd name="connsiteY3" fmla="*/ 194120 h 717496"/>
                <a:gd name="connsiteX4" fmla="*/ 651534 w 721283"/>
                <a:gd name="connsiteY4" fmla="*/ 108101 h 717496"/>
                <a:gd name="connsiteX5" fmla="*/ 522091 w 721283"/>
                <a:gd name="connsiteY5" fmla="*/ 67188 h 717496"/>
                <a:gd name="connsiteX6" fmla="*/ 393537 w 721283"/>
                <a:gd name="connsiteY6" fmla="*/ 83578 h 717496"/>
                <a:gd name="connsiteX7" fmla="*/ 381977 w 721283"/>
                <a:gd name="connsiteY7" fmla="*/ 80148 h 717496"/>
                <a:gd name="connsiteX8" fmla="*/ 214045 w 721283"/>
                <a:gd name="connsiteY8" fmla="*/ 2388 h 717496"/>
                <a:gd name="connsiteX9" fmla="*/ 116359 w 721283"/>
                <a:gd name="connsiteY9" fmla="*/ 12044 h 717496"/>
                <a:gd name="connsiteX10" fmla="*/ 22357 w 721283"/>
                <a:gd name="connsiteY10" fmla="*/ 101240 h 717496"/>
                <a:gd name="connsiteX11" fmla="*/ 0 w 721283"/>
                <a:gd name="connsiteY11" fmla="*/ 155875 h 717496"/>
                <a:gd name="connsiteX12" fmla="*/ 305506 w 721283"/>
                <a:gd name="connsiteY12" fmla="*/ 241767 h 717496"/>
                <a:gd name="connsiteX13" fmla="*/ 227129 w 721283"/>
                <a:gd name="connsiteY13" fmla="*/ 441503 h 717496"/>
                <a:gd name="connsiteX14" fmla="*/ 889 w 721283"/>
                <a:gd name="connsiteY14" fmla="*/ 416600 h 717496"/>
                <a:gd name="connsiteX15" fmla="*/ 56147 w 721283"/>
                <a:gd name="connsiteY15" fmla="*/ 561955 h 717496"/>
                <a:gd name="connsiteX16" fmla="*/ 138716 w 721283"/>
                <a:gd name="connsiteY16" fmla="*/ 664364 h 717496"/>
                <a:gd name="connsiteX17" fmla="*/ 222047 w 721283"/>
                <a:gd name="connsiteY17" fmla="*/ 681009 h 717496"/>
                <a:gd name="connsiteX18" fmla="*/ 257107 w 721283"/>
                <a:gd name="connsiteY18" fmla="*/ 676435 h 717496"/>
                <a:gd name="connsiteX19" fmla="*/ 315922 w 721283"/>
                <a:gd name="connsiteY19" fmla="*/ 698924 h 717496"/>
                <a:gd name="connsiteX20" fmla="*/ 380199 w 721283"/>
                <a:gd name="connsiteY20" fmla="*/ 717221 h 717496"/>
                <a:gd name="connsiteX21" fmla="*/ 461244 w 721283"/>
                <a:gd name="connsiteY21" fmla="*/ 690284 h 717496"/>
                <a:gd name="connsiteX22" fmla="*/ 576714 w 721283"/>
                <a:gd name="connsiteY22" fmla="*/ 590924 h 717496"/>
                <a:gd name="connsiteX23" fmla="*/ 619141 w 721283"/>
                <a:gd name="connsiteY23" fmla="*/ 537814 h 717496"/>
                <a:gd name="connsiteX24" fmla="*/ 393918 w 721283"/>
                <a:gd name="connsiteY24" fmla="*/ 466280 h 71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1283" h="717496">
                  <a:moveTo>
                    <a:pt x="393918" y="466280"/>
                  </a:moveTo>
                  <a:lnTo>
                    <a:pt x="398364" y="254345"/>
                  </a:lnTo>
                  <a:lnTo>
                    <a:pt x="720637" y="298181"/>
                  </a:lnTo>
                  <a:cubicBezTo>
                    <a:pt x="722416" y="263240"/>
                    <a:pt x="721019" y="228298"/>
                    <a:pt x="710095" y="194120"/>
                  </a:cubicBezTo>
                  <a:cubicBezTo>
                    <a:pt x="699170" y="159941"/>
                    <a:pt x="680751" y="129955"/>
                    <a:pt x="651534" y="108101"/>
                  </a:cubicBezTo>
                  <a:cubicBezTo>
                    <a:pt x="612917" y="79767"/>
                    <a:pt x="568711" y="68204"/>
                    <a:pt x="522091" y="67188"/>
                  </a:cubicBezTo>
                  <a:cubicBezTo>
                    <a:pt x="478647" y="65155"/>
                    <a:pt x="435076" y="71762"/>
                    <a:pt x="393537" y="83578"/>
                  </a:cubicBezTo>
                  <a:cubicBezTo>
                    <a:pt x="390361" y="84595"/>
                    <a:pt x="384010" y="82308"/>
                    <a:pt x="381977" y="80148"/>
                  </a:cubicBezTo>
                  <a:cubicBezTo>
                    <a:pt x="331928" y="42030"/>
                    <a:pt x="277433" y="12298"/>
                    <a:pt x="214045" y="2388"/>
                  </a:cubicBezTo>
                  <a:cubicBezTo>
                    <a:pt x="180255" y="-2567"/>
                    <a:pt x="147355" y="-26"/>
                    <a:pt x="116359" y="12044"/>
                  </a:cubicBezTo>
                  <a:cubicBezTo>
                    <a:pt x="73551" y="29197"/>
                    <a:pt x="43317" y="61343"/>
                    <a:pt x="22357" y="101240"/>
                  </a:cubicBezTo>
                  <a:cubicBezTo>
                    <a:pt x="13465" y="118011"/>
                    <a:pt x="7749" y="138087"/>
                    <a:pt x="0" y="155875"/>
                  </a:cubicBezTo>
                  <a:lnTo>
                    <a:pt x="305506" y="241767"/>
                  </a:lnTo>
                  <a:lnTo>
                    <a:pt x="227129" y="441503"/>
                  </a:lnTo>
                  <a:lnTo>
                    <a:pt x="889" y="416600"/>
                  </a:lnTo>
                  <a:cubicBezTo>
                    <a:pt x="1906" y="419776"/>
                    <a:pt x="27565" y="511513"/>
                    <a:pt x="56147" y="561955"/>
                  </a:cubicBezTo>
                  <a:cubicBezTo>
                    <a:pt x="77615" y="600581"/>
                    <a:pt x="101116" y="638190"/>
                    <a:pt x="138716" y="664364"/>
                  </a:cubicBezTo>
                  <a:cubicBezTo>
                    <a:pt x="164884" y="681898"/>
                    <a:pt x="191179" y="688760"/>
                    <a:pt x="222047" y="681009"/>
                  </a:cubicBezTo>
                  <a:cubicBezTo>
                    <a:pt x="233734" y="678087"/>
                    <a:pt x="244404" y="677197"/>
                    <a:pt x="257107" y="676435"/>
                  </a:cubicBezTo>
                  <a:cubicBezTo>
                    <a:pt x="279338" y="675800"/>
                    <a:pt x="298265" y="684694"/>
                    <a:pt x="315922" y="698924"/>
                  </a:cubicBezTo>
                  <a:cubicBezTo>
                    <a:pt x="334723" y="713155"/>
                    <a:pt x="356826" y="718873"/>
                    <a:pt x="380199" y="717221"/>
                  </a:cubicBezTo>
                  <a:cubicBezTo>
                    <a:pt x="409924" y="715696"/>
                    <a:pt x="436600" y="704642"/>
                    <a:pt x="461244" y="690284"/>
                  </a:cubicBezTo>
                  <a:cubicBezTo>
                    <a:pt x="506339" y="663729"/>
                    <a:pt x="543051" y="628407"/>
                    <a:pt x="576714" y="590924"/>
                  </a:cubicBezTo>
                  <a:cubicBezTo>
                    <a:pt x="591957" y="574280"/>
                    <a:pt x="605041" y="555475"/>
                    <a:pt x="619141" y="537814"/>
                  </a:cubicBezTo>
                  <a:lnTo>
                    <a:pt x="393918" y="466280"/>
                  </a:lnTo>
                  <a:close/>
                </a:path>
              </a:pathLst>
            </a:custGeom>
            <a:solidFill>
              <a:srgbClr val="AAB02A"/>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5" name="Freeform 14">
              <a:extLst>
                <a:ext uri="{FF2B5EF4-FFF2-40B4-BE49-F238E27FC236}">
                  <a16:creationId xmlns:a16="http://schemas.microsoft.com/office/drawing/2014/main" id="{56D4D0A3-FF32-42DB-1DDD-BB77CD19DC5D}"/>
                </a:ext>
              </a:extLst>
            </p:cNvPr>
            <p:cNvSpPr/>
            <p:nvPr/>
          </p:nvSpPr>
          <p:spPr>
            <a:xfrm>
              <a:off x="8892693" y="1601248"/>
              <a:ext cx="852057" cy="395664"/>
            </a:xfrm>
            <a:custGeom>
              <a:avLst/>
              <a:gdLst>
                <a:gd name="connsiteX0" fmla="*/ 819340 w 852057"/>
                <a:gd name="connsiteY0" fmla="*/ 151619 h 395664"/>
                <a:gd name="connsiteX1" fmla="*/ 504815 w 852057"/>
                <a:gd name="connsiteY1" fmla="*/ 89869 h 395664"/>
                <a:gd name="connsiteX2" fmla="*/ 451970 w 852057"/>
                <a:gd name="connsiteY2" fmla="*/ 131163 h 395664"/>
                <a:gd name="connsiteX3" fmla="*/ 451462 w 852057"/>
                <a:gd name="connsiteY3" fmla="*/ 152382 h 395664"/>
                <a:gd name="connsiteX4" fmla="*/ 390234 w 852057"/>
                <a:gd name="connsiteY4" fmla="*/ 140438 h 395664"/>
                <a:gd name="connsiteX5" fmla="*/ 396840 w 852057"/>
                <a:gd name="connsiteY5" fmla="*/ 125699 h 395664"/>
                <a:gd name="connsiteX6" fmla="*/ 365336 w 852057"/>
                <a:gd name="connsiteY6" fmla="*/ 63568 h 395664"/>
                <a:gd name="connsiteX7" fmla="*/ 52971 w 852057"/>
                <a:gd name="connsiteY7" fmla="*/ 801 h 395664"/>
                <a:gd name="connsiteX8" fmla="*/ 12449 w 852057"/>
                <a:gd name="connsiteY8" fmla="*/ 12617 h 395664"/>
                <a:gd name="connsiteX9" fmla="*/ 0 w 852057"/>
                <a:gd name="connsiteY9" fmla="*/ 51624 h 395664"/>
                <a:gd name="connsiteX10" fmla="*/ 2921 w 852057"/>
                <a:gd name="connsiteY10" fmla="*/ 213878 h 395664"/>
                <a:gd name="connsiteX11" fmla="*/ 42174 w 852057"/>
                <a:gd name="connsiteY11" fmla="*/ 259238 h 395664"/>
                <a:gd name="connsiteX12" fmla="*/ 280735 w 852057"/>
                <a:gd name="connsiteY12" fmla="*/ 305615 h 395664"/>
                <a:gd name="connsiteX13" fmla="*/ 327863 w 852057"/>
                <a:gd name="connsiteY13" fmla="*/ 283252 h 395664"/>
                <a:gd name="connsiteX14" fmla="*/ 377912 w 852057"/>
                <a:gd name="connsiteY14" fmla="*/ 169789 h 395664"/>
                <a:gd name="connsiteX15" fmla="*/ 452859 w 852057"/>
                <a:gd name="connsiteY15" fmla="*/ 185163 h 395664"/>
                <a:gd name="connsiteX16" fmla="*/ 454638 w 852057"/>
                <a:gd name="connsiteY16" fmla="*/ 302819 h 395664"/>
                <a:gd name="connsiteX17" fmla="*/ 489698 w 852057"/>
                <a:gd name="connsiteY17" fmla="*/ 347036 h 395664"/>
                <a:gd name="connsiteX18" fmla="*/ 727116 w 852057"/>
                <a:gd name="connsiteY18" fmla="*/ 394429 h 395664"/>
                <a:gd name="connsiteX19" fmla="*/ 780722 w 852057"/>
                <a:gd name="connsiteY19" fmla="*/ 365841 h 395664"/>
                <a:gd name="connsiteX20" fmla="*/ 808542 w 852057"/>
                <a:gd name="connsiteY20" fmla="*/ 302819 h 395664"/>
                <a:gd name="connsiteX21" fmla="*/ 848683 w 852057"/>
                <a:gd name="connsiteY21" fmla="*/ 207271 h 395664"/>
                <a:gd name="connsiteX22" fmla="*/ 819340 w 852057"/>
                <a:gd name="connsiteY22" fmla="*/ 151619 h 395664"/>
                <a:gd name="connsiteX23" fmla="*/ 367623 w 852057"/>
                <a:gd name="connsiteY23" fmla="*/ 114645 h 395664"/>
                <a:gd name="connsiteX24" fmla="*/ 301948 w 852057"/>
                <a:gd name="connsiteY24" fmla="*/ 265845 h 395664"/>
                <a:gd name="connsiteX25" fmla="*/ 282640 w 852057"/>
                <a:gd name="connsiteY25" fmla="*/ 274993 h 395664"/>
                <a:gd name="connsiteX26" fmla="*/ 52590 w 852057"/>
                <a:gd name="connsiteY26" fmla="*/ 229888 h 395664"/>
                <a:gd name="connsiteX27" fmla="*/ 38871 w 852057"/>
                <a:gd name="connsiteY27" fmla="*/ 224297 h 395664"/>
                <a:gd name="connsiteX28" fmla="*/ 34933 w 852057"/>
                <a:gd name="connsiteY28" fmla="*/ 209431 h 395664"/>
                <a:gd name="connsiteX29" fmla="*/ 31884 w 852057"/>
                <a:gd name="connsiteY29" fmla="*/ 54674 h 395664"/>
                <a:gd name="connsiteX30" fmla="*/ 32011 w 852057"/>
                <a:gd name="connsiteY30" fmla="*/ 49337 h 395664"/>
                <a:gd name="connsiteX31" fmla="*/ 51447 w 852057"/>
                <a:gd name="connsiteY31" fmla="*/ 33836 h 395664"/>
                <a:gd name="connsiteX32" fmla="*/ 355428 w 852057"/>
                <a:gd name="connsiteY32" fmla="*/ 93172 h 395664"/>
                <a:gd name="connsiteX33" fmla="*/ 368004 w 852057"/>
                <a:gd name="connsiteY33" fmla="*/ 98763 h 395664"/>
                <a:gd name="connsiteX34" fmla="*/ 367623 w 852057"/>
                <a:gd name="connsiteY34" fmla="*/ 114645 h 395664"/>
                <a:gd name="connsiteX35" fmla="*/ 818323 w 852057"/>
                <a:gd name="connsiteY35" fmla="*/ 202570 h 395664"/>
                <a:gd name="connsiteX36" fmla="*/ 753792 w 852057"/>
                <a:gd name="connsiteY36" fmla="*/ 350721 h 395664"/>
                <a:gd name="connsiteX37" fmla="*/ 732324 w 852057"/>
                <a:gd name="connsiteY37" fmla="*/ 361902 h 395664"/>
                <a:gd name="connsiteX38" fmla="*/ 504306 w 852057"/>
                <a:gd name="connsiteY38" fmla="*/ 317939 h 395664"/>
                <a:gd name="connsiteX39" fmla="*/ 487539 w 852057"/>
                <a:gd name="connsiteY39" fmla="*/ 308029 h 395664"/>
                <a:gd name="connsiteX40" fmla="*/ 485760 w 852057"/>
                <a:gd name="connsiteY40" fmla="*/ 294179 h 395664"/>
                <a:gd name="connsiteX41" fmla="*/ 482712 w 852057"/>
                <a:gd name="connsiteY41" fmla="*/ 139422 h 395664"/>
                <a:gd name="connsiteX42" fmla="*/ 483982 w 852057"/>
                <a:gd name="connsiteY42" fmla="*/ 126716 h 395664"/>
                <a:gd name="connsiteX43" fmla="*/ 495795 w 852057"/>
                <a:gd name="connsiteY43" fmla="*/ 119601 h 395664"/>
                <a:gd name="connsiteX44" fmla="*/ 808161 w 852057"/>
                <a:gd name="connsiteY44" fmla="*/ 181224 h 395664"/>
                <a:gd name="connsiteX45" fmla="*/ 821753 w 852057"/>
                <a:gd name="connsiteY45" fmla="*/ 187831 h 395664"/>
                <a:gd name="connsiteX46" fmla="*/ 818323 w 852057"/>
                <a:gd name="connsiteY46" fmla="*/ 202570 h 39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2057" h="395664">
                  <a:moveTo>
                    <a:pt x="819340" y="151619"/>
                  </a:moveTo>
                  <a:cubicBezTo>
                    <a:pt x="811972" y="149332"/>
                    <a:pt x="581922" y="105243"/>
                    <a:pt x="504815" y="89869"/>
                  </a:cubicBezTo>
                  <a:cubicBezTo>
                    <a:pt x="475217" y="83897"/>
                    <a:pt x="453749" y="101558"/>
                    <a:pt x="451970" y="131163"/>
                  </a:cubicBezTo>
                  <a:lnTo>
                    <a:pt x="451462" y="152382"/>
                  </a:lnTo>
                  <a:cubicBezTo>
                    <a:pt x="430376" y="147681"/>
                    <a:pt x="410305" y="144123"/>
                    <a:pt x="390234" y="140438"/>
                  </a:cubicBezTo>
                  <a:cubicBezTo>
                    <a:pt x="392520" y="135229"/>
                    <a:pt x="394680" y="129892"/>
                    <a:pt x="396840" y="125699"/>
                  </a:cubicBezTo>
                  <a:cubicBezTo>
                    <a:pt x="408018" y="98382"/>
                    <a:pt x="399126" y="68523"/>
                    <a:pt x="365336" y="63568"/>
                  </a:cubicBezTo>
                  <a:cubicBezTo>
                    <a:pt x="347425" y="60010"/>
                    <a:pt x="60339" y="2071"/>
                    <a:pt x="52971" y="801"/>
                  </a:cubicBezTo>
                  <a:cubicBezTo>
                    <a:pt x="37092" y="-1613"/>
                    <a:pt x="23246" y="1182"/>
                    <a:pt x="12449" y="12617"/>
                  </a:cubicBezTo>
                  <a:cubicBezTo>
                    <a:pt x="1651" y="24052"/>
                    <a:pt x="254" y="36758"/>
                    <a:pt x="0" y="51624"/>
                  </a:cubicBezTo>
                  <a:lnTo>
                    <a:pt x="2921" y="213878"/>
                  </a:lnTo>
                  <a:cubicBezTo>
                    <a:pt x="3429" y="237257"/>
                    <a:pt x="19054" y="254537"/>
                    <a:pt x="42174" y="259238"/>
                  </a:cubicBezTo>
                  <a:cubicBezTo>
                    <a:pt x="52717" y="261525"/>
                    <a:pt x="229034" y="294942"/>
                    <a:pt x="280735" y="305615"/>
                  </a:cubicBezTo>
                  <a:cubicBezTo>
                    <a:pt x="298645" y="309172"/>
                    <a:pt x="321130" y="297991"/>
                    <a:pt x="327863" y="283252"/>
                  </a:cubicBezTo>
                  <a:cubicBezTo>
                    <a:pt x="333452" y="270674"/>
                    <a:pt x="366734" y="196090"/>
                    <a:pt x="377912" y="169789"/>
                  </a:cubicBezTo>
                  <a:cubicBezTo>
                    <a:pt x="403191" y="174617"/>
                    <a:pt x="428597" y="180335"/>
                    <a:pt x="452859" y="185163"/>
                  </a:cubicBezTo>
                  <a:cubicBezTo>
                    <a:pt x="454130" y="225441"/>
                    <a:pt x="454384" y="263685"/>
                    <a:pt x="454638" y="302819"/>
                  </a:cubicBezTo>
                  <a:cubicBezTo>
                    <a:pt x="455273" y="324038"/>
                    <a:pt x="469754" y="342335"/>
                    <a:pt x="489698" y="347036"/>
                  </a:cubicBezTo>
                  <a:cubicBezTo>
                    <a:pt x="543558" y="357709"/>
                    <a:pt x="716572" y="392142"/>
                    <a:pt x="727116" y="394429"/>
                  </a:cubicBezTo>
                  <a:cubicBezTo>
                    <a:pt x="753538" y="399257"/>
                    <a:pt x="770687" y="389982"/>
                    <a:pt x="780722" y="365841"/>
                  </a:cubicBezTo>
                  <a:cubicBezTo>
                    <a:pt x="789614" y="344876"/>
                    <a:pt x="799649" y="323784"/>
                    <a:pt x="808542" y="302819"/>
                  </a:cubicBezTo>
                  <a:cubicBezTo>
                    <a:pt x="821880" y="271309"/>
                    <a:pt x="836361" y="238782"/>
                    <a:pt x="848683" y="207271"/>
                  </a:cubicBezTo>
                  <a:cubicBezTo>
                    <a:pt x="858973" y="182241"/>
                    <a:pt x="844745" y="157464"/>
                    <a:pt x="819340" y="151619"/>
                  </a:cubicBezTo>
                  <a:close/>
                  <a:moveTo>
                    <a:pt x="367623" y="114645"/>
                  </a:moveTo>
                  <a:cubicBezTo>
                    <a:pt x="346409" y="165088"/>
                    <a:pt x="324178" y="215530"/>
                    <a:pt x="301948" y="265845"/>
                  </a:cubicBezTo>
                  <a:cubicBezTo>
                    <a:pt x="298645" y="274231"/>
                    <a:pt x="291151" y="276264"/>
                    <a:pt x="282640" y="274993"/>
                  </a:cubicBezTo>
                  <a:cubicBezTo>
                    <a:pt x="228779" y="264321"/>
                    <a:pt x="75836" y="233572"/>
                    <a:pt x="52590" y="229888"/>
                  </a:cubicBezTo>
                  <a:cubicBezTo>
                    <a:pt x="45222" y="228617"/>
                    <a:pt x="41030" y="227474"/>
                    <a:pt x="38871" y="224297"/>
                  </a:cubicBezTo>
                  <a:cubicBezTo>
                    <a:pt x="35822" y="220993"/>
                    <a:pt x="34806" y="216801"/>
                    <a:pt x="34933" y="209431"/>
                  </a:cubicBezTo>
                  <a:cubicBezTo>
                    <a:pt x="34424" y="184020"/>
                    <a:pt x="32392" y="80085"/>
                    <a:pt x="31884" y="54674"/>
                  </a:cubicBezTo>
                  <a:lnTo>
                    <a:pt x="32011" y="49337"/>
                  </a:lnTo>
                  <a:cubicBezTo>
                    <a:pt x="32265" y="34471"/>
                    <a:pt x="36585" y="31422"/>
                    <a:pt x="51447" y="33836"/>
                  </a:cubicBezTo>
                  <a:cubicBezTo>
                    <a:pt x="117883" y="46923"/>
                    <a:pt x="320495" y="87201"/>
                    <a:pt x="355428" y="93172"/>
                  </a:cubicBezTo>
                  <a:cubicBezTo>
                    <a:pt x="361779" y="94316"/>
                    <a:pt x="365972" y="95459"/>
                    <a:pt x="368004" y="98763"/>
                  </a:cubicBezTo>
                  <a:cubicBezTo>
                    <a:pt x="372196" y="99906"/>
                    <a:pt x="372069" y="105116"/>
                    <a:pt x="367623" y="114645"/>
                  </a:cubicBezTo>
                  <a:close/>
                  <a:moveTo>
                    <a:pt x="818323" y="202570"/>
                  </a:moveTo>
                  <a:cubicBezTo>
                    <a:pt x="808288" y="226711"/>
                    <a:pt x="764843" y="325436"/>
                    <a:pt x="753792" y="350721"/>
                  </a:cubicBezTo>
                  <a:cubicBezTo>
                    <a:pt x="749346" y="361267"/>
                    <a:pt x="744011" y="364316"/>
                    <a:pt x="732324" y="361902"/>
                  </a:cubicBezTo>
                  <a:cubicBezTo>
                    <a:pt x="656361" y="347544"/>
                    <a:pt x="580397" y="332170"/>
                    <a:pt x="504306" y="317939"/>
                  </a:cubicBezTo>
                  <a:cubicBezTo>
                    <a:pt x="494779" y="315652"/>
                    <a:pt x="489571" y="313365"/>
                    <a:pt x="487539" y="308029"/>
                  </a:cubicBezTo>
                  <a:cubicBezTo>
                    <a:pt x="485506" y="304852"/>
                    <a:pt x="485633" y="300532"/>
                    <a:pt x="485760" y="294179"/>
                  </a:cubicBezTo>
                  <a:cubicBezTo>
                    <a:pt x="484744" y="242212"/>
                    <a:pt x="483727" y="191389"/>
                    <a:pt x="482712" y="139422"/>
                  </a:cubicBezTo>
                  <a:cubicBezTo>
                    <a:pt x="482838" y="135229"/>
                    <a:pt x="481822" y="130909"/>
                    <a:pt x="483982" y="126716"/>
                  </a:cubicBezTo>
                  <a:cubicBezTo>
                    <a:pt x="486141" y="122523"/>
                    <a:pt x="489444" y="117314"/>
                    <a:pt x="495795" y="119601"/>
                  </a:cubicBezTo>
                  <a:cubicBezTo>
                    <a:pt x="521074" y="124429"/>
                    <a:pt x="730038" y="165850"/>
                    <a:pt x="808161" y="181224"/>
                  </a:cubicBezTo>
                  <a:cubicBezTo>
                    <a:pt x="815528" y="182495"/>
                    <a:pt x="819720" y="184655"/>
                    <a:pt x="821753" y="187831"/>
                  </a:cubicBezTo>
                  <a:cubicBezTo>
                    <a:pt x="822769" y="191008"/>
                    <a:pt x="821626" y="195201"/>
                    <a:pt x="818323" y="202570"/>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17CA3110-8798-D675-0359-100FEE7F7566}"/>
                </a:ext>
              </a:extLst>
            </p:cNvPr>
            <p:cNvSpPr/>
            <p:nvPr/>
          </p:nvSpPr>
          <p:spPr>
            <a:xfrm>
              <a:off x="9165438" y="1941942"/>
              <a:ext cx="206928" cy="81980"/>
            </a:xfrm>
            <a:custGeom>
              <a:avLst/>
              <a:gdLst>
                <a:gd name="connsiteX0" fmla="*/ 107707 w 206928"/>
                <a:gd name="connsiteY0" fmla="*/ 81942 h 81980"/>
                <a:gd name="connsiteX1" fmla="*/ 85986 w 206928"/>
                <a:gd name="connsiteY1" fmla="*/ 79909 h 81980"/>
                <a:gd name="connsiteX2" fmla="*/ 749 w 206928"/>
                <a:gd name="connsiteY2" fmla="*/ 14473 h 81980"/>
                <a:gd name="connsiteX3" fmla="*/ 6720 w 206928"/>
                <a:gd name="connsiteY3" fmla="*/ 751 h 81980"/>
                <a:gd name="connsiteX4" fmla="*/ 20438 w 206928"/>
                <a:gd name="connsiteY4" fmla="*/ 6596 h 81980"/>
                <a:gd name="connsiteX5" fmla="*/ 89670 w 206928"/>
                <a:gd name="connsiteY5" fmla="*/ 58944 h 81980"/>
                <a:gd name="connsiteX6" fmla="*/ 190785 w 206928"/>
                <a:gd name="connsiteY6" fmla="*/ 39250 h 81980"/>
                <a:gd name="connsiteX7" fmla="*/ 205393 w 206928"/>
                <a:gd name="connsiteY7" fmla="*/ 42807 h 81980"/>
                <a:gd name="connsiteX8" fmla="*/ 201837 w 206928"/>
                <a:gd name="connsiteY8" fmla="*/ 57292 h 81980"/>
                <a:gd name="connsiteX9" fmla="*/ 107707 w 206928"/>
                <a:gd name="connsiteY9" fmla="*/ 81942 h 8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928" h="81980">
                  <a:moveTo>
                    <a:pt x="107707" y="81942"/>
                  </a:moveTo>
                  <a:cubicBezTo>
                    <a:pt x="100594" y="81814"/>
                    <a:pt x="93354" y="81179"/>
                    <a:pt x="85986" y="79909"/>
                  </a:cubicBezTo>
                  <a:cubicBezTo>
                    <a:pt x="22725" y="68219"/>
                    <a:pt x="1638" y="16760"/>
                    <a:pt x="749" y="14473"/>
                  </a:cubicBezTo>
                  <a:cubicBezTo>
                    <a:pt x="-1410" y="9010"/>
                    <a:pt x="1258" y="2911"/>
                    <a:pt x="6720" y="751"/>
                  </a:cubicBezTo>
                  <a:cubicBezTo>
                    <a:pt x="12182" y="-1409"/>
                    <a:pt x="18279" y="1259"/>
                    <a:pt x="20438" y="6596"/>
                  </a:cubicBezTo>
                  <a:cubicBezTo>
                    <a:pt x="21200" y="8502"/>
                    <a:pt x="38477" y="49541"/>
                    <a:pt x="89670" y="58944"/>
                  </a:cubicBezTo>
                  <a:cubicBezTo>
                    <a:pt x="142768" y="67838"/>
                    <a:pt x="190277" y="39504"/>
                    <a:pt x="190785" y="39250"/>
                  </a:cubicBezTo>
                  <a:cubicBezTo>
                    <a:pt x="195866" y="36200"/>
                    <a:pt x="202345" y="37852"/>
                    <a:pt x="205393" y="42807"/>
                  </a:cubicBezTo>
                  <a:cubicBezTo>
                    <a:pt x="208442" y="47763"/>
                    <a:pt x="206791" y="54370"/>
                    <a:pt x="201837" y="57292"/>
                  </a:cubicBezTo>
                  <a:cubicBezTo>
                    <a:pt x="199804" y="58690"/>
                    <a:pt x="159155" y="83085"/>
                    <a:pt x="107707" y="81942"/>
                  </a:cubicBezTo>
                  <a:close/>
                </a:path>
              </a:pathLst>
            </a:custGeom>
            <a:solidFill>
              <a:srgbClr val="707927"/>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C932685F-29BE-E1E8-82F1-CAAF19E84623}"/>
                </a:ext>
              </a:extLst>
            </p:cNvPr>
            <p:cNvSpPr/>
            <p:nvPr/>
          </p:nvSpPr>
          <p:spPr>
            <a:xfrm>
              <a:off x="9376096" y="1275253"/>
              <a:ext cx="202937" cy="219430"/>
            </a:xfrm>
            <a:custGeom>
              <a:avLst/>
              <a:gdLst>
                <a:gd name="connsiteX0" fmla="*/ 198 w 202937"/>
                <a:gd name="connsiteY0" fmla="*/ 219431 h 219430"/>
                <a:gd name="connsiteX1" fmla="*/ 44531 w 202937"/>
                <a:gd name="connsiteY1" fmla="*/ 74075 h 219430"/>
                <a:gd name="connsiteX2" fmla="*/ 202936 w 202937"/>
                <a:gd name="connsiteY2" fmla="*/ 0 h 219430"/>
                <a:gd name="connsiteX3" fmla="*/ 145519 w 202937"/>
                <a:gd name="connsiteY3" fmla="*/ 158824 h 219430"/>
                <a:gd name="connsiteX4" fmla="*/ 198 w 202937"/>
                <a:gd name="connsiteY4" fmla="*/ 219431 h 2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937" h="219430">
                  <a:moveTo>
                    <a:pt x="198" y="219431"/>
                  </a:moveTo>
                  <a:cubicBezTo>
                    <a:pt x="198" y="219431"/>
                    <a:pt x="-5519" y="138748"/>
                    <a:pt x="44531" y="74075"/>
                  </a:cubicBezTo>
                  <a:cubicBezTo>
                    <a:pt x="94580" y="9402"/>
                    <a:pt x="202936" y="0"/>
                    <a:pt x="202936" y="0"/>
                  </a:cubicBezTo>
                  <a:cubicBezTo>
                    <a:pt x="202936" y="0"/>
                    <a:pt x="203953" y="102791"/>
                    <a:pt x="145519" y="158824"/>
                  </a:cubicBezTo>
                  <a:cubicBezTo>
                    <a:pt x="87212" y="214857"/>
                    <a:pt x="198" y="219431"/>
                    <a:pt x="198" y="219431"/>
                  </a:cubicBezTo>
                  <a:close/>
                </a:path>
              </a:pathLst>
            </a:custGeom>
            <a:solidFill>
              <a:srgbClr val="CCC9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8" name="Freeform 17">
              <a:extLst>
                <a:ext uri="{FF2B5EF4-FFF2-40B4-BE49-F238E27FC236}">
                  <a16:creationId xmlns:a16="http://schemas.microsoft.com/office/drawing/2014/main" id="{93B820F8-14C7-4AB7-A722-13020FDFDFE6}"/>
                </a:ext>
              </a:extLst>
            </p:cNvPr>
            <p:cNvSpPr/>
            <p:nvPr/>
          </p:nvSpPr>
          <p:spPr>
            <a:xfrm rot="16944197">
              <a:off x="9066923" y="1730462"/>
              <a:ext cx="101627" cy="74205"/>
            </a:xfrm>
            <a:custGeom>
              <a:avLst/>
              <a:gdLst>
                <a:gd name="connsiteX0" fmla="*/ 101627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7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7" y="37103"/>
                  </a:moveTo>
                  <a:cubicBezTo>
                    <a:pt x="101627" y="57594"/>
                    <a:pt x="78878" y="74205"/>
                    <a:pt x="50814" y="74205"/>
                  </a:cubicBezTo>
                  <a:cubicBezTo>
                    <a:pt x="22749" y="74205"/>
                    <a:pt x="0" y="57594"/>
                    <a:pt x="0" y="37103"/>
                  </a:cubicBezTo>
                  <a:cubicBezTo>
                    <a:pt x="0" y="16611"/>
                    <a:pt x="22749" y="0"/>
                    <a:pt x="50814" y="0"/>
                  </a:cubicBezTo>
                  <a:cubicBezTo>
                    <a:pt x="78878" y="0"/>
                    <a:pt x="101627" y="16611"/>
                    <a:pt x="101627"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sp>
          <p:nvSpPr>
            <p:cNvPr id="19" name="Freeform 18">
              <a:extLst>
                <a:ext uri="{FF2B5EF4-FFF2-40B4-BE49-F238E27FC236}">
                  <a16:creationId xmlns:a16="http://schemas.microsoft.com/office/drawing/2014/main" id="{87FF69F5-249E-389D-82D1-4BF50519A895}"/>
                </a:ext>
              </a:extLst>
            </p:cNvPr>
            <p:cNvSpPr/>
            <p:nvPr/>
          </p:nvSpPr>
          <p:spPr>
            <a:xfrm rot="16944197">
              <a:off x="9435198" y="1803449"/>
              <a:ext cx="101627" cy="74205"/>
            </a:xfrm>
            <a:custGeom>
              <a:avLst/>
              <a:gdLst>
                <a:gd name="connsiteX0" fmla="*/ 101628 w 101627"/>
                <a:gd name="connsiteY0" fmla="*/ 37103 h 74205"/>
                <a:gd name="connsiteX1" fmla="*/ 50814 w 101627"/>
                <a:gd name="connsiteY1" fmla="*/ 74205 h 74205"/>
                <a:gd name="connsiteX2" fmla="*/ 0 w 101627"/>
                <a:gd name="connsiteY2" fmla="*/ 37103 h 74205"/>
                <a:gd name="connsiteX3" fmla="*/ 50814 w 101627"/>
                <a:gd name="connsiteY3" fmla="*/ 0 h 74205"/>
                <a:gd name="connsiteX4" fmla="*/ 101628 w 101627"/>
                <a:gd name="connsiteY4" fmla="*/ 37103 h 74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27" h="74205">
                  <a:moveTo>
                    <a:pt x="101628" y="37103"/>
                  </a:moveTo>
                  <a:cubicBezTo>
                    <a:pt x="101628" y="57594"/>
                    <a:pt x="78878" y="74205"/>
                    <a:pt x="50814" y="74205"/>
                  </a:cubicBezTo>
                  <a:cubicBezTo>
                    <a:pt x="22750" y="74205"/>
                    <a:pt x="0" y="57594"/>
                    <a:pt x="0" y="37103"/>
                  </a:cubicBezTo>
                  <a:cubicBezTo>
                    <a:pt x="0" y="16611"/>
                    <a:pt x="22750" y="0"/>
                    <a:pt x="50814" y="0"/>
                  </a:cubicBezTo>
                  <a:cubicBezTo>
                    <a:pt x="78878" y="0"/>
                    <a:pt x="101628" y="16611"/>
                    <a:pt x="101628" y="37103"/>
                  </a:cubicBezTo>
                  <a:close/>
                </a:path>
              </a:pathLst>
            </a:custGeom>
            <a:solidFill>
              <a:srgbClr val="707927"/>
            </a:solidFill>
            <a:ln w="12693" cap="flat">
              <a:noFill/>
              <a:prstDash val="solid"/>
              <a:miter/>
            </a:ln>
          </p:spPr>
          <p:txBody>
            <a:bodyPr rtlCol="0" anchor="ctr"/>
            <a:lstStyle/>
            <a:p>
              <a:endParaRPr lang="en-US" dirty="0">
                <a:latin typeface="Roboto Condensed" panose="02000000000000000000" pitchFamily="2" charset="0"/>
              </a:endParaRPr>
            </a:p>
          </p:txBody>
        </p:sp>
      </p:grpSp>
      <p:grpSp>
        <p:nvGrpSpPr>
          <p:cNvPr id="2" name="Group 1">
            <a:extLst>
              <a:ext uri="{FF2B5EF4-FFF2-40B4-BE49-F238E27FC236}">
                <a16:creationId xmlns:a16="http://schemas.microsoft.com/office/drawing/2014/main" id="{B5AE4E1C-0EBE-3CEC-901A-3520F60D1F38}"/>
              </a:ext>
            </a:extLst>
          </p:cNvPr>
          <p:cNvGrpSpPr/>
          <p:nvPr/>
        </p:nvGrpSpPr>
        <p:grpSpPr>
          <a:xfrm>
            <a:off x="987564" y="1202209"/>
            <a:ext cx="8558156" cy="5530486"/>
            <a:chOff x="987564" y="1202209"/>
            <a:chExt cx="8558156" cy="5530486"/>
          </a:xfrm>
        </p:grpSpPr>
        <p:sp>
          <p:nvSpPr>
            <p:cNvPr id="4" name="Freeform 3">
              <a:extLst>
                <a:ext uri="{FF2B5EF4-FFF2-40B4-BE49-F238E27FC236}">
                  <a16:creationId xmlns:a16="http://schemas.microsoft.com/office/drawing/2014/main" id="{93D3A219-D4DF-F693-0E3C-0F03C01471F0}"/>
                </a:ext>
              </a:extLst>
            </p:cNvPr>
            <p:cNvSpPr/>
            <p:nvPr/>
          </p:nvSpPr>
          <p:spPr>
            <a:xfrm>
              <a:off x="8074089" y="1202209"/>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4"/>
            </a:solidFill>
            <a:ln w="9231" cap="flat">
              <a:noFill/>
              <a:prstDash val="solid"/>
              <a:miter/>
            </a:ln>
          </p:spPr>
          <p:txBody>
            <a:bodyPr rtlCol="0" anchor="ctr"/>
            <a:lstStyle/>
            <a:p>
              <a:endParaRPr lang="en-US" dirty="0">
                <a:latin typeface="Roboto Condensed" panose="02000000000000000000" pitchFamily="2" charset="0"/>
              </a:endParaRPr>
            </a:p>
          </p:txBody>
        </p:sp>
        <p:sp>
          <p:nvSpPr>
            <p:cNvPr id="6" name="Freeform 5">
              <a:extLst>
                <a:ext uri="{FF2B5EF4-FFF2-40B4-BE49-F238E27FC236}">
                  <a16:creationId xmlns:a16="http://schemas.microsoft.com/office/drawing/2014/main" id="{2913DA8B-84FF-7092-60BD-A3E9CFBAA615}"/>
                </a:ext>
              </a:extLst>
            </p:cNvPr>
            <p:cNvSpPr/>
            <p:nvPr/>
          </p:nvSpPr>
          <p:spPr>
            <a:xfrm rot="2173884">
              <a:off x="9025377" y="5612104"/>
              <a:ext cx="520343" cy="590411"/>
            </a:xfrm>
            <a:custGeom>
              <a:avLst/>
              <a:gdLst>
                <a:gd name="connsiteX0" fmla="*/ 14495 w 172634"/>
                <a:gd name="connsiteY0" fmla="*/ 1557 h 195879"/>
                <a:gd name="connsiteX1" fmla="*/ 0 w 172634"/>
                <a:gd name="connsiteY1" fmla="*/ 8801 h 195879"/>
                <a:gd name="connsiteX2" fmla="*/ 4255 w 172634"/>
                <a:gd name="connsiteY2" fmla="*/ 15649 h 195879"/>
                <a:gd name="connsiteX3" fmla="*/ 127069 w 172634"/>
                <a:gd name="connsiteY3" fmla="*/ 108237 h 195879"/>
                <a:gd name="connsiteX4" fmla="*/ 96528 w 172634"/>
                <a:gd name="connsiteY4" fmla="*/ 136204 h 195879"/>
                <a:gd name="connsiteX5" fmla="*/ 114629 w 172634"/>
                <a:gd name="connsiteY5" fmla="*/ 193256 h 195879"/>
                <a:gd name="connsiteX6" fmla="*/ 168391 w 172634"/>
                <a:gd name="connsiteY6" fmla="*/ 166694 h 195879"/>
                <a:gd name="connsiteX7" fmla="*/ 156997 w 172634"/>
                <a:gd name="connsiteY7" fmla="*/ 113174 h 195879"/>
                <a:gd name="connsiteX8" fmla="*/ 156564 w 172634"/>
                <a:gd name="connsiteY8" fmla="*/ 113066 h 195879"/>
                <a:gd name="connsiteX9" fmla="*/ 14495 w 172634"/>
                <a:gd name="connsiteY9" fmla="*/ 1557 h 19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634" h="195879">
                  <a:moveTo>
                    <a:pt x="14495" y="1557"/>
                  </a:moveTo>
                  <a:cubicBezTo>
                    <a:pt x="5264" y="-3705"/>
                    <a:pt x="0" y="5810"/>
                    <a:pt x="0" y="8801"/>
                  </a:cubicBezTo>
                  <a:cubicBezTo>
                    <a:pt x="144" y="11829"/>
                    <a:pt x="1767" y="14460"/>
                    <a:pt x="4255" y="15649"/>
                  </a:cubicBezTo>
                  <a:cubicBezTo>
                    <a:pt x="33210" y="29957"/>
                    <a:pt x="95482" y="81423"/>
                    <a:pt x="127069" y="108237"/>
                  </a:cubicBezTo>
                  <a:cubicBezTo>
                    <a:pt x="114557" y="111769"/>
                    <a:pt x="102766" y="121824"/>
                    <a:pt x="96528" y="136204"/>
                  </a:cubicBezTo>
                  <a:cubicBezTo>
                    <a:pt x="86972" y="159270"/>
                    <a:pt x="94941" y="184786"/>
                    <a:pt x="114629" y="193256"/>
                  </a:cubicBezTo>
                  <a:cubicBezTo>
                    <a:pt x="134605" y="201509"/>
                    <a:pt x="158439" y="189652"/>
                    <a:pt x="168391" y="166694"/>
                  </a:cubicBezTo>
                  <a:cubicBezTo>
                    <a:pt x="177190" y="146223"/>
                    <a:pt x="171781" y="124130"/>
                    <a:pt x="156997" y="113174"/>
                  </a:cubicBezTo>
                  <a:cubicBezTo>
                    <a:pt x="156709" y="113318"/>
                    <a:pt x="156925" y="113030"/>
                    <a:pt x="156564" y="113066"/>
                  </a:cubicBezTo>
                  <a:cubicBezTo>
                    <a:pt x="152886" y="109714"/>
                    <a:pt x="15036" y="1882"/>
                    <a:pt x="14495" y="1557"/>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7" name="Freeform 6">
              <a:extLst>
                <a:ext uri="{FF2B5EF4-FFF2-40B4-BE49-F238E27FC236}">
                  <a16:creationId xmlns:a16="http://schemas.microsoft.com/office/drawing/2014/main" id="{C5F51FC1-5D68-EBC7-A5DA-92EB7DEFE417}"/>
                </a:ext>
              </a:extLst>
            </p:cNvPr>
            <p:cNvSpPr/>
            <p:nvPr/>
          </p:nvSpPr>
          <p:spPr>
            <a:xfrm rot="3359653">
              <a:off x="1828266" y="1082618"/>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8" name="Freeform 7">
              <a:extLst>
                <a:ext uri="{FF2B5EF4-FFF2-40B4-BE49-F238E27FC236}">
                  <a16:creationId xmlns:a16="http://schemas.microsoft.com/office/drawing/2014/main" id="{DB82C058-11C4-C215-C97D-2495770BC269}"/>
                </a:ext>
              </a:extLst>
            </p:cNvPr>
            <p:cNvSpPr/>
            <p:nvPr/>
          </p:nvSpPr>
          <p:spPr>
            <a:xfrm rot="2724777">
              <a:off x="8942165" y="1462568"/>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ABD85E83-BCDB-4FFD-97D7-93BE5449CEEF}"/>
                </a:ext>
              </a:extLst>
            </p:cNvPr>
            <p:cNvSpPr/>
            <p:nvPr/>
          </p:nvSpPr>
          <p:spPr>
            <a:xfrm rot="20750186">
              <a:off x="1872948" y="6016896"/>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bg2">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D1FD70C0-C8A9-5847-ABF7-F42B5CB90935}"/>
                </a:ext>
              </a:extLst>
            </p:cNvPr>
            <p:cNvSpPr/>
            <p:nvPr/>
          </p:nvSpPr>
          <p:spPr>
            <a:xfrm rot="19495510">
              <a:off x="987564" y="1321297"/>
              <a:ext cx="671068" cy="715799"/>
            </a:xfrm>
            <a:custGeom>
              <a:avLst/>
              <a:gdLst>
                <a:gd name="connsiteX0" fmla="*/ 288465 w 289707"/>
                <a:gd name="connsiteY0" fmla="*/ 75153 h 309018"/>
                <a:gd name="connsiteX1" fmla="*/ 282948 w 289707"/>
                <a:gd name="connsiteY1" fmla="*/ 72162 h 309018"/>
                <a:gd name="connsiteX2" fmla="*/ 120326 w 289707"/>
                <a:gd name="connsiteY2" fmla="*/ 1631 h 309018"/>
                <a:gd name="connsiteX3" fmla="*/ 113078 w 289707"/>
                <a:gd name="connsiteY3" fmla="*/ 622 h 309018"/>
                <a:gd name="connsiteX4" fmla="*/ 108823 w 289707"/>
                <a:gd name="connsiteY4" fmla="*/ 6677 h 309018"/>
                <a:gd name="connsiteX5" fmla="*/ 75506 w 289707"/>
                <a:gd name="connsiteY5" fmla="*/ 140134 h 309018"/>
                <a:gd name="connsiteX6" fmla="*/ 41323 w 289707"/>
                <a:gd name="connsiteY6" fmla="*/ 124600 h 309018"/>
                <a:gd name="connsiteX7" fmla="*/ 0 w 289707"/>
                <a:gd name="connsiteY7" fmla="*/ 160100 h 309018"/>
                <a:gd name="connsiteX8" fmla="*/ 41323 w 289707"/>
                <a:gd name="connsiteY8" fmla="*/ 195600 h 309018"/>
                <a:gd name="connsiteX9" fmla="*/ 82032 w 289707"/>
                <a:gd name="connsiteY9" fmla="*/ 166623 h 309018"/>
                <a:gd name="connsiteX10" fmla="*/ 121372 w 289707"/>
                <a:gd name="connsiteY10" fmla="*/ 20084 h 309018"/>
                <a:gd name="connsiteX11" fmla="*/ 273068 w 289707"/>
                <a:gd name="connsiteY11" fmla="*/ 85064 h 309018"/>
                <a:gd name="connsiteX12" fmla="*/ 216421 w 289707"/>
                <a:gd name="connsiteY12" fmla="*/ 253913 h 309018"/>
                <a:gd name="connsiteX13" fmla="*/ 182130 w 289707"/>
                <a:gd name="connsiteY13" fmla="*/ 238200 h 309018"/>
                <a:gd name="connsiteX14" fmla="*/ 140699 w 289707"/>
                <a:gd name="connsiteY14" fmla="*/ 273519 h 309018"/>
                <a:gd name="connsiteX15" fmla="*/ 182130 w 289707"/>
                <a:gd name="connsiteY15" fmla="*/ 309019 h 309018"/>
                <a:gd name="connsiteX16" fmla="*/ 222659 w 289707"/>
                <a:gd name="connsiteY16" fmla="*/ 280186 h 309018"/>
                <a:gd name="connsiteX17" fmla="*/ 289294 w 289707"/>
                <a:gd name="connsiteY17" fmla="*/ 81496 h 309018"/>
                <a:gd name="connsiteX18" fmla="*/ 288465 w 289707"/>
                <a:gd name="connsiteY18" fmla="*/ 75153 h 30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9707" h="309018">
                  <a:moveTo>
                    <a:pt x="288465" y="75153"/>
                  </a:moveTo>
                  <a:cubicBezTo>
                    <a:pt x="287275" y="73315"/>
                    <a:pt x="285220" y="72162"/>
                    <a:pt x="282948" y="72162"/>
                  </a:cubicBezTo>
                  <a:cubicBezTo>
                    <a:pt x="203476" y="68630"/>
                    <a:pt x="121191" y="2244"/>
                    <a:pt x="120326" y="1631"/>
                  </a:cubicBezTo>
                  <a:cubicBezTo>
                    <a:pt x="118307" y="-135"/>
                    <a:pt x="115458" y="-459"/>
                    <a:pt x="113078" y="622"/>
                  </a:cubicBezTo>
                  <a:cubicBezTo>
                    <a:pt x="110590" y="1631"/>
                    <a:pt x="109148" y="4010"/>
                    <a:pt x="108823" y="6677"/>
                  </a:cubicBezTo>
                  <a:cubicBezTo>
                    <a:pt x="107057" y="35329"/>
                    <a:pt x="87008" y="103409"/>
                    <a:pt x="75506" y="140134"/>
                  </a:cubicBezTo>
                  <a:cubicBezTo>
                    <a:pt x="68150" y="130835"/>
                    <a:pt x="55457" y="124600"/>
                    <a:pt x="41323" y="124600"/>
                  </a:cubicBezTo>
                  <a:cubicBezTo>
                    <a:pt x="18606" y="124600"/>
                    <a:pt x="0" y="140386"/>
                    <a:pt x="0" y="160100"/>
                  </a:cubicBezTo>
                  <a:cubicBezTo>
                    <a:pt x="0" y="179706"/>
                    <a:pt x="18606" y="195600"/>
                    <a:pt x="41323" y="195600"/>
                  </a:cubicBezTo>
                  <a:cubicBezTo>
                    <a:pt x="61659" y="195600"/>
                    <a:pt x="78462" y="182914"/>
                    <a:pt x="82032" y="166623"/>
                  </a:cubicBezTo>
                  <a:cubicBezTo>
                    <a:pt x="87152" y="150982"/>
                    <a:pt x="114737" y="65134"/>
                    <a:pt x="121372" y="20084"/>
                  </a:cubicBezTo>
                  <a:cubicBezTo>
                    <a:pt x="144629" y="37239"/>
                    <a:pt x="207334" y="78793"/>
                    <a:pt x="273068" y="85064"/>
                  </a:cubicBezTo>
                  <a:cubicBezTo>
                    <a:pt x="269246" y="96633"/>
                    <a:pt x="232972" y="204898"/>
                    <a:pt x="216421" y="253913"/>
                  </a:cubicBezTo>
                  <a:cubicBezTo>
                    <a:pt x="209137" y="244398"/>
                    <a:pt x="196589" y="238200"/>
                    <a:pt x="182130" y="238200"/>
                  </a:cubicBezTo>
                  <a:cubicBezTo>
                    <a:pt x="159233" y="238200"/>
                    <a:pt x="140699" y="253913"/>
                    <a:pt x="140699" y="273519"/>
                  </a:cubicBezTo>
                  <a:cubicBezTo>
                    <a:pt x="140699" y="293161"/>
                    <a:pt x="159233" y="309019"/>
                    <a:pt x="182130" y="309019"/>
                  </a:cubicBezTo>
                  <a:cubicBezTo>
                    <a:pt x="202358" y="309019"/>
                    <a:pt x="219125" y="296621"/>
                    <a:pt x="222659" y="280186"/>
                  </a:cubicBezTo>
                  <a:lnTo>
                    <a:pt x="289294" y="81496"/>
                  </a:lnTo>
                  <a:cubicBezTo>
                    <a:pt x="290052" y="79370"/>
                    <a:pt x="289763" y="77099"/>
                    <a:pt x="288465" y="75153"/>
                  </a:cubicBezTo>
                </a:path>
              </a:pathLst>
            </a:custGeom>
            <a:solidFill>
              <a:schemeClr val="accent1">
                <a:lumMod val="60000"/>
                <a:lumOff val="40000"/>
              </a:schemeClr>
            </a:solidFill>
            <a:ln w="9231"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C3998641-7828-75AB-51CF-66F4F0733950}"/>
                </a:ext>
              </a:extLst>
            </p:cNvPr>
            <p:cNvSpPr/>
            <p:nvPr/>
          </p:nvSpPr>
          <p:spPr>
            <a:xfrm rot="3502743">
              <a:off x="8319168" y="5819016"/>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3"/>
            </a:solidFill>
            <a:ln w="9231" cap="flat">
              <a:noFill/>
              <a:prstDash val="solid"/>
              <a:miter/>
            </a:ln>
          </p:spPr>
          <p:txBody>
            <a:bodyPr rtlCol="0" anchor="ctr"/>
            <a:lstStyle/>
            <a:p>
              <a:endParaRPr lang="en-US" dirty="0">
                <a:latin typeface="Roboto Condensed" panose="02000000000000000000" pitchFamily="2" charset="0"/>
              </a:endParaRPr>
            </a:p>
          </p:txBody>
        </p:sp>
        <p:sp>
          <p:nvSpPr>
            <p:cNvPr id="20" name="Freeform 19">
              <a:extLst>
                <a:ext uri="{FF2B5EF4-FFF2-40B4-BE49-F238E27FC236}">
                  <a16:creationId xmlns:a16="http://schemas.microsoft.com/office/drawing/2014/main" id="{B72CAA68-4777-C6AE-01ED-2EF9532BA839}"/>
                </a:ext>
              </a:extLst>
            </p:cNvPr>
            <p:cNvSpPr/>
            <p:nvPr/>
          </p:nvSpPr>
          <p:spPr>
            <a:xfrm rot="2645049">
              <a:off x="1229587" y="5648214"/>
              <a:ext cx="450450" cy="691045"/>
            </a:xfrm>
            <a:custGeom>
              <a:avLst/>
              <a:gdLst>
                <a:gd name="connsiteX0" fmla="*/ 96348 w 172622"/>
                <a:gd name="connsiteY0" fmla="*/ 2186 h 264822"/>
                <a:gd name="connsiteX1" fmla="*/ 4147 w 172622"/>
                <a:gd name="connsiteY1" fmla="*/ 70807 h 264822"/>
                <a:gd name="connsiteX2" fmla="*/ 1 w 172622"/>
                <a:gd name="connsiteY2" fmla="*/ 77726 h 264822"/>
                <a:gd name="connsiteX3" fmla="*/ 4255 w 172622"/>
                <a:gd name="connsiteY3" fmla="*/ 84538 h 264822"/>
                <a:gd name="connsiteX4" fmla="*/ 127033 w 172622"/>
                <a:gd name="connsiteY4" fmla="*/ 177198 h 264822"/>
                <a:gd name="connsiteX5" fmla="*/ 96492 w 172622"/>
                <a:gd name="connsiteY5" fmla="*/ 205129 h 264822"/>
                <a:gd name="connsiteX6" fmla="*/ 114629 w 172622"/>
                <a:gd name="connsiteY6" fmla="*/ 262181 h 264822"/>
                <a:gd name="connsiteX7" fmla="*/ 168356 w 172622"/>
                <a:gd name="connsiteY7" fmla="*/ 235583 h 264822"/>
                <a:gd name="connsiteX8" fmla="*/ 156962 w 172622"/>
                <a:gd name="connsiteY8" fmla="*/ 182099 h 264822"/>
                <a:gd name="connsiteX9" fmla="*/ 156565 w 172622"/>
                <a:gd name="connsiteY9" fmla="*/ 181955 h 264822"/>
                <a:gd name="connsiteX10" fmla="*/ 23186 w 172622"/>
                <a:gd name="connsiteY10" fmla="*/ 77654 h 264822"/>
                <a:gd name="connsiteX11" fmla="*/ 107418 w 172622"/>
                <a:gd name="connsiteY11" fmla="*/ 13358 h 264822"/>
                <a:gd name="connsiteX12" fmla="*/ 107346 w 172622"/>
                <a:gd name="connsiteY12" fmla="*/ 2330 h 264822"/>
                <a:gd name="connsiteX13" fmla="*/ 96348 w 172622"/>
                <a:gd name="connsiteY13" fmla="*/ 2186 h 26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622" h="264822">
                  <a:moveTo>
                    <a:pt x="96348" y="2186"/>
                  </a:moveTo>
                  <a:cubicBezTo>
                    <a:pt x="53799" y="44209"/>
                    <a:pt x="4724" y="70518"/>
                    <a:pt x="4147" y="70807"/>
                  </a:cubicBezTo>
                  <a:cubicBezTo>
                    <a:pt x="1551" y="72212"/>
                    <a:pt x="-35" y="74735"/>
                    <a:pt x="1" y="77726"/>
                  </a:cubicBezTo>
                  <a:cubicBezTo>
                    <a:pt x="109" y="80754"/>
                    <a:pt x="1767" y="83349"/>
                    <a:pt x="4255" y="84538"/>
                  </a:cubicBezTo>
                  <a:cubicBezTo>
                    <a:pt x="33210" y="98846"/>
                    <a:pt x="95446" y="150312"/>
                    <a:pt x="127033" y="177198"/>
                  </a:cubicBezTo>
                  <a:cubicBezTo>
                    <a:pt x="114557" y="180658"/>
                    <a:pt x="102730" y="190713"/>
                    <a:pt x="96492" y="205129"/>
                  </a:cubicBezTo>
                  <a:cubicBezTo>
                    <a:pt x="86973" y="228195"/>
                    <a:pt x="94942" y="253711"/>
                    <a:pt x="114629" y="262181"/>
                  </a:cubicBezTo>
                  <a:cubicBezTo>
                    <a:pt x="134606" y="270470"/>
                    <a:pt x="158440" y="258613"/>
                    <a:pt x="168356" y="235583"/>
                  </a:cubicBezTo>
                  <a:cubicBezTo>
                    <a:pt x="177190" y="215148"/>
                    <a:pt x="171781" y="193091"/>
                    <a:pt x="156962" y="182099"/>
                  </a:cubicBezTo>
                  <a:cubicBezTo>
                    <a:pt x="156745" y="182243"/>
                    <a:pt x="156926" y="181955"/>
                    <a:pt x="156565" y="181955"/>
                  </a:cubicBezTo>
                  <a:cubicBezTo>
                    <a:pt x="152887" y="178603"/>
                    <a:pt x="69160" y="105694"/>
                    <a:pt x="23186" y="77654"/>
                  </a:cubicBezTo>
                  <a:cubicBezTo>
                    <a:pt x="40927" y="67239"/>
                    <a:pt x="75326" y="44894"/>
                    <a:pt x="107418" y="13358"/>
                  </a:cubicBezTo>
                  <a:cubicBezTo>
                    <a:pt x="110375" y="10295"/>
                    <a:pt x="110411" y="5249"/>
                    <a:pt x="107346" y="2330"/>
                  </a:cubicBezTo>
                  <a:cubicBezTo>
                    <a:pt x="104389" y="-697"/>
                    <a:pt x="99521" y="-805"/>
                    <a:pt x="96348" y="2186"/>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grpSp>
      <p:sp>
        <p:nvSpPr>
          <p:cNvPr id="5" name="Content Placeholder 5">
            <a:extLst>
              <a:ext uri="{FF2B5EF4-FFF2-40B4-BE49-F238E27FC236}">
                <a16:creationId xmlns:a16="http://schemas.microsoft.com/office/drawing/2014/main" id="{87355AFA-8C85-01B1-50E3-276C51AE4922}"/>
              </a:ext>
            </a:extLst>
          </p:cNvPr>
          <p:cNvSpPr txBox="1">
            <a:spLocks/>
          </p:cNvSpPr>
          <p:nvPr/>
        </p:nvSpPr>
        <p:spPr>
          <a:xfrm>
            <a:off x="893218" y="2771008"/>
            <a:ext cx="8905376" cy="2017659"/>
          </a:xfrm>
          <a:prstGeom prst="rect">
            <a:avLst/>
          </a:prstGeom>
        </p:spPr>
        <p:txBody>
          <a:bodyPr vert="horz" lIns="0" tIns="0" rIns="0" bIns="0" rtlCol="0">
            <a:noAutofit/>
          </a:bodyPr>
          <a:lstStyle>
            <a:lvl1pPr marL="251986" indent="-251986" algn="l" defTabSz="1007943" rtl="0" eaLnBrk="1" latinLnBrk="0" hangingPunct="1">
              <a:lnSpc>
                <a:spcPct val="90000"/>
              </a:lnSpc>
              <a:spcBef>
                <a:spcPts val="1102"/>
              </a:spcBef>
              <a:buFont typeface="Arial" panose="020B0604020202020204" pitchFamily="34" charset="0"/>
              <a:buChar char="•"/>
              <a:defRPr sz="3086" kern="1200">
                <a:solidFill>
                  <a:schemeClr val="tx1"/>
                </a:solidFill>
                <a:latin typeface="+mn-lt"/>
                <a:ea typeface="+mn-ea"/>
                <a:cs typeface="+mn-cs"/>
              </a:defRPr>
            </a:lvl1pPr>
            <a:lvl2pPr marL="755957" indent="-251986" algn="l" defTabSz="1007943" rtl="0" eaLnBrk="1" latinLnBrk="0" hangingPunct="1">
              <a:lnSpc>
                <a:spcPct val="90000"/>
              </a:lnSpc>
              <a:spcBef>
                <a:spcPts val="551"/>
              </a:spcBef>
              <a:buFont typeface="Arial" panose="020B0604020202020204" pitchFamily="34" charset="0"/>
              <a:buChar char="•"/>
              <a:defRPr sz="2646" kern="1200">
                <a:solidFill>
                  <a:schemeClr val="tx1"/>
                </a:solidFill>
                <a:latin typeface="+mn-lt"/>
                <a:ea typeface="+mn-ea"/>
                <a:cs typeface="+mn-cs"/>
              </a:defRPr>
            </a:lvl2pPr>
            <a:lvl3pPr marL="1259929" indent="-251986" algn="l" defTabSz="1007943" rtl="0" eaLnBrk="1" latinLnBrk="0" hangingPunct="1">
              <a:lnSpc>
                <a:spcPct val="90000"/>
              </a:lnSpc>
              <a:spcBef>
                <a:spcPts val="551"/>
              </a:spcBef>
              <a:buFont typeface="Arial" panose="020B0604020202020204" pitchFamily="34" charset="0"/>
              <a:buChar char="•"/>
              <a:defRPr sz="2205" kern="1200">
                <a:solidFill>
                  <a:schemeClr val="tx1"/>
                </a:solidFill>
                <a:latin typeface="+mn-lt"/>
                <a:ea typeface="+mn-ea"/>
                <a:cs typeface="+mn-cs"/>
              </a:defRPr>
            </a:lvl3pPr>
            <a:lvl4pPr marL="1763900"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4pPr>
            <a:lvl5pPr marL="2267872"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5pPr>
            <a:lvl6pPr marL="2771844"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6pPr>
            <a:lvl7pPr marL="3275815"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7pPr>
            <a:lvl8pPr marL="3779787"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8pPr>
            <a:lvl9pPr marL="4283758" indent="-251986" algn="l" defTabSz="1007943" rtl="0" eaLnBrk="1" latinLnBrk="0" hangingPunct="1">
              <a:lnSpc>
                <a:spcPct val="90000"/>
              </a:lnSpc>
              <a:spcBef>
                <a:spcPts val="551"/>
              </a:spcBef>
              <a:buFont typeface="Arial" panose="020B0604020202020204" pitchFamily="34" charset="0"/>
              <a:buChar char="•"/>
              <a:defRPr sz="1984" kern="1200">
                <a:solidFill>
                  <a:schemeClr val="tx1"/>
                </a:solidFill>
                <a:latin typeface="+mn-lt"/>
                <a:ea typeface="+mn-ea"/>
                <a:cs typeface="+mn-cs"/>
              </a:defRPr>
            </a:lvl9pPr>
          </a:lstStyle>
          <a:p>
            <a:pPr marL="45720" lvl="0" indent="0" algn="ctr">
              <a:lnSpc>
                <a:spcPct val="110000"/>
              </a:lnSpc>
              <a:spcBef>
                <a:spcPts val="0"/>
              </a:spcBef>
              <a:buNone/>
              <a:defRPr/>
            </a:pPr>
            <a:r>
              <a:rPr lang="en-GB" sz="3200" b="1" dirty="0">
                <a:solidFill>
                  <a:srgbClr val="323232"/>
                </a:solidFill>
                <a:latin typeface="ABeeZee" panose="02000000000000000000" pitchFamily="2" charset="0"/>
              </a:rPr>
              <a:t>We thank you, Lord,</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for families and friendships,</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We thank you, Lord,</a:t>
            </a:r>
          </a:p>
          <a:p>
            <a:pPr marL="45720" lvl="0" indent="0" algn="ctr">
              <a:lnSpc>
                <a:spcPct val="110000"/>
              </a:lnSpc>
              <a:spcBef>
                <a:spcPts val="0"/>
              </a:spcBef>
              <a:buNone/>
              <a:defRPr/>
            </a:pPr>
            <a:r>
              <a:rPr lang="en-GB" sz="3200" b="1" dirty="0">
                <a:solidFill>
                  <a:srgbClr val="323232"/>
                </a:solidFill>
                <a:latin typeface="ABeeZee" panose="02000000000000000000" pitchFamily="2" charset="0"/>
              </a:rPr>
              <a:t>and praise your holy name.</a:t>
            </a:r>
          </a:p>
        </p:txBody>
      </p:sp>
    </p:spTree>
    <p:extLst>
      <p:ext uri="{BB962C8B-B14F-4D97-AF65-F5344CB8AC3E}">
        <p14:creationId xmlns:p14="http://schemas.microsoft.com/office/powerpoint/2010/main" val="167847641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2" name="Picture 381" descr="A group of people holding signs&#10;&#10;AI-generated content may be incorrect.">
            <a:extLst>
              <a:ext uri="{FF2B5EF4-FFF2-40B4-BE49-F238E27FC236}">
                <a16:creationId xmlns:a16="http://schemas.microsoft.com/office/drawing/2014/main" id="{076A626D-DA5D-C289-DD27-7C07D619D95E}"/>
              </a:ext>
            </a:extLst>
          </p:cNvPr>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a:xfrm>
            <a:off x="358094" y="1374197"/>
            <a:ext cx="3841200" cy="1628731"/>
          </a:xfrm>
          <a:prstGeom prst="rect">
            <a:avLst/>
          </a:prstGeom>
        </p:spPr>
      </p:pic>
      <p:sp>
        <p:nvSpPr>
          <p:cNvPr id="375" name="Freeform 374">
            <a:extLst>
              <a:ext uri="{FF2B5EF4-FFF2-40B4-BE49-F238E27FC236}">
                <a16:creationId xmlns:a16="http://schemas.microsoft.com/office/drawing/2014/main" id="{6F775116-A828-EEFF-E5B8-7EC503DA2B25}"/>
              </a:ext>
            </a:extLst>
          </p:cNvPr>
          <p:cNvSpPr/>
          <p:nvPr/>
        </p:nvSpPr>
        <p:spPr>
          <a:xfrm rot="10800000">
            <a:off x="765434" y="3337610"/>
            <a:ext cx="3434400" cy="2621444"/>
          </a:xfrm>
          <a:custGeom>
            <a:avLst/>
            <a:gdLst>
              <a:gd name="connsiteX0" fmla="*/ 3434400 w 3434400"/>
              <a:gd name="connsiteY0" fmla="*/ 2621444 h 2621444"/>
              <a:gd name="connsiteX1" fmla="*/ 0 w 3434400"/>
              <a:gd name="connsiteY1" fmla="*/ 2621444 h 2621444"/>
              <a:gd name="connsiteX2" fmla="*/ 0 w 3434400"/>
              <a:gd name="connsiteY2" fmla="*/ 256340 h 2621444"/>
              <a:gd name="connsiteX3" fmla="*/ 0 w 3434400"/>
              <a:gd name="connsiteY3" fmla="*/ 90085 h 2621444"/>
              <a:gd name="connsiteX4" fmla="*/ 95068 w 3434400"/>
              <a:gd name="connsiteY4" fmla="*/ 0 h 2621444"/>
              <a:gd name="connsiteX5" fmla="*/ 3339332 w 3434400"/>
              <a:gd name="connsiteY5" fmla="*/ 0 h 2621444"/>
              <a:gd name="connsiteX6" fmla="*/ 3434400 w 3434400"/>
              <a:gd name="connsiteY6" fmla="*/ 90085 h 2621444"/>
              <a:gd name="connsiteX7" fmla="*/ 3434400 w 3434400"/>
              <a:gd name="connsiteY7" fmla="*/ 256340 h 262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4400" h="2621444">
                <a:moveTo>
                  <a:pt x="3434400" y="2621444"/>
                </a:moveTo>
                <a:lnTo>
                  <a:pt x="0" y="2621444"/>
                </a:lnTo>
                <a:lnTo>
                  <a:pt x="0" y="256340"/>
                </a:lnTo>
                <a:lnTo>
                  <a:pt x="0" y="90085"/>
                </a:lnTo>
                <a:cubicBezTo>
                  <a:pt x="0" y="40332"/>
                  <a:pt x="42563" y="0"/>
                  <a:pt x="95068" y="0"/>
                </a:cubicBezTo>
                <a:lnTo>
                  <a:pt x="3339332" y="0"/>
                </a:lnTo>
                <a:cubicBezTo>
                  <a:pt x="3391837" y="0"/>
                  <a:pt x="3434400" y="40332"/>
                  <a:pt x="3434400" y="90085"/>
                </a:cubicBezTo>
                <a:lnTo>
                  <a:pt x="3434400" y="256340"/>
                </a:lnTo>
                <a:close/>
              </a:path>
            </a:pathLst>
          </a:cu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Roboto Condensed" panose="02000000000000000000" pitchFamily="2" charset="0"/>
            </a:endParaRPr>
          </a:p>
        </p:txBody>
      </p:sp>
      <p:sp>
        <p:nvSpPr>
          <p:cNvPr id="377" name="TextBox 376">
            <a:extLst>
              <a:ext uri="{FF2B5EF4-FFF2-40B4-BE49-F238E27FC236}">
                <a16:creationId xmlns:a16="http://schemas.microsoft.com/office/drawing/2014/main" id="{076B4874-88A2-150A-7DCE-2244B45B05E1}"/>
              </a:ext>
            </a:extLst>
          </p:cNvPr>
          <p:cNvSpPr txBox="1"/>
          <p:nvPr/>
        </p:nvSpPr>
        <p:spPr>
          <a:xfrm>
            <a:off x="9460489" y="7185123"/>
            <a:ext cx="870431" cy="215444"/>
          </a:xfrm>
          <a:prstGeom prst="rect">
            <a:avLst/>
          </a:prstGeom>
          <a:noFill/>
        </p:spPr>
        <p:txBody>
          <a:bodyPr wrap="none" lIns="0" rIns="0" rtlCol="0">
            <a:spAutoFit/>
          </a:bodyPr>
          <a:lstStyle/>
          <a:p>
            <a:pPr algn="r"/>
            <a:r>
              <a:rPr lang="en-US" sz="800" dirty="0">
                <a:latin typeface="Roboto Condensed" panose="02000000000000000000" pitchFamily="2" charset="0"/>
                <a:ea typeface="Roboto Condensed" panose="02000000000000000000" pitchFamily="2" charset="0"/>
                <a:cs typeface="RobotoCondensed-Regular"/>
                <a:sym typeface="RobotoCondensed-Regular"/>
                <a:rtl val="0"/>
              </a:rPr>
              <a:t>© Picture News 2025</a:t>
            </a:r>
          </a:p>
        </p:txBody>
      </p:sp>
      <p:sp>
        <p:nvSpPr>
          <p:cNvPr id="491" name="Freeform 490">
            <a:extLst>
              <a:ext uri="{FF2B5EF4-FFF2-40B4-BE49-F238E27FC236}">
                <a16:creationId xmlns:a16="http://schemas.microsoft.com/office/drawing/2014/main" id="{C1FB28AA-ABBD-2443-1F8A-166811079138}"/>
              </a:ext>
            </a:extLst>
          </p:cNvPr>
          <p:cNvSpPr/>
          <p:nvPr/>
        </p:nvSpPr>
        <p:spPr>
          <a:xfrm rot="10800000">
            <a:off x="358096" y="3337610"/>
            <a:ext cx="3434400" cy="2621444"/>
          </a:xfrm>
          <a:custGeom>
            <a:avLst/>
            <a:gdLst>
              <a:gd name="connsiteX0" fmla="*/ 3434400 w 3434400"/>
              <a:gd name="connsiteY0" fmla="*/ 2621444 h 2621444"/>
              <a:gd name="connsiteX1" fmla="*/ 0 w 3434400"/>
              <a:gd name="connsiteY1" fmla="*/ 2621444 h 2621444"/>
              <a:gd name="connsiteX2" fmla="*/ 0 w 3434400"/>
              <a:gd name="connsiteY2" fmla="*/ 256340 h 2621444"/>
              <a:gd name="connsiteX3" fmla="*/ 0 w 3434400"/>
              <a:gd name="connsiteY3" fmla="*/ 90085 h 2621444"/>
              <a:gd name="connsiteX4" fmla="*/ 95068 w 3434400"/>
              <a:gd name="connsiteY4" fmla="*/ 0 h 2621444"/>
              <a:gd name="connsiteX5" fmla="*/ 3339332 w 3434400"/>
              <a:gd name="connsiteY5" fmla="*/ 0 h 2621444"/>
              <a:gd name="connsiteX6" fmla="*/ 3434400 w 3434400"/>
              <a:gd name="connsiteY6" fmla="*/ 90085 h 2621444"/>
              <a:gd name="connsiteX7" fmla="*/ 3434400 w 3434400"/>
              <a:gd name="connsiteY7" fmla="*/ 256340 h 262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4400" h="2621444">
                <a:moveTo>
                  <a:pt x="3434400" y="2621444"/>
                </a:moveTo>
                <a:lnTo>
                  <a:pt x="0" y="2621444"/>
                </a:lnTo>
                <a:lnTo>
                  <a:pt x="0" y="256340"/>
                </a:lnTo>
                <a:lnTo>
                  <a:pt x="0" y="90085"/>
                </a:lnTo>
                <a:cubicBezTo>
                  <a:pt x="0" y="40332"/>
                  <a:pt x="42563" y="0"/>
                  <a:pt x="95068" y="0"/>
                </a:cubicBezTo>
                <a:lnTo>
                  <a:pt x="3339332" y="0"/>
                </a:lnTo>
                <a:cubicBezTo>
                  <a:pt x="3391837" y="0"/>
                  <a:pt x="3434400" y="40332"/>
                  <a:pt x="3434400" y="90085"/>
                </a:cubicBezTo>
                <a:lnTo>
                  <a:pt x="3434400" y="256340"/>
                </a:lnTo>
                <a:close/>
              </a:path>
            </a:pathLst>
          </a:cu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Roboto Condensed" panose="02000000000000000000" pitchFamily="2" charset="0"/>
            </a:endParaRPr>
          </a:p>
        </p:txBody>
      </p:sp>
      <p:sp>
        <p:nvSpPr>
          <p:cNvPr id="511" name="TextBox 510">
            <a:extLst>
              <a:ext uri="{FF2B5EF4-FFF2-40B4-BE49-F238E27FC236}">
                <a16:creationId xmlns:a16="http://schemas.microsoft.com/office/drawing/2014/main" id="{0CB22BCB-43E0-51B2-13D4-0442989196C2}"/>
              </a:ext>
            </a:extLst>
          </p:cNvPr>
          <p:cNvSpPr txBox="1"/>
          <p:nvPr/>
        </p:nvSpPr>
        <p:spPr>
          <a:xfrm>
            <a:off x="4304978" y="443644"/>
            <a:ext cx="2665105" cy="646331"/>
          </a:xfrm>
          <a:prstGeom prst="rect">
            <a:avLst/>
          </a:prstGeom>
          <a:noFill/>
        </p:spPr>
        <p:txBody>
          <a:bodyPr wrap="square" rtlCol="0">
            <a:spAutoFit/>
          </a:bodyPr>
          <a:lstStyle/>
          <a:p>
            <a:pPr algn="ctr"/>
            <a:r>
              <a:rPr lang="en-GB" sz="1200" b="1" dirty="0">
                <a:solidFill>
                  <a:srgbClr val="E36C64"/>
                </a:solidFill>
                <a:latin typeface="Roboto Condensed" panose="02000000000000000000" pitchFamily="2" charset="0"/>
                <a:ea typeface="Roboto Condensed" panose="02000000000000000000" pitchFamily="2" charset="0"/>
              </a:rPr>
              <a:t>Bible link: </a:t>
            </a:r>
            <a:r>
              <a:rPr lang="en-GB" sz="1200" b="1" dirty="0">
                <a:solidFill>
                  <a:srgbClr val="252423"/>
                </a:solidFill>
                <a:latin typeface="Roboto Condensed" panose="02000000000000000000" pitchFamily="2" charset="0"/>
                <a:ea typeface="Roboto Condensed" panose="02000000000000000000" pitchFamily="2" charset="0"/>
              </a:rPr>
              <a:t>Leviticus 25: 3-5</a:t>
            </a:r>
          </a:p>
          <a:p>
            <a:pPr algn="ctr"/>
            <a:r>
              <a:rPr lang="en-GB" sz="1200" b="1" dirty="0">
                <a:solidFill>
                  <a:srgbClr val="E36C64"/>
                </a:solidFill>
                <a:latin typeface="Roboto Condensed" panose="02000000000000000000" pitchFamily="2" charset="0"/>
                <a:ea typeface="Roboto Condensed" panose="02000000000000000000" pitchFamily="2" charset="0"/>
              </a:rPr>
              <a:t>Biblical value: </a:t>
            </a:r>
            <a:r>
              <a:rPr lang="en-GB" sz="1200" b="1" dirty="0">
                <a:solidFill>
                  <a:srgbClr val="252423"/>
                </a:solidFill>
                <a:latin typeface="Roboto Condensed" panose="02000000000000000000" pitchFamily="2" charset="0"/>
                <a:ea typeface="Roboto Condensed" panose="02000000000000000000" pitchFamily="2" charset="0"/>
              </a:rPr>
              <a:t>Service</a:t>
            </a:r>
          </a:p>
          <a:p>
            <a:pPr algn="ctr"/>
            <a:r>
              <a:rPr lang="en-GB" sz="1200" b="1" dirty="0">
                <a:solidFill>
                  <a:srgbClr val="E36C64"/>
                </a:solidFill>
                <a:latin typeface="Roboto Condensed" panose="02000000000000000000" pitchFamily="2" charset="0"/>
                <a:ea typeface="Roboto Condensed" panose="02000000000000000000" pitchFamily="2" charset="0"/>
              </a:rPr>
              <a:t>Theme: </a:t>
            </a:r>
            <a:r>
              <a:rPr lang="en-GB" sz="1200" b="1" dirty="0">
                <a:latin typeface="Roboto Condensed" panose="02000000000000000000" pitchFamily="2" charset="0"/>
                <a:ea typeface="Roboto Condensed" panose="02000000000000000000" pitchFamily="2" charset="0"/>
              </a:rPr>
              <a:t>The World’s Weekend</a:t>
            </a:r>
          </a:p>
        </p:txBody>
      </p:sp>
      <p:grpSp>
        <p:nvGrpSpPr>
          <p:cNvPr id="383" name="Group 382">
            <a:extLst>
              <a:ext uri="{FF2B5EF4-FFF2-40B4-BE49-F238E27FC236}">
                <a16:creationId xmlns:a16="http://schemas.microsoft.com/office/drawing/2014/main" id="{BFB5A3BD-9100-8FB3-1ACF-6B72D8E3CF66}"/>
              </a:ext>
            </a:extLst>
          </p:cNvPr>
          <p:cNvGrpSpPr/>
          <p:nvPr/>
        </p:nvGrpSpPr>
        <p:grpSpPr>
          <a:xfrm>
            <a:off x="358096" y="3137152"/>
            <a:ext cx="3841200" cy="332513"/>
            <a:chOff x="358096" y="3137152"/>
            <a:chExt cx="3841737" cy="332513"/>
          </a:xfrm>
        </p:grpSpPr>
        <p:sp>
          <p:nvSpPr>
            <p:cNvPr id="376" name="Freeform 375">
              <a:extLst>
                <a:ext uri="{FF2B5EF4-FFF2-40B4-BE49-F238E27FC236}">
                  <a16:creationId xmlns:a16="http://schemas.microsoft.com/office/drawing/2014/main" id="{82D131F7-8447-3FEF-3F2B-7508FAC47A3B}"/>
                </a:ext>
              </a:extLst>
            </p:cNvPr>
            <p:cNvSpPr/>
            <p:nvPr/>
          </p:nvSpPr>
          <p:spPr>
            <a:xfrm>
              <a:off x="765433" y="3137152"/>
              <a:ext cx="3434400" cy="332513"/>
            </a:xfrm>
            <a:custGeom>
              <a:avLst/>
              <a:gdLst>
                <a:gd name="connsiteX0" fmla="*/ 76460 w 3255128"/>
                <a:gd name="connsiteY0" fmla="*/ 0 h 332513"/>
                <a:gd name="connsiteX1" fmla="*/ 253588 w 3255128"/>
                <a:gd name="connsiteY1" fmla="*/ 0 h 332513"/>
                <a:gd name="connsiteX2" fmla="*/ 746008 w 3255128"/>
                <a:gd name="connsiteY2" fmla="*/ 0 h 332513"/>
                <a:gd name="connsiteX3" fmla="*/ 923136 w 3255128"/>
                <a:gd name="connsiteY3" fmla="*/ 0 h 332513"/>
                <a:gd name="connsiteX4" fmla="*/ 2331992 w 3255128"/>
                <a:gd name="connsiteY4" fmla="*/ 0 h 332513"/>
                <a:gd name="connsiteX5" fmla="*/ 2509120 w 3255128"/>
                <a:gd name="connsiteY5" fmla="*/ 0 h 332513"/>
                <a:gd name="connsiteX6" fmla="*/ 3001540 w 3255128"/>
                <a:gd name="connsiteY6" fmla="*/ 0 h 332513"/>
                <a:gd name="connsiteX7" fmla="*/ 3178668 w 3255128"/>
                <a:gd name="connsiteY7" fmla="*/ 0 h 332513"/>
                <a:gd name="connsiteX8" fmla="*/ 3255128 w 3255128"/>
                <a:gd name="connsiteY8" fmla="*/ 72042 h 332513"/>
                <a:gd name="connsiteX9" fmla="*/ 3255128 w 3255128"/>
                <a:gd name="connsiteY9" fmla="*/ 332513 h 332513"/>
                <a:gd name="connsiteX10" fmla="*/ 3078000 w 3255128"/>
                <a:gd name="connsiteY10" fmla="*/ 332513 h 332513"/>
                <a:gd name="connsiteX11" fmla="*/ 2509120 w 3255128"/>
                <a:gd name="connsiteY11" fmla="*/ 332513 h 332513"/>
                <a:gd name="connsiteX12" fmla="*/ 2331992 w 3255128"/>
                <a:gd name="connsiteY12" fmla="*/ 332513 h 332513"/>
                <a:gd name="connsiteX13" fmla="*/ 923136 w 3255128"/>
                <a:gd name="connsiteY13" fmla="*/ 332513 h 332513"/>
                <a:gd name="connsiteX14" fmla="*/ 746008 w 3255128"/>
                <a:gd name="connsiteY14" fmla="*/ 332513 h 332513"/>
                <a:gd name="connsiteX15" fmla="*/ 177128 w 3255128"/>
                <a:gd name="connsiteY15" fmla="*/ 332513 h 332513"/>
                <a:gd name="connsiteX16" fmla="*/ 0 w 3255128"/>
                <a:gd name="connsiteY16" fmla="*/ 332513 h 332513"/>
                <a:gd name="connsiteX17" fmla="*/ 0 w 3255128"/>
                <a:gd name="connsiteY17" fmla="*/ 72042 h 332513"/>
                <a:gd name="connsiteX18" fmla="*/ 76460 w 3255128"/>
                <a:gd name="connsiteY18" fmla="*/ 0 h 33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55128" h="332513">
                  <a:moveTo>
                    <a:pt x="76460" y="0"/>
                  </a:moveTo>
                  <a:lnTo>
                    <a:pt x="253588" y="0"/>
                  </a:lnTo>
                  <a:lnTo>
                    <a:pt x="746008" y="0"/>
                  </a:lnTo>
                  <a:lnTo>
                    <a:pt x="923136" y="0"/>
                  </a:lnTo>
                  <a:lnTo>
                    <a:pt x="2331992" y="0"/>
                  </a:lnTo>
                  <a:lnTo>
                    <a:pt x="2509120" y="0"/>
                  </a:lnTo>
                  <a:lnTo>
                    <a:pt x="3001540" y="0"/>
                  </a:lnTo>
                  <a:lnTo>
                    <a:pt x="3178668" y="0"/>
                  </a:lnTo>
                  <a:cubicBezTo>
                    <a:pt x="3220876" y="0"/>
                    <a:pt x="3255128" y="32273"/>
                    <a:pt x="3255128" y="72042"/>
                  </a:cubicBezTo>
                  <a:lnTo>
                    <a:pt x="3255128" y="332513"/>
                  </a:lnTo>
                  <a:lnTo>
                    <a:pt x="3078000" y="332513"/>
                  </a:lnTo>
                  <a:lnTo>
                    <a:pt x="2509120" y="332513"/>
                  </a:lnTo>
                  <a:lnTo>
                    <a:pt x="2331992" y="332513"/>
                  </a:lnTo>
                  <a:lnTo>
                    <a:pt x="923136" y="332513"/>
                  </a:lnTo>
                  <a:lnTo>
                    <a:pt x="746008" y="332513"/>
                  </a:lnTo>
                  <a:lnTo>
                    <a:pt x="177128" y="332513"/>
                  </a:lnTo>
                  <a:lnTo>
                    <a:pt x="0" y="332513"/>
                  </a:lnTo>
                  <a:lnTo>
                    <a:pt x="0" y="72042"/>
                  </a:lnTo>
                  <a:cubicBezTo>
                    <a:pt x="0" y="32273"/>
                    <a:pt x="34252" y="0"/>
                    <a:pt x="76460" y="0"/>
                  </a:cubicBezTo>
                  <a:close/>
                </a:path>
              </a:pathLst>
            </a:custGeom>
            <a:solidFill>
              <a:schemeClr val="accent1">
                <a:lumMod val="60000"/>
                <a:lumOff val="40000"/>
              </a:schemeClr>
            </a:solidFill>
            <a:ln w="12692" cap="flat">
              <a:noFill/>
              <a:prstDash val="solid"/>
              <a:miter/>
            </a:ln>
          </p:spPr>
          <p:txBody>
            <a:bodyPr wrap="square" rtlCol="0" anchor="ctr">
              <a:noAutofit/>
            </a:bodyPr>
            <a:lstStyle/>
            <a:p>
              <a:endParaRPr lang="en-US" dirty="0">
                <a:latin typeface="Roboto Condensed" panose="02000000000000000000" pitchFamily="2" charset="0"/>
              </a:endParaRPr>
            </a:p>
          </p:txBody>
        </p:sp>
        <p:sp>
          <p:nvSpPr>
            <p:cNvPr id="321" name="Freeform 320">
              <a:extLst>
                <a:ext uri="{FF2B5EF4-FFF2-40B4-BE49-F238E27FC236}">
                  <a16:creationId xmlns:a16="http://schemas.microsoft.com/office/drawing/2014/main" id="{E21F8252-DF12-9629-222E-5C6B19441FA4}"/>
                </a:ext>
              </a:extLst>
            </p:cNvPr>
            <p:cNvSpPr/>
            <p:nvPr/>
          </p:nvSpPr>
          <p:spPr>
            <a:xfrm>
              <a:off x="358096" y="3137152"/>
              <a:ext cx="3438000" cy="332513"/>
            </a:xfrm>
            <a:custGeom>
              <a:avLst/>
              <a:gdLst>
                <a:gd name="connsiteX0" fmla="*/ 76460 w 3255128"/>
                <a:gd name="connsiteY0" fmla="*/ 0 h 332513"/>
                <a:gd name="connsiteX1" fmla="*/ 253588 w 3255128"/>
                <a:gd name="connsiteY1" fmla="*/ 0 h 332513"/>
                <a:gd name="connsiteX2" fmla="*/ 746008 w 3255128"/>
                <a:gd name="connsiteY2" fmla="*/ 0 h 332513"/>
                <a:gd name="connsiteX3" fmla="*/ 923136 w 3255128"/>
                <a:gd name="connsiteY3" fmla="*/ 0 h 332513"/>
                <a:gd name="connsiteX4" fmla="*/ 2331992 w 3255128"/>
                <a:gd name="connsiteY4" fmla="*/ 0 h 332513"/>
                <a:gd name="connsiteX5" fmla="*/ 2509120 w 3255128"/>
                <a:gd name="connsiteY5" fmla="*/ 0 h 332513"/>
                <a:gd name="connsiteX6" fmla="*/ 3001540 w 3255128"/>
                <a:gd name="connsiteY6" fmla="*/ 0 h 332513"/>
                <a:gd name="connsiteX7" fmla="*/ 3178668 w 3255128"/>
                <a:gd name="connsiteY7" fmla="*/ 0 h 332513"/>
                <a:gd name="connsiteX8" fmla="*/ 3255128 w 3255128"/>
                <a:gd name="connsiteY8" fmla="*/ 72042 h 332513"/>
                <a:gd name="connsiteX9" fmla="*/ 3255128 w 3255128"/>
                <a:gd name="connsiteY9" fmla="*/ 332513 h 332513"/>
                <a:gd name="connsiteX10" fmla="*/ 3078000 w 3255128"/>
                <a:gd name="connsiteY10" fmla="*/ 332513 h 332513"/>
                <a:gd name="connsiteX11" fmla="*/ 2509120 w 3255128"/>
                <a:gd name="connsiteY11" fmla="*/ 332513 h 332513"/>
                <a:gd name="connsiteX12" fmla="*/ 2331992 w 3255128"/>
                <a:gd name="connsiteY12" fmla="*/ 332513 h 332513"/>
                <a:gd name="connsiteX13" fmla="*/ 923136 w 3255128"/>
                <a:gd name="connsiteY13" fmla="*/ 332513 h 332513"/>
                <a:gd name="connsiteX14" fmla="*/ 746008 w 3255128"/>
                <a:gd name="connsiteY14" fmla="*/ 332513 h 332513"/>
                <a:gd name="connsiteX15" fmla="*/ 177128 w 3255128"/>
                <a:gd name="connsiteY15" fmla="*/ 332513 h 332513"/>
                <a:gd name="connsiteX16" fmla="*/ 0 w 3255128"/>
                <a:gd name="connsiteY16" fmla="*/ 332513 h 332513"/>
                <a:gd name="connsiteX17" fmla="*/ 0 w 3255128"/>
                <a:gd name="connsiteY17" fmla="*/ 72042 h 332513"/>
                <a:gd name="connsiteX18" fmla="*/ 76460 w 3255128"/>
                <a:gd name="connsiteY18" fmla="*/ 0 h 33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55128" h="332513">
                  <a:moveTo>
                    <a:pt x="76460" y="0"/>
                  </a:moveTo>
                  <a:lnTo>
                    <a:pt x="253588" y="0"/>
                  </a:lnTo>
                  <a:lnTo>
                    <a:pt x="746008" y="0"/>
                  </a:lnTo>
                  <a:lnTo>
                    <a:pt x="923136" y="0"/>
                  </a:lnTo>
                  <a:lnTo>
                    <a:pt x="2331992" y="0"/>
                  </a:lnTo>
                  <a:lnTo>
                    <a:pt x="2509120" y="0"/>
                  </a:lnTo>
                  <a:lnTo>
                    <a:pt x="3001540" y="0"/>
                  </a:lnTo>
                  <a:lnTo>
                    <a:pt x="3178668" y="0"/>
                  </a:lnTo>
                  <a:cubicBezTo>
                    <a:pt x="3220876" y="0"/>
                    <a:pt x="3255128" y="32273"/>
                    <a:pt x="3255128" y="72042"/>
                  </a:cubicBezTo>
                  <a:lnTo>
                    <a:pt x="3255128" y="332513"/>
                  </a:lnTo>
                  <a:lnTo>
                    <a:pt x="3078000" y="332513"/>
                  </a:lnTo>
                  <a:lnTo>
                    <a:pt x="2509120" y="332513"/>
                  </a:lnTo>
                  <a:lnTo>
                    <a:pt x="2331992" y="332513"/>
                  </a:lnTo>
                  <a:lnTo>
                    <a:pt x="923136" y="332513"/>
                  </a:lnTo>
                  <a:lnTo>
                    <a:pt x="746008" y="332513"/>
                  </a:lnTo>
                  <a:lnTo>
                    <a:pt x="177128" y="332513"/>
                  </a:lnTo>
                  <a:lnTo>
                    <a:pt x="0" y="332513"/>
                  </a:lnTo>
                  <a:lnTo>
                    <a:pt x="0" y="72042"/>
                  </a:lnTo>
                  <a:cubicBezTo>
                    <a:pt x="0" y="32273"/>
                    <a:pt x="34252" y="0"/>
                    <a:pt x="76460" y="0"/>
                  </a:cubicBezTo>
                  <a:close/>
                </a:path>
              </a:pathLst>
            </a:custGeom>
            <a:solidFill>
              <a:schemeClr val="accent1">
                <a:lumMod val="60000"/>
                <a:lumOff val="40000"/>
              </a:schemeClr>
            </a:solidFill>
            <a:ln w="12692" cap="flat">
              <a:noFill/>
              <a:prstDash val="solid"/>
              <a:miter/>
            </a:ln>
          </p:spPr>
          <p:txBody>
            <a:bodyPr wrap="square" rtlCol="0" anchor="ctr">
              <a:noAutofit/>
            </a:bodyPr>
            <a:lstStyle/>
            <a:p>
              <a:endParaRPr lang="en-US" dirty="0">
                <a:latin typeface="Roboto Condensed" panose="02000000000000000000" pitchFamily="2" charset="0"/>
              </a:endParaRPr>
            </a:p>
          </p:txBody>
        </p:sp>
      </p:grpSp>
      <p:sp>
        <p:nvSpPr>
          <p:cNvPr id="322" name="TextBox 321">
            <a:extLst>
              <a:ext uri="{FF2B5EF4-FFF2-40B4-BE49-F238E27FC236}">
                <a16:creationId xmlns:a16="http://schemas.microsoft.com/office/drawing/2014/main" id="{D8A655A8-B954-21D2-577F-54AABEB27C01}"/>
              </a:ext>
            </a:extLst>
          </p:cNvPr>
          <p:cNvSpPr txBox="1"/>
          <p:nvPr/>
        </p:nvSpPr>
        <p:spPr>
          <a:xfrm>
            <a:off x="486751" y="3132751"/>
            <a:ext cx="1435970" cy="354071"/>
          </a:xfrm>
          <a:prstGeom prst="rect">
            <a:avLst/>
          </a:prstGeom>
          <a:noFill/>
        </p:spPr>
        <p:txBody>
          <a:bodyPr wrap="none" lIns="0" rIns="0" rtlCol="0">
            <a:spAutoFit/>
          </a:bodyPr>
          <a:lstStyle/>
          <a:p>
            <a:pPr algn="l"/>
            <a:r>
              <a:rPr lang="en-US" sz="1701" baseline="0" dirty="0">
                <a:solidFill>
                  <a:srgbClr val="323232"/>
                </a:solidFill>
                <a:latin typeface="Londrina Solid" pitchFamily="2" charset="77"/>
                <a:sym typeface="LondrinaSolid-Regular"/>
                <a:rtl val="0"/>
              </a:rPr>
              <a:t>Pupil involvement</a:t>
            </a:r>
          </a:p>
        </p:txBody>
      </p:sp>
      <p:sp>
        <p:nvSpPr>
          <p:cNvPr id="323" name="TextBox 322">
            <a:extLst>
              <a:ext uri="{FF2B5EF4-FFF2-40B4-BE49-F238E27FC236}">
                <a16:creationId xmlns:a16="http://schemas.microsoft.com/office/drawing/2014/main" id="{5A6B0288-C5AC-7726-2B6A-E53C869FE5C4}"/>
              </a:ext>
            </a:extLst>
          </p:cNvPr>
          <p:cNvSpPr txBox="1"/>
          <p:nvPr/>
        </p:nvSpPr>
        <p:spPr>
          <a:xfrm>
            <a:off x="486753" y="3531357"/>
            <a:ext cx="3634723" cy="2362122"/>
          </a:xfrm>
          <a:prstGeom prst="rect">
            <a:avLst/>
          </a:prstGeom>
          <a:noFill/>
        </p:spPr>
        <p:txBody>
          <a:bodyPr wrap="square" lIns="0" tIns="0" rIns="0" bIns="0" rtlCol="0">
            <a:spAutoFit/>
          </a:bodyPr>
          <a:lstStyle/>
          <a:p>
            <a:pPr>
              <a:lnSpc>
                <a:spcPct val="86000"/>
              </a:lnSpc>
            </a:pPr>
            <a:r>
              <a:rPr lang="en-US" sz="1050" spc="-10" dirty="0">
                <a:latin typeface="Roboto Condensed" panose="02000000000000000000" pitchFamily="2" charset="0"/>
                <a:ea typeface="Roboto Condensed" panose="02000000000000000000" pitchFamily="2" charset="0"/>
              </a:rPr>
              <a:t>Start by asking the children for a thumbs up if they are familiar with the term climate change.</a:t>
            </a:r>
          </a:p>
          <a:p>
            <a:pPr>
              <a:lnSpc>
                <a:spcPct val="86000"/>
              </a:lnSpc>
            </a:pPr>
            <a:r>
              <a:rPr lang="en-US" sz="1050" spc="-10" dirty="0">
                <a:latin typeface="Roboto Condensed" panose="02000000000000000000" pitchFamily="2" charset="0"/>
                <a:ea typeface="Roboto Condensed" panose="02000000000000000000" pitchFamily="2" charset="0"/>
              </a:rPr>
              <a:t>Ask for a volunteer to explain what climate change is.</a:t>
            </a:r>
          </a:p>
          <a:p>
            <a:pPr>
              <a:lnSpc>
                <a:spcPct val="86000"/>
              </a:lnSpc>
            </a:pPr>
            <a:r>
              <a:rPr lang="en-US" sz="1050" spc="-10" dirty="0" err="1">
                <a:latin typeface="Roboto Condensed" panose="02000000000000000000" pitchFamily="2" charset="0"/>
                <a:ea typeface="Roboto Condensed" panose="02000000000000000000" pitchFamily="2" charset="0"/>
              </a:rPr>
              <a:t>Emphasise</a:t>
            </a:r>
            <a:r>
              <a:rPr lang="en-US" sz="1050" spc="-10" dirty="0">
                <a:latin typeface="Roboto Condensed" panose="02000000000000000000" pitchFamily="2" charset="0"/>
                <a:ea typeface="Roboto Condensed" panose="02000000000000000000" pitchFamily="2" charset="0"/>
              </a:rPr>
              <a:t> that climate change is a big problem, but we all have a part to play in helping to prevent it, no matter how small!</a:t>
            </a:r>
          </a:p>
          <a:p>
            <a:pPr>
              <a:lnSpc>
                <a:spcPct val="86000"/>
              </a:lnSpc>
            </a:pPr>
            <a:r>
              <a:rPr lang="en-US" sz="1050" spc="-10" dirty="0">
                <a:latin typeface="Roboto Condensed" panose="02000000000000000000" pitchFamily="2" charset="0"/>
                <a:ea typeface="Roboto Condensed" panose="02000000000000000000" pitchFamily="2" charset="0"/>
              </a:rPr>
              <a:t>Explain that a pledge is a promise, and today they are going to make a pledge to help our planet.</a:t>
            </a:r>
          </a:p>
          <a:p>
            <a:pPr>
              <a:lnSpc>
                <a:spcPct val="86000"/>
              </a:lnSpc>
            </a:pPr>
            <a:r>
              <a:rPr lang="en-US" sz="1050" spc="-10" dirty="0">
                <a:latin typeface="Roboto Condensed" panose="02000000000000000000" pitchFamily="2" charset="0"/>
                <a:ea typeface="Roboto Condensed" panose="02000000000000000000" pitchFamily="2" charset="0"/>
              </a:rPr>
              <a:t>Give the children 30 seconds of quiet reflection to think of one small action they can take to tackle climate change. Ask some children to share their planned action.</a:t>
            </a:r>
          </a:p>
          <a:p>
            <a:pPr>
              <a:lnSpc>
                <a:spcPct val="86000"/>
              </a:lnSpc>
            </a:pPr>
            <a:r>
              <a:rPr lang="en-US" sz="1050" spc="-10" dirty="0">
                <a:latin typeface="Roboto Condensed" panose="02000000000000000000" pitchFamily="2" charset="0"/>
                <a:ea typeface="Roboto Condensed" panose="02000000000000000000" pitchFamily="2" charset="0"/>
              </a:rPr>
              <a:t>On a sticky note, have the children write or draw their individual pledge. This is a personal action plan to make a difference for climate change. Invite the children to place their sticky note on a ‘Planet Pledge Wall’ for everyone to see. </a:t>
            </a:r>
            <a:br>
              <a:rPr lang="en-US" sz="1050" spc="-10" dirty="0">
                <a:latin typeface="Roboto Condensed" panose="02000000000000000000" pitchFamily="2" charset="0"/>
                <a:ea typeface="Roboto Condensed" panose="02000000000000000000" pitchFamily="2" charset="0"/>
              </a:rPr>
            </a:br>
            <a:r>
              <a:rPr lang="en-US" sz="1050" spc="-10" dirty="0">
                <a:latin typeface="Roboto Condensed" panose="02000000000000000000" pitchFamily="2" charset="0"/>
                <a:ea typeface="Roboto Condensed" panose="02000000000000000000" pitchFamily="2" charset="0"/>
              </a:rPr>
              <a:t>Ask the children: Who might you teach your pledge to? How would you teach them? What if everyone in our school did your ‘Planet Pledge’ action for one day? What big difference would that make together?</a:t>
            </a:r>
            <a:endParaRPr lang="en-US" sz="1100" spc="-10" dirty="0">
              <a:latin typeface="Roboto Condensed" panose="02000000000000000000" pitchFamily="2" charset="0"/>
              <a:ea typeface="Roboto Condensed" panose="02000000000000000000" pitchFamily="2" charset="0"/>
            </a:endParaRPr>
          </a:p>
        </p:txBody>
      </p:sp>
      <p:sp>
        <p:nvSpPr>
          <p:cNvPr id="381" name="Freeform 380">
            <a:extLst>
              <a:ext uri="{FF2B5EF4-FFF2-40B4-BE49-F238E27FC236}">
                <a16:creationId xmlns:a16="http://schemas.microsoft.com/office/drawing/2014/main" id="{2A6749E8-DF76-C16C-0F3D-ADE88968A657}"/>
              </a:ext>
            </a:extLst>
          </p:cNvPr>
          <p:cNvSpPr/>
          <p:nvPr/>
        </p:nvSpPr>
        <p:spPr>
          <a:xfrm>
            <a:off x="4304979" y="1570405"/>
            <a:ext cx="2658750" cy="1443742"/>
          </a:xfrm>
          <a:custGeom>
            <a:avLst/>
            <a:gdLst>
              <a:gd name="connsiteX0" fmla="*/ 0 w 2658750"/>
              <a:gd name="connsiteY0" fmla="*/ 0 h 1443742"/>
              <a:gd name="connsiteX1" fmla="*/ 651410 w 2658750"/>
              <a:gd name="connsiteY1" fmla="*/ 0 h 1443742"/>
              <a:gd name="connsiteX2" fmla="*/ 1289898 w 2658750"/>
              <a:gd name="connsiteY2" fmla="*/ 0 h 1443742"/>
              <a:gd name="connsiteX3" fmla="*/ 2658750 w 2658750"/>
              <a:gd name="connsiteY3" fmla="*/ 0 h 1443742"/>
              <a:gd name="connsiteX4" fmla="*/ 2658750 w 2658750"/>
              <a:gd name="connsiteY4" fmla="*/ 423 h 1443742"/>
              <a:gd name="connsiteX5" fmla="*/ 2658750 w 2658750"/>
              <a:gd name="connsiteY5" fmla="*/ 473 h 1443742"/>
              <a:gd name="connsiteX6" fmla="*/ 2658750 w 2658750"/>
              <a:gd name="connsiteY6" fmla="*/ 1252 h 1443742"/>
              <a:gd name="connsiteX7" fmla="*/ 2658750 w 2658750"/>
              <a:gd name="connsiteY7" fmla="*/ 1302 h 1443742"/>
              <a:gd name="connsiteX8" fmla="*/ 2658750 w 2658750"/>
              <a:gd name="connsiteY8" fmla="*/ 3639 h 1443742"/>
              <a:gd name="connsiteX9" fmla="*/ 2658750 w 2658750"/>
              <a:gd name="connsiteY9" fmla="*/ 4683 h 1443742"/>
              <a:gd name="connsiteX10" fmla="*/ 2658750 w 2658750"/>
              <a:gd name="connsiteY10" fmla="*/ 4840 h 1443742"/>
              <a:gd name="connsiteX11" fmla="*/ 2658750 w 2658750"/>
              <a:gd name="connsiteY11" fmla="*/ 4890 h 1443742"/>
              <a:gd name="connsiteX12" fmla="*/ 2658750 w 2658750"/>
              <a:gd name="connsiteY12" fmla="*/ 7562 h 1443742"/>
              <a:gd name="connsiteX13" fmla="*/ 2658750 w 2658750"/>
              <a:gd name="connsiteY13" fmla="*/ 7680 h 1443742"/>
              <a:gd name="connsiteX14" fmla="*/ 2658750 w 2658750"/>
              <a:gd name="connsiteY14" fmla="*/ 7730 h 1443742"/>
              <a:gd name="connsiteX15" fmla="*/ 2658750 w 2658750"/>
              <a:gd name="connsiteY15" fmla="*/ 8116 h 1443742"/>
              <a:gd name="connsiteX16" fmla="*/ 2658750 w 2658750"/>
              <a:gd name="connsiteY16" fmla="*/ 8166 h 1443742"/>
              <a:gd name="connsiteX17" fmla="*/ 2658750 w 2658750"/>
              <a:gd name="connsiteY17" fmla="*/ 8342 h 1443742"/>
              <a:gd name="connsiteX18" fmla="*/ 2658750 w 2658750"/>
              <a:gd name="connsiteY18" fmla="*/ 8392 h 1443742"/>
              <a:gd name="connsiteX19" fmla="*/ 2658750 w 2658750"/>
              <a:gd name="connsiteY19" fmla="*/ 14544 h 1443742"/>
              <a:gd name="connsiteX20" fmla="*/ 2658750 w 2658750"/>
              <a:gd name="connsiteY20" fmla="*/ 14594 h 1443742"/>
              <a:gd name="connsiteX21" fmla="*/ 2658750 w 2658750"/>
              <a:gd name="connsiteY21" fmla="*/ 15373 h 1443742"/>
              <a:gd name="connsiteX22" fmla="*/ 2658750 w 2658750"/>
              <a:gd name="connsiteY22" fmla="*/ 15423 h 1443742"/>
              <a:gd name="connsiteX23" fmla="*/ 2658750 w 2658750"/>
              <a:gd name="connsiteY23" fmla="*/ 15599 h 1443742"/>
              <a:gd name="connsiteX24" fmla="*/ 2658750 w 2658750"/>
              <a:gd name="connsiteY24" fmla="*/ 15649 h 1443742"/>
              <a:gd name="connsiteX25" fmla="*/ 2658750 w 2658750"/>
              <a:gd name="connsiteY25" fmla="*/ 19082 h 1443742"/>
              <a:gd name="connsiteX26" fmla="*/ 2658750 w 2658750"/>
              <a:gd name="connsiteY26" fmla="*/ 22463 h 1443742"/>
              <a:gd name="connsiteX27" fmla="*/ 2658750 w 2658750"/>
              <a:gd name="connsiteY27" fmla="*/ 22513 h 1443742"/>
              <a:gd name="connsiteX28" fmla="*/ 2658750 w 2658750"/>
              <a:gd name="connsiteY28" fmla="*/ 22998 h 1443742"/>
              <a:gd name="connsiteX29" fmla="*/ 2658750 w 2658750"/>
              <a:gd name="connsiteY29" fmla="*/ 23827 h 1443742"/>
              <a:gd name="connsiteX30" fmla="*/ 2658750 w 2658750"/>
              <a:gd name="connsiteY30" fmla="*/ 25510 h 1443742"/>
              <a:gd name="connsiteX31" fmla="*/ 2658750 w 2658750"/>
              <a:gd name="connsiteY31" fmla="*/ 26339 h 1443742"/>
              <a:gd name="connsiteX32" fmla="*/ 2658750 w 2658750"/>
              <a:gd name="connsiteY32" fmla="*/ 27415 h 1443742"/>
              <a:gd name="connsiteX33" fmla="*/ 2658750 w 2658750"/>
              <a:gd name="connsiteY33" fmla="*/ 30255 h 1443742"/>
              <a:gd name="connsiteX34" fmla="*/ 2658750 w 2658750"/>
              <a:gd name="connsiteY34" fmla="*/ 30691 h 1443742"/>
              <a:gd name="connsiteX35" fmla="*/ 2658750 w 2658750"/>
              <a:gd name="connsiteY35" fmla="*/ 30917 h 1443742"/>
              <a:gd name="connsiteX36" fmla="*/ 2658750 w 2658750"/>
              <a:gd name="connsiteY36" fmla="*/ 33203 h 1443742"/>
              <a:gd name="connsiteX37" fmla="*/ 2658750 w 2658750"/>
              <a:gd name="connsiteY37" fmla="*/ 33429 h 1443742"/>
              <a:gd name="connsiteX38" fmla="*/ 2658750 w 2658750"/>
              <a:gd name="connsiteY38" fmla="*/ 37119 h 1443742"/>
              <a:gd name="connsiteX39" fmla="*/ 2658750 w 2658750"/>
              <a:gd name="connsiteY39" fmla="*/ 37948 h 1443742"/>
              <a:gd name="connsiteX40" fmla="*/ 2658750 w 2658750"/>
              <a:gd name="connsiteY40" fmla="*/ 38174 h 1443742"/>
              <a:gd name="connsiteX41" fmla="*/ 2658750 w 2658750"/>
              <a:gd name="connsiteY41" fmla="*/ 41607 h 1443742"/>
              <a:gd name="connsiteX42" fmla="*/ 2658750 w 2658750"/>
              <a:gd name="connsiteY42" fmla="*/ 41657 h 1443742"/>
              <a:gd name="connsiteX43" fmla="*/ 2658750 w 2658750"/>
              <a:gd name="connsiteY43" fmla="*/ 45038 h 1443742"/>
              <a:gd name="connsiteX44" fmla="*/ 2658750 w 2658750"/>
              <a:gd name="connsiteY44" fmla="*/ 48035 h 1443742"/>
              <a:gd name="connsiteX45" fmla="*/ 2658750 w 2658750"/>
              <a:gd name="connsiteY45" fmla="*/ 48085 h 1443742"/>
              <a:gd name="connsiteX46" fmla="*/ 2658750 w 2658750"/>
              <a:gd name="connsiteY46" fmla="*/ 48864 h 1443742"/>
              <a:gd name="connsiteX47" fmla="*/ 2658750 w 2658750"/>
              <a:gd name="connsiteY47" fmla="*/ 48865 h 1443742"/>
              <a:gd name="connsiteX48" fmla="*/ 2658750 w 2658750"/>
              <a:gd name="connsiteY48" fmla="*/ 48914 h 1443742"/>
              <a:gd name="connsiteX49" fmla="*/ 2658750 w 2658750"/>
              <a:gd name="connsiteY49" fmla="*/ 49694 h 1443742"/>
              <a:gd name="connsiteX50" fmla="*/ 2658750 w 2658750"/>
              <a:gd name="connsiteY50" fmla="*/ 53282 h 1443742"/>
              <a:gd name="connsiteX51" fmla="*/ 2658750 w 2658750"/>
              <a:gd name="connsiteY51" fmla="*/ 55728 h 1443742"/>
              <a:gd name="connsiteX52" fmla="*/ 2658750 w 2658750"/>
              <a:gd name="connsiteY52" fmla="*/ 55778 h 1443742"/>
              <a:gd name="connsiteX53" fmla="*/ 2658750 w 2658750"/>
              <a:gd name="connsiteY53" fmla="*/ 55954 h 1443742"/>
              <a:gd name="connsiteX54" fmla="*/ 2658750 w 2658750"/>
              <a:gd name="connsiteY54" fmla="*/ 56004 h 1443742"/>
              <a:gd name="connsiteX55" fmla="*/ 2658750 w 2658750"/>
              <a:gd name="connsiteY55" fmla="*/ 56122 h 1443742"/>
              <a:gd name="connsiteX56" fmla="*/ 2658750 w 2658750"/>
              <a:gd name="connsiteY56" fmla="*/ 56558 h 1443742"/>
              <a:gd name="connsiteX57" fmla="*/ 2658750 w 2658750"/>
              <a:gd name="connsiteY57" fmla="*/ 62771 h 1443742"/>
              <a:gd name="connsiteX58" fmla="*/ 2658750 w 2658750"/>
              <a:gd name="connsiteY58" fmla="*/ 62986 h 1443742"/>
              <a:gd name="connsiteX59" fmla="*/ 2658750 w 2658750"/>
              <a:gd name="connsiteY59" fmla="*/ 63815 h 1443742"/>
              <a:gd name="connsiteX60" fmla="*/ 2658750 w 2658750"/>
              <a:gd name="connsiteY60" fmla="*/ 66694 h 1443742"/>
              <a:gd name="connsiteX61" fmla="*/ 2658750 w 2658750"/>
              <a:gd name="connsiteY61" fmla="*/ 67474 h 1443742"/>
              <a:gd name="connsiteX62" fmla="*/ 2658750 w 2658750"/>
              <a:gd name="connsiteY62" fmla="*/ 67524 h 1443742"/>
              <a:gd name="connsiteX63" fmla="*/ 2658750 w 2658750"/>
              <a:gd name="connsiteY63" fmla="*/ 73902 h 1443742"/>
              <a:gd name="connsiteX64" fmla="*/ 2658750 w 2658750"/>
              <a:gd name="connsiteY64" fmla="*/ 73952 h 1443742"/>
              <a:gd name="connsiteX65" fmla="*/ 2658750 w 2658750"/>
              <a:gd name="connsiteY65" fmla="*/ 74731 h 1443742"/>
              <a:gd name="connsiteX66" fmla="*/ 2658750 w 2658750"/>
              <a:gd name="connsiteY66" fmla="*/ 74781 h 1443742"/>
              <a:gd name="connsiteX67" fmla="*/ 2658750 w 2658750"/>
              <a:gd name="connsiteY67" fmla="*/ 78657 h 1443742"/>
              <a:gd name="connsiteX68" fmla="*/ 2658750 w 2658750"/>
              <a:gd name="connsiteY68" fmla="*/ 79486 h 1443742"/>
              <a:gd name="connsiteX69" fmla="*/ 2658750 w 2658750"/>
              <a:gd name="connsiteY69" fmla="*/ 81595 h 1443742"/>
              <a:gd name="connsiteX70" fmla="*/ 2658750 w 2658750"/>
              <a:gd name="connsiteY70" fmla="*/ 81645 h 1443742"/>
              <a:gd name="connsiteX71" fmla="*/ 2658750 w 2658750"/>
              <a:gd name="connsiteY71" fmla="*/ 85914 h 1443742"/>
              <a:gd name="connsiteX72" fmla="*/ 2658750 w 2658750"/>
              <a:gd name="connsiteY72" fmla="*/ 86350 h 1443742"/>
              <a:gd name="connsiteX73" fmla="*/ 2658750 w 2658750"/>
              <a:gd name="connsiteY73" fmla="*/ 89190 h 1443742"/>
              <a:gd name="connsiteX74" fmla="*/ 2658750 w 2658750"/>
              <a:gd name="connsiteY74" fmla="*/ 90049 h 1443742"/>
              <a:gd name="connsiteX75" fmla="*/ 2658750 w 2658750"/>
              <a:gd name="connsiteY75" fmla="*/ 92561 h 1443742"/>
              <a:gd name="connsiteX76" fmla="*/ 2658750 w 2658750"/>
              <a:gd name="connsiteY76" fmla="*/ 92778 h 1443742"/>
              <a:gd name="connsiteX77" fmla="*/ 2658750 w 2658750"/>
              <a:gd name="connsiteY77" fmla="*/ 93607 h 1443742"/>
              <a:gd name="connsiteX78" fmla="*/ 2658750 w 2658750"/>
              <a:gd name="connsiteY78" fmla="*/ 96477 h 1443742"/>
              <a:gd name="connsiteX79" fmla="*/ 2658750 w 2658750"/>
              <a:gd name="connsiteY79" fmla="*/ 97266 h 1443742"/>
              <a:gd name="connsiteX80" fmla="*/ 2658750 w 2658750"/>
              <a:gd name="connsiteY80" fmla="*/ 97306 h 1443742"/>
              <a:gd name="connsiteX81" fmla="*/ 2658750 w 2658750"/>
              <a:gd name="connsiteY81" fmla="*/ 97316 h 1443742"/>
              <a:gd name="connsiteX82" fmla="*/ 2658750 w 2658750"/>
              <a:gd name="connsiteY82" fmla="*/ 100106 h 1443742"/>
              <a:gd name="connsiteX83" fmla="*/ 2658750 w 2658750"/>
              <a:gd name="connsiteY83" fmla="*/ 100156 h 1443742"/>
              <a:gd name="connsiteX84" fmla="*/ 2658750 w 2658750"/>
              <a:gd name="connsiteY84" fmla="*/ 103694 h 1443742"/>
              <a:gd name="connsiteX85" fmla="*/ 2658750 w 2658750"/>
              <a:gd name="connsiteY85" fmla="*/ 103744 h 1443742"/>
              <a:gd name="connsiteX86" fmla="*/ 2658750 w 2658750"/>
              <a:gd name="connsiteY86" fmla="*/ 104170 h 1443742"/>
              <a:gd name="connsiteX87" fmla="*/ 2658750 w 2658750"/>
              <a:gd name="connsiteY87" fmla="*/ 104523 h 1443742"/>
              <a:gd name="connsiteX88" fmla="*/ 2658750 w 2658750"/>
              <a:gd name="connsiteY88" fmla="*/ 104573 h 1443742"/>
              <a:gd name="connsiteX89" fmla="*/ 2658750 w 2658750"/>
              <a:gd name="connsiteY89" fmla="*/ 106970 h 1443742"/>
              <a:gd name="connsiteX90" fmla="*/ 2658750 w 2658750"/>
              <a:gd name="connsiteY90" fmla="*/ 107020 h 1443742"/>
              <a:gd name="connsiteX91" fmla="*/ 2658750 w 2658750"/>
              <a:gd name="connsiteY91" fmla="*/ 111387 h 1443742"/>
              <a:gd name="connsiteX92" fmla="*/ 2658750 w 2658750"/>
              <a:gd name="connsiteY92" fmla="*/ 111437 h 1443742"/>
              <a:gd name="connsiteX93" fmla="*/ 2658750 w 2658750"/>
              <a:gd name="connsiteY93" fmla="*/ 114227 h 1443742"/>
              <a:gd name="connsiteX94" fmla="*/ 2658750 w 2658750"/>
              <a:gd name="connsiteY94" fmla="*/ 114277 h 1443742"/>
              <a:gd name="connsiteX95" fmla="*/ 2658750 w 2658750"/>
              <a:gd name="connsiteY95" fmla="*/ 115086 h 1443742"/>
              <a:gd name="connsiteX96" fmla="*/ 2658750 w 2658750"/>
              <a:gd name="connsiteY96" fmla="*/ 115136 h 1443742"/>
              <a:gd name="connsiteX97" fmla="*/ 2658750 w 2658750"/>
              <a:gd name="connsiteY97" fmla="*/ 117936 h 1443742"/>
              <a:gd name="connsiteX98" fmla="*/ 2658750 w 2658750"/>
              <a:gd name="connsiteY98" fmla="*/ 119841 h 1443742"/>
              <a:gd name="connsiteX99" fmla="*/ 2658750 w 2658750"/>
              <a:gd name="connsiteY99" fmla="*/ 122353 h 1443742"/>
              <a:gd name="connsiteX100" fmla="*/ 2658750 w 2658750"/>
              <a:gd name="connsiteY100" fmla="*/ 122681 h 1443742"/>
              <a:gd name="connsiteX101" fmla="*/ 2658750 w 2658750"/>
              <a:gd name="connsiteY101" fmla="*/ 125193 h 1443742"/>
              <a:gd name="connsiteX102" fmla="*/ 2658750 w 2658750"/>
              <a:gd name="connsiteY102" fmla="*/ 126269 h 1443742"/>
              <a:gd name="connsiteX103" fmla="*/ 2658750 w 2658750"/>
              <a:gd name="connsiteY103" fmla="*/ 127098 h 1443742"/>
              <a:gd name="connsiteX104" fmla="*/ 2658750 w 2658750"/>
              <a:gd name="connsiteY104" fmla="*/ 129545 h 1443742"/>
              <a:gd name="connsiteX105" fmla="*/ 2658750 w 2658750"/>
              <a:gd name="connsiteY105" fmla="*/ 132057 h 1443742"/>
              <a:gd name="connsiteX106" fmla="*/ 2658750 w 2658750"/>
              <a:gd name="connsiteY106" fmla="*/ 133962 h 1443742"/>
              <a:gd name="connsiteX107" fmla="*/ 2658750 w 2658750"/>
              <a:gd name="connsiteY107" fmla="*/ 136802 h 1443742"/>
              <a:gd name="connsiteX108" fmla="*/ 2658750 w 2658750"/>
              <a:gd name="connsiteY108" fmla="*/ 137789 h 1443742"/>
              <a:gd name="connsiteX109" fmla="*/ 2658750 w 2658750"/>
              <a:gd name="connsiteY109" fmla="*/ 140461 h 1443742"/>
              <a:gd name="connsiteX110" fmla="*/ 2658750 w 2658750"/>
              <a:gd name="connsiteY110" fmla="*/ 140511 h 1443742"/>
              <a:gd name="connsiteX111" fmla="*/ 2658750 w 2658750"/>
              <a:gd name="connsiteY111" fmla="*/ 144878 h 1443742"/>
              <a:gd name="connsiteX112" fmla="*/ 2658750 w 2658750"/>
              <a:gd name="connsiteY112" fmla="*/ 144928 h 1443742"/>
              <a:gd name="connsiteX113" fmla="*/ 2658750 w 2658750"/>
              <a:gd name="connsiteY113" fmla="*/ 145046 h 1443742"/>
              <a:gd name="connsiteX114" fmla="*/ 2658750 w 2658750"/>
              <a:gd name="connsiteY114" fmla="*/ 145708 h 1443742"/>
              <a:gd name="connsiteX115" fmla="*/ 2658750 w 2658750"/>
              <a:gd name="connsiteY115" fmla="*/ 147718 h 1443742"/>
              <a:gd name="connsiteX116" fmla="*/ 2658750 w 2658750"/>
              <a:gd name="connsiteY116" fmla="*/ 147768 h 1443742"/>
              <a:gd name="connsiteX117" fmla="*/ 2658750 w 2658750"/>
              <a:gd name="connsiteY117" fmla="*/ 148548 h 1443742"/>
              <a:gd name="connsiteX118" fmla="*/ 2658750 w 2658750"/>
              <a:gd name="connsiteY118" fmla="*/ 151910 h 1443742"/>
              <a:gd name="connsiteX119" fmla="*/ 2658750 w 2658750"/>
              <a:gd name="connsiteY119" fmla="*/ 152136 h 1443742"/>
              <a:gd name="connsiteX120" fmla="*/ 2658750 w 2658750"/>
              <a:gd name="connsiteY120" fmla="*/ 152965 h 1443742"/>
              <a:gd name="connsiteX121" fmla="*/ 2658750 w 2658750"/>
              <a:gd name="connsiteY121" fmla="*/ 154582 h 1443742"/>
              <a:gd name="connsiteX122" fmla="*/ 2658750 w 2658750"/>
              <a:gd name="connsiteY122" fmla="*/ 154632 h 1443742"/>
              <a:gd name="connsiteX123" fmla="*/ 2658750 w 2658750"/>
              <a:gd name="connsiteY123" fmla="*/ 155412 h 1443742"/>
              <a:gd name="connsiteX124" fmla="*/ 2658750 w 2658750"/>
              <a:gd name="connsiteY124" fmla="*/ 159829 h 1443742"/>
              <a:gd name="connsiteX125" fmla="*/ 2658750 w 2658750"/>
              <a:gd name="connsiteY125" fmla="*/ 161625 h 1443742"/>
              <a:gd name="connsiteX126" fmla="*/ 2658750 w 2658750"/>
              <a:gd name="connsiteY126" fmla="*/ 162669 h 1443742"/>
              <a:gd name="connsiteX127" fmla="*/ 2658750 w 2658750"/>
              <a:gd name="connsiteY127" fmla="*/ 162826 h 1443742"/>
              <a:gd name="connsiteX128" fmla="*/ 2658750 w 2658750"/>
              <a:gd name="connsiteY128" fmla="*/ 162876 h 1443742"/>
              <a:gd name="connsiteX129" fmla="*/ 2658750 w 2658750"/>
              <a:gd name="connsiteY129" fmla="*/ 165548 h 1443742"/>
              <a:gd name="connsiteX130" fmla="*/ 2658750 w 2658750"/>
              <a:gd name="connsiteY130" fmla="*/ 166328 h 1443742"/>
              <a:gd name="connsiteX131" fmla="*/ 2658750 w 2658750"/>
              <a:gd name="connsiteY131" fmla="*/ 166378 h 1443742"/>
              <a:gd name="connsiteX132" fmla="*/ 2658750 w 2658750"/>
              <a:gd name="connsiteY132" fmla="*/ 170745 h 1443742"/>
              <a:gd name="connsiteX133" fmla="*/ 2658750 w 2658750"/>
              <a:gd name="connsiteY133" fmla="*/ 170795 h 1443742"/>
              <a:gd name="connsiteX134" fmla="*/ 2658750 w 2658750"/>
              <a:gd name="connsiteY134" fmla="*/ 173585 h 1443742"/>
              <a:gd name="connsiteX135" fmla="*/ 2658750 w 2658750"/>
              <a:gd name="connsiteY135" fmla="*/ 173635 h 1443742"/>
              <a:gd name="connsiteX136" fmla="*/ 2658750 w 2658750"/>
              <a:gd name="connsiteY136" fmla="*/ 178340 h 1443742"/>
              <a:gd name="connsiteX137" fmla="*/ 2658750 w 2658750"/>
              <a:gd name="connsiteY137" fmla="*/ 180449 h 1443742"/>
              <a:gd name="connsiteX138" fmla="*/ 2658750 w 2658750"/>
              <a:gd name="connsiteY138" fmla="*/ 180499 h 1443742"/>
              <a:gd name="connsiteX139" fmla="*/ 2658750 w 2658750"/>
              <a:gd name="connsiteY139" fmla="*/ 185204 h 1443742"/>
              <a:gd name="connsiteX140" fmla="*/ 2658750 w 2658750"/>
              <a:gd name="connsiteY140" fmla="*/ 185401 h 1443742"/>
              <a:gd name="connsiteX141" fmla="*/ 2658750 w 2658750"/>
              <a:gd name="connsiteY141" fmla="*/ 188903 h 1443742"/>
              <a:gd name="connsiteX142" fmla="*/ 2658750 w 2658750"/>
              <a:gd name="connsiteY142" fmla="*/ 191415 h 1443742"/>
              <a:gd name="connsiteX143" fmla="*/ 2658750 w 2658750"/>
              <a:gd name="connsiteY143" fmla="*/ 192461 h 1443742"/>
              <a:gd name="connsiteX144" fmla="*/ 2658750 w 2658750"/>
              <a:gd name="connsiteY144" fmla="*/ 193320 h 1443742"/>
              <a:gd name="connsiteX145" fmla="*/ 2658750 w 2658750"/>
              <a:gd name="connsiteY145" fmla="*/ 196120 h 1443742"/>
              <a:gd name="connsiteX146" fmla="*/ 2658750 w 2658750"/>
              <a:gd name="connsiteY146" fmla="*/ 196160 h 1443742"/>
              <a:gd name="connsiteX147" fmla="*/ 2658750 w 2658750"/>
              <a:gd name="connsiteY147" fmla="*/ 196170 h 1443742"/>
              <a:gd name="connsiteX148" fmla="*/ 2658750 w 2658750"/>
              <a:gd name="connsiteY148" fmla="*/ 203024 h 1443742"/>
              <a:gd name="connsiteX149" fmla="*/ 2658750 w 2658750"/>
              <a:gd name="connsiteY149" fmla="*/ 203377 h 1443742"/>
              <a:gd name="connsiteX150" fmla="*/ 2658750 w 2658750"/>
              <a:gd name="connsiteY150" fmla="*/ 203427 h 1443742"/>
              <a:gd name="connsiteX151" fmla="*/ 2658750 w 2658750"/>
              <a:gd name="connsiteY151" fmla="*/ 210241 h 1443742"/>
              <a:gd name="connsiteX152" fmla="*/ 2658750 w 2658750"/>
              <a:gd name="connsiteY152" fmla="*/ 210291 h 1443742"/>
              <a:gd name="connsiteX153" fmla="*/ 2658750 w 2658750"/>
              <a:gd name="connsiteY153" fmla="*/ 211268 h 1443742"/>
              <a:gd name="connsiteX154" fmla="*/ 2658750 w 2658750"/>
              <a:gd name="connsiteY154" fmla="*/ 213940 h 1443742"/>
              <a:gd name="connsiteX155" fmla="*/ 2658750 w 2658750"/>
              <a:gd name="connsiteY155" fmla="*/ 213990 h 1443742"/>
              <a:gd name="connsiteX156" fmla="*/ 2658750 w 2658750"/>
              <a:gd name="connsiteY156" fmla="*/ 218695 h 1443742"/>
              <a:gd name="connsiteX157" fmla="*/ 2658750 w 2658750"/>
              <a:gd name="connsiteY157" fmla="*/ 221207 h 1443742"/>
              <a:gd name="connsiteX158" fmla="*/ 2658750 w 2658750"/>
              <a:gd name="connsiteY158" fmla="*/ 225952 h 1443742"/>
              <a:gd name="connsiteX159" fmla="*/ 2658750 w 2658750"/>
              <a:gd name="connsiteY159" fmla="*/ 232816 h 1443742"/>
              <a:gd name="connsiteX160" fmla="*/ 2658750 w 2658750"/>
              <a:gd name="connsiteY160" fmla="*/ 236643 h 1443742"/>
              <a:gd name="connsiteX161" fmla="*/ 2658750 w 2658750"/>
              <a:gd name="connsiteY161" fmla="*/ 237472 h 1443742"/>
              <a:gd name="connsiteX162" fmla="*/ 2658750 w 2658750"/>
              <a:gd name="connsiteY162" fmla="*/ 241060 h 1443742"/>
              <a:gd name="connsiteX163" fmla="*/ 2658750 w 2658750"/>
              <a:gd name="connsiteY163" fmla="*/ 243732 h 1443742"/>
              <a:gd name="connsiteX164" fmla="*/ 2658750 w 2658750"/>
              <a:gd name="connsiteY164" fmla="*/ 243782 h 1443742"/>
              <a:gd name="connsiteX165" fmla="*/ 2658750 w 2658750"/>
              <a:gd name="connsiteY165" fmla="*/ 243900 h 1443742"/>
              <a:gd name="connsiteX166" fmla="*/ 2658750 w 2658750"/>
              <a:gd name="connsiteY166" fmla="*/ 244336 h 1443742"/>
              <a:gd name="connsiteX167" fmla="*/ 2658750 w 2658750"/>
              <a:gd name="connsiteY167" fmla="*/ 244562 h 1443742"/>
              <a:gd name="connsiteX168" fmla="*/ 2658750 w 2658750"/>
              <a:gd name="connsiteY168" fmla="*/ 250764 h 1443742"/>
              <a:gd name="connsiteX169" fmla="*/ 2658750 w 2658750"/>
              <a:gd name="connsiteY169" fmla="*/ 251593 h 1443742"/>
              <a:gd name="connsiteX170" fmla="*/ 2658750 w 2658750"/>
              <a:gd name="connsiteY170" fmla="*/ 251819 h 1443742"/>
              <a:gd name="connsiteX171" fmla="*/ 2658750 w 2658750"/>
              <a:gd name="connsiteY171" fmla="*/ 255252 h 1443742"/>
              <a:gd name="connsiteX172" fmla="*/ 2658750 w 2658750"/>
              <a:gd name="connsiteY172" fmla="*/ 255302 h 1443742"/>
              <a:gd name="connsiteX173" fmla="*/ 2658750 w 2658750"/>
              <a:gd name="connsiteY173" fmla="*/ 258683 h 1443742"/>
              <a:gd name="connsiteX174" fmla="*/ 2658750 w 2658750"/>
              <a:gd name="connsiteY174" fmla="*/ 261680 h 1443742"/>
              <a:gd name="connsiteX175" fmla="*/ 2658750 w 2658750"/>
              <a:gd name="connsiteY175" fmla="*/ 261730 h 1443742"/>
              <a:gd name="connsiteX176" fmla="*/ 2658750 w 2658750"/>
              <a:gd name="connsiteY176" fmla="*/ 262509 h 1443742"/>
              <a:gd name="connsiteX177" fmla="*/ 2658750 w 2658750"/>
              <a:gd name="connsiteY177" fmla="*/ 262559 h 1443742"/>
              <a:gd name="connsiteX178" fmla="*/ 2658750 w 2658750"/>
              <a:gd name="connsiteY178" fmla="*/ 269373 h 1443742"/>
              <a:gd name="connsiteX179" fmla="*/ 2658750 w 2658750"/>
              <a:gd name="connsiteY179" fmla="*/ 269423 h 1443742"/>
              <a:gd name="connsiteX180" fmla="*/ 2658750 w 2658750"/>
              <a:gd name="connsiteY180" fmla="*/ 269599 h 1443742"/>
              <a:gd name="connsiteX181" fmla="*/ 2658750 w 2658750"/>
              <a:gd name="connsiteY181" fmla="*/ 269649 h 1443742"/>
              <a:gd name="connsiteX182" fmla="*/ 2658750 w 2658750"/>
              <a:gd name="connsiteY182" fmla="*/ 277827 h 1443742"/>
              <a:gd name="connsiteX183" fmla="*/ 2658750 w 2658750"/>
              <a:gd name="connsiteY183" fmla="*/ 280339 h 1443742"/>
              <a:gd name="connsiteX184" fmla="*/ 2658750 w 2658750"/>
              <a:gd name="connsiteY184" fmla="*/ 283989 h 1443742"/>
              <a:gd name="connsiteX185" fmla="*/ 2658750 w 2658750"/>
              <a:gd name="connsiteY185" fmla="*/ 284255 h 1443742"/>
              <a:gd name="connsiteX186" fmla="*/ 2658750 w 2658750"/>
              <a:gd name="connsiteY186" fmla="*/ 284370 h 1443742"/>
              <a:gd name="connsiteX187" fmla="*/ 2658750 w 2658750"/>
              <a:gd name="connsiteY187" fmla="*/ 285084 h 1443742"/>
              <a:gd name="connsiteX188" fmla="*/ 2658750 w 2658750"/>
              <a:gd name="connsiteY188" fmla="*/ 285199 h 1443742"/>
              <a:gd name="connsiteX189" fmla="*/ 2658750 w 2658750"/>
              <a:gd name="connsiteY189" fmla="*/ 286275 h 1443742"/>
              <a:gd name="connsiteX190" fmla="*/ 2658750 w 2658750"/>
              <a:gd name="connsiteY190" fmla="*/ 287536 h 1443742"/>
              <a:gd name="connsiteX191" fmla="*/ 2658750 w 2658750"/>
              <a:gd name="connsiteY191" fmla="*/ 287586 h 1443742"/>
              <a:gd name="connsiteX192" fmla="*/ 2658750 w 2658750"/>
              <a:gd name="connsiteY192" fmla="*/ 288580 h 1443742"/>
              <a:gd name="connsiteX193" fmla="*/ 2658750 w 2658750"/>
              <a:gd name="connsiteY193" fmla="*/ 288630 h 1443742"/>
              <a:gd name="connsiteX194" fmla="*/ 2658750 w 2658750"/>
              <a:gd name="connsiteY194" fmla="*/ 288787 h 1443742"/>
              <a:gd name="connsiteX195" fmla="*/ 2658750 w 2658750"/>
              <a:gd name="connsiteY195" fmla="*/ 289115 h 1443742"/>
              <a:gd name="connsiteX196" fmla="*/ 2658750 w 2658750"/>
              <a:gd name="connsiteY196" fmla="*/ 291627 h 1443742"/>
              <a:gd name="connsiteX197" fmla="*/ 2658750 w 2658750"/>
              <a:gd name="connsiteY197" fmla="*/ 291948 h 1443742"/>
              <a:gd name="connsiteX198" fmla="*/ 2658750 w 2658750"/>
              <a:gd name="connsiteY198" fmla="*/ 292063 h 1443742"/>
              <a:gd name="connsiteX199" fmla="*/ 2658750 w 2658750"/>
              <a:gd name="connsiteY199" fmla="*/ 292174 h 1443742"/>
              <a:gd name="connsiteX200" fmla="*/ 2658750 w 2658750"/>
              <a:gd name="connsiteY200" fmla="*/ 292289 h 1443742"/>
              <a:gd name="connsiteX201" fmla="*/ 2658750 w 2658750"/>
              <a:gd name="connsiteY201" fmla="*/ 293532 h 1443742"/>
              <a:gd name="connsiteX202" fmla="*/ 2658750 w 2658750"/>
              <a:gd name="connsiteY202" fmla="*/ 295979 h 1443742"/>
              <a:gd name="connsiteX203" fmla="*/ 2658750 w 2658750"/>
              <a:gd name="connsiteY203" fmla="*/ 296808 h 1443742"/>
              <a:gd name="connsiteX204" fmla="*/ 2658750 w 2658750"/>
              <a:gd name="connsiteY204" fmla="*/ 297034 h 1443742"/>
              <a:gd name="connsiteX205" fmla="*/ 2658750 w 2658750"/>
              <a:gd name="connsiteY205" fmla="*/ 298491 h 1443742"/>
              <a:gd name="connsiteX206" fmla="*/ 2658750 w 2658750"/>
              <a:gd name="connsiteY206" fmla="*/ 299320 h 1443742"/>
              <a:gd name="connsiteX207" fmla="*/ 2658750 w 2658750"/>
              <a:gd name="connsiteY207" fmla="*/ 299546 h 1443742"/>
              <a:gd name="connsiteX208" fmla="*/ 2658750 w 2658750"/>
              <a:gd name="connsiteY208" fmla="*/ 300396 h 1443742"/>
              <a:gd name="connsiteX209" fmla="*/ 2658750 w 2658750"/>
              <a:gd name="connsiteY209" fmla="*/ 302864 h 1443742"/>
              <a:gd name="connsiteX210" fmla="*/ 2658750 w 2658750"/>
              <a:gd name="connsiteY210" fmla="*/ 302914 h 1443742"/>
              <a:gd name="connsiteX211" fmla="*/ 2658750 w 2658750"/>
              <a:gd name="connsiteY211" fmla="*/ 303236 h 1443742"/>
              <a:gd name="connsiteX212" fmla="*/ 2658750 w 2658750"/>
              <a:gd name="connsiteY212" fmla="*/ 303694 h 1443742"/>
              <a:gd name="connsiteX213" fmla="*/ 2658750 w 2658750"/>
              <a:gd name="connsiteY213" fmla="*/ 303898 h 1443742"/>
              <a:gd name="connsiteX214" fmla="*/ 2658750 w 2658750"/>
              <a:gd name="connsiteY214" fmla="*/ 306410 h 1443742"/>
              <a:gd name="connsiteX215" fmla="*/ 2658750 w 2658750"/>
              <a:gd name="connsiteY215" fmla="*/ 306895 h 1443742"/>
              <a:gd name="connsiteX216" fmla="*/ 2658750 w 2658750"/>
              <a:gd name="connsiteY216" fmla="*/ 306945 h 1443742"/>
              <a:gd name="connsiteX217" fmla="*/ 2658750 w 2658750"/>
              <a:gd name="connsiteY217" fmla="*/ 307724 h 1443742"/>
              <a:gd name="connsiteX218" fmla="*/ 2658750 w 2658750"/>
              <a:gd name="connsiteY218" fmla="*/ 307774 h 1443742"/>
              <a:gd name="connsiteX219" fmla="*/ 2658750 w 2658750"/>
              <a:gd name="connsiteY219" fmla="*/ 310111 h 1443742"/>
              <a:gd name="connsiteX220" fmla="*/ 2658750 w 2658750"/>
              <a:gd name="connsiteY220" fmla="*/ 310122 h 1443742"/>
              <a:gd name="connsiteX221" fmla="*/ 2658750 w 2658750"/>
              <a:gd name="connsiteY221" fmla="*/ 310951 h 1443742"/>
              <a:gd name="connsiteX222" fmla="*/ 2658750 w 2658750"/>
              <a:gd name="connsiteY222" fmla="*/ 311155 h 1443742"/>
              <a:gd name="connsiteX223" fmla="*/ 2658750 w 2658750"/>
              <a:gd name="connsiteY223" fmla="*/ 311312 h 1443742"/>
              <a:gd name="connsiteX224" fmla="*/ 2658750 w 2658750"/>
              <a:gd name="connsiteY224" fmla="*/ 311362 h 1443742"/>
              <a:gd name="connsiteX225" fmla="*/ 2658750 w 2658750"/>
              <a:gd name="connsiteY225" fmla="*/ 312142 h 1443742"/>
              <a:gd name="connsiteX226" fmla="*/ 2658750 w 2658750"/>
              <a:gd name="connsiteY226" fmla="*/ 314152 h 1443742"/>
              <a:gd name="connsiteX227" fmla="*/ 2658750 w 2658750"/>
              <a:gd name="connsiteY227" fmla="*/ 314202 h 1443742"/>
              <a:gd name="connsiteX228" fmla="*/ 2658750 w 2658750"/>
              <a:gd name="connsiteY228" fmla="*/ 314588 h 1443742"/>
              <a:gd name="connsiteX229" fmla="*/ 2658750 w 2658750"/>
              <a:gd name="connsiteY229" fmla="*/ 314638 h 1443742"/>
              <a:gd name="connsiteX230" fmla="*/ 2658750 w 2658750"/>
              <a:gd name="connsiteY230" fmla="*/ 314814 h 1443742"/>
              <a:gd name="connsiteX231" fmla="*/ 2658750 w 2658750"/>
              <a:gd name="connsiteY231" fmla="*/ 314864 h 1443742"/>
              <a:gd name="connsiteX232" fmla="*/ 2658750 w 2658750"/>
              <a:gd name="connsiteY232" fmla="*/ 314982 h 1443742"/>
              <a:gd name="connsiteX233" fmla="*/ 2658750 w 2658750"/>
              <a:gd name="connsiteY233" fmla="*/ 317815 h 1443742"/>
              <a:gd name="connsiteX234" fmla="*/ 2658750 w 2658750"/>
              <a:gd name="connsiteY234" fmla="*/ 319399 h 1443742"/>
              <a:gd name="connsiteX235" fmla="*/ 2658750 w 2658750"/>
              <a:gd name="connsiteY235" fmla="*/ 321016 h 1443742"/>
              <a:gd name="connsiteX236" fmla="*/ 2658750 w 2658750"/>
              <a:gd name="connsiteY236" fmla="*/ 321066 h 1443742"/>
              <a:gd name="connsiteX237" fmla="*/ 2658750 w 2658750"/>
              <a:gd name="connsiteY237" fmla="*/ 321631 h 1443742"/>
              <a:gd name="connsiteX238" fmla="*/ 2658750 w 2658750"/>
              <a:gd name="connsiteY238" fmla="*/ 321845 h 1443742"/>
              <a:gd name="connsiteX239" fmla="*/ 2658750 w 2658750"/>
              <a:gd name="connsiteY239" fmla="*/ 321846 h 1443742"/>
              <a:gd name="connsiteX240" fmla="*/ 2658750 w 2658750"/>
              <a:gd name="connsiteY240" fmla="*/ 321895 h 1443742"/>
              <a:gd name="connsiteX241" fmla="*/ 2658750 w 2658750"/>
              <a:gd name="connsiteY241" fmla="*/ 322071 h 1443742"/>
              <a:gd name="connsiteX242" fmla="*/ 2658750 w 2658750"/>
              <a:gd name="connsiteY242" fmla="*/ 322121 h 1443742"/>
              <a:gd name="connsiteX243" fmla="*/ 2658750 w 2658750"/>
              <a:gd name="connsiteY243" fmla="*/ 322675 h 1443742"/>
              <a:gd name="connsiteX244" fmla="*/ 2658750 w 2658750"/>
              <a:gd name="connsiteY244" fmla="*/ 325554 h 1443742"/>
              <a:gd name="connsiteX245" fmla="*/ 2658750 w 2658750"/>
              <a:gd name="connsiteY245" fmla="*/ 326263 h 1443742"/>
              <a:gd name="connsiteX246" fmla="*/ 2658750 w 2658750"/>
              <a:gd name="connsiteY246" fmla="*/ 328731 h 1443742"/>
              <a:gd name="connsiteX247" fmla="*/ 2658750 w 2658750"/>
              <a:gd name="connsiteY247" fmla="*/ 328781 h 1443742"/>
              <a:gd name="connsiteX248" fmla="*/ 2658750 w 2658750"/>
              <a:gd name="connsiteY248" fmla="*/ 328888 h 1443742"/>
              <a:gd name="connsiteX249" fmla="*/ 2658750 w 2658750"/>
              <a:gd name="connsiteY249" fmla="*/ 328935 h 1443742"/>
              <a:gd name="connsiteX250" fmla="*/ 2658750 w 2658750"/>
              <a:gd name="connsiteY250" fmla="*/ 328985 h 1443742"/>
              <a:gd name="connsiteX251" fmla="*/ 2658750 w 2658750"/>
              <a:gd name="connsiteY251" fmla="*/ 329103 h 1443742"/>
              <a:gd name="connsiteX252" fmla="*/ 2658750 w 2658750"/>
              <a:gd name="connsiteY252" fmla="*/ 331982 h 1443742"/>
              <a:gd name="connsiteX253" fmla="*/ 2658750 w 2658750"/>
              <a:gd name="connsiteY253" fmla="*/ 332762 h 1443742"/>
              <a:gd name="connsiteX254" fmla="*/ 2658750 w 2658750"/>
              <a:gd name="connsiteY254" fmla="*/ 332811 h 1443742"/>
              <a:gd name="connsiteX255" fmla="*/ 2658750 w 2658750"/>
              <a:gd name="connsiteY255" fmla="*/ 332812 h 1443742"/>
              <a:gd name="connsiteX256" fmla="*/ 2658750 w 2658750"/>
              <a:gd name="connsiteY256" fmla="*/ 333486 h 1443742"/>
              <a:gd name="connsiteX257" fmla="*/ 2658750 w 2658750"/>
              <a:gd name="connsiteY257" fmla="*/ 333591 h 1443742"/>
              <a:gd name="connsiteX258" fmla="*/ 2658750 w 2658750"/>
              <a:gd name="connsiteY258" fmla="*/ 333641 h 1443742"/>
              <a:gd name="connsiteX259" fmla="*/ 2658750 w 2658750"/>
              <a:gd name="connsiteY259" fmla="*/ 335752 h 1443742"/>
              <a:gd name="connsiteX260" fmla="*/ 2658750 w 2658750"/>
              <a:gd name="connsiteY260" fmla="*/ 335978 h 1443742"/>
              <a:gd name="connsiteX261" fmla="*/ 2658750 w 2658750"/>
              <a:gd name="connsiteY261" fmla="*/ 336326 h 1443742"/>
              <a:gd name="connsiteX262" fmla="*/ 2658750 w 2658750"/>
              <a:gd name="connsiteY262" fmla="*/ 337179 h 1443742"/>
              <a:gd name="connsiteX263" fmla="*/ 2658750 w 2658750"/>
              <a:gd name="connsiteY263" fmla="*/ 337229 h 1443742"/>
              <a:gd name="connsiteX264" fmla="*/ 2658750 w 2658750"/>
              <a:gd name="connsiteY264" fmla="*/ 338046 h 1443742"/>
              <a:gd name="connsiteX265" fmla="*/ 2658750 w 2658750"/>
              <a:gd name="connsiteY265" fmla="*/ 339675 h 1443742"/>
              <a:gd name="connsiteX266" fmla="*/ 2658750 w 2658750"/>
              <a:gd name="connsiteY266" fmla="*/ 339901 h 1443742"/>
              <a:gd name="connsiteX267" fmla="*/ 2658750 w 2658750"/>
              <a:gd name="connsiteY267" fmla="*/ 339914 h 1443742"/>
              <a:gd name="connsiteX268" fmla="*/ 2658750 w 2658750"/>
              <a:gd name="connsiteY268" fmla="*/ 340019 h 1443742"/>
              <a:gd name="connsiteX269" fmla="*/ 2658750 w 2658750"/>
              <a:gd name="connsiteY269" fmla="*/ 340069 h 1443742"/>
              <a:gd name="connsiteX270" fmla="*/ 2658750 w 2658750"/>
              <a:gd name="connsiteY270" fmla="*/ 340158 h 1443742"/>
              <a:gd name="connsiteX271" fmla="*/ 2658750 w 2658750"/>
              <a:gd name="connsiteY271" fmla="*/ 340455 h 1443742"/>
              <a:gd name="connsiteX272" fmla="*/ 2658750 w 2658750"/>
              <a:gd name="connsiteY272" fmla="*/ 340505 h 1443742"/>
              <a:gd name="connsiteX273" fmla="*/ 2658750 w 2658750"/>
              <a:gd name="connsiteY273" fmla="*/ 340743 h 1443742"/>
              <a:gd name="connsiteX274" fmla="*/ 2658750 w 2658750"/>
              <a:gd name="connsiteY274" fmla="*/ 343190 h 1443742"/>
              <a:gd name="connsiteX275" fmla="*/ 2658750 w 2658750"/>
              <a:gd name="connsiteY275" fmla="*/ 344774 h 1443742"/>
              <a:gd name="connsiteX276" fmla="*/ 2658750 w 2658750"/>
              <a:gd name="connsiteY276" fmla="*/ 346668 h 1443742"/>
              <a:gd name="connsiteX277" fmla="*/ 2658750 w 2658750"/>
              <a:gd name="connsiteY277" fmla="*/ 346718 h 1443742"/>
              <a:gd name="connsiteX278" fmla="*/ 2658750 w 2658750"/>
              <a:gd name="connsiteY278" fmla="*/ 346883 h 1443742"/>
              <a:gd name="connsiteX279" fmla="*/ 2658750 w 2658750"/>
              <a:gd name="connsiteY279" fmla="*/ 346933 h 1443742"/>
              <a:gd name="connsiteX280" fmla="*/ 2658750 w 2658750"/>
              <a:gd name="connsiteY280" fmla="*/ 347607 h 1443742"/>
              <a:gd name="connsiteX281" fmla="*/ 2658750 w 2658750"/>
              <a:gd name="connsiteY281" fmla="*/ 347712 h 1443742"/>
              <a:gd name="connsiteX282" fmla="*/ 2658750 w 2658750"/>
              <a:gd name="connsiteY282" fmla="*/ 347762 h 1443742"/>
              <a:gd name="connsiteX283" fmla="*/ 2658750 w 2658750"/>
              <a:gd name="connsiteY283" fmla="*/ 350447 h 1443742"/>
              <a:gd name="connsiteX284" fmla="*/ 2658750 w 2658750"/>
              <a:gd name="connsiteY284" fmla="*/ 351306 h 1443742"/>
              <a:gd name="connsiteX285" fmla="*/ 2658750 w 2658750"/>
              <a:gd name="connsiteY285" fmla="*/ 351421 h 1443742"/>
              <a:gd name="connsiteX286" fmla="*/ 2658750 w 2658750"/>
              <a:gd name="connsiteY286" fmla="*/ 351638 h 1443742"/>
              <a:gd name="connsiteX287" fmla="*/ 2658750 w 2658750"/>
              <a:gd name="connsiteY287" fmla="*/ 352467 h 1443742"/>
              <a:gd name="connsiteX288" fmla="*/ 2658750 w 2658750"/>
              <a:gd name="connsiteY288" fmla="*/ 354106 h 1443742"/>
              <a:gd name="connsiteX289" fmla="*/ 2658750 w 2658750"/>
              <a:gd name="connsiteY289" fmla="*/ 354156 h 1443742"/>
              <a:gd name="connsiteX290" fmla="*/ 2658750 w 2658750"/>
              <a:gd name="connsiteY290" fmla="*/ 355337 h 1443742"/>
              <a:gd name="connsiteX291" fmla="*/ 2658750 w 2658750"/>
              <a:gd name="connsiteY291" fmla="*/ 356166 h 1443742"/>
              <a:gd name="connsiteX292" fmla="*/ 2658750 w 2658750"/>
              <a:gd name="connsiteY292" fmla="*/ 357849 h 1443742"/>
              <a:gd name="connsiteX293" fmla="*/ 2658750 w 2658750"/>
              <a:gd name="connsiteY293" fmla="*/ 358523 h 1443742"/>
              <a:gd name="connsiteX294" fmla="*/ 2658750 w 2658750"/>
              <a:gd name="connsiteY294" fmla="*/ 358573 h 1443742"/>
              <a:gd name="connsiteX295" fmla="*/ 2658750 w 2658750"/>
              <a:gd name="connsiteY295" fmla="*/ 358678 h 1443742"/>
              <a:gd name="connsiteX296" fmla="*/ 2658750 w 2658750"/>
              <a:gd name="connsiteY296" fmla="*/ 358895 h 1443742"/>
              <a:gd name="connsiteX297" fmla="*/ 2658750 w 2658750"/>
              <a:gd name="connsiteY297" fmla="*/ 359754 h 1443742"/>
              <a:gd name="connsiteX298" fmla="*/ 2658750 w 2658750"/>
              <a:gd name="connsiteY298" fmla="*/ 361363 h 1443742"/>
              <a:gd name="connsiteX299" fmla="*/ 2658750 w 2658750"/>
              <a:gd name="connsiteY299" fmla="*/ 361413 h 1443742"/>
              <a:gd name="connsiteX300" fmla="*/ 2658750 w 2658750"/>
              <a:gd name="connsiteY300" fmla="*/ 362554 h 1443742"/>
              <a:gd name="connsiteX301" fmla="*/ 2658750 w 2658750"/>
              <a:gd name="connsiteY301" fmla="*/ 362594 h 1443742"/>
              <a:gd name="connsiteX302" fmla="*/ 2658750 w 2658750"/>
              <a:gd name="connsiteY302" fmla="*/ 362604 h 1443742"/>
              <a:gd name="connsiteX303" fmla="*/ 2658750 w 2658750"/>
              <a:gd name="connsiteY303" fmla="*/ 363030 h 1443742"/>
              <a:gd name="connsiteX304" fmla="*/ 2658750 w 2658750"/>
              <a:gd name="connsiteY304" fmla="*/ 363383 h 1443742"/>
              <a:gd name="connsiteX305" fmla="*/ 2658750 w 2658750"/>
              <a:gd name="connsiteY305" fmla="*/ 363433 h 1443742"/>
              <a:gd name="connsiteX306" fmla="*/ 2658750 w 2658750"/>
              <a:gd name="connsiteY306" fmla="*/ 365542 h 1443742"/>
              <a:gd name="connsiteX307" fmla="*/ 2658750 w 2658750"/>
              <a:gd name="connsiteY307" fmla="*/ 368227 h 1443742"/>
              <a:gd name="connsiteX308" fmla="*/ 2658750 w 2658750"/>
              <a:gd name="connsiteY308" fmla="*/ 368277 h 1443742"/>
              <a:gd name="connsiteX309" fmla="*/ 2658750 w 2658750"/>
              <a:gd name="connsiteY309" fmla="*/ 369243 h 1443742"/>
              <a:gd name="connsiteX310" fmla="*/ 2658750 w 2658750"/>
              <a:gd name="connsiteY310" fmla="*/ 369458 h 1443742"/>
              <a:gd name="connsiteX311" fmla="*/ 2658750 w 2658750"/>
              <a:gd name="connsiteY311" fmla="*/ 369811 h 1443742"/>
              <a:gd name="connsiteX312" fmla="*/ 2658750 w 2658750"/>
              <a:gd name="connsiteY312" fmla="*/ 369861 h 1443742"/>
              <a:gd name="connsiteX313" fmla="*/ 2658750 w 2658750"/>
              <a:gd name="connsiteY313" fmla="*/ 370247 h 1443742"/>
              <a:gd name="connsiteX314" fmla="*/ 2658750 w 2658750"/>
              <a:gd name="connsiteY314" fmla="*/ 370287 h 1443742"/>
              <a:gd name="connsiteX315" fmla="*/ 2658750 w 2658750"/>
              <a:gd name="connsiteY315" fmla="*/ 370297 h 1443742"/>
              <a:gd name="connsiteX316" fmla="*/ 2658750 w 2658750"/>
              <a:gd name="connsiteY316" fmla="*/ 373087 h 1443742"/>
              <a:gd name="connsiteX317" fmla="*/ 2658750 w 2658750"/>
              <a:gd name="connsiteY317" fmla="*/ 373137 h 1443742"/>
              <a:gd name="connsiteX318" fmla="*/ 2658750 w 2658750"/>
              <a:gd name="connsiteY318" fmla="*/ 373946 h 1443742"/>
              <a:gd name="connsiteX319" fmla="*/ 2658750 w 2658750"/>
              <a:gd name="connsiteY319" fmla="*/ 373996 h 1443742"/>
              <a:gd name="connsiteX320" fmla="*/ 2658750 w 2658750"/>
              <a:gd name="connsiteY320" fmla="*/ 376675 h 1443742"/>
              <a:gd name="connsiteX321" fmla="*/ 2658750 w 2658750"/>
              <a:gd name="connsiteY321" fmla="*/ 376681 h 1443742"/>
              <a:gd name="connsiteX322" fmla="*/ 2658750 w 2658750"/>
              <a:gd name="connsiteY322" fmla="*/ 376725 h 1443742"/>
              <a:gd name="connsiteX323" fmla="*/ 2658750 w 2658750"/>
              <a:gd name="connsiteY323" fmla="*/ 377504 h 1443742"/>
              <a:gd name="connsiteX324" fmla="*/ 2658750 w 2658750"/>
              <a:gd name="connsiteY324" fmla="*/ 377554 h 1443742"/>
              <a:gd name="connsiteX325" fmla="*/ 2658750 w 2658750"/>
              <a:gd name="connsiteY325" fmla="*/ 379193 h 1443742"/>
              <a:gd name="connsiteX326" fmla="*/ 2658750 w 2658750"/>
              <a:gd name="connsiteY326" fmla="*/ 380374 h 1443742"/>
              <a:gd name="connsiteX327" fmla="*/ 2658750 w 2658750"/>
              <a:gd name="connsiteY327" fmla="*/ 380424 h 1443742"/>
              <a:gd name="connsiteX328" fmla="*/ 2658750 w 2658750"/>
              <a:gd name="connsiteY328" fmla="*/ 381098 h 1443742"/>
              <a:gd name="connsiteX329" fmla="*/ 2658750 w 2658750"/>
              <a:gd name="connsiteY329" fmla="*/ 381203 h 1443742"/>
              <a:gd name="connsiteX330" fmla="*/ 2658750 w 2658750"/>
              <a:gd name="connsiteY330" fmla="*/ 381213 h 1443742"/>
              <a:gd name="connsiteX331" fmla="*/ 2658750 w 2658750"/>
              <a:gd name="connsiteY331" fmla="*/ 381253 h 1443742"/>
              <a:gd name="connsiteX332" fmla="*/ 2658750 w 2658750"/>
              <a:gd name="connsiteY332" fmla="*/ 383938 h 1443742"/>
              <a:gd name="connsiteX333" fmla="*/ 2658750 w 2658750"/>
              <a:gd name="connsiteY333" fmla="*/ 384053 h 1443742"/>
              <a:gd name="connsiteX334" fmla="*/ 2658750 w 2658750"/>
              <a:gd name="connsiteY334" fmla="*/ 385129 h 1443742"/>
              <a:gd name="connsiteX335" fmla="*/ 2658750 w 2658750"/>
              <a:gd name="connsiteY335" fmla="*/ 385958 h 1443742"/>
              <a:gd name="connsiteX336" fmla="*/ 2658750 w 2658750"/>
              <a:gd name="connsiteY336" fmla="*/ 387641 h 1443742"/>
              <a:gd name="connsiteX337" fmla="*/ 2658750 w 2658750"/>
              <a:gd name="connsiteY337" fmla="*/ 388067 h 1443742"/>
              <a:gd name="connsiteX338" fmla="*/ 2658750 w 2658750"/>
              <a:gd name="connsiteY338" fmla="*/ 388117 h 1443742"/>
              <a:gd name="connsiteX339" fmla="*/ 2658750 w 2658750"/>
              <a:gd name="connsiteY339" fmla="*/ 388470 h 1443742"/>
              <a:gd name="connsiteX340" fmla="*/ 2658750 w 2658750"/>
              <a:gd name="connsiteY340" fmla="*/ 390802 h 1443742"/>
              <a:gd name="connsiteX341" fmla="*/ 2658750 w 2658750"/>
              <a:gd name="connsiteY341" fmla="*/ 390917 h 1443742"/>
              <a:gd name="connsiteX342" fmla="*/ 2658750 w 2658750"/>
              <a:gd name="connsiteY342" fmla="*/ 392386 h 1443742"/>
              <a:gd name="connsiteX343" fmla="*/ 2658750 w 2658750"/>
              <a:gd name="connsiteY343" fmla="*/ 392822 h 1443742"/>
              <a:gd name="connsiteX344" fmla="*/ 2658750 w 2658750"/>
              <a:gd name="connsiteY344" fmla="*/ 395110 h 1443742"/>
              <a:gd name="connsiteX345" fmla="*/ 2658750 w 2658750"/>
              <a:gd name="connsiteY345" fmla="*/ 395334 h 1443742"/>
              <a:gd name="connsiteX346" fmla="*/ 2658750 w 2658750"/>
              <a:gd name="connsiteY346" fmla="*/ 395662 h 1443742"/>
              <a:gd name="connsiteX347" fmla="*/ 2658750 w 2658750"/>
              <a:gd name="connsiteY347" fmla="*/ 398174 h 1443742"/>
              <a:gd name="connsiteX348" fmla="*/ 2658750 w 2658750"/>
              <a:gd name="connsiteY348" fmla="*/ 399033 h 1443742"/>
              <a:gd name="connsiteX349" fmla="*/ 2658750 w 2658750"/>
              <a:gd name="connsiteY349" fmla="*/ 399046 h 1443742"/>
              <a:gd name="connsiteX350" fmla="*/ 2658750 w 2658750"/>
              <a:gd name="connsiteY350" fmla="*/ 399250 h 1443742"/>
              <a:gd name="connsiteX351" fmla="*/ 2658750 w 2658750"/>
              <a:gd name="connsiteY351" fmla="*/ 400079 h 1443742"/>
              <a:gd name="connsiteX352" fmla="*/ 2658750 w 2658750"/>
              <a:gd name="connsiteY352" fmla="*/ 401718 h 1443742"/>
              <a:gd name="connsiteX353" fmla="*/ 2658750 w 2658750"/>
              <a:gd name="connsiteY353" fmla="*/ 401768 h 1443742"/>
              <a:gd name="connsiteX354" fmla="*/ 2658750 w 2658750"/>
              <a:gd name="connsiteY354" fmla="*/ 402548 h 1443742"/>
              <a:gd name="connsiteX355" fmla="*/ 2658750 w 2658750"/>
              <a:gd name="connsiteY355" fmla="*/ 403738 h 1443742"/>
              <a:gd name="connsiteX356" fmla="*/ 2658750 w 2658750"/>
              <a:gd name="connsiteY356" fmla="*/ 403788 h 1443742"/>
              <a:gd name="connsiteX357" fmla="*/ 2658750 w 2658750"/>
              <a:gd name="connsiteY357" fmla="*/ 403906 h 1443742"/>
              <a:gd name="connsiteX358" fmla="*/ 2658750 w 2658750"/>
              <a:gd name="connsiteY358" fmla="*/ 406578 h 1443742"/>
              <a:gd name="connsiteX359" fmla="*/ 2658750 w 2658750"/>
              <a:gd name="connsiteY359" fmla="*/ 406628 h 1443742"/>
              <a:gd name="connsiteX360" fmla="*/ 2658750 w 2658750"/>
              <a:gd name="connsiteY360" fmla="*/ 406965 h 1443742"/>
              <a:gd name="connsiteX361" fmla="*/ 2658750 w 2658750"/>
              <a:gd name="connsiteY361" fmla="*/ 409805 h 1443742"/>
              <a:gd name="connsiteX362" fmla="*/ 2658750 w 2658750"/>
              <a:gd name="connsiteY362" fmla="*/ 410166 h 1443742"/>
              <a:gd name="connsiteX363" fmla="*/ 2658750 w 2658750"/>
              <a:gd name="connsiteY363" fmla="*/ 410216 h 1443742"/>
              <a:gd name="connsiteX364" fmla="*/ 2658750 w 2658750"/>
              <a:gd name="connsiteY364" fmla="*/ 410770 h 1443742"/>
              <a:gd name="connsiteX365" fmla="*/ 2658750 w 2658750"/>
              <a:gd name="connsiteY365" fmla="*/ 410995 h 1443742"/>
              <a:gd name="connsiteX366" fmla="*/ 2658750 w 2658750"/>
              <a:gd name="connsiteY366" fmla="*/ 410996 h 1443742"/>
              <a:gd name="connsiteX367" fmla="*/ 2658750 w 2658750"/>
              <a:gd name="connsiteY367" fmla="*/ 411045 h 1443742"/>
              <a:gd name="connsiteX368" fmla="*/ 2658750 w 2658750"/>
              <a:gd name="connsiteY368" fmla="*/ 411825 h 1443742"/>
              <a:gd name="connsiteX369" fmla="*/ 2658750 w 2658750"/>
              <a:gd name="connsiteY369" fmla="*/ 413442 h 1443742"/>
              <a:gd name="connsiteX370" fmla="*/ 2658750 w 2658750"/>
              <a:gd name="connsiteY370" fmla="*/ 413492 h 1443742"/>
              <a:gd name="connsiteX371" fmla="*/ 2658750 w 2658750"/>
              <a:gd name="connsiteY371" fmla="*/ 416669 h 1443742"/>
              <a:gd name="connsiteX372" fmla="*/ 2658750 w 2658750"/>
              <a:gd name="connsiteY372" fmla="*/ 417859 h 1443742"/>
              <a:gd name="connsiteX373" fmla="*/ 2658750 w 2658750"/>
              <a:gd name="connsiteY373" fmla="*/ 417909 h 1443742"/>
              <a:gd name="connsiteX374" fmla="*/ 2658750 w 2658750"/>
              <a:gd name="connsiteY374" fmla="*/ 418027 h 1443742"/>
              <a:gd name="connsiteX375" fmla="*/ 2658750 w 2658750"/>
              <a:gd name="connsiteY375" fmla="*/ 418253 h 1443742"/>
              <a:gd name="connsiteX376" fmla="*/ 2658750 w 2658750"/>
              <a:gd name="connsiteY376" fmla="*/ 418689 h 1443742"/>
              <a:gd name="connsiteX377" fmla="*/ 2658750 w 2658750"/>
              <a:gd name="connsiteY377" fmla="*/ 420485 h 1443742"/>
              <a:gd name="connsiteX378" fmla="*/ 2658750 w 2658750"/>
              <a:gd name="connsiteY378" fmla="*/ 420699 h 1443742"/>
              <a:gd name="connsiteX379" fmla="*/ 2658750 w 2658750"/>
              <a:gd name="connsiteY379" fmla="*/ 420749 h 1443742"/>
              <a:gd name="connsiteX380" fmla="*/ 2658750 w 2658750"/>
              <a:gd name="connsiteY380" fmla="*/ 421529 h 1443742"/>
              <a:gd name="connsiteX381" fmla="*/ 2658750 w 2658750"/>
              <a:gd name="connsiteY381" fmla="*/ 421686 h 1443742"/>
              <a:gd name="connsiteX382" fmla="*/ 2658750 w 2658750"/>
              <a:gd name="connsiteY382" fmla="*/ 421736 h 1443742"/>
              <a:gd name="connsiteX383" fmla="*/ 2658750 w 2658750"/>
              <a:gd name="connsiteY383" fmla="*/ 424408 h 1443742"/>
              <a:gd name="connsiteX384" fmla="*/ 2658750 w 2658750"/>
              <a:gd name="connsiteY384" fmla="*/ 424902 h 1443742"/>
              <a:gd name="connsiteX385" fmla="*/ 2658750 w 2658750"/>
              <a:gd name="connsiteY385" fmla="*/ 425117 h 1443742"/>
              <a:gd name="connsiteX386" fmla="*/ 2658750 w 2658750"/>
              <a:gd name="connsiteY386" fmla="*/ 425946 h 1443742"/>
              <a:gd name="connsiteX387" fmla="*/ 2658750 w 2658750"/>
              <a:gd name="connsiteY387" fmla="*/ 427585 h 1443742"/>
              <a:gd name="connsiteX388" fmla="*/ 2658750 w 2658750"/>
              <a:gd name="connsiteY388" fmla="*/ 427635 h 1443742"/>
              <a:gd name="connsiteX389" fmla="*/ 2658750 w 2658750"/>
              <a:gd name="connsiteY389" fmla="*/ 427742 h 1443742"/>
              <a:gd name="connsiteX390" fmla="*/ 2658750 w 2658750"/>
              <a:gd name="connsiteY390" fmla="*/ 428825 h 1443742"/>
              <a:gd name="connsiteX391" fmla="*/ 2658750 w 2658750"/>
              <a:gd name="connsiteY391" fmla="*/ 428943 h 1443742"/>
              <a:gd name="connsiteX392" fmla="*/ 2658750 w 2658750"/>
              <a:gd name="connsiteY392" fmla="*/ 428993 h 1443742"/>
              <a:gd name="connsiteX393" fmla="*/ 2658750 w 2658750"/>
              <a:gd name="connsiteY393" fmla="*/ 429605 h 1443742"/>
              <a:gd name="connsiteX394" fmla="*/ 2658750 w 2658750"/>
              <a:gd name="connsiteY394" fmla="*/ 429655 h 1443742"/>
              <a:gd name="connsiteX395" fmla="*/ 2658750 w 2658750"/>
              <a:gd name="connsiteY395" fmla="*/ 431665 h 1443742"/>
              <a:gd name="connsiteX396" fmla="*/ 2658750 w 2658750"/>
              <a:gd name="connsiteY396" fmla="*/ 432340 h 1443742"/>
              <a:gd name="connsiteX397" fmla="*/ 2658750 w 2658750"/>
              <a:gd name="connsiteY397" fmla="*/ 432445 h 1443742"/>
              <a:gd name="connsiteX398" fmla="*/ 2658750 w 2658750"/>
              <a:gd name="connsiteY398" fmla="*/ 432495 h 1443742"/>
              <a:gd name="connsiteX399" fmla="*/ 2658750 w 2658750"/>
              <a:gd name="connsiteY399" fmla="*/ 434606 h 1443742"/>
              <a:gd name="connsiteX400" fmla="*/ 2658750 w 2658750"/>
              <a:gd name="connsiteY400" fmla="*/ 435807 h 1443742"/>
              <a:gd name="connsiteX401" fmla="*/ 2658750 w 2658750"/>
              <a:gd name="connsiteY401" fmla="*/ 435857 h 1443742"/>
              <a:gd name="connsiteX402" fmla="*/ 2658750 w 2658750"/>
              <a:gd name="connsiteY402" fmla="*/ 436033 h 1443742"/>
              <a:gd name="connsiteX403" fmla="*/ 2658750 w 2658750"/>
              <a:gd name="connsiteY403" fmla="*/ 436083 h 1443742"/>
              <a:gd name="connsiteX404" fmla="*/ 2658750 w 2658750"/>
              <a:gd name="connsiteY404" fmla="*/ 436862 h 1443742"/>
              <a:gd name="connsiteX405" fmla="*/ 2658750 w 2658750"/>
              <a:gd name="connsiteY405" fmla="*/ 436912 h 1443742"/>
              <a:gd name="connsiteX406" fmla="*/ 2658750 w 2658750"/>
              <a:gd name="connsiteY406" fmla="*/ 438529 h 1443742"/>
              <a:gd name="connsiteX407" fmla="*/ 2658750 w 2658750"/>
              <a:gd name="connsiteY407" fmla="*/ 439012 h 1443742"/>
              <a:gd name="connsiteX408" fmla="*/ 2658750 w 2658750"/>
              <a:gd name="connsiteY408" fmla="*/ 439309 h 1443742"/>
              <a:gd name="connsiteX409" fmla="*/ 2658750 w 2658750"/>
              <a:gd name="connsiteY409" fmla="*/ 439359 h 1443742"/>
              <a:gd name="connsiteX410" fmla="*/ 2658750 w 2658750"/>
              <a:gd name="connsiteY410" fmla="*/ 439597 h 1443742"/>
              <a:gd name="connsiteX411" fmla="*/ 2658750 w 2658750"/>
              <a:gd name="connsiteY411" fmla="*/ 443726 h 1443742"/>
              <a:gd name="connsiteX412" fmla="*/ 2658750 w 2658750"/>
              <a:gd name="connsiteY412" fmla="*/ 443776 h 1443742"/>
              <a:gd name="connsiteX413" fmla="*/ 2658750 w 2658750"/>
              <a:gd name="connsiteY413" fmla="*/ 444261 h 1443742"/>
              <a:gd name="connsiteX414" fmla="*/ 2658750 w 2658750"/>
              <a:gd name="connsiteY414" fmla="*/ 445522 h 1443742"/>
              <a:gd name="connsiteX415" fmla="*/ 2658750 w 2658750"/>
              <a:gd name="connsiteY415" fmla="*/ 445572 h 1443742"/>
              <a:gd name="connsiteX416" fmla="*/ 2658750 w 2658750"/>
              <a:gd name="connsiteY416" fmla="*/ 446461 h 1443742"/>
              <a:gd name="connsiteX417" fmla="*/ 2658750 w 2658750"/>
              <a:gd name="connsiteY417" fmla="*/ 446566 h 1443742"/>
              <a:gd name="connsiteX418" fmla="*/ 2658750 w 2658750"/>
              <a:gd name="connsiteY418" fmla="*/ 446616 h 1443742"/>
              <a:gd name="connsiteX419" fmla="*/ 2658750 w 2658750"/>
              <a:gd name="connsiteY419" fmla="*/ 446773 h 1443742"/>
              <a:gd name="connsiteX420" fmla="*/ 2658750 w 2658750"/>
              <a:gd name="connsiteY420" fmla="*/ 450160 h 1443742"/>
              <a:gd name="connsiteX421" fmla="*/ 2658750 w 2658750"/>
              <a:gd name="connsiteY421" fmla="*/ 450275 h 1443742"/>
              <a:gd name="connsiteX422" fmla="*/ 2658750 w 2658750"/>
              <a:gd name="connsiteY422" fmla="*/ 451321 h 1443742"/>
              <a:gd name="connsiteX423" fmla="*/ 2658750 w 2658750"/>
              <a:gd name="connsiteY423" fmla="*/ 451518 h 1443742"/>
              <a:gd name="connsiteX424" fmla="*/ 2658750 w 2658750"/>
              <a:gd name="connsiteY424" fmla="*/ 452180 h 1443742"/>
              <a:gd name="connsiteX425" fmla="*/ 2658750 w 2658750"/>
              <a:gd name="connsiteY425" fmla="*/ 454692 h 1443742"/>
              <a:gd name="connsiteX426" fmla="*/ 2658750 w 2658750"/>
              <a:gd name="connsiteY426" fmla="*/ 455020 h 1443742"/>
              <a:gd name="connsiteX427" fmla="*/ 2658750 w 2658750"/>
              <a:gd name="connsiteY427" fmla="*/ 457377 h 1443742"/>
              <a:gd name="connsiteX428" fmla="*/ 2658750 w 2658750"/>
              <a:gd name="connsiteY428" fmla="*/ 457427 h 1443742"/>
              <a:gd name="connsiteX429" fmla="*/ 2658750 w 2658750"/>
              <a:gd name="connsiteY429" fmla="*/ 457532 h 1443742"/>
              <a:gd name="connsiteX430" fmla="*/ 2658750 w 2658750"/>
              <a:gd name="connsiteY430" fmla="*/ 458382 h 1443742"/>
              <a:gd name="connsiteX431" fmla="*/ 2658750 w 2658750"/>
              <a:gd name="connsiteY431" fmla="*/ 458608 h 1443742"/>
              <a:gd name="connsiteX432" fmla="*/ 2658750 w 2658750"/>
              <a:gd name="connsiteY432" fmla="*/ 459437 h 1443742"/>
              <a:gd name="connsiteX433" fmla="*/ 2658750 w 2658750"/>
              <a:gd name="connsiteY433" fmla="*/ 461884 h 1443742"/>
              <a:gd name="connsiteX434" fmla="*/ 2658750 w 2658750"/>
              <a:gd name="connsiteY434" fmla="*/ 462237 h 1443742"/>
              <a:gd name="connsiteX435" fmla="*/ 2658750 w 2658750"/>
              <a:gd name="connsiteY435" fmla="*/ 462287 h 1443742"/>
              <a:gd name="connsiteX436" fmla="*/ 2658750 w 2658750"/>
              <a:gd name="connsiteY436" fmla="*/ 464396 h 1443742"/>
              <a:gd name="connsiteX437" fmla="*/ 2658750 w 2658750"/>
              <a:gd name="connsiteY437" fmla="*/ 466301 h 1443742"/>
              <a:gd name="connsiteX438" fmla="*/ 2658750 w 2658750"/>
              <a:gd name="connsiteY438" fmla="*/ 468097 h 1443742"/>
              <a:gd name="connsiteX439" fmla="*/ 2658750 w 2658750"/>
              <a:gd name="connsiteY439" fmla="*/ 469101 h 1443742"/>
              <a:gd name="connsiteX440" fmla="*/ 2658750 w 2658750"/>
              <a:gd name="connsiteY440" fmla="*/ 469141 h 1443742"/>
              <a:gd name="connsiteX441" fmla="*/ 2658750 w 2658750"/>
              <a:gd name="connsiteY441" fmla="*/ 469151 h 1443742"/>
              <a:gd name="connsiteX442" fmla="*/ 2658750 w 2658750"/>
              <a:gd name="connsiteY442" fmla="*/ 469298 h 1443742"/>
              <a:gd name="connsiteX443" fmla="*/ 2658750 w 2658750"/>
              <a:gd name="connsiteY443" fmla="*/ 469348 h 1443742"/>
              <a:gd name="connsiteX444" fmla="*/ 2658750 w 2658750"/>
              <a:gd name="connsiteY444" fmla="*/ 470128 h 1443742"/>
              <a:gd name="connsiteX445" fmla="*/ 2658750 w 2658750"/>
              <a:gd name="connsiteY445" fmla="*/ 472800 h 1443742"/>
              <a:gd name="connsiteX446" fmla="*/ 2658750 w 2658750"/>
              <a:gd name="connsiteY446" fmla="*/ 472850 h 1443742"/>
              <a:gd name="connsiteX447" fmla="*/ 2658750 w 2658750"/>
              <a:gd name="connsiteY447" fmla="*/ 476358 h 1443742"/>
              <a:gd name="connsiteX448" fmla="*/ 2658750 w 2658750"/>
              <a:gd name="connsiteY448" fmla="*/ 476408 h 1443742"/>
              <a:gd name="connsiteX449" fmla="*/ 2658750 w 2658750"/>
              <a:gd name="connsiteY449" fmla="*/ 477217 h 1443742"/>
              <a:gd name="connsiteX450" fmla="*/ 2658750 w 2658750"/>
              <a:gd name="connsiteY450" fmla="*/ 477267 h 1443742"/>
              <a:gd name="connsiteX451" fmla="*/ 2658750 w 2658750"/>
              <a:gd name="connsiteY451" fmla="*/ 477385 h 1443742"/>
              <a:gd name="connsiteX452" fmla="*/ 2658750 w 2658750"/>
              <a:gd name="connsiteY452" fmla="*/ 479952 h 1443742"/>
              <a:gd name="connsiteX453" fmla="*/ 2658750 w 2658750"/>
              <a:gd name="connsiteY453" fmla="*/ 480057 h 1443742"/>
              <a:gd name="connsiteX454" fmla="*/ 2658750 w 2658750"/>
              <a:gd name="connsiteY454" fmla="*/ 480067 h 1443742"/>
              <a:gd name="connsiteX455" fmla="*/ 2658750 w 2658750"/>
              <a:gd name="connsiteY455" fmla="*/ 480107 h 1443742"/>
              <a:gd name="connsiteX456" fmla="*/ 2658750 w 2658750"/>
              <a:gd name="connsiteY456" fmla="*/ 484249 h 1443742"/>
              <a:gd name="connsiteX457" fmla="*/ 2658750 w 2658750"/>
              <a:gd name="connsiteY457" fmla="*/ 484812 h 1443742"/>
              <a:gd name="connsiteX458" fmla="*/ 2658750 w 2658750"/>
              <a:gd name="connsiteY458" fmla="*/ 486921 h 1443742"/>
              <a:gd name="connsiteX459" fmla="*/ 2658750 w 2658750"/>
              <a:gd name="connsiteY459" fmla="*/ 486971 h 1443742"/>
              <a:gd name="connsiteX460" fmla="*/ 2658750 w 2658750"/>
              <a:gd name="connsiteY460" fmla="*/ 487324 h 1443742"/>
              <a:gd name="connsiteX461" fmla="*/ 2658750 w 2658750"/>
              <a:gd name="connsiteY461" fmla="*/ 491472 h 1443742"/>
              <a:gd name="connsiteX462" fmla="*/ 2658750 w 2658750"/>
              <a:gd name="connsiteY462" fmla="*/ 491676 h 1443742"/>
              <a:gd name="connsiteX463" fmla="*/ 2658750 w 2658750"/>
              <a:gd name="connsiteY463" fmla="*/ 493964 h 1443742"/>
              <a:gd name="connsiteX464" fmla="*/ 2658750 w 2658750"/>
              <a:gd name="connsiteY464" fmla="*/ 494188 h 1443742"/>
              <a:gd name="connsiteX465" fmla="*/ 2658750 w 2658750"/>
              <a:gd name="connsiteY465" fmla="*/ 495165 h 1443742"/>
              <a:gd name="connsiteX466" fmla="*/ 2658750 w 2658750"/>
              <a:gd name="connsiteY466" fmla="*/ 495215 h 1443742"/>
              <a:gd name="connsiteX467" fmla="*/ 2658750 w 2658750"/>
              <a:gd name="connsiteY467" fmla="*/ 497887 h 1443742"/>
              <a:gd name="connsiteX468" fmla="*/ 2658750 w 2658750"/>
              <a:gd name="connsiteY468" fmla="*/ 497900 h 1443742"/>
              <a:gd name="connsiteX469" fmla="*/ 2658750 w 2658750"/>
              <a:gd name="connsiteY469" fmla="*/ 498729 h 1443742"/>
              <a:gd name="connsiteX470" fmla="*/ 2658750 w 2658750"/>
              <a:gd name="connsiteY470" fmla="*/ 498933 h 1443742"/>
              <a:gd name="connsiteX471" fmla="*/ 2658750 w 2658750"/>
              <a:gd name="connsiteY471" fmla="*/ 499920 h 1443742"/>
              <a:gd name="connsiteX472" fmla="*/ 2658750 w 2658750"/>
              <a:gd name="connsiteY472" fmla="*/ 502592 h 1443742"/>
              <a:gd name="connsiteX473" fmla="*/ 2658750 w 2658750"/>
              <a:gd name="connsiteY473" fmla="*/ 502642 h 1443742"/>
              <a:gd name="connsiteX474" fmla="*/ 2658750 w 2658750"/>
              <a:gd name="connsiteY474" fmla="*/ 502760 h 1443742"/>
              <a:gd name="connsiteX475" fmla="*/ 2658750 w 2658750"/>
              <a:gd name="connsiteY475" fmla="*/ 505593 h 1443742"/>
              <a:gd name="connsiteX476" fmla="*/ 2658750 w 2658750"/>
              <a:gd name="connsiteY476" fmla="*/ 505819 h 1443742"/>
              <a:gd name="connsiteX477" fmla="*/ 2658750 w 2658750"/>
              <a:gd name="connsiteY477" fmla="*/ 507177 h 1443742"/>
              <a:gd name="connsiteX478" fmla="*/ 2658750 w 2658750"/>
              <a:gd name="connsiteY478" fmla="*/ 509624 h 1443742"/>
              <a:gd name="connsiteX479" fmla="*/ 2658750 w 2658750"/>
              <a:gd name="connsiteY479" fmla="*/ 509849 h 1443742"/>
              <a:gd name="connsiteX480" fmla="*/ 2658750 w 2658750"/>
              <a:gd name="connsiteY480" fmla="*/ 509899 h 1443742"/>
              <a:gd name="connsiteX481" fmla="*/ 2658750 w 2658750"/>
              <a:gd name="connsiteY481" fmla="*/ 510453 h 1443742"/>
              <a:gd name="connsiteX482" fmla="*/ 2658750 w 2658750"/>
              <a:gd name="connsiteY482" fmla="*/ 510679 h 1443742"/>
              <a:gd name="connsiteX483" fmla="*/ 2658750 w 2658750"/>
              <a:gd name="connsiteY483" fmla="*/ 514041 h 1443742"/>
              <a:gd name="connsiteX484" fmla="*/ 2658750 w 2658750"/>
              <a:gd name="connsiteY484" fmla="*/ 516509 h 1443742"/>
              <a:gd name="connsiteX485" fmla="*/ 2658750 w 2658750"/>
              <a:gd name="connsiteY485" fmla="*/ 516559 h 1443742"/>
              <a:gd name="connsiteX486" fmla="*/ 2658750 w 2658750"/>
              <a:gd name="connsiteY486" fmla="*/ 516713 h 1443742"/>
              <a:gd name="connsiteX487" fmla="*/ 2658750 w 2658750"/>
              <a:gd name="connsiteY487" fmla="*/ 516763 h 1443742"/>
              <a:gd name="connsiteX488" fmla="*/ 2658750 w 2658750"/>
              <a:gd name="connsiteY488" fmla="*/ 516881 h 1443742"/>
              <a:gd name="connsiteX489" fmla="*/ 2658750 w 2658750"/>
              <a:gd name="connsiteY489" fmla="*/ 517543 h 1443742"/>
              <a:gd name="connsiteX490" fmla="*/ 2658750 w 2658750"/>
              <a:gd name="connsiteY490" fmla="*/ 517740 h 1443742"/>
              <a:gd name="connsiteX491" fmla="*/ 2658750 w 2658750"/>
              <a:gd name="connsiteY491" fmla="*/ 520540 h 1443742"/>
              <a:gd name="connsiteX492" fmla="*/ 2658750 w 2658750"/>
              <a:gd name="connsiteY492" fmla="*/ 520590 h 1443742"/>
              <a:gd name="connsiteX493" fmla="*/ 2658750 w 2658750"/>
              <a:gd name="connsiteY493" fmla="*/ 521369 h 1443742"/>
              <a:gd name="connsiteX494" fmla="*/ 2658750 w 2658750"/>
              <a:gd name="connsiteY494" fmla="*/ 521419 h 1443742"/>
              <a:gd name="connsiteX495" fmla="*/ 2658750 w 2658750"/>
              <a:gd name="connsiteY495" fmla="*/ 523756 h 1443742"/>
              <a:gd name="connsiteX496" fmla="*/ 2658750 w 2658750"/>
              <a:gd name="connsiteY496" fmla="*/ 524800 h 1443742"/>
              <a:gd name="connsiteX497" fmla="*/ 2658750 w 2658750"/>
              <a:gd name="connsiteY497" fmla="*/ 524957 h 1443742"/>
              <a:gd name="connsiteX498" fmla="*/ 2658750 w 2658750"/>
              <a:gd name="connsiteY498" fmla="*/ 525007 h 1443742"/>
              <a:gd name="connsiteX499" fmla="*/ 2658750 w 2658750"/>
              <a:gd name="connsiteY499" fmla="*/ 527679 h 1443742"/>
              <a:gd name="connsiteX500" fmla="*/ 2658750 w 2658750"/>
              <a:gd name="connsiteY500" fmla="*/ 527797 h 1443742"/>
              <a:gd name="connsiteX501" fmla="*/ 2658750 w 2658750"/>
              <a:gd name="connsiteY501" fmla="*/ 527847 h 1443742"/>
              <a:gd name="connsiteX502" fmla="*/ 2658750 w 2658750"/>
              <a:gd name="connsiteY502" fmla="*/ 528233 h 1443742"/>
              <a:gd name="connsiteX503" fmla="*/ 2658750 w 2658750"/>
              <a:gd name="connsiteY503" fmla="*/ 528283 h 1443742"/>
              <a:gd name="connsiteX504" fmla="*/ 2658750 w 2658750"/>
              <a:gd name="connsiteY504" fmla="*/ 528459 h 1443742"/>
              <a:gd name="connsiteX505" fmla="*/ 2658750 w 2658750"/>
              <a:gd name="connsiteY505" fmla="*/ 528509 h 1443742"/>
              <a:gd name="connsiteX506" fmla="*/ 2658750 w 2658750"/>
              <a:gd name="connsiteY506" fmla="*/ 534661 h 1443742"/>
              <a:gd name="connsiteX507" fmla="*/ 2658750 w 2658750"/>
              <a:gd name="connsiteY507" fmla="*/ 534711 h 1443742"/>
              <a:gd name="connsiteX508" fmla="*/ 2658750 w 2658750"/>
              <a:gd name="connsiteY508" fmla="*/ 535490 h 1443742"/>
              <a:gd name="connsiteX509" fmla="*/ 2658750 w 2658750"/>
              <a:gd name="connsiteY509" fmla="*/ 535540 h 1443742"/>
              <a:gd name="connsiteX510" fmla="*/ 2658750 w 2658750"/>
              <a:gd name="connsiteY510" fmla="*/ 535716 h 1443742"/>
              <a:gd name="connsiteX511" fmla="*/ 2658750 w 2658750"/>
              <a:gd name="connsiteY511" fmla="*/ 535766 h 1443742"/>
              <a:gd name="connsiteX512" fmla="*/ 2658750 w 2658750"/>
              <a:gd name="connsiteY512" fmla="*/ 539084 h 1443742"/>
              <a:gd name="connsiteX513" fmla="*/ 2658750 w 2658750"/>
              <a:gd name="connsiteY513" fmla="*/ 539199 h 1443742"/>
              <a:gd name="connsiteX514" fmla="*/ 2658750 w 2658750"/>
              <a:gd name="connsiteY514" fmla="*/ 542580 h 1443742"/>
              <a:gd name="connsiteX515" fmla="*/ 2658750 w 2658750"/>
              <a:gd name="connsiteY515" fmla="*/ 542630 h 1443742"/>
              <a:gd name="connsiteX516" fmla="*/ 2658750 w 2658750"/>
              <a:gd name="connsiteY516" fmla="*/ 543115 h 1443742"/>
              <a:gd name="connsiteX517" fmla="*/ 2658750 w 2658750"/>
              <a:gd name="connsiteY517" fmla="*/ 543944 h 1443742"/>
              <a:gd name="connsiteX518" fmla="*/ 2658750 w 2658750"/>
              <a:gd name="connsiteY518" fmla="*/ 545627 h 1443742"/>
              <a:gd name="connsiteX519" fmla="*/ 2658750 w 2658750"/>
              <a:gd name="connsiteY519" fmla="*/ 546456 h 1443742"/>
              <a:gd name="connsiteX520" fmla="*/ 2658750 w 2658750"/>
              <a:gd name="connsiteY520" fmla="*/ 547532 h 1443742"/>
              <a:gd name="connsiteX521" fmla="*/ 2658750 w 2658750"/>
              <a:gd name="connsiteY521" fmla="*/ 550372 h 1443742"/>
              <a:gd name="connsiteX522" fmla="*/ 2658750 w 2658750"/>
              <a:gd name="connsiteY522" fmla="*/ 550808 h 1443742"/>
              <a:gd name="connsiteX523" fmla="*/ 2658750 w 2658750"/>
              <a:gd name="connsiteY523" fmla="*/ 551034 h 1443742"/>
              <a:gd name="connsiteX524" fmla="*/ 2658750 w 2658750"/>
              <a:gd name="connsiteY524" fmla="*/ 553320 h 1443742"/>
              <a:gd name="connsiteX525" fmla="*/ 2658750 w 2658750"/>
              <a:gd name="connsiteY525" fmla="*/ 553546 h 1443742"/>
              <a:gd name="connsiteX526" fmla="*/ 2658750 w 2658750"/>
              <a:gd name="connsiteY526" fmla="*/ 557236 h 1443742"/>
              <a:gd name="connsiteX527" fmla="*/ 2658750 w 2658750"/>
              <a:gd name="connsiteY527" fmla="*/ 558065 h 1443742"/>
              <a:gd name="connsiteX528" fmla="*/ 2658750 w 2658750"/>
              <a:gd name="connsiteY528" fmla="*/ 558291 h 1443742"/>
              <a:gd name="connsiteX529" fmla="*/ 2658750 w 2658750"/>
              <a:gd name="connsiteY529" fmla="*/ 561724 h 1443742"/>
              <a:gd name="connsiteX530" fmla="*/ 2658750 w 2658750"/>
              <a:gd name="connsiteY530" fmla="*/ 561774 h 1443742"/>
              <a:gd name="connsiteX531" fmla="*/ 2658750 w 2658750"/>
              <a:gd name="connsiteY531" fmla="*/ 564951 h 1443742"/>
              <a:gd name="connsiteX532" fmla="*/ 2658750 w 2658750"/>
              <a:gd name="connsiteY532" fmla="*/ 565155 h 1443742"/>
              <a:gd name="connsiteX533" fmla="*/ 2658750 w 2658750"/>
              <a:gd name="connsiteY533" fmla="*/ 568152 h 1443742"/>
              <a:gd name="connsiteX534" fmla="*/ 2658750 w 2658750"/>
              <a:gd name="connsiteY534" fmla="*/ 568202 h 1443742"/>
              <a:gd name="connsiteX535" fmla="*/ 2658750 w 2658750"/>
              <a:gd name="connsiteY535" fmla="*/ 568981 h 1443742"/>
              <a:gd name="connsiteX536" fmla="*/ 2658750 w 2658750"/>
              <a:gd name="connsiteY536" fmla="*/ 568982 h 1443742"/>
              <a:gd name="connsiteX537" fmla="*/ 2658750 w 2658750"/>
              <a:gd name="connsiteY537" fmla="*/ 569031 h 1443742"/>
              <a:gd name="connsiteX538" fmla="*/ 2658750 w 2658750"/>
              <a:gd name="connsiteY538" fmla="*/ 569811 h 1443742"/>
              <a:gd name="connsiteX539" fmla="*/ 2658750 w 2658750"/>
              <a:gd name="connsiteY539" fmla="*/ 573399 h 1443742"/>
              <a:gd name="connsiteX540" fmla="*/ 2658750 w 2658750"/>
              <a:gd name="connsiteY540" fmla="*/ 575845 h 1443742"/>
              <a:gd name="connsiteX541" fmla="*/ 2658750 w 2658750"/>
              <a:gd name="connsiteY541" fmla="*/ 575895 h 1443742"/>
              <a:gd name="connsiteX542" fmla="*/ 2658750 w 2658750"/>
              <a:gd name="connsiteY542" fmla="*/ 576071 h 1443742"/>
              <a:gd name="connsiteX543" fmla="*/ 2658750 w 2658750"/>
              <a:gd name="connsiteY543" fmla="*/ 576121 h 1443742"/>
              <a:gd name="connsiteX544" fmla="*/ 2658750 w 2658750"/>
              <a:gd name="connsiteY544" fmla="*/ 576239 h 1443742"/>
              <a:gd name="connsiteX545" fmla="*/ 2658750 w 2658750"/>
              <a:gd name="connsiteY545" fmla="*/ 576675 h 1443742"/>
              <a:gd name="connsiteX546" fmla="*/ 2658750 w 2658750"/>
              <a:gd name="connsiteY546" fmla="*/ 582888 h 1443742"/>
              <a:gd name="connsiteX547" fmla="*/ 2658750 w 2658750"/>
              <a:gd name="connsiteY547" fmla="*/ 583103 h 1443742"/>
              <a:gd name="connsiteX548" fmla="*/ 2658750 w 2658750"/>
              <a:gd name="connsiteY548" fmla="*/ 583932 h 1443742"/>
              <a:gd name="connsiteX549" fmla="*/ 2658750 w 2658750"/>
              <a:gd name="connsiteY549" fmla="*/ 586811 h 1443742"/>
              <a:gd name="connsiteX550" fmla="*/ 2658750 w 2658750"/>
              <a:gd name="connsiteY550" fmla="*/ 587591 h 1443742"/>
              <a:gd name="connsiteX551" fmla="*/ 2658750 w 2658750"/>
              <a:gd name="connsiteY551" fmla="*/ 587641 h 1443742"/>
              <a:gd name="connsiteX552" fmla="*/ 2658750 w 2658750"/>
              <a:gd name="connsiteY552" fmla="*/ 590326 h 1443742"/>
              <a:gd name="connsiteX553" fmla="*/ 2658750 w 2658750"/>
              <a:gd name="connsiteY553" fmla="*/ 594019 h 1443742"/>
              <a:gd name="connsiteX554" fmla="*/ 2658750 w 2658750"/>
              <a:gd name="connsiteY554" fmla="*/ 594069 h 1443742"/>
              <a:gd name="connsiteX555" fmla="*/ 2658750 w 2658750"/>
              <a:gd name="connsiteY555" fmla="*/ 594743 h 1443742"/>
              <a:gd name="connsiteX556" fmla="*/ 2658750 w 2658750"/>
              <a:gd name="connsiteY556" fmla="*/ 594848 h 1443742"/>
              <a:gd name="connsiteX557" fmla="*/ 2658750 w 2658750"/>
              <a:gd name="connsiteY557" fmla="*/ 594898 h 1443742"/>
              <a:gd name="connsiteX558" fmla="*/ 2658750 w 2658750"/>
              <a:gd name="connsiteY558" fmla="*/ 597583 h 1443742"/>
              <a:gd name="connsiteX559" fmla="*/ 2658750 w 2658750"/>
              <a:gd name="connsiteY559" fmla="*/ 598774 h 1443742"/>
              <a:gd name="connsiteX560" fmla="*/ 2658750 w 2658750"/>
              <a:gd name="connsiteY560" fmla="*/ 599603 h 1443742"/>
              <a:gd name="connsiteX561" fmla="*/ 2658750 w 2658750"/>
              <a:gd name="connsiteY561" fmla="*/ 601712 h 1443742"/>
              <a:gd name="connsiteX562" fmla="*/ 2658750 w 2658750"/>
              <a:gd name="connsiteY562" fmla="*/ 601762 h 1443742"/>
              <a:gd name="connsiteX563" fmla="*/ 2658750 w 2658750"/>
              <a:gd name="connsiteY563" fmla="*/ 604447 h 1443742"/>
              <a:gd name="connsiteX564" fmla="*/ 2658750 w 2658750"/>
              <a:gd name="connsiteY564" fmla="*/ 606031 h 1443742"/>
              <a:gd name="connsiteX565" fmla="*/ 2658750 w 2658750"/>
              <a:gd name="connsiteY565" fmla="*/ 606467 h 1443742"/>
              <a:gd name="connsiteX566" fmla="*/ 2658750 w 2658750"/>
              <a:gd name="connsiteY566" fmla="*/ 609307 h 1443742"/>
              <a:gd name="connsiteX567" fmla="*/ 2658750 w 2658750"/>
              <a:gd name="connsiteY567" fmla="*/ 610166 h 1443742"/>
              <a:gd name="connsiteX568" fmla="*/ 2658750 w 2658750"/>
              <a:gd name="connsiteY568" fmla="*/ 612678 h 1443742"/>
              <a:gd name="connsiteX569" fmla="*/ 2658750 w 2658750"/>
              <a:gd name="connsiteY569" fmla="*/ 612895 h 1443742"/>
              <a:gd name="connsiteX570" fmla="*/ 2658750 w 2658750"/>
              <a:gd name="connsiteY570" fmla="*/ 613724 h 1443742"/>
              <a:gd name="connsiteX571" fmla="*/ 2658750 w 2658750"/>
              <a:gd name="connsiteY571" fmla="*/ 615363 h 1443742"/>
              <a:gd name="connsiteX572" fmla="*/ 2658750 w 2658750"/>
              <a:gd name="connsiteY572" fmla="*/ 615413 h 1443742"/>
              <a:gd name="connsiteX573" fmla="*/ 2658750 w 2658750"/>
              <a:gd name="connsiteY573" fmla="*/ 616594 h 1443742"/>
              <a:gd name="connsiteX574" fmla="*/ 2658750 w 2658750"/>
              <a:gd name="connsiteY574" fmla="*/ 617383 h 1443742"/>
              <a:gd name="connsiteX575" fmla="*/ 2658750 w 2658750"/>
              <a:gd name="connsiteY575" fmla="*/ 617423 h 1443742"/>
              <a:gd name="connsiteX576" fmla="*/ 2658750 w 2658750"/>
              <a:gd name="connsiteY576" fmla="*/ 617433 h 1443742"/>
              <a:gd name="connsiteX577" fmla="*/ 2658750 w 2658750"/>
              <a:gd name="connsiteY577" fmla="*/ 620223 h 1443742"/>
              <a:gd name="connsiteX578" fmla="*/ 2658750 w 2658750"/>
              <a:gd name="connsiteY578" fmla="*/ 620273 h 1443742"/>
              <a:gd name="connsiteX579" fmla="*/ 2658750 w 2658750"/>
              <a:gd name="connsiteY579" fmla="*/ 623811 h 1443742"/>
              <a:gd name="connsiteX580" fmla="*/ 2658750 w 2658750"/>
              <a:gd name="connsiteY580" fmla="*/ 623861 h 1443742"/>
              <a:gd name="connsiteX581" fmla="*/ 2658750 w 2658750"/>
              <a:gd name="connsiteY581" fmla="*/ 624287 h 1443742"/>
              <a:gd name="connsiteX582" fmla="*/ 2658750 w 2658750"/>
              <a:gd name="connsiteY582" fmla="*/ 624640 h 1443742"/>
              <a:gd name="connsiteX583" fmla="*/ 2658750 w 2658750"/>
              <a:gd name="connsiteY583" fmla="*/ 624690 h 1443742"/>
              <a:gd name="connsiteX584" fmla="*/ 2658750 w 2658750"/>
              <a:gd name="connsiteY584" fmla="*/ 627087 h 1443742"/>
              <a:gd name="connsiteX585" fmla="*/ 2658750 w 2658750"/>
              <a:gd name="connsiteY585" fmla="*/ 627137 h 1443742"/>
              <a:gd name="connsiteX586" fmla="*/ 2658750 w 2658750"/>
              <a:gd name="connsiteY586" fmla="*/ 631504 h 1443742"/>
              <a:gd name="connsiteX587" fmla="*/ 2658750 w 2658750"/>
              <a:gd name="connsiteY587" fmla="*/ 631554 h 1443742"/>
              <a:gd name="connsiteX588" fmla="*/ 2658750 w 2658750"/>
              <a:gd name="connsiteY588" fmla="*/ 634344 h 1443742"/>
              <a:gd name="connsiteX589" fmla="*/ 2658750 w 2658750"/>
              <a:gd name="connsiteY589" fmla="*/ 634394 h 1443742"/>
              <a:gd name="connsiteX590" fmla="*/ 2658750 w 2658750"/>
              <a:gd name="connsiteY590" fmla="*/ 635203 h 1443742"/>
              <a:gd name="connsiteX591" fmla="*/ 2658750 w 2658750"/>
              <a:gd name="connsiteY591" fmla="*/ 635253 h 1443742"/>
              <a:gd name="connsiteX592" fmla="*/ 2658750 w 2658750"/>
              <a:gd name="connsiteY592" fmla="*/ 637938 h 1443742"/>
              <a:gd name="connsiteX593" fmla="*/ 2658750 w 2658750"/>
              <a:gd name="connsiteY593" fmla="*/ 638053 h 1443742"/>
              <a:gd name="connsiteX594" fmla="*/ 2658750 w 2658750"/>
              <a:gd name="connsiteY594" fmla="*/ 639958 h 1443742"/>
              <a:gd name="connsiteX595" fmla="*/ 2658750 w 2658750"/>
              <a:gd name="connsiteY595" fmla="*/ 642470 h 1443742"/>
              <a:gd name="connsiteX596" fmla="*/ 2658750 w 2658750"/>
              <a:gd name="connsiteY596" fmla="*/ 642798 h 1443742"/>
              <a:gd name="connsiteX597" fmla="*/ 2658750 w 2658750"/>
              <a:gd name="connsiteY597" fmla="*/ 645310 h 1443742"/>
              <a:gd name="connsiteX598" fmla="*/ 2658750 w 2658750"/>
              <a:gd name="connsiteY598" fmla="*/ 646386 h 1443742"/>
              <a:gd name="connsiteX599" fmla="*/ 2658750 w 2658750"/>
              <a:gd name="connsiteY599" fmla="*/ 647215 h 1443742"/>
              <a:gd name="connsiteX600" fmla="*/ 2658750 w 2658750"/>
              <a:gd name="connsiteY600" fmla="*/ 649662 h 1443742"/>
              <a:gd name="connsiteX601" fmla="*/ 2658750 w 2658750"/>
              <a:gd name="connsiteY601" fmla="*/ 652174 h 1443742"/>
              <a:gd name="connsiteX602" fmla="*/ 2658750 w 2658750"/>
              <a:gd name="connsiteY602" fmla="*/ 654079 h 1443742"/>
              <a:gd name="connsiteX603" fmla="*/ 2658750 w 2658750"/>
              <a:gd name="connsiteY603" fmla="*/ 656919 h 1443742"/>
              <a:gd name="connsiteX604" fmla="*/ 2658750 w 2658750"/>
              <a:gd name="connsiteY604" fmla="*/ 657906 h 1443742"/>
              <a:gd name="connsiteX605" fmla="*/ 2658750 w 2658750"/>
              <a:gd name="connsiteY605" fmla="*/ 660578 h 1443742"/>
              <a:gd name="connsiteX606" fmla="*/ 2658750 w 2658750"/>
              <a:gd name="connsiteY606" fmla="*/ 660628 h 1443742"/>
              <a:gd name="connsiteX607" fmla="*/ 2658750 w 2658750"/>
              <a:gd name="connsiteY607" fmla="*/ 663805 h 1443742"/>
              <a:gd name="connsiteX608" fmla="*/ 2658750 w 2658750"/>
              <a:gd name="connsiteY608" fmla="*/ 664995 h 1443742"/>
              <a:gd name="connsiteX609" fmla="*/ 2658750 w 2658750"/>
              <a:gd name="connsiteY609" fmla="*/ 665045 h 1443742"/>
              <a:gd name="connsiteX610" fmla="*/ 2658750 w 2658750"/>
              <a:gd name="connsiteY610" fmla="*/ 665163 h 1443742"/>
              <a:gd name="connsiteX611" fmla="*/ 2658750 w 2658750"/>
              <a:gd name="connsiteY611" fmla="*/ 665825 h 1443742"/>
              <a:gd name="connsiteX612" fmla="*/ 2658750 w 2658750"/>
              <a:gd name="connsiteY612" fmla="*/ 667835 h 1443742"/>
              <a:gd name="connsiteX613" fmla="*/ 2658750 w 2658750"/>
              <a:gd name="connsiteY613" fmla="*/ 667885 h 1443742"/>
              <a:gd name="connsiteX614" fmla="*/ 2658750 w 2658750"/>
              <a:gd name="connsiteY614" fmla="*/ 668665 h 1443742"/>
              <a:gd name="connsiteX615" fmla="*/ 2658750 w 2658750"/>
              <a:gd name="connsiteY615" fmla="*/ 672027 h 1443742"/>
              <a:gd name="connsiteX616" fmla="*/ 2658750 w 2658750"/>
              <a:gd name="connsiteY616" fmla="*/ 672253 h 1443742"/>
              <a:gd name="connsiteX617" fmla="*/ 2658750 w 2658750"/>
              <a:gd name="connsiteY617" fmla="*/ 673082 h 1443742"/>
              <a:gd name="connsiteX618" fmla="*/ 2658750 w 2658750"/>
              <a:gd name="connsiteY618" fmla="*/ 674699 h 1443742"/>
              <a:gd name="connsiteX619" fmla="*/ 2658750 w 2658750"/>
              <a:gd name="connsiteY619" fmla="*/ 674749 h 1443742"/>
              <a:gd name="connsiteX620" fmla="*/ 2658750 w 2658750"/>
              <a:gd name="connsiteY620" fmla="*/ 675529 h 1443742"/>
              <a:gd name="connsiteX621" fmla="*/ 2658750 w 2658750"/>
              <a:gd name="connsiteY621" fmla="*/ 679946 h 1443742"/>
              <a:gd name="connsiteX622" fmla="*/ 2658750 w 2658750"/>
              <a:gd name="connsiteY622" fmla="*/ 681742 h 1443742"/>
              <a:gd name="connsiteX623" fmla="*/ 2658750 w 2658750"/>
              <a:gd name="connsiteY623" fmla="*/ 682786 h 1443742"/>
              <a:gd name="connsiteX624" fmla="*/ 2658750 w 2658750"/>
              <a:gd name="connsiteY624" fmla="*/ 682943 h 1443742"/>
              <a:gd name="connsiteX625" fmla="*/ 2658750 w 2658750"/>
              <a:gd name="connsiteY625" fmla="*/ 682993 h 1443742"/>
              <a:gd name="connsiteX626" fmla="*/ 2658750 w 2658750"/>
              <a:gd name="connsiteY626" fmla="*/ 685665 h 1443742"/>
              <a:gd name="connsiteX627" fmla="*/ 2658750 w 2658750"/>
              <a:gd name="connsiteY627" fmla="*/ 686445 h 1443742"/>
              <a:gd name="connsiteX628" fmla="*/ 2658750 w 2658750"/>
              <a:gd name="connsiteY628" fmla="*/ 686495 h 1443742"/>
              <a:gd name="connsiteX629" fmla="*/ 2658750 w 2658750"/>
              <a:gd name="connsiteY629" fmla="*/ 690862 h 1443742"/>
              <a:gd name="connsiteX630" fmla="*/ 2658750 w 2658750"/>
              <a:gd name="connsiteY630" fmla="*/ 690912 h 1443742"/>
              <a:gd name="connsiteX631" fmla="*/ 2658750 w 2658750"/>
              <a:gd name="connsiteY631" fmla="*/ 693597 h 1443742"/>
              <a:gd name="connsiteX632" fmla="*/ 2658750 w 2658750"/>
              <a:gd name="connsiteY632" fmla="*/ 693702 h 1443742"/>
              <a:gd name="connsiteX633" fmla="*/ 2658750 w 2658750"/>
              <a:gd name="connsiteY633" fmla="*/ 693752 h 1443742"/>
              <a:gd name="connsiteX634" fmla="*/ 2658750 w 2658750"/>
              <a:gd name="connsiteY634" fmla="*/ 698457 h 1443742"/>
              <a:gd name="connsiteX635" fmla="*/ 2658750 w 2658750"/>
              <a:gd name="connsiteY635" fmla="*/ 700566 h 1443742"/>
              <a:gd name="connsiteX636" fmla="*/ 2658750 w 2658750"/>
              <a:gd name="connsiteY636" fmla="*/ 700616 h 1443742"/>
              <a:gd name="connsiteX637" fmla="*/ 2658750 w 2658750"/>
              <a:gd name="connsiteY637" fmla="*/ 705321 h 1443742"/>
              <a:gd name="connsiteX638" fmla="*/ 2658750 w 2658750"/>
              <a:gd name="connsiteY638" fmla="*/ 705518 h 1443742"/>
              <a:gd name="connsiteX639" fmla="*/ 2658750 w 2658750"/>
              <a:gd name="connsiteY639" fmla="*/ 709020 h 1443742"/>
              <a:gd name="connsiteX640" fmla="*/ 2658750 w 2658750"/>
              <a:gd name="connsiteY640" fmla="*/ 711532 h 1443742"/>
              <a:gd name="connsiteX641" fmla="*/ 2658750 w 2658750"/>
              <a:gd name="connsiteY641" fmla="*/ 712578 h 1443742"/>
              <a:gd name="connsiteX642" fmla="*/ 2658750 w 2658750"/>
              <a:gd name="connsiteY642" fmla="*/ 713437 h 1443742"/>
              <a:gd name="connsiteX643" fmla="*/ 2658750 w 2658750"/>
              <a:gd name="connsiteY643" fmla="*/ 716237 h 1443742"/>
              <a:gd name="connsiteX644" fmla="*/ 2658750 w 2658750"/>
              <a:gd name="connsiteY644" fmla="*/ 716277 h 1443742"/>
              <a:gd name="connsiteX645" fmla="*/ 2658750 w 2658750"/>
              <a:gd name="connsiteY645" fmla="*/ 716287 h 1443742"/>
              <a:gd name="connsiteX646" fmla="*/ 2658750 w 2658750"/>
              <a:gd name="connsiteY646" fmla="*/ 723141 h 1443742"/>
              <a:gd name="connsiteX647" fmla="*/ 2658750 w 2658750"/>
              <a:gd name="connsiteY647" fmla="*/ 723494 h 1443742"/>
              <a:gd name="connsiteX648" fmla="*/ 2658750 w 2658750"/>
              <a:gd name="connsiteY648" fmla="*/ 723544 h 1443742"/>
              <a:gd name="connsiteX649" fmla="*/ 2658750 w 2658750"/>
              <a:gd name="connsiteY649" fmla="*/ 730358 h 1443742"/>
              <a:gd name="connsiteX650" fmla="*/ 2658750 w 2658750"/>
              <a:gd name="connsiteY650" fmla="*/ 730408 h 1443742"/>
              <a:gd name="connsiteX651" fmla="*/ 2658750 w 2658750"/>
              <a:gd name="connsiteY651" fmla="*/ 731385 h 1443742"/>
              <a:gd name="connsiteX652" fmla="*/ 2658750 w 2658750"/>
              <a:gd name="connsiteY652" fmla="*/ 734057 h 1443742"/>
              <a:gd name="connsiteX653" fmla="*/ 2658750 w 2658750"/>
              <a:gd name="connsiteY653" fmla="*/ 734107 h 1443742"/>
              <a:gd name="connsiteX654" fmla="*/ 2658750 w 2658750"/>
              <a:gd name="connsiteY654" fmla="*/ 738812 h 1443742"/>
              <a:gd name="connsiteX655" fmla="*/ 2658750 w 2658750"/>
              <a:gd name="connsiteY655" fmla="*/ 741324 h 1443742"/>
              <a:gd name="connsiteX656" fmla="*/ 2658750 w 2658750"/>
              <a:gd name="connsiteY656" fmla="*/ 746069 h 1443742"/>
              <a:gd name="connsiteX657" fmla="*/ 2658750 w 2658750"/>
              <a:gd name="connsiteY657" fmla="*/ 752729 h 1443742"/>
              <a:gd name="connsiteX658" fmla="*/ 2658750 w 2658750"/>
              <a:gd name="connsiteY658" fmla="*/ 752933 h 1443742"/>
              <a:gd name="connsiteX659" fmla="*/ 2658750 w 2658750"/>
              <a:gd name="connsiteY659" fmla="*/ 756760 h 1443742"/>
              <a:gd name="connsiteX660" fmla="*/ 2658750 w 2658750"/>
              <a:gd name="connsiteY660" fmla="*/ 757589 h 1443742"/>
              <a:gd name="connsiteX661" fmla="*/ 2658750 w 2658750"/>
              <a:gd name="connsiteY661" fmla="*/ 761177 h 1443742"/>
              <a:gd name="connsiteX662" fmla="*/ 2658750 w 2658750"/>
              <a:gd name="connsiteY662" fmla="*/ 763849 h 1443742"/>
              <a:gd name="connsiteX663" fmla="*/ 2658750 w 2658750"/>
              <a:gd name="connsiteY663" fmla="*/ 763899 h 1443742"/>
              <a:gd name="connsiteX664" fmla="*/ 2658750 w 2658750"/>
              <a:gd name="connsiteY664" fmla="*/ 764017 h 1443742"/>
              <a:gd name="connsiteX665" fmla="*/ 2658750 w 2658750"/>
              <a:gd name="connsiteY665" fmla="*/ 764453 h 1443742"/>
              <a:gd name="connsiteX666" fmla="*/ 2658750 w 2658750"/>
              <a:gd name="connsiteY666" fmla="*/ 764679 h 1443742"/>
              <a:gd name="connsiteX667" fmla="*/ 2658750 w 2658750"/>
              <a:gd name="connsiteY667" fmla="*/ 770881 h 1443742"/>
              <a:gd name="connsiteX668" fmla="*/ 2658750 w 2658750"/>
              <a:gd name="connsiteY668" fmla="*/ 771710 h 1443742"/>
              <a:gd name="connsiteX669" fmla="*/ 2658750 w 2658750"/>
              <a:gd name="connsiteY669" fmla="*/ 771936 h 1443742"/>
              <a:gd name="connsiteX670" fmla="*/ 2658750 w 2658750"/>
              <a:gd name="connsiteY670" fmla="*/ 775369 h 1443742"/>
              <a:gd name="connsiteX671" fmla="*/ 2658750 w 2658750"/>
              <a:gd name="connsiteY671" fmla="*/ 775419 h 1443742"/>
              <a:gd name="connsiteX672" fmla="*/ 2658750 w 2658750"/>
              <a:gd name="connsiteY672" fmla="*/ 778800 h 1443742"/>
              <a:gd name="connsiteX673" fmla="*/ 2658750 w 2658750"/>
              <a:gd name="connsiteY673" fmla="*/ 781797 h 1443742"/>
              <a:gd name="connsiteX674" fmla="*/ 2658750 w 2658750"/>
              <a:gd name="connsiteY674" fmla="*/ 781847 h 1443742"/>
              <a:gd name="connsiteX675" fmla="*/ 2658750 w 2658750"/>
              <a:gd name="connsiteY675" fmla="*/ 782626 h 1443742"/>
              <a:gd name="connsiteX676" fmla="*/ 2658750 w 2658750"/>
              <a:gd name="connsiteY676" fmla="*/ 782676 h 1443742"/>
              <a:gd name="connsiteX677" fmla="*/ 2658750 w 2658750"/>
              <a:gd name="connsiteY677" fmla="*/ 789490 h 1443742"/>
              <a:gd name="connsiteX678" fmla="*/ 2658750 w 2658750"/>
              <a:gd name="connsiteY678" fmla="*/ 789540 h 1443742"/>
              <a:gd name="connsiteX679" fmla="*/ 2658750 w 2658750"/>
              <a:gd name="connsiteY679" fmla="*/ 789716 h 1443742"/>
              <a:gd name="connsiteX680" fmla="*/ 2658750 w 2658750"/>
              <a:gd name="connsiteY680" fmla="*/ 789766 h 1443742"/>
              <a:gd name="connsiteX681" fmla="*/ 2658750 w 2658750"/>
              <a:gd name="connsiteY681" fmla="*/ 797944 h 1443742"/>
              <a:gd name="connsiteX682" fmla="*/ 2658750 w 2658750"/>
              <a:gd name="connsiteY682" fmla="*/ 800456 h 1443742"/>
              <a:gd name="connsiteX683" fmla="*/ 2658750 w 2658750"/>
              <a:gd name="connsiteY683" fmla="*/ 804372 h 1443742"/>
              <a:gd name="connsiteX684" fmla="*/ 2658750 w 2658750"/>
              <a:gd name="connsiteY684" fmla="*/ 805201 h 1443742"/>
              <a:gd name="connsiteX685" fmla="*/ 2658750 w 2658750"/>
              <a:gd name="connsiteY685" fmla="*/ 812065 h 1443742"/>
              <a:gd name="connsiteX686" fmla="*/ 2658750 w 2658750"/>
              <a:gd name="connsiteY686" fmla="*/ 812291 h 1443742"/>
              <a:gd name="connsiteX687" fmla="*/ 2658750 w 2658750"/>
              <a:gd name="connsiteY687" fmla="*/ 822981 h 1443742"/>
              <a:gd name="connsiteX688" fmla="*/ 2658750 w 2658750"/>
              <a:gd name="connsiteY688" fmla="*/ 823031 h 1443742"/>
              <a:gd name="connsiteX689" fmla="*/ 2658750 w 2658750"/>
              <a:gd name="connsiteY689" fmla="*/ 823811 h 1443742"/>
              <a:gd name="connsiteX690" fmla="*/ 2658750 w 2658750"/>
              <a:gd name="connsiteY690" fmla="*/ 830239 h 1443742"/>
              <a:gd name="connsiteX691" fmla="*/ 2658750 w 2658750"/>
              <a:gd name="connsiteY691" fmla="*/ 831068 h 1443742"/>
              <a:gd name="connsiteX692" fmla="*/ 2658750 w 2658750"/>
              <a:gd name="connsiteY692" fmla="*/ 837932 h 1443742"/>
              <a:gd name="connsiteX693" fmla="*/ 2658750 w 2658750"/>
              <a:gd name="connsiteY693" fmla="*/ 848848 h 1443742"/>
              <a:gd name="connsiteX694" fmla="*/ 2658750 w 2658750"/>
              <a:gd name="connsiteY694" fmla="*/ 848898 h 1443742"/>
              <a:gd name="connsiteX695" fmla="*/ 2658750 w 2658750"/>
              <a:gd name="connsiteY695" fmla="*/ 851583 h 1443742"/>
              <a:gd name="connsiteX696" fmla="*/ 2658750 w 2658750"/>
              <a:gd name="connsiteY696" fmla="*/ 853603 h 1443742"/>
              <a:gd name="connsiteX697" fmla="*/ 2658750 w 2658750"/>
              <a:gd name="connsiteY697" fmla="*/ 856443 h 1443742"/>
              <a:gd name="connsiteX698" fmla="*/ 2658750 w 2658750"/>
              <a:gd name="connsiteY698" fmla="*/ 860031 h 1443742"/>
              <a:gd name="connsiteX699" fmla="*/ 2658750 w 2658750"/>
              <a:gd name="connsiteY699" fmla="*/ 860860 h 1443742"/>
              <a:gd name="connsiteX700" fmla="*/ 2658750 w 2658750"/>
              <a:gd name="connsiteY700" fmla="*/ 863307 h 1443742"/>
              <a:gd name="connsiteX701" fmla="*/ 2658750 w 2658750"/>
              <a:gd name="connsiteY701" fmla="*/ 867724 h 1443742"/>
              <a:gd name="connsiteX702" fmla="*/ 2658750 w 2658750"/>
              <a:gd name="connsiteY702" fmla="*/ 870564 h 1443742"/>
              <a:gd name="connsiteX703" fmla="*/ 2658750 w 2658750"/>
              <a:gd name="connsiteY703" fmla="*/ 871423 h 1443742"/>
              <a:gd name="connsiteX704" fmla="*/ 2658750 w 2658750"/>
              <a:gd name="connsiteY704" fmla="*/ 874223 h 1443742"/>
              <a:gd name="connsiteX705" fmla="*/ 2658750 w 2658750"/>
              <a:gd name="connsiteY705" fmla="*/ 874273 h 1443742"/>
              <a:gd name="connsiteX706" fmla="*/ 2658750 w 2658750"/>
              <a:gd name="connsiteY706" fmla="*/ 878640 h 1443742"/>
              <a:gd name="connsiteX707" fmla="*/ 2658750 w 2658750"/>
              <a:gd name="connsiteY707" fmla="*/ 878690 h 1443742"/>
              <a:gd name="connsiteX708" fmla="*/ 2658750 w 2658750"/>
              <a:gd name="connsiteY708" fmla="*/ 881480 h 1443742"/>
              <a:gd name="connsiteX709" fmla="*/ 2658750 w 2658750"/>
              <a:gd name="connsiteY709" fmla="*/ 881530 h 1443742"/>
              <a:gd name="connsiteX710" fmla="*/ 2658750 w 2658750"/>
              <a:gd name="connsiteY710" fmla="*/ 888344 h 1443742"/>
              <a:gd name="connsiteX711" fmla="*/ 2658750 w 2658750"/>
              <a:gd name="connsiteY711" fmla="*/ 888394 h 1443742"/>
              <a:gd name="connsiteX712" fmla="*/ 2658750 w 2658750"/>
              <a:gd name="connsiteY712" fmla="*/ 896798 h 1443742"/>
              <a:gd name="connsiteX713" fmla="*/ 2658750 w 2658750"/>
              <a:gd name="connsiteY713" fmla="*/ 899310 h 1443742"/>
              <a:gd name="connsiteX714" fmla="*/ 2658750 w 2658750"/>
              <a:gd name="connsiteY714" fmla="*/ 901215 h 1443742"/>
              <a:gd name="connsiteX715" fmla="*/ 2658750 w 2658750"/>
              <a:gd name="connsiteY715" fmla="*/ 904055 h 1443742"/>
              <a:gd name="connsiteX716" fmla="*/ 2658750 w 2658750"/>
              <a:gd name="connsiteY716" fmla="*/ 910919 h 1443742"/>
              <a:gd name="connsiteX717" fmla="*/ 2658750 w 2658750"/>
              <a:gd name="connsiteY717" fmla="*/ 919163 h 1443742"/>
              <a:gd name="connsiteX718" fmla="*/ 2658750 w 2658750"/>
              <a:gd name="connsiteY718" fmla="*/ 921835 h 1443742"/>
              <a:gd name="connsiteX719" fmla="*/ 2658750 w 2658750"/>
              <a:gd name="connsiteY719" fmla="*/ 921885 h 1443742"/>
              <a:gd name="connsiteX720" fmla="*/ 2658750 w 2658750"/>
              <a:gd name="connsiteY720" fmla="*/ 922665 h 1443742"/>
              <a:gd name="connsiteX721" fmla="*/ 2658750 w 2658750"/>
              <a:gd name="connsiteY721" fmla="*/ 927082 h 1443742"/>
              <a:gd name="connsiteX722" fmla="*/ 2658750 w 2658750"/>
              <a:gd name="connsiteY722" fmla="*/ 929922 h 1443742"/>
              <a:gd name="connsiteX723" fmla="*/ 2658750 w 2658750"/>
              <a:gd name="connsiteY723" fmla="*/ 936786 h 1443742"/>
              <a:gd name="connsiteX724" fmla="*/ 2658750 w 2658750"/>
              <a:gd name="connsiteY724" fmla="*/ 947702 h 1443742"/>
              <a:gd name="connsiteX725" fmla="*/ 2658750 w 2658750"/>
              <a:gd name="connsiteY725" fmla="*/ 947752 h 1443742"/>
              <a:gd name="connsiteX726" fmla="*/ 2658750 w 2658750"/>
              <a:gd name="connsiteY726" fmla="*/ 952457 h 1443742"/>
              <a:gd name="connsiteX727" fmla="*/ 2658750 w 2658750"/>
              <a:gd name="connsiteY727" fmla="*/ 959714 h 1443742"/>
              <a:gd name="connsiteX728" fmla="*/ 2658750 w 2658750"/>
              <a:gd name="connsiteY728" fmla="*/ 966578 h 1443742"/>
              <a:gd name="connsiteX729" fmla="*/ 2658750 w 2658750"/>
              <a:gd name="connsiteY729" fmla="*/ 970277 h 1443742"/>
              <a:gd name="connsiteX730" fmla="*/ 2658750 w 2658750"/>
              <a:gd name="connsiteY730" fmla="*/ 977494 h 1443742"/>
              <a:gd name="connsiteX731" fmla="*/ 2658750 w 2658750"/>
              <a:gd name="connsiteY731" fmla="*/ 977544 h 1443742"/>
              <a:gd name="connsiteX732" fmla="*/ 2658750 w 2658750"/>
              <a:gd name="connsiteY732" fmla="*/ 1000069 h 1443742"/>
              <a:gd name="connsiteX733" fmla="*/ 2658750 w 2658750"/>
              <a:gd name="connsiteY733" fmla="*/ 1011589 h 1443742"/>
              <a:gd name="connsiteX734" fmla="*/ 2658750 w 2658750"/>
              <a:gd name="connsiteY734" fmla="*/ 1018017 h 1443742"/>
              <a:gd name="connsiteX735" fmla="*/ 2658750 w 2658750"/>
              <a:gd name="connsiteY735" fmla="*/ 1018846 h 1443742"/>
              <a:gd name="connsiteX736" fmla="*/ 2658750 w 2658750"/>
              <a:gd name="connsiteY736" fmla="*/ 1025710 h 1443742"/>
              <a:gd name="connsiteX737" fmla="*/ 2658750 w 2658750"/>
              <a:gd name="connsiteY737" fmla="*/ 1025936 h 1443742"/>
              <a:gd name="connsiteX738" fmla="*/ 2658750 w 2658750"/>
              <a:gd name="connsiteY738" fmla="*/ 1036626 h 1443742"/>
              <a:gd name="connsiteX739" fmla="*/ 2658750 w 2658750"/>
              <a:gd name="connsiteY739" fmla="*/ 1036676 h 1443742"/>
              <a:gd name="connsiteX740" fmla="*/ 2658750 w 2658750"/>
              <a:gd name="connsiteY740" fmla="*/ 1059201 h 1443742"/>
              <a:gd name="connsiteX741" fmla="*/ 2658750 w 2658750"/>
              <a:gd name="connsiteY741" fmla="*/ 1085068 h 1443742"/>
              <a:gd name="connsiteX742" fmla="*/ 2658750 w 2658750"/>
              <a:gd name="connsiteY742" fmla="*/ 1110443 h 1443742"/>
              <a:gd name="connsiteX743" fmla="*/ 2658750 w 2658750"/>
              <a:gd name="connsiteY743" fmla="*/ 1114860 h 1443742"/>
              <a:gd name="connsiteX744" fmla="*/ 2658750 w 2658750"/>
              <a:gd name="connsiteY744" fmla="*/ 1117700 h 1443742"/>
              <a:gd name="connsiteX745" fmla="*/ 2658750 w 2658750"/>
              <a:gd name="connsiteY745" fmla="*/ 1124564 h 1443742"/>
              <a:gd name="connsiteX746" fmla="*/ 2658750 w 2658750"/>
              <a:gd name="connsiteY746" fmla="*/ 1135480 h 1443742"/>
              <a:gd name="connsiteX747" fmla="*/ 2658750 w 2658750"/>
              <a:gd name="connsiteY747" fmla="*/ 1135530 h 1443742"/>
              <a:gd name="connsiteX748" fmla="*/ 2658750 w 2658750"/>
              <a:gd name="connsiteY748" fmla="*/ 1158055 h 1443742"/>
              <a:gd name="connsiteX749" fmla="*/ 2658750 w 2658750"/>
              <a:gd name="connsiteY749" fmla="*/ 1183922 h 1443742"/>
              <a:gd name="connsiteX750" fmla="*/ 2658750 w 2658750"/>
              <a:gd name="connsiteY750" fmla="*/ 1213714 h 1443742"/>
              <a:gd name="connsiteX751" fmla="*/ 2658750 w 2658750"/>
              <a:gd name="connsiteY751" fmla="*/ 1272846 h 1443742"/>
              <a:gd name="connsiteX752" fmla="*/ 2658750 w 2658750"/>
              <a:gd name="connsiteY752" fmla="*/ 1371700 h 1443742"/>
              <a:gd name="connsiteX753" fmla="*/ 2590724 w 2658750"/>
              <a:gd name="connsiteY753" fmla="*/ 1443742 h 1443742"/>
              <a:gd name="connsiteX754" fmla="*/ 1289898 w 2658750"/>
              <a:gd name="connsiteY754" fmla="*/ 1443742 h 1443742"/>
              <a:gd name="connsiteX755" fmla="*/ 651410 w 2658750"/>
              <a:gd name="connsiteY755" fmla="*/ 1443742 h 1443742"/>
              <a:gd name="connsiteX756" fmla="*/ 68027 w 2658750"/>
              <a:gd name="connsiteY756" fmla="*/ 1443742 h 1443742"/>
              <a:gd name="connsiteX757" fmla="*/ 0 w 2658750"/>
              <a:gd name="connsiteY757" fmla="*/ 1371700 h 1443742"/>
              <a:gd name="connsiteX758" fmla="*/ 0 w 2658750"/>
              <a:gd name="connsiteY758" fmla="*/ 1272846 h 1443742"/>
              <a:gd name="connsiteX759" fmla="*/ 0 w 2658750"/>
              <a:gd name="connsiteY759" fmla="*/ 1213714 h 1443742"/>
              <a:gd name="connsiteX760" fmla="*/ 0 w 2658750"/>
              <a:gd name="connsiteY760" fmla="*/ 1183922 h 1443742"/>
              <a:gd name="connsiteX761" fmla="*/ 0 w 2658750"/>
              <a:gd name="connsiteY761" fmla="*/ 1158055 h 1443742"/>
              <a:gd name="connsiteX762" fmla="*/ 0 w 2658750"/>
              <a:gd name="connsiteY762" fmla="*/ 1135530 h 1443742"/>
              <a:gd name="connsiteX763" fmla="*/ 0 w 2658750"/>
              <a:gd name="connsiteY763" fmla="*/ 1135480 h 1443742"/>
              <a:gd name="connsiteX764" fmla="*/ 0 w 2658750"/>
              <a:gd name="connsiteY764" fmla="*/ 1124564 h 1443742"/>
              <a:gd name="connsiteX765" fmla="*/ 0 w 2658750"/>
              <a:gd name="connsiteY765" fmla="*/ 1117700 h 1443742"/>
              <a:gd name="connsiteX766" fmla="*/ 0 w 2658750"/>
              <a:gd name="connsiteY766" fmla="*/ 1114860 h 1443742"/>
              <a:gd name="connsiteX767" fmla="*/ 0 w 2658750"/>
              <a:gd name="connsiteY767" fmla="*/ 1110443 h 1443742"/>
              <a:gd name="connsiteX768" fmla="*/ 0 w 2658750"/>
              <a:gd name="connsiteY768" fmla="*/ 1085068 h 1443742"/>
              <a:gd name="connsiteX769" fmla="*/ 0 w 2658750"/>
              <a:gd name="connsiteY769" fmla="*/ 1059201 h 1443742"/>
              <a:gd name="connsiteX770" fmla="*/ 0 w 2658750"/>
              <a:gd name="connsiteY770" fmla="*/ 1036676 h 1443742"/>
              <a:gd name="connsiteX771" fmla="*/ 0 w 2658750"/>
              <a:gd name="connsiteY771" fmla="*/ 1036626 h 1443742"/>
              <a:gd name="connsiteX772" fmla="*/ 0 w 2658750"/>
              <a:gd name="connsiteY772" fmla="*/ 1025936 h 1443742"/>
              <a:gd name="connsiteX773" fmla="*/ 0 w 2658750"/>
              <a:gd name="connsiteY773" fmla="*/ 1025710 h 1443742"/>
              <a:gd name="connsiteX774" fmla="*/ 0 w 2658750"/>
              <a:gd name="connsiteY774" fmla="*/ 1018846 h 1443742"/>
              <a:gd name="connsiteX775" fmla="*/ 0 w 2658750"/>
              <a:gd name="connsiteY775" fmla="*/ 1018017 h 1443742"/>
              <a:gd name="connsiteX776" fmla="*/ 0 w 2658750"/>
              <a:gd name="connsiteY776" fmla="*/ 1011589 h 1443742"/>
              <a:gd name="connsiteX777" fmla="*/ 0 w 2658750"/>
              <a:gd name="connsiteY777" fmla="*/ 1000069 h 1443742"/>
              <a:gd name="connsiteX778" fmla="*/ 0 w 2658750"/>
              <a:gd name="connsiteY778" fmla="*/ 977544 h 1443742"/>
              <a:gd name="connsiteX779" fmla="*/ 0 w 2658750"/>
              <a:gd name="connsiteY779" fmla="*/ 977494 h 1443742"/>
              <a:gd name="connsiteX780" fmla="*/ 0 w 2658750"/>
              <a:gd name="connsiteY780" fmla="*/ 970277 h 1443742"/>
              <a:gd name="connsiteX781" fmla="*/ 0 w 2658750"/>
              <a:gd name="connsiteY781" fmla="*/ 966578 h 1443742"/>
              <a:gd name="connsiteX782" fmla="*/ 0 w 2658750"/>
              <a:gd name="connsiteY782" fmla="*/ 959714 h 1443742"/>
              <a:gd name="connsiteX783" fmla="*/ 0 w 2658750"/>
              <a:gd name="connsiteY783" fmla="*/ 952457 h 1443742"/>
              <a:gd name="connsiteX784" fmla="*/ 0 w 2658750"/>
              <a:gd name="connsiteY784" fmla="*/ 947752 h 1443742"/>
              <a:gd name="connsiteX785" fmla="*/ 0 w 2658750"/>
              <a:gd name="connsiteY785" fmla="*/ 947702 h 1443742"/>
              <a:gd name="connsiteX786" fmla="*/ 0 w 2658750"/>
              <a:gd name="connsiteY786" fmla="*/ 936786 h 1443742"/>
              <a:gd name="connsiteX787" fmla="*/ 0 w 2658750"/>
              <a:gd name="connsiteY787" fmla="*/ 929922 h 1443742"/>
              <a:gd name="connsiteX788" fmla="*/ 0 w 2658750"/>
              <a:gd name="connsiteY788" fmla="*/ 927082 h 1443742"/>
              <a:gd name="connsiteX789" fmla="*/ 0 w 2658750"/>
              <a:gd name="connsiteY789" fmla="*/ 922665 h 1443742"/>
              <a:gd name="connsiteX790" fmla="*/ 0 w 2658750"/>
              <a:gd name="connsiteY790" fmla="*/ 921885 h 1443742"/>
              <a:gd name="connsiteX791" fmla="*/ 0 w 2658750"/>
              <a:gd name="connsiteY791" fmla="*/ 921835 h 1443742"/>
              <a:gd name="connsiteX792" fmla="*/ 0 w 2658750"/>
              <a:gd name="connsiteY792" fmla="*/ 919163 h 1443742"/>
              <a:gd name="connsiteX793" fmla="*/ 0 w 2658750"/>
              <a:gd name="connsiteY793" fmla="*/ 910919 h 1443742"/>
              <a:gd name="connsiteX794" fmla="*/ 0 w 2658750"/>
              <a:gd name="connsiteY794" fmla="*/ 904055 h 1443742"/>
              <a:gd name="connsiteX795" fmla="*/ 0 w 2658750"/>
              <a:gd name="connsiteY795" fmla="*/ 901215 h 1443742"/>
              <a:gd name="connsiteX796" fmla="*/ 0 w 2658750"/>
              <a:gd name="connsiteY796" fmla="*/ 899310 h 1443742"/>
              <a:gd name="connsiteX797" fmla="*/ 0 w 2658750"/>
              <a:gd name="connsiteY797" fmla="*/ 896798 h 1443742"/>
              <a:gd name="connsiteX798" fmla="*/ 0 w 2658750"/>
              <a:gd name="connsiteY798" fmla="*/ 888394 h 1443742"/>
              <a:gd name="connsiteX799" fmla="*/ 0 w 2658750"/>
              <a:gd name="connsiteY799" fmla="*/ 888344 h 1443742"/>
              <a:gd name="connsiteX800" fmla="*/ 0 w 2658750"/>
              <a:gd name="connsiteY800" fmla="*/ 881530 h 1443742"/>
              <a:gd name="connsiteX801" fmla="*/ 0 w 2658750"/>
              <a:gd name="connsiteY801" fmla="*/ 881480 h 1443742"/>
              <a:gd name="connsiteX802" fmla="*/ 0 w 2658750"/>
              <a:gd name="connsiteY802" fmla="*/ 878690 h 1443742"/>
              <a:gd name="connsiteX803" fmla="*/ 0 w 2658750"/>
              <a:gd name="connsiteY803" fmla="*/ 878640 h 1443742"/>
              <a:gd name="connsiteX804" fmla="*/ 0 w 2658750"/>
              <a:gd name="connsiteY804" fmla="*/ 874273 h 1443742"/>
              <a:gd name="connsiteX805" fmla="*/ 0 w 2658750"/>
              <a:gd name="connsiteY805" fmla="*/ 874223 h 1443742"/>
              <a:gd name="connsiteX806" fmla="*/ 0 w 2658750"/>
              <a:gd name="connsiteY806" fmla="*/ 871423 h 1443742"/>
              <a:gd name="connsiteX807" fmla="*/ 0 w 2658750"/>
              <a:gd name="connsiteY807" fmla="*/ 870564 h 1443742"/>
              <a:gd name="connsiteX808" fmla="*/ 0 w 2658750"/>
              <a:gd name="connsiteY808" fmla="*/ 867724 h 1443742"/>
              <a:gd name="connsiteX809" fmla="*/ 0 w 2658750"/>
              <a:gd name="connsiteY809" fmla="*/ 863307 h 1443742"/>
              <a:gd name="connsiteX810" fmla="*/ 0 w 2658750"/>
              <a:gd name="connsiteY810" fmla="*/ 860860 h 1443742"/>
              <a:gd name="connsiteX811" fmla="*/ 0 w 2658750"/>
              <a:gd name="connsiteY811" fmla="*/ 860031 h 1443742"/>
              <a:gd name="connsiteX812" fmla="*/ 0 w 2658750"/>
              <a:gd name="connsiteY812" fmla="*/ 856443 h 1443742"/>
              <a:gd name="connsiteX813" fmla="*/ 0 w 2658750"/>
              <a:gd name="connsiteY813" fmla="*/ 853603 h 1443742"/>
              <a:gd name="connsiteX814" fmla="*/ 0 w 2658750"/>
              <a:gd name="connsiteY814" fmla="*/ 851583 h 1443742"/>
              <a:gd name="connsiteX815" fmla="*/ 0 w 2658750"/>
              <a:gd name="connsiteY815" fmla="*/ 848898 h 1443742"/>
              <a:gd name="connsiteX816" fmla="*/ 0 w 2658750"/>
              <a:gd name="connsiteY816" fmla="*/ 848848 h 1443742"/>
              <a:gd name="connsiteX817" fmla="*/ 0 w 2658750"/>
              <a:gd name="connsiteY817" fmla="*/ 837932 h 1443742"/>
              <a:gd name="connsiteX818" fmla="*/ 0 w 2658750"/>
              <a:gd name="connsiteY818" fmla="*/ 831068 h 1443742"/>
              <a:gd name="connsiteX819" fmla="*/ 0 w 2658750"/>
              <a:gd name="connsiteY819" fmla="*/ 830239 h 1443742"/>
              <a:gd name="connsiteX820" fmla="*/ 0 w 2658750"/>
              <a:gd name="connsiteY820" fmla="*/ 823811 h 1443742"/>
              <a:gd name="connsiteX821" fmla="*/ 0 w 2658750"/>
              <a:gd name="connsiteY821" fmla="*/ 823031 h 1443742"/>
              <a:gd name="connsiteX822" fmla="*/ 0 w 2658750"/>
              <a:gd name="connsiteY822" fmla="*/ 822981 h 1443742"/>
              <a:gd name="connsiteX823" fmla="*/ 0 w 2658750"/>
              <a:gd name="connsiteY823" fmla="*/ 812291 h 1443742"/>
              <a:gd name="connsiteX824" fmla="*/ 0 w 2658750"/>
              <a:gd name="connsiteY824" fmla="*/ 812065 h 1443742"/>
              <a:gd name="connsiteX825" fmla="*/ 0 w 2658750"/>
              <a:gd name="connsiteY825" fmla="*/ 805201 h 1443742"/>
              <a:gd name="connsiteX826" fmla="*/ 0 w 2658750"/>
              <a:gd name="connsiteY826" fmla="*/ 804372 h 1443742"/>
              <a:gd name="connsiteX827" fmla="*/ 0 w 2658750"/>
              <a:gd name="connsiteY827" fmla="*/ 800456 h 1443742"/>
              <a:gd name="connsiteX828" fmla="*/ 0 w 2658750"/>
              <a:gd name="connsiteY828" fmla="*/ 797944 h 1443742"/>
              <a:gd name="connsiteX829" fmla="*/ 0 w 2658750"/>
              <a:gd name="connsiteY829" fmla="*/ 789766 h 1443742"/>
              <a:gd name="connsiteX830" fmla="*/ 0 w 2658750"/>
              <a:gd name="connsiteY830" fmla="*/ 789716 h 1443742"/>
              <a:gd name="connsiteX831" fmla="*/ 0 w 2658750"/>
              <a:gd name="connsiteY831" fmla="*/ 789540 h 1443742"/>
              <a:gd name="connsiteX832" fmla="*/ 0 w 2658750"/>
              <a:gd name="connsiteY832" fmla="*/ 789490 h 1443742"/>
              <a:gd name="connsiteX833" fmla="*/ 0 w 2658750"/>
              <a:gd name="connsiteY833" fmla="*/ 782676 h 1443742"/>
              <a:gd name="connsiteX834" fmla="*/ 0 w 2658750"/>
              <a:gd name="connsiteY834" fmla="*/ 782626 h 1443742"/>
              <a:gd name="connsiteX835" fmla="*/ 0 w 2658750"/>
              <a:gd name="connsiteY835" fmla="*/ 781847 h 1443742"/>
              <a:gd name="connsiteX836" fmla="*/ 0 w 2658750"/>
              <a:gd name="connsiteY836" fmla="*/ 781797 h 1443742"/>
              <a:gd name="connsiteX837" fmla="*/ 0 w 2658750"/>
              <a:gd name="connsiteY837" fmla="*/ 778800 h 1443742"/>
              <a:gd name="connsiteX838" fmla="*/ 0 w 2658750"/>
              <a:gd name="connsiteY838" fmla="*/ 775419 h 1443742"/>
              <a:gd name="connsiteX839" fmla="*/ 0 w 2658750"/>
              <a:gd name="connsiteY839" fmla="*/ 775369 h 1443742"/>
              <a:gd name="connsiteX840" fmla="*/ 0 w 2658750"/>
              <a:gd name="connsiteY840" fmla="*/ 771936 h 1443742"/>
              <a:gd name="connsiteX841" fmla="*/ 0 w 2658750"/>
              <a:gd name="connsiteY841" fmla="*/ 771710 h 1443742"/>
              <a:gd name="connsiteX842" fmla="*/ 0 w 2658750"/>
              <a:gd name="connsiteY842" fmla="*/ 770881 h 1443742"/>
              <a:gd name="connsiteX843" fmla="*/ 0 w 2658750"/>
              <a:gd name="connsiteY843" fmla="*/ 764679 h 1443742"/>
              <a:gd name="connsiteX844" fmla="*/ 0 w 2658750"/>
              <a:gd name="connsiteY844" fmla="*/ 764453 h 1443742"/>
              <a:gd name="connsiteX845" fmla="*/ 0 w 2658750"/>
              <a:gd name="connsiteY845" fmla="*/ 764017 h 1443742"/>
              <a:gd name="connsiteX846" fmla="*/ 0 w 2658750"/>
              <a:gd name="connsiteY846" fmla="*/ 763899 h 1443742"/>
              <a:gd name="connsiteX847" fmla="*/ 0 w 2658750"/>
              <a:gd name="connsiteY847" fmla="*/ 763849 h 1443742"/>
              <a:gd name="connsiteX848" fmla="*/ 0 w 2658750"/>
              <a:gd name="connsiteY848" fmla="*/ 761177 h 1443742"/>
              <a:gd name="connsiteX849" fmla="*/ 0 w 2658750"/>
              <a:gd name="connsiteY849" fmla="*/ 757589 h 1443742"/>
              <a:gd name="connsiteX850" fmla="*/ 0 w 2658750"/>
              <a:gd name="connsiteY850" fmla="*/ 756760 h 1443742"/>
              <a:gd name="connsiteX851" fmla="*/ 0 w 2658750"/>
              <a:gd name="connsiteY851" fmla="*/ 752933 h 1443742"/>
              <a:gd name="connsiteX852" fmla="*/ 0 w 2658750"/>
              <a:gd name="connsiteY852" fmla="*/ 752729 h 1443742"/>
              <a:gd name="connsiteX853" fmla="*/ 0 w 2658750"/>
              <a:gd name="connsiteY853" fmla="*/ 746069 h 1443742"/>
              <a:gd name="connsiteX854" fmla="*/ 0 w 2658750"/>
              <a:gd name="connsiteY854" fmla="*/ 741324 h 1443742"/>
              <a:gd name="connsiteX855" fmla="*/ 0 w 2658750"/>
              <a:gd name="connsiteY855" fmla="*/ 738812 h 1443742"/>
              <a:gd name="connsiteX856" fmla="*/ 0 w 2658750"/>
              <a:gd name="connsiteY856" fmla="*/ 734107 h 1443742"/>
              <a:gd name="connsiteX857" fmla="*/ 0 w 2658750"/>
              <a:gd name="connsiteY857" fmla="*/ 734057 h 1443742"/>
              <a:gd name="connsiteX858" fmla="*/ 0 w 2658750"/>
              <a:gd name="connsiteY858" fmla="*/ 731385 h 1443742"/>
              <a:gd name="connsiteX859" fmla="*/ 0 w 2658750"/>
              <a:gd name="connsiteY859" fmla="*/ 730408 h 1443742"/>
              <a:gd name="connsiteX860" fmla="*/ 0 w 2658750"/>
              <a:gd name="connsiteY860" fmla="*/ 730358 h 1443742"/>
              <a:gd name="connsiteX861" fmla="*/ 0 w 2658750"/>
              <a:gd name="connsiteY861" fmla="*/ 723544 h 1443742"/>
              <a:gd name="connsiteX862" fmla="*/ 0 w 2658750"/>
              <a:gd name="connsiteY862" fmla="*/ 723494 h 1443742"/>
              <a:gd name="connsiteX863" fmla="*/ 0 w 2658750"/>
              <a:gd name="connsiteY863" fmla="*/ 723141 h 1443742"/>
              <a:gd name="connsiteX864" fmla="*/ 0 w 2658750"/>
              <a:gd name="connsiteY864" fmla="*/ 716287 h 1443742"/>
              <a:gd name="connsiteX865" fmla="*/ 0 w 2658750"/>
              <a:gd name="connsiteY865" fmla="*/ 716277 h 1443742"/>
              <a:gd name="connsiteX866" fmla="*/ 0 w 2658750"/>
              <a:gd name="connsiteY866" fmla="*/ 716237 h 1443742"/>
              <a:gd name="connsiteX867" fmla="*/ 0 w 2658750"/>
              <a:gd name="connsiteY867" fmla="*/ 713437 h 1443742"/>
              <a:gd name="connsiteX868" fmla="*/ 0 w 2658750"/>
              <a:gd name="connsiteY868" fmla="*/ 712578 h 1443742"/>
              <a:gd name="connsiteX869" fmla="*/ 0 w 2658750"/>
              <a:gd name="connsiteY869" fmla="*/ 711532 h 1443742"/>
              <a:gd name="connsiteX870" fmla="*/ 0 w 2658750"/>
              <a:gd name="connsiteY870" fmla="*/ 709020 h 1443742"/>
              <a:gd name="connsiteX871" fmla="*/ 0 w 2658750"/>
              <a:gd name="connsiteY871" fmla="*/ 705518 h 1443742"/>
              <a:gd name="connsiteX872" fmla="*/ 0 w 2658750"/>
              <a:gd name="connsiteY872" fmla="*/ 705321 h 1443742"/>
              <a:gd name="connsiteX873" fmla="*/ 0 w 2658750"/>
              <a:gd name="connsiteY873" fmla="*/ 700616 h 1443742"/>
              <a:gd name="connsiteX874" fmla="*/ 0 w 2658750"/>
              <a:gd name="connsiteY874" fmla="*/ 700566 h 1443742"/>
              <a:gd name="connsiteX875" fmla="*/ 0 w 2658750"/>
              <a:gd name="connsiteY875" fmla="*/ 698457 h 1443742"/>
              <a:gd name="connsiteX876" fmla="*/ 0 w 2658750"/>
              <a:gd name="connsiteY876" fmla="*/ 693752 h 1443742"/>
              <a:gd name="connsiteX877" fmla="*/ 0 w 2658750"/>
              <a:gd name="connsiteY877" fmla="*/ 693702 h 1443742"/>
              <a:gd name="connsiteX878" fmla="*/ 0 w 2658750"/>
              <a:gd name="connsiteY878" fmla="*/ 693597 h 1443742"/>
              <a:gd name="connsiteX879" fmla="*/ 0 w 2658750"/>
              <a:gd name="connsiteY879" fmla="*/ 690912 h 1443742"/>
              <a:gd name="connsiteX880" fmla="*/ 0 w 2658750"/>
              <a:gd name="connsiteY880" fmla="*/ 690862 h 1443742"/>
              <a:gd name="connsiteX881" fmla="*/ 0 w 2658750"/>
              <a:gd name="connsiteY881" fmla="*/ 686495 h 1443742"/>
              <a:gd name="connsiteX882" fmla="*/ 0 w 2658750"/>
              <a:gd name="connsiteY882" fmla="*/ 686445 h 1443742"/>
              <a:gd name="connsiteX883" fmla="*/ 0 w 2658750"/>
              <a:gd name="connsiteY883" fmla="*/ 685665 h 1443742"/>
              <a:gd name="connsiteX884" fmla="*/ 0 w 2658750"/>
              <a:gd name="connsiteY884" fmla="*/ 682993 h 1443742"/>
              <a:gd name="connsiteX885" fmla="*/ 0 w 2658750"/>
              <a:gd name="connsiteY885" fmla="*/ 682943 h 1443742"/>
              <a:gd name="connsiteX886" fmla="*/ 0 w 2658750"/>
              <a:gd name="connsiteY886" fmla="*/ 682786 h 1443742"/>
              <a:gd name="connsiteX887" fmla="*/ 0 w 2658750"/>
              <a:gd name="connsiteY887" fmla="*/ 681742 h 1443742"/>
              <a:gd name="connsiteX888" fmla="*/ 0 w 2658750"/>
              <a:gd name="connsiteY888" fmla="*/ 679946 h 1443742"/>
              <a:gd name="connsiteX889" fmla="*/ 0 w 2658750"/>
              <a:gd name="connsiteY889" fmla="*/ 675529 h 1443742"/>
              <a:gd name="connsiteX890" fmla="*/ 0 w 2658750"/>
              <a:gd name="connsiteY890" fmla="*/ 674749 h 1443742"/>
              <a:gd name="connsiteX891" fmla="*/ 0 w 2658750"/>
              <a:gd name="connsiteY891" fmla="*/ 674699 h 1443742"/>
              <a:gd name="connsiteX892" fmla="*/ 0 w 2658750"/>
              <a:gd name="connsiteY892" fmla="*/ 673082 h 1443742"/>
              <a:gd name="connsiteX893" fmla="*/ 0 w 2658750"/>
              <a:gd name="connsiteY893" fmla="*/ 672253 h 1443742"/>
              <a:gd name="connsiteX894" fmla="*/ 0 w 2658750"/>
              <a:gd name="connsiteY894" fmla="*/ 672027 h 1443742"/>
              <a:gd name="connsiteX895" fmla="*/ 0 w 2658750"/>
              <a:gd name="connsiteY895" fmla="*/ 668665 h 1443742"/>
              <a:gd name="connsiteX896" fmla="*/ 0 w 2658750"/>
              <a:gd name="connsiteY896" fmla="*/ 667885 h 1443742"/>
              <a:gd name="connsiteX897" fmla="*/ 0 w 2658750"/>
              <a:gd name="connsiteY897" fmla="*/ 667835 h 1443742"/>
              <a:gd name="connsiteX898" fmla="*/ 0 w 2658750"/>
              <a:gd name="connsiteY898" fmla="*/ 665825 h 1443742"/>
              <a:gd name="connsiteX899" fmla="*/ 0 w 2658750"/>
              <a:gd name="connsiteY899" fmla="*/ 665163 h 1443742"/>
              <a:gd name="connsiteX900" fmla="*/ 0 w 2658750"/>
              <a:gd name="connsiteY900" fmla="*/ 665045 h 1443742"/>
              <a:gd name="connsiteX901" fmla="*/ 0 w 2658750"/>
              <a:gd name="connsiteY901" fmla="*/ 664995 h 1443742"/>
              <a:gd name="connsiteX902" fmla="*/ 0 w 2658750"/>
              <a:gd name="connsiteY902" fmla="*/ 663805 h 1443742"/>
              <a:gd name="connsiteX903" fmla="*/ 0 w 2658750"/>
              <a:gd name="connsiteY903" fmla="*/ 660628 h 1443742"/>
              <a:gd name="connsiteX904" fmla="*/ 0 w 2658750"/>
              <a:gd name="connsiteY904" fmla="*/ 660578 h 1443742"/>
              <a:gd name="connsiteX905" fmla="*/ 0 w 2658750"/>
              <a:gd name="connsiteY905" fmla="*/ 657906 h 1443742"/>
              <a:gd name="connsiteX906" fmla="*/ 0 w 2658750"/>
              <a:gd name="connsiteY906" fmla="*/ 656919 h 1443742"/>
              <a:gd name="connsiteX907" fmla="*/ 0 w 2658750"/>
              <a:gd name="connsiteY907" fmla="*/ 654079 h 1443742"/>
              <a:gd name="connsiteX908" fmla="*/ 0 w 2658750"/>
              <a:gd name="connsiteY908" fmla="*/ 652174 h 1443742"/>
              <a:gd name="connsiteX909" fmla="*/ 0 w 2658750"/>
              <a:gd name="connsiteY909" fmla="*/ 649662 h 1443742"/>
              <a:gd name="connsiteX910" fmla="*/ 0 w 2658750"/>
              <a:gd name="connsiteY910" fmla="*/ 647215 h 1443742"/>
              <a:gd name="connsiteX911" fmla="*/ 0 w 2658750"/>
              <a:gd name="connsiteY911" fmla="*/ 646386 h 1443742"/>
              <a:gd name="connsiteX912" fmla="*/ 0 w 2658750"/>
              <a:gd name="connsiteY912" fmla="*/ 645310 h 1443742"/>
              <a:gd name="connsiteX913" fmla="*/ 0 w 2658750"/>
              <a:gd name="connsiteY913" fmla="*/ 642798 h 1443742"/>
              <a:gd name="connsiteX914" fmla="*/ 0 w 2658750"/>
              <a:gd name="connsiteY914" fmla="*/ 642470 h 1443742"/>
              <a:gd name="connsiteX915" fmla="*/ 0 w 2658750"/>
              <a:gd name="connsiteY915" fmla="*/ 639958 h 1443742"/>
              <a:gd name="connsiteX916" fmla="*/ 0 w 2658750"/>
              <a:gd name="connsiteY916" fmla="*/ 638053 h 1443742"/>
              <a:gd name="connsiteX917" fmla="*/ 0 w 2658750"/>
              <a:gd name="connsiteY917" fmla="*/ 637938 h 1443742"/>
              <a:gd name="connsiteX918" fmla="*/ 0 w 2658750"/>
              <a:gd name="connsiteY918" fmla="*/ 635253 h 1443742"/>
              <a:gd name="connsiteX919" fmla="*/ 0 w 2658750"/>
              <a:gd name="connsiteY919" fmla="*/ 635203 h 1443742"/>
              <a:gd name="connsiteX920" fmla="*/ 0 w 2658750"/>
              <a:gd name="connsiteY920" fmla="*/ 634394 h 1443742"/>
              <a:gd name="connsiteX921" fmla="*/ 0 w 2658750"/>
              <a:gd name="connsiteY921" fmla="*/ 634344 h 1443742"/>
              <a:gd name="connsiteX922" fmla="*/ 0 w 2658750"/>
              <a:gd name="connsiteY922" fmla="*/ 631554 h 1443742"/>
              <a:gd name="connsiteX923" fmla="*/ 0 w 2658750"/>
              <a:gd name="connsiteY923" fmla="*/ 631504 h 1443742"/>
              <a:gd name="connsiteX924" fmla="*/ 0 w 2658750"/>
              <a:gd name="connsiteY924" fmla="*/ 627137 h 1443742"/>
              <a:gd name="connsiteX925" fmla="*/ 0 w 2658750"/>
              <a:gd name="connsiteY925" fmla="*/ 627087 h 1443742"/>
              <a:gd name="connsiteX926" fmla="*/ 0 w 2658750"/>
              <a:gd name="connsiteY926" fmla="*/ 624690 h 1443742"/>
              <a:gd name="connsiteX927" fmla="*/ 0 w 2658750"/>
              <a:gd name="connsiteY927" fmla="*/ 624640 h 1443742"/>
              <a:gd name="connsiteX928" fmla="*/ 0 w 2658750"/>
              <a:gd name="connsiteY928" fmla="*/ 624287 h 1443742"/>
              <a:gd name="connsiteX929" fmla="*/ 0 w 2658750"/>
              <a:gd name="connsiteY929" fmla="*/ 623861 h 1443742"/>
              <a:gd name="connsiteX930" fmla="*/ 0 w 2658750"/>
              <a:gd name="connsiteY930" fmla="*/ 623811 h 1443742"/>
              <a:gd name="connsiteX931" fmla="*/ 0 w 2658750"/>
              <a:gd name="connsiteY931" fmla="*/ 620273 h 1443742"/>
              <a:gd name="connsiteX932" fmla="*/ 0 w 2658750"/>
              <a:gd name="connsiteY932" fmla="*/ 620223 h 1443742"/>
              <a:gd name="connsiteX933" fmla="*/ 0 w 2658750"/>
              <a:gd name="connsiteY933" fmla="*/ 617433 h 1443742"/>
              <a:gd name="connsiteX934" fmla="*/ 0 w 2658750"/>
              <a:gd name="connsiteY934" fmla="*/ 617423 h 1443742"/>
              <a:gd name="connsiteX935" fmla="*/ 0 w 2658750"/>
              <a:gd name="connsiteY935" fmla="*/ 617383 h 1443742"/>
              <a:gd name="connsiteX936" fmla="*/ 0 w 2658750"/>
              <a:gd name="connsiteY936" fmla="*/ 616594 h 1443742"/>
              <a:gd name="connsiteX937" fmla="*/ 0 w 2658750"/>
              <a:gd name="connsiteY937" fmla="*/ 615413 h 1443742"/>
              <a:gd name="connsiteX938" fmla="*/ 0 w 2658750"/>
              <a:gd name="connsiteY938" fmla="*/ 615363 h 1443742"/>
              <a:gd name="connsiteX939" fmla="*/ 0 w 2658750"/>
              <a:gd name="connsiteY939" fmla="*/ 613724 h 1443742"/>
              <a:gd name="connsiteX940" fmla="*/ 0 w 2658750"/>
              <a:gd name="connsiteY940" fmla="*/ 612895 h 1443742"/>
              <a:gd name="connsiteX941" fmla="*/ 0 w 2658750"/>
              <a:gd name="connsiteY941" fmla="*/ 612678 h 1443742"/>
              <a:gd name="connsiteX942" fmla="*/ 0 w 2658750"/>
              <a:gd name="connsiteY942" fmla="*/ 610166 h 1443742"/>
              <a:gd name="connsiteX943" fmla="*/ 0 w 2658750"/>
              <a:gd name="connsiteY943" fmla="*/ 609307 h 1443742"/>
              <a:gd name="connsiteX944" fmla="*/ 0 w 2658750"/>
              <a:gd name="connsiteY944" fmla="*/ 606467 h 1443742"/>
              <a:gd name="connsiteX945" fmla="*/ 0 w 2658750"/>
              <a:gd name="connsiteY945" fmla="*/ 606031 h 1443742"/>
              <a:gd name="connsiteX946" fmla="*/ 0 w 2658750"/>
              <a:gd name="connsiteY946" fmla="*/ 604447 h 1443742"/>
              <a:gd name="connsiteX947" fmla="*/ 0 w 2658750"/>
              <a:gd name="connsiteY947" fmla="*/ 601762 h 1443742"/>
              <a:gd name="connsiteX948" fmla="*/ 0 w 2658750"/>
              <a:gd name="connsiteY948" fmla="*/ 601712 h 1443742"/>
              <a:gd name="connsiteX949" fmla="*/ 0 w 2658750"/>
              <a:gd name="connsiteY949" fmla="*/ 599603 h 1443742"/>
              <a:gd name="connsiteX950" fmla="*/ 0 w 2658750"/>
              <a:gd name="connsiteY950" fmla="*/ 598774 h 1443742"/>
              <a:gd name="connsiteX951" fmla="*/ 0 w 2658750"/>
              <a:gd name="connsiteY951" fmla="*/ 597583 h 1443742"/>
              <a:gd name="connsiteX952" fmla="*/ 0 w 2658750"/>
              <a:gd name="connsiteY952" fmla="*/ 594898 h 1443742"/>
              <a:gd name="connsiteX953" fmla="*/ 0 w 2658750"/>
              <a:gd name="connsiteY953" fmla="*/ 594848 h 1443742"/>
              <a:gd name="connsiteX954" fmla="*/ 0 w 2658750"/>
              <a:gd name="connsiteY954" fmla="*/ 594743 h 1443742"/>
              <a:gd name="connsiteX955" fmla="*/ 0 w 2658750"/>
              <a:gd name="connsiteY955" fmla="*/ 594069 h 1443742"/>
              <a:gd name="connsiteX956" fmla="*/ 0 w 2658750"/>
              <a:gd name="connsiteY956" fmla="*/ 594019 h 1443742"/>
              <a:gd name="connsiteX957" fmla="*/ 0 w 2658750"/>
              <a:gd name="connsiteY957" fmla="*/ 590326 h 1443742"/>
              <a:gd name="connsiteX958" fmla="*/ 0 w 2658750"/>
              <a:gd name="connsiteY958" fmla="*/ 587641 h 1443742"/>
              <a:gd name="connsiteX959" fmla="*/ 0 w 2658750"/>
              <a:gd name="connsiteY959" fmla="*/ 587591 h 1443742"/>
              <a:gd name="connsiteX960" fmla="*/ 0 w 2658750"/>
              <a:gd name="connsiteY960" fmla="*/ 586811 h 1443742"/>
              <a:gd name="connsiteX961" fmla="*/ 0 w 2658750"/>
              <a:gd name="connsiteY961" fmla="*/ 583932 h 1443742"/>
              <a:gd name="connsiteX962" fmla="*/ 0 w 2658750"/>
              <a:gd name="connsiteY962" fmla="*/ 583103 h 1443742"/>
              <a:gd name="connsiteX963" fmla="*/ 0 w 2658750"/>
              <a:gd name="connsiteY963" fmla="*/ 582888 h 1443742"/>
              <a:gd name="connsiteX964" fmla="*/ 0 w 2658750"/>
              <a:gd name="connsiteY964" fmla="*/ 576675 h 1443742"/>
              <a:gd name="connsiteX965" fmla="*/ 0 w 2658750"/>
              <a:gd name="connsiteY965" fmla="*/ 576239 h 1443742"/>
              <a:gd name="connsiteX966" fmla="*/ 0 w 2658750"/>
              <a:gd name="connsiteY966" fmla="*/ 576121 h 1443742"/>
              <a:gd name="connsiteX967" fmla="*/ 0 w 2658750"/>
              <a:gd name="connsiteY967" fmla="*/ 576071 h 1443742"/>
              <a:gd name="connsiteX968" fmla="*/ 0 w 2658750"/>
              <a:gd name="connsiteY968" fmla="*/ 575895 h 1443742"/>
              <a:gd name="connsiteX969" fmla="*/ 0 w 2658750"/>
              <a:gd name="connsiteY969" fmla="*/ 575845 h 1443742"/>
              <a:gd name="connsiteX970" fmla="*/ 0 w 2658750"/>
              <a:gd name="connsiteY970" fmla="*/ 573399 h 1443742"/>
              <a:gd name="connsiteX971" fmla="*/ 0 w 2658750"/>
              <a:gd name="connsiteY971" fmla="*/ 569811 h 1443742"/>
              <a:gd name="connsiteX972" fmla="*/ 0 w 2658750"/>
              <a:gd name="connsiteY972" fmla="*/ 569031 h 1443742"/>
              <a:gd name="connsiteX973" fmla="*/ 0 w 2658750"/>
              <a:gd name="connsiteY973" fmla="*/ 568982 h 1443742"/>
              <a:gd name="connsiteX974" fmla="*/ 0 w 2658750"/>
              <a:gd name="connsiteY974" fmla="*/ 568981 h 1443742"/>
              <a:gd name="connsiteX975" fmla="*/ 0 w 2658750"/>
              <a:gd name="connsiteY975" fmla="*/ 568202 h 1443742"/>
              <a:gd name="connsiteX976" fmla="*/ 0 w 2658750"/>
              <a:gd name="connsiteY976" fmla="*/ 568152 h 1443742"/>
              <a:gd name="connsiteX977" fmla="*/ 0 w 2658750"/>
              <a:gd name="connsiteY977" fmla="*/ 565155 h 1443742"/>
              <a:gd name="connsiteX978" fmla="*/ 0 w 2658750"/>
              <a:gd name="connsiteY978" fmla="*/ 564951 h 1443742"/>
              <a:gd name="connsiteX979" fmla="*/ 0 w 2658750"/>
              <a:gd name="connsiteY979" fmla="*/ 561774 h 1443742"/>
              <a:gd name="connsiteX980" fmla="*/ 0 w 2658750"/>
              <a:gd name="connsiteY980" fmla="*/ 561724 h 1443742"/>
              <a:gd name="connsiteX981" fmla="*/ 0 w 2658750"/>
              <a:gd name="connsiteY981" fmla="*/ 558291 h 1443742"/>
              <a:gd name="connsiteX982" fmla="*/ 0 w 2658750"/>
              <a:gd name="connsiteY982" fmla="*/ 558065 h 1443742"/>
              <a:gd name="connsiteX983" fmla="*/ 0 w 2658750"/>
              <a:gd name="connsiteY983" fmla="*/ 557236 h 1443742"/>
              <a:gd name="connsiteX984" fmla="*/ 0 w 2658750"/>
              <a:gd name="connsiteY984" fmla="*/ 553546 h 1443742"/>
              <a:gd name="connsiteX985" fmla="*/ 0 w 2658750"/>
              <a:gd name="connsiteY985" fmla="*/ 553320 h 1443742"/>
              <a:gd name="connsiteX986" fmla="*/ 0 w 2658750"/>
              <a:gd name="connsiteY986" fmla="*/ 551034 h 1443742"/>
              <a:gd name="connsiteX987" fmla="*/ 0 w 2658750"/>
              <a:gd name="connsiteY987" fmla="*/ 550808 h 1443742"/>
              <a:gd name="connsiteX988" fmla="*/ 0 w 2658750"/>
              <a:gd name="connsiteY988" fmla="*/ 550372 h 1443742"/>
              <a:gd name="connsiteX989" fmla="*/ 0 w 2658750"/>
              <a:gd name="connsiteY989" fmla="*/ 547532 h 1443742"/>
              <a:gd name="connsiteX990" fmla="*/ 0 w 2658750"/>
              <a:gd name="connsiteY990" fmla="*/ 546456 h 1443742"/>
              <a:gd name="connsiteX991" fmla="*/ 0 w 2658750"/>
              <a:gd name="connsiteY991" fmla="*/ 545627 h 1443742"/>
              <a:gd name="connsiteX992" fmla="*/ 0 w 2658750"/>
              <a:gd name="connsiteY992" fmla="*/ 543944 h 1443742"/>
              <a:gd name="connsiteX993" fmla="*/ 0 w 2658750"/>
              <a:gd name="connsiteY993" fmla="*/ 543115 h 1443742"/>
              <a:gd name="connsiteX994" fmla="*/ 0 w 2658750"/>
              <a:gd name="connsiteY994" fmla="*/ 542630 h 1443742"/>
              <a:gd name="connsiteX995" fmla="*/ 0 w 2658750"/>
              <a:gd name="connsiteY995" fmla="*/ 542580 h 1443742"/>
              <a:gd name="connsiteX996" fmla="*/ 0 w 2658750"/>
              <a:gd name="connsiteY996" fmla="*/ 539199 h 1443742"/>
              <a:gd name="connsiteX997" fmla="*/ 0 w 2658750"/>
              <a:gd name="connsiteY997" fmla="*/ 539084 h 1443742"/>
              <a:gd name="connsiteX998" fmla="*/ 0 w 2658750"/>
              <a:gd name="connsiteY998" fmla="*/ 535766 h 1443742"/>
              <a:gd name="connsiteX999" fmla="*/ 0 w 2658750"/>
              <a:gd name="connsiteY999" fmla="*/ 535716 h 1443742"/>
              <a:gd name="connsiteX1000" fmla="*/ 0 w 2658750"/>
              <a:gd name="connsiteY1000" fmla="*/ 535540 h 1443742"/>
              <a:gd name="connsiteX1001" fmla="*/ 0 w 2658750"/>
              <a:gd name="connsiteY1001" fmla="*/ 535490 h 1443742"/>
              <a:gd name="connsiteX1002" fmla="*/ 0 w 2658750"/>
              <a:gd name="connsiteY1002" fmla="*/ 534711 h 1443742"/>
              <a:gd name="connsiteX1003" fmla="*/ 0 w 2658750"/>
              <a:gd name="connsiteY1003" fmla="*/ 534661 h 1443742"/>
              <a:gd name="connsiteX1004" fmla="*/ 0 w 2658750"/>
              <a:gd name="connsiteY1004" fmla="*/ 528509 h 1443742"/>
              <a:gd name="connsiteX1005" fmla="*/ 0 w 2658750"/>
              <a:gd name="connsiteY1005" fmla="*/ 528459 h 1443742"/>
              <a:gd name="connsiteX1006" fmla="*/ 0 w 2658750"/>
              <a:gd name="connsiteY1006" fmla="*/ 528283 h 1443742"/>
              <a:gd name="connsiteX1007" fmla="*/ 0 w 2658750"/>
              <a:gd name="connsiteY1007" fmla="*/ 528233 h 1443742"/>
              <a:gd name="connsiteX1008" fmla="*/ 0 w 2658750"/>
              <a:gd name="connsiteY1008" fmla="*/ 527847 h 1443742"/>
              <a:gd name="connsiteX1009" fmla="*/ 0 w 2658750"/>
              <a:gd name="connsiteY1009" fmla="*/ 527797 h 1443742"/>
              <a:gd name="connsiteX1010" fmla="*/ 0 w 2658750"/>
              <a:gd name="connsiteY1010" fmla="*/ 527679 h 1443742"/>
              <a:gd name="connsiteX1011" fmla="*/ 0 w 2658750"/>
              <a:gd name="connsiteY1011" fmla="*/ 525007 h 1443742"/>
              <a:gd name="connsiteX1012" fmla="*/ 0 w 2658750"/>
              <a:gd name="connsiteY1012" fmla="*/ 524957 h 1443742"/>
              <a:gd name="connsiteX1013" fmla="*/ 0 w 2658750"/>
              <a:gd name="connsiteY1013" fmla="*/ 524800 h 1443742"/>
              <a:gd name="connsiteX1014" fmla="*/ 0 w 2658750"/>
              <a:gd name="connsiteY1014" fmla="*/ 523756 h 1443742"/>
              <a:gd name="connsiteX1015" fmla="*/ 0 w 2658750"/>
              <a:gd name="connsiteY1015" fmla="*/ 521419 h 1443742"/>
              <a:gd name="connsiteX1016" fmla="*/ 0 w 2658750"/>
              <a:gd name="connsiteY1016" fmla="*/ 521369 h 1443742"/>
              <a:gd name="connsiteX1017" fmla="*/ 0 w 2658750"/>
              <a:gd name="connsiteY1017" fmla="*/ 520590 h 1443742"/>
              <a:gd name="connsiteX1018" fmla="*/ 0 w 2658750"/>
              <a:gd name="connsiteY1018" fmla="*/ 520540 h 1443742"/>
              <a:gd name="connsiteX1019" fmla="*/ 0 w 2658750"/>
              <a:gd name="connsiteY1019" fmla="*/ 517740 h 1443742"/>
              <a:gd name="connsiteX1020" fmla="*/ 0 w 2658750"/>
              <a:gd name="connsiteY1020" fmla="*/ 517543 h 1443742"/>
              <a:gd name="connsiteX1021" fmla="*/ 0 w 2658750"/>
              <a:gd name="connsiteY1021" fmla="*/ 516881 h 1443742"/>
              <a:gd name="connsiteX1022" fmla="*/ 0 w 2658750"/>
              <a:gd name="connsiteY1022" fmla="*/ 516763 h 1443742"/>
              <a:gd name="connsiteX1023" fmla="*/ 0 w 2658750"/>
              <a:gd name="connsiteY1023" fmla="*/ 516713 h 1443742"/>
              <a:gd name="connsiteX1024" fmla="*/ 0 w 2658750"/>
              <a:gd name="connsiteY1024" fmla="*/ 516559 h 1443742"/>
              <a:gd name="connsiteX1025" fmla="*/ 0 w 2658750"/>
              <a:gd name="connsiteY1025" fmla="*/ 516509 h 1443742"/>
              <a:gd name="connsiteX1026" fmla="*/ 0 w 2658750"/>
              <a:gd name="connsiteY1026" fmla="*/ 514041 h 1443742"/>
              <a:gd name="connsiteX1027" fmla="*/ 0 w 2658750"/>
              <a:gd name="connsiteY1027" fmla="*/ 510679 h 1443742"/>
              <a:gd name="connsiteX1028" fmla="*/ 0 w 2658750"/>
              <a:gd name="connsiteY1028" fmla="*/ 510453 h 1443742"/>
              <a:gd name="connsiteX1029" fmla="*/ 0 w 2658750"/>
              <a:gd name="connsiteY1029" fmla="*/ 509899 h 1443742"/>
              <a:gd name="connsiteX1030" fmla="*/ 0 w 2658750"/>
              <a:gd name="connsiteY1030" fmla="*/ 509849 h 1443742"/>
              <a:gd name="connsiteX1031" fmla="*/ 0 w 2658750"/>
              <a:gd name="connsiteY1031" fmla="*/ 509624 h 1443742"/>
              <a:gd name="connsiteX1032" fmla="*/ 0 w 2658750"/>
              <a:gd name="connsiteY1032" fmla="*/ 507177 h 1443742"/>
              <a:gd name="connsiteX1033" fmla="*/ 0 w 2658750"/>
              <a:gd name="connsiteY1033" fmla="*/ 505819 h 1443742"/>
              <a:gd name="connsiteX1034" fmla="*/ 0 w 2658750"/>
              <a:gd name="connsiteY1034" fmla="*/ 505593 h 1443742"/>
              <a:gd name="connsiteX1035" fmla="*/ 0 w 2658750"/>
              <a:gd name="connsiteY1035" fmla="*/ 502760 h 1443742"/>
              <a:gd name="connsiteX1036" fmla="*/ 0 w 2658750"/>
              <a:gd name="connsiteY1036" fmla="*/ 502642 h 1443742"/>
              <a:gd name="connsiteX1037" fmla="*/ 0 w 2658750"/>
              <a:gd name="connsiteY1037" fmla="*/ 502592 h 1443742"/>
              <a:gd name="connsiteX1038" fmla="*/ 0 w 2658750"/>
              <a:gd name="connsiteY1038" fmla="*/ 499920 h 1443742"/>
              <a:gd name="connsiteX1039" fmla="*/ 0 w 2658750"/>
              <a:gd name="connsiteY1039" fmla="*/ 498933 h 1443742"/>
              <a:gd name="connsiteX1040" fmla="*/ 0 w 2658750"/>
              <a:gd name="connsiteY1040" fmla="*/ 498729 h 1443742"/>
              <a:gd name="connsiteX1041" fmla="*/ 0 w 2658750"/>
              <a:gd name="connsiteY1041" fmla="*/ 497900 h 1443742"/>
              <a:gd name="connsiteX1042" fmla="*/ 0 w 2658750"/>
              <a:gd name="connsiteY1042" fmla="*/ 497887 h 1443742"/>
              <a:gd name="connsiteX1043" fmla="*/ 0 w 2658750"/>
              <a:gd name="connsiteY1043" fmla="*/ 495215 h 1443742"/>
              <a:gd name="connsiteX1044" fmla="*/ 0 w 2658750"/>
              <a:gd name="connsiteY1044" fmla="*/ 495165 h 1443742"/>
              <a:gd name="connsiteX1045" fmla="*/ 0 w 2658750"/>
              <a:gd name="connsiteY1045" fmla="*/ 494188 h 1443742"/>
              <a:gd name="connsiteX1046" fmla="*/ 0 w 2658750"/>
              <a:gd name="connsiteY1046" fmla="*/ 493964 h 1443742"/>
              <a:gd name="connsiteX1047" fmla="*/ 0 w 2658750"/>
              <a:gd name="connsiteY1047" fmla="*/ 491676 h 1443742"/>
              <a:gd name="connsiteX1048" fmla="*/ 0 w 2658750"/>
              <a:gd name="connsiteY1048" fmla="*/ 491472 h 1443742"/>
              <a:gd name="connsiteX1049" fmla="*/ 0 w 2658750"/>
              <a:gd name="connsiteY1049" fmla="*/ 487324 h 1443742"/>
              <a:gd name="connsiteX1050" fmla="*/ 0 w 2658750"/>
              <a:gd name="connsiteY1050" fmla="*/ 486971 h 1443742"/>
              <a:gd name="connsiteX1051" fmla="*/ 0 w 2658750"/>
              <a:gd name="connsiteY1051" fmla="*/ 486921 h 1443742"/>
              <a:gd name="connsiteX1052" fmla="*/ 0 w 2658750"/>
              <a:gd name="connsiteY1052" fmla="*/ 484812 h 1443742"/>
              <a:gd name="connsiteX1053" fmla="*/ 0 w 2658750"/>
              <a:gd name="connsiteY1053" fmla="*/ 484249 h 1443742"/>
              <a:gd name="connsiteX1054" fmla="*/ 0 w 2658750"/>
              <a:gd name="connsiteY1054" fmla="*/ 480107 h 1443742"/>
              <a:gd name="connsiteX1055" fmla="*/ 0 w 2658750"/>
              <a:gd name="connsiteY1055" fmla="*/ 480067 h 1443742"/>
              <a:gd name="connsiteX1056" fmla="*/ 0 w 2658750"/>
              <a:gd name="connsiteY1056" fmla="*/ 480057 h 1443742"/>
              <a:gd name="connsiteX1057" fmla="*/ 0 w 2658750"/>
              <a:gd name="connsiteY1057" fmla="*/ 479952 h 1443742"/>
              <a:gd name="connsiteX1058" fmla="*/ 0 w 2658750"/>
              <a:gd name="connsiteY1058" fmla="*/ 477385 h 1443742"/>
              <a:gd name="connsiteX1059" fmla="*/ 0 w 2658750"/>
              <a:gd name="connsiteY1059" fmla="*/ 477267 h 1443742"/>
              <a:gd name="connsiteX1060" fmla="*/ 0 w 2658750"/>
              <a:gd name="connsiteY1060" fmla="*/ 477217 h 1443742"/>
              <a:gd name="connsiteX1061" fmla="*/ 0 w 2658750"/>
              <a:gd name="connsiteY1061" fmla="*/ 476408 h 1443742"/>
              <a:gd name="connsiteX1062" fmla="*/ 0 w 2658750"/>
              <a:gd name="connsiteY1062" fmla="*/ 476358 h 1443742"/>
              <a:gd name="connsiteX1063" fmla="*/ 0 w 2658750"/>
              <a:gd name="connsiteY1063" fmla="*/ 472850 h 1443742"/>
              <a:gd name="connsiteX1064" fmla="*/ 0 w 2658750"/>
              <a:gd name="connsiteY1064" fmla="*/ 472800 h 1443742"/>
              <a:gd name="connsiteX1065" fmla="*/ 0 w 2658750"/>
              <a:gd name="connsiteY1065" fmla="*/ 470128 h 1443742"/>
              <a:gd name="connsiteX1066" fmla="*/ 0 w 2658750"/>
              <a:gd name="connsiteY1066" fmla="*/ 469348 h 1443742"/>
              <a:gd name="connsiteX1067" fmla="*/ 0 w 2658750"/>
              <a:gd name="connsiteY1067" fmla="*/ 469298 h 1443742"/>
              <a:gd name="connsiteX1068" fmla="*/ 0 w 2658750"/>
              <a:gd name="connsiteY1068" fmla="*/ 469151 h 1443742"/>
              <a:gd name="connsiteX1069" fmla="*/ 0 w 2658750"/>
              <a:gd name="connsiteY1069" fmla="*/ 469141 h 1443742"/>
              <a:gd name="connsiteX1070" fmla="*/ 0 w 2658750"/>
              <a:gd name="connsiteY1070" fmla="*/ 469101 h 1443742"/>
              <a:gd name="connsiteX1071" fmla="*/ 0 w 2658750"/>
              <a:gd name="connsiteY1071" fmla="*/ 468097 h 1443742"/>
              <a:gd name="connsiteX1072" fmla="*/ 0 w 2658750"/>
              <a:gd name="connsiteY1072" fmla="*/ 466301 h 1443742"/>
              <a:gd name="connsiteX1073" fmla="*/ 0 w 2658750"/>
              <a:gd name="connsiteY1073" fmla="*/ 464396 h 1443742"/>
              <a:gd name="connsiteX1074" fmla="*/ 0 w 2658750"/>
              <a:gd name="connsiteY1074" fmla="*/ 462287 h 1443742"/>
              <a:gd name="connsiteX1075" fmla="*/ 0 w 2658750"/>
              <a:gd name="connsiteY1075" fmla="*/ 462237 h 1443742"/>
              <a:gd name="connsiteX1076" fmla="*/ 0 w 2658750"/>
              <a:gd name="connsiteY1076" fmla="*/ 461884 h 1443742"/>
              <a:gd name="connsiteX1077" fmla="*/ 0 w 2658750"/>
              <a:gd name="connsiteY1077" fmla="*/ 459437 h 1443742"/>
              <a:gd name="connsiteX1078" fmla="*/ 0 w 2658750"/>
              <a:gd name="connsiteY1078" fmla="*/ 458608 h 1443742"/>
              <a:gd name="connsiteX1079" fmla="*/ 0 w 2658750"/>
              <a:gd name="connsiteY1079" fmla="*/ 458382 h 1443742"/>
              <a:gd name="connsiteX1080" fmla="*/ 0 w 2658750"/>
              <a:gd name="connsiteY1080" fmla="*/ 457532 h 1443742"/>
              <a:gd name="connsiteX1081" fmla="*/ 0 w 2658750"/>
              <a:gd name="connsiteY1081" fmla="*/ 457427 h 1443742"/>
              <a:gd name="connsiteX1082" fmla="*/ 0 w 2658750"/>
              <a:gd name="connsiteY1082" fmla="*/ 457377 h 1443742"/>
              <a:gd name="connsiteX1083" fmla="*/ 0 w 2658750"/>
              <a:gd name="connsiteY1083" fmla="*/ 455020 h 1443742"/>
              <a:gd name="connsiteX1084" fmla="*/ 0 w 2658750"/>
              <a:gd name="connsiteY1084" fmla="*/ 454692 h 1443742"/>
              <a:gd name="connsiteX1085" fmla="*/ 0 w 2658750"/>
              <a:gd name="connsiteY1085" fmla="*/ 452180 h 1443742"/>
              <a:gd name="connsiteX1086" fmla="*/ 0 w 2658750"/>
              <a:gd name="connsiteY1086" fmla="*/ 451518 h 1443742"/>
              <a:gd name="connsiteX1087" fmla="*/ 0 w 2658750"/>
              <a:gd name="connsiteY1087" fmla="*/ 451321 h 1443742"/>
              <a:gd name="connsiteX1088" fmla="*/ 0 w 2658750"/>
              <a:gd name="connsiteY1088" fmla="*/ 450275 h 1443742"/>
              <a:gd name="connsiteX1089" fmla="*/ 0 w 2658750"/>
              <a:gd name="connsiteY1089" fmla="*/ 450160 h 1443742"/>
              <a:gd name="connsiteX1090" fmla="*/ 0 w 2658750"/>
              <a:gd name="connsiteY1090" fmla="*/ 446773 h 1443742"/>
              <a:gd name="connsiteX1091" fmla="*/ 0 w 2658750"/>
              <a:gd name="connsiteY1091" fmla="*/ 446616 h 1443742"/>
              <a:gd name="connsiteX1092" fmla="*/ 0 w 2658750"/>
              <a:gd name="connsiteY1092" fmla="*/ 446566 h 1443742"/>
              <a:gd name="connsiteX1093" fmla="*/ 0 w 2658750"/>
              <a:gd name="connsiteY1093" fmla="*/ 446461 h 1443742"/>
              <a:gd name="connsiteX1094" fmla="*/ 0 w 2658750"/>
              <a:gd name="connsiteY1094" fmla="*/ 445572 h 1443742"/>
              <a:gd name="connsiteX1095" fmla="*/ 0 w 2658750"/>
              <a:gd name="connsiteY1095" fmla="*/ 445522 h 1443742"/>
              <a:gd name="connsiteX1096" fmla="*/ 0 w 2658750"/>
              <a:gd name="connsiteY1096" fmla="*/ 444261 h 1443742"/>
              <a:gd name="connsiteX1097" fmla="*/ 0 w 2658750"/>
              <a:gd name="connsiteY1097" fmla="*/ 443776 h 1443742"/>
              <a:gd name="connsiteX1098" fmla="*/ 0 w 2658750"/>
              <a:gd name="connsiteY1098" fmla="*/ 443726 h 1443742"/>
              <a:gd name="connsiteX1099" fmla="*/ 0 w 2658750"/>
              <a:gd name="connsiteY1099" fmla="*/ 439597 h 1443742"/>
              <a:gd name="connsiteX1100" fmla="*/ 0 w 2658750"/>
              <a:gd name="connsiteY1100" fmla="*/ 439359 h 1443742"/>
              <a:gd name="connsiteX1101" fmla="*/ 0 w 2658750"/>
              <a:gd name="connsiteY1101" fmla="*/ 439309 h 1443742"/>
              <a:gd name="connsiteX1102" fmla="*/ 0 w 2658750"/>
              <a:gd name="connsiteY1102" fmla="*/ 439012 h 1443742"/>
              <a:gd name="connsiteX1103" fmla="*/ 0 w 2658750"/>
              <a:gd name="connsiteY1103" fmla="*/ 438529 h 1443742"/>
              <a:gd name="connsiteX1104" fmla="*/ 0 w 2658750"/>
              <a:gd name="connsiteY1104" fmla="*/ 436912 h 1443742"/>
              <a:gd name="connsiteX1105" fmla="*/ 0 w 2658750"/>
              <a:gd name="connsiteY1105" fmla="*/ 436862 h 1443742"/>
              <a:gd name="connsiteX1106" fmla="*/ 0 w 2658750"/>
              <a:gd name="connsiteY1106" fmla="*/ 436083 h 1443742"/>
              <a:gd name="connsiteX1107" fmla="*/ 0 w 2658750"/>
              <a:gd name="connsiteY1107" fmla="*/ 436033 h 1443742"/>
              <a:gd name="connsiteX1108" fmla="*/ 0 w 2658750"/>
              <a:gd name="connsiteY1108" fmla="*/ 435857 h 1443742"/>
              <a:gd name="connsiteX1109" fmla="*/ 0 w 2658750"/>
              <a:gd name="connsiteY1109" fmla="*/ 435807 h 1443742"/>
              <a:gd name="connsiteX1110" fmla="*/ 0 w 2658750"/>
              <a:gd name="connsiteY1110" fmla="*/ 434606 h 1443742"/>
              <a:gd name="connsiteX1111" fmla="*/ 0 w 2658750"/>
              <a:gd name="connsiteY1111" fmla="*/ 432495 h 1443742"/>
              <a:gd name="connsiteX1112" fmla="*/ 0 w 2658750"/>
              <a:gd name="connsiteY1112" fmla="*/ 432445 h 1443742"/>
              <a:gd name="connsiteX1113" fmla="*/ 0 w 2658750"/>
              <a:gd name="connsiteY1113" fmla="*/ 432340 h 1443742"/>
              <a:gd name="connsiteX1114" fmla="*/ 0 w 2658750"/>
              <a:gd name="connsiteY1114" fmla="*/ 431665 h 1443742"/>
              <a:gd name="connsiteX1115" fmla="*/ 0 w 2658750"/>
              <a:gd name="connsiteY1115" fmla="*/ 429655 h 1443742"/>
              <a:gd name="connsiteX1116" fmla="*/ 0 w 2658750"/>
              <a:gd name="connsiteY1116" fmla="*/ 429605 h 1443742"/>
              <a:gd name="connsiteX1117" fmla="*/ 0 w 2658750"/>
              <a:gd name="connsiteY1117" fmla="*/ 428993 h 1443742"/>
              <a:gd name="connsiteX1118" fmla="*/ 0 w 2658750"/>
              <a:gd name="connsiteY1118" fmla="*/ 428943 h 1443742"/>
              <a:gd name="connsiteX1119" fmla="*/ 0 w 2658750"/>
              <a:gd name="connsiteY1119" fmla="*/ 428825 h 1443742"/>
              <a:gd name="connsiteX1120" fmla="*/ 0 w 2658750"/>
              <a:gd name="connsiteY1120" fmla="*/ 427742 h 1443742"/>
              <a:gd name="connsiteX1121" fmla="*/ 0 w 2658750"/>
              <a:gd name="connsiteY1121" fmla="*/ 427635 h 1443742"/>
              <a:gd name="connsiteX1122" fmla="*/ 0 w 2658750"/>
              <a:gd name="connsiteY1122" fmla="*/ 427585 h 1443742"/>
              <a:gd name="connsiteX1123" fmla="*/ 0 w 2658750"/>
              <a:gd name="connsiteY1123" fmla="*/ 425946 h 1443742"/>
              <a:gd name="connsiteX1124" fmla="*/ 0 w 2658750"/>
              <a:gd name="connsiteY1124" fmla="*/ 425117 h 1443742"/>
              <a:gd name="connsiteX1125" fmla="*/ 0 w 2658750"/>
              <a:gd name="connsiteY1125" fmla="*/ 424902 h 1443742"/>
              <a:gd name="connsiteX1126" fmla="*/ 0 w 2658750"/>
              <a:gd name="connsiteY1126" fmla="*/ 424408 h 1443742"/>
              <a:gd name="connsiteX1127" fmla="*/ 0 w 2658750"/>
              <a:gd name="connsiteY1127" fmla="*/ 421736 h 1443742"/>
              <a:gd name="connsiteX1128" fmla="*/ 0 w 2658750"/>
              <a:gd name="connsiteY1128" fmla="*/ 421686 h 1443742"/>
              <a:gd name="connsiteX1129" fmla="*/ 0 w 2658750"/>
              <a:gd name="connsiteY1129" fmla="*/ 421529 h 1443742"/>
              <a:gd name="connsiteX1130" fmla="*/ 0 w 2658750"/>
              <a:gd name="connsiteY1130" fmla="*/ 420749 h 1443742"/>
              <a:gd name="connsiteX1131" fmla="*/ 0 w 2658750"/>
              <a:gd name="connsiteY1131" fmla="*/ 420699 h 1443742"/>
              <a:gd name="connsiteX1132" fmla="*/ 0 w 2658750"/>
              <a:gd name="connsiteY1132" fmla="*/ 420485 h 1443742"/>
              <a:gd name="connsiteX1133" fmla="*/ 0 w 2658750"/>
              <a:gd name="connsiteY1133" fmla="*/ 418689 h 1443742"/>
              <a:gd name="connsiteX1134" fmla="*/ 0 w 2658750"/>
              <a:gd name="connsiteY1134" fmla="*/ 418253 h 1443742"/>
              <a:gd name="connsiteX1135" fmla="*/ 0 w 2658750"/>
              <a:gd name="connsiteY1135" fmla="*/ 418027 h 1443742"/>
              <a:gd name="connsiteX1136" fmla="*/ 0 w 2658750"/>
              <a:gd name="connsiteY1136" fmla="*/ 417909 h 1443742"/>
              <a:gd name="connsiteX1137" fmla="*/ 0 w 2658750"/>
              <a:gd name="connsiteY1137" fmla="*/ 417859 h 1443742"/>
              <a:gd name="connsiteX1138" fmla="*/ 0 w 2658750"/>
              <a:gd name="connsiteY1138" fmla="*/ 416669 h 1443742"/>
              <a:gd name="connsiteX1139" fmla="*/ 0 w 2658750"/>
              <a:gd name="connsiteY1139" fmla="*/ 413492 h 1443742"/>
              <a:gd name="connsiteX1140" fmla="*/ 0 w 2658750"/>
              <a:gd name="connsiteY1140" fmla="*/ 413442 h 1443742"/>
              <a:gd name="connsiteX1141" fmla="*/ 0 w 2658750"/>
              <a:gd name="connsiteY1141" fmla="*/ 411825 h 1443742"/>
              <a:gd name="connsiteX1142" fmla="*/ 0 w 2658750"/>
              <a:gd name="connsiteY1142" fmla="*/ 411045 h 1443742"/>
              <a:gd name="connsiteX1143" fmla="*/ 0 w 2658750"/>
              <a:gd name="connsiteY1143" fmla="*/ 410996 h 1443742"/>
              <a:gd name="connsiteX1144" fmla="*/ 0 w 2658750"/>
              <a:gd name="connsiteY1144" fmla="*/ 410995 h 1443742"/>
              <a:gd name="connsiteX1145" fmla="*/ 0 w 2658750"/>
              <a:gd name="connsiteY1145" fmla="*/ 410770 h 1443742"/>
              <a:gd name="connsiteX1146" fmla="*/ 0 w 2658750"/>
              <a:gd name="connsiteY1146" fmla="*/ 410216 h 1443742"/>
              <a:gd name="connsiteX1147" fmla="*/ 0 w 2658750"/>
              <a:gd name="connsiteY1147" fmla="*/ 410166 h 1443742"/>
              <a:gd name="connsiteX1148" fmla="*/ 0 w 2658750"/>
              <a:gd name="connsiteY1148" fmla="*/ 409805 h 1443742"/>
              <a:gd name="connsiteX1149" fmla="*/ 0 w 2658750"/>
              <a:gd name="connsiteY1149" fmla="*/ 406965 h 1443742"/>
              <a:gd name="connsiteX1150" fmla="*/ 0 w 2658750"/>
              <a:gd name="connsiteY1150" fmla="*/ 406628 h 1443742"/>
              <a:gd name="connsiteX1151" fmla="*/ 0 w 2658750"/>
              <a:gd name="connsiteY1151" fmla="*/ 406578 h 1443742"/>
              <a:gd name="connsiteX1152" fmla="*/ 0 w 2658750"/>
              <a:gd name="connsiteY1152" fmla="*/ 403906 h 1443742"/>
              <a:gd name="connsiteX1153" fmla="*/ 0 w 2658750"/>
              <a:gd name="connsiteY1153" fmla="*/ 403788 h 1443742"/>
              <a:gd name="connsiteX1154" fmla="*/ 0 w 2658750"/>
              <a:gd name="connsiteY1154" fmla="*/ 403738 h 1443742"/>
              <a:gd name="connsiteX1155" fmla="*/ 0 w 2658750"/>
              <a:gd name="connsiteY1155" fmla="*/ 402548 h 1443742"/>
              <a:gd name="connsiteX1156" fmla="*/ 0 w 2658750"/>
              <a:gd name="connsiteY1156" fmla="*/ 401768 h 1443742"/>
              <a:gd name="connsiteX1157" fmla="*/ 0 w 2658750"/>
              <a:gd name="connsiteY1157" fmla="*/ 401718 h 1443742"/>
              <a:gd name="connsiteX1158" fmla="*/ 0 w 2658750"/>
              <a:gd name="connsiteY1158" fmla="*/ 400079 h 1443742"/>
              <a:gd name="connsiteX1159" fmla="*/ 0 w 2658750"/>
              <a:gd name="connsiteY1159" fmla="*/ 399250 h 1443742"/>
              <a:gd name="connsiteX1160" fmla="*/ 0 w 2658750"/>
              <a:gd name="connsiteY1160" fmla="*/ 399046 h 1443742"/>
              <a:gd name="connsiteX1161" fmla="*/ 0 w 2658750"/>
              <a:gd name="connsiteY1161" fmla="*/ 399033 h 1443742"/>
              <a:gd name="connsiteX1162" fmla="*/ 0 w 2658750"/>
              <a:gd name="connsiteY1162" fmla="*/ 398174 h 1443742"/>
              <a:gd name="connsiteX1163" fmla="*/ 0 w 2658750"/>
              <a:gd name="connsiteY1163" fmla="*/ 395662 h 1443742"/>
              <a:gd name="connsiteX1164" fmla="*/ 0 w 2658750"/>
              <a:gd name="connsiteY1164" fmla="*/ 395334 h 1443742"/>
              <a:gd name="connsiteX1165" fmla="*/ 0 w 2658750"/>
              <a:gd name="connsiteY1165" fmla="*/ 395110 h 1443742"/>
              <a:gd name="connsiteX1166" fmla="*/ 0 w 2658750"/>
              <a:gd name="connsiteY1166" fmla="*/ 392822 h 1443742"/>
              <a:gd name="connsiteX1167" fmla="*/ 0 w 2658750"/>
              <a:gd name="connsiteY1167" fmla="*/ 392386 h 1443742"/>
              <a:gd name="connsiteX1168" fmla="*/ 0 w 2658750"/>
              <a:gd name="connsiteY1168" fmla="*/ 390917 h 1443742"/>
              <a:gd name="connsiteX1169" fmla="*/ 0 w 2658750"/>
              <a:gd name="connsiteY1169" fmla="*/ 390802 h 1443742"/>
              <a:gd name="connsiteX1170" fmla="*/ 0 w 2658750"/>
              <a:gd name="connsiteY1170" fmla="*/ 388470 h 1443742"/>
              <a:gd name="connsiteX1171" fmla="*/ 0 w 2658750"/>
              <a:gd name="connsiteY1171" fmla="*/ 388117 h 1443742"/>
              <a:gd name="connsiteX1172" fmla="*/ 0 w 2658750"/>
              <a:gd name="connsiteY1172" fmla="*/ 388067 h 1443742"/>
              <a:gd name="connsiteX1173" fmla="*/ 0 w 2658750"/>
              <a:gd name="connsiteY1173" fmla="*/ 387641 h 1443742"/>
              <a:gd name="connsiteX1174" fmla="*/ 0 w 2658750"/>
              <a:gd name="connsiteY1174" fmla="*/ 385958 h 1443742"/>
              <a:gd name="connsiteX1175" fmla="*/ 0 w 2658750"/>
              <a:gd name="connsiteY1175" fmla="*/ 385129 h 1443742"/>
              <a:gd name="connsiteX1176" fmla="*/ 0 w 2658750"/>
              <a:gd name="connsiteY1176" fmla="*/ 384053 h 1443742"/>
              <a:gd name="connsiteX1177" fmla="*/ 0 w 2658750"/>
              <a:gd name="connsiteY1177" fmla="*/ 383938 h 1443742"/>
              <a:gd name="connsiteX1178" fmla="*/ 0 w 2658750"/>
              <a:gd name="connsiteY1178" fmla="*/ 381253 h 1443742"/>
              <a:gd name="connsiteX1179" fmla="*/ 0 w 2658750"/>
              <a:gd name="connsiteY1179" fmla="*/ 381213 h 1443742"/>
              <a:gd name="connsiteX1180" fmla="*/ 0 w 2658750"/>
              <a:gd name="connsiteY1180" fmla="*/ 381203 h 1443742"/>
              <a:gd name="connsiteX1181" fmla="*/ 0 w 2658750"/>
              <a:gd name="connsiteY1181" fmla="*/ 381098 h 1443742"/>
              <a:gd name="connsiteX1182" fmla="*/ 0 w 2658750"/>
              <a:gd name="connsiteY1182" fmla="*/ 380424 h 1443742"/>
              <a:gd name="connsiteX1183" fmla="*/ 0 w 2658750"/>
              <a:gd name="connsiteY1183" fmla="*/ 380374 h 1443742"/>
              <a:gd name="connsiteX1184" fmla="*/ 0 w 2658750"/>
              <a:gd name="connsiteY1184" fmla="*/ 379193 h 1443742"/>
              <a:gd name="connsiteX1185" fmla="*/ 0 w 2658750"/>
              <a:gd name="connsiteY1185" fmla="*/ 377554 h 1443742"/>
              <a:gd name="connsiteX1186" fmla="*/ 0 w 2658750"/>
              <a:gd name="connsiteY1186" fmla="*/ 377504 h 1443742"/>
              <a:gd name="connsiteX1187" fmla="*/ 0 w 2658750"/>
              <a:gd name="connsiteY1187" fmla="*/ 376725 h 1443742"/>
              <a:gd name="connsiteX1188" fmla="*/ 0 w 2658750"/>
              <a:gd name="connsiteY1188" fmla="*/ 376681 h 1443742"/>
              <a:gd name="connsiteX1189" fmla="*/ 0 w 2658750"/>
              <a:gd name="connsiteY1189" fmla="*/ 376675 h 1443742"/>
              <a:gd name="connsiteX1190" fmla="*/ 0 w 2658750"/>
              <a:gd name="connsiteY1190" fmla="*/ 373996 h 1443742"/>
              <a:gd name="connsiteX1191" fmla="*/ 0 w 2658750"/>
              <a:gd name="connsiteY1191" fmla="*/ 373946 h 1443742"/>
              <a:gd name="connsiteX1192" fmla="*/ 0 w 2658750"/>
              <a:gd name="connsiteY1192" fmla="*/ 373137 h 1443742"/>
              <a:gd name="connsiteX1193" fmla="*/ 0 w 2658750"/>
              <a:gd name="connsiteY1193" fmla="*/ 373087 h 1443742"/>
              <a:gd name="connsiteX1194" fmla="*/ 0 w 2658750"/>
              <a:gd name="connsiteY1194" fmla="*/ 370297 h 1443742"/>
              <a:gd name="connsiteX1195" fmla="*/ 0 w 2658750"/>
              <a:gd name="connsiteY1195" fmla="*/ 370287 h 1443742"/>
              <a:gd name="connsiteX1196" fmla="*/ 0 w 2658750"/>
              <a:gd name="connsiteY1196" fmla="*/ 370247 h 1443742"/>
              <a:gd name="connsiteX1197" fmla="*/ 0 w 2658750"/>
              <a:gd name="connsiteY1197" fmla="*/ 369861 h 1443742"/>
              <a:gd name="connsiteX1198" fmla="*/ 0 w 2658750"/>
              <a:gd name="connsiteY1198" fmla="*/ 369811 h 1443742"/>
              <a:gd name="connsiteX1199" fmla="*/ 0 w 2658750"/>
              <a:gd name="connsiteY1199" fmla="*/ 369458 h 1443742"/>
              <a:gd name="connsiteX1200" fmla="*/ 0 w 2658750"/>
              <a:gd name="connsiteY1200" fmla="*/ 369243 h 1443742"/>
              <a:gd name="connsiteX1201" fmla="*/ 0 w 2658750"/>
              <a:gd name="connsiteY1201" fmla="*/ 368277 h 1443742"/>
              <a:gd name="connsiteX1202" fmla="*/ 0 w 2658750"/>
              <a:gd name="connsiteY1202" fmla="*/ 368227 h 1443742"/>
              <a:gd name="connsiteX1203" fmla="*/ 0 w 2658750"/>
              <a:gd name="connsiteY1203" fmla="*/ 365542 h 1443742"/>
              <a:gd name="connsiteX1204" fmla="*/ 0 w 2658750"/>
              <a:gd name="connsiteY1204" fmla="*/ 363433 h 1443742"/>
              <a:gd name="connsiteX1205" fmla="*/ 0 w 2658750"/>
              <a:gd name="connsiteY1205" fmla="*/ 363383 h 1443742"/>
              <a:gd name="connsiteX1206" fmla="*/ 0 w 2658750"/>
              <a:gd name="connsiteY1206" fmla="*/ 363030 h 1443742"/>
              <a:gd name="connsiteX1207" fmla="*/ 0 w 2658750"/>
              <a:gd name="connsiteY1207" fmla="*/ 362604 h 1443742"/>
              <a:gd name="connsiteX1208" fmla="*/ 0 w 2658750"/>
              <a:gd name="connsiteY1208" fmla="*/ 362594 h 1443742"/>
              <a:gd name="connsiteX1209" fmla="*/ 0 w 2658750"/>
              <a:gd name="connsiteY1209" fmla="*/ 362554 h 1443742"/>
              <a:gd name="connsiteX1210" fmla="*/ 0 w 2658750"/>
              <a:gd name="connsiteY1210" fmla="*/ 361413 h 1443742"/>
              <a:gd name="connsiteX1211" fmla="*/ 0 w 2658750"/>
              <a:gd name="connsiteY1211" fmla="*/ 361363 h 1443742"/>
              <a:gd name="connsiteX1212" fmla="*/ 0 w 2658750"/>
              <a:gd name="connsiteY1212" fmla="*/ 359754 h 1443742"/>
              <a:gd name="connsiteX1213" fmla="*/ 0 w 2658750"/>
              <a:gd name="connsiteY1213" fmla="*/ 358895 h 1443742"/>
              <a:gd name="connsiteX1214" fmla="*/ 0 w 2658750"/>
              <a:gd name="connsiteY1214" fmla="*/ 358678 h 1443742"/>
              <a:gd name="connsiteX1215" fmla="*/ 0 w 2658750"/>
              <a:gd name="connsiteY1215" fmla="*/ 358573 h 1443742"/>
              <a:gd name="connsiteX1216" fmla="*/ 0 w 2658750"/>
              <a:gd name="connsiteY1216" fmla="*/ 358523 h 1443742"/>
              <a:gd name="connsiteX1217" fmla="*/ 0 w 2658750"/>
              <a:gd name="connsiteY1217" fmla="*/ 357849 h 1443742"/>
              <a:gd name="connsiteX1218" fmla="*/ 0 w 2658750"/>
              <a:gd name="connsiteY1218" fmla="*/ 356166 h 1443742"/>
              <a:gd name="connsiteX1219" fmla="*/ 0 w 2658750"/>
              <a:gd name="connsiteY1219" fmla="*/ 355337 h 1443742"/>
              <a:gd name="connsiteX1220" fmla="*/ 0 w 2658750"/>
              <a:gd name="connsiteY1220" fmla="*/ 354156 h 1443742"/>
              <a:gd name="connsiteX1221" fmla="*/ 0 w 2658750"/>
              <a:gd name="connsiteY1221" fmla="*/ 354106 h 1443742"/>
              <a:gd name="connsiteX1222" fmla="*/ 0 w 2658750"/>
              <a:gd name="connsiteY1222" fmla="*/ 352467 h 1443742"/>
              <a:gd name="connsiteX1223" fmla="*/ 0 w 2658750"/>
              <a:gd name="connsiteY1223" fmla="*/ 351638 h 1443742"/>
              <a:gd name="connsiteX1224" fmla="*/ 0 w 2658750"/>
              <a:gd name="connsiteY1224" fmla="*/ 351421 h 1443742"/>
              <a:gd name="connsiteX1225" fmla="*/ 0 w 2658750"/>
              <a:gd name="connsiteY1225" fmla="*/ 351306 h 1443742"/>
              <a:gd name="connsiteX1226" fmla="*/ 0 w 2658750"/>
              <a:gd name="connsiteY1226" fmla="*/ 350447 h 1443742"/>
              <a:gd name="connsiteX1227" fmla="*/ 0 w 2658750"/>
              <a:gd name="connsiteY1227" fmla="*/ 347762 h 1443742"/>
              <a:gd name="connsiteX1228" fmla="*/ 0 w 2658750"/>
              <a:gd name="connsiteY1228" fmla="*/ 347712 h 1443742"/>
              <a:gd name="connsiteX1229" fmla="*/ 0 w 2658750"/>
              <a:gd name="connsiteY1229" fmla="*/ 347607 h 1443742"/>
              <a:gd name="connsiteX1230" fmla="*/ 0 w 2658750"/>
              <a:gd name="connsiteY1230" fmla="*/ 346933 h 1443742"/>
              <a:gd name="connsiteX1231" fmla="*/ 0 w 2658750"/>
              <a:gd name="connsiteY1231" fmla="*/ 346883 h 1443742"/>
              <a:gd name="connsiteX1232" fmla="*/ 0 w 2658750"/>
              <a:gd name="connsiteY1232" fmla="*/ 346718 h 1443742"/>
              <a:gd name="connsiteX1233" fmla="*/ 0 w 2658750"/>
              <a:gd name="connsiteY1233" fmla="*/ 346668 h 1443742"/>
              <a:gd name="connsiteX1234" fmla="*/ 0 w 2658750"/>
              <a:gd name="connsiteY1234" fmla="*/ 344774 h 1443742"/>
              <a:gd name="connsiteX1235" fmla="*/ 0 w 2658750"/>
              <a:gd name="connsiteY1235" fmla="*/ 343190 h 1443742"/>
              <a:gd name="connsiteX1236" fmla="*/ 0 w 2658750"/>
              <a:gd name="connsiteY1236" fmla="*/ 340743 h 1443742"/>
              <a:gd name="connsiteX1237" fmla="*/ 0 w 2658750"/>
              <a:gd name="connsiteY1237" fmla="*/ 340505 h 1443742"/>
              <a:gd name="connsiteX1238" fmla="*/ 0 w 2658750"/>
              <a:gd name="connsiteY1238" fmla="*/ 340455 h 1443742"/>
              <a:gd name="connsiteX1239" fmla="*/ 0 w 2658750"/>
              <a:gd name="connsiteY1239" fmla="*/ 340158 h 1443742"/>
              <a:gd name="connsiteX1240" fmla="*/ 0 w 2658750"/>
              <a:gd name="connsiteY1240" fmla="*/ 340069 h 1443742"/>
              <a:gd name="connsiteX1241" fmla="*/ 0 w 2658750"/>
              <a:gd name="connsiteY1241" fmla="*/ 340019 h 1443742"/>
              <a:gd name="connsiteX1242" fmla="*/ 0 w 2658750"/>
              <a:gd name="connsiteY1242" fmla="*/ 339914 h 1443742"/>
              <a:gd name="connsiteX1243" fmla="*/ 0 w 2658750"/>
              <a:gd name="connsiteY1243" fmla="*/ 339901 h 1443742"/>
              <a:gd name="connsiteX1244" fmla="*/ 0 w 2658750"/>
              <a:gd name="connsiteY1244" fmla="*/ 339675 h 1443742"/>
              <a:gd name="connsiteX1245" fmla="*/ 0 w 2658750"/>
              <a:gd name="connsiteY1245" fmla="*/ 338046 h 1443742"/>
              <a:gd name="connsiteX1246" fmla="*/ 0 w 2658750"/>
              <a:gd name="connsiteY1246" fmla="*/ 337229 h 1443742"/>
              <a:gd name="connsiteX1247" fmla="*/ 0 w 2658750"/>
              <a:gd name="connsiteY1247" fmla="*/ 337179 h 1443742"/>
              <a:gd name="connsiteX1248" fmla="*/ 0 w 2658750"/>
              <a:gd name="connsiteY1248" fmla="*/ 336326 h 1443742"/>
              <a:gd name="connsiteX1249" fmla="*/ 0 w 2658750"/>
              <a:gd name="connsiteY1249" fmla="*/ 335978 h 1443742"/>
              <a:gd name="connsiteX1250" fmla="*/ 0 w 2658750"/>
              <a:gd name="connsiteY1250" fmla="*/ 335752 h 1443742"/>
              <a:gd name="connsiteX1251" fmla="*/ 0 w 2658750"/>
              <a:gd name="connsiteY1251" fmla="*/ 333641 h 1443742"/>
              <a:gd name="connsiteX1252" fmla="*/ 0 w 2658750"/>
              <a:gd name="connsiteY1252" fmla="*/ 333591 h 1443742"/>
              <a:gd name="connsiteX1253" fmla="*/ 0 w 2658750"/>
              <a:gd name="connsiteY1253" fmla="*/ 333486 h 1443742"/>
              <a:gd name="connsiteX1254" fmla="*/ 0 w 2658750"/>
              <a:gd name="connsiteY1254" fmla="*/ 332812 h 1443742"/>
              <a:gd name="connsiteX1255" fmla="*/ 0 w 2658750"/>
              <a:gd name="connsiteY1255" fmla="*/ 332811 h 1443742"/>
              <a:gd name="connsiteX1256" fmla="*/ 0 w 2658750"/>
              <a:gd name="connsiteY1256" fmla="*/ 332762 h 1443742"/>
              <a:gd name="connsiteX1257" fmla="*/ 0 w 2658750"/>
              <a:gd name="connsiteY1257" fmla="*/ 331982 h 1443742"/>
              <a:gd name="connsiteX1258" fmla="*/ 0 w 2658750"/>
              <a:gd name="connsiteY1258" fmla="*/ 329103 h 1443742"/>
              <a:gd name="connsiteX1259" fmla="*/ 0 w 2658750"/>
              <a:gd name="connsiteY1259" fmla="*/ 328985 h 1443742"/>
              <a:gd name="connsiteX1260" fmla="*/ 0 w 2658750"/>
              <a:gd name="connsiteY1260" fmla="*/ 328935 h 1443742"/>
              <a:gd name="connsiteX1261" fmla="*/ 0 w 2658750"/>
              <a:gd name="connsiteY1261" fmla="*/ 328888 h 1443742"/>
              <a:gd name="connsiteX1262" fmla="*/ 0 w 2658750"/>
              <a:gd name="connsiteY1262" fmla="*/ 328781 h 1443742"/>
              <a:gd name="connsiteX1263" fmla="*/ 0 w 2658750"/>
              <a:gd name="connsiteY1263" fmla="*/ 328731 h 1443742"/>
              <a:gd name="connsiteX1264" fmla="*/ 0 w 2658750"/>
              <a:gd name="connsiteY1264" fmla="*/ 326263 h 1443742"/>
              <a:gd name="connsiteX1265" fmla="*/ 0 w 2658750"/>
              <a:gd name="connsiteY1265" fmla="*/ 325554 h 1443742"/>
              <a:gd name="connsiteX1266" fmla="*/ 0 w 2658750"/>
              <a:gd name="connsiteY1266" fmla="*/ 322675 h 1443742"/>
              <a:gd name="connsiteX1267" fmla="*/ 0 w 2658750"/>
              <a:gd name="connsiteY1267" fmla="*/ 322121 h 1443742"/>
              <a:gd name="connsiteX1268" fmla="*/ 0 w 2658750"/>
              <a:gd name="connsiteY1268" fmla="*/ 322071 h 1443742"/>
              <a:gd name="connsiteX1269" fmla="*/ 0 w 2658750"/>
              <a:gd name="connsiteY1269" fmla="*/ 321895 h 1443742"/>
              <a:gd name="connsiteX1270" fmla="*/ 0 w 2658750"/>
              <a:gd name="connsiteY1270" fmla="*/ 321846 h 1443742"/>
              <a:gd name="connsiteX1271" fmla="*/ 0 w 2658750"/>
              <a:gd name="connsiteY1271" fmla="*/ 321845 h 1443742"/>
              <a:gd name="connsiteX1272" fmla="*/ 0 w 2658750"/>
              <a:gd name="connsiteY1272" fmla="*/ 321631 h 1443742"/>
              <a:gd name="connsiteX1273" fmla="*/ 0 w 2658750"/>
              <a:gd name="connsiteY1273" fmla="*/ 321066 h 1443742"/>
              <a:gd name="connsiteX1274" fmla="*/ 0 w 2658750"/>
              <a:gd name="connsiteY1274" fmla="*/ 321016 h 1443742"/>
              <a:gd name="connsiteX1275" fmla="*/ 0 w 2658750"/>
              <a:gd name="connsiteY1275" fmla="*/ 319399 h 1443742"/>
              <a:gd name="connsiteX1276" fmla="*/ 0 w 2658750"/>
              <a:gd name="connsiteY1276" fmla="*/ 317815 h 1443742"/>
              <a:gd name="connsiteX1277" fmla="*/ 0 w 2658750"/>
              <a:gd name="connsiteY1277" fmla="*/ 314982 h 1443742"/>
              <a:gd name="connsiteX1278" fmla="*/ 0 w 2658750"/>
              <a:gd name="connsiteY1278" fmla="*/ 314864 h 1443742"/>
              <a:gd name="connsiteX1279" fmla="*/ 0 w 2658750"/>
              <a:gd name="connsiteY1279" fmla="*/ 314814 h 1443742"/>
              <a:gd name="connsiteX1280" fmla="*/ 0 w 2658750"/>
              <a:gd name="connsiteY1280" fmla="*/ 314638 h 1443742"/>
              <a:gd name="connsiteX1281" fmla="*/ 0 w 2658750"/>
              <a:gd name="connsiteY1281" fmla="*/ 314588 h 1443742"/>
              <a:gd name="connsiteX1282" fmla="*/ 0 w 2658750"/>
              <a:gd name="connsiteY1282" fmla="*/ 314202 h 1443742"/>
              <a:gd name="connsiteX1283" fmla="*/ 0 w 2658750"/>
              <a:gd name="connsiteY1283" fmla="*/ 314152 h 1443742"/>
              <a:gd name="connsiteX1284" fmla="*/ 0 w 2658750"/>
              <a:gd name="connsiteY1284" fmla="*/ 312142 h 1443742"/>
              <a:gd name="connsiteX1285" fmla="*/ 0 w 2658750"/>
              <a:gd name="connsiteY1285" fmla="*/ 311362 h 1443742"/>
              <a:gd name="connsiteX1286" fmla="*/ 0 w 2658750"/>
              <a:gd name="connsiteY1286" fmla="*/ 311312 h 1443742"/>
              <a:gd name="connsiteX1287" fmla="*/ 0 w 2658750"/>
              <a:gd name="connsiteY1287" fmla="*/ 311155 h 1443742"/>
              <a:gd name="connsiteX1288" fmla="*/ 0 w 2658750"/>
              <a:gd name="connsiteY1288" fmla="*/ 310951 h 1443742"/>
              <a:gd name="connsiteX1289" fmla="*/ 0 w 2658750"/>
              <a:gd name="connsiteY1289" fmla="*/ 310122 h 1443742"/>
              <a:gd name="connsiteX1290" fmla="*/ 0 w 2658750"/>
              <a:gd name="connsiteY1290" fmla="*/ 310111 h 1443742"/>
              <a:gd name="connsiteX1291" fmla="*/ 0 w 2658750"/>
              <a:gd name="connsiteY1291" fmla="*/ 307774 h 1443742"/>
              <a:gd name="connsiteX1292" fmla="*/ 0 w 2658750"/>
              <a:gd name="connsiteY1292" fmla="*/ 307724 h 1443742"/>
              <a:gd name="connsiteX1293" fmla="*/ 0 w 2658750"/>
              <a:gd name="connsiteY1293" fmla="*/ 306945 h 1443742"/>
              <a:gd name="connsiteX1294" fmla="*/ 0 w 2658750"/>
              <a:gd name="connsiteY1294" fmla="*/ 306895 h 1443742"/>
              <a:gd name="connsiteX1295" fmla="*/ 0 w 2658750"/>
              <a:gd name="connsiteY1295" fmla="*/ 306410 h 1443742"/>
              <a:gd name="connsiteX1296" fmla="*/ 0 w 2658750"/>
              <a:gd name="connsiteY1296" fmla="*/ 303898 h 1443742"/>
              <a:gd name="connsiteX1297" fmla="*/ 0 w 2658750"/>
              <a:gd name="connsiteY1297" fmla="*/ 303694 h 1443742"/>
              <a:gd name="connsiteX1298" fmla="*/ 0 w 2658750"/>
              <a:gd name="connsiteY1298" fmla="*/ 303236 h 1443742"/>
              <a:gd name="connsiteX1299" fmla="*/ 0 w 2658750"/>
              <a:gd name="connsiteY1299" fmla="*/ 302914 h 1443742"/>
              <a:gd name="connsiteX1300" fmla="*/ 0 w 2658750"/>
              <a:gd name="connsiteY1300" fmla="*/ 302864 h 1443742"/>
              <a:gd name="connsiteX1301" fmla="*/ 0 w 2658750"/>
              <a:gd name="connsiteY1301" fmla="*/ 300396 h 1443742"/>
              <a:gd name="connsiteX1302" fmla="*/ 0 w 2658750"/>
              <a:gd name="connsiteY1302" fmla="*/ 299546 h 1443742"/>
              <a:gd name="connsiteX1303" fmla="*/ 0 w 2658750"/>
              <a:gd name="connsiteY1303" fmla="*/ 299320 h 1443742"/>
              <a:gd name="connsiteX1304" fmla="*/ 0 w 2658750"/>
              <a:gd name="connsiteY1304" fmla="*/ 298491 h 1443742"/>
              <a:gd name="connsiteX1305" fmla="*/ 0 w 2658750"/>
              <a:gd name="connsiteY1305" fmla="*/ 297034 h 1443742"/>
              <a:gd name="connsiteX1306" fmla="*/ 0 w 2658750"/>
              <a:gd name="connsiteY1306" fmla="*/ 296808 h 1443742"/>
              <a:gd name="connsiteX1307" fmla="*/ 0 w 2658750"/>
              <a:gd name="connsiteY1307" fmla="*/ 295979 h 1443742"/>
              <a:gd name="connsiteX1308" fmla="*/ 0 w 2658750"/>
              <a:gd name="connsiteY1308" fmla="*/ 293532 h 1443742"/>
              <a:gd name="connsiteX1309" fmla="*/ 0 w 2658750"/>
              <a:gd name="connsiteY1309" fmla="*/ 292289 h 1443742"/>
              <a:gd name="connsiteX1310" fmla="*/ 0 w 2658750"/>
              <a:gd name="connsiteY1310" fmla="*/ 292174 h 1443742"/>
              <a:gd name="connsiteX1311" fmla="*/ 0 w 2658750"/>
              <a:gd name="connsiteY1311" fmla="*/ 292063 h 1443742"/>
              <a:gd name="connsiteX1312" fmla="*/ 0 w 2658750"/>
              <a:gd name="connsiteY1312" fmla="*/ 291948 h 1443742"/>
              <a:gd name="connsiteX1313" fmla="*/ 0 w 2658750"/>
              <a:gd name="connsiteY1313" fmla="*/ 291627 h 1443742"/>
              <a:gd name="connsiteX1314" fmla="*/ 0 w 2658750"/>
              <a:gd name="connsiteY1314" fmla="*/ 289115 h 1443742"/>
              <a:gd name="connsiteX1315" fmla="*/ 0 w 2658750"/>
              <a:gd name="connsiteY1315" fmla="*/ 288787 h 1443742"/>
              <a:gd name="connsiteX1316" fmla="*/ 0 w 2658750"/>
              <a:gd name="connsiteY1316" fmla="*/ 288630 h 1443742"/>
              <a:gd name="connsiteX1317" fmla="*/ 0 w 2658750"/>
              <a:gd name="connsiteY1317" fmla="*/ 288580 h 1443742"/>
              <a:gd name="connsiteX1318" fmla="*/ 0 w 2658750"/>
              <a:gd name="connsiteY1318" fmla="*/ 287586 h 1443742"/>
              <a:gd name="connsiteX1319" fmla="*/ 0 w 2658750"/>
              <a:gd name="connsiteY1319" fmla="*/ 287536 h 1443742"/>
              <a:gd name="connsiteX1320" fmla="*/ 0 w 2658750"/>
              <a:gd name="connsiteY1320" fmla="*/ 286275 h 1443742"/>
              <a:gd name="connsiteX1321" fmla="*/ 0 w 2658750"/>
              <a:gd name="connsiteY1321" fmla="*/ 285199 h 1443742"/>
              <a:gd name="connsiteX1322" fmla="*/ 0 w 2658750"/>
              <a:gd name="connsiteY1322" fmla="*/ 285084 h 1443742"/>
              <a:gd name="connsiteX1323" fmla="*/ 0 w 2658750"/>
              <a:gd name="connsiteY1323" fmla="*/ 284370 h 1443742"/>
              <a:gd name="connsiteX1324" fmla="*/ 0 w 2658750"/>
              <a:gd name="connsiteY1324" fmla="*/ 284255 h 1443742"/>
              <a:gd name="connsiteX1325" fmla="*/ 0 w 2658750"/>
              <a:gd name="connsiteY1325" fmla="*/ 283989 h 1443742"/>
              <a:gd name="connsiteX1326" fmla="*/ 0 w 2658750"/>
              <a:gd name="connsiteY1326" fmla="*/ 280339 h 1443742"/>
              <a:gd name="connsiteX1327" fmla="*/ 0 w 2658750"/>
              <a:gd name="connsiteY1327" fmla="*/ 277827 h 1443742"/>
              <a:gd name="connsiteX1328" fmla="*/ 0 w 2658750"/>
              <a:gd name="connsiteY1328" fmla="*/ 269649 h 1443742"/>
              <a:gd name="connsiteX1329" fmla="*/ 0 w 2658750"/>
              <a:gd name="connsiteY1329" fmla="*/ 269599 h 1443742"/>
              <a:gd name="connsiteX1330" fmla="*/ 0 w 2658750"/>
              <a:gd name="connsiteY1330" fmla="*/ 269423 h 1443742"/>
              <a:gd name="connsiteX1331" fmla="*/ 0 w 2658750"/>
              <a:gd name="connsiteY1331" fmla="*/ 269373 h 1443742"/>
              <a:gd name="connsiteX1332" fmla="*/ 0 w 2658750"/>
              <a:gd name="connsiteY1332" fmla="*/ 262559 h 1443742"/>
              <a:gd name="connsiteX1333" fmla="*/ 0 w 2658750"/>
              <a:gd name="connsiteY1333" fmla="*/ 262509 h 1443742"/>
              <a:gd name="connsiteX1334" fmla="*/ 0 w 2658750"/>
              <a:gd name="connsiteY1334" fmla="*/ 261730 h 1443742"/>
              <a:gd name="connsiteX1335" fmla="*/ 0 w 2658750"/>
              <a:gd name="connsiteY1335" fmla="*/ 261680 h 1443742"/>
              <a:gd name="connsiteX1336" fmla="*/ 0 w 2658750"/>
              <a:gd name="connsiteY1336" fmla="*/ 258683 h 1443742"/>
              <a:gd name="connsiteX1337" fmla="*/ 0 w 2658750"/>
              <a:gd name="connsiteY1337" fmla="*/ 255302 h 1443742"/>
              <a:gd name="connsiteX1338" fmla="*/ 0 w 2658750"/>
              <a:gd name="connsiteY1338" fmla="*/ 255252 h 1443742"/>
              <a:gd name="connsiteX1339" fmla="*/ 0 w 2658750"/>
              <a:gd name="connsiteY1339" fmla="*/ 251819 h 1443742"/>
              <a:gd name="connsiteX1340" fmla="*/ 0 w 2658750"/>
              <a:gd name="connsiteY1340" fmla="*/ 251593 h 1443742"/>
              <a:gd name="connsiteX1341" fmla="*/ 0 w 2658750"/>
              <a:gd name="connsiteY1341" fmla="*/ 250764 h 1443742"/>
              <a:gd name="connsiteX1342" fmla="*/ 0 w 2658750"/>
              <a:gd name="connsiteY1342" fmla="*/ 244562 h 1443742"/>
              <a:gd name="connsiteX1343" fmla="*/ 0 w 2658750"/>
              <a:gd name="connsiteY1343" fmla="*/ 244336 h 1443742"/>
              <a:gd name="connsiteX1344" fmla="*/ 0 w 2658750"/>
              <a:gd name="connsiteY1344" fmla="*/ 243900 h 1443742"/>
              <a:gd name="connsiteX1345" fmla="*/ 0 w 2658750"/>
              <a:gd name="connsiteY1345" fmla="*/ 243782 h 1443742"/>
              <a:gd name="connsiteX1346" fmla="*/ 0 w 2658750"/>
              <a:gd name="connsiteY1346" fmla="*/ 243732 h 1443742"/>
              <a:gd name="connsiteX1347" fmla="*/ 0 w 2658750"/>
              <a:gd name="connsiteY1347" fmla="*/ 241060 h 1443742"/>
              <a:gd name="connsiteX1348" fmla="*/ 0 w 2658750"/>
              <a:gd name="connsiteY1348" fmla="*/ 237472 h 1443742"/>
              <a:gd name="connsiteX1349" fmla="*/ 0 w 2658750"/>
              <a:gd name="connsiteY1349" fmla="*/ 236643 h 1443742"/>
              <a:gd name="connsiteX1350" fmla="*/ 0 w 2658750"/>
              <a:gd name="connsiteY1350" fmla="*/ 232816 h 1443742"/>
              <a:gd name="connsiteX1351" fmla="*/ 0 w 2658750"/>
              <a:gd name="connsiteY1351" fmla="*/ 225952 h 1443742"/>
              <a:gd name="connsiteX1352" fmla="*/ 0 w 2658750"/>
              <a:gd name="connsiteY1352" fmla="*/ 221207 h 1443742"/>
              <a:gd name="connsiteX1353" fmla="*/ 0 w 2658750"/>
              <a:gd name="connsiteY1353" fmla="*/ 218695 h 1443742"/>
              <a:gd name="connsiteX1354" fmla="*/ 0 w 2658750"/>
              <a:gd name="connsiteY1354" fmla="*/ 213990 h 1443742"/>
              <a:gd name="connsiteX1355" fmla="*/ 0 w 2658750"/>
              <a:gd name="connsiteY1355" fmla="*/ 213940 h 1443742"/>
              <a:gd name="connsiteX1356" fmla="*/ 0 w 2658750"/>
              <a:gd name="connsiteY1356" fmla="*/ 211268 h 1443742"/>
              <a:gd name="connsiteX1357" fmla="*/ 0 w 2658750"/>
              <a:gd name="connsiteY1357" fmla="*/ 210291 h 1443742"/>
              <a:gd name="connsiteX1358" fmla="*/ 0 w 2658750"/>
              <a:gd name="connsiteY1358" fmla="*/ 210241 h 1443742"/>
              <a:gd name="connsiteX1359" fmla="*/ 0 w 2658750"/>
              <a:gd name="connsiteY1359" fmla="*/ 203427 h 1443742"/>
              <a:gd name="connsiteX1360" fmla="*/ 0 w 2658750"/>
              <a:gd name="connsiteY1360" fmla="*/ 203377 h 1443742"/>
              <a:gd name="connsiteX1361" fmla="*/ 0 w 2658750"/>
              <a:gd name="connsiteY1361" fmla="*/ 203024 h 1443742"/>
              <a:gd name="connsiteX1362" fmla="*/ 0 w 2658750"/>
              <a:gd name="connsiteY1362" fmla="*/ 196170 h 1443742"/>
              <a:gd name="connsiteX1363" fmla="*/ 0 w 2658750"/>
              <a:gd name="connsiteY1363" fmla="*/ 196160 h 1443742"/>
              <a:gd name="connsiteX1364" fmla="*/ 0 w 2658750"/>
              <a:gd name="connsiteY1364" fmla="*/ 196120 h 1443742"/>
              <a:gd name="connsiteX1365" fmla="*/ 0 w 2658750"/>
              <a:gd name="connsiteY1365" fmla="*/ 193320 h 1443742"/>
              <a:gd name="connsiteX1366" fmla="*/ 0 w 2658750"/>
              <a:gd name="connsiteY1366" fmla="*/ 192461 h 1443742"/>
              <a:gd name="connsiteX1367" fmla="*/ 0 w 2658750"/>
              <a:gd name="connsiteY1367" fmla="*/ 191415 h 1443742"/>
              <a:gd name="connsiteX1368" fmla="*/ 0 w 2658750"/>
              <a:gd name="connsiteY1368" fmla="*/ 188903 h 1443742"/>
              <a:gd name="connsiteX1369" fmla="*/ 0 w 2658750"/>
              <a:gd name="connsiteY1369" fmla="*/ 185401 h 1443742"/>
              <a:gd name="connsiteX1370" fmla="*/ 0 w 2658750"/>
              <a:gd name="connsiteY1370" fmla="*/ 185204 h 1443742"/>
              <a:gd name="connsiteX1371" fmla="*/ 0 w 2658750"/>
              <a:gd name="connsiteY1371" fmla="*/ 180499 h 1443742"/>
              <a:gd name="connsiteX1372" fmla="*/ 0 w 2658750"/>
              <a:gd name="connsiteY1372" fmla="*/ 180449 h 1443742"/>
              <a:gd name="connsiteX1373" fmla="*/ 0 w 2658750"/>
              <a:gd name="connsiteY1373" fmla="*/ 178340 h 1443742"/>
              <a:gd name="connsiteX1374" fmla="*/ 0 w 2658750"/>
              <a:gd name="connsiteY1374" fmla="*/ 173635 h 1443742"/>
              <a:gd name="connsiteX1375" fmla="*/ 0 w 2658750"/>
              <a:gd name="connsiteY1375" fmla="*/ 173585 h 1443742"/>
              <a:gd name="connsiteX1376" fmla="*/ 0 w 2658750"/>
              <a:gd name="connsiteY1376" fmla="*/ 170795 h 1443742"/>
              <a:gd name="connsiteX1377" fmla="*/ 0 w 2658750"/>
              <a:gd name="connsiteY1377" fmla="*/ 170745 h 1443742"/>
              <a:gd name="connsiteX1378" fmla="*/ 0 w 2658750"/>
              <a:gd name="connsiteY1378" fmla="*/ 166378 h 1443742"/>
              <a:gd name="connsiteX1379" fmla="*/ 0 w 2658750"/>
              <a:gd name="connsiteY1379" fmla="*/ 166328 h 1443742"/>
              <a:gd name="connsiteX1380" fmla="*/ 0 w 2658750"/>
              <a:gd name="connsiteY1380" fmla="*/ 165548 h 1443742"/>
              <a:gd name="connsiteX1381" fmla="*/ 0 w 2658750"/>
              <a:gd name="connsiteY1381" fmla="*/ 162876 h 1443742"/>
              <a:gd name="connsiteX1382" fmla="*/ 0 w 2658750"/>
              <a:gd name="connsiteY1382" fmla="*/ 162826 h 1443742"/>
              <a:gd name="connsiteX1383" fmla="*/ 0 w 2658750"/>
              <a:gd name="connsiteY1383" fmla="*/ 162669 h 1443742"/>
              <a:gd name="connsiteX1384" fmla="*/ 0 w 2658750"/>
              <a:gd name="connsiteY1384" fmla="*/ 161625 h 1443742"/>
              <a:gd name="connsiteX1385" fmla="*/ 0 w 2658750"/>
              <a:gd name="connsiteY1385" fmla="*/ 159829 h 1443742"/>
              <a:gd name="connsiteX1386" fmla="*/ 0 w 2658750"/>
              <a:gd name="connsiteY1386" fmla="*/ 155412 h 1443742"/>
              <a:gd name="connsiteX1387" fmla="*/ 0 w 2658750"/>
              <a:gd name="connsiteY1387" fmla="*/ 154632 h 1443742"/>
              <a:gd name="connsiteX1388" fmla="*/ 0 w 2658750"/>
              <a:gd name="connsiteY1388" fmla="*/ 154582 h 1443742"/>
              <a:gd name="connsiteX1389" fmla="*/ 0 w 2658750"/>
              <a:gd name="connsiteY1389" fmla="*/ 152965 h 1443742"/>
              <a:gd name="connsiteX1390" fmla="*/ 0 w 2658750"/>
              <a:gd name="connsiteY1390" fmla="*/ 152136 h 1443742"/>
              <a:gd name="connsiteX1391" fmla="*/ 0 w 2658750"/>
              <a:gd name="connsiteY1391" fmla="*/ 151910 h 1443742"/>
              <a:gd name="connsiteX1392" fmla="*/ 0 w 2658750"/>
              <a:gd name="connsiteY1392" fmla="*/ 148548 h 1443742"/>
              <a:gd name="connsiteX1393" fmla="*/ 0 w 2658750"/>
              <a:gd name="connsiteY1393" fmla="*/ 147768 h 1443742"/>
              <a:gd name="connsiteX1394" fmla="*/ 0 w 2658750"/>
              <a:gd name="connsiteY1394" fmla="*/ 147718 h 1443742"/>
              <a:gd name="connsiteX1395" fmla="*/ 0 w 2658750"/>
              <a:gd name="connsiteY1395" fmla="*/ 145708 h 1443742"/>
              <a:gd name="connsiteX1396" fmla="*/ 0 w 2658750"/>
              <a:gd name="connsiteY1396" fmla="*/ 145046 h 1443742"/>
              <a:gd name="connsiteX1397" fmla="*/ 0 w 2658750"/>
              <a:gd name="connsiteY1397" fmla="*/ 144928 h 1443742"/>
              <a:gd name="connsiteX1398" fmla="*/ 0 w 2658750"/>
              <a:gd name="connsiteY1398" fmla="*/ 144878 h 1443742"/>
              <a:gd name="connsiteX1399" fmla="*/ 0 w 2658750"/>
              <a:gd name="connsiteY1399" fmla="*/ 140511 h 1443742"/>
              <a:gd name="connsiteX1400" fmla="*/ 0 w 2658750"/>
              <a:gd name="connsiteY1400" fmla="*/ 140461 h 1443742"/>
              <a:gd name="connsiteX1401" fmla="*/ 0 w 2658750"/>
              <a:gd name="connsiteY1401" fmla="*/ 137789 h 1443742"/>
              <a:gd name="connsiteX1402" fmla="*/ 0 w 2658750"/>
              <a:gd name="connsiteY1402" fmla="*/ 136802 h 1443742"/>
              <a:gd name="connsiteX1403" fmla="*/ 0 w 2658750"/>
              <a:gd name="connsiteY1403" fmla="*/ 133962 h 1443742"/>
              <a:gd name="connsiteX1404" fmla="*/ 0 w 2658750"/>
              <a:gd name="connsiteY1404" fmla="*/ 132057 h 1443742"/>
              <a:gd name="connsiteX1405" fmla="*/ 0 w 2658750"/>
              <a:gd name="connsiteY1405" fmla="*/ 129545 h 1443742"/>
              <a:gd name="connsiteX1406" fmla="*/ 0 w 2658750"/>
              <a:gd name="connsiteY1406" fmla="*/ 127098 h 1443742"/>
              <a:gd name="connsiteX1407" fmla="*/ 0 w 2658750"/>
              <a:gd name="connsiteY1407" fmla="*/ 126269 h 1443742"/>
              <a:gd name="connsiteX1408" fmla="*/ 0 w 2658750"/>
              <a:gd name="connsiteY1408" fmla="*/ 125193 h 1443742"/>
              <a:gd name="connsiteX1409" fmla="*/ 0 w 2658750"/>
              <a:gd name="connsiteY1409" fmla="*/ 122681 h 1443742"/>
              <a:gd name="connsiteX1410" fmla="*/ 0 w 2658750"/>
              <a:gd name="connsiteY1410" fmla="*/ 122353 h 1443742"/>
              <a:gd name="connsiteX1411" fmla="*/ 0 w 2658750"/>
              <a:gd name="connsiteY1411" fmla="*/ 119841 h 1443742"/>
              <a:gd name="connsiteX1412" fmla="*/ 0 w 2658750"/>
              <a:gd name="connsiteY1412" fmla="*/ 117936 h 1443742"/>
              <a:gd name="connsiteX1413" fmla="*/ 0 w 2658750"/>
              <a:gd name="connsiteY1413" fmla="*/ 115136 h 1443742"/>
              <a:gd name="connsiteX1414" fmla="*/ 0 w 2658750"/>
              <a:gd name="connsiteY1414" fmla="*/ 115086 h 1443742"/>
              <a:gd name="connsiteX1415" fmla="*/ 0 w 2658750"/>
              <a:gd name="connsiteY1415" fmla="*/ 114277 h 1443742"/>
              <a:gd name="connsiteX1416" fmla="*/ 0 w 2658750"/>
              <a:gd name="connsiteY1416" fmla="*/ 114227 h 1443742"/>
              <a:gd name="connsiteX1417" fmla="*/ 0 w 2658750"/>
              <a:gd name="connsiteY1417" fmla="*/ 111437 h 1443742"/>
              <a:gd name="connsiteX1418" fmla="*/ 0 w 2658750"/>
              <a:gd name="connsiteY1418" fmla="*/ 111387 h 1443742"/>
              <a:gd name="connsiteX1419" fmla="*/ 0 w 2658750"/>
              <a:gd name="connsiteY1419" fmla="*/ 107020 h 1443742"/>
              <a:gd name="connsiteX1420" fmla="*/ 0 w 2658750"/>
              <a:gd name="connsiteY1420" fmla="*/ 106970 h 1443742"/>
              <a:gd name="connsiteX1421" fmla="*/ 0 w 2658750"/>
              <a:gd name="connsiteY1421" fmla="*/ 104573 h 1443742"/>
              <a:gd name="connsiteX1422" fmla="*/ 0 w 2658750"/>
              <a:gd name="connsiteY1422" fmla="*/ 104523 h 1443742"/>
              <a:gd name="connsiteX1423" fmla="*/ 0 w 2658750"/>
              <a:gd name="connsiteY1423" fmla="*/ 104170 h 1443742"/>
              <a:gd name="connsiteX1424" fmla="*/ 0 w 2658750"/>
              <a:gd name="connsiteY1424" fmla="*/ 103744 h 1443742"/>
              <a:gd name="connsiteX1425" fmla="*/ 0 w 2658750"/>
              <a:gd name="connsiteY1425" fmla="*/ 103694 h 1443742"/>
              <a:gd name="connsiteX1426" fmla="*/ 0 w 2658750"/>
              <a:gd name="connsiteY1426" fmla="*/ 100156 h 1443742"/>
              <a:gd name="connsiteX1427" fmla="*/ 0 w 2658750"/>
              <a:gd name="connsiteY1427" fmla="*/ 100106 h 1443742"/>
              <a:gd name="connsiteX1428" fmla="*/ 0 w 2658750"/>
              <a:gd name="connsiteY1428" fmla="*/ 97316 h 1443742"/>
              <a:gd name="connsiteX1429" fmla="*/ 0 w 2658750"/>
              <a:gd name="connsiteY1429" fmla="*/ 97306 h 1443742"/>
              <a:gd name="connsiteX1430" fmla="*/ 0 w 2658750"/>
              <a:gd name="connsiteY1430" fmla="*/ 97266 h 1443742"/>
              <a:gd name="connsiteX1431" fmla="*/ 0 w 2658750"/>
              <a:gd name="connsiteY1431" fmla="*/ 96477 h 1443742"/>
              <a:gd name="connsiteX1432" fmla="*/ 0 w 2658750"/>
              <a:gd name="connsiteY1432" fmla="*/ 93607 h 1443742"/>
              <a:gd name="connsiteX1433" fmla="*/ 0 w 2658750"/>
              <a:gd name="connsiteY1433" fmla="*/ 92778 h 1443742"/>
              <a:gd name="connsiteX1434" fmla="*/ 0 w 2658750"/>
              <a:gd name="connsiteY1434" fmla="*/ 92561 h 1443742"/>
              <a:gd name="connsiteX1435" fmla="*/ 0 w 2658750"/>
              <a:gd name="connsiteY1435" fmla="*/ 90049 h 1443742"/>
              <a:gd name="connsiteX1436" fmla="*/ 0 w 2658750"/>
              <a:gd name="connsiteY1436" fmla="*/ 89190 h 1443742"/>
              <a:gd name="connsiteX1437" fmla="*/ 0 w 2658750"/>
              <a:gd name="connsiteY1437" fmla="*/ 86350 h 1443742"/>
              <a:gd name="connsiteX1438" fmla="*/ 0 w 2658750"/>
              <a:gd name="connsiteY1438" fmla="*/ 85914 h 1443742"/>
              <a:gd name="connsiteX1439" fmla="*/ 0 w 2658750"/>
              <a:gd name="connsiteY1439" fmla="*/ 81645 h 1443742"/>
              <a:gd name="connsiteX1440" fmla="*/ 0 w 2658750"/>
              <a:gd name="connsiteY1440" fmla="*/ 81595 h 1443742"/>
              <a:gd name="connsiteX1441" fmla="*/ 0 w 2658750"/>
              <a:gd name="connsiteY1441" fmla="*/ 79486 h 1443742"/>
              <a:gd name="connsiteX1442" fmla="*/ 0 w 2658750"/>
              <a:gd name="connsiteY1442" fmla="*/ 78657 h 1443742"/>
              <a:gd name="connsiteX1443" fmla="*/ 0 w 2658750"/>
              <a:gd name="connsiteY1443" fmla="*/ 74781 h 1443742"/>
              <a:gd name="connsiteX1444" fmla="*/ 0 w 2658750"/>
              <a:gd name="connsiteY1444" fmla="*/ 74731 h 1443742"/>
              <a:gd name="connsiteX1445" fmla="*/ 0 w 2658750"/>
              <a:gd name="connsiteY1445" fmla="*/ 73952 h 1443742"/>
              <a:gd name="connsiteX1446" fmla="*/ 0 w 2658750"/>
              <a:gd name="connsiteY1446" fmla="*/ 73902 h 1443742"/>
              <a:gd name="connsiteX1447" fmla="*/ 0 w 2658750"/>
              <a:gd name="connsiteY1447" fmla="*/ 67524 h 1443742"/>
              <a:gd name="connsiteX1448" fmla="*/ 0 w 2658750"/>
              <a:gd name="connsiteY1448" fmla="*/ 67474 h 1443742"/>
              <a:gd name="connsiteX1449" fmla="*/ 0 w 2658750"/>
              <a:gd name="connsiteY1449" fmla="*/ 66694 h 1443742"/>
              <a:gd name="connsiteX1450" fmla="*/ 0 w 2658750"/>
              <a:gd name="connsiteY1450" fmla="*/ 63815 h 1443742"/>
              <a:gd name="connsiteX1451" fmla="*/ 0 w 2658750"/>
              <a:gd name="connsiteY1451" fmla="*/ 62986 h 1443742"/>
              <a:gd name="connsiteX1452" fmla="*/ 0 w 2658750"/>
              <a:gd name="connsiteY1452" fmla="*/ 62771 h 1443742"/>
              <a:gd name="connsiteX1453" fmla="*/ 0 w 2658750"/>
              <a:gd name="connsiteY1453" fmla="*/ 56558 h 1443742"/>
              <a:gd name="connsiteX1454" fmla="*/ 0 w 2658750"/>
              <a:gd name="connsiteY1454" fmla="*/ 56122 h 1443742"/>
              <a:gd name="connsiteX1455" fmla="*/ 0 w 2658750"/>
              <a:gd name="connsiteY1455" fmla="*/ 56004 h 1443742"/>
              <a:gd name="connsiteX1456" fmla="*/ 0 w 2658750"/>
              <a:gd name="connsiteY1456" fmla="*/ 55954 h 1443742"/>
              <a:gd name="connsiteX1457" fmla="*/ 0 w 2658750"/>
              <a:gd name="connsiteY1457" fmla="*/ 55778 h 1443742"/>
              <a:gd name="connsiteX1458" fmla="*/ 0 w 2658750"/>
              <a:gd name="connsiteY1458" fmla="*/ 55728 h 1443742"/>
              <a:gd name="connsiteX1459" fmla="*/ 0 w 2658750"/>
              <a:gd name="connsiteY1459" fmla="*/ 53282 h 1443742"/>
              <a:gd name="connsiteX1460" fmla="*/ 0 w 2658750"/>
              <a:gd name="connsiteY1460" fmla="*/ 49694 h 1443742"/>
              <a:gd name="connsiteX1461" fmla="*/ 0 w 2658750"/>
              <a:gd name="connsiteY1461" fmla="*/ 48914 h 1443742"/>
              <a:gd name="connsiteX1462" fmla="*/ 0 w 2658750"/>
              <a:gd name="connsiteY1462" fmla="*/ 48865 h 1443742"/>
              <a:gd name="connsiteX1463" fmla="*/ 0 w 2658750"/>
              <a:gd name="connsiteY1463" fmla="*/ 48864 h 1443742"/>
              <a:gd name="connsiteX1464" fmla="*/ 0 w 2658750"/>
              <a:gd name="connsiteY1464" fmla="*/ 48085 h 1443742"/>
              <a:gd name="connsiteX1465" fmla="*/ 0 w 2658750"/>
              <a:gd name="connsiteY1465" fmla="*/ 48035 h 1443742"/>
              <a:gd name="connsiteX1466" fmla="*/ 0 w 2658750"/>
              <a:gd name="connsiteY1466" fmla="*/ 45038 h 1443742"/>
              <a:gd name="connsiteX1467" fmla="*/ 0 w 2658750"/>
              <a:gd name="connsiteY1467" fmla="*/ 41657 h 1443742"/>
              <a:gd name="connsiteX1468" fmla="*/ 0 w 2658750"/>
              <a:gd name="connsiteY1468" fmla="*/ 41607 h 1443742"/>
              <a:gd name="connsiteX1469" fmla="*/ 0 w 2658750"/>
              <a:gd name="connsiteY1469" fmla="*/ 38174 h 1443742"/>
              <a:gd name="connsiteX1470" fmla="*/ 0 w 2658750"/>
              <a:gd name="connsiteY1470" fmla="*/ 37948 h 1443742"/>
              <a:gd name="connsiteX1471" fmla="*/ 0 w 2658750"/>
              <a:gd name="connsiteY1471" fmla="*/ 37119 h 1443742"/>
              <a:gd name="connsiteX1472" fmla="*/ 0 w 2658750"/>
              <a:gd name="connsiteY1472" fmla="*/ 33429 h 1443742"/>
              <a:gd name="connsiteX1473" fmla="*/ 0 w 2658750"/>
              <a:gd name="connsiteY1473" fmla="*/ 33203 h 1443742"/>
              <a:gd name="connsiteX1474" fmla="*/ 0 w 2658750"/>
              <a:gd name="connsiteY1474" fmla="*/ 30917 h 1443742"/>
              <a:gd name="connsiteX1475" fmla="*/ 0 w 2658750"/>
              <a:gd name="connsiteY1475" fmla="*/ 30691 h 1443742"/>
              <a:gd name="connsiteX1476" fmla="*/ 0 w 2658750"/>
              <a:gd name="connsiteY1476" fmla="*/ 30255 h 1443742"/>
              <a:gd name="connsiteX1477" fmla="*/ 0 w 2658750"/>
              <a:gd name="connsiteY1477" fmla="*/ 27415 h 1443742"/>
              <a:gd name="connsiteX1478" fmla="*/ 0 w 2658750"/>
              <a:gd name="connsiteY1478" fmla="*/ 26339 h 1443742"/>
              <a:gd name="connsiteX1479" fmla="*/ 0 w 2658750"/>
              <a:gd name="connsiteY1479" fmla="*/ 25510 h 1443742"/>
              <a:gd name="connsiteX1480" fmla="*/ 0 w 2658750"/>
              <a:gd name="connsiteY1480" fmla="*/ 23827 h 1443742"/>
              <a:gd name="connsiteX1481" fmla="*/ 0 w 2658750"/>
              <a:gd name="connsiteY1481" fmla="*/ 22998 h 1443742"/>
              <a:gd name="connsiteX1482" fmla="*/ 0 w 2658750"/>
              <a:gd name="connsiteY1482" fmla="*/ 22513 h 1443742"/>
              <a:gd name="connsiteX1483" fmla="*/ 0 w 2658750"/>
              <a:gd name="connsiteY1483" fmla="*/ 22463 h 1443742"/>
              <a:gd name="connsiteX1484" fmla="*/ 0 w 2658750"/>
              <a:gd name="connsiteY1484" fmla="*/ 19082 h 1443742"/>
              <a:gd name="connsiteX1485" fmla="*/ 0 w 2658750"/>
              <a:gd name="connsiteY1485" fmla="*/ 15649 h 1443742"/>
              <a:gd name="connsiteX1486" fmla="*/ 0 w 2658750"/>
              <a:gd name="connsiteY1486" fmla="*/ 15599 h 1443742"/>
              <a:gd name="connsiteX1487" fmla="*/ 0 w 2658750"/>
              <a:gd name="connsiteY1487" fmla="*/ 15423 h 1443742"/>
              <a:gd name="connsiteX1488" fmla="*/ 0 w 2658750"/>
              <a:gd name="connsiteY1488" fmla="*/ 15373 h 1443742"/>
              <a:gd name="connsiteX1489" fmla="*/ 0 w 2658750"/>
              <a:gd name="connsiteY1489" fmla="*/ 14594 h 1443742"/>
              <a:gd name="connsiteX1490" fmla="*/ 0 w 2658750"/>
              <a:gd name="connsiteY1490" fmla="*/ 14544 h 1443742"/>
              <a:gd name="connsiteX1491" fmla="*/ 0 w 2658750"/>
              <a:gd name="connsiteY1491" fmla="*/ 8392 h 1443742"/>
              <a:gd name="connsiteX1492" fmla="*/ 0 w 2658750"/>
              <a:gd name="connsiteY1492" fmla="*/ 8342 h 1443742"/>
              <a:gd name="connsiteX1493" fmla="*/ 0 w 2658750"/>
              <a:gd name="connsiteY1493" fmla="*/ 8166 h 1443742"/>
              <a:gd name="connsiteX1494" fmla="*/ 0 w 2658750"/>
              <a:gd name="connsiteY1494" fmla="*/ 8116 h 1443742"/>
              <a:gd name="connsiteX1495" fmla="*/ 0 w 2658750"/>
              <a:gd name="connsiteY1495" fmla="*/ 7730 h 1443742"/>
              <a:gd name="connsiteX1496" fmla="*/ 0 w 2658750"/>
              <a:gd name="connsiteY1496" fmla="*/ 7680 h 1443742"/>
              <a:gd name="connsiteX1497" fmla="*/ 0 w 2658750"/>
              <a:gd name="connsiteY1497" fmla="*/ 7562 h 1443742"/>
              <a:gd name="connsiteX1498" fmla="*/ 0 w 2658750"/>
              <a:gd name="connsiteY1498" fmla="*/ 4890 h 1443742"/>
              <a:gd name="connsiteX1499" fmla="*/ 0 w 2658750"/>
              <a:gd name="connsiteY1499" fmla="*/ 4840 h 1443742"/>
              <a:gd name="connsiteX1500" fmla="*/ 0 w 2658750"/>
              <a:gd name="connsiteY1500" fmla="*/ 4683 h 1443742"/>
              <a:gd name="connsiteX1501" fmla="*/ 0 w 2658750"/>
              <a:gd name="connsiteY1501" fmla="*/ 3639 h 1443742"/>
              <a:gd name="connsiteX1502" fmla="*/ 0 w 2658750"/>
              <a:gd name="connsiteY1502" fmla="*/ 1302 h 1443742"/>
              <a:gd name="connsiteX1503" fmla="*/ 0 w 2658750"/>
              <a:gd name="connsiteY1503" fmla="*/ 1252 h 1443742"/>
              <a:gd name="connsiteX1504" fmla="*/ 0 w 2658750"/>
              <a:gd name="connsiteY1504" fmla="*/ 473 h 1443742"/>
              <a:gd name="connsiteX1505" fmla="*/ 0 w 2658750"/>
              <a:gd name="connsiteY1505" fmla="*/ 423 h 1443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Lst>
            <a:rect l="l" t="t" r="r" b="b"/>
            <a:pathLst>
              <a:path w="2658750" h="1443742">
                <a:moveTo>
                  <a:pt x="0" y="0"/>
                </a:moveTo>
                <a:lnTo>
                  <a:pt x="651410" y="0"/>
                </a:lnTo>
                <a:lnTo>
                  <a:pt x="1289898" y="0"/>
                </a:lnTo>
                <a:lnTo>
                  <a:pt x="2658750" y="0"/>
                </a:lnTo>
                <a:lnTo>
                  <a:pt x="2658750" y="423"/>
                </a:lnTo>
                <a:lnTo>
                  <a:pt x="2658750" y="473"/>
                </a:lnTo>
                <a:lnTo>
                  <a:pt x="2658750" y="1252"/>
                </a:lnTo>
                <a:lnTo>
                  <a:pt x="2658750" y="1302"/>
                </a:lnTo>
                <a:lnTo>
                  <a:pt x="2658750" y="3639"/>
                </a:lnTo>
                <a:lnTo>
                  <a:pt x="2658750" y="4683"/>
                </a:lnTo>
                <a:lnTo>
                  <a:pt x="2658750" y="4840"/>
                </a:lnTo>
                <a:lnTo>
                  <a:pt x="2658750" y="4890"/>
                </a:lnTo>
                <a:lnTo>
                  <a:pt x="2658750" y="7562"/>
                </a:lnTo>
                <a:lnTo>
                  <a:pt x="2658750" y="7680"/>
                </a:lnTo>
                <a:lnTo>
                  <a:pt x="2658750" y="7730"/>
                </a:lnTo>
                <a:lnTo>
                  <a:pt x="2658750" y="8116"/>
                </a:lnTo>
                <a:lnTo>
                  <a:pt x="2658750" y="8166"/>
                </a:lnTo>
                <a:lnTo>
                  <a:pt x="2658750" y="8342"/>
                </a:lnTo>
                <a:lnTo>
                  <a:pt x="2658750" y="8392"/>
                </a:lnTo>
                <a:lnTo>
                  <a:pt x="2658750" y="14544"/>
                </a:lnTo>
                <a:lnTo>
                  <a:pt x="2658750" y="14594"/>
                </a:lnTo>
                <a:lnTo>
                  <a:pt x="2658750" y="15373"/>
                </a:lnTo>
                <a:lnTo>
                  <a:pt x="2658750" y="15423"/>
                </a:lnTo>
                <a:lnTo>
                  <a:pt x="2658750" y="15599"/>
                </a:lnTo>
                <a:lnTo>
                  <a:pt x="2658750" y="15649"/>
                </a:lnTo>
                <a:lnTo>
                  <a:pt x="2658750" y="19082"/>
                </a:lnTo>
                <a:lnTo>
                  <a:pt x="2658750" y="22463"/>
                </a:lnTo>
                <a:lnTo>
                  <a:pt x="2658750" y="22513"/>
                </a:lnTo>
                <a:lnTo>
                  <a:pt x="2658750" y="22998"/>
                </a:lnTo>
                <a:lnTo>
                  <a:pt x="2658750" y="23827"/>
                </a:lnTo>
                <a:lnTo>
                  <a:pt x="2658750" y="25510"/>
                </a:lnTo>
                <a:lnTo>
                  <a:pt x="2658750" y="26339"/>
                </a:lnTo>
                <a:lnTo>
                  <a:pt x="2658750" y="27415"/>
                </a:lnTo>
                <a:lnTo>
                  <a:pt x="2658750" y="30255"/>
                </a:lnTo>
                <a:lnTo>
                  <a:pt x="2658750" y="30691"/>
                </a:lnTo>
                <a:lnTo>
                  <a:pt x="2658750" y="30917"/>
                </a:lnTo>
                <a:lnTo>
                  <a:pt x="2658750" y="33203"/>
                </a:lnTo>
                <a:lnTo>
                  <a:pt x="2658750" y="33429"/>
                </a:lnTo>
                <a:lnTo>
                  <a:pt x="2658750" y="37119"/>
                </a:lnTo>
                <a:lnTo>
                  <a:pt x="2658750" y="37948"/>
                </a:lnTo>
                <a:lnTo>
                  <a:pt x="2658750" y="38174"/>
                </a:lnTo>
                <a:lnTo>
                  <a:pt x="2658750" y="41607"/>
                </a:lnTo>
                <a:lnTo>
                  <a:pt x="2658750" y="41657"/>
                </a:lnTo>
                <a:lnTo>
                  <a:pt x="2658750" y="45038"/>
                </a:lnTo>
                <a:lnTo>
                  <a:pt x="2658750" y="48035"/>
                </a:lnTo>
                <a:lnTo>
                  <a:pt x="2658750" y="48085"/>
                </a:lnTo>
                <a:lnTo>
                  <a:pt x="2658750" y="48864"/>
                </a:lnTo>
                <a:lnTo>
                  <a:pt x="2658750" y="48865"/>
                </a:lnTo>
                <a:lnTo>
                  <a:pt x="2658750" y="48914"/>
                </a:lnTo>
                <a:lnTo>
                  <a:pt x="2658750" y="49694"/>
                </a:lnTo>
                <a:lnTo>
                  <a:pt x="2658750" y="53282"/>
                </a:lnTo>
                <a:lnTo>
                  <a:pt x="2658750" y="55728"/>
                </a:lnTo>
                <a:lnTo>
                  <a:pt x="2658750" y="55778"/>
                </a:lnTo>
                <a:lnTo>
                  <a:pt x="2658750" y="55954"/>
                </a:lnTo>
                <a:lnTo>
                  <a:pt x="2658750" y="56004"/>
                </a:lnTo>
                <a:lnTo>
                  <a:pt x="2658750" y="56122"/>
                </a:lnTo>
                <a:lnTo>
                  <a:pt x="2658750" y="56558"/>
                </a:lnTo>
                <a:lnTo>
                  <a:pt x="2658750" y="62771"/>
                </a:lnTo>
                <a:lnTo>
                  <a:pt x="2658750" y="62986"/>
                </a:lnTo>
                <a:lnTo>
                  <a:pt x="2658750" y="63815"/>
                </a:lnTo>
                <a:lnTo>
                  <a:pt x="2658750" y="66694"/>
                </a:lnTo>
                <a:lnTo>
                  <a:pt x="2658750" y="67474"/>
                </a:lnTo>
                <a:lnTo>
                  <a:pt x="2658750" y="67524"/>
                </a:lnTo>
                <a:lnTo>
                  <a:pt x="2658750" y="73902"/>
                </a:lnTo>
                <a:lnTo>
                  <a:pt x="2658750" y="73952"/>
                </a:lnTo>
                <a:lnTo>
                  <a:pt x="2658750" y="74731"/>
                </a:lnTo>
                <a:lnTo>
                  <a:pt x="2658750" y="74781"/>
                </a:lnTo>
                <a:lnTo>
                  <a:pt x="2658750" y="78657"/>
                </a:lnTo>
                <a:lnTo>
                  <a:pt x="2658750" y="79486"/>
                </a:lnTo>
                <a:lnTo>
                  <a:pt x="2658750" y="81595"/>
                </a:lnTo>
                <a:lnTo>
                  <a:pt x="2658750" y="81645"/>
                </a:lnTo>
                <a:lnTo>
                  <a:pt x="2658750" y="85914"/>
                </a:lnTo>
                <a:lnTo>
                  <a:pt x="2658750" y="86350"/>
                </a:lnTo>
                <a:lnTo>
                  <a:pt x="2658750" y="89190"/>
                </a:lnTo>
                <a:lnTo>
                  <a:pt x="2658750" y="90049"/>
                </a:lnTo>
                <a:lnTo>
                  <a:pt x="2658750" y="92561"/>
                </a:lnTo>
                <a:lnTo>
                  <a:pt x="2658750" y="92778"/>
                </a:lnTo>
                <a:lnTo>
                  <a:pt x="2658750" y="93607"/>
                </a:lnTo>
                <a:lnTo>
                  <a:pt x="2658750" y="96477"/>
                </a:lnTo>
                <a:lnTo>
                  <a:pt x="2658750" y="97266"/>
                </a:lnTo>
                <a:lnTo>
                  <a:pt x="2658750" y="97306"/>
                </a:lnTo>
                <a:lnTo>
                  <a:pt x="2658750" y="97316"/>
                </a:lnTo>
                <a:lnTo>
                  <a:pt x="2658750" y="100106"/>
                </a:lnTo>
                <a:lnTo>
                  <a:pt x="2658750" y="100156"/>
                </a:lnTo>
                <a:lnTo>
                  <a:pt x="2658750" y="103694"/>
                </a:lnTo>
                <a:lnTo>
                  <a:pt x="2658750" y="103744"/>
                </a:lnTo>
                <a:lnTo>
                  <a:pt x="2658750" y="104170"/>
                </a:lnTo>
                <a:lnTo>
                  <a:pt x="2658750" y="104523"/>
                </a:lnTo>
                <a:lnTo>
                  <a:pt x="2658750" y="104573"/>
                </a:lnTo>
                <a:lnTo>
                  <a:pt x="2658750" y="106970"/>
                </a:lnTo>
                <a:lnTo>
                  <a:pt x="2658750" y="107020"/>
                </a:lnTo>
                <a:lnTo>
                  <a:pt x="2658750" y="111387"/>
                </a:lnTo>
                <a:lnTo>
                  <a:pt x="2658750" y="111437"/>
                </a:lnTo>
                <a:lnTo>
                  <a:pt x="2658750" y="114227"/>
                </a:lnTo>
                <a:lnTo>
                  <a:pt x="2658750" y="114277"/>
                </a:lnTo>
                <a:lnTo>
                  <a:pt x="2658750" y="115086"/>
                </a:lnTo>
                <a:lnTo>
                  <a:pt x="2658750" y="115136"/>
                </a:lnTo>
                <a:lnTo>
                  <a:pt x="2658750" y="117936"/>
                </a:lnTo>
                <a:lnTo>
                  <a:pt x="2658750" y="119841"/>
                </a:lnTo>
                <a:lnTo>
                  <a:pt x="2658750" y="122353"/>
                </a:lnTo>
                <a:lnTo>
                  <a:pt x="2658750" y="122681"/>
                </a:lnTo>
                <a:lnTo>
                  <a:pt x="2658750" y="125193"/>
                </a:lnTo>
                <a:lnTo>
                  <a:pt x="2658750" y="126269"/>
                </a:lnTo>
                <a:lnTo>
                  <a:pt x="2658750" y="127098"/>
                </a:lnTo>
                <a:lnTo>
                  <a:pt x="2658750" y="129545"/>
                </a:lnTo>
                <a:lnTo>
                  <a:pt x="2658750" y="132057"/>
                </a:lnTo>
                <a:lnTo>
                  <a:pt x="2658750" y="133962"/>
                </a:lnTo>
                <a:lnTo>
                  <a:pt x="2658750" y="136802"/>
                </a:lnTo>
                <a:lnTo>
                  <a:pt x="2658750" y="137789"/>
                </a:lnTo>
                <a:lnTo>
                  <a:pt x="2658750" y="140461"/>
                </a:lnTo>
                <a:lnTo>
                  <a:pt x="2658750" y="140511"/>
                </a:lnTo>
                <a:lnTo>
                  <a:pt x="2658750" y="144878"/>
                </a:lnTo>
                <a:lnTo>
                  <a:pt x="2658750" y="144928"/>
                </a:lnTo>
                <a:lnTo>
                  <a:pt x="2658750" y="145046"/>
                </a:lnTo>
                <a:lnTo>
                  <a:pt x="2658750" y="145708"/>
                </a:lnTo>
                <a:lnTo>
                  <a:pt x="2658750" y="147718"/>
                </a:lnTo>
                <a:lnTo>
                  <a:pt x="2658750" y="147768"/>
                </a:lnTo>
                <a:lnTo>
                  <a:pt x="2658750" y="148548"/>
                </a:lnTo>
                <a:lnTo>
                  <a:pt x="2658750" y="151910"/>
                </a:lnTo>
                <a:lnTo>
                  <a:pt x="2658750" y="152136"/>
                </a:lnTo>
                <a:lnTo>
                  <a:pt x="2658750" y="152965"/>
                </a:lnTo>
                <a:lnTo>
                  <a:pt x="2658750" y="154582"/>
                </a:lnTo>
                <a:lnTo>
                  <a:pt x="2658750" y="154632"/>
                </a:lnTo>
                <a:lnTo>
                  <a:pt x="2658750" y="155412"/>
                </a:lnTo>
                <a:lnTo>
                  <a:pt x="2658750" y="159829"/>
                </a:lnTo>
                <a:lnTo>
                  <a:pt x="2658750" y="161625"/>
                </a:lnTo>
                <a:lnTo>
                  <a:pt x="2658750" y="162669"/>
                </a:lnTo>
                <a:lnTo>
                  <a:pt x="2658750" y="162826"/>
                </a:lnTo>
                <a:lnTo>
                  <a:pt x="2658750" y="162876"/>
                </a:lnTo>
                <a:lnTo>
                  <a:pt x="2658750" y="165548"/>
                </a:lnTo>
                <a:lnTo>
                  <a:pt x="2658750" y="166328"/>
                </a:lnTo>
                <a:lnTo>
                  <a:pt x="2658750" y="166378"/>
                </a:lnTo>
                <a:lnTo>
                  <a:pt x="2658750" y="170745"/>
                </a:lnTo>
                <a:lnTo>
                  <a:pt x="2658750" y="170795"/>
                </a:lnTo>
                <a:lnTo>
                  <a:pt x="2658750" y="173585"/>
                </a:lnTo>
                <a:lnTo>
                  <a:pt x="2658750" y="173635"/>
                </a:lnTo>
                <a:lnTo>
                  <a:pt x="2658750" y="178340"/>
                </a:lnTo>
                <a:lnTo>
                  <a:pt x="2658750" y="180449"/>
                </a:lnTo>
                <a:lnTo>
                  <a:pt x="2658750" y="180499"/>
                </a:lnTo>
                <a:lnTo>
                  <a:pt x="2658750" y="185204"/>
                </a:lnTo>
                <a:lnTo>
                  <a:pt x="2658750" y="185401"/>
                </a:lnTo>
                <a:lnTo>
                  <a:pt x="2658750" y="188903"/>
                </a:lnTo>
                <a:lnTo>
                  <a:pt x="2658750" y="191415"/>
                </a:lnTo>
                <a:lnTo>
                  <a:pt x="2658750" y="192461"/>
                </a:lnTo>
                <a:lnTo>
                  <a:pt x="2658750" y="193320"/>
                </a:lnTo>
                <a:lnTo>
                  <a:pt x="2658750" y="196120"/>
                </a:lnTo>
                <a:lnTo>
                  <a:pt x="2658750" y="196160"/>
                </a:lnTo>
                <a:lnTo>
                  <a:pt x="2658750" y="196170"/>
                </a:lnTo>
                <a:lnTo>
                  <a:pt x="2658750" y="203024"/>
                </a:lnTo>
                <a:lnTo>
                  <a:pt x="2658750" y="203377"/>
                </a:lnTo>
                <a:lnTo>
                  <a:pt x="2658750" y="203427"/>
                </a:lnTo>
                <a:lnTo>
                  <a:pt x="2658750" y="210241"/>
                </a:lnTo>
                <a:lnTo>
                  <a:pt x="2658750" y="210291"/>
                </a:lnTo>
                <a:lnTo>
                  <a:pt x="2658750" y="211268"/>
                </a:lnTo>
                <a:lnTo>
                  <a:pt x="2658750" y="213940"/>
                </a:lnTo>
                <a:lnTo>
                  <a:pt x="2658750" y="213990"/>
                </a:lnTo>
                <a:lnTo>
                  <a:pt x="2658750" y="218695"/>
                </a:lnTo>
                <a:lnTo>
                  <a:pt x="2658750" y="221207"/>
                </a:lnTo>
                <a:lnTo>
                  <a:pt x="2658750" y="225952"/>
                </a:lnTo>
                <a:lnTo>
                  <a:pt x="2658750" y="232816"/>
                </a:lnTo>
                <a:lnTo>
                  <a:pt x="2658750" y="236643"/>
                </a:lnTo>
                <a:lnTo>
                  <a:pt x="2658750" y="237472"/>
                </a:lnTo>
                <a:lnTo>
                  <a:pt x="2658750" y="241060"/>
                </a:lnTo>
                <a:lnTo>
                  <a:pt x="2658750" y="243732"/>
                </a:lnTo>
                <a:lnTo>
                  <a:pt x="2658750" y="243782"/>
                </a:lnTo>
                <a:lnTo>
                  <a:pt x="2658750" y="243900"/>
                </a:lnTo>
                <a:lnTo>
                  <a:pt x="2658750" y="244336"/>
                </a:lnTo>
                <a:lnTo>
                  <a:pt x="2658750" y="244562"/>
                </a:lnTo>
                <a:lnTo>
                  <a:pt x="2658750" y="250764"/>
                </a:lnTo>
                <a:lnTo>
                  <a:pt x="2658750" y="251593"/>
                </a:lnTo>
                <a:lnTo>
                  <a:pt x="2658750" y="251819"/>
                </a:lnTo>
                <a:lnTo>
                  <a:pt x="2658750" y="255252"/>
                </a:lnTo>
                <a:lnTo>
                  <a:pt x="2658750" y="255302"/>
                </a:lnTo>
                <a:lnTo>
                  <a:pt x="2658750" y="258683"/>
                </a:lnTo>
                <a:lnTo>
                  <a:pt x="2658750" y="261680"/>
                </a:lnTo>
                <a:lnTo>
                  <a:pt x="2658750" y="261730"/>
                </a:lnTo>
                <a:lnTo>
                  <a:pt x="2658750" y="262509"/>
                </a:lnTo>
                <a:lnTo>
                  <a:pt x="2658750" y="262559"/>
                </a:lnTo>
                <a:lnTo>
                  <a:pt x="2658750" y="269373"/>
                </a:lnTo>
                <a:lnTo>
                  <a:pt x="2658750" y="269423"/>
                </a:lnTo>
                <a:lnTo>
                  <a:pt x="2658750" y="269599"/>
                </a:lnTo>
                <a:lnTo>
                  <a:pt x="2658750" y="269649"/>
                </a:lnTo>
                <a:lnTo>
                  <a:pt x="2658750" y="277827"/>
                </a:lnTo>
                <a:lnTo>
                  <a:pt x="2658750" y="280339"/>
                </a:lnTo>
                <a:lnTo>
                  <a:pt x="2658750" y="283989"/>
                </a:lnTo>
                <a:lnTo>
                  <a:pt x="2658750" y="284255"/>
                </a:lnTo>
                <a:lnTo>
                  <a:pt x="2658750" y="284370"/>
                </a:lnTo>
                <a:lnTo>
                  <a:pt x="2658750" y="285084"/>
                </a:lnTo>
                <a:lnTo>
                  <a:pt x="2658750" y="285199"/>
                </a:lnTo>
                <a:lnTo>
                  <a:pt x="2658750" y="286275"/>
                </a:lnTo>
                <a:lnTo>
                  <a:pt x="2658750" y="287536"/>
                </a:lnTo>
                <a:lnTo>
                  <a:pt x="2658750" y="287586"/>
                </a:lnTo>
                <a:lnTo>
                  <a:pt x="2658750" y="288580"/>
                </a:lnTo>
                <a:lnTo>
                  <a:pt x="2658750" y="288630"/>
                </a:lnTo>
                <a:lnTo>
                  <a:pt x="2658750" y="288787"/>
                </a:lnTo>
                <a:lnTo>
                  <a:pt x="2658750" y="289115"/>
                </a:lnTo>
                <a:lnTo>
                  <a:pt x="2658750" y="291627"/>
                </a:lnTo>
                <a:lnTo>
                  <a:pt x="2658750" y="291948"/>
                </a:lnTo>
                <a:lnTo>
                  <a:pt x="2658750" y="292063"/>
                </a:lnTo>
                <a:lnTo>
                  <a:pt x="2658750" y="292174"/>
                </a:lnTo>
                <a:lnTo>
                  <a:pt x="2658750" y="292289"/>
                </a:lnTo>
                <a:lnTo>
                  <a:pt x="2658750" y="293532"/>
                </a:lnTo>
                <a:lnTo>
                  <a:pt x="2658750" y="295979"/>
                </a:lnTo>
                <a:lnTo>
                  <a:pt x="2658750" y="296808"/>
                </a:lnTo>
                <a:lnTo>
                  <a:pt x="2658750" y="297034"/>
                </a:lnTo>
                <a:lnTo>
                  <a:pt x="2658750" y="298491"/>
                </a:lnTo>
                <a:lnTo>
                  <a:pt x="2658750" y="299320"/>
                </a:lnTo>
                <a:lnTo>
                  <a:pt x="2658750" y="299546"/>
                </a:lnTo>
                <a:lnTo>
                  <a:pt x="2658750" y="300396"/>
                </a:lnTo>
                <a:lnTo>
                  <a:pt x="2658750" y="302864"/>
                </a:lnTo>
                <a:lnTo>
                  <a:pt x="2658750" y="302914"/>
                </a:lnTo>
                <a:lnTo>
                  <a:pt x="2658750" y="303236"/>
                </a:lnTo>
                <a:lnTo>
                  <a:pt x="2658750" y="303694"/>
                </a:lnTo>
                <a:lnTo>
                  <a:pt x="2658750" y="303898"/>
                </a:lnTo>
                <a:lnTo>
                  <a:pt x="2658750" y="306410"/>
                </a:lnTo>
                <a:lnTo>
                  <a:pt x="2658750" y="306895"/>
                </a:lnTo>
                <a:lnTo>
                  <a:pt x="2658750" y="306945"/>
                </a:lnTo>
                <a:lnTo>
                  <a:pt x="2658750" y="307724"/>
                </a:lnTo>
                <a:lnTo>
                  <a:pt x="2658750" y="307774"/>
                </a:lnTo>
                <a:lnTo>
                  <a:pt x="2658750" y="310111"/>
                </a:lnTo>
                <a:lnTo>
                  <a:pt x="2658750" y="310122"/>
                </a:lnTo>
                <a:lnTo>
                  <a:pt x="2658750" y="310951"/>
                </a:lnTo>
                <a:lnTo>
                  <a:pt x="2658750" y="311155"/>
                </a:lnTo>
                <a:lnTo>
                  <a:pt x="2658750" y="311312"/>
                </a:lnTo>
                <a:lnTo>
                  <a:pt x="2658750" y="311362"/>
                </a:lnTo>
                <a:lnTo>
                  <a:pt x="2658750" y="312142"/>
                </a:lnTo>
                <a:lnTo>
                  <a:pt x="2658750" y="314152"/>
                </a:lnTo>
                <a:lnTo>
                  <a:pt x="2658750" y="314202"/>
                </a:lnTo>
                <a:lnTo>
                  <a:pt x="2658750" y="314588"/>
                </a:lnTo>
                <a:lnTo>
                  <a:pt x="2658750" y="314638"/>
                </a:lnTo>
                <a:lnTo>
                  <a:pt x="2658750" y="314814"/>
                </a:lnTo>
                <a:lnTo>
                  <a:pt x="2658750" y="314864"/>
                </a:lnTo>
                <a:lnTo>
                  <a:pt x="2658750" y="314982"/>
                </a:lnTo>
                <a:lnTo>
                  <a:pt x="2658750" y="317815"/>
                </a:lnTo>
                <a:lnTo>
                  <a:pt x="2658750" y="319399"/>
                </a:lnTo>
                <a:lnTo>
                  <a:pt x="2658750" y="321016"/>
                </a:lnTo>
                <a:lnTo>
                  <a:pt x="2658750" y="321066"/>
                </a:lnTo>
                <a:lnTo>
                  <a:pt x="2658750" y="321631"/>
                </a:lnTo>
                <a:lnTo>
                  <a:pt x="2658750" y="321845"/>
                </a:lnTo>
                <a:lnTo>
                  <a:pt x="2658750" y="321846"/>
                </a:lnTo>
                <a:lnTo>
                  <a:pt x="2658750" y="321895"/>
                </a:lnTo>
                <a:lnTo>
                  <a:pt x="2658750" y="322071"/>
                </a:lnTo>
                <a:lnTo>
                  <a:pt x="2658750" y="322121"/>
                </a:lnTo>
                <a:lnTo>
                  <a:pt x="2658750" y="322675"/>
                </a:lnTo>
                <a:lnTo>
                  <a:pt x="2658750" y="325554"/>
                </a:lnTo>
                <a:lnTo>
                  <a:pt x="2658750" y="326263"/>
                </a:lnTo>
                <a:lnTo>
                  <a:pt x="2658750" y="328731"/>
                </a:lnTo>
                <a:lnTo>
                  <a:pt x="2658750" y="328781"/>
                </a:lnTo>
                <a:lnTo>
                  <a:pt x="2658750" y="328888"/>
                </a:lnTo>
                <a:lnTo>
                  <a:pt x="2658750" y="328935"/>
                </a:lnTo>
                <a:lnTo>
                  <a:pt x="2658750" y="328985"/>
                </a:lnTo>
                <a:lnTo>
                  <a:pt x="2658750" y="329103"/>
                </a:lnTo>
                <a:lnTo>
                  <a:pt x="2658750" y="331982"/>
                </a:lnTo>
                <a:lnTo>
                  <a:pt x="2658750" y="332762"/>
                </a:lnTo>
                <a:lnTo>
                  <a:pt x="2658750" y="332811"/>
                </a:lnTo>
                <a:lnTo>
                  <a:pt x="2658750" y="332812"/>
                </a:lnTo>
                <a:lnTo>
                  <a:pt x="2658750" y="333486"/>
                </a:lnTo>
                <a:lnTo>
                  <a:pt x="2658750" y="333591"/>
                </a:lnTo>
                <a:lnTo>
                  <a:pt x="2658750" y="333641"/>
                </a:lnTo>
                <a:lnTo>
                  <a:pt x="2658750" y="335752"/>
                </a:lnTo>
                <a:lnTo>
                  <a:pt x="2658750" y="335978"/>
                </a:lnTo>
                <a:lnTo>
                  <a:pt x="2658750" y="336326"/>
                </a:lnTo>
                <a:lnTo>
                  <a:pt x="2658750" y="337179"/>
                </a:lnTo>
                <a:lnTo>
                  <a:pt x="2658750" y="337229"/>
                </a:lnTo>
                <a:lnTo>
                  <a:pt x="2658750" y="338046"/>
                </a:lnTo>
                <a:lnTo>
                  <a:pt x="2658750" y="339675"/>
                </a:lnTo>
                <a:lnTo>
                  <a:pt x="2658750" y="339901"/>
                </a:lnTo>
                <a:lnTo>
                  <a:pt x="2658750" y="339914"/>
                </a:lnTo>
                <a:lnTo>
                  <a:pt x="2658750" y="340019"/>
                </a:lnTo>
                <a:lnTo>
                  <a:pt x="2658750" y="340069"/>
                </a:lnTo>
                <a:lnTo>
                  <a:pt x="2658750" y="340158"/>
                </a:lnTo>
                <a:lnTo>
                  <a:pt x="2658750" y="340455"/>
                </a:lnTo>
                <a:lnTo>
                  <a:pt x="2658750" y="340505"/>
                </a:lnTo>
                <a:lnTo>
                  <a:pt x="2658750" y="340743"/>
                </a:lnTo>
                <a:lnTo>
                  <a:pt x="2658750" y="343190"/>
                </a:lnTo>
                <a:lnTo>
                  <a:pt x="2658750" y="344774"/>
                </a:lnTo>
                <a:lnTo>
                  <a:pt x="2658750" y="346668"/>
                </a:lnTo>
                <a:lnTo>
                  <a:pt x="2658750" y="346718"/>
                </a:lnTo>
                <a:lnTo>
                  <a:pt x="2658750" y="346883"/>
                </a:lnTo>
                <a:lnTo>
                  <a:pt x="2658750" y="346933"/>
                </a:lnTo>
                <a:lnTo>
                  <a:pt x="2658750" y="347607"/>
                </a:lnTo>
                <a:lnTo>
                  <a:pt x="2658750" y="347712"/>
                </a:lnTo>
                <a:lnTo>
                  <a:pt x="2658750" y="347762"/>
                </a:lnTo>
                <a:lnTo>
                  <a:pt x="2658750" y="350447"/>
                </a:lnTo>
                <a:lnTo>
                  <a:pt x="2658750" y="351306"/>
                </a:lnTo>
                <a:lnTo>
                  <a:pt x="2658750" y="351421"/>
                </a:lnTo>
                <a:lnTo>
                  <a:pt x="2658750" y="351638"/>
                </a:lnTo>
                <a:lnTo>
                  <a:pt x="2658750" y="352467"/>
                </a:lnTo>
                <a:lnTo>
                  <a:pt x="2658750" y="354106"/>
                </a:lnTo>
                <a:lnTo>
                  <a:pt x="2658750" y="354156"/>
                </a:lnTo>
                <a:lnTo>
                  <a:pt x="2658750" y="355337"/>
                </a:lnTo>
                <a:lnTo>
                  <a:pt x="2658750" y="356166"/>
                </a:lnTo>
                <a:lnTo>
                  <a:pt x="2658750" y="357849"/>
                </a:lnTo>
                <a:lnTo>
                  <a:pt x="2658750" y="358523"/>
                </a:lnTo>
                <a:lnTo>
                  <a:pt x="2658750" y="358573"/>
                </a:lnTo>
                <a:lnTo>
                  <a:pt x="2658750" y="358678"/>
                </a:lnTo>
                <a:lnTo>
                  <a:pt x="2658750" y="358895"/>
                </a:lnTo>
                <a:lnTo>
                  <a:pt x="2658750" y="359754"/>
                </a:lnTo>
                <a:lnTo>
                  <a:pt x="2658750" y="361363"/>
                </a:lnTo>
                <a:lnTo>
                  <a:pt x="2658750" y="361413"/>
                </a:lnTo>
                <a:lnTo>
                  <a:pt x="2658750" y="362554"/>
                </a:lnTo>
                <a:lnTo>
                  <a:pt x="2658750" y="362594"/>
                </a:lnTo>
                <a:lnTo>
                  <a:pt x="2658750" y="362604"/>
                </a:lnTo>
                <a:lnTo>
                  <a:pt x="2658750" y="363030"/>
                </a:lnTo>
                <a:lnTo>
                  <a:pt x="2658750" y="363383"/>
                </a:lnTo>
                <a:lnTo>
                  <a:pt x="2658750" y="363433"/>
                </a:lnTo>
                <a:lnTo>
                  <a:pt x="2658750" y="365542"/>
                </a:lnTo>
                <a:lnTo>
                  <a:pt x="2658750" y="368227"/>
                </a:lnTo>
                <a:lnTo>
                  <a:pt x="2658750" y="368277"/>
                </a:lnTo>
                <a:lnTo>
                  <a:pt x="2658750" y="369243"/>
                </a:lnTo>
                <a:lnTo>
                  <a:pt x="2658750" y="369458"/>
                </a:lnTo>
                <a:lnTo>
                  <a:pt x="2658750" y="369811"/>
                </a:lnTo>
                <a:lnTo>
                  <a:pt x="2658750" y="369861"/>
                </a:lnTo>
                <a:lnTo>
                  <a:pt x="2658750" y="370247"/>
                </a:lnTo>
                <a:lnTo>
                  <a:pt x="2658750" y="370287"/>
                </a:lnTo>
                <a:lnTo>
                  <a:pt x="2658750" y="370297"/>
                </a:lnTo>
                <a:lnTo>
                  <a:pt x="2658750" y="373087"/>
                </a:lnTo>
                <a:lnTo>
                  <a:pt x="2658750" y="373137"/>
                </a:lnTo>
                <a:lnTo>
                  <a:pt x="2658750" y="373946"/>
                </a:lnTo>
                <a:lnTo>
                  <a:pt x="2658750" y="373996"/>
                </a:lnTo>
                <a:lnTo>
                  <a:pt x="2658750" y="376675"/>
                </a:lnTo>
                <a:lnTo>
                  <a:pt x="2658750" y="376681"/>
                </a:lnTo>
                <a:lnTo>
                  <a:pt x="2658750" y="376725"/>
                </a:lnTo>
                <a:lnTo>
                  <a:pt x="2658750" y="377504"/>
                </a:lnTo>
                <a:lnTo>
                  <a:pt x="2658750" y="377554"/>
                </a:lnTo>
                <a:lnTo>
                  <a:pt x="2658750" y="379193"/>
                </a:lnTo>
                <a:lnTo>
                  <a:pt x="2658750" y="380374"/>
                </a:lnTo>
                <a:lnTo>
                  <a:pt x="2658750" y="380424"/>
                </a:lnTo>
                <a:lnTo>
                  <a:pt x="2658750" y="381098"/>
                </a:lnTo>
                <a:lnTo>
                  <a:pt x="2658750" y="381203"/>
                </a:lnTo>
                <a:lnTo>
                  <a:pt x="2658750" y="381213"/>
                </a:lnTo>
                <a:lnTo>
                  <a:pt x="2658750" y="381253"/>
                </a:lnTo>
                <a:lnTo>
                  <a:pt x="2658750" y="383938"/>
                </a:lnTo>
                <a:lnTo>
                  <a:pt x="2658750" y="384053"/>
                </a:lnTo>
                <a:lnTo>
                  <a:pt x="2658750" y="385129"/>
                </a:lnTo>
                <a:lnTo>
                  <a:pt x="2658750" y="385958"/>
                </a:lnTo>
                <a:lnTo>
                  <a:pt x="2658750" y="387641"/>
                </a:lnTo>
                <a:lnTo>
                  <a:pt x="2658750" y="388067"/>
                </a:lnTo>
                <a:lnTo>
                  <a:pt x="2658750" y="388117"/>
                </a:lnTo>
                <a:lnTo>
                  <a:pt x="2658750" y="388470"/>
                </a:lnTo>
                <a:lnTo>
                  <a:pt x="2658750" y="390802"/>
                </a:lnTo>
                <a:lnTo>
                  <a:pt x="2658750" y="390917"/>
                </a:lnTo>
                <a:lnTo>
                  <a:pt x="2658750" y="392386"/>
                </a:lnTo>
                <a:lnTo>
                  <a:pt x="2658750" y="392822"/>
                </a:lnTo>
                <a:lnTo>
                  <a:pt x="2658750" y="395110"/>
                </a:lnTo>
                <a:lnTo>
                  <a:pt x="2658750" y="395334"/>
                </a:lnTo>
                <a:lnTo>
                  <a:pt x="2658750" y="395662"/>
                </a:lnTo>
                <a:lnTo>
                  <a:pt x="2658750" y="398174"/>
                </a:lnTo>
                <a:lnTo>
                  <a:pt x="2658750" y="399033"/>
                </a:lnTo>
                <a:lnTo>
                  <a:pt x="2658750" y="399046"/>
                </a:lnTo>
                <a:lnTo>
                  <a:pt x="2658750" y="399250"/>
                </a:lnTo>
                <a:lnTo>
                  <a:pt x="2658750" y="400079"/>
                </a:lnTo>
                <a:lnTo>
                  <a:pt x="2658750" y="401718"/>
                </a:lnTo>
                <a:lnTo>
                  <a:pt x="2658750" y="401768"/>
                </a:lnTo>
                <a:lnTo>
                  <a:pt x="2658750" y="402548"/>
                </a:lnTo>
                <a:lnTo>
                  <a:pt x="2658750" y="403738"/>
                </a:lnTo>
                <a:lnTo>
                  <a:pt x="2658750" y="403788"/>
                </a:lnTo>
                <a:lnTo>
                  <a:pt x="2658750" y="403906"/>
                </a:lnTo>
                <a:lnTo>
                  <a:pt x="2658750" y="406578"/>
                </a:lnTo>
                <a:lnTo>
                  <a:pt x="2658750" y="406628"/>
                </a:lnTo>
                <a:lnTo>
                  <a:pt x="2658750" y="406965"/>
                </a:lnTo>
                <a:lnTo>
                  <a:pt x="2658750" y="409805"/>
                </a:lnTo>
                <a:lnTo>
                  <a:pt x="2658750" y="410166"/>
                </a:lnTo>
                <a:lnTo>
                  <a:pt x="2658750" y="410216"/>
                </a:lnTo>
                <a:lnTo>
                  <a:pt x="2658750" y="410770"/>
                </a:lnTo>
                <a:lnTo>
                  <a:pt x="2658750" y="410995"/>
                </a:lnTo>
                <a:lnTo>
                  <a:pt x="2658750" y="410996"/>
                </a:lnTo>
                <a:lnTo>
                  <a:pt x="2658750" y="411045"/>
                </a:lnTo>
                <a:lnTo>
                  <a:pt x="2658750" y="411825"/>
                </a:lnTo>
                <a:lnTo>
                  <a:pt x="2658750" y="413442"/>
                </a:lnTo>
                <a:lnTo>
                  <a:pt x="2658750" y="413492"/>
                </a:lnTo>
                <a:lnTo>
                  <a:pt x="2658750" y="416669"/>
                </a:lnTo>
                <a:lnTo>
                  <a:pt x="2658750" y="417859"/>
                </a:lnTo>
                <a:lnTo>
                  <a:pt x="2658750" y="417909"/>
                </a:lnTo>
                <a:lnTo>
                  <a:pt x="2658750" y="418027"/>
                </a:lnTo>
                <a:lnTo>
                  <a:pt x="2658750" y="418253"/>
                </a:lnTo>
                <a:lnTo>
                  <a:pt x="2658750" y="418689"/>
                </a:lnTo>
                <a:lnTo>
                  <a:pt x="2658750" y="420485"/>
                </a:lnTo>
                <a:lnTo>
                  <a:pt x="2658750" y="420699"/>
                </a:lnTo>
                <a:lnTo>
                  <a:pt x="2658750" y="420749"/>
                </a:lnTo>
                <a:lnTo>
                  <a:pt x="2658750" y="421529"/>
                </a:lnTo>
                <a:lnTo>
                  <a:pt x="2658750" y="421686"/>
                </a:lnTo>
                <a:lnTo>
                  <a:pt x="2658750" y="421736"/>
                </a:lnTo>
                <a:lnTo>
                  <a:pt x="2658750" y="424408"/>
                </a:lnTo>
                <a:lnTo>
                  <a:pt x="2658750" y="424902"/>
                </a:lnTo>
                <a:lnTo>
                  <a:pt x="2658750" y="425117"/>
                </a:lnTo>
                <a:lnTo>
                  <a:pt x="2658750" y="425946"/>
                </a:lnTo>
                <a:lnTo>
                  <a:pt x="2658750" y="427585"/>
                </a:lnTo>
                <a:lnTo>
                  <a:pt x="2658750" y="427635"/>
                </a:lnTo>
                <a:lnTo>
                  <a:pt x="2658750" y="427742"/>
                </a:lnTo>
                <a:lnTo>
                  <a:pt x="2658750" y="428825"/>
                </a:lnTo>
                <a:lnTo>
                  <a:pt x="2658750" y="428943"/>
                </a:lnTo>
                <a:lnTo>
                  <a:pt x="2658750" y="428993"/>
                </a:lnTo>
                <a:lnTo>
                  <a:pt x="2658750" y="429605"/>
                </a:lnTo>
                <a:lnTo>
                  <a:pt x="2658750" y="429655"/>
                </a:lnTo>
                <a:lnTo>
                  <a:pt x="2658750" y="431665"/>
                </a:lnTo>
                <a:lnTo>
                  <a:pt x="2658750" y="432340"/>
                </a:lnTo>
                <a:lnTo>
                  <a:pt x="2658750" y="432445"/>
                </a:lnTo>
                <a:lnTo>
                  <a:pt x="2658750" y="432495"/>
                </a:lnTo>
                <a:lnTo>
                  <a:pt x="2658750" y="434606"/>
                </a:lnTo>
                <a:lnTo>
                  <a:pt x="2658750" y="435807"/>
                </a:lnTo>
                <a:lnTo>
                  <a:pt x="2658750" y="435857"/>
                </a:lnTo>
                <a:lnTo>
                  <a:pt x="2658750" y="436033"/>
                </a:lnTo>
                <a:lnTo>
                  <a:pt x="2658750" y="436083"/>
                </a:lnTo>
                <a:lnTo>
                  <a:pt x="2658750" y="436862"/>
                </a:lnTo>
                <a:lnTo>
                  <a:pt x="2658750" y="436912"/>
                </a:lnTo>
                <a:lnTo>
                  <a:pt x="2658750" y="438529"/>
                </a:lnTo>
                <a:lnTo>
                  <a:pt x="2658750" y="439012"/>
                </a:lnTo>
                <a:lnTo>
                  <a:pt x="2658750" y="439309"/>
                </a:lnTo>
                <a:lnTo>
                  <a:pt x="2658750" y="439359"/>
                </a:lnTo>
                <a:lnTo>
                  <a:pt x="2658750" y="439597"/>
                </a:lnTo>
                <a:lnTo>
                  <a:pt x="2658750" y="443726"/>
                </a:lnTo>
                <a:lnTo>
                  <a:pt x="2658750" y="443776"/>
                </a:lnTo>
                <a:lnTo>
                  <a:pt x="2658750" y="444261"/>
                </a:lnTo>
                <a:lnTo>
                  <a:pt x="2658750" y="445522"/>
                </a:lnTo>
                <a:lnTo>
                  <a:pt x="2658750" y="445572"/>
                </a:lnTo>
                <a:lnTo>
                  <a:pt x="2658750" y="446461"/>
                </a:lnTo>
                <a:lnTo>
                  <a:pt x="2658750" y="446566"/>
                </a:lnTo>
                <a:lnTo>
                  <a:pt x="2658750" y="446616"/>
                </a:lnTo>
                <a:lnTo>
                  <a:pt x="2658750" y="446773"/>
                </a:lnTo>
                <a:lnTo>
                  <a:pt x="2658750" y="450160"/>
                </a:lnTo>
                <a:lnTo>
                  <a:pt x="2658750" y="450275"/>
                </a:lnTo>
                <a:lnTo>
                  <a:pt x="2658750" y="451321"/>
                </a:lnTo>
                <a:lnTo>
                  <a:pt x="2658750" y="451518"/>
                </a:lnTo>
                <a:lnTo>
                  <a:pt x="2658750" y="452180"/>
                </a:lnTo>
                <a:lnTo>
                  <a:pt x="2658750" y="454692"/>
                </a:lnTo>
                <a:lnTo>
                  <a:pt x="2658750" y="455020"/>
                </a:lnTo>
                <a:lnTo>
                  <a:pt x="2658750" y="457377"/>
                </a:lnTo>
                <a:lnTo>
                  <a:pt x="2658750" y="457427"/>
                </a:lnTo>
                <a:lnTo>
                  <a:pt x="2658750" y="457532"/>
                </a:lnTo>
                <a:lnTo>
                  <a:pt x="2658750" y="458382"/>
                </a:lnTo>
                <a:lnTo>
                  <a:pt x="2658750" y="458608"/>
                </a:lnTo>
                <a:lnTo>
                  <a:pt x="2658750" y="459437"/>
                </a:lnTo>
                <a:lnTo>
                  <a:pt x="2658750" y="461884"/>
                </a:lnTo>
                <a:lnTo>
                  <a:pt x="2658750" y="462237"/>
                </a:lnTo>
                <a:lnTo>
                  <a:pt x="2658750" y="462287"/>
                </a:lnTo>
                <a:lnTo>
                  <a:pt x="2658750" y="464396"/>
                </a:lnTo>
                <a:lnTo>
                  <a:pt x="2658750" y="466301"/>
                </a:lnTo>
                <a:lnTo>
                  <a:pt x="2658750" y="468097"/>
                </a:lnTo>
                <a:lnTo>
                  <a:pt x="2658750" y="469101"/>
                </a:lnTo>
                <a:lnTo>
                  <a:pt x="2658750" y="469141"/>
                </a:lnTo>
                <a:lnTo>
                  <a:pt x="2658750" y="469151"/>
                </a:lnTo>
                <a:lnTo>
                  <a:pt x="2658750" y="469298"/>
                </a:lnTo>
                <a:lnTo>
                  <a:pt x="2658750" y="469348"/>
                </a:lnTo>
                <a:lnTo>
                  <a:pt x="2658750" y="470128"/>
                </a:lnTo>
                <a:lnTo>
                  <a:pt x="2658750" y="472800"/>
                </a:lnTo>
                <a:lnTo>
                  <a:pt x="2658750" y="472850"/>
                </a:lnTo>
                <a:lnTo>
                  <a:pt x="2658750" y="476358"/>
                </a:lnTo>
                <a:lnTo>
                  <a:pt x="2658750" y="476408"/>
                </a:lnTo>
                <a:lnTo>
                  <a:pt x="2658750" y="477217"/>
                </a:lnTo>
                <a:lnTo>
                  <a:pt x="2658750" y="477267"/>
                </a:lnTo>
                <a:lnTo>
                  <a:pt x="2658750" y="477385"/>
                </a:lnTo>
                <a:lnTo>
                  <a:pt x="2658750" y="479952"/>
                </a:lnTo>
                <a:lnTo>
                  <a:pt x="2658750" y="480057"/>
                </a:lnTo>
                <a:lnTo>
                  <a:pt x="2658750" y="480067"/>
                </a:lnTo>
                <a:lnTo>
                  <a:pt x="2658750" y="480107"/>
                </a:lnTo>
                <a:lnTo>
                  <a:pt x="2658750" y="484249"/>
                </a:lnTo>
                <a:lnTo>
                  <a:pt x="2658750" y="484812"/>
                </a:lnTo>
                <a:lnTo>
                  <a:pt x="2658750" y="486921"/>
                </a:lnTo>
                <a:lnTo>
                  <a:pt x="2658750" y="486971"/>
                </a:lnTo>
                <a:lnTo>
                  <a:pt x="2658750" y="487324"/>
                </a:lnTo>
                <a:lnTo>
                  <a:pt x="2658750" y="491472"/>
                </a:lnTo>
                <a:lnTo>
                  <a:pt x="2658750" y="491676"/>
                </a:lnTo>
                <a:lnTo>
                  <a:pt x="2658750" y="493964"/>
                </a:lnTo>
                <a:lnTo>
                  <a:pt x="2658750" y="494188"/>
                </a:lnTo>
                <a:lnTo>
                  <a:pt x="2658750" y="495165"/>
                </a:lnTo>
                <a:lnTo>
                  <a:pt x="2658750" y="495215"/>
                </a:lnTo>
                <a:lnTo>
                  <a:pt x="2658750" y="497887"/>
                </a:lnTo>
                <a:lnTo>
                  <a:pt x="2658750" y="497900"/>
                </a:lnTo>
                <a:lnTo>
                  <a:pt x="2658750" y="498729"/>
                </a:lnTo>
                <a:lnTo>
                  <a:pt x="2658750" y="498933"/>
                </a:lnTo>
                <a:lnTo>
                  <a:pt x="2658750" y="499920"/>
                </a:lnTo>
                <a:lnTo>
                  <a:pt x="2658750" y="502592"/>
                </a:lnTo>
                <a:lnTo>
                  <a:pt x="2658750" y="502642"/>
                </a:lnTo>
                <a:lnTo>
                  <a:pt x="2658750" y="502760"/>
                </a:lnTo>
                <a:lnTo>
                  <a:pt x="2658750" y="505593"/>
                </a:lnTo>
                <a:lnTo>
                  <a:pt x="2658750" y="505819"/>
                </a:lnTo>
                <a:lnTo>
                  <a:pt x="2658750" y="507177"/>
                </a:lnTo>
                <a:lnTo>
                  <a:pt x="2658750" y="509624"/>
                </a:lnTo>
                <a:lnTo>
                  <a:pt x="2658750" y="509849"/>
                </a:lnTo>
                <a:lnTo>
                  <a:pt x="2658750" y="509899"/>
                </a:lnTo>
                <a:lnTo>
                  <a:pt x="2658750" y="510453"/>
                </a:lnTo>
                <a:lnTo>
                  <a:pt x="2658750" y="510679"/>
                </a:lnTo>
                <a:lnTo>
                  <a:pt x="2658750" y="514041"/>
                </a:lnTo>
                <a:lnTo>
                  <a:pt x="2658750" y="516509"/>
                </a:lnTo>
                <a:lnTo>
                  <a:pt x="2658750" y="516559"/>
                </a:lnTo>
                <a:lnTo>
                  <a:pt x="2658750" y="516713"/>
                </a:lnTo>
                <a:lnTo>
                  <a:pt x="2658750" y="516763"/>
                </a:lnTo>
                <a:lnTo>
                  <a:pt x="2658750" y="516881"/>
                </a:lnTo>
                <a:lnTo>
                  <a:pt x="2658750" y="517543"/>
                </a:lnTo>
                <a:lnTo>
                  <a:pt x="2658750" y="517740"/>
                </a:lnTo>
                <a:lnTo>
                  <a:pt x="2658750" y="520540"/>
                </a:lnTo>
                <a:lnTo>
                  <a:pt x="2658750" y="520590"/>
                </a:lnTo>
                <a:lnTo>
                  <a:pt x="2658750" y="521369"/>
                </a:lnTo>
                <a:lnTo>
                  <a:pt x="2658750" y="521419"/>
                </a:lnTo>
                <a:lnTo>
                  <a:pt x="2658750" y="523756"/>
                </a:lnTo>
                <a:lnTo>
                  <a:pt x="2658750" y="524800"/>
                </a:lnTo>
                <a:lnTo>
                  <a:pt x="2658750" y="524957"/>
                </a:lnTo>
                <a:lnTo>
                  <a:pt x="2658750" y="525007"/>
                </a:lnTo>
                <a:lnTo>
                  <a:pt x="2658750" y="527679"/>
                </a:lnTo>
                <a:lnTo>
                  <a:pt x="2658750" y="527797"/>
                </a:lnTo>
                <a:lnTo>
                  <a:pt x="2658750" y="527847"/>
                </a:lnTo>
                <a:lnTo>
                  <a:pt x="2658750" y="528233"/>
                </a:lnTo>
                <a:lnTo>
                  <a:pt x="2658750" y="528283"/>
                </a:lnTo>
                <a:lnTo>
                  <a:pt x="2658750" y="528459"/>
                </a:lnTo>
                <a:lnTo>
                  <a:pt x="2658750" y="528509"/>
                </a:lnTo>
                <a:lnTo>
                  <a:pt x="2658750" y="534661"/>
                </a:lnTo>
                <a:lnTo>
                  <a:pt x="2658750" y="534711"/>
                </a:lnTo>
                <a:lnTo>
                  <a:pt x="2658750" y="535490"/>
                </a:lnTo>
                <a:lnTo>
                  <a:pt x="2658750" y="535540"/>
                </a:lnTo>
                <a:lnTo>
                  <a:pt x="2658750" y="535716"/>
                </a:lnTo>
                <a:lnTo>
                  <a:pt x="2658750" y="535766"/>
                </a:lnTo>
                <a:lnTo>
                  <a:pt x="2658750" y="539084"/>
                </a:lnTo>
                <a:lnTo>
                  <a:pt x="2658750" y="539199"/>
                </a:lnTo>
                <a:lnTo>
                  <a:pt x="2658750" y="542580"/>
                </a:lnTo>
                <a:lnTo>
                  <a:pt x="2658750" y="542630"/>
                </a:lnTo>
                <a:lnTo>
                  <a:pt x="2658750" y="543115"/>
                </a:lnTo>
                <a:lnTo>
                  <a:pt x="2658750" y="543944"/>
                </a:lnTo>
                <a:lnTo>
                  <a:pt x="2658750" y="545627"/>
                </a:lnTo>
                <a:lnTo>
                  <a:pt x="2658750" y="546456"/>
                </a:lnTo>
                <a:lnTo>
                  <a:pt x="2658750" y="547532"/>
                </a:lnTo>
                <a:lnTo>
                  <a:pt x="2658750" y="550372"/>
                </a:lnTo>
                <a:lnTo>
                  <a:pt x="2658750" y="550808"/>
                </a:lnTo>
                <a:lnTo>
                  <a:pt x="2658750" y="551034"/>
                </a:lnTo>
                <a:lnTo>
                  <a:pt x="2658750" y="553320"/>
                </a:lnTo>
                <a:lnTo>
                  <a:pt x="2658750" y="553546"/>
                </a:lnTo>
                <a:lnTo>
                  <a:pt x="2658750" y="557236"/>
                </a:lnTo>
                <a:lnTo>
                  <a:pt x="2658750" y="558065"/>
                </a:lnTo>
                <a:lnTo>
                  <a:pt x="2658750" y="558291"/>
                </a:lnTo>
                <a:lnTo>
                  <a:pt x="2658750" y="561724"/>
                </a:lnTo>
                <a:lnTo>
                  <a:pt x="2658750" y="561774"/>
                </a:lnTo>
                <a:lnTo>
                  <a:pt x="2658750" y="564951"/>
                </a:lnTo>
                <a:lnTo>
                  <a:pt x="2658750" y="565155"/>
                </a:lnTo>
                <a:lnTo>
                  <a:pt x="2658750" y="568152"/>
                </a:lnTo>
                <a:lnTo>
                  <a:pt x="2658750" y="568202"/>
                </a:lnTo>
                <a:lnTo>
                  <a:pt x="2658750" y="568981"/>
                </a:lnTo>
                <a:lnTo>
                  <a:pt x="2658750" y="568982"/>
                </a:lnTo>
                <a:lnTo>
                  <a:pt x="2658750" y="569031"/>
                </a:lnTo>
                <a:lnTo>
                  <a:pt x="2658750" y="569811"/>
                </a:lnTo>
                <a:lnTo>
                  <a:pt x="2658750" y="573399"/>
                </a:lnTo>
                <a:lnTo>
                  <a:pt x="2658750" y="575845"/>
                </a:lnTo>
                <a:lnTo>
                  <a:pt x="2658750" y="575895"/>
                </a:lnTo>
                <a:lnTo>
                  <a:pt x="2658750" y="576071"/>
                </a:lnTo>
                <a:lnTo>
                  <a:pt x="2658750" y="576121"/>
                </a:lnTo>
                <a:lnTo>
                  <a:pt x="2658750" y="576239"/>
                </a:lnTo>
                <a:lnTo>
                  <a:pt x="2658750" y="576675"/>
                </a:lnTo>
                <a:lnTo>
                  <a:pt x="2658750" y="582888"/>
                </a:lnTo>
                <a:lnTo>
                  <a:pt x="2658750" y="583103"/>
                </a:lnTo>
                <a:lnTo>
                  <a:pt x="2658750" y="583932"/>
                </a:lnTo>
                <a:lnTo>
                  <a:pt x="2658750" y="586811"/>
                </a:lnTo>
                <a:lnTo>
                  <a:pt x="2658750" y="587591"/>
                </a:lnTo>
                <a:lnTo>
                  <a:pt x="2658750" y="587641"/>
                </a:lnTo>
                <a:lnTo>
                  <a:pt x="2658750" y="590326"/>
                </a:lnTo>
                <a:lnTo>
                  <a:pt x="2658750" y="594019"/>
                </a:lnTo>
                <a:lnTo>
                  <a:pt x="2658750" y="594069"/>
                </a:lnTo>
                <a:lnTo>
                  <a:pt x="2658750" y="594743"/>
                </a:lnTo>
                <a:lnTo>
                  <a:pt x="2658750" y="594848"/>
                </a:lnTo>
                <a:lnTo>
                  <a:pt x="2658750" y="594898"/>
                </a:lnTo>
                <a:lnTo>
                  <a:pt x="2658750" y="597583"/>
                </a:lnTo>
                <a:lnTo>
                  <a:pt x="2658750" y="598774"/>
                </a:lnTo>
                <a:lnTo>
                  <a:pt x="2658750" y="599603"/>
                </a:lnTo>
                <a:lnTo>
                  <a:pt x="2658750" y="601712"/>
                </a:lnTo>
                <a:lnTo>
                  <a:pt x="2658750" y="601762"/>
                </a:lnTo>
                <a:lnTo>
                  <a:pt x="2658750" y="604447"/>
                </a:lnTo>
                <a:lnTo>
                  <a:pt x="2658750" y="606031"/>
                </a:lnTo>
                <a:lnTo>
                  <a:pt x="2658750" y="606467"/>
                </a:lnTo>
                <a:lnTo>
                  <a:pt x="2658750" y="609307"/>
                </a:lnTo>
                <a:lnTo>
                  <a:pt x="2658750" y="610166"/>
                </a:lnTo>
                <a:lnTo>
                  <a:pt x="2658750" y="612678"/>
                </a:lnTo>
                <a:lnTo>
                  <a:pt x="2658750" y="612895"/>
                </a:lnTo>
                <a:lnTo>
                  <a:pt x="2658750" y="613724"/>
                </a:lnTo>
                <a:lnTo>
                  <a:pt x="2658750" y="615363"/>
                </a:lnTo>
                <a:lnTo>
                  <a:pt x="2658750" y="615413"/>
                </a:lnTo>
                <a:lnTo>
                  <a:pt x="2658750" y="616594"/>
                </a:lnTo>
                <a:lnTo>
                  <a:pt x="2658750" y="617383"/>
                </a:lnTo>
                <a:lnTo>
                  <a:pt x="2658750" y="617423"/>
                </a:lnTo>
                <a:lnTo>
                  <a:pt x="2658750" y="617433"/>
                </a:lnTo>
                <a:lnTo>
                  <a:pt x="2658750" y="620223"/>
                </a:lnTo>
                <a:lnTo>
                  <a:pt x="2658750" y="620273"/>
                </a:lnTo>
                <a:lnTo>
                  <a:pt x="2658750" y="623811"/>
                </a:lnTo>
                <a:lnTo>
                  <a:pt x="2658750" y="623861"/>
                </a:lnTo>
                <a:lnTo>
                  <a:pt x="2658750" y="624287"/>
                </a:lnTo>
                <a:lnTo>
                  <a:pt x="2658750" y="624640"/>
                </a:lnTo>
                <a:lnTo>
                  <a:pt x="2658750" y="624690"/>
                </a:lnTo>
                <a:lnTo>
                  <a:pt x="2658750" y="627087"/>
                </a:lnTo>
                <a:lnTo>
                  <a:pt x="2658750" y="627137"/>
                </a:lnTo>
                <a:lnTo>
                  <a:pt x="2658750" y="631504"/>
                </a:lnTo>
                <a:lnTo>
                  <a:pt x="2658750" y="631554"/>
                </a:lnTo>
                <a:lnTo>
                  <a:pt x="2658750" y="634344"/>
                </a:lnTo>
                <a:lnTo>
                  <a:pt x="2658750" y="634394"/>
                </a:lnTo>
                <a:lnTo>
                  <a:pt x="2658750" y="635203"/>
                </a:lnTo>
                <a:lnTo>
                  <a:pt x="2658750" y="635253"/>
                </a:lnTo>
                <a:lnTo>
                  <a:pt x="2658750" y="637938"/>
                </a:lnTo>
                <a:lnTo>
                  <a:pt x="2658750" y="638053"/>
                </a:lnTo>
                <a:lnTo>
                  <a:pt x="2658750" y="639958"/>
                </a:lnTo>
                <a:lnTo>
                  <a:pt x="2658750" y="642470"/>
                </a:lnTo>
                <a:lnTo>
                  <a:pt x="2658750" y="642798"/>
                </a:lnTo>
                <a:lnTo>
                  <a:pt x="2658750" y="645310"/>
                </a:lnTo>
                <a:lnTo>
                  <a:pt x="2658750" y="646386"/>
                </a:lnTo>
                <a:lnTo>
                  <a:pt x="2658750" y="647215"/>
                </a:lnTo>
                <a:lnTo>
                  <a:pt x="2658750" y="649662"/>
                </a:lnTo>
                <a:lnTo>
                  <a:pt x="2658750" y="652174"/>
                </a:lnTo>
                <a:lnTo>
                  <a:pt x="2658750" y="654079"/>
                </a:lnTo>
                <a:lnTo>
                  <a:pt x="2658750" y="656919"/>
                </a:lnTo>
                <a:lnTo>
                  <a:pt x="2658750" y="657906"/>
                </a:lnTo>
                <a:lnTo>
                  <a:pt x="2658750" y="660578"/>
                </a:lnTo>
                <a:lnTo>
                  <a:pt x="2658750" y="660628"/>
                </a:lnTo>
                <a:lnTo>
                  <a:pt x="2658750" y="663805"/>
                </a:lnTo>
                <a:lnTo>
                  <a:pt x="2658750" y="664995"/>
                </a:lnTo>
                <a:lnTo>
                  <a:pt x="2658750" y="665045"/>
                </a:lnTo>
                <a:lnTo>
                  <a:pt x="2658750" y="665163"/>
                </a:lnTo>
                <a:lnTo>
                  <a:pt x="2658750" y="665825"/>
                </a:lnTo>
                <a:lnTo>
                  <a:pt x="2658750" y="667835"/>
                </a:lnTo>
                <a:lnTo>
                  <a:pt x="2658750" y="667885"/>
                </a:lnTo>
                <a:lnTo>
                  <a:pt x="2658750" y="668665"/>
                </a:lnTo>
                <a:lnTo>
                  <a:pt x="2658750" y="672027"/>
                </a:lnTo>
                <a:lnTo>
                  <a:pt x="2658750" y="672253"/>
                </a:lnTo>
                <a:lnTo>
                  <a:pt x="2658750" y="673082"/>
                </a:lnTo>
                <a:lnTo>
                  <a:pt x="2658750" y="674699"/>
                </a:lnTo>
                <a:lnTo>
                  <a:pt x="2658750" y="674749"/>
                </a:lnTo>
                <a:lnTo>
                  <a:pt x="2658750" y="675529"/>
                </a:lnTo>
                <a:lnTo>
                  <a:pt x="2658750" y="679946"/>
                </a:lnTo>
                <a:lnTo>
                  <a:pt x="2658750" y="681742"/>
                </a:lnTo>
                <a:lnTo>
                  <a:pt x="2658750" y="682786"/>
                </a:lnTo>
                <a:lnTo>
                  <a:pt x="2658750" y="682943"/>
                </a:lnTo>
                <a:lnTo>
                  <a:pt x="2658750" y="682993"/>
                </a:lnTo>
                <a:lnTo>
                  <a:pt x="2658750" y="685665"/>
                </a:lnTo>
                <a:lnTo>
                  <a:pt x="2658750" y="686445"/>
                </a:lnTo>
                <a:lnTo>
                  <a:pt x="2658750" y="686495"/>
                </a:lnTo>
                <a:lnTo>
                  <a:pt x="2658750" y="690862"/>
                </a:lnTo>
                <a:lnTo>
                  <a:pt x="2658750" y="690912"/>
                </a:lnTo>
                <a:lnTo>
                  <a:pt x="2658750" y="693597"/>
                </a:lnTo>
                <a:lnTo>
                  <a:pt x="2658750" y="693702"/>
                </a:lnTo>
                <a:lnTo>
                  <a:pt x="2658750" y="693752"/>
                </a:lnTo>
                <a:lnTo>
                  <a:pt x="2658750" y="698457"/>
                </a:lnTo>
                <a:lnTo>
                  <a:pt x="2658750" y="700566"/>
                </a:lnTo>
                <a:lnTo>
                  <a:pt x="2658750" y="700616"/>
                </a:lnTo>
                <a:lnTo>
                  <a:pt x="2658750" y="705321"/>
                </a:lnTo>
                <a:lnTo>
                  <a:pt x="2658750" y="705518"/>
                </a:lnTo>
                <a:lnTo>
                  <a:pt x="2658750" y="709020"/>
                </a:lnTo>
                <a:lnTo>
                  <a:pt x="2658750" y="711532"/>
                </a:lnTo>
                <a:lnTo>
                  <a:pt x="2658750" y="712578"/>
                </a:lnTo>
                <a:lnTo>
                  <a:pt x="2658750" y="713437"/>
                </a:lnTo>
                <a:lnTo>
                  <a:pt x="2658750" y="716237"/>
                </a:lnTo>
                <a:lnTo>
                  <a:pt x="2658750" y="716277"/>
                </a:lnTo>
                <a:lnTo>
                  <a:pt x="2658750" y="716287"/>
                </a:lnTo>
                <a:lnTo>
                  <a:pt x="2658750" y="723141"/>
                </a:lnTo>
                <a:lnTo>
                  <a:pt x="2658750" y="723494"/>
                </a:lnTo>
                <a:lnTo>
                  <a:pt x="2658750" y="723544"/>
                </a:lnTo>
                <a:lnTo>
                  <a:pt x="2658750" y="730358"/>
                </a:lnTo>
                <a:lnTo>
                  <a:pt x="2658750" y="730408"/>
                </a:lnTo>
                <a:lnTo>
                  <a:pt x="2658750" y="731385"/>
                </a:lnTo>
                <a:lnTo>
                  <a:pt x="2658750" y="734057"/>
                </a:lnTo>
                <a:lnTo>
                  <a:pt x="2658750" y="734107"/>
                </a:lnTo>
                <a:lnTo>
                  <a:pt x="2658750" y="738812"/>
                </a:lnTo>
                <a:lnTo>
                  <a:pt x="2658750" y="741324"/>
                </a:lnTo>
                <a:lnTo>
                  <a:pt x="2658750" y="746069"/>
                </a:lnTo>
                <a:lnTo>
                  <a:pt x="2658750" y="752729"/>
                </a:lnTo>
                <a:lnTo>
                  <a:pt x="2658750" y="752933"/>
                </a:lnTo>
                <a:lnTo>
                  <a:pt x="2658750" y="756760"/>
                </a:lnTo>
                <a:lnTo>
                  <a:pt x="2658750" y="757589"/>
                </a:lnTo>
                <a:lnTo>
                  <a:pt x="2658750" y="761177"/>
                </a:lnTo>
                <a:lnTo>
                  <a:pt x="2658750" y="763849"/>
                </a:lnTo>
                <a:lnTo>
                  <a:pt x="2658750" y="763899"/>
                </a:lnTo>
                <a:lnTo>
                  <a:pt x="2658750" y="764017"/>
                </a:lnTo>
                <a:lnTo>
                  <a:pt x="2658750" y="764453"/>
                </a:lnTo>
                <a:lnTo>
                  <a:pt x="2658750" y="764679"/>
                </a:lnTo>
                <a:lnTo>
                  <a:pt x="2658750" y="770881"/>
                </a:lnTo>
                <a:lnTo>
                  <a:pt x="2658750" y="771710"/>
                </a:lnTo>
                <a:lnTo>
                  <a:pt x="2658750" y="771936"/>
                </a:lnTo>
                <a:lnTo>
                  <a:pt x="2658750" y="775369"/>
                </a:lnTo>
                <a:lnTo>
                  <a:pt x="2658750" y="775419"/>
                </a:lnTo>
                <a:lnTo>
                  <a:pt x="2658750" y="778800"/>
                </a:lnTo>
                <a:lnTo>
                  <a:pt x="2658750" y="781797"/>
                </a:lnTo>
                <a:lnTo>
                  <a:pt x="2658750" y="781847"/>
                </a:lnTo>
                <a:lnTo>
                  <a:pt x="2658750" y="782626"/>
                </a:lnTo>
                <a:lnTo>
                  <a:pt x="2658750" y="782676"/>
                </a:lnTo>
                <a:lnTo>
                  <a:pt x="2658750" y="789490"/>
                </a:lnTo>
                <a:lnTo>
                  <a:pt x="2658750" y="789540"/>
                </a:lnTo>
                <a:lnTo>
                  <a:pt x="2658750" y="789716"/>
                </a:lnTo>
                <a:lnTo>
                  <a:pt x="2658750" y="789766"/>
                </a:lnTo>
                <a:lnTo>
                  <a:pt x="2658750" y="797944"/>
                </a:lnTo>
                <a:lnTo>
                  <a:pt x="2658750" y="800456"/>
                </a:lnTo>
                <a:lnTo>
                  <a:pt x="2658750" y="804372"/>
                </a:lnTo>
                <a:lnTo>
                  <a:pt x="2658750" y="805201"/>
                </a:lnTo>
                <a:lnTo>
                  <a:pt x="2658750" y="812065"/>
                </a:lnTo>
                <a:lnTo>
                  <a:pt x="2658750" y="812291"/>
                </a:lnTo>
                <a:lnTo>
                  <a:pt x="2658750" y="822981"/>
                </a:lnTo>
                <a:lnTo>
                  <a:pt x="2658750" y="823031"/>
                </a:lnTo>
                <a:lnTo>
                  <a:pt x="2658750" y="823811"/>
                </a:lnTo>
                <a:lnTo>
                  <a:pt x="2658750" y="830239"/>
                </a:lnTo>
                <a:lnTo>
                  <a:pt x="2658750" y="831068"/>
                </a:lnTo>
                <a:lnTo>
                  <a:pt x="2658750" y="837932"/>
                </a:lnTo>
                <a:lnTo>
                  <a:pt x="2658750" y="848848"/>
                </a:lnTo>
                <a:lnTo>
                  <a:pt x="2658750" y="848898"/>
                </a:lnTo>
                <a:lnTo>
                  <a:pt x="2658750" y="851583"/>
                </a:lnTo>
                <a:lnTo>
                  <a:pt x="2658750" y="853603"/>
                </a:lnTo>
                <a:lnTo>
                  <a:pt x="2658750" y="856443"/>
                </a:lnTo>
                <a:lnTo>
                  <a:pt x="2658750" y="860031"/>
                </a:lnTo>
                <a:lnTo>
                  <a:pt x="2658750" y="860860"/>
                </a:lnTo>
                <a:lnTo>
                  <a:pt x="2658750" y="863307"/>
                </a:lnTo>
                <a:lnTo>
                  <a:pt x="2658750" y="867724"/>
                </a:lnTo>
                <a:lnTo>
                  <a:pt x="2658750" y="870564"/>
                </a:lnTo>
                <a:lnTo>
                  <a:pt x="2658750" y="871423"/>
                </a:lnTo>
                <a:lnTo>
                  <a:pt x="2658750" y="874223"/>
                </a:lnTo>
                <a:lnTo>
                  <a:pt x="2658750" y="874273"/>
                </a:lnTo>
                <a:lnTo>
                  <a:pt x="2658750" y="878640"/>
                </a:lnTo>
                <a:lnTo>
                  <a:pt x="2658750" y="878690"/>
                </a:lnTo>
                <a:lnTo>
                  <a:pt x="2658750" y="881480"/>
                </a:lnTo>
                <a:lnTo>
                  <a:pt x="2658750" y="881530"/>
                </a:lnTo>
                <a:lnTo>
                  <a:pt x="2658750" y="888344"/>
                </a:lnTo>
                <a:lnTo>
                  <a:pt x="2658750" y="888394"/>
                </a:lnTo>
                <a:lnTo>
                  <a:pt x="2658750" y="896798"/>
                </a:lnTo>
                <a:lnTo>
                  <a:pt x="2658750" y="899310"/>
                </a:lnTo>
                <a:lnTo>
                  <a:pt x="2658750" y="901215"/>
                </a:lnTo>
                <a:lnTo>
                  <a:pt x="2658750" y="904055"/>
                </a:lnTo>
                <a:lnTo>
                  <a:pt x="2658750" y="910919"/>
                </a:lnTo>
                <a:lnTo>
                  <a:pt x="2658750" y="919163"/>
                </a:lnTo>
                <a:lnTo>
                  <a:pt x="2658750" y="921835"/>
                </a:lnTo>
                <a:lnTo>
                  <a:pt x="2658750" y="921885"/>
                </a:lnTo>
                <a:lnTo>
                  <a:pt x="2658750" y="922665"/>
                </a:lnTo>
                <a:lnTo>
                  <a:pt x="2658750" y="927082"/>
                </a:lnTo>
                <a:lnTo>
                  <a:pt x="2658750" y="929922"/>
                </a:lnTo>
                <a:lnTo>
                  <a:pt x="2658750" y="936786"/>
                </a:lnTo>
                <a:lnTo>
                  <a:pt x="2658750" y="947702"/>
                </a:lnTo>
                <a:lnTo>
                  <a:pt x="2658750" y="947752"/>
                </a:lnTo>
                <a:lnTo>
                  <a:pt x="2658750" y="952457"/>
                </a:lnTo>
                <a:lnTo>
                  <a:pt x="2658750" y="959714"/>
                </a:lnTo>
                <a:lnTo>
                  <a:pt x="2658750" y="966578"/>
                </a:lnTo>
                <a:lnTo>
                  <a:pt x="2658750" y="970277"/>
                </a:lnTo>
                <a:lnTo>
                  <a:pt x="2658750" y="977494"/>
                </a:lnTo>
                <a:lnTo>
                  <a:pt x="2658750" y="977544"/>
                </a:lnTo>
                <a:lnTo>
                  <a:pt x="2658750" y="1000069"/>
                </a:lnTo>
                <a:lnTo>
                  <a:pt x="2658750" y="1011589"/>
                </a:lnTo>
                <a:lnTo>
                  <a:pt x="2658750" y="1018017"/>
                </a:lnTo>
                <a:lnTo>
                  <a:pt x="2658750" y="1018846"/>
                </a:lnTo>
                <a:lnTo>
                  <a:pt x="2658750" y="1025710"/>
                </a:lnTo>
                <a:lnTo>
                  <a:pt x="2658750" y="1025936"/>
                </a:lnTo>
                <a:lnTo>
                  <a:pt x="2658750" y="1036626"/>
                </a:lnTo>
                <a:lnTo>
                  <a:pt x="2658750" y="1036676"/>
                </a:lnTo>
                <a:lnTo>
                  <a:pt x="2658750" y="1059201"/>
                </a:lnTo>
                <a:lnTo>
                  <a:pt x="2658750" y="1085068"/>
                </a:lnTo>
                <a:lnTo>
                  <a:pt x="2658750" y="1110443"/>
                </a:lnTo>
                <a:lnTo>
                  <a:pt x="2658750" y="1114860"/>
                </a:lnTo>
                <a:lnTo>
                  <a:pt x="2658750" y="1117700"/>
                </a:lnTo>
                <a:lnTo>
                  <a:pt x="2658750" y="1124564"/>
                </a:lnTo>
                <a:lnTo>
                  <a:pt x="2658750" y="1135480"/>
                </a:lnTo>
                <a:lnTo>
                  <a:pt x="2658750" y="1135530"/>
                </a:lnTo>
                <a:lnTo>
                  <a:pt x="2658750" y="1158055"/>
                </a:lnTo>
                <a:lnTo>
                  <a:pt x="2658750" y="1183922"/>
                </a:lnTo>
                <a:lnTo>
                  <a:pt x="2658750" y="1213714"/>
                </a:lnTo>
                <a:lnTo>
                  <a:pt x="2658750" y="1272846"/>
                </a:lnTo>
                <a:lnTo>
                  <a:pt x="2658750" y="1371700"/>
                </a:lnTo>
                <a:cubicBezTo>
                  <a:pt x="2658750" y="1411469"/>
                  <a:pt x="2628396" y="1443742"/>
                  <a:pt x="2590724" y="1443742"/>
                </a:cubicBezTo>
                <a:lnTo>
                  <a:pt x="1289898" y="1443742"/>
                </a:lnTo>
                <a:lnTo>
                  <a:pt x="651410" y="1443742"/>
                </a:lnTo>
                <a:lnTo>
                  <a:pt x="68027" y="1443742"/>
                </a:lnTo>
                <a:cubicBezTo>
                  <a:pt x="30475" y="1443742"/>
                  <a:pt x="0" y="1411469"/>
                  <a:pt x="0" y="1371700"/>
                </a:cubicBezTo>
                <a:lnTo>
                  <a:pt x="0" y="1272846"/>
                </a:lnTo>
                <a:lnTo>
                  <a:pt x="0" y="1213714"/>
                </a:lnTo>
                <a:lnTo>
                  <a:pt x="0" y="1183922"/>
                </a:lnTo>
                <a:lnTo>
                  <a:pt x="0" y="1158055"/>
                </a:lnTo>
                <a:lnTo>
                  <a:pt x="0" y="1135530"/>
                </a:lnTo>
                <a:lnTo>
                  <a:pt x="0" y="1135480"/>
                </a:lnTo>
                <a:lnTo>
                  <a:pt x="0" y="1124564"/>
                </a:lnTo>
                <a:lnTo>
                  <a:pt x="0" y="1117700"/>
                </a:lnTo>
                <a:lnTo>
                  <a:pt x="0" y="1114860"/>
                </a:lnTo>
                <a:lnTo>
                  <a:pt x="0" y="1110443"/>
                </a:lnTo>
                <a:lnTo>
                  <a:pt x="0" y="1085068"/>
                </a:lnTo>
                <a:lnTo>
                  <a:pt x="0" y="1059201"/>
                </a:lnTo>
                <a:lnTo>
                  <a:pt x="0" y="1036676"/>
                </a:lnTo>
                <a:lnTo>
                  <a:pt x="0" y="1036626"/>
                </a:lnTo>
                <a:lnTo>
                  <a:pt x="0" y="1025936"/>
                </a:lnTo>
                <a:lnTo>
                  <a:pt x="0" y="1025710"/>
                </a:lnTo>
                <a:lnTo>
                  <a:pt x="0" y="1018846"/>
                </a:lnTo>
                <a:lnTo>
                  <a:pt x="0" y="1018017"/>
                </a:lnTo>
                <a:lnTo>
                  <a:pt x="0" y="1011589"/>
                </a:lnTo>
                <a:lnTo>
                  <a:pt x="0" y="1000069"/>
                </a:lnTo>
                <a:lnTo>
                  <a:pt x="0" y="977544"/>
                </a:lnTo>
                <a:lnTo>
                  <a:pt x="0" y="977494"/>
                </a:lnTo>
                <a:lnTo>
                  <a:pt x="0" y="970277"/>
                </a:lnTo>
                <a:lnTo>
                  <a:pt x="0" y="966578"/>
                </a:lnTo>
                <a:lnTo>
                  <a:pt x="0" y="959714"/>
                </a:lnTo>
                <a:lnTo>
                  <a:pt x="0" y="952457"/>
                </a:lnTo>
                <a:lnTo>
                  <a:pt x="0" y="947752"/>
                </a:lnTo>
                <a:lnTo>
                  <a:pt x="0" y="947702"/>
                </a:lnTo>
                <a:lnTo>
                  <a:pt x="0" y="936786"/>
                </a:lnTo>
                <a:lnTo>
                  <a:pt x="0" y="929922"/>
                </a:lnTo>
                <a:lnTo>
                  <a:pt x="0" y="927082"/>
                </a:lnTo>
                <a:lnTo>
                  <a:pt x="0" y="922665"/>
                </a:lnTo>
                <a:lnTo>
                  <a:pt x="0" y="921885"/>
                </a:lnTo>
                <a:lnTo>
                  <a:pt x="0" y="921835"/>
                </a:lnTo>
                <a:lnTo>
                  <a:pt x="0" y="919163"/>
                </a:lnTo>
                <a:lnTo>
                  <a:pt x="0" y="910919"/>
                </a:lnTo>
                <a:lnTo>
                  <a:pt x="0" y="904055"/>
                </a:lnTo>
                <a:lnTo>
                  <a:pt x="0" y="901215"/>
                </a:lnTo>
                <a:lnTo>
                  <a:pt x="0" y="899310"/>
                </a:lnTo>
                <a:lnTo>
                  <a:pt x="0" y="896798"/>
                </a:lnTo>
                <a:lnTo>
                  <a:pt x="0" y="888394"/>
                </a:lnTo>
                <a:lnTo>
                  <a:pt x="0" y="888344"/>
                </a:lnTo>
                <a:lnTo>
                  <a:pt x="0" y="881530"/>
                </a:lnTo>
                <a:lnTo>
                  <a:pt x="0" y="881480"/>
                </a:lnTo>
                <a:lnTo>
                  <a:pt x="0" y="878690"/>
                </a:lnTo>
                <a:lnTo>
                  <a:pt x="0" y="878640"/>
                </a:lnTo>
                <a:lnTo>
                  <a:pt x="0" y="874273"/>
                </a:lnTo>
                <a:lnTo>
                  <a:pt x="0" y="874223"/>
                </a:lnTo>
                <a:lnTo>
                  <a:pt x="0" y="871423"/>
                </a:lnTo>
                <a:lnTo>
                  <a:pt x="0" y="870564"/>
                </a:lnTo>
                <a:lnTo>
                  <a:pt x="0" y="867724"/>
                </a:lnTo>
                <a:lnTo>
                  <a:pt x="0" y="863307"/>
                </a:lnTo>
                <a:lnTo>
                  <a:pt x="0" y="860860"/>
                </a:lnTo>
                <a:lnTo>
                  <a:pt x="0" y="860031"/>
                </a:lnTo>
                <a:lnTo>
                  <a:pt x="0" y="856443"/>
                </a:lnTo>
                <a:lnTo>
                  <a:pt x="0" y="853603"/>
                </a:lnTo>
                <a:lnTo>
                  <a:pt x="0" y="851583"/>
                </a:lnTo>
                <a:lnTo>
                  <a:pt x="0" y="848898"/>
                </a:lnTo>
                <a:lnTo>
                  <a:pt x="0" y="848848"/>
                </a:lnTo>
                <a:lnTo>
                  <a:pt x="0" y="837932"/>
                </a:lnTo>
                <a:lnTo>
                  <a:pt x="0" y="831068"/>
                </a:lnTo>
                <a:lnTo>
                  <a:pt x="0" y="830239"/>
                </a:lnTo>
                <a:lnTo>
                  <a:pt x="0" y="823811"/>
                </a:lnTo>
                <a:lnTo>
                  <a:pt x="0" y="823031"/>
                </a:lnTo>
                <a:lnTo>
                  <a:pt x="0" y="822981"/>
                </a:lnTo>
                <a:lnTo>
                  <a:pt x="0" y="812291"/>
                </a:lnTo>
                <a:lnTo>
                  <a:pt x="0" y="812065"/>
                </a:lnTo>
                <a:lnTo>
                  <a:pt x="0" y="805201"/>
                </a:lnTo>
                <a:lnTo>
                  <a:pt x="0" y="804372"/>
                </a:lnTo>
                <a:lnTo>
                  <a:pt x="0" y="800456"/>
                </a:lnTo>
                <a:lnTo>
                  <a:pt x="0" y="797944"/>
                </a:lnTo>
                <a:lnTo>
                  <a:pt x="0" y="789766"/>
                </a:lnTo>
                <a:lnTo>
                  <a:pt x="0" y="789716"/>
                </a:lnTo>
                <a:lnTo>
                  <a:pt x="0" y="789540"/>
                </a:lnTo>
                <a:lnTo>
                  <a:pt x="0" y="789490"/>
                </a:lnTo>
                <a:lnTo>
                  <a:pt x="0" y="782676"/>
                </a:lnTo>
                <a:lnTo>
                  <a:pt x="0" y="782626"/>
                </a:lnTo>
                <a:lnTo>
                  <a:pt x="0" y="781847"/>
                </a:lnTo>
                <a:lnTo>
                  <a:pt x="0" y="781797"/>
                </a:lnTo>
                <a:lnTo>
                  <a:pt x="0" y="778800"/>
                </a:lnTo>
                <a:lnTo>
                  <a:pt x="0" y="775419"/>
                </a:lnTo>
                <a:lnTo>
                  <a:pt x="0" y="775369"/>
                </a:lnTo>
                <a:lnTo>
                  <a:pt x="0" y="771936"/>
                </a:lnTo>
                <a:lnTo>
                  <a:pt x="0" y="771710"/>
                </a:lnTo>
                <a:lnTo>
                  <a:pt x="0" y="770881"/>
                </a:lnTo>
                <a:lnTo>
                  <a:pt x="0" y="764679"/>
                </a:lnTo>
                <a:lnTo>
                  <a:pt x="0" y="764453"/>
                </a:lnTo>
                <a:lnTo>
                  <a:pt x="0" y="764017"/>
                </a:lnTo>
                <a:lnTo>
                  <a:pt x="0" y="763899"/>
                </a:lnTo>
                <a:lnTo>
                  <a:pt x="0" y="763849"/>
                </a:lnTo>
                <a:lnTo>
                  <a:pt x="0" y="761177"/>
                </a:lnTo>
                <a:lnTo>
                  <a:pt x="0" y="757589"/>
                </a:lnTo>
                <a:lnTo>
                  <a:pt x="0" y="756760"/>
                </a:lnTo>
                <a:lnTo>
                  <a:pt x="0" y="752933"/>
                </a:lnTo>
                <a:lnTo>
                  <a:pt x="0" y="752729"/>
                </a:lnTo>
                <a:lnTo>
                  <a:pt x="0" y="746069"/>
                </a:lnTo>
                <a:lnTo>
                  <a:pt x="0" y="741324"/>
                </a:lnTo>
                <a:lnTo>
                  <a:pt x="0" y="738812"/>
                </a:lnTo>
                <a:lnTo>
                  <a:pt x="0" y="734107"/>
                </a:lnTo>
                <a:lnTo>
                  <a:pt x="0" y="734057"/>
                </a:lnTo>
                <a:lnTo>
                  <a:pt x="0" y="731385"/>
                </a:lnTo>
                <a:lnTo>
                  <a:pt x="0" y="730408"/>
                </a:lnTo>
                <a:lnTo>
                  <a:pt x="0" y="730358"/>
                </a:lnTo>
                <a:lnTo>
                  <a:pt x="0" y="723544"/>
                </a:lnTo>
                <a:lnTo>
                  <a:pt x="0" y="723494"/>
                </a:lnTo>
                <a:lnTo>
                  <a:pt x="0" y="723141"/>
                </a:lnTo>
                <a:lnTo>
                  <a:pt x="0" y="716287"/>
                </a:lnTo>
                <a:lnTo>
                  <a:pt x="0" y="716277"/>
                </a:lnTo>
                <a:lnTo>
                  <a:pt x="0" y="716237"/>
                </a:lnTo>
                <a:lnTo>
                  <a:pt x="0" y="713437"/>
                </a:lnTo>
                <a:lnTo>
                  <a:pt x="0" y="712578"/>
                </a:lnTo>
                <a:lnTo>
                  <a:pt x="0" y="711532"/>
                </a:lnTo>
                <a:lnTo>
                  <a:pt x="0" y="709020"/>
                </a:lnTo>
                <a:lnTo>
                  <a:pt x="0" y="705518"/>
                </a:lnTo>
                <a:lnTo>
                  <a:pt x="0" y="705321"/>
                </a:lnTo>
                <a:lnTo>
                  <a:pt x="0" y="700616"/>
                </a:lnTo>
                <a:lnTo>
                  <a:pt x="0" y="700566"/>
                </a:lnTo>
                <a:lnTo>
                  <a:pt x="0" y="698457"/>
                </a:lnTo>
                <a:lnTo>
                  <a:pt x="0" y="693752"/>
                </a:lnTo>
                <a:lnTo>
                  <a:pt x="0" y="693702"/>
                </a:lnTo>
                <a:lnTo>
                  <a:pt x="0" y="693597"/>
                </a:lnTo>
                <a:lnTo>
                  <a:pt x="0" y="690912"/>
                </a:lnTo>
                <a:lnTo>
                  <a:pt x="0" y="690862"/>
                </a:lnTo>
                <a:lnTo>
                  <a:pt x="0" y="686495"/>
                </a:lnTo>
                <a:lnTo>
                  <a:pt x="0" y="686445"/>
                </a:lnTo>
                <a:lnTo>
                  <a:pt x="0" y="685665"/>
                </a:lnTo>
                <a:lnTo>
                  <a:pt x="0" y="682993"/>
                </a:lnTo>
                <a:lnTo>
                  <a:pt x="0" y="682943"/>
                </a:lnTo>
                <a:lnTo>
                  <a:pt x="0" y="682786"/>
                </a:lnTo>
                <a:lnTo>
                  <a:pt x="0" y="681742"/>
                </a:lnTo>
                <a:lnTo>
                  <a:pt x="0" y="679946"/>
                </a:lnTo>
                <a:lnTo>
                  <a:pt x="0" y="675529"/>
                </a:lnTo>
                <a:lnTo>
                  <a:pt x="0" y="674749"/>
                </a:lnTo>
                <a:lnTo>
                  <a:pt x="0" y="674699"/>
                </a:lnTo>
                <a:lnTo>
                  <a:pt x="0" y="673082"/>
                </a:lnTo>
                <a:lnTo>
                  <a:pt x="0" y="672253"/>
                </a:lnTo>
                <a:lnTo>
                  <a:pt x="0" y="672027"/>
                </a:lnTo>
                <a:lnTo>
                  <a:pt x="0" y="668665"/>
                </a:lnTo>
                <a:lnTo>
                  <a:pt x="0" y="667885"/>
                </a:lnTo>
                <a:lnTo>
                  <a:pt x="0" y="667835"/>
                </a:lnTo>
                <a:lnTo>
                  <a:pt x="0" y="665825"/>
                </a:lnTo>
                <a:lnTo>
                  <a:pt x="0" y="665163"/>
                </a:lnTo>
                <a:lnTo>
                  <a:pt x="0" y="665045"/>
                </a:lnTo>
                <a:lnTo>
                  <a:pt x="0" y="664995"/>
                </a:lnTo>
                <a:lnTo>
                  <a:pt x="0" y="663805"/>
                </a:lnTo>
                <a:lnTo>
                  <a:pt x="0" y="660628"/>
                </a:lnTo>
                <a:lnTo>
                  <a:pt x="0" y="660578"/>
                </a:lnTo>
                <a:lnTo>
                  <a:pt x="0" y="657906"/>
                </a:lnTo>
                <a:lnTo>
                  <a:pt x="0" y="656919"/>
                </a:lnTo>
                <a:lnTo>
                  <a:pt x="0" y="654079"/>
                </a:lnTo>
                <a:lnTo>
                  <a:pt x="0" y="652174"/>
                </a:lnTo>
                <a:lnTo>
                  <a:pt x="0" y="649662"/>
                </a:lnTo>
                <a:lnTo>
                  <a:pt x="0" y="647215"/>
                </a:lnTo>
                <a:lnTo>
                  <a:pt x="0" y="646386"/>
                </a:lnTo>
                <a:lnTo>
                  <a:pt x="0" y="645310"/>
                </a:lnTo>
                <a:lnTo>
                  <a:pt x="0" y="642798"/>
                </a:lnTo>
                <a:lnTo>
                  <a:pt x="0" y="642470"/>
                </a:lnTo>
                <a:lnTo>
                  <a:pt x="0" y="639958"/>
                </a:lnTo>
                <a:lnTo>
                  <a:pt x="0" y="638053"/>
                </a:lnTo>
                <a:lnTo>
                  <a:pt x="0" y="637938"/>
                </a:lnTo>
                <a:lnTo>
                  <a:pt x="0" y="635253"/>
                </a:lnTo>
                <a:lnTo>
                  <a:pt x="0" y="635203"/>
                </a:lnTo>
                <a:lnTo>
                  <a:pt x="0" y="634394"/>
                </a:lnTo>
                <a:lnTo>
                  <a:pt x="0" y="634344"/>
                </a:lnTo>
                <a:lnTo>
                  <a:pt x="0" y="631554"/>
                </a:lnTo>
                <a:lnTo>
                  <a:pt x="0" y="631504"/>
                </a:lnTo>
                <a:lnTo>
                  <a:pt x="0" y="627137"/>
                </a:lnTo>
                <a:lnTo>
                  <a:pt x="0" y="627087"/>
                </a:lnTo>
                <a:lnTo>
                  <a:pt x="0" y="624690"/>
                </a:lnTo>
                <a:lnTo>
                  <a:pt x="0" y="624640"/>
                </a:lnTo>
                <a:lnTo>
                  <a:pt x="0" y="624287"/>
                </a:lnTo>
                <a:lnTo>
                  <a:pt x="0" y="623861"/>
                </a:lnTo>
                <a:lnTo>
                  <a:pt x="0" y="623811"/>
                </a:lnTo>
                <a:lnTo>
                  <a:pt x="0" y="620273"/>
                </a:lnTo>
                <a:lnTo>
                  <a:pt x="0" y="620223"/>
                </a:lnTo>
                <a:lnTo>
                  <a:pt x="0" y="617433"/>
                </a:lnTo>
                <a:lnTo>
                  <a:pt x="0" y="617423"/>
                </a:lnTo>
                <a:lnTo>
                  <a:pt x="0" y="617383"/>
                </a:lnTo>
                <a:lnTo>
                  <a:pt x="0" y="616594"/>
                </a:lnTo>
                <a:lnTo>
                  <a:pt x="0" y="615413"/>
                </a:lnTo>
                <a:lnTo>
                  <a:pt x="0" y="615363"/>
                </a:lnTo>
                <a:lnTo>
                  <a:pt x="0" y="613724"/>
                </a:lnTo>
                <a:lnTo>
                  <a:pt x="0" y="612895"/>
                </a:lnTo>
                <a:lnTo>
                  <a:pt x="0" y="612678"/>
                </a:lnTo>
                <a:lnTo>
                  <a:pt x="0" y="610166"/>
                </a:lnTo>
                <a:lnTo>
                  <a:pt x="0" y="609307"/>
                </a:lnTo>
                <a:lnTo>
                  <a:pt x="0" y="606467"/>
                </a:lnTo>
                <a:lnTo>
                  <a:pt x="0" y="606031"/>
                </a:lnTo>
                <a:lnTo>
                  <a:pt x="0" y="604447"/>
                </a:lnTo>
                <a:lnTo>
                  <a:pt x="0" y="601762"/>
                </a:lnTo>
                <a:lnTo>
                  <a:pt x="0" y="601712"/>
                </a:lnTo>
                <a:lnTo>
                  <a:pt x="0" y="599603"/>
                </a:lnTo>
                <a:lnTo>
                  <a:pt x="0" y="598774"/>
                </a:lnTo>
                <a:lnTo>
                  <a:pt x="0" y="597583"/>
                </a:lnTo>
                <a:lnTo>
                  <a:pt x="0" y="594898"/>
                </a:lnTo>
                <a:lnTo>
                  <a:pt x="0" y="594848"/>
                </a:lnTo>
                <a:lnTo>
                  <a:pt x="0" y="594743"/>
                </a:lnTo>
                <a:lnTo>
                  <a:pt x="0" y="594069"/>
                </a:lnTo>
                <a:lnTo>
                  <a:pt x="0" y="594019"/>
                </a:lnTo>
                <a:lnTo>
                  <a:pt x="0" y="590326"/>
                </a:lnTo>
                <a:lnTo>
                  <a:pt x="0" y="587641"/>
                </a:lnTo>
                <a:lnTo>
                  <a:pt x="0" y="587591"/>
                </a:lnTo>
                <a:lnTo>
                  <a:pt x="0" y="586811"/>
                </a:lnTo>
                <a:lnTo>
                  <a:pt x="0" y="583932"/>
                </a:lnTo>
                <a:lnTo>
                  <a:pt x="0" y="583103"/>
                </a:lnTo>
                <a:lnTo>
                  <a:pt x="0" y="582888"/>
                </a:lnTo>
                <a:lnTo>
                  <a:pt x="0" y="576675"/>
                </a:lnTo>
                <a:lnTo>
                  <a:pt x="0" y="576239"/>
                </a:lnTo>
                <a:lnTo>
                  <a:pt x="0" y="576121"/>
                </a:lnTo>
                <a:lnTo>
                  <a:pt x="0" y="576071"/>
                </a:lnTo>
                <a:lnTo>
                  <a:pt x="0" y="575895"/>
                </a:lnTo>
                <a:lnTo>
                  <a:pt x="0" y="575845"/>
                </a:lnTo>
                <a:lnTo>
                  <a:pt x="0" y="573399"/>
                </a:lnTo>
                <a:lnTo>
                  <a:pt x="0" y="569811"/>
                </a:lnTo>
                <a:lnTo>
                  <a:pt x="0" y="569031"/>
                </a:lnTo>
                <a:lnTo>
                  <a:pt x="0" y="568982"/>
                </a:lnTo>
                <a:lnTo>
                  <a:pt x="0" y="568981"/>
                </a:lnTo>
                <a:lnTo>
                  <a:pt x="0" y="568202"/>
                </a:lnTo>
                <a:lnTo>
                  <a:pt x="0" y="568152"/>
                </a:lnTo>
                <a:lnTo>
                  <a:pt x="0" y="565155"/>
                </a:lnTo>
                <a:lnTo>
                  <a:pt x="0" y="564951"/>
                </a:lnTo>
                <a:lnTo>
                  <a:pt x="0" y="561774"/>
                </a:lnTo>
                <a:lnTo>
                  <a:pt x="0" y="561724"/>
                </a:lnTo>
                <a:lnTo>
                  <a:pt x="0" y="558291"/>
                </a:lnTo>
                <a:lnTo>
                  <a:pt x="0" y="558065"/>
                </a:lnTo>
                <a:lnTo>
                  <a:pt x="0" y="557236"/>
                </a:lnTo>
                <a:lnTo>
                  <a:pt x="0" y="553546"/>
                </a:lnTo>
                <a:lnTo>
                  <a:pt x="0" y="553320"/>
                </a:lnTo>
                <a:lnTo>
                  <a:pt x="0" y="551034"/>
                </a:lnTo>
                <a:lnTo>
                  <a:pt x="0" y="550808"/>
                </a:lnTo>
                <a:lnTo>
                  <a:pt x="0" y="550372"/>
                </a:lnTo>
                <a:lnTo>
                  <a:pt x="0" y="547532"/>
                </a:lnTo>
                <a:lnTo>
                  <a:pt x="0" y="546456"/>
                </a:lnTo>
                <a:lnTo>
                  <a:pt x="0" y="545627"/>
                </a:lnTo>
                <a:lnTo>
                  <a:pt x="0" y="543944"/>
                </a:lnTo>
                <a:lnTo>
                  <a:pt x="0" y="543115"/>
                </a:lnTo>
                <a:lnTo>
                  <a:pt x="0" y="542630"/>
                </a:lnTo>
                <a:lnTo>
                  <a:pt x="0" y="542580"/>
                </a:lnTo>
                <a:lnTo>
                  <a:pt x="0" y="539199"/>
                </a:lnTo>
                <a:lnTo>
                  <a:pt x="0" y="539084"/>
                </a:lnTo>
                <a:lnTo>
                  <a:pt x="0" y="535766"/>
                </a:lnTo>
                <a:lnTo>
                  <a:pt x="0" y="535716"/>
                </a:lnTo>
                <a:lnTo>
                  <a:pt x="0" y="535540"/>
                </a:lnTo>
                <a:lnTo>
                  <a:pt x="0" y="535490"/>
                </a:lnTo>
                <a:lnTo>
                  <a:pt x="0" y="534711"/>
                </a:lnTo>
                <a:lnTo>
                  <a:pt x="0" y="534661"/>
                </a:lnTo>
                <a:lnTo>
                  <a:pt x="0" y="528509"/>
                </a:lnTo>
                <a:lnTo>
                  <a:pt x="0" y="528459"/>
                </a:lnTo>
                <a:lnTo>
                  <a:pt x="0" y="528283"/>
                </a:lnTo>
                <a:lnTo>
                  <a:pt x="0" y="528233"/>
                </a:lnTo>
                <a:lnTo>
                  <a:pt x="0" y="527847"/>
                </a:lnTo>
                <a:lnTo>
                  <a:pt x="0" y="527797"/>
                </a:lnTo>
                <a:lnTo>
                  <a:pt x="0" y="527679"/>
                </a:lnTo>
                <a:lnTo>
                  <a:pt x="0" y="525007"/>
                </a:lnTo>
                <a:lnTo>
                  <a:pt x="0" y="524957"/>
                </a:lnTo>
                <a:lnTo>
                  <a:pt x="0" y="524800"/>
                </a:lnTo>
                <a:lnTo>
                  <a:pt x="0" y="523756"/>
                </a:lnTo>
                <a:lnTo>
                  <a:pt x="0" y="521419"/>
                </a:lnTo>
                <a:lnTo>
                  <a:pt x="0" y="521369"/>
                </a:lnTo>
                <a:lnTo>
                  <a:pt x="0" y="520590"/>
                </a:lnTo>
                <a:lnTo>
                  <a:pt x="0" y="520540"/>
                </a:lnTo>
                <a:lnTo>
                  <a:pt x="0" y="517740"/>
                </a:lnTo>
                <a:lnTo>
                  <a:pt x="0" y="517543"/>
                </a:lnTo>
                <a:lnTo>
                  <a:pt x="0" y="516881"/>
                </a:lnTo>
                <a:lnTo>
                  <a:pt x="0" y="516763"/>
                </a:lnTo>
                <a:lnTo>
                  <a:pt x="0" y="516713"/>
                </a:lnTo>
                <a:lnTo>
                  <a:pt x="0" y="516559"/>
                </a:lnTo>
                <a:lnTo>
                  <a:pt x="0" y="516509"/>
                </a:lnTo>
                <a:lnTo>
                  <a:pt x="0" y="514041"/>
                </a:lnTo>
                <a:lnTo>
                  <a:pt x="0" y="510679"/>
                </a:lnTo>
                <a:lnTo>
                  <a:pt x="0" y="510453"/>
                </a:lnTo>
                <a:lnTo>
                  <a:pt x="0" y="509899"/>
                </a:lnTo>
                <a:lnTo>
                  <a:pt x="0" y="509849"/>
                </a:lnTo>
                <a:lnTo>
                  <a:pt x="0" y="509624"/>
                </a:lnTo>
                <a:lnTo>
                  <a:pt x="0" y="507177"/>
                </a:lnTo>
                <a:lnTo>
                  <a:pt x="0" y="505819"/>
                </a:lnTo>
                <a:lnTo>
                  <a:pt x="0" y="505593"/>
                </a:lnTo>
                <a:lnTo>
                  <a:pt x="0" y="502760"/>
                </a:lnTo>
                <a:lnTo>
                  <a:pt x="0" y="502642"/>
                </a:lnTo>
                <a:lnTo>
                  <a:pt x="0" y="502592"/>
                </a:lnTo>
                <a:lnTo>
                  <a:pt x="0" y="499920"/>
                </a:lnTo>
                <a:lnTo>
                  <a:pt x="0" y="498933"/>
                </a:lnTo>
                <a:lnTo>
                  <a:pt x="0" y="498729"/>
                </a:lnTo>
                <a:lnTo>
                  <a:pt x="0" y="497900"/>
                </a:lnTo>
                <a:lnTo>
                  <a:pt x="0" y="497887"/>
                </a:lnTo>
                <a:lnTo>
                  <a:pt x="0" y="495215"/>
                </a:lnTo>
                <a:lnTo>
                  <a:pt x="0" y="495165"/>
                </a:lnTo>
                <a:lnTo>
                  <a:pt x="0" y="494188"/>
                </a:lnTo>
                <a:lnTo>
                  <a:pt x="0" y="493964"/>
                </a:lnTo>
                <a:lnTo>
                  <a:pt x="0" y="491676"/>
                </a:lnTo>
                <a:lnTo>
                  <a:pt x="0" y="491472"/>
                </a:lnTo>
                <a:lnTo>
                  <a:pt x="0" y="487324"/>
                </a:lnTo>
                <a:lnTo>
                  <a:pt x="0" y="486971"/>
                </a:lnTo>
                <a:lnTo>
                  <a:pt x="0" y="486921"/>
                </a:lnTo>
                <a:lnTo>
                  <a:pt x="0" y="484812"/>
                </a:lnTo>
                <a:lnTo>
                  <a:pt x="0" y="484249"/>
                </a:lnTo>
                <a:lnTo>
                  <a:pt x="0" y="480107"/>
                </a:lnTo>
                <a:lnTo>
                  <a:pt x="0" y="480067"/>
                </a:lnTo>
                <a:lnTo>
                  <a:pt x="0" y="480057"/>
                </a:lnTo>
                <a:lnTo>
                  <a:pt x="0" y="479952"/>
                </a:lnTo>
                <a:lnTo>
                  <a:pt x="0" y="477385"/>
                </a:lnTo>
                <a:lnTo>
                  <a:pt x="0" y="477267"/>
                </a:lnTo>
                <a:lnTo>
                  <a:pt x="0" y="477217"/>
                </a:lnTo>
                <a:lnTo>
                  <a:pt x="0" y="476408"/>
                </a:lnTo>
                <a:lnTo>
                  <a:pt x="0" y="476358"/>
                </a:lnTo>
                <a:lnTo>
                  <a:pt x="0" y="472850"/>
                </a:lnTo>
                <a:lnTo>
                  <a:pt x="0" y="472800"/>
                </a:lnTo>
                <a:lnTo>
                  <a:pt x="0" y="470128"/>
                </a:lnTo>
                <a:lnTo>
                  <a:pt x="0" y="469348"/>
                </a:lnTo>
                <a:lnTo>
                  <a:pt x="0" y="469298"/>
                </a:lnTo>
                <a:lnTo>
                  <a:pt x="0" y="469151"/>
                </a:lnTo>
                <a:lnTo>
                  <a:pt x="0" y="469141"/>
                </a:lnTo>
                <a:lnTo>
                  <a:pt x="0" y="469101"/>
                </a:lnTo>
                <a:lnTo>
                  <a:pt x="0" y="468097"/>
                </a:lnTo>
                <a:lnTo>
                  <a:pt x="0" y="466301"/>
                </a:lnTo>
                <a:lnTo>
                  <a:pt x="0" y="464396"/>
                </a:lnTo>
                <a:lnTo>
                  <a:pt x="0" y="462287"/>
                </a:lnTo>
                <a:lnTo>
                  <a:pt x="0" y="462237"/>
                </a:lnTo>
                <a:lnTo>
                  <a:pt x="0" y="461884"/>
                </a:lnTo>
                <a:lnTo>
                  <a:pt x="0" y="459437"/>
                </a:lnTo>
                <a:lnTo>
                  <a:pt x="0" y="458608"/>
                </a:lnTo>
                <a:lnTo>
                  <a:pt x="0" y="458382"/>
                </a:lnTo>
                <a:lnTo>
                  <a:pt x="0" y="457532"/>
                </a:lnTo>
                <a:lnTo>
                  <a:pt x="0" y="457427"/>
                </a:lnTo>
                <a:lnTo>
                  <a:pt x="0" y="457377"/>
                </a:lnTo>
                <a:lnTo>
                  <a:pt x="0" y="455020"/>
                </a:lnTo>
                <a:lnTo>
                  <a:pt x="0" y="454692"/>
                </a:lnTo>
                <a:lnTo>
                  <a:pt x="0" y="452180"/>
                </a:lnTo>
                <a:lnTo>
                  <a:pt x="0" y="451518"/>
                </a:lnTo>
                <a:lnTo>
                  <a:pt x="0" y="451321"/>
                </a:lnTo>
                <a:lnTo>
                  <a:pt x="0" y="450275"/>
                </a:lnTo>
                <a:lnTo>
                  <a:pt x="0" y="450160"/>
                </a:lnTo>
                <a:lnTo>
                  <a:pt x="0" y="446773"/>
                </a:lnTo>
                <a:lnTo>
                  <a:pt x="0" y="446616"/>
                </a:lnTo>
                <a:lnTo>
                  <a:pt x="0" y="446566"/>
                </a:lnTo>
                <a:lnTo>
                  <a:pt x="0" y="446461"/>
                </a:lnTo>
                <a:lnTo>
                  <a:pt x="0" y="445572"/>
                </a:lnTo>
                <a:lnTo>
                  <a:pt x="0" y="445522"/>
                </a:lnTo>
                <a:lnTo>
                  <a:pt x="0" y="444261"/>
                </a:lnTo>
                <a:lnTo>
                  <a:pt x="0" y="443776"/>
                </a:lnTo>
                <a:lnTo>
                  <a:pt x="0" y="443726"/>
                </a:lnTo>
                <a:lnTo>
                  <a:pt x="0" y="439597"/>
                </a:lnTo>
                <a:lnTo>
                  <a:pt x="0" y="439359"/>
                </a:lnTo>
                <a:lnTo>
                  <a:pt x="0" y="439309"/>
                </a:lnTo>
                <a:lnTo>
                  <a:pt x="0" y="439012"/>
                </a:lnTo>
                <a:lnTo>
                  <a:pt x="0" y="438529"/>
                </a:lnTo>
                <a:lnTo>
                  <a:pt x="0" y="436912"/>
                </a:lnTo>
                <a:lnTo>
                  <a:pt x="0" y="436862"/>
                </a:lnTo>
                <a:lnTo>
                  <a:pt x="0" y="436083"/>
                </a:lnTo>
                <a:lnTo>
                  <a:pt x="0" y="436033"/>
                </a:lnTo>
                <a:lnTo>
                  <a:pt x="0" y="435857"/>
                </a:lnTo>
                <a:lnTo>
                  <a:pt x="0" y="435807"/>
                </a:lnTo>
                <a:lnTo>
                  <a:pt x="0" y="434606"/>
                </a:lnTo>
                <a:lnTo>
                  <a:pt x="0" y="432495"/>
                </a:lnTo>
                <a:lnTo>
                  <a:pt x="0" y="432445"/>
                </a:lnTo>
                <a:lnTo>
                  <a:pt x="0" y="432340"/>
                </a:lnTo>
                <a:lnTo>
                  <a:pt x="0" y="431665"/>
                </a:lnTo>
                <a:lnTo>
                  <a:pt x="0" y="429655"/>
                </a:lnTo>
                <a:lnTo>
                  <a:pt x="0" y="429605"/>
                </a:lnTo>
                <a:lnTo>
                  <a:pt x="0" y="428993"/>
                </a:lnTo>
                <a:lnTo>
                  <a:pt x="0" y="428943"/>
                </a:lnTo>
                <a:lnTo>
                  <a:pt x="0" y="428825"/>
                </a:lnTo>
                <a:lnTo>
                  <a:pt x="0" y="427742"/>
                </a:lnTo>
                <a:lnTo>
                  <a:pt x="0" y="427635"/>
                </a:lnTo>
                <a:lnTo>
                  <a:pt x="0" y="427585"/>
                </a:lnTo>
                <a:lnTo>
                  <a:pt x="0" y="425946"/>
                </a:lnTo>
                <a:lnTo>
                  <a:pt x="0" y="425117"/>
                </a:lnTo>
                <a:lnTo>
                  <a:pt x="0" y="424902"/>
                </a:lnTo>
                <a:lnTo>
                  <a:pt x="0" y="424408"/>
                </a:lnTo>
                <a:lnTo>
                  <a:pt x="0" y="421736"/>
                </a:lnTo>
                <a:lnTo>
                  <a:pt x="0" y="421686"/>
                </a:lnTo>
                <a:lnTo>
                  <a:pt x="0" y="421529"/>
                </a:lnTo>
                <a:lnTo>
                  <a:pt x="0" y="420749"/>
                </a:lnTo>
                <a:lnTo>
                  <a:pt x="0" y="420699"/>
                </a:lnTo>
                <a:lnTo>
                  <a:pt x="0" y="420485"/>
                </a:lnTo>
                <a:lnTo>
                  <a:pt x="0" y="418689"/>
                </a:lnTo>
                <a:lnTo>
                  <a:pt x="0" y="418253"/>
                </a:lnTo>
                <a:lnTo>
                  <a:pt x="0" y="418027"/>
                </a:lnTo>
                <a:lnTo>
                  <a:pt x="0" y="417909"/>
                </a:lnTo>
                <a:lnTo>
                  <a:pt x="0" y="417859"/>
                </a:lnTo>
                <a:lnTo>
                  <a:pt x="0" y="416669"/>
                </a:lnTo>
                <a:lnTo>
                  <a:pt x="0" y="413492"/>
                </a:lnTo>
                <a:lnTo>
                  <a:pt x="0" y="413442"/>
                </a:lnTo>
                <a:lnTo>
                  <a:pt x="0" y="411825"/>
                </a:lnTo>
                <a:lnTo>
                  <a:pt x="0" y="411045"/>
                </a:lnTo>
                <a:lnTo>
                  <a:pt x="0" y="410996"/>
                </a:lnTo>
                <a:lnTo>
                  <a:pt x="0" y="410995"/>
                </a:lnTo>
                <a:lnTo>
                  <a:pt x="0" y="410770"/>
                </a:lnTo>
                <a:lnTo>
                  <a:pt x="0" y="410216"/>
                </a:lnTo>
                <a:lnTo>
                  <a:pt x="0" y="410166"/>
                </a:lnTo>
                <a:lnTo>
                  <a:pt x="0" y="409805"/>
                </a:lnTo>
                <a:lnTo>
                  <a:pt x="0" y="406965"/>
                </a:lnTo>
                <a:lnTo>
                  <a:pt x="0" y="406628"/>
                </a:lnTo>
                <a:lnTo>
                  <a:pt x="0" y="406578"/>
                </a:lnTo>
                <a:lnTo>
                  <a:pt x="0" y="403906"/>
                </a:lnTo>
                <a:lnTo>
                  <a:pt x="0" y="403788"/>
                </a:lnTo>
                <a:lnTo>
                  <a:pt x="0" y="403738"/>
                </a:lnTo>
                <a:lnTo>
                  <a:pt x="0" y="402548"/>
                </a:lnTo>
                <a:lnTo>
                  <a:pt x="0" y="401768"/>
                </a:lnTo>
                <a:lnTo>
                  <a:pt x="0" y="401718"/>
                </a:lnTo>
                <a:lnTo>
                  <a:pt x="0" y="400079"/>
                </a:lnTo>
                <a:lnTo>
                  <a:pt x="0" y="399250"/>
                </a:lnTo>
                <a:lnTo>
                  <a:pt x="0" y="399046"/>
                </a:lnTo>
                <a:lnTo>
                  <a:pt x="0" y="399033"/>
                </a:lnTo>
                <a:lnTo>
                  <a:pt x="0" y="398174"/>
                </a:lnTo>
                <a:lnTo>
                  <a:pt x="0" y="395662"/>
                </a:lnTo>
                <a:lnTo>
                  <a:pt x="0" y="395334"/>
                </a:lnTo>
                <a:lnTo>
                  <a:pt x="0" y="395110"/>
                </a:lnTo>
                <a:lnTo>
                  <a:pt x="0" y="392822"/>
                </a:lnTo>
                <a:lnTo>
                  <a:pt x="0" y="392386"/>
                </a:lnTo>
                <a:lnTo>
                  <a:pt x="0" y="390917"/>
                </a:lnTo>
                <a:lnTo>
                  <a:pt x="0" y="390802"/>
                </a:lnTo>
                <a:lnTo>
                  <a:pt x="0" y="388470"/>
                </a:lnTo>
                <a:lnTo>
                  <a:pt x="0" y="388117"/>
                </a:lnTo>
                <a:lnTo>
                  <a:pt x="0" y="388067"/>
                </a:lnTo>
                <a:lnTo>
                  <a:pt x="0" y="387641"/>
                </a:lnTo>
                <a:lnTo>
                  <a:pt x="0" y="385958"/>
                </a:lnTo>
                <a:lnTo>
                  <a:pt x="0" y="385129"/>
                </a:lnTo>
                <a:lnTo>
                  <a:pt x="0" y="384053"/>
                </a:lnTo>
                <a:lnTo>
                  <a:pt x="0" y="383938"/>
                </a:lnTo>
                <a:lnTo>
                  <a:pt x="0" y="381253"/>
                </a:lnTo>
                <a:lnTo>
                  <a:pt x="0" y="381213"/>
                </a:lnTo>
                <a:lnTo>
                  <a:pt x="0" y="381203"/>
                </a:lnTo>
                <a:lnTo>
                  <a:pt x="0" y="381098"/>
                </a:lnTo>
                <a:lnTo>
                  <a:pt x="0" y="380424"/>
                </a:lnTo>
                <a:lnTo>
                  <a:pt x="0" y="380374"/>
                </a:lnTo>
                <a:lnTo>
                  <a:pt x="0" y="379193"/>
                </a:lnTo>
                <a:lnTo>
                  <a:pt x="0" y="377554"/>
                </a:lnTo>
                <a:lnTo>
                  <a:pt x="0" y="377504"/>
                </a:lnTo>
                <a:lnTo>
                  <a:pt x="0" y="376725"/>
                </a:lnTo>
                <a:lnTo>
                  <a:pt x="0" y="376681"/>
                </a:lnTo>
                <a:lnTo>
                  <a:pt x="0" y="376675"/>
                </a:lnTo>
                <a:lnTo>
                  <a:pt x="0" y="373996"/>
                </a:lnTo>
                <a:lnTo>
                  <a:pt x="0" y="373946"/>
                </a:lnTo>
                <a:lnTo>
                  <a:pt x="0" y="373137"/>
                </a:lnTo>
                <a:lnTo>
                  <a:pt x="0" y="373087"/>
                </a:lnTo>
                <a:lnTo>
                  <a:pt x="0" y="370297"/>
                </a:lnTo>
                <a:lnTo>
                  <a:pt x="0" y="370287"/>
                </a:lnTo>
                <a:lnTo>
                  <a:pt x="0" y="370247"/>
                </a:lnTo>
                <a:lnTo>
                  <a:pt x="0" y="369861"/>
                </a:lnTo>
                <a:lnTo>
                  <a:pt x="0" y="369811"/>
                </a:lnTo>
                <a:lnTo>
                  <a:pt x="0" y="369458"/>
                </a:lnTo>
                <a:lnTo>
                  <a:pt x="0" y="369243"/>
                </a:lnTo>
                <a:lnTo>
                  <a:pt x="0" y="368277"/>
                </a:lnTo>
                <a:lnTo>
                  <a:pt x="0" y="368227"/>
                </a:lnTo>
                <a:lnTo>
                  <a:pt x="0" y="365542"/>
                </a:lnTo>
                <a:lnTo>
                  <a:pt x="0" y="363433"/>
                </a:lnTo>
                <a:lnTo>
                  <a:pt x="0" y="363383"/>
                </a:lnTo>
                <a:lnTo>
                  <a:pt x="0" y="363030"/>
                </a:lnTo>
                <a:lnTo>
                  <a:pt x="0" y="362604"/>
                </a:lnTo>
                <a:lnTo>
                  <a:pt x="0" y="362594"/>
                </a:lnTo>
                <a:lnTo>
                  <a:pt x="0" y="362554"/>
                </a:lnTo>
                <a:lnTo>
                  <a:pt x="0" y="361413"/>
                </a:lnTo>
                <a:lnTo>
                  <a:pt x="0" y="361363"/>
                </a:lnTo>
                <a:lnTo>
                  <a:pt x="0" y="359754"/>
                </a:lnTo>
                <a:lnTo>
                  <a:pt x="0" y="358895"/>
                </a:lnTo>
                <a:lnTo>
                  <a:pt x="0" y="358678"/>
                </a:lnTo>
                <a:lnTo>
                  <a:pt x="0" y="358573"/>
                </a:lnTo>
                <a:lnTo>
                  <a:pt x="0" y="358523"/>
                </a:lnTo>
                <a:lnTo>
                  <a:pt x="0" y="357849"/>
                </a:lnTo>
                <a:lnTo>
                  <a:pt x="0" y="356166"/>
                </a:lnTo>
                <a:lnTo>
                  <a:pt x="0" y="355337"/>
                </a:lnTo>
                <a:lnTo>
                  <a:pt x="0" y="354156"/>
                </a:lnTo>
                <a:lnTo>
                  <a:pt x="0" y="354106"/>
                </a:lnTo>
                <a:lnTo>
                  <a:pt x="0" y="352467"/>
                </a:lnTo>
                <a:lnTo>
                  <a:pt x="0" y="351638"/>
                </a:lnTo>
                <a:lnTo>
                  <a:pt x="0" y="351421"/>
                </a:lnTo>
                <a:lnTo>
                  <a:pt x="0" y="351306"/>
                </a:lnTo>
                <a:lnTo>
                  <a:pt x="0" y="350447"/>
                </a:lnTo>
                <a:lnTo>
                  <a:pt x="0" y="347762"/>
                </a:lnTo>
                <a:lnTo>
                  <a:pt x="0" y="347712"/>
                </a:lnTo>
                <a:lnTo>
                  <a:pt x="0" y="347607"/>
                </a:lnTo>
                <a:lnTo>
                  <a:pt x="0" y="346933"/>
                </a:lnTo>
                <a:lnTo>
                  <a:pt x="0" y="346883"/>
                </a:lnTo>
                <a:lnTo>
                  <a:pt x="0" y="346718"/>
                </a:lnTo>
                <a:lnTo>
                  <a:pt x="0" y="346668"/>
                </a:lnTo>
                <a:lnTo>
                  <a:pt x="0" y="344774"/>
                </a:lnTo>
                <a:lnTo>
                  <a:pt x="0" y="343190"/>
                </a:lnTo>
                <a:lnTo>
                  <a:pt x="0" y="340743"/>
                </a:lnTo>
                <a:lnTo>
                  <a:pt x="0" y="340505"/>
                </a:lnTo>
                <a:lnTo>
                  <a:pt x="0" y="340455"/>
                </a:lnTo>
                <a:lnTo>
                  <a:pt x="0" y="340158"/>
                </a:lnTo>
                <a:lnTo>
                  <a:pt x="0" y="340069"/>
                </a:lnTo>
                <a:lnTo>
                  <a:pt x="0" y="340019"/>
                </a:lnTo>
                <a:lnTo>
                  <a:pt x="0" y="339914"/>
                </a:lnTo>
                <a:lnTo>
                  <a:pt x="0" y="339901"/>
                </a:lnTo>
                <a:lnTo>
                  <a:pt x="0" y="339675"/>
                </a:lnTo>
                <a:lnTo>
                  <a:pt x="0" y="338046"/>
                </a:lnTo>
                <a:lnTo>
                  <a:pt x="0" y="337229"/>
                </a:lnTo>
                <a:lnTo>
                  <a:pt x="0" y="337179"/>
                </a:lnTo>
                <a:lnTo>
                  <a:pt x="0" y="336326"/>
                </a:lnTo>
                <a:lnTo>
                  <a:pt x="0" y="335978"/>
                </a:lnTo>
                <a:lnTo>
                  <a:pt x="0" y="335752"/>
                </a:lnTo>
                <a:lnTo>
                  <a:pt x="0" y="333641"/>
                </a:lnTo>
                <a:lnTo>
                  <a:pt x="0" y="333591"/>
                </a:lnTo>
                <a:lnTo>
                  <a:pt x="0" y="333486"/>
                </a:lnTo>
                <a:lnTo>
                  <a:pt x="0" y="332812"/>
                </a:lnTo>
                <a:lnTo>
                  <a:pt x="0" y="332811"/>
                </a:lnTo>
                <a:lnTo>
                  <a:pt x="0" y="332762"/>
                </a:lnTo>
                <a:lnTo>
                  <a:pt x="0" y="331982"/>
                </a:lnTo>
                <a:lnTo>
                  <a:pt x="0" y="329103"/>
                </a:lnTo>
                <a:lnTo>
                  <a:pt x="0" y="328985"/>
                </a:lnTo>
                <a:lnTo>
                  <a:pt x="0" y="328935"/>
                </a:lnTo>
                <a:lnTo>
                  <a:pt x="0" y="328888"/>
                </a:lnTo>
                <a:lnTo>
                  <a:pt x="0" y="328781"/>
                </a:lnTo>
                <a:lnTo>
                  <a:pt x="0" y="328731"/>
                </a:lnTo>
                <a:lnTo>
                  <a:pt x="0" y="326263"/>
                </a:lnTo>
                <a:lnTo>
                  <a:pt x="0" y="325554"/>
                </a:lnTo>
                <a:lnTo>
                  <a:pt x="0" y="322675"/>
                </a:lnTo>
                <a:lnTo>
                  <a:pt x="0" y="322121"/>
                </a:lnTo>
                <a:lnTo>
                  <a:pt x="0" y="322071"/>
                </a:lnTo>
                <a:lnTo>
                  <a:pt x="0" y="321895"/>
                </a:lnTo>
                <a:lnTo>
                  <a:pt x="0" y="321846"/>
                </a:lnTo>
                <a:lnTo>
                  <a:pt x="0" y="321845"/>
                </a:lnTo>
                <a:lnTo>
                  <a:pt x="0" y="321631"/>
                </a:lnTo>
                <a:lnTo>
                  <a:pt x="0" y="321066"/>
                </a:lnTo>
                <a:lnTo>
                  <a:pt x="0" y="321016"/>
                </a:lnTo>
                <a:lnTo>
                  <a:pt x="0" y="319399"/>
                </a:lnTo>
                <a:lnTo>
                  <a:pt x="0" y="317815"/>
                </a:lnTo>
                <a:lnTo>
                  <a:pt x="0" y="314982"/>
                </a:lnTo>
                <a:lnTo>
                  <a:pt x="0" y="314864"/>
                </a:lnTo>
                <a:lnTo>
                  <a:pt x="0" y="314814"/>
                </a:lnTo>
                <a:lnTo>
                  <a:pt x="0" y="314638"/>
                </a:lnTo>
                <a:lnTo>
                  <a:pt x="0" y="314588"/>
                </a:lnTo>
                <a:lnTo>
                  <a:pt x="0" y="314202"/>
                </a:lnTo>
                <a:lnTo>
                  <a:pt x="0" y="314152"/>
                </a:lnTo>
                <a:lnTo>
                  <a:pt x="0" y="312142"/>
                </a:lnTo>
                <a:lnTo>
                  <a:pt x="0" y="311362"/>
                </a:lnTo>
                <a:lnTo>
                  <a:pt x="0" y="311312"/>
                </a:lnTo>
                <a:lnTo>
                  <a:pt x="0" y="311155"/>
                </a:lnTo>
                <a:lnTo>
                  <a:pt x="0" y="310951"/>
                </a:lnTo>
                <a:lnTo>
                  <a:pt x="0" y="310122"/>
                </a:lnTo>
                <a:lnTo>
                  <a:pt x="0" y="310111"/>
                </a:lnTo>
                <a:lnTo>
                  <a:pt x="0" y="307774"/>
                </a:lnTo>
                <a:lnTo>
                  <a:pt x="0" y="307724"/>
                </a:lnTo>
                <a:lnTo>
                  <a:pt x="0" y="306945"/>
                </a:lnTo>
                <a:lnTo>
                  <a:pt x="0" y="306895"/>
                </a:lnTo>
                <a:lnTo>
                  <a:pt x="0" y="306410"/>
                </a:lnTo>
                <a:lnTo>
                  <a:pt x="0" y="303898"/>
                </a:lnTo>
                <a:lnTo>
                  <a:pt x="0" y="303694"/>
                </a:lnTo>
                <a:lnTo>
                  <a:pt x="0" y="303236"/>
                </a:lnTo>
                <a:lnTo>
                  <a:pt x="0" y="302914"/>
                </a:lnTo>
                <a:lnTo>
                  <a:pt x="0" y="302864"/>
                </a:lnTo>
                <a:lnTo>
                  <a:pt x="0" y="300396"/>
                </a:lnTo>
                <a:lnTo>
                  <a:pt x="0" y="299546"/>
                </a:lnTo>
                <a:lnTo>
                  <a:pt x="0" y="299320"/>
                </a:lnTo>
                <a:lnTo>
                  <a:pt x="0" y="298491"/>
                </a:lnTo>
                <a:lnTo>
                  <a:pt x="0" y="297034"/>
                </a:lnTo>
                <a:lnTo>
                  <a:pt x="0" y="296808"/>
                </a:lnTo>
                <a:lnTo>
                  <a:pt x="0" y="295979"/>
                </a:lnTo>
                <a:lnTo>
                  <a:pt x="0" y="293532"/>
                </a:lnTo>
                <a:lnTo>
                  <a:pt x="0" y="292289"/>
                </a:lnTo>
                <a:lnTo>
                  <a:pt x="0" y="292174"/>
                </a:lnTo>
                <a:lnTo>
                  <a:pt x="0" y="292063"/>
                </a:lnTo>
                <a:lnTo>
                  <a:pt x="0" y="291948"/>
                </a:lnTo>
                <a:lnTo>
                  <a:pt x="0" y="291627"/>
                </a:lnTo>
                <a:lnTo>
                  <a:pt x="0" y="289115"/>
                </a:lnTo>
                <a:lnTo>
                  <a:pt x="0" y="288787"/>
                </a:lnTo>
                <a:lnTo>
                  <a:pt x="0" y="288630"/>
                </a:lnTo>
                <a:lnTo>
                  <a:pt x="0" y="288580"/>
                </a:lnTo>
                <a:lnTo>
                  <a:pt x="0" y="287586"/>
                </a:lnTo>
                <a:lnTo>
                  <a:pt x="0" y="287536"/>
                </a:lnTo>
                <a:lnTo>
                  <a:pt x="0" y="286275"/>
                </a:lnTo>
                <a:lnTo>
                  <a:pt x="0" y="285199"/>
                </a:lnTo>
                <a:lnTo>
                  <a:pt x="0" y="285084"/>
                </a:lnTo>
                <a:lnTo>
                  <a:pt x="0" y="284370"/>
                </a:lnTo>
                <a:lnTo>
                  <a:pt x="0" y="284255"/>
                </a:lnTo>
                <a:lnTo>
                  <a:pt x="0" y="283989"/>
                </a:lnTo>
                <a:lnTo>
                  <a:pt x="0" y="280339"/>
                </a:lnTo>
                <a:lnTo>
                  <a:pt x="0" y="277827"/>
                </a:lnTo>
                <a:lnTo>
                  <a:pt x="0" y="269649"/>
                </a:lnTo>
                <a:lnTo>
                  <a:pt x="0" y="269599"/>
                </a:lnTo>
                <a:lnTo>
                  <a:pt x="0" y="269423"/>
                </a:lnTo>
                <a:lnTo>
                  <a:pt x="0" y="269373"/>
                </a:lnTo>
                <a:lnTo>
                  <a:pt x="0" y="262559"/>
                </a:lnTo>
                <a:lnTo>
                  <a:pt x="0" y="262509"/>
                </a:lnTo>
                <a:lnTo>
                  <a:pt x="0" y="261730"/>
                </a:lnTo>
                <a:lnTo>
                  <a:pt x="0" y="261680"/>
                </a:lnTo>
                <a:lnTo>
                  <a:pt x="0" y="258683"/>
                </a:lnTo>
                <a:lnTo>
                  <a:pt x="0" y="255302"/>
                </a:lnTo>
                <a:lnTo>
                  <a:pt x="0" y="255252"/>
                </a:lnTo>
                <a:lnTo>
                  <a:pt x="0" y="251819"/>
                </a:lnTo>
                <a:lnTo>
                  <a:pt x="0" y="251593"/>
                </a:lnTo>
                <a:lnTo>
                  <a:pt x="0" y="250764"/>
                </a:lnTo>
                <a:lnTo>
                  <a:pt x="0" y="244562"/>
                </a:lnTo>
                <a:lnTo>
                  <a:pt x="0" y="244336"/>
                </a:lnTo>
                <a:lnTo>
                  <a:pt x="0" y="243900"/>
                </a:lnTo>
                <a:lnTo>
                  <a:pt x="0" y="243782"/>
                </a:lnTo>
                <a:lnTo>
                  <a:pt x="0" y="243732"/>
                </a:lnTo>
                <a:lnTo>
                  <a:pt x="0" y="241060"/>
                </a:lnTo>
                <a:lnTo>
                  <a:pt x="0" y="237472"/>
                </a:lnTo>
                <a:lnTo>
                  <a:pt x="0" y="236643"/>
                </a:lnTo>
                <a:lnTo>
                  <a:pt x="0" y="232816"/>
                </a:lnTo>
                <a:lnTo>
                  <a:pt x="0" y="225952"/>
                </a:lnTo>
                <a:lnTo>
                  <a:pt x="0" y="221207"/>
                </a:lnTo>
                <a:lnTo>
                  <a:pt x="0" y="218695"/>
                </a:lnTo>
                <a:lnTo>
                  <a:pt x="0" y="213990"/>
                </a:lnTo>
                <a:lnTo>
                  <a:pt x="0" y="213940"/>
                </a:lnTo>
                <a:lnTo>
                  <a:pt x="0" y="211268"/>
                </a:lnTo>
                <a:lnTo>
                  <a:pt x="0" y="210291"/>
                </a:lnTo>
                <a:lnTo>
                  <a:pt x="0" y="210241"/>
                </a:lnTo>
                <a:lnTo>
                  <a:pt x="0" y="203427"/>
                </a:lnTo>
                <a:lnTo>
                  <a:pt x="0" y="203377"/>
                </a:lnTo>
                <a:lnTo>
                  <a:pt x="0" y="203024"/>
                </a:lnTo>
                <a:lnTo>
                  <a:pt x="0" y="196170"/>
                </a:lnTo>
                <a:lnTo>
                  <a:pt x="0" y="196160"/>
                </a:lnTo>
                <a:lnTo>
                  <a:pt x="0" y="196120"/>
                </a:lnTo>
                <a:lnTo>
                  <a:pt x="0" y="193320"/>
                </a:lnTo>
                <a:lnTo>
                  <a:pt x="0" y="192461"/>
                </a:lnTo>
                <a:lnTo>
                  <a:pt x="0" y="191415"/>
                </a:lnTo>
                <a:lnTo>
                  <a:pt x="0" y="188903"/>
                </a:lnTo>
                <a:lnTo>
                  <a:pt x="0" y="185401"/>
                </a:lnTo>
                <a:lnTo>
                  <a:pt x="0" y="185204"/>
                </a:lnTo>
                <a:lnTo>
                  <a:pt x="0" y="180499"/>
                </a:lnTo>
                <a:lnTo>
                  <a:pt x="0" y="180449"/>
                </a:lnTo>
                <a:lnTo>
                  <a:pt x="0" y="178340"/>
                </a:lnTo>
                <a:lnTo>
                  <a:pt x="0" y="173635"/>
                </a:lnTo>
                <a:lnTo>
                  <a:pt x="0" y="173585"/>
                </a:lnTo>
                <a:lnTo>
                  <a:pt x="0" y="170795"/>
                </a:lnTo>
                <a:lnTo>
                  <a:pt x="0" y="170745"/>
                </a:lnTo>
                <a:lnTo>
                  <a:pt x="0" y="166378"/>
                </a:lnTo>
                <a:lnTo>
                  <a:pt x="0" y="166328"/>
                </a:lnTo>
                <a:lnTo>
                  <a:pt x="0" y="165548"/>
                </a:lnTo>
                <a:lnTo>
                  <a:pt x="0" y="162876"/>
                </a:lnTo>
                <a:lnTo>
                  <a:pt x="0" y="162826"/>
                </a:lnTo>
                <a:lnTo>
                  <a:pt x="0" y="162669"/>
                </a:lnTo>
                <a:lnTo>
                  <a:pt x="0" y="161625"/>
                </a:lnTo>
                <a:lnTo>
                  <a:pt x="0" y="159829"/>
                </a:lnTo>
                <a:lnTo>
                  <a:pt x="0" y="155412"/>
                </a:lnTo>
                <a:lnTo>
                  <a:pt x="0" y="154632"/>
                </a:lnTo>
                <a:lnTo>
                  <a:pt x="0" y="154582"/>
                </a:lnTo>
                <a:lnTo>
                  <a:pt x="0" y="152965"/>
                </a:lnTo>
                <a:lnTo>
                  <a:pt x="0" y="152136"/>
                </a:lnTo>
                <a:lnTo>
                  <a:pt x="0" y="151910"/>
                </a:lnTo>
                <a:lnTo>
                  <a:pt x="0" y="148548"/>
                </a:lnTo>
                <a:lnTo>
                  <a:pt x="0" y="147768"/>
                </a:lnTo>
                <a:lnTo>
                  <a:pt x="0" y="147718"/>
                </a:lnTo>
                <a:lnTo>
                  <a:pt x="0" y="145708"/>
                </a:lnTo>
                <a:lnTo>
                  <a:pt x="0" y="145046"/>
                </a:lnTo>
                <a:lnTo>
                  <a:pt x="0" y="144928"/>
                </a:lnTo>
                <a:lnTo>
                  <a:pt x="0" y="144878"/>
                </a:lnTo>
                <a:lnTo>
                  <a:pt x="0" y="140511"/>
                </a:lnTo>
                <a:lnTo>
                  <a:pt x="0" y="140461"/>
                </a:lnTo>
                <a:lnTo>
                  <a:pt x="0" y="137789"/>
                </a:lnTo>
                <a:lnTo>
                  <a:pt x="0" y="136802"/>
                </a:lnTo>
                <a:lnTo>
                  <a:pt x="0" y="133962"/>
                </a:lnTo>
                <a:lnTo>
                  <a:pt x="0" y="132057"/>
                </a:lnTo>
                <a:lnTo>
                  <a:pt x="0" y="129545"/>
                </a:lnTo>
                <a:lnTo>
                  <a:pt x="0" y="127098"/>
                </a:lnTo>
                <a:lnTo>
                  <a:pt x="0" y="126269"/>
                </a:lnTo>
                <a:lnTo>
                  <a:pt x="0" y="125193"/>
                </a:lnTo>
                <a:lnTo>
                  <a:pt x="0" y="122681"/>
                </a:lnTo>
                <a:lnTo>
                  <a:pt x="0" y="122353"/>
                </a:lnTo>
                <a:lnTo>
                  <a:pt x="0" y="119841"/>
                </a:lnTo>
                <a:lnTo>
                  <a:pt x="0" y="117936"/>
                </a:lnTo>
                <a:lnTo>
                  <a:pt x="0" y="115136"/>
                </a:lnTo>
                <a:lnTo>
                  <a:pt x="0" y="115086"/>
                </a:lnTo>
                <a:lnTo>
                  <a:pt x="0" y="114277"/>
                </a:lnTo>
                <a:lnTo>
                  <a:pt x="0" y="114227"/>
                </a:lnTo>
                <a:lnTo>
                  <a:pt x="0" y="111437"/>
                </a:lnTo>
                <a:lnTo>
                  <a:pt x="0" y="111387"/>
                </a:lnTo>
                <a:lnTo>
                  <a:pt x="0" y="107020"/>
                </a:lnTo>
                <a:lnTo>
                  <a:pt x="0" y="106970"/>
                </a:lnTo>
                <a:lnTo>
                  <a:pt x="0" y="104573"/>
                </a:lnTo>
                <a:lnTo>
                  <a:pt x="0" y="104523"/>
                </a:lnTo>
                <a:lnTo>
                  <a:pt x="0" y="104170"/>
                </a:lnTo>
                <a:lnTo>
                  <a:pt x="0" y="103744"/>
                </a:lnTo>
                <a:lnTo>
                  <a:pt x="0" y="103694"/>
                </a:lnTo>
                <a:lnTo>
                  <a:pt x="0" y="100156"/>
                </a:lnTo>
                <a:lnTo>
                  <a:pt x="0" y="100106"/>
                </a:lnTo>
                <a:lnTo>
                  <a:pt x="0" y="97316"/>
                </a:lnTo>
                <a:lnTo>
                  <a:pt x="0" y="97306"/>
                </a:lnTo>
                <a:lnTo>
                  <a:pt x="0" y="97266"/>
                </a:lnTo>
                <a:lnTo>
                  <a:pt x="0" y="96477"/>
                </a:lnTo>
                <a:lnTo>
                  <a:pt x="0" y="93607"/>
                </a:lnTo>
                <a:lnTo>
                  <a:pt x="0" y="92778"/>
                </a:lnTo>
                <a:lnTo>
                  <a:pt x="0" y="92561"/>
                </a:lnTo>
                <a:lnTo>
                  <a:pt x="0" y="90049"/>
                </a:lnTo>
                <a:lnTo>
                  <a:pt x="0" y="89190"/>
                </a:lnTo>
                <a:lnTo>
                  <a:pt x="0" y="86350"/>
                </a:lnTo>
                <a:lnTo>
                  <a:pt x="0" y="85914"/>
                </a:lnTo>
                <a:lnTo>
                  <a:pt x="0" y="81645"/>
                </a:lnTo>
                <a:lnTo>
                  <a:pt x="0" y="81595"/>
                </a:lnTo>
                <a:lnTo>
                  <a:pt x="0" y="79486"/>
                </a:lnTo>
                <a:lnTo>
                  <a:pt x="0" y="78657"/>
                </a:lnTo>
                <a:lnTo>
                  <a:pt x="0" y="74781"/>
                </a:lnTo>
                <a:lnTo>
                  <a:pt x="0" y="74731"/>
                </a:lnTo>
                <a:lnTo>
                  <a:pt x="0" y="73952"/>
                </a:lnTo>
                <a:lnTo>
                  <a:pt x="0" y="73902"/>
                </a:lnTo>
                <a:lnTo>
                  <a:pt x="0" y="67524"/>
                </a:lnTo>
                <a:lnTo>
                  <a:pt x="0" y="67474"/>
                </a:lnTo>
                <a:lnTo>
                  <a:pt x="0" y="66694"/>
                </a:lnTo>
                <a:lnTo>
                  <a:pt x="0" y="63815"/>
                </a:lnTo>
                <a:lnTo>
                  <a:pt x="0" y="62986"/>
                </a:lnTo>
                <a:lnTo>
                  <a:pt x="0" y="62771"/>
                </a:lnTo>
                <a:lnTo>
                  <a:pt x="0" y="56558"/>
                </a:lnTo>
                <a:lnTo>
                  <a:pt x="0" y="56122"/>
                </a:lnTo>
                <a:lnTo>
                  <a:pt x="0" y="56004"/>
                </a:lnTo>
                <a:lnTo>
                  <a:pt x="0" y="55954"/>
                </a:lnTo>
                <a:lnTo>
                  <a:pt x="0" y="55778"/>
                </a:lnTo>
                <a:lnTo>
                  <a:pt x="0" y="55728"/>
                </a:lnTo>
                <a:lnTo>
                  <a:pt x="0" y="53282"/>
                </a:lnTo>
                <a:lnTo>
                  <a:pt x="0" y="49694"/>
                </a:lnTo>
                <a:lnTo>
                  <a:pt x="0" y="48914"/>
                </a:lnTo>
                <a:lnTo>
                  <a:pt x="0" y="48865"/>
                </a:lnTo>
                <a:lnTo>
                  <a:pt x="0" y="48864"/>
                </a:lnTo>
                <a:lnTo>
                  <a:pt x="0" y="48085"/>
                </a:lnTo>
                <a:lnTo>
                  <a:pt x="0" y="48035"/>
                </a:lnTo>
                <a:lnTo>
                  <a:pt x="0" y="45038"/>
                </a:lnTo>
                <a:lnTo>
                  <a:pt x="0" y="41657"/>
                </a:lnTo>
                <a:lnTo>
                  <a:pt x="0" y="41607"/>
                </a:lnTo>
                <a:lnTo>
                  <a:pt x="0" y="38174"/>
                </a:lnTo>
                <a:lnTo>
                  <a:pt x="0" y="37948"/>
                </a:lnTo>
                <a:lnTo>
                  <a:pt x="0" y="37119"/>
                </a:lnTo>
                <a:lnTo>
                  <a:pt x="0" y="33429"/>
                </a:lnTo>
                <a:lnTo>
                  <a:pt x="0" y="33203"/>
                </a:lnTo>
                <a:lnTo>
                  <a:pt x="0" y="30917"/>
                </a:lnTo>
                <a:lnTo>
                  <a:pt x="0" y="30691"/>
                </a:lnTo>
                <a:lnTo>
                  <a:pt x="0" y="30255"/>
                </a:lnTo>
                <a:lnTo>
                  <a:pt x="0" y="27415"/>
                </a:lnTo>
                <a:lnTo>
                  <a:pt x="0" y="26339"/>
                </a:lnTo>
                <a:lnTo>
                  <a:pt x="0" y="25510"/>
                </a:lnTo>
                <a:lnTo>
                  <a:pt x="0" y="23827"/>
                </a:lnTo>
                <a:lnTo>
                  <a:pt x="0" y="22998"/>
                </a:lnTo>
                <a:lnTo>
                  <a:pt x="0" y="22513"/>
                </a:lnTo>
                <a:lnTo>
                  <a:pt x="0" y="22463"/>
                </a:lnTo>
                <a:lnTo>
                  <a:pt x="0" y="19082"/>
                </a:lnTo>
                <a:lnTo>
                  <a:pt x="0" y="15649"/>
                </a:lnTo>
                <a:lnTo>
                  <a:pt x="0" y="15599"/>
                </a:lnTo>
                <a:lnTo>
                  <a:pt x="0" y="15423"/>
                </a:lnTo>
                <a:lnTo>
                  <a:pt x="0" y="15373"/>
                </a:lnTo>
                <a:lnTo>
                  <a:pt x="0" y="14594"/>
                </a:lnTo>
                <a:lnTo>
                  <a:pt x="0" y="14544"/>
                </a:lnTo>
                <a:lnTo>
                  <a:pt x="0" y="8392"/>
                </a:lnTo>
                <a:lnTo>
                  <a:pt x="0" y="8342"/>
                </a:lnTo>
                <a:lnTo>
                  <a:pt x="0" y="8166"/>
                </a:lnTo>
                <a:lnTo>
                  <a:pt x="0" y="8116"/>
                </a:lnTo>
                <a:lnTo>
                  <a:pt x="0" y="7730"/>
                </a:lnTo>
                <a:lnTo>
                  <a:pt x="0" y="7680"/>
                </a:lnTo>
                <a:lnTo>
                  <a:pt x="0" y="7562"/>
                </a:lnTo>
                <a:lnTo>
                  <a:pt x="0" y="4890"/>
                </a:lnTo>
                <a:lnTo>
                  <a:pt x="0" y="4840"/>
                </a:lnTo>
                <a:lnTo>
                  <a:pt x="0" y="4683"/>
                </a:lnTo>
                <a:lnTo>
                  <a:pt x="0" y="3639"/>
                </a:lnTo>
                <a:lnTo>
                  <a:pt x="0" y="1302"/>
                </a:lnTo>
                <a:lnTo>
                  <a:pt x="0" y="1252"/>
                </a:lnTo>
                <a:lnTo>
                  <a:pt x="0" y="473"/>
                </a:lnTo>
                <a:lnTo>
                  <a:pt x="0" y="423"/>
                </a:lnTo>
                <a:close/>
              </a:path>
            </a:pathLst>
          </a:custGeom>
          <a:solidFill>
            <a:schemeClr val="accent2">
              <a:alpha val="40000"/>
            </a:schemeClr>
          </a:solidFill>
          <a:ln w="12692" cap="flat">
            <a:noFill/>
            <a:prstDash val="solid"/>
            <a:miter/>
          </a:ln>
        </p:spPr>
        <p:txBody>
          <a:bodyPr wrap="square" rtlCol="0" anchor="ctr">
            <a:noAutofit/>
          </a:bodyPr>
          <a:lstStyle/>
          <a:p>
            <a:pPr marL="285750" indent="-285750">
              <a:buFont typeface="Arial" panose="020B0604020202020204" pitchFamily="34" charset="0"/>
              <a:buChar char="•"/>
            </a:pPr>
            <a:endParaRPr lang="en-US" dirty="0">
              <a:latin typeface="Roboto Condensed" panose="02000000000000000000" pitchFamily="2" charset="0"/>
            </a:endParaRPr>
          </a:p>
        </p:txBody>
      </p:sp>
      <p:sp>
        <p:nvSpPr>
          <p:cNvPr id="380" name="Freeform 379">
            <a:extLst>
              <a:ext uri="{FF2B5EF4-FFF2-40B4-BE49-F238E27FC236}">
                <a16:creationId xmlns:a16="http://schemas.microsoft.com/office/drawing/2014/main" id="{DD36FB27-53BD-9323-1154-438AD96CE6DD}"/>
              </a:ext>
            </a:extLst>
          </p:cNvPr>
          <p:cNvSpPr/>
          <p:nvPr/>
        </p:nvSpPr>
        <p:spPr>
          <a:xfrm>
            <a:off x="4304979" y="1369487"/>
            <a:ext cx="2658750" cy="332513"/>
          </a:xfrm>
          <a:custGeom>
            <a:avLst/>
            <a:gdLst>
              <a:gd name="connsiteX0" fmla="*/ 72215 w 2658750"/>
              <a:gd name="connsiteY0" fmla="*/ 0 h 332513"/>
              <a:gd name="connsiteX1" fmla="*/ 239509 w 2658750"/>
              <a:gd name="connsiteY1" fmla="*/ 0 h 332513"/>
              <a:gd name="connsiteX2" fmla="*/ 651410 w 2658750"/>
              <a:gd name="connsiteY2" fmla="*/ 0 h 332513"/>
              <a:gd name="connsiteX3" fmla="*/ 704589 w 2658750"/>
              <a:gd name="connsiteY3" fmla="*/ 0 h 332513"/>
              <a:gd name="connsiteX4" fmla="*/ 871883 w 2658750"/>
              <a:gd name="connsiteY4" fmla="*/ 0 h 332513"/>
              <a:gd name="connsiteX5" fmla="*/ 1289898 w 2658750"/>
              <a:gd name="connsiteY5" fmla="*/ 0 h 332513"/>
              <a:gd name="connsiteX6" fmla="*/ 1786868 w 2658750"/>
              <a:gd name="connsiteY6" fmla="*/ 0 h 332513"/>
              <a:gd name="connsiteX7" fmla="*/ 1954161 w 2658750"/>
              <a:gd name="connsiteY7" fmla="*/ 0 h 332513"/>
              <a:gd name="connsiteX8" fmla="*/ 2419242 w 2658750"/>
              <a:gd name="connsiteY8" fmla="*/ 0 h 332513"/>
              <a:gd name="connsiteX9" fmla="*/ 2586535 w 2658750"/>
              <a:gd name="connsiteY9" fmla="*/ 0 h 332513"/>
              <a:gd name="connsiteX10" fmla="*/ 2658750 w 2658750"/>
              <a:gd name="connsiteY10" fmla="*/ 72042 h 332513"/>
              <a:gd name="connsiteX11" fmla="*/ 2658750 w 2658750"/>
              <a:gd name="connsiteY11" fmla="*/ 332513 h 332513"/>
              <a:gd name="connsiteX12" fmla="*/ 2491456 w 2658750"/>
              <a:gd name="connsiteY12" fmla="*/ 332513 h 332513"/>
              <a:gd name="connsiteX13" fmla="*/ 1954161 w 2658750"/>
              <a:gd name="connsiteY13" fmla="*/ 332513 h 332513"/>
              <a:gd name="connsiteX14" fmla="*/ 1786868 w 2658750"/>
              <a:gd name="connsiteY14" fmla="*/ 332513 h 332513"/>
              <a:gd name="connsiteX15" fmla="*/ 1289898 w 2658750"/>
              <a:gd name="connsiteY15" fmla="*/ 332513 h 332513"/>
              <a:gd name="connsiteX16" fmla="*/ 871883 w 2658750"/>
              <a:gd name="connsiteY16" fmla="*/ 332513 h 332513"/>
              <a:gd name="connsiteX17" fmla="*/ 704589 w 2658750"/>
              <a:gd name="connsiteY17" fmla="*/ 332513 h 332513"/>
              <a:gd name="connsiteX18" fmla="*/ 651410 w 2658750"/>
              <a:gd name="connsiteY18" fmla="*/ 332513 h 332513"/>
              <a:gd name="connsiteX19" fmla="*/ 167294 w 2658750"/>
              <a:gd name="connsiteY19" fmla="*/ 332513 h 332513"/>
              <a:gd name="connsiteX20" fmla="*/ 0 w 2658750"/>
              <a:gd name="connsiteY20" fmla="*/ 332513 h 332513"/>
              <a:gd name="connsiteX21" fmla="*/ 0 w 2658750"/>
              <a:gd name="connsiteY21" fmla="*/ 72042 h 332513"/>
              <a:gd name="connsiteX22" fmla="*/ 72215 w 2658750"/>
              <a:gd name="connsiteY22" fmla="*/ 0 h 33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58750" h="332513">
                <a:moveTo>
                  <a:pt x="72215" y="0"/>
                </a:moveTo>
                <a:lnTo>
                  <a:pt x="239509" y="0"/>
                </a:lnTo>
                <a:lnTo>
                  <a:pt x="651410" y="0"/>
                </a:lnTo>
                <a:lnTo>
                  <a:pt x="704589" y="0"/>
                </a:lnTo>
                <a:lnTo>
                  <a:pt x="871883" y="0"/>
                </a:lnTo>
                <a:lnTo>
                  <a:pt x="1289898" y="0"/>
                </a:lnTo>
                <a:lnTo>
                  <a:pt x="1786868" y="0"/>
                </a:lnTo>
                <a:lnTo>
                  <a:pt x="1954161" y="0"/>
                </a:lnTo>
                <a:lnTo>
                  <a:pt x="2419242" y="0"/>
                </a:lnTo>
                <a:lnTo>
                  <a:pt x="2586535" y="0"/>
                </a:lnTo>
                <a:cubicBezTo>
                  <a:pt x="2626400" y="0"/>
                  <a:pt x="2658750" y="32273"/>
                  <a:pt x="2658750" y="72042"/>
                </a:cubicBezTo>
                <a:lnTo>
                  <a:pt x="2658750" y="332513"/>
                </a:lnTo>
                <a:lnTo>
                  <a:pt x="2491456" y="332513"/>
                </a:lnTo>
                <a:lnTo>
                  <a:pt x="1954161" y="332513"/>
                </a:lnTo>
                <a:lnTo>
                  <a:pt x="1786868" y="332513"/>
                </a:lnTo>
                <a:lnTo>
                  <a:pt x="1289898" y="332513"/>
                </a:lnTo>
                <a:lnTo>
                  <a:pt x="871883" y="332513"/>
                </a:lnTo>
                <a:lnTo>
                  <a:pt x="704589" y="332513"/>
                </a:lnTo>
                <a:lnTo>
                  <a:pt x="651410" y="332513"/>
                </a:lnTo>
                <a:lnTo>
                  <a:pt x="167294" y="332513"/>
                </a:lnTo>
                <a:lnTo>
                  <a:pt x="0" y="332513"/>
                </a:lnTo>
                <a:lnTo>
                  <a:pt x="0" y="72042"/>
                </a:lnTo>
                <a:cubicBezTo>
                  <a:pt x="0" y="32273"/>
                  <a:pt x="32350" y="0"/>
                  <a:pt x="72215" y="0"/>
                </a:cubicBezTo>
                <a:close/>
              </a:path>
            </a:pathLst>
          </a:custGeom>
          <a:solidFill>
            <a:schemeClr val="accent2"/>
          </a:solidFill>
          <a:ln w="12692" cap="flat">
            <a:noFill/>
            <a:prstDash val="solid"/>
            <a:miter/>
          </a:ln>
        </p:spPr>
        <p:txBody>
          <a:bodyPr wrap="square" rtlCol="0" anchor="ctr">
            <a:noAutofit/>
          </a:bodyPr>
          <a:lstStyle/>
          <a:p>
            <a:endParaRPr lang="en-US" dirty="0">
              <a:latin typeface="Roboto Condensed" panose="02000000000000000000" pitchFamily="2" charset="0"/>
            </a:endParaRPr>
          </a:p>
        </p:txBody>
      </p:sp>
      <p:sp>
        <p:nvSpPr>
          <p:cNvPr id="325" name="TextBox 324">
            <a:extLst>
              <a:ext uri="{FF2B5EF4-FFF2-40B4-BE49-F238E27FC236}">
                <a16:creationId xmlns:a16="http://schemas.microsoft.com/office/drawing/2014/main" id="{9C85FB3C-825C-BAD6-C5AD-17F490D5D727}"/>
              </a:ext>
            </a:extLst>
          </p:cNvPr>
          <p:cNvSpPr txBox="1"/>
          <p:nvPr/>
        </p:nvSpPr>
        <p:spPr>
          <a:xfrm>
            <a:off x="4431997" y="1374197"/>
            <a:ext cx="769441" cy="354071"/>
          </a:xfrm>
          <a:prstGeom prst="rect">
            <a:avLst/>
          </a:prstGeom>
          <a:noFill/>
        </p:spPr>
        <p:txBody>
          <a:bodyPr wrap="none" lIns="0" rIns="0" rtlCol="0">
            <a:spAutoFit/>
          </a:bodyPr>
          <a:lstStyle/>
          <a:p>
            <a:r>
              <a:rPr lang="en-US" sz="1701" spc="0" baseline="0" dirty="0">
                <a:solidFill>
                  <a:srgbClr val="323232"/>
                </a:solidFill>
                <a:latin typeface="Londrina Solid" pitchFamily="2" charset="77"/>
                <a:sym typeface="LondrinaSolid-Regular"/>
                <a:rtl val="0"/>
              </a:rPr>
              <a:t>Pupil talk</a:t>
            </a:r>
          </a:p>
        </p:txBody>
      </p:sp>
      <p:sp>
        <p:nvSpPr>
          <p:cNvPr id="326" name="TextBox 325">
            <a:extLst>
              <a:ext uri="{FF2B5EF4-FFF2-40B4-BE49-F238E27FC236}">
                <a16:creationId xmlns:a16="http://schemas.microsoft.com/office/drawing/2014/main" id="{3BE63319-B2B2-7ADF-C5AE-2878B3B2C1F2}"/>
              </a:ext>
            </a:extLst>
          </p:cNvPr>
          <p:cNvSpPr txBox="1"/>
          <p:nvPr/>
        </p:nvSpPr>
        <p:spPr>
          <a:xfrm>
            <a:off x="4431997" y="1767489"/>
            <a:ext cx="2392754" cy="1329595"/>
          </a:xfrm>
          <a:prstGeom prst="rect">
            <a:avLst/>
          </a:prstGeom>
          <a:noFill/>
        </p:spPr>
        <p:txBody>
          <a:bodyPr wrap="square" lIns="0" tIns="0" rIns="0" bIns="0" rtlCol="0">
            <a:spAutoFit/>
          </a:bodyPr>
          <a:lstStyle/>
          <a:p>
            <a:pPr marL="144000" indent="-144000">
              <a:lnSpc>
                <a:spcPct val="90000"/>
              </a:lnSpc>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Is there a place in nature you like to visit? Why is it special to you?</a:t>
            </a:r>
          </a:p>
          <a:p>
            <a:pPr marL="144000" indent="-144000">
              <a:lnSpc>
                <a:spcPct val="90000"/>
              </a:lnSpc>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Imagine our world 50 years from now. What is one thing you would like to remain the same? Is there something you might hope is better? Why?</a:t>
            </a:r>
          </a:p>
          <a:p>
            <a:pPr marL="144000" indent="-144000">
              <a:lnSpc>
                <a:spcPct val="90000"/>
              </a:lnSpc>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What are some things we can do to ensure people can enjoy the world in the future?</a:t>
            </a:r>
          </a:p>
          <a:p>
            <a:pPr marL="144000" indent="-144000" defTabSz="914400" eaLnBrk="0" fontAlgn="base" hangingPunct="0">
              <a:lnSpc>
                <a:spcPct val="90000"/>
              </a:lnSpc>
              <a:spcBef>
                <a:spcPct val="0"/>
              </a:spcBef>
              <a:spcAft>
                <a:spcPct val="0"/>
              </a:spcAft>
            </a:pPr>
            <a:endParaRPr lang="en-GB" altLang="en-US" sz="1200" dirty="0">
              <a:latin typeface="Roboto Condensed" panose="02000000000000000000" pitchFamily="2" charset="0"/>
              <a:ea typeface="Roboto Condensed" panose="02000000000000000000" pitchFamily="2" charset="0"/>
              <a:cs typeface="Roboto Condensed" panose="02000000000000000000" pitchFamily="2" charset="0"/>
            </a:endParaRPr>
          </a:p>
        </p:txBody>
      </p:sp>
      <p:sp>
        <p:nvSpPr>
          <p:cNvPr id="379" name="Freeform 378">
            <a:extLst>
              <a:ext uri="{FF2B5EF4-FFF2-40B4-BE49-F238E27FC236}">
                <a16:creationId xmlns:a16="http://schemas.microsoft.com/office/drawing/2014/main" id="{D538821D-353B-DF13-46AA-9845112C976D}"/>
              </a:ext>
            </a:extLst>
          </p:cNvPr>
          <p:cNvSpPr/>
          <p:nvPr/>
        </p:nvSpPr>
        <p:spPr>
          <a:xfrm>
            <a:off x="4304979" y="3245416"/>
            <a:ext cx="2658750" cy="2713639"/>
          </a:xfrm>
          <a:custGeom>
            <a:avLst/>
            <a:gdLst>
              <a:gd name="connsiteX0" fmla="*/ 0 w 2658750"/>
              <a:gd name="connsiteY0" fmla="*/ 0 h 2713639"/>
              <a:gd name="connsiteX1" fmla="*/ 651410 w 2658750"/>
              <a:gd name="connsiteY1" fmla="*/ 0 h 2713639"/>
              <a:gd name="connsiteX2" fmla="*/ 1021349 w 2658750"/>
              <a:gd name="connsiteY2" fmla="*/ 0 h 2713639"/>
              <a:gd name="connsiteX3" fmla="*/ 1289898 w 2658750"/>
              <a:gd name="connsiteY3" fmla="*/ 0 h 2713639"/>
              <a:gd name="connsiteX4" fmla="*/ 1388451 w 2658750"/>
              <a:gd name="connsiteY4" fmla="*/ 0 h 2713639"/>
              <a:gd name="connsiteX5" fmla="*/ 2567473 w 2658750"/>
              <a:gd name="connsiteY5" fmla="*/ 0 h 2713639"/>
              <a:gd name="connsiteX6" fmla="*/ 2658750 w 2658750"/>
              <a:gd name="connsiteY6" fmla="*/ 0 h 2713639"/>
              <a:gd name="connsiteX7" fmla="*/ 2658750 w 2658750"/>
              <a:gd name="connsiteY7" fmla="*/ 48494 h 2713639"/>
              <a:gd name="connsiteX8" fmla="*/ 2658750 w 2658750"/>
              <a:gd name="connsiteY8" fmla="*/ 95842 h 2713639"/>
              <a:gd name="connsiteX9" fmla="*/ 2658750 w 2658750"/>
              <a:gd name="connsiteY9" fmla="*/ 146838 h 2713639"/>
              <a:gd name="connsiteX10" fmla="*/ 2658750 w 2658750"/>
              <a:gd name="connsiteY10" fmla="*/ 170725 h 2713639"/>
              <a:gd name="connsiteX11" fmla="*/ 2658750 w 2658750"/>
              <a:gd name="connsiteY11" fmla="*/ 178117 h 2713639"/>
              <a:gd name="connsiteX12" fmla="*/ 2658750 w 2658750"/>
              <a:gd name="connsiteY12" fmla="*/ 184727 h 2713639"/>
              <a:gd name="connsiteX13" fmla="*/ 2658750 w 2658750"/>
              <a:gd name="connsiteY13" fmla="*/ 184981 h 2713639"/>
              <a:gd name="connsiteX14" fmla="*/ 2658750 w 2658750"/>
              <a:gd name="connsiteY14" fmla="*/ 195947 h 2713639"/>
              <a:gd name="connsiteX15" fmla="*/ 2658750 w 2658750"/>
              <a:gd name="connsiteY15" fmla="*/ 216311 h 2713639"/>
              <a:gd name="connsiteX16" fmla="*/ 2658750 w 2658750"/>
              <a:gd name="connsiteY16" fmla="*/ 222689 h 2713639"/>
              <a:gd name="connsiteX17" fmla="*/ 2658750 w 2658750"/>
              <a:gd name="connsiteY17" fmla="*/ 223175 h 2713639"/>
              <a:gd name="connsiteX18" fmla="*/ 2658750 w 2658750"/>
              <a:gd name="connsiteY18" fmla="*/ 234141 h 2713639"/>
              <a:gd name="connsiteX19" fmla="*/ 2658750 w 2658750"/>
              <a:gd name="connsiteY19" fmla="*/ 243451 h 2713639"/>
              <a:gd name="connsiteX20" fmla="*/ 2658750 w 2658750"/>
              <a:gd name="connsiteY20" fmla="*/ 284664 h 2713639"/>
              <a:gd name="connsiteX21" fmla="*/ 2658750 w 2658750"/>
              <a:gd name="connsiteY21" fmla="*/ 290799 h 2713639"/>
              <a:gd name="connsiteX22" fmla="*/ 2658750 w 2658750"/>
              <a:gd name="connsiteY22" fmla="*/ 295630 h 2713639"/>
              <a:gd name="connsiteX23" fmla="*/ 2658750 w 2658750"/>
              <a:gd name="connsiteY23" fmla="*/ 302494 h 2713639"/>
              <a:gd name="connsiteX24" fmla="*/ 2658750 w 2658750"/>
              <a:gd name="connsiteY24" fmla="*/ 305450 h 2713639"/>
              <a:gd name="connsiteX25" fmla="*/ 2658750 w 2658750"/>
              <a:gd name="connsiteY25" fmla="*/ 316416 h 2713639"/>
              <a:gd name="connsiteX26" fmla="*/ 2658750 w 2658750"/>
              <a:gd name="connsiteY26" fmla="*/ 323280 h 2713639"/>
              <a:gd name="connsiteX27" fmla="*/ 2658750 w 2658750"/>
              <a:gd name="connsiteY27" fmla="*/ 390482 h 2713639"/>
              <a:gd name="connsiteX28" fmla="*/ 2658750 w 2658750"/>
              <a:gd name="connsiteY28" fmla="*/ 397346 h 2713639"/>
              <a:gd name="connsiteX29" fmla="*/ 2658750 w 2658750"/>
              <a:gd name="connsiteY29" fmla="*/ 408312 h 2713639"/>
              <a:gd name="connsiteX30" fmla="*/ 2658750 w 2658750"/>
              <a:gd name="connsiteY30" fmla="*/ 422963 h 2713639"/>
              <a:gd name="connsiteX31" fmla="*/ 2658750 w 2658750"/>
              <a:gd name="connsiteY31" fmla="*/ 432117 h 2713639"/>
              <a:gd name="connsiteX32" fmla="*/ 2658750 w 2658750"/>
              <a:gd name="connsiteY32" fmla="*/ 470311 h 2713639"/>
              <a:gd name="connsiteX33" fmla="*/ 2658750 w 2658750"/>
              <a:gd name="connsiteY33" fmla="*/ 479621 h 2713639"/>
              <a:gd name="connsiteX34" fmla="*/ 2658750 w 2658750"/>
              <a:gd name="connsiteY34" fmla="*/ 490587 h 2713639"/>
              <a:gd name="connsiteX35" fmla="*/ 2658750 w 2658750"/>
              <a:gd name="connsiteY35" fmla="*/ 497451 h 2713639"/>
              <a:gd name="connsiteX36" fmla="*/ 2658750 w 2658750"/>
              <a:gd name="connsiteY36" fmla="*/ 531800 h 2713639"/>
              <a:gd name="connsiteX37" fmla="*/ 2658750 w 2658750"/>
              <a:gd name="connsiteY37" fmla="*/ 538664 h 2713639"/>
              <a:gd name="connsiteX38" fmla="*/ 2658750 w 2658750"/>
              <a:gd name="connsiteY38" fmla="*/ 545194 h 2713639"/>
              <a:gd name="connsiteX39" fmla="*/ 2658750 w 2658750"/>
              <a:gd name="connsiteY39" fmla="*/ 549630 h 2713639"/>
              <a:gd name="connsiteX40" fmla="*/ 2658750 w 2658750"/>
              <a:gd name="connsiteY40" fmla="*/ 552586 h 2713639"/>
              <a:gd name="connsiteX41" fmla="*/ 2658750 w 2658750"/>
              <a:gd name="connsiteY41" fmla="*/ 559196 h 2713639"/>
              <a:gd name="connsiteX42" fmla="*/ 2658750 w 2658750"/>
              <a:gd name="connsiteY42" fmla="*/ 559450 h 2713639"/>
              <a:gd name="connsiteX43" fmla="*/ 2658750 w 2658750"/>
              <a:gd name="connsiteY43" fmla="*/ 570416 h 2713639"/>
              <a:gd name="connsiteX44" fmla="*/ 2658750 w 2658750"/>
              <a:gd name="connsiteY44" fmla="*/ 597134 h 2713639"/>
              <a:gd name="connsiteX45" fmla="*/ 2658750 w 2658750"/>
              <a:gd name="connsiteY45" fmla="*/ 597158 h 2713639"/>
              <a:gd name="connsiteX46" fmla="*/ 2658750 w 2658750"/>
              <a:gd name="connsiteY46" fmla="*/ 617920 h 2713639"/>
              <a:gd name="connsiteX47" fmla="*/ 2658750 w 2658750"/>
              <a:gd name="connsiteY47" fmla="*/ 644482 h 2713639"/>
              <a:gd name="connsiteX48" fmla="*/ 2658750 w 2658750"/>
              <a:gd name="connsiteY48" fmla="*/ 659133 h 2713639"/>
              <a:gd name="connsiteX49" fmla="*/ 2658750 w 2658750"/>
              <a:gd name="connsiteY49" fmla="*/ 665268 h 2713639"/>
              <a:gd name="connsiteX50" fmla="*/ 2658750 w 2658750"/>
              <a:gd name="connsiteY50" fmla="*/ 670099 h 2713639"/>
              <a:gd name="connsiteX51" fmla="*/ 2658750 w 2658750"/>
              <a:gd name="connsiteY51" fmla="*/ 676963 h 2713639"/>
              <a:gd name="connsiteX52" fmla="*/ 2658750 w 2658750"/>
              <a:gd name="connsiteY52" fmla="*/ 726757 h 2713639"/>
              <a:gd name="connsiteX53" fmla="*/ 2658750 w 2658750"/>
              <a:gd name="connsiteY53" fmla="*/ 733621 h 2713639"/>
              <a:gd name="connsiteX54" fmla="*/ 2658750 w 2658750"/>
              <a:gd name="connsiteY54" fmla="*/ 744587 h 2713639"/>
              <a:gd name="connsiteX55" fmla="*/ 2658750 w 2658750"/>
              <a:gd name="connsiteY55" fmla="*/ 764951 h 2713639"/>
              <a:gd name="connsiteX56" fmla="*/ 2658750 w 2658750"/>
              <a:gd name="connsiteY56" fmla="*/ 771815 h 2713639"/>
              <a:gd name="connsiteX57" fmla="*/ 2658750 w 2658750"/>
              <a:gd name="connsiteY57" fmla="*/ 782781 h 2713639"/>
              <a:gd name="connsiteX58" fmla="*/ 2658750 w 2658750"/>
              <a:gd name="connsiteY58" fmla="*/ 785800 h 2713639"/>
              <a:gd name="connsiteX59" fmla="*/ 2658750 w 2658750"/>
              <a:gd name="connsiteY59" fmla="*/ 806586 h 2713639"/>
              <a:gd name="connsiteX60" fmla="*/ 2658750 w 2658750"/>
              <a:gd name="connsiteY60" fmla="*/ 833304 h 2713639"/>
              <a:gd name="connsiteX61" fmla="*/ 2658750 w 2658750"/>
              <a:gd name="connsiteY61" fmla="*/ 844270 h 2713639"/>
              <a:gd name="connsiteX62" fmla="*/ 2658750 w 2658750"/>
              <a:gd name="connsiteY62" fmla="*/ 851134 h 2713639"/>
              <a:gd name="connsiteX63" fmla="*/ 2658750 w 2658750"/>
              <a:gd name="connsiteY63" fmla="*/ 854090 h 2713639"/>
              <a:gd name="connsiteX64" fmla="*/ 2658750 w 2658750"/>
              <a:gd name="connsiteY64" fmla="*/ 865056 h 2713639"/>
              <a:gd name="connsiteX65" fmla="*/ 2658750 w 2658750"/>
              <a:gd name="connsiteY65" fmla="*/ 871920 h 2713639"/>
              <a:gd name="connsiteX66" fmla="*/ 2658750 w 2658750"/>
              <a:gd name="connsiteY66" fmla="*/ 906269 h 2713639"/>
              <a:gd name="connsiteX67" fmla="*/ 2658750 w 2658750"/>
              <a:gd name="connsiteY67" fmla="*/ 913133 h 2713639"/>
              <a:gd name="connsiteX68" fmla="*/ 2658750 w 2658750"/>
              <a:gd name="connsiteY68" fmla="*/ 924099 h 2713639"/>
              <a:gd name="connsiteX69" fmla="*/ 2658750 w 2658750"/>
              <a:gd name="connsiteY69" fmla="*/ 971603 h 2713639"/>
              <a:gd name="connsiteX70" fmla="*/ 2658750 w 2658750"/>
              <a:gd name="connsiteY70" fmla="*/ 980757 h 2713639"/>
              <a:gd name="connsiteX71" fmla="*/ 2658750 w 2658750"/>
              <a:gd name="connsiteY71" fmla="*/ 1018951 h 2713639"/>
              <a:gd name="connsiteX72" fmla="*/ 2658750 w 2658750"/>
              <a:gd name="connsiteY72" fmla="*/ 1080440 h 2713639"/>
              <a:gd name="connsiteX73" fmla="*/ 2658750 w 2658750"/>
              <a:gd name="connsiteY73" fmla="*/ 1087304 h 2713639"/>
              <a:gd name="connsiteX74" fmla="*/ 2658750 w 2658750"/>
              <a:gd name="connsiteY74" fmla="*/ 1098270 h 2713639"/>
              <a:gd name="connsiteX75" fmla="*/ 2658750 w 2658750"/>
              <a:gd name="connsiteY75" fmla="*/ 1101226 h 2713639"/>
              <a:gd name="connsiteX76" fmla="*/ 2658750 w 2658750"/>
              <a:gd name="connsiteY76" fmla="*/ 1103413 h 2713639"/>
              <a:gd name="connsiteX77" fmla="*/ 2658750 w 2658750"/>
              <a:gd name="connsiteY77" fmla="*/ 1108090 h 2713639"/>
              <a:gd name="connsiteX78" fmla="*/ 2658750 w 2658750"/>
              <a:gd name="connsiteY78" fmla="*/ 1117415 h 2713639"/>
              <a:gd name="connsiteX79" fmla="*/ 2658750 w 2658750"/>
              <a:gd name="connsiteY79" fmla="*/ 1119056 h 2713639"/>
              <a:gd name="connsiteX80" fmla="*/ 2658750 w 2658750"/>
              <a:gd name="connsiteY80" fmla="*/ 1155377 h 2713639"/>
              <a:gd name="connsiteX81" fmla="*/ 2658750 w 2658750"/>
              <a:gd name="connsiteY81" fmla="*/ 1160269 h 2713639"/>
              <a:gd name="connsiteX82" fmla="*/ 2658750 w 2658750"/>
              <a:gd name="connsiteY82" fmla="*/ 1176139 h 2713639"/>
              <a:gd name="connsiteX83" fmla="*/ 2658750 w 2658750"/>
              <a:gd name="connsiteY83" fmla="*/ 1207773 h 2713639"/>
              <a:gd name="connsiteX84" fmla="*/ 2658750 w 2658750"/>
              <a:gd name="connsiteY84" fmla="*/ 1218739 h 2713639"/>
              <a:gd name="connsiteX85" fmla="*/ 2658750 w 2658750"/>
              <a:gd name="connsiteY85" fmla="*/ 1223487 h 2713639"/>
              <a:gd name="connsiteX86" fmla="*/ 2658750 w 2658750"/>
              <a:gd name="connsiteY86" fmla="*/ 1225603 h 2713639"/>
              <a:gd name="connsiteX87" fmla="*/ 2658750 w 2658750"/>
              <a:gd name="connsiteY87" fmla="*/ 1323170 h 2713639"/>
              <a:gd name="connsiteX88" fmla="*/ 2658750 w 2658750"/>
              <a:gd name="connsiteY88" fmla="*/ 1330034 h 2713639"/>
              <a:gd name="connsiteX89" fmla="*/ 2658750 w 2658750"/>
              <a:gd name="connsiteY89" fmla="*/ 1334440 h 2713639"/>
              <a:gd name="connsiteX90" fmla="*/ 2658750 w 2658750"/>
              <a:gd name="connsiteY90" fmla="*/ 1341000 h 2713639"/>
              <a:gd name="connsiteX91" fmla="*/ 2658750 w 2658750"/>
              <a:gd name="connsiteY91" fmla="*/ 1355226 h 2713639"/>
              <a:gd name="connsiteX92" fmla="*/ 2658750 w 2658750"/>
              <a:gd name="connsiteY92" fmla="*/ 1412309 h 2713639"/>
              <a:gd name="connsiteX93" fmla="*/ 2658750 w 2658750"/>
              <a:gd name="connsiteY93" fmla="*/ 1423275 h 2713639"/>
              <a:gd name="connsiteX94" fmla="*/ 2658750 w 2658750"/>
              <a:gd name="connsiteY94" fmla="*/ 1430139 h 2713639"/>
              <a:gd name="connsiteX95" fmla="*/ 2658750 w 2658750"/>
              <a:gd name="connsiteY95" fmla="*/ 1454909 h 2713639"/>
              <a:gd name="connsiteX96" fmla="*/ 2658750 w 2658750"/>
              <a:gd name="connsiteY96" fmla="*/ 1461773 h 2713639"/>
              <a:gd name="connsiteX97" fmla="*/ 2658750 w 2658750"/>
              <a:gd name="connsiteY97" fmla="*/ 1472739 h 2713639"/>
              <a:gd name="connsiteX98" fmla="*/ 2658750 w 2658750"/>
              <a:gd name="connsiteY98" fmla="*/ 1477882 h 2713639"/>
              <a:gd name="connsiteX99" fmla="*/ 2658750 w 2658750"/>
              <a:gd name="connsiteY99" fmla="*/ 1491884 h 2713639"/>
              <a:gd name="connsiteX100" fmla="*/ 2658750 w 2658750"/>
              <a:gd name="connsiteY100" fmla="*/ 1529822 h 2713639"/>
              <a:gd name="connsiteX101" fmla="*/ 2658750 w 2658750"/>
              <a:gd name="connsiteY101" fmla="*/ 1529846 h 2713639"/>
              <a:gd name="connsiteX102" fmla="*/ 2658750 w 2658750"/>
              <a:gd name="connsiteY102" fmla="*/ 1550608 h 2713639"/>
              <a:gd name="connsiteX103" fmla="*/ 2658750 w 2658750"/>
              <a:gd name="connsiteY103" fmla="*/ 1577170 h 2713639"/>
              <a:gd name="connsiteX104" fmla="*/ 2658750 w 2658750"/>
              <a:gd name="connsiteY104" fmla="*/ 1597956 h 2713639"/>
              <a:gd name="connsiteX105" fmla="*/ 2658750 w 2658750"/>
              <a:gd name="connsiteY105" fmla="*/ 1659445 h 2713639"/>
              <a:gd name="connsiteX106" fmla="*/ 2658750 w 2658750"/>
              <a:gd name="connsiteY106" fmla="*/ 1666309 h 2713639"/>
              <a:gd name="connsiteX107" fmla="*/ 2658750 w 2658750"/>
              <a:gd name="connsiteY107" fmla="*/ 1677275 h 2713639"/>
              <a:gd name="connsiteX108" fmla="*/ 2658750 w 2658750"/>
              <a:gd name="connsiteY108" fmla="*/ 1697639 h 2713639"/>
              <a:gd name="connsiteX109" fmla="*/ 2658750 w 2658750"/>
              <a:gd name="connsiteY109" fmla="*/ 1704503 h 2713639"/>
              <a:gd name="connsiteX110" fmla="*/ 2658750 w 2658750"/>
              <a:gd name="connsiteY110" fmla="*/ 1708909 h 2713639"/>
              <a:gd name="connsiteX111" fmla="*/ 2658750 w 2658750"/>
              <a:gd name="connsiteY111" fmla="*/ 1715469 h 2713639"/>
              <a:gd name="connsiteX112" fmla="*/ 2658750 w 2658750"/>
              <a:gd name="connsiteY112" fmla="*/ 1765992 h 2713639"/>
              <a:gd name="connsiteX113" fmla="*/ 2658750 w 2658750"/>
              <a:gd name="connsiteY113" fmla="*/ 1776958 h 2713639"/>
              <a:gd name="connsiteX114" fmla="*/ 2658750 w 2658750"/>
              <a:gd name="connsiteY114" fmla="*/ 1783822 h 2713639"/>
              <a:gd name="connsiteX115" fmla="*/ 2658750 w 2658750"/>
              <a:gd name="connsiteY115" fmla="*/ 1786778 h 2713639"/>
              <a:gd name="connsiteX116" fmla="*/ 2658750 w 2658750"/>
              <a:gd name="connsiteY116" fmla="*/ 1797744 h 2713639"/>
              <a:gd name="connsiteX117" fmla="*/ 2658750 w 2658750"/>
              <a:gd name="connsiteY117" fmla="*/ 1804608 h 2713639"/>
              <a:gd name="connsiteX118" fmla="*/ 2658750 w 2658750"/>
              <a:gd name="connsiteY118" fmla="*/ 1904291 h 2713639"/>
              <a:gd name="connsiteX119" fmla="*/ 2658750 w 2658750"/>
              <a:gd name="connsiteY119" fmla="*/ 1913445 h 2713639"/>
              <a:gd name="connsiteX120" fmla="*/ 2658750 w 2658750"/>
              <a:gd name="connsiteY120" fmla="*/ 1951639 h 2713639"/>
              <a:gd name="connsiteX121" fmla="*/ 2658750 w 2658750"/>
              <a:gd name="connsiteY121" fmla="*/ 2013128 h 2713639"/>
              <a:gd name="connsiteX122" fmla="*/ 2658750 w 2658750"/>
              <a:gd name="connsiteY122" fmla="*/ 2019992 h 2713639"/>
              <a:gd name="connsiteX123" fmla="*/ 2658750 w 2658750"/>
              <a:gd name="connsiteY123" fmla="*/ 2030958 h 2713639"/>
              <a:gd name="connsiteX124" fmla="*/ 2658750 w 2658750"/>
              <a:gd name="connsiteY124" fmla="*/ 2033914 h 2713639"/>
              <a:gd name="connsiteX125" fmla="*/ 2658750 w 2658750"/>
              <a:gd name="connsiteY125" fmla="*/ 2040778 h 2713639"/>
              <a:gd name="connsiteX126" fmla="*/ 2658750 w 2658750"/>
              <a:gd name="connsiteY126" fmla="*/ 2051744 h 2713639"/>
              <a:gd name="connsiteX127" fmla="*/ 2658750 w 2658750"/>
              <a:gd name="connsiteY127" fmla="*/ 2140461 h 2713639"/>
              <a:gd name="connsiteX128" fmla="*/ 2658750 w 2658750"/>
              <a:gd name="connsiteY128" fmla="*/ 2151427 h 2713639"/>
              <a:gd name="connsiteX129" fmla="*/ 2658750 w 2658750"/>
              <a:gd name="connsiteY129" fmla="*/ 2158291 h 2713639"/>
              <a:gd name="connsiteX130" fmla="*/ 2658750 w 2658750"/>
              <a:gd name="connsiteY130" fmla="*/ 2267128 h 2713639"/>
              <a:gd name="connsiteX131" fmla="*/ 2658750 w 2658750"/>
              <a:gd name="connsiteY131" fmla="*/ 2287914 h 2713639"/>
              <a:gd name="connsiteX132" fmla="*/ 2658750 w 2658750"/>
              <a:gd name="connsiteY132" fmla="*/ 2387597 h 2713639"/>
              <a:gd name="connsiteX133" fmla="*/ 2658750 w 2658750"/>
              <a:gd name="connsiteY133" fmla="*/ 2394461 h 2713639"/>
              <a:gd name="connsiteX134" fmla="*/ 2658750 w 2658750"/>
              <a:gd name="connsiteY134" fmla="*/ 2405427 h 2713639"/>
              <a:gd name="connsiteX135" fmla="*/ 2658750 w 2658750"/>
              <a:gd name="connsiteY135" fmla="*/ 2641597 h 2713639"/>
              <a:gd name="connsiteX136" fmla="*/ 2590724 w 2658750"/>
              <a:gd name="connsiteY136" fmla="*/ 2713639 h 2713639"/>
              <a:gd name="connsiteX137" fmla="*/ 1289898 w 2658750"/>
              <a:gd name="connsiteY137" fmla="*/ 2713639 h 2713639"/>
              <a:gd name="connsiteX138" fmla="*/ 651410 w 2658750"/>
              <a:gd name="connsiteY138" fmla="*/ 2713639 h 2713639"/>
              <a:gd name="connsiteX139" fmla="*/ 68027 w 2658750"/>
              <a:gd name="connsiteY139" fmla="*/ 2713639 h 2713639"/>
              <a:gd name="connsiteX140" fmla="*/ 0 w 2658750"/>
              <a:gd name="connsiteY140" fmla="*/ 2641597 h 2713639"/>
              <a:gd name="connsiteX141" fmla="*/ 0 w 2658750"/>
              <a:gd name="connsiteY141" fmla="*/ 2405427 h 2713639"/>
              <a:gd name="connsiteX142" fmla="*/ 0 w 2658750"/>
              <a:gd name="connsiteY142" fmla="*/ 2394461 h 2713639"/>
              <a:gd name="connsiteX143" fmla="*/ 0 w 2658750"/>
              <a:gd name="connsiteY143" fmla="*/ 2387597 h 2713639"/>
              <a:gd name="connsiteX144" fmla="*/ 0 w 2658750"/>
              <a:gd name="connsiteY144" fmla="*/ 2287914 h 2713639"/>
              <a:gd name="connsiteX145" fmla="*/ 0 w 2658750"/>
              <a:gd name="connsiteY145" fmla="*/ 2267128 h 2713639"/>
              <a:gd name="connsiteX146" fmla="*/ 0 w 2658750"/>
              <a:gd name="connsiteY146" fmla="*/ 2158291 h 2713639"/>
              <a:gd name="connsiteX147" fmla="*/ 0 w 2658750"/>
              <a:gd name="connsiteY147" fmla="*/ 2151427 h 2713639"/>
              <a:gd name="connsiteX148" fmla="*/ 0 w 2658750"/>
              <a:gd name="connsiteY148" fmla="*/ 2140461 h 2713639"/>
              <a:gd name="connsiteX149" fmla="*/ 0 w 2658750"/>
              <a:gd name="connsiteY149" fmla="*/ 2051744 h 2713639"/>
              <a:gd name="connsiteX150" fmla="*/ 0 w 2658750"/>
              <a:gd name="connsiteY150" fmla="*/ 2040778 h 2713639"/>
              <a:gd name="connsiteX151" fmla="*/ 0 w 2658750"/>
              <a:gd name="connsiteY151" fmla="*/ 2033914 h 2713639"/>
              <a:gd name="connsiteX152" fmla="*/ 0 w 2658750"/>
              <a:gd name="connsiteY152" fmla="*/ 2030958 h 2713639"/>
              <a:gd name="connsiteX153" fmla="*/ 0 w 2658750"/>
              <a:gd name="connsiteY153" fmla="*/ 2019992 h 2713639"/>
              <a:gd name="connsiteX154" fmla="*/ 0 w 2658750"/>
              <a:gd name="connsiteY154" fmla="*/ 2013128 h 2713639"/>
              <a:gd name="connsiteX155" fmla="*/ 0 w 2658750"/>
              <a:gd name="connsiteY155" fmla="*/ 1951639 h 2713639"/>
              <a:gd name="connsiteX156" fmla="*/ 0 w 2658750"/>
              <a:gd name="connsiteY156" fmla="*/ 1913445 h 2713639"/>
              <a:gd name="connsiteX157" fmla="*/ 0 w 2658750"/>
              <a:gd name="connsiteY157" fmla="*/ 1904291 h 2713639"/>
              <a:gd name="connsiteX158" fmla="*/ 0 w 2658750"/>
              <a:gd name="connsiteY158" fmla="*/ 1804608 h 2713639"/>
              <a:gd name="connsiteX159" fmla="*/ 0 w 2658750"/>
              <a:gd name="connsiteY159" fmla="*/ 1797744 h 2713639"/>
              <a:gd name="connsiteX160" fmla="*/ 0 w 2658750"/>
              <a:gd name="connsiteY160" fmla="*/ 1786778 h 2713639"/>
              <a:gd name="connsiteX161" fmla="*/ 0 w 2658750"/>
              <a:gd name="connsiteY161" fmla="*/ 1783822 h 2713639"/>
              <a:gd name="connsiteX162" fmla="*/ 0 w 2658750"/>
              <a:gd name="connsiteY162" fmla="*/ 1776958 h 2713639"/>
              <a:gd name="connsiteX163" fmla="*/ 0 w 2658750"/>
              <a:gd name="connsiteY163" fmla="*/ 1765992 h 2713639"/>
              <a:gd name="connsiteX164" fmla="*/ 0 w 2658750"/>
              <a:gd name="connsiteY164" fmla="*/ 1715469 h 2713639"/>
              <a:gd name="connsiteX165" fmla="*/ 0 w 2658750"/>
              <a:gd name="connsiteY165" fmla="*/ 1708909 h 2713639"/>
              <a:gd name="connsiteX166" fmla="*/ 0 w 2658750"/>
              <a:gd name="connsiteY166" fmla="*/ 1704503 h 2713639"/>
              <a:gd name="connsiteX167" fmla="*/ 0 w 2658750"/>
              <a:gd name="connsiteY167" fmla="*/ 1697639 h 2713639"/>
              <a:gd name="connsiteX168" fmla="*/ 0 w 2658750"/>
              <a:gd name="connsiteY168" fmla="*/ 1677275 h 2713639"/>
              <a:gd name="connsiteX169" fmla="*/ 0 w 2658750"/>
              <a:gd name="connsiteY169" fmla="*/ 1666309 h 2713639"/>
              <a:gd name="connsiteX170" fmla="*/ 0 w 2658750"/>
              <a:gd name="connsiteY170" fmla="*/ 1659445 h 2713639"/>
              <a:gd name="connsiteX171" fmla="*/ 0 w 2658750"/>
              <a:gd name="connsiteY171" fmla="*/ 1597956 h 2713639"/>
              <a:gd name="connsiteX172" fmla="*/ 0 w 2658750"/>
              <a:gd name="connsiteY172" fmla="*/ 1577170 h 2713639"/>
              <a:gd name="connsiteX173" fmla="*/ 0 w 2658750"/>
              <a:gd name="connsiteY173" fmla="*/ 1550608 h 2713639"/>
              <a:gd name="connsiteX174" fmla="*/ 0 w 2658750"/>
              <a:gd name="connsiteY174" fmla="*/ 1529822 h 2713639"/>
              <a:gd name="connsiteX175" fmla="*/ 0 w 2658750"/>
              <a:gd name="connsiteY175" fmla="*/ 1491884 h 2713639"/>
              <a:gd name="connsiteX176" fmla="*/ 0 w 2658750"/>
              <a:gd name="connsiteY176" fmla="*/ 1477882 h 2713639"/>
              <a:gd name="connsiteX177" fmla="*/ 0 w 2658750"/>
              <a:gd name="connsiteY177" fmla="*/ 1472739 h 2713639"/>
              <a:gd name="connsiteX178" fmla="*/ 0 w 2658750"/>
              <a:gd name="connsiteY178" fmla="*/ 1461773 h 2713639"/>
              <a:gd name="connsiteX179" fmla="*/ 0 w 2658750"/>
              <a:gd name="connsiteY179" fmla="*/ 1454909 h 2713639"/>
              <a:gd name="connsiteX180" fmla="*/ 0 w 2658750"/>
              <a:gd name="connsiteY180" fmla="*/ 1430139 h 2713639"/>
              <a:gd name="connsiteX181" fmla="*/ 0 w 2658750"/>
              <a:gd name="connsiteY181" fmla="*/ 1423275 h 2713639"/>
              <a:gd name="connsiteX182" fmla="*/ 0 w 2658750"/>
              <a:gd name="connsiteY182" fmla="*/ 1412309 h 2713639"/>
              <a:gd name="connsiteX183" fmla="*/ 0 w 2658750"/>
              <a:gd name="connsiteY183" fmla="*/ 1355226 h 2713639"/>
              <a:gd name="connsiteX184" fmla="*/ 0 w 2658750"/>
              <a:gd name="connsiteY184" fmla="*/ 1341000 h 2713639"/>
              <a:gd name="connsiteX185" fmla="*/ 0 w 2658750"/>
              <a:gd name="connsiteY185" fmla="*/ 1334440 h 2713639"/>
              <a:gd name="connsiteX186" fmla="*/ 0 w 2658750"/>
              <a:gd name="connsiteY186" fmla="*/ 1330034 h 2713639"/>
              <a:gd name="connsiteX187" fmla="*/ 0 w 2658750"/>
              <a:gd name="connsiteY187" fmla="*/ 1323170 h 2713639"/>
              <a:gd name="connsiteX188" fmla="*/ 0 w 2658750"/>
              <a:gd name="connsiteY188" fmla="*/ 1225603 h 2713639"/>
              <a:gd name="connsiteX189" fmla="*/ 0 w 2658750"/>
              <a:gd name="connsiteY189" fmla="*/ 1223487 h 2713639"/>
              <a:gd name="connsiteX190" fmla="*/ 0 w 2658750"/>
              <a:gd name="connsiteY190" fmla="*/ 1218739 h 2713639"/>
              <a:gd name="connsiteX191" fmla="*/ 0 w 2658750"/>
              <a:gd name="connsiteY191" fmla="*/ 1207773 h 2713639"/>
              <a:gd name="connsiteX192" fmla="*/ 0 w 2658750"/>
              <a:gd name="connsiteY192" fmla="*/ 1176139 h 2713639"/>
              <a:gd name="connsiteX193" fmla="*/ 0 w 2658750"/>
              <a:gd name="connsiteY193" fmla="*/ 1160269 h 2713639"/>
              <a:gd name="connsiteX194" fmla="*/ 0 w 2658750"/>
              <a:gd name="connsiteY194" fmla="*/ 1119056 h 2713639"/>
              <a:gd name="connsiteX195" fmla="*/ 0 w 2658750"/>
              <a:gd name="connsiteY195" fmla="*/ 1117415 h 2713639"/>
              <a:gd name="connsiteX196" fmla="*/ 0 w 2658750"/>
              <a:gd name="connsiteY196" fmla="*/ 1108090 h 2713639"/>
              <a:gd name="connsiteX197" fmla="*/ 0 w 2658750"/>
              <a:gd name="connsiteY197" fmla="*/ 1103413 h 2713639"/>
              <a:gd name="connsiteX198" fmla="*/ 0 w 2658750"/>
              <a:gd name="connsiteY198" fmla="*/ 1101226 h 2713639"/>
              <a:gd name="connsiteX199" fmla="*/ 0 w 2658750"/>
              <a:gd name="connsiteY199" fmla="*/ 1098270 h 2713639"/>
              <a:gd name="connsiteX200" fmla="*/ 0 w 2658750"/>
              <a:gd name="connsiteY200" fmla="*/ 1087304 h 2713639"/>
              <a:gd name="connsiteX201" fmla="*/ 0 w 2658750"/>
              <a:gd name="connsiteY201" fmla="*/ 1080440 h 2713639"/>
              <a:gd name="connsiteX202" fmla="*/ 0 w 2658750"/>
              <a:gd name="connsiteY202" fmla="*/ 1018951 h 2713639"/>
              <a:gd name="connsiteX203" fmla="*/ 0 w 2658750"/>
              <a:gd name="connsiteY203" fmla="*/ 980757 h 2713639"/>
              <a:gd name="connsiteX204" fmla="*/ 0 w 2658750"/>
              <a:gd name="connsiteY204" fmla="*/ 971603 h 2713639"/>
              <a:gd name="connsiteX205" fmla="*/ 0 w 2658750"/>
              <a:gd name="connsiteY205" fmla="*/ 924099 h 2713639"/>
              <a:gd name="connsiteX206" fmla="*/ 0 w 2658750"/>
              <a:gd name="connsiteY206" fmla="*/ 913133 h 2713639"/>
              <a:gd name="connsiteX207" fmla="*/ 0 w 2658750"/>
              <a:gd name="connsiteY207" fmla="*/ 906269 h 2713639"/>
              <a:gd name="connsiteX208" fmla="*/ 0 w 2658750"/>
              <a:gd name="connsiteY208" fmla="*/ 871920 h 2713639"/>
              <a:gd name="connsiteX209" fmla="*/ 0 w 2658750"/>
              <a:gd name="connsiteY209" fmla="*/ 865056 h 2713639"/>
              <a:gd name="connsiteX210" fmla="*/ 0 w 2658750"/>
              <a:gd name="connsiteY210" fmla="*/ 854090 h 2713639"/>
              <a:gd name="connsiteX211" fmla="*/ 0 w 2658750"/>
              <a:gd name="connsiteY211" fmla="*/ 851134 h 2713639"/>
              <a:gd name="connsiteX212" fmla="*/ 0 w 2658750"/>
              <a:gd name="connsiteY212" fmla="*/ 844270 h 2713639"/>
              <a:gd name="connsiteX213" fmla="*/ 0 w 2658750"/>
              <a:gd name="connsiteY213" fmla="*/ 833304 h 2713639"/>
              <a:gd name="connsiteX214" fmla="*/ 0 w 2658750"/>
              <a:gd name="connsiteY214" fmla="*/ 806586 h 2713639"/>
              <a:gd name="connsiteX215" fmla="*/ 0 w 2658750"/>
              <a:gd name="connsiteY215" fmla="*/ 785800 h 2713639"/>
              <a:gd name="connsiteX216" fmla="*/ 0 w 2658750"/>
              <a:gd name="connsiteY216" fmla="*/ 782781 h 2713639"/>
              <a:gd name="connsiteX217" fmla="*/ 0 w 2658750"/>
              <a:gd name="connsiteY217" fmla="*/ 771815 h 2713639"/>
              <a:gd name="connsiteX218" fmla="*/ 0 w 2658750"/>
              <a:gd name="connsiteY218" fmla="*/ 764951 h 2713639"/>
              <a:gd name="connsiteX219" fmla="*/ 0 w 2658750"/>
              <a:gd name="connsiteY219" fmla="*/ 744587 h 2713639"/>
              <a:gd name="connsiteX220" fmla="*/ 0 w 2658750"/>
              <a:gd name="connsiteY220" fmla="*/ 733621 h 2713639"/>
              <a:gd name="connsiteX221" fmla="*/ 0 w 2658750"/>
              <a:gd name="connsiteY221" fmla="*/ 726757 h 2713639"/>
              <a:gd name="connsiteX222" fmla="*/ 0 w 2658750"/>
              <a:gd name="connsiteY222" fmla="*/ 676963 h 2713639"/>
              <a:gd name="connsiteX223" fmla="*/ 0 w 2658750"/>
              <a:gd name="connsiteY223" fmla="*/ 670099 h 2713639"/>
              <a:gd name="connsiteX224" fmla="*/ 0 w 2658750"/>
              <a:gd name="connsiteY224" fmla="*/ 665268 h 2713639"/>
              <a:gd name="connsiteX225" fmla="*/ 0 w 2658750"/>
              <a:gd name="connsiteY225" fmla="*/ 659133 h 2713639"/>
              <a:gd name="connsiteX226" fmla="*/ 0 w 2658750"/>
              <a:gd name="connsiteY226" fmla="*/ 644482 h 2713639"/>
              <a:gd name="connsiteX227" fmla="*/ 0 w 2658750"/>
              <a:gd name="connsiteY227" fmla="*/ 617920 h 2713639"/>
              <a:gd name="connsiteX228" fmla="*/ 0 w 2658750"/>
              <a:gd name="connsiteY228" fmla="*/ 597134 h 2713639"/>
              <a:gd name="connsiteX229" fmla="*/ 0 w 2658750"/>
              <a:gd name="connsiteY229" fmla="*/ 570416 h 2713639"/>
              <a:gd name="connsiteX230" fmla="*/ 0 w 2658750"/>
              <a:gd name="connsiteY230" fmla="*/ 559450 h 2713639"/>
              <a:gd name="connsiteX231" fmla="*/ 0 w 2658750"/>
              <a:gd name="connsiteY231" fmla="*/ 559196 h 2713639"/>
              <a:gd name="connsiteX232" fmla="*/ 0 w 2658750"/>
              <a:gd name="connsiteY232" fmla="*/ 552586 h 2713639"/>
              <a:gd name="connsiteX233" fmla="*/ 0 w 2658750"/>
              <a:gd name="connsiteY233" fmla="*/ 549630 h 2713639"/>
              <a:gd name="connsiteX234" fmla="*/ 0 w 2658750"/>
              <a:gd name="connsiteY234" fmla="*/ 545194 h 2713639"/>
              <a:gd name="connsiteX235" fmla="*/ 0 w 2658750"/>
              <a:gd name="connsiteY235" fmla="*/ 538664 h 2713639"/>
              <a:gd name="connsiteX236" fmla="*/ 0 w 2658750"/>
              <a:gd name="connsiteY236" fmla="*/ 531800 h 2713639"/>
              <a:gd name="connsiteX237" fmla="*/ 0 w 2658750"/>
              <a:gd name="connsiteY237" fmla="*/ 497451 h 2713639"/>
              <a:gd name="connsiteX238" fmla="*/ 0 w 2658750"/>
              <a:gd name="connsiteY238" fmla="*/ 490587 h 2713639"/>
              <a:gd name="connsiteX239" fmla="*/ 0 w 2658750"/>
              <a:gd name="connsiteY239" fmla="*/ 479621 h 2713639"/>
              <a:gd name="connsiteX240" fmla="*/ 0 w 2658750"/>
              <a:gd name="connsiteY240" fmla="*/ 470311 h 2713639"/>
              <a:gd name="connsiteX241" fmla="*/ 0 w 2658750"/>
              <a:gd name="connsiteY241" fmla="*/ 432117 h 2713639"/>
              <a:gd name="connsiteX242" fmla="*/ 0 w 2658750"/>
              <a:gd name="connsiteY242" fmla="*/ 422963 h 2713639"/>
              <a:gd name="connsiteX243" fmla="*/ 0 w 2658750"/>
              <a:gd name="connsiteY243" fmla="*/ 408312 h 2713639"/>
              <a:gd name="connsiteX244" fmla="*/ 0 w 2658750"/>
              <a:gd name="connsiteY244" fmla="*/ 397346 h 2713639"/>
              <a:gd name="connsiteX245" fmla="*/ 0 w 2658750"/>
              <a:gd name="connsiteY245" fmla="*/ 390482 h 2713639"/>
              <a:gd name="connsiteX246" fmla="*/ 0 w 2658750"/>
              <a:gd name="connsiteY246" fmla="*/ 323280 h 2713639"/>
              <a:gd name="connsiteX247" fmla="*/ 0 w 2658750"/>
              <a:gd name="connsiteY247" fmla="*/ 316416 h 2713639"/>
              <a:gd name="connsiteX248" fmla="*/ 0 w 2658750"/>
              <a:gd name="connsiteY248" fmla="*/ 305450 h 2713639"/>
              <a:gd name="connsiteX249" fmla="*/ 0 w 2658750"/>
              <a:gd name="connsiteY249" fmla="*/ 302494 h 2713639"/>
              <a:gd name="connsiteX250" fmla="*/ 0 w 2658750"/>
              <a:gd name="connsiteY250" fmla="*/ 295630 h 2713639"/>
              <a:gd name="connsiteX251" fmla="*/ 0 w 2658750"/>
              <a:gd name="connsiteY251" fmla="*/ 290799 h 2713639"/>
              <a:gd name="connsiteX252" fmla="*/ 0 w 2658750"/>
              <a:gd name="connsiteY252" fmla="*/ 284664 h 2713639"/>
              <a:gd name="connsiteX253" fmla="*/ 0 w 2658750"/>
              <a:gd name="connsiteY253" fmla="*/ 243451 h 2713639"/>
              <a:gd name="connsiteX254" fmla="*/ 0 w 2658750"/>
              <a:gd name="connsiteY254" fmla="*/ 234141 h 2713639"/>
              <a:gd name="connsiteX255" fmla="*/ 0 w 2658750"/>
              <a:gd name="connsiteY255" fmla="*/ 223175 h 2713639"/>
              <a:gd name="connsiteX256" fmla="*/ 0 w 2658750"/>
              <a:gd name="connsiteY256" fmla="*/ 216311 h 2713639"/>
              <a:gd name="connsiteX257" fmla="*/ 0 w 2658750"/>
              <a:gd name="connsiteY257" fmla="*/ 195947 h 2713639"/>
              <a:gd name="connsiteX258" fmla="*/ 0 w 2658750"/>
              <a:gd name="connsiteY258" fmla="*/ 184981 h 2713639"/>
              <a:gd name="connsiteX259" fmla="*/ 0 w 2658750"/>
              <a:gd name="connsiteY259" fmla="*/ 184727 h 2713639"/>
              <a:gd name="connsiteX260" fmla="*/ 0 w 2658750"/>
              <a:gd name="connsiteY260" fmla="*/ 178117 h 2713639"/>
              <a:gd name="connsiteX261" fmla="*/ 0 w 2658750"/>
              <a:gd name="connsiteY261" fmla="*/ 170725 h 2713639"/>
              <a:gd name="connsiteX262" fmla="*/ 0 w 2658750"/>
              <a:gd name="connsiteY262" fmla="*/ 146838 h 2713639"/>
              <a:gd name="connsiteX263" fmla="*/ 0 w 2658750"/>
              <a:gd name="connsiteY263" fmla="*/ 95842 h 2713639"/>
              <a:gd name="connsiteX264" fmla="*/ 0 w 2658750"/>
              <a:gd name="connsiteY264" fmla="*/ 48494 h 271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2658750" h="2713639">
                <a:moveTo>
                  <a:pt x="0" y="0"/>
                </a:moveTo>
                <a:lnTo>
                  <a:pt x="651410" y="0"/>
                </a:lnTo>
                <a:lnTo>
                  <a:pt x="1021349" y="0"/>
                </a:lnTo>
                <a:lnTo>
                  <a:pt x="1289898" y="0"/>
                </a:lnTo>
                <a:lnTo>
                  <a:pt x="1388451" y="0"/>
                </a:lnTo>
                <a:lnTo>
                  <a:pt x="2567473" y="0"/>
                </a:lnTo>
                <a:lnTo>
                  <a:pt x="2658750" y="0"/>
                </a:lnTo>
                <a:lnTo>
                  <a:pt x="2658750" y="48494"/>
                </a:lnTo>
                <a:lnTo>
                  <a:pt x="2658750" y="95842"/>
                </a:lnTo>
                <a:lnTo>
                  <a:pt x="2658750" y="146838"/>
                </a:lnTo>
                <a:lnTo>
                  <a:pt x="2658750" y="170725"/>
                </a:lnTo>
                <a:lnTo>
                  <a:pt x="2658750" y="178117"/>
                </a:lnTo>
                <a:lnTo>
                  <a:pt x="2658750" y="184727"/>
                </a:lnTo>
                <a:lnTo>
                  <a:pt x="2658750" y="184981"/>
                </a:lnTo>
                <a:lnTo>
                  <a:pt x="2658750" y="195947"/>
                </a:lnTo>
                <a:lnTo>
                  <a:pt x="2658750" y="216311"/>
                </a:lnTo>
                <a:lnTo>
                  <a:pt x="2658750" y="222689"/>
                </a:lnTo>
                <a:lnTo>
                  <a:pt x="2658750" y="223175"/>
                </a:lnTo>
                <a:lnTo>
                  <a:pt x="2658750" y="234141"/>
                </a:lnTo>
                <a:lnTo>
                  <a:pt x="2658750" y="243451"/>
                </a:lnTo>
                <a:lnTo>
                  <a:pt x="2658750" y="284664"/>
                </a:lnTo>
                <a:lnTo>
                  <a:pt x="2658750" y="290799"/>
                </a:lnTo>
                <a:lnTo>
                  <a:pt x="2658750" y="295630"/>
                </a:lnTo>
                <a:lnTo>
                  <a:pt x="2658750" y="302494"/>
                </a:lnTo>
                <a:lnTo>
                  <a:pt x="2658750" y="305450"/>
                </a:lnTo>
                <a:lnTo>
                  <a:pt x="2658750" y="316416"/>
                </a:lnTo>
                <a:lnTo>
                  <a:pt x="2658750" y="323280"/>
                </a:lnTo>
                <a:lnTo>
                  <a:pt x="2658750" y="390482"/>
                </a:lnTo>
                <a:lnTo>
                  <a:pt x="2658750" y="397346"/>
                </a:lnTo>
                <a:lnTo>
                  <a:pt x="2658750" y="408312"/>
                </a:lnTo>
                <a:lnTo>
                  <a:pt x="2658750" y="422963"/>
                </a:lnTo>
                <a:lnTo>
                  <a:pt x="2658750" y="432117"/>
                </a:lnTo>
                <a:lnTo>
                  <a:pt x="2658750" y="470311"/>
                </a:lnTo>
                <a:lnTo>
                  <a:pt x="2658750" y="479621"/>
                </a:lnTo>
                <a:lnTo>
                  <a:pt x="2658750" y="490587"/>
                </a:lnTo>
                <a:lnTo>
                  <a:pt x="2658750" y="497451"/>
                </a:lnTo>
                <a:lnTo>
                  <a:pt x="2658750" y="531800"/>
                </a:lnTo>
                <a:lnTo>
                  <a:pt x="2658750" y="538664"/>
                </a:lnTo>
                <a:lnTo>
                  <a:pt x="2658750" y="545194"/>
                </a:lnTo>
                <a:lnTo>
                  <a:pt x="2658750" y="549630"/>
                </a:lnTo>
                <a:lnTo>
                  <a:pt x="2658750" y="552586"/>
                </a:lnTo>
                <a:lnTo>
                  <a:pt x="2658750" y="559196"/>
                </a:lnTo>
                <a:lnTo>
                  <a:pt x="2658750" y="559450"/>
                </a:lnTo>
                <a:lnTo>
                  <a:pt x="2658750" y="570416"/>
                </a:lnTo>
                <a:lnTo>
                  <a:pt x="2658750" y="597134"/>
                </a:lnTo>
                <a:lnTo>
                  <a:pt x="2658750" y="597158"/>
                </a:lnTo>
                <a:lnTo>
                  <a:pt x="2658750" y="617920"/>
                </a:lnTo>
                <a:lnTo>
                  <a:pt x="2658750" y="644482"/>
                </a:lnTo>
                <a:lnTo>
                  <a:pt x="2658750" y="659133"/>
                </a:lnTo>
                <a:lnTo>
                  <a:pt x="2658750" y="665268"/>
                </a:lnTo>
                <a:lnTo>
                  <a:pt x="2658750" y="670099"/>
                </a:lnTo>
                <a:lnTo>
                  <a:pt x="2658750" y="676963"/>
                </a:lnTo>
                <a:lnTo>
                  <a:pt x="2658750" y="726757"/>
                </a:lnTo>
                <a:lnTo>
                  <a:pt x="2658750" y="733621"/>
                </a:lnTo>
                <a:lnTo>
                  <a:pt x="2658750" y="744587"/>
                </a:lnTo>
                <a:lnTo>
                  <a:pt x="2658750" y="764951"/>
                </a:lnTo>
                <a:lnTo>
                  <a:pt x="2658750" y="771815"/>
                </a:lnTo>
                <a:lnTo>
                  <a:pt x="2658750" y="782781"/>
                </a:lnTo>
                <a:lnTo>
                  <a:pt x="2658750" y="785800"/>
                </a:lnTo>
                <a:lnTo>
                  <a:pt x="2658750" y="806586"/>
                </a:lnTo>
                <a:lnTo>
                  <a:pt x="2658750" y="833304"/>
                </a:lnTo>
                <a:lnTo>
                  <a:pt x="2658750" y="844270"/>
                </a:lnTo>
                <a:lnTo>
                  <a:pt x="2658750" y="851134"/>
                </a:lnTo>
                <a:lnTo>
                  <a:pt x="2658750" y="854090"/>
                </a:lnTo>
                <a:lnTo>
                  <a:pt x="2658750" y="865056"/>
                </a:lnTo>
                <a:lnTo>
                  <a:pt x="2658750" y="871920"/>
                </a:lnTo>
                <a:lnTo>
                  <a:pt x="2658750" y="906269"/>
                </a:lnTo>
                <a:lnTo>
                  <a:pt x="2658750" y="913133"/>
                </a:lnTo>
                <a:lnTo>
                  <a:pt x="2658750" y="924099"/>
                </a:lnTo>
                <a:lnTo>
                  <a:pt x="2658750" y="971603"/>
                </a:lnTo>
                <a:lnTo>
                  <a:pt x="2658750" y="980757"/>
                </a:lnTo>
                <a:lnTo>
                  <a:pt x="2658750" y="1018951"/>
                </a:lnTo>
                <a:lnTo>
                  <a:pt x="2658750" y="1080440"/>
                </a:lnTo>
                <a:lnTo>
                  <a:pt x="2658750" y="1087304"/>
                </a:lnTo>
                <a:lnTo>
                  <a:pt x="2658750" y="1098270"/>
                </a:lnTo>
                <a:lnTo>
                  <a:pt x="2658750" y="1101226"/>
                </a:lnTo>
                <a:lnTo>
                  <a:pt x="2658750" y="1103413"/>
                </a:lnTo>
                <a:lnTo>
                  <a:pt x="2658750" y="1108090"/>
                </a:lnTo>
                <a:lnTo>
                  <a:pt x="2658750" y="1117415"/>
                </a:lnTo>
                <a:lnTo>
                  <a:pt x="2658750" y="1119056"/>
                </a:lnTo>
                <a:lnTo>
                  <a:pt x="2658750" y="1155377"/>
                </a:lnTo>
                <a:lnTo>
                  <a:pt x="2658750" y="1160269"/>
                </a:lnTo>
                <a:lnTo>
                  <a:pt x="2658750" y="1176139"/>
                </a:lnTo>
                <a:lnTo>
                  <a:pt x="2658750" y="1207773"/>
                </a:lnTo>
                <a:lnTo>
                  <a:pt x="2658750" y="1218739"/>
                </a:lnTo>
                <a:lnTo>
                  <a:pt x="2658750" y="1223487"/>
                </a:lnTo>
                <a:lnTo>
                  <a:pt x="2658750" y="1225603"/>
                </a:lnTo>
                <a:lnTo>
                  <a:pt x="2658750" y="1323170"/>
                </a:lnTo>
                <a:lnTo>
                  <a:pt x="2658750" y="1330034"/>
                </a:lnTo>
                <a:lnTo>
                  <a:pt x="2658750" y="1334440"/>
                </a:lnTo>
                <a:lnTo>
                  <a:pt x="2658750" y="1341000"/>
                </a:lnTo>
                <a:lnTo>
                  <a:pt x="2658750" y="1355226"/>
                </a:lnTo>
                <a:lnTo>
                  <a:pt x="2658750" y="1412309"/>
                </a:lnTo>
                <a:lnTo>
                  <a:pt x="2658750" y="1423275"/>
                </a:lnTo>
                <a:lnTo>
                  <a:pt x="2658750" y="1430139"/>
                </a:lnTo>
                <a:lnTo>
                  <a:pt x="2658750" y="1454909"/>
                </a:lnTo>
                <a:lnTo>
                  <a:pt x="2658750" y="1461773"/>
                </a:lnTo>
                <a:lnTo>
                  <a:pt x="2658750" y="1472739"/>
                </a:lnTo>
                <a:lnTo>
                  <a:pt x="2658750" y="1477882"/>
                </a:lnTo>
                <a:lnTo>
                  <a:pt x="2658750" y="1491884"/>
                </a:lnTo>
                <a:lnTo>
                  <a:pt x="2658750" y="1529822"/>
                </a:lnTo>
                <a:lnTo>
                  <a:pt x="2658750" y="1529846"/>
                </a:lnTo>
                <a:lnTo>
                  <a:pt x="2658750" y="1550608"/>
                </a:lnTo>
                <a:lnTo>
                  <a:pt x="2658750" y="1577170"/>
                </a:lnTo>
                <a:lnTo>
                  <a:pt x="2658750" y="1597956"/>
                </a:lnTo>
                <a:lnTo>
                  <a:pt x="2658750" y="1659445"/>
                </a:lnTo>
                <a:lnTo>
                  <a:pt x="2658750" y="1666309"/>
                </a:lnTo>
                <a:lnTo>
                  <a:pt x="2658750" y="1677275"/>
                </a:lnTo>
                <a:lnTo>
                  <a:pt x="2658750" y="1697639"/>
                </a:lnTo>
                <a:lnTo>
                  <a:pt x="2658750" y="1704503"/>
                </a:lnTo>
                <a:lnTo>
                  <a:pt x="2658750" y="1708909"/>
                </a:lnTo>
                <a:lnTo>
                  <a:pt x="2658750" y="1715469"/>
                </a:lnTo>
                <a:lnTo>
                  <a:pt x="2658750" y="1765992"/>
                </a:lnTo>
                <a:lnTo>
                  <a:pt x="2658750" y="1776958"/>
                </a:lnTo>
                <a:lnTo>
                  <a:pt x="2658750" y="1783822"/>
                </a:lnTo>
                <a:lnTo>
                  <a:pt x="2658750" y="1786778"/>
                </a:lnTo>
                <a:lnTo>
                  <a:pt x="2658750" y="1797744"/>
                </a:lnTo>
                <a:lnTo>
                  <a:pt x="2658750" y="1804608"/>
                </a:lnTo>
                <a:lnTo>
                  <a:pt x="2658750" y="1904291"/>
                </a:lnTo>
                <a:lnTo>
                  <a:pt x="2658750" y="1913445"/>
                </a:lnTo>
                <a:lnTo>
                  <a:pt x="2658750" y="1951639"/>
                </a:lnTo>
                <a:lnTo>
                  <a:pt x="2658750" y="2013128"/>
                </a:lnTo>
                <a:lnTo>
                  <a:pt x="2658750" y="2019992"/>
                </a:lnTo>
                <a:lnTo>
                  <a:pt x="2658750" y="2030958"/>
                </a:lnTo>
                <a:lnTo>
                  <a:pt x="2658750" y="2033914"/>
                </a:lnTo>
                <a:lnTo>
                  <a:pt x="2658750" y="2040778"/>
                </a:lnTo>
                <a:lnTo>
                  <a:pt x="2658750" y="2051744"/>
                </a:lnTo>
                <a:lnTo>
                  <a:pt x="2658750" y="2140461"/>
                </a:lnTo>
                <a:lnTo>
                  <a:pt x="2658750" y="2151427"/>
                </a:lnTo>
                <a:lnTo>
                  <a:pt x="2658750" y="2158291"/>
                </a:lnTo>
                <a:lnTo>
                  <a:pt x="2658750" y="2267128"/>
                </a:lnTo>
                <a:lnTo>
                  <a:pt x="2658750" y="2287914"/>
                </a:lnTo>
                <a:lnTo>
                  <a:pt x="2658750" y="2387597"/>
                </a:lnTo>
                <a:lnTo>
                  <a:pt x="2658750" y="2394461"/>
                </a:lnTo>
                <a:lnTo>
                  <a:pt x="2658750" y="2405427"/>
                </a:lnTo>
                <a:lnTo>
                  <a:pt x="2658750" y="2641597"/>
                </a:lnTo>
                <a:cubicBezTo>
                  <a:pt x="2658750" y="2681366"/>
                  <a:pt x="2628396" y="2713639"/>
                  <a:pt x="2590724" y="2713639"/>
                </a:cubicBezTo>
                <a:lnTo>
                  <a:pt x="1289898" y="2713639"/>
                </a:lnTo>
                <a:lnTo>
                  <a:pt x="651410" y="2713639"/>
                </a:lnTo>
                <a:lnTo>
                  <a:pt x="68027" y="2713639"/>
                </a:lnTo>
                <a:cubicBezTo>
                  <a:pt x="30475" y="2713639"/>
                  <a:pt x="0" y="2681366"/>
                  <a:pt x="0" y="2641597"/>
                </a:cubicBezTo>
                <a:lnTo>
                  <a:pt x="0" y="2405427"/>
                </a:lnTo>
                <a:lnTo>
                  <a:pt x="0" y="2394461"/>
                </a:lnTo>
                <a:lnTo>
                  <a:pt x="0" y="2387597"/>
                </a:lnTo>
                <a:lnTo>
                  <a:pt x="0" y="2287914"/>
                </a:lnTo>
                <a:lnTo>
                  <a:pt x="0" y="2267128"/>
                </a:lnTo>
                <a:lnTo>
                  <a:pt x="0" y="2158291"/>
                </a:lnTo>
                <a:lnTo>
                  <a:pt x="0" y="2151427"/>
                </a:lnTo>
                <a:lnTo>
                  <a:pt x="0" y="2140461"/>
                </a:lnTo>
                <a:lnTo>
                  <a:pt x="0" y="2051744"/>
                </a:lnTo>
                <a:lnTo>
                  <a:pt x="0" y="2040778"/>
                </a:lnTo>
                <a:lnTo>
                  <a:pt x="0" y="2033914"/>
                </a:lnTo>
                <a:lnTo>
                  <a:pt x="0" y="2030958"/>
                </a:lnTo>
                <a:lnTo>
                  <a:pt x="0" y="2019992"/>
                </a:lnTo>
                <a:lnTo>
                  <a:pt x="0" y="2013128"/>
                </a:lnTo>
                <a:lnTo>
                  <a:pt x="0" y="1951639"/>
                </a:lnTo>
                <a:lnTo>
                  <a:pt x="0" y="1913445"/>
                </a:lnTo>
                <a:lnTo>
                  <a:pt x="0" y="1904291"/>
                </a:lnTo>
                <a:lnTo>
                  <a:pt x="0" y="1804608"/>
                </a:lnTo>
                <a:lnTo>
                  <a:pt x="0" y="1797744"/>
                </a:lnTo>
                <a:lnTo>
                  <a:pt x="0" y="1786778"/>
                </a:lnTo>
                <a:lnTo>
                  <a:pt x="0" y="1783822"/>
                </a:lnTo>
                <a:lnTo>
                  <a:pt x="0" y="1776958"/>
                </a:lnTo>
                <a:lnTo>
                  <a:pt x="0" y="1765992"/>
                </a:lnTo>
                <a:lnTo>
                  <a:pt x="0" y="1715469"/>
                </a:lnTo>
                <a:lnTo>
                  <a:pt x="0" y="1708909"/>
                </a:lnTo>
                <a:lnTo>
                  <a:pt x="0" y="1704503"/>
                </a:lnTo>
                <a:lnTo>
                  <a:pt x="0" y="1697639"/>
                </a:lnTo>
                <a:lnTo>
                  <a:pt x="0" y="1677275"/>
                </a:lnTo>
                <a:lnTo>
                  <a:pt x="0" y="1666309"/>
                </a:lnTo>
                <a:lnTo>
                  <a:pt x="0" y="1659445"/>
                </a:lnTo>
                <a:lnTo>
                  <a:pt x="0" y="1597956"/>
                </a:lnTo>
                <a:lnTo>
                  <a:pt x="0" y="1577170"/>
                </a:lnTo>
                <a:lnTo>
                  <a:pt x="0" y="1550608"/>
                </a:lnTo>
                <a:lnTo>
                  <a:pt x="0" y="1529822"/>
                </a:lnTo>
                <a:lnTo>
                  <a:pt x="0" y="1491884"/>
                </a:lnTo>
                <a:lnTo>
                  <a:pt x="0" y="1477882"/>
                </a:lnTo>
                <a:lnTo>
                  <a:pt x="0" y="1472739"/>
                </a:lnTo>
                <a:lnTo>
                  <a:pt x="0" y="1461773"/>
                </a:lnTo>
                <a:lnTo>
                  <a:pt x="0" y="1454909"/>
                </a:lnTo>
                <a:lnTo>
                  <a:pt x="0" y="1430139"/>
                </a:lnTo>
                <a:lnTo>
                  <a:pt x="0" y="1423275"/>
                </a:lnTo>
                <a:lnTo>
                  <a:pt x="0" y="1412309"/>
                </a:lnTo>
                <a:lnTo>
                  <a:pt x="0" y="1355226"/>
                </a:lnTo>
                <a:lnTo>
                  <a:pt x="0" y="1341000"/>
                </a:lnTo>
                <a:lnTo>
                  <a:pt x="0" y="1334440"/>
                </a:lnTo>
                <a:lnTo>
                  <a:pt x="0" y="1330034"/>
                </a:lnTo>
                <a:lnTo>
                  <a:pt x="0" y="1323170"/>
                </a:lnTo>
                <a:lnTo>
                  <a:pt x="0" y="1225603"/>
                </a:lnTo>
                <a:lnTo>
                  <a:pt x="0" y="1223487"/>
                </a:lnTo>
                <a:lnTo>
                  <a:pt x="0" y="1218739"/>
                </a:lnTo>
                <a:lnTo>
                  <a:pt x="0" y="1207773"/>
                </a:lnTo>
                <a:lnTo>
                  <a:pt x="0" y="1176139"/>
                </a:lnTo>
                <a:lnTo>
                  <a:pt x="0" y="1160269"/>
                </a:lnTo>
                <a:lnTo>
                  <a:pt x="0" y="1119056"/>
                </a:lnTo>
                <a:lnTo>
                  <a:pt x="0" y="1117415"/>
                </a:lnTo>
                <a:lnTo>
                  <a:pt x="0" y="1108090"/>
                </a:lnTo>
                <a:lnTo>
                  <a:pt x="0" y="1103413"/>
                </a:lnTo>
                <a:lnTo>
                  <a:pt x="0" y="1101226"/>
                </a:lnTo>
                <a:lnTo>
                  <a:pt x="0" y="1098270"/>
                </a:lnTo>
                <a:lnTo>
                  <a:pt x="0" y="1087304"/>
                </a:lnTo>
                <a:lnTo>
                  <a:pt x="0" y="1080440"/>
                </a:lnTo>
                <a:lnTo>
                  <a:pt x="0" y="1018951"/>
                </a:lnTo>
                <a:lnTo>
                  <a:pt x="0" y="980757"/>
                </a:lnTo>
                <a:lnTo>
                  <a:pt x="0" y="971603"/>
                </a:lnTo>
                <a:lnTo>
                  <a:pt x="0" y="924099"/>
                </a:lnTo>
                <a:lnTo>
                  <a:pt x="0" y="913133"/>
                </a:lnTo>
                <a:lnTo>
                  <a:pt x="0" y="906269"/>
                </a:lnTo>
                <a:lnTo>
                  <a:pt x="0" y="871920"/>
                </a:lnTo>
                <a:lnTo>
                  <a:pt x="0" y="865056"/>
                </a:lnTo>
                <a:lnTo>
                  <a:pt x="0" y="854090"/>
                </a:lnTo>
                <a:lnTo>
                  <a:pt x="0" y="851134"/>
                </a:lnTo>
                <a:lnTo>
                  <a:pt x="0" y="844270"/>
                </a:lnTo>
                <a:lnTo>
                  <a:pt x="0" y="833304"/>
                </a:lnTo>
                <a:lnTo>
                  <a:pt x="0" y="806586"/>
                </a:lnTo>
                <a:lnTo>
                  <a:pt x="0" y="785800"/>
                </a:lnTo>
                <a:lnTo>
                  <a:pt x="0" y="782781"/>
                </a:lnTo>
                <a:lnTo>
                  <a:pt x="0" y="771815"/>
                </a:lnTo>
                <a:lnTo>
                  <a:pt x="0" y="764951"/>
                </a:lnTo>
                <a:lnTo>
                  <a:pt x="0" y="744587"/>
                </a:lnTo>
                <a:lnTo>
                  <a:pt x="0" y="733621"/>
                </a:lnTo>
                <a:lnTo>
                  <a:pt x="0" y="726757"/>
                </a:lnTo>
                <a:lnTo>
                  <a:pt x="0" y="676963"/>
                </a:lnTo>
                <a:lnTo>
                  <a:pt x="0" y="670099"/>
                </a:lnTo>
                <a:lnTo>
                  <a:pt x="0" y="665268"/>
                </a:lnTo>
                <a:lnTo>
                  <a:pt x="0" y="659133"/>
                </a:lnTo>
                <a:lnTo>
                  <a:pt x="0" y="644482"/>
                </a:lnTo>
                <a:lnTo>
                  <a:pt x="0" y="617920"/>
                </a:lnTo>
                <a:lnTo>
                  <a:pt x="0" y="597134"/>
                </a:lnTo>
                <a:lnTo>
                  <a:pt x="0" y="570416"/>
                </a:lnTo>
                <a:lnTo>
                  <a:pt x="0" y="559450"/>
                </a:lnTo>
                <a:lnTo>
                  <a:pt x="0" y="559196"/>
                </a:lnTo>
                <a:lnTo>
                  <a:pt x="0" y="552586"/>
                </a:lnTo>
                <a:lnTo>
                  <a:pt x="0" y="549630"/>
                </a:lnTo>
                <a:lnTo>
                  <a:pt x="0" y="545194"/>
                </a:lnTo>
                <a:lnTo>
                  <a:pt x="0" y="538664"/>
                </a:lnTo>
                <a:lnTo>
                  <a:pt x="0" y="531800"/>
                </a:lnTo>
                <a:lnTo>
                  <a:pt x="0" y="497451"/>
                </a:lnTo>
                <a:lnTo>
                  <a:pt x="0" y="490587"/>
                </a:lnTo>
                <a:lnTo>
                  <a:pt x="0" y="479621"/>
                </a:lnTo>
                <a:lnTo>
                  <a:pt x="0" y="470311"/>
                </a:lnTo>
                <a:lnTo>
                  <a:pt x="0" y="432117"/>
                </a:lnTo>
                <a:lnTo>
                  <a:pt x="0" y="422963"/>
                </a:lnTo>
                <a:lnTo>
                  <a:pt x="0" y="408312"/>
                </a:lnTo>
                <a:lnTo>
                  <a:pt x="0" y="397346"/>
                </a:lnTo>
                <a:lnTo>
                  <a:pt x="0" y="390482"/>
                </a:lnTo>
                <a:lnTo>
                  <a:pt x="0" y="323280"/>
                </a:lnTo>
                <a:lnTo>
                  <a:pt x="0" y="316416"/>
                </a:lnTo>
                <a:lnTo>
                  <a:pt x="0" y="305450"/>
                </a:lnTo>
                <a:lnTo>
                  <a:pt x="0" y="302494"/>
                </a:lnTo>
                <a:lnTo>
                  <a:pt x="0" y="295630"/>
                </a:lnTo>
                <a:lnTo>
                  <a:pt x="0" y="290799"/>
                </a:lnTo>
                <a:lnTo>
                  <a:pt x="0" y="284664"/>
                </a:lnTo>
                <a:lnTo>
                  <a:pt x="0" y="243451"/>
                </a:lnTo>
                <a:lnTo>
                  <a:pt x="0" y="234141"/>
                </a:lnTo>
                <a:lnTo>
                  <a:pt x="0" y="223175"/>
                </a:lnTo>
                <a:lnTo>
                  <a:pt x="0" y="216311"/>
                </a:lnTo>
                <a:lnTo>
                  <a:pt x="0" y="195947"/>
                </a:lnTo>
                <a:lnTo>
                  <a:pt x="0" y="184981"/>
                </a:lnTo>
                <a:lnTo>
                  <a:pt x="0" y="184727"/>
                </a:lnTo>
                <a:lnTo>
                  <a:pt x="0" y="178117"/>
                </a:lnTo>
                <a:lnTo>
                  <a:pt x="0" y="170725"/>
                </a:lnTo>
                <a:lnTo>
                  <a:pt x="0" y="146838"/>
                </a:lnTo>
                <a:lnTo>
                  <a:pt x="0" y="95842"/>
                </a:lnTo>
                <a:lnTo>
                  <a:pt x="0" y="48494"/>
                </a:lnTo>
                <a:close/>
              </a:path>
            </a:pathLst>
          </a:custGeom>
          <a:solidFill>
            <a:schemeClr val="accent4">
              <a:alpha val="40000"/>
            </a:schemeClr>
          </a:solidFill>
          <a:ln w="12692" cap="flat">
            <a:noFill/>
            <a:prstDash val="solid"/>
            <a:miter/>
          </a:ln>
        </p:spPr>
        <p:txBody>
          <a:bodyPr wrap="square" rtlCol="0" anchor="ctr">
            <a:noAutofit/>
          </a:bodyPr>
          <a:lstStyle/>
          <a:p>
            <a:endParaRPr lang="en-US" dirty="0">
              <a:latin typeface="Roboto Condensed" panose="02000000000000000000" pitchFamily="2" charset="0"/>
            </a:endParaRPr>
          </a:p>
        </p:txBody>
      </p:sp>
      <p:sp>
        <p:nvSpPr>
          <p:cNvPr id="378" name="Freeform 377">
            <a:extLst>
              <a:ext uri="{FF2B5EF4-FFF2-40B4-BE49-F238E27FC236}">
                <a16:creationId xmlns:a16="http://schemas.microsoft.com/office/drawing/2014/main" id="{ACB97446-C536-CA15-2B32-7DFD10CCC6A2}"/>
              </a:ext>
            </a:extLst>
          </p:cNvPr>
          <p:cNvSpPr/>
          <p:nvPr/>
        </p:nvSpPr>
        <p:spPr>
          <a:xfrm>
            <a:off x="4304979" y="3137152"/>
            <a:ext cx="2658750" cy="332513"/>
          </a:xfrm>
          <a:custGeom>
            <a:avLst/>
            <a:gdLst>
              <a:gd name="connsiteX0" fmla="*/ 72215 w 2658750"/>
              <a:gd name="connsiteY0" fmla="*/ 0 h 332513"/>
              <a:gd name="connsiteX1" fmla="*/ 239509 w 2658750"/>
              <a:gd name="connsiteY1" fmla="*/ 0 h 332513"/>
              <a:gd name="connsiteX2" fmla="*/ 651410 w 2658750"/>
              <a:gd name="connsiteY2" fmla="*/ 0 h 332513"/>
              <a:gd name="connsiteX3" fmla="*/ 704589 w 2658750"/>
              <a:gd name="connsiteY3" fmla="*/ 0 h 332513"/>
              <a:gd name="connsiteX4" fmla="*/ 871883 w 2658750"/>
              <a:gd name="connsiteY4" fmla="*/ 0 h 332513"/>
              <a:gd name="connsiteX5" fmla="*/ 1289898 w 2658750"/>
              <a:gd name="connsiteY5" fmla="*/ 0 h 332513"/>
              <a:gd name="connsiteX6" fmla="*/ 1786868 w 2658750"/>
              <a:gd name="connsiteY6" fmla="*/ 0 h 332513"/>
              <a:gd name="connsiteX7" fmla="*/ 1954161 w 2658750"/>
              <a:gd name="connsiteY7" fmla="*/ 0 h 332513"/>
              <a:gd name="connsiteX8" fmla="*/ 2419242 w 2658750"/>
              <a:gd name="connsiteY8" fmla="*/ 0 h 332513"/>
              <a:gd name="connsiteX9" fmla="*/ 2586535 w 2658750"/>
              <a:gd name="connsiteY9" fmla="*/ 0 h 332513"/>
              <a:gd name="connsiteX10" fmla="*/ 2658750 w 2658750"/>
              <a:gd name="connsiteY10" fmla="*/ 72042 h 332513"/>
              <a:gd name="connsiteX11" fmla="*/ 2658750 w 2658750"/>
              <a:gd name="connsiteY11" fmla="*/ 332513 h 332513"/>
              <a:gd name="connsiteX12" fmla="*/ 2491456 w 2658750"/>
              <a:gd name="connsiteY12" fmla="*/ 332513 h 332513"/>
              <a:gd name="connsiteX13" fmla="*/ 1954161 w 2658750"/>
              <a:gd name="connsiteY13" fmla="*/ 332513 h 332513"/>
              <a:gd name="connsiteX14" fmla="*/ 1786868 w 2658750"/>
              <a:gd name="connsiteY14" fmla="*/ 332513 h 332513"/>
              <a:gd name="connsiteX15" fmla="*/ 1289898 w 2658750"/>
              <a:gd name="connsiteY15" fmla="*/ 332513 h 332513"/>
              <a:gd name="connsiteX16" fmla="*/ 871883 w 2658750"/>
              <a:gd name="connsiteY16" fmla="*/ 332513 h 332513"/>
              <a:gd name="connsiteX17" fmla="*/ 704589 w 2658750"/>
              <a:gd name="connsiteY17" fmla="*/ 332513 h 332513"/>
              <a:gd name="connsiteX18" fmla="*/ 651410 w 2658750"/>
              <a:gd name="connsiteY18" fmla="*/ 332513 h 332513"/>
              <a:gd name="connsiteX19" fmla="*/ 167294 w 2658750"/>
              <a:gd name="connsiteY19" fmla="*/ 332513 h 332513"/>
              <a:gd name="connsiteX20" fmla="*/ 0 w 2658750"/>
              <a:gd name="connsiteY20" fmla="*/ 332513 h 332513"/>
              <a:gd name="connsiteX21" fmla="*/ 0 w 2658750"/>
              <a:gd name="connsiteY21" fmla="*/ 72042 h 332513"/>
              <a:gd name="connsiteX22" fmla="*/ 72215 w 2658750"/>
              <a:gd name="connsiteY22" fmla="*/ 0 h 33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58750" h="332513">
                <a:moveTo>
                  <a:pt x="72215" y="0"/>
                </a:moveTo>
                <a:lnTo>
                  <a:pt x="239509" y="0"/>
                </a:lnTo>
                <a:lnTo>
                  <a:pt x="651410" y="0"/>
                </a:lnTo>
                <a:lnTo>
                  <a:pt x="704589" y="0"/>
                </a:lnTo>
                <a:lnTo>
                  <a:pt x="871883" y="0"/>
                </a:lnTo>
                <a:lnTo>
                  <a:pt x="1289898" y="0"/>
                </a:lnTo>
                <a:lnTo>
                  <a:pt x="1786868" y="0"/>
                </a:lnTo>
                <a:lnTo>
                  <a:pt x="1954161" y="0"/>
                </a:lnTo>
                <a:lnTo>
                  <a:pt x="2419242" y="0"/>
                </a:lnTo>
                <a:lnTo>
                  <a:pt x="2586535" y="0"/>
                </a:lnTo>
                <a:cubicBezTo>
                  <a:pt x="2626400" y="0"/>
                  <a:pt x="2658750" y="32273"/>
                  <a:pt x="2658750" y="72042"/>
                </a:cubicBezTo>
                <a:lnTo>
                  <a:pt x="2658750" y="332513"/>
                </a:lnTo>
                <a:lnTo>
                  <a:pt x="2491456" y="332513"/>
                </a:lnTo>
                <a:lnTo>
                  <a:pt x="1954161" y="332513"/>
                </a:lnTo>
                <a:lnTo>
                  <a:pt x="1786868" y="332513"/>
                </a:lnTo>
                <a:lnTo>
                  <a:pt x="1289898" y="332513"/>
                </a:lnTo>
                <a:lnTo>
                  <a:pt x="871883" y="332513"/>
                </a:lnTo>
                <a:lnTo>
                  <a:pt x="704589" y="332513"/>
                </a:lnTo>
                <a:lnTo>
                  <a:pt x="651410" y="332513"/>
                </a:lnTo>
                <a:lnTo>
                  <a:pt x="167294" y="332513"/>
                </a:lnTo>
                <a:lnTo>
                  <a:pt x="0" y="332513"/>
                </a:lnTo>
                <a:lnTo>
                  <a:pt x="0" y="72042"/>
                </a:lnTo>
                <a:cubicBezTo>
                  <a:pt x="0" y="32273"/>
                  <a:pt x="32350" y="0"/>
                  <a:pt x="72215" y="0"/>
                </a:cubicBezTo>
                <a:close/>
              </a:path>
            </a:pathLst>
          </a:custGeom>
          <a:solidFill>
            <a:srgbClr val="F4D000"/>
          </a:solidFill>
          <a:ln w="12692" cap="flat">
            <a:noFill/>
            <a:prstDash val="solid"/>
            <a:miter/>
          </a:ln>
        </p:spPr>
        <p:txBody>
          <a:bodyPr wrap="square" rtlCol="0" anchor="ctr">
            <a:noAutofit/>
          </a:bodyPr>
          <a:lstStyle/>
          <a:p>
            <a:endParaRPr lang="en-US" dirty="0">
              <a:latin typeface="Roboto Condensed" panose="02000000000000000000" pitchFamily="2" charset="0"/>
            </a:endParaRPr>
          </a:p>
        </p:txBody>
      </p:sp>
      <p:sp>
        <p:nvSpPr>
          <p:cNvPr id="329" name="TextBox 328">
            <a:extLst>
              <a:ext uri="{FF2B5EF4-FFF2-40B4-BE49-F238E27FC236}">
                <a16:creationId xmlns:a16="http://schemas.microsoft.com/office/drawing/2014/main" id="{307B3855-4739-D297-3FD3-1AC35F8E7DD1}"/>
              </a:ext>
            </a:extLst>
          </p:cNvPr>
          <p:cNvSpPr txBox="1"/>
          <p:nvPr/>
        </p:nvSpPr>
        <p:spPr>
          <a:xfrm>
            <a:off x="4431997" y="3137152"/>
            <a:ext cx="431208" cy="354071"/>
          </a:xfrm>
          <a:prstGeom prst="rect">
            <a:avLst/>
          </a:prstGeom>
          <a:noFill/>
        </p:spPr>
        <p:txBody>
          <a:bodyPr wrap="none" lIns="0" rIns="0" rtlCol="0">
            <a:spAutoFit/>
          </a:bodyPr>
          <a:lstStyle/>
          <a:p>
            <a:pPr algn="l"/>
            <a:r>
              <a:rPr lang="en-US" sz="1701" spc="0" baseline="0" dirty="0">
                <a:solidFill>
                  <a:srgbClr val="323232"/>
                </a:solidFill>
                <a:latin typeface="Londrina Solid" pitchFamily="2" charset="77"/>
                <a:sym typeface="LondrinaSolid-Regular"/>
                <a:rtl val="0"/>
              </a:rPr>
              <a:t>Think</a:t>
            </a:r>
          </a:p>
        </p:txBody>
      </p:sp>
      <p:sp>
        <p:nvSpPr>
          <p:cNvPr id="330" name="TextBox 329">
            <a:extLst>
              <a:ext uri="{FF2B5EF4-FFF2-40B4-BE49-F238E27FC236}">
                <a16:creationId xmlns:a16="http://schemas.microsoft.com/office/drawing/2014/main" id="{C4B8A355-3FD4-C3BC-9749-980344827D6F}"/>
              </a:ext>
            </a:extLst>
          </p:cNvPr>
          <p:cNvSpPr txBox="1"/>
          <p:nvPr/>
        </p:nvSpPr>
        <p:spPr>
          <a:xfrm>
            <a:off x="4431997" y="3543830"/>
            <a:ext cx="2455024" cy="2258311"/>
          </a:xfrm>
          <a:prstGeom prst="rect">
            <a:avLst/>
          </a:prstGeom>
          <a:noFill/>
        </p:spPr>
        <p:txBody>
          <a:bodyPr wrap="square" lIns="0" tIns="0" rIns="0" bIns="0" rtlCol="0">
            <a:spAutoFit/>
          </a:bodyPr>
          <a:lstStyle/>
          <a:p>
            <a:pPr fontAlgn="base">
              <a:lnSpc>
                <a:spcPct val="90000"/>
              </a:lnSpc>
              <a:spcAft>
                <a:spcPts val="600"/>
              </a:spcAft>
            </a:pPr>
            <a:r>
              <a:rPr lang="en-GB" sz="1050" dirty="0">
                <a:latin typeface="Roboto Condensed" panose="02000000000000000000" pitchFamily="2" charset="0"/>
                <a:ea typeface="Roboto Condensed" panose="02000000000000000000" pitchFamily="2" charset="0"/>
              </a:rPr>
              <a:t>The 2025 United Nations Climate Change Conference, known as COP30, will be held in Belém, Brazil, from 10</a:t>
            </a:r>
            <a:r>
              <a:rPr lang="en-GB" sz="1050" baseline="30000" dirty="0">
                <a:latin typeface="Roboto Condensed" panose="02000000000000000000" pitchFamily="2" charset="0"/>
                <a:ea typeface="Roboto Condensed" panose="02000000000000000000" pitchFamily="2" charset="0"/>
              </a:rPr>
              <a:t>th</a:t>
            </a:r>
            <a:r>
              <a:rPr lang="en-GB" sz="1050" dirty="0">
                <a:latin typeface="Roboto Condensed" panose="02000000000000000000" pitchFamily="2" charset="0"/>
                <a:ea typeface="Roboto Condensed" panose="02000000000000000000" pitchFamily="2" charset="0"/>
              </a:rPr>
              <a:t> to 21</a:t>
            </a:r>
            <a:r>
              <a:rPr lang="en-GB" sz="1050" baseline="30000" dirty="0">
                <a:latin typeface="Roboto Condensed" panose="02000000000000000000" pitchFamily="2" charset="0"/>
                <a:ea typeface="Roboto Condensed" panose="02000000000000000000" pitchFamily="2" charset="0"/>
              </a:rPr>
              <a:t>st</a:t>
            </a:r>
            <a:r>
              <a:rPr lang="en-GB" sz="1050" dirty="0">
                <a:latin typeface="Roboto Condensed" panose="02000000000000000000" pitchFamily="2" charset="0"/>
                <a:ea typeface="Roboto Condensed" panose="02000000000000000000" pitchFamily="2" charset="0"/>
              </a:rPr>
              <a:t> November. At the meeting, country leaders and experts will discuss how to protect the planet by reducing pollution, saving forests and working together. After the meeting, countries will need to share how they will keep the climate promises they made, and stay on target to meet their goals.</a:t>
            </a:r>
          </a:p>
          <a:p>
            <a:pPr indent="0">
              <a:lnSpc>
                <a:spcPct val="90000"/>
              </a:lnSpc>
              <a:spcAft>
                <a:spcPts val="600"/>
              </a:spcAft>
              <a:buNone/>
            </a:pPr>
            <a:r>
              <a:rPr lang="en-GB" sz="1050" dirty="0">
                <a:latin typeface="Roboto Condensed" panose="02000000000000000000" pitchFamily="2" charset="0"/>
                <a:ea typeface="Roboto Condensed" panose="02000000000000000000" pitchFamily="2" charset="0"/>
              </a:rPr>
              <a:t>The Bible tells us that humans are responsible for looking after the world for God. While we can make use of the land and nature, it is important we do not overwork it and take more than we need. The world needs time to recover so it can be used by future generations.</a:t>
            </a:r>
          </a:p>
        </p:txBody>
      </p:sp>
      <p:sp>
        <p:nvSpPr>
          <p:cNvPr id="493" name="Freeform 492">
            <a:extLst>
              <a:ext uri="{FF2B5EF4-FFF2-40B4-BE49-F238E27FC236}">
                <a16:creationId xmlns:a16="http://schemas.microsoft.com/office/drawing/2014/main" id="{4EF176E3-A526-0387-21AB-7442A15F7212}"/>
              </a:ext>
            </a:extLst>
          </p:cNvPr>
          <p:cNvSpPr/>
          <p:nvPr/>
        </p:nvSpPr>
        <p:spPr>
          <a:xfrm rot="10800000">
            <a:off x="7077188" y="556352"/>
            <a:ext cx="3254400" cy="1171916"/>
          </a:xfrm>
          <a:custGeom>
            <a:avLst/>
            <a:gdLst>
              <a:gd name="connsiteX0" fmla="*/ 3254400 w 3254400"/>
              <a:gd name="connsiteY0" fmla="*/ 1171916 h 1171916"/>
              <a:gd name="connsiteX1" fmla="*/ 0 w 3254400"/>
              <a:gd name="connsiteY1" fmla="*/ 1171916 h 1171916"/>
              <a:gd name="connsiteX2" fmla="*/ 0 w 3254400"/>
              <a:gd name="connsiteY2" fmla="*/ 1170942 h 1171916"/>
              <a:gd name="connsiteX3" fmla="*/ 0 w 3254400"/>
              <a:gd name="connsiteY3" fmla="*/ 1170552 h 1171916"/>
              <a:gd name="connsiteX4" fmla="*/ 0 w 3254400"/>
              <a:gd name="connsiteY4" fmla="*/ 1169426 h 1171916"/>
              <a:gd name="connsiteX5" fmla="*/ 0 w 3254400"/>
              <a:gd name="connsiteY5" fmla="*/ 1168884 h 1171916"/>
              <a:gd name="connsiteX6" fmla="*/ 0 w 3254400"/>
              <a:gd name="connsiteY6" fmla="*/ 1168235 h 1171916"/>
              <a:gd name="connsiteX7" fmla="*/ 0 w 3254400"/>
              <a:gd name="connsiteY7" fmla="*/ 1167887 h 1171916"/>
              <a:gd name="connsiteX8" fmla="*/ 0 w 3254400"/>
              <a:gd name="connsiteY8" fmla="*/ 1167473 h 1171916"/>
              <a:gd name="connsiteX9" fmla="*/ 0 w 3254400"/>
              <a:gd name="connsiteY9" fmla="*/ 1166282 h 1171916"/>
              <a:gd name="connsiteX10" fmla="*/ 0 w 3254400"/>
              <a:gd name="connsiteY10" fmla="*/ 1165934 h 1171916"/>
              <a:gd name="connsiteX11" fmla="*/ 0 w 3254400"/>
              <a:gd name="connsiteY11" fmla="*/ 1163227 h 1171916"/>
              <a:gd name="connsiteX12" fmla="*/ 0 w 3254400"/>
              <a:gd name="connsiteY12" fmla="*/ 1161878 h 1171916"/>
              <a:gd name="connsiteX13" fmla="*/ 0 w 3254400"/>
              <a:gd name="connsiteY13" fmla="*/ 1159990 h 1171916"/>
              <a:gd name="connsiteX14" fmla="*/ 0 w 3254400"/>
              <a:gd name="connsiteY14" fmla="*/ 1159909 h 1171916"/>
              <a:gd name="connsiteX15" fmla="*/ 0 w 3254400"/>
              <a:gd name="connsiteY15" fmla="*/ 1155720 h 1171916"/>
              <a:gd name="connsiteX16" fmla="*/ 0 w 3254400"/>
              <a:gd name="connsiteY16" fmla="*/ 1154314 h 1171916"/>
              <a:gd name="connsiteX17" fmla="*/ 0 w 3254400"/>
              <a:gd name="connsiteY17" fmla="*/ 1153450 h 1171916"/>
              <a:gd name="connsiteX18" fmla="*/ 0 w 3254400"/>
              <a:gd name="connsiteY18" fmla="*/ 1152361 h 1171916"/>
              <a:gd name="connsiteX19" fmla="*/ 0 w 3254400"/>
              <a:gd name="connsiteY19" fmla="*/ 1150743 h 1171916"/>
              <a:gd name="connsiteX20" fmla="*/ 0 w 3254400"/>
              <a:gd name="connsiteY20" fmla="*/ 1149347 h 1171916"/>
              <a:gd name="connsiteX21" fmla="*/ 0 w 3254400"/>
              <a:gd name="connsiteY21" fmla="*/ 1148790 h 1171916"/>
              <a:gd name="connsiteX22" fmla="*/ 0 w 3254400"/>
              <a:gd name="connsiteY22" fmla="*/ 1147394 h 1171916"/>
              <a:gd name="connsiteX23" fmla="*/ 0 w 3254400"/>
              <a:gd name="connsiteY23" fmla="*/ 1141799 h 1171916"/>
              <a:gd name="connsiteX24" fmla="*/ 0 w 3254400"/>
              <a:gd name="connsiteY24" fmla="*/ 1140934 h 1171916"/>
              <a:gd name="connsiteX25" fmla="*/ 0 w 3254400"/>
              <a:gd name="connsiteY25" fmla="*/ 1138228 h 1171916"/>
              <a:gd name="connsiteX26" fmla="*/ 0 w 3254400"/>
              <a:gd name="connsiteY26" fmla="*/ 1136664 h 1171916"/>
              <a:gd name="connsiteX27" fmla="*/ 0 w 3254400"/>
              <a:gd name="connsiteY27" fmla="*/ 1135967 h 1171916"/>
              <a:gd name="connsiteX28" fmla="*/ 0 w 3254400"/>
              <a:gd name="connsiteY28" fmla="*/ 1135425 h 1171916"/>
              <a:gd name="connsiteX29" fmla="*/ 0 w 3254400"/>
              <a:gd name="connsiteY29" fmla="*/ 1134776 h 1171916"/>
              <a:gd name="connsiteX30" fmla="*/ 0 w 3254400"/>
              <a:gd name="connsiteY30" fmla="*/ 1131697 h 1171916"/>
              <a:gd name="connsiteX31" fmla="*/ 0 w 3254400"/>
              <a:gd name="connsiteY31" fmla="*/ 1131155 h 1171916"/>
              <a:gd name="connsiteX32" fmla="*/ 0 w 3254400"/>
              <a:gd name="connsiteY32" fmla="*/ 1130372 h 1171916"/>
              <a:gd name="connsiteX33" fmla="*/ 0 w 3254400"/>
              <a:gd name="connsiteY33" fmla="*/ 1128419 h 1171916"/>
              <a:gd name="connsiteX34" fmla="*/ 0 w 3254400"/>
              <a:gd name="connsiteY34" fmla="*/ 1126102 h 1171916"/>
              <a:gd name="connsiteX35" fmla="*/ 0 w 3254400"/>
              <a:gd name="connsiteY35" fmla="*/ 1125712 h 1171916"/>
              <a:gd name="connsiteX36" fmla="*/ 0 w 3254400"/>
              <a:gd name="connsiteY36" fmla="*/ 1124214 h 1171916"/>
              <a:gd name="connsiteX37" fmla="*/ 0 w 3254400"/>
              <a:gd name="connsiteY37" fmla="*/ 1124149 h 1171916"/>
              <a:gd name="connsiteX38" fmla="*/ 0 w 3254400"/>
              <a:gd name="connsiteY38" fmla="*/ 1122261 h 1171916"/>
              <a:gd name="connsiteX39" fmla="*/ 0 w 3254400"/>
              <a:gd name="connsiteY39" fmla="*/ 1121442 h 1171916"/>
              <a:gd name="connsiteX40" fmla="*/ 0 w 3254400"/>
              <a:gd name="connsiteY40" fmla="*/ 1120855 h 1171916"/>
              <a:gd name="connsiteX41" fmla="*/ 0 w 3254400"/>
              <a:gd name="connsiteY41" fmla="*/ 1119172 h 1171916"/>
              <a:gd name="connsiteX42" fmla="*/ 0 w 3254400"/>
              <a:gd name="connsiteY42" fmla="*/ 1117776 h 1171916"/>
              <a:gd name="connsiteX43" fmla="*/ 0 w 3254400"/>
              <a:gd name="connsiteY43" fmla="*/ 1117284 h 1171916"/>
              <a:gd name="connsiteX44" fmla="*/ 0 w 3254400"/>
              <a:gd name="connsiteY44" fmla="*/ 1116585 h 1171916"/>
              <a:gd name="connsiteX45" fmla="*/ 0 w 3254400"/>
              <a:gd name="connsiteY45" fmla="*/ 1115888 h 1171916"/>
              <a:gd name="connsiteX46" fmla="*/ 0 w 3254400"/>
              <a:gd name="connsiteY46" fmla="*/ 1115069 h 1171916"/>
              <a:gd name="connsiteX47" fmla="*/ 0 w 3254400"/>
              <a:gd name="connsiteY47" fmla="*/ 1114205 h 1171916"/>
              <a:gd name="connsiteX48" fmla="*/ 0 w 3254400"/>
              <a:gd name="connsiteY48" fmla="*/ 1113663 h 1171916"/>
              <a:gd name="connsiteX49" fmla="*/ 0 w 3254400"/>
              <a:gd name="connsiteY49" fmla="*/ 1113116 h 1171916"/>
              <a:gd name="connsiteX50" fmla="*/ 0 w 3254400"/>
              <a:gd name="connsiteY50" fmla="*/ 1113014 h 1171916"/>
              <a:gd name="connsiteX51" fmla="*/ 0 w 3254400"/>
              <a:gd name="connsiteY51" fmla="*/ 1111618 h 1171916"/>
              <a:gd name="connsiteX52" fmla="*/ 0 w 3254400"/>
              <a:gd name="connsiteY52" fmla="*/ 1110293 h 1171916"/>
              <a:gd name="connsiteX53" fmla="*/ 0 w 3254400"/>
              <a:gd name="connsiteY53" fmla="*/ 1108610 h 1171916"/>
              <a:gd name="connsiteX54" fmla="*/ 0 w 3254400"/>
              <a:gd name="connsiteY54" fmla="*/ 1108340 h 1171916"/>
              <a:gd name="connsiteX55" fmla="*/ 0 w 3254400"/>
              <a:gd name="connsiteY55" fmla="*/ 1107521 h 1171916"/>
              <a:gd name="connsiteX56" fmla="*/ 0 w 3254400"/>
              <a:gd name="connsiteY56" fmla="*/ 1106722 h 1171916"/>
              <a:gd name="connsiteX57" fmla="*/ 0 w 3254400"/>
              <a:gd name="connsiteY57" fmla="*/ 1106657 h 1171916"/>
              <a:gd name="connsiteX58" fmla="*/ 0 w 3254400"/>
              <a:gd name="connsiteY58" fmla="*/ 1106023 h 1171916"/>
              <a:gd name="connsiteX59" fmla="*/ 0 w 3254400"/>
              <a:gd name="connsiteY59" fmla="*/ 1105633 h 1171916"/>
              <a:gd name="connsiteX60" fmla="*/ 0 w 3254400"/>
              <a:gd name="connsiteY60" fmla="*/ 1104769 h 1171916"/>
              <a:gd name="connsiteX61" fmla="*/ 0 w 3254400"/>
              <a:gd name="connsiteY61" fmla="*/ 1104070 h 1171916"/>
              <a:gd name="connsiteX62" fmla="*/ 0 w 3254400"/>
              <a:gd name="connsiteY62" fmla="*/ 1103950 h 1171916"/>
              <a:gd name="connsiteX63" fmla="*/ 0 w 3254400"/>
              <a:gd name="connsiteY63" fmla="*/ 1102554 h 1171916"/>
              <a:gd name="connsiteX64" fmla="*/ 0 w 3254400"/>
              <a:gd name="connsiteY64" fmla="*/ 1102452 h 1171916"/>
              <a:gd name="connsiteX65" fmla="*/ 0 w 3254400"/>
              <a:gd name="connsiteY65" fmla="*/ 1101363 h 1171916"/>
              <a:gd name="connsiteX66" fmla="*/ 0 w 3254400"/>
              <a:gd name="connsiteY66" fmla="*/ 1100499 h 1171916"/>
              <a:gd name="connsiteX67" fmla="*/ 0 w 3254400"/>
              <a:gd name="connsiteY67" fmla="*/ 1099093 h 1171916"/>
              <a:gd name="connsiteX68" fmla="*/ 0 w 3254400"/>
              <a:gd name="connsiteY68" fmla="*/ 1094126 h 1171916"/>
              <a:gd name="connsiteX69" fmla="*/ 0 w 3254400"/>
              <a:gd name="connsiteY69" fmla="*/ 1092643 h 1171916"/>
              <a:gd name="connsiteX70" fmla="*/ 0 w 3254400"/>
              <a:gd name="connsiteY70" fmla="*/ 1089936 h 1171916"/>
              <a:gd name="connsiteX71" fmla="*/ 0 w 3254400"/>
              <a:gd name="connsiteY71" fmla="*/ 1088531 h 1171916"/>
              <a:gd name="connsiteX72" fmla="*/ 0 w 3254400"/>
              <a:gd name="connsiteY72" fmla="*/ 1087983 h 1171916"/>
              <a:gd name="connsiteX73" fmla="*/ 0 w 3254400"/>
              <a:gd name="connsiteY73" fmla="*/ 1086578 h 1171916"/>
              <a:gd name="connsiteX74" fmla="*/ 0 w 3254400"/>
              <a:gd name="connsiteY74" fmla="*/ 1083871 h 1171916"/>
              <a:gd name="connsiteX75" fmla="*/ 0 w 3254400"/>
              <a:gd name="connsiteY75" fmla="*/ 1081610 h 1171916"/>
              <a:gd name="connsiteX76" fmla="*/ 0 w 3254400"/>
              <a:gd name="connsiteY76" fmla="*/ 1077421 h 1171916"/>
              <a:gd name="connsiteX77" fmla="*/ 0 w 3254400"/>
              <a:gd name="connsiteY77" fmla="*/ 1077340 h 1171916"/>
              <a:gd name="connsiteX78" fmla="*/ 0 w 3254400"/>
              <a:gd name="connsiteY78" fmla="*/ 1076015 h 1171916"/>
              <a:gd name="connsiteX79" fmla="*/ 0 w 3254400"/>
              <a:gd name="connsiteY79" fmla="*/ 1075151 h 1171916"/>
              <a:gd name="connsiteX80" fmla="*/ 0 w 3254400"/>
              <a:gd name="connsiteY80" fmla="*/ 1074062 h 1171916"/>
              <a:gd name="connsiteX81" fmla="*/ 0 w 3254400"/>
              <a:gd name="connsiteY81" fmla="*/ 1072564 h 1171916"/>
              <a:gd name="connsiteX82" fmla="*/ 0 w 3254400"/>
              <a:gd name="connsiteY82" fmla="*/ 1072444 h 1171916"/>
              <a:gd name="connsiteX83" fmla="*/ 0 w 3254400"/>
              <a:gd name="connsiteY83" fmla="*/ 1071745 h 1171916"/>
              <a:gd name="connsiteX84" fmla="*/ 0 w 3254400"/>
              <a:gd name="connsiteY84" fmla="*/ 1071048 h 1171916"/>
              <a:gd name="connsiteX85" fmla="*/ 0 w 3254400"/>
              <a:gd name="connsiteY85" fmla="*/ 1070881 h 1171916"/>
              <a:gd name="connsiteX86" fmla="*/ 0 w 3254400"/>
              <a:gd name="connsiteY86" fmla="*/ 1070491 h 1171916"/>
              <a:gd name="connsiteX87" fmla="*/ 0 w 3254400"/>
              <a:gd name="connsiteY87" fmla="*/ 1069857 h 1171916"/>
              <a:gd name="connsiteX88" fmla="*/ 0 w 3254400"/>
              <a:gd name="connsiteY88" fmla="*/ 1069792 h 1171916"/>
              <a:gd name="connsiteX89" fmla="*/ 0 w 3254400"/>
              <a:gd name="connsiteY89" fmla="*/ 1069095 h 1171916"/>
              <a:gd name="connsiteX90" fmla="*/ 0 w 3254400"/>
              <a:gd name="connsiteY90" fmla="*/ 1068993 h 1171916"/>
              <a:gd name="connsiteX91" fmla="*/ 0 w 3254400"/>
              <a:gd name="connsiteY91" fmla="*/ 1068174 h 1171916"/>
              <a:gd name="connsiteX92" fmla="*/ 0 w 3254400"/>
              <a:gd name="connsiteY92" fmla="*/ 1067904 h 1171916"/>
              <a:gd name="connsiteX93" fmla="*/ 0 w 3254400"/>
              <a:gd name="connsiteY93" fmla="*/ 1066778 h 1171916"/>
              <a:gd name="connsiteX94" fmla="*/ 0 w 3254400"/>
              <a:gd name="connsiteY94" fmla="*/ 1066221 h 1171916"/>
              <a:gd name="connsiteX95" fmla="*/ 0 w 3254400"/>
              <a:gd name="connsiteY95" fmla="*/ 1064825 h 1171916"/>
              <a:gd name="connsiteX96" fmla="*/ 0 w 3254400"/>
              <a:gd name="connsiteY96" fmla="*/ 1063500 h 1171916"/>
              <a:gd name="connsiteX97" fmla="*/ 0 w 3254400"/>
              <a:gd name="connsiteY97" fmla="*/ 1059929 h 1171916"/>
              <a:gd name="connsiteX98" fmla="*/ 0 w 3254400"/>
              <a:gd name="connsiteY98" fmla="*/ 1059848 h 1171916"/>
              <a:gd name="connsiteX99" fmla="*/ 0 w 3254400"/>
              <a:gd name="connsiteY99" fmla="*/ 1059230 h 1171916"/>
              <a:gd name="connsiteX100" fmla="*/ 0 w 3254400"/>
              <a:gd name="connsiteY100" fmla="*/ 1057342 h 1171916"/>
              <a:gd name="connsiteX101" fmla="*/ 0 w 3254400"/>
              <a:gd name="connsiteY101" fmla="*/ 1055659 h 1171916"/>
              <a:gd name="connsiteX102" fmla="*/ 0 w 3254400"/>
              <a:gd name="connsiteY102" fmla="*/ 1055072 h 1171916"/>
              <a:gd name="connsiteX103" fmla="*/ 0 w 3254400"/>
              <a:gd name="connsiteY103" fmla="*/ 1054253 h 1171916"/>
              <a:gd name="connsiteX104" fmla="*/ 0 w 3254400"/>
              <a:gd name="connsiteY104" fmla="*/ 1052365 h 1171916"/>
              <a:gd name="connsiteX105" fmla="*/ 0 w 3254400"/>
              <a:gd name="connsiteY105" fmla="*/ 1052300 h 1171916"/>
              <a:gd name="connsiteX106" fmla="*/ 0 w 3254400"/>
              <a:gd name="connsiteY106" fmla="*/ 1050802 h 1171916"/>
              <a:gd name="connsiteX107" fmla="*/ 0 w 3254400"/>
              <a:gd name="connsiteY107" fmla="*/ 1050412 h 1171916"/>
              <a:gd name="connsiteX108" fmla="*/ 0 w 3254400"/>
              <a:gd name="connsiteY108" fmla="*/ 1049286 h 1171916"/>
              <a:gd name="connsiteX109" fmla="*/ 0 w 3254400"/>
              <a:gd name="connsiteY109" fmla="*/ 1048095 h 1171916"/>
              <a:gd name="connsiteX110" fmla="*/ 0 w 3254400"/>
              <a:gd name="connsiteY110" fmla="*/ 1047333 h 1171916"/>
              <a:gd name="connsiteX111" fmla="*/ 0 w 3254400"/>
              <a:gd name="connsiteY111" fmla="*/ 1046142 h 1171916"/>
              <a:gd name="connsiteX112" fmla="*/ 0 w 3254400"/>
              <a:gd name="connsiteY112" fmla="*/ 1041738 h 1171916"/>
              <a:gd name="connsiteX113" fmla="*/ 0 w 3254400"/>
              <a:gd name="connsiteY113" fmla="*/ 1039850 h 1171916"/>
              <a:gd name="connsiteX114" fmla="*/ 0 w 3254400"/>
              <a:gd name="connsiteY114" fmla="*/ 1038286 h 1171916"/>
              <a:gd name="connsiteX115" fmla="*/ 0 w 3254400"/>
              <a:gd name="connsiteY115" fmla="*/ 1035580 h 1171916"/>
              <a:gd name="connsiteX116" fmla="*/ 0 w 3254400"/>
              <a:gd name="connsiteY116" fmla="*/ 1034715 h 1171916"/>
              <a:gd name="connsiteX117" fmla="*/ 0 w 3254400"/>
              <a:gd name="connsiteY117" fmla="*/ 1033319 h 1171916"/>
              <a:gd name="connsiteX118" fmla="*/ 0 w 3254400"/>
              <a:gd name="connsiteY118" fmla="*/ 1027724 h 1171916"/>
              <a:gd name="connsiteX119" fmla="*/ 0 w 3254400"/>
              <a:gd name="connsiteY119" fmla="*/ 1025771 h 1171916"/>
              <a:gd name="connsiteX120" fmla="*/ 0 w 3254400"/>
              <a:gd name="connsiteY120" fmla="*/ 1024153 h 1171916"/>
              <a:gd name="connsiteX121" fmla="*/ 0 w 3254400"/>
              <a:gd name="connsiteY121" fmla="*/ 1023064 h 1171916"/>
              <a:gd name="connsiteX122" fmla="*/ 0 w 3254400"/>
              <a:gd name="connsiteY122" fmla="*/ 1022200 h 1171916"/>
              <a:gd name="connsiteX123" fmla="*/ 0 w 3254400"/>
              <a:gd name="connsiteY123" fmla="*/ 1020794 h 1171916"/>
              <a:gd name="connsiteX124" fmla="*/ 0 w 3254400"/>
              <a:gd name="connsiteY124" fmla="*/ 1016524 h 1171916"/>
              <a:gd name="connsiteX125" fmla="*/ 0 w 3254400"/>
              <a:gd name="connsiteY125" fmla="*/ 1015827 h 1171916"/>
              <a:gd name="connsiteX126" fmla="*/ 0 w 3254400"/>
              <a:gd name="connsiteY126" fmla="*/ 1014636 h 1171916"/>
              <a:gd name="connsiteX127" fmla="*/ 0 w 3254400"/>
              <a:gd name="connsiteY127" fmla="*/ 1013287 h 1171916"/>
              <a:gd name="connsiteX128" fmla="*/ 0 w 3254400"/>
              <a:gd name="connsiteY128" fmla="*/ 1011557 h 1171916"/>
              <a:gd name="connsiteX129" fmla="*/ 0 w 3254400"/>
              <a:gd name="connsiteY129" fmla="*/ 1010580 h 1171916"/>
              <a:gd name="connsiteX130" fmla="*/ 0 w 3254400"/>
              <a:gd name="connsiteY130" fmla="*/ 1010232 h 1171916"/>
              <a:gd name="connsiteX131" fmla="*/ 0 w 3254400"/>
              <a:gd name="connsiteY131" fmla="*/ 1008627 h 1171916"/>
              <a:gd name="connsiteX132" fmla="*/ 0 w 3254400"/>
              <a:gd name="connsiteY132" fmla="*/ 1008279 h 1171916"/>
              <a:gd name="connsiteX133" fmla="*/ 0 w 3254400"/>
              <a:gd name="connsiteY133" fmla="*/ 1005962 h 1171916"/>
              <a:gd name="connsiteX134" fmla="*/ 0 w 3254400"/>
              <a:gd name="connsiteY134" fmla="*/ 1005572 h 1171916"/>
              <a:gd name="connsiteX135" fmla="*/ 0 w 3254400"/>
              <a:gd name="connsiteY135" fmla="*/ 1004074 h 1171916"/>
              <a:gd name="connsiteX136" fmla="*/ 0 w 3254400"/>
              <a:gd name="connsiteY136" fmla="*/ 1004009 h 1171916"/>
              <a:gd name="connsiteX137" fmla="*/ 0 w 3254400"/>
              <a:gd name="connsiteY137" fmla="*/ 1002121 h 1171916"/>
              <a:gd name="connsiteX138" fmla="*/ 0 w 3254400"/>
              <a:gd name="connsiteY138" fmla="*/ 1001302 h 1171916"/>
              <a:gd name="connsiteX139" fmla="*/ 0 w 3254400"/>
              <a:gd name="connsiteY139" fmla="*/ 998065 h 1171916"/>
              <a:gd name="connsiteX140" fmla="*/ 0 w 3254400"/>
              <a:gd name="connsiteY140" fmla="*/ 979009 h 1171916"/>
              <a:gd name="connsiteX141" fmla="*/ 0 w 3254400"/>
              <a:gd name="connsiteY141" fmla="*/ 977121 h 1171916"/>
              <a:gd name="connsiteX142" fmla="*/ 0 w 3254400"/>
              <a:gd name="connsiteY142" fmla="*/ 974042 h 1171916"/>
              <a:gd name="connsiteX143" fmla="*/ 0 w 3254400"/>
              <a:gd name="connsiteY143" fmla="*/ 973500 h 1171916"/>
              <a:gd name="connsiteX144" fmla="*/ 0 w 3254400"/>
              <a:gd name="connsiteY144" fmla="*/ 972851 h 1171916"/>
              <a:gd name="connsiteX145" fmla="*/ 0 w 3254400"/>
              <a:gd name="connsiteY145" fmla="*/ 972503 h 1171916"/>
              <a:gd name="connsiteX146" fmla="*/ 0 w 3254400"/>
              <a:gd name="connsiteY146" fmla="*/ 969796 h 1171916"/>
              <a:gd name="connsiteX147" fmla="*/ 0 w 3254400"/>
              <a:gd name="connsiteY147" fmla="*/ 968447 h 1171916"/>
              <a:gd name="connsiteX148" fmla="*/ 0 w 3254400"/>
              <a:gd name="connsiteY148" fmla="*/ 967843 h 1171916"/>
              <a:gd name="connsiteX149" fmla="*/ 0 w 3254400"/>
              <a:gd name="connsiteY149" fmla="*/ 966559 h 1171916"/>
              <a:gd name="connsiteX150" fmla="*/ 0 w 3254400"/>
              <a:gd name="connsiteY150" fmla="*/ 966494 h 1171916"/>
              <a:gd name="connsiteX151" fmla="*/ 0 w 3254400"/>
              <a:gd name="connsiteY151" fmla="*/ 964606 h 1171916"/>
              <a:gd name="connsiteX152" fmla="*/ 0 w 3254400"/>
              <a:gd name="connsiteY152" fmla="*/ 963787 h 1171916"/>
              <a:gd name="connsiteX153" fmla="*/ 0 w 3254400"/>
              <a:gd name="connsiteY153" fmla="*/ 962289 h 1171916"/>
              <a:gd name="connsiteX154" fmla="*/ 0 w 3254400"/>
              <a:gd name="connsiteY154" fmla="*/ 960336 h 1171916"/>
              <a:gd name="connsiteX155" fmla="*/ 0 w 3254400"/>
              <a:gd name="connsiteY155" fmla="*/ 958930 h 1171916"/>
              <a:gd name="connsiteX156" fmla="*/ 0 w 3254400"/>
              <a:gd name="connsiteY156" fmla="*/ 957281 h 1171916"/>
              <a:gd name="connsiteX157" fmla="*/ 0 w 3254400"/>
              <a:gd name="connsiteY157" fmla="*/ 955359 h 1171916"/>
              <a:gd name="connsiteX158" fmla="*/ 0 w 3254400"/>
              <a:gd name="connsiteY158" fmla="*/ 953963 h 1171916"/>
              <a:gd name="connsiteX159" fmla="*/ 0 w 3254400"/>
              <a:gd name="connsiteY159" fmla="*/ 948368 h 1171916"/>
              <a:gd name="connsiteX160" fmla="*/ 0 w 3254400"/>
              <a:gd name="connsiteY160" fmla="*/ 946415 h 1171916"/>
              <a:gd name="connsiteX161" fmla="*/ 0 w 3254400"/>
              <a:gd name="connsiteY161" fmla="*/ 944797 h 1171916"/>
              <a:gd name="connsiteX162" fmla="*/ 0 w 3254400"/>
              <a:gd name="connsiteY162" fmla="*/ 943708 h 1171916"/>
              <a:gd name="connsiteX163" fmla="*/ 0 w 3254400"/>
              <a:gd name="connsiteY163" fmla="*/ 942844 h 1171916"/>
              <a:gd name="connsiteX164" fmla="*/ 0 w 3254400"/>
              <a:gd name="connsiteY164" fmla="*/ 934988 h 1171916"/>
              <a:gd name="connsiteX165" fmla="*/ 0 w 3254400"/>
              <a:gd name="connsiteY165" fmla="*/ 932281 h 1171916"/>
              <a:gd name="connsiteX166" fmla="*/ 0 w 3254400"/>
              <a:gd name="connsiteY166" fmla="*/ 930718 h 1171916"/>
              <a:gd name="connsiteX167" fmla="*/ 0 w 3254400"/>
              <a:gd name="connsiteY167" fmla="*/ 930328 h 1171916"/>
              <a:gd name="connsiteX168" fmla="*/ 0 w 3254400"/>
              <a:gd name="connsiteY168" fmla="*/ 928830 h 1171916"/>
              <a:gd name="connsiteX169" fmla="*/ 0 w 3254400"/>
              <a:gd name="connsiteY169" fmla="*/ 928011 h 1171916"/>
              <a:gd name="connsiteX170" fmla="*/ 0 w 3254400"/>
              <a:gd name="connsiteY170" fmla="*/ 926058 h 1171916"/>
              <a:gd name="connsiteX171" fmla="*/ 0 w 3254400"/>
              <a:gd name="connsiteY171" fmla="*/ 919766 h 1171916"/>
              <a:gd name="connsiteX172" fmla="*/ 0 w 3254400"/>
              <a:gd name="connsiteY172" fmla="*/ 919685 h 1171916"/>
              <a:gd name="connsiteX173" fmla="*/ 0 w 3254400"/>
              <a:gd name="connsiteY173" fmla="*/ 915496 h 1171916"/>
              <a:gd name="connsiteX174" fmla="*/ 0 w 3254400"/>
              <a:gd name="connsiteY174" fmla="*/ 914909 h 1171916"/>
              <a:gd name="connsiteX175" fmla="*/ 0 w 3254400"/>
              <a:gd name="connsiteY175" fmla="*/ 914090 h 1171916"/>
              <a:gd name="connsiteX176" fmla="*/ 0 w 3254400"/>
              <a:gd name="connsiteY176" fmla="*/ 913226 h 1171916"/>
              <a:gd name="connsiteX177" fmla="*/ 0 w 3254400"/>
              <a:gd name="connsiteY177" fmla="*/ 912202 h 1171916"/>
              <a:gd name="connsiteX178" fmla="*/ 0 w 3254400"/>
              <a:gd name="connsiteY178" fmla="*/ 912137 h 1171916"/>
              <a:gd name="connsiteX179" fmla="*/ 0 w 3254400"/>
              <a:gd name="connsiteY179" fmla="*/ 911338 h 1171916"/>
              <a:gd name="connsiteX180" fmla="*/ 0 w 3254400"/>
              <a:gd name="connsiteY180" fmla="*/ 910639 h 1171916"/>
              <a:gd name="connsiteX181" fmla="*/ 0 w 3254400"/>
              <a:gd name="connsiteY181" fmla="*/ 910519 h 1171916"/>
              <a:gd name="connsiteX182" fmla="*/ 0 w 3254400"/>
              <a:gd name="connsiteY182" fmla="*/ 910249 h 1171916"/>
              <a:gd name="connsiteX183" fmla="*/ 0 w 3254400"/>
              <a:gd name="connsiteY183" fmla="*/ 909123 h 1171916"/>
              <a:gd name="connsiteX184" fmla="*/ 0 w 3254400"/>
              <a:gd name="connsiteY184" fmla="*/ 908566 h 1171916"/>
              <a:gd name="connsiteX185" fmla="*/ 0 w 3254400"/>
              <a:gd name="connsiteY185" fmla="*/ 907932 h 1171916"/>
              <a:gd name="connsiteX186" fmla="*/ 0 w 3254400"/>
              <a:gd name="connsiteY186" fmla="*/ 907170 h 1171916"/>
              <a:gd name="connsiteX187" fmla="*/ 0 w 3254400"/>
              <a:gd name="connsiteY187" fmla="*/ 907068 h 1171916"/>
              <a:gd name="connsiteX188" fmla="*/ 0 w 3254400"/>
              <a:gd name="connsiteY188" fmla="*/ 905979 h 1171916"/>
              <a:gd name="connsiteX189" fmla="*/ 0 w 3254400"/>
              <a:gd name="connsiteY189" fmla="*/ 901575 h 1171916"/>
              <a:gd name="connsiteX190" fmla="*/ 0 w 3254400"/>
              <a:gd name="connsiteY190" fmla="*/ 899687 h 1171916"/>
              <a:gd name="connsiteX191" fmla="*/ 0 w 3254400"/>
              <a:gd name="connsiteY191" fmla="*/ 898004 h 1171916"/>
              <a:gd name="connsiteX192" fmla="*/ 0 w 3254400"/>
              <a:gd name="connsiteY192" fmla="*/ 895417 h 1171916"/>
              <a:gd name="connsiteX193" fmla="*/ 0 w 3254400"/>
              <a:gd name="connsiteY193" fmla="*/ 894552 h 1171916"/>
              <a:gd name="connsiteX194" fmla="*/ 0 w 3254400"/>
              <a:gd name="connsiteY194" fmla="*/ 893147 h 1171916"/>
              <a:gd name="connsiteX195" fmla="*/ 0 w 3254400"/>
              <a:gd name="connsiteY195" fmla="*/ 890440 h 1171916"/>
              <a:gd name="connsiteX196" fmla="*/ 0 w 3254400"/>
              <a:gd name="connsiteY196" fmla="*/ 888487 h 1171916"/>
              <a:gd name="connsiteX197" fmla="*/ 0 w 3254400"/>
              <a:gd name="connsiteY197" fmla="*/ 883990 h 1171916"/>
              <a:gd name="connsiteX198" fmla="*/ 0 w 3254400"/>
              <a:gd name="connsiteY198" fmla="*/ 882037 h 1171916"/>
              <a:gd name="connsiteX199" fmla="*/ 0 w 3254400"/>
              <a:gd name="connsiteY199" fmla="*/ 880631 h 1171916"/>
              <a:gd name="connsiteX200" fmla="*/ 0 w 3254400"/>
              <a:gd name="connsiteY200" fmla="*/ 877925 h 1171916"/>
              <a:gd name="connsiteX201" fmla="*/ 0 w 3254400"/>
              <a:gd name="connsiteY201" fmla="*/ 877060 h 1171916"/>
              <a:gd name="connsiteX202" fmla="*/ 0 w 3254400"/>
              <a:gd name="connsiteY202" fmla="*/ 876361 h 1171916"/>
              <a:gd name="connsiteX203" fmla="*/ 0 w 3254400"/>
              <a:gd name="connsiteY203" fmla="*/ 875664 h 1171916"/>
              <a:gd name="connsiteX204" fmla="*/ 0 w 3254400"/>
              <a:gd name="connsiteY204" fmla="*/ 874473 h 1171916"/>
              <a:gd name="connsiteX205" fmla="*/ 0 w 3254400"/>
              <a:gd name="connsiteY205" fmla="*/ 872790 h 1171916"/>
              <a:gd name="connsiteX206" fmla="*/ 0 w 3254400"/>
              <a:gd name="connsiteY206" fmla="*/ 871394 h 1171916"/>
              <a:gd name="connsiteX207" fmla="*/ 0 w 3254400"/>
              <a:gd name="connsiteY207" fmla="*/ 870069 h 1171916"/>
              <a:gd name="connsiteX208" fmla="*/ 0 w 3254400"/>
              <a:gd name="connsiteY208" fmla="*/ 868116 h 1171916"/>
              <a:gd name="connsiteX209" fmla="*/ 0 w 3254400"/>
              <a:gd name="connsiteY209" fmla="*/ 866498 h 1171916"/>
              <a:gd name="connsiteX210" fmla="*/ 0 w 3254400"/>
              <a:gd name="connsiteY210" fmla="*/ 865799 h 1171916"/>
              <a:gd name="connsiteX211" fmla="*/ 0 w 3254400"/>
              <a:gd name="connsiteY211" fmla="*/ 865409 h 1171916"/>
              <a:gd name="connsiteX212" fmla="*/ 0 w 3254400"/>
              <a:gd name="connsiteY212" fmla="*/ 864545 h 1171916"/>
              <a:gd name="connsiteX213" fmla="*/ 0 w 3254400"/>
              <a:gd name="connsiteY213" fmla="*/ 863911 h 1171916"/>
              <a:gd name="connsiteX214" fmla="*/ 0 w 3254400"/>
              <a:gd name="connsiteY214" fmla="*/ 863846 h 1171916"/>
              <a:gd name="connsiteX215" fmla="*/ 0 w 3254400"/>
              <a:gd name="connsiteY215" fmla="*/ 862228 h 1171916"/>
              <a:gd name="connsiteX216" fmla="*/ 0 w 3254400"/>
              <a:gd name="connsiteY216" fmla="*/ 861958 h 1171916"/>
              <a:gd name="connsiteX217" fmla="*/ 0 w 3254400"/>
              <a:gd name="connsiteY217" fmla="*/ 861139 h 1171916"/>
              <a:gd name="connsiteX218" fmla="*/ 0 w 3254400"/>
              <a:gd name="connsiteY218" fmla="*/ 860275 h 1171916"/>
              <a:gd name="connsiteX219" fmla="*/ 0 w 3254400"/>
              <a:gd name="connsiteY219" fmla="*/ 858869 h 1171916"/>
              <a:gd name="connsiteX220" fmla="*/ 0 w 3254400"/>
              <a:gd name="connsiteY220" fmla="*/ 856981 h 1171916"/>
              <a:gd name="connsiteX221" fmla="*/ 0 w 3254400"/>
              <a:gd name="connsiteY221" fmla="*/ 853902 h 1171916"/>
              <a:gd name="connsiteX222" fmla="*/ 0 w 3254400"/>
              <a:gd name="connsiteY222" fmla="*/ 852711 h 1171916"/>
              <a:gd name="connsiteX223" fmla="*/ 0 w 3254400"/>
              <a:gd name="connsiteY223" fmla="*/ 848307 h 1171916"/>
              <a:gd name="connsiteX224" fmla="*/ 0 w 3254400"/>
              <a:gd name="connsiteY224" fmla="*/ 846419 h 1171916"/>
              <a:gd name="connsiteX225" fmla="*/ 0 w 3254400"/>
              <a:gd name="connsiteY225" fmla="*/ 846354 h 1171916"/>
              <a:gd name="connsiteX226" fmla="*/ 0 w 3254400"/>
              <a:gd name="connsiteY226" fmla="*/ 844466 h 1171916"/>
              <a:gd name="connsiteX227" fmla="*/ 0 w 3254400"/>
              <a:gd name="connsiteY227" fmla="*/ 843647 h 1171916"/>
              <a:gd name="connsiteX228" fmla="*/ 0 w 3254400"/>
              <a:gd name="connsiteY228" fmla="*/ 842149 h 1171916"/>
              <a:gd name="connsiteX229" fmla="*/ 0 w 3254400"/>
              <a:gd name="connsiteY229" fmla="*/ 840196 h 1171916"/>
              <a:gd name="connsiteX230" fmla="*/ 0 w 3254400"/>
              <a:gd name="connsiteY230" fmla="*/ 832340 h 1171916"/>
              <a:gd name="connsiteX231" fmla="*/ 0 w 3254400"/>
              <a:gd name="connsiteY231" fmla="*/ 829633 h 1171916"/>
              <a:gd name="connsiteX232" fmla="*/ 0 w 3254400"/>
              <a:gd name="connsiteY232" fmla="*/ 828769 h 1171916"/>
              <a:gd name="connsiteX233" fmla="*/ 0 w 3254400"/>
              <a:gd name="connsiteY233" fmla="*/ 827680 h 1171916"/>
              <a:gd name="connsiteX234" fmla="*/ 0 w 3254400"/>
              <a:gd name="connsiteY234" fmla="*/ 817118 h 1171916"/>
              <a:gd name="connsiteX235" fmla="*/ 0 w 3254400"/>
              <a:gd name="connsiteY235" fmla="*/ 815196 h 1171916"/>
              <a:gd name="connsiteX236" fmla="*/ 0 w 3254400"/>
              <a:gd name="connsiteY236" fmla="*/ 814848 h 1171916"/>
              <a:gd name="connsiteX237" fmla="*/ 0 w 3254400"/>
              <a:gd name="connsiteY237" fmla="*/ 812141 h 1171916"/>
              <a:gd name="connsiteX238" fmla="*/ 0 w 3254400"/>
              <a:gd name="connsiteY238" fmla="*/ 810578 h 1171916"/>
              <a:gd name="connsiteX239" fmla="*/ 0 w 3254400"/>
              <a:gd name="connsiteY239" fmla="*/ 810188 h 1171916"/>
              <a:gd name="connsiteX240" fmla="*/ 0 w 3254400"/>
              <a:gd name="connsiteY240" fmla="*/ 808690 h 1171916"/>
              <a:gd name="connsiteX241" fmla="*/ 0 w 3254400"/>
              <a:gd name="connsiteY241" fmla="*/ 807871 h 1171916"/>
              <a:gd name="connsiteX242" fmla="*/ 0 w 3254400"/>
              <a:gd name="connsiteY242" fmla="*/ 805918 h 1171916"/>
              <a:gd name="connsiteX243" fmla="*/ 0 w 3254400"/>
              <a:gd name="connsiteY243" fmla="*/ 804634 h 1171916"/>
              <a:gd name="connsiteX244" fmla="*/ 0 w 3254400"/>
              <a:gd name="connsiteY244" fmla="*/ 802681 h 1171916"/>
              <a:gd name="connsiteX245" fmla="*/ 0 w 3254400"/>
              <a:gd name="connsiteY245" fmla="*/ 799626 h 1171916"/>
              <a:gd name="connsiteX246" fmla="*/ 0 w 3254400"/>
              <a:gd name="connsiteY246" fmla="*/ 795356 h 1171916"/>
              <a:gd name="connsiteX247" fmla="*/ 0 w 3254400"/>
              <a:gd name="connsiteY247" fmla="*/ 774412 h 1171916"/>
              <a:gd name="connsiteX248" fmla="*/ 0 w 3254400"/>
              <a:gd name="connsiteY248" fmla="*/ 773063 h 1171916"/>
              <a:gd name="connsiteX249" fmla="*/ 0 w 3254400"/>
              <a:gd name="connsiteY249" fmla="*/ 771175 h 1171916"/>
              <a:gd name="connsiteX250" fmla="*/ 0 w 3254400"/>
              <a:gd name="connsiteY250" fmla="*/ 770356 h 1171916"/>
              <a:gd name="connsiteX251" fmla="*/ 0 w 3254400"/>
              <a:gd name="connsiteY251" fmla="*/ 768403 h 1171916"/>
              <a:gd name="connsiteX252" fmla="*/ 0 w 3254400"/>
              <a:gd name="connsiteY252" fmla="*/ 766905 h 1171916"/>
              <a:gd name="connsiteX253" fmla="*/ 0 w 3254400"/>
              <a:gd name="connsiteY253" fmla="*/ 763850 h 1171916"/>
              <a:gd name="connsiteX254" fmla="*/ 0 w 3254400"/>
              <a:gd name="connsiteY254" fmla="*/ 761897 h 1171916"/>
              <a:gd name="connsiteX255" fmla="*/ 0 w 3254400"/>
              <a:gd name="connsiteY255" fmla="*/ 757841 h 1171916"/>
              <a:gd name="connsiteX256" fmla="*/ 0 w 3254400"/>
              <a:gd name="connsiteY256" fmla="*/ 752984 h 1171916"/>
              <a:gd name="connsiteX257" fmla="*/ 0 w 3254400"/>
              <a:gd name="connsiteY257" fmla="*/ 750277 h 1171916"/>
              <a:gd name="connsiteX258" fmla="*/ 0 w 3254400"/>
              <a:gd name="connsiteY258" fmla="*/ 749413 h 1171916"/>
              <a:gd name="connsiteX259" fmla="*/ 0 w 3254400"/>
              <a:gd name="connsiteY259" fmla="*/ 748324 h 1171916"/>
              <a:gd name="connsiteX260" fmla="*/ 0 w 3254400"/>
              <a:gd name="connsiteY260" fmla="*/ 737762 h 1171916"/>
              <a:gd name="connsiteX261" fmla="*/ 0 w 3254400"/>
              <a:gd name="connsiteY261" fmla="*/ 736897 h 1171916"/>
              <a:gd name="connsiteX262" fmla="*/ 0 w 3254400"/>
              <a:gd name="connsiteY262" fmla="*/ 732627 h 1171916"/>
              <a:gd name="connsiteX263" fmla="*/ 0 w 3254400"/>
              <a:gd name="connsiteY263" fmla="*/ 726335 h 1171916"/>
              <a:gd name="connsiteX264" fmla="*/ 0 w 3254400"/>
              <a:gd name="connsiteY264" fmla="*/ 724382 h 1171916"/>
              <a:gd name="connsiteX265" fmla="*/ 0 w 3254400"/>
              <a:gd name="connsiteY265" fmla="*/ 722065 h 1171916"/>
              <a:gd name="connsiteX266" fmla="*/ 0 w 3254400"/>
              <a:gd name="connsiteY266" fmla="*/ 720112 h 1171916"/>
              <a:gd name="connsiteX267" fmla="*/ 0 w 3254400"/>
              <a:gd name="connsiteY267" fmla="*/ 718706 h 1171916"/>
              <a:gd name="connsiteX268" fmla="*/ 0 w 3254400"/>
              <a:gd name="connsiteY268" fmla="*/ 716818 h 1171916"/>
              <a:gd name="connsiteX269" fmla="*/ 0 w 3254400"/>
              <a:gd name="connsiteY269" fmla="*/ 715135 h 1171916"/>
              <a:gd name="connsiteX270" fmla="*/ 0 w 3254400"/>
              <a:gd name="connsiteY270" fmla="*/ 713739 h 1171916"/>
              <a:gd name="connsiteX271" fmla="*/ 0 w 3254400"/>
              <a:gd name="connsiteY271" fmla="*/ 712548 h 1171916"/>
              <a:gd name="connsiteX272" fmla="*/ 0 w 3254400"/>
              <a:gd name="connsiteY272" fmla="*/ 708144 h 1171916"/>
              <a:gd name="connsiteX273" fmla="*/ 0 w 3254400"/>
              <a:gd name="connsiteY273" fmla="*/ 706256 h 1171916"/>
              <a:gd name="connsiteX274" fmla="*/ 0 w 3254400"/>
              <a:gd name="connsiteY274" fmla="*/ 706191 h 1171916"/>
              <a:gd name="connsiteX275" fmla="*/ 0 w 3254400"/>
              <a:gd name="connsiteY275" fmla="*/ 704573 h 1171916"/>
              <a:gd name="connsiteX276" fmla="*/ 0 w 3254400"/>
              <a:gd name="connsiteY276" fmla="*/ 704303 h 1171916"/>
              <a:gd name="connsiteX277" fmla="*/ 0 w 3254400"/>
              <a:gd name="connsiteY277" fmla="*/ 703484 h 1171916"/>
              <a:gd name="connsiteX278" fmla="*/ 0 w 3254400"/>
              <a:gd name="connsiteY278" fmla="*/ 702620 h 1171916"/>
              <a:gd name="connsiteX279" fmla="*/ 0 w 3254400"/>
              <a:gd name="connsiteY279" fmla="*/ 701986 h 1171916"/>
              <a:gd name="connsiteX280" fmla="*/ 0 w 3254400"/>
              <a:gd name="connsiteY280" fmla="*/ 700033 h 1171916"/>
              <a:gd name="connsiteX281" fmla="*/ 0 w 3254400"/>
              <a:gd name="connsiteY281" fmla="*/ 695056 h 1171916"/>
              <a:gd name="connsiteX282" fmla="*/ 0 w 3254400"/>
              <a:gd name="connsiteY282" fmla="*/ 688606 h 1171916"/>
              <a:gd name="connsiteX283" fmla="*/ 0 w 3254400"/>
              <a:gd name="connsiteY283" fmla="*/ 684494 h 1171916"/>
              <a:gd name="connsiteX284" fmla="*/ 0 w 3254400"/>
              <a:gd name="connsiteY284" fmla="*/ 682541 h 1171916"/>
              <a:gd name="connsiteX285" fmla="*/ 0 w 3254400"/>
              <a:gd name="connsiteY285" fmla="*/ 674685 h 1171916"/>
              <a:gd name="connsiteX286" fmla="*/ 0 w 3254400"/>
              <a:gd name="connsiteY286" fmla="*/ 671978 h 1171916"/>
              <a:gd name="connsiteX287" fmla="*/ 0 w 3254400"/>
              <a:gd name="connsiteY287" fmla="*/ 671114 h 1171916"/>
              <a:gd name="connsiteX288" fmla="*/ 0 w 3254400"/>
              <a:gd name="connsiteY288" fmla="*/ 670415 h 1171916"/>
              <a:gd name="connsiteX289" fmla="*/ 0 w 3254400"/>
              <a:gd name="connsiteY289" fmla="*/ 670025 h 1171916"/>
              <a:gd name="connsiteX290" fmla="*/ 0 w 3254400"/>
              <a:gd name="connsiteY290" fmla="*/ 668527 h 1171916"/>
              <a:gd name="connsiteX291" fmla="*/ 0 w 3254400"/>
              <a:gd name="connsiteY291" fmla="*/ 667708 h 1171916"/>
              <a:gd name="connsiteX292" fmla="*/ 0 w 3254400"/>
              <a:gd name="connsiteY292" fmla="*/ 666844 h 1171916"/>
              <a:gd name="connsiteX293" fmla="*/ 0 w 3254400"/>
              <a:gd name="connsiteY293" fmla="*/ 665755 h 1171916"/>
              <a:gd name="connsiteX294" fmla="*/ 0 w 3254400"/>
              <a:gd name="connsiteY294" fmla="*/ 659463 h 1171916"/>
              <a:gd name="connsiteX295" fmla="*/ 0 w 3254400"/>
              <a:gd name="connsiteY295" fmla="*/ 655193 h 1171916"/>
              <a:gd name="connsiteX296" fmla="*/ 0 w 3254400"/>
              <a:gd name="connsiteY296" fmla="*/ 652923 h 1171916"/>
              <a:gd name="connsiteX297" fmla="*/ 0 w 3254400"/>
              <a:gd name="connsiteY297" fmla="*/ 651035 h 1171916"/>
              <a:gd name="connsiteX298" fmla="*/ 0 w 3254400"/>
              <a:gd name="connsiteY298" fmla="*/ 650216 h 1171916"/>
              <a:gd name="connsiteX299" fmla="*/ 0 w 3254400"/>
              <a:gd name="connsiteY299" fmla="*/ 648263 h 1171916"/>
              <a:gd name="connsiteX300" fmla="*/ 0 w 3254400"/>
              <a:gd name="connsiteY300" fmla="*/ 646765 h 1171916"/>
              <a:gd name="connsiteX301" fmla="*/ 0 w 3254400"/>
              <a:gd name="connsiteY301" fmla="*/ 637701 h 1171916"/>
              <a:gd name="connsiteX302" fmla="*/ 0 w 3254400"/>
              <a:gd name="connsiteY302" fmla="*/ 634249 h 1171916"/>
              <a:gd name="connsiteX303" fmla="*/ 0 w 3254400"/>
              <a:gd name="connsiteY303" fmla="*/ 623687 h 1171916"/>
              <a:gd name="connsiteX304" fmla="*/ 0 w 3254400"/>
              <a:gd name="connsiteY304" fmla="*/ 621734 h 1171916"/>
              <a:gd name="connsiteX305" fmla="*/ 0 w 3254400"/>
              <a:gd name="connsiteY305" fmla="*/ 616757 h 1171916"/>
              <a:gd name="connsiteX306" fmla="*/ 0 w 3254400"/>
              <a:gd name="connsiteY306" fmla="*/ 612487 h 1171916"/>
              <a:gd name="connsiteX307" fmla="*/ 0 w 3254400"/>
              <a:gd name="connsiteY307" fmla="*/ 609250 h 1171916"/>
              <a:gd name="connsiteX308" fmla="*/ 0 w 3254400"/>
              <a:gd name="connsiteY308" fmla="*/ 606195 h 1171916"/>
              <a:gd name="connsiteX309" fmla="*/ 0 w 3254400"/>
              <a:gd name="connsiteY309" fmla="*/ 604242 h 1171916"/>
              <a:gd name="connsiteX310" fmla="*/ 0 w 3254400"/>
              <a:gd name="connsiteY310" fmla="*/ 601925 h 1171916"/>
              <a:gd name="connsiteX311" fmla="*/ 0 w 3254400"/>
              <a:gd name="connsiteY311" fmla="*/ 599972 h 1171916"/>
              <a:gd name="connsiteX312" fmla="*/ 0 w 3254400"/>
              <a:gd name="connsiteY312" fmla="*/ 574972 h 1171916"/>
              <a:gd name="connsiteX313" fmla="*/ 0 w 3254400"/>
              <a:gd name="connsiteY313" fmla="*/ 568466 h 1171916"/>
              <a:gd name="connsiteX314" fmla="*/ 0 w 3254400"/>
              <a:gd name="connsiteY314" fmla="*/ 564410 h 1171916"/>
              <a:gd name="connsiteX315" fmla="*/ 0 w 3254400"/>
              <a:gd name="connsiteY315" fmla="*/ 562457 h 1171916"/>
              <a:gd name="connsiteX316" fmla="*/ 0 w 3254400"/>
              <a:gd name="connsiteY316" fmla="*/ 554893 h 1171916"/>
              <a:gd name="connsiteX317" fmla="*/ 0 w 3254400"/>
              <a:gd name="connsiteY317" fmla="*/ 544331 h 1171916"/>
              <a:gd name="connsiteX318" fmla="*/ 0 w 3254400"/>
              <a:gd name="connsiteY318" fmla="*/ 542378 h 1171916"/>
              <a:gd name="connsiteX319" fmla="*/ 0 w 3254400"/>
              <a:gd name="connsiteY319" fmla="*/ 530951 h 1171916"/>
              <a:gd name="connsiteX320" fmla="*/ 0 w 3254400"/>
              <a:gd name="connsiteY320" fmla="*/ 526681 h 1171916"/>
              <a:gd name="connsiteX321" fmla="*/ 0 w 3254400"/>
              <a:gd name="connsiteY321" fmla="*/ 512760 h 1171916"/>
              <a:gd name="connsiteX322" fmla="*/ 0 w 3254400"/>
              <a:gd name="connsiteY322" fmla="*/ 510872 h 1171916"/>
              <a:gd name="connsiteX323" fmla="*/ 0 w 3254400"/>
              <a:gd name="connsiteY323" fmla="*/ 510053 h 1171916"/>
              <a:gd name="connsiteX324" fmla="*/ 0 w 3254400"/>
              <a:gd name="connsiteY324" fmla="*/ 509189 h 1171916"/>
              <a:gd name="connsiteX325" fmla="*/ 0 w 3254400"/>
              <a:gd name="connsiteY325" fmla="*/ 508100 h 1171916"/>
              <a:gd name="connsiteX326" fmla="*/ 0 w 3254400"/>
              <a:gd name="connsiteY326" fmla="*/ 506602 h 1171916"/>
              <a:gd name="connsiteX327" fmla="*/ 0 w 3254400"/>
              <a:gd name="connsiteY327" fmla="*/ 497538 h 1171916"/>
              <a:gd name="connsiteX328" fmla="*/ 0 w 3254400"/>
              <a:gd name="connsiteY328" fmla="*/ 489110 h 1171916"/>
              <a:gd name="connsiteX329" fmla="*/ 0 w 3254400"/>
              <a:gd name="connsiteY329" fmla="*/ 476594 h 1171916"/>
              <a:gd name="connsiteX330" fmla="*/ 0 w 3254400"/>
              <a:gd name="connsiteY330" fmla="*/ 472324 h 1171916"/>
              <a:gd name="connsiteX331" fmla="*/ 0 w 3254400"/>
              <a:gd name="connsiteY331" fmla="*/ 466032 h 1171916"/>
              <a:gd name="connsiteX332" fmla="*/ 0 w 3254400"/>
              <a:gd name="connsiteY332" fmla="*/ 464079 h 1171916"/>
              <a:gd name="connsiteX333" fmla="*/ 0 w 3254400"/>
              <a:gd name="connsiteY333" fmla="*/ 461762 h 1171916"/>
              <a:gd name="connsiteX334" fmla="*/ 0 w 3254400"/>
              <a:gd name="connsiteY334" fmla="*/ 459809 h 1171916"/>
              <a:gd name="connsiteX335" fmla="*/ 0 w 3254400"/>
              <a:gd name="connsiteY335" fmla="*/ 454832 h 1171916"/>
              <a:gd name="connsiteX336" fmla="*/ 0 w 3254400"/>
              <a:gd name="connsiteY336" fmla="*/ 444270 h 1171916"/>
              <a:gd name="connsiteX337" fmla="*/ 0 w 3254400"/>
              <a:gd name="connsiteY337" fmla="*/ 442317 h 1171916"/>
              <a:gd name="connsiteX338" fmla="*/ 0 w 3254400"/>
              <a:gd name="connsiteY338" fmla="*/ 428303 h 1171916"/>
              <a:gd name="connsiteX339" fmla="*/ 0 w 3254400"/>
              <a:gd name="connsiteY339" fmla="*/ 410811 h 1171916"/>
              <a:gd name="connsiteX340" fmla="*/ 0 w 3254400"/>
              <a:gd name="connsiteY340" fmla="*/ 406541 h 1171916"/>
              <a:gd name="connsiteX341" fmla="*/ 0 w 3254400"/>
              <a:gd name="connsiteY341" fmla="*/ 369026 h 1171916"/>
              <a:gd name="connsiteX342" fmla="*/ 0 w 3254400"/>
              <a:gd name="connsiteY342" fmla="*/ 348947 h 1171916"/>
              <a:gd name="connsiteX343" fmla="*/ 0 w 3254400"/>
              <a:gd name="connsiteY343" fmla="*/ 314669 h 1171916"/>
              <a:gd name="connsiteX344" fmla="*/ 0 w 3254400"/>
              <a:gd name="connsiteY344" fmla="*/ 304107 h 1171916"/>
              <a:gd name="connsiteX345" fmla="*/ 0 w 3254400"/>
              <a:gd name="connsiteY345" fmla="*/ 302154 h 1171916"/>
              <a:gd name="connsiteX346" fmla="*/ 0 w 3254400"/>
              <a:gd name="connsiteY346" fmla="*/ 270648 h 1171916"/>
              <a:gd name="connsiteX347" fmla="*/ 0 w 3254400"/>
              <a:gd name="connsiteY347" fmla="*/ 266378 h 1171916"/>
              <a:gd name="connsiteX348" fmla="*/ 0 w 3254400"/>
              <a:gd name="connsiteY348" fmla="*/ 248886 h 1171916"/>
              <a:gd name="connsiteX349" fmla="*/ 0 w 3254400"/>
              <a:gd name="connsiteY349" fmla="*/ 108723 h 1171916"/>
              <a:gd name="connsiteX350" fmla="*/ 108723 w 3254400"/>
              <a:gd name="connsiteY350" fmla="*/ 0 h 1171916"/>
              <a:gd name="connsiteX351" fmla="*/ 3145677 w 3254400"/>
              <a:gd name="connsiteY351" fmla="*/ 0 h 1171916"/>
              <a:gd name="connsiteX352" fmla="*/ 3254400 w 3254400"/>
              <a:gd name="connsiteY352" fmla="*/ 108723 h 1171916"/>
              <a:gd name="connsiteX353" fmla="*/ 3254400 w 3254400"/>
              <a:gd name="connsiteY353" fmla="*/ 248886 h 1171916"/>
              <a:gd name="connsiteX354" fmla="*/ 3254400 w 3254400"/>
              <a:gd name="connsiteY354" fmla="*/ 266378 h 1171916"/>
              <a:gd name="connsiteX355" fmla="*/ 3254400 w 3254400"/>
              <a:gd name="connsiteY355" fmla="*/ 270648 h 1171916"/>
              <a:gd name="connsiteX356" fmla="*/ 3254400 w 3254400"/>
              <a:gd name="connsiteY356" fmla="*/ 302154 h 1171916"/>
              <a:gd name="connsiteX357" fmla="*/ 3254400 w 3254400"/>
              <a:gd name="connsiteY357" fmla="*/ 304107 h 1171916"/>
              <a:gd name="connsiteX358" fmla="*/ 3254400 w 3254400"/>
              <a:gd name="connsiteY358" fmla="*/ 314669 h 1171916"/>
              <a:gd name="connsiteX359" fmla="*/ 3254400 w 3254400"/>
              <a:gd name="connsiteY359" fmla="*/ 348947 h 1171916"/>
              <a:gd name="connsiteX360" fmla="*/ 3254400 w 3254400"/>
              <a:gd name="connsiteY360" fmla="*/ 369026 h 1171916"/>
              <a:gd name="connsiteX361" fmla="*/ 3254400 w 3254400"/>
              <a:gd name="connsiteY361" fmla="*/ 406541 h 1171916"/>
              <a:gd name="connsiteX362" fmla="*/ 3254400 w 3254400"/>
              <a:gd name="connsiteY362" fmla="*/ 410811 h 1171916"/>
              <a:gd name="connsiteX363" fmla="*/ 3254400 w 3254400"/>
              <a:gd name="connsiteY363" fmla="*/ 428303 h 1171916"/>
              <a:gd name="connsiteX364" fmla="*/ 3254400 w 3254400"/>
              <a:gd name="connsiteY364" fmla="*/ 442317 h 1171916"/>
              <a:gd name="connsiteX365" fmla="*/ 3254400 w 3254400"/>
              <a:gd name="connsiteY365" fmla="*/ 444270 h 1171916"/>
              <a:gd name="connsiteX366" fmla="*/ 3254400 w 3254400"/>
              <a:gd name="connsiteY366" fmla="*/ 454832 h 1171916"/>
              <a:gd name="connsiteX367" fmla="*/ 3254400 w 3254400"/>
              <a:gd name="connsiteY367" fmla="*/ 459809 h 1171916"/>
              <a:gd name="connsiteX368" fmla="*/ 3254400 w 3254400"/>
              <a:gd name="connsiteY368" fmla="*/ 461762 h 1171916"/>
              <a:gd name="connsiteX369" fmla="*/ 3254400 w 3254400"/>
              <a:gd name="connsiteY369" fmla="*/ 464079 h 1171916"/>
              <a:gd name="connsiteX370" fmla="*/ 3254400 w 3254400"/>
              <a:gd name="connsiteY370" fmla="*/ 466032 h 1171916"/>
              <a:gd name="connsiteX371" fmla="*/ 3254400 w 3254400"/>
              <a:gd name="connsiteY371" fmla="*/ 472324 h 1171916"/>
              <a:gd name="connsiteX372" fmla="*/ 3254400 w 3254400"/>
              <a:gd name="connsiteY372" fmla="*/ 476594 h 1171916"/>
              <a:gd name="connsiteX373" fmla="*/ 3254400 w 3254400"/>
              <a:gd name="connsiteY373" fmla="*/ 489110 h 1171916"/>
              <a:gd name="connsiteX374" fmla="*/ 3254400 w 3254400"/>
              <a:gd name="connsiteY374" fmla="*/ 497538 h 1171916"/>
              <a:gd name="connsiteX375" fmla="*/ 3254400 w 3254400"/>
              <a:gd name="connsiteY375" fmla="*/ 506602 h 1171916"/>
              <a:gd name="connsiteX376" fmla="*/ 3254400 w 3254400"/>
              <a:gd name="connsiteY376" fmla="*/ 508100 h 1171916"/>
              <a:gd name="connsiteX377" fmla="*/ 3254400 w 3254400"/>
              <a:gd name="connsiteY377" fmla="*/ 509189 h 1171916"/>
              <a:gd name="connsiteX378" fmla="*/ 3254400 w 3254400"/>
              <a:gd name="connsiteY378" fmla="*/ 510053 h 1171916"/>
              <a:gd name="connsiteX379" fmla="*/ 3254400 w 3254400"/>
              <a:gd name="connsiteY379" fmla="*/ 510872 h 1171916"/>
              <a:gd name="connsiteX380" fmla="*/ 3254400 w 3254400"/>
              <a:gd name="connsiteY380" fmla="*/ 512760 h 1171916"/>
              <a:gd name="connsiteX381" fmla="*/ 3254400 w 3254400"/>
              <a:gd name="connsiteY381" fmla="*/ 526681 h 1171916"/>
              <a:gd name="connsiteX382" fmla="*/ 3254400 w 3254400"/>
              <a:gd name="connsiteY382" fmla="*/ 530951 h 1171916"/>
              <a:gd name="connsiteX383" fmla="*/ 3254400 w 3254400"/>
              <a:gd name="connsiteY383" fmla="*/ 542378 h 1171916"/>
              <a:gd name="connsiteX384" fmla="*/ 3254400 w 3254400"/>
              <a:gd name="connsiteY384" fmla="*/ 544331 h 1171916"/>
              <a:gd name="connsiteX385" fmla="*/ 3254400 w 3254400"/>
              <a:gd name="connsiteY385" fmla="*/ 554893 h 1171916"/>
              <a:gd name="connsiteX386" fmla="*/ 3254400 w 3254400"/>
              <a:gd name="connsiteY386" fmla="*/ 562457 h 1171916"/>
              <a:gd name="connsiteX387" fmla="*/ 3254400 w 3254400"/>
              <a:gd name="connsiteY387" fmla="*/ 564410 h 1171916"/>
              <a:gd name="connsiteX388" fmla="*/ 3254400 w 3254400"/>
              <a:gd name="connsiteY388" fmla="*/ 568466 h 1171916"/>
              <a:gd name="connsiteX389" fmla="*/ 3254400 w 3254400"/>
              <a:gd name="connsiteY389" fmla="*/ 574972 h 1171916"/>
              <a:gd name="connsiteX390" fmla="*/ 3254400 w 3254400"/>
              <a:gd name="connsiteY390" fmla="*/ 599972 h 1171916"/>
              <a:gd name="connsiteX391" fmla="*/ 3254400 w 3254400"/>
              <a:gd name="connsiteY391" fmla="*/ 601925 h 1171916"/>
              <a:gd name="connsiteX392" fmla="*/ 3254400 w 3254400"/>
              <a:gd name="connsiteY392" fmla="*/ 604242 h 1171916"/>
              <a:gd name="connsiteX393" fmla="*/ 3254400 w 3254400"/>
              <a:gd name="connsiteY393" fmla="*/ 606195 h 1171916"/>
              <a:gd name="connsiteX394" fmla="*/ 3254400 w 3254400"/>
              <a:gd name="connsiteY394" fmla="*/ 609250 h 1171916"/>
              <a:gd name="connsiteX395" fmla="*/ 3254400 w 3254400"/>
              <a:gd name="connsiteY395" fmla="*/ 612487 h 1171916"/>
              <a:gd name="connsiteX396" fmla="*/ 3254400 w 3254400"/>
              <a:gd name="connsiteY396" fmla="*/ 616757 h 1171916"/>
              <a:gd name="connsiteX397" fmla="*/ 3254400 w 3254400"/>
              <a:gd name="connsiteY397" fmla="*/ 621734 h 1171916"/>
              <a:gd name="connsiteX398" fmla="*/ 3254400 w 3254400"/>
              <a:gd name="connsiteY398" fmla="*/ 623687 h 1171916"/>
              <a:gd name="connsiteX399" fmla="*/ 3254400 w 3254400"/>
              <a:gd name="connsiteY399" fmla="*/ 634249 h 1171916"/>
              <a:gd name="connsiteX400" fmla="*/ 3254400 w 3254400"/>
              <a:gd name="connsiteY400" fmla="*/ 637701 h 1171916"/>
              <a:gd name="connsiteX401" fmla="*/ 3254400 w 3254400"/>
              <a:gd name="connsiteY401" fmla="*/ 646765 h 1171916"/>
              <a:gd name="connsiteX402" fmla="*/ 3254400 w 3254400"/>
              <a:gd name="connsiteY402" fmla="*/ 648263 h 1171916"/>
              <a:gd name="connsiteX403" fmla="*/ 3254400 w 3254400"/>
              <a:gd name="connsiteY403" fmla="*/ 650216 h 1171916"/>
              <a:gd name="connsiteX404" fmla="*/ 3254400 w 3254400"/>
              <a:gd name="connsiteY404" fmla="*/ 651035 h 1171916"/>
              <a:gd name="connsiteX405" fmla="*/ 3254400 w 3254400"/>
              <a:gd name="connsiteY405" fmla="*/ 652923 h 1171916"/>
              <a:gd name="connsiteX406" fmla="*/ 3254400 w 3254400"/>
              <a:gd name="connsiteY406" fmla="*/ 655193 h 1171916"/>
              <a:gd name="connsiteX407" fmla="*/ 3254400 w 3254400"/>
              <a:gd name="connsiteY407" fmla="*/ 659463 h 1171916"/>
              <a:gd name="connsiteX408" fmla="*/ 3254400 w 3254400"/>
              <a:gd name="connsiteY408" fmla="*/ 665755 h 1171916"/>
              <a:gd name="connsiteX409" fmla="*/ 3254400 w 3254400"/>
              <a:gd name="connsiteY409" fmla="*/ 666844 h 1171916"/>
              <a:gd name="connsiteX410" fmla="*/ 3254400 w 3254400"/>
              <a:gd name="connsiteY410" fmla="*/ 667708 h 1171916"/>
              <a:gd name="connsiteX411" fmla="*/ 3254400 w 3254400"/>
              <a:gd name="connsiteY411" fmla="*/ 668527 h 1171916"/>
              <a:gd name="connsiteX412" fmla="*/ 3254400 w 3254400"/>
              <a:gd name="connsiteY412" fmla="*/ 670025 h 1171916"/>
              <a:gd name="connsiteX413" fmla="*/ 3254400 w 3254400"/>
              <a:gd name="connsiteY413" fmla="*/ 670415 h 1171916"/>
              <a:gd name="connsiteX414" fmla="*/ 3254400 w 3254400"/>
              <a:gd name="connsiteY414" fmla="*/ 671114 h 1171916"/>
              <a:gd name="connsiteX415" fmla="*/ 3254400 w 3254400"/>
              <a:gd name="connsiteY415" fmla="*/ 671978 h 1171916"/>
              <a:gd name="connsiteX416" fmla="*/ 3254400 w 3254400"/>
              <a:gd name="connsiteY416" fmla="*/ 674685 h 1171916"/>
              <a:gd name="connsiteX417" fmla="*/ 3254400 w 3254400"/>
              <a:gd name="connsiteY417" fmla="*/ 682541 h 1171916"/>
              <a:gd name="connsiteX418" fmla="*/ 3254400 w 3254400"/>
              <a:gd name="connsiteY418" fmla="*/ 684494 h 1171916"/>
              <a:gd name="connsiteX419" fmla="*/ 3254400 w 3254400"/>
              <a:gd name="connsiteY419" fmla="*/ 688606 h 1171916"/>
              <a:gd name="connsiteX420" fmla="*/ 3254400 w 3254400"/>
              <a:gd name="connsiteY420" fmla="*/ 695056 h 1171916"/>
              <a:gd name="connsiteX421" fmla="*/ 3254400 w 3254400"/>
              <a:gd name="connsiteY421" fmla="*/ 700033 h 1171916"/>
              <a:gd name="connsiteX422" fmla="*/ 3254400 w 3254400"/>
              <a:gd name="connsiteY422" fmla="*/ 701986 h 1171916"/>
              <a:gd name="connsiteX423" fmla="*/ 3254400 w 3254400"/>
              <a:gd name="connsiteY423" fmla="*/ 702620 h 1171916"/>
              <a:gd name="connsiteX424" fmla="*/ 3254400 w 3254400"/>
              <a:gd name="connsiteY424" fmla="*/ 703484 h 1171916"/>
              <a:gd name="connsiteX425" fmla="*/ 3254400 w 3254400"/>
              <a:gd name="connsiteY425" fmla="*/ 704303 h 1171916"/>
              <a:gd name="connsiteX426" fmla="*/ 3254400 w 3254400"/>
              <a:gd name="connsiteY426" fmla="*/ 704573 h 1171916"/>
              <a:gd name="connsiteX427" fmla="*/ 3254400 w 3254400"/>
              <a:gd name="connsiteY427" fmla="*/ 706191 h 1171916"/>
              <a:gd name="connsiteX428" fmla="*/ 3254400 w 3254400"/>
              <a:gd name="connsiteY428" fmla="*/ 706256 h 1171916"/>
              <a:gd name="connsiteX429" fmla="*/ 3254400 w 3254400"/>
              <a:gd name="connsiteY429" fmla="*/ 708144 h 1171916"/>
              <a:gd name="connsiteX430" fmla="*/ 3254400 w 3254400"/>
              <a:gd name="connsiteY430" fmla="*/ 712548 h 1171916"/>
              <a:gd name="connsiteX431" fmla="*/ 3254400 w 3254400"/>
              <a:gd name="connsiteY431" fmla="*/ 713739 h 1171916"/>
              <a:gd name="connsiteX432" fmla="*/ 3254400 w 3254400"/>
              <a:gd name="connsiteY432" fmla="*/ 715135 h 1171916"/>
              <a:gd name="connsiteX433" fmla="*/ 3254400 w 3254400"/>
              <a:gd name="connsiteY433" fmla="*/ 716818 h 1171916"/>
              <a:gd name="connsiteX434" fmla="*/ 3254400 w 3254400"/>
              <a:gd name="connsiteY434" fmla="*/ 718706 h 1171916"/>
              <a:gd name="connsiteX435" fmla="*/ 3254400 w 3254400"/>
              <a:gd name="connsiteY435" fmla="*/ 720112 h 1171916"/>
              <a:gd name="connsiteX436" fmla="*/ 3254400 w 3254400"/>
              <a:gd name="connsiteY436" fmla="*/ 722065 h 1171916"/>
              <a:gd name="connsiteX437" fmla="*/ 3254400 w 3254400"/>
              <a:gd name="connsiteY437" fmla="*/ 724382 h 1171916"/>
              <a:gd name="connsiteX438" fmla="*/ 3254400 w 3254400"/>
              <a:gd name="connsiteY438" fmla="*/ 726335 h 1171916"/>
              <a:gd name="connsiteX439" fmla="*/ 3254400 w 3254400"/>
              <a:gd name="connsiteY439" fmla="*/ 732627 h 1171916"/>
              <a:gd name="connsiteX440" fmla="*/ 3254400 w 3254400"/>
              <a:gd name="connsiteY440" fmla="*/ 736897 h 1171916"/>
              <a:gd name="connsiteX441" fmla="*/ 3254400 w 3254400"/>
              <a:gd name="connsiteY441" fmla="*/ 737762 h 1171916"/>
              <a:gd name="connsiteX442" fmla="*/ 3254400 w 3254400"/>
              <a:gd name="connsiteY442" fmla="*/ 748324 h 1171916"/>
              <a:gd name="connsiteX443" fmla="*/ 3254400 w 3254400"/>
              <a:gd name="connsiteY443" fmla="*/ 749413 h 1171916"/>
              <a:gd name="connsiteX444" fmla="*/ 3254400 w 3254400"/>
              <a:gd name="connsiteY444" fmla="*/ 750277 h 1171916"/>
              <a:gd name="connsiteX445" fmla="*/ 3254400 w 3254400"/>
              <a:gd name="connsiteY445" fmla="*/ 752984 h 1171916"/>
              <a:gd name="connsiteX446" fmla="*/ 3254400 w 3254400"/>
              <a:gd name="connsiteY446" fmla="*/ 757841 h 1171916"/>
              <a:gd name="connsiteX447" fmla="*/ 3254400 w 3254400"/>
              <a:gd name="connsiteY447" fmla="*/ 761897 h 1171916"/>
              <a:gd name="connsiteX448" fmla="*/ 3254400 w 3254400"/>
              <a:gd name="connsiteY448" fmla="*/ 763850 h 1171916"/>
              <a:gd name="connsiteX449" fmla="*/ 3254400 w 3254400"/>
              <a:gd name="connsiteY449" fmla="*/ 766905 h 1171916"/>
              <a:gd name="connsiteX450" fmla="*/ 3254400 w 3254400"/>
              <a:gd name="connsiteY450" fmla="*/ 768403 h 1171916"/>
              <a:gd name="connsiteX451" fmla="*/ 3254400 w 3254400"/>
              <a:gd name="connsiteY451" fmla="*/ 770356 h 1171916"/>
              <a:gd name="connsiteX452" fmla="*/ 3254400 w 3254400"/>
              <a:gd name="connsiteY452" fmla="*/ 771175 h 1171916"/>
              <a:gd name="connsiteX453" fmla="*/ 3254400 w 3254400"/>
              <a:gd name="connsiteY453" fmla="*/ 773063 h 1171916"/>
              <a:gd name="connsiteX454" fmla="*/ 3254400 w 3254400"/>
              <a:gd name="connsiteY454" fmla="*/ 774412 h 1171916"/>
              <a:gd name="connsiteX455" fmla="*/ 3254400 w 3254400"/>
              <a:gd name="connsiteY455" fmla="*/ 795356 h 1171916"/>
              <a:gd name="connsiteX456" fmla="*/ 3254400 w 3254400"/>
              <a:gd name="connsiteY456" fmla="*/ 799626 h 1171916"/>
              <a:gd name="connsiteX457" fmla="*/ 3254400 w 3254400"/>
              <a:gd name="connsiteY457" fmla="*/ 802681 h 1171916"/>
              <a:gd name="connsiteX458" fmla="*/ 3254400 w 3254400"/>
              <a:gd name="connsiteY458" fmla="*/ 804634 h 1171916"/>
              <a:gd name="connsiteX459" fmla="*/ 3254400 w 3254400"/>
              <a:gd name="connsiteY459" fmla="*/ 805918 h 1171916"/>
              <a:gd name="connsiteX460" fmla="*/ 3254400 w 3254400"/>
              <a:gd name="connsiteY460" fmla="*/ 807871 h 1171916"/>
              <a:gd name="connsiteX461" fmla="*/ 3254400 w 3254400"/>
              <a:gd name="connsiteY461" fmla="*/ 808690 h 1171916"/>
              <a:gd name="connsiteX462" fmla="*/ 3254400 w 3254400"/>
              <a:gd name="connsiteY462" fmla="*/ 810188 h 1171916"/>
              <a:gd name="connsiteX463" fmla="*/ 3254400 w 3254400"/>
              <a:gd name="connsiteY463" fmla="*/ 810578 h 1171916"/>
              <a:gd name="connsiteX464" fmla="*/ 3254400 w 3254400"/>
              <a:gd name="connsiteY464" fmla="*/ 812141 h 1171916"/>
              <a:gd name="connsiteX465" fmla="*/ 3254400 w 3254400"/>
              <a:gd name="connsiteY465" fmla="*/ 814848 h 1171916"/>
              <a:gd name="connsiteX466" fmla="*/ 3254400 w 3254400"/>
              <a:gd name="connsiteY466" fmla="*/ 815196 h 1171916"/>
              <a:gd name="connsiteX467" fmla="*/ 3254400 w 3254400"/>
              <a:gd name="connsiteY467" fmla="*/ 817118 h 1171916"/>
              <a:gd name="connsiteX468" fmla="*/ 3254400 w 3254400"/>
              <a:gd name="connsiteY468" fmla="*/ 827680 h 1171916"/>
              <a:gd name="connsiteX469" fmla="*/ 3254400 w 3254400"/>
              <a:gd name="connsiteY469" fmla="*/ 828769 h 1171916"/>
              <a:gd name="connsiteX470" fmla="*/ 3254400 w 3254400"/>
              <a:gd name="connsiteY470" fmla="*/ 829633 h 1171916"/>
              <a:gd name="connsiteX471" fmla="*/ 3254400 w 3254400"/>
              <a:gd name="connsiteY471" fmla="*/ 832340 h 1171916"/>
              <a:gd name="connsiteX472" fmla="*/ 3254400 w 3254400"/>
              <a:gd name="connsiteY472" fmla="*/ 840196 h 1171916"/>
              <a:gd name="connsiteX473" fmla="*/ 3254400 w 3254400"/>
              <a:gd name="connsiteY473" fmla="*/ 842149 h 1171916"/>
              <a:gd name="connsiteX474" fmla="*/ 3254400 w 3254400"/>
              <a:gd name="connsiteY474" fmla="*/ 843647 h 1171916"/>
              <a:gd name="connsiteX475" fmla="*/ 3254400 w 3254400"/>
              <a:gd name="connsiteY475" fmla="*/ 844466 h 1171916"/>
              <a:gd name="connsiteX476" fmla="*/ 3254400 w 3254400"/>
              <a:gd name="connsiteY476" fmla="*/ 846354 h 1171916"/>
              <a:gd name="connsiteX477" fmla="*/ 3254400 w 3254400"/>
              <a:gd name="connsiteY477" fmla="*/ 846419 h 1171916"/>
              <a:gd name="connsiteX478" fmla="*/ 3254400 w 3254400"/>
              <a:gd name="connsiteY478" fmla="*/ 848307 h 1171916"/>
              <a:gd name="connsiteX479" fmla="*/ 3254400 w 3254400"/>
              <a:gd name="connsiteY479" fmla="*/ 852711 h 1171916"/>
              <a:gd name="connsiteX480" fmla="*/ 3254400 w 3254400"/>
              <a:gd name="connsiteY480" fmla="*/ 853902 h 1171916"/>
              <a:gd name="connsiteX481" fmla="*/ 3254400 w 3254400"/>
              <a:gd name="connsiteY481" fmla="*/ 856981 h 1171916"/>
              <a:gd name="connsiteX482" fmla="*/ 3254400 w 3254400"/>
              <a:gd name="connsiteY482" fmla="*/ 858869 h 1171916"/>
              <a:gd name="connsiteX483" fmla="*/ 3254400 w 3254400"/>
              <a:gd name="connsiteY483" fmla="*/ 860275 h 1171916"/>
              <a:gd name="connsiteX484" fmla="*/ 3254400 w 3254400"/>
              <a:gd name="connsiteY484" fmla="*/ 861139 h 1171916"/>
              <a:gd name="connsiteX485" fmla="*/ 3254400 w 3254400"/>
              <a:gd name="connsiteY485" fmla="*/ 861958 h 1171916"/>
              <a:gd name="connsiteX486" fmla="*/ 3254400 w 3254400"/>
              <a:gd name="connsiteY486" fmla="*/ 862228 h 1171916"/>
              <a:gd name="connsiteX487" fmla="*/ 3254400 w 3254400"/>
              <a:gd name="connsiteY487" fmla="*/ 863846 h 1171916"/>
              <a:gd name="connsiteX488" fmla="*/ 3254400 w 3254400"/>
              <a:gd name="connsiteY488" fmla="*/ 863911 h 1171916"/>
              <a:gd name="connsiteX489" fmla="*/ 3254400 w 3254400"/>
              <a:gd name="connsiteY489" fmla="*/ 864545 h 1171916"/>
              <a:gd name="connsiteX490" fmla="*/ 3254400 w 3254400"/>
              <a:gd name="connsiteY490" fmla="*/ 865409 h 1171916"/>
              <a:gd name="connsiteX491" fmla="*/ 3254400 w 3254400"/>
              <a:gd name="connsiteY491" fmla="*/ 865799 h 1171916"/>
              <a:gd name="connsiteX492" fmla="*/ 3254400 w 3254400"/>
              <a:gd name="connsiteY492" fmla="*/ 866498 h 1171916"/>
              <a:gd name="connsiteX493" fmla="*/ 3254400 w 3254400"/>
              <a:gd name="connsiteY493" fmla="*/ 868116 h 1171916"/>
              <a:gd name="connsiteX494" fmla="*/ 3254400 w 3254400"/>
              <a:gd name="connsiteY494" fmla="*/ 870069 h 1171916"/>
              <a:gd name="connsiteX495" fmla="*/ 3254400 w 3254400"/>
              <a:gd name="connsiteY495" fmla="*/ 871394 h 1171916"/>
              <a:gd name="connsiteX496" fmla="*/ 3254400 w 3254400"/>
              <a:gd name="connsiteY496" fmla="*/ 872790 h 1171916"/>
              <a:gd name="connsiteX497" fmla="*/ 3254400 w 3254400"/>
              <a:gd name="connsiteY497" fmla="*/ 874473 h 1171916"/>
              <a:gd name="connsiteX498" fmla="*/ 3254400 w 3254400"/>
              <a:gd name="connsiteY498" fmla="*/ 875664 h 1171916"/>
              <a:gd name="connsiteX499" fmla="*/ 3254400 w 3254400"/>
              <a:gd name="connsiteY499" fmla="*/ 876361 h 1171916"/>
              <a:gd name="connsiteX500" fmla="*/ 3254400 w 3254400"/>
              <a:gd name="connsiteY500" fmla="*/ 877060 h 1171916"/>
              <a:gd name="connsiteX501" fmla="*/ 3254400 w 3254400"/>
              <a:gd name="connsiteY501" fmla="*/ 877925 h 1171916"/>
              <a:gd name="connsiteX502" fmla="*/ 3254400 w 3254400"/>
              <a:gd name="connsiteY502" fmla="*/ 880631 h 1171916"/>
              <a:gd name="connsiteX503" fmla="*/ 3254400 w 3254400"/>
              <a:gd name="connsiteY503" fmla="*/ 882037 h 1171916"/>
              <a:gd name="connsiteX504" fmla="*/ 3254400 w 3254400"/>
              <a:gd name="connsiteY504" fmla="*/ 883990 h 1171916"/>
              <a:gd name="connsiteX505" fmla="*/ 3254400 w 3254400"/>
              <a:gd name="connsiteY505" fmla="*/ 888487 h 1171916"/>
              <a:gd name="connsiteX506" fmla="*/ 3254400 w 3254400"/>
              <a:gd name="connsiteY506" fmla="*/ 890440 h 1171916"/>
              <a:gd name="connsiteX507" fmla="*/ 3254400 w 3254400"/>
              <a:gd name="connsiteY507" fmla="*/ 893147 h 1171916"/>
              <a:gd name="connsiteX508" fmla="*/ 3254400 w 3254400"/>
              <a:gd name="connsiteY508" fmla="*/ 894552 h 1171916"/>
              <a:gd name="connsiteX509" fmla="*/ 3254400 w 3254400"/>
              <a:gd name="connsiteY509" fmla="*/ 895417 h 1171916"/>
              <a:gd name="connsiteX510" fmla="*/ 3254400 w 3254400"/>
              <a:gd name="connsiteY510" fmla="*/ 898004 h 1171916"/>
              <a:gd name="connsiteX511" fmla="*/ 3254400 w 3254400"/>
              <a:gd name="connsiteY511" fmla="*/ 899687 h 1171916"/>
              <a:gd name="connsiteX512" fmla="*/ 3254400 w 3254400"/>
              <a:gd name="connsiteY512" fmla="*/ 901575 h 1171916"/>
              <a:gd name="connsiteX513" fmla="*/ 3254400 w 3254400"/>
              <a:gd name="connsiteY513" fmla="*/ 905979 h 1171916"/>
              <a:gd name="connsiteX514" fmla="*/ 3254400 w 3254400"/>
              <a:gd name="connsiteY514" fmla="*/ 907068 h 1171916"/>
              <a:gd name="connsiteX515" fmla="*/ 3254400 w 3254400"/>
              <a:gd name="connsiteY515" fmla="*/ 907170 h 1171916"/>
              <a:gd name="connsiteX516" fmla="*/ 3254400 w 3254400"/>
              <a:gd name="connsiteY516" fmla="*/ 907932 h 1171916"/>
              <a:gd name="connsiteX517" fmla="*/ 3254400 w 3254400"/>
              <a:gd name="connsiteY517" fmla="*/ 908566 h 1171916"/>
              <a:gd name="connsiteX518" fmla="*/ 3254400 w 3254400"/>
              <a:gd name="connsiteY518" fmla="*/ 909123 h 1171916"/>
              <a:gd name="connsiteX519" fmla="*/ 3254400 w 3254400"/>
              <a:gd name="connsiteY519" fmla="*/ 910249 h 1171916"/>
              <a:gd name="connsiteX520" fmla="*/ 3254400 w 3254400"/>
              <a:gd name="connsiteY520" fmla="*/ 910519 h 1171916"/>
              <a:gd name="connsiteX521" fmla="*/ 3254400 w 3254400"/>
              <a:gd name="connsiteY521" fmla="*/ 910639 h 1171916"/>
              <a:gd name="connsiteX522" fmla="*/ 3254400 w 3254400"/>
              <a:gd name="connsiteY522" fmla="*/ 911338 h 1171916"/>
              <a:gd name="connsiteX523" fmla="*/ 3254400 w 3254400"/>
              <a:gd name="connsiteY523" fmla="*/ 912137 h 1171916"/>
              <a:gd name="connsiteX524" fmla="*/ 3254400 w 3254400"/>
              <a:gd name="connsiteY524" fmla="*/ 912202 h 1171916"/>
              <a:gd name="connsiteX525" fmla="*/ 3254400 w 3254400"/>
              <a:gd name="connsiteY525" fmla="*/ 913226 h 1171916"/>
              <a:gd name="connsiteX526" fmla="*/ 3254400 w 3254400"/>
              <a:gd name="connsiteY526" fmla="*/ 914090 h 1171916"/>
              <a:gd name="connsiteX527" fmla="*/ 3254400 w 3254400"/>
              <a:gd name="connsiteY527" fmla="*/ 914909 h 1171916"/>
              <a:gd name="connsiteX528" fmla="*/ 3254400 w 3254400"/>
              <a:gd name="connsiteY528" fmla="*/ 915496 h 1171916"/>
              <a:gd name="connsiteX529" fmla="*/ 3254400 w 3254400"/>
              <a:gd name="connsiteY529" fmla="*/ 919685 h 1171916"/>
              <a:gd name="connsiteX530" fmla="*/ 3254400 w 3254400"/>
              <a:gd name="connsiteY530" fmla="*/ 919766 h 1171916"/>
              <a:gd name="connsiteX531" fmla="*/ 3254400 w 3254400"/>
              <a:gd name="connsiteY531" fmla="*/ 926058 h 1171916"/>
              <a:gd name="connsiteX532" fmla="*/ 3254400 w 3254400"/>
              <a:gd name="connsiteY532" fmla="*/ 928011 h 1171916"/>
              <a:gd name="connsiteX533" fmla="*/ 3254400 w 3254400"/>
              <a:gd name="connsiteY533" fmla="*/ 928830 h 1171916"/>
              <a:gd name="connsiteX534" fmla="*/ 3254400 w 3254400"/>
              <a:gd name="connsiteY534" fmla="*/ 930328 h 1171916"/>
              <a:gd name="connsiteX535" fmla="*/ 3254400 w 3254400"/>
              <a:gd name="connsiteY535" fmla="*/ 930718 h 1171916"/>
              <a:gd name="connsiteX536" fmla="*/ 3254400 w 3254400"/>
              <a:gd name="connsiteY536" fmla="*/ 932281 h 1171916"/>
              <a:gd name="connsiteX537" fmla="*/ 3254400 w 3254400"/>
              <a:gd name="connsiteY537" fmla="*/ 934988 h 1171916"/>
              <a:gd name="connsiteX538" fmla="*/ 3254400 w 3254400"/>
              <a:gd name="connsiteY538" fmla="*/ 942844 h 1171916"/>
              <a:gd name="connsiteX539" fmla="*/ 3254400 w 3254400"/>
              <a:gd name="connsiteY539" fmla="*/ 943708 h 1171916"/>
              <a:gd name="connsiteX540" fmla="*/ 3254400 w 3254400"/>
              <a:gd name="connsiteY540" fmla="*/ 944797 h 1171916"/>
              <a:gd name="connsiteX541" fmla="*/ 3254400 w 3254400"/>
              <a:gd name="connsiteY541" fmla="*/ 946415 h 1171916"/>
              <a:gd name="connsiteX542" fmla="*/ 3254400 w 3254400"/>
              <a:gd name="connsiteY542" fmla="*/ 948368 h 1171916"/>
              <a:gd name="connsiteX543" fmla="*/ 3254400 w 3254400"/>
              <a:gd name="connsiteY543" fmla="*/ 953963 h 1171916"/>
              <a:gd name="connsiteX544" fmla="*/ 3254400 w 3254400"/>
              <a:gd name="connsiteY544" fmla="*/ 955359 h 1171916"/>
              <a:gd name="connsiteX545" fmla="*/ 3254400 w 3254400"/>
              <a:gd name="connsiteY545" fmla="*/ 957281 h 1171916"/>
              <a:gd name="connsiteX546" fmla="*/ 3254400 w 3254400"/>
              <a:gd name="connsiteY546" fmla="*/ 958930 h 1171916"/>
              <a:gd name="connsiteX547" fmla="*/ 3254400 w 3254400"/>
              <a:gd name="connsiteY547" fmla="*/ 960336 h 1171916"/>
              <a:gd name="connsiteX548" fmla="*/ 3254400 w 3254400"/>
              <a:gd name="connsiteY548" fmla="*/ 962289 h 1171916"/>
              <a:gd name="connsiteX549" fmla="*/ 3254400 w 3254400"/>
              <a:gd name="connsiteY549" fmla="*/ 963787 h 1171916"/>
              <a:gd name="connsiteX550" fmla="*/ 3254400 w 3254400"/>
              <a:gd name="connsiteY550" fmla="*/ 964606 h 1171916"/>
              <a:gd name="connsiteX551" fmla="*/ 3254400 w 3254400"/>
              <a:gd name="connsiteY551" fmla="*/ 966494 h 1171916"/>
              <a:gd name="connsiteX552" fmla="*/ 3254400 w 3254400"/>
              <a:gd name="connsiteY552" fmla="*/ 966559 h 1171916"/>
              <a:gd name="connsiteX553" fmla="*/ 3254400 w 3254400"/>
              <a:gd name="connsiteY553" fmla="*/ 967843 h 1171916"/>
              <a:gd name="connsiteX554" fmla="*/ 3254400 w 3254400"/>
              <a:gd name="connsiteY554" fmla="*/ 968447 h 1171916"/>
              <a:gd name="connsiteX555" fmla="*/ 3254400 w 3254400"/>
              <a:gd name="connsiteY555" fmla="*/ 969796 h 1171916"/>
              <a:gd name="connsiteX556" fmla="*/ 3254400 w 3254400"/>
              <a:gd name="connsiteY556" fmla="*/ 972503 h 1171916"/>
              <a:gd name="connsiteX557" fmla="*/ 3254400 w 3254400"/>
              <a:gd name="connsiteY557" fmla="*/ 972851 h 1171916"/>
              <a:gd name="connsiteX558" fmla="*/ 3254400 w 3254400"/>
              <a:gd name="connsiteY558" fmla="*/ 973500 h 1171916"/>
              <a:gd name="connsiteX559" fmla="*/ 3254400 w 3254400"/>
              <a:gd name="connsiteY559" fmla="*/ 974042 h 1171916"/>
              <a:gd name="connsiteX560" fmla="*/ 3254400 w 3254400"/>
              <a:gd name="connsiteY560" fmla="*/ 977121 h 1171916"/>
              <a:gd name="connsiteX561" fmla="*/ 3254400 w 3254400"/>
              <a:gd name="connsiteY561" fmla="*/ 979009 h 1171916"/>
              <a:gd name="connsiteX562" fmla="*/ 3254400 w 3254400"/>
              <a:gd name="connsiteY562" fmla="*/ 998065 h 1171916"/>
              <a:gd name="connsiteX563" fmla="*/ 3254400 w 3254400"/>
              <a:gd name="connsiteY563" fmla="*/ 1001302 h 1171916"/>
              <a:gd name="connsiteX564" fmla="*/ 3254400 w 3254400"/>
              <a:gd name="connsiteY564" fmla="*/ 1002121 h 1171916"/>
              <a:gd name="connsiteX565" fmla="*/ 3254400 w 3254400"/>
              <a:gd name="connsiteY565" fmla="*/ 1004009 h 1171916"/>
              <a:gd name="connsiteX566" fmla="*/ 3254400 w 3254400"/>
              <a:gd name="connsiteY566" fmla="*/ 1004074 h 1171916"/>
              <a:gd name="connsiteX567" fmla="*/ 3254400 w 3254400"/>
              <a:gd name="connsiteY567" fmla="*/ 1005572 h 1171916"/>
              <a:gd name="connsiteX568" fmla="*/ 3254400 w 3254400"/>
              <a:gd name="connsiteY568" fmla="*/ 1005962 h 1171916"/>
              <a:gd name="connsiteX569" fmla="*/ 3254400 w 3254400"/>
              <a:gd name="connsiteY569" fmla="*/ 1008279 h 1171916"/>
              <a:gd name="connsiteX570" fmla="*/ 3254400 w 3254400"/>
              <a:gd name="connsiteY570" fmla="*/ 1008627 h 1171916"/>
              <a:gd name="connsiteX571" fmla="*/ 3254400 w 3254400"/>
              <a:gd name="connsiteY571" fmla="*/ 1010232 h 1171916"/>
              <a:gd name="connsiteX572" fmla="*/ 3254400 w 3254400"/>
              <a:gd name="connsiteY572" fmla="*/ 1010580 h 1171916"/>
              <a:gd name="connsiteX573" fmla="*/ 3254400 w 3254400"/>
              <a:gd name="connsiteY573" fmla="*/ 1011557 h 1171916"/>
              <a:gd name="connsiteX574" fmla="*/ 3254400 w 3254400"/>
              <a:gd name="connsiteY574" fmla="*/ 1013287 h 1171916"/>
              <a:gd name="connsiteX575" fmla="*/ 3254400 w 3254400"/>
              <a:gd name="connsiteY575" fmla="*/ 1014636 h 1171916"/>
              <a:gd name="connsiteX576" fmla="*/ 3254400 w 3254400"/>
              <a:gd name="connsiteY576" fmla="*/ 1015827 h 1171916"/>
              <a:gd name="connsiteX577" fmla="*/ 3254400 w 3254400"/>
              <a:gd name="connsiteY577" fmla="*/ 1016524 h 1171916"/>
              <a:gd name="connsiteX578" fmla="*/ 3254400 w 3254400"/>
              <a:gd name="connsiteY578" fmla="*/ 1020794 h 1171916"/>
              <a:gd name="connsiteX579" fmla="*/ 3254400 w 3254400"/>
              <a:gd name="connsiteY579" fmla="*/ 1022200 h 1171916"/>
              <a:gd name="connsiteX580" fmla="*/ 3254400 w 3254400"/>
              <a:gd name="connsiteY580" fmla="*/ 1023064 h 1171916"/>
              <a:gd name="connsiteX581" fmla="*/ 3254400 w 3254400"/>
              <a:gd name="connsiteY581" fmla="*/ 1024153 h 1171916"/>
              <a:gd name="connsiteX582" fmla="*/ 3254400 w 3254400"/>
              <a:gd name="connsiteY582" fmla="*/ 1025771 h 1171916"/>
              <a:gd name="connsiteX583" fmla="*/ 3254400 w 3254400"/>
              <a:gd name="connsiteY583" fmla="*/ 1027724 h 1171916"/>
              <a:gd name="connsiteX584" fmla="*/ 3254400 w 3254400"/>
              <a:gd name="connsiteY584" fmla="*/ 1033319 h 1171916"/>
              <a:gd name="connsiteX585" fmla="*/ 3254400 w 3254400"/>
              <a:gd name="connsiteY585" fmla="*/ 1034715 h 1171916"/>
              <a:gd name="connsiteX586" fmla="*/ 3254400 w 3254400"/>
              <a:gd name="connsiteY586" fmla="*/ 1035580 h 1171916"/>
              <a:gd name="connsiteX587" fmla="*/ 3254400 w 3254400"/>
              <a:gd name="connsiteY587" fmla="*/ 1038286 h 1171916"/>
              <a:gd name="connsiteX588" fmla="*/ 3254400 w 3254400"/>
              <a:gd name="connsiteY588" fmla="*/ 1039850 h 1171916"/>
              <a:gd name="connsiteX589" fmla="*/ 3254400 w 3254400"/>
              <a:gd name="connsiteY589" fmla="*/ 1041738 h 1171916"/>
              <a:gd name="connsiteX590" fmla="*/ 3254400 w 3254400"/>
              <a:gd name="connsiteY590" fmla="*/ 1046142 h 1171916"/>
              <a:gd name="connsiteX591" fmla="*/ 3254400 w 3254400"/>
              <a:gd name="connsiteY591" fmla="*/ 1047333 h 1171916"/>
              <a:gd name="connsiteX592" fmla="*/ 3254400 w 3254400"/>
              <a:gd name="connsiteY592" fmla="*/ 1048095 h 1171916"/>
              <a:gd name="connsiteX593" fmla="*/ 3254400 w 3254400"/>
              <a:gd name="connsiteY593" fmla="*/ 1049286 h 1171916"/>
              <a:gd name="connsiteX594" fmla="*/ 3254400 w 3254400"/>
              <a:gd name="connsiteY594" fmla="*/ 1050412 h 1171916"/>
              <a:gd name="connsiteX595" fmla="*/ 3254400 w 3254400"/>
              <a:gd name="connsiteY595" fmla="*/ 1050802 h 1171916"/>
              <a:gd name="connsiteX596" fmla="*/ 3254400 w 3254400"/>
              <a:gd name="connsiteY596" fmla="*/ 1052300 h 1171916"/>
              <a:gd name="connsiteX597" fmla="*/ 3254400 w 3254400"/>
              <a:gd name="connsiteY597" fmla="*/ 1052365 h 1171916"/>
              <a:gd name="connsiteX598" fmla="*/ 3254400 w 3254400"/>
              <a:gd name="connsiteY598" fmla="*/ 1054253 h 1171916"/>
              <a:gd name="connsiteX599" fmla="*/ 3254400 w 3254400"/>
              <a:gd name="connsiteY599" fmla="*/ 1055072 h 1171916"/>
              <a:gd name="connsiteX600" fmla="*/ 3254400 w 3254400"/>
              <a:gd name="connsiteY600" fmla="*/ 1055659 h 1171916"/>
              <a:gd name="connsiteX601" fmla="*/ 3254400 w 3254400"/>
              <a:gd name="connsiteY601" fmla="*/ 1057342 h 1171916"/>
              <a:gd name="connsiteX602" fmla="*/ 3254400 w 3254400"/>
              <a:gd name="connsiteY602" fmla="*/ 1059230 h 1171916"/>
              <a:gd name="connsiteX603" fmla="*/ 3254400 w 3254400"/>
              <a:gd name="connsiteY603" fmla="*/ 1059848 h 1171916"/>
              <a:gd name="connsiteX604" fmla="*/ 3254400 w 3254400"/>
              <a:gd name="connsiteY604" fmla="*/ 1059929 h 1171916"/>
              <a:gd name="connsiteX605" fmla="*/ 3254400 w 3254400"/>
              <a:gd name="connsiteY605" fmla="*/ 1063500 h 1171916"/>
              <a:gd name="connsiteX606" fmla="*/ 3254400 w 3254400"/>
              <a:gd name="connsiteY606" fmla="*/ 1064825 h 1171916"/>
              <a:gd name="connsiteX607" fmla="*/ 3254400 w 3254400"/>
              <a:gd name="connsiteY607" fmla="*/ 1066221 h 1171916"/>
              <a:gd name="connsiteX608" fmla="*/ 3254400 w 3254400"/>
              <a:gd name="connsiteY608" fmla="*/ 1066778 h 1171916"/>
              <a:gd name="connsiteX609" fmla="*/ 3254400 w 3254400"/>
              <a:gd name="connsiteY609" fmla="*/ 1067904 h 1171916"/>
              <a:gd name="connsiteX610" fmla="*/ 3254400 w 3254400"/>
              <a:gd name="connsiteY610" fmla="*/ 1068174 h 1171916"/>
              <a:gd name="connsiteX611" fmla="*/ 3254400 w 3254400"/>
              <a:gd name="connsiteY611" fmla="*/ 1068993 h 1171916"/>
              <a:gd name="connsiteX612" fmla="*/ 3254400 w 3254400"/>
              <a:gd name="connsiteY612" fmla="*/ 1069095 h 1171916"/>
              <a:gd name="connsiteX613" fmla="*/ 3254400 w 3254400"/>
              <a:gd name="connsiteY613" fmla="*/ 1069792 h 1171916"/>
              <a:gd name="connsiteX614" fmla="*/ 3254400 w 3254400"/>
              <a:gd name="connsiteY614" fmla="*/ 1069857 h 1171916"/>
              <a:gd name="connsiteX615" fmla="*/ 3254400 w 3254400"/>
              <a:gd name="connsiteY615" fmla="*/ 1070491 h 1171916"/>
              <a:gd name="connsiteX616" fmla="*/ 3254400 w 3254400"/>
              <a:gd name="connsiteY616" fmla="*/ 1070881 h 1171916"/>
              <a:gd name="connsiteX617" fmla="*/ 3254400 w 3254400"/>
              <a:gd name="connsiteY617" fmla="*/ 1071048 h 1171916"/>
              <a:gd name="connsiteX618" fmla="*/ 3254400 w 3254400"/>
              <a:gd name="connsiteY618" fmla="*/ 1071745 h 1171916"/>
              <a:gd name="connsiteX619" fmla="*/ 3254400 w 3254400"/>
              <a:gd name="connsiteY619" fmla="*/ 1072444 h 1171916"/>
              <a:gd name="connsiteX620" fmla="*/ 3254400 w 3254400"/>
              <a:gd name="connsiteY620" fmla="*/ 1072564 h 1171916"/>
              <a:gd name="connsiteX621" fmla="*/ 3254400 w 3254400"/>
              <a:gd name="connsiteY621" fmla="*/ 1074062 h 1171916"/>
              <a:gd name="connsiteX622" fmla="*/ 3254400 w 3254400"/>
              <a:gd name="connsiteY622" fmla="*/ 1075151 h 1171916"/>
              <a:gd name="connsiteX623" fmla="*/ 3254400 w 3254400"/>
              <a:gd name="connsiteY623" fmla="*/ 1076015 h 1171916"/>
              <a:gd name="connsiteX624" fmla="*/ 3254400 w 3254400"/>
              <a:gd name="connsiteY624" fmla="*/ 1077340 h 1171916"/>
              <a:gd name="connsiteX625" fmla="*/ 3254400 w 3254400"/>
              <a:gd name="connsiteY625" fmla="*/ 1077421 h 1171916"/>
              <a:gd name="connsiteX626" fmla="*/ 3254400 w 3254400"/>
              <a:gd name="connsiteY626" fmla="*/ 1081610 h 1171916"/>
              <a:gd name="connsiteX627" fmla="*/ 3254400 w 3254400"/>
              <a:gd name="connsiteY627" fmla="*/ 1083871 h 1171916"/>
              <a:gd name="connsiteX628" fmla="*/ 3254400 w 3254400"/>
              <a:gd name="connsiteY628" fmla="*/ 1086578 h 1171916"/>
              <a:gd name="connsiteX629" fmla="*/ 3254400 w 3254400"/>
              <a:gd name="connsiteY629" fmla="*/ 1087983 h 1171916"/>
              <a:gd name="connsiteX630" fmla="*/ 3254400 w 3254400"/>
              <a:gd name="connsiteY630" fmla="*/ 1088531 h 1171916"/>
              <a:gd name="connsiteX631" fmla="*/ 3254400 w 3254400"/>
              <a:gd name="connsiteY631" fmla="*/ 1089936 h 1171916"/>
              <a:gd name="connsiteX632" fmla="*/ 3254400 w 3254400"/>
              <a:gd name="connsiteY632" fmla="*/ 1092643 h 1171916"/>
              <a:gd name="connsiteX633" fmla="*/ 3254400 w 3254400"/>
              <a:gd name="connsiteY633" fmla="*/ 1094126 h 1171916"/>
              <a:gd name="connsiteX634" fmla="*/ 3254400 w 3254400"/>
              <a:gd name="connsiteY634" fmla="*/ 1099093 h 1171916"/>
              <a:gd name="connsiteX635" fmla="*/ 3254400 w 3254400"/>
              <a:gd name="connsiteY635" fmla="*/ 1100499 h 1171916"/>
              <a:gd name="connsiteX636" fmla="*/ 3254400 w 3254400"/>
              <a:gd name="connsiteY636" fmla="*/ 1101363 h 1171916"/>
              <a:gd name="connsiteX637" fmla="*/ 3254400 w 3254400"/>
              <a:gd name="connsiteY637" fmla="*/ 1102452 h 1171916"/>
              <a:gd name="connsiteX638" fmla="*/ 3254400 w 3254400"/>
              <a:gd name="connsiteY638" fmla="*/ 1102554 h 1171916"/>
              <a:gd name="connsiteX639" fmla="*/ 3254400 w 3254400"/>
              <a:gd name="connsiteY639" fmla="*/ 1103950 h 1171916"/>
              <a:gd name="connsiteX640" fmla="*/ 3254400 w 3254400"/>
              <a:gd name="connsiteY640" fmla="*/ 1104070 h 1171916"/>
              <a:gd name="connsiteX641" fmla="*/ 3254400 w 3254400"/>
              <a:gd name="connsiteY641" fmla="*/ 1104769 h 1171916"/>
              <a:gd name="connsiteX642" fmla="*/ 3254400 w 3254400"/>
              <a:gd name="connsiteY642" fmla="*/ 1105633 h 1171916"/>
              <a:gd name="connsiteX643" fmla="*/ 3254400 w 3254400"/>
              <a:gd name="connsiteY643" fmla="*/ 1106023 h 1171916"/>
              <a:gd name="connsiteX644" fmla="*/ 3254400 w 3254400"/>
              <a:gd name="connsiteY644" fmla="*/ 1106657 h 1171916"/>
              <a:gd name="connsiteX645" fmla="*/ 3254400 w 3254400"/>
              <a:gd name="connsiteY645" fmla="*/ 1106722 h 1171916"/>
              <a:gd name="connsiteX646" fmla="*/ 3254400 w 3254400"/>
              <a:gd name="connsiteY646" fmla="*/ 1107521 h 1171916"/>
              <a:gd name="connsiteX647" fmla="*/ 3254400 w 3254400"/>
              <a:gd name="connsiteY647" fmla="*/ 1108340 h 1171916"/>
              <a:gd name="connsiteX648" fmla="*/ 3254400 w 3254400"/>
              <a:gd name="connsiteY648" fmla="*/ 1108610 h 1171916"/>
              <a:gd name="connsiteX649" fmla="*/ 3254400 w 3254400"/>
              <a:gd name="connsiteY649" fmla="*/ 1110293 h 1171916"/>
              <a:gd name="connsiteX650" fmla="*/ 3254400 w 3254400"/>
              <a:gd name="connsiteY650" fmla="*/ 1111618 h 1171916"/>
              <a:gd name="connsiteX651" fmla="*/ 3254400 w 3254400"/>
              <a:gd name="connsiteY651" fmla="*/ 1113014 h 1171916"/>
              <a:gd name="connsiteX652" fmla="*/ 3254400 w 3254400"/>
              <a:gd name="connsiteY652" fmla="*/ 1113116 h 1171916"/>
              <a:gd name="connsiteX653" fmla="*/ 3254400 w 3254400"/>
              <a:gd name="connsiteY653" fmla="*/ 1113663 h 1171916"/>
              <a:gd name="connsiteX654" fmla="*/ 3254400 w 3254400"/>
              <a:gd name="connsiteY654" fmla="*/ 1114205 h 1171916"/>
              <a:gd name="connsiteX655" fmla="*/ 3254400 w 3254400"/>
              <a:gd name="connsiteY655" fmla="*/ 1115069 h 1171916"/>
              <a:gd name="connsiteX656" fmla="*/ 3254400 w 3254400"/>
              <a:gd name="connsiteY656" fmla="*/ 1115888 h 1171916"/>
              <a:gd name="connsiteX657" fmla="*/ 3254400 w 3254400"/>
              <a:gd name="connsiteY657" fmla="*/ 1116585 h 1171916"/>
              <a:gd name="connsiteX658" fmla="*/ 3254400 w 3254400"/>
              <a:gd name="connsiteY658" fmla="*/ 1117284 h 1171916"/>
              <a:gd name="connsiteX659" fmla="*/ 3254400 w 3254400"/>
              <a:gd name="connsiteY659" fmla="*/ 1117776 h 1171916"/>
              <a:gd name="connsiteX660" fmla="*/ 3254400 w 3254400"/>
              <a:gd name="connsiteY660" fmla="*/ 1119172 h 1171916"/>
              <a:gd name="connsiteX661" fmla="*/ 3254400 w 3254400"/>
              <a:gd name="connsiteY661" fmla="*/ 1120855 h 1171916"/>
              <a:gd name="connsiteX662" fmla="*/ 3254400 w 3254400"/>
              <a:gd name="connsiteY662" fmla="*/ 1121442 h 1171916"/>
              <a:gd name="connsiteX663" fmla="*/ 3254400 w 3254400"/>
              <a:gd name="connsiteY663" fmla="*/ 1122261 h 1171916"/>
              <a:gd name="connsiteX664" fmla="*/ 3254400 w 3254400"/>
              <a:gd name="connsiteY664" fmla="*/ 1124149 h 1171916"/>
              <a:gd name="connsiteX665" fmla="*/ 3254400 w 3254400"/>
              <a:gd name="connsiteY665" fmla="*/ 1124214 h 1171916"/>
              <a:gd name="connsiteX666" fmla="*/ 3254400 w 3254400"/>
              <a:gd name="connsiteY666" fmla="*/ 1125712 h 1171916"/>
              <a:gd name="connsiteX667" fmla="*/ 3254400 w 3254400"/>
              <a:gd name="connsiteY667" fmla="*/ 1126102 h 1171916"/>
              <a:gd name="connsiteX668" fmla="*/ 3254400 w 3254400"/>
              <a:gd name="connsiteY668" fmla="*/ 1128419 h 1171916"/>
              <a:gd name="connsiteX669" fmla="*/ 3254400 w 3254400"/>
              <a:gd name="connsiteY669" fmla="*/ 1130372 h 1171916"/>
              <a:gd name="connsiteX670" fmla="*/ 3254400 w 3254400"/>
              <a:gd name="connsiteY670" fmla="*/ 1131155 h 1171916"/>
              <a:gd name="connsiteX671" fmla="*/ 3254400 w 3254400"/>
              <a:gd name="connsiteY671" fmla="*/ 1131697 h 1171916"/>
              <a:gd name="connsiteX672" fmla="*/ 3254400 w 3254400"/>
              <a:gd name="connsiteY672" fmla="*/ 1134776 h 1171916"/>
              <a:gd name="connsiteX673" fmla="*/ 3254400 w 3254400"/>
              <a:gd name="connsiteY673" fmla="*/ 1135425 h 1171916"/>
              <a:gd name="connsiteX674" fmla="*/ 3254400 w 3254400"/>
              <a:gd name="connsiteY674" fmla="*/ 1135967 h 1171916"/>
              <a:gd name="connsiteX675" fmla="*/ 3254400 w 3254400"/>
              <a:gd name="connsiteY675" fmla="*/ 1136664 h 1171916"/>
              <a:gd name="connsiteX676" fmla="*/ 3254400 w 3254400"/>
              <a:gd name="connsiteY676" fmla="*/ 1138228 h 1171916"/>
              <a:gd name="connsiteX677" fmla="*/ 3254400 w 3254400"/>
              <a:gd name="connsiteY677" fmla="*/ 1140934 h 1171916"/>
              <a:gd name="connsiteX678" fmla="*/ 3254400 w 3254400"/>
              <a:gd name="connsiteY678" fmla="*/ 1141799 h 1171916"/>
              <a:gd name="connsiteX679" fmla="*/ 3254400 w 3254400"/>
              <a:gd name="connsiteY679" fmla="*/ 1147394 h 1171916"/>
              <a:gd name="connsiteX680" fmla="*/ 3254400 w 3254400"/>
              <a:gd name="connsiteY680" fmla="*/ 1148790 h 1171916"/>
              <a:gd name="connsiteX681" fmla="*/ 3254400 w 3254400"/>
              <a:gd name="connsiteY681" fmla="*/ 1149347 h 1171916"/>
              <a:gd name="connsiteX682" fmla="*/ 3254400 w 3254400"/>
              <a:gd name="connsiteY682" fmla="*/ 1150743 h 1171916"/>
              <a:gd name="connsiteX683" fmla="*/ 3254400 w 3254400"/>
              <a:gd name="connsiteY683" fmla="*/ 1152361 h 1171916"/>
              <a:gd name="connsiteX684" fmla="*/ 3254400 w 3254400"/>
              <a:gd name="connsiteY684" fmla="*/ 1153450 h 1171916"/>
              <a:gd name="connsiteX685" fmla="*/ 3254400 w 3254400"/>
              <a:gd name="connsiteY685" fmla="*/ 1154314 h 1171916"/>
              <a:gd name="connsiteX686" fmla="*/ 3254400 w 3254400"/>
              <a:gd name="connsiteY686" fmla="*/ 1155720 h 1171916"/>
              <a:gd name="connsiteX687" fmla="*/ 3254400 w 3254400"/>
              <a:gd name="connsiteY687" fmla="*/ 1159909 h 1171916"/>
              <a:gd name="connsiteX688" fmla="*/ 3254400 w 3254400"/>
              <a:gd name="connsiteY688" fmla="*/ 1159990 h 1171916"/>
              <a:gd name="connsiteX689" fmla="*/ 3254400 w 3254400"/>
              <a:gd name="connsiteY689" fmla="*/ 1161878 h 1171916"/>
              <a:gd name="connsiteX690" fmla="*/ 3254400 w 3254400"/>
              <a:gd name="connsiteY690" fmla="*/ 1163227 h 1171916"/>
              <a:gd name="connsiteX691" fmla="*/ 3254400 w 3254400"/>
              <a:gd name="connsiteY691" fmla="*/ 1165934 h 1171916"/>
              <a:gd name="connsiteX692" fmla="*/ 3254400 w 3254400"/>
              <a:gd name="connsiteY692" fmla="*/ 1166282 h 1171916"/>
              <a:gd name="connsiteX693" fmla="*/ 3254400 w 3254400"/>
              <a:gd name="connsiteY693" fmla="*/ 1167473 h 1171916"/>
              <a:gd name="connsiteX694" fmla="*/ 3254400 w 3254400"/>
              <a:gd name="connsiteY694" fmla="*/ 1167887 h 1171916"/>
              <a:gd name="connsiteX695" fmla="*/ 3254400 w 3254400"/>
              <a:gd name="connsiteY695" fmla="*/ 1168235 h 1171916"/>
              <a:gd name="connsiteX696" fmla="*/ 3254400 w 3254400"/>
              <a:gd name="connsiteY696" fmla="*/ 1168884 h 1171916"/>
              <a:gd name="connsiteX697" fmla="*/ 3254400 w 3254400"/>
              <a:gd name="connsiteY697" fmla="*/ 1169426 h 1171916"/>
              <a:gd name="connsiteX698" fmla="*/ 3254400 w 3254400"/>
              <a:gd name="connsiteY698" fmla="*/ 1170552 h 1171916"/>
              <a:gd name="connsiteX699" fmla="*/ 3254400 w 3254400"/>
              <a:gd name="connsiteY699" fmla="*/ 1170942 h 117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Lst>
            <a:rect l="l" t="t" r="r" b="b"/>
            <a:pathLst>
              <a:path w="3254400" h="1171916">
                <a:moveTo>
                  <a:pt x="3254400" y="1171916"/>
                </a:moveTo>
                <a:lnTo>
                  <a:pt x="0" y="1171916"/>
                </a:lnTo>
                <a:lnTo>
                  <a:pt x="0" y="1170942"/>
                </a:lnTo>
                <a:lnTo>
                  <a:pt x="0" y="1170552"/>
                </a:lnTo>
                <a:lnTo>
                  <a:pt x="0" y="1169426"/>
                </a:lnTo>
                <a:lnTo>
                  <a:pt x="0" y="1168884"/>
                </a:lnTo>
                <a:lnTo>
                  <a:pt x="0" y="1168235"/>
                </a:lnTo>
                <a:lnTo>
                  <a:pt x="0" y="1167887"/>
                </a:lnTo>
                <a:lnTo>
                  <a:pt x="0" y="1167473"/>
                </a:lnTo>
                <a:lnTo>
                  <a:pt x="0" y="1166282"/>
                </a:lnTo>
                <a:lnTo>
                  <a:pt x="0" y="1165934"/>
                </a:lnTo>
                <a:lnTo>
                  <a:pt x="0" y="1163227"/>
                </a:lnTo>
                <a:lnTo>
                  <a:pt x="0" y="1161878"/>
                </a:lnTo>
                <a:lnTo>
                  <a:pt x="0" y="1159990"/>
                </a:lnTo>
                <a:lnTo>
                  <a:pt x="0" y="1159909"/>
                </a:lnTo>
                <a:lnTo>
                  <a:pt x="0" y="1155720"/>
                </a:lnTo>
                <a:lnTo>
                  <a:pt x="0" y="1154314"/>
                </a:lnTo>
                <a:lnTo>
                  <a:pt x="0" y="1153450"/>
                </a:lnTo>
                <a:lnTo>
                  <a:pt x="0" y="1152361"/>
                </a:lnTo>
                <a:lnTo>
                  <a:pt x="0" y="1150743"/>
                </a:lnTo>
                <a:lnTo>
                  <a:pt x="0" y="1149347"/>
                </a:lnTo>
                <a:lnTo>
                  <a:pt x="0" y="1148790"/>
                </a:lnTo>
                <a:lnTo>
                  <a:pt x="0" y="1147394"/>
                </a:lnTo>
                <a:lnTo>
                  <a:pt x="0" y="1141799"/>
                </a:lnTo>
                <a:lnTo>
                  <a:pt x="0" y="1140934"/>
                </a:lnTo>
                <a:lnTo>
                  <a:pt x="0" y="1138228"/>
                </a:lnTo>
                <a:lnTo>
                  <a:pt x="0" y="1136664"/>
                </a:lnTo>
                <a:lnTo>
                  <a:pt x="0" y="1135967"/>
                </a:lnTo>
                <a:lnTo>
                  <a:pt x="0" y="1135425"/>
                </a:lnTo>
                <a:lnTo>
                  <a:pt x="0" y="1134776"/>
                </a:lnTo>
                <a:lnTo>
                  <a:pt x="0" y="1131697"/>
                </a:lnTo>
                <a:lnTo>
                  <a:pt x="0" y="1131155"/>
                </a:lnTo>
                <a:lnTo>
                  <a:pt x="0" y="1130372"/>
                </a:lnTo>
                <a:lnTo>
                  <a:pt x="0" y="1128419"/>
                </a:lnTo>
                <a:lnTo>
                  <a:pt x="0" y="1126102"/>
                </a:lnTo>
                <a:lnTo>
                  <a:pt x="0" y="1125712"/>
                </a:lnTo>
                <a:lnTo>
                  <a:pt x="0" y="1124214"/>
                </a:lnTo>
                <a:lnTo>
                  <a:pt x="0" y="1124149"/>
                </a:lnTo>
                <a:lnTo>
                  <a:pt x="0" y="1122261"/>
                </a:lnTo>
                <a:lnTo>
                  <a:pt x="0" y="1121442"/>
                </a:lnTo>
                <a:lnTo>
                  <a:pt x="0" y="1120855"/>
                </a:lnTo>
                <a:lnTo>
                  <a:pt x="0" y="1119172"/>
                </a:lnTo>
                <a:lnTo>
                  <a:pt x="0" y="1117776"/>
                </a:lnTo>
                <a:lnTo>
                  <a:pt x="0" y="1117284"/>
                </a:lnTo>
                <a:lnTo>
                  <a:pt x="0" y="1116585"/>
                </a:lnTo>
                <a:lnTo>
                  <a:pt x="0" y="1115888"/>
                </a:lnTo>
                <a:lnTo>
                  <a:pt x="0" y="1115069"/>
                </a:lnTo>
                <a:lnTo>
                  <a:pt x="0" y="1114205"/>
                </a:lnTo>
                <a:lnTo>
                  <a:pt x="0" y="1113663"/>
                </a:lnTo>
                <a:lnTo>
                  <a:pt x="0" y="1113116"/>
                </a:lnTo>
                <a:lnTo>
                  <a:pt x="0" y="1113014"/>
                </a:lnTo>
                <a:lnTo>
                  <a:pt x="0" y="1111618"/>
                </a:lnTo>
                <a:lnTo>
                  <a:pt x="0" y="1110293"/>
                </a:lnTo>
                <a:lnTo>
                  <a:pt x="0" y="1108610"/>
                </a:lnTo>
                <a:lnTo>
                  <a:pt x="0" y="1108340"/>
                </a:lnTo>
                <a:lnTo>
                  <a:pt x="0" y="1107521"/>
                </a:lnTo>
                <a:lnTo>
                  <a:pt x="0" y="1106722"/>
                </a:lnTo>
                <a:lnTo>
                  <a:pt x="0" y="1106657"/>
                </a:lnTo>
                <a:lnTo>
                  <a:pt x="0" y="1106023"/>
                </a:lnTo>
                <a:lnTo>
                  <a:pt x="0" y="1105633"/>
                </a:lnTo>
                <a:lnTo>
                  <a:pt x="0" y="1104769"/>
                </a:lnTo>
                <a:lnTo>
                  <a:pt x="0" y="1104070"/>
                </a:lnTo>
                <a:lnTo>
                  <a:pt x="0" y="1103950"/>
                </a:lnTo>
                <a:lnTo>
                  <a:pt x="0" y="1102554"/>
                </a:lnTo>
                <a:lnTo>
                  <a:pt x="0" y="1102452"/>
                </a:lnTo>
                <a:lnTo>
                  <a:pt x="0" y="1101363"/>
                </a:lnTo>
                <a:lnTo>
                  <a:pt x="0" y="1100499"/>
                </a:lnTo>
                <a:lnTo>
                  <a:pt x="0" y="1099093"/>
                </a:lnTo>
                <a:lnTo>
                  <a:pt x="0" y="1094126"/>
                </a:lnTo>
                <a:lnTo>
                  <a:pt x="0" y="1092643"/>
                </a:lnTo>
                <a:lnTo>
                  <a:pt x="0" y="1089936"/>
                </a:lnTo>
                <a:lnTo>
                  <a:pt x="0" y="1088531"/>
                </a:lnTo>
                <a:lnTo>
                  <a:pt x="0" y="1087983"/>
                </a:lnTo>
                <a:lnTo>
                  <a:pt x="0" y="1086578"/>
                </a:lnTo>
                <a:lnTo>
                  <a:pt x="0" y="1083871"/>
                </a:lnTo>
                <a:lnTo>
                  <a:pt x="0" y="1081610"/>
                </a:lnTo>
                <a:lnTo>
                  <a:pt x="0" y="1077421"/>
                </a:lnTo>
                <a:lnTo>
                  <a:pt x="0" y="1077340"/>
                </a:lnTo>
                <a:lnTo>
                  <a:pt x="0" y="1076015"/>
                </a:lnTo>
                <a:lnTo>
                  <a:pt x="0" y="1075151"/>
                </a:lnTo>
                <a:lnTo>
                  <a:pt x="0" y="1074062"/>
                </a:lnTo>
                <a:lnTo>
                  <a:pt x="0" y="1072564"/>
                </a:lnTo>
                <a:lnTo>
                  <a:pt x="0" y="1072444"/>
                </a:lnTo>
                <a:lnTo>
                  <a:pt x="0" y="1071745"/>
                </a:lnTo>
                <a:lnTo>
                  <a:pt x="0" y="1071048"/>
                </a:lnTo>
                <a:lnTo>
                  <a:pt x="0" y="1070881"/>
                </a:lnTo>
                <a:lnTo>
                  <a:pt x="0" y="1070491"/>
                </a:lnTo>
                <a:lnTo>
                  <a:pt x="0" y="1069857"/>
                </a:lnTo>
                <a:lnTo>
                  <a:pt x="0" y="1069792"/>
                </a:lnTo>
                <a:lnTo>
                  <a:pt x="0" y="1069095"/>
                </a:lnTo>
                <a:lnTo>
                  <a:pt x="0" y="1068993"/>
                </a:lnTo>
                <a:lnTo>
                  <a:pt x="0" y="1068174"/>
                </a:lnTo>
                <a:lnTo>
                  <a:pt x="0" y="1067904"/>
                </a:lnTo>
                <a:lnTo>
                  <a:pt x="0" y="1066778"/>
                </a:lnTo>
                <a:lnTo>
                  <a:pt x="0" y="1066221"/>
                </a:lnTo>
                <a:lnTo>
                  <a:pt x="0" y="1064825"/>
                </a:lnTo>
                <a:lnTo>
                  <a:pt x="0" y="1063500"/>
                </a:lnTo>
                <a:lnTo>
                  <a:pt x="0" y="1059929"/>
                </a:lnTo>
                <a:lnTo>
                  <a:pt x="0" y="1059848"/>
                </a:lnTo>
                <a:lnTo>
                  <a:pt x="0" y="1059230"/>
                </a:lnTo>
                <a:lnTo>
                  <a:pt x="0" y="1057342"/>
                </a:lnTo>
                <a:lnTo>
                  <a:pt x="0" y="1055659"/>
                </a:lnTo>
                <a:lnTo>
                  <a:pt x="0" y="1055072"/>
                </a:lnTo>
                <a:lnTo>
                  <a:pt x="0" y="1054253"/>
                </a:lnTo>
                <a:lnTo>
                  <a:pt x="0" y="1052365"/>
                </a:lnTo>
                <a:lnTo>
                  <a:pt x="0" y="1052300"/>
                </a:lnTo>
                <a:lnTo>
                  <a:pt x="0" y="1050802"/>
                </a:lnTo>
                <a:lnTo>
                  <a:pt x="0" y="1050412"/>
                </a:lnTo>
                <a:lnTo>
                  <a:pt x="0" y="1049286"/>
                </a:lnTo>
                <a:lnTo>
                  <a:pt x="0" y="1048095"/>
                </a:lnTo>
                <a:lnTo>
                  <a:pt x="0" y="1047333"/>
                </a:lnTo>
                <a:lnTo>
                  <a:pt x="0" y="1046142"/>
                </a:lnTo>
                <a:lnTo>
                  <a:pt x="0" y="1041738"/>
                </a:lnTo>
                <a:lnTo>
                  <a:pt x="0" y="1039850"/>
                </a:lnTo>
                <a:lnTo>
                  <a:pt x="0" y="1038286"/>
                </a:lnTo>
                <a:lnTo>
                  <a:pt x="0" y="1035580"/>
                </a:lnTo>
                <a:lnTo>
                  <a:pt x="0" y="1034715"/>
                </a:lnTo>
                <a:lnTo>
                  <a:pt x="0" y="1033319"/>
                </a:lnTo>
                <a:lnTo>
                  <a:pt x="0" y="1027724"/>
                </a:lnTo>
                <a:lnTo>
                  <a:pt x="0" y="1025771"/>
                </a:lnTo>
                <a:lnTo>
                  <a:pt x="0" y="1024153"/>
                </a:lnTo>
                <a:lnTo>
                  <a:pt x="0" y="1023064"/>
                </a:lnTo>
                <a:lnTo>
                  <a:pt x="0" y="1022200"/>
                </a:lnTo>
                <a:lnTo>
                  <a:pt x="0" y="1020794"/>
                </a:lnTo>
                <a:lnTo>
                  <a:pt x="0" y="1016524"/>
                </a:lnTo>
                <a:lnTo>
                  <a:pt x="0" y="1015827"/>
                </a:lnTo>
                <a:lnTo>
                  <a:pt x="0" y="1014636"/>
                </a:lnTo>
                <a:lnTo>
                  <a:pt x="0" y="1013287"/>
                </a:lnTo>
                <a:lnTo>
                  <a:pt x="0" y="1011557"/>
                </a:lnTo>
                <a:lnTo>
                  <a:pt x="0" y="1010580"/>
                </a:lnTo>
                <a:lnTo>
                  <a:pt x="0" y="1010232"/>
                </a:lnTo>
                <a:lnTo>
                  <a:pt x="0" y="1008627"/>
                </a:lnTo>
                <a:lnTo>
                  <a:pt x="0" y="1008279"/>
                </a:lnTo>
                <a:lnTo>
                  <a:pt x="0" y="1005962"/>
                </a:lnTo>
                <a:lnTo>
                  <a:pt x="0" y="1005572"/>
                </a:lnTo>
                <a:lnTo>
                  <a:pt x="0" y="1004074"/>
                </a:lnTo>
                <a:lnTo>
                  <a:pt x="0" y="1004009"/>
                </a:lnTo>
                <a:lnTo>
                  <a:pt x="0" y="1002121"/>
                </a:lnTo>
                <a:lnTo>
                  <a:pt x="0" y="1001302"/>
                </a:lnTo>
                <a:lnTo>
                  <a:pt x="0" y="998065"/>
                </a:lnTo>
                <a:lnTo>
                  <a:pt x="0" y="979009"/>
                </a:lnTo>
                <a:lnTo>
                  <a:pt x="0" y="977121"/>
                </a:lnTo>
                <a:lnTo>
                  <a:pt x="0" y="974042"/>
                </a:lnTo>
                <a:lnTo>
                  <a:pt x="0" y="973500"/>
                </a:lnTo>
                <a:lnTo>
                  <a:pt x="0" y="972851"/>
                </a:lnTo>
                <a:lnTo>
                  <a:pt x="0" y="972503"/>
                </a:lnTo>
                <a:lnTo>
                  <a:pt x="0" y="969796"/>
                </a:lnTo>
                <a:lnTo>
                  <a:pt x="0" y="968447"/>
                </a:lnTo>
                <a:lnTo>
                  <a:pt x="0" y="967843"/>
                </a:lnTo>
                <a:lnTo>
                  <a:pt x="0" y="966559"/>
                </a:lnTo>
                <a:lnTo>
                  <a:pt x="0" y="966494"/>
                </a:lnTo>
                <a:lnTo>
                  <a:pt x="0" y="964606"/>
                </a:lnTo>
                <a:lnTo>
                  <a:pt x="0" y="963787"/>
                </a:lnTo>
                <a:lnTo>
                  <a:pt x="0" y="962289"/>
                </a:lnTo>
                <a:lnTo>
                  <a:pt x="0" y="960336"/>
                </a:lnTo>
                <a:lnTo>
                  <a:pt x="0" y="958930"/>
                </a:lnTo>
                <a:lnTo>
                  <a:pt x="0" y="957281"/>
                </a:lnTo>
                <a:lnTo>
                  <a:pt x="0" y="955359"/>
                </a:lnTo>
                <a:lnTo>
                  <a:pt x="0" y="953963"/>
                </a:lnTo>
                <a:lnTo>
                  <a:pt x="0" y="948368"/>
                </a:lnTo>
                <a:lnTo>
                  <a:pt x="0" y="946415"/>
                </a:lnTo>
                <a:lnTo>
                  <a:pt x="0" y="944797"/>
                </a:lnTo>
                <a:lnTo>
                  <a:pt x="0" y="943708"/>
                </a:lnTo>
                <a:lnTo>
                  <a:pt x="0" y="942844"/>
                </a:lnTo>
                <a:lnTo>
                  <a:pt x="0" y="934988"/>
                </a:lnTo>
                <a:lnTo>
                  <a:pt x="0" y="932281"/>
                </a:lnTo>
                <a:lnTo>
                  <a:pt x="0" y="930718"/>
                </a:lnTo>
                <a:lnTo>
                  <a:pt x="0" y="930328"/>
                </a:lnTo>
                <a:lnTo>
                  <a:pt x="0" y="928830"/>
                </a:lnTo>
                <a:lnTo>
                  <a:pt x="0" y="928011"/>
                </a:lnTo>
                <a:lnTo>
                  <a:pt x="0" y="926058"/>
                </a:lnTo>
                <a:lnTo>
                  <a:pt x="0" y="919766"/>
                </a:lnTo>
                <a:lnTo>
                  <a:pt x="0" y="919685"/>
                </a:lnTo>
                <a:lnTo>
                  <a:pt x="0" y="915496"/>
                </a:lnTo>
                <a:lnTo>
                  <a:pt x="0" y="914909"/>
                </a:lnTo>
                <a:lnTo>
                  <a:pt x="0" y="914090"/>
                </a:lnTo>
                <a:lnTo>
                  <a:pt x="0" y="913226"/>
                </a:lnTo>
                <a:lnTo>
                  <a:pt x="0" y="912202"/>
                </a:lnTo>
                <a:lnTo>
                  <a:pt x="0" y="912137"/>
                </a:lnTo>
                <a:lnTo>
                  <a:pt x="0" y="911338"/>
                </a:lnTo>
                <a:lnTo>
                  <a:pt x="0" y="910639"/>
                </a:lnTo>
                <a:lnTo>
                  <a:pt x="0" y="910519"/>
                </a:lnTo>
                <a:lnTo>
                  <a:pt x="0" y="910249"/>
                </a:lnTo>
                <a:lnTo>
                  <a:pt x="0" y="909123"/>
                </a:lnTo>
                <a:lnTo>
                  <a:pt x="0" y="908566"/>
                </a:lnTo>
                <a:lnTo>
                  <a:pt x="0" y="907932"/>
                </a:lnTo>
                <a:lnTo>
                  <a:pt x="0" y="907170"/>
                </a:lnTo>
                <a:lnTo>
                  <a:pt x="0" y="907068"/>
                </a:lnTo>
                <a:lnTo>
                  <a:pt x="0" y="905979"/>
                </a:lnTo>
                <a:lnTo>
                  <a:pt x="0" y="901575"/>
                </a:lnTo>
                <a:lnTo>
                  <a:pt x="0" y="899687"/>
                </a:lnTo>
                <a:lnTo>
                  <a:pt x="0" y="898004"/>
                </a:lnTo>
                <a:lnTo>
                  <a:pt x="0" y="895417"/>
                </a:lnTo>
                <a:lnTo>
                  <a:pt x="0" y="894552"/>
                </a:lnTo>
                <a:lnTo>
                  <a:pt x="0" y="893147"/>
                </a:lnTo>
                <a:lnTo>
                  <a:pt x="0" y="890440"/>
                </a:lnTo>
                <a:lnTo>
                  <a:pt x="0" y="888487"/>
                </a:lnTo>
                <a:lnTo>
                  <a:pt x="0" y="883990"/>
                </a:lnTo>
                <a:lnTo>
                  <a:pt x="0" y="882037"/>
                </a:lnTo>
                <a:lnTo>
                  <a:pt x="0" y="880631"/>
                </a:lnTo>
                <a:lnTo>
                  <a:pt x="0" y="877925"/>
                </a:lnTo>
                <a:lnTo>
                  <a:pt x="0" y="877060"/>
                </a:lnTo>
                <a:lnTo>
                  <a:pt x="0" y="876361"/>
                </a:lnTo>
                <a:lnTo>
                  <a:pt x="0" y="875664"/>
                </a:lnTo>
                <a:lnTo>
                  <a:pt x="0" y="874473"/>
                </a:lnTo>
                <a:lnTo>
                  <a:pt x="0" y="872790"/>
                </a:lnTo>
                <a:lnTo>
                  <a:pt x="0" y="871394"/>
                </a:lnTo>
                <a:lnTo>
                  <a:pt x="0" y="870069"/>
                </a:lnTo>
                <a:lnTo>
                  <a:pt x="0" y="868116"/>
                </a:lnTo>
                <a:lnTo>
                  <a:pt x="0" y="866498"/>
                </a:lnTo>
                <a:lnTo>
                  <a:pt x="0" y="865799"/>
                </a:lnTo>
                <a:lnTo>
                  <a:pt x="0" y="865409"/>
                </a:lnTo>
                <a:lnTo>
                  <a:pt x="0" y="864545"/>
                </a:lnTo>
                <a:lnTo>
                  <a:pt x="0" y="863911"/>
                </a:lnTo>
                <a:lnTo>
                  <a:pt x="0" y="863846"/>
                </a:lnTo>
                <a:lnTo>
                  <a:pt x="0" y="862228"/>
                </a:lnTo>
                <a:lnTo>
                  <a:pt x="0" y="861958"/>
                </a:lnTo>
                <a:lnTo>
                  <a:pt x="0" y="861139"/>
                </a:lnTo>
                <a:lnTo>
                  <a:pt x="0" y="860275"/>
                </a:lnTo>
                <a:lnTo>
                  <a:pt x="0" y="858869"/>
                </a:lnTo>
                <a:lnTo>
                  <a:pt x="0" y="856981"/>
                </a:lnTo>
                <a:lnTo>
                  <a:pt x="0" y="853902"/>
                </a:lnTo>
                <a:lnTo>
                  <a:pt x="0" y="852711"/>
                </a:lnTo>
                <a:lnTo>
                  <a:pt x="0" y="848307"/>
                </a:lnTo>
                <a:lnTo>
                  <a:pt x="0" y="846419"/>
                </a:lnTo>
                <a:lnTo>
                  <a:pt x="0" y="846354"/>
                </a:lnTo>
                <a:lnTo>
                  <a:pt x="0" y="844466"/>
                </a:lnTo>
                <a:lnTo>
                  <a:pt x="0" y="843647"/>
                </a:lnTo>
                <a:lnTo>
                  <a:pt x="0" y="842149"/>
                </a:lnTo>
                <a:lnTo>
                  <a:pt x="0" y="840196"/>
                </a:lnTo>
                <a:lnTo>
                  <a:pt x="0" y="832340"/>
                </a:lnTo>
                <a:lnTo>
                  <a:pt x="0" y="829633"/>
                </a:lnTo>
                <a:lnTo>
                  <a:pt x="0" y="828769"/>
                </a:lnTo>
                <a:lnTo>
                  <a:pt x="0" y="827680"/>
                </a:lnTo>
                <a:lnTo>
                  <a:pt x="0" y="817118"/>
                </a:lnTo>
                <a:lnTo>
                  <a:pt x="0" y="815196"/>
                </a:lnTo>
                <a:lnTo>
                  <a:pt x="0" y="814848"/>
                </a:lnTo>
                <a:lnTo>
                  <a:pt x="0" y="812141"/>
                </a:lnTo>
                <a:lnTo>
                  <a:pt x="0" y="810578"/>
                </a:lnTo>
                <a:lnTo>
                  <a:pt x="0" y="810188"/>
                </a:lnTo>
                <a:lnTo>
                  <a:pt x="0" y="808690"/>
                </a:lnTo>
                <a:lnTo>
                  <a:pt x="0" y="807871"/>
                </a:lnTo>
                <a:lnTo>
                  <a:pt x="0" y="805918"/>
                </a:lnTo>
                <a:lnTo>
                  <a:pt x="0" y="804634"/>
                </a:lnTo>
                <a:lnTo>
                  <a:pt x="0" y="802681"/>
                </a:lnTo>
                <a:lnTo>
                  <a:pt x="0" y="799626"/>
                </a:lnTo>
                <a:lnTo>
                  <a:pt x="0" y="795356"/>
                </a:lnTo>
                <a:lnTo>
                  <a:pt x="0" y="774412"/>
                </a:lnTo>
                <a:lnTo>
                  <a:pt x="0" y="773063"/>
                </a:lnTo>
                <a:lnTo>
                  <a:pt x="0" y="771175"/>
                </a:lnTo>
                <a:lnTo>
                  <a:pt x="0" y="770356"/>
                </a:lnTo>
                <a:lnTo>
                  <a:pt x="0" y="768403"/>
                </a:lnTo>
                <a:lnTo>
                  <a:pt x="0" y="766905"/>
                </a:lnTo>
                <a:lnTo>
                  <a:pt x="0" y="763850"/>
                </a:lnTo>
                <a:lnTo>
                  <a:pt x="0" y="761897"/>
                </a:lnTo>
                <a:lnTo>
                  <a:pt x="0" y="757841"/>
                </a:lnTo>
                <a:lnTo>
                  <a:pt x="0" y="752984"/>
                </a:lnTo>
                <a:lnTo>
                  <a:pt x="0" y="750277"/>
                </a:lnTo>
                <a:lnTo>
                  <a:pt x="0" y="749413"/>
                </a:lnTo>
                <a:lnTo>
                  <a:pt x="0" y="748324"/>
                </a:lnTo>
                <a:lnTo>
                  <a:pt x="0" y="737762"/>
                </a:lnTo>
                <a:lnTo>
                  <a:pt x="0" y="736897"/>
                </a:lnTo>
                <a:lnTo>
                  <a:pt x="0" y="732627"/>
                </a:lnTo>
                <a:lnTo>
                  <a:pt x="0" y="726335"/>
                </a:lnTo>
                <a:lnTo>
                  <a:pt x="0" y="724382"/>
                </a:lnTo>
                <a:lnTo>
                  <a:pt x="0" y="722065"/>
                </a:lnTo>
                <a:lnTo>
                  <a:pt x="0" y="720112"/>
                </a:lnTo>
                <a:lnTo>
                  <a:pt x="0" y="718706"/>
                </a:lnTo>
                <a:lnTo>
                  <a:pt x="0" y="716818"/>
                </a:lnTo>
                <a:lnTo>
                  <a:pt x="0" y="715135"/>
                </a:lnTo>
                <a:lnTo>
                  <a:pt x="0" y="713739"/>
                </a:lnTo>
                <a:lnTo>
                  <a:pt x="0" y="712548"/>
                </a:lnTo>
                <a:lnTo>
                  <a:pt x="0" y="708144"/>
                </a:lnTo>
                <a:lnTo>
                  <a:pt x="0" y="706256"/>
                </a:lnTo>
                <a:lnTo>
                  <a:pt x="0" y="706191"/>
                </a:lnTo>
                <a:lnTo>
                  <a:pt x="0" y="704573"/>
                </a:lnTo>
                <a:lnTo>
                  <a:pt x="0" y="704303"/>
                </a:lnTo>
                <a:lnTo>
                  <a:pt x="0" y="703484"/>
                </a:lnTo>
                <a:lnTo>
                  <a:pt x="0" y="702620"/>
                </a:lnTo>
                <a:lnTo>
                  <a:pt x="0" y="701986"/>
                </a:lnTo>
                <a:lnTo>
                  <a:pt x="0" y="700033"/>
                </a:lnTo>
                <a:lnTo>
                  <a:pt x="0" y="695056"/>
                </a:lnTo>
                <a:lnTo>
                  <a:pt x="0" y="688606"/>
                </a:lnTo>
                <a:lnTo>
                  <a:pt x="0" y="684494"/>
                </a:lnTo>
                <a:lnTo>
                  <a:pt x="0" y="682541"/>
                </a:lnTo>
                <a:lnTo>
                  <a:pt x="0" y="674685"/>
                </a:lnTo>
                <a:lnTo>
                  <a:pt x="0" y="671978"/>
                </a:lnTo>
                <a:lnTo>
                  <a:pt x="0" y="671114"/>
                </a:lnTo>
                <a:lnTo>
                  <a:pt x="0" y="670415"/>
                </a:lnTo>
                <a:lnTo>
                  <a:pt x="0" y="670025"/>
                </a:lnTo>
                <a:lnTo>
                  <a:pt x="0" y="668527"/>
                </a:lnTo>
                <a:lnTo>
                  <a:pt x="0" y="667708"/>
                </a:lnTo>
                <a:lnTo>
                  <a:pt x="0" y="666844"/>
                </a:lnTo>
                <a:lnTo>
                  <a:pt x="0" y="665755"/>
                </a:lnTo>
                <a:lnTo>
                  <a:pt x="0" y="659463"/>
                </a:lnTo>
                <a:lnTo>
                  <a:pt x="0" y="655193"/>
                </a:lnTo>
                <a:lnTo>
                  <a:pt x="0" y="652923"/>
                </a:lnTo>
                <a:lnTo>
                  <a:pt x="0" y="651035"/>
                </a:lnTo>
                <a:lnTo>
                  <a:pt x="0" y="650216"/>
                </a:lnTo>
                <a:lnTo>
                  <a:pt x="0" y="648263"/>
                </a:lnTo>
                <a:lnTo>
                  <a:pt x="0" y="646765"/>
                </a:lnTo>
                <a:lnTo>
                  <a:pt x="0" y="637701"/>
                </a:lnTo>
                <a:lnTo>
                  <a:pt x="0" y="634249"/>
                </a:lnTo>
                <a:lnTo>
                  <a:pt x="0" y="623687"/>
                </a:lnTo>
                <a:lnTo>
                  <a:pt x="0" y="621734"/>
                </a:lnTo>
                <a:lnTo>
                  <a:pt x="0" y="616757"/>
                </a:lnTo>
                <a:lnTo>
                  <a:pt x="0" y="612487"/>
                </a:lnTo>
                <a:lnTo>
                  <a:pt x="0" y="609250"/>
                </a:lnTo>
                <a:lnTo>
                  <a:pt x="0" y="606195"/>
                </a:lnTo>
                <a:lnTo>
                  <a:pt x="0" y="604242"/>
                </a:lnTo>
                <a:lnTo>
                  <a:pt x="0" y="601925"/>
                </a:lnTo>
                <a:lnTo>
                  <a:pt x="0" y="599972"/>
                </a:lnTo>
                <a:lnTo>
                  <a:pt x="0" y="574972"/>
                </a:lnTo>
                <a:lnTo>
                  <a:pt x="0" y="568466"/>
                </a:lnTo>
                <a:lnTo>
                  <a:pt x="0" y="564410"/>
                </a:lnTo>
                <a:lnTo>
                  <a:pt x="0" y="562457"/>
                </a:lnTo>
                <a:lnTo>
                  <a:pt x="0" y="554893"/>
                </a:lnTo>
                <a:lnTo>
                  <a:pt x="0" y="544331"/>
                </a:lnTo>
                <a:lnTo>
                  <a:pt x="0" y="542378"/>
                </a:lnTo>
                <a:lnTo>
                  <a:pt x="0" y="530951"/>
                </a:lnTo>
                <a:lnTo>
                  <a:pt x="0" y="526681"/>
                </a:lnTo>
                <a:lnTo>
                  <a:pt x="0" y="512760"/>
                </a:lnTo>
                <a:lnTo>
                  <a:pt x="0" y="510872"/>
                </a:lnTo>
                <a:lnTo>
                  <a:pt x="0" y="510053"/>
                </a:lnTo>
                <a:lnTo>
                  <a:pt x="0" y="509189"/>
                </a:lnTo>
                <a:lnTo>
                  <a:pt x="0" y="508100"/>
                </a:lnTo>
                <a:lnTo>
                  <a:pt x="0" y="506602"/>
                </a:lnTo>
                <a:lnTo>
                  <a:pt x="0" y="497538"/>
                </a:lnTo>
                <a:lnTo>
                  <a:pt x="0" y="489110"/>
                </a:lnTo>
                <a:lnTo>
                  <a:pt x="0" y="476594"/>
                </a:lnTo>
                <a:lnTo>
                  <a:pt x="0" y="472324"/>
                </a:lnTo>
                <a:lnTo>
                  <a:pt x="0" y="466032"/>
                </a:lnTo>
                <a:lnTo>
                  <a:pt x="0" y="464079"/>
                </a:lnTo>
                <a:lnTo>
                  <a:pt x="0" y="461762"/>
                </a:lnTo>
                <a:lnTo>
                  <a:pt x="0" y="459809"/>
                </a:lnTo>
                <a:lnTo>
                  <a:pt x="0" y="454832"/>
                </a:lnTo>
                <a:lnTo>
                  <a:pt x="0" y="444270"/>
                </a:lnTo>
                <a:lnTo>
                  <a:pt x="0" y="442317"/>
                </a:lnTo>
                <a:lnTo>
                  <a:pt x="0" y="428303"/>
                </a:lnTo>
                <a:lnTo>
                  <a:pt x="0" y="410811"/>
                </a:lnTo>
                <a:lnTo>
                  <a:pt x="0" y="406541"/>
                </a:lnTo>
                <a:lnTo>
                  <a:pt x="0" y="369026"/>
                </a:lnTo>
                <a:lnTo>
                  <a:pt x="0" y="348947"/>
                </a:lnTo>
                <a:lnTo>
                  <a:pt x="0" y="314669"/>
                </a:lnTo>
                <a:lnTo>
                  <a:pt x="0" y="304107"/>
                </a:lnTo>
                <a:lnTo>
                  <a:pt x="0" y="302154"/>
                </a:lnTo>
                <a:lnTo>
                  <a:pt x="0" y="270648"/>
                </a:lnTo>
                <a:lnTo>
                  <a:pt x="0" y="266378"/>
                </a:lnTo>
                <a:lnTo>
                  <a:pt x="0" y="248886"/>
                </a:lnTo>
                <a:lnTo>
                  <a:pt x="0" y="108723"/>
                </a:lnTo>
                <a:cubicBezTo>
                  <a:pt x="0" y="48677"/>
                  <a:pt x="48677" y="0"/>
                  <a:pt x="108723" y="0"/>
                </a:cubicBezTo>
                <a:lnTo>
                  <a:pt x="3145677" y="0"/>
                </a:lnTo>
                <a:cubicBezTo>
                  <a:pt x="3205723" y="0"/>
                  <a:pt x="3254400" y="48677"/>
                  <a:pt x="3254400" y="108723"/>
                </a:cubicBezTo>
                <a:lnTo>
                  <a:pt x="3254400" y="248886"/>
                </a:lnTo>
                <a:lnTo>
                  <a:pt x="3254400" y="266378"/>
                </a:lnTo>
                <a:lnTo>
                  <a:pt x="3254400" y="270648"/>
                </a:lnTo>
                <a:lnTo>
                  <a:pt x="3254400" y="302154"/>
                </a:lnTo>
                <a:lnTo>
                  <a:pt x="3254400" y="304107"/>
                </a:lnTo>
                <a:lnTo>
                  <a:pt x="3254400" y="314669"/>
                </a:lnTo>
                <a:lnTo>
                  <a:pt x="3254400" y="348947"/>
                </a:lnTo>
                <a:lnTo>
                  <a:pt x="3254400" y="369026"/>
                </a:lnTo>
                <a:lnTo>
                  <a:pt x="3254400" y="406541"/>
                </a:lnTo>
                <a:lnTo>
                  <a:pt x="3254400" y="410811"/>
                </a:lnTo>
                <a:lnTo>
                  <a:pt x="3254400" y="428303"/>
                </a:lnTo>
                <a:lnTo>
                  <a:pt x="3254400" y="442317"/>
                </a:lnTo>
                <a:lnTo>
                  <a:pt x="3254400" y="444270"/>
                </a:lnTo>
                <a:lnTo>
                  <a:pt x="3254400" y="454832"/>
                </a:lnTo>
                <a:lnTo>
                  <a:pt x="3254400" y="459809"/>
                </a:lnTo>
                <a:lnTo>
                  <a:pt x="3254400" y="461762"/>
                </a:lnTo>
                <a:lnTo>
                  <a:pt x="3254400" y="464079"/>
                </a:lnTo>
                <a:lnTo>
                  <a:pt x="3254400" y="466032"/>
                </a:lnTo>
                <a:lnTo>
                  <a:pt x="3254400" y="472324"/>
                </a:lnTo>
                <a:lnTo>
                  <a:pt x="3254400" y="476594"/>
                </a:lnTo>
                <a:lnTo>
                  <a:pt x="3254400" y="489110"/>
                </a:lnTo>
                <a:lnTo>
                  <a:pt x="3254400" y="497538"/>
                </a:lnTo>
                <a:lnTo>
                  <a:pt x="3254400" y="506602"/>
                </a:lnTo>
                <a:lnTo>
                  <a:pt x="3254400" y="508100"/>
                </a:lnTo>
                <a:lnTo>
                  <a:pt x="3254400" y="509189"/>
                </a:lnTo>
                <a:lnTo>
                  <a:pt x="3254400" y="510053"/>
                </a:lnTo>
                <a:lnTo>
                  <a:pt x="3254400" y="510872"/>
                </a:lnTo>
                <a:lnTo>
                  <a:pt x="3254400" y="512760"/>
                </a:lnTo>
                <a:lnTo>
                  <a:pt x="3254400" y="526681"/>
                </a:lnTo>
                <a:lnTo>
                  <a:pt x="3254400" y="530951"/>
                </a:lnTo>
                <a:lnTo>
                  <a:pt x="3254400" y="542378"/>
                </a:lnTo>
                <a:lnTo>
                  <a:pt x="3254400" y="544331"/>
                </a:lnTo>
                <a:lnTo>
                  <a:pt x="3254400" y="554893"/>
                </a:lnTo>
                <a:lnTo>
                  <a:pt x="3254400" y="562457"/>
                </a:lnTo>
                <a:lnTo>
                  <a:pt x="3254400" y="564410"/>
                </a:lnTo>
                <a:lnTo>
                  <a:pt x="3254400" y="568466"/>
                </a:lnTo>
                <a:lnTo>
                  <a:pt x="3254400" y="574972"/>
                </a:lnTo>
                <a:lnTo>
                  <a:pt x="3254400" y="599972"/>
                </a:lnTo>
                <a:lnTo>
                  <a:pt x="3254400" y="601925"/>
                </a:lnTo>
                <a:lnTo>
                  <a:pt x="3254400" y="604242"/>
                </a:lnTo>
                <a:lnTo>
                  <a:pt x="3254400" y="606195"/>
                </a:lnTo>
                <a:lnTo>
                  <a:pt x="3254400" y="609250"/>
                </a:lnTo>
                <a:lnTo>
                  <a:pt x="3254400" y="612487"/>
                </a:lnTo>
                <a:lnTo>
                  <a:pt x="3254400" y="616757"/>
                </a:lnTo>
                <a:lnTo>
                  <a:pt x="3254400" y="621734"/>
                </a:lnTo>
                <a:lnTo>
                  <a:pt x="3254400" y="623687"/>
                </a:lnTo>
                <a:lnTo>
                  <a:pt x="3254400" y="634249"/>
                </a:lnTo>
                <a:lnTo>
                  <a:pt x="3254400" y="637701"/>
                </a:lnTo>
                <a:lnTo>
                  <a:pt x="3254400" y="646765"/>
                </a:lnTo>
                <a:lnTo>
                  <a:pt x="3254400" y="648263"/>
                </a:lnTo>
                <a:lnTo>
                  <a:pt x="3254400" y="650216"/>
                </a:lnTo>
                <a:lnTo>
                  <a:pt x="3254400" y="651035"/>
                </a:lnTo>
                <a:lnTo>
                  <a:pt x="3254400" y="652923"/>
                </a:lnTo>
                <a:lnTo>
                  <a:pt x="3254400" y="655193"/>
                </a:lnTo>
                <a:lnTo>
                  <a:pt x="3254400" y="659463"/>
                </a:lnTo>
                <a:lnTo>
                  <a:pt x="3254400" y="665755"/>
                </a:lnTo>
                <a:lnTo>
                  <a:pt x="3254400" y="666844"/>
                </a:lnTo>
                <a:lnTo>
                  <a:pt x="3254400" y="667708"/>
                </a:lnTo>
                <a:lnTo>
                  <a:pt x="3254400" y="668527"/>
                </a:lnTo>
                <a:lnTo>
                  <a:pt x="3254400" y="670025"/>
                </a:lnTo>
                <a:lnTo>
                  <a:pt x="3254400" y="670415"/>
                </a:lnTo>
                <a:lnTo>
                  <a:pt x="3254400" y="671114"/>
                </a:lnTo>
                <a:lnTo>
                  <a:pt x="3254400" y="671978"/>
                </a:lnTo>
                <a:lnTo>
                  <a:pt x="3254400" y="674685"/>
                </a:lnTo>
                <a:lnTo>
                  <a:pt x="3254400" y="682541"/>
                </a:lnTo>
                <a:lnTo>
                  <a:pt x="3254400" y="684494"/>
                </a:lnTo>
                <a:lnTo>
                  <a:pt x="3254400" y="688606"/>
                </a:lnTo>
                <a:lnTo>
                  <a:pt x="3254400" y="695056"/>
                </a:lnTo>
                <a:lnTo>
                  <a:pt x="3254400" y="700033"/>
                </a:lnTo>
                <a:lnTo>
                  <a:pt x="3254400" y="701986"/>
                </a:lnTo>
                <a:lnTo>
                  <a:pt x="3254400" y="702620"/>
                </a:lnTo>
                <a:lnTo>
                  <a:pt x="3254400" y="703484"/>
                </a:lnTo>
                <a:lnTo>
                  <a:pt x="3254400" y="704303"/>
                </a:lnTo>
                <a:lnTo>
                  <a:pt x="3254400" y="704573"/>
                </a:lnTo>
                <a:lnTo>
                  <a:pt x="3254400" y="706191"/>
                </a:lnTo>
                <a:lnTo>
                  <a:pt x="3254400" y="706256"/>
                </a:lnTo>
                <a:lnTo>
                  <a:pt x="3254400" y="708144"/>
                </a:lnTo>
                <a:lnTo>
                  <a:pt x="3254400" y="712548"/>
                </a:lnTo>
                <a:lnTo>
                  <a:pt x="3254400" y="713739"/>
                </a:lnTo>
                <a:lnTo>
                  <a:pt x="3254400" y="715135"/>
                </a:lnTo>
                <a:lnTo>
                  <a:pt x="3254400" y="716818"/>
                </a:lnTo>
                <a:lnTo>
                  <a:pt x="3254400" y="718706"/>
                </a:lnTo>
                <a:lnTo>
                  <a:pt x="3254400" y="720112"/>
                </a:lnTo>
                <a:lnTo>
                  <a:pt x="3254400" y="722065"/>
                </a:lnTo>
                <a:lnTo>
                  <a:pt x="3254400" y="724382"/>
                </a:lnTo>
                <a:lnTo>
                  <a:pt x="3254400" y="726335"/>
                </a:lnTo>
                <a:lnTo>
                  <a:pt x="3254400" y="732627"/>
                </a:lnTo>
                <a:lnTo>
                  <a:pt x="3254400" y="736897"/>
                </a:lnTo>
                <a:lnTo>
                  <a:pt x="3254400" y="737762"/>
                </a:lnTo>
                <a:lnTo>
                  <a:pt x="3254400" y="748324"/>
                </a:lnTo>
                <a:lnTo>
                  <a:pt x="3254400" y="749413"/>
                </a:lnTo>
                <a:lnTo>
                  <a:pt x="3254400" y="750277"/>
                </a:lnTo>
                <a:lnTo>
                  <a:pt x="3254400" y="752984"/>
                </a:lnTo>
                <a:lnTo>
                  <a:pt x="3254400" y="757841"/>
                </a:lnTo>
                <a:lnTo>
                  <a:pt x="3254400" y="761897"/>
                </a:lnTo>
                <a:lnTo>
                  <a:pt x="3254400" y="763850"/>
                </a:lnTo>
                <a:lnTo>
                  <a:pt x="3254400" y="766905"/>
                </a:lnTo>
                <a:lnTo>
                  <a:pt x="3254400" y="768403"/>
                </a:lnTo>
                <a:lnTo>
                  <a:pt x="3254400" y="770356"/>
                </a:lnTo>
                <a:lnTo>
                  <a:pt x="3254400" y="771175"/>
                </a:lnTo>
                <a:lnTo>
                  <a:pt x="3254400" y="773063"/>
                </a:lnTo>
                <a:lnTo>
                  <a:pt x="3254400" y="774412"/>
                </a:lnTo>
                <a:lnTo>
                  <a:pt x="3254400" y="795356"/>
                </a:lnTo>
                <a:lnTo>
                  <a:pt x="3254400" y="799626"/>
                </a:lnTo>
                <a:lnTo>
                  <a:pt x="3254400" y="802681"/>
                </a:lnTo>
                <a:lnTo>
                  <a:pt x="3254400" y="804634"/>
                </a:lnTo>
                <a:lnTo>
                  <a:pt x="3254400" y="805918"/>
                </a:lnTo>
                <a:lnTo>
                  <a:pt x="3254400" y="807871"/>
                </a:lnTo>
                <a:lnTo>
                  <a:pt x="3254400" y="808690"/>
                </a:lnTo>
                <a:lnTo>
                  <a:pt x="3254400" y="810188"/>
                </a:lnTo>
                <a:lnTo>
                  <a:pt x="3254400" y="810578"/>
                </a:lnTo>
                <a:lnTo>
                  <a:pt x="3254400" y="812141"/>
                </a:lnTo>
                <a:lnTo>
                  <a:pt x="3254400" y="814848"/>
                </a:lnTo>
                <a:lnTo>
                  <a:pt x="3254400" y="815196"/>
                </a:lnTo>
                <a:lnTo>
                  <a:pt x="3254400" y="817118"/>
                </a:lnTo>
                <a:lnTo>
                  <a:pt x="3254400" y="827680"/>
                </a:lnTo>
                <a:lnTo>
                  <a:pt x="3254400" y="828769"/>
                </a:lnTo>
                <a:lnTo>
                  <a:pt x="3254400" y="829633"/>
                </a:lnTo>
                <a:lnTo>
                  <a:pt x="3254400" y="832340"/>
                </a:lnTo>
                <a:lnTo>
                  <a:pt x="3254400" y="840196"/>
                </a:lnTo>
                <a:lnTo>
                  <a:pt x="3254400" y="842149"/>
                </a:lnTo>
                <a:lnTo>
                  <a:pt x="3254400" y="843647"/>
                </a:lnTo>
                <a:lnTo>
                  <a:pt x="3254400" y="844466"/>
                </a:lnTo>
                <a:lnTo>
                  <a:pt x="3254400" y="846354"/>
                </a:lnTo>
                <a:lnTo>
                  <a:pt x="3254400" y="846419"/>
                </a:lnTo>
                <a:lnTo>
                  <a:pt x="3254400" y="848307"/>
                </a:lnTo>
                <a:lnTo>
                  <a:pt x="3254400" y="852711"/>
                </a:lnTo>
                <a:lnTo>
                  <a:pt x="3254400" y="853902"/>
                </a:lnTo>
                <a:lnTo>
                  <a:pt x="3254400" y="856981"/>
                </a:lnTo>
                <a:lnTo>
                  <a:pt x="3254400" y="858869"/>
                </a:lnTo>
                <a:lnTo>
                  <a:pt x="3254400" y="860275"/>
                </a:lnTo>
                <a:lnTo>
                  <a:pt x="3254400" y="861139"/>
                </a:lnTo>
                <a:lnTo>
                  <a:pt x="3254400" y="861958"/>
                </a:lnTo>
                <a:lnTo>
                  <a:pt x="3254400" y="862228"/>
                </a:lnTo>
                <a:lnTo>
                  <a:pt x="3254400" y="863846"/>
                </a:lnTo>
                <a:lnTo>
                  <a:pt x="3254400" y="863911"/>
                </a:lnTo>
                <a:lnTo>
                  <a:pt x="3254400" y="864545"/>
                </a:lnTo>
                <a:lnTo>
                  <a:pt x="3254400" y="865409"/>
                </a:lnTo>
                <a:lnTo>
                  <a:pt x="3254400" y="865799"/>
                </a:lnTo>
                <a:lnTo>
                  <a:pt x="3254400" y="866498"/>
                </a:lnTo>
                <a:lnTo>
                  <a:pt x="3254400" y="868116"/>
                </a:lnTo>
                <a:lnTo>
                  <a:pt x="3254400" y="870069"/>
                </a:lnTo>
                <a:lnTo>
                  <a:pt x="3254400" y="871394"/>
                </a:lnTo>
                <a:lnTo>
                  <a:pt x="3254400" y="872790"/>
                </a:lnTo>
                <a:lnTo>
                  <a:pt x="3254400" y="874473"/>
                </a:lnTo>
                <a:lnTo>
                  <a:pt x="3254400" y="875664"/>
                </a:lnTo>
                <a:lnTo>
                  <a:pt x="3254400" y="876361"/>
                </a:lnTo>
                <a:lnTo>
                  <a:pt x="3254400" y="877060"/>
                </a:lnTo>
                <a:lnTo>
                  <a:pt x="3254400" y="877925"/>
                </a:lnTo>
                <a:lnTo>
                  <a:pt x="3254400" y="880631"/>
                </a:lnTo>
                <a:lnTo>
                  <a:pt x="3254400" y="882037"/>
                </a:lnTo>
                <a:lnTo>
                  <a:pt x="3254400" y="883990"/>
                </a:lnTo>
                <a:lnTo>
                  <a:pt x="3254400" y="888487"/>
                </a:lnTo>
                <a:lnTo>
                  <a:pt x="3254400" y="890440"/>
                </a:lnTo>
                <a:lnTo>
                  <a:pt x="3254400" y="893147"/>
                </a:lnTo>
                <a:lnTo>
                  <a:pt x="3254400" y="894552"/>
                </a:lnTo>
                <a:lnTo>
                  <a:pt x="3254400" y="895417"/>
                </a:lnTo>
                <a:lnTo>
                  <a:pt x="3254400" y="898004"/>
                </a:lnTo>
                <a:lnTo>
                  <a:pt x="3254400" y="899687"/>
                </a:lnTo>
                <a:lnTo>
                  <a:pt x="3254400" y="901575"/>
                </a:lnTo>
                <a:lnTo>
                  <a:pt x="3254400" y="905979"/>
                </a:lnTo>
                <a:lnTo>
                  <a:pt x="3254400" y="907068"/>
                </a:lnTo>
                <a:lnTo>
                  <a:pt x="3254400" y="907170"/>
                </a:lnTo>
                <a:lnTo>
                  <a:pt x="3254400" y="907932"/>
                </a:lnTo>
                <a:lnTo>
                  <a:pt x="3254400" y="908566"/>
                </a:lnTo>
                <a:lnTo>
                  <a:pt x="3254400" y="909123"/>
                </a:lnTo>
                <a:lnTo>
                  <a:pt x="3254400" y="910249"/>
                </a:lnTo>
                <a:lnTo>
                  <a:pt x="3254400" y="910519"/>
                </a:lnTo>
                <a:lnTo>
                  <a:pt x="3254400" y="910639"/>
                </a:lnTo>
                <a:lnTo>
                  <a:pt x="3254400" y="911338"/>
                </a:lnTo>
                <a:lnTo>
                  <a:pt x="3254400" y="912137"/>
                </a:lnTo>
                <a:lnTo>
                  <a:pt x="3254400" y="912202"/>
                </a:lnTo>
                <a:lnTo>
                  <a:pt x="3254400" y="913226"/>
                </a:lnTo>
                <a:lnTo>
                  <a:pt x="3254400" y="914090"/>
                </a:lnTo>
                <a:lnTo>
                  <a:pt x="3254400" y="914909"/>
                </a:lnTo>
                <a:lnTo>
                  <a:pt x="3254400" y="915496"/>
                </a:lnTo>
                <a:lnTo>
                  <a:pt x="3254400" y="919685"/>
                </a:lnTo>
                <a:lnTo>
                  <a:pt x="3254400" y="919766"/>
                </a:lnTo>
                <a:lnTo>
                  <a:pt x="3254400" y="926058"/>
                </a:lnTo>
                <a:lnTo>
                  <a:pt x="3254400" y="928011"/>
                </a:lnTo>
                <a:lnTo>
                  <a:pt x="3254400" y="928830"/>
                </a:lnTo>
                <a:lnTo>
                  <a:pt x="3254400" y="930328"/>
                </a:lnTo>
                <a:lnTo>
                  <a:pt x="3254400" y="930718"/>
                </a:lnTo>
                <a:lnTo>
                  <a:pt x="3254400" y="932281"/>
                </a:lnTo>
                <a:lnTo>
                  <a:pt x="3254400" y="934988"/>
                </a:lnTo>
                <a:lnTo>
                  <a:pt x="3254400" y="942844"/>
                </a:lnTo>
                <a:lnTo>
                  <a:pt x="3254400" y="943708"/>
                </a:lnTo>
                <a:lnTo>
                  <a:pt x="3254400" y="944797"/>
                </a:lnTo>
                <a:lnTo>
                  <a:pt x="3254400" y="946415"/>
                </a:lnTo>
                <a:lnTo>
                  <a:pt x="3254400" y="948368"/>
                </a:lnTo>
                <a:lnTo>
                  <a:pt x="3254400" y="953963"/>
                </a:lnTo>
                <a:lnTo>
                  <a:pt x="3254400" y="955359"/>
                </a:lnTo>
                <a:lnTo>
                  <a:pt x="3254400" y="957281"/>
                </a:lnTo>
                <a:lnTo>
                  <a:pt x="3254400" y="958930"/>
                </a:lnTo>
                <a:lnTo>
                  <a:pt x="3254400" y="960336"/>
                </a:lnTo>
                <a:lnTo>
                  <a:pt x="3254400" y="962289"/>
                </a:lnTo>
                <a:lnTo>
                  <a:pt x="3254400" y="963787"/>
                </a:lnTo>
                <a:lnTo>
                  <a:pt x="3254400" y="964606"/>
                </a:lnTo>
                <a:lnTo>
                  <a:pt x="3254400" y="966494"/>
                </a:lnTo>
                <a:lnTo>
                  <a:pt x="3254400" y="966559"/>
                </a:lnTo>
                <a:lnTo>
                  <a:pt x="3254400" y="967843"/>
                </a:lnTo>
                <a:lnTo>
                  <a:pt x="3254400" y="968447"/>
                </a:lnTo>
                <a:lnTo>
                  <a:pt x="3254400" y="969796"/>
                </a:lnTo>
                <a:lnTo>
                  <a:pt x="3254400" y="972503"/>
                </a:lnTo>
                <a:lnTo>
                  <a:pt x="3254400" y="972851"/>
                </a:lnTo>
                <a:lnTo>
                  <a:pt x="3254400" y="973500"/>
                </a:lnTo>
                <a:lnTo>
                  <a:pt x="3254400" y="974042"/>
                </a:lnTo>
                <a:lnTo>
                  <a:pt x="3254400" y="977121"/>
                </a:lnTo>
                <a:lnTo>
                  <a:pt x="3254400" y="979009"/>
                </a:lnTo>
                <a:lnTo>
                  <a:pt x="3254400" y="998065"/>
                </a:lnTo>
                <a:lnTo>
                  <a:pt x="3254400" y="1001302"/>
                </a:lnTo>
                <a:lnTo>
                  <a:pt x="3254400" y="1002121"/>
                </a:lnTo>
                <a:lnTo>
                  <a:pt x="3254400" y="1004009"/>
                </a:lnTo>
                <a:lnTo>
                  <a:pt x="3254400" y="1004074"/>
                </a:lnTo>
                <a:lnTo>
                  <a:pt x="3254400" y="1005572"/>
                </a:lnTo>
                <a:lnTo>
                  <a:pt x="3254400" y="1005962"/>
                </a:lnTo>
                <a:lnTo>
                  <a:pt x="3254400" y="1008279"/>
                </a:lnTo>
                <a:lnTo>
                  <a:pt x="3254400" y="1008627"/>
                </a:lnTo>
                <a:lnTo>
                  <a:pt x="3254400" y="1010232"/>
                </a:lnTo>
                <a:lnTo>
                  <a:pt x="3254400" y="1010580"/>
                </a:lnTo>
                <a:lnTo>
                  <a:pt x="3254400" y="1011557"/>
                </a:lnTo>
                <a:lnTo>
                  <a:pt x="3254400" y="1013287"/>
                </a:lnTo>
                <a:lnTo>
                  <a:pt x="3254400" y="1014636"/>
                </a:lnTo>
                <a:lnTo>
                  <a:pt x="3254400" y="1015827"/>
                </a:lnTo>
                <a:lnTo>
                  <a:pt x="3254400" y="1016524"/>
                </a:lnTo>
                <a:lnTo>
                  <a:pt x="3254400" y="1020794"/>
                </a:lnTo>
                <a:lnTo>
                  <a:pt x="3254400" y="1022200"/>
                </a:lnTo>
                <a:lnTo>
                  <a:pt x="3254400" y="1023064"/>
                </a:lnTo>
                <a:lnTo>
                  <a:pt x="3254400" y="1024153"/>
                </a:lnTo>
                <a:lnTo>
                  <a:pt x="3254400" y="1025771"/>
                </a:lnTo>
                <a:lnTo>
                  <a:pt x="3254400" y="1027724"/>
                </a:lnTo>
                <a:lnTo>
                  <a:pt x="3254400" y="1033319"/>
                </a:lnTo>
                <a:lnTo>
                  <a:pt x="3254400" y="1034715"/>
                </a:lnTo>
                <a:lnTo>
                  <a:pt x="3254400" y="1035580"/>
                </a:lnTo>
                <a:lnTo>
                  <a:pt x="3254400" y="1038286"/>
                </a:lnTo>
                <a:lnTo>
                  <a:pt x="3254400" y="1039850"/>
                </a:lnTo>
                <a:lnTo>
                  <a:pt x="3254400" y="1041738"/>
                </a:lnTo>
                <a:lnTo>
                  <a:pt x="3254400" y="1046142"/>
                </a:lnTo>
                <a:lnTo>
                  <a:pt x="3254400" y="1047333"/>
                </a:lnTo>
                <a:lnTo>
                  <a:pt x="3254400" y="1048095"/>
                </a:lnTo>
                <a:lnTo>
                  <a:pt x="3254400" y="1049286"/>
                </a:lnTo>
                <a:lnTo>
                  <a:pt x="3254400" y="1050412"/>
                </a:lnTo>
                <a:lnTo>
                  <a:pt x="3254400" y="1050802"/>
                </a:lnTo>
                <a:lnTo>
                  <a:pt x="3254400" y="1052300"/>
                </a:lnTo>
                <a:lnTo>
                  <a:pt x="3254400" y="1052365"/>
                </a:lnTo>
                <a:lnTo>
                  <a:pt x="3254400" y="1054253"/>
                </a:lnTo>
                <a:lnTo>
                  <a:pt x="3254400" y="1055072"/>
                </a:lnTo>
                <a:lnTo>
                  <a:pt x="3254400" y="1055659"/>
                </a:lnTo>
                <a:lnTo>
                  <a:pt x="3254400" y="1057342"/>
                </a:lnTo>
                <a:lnTo>
                  <a:pt x="3254400" y="1059230"/>
                </a:lnTo>
                <a:lnTo>
                  <a:pt x="3254400" y="1059848"/>
                </a:lnTo>
                <a:lnTo>
                  <a:pt x="3254400" y="1059929"/>
                </a:lnTo>
                <a:lnTo>
                  <a:pt x="3254400" y="1063500"/>
                </a:lnTo>
                <a:lnTo>
                  <a:pt x="3254400" y="1064825"/>
                </a:lnTo>
                <a:lnTo>
                  <a:pt x="3254400" y="1066221"/>
                </a:lnTo>
                <a:lnTo>
                  <a:pt x="3254400" y="1066778"/>
                </a:lnTo>
                <a:lnTo>
                  <a:pt x="3254400" y="1067904"/>
                </a:lnTo>
                <a:lnTo>
                  <a:pt x="3254400" y="1068174"/>
                </a:lnTo>
                <a:lnTo>
                  <a:pt x="3254400" y="1068993"/>
                </a:lnTo>
                <a:lnTo>
                  <a:pt x="3254400" y="1069095"/>
                </a:lnTo>
                <a:lnTo>
                  <a:pt x="3254400" y="1069792"/>
                </a:lnTo>
                <a:lnTo>
                  <a:pt x="3254400" y="1069857"/>
                </a:lnTo>
                <a:lnTo>
                  <a:pt x="3254400" y="1070491"/>
                </a:lnTo>
                <a:lnTo>
                  <a:pt x="3254400" y="1070881"/>
                </a:lnTo>
                <a:lnTo>
                  <a:pt x="3254400" y="1071048"/>
                </a:lnTo>
                <a:lnTo>
                  <a:pt x="3254400" y="1071745"/>
                </a:lnTo>
                <a:lnTo>
                  <a:pt x="3254400" y="1072444"/>
                </a:lnTo>
                <a:lnTo>
                  <a:pt x="3254400" y="1072564"/>
                </a:lnTo>
                <a:lnTo>
                  <a:pt x="3254400" y="1074062"/>
                </a:lnTo>
                <a:lnTo>
                  <a:pt x="3254400" y="1075151"/>
                </a:lnTo>
                <a:lnTo>
                  <a:pt x="3254400" y="1076015"/>
                </a:lnTo>
                <a:lnTo>
                  <a:pt x="3254400" y="1077340"/>
                </a:lnTo>
                <a:lnTo>
                  <a:pt x="3254400" y="1077421"/>
                </a:lnTo>
                <a:lnTo>
                  <a:pt x="3254400" y="1081610"/>
                </a:lnTo>
                <a:lnTo>
                  <a:pt x="3254400" y="1083871"/>
                </a:lnTo>
                <a:lnTo>
                  <a:pt x="3254400" y="1086578"/>
                </a:lnTo>
                <a:lnTo>
                  <a:pt x="3254400" y="1087983"/>
                </a:lnTo>
                <a:lnTo>
                  <a:pt x="3254400" y="1088531"/>
                </a:lnTo>
                <a:lnTo>
                  <a:pt x="3254400" y="1089936"/>
                </a:lnTo>
                <a:lnTo>
                  <a:pt x="3254400" y="1092643"/>
                </a:lnTo>
                <a:lnTo>
                  <a:pt x="3254400" y="1094126"/>
                </a:lnTo>
                <a:lnTo>
                  <a:pt x="3254400" y="1099093"/>
                </a:lnTo>
                <a:lnTo>
                  <a:pt x="3254400" y="1100499"/>
                </a:lnTo>
                <a:lnTo>
                  <a:pt x="3254400" y="1101363"/>
                </a:lnTo>
                <a:lnTo>
                  <a:pt x="3254400" y="1102452"/>
                </a:lnTo>
                <a:lnTo>
                  <a:pt x="3254400" y="1102554"/>
                </a:lnTo>
                <a:lnTo>
                  <a:pt x="3254400" y="1103950"/>
                </a:lnTo>
                <a:lnTo>
                  <a:pt x="3254400" y="1104070"/>
                </a:lnTo>
                <a:lnTo>
                  <a:pt x="3254400" y="1104769"/>
                </a:lnTo>
                <a:lnTo>
                  <a:pt x="3254400" y="1105633"/>
                </a:lnTo>
                <a:lnTo>
                  <a:pt x="3254400" y="1106023"/>
                </a:lnTo>
                <a:lnTo>
                  <a:pt x="3254400" y="1106657"/>
                </a:lnTo>
                <a:lnTo>
                  <a:pt x="3254400" y="1106722"/>
                </a:lnTo>
                <a:lnTo>
                  <a:pt x="3254400" y="1107521"/>
                </a:lnTo>
                <a:lnTo>
                  <a:pt x="3254400" y="1108340"/>
                </a:lnTo>
                <a:lnTo>
                  <a:pt x="3254400" y="1108610"/>
                </a:lnTo>
                <a:lnTo>
                  <a:pt x="3254400" y="1110293"/>
                </a:lnTo>
                <a:lnTo>
                  <a:pt x="3254400" y="1111618"/>
                </a:lnTo>
                <a:lnTo>
                  <a:pt x="3254400" y="1113014"/>
                </a:lnTo>
                <a:lnTo>
                  <a:pt x="3254400" y="1113116"/>
                </a:lnTo>
                <a:lnTo>
                  <a:pt x="3254400" y="1113663"/>
                </a:lnTo>
                <a:lnTo>
                  <a:pt x="3254400" y="1114205"/>
                </a:lnTo>
                <a:lnTo>
                  <a:pt x="3254400" y="1115069"/>
                </a:lnTo>
                <a:lnTo>
                  <a:pt x="3254400" y="1115888"/>
                </a:lnTo>
                <a:lnTo>
                  <a:pt x="3254400" y="1116585"/>
                </a:lnTo>
                <a:lnTo>
                  <a:pt x="3254400" y="1117284"/>
                </a:lnTo>
                <a:lnTo>
                  <a:pt x="3254400" y="1117776"/>
                </a:lnTo>
                <a:lnTo>
                  <a:pt x="3254400" y="1119172"/>
                </a:lnTo>
                <a:lnTo>
                  <a:pt x="3254400" y="1120855"/>
                </a:lnTo>
                <a:lnTo>
                  <a:pt x="3254400" y="1121442"/>
                </a:lnTo>
                <a:lnTo>
                  <a:pt x="3254400" y="1122261"/>
                </a:lnTo>
                <a:lnTo>
                  <a:pt x="3254400" y="1124149"/>
                </a:lnTo>
                <a:lnTo>
                  <a:pt x="3254400" y="1124214"/>
                </a:lnTo>
                <a:lnTo>
                  <a:pt x="3254400" y="1125712"/>
                </a:lnTo>
                <a:lnTo>
                  <a:pt x="3254400" y="1126102"/>
                </a:lnTo>
                <a:lnTo>
                  <a:pt x="3254400" y="1128419"/>
                </a:lnTo>
                <a:lnTo>
                  <a:pt x="3254400" y="1130372"/>
                </a:lnTo>
                <a:lnTo>
                  <a:pt x="3254400" y="1131155"/>
                </a:lnTo>
                <a:lnTo>
                  <a:pt x="3254400" y="1131697"/>
                </a:lnTo>
                <a:lnTo>
                  <a:pt x="3254400" y="1134776"/>
                </a:lnTo>
                <a:lnTo>
                  <a:pt x="3254400" y="1135425"/>
                </a:lnTo>
                <a:lnTo>
                  <a:pt x="3254400" y="1135967"/>
                </a:lnTo>
                <a:lnTo>
                  <a:pt x="3254400" y="1136664"/>
                </a:lnTo>
                <a:lnTo>
                  <a:pt x="3254400" y="1138228"/>
                </a:lnTo>
                <a:lnTo>
                  <a:pt x="3254400" y="1140934"/>
                </a:lnTo>
                <a:lnTo>
                  <a:pt x="3254400" y="1141799"/>
                </a:lnTo>
                <a:lnTo>
                  <a:pt x="3254400" y="1147394"/>
                </a:lnTo>
                <a:lnTo>
                  <a:pt x="3254400" y="1148790"/>
                </a:lnTo>
                <a:lnTo>
                  <a:pt x="3254400" y="1149347"/>
                </a:lnTo>
                <a:lnTo>
                  <a:pt x="3254400" y="1150743"/>
                </a:lnTo>
                <a:lnTo>
                  <a:pt x="3254400" y="1152361"/>
                </a:lnTo>
                <a:lnTo>
                  <a:pt x="3254400" y="1153450"/>
                </a:lnTo>
                <a:lnTo>
                  <a:pt x="3254400" y="1154314"/>
                </a:lnTo>
                <a:lnTo>
                  <a:pt x="3254400" y="1155720"/>
                </a:lnTo>
                <a:lnTo>
                  <a:pt x="3254400" y="1159909"/>
                </a:lnTo>
                <a:lnTo>
                  <a:pt x="3254400" y="1159990"/>
                </a:lnTo>
                <a:lnTo>
                  <a:pt x="3254400" y="1161878"/>
                </a:lnTo>
                <a:lnTo>
                  <a:pt x="3254400" y="1163227"/>
                </a:lnTo>
                <a:lnTo>
                  <a:pt x="3254400" y="1165934"/>
                </a:lnTo>
                <a:lnTo>
                  <a:pt x="3254400" y="1166282"/>
                </a:lnTo>
                <a:lnTo>
                  <a:pt x="3254400" y="1167473"/>
                </a:lnTo>
                <a:lnTo>
                  <a:pt x="3254400" y="1167887"/>
                </a:lnTo>
                <a:lnTo>
                  <a:pt x="3254400" y="1168235"/>
                </a:lnTo>
                <a:lnTo>
                  <a:pt x="3254400" y="1168884"/>
                </a:lnTo>
                <a:lnTo>
                  <a:pt x="3254400" y="1169426"/>
                </a:lnTo>
                <a:lnTo>
                  <a:pt x="3254400" y="1170552"/>
                </a:lnTo>
                <a:lnTo>
                  <a:pt x="3254400" y="1170942"/>
                </a:lnTo>
                <a:close/>
              </a:path>
            </a:pathLst>
          </a:cu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Roboto Condensed" panose="02000000000000000000" pitchFamily="2" charset="0"/>
            </a:endParaRPr>
          </a:p>
        </p:txBody>
      </p:sp>
      <p:sp>
        <p:nvSpPr>
          <p:cNvPr id="487" name="Freeform 486">
            <a:extLst>
              <a:ext uri="{FF2B5EF4-FFF2-40B4-BE49-F238E27FC236}">
                <a16:creationId xmlns:a16="http://schemas.microsoft.com/office/drawing/2014/main" id="{455FBF89-F2CA-8DAB-3E61-6D60EF342941}"/>
              </a:ext>
            </a:extLst>
          </p:cNvPr>
          <p:cNvSpPr/>
          <p:nvPr/>
        </p:nvSpPr>
        <p:spPr>
          <a:xfrm>
            <a:off x="7077188" y="2026076"/>
            <a:ext cx="3255128" cy="1285292"/>
          </a:xfrm>
          <a:custGeom>
            <a:avLst/>
            <a:gdLst>
              <a:gd name="connsiteX0" fmla="*/ 0 w 3255128"/>
              <a:gd name="connsiteY0" fmla="*/ 0 h 1285292"/>
              <a:gd name="connsiteX1" fmla="*/ 3255128 w 3255128"/>
              <a:gd name="connsiteY1" fmla="*/ 0 h 1285292"/>
              <a:gd name="connsiteX2" fmla="*/ 3255128 w 3255128"/>
              <a:gd name="connsiteY2" fmla="*/ 5 h 1285292"/>
              <a:gd name="connsiteX3" fmla="*/ 3255128 w 3255128"/>
              <a:gd name="connsiteY3" fmla="*/ 51 h 1285292"/>
              <a:gd name="connsiteX4" fmla="*/ 3255128 w 3255128"/>
              <a:gd name="connsiteY4" fmla="*/ 62 h 1285292"/>
              <a:gd name="connsiteX5" fmla="*/ 3255128 w 3255128"/>
              <a:gd name="connsiteY5" fmla="*/ 123 h 1285292"/>
              <a:gd name="connsiteX6" fmla="*/ 3255128 w 3255128"/>
              <a:gd name="connsiteY6" fmla="*/ 164 h 1285292"/>
              <a:gd name="connsiteX7" fmla="*/ 3255128 w 3255128"/>
              <a:gd name="connsiteY7" fmla="*/ 223 h 1285292"/>
              <a:gd name="connsiteX8" fmla="*/ 3255128 w 3255128"/>
              <a:gd name="connsiteY8" fmla="*/ 310 h 1285292"/>
              <a:gd name="connsiteX9" fmla="*/ 3255128 w 3255128"/>
              <a:gd name="connsiteY9" fmla="*/ 481 h 1285292"/>
              <a:gd name="connsiteX10" fmla="*/ 3255128 w 3255128"/>
              <a:gd name="connsiteY10" fmla="*/ 513 h 1285292"/>
              <a:gd name="connsiteX11" fmla="*/ 3255128 w 3255128"/>
              <a:gd name="connsiteY11" fmla="*/ 561 h 1285292"/>
              <a:gd name="connsiteX12" fmla="*/ 3255128 w 3255128"/>
              <a:gd name="connsiteY12" fmla="*/ 566 h 1285292"/>
              <a:gd name="connsiteX13" fmla="*/ 3255128 w 3255128"/>
              <a:gd name="connsiteY13" fmla="*/ 578 h 1285292"/>
              <a:gd name="connsiteX14" fmla="*/ 3255128 w 3255128"/>
              <a:gd name="connsiteY14" fmla="*/ 652 h 1285292"/>
              <a:gd name="connsiteX15" fmla="*/ 3255128 w 3255128"/>
              <a:gd name="connsiteY15" fmla="*/ 689 h 1285292"/>
              <a:gd name="connsiteX16" fmla="*/ 3255128 w 3255128"/>
              <a:gd name="connsiteY16" fmla="*/ 711 h 1285292"/>
              <a:gd name="connsiteX17" fmla="*/ 3255128 w 3255128"/>
              <a:gd name="connsiteY17" fmla="*/ 712 h 1285292"/>
              <a:gd name="connsiteX18" fmla="*/ 3255128 w 3255128"/>
              <a:gd name="connsiteY18" fmla="*/ 747 h 1285292"/>
              <a:gd name="connsiteX19" fmla="*/ 3255128 w 3255128"/>
              <a:gd name="connsiteY19" fmla="*/ 813 h 1285292"/>
              <a:gd name="connsiteX20" fmla="*/ 3255128 w 3255128"/>
              <a:gd name="connsiteY20" fmla="*/ 815 h 1285292"/>
              <a:gd name="connsiteX21" fmla="*/ 3255128 w 3255128"/>
              <a:gd name="connsiteY21" fmla="*/ 867 h 1285292"/>
              <a:gd name="connsiteX22" fmla="*/ 3255128 w 3255128"/>
              <a:gd name="connsiteY22" fmla="*/ 916 h 1285292"/>
              <a:gd name="connsiteX23" fmla="*/ 3255128 w 3255128"/>
              <a:gd name="connsiteY23" fmla="*/ 941 h 1285292"/>
              <a:gd name="connsiteX24" fmla="*/ 3255128 w 3255128"/>
              <a:gd name="connsiteY24" fmla="*/ 949 h 1285292"/>
              <a:gd name="connsiteX25" fmla="*/ 3255128 w 3255128"/>
              <a:gd name="connsiteY25" fmla="*/ 953 h 1285292"/>
              <a:gd name="connsiteX26" fmla="*/ 3255128 w 3255128"/>
              <a:gd name="connsiteY26" fmla="*/ 995 h 1285292"/>
              <a:gd name="connsiteX27" fmla="*/ 3255128 w 3255128"/>
              <a:gd name="connsiteY27" fmla="*/ 1049 h 1285292"/>
              <a:gd name="connsiteX28" fmla="*/ 3255128 w 3255128"/>
              <a:gd name="connsiteY28" fmla="*/ 1134 h 1285292"/>
              <a:gd name="connsiteX29" fmla="*/ 3255128 w 3255128"/>
              <a:gd name="connsiteY29" fmla="*/ 1210 h 1285292"/>
              <a:gd name="connsiteX30" fmla="*/ 3255128 w 3255128"/>
              <a:gd name="connsiteY30" fmla="*/ 1268 h 1285292"/>
              <a:gd name="connsiteX31" fmla="*/ 3255128 w 3255128"/>
              <a:gd name="connsiteY31" fmla="*/ 1352 h 1285292"/>
              <a:gd name="connsiteX32" fmla="*/ 3255128 w 3255128"/>
              <a:gd name="connsiteY32" fmla="*/ 1392 h 1285292"/>
              <a:gd name="connsiteX33" fmla="*/ 3255128 w 3255128"/>
              <a:gd name="connsiteY33" fmla="*/ 1429 h 1285292"/>
              <a:gd name="connsiteX34" fmla="*/ 3255128 w 3255128"/>
              <a:gd name="connsiteY34" fmla="*/ 1572 h 1285292"/>
              <a:gd name="connsiteX35" fmla="*/ 3255128 w 3255128"/>
              <a:gd name="connsiteY35" fmla="*/ 1609 h 1285292"/>
              <a:gd name="connsiteX36" fmla="*/ 3255128 w 3255128"/>
              <a:gd name="connsiteY36" fmla="*/ 1615 h 1285292"/>
              <a:gd name="connsiteX37" fmla="*/ 3255128 w 3255128"/>
              <a:gd name="connsiteY37" fmla="*/ 1623 h 1285292"/>
              <a:gd name="connsiteX38" fmla="*/ 3255128 w 3255128"/>
              <a:gd name="connsiteY38" fmla="*/ 1669 h 1285292"/>
              <a:gd name="connsiteX39" fmla="*/ 3255128 w 3255128"/>
              <a:gd name="connsiteY39" fmla="*/ 1676 h 1285292"/>
              <a:gd name="connsiteX40" fmla="*/ 3255128 w 3255128"/>
              <a:gd name="connsiteY40" fmla="*/ 1677 h 1285292"/>
              <a:gd name="connsiteX41" fmla="*/ 3255128 w 3255128"/>
              <a:gd name="connsiteY41" fmla="*/ 1726 h 1285292"/>
              <a:gd name="connsiteX42" fmla="*/ 3255128 w 3255128"/>
              <a:gd name="connsiteY42" fmla="*/ 1778 h 1285292"/>
              <a:gd name="connsiteX43" fmla="*/ 3255128 w 3255128"/>
              <a:gd name="connsiteY43" fmla="*/ 1804 h 1285292"/>
              <a:gd name="connsiteX44" fmla="*/ 3255128 w 3255128"/>
              <a:gd name="connsiteY44" fmla="*/ 1864 h 1285292"/>
              <a:gd name="connsiteX45" fmla="*/ 3255128 w 3255128"/>
              <a:gd name="connsiteY45" fmla="*/ 1868 h 1285292"/>
              <a:gd name="connsiteX46" fmla="*/ 3255128 w 3255128"/>
              <a:gd name="connsiteY46" fmla="*/ 1893 h 1285292"/>
              <a:gd name="connsiteX47" fmla="*/ 3255128 w 3255128"/>
              <a:gd name="connsiteY47" fmla="*/ 1936 h 1285292"/>
              <a:gd name="connsiteX48" fmla="*/ 3255128 w 3255128"/>
              <a:gd name="connsiteY48" fmla="*/ 1947 h 1285292"/>
              <a:gd name="connsiteX49" fmla="*/ 3255128 w 3255128"/>
              <a:gd name="connsiteY49" fmla="*/ 2048 h 1285292"/>
              <a:gd name="connsiteX50" fmla="*/ 3255128 w 3255128"/>
              <a:gd name="connsiteY50" fmla="*/ 2070 h 1285292"/>
              <a:gd name="connsiteX51" fmla="*/ 3255128 w 3255128"/>
              <a:gd name="connsiteY51" fmla="*/ 2136 h 1285292"/>
              <a:gd name="connsiteX52" fmla="*/ 3255128 w 3255128"/>
              <a:gd name="connsiteY52" fmla="*/ 2166 h 1285292"/>
              <a:gd name="connsiteX53" fmla="*/ 3255128 w 3255128"/>
              <a:gd name="connsiteY53" fmla="*/ 2174 h 1285292"/>
              <a:gd name="connsiteX54" fmla="*/ 3255128 w 3255128"/>
              <a:gd name="connsiteY54" fmla="*/ 2312 h 1285292"/>
              <a:gd name="connsiteX55" fmla="*/ 3255128 w 3255128"/>
              <a:gd name="connsiteY55" fmla="*/ 2414 h 1285292"/>
              <a:gd name="connsiteX56" fmla="*/ 3255128 w 3255128"/>
              <a:gd name="connsiteY56" fmla="*/ 2439 h 1285292"/>
              <a:gd name="connsiteX57" fmla="*/ 3255128 w 3255128"/>
              <a:gd name="connsiteY57" fmla="*/ 2468 h 1285292"/>
              <a:gd name="connsiteX58" fmla="*/ 3255128 w 3255128"/>
              <a:gd name="connsiteY58" fmla="*/ 2496 h 1285292"/>
              <a:gd name="connsiteX59" fmla="*/ 3255128 w 3255128"/>
              <a:gd name="connsiteY59" fmla="*/ 2517 h 1285292"/>
              <a:gd name="connsiteX60" fmla="*/ 3255128 w 3255128"/>
              <a:gd name="connsiteY60" fmla="*/ 2520 h 1285292"/>
              <a:gd name="connsiteX61" fmla="*/ 3255128 w 3255128"/>
              <a:gd name="connsiteY61" fmla="*/ 2569 h 1285292"/>
              <a:gd name="connsiteX62" fmla="*/ 3255128 w 3255128"/>
              <a:gd name="connsiteY62" fmla="*/ 2633 h 1285292"/>
              <a:gd name="connsiteX63" fmla="*/ 3255128 w 3255128"/>
              <a:gd name="connsiteY63" fmla="*/ 2681 h 1285292"/>
              <a:gd name="connsiteX64" fmla="*/ 3255128 w 3255128"/>
              <a:gd name="connsiteY64" fmla="*/ 2779 h 1285292"/>
              <a:gd name="connsiteX65" fmla="*/ 3255128 w 3255128"/>
              <a:gd name="connsiteY65" fmla="*/ 2788 h 1285292"/>
              <a:gd name="connsiteX66" fmla="*/ 3255128 w 3255128"/>
              <a:gd name="connsiteY66" fmla="*/ 2823 h 1285292"/>
              <a:gd name="connsiteX67" fmla="*/ 3255128 w 3255128"/>
              <a:gd name="connsiteY67" fmla="*/ 2826 h 1285292"/>
              <a:gd name="connsiteX68" fmla="*/ 3255128 w 3255128"/>
              <a:gd name="connsiteY68" fmla="*/ 2875 h 1285292"/>
              <a:gd name="connsiteX69" fmla="*/ 3255128 w 3255128"/>
              <a:gd name="connsiteY69" fmla="*/ 2989 h 1285292"/>
              <a:gd name="connsiteX70" fmla="*/ 3255128 w 3255128"/>
              <a:gd name="connsiteY70" fmla="*/ 3035 h 1285292"/>
              <a:gd name="connsiteX71" fmla="*/ 3255128 w 3255128"/>
              <a:gd name="connsiteY71" fmla="*/ 3036 h 1285292"/>
              <a:gd name="connsiteX72" fmla="*/ 3255128 w 3255128"/>
              <a:gd name="connsiteY72" fmla="*/ 3047 h 1285292"/>
              <a:gd name="connsiteX73" fmla="*/ 3255128 w 3255128"/>
              <a:gd name="connsiteY73" fmla="*/ 3048 h 1285292"/>
              <a:gd name="connsiteX74" fmla="*/ 3255128 w 3255128"/>
              <a:gd name="connsiteY74" fmla="*/ 3085 h 1285292"/>
              <a:gd name="connsiteX75" fmla="*/ 3255128 w 3255128"/>
              <a:gd name="connsiteY75" fmla="*/ 3166 h 1285292"/>
              <a:gd name="connsiteX76" fmla="*/ 3255128 w 3255128"/>
              <a:gd name="connsiteY76" fmla="*/ 3223 h 1285292"/>
              <a:gd name="connsiteX77" fmla="*/ 3255128 w 3255128"/>
              <a:gd name="connsiteY77" fmla="*/ 3227 h 1285292"/>
              <a:gd name="connsiteX78" fmla="*/ 3255128 w 3255128"/>
              <a:gd name="connsiteY78" fmla="*/ 3295 h 1285292"/>
              <a:gd name="connsiteX79" fmla="*/ 3255128 w 3255128"/>
              <a:gd name="connsiteY79" fmla="*/ 3422 h 1285292"/>
              <a:gd name="connsiteX80" fmla="*/ 3255128 w 3255128"/>
              <a:gd name="connsiteY80" fmla="*/ 3447 h 1285292"/>
              <a:gd name="connsiteX81" fmla="*/ 3255128 w 3255128"/>
              <a:gd name="connsiteY81" fmla="*/ 3570 h 1285292"/>
              <a:gd name="connsiteX82" fmla="*/ 3255128 w 3255128"/>
              <a:gd name="connsiteY82" fmla="*/ 3577 h 1285292"/>
              <a:gd name="connsiteX83" fmla="*/ 3255128 w 3255128"/>
              <a:gd name="connsiteY83" fmla="*/ 3661 h 1285292"/>
              <a:gd name="connsiteX84" fmla="*/ 3255128 w 3255128"/>
              <a:gd name="connsiteY84" fmla="*/ 3666 h 1285292"/>
              <a:gd name="connsiteX85" fmla="*/ 3255128 w 3255128"/>
              <a:gd name="connsiteY85" fmla="*/ 3734 h 1285292"/>
              <a:gd name="connsiteX86" fmla="*/ 3255128 w 3255128"/>
              <a:gd name="connsiteY86" fmla="*/ 3737 h 1285292"/>
              <a:gd name="connsiteX87" fmla="*/ 3255128 w 3255128"/>
              <a:gd name="connsiteY87" fmla="*/ 3794 h 1285292"/>
              <a:gd name="connsiteX88" fmla="*/ 3255128 w 3255128"/>
              <a:gd name="connsiteY88" fmla="*/ 3807 h 1285292"/>
              <a:gd name="connsiteX89" fmla="*/ 3255128 w 3255128"/>
              <a:gd name="connsiteY89" fmla="*/ 3855 h 1285292"/>
              <a:gd name="connsiteX90" fmla="*/ 3255128 w 3255128"/>
              <a:gd name="connsiteY90" fmla="*/ 3934 h 1285292"/>
              <a:gd name="connsiteX91" fmla="*/ 3255128 w 3255128"/>
              <a:gd name="connsiteY91" fmla="*/ 3935 h 1285292"/>
              <a:gd name="connsiteX92" fmla="*/ 3255128 w 3255128"/>
              <a:gd name="connsiteY92" fmla="*/ 4042 h 1285292"/>
              <a:gd name="connsiteX93" fmla="*/ 3255128 w 3255128"/>
              <a:gd name="connsiteY93" fmla="*/ 4073 h 1285292"/>
              <a:gd name="connsiteX94" fmla="*/ 3255128 w 3255128"/>
              <a:gd name="connsiteY94" fmla="*/ 4122 h 1285292"/>
              <a:gd name="connsiteX95" fmla="*/ 3255128 w 3255128"/>
              <a:gd name="connsiteY95" fmla="*/ 4138 h 1285292"/>
              <a:gd name="connsiteX96" fmla="*/ 3255128 w 3255128"/>
              <a:gd name="connsiteY96" fmla="*/ 4213 h 1285292"/>
              <a:gd name="connsiteX97" fmla="*/ 3255128 w 3255128"/>
              <a:gd name="connsiteY97" fmla="*/ 4348 h 1285292"/>
              <a:gd name="connsiteX98" fmla="*/ 3255128 w 3255128"/>
              <a:gd name="connsiteY98" fmla="*/ 4353 h 1285292"/>
              <a:gd name="connsiteX99" fmla="*/ 3255128 w 3255128"/>
              <a:gd name="connsiteY99" fmla="*/ 4454 h 1285292"/>
              <a:gd name="connsiteX100" fmla="*/ 3255128 w 3255128"/>
              <a:gd name="connsiteY100" fmla="*/ 4493 h 1285292"/>
              <a:gd name="connsiteX101" fmla="*/ 3255128 w 3255128"/>
              <a:gd name="connsiteY101" fmla="*/ 4525 h 1285292"/>
              <a:gd name="connsiteX102" fmla="*/ 3255128 w 3255128"/>
              <a:gd name="connsiteY102" fmla="*/ 4547 h 1285292"/>
              <a:gd name="connsiteX103" fmla="*/ 3255128 w 3255128"/>
              <a:gd name="connsiteY103" fmla="*/ 4592 h 1285292"/>
              <a:gd name="connsiteX104" fmla="*/ 3255128 w 3255128"/>
              <a:gd name="connsiteY104" fmla="*/ 4626 h 1285292"/>
              <a:gd name="connsiteX105" fmla="*/ 3255128 w 3255128"/>
              <a:gd name="connsiteY105" fmla="*/ 4648 h 1285292"/>
              <a:gd name="connsiteX106" fmla="*/ 3255128 w 3255128"/>
              <a:gd name="connsiteY106" fmla="*/ 4705 h 1285292"/>
              <a:gd name="connsiteX107" fmla="*/ 3255128 w 3255128"/>
              <a:gd name="connsiteY107" fmla="*/ 4781 h 1285292"/>
              <a:gd name="connsiteX108" fmla="*/ 3255128 w 3255128"/>
              <a:gd name="connsiteY108" fmla="*/ 4806 h 1285292"/>
              <a:gd name="connsiteX109" fmla="*/ 3255128 w 3255128"/>
              <a:gd name="connsiteY109" fmla="*/ 4846 h 1285292"/>
              <a:gd name="connsiteX110" fmla="*/ 3255128 w 3255128"/>
              <a:gd name="connsiteY110" fmla="*/ 4984 h 1285292"/>
              <a:gd name="connsiteX111" fmla="*/ 3255128 w 3255128"/>
              <a:gd name="connsiteY111" fmla="*/ 5025 h 1285292"/>
              <a:gd name="connsiteX112" fmla="*/ 3255128 w 3255128"/>
              <a:gd name="connsiteY112" fmla="*/ 5087 h 1285292"/>
              <a:gd name="connsiteX113" fmla="*/ 3255128 w 3255128"/>
              <a:gd name="connsiteY113" fmla="*/ 5166 h 1285292"/>
              <a:gd name="connsiteX114" fmla="*/ 3255128 w 3255128"/>
              <a:gd name="connsiteY114" fmla="*/ 5199 h 1285292"/>
              <a:gd name="connsiteX115" fmla="*/ 3255128 w 3255128"/>
              <a:gd name="connsiteY115" fmla="*/ 5264 h 1285292"/>
              <a:gd name="connsiteX116" fmla="*/ 3255128 w 3255128"/>
              <a:gd name="connsiteY116" fmla="*/ 5284 h 1285292"/>
              <a:gd name="connsiteX117" fmla="*/ 3255128 w 3255128"/>
              <a:gd name="connsiteY117" fmla="*/ 5391 h 1285292"/>
              <a:gd name="connsiteX118" fmla="*/ 3255128 w 3255128"/>
              <a:gd name="connsiteY118" fmla="*/ 5401 h 1285292"/>
              <a:gd name="connsiteX119" fmla="*/ 3255128 w 3255128"/>
              <a:gd name="connsiteY119" fmla="*/ 5458 h 1285292"/>
              <a:gd name="connsiteX120" fmla="*/ 3255128 w 3255128"/>
              <a:gd name="connsiteY120" fmla="*/ 5489 h 1285292"/>
              <a:gd name="connsiteX121" fmla="*/ 3255128 w 3255128"/>
              <a:gd name="connsiteY121" fmla="*/ 5536 h 1285292"/>
              <a:gd name="connsiteX122" fmla="*/ 3255128 w 3255128"/>
              <a:gd name="connsiteY122" fmla="*/ 5537 h 1285292"/>
              <a:gd name="connsiteX123" fmla="*/ 3255128 w 3255128"/>
              <a:gd name="connsiteY123" fmla="*/ 5547 h 1285292"/>
              <a:gd name="connsiteX124" fmla="*/ 3255128 w 3255128"/>
              <a:gd name="connsiteY124" fmla="*/ 5600 h 1285292"/>
              <a:gd name="connsiteX125" fmla="*/ 3255128 w 3255128"/>
              <a:gd name="connsiteY125" fmla="*/ 5654 h 1285292"/>
              <a:gd name="connsiteX126" fmla="*/ 3255128 w 3255128"/>
              <a:gd name="connsiteY126" fmla="*/ 5712 h 1285292"/>
              <a:gd name="connsiteX127" fmla="*/ 3255128 w 3255128"/>
              <a:gd name="connsiteY127" fmla="*/ 5723 h 1285292"/>
              <a:gd name="connsiteX128" fmla="*/ 3255128 w 3255128"/>
              <a:gd name="connsiteY128" fmla="*/ 5789 h 1285292"/>
              <a:gd name="connsiteX129" fmla="*/ 3255128 w 3255128"/>
              <a:gd name="connsiteY129" fmla="*/ 5843 h 1285292"/>
              <a:gd name="connsiteX130" fmla="*/ 3255128 w 3255128"/>
              <a:gd name="connsiteY130" fmla="*/ 5852 h 1285292"/>
              <a:gd name="connsiteX131" fmla="*/ 3255128 w 3255128"/>
              <a:gd name="connsiteY131" fmla="*/ 5868 h 1285292"/>
              <a:gd name="connsiteX132" fmla="*/ 3255128 w 3255128"/>
              <a:gd name="connsiteY132" fmla="*/ 5895 h 1285292"/>
              <a:gd name="connsiteX133" fmla="*/ 3255128 w 3255128"/>
              <a:gd name="connsiteY133" fmla="*/ 5906 h 1285292"/>
              <a:gd name="connsiteX134" fmla="*/ 3255128 w 3255128"/>
              <a:gd name="connsiteY134" fmla="*/ 5917 h 1285292"/>
              <a:gd name="connsiteX135" fmla="*/ 3255128 w 3255128"/>
              <a:gd name="connsiteY135" fmla="*/ 5922 h 1285292"/>
              <a:gd name="connsiteX136" fmla="*/ 3255128 w 3255128"/>
              <a:gd name="connsiteY136" fmla="*/ 5971 h 1285292"/>
              <a:gd name="connsiteX137" fmla="*/ 3255128 w 3255128"/>
              <a:gd name="connsiteY137" fmla="*/ 5985 h 1285292"/>
              <a:gd name="connsiteX138" fmla="*/ 3255128 w 3255128"/>
              <a:gd name="connsiteY138" fmla="*/ 6052 h 1285292"/>
              <a:gd name="connsiteX139" fmla="*/ 3255128 w 3255128"/>
              <a:gd name="connsiteY139" fmla="*/ 6110 h 1285292"/>
              <a:gd name="connsiteX140" fmla="*/ 3255128 w 3255128"/>
              <a:gd name="connsiteY140" fmla="*/ 6328 h 1285292"/>
              <a:gd name="connsiteX141" fmla="*/ 3255128 w 3255128"/>
              <a:gd name="connsiteY141" fmla="*/ 6413 h 1285292"/>
              <a:gd name="connsiteX142" fmla="*/ 3255128 w 3255128"/>
              <a:gd name="connsiteY142" fmla="*/ 6511 h 1285292"/>
              <a:gd name="connsiteX143" fmla="*/ 3255128 w 3255128"/>
              <a:gd name="connsiteY143" fmla="*/ 6565 h 1285292"/>
              <a:gd name="connsiteX144" fmla="*/ 3255128 w 3255128"/>
              <a:gd name="connsiteY144" fmla="*/ 6607 h 1285292"/>
              <a:gd name="connsiteX145" fmla="*/ 3255128 w 3255128"/>
              <a:gd name="connsiteY145" fmla="*/ 6608 h 1285292"/>
              <a:gd name="connsiteX146" fmla="*/ 3255128 w 3255128"/>
              <a:gd name="connsiteY146" fmla="*/ 6620 h 1285292"/>
              <a:gd name="connsiteX147" fmla="*/ 3255128 w 3255128"/>
              <a:gd name="connsiteY147" fmla="*/ 6623 h 1285292"/>
              <a:gd name="connsiteX148" fmla="*/ 3255128 w 3255128"/>
              <a:gd name="connsiteY148" fmla="*/ 6753 h 1285292"/>
              <a:gd name="connsiteX149" fmla="*/ 3255128 w 3255128"/>
              <a:gd name="connsiteY149" fmla="*/ 6754 h 1285292"/>
              <a:gd name="connsiteX150" fmla="*/ 3255128 w 3255128"/>
              <a:gd name="connsiteY150" fmla="*/ 6800 h 1285292"/>
              <a:gd name="connsiteX151" fmla="*/ 3255128 w 3255128"/>
              <a:gd name="connsiteY151" fmla="*/ 6817 h 1285292"/>
              <a:gd name="connsiteX152" fmla="*/ 3255128 w 3255128"/>
              <a:gd name="connsiteY152" fmla="*/ 6896 h 1285292"/>
              <a:gd name="connsiteX153" fmla="*/ 3255128 w 3255128"/>
              <a:gd name="connsiteY153" fmla="*/ 6959 h 1285292"/>
              <a:gd name="connsiteX154" fmla="*/ 3255128 w 3255128"/>
              <a:gd name="connsiteY154" fmla="*/ 6972 h 1285292"/>
              <a:gd name="connsiteX155" fmla="*/ 3255128 w 3255128"/>
              <a:gd name="connsiteY155" fmla="*/ 7013 h 1285292"/>
              <a:gd name="connsiteX156" fmla="*/ 3255128 w 3255128"/>
              <a:gd name="connsiteY156" fmla="*/ 7024 h 1285292"/>
              <a:gd name="connsiteX157" fmla="*/ 3255128 w 3255128"/>
              <a:gd name="connsiteY157" fmla="*/ 7046 h 1285292"/>
              <a:gd name="connsiteX158" fmla="*/ 3255128 w 3255128"/>
              <a:gd name="connsiteY158" fmla="*/ 7115 h 1285292"/>
              <a:gd name="connsiteX159" fmla="*/ 3255128 w 3255128"/>
              <a:gd name="connsiteY159" fmla="*/ 7202 h 1285292"/>
              <a:gd name="connsiteX160" fmla="*/ 3255128 w 3255128"/>
              <a:gd name="connsiteY160" fmla="*/ 7288 h 1285292"/>
              <a:gd name="connsiteX161" fmla="*/ 3255128 w 3255128"/>
              <a:gd name="connsiteY161" fmla="*/ 7315 h 1285292"/>
              <a:gd name="connsiteX162" fmla="*/ 3255128 w 3255128"/>
              <a:gd name="connsiteY162" fmla="*/ 7373 h 1285292"/>
              <a:gd name="connsiteX163" fmla="*/ 3255128 w 3255128"/>
              <a:gd name="connsiteY163" fmla="*/ 7401 h 1285292"/>
              <a:gd name="connsiteX164" fmla="*/ 3255128 w 3255128"/>
              <a:gd name="connsiteY164" fmla="*/ 7461 h 1285292"/>
              <a:gd name="connsiteX165" fmla="*/ 3255128 w 3255128"/>
              <a:gd name="connsiteY165" fmla="*/ 7545 h 1285292"/>
              <a:gd name="connsiteX166" fmla="*/ 3255128 w 3255128"/>
              <a:gd name="connsiteY166" fmla="*/ 7562 h 1285292"/>
              <a:gd name="connsiteX167" fmla="*/ 3255128 w 3255128"/>
              <a:gd name="connsiteY167" fmla="*/ 7660 h 1285292"/>
              <a:gd name="connsiteX168" fmla="*/ 3255128 w 3255128"/>
              <a:gd name="connsiteY168" fmla="*/ 7667 h 1285292"/>
              <a:gd name="connsiteX169" fmla="*/ 3255128 w 3255128"/>
              <a:gd name="connsiteY169" fmla="*/ 7764 h 1285292"/>
              <a:gd name="connsiteX170" fmla="*/ 3255128 w 3255128"/>
              <a:gd name="connsiteY170" fmla="*/ 7799 h 1285292"/>
              <a:gd name="connsiteX171" fmla="*/ 3255128 w 3255128"/>
              <a:gd name="connsiteY171" fmla="*/ 7854 h 1285292"/>
              <a:gd name="connsiteX172" fmla="*/ 3255128 w 3255128"/>
              <a:gd name="connsiteY172" fmla="*/ 7870 h 1285292"/>
              <a:gd name="connsiteX173" fmla="*/ 3255128 w 3255128"/>
              <a:gd name="connsiteY173" fmla="*/ 7878 h 1285292"/>
              <a:gd name="connsiteX174" fmla="*/ 3255128 w 3255128"/>
              <a:gd name="connsiteY174" fmla="*/ 7883 h 1285292"/>
              <a:gd name="connsiteX175" fmla="*/ 3255128 w 3255128"/>
              <a:gd name="connsiteY175" fmla="*/ 7924 h 1285292"/>
              <a:gd name="connsiteX176" fmla="*/ 3255128 w 3255128"/>
              <a:gd name="connsiteY176" fmla="*/ 7979 h 1285292"/>
              <a:gd name="connsiteX177" fmla="*/ 3255128 w 3255128"/>
              <a:gd name="connsiteY177" fmla="*/ 8011 h 1285292"/>
              <a:gd name="connsiteX178" fmla="*/ 3255128 w 3255128"/>
              <a:gd name="connsiteY178" fmla="*/ 8012 h 1285292"/>
              <a:gd name="connsiteX179" fmla="*/ 3255128 w 3255128"/>
              <a:gd name="connsiteY179" fmla="*/ 8017 h 1285292"/>
              <a:gd name="connsiteX180" fmla="*/ 3255128 w 3255128"/>
              <a:gd name="connsiteY180" fmla="*/ 8024 h 1285292"/>
              <a:gd name="connsiteX181" fmla="*/ 3255128 w 3255128"/>
              <a:gd name="connsiteY181" fmla="*/ 8113 h 1285292"/>
              <a:gd name="connsiteX182" fmla="*/ 3255128 w 3255128"/>
              <a:gd name="connsiteY182" fmla="*/ 8159 h 1285292"/>
              <a:gd name="connsiteX183" fmla="*/ 3255128 w 3255128"/>
              <a:gd name="connsiteY183" fmla="*/ 8199 h 1285292"/>
              <a:gd name="connsiteX184" fmla="*/ 3255128 w 3255128"/>
              <a:gd name="connsiteY184" fmla="*/ 8271 h 1285292"/>
              <a:gd name="connsiteX185" fmla="*/ 3255128 w 3255128"/>
              <a:gd name="connsiteY185" fmla="*/ 8358 h 1285292"/>
              <a:gd name="connsiteX186" fmla="*/ 3255128 w 3255128"/>
              <a:gd name="connsiteY186" fmla="*/ 8364 h 1285292"/>
              <a:gd name="connsiteX187" fmla="*/ 3255128 w 3255128"/>
              <a:gd name="connsiteY187" fmla="*/ 8372 h 1285292"/>
              <a:gd name="connsiteX188" fmla="*/ 3255128 w 3255128"/>
              <a:gd name="connsiteY188" fmla="*/ 8407 h 1285292"/>
              <a:gd name="connsiteX189" fmla="*/ 3255128 w 3255128"/>
              <a:gd name="connsiteY189" fmla="*/ 8553 h 1285292"/>
              <a:gd name="connsiteX190" fmla="*/ 3255128 w 3255128"/>
              <a:gd name="connsiteY190" fmla="*/ 8661 h 1285292"/>
              <a:gd name="connsiteX191" fmla="*/ 3255128 w 3255128"/>
              <a:gd name="connsiteY191" fmla="*/ 8674 h 1285292"/>
              <a:gd name="connsiteX192" fmla="*/ 3255128 w 3255128"/>
              <a:gd name="connsiteY192" fmla="*/ 8710 h 1285292"/>
              <a:gd name="connsiteX193" fmla="*/ 3255128 w 3255128"/>
              <a:gd name="connsiteY193" fmla="*/ 8738 h 1285292"/>
              <a:gd name="connsiteX194" fmla="*/ 3255128 w 3255128"/>
              <a:gd name="connsiteY194" fmla="*/ 8760 h 1285292"/>
              <a:gd name="connsiteX195" fmla="*/ 3255128 w 3255128"/>
              <a:gd name="connsiteY195" fmla="*/ 8789 h 1285292"/>
              <a:gd name="connsiteX196" fmla="*/ 3255128 w 3255128"/>
              <a:gd name="connsiteY196" fmla="*/ 8819 h 1285292"/>
              <a:gd name="connsiteX197" fmla="*/ 3255128 w 3255128"/>
              <a:gd name="connsiteY197" fmla="*/ 8820 h 1285292"/>
              <a:gd name="connsiteX198" fmla="*/ 3255128 w 3255128"/>
              <a:gd name="connsiteY198" fmla="*/ 8831 h 1285292"/>
              <a:gd name="connsiteX199" fmla="*/ 3255128 w 3255128"/>
              <a:gd name="connsiteY199" fmla="*/ 8845 h 1285292"/>
              <a:gd name="connsiteX200" fmla="*/ 3255128 w 3255128"/>
              <a:gd name="connsiteY200" fmla="*/ 8914 h 1285292"/>
              <a:gd name="connsiteX201" fmla="*/ 3255128 w 3255128"/>
              <a:gd name="connsiteY201" fmla="*/ 8931 h 1285292"/>
              <a:gd name="connsiteX202" fmla="*/ 3255128 w 3255128"/>
              <a:gd name="connsiteY202" fmla="*/ 8961 h 1285292"/>
              <a:gd name="connsiteX203" fmla="*/ 3255128 w 3255128"/>
              <a:gd name="connsiteY203" fmla="*/ 9158 h 1285292"/>
              <a:gd name="connsiteX204" fmla="*/ 3255128 w 3255128"/>
              <a:gd name="connsiteY204" fmla="*/ 9221 h 1285292"/>
              <a:gd name="connsiteX205" fmla="*/ 3255128 w 3255128"/>
              <a:gd name="connsiteY205" fmla="*/ 9269 h 1285292"/>
              <a:gd name="connsiteX206" fmla="*/ 3255128 w 3255128"/>
              <a:gd name="connsiteY206" fmla="*/ 9275 h 1285292"/>
              <a:gd name="connsiteX207" fmla="*/ 3255128 w 3255128"/>
              <a:gd name="connsiteY207" fmla="*/ 9284 h 1285292"/>
              <a:gd name="connsiteX208" fmla="*/ 3255128 w 3255128"/>
              <a:gd name="connsiteY208" fmla="*/ 9324 h 1285292"/>
              <a:gd name="connsiteX209" fmla="*/ 3255128 w 3255128"/>
              <a:gd name="connsiteY209" fmla="*/ 9376 h 1285292"/>
              <a:gd name="connsiteX210" fmla="*/ 3255128 w 3255128"/>
              <a:gd name="connsiteY210" fmla="*/ 9383 h 1285292"/>
              <a:gd name="connsiteX211" fmla="*/ 3255128 w 3255128"/>
              <a:gd name="connsiteY211" fmla="*/ 9430 h 1285292"/>
              <a:gd name="connsiteX212" fmla="*/ 3255128 w 3255128"/>
              <a:gd name="connsiteY212" fmla="*/ 9452 h 1285292"/>
              <a:gd name="connsiteX213" fmla="*/ 3255128 w 3255128"/>
              <a:gd name="connsiteY213" fmla="*/ 9501 h 1285292"/>
              <a:gd name="connsiteX214" fmla="*/ 3255128 w 3255128"/>
              <a:gd name="connsiteY214" fmla="*/ 9521 h 1285292"/>
              <a:gd name="connsiteX215" fmla="*/ 3255128 w 3255128"/>
              <a:gd name="connsiteY215" fmla="*/ 9575 h 1285292"/>
              <a:gd name="connsiteX216" fmla="*/ 3255128 w 3255128"/>
              <a:gd name="connsiteY216" fmla="*/ 9624 h 1285292"/>
              <a:gd name="connsiteX217" fmla="*/ 3255128 w 3255128"/>
              <a:gd name="connsiteY217" fmla="*/ 9717 h 1285292"/>
              <a:gd name="connsiteX218" fmla="*/ 3255128 w 3255128"/>
              <a:gd name="connsiteY218" fmla="*/ 9723 h 1285292"/>
              <a:gd name="connsiteX219" fmla="*/ 3255128 w 3255128"/>
              <a:gd name="connsiteY219" fmla="*/ 9731 h 1285292"/>
              <a:gd name="connsiteX220" fmla="*/ 3255128 w 3255128"/>
              <a:gd name="connsiteY220" fmla="*/ 9757 h 1285292"/>
              <a:gd name="connsiteX221" fmla="*/ 3255128 w 3255128"/>
              <a:gd name="connsiteY221" fmla="*/ 9782 h 1285292"/>
              <a:gd name="connsiteX222" fmla="*/ 3255128 w 3255128"/>
              <a:gd name="connsiteY222" fmla="*/ 9784 h 1285292"/>
              <a:gd name="connsiteX223" fmla="*/ 3255128 w 3255128"/>
              <a:gd name="connsiteY223" fmla="*/ 9842 h 1285292"/>
              <a:gd name="connsiteX224" fmla="*/ 3255128 w 3255128"/>
              <a:gd name="connsiteY224" fmla="*/ 9912 h 1285292"/>
              <a:gd name="connsiteX225" fmla="*/ 3255128 w 3255128"/>
              <a:gd name="connsiteY225" fmla="*/ 9973 h 1285292"/>
              <a:gd name="connsiteX226" fmla="*/ 3255128 w 3255128"/>
              <a:gd name="connsiteY226" fmla="*/ 10001 h 1285292"/>
              <a:gd name="connsiteX227" fmla="*/ 3255128 w 3255128"/>
              <a:gd name="connsiteY227" fmla="*/ 10020 h 1285292"/>
              <a:gd name="connsiteX228" fmla="*/ 3255128 w 3255128"/>
              <a:gd name="connsiteY228" fmla="*/ 10069 h 1285292"/>
              <a:gd name="connsiteX229" fmla="*/ 3255128 w 3255128"/>
              <a:gd name="connsiteY229" fmla="*/ 10142 h 1285292"/>
              <a:gd name="connsiteX230" fmla="*/ 3255128 w 3255128"/>
              <a:gd name="connsiteY230" fmla="*/ 10363 h 1285292"/>
              <a:gd name="connsiteX231" fmla="*/ 3255128 w 3255128"/>
              <a:gd name="connsiteY231" fmla="*/ 10377 h 1285292"/>
              <a:gd name="connsiteX232" fmla="*/ 3255128 w 3255128"/>
              <a:gd name="connsiteY232" fmla="*/ 10468 h 1285292"/>
              <a:gd name="connsiteX233" fmla="*/ 3255128 w 3255128"/>
              <a:gd name="connsiteY233" fmla="*/ 10486 h 1285292"/>
              <a:gd name="connsiteX234" fmla="*/ 3255128 w 3255128"/>
              <a:gd name="connsiteY234" fmla="*/ 10628 h 1285292"/>
              <a:gd name="connsiteX235" fmla="*/ 3255128 w 3255128"/>
              <a:gd name="connsiteY235" fmla="*/ 10644 h 1285292"/>
              <a:gd name="connsiteX236" fmla="*/ 3255128 w 3255128"/>
              <a:gd name="connsiteY236" fmla="*/ 10688 h 1285292"/>
              <a:gd name="connsiteX237" fmla="*/ 3255128 w 3255128"/>
              <a:gd name="connsiteY237" fmla="*/ 10768 h 1285292"/>
              <a:gd name="connsiteX238" fmla="*/ 3255128 w 3255128"/>
              <a:gd name="connsiteY238" fmla="*/ 10778 h 1285292"/>
              <a:gd name="connsiteX239" fmla="*/ 3255128 w 3255128"/>
              <a:gd name="connsiteY239" fmla="*/ 10789 h 1285292"/>
              <a:gd name="connsiteX240" fmla="*/ 3255128 w 3255128"/>
              <a:gd name="connsiteY240" fmla="*/ 10791 h 1285292"/>
              <a:gd name="connsiteX241" fmla="*/ 3255128 w 3255128"/>
              <a:gd name="connsiteY241" fmla="*/ 10822 h 1285292"/>
              <a:gd name="connsiteX242" fmla="*/ 3255128 w 3255128"/>
              <a:gd name="connsiteY242" fmla="*/ 10828 h 1285292"/>
              <a:gd name="connsiteX243" fmla="*/ 3255128 w 3255128"/>
              <a:gd name="connsiteY243" fmla="*/ 10832 h 1285292"/>
              <a:gd name="connsiteX244" fmla="*/ 3255128 w 3255128"/>
              <a:gd name="connsiteY244" fmla="*/ 10871 h 1285292"/>
              <a:gd name="connsiteX245" fmla="*/ 3255128 w 3255128"/>
              <a:gd name="connsiteY245" fmla="*/ 10882 h 1285292"/>
              <a:gd name="connsiteX246" fmla="*/ 3255128 w 3255128"/>
              <a:gd name="connsiteY246" fmla="*/ 10934 h 1285292"/>
              <a:gd name="connsiteX247" fmla="*/ 3255128 w 3255128"/>
              <a:gd name="connsiteY247" fmla="*/ 10983 h 1285292"/>
              <a:gd name="connsiteX248" fmla="*/ 3255128 w 3255128"/>
              <a:gd name="connsiteY248" fmla="*/ 11020 h 1285292"/>
              <a:gd name="connsiteX249" fmla="*/ 3255128 w 3255128"/>
              <a:gd name="connsiteY249" fmla="*/ 11274 h 1285292"/>
              <a:gd name="connsiteX250" fmla="*/ 3255128 w 3255128"/>
              <a:gd name="connsiteY250" fmla="*/ 11332 h 1285292"/>
              <a:gd name="connsiteX251" fmla="*/ 3255128 w 3255128"/>
              <a:gd name="connsiteY251" fmla="*/ 11337 h 1285292"/>
              <a:gd name="connsiteX252" fmla="*/ 3255128 w 3255128"/>
              <a:gd name="connsiteY252" fmla="*/ 11531 h 1285292"/>
              <a:gd name="connsiteX253" fmla="*/ 3255128 w 3255128"/>
              <a:gd name="connsiteY253" fmla="*/ 11555 h 1285292"/>
              <a:gd name="connsiteX254" fmla="*/ 3255128 w 3255128"/>
              <a:gd name="connsiteY254" fmla="*/ 11599 h 1285292"/>
              <a:gd name="connsiteX255" fmla="*/ 3255128 w 3255128"/>
              <a:gd name="connsiteY255" fmla="*/ 11689 h 1285292"/>
              <a:gd name="connsiteX256" fmla="*/ 3255128 w 3255128"/>
              <a:gd name="connsiteY256" fmla="*/ 11733 h 1285292"/>
              <a:gd name="connsiteX257" fmla="*/ 3255128 w 3255128"/>
              <a:gd name="connsiteY257" fmla="*/ 11743 h 1285292"/>
              <a:gd name="connsiteX258" fmla="*/ 3255128 w 3255128"/>
              <a:gd name="connsiteY258" fmla="*/ 11744 h 1285292"/>
              <a:gd name="connsiteX259" fmla="*/ 3255128 w 3255128"/>
              <a:gd name="connsiteY259" fmla="*/ 11756 h 1285292"/>
              <a:gd name="connsiteX260" fmla="*/ 3255128 w 3255128"/>
              <a:gd name="connsiteY260" fmla="*/ 11793 h 1285292"/>
              <a:gd name="connsiteX261" fmla="*/ 3255128 w 3255128"/>
              <a:gd name="connsiteY261" fmla="*/ 11845 h 1285292"/>
              <a:gd name="connsiteX262" fmla="*/ 3255128 w 3255128"/>
              <a:gd name="connsiteY262" fmla="*/ 11935 h 1285292"/>
              <a:gd name="connsiteX263" fmla="*/ 3255128 w 3255128"/>
              <a:gd name="connsiteY263" fmla="*/ 11948 h 1285292"/>
              <a:gd name="connsiteX264" fmla="*/ 3255128 w 3255128"/>
              <a:gd name="connsiteY264" fmla="*/ 11989 h 1285292"/>
              <a:gd name="connsiteX265" fmla="*/ 3255128 w 3255128"/>
              <a:gd name="connsiteY265" fmla="*/ 12091 h 1285292"/>
              <a:gd name="connsiteX266" fmla="*/ 3255128 w 3255128"/>
              <a:gd name="connsiteY266" fmla="*/ 12150 h 1285292"/>
              <a:gd name="connsiteX267" fmla="*/ 3255128 w 3255128"/>
              <a:gd name="connsiteY267" fmla="*/ 12181 h 1285292"/>
              <a:gd name="connsiteX268" fmla="*/ 3255128 w 3255128"/>
              <a:gd name="connsiteY268" fmla="*/ 12230 h 1285292"/>
              <a:gd name="connsiteX269" fmla="*/ 3255128 w 3255128"/>
              <a:gd name="connsiteY269" fmla="*/ 12248 h 1285292"/>
              <a:gd name="connsiteX270" fmla="*/ 3255128 w 3255128"/>
              <a:gd name="connsiteY270" fmla="*/ 12285 h 1285292"/>
              <a:gd name="connsiteX271" fmla="*/ 3255128 w 3255128"/>
              <a:gd name="connsiteY271" fmla="*/ 12392 h 1285292"/>
              <a:gd name="connsiteX272" fmla="*/ 3255128 w 3255128"/>
              <a:gd name="connsiteY272" fmla="*/ 12442 h 1285292"/>
              <a:gd name="connsiteX273" fmla="*/ 3255128 w 3255128"/>
              <a:gd name="connsiteY273" fmla="*/ 12494 h 1285292"/>
              <a:gd name="connsiteX274" fmla="*/ 3255128 w 3255128"/>
              <a:gd name="connsiteY274" fmla="*/ 12538 h 1285292"/>
              <a:gd name="connsiteX275" fmla="*/ 3255128 w 3255128"/>
              <a:gd name="connsiteY275" fmla="*/ 12600 h 1285292"/>
              <a:gd name="connsiteX276" fmla="*/ 3255128 w 3255128"/>
              <a:gd name="connsiteY276" fmla="*/ 12638 h 1285292"/>
              <a:gd name="connsiteX277" fmla="*/ 3255128 w 3255128"/>
              <a:gd name="connsiteY277" fmla="*/ 12680 h 1285292"/>
              <a:gd name="connsiteX278" fmla="*/ 3255128 w 3255128"/>
              <a:gd name="connsiteY278" fmla="*/ 12696 h 1285292"/>
              <a:gd name="connsiteX279" fmla="*/ 3255128 w 3255128"/>
              <a:gd name="connsiteY279" fmla="*/ 12713 h 1285292"/>
              <a:gd name="connsiteX280" fmla="*/ 3255128 w 3255128"/>
              <a:gd name="connsiteY280" fmla="*/ 12846 h 1285292"/>
              <a:gd name="connsiteX281" fmla="*/ 3255128 w 3255128"/>
              <a:gd name="connsiteY281" fmla="*/ 12859 h 1285292"/>
              <a:gd name="connsiteX282" fmla="*/ 3255128 w 3255128"/>
              <a:gd name="connsiteY282" fmla="*/ 12890 h 1285292"/>
              <a:gd name="connsiteX283" fmla="*/ 3255128 w 3255128"/>
              <a:gd name="connsiteY283" fmla="*/ 12900 h 1285292"/>
              <a:gd name="connsiteX284" fmla="*/ 3255128 w 3255128"/>
              <a:gd name="connsiteY284" fmla="*/ 12906 h 1285292"/>
              <a:gd name="connsiteX285" fmla="*/ 3255128 w 3255128"/>
              <a:gd name="connsiteY285" fmla="*/ 12955 h 1285292"/>
              <a:gd name="connsiteX286" fmla="*/ 3255128 w 3255128"/>
              <a:gd name="connsiteY286" fmla="*/ 13036 h 1285292"/>
              <a:gd name="connsiteX287" fmla="*/ 3255128 w 3255128"/>
              <a:gd name="connsiteY287" fmla="*/ 13039 h 1285292"/>
              <a:gd name="connsiteX288" fmla="*/ 3255128 w 3255128"/>
              <a:gd name="connsiteY288" fmla="*/ 13092 h 1285292"/>
              <a:gd name="connsiteX289" fmla="*/ 3255128 w 3255128"/>
              <a:gd name="connsiteY289" fmla="*/ 13115 h 1285292"/>
              <a:gd name="connsiteX290" fmla="*/ 3255128 w 3255128"/>
              <a:gd name="connsiteY290" fmla="*/ 13135 h 1285292"/>
              <a:gd name="connsiteX291" fmla="*/ 3255128 w 3255128"/>
              <a:gd name="connsiteY291" fmla="*/ 13162 h 1285292"/>
              <a:gd name="connsiteX292" fmla="*/ 3255128 w 3255128"/>
              <a:gd name="connsiteY292" fmla="*/ 13233 h 1285292"/>
              <a:gd name="connsiteX293" fmla="*/ 3255128 w 3255128"/>
              <a:gd name="connsiteY293" fmla="*/ 13307 h 1285292"/>
              <a:gd name="connsiteX294" fmla="*/ 3255128 w 3255128"/>
              <a:gd name="connsiteY294" fmla="*/ 13356 h 1285292"/>
              <a:gd name="connsiteX295" fmla="*/ 3255128 w 3255128"/>
              <a:gd name="connsiteY295" fmla="*/ 13489 h 1285292"/>
              <a:gd name="connsiteX296" fmla="*/ 3255128 w 3255128"/>
              <a:gd name="connsiteY296" fmla="*/ 13502 h 1285292"/>
              <a:gd name="connsiteX297" fmla="*/ 3255128 w 3255128"/>
              <a:gd name="connsiteY297" fmla="*/ 13543 h 1285292"/>
              <a:gd name="connsiteX298" fmla="*/ 3255128 w 3255128"/>
              <a:gd name="connsiteY298" fmla="*/ 13549 h 1285292"/>
              <a:gd name="connsiteX299" fmla="*/ 3255128 w 3255128"/>
              <a:gd name="connsiteY299" fmla="*/ 13607 h 1285292"/>
              <a:gd name="connsiteX300" fmla="*/ 3255128 w 3255128"/>
              <a:gd name="connsiteY300" fmla="*/ 13644 h 1285292"/>
              <a:gd name="connsiteX301" fmla="*/ 3255128 w 3255128"/>
              <a:gd name="connsiteY301" fmla="*/ 13650 h 1285292"/>
              <a:gd name="connsiteX302" fmla="*/ 3255128 w 3255128"/>
              <a:gd name="connsiteY302" fmla="*/ 13733 h 1285292"/>
              <a:gd name="connsiteX303" fmla="*/ 3255128 w 3255128"/>
              <a:gd name="connsiteY303" fmla="*/ 13736 h 1285292"/>
              <a:gd name="connsiteX304" fmla="*/ 3255128 w 3255128"/>
              <a:gd name="connsiteY304" fmla="*/ 13795 h 1285292"/>
              <a:gd name="connsiteX305" fmla="*/ 3255128 w 3255128"/>
              <a:gd name="connsiteY305" fmla="*/ 13796 h 1285292"/>
              <a:gd name="connsiteX306" fmla="*/ 3255128 w 3255128"/>
              <a:gd name="connsiteY306" fmla="*/ 13801 h 1285292"/>
              <a:gd name="connsiteX307" fmla="*/ 3255128 w 3255128"/>
              <a:gd name="connsiteY307" fmla="*/ 13817 h 1285292"/>
              <a:gd name="connsiteX308" fmla="*/ 3255128 w 3255128"/>
              <a:gd name="connsiteY308" fmla="*/ 13874 h 1285292"/>
              <a:gd name="connsiteX309" fmla="*/ 3255128 w 3255128"/>
              <a:gd name="connsiteY309" fmla="*/ 13897 h 1285292"/>
              <a:gd name="connsiteX310" fmla="*/ 3255128 w 3255128"/>
              <a:gd name="connsiteY310" fmla="*/ 13997 h 1285292"/>
              <a:gd name="connsiteX311" fmla="*/ 3255128 w 3255128"/>
              <a:gd name="connsiteY311" fmla="*/ 14122 h 1285292"/>
              <a:gd name="connsiteX312" fmla="*/ 3255128 w 3255128"/>
              <a:gd name="connsiteY312" fmla="*/ 14218 h 1285292"/>
              <a:gd name="connsiteX313" fmla="*/ 3255128 w 3255128"/>
              <a:gd name="connsiteY313" fmla="*/ 14293 h 1285292"/>
              <a:gd name="connsiteX314" fmla="*/ 3255128 w 3255128"/>
              <a:gd name="connsiteY314" fmla="*/ 14340 h 1285292"/>
              <a:gd name="connsiteX315" fmla="*/ 3255128 w 3255128"/>
              <a:gd name="connsiteY315" fmla="*/ 14352 h 1285292"/>
              <a:gd name="connsiteX316" fmla="*/ 3255128 w 3255128"/>
              <a:gd name="connsiteY316" fmla="*/ 14366 h 1285292"/>
              <a:gd name="connsiteX317" fmla="*/ 3255128 w 3255128"/>
              <a:gd name="connsiteY317" fmla="*/ 14409 h 1285292"/>
              <a:gd name="connsiteX318" fmla="*/ 3255128 w 3255128"/>
              <a:gd name="connsiteY318" fmla="*/ 14420 h 1285292"/>
              <a:gd name="connsiteX319" fmla="*/ 3255128 w 3255128"/>
              <a:gd name="connsiteY319" fmla="*/ 14445 h 1285292"/>
              <a:gd name="connsiteX320" fmla="*/ 3255128 w 3255128"/>
              <a:gd name="connsiteY320" fmla="*/ 14521 h 1285292"/>
              <a:gd name="connsiteX321" fmla="*/ 3255128 w 3255128"/>
              <a:gd name="connsiteY321" fmla="*/ 14560 h 1285292"/>
              <a:gd name="connsiteX322" fmla="*/ 3255128 w 3255128"/>
              <a:gd name="connsiteY322" fmla="*/ 14603 h 1285292"/>
              <a:gd name="connsiteX323" fmla="*/ 3255128 w 3255128"/>
              <a:gd name="connsiteY323" fmla="*/ 14614 h 1285292"/>
              <a:gd name="connsiteX324" fmla="*/ 3255128 w 3255128"/>
              <a:gd name="connsiteY324" fmla="*/ 14627 h 1285292"/>
              <a:gd name="connsiteX325" fmla="*/ 3255128 w 3255128"/>
              <a:gd name="connsiteY325" fmla="*/ 14693 h 1285292"/>
              <a:gd name="connsiteX326" fmla="*/ 3255128 w 3255128"/>
              <a:gd name="connsiteY326" fmla="*/ 14699 h 1285292"/>
              <a:gd name="connsiteX327" fmla="*/ 3255128 w 3255128"/>
              <a:gd name="connsiteY327" fmla="*/ 14707 h 1285292"/>
              <a:gd name="connsiteX328" fmla="*/ 3255128 w 3255128"/>
              <a:gd name="connsiteY328" fmla="*/ 14715 h 1285292"/>
              <a:gd name="connsiteX329" fmla="*/ 3255128 w 3255128"/>
              <a:gd name="connsiteY329" fmla="*/ 14728 h 1285292"/>
              <a:gd name="connsiteX330" fmla="*/ 3255128 w 3255128"/>
              <a:gd name="connsiteY330" fmla="*/ 14760 h 1285292"/>
              <a:gd name="connsiteX331" fmla="*/ 3255128 w 3255128"/>
              <a:gd name="connsiteY331" fmla="*/ 14807 h 1285292"/>
              <a:gd name="connsiteX332" fmla="*/ 3255128 w 3255128"/>
              <a:gd name="connsiteY332" fmla="*/ 14861 h 1285292"/>
              <a:gd name="connsiteX333" fmla="*/ 3255128 w 3255128"/>
              <a:gd name="connsiteY333" fmla="*/ 14908 h 1285292"/>
              <a:gd name="connsiteX334" fmla="*/ 3255128 w 3255128"/>
              <a:gd name="connsiteY334" fmla="*/ 14996 h 1285292"/>
              <a:gd name="connsiteX335" fmla="*/ 3255128 w 3255128"/>
              <a:gd name="connsiteY335" fmla="*/ 15154 h 1285292"/>
              <a:gd name="connsiteX336" fmla="*/ 3255128 w 3255128"/>
              <a:gd name="connsiteY336" fmla="*/ 15348 h 1285292"/>
              <a:gd name="connsiteX337" fmla="*/ 3255128 w 3255128"/>
              <a:gd name="connsiteY337" fmla="*/ 15356 h 1285292"/>
              <a:gd name="connsiteX338" fmla="*/ 3255128 w 3255128"/>
              <a:gd name="connsiteY338" fmla="*/ 15481 h 1285292"/>
              <a:gd name="connsiteX339" fmla="*/ 3255128 w 3255128"/>
              <a:gd name="connsiteY339" fmla="*/ 15538 h 1285292"/>
              <a:gd name="connsiteX340" fmla="*/ 3255128 w 3255128"/>
              <a:gd name="connsiteY340" fmla="*/ 15604 h 1285292"/>
              <a:gd name="connsiteX341" fmla="*/ 3255128 w 3255128"/>
              <a:gd name="connsiteY341" fmla="*/ 15616 h 1285292"/>
              <a:gd name="connsiteX342" fmla="*/ 3255128 w 3255128"/>
              <a:gd name="connsiteY342" fmla="*/ 15667 h 1285292"/>
              <a:gd name="connsiteX343" fmla="*/ 3255128 w 3255128"/>
              <a:gd name="connsiteY343" fmla="*/ 15680 h 1285292"/>
              <a:gd name="connsiteX344" fmla="*/ 3255128 w 3255128"/>
              <a:gd name="connsiteY344" fmla="*/ 15710 h 1285292"/>
              <a:gd name="connsiteX345" fmla="*/ 3255128 w 3255128"/>
              <a:gd name="connsiteY345" fmla="*/ 15721 h 1285292"/>
              <a:gd name="connsiteX346" fmla="*/ 3255128 w 3255128"/>
              <a:gd name="connsiteY346" fmla="*/ 15768 h 1285292"/>
              <a:gd name="connsiteX347" fmla="*/ 3255128 w 3255128"/>
              <a:gd name="connsiteY347" fmla="*/ 15804 h 1285292"/>
              <a:gd name="connsiteX348" fmla="*/ 3255128 w 3255128"/>
              <a:gd name="connsiteY348" fmla="*/ 15847 h 1285292"/>
              <a:gd name="connsiteX349" fmla="*/ 3255128 w 3255128"/>
              <a:gd name="connsiteY349" fmla="*/ 15907 h 1285292"/>
              <a:gd name="connsiteX350" fmla="*/ 3255128 w 3255128"/>
              <a:gd name="connsiteY350" fmla="*/ 15910 h 1285292"/>
              <a:gd name="connsiteX351" fmla="*/ 3255128 w 3255128"/>
              <a:gd name="connsiteY351" fmla="*/ 15962 h 1285292"/>
              <a:gd name="connsiteX352" fmla="*/ 3255128 w 3255128"/>
              <a:gd name="connsiteY352" fmla="*/ 15986 h 1285292"/>
              <a:gd name="connsiteX353" fmla="*/ 3255128 w 3255128"/>
              <a:gd name="connsiteY353" fmla="*/ 16119 h 1285292"/>
              <a:gd name="connsiteX354" fmla="*/ 3255128 w 3255128"/>
              <a:gd name="connsiteY354" fmla="*/ 16132 h 1285292"/>
              <a:gd name="connsiteX355" fmla="*/ 3255128 w 3255128"/>
              <a:gd name="connsiteY355" fmla="*/ 16147 h 1285292"/>
              <a:gd name="connsiteX356" fmla="*/ 3255128 w 3255128"/>
              <a:gd name="connsiteY356" fmla="*/ 16201 h 1285292"/>
              <a:gd name="connsiteX357" fmla="*/ 3255128 w 3255128"/>
              <a:gd name="connsiteY357" fmla="*/ 16250 h 1285292"/>
              <a:gd name="connsiteX358" fmla="*/ 3255128 w 3255128"/>
              <a:gd name="connsiteY358" fmla="*/ 16259 h 1285292"/>
              <a:gd name="connsiteX359" fmla="*/ 3255128 w 3255128"/>
              <a:gd name="connsiteY359" fmla="*/ 16270 h 1285292"/>
              <a:gd name="connsiteX360" fmla="*/ 3255128 w 3255128"/>
              <a:gd name="connsiteY360" fmla="*/ 16308 h 1285292"/>
              <a:gd name="connsiteX361" fmla="*/ 3255128 w 3255128"/>
              <a:gd name="connsiteY361" fmla="*/ 16491 h 1285292"/>
              <a:gd name="connsiteX362" fmla="*/ 3255128 w 3255128"/>
              <a:gd name="connsiteY362" fmla="*/ 16493 h 1285292"/>
              <a:gd name="connsiteX363" fmla="*/ 3255128 w 3255128"/>
              <a:gd name="connsiteY363" fmla="*/ 16591 h 1285292"/>
              <a:gd name="connsiteX364" fmla="*/ 3255128 w 3255128"/>
              <a:gd name="connsiteY364" fmla="*/ 16687 h 1285292"/>
              <a:gd name="connsiteX365" fmla="*/ 3255128 w 3255128"/>
              <a:gd name="connsiteY365" fmla="*/ 16707 h 1285292"/>
              <a:gd name="connsiteX366" fmla="*/ 3255128 w 3255128"/>
              <a:gd name="connsiteY366" fmla="*/ 16715 h 1285292"/>
              <a:gd name="connsiteX367" fmla="*/ 3255128 w 3255128"/>
              <a:gd name="connsiteY367" fmla="*/ 16768 h 1285292"/>
              <a:gd name="connsiteX368" fmla="*/ 3255128 w 3255128"/>
              <a:gd name="connsiteY368" fmla="*/ 16769 h 1285292"/>
              <a:gd name="connsiteX369" fmla="*/ 3255128 w 3255128"/>
              <a:gd name="connsiteY369" fmla="*/ 16818 h 1285292"/>
              <a:gd name="connsiteX370" fmla="*/ 3255128 w 3255128"/>
              <a:gd name="connsiteY370" fmla="*/ 16821 h 1285292"/>
              <a:gd name="connsiteX371" fmla="*/ 3255128 w 3255128"/>
              <a:gd name="connsiteY371" fmla="*/ 16822 h 1285292"/>
              <a:gd name="connsiteX372" fmla="*/ 3255128 w 3255128"/>
              <a:gd name="connsiteY372" fmla="*/ 16897 h 1285292"/>
              <a:gd name="connsiteX373" fmla="*/ 3255128 w 3255128"/>
              <a:gd name="connsiteY373" fmla="*/ 16968 h 1285292"/>
              <a:gd name="connsiteX374" fmla="*/ 3255128 w 3255128"/>
              <a:gd name="connsiteY374" fmla="*/ 17039 h 1285292"/>
              <a:gd name="connsiteX375" fmla="*/ 3255128 w 3255128"/>
              <a:gd name="connsiteY375" fmla="*/ 17069 h 1285292"/>
              <a:gd name="connsiteX376" fmla="*/ 3255128 w 3255128"/>
              <a:gd name="connsiteY376" fmla="*/ 17112 h 1285292"/>
              <a:gd name="connsiteX377" fmla="*/ 3255128 w 3255128"/>
              <a:gd name="connsiteY377" fmla="*/ 17126 h 1285292"/>
              <a:gd name="connsiteX378" fmla="*/ 3255128 w 3255128"/>
              <a:gd name="connsiteY378" fmla="*/ 17157 h 1285292"/>
              <a:gd name="connsiteX379" fmla="*/ 3255128 w 3255128"/>
              <a:gd name="connsiteY379" fmla="*/ 17170 h 1285292"/>
              <a:gd name="connsiteX380" fmla="*/ 3255128 w 3255128"/>
              <a:gd name="connsiteY380" fmla="*/ 17466 h 1285292"/>
              <a:gd name="connsiteX381" fmla="*/ 3255128 w 3255128"/>
              <a:gd name="connsiteY381" fmla="*/ 17474 h 1285292"/>
              <a:gd name="connsiteX382" fmla="*/ 3255128 w 3255128"/>
              <a:gd name="connsiteY382" fmla="*/ 17517 h 1285292"/>
              <a:gd name="connsiteX383" fmla="*/ 3255128 w 3255128"/>
              <a:gd name="connsiteY383" fmla="*/ 17527 h 1285292"/>
              <a:gd name="connsiteX384" fmla="*/ 3255128 w 3255128"/>
              <a:gd name="connsiteY384" fmla="*/ 17528 h 1285292"/>
              <a:gd name="connsiteX385" fmla="*/ 3255128 w 3255128"/>
              <a:gd name="connsiteY385" fmla="*/ 17560 h 1285292"/>
              <a:gd name="connsiteX386" fmla="*/ 3255128 w 3255128"/>
              <a:gd name="connsiteY386" fmla="*/ 17581 h 1285292"/>
              <a:gd name="connsiteX387" fmla="*/ 3255128 w 3255128"/>
              <a:gd name="connsiteY387" fmla="*/ 17609 h 1285292"/>
              <a:gd name="connsiteX388" fmla="*/ 3255128 w 3255128"/>
              <a:gd name="connsiteY388" fmla="*/ 17629 h 1285292"/>
              <a:gd name="connsiteX389" fmla="*/ 3255128 w 3255128"/>
              <a:gd name="connsiteY389" fmla="*/ 17672 h 1285292"/>
              <a:gd name="connsiteX390" fmla="*/ 3255128 w 3255128"/>
              <a:gd name="connsiteY390" fmla="*/ 17708 h 1285292"/>
              <a:gd name="connsiteX391" fmla="*/ 3255128 w 3255128"/>
              <a:gd name="connsiteY391" fmla="*/ 17866 h 1285292"/>
              <a:gd name="connsiteX392" fmla="*/ 3255128 w 3255128"/>
              <a:gd name="connsiteY392" fmla="*/ 17934 h 1285292"/>
              <a:gd name="connsiteX393" fmla="*/ 3255128 w 3255128"/>
              <a:gd name="connsiteY393" fmla="*/ 17950 h 1285292"/>
              <a:gd name="connsiteX394" fmla="*/ 3255128 w 3255128"/>
              <a:gd name="connsiteY394" fmla="*/ 18068 h 1285292"/>
              <a:gd name="connsiteX395" fmla="*/ 3255128 w 3255128"/>
              <a:gd name="connsiteY395" fmla="*/ 18081 h 1285292"/>
              <a:gd name="connsiteX396" fmla="*/ 3255128 w 3255128"/>
              <a:gd name="connsiteY396" fmla="*/ 18091 h 1285292"/>
              <a:gd name="connsiteX397" fmla="*/ 3255128 w 3255128"/>
              <a:gd name="connsiteY397" fmla="*/ 18366 h 1285292"/>
              <a:gd name="connsiteX398" fmla="*/ 3255128 w 3255128"/>
              <a:gd name="connsiteY398" fmla="*/ 18425 h 1285292"/>
              <a:gd name="connsiteX399" fmla="*/ 3255128 w 3255128"/>
              <a:gd name="connsiteY399" fmla="*/ 18438 h 1285292"/>
              <a:gd name="connsiteX400" fmla="*/ 3255128 w 3255128"/>
              <a:gd name="connsiteY400" fmla="*/ 18471 h 1285292"/>
              <a:gd name="connsiteX401" fmla="*/ 3255128 w 3255128"/>
              <a:gd name="connsiteY401" fmla="*/ 18479 h 1285292"/>
              <a:gd name="connsiteX402" fmla="*/ 3255128 w 3255128"/>
              <a:gd name="connsiteY402" fmla="*/ 18492 h 1285292"/>
              <a:gd name="connsiteX403" fmla="*/ 3255128 w 3255128"/>
              <a:gd name="connsiteY403" fmla="*/ 18583 h 1285292"/>
              <a:gd name="connsiteX404" fmla="*/ 3255128 w 3255128"/>
              <a:gd name="connsiteY404" fmla="*/ 18620 h 1285292"/>
              <a:gd name="connsiteX405" fmla="*/ 3255128 w 3255128"/>
              <a:gd name="connsiteY405" fmla="*/ 18728 h 1285292"/>
              <a:gd name="connsiteX406" fmla="*/ 3255128 w 3255128"/>
              <a:gd name="connsiteY406" fmla="*/ 18777 h 1285292"/>
              <a:gd name="connsiteX407" fmla="*/ 3255128 w 3255128"/>
              <a:gd name="connsiteY407" fmla="*/ 18876 h 1285292"/>
              <a:gd name="connsiteX408" fmla="*/ 3255128 w 3255128"/>
              <a:gd name="connsiteY408" fmla="*/ 18886 h 1285292"/>
              <a:gd name="connsiteX409" fmla="*/ 3255128 w 3255128"/>
              <a:gd name="connsiteY409" fmla="*/ 18899 h 1285292"/>
              <a:gd name="connsiteX410" fmla="*/ 3255128 w 3255128"/>
              <a:gd name="connsiteY410" fmla="*/ 18940 h 1285292"/>
              <a:gd name="connsiteX411" fmla="*/ 3255128 w 3255128"/>
              <a:gd name="connsiteY411" fmla="*/ 18973 h 1285292"/>
              <a:gd name="connsiteX412" fmla="*/ 3255128 w 3255128"/>
              <a:gd name="connsiteY412" fmla="*/ 19301 h 1285292"/>
              <a:gd name="connsiteX413" fmla="*/ 3255128 w 3255128"/>
              <a:gd name="connsiteY413" fmla="*/ 19349 h 1285292"/>
              <a:gd name="connsiteX414" fmla="*/ 3255128 w 3255128"/>
              <a:gd name="connsiteY414" fmla="*/ 19445 h 1285292"/>
              <a:gd name="connsiteX415" fmla="*/ 3255128 w 3255128"/>
              <a:gd name="connsiteY415" fmla="*/ 19497 h 1285292"/>
              <a:gd name="connsiteX416" fmla="*/ 3255128 w 3255128"/>
              <a:gd name="connsiteY416" fmla="*/ 19601 h 1285292"/>
              <a:gd name="connsiteX417" fmla="*/ 3255128 w 3255128"/>
              <a:gd name="connsiteY417" fmla="*/ 19639 h 1285292"/>
              <a:gd name="connsiteX418" fmla="*/ 3255128 w 3255128"/>
              <a:gd name="connsiteY418" fmla="*/ 19642 h 1285292"/>
              <a:gd name="connsiteX419" fmla="*/ 3255128 w 3255128"/>
              <a:gd name="connsiteY419" fmla="*/ 19655 h 1285292"/>
              <a:gd name="connsiteX420" fmla="*/ 3255128 w 3255128"/>
              <a:gd name="connsiteY420" fmla="*/ 19664 h 1285292"/>
              <a:gd name="connsiteX421" fmla="*/ 3255128 w 3255128"/>
              <a:gd name="connsiteY421" fmla="*/ 19691 h 1285292"/>
              <a:gd name="connsiteX422" fmla="*/ 3255128 w 3255128"/>
              <a:gd name="connsiteY422" fmla="*/ 19704 h 1285292"/>
              <a:gd name="connsiteX423" fmla="*/ 3255128 w 3255128"/>
              <a:gd name="connsiteY423" fmla="*/ 19788 h 1285292"/>
              <a:gd name="connsiteX424" fmla="*/ 3255128 w 3255128"/>
              <a:gd name="connsiteY424" fmla="*/ 19797 h 1285292"/>
              <a:gd name="connsiteX425" fmla="*/ 3255128 w 3255128"/>
              <a:gd name="connsiteY425" fmla="*/ 19837 h 1285292"/>
              <a:gd name="connsiteX426" fmla="*/ 3255128 w 3255128"/>
              <a:gd name="connsiteY426" fmla="*/ 19846 h 1285292"/>
              <a:gd name="connsiteX427" fmla="*/ 3255128 w 3255128"/>
              <a:gd name="connsiteY427" fmla="*/ 19851 h 1285292"/>
              <a:gd name="connsiteX428" fmla="*/ 3255128 w 3255128"/>
              <a:gd name="connsiteY428" fmla="*/ 19864 h 1285292"/>
              <a:gd name="connsiteX429" fmla="*/ 3255128 w 3255128"/>
              <a:gd name="connsiteY429" fmla="*/ 19884 h 1285292"/>
              <a:gd name="connsiteX430" fmla="*/ 3255128 w 3255128"/>
              <a:gd name="connsiteY430" fmla="*/ 19982 h 1285292"/>
              <a:gd name="connsiteX431" fmla="*/ 3255128 w 3255128"/>
              <a:gd name="connsiteY431" fmla="*/ 20040 h 1285292"/>
              <a:gd name="connsiteX432" fmla="*/ 3255128 w 3255128"/>
              <a:gd name="connsiteY432" fmla="*/ 20356 h 1285292"/>
              <a:gd name="connsiteX433" fmla="*/ 3255128 w 3255128"/>
              <a:gd name="connsiteY433" fmla="*/ 20457 h 1285292"/>
              <a:gd name="connsiteX434" fmla="*/ 3255128 w 3255128"/>
              <a:gd name="connsiteY434" fmla="*/ 20527 h 1285292"/>
              <a:gd name="connsiteX435" fmla="*/ 3255128 w 3255128"/>
              <a:gd name="connsiteY435" fmla="*/ 20550 h 1285292"/>
              <a:gd name="connsiteX436" fmla="*/ 3255128 w 3255128"/>
              <a:gd name="connsiteY436" fmla="*/ 20566 h 1285292"/>
              <a:gd name="connsiteX437" fmla="*/ 3255128 w 3255128"/>
              <a:gd name="connsiteY437" fmla="*/ 20708 h 1285292"/>
              <a:gd name="connsiteX438" fmla="*/ 3255128 w 3255128"/>
              <a:gd name="connsiteY438" fmla="*/ 20744 h 1285292"/>
              <a:gd name="connsiteX439" fmla="*/ 3255128 w 3255128"/>
              <a:gd name="connsiteY439" fmla="*/ 20746 h 1285292"/>
              <a:gd name="connsiteX440" fmla="*/ 3255128 w 3255128"/>
              <a:gd name="connsiteY440" fmla="*/ 20780 h 1285292"/>
              <a:gd name="connsiteX441" fmla="*/ 3255128 w 3255128"/>
              <a:gd name="connsiteY441" fmla="*/ 20858 h 1285292"/>
              <a:gd name="connsiteX442" fmla="*/ 3255128 w 3255128"/>
              <a:gd name="connsiteY442" fmla="*/ 20889 h 1285292"/>
              <a:gd name="connsiteX443" fmla="*/ 3255128 w 3255128"/>
              <a:gd name="connsiteY443" fmla="*/ 20938 h 1285292"/>
              <a:gd name="connsiteX444" fmla="*/ 3255128 w 3255128"/>
              <a:gd name="connsiteY444" fmla="*/ 20962 h 1285292"/>
              <a:gd name="connsiteX445" fmla="*/ 3255128 w 3255128"/>
              <a:gd name="connsiteY445" fmla="*/ 21014 h 1285292"/>
              <a:gd name="connsiteX446" fmla="*/ 3255128 w 3255128"/>
              <a:gd name="connsiteY446" fmla="*/ 21063 h 1285292"/>
              <a:gd name="connsiteX447" fmla="*/ 3255128 w 3255128"/>
              <a:gd name="connsiteY447" fmla="*/ 21089 h 1285292"/>
              <a:gd name="connsiteX448" fmla="*/ 3255128 w 3255128"/>
              <a:gd name="connsiteY448" fmla="*/ 21100 h 1285292"/>
              <a:gd name="connsiteX449" fmla="*/ 3255128 w 3255128"/>
              <a:gd name="connsiteY449" fmla="*/ 21147 h 1285292"/>
              <a:gd name="connsiteX450" fmla="*/ 3255128 w 3255128"/>
              <a:gd name="connsiteY450" fmla="*/ 21341 h 1285292"/>
              <a:gd name="connsiteX451" fmla="*/ 3255128 w 3255128"/>
              <a:gd name="connsiteY451" fmla="*/ 21404 h 1285292"/>
              <a:gd name="connsiteX452" fmla="*/ 3255128 w 3255128"/>
              <a:gd name="connsiteY452" fmla="*/ 21556 h 1285292"/>
              <a:gd name="connsiteX453" fmla="*/ 3255128 w 3255128"/>
              <a:gd name="connsiteY453" fmla="*/ 21598 h 1285292"/>
              <a:gd name="connsiteX454" fmla="*/ 3255128 w 3255128"/>
              <a:gd name="connsiteY454" fmla="*/ 21611 h 1285292"/>
              <a:gd name="connsiteX455" fmla="*/ 3255128 w 3255128"/>
              <a:gd name="connsiteY455" fmla="*/ 21652 h 1285292"/>
              <a:gd name="connsiteX456" fmla="*/ 3255128 w 3255128"/>
              <a:gd name="connsiteY456" fmla="*/ 21657 h 1285292"/>
              <a:gd name="connsiteX457" fmla="*/ 3255128 w 3255128"/>
              <a:gd name="connsiteY457" fmla="*/ 21683 h 1285292"/>
              <a:gd name="connsiteX458" fmla="*/ 3255128 w 3255128"/>
              <a:gd name="connsiteY458" fmla="*/ 21691 h 1285292"/>
              <a:gd name="connsiteX459" fmla="*/ 3255128 w 3255128"/>
              <a:gd name="connsiteY459" fmla="*/ 21744 h 1285292"/>
              <a:gd name="connsiteX460" fmla="*/ 3255128 w 3255128"/>
              <a:gd name="connsiteY460" fmla="*/ 21745 h 1285292"/>
              <a:gd name="connsiteX461" fmla="*/ 3255128 w 3255128"/>
              <a:gd name="connsiteY461" fmla="*/ 21798 h 1285292"/>
              <a:gd name="connsiteX462" fmla="*/ 3255128 w 3255128"/>
              <a:gd name="connsiteY462" fmla="*/ 21823 h 1285292"/>
              <a:gd name="connsiteX463" fmla="*/ 3255128 w 3255128"/>
              <a:gd name="connsiteY463" fmla="*/ 21824 h 1285292"/>
              <a:gd name="connsiteX464" fmla="*/ 3255128 w 3255128"/>
              <a:gd name="connsiteY464" fmla="*/ 21873 h 1285292"/>
              <a:gd name="connsiteX465" fmla="*/ 3255128 w 3255128"/>
              <a:gd name="connsiteY465" fmla="*/ 21925 h 1285292"/>
              <a:gd name="connsiteX466" fmla="*/ 3255128 w 3255128"/>
              <a:gd name="connsiteY466" fmla="*/ 22015 h 1285292"/>
              <a:gd name="connsiteX467" fmla="*/ 3255128 w 3255128"/>
              <a:gd name="connsiteY467" fmla="*/ 22045 h 1285292"/>
              <a:gd name="connsiteX468" fmla="*/ 3255128 w 3255128"/>
              <a:gd name="connsiteY468" fmla="*/ 22315 h 1285292"/>
              <a:gd name="connsiteX469" fmla="*/ 3255128 w 3255128"/>
              <a:gd name="connsiteY469" fmla="*/ 22347 h 1285292"/>
              <a:gd name="connsiteX470" fmla="*/ 3255128 w 3255128"/>
              <a:gd name="connsiteY470" fmla="*/ 22365 h 1285292"/>
              <a:gd name="connsiteX471" fmla="*/ 3255128 w 3255128"/>
              <a:gd name="connsiteY471" fmla="*/ 22448 h 1285292"/>
              <a:gd name="connsiteX472" fmla="*/ 3255128 w 3255128"/>
              <a:gd name="connsiteY472" fmla="*/ 22509 h 1285292"/>
              <a:gd name="connsiteX473" fmla="*/ 3255128 w 3255128"/>
              <a:gd name="connsiteY473" fmla="*/ 22522 h 1285292"/>
              <a:gd name="connsiteX474" fmla="*/ 3255128 w 3255128"/>
              <a:gd name="connsiteY474" fmla="*/ 22536 h 1285292"/>
              <a:gd name="connsiteX475" fmla="*/ 3255128 w 3255128"/>
              <a:gd name="connsiteY475" fmla="*/ 22553 h 1285292"/>
              <a:gd name="connsiteX476" fmla="*/ 3255128 w 3255128"/>
              <a:gd name="connsiteY476" fmla="*/ 22563 h 1285292"/>
              <a:gd name="connsiteX477" fmla="*/ 3255128 w 3255128"/>
              <a:gd name="connsiteY477" fmla="*/ 22605 h 1285292"/>
              <a:gd name="connsiteX478" fmla="*/ 3255128 w 3255128"/>
              <a:gd name="connsiteY478" fmla="*/ 22688 h 1285292"/>
              <a:gd name="connsiteX479" fmla="*/ 3255128 w 3255128"/>
              <a:gd name="connsiteY479" fmla="*/ 22705 h 1285292"/>
              <a:gd name="connsiteX480" fmla="*/ 3255128 w 3255128"/>
              <a:gd name="connsiteY480" fmla="*/ 22896 h 1285292"/>
              <a:gd name="connsiteX481" fmla="*/ 3255128 w 3255128"/>
              <a:gd name="connsiteY481" fmla="*/ 22915 h 1285292"/>
              <a:gd name="connsiteX482" fmla="*/ 3255128 w 3255128"/>
              <a:gd name="connsiteY482" fmla="*/ 22926 h 1285292"/>
              <a:gd name="connsiteX483" fmla="*/ 3255128 w 3255128"/>
              <a:gd name="connsiteY483" fmla="*/ 22954 h 1285292"/>
              <a:gd name="connsiteX484" fmla="*/ 3255128 w 3255128"/>
              <a:gd name="connsiteY484" fmla="*/ 22970 h 1285292"/>
              <a:gd name="connsiteX485" fmla="*/ 3255128 w 3255128"/>
              <a:gd name="connsiteY485" fmla="*/ 23008 h 1285292"/>
              <a:gd name="connsiteX486" fmla="*/ 3255128 w 3255128"/>
              <a:gd name="connsiteY486" fmla="*/ 23057 h 1285292"/>
              <a:gd name="connsiteX487" fmla="*/ 3255128 w 3255128"/>
              <a:gd name="connsiteY487" fmla="*/ 23103 h 1285292"/>
              <a:gd name="connsiteX488" fmla="*/ 3255128 w 3255128"/>
              <a:gd name="connsiteY488" fmla="*/ 23104 h 1285292"/>
              <a:gd name="connsiteX489" fmla="*/ 3255128 w 3255128"/>
              <a:gd name="connsiteY489" fmla="*/ 23116 h 1285292"/>
              <a:gd name="connsiteX490" fmla="*/ 3255128 w 3255128"/>
              <a:gd name="connsiteY490" fmla="*/ 23157 h 1285292"/>
              <a:gd name="connsiteX491" fmla="*/ 3255128 w 3255128"/>
              <a:gd name="connsiteY491" fmla="*/ 23242 h 1285292"/>
              <a:gd name="connsiteX492" fmla="*/ 3255128 w 3255128"/>
              <a:gd name="connsiteY492" fmla="*/ 23313 h 1285292"/>
              <a:gd name="connsiteX493" fmla="*/ 3255128 w 3255128"/>
              <a:gd name="connsiteY493" fmla="*/ 23436 h 1285292"/>
              <a:gd name="connsiteX494" fmla="*/ 3255128 w 3255128"/>
              <a:gd name="connsiteY494" fmla="*/ 23447 h 1285292"/>
              <a:gd name="connsiteX495" fmla="*/ 3255128 w 3255128"/>
              <a:gd name="connsiteY495" fmla="*/ 23456 h 1285292"/>
              <a:gd name="connsiteX496" fmla="*/ 3255128 w 3255128"/>
              <a:gd name="connsiteY496" fmla="*/ 23464 h 1285292"/>
              <a:gd name="connsiteX497" fmla="*/ 3255128 w 3255128"/>
              <a:gd name="connsiteY497" fmla="*/ 23569 h 1285292"/>
              <a:gd name="connsiteX498" fmla="*/ 3255128 w 3255128"/>
              <a:gd name="connsiteY498" fmla="*/ 23616 h 1285292"/>
              <a:gd name="connsiteX499" fmla="*/ 3255128 w 3255128"/>
              <a:gd name="connsiteY499" fmla="*/ 23670 h 1285292"/>
              <a:gd name="connsiteX500" fmla="*/ 3255128 w 3255128"/>
              <a:gd name="connsiteY500" fmla="*/ 23724 h 1285292"/>
              <a:gd name="connsiteX501" fmla="*/ 3255128 w 3255128"/>
              <a:gd name="connsiteY501" fmla="*/ 23813 h 1285292"/>
              <a:gd name="connsiteX502" fmla="*/ 3255128 w 3255128"/>
              <a:gd name="connsiteY502" fmla="*/ 23852 h 1285292"/>
              <a:gd name="connsiteX503" fmla="*/ 3255128 w 3255128"/>
              <a:gd name="connsiteY503" fmla="*/ 23862 h 1285292"/>
              <a:gd name="connsiteX504" fmla="*/ 3255128 w 3255128"/>
              <a:gd name="connsiteY504" fmla="*/ 23875 h 1285292"/>
              <a:gd name="connsiteX505" fmla="*/ 3255128 w 3255128"/>
              <a:gd name="connsiteY505" fmla="*/ 23881 h 1285292"/>
              <a:gd name="connsiteX506" fmla="*/ 3255128 w 3255128"/>
              <a:gd name="connsiteY506" fmla="*/ 23916 h 1285292"/>
              <a:gd name="connsiteX507" fmla="*/ 3255128 w 3255128"/>
              <a:gd name="connsiteY507" fmla="*/ 23919 h 1285292"/>
              <a:gd name="connsiteX508" fmla="*/ 3255128 w 3255128"/>
              <a:gd name="connsiteY508" fmla="*/ 23952 h 1285292"/>
              <a:gd name="connsiteX509" fmla="*/ 3255128 w 3255128"/>
              <a:gd name="connsiteY509" fmla="*/ 24255 h 1285292"/>
              <a:gd name="connsiteX510" fmla="*/ 3255128 w 3255128"/>
              <a:gd name="connsiteY510" fmla="*/ 24362 h 1285292"/>
              <a:gd name="connsiteX511" fmla="*/ 3255128 w 3255128"/>
              <a:gd name="connsiteY511" fmla="*/ 24367 h 1285292"/>
              <a:gd name="connsiteX512" fmla="*/ 3255128 w 3255128"/>
              <a:gd name="connsiteY512" fmla="*/ 24416 h 1285292"/>
              <a:gd name="connsiteX513" fmla="*/ 3255128 w 3255128"/>
              <a:gd name="connsiteY513" fmla="*/ 24421 h 1285292"/>
              <a:gd name="connsiteX514" fmla="*/ 3255128 w 3255128"/>
              <a:gd name="connsiteY514" fmla="*/ 24500 h 1285292"/>
              <a:gd name="connsiteX515" fmla="*/ 3255128 w 3255128"/>
              <a:gd name="connsiteY515" fmla="*/ 24512 h 1285292"/>
              <a:gd name="connsiteX516" fmla="*/ 3255128 w 3255128"/>
              <a:gd name="connsiteY516" fmla="*/ 24565 h 1285292"/>
              <a:gd name="connsiteX517" fmla="*/ 3255128 w 3255128"/>
              <a:gd name="connsiteY517" fmla="*/ 24601 h 1285292"/>
              <a:gd name="connsiteX518" fmla="*/ 3255128 w 3255128"/>
              <a:gd name="connsiteY518" fmla="*/ 24615 h 1285292"/>
              <a:gd name="connsiteX519" fmla="*/ 3255128 w 3255128"/>
              <a:gd name="connsiteY519" fmla="*/ 24640 h 1285292"/>
              <a:gd name="connsiteX520" fmla="*/ 3255128 w 3255128"/>
              <a:gd name="connsiteY520" fmla="*/ 24683 h 1285292"/>
              <a:gd name="connsiteX521" fmla="*/ 3255128 w 3255128"/>
              <a:gd name="connsiteY521" fmla="*/ 24694 h 1285292"/>
              <a:gd name="connsiteX522" fmla="*/ 3255128 w 3255128"/>
              <a:gd name="connsiteY522" fmla="*/ 24773 h 1285292"/>
              <a:gd name="connsiteX523" fmla="*/ 3255128 w 3255128"/>
              <a:gd name="connsiteY523" fmla="*/ 24795 h 1285292"/>
              <a:gd name="connsiteX524" fmla="*/ 3255128 w 3255128"/>
              <a:gd name="connsiteY524" fmla="*/ 24827 h 1285292"/>
              <a:gd name="connsiteX525" fmla="*/ 3255128 w 3255128"/>
              <a:gd name="connsiteY525" fmla="*/ 24840 h 1285292"/>
              <a:gd name="connsiteX526" fmla="*/ 3255128 w 3255128"/>
              <a:gd name="connsiteY526" fmla="*/ 24863 h 1285292"/>
              <a:gd name="connsiteX527" fmla="*/ 3255128 w 3255128"/>
              <a:gd name="connsiteY527" fmla="*/ 25186 h 1285292"/>
              <a:gd name="connsiteX528" fmla="*/ 3255128 w 3255128"/>
              <a:gd name="connsiteY528" fmla="*/ 25234 h 1285292"/>
              <a:gd name="connsiteX529" fmla="*/ 3255128 w 3255128"/>
              <a:gd name="connsiteY529" fmla="*/ 25278 h 1285292"/>
              <a:gd name="connsiteX530" fmla="*/ 3255128 w 3255128"/>
              <a:gd name="connsiteY530" fmla="*/ 25332 h 1285292"/>
              <a:gd name="connsiteX531" fmla="*/ 3255128 w 3255128"/>
              <a:gd name="connsiteY531" fmla="*/ 25415 h 1285292"/>
              <a:gd name="connsiteX532" fmla="*/ 3255128 w 3255128"/>
              <a:gd name="connsiteY532" fmla="*/ 25423 h 1285292"/>
              <a:gd name="connsiteX533" fmla="*/ 3255128 w 3255128"/>
              <a:gd name="connsiteY533" fmla="*/ 25463 h 1285292"/>
              <a:gd name="connsiteX534" fmla="*/ 3255128 w 3255128"/>
              <a:gd name="connsiteY534" fmla="*/ 25476 h 1285292"/>
              <a:gd name="connsiteX535" fmla="*/ 3255128 w 3255128"/>
              <a:gd name="connsiteY535" fmla="*/ 25477 h 1285292"/>
              <a:gd name="connsiteX536" fmla="*/ 3255128 w 3255128"/>
              <a:gd name="connsiteY536" fmla="*/ 25526 h 1285292"/>
              <a:gd name="connsiteX537" fmla="*/ 3255128 w 3255128"/>
              <a:gd name="connsiteY537" fmla="*/ 25530 h 1285292"/>
              <a:gd name="connsiteX538" fmla="*/ 3255128 w 3255128"/>
              <a:gd name="connsiteY538" fmla="*/ 25684 h 1285292"/>
              <a:gd name="connsiteX539" fmla="*/ 3255128 w 3255128"/>
              <a:gd name="connsiteY539" fmla="*/ 25722 h 1285292"/>
              <a:gd name="connsiteX540" fmla="*/ 3255128 w 3255128"/>
              <a:gd name="connsiteY540" fmla="*/ 25747 h 1285292"/>
              <a:gd name="connsiteX541" fmla="*/ 3255128 w 3255128"/>
              <a:gd name="connsiteY541" fmla="*/ 25780 h 1285292"/>
              <a:gd name="connsiteX542" fmla="*/ 3255128 w 3255128"/>
              <a:gd name="connsiteY542" fmla="*/ 25801 h 1285292"/>
              <a:gd name="connsiteX543" fmla="*/ 3255128 w 3255128"/>
              <a:gd name="connsiteY543" fmla="*/ 25924 h 1285292"/>
              <a:gd name="connsiteX544" fmla="*/ 3255128 w 3255128"/>
              <a:gd name="connsiteY544" fmla="*/ 25974 h 1285292"/>
              <a:gd name="connsiteX545" fmla="*/ 3255128 w 3255128"/>
              <a:gd name="connsiteY545" fmla="*/ 25990 h 1285292"/>
              <a:gd name="connsiteX546" fmla="*/ 3255128 w 3255128"/>
              <a:gd name="connsiteY546" fmla="*/ 26042 h 1285292"/>
              <a:gd name="connsiteX547" fmla="*/ 3255128 w 3255128"/>
              <a:gd name="connsiteY547" fmla="*/ 26123 h 1285292"/>
              <a:gd name="connsiteX548" fmla="*/ 3255128 w 3255128"/>
              <a:gd name="connsiteY548" fmla="*/ 26199 h 1285292"/>
              <a:gd name="connsiteX549" fmla="*/ 3255128 w 3255128"/>
              <a:gd name="connsiteY549" fmla="*/ 26268 h 1285292"/>
              <a:gd name="connsiteX550" fmla="*/ 3255128 w 3255128"/>
              <a:gd name="connsiteY550" fmla="*/ 26317 h 1285292"/>
              <a:gd name="connsiteX551" fmla="*/ 3255128 w 3255128"/>
              <a:gd name="connsiteY551" fmla="*/ 26350 h 1285292"/>
              <a:gd name="connsiteX552" fmla="*/ 3255128 w 3255128"/>
              <a:gd name="connsiteY552" fmla="*/ 26374 h 1285292"/>
              <a:gd name="connsiteX553" fmla="*/ 3255128 w 3255128"/>
              <a:gd name="connsiteY553" fmla="*/ 26413 h 1285292"/>
              <a:gd name="connsiteX554" fmla="*/ 3255128 w 3255128"/>
              <a:gd name="connsiteY554" fmla="*/ 26487 h 1285292"/>
              <a:gd name="connsiteX555" fmla="*/ 3255128 w 3255128"/>
              <a:gd name="connsiteY555" fmla="*/ 26595 h 1285292"/>
              <a:gd name="connsiteX556" fmla="*/ 3255128 w 3255128"/>
              <a:gd name="connsiteY556" fmla="*/ 26633 h 1285292"/>
              <a:gd name="connsiteX557" fmla="*/ 3255128 w 3255128"/>
              <a:gd name="connsiteY557" fmla="*/ 26691 h 1285292"/>
              <a:gd name="connsiteX558" fmla="*/ 3255128 w 3255128"/>
              <a:gd name="connsiteY558" fmla="*/ 26734 h 1285292"/>
              <a:gd name="connsiteX559" fmla="*/ 3255128 w 3255128"/>
              <a:gd name="connsiteY559" fmla="*/ 26777 h 1285292"/>
              <a:gd name="connsiteX560" fmla="*/ 3255128 w 3255128"/>
              <a:gd name="connsiteY560" fmla="*/ 26789 h 1285292"/>
              <a:gd name="connsiteX561" fmla="*/ 3255128 w 3255128"/>
              <a:gd name="connsiteY561" fmla="*/ 26835 h 1285292"/>
              <a:gd name="connsiteX562" fmla="*/ 3255128 w 3255128"/>
              <a:gd name="connsiteY562" fmla="*/ 26836 h 1285292"/>
              <a:gd name="connsiteX563" fmla="*/ 3255128 w 3255128"/>
              <a:gd name="connsiteY563" fmla="*/ 26848 h 1285292"/>
              <a:gd name="connsiteX564" fmla="*/ 3255128 w 3255128"/>
              <a:gd name="connsiteY564" fmla="*/ 26885 h 1285292"/>
              <a:gd name="connsiteX565" fmla="*/ 3255128 w 3255128"/>
              <a:gd name="connsiteY565" fmla="*/ 26889 h 1285292"/>
              <a:gd name="connsiteX566" fmla="*/ 3255128 w 3255128"/>
              <a:gd name="connsiteY566" fmla="*/ 26901 h 1285292"/>
              <a:gd name="connsiteX567" fmla="*/ 3255128 w 3255128"/>
              <a:gd name="connsiteY567" fmla="*/ 27081 h 1285292"/>
              <a:gd name="connsiteX568" fmla="*/ 3255128 w 3255128"/>
              <a:gd name="connsiteY568" fmla="*/ 27276 h 1285292"/>
              <a:gd name="connsiteX569" fmla="*/ 3255128 w 3255128"/>
              <a:gd name="connsiteY569" fmla="*/ 27424 h 1285292"/>
              <a:gd name="connsiteX570" fmla="*/ 3255128 w 3255128"/>
              <a:gd name="connsiteY570" fmla="*/ 27529 h 1285292"/>
              <a:gd name="connsiteX571" fmla="*/ 3255128 w 3255128"/>
              <a:gd name="connsiteY571" fmla="*/ 27594 h 1285292"/>
              <a:gd name="connsiteX572" fmla="*/ 3255128 w 3255128"/>
              <a:gd name="connsiteY572" fmla="*/ 27607 h 1285292"/>
              <a:gd name="connsiteX573" fmla="*/ 3255128 w 3255128"/>
              <a:gd name="connsiteY573" fmla="*/ 27608 h 1285292"/>
              <a:gd name="connsiteX574" fmla="*/ 3255128 w 3255128"/>
              <a:gd name="connsiteY574" fmla="*/ 27648 h 1285292"/>
              <a:gd name="connsiteX575" fmla="*/ 3255128 w 3255128"/>
              <a:gd name="connsiteY575" fmla="*/ 27709 h 1285292"/>
              <a:gd name="connsiteX576" fmla="*/ 3255128 w 3255128"/>
              <a:gd name="connsiteY576" fmla="*/ 27772 h 1285292"/>
              <a:gd name="connsiteX577" fmla="*/ 3255128 w 3255128"/>
              <a:gd name="connsiteY577" fmla="*/ 27891 h 1285292"/>
              <a:gd name="connsiteX578" fmla="*/ 3255128 w 3255128"/>
              <a:gd name="connsiteY578" fmla="*/ 27896 h 1285292"/>
              <a:gd name="connsiteX579" fmla="*/ 3255128 w 3255128"/>
              <a:gd name="connsiteY579" fmla="*/ 27946 h 1285292"/>
              <a:gd name="connsiteX580" fmla="*/ 3255128 w 3255128"/>
              <a:gd name="connsiteY580" fmla="*/ 27954 h 1285292"/>
              <a:gd name="connsiteX581" fmla="*/ 3255128 w 3255128"/>
              <a:gd name="connsiteY581" fmla="*/ 27992 h 1285292"/>
              <a:gd name="connsiteX582" fmla="*/ 3255128 w 3255128"/>
              <a:gd name="connsiteY582" fmla="*/ 28067 h 1285292"/>
              <a:gd name="connsiteX583" fmla="*/ 3255128 w 3255128"/>
              <a:gd name="connsiteY583" fmla="*/ 28136 h 1285292"/>
              <a:gd name="connsiteX584" fmla="*/ 3255128 w 3255128"/>
              <a:gd name="connsiteY584" fmla="*/ 28148 h 1285292"/>
              <a:gd name="connsiteX585" fmla="*/ 3255128 w 3255128"/>
              <a:gd name="connsiteY585" fmla="*/ 28153 h 1285292"/>
              <a:gd name="connsiteX586" fmla="*/ 3255128 w 3255128"/>
              <a:gd name="connsiteY586" fmla="*/ 28173 h 1285292"/>
              <a:gd name="connsiteX587" fmla="*/ 3255128 w 3255128"/>
              <a:gd name="connsiteY587" fmla="*/ 28286 h 1285292"/>
              <a:gd name="connsiteX588" fmla="*/ 3255128 w 3255128"/>
              <a:gd name="connsiteY588" fmla="*/ 28294 h 1285292"/>
              <a:gd name="connsiteX589" fmla="*/ 3255128 w 3255128"/>
              <a:gd name="connsiteY589" fmla="*/ 28347 h 1285292"/>
              <a:gd name="connsiteX590" fmla="*/ 3255128 w 3255128"/>
              <a:gd name="connsiteY590" fmla="*/ 28401 h 1285292"/>
              <a:gd name="connsiteX591" fmla="*/ 3255128 w 3255128"/>
              <a:gd name="connsiteY591" fmla="*/ 28432 h 1285292"/>
              <a:gd name="connsiteX592" fmla="*/ 3255128 w 3255128"/>
              <a:gd name="connsiteY592" fmla="*/ 28440 h 1285292"/>
              <a:gd name="connsiteX593" fmla="*/ 3255128 w 3255128"/>
              <a:gd name="connsiteY593" fmla="*/ 28505 h 1285292"/>
              <a:gd name="connsiteX594" fmla="*/ 3255128 w 3255128"/>
              <a:gd name="connsiteY594" fmla="*/ 28540 h 1285292"/>
              <a:gd name="connsiteX595" fmla="*/ 3255128 w 3255128"/>
              <a:gd name="connsiteY595" fmla="*/ 28572 h 1285292"/>
              <a:gd name="connsiteX596" fmla="*/ 3255128 w 3255128"/>
              <a:gd name="connsiteY596" fmla="*/ 28635 h 1285292"/>
              <a:gd name="connsiteX597" fmla="*/ 3255128 w 3255128"/>
              <a:gd name="connsiteY597" fmla="*/ 28700 h 1285292"/>
              <a:gd name="connsiteX598" fmla="*/ 3255128 w 3255128"/>
              <a:gd name="connsiteY598" fmla="*/ 28808 h 1285292"/>
              <a:gd name="connsiteX599" fmla="*/ 3255128 w 3255128"/>
              <a:gd name="connsiteY599" fmla="*/ 28857 h 1285292"/>
              <a:gd name="connsiteX600" fmla="*/ 3255128 w 3255128"/>
              <a:gd name="connsiteY600" fmla="*/ 28888 h 1285292"/>
              <a:gd name="connsiteX601" fmla="*/ 3255128 w 3255128"/>
              <a:gd name="connsiteY601" fmla="*/ 28895 h 1285292"/>
              <a:gd name="connsiteX602" fmla="*/ 3255128 w 3255128"/>
              <a:gd name="connsiteY602" fmla="*/ 28966 h 1285292"/>
              <a:gd name="connsiteX603" fmla="*/ 3255128 w 3255128"/>
              <a:gd name="connsiteY603" fmla="*/ 29064 h 1285292"/>
              <a:gd name="connsiteX604" fmla="*/ 3255128 w 3255128"/>
              <a:gd name="connsiteY604" fmla="*/ 29154 h 1285292"/>
              <a:gd name="connsiteX605" fmla="*/ 3255128 w 3255128"/>
              <a:gd name="connsiteY605" fmla="*/ 29231 h 1285292"/>
              <a:gd name="connsiteX606" fmla="*/ 3255128 w 3255128"/>
              <a:gd name="connsiteY606" fmla="*/ 29255 h 1285292"/>
              <a:gd name="connsiteX607" fmla="*/ 3255128 w 3255128"/>
              <a:gd name="connsiteY607" fmla="*/ 29258 h 1285292"/>
              <a:gd name="connsiteX608" fmla="*/ 3255128 w 3255128"/>
              <a:gd name="connsiteY608" fmla="*/ 29312 h 1285292"/>
              <a:gd name="connsiteX609" fmla="*/ 3255128 w 3255128"/>
              <a:gd name="connsiteY609" fmla="*/ 29331 h 1285292"/>
              <a:gd name="connsiteX610" fmla="*/ 3255128 w 3255128"/>
              <a:gd name="connsiteY610" fmla="*/ 29343 h 1285292"/>
              <a:gd name="connsiteX611" fmla="*/ 3255128 w 3255128"/>
              <a:gd name="connsiteY611" fmla="*/ 29390 h 1285292"/>
              <a:gd name="connsiteX612" fmla="*/ 3255128 w 3255128"/>
              <a:gd name="connsiteY612" fmla="*/ 29454 h 1285292"/>
              <a:gd name="connsiteX613" fmla="*/ 3255128 w 3255128"/>
              <a:gd name="connsiteY613" fmla="*/ 29512 h 1285292"/>
              <a:gd name="connsiteX614" fmla="*/ 3255128 w 3255128"/>
              <a:gd name="connsiteY614" fmla="*/ 29577 h 1285292"/>
              <a:gd name="connsiteX615" fmla="*/ 3255128 w 3255128"/>
              <a:gd name="connsiteY615" fmla="*/ 29703 h 1285292"/>
              <a:gd name="connsiteX616" fmla="*/ 3255128 w 3255128"/>
              <a:gd name="connsiteY616" fmla="*/ 29706 h 1285292"/>
              <a:gd name="connsiteX617" fmla="*/ 3255128 w 3255128"/>
              <a:gd name="connsiteY617" fmla="*/ 29719 h 1285292"/>
              <a:gd name="connsiteX618" fmla="*/ 3255128 w 3255128"/>
              <a:gd name="connsiteY618" fmla="*/ 29722 h 1285292"/>
              <a:gd name="connsiteX619" fmla="*/ 3255128 w 3255128"/>
              <a:gd name="connsiteY619" fmla="*/ 29760 h 1285292"/>
              <a:gd name="connsiteX620" fmla="*/ 3255128 w 3255128"/>
              <a:gd name="connsiteY620" fmla="*/ 29771 h 1285292"/>
              <a:gd name="connsiteX621" fmla="*/ 3255128 w 3255128"/>
              <a:gd name="connsiteY621" fmla="*/ 29791 h 1285292"/>
              <a:gd name="connsiteX622" fmla="*/ 3255128 w 3255128"/>
              <a:gd name="connsiteY622" fmla="*/ 29799 h 1285292"/>
              <a:gd name="connsiteX623" fmla="*/ 3255128 w 3255128"/>
              <a:gd name="connsiteY623" fmla="*/ 29852 h 1285292"/>
              <a:gd name="connsiteX624" fmla="*/ 3255128 w 3255128"/>
              <a:gd name="connsiteY624" fmla="*/ 29899 h 1285292"/>
              <a:gd name="connsiteX625" fmla="*/ 3255128 w 3255128"/>
              <a:gd name="connsiteY625" fmla="*/ 29906 h 1285292"/>
              <a:gd name="connsiteX626" fmla="*/ 3255128 w 3255128"/>
              <a:gd name="connsiteY626" fmla="*/ 29931 h 1285292"/>
              <a:gd name="connsiteX627" fmla="*/ 3255128 w 3255128"/>
              <a:gd name="connsiteY627" fmla="*/ 30062 h 1285292"/>
              <a:gd name="connsiteX628" fmla="*/ 3255128 w 3255128"/>
              <a:gd name="connsiteY628" fmla="*/ 30120 h 1285292"/>
              <a:gd name="connsiteX629" fmla="*/ 3255128 w 3255128"/>
              <a:gd name="connsiteY629" fmla="*/ 30242 h 1285292"/>
              <a:gd name="connsiteX630" fmla="*/ 3255128 w 3255128"/>
              <a:gd name="connsiteY630" fmla="*/ 30254 h 1285292"/>
              <a:gd name="connsiteX631" fmla="*/ 3255128 w 3255128"/>
              <a:gd name="connsiteY631" fmla="*/ 30365 h 1285292"/>
              <a:gd name="connsiteX632" fmla="*/ 3255128 w 3255128"/>
              <a:gd name="connsiteY632" fmla="*/ 30419 h 1285292"/>
              <a:gd name="connsiteX633" fmla="*/ 3255128 w 3255128"/>
              <a:gd name="connsiteY633" fmla="*/ 30423 h 1285292"/>
              <a:gd name="connsiteX634" fmla="*/ 3255128 w 3255128"/>
              <a:gd name="connsiteY634" fmla="*/ 30617 h 1285292"/>
              <a:gd name="connsiteX635" fmla="*/ 3255128 w 3255128"/>
              <a:gd name="connsiteY635" fmla="*/ 30630 h 1285292"/>
              <a:gd name="connsiteX636" fmla="*/ 3255128 w 3255128"/>
              <a:gd name="connsiteY636" fmla="*/ 30671 h 1285292"/>
              <a:gd name="connsiteX637" fmla="*/ 3255128 w 3255128"/>
              <a:gd name="connsiteY637" fmla="*/ 30701 h 1285292"/>
              <a:gd name="connsiteX638" fmla="*/ 3255128 w 3255128"/>
              <a:gd name="connsiteY638" fmla="*/ 30813 h 1285292"/>
              <a:gd name="connsiteX639" fmla="*/ 3255128 w 3255128"/>
              <a:gd name="connsiteY639" fmla="*/ 30900 h 1285292"/>
              <a:gd name="connsiteX640" fmla="*/ 3255128 w 3255128"/>
              <a:gd name="connsiteY640" fmla="*/ 30969 h 1285292"/>
              <a:gd name="connsiteX641" fmla="*/ 3255128 w 3255128"/>
              <a:gd name="connsiteY641" fmla="*/ 31018 h 1285292"/>
              <a:gd name="connsiteX642" fmla="*/ 3255128 w 3255128"/>
              <a:gd name="connsiteY642" fmla="*/ 31062 h 1285292"/>
              <a:gd name="connsiteX643" fmla="*/ 3255128 w 3255128"/>
              <a:gd name="connsiteY643" fmla="*/ 31111 h 1285292"/>
              <a:gd name="connsiteX644" fmla="*/ 3255128 w 3255128"/>
              <a:gd name="connsiteY644" fmla="*/ 31261 h 1285292"/>
              <a:gd name="connsiteX645" fmla="*/ 3255128 w 3255128"/>
              <a:gd name="connsiteY645" fmla="*/ 31421 h 1285292"/>
              <a:gd name="connsiteX646" fmla="*/ 3255128 w 3255128"/>
              <a:gd name="connsiteY646" fmla="*/ 31484 h 1285292"/>
              <a:gd name="connsiteX647" fmla="*/ 3255128 w 3255128"/>
              <a:gd name="connsiteY647" fmla="*/ 31612 h 1285292"/>
              <a:gd name="connsiteX648" fmla="*/ 3255128 w 3255128"/>
              <a:gd name="connsiteY648" fmla="*/ 31623 h 1285292"/>
              <a:gd name="connsiteX649" fmla="*/ 3255128 w 3255128"/>
              <a:gd name="connsiteY649" fmla="*/ 31678 h 1285292"/>
              <a:gd name="connsiteX650" fmla="*/ 3255128 w 3255128"/>
              <a:gd name="connsiteY650" fmla="*/ 31708 h 1285292"/>
              <a:gd name="connsiteX651" fmla="*/ 3255128 w 3255128"/>
              <a:gd name="connsiteY651" fmla="*/ 31724 h 1285292"/>
              <a:gd name="connsiteX652" fmla="*/ 3255128 w 3255128"/>
              <a:gd name="connsiteY652" fmla="*/ 31778 h 1285292"/>
              <a:gd name="connsiteX653" fmla="*/ 3255128 w 3255128"/>
              <a:gd name="connsiteY653" fmla="*/ 31811 h 1285292"/>
              <a:gd name="connsiteX654" fmla="*/ 3255128 w 3255128"/>
              <a:gd name="connsiteY654" fmla="*/ 31812 h 1285292"/>
              <a:gd name="connsiteX655" fmla="*/ 3255128 w 3255128"/>
              <a:gd name="connsiteY655" fmla="*/ 31813 h 1285292"/>
              <a:gd name="connsiteX656" fmla="*/ 3255128 w 3255128"/>
              <a:gd name="connsiteY656" fmla="*/ 31824 h 1285292"/>
              <a:gd name="connsiteX657" fmla="*/ 3255128 w 3255128"/>
              <a:gd name="connsiteY657" fmla="*/ 31865 h 1285292"/>
              <a:gd name="connsiteX658" fmla="*/ 3255128 w 3255128"/>
              <a:gd name="connsiteY658" fmla="*/ 32060 h 1285292"/>
              <a:gd name="connsiteX659" fmla="*/ 3255128 w 3255128"/>
              <a:gd name="connsiteY659" fmla="*/ 32156 h 1285292"/>
              <a:gd name="connsiteX660" fmla="*/ 3255128 w 3255128"/>
              <a:gd name="connsiteY660" fmla="*/ 32164 h 1285292"/>
              <a:gd name="connsiteX661" fmla="*/ 3255128 w 3255128"/>
              <a:gd name="connsiteY661" fmla="*/ 32172 h 1285292"/>
              <a:gd name="connsiteX662" fmla="*/ 3255128 w 3255128"/>
              <a:gd name="connsiteY662" fmla="*/ 32212 h 1285292"/>
              <a:gd name="connsiteX663" fmla="*/ 3255128 w 3255128"/>
              <a:gd name="connsiteY663" fmla="*/ 32395 h 1285292"/>
              <a:gd name="connsiteX664" fmla="*/ 3255128 w 3255128"/>
              <a:gd name="connsiteY664" fmla="*/ 32470 h 1285292"/>
              <a:gd name="connsiteX665" fmla="*/ 3255128 w 3255128"/>
              <a:gd name="connsiteY665" fmla="*/ 32589 h 1285292"/>
              <a:gd name="connsiteX666" fmla="*/ 3255128 w 3255128"/>
              <a:gd name="connsiteY666" fmla="*/ 32620 h 1285292"/>
              <a:gd name="connsiteX667" fmla="*/ 3255128 w 3255128"/>
              <a:gd name="connsiteY667" fmla="*/ 32673 h 1285292"/>
              <a:gd name="connsiteX668" fmla="*/ 3255128 w 3255128"/>
              <a:gd name="connsiteY668" fmla="*/ 32685 h 1285292"/>
              <a:gd name="connsiteX669" fmla="*/ 3255128 w 3255128"/>
              <a:gd name="connsiteY669" fmla="*/ 32699 h 1285292"/>
              <a:gd name="connsiteX670" fmla="*/ 3255128 w 3255128"/>
              <a:gd name="connsiteY670" fmla="*/ 32724 h 1285292"/>
              <a:gd name="connsiteX671" fmla="*/ 3255128 w 3255128"/>
              <a:gd name="connsiteY671" fmla="*/ 32748 h 1285292"/>
              <a:gd name="connsiteX672" fmla="*/ 3255128 w 3255128"/>
              <a:gd name="connsiteY672" fmla="*/ 32785 h 1285292"/>
              <a:gd name="connsiteX673" fmla="*/ 3255128 w 3255128"/>
              <a:gd name="connsiteY673" fmla="*/ 32930 h 1285292"/>
              <a:gd name="connsiteX674" fmla="*/ 3255128 w 3255128"/>
              <a:gd name="connsiteY674" fmla="*/ 32971 h 1285292"/>
              <a:gd name="connsiteX675" fmla="*/ 3255128 w 3255128"/>
              <a:gd name="connsiteY675" fmla="*/ 33075 h 1285292"/>
              <a:gd name="connsiteX676" fmla="*/ 3255128 w 3255128"/>
              <a:gd name="connsiteY676" fmla="*/ 33112 h 1285292"/>
              <a:gd name="connsiteX677" fmla="*/ 3255128 w 3255128"/>
              <a:gd name="connsiteY677" fmla="*/ 33123 h 1285292"/>
              <a:gd name="connsiteX678" fmla="*/ 3255128 w 3255128"/>
              <a:gd name="connsiteY678" fmla="*/ 33124 h 1285292"/>
              <a:gd name="connsiteX679" fmla="*/ 3255128 w 3255128"/>
              <a:gd name="connsiteY679" fmla="*/ 33183 h 1285292"/>
              <a:gd name="connsiteX680" fmla="*/ 3255128 w 3255128"/>
              <a:gd name="connsiteY680" fmla="*/ 33483 h 1285292"/>
              <a:gd name="connsiteX681" fmla="*/ 3255128 w 3255128"/>
              <a:gd name="connsiteY681" fmla="*/ 33515 h 1285292"/>
              <a:gd name="connsiteX682" fmla="*/ 3255128 w 3255128"/>
              <a:gd name="connsiteY682" fmla="*/ 33523 h 1285292"/>
              <a:gd name="connsiteX683" fmla="*/ 3255128 w 3255128"/>
              <a:gd name="connsiteY683" fmla="*/ 33531 h 1285292"/>
              <a:gd name="connsiteX684" fmla="*/ 3255128 w 3255128"/>
              <a:gd name="connsiteY684" fmla="*/ 33571 h 1285292"/>
              <a:gd name="connsiteX685" fmla="*/ 3255128 w 3255128"/>
              <a:gd name="connsiteY685" fmla="*/ 33584 h 1285292"/>
              <a:gd name="connsiteX686" fmla="*/ 3255128 w 3255128"/>
              <a:gd name="connsiteY686" fmla="*/ 33610 h 1285292"/>
              <a:gd name="connsiteX687" fmla="*/ 3255128 w 3255128"/>
              <a:gd name="connsiteY687" fmla="*/ 33611 h 1285292"/>
              <a:gd name="connsiteX688" fmla="*/ 3255128 w 3255128"/>
              <a:gd name="connsiteY688" fmla="*/ 33638 h 1285292"/>
              <a:gd name="connsiteX689" fmla="*/ 3255128 w 3255128"/>
              <a:gd name="connsiteY689" fmla="*/ 33696 h 1285292"/>
              <a:gd name="connsiteX690" fmla="*/ 3255128 w 3255128"/>
              <a:gd name="connsiteY690" fmla="*/ 33942 h 1285292"/>
              <a:gd name="connsiteX691" fmla="*/ 3255128 w 3255128"/>
              <a:gd name="connsiteY691" fmla="*/ 34231 h 1285292"/>
              <a:gd name="connsiteX692" fmla="*/ 3255128 w 3255128"/>
              <a:gd name="connsiteY692" fmla="*/ 34268 h 1285292"/>
              <a:gd name="connsiteX693" fmla="*/ 3255128 w 3255128"/>
              <a:gd name="connsiteY693" fmla="*/ 34274 h 1285292"/>
              <a:gd name="connsiteX694" fmla="*/ 3255128 w 3255128"/>
              <a:gd name="connsiteY694" fmla="*/ 34381 h 1285292"/>
              <a:gd name="connsiteX695" fmla="*/ 3255128 w 3255128"/>
              <a:gd name="connsiteY695" fmla="*/ 34482 h 1285292"/>
              <a:gd name="connsiteX696" fmla="*/ 3255128 w 3255128"/>
              <a:gd name="connsiteY696" fmla="*/ 34488 h 1285292"/>
              <a:gd name="connsiteX697" fmla="*/ 3255128 w 3255128"/>
              <a:gd name="connsiteY697" fmla="*/ 34592 h 1285292"/>
              <a:gd name="connsiteX698" fmla="*/ 3255128 w 3255128"/>
              <a:gd name="connsiteY698" fmla="*/ 34632 h 1285292"/>
              <a:gd name="connsiteX699" fmla="*/ 3255128 w 3255128"/>
              <a:gd name="connsiteY699" fmla="*/ 34682 h 1285292"/>
              <a:gd name="connsiteX700" fmla="*/ 3255128 w 3255128"/>
              <a:gd name="connsiteY700" fmla="*/ 34695 h 1285292"/>
              <a:gd name="connsiteX701" fmla="*/ 3255128 w 3255128"/>
              <a:gd name="connsiteY701" fmla="*/ 34736 h 1285292"/>
              <a:gd name="connsiteX702" fmla="*/ 3255128 w 3255128"/>
              <a:gd name="connsiteY702" fmla="*/ 34842 h 1285292"/>
              <a:gd name="connsiteX703" fmla="*/ 3255128 w 3255128"/>
              <a:gd name="connsiteY703" fmla="*/ 34874 h 1285292"/>
              <a:gd name="connsiteX704" fmla="*/ 3255128 w 3255128"/>
              <a:gd name="connsiteY704" fmla="*/ 34875 h 1285292"/>
              <a:gd name="connsiteX705" fmla="*/ 3255128 w 3255128"/>
              <a:gd name="connsiteY705" fmla="*/ 34885 h 1285292"/>
              <a:gd name="connsiteX706" fmla="*/ 3255128 w 3255128"/>
              <a:gd name="connsiteY706" fmla="*/ 34907 h 1285292"/>
              <a:gd name="connsiteX707" fmla="*/ 3255128 w 3255128"/>
              <a:gd name="connsiteY707" fmla="*/ 34922 h 1285292"/>
              <a:gd name="connsiteX708" fmla="*/ 3255128 w 3255128"/>
              <a:gd name="connsiteY708" fmla="*/ 35385 h 1285292"/>
              <a:gd name="connsiteX709" fmla="*/ 3255128 w 3255128"/>
              <a:gd name="connsiteY709" fmla="*/ 35399 h 1285292"/>
              <a:gd name="connsiteX710" fmla="*/ 3255128 w 3255128"/>
              <a:gd name="connsiteY710" fmla="*/ 35495 h 1285292"/>
              <a:gd name="connsiteX711" fmla="*/ 3255128 w 3255128"/>
              <a:gd name="connsiteY711" fmla="*/ 35503 h 1285292"/>
              <a:gd name="connsiteX712" fmla="*/ 3255128 w 3255128"/>
              <a:gd name="connsiteY712" fmla="*/ 35544 h 1285292"/>
              <a:gd name="connsiteX713" fmla="*/ 3255128 w 3255128"/>
              <a:gd name="connsiteY713" fmla="*/ 35556 h 1285292"/>
              <a:gd name="connsiteX714" fmla="*/ 3255128 w 3255128"/>
              <a:gd name="connsiteY714" fmla="*/ 35557 h 1285292"/>
              <a:gd name="connsiteX715" fmla="*/ 3255128 w 3255128"/>
              <a:gd name="connsiteY715" fmla="*/ 35593 h 1285292"/>
              <a:gd name="connsiteX716" fmla="*/ 3255128 w 3255128"/>
              <a:gd name="connsiteY716" fmla="*/ 35597 h 1285292"/>
              <a:gd name="connsiteX717" fmla="*/ 3255128 w 3255128"/>
              <a:gd name="connsiteY717" fmla="*/ 35598 h 1285292"/>
              <a:gd name="connsiteX718" fmla="*/ 3255128 w 3255128"/>
              <a:gd name="connsiteY718" fmla="*/ 35606 h 1285292"/>
              <a:gd name="connsiteX719" fmla="*/ 3255128 w 3255128"/>
              <a:gd name="connsiteY719" fmla="*/ 35610 h 1285292"/>
              <a:gd name="connsiteX720" fmla="*/ 3255128 w 3255128"/>
              <a:gd name="connsiteY720" fmla="*/ 35647 h 1285292"/>
              <a:gd name="connsiteX721" fmla="*/ 3255128 w 3255128"/>
              <a:gd name="connsiteY721" fmla="*/ 35789 h 1285292"/>
              <a:gd name="connsiteX722" fmla="*/ 3255128 w 3255128"/>
              <a:gd name="connsiteY722" fmla="*/ 35879 h 1285292"/>
              <a:gd name="connsiteX723" fmla="*/ 3255128 w 3255128"/>
              <a:gd name="connsiteY723" fmla="*/ 36038 h 1285292"/>
              <a:gd name="connsiteX724" fmla="*/ 3255128 w 3255128"/>
              <a:gd name="connsiteY724" fmla="*/ 36054 h 1285292"/>
              <a:gd name="connsiteX725" fmla="*/ 3255128 w 3255128"/>
              <a:gd name="connsiteY725" fmla="*/ 36080 h 1285292"/>
              <a:gd name="connsiteX726" fmla="*/ 3255128 w 3255128"/>
              <a:gd name="connsiteY726" fmla="*/ 36138 h 1285292"/>
              <a:gd name="connsiteX727" fmla="*/ 3255128 w 3255128"/>
              <a:gd name="connsiteY727" fmla="*/ 36139 h 1285292"/>
              <a:gd name="connsiteX728" fmla="*/ 3255128 w 3255128"/>
              <a:gd name="connsiteY728" fmla="*/ 36281 h 1285292"/>
              <a:gd name="connsiteX729" fmla="*/ 3255128 w 3255128"/>
              <a:gd name="connsiteY729" fmla="*/ 36286 h 1285292"/>
              <a:gd name="connsiteX730" fmla="*/ 3255128 w 3255128"/>
              <a:gd name="connsiteY730" fmla="*/ 36296 h 1285292"/>
              <a:gd name="connsiteX731" fmla="*/ 3255128 w 3255128"/>
              <a:gd name="connsiteY731" fmla="*/ 36348 h 1285292"/>
              <a:gd name="connsiteX732" fmla="*/ 3255128 w 3255128"/>
              <a:gd name="connsiteY732" fmla="*/ 36397 h 1285292"/>
              <a:gd name="connsiteX733" fmla="*/ 3255128 w 3255128"/>
              <a:gd name="connsiteY733" fmla="*/ 36480 h 1285292"/>
              <a:gd name="connsiteX734" fmla="*/ 3255128 w 3255128"/>
              <a:gd name="connsiteY734" fmla="*/ 36648 h 1285292"/>
              <a:gd name="connsiteX735" fmla="*/ 3255128 w 3255128"/>
              <a:gd name="connsiteY735" fmla="*/ 36700 h 1285292"/>
              <a:gd name="connsiteX736" fmla="*/ 3255128 w 3255128"/>
              <a:gd name="connsiteY736" fmla="*/ 36744 h 1285292"/>
              <a:gd name="connsiteX737" fmla="*/ 3255128 w 3255128"/>
              <a:gd name="connsiteY737" fmla="*/ 36754 h 1285292"/>
              <a:gd name="connsiteX738" fmla="*/ 3255128 w 3255128"/>
              <a:gd name="connsiteY738" fmla="*/ 36789 h 1285292"/>
              <a:gd name="connsiteX739" fmla="*/ 3255128 w 3255128"/>
              <a:gd name="connsiteY739" fmla="*/ 36844 h 1285292"/>
              <a:gd name="connsiteX740" fmla="*/ 3255128 w 3255128"/>
              <a:gd name="connsiteY740" fmla="*/ 36869 h 1285292"/>
              <a:gd name="connsiteX741" fmla="*/ 3255128 w 3255128"/>
              <a:gd name="connsiteY741" fmla="*/ 36890 h 1285292"/>
              <a:gd name="connsiteX742" fmla="*/ 3255128 w 3255128"/>
              <a:gd name="connsiteY742" fmla="*/ 36915 h 1285292"/>
              <a:gd name="connsiteX743" fmla="*/ 3255128 w 3255128"/>
              <a:gd name="connsiteY743" fmla="*/ 36916 h 1285292"/>
              <a:gd name="connsiteX744" fmla="*/ 3255128 w 3255128"/>
              <a:gd name="connsiteY744" fmla="*/ 36965 h 1285292"/>
              <a:gd name="connsiteX745" fmla="*/ 3255128 w 3255128"/>
              <a:gd name="connsiteY745" fmla="*/ 36969 h 1285292"/>
              <a:gd name="connsiteX746" fmla="*/ 3255128 w 3255128"/>
              <a:gd name="connsiteY746" fmla="*/ 36991 h 1285292"/>
              <a:gd name="connsiteX747" fmla="*/ 3255128 w 3255128"/>
              <a:gd name="connsiteY747" fmla="*/ 37036 h 1285292"/>
              <a:gd name="connsiteX748" fmla="*/ 3255128 w 3255128"/>
              <a:gd name="connsiteY748" fmla="*/ 37049 h 1285292"/>
              <a:gd name="connsiteX749" fmla="*/ 3255128 w 3255128"/>
              <a:gd name="connsiteY749" fmla="*/ 37087 h 1285292"/>
              <a:gd name="connsiteX750" fmla="*/ 3255128 w 3255128"/>
              <a:gd name="connsiteY750" fmla="*/ 37343 h 1285292"/>
              <a:gd name="connsiteX751" fmla="*/ 3255128 w 3255128"/>
              <a:gd name="connsiteY751" fmla="*/ 37397 h 1285292"/>
              <a:gd name="connsiteX752" fmla="*/ 3255128 w 3255128"/>
              <a:gd name="connsiteY752" fmla="*/ 37403 h 1285292"/>
              <a:gd name="connsiteX753" fmla="*/ 3255128 w 3255128"/>
              <a:gd name="connsiteY753" fmla="*/ 37439 h 1285292"/>
              <a:gd name="connsiteX754" fmla="*/ 3255128 w 3255128"/>
              <a:gd name="connsiteY754" fmla="*/ 37446 h 1285292"/>
              <a:gd name="connsiteX755" fmla="*/ 3255128 w 3255128"/>
              <a:gd name="connsiteY755" fmla="*/ 37498 h 1285292"/>
              <a:gd name="connsiteX756" fmla="*/ 3255128 w 3255128"/>
              <a:gd name="connsiteY756" fmla="*/ 37554 h 1285292"/>
              <a:gd name="connsiteX757" fmla="*/ 3255128 w 3255128"/>
              <a:gd name="connsiteY757" fmla="*/ 37587 h 1285292"/>
              <a:gd name="connsiteX758" fmla="*/ 3255128 w 3255128"/>
              <a:gd name="connsiteY758" fmla="*/ 37596 h 1285292"/>
              <a:gd name="connsiteX759" fmla="*/ 3255128 w 3255128"/>
              <a:gd name="connsiteY759" fmla="*/ 37649 h 1285292"/>
              <a:gd name="connsiteX760" fmla="*/ 3255128 w 3255128"/>
              <a:gd name="connsiteY760" fmla="*/ 37655 h 1285292"/>
              <a:gd name="connsiteX761" fmla="*/ 3255128 w 3255128"/>
              <a:gd name="connsiteY761" fmla="*/ 37674 h 1285292"/>
              <a:gd name="connsiteX762" fmla="*/ 3255128 w 3255128"/>
              <a:gd name="connsiteY762" fmla="*/ 37700 h 1285292"/>
              <a:gd name="connsiteX763" fmla="*/ 3255128 w 3255128"/>
              <a:gd name="connsiteY763" fmla="*/ 37728 h 1285292"/>
              <a:gd name="connsiteX764" fmla="*/ 3255128 w 3255128"/>
              <a:gd name="connsiteY764" fmla="*/ 37947 h 1285292"/>
              <a:gd name="connsiteX765" fmla="*/ 3255128 w 3255128"/>
              <a:gd name="connsiteY765" fmla="*/ 38095 h 1285292"/>
              <a:gd name="connsiteX766" fmla="*/ 3255128 w 3255128"/>
              <a:gd name="connsiteY766" fmla="*/ 38148 h 1285292"/>
              <a:gd name="connsiteX767" fmla="*/ 3255128 w 3255128"/>
              <a:gd name="connsiteY767" fmla="*/ 38220 h 1285292"/>
              <a:gd name="connsiteX768" fmla="*/ 3255128 w 3255128"/>
              <a:gd name="connsiteY768" fmla="*/ 38228 h 1285292"/>
              <a:gd name="connsiteX769" fmla="*/ 3255128 w 3255128"/>
              <a:gd name="connsiteY769" fmla="*/ 38233 h 1285292"/>
              <a:gd name="connsiteX770" fmla="*/ 3255128 w 3255128"/>
              <a:gd name="connsiteY770" fmla="*/ 38274 h 1285292"/>
              <a:gd name="connsiteX771" fmla="*/ 3255128 w 3255128"/>
              <a:gd name="connsiteY771" fmla="*/ 38350 h 1285292"/>
              <a:gd name="connsiteX772" fmla="*/ 3255128 w 3255128"/>
              <a:gd name="connsiteY772" fmla="*/ 38414 h 1285292"/>
              <a:gd name="connsiteX773" fmla="*/ 3255128 w 3255128"/>
              <a:gd name="connsiteY773" fmla="*/ 38427 h 1285292"/>
              <a:gd name="connsiteX774" fmla="*/ 3255128 w 3255128"/>
              <a:gd name="connsiteY774" fmla="*/ 38457 h 1285292"/>
              <a:gd name="connsiteX775" fmla="*/ 3255128 w 3255128"/>
              <a:gd name="connsiteY775" fmla="*/ 38468 h 1285292"/>
              <a:gd name="connsiteX776" fmla="*/ 3255128 w 3255128"/>
              <a:gd name="connsiteY776" fmla="*/ 38491 h 1285292"/>
              <a:gd name="connsiteX777" fmla="*/ 3255128 w 3255128"/>
              <a:gd name="connsiteY777" fmla="*/ 38499 h 1285292"/>
              <a:gd name="connsiteX778" fmla="*/ 3255128 w 3255128"/>
              <a:gd name="connsiteY778" fmla="*/ 38507 h 1285292"/>
              <a:gd name="connsiteX779" fmla="*/ 3255128 w 3255128"/>
              <a:gd name="connsiteY779" fmla="*/ 38547 h 1285292"/>
              <a:gd name="connsiteX780" fmla="*/ 3255128 w 3255128"/>
              <a:gd name="connsiteY780" fmla="*/ 38560 h 1285292"/>
              <a:gd name="connsiteX781" fmla="*/ 3255128 w 3255128"/>
              <a:gd name="connsiteY781" fmla="*/ 38590 h 1285292"/>
              <a:gd name="connsiteX782" fmla="*/ 3255128 w 3255128"/>
              <a:gd name="connsiteY782" fmla="*/ 38607 h 1285292"/>
              <a:gd name="connsiteX783" fmla="*/ 3255128 w 3255128"/>
              <a:gd name="connsiteY783" fmla="*/ 38614 h 1285292"/>
              <a:gd name="connsiteX784" fmla="*/ 3255128 w 3255128"/>
              <a:gd name="connsiteY784" fmla="*/ 38762 h 1285292"/>
              <a:gd name="connsiteX785" fmla="*/ 3255128 w 3255128"/>
              <a:gd name="connsiteY785" fmla="*/ 38963 h 1285292"/>
              <a:gd name="connsiteX786" fmla="*/ 3255128 w 3255128"/>
              <a:gd name="connsiteY786" fmla="*/ 39008 h 1285292"/>
              <a:gd name="connsiteX787" fmla="*/ 3255128 w 3255128"/>
              <a:gd name="connsiteY787" fmla="*/ 39059 h 1285292"/>
              <a:gd name="connsiteX788" fmla="*/ 3255128 w 3255128"/>
              <a:gd name="connsiteY788" fmla="*/ 39144 h 1285292"/>
              <a:gd name="connsiteX789" fmla="*/ 3255128 w 3255128"/>
              <a:gd name="connsiteY789" fmla="*/ 39338 h 1285292"/>
              <a:gd name="connsiteX790" fmla="*/ 3255128 w 3255128"/>
              <a:gd name="connsiteY790" fmla="*/ 39394 h 1285292"/>
              <a:gd name="connsiteX791" fmla="*/ 3255128 w 3255128"/>
              <a:gd name="connsiteY791" fmla="*/ 39454 h 1285292"/>
              <a:gd name="connsiteX792" fmla="*/ 3255128 w 3255128"/>
              <a:gd name="connsiteY792" fmla="*/ 39458 h 1285292"/>
              <a:gd name="connsiteX793" fmla="*/ 3255128 w 3255128"/>
              <a:gd name="connsiteY793" fmla="*/ 39521 h 1285292"/>
              <a:gd name="connsiteX794" fmla="*/ 3255128 w 3255128"/>
              <a:gd name="connsiteY794" fmla="*/ 39534 h 1285292"/>
              <a:gd name="connsiteX795" fmla="*/ 3255128 w 3255128"/>
              <a:gd name="connsiteY795" fmla="*/ 39592 h 1285292"/>
              <a:gd name="connsiteX796" fmla="*/ 3255128 w 3255128"/>
              <a:gd name="connsiteY796" fmla="*/ 39715 h 1285292"/>
              <a:gd name="connsiteX797" fmla="*/ 3255128 w 3255128"/>
              <a:gd name="connsiteY797" fmla="*/ 39786 h 1285292"/>
              <a:gd name="connsiteX798" fmla="*/ 3255128 w 3255128"/>
              <a:gd name="connsiteY798" fmla="*/ 39816 h 1285292"/>
              <a:gd name="connsiteX799" fmla="*/ 3255128 w 3255128"/>
              <a:gd name="connsiteY799" fmla="*/ 39818 h 1285292"/>
              <a:gd name="connsiteX800" fmla="*/ 3255128 w 3255128"/>
              <a:gd name="connsiteY800" fmla="*/ 39861 h 1285292"/>
              <a:gd name="connsiteX801" fmla="*/ 3255128 w 3255128"/>
              <a:gd name="connsiteY801" fmla="*/ 39919 h 1285292"/>
              <a:gd name="connsiteX802" fmla="*/ 3255128 w 3255128"/>
              <a:gd name="connsiteY802" fmla="*/ 39932 h 1285292"/>
              <a:gd name="connsiteX803" fmla="*/ 3255128 w 3255128"/>
              <a:gd name="connsiteY803" fmla="*/ 39973 h 1285292"/>
              <a:gd name="connsiteX804" fmla="*/ 3255128 w 3255128"/>
              <a:gd name="connsiteY804" fmla="*/ 40213 h 1285292"/>
              <a:gd name="connsiteX805" fmla="*/ 3255128 w 3255128"/>
              <a:gd name="connsiteY805" fmla="*/ 40264 h 1285292"/>
              <a:gd name="connsiteX806" fmla="*/ 3255128 w 3255128"/>
              <a:gd name="connsiteY806" fmla="*/ 40322 h 1285292"/>
              <a:gd name="connsiteX807" fmla="*/ 3255128 w 3255128"/>
              <a:gd name="connsiteY807" fmla="*/ 40445 h 1285292"/>
              <a:gd name="connsiteX808" fmla="*/ 3255128 w 3255128"/>
              <a:gd name="connsiteY808" fmla="*/ 40467 h 1285292"/>
              <a:gd name="connsiteX809" fmla="*/ 3255128 w 3255128"/>
              <a:gd name="connsiteY809" fmla="*/ 40503 h 1285292"/>
              <a:gd name="connsiteX810" fmla="*/ 3255128 w 3255128"/>
              <a:gd name="connsiteY810" fmla="*/ 40521 h 1285292"/>
              <a:gd name="connsiteX811" fmla="*/ 3255128 w 3255128"/>
              <a:gd name="connsiteY811" fmla="*/ 40622 h 1285292"/>
              <a:gd name="connsiteX812" fmla="*/ 3255128 w 3255128"/>
              <a:gd name="connsiteY812" fmla="*/ 40697 h 1285292"/>
              <a:gd name="connsiteX813" fmla="*/ 3255128 w 3255128"/>
              <a:gd name="connsiteY813" fmla="*/ 40768 h 1285292"/>
              <a:gd name="connsiteX814" fmla="*/ 3255128 w 3255128"/>
              <a:gd name="connsiteY814" fmla="*/ 40893 h 1285292"/>
              <a:gd name="connsiteX815" fmla="*/ 3255128 w 3255128"/>
              <a:gd name="connsiteY815" fmla="*/ 41081 h 1285292"/>
              <a:gd name="connsiteX816" fmla="*/ 3255128 w 3255128"/>
              <a:gd name="connsiteY816" fmla="*/ 41220 h 1285292"/>
              <a:gd name="connsiteX817" fmla="*/ 3255128 w 3255128"/>
              <a:gd name="connsiteY817" fmla="*/ 41257 h 1285292"/>
              <a:gd name="connsiteX818" fmla="*/ 3255128 w 3255128"/>
              <a:gd name="connsiteY818" fmla="*/ 41258 h 1285292"/>
              <a:gd name="connsiteX819" fmla="*/ 3255128 w 3255128"/>
              <a:gd name="connsiteY819" fmla="*/ 41328 h 1285292"/>
              <a:gd name="connsiteX820" fmla="*/ 3255128 w 3255128"/>
              <a:gd name="connsiteY820" fmla="*/ 41341 h 1285292"/>
              <a:gd name="connsiteX821" fmla="*/ 3255128 w 3255128"/>
              <a:gd name="connsiteY821" fmla="*/ 41365 h 1285292"/>
              <a:gd name="connsiteX822" fmla="*/ 3255128 w 3255128"/>
              <a:gd name="connsiteY822" fmla="*/ 41381 h 1285292"/>
              <a:gd name="connsiteX823" fmla="*/ 3255128 w 3255128"/>
              <a:gd name="connsiteY823" fmla="*/ 41382 h 1285292"/>
              <a:gd name="connsiteX824" fmla="*/ 3255128 w 3255128"/>
              <a:gd name="connsiteY824" fmla="*/ 41432 h 1285292"/>
              <a:gd name="connsiteX825" fmla="*/ 3255128 w 3255128"/>
              <a:gd name="connsiteY825" fmla="*/ 41624 h 1285292"/>
              <a:gd name="connsiteX826" fmla="*/ 3255128 w 3255128"/>
              <a:gd name="connsiteY826" fmla="*/ 41703 h 1285292"/>
              <a:gd name="connsiteX827" fmla="*/ 3255128 w 3255128"/>
              <a:gd name="connsiteY827" fmla="*/ 41720 h 1285292"/>
              <a:gd name="connsiteX828" fmla="*/ 3255128 w 3255128"/>
              <a:gd name="connsiteY828" fmla="*/ 41804 h 1285292"/>
              <a:gd name="connsiteX829" fmla="*/ 3255128 w 3255128"/>
              <a:gd name="connsiteY829" fmla="*/ 41826 h 1285292"/>
              <a:gd name="connsiteX830" fmla="*/ 3255128 w 3255128"/>
              <a:gd name="connsiteY830" fmla="*/ 41869 h 1285292"/>
              <a:gd name="connsiteX831" fmla="*/ 3255128 w 3255128"/>
              <a:gd name="connsiteY831" fmla="*/ 41880 h 1285292"/>
              <a:gd name="connsiteX832" fmla="*/ 3255128 w 3255128"/>
              <a:gd name="connsiteY832" fmla="*/ 41891 h 1285292"/>
              <a:gd name="connsiteX833" fmla="*/ 3255128 w 3255128"/>
              <a:gd name="connsiteY833" fmla="*/ 41892 h 1285292"/>
              <a:gd name="connsiteX834" fmla="*/ 3255128 w 3255128"/>
              <a:gd name="connsiteY834" fmla="*/ 41945 h 1285292"/>
              <a:gd name="connsiteX835" fmla="*/ 3255128 w 3255128"/>
              <a:gd name="connsiteY835" fmla="*/ 42223 h 1285292"/>
              <a:gd name="connsiteX836" fmla="*/ 3255128 w 3255128"/>
              <a:gd name="connsiteY836" fmla="*/ 42244 h 1285292"/>
              <a:gd name="connsiteX837" fmla="*/ 3255128 w 3255128"/>
              <a:gd name="connsiteY837" fmla="*/ 42252 h 1285292"/>
              <a:gd name="connsiteX838" fmla="*/ 3255128 w 3255128"/>
              <a:gd name="connsiteY838" fmla="*/ 42279 h 1285292"/>
              <a:gd name="connsiteX839" fmla="*/ 3255128 w 3255128"/>
              <a:gd name="connsiteY839" fmla="*/ 42346 h 1285292"/>
              <a:gd name="connsiteX840" fmla="*/ 3255128 w 3255128"/>
              <a:gd name="connsiteY840" fmla="*/ 42415 h 1285292"/>
              <a:gd name="connsiteX841" fmla="*/ 3255128 w 3255128"/>
              <a:gd name="connsiteY841" fmla="*/ 42474 h 1285292"/>
              <a:gd name="connsiteX842" fmla="*/ 3255128 w 3255128"/>
              <a:gd name="connsiteY842" fmla="*/ 42582 h 1285292"/>
              <a:gd name="connsiteX843" fmla="*/ 3255128 w 3255128"/>
              <a:gd name="connsiteY843" fmla="*/ 42628 h 1285292"/>
              <a:gd name="connsiteX844" fmla="*/ 3255128 w 3255128"/>
              <a:gd name="connsiteY844" fmla="*/ 42631 h 1285292"/>
              <a:gd name="connsiteX845" fmla="*/ 3255128 w 3255128"/>
              <a:gd name="connsiteY845" fmla="*/ 42700 h 1285292"/>
              <a:gd name="connsiteX846" fmla="*/ 3255128 w 3255128"/>
              <a:gd name="connsiteY846" fmla="*/ 42740 h 1285292"/>
              <a:gd name="connsiteX847" fmla="*/ 3255128 w 3255128"/>
              <a:gd name="connsiteY847" fmla="*/ 42791 h 1285292"/>
              <a:gd name="connsiteX848" fmla="*/ 3255128 w 3255128"/>
              <a:gd name="connsiteY848" fmla="*/ 42887 h 1285292"/>
              <a:gd name="connsiteX849" fmla="*/ 3255128 w 3255128"/>
              <a:gd name="connsiteY849" fmla="*/ 42983 h 1285292"/>
              <a:gd name="connsiteX850" fmla="*/ 3255128 w 3255128"/>
              <a:gd name="connsiteY850" fmla="*/ 43155 h 1285292"/>
              <a:gd name="connsiteX851" fmla="*/ 3255128 w 3255128"/>
              <a:gd name="connsiteY851" fmla="*/ 43204 h 1285292"/>
              <a:gd name="connsiteX852" fmla="*/ 3255128 w 3255128"/>
              <a:gd name="connsiteY852" fmla="*/ 43326 h 1285292"/>
              <a:gd name="connsiteX853" fmla="*/ 3255128 w 3255128"/>
              <a:gd name="connsiteY853" fmla="*/ 43493 h 1285292"/>
              <a:gd name="connsiteX854" fmla="*/ 3255128 w 3255128"/>
              <a:gd name="connsiteY854" fmla="*/ 43526 h 1285292"/>
              <a:gd name="connsiteX855" fmla="*/ 3255128 w 3255128"/>
              <a:gd name="connsiteY855" fmla="*/ 43550 h 1285292"/>
              <a:gd name="connsiteX856" fmla="*/ 3255128 w 3255128"/>
              <a:gd name="connsiteY856" fmla="*/ 43593 h 1285292"/>
              <a:gd name="connsiteX857" fmla="*/ 3255128 w 3255128"/>
              <a:gd name="connsiteY857" fmla="*/ 43603 h 1285292"/>
              <a:gd name="connsiteX858" fmla="*/ 3255128 w 3255128"/>
              <a:gd name="connsiteY858" fmla="*/ 43611 h 1285292"/>
              <a:gd name="connsiteX859" fmla="*/ 3255128 w 3255128"/>
              <a:gd name="connsiteY859" fmla="*/ 43664 h 1285292"/>
              <a:gd name="connsiteX860" fmla="*/ 3255128 w 3255128"/>
              <a:gd name="connsiteY860" fmla="*/ 43705 h 1285292"/>
              <a:gd name="connsiteX861" fmla="*/ 3255128 w 3255128"/>
              <a:gd name="connsiteY861" fmla="*/ 43718 h 1285292"/>
              <a:gd name="connsiteX862" fmla="*/ 3255128 w 3255128"/>
              <a:gd name="connsiteY862" fmla="*/ 43738 h 1285292"/>
              <a:gd name="connsiteX863" fmla="*/ 3255128 w 3255128"/>
              <a:gd name="connsiteY863" fmla="*/ 43798 h 1285292"/>
              <a:gd name="connsiteX864" fmla="*/ 3255128 w 3255128"/>
              <a:gd name="connsiteY864" fmla="*/ 43836 h 1285292"/>
              <a:gd name="connsiteX865" fmla="*/ 3255128 w 3255128"/>
              <a:gd name="connsiteY865" fmla="*/ 43894 h 1285292"/>
              <a:gd name="connsiteX866" fmla="*/ 3255128 w 3255128"/>
              <a:gd name="connsiteY866" fmla="*/ 43969 h 1285292"/>
              <a:gd name="connsiteX867" fmla="*/ 3255128 w 3255128"/>
              <a:gd name="connsiteY867" fmla="*/ 43987 h 1285292"/>
              <a:gd name="connsiteX868" fmla="*/ 3255128 w 3255128"/>
              <a:gd name="connsiteY868" fmla="*/ 44246 h 1285292"/>
              <a:gd name="connsiteX869" fmla="*/ 3255128 w 3255128"/>
              <a:gd name="connsiteY869" fmla="*/ 44303 h 1285292"/>
              <a:gd name="connsiteX870" fmla="*/ 3255128 w 3255128"/>
              <a:gd name="connsiteY870" fmla="*/ 44381 h 1285292"/>
              <a:gd name="connsiteX871" fmla="*/ 3255128 w 3255128"/>
              <a:gd name="connsiteY871" fmla="*/ 44404 h 1285292"/>
              <a:gd name="connsiteX872" fmla="*/ 3255128 w 3255128"/>
              <a:gd name="connsiteY872" fmla="*/ 44430 h 1285292"/>
              <a:gd name="connsiteX873" fmla="*/ 3255128 w 3255128"/>
              <a:gd name="connsiteY873" fmla="*/ 44568 h 1285292"/>
              <a:gd name="connsiteX874" fmla="*/ 3255128 w 3255128"/>
              <a:gd name="connsiteY874" fmla="*/ 44712 h 1285292"/>
              <a:gd name="connsiteX875" fmla="*/ 3255128 w 3255128"/>
              <a:gd name="connsiteY875" fmla="*/ 44743 h 1285292"/>
              <a:gd name="connsiteX876" fmla="*/ 3255128 w 3255128"/>
              <a:gd name="connsiteY876" fmla="*/ 44762 h 1285292"/>
              <a:gd name="connsiteX877" fmla="*/ 3255128 w 3255128"/>
              <a:gd name="connsiteY877" fmla="*/ 44792 h 1285292"/>
              <a:gd name="connsiteX878" fmla="*/ 3255128 w 3255128"/>
              <a:gd name="connsiteY878" fmla="*/ 44897 h 1285292"/>
              <a:gd name="connsiteX879" fmla="*/ 3255128 w 3255128"/>
              <a:gd name="connsiteY879" fmla="*/ 44952 h 1285292"/>
              <a:gd name="connsiteX880" fmla="*/ 3255128 w 3255128"/>
              <a:gd name="connsiteY880" fmla="*/ 45094 h 1285292"/>
              <a:gd name="connsiteX881" fmla="*/ 3255128 w 3255128"/>
              <a:gd name="connsiteY881" fmla="*/ 45157 h 1285292"/>
              <a:gd name="connsiteX882" fmla="*/ 3255128 w 3255128"/>
              <a:gd name="connsiteY882" fmla="*/ 45195 h 1285292"/>
              <a:gd name="connsiteX883" fmla="*/ 3255128 w 3255128"/>
              <a:gd name="connsiteY883" fmla="*/ 45240 h 1285292"/>
              <a:gd name="connsiteX884" fmla="*/ 3255128 w 3255128"/>
              <a:gd name="connsiteY884" fmla="*/ 45258 h 1285292"/>
              <a:gd name="connsiteX885" fmla="*/ 3255128 w 3255128"/>
              <a:gd name="connsiteY885" fmla="*/ 45292 h 1285292"/>
              <a:gd name="connsiteX886" fmla="*/ 3255128 w 3255128"/>
              <a:gd name="connsiteY886" fmla="*/ 45298 h 1285292"/>
              <a:gd name="connsiteX887" fmla="*/ 3255128 w 3255128"/>
              <a:gd name="connsiteY887" fmla="*/ 45356 h 1285292"/>
              <a:gd name="connsiteX888" fmla="*/ 3255128 w 3255128"/>
              <a:gd name="connsiteY888" fmla="*/ 45452 h 1285292"/>
              <a:gd name="connsiteX889" fmla="*/ 3255128 w 3255128"/>
              <a:gd name="connsiteY889" fmla="*/ 45479 h 1285292"/>
              <a:gd name="connsiteX890" fmla="*/ 3255128 w 3255128"/>
              <a:gd name="connsiteY890" fmla="*/ 45511 h 1285292"/>
              <a:gd name="connsiteX891" fmla="*/ 3255128 w 3255128"/>
              <a:gd name="connsiteY891" fmla="*/ 45598 h 1285292"/>
              <a:gd name="connsiteX892" fmla="*/ 3255128 w 3255128"/>
              <a:gd name="connsiteY892" fmla="*/ 45623 h 1285292"/>
              <a:gd name="connsiteX893" fmla="*/ 3255128 w 3255128"/>
              <a:gd name="connsiteY893" fmla="*/ 45624 h 1285292"/>
              <a:gd name="connsiteX894" fmla="*/ 3255128 w 3255128"/>
              <a:gd name="connsiteY894" fmla="*/ 45662 h 1285292"/>
              <a:gd name="connsiteX895" fmla="*/ 3255128 w 3255128"/>
              <a:gd name="connsiteY895" fmla="*/ 45673 h 1285292"/>
              <a:gd name="connsiteX896" fmla="*/ 3255128 w 3255128"/>
              <a:gd name="connsiteY896" fmla="*/ 45677 h 1285292"/>
              <a:gd name="connsiteX897" fmla="*/ 3255128 w 3255128"/>
              <a:gd name="connsiteY897" fmla="*/ 45808 h 1285292"/>
              <a:gd name="connsiteX898" fmla="*/ 3255128 w 3255128"/>
              <a:gd name="connsiteY898" fmla="*/ 45869 h 1285292"/>
              <a:gd name="connsiteX899" fmla="*/ 3255128 w 3255128"/>
              <a:gd name="connsiteY899" fmla="*/ 46147 h 1285292"/>
              <a:gd name="connsiteX900" fmla="*/ 3255128 w 3255128"/>
              <a:gd name="connsiteY900" fmla="*/ 46169 h 1285292"/>
              <a:gd name="connsiteX901" fmla="*/ 3255128 w 3255128"/>
              <a:gd name="connsiteY901" fmla="*/ 46203 h 1285292"/>
              <a:gd name="connsiteX902" fmla="*/ 3255128 w 3255128"/>
              <a:gd name="connsiteY902" fmla="*/ 46363 h 1285292"/>
              <a:gd name="connsiteX903" fmla="*/ 3255128 w 3255128"/>
              <a:gd name="connsiteY903" fmla="*/ 46417 h 1285292"/>
              <a:gd name="connsiteX904" fmla="*/ 3255128 w 3255128"/>
              <a:gd name="connsiteY904" fmla="*/ 46560 h 1285292"/>
              <a:gd name="connsiteX905" fmla="*/ 3255128 w 3255128"/>
              <a:gd name="connsiteY905" fmla="*/ 46599 h 1285292"/>
              <a:gd name="connsiteX906" fmla="*/ 3255128 w 3255128"/>
              <a:gd name="connsiteY906" fmla="*/ 46699 h 1285292"/>
              <a:gd name="connsiteX907" fmla="*/ 3255128 w 3255128"/>
              <a:gd name="connsiteY907" fmla="*/ 46715 h 1285292"/>
              <a:gd name="connsiteX908" fmla="*/ 3255128 w 3255128"/>
              <a:gd name="connsiteY908" fmla="*/ 46780 h 1285292"/>
              <a:gd name="connsiteX909" fmla="*/ 3255128 w 3255128"/>
              <a:gd name="connsiteY909" fmla="*/ 46802 h 1285292"/>
              <a:gd name="connsiteX910" fmla="*/ 3255128 w 3255128"/>
              <a:gd name="connsiteY910" fmla="*/ 46845 h 1285292"/>
              <a:gd name="connsiteX911" fmla="*/ 3255128 w 3255128"/>
              <a:gd name="connsiteY911" fmla="*/ 46856 h 1285292"/>
              <a:gd name="connsiteX912" fmla="*/ 3255128 w 3255128"/>
              <a:gd name="connsiteY912" fmla="*/ 46924 h 1285292"/>
              <a:gd name="connsiteX913" fmla="*/ 3255128 w 3255128"/>
              <a:gd name="connsiteY913" fmla="*/ 46957 h 1285292"/>
              <a:gd name="connsiteX914" fmla="*/ 3255128 w 3255128"/>
              <a:gd name="connsiteY914" fmla="*/ 47071 h 1285292"/>
              <a:gd name="connsiteX915" fmla="*/ 3255128 w 3255128"/>
              <a:gd name="connsiteY915" fmla="*/ 47248 h 1285292"/>
              <a:gd name="connsiteX916" fmla="*/ 3255128 w 3255128"/>
              <a:gd name="connsiteY916" fmla="*/ 47423 h 1285292"/>
              <a:gd name="connsiteX917" fmla="*/ 3255128 w 3255128"/>
              <a:gd name="connsiteY917" fmla="*/ 47470 h 1285292"/>
              <a:gd name="connsiteX918" fmla="*/ 3255128 w 3255128"/>
              <a:gd name="connsiteY918" fmla="*/ 47610 h 1285292"/>
              <a:gd name="connsiteX919" fmla="*/ 3255128 w 3255128"/>
              <a:gd name="connsiteY919" fmla="*/ 47676 h 1285292"/>
              <a:gd name="connsiteX920" fmla="*/ 3255128 w 3255128"/>
              <a:gd name="connsiteY920" fmla="*/ 47716 h 1285292"/>
              <a:gd name="connsiteX921" fmla="*/ 3255128 w 3255128"/>
              <a:gd name="connsiteY921" fmla="*/ 47767 h 1285292"/>
              <a:gd name="connsiteX922" fmla="*/ 3255128 w 3255128"/>
              <a:gd name="connsiteY922" fmla="*/ 47968 h 1285292"/>
              <a:gd name="connsiteX923" fmla="*/ 3255128 w 3255128"/>
              <a:gd name="connsiteY923" fmla="*/ 48007 h 1285292"/>
              <a:gd name="connsiteX924" fmla="*/ 3255128 w 3255128"/>
              <a:gd name="connsiteY924" fmla="*/ 48065 h 1285292"/>
              <a:gd name="connsiteX925" fmla="*/ 3255128 w 3255128"/>
              <a:gd name="connsiteY925" fmla="*/ 48114 h 1285292"/>
              <a:gd name="connsiteX926" fmla="*/ 3255128 w 3255128"/>
              <a:gd name="connsiteY926" fmla="*/ 48162 h 1285292"/>
              <a:gd name="connsiteX927" fmla="*/ 3255128 w 3255128"/>
              <a:gd name="connsiteY927" fmla="*/ 48204 h 1285292"/>
              <a:gd name="connsiteX928" fmla="*/ 3255128 w 3255128"/>
              <a:gd name="connsiteY928" fmla="*/ 48300 h 1285292"/>
              <a:gd name="connsiteX929" fmla="*/ 3255128 w 3255128"/>
              <a:gd name="connsiteY929" fmla="*/ 48366 h 1285292"/>
              <a:gd name="connsiteX930" fmla="*/ 3255128 w 3255128"/>
              <a:gd name="connsiteY930" fmla="*/ 48469 h 1285292"/>
              <a:gd name="connsiteX931" fmla="*/ 3255128 w 3255128"/>
              <a:gd name="connsiteY931" fmla="*/ 48494 h 1285292"/>
              <a:gd name="connsiteX932" fmla="*/ 3255128 w 3255128"/>
              <a:gd name="connsiteY932" fmla="*/ 48548 h 1285292"/>
              <a:gd name="connsiteX933" fmla="*/ 3255128 w 3255128"/>
              <a:gd name="connsiteY933" fmla="*/ 48575 h 1285292"/>
              <a:gd name="connsiteX934" fmla="*/ 3255128 w 3255128"/>
              <a:gd name="connsiteY934" fmla="*/ 48579 h 1285292"/>
              <a:gd name="connsiteX935" fmla="*/ 3255128 w 3255128"/>
              <a:gd name="connsiteY935" fmla="*/ 48587 h 1285292"/>
              <a:gd name="connsiteX936" fmla="*/ 3255128 w 3255128"/>
              <a:gd name="connsiteY936" fmla="*/ 48629 h 1285292"/>
              <a:gd name="connsiteX937" fmla="*/ 3255128 w 3255128"/>
              <a:gd name="connsiteY937" fmla="*/ 48640 h 1285292"/>
              <a:gd name="connsiteX938" fmla="*/ 3255128 w 3255128"/>
              <a:gd name="connsiteY938" fmla="*/ 48654 h 1285292"/>
              <a:gd name="connsiteX939" fmla="*/ 3255128 w 3255128"/>
              <a:gd name="connsiteY939" fmla="*/ 48681 h 1285292"/>
              <a:gd name="connsiteX940" fmla="*/ 3255128 w 3255128"/>
              <a:gd name="connsiteY940" fmla="*/ 48687 h 1285292"/>
              <a:gd name="connsiteX941" fmla="*/ 3255128 w 3255128"/>
              <a:gd name="connsiteY941" fmla="*/ 48694 h 1285292"/>
              <a:gd name="connsiteX942" fmla="*/ 3255128 w 3255128"/>
              <a:gd name="connsiteY942" fmla="*/ 48905 h 1285292"/>
              <a:gd name="connsiteX943" fmla="*/ 3255128 w 3255128"/>
              <a:gd name="connsiteY943" fmla="*/ 48963 h 1285292"/>
              <a:gd name="connsiteX944" fmla="*/ 3255128 w 3255128"/>
              <a:gd name="connsiteY944" fmla="*/ 48972 h 1285292"/>
              <a:gd name="connsiteX945" fmla="*/ 3255128 w 3255128"/>
              <a:gd name="connsiteY945" fmla="*/ 49030 h 1285292"/>
              <a:gd name="connsiteX946" fmla="*/ 3255128 w 3255128"/>
              <a:gd name="connsiteY946" fmla="*/ 49222 h 1285292"/>
              <a:gd name="connsiteX947" fmla="*/ 3255128 w 3255128"/>
              <a:gd name="connsiteY947" fmla="*/ 49269 h 1285292"/>
              <a:gd name="connsiteX948" fmla="*/ 3255128 w 3255128"/>
              <a:gd name="connsiteY948" fmla="*/ 49277 h 1285292"/>
              <a:gd name="connsiteX949" fmla="*/ 3255128 w 3255128"/>
              <a:gd name="connsiteY949" fmla="*/ 49330 h 1285292"/>
              <a:gd name="connsiteX950" fmla="*/ 3255128 w 3255128"/>
              <a:gd name="connsiteY950" fmla="*/ 49331 h 1285292"/>
              <a:gd name="connsiteX951" fmla="*/ 3255128 w 3255128"/>
              <a:gd name="connsiteY951" fmla="*/ 49366 h 1285292"/>
              <a:gd name="connsiteX952" fmla="*/ 3255128 w 3255128"/>
              <a:gd name="connsiteY952" fmla="*/ 49380 h 1285292"/>
              <a:gd name="connsiteX953" fmla="*/ 3255128 w 3255128"/>
              <a:gd name="connsiteY953" fmla="*/ 49473 h 1285292"/>
              <a:gd name="connsiteX954" fmla="*/ 3255128 w 3255128"/>
              <a:gd name="connsiteY954" fmla="*/ 49540 h 1285292"/>
              <a:gd name="connsiteX955" fmla="*/ 3255128 w 3255128"/>
              <a:gd name="connsiteY955" fmla="*/ 49601 h 1285292"/>
              <a:gd name="connsiteX956" fmla="*/ 3255128 w 3255128"/>
              <a:gd name="connsiteY956" fmla="*/ 49828 h 1285292"/>
              <a:gd name="connsiteX957" fmla="*/ 3255128 w 3255128"/>
              <a:gd name="connsiteY957" fmla="*/ 49928 h 1285292"/>
              <a:gd name="connsiteX958" fmla="*/ 3255128 w 3255128"/>
              <a:gd name="connsiteY958" fmla="*/ 49999 h 1285292"/>
              <a:gd name="connsiteX959" fmla="*/ 3255128 w 3255128"/>
              <a:gd name="connsiteY959" fmla="*/ 50053 h 1285292"/>
              <a:gd name="connsiteX960" fmla="*/ 3255128 w 3255128"/>
              <a:gd name="connsiteY960" fmla="*/ 50122 h 1285292"/>
              <a:gd name="connsiteX961" fmla="*/ 3255128 w 3255128"/>
              <a:gd name="connsiteY961" fmla="*/ 50133 h 1285292"/>
              <a:gd name="connsiteX962" fmla="*/ 3255128 w 3255128"/>
              <a:gd name="connsiteY962" fmla="*/ 50171 h 1285292"/>
              <a:gd name="connsiteX963" fmla="*/ 3255128 w 3255128"/>
              <a:gd name="connsiteY963" fmla="*/ 50228 h 1285292"/>
              <a:gd name="connsiteX964" fmla="*/ 3255128 w 3255128"/>
              <a:gd name="connsiteY964" fmla="*/ 50331 h 1285292"/>
              <a:gd name="connsiteX965" fmla="*/ 3255128 w 3255128"/>
              <a:gd name="connsiteY965" fmla="*/ 50341 h 1285292"/>
              <a:gd name="connsiteX966" fmla="*/ 3255128 w 3255128"/>
              <a:gd name="connsiteY966" fmla="*/ 50487 h 1285292"/>
              <a:gd name="connsiteX967" fmla="*/ 3255128 w 3255128"/>
              <a:gd name="connsiteY967" fmla="*/ 50534 h 1285292"/>
              <a:gd name="connsiteX968" fmla="*/ 3255128 w 3255128"/>
              <a:gd name="connsiteY968" fmla="*/ 50577 h 1285292"/>
              <a:gd name="connsiteX969" fmla="*/ 3255128 w 3255128"/>
              <a:gd name="connsiteY969" fmla="*/ 50588 h 1285292"/>
              <a:gd name="connsiteX970" fmla="*/ 3255128 w 3255128"/>
              <a:gd name="connsiteY970" fmla="*/ 50601 h 1285292"/>
              <a:gd name="connsiteX971" fmla="*/ 3255128 w 3255128"/>
              <a:gd name="connsiteY971" fmla="*/ 50638 h 1285292"/>
              <a:gd name="connsiteX972" fmla="*/ 3255128 w 3255128"/>
              <a:gd name="connsiteY972" fmla="*/ 50643 h 1285292"/>
              <a:gd name="connsiteX973" fmla="*/ 3255128 w 3255128"/>
              <a:gd name="connsiteY973" fmla="*/ 50689 h 1285292"/>
              <a:gd name="connsiteX974" fmla="*/ 3255128 w 3255128"/>
              <a:gd name="connsiteY974" fmla="*/ 50690 h 1285292"/>
              <a:gd name="connsiteX975" fmla="*/ 3255128 w 3255128"/>
              <a:gd name="connsiteY975" fmla="*/ 50702 h 1285292"/>
              <a:gd name="connsiteX976" fmla="*/ 3255128 w 3255128"/>
              <a:gd name="connsiteY976" fmla="*/ 50739 h 1285292"/>
              <a:gd name="connsiteX977" fmla="*/ 3255128 w 3255128"/>
              <a:gd name="connsiteY977" fmla="*/ 50776 h 1285292"/>
              <a:gd name="connsiteX978" fmla="*/ 3255128 w 3255128"/>
              <a:gd name="connsiteY978" fmla="*/ 50848 h 1285292"/>
              <a:gd name="connsiteX979" fmla="*/ 3255128 w 3255128"/>
              <a:gd name="connsiteY979" fmla="*/ 51076 h 1285292"/>
              <a:gd name="connsiteX980" fmla="*/ 3255128 w 3255128"/>
              <a:gd name="connsiteY980" fmla="*/ 51130 h 1285292"/>
              <a:gd name="connsiteX981" fmla="*/ 3255128 w 3255128"/>
              <a:gd name="connsiteY981" fmla="*/ 51179 h 1285292"/>
              <a:gd name="connsiteX982" fmla="*/ 3255128 w 3255128"/>
              <a:gd name="connsiteY982" fmla="*/ 51287 h 1285292"/>
              <a:gd name="connsiteX983" fmla="*/ 3255128 w 3255128"/>
              <a:gd name="connsiteY983" fmla="*/ 51408 h 1285292"/>
              <a:gd name="connsiteX984" fmla="*/ 3255128 w 3255128"/>
              <a:gd name="connsiteY984" fmla="*/ 51448 h 1285292"/>
              <a:gd name="connsiteX985" fmla="*/ 3255128 w 3255128"/>
              <a:gd name="connsiteY985" fmla="*/ 51461 h 1285292"/>
              <a:gd name="connsiteX986" fmla="*/ 3255128 w 3255128"/>
              <a:gd name="connsiteY986" fmla="*/ 51499 h 1285292"/>
              <a:gd name="connsiteX987" fmla="*/ 3255128 w 3255128"/>
              <a:gd name="connsiteY987" fmla="*/ 51512 h 1285292"/>
              <a:gd name="connsiteX988" fmla="*/ 3255128 w 3255128"/>
              <a:gd name="connsiteY988" fmla="*/ 51691 h 1285292"/>
              <a:gd name="connsiteX989" fmla="*/ 3255128 w 3255128"/>
              <a:gd name="connsiteY989" fmla="*/ 51846 h 1285292"/>
              <a:gd name="connsiteX990" fmla="*/ 3255128 w 3255128"/>
              <a:gd name="connsiteY990" fmla="*/ 51881 h 1285292"/>
              <a:gd name="connsiteX991" fmla="*/ 3255128 w 3255128"/>
              <a:gd name="connsiteY991" fmla="*/ 51901 h 1285292"/>
              <a:gd name="connsiteX992" fmla="*/ 3255128 w 3255128"/>
              <a:gd name="connsiteY992" fmla="*/ 51936 h 1285292"/>
              <a:gd name="connsiteX993" fmla="*/ 3255128 w 3255128"/>
              <a:gd name="connsiteY993" fmla="*/ 51960 h 1285292"/>
              <a:gd name="connsiteX994" fmla="*/ 3255128 w 3255128"/>
              <a:gd name="connsiteY994" fmla="*/ 52002 h 1285292"/>
              <a:gd name="connsiteX995" fmla="*/ 3255128 w 3255128"/>
              <a:gd name="connsiteY995" fmla="*/ 52007 h 1285292"/>
              <a:gd name="connsiteX996" fmla="*/ 3255128 w 3255128"/>
              <a:gd name="connsiteY996" fmla="*/ 52041 h 1285292"/>
              <a:gd name="connsiteX997" fmla="*/ 3255128 w 3255128"/>
              <a:gd name="connsiteY997" fmla="*/ 52047 h 1285292"/>
              <a:gd name="connsiteX998" fmla="*/ 3255128 w 3255128"/>
              <a:gd name="connsiteY998" fmla="*/ 52078 h 1285292"/>
              <a:gd name="connsiteX999" fmla="*/ 3255128 w 3255128"/>
              <a:gd name="connsiteY999" fmla="*/ 52201 h 1285292"/>
              <a:gd name="connsiteX1000" fmla="*/ 3255128 w 3255128"/>
              <a:gd name="connsiteY1000" fmla="*/ 52224 h 1285292"/>
              <a:gd name="connsiteX1001" fmla="*/ 3255128 w 3255128"/>
              <a:gd name="connsiteY1001" fmla="*/ 52303 h 1285292"/>
              <a:gd name="connsiteX1002" fmla="*/ 3255128 w 3255128"/>
              <a:gd name="connsiteY1002" fmla="*/ 52359 h 1285292"/>
              <a:gd name="connsiteX1003" fmla="*/ 3255128 w 3255128"/>
              <a:gd name="connsiteY1003" fmla="*/ 52372 h 1285292"/>
              <a:gd name="connsiteX1004" fmla="*/ 3255128 w 3255128"/>
              <a:gd name="connsiteY1004" fmla="*/ 52426 h 1285292"/>
              <a:gd name="connsiteX1005" fmla="*/ 3255128 w 3255128"/>
              <a:gd name="connsiteY1005" fmla="*/ 52489 h 1285292"/>
              <a:gd name="connsiteX1006" fmla="*/ 3255128 w 3255128"/>
              <a:gd name="connsiteY1006" fmla="*/ 52538 h 1285292"/>
              <a:gd name="connsiteX1007" fmla="*/ 3255128 w 3255128"/>
              <a:gd name="connsiteY1007" fmla="*/ 52578 h 1285292"/>
              <a:gd name="connsiteX1008" fmla="*/ 3255128 w 3255128"/>
              <a:gd name="connsiteY1008" fmla="*/ 52646 h 1285292"/>
              <a:gd name="connsiteX1009" fmla="*/ 3255128 w 3255128"/>
              <a:gd name="connsiteY1009" fmla="*/ 52695 h 1285292"/>
              <a:gd name="connsiteX1010" fmla="*/ 3255128 w 3255128"/>
              <a:gd name="connsiteY1010" fmla="*/ 52792 h 1285292"/>
              <a:gd name="connsiteX1011" fmla="*/ 3255128 w 3255128"/>
              <a:gd name="connsiteY1011" fmla="*/ 52820 h 1285292"/>
              <a:gd name="connsiteX1012" fmla="*/ 3255128 w 3255128"/>
              <a:gd name="connsiteY1012" fmla="*/ 52871 h 1285292"/>
              <a:gd name="connsiteX1013" fmla="*/ 3255128 w 3255128"/>
              <a:gd name="connsiteY1013" fmla="*/ 52918 h 1285292"/>
              <a:gd name="connsiteX1014" fmla="*/ 3255128 w 3255128"/>
              <a:gd name="connsiteY1014" fmla="*/ 52954 h 1285292"/>
              <a:gd name="connsiteX1015" fmla="*/ 3255128 w 3255128"/>
              <a:gd name="connsiteY1015" fmla="*/ 52989 h 1285292"/>
              <a:gd name="connsiteX1016" fmla="*/ 3255128 w 3255128"/>
              <a:gd name="connsiteY1016" fmla="*/ 53112 h 1285292"/>
              <a:gd name="connsiteX1017" fmla="*/ 3255128 w 3255128"/>
              <a:gd name="connsiteY1017" fmla="*/ 53166 h 1285292"/>
              <a:gd name="connsiteX1018" fmla="*/ 3255128 w 3255128"/>
              <a:gd name="connsiteY1018" fmla="*/ 53366 h 1285292"/>
              <a:gd name="connsiteX1019" fmla="*/ 3255128 w 3255128"/>
              <a:gd name="connsiteY1019" fmla="*/ 53400 h 1285292"/>
              <a:gd name="connsiteX1020" fmla="*/ 3255128 w 3255128"/>
              <a:gd name="connsiteY1020" fmla="*/ 53406 h 1285292"/>
              <a:gd name="connsiteX1021" fmla="*/ 3255128 w 3255128"/>
              <a:gd name="connsiteY1021" fmla="*/ 53448 h 1285292"/>
              <a:gd name="connsiteX1022" fmla="*/ 3255128 w 3255128"/>
              <a:gd name="connsiteY1022" fmla="*/ 53489 h 1285292"/>
              <a:gd name="connsiteX1023" fmla="*/ 3255128 w 3255128"/>
              <a:gd name="connsiteY1023" fmla="*/ 53551 h 1285292"/>
              <a:gd name="connsiteX1024" fmla="*/ 3255128 w 3255128"/>
              <a:gd name="connsiteY1024" fmla="*/ 53560 h 1285292"/>
              <a:gd name="connsiteX1025" fmla="*/ 3255128 w 3255128"/>
              <a:gd name="connsiteY1025" fmla="*/ 53583 h 1285292"/>
              <a:gd name="connsiteX1026" fmla="*/ 3255128 w 3255128"/>
              <a:gd name="connsiteY1026" fmla="*/ 53605 h 1285292"/>
              <a:gd name="connsiteX1027" fmla="*/ 3255128 w 3255128"/>
              <a:gd name="connsiteY1027" fmla="*/ 53630 h 1285292"/>
              <a:gd name="connsiteX1028" fmla="*/ 3255128 w 3255128"/>
              <a:gd name="connsiteY1028" fmla="*/ 53673 h 1285292"/>
              <a:gd name="connsiteX1029" fmla="*/ 3255128 w 3255128"/>
              <a:gd name="connsiteY1029" fmla="*/ 53706 h 1285292"/>
              <a:gd name="connsiteX1030" fmla="*/ 3255128 w 3255128"/>
              <a:gd name="connsiteY1030" fmla="*/ 53731 h 1285292"/>
              <a:gd name="connsiteX1031" fmla="*/ 3255128 w 3255128"/>
              <a:gd name="connsiteY1031" fmla="*/ 53785 h 1285292"/>
              <a:gd name="connsiteX1032" fmla="*/ 3255128 w 3255128"/>
              <a:gd name="connsiteY1032" fmla="*/ 54055 h 1285292"/>
              <a:gd name="connsiteX1033" fmla="*/ 3255128 w 3255128"/>
              <a:gd name="connsiteY1033" fmla="*/ 54176 h 1285292"/>
              <a:gd name="connsiteX1034" fmla="*/ 3255128 w 3255128"/>
              <a:gd name="connsiteY1034" fmla="*/ 54219 h 1285292"/>
              <a:gd name="connsiteX1035" fmla="*/ 3255128 w 3255128"/>
              <a:gd name="connsiteY1035" fmla="*/ 54277 h 1285292"/>
              <a:gd name="connsiteX1036" fmla="*/ 3255128 w 3255128"/>
              <a:gd name="connsiteY1036" fmla="*/ 54342 h 1285292"/>
              <a:gd name="connsiteX1037" fmla="*/ 3255128 w 3255128"/>
              <a:gd name="connsiteY1037" fmla="*/ 54359 h 1285292"/>
              <a:gd name="connsiteX1038" fmla="*/ 3255128 w 3255128"/>
              <a:gd name="connsiteY1038" fmla="*/ 54370 h 1285292"/>
              <a:gd name="connsiteX1039" fmla="*/ 3255128 w 3255128"/>
              <a:gd name="connsiteY1039" fmla="*/ 54449 h 1285292"/>
              <a:gd name="connsiteX1040" fmla="*/ 3255128 w 3255128"/>
              <a:gd name="connsiteY1040" fmla="*/ 54471 h 1285292"/>
              <a:gd name="connsiteX1041" fmla="*/ 3255128 w 3255128"/>
              <a:gd name="connsiteY1041" fmla="*/ 54516 h 1285292"/>
              <a:gd name="connsiteX1042" fmla="*/ 3255128 w 3255128"/>
              <a:gd name="connsiteY1042" fmla="*/ 54525 h 1285292"/>
              <a:gd name="connsiteX1043" fmla="*/ 3255128 w 3255128"/>
              <a:gd name="connsiteY1043" fmla="*/ 54717 h 1285292"/>
              <a:gd name="connsiteX1044" fmla="*/ 3255128 w 3255128"/>
              <a:gd name="connsiteY1044" fmla="*/ 54807 h 1285292"/>
              <a:gd name="connsiteX1045" fmla="*/ 3255128 w 3255128"/>
              <a:gd name="connsiteY1045" fmla="*/ 54814 h 1285292"/>
              <a:gd name="connsiteX1046" fmla="*/ 3255128 w 3255128"/>
              <a:gd name="connsiteY1046" fmla="*/ 54910 h 1285292"/>
              <a:gd name="connsiteX1047" fmla="*/ 3255128 w 3255128"/>
              <a:gd name="connsiteY1047" fmla="*/ 54911 h 1285292"/>
              <a:gd name="connsiteX1048" fmla="*/ 3255128 w 3255128"/>
              <a:gd name="connsiteY1048" fmla="*/ 54953 h 1285292"/>
              <a:gd name="connsiteX1049" fmla="*/ 3255128 w 3255128"/>
              <a:gd name="connsiteY1049" fmla="*/ 54964 h 1285292"/>
              <a:gd name="connsiteX1050" fmla="*/ 3255128 w 3255128"/>
              <a:gd name="connsiteY1050" fmla="*/ 55032 h 1285292"/>
              <a:gd name="connsiteX1051" fmla="*/ 3255128 w 3255128"/>
              <a:gd name="connsiteY1051" fmla="*/ 55115 h 1285292"/>
              <a:gd name="connsiteX1052" fmla="*/ 3255128 w 3255128"/>
              <a:gd name="connsiteY1052" fmla="*/ 55307 h 1285292"/>
              <a:gd name="connsiteX1053" fmla="*/ 3255128 w 3255128"/>
              <a:gd name="connsiteY1053" fmla="*/ 55403 h 1285292"/>
              <a:gd name="connsiteX1054" fmla="*/ 3255128 w 3255128"/>
              <a:gd name="connsiteY1054" fmla="*/ 55423 h 1285292"/>
              <a:gd name="connsiteX1055" fmla="*/ 3255128 w 3255128"/>
              <a:gd name="connsiteY1055" fmla="*/ 55436 h 1285292"/>
              <a:gd name="connsiteX1056" fmla="*/ 3255128 w 3255128"/>
              <a:gd name="connsiteY1056" fmla="*/ 55477 h 1285292"/>
              <a:gd name="connsiteX1057" fmla="*/ 3255128 w 3255128"/>
              <a:gd name="connsiteY1057" fmla="*/ 55532 h 1285292"/>
              <a:gd name="connsiteX1058" fmla="*/ 3255128 w 3255128"/>
              <a:gd name="connsiteY1058" fmla="*/ 55578 h 1285292"/>
              <a:gd name="connsiteX1059" fmla="*/ 3255128 w 3255128"/>
              <a:gd name="connsiteY1059" fmla="*/ 55613 h 1285292"/>
              <a:gd name="connsiteX1060" fmla="*/ 3255128 w 3255128"/>
              <a:gd name="connsiteY1060" fmla="*/ 55665 h 1285292"/>
              <a:gd name="connsiteX1061" fmla="*/ 3255128 w 3255128"/>
              <a:gd name="connsiteY1061" fmla="*/ 55666 h 1285292"/>
              <a:gd name="connsiteX1062" fmla="*/ 3255128 w 3255128"/>
              <a:gd name="connsiteY1062" fmla="*/ 55678 h 1285292"/>
              <a:gd name="connsiteX1063" fmla="*/ 3255128 w 3255128"/>
              <a:gd name="connsiteY1063" fmla="*/ 55712 h 1285292"/>
              <a:gd name="connsiteX1064" fmla="*/ 3255128 w 3255128"/>
              <a:gd name="connsiteY1064" fmla="*/ 55718 h 1285292"/>
              <a:gd name="connsiteX1065" fmla="*/ 3255128 w 3255128"/>
              <a:gd name="connsiteY1065" fmla="*/ 55779 h 1285292"/>
              <a:gd name="connsiteX1066" fmla="*/ 3255128 w 3255128"/>
              <a:gd name="connsiteY1066" fmla="*/ 55875 h 1285292"/>
              <a:gd name="connsiteX1067" fmla="*/ 3255128 w 3255128"/>
              <a:gd name="connsiteY1067" fmla="*/ 55956 h 1285292"/>
              <a:gd name="connsiteX1068" fmla="*/ 3255128 w 3255128"/>
              <a:gd name="connsiteY1068" fmla="*/ 56018 h 1285292"/>
              <a:gd name="connsiteX1069" fmla="*/ 3255128 w 3255128"/>
              <a:gd name="connsiteY1069" fmla="*/ 56026 h 1285292"/>
              <a:gd name="connsiteX1070" fmla="*/ 3255128 w 3255128"/>
              <a:gd name="connsiteY1070" fmla="*/ 56076 h 1285292"/>
              <a:gd name="connsiteX1071" fmla="*/ 3255128 w 3255128"/>
              <a:gd name="connsiteY1071" fmla="*/ 56173 h 1285292"/>
              <a:gd name="connsiteX1072" fmla="*/ 3255128 w 3255128"/>
              <a:gd name="connsiteY1072" fmla="*/ 56227 h 1285292"/>
              <a:gd name="connsiteX1073" fmla="*/ 3255128 w 3255128"/>
              <a:gd name="connsiteY1073" fmla="*/ 56270 h 1285292"/>
              <a:gd name="connsiteX1074" fmla="*/ 3255128 w 3255128"/>
              <a:gd name="connsiteY1074" fmla="*/ 56313 h 1285292"/>
              <a:gd name="connsiteX1075" fmla="*/ 3255128 w 3255128"/>
              <a:gd name="connsiteY1075" fmla="*/ 56443 h 1285292"/>
              <a:gd name="connsiteX1076" fmla="*/ 3255128 w 3255128"/>
              <a:gd name="connsiteY1076" fmla="*/ 56474 h 1285292"/>
              <a:gd name="connsiteX1077" fmla="*/ 3255128 w 3255128"/>
              <a:gd name="connsiteY1077" fmla="*/ 56524 h 1285292"/>
              <a:gd name="connsiteX1078" fmla="*/ 3255128 w 3255128"/>
              <a:gd name="connsiteY1078" fmla="*/ 56762 h 1285292"/>
              <a:gd name="connsiteX1079" fmla="*/ 3255128 w 3255128"/>
              <a:gd name="connsiteY1079" fmla="*/ 56795 h 1285292"/>
              <a:gd name="connsiteX1080" fmla="*/ 3255128 w 3255128"/>
              <a:gd name="connsiteY1080" fmla="*/ 56912 h 1285292"/>
              <a:gd name="connsiteX1081" fmla="*/ 3255128 w 3255128"/>
              <a:gd name="connsiteY1081" fmla="*/ 56929 h 1285292"/>
              <a:gd name="connsiteX1082" fmla="*/ 3255128 w 3255128"/>
              <a:gd name="connsiteY1082" fmla="*/ 56936 h 1285292"/>
              <a:gd name="connsiteX1083" fmla="*/ 3255128 w 3255128"/>
              <a:gd name="connsiteY1083" fmla="*/ 56977 h 1285292"/>
              <a:gd name="connsiteX1084" fmla="*/ 3255128 w 3255128"/>
              <a:gd name="connsiteY1084" fmla="*/ 56978 h 1285292"/>
              <a:gd name="connsiteX1085" fmla="*/ 3255128 w 3255128"/>
              <a:gd name="connsiteY1085" fmla="*/ 57037 h 1285292"/>
              <a:gd name="connsiteX1086" fmla="*/ 3255128 w 3255128"/>
              <a:gd name="connsiteY1086" fmla="*/ 57138 h 1285292"/>
              <a:gd name="connsiteX1087" fmla="*/ 3255128 w 3255128"/>
              <a:gd name="connsiteY1087" fmla="*/ 57276 h 1285292"/>
              <a:gd name="connsiteX1088" fmla="*/ 3255128 w 3255128"/>
              <a:gd name="connsiteY1088" fmla="*/ 57283 h 1285292"/>
              <a:gd name="connsiteX1089" fmla="*/ 3255128 w 3255128"/>
              <a:gd name="connsiteY1089" fmla="*/ 57284 h 1285292"/>
              <a:gd name="connsiteX1090" fmla="*/ 3255128 w 3255128"/>
              <a:gd name="connsiteY1090" fmla="*/ 57315 h 1285292"/>
              <a:gd name="connsiteX1091" fmla="*/ 3255128 w 3255128"/>
              <a:gd name="connsiteY1091" fmla="*/ 57337 h 1285292"/>
              <a:gd name="connsiteX1092" fmla="*/ 3255128 w 3255128"/>
              <a:gd name="connsiteY1092" fmla="*/ 57377 h 1285292"/>
              <a:gd name="connsiteX1093" fmla="*/ 3255128 w 3255128"/>
              <a:gd name="connsiteY1093" fmla="*/ 57385 h 1285292"/>
              <a:gd name="connsiteX1094" fmla="*/ 3255128 w 3255128"/>
              <a:gd name="connsiteY1094" fmla="*/ 57438 h 1285292"/>
              <a:gd name="connsiteX1095" fmla="*/ 3255128 w 3255128"/>
              <a:gd name="connsiteY1095" fmla="*/ 57465 h 1285292"/>
              <a:gd name="connsiteX1096" fmla="*/ 3255128 w 3255128"/>
              <a:gd name="connsiteY1096" fmla="*/ 57550 h 1285292"/>
              <a:gd name="connsiteX1097" fmla="*/ 3255128 w 3255128"/>
              <a:gd name="connsiteY1097" fmla="*/ 57622 h 1285292"/>
              <a:gd name="connsiteX1098" fmla="*/ 3255128 w 3255128"/>
              <a:gd name="connsiteY1098" fmla="*/ 57796 h 1285292"/>
              <a:gd name="connsiteX1099" fmla="*/ 3255128 w 3255128"/>
              <a:gd name="connsiteY1099" fmla="*/ 57825 h 1285292"/>
              <a:gd name="connsiteX1100" fmla="*/ 3255128 w 3255128"/>
              <a:gd name="connsiteY1100" fmla="*/ 57847 h 1285292"/>
              <a:gd name="connsiteX1101" fmla="*/ 3255128 w 3255128"/>
              <a:gd name="connsiteY1101" fmla="*/ 58074 h 1285292"/>
              <a:gd name="connsiteX1102" fmla="*/ 3255128 w 3255128"/>
              <a:gd name="connsiteY1102" fmla="*/ 58181 h 1285292"/>
              <a:gd name="connsiteX1103" fmla="*/ 3255128 w 3255128"/>
              <a:gd name="connsiteY1103" fmla="*/ 58242 h 1285292"/>
              <a:gd name="connsiteX1104" fmla="*/ 3255128 w 3255128"/>
              <a:gd name="connsiteY1104" fmla="*/ 58248 h 1285292"/>
              <a:gd name="connsiteX1105" fmla="*/ 3255128 w 3255128"/>
              <a:gd name="connsiteY1105" fmla="*/ 58336 h 1285292"/>
              <a:gd name="connsiteX1106" fmla="*/ 3255128 w 3255128"/>
              <a:gd name="connsiteY1106" fmla="*/ 58342 h 1285292"/>
              <a:gd name="connsiteX1107" fmla="*/ 3255128 w 3255128"/>
              <a:gd name="connsiteY1107" fmla="*/ 58376 h 1285292"/>
              <a:gd name="connsiteX1108" fmla="*/ 3255128 w 3255128"/>
              <a:gd name="connsiteY1108" fmla="*/ 58536 h 1285292"/>
              <a:gd name="connsiteX1109" fmla="*/ 3255128 w 3255128"/>
              <a:gd name="connsiteY1109" fmla="*/ 58642 h 1285292"/>
              <a:gd name="connsiteX1110" fmla="*/ 3255128 w 3255128"/>
              <a:gd name="connsiteY1110" fmla="*/ 58685 h 1285292"/>
              <a:gd name="connsiteX1111" fmla="*/ 3255128 w 3255128"/>
              <a:gd name="connsiteY1111" fmla="*/ 58696 h 1285292"/>
              <a:gd name="connsiteX1112" fmla="*/ 3255128 w 3255128"/>
              <a:gd name="connsiteY1112" fmla="*/ 58707 h 1285292"/>
              <a:gd name="connsiteX1113" fmla="*/ 3255128 w 3255128"/>
              <a:gd name="connsiteY1113" fmla="*/ 58709 h 1285292"/>
              <a:gd name="connsiteX1114" fmla="*/ 3255128 w 3255128"/>
              <a:gd name="connsiteY1114" fmla="*/ 58761 h 1285292"/>
              <a:gd name="connsiteX1115" fmla="*/ 3255128 w 3255128"/>
              <a:gd name="connsiteY1115" fmla="*/ 58827 h 1285292"/>
              <a:gd name="connsiteX1116" fmla="*/ 3255128 w 3255128"/>
              <a:gd name="connsiteY1116" fmla="*/ 58885 h 1285292"/>
              <a:gd name="connsiteX1117" fmla="*/ 3255128 w 3255128"/>
              <a:gd name="connsiteY1117" fmla="*/ 59031 h 1285292"/>
              <a:gd name="connsiteX1118" fmla="*/ 3255128 w 3255128"/>
              <a:gd name="connsiteY1118" fmla="*/ 59052 h 1285292"/>
              <a:gd name="connsiteX1119" fmla="*/ 3255128 w 3255128"/>
              <a:gd name="connsiteY1119" fmla="*/ 59110 h 1285292"/>
              <a:gd name="connsiteX1120" fmla="*/ 3255128 w 3255128"/>
              <a:gd name="connsiteY1120" fmla="*/ 59184 h 1285292"/>
              <a:gd name="connsiteX1121" fmla="*/ 3255128 w 3255128"/>
              <a:gd name="connsiteY1121" fmla="*/ 59253 h 1285292"/>
              <a:gd name="connsiteX1122" fmla="*/ 3255128 w 3255128"/>
              <a:gd name="connsiteY1122" fmla="*/ 59395 h 1285292"/>
              <a:gd name="connsiteX1123" fmla="*/ 3255128 w 3255128"/>
              <a:gd name="connsiteY1123" fmla="*/ 59397 h 1285292"/>
              <a:gd name="connsiteX1124" fmla="*/ 3255128 w 3255128"/>
              <a:gd name="connsiteY1124" fmla="*/ 59398 h 1285292"/>
              <a:gd name="connsiteX1125" fmla="*/ 3255128 w 3255128"/>
              <a:gd name="connsiteY1125" fmla="*/ 59410 h 1285292"/>
              <a:gd name="connsiteX1126" fmla="*/ 3255128 w 3255128"/>
              <a:gd name="connsiteY1126" fmla="*/ 59447 h 1285292"/>
              <a:gd name="connsiteX1127" fmla="*/ 3255128 w 3255128"/>
              <a:gd name="connsiteY1127" fmla="*/ 59501 h 1285292"/>
              <a:gd name="connsiteX1128" fmla="*/ 3255128 w 3255128"/>
              <a:gd name="connsiteY1128" fmla="*/ 59607 h 1285292"/>
              <a:gd name="connsiteX1129" fmla="*/ 3255128 w 3255128"/>
              <a:gd name="connsiteY1129" fmla="*/ 59620 h 1285292"/>
              <a:gd name="connsiteX1130" fmla="*/ 3255128 w 3255128"/>
              <a:gd name="connsiteY1130" fmla="*/ 59738 h 1285292"/>
              <a:gd name="connsiteX1131" fmla="*/ 3255128 w 3255128"/>
              <a:gd name="connsiteY1131" fmla="*/ 59783 h 1285292"/>
              <a:gd name="connsiteX1132" fmla="*/ 3255128 w 3255128"/>
              <a:gd name="connsiteY1132" fmla="*/ 59796 h 1285292"/>
              <a:gd name="connsiteX1133" fmla="*/ 3255128 w 3255128"/>
              <a:gd name="connsiteY1133" fmla="*/ 60008 h 1285292"/>
              <a:gd name="connsiteX1134" fmla="*/ 3255128 w 3255128"/>
              <a:gd name="connsiteY1134" fmla="*/ 60150 h 1285292"/>
              <a:gd name="connsiteX1135" fmla="*/ 3255128 w 3255128"/>
              <a:gd name="connsiteY1135" fmla="*/ 60186 h 1285292"/>
              <a:gd name="connsiteX1136" fmla="*/ 3255128 w 3255128"/>
              <a:gd name="connsiteY1136" fmla="*/ 60332 h 1285292"/>
              <a:gd name="connsiteX1137" fmla="*/ 3255128 w 3255128"/>
              <a:gd name="connsiteY1137" fmla="*/ 60334 h 1285292"/>
              <a:gd name="connsiteX1138" fmla="*/ 3255128 w 3255128"/>
              <a:gd name="connsiteY1138" fmla="*/ 60390 h 1285292"/>
              <a:gd name="connsiteX1139" fmla="*/ 3255128 w 3255128"/>
              <a:gd name="connsiteY1139" fmla="*/ 60411 h 1285292"/>
              <a:gd name="connsiteX1140" fmla="*/ 3255128 w 3255128"/>
              <a:gd name="connsiteY1140" fmla="*/ 60554 h 1285292"/>
              <a:gd name="connsiteX1141" fmla="*/ 3255128 w 3255128"/>
              <a:gd name="connsiteY1141" fmla="*/ 60589 h 1285292"/>
              <a:gd name="connsiteX1142" fmla="*/ 3255128 w 3255128"/>
              <a:gd name="connsiteY1142" fmla="*/ 60614 h 1285292"/>
              <a:gd name="connsiteX1143" fmla="*/ 3255128 w 3255128"/>
              <a:gd name="connsiteY1143" fmla="*/ 60644 h 1285292"/>
              <a:gd name="connsiteX1144" fmla="*/ 3255128 w 3255128"/>
              <a:gd name="connsiteY1144" fmla="*/ 60645 h 1285292"/>
              <a:gd name="connsiteX1145" fmla="*/ 3255128 w 3255128"/>
              <a:gd name="connsiteY1145" fmla="*/ 60657 h 1285292"/>
              <a:gd name="connsiteX1146" fmla="*/ 3255128 w 3255128"/>
              <a:gd name="connsiteY1146" fmla="*/ 60668 h 1285292"/>
              <a:gd name="connsiteX1147" fmla="*/ 3255128 w 3255128"/>
              <a:gd name="connsiteY1147" fmla="*/ 60694 h 1285292"/>
              <a:gd name="connsiteX1148" fmla="*/ 3255128 w 3255128"/>
              <a:gd name="connsiteY1148" fmla="*/ 60698 h 1285292"/>
              <a:gd name="connsiteX1149" fmla="*/ 3255128 w 3255128"/>
              <a:gd name="connsiteY1149" fmla="*/ 60769 h 1285292"/>
              <a:gd name="connsiteX1150" fmla="*/ 3255128 w 3255128"/>
              <a:gd name="connsiteY1150" fmla="*/ 61052 h 1285292"/>
              <a:gd name="connsiteX1151" fmla="*/ 3255128 w 3255128"/>
              <a:gd name="connsiteY1151" fmla="*/ 61097 h 1285292"/>
              <a:gd name="connsiteX1152" fmla="*/ 3255128 w 3255128"/>
              <a:gd name="connsiteY1152" fmla="*/ 61149 h 1285292"/>
              <a:gd name="connsiteX1153" fmla="*/ 3255128 w 3255128"/>
              <a:gd name="connsiteY1153" fmla="*/ 61160 h 1285292"/>
              <a:gd name="connsiteX1154" fmla="*/ 3255128 w 3255128"/>
              <a:gd name="connsiteY1154" fmla="*/ 61197 h 1285292"/>
              <a:gd name="connsiteX1155" fmla="*/ 3255128 w 3255128"/>
              <a:gd name="connsiteY1155" fmla="*/ 61246 h 1285292"/>
              <a:gd name="connsiteX1156" fmla="*/ 3255128 w 3255128"/>
              <a:gd name="connsiteY1156" fmla="*/ 61354 h 1285292"/>
              <a:gd name="connsiteX1157" fmla="*/ 3255128 w 3255128"/>
              <a:gd name="connsiteY1157" fmla="*/ 61450 h 1285292"/>
              <a:gd name="connsiteX1158" fmla="*/ 3255128 w 3255128"/>
              <a:gd name="connsiteY1158" fmla="*/ 61500 h 1285292"/>
              <a:gd name="connsiteX1159" fmla="*/ 3255128 w 3255128"/>
              <a:gd name="connsiteY1159" fmla="*/ 61509 h 1285292"/>
              <a:gd name="connsiteX1160" fmla="*/ 3255128 w 3255128"/>
              <a:gd name="connsiteY1160" fmla="*/ 61528 h 1285292"/>
              <a:gd name="connsiteX1161" fmla="*/ 3255128 w 3255128"/>
              <a:gd name="connsiteY1161" fmla="*/ 61579 h 1285292"/>
              <a:gd name="connsiteX1162" fmla="*/ 3255128 w 3255128"/>
              <a:gd name="connsiteY1162" fmla="*/ 61738 h 1285292"/>
              <a:gd name="connsiteX1163" fmla="*/ 3255128 w 3255128"/>
              <a:gd name="connsiteY1163" fmla="*/ 61771 h 1285292"/>
              <a:gd name="connsiteX1164" fmla="*/ 3255128 w 3255128"/>
              <a:gd name="connsiteY1164" fmla="*/ 61948 h 1285292"/>
              <a:gd name="connsiteX1165" fmla="*/ 3255128 w 3255128"/>
              <a:gd name="connsiteY1165" fmla="*/ 62016 h 1285292"/>
              <a:gd name="connsiteX1166" fmla="*/ 3255128 w 3255128"/>
              <a:gd name="connsiteY1166" fmla="*/ 62074 h 1285292"/>
              <a:gd name="connsiteX1167" fmla="*/ 3255128 w 3255128"/>
              <a:gd name="connsiteY1167" fmla="*/ 62114 h 1285292"/>
              <a:gd name="connsiteX1168" fmla="*/ 3255128 w 3255128"/>
              <a:gd name="connsiteY1168" fmla="*/ 62268 h 1285292"/>
              <a:gd name="connsiteX1169" fmla="*/ 3255128 w 3255128"/>
              <a:gd name="connsiteY1169" fmla="*/ 62281 h 1285292"/>
              <a:gd name="connsiteX1170" fmla="*/ 3255128 w 3255128"/>
              <a:gd name="connsiteY1170" fmla="*/ 62291 h 1285292"/>
              <a:gd name="connsiteX1171" fmla="*/ 3255128 w 3255128"/>
              <a:gd name="connsiteY1171" fmla="*/ 62353 h 1285292"/>
              <a:gd name="connsiteX1172" fmla="*/ 3255128 w 3255128"/>
              <a:gd name="connsiteY1172" fmla="*/ 62361 h 1285292"/>
              <a:gd name="connsiteX1173" fmla="*/ 3255128 w 3255128"/>
              <a:gd name="connsiteY1173" fmla="*/ 62387 h 1285292"/>
              <a:gd name="connsiteX1174" fmla="*/ 3255128 w 3255128"/>
              <a:gd name="connsiteY1174" fmla="*/ 62414 h 1285292"/>
              <a:gd name="connsiteX1175" fmla="*/ 3255128 w 3255128"/>
              <a:gd name="connsiteY1175" fmla="*/ 62461 h 1285292"/>
              <a:gd name="connsiteX1176" fmla="*/ 3255128 w 3255128"/>
              <a:gd name="connsiteY1176" fmla="*/ 62763 h 1285292"/>
              <a:gd name="connsiteX1177" fmla="*/ 3255128 w 3255128"/>
              <a:gd name="connsiteY1177" fmla="*/ 62775 h 1285292"/>
              <a:gd name="connsiteX1178" fmla="*/ 3255128 w 3255128"/>
              <a:gd name="connsiteY1178" fmla="*/ 62859 h 1285292"/>
              <a:gd name="connsiteX1179" fmla="*/ 3255128 w 3255128"/>
              <a:gd name="connsiteY1179" fmla="*/ 63034 h 1285292"/>
              <a:gd name="connsiteX1180" fmla="*/ 3255128 w 3255128"/>
              <a:gd name="connsiteY1180" fmla="*/ 63192 h 1285292"/>
              <a:gd name="connsiteX1181" fmla="*/ 3255128 w 3255128"/>
              <a:gd name="connsiteY1181" fmla="*/ 63312 h 1285292"/>
              <a:gd name="connsiteX1182" fmla="*/ 3255128 w 3255128"/>
              <a:gd name="connsiteY1182" fmla="*/ 63321 h 1285292"/>
              <a:gd name="connsiteX1183" fmla="*/ 3255128 w 3255128"/>
              <a:gd name="connsiteY1183" fmla="*/ 63515 h 1285292"/>
              <a:gd name="connsiteX1184" fmla="*/ 3255128 w 3255128"/>
              <a:gd name="connsiteY1184" fmla="*/ 63618 h 1285292"/>
              <a:gd name="connsiteX1185" fmla="*/ 3255128 w 3255128"/>
              <a:gd name="connsiteY1185" fmla="*/ 63640 h 1285292"/>
              <a:gd name="connsiteX1186" fmla="*/ 3255128 w 3255128"/>
              <a:gd name="connsiteY1186" fmla="*/ 63661 h 1285292"/>
              <a:gd name="connsiteX1187" fmla="*/ 3255128 w 3255128"/>
              <a:gd name="connsiteY1187" fmla="*/ 63672 h 1285292"/>
              <a:gd name="connsiteX1188" fmla="*/ 3255128 w 3255128"/>
              <a:gd name="connsiteY1188" fmla="*/ 63685 h 1285292"/>
              <a:gd name="connsiteX1189" fmla="*/ 3255128 w 3255128"/>
              <a:gd name="connsiteY1189" fmla="*/ 63746 h 1285292"/>
              <a:gd name="connsiteX1190" fmla="*/ 3255128 w 3255128"/>
              <a:gd name="connsiteY1190" fmla="*/ 63773 h 1285292"/>
              <a:gd name="connsiteX1191" fmla="*/ 3255128 w 3255128"/>
              <a:gd name="connsiteY1191" fmla="*/ 63786 h 1285292"/>
              <a:gd name="connsiteX1192" fmla="*/ 3255128 w 3255128"/>
              <a:gd name="connsiteY1192" fmla="*/ 64064 h 1285292"/>
              <a:gd name="connsiteX1193" fmla="*/ 3255128 w 3255128"/>
              <a:gd name="connsiteY1193" fmla="*/ 64122 h 1285292"/>
              <a:gd name="connsiteX1194" fmla="*/ 3255128 w 3255128"/>
              <a:gd name="connsiteY1194" fmla="*/ 64160 h 1285292"/>
              <a:gd name="connsiteX1195" fmla="*/ 3255128 w 3255128"/>
              <a:gd name="connsiteY1195" fmla="*/ 64260 h 1285292"/>
              <a:gd name="connsiteX1196" fmla="*/ 3255128 w 3255128"/>
              <a:gd name="connsiteY1196" fmla="*/ 64268 h 1285292"/>
              <a:gd name="connsiteX1197" fmla="*/ 3255128 w 3255128"/>
              <a:gd name="connsiteY1197" fmla="*/ 64299 h 1285292"/>
              <a:gd name="connsiteX1198" fmla="*/ 3255128 w 3255128"/>
              <a:gd name="connsiteY1198" fmla="*/ 64321 h 1285292"/>
              <a:gd name="connsiteX1199" fmla="*/ 3255128 w 3255128"/>
              <a:gd name="connsiteY1199" fmla="*/ 64371 h 1285292"/>
              <a:gd name="connsiteX1200" fmla="*/ 3255128 w 3255128"/>
              <a:gd name="connsiteY1200" fmla="*/ 64375 h 1285292"/>
              <a:gd name="connsiteX1201" fmla="*/ 3255128 w 3255128"/>
              <a:gd name="connsiteY1201" fmla="*/ 64450 h 1285292"/>
              <a:gd name="connsiteX1202" fmla="*/ 3255128 w 3255128"/>
              <a:gd name="connsiteY1202" fmla="*/ 64505 h 1285292"/>
              <a:gd name="connsiteX1203" fmla="*/ 3255128 w 3255128"/>
              <a:gd name="connsiteY1203" fmla="*/ 64551 h 1285292"/>
              <a:gd name="connsiteX1204" fmla="*/ 3255128 w 3255128"/>
              <a:gd name="connsiteY1204" fmla="*/ 64583 h 1285292"/>
              <a:gd name="connsiteX1205" fmla="*/ 3255128 w 3255128"/>
              <a:gd name="connsiteY1205" fmla="*/ 64596 h 1285292"/>
              <a:gd name="connsiteX1206" fmla="*/ 3255128 w 3255128"/>
              <a:gd name="connsiteY1206" fmla="*/ 64622 h 1285292"/>
              <a:gd name="connsiteX1207" fmla="*/ 3255128 w 3255128"/>
              <a:gd name="connsiteY1207" fmla="*/ 64881 h 1285292"/>
              <a:gd name="connsiteX1208" fmla="*/ 3255128 w 3255128"/>
              <a:gd name="connsiteY1208" fmla="*/ 64991 h 1285292"/>
              <a:gd name="connsiteX1209" fmla="*/ 3255128 w 3255128"/>
              <a:gd name="connsiteY1209" fmla="*/ 65020 h 1285292"/>
              <a:gd name="connsiteX1210" fmla="*/ 3255128 w 3255128"/>
              <a:gd name="connsiteY1210" fmla="*/ 65044 h 1285292"/>
              <a:gd name="connsiteX1211" fmla="*/ 3255128 w 3255128"/>
              <a:gd name="connsiteY1211" fmla="*/ 65162 h 1285292"/>
              <a:gd name="connsiteX1212" fmla="*/ 3255128 w 3255128"/>
              <a:gd name="connsiteY1212" fmla="*/ 65171 h 1285292"/>
              <a:gd name="connsiteX1213" fmla="*/ 3255128 w 3255128"/>
              <a:gd name="connsiteY1213" fmla="*/ 65182 h 1285292"/>
              <a:gd name="connsiteX1214" fmla="*/ 3255128 w 3255128"/>
              <a:gd name="connsiteY1214" fmla="*/ 65232 h 1285292"/>
              <a:gd name="connsiteX1215" fmla="*/ 3255128 w 3255128"/>
              <a:gd name="connsiteY1215" fmla="*/ 65286 h 1285292"/>
              <a:gd name="connsiteX1216" fmla="*/ 3255128 w 3255128"/>
              <a:gd name="connsiteY1216" fmla="*/ 65387 h 1285292"/>
              <a:gd name="connsiteX1217" fmla="*/ 3255128 w 3255128"/>
              <a:gd name="connsiteY1217" fmla="*/ 65470 h 1285292"/>
              <a:gd name="connsiteX1218" fmla="*/ 3255128 w 3255128"/>
              <a:gd name="connsiteY1218" fmla="*/ 65503 h 1285292"/>
              <a:gd name="connsiteX1219" fmla="*/ 3255128 w 3255128"/>
              <a:gd name="connsiteY1219" fmla="*/ 65634 h 1285292"/>
              <a:gd name="connsiteX1220" fmla="*/ 3255128 w 3255128"/>
              <a:gd name="connsiteY1220" fmla="*/ 65658 h 1285292"/>
              <a:gd name="connsiteX1221" fmla="*/ 3255128 w 3255128"/>
              <a:gd name="connsiteY1221" fmla="*/ 65680 h 1285292"/>
              <a:gd name="connsiteX1222" fmla="*/ 3255128 w 3255128"/>
              <a:gd name="connsiteY1222" fmla="*/ 65693 h 1285292"/>
              <a:gd name="connsiteX1223" fmla="*/ 3255128 w 3255128"/>
              <a:gd name="connsiteY1223" fmla="*/ 65730 h 1285292"/>
              <a:gd name="connsiteX1224" fmla="*/ 3255128 w 3255128"/>
              <a:gd name="connsiteY1224" fmla="*/ 65734 h 1285292"/>
              <a:gd name="connsiteX1225" fmla="*/ 3255128 w 3255128"/>
              <a:gd name="connsiteY1225" fmla="*/ 65745 h 1285292"/>
              <a:gd name="connsiteX1226" fmla="*/ 3255128 w 3255128"/>
              <a:gd name="connsiteY1226" fmla="*/ 65859 h 1285292"/>
              <a:gd name="connsiteX1227" fmla="*/ 3255128 w 3255128"/>
              <a:gd name="connsiteY1227" fmla="*/ 65955 h 1285292"/>
              <a:gd name="connsiteX1228" fmla="*/ 3255128 w 3255128"/>
              <a:gd name="connsiteY1228" fmla="*/ 66023 h 1285292"/>
              <a:gd name="connsiteX1229" fmla="*/ 3255128 w 3255128"/>
              <a:gd name="connsiteY1229" fmla="*/ 66024 h 1285292"/>
              <a:gd name="connsiteX1230" fmla="*/ 3255128 w 3255128"/>
              <a:gd name="connsiteY1230" fmla="*/ 66036 h 1285292"/>
              <a:gd name="connsiteX1231" fmla="*/ 3255128 w 3255128"/>
              <a:gd name="connsiteY1231" fmla="*/ 66073 h 1285292"/>
              <a:gd name="connsiteX1232" fmla="*/ 3255128 w 3255128"/>
              <a:gd name="connsiteY1232" fmla="*/ 66077 h 1285292"/>
              <a:gd name="connsiteX1233" fmla="*/ 3255128 w 3255128"/>
              <a:gd name="connsiteY1233" fmla="*/ 66146 h 1285292"/>
              <a:gd name="connsiteX1234" fmla="*/ 3255128 w 3255128"/>
              <a:gd name="connsiteY1234" fmla="*/ 66296 h 1285292"/>
              <a:gd name="connsiteX1235" fmla="*/ 3255128 w 3255128"/>
              <a:gd name="connsiteY1235" fmla="*/ 66350 h 1285292"/>
              <a:gd name="connsiteX1236" fmla="*/ 3255128 w 3255128"/>
              <a:gd name="connsiteY1236" fmla="*/ 66429 h 1285292"/>
              <a:gd name="connsiteX1237" fmla="*/ 3255128 w 3255128"/>
              <a:gd name="connsiteY1237" fmla="*/ 66485 h 1285292"/>
              <a:gd name="connsiteX1238" fmla="*/ 3255128 w 3255128"/>
              <a:gd name="connsiteY1238" fmla="*/ 66545 h 1285292"/>
              <a:gd name="connsiteX1239" fmla="*/ 3255128 w 3255128"/>
              <a:gd name="connsiteY1239" fmla="*/ 66591 h 1285292"/>
              <a:gd name="connsiteX1240" fmla="*/ 3255128 w 3255128"/>
              <a:gd name="connsiteY1240" fmla="*/ 66604 h 1285292"/>
              <a:gd name="connsiteX1241" fmla="*/ 3255128 w 3255128"/>
              <a:gd name="connsiteY1241" fmla="*/ 66645 h 1285292"/>
              <a:gd name="connsiteX1242" fmla="*/ 3255128 w 3255128"/>
              <a:gd name="connsiteY1242" fmla="*/ 66992 h 1285292"/>
              <a:gd name="connsiteX1243" fmla="*/ 3255128 w 3255128"/>
              <a:gd name="connsiteY1243" fmla="*/ 66993 h 1285292"/>
              <a:gd name="connsiteX1244" fmla="*/ 3255128 w 3255128"/>
              <a:gd name="connsiteY1244" fmla="*/ 67085 h 1285292"/>
              <a:gd name="connsiteX1245" fmla="*/ 3255128 w 3255128"/>
              <a:gd name="connsiteY1245" fmla="*/ 67139 h 1285292"/>
              <a:gd name="connsiteX1246" fmla="*/ 3255128 w 3255128"/>
              <a:gd name="connsiteY1246" fmla="*/ 67218 h 1285292"/>
              <a:gd name="connsiteX1247" fmla="*/ 3255128 w 3255128"/>
              <a:gd name="connsiteY1247" fmla="*/ 67350 h 1285292"/>
              <a:gd name="connsiteX1248" fmla="*/ 3255128 w 3255128"/>
              <a:gd name="connsiteY1248" fmla="*/ 67363 h 1285292"/>
              <a:gd name="connsiteX1249" fmla="*/ 3255128 w 3255128"/>
              <a:gd name="connsiteY1249" fmla="*/ 67393 h 1285292"/>
              <a:gd name="connsiteX1250" fmla="*/ 3255128 w 3255128"/>
              <a:gd name="connsiteY1250" fmla="*/ 67395 h 1285292"/>
              <a:gd name="connsiteX1251" fmla="*/ 3255128 w 3255128"/>
              <a:gd name="connsiteY1251" fmla="*/ 67404 h 1285292"/>
              <a:gd name="connsiteX1252" fmla="*/ 3255128 w 3255128"/>
              <a:gd name="connsiteY1252" fmla="*/ 67417 h 1285292"/>
              <a:gd name="connsiteX1253" fmla="*/ 3255128 w 3255128"/>
              <a:gd name="connsiteY1253" fmla="*/ 67447 h 1285292"/>
              <a:gd name="connsiteX1254" fmla="*/ 3255128 w 3255128"/>
              <a:gd name="connsiteY1254" fmla="*/ 67505 h 1285292"/>
              <a:gd name="connsiteX1255" fmla="*/ 3255128 w 3255128"/>
              <a:gd name="connsiteY1255" fmla="*/ 67518 h 1285292"/>
              <a:gd name="connsiteX1256" fmla="*/ 3255128 w 3255128"/>
              <a:gd name="connsiteY1256" fmla="*/ 67904 h 1285292"/>
              <a:gd name="connsiteX1257" fmla="*/ 3255128 w 3255128"/>
              <a:gd name="connsiteY1257" fmla="*/ 67909 h 1285292"/>
              <a:gd name="connsiteX1258" fmla="*/ 3255128 w 3255128"/>
              <a:gd name="connsiteY1258" fmla="*/ 68103 h 1285292"/>
              <a:gd name="connsiteX1259" fmla="*/ 3255128 w 3255128"/>
              <a:gd name="connsiteY1259" fmla="*/ 68154 h 1285292"/>
              <a:gd name="connsiteX1260" fmla="*/ 3255128 w 3255128"/>
              <a:gd name="connsiteY1260" fmla="*/ 68258 h 1285292"/>
              <a:gd name="connsiteX1261" fmla="*/ 3255128 w 3255128"/>
              <a:gd name="connsiteY1261" fmla="*/ 68261 h 1285292"/>
              <a:gd name="connsiteX1262" fmla="*/ 3255128 w 3255128"/>
              <a:gd name="connsiteY1262" fmla="*/ 68328 h 1285292"/>
              <a:gd name="connsiteX1263" fmla="*/ 3255128 w 3255128"/>
              <a:gd name="connsiteY1263" fmla="*/ 68444 h 1285292"/>
              <a:gd name="connsiteX1264" fmla="*/ 3255128 w 3255128"/>
              <a:gd name="connsiteY1264" fmla="*/ 68616 h 1285292"/>
              <a:gd name="connsiteX1265" fmla="*/ 3255128 w 3255128"/>
              <a:gd name="connsiteY1265" fmla="*/ 68697 h 1285292"/>
              <a:gd name="connsiteX1266" fmla="*/ 3255128 w 3255128"/>
              <a:gd name="connsiteY1266" fmla="*/ 68700 h 1285292"/>
              <a:gd name="connsiteX1267" fmla="*/ 3255128 w 3255128"/>
              <a:gd name="connsiteY1267" fmla="*/ 68722 h 1285292"/>
              <a:gd name="connsiteX1268" fmla="*/ 3255128 w 3255128"/>
              <a:gd name="connsiteY1268" fmla="*/ 68752 h 1285292"/>
              <a:gd name="connsiteX1269" fmla="*/ 3255128 w 3255128"/>
              <a:gd name="connsiteY1269" fmla="*/ 68765 h 1285292"/>
              <a:gd name="connsiteX1270" fmla="*/ 3255128 w 3255128"/>
              <a:gd name="connsiteY1270" fmla="*/ 68776 h 1285292"/>
              <a:gd name="connsiteX1271" fmla="*/ 3255128 w 3255128"/>
              <a:gd name="connsiteY1271" fmla="*/ 68806 h 1285292"/>
              <a:gd name="connsiteX1272" fmla="*/ 3255128 w 3255128"/>
              <a:gd name="connsiteY1272" fmla="*/ 68894 h 1285292"/>
              <a:gd name="connsiteX1273" fmla="*/ 3255128 w 3255128"/>
              <a:gd name="connsiteY1273" fmla="*/ 69040 h 1285292"/>
              <a:gd name="connsiteX1274" fmla="*/ 3255128 w 3255128"/>
              <a:gd name="connsiteY1274" fmla="*/ 69098 h 1285292"/>
              <a:gd name="connsiteX1275" fmla="*/ 3255128 w 3255128"/>
              <a:gd name="connsiteY1275" fmla="*/ 69203 h 1285292"/>
              <a:gd name="connsiteX1276" fmla="*/ 3255128 w 3255128"/>
              <a:gd name="connsiteY1276" fmla="*/ 69210 h 1285292"/>
              <a:gd name="connsiteX1277" fmla="*/ 3255128 w 3255128"/>
              <a:gd name="connsiteY1277" fmla="*/ 69268 h 1285292"/>
              <a:gd name="connsiteX1278" fmla="*/ 3255128 w 3255128"/>
              <a:gd name="connsiteY1278" fmla="*/ 69462 h 1285292"/>
              <a:gd name="connsiteX1279" fmla="*/ 3255128 w 3255128"/>
              <a:gd name="connsiteY1279" fmla="*/ 69477 h 1285292"/>
              <a:gd name="connsiteX1280" fmla="*/ 3255128 w 3255128"/>
              <a:gd name="connsiteY1280" fmla="*/ 69478 h 1285292"/>
              <a:gd name="connsiteX1281" fmla="*/ 3255128 w 3255128"/>
              <a:gd name="connsiteY1281" fmla="*/ 69527 h 1285292"/>
              <a:gd name="connsiteX1282" fmla="*/ 3255128 w 3255128"/>
              <a:gd name="connsiteY1282" fmla="*/ 69608 h 1285292"/>
              <a:gd name="connsiteX1283" fmla="*/ 3255128 w 3255128"/>
              <a:gd name="connsiteY1283" fmla="*/ 69687 h 1285292"/>
              <a:gd name="connsiteX1284" fmla="*/ 3255128 w 3255128"/>
              <a:gd name="connsiteY1284" fmla="*/ 70001 h 1285292"/>
              <a:gd name="connsiteX1285" fmla="*/ 3255128 w 3255128"/>
              <a:gd name="connsiteY1285" fmla="*/ 70023 h 1285292"/>
              <a:gd name="connsiteX1286" fmla="*/ 3255128 w 3255128"/>
              <a:gd name="connsiteY1286" fmla="*/ 70107 h 1285292"/>
              <a:gd name="connsiteX1287" fmla="*/ 3255128 w 3255128"/>
              <a:gd name="connsiteY1287" fmla="*/ 70217 h 1285292"/>
              <a:gd name="connsiteX1288" fmla="*/ 3255128 w 3255128"/>
              <a:gd name="connsiteY1288" fmla="*/ 70399 h 1285292"/>
              <a:gd name="connsiteX1289" fmla="*/ 3255128 w 3255128"/>
              <a:gd name="connsiteY1289" fmla="*/ 70495 h 1285292"/>
              <a:gd name="connsiteX1290" fmla="*/ 3255128 w 3255128"/>
              <a:gd name="connsiteY1290" fmla="*/ 70569 h 1285292"/>
              <a:gd name="connsiteX1291" fmla="*/ 3255128 w 3255128"/>
              <a:gd name="connsiteY1291" fmla="*/ 70634 h 1285292"/>
              <a:gd name="connsiteX1292" fmla="*/ 3255128 w 3255128"/>
              <a:gd name="connsiteY1292" fmla="*/ 70656 h 1285292"/>
              <a:gd name="connsiteX1293" fmla="*/ 3255128 w 3255128"/>
              <a:gd name="connsiteY1293" fmla="*/ 70669 h 1285292"/>
              <a:gd name="connsiteX1294" fmla="*/ 3255128 w 3255128"/>
              <a:gd name="connsiteY1294" fmla="*/ 70710 h 1285292"/>
              <a:gd name="connsiteX1295" fmla="*/ 3255128 w 3255128"/>
              <a:gd name="connsiteY1295" fmla="*/ 70724 h 1285292"/>
              <a:gd name="connsiteX1296" fmla="*/ 3255128 w 3255128"/>
              <a:gd name="connsiteY1296" fmla="*/ 70871 h 1285292"/>
              <a:gd name="connsiteX1297" fmla="*/ 3255128 w 3255128"/>
              <a:gd name="connsiteY1297" fmla="*/ 71009 h 1285292"/>
              <a:gd name="connsiteX1298" fmla="*/ 3255128 w 3255128"/>
              <a:gd name="connsiteY1298" fmla="*/ 71017 h 1285292"/>
              <a:gd name="connsiteX1299" fmla="*/ 3255128 w 3255128"/>
              <a:gd name="connsiteY1299" fmla="*/ 71277 h 1285292"/>
              <a:gd name="connsiteX1300" fmla="*/ 3255128 w 3255128"/>
              <a:gd name="connsiteY1300" fmla="*/ 71324 h 1285292"/>
              <a:gd name="connsiteX1301" fmla="*/ 3255128 w 3255128"/>
              <a:gd name="connsiteY1301" fmla="*/ 71326 h 1285292"/>
              <a:gd name="connsiteX1302" fmla="*/ 3255128 w 3255128"/>
              <a:gd name="connsiteY1302" fmla="*/ 71434 h 1285292"/>
              <a:gd name="connsiteX1303" fmla="*/ 3255128 w 3255128"/>
              <a:gd name="connsiteY1303" fmla="*/ 71567 h 1285292"/>
              <a:gd name="connsiteX1304" fmla="*/ 3255128 w 3255128"/>
              <a:gd name="connsiteY1304" fmla="*/ 71580 h 1285292"/>
              <a:gd name="connsiteX1305" fmla="*/ 3255128 w 3255128"/>
              <a:gd name="connsiteY1305" fmla="*/ 71621 h 1285292"/>
              <a:gd name="connsiteX1306" fmla="*/ 3255128 w 3255128"/>
              <a:gd name="connsiteY1306" fmla="*/ 71808 h 1285292"/>
              <a:gd name="connsiteX1307" fmla="*/ 3255128 w 3255128"/>
              <a:gd name="connsiteY1307" fmla="*/ 71920 h 1285292"/>
              <a:gd name="connsiteX1308" fmla="*/ 3255128 w 3255128"/>
              <a:gd name="connsiteY1308" fmla="*/ 71969 h 1285292"/>
              <a:gd name="connsiteX1309" fmla="*/ 3255128 w 3255128"/>
              <a:gd name="connsiteY1309" fmla="*/ 72016 h 1285292"/>
              <a:gd name="connsiteX1310" fmla="*/ 3255128 w 3255128"/>
              <a:gd name="connsiteY1310" fmla="*/ 72028 h 1285292"/>
              <a:gd name="connsiteX1311" fmla="*/ 3255128 w 3255128"/>
              <a:gd name="connsiteY1311" fmla="*/ 72154 h 1285292"/>
              <a:gd name="connsiteX1312" fmla="*/ 3255128 w 3255128"/>
              <a:gd name="connsiteY1312" fmla="*/ 72194 h 1285292"/>
              <a:gd name="connsiteX1313" fmla="*/ 3255128 w 3255128"/>
              <a:gd name="connsiteY1313" fmla="*/ 72348 h 1285292"/>
              <a:gd name="connsiteX1314" fmla="*/ 3255128 w 3255128"/>
              <a:gd name="connsiteY1314" fmla="*/ 72368 h 1285292"/>
              <a:gd name="connsiteX1315" fmla="*/ 3255128 w 3255128"/>
              <a:gd name="connsiteY1315" fmla="*/ 72371 h 1285292"/>
              <a:gd name="connsiteX1316" fmla="*/ 3255128 w 3255128"/>
              <a:gd name="connsiteY1316" fmla="*/ 72376 h 1285292"/>
              <a:gd name="connsiteX1317" fmla="*/ 3255128 w 3255128"/>
              <a:gd name="connsiteY1317" fmla="*/ 72429 h 1285292"/>
              <a:gd name="connsiteX1318" fmla="*/ 3255128 w 3255128"/>
              <a:gd name="connsiteY1318" fmla="*/ 72454 h 1285292"/>
              <a:gd name="connsiteX1319" fmla="*/ 3255128 w 3255128"/>
              <a:gd name="connsiteY1319" fmla="*/ 72481 h 1285292"/>
              <a:gd name="connsiteX1320" fmla="*/ 3255128 w 3255128"/>
              <a:gd name="connsiteY1320" fmla="*/ 72483 h 1285292"/>
              <a:gd name="connsiteX1321" fmla="*/ 3255128 w 3255128"/>
              <a:gd name="connsiteY1321" fmla="*/ 72494 h 1285292"/>
              <a:gd name="connsiteX1322" fmla="*/ 3255128 w 3255128"/>
              <a:gd name="connsiteY1322" fmla="*/ 72772 h 1285292"/>
              <a:gd name="connsiteX1323" fmla="*/ 3255128 w 3255128"/>
              <a:gd name="connsiteY1323" fmla="*/ 72826 h 1285292"/>
              <a:gd name="connsiteX1324" fmla="*/ 3255128 w 3255128"/>
              <a:gd name="connsiteY1324" fmla="*/ 72830 h 1285292"/>
              <a:gd name="connsiteX1325" fmla="*/ 3255128 w 3255128"/>
              <a:gd name="connsiteY1325" fmla="*/ 72831 h 1285292"/>
              <a:gd name="connsiteX1326" fmla="*/ 3255128 w 3255128"/>
              <a:gd name="connsiteY1326" fmla="*/ 72843 h 1285292"/>
              <a:gd name="connsiteX1327" fmla="*/ 3255128 w 3255128"/>
              <a:gd name="connsiteY1327" fmla="*/ 72880 h 1285292"/>
              <a:gd name="connsiteX1328" fmla="*/ 3255128 w 3255128"/>
              <a:gd name="connsiteY1328" fmla="*/ 72884 h 1285292"/>
              <a:gd name="connsiteX1329" fmla="*/ 3255128 w 3255128"/>
              <a:gd name="connsiteY1329" fmla="*/ 72939 h 1285292"/>
              <a:gd name="connsiteX1330" fmla="*/ 3255128 w 3255128"/>
              <a:gd name="connsiteY1330" fmla="*/ 73045 h 1285292"/>
              <a:gd name="connsiteX1331" fmla="*/ 3255128 w 3255128"/>
              <a:gd name="connsiteY1331" fmla="*/ 73131 h 1285292"/>
              <a:gd name="connsiteX1332" fmla="*/ 3255128 w 3255128"/>
              <a:gd name="connsiteY1332" fmla="*/ 73234 h 1285292"/>
              <a:gd name="connsiteX1333" fmla="*/ 3255128 w 3255128"/>
              <a:gd name="connsiteY1333" fmla="*/ 73279 h 1285292"/>
              <a:gd name="connsiteX1334" fmla="*/ 3255128 w 3255128"/>
              <a:gd name="connsiteY1334" fmla="*/ 73340 h 1285292"/>
              <a:gd name="connsiteX1335" fmla="*/ 3255128 w 3255128"/>
              <a:gd name="connsiteY1335" fmla="*/ 73394 h 1285292"/>
              <a:gd name="connsiteX1336" fmla="*/ 3255128 w 3255128"/>
              <a:gd name="connsiteY1336" fmla="*/ 73420 h 1285292"/>
              <a:gd name="connsiteX1337" fmla="*/ 3255128 w 3255128"/>
              <a:gd name="connsiteY1337" fmla="*/ 73595 h 1285292"/>
              <a:gd name="connsiteX1338" fmla="*/ 3255128 w 3255128"/>
              <a:gd name="connsiteY1338" fmla="*/ 73698 h 1285292"/>
              <a:gd name="connsiteX1339" fmla="*/ 3255128 w 3255128"/>
              <a:gd name="connsiteY1339" fmla="*/ 73728 h 1285292"/>
              <a:gd name="connsiteX1340" fmla="*/ 3255128 w 3255128"/>
              <a:gd name="connsiteY1340" fmla="*/ 73741 h 1285292"/>
              <a:gd name="connsiteX1341" fmla="*/ 3255128 w 3255128"/>
              <a:gd name="connsiteY1341" fmla="*/ 73752 h 1285292"/>
              <a:gd name="connsiteX1342" fmla="*/ 3255128 w 3255128"/>
              <a:gd name="connsiteY1342" fmla="*/ 73782 h 1285292"/>
              <a:gd name="connsiteX1343" fmla="*/ 3255128 w 3255128"/>
              <a:gd name="connsiteY1343" fmla="*/ 73853 h 1285292"/>
              <a:gd name="connsiteX1344" fmla="*/ 3255128 w 3255128"/>
              <a:gd name="connsiteY1344" fmla="*/ 74131 h 1285292"/>
              <a:gd name="connsiteX1345" fmla="*/ 3255128 w 3255128"/>
              <a:gd name="connsiteY1345" fmla="*/ 74144 h 1285292"/>
              <a:gd name="connsiteX1346" fmla="*/ 3255128 w 3255128"/>
              <a:gd name="connsiteY1346" fmla="*/ 74185 h 1285292"/>
              <a:gd name="connsiteX1347" fmla="*/ 3255128 w 3255128"/>
              <a:gd name="connsiteY1347" fmla="*/ 74202 h 1285292"/>
              <a:gd name="connsiteX1348" fmla="*/ 3255128 w 3255128"/>
              <a:gd name="connsiteY1348" fmla="*/ 74244 h 1285292"/>
              <a:gd name="connsiteX1349" fmla="*/ 3255128 w 3255128"/>
              <a:gd name="connsiteY1349" fmla="*/ 74388 h 1285292"/>
              <a:gd name="connsiteX1350" fmla="*/ 3255128 w 3255128"/>
              <a:gd name="connsiteY1350" fmla="*/ 74401 h 1285292"/>
              <a:gd name="connsiteX1351" fmla="*/ 3255128 w 3255128"/>
              <a:gd name="connsiteY1351" fmla="*/ 74404 h 1285292"/>
              <a:gd name="connsiteX1352" fmla="*/ 3255128 w 3255128"/>
              <a:gd name="connsiteY1352" fmla="*/ 74431 h 1285292"/>
              <a:gd name="connsiteX1353" fmla="*/ 3255128 w 3255128"/>
              <a:gd name="connsiteY1353" fmla="*/ 74438 h 1285292"/>
              <a:gd name="connsiteX1354" fmla="*/ 3255128 w 3255128"/>
              <a:gd name="connsiteY1354" fmla="*/ 74442 h 1285292"/>
              <a:gd name="connsiteX1355" fmla="*/ 3255128 w 3255128"/>
              <a:gd name="connsiteY1355" fmla="*/ 74593 h 1285292"/>
              <a:gd name="connsiteX1356" fmla="*/ 3255128 w 3255128"/>
              <a:gd name="connsiteY1356" fmla="*/ 74663 h 1285292"/>
              <a:gd name="connsiteX1357" fmla="*/ 3255128 w 3255128"/>
              <a:gd name="connsiteY1357" fmla="*/ 74961 h 1285292"/>
              <a:gd name="connsiteX1358" fmla="*/ 3255128 w 3255128"/>
              <a:gd name="connsiteY1358" fmla="*/ 75100 h 1285292"/>
              <a:gd name="connsiteX1359" fmla="*/ 3255128 w 3255128"/>
              <a:gd name="connsiteY1359" fmla="*/ 75193 h 1285292"/>
              <a:gd name="connsiteX1360" fmla="*/ 3255128 w 3255128"/>
              <a:gd name="connsiteY1360" fmla="*/ 75262 h 1285292"/>
              <a:gd name="connsiteX1361" fmla="*/ 3255128 w 3255128"/>
              <a:gd name="connsiteY1361" fmla="*/ 75299 h 1285292"/>
              <a:gd name="connsiteX1362" fmla="*/ 3255128 w 3255128"/>
              <a:gd name="connsiteY1362" fmla="*/ 75312 h 1285292"/>
              <a:gd name="connsiteX1363" fmla="*/ 3255128 w 3255128"/>
              <a:gd name="connsiteY1363" fmla="*/ 75325 h 1285292"/>
              <a:gd name="connsiteX1364" fmla="*/ 3255128 w 3255128"/>
              <a:gd name="connsiteY1364" fmla="*/ 75353 h 1285292"/>
              <a:gd name="connsiteX1365" fmla="*/ 3255128 w 3255128"/>
              <a:gd name="connsiteY1365" fmla="*/ 75471 h 1285292"/>
              <a:gd name="connsiteX1366" fmla="*/ 3255128 w 3255128"/>
              <a:gd name="connsiteY1366" fmla="*/ 75507 h 1285292"/>
              <a:gd name="connsiteX1367" fmla="*/ 3255128 w 3255128"/>
              <a:gd name="connsiteY1367" fmla="*/ 75545 h 1285292"/>
              <a:gd name="connsiteX1368" fmla="*/ 3255128 w 3255128"/>
              <a:gd name="connsiteY1368" fmla="*/ 75550 h 1285292"/>
              <a:gd name="connsiteX1369" fmla="*/ 3255128 w 3255128"/>
              <a:gd name="connsiteY1369" fmla="*/ 75689 h 1285292"/>
              <a:gd name="connsiteX1370" fmla="*/ 3255128 w 3255128"/>
              <a:gd name="connsiteY1370" fmla="*/ 75701 h 1285292"/>
              <a:gd name="connsiteX1371" fmla="*/ 3255128 w 3255128"/>
              <a:gd name="connsiteY1371" fmla="*/ 75760 h 1285292"/>
              <a:gd name="connsiteX1372" fmla="*/ 3255128 w 3255128"/>
              <a:gd name="connsiteY1372" fmla="*/ 75790 h 1285292"/>
              <a:gd name="connsiteX1373" fmla="*/ 3255128 w 3255128"/>
              <a:gd name="connsiteY1373" fmla="*/ 75847 h 1285292"/>
              <a:gd name="connsiteX1374" fmla="*/ 3255128 w 3255128"/>
              <a:gd name="connsiteY1374" fmla="*/ 76103 h 1285292"/>
              <a:gd name="connsiteX1375" fmla="*/ 3255128 w 3255128"/>
              <a:gd name="connsiteY1375" fmla="*/ 76187 h 1285292"/>
              <a:gd name="connsiteX1376" fmla="*/ 3255128 w 3255128"/>
              <a:gd name="connsiteY1376" fmla="*/ 76226 h 1285292"/>
              <a:gd name="connsiteX1377" fmla="*/ 3255128 w 3255128"/>
              <a:gd name="connsiteY1377" fmla="*/ 76236 h 1285292"/>
              <a:gd name="connsiteX1378" fmla="*/ 3255128 w 3255128"/>
              <a:gd name="connsiteY1378" fmla="*/ 76549 h 1285292"/>
              <a:gd name="connsiteX1379" fmla="*/ 3255128 w 3255128"/>
              <a:gd name="connsiteY1379" fmla="*/ 76600 h 1285292"/>
              <a:gd name="connsiteX1380" fmla="*/ 3255128 w 3255128"/>
              <a:gd name="connsiteY1380" fmla="*/ 76671 h 1285292"/>
              <a:gd name="connsiteX1381" fmla="*/ 3255128 w 3255128"/>
              <a:gd name="connsiteY1381" fmla="*/ 76772 h 1285292"/>
              <a:gd name="connsiteX1382" fmla="*/ 3255128 w 3255128"/>
              <a:gd name="connsiteY1382" fmla="*/ 76808 h 1285292"/>
              <a:gd name="connsiteX1383" fmla="*/ 3255128 w 3255128"/>
              <a:gd name="connsiteY1383" fmla="*/ 76830 h 1285292"/>
              <a:gd name="connsiteX1384" fmla="*/ 3255128 w 3255128"/>
              <a:gd name="connsiteY1384" fmla="*/ 76856 h 1285292"/>
              <a:gd name="connsiteX1385" fmla="*/ 3255128 w 3255128"/>
              <a:gd name="connsiteY1385" fmla="*/ 76966 h 1285292"/>
              <a:gd name="connsiteX1386" fmla="*/ 3255128 w 3255128"/>
              <a:gd name="connsiteY1386" fmla="*/ 77152 h 1285292"/>
              <a:gd name="connsiteX1387" fmla="*/ 3255128 w 3255128"/>
              <a:gd name="connsiteY1387" fmla="*/ 77206 h 1285292"/>
              <a:gd name="connsiteX1388" fmla="*/ 3255128 w 3255128"/>
              <a:gd name="connsiteY1388" fmla="*/ 77344 h 1285292"/>
              <a:gd name="connsiteX1389" fmla="*/ 3255128 w 3255128"/>
              <a:gd name="connsiteY1389" fmla="*/ 77352 h 1285292"/>
              <a:gd name="connsiteX1390" fmla="*/ 3255128 w 3255128"/>
              <a:gd name="connsiteY1390" fmla="*/ 77405 h 1285292"/>
              <a:gd name="connsiteX1391" fmla="*/ 3255128 w 3255128"/>
              <a:gd name="connsiteY1391" fmla="*/ 77430 h 1285292"/>
              <a:gd name="connsiteX1392" fmla="*/ 3255128 w 3255128"/>
              <a:gd name="connsiteY1392" fmla="*/ 77459 h 1285292"/>
              <a:gd name="connsiteX1393" fmla="*/ 3255128 w 3255128"/>
              <a:gd name="connsiteY1393" fmla="*/ 77473 h 1285292"/>
              <a:gd name="connsiteX1394" fmla="*/ 3255128 w 3255128"/>
              <a:gd name="connsiteY1394" fmla="*/ 77484 h 1285292"/>
              <a:gd name="connsiteX1395" fmla="*/ 3255128 w 3255128"/>
              <a:gd name="connsiteY1395" fmla="*/ 77585 h 1285292"/>
              <a:gd name="connsiteX1396" fmla="*/ 3255128 w 3255128"/>
              <a:gd name="connsiteY1396" fmla="*/ 77918 h 1285292"/>
              <a:gd name="connsiteX1397" fmla="*/ 3255128 w 3255128"/>
              <a:gd name="connsiteY1397" fmla="*/ 77976 h 1285292"/>
              <a:gd name="connsiteX1398" fmla="*/ 3255128 w 3255128"/>
              <a:gd name="connsiteY1398" fmla="*/ 78073 h 1285292"/>
              <a:gd name="connsiteX1399" fmla="*/ 3255128 w 3255128"/>
              <a:gd name="connsiteY1399" fmla="*/ 78131 h 1285292"/>
              <a:gd name="connsiteX1400" fmla="*/ 3255128 w 3255128"/>
              <a:gd name="connsiteY1400" fmla="*/ 78170 h 1285292"/>
              <a:gd name="connsiteX1401" fmla="*/ 3255128 w 3255128"/>
              <a:gd name="connsiteY1401" fmla="*/ 78183 h 1285292"/>
              <a:gd name="connsiteX1402" fmla="*/ 3255128 w 3255128"/>
              <a:gd name="connsiteY1402" fmla="*/ 78215 h 1285292"/>
              <a:gd name="connsiteX1403" fmla="*/ 3255128 w 3255128"/>
              <a:gd name="connsiteY1403" fmla="*/ 78224 h 1285292"/>
              <a:gd name="connsiteX1404" fmla="*/ 3255128 w 3255128"/>
              <a:gd name="connsiteY1404" fmla="*/ 78255 h 1285292"/>
              <a:gd name="connsiteX1405" fmla="*/ 3255128 w 3255128"/>
              <a:gd name="connsiteY1405" fmla="*/ 78316 h 1285292"/>
              <a:gd name="connsiteX1406" fmla="*/ 3255128 w 3255128"/>
              <a:gd name="connsiteY1406" fmla="*/ 78325 h 1285292"/>
              <a:gd name="connsiteX1407" fmla="*/ 3255128 w 3255128"/>
              <a:gd name="connsiteY1407" fmla="*/ 78370 h 1285292"/>
              <a:gd name="connsiteX1408" fmla="*/ 3255128 w 3255128"/>
              <a:gd name="connsiteY1408" fmla="*/ 78615 h 1285292"/>
              <a:gd name="connsiteX1409" fmla="*/ 3255128 w 3255128"/>
              <a:gd name="connsiteY1409" fmla="*/ 78764 h 1285292"/>
              <a:gd name="connsiteX1410" fmla="*/ 3255128 w 3255128"/>
              <a:gd name="connsiteY1410" fmla="*/ 78765 h 1285292"/>
              <a:gd name="connsiteX1411" fmla="*/ 3255128 w 3255128"/>
              <a:gd name="connsiteY1411" fmla="*/ 78777 h 1285292"/>
              <a:gd name="connsiteX1412" fmla="*/ 3255128 w 3255128"/>
              <a:gd name="connsiteY1412" fmla="*/ 78818 h 1285292"/>
              <a:gd name="connsiteX1413" fmla="*/ 3255128 w 3255128"/>
              <a:gd name="connsiteY1413" fmla="*/ 78832 h 1285292"/>
              <a:gd name="connsiteX1414" fmla="*/ 3255128 w 3255128"/>
              <a:gd name="connsiteY1414" fmla="*/ 78974 h 1285292"/>
              <a:gd name="connsiteX1415" fmla="*/ 3255128 w 3255128"/>
              <a:gd name="connsiteY1415" fmla="*/ 79107 h 1285292"/>
              <a:gd name="connsiteX1416" fmla="*/ 3255128 w 3255128"/>
              <a:gd name="connsiteY1416" fmla="*/ 79120 h 1285292"/>
              <a:gd name="connsiteX1417" fmla="*/ 3255128 w 3255128"/>
              <a:gd name="connsiteY1417" fmla="*/ 79161 h 1285292"/>
              <a:gd name="connsiteX1418" fmla="*/ 3255128 w 3255128"/>
              <a:gd name="connsiteY1418" fmla="*/ 79178 h 1285292"/>
              <a:gd name="connsiteX1419" fmla="*/ 3255128 w 3255128"/>
              <a:gd name="connsiteY1419" fmla="*/ 79203 h 1285292"/>
              <a:gd name="connsiteX1420" fmla="*/ 3255128 w 3255128"/>
              <a:gd name="connsiteY1420" fmla="*/ 79277 h 1285292"/>
              <a:gd name="connsiteX1421" fmla="*/ 3255128 w 3255128"/>
              <a:gd name="connsiteY1421" fmla="*/ 79331 h 1285292"/>
              <a:gd name="connsiteX1422" fmla="*/ 3255128 w 3255128"/>
              <a:gd name="connsiteY1422" fmla="*/ 79380 h 1285292"/>
              <a:gd name="connsiteX1423" fmla="*/ 3255128 w 3255128"/>
              <a:gd name="connsiteY1423" fmla="*/ 79432 h 1285292"/>
              <a:gd name="connsiteX1424" fmla="*/ 3255128 w 3255128"/>
              <a:gd name="connsiteY1424" fmla="*/ 79467 h 1285292"/>
              <a:gd name="connsiteX1425" fmla="*/ 3255128 w 3255128"/>
              <a:gd name="connsiteY1425" fmla="*/ 79542 h 1285292"/>
              <a:gd name="connsiteX1426" fmla="*/ 3255128 w 3255128"/>
              <a:gd name="connsiteY1426" fmla="*/ 79579 h 1285292"/>
              <a:gd name="connsiteX1427" fmla="*/ 3255128 w 3255128"/>
              <a:gd name="connsiteY1427" fmla="*/ 79633 h 1285292"/>
              <a:gd name="connsiteX1428" fmla="*/ 3255128 w 3255128"/>
              <a:gd name="connsiteY1428" fmla="*/ 79675 h 1285292"/>
              <a:gd name="connsiteX1429" fmla="*/ 3255128 w 3255128"/>
              <a:gd name="connsiteY1429" fmla="*/ 79688 h 1285292"/>
              <a:gd name="connsiteX1430" fmla="*/ 3255128 w 3255128"/>
              <a:gd name="connsiteY1430" fmla="*/ 79729 h 1285292"/>
              <a:gd name="connsiteX1431" fmla="*/ 3255128 w 3255128"/>
              <a:gd name="connsiteY1431" fmla="*/ 79810 h 1285292"/>
              <a:gd name="connsiteX1432" fmla="*/ 3255128 w 3255128"/>
              <a:gd name="connsiteY1432" fmla="*/ 79880 h 1285292"/>
              <a:gd name="connsiteX1433" fmla="*/ 3255128 w 3255128"/>
              <a:gd name="connsiteY1433" fmla="*/ 80023 h 1285292"/>
              <a:gd name="connsiteX1434" fmla="*/ 3255128 w 3255128"/>
              <a:gd name="connsiteY1434" fmla="*/ 80029 h 1285292"/>
              <a:gd name="connsiteX1435" fmla="*/ 3255128 w 3255128"/>
              <a:gd name="connsiteY1435" fmla="*/ 80124 h 1285292"/>
              <a:gd name="connsiteX1436" fmla="*/ 3255128 w 3255128"/>
              <a:gd name="connsiteY1436" fmla="*/ 80169 h 1285292"/>
              <a:gd name="connsiteX1437" fmla="*/ 3255128 w 3255128"/>
              <a:gd name="connsiteY1437" fmla="*/ 80277 h 1285292"/>
              <a:gd name="connsiteX1438" fmla="*/ 3255128 w 3255128"/>
              <a:gd name="connsiteY1438" fmla="*/ 80297 h 1285292"/>
              <a:gd name="connsiteX1439" fmla="*/ 3255128 w 3255128"/>
              <a:gd name="connsiteY1439" fmla="*/ 80378 h 1285292"/>
              <a:gd name="connsiteX1440" fmla="*/ 3255128 w 3255128"/>
              <a:gd name="connsiteY1440" fmla="*/ 80479 h 1285292"/>
              <a:gd name="connsiteX1441" fmla="*/ 3255128 w 3255128"/>
              <a:gd name="connsiteY1441" fmla="*/ 80524 h 1285292"/>
              <a:gd name="connsiteX1442" fmla="*/ 3255128 w 3255128"/>
              <a:gd name="connsiteY1442" fmla="*/ 80562 h 1285292"/>
              <a:gd name="connsiteX1443" fmla="*/ 3255128 w 3255128"/>
              <a:gd name="connsiteY1443" fmla="*/ 80736 h 1285292"/>
              <a:gd name="connsiteX1444" fmla="*/ 3255128 w 3255128"/>
              <a:gd name="connsiteY1444" fmla="*/ 80766 h 1285292"/>
              <a:gd name="connsiteX1445" fmla="*/ 3255128 w 3255128"/>
              <a:gd name="connsiteY1445" fmla="*/ 80938 h 1285292"/>
              <a:gd name="connsiteX1446" fmla="*/ 3255128 w 3255128"/>
              <a:gd name="connsiteY1446" fmla="*/ 80951 h 1285292"/>
              <a:gd name="connsiteX1447" fmla="*/ 3255128 w 3255128"/>
              <a:gd name="connsiteY1447" fmla="*/ 80992 h 1285292"/>
              <a:gd name="connsiteX1448" fmla="*/ 3255128 w 3255128"/>
              <a:gd name="connsiteY1448" fmla="*/ 81068 h 1285292"/>
              <a:gd name="connsiteX1449" fmla="*/ 3255128 w 3255128"/>
              <a:gd name="connsiteY1449" fmla="*/ 81076 h 1285292"/>
              <a:gd name="connsiteX1450" fmla="*/ 3255128 w 3255128"/>
              <a:gd name="connsiteY1450" fmla="*/ 81084 h 1285292"/>
              <a:gd name="connsiteX1451" fmla="*/ 3255128 w 3255128"/>
              <a:gd name="connsiteY1451" fmla="*/ 81137 h 1285292"/>
              <a:gd name="connsiteX1452" fmla="*/ 3255128 w 3255128"/>
              <a:gd name="connsiteY1452" fmla="*/ 81169 h 1285292"/>
              <a:gd name="connsiteX1453" fmla="*/ 3255128 w 3255128"/>
              <a:gd name="connsiteY1453" fmla="*/ 81191 h 1285292"/>
              <a:gd name="connsiteX1454" fmla="*/ 3255128 w 3255128"/>
              <a:gd name="connsiteY1454" fmla="*/ 81239 h 1285292"/>
              <a:gd name="connsiteX1455" fmla="*/ 3255128 w 3255128"/>
              <a:gd name="connsiteY1455" fmla="*/ 81388 h 1285292"/>
              <a:gd name="connsiteX1456" fmla="*/ 3255128 w 3255128"/>
              <a:gd name="connsiteY1456" fmla="*/ 81528 h 1285292"/>
              <a:gd name="connsiteX1457" fmla="*/ 3255128 w 3255128"/>
              <a:gd name="connsiteY1457" fmla="*/ 81636 h 1285292"/>
              <a:gd name="connsiteX1458" fmla="*/ 3255128 w 3255128"/>
              <a:gd name="connsiteY1458" fmla="*/ 81647 h 1285292"/>
              <a:gd name="connsiteX1459" fmla="*/ 3255128 w 3255128"/>
              <a:gd name="connsiteY1459" fmla="*/ 81928 h 1285292"/>
              <a:gd name="connsiteX1460" fmla="*/ 3255128 w 3255128"/>
              <a:gd name="connsiteY1460" fmla="*/ 81979 h 1285292"/>
              <a:gd name="connsiteX1461" fmla="*/ 3255128 w 3255128"/>
              <a:gd name="connsiteY1461" fmla="*/ 82035 h 1285292"/>
              <a:gd name="connsiteX1462" fmla="*/ 3255128 w 3255128"/>
              <a:gd name="connsiteY1462" fmla="*/ 82048 h 1285292"/>
              <a:gd name="connsiteX1463" fmla="*/ 3255128 w 3255128"/>
              <a:gd name="connsiteY1463" fmla="*/ 82102 h 1285292"/>
              <a:gd name="connsiteX1464" fmla="*/ 3255128 w 3255128"/>
              <a:gd name="connsiteY1464" fmla="*/ 82147 h 1285292"/>
              <a:gd name="connsiteX1465" fmla="*/ 3255128 w 3255128"/>
              <a:gd name="connsiteY1465" fmla="*/ 82177 h 1285292"/>
              <a:gd name="connsiteX1466" fmla="*/ 3255128 w 3255128"/>
              <a:gd name="connsiteY1466" fmla="*/ 82438 h 1285292"/>
              <a:gd name="connsiteX1467" fmla="*/ 3255128 w 3255128"/>
              <a:gd name="connsiteY1467" fmla="*/ 82496 h 1285292"/>
              <a:gd name="connsiteX1468" fmla="*/ 3255128 w 3255128"/>
              <a:gd name="connsiteY1468" fmla="*/ 82509 h 1285292"/>
              <a:gd name="connsiteX1469" fmla="*/ 3255128 w 3255128"/>
              <a:gd name="connsiteY1469" fmla="*/ 82534 h 1285292"/>
              <a:gd name="connsiteX1470" fmla="*/ 3255128 w 3255128"/>
              <a:gd name="connsiteY1470" fmla="*/ 82539 h 1285292"/>
              <a:gd name="connsiteX1471" fmla="*/ 3255128 w 3255128"/>
              <a:gd name="connsiteY1471" fmla="*/ 82550 h 1285292"/>
              <a:gd name="connsiteX1472" fmla="*/ 3255128 w 3255128"/>
              <a:gd name="connsiteY1472" fmla="*/ 82561 h 1285292"/>
              <a:gd name="connsiteX1473" fmla="*/ 3255128 w 3255128"/>
              <a:gd name="connsiteY1473" fmla="*/ 82852 h 1285292"/>
              <a:gd name="connsiteX1474" fmla="*/ 3255128 w 3255128"/>
              <a:gd name="connsiteY1474" fmla="*/ 82910 h 1285292"/>
              <a:gd name="connsiteX1475" fmla="*/ 3255128 w 3255128"/>
              <a:gd name="connsiteY1475" fmla="*/ 82936 h 1285292"/>
              <a:gd name="connsiteX1476" fmla="*/ 3255128 w 3255128"/>
              <a:gd name="connsiteY1476" fmla="*/ 83107 h 1285292"/>
              <a:gd name="connsiteX1477" fmla="*/ 3255128 w 3255128"/>
              <a:gd name="connsiteY1477" fmla="*/ 83191 h 1285292"/>
              <a:gd name="connsiteX1478" fmla="*/ 3255128 w 3255128"/>
              <a:gd name="connsiteY1478" fmla="*/ 83301 h 1285292"/>
              <a:gd name="connsiteX1479" fmla="*/ 3255128 w 3255128"/>
              <a:gd name="connsiteY1479" fmla="*/ 83349 h 1285292"/>
              <a:gd name="connsiteX1480" fmla="*/ 3255128 w 3255128"/>
              <a:gd name="connsiteY1480" fmla="*/ 83407 h 1285292"/>
              <a:gd name="connsiteX1481" fmla="*/ 3255128 w 3255128"/>
              <a:gd name="connsiteY1481" fmla="*/ 83420 h 1285292"/>
              <a:gd name="connsiteX1482" fmla="*/ 3255128 w 3255128"/>
              <a:gd name="connsiteY1482" fmla="*/ 83461 h 1285292"/>
              <a:gd name="connsiteX1483" fmla="*/ 3255128 w 3255128"/>
              <a:gd name="connsiteY1483" fmla="*/ 83797 h 1285292"/>
              <a:gd name="connsiteX1484" fmla="*/ 3255128 w 3255128"/>
              <a:gd name="connsiteY1484" fmla="*/ 83808 h 1285292"/>
              <a:gd name="connsiteX1485" fmla="*/ 3255128 w 3255128"/>
              <a:gd name="connsiteY1485" fmla="*/ 83834 h 1285292"/>
              <a:gd name="connsiteX1486" fmla="*/ 3255128 w 3255128"/>
              <a:gd name="connsiteY1486" fmla="*/ 83901 h 1285292"/>
              <a:gd name="connsiteX1487" fmla="*/ 3255128 w 3255128"/>
              <a:gd name="connsiteY1487" fmla="*/ 84140 h 1285292"/>
              <a:gd name="connsiteX1488" fmla="*/ 3255128 w 3255128"/>
              <a:gd name="connsiteY1488" fmla="*/ 84211 h 1285292"/>
              <a:gd name="connsiteX1489" fmla="*/ 3255128 w 3255128"/>
              <a:gd name="connsiteY1489" fmla="*/ 84295 h 1285292"/>
              <a:gd name="connsiteX1490" fmla="*/ 3255128 w 3255128"/>
              <a:gd name="connsiteY1490" fmla="*/ 84408 h 1285292"/>
              <a:gd name="connsiteX1491" fmla="*/ 3255128 w 3255128"/>
              <a:gd name="connsiteY1491" fmla="*/ 84443 h 1285292"/>
              <a:gd name="connsiteX1492" fmla="*/ 3255128 w 3255128"/>
              <a:gd name="connsiteY1492" fmla="*/ 84468 h 1285292"/>
              <a:gd name="connsiteX1493" fmla="*/ 3255128 w 3255128"/>
              <a:gd name="connsiteY1493" fmla="*/ 84498 h 1285292"/>
              <a:gd name="connsiteX1494" fmla="*/ 3255128 w 3255128"/>
              <a:gd name="connsiteY1494" fmla="*/ 84518 h 1285292"/>
              <a:gd name="connsiteX1495" fmla="*/ 3255128 w 3255128"/>
              <a:gd name="connsiteY1495" fmla="*/ 84522 h 1285292"/>
              <a:gd name="connsiteX1496" fmla="*/ 3255128 w 3255128"/>
              <a:gd name="connsiteY1496" fmla="*/ 84708 h 1285292"/>
              <a:gd name="connsiteX1497" fmla="*/ 3255128 w 3255128"/>
              <a:gd name="connsiteY1497" fmla="*/ 85051 h 1285292"/>
              <a:gd name="connsiteX1498" fmla="*/ 3255128 w 3255128"/>
              <a:gd name="connsiteY1498" fmla="*/ 85100 h 1285292"/>
              <a:gd name="connsiteX1499" fmla="*/ 3255128 w 3255128"/>
              <a:gd name="connsiteY1499" fmla="*/ 85208 h 1285292"/>
              <a:gd name="connsiteX1500" fmla="*/ 3255128 w 3255128"/>
              <a:gd name="connsiteY1500" fmla="*/ 85260 h 1285292"/>
              <a:gd name="connsiteX1501" fmla="*/ 3255128 w 3255128"/>
              <a:gd name="connsiteY1501" fmla="*/ 85354 h 1285292"/>
              <a:gd name="connsiteX1502" fmla="*/ 3255128 w 3255128"/>
              <a:gd name="connsiteY1502" fmla="*/ 85379 h 1285292"/>
              <a:gd name="connsiteX1503" fmla="*/ 3255128 w 3255128"/>
              <a:gd name="connsiteY1503" fmla="*/ 85433 h 1285292"/>
              <a:gd name="connsiteX1504" fmla="*/ 3255128 w 3255128"/>
              <a:gd name="connsiteY1504" fmla="*/ 85538 h 1285292"/>
              <a:gd name="connsiteX1505" fmla="*/ 3255128 w 3255128"/>
              <a:gd name="connsiteY1505" fmla="*/ 85781 h 1285292"/>
              <a:gd name="connsiteX1506" fmla="*/ 3255128 w 3255128"/>
              <a:gd name="connsiteY1506" fmla="*/ 85802 h 1285292"/>
              <a:gd name="connsiteX1507" fmla="*/ 3255128 w 3255128"/>
              <a:gd name="connsiteY1507" fmla="*/ 85903 h 1285292"/>
              <a:gd name="connsiteX1508" fmla="*/ 3255128 w 3255128"/>
              <a:gd name="connsiteY1508" fmla="*/ 85914 h 1285292"/>
              <a:gd name="connsiteX1509" fmla="*/ 3255128 w 3255128"/>
              <a:gd name="connsiteY1509" fmla="*/ 85927 h 1285292"/>
              <a:gd name="connsiteX1510" fmla="*/ 3255128 w 3255128"/>
              <a:gd name="connsiteY1510" fmla="*/ 85968 h 1285292"/>
              <a:gd name="connsiteX1511" fmla="*/ 3255128 w 3255128"/>
              <a:gd name="connsiteY1511" fmla="*/ 86145 h 1285292"/>
              <a:gd name="connsiteX1512" fmla="*/ 3255128 w 3255128"/>
              <a:gd name="connsiteY1512" fmla="*/ 86215 h 1285292"/>
              <a:gd name="connsiteX1513" fmla="*/ 3255128 w 3255128"/>
              <a:gd name="connsiteY1513" fmla="*/ 86315 h 1285292"/>
              <a:gd name="connsiteX1514" fmla="*/ 3255128 w 3255128"/>
              <a:gd name="connsiteY1514" fmla="*/ 86364 h 1285292"/>
              <a:gd name="connsiteX1515" fmla="*/ 3255128 w 3255128"/>
              <a:gd name="connsiteY1515" fmla="*/ 86612 h 1285292"/>
              <a:gd name="connsiteX1516" fmla="*/ 3255128 w 3255128"/>
              <a:gd name="connsiteY1516" fmla="*/ 86617 h 1285292"/>
              <a:gd name="connsiteX1517" fmla="*/ 3255128 w 3255128"/>
              <a:gd name="connsiteY1517" fmla="*/ 86713 h 1285292"/>
              <a:gd name="connsiteX1518" fmla="*/ 3255128 w 3255128"/>
              <a:gd name="connsiteY1518" fmla="*/ 87007 h 1285292"/>
              <a:gd name="connsiteX1519" fmla="*/ 3255128 w 3255128"/>
              <a:gd name="connsiteY1519" fmla="*/ 87046 h 1285292"/>
              <a:gd name="connsiteX1520" fmla="*/ 3255128 w 3255128"/>
              <a:gd name="connsiteY1520" fmla="*/ 87153 h 1285292"/>
              <a:gd name="connsiteX1521" fmla="*/ 3255128 w 3255128"/>
              <a:gd name="connsiteY1521" fmla="*/ 87226 h 1285292"/>
              <a:gd name="connsiteX1522" fmla="*/ 3255128 w 3255128"/>
              <a:gd name="connsiteY1522" fmla="*/ 87232 h 1285292"/>
              <a:gd name="connsiteX1523" fmla="*/ 3255128 w 3255128"/>
              <a:gd name="connsiteY1523" fmla="*/ 87286 h 1285292"/>
              <a:gd name="connsiteX1524" fmla="*/ 3255128 w 3255128"/>
              <a:gd name="connsiteY1524" fmla="*/ 87369 h 1285292"/>
              <a:gd name="connsiteX1525" fmla="*/ 3255128 w 3255128"/>
              <a:gd name="connsiteY1525" fmla="*/ 87472 h 1285292"/>
              <a:gd name="connsiteX1526" fmla="*/ 3255128 w 3255128"/>
              <a:gd name="connsiteY1526" fmla="*/ 87485 h 1285292"/>
              <a:gd name="connsiteX1527" fmla="*/ 3255128 w 3255128"/>
              <a:gd name="connsiteY1527" fmla="*/ 87515 h 1285292"/>
              <a:gd name="connsiteX1528" fmla="*/ 3255128 w 3255128"/>
              <a:gd name="connsiteY1528" fmla="*/ 87526 h 1285292"/>
              <a:gd name="connsiteX1529" fmla="*/ 3255128 w 3255128"/>
              <a:gd name="connsiteY1529" fmla="*/ 87540 h 1285292"/>
              <a:gd name="connsiteX1530" fmla="*/ 3255128 w 3255128"/>
              <a:gd name="connsiteY1530" fmla="*/ 87594 h 1285292"/>
              <a:gd name="connsiteX1531" fmla="*/ 3255128 w 3255128"/>
              <a:gd name="connsiteY1531" fmla="*/ 87817 h 1285292"/>
              <a:gd name="connsiteX1532" fmla="*/ 3255128 w 3255128"/>
              <a:gd name="connsiteY1532" fmla="*/ 87875 h 1285292"/>
              <a:gd name="connsiteX1533" fmla="*/ 3255128 w 3255128"/>
              <a:gd name="connsiteY1533" fmla="*/ 87918 h 1285292"/>
              <a:gd name="connsiteX1534" fmla="*/ 3255128 w 3255128"/>
              <a:gd name="connsiteY1534" fmla="*/ 87976 h 1285292"/>
              <a:gd name="connsiteX1535" fmla="*/ 3255128 w 3255128"/>
              <a:gd name="connsiteY1535" fmla="*/ 88056 h 1285292"/>
              <a:gd name="connsiteX1536" fmla="*/ 3255128 w 3255128"/>
              <a:gd name="connsiteY1536" fmla="*/ 88137 h 1285292"/>
              <a:gd name="connsiteX1537" fmla="*/ 3255128 w 3255128"/>
              <a:gd name="connsiteY1537" fmla="*/ 88175 h 1285292"/>
              <a:gd name="connsiteX1538" fmla="*/ 3255128 w 3255128"/>
              <a:gd name="connsiteY1538" fmla="*/ 88250 h 1285292"/>
              <a:gd name="connsiteX1539" fmla="*/ 3255128 w 3255128"/>
              <a:gd name="connsiteY1539" fmla="*/ 88280 h 1285292"/>
              <a:gd name="connsiteX1540" fmla="*/ 3255128 w 3255128"/>
              <a:gd name="connsiteY1540" fmla="*/ 88383 h 1285292"/>
              <a:gd name="connsiteX1541" fmla="*/ 3255128 w 3255128"/>
              <a:gd name="connsiteY1541" fmla="*/ 88385 h 1285292"/>
              <a:gd name="connsiteX1542" fmla="*/ 3255128 w 3255128"/>
              <a:gd name="connsiteY1542" fmla="*/ 88396 h 1285292"/>
              <a:gd name="connsiteX1543" fmla="*/ 3255128 w 3255128"/>
              <a:gd name="connsiteY1543" fmla="*/ 88405 h 1285292"/>
              <a:gd name="connsiteX1544" fmla="*/ 3255128 w 3255128"/>
              <a:gd name="connsiteY1544" fmla="*/ 88437 h 1285292"/>
              <a:gd name="connsiteX1545" fmla="*/ 3255128 w 3255128"/>
              <a:gd name="connsiteY1545" fmla="*/ 88512 h 1285292"/>
              <a:gd name="connsiteX1546" fmla="*/ 3255128 w 3255128"/>
              <a:gd name="connsiteY1546" fmla="*/ 88728 h 1285292"/>
              <a:gd name="connsiteX1547" fmla="*/ 3255128 w 3255128"/>
              <a:gd name="connsiteY1547" fmla="*/ 88735 h 1285292"/>
              <a:gd name="connsiteX1548" fmla="*/ 3255128 w 3255128"/>
              <a:gd name="connsiteY1548" fmla="*/ 88773 h 1285292"/>
              <a:gd name="connsiteX1549" fmla="*/ 3255128 w 3255128"/>
              <a:gd name="connsiteY1549" fmla="*/ 88786 h 1285292"/>
              <a:gd name="connsiteX1550" fmla="*/ 3255128 w 3255128"/>
              <a:gd name="connsiteY1550" fmla="*/ 88844 h 1285292"/>
              <a:gd name="connsiteX1551" fmla="*/ 3255128 w 3255128"/>
              <a:gd name="connsiteY1551" fmla="*/ 88874 h 1285292"/>
              <a:gd name="connsiteX1552" fmla="*/ 3255128 w 3255128"/>
              <a:gd name="connsiteY1552" fmla="*/ 89086 h 1285292"/>
              <a:gd name="connsiteX1553" fmla="*/ 3255128 w 3255128"/>
              <a:gd name="connsiteY1553" fmla="*/ 89140 h 1285292"/>
              <a:gd name="connsiteX1554" fmla="*/ 3255128 w 3255128"/>
              <a:gd name="connsiteY1554" fmla="*/ 89176 h 1285292"/>
              <a:gd name="connsiteX1555" fmla="*/ 3255128 w 3255128"/>
              <a:gd name="connsiteY1555" fmla="*/ 89187 h 1285292"/>
              <a:gd name="connsiteX1556" fmla="*/ 3255128 w 3255128"/>
              <a:gd name="connsiteY1556" fmla="*/ 89270 h 1285292"/>
              <a:gd name="connsiteX1557" fmla="*/ 3255128 w 3255128"/>
              <a:gd name="connsiteY1557" fmla="*/ 89271 h 1285292"/>
              <a:gd name="connsiteX1558" fmla="*/ 3255128 w 3255128"/>
              <a:gd name="connsiteY1558" fmla="*/ 89283 h 1285292"/>
              <a:gd name="connsiteX1559" fmla="*/ 3255128 w 3255128"/>
              <a:gd name="connsiteY1559" fmla="*/ 89324 h 1285292"/>
              <a:gd name="connsiteX1560" fmla="*/ 3255128 w 3255128"/>
              <a:gd name="connsiteY1560" fmla="*/ 89357 h 1285292"/>
              <a:gd name="connsiteX1561" fmla="*/ 3255128 w 3255128"/>
              <a:gd name="connsiteY1561" fmla="*/ 89387 h 1285292"/>
              <a:gd name="connsiteX1562" fmla="*/ 3255128 w 3255128"/>
              <a:gd name="connsiteY1562" fmla="*/ 89422 h 1285292"/>
              <a:gd name="connsiteX1563" fmla="*/ 3255128 w 3255128"/>
              <a:gd name="connsiteY1563" fmla="*/ 89534 h 1285292"/>
              <a:gd name="connsiteX1564" fmla="*/ 3255128 w 3255128"/>
              <a:gd name="connsiteY1564" fmla="*/ 89659 h 1285292"/>
              <a:gd name="connsiteX1565" fmla="*/ 3255128 w 3255128"/>
              <a:gd name="connsiteY1565" fmla="*/ 89684 h 1285292"/>
              <a:gd name="connsiteX1566" fmla="*/ 3255128 w 3255128"/>
              <a:gd name="connsiteY1566" fmla="*/ 89755 h 1285292"/>
              <a:gd name="connsiteX1567" fmla="*/ 3255128 w 3255128"/>
              <a:gd name="connsiteY1567" fmla="*/ 89877 h 1285292"/>
              <a:gd name="connsiteX1568" fmla="*/ 3255128 w 3255128"/>
              <a:gd name="connsiteY1568" fmla="*/ 89902 h 1285292"/>
              <a:gd name="connsiteX1569" fmla="*/ 3255128 w 3255128"/>
              <a:gd name="connsiteY1569" fmla="*/ 90079 h 1285292"/>
              <a:gd name="connsiteX1570" fmla="*/ 3255128 w 3255128"/>
              <a:gd name="connsiteY1570" fmla="*/ 90087 h 1285292"/>
              <a:gd name="connsiteX1571" fmla="*/ 3255128 w 3255128"/>
              <a:gd name="connsiteY1571" fmla="*/ 90096 h 1285292"/>
              <a:gd name="connsiteX1572" fmla="*/ 3255128 w 3255128"/>
              <a:gd name="connsiteY1572" fmla="*/ 90236 h 1285292"/>
              <a:gd name="connsiteX1573" fmla="*/ 3255128 w 3255128"/>
              <a:gd name="connsiteY1573" fmla="*/ 90333 h 1285292"/>
              <a:gd name="connsiteX1574" fmla="*/ 3255128 w 3255128"/>
              <a:gd name="connsiteY1574" fmla="*/ 90344 h 1285292"/>
              <a:gd name="connsiteX1575" fmla="*/ 3255128 w 3255128"/>
              <a:gd name="connsiteY1575" fmla="*/ 90445 h 1285292"/>
              <a:gd name="connsiteX1576" fmla="*/ 3255128 w 3255128"/>
              <a:gd name="connsiteY1576" fmla="*/ 90499 h 1285292"/>
              <a:gd name="connsiteX1577" fmla="*/ 3255128 w 3255128"/>
              <a:gd name="connsiteY1577" fmla="*/ 90642 h 1285292"/>
              <a:gd name="connsiteX1578" fmla="*/ 3255128 w 3255128"/>
              <a:gd name="connsiteY1578" fmla="*/ 90781 h 1285292"/>
              <a:gd name="connsiteX1579" fmla="*/ 3255128 w 3255128"/>
              <a:gd name="connsiteY1579" fmla="*/ 90885 h 1285292"/>
              <a:gd name="connsiteX1580" fmla="*/ 3255128 w 3255128"/>
              <a:gd name="connsiteY1580" fmla="*/ 90947 h 1285292"/>
              <a:gd name="connsiteX1581" fmla="*/ 3255128 w 3255128"/>
              <a:gd name="connsiteY1581" fmla="*/ 91018 h 1285292"/>
              <a:gd name="connsiteX1582" fmla="*/ 3255128 w 3255128"/>
              <a:gd name="connsiteY1582" fmla="*/ 91124 h 1285292"/>
              <a:gd name="connsiteX1583" fmla="*/ 3255128 w 3255128"/>
              <a:gd name="connsiteY1583" fmla="*/ 91156 h 1285292"/>
              <a:gd name="connsiteX1584" fmla="*/ 3255128 w 3255128"/>
              <a:gd name="connsiteY1584" fmla="*/ 91164 h 1285292"/>
              <a:gd name="connsiteX1585" fmla="*/ 3255128 w 3255128"/>
              <a:gd name="connsiteY1585" fmla="*/ 91204 h 1285292"/>
              <a:gd name="connsiteX1586" fmla="*/ 3255128 w 3255128"/>
              <a:gd name="connsiteY1586" fmla="*/ 91217 h 1285292"/>
              <a:gd name="connsiteX1587" fmla="*/ 3255128 w 3255128"/>
              <a:gd name="connsiteY1587" fmla="*/ 91247 h 1285292"/>
              <a:gd name="connsiteX1588" fmla="*/ 3255128 w 3255128"/>
              <a:gd name="connsiteY1588" fmla="*/ 91258 h 1285292"/>
              <a:gd name="connsiteX1589" fmla="*/ 3255128 w 3255128"/>
              <a:gd name="connsiteY1589" fmla="*/ 91271 h 1285292"/>
              <a:gd name="connsiteX1590" fmla="*/ 3255128 w 3255128"/>
              <a:gd name="connsiteY1590" fmla="*/ 91692 h 1285292"/>
              <a:gd name="connsiteX1591" fmla="*/ 3255128 w 3255128"/>
              <a:gd name="connsiteY1591" fmla="*/ 91957 h 1285292"/>
              <a:gd name="connsiteX1592" fmla="*/ 3255128 w 3255128"/>
              <a:gd name="connsiteY1592" fmla="*/ 92128 h 1285292"/>
              <a:gd name="connsiteX1593" fmla="*/ 3255128 w 3255128"/>
              <a:gd name="connsiteY1593" fmla="*/ 92182 h 1285292"/>
              <a:gd name="connsiteX1594" fmla="*/ 3255128 w 3255128"/>
              <a:gd name="connsiteY1594" fmla="*/ 92244 h 1285292"/>
              <a:gd name="connsiteX1595" fmla="*/ 3255128 w 3255128"/>
              <a:gd name="connsiteY1595" fmla="*/ 92451 h 1285292"/>
              <a:gd name="connsiteX1596" fmla="*/ 3255128 w 3255128"/>
              <a:gd name="connsiteY1596" fmla="*/ 92505 h 1285292"/>
              <a:gd name="connsiteX1597" fmla="*/ 3255128 w 3255128"/>
              <a:gd name="connsiteY1597" fmla="*/ 92551 h 1285292"/>
              <a:gd name="connsiteX1598" fmla="*/ 3255128 w 3255128"/>
              <a:gd name="connsiteY1598" fmla="*/ 92576 h 1285292"/>
              <a:gd name="connsiteX1599" fmla="*/ 3255128 w 3255128"/>
              <a:gd name="connsiteY1599" fmla="*/ 92606 h 1285292"/>
              <a:gd name="connsiteX1600" fmla="*/ 3255128 w 3255128"/>
              <a:gd name="connsiteY1600" fmla="*/ 92630 h 1285292"/>
              <a:gd name="connsiteX1601" fmla="*/ 3255128 w 3255128"/>
              <a:gd name="connsiteY1601" fmla="*/ 92710 h 1285292"/>
              <a:gd name="connsiteX1602" fmla="*/ 3255128 w 3255128"/>
              <a:gd name="connsiteY1602" fmla="*/ 92748 h 1285292"/>
              <a:gd name="connsiteX1603" fmla="*/ 3255128 w 3255128"/>
              <a:gd name="connsiteY1603" fmla="*/ 92854 h 1285292"/>
              <a:gd name="connsiteX1604" fmla="*/ 3255128 w 3255128"/>
              <a:gd name="connsiteY1604" fmla="*/ 92894 h 1285292"/>
              <a:gd name="connsiteX1605" fmla="*/ 3255128 w 3255128"/>
              <a:gd name="connsiteY1605" fmla="*/ 92952 h 1285292"/>
              <a:gd name="connsiteX1606" fmla="*/ 3255128 w 3255128"/>
              <a:gd name="connsiteY1606" fmla="*/ 93003 h 1285292"/>
              <a:gd name="connsiteX1607" fmla="*/ 3255128 w 3255128"/>
              <a:gd name="connsiteY1607" fmla="*/ 93010 h 1285292"/>
              <a:gd name="connsiteX1608" fmla="*/ 3255128 w 3255128"/>
              <a:gd name="connsiteY1608" fmla="*/ 93064 h 1285292"/>
              <a:gd name="connsiteX1609" fmla="*/ 3255128 w 3255128"/>
              <a:gd name="connsiteY1609" fmla="*/ 93113 h 1285292"/>
              <a:gd name="connsiteX1610" fmla="*/ 3255128 w 3255128"/>
              <a:gd name="connsiteY1610" fmla="*/ 93316 h 1285292"/>
              <a:gd name="connsiteX1611" fmla="*/ 3255128 w 3255128"/>
              <a:gd name="connsiteY1611" fmla="*/ 93361 h 1285292"/>
              <a:gd name="connsiteX1612" fmla="*/ 3255128 w 3255128"/>
              <a:gd name="connsiteY1612" fmla="*/ 93381 h 1285292"/>
              <a:gd name="connsiteX1613" fmla="*/ 3255128 w 3255128"/>
              <a:gd name="connsiteY1613" fmla="*/ 93416 h 1285292"/>
              <a:gd name="connsiteX1614" fmla="*/ 3255128 w 3255128"/>
              <a:gd name="connsiteY1614" fmla="*/ 93462 h 1285292"/>
              <a:gd name="connsiteX1615" fmla="*/ 3255128 w 3255128"/>
              <a:gd name="connsiteY1615" fmla="*/ 93487 h 1285292"/>
              <a:gd name="connsiteX1616" fmla="*/ 3255128 w 3255128"/>
              <a:gd name="connsiteY1616" fmla="*/ 93541 h 1285292"/>
              <a:gd name="connsiteX1617" fmla="*/ 3255128 w 3255128"/>
              <a:gd name="connsiteY1617" fmla="*/ 93756 h 1285292"/>
              <a:gd name="connsiteX1618" fmla="*/ 3255128 w 3255128"/>
              <a:gd name="connsiteY1618" fmla="*/ 93975 h 1285292"/>
              <a:gd name="connsiteX1619" fmla="*/ 3255128 w 3255128"/>
              <a:gd name="connsiteY1619" fmla="*/ 93981 h 1285292"/>
              <a:gd name="connsiteX1620" fmla="*/ 3255128 w 3255128"/>
              <a:gd name="connsiteY1620" fmla="*/ 94071 h 1285292"/>
              <a:gd name="connsiteX1621" fmla="*/ 3255128 w 3255128"/>
              <a:gd name="connsiteY1621" fmla="*/ 94152 h 1285292"/>
              <a:gd name="connsiteX1622" fmla="*/ 3255128 w 3255128"/>
              <a:gd name="connsiteY1622" fmla="*/ 94253 h 1285292"/>
              <a:gd name="connsiteX1623" fmla="*/ 3255128 w 3255128"/>
              <a:gd name="connsiteY1623" fmla="*/ 94423 h 1285292"/>
              <a:gd name="connsiteX1624" fmla="*/ 3255128 w 3255128"/>
              <a:gd name="connsiteY1624" fmla="*/ 94472 h 1285292"/>
              <a:gd name="connsiteX1625" fmla="*/ 3255128 w 3255128"/>
              <a:gd name="connsiteY1625" fmla="*/ 94510 h 1285292"/>
              <a:gd name="connsiteX1626" fmla="*/ 3255128 w 3255128"/>
              <a:gd name="connsiteY1626" fmla="*/ 94578 h 1285292"/>
              <a:gd name="connsiteX1627" fmla="*/ 3255128 w 3255128"/>
              <a:gd name="connsiteY1627" fmla="*/ 94624 h 1285292"/>
              <a:gd name="connsiteX1628" fmla="*/ 3255128 w 3255128"/>
              <a:gd name="connsiteY1628" fmla="*/ 94667 h 1285292"/>
              <a:gd name="connsiteX1629" fmla="*/ 3255128 w 3255128"/>
              <a:gd name="connsiteY1629" fmla="*/ 94720 h 1285292"/>
              <a:gd name="connsiteX1630" fmla="*/ 3255128 w 3255128"/>
              <a:gd name="connsiteY1630" fmla="*/ 94725 h 1285292"/>
              <a:gd name="connsiteX1631" fmla="*/ 3255128 w 3255128"/>
              <a:gd name="connsiteY1631" fmla="*/ 94801 h 1285292"/>
              <a:gd name="connsiteX1632" fmla="*/ 3255128 w 3255128"/>
              <a:gd name="connsiteY1632" fmla="*/ 95063 h 1285292"/>
              <a:gd name="connsiteX1633" fmla="*/ 3255128 w 3255128"/>
              <a:gd name="connsiteY1633" fmla="*/ 95115 h 1285292"/>
              <a:gd name="connsiteX1634" fmla="*/ 3255128 w 3255128"/>
              <a:gd name="connsiteY1634" fmla="*/ 95261 h 1285292"/>
              <a:gd name="connsiteX1635" fmla="*/ 3255128 w 3255128"/>
              <a:gd name="connsiteY1635" fmla="*/ 95334 h 1285292"/>
              <a:gd name="connsiteX1636" fmla="*/ 3255128 w 3255128"/>
              <a:gd name="connsiteY1636" fmla="*/ 95340 h 1285292"/>
              <a:gd name="connsiteX1637" fmla="*/ 3255128 w 3255128"/>
              <a:gd name="connsiteY1637" fmla="*/ 95369 h 1285292"/>
              <a:gd name="connsiteX1638" fmla="*/ 3255128 w 3255128"/>
              <a:gd name="connsiteY1638" fmla="*/ 95421 h 1285292"/>
              <a:gd name="connsiteX1639" fmla="*/ 3255128 w 3255128"/>
              <a:gd name="connsiteY1639" fmla="*/ 95475 h 1285292"/>
              <a:gd name="connsiteX1640" fmla="*/ 3255128 w 3255128"/>
              <a:gd name="connsiteY1640" fmla="*/ 95535 h 1285292"/>
              <a:gd name="connsiteX1641" fmla="*/ 3255128 w 3255128"/>
              <a:gd name="connsiteY1641" fmla="*/ 95618 h 1285292"/>
              <a:gd name="connsiteX1642" fmla="*/ 3255128 w 3255128"/>
              <a:gd name="connsiteY1642" fmla="*/ 95712 h 1285292"/>
              <a:gd name="connsiteX1643" fmla="*/ 3255128 w 3255128"/>
              <a:gd name="connsiteY1643" fmla="*/ 95757 h 1285292"/>
              <a:gd name="connsiteX1644" fmla="*/ 3255128 w 3255128"/>
              <a:gd name="connsiteY1644" fmla="*/ 95983 h 1285292"/>
              <a:gd name="connsiteX1645" fmla="*/ 3255128 w 3255128"/>
              <a:gd name="connsiteY1645" fmla="*/ 95994 h 1285292"/>
              <a:gd name="connsiteX1646" fmla="*/ 3255128 w 3255128"/>
              <a:gd name="connsiteY1646" fmla="*/ 96026 h 1285292"/>
              <a:gd name="connsiteX1647" fmla="*/ 3255128 w 3255128"/>
              <a:gd name="connsiteY1647" fmla="*/ 96160 h 1285292"/>
              <a:gd name="connsiteX1648" fmla="*/ 3255128 w 3255128"/>
              <a:gd name="connsiteY1648" fmla="*/ 96283 h 1285292"/>
              <a:gd name="connsiteX1649" fmla="*/ 3255128 w 3255128"/>
              <a:gd name="connsiteY1649" fmla="*/ 96308 h 1285292"/>
              <a:gd name="connsiteX1650" fmla="*/ 3255128 w 3255128"/>
              <a:gd name="connsiteY1650" fmla="*/ 96626 h 1285292"/>
              <a:gd name="connsiteX1651" fmla="*/ 3255128 w 3255128"/>
              <a:gd name="connsiteY1651" fmla="*/ 96651 h 1285292"/>
              <a:gd name="connsiteX1652" fmla="*/ 3255128 w 3255128"/>
              <a:gd name="connsiteY1652" fmla="*/ 96668 h 1285292"/>
              <a:gd name="connsiteX1653" fmla="*/ 3255128 w 3255128"/>
              <a:gd name="connsiteY1653" fmla="*/ 96684 h 1285292"/>
              <a:gd name="connsiteX1654" fmla="*/ 3255128 w 3255128"/>
              <a:gd name="connsiteY1654" fmla="*/ 96845 h 1285292"/>
              <a:gd name="connsiteX1655" fmla="*/ 3255128 w 3255128"/>
              <a:gd name="connsiteY1655" fmla="*/ 96894 h 1285292"/>
              <a:gd name="connsiteX1656" fmla="*/ 3255128 w 3255128"/>
              <a:gd name="connsiteY1656" fmla="*/ 97071 h 1285292"/>
              <a:gd name="connsiteX1657" fmla="*/ 3255128 w 3255128"/>
              <a:gd name="connsiteY1657" fmla="*/ 97093 h 1285292"/>
              <a:gd name="connsiteX1658" fmla="*/ 3255128 w 3255128"/>
              <a:gd name="connsiteY1658" fmla="*/ 97194 h 1285292"/>
              <a:gd name="connsiteX1659" fmla="*/ 3255128 w 3255128"/>
              <a:gd name="connsiteY1659" fmla="*/ 97220 h 1285292"/>
              <a:gd name="connsiteX1660" fmla="*/ 3255128 w 3255128"/>
              <a:gd name="connsiteY1660" fmla="*/ 97248 h 1285292"/>
              <a:gd name="connsiteX1661" fmla="*/ 3255128 w 3255128"/>
              <a:gd name="connsiteY1661" fmla="*/ 97530 h 1285292"/>
              <a:gd name="connsiteX1662" fmla="*/ 3255128 w 3255128"/>
              <a:gd name="connsiteY1662" fmla="*/ 97552 h 1285292"/>
              <a:gd name="connsiteX1663" fmla="*/ 3255128 w 3255128"/>
              <a:gd name="connsiteY1663" fmla="*/ 97582 h 1285292"/>
              <a:gd name="connsiteX1664" fmla="*/ 3255128 w 3255128"/>
              <a:gd name="connsiteY1664" fmla="*/ 97606 h 1285292"/>
              <a:gd name="connsiteX1665" fmla="*/ 3255128 w 3255128"/>
              <a:gd name="connsiteY1665" fmla="*/ 97830 h 1285292"/>
              <a:gd name="connsiteX1666" fmla="*/ 3255128 w 3255128"/>
              <a:gd name="connsiteY1666" fmla="*/ 97873 h 1285292"/>
              <a:gd name="connsiteX1667" fmla="*/ 3255128 w 3255128"/>
              <a:gd name="connsiteY1667" fmla="*/ 97884 h 1285292"/>
              <a:gd name="connsiteX1668" fmla="*/ 3255128 w 3255128"/>
              <a:gd name="connsiteY1668" fmla="*/ 97931 h 1285292"/>
              <a:gd name="connsiteX1669" fmla="*/ 3255128 w 3255128"/>
              <a:gd name="connsiteY1669" fmla="*/ 97985 h 1285292"/>
              <a:gd name="connsiteX1670" fmla="*/ 3255128 w 3255128"/>
              <a:gd name="connsiteY1670" fmla="*/ 98010 h 1285292"/>
              <a:gd name="connsiteX1671" fmla="*/ 3255128 w 3255128"/>
              <a:gd name="connsiteY1671" fmla="*/ 98204 h 1285292"/>
              <a:gd name="connsiteX1672" fmla="*/ 3255128 w 3255128"/>
              <a:gd name="connsiteY1672" fmla="*/ 98242 h 1285292"/>
              <a:gd name="connsiteX1673" fmla="*/ 3255128 w 3255128"/>
              <a:gd name="connsiteY1673" fmla="*/ 98255 h 1285292"/>
              <a:gd name="connsiteX1674" fmla="*/ 3255128 w 3255128"/>
              <a:gd name="connsiteY1674" fmla="*/ 98292 h 1285292"/>
              <a:gd name="connsiteX1675" fmla="*/ 3255128 w 3255128"/>
              <a:gd name="connsiteY1675" fmla="*/ 98441 h 1285292"/>
              <a:gd name="connsiteX1676" fmla="*/ 3255128 w 3255128"/>
              <a:gd name="connsiteY1676" fmla="*/ 98452 h 1285292"/>
              <a:gd name="connsiteX1677" fmla="*/ 3255128 w 3255128"/>
              <a:gd name="connsiteY1677" fmla="*/ 98463 h 1285292"/>
              <a:gd name="connsiteX1678" fmla="*/ 3255128 w 3255128"/>
              <a:gd name="connsiteY1678" fmla="*/ 98517 h 1285292"/>
              <a:gd name="connsiteX1679" fmla="*/ 3255128 w 3255128"/>
              <a:gd name="connsiteY1679" fmla="*/ 98993 h 1285292"/>
              <a:gd name="connsiteX1680" fmla="*/ 3255128 w 3255128"/>
              <a:gd name="connsiteY1680" fmla="*/ 99153 h 1285292"/>
              <a:gd name="connsiteX1681" fmla="*/ 3255128 w 3255128"/>
              <a:gd name="connsiteY1681" fmla="*/ 99166 h 1285292"/>
              <a:gd name="connsiteX1682" fmla="*/ 3255128 w 3255128"/>
              <a:gd name="connsiteY1682" fmla="*/ 99207 h 1285292"/>
              <a:gd name="connsiteX1683" fmla="*/ 3255128 w 3255128"/>
              <a:gd name="connsiteY1683" fmla="*/ 99232 h 1285292"/>
              <a:gd name="connsiteX1684" fmla="*/ 3255128 w 3255128"/>
              <a:gd name="connsiteY1684" fmla="*/ 99350 h 1285292"/>
              <a:gd name="connsiteX1685" fmla="*/ 3255128 w 3255128"/>
              <a:gd name="connsiteY1685" fmla="*/ 99399 h 1285292"/>
              <a:gd name="connsiteX1686" fmla="*/ 3255128 w 3255128"/>
              <a:gd name="connsiteY1686" fmla="*/ 99489 h 1285292"/>
              <a:gd name="connsiteX1687" fmla="*/ 3255128 w 3255128"/>
              <a:gd name="connsiteY1687" fmla="*/ 99555 h 1285292"/>
              <a:gd name="connsiteX1688" fmla="*/ 3255128 w 3255128"/>
              <a:gd name="connsiteY1688" fmla="*/ 99603 h 1285292"/>
              <a:gd name="connsiteX1689" fmla="*/ 3255128 w 3255128"/>
              <a:gd name="connsiteY1689" fmla="*/ 99614 h 1285292"/>
              <a:gd name="connsiteX1690" fmla="*/ 3255128 w 3255128"/>
              <a:gd name="connsiteY1690" fmla="*/ 99701 h 1285292"/>
              <a:gd name="connsiteX1691" fmla="*/ 3255128 w 3255128"/>
              <a:gd name="connsiteY1691" fmla="*/ 99759 h 1285292"/>
              <a:gd name="connsiteX1692" fmla="*/ 3255128 w 3255128"/>
              <a:gd name="connsiteY1692" fmla="*/ 99957 h 1285292"/>
              <a:gd name="connsiteX1693" fmla="*/ 3255128 w 3255128"/>
              <a:gd name="connsiteY1693" fmla="*/ 100091 h 1285292"/>
              <a:gd name="connsiteX1694" fmla="*/ 3255128 w 3255128"/>
              <a:gd name="connsiteY1694" fmla="*/ 100176 h 1285292"/>
              <a:gd name="connsiteX1695" fmla="*/ 3255128 w 3255128"/>
              <a:gd name="connsiteY1695" fmla="*/ 100310 h 1285292"/>
              <a:gd name="connsiteX1696" fmla="*/ 3255128 w 3255128"/>
              <a:gd name="connsiteY1696" fmla="*/ 100316 h 1285292"/>
              <a:gd name="connsiteX1697" fmla="*/ 3255128 w 3255128"/>
              <a:gd name="connsiteY1697" fmla="*/ 100345 h 1285292"/>
              <a:gd name="connsiteX1698" fmla="*/ 3255128 w 3255128"/>
              <a:gd name="connsiteY1698" fmla="*/ 100400 h 1285292"/>
              <a:gd name="connsiteX1699" fmla="*/ 3255128 w 3255128"/>
              <a:gd name="connsiteY1699" fmla="*/ 100424 h 1285292"/>
              <a:gd name="connsiteX1700" fmla="*/ 3255128 w 3255128"/>
              <a:gd name="connsiteY1700" fmla="*/ 100525 h 1285292"/>
              <a:gd name="connsiteX1701" fmla="*/ 3255128 w 3255128"/>
              <a:gd name="connsiteY1701" fmla="*/ 100820 h 1285292"/>
              <a:gd name="connsiteX1702" fmla="*/ 3255128 w 3255128"/>
              <a:gd name="connsiteY1702" fmla="*/ 100952 h 1285292"/>
              <a:gd name="connsiteX1703" fmla="*/ 3255128 w 3255128"/>
              <a:gd name="connsiteY1703" fmla="*/ 100953 h 1285292"/>
              <a:gd name="connsiteX1704" fmla="*/ 3255128 w 3255128"/>
              <a:gd name="connsiteY1704" fmla="*/ 100959 h 1285292"/>
              <a:gd name="connsiteX1705" fmla="*/ 3255128 w 3255128"/>
              <a:gd name="connsiteY1705" fmla="*/ 100962 h 1285292"/>
              <a:gd name="connsiteX1706" fmla="*/ 3255128 w 3255128"/>
              <a:gd name="connsiteY1706" fmla="*/ 100965 h 1285292"/>
              <a:gd name="connsiteX1707" fmla="*/ 3255128 w 3255128"/>
              <a:gd name="connsiteY1707" fmla="*/ 101002 h 1285292"/>
              <a:gd name="connsiteX1708" fmla="*/ 3255128 w 3255128"/>
              <a:gd name="connsiteY1708" fmla="*/ 101006 h 1285292"/>
              <a:gd name="connsiteX1709" fmla="*/ 3255128 w 3255128"/>
              <a:gd name="connsiteY1709" fmla="*/ 101060 h 1285292"/>
              <a:gd name="connsiteX1710" fmla="*/ 3255128 w 3255128"/>
              <a:gd name="connsiteY1710" fmla="*/ 101118 h 1285292"/>
              <a:gd name="connsiteX1711" fmla="*/ 3255128 w 3255128"/>
              <a:gd name="connsiteY1711" fmla="*/ 101136 h 1285292"/>
              <a:gd name="connsiteX1712" fmla="*/ 3255128 w 3255128"/>
              <a:gd name="connsiteY1712" fmla="*/ 101259 h 1285292"/>
              <a:gd name="connsiteX1713" fmla="*/ 3255128 w 3255128"/>
              <a:gd name="connsiteY1713" fmla="*/ 101284 h 1285292"/>
              <a:gd name="connsiteX1714" fmla="*/ 3255128 w 3255128"/>
              <a:gd name="connsiteY1714" fmla="*/ 101314 h 1285292"/>
              <a:gd name="connsiteX1715" fmla="*/ 3255128 w 3255128"/>
              <a:gd name="connsiteY1715" fmla="*/ 101327 h 1285292"/>
              <a:gd name="connsiteX1716" fmla="*/ 3255128 w 3255128"/>
              <a:gd name="connsiteY1716" fmla="*/ 101338 h 1285292"/>
              <a:gd name="connsiteX1717" fmla="*/ 3255128 w 3255128"/>
              <a:gd name="connsiteY1717" fmla="*/ 101608 h 1285292"/>
              <a:gd name="connsiteX1718" fmla="*/ 3255128 w 3255128"/>
              <a:gd name="connsiteY1718" fmla="*/ 101704 h 1285292"/>
              <a:gd name="connsiteX1719" fmla="*/ 3255128 w 3255128"/>
              <a:gd name="connsiteY1719" fmla="*/ 101830 h 1285292"/>
              <a:gd name="connsiteX1720" fmla="*/ 3255128 w 3255128"/>
              <a:gd name="connsiteY1720" fmla="*/ 101870 h 1285292"/>
              <a:gd name="connsiteX1721" fmla="*/ 3255128 w 3255128"/>
              <a:gd name="connsiteY1721" fmla="*/ 102024 h 1285292"/>
              <a:gd name="connsiteX1722" fmla="*/ 3255128 w 3255128"/>
              <a:gd name="connsiteY1722" fmla="*/ 102047 h 1285292"/>
              <a:gd name="connsiteX1723" fmla="*/ 3255128 w 3255128"/>
              <a:gd name="connsiteY1723" fmla="*/ 102078 h 1285292"/>
              <a:gd name="connsiteX1724" fmla="*/ 3255128 w 3255128"/>
              <a:gd name="connsiteY1724" fmla="*/ 102170 h 1285292"/>
              <a:gd name="connsiteX1725" fmla="*/ 3255128 w 3255128"/>
              <a:gd name="connsiteY1725" fmla="*/ 102179 h 1285292"/>
              <a:gd name="connsiteX1726" fmla="*/ 3255128 w 3255128"/>
              <a:gd name="connsiteY1726" fmla="*/ 102224 h 1285292"/>
              <a:gd name="connsiteX1727" fmla="*/ 3255128 w 3255128"/>
              <a:gd name="connsiteY1727" fmla="*/ 102324 h 1285292"/>
              <a:gd name="connsiteX1728" fmla="*/ 3255128 w 3255128"/>
              <a:gd name="connsiteY1728" fmla="*/ 102506 h 1285292"/>
              <a:gd name="connsiteX1729" fmla="*/ 3255128 w 3255128"/>
              <a:gd name="connsiteY1729" fmla="*/ 102519 h 1285292"/>
              <a:gd name="connsiteX1730" fmla="*/ 3255128 w 3255128"/>
              <a:gd name="connsiteY1730" fmla="*/ 102585 h 1285292"/>
              <a:gd name="connsiteX1731" fmla="*/ 3255128 w 3255128"/>
              <a:gd name="connsiteY1731" fmla="*/ 102618 h 1285292"/>
              <a:gd name="connsiteX1732" fmla="*/ 3255128 w 3255128"/>
              <a:gd name="connsiteY1732" fmla="*/ 102686 h 1285292"/>
              <a:gd name="connsiteX1733" fmla="*/ 3255128 w 3255128"/>
              <a:gd name="connsiteY1733" fmla="*/ 102909 h 1285292"/>
              <a:gd name="connsiteX1734" fmla="*/ 3255128 w 3255128"/>
              <a:gd name="connsiteY1734" fmla="*/ 102961 h 1285292"/>
              <a:gd name="connsiteX1735" fmla="*/ 3255128 w 3255128"/>
              <a:gd name="connsiteY1735" fmla="*/ 102967 h 1285292"/>
              <a:gd name="connsiteX1736" fmla="*/ 3255128 w 3255128"/>
              <a:gd name="connsiteY1736" fmla="*/ 102986 h 1285292"/>
              <a:gd name="connsiteX1737" fmla="*/ 3255128 w 3255128"/>
              <a:gd name="connsiteY1737" fmla="*/ 103057 h 1285292"/>
              <a:gd name="connsiteX1738" fmla="*/ 3255128 w 3255128"/>
              <a:gd name="connsiteY1738" fmla="*/ 103083 h 1285292"/>
              <a:gd name="connsiteX1739" fmla="*/ 3255128 w 3255128"/>
              <a:gd name="connsiteY1739" fmla="*/ 103131 h 1285292"/>
              <a:gd name="connsiteX1740" fmla="*/ 3255128 w 3255128"/>
              <a:gd name="connsiteY1740" fmla="*/ 103180 h 1285292"/>
              <a:gd name="connsiteX1741" fmla="*/ 3255128 w 3255128"/>
              <a:gd name="connsiteY1741" fmla="*/ 103271 h 1285292"/>
              <a:gd name="connsiteX1742" fmla="*/ 3255128 w 3255128"/>
              <a:gd name="connsiteY1742" fmla="*/ 103310 h 1285292"/>
              <a:gd name="connsiteX1743" fmla="*/ 3255128 w 3255128"/>
              <a:gd name="connsiteY1743" fmla="*/ 103417 h 1285292"/>
              <a:gd name="connsiteX1744" fmla="*/ 3255128 w 3255128"/>
              <a:gd name="connsiteY1744" fmla="*/ 103428 h 1285292"/>
              <a:gd name="connsiteX1745" fmla="*/ 3255128 w 3255128"/>
              <a:gd name="connsiteY1745" fmla="*/ 103433 h 1285292"/>
              <a:gd name="connsiteX1746" fmla="*/ 3255128 w 3255128"/>
              <a:gd name="connsiteY1746" fmla="*/ 103496 h 1285292"/>
              <a:gd name="connsiteX1747" fmla="*/ 3255128 w 3255128"/>
              <a:gd name="connsiteY1747" fmla="*/ 103529 h 1285292"/>
              <a:gd name="connsiteX1748" fmla="*/ 3255128 w 3255128"/>
              <a:gd name="connsiteY1748" fmla="*/ 103583 h 1285292"/>
              <a:gd name="connsiteX1749" fmla="*/ 3255128 w 3255128"/>
              <a:gd name="connsiteY1749" fmla="*/ 103629 h 1285292"/>
              <a:gd name="connsiteX1750" fmla="*/ 3255128 w 3255128"/>
              <a:gd name="connsiteY1750" fmla="*/ 103820 h 1285292"/>
              <a:gd name="connsiteX1751" fmla="*/ 3255128 w 3255128"/>
              <a:gd name="connsiteY1751" fmla="*/ 103823 h 1285292"/>
              <a:gd name="connsiteX1752" fmla="*/ 3255128 w 3255128"/>
              <a:gd name="connsiteY1752" fmla="*/ 103865 h 1285292"/>
              <a:gd name="connsiteX1753" fmla="*/ 3255128 w 3255128"/>
              <a:gd name="connsiteY1753" fmla="*/ 103878 h 1285292"/>
              <a:gd name="connsiteX1754" fmla="*/ 3255128 w 3255128"/>
              <a:gd name="connsiteY1754" fmla="*/ 103969 h 1285292"/>
              <a:gd name="connsiteX1755" fmla="*/ 3255128 w 3255128"/>
              <a:gd name="connsiteY1755" fmla="*/ 104077 h 1285292"/>
              <a:gd name="connsiteX1756" fmla="*/ 3255128 w 3255128"/>
              <a:gd name="connsiteY1756" fmla="*/ 104208 h 1285292"/>
              <a:gd name="connsiteX1757" fmla="*/ 3255128 w 3255128"/>
              <a:gd name="connsiteY1757" fmla="*/ 104232 h 1285292"/>
              <a:gd name="connsiteX1758" fmla="*/ 3255128 w 3255128"/>
              <a:gd name="connsiteY1758" fmla="*/ 104315 h 1285292"/>
              <a:gd name="connsiteX1759" fmla="*/ 3255128 w 3255128"/>
              <a:gd name="connsiteY1759" fmla="*/ 104416 h 1285292"/>
              <a:gd name="connsiteX1760" fmla="*/ 3255128 w 3255128"/>
              <a:gd name="connsiteY1760" fmla="*/ 104590 h 1285292"/>
              <a:gd name="connsiteX1761" fmla="*/ 3255128 w 3255128"/>
              <a:gd name="connsiteY1761" fmla="*/ 104637 h 1285292"/>
              <a:gd name="connsiteX1762" fmla="*/ 3255128 w 3255128"/>
              <a:gd name="connsiteY1762" fmla="*/ 104680 h 1285292"/>
              <a:gd name="connsiteX1763" fmla="*/ 3255128 w 3255128"/>
              <a:gd name="connsiteY1763" fmla="*/ 104691 h 1285292"/>
              <a:gd name="connsiteX1764" fmla="*/ 3255128 w 3255128"/>
              <a:gd name="connsiteY1764" fmla="*/ 104776 h 1285292"/>
              <a:gd name="connsiteX1765" fmla="*/ 3255128 w 3255128"/>
              <a:gd name="connsiteY1765" fmla="*/ 104792 h 1285292"/>
              <a:gd name="connsiteX1766" fmla="*/ 3255128 w 3255128"/>
              <a:gd name="connsiteY1766" fmla="*/ 104868 h 1285292"/>
              <a:gd name="connsiteX1767" fmla="*/ 3255128 w 3255128"/>
              <a:gd name="connsiteY1767" fmla="*/ 104930 h 1285292"/>
              <a:gd name="connsiteX1768" fmla="*/ 3255128 w 3255128"/>
              <a:gd name="connsiteY1768" fmla="*/ 104938 h 1285292"/>
              <a:gd name="connsiteX1769" fmla="*/ 3255128 w 3255128"/>
              <a:gd name="connsiteY1769" fmla="*/ 104991 h 1285292"/>
              <a:gd name="connsiteX1770" fmla="*/ 3255128 w 3255128"/>
              <a:gd name="connsiteY1770" fmla="*/ 105226 h 1285292"/>
              <a:gd name="connsiteX1771" fmla="*/ 3255128 w 3255128"/>
              <a:gd name="connsiteY1771" fmla="*/ 105328 h 1285292"/>
              <a:gd name="connsiteX1772" fmla="*/ 3255128 w 3255128"/>
              <a:gd name="connsiteY1772" fmla="*/ 105436 h 1285292"/>
              <a:gd name="connsiteX1773" fmla="*/ 3255128 w 3255128"/>
              <a:gd name="connsiteY1773" fmla="*/ 105501 h 1285292"/>
              <a:gd name="connsiteX1774" fmla="*/ 3255128 w 3255128"/>
              <a:gd name="connsiteY1774" fmla="*/ 105779 h 1285292"/>
              <a:gd name="connsiteX1775" fmla="*/ 3255128 w 3255128"/>
              <a:gd name="connsiteY1775" fmla="*/ 105889 h 1285292"/>
              <a:gd name="connsiteX1776" fmla="*/ 3255128 w 3255128"/>
              <a:gd name="connsiteY1776" fmla="*/ 105902 h 1285292"/>
              <a:gd name="connsiteX1777" fmla="*/ 3255128 w 3255128"/>
              <a:gd name="connsiteY1777" fmla="*/ 105938 h 1285292"/>
              <a:gd name="connsiteX1778" fmla="*/ 3255128 w 3255128"/>
              <a:gd name="connsiteY1778" fmla="*/ 105956 h 1285292"/>
              <a:gd name="connsiteX1779" fmla="*/ 3255128 w 3255128"/>
              <a:gd name="connsiteY1779" fmla="*/ 106039 h 1285292"/>
              <a:gd name="connsiteX1780" fmla="*/ 3255128 w 3255128"/>
              <a:gd name="connsiteY1780" fmla="*/ 106094 h 1285292"/>
              <a:gd name="connsiteX1781" fmla="*/ 3255128 w 3255128"/>
              <a:gd name="connsiteY1781" fmla="*/ 106238 h 1285292"/>
              <a:gd name="connsiteX1782" fmla="*/ 3255128 w 3255128"/>
              <a:gd name="connsiteY1782" fmla="*/ 106350 h 1285292"/>
              <a:gd name="connsiteX1783" fmla="*/ 3255128 w 3255128"/>
              <a:gd name="connsiteY1783" fmla="*/ 106363 h 1285292"/>
              <a:gd name="connsiteX1784" fmla="*/ 3255128 w 3255128"/>
              <a:gd name="connsiteY1784" fmla="*/ 106706 h 1285292"/>
              <a:gd name="connsiteX1785" fmla="*/ 3255128 w 3255128"/>
              <a:gd name="connsiteY1785" fmla="*/ 106737 h 1285292"/>
              <a:gd name="connsiteX1786" fmla="*/ 3255128 w 3255128"/>
              <a:gd name="connsiteY1786" fmla="*/ 106764 h 1285292"/>
              <a:gd name="connsiteX1787" fmla="*/ 3255128 w 3255128"/>
              <a:gd name="connsiteY1787" fmla="*/ 106925 h 1285292"/>
              <a:gd name="connsiteX1788" fmla="*/ 3255128 w 3255128"/>
              <a:gd name="connsiteY1788" fmla="*/ 107149 h 1285292"/>
              <a:gd name="connsiteX1789" fmla="*/ 3255128 w 3255128"/>
              <a:gd name="connsiteY1789" fmla="*/ 107155 h 1285292"/>
              <a:gd name="connsiteX1790" fmla="*/ 3255128 w 3255128"/>
              <a:gd name="connsiteY1790" fmla="*/ 107160 h 1285292"/>
              <a:gd name="connsiteX1791" fmla="*/ 3255128 w 3255128"/>
              <a:gd name="connsiteY1791" fmla="*/ 107173 h 1285292"/>
              <a:gd name="connsiteX1792" fmla="*/ 3255128 w 3255128"/>
              <a:gd name="connsiteY1792" fmla="*/ 107261 h 1285292"/>
              <a:gd name="connsiteX1793" fmla="*/ 3255128 w 3255128"/>
              <a:gd name="connsiteY1793" fmla="*/ 107274 h 1285292"/>
              <a:gd name="connsiteX1794" fmla="*/ 3255128 w 3255128"/>
              <a:gd name="connsiteY1794" fmla="*/ 107300 h 1285292"/>
              <a:gd name="connsiteX1795" fmla="*/ 3255128 w 3255128"/>
              <a:gd name="connsiteY1795" fmla="*/ 107315 h 1285292"/>
              <a:gd name="connsiteX1796" fmla="*/ 3255128 w 3255128"/>
              <a:gd name="connsiteY1796" fmla="*/ 107597 h 1285292"/>
              <a:gd name="connsiteX1797" fmla="*/ 3255128 w 3255128"/>
              <a:gd name="connsiteY1797" fmla="*/ 107662 h 1285292"/>
              <a:gd name="connsiteX1798" fmla="*/ 3255128 w 3255128"/>
              <a:gd name="connsiteY1798" fmla="*/ 107701 h 1285292"/>
              <a:gd name="connsiteX1799" fmla="*/ 3255128 w 3255128"/>
              <a:gd name="connsiteY1799" fmla="*/ 107755 h 1285292"/>
              <a:gd name="connsiteX1800" fmla="*/ 3255128 w 3255128"/>
              <a:gd name="connsiteY1800" fmla="*/ 107885 h 1285292"/>
              <a:gd name="connsiteX1801" fmla="*/ 3255128 w 3255128"/>
              <a:gd name="connsiteY1801" fmla="*/ 107940 h 1285292"/>
              <a:gd name="connsiteX1802" fmla="*/ 3255128 w 3255128"/>
              <a:gd name="connsiteY1802" fmla="*/ 107943 h 1285292"/>
              <a:gd name="connsiteX1803" fmla="*/ 3255128 w 3255128"/>
              <a:gd name="connsiteY1803" fmla="*/ 107964 h 1285292"/>
              <a:gd name="connsiteX1804" fmla="*/ 3255128 w 3255128"/>
              <a:gd name="connsiteY1804" fmla="*/ 108065 h 1285292"/>
              <a:gd name="connsiteX1805" fmla="*/ 3255128 w 3255128"/>
              <a:gd name="connsiteY1805" fmla="*/ 108284 h 1285292"/>
              <a:gd name="connsiteX1806" fmla="*/ 3255128 w 3255128"/>
              <a:gd name="connsiteY1806" fmla="*/ 108322 h 1285292"/>
              <a:gd name="connsiteX1807" fmla="*/ 3255128 w 3255128"/>
              <a:gd name="connsiteY1807" fmla="*/ 108453 h 1285292"/>
              <a:gd name="connsiteX1808" fmla="*/ 3255128 w 3255128"/>
              <a:gd name="connsiteY1808" fmla="*/ 108508 h 1285292"/>
              <a:gd name="connsiteX1809" fmla="*/ 3255128 w 3255128"/>
              <a:gd name="connsiteY1809" fmla="*/ 108532 h 1285292"/>
              <a:gd name="connsiteX1810" fmla="*/ 3255128 w 3255128"/>
              <a:gd name="connsiteY1810" fmla="*/ 108650 h 1285292"/>
              <a:gd name="connsiteX1811" fmla="*/ 3255128 w 3255128"/>
              <a:gd name="connsiteY1811" fmla="*/ 108796 h 1285292"/>
              <a:gd name="connsiteX1812" fmla="*/ 3255128 w 3255128"/>
              <a:gd name="connsiteY1812" fmla="*/ 108854 h 1285292"/>
              <a:gd name="connsiteX1813" fmla="*/ 3255128 w 3255128"/>
              <a:gd name="connsiteY1813" fmla="*/ 109019 h 1285292"/>
              <a:gd name="connsiteX1814" fmla="*/ 3255128 w 3255128"/>
              <a:gd name="connsiteY1814" fmla="*/ 109060 h 1285292"/>
              <a:gd name="connsiteX1815" fmla="*/ 3255128 w 3255128"/>
              <a:gd name="connsiteY1815" fmla="*/ 109062 h 1285292"/>
              <a:gd name="connsiteX1816" fmla="*/ 3255128 w 3255128"/>
              <a:gd name="connsiteY1816" fmla="*/ 109073 h 1285292"/>
              <a:gd name="connsiteX1817" fmla="*/ 3255128 w 3255128"/>
              <a:gd name="connsiteY1817" fmla="*/ 109114 h 1285292"/>
              <a:gd name="connsiteX1818" fmla="*/ 3255128 w 3255128"/>
              <a:gd name="connsiteY1818" fmla="*/ 109208 h 1285292"/>
              <a:gd name="connsiteX1819" fmla="*/ 3255128 w 3255128"/>
              <a:gd name="connsiteY1819" fmla="*/ 109233 h 1285292"/>
              <a:gd name="connsiteX1820" fmla="*/ 3255128 w 3255128"/>
              <a:gd name="connsiteY1820" fmla="*/ 109244 h 1285292"/>
              <a:gd name="connsiteX1821" fmla="*/ 3255128 w 3255128"/>
              <a:gd name="connsiteY1821" fmla="*/ 109287 h 1285292"/>
              <a:gd name="connsiteX1822" fmla="*/ 3255128 w 3255128"/>
              <a:gd name="connsiteY1822" fmla="*/ 109392 h 1285292"/>
              <a:gd name="connsiteX1823" fmla="*/ 3255128 w 3255128"/>
              <a:gd name="connsiteY1823" fmla="*/ 109569 h 1285292"/>
              <a:gd name="connsiteX1824" fmla="*/ 3255128 w 3255128"/>
              <a:gd name="connsiteY1824" fmla="*/ 109716 h 1285292"/>
              <a:gd name="connsiteX1825" fmla="*/ 3255128 w 3255128"/>
              <a:gd name="connsiteY1825" fmla="*/ 109768 h 1285292"/>
              <a:gd name="connsiteX1826" fmla="*/ 3255128 w 3255128"/>
              <a:gd name="connsiteY1826" fmla="*/ 109973 h 1285292"/>
              <a:gd name="connsiteX1827" fmla="*/ 3255128 w 3255128"/>
              <a:gd name="connsiteY1827" fmla="*/ 110059 h 1285292"/>
              <a:gd name="connsiteX1828" fmla="*/ 3255128 w 3255128"/>
              <a:gd name="connsiteY1828" fmla="*/ 110155 h 1285292"/>
              <a:gd name="connsiteX1829" fmla="*/ 3255128 w 3255128"/>
              <a:gd name="connsiteY1829" fmla="*/ 110378 h 1285292"/>
              <a:gd name="connsiteX1830" fmla="*/ 3255128 w 3255128"/>
              <a:gd name="connsiteY1830" fmla="*/ 110412 h 1285292"/>
              <a:gd name="connsiteX1831" fmla="*/ 3255128 w 3255128"/>
              <a:gd name="connsiteY1831" fmla="*/ 110480 h 1285292"/>
              <a:gd name="connsiteX1832" fmla="*/ 3255128 w 3255128"/>
              <a:gd name="connsiteY1832" fmla="*/ 110567 h 1285292"/>
              <a:gd name="connsiteX1833" fmla="*/ 3255128 w 3255128"/>
              <a:gd name="connsiteY1833" fmla="*/ 110627 h 1285292"/>
              <a:gd name="connsiteX1834" fmla="*/ 3255128 w 3255128"/>
              <a:gd name="connsiteY1834" fmla="*/ 111015 h 1285292"/>
              <a:gd name="connsiteX1835" fmla="*/ 3255128 w 3255128"/>
              <a:gd name="connsiteY1835" fmla="*/ 111032 h 1285292"/>
              <a:gd name="connsiteX1836" fmla="*/ 3255128 w 3255128"/>
              <a:gd name="connsiteY1836" fmla="*/ 111137 h 1285292"/>
              <a:gd name="connsiteX1837" fmla="*/ 3255128 w 3255128"/>
              <a:gd name="connsiteY1837" fmla="*/ 111299 h 1285292"/>
              <a:gd name="connsiteX1838" fmla="*/ 3255128 w 3255128"/>
              <a:gd name="connsiteY1838" fmla="*/ 111326 h 1285292"/>
              <a:gd name="connsiteX1839" fmla="*/ 3255128 w 3255128"/>
              <a:gd name="connsiteY1839" fmla="*/ 111339 h 1285292"/>
              <a:gd name="connsiteX1840" fmla="*/ 3255128 w 3255128"/>
              <a:gd name="connsiteY1840" fmla="*/ 111394 h 1285292"/>
              <a:gd name="connsiteX1841" fmla="*/ 3255128 w 3255128"/>
              <a:gd name="connsiteY1841" fmla="*/ 111418 h 1285292"/>
              <a:gd name="connsiteX1842" fmla="*/ 3255128 w 3255128"/>
              <a:gd name="connsiteY1842" fmla="*/ 111617 h 1285292"/>
              <a:gd name="connsiteX1843" fmla="*/ 3255128 w 3255128"/>
              <a:gd name="connsiteY1843" fmla="*/ 111675 h 1285292"/>
              <a:gd name="connsiteX1844" fmla="*/ 3255128 w 3255128"/>
              <a:gd name="connsiteY1844" fmla="*/ 112104 h 1285292"/>
              <a:gd name="connsiteX1845" fmla="*/ 3255128 w 3255128"/>
              <a:gd name="connsiteY1845" fmla="*/ 112134 h 1285292"/>
              <a:gd name="connsiteX1846" fmla="*/ 3255128 w 3255128"/>
              <a:gd name="connsiteY1846" fmla="*/ 112185 h 1285292"/>
              <a:gd name="connsiteX1847" fmla="*/ 3255128 w 3255128"/>
              <a:gd name="connsiteY1847" fmla="*/ 112210 h 1285292"/>
              <a:gd name="connsiteX1848" fmla="*/ 3255128 w 3255128"/>
              <a:gd name="connsiteY1848" fmla="*/ 112237 h 1285292"/>
              <a:gd name="connsiteX1849" fmla="*/ 3255128 w 3255128"/>
              <a:gd name="connsiteY1849" fmla="*/ 112250 h 1285292"/>
              <a:gd name="connsiteX1850" fmla="*/ 3255128 w 3255128"/>
              <a:gd name="connsiteY1850" fmla="*/ 112291 h 1285292"/>
              <a:gd name="connsiteX1851" fmla="*/ 3255128 w 3255128"/>
              <a:gd name="connsiteY1851" fmla="*/ 112528 h 1285292"/>
              <a:gd name="connsiteX1852" fmla="*/ 3255128 w 3255128"/>
              <a:gd name="connsiteY1852" fmla="*/ 112573 h 1285292"/>
              <a:gd name="connsiteX1853" fmla="*/ 3255128 w 3255128"/>
              <a:gd name="connsiteY1853" fmla="*/ 112586 h 1285292"/>
              <a:gd name="connsiteX1854" fmla="*/ 3255128 w 3255128"/>
              <a:gd name="connsiteY1854" fmla="*/ 112649 h 1285292"/>
              <a:gd name="connsiteX1855" fmla="*/ 3255128 w 3255128"/>
              <a:gd name="connsiteY1855" fmla="*/ 112698 h 1285292"/>
              <a:gd name="connsiteX1856" fmla="*/ 3255128 w 3255128"/>
              <a:gd name="connsiteY1856" fmla="*/ 112940 h 1285292"/>
              <a:gd name="connsiteX1857" fmla="*/ 3255128 w 3255128"/>
              <a:gd name="connsiteY1857" fmla="*/ 112976 h 1285292"/>
              <a:gd name="connsiteX1858" fmla="*/ 3255128 w 3255128"/>
              <a:gd name="connsiteY1858" fmla="*/ 113041 h 1285292"/>
              <a:gd name="connsiteX1859" fmla="*/ 3255128 w 3255128"/>
              <a:gd name="connsiteY1859" fmla="*/ 113124 h 1285292"/>
              <a:gd name="connsiteX1860" fmla="*/ 3255128 w 3255128"/>
              <a:gd name="connsiteY1860" fmla="*/ 113211 h 1285292"/>
              <a:gd name="connsiteX1861" fmla="*/ 3255128 w 3255128"/>
              <a:gd name="connsiteY1861" fmla="*/ 113260 h 1285292"/>
              <a:gd name="connsiteX1862" fmla="*/ 3255128 w 3255128"/>
              <a:gd name="connsiteY1862" fmla="*/ 113484 h 1285292"/>
              <a:gd name="connsiteX1863" fmla="*/ 3255128 w 3255128"/>
              <a:gd name="connsiteY1863" fmla="*/ 113508 h 1285292"/>
              <a:gd name="connsiteX1864" fmla="*/ 3255128 w 3255128"/>
              <a:gd name="connsiteY1864" fmla="*/ 113513 h 1285292"/>
              <a:gd name="connsiteX1865" fmla="*/ 3255128 w 3255128"/>
              <a:gd name="connsiteY1865" fmla="*/ 113609 h 1285292"/>
              <a:gd name="connsiteX1866" fmla="*/ 3255128 w 3255128"/>
              <a:gd name="connsiteY1866" fmla="*/ 113887 h 1285292"/>
              <a:gd name="connsiteX1867" fmla="*/ 3255128 w 3255128"/>
              <a:gd name="connsiteY1867" fmla="*/ 113903 h 1285292"/>
              <a:gd name="connsiteX1868" fmla="*/ 3255128 w 3255128"/>
              <a:gd name="connsiteY1868" fmla="*/ 113950 h 1285292"/>
              <a:gd name="connsiteX1869" fmla="*/ 3255128 w 3255128"/>
              <a:gd name="connsiteY1869" fmla="*/ 114036 h 1285292"/>
              <a:gd name="connsiteX1870" fmla="*/ 3255128 w 3255128"/>
              <a:gd name="connsiteY1870" fmla="*/ 114049 h 1285292"/>
              <a:gd name="connsiteX1871" fmla="*/ 3255128 w 3255128"/>
              <a:gd name="connsiteY1871" fmla="*/ 114090 h 1285292"/>
              <a:gd name="connsiteX1872" fmla="*/ 3255128 w 3255128"/>
              <a:gd name="connsiteY1872" fmla="*/ 114144 h 1285292"/>
              <a:gd name="connsiteX1873" fmla="*/ 3255128 w 3255128"/>
              <a:gd name="connsiteY1873" fmla="*/ 114157 h 1285292"/>
              <a:gd name="connsiteX1874" fmla="*/ 3255128 w 3255128"/>
              <a:gd name="connsiteY1874" fmla="*/ 114198 h 1285292"/>
              <a:gd name="connsiteX1875" fmla="*/ 3255128 w 3255128"/>
              <a:gd name="connsiteY1875" fmla="*/ 114299 h 1285292"/>
              <a:gd name="connsiteX1876" fmla="*/ 3255128 w 3255128"/>
              <a:gd name="connsiteY1876" fmla="*/ 114371 h 1285292"/>
              <a:gd name="connsiteX1877" fmla="*/ 3255128 w 3255128"/>
              <a:gd name="connsiteY1877" fmla="*/ 114692 h 1285292"/>
              <a:gd name="connsiteX1878" fmla="*/ 3255128 w 3255128"/>
              <a:gd name="connsiteY1878" fmla="*/ 114739 h 1285292"/>
              <a:gd name="connsiteX1879" fmla="*/ 3255128 w 3255128"/>
              <a:gd name="connsiteY1879" fmla="*/ 114747 h 1285292"/>
              <a:gd name="connsiteX1880" fmla="*/ 3255128 w 3255128"/>
              <a:gd name="connsiteY1880" fmla="*/ 114771 h 1285292"/>
              <a:gd name="connsiteX1881" fmla="*/ 3255128 w 3255128"/>
              <a:gd name="connsiteY1881" fmla="*/ 114872 h 1285292"/>
              <a:gd name="connsiteX1882" fmla="*/ 3255128 w 3255128"/>
              <a:gd name="connsiteY1882" fmla="*/ 114948 h 1285292"/>
              <a:gd name="connsiteX1883" fmla="*/ 3255128 w 3255128"/>
              <a:gd name="connsiteY1883" fmla="*/ 115058 h 1285292"/>
              <a:gd name="connsiteX1884" fmla="*/ 3255128 w 3255128"/>
              <a:gd name="connsiteY1884" fmla="*/ 115071 h 1285292"/>
              <a:gd name="connsiteX1885" fmla="*/ 3255128 w 3255128"/>
              <a:gd name="connsiteY1885" fmla="*/ 115354 h 1285292"/>
              <a:gd name="connsiteX1886" fmla="*/ 3255128 w 3255128"/>
              <a:gd name="connsiteY1886" fmla="*/ 115408 h 1285292"/>
              <a:gd name="connsiteX1887" fmla="*/ 3255128 w 3255128"/>
              <a:gd name="connsiteY1887" fmla="*/ 115457 h 1285292"/>
              <a:gd name="connsiteX1888" fmla="*/ 3255128 w 3255128"/>
              <a:gd name="connsiteY1888" fmla="*/ 115516 h 1285292"/>
              <a:gd name="connsiteX1889" fmla="*/ 3255128 w 3255128"/>
              <a:gd name="connsiteY1889" fmla="*/ 115603 h 1285292"/>
              <a:gd name="connsiteX1890" fmla="*/ 3255128 w 3255128"/>
              <a:gd name="connsiteY1890" fmla="*/ 115644 h 1285292"/>
              <a:gd name="connsiteX1891" fmla="*/ 3255128 w 3255128"/>
              <a:gd name="connsiteY1891" fmla="*/ 115682 h 1285292"/>
              <a:gd name="connsiteX1892" fmla="*/ 3255128 w 3255128"/>
              <a:gd name="connsiteY1892" fmla="*/ 115757 h 1285292"/>
              <a:gd name="connsiteX1893" fmla="*/ 3255128 w 3255128"/>
              <a:gd name="connsiteY1893" fmla="*/ 115811 h 1285292"/>
              <a:gd name="connsiteX1894" fmla="*/ 3255128 w 3255128"/>
              <a:gd name="connsiteY1894" fmla="*/ 115859 h 1285292"/>
              <a:gd name="connsiteX1895" fmla="*/ 3255128 w 3255128"/>
              <a:gd name="connsiteY1895" fmla="*/ 115969 h 1285292"/>
              <a:gd name="connsiteX1896" fmla="*/ 3255128 w 3255128"/>
              <a:gd name="connsiteY1896" fmla="*/ 115982 h 1285292"/>
              <a:gd name="connsiteX1897" fmla="*/ 3255128 w 3255128"/>
              <a:gd name="connsiteY1897" fmla="*/ 115997 h 1285292"/>
              <a:gd name="connsiteX1898" fmla="*/ 3255128 w 3255128"/>
              <a:gd name="connsiteY1898" fmla="*/ 116023 h 1285292"/>
              <a:gd name="connsiteX1899" fmla="*/ 3255128 w 3255128"/>
              <a:gd name="connsiteY1899" fmla="*/ 116036 h 1285292"/>
              <a:gd name="connsiteX1900" fmla="*/ 3255128 w 3255128"/>
              <a:gd name="connsiteY1900" fmla="*/ 116051 h 1285292"/>
              <a:gd name="connsiteX1901" fmla="*/ 3255128 w 3255128"/>
              <a:gd name="connsiteY1901" fmla="*/ 116098 h 1285292"/>
              <a:gd name="connsiteX1902" fmla="*/ 3255128 w 3255128"/>
              <a:gd name="connsiteY1902" fmla="*/ 116305 h 1285292"/>
              <a:gd name="connsiteX1903" fmla="*/ 3255128 w 3255128"/>
              <a:gd name="connsiteY1903" fmla="*/ 116318 h 1285292"/>
              <a:gd name="connsiteX1904" fmla="*/ 3255128 w 3255128"/>
              <a:gd name="connsiteY1904" fmla="*/ 116359 h 1285292"/>
              <a:gd name="connsiteX1905" fmla="*/ 3255128 w 3255128"/>
              <a:gd name="connsiteY1905" fmla="*/ 116394 h 1285292"/>
              <a:gd name="connsiteX1906" fmla="*/ 3255128 w 3255128"/>
              <a:gd name="connsiteY1906" fmla="*/ 116430 h 1285292"/>
              <a:gd name="connsiteX1907" fmla="*/ 3255128 w 3255128"/>
              <a:gd name="connsiteY1907" fmla="*/ 116722 h 1285292"/>
              <a:gd name="connsiteX1908" fmla="*/ 3255128 w 3255128"/>
              <a:gd name="connsiteY1908" fmla="*/ 116773 h 1285292"/>
              <a:gd name="connsiteX1909" fmla="*/ 3255128 w 3255128"/>
              <a:gd name="connsiteY1909" fmla="*/ 116798 h 1285292"/>
              <a:gd name="connsiteX1910" fmla="*/ 3255128 w 3255128"/>
              <a:gd name="connsiteY1910" fmla="*/ 116857 h 1285292"/>
              <a:gd name="connsiteX1911" fmla="*/ 3255128 w 3255128"/>
              <a:gd name="connsiteY1911" fmla="*/ 116908 h 1285292"/>
              <a:gd name="connsiteX1912" fmla="*/ 3255128 w 3255128"/>
              <a:gd name="connsiteY1912" fmla="*/ 116962 h 1285292"/>
              <a:gd name="connsiteX1913" fmla="*/ 3255128 w 3255128"/>
              <a:gd name="connsiteY1913" fmla="*/ 116992 h 1285292"/>
              <a:gd name="connsiteX1914" fmla="*/ 3255128 w 3255128"/>
              <a:gd name="connsiteY1914" fmla="*/ 117127 h 1285292"/>
              <a:gd name="connsiteX1915" fmla="*/ 3255128 w 3255128"/>
              <a:gd name="connsiteY1915" fmla="*/ 117161 h 1285292"/>
              <a:gd name="connsiteX1916" fmla="*/ 3255128 w 3255128"/>
              <a:gd name="connsiteY1916" fmla="*/ 117170 h 1285292"/>
              <a:gd name="connsiteX1917" fmla="*/ 3255128 w 3255128"/>
              <a:gd name="connsiteY1917" fmla="*/ 117216 h 1285292"/>
              <a:gd name="connsiteX1918" fmla="*/ 3255128 w 3255128"/>
              <a:gd name="connsiteY1918" fmla="*/ 117229 h 1285292"/>
              <a:gd name="connsiteX1919" fmla="*/ 3255128 w 3255128"/>
              <a:gd name="connsiteY1919" fmla="*/ 117240 h 1285292"/>
              <a:gd name="connsiteX1920" fmla="*/ 3255128 w 3255128"/>
              <a:gd name="connsiteY1920" fmla="*/ 117270 h 1285292"/>
              <a:gd name="connsiteX1921" fmla="*/ 3255128 w 3255128"/>
              <a:gd name="connsiteY1921" fmla="*/ 117316 h 1285292"/>
              <a:gd name="connsiteX1922" fmla="*/ 3255128 w 3255128"/>
              <a:gd name="connsiteY1922" fmla="*/ 117341 h 1285292"/>
              <a:gd name="connsiteX1923" fmla="*/ 3255128 w 3255128"/>
              <a:gd name="connsiteY1923" fmla="*/ 117395 h 1285292"/>
              <a:gd name="connsiteX1924" fmla="*/ 3255128 w 3255128"/>
              <a:gd name="connsiteY1924" fmla="*/ 117513 h 1285292"/>
              <a:gd name="connsiteX1925" fmla="*/ 3255128 w 3255128"/>
              <a:gd name="connsiteY1925" fmla="*/ 117677 h 1285292"/>
              <a:gd name="connsiteX1926" fmla="*/ 3255128 w 3255128"/>
              <a:gd name="connsiteY1926" fmla="*/ 117768 h 1285292"/>
              <a:gd name="connsiteX1927" fmla="*/ 3255128 w 3255128"/>
              <a:gd name="connsiteY1927" fmla="*/ 117781 h 1285292"/>
              <a:gd name="connsiteX1928" fmla="*/ 3255128 w 3255128"/>
              <a:gd name="connsiteY1928" fmla="*/ 117822 h 1285292"/>
              <a:gd name="connsiteX1929" fmla="*/ 3255128 w 3255128"/>
              <a:gd name="connsiteY1929" fmla="*/ 117952 h 1285292"/>
              <a:gd name="connsiteX1930" fmla="*/ 3255128 w 3255128"/>
              <a:gd name="connsiteY1930" fmla="*/ 118020 h 1285292"/>
              <a:gd name="connsiteX1931" fmla="*/ 3255128 w 3255128"/>
              <a:gd name="connsiteY1931" fmla="*/ 118048 h 1285292"/>
              <a:gd name="connsiteX1932" fmla="*/ 3255128 w 3255128"/>
              <a:gd name="connsiteY1932" fmla="*/ 118081 h 1285292"/>
              <a:gd name="connsiteX1933" fmla="*/ 3255128 w 3255128"/>
              <a:gd name="connsiteY1933" fmla="*/ 118121 h 1285292"/>
              <a:gd name="connsiteX1934" fmla="*/ 3255128 w 3255128"/>
              <a:gd name="connsiteY1934" fmla="*/ 118424 h 1285292"/>
              <a:gd name="connsiteX1935" fmla="*/ 3255128 w 3255128"/>
              <a:gd name="connsiteY1935" fmla="*/ 118520 h 1285292"/>
              <a:gd name="connsiteX1936" fmla="*/ 3255128 w 3255128"/>
              <a:gd name="connsiteY1936" fmla="*/ 118588 h 1285292"/>
              <a:gd name="connsiteX1937" fmla="*/ 3255128 w 3255128"/>
              <a:gd name="connsiteY1937" fmla="*/ 118863 h 1285292"/>
              <a:gd name="connsiteX1938" fmla="*/ 3255128 w 3255128"/>
              <a:gd name="connsiteY1938" fmla="*/ 118959 h 1285292"/>
              <a:gd name="connsiteX1939" fmla="*/ 3255128 w 3255128"/>
              <a:gd name="connsiteY1939" fmla="*/ 119069 h 1285292"/>
              <a:gd name="connsiteX1940" fmla="*/ 3255128 w 3255128"/>
              <a:gd name="connsiteY1940" fmla="*/ 119086 h 1285292"/>
              <a:gd name="connsiteX1941" fmla="*/ 3255128 w 3255128"/>
              <a:gd name="connsiteY1941" fmla="*/ 119140 h 1285292"/>
              <a:gd name="connsiteX1942" fmla="*/ 3255128 w 3255128"/>
              <a:gd name="connsiteY1942" fmla="*/ 119275 h 1285292"/>
              <a:gd name="connsiteX1943" fmla="*/ 3255128 w 3255128"/>
              <a:gd name="connsiteY1943" fmla="*/ 119335 h 1285292"/>
              <a:gd name="connsiteX1944" fmla="*/ 3255128 w 3255128"/>
              <a:gd name="connsiteY1944" fmla="*/ 119398 h 1285292"/>
              <a:gd name="connsiteX1945" fmla="*/ 3255128 w 3255128"/>
              <a:gd name="connsiteY1945" fmla="*/ 119407 h 1285292"/>
              <a:gd name="connsiteX1946" fmla="*/ 3255128 w 3255128"/>
              <a:gd name="connsiteY1946" fmla="*/ 119750 h 1285292"/>
              <a:gd name="connsiteX1947" fmla="*/ 3255128 w 3255128"/>
              <a:gd name="connsiteY1947" fmla="*/ 119783 h 1285292"/>
              <a:gd name="connsiteX1948" fmla="*/ 3255128 w 3255128"/>
              <a:gd name="connsiteY1948" fmla="*/ 119848 h 1285292"/>
              <a:gd name="connsiteX1949" fmla="*/ 3255128 w 3255128"/>
              <a:gd name="connsiteY1949" fmla="*/ 119906 h 1285292"/>
              <a:gd name="connsiteX1950" fmla="*/ 3255128 w 3255128"/>
              <a:gd name="connsiteY1950" fmla="*/ 120126 h 1285292"/>
              <a:gd name="connsiteX1951" fmla="*/ 3255128 w 3255128"/>
              <a:gd name="connsiteY1951" fmla="*/ 120318 h 1285292"/>
              <a:gd name="connsiteX1952" fmla="*/ 3255128 w 3255128"/>
              <a:gd name="connsiteY1952" fmla="*/ 120492 h 1285292"/>
              <a:gd name="connsiteX1953" fmla="*/ 3255128 w 3255128"/>
              <a:gd name="connsiteY1953" fmla="*/ 120694 h 1285292"/>
              <a:gd name="connsiteX1954" fmla="*/ 3255128 w 3255128"/>
              <a:gd name="connsiteY1954" fmla="*/ 120699 h 1285292"/>
              <a:gd name="connsiteX1955" fmla="*/ 3255128 w 3255128"/>
              <a:gd name="connsiteY1955" fmla="*/ 120757 h 1285292"/>
              <a:gd name="connsiteX1956" fmla="*/ 3255128 w 3255128"/>
              <a:gd name="connsiteY1956" fmla="*/ 120832 h 1285292"/>
              <a:gd name="connsiteX1957" fmla="*/ 3255128 w 3255128"/>
              <a:gd name="connsiteY1957" fmla="*/ 120893 h 1285292"/>
              <a:gd name="connsiteX1958" fmla="*/ 3255128 w 3255128"/>
              <a:gd name="connsiteY1958" fmla="*/ 120947 h 1285292"/>
              <a:gd name="connsiteX1959" fmla="*/ 3255128 w 3255128"/>
              <a:gd name="connsiteY1959" fmla="*/ 120967 h 1285292"/>
              <a:gd name="connsiteX1960" fmla="*/ 3255128 w 3255128"/>
              <a:gd name="connsiteY1960" fmla="*/ 121048 h 1285292"/>
              <a:gd name="connsiteX1961" fmla="*/ 3255128 w 3255128"/>
              <a:gd name="connsiteY1961" fmla="*/ 121074 h 1285292"/>
              <a:gd name="connsiteX1962" fmla="*/ 3255128 w 3255128"/>
              <a:gd name="connsiteY1962" fmla="*/ 121406 h 1285292"/>
              <a:gd name="connsiteX1963" fmla="*/ 3255128 w 3255128"/>
              <a:gd name="connsiteY1963" fmla="*/ 121684 h 1285292"/>
              <a:gd name="connsiteX1964" fmla="*/ 3255128 w 3255128"/>
              <a:gd name="connsiteY1964" fmla="*/ 121697 h 1285292"/>
              <a:gd name="connsiteX1965" fmla="*/ 3255128 w 3255128"/>
              <a:gd name="connsiteY1965" fmla="*/ 121731 h 1285292"/>
              <a:gd name="connsiteX1966" fmla="*/ 3255128 w 3255128"/>
              <a:gd name="connsiteY1966" fmla="*/ 121738 h 1285292"/>
              <a:gd name="connsiteX1967" fmla="*/ 3255128 w 3255128"/>
              <a:gd name="connsiteY1967" fmla="*/ 121755 h 1285292"/>
              <a:gd name="connsiteX1968" fmla="*/ 3255128 w 3255128"/>
              <a:gd name="connsiteY1968" fmla="*/ 121844 h 1285292"/>
              <a:gd name="connsiteX1969" fmla="*/ 3255128 w 3255128"/>
              <a:gd name="connsiteY1969" fmla="*/ 121957 h 1285292"/>
              <a:gd name="connsiteX1970" fmla="*/ 3255128 w 3255128"/>
              <a:gd name="connsiteY1970" fmla="*/ 122058 h 1285292"/>
              <a:gd name="connsiteX1971" fmla="*/ 3255128 w 3255128"/>
              <a:gd name="connsiteY1971" fmla="*/ 122103 h 1285292"/>
              <a:gd name="connsiteX1972" fmla="*/ 3255128 w 3255128"/>
              <a:gd name="connsiteY1972" fmla="*/ 122146 h 1285292"/>
              <a:gd name="connsiteX1973" fmla="*/ 3255128 w 3255128"/>
              <a:gd name="connsiteY1973" fmla="*/ 122252 h 1285292"/>
              <a:gd name="connsiteX1974" fmla="*/ 3255128 w 3255128"/>
              <a:gd name="connsiteY1974" fmla="*/ 122265 h 1285292"/>
              <a:gd name="connsiteX1975" fmla="*/ 3255128 w 3255128"/>
              <a:gd name="connsiteY1975" fmla="*/ 122306 h 1285292"/>
              <a:gd name="connsiteX1976" fmla="*/ 3255128 w 3255128"/>
              <a:gd name="connsiteY1976" fmla="*/ 122317 h 1285292"/>
              <a:gd name="connsiteX1977" fmla="*/ 3255128 w 3255128"/>
              <a:gd name="connsiteY1977" fmla="*/ 122371 h 1285292"/>
              <a:gd name="connsiteX1978" fmla="*/ 3255128 w 3255128"/>
              <a:gd name="connsiteY1978" fmla="*/ 122506 h 1285292"/>
              <a:gd name="connsiteX1979" fmla="*/ 3255128 w 3255128"/>
              <a:gd name="connsiteY1979" fmla="*/ 122595 h 1285292"/>
              <a:gd name="connsiteX1980" fmla="*/ 3255128 w 3255128"/>
              <a:gd name="connsiteY1980" fmla="*/ 122608 h 1285292"/>
              <a:gd name="connsiteX1981" fmla="*/ 3255128 w 3255128"/>
              <a:gd name="connsiteY1981" fmla="*/ 122649 h 1285292"/>
              <a:gd name="connsiteX1982" fmla="*/ 3255128 w 3255128"/>
              <a:gd name="connsiteY1982" fmla="*/ 122653 h 1285292"/>
              <a:gd name="connsiteX1983" fmla="*/ 3255128 w 3255128"/>
              <a:gd name="connsiteY1983" fmla="*/ 122666 h 1285292"/>
              <a:gd name="connsiteX1984" fmla="*/ 3255128 w 3255128"/>
              <a:gd name="connsiteY1984" fmla="*/ 122746 h 1285292"/>
              <a:gd name="connsiteX1985" fmla="*/ 3255128 w 3255128"/>
              <a:gd name="connsiteY1985" fmla="*/ 122847 h 1285292"/>
              <a:gd name="connsiteX1986" fmla="*/ 3255128 w 3255128"/>
              <a:gd name="connsiteY1986" fmla="*/ 122868 h 1285292"/>
              <a:gd name="connsiteX1987" fmla="*/ 3255128 w 3255128"/>
              <a:gd name="connsiteY1987" fmla="*/ 123007 h 1285292"/>
              <a:gd name="connsiteX1988" fmla="*/ 3255128 w 3255128"/>
              <a:gd name="connsiteY1988" fmla="*/ 123020 h 1285292"/>
              <a:gd name="connsiteX1989" fmla="*/ 3255128 w 3255128"/>
              <a:gd name="connsiteY1989" fmla="*/ 123056 h 1285292"/>
              <a:gd name="connsiteX1990" fmla="*/ 3255128 w 3255128"/>
              <a:gd name="connsiteY1990" fmla="*/ 123057 h 1285292"/>
              <a:gd name="connsiteX1991" fmla="*/ 3255128 w 3255128"/>
              <a:gd name="connsiteY1991" fmla="*/ 123061 h 1285292"/>
              <a:gd name="connsiteX1992" fmla="*/ 3255128 w 3255128"/>
              <a:gd name="connsiteY1992" fmla="*/ 123204 h 1285292"/>
              <a:gd name="connsiteX1993" fmla="*/ 3255128 w 3255128"/>
              <a:gd name="connsiteY1993" fmla="*/ 123343 h 1285292"/>
              <a:gd name="connsiteX1994" fmla="*/ 3255128 w 3255128"/>
              <a:gd name="connsiteY1994" fmla="*/ 123462 h 1285292"/>
              <a:gd name="connsiteX1995" fmla="*/ 3255128 w 3255128"/>
              <a:gd name="connsiteY1995" fmla="*/ 123564 h 1285292"/>
              <a:gd name="connsiteX1996" fmla="*/ 3255128 w 3255128"/>
              <a:gd name="connsiteY1996" fmla="*/ 123580 h 1285292"/>
              <a:gd name="connsiteX1997" fmla="*/ 3255128 w 3255128"/>
              <a:gd name="connsiteY1997" fmla="*/ 123657 h 1285292"/>
              <a:gd name="connsiteX1998" fmla="*/ 3255128 w 3255128"/>
              <a:gd name="connsiteY1998" fmla="*/ 123865 h 1285292"/>
              <a:gd name="connsiteX1999" fmla="*/ 3255128 w 3255128"/>
              <a:gd name="connsiteY1999" fmla="*/ 123967 h 1285292"/>
              <a:gd name="connsiteX2000" fmla="*/ 3255128 w 3255128"/>
              <a:gd name="connsiteY2000" fmla="*/ 124105 h 1285292"/>
              <a:gd name="connsiteX2001" fmla="*/ 3255128 w 3255128"/>
              <a:gd name="connsiteY2001" fmla="*/ 124111 h 1285292"/>
              <a:gd name="connsiteX2002" fmla="*/ 3255128 w 3255128"/>
              <a:gd name="connsiteY2002" fmla="*/ 124116 h 1285292"/>
              <a:gd name="connsiteX2003" fmla="*/ 3255128 w 3255128"/>
              <a:gd name="connsiteY2003" fmla="*/ 124224 h 1285292"/>
              <a:gd name="connsiteX2004" fmla="*/ 3255128 w 3255128"/>
              <a:gd name="connsiteY2004" fmla="*/ 124254 h 1285292"/>
              <a:gd name="connsiteX2005" fmla="*/ 3255128 w 3255128"/>
              <a:gd name="connsiteY2005" fmla="*/ 124320 h 1285292"/>
              <a:gd name="connsiteX2006" fmla="*/ 3255128 w 3255128"/>
              <a:gd name="connsiteY2006" fmla="*/ 124379 h 1285292"/>
              <a:gd name="connsiteX2007" fmla="*/ 3255128 w 3255128"/>
              <a:gd name="connsiteY2007" fmla="*/ 124383 h 1285292"/>
              <a:gd name="connsiteX2008" fmla="*/ 3255128 w 3255128"/>
              <a:gd name="connsiteY2008" fmla="*/ 124448 h 1285292"/>
              <a:gd name="connsiteX2009" fmla="*/ 3255128 w 3255128"/>
              <a:gd name="connsiteY2009" fmla="*/ 124759 h 1285292"/>
              <a:gd name="connsiteX2010" fmla="*/ 3255128 w 3255128"/>
              <a:gd name="connsiteY2010" fmla="*/ 124806 h 1285292"/>
              <a:gd name="connsiteX2011" fmla="*/ 3255128 w 3255128"/>
              <a:gd name="connsiteY2011" fmla="*/ 124827 h 1285292"/>
              <a:gd name="connsiteX2012" fmla="*/ 3255128 w 3255128"/>
              <a:gd name="connsiteY2012" fmla="*/ 124870 h 1285292"/>
              <a:gd name="connsiteX2013" fmla="*/ 3255128 w 3255128"/>
              <a:gd name="connsiteY2013" fmla="*/ 125016 h 1285292"/>
              <a:gd name="connsiteX2014" fmla="*/ 3255128 w 3255128"/>
              <a:gd name="connsiteY2014" fmla="*/ 125138 h 1285292"/>
              <a:gd name="connsiteX2015" fmla="*/ 3255128 w 3255128"/>
              <a:gd name="connsiteY2015" fmla="*/ 125294 h 1285292"/>
              <a:gd name="connsiteX2016" fmla="*/ 3255128 w 3255128"/>
              <a:gd name="connsiteY2016" fmla="*/ 125670 h 1285292"/>
              <a:gd name="connsiteX2017" fmla="*/ 3255128 w 3255128"/>
              <a:gd name="connsiteY2017" fmla="*/ 125684 h 1285292"/>
              <a:gd name="connsiteX2018" fmla="*/ 3255128 w 3255128"/>
              <a:gd name="connsiteY2018" fmla="*/ 125733 h 1285292"/>
              <a:gd name="connsiteX2019" fmla="*/ 3255128 w 3255128"/>
              <a:gd name="connsiteY2019" fmla="*/ 125768 h 1285292"/>
              <a:gd name="connsiteX2020" fmla="*/ 3255128 w 3255128"/>
              <a:gd name="connsiteY2020" fmla="*/ 125835 h 1285292"/>
              <a:gd name="connsiteX2021" fmla="*/ 3255128 w 3255128"/>
              <a:gd name="connsiteY2021" fmla="*/ 125878 h 1285292"/>
              <a:gd name="connsiteX2022" fmla="*/ 3255128 w 3255128"/>
              <a:gd name="connsiteY2022" fmla="*/ 126024 h 1285292"/>
              <a:gd name="connsiteX2023" fmla="*/ 3255128 w 3255128"/>
              <a:gd name="connsiteY2023" fmla="*/ 126049 h 1285292"/>
              <a:gd name="connsiteX2024" fmla="*/ 3255128 w 3255128"/>
              <a:gd name="connsiteY2024" fmla="*/ 126053 h 1285292"/>
              <a:gd name="connsiteX2025" fmla="*/ 3255128 w 3255128"/>
              <a:gd name="connsiteY2025" fmla="*/ 126103 h 1285292"/>
              <a:gd name="connsiteX2026" fmla="*/ 3255128 w 3255128"/>
              <a:gd name="connsiteY2026" fmla="*/ 126229 h 1285292"/>
              <a:gd name="connsiteX2027" fmla="*/ 3255128 w 3255128"/>
              <a:gd name="connsiteY2027" fmla="*/ 126385 h 1285292"/>
              <a:gd name="connsiteX2028" fmla="*/ 3255128 w 3255128"/>
              <a:gd name="connsiteY2028" fmla="*/ 126557 h 1285292"/>
              <a:gd name="connsiteX2029" fmla="*/ 3255128 w 3255128"/>
              <a:gd name="connsiteY2029" fmla="*/ 126595 h 1285292"/>
              <a:gd name="connsiteX2030" fmla="*/ 3255128 w 3255128"/>
              <a:gd name="connsiteY2030" fmla="*/ 126679 h 1285292"/>
              <a:gd name="connsiteX2031" fmla="*/ 3255128 w 3255128"/>
              <a:gd name="connsiteY2031" fmla="*/ 126789 h 1285292"/>
              <a:gd name="connsiteX2032" fmla="*/ 3255128 w 3255128"/>
              <a:gd name="connsiteY2032" fmla="*/ 126985 h 1285292"/>
              <a:gd name="connsiteX2033" fmla="*/ 3255128 w 3255128"/>
              <a:gd name="connsiteY2033" fmla="*/ 127034 h 1285292"/>
              <a:gd name="connsiteX2034" fmla="*/ 3255128 w 3255128"/>
              <a:gd name="connsiteY2034" fmla="*/ 127194 h 1285292"/>
              <a:gd name="connsiteX2035" fmla="*/ 3255128 w 3255128"/>
              <a:gd name="connsiteY2035" fmla="*/ 127228 h 1285292"/>
              <a:gd name="connsiteX2036" fmla="*/ 3255128 w 3255128"/>
              <a:gd name="connsiteY2036" fmla="*/ 127241 h 1285292"/>
              <a:gd name="connsiteX2037" fmla="*/ 3255128 w 3255128"/>
              <a:gd name="connsiteY2037" fmla="*/ 127282 h 1285292"/>
              <a:gd name="connsiteX2038" fmla="*/ 3255128 w 3255128"/>
              <a:gd name="connsiteY2038" fmla="*/ 127296 h 1285292"/>
              <a:gd name="connsiteX2039" fmla="*/ 3255128 w 3255128"/>
              <a:gd name="connsiteY2039" fmla="*/ 127383 h 1285292"/>
              <a:gd name="connsiteX2040" fmla="*/ 3255128 w 3255128"/>
              <a:gd name="connsiteY2040" fmla="*/ 127677 h 1285292"/>
              <a:gd name="connsiteX2041" fmla="*/ 3255128 w 3255128"/>
              <a:gd name="connsiteY2041" fmla="*/ 127823 h 1285292"/>
              <a:gd name="connsiteX2042" fmla="*/ 3255128 w 3255128"/>
              <a:gd name="connsiteY2042" fmla="*/ 127848 h 1285292"/>
              <a:gd name="connsiteX2043" fmla="*/ 3255128 w 3255128"/>
              <a:gd name="connsiteY2043" fmla="*/ 127896 h 1285292"/>
              <a:gd name="connsiteX2044" fmla="*/ 3255128 w 3255128"/>
              <a:gd name="connsiteY2044" fmla="*/ 127902 h 1285292"/>
              <a:gd name="connsiteX2045" fmla="*/ 3255128 w 3255128"/>
              <a:gd name="connsiteY2045" fmla="*/ 127931 h 1285292"/>
              <a:gd name="connsiteX2046" fmla="*/ 3255128 w 3255128"/>
              <a:gd name="connsiteY2046" fmla="*/ 128032 h 1285292"/>
              <a:gd name="connsiteX2047" fmla="*/ 3255128 w 3255128"/>
              <a:gd name="connsiteY2047" fmla="*/ 128115 h 1285292"/>
              <a:gd name="connsiteX2048" fmla="*/ 3255128 w 3255128"/>
              <a:gd name="connsiteY2048" fmla="*/ 128480 h 1285292"/>
              <a:gd name="connsiteX2049" fmla="*/ 3255128 w 3255128"/>
              <a:gd name="connsiteY2049" fmla="*/ 128491 h 1285292"/>
              <a:gd name="connsiteX2050" fmla="*/ 3255128 w 3255128"/>
              <a:gd name="connsiteY2050" fmla="*/ 128504 h 1285292"/>
              <a:gd name="connsiteX2051" fmla="*/ 3255128 w 3255128"/>
              <a:gd name="connsiteY2051" fmla="*/ 128545 h 1285292"/>
              <a:gd name="connsiteX2052" fmla="*/ 3255128 w 3255128"/>
              <a:gd name="connsiteY2052" fmla="*/ 128588 h 1285292"/>
              <a:gd name="connsiteX2053" fmla="*/ 3255128 w 3255128"/>
              <a:gd name="connsiteY2053" fmla="*/ 128593 h 1285292"/>
              <a:gd name="connsiteX2054" fmla="*/ 3255128 w 3255128"/>
              <a:gd name="connsiteY2054" fmla="*/ 128600 h 1285292"/>
              <a:gd name="connsiteX2055" fmla="*/ 3255128 w 3255128"/>
              <a:gd name="connsiteY2055" fmla="*/ 128722 h 1285292"/>
              <a:gd name="connsiteX2056" fmla="*/ 3255128 w 3255128"/>
              <a:gd name="connsiteY2056" fmla="*/ 128792 h 1285292"/>
              <a:gd name="connsiteX2057" fmla="*/ 3255128 w 3255128"/>
              <a:gd name="connsiteY2057" fmla="*/ 128841 h 1285292"/>
              <a:gd name="connsiteX2058" fmla="*/ 3255128 w 3255128"/>
              <a:gd name="connsiteY2058" fmla="*/ 128941 h 1285292"/>
              <a:gd name="connsiteX2059" fmla="*/ 3255128 w 3255128"/>
              <a:gd name="connsiteY2059" fmla="*/ 128943 h 1285292"/>
              <a:gd name="connsiteX2060" fmla="*/ 3255128 w 3255128"/>
              <a:gd name="connsiteY2060" fmla="*/ 129026 h 1285292"/>
              <a:gd name="connsiteX2061" fmla="*/ 3255128 w 3255128"/>
              <a:gd name="connsiteY2061" fmla="*/ 129081 h 1285292"/>
              <a:gd name="connsiteX2062" fmla="*/ 3255128 w 3255128"/>
              <a:gd name="connsiteY2062" fmla="*/ 129087 h 1285292"/>
              <a:gd name="connsiteX2063" fmla="*/ 3255128 w 3255128"/>
              <a:gd name="connsiteY2063" fmla="*/ 129166 h 1285292"/>
              <a:gd name="connsiteX2064" fmla="*/ 3255128 w 3255128"/>
              <a:gd name="connsiteY2064" fmla="*/ 129182 h 1285292"/>
              <a:gd name="connsiteX2065" fmla="*/ 3255128 w 3255128"/>
              <a:gd name="connsiteY2065" fmla="*/ 129290 h 1285292"/>
              <a:gd name="connsiteX2066" fmla="*/ 3255128 w 3255128"/>
              <a:gd name="connsiteY2066" fmla="*/ 129355 h 1285292"/>
              <a:gd name="connsiteX2067" fmla="*/ 3255128 w 3255128"/>
              <a:gd name="connsiteY2067" fmla="*/ 129402 h 1285292"/>
              <a:gd name="connsiteX2068" fmla="*/ 3255128 w 3255128"/>
              <a:gd name="connsiteY2068" fmla="*/ 129415 h 1285292"/>
              <a:gd name="connsiteX2069" fmla="*/ 3255128 w 3255128"/>
              <a:gd name="connsiteY2069" fmla="*/ 129456 h 1285292"/>
              <a:gd name="connsiteX2070" fmla="*/ 3255128 w 3255128"/>
              <a:gd name="connsiteY2070" fmla="*/ 129465 h 1285292"/>
              <a:gd name="connsiteX2071" fmla="*/ 3255128 w 3255128"/>
              <a:gd name="connsiteY2071" fmla="*/ 129633 h 1285292"/>
              <a:gd name="connsiteX2072" fmla="*/ 3255128 w 3255128"/>
              <a:gd name="connsiteY2072" fmla="*/ 129695 h 1285292"/>
              <a:gd name="connsiteX2073" fmla="*/ 3255128 w 3255128"/>
              <a:gd name="connsiteY2073" fmla="*/ 129703 h 1285292"/>
              <a:gd name="connsiteX2074" fmla="*/ 3255128 w 3255128"/>
              <a:gd name="connsiteY2074" fmla="*/ 129730 h 1285292"/>
              <a:gd name="connsiteX2075" fmla="*/ 3255128 w 3255128"/>
              <a:gd name="connsiteY2075" fmla="*/ 129756 h 1285292"/>
              <a:gd name="connsiteX2076" fmla="*/ 3255128 w 3255128"/>
              <a:gd name="connsiteY2076" fmla="*/ 129810 h 1285292"/>
              <a:gd name="connsiteX2077" fmla="*/ 3255128 w 3255128"/>
              <a:gd name="connsiteY2077" fmla="*/ 129839 h 1285292"/>
              <a:gd name="connsiteX2078" fmla="*/ 3255128 w 3255128"/>
              <a:gd name="connsiteY2078" fmla="*/ 129852 h 1285292"/>
              <a:gd name="connsiteX2079" fmla="*/ 3255128 w 3255128"/>
              <a:gd name="connsiteY2079" fmla="*/ 129863 h 1285292"/>
              <a:gd name="connsiteX2080" fmla="*/ 3255128 w 3255128"/>
              <a:gd name="connsiteY2080" fmla="*/ 129952 h 1285292"/>
              <a:gd name="connsiteX2081" fmla="*/ 3255128 w 3255128"/>
              <a:gd name="connsiteY2081" fmla="*/ 129992 h 1285292"/>
              <a:gd name="connsiteX2082" fmla="*/ 3255128 w 3255128"/>
              <a:gd name="connsiteY2082" fmla="*/ 130092 h 1285292"/>
              <a:gd name="connsiteX2083" fmla="*/ 3255128 w 3255128"/>
              <a:gd name="connsiteY2083" fmla="*/ 130206 h 1285292"/>
              <a:gd name="connsiteX2084" fmla="*/ 3255128 w 3255128"/>
              <a:gd name="connsiteY2084" fmla="*/ 130446 h 1285292"/>
              <a:gd name="connsiteX2085" fmla="*/ 3255128 w 3255128"/>
              <a:gd name="connsiteY2085" fmla="*/ 130572 h 1285292"/>
              <a:gd name="connsiteX2086" fmla="*/ 3255128 w 3255128"/>
              <a:gd name="connsiteY2086" fmla="*/ 130641 h 1285292"/>
              <a:gd name="connsiteX2087" fmla="*/ 3255128 w 3255128"/>
              <a:gd name="connsiteY2087" fmla="*/ 130766 h 1285292"/>
              <a:gd name="connsiteX2088" fmla="*/ 3255128 w 3255128"/>
              <a:gd name="connsiteY2088" fmla="*/ 130774 h 1285292"/>
              <a:gd name="connsiteX2089" fmla="*/ 3255128 w 3255128"/>
              <a:gd name="connsiteY2089" fmla="*/ 130960 h 1285292"/>
              <a:gd name="connsiteX2090" fmla="*/ 3255128 w 3255128"/>
              <a:gd name="connsiteY2090" fmla="*/ 130973 h 1285292"/>
              <a:gd name="connsiteX2091" fmla="*/ 3255128 w 3255128"/>
              <a:gd name="connsiteY2091" fmla="*/ 131003 h 1285292"/>
              <a:gd name="connsiteX2092" fmla="*/ 3255128 w 3255128"/>
              <a:gd name="connsiteY2092" fmla="*/ 131014 h 1285292"/>
              <a:gd name="connsiteX2093" fmla="*/ 3255128 w 3255128"/>
              <a:gd name="connsiteY2093" fmla="*/ 131089 h 1285292"/>
              <a:gd name="connsiteX2094" fmla="*/ 3255128 w 3255128"/>
              <a:gd name="connsiteY2094" fmla="*/ 131115 h 1285292"/>
              <a:gd name="connsiteX2095" fmla="*/ 3255128 w 3255128"/>
              <a:gd name="connsiteY2095" fmla="*/ 131128 h 1285292"/>
              <a:gd name="connsiteX2096" fmla="*/ 3255128 w 3255128"/>
              <a:gd name="connsiteY2096" fmla="*/ 131169 h 1285292"/>
              <a:gd name="connsiteX2097" fmla="*/ 3255128 w 3255128"/>
              <a:gd name="connsiteY2097" fmla="*/ 131205 h 1285292"/>
              <a:gd name="connsiteX2098" fmla="*/ 3255128 w 3255128"/>
              <a:gd name="connsiteY2098" fmla="*/ 131255 h 1285292"/>
              <a:gd name="connsiteX2099" fmla="*/ 3255128 w 3255128"/>
              <a:gd name="connsiteY2099" fmla="*/ 131432 h 1285292"/>
              <a:gd name="connsiteX2100" fmla="*/ 3255128 w 3255128"/>
              <a:gd name="connsiteY2100" fmla="*/ 131451 h 1285292"/>
              <a:gd name="connsiteX2101" fmla="*/ 3255128 w 3255128"/>
              <a:gd name="connsiteY2101" fmla="*/ 131555 h 1285292"/>
              <a:gd name="connsiteX2102" fmla="*/ 3255128 w 3255128"/>
              <a:gd name="connsiteY2102" fmla="*/ 131764 h 1285292"/>
              <a:gd name="connsiteX2103" fmla="*/ 3255128 w 3255128"/>
              <a:gd name="connsiteY2103" fmla="*/ 131766 h 1285292"/>
              <a:gd name="connsiteX2104" fmla="*/ 3255128 w 3255128"/>
              <a:gd name="connsiteY2104" fmla="*/ 131794 h 1285292"/>
              <a:gd name="connsiteX2105" fmla="*/ 3255128 w 3255128"/>
              <a:gd name="connsiteY2105" fmla="*/ 132000 h 1285292"/>
              <a:gd name="connsiteX2106" fmla="*/ 3255128 w 3255128"/>
              <a:gd name="connsiteY2106" fmla="*/ 132013 h 1285292"/>
              <a:gd name="connsiteX2107" fmla="*/ 3255128 w 3255128"/>
              <a:gd name="connsiteY2107" fmla="*/ 132170 h 1285292"/>
              <a:gd name="connsiteX2108" fmla="*/ 3255128 w 3255128"/>
              <a:gd name="connsiteY2108" fmla="*/ 132261 h 1285292"/>
              <a:gd name="connsiteX2109" fmla="*/ 3255128 w 3255128"/>
              <a:gd name="connsiteY2109" fmla="*/ 132332 h 1285292"/>
              <a:gd name="connsiteX2110" fmla="*/ 3255128 w 3255128"/>
              <a:gd name="connsiteY2110" fmla="*/ 132362 h 1285292"/>
              <a:gd name="connsiteX2111" fmla="*/ 3255128 w 3255128"/>
              <a:gd name="connsiteY2111" fmla="*/ 132379 h 1285292"/>
              <a:gd name="connsiteX2112" fmla="*/ 3255128 w 3255128"/>
              <a:gd name="connsiteY2112" fmla="*/ 132573 h 1285292"/>
              <a:gd name="connsiteX2113" fmla="*/ 3255128 w 3255128"/>
              <a:gd name="connsiteY2113" fmla="*/ 132675 h 1285292"/>
              <a:gd name="connsiteX2114" fmla="*/ 3255128 w 3255128"/>
              <a:gd name="connsiteY2114" fmla="*/ 132759 h 1285292"/>
              <a:gd name="connsiteX2115" fmla="*/ 3255128 w 3255128"/>
              <a:gd name="connsiteY2115" fmla="*/ 132802 h 1285292"/>
              <a:gd name="connsiteX2116" fmla="*/ 3255128 w 3255128"/>
              <a:gd name="connsiteY2116" fmla="*/ 132813 h 1285292"/>
              <a:gd name="connsiteX2117" fmla="*/ 3255128 w 3255128"/>
              <a:gd name="connsiteY2117" fmla="*/ 132819 h 1285292"/>
              <a:gd name="connsiteX2118" fmla="*/ 3255128 w 3255128"/>
              <a:gd name="connsiteY2118" fmla="*/ 132914 h 1285292"/>
              <a:gd name="connsiteX2119" fmla="*/ 3255128 w 3255128"/>
              <a:gd name="connsiteY2119" fmla="*/ 133087 h 1285292"/>
              <a:gd name="connsiteX2120" fmla="*/ 3255128 w 3255128"/>
              <a:gd name="connsiteY2120" fmla="*/ 133125 h 1285292"/>
              <a:gd name="connsiteX2121" fmla="*/ 3255128 w 3255128"/>
              <a:gd name="connsiteY2121" fmla="*/ 133524 h 1285292"/>
              <a:gd name="connsiteX2122" fmla="*/ 3255128 w 3255128"/>
              <a:gd name="connsiteY2122" fmla="*/ 133680 h 1285292"/>
              <a:gd name="connsiteX2123" fmla="*/ 3255128 w 3255128"/>
              <a:gd name="connsiteY2123" fmla="*/ 133724 h 1285292"/>
              <a:gd name="connsiteX2124" fmla="*/ 3255128 w 3255128"/>
              <a:gd name="connsiteY2124" fmla="*/ 133884 h 1285292"/>
              <a:gd name="connsiteX2125" fmla="*/ 3255128 w 3255128"/>
              <a:gd name="connsiteY2125" fmla="*/ 134161 h 1285292"/>
              <a:gd name="connsiteX2126" fmla="*/ 3255128 w 3255128"/>
              <a:gd name="connsiteY2126" fmla="*/ 134178 h 1285292"/>
              <a:gd name="connsiteX2127" fmla="*/ 3255128 w 3255128"/>
              <a:gd name="connsiteY2127" fmla="*/ 134266 h 1285292"/>
              <a:gd name="connsiteX2128" fmla="*/ 3255128 w 3255128"/>
              <a:gd name="connsiteY2128" fmla="*/ 134815 h 1285292"/>
              <a:gd name="connsiteX2129" fmla="*/ 3255128 w 3255128"/>
              <a:gd name="connsiteY2129" fmla="*/ 134839 h 1285292"/>
              <a:gd name="connsiteX2130" fmla="*/ 3255128 w 3255128"/>
              <a:gd name="connsiteY2130" fmla="*/ 134886 h 1285292"/>
              <a:gd name="connsiteX2131" fmla="*/ 3255128 w 3255128"/>
              <a:gd name="connsiteY2131" fmla="*/ 134928 h 1285292"/>
              <a:gd name="connsiteX2132" fmla="*/ 3255128 w 3255128"/>
              <a:gd name="connsiteY2132" fmla="*/ 134937 h 1285292"/>
              <a:gd name="connsiteX2133" fmla="*/ 3255128 w 3255128"/>
              <a:gd name="connsiteY2133" fmla="*/ 135471 h 1285292"/>
              <a:gd name="connsiteX2134" fmla="*/ 3255128 w 3255128"/>
              <a:gd name="connsiteY2134" fmla="*/ 135529 h 1285292"/>
              <a:gd name="connsiteX2135" fmla="*/ 3255128 w 3255128"/>
              <a:gd name="connsiteY2135" fmla="*/ 135577 h 1285292"/>
              <a:gd name="connsiteX2136" fmla="*/ 3255128 w 3255128"/>
              <a:gd name="connsiteY2136" fmla="*/ 135690 h 1285292"/>
              <a:gd name="connsiteX2137" fmla="*/ 3255128 w 3255128"/>
              <a:gd name="connsiteY2137" fmla="*/ 135750 h 1285292"/>
              <a:gd name="connsiteX2138" fmla="*/ 3255128 w 3255128"/>
              <a:gd name="connsiteY2138" fmla="*/ 135902 h 1285292"/>
              <a:gd name="connsiteX2139" fmla="*/ 3255128 w 3255128"/>
              <a:gd name="connsiteY2139" fmla="*/ 135915 h 1285292"/>
              <a:gd name="connsiteX2140" fmla="*/ 3255128 w 3255128"/>
              <a:gd name="connsiteY2140" fmla="*/ 135958 h 1285292"/>
              <a:gd name="connsiteX2141" fmla="*/ 3255128 w 3255128"/>
              <a:gd name="connsiteY2141" fmla="*/ 136039 h 1285292"/>
              <a:gd name="connsiteX2142" fmla="*/ 3255128 w 3255128"/>
              <a:gd name="connsiteY2142" fmla="*/ 136065 h 1285292"/>
              <a:gd name="connsiteX2143" fmla="*/ 3255128 w 3255128"/>
              <a:gd name="connsiteY2143" fmla="*/ 136091 h 1285292"/>
              <a:gd name="connsiteX2144" fmla="*/ 3255128 w 3255128"/>
              <a:gd name="connsiteY2144" fmla="*/ 136104 h 1285292"/>
              <a:gd name="connsiteX2145" fmla="*/ 3255128 w 3255128"/>
              <a:gd name="connsiteY2145" fmla="*/ 136145 h 1285292"/>
              <a:gd name="connsiteX2146" fmla="*/ 3255128 w 3255128"/>
              <a:gd name="connsiteY2146" fmla="*/ 136382 h 1285292"/>
              <a:gd name="connsiteX2147" fmla="*/ 3255128 w 3255128"/>
              <a:gd name="connsiteY2147" fmla="*/ 136427 h 1285292"/>
              <a:gd name="connsiteX2148" fmla="*/ 3255128 w 3255128"/>
              <a:gd name="connsiteY2148" fmla="*/ 136440 h 1285292"/>
              <a:gd name="connsiteX2149" fmla="*/ 3255128 w 3255128"/>
              <a:gd name="connsiteY2149" fmla="*/ 136601 h 1285292"/>
              <a:gd name="connsiteX2150" fmla="*/ 3255128 w 3255128"/>
              <a:gd name="connsiteY2150" fmla="*/ 136794 h 1285292"/>
              <a:gd name="connsiteX2151" fmla="*/ 3255128 w 3255128"/>
              <a:gd name="connsiteY2151" fmla="*/ 136830 h 1285292"/>
              <a:gd name="connsiteX2152" fmla="*/ 3255128 w 3255128"/>
              <a:gd name="connsiteY2152" fmla="*/ 136869 h 1285292"/>
              <a:gd name="connsiteX2153" fmla="*/ 3255128 w 3255128"/>
              <a:gd name="connsiteY2153" fmla="*/ 136936 h 1285292"/>
              <a:gd name="connsiteX2154" fmla="*/ 3255128 w 3255128"/>
              <a:gd name="connsiteY2154" fmla="*/ 136976 h 1285292"/>
              <a:gd name="connsiteX2155" fmla="*/ 3255128 w 3255128"/>
              <a:gd name="connsiteY2155" fmla="*/ 137049 h 1285292"/>
              <a:gd name="connsiteX2156" fmla="*/ 3255128 w 3255128"/>
              <a:gd name="connsiteY2156" fmla="*/ 137195 h 1285292"/>
              <a:gd name="connsiteX2157" fmla="*/ 3255128 w 3255128"/>
              <a:gd name="connsiteY2157" fmla="*/ 137274 h 1285292"/>
              <a:gd name="connsiteX2158" fmla="*/ 3255128 w 3255128"/>
              <a:gd name="connsiteY2158" fmla="*/ 137308 h 1285292"/>
              <a:gd name="connsiteX2159" fmla="*/ 3255128 w 3255128"/>
              <a:gd name="connsiteY2159" fmla="*/ 137338 h 1285292"/>
              <a:gd name="connsiteX2160" fmla="*/ 3255128 w 3255128"/>
              <a:gd name="connsiteY2160" fmla="*/ 137392 h 1285292"/>
              <a:gd name="connsiteX2161" fmla="*/ 3255128 w 3255128"/>
              <a:gd name="connsiteY2161" fmla="*/ 137463 h 1285292"/>
              <a:gd name="connsiteX2162" fmla="*/ 3255128 w 3255128"/>
              <a:gd name="connsiteY2162" fmla="*/ 137640 h 1285292"/>
              <a:gd name="connsiteX2163" fmla="*/ 3255128 w 3255128"/>
              <a:gd name="connsiteY2163" fmla="*/ 137695 h 1285292"/>
              <a:gd name="connsiteX2164" fmla="*/ 3255128 w 3255128"/>
              <a:gd name="connsiteY2164" fmla="*/ 137741 h 1285292"/>
              <a:gd name="connsiteX2165" fmla="*/ 3255128 w 3255128"/>
              <a:gd name="connsiteY2165" fmla="*/ 137838 h 1285292"/>
              <a:gd name="connsiteX2166" fmla="*/ 3255128 w 3255128"/>
              <a:gd name="connsiteY2166" fmla="*/ 137890 h 1285292"/>
              <a:gd name="connsiteX2167" fmla="*/ 3255128 w 3255128"/>
              <a:gd name="connsiteY2167" fmla="*/ 137960 h 1285292"/>
              <a:gd name="connsiteX2168" fmla="*/ 3255128 w 3255128"/>
              <a:gd name="connsiteY2168" fmla="*/ 137998 h 1285292"/>
              <a:gd name="connsiteX2169" fmla="*/ 3255128 w 3255128"/>
              <a:gd name="connsiteY2169" fmla="*/ 138052 h 1285292"/>
              <a:gd name="connsiteX2170" fmla="*/ 3255128 w 3255128"/>
              <a:gd name="connsiteY2170" fmla="*/ 138101 h 1285292"/>
              <a:gd name="connsiteX2171" fmla="*/ 3255128 w 3255128"/>
              <a:gd name="connsiteY2171" fmla="*/ 138153 h 1285292"/>
              <a:gd name="connsiteX2172" fmla="*/ 3255128 w 3255128"/>
              <a:gd name="connsiteY2172" fmla="*/ 138181 h 1285292"/>
              <a:gd name="connsiteX2173" fmla="*/ 3255128 w 3255128"/>
              <a:gd name="connsiteY2173" fmla="*/ 138195 h 1285292"/>
              <a:gd name="connsiteX2174" fmla="*/ 3255128 w 3255128"/>
              <a:gd name="connsiteY2174" fmla="*/ 138239 h 1285292"/>
              <a:gd name="connsiteX2175" fmla="*/ 3255128 w 3255128"/>
              <a:gd name="connsiteY2175" fmla="*/ 138547 h 1285292"/>
              <a:gd name="connsiteX2176" fmla="*/ 3255128 w 3255128"/>
              <a:gd name="connsiteY2176" fmla="*/ 138571 h 1285292"/>
              <a:gd name="connsiteX2177" fmla="*/ 3255128 w 3255128"/>
              <a:gd name="connsiteY2177" fmla="*/ 138601 h 1285292"/>
              <a:gd name="connsiteX2178" fmla="*/ 3255128 w 3255128"/>
              <a:gd name="connsiteY2178" fmla="*/ 138660 h 1285292"/>
              <a:gd name="connsiteX2179" fmla="*/ 3255128 w 3255128"/>
              <a:gd name="connsiteY2179" fmla="*/ 138749 h 1285292"/>
              <a:gd name="connsiteX2180" fmla="*/ 3255128 w 3255128"/>
              <a:gd name="connsiteY2180" fmla="*/ 138912 h 1285292"/>
              <a:gd name="connsiteX2181" fmla="*/ 3255128 w 3255128"/>
              <a:gd name="connsiteY2181" fmla="*/ 138963 h 1285292"/>
              <a:gd name="connsiteX2182" fmla="*/ 3255128 w 3255128"/>
              <a:gd name="connsiteY2182" fmla="*/ 139106 h 1285292"/>
              <a:gd name="connsiteX2183" fmla="*/ 3255128 w 3255128"/>
              <a:gd name="connsiteY2183" fmla="*/ 139137 h 1285292"/>
              <a:gd name="connsiteX2184" fmla="*/ 3255128 w 3255128"/>
              <a:gd name="connsiteY2184" fmla="*/ 139154 h 1285292"/>
              <a:gd name="connsiteX2185" fmla="*/ 3255128 w 3255128"/>
              <a:gd name="connsiteY2185" fmla="*/ 139245 h 1285292"/>
              <a:gd name="connsiteX2186" fmla="*/ 3255128 w 3255128"/>
              <a:gd name="connsiteY2186" fmla="*/ 139482 h 1285292"/>
              <a:gd name="connsiteX2187" fmla="*/ 3255128 w 3255128"/>
              <a:gd name="connsiteY2187" fmla="*/ 139540 h 1285292"/>
              <a:gd name="connsiteX2188" fmla="*/ 3255128 w 3255128"/>
              <a:gd name="connsiteY2188" fmla="*/ 139545 h 1285292"/>
              <a:gd name="connsiteX2189" fmla="*/ 3255128 w 3255128"/>
              <a:gd name="connsiteY2189" fmla="*/ 139797 h 1285292"/>
              <a:gd name="connsiteX2190" fmla="*/ 3255128 w 3255128"/>
              <a:gd name="connsiteY2190" fmla="*/ 139823 h 1285292"/>
              <a:gd name="connsiteX2191" fmla="*/ 3255128 w 3255128"/>
              <a:gd name="connsiteY2191" fmla="*/ 139836 h 1285292"/>
              <a:gd name="connsiteX2192" fmla="*/ 3255128 w 3255128"/>
              <a:gd name="connsiteY2192" fmla="*/ 139874 h 1285292"/>
              <a:gd name="connsiteX2193" fmla="*/ 3255128 w 3255128"/>
              <a:gd name="connsiteY2193" fmla="*/ 139877 h 1285292"/>
              <a:gd name="connsiteX2194" fmla="*/ 3255128 w 3255128"/>
              <a:gd name="connsiteY2194" fmla="*/ 140159 h 1285292"/>
              <a:gd name="connsiteX2195" fmla="*/ 3255128 w 3255128"/>
              <a:gd name="connsiteY2195" fmla="*/ 140708 h 1285292"/>
              <a:gd name="connsiteX2196" fmla="*/ 3255128 w 3255128"/>
              <a:gd name="connsiteY2196" fmla="*/ 140846 h 1285292"/>
              <a:gd name="connsiteX2197" fmla="*/ 3255128 w 3255128"/>
              <a:gd name="connsiteY2197" fmla="*/ 140868 h 1285292"/>
              <a:gd name="connsiteX2198" fmla="*/ 3255128 w 3255128"/>
              <a:gd name="connsiteY2198" fmla="*/ 140927 h 1285292"/>
              <a:gd name="connsiteX2199" fmla="*/ 3255128 w 3255128"/>
              <a:gd name="connsiteY2199" fmla="*/ 141015 h 1285292"/>
              <a:gd name="connsiteX2200" fmla="*/ 3255128 w 3255128"/>
              <a:gd name="connsiteY2200" fmla="*/ 141040 h 1285292"/>
              <a:gd name="connsiteX2201" fmla="*/ 3255128 w 3255128"/>
              <a:gd name="connsiteY2201" fmla="*/ 141070 h 1285292"/>
              <a:gd name="connsiteX2202" fmla="*/ 3255128 w 3255128"/>
              <a:gd name="connsiteY2202" fmla="*/ 141094 h 1285292"/>
              <a:gd name="connsiteX2203" fmla="*/ 3255128 w 3255128"/>
              <a:gd name="connsiteY2203" fmla="*/ 141124 h 1285292"/>
              <a:gd name="connsiteX2204" fmla="*/ 3255128 w 3255128"/>
              <a:gd name="connsiteY2204" fmla="*/ 141195 h 1285292"/>
              <a:gd name="connsiteX2205" fmla="*/ 3255128 w 3255128"/>
              <a:gd name="connsiteY2205" fmla="*/ 141622 h 1285292"/>
              <a:gd name="connsiteX2206" fmla="*/ 3255128 w 3255128"/>
              <a:gd name="connsiteY2206" fmla="*/ 141635 h 1285292"/>
              <a:gd name="connsiteX2207" fmla="*/ 3255128 w 3255128"/>
              <a:gd name="connsiteY2207" fmla="*/ 141639 h 1285292"/>
              <a:gd name="connsiteX2208" fmla="*/ 3255128 w 3255128"/>
              <a:gd name="connsiteY2208" fmla="*/ 141806 h 1285292"/>
              <a:gd name="connsiteX2209" fmla="*/ 3255128 w 3255128"/>
              <a:gd name="connsiteY2209" fmla="*/ 141833 h 1285292"/>
              <a:gd name="connsiteX2210" fmla="*/ 3255128 w 3255128"/>
              <a:gd name="connsiteY2210" fmla="*/ 141912 h 1285292"/>
              <a:gd name="connsiteX2211" fmla="*/ 3255128 w 3255128"/>
              <a:gd name="connsiteY2211" fmla="*/ 142025 h 1285292"/>
              <a:gd name="connsiteX2212" fmla="*/ 3255128 w 3255128"/>
              <a:gd name="connsiteY2212" fmla="*/ 142250 h 1285292"/>
              <a:gd name="connsiteX2213" fmla="*/ 3255128 w 3255128"/>
              <a:gd name="connsiteY2213" fmla="*/ 142278 h 1285292"/>
              <a:gd name="connsiteX2214" fmla="*/ 3255128 w 3255128"/>
              <a:gd name="connsiteY2214" fmla="*/ 142374 h 1285292"/>
              <a:gd name="connsiteX2215" fmla="*/ 3255128 w 3255128"/>
              <a:gd name="connsiteY2215" fmla="*/ 142653 h 1285292"/>
              <a:gd name="connsiteX2216" fmla="*/ 3255128 w 3255128"/>
              <a:gd name="connsiteY2216" fmla="*/ 142717 h 1285292"/>
              <a:gd name="connsiteX2217" fmla="*/ 3255128 w 3255128"/>
              <a:gd name="connsiteY2217" fmla="*/ 142814 h 1285292"/>
              <a:gd name="connsiteX2218" fmla="*/ 3255128 w 3255128"/>
              <a:gd name="connsiteY2218" fmla="*/ 142869 h 1285292"/>
              <a:gd name="connsiteX2219" fmla="*/ 3255128 w 3255128"/>
              <a:gd name="connsiteY2219" fmla="*/ 142886 h 1285292"/>
              <a:gd name="connsiteX2220" fmla="*/ 3255128 w 3255128"/>
              <a:gd name="connsiteY2220" fmla="*/ 142887 h 1285292"/>
              <a:gd name="connsiteX2221" fmla="*/ 3255128 w 3255128"/>
              <a:gd name="connsiteY2221" fmla="*/ 142893 h 1285292"/>
              <a:gd name="connsiteX2222" fmla="*/ 3255128 w 3255128"/>
              <a:gd name="connsiteY2222" fmla="*/ 142899 h 1285292"/>
              <a:gd name="connsiteX2223" fmla="*/ 3255128 w 3255128"/>
              <a:gd name="connsiteY2223" fmla="*/ 142936 h 1285292"/>
              <a:gd name="connsiteX2224" fmla="*/ 3255128 w 3255128"/>
              <a:gd name="connsiteY2224" fmla="*/ 142940 h 1285292"/>
              <a:gd name="connsiteX2225" fmla="*/ 3255128 w 3255128"/>
              <a:gd name="connsiteY2225" fmla="*/ 142994 h 1285292"/>
              <a:gd name="connsiteX2226" fmla="*/ 3255128 w 3255128"/>
              <a:gd name="connsiteY2226" fmla="*/ 143129 h 1285292"/>
              <a:gd name="connsiteX2227" fmla="*/ 3255128 w 3255128"/>
              <a:gd name="connsiteY2227" fmla="*/ 143189 h 1285292"/>
              <a:gd name="connsiteX2228" fmla="*/ 3255128 w 3255128"/>
              <a:gd name="connsiteY2228" fmla="*/ 143579 h 1285292"/>
              <a:gd name="connsiteX2229" fmla="*/ 3255128 w 3255128"/>
              <a:gd name="connsiteY2229" fmla="*/ 143637 h 1285292"/>
              <a:gd name="connsiteX2230" fmla="*/ 3255128 w 3255128"/>
              <a:gd name="connsiteY2230" fmla="*/ 143685 h 1285292"/>
              <a:gd name="connsiteX2231" fmla="*/ 3255128 w 3255128"/>
              <a:gd name="connsiteY2231" fmla="*/ 143725 h 1285292"/>
              <a:gd name="connsiteX2232" fmla="*/ 3255128 w 3255128"/>
              <a:gd name="connsiteY2232" fmla="*/ 143804 h 1285292"/>
              <a:gd name="connsiteX2233" fmla="*/ 3255128 w 3255128"/>
              <a:gd name="connsiteY2233" fmla="*/ 143980 h 1285292"/>
              <a:gd name="connsiteX2234" fmla="*/ 3255128 w 3255128"/>
              <a:gd name="connsiteY2234" fmla="*/ 144173 h 1285292"/>
              <a:gd name="connsiteX2235" fmla="*/ 3255128 w 3255128"/>
              <a:gd name="connsiteY2235" fmla="*/ 144199 h 1285292"/>
              <a:gd name="connsiteX2236" fmla="*/ 3255128 w 3255128"/>
              <a:gd name="connsiteY2236" fmla="*/ 144258 h 1285292"/>
              <a:gd name="connsiteX2237" fmla="*/ 3255128 w 3255128"/>
              <a:gd name="connsiteY2237" fmla="*/ 144447 h 1285292"/>
              <a:gd name="connsiteX2238" fmla="*/ 3255128 w 3255128"/>
              <a:gd name="connsiteY2238" fmla="*/ 144516 h 1285292"/>
              <a:gd name="connsiteX2239" fmla="*/ 3255128 w 3255128"/>
              <a:gd name="connsiteY2239" fmla="*/ 144548 h 1285292"/>
              <a:gd name="connsiteX2240" fmla="*/ 3255128 w 3255128"/>
              <a:gd name="connsiteY2240" fmla="*/ 144624 h 1285292"/>
              <a:gd name="connsiteX2241" fmla="*/ 3255128 w 3255128"/>
              <a:gd name="connsiteY2241" fmla="*/ 144747 h 1285292"/>
              <a:gd name="connsiteX2242" fmla="*/ 3255128 w 3255128"/>
              <a:gd name="connsiteY2242" fmla="*/ 144801 h 1285292"/>
              <a:gd name="connsiteX2243" fmla="*/ 3255128 w 3255128"/>
              <a:gd name="connsiteY2243" fmla="*/ 144850 h 1285292"/>
              <a:gd name="connsiteX2244" fmla="*/ 3255128 w 3255128"/>
              <a:gd name="connsiteY2244" fmla="*/ 144902 h 1285292"/>
              <a:gd name="connsiteX2245" fmla="*/ 3255128 w 3255128"/>
              <a:gd name="connsiteY2245" fmla="*/ 144988 h 1285292"/>
              <a:gd name="connsiteX2246" fmla="*/ 3255128 w 3255128"/>
              <a:gd name="connsiteY2246" fmla="*/ 145017 h 1285292"/>
              <a:gd name="connsiteX2247" fmla="*/ 3255128 w 3255128"/>
              <a:gd name="connsiteY2247" fmla="*/ 145084 h 1285292"/>
              <a:gd name="connsiteX2248" fmla="*/ 3255128 w 3255128"/>
              <a:gd name="connsiteY2248" fmla="*/ 145538 h 1285292"/>
              <a:gd name="connsiteX2249" fmla="*/ 3255128 w 3255128"/>
              <a:gd name="connsiteY2249" fmla="*/ 145563 h 1285292"/>
              <a:gd name="connsiteX2250" fmla="*/ 3255128 w 3255128"/>
              <a:gd name="connsiteY2250" fmla="*/ 145644 h 1285292"/>
              <a:gd name="connsiteX2251" fmla="*/ 3255128 w 3255128"/>
              <a:gd name="connsiteY2251" fmla="*/ 145712 h 1285292"/>
              <a:gd name="connsiteX2252" fmla="*/ 3255128 w 3255128"/>
              <a:gd name="connsiteY2252" fmla="*/ 145757 h 1285292"/>
              <a:gd name="connsiteX2253" fmla="*/ 3255128 w 3255128"/>
              <a:gd name="connsiteY2253" fmla="*/ 145903 h 1285292"/>
              <a:gd name="connsiteX2254" fmla="*/ 3255128 w 3255128"/>
              <a:gd name="connsiteY2254" fmla="*/ 145982 h 1285292"/>
              <a:gd name="connsiteX2255" fmla="*/ 3255128 w 3255128"/>
              <a:gd name="connsiteY2255" fmla="*/ 145994 h 1285292"/>
              <a:gd name="connsiteX2256" fmla="*/ 3255128 w 3255128"/>
              <a:gd name="connsiteY2256" fmla="*/ 146106 h 1285292"/>
              <a:gd name="connsiteX2257" fmla="*/ 3255128 w 3255128"/>
              <a:gd name="connsiteY2257" fmla="*/ 146160 h 1285292"/>
              <a:gd name="connsiteX2258" fmla="*/ 3255128 w 3255128"/>
              <a:gd name="connsiteY2258" fmla="*/ 146171 h 1285292"/>
              <a:gd name="connsiteX2259" fmla="*/ 3255128 w 3255128"/>
              <a:gd name="connsiteY2259" fmla="*/ 146209 h 1285292"/>
              <a:gd name="connsiteX2260" fmla="*/ 3255128 w 3255128"/>
              <a:gd name="connsiteY2260" fmla="*/ 146347 h 1285292"/>
              <a:gd name="connsiteX2261" fmla="*/ 3255128 w 3255128"/>
              <a:gd name="connsiteY2261" fmla="*/ 146449 h 1285292"/>
              <a:gd name="connsiteX2262" fmla="*/ 3255128 w 3255128"/>
              <a:gd name="connsiteY2262" fmla="*/ 146474 h 1285292"/>
              <a:gd name="connsiteX2263" fmla="*/ 3255128 w 3255128"/>
              <a:gd name="connsiteY2263" fmla="*/ 146503 h 1285292"/>
              <a:gd name="connsiteX2264" fmla="*/ 3255128 w 3255128"/>
              <a:gd name="connsiteY2264" fmla="*/ 146546 h 1285292"/>
              <a:gd name="connsiteX2265" fmla="*/ 3255128 w 3255128"/>
              <a:gd name="connsiteY2265" fmla="*/ 146668 h 1285292"/>
              <a:gd name="connsiteX2266" fmla="*/ 3255128 w 3255128"/>
              <a:gd name="connsiteY2266" fmla="*/ 146785 h 1285292"/>
              <a:gd name="connsiteX2267" fmla="*/ 3255128 w 3255128"/>
              <a:gd name="connsiteY2267" fmla="*/ 146858 h 1285292"/>
              <a:gd name="connsiteX2268" fmla="*/ 3255128 w 3255128"/>
              <a:gd name="connsiteY2268" fmla="*/ 146861 h 1285292"/>
              <a:gd name="connsiteX2269" fmla="*/ 3255128 w 3255128"/>
              <a:gd name="connsiteY2269" fmla="*/ 147071 h 1285292"/>
              <a:gd name="connsiteX2270" fmla="*/ 3255128 w 3255128"/>
              <a:gd name="connsiteY2270" fmla="*/ 147262 h 1285292"/>
              <a:gd name="connsiteX2271" fmla="*/ 3255128 w 3255128"/>
              <a:gd name="connsiteY2271" fmla="*/ 147353 h 1285292"/>
              <a:gd name="connsiteX2272" fmla="*/ 3255128 w 3255128"/>
              <a:gd name="connsiteY2272" fmla="*/ 147457 h 1285292"/>
              <a:gd name="connsiteX2273" fmla="*/ 3255128 w 3255128"/>
              <a:gd name="connsiteY2273" fmla="*/ 147617 h 1285292"/>
              <a:gd name="connsiteX2274" fmla="*/ 3255128 w 3255128"/>
              <a:gd name="connsiteY2274" fmla="*/ 147696 h 1285292"/>
              <a:gd name="connsiteX2275" fmla="*/ 3255128 w 3255128"/>
              <a:gd name="connsiteY2275" fmla="*/ 147905 h 1285292"/>
              <a:gd name="connsiteX2276" fmla="*/ 3255128 w 3255128"/>
              <a:gd name="connsiteY2276" fmla="*/ 147970 h 1285292"/>
              <a:gd name="connsiteX2277" fmla="*/ 3255128 w 3255128"/>
              <a:gd name="connsiteY2277" fmla="*/ 148078 h 1285292"/>
              <a:gd name="connsiteX2278" fmla="*/ 3255128 w 3255128"/>
              <a:gd name="connsiteY2278" fmla="*/ 148108 h 1285292"/>
              <a:gd name="connsiteX2279" fmla="*/ 3255128 w 3255128"/>
              <a:gd name="connsiteY2279" fmla="*/ 148248 h 1285292"/>
              <a:gd name="connsiteX2280" fmla="*/ 3255128 w 3255128"/>
              <a:gd name="connsiteY2280" fmla="*/ 148388 h 1285292"/>
              <a:gd name="connsiteX2281" fmla="*/ 3255128 w 3255128"/>
              <a:gd name="connsiteY2281" fmla="*/ 148515 h 1285292"/>
              <a:gd name="connsiteX2282" fmla="*/ 3255128 w 3255128"/>
              <a:gd name="connsiteY2282" fmla="*/ 148582 h 1285292"/>
              <a:gd name="connsiteX2283" fmla="*/ 3255128 w 3255128"/>
              <a:gd name="connsiteY2283" fmla="*/ 148613 h 1285292"/>
              <a:gd name="connsiteX2284" fmla="*/ 3255128 w 3255128"/>
              <a:gd name="connsiteY2284" fmla="*/ 148627 h 1285292"/>
              <a:gd name="connsiteX2285" fmla="*/ 3255128 w 3255128"/>
              <a:gd name="connsiteY2285" fmla="*/ 148661 h 1285292"/>
              <a:gd name="connsiteX2286" fmla="*/ 3255128 w 3255128"/>
              <a:gd name="connsiteY2286" fmla="*/ 148671 h 1285292"/>
              <a:gd name="connsiteX2287" fmla="*/ 3255128 w 3255128"/>
              <a:gd name="connsiteY2287" fmla="*/ 148740 h 1285292"/>
              <a:gd name="connsiteX2288" fmla="*/ 3255128 w 3255128"/>
              <a:gd name="connsiteY2288" fmla="*/ 148816 h 1285292"/>
              <a:gd name="connsiteX2289" fmla="*/ 3255128 w 3255128"/>
              <a:gd name="connsiteY2289" fmla="*/ 148976 h 1285292"/>
              <a:gd name="connsiteX2290" fmla="*/ 3255128 w 3255128"/>
              <a:gd name="connsiteY2290" fmla="*/ 149234 h 1285292"/>
              <a:gd name="connsiteX2291" fmla="*/ 3255128 w 3255128"/>
              <a:gd name="connsiteY2291" fmla="*/ 149426 h 1285292"/>
              <a:gd name="connsiteX2292" fmla="*/ 3255128 w 3255128"/>
              <a:gd name="connsiteY2292" fmla="*/ 149524 h 1285292"/>
              <a:gd name="connsiteX2293" fmla="*/ 3255128 w 3255128"/>
              <a:gd name="connsiteY2293" fmla="*/ 149582 h 1285292"/>
              <a:gd name="connsiteX2294" fmla="*/ 3255128 w 3255128"/>
              <a:gd name="connsiteY2294" fmla="*/ 149635 h 1285292"/>
              <a:gd name="connsiteX2295" fmla="*/ 3255128 w 3255128"/>
              <a:gd name="connsiteY2295" fmla="*/ 149689 h 1285292"/>
              <a:gd name="connsiteX2296" fmla="*/ 3255128 w 3255128"/>
              <a:gd name="connsiteY2296" fmla="*/ 149732 h 1285292"/>
              <a:gd name="connsiteX2297" fmla="*/ 3255128 w 3255128"/>
              <a:gd name="connsiteY2297" fmla="*/ 149747 h 1285292"/>
              <a:gd name="connsiteX2298" fmla="*/ 3255128 w 3255128"/>
              <a:gd name="connsiteY2298" fmla="*/ 149877 h 1285292"/>
              <a:gd name="connsiteX2299" fmla="*/ 3255128 w 3255128"/>
              <a:gd name="connsiteY2299" fmla="*/ 149878 h 1285292"/>
              <a:gd name="connsiteX2300" fmla="*/ 3255128 w 3255128"/>
              <a:gd name="connsiteY2300" fmla="*/ 149903 h 1285292"/>
              <a:gd name="connsiteX2301" fmla="*/ 3255128 w 3255128"/>
              <a:gd name="connsiteY2301" fmla="*/ 149941 h 1285292"/>
              <a:gd name="connsiteX2302" fmla="*/ 3255128 w 3255128"/>
              <a:gd name="connsiteY2302" fmla="*/ 149957 h 1285292"/>
              <a:gd name="connsiteX2303" fmla="*/ 3255128 w 3255128"/>
              <a:gd name="connsiteY2303" fmla="*/ 150020 h 1285292"/>
              <a:gd name="connsiteX2304" fmla="*/ 3255128 w 3255128"/>
              <a:gd name="connsiteY2304" fmla="*/ 150239 h 1285292"/>
              <a:gd name="connsiteX2305" fmla="*/ 3255128 w 3255128"/>
              <a:gd name="connsiteY2305" fmla="*/ 150643 h 1285292"/>
              <a:gd name="connsiteX2306" fmla="*/ 3255128 w 3255128"/>
              <a:gd name="connsiteY2306" fmla="*/ 150788 h 1285292"/>
              <a:gd name="connsiteX2307" fmla="*/ 3255128 w 3255128"/>
              <a:gd name="connsiteY2307" fmla="*/ 150994 h 1285292"/>
              <a:gd name="connsiteX2308" fmla="*/ 3255128 w 3255128"/>
              <a:gd name="connsiteY2308" fmla="*/ 151007 h 1285292"/>
              <a:gd name="connsiteX2309" fmla="*/ 3255128 w 3255128"/>
              <a:gd name="connsiteY2309" fmla="*/ 151048 h 1285292"/>
              <a:gd name="connsiteX2310" fmla="*/ 3255128 w 3255128"/>
              <a:gd name="connsiteY2310" fmla="*/ 151082 h 1285292"/>
              <a:gd name="connsiteX2311" fmla="*/ 3255128 w 3255128"/>
              <a:gd name="connsiteY2311" fmla="*/ 151136 h 1285292"/>
              <a:gd name="connsiteX2312" fmla="*/ 3255128 w 3255128"/>
              <a:gd name="connsiteY2312" fmla="*/ 151150 h 1285292"/>
              <a:gd name="connsiteX2313" fmla="*/ 3255128 w 3255128"/>
              <a:gd name="connsiteY2313" fmla="*/ 151237 h 1285292"/>
              <a:gd name="connsiteX2314" fmla="*/ 3255128 w 3255128"/>
              <a:gd name="connsiteY2314" fmla="*/ 151323 h 1285292"/>
              <a:gd name="connsiteX2315" fmla="*/ 3255128 w 3255128"/>
              <a:gd name="connsiteY2315" fmla="*/ 151373 h 1285292"/>
              <a:gd name="connsiteX2316" fmla="*/ 3255128 w 3255128"/>
              <a:gd name="connsiteY2316" fmla="*/ 151431 h 1285292"/>
              <a:gd name="connsiteX2317" fmla="*/ 3255128 w 3255128"/>
              <a:gd name="connsiteY2317" fmla="*/ 151496 h 1285292"/>
              <a:gd name="connsiteX2318" fmla="*/ 3255128 w 3255128"/>
              <a:gd name="connsiteY2318" fmla="*/ 151702 h 1285292"/>
              <a:gd name="connsiteX2319" fmla="*/ 3255128 w 3255128"/>
              <a:gd name="connsiteY2319" fmla="*/ 151785 h 1285292"/>
              <a:gd name="connsiteX2320" fmla="*/ 3255128 w 3255128"/>
              <a:gd name="connsiteY2320" fmla="*/ 151834 h 1285292"/>
              <a:gd name="connsiteX2321" fmla="*/ 3255128 w 3255128"/>
              <a:gd name="connsiteY2321" fmla="*/ 151913 h 1285292"/>
              <a:gd name="connsiteX2322" fmla="*/ 3255128 w 3255128"/>
              <a:gd name="connsiteY2322" fmla="*/ 151969 h 1285292"/>
              <a:gd name="connsiteX2323" fmla="*/ 3255128 w 3255128"/>
              <a:gd name="connsiteY2323" fmla="*/ 152047 h 1285292"/>
              <a:gd name="connsiteX2324" fmla="*/ 3255128 w 3255128"/>
              <a:gd name="connsiteY2324" fmla="*/ 152329 h 1285292"/>
              <a:gd name="connsiteX2325" fmla="*/ 3255128 w 3255128"/>
              <a:gd name="connsiteY2325" fmla="*/ 152345 h 1285292"/>
              <a:gd name="connsiteX2326" fmla="*/ 3255128 w 3255128"/>
              <a:gd name="connsiteY2326" fmla="*/ 152393 h 1285292"/>
              <a:gd name="connsiteX2327" fmla="*/ 3255128 w 3255128"/>
              <a:gd name="connsiteY2327" fmla="*/ 152442 h 1285292"/>
              <a:gd name="connsiteX2328" fmla="*/ 3255128 w 3255128"/>
              <a:gd name="connsiteY2328" fmla="*/ 152696 h 1285292"/>
              <a:gd name="connsiteX2329" fmla="*/ 3255128 w 3255128"/>
              <a:gd name="connsiteY2329" fmla="*/ 152732 h 1285292"/>
              <a:gd name="connsiteX2330" fmla="*/ 3255128 w 3255128"/>
              <a:gd name="connsiteY2330" fmla="*/ 152855 h 1285292"/>
              <a:gd name="connsiteX2331" fmla="*/ 3255128 w 3255128"/>
              <a:gd name="connsiteY2331" fmla="*/ 152880 h 1285292"/>
              <a:gd name="connsiteX2332" fmla="*/ 3255128 w 3255128"/>
              <a:gd name="connsiteY2332" fmla="*/ 152881 h 1285292"/>
              <a:gd name="connsiteX2333" fmla="*/ 3255128 w 3255128"/>
              <a:gd name="connsiteY2333" fmla="*/ 152949 h 1285292"/>
              <a:gd name="connsiteX2334" fmla="*/ 3255128 w 3255128"/>
              <a:gd name="connsiteY2334" fmla="*/ 152966 h 1285292"/>
              <a:gd name="connsiteX2335" fmla="*/ 3255128 w 3255128"/>
              <a:gd name="connsiteY2335" fmla="*/ 153144 h 1285292"/>
              <a:gd name="connsiteX2336" fmla="*/ 3255128 w 3255128"/>
              <a:gd name="connsiteY2336" fmla="*/ 153193 h 1285292"/>
              <a:gd name="connsiteX2337" fmla="*/ 3255128 w 3255128"/>
              <a:gd name="connsiteY2337" fmla="*/ 153256 h 1285292"/>
              <a:gd name="connsiteX2338" fmla="*/ 3255128 w 3255128"/>
              <a:gd name="connsiteY2338" fmla="*/ 153310 h 1285292"/>
              <a:gd name="connsiteX2339" fmla="*/ 3255128 w 3255128"/>
              <a:gd name="connsiteY2339" fmla="*/ 153319 h 1285292"/>
              <a:gd name="connsiteX2340" fmla="*/ 3255128 w 3255128"/>
              <a:gd name="connsiteY2340" fmla="*/ 153487 h 1285292"/>
              <a:gd name="connsiteX2341" fmla="*/ 3255128 w 3255128"/>
              <a:gd name="connsiteY2341" fmla="*/ 153592 h 1285292"/>
              <a:gd name="connsiteX2342" fmla="*/ 3255128 w 3255128"/>
              <a:gd name="connsiteY2342" fmla="*/ 153610 h 1285292"/>
              <a:gd name="connsiteX2343" fmla="*/ 3255128 w 3255128"/>
              <a:gd name="connsiteY2343" fmla="*/ 153752 h 1285292"/>
              <a:gd name="connsiteX2344" fmla="*/ 3255128 w 3255128"/>
              <a:gd name="connsiteY2344" fmla="*/ 153792 h 1285292"/>
              <a:gd name="connsiteX2345" fmla="*/ 3255128 w 3255128"/>
              <a:gd name="connsiteY2345" fmla="*/ 153952 h 1285292"/>
              <a:gd name="connsiteX2346" fmla="*/ 3255128 w 3255128"/>
              <a:gd name="connsiteY2346" fmla="*/ 154055 h 1285292"/>
              <a:gd name="connsiteX2347" fmla="*/ 3255128 w 3255128"/>
              <a:gd name="connsiteY2347" fmla="*/ 154503 h 1285292"/>
              <a:gd name="connsiteX2348" fmla="*/ 3255128 w 3255128"/>
              <a:gd name="connsiteY2348" fmla="*/ 154679 h 1285292"/>
              <a:gd name="connsiteX2349" fmla="*/ 3255128 w 3255128"/>
              <a:gd name="connsiteY2349" fmla="*/ 154723 h 1285292"/>
              <a:gd name="connsiteX2350" fmla="*/ 3255128 w 3255128"/>
              <a:gd name="connsiteY2350" fmla="*/ 154814 h 1285292"/>
              <a:gd name="connsiteX2351" fmla="*/ 3255128 w 3255128"/>
              <a:gd name="connsiteY2351" fmla="*/ 154827 h 1285292"/>
              <a:gd name="connsiteX2352" fmla="*/ 3255128 w 3255128"/>
              <a:gd name="connsiteY2352" fmla="*/ 154857 h 1285292"/>
              <a:gd name="connsiteX2353" fmla="*/ 3255128 w 3255128"/>
              <a:gd name="connsiteY2353" fmla="*/ 154868 h 1285292"/>
              <a:gd name="connsiteX2354" fmla="*/ 3255128 w 3255128"/>
              <a:gd name="connsiteY2354" fmla="*/ 154917 h 1285292"/>
              <a:gd name="connsiteX2355" fmla="*/ 3255128 w 3255128"/>
              <a:gd name="connsiteY2355" fmla="*/ 154969 h 1285292"/>
              <a:gd name="connsiteX2356" fmla="*/ 3255128 w 3255128"/>
              <a:gd name="connsiteY2356" fmla="*/ 155055 h 1285292"/>
              <a:gd name="connsiteX2357" fmla="*/ 3255128 w 3255128"/>
              <a:gd name="connsiteY2357" fmla="*/ 155372 h 1285292"/>
              <a:gd name="connsiteX2358" fmla="*/ 3255128 w 3255128"/>
              <a:gd name="connsiteY2358" fmla="*/ 155566 h 1285292"/>
              <a:gd name="connsiteX2359" fmla="*/ 3255128 w 3255128"/>
              <a:gd name="connsiteY2359" fmla="*/ 155618 h 1285292"/>
              <a:gd name="connsiteX2360" fmla="*/ 3255128 w 3255128"/>
              <a:gd name="connsiteY2360" fmla="*/ 155724 h 1285292"/>
              <a:gd name="connsiteX2361" fmla="*/ 3255128 w 3255128"/>
              <a:gd name="connsiteY2361" fmla="*/ 155779 h 1285292"/>
              <a:gd name="connsiteX2362" fmla="*/ 3255128 w 3255128"/>
              <a:gd name="connsiteY2362" fmla="*/ 155837 h 1285292"/>
              <a:gd name="connsiteX2363" fmla="*/ 3255128 w 3255128"/>
              <a:gd name="connsiteY2363" fmla="*/ 155970 h 1285292"/>
              <a:gd name="connsiteX2364" fmla="*/ 3255128 w 3255128"/>
              <a:gd name="connsiteY2364" fmla="*/ 155983 h 1285292"/>
              <a:gd name="connsiteX2365" fmla="*/ 3255128 w 3255128"/>
              <a:gd name="connsiteY2365" fmla="*/ 156024 h 1285292"/>
              <a:gd name="connsiteX2366" fmla="*/ 3255128 w 3255128"/>
              <a:gd name="connsiteY2366" fmla="*/ 156061 h 1285292"/>
              <a:gd name="connsiteX2367" fmla="*/ 3255128 w 3255128"/>
              <a:gd name="connsiteY2367" fmla="*/ 156186 h 1285292"/>
              <a:gd name="connsiteX2368" fmla="*/ 3255128 w 3255128"/>
              <a:gd name="connsiteY2368" fmla="*/ 156216 h 1285292"/>
              <a:gd name="connsiteX2369" fmla="*/ 3255128 w 3255128"/>
              <a:gd name="connsiteY2369" fmla="*/ 156427 h 1285292"/>
              <a:gd name="connsiteX2370" fmla="*/ 3255128 w 3255128"/>
              <a:gd name="connsiteY2370" fmla="*/ 156529 h 1285292"/>
              <a:gd name="connsiteX2371" fmla="*/ 3255128 w 3255128"/>
              <a:gd name="connsiteY2371" fmla="*/ 156613 h 1285292"/>
              <a:gd name="connsiteX2372" fmla="*/ 3255128 w 3255128"/>
              <a:gd name="connsiteY2372" fmla="*/ 156626 h 1285292"/>
              <a:gd name="connsiteX2373" fmla="*/ 3255128 w 3255128"/>
              <a:gd name="connsiteY2373" fmla="*/ 156667 h 1285292"/>
              <a:gd name="connsiteX2374" fmla="*/ 3255128 w 3255128"/>
              <a:gd name="connsiteY2374" fmla="*/ 156673 h 1285292"/>
              <a:gd name="connsiteX2375" fmla="*/ 3255128 w 3255128"/>
              <a:gd name="connsiteY2375" fmla="*/ 156731 h 1285292"/>
              <a:gd name="connsiteX2376" fmla="*/ 3255128 w 3255128"/>
              <a:gd name="connsiteY2376" fmla="*/ 156748 h 1285292"/>
              <a:gd name="connsiteX2377" fmla="*/ 3255128 w 3255128"/>
              <a:gd name="connsiteY2377" fmla="*/ 156925 h 1285292"/>
              <a:gd name="connsiteX2378" fmla="*/ 3255128 w 3255128"/>
              <a:gd name="connsiteY2378" fmla="*/ 156941 h 1285292"/>
              <a:gd name="connsiteX2379" fmla="*/ 3255128 w 3255128"/>
              <a:gd name="connsiteY2379" fmla="*/ 157342 h 1285292"/>
              <a:gd name="connsiteX2380" fmla="*/ 3255128 w 3255128"/>
              <a:gd name="connsiteY2380" fmla="*/ 157490 h 1285292"/>
              <a:gd name="connsiteX2381" fmla="*/ 3255128 w 3255128"/>
              <a:gd name="connsiteY2381" fmla="*/ 157524 h 1285292"/>
              <a:gd name="connsiteX2382" fmla="*/ 3255128 w 3255128"/>
              <a:gd name="connsiteY2382" fmla="*/ 157537 h 1285292"/>
              <a:gd name="connsiteX2383" fmla="*/ 3255128 w 3255128"/>
              <a:gd name="connsiteY2383" fmla="*/ 157578 h 1285292"/>
              <a:gd name="connsiteX2384" fmla="*/ 3255128 w 3255128"/>
              <a:gd name="connsiteY2384" fmla="*/ 157684 h 1285292"/>
              <a:gd name="connsiteX2385" fmla="*/ 3255128 w 3255128"/>
              <a:gd name="connsiteY2385" fmla="*/ 157708 h 1285292"/>
              <a:gd name="connsiteX2386" fmla="*/ 3255128 w 3255128"/>
              <a:gd name="connsiteY2386" fmla="*/ 157831 h 1285292"/>
              <a:gd name="connsiteX2387" fmla="*/ 3255128 w 3255128"/>
              <a:gd name="connsiteY2387" fmla="*/ 157931 h 1285292"/>
              <a:gd name="connsiteX2388" fmla="*/ 3255128 w 3255128"/>
              <a:gd name="connsiteY2388" fmla="*/ 157985 h 1285292"/>
              <a:gd name="connsiteX2389" fmla="*/ 3255128 w 3255128"/>
              <a:gd name="connsiteY2389" fmla="*/ 158032 h 1285292"/>
              <a:gd name="connsiteX2390" fmla="*/ 3255128 w 3255128"/>
              <a:gd name="connsiteY2390" fmla="*/ 158120 h 1285292"/>
              <a:gd name="connsiteX2391" fmla="*/ 3255128 w 3255128"/>
              <a:gd name="connsiteY2391" fmla="*/ 158180 h 1285292"/>
              <a:gd name="connsiteX2392" fmla="*/ 3255128 w 3255128"/>
              <a:gd name="connsiteY2392" fmla="*/ 158328 h 1285292"/>
              <a:gd name="connsiteX2393" fmla="*/ 3255128 w 3255128"/>
              <a:gd name="connsiteY2393" fmla="*/ 158455 h 1285292"/>
              <a:gd name="connsiteX2394" fmla="*/ 3255128 w 3255128"/>
              <a:gd name="connsiteY2394" fmla="*/ 158480 h 1285292"/>
              <a:gd name="connsiteX2395" fmla="*/ 3255128 w 3255128"/>
              <a:gd name="connsiteY2395" fmla="*/ 158649 h 1285292"/>
              <a:gd name="connsiteX2396" fmla="*/ 3255128 w 3255128"/>
              <a:gd name="connsiteY2396" fmla="*/ 158662 h 1285292"/>
              <a:gd name="connsiteX2397" fmla="*/ 3255128 w 3255128"/>
              <a:gd name="connsiteY2397" fmla="*/ 158728 h 1285292"/>
              <a:gd name="connsiteX2398" fmla="*/ 3255128 w 3255128"/>
              <a:gd name="connsiteY2398" fmla="*/ 158791 h 1285292"/>
              <a:gd name="connsiteX2399" fmla="*/ 3255128 w 3255128"/>
              <a:gd name="connsiteY2399" fmla="*/ 158842 h 1285292"/>
              <a:gd name="connsiteX2400" fmla="*/ 3255128 w 3255128"/>
              <a:gd name="connsiteY2400" fmla="*/ 158896 h 1285292"/>
              <a:gd name="connsiteX2401" fmla="*/ 3255128 w 3255128"/>
              <a:gd name="connsiteY2401" fmla="*/ 158971 h 1285292"/>
              <a:gd name="connsiteX2402" fmla="*/ 3255128 w 3255128"/>
              <a:gd name="connsiteY2402" fmla="*/ 159031 h 1285292"/>
              <a:gd name="connsiteX2403" fmla="*/ 3255128 w 3255128"/>
              <a:gd name="connsiteY2403" fmla="*/ 159539 h 1285292"/>
              <a:gd name="connsiteX2404" fmla="*/ 3255128 w 3255128"/>
              <a:gd name="connsiteY2404" fmla="*/ 159702 h 1285292"/>
              <a:gd name="connsiteX2405" fmla="*/ 3255128 w 3255128"/>
              <a:gd name="connsiteY2405" fmla="*/ 159715 h 1285292"/>
              <a:gd name="connsiteX2406" fmla="*/ 3255128 w 3255128"/>
              <a:gd name="connsiteY2406" fmla="*/ 159756 h 1285292"/>
              <a:gd name="connsiteX2407" fmla="*/ 3255128 w 3255128"/>
              <a:gd name="connsiteY2407" fmla="*/ 159839 h 1285292"/>
              <a:gd name="connsiteX2408" fmla="*/ 3255128 w 3255128"/>
              <a:gd name="connsiteY2408" fmla="*/ 159882 h 1285292"/>
              <a:gd name="connsiteX2409" fmla="*/ 3255128 w 3255128"/>
              <a:gd name="connsiteY2409" fmla="*/ 159893 h 1285292"/>
              <a:gd name="connsiteX2410" fmla="*/ 3255128 w 3255128"/>
              <a:gd name="connsiteY2410" fmla="*/ 159942 h 1285292"/>
              <a:gd name="connsiteX2411" fmla="*/ 3255128 w 3255128"/>
              <a:gd name="connsiteY2411" fmla="*/ 159945 h 1285292"/>
              <a:gd name="connsiteX2412" fmla="*/ 3255128 w 3255128"/>
              <a:gd name="connsiteY2412" fmla="*/ 160021 h 1285292"/>
              <a:gd name="connsiteX2413" fmla="*/ 3255128 w 3255128"/>
              <a:gd name="connsiteY2413" fmla="*/ 160236 h 1285292"/>
              <a:gd name="connsiteX2414" fmla="*/ 3255128 w 3255128"/>
              <a:gd name="connsiteY2414" fmla="*/ 160294 h 1285292"/>
              <a:gd name="connsiteX2415" fmla="*/ 3255128 w 3255128"/>
              <a:gd name="connsiteY2415" fmla="*/ 160598 h 1285292"/>
              <a:gd name="connsiteX2416" fmla="*/ 3255128 w 3255128"/>
              <a:gd name="connsiteY2416" fmla="*/ 160804 h 1285292"/>
              <a:gd name="connsiteX2417" fmla="*/ 3255128 w 3255128"/>
              <a:gd name="connsiteY2417" fmla="*/ 161003 h 1285292"/>
              <a:gd name="connsiteX2418" fmla="*/ 3255128 w 3255128"/>
              <a:gd name="connsiteY2418" fmla="*/ 161074 h 1285292"/>
              <a:gd name="connsiteX2419" fmla="*/ 3255128 w 3255128"/>
              <a:gd name="connsiteY2419" fmla="*/ 161162 h 1285292"/>
              <a:gd name="connsiteX2420" fmla="*/ 3255128 w 3255128"/>
              <a:gd name="connsiteY2420" fmla="*/ 161192 h 1285292"/>
              <a:gd name="connsiteX2421" fmla="*/ 3255128 w 3255128"/>
              <a:gd name="connsiteY2421" fmla="*/ 161440 h 1285292"/>
              <a:gd name="connsiteX2422" fmla="*/ 3255128 w 3255128"/>
              <a:gd name="connsiteY2422" fmla="*/ 161563 h 1285292"/>
              <a:gd name="connsiteX2423" fmla="*/ 3255128 w 3255128"/>
              <a:gd name="connsiteY2423" fmla="*/ 161595 h 1285292"/>
              <a:gd name="connsiteX2424" fmla="*/ 3255128 w 3255128"/>
              <a:gd name="connsiteY2424" fmla="*/ 161707 h 1285292"/>
              <a:gd name="connsiteX2425" fmla="*/ 3255128 w 3255128"/>
              <a:gd name="connsiteY2425" fmla="*/ 161852 h 1285292"/>
              <a:gd name="connsiteX2426" fmla="*/ 3255128 w 3255128"/>
              <a:gd name="connsiteY2426" fmla="*/ 161901 h 1285292"/>
              <a:gd name="connsiteX2427" fmla="*/ 3255128 w 3255128"/>
              <a:gd name="connsiteY2427" fmla="*/ 162401 h 1285292"/>
              <a:gd name="connsiteX2428" fmla="*/ 3255128 w 3255128"/>
              <a:gd name="connsiteY2428" fmla="*/ 162425 h 1285292"/>
              <a:gd name="connsiteX2429" fmla="*/ 3255128 w 3255128"/>
              <a:gd name="connsiteY2429" fmla="*/ 162460 h 1285292"/>
              <a:gd name="connsiteX2430" fmla="*/ 3255128 w 3255128"/>
              <a:gd name="connsiteY2430" fmla="*/ 162473 h 1285292"/>
              <a:gd name="connsiteX2431" fmla="*/ 3255128 w 3255128"/>
              <a:gd name="connsiteY2431" fmla="*/ 162514 h 1285292"/>
              <a:gd name="connsiteX2432" fmla="*/ 3255128 w 3255128"/>
              <a:gd name="connsiteY2432" fmla="*/ 162763 h 1285292"/>
              <a:gd name="connsiteX2433" fmla="*/ 3255128 w 3255128"/>
              <a:gd name="connsiteY2433" fmla="*/ 162961 h 1285292"/>
              <a:gd name="connsiteX2434" fmla="*/ 3255128 w 3255128"/>
              <a:gd name="connsiteY2434" fmla="*/ 163008 h 1285292"/>
              <a:gd name="connsiteX2435" fmla="*/ 3255128 w 3255128"/>
              <a:gd name="connsiteY2435" fmla="*/ 163336 h 1285292"/>
              <a:gd name="connsiteX2436" fmla="*/ 3255128 w 3255128"/>
              <a:gd name="connsiteY2436" fmla="*/ 163480 h 1285292"/>
              <a:gd name="connsiteX2437" fmla="*/ 3255128 w 3255128"/>
              <a:gd name="connsiteY2437" fmla="*/ 163651 h 1285292"/>
              <a:gd name="connsiteX2438" fmla="*/ 3255128 w 3255128"/>
              <a:gd name="connsiteY2438" fmla="*/ 163674 h 1285292"/>
              <a:gd name="connsiteX2439" fmla="*/ 3255128 w 3255128"/>
              <a:gd name="connsiteY2439" fmla="*/ 163677 h 1285292"/>
              <a:gd name="connsiteX2440" fmla="*/ 3255128 w 3255128"/>
              <a:gd name="connsiteY2440" fmla="*/ 163690 h 1285292"/>
              <a:gd name="connsiteX2441" fmla="*/ 3255128 w 3255128"/>
              <a:gd name="connsiteY2441" fmla="*/ 163832 h 1285292"/>
              <a:gd name="connsiteX2442" fmla="*/ 3255128 w 3255128"/>
              <a:gd name="connsiteY2442" fmla="*/ 163872 h 1285292"/>
              <a:gd name="connsiteX2443" fmla="*/ 3255128 w 3255128"/>
              <a:gd name="connsiteY2443" fmla="*/ 164515 h 1285292"/>
              <a:gd name="connsiteX2444" fmla="*/ 3255128 w 3255128"/>
              <a:gd name="connsiteY2444" fmla="*/ 164562 h 1285292"/>
              <a:gd name="connsiteX2445" fmla="*/ 3255128 w 3255128"/>
              <a:gd name="connsiteY2445" fmla="*/ 164680 h 1285292"/>
              <a:gd name="connsiteX2446" fmla="*/ 3255128 w 3255128"/>
              <a:gd name="connsiteY2446" fmla="*/ 164781 h 1285292"/>
              <a:gd name="connsiteX2447" fmla="*/ 3255128 w 3255128"/>
              <a:gd name="connsiteY2447" fmla="*/ 164815 h 1285292"/>
              <a:gd name="connsiteX2448" fmla="*/ 3255128 w 3255128"/>
              <a:gd name="connsiteY2448" fmla="*/ 164869 h 1285292"/>
              <a:gd name="connsiteX2449" fmla="*/ 3255128 w 3255128"/>
              <a:gd name="connsiteY2449" fmla="*/ 164894 h 1285292"/>
              <a:gd name="connsiteX2450" fmla="*/ 3255128 w 3255128"/>
              <a:gd name="connsiteY2450" fmla="*/ 164924 h 1285292"/>
              <a:gd name="connsiteX2451" fmla="*/ 3255128 w 3255128"/>
              <a:gd name="connsiteY2451" fmla="*/ 164948 h 1285292"/>
              <a:gd name="connsiteX2452" fmla="*/ 3255128 w 3255128"/>
              <a:gd name="connsiteY2452" fmla="*/ 164997 h 1285292"/>
              <a:gd name="connsiteX2453" fmla="*/ 3255128 w 3255128"/>
              <a:gd name="connsiteY2453" fmla="*/ 165049 h 1285292"/>
              <a:gd name="connsiteX2454" fmla="*/ 3255128 w 3255128"/>
              <a:gd name="connsiteY2454" fmla="*/ 165135 h 1285292"/>
              <a:gd name="connsiteX2455" fmla="*/ 3255128 w 3255128"/>
              <a:gd name="connsiteY2455" fmla="*/ 165439 h 1285292"/>
              <a:gd name="connsiteX2456" fmla="*/ 3255128 w 3255128"/>
              <a:gd name="connsiteY2456" fmla="*/ 165591 h 1285292"/>
              <a:gd name="connsiteX2457" fmla="*/ 3255128 w 3255128"/>
              <a:gd name="connsiteY2457" fmla="*/ 165633 h 1285292"/>
              <a:gd name="connsiteX2458" fmla="*/ 3255128 w 3255128"/>
              <a:gd name="connsiteY2458" fmla="*/ 165634 h 1285292"/>
              <a:gd name="connsiteX2459" fmla="*/ 3255128 w 3255128"/>
              <a:gd name="connsiteY2459" fmla="*/ 165646 h 1285292"/>
              <a:gd name="connsiteX2460" fmla="*/ 3255128 w 3255128"/>
              <a:gd name="connsiteY2460" fmla="*/ 165687 h 1285292"/>
              <a:gd name="connsiteX2461" fmla="*/ 3255128 w 3255128"/>
              <a:gd name="connsiteY2461" fmla="*/ 165780 h 1285292"/>
              <a:gd name="connsiteX2462" fmla="*/ 3255128 w 3255128"/>
              <a:gd name="connsiteY2462" fmla="*/ 165859 h 1285292"/>
              <a:gd name="connsiteX2463" fmla="*/ 3255128 w 3255128"/>
              <a:gd name="connsiteY2463" fmla="*/ 166039 h 1285292"/>
              <a:gd name="connsiteX2464" fmla="*/ 3255128 w 3255128"/>
              <a:gd name="connsiteY2464" fmla="*/ 166050 h 1285292"/>
              <a:gd name="connsiteX2465" fmla="*/ 3255128 w 3255128"/>
              <a:gd name="connsiteY2465" fmla="*/ 166141 h 1285292"/>
              <a:gd name="connsiteX2466" fmla="*/ 3255128 w 3255128"/>
              <a:gd name="connsiteY2466" fmla="*/ 166228 h 1285292"/>
              <a:gd name="connsiteX2467" fmla="*/ 3255128 w 3255128"/>
              <a:gd name="connsiteY2467" fmla="*/ 166382 h 1285292"/>
              <a:gd name="connsiteX2468" fmla="*/ 3255128 w 3255128"/>
              <a:gd name="connsiteY2468" fmla="*/ 166571 h 1285292"/>
              <a:gd name="connsiteX2469" fmla="*/ 3255128 w 3255128"/>
              <a:gd name="connsiteY2469" fmla="*/ 166588 h 1285292"/>
              <a:gd name="connsiteX2470" fmla="*/ 3255128 w 3255128"/>
              <a:gd name="connsiteY2470" fmla="*/ 166693 h 1285292"/>
              <a:gd name="connsiteX2471" fmla="*/ 3255128 w 3255128"/>
              <a:gd name="connsiteY2471" fmla="*/ 166723 h 1285292"/>
              <a:gd name="connsiteX2472" fmla="*/ 3255128 w 3255128"/>
              <a:gd name="connsiteY2472" fmla="*/ 166740 h 1285292"/>
              <a:gd name="connsiteX2473" fmla="*/ 3255128 w 3255128"/>
              <a:gd name="connsiteY2473" fmla="*/ 166950 h 1285292"/>
              <a:gd name="connsiteX2474" fmla="*/ 3255128 w 3255128"/>
              <a:gd name="connsiteY2474" fmla="*/ 167005 h 1285292"/>
              <a:gd name="connsiteX2475" fmla="*/ 3255128 w 3255128"/>
              <a:gd name="connsiteY2475" fmla="*/ 167043 h 1285292"/>
              <a:gd name="connsiteX2476" fmla="*/ 3255128 w 3255128"/>
              <a:gd name="connsiteY2476" fmla="*/ 167139 h 1285292"/>
              <a:gd name="connsiteX2477" fmla="*/ 3255128 w 3255128"/>
              <a:gd name="connsiteY2477" fmla="*/ 167604 h 1285292"/>
              <a:gd name="connsiteX2478" fmla="*/ 3255128 w 3255128"/>
              <a:gd name="connsiteY2478" fmla="*/ 167764 h 1285292"/>
              <a:gd name="connsiteX2479" fmla="*/ 3255128 w 3255128"/>
              <a:gd name="connsiteY2479" fmla="*/ 167871 h 1285292"/>
              <a:gd name="connsiteX2480" fmla="*/ 3255128 w 3255128"/>
              <a:gd name="connsiteY2480" fmla="*/ 167987 h 1285292"/>
              <a:gd name="connsiteX2481" fmla="*/ 3255128 w 3255128"/>
              <a:gd name="connsiteY2481" fmla="*/ 168247 h 1285292"/>
              <a:gd name="connsiteX2482" fmla="*/ 3255128 w 3255128"/>
              <a:gd name="connsiteY2482" fmla="*/ 168310 h 1285292"/>
              <a:gd name="connsiteX2483" fmla="*/ 3255128 w 3255128"/>
              <a:gd name="connsiteY2483" fmla="*/ 168402 h 1285292"/>
              <a:gd name="connsiteX2484" fmla="*/ 3255128 w 3255128"/>
              <a:gd name="connsiteY2484" fmla="*/ 168456 h 1285292"/>
              <a:gd name="connsiteX2485" fmla="*/ 3255128 w 3255128"/>
              <a:gd name="connsiteY2485" fmla="*/ 168535 h 1285292"/>
              <a:gd name="connsiteX2486" fmla="*/ 3255128 w 3255128"/>
              <a:gd name="connsiteY2486" fmla="*/ 168547 h 1285292"/>
              <a:gd name="connsiteX2487" fmla="*/ 3255128 w 3255128"/>
              <a:gd name="connsiteY2487" fmla="*/ 168601 h 1285292"/>
              <a:gd name="connsiteX2488" fmla="*/ 3255128 w 3255128"/>
              <a:gd name="connsiteY2488" fmla="*/ 168650 h 1285292"/>
              <a:gd name="connsiteX2489" fmla="*/ 3255128 w 3255128"/>
              <a:gd name="connsiteY2489" fmla="*/ 168729 h 1285292"/>
              <a:gd name="connsiteX2490" fmla="*/ 3255128 w 3255128"/>
              <a:gd name="connsiteY2490" fmla="*/ 168808 h 1285292"/>
              <a:gd name="connsiteX2491" fmla="*/ 3255128 w 3255128"/>
              <a:gd name="connsiteY2491" fmla="*/ 169221 h 1285292"/>
              <a:gd name="connsiteX2492" fmla="*/ 3255128 w 3255128"/>
              <a:gd name="connsiteY2492" fmla="*/ 169498 h 1285292"/>
              <a:gd name="connsiteX2493" fmla="*/ 3255128 w 3255128"/>
              <a:gd name="connsiteY2493" fmla="*/ 169512 h 1285292"/>
              <a:gd name="connsiteX2494" fmla="*/ 3255128 w 3255128"/>
              <a:gd name="connsiteY2494" fmla="*/ 169611 h 1285292"/>
              <a:gd name="connsiteX2495" fmla="*/ 3255128 w 3255128"/>
              <a:gd name="connsiteY2495" fmla="*/ 169757 h 1285292"/>
              <a:gd name="connsiteX2496" fmla="*/ 3255128 w 3255128"/>
              <a:gd name="connsiteY2496" fmla="*/ 169782 h 1285292"/>
              <a:gd name="connsiteX2497" fmla="*/ 3255128 w 3255128"/>
              <a:gd name="connsiteY2497" fmla="*/ 169815 h 1285292"/>
              <a:gd name="connsiteX2498" fmla="*/ 3255128 w 3255128"/>
              <a:gd name="connsiteY2498" fmla="*/ 169836 h 1285292"/>
              <a:gd name="connsiteX2499" fmla="*/ 3255128 w 3255128"/>
              <a:gd name="connsiteY2499" fmla="*/ 169858 h 1285292"/>
              <a:gd name="connsiteX2500" fmla="*/ 3255128 w 3255128"/>
              <a:gd name="connsiteY2500" fmla="*/ 169960 h 1285292"/>
              <a:gd name="connsiteX2501" fmla="*/ 3255128 w 3255128"/>
              <a:gd name="connsiteY2501" fmla="*/ 170009 h 1285292"/>
              <a:gd name="connsiteX2502" fmla="*/ 3255128 w 3255128"/>
              <a:gd name="connsiteY2502" fmla="*/ 170025 h 1285292"/>
              <a:gd name="connsiteX2503" fmla="*/ 3255128 w 3255128"/>
              <a:gd name="connsiteY2503" fmla="*/ 170303 h 1285292"/>
              <a:gd name="connsiteX2504" fmla="*/ 3255128 w 3255128"/>
              <a:gd name="connsiteY2504" fmla="*/ 170400 h 1285292"/>
              <a:gd name="connsiteX2505" fmla="*/ 3255128 w 3255128"/>
              <a:gd name="connsiteY2505" fmla="*/ 170522 h 1285292"/>
              <a:gd name="connsiteX2506" fmla="*/ 3255128 w 3255128"/>
              <a:gd name="connsiteY2506" fmla="*/ 170871 h 1285292"/>
              <a:gd name="connsiteX2507" fmla="*/ 3255128 w 3255128"/>
              <a:gd name="connsiteY2507" fmla="*/ 171015 h 1285292"/>
              <a:gd name="connsiteX2508" fmla="*/ 3255128 w 3255128"/>
              <a:gd name="connsiteY2508" fmla="*/ 171116 h 1285292"/>
              <a:gd name="connsiteX2509" fmla="*/ 3255128 w 3255128"/>
              <a:gd name="connsiteY2509" fmla="*/ 171311 h 1285292"/>
              <a:gd name="connsiteX2510" fmla="*/ 3255128 w 3255128"/>
              <a:gd name="connsiteY2510" fmla="*/ 171418 h 1285292"/>
              <a:gd name="connsiteX2511" fmla="*/ 3255128 w 3255128"/>
              <a:gd name="connsiteY2511" fmla="*/ 171520 h 1285292"/>
              <a:gd name="connsiteX2512" fmla="*/ 3255128 w 3255128"/>
              <a:gd name="connsiteY2512" fmla="*/ 171564 h 1285292"/>
              <a:gd name="connsiteX2513" fmla="*/ 3255128 w 3255128"/>
              <a:gd name="connsiteY2513" fmla="*/ 171643 h 1285292"/>
              <a:gd name="connsiteX2514" fmla="*/ 3255128 w 3255128"/>
              <a:gd name="connsiteY2514" fmla="*/ 171664 h 1285292"/>
              <a:gd name="connsiteX2515" fmla="*/ 3255128 w 3255128"/>
              <a:gd name="connsiteY2515" fmla="*/ 171759 h 1285292"/>
              <a:gd name="connsiteX2516" fmla="*/ 3255128 w 3255128"/>
              <a:gd name="connsiteY2516" fmla="*/ 171926 h 1285292"/>
              <a:gd name="connsiteX2517" fmla="*/ 3255128 w 3255128"/>
              <a:gd name="connsiteY2517" fmla="*/ 171932 h 1285292"/>
              <a:gd name="connsiteX2518" fmla="*/ 3255128 w 3255128"/>
              <a:gd name="connsiteY2518" fmla="*/ 171981 h 1285292"/>
              <a:gd name="connsiteX2519" fmla="*/ 3255128 w 3255128"/>
              <a:gd name="connsiteY2519" fmla="*/ 172102 h 1285292"/>
              <a:gd name="connsiteX2520" fmla="*/ 3255128 w 3255128"/>
              <a:gd name="connsiteY2520" fmla="*/ 172188 h 1285292"/>
              <a:gd name="connsiteX2521" fmla="*/ 3255128 w 3255128"/>
              <a:gd name="connsiteY2521" fmla="*/ 172321 h 1285292"/>
              <a:gd name="connsiteX2522" fmla="*/ 3255128 w 3255128"/>
              <a:gd name="connsiteY2522" fmla="*/ 172329 h 1285292"/>
              <a:gd name="connsiteX2523" fmla="*/ 3255128 w 3255128"/>
              <a:gd name="connsiteY2523" fmla="*/ 172382 h 1285292"/>
              <a:gd name="connsiteX2524" fmla="*/ 3255128 w 3255128"/>
              <a:gd name="connsiteY2524" fmla="*/ 172436 h 1285292"/>
              <a:gd name="connsiteX2525" fmla="*/ 3255128 w 3255128"/>
              <a:gd name="connsiteY2525" fmla="*/ 172540 h 1285292"/>
              <a:gd name="connsiteX2526" fmla="*/ 3255128 w 3255128"/>
              <a:gd name="connsiteY2526" fmla="*/ 172569 h 1285292"/>
              <a:gd name="connsiteX2527" fmla="*/ 3255128 w 3255128"/>
              <a:gd name="connsiteY2527" fmla="*/ 172575 h 1285292"/>
              <a:gd name="connsiteX2528" fmla="*/ 3255128 w 3255128"/>
              <a:gd name="connsiteY2528" fmla="*/ 172670 h 1285292"/>
              <a:gd name="connsiteX2529" fmla="*/ 3255128 w 3255128"/>
              <a:gd name="connsiteY2529" fmla="*/ 172843 h 1285292"/>
              <a:gd name="connsiteX2530" fmla="*/ 3255128 w 3255128"/>
              <a:gd name="connsiteY2530" fmla="*/ 172923 h 1285292"/>
              <a:gd name="connsiteX2531" fmla="*/ 3255128 w 3255128"/>
              <a:gd name="connsiteY2531" fmla="*/ 173023 h 1285292"/>
              <a:gd name="connsiteX2532" fmla="*/ 3255128 w 3255128"/>
              <a:gd name="connsiteY2532" fmla="*/ 173189 h 1285292"/>
              <a:gd name="connsiteX2533" fmla="*/ 3255128 w 3255128"/>
              <a:gd name="connsiteY2533" fmla="*/ 173366 h 1285292"/>
              <a:gd name="connsiteX2534" fmla="*/ 3255128 w 3255128"/>
              <a:gd name="connsiteY2534" fmla="*/ 173378 h 1285292"/>
              <a:gd name="connsiteX2535" fmla="*/ 3255128 w 3255128"/>
              <a:gd name="connsiteY2535" fmla="*/ 173489 h 1285292"/>
              <a:gd name="connsiteX2536" fmla="*/ 3255128 w 3255128"/>
              <a:gd name="connsiteY2536" fmla="*/ 173547 h 1285292"/>
              <a:gd name="connsiteX2537" fmla="*/ 3255128 w 3255128"/>
              <a:gd name="connsiteY2537" fmla="*/ 173741 h 1285292"/>
              <a:gd name="connsiteX2538" fmla="*/ 3255128 w 3255128"/>
              <a:gd name="connsiteY2538" fmla="*/ 173754 h 1285292"/>
              <a:gd name="connsiteX2539" fmla="*/ 3255128 w 3255128"/>
              <a:gd name="connsiteY2539" fmla="*/ 173757 h 1285292"/>
              <a:gd name="connsiteX2540" fmla="*/ 3255128 w 3255128"/>
              <a:gd name="connsiteY2540" fmla="*/ 173795 h 1285292"/>
              <a:gd name="connsiteX2541" fmla="*/ 3255128 w 3255128"/>
              <a:gd name="connsiteY2541" fmla="*/ 173934 h 1285292"/>
              <a:gd name="connsiteX2542" fmla="*/ 3255128 w 3255128"/>
              <a:gd name="connsiteY2542" fmla="*/ 174693 h 1285292"/>
              <a:gd name="connsiteX2543" fmla="*/ 3255128 w 3255128"/>
              <a:gd name="connsiteY2543" fmla="*/ 174736 h 1285292"/>
              <a:gd name="connsiteX2544" fmla="*/ 3255128 w 3255128"/>
              <a:gd name="connsiteY2544" fmla="*/ 174747 h 1285292"/>
              <a:gd name="connsiteX2545" fmla="*/ 3255128 w 3255128"/>
              <a:gd name="connsiteY2545" fmla="*/ 174848 h 1285292"/>
              <a:gd name="connsiteX2546" fmla="*/ 3255128 w 3255128"/>
              <a:gd name="connsiteY2546" fmla="*/ 174936 h 1285292"/>
              <a:gd name="connsiteX2547" fmla="*/ 3255128 w 3255128"/>
              <a:gd name="connsiteY2547" fmla="*/ 175004 h 1285292"/>
              <a:gd name="connsiteX2548" fmla="*/ 3255128 w 3255128"/>
              <a:gd name="connsiteY2548" fmla="*/ 175296 h 1285292"/>
              <a:gd name="connsiteX2549" fmla="*/ 3255128 w 3255128"/>
              <a:gd name="connsiteY2549" fmla="*/ 175519 h 1285292"/>
              <a:gd name="connsiteX2550" fmla="*/ 3255128 w 3255128"/>
              <a:gd name="connsiteY2550" fmla="*/ 175658 h 1285292"/>
              <a:gd name="connsiteX2551" fmla="*/ 3255128 w 3255128"/>
              <a:gd name="connsiteY2551" fmla="*/ 175713 h 1285292"/>
              <a:gd name="connsiteX2552" fmla="*/ 3255128 w 3255128"/>
              <a:gd name="connsiteY2552" fmla="*/ 175847 h 1285292"/>
              <a:gd name="connsiteX2553" fmla="*/ 3255128 w 3255128"/>
              <a:gd name="connsiteY2553" fmla="*/ 175848 h 1285292"/>
              <a:gd name="connsiteX2554" fmla="*/ 3255128 w 3255128"/>
              <a:gd name="connsiteY2554" fmla="*/ 176095 h 1285292"/>
              <a:gd name="connsiteX2555" fmla="*/ 3255128 w 3255128"/>
              <a:gd name="connsiteY2555" fmla="*/ 176247 h 1285292"/>
              <a:gd name="connsiteX2556" fmla="*/ 3255128 w 3255128"/>
              <a:gd name="connsiteY2556" fmla="*/ 176607 h 1285292"/>
              <a:gd name="connsiteX2557" fmla="*/ 3255128 w 3255128"/>
              <a:gd name="connsiteY2557" fmla="*/ 176655 h 1285292"/>
              <a:gd name="connsiteX2558" fmla="*/ 3255128 w 3255128"/>
              <a:gd name="connsiteY2558" fmla="*/ 176734 h 1285292"/>
              <a:gd name="connsiteX2559" fmla="*/ 3255128 w 3255128"/>
              <a:gd name="connsiteY2559" fmla="*/ 176735 h 1285292"/>
              <a:gd name="connsiteX2560" fmla="*/ 3255128 w 3255128"/>
              <a:gd name="connsiteY2560" fmla="*/ 176820 h 1285292"/>
              <a:gd name="connsiteX2561" fmla="*/ 3255128 w 3255128"/>
              <a:gd name="connsiteY2561" fmla="*/ 177110 h 1285292"/>
              <a:gd name="connsiteX2562" fmla="*/ 3255128 w 3255128"/>
              <a:gd name="connsiteY2562" fmla="*/ 177392 h 1285292"/>
              <a:gd name="connsiteX2563" fmla="*/ 3255128 w 3255128"/>
              <a:gd name="connsiteY2563" fmla="*/ 177505 h 1285292"/>
              <a:gd name="connsiteX2564" fmla="*/ 3255128 w 3255128"/>
              <a:gd name="connsiteY2564" fmla="*/ 177606 h 1285292"/>
              <a:gd name="connsiteX2565" fmla="*/ 3255128 w 3255128"/>
              <a:gd name="connsiteY2565" fmla="*/ 177646 h 1285292"/>
              <a:gd name="connsiteX2566" fmla="*/ 3255128 w 3255128"/>
              <a:gd name="connsiteY2566" fmla="*/ 177966 h 1285292"/>
              <a:gd name="connsiteX2567" fmla="*/ 3255128 w 3255128"/>
              <a:gd name="connsiteY2567" fmla="*/ 177999 h 1285292"/>
              <a:gd name="connsiteX2568" fmla="*/ 3255128 w 3255128"/>
              <a:gd name="connsiteY2568" fmla="*/ 178303 h 1285292"/>
              <a:gd name="connsiteX2569" fmla="*/ 3255128 w 3255128"/>
              <a:gd name="connsiteY2569" fmla="*/ 178327 h 1285292"/>
              <a:gd name="connsiteX2570" fmla="*/ 3255128 w 3255128"/>
              <a:gd name="connsiteY2570" fmla="*/ 178416 h 1285292"/>
              <a:gd name="connsiteX2571" fmla="*/ 3255128 w 3255128"/>
              <a:gd name="connsiteY2571" fmla="*/ 178523 h 1285292"/>
              <a:gd name="connsiteX2572" fmla="*/ 3255128 w 3255128"/>
              <a:gd name="connsiteY2572" fmla="*/ 178627 h 1285292"/>
              <a:gd name="connsiteX2573" fmla="*/ 3255128 w 3255128"/>
              <a:gd name="connsiteY2573" fmla="*/ 178668 h 1285292"/>
              <a:gd name="connsiteX2574" fmla="*/ 3255128 w 3255128"/>
              <a:gd name="connsiteY2574" fmla="*/ 178681 h 1285292"/>
              <a:gd name="connsiteX2575" fmla="*/ 3255128 w 3255128"/>
              <a:gd name="connsiteY2575" fmla="*/ 178717 h 1285292"/>
              <a:gd name="connsiteX2576" fmla="*/ 3255128 w 3255128"/>
              <a:gd name="connsiteY2576" fmla="*/ 178722 h 1285292"/>
              <a:gd name="connsiteX2577" fmla="*/ 3255128 w 3255128"/>
              <a:gd name="connsiteY2577" fmla="*/ 178730 h 1285292"/>
              <a:gd name="connsiteX2578" fmla="*/ 3255128 w 3255128"/>
              <a:gd name="connsiteY2578" fmla="*/ 178771 h 1285292"/>
              <a:gd name="connsiteX2579" fmla="*/ 3255128 w 3255128"/>
              <a:gd name="connsiteY2579" fmla="*/ 178909 h 1285292"/>
              <a:gd name="connsiteX2580" fmla="*/ 3255128 w 3255128"/>
              <a:gd name="connsiteY2580" fmla="*/ 178910 h 1285292"/>
              <a:gd name="connsiteX2581" fmla="*/ 3255128 w 3255128"/>
              <a:gd name="connsiteY2581" fmla="*/ 179420 h 1285292"/>
              <a:gd name="connsiteX2582" fmla="*/ 3255128 w 3255128"/>
              <a:gd name="connsiteY2582" fmla="*/ 179553 h 1285292"/>
              <a:gd name="connsiteX2583" fmla="*/ 3255128 w 3255128"/>
              <a:gd name="connsiteY2583" fmla="*/ 179579 h 1285292"/>
              <a:gd name="connsiteX2584" fmla="*/ 3255128 w 3255128"/>
              <a:gd name="connsiteY2584" fmla="*/ 179592 h 1285292"/>
              <a:gd name="connsiteX2585" fmla="*/ 3255128 w 3255128"/>
              <a:gd name="connsiteY2585" fmla="*/ 179633 h 1285292"/>
              <a:gd name="connsiteX2586" fmla="*/ 3255128 w 3255128"/>
              <a:gd name="connsiteY2586" fmla="*/ 179772 h 1285292"/>
              <a:gd name="connsiteX2587" fmla="*/ 3255128 w 3255128"/>
              <a:gd name="connsiteY2587" fmla="*/ 179824 h 1285292"/>
              <a:gd name="connsiteX2588" fmla="*/ 3255128 w 3255128"/>
              <a:gd name="connsiteY2588" fmla="*/ 179915 h 1285292"/>
              <a:gd name="connsiteX2589" fmla="*/ 3255128 w 3255128"/>
              <a:gd name="connsiteY2589" fmla="*/ 180040 h 1285292"/>
              <a:gd name="connsiteX2590" fmla="*/ 3255128 w 3255128"/>
              <a:gd name="connsiteY2590" fmla="*/ 180089 h 1285292"/>
              <a:gd name="connsiteX2591" fmla="*/ 3255128 w 3255128"/>
              <a:gd name="connsiteY2591" fmla="*/ 180115 h 1285292"/>
              <a:gd name="connsiteX2592" fmla="*/ 3255128 w 3255128"/>
              <a:gd name="connsiteY2592" fmla="*/ 180173 h 1285292"/>
              <a:gd name="connsiteX2593" fmla="*/ 3255128 w 3255128"/>
              <a:gd name="connsiteY2593" fmla="*/ 180383 h 1285292"/>
              <a:gd name="connsiteX2594" fmla="*/ 3255128 w 3255128"/>
              <a:gd name="connsiteY2594" fmla="*/ 180467 h 1285292"/>
              <a:gd name="connsiteX2595" fmla="*/ 3255128 w 3255128"/>
              <a:gd name="connsiteY2595" fmla="*/ 180678 h 1285292"/>
              <a:gd name="connsiteX2596" fmla="*/ 3255128 w 3255128"/>
              <a:gd name="connsiteY2596" fmla="*/ 180683 h 1285292"/>
              <a:gd name="connsiteX2597" fmla="*/ 3255128 w 3255128"/>
              <a:gd name="connsiteY2597" fmla="*/ 180779 h 1285292"/>
              <a:gd name="connsiteX2598" fmla="*/ 3255128 w 3255128"/>
              <a:gd name="connsiteY2598" fmla="*/ 180824 h 1285292"/>
              <a:gd name="connsiteX2599" fmla="*/ 3255128 w 3255128"/>
              <a:gd name="connsiteY2599" fmla="*/ 180951 h 1285292"/>
              <a:gd name="connsiteX2600" fmla="*/ 3255128 w 3255128"/>
              <a:gd name="connsiteY2600" fmla="*/ 181071 h 1285292"/>
              <a:gd name="connsiteX2601" fmla="*/ 3255128 w 3255128"/>
              <a:gd name="connsiteY2601" fmla="*/ 181378 h 1285292"/>
              <a:gd name="connsiteX2602" fmla="*/ 3255128 w 3255128"/>
              <a:gd name="connsiteY2602" fmla="*/ 181432 h 1285292"/>
              <a:gd name="connsiteX2603" fmla="*/ 3255128 w 3255128"/>
              <a:gd name="connsiteY2603" fmla="*/ 181474 h 1285292"/>
              <a:gd name="connsiteX2604" fmla="*/ 3255128 w 3255128"/>
              <a:gd name="connsiteY2604" fmla="*/ 181538 h 1285292"/>
              <a:gd name="connsiteX2605" fmla="*/ 3255128 w 3255128"/>
              <a:gd name="connsiteY2605" fmla="*/ 181589 h 1285292"/>
              <a:gd name="connsiteX2606" fmla="*/ 3255128 w 3255128"/>
              <a:gd name="connsiteY2606" fmla="*/ 181631 h 1285292"/>
              <a:gd name="connsiteX2607" fmla="*/ 3255128 w 3255128"/>
              <a:gd name="connsiteY2607" fmla="*/ 181714 h 1285292"/>
              <a:gd name="connsiteX2608" fmla="*/ 3255128 w 3255128"/>
              <a:gd name="connsiteY2608" fmla="*/ 181731 h 1285292"/>
              <a:gd name="connsiteX2609" fmla="*/ 3255128 w 3255128"/>
              <a:gd name="connsiteY2609" fmla="*/ 182183 h 1285292"/>
              <a:gd name="connsiteX2610" fmla="*/ 3255128 w 3255128"/>
              <a:gd name="connsiteY2610" fmla="*/ 182255 h 1285292"/>
              <a:gd name="connsiteX2611" fmla="*/ 3255128 w 3255128"/>
              <a:gd name="connsiteY2611" fmla="*/ 182268 h 1285292"/>
              <a:gd name="connsiteX2612" fmla="*/ 3255128 w 3255128"/>
              <a:gd name="connsiteY2612" fmla="*/ 182309 h 1285292"/>
              <a:gd name="connsiteX2613" fmla="*/ 3255128 w 3255128"/>
              <a:gd name="connsiteY2613" fmla="*/ 182449 h 1285292"/>
              <a:gd name="connsiteX2614" fmla="*/ 3255128 w 3255128"/>
              <a:gd name="connsiteY2614" fmla="*/ 182462 h 1285292"/>
              <a:gd name="connsiteX2615" fmla="*/ 3255128 w 3255128"/>
              <a:gd name="connsiteY2615" fmla="*/ 182503 h 1285292"/>
              <a:gd name="connsiteX2616" fmla="*/ 3255128 w 3255128"/>
              <a:gd name="connsiteY2616" fmla="*/ 182582 h 1285292"/>
              <a:gd name="connsiteX2617" fmla="*/ 3255128 w 3255128"/>
              <a:gd name="connsiteY2617" fmla="*/ 182625 h 1285292"/>
              <a:gd name="connsiteX2618" fmla="*/ 3255128 w 3255128"/>
              <a:gd name="connsiteY2618" fmla="*/ 182642 h 1285292"/>
              <a:gd name="connsiteX2619" fmla="*/ 3255128 w 3255128"/>
              <a:gd name="connsiteY2619" fmla="*/ 182942 h 1285292"/>
              <a:gd name="connsiteX2620" fmla="*/ 3255128 w 3255128"/>
              <a:gd name="connsiteY2620" fmla="*/ 183556 h 1285292"/>
              <a:gd name="connsiteX2621" fmla="*/ 3255128 w 3255128"/>
              <a:gd name="connsiteY2621" fmla="*/ 183569 h 1285292"/>
              <a:gd name="connsiteX2622" fmla="*/ 3255128 w 3255128"/>
              <a:gd name="connsiteY2622" fmla="*/ 183591 h 1285292"/>
              <a:gd name="connsiteX2623" fmla="*/ 3255128 w 3255128"/>
              <a:gd name="connsiteY2623" fmla="*/ 183627 h 1285292"/>
              <a:gd name="connsiteX2624" fmla="*/ 3255128 w 3255128"/>
              <a:gd name="connsiteY2624" fmla="*/ 183750 h 1285292"/>
              <a:gd name="connsiteX2625" fmla="*/ 3255128 w 3255128"/>
              <a:gd name="connsiteY2625" fmla="*/ 183821 h 1285292"/>
              <a:gd name="connsiteX2626" fmla="*/ 3255128 w 3255128"/>
              <a:gd name="connsiteY2626" fmla="*/ 184489 h 1285292"/>
              <a:gd name="connsiteX2627" fmla="*/ 3255128 w 3255128"/>
              <a:gd name="connsiteY2627" fmla="*/ 184556 h 1285292"/>
              <a:gd name="connsiteX2628" fmla="*/ 3255128 w 3255128"/>
              <a:gd name="connsiteY2628" fmla="*/ 184748 h 1285292"/>
              <a:gd name="connsiteX2629" fmla="*/ 3255128 w 3255128"/>
              <a:gd name="connsiteY2629" fmla="*/ 184803 h 1285292"/>
              <a:gd name="connsiteX2630" fmla="*/ 3255128 w 3255128"/>
              <a:gd name="connsiteY2630" fmla="*/ 184827 h 1285292"/>
              <a:gd name="connsiteX2631" fmla="*/ 3255128 w 3255128"/>
              <a:gd name="connsiteY2631" fmla="*/ 184928 h 1285292"/>
              <a:gd name="connsiteX2632" fmla="*/ 3255128 w 3255128"/>
              <a:gd name="connsiteY2632" fmla="*/ 184950 h 1285292"/>
              <a:gd name="connsiteX2633" fmla="*/ 3255128 w 3255128"/>
              <a:gd name="connsiteY2633" fmla="*/ 185016 h 1285292"/>
              <a:gd name="connsiteX2634" fmla="*/ 3255128 w 3255128"/>
              <a:gd name="connsiteY2634" fmla="*/ 185294 h 1285292"/>
              <a:gd name="connsiteX2635" fmla="*/ 3255128 w 3255128"/>
              <a:gd name="connsiteY2635" fmla="*/ 185363 h 1285292"/>
              <a:gd name="connsiteX2636" fmla="*/ 3255128 w 3255128"/>
              <a:gd name="connsiteY2636" fmla="*/ 185376 h 1285292"/>
              <a:gd name="connsiteX2637" fmla="*/ 3255128 w 3255128"/>
              <a:gd name="connsiteY2637" fmla="*/ 185400 h 1285292"/>
              <a:gd name="connsiteX2638" fmla="*/ 3255128 w 3255128"/>
              <a:gd name="connsiteY2638" fmla="*/ 185417 h 1285292"/>
              <a:gd name="connsiteX2639" fmla="*/ 3255128 w 3255128"/>
              <a:gd name="connsiteY2639" fmla="*/ 185513 h 1285292"/>
              <a:gd name="connsiteX2640" fmla="*/ 3255128 w 3255128"/>
              <a:gd name="connsiteY2640" fmla="*/ 185659 h 1285292"/>
              <a:gd name="connsiteX2641" fmla="*/ 3255128 w 3255128"/>
              <a:gd name="connsiteY2641" fmla="*/ 185706 h 1285292"/>
              <a:gd name="connsiteX2642" fmla="*/ 3255128 w 3255128"/>
              <a:gd name="connsiteY2642" fmla="*/ 185738 h 1285292"/>
              <a:gd name="connsiteX2643" fmla="*/ 3255128 w 3255128"/>
              <a:gd name="connsiteY2643" fmla="*/ 185755 h 1285292"/>
              <a:gd name="connsiteX2644" fmla="*/ 3255128 w 3255128"/>
              <a:gd name="connsiteY2644" fmla="*/ 185915 h 1285292"/>
              <a:gd name="connsiteX2645" fmla="*/ 3255128 w 3255128"/>
              <a:gd name="connsiteY2645" fmla="*/ 185927 h 1285292"/>
              <a:gd name="connsiteX2646" fmla="*/ 3255128 w 3255128"/>
              <a:gd name="connsiteY2646" fmla="*/ 186107 h 1285292"/>
              <a:gd name="connsiteX2647" fmla="*/ 3255128 w 3255128"/>
              <a:gd name="connsiteY2647" fmla="*/ 186302 h 1285292"/>
              <a:gd name="connsiteX2648" fmla="*/ 3255128 w 3255128"/>
              <a:gd name="connsiteY2648" fmla="*/ 186314 h 1285292"/>
              <a:gd name="connsiteX2649" fmla="*/ 3255128 w 3255128"/>
              <a:gd name="connsiteY2649" fmla="*/ 186450 h 1285292"/>
              <a:gd name="connsiteX2650" fmla="*/ 3255128 w 3255128"/>
              <a:gd name="connsiteY2650" fmla="*/ 186617 h 1285292"/>
              <a:gd name="connsiteX2651" fmla="*/ 3255128 w 3255128"/>
              <a:gd name="connsiteY2651" fmla="*/ 186674 h 1285292"/>
              <a:gd name="connsiteX2652" fmla="*/ 3255128 w 3255128"/>
              <a:gd name="connsiteY2652" fmla="*/ 186735 h 1285292"/>
              <a:gd name="connsiteX2653" fmla="*/ 3255128 w 3255128"/>
              <a:gd name="connsiteY2653" fmla="*/ 186922 h 1285292"/>
              <a:gd name="connsiteX2654" fmla="*/ 3255128 w 3255128"/>
              <a:gd name="connsiteY2654" fmla="*/ 187018 h 1285292"/>
              <a:gd name="connsiteX2655" fmla="*/ 3255128 w 3255128"/>
              <a:gd name="connsiteY2655" fmla="*/ 187093 h 1285292"/>
              <a:gd name="connsiteX2656" fmla="*/ 3255128 w 3255128"/>
              <a:gd name="connsiteY2656" fmla="*/ 187190 h 1285292"/>
              <a:gd name="connsiteX2657" fmla="*/ 3255128 w 3255128"/>
              <a:gd name="connsiteY2657" fmla="*/ 187427 h 1285292"/>
              <a:gd name="connsiteX2658" fmla="*/ 3255128 w 3255128"/>
              <a:gd name="connsiteY2658" fmla="*/ 187528 h 1285292"/>
              <a:gd name="connsiteX2659" fmla="*/ 3255128 w 3255128"/>
              <a:gd name="connsiteY2659" fmla="*/ 187561 h 1285292"/>
              <a:gd name="connsiteX2660" fmla="*/ 3255128 w 3255128"/>
              <a:gd name="connsiteY2660" fmla="*/ 187661 h 1285292"/>
              <a:gd name="connsiteX2661" fmla="*/ 3255128 w 3255128"/>
              <a:gd name="connsiteY2661" fmla="*/ 188004 h 1285292"/>
              <a:gd name="connsiteX2662" fmla="*/ 3255128 w 3255128"/>
              <a:gd name="connsiteY2662" fmla="*/ 188281 h 1285292"/>
              <a:gd name="connsiteX2663" fmla="*/ 3255128 w 3255128"/>
              <a:gd name="connsiteY2663" fmla="*/ 188338 h 1285292"/>
              <a:gd name="connsiteX2664" fmla="*/ 3255128 w 3255128"/>
              <a:gd name="connsiteY2664" fmla="*/ 188416 h 1285292"/>
              <a:gd name="connsiteX2665" fmla="*/ 3255128 w 3255128"/>
              <a:gd name="connsiteY2665" fmla="*/ 188480 h 1285292"/>
              <a:gd name="connsiteX2666" fmla="*/ 3255128 w 3255128"/>
              <a:gd name="connsiteY2666" fmla="*/ 188603 h 1285292"/>
              <a:gd name="connsiteX2667" fmla="*/ 3255128 w 3255128"/>
              <a:gd name="connsiteY2667" fmla="*/ 188748 h 1285292"/>
              <a:gd name="connsiteX2668" fmla="*/ 3255128 w 3255128"/>
              <a:gd name="connsiteY2668" fmla="*/ 188778 h 1285292"/>
              <a:gd name="connsiteX2669" fmla="*/ 3255128 w 3255128"/>
              <a:gd name="connsiteY2669" fmla="*/ 188786 h 1285292"/>
              <a:gd name="connsiteX2670" fmla="*/ 3255128 w 3255128"/>
              <a:gd name="connsiteY2670" fmla="*/ 188797 h 1285292"/>
              <a:gd name="connsiteX2671" fmla="*/ 3255128 w 3255128"/>
              <a:gd name="connsiteY2671" fmla="*/ 188932 h 1285292"/>
              <a:gd name="connsiteX2672" fmla="*/ 3255128 w 3255128"/>
              <a:gd name="connsiteY2672" fmla="*/ 189129 h 1285292"/>
              <a:gd name="connsiteX2673" fmla="*/ 3255128 w 3255128"/>
              <a:gd name="connsiteY2673" fmla="*/ 189293 h 1285292"/>
              <a:gd name="connsiteX2674" fmla="*/ 3255128 w 3255128"/>
              <a:gd name="connsiteY2674" fmla="*/ 189391 h 1285292"/>
              <a:gd name="connsiteX2675" fmla="*/ 3255128 w 3255128"/>
              <a:gd name="connsiteY2675" fmla="*/ 189487 h 1285292"/>
              <a:gd name="connsiteX2676" fmla="*/ 3255128 w 3255128"/>
              <a:gd name="connsiteY2676" fmla="*/ 189659 h 1285292"/>
              <a:gd name="connsiteX2677" fmla="*/ 3255128 w 3255128"/>
              <a:gd name="connsiteY2677" fmla="*/ 189697 h 1285292"/>
              <a:gd name="connsiteX2678" fmla="*/ 3255128 w 3255128"/>
              <a:gd name="connsiteY2678" fmla="*/ 189839 h 1285292"/>
              <a:gd name="connsiteX2679" fmla="*/ 3255128 w 3255128"/>
              <a:gd name="connsiteY2679" fmla="*/ 189904 h 1285292"/>
              <a:gd name="connsiteX2680" fmla="*/ 3255128 w 3255128"/>
              <a:gd name="connsiteY2680" fmla="*/ 189926 h 1285292"/>
              <a:gd name="connsiteX2681" fmla="*/ 3255128 w 3255128"/>
              <a:gd name="connsiteY2681" fmla="*/ 190182 h 1285292"/>
              <a:gd name="connsiteX2682" fmla="*/ 3255128 w 3255128"/>
              <a:gd name="connsiteY2682" fmla="*/ 190547 h 1285292"/>
              <a:gd name="connsiteX2683" fmla="*/ 3255128 w 3255128"/>
              <a:gd name="connsiteY2683" fmla="*/ 190734 h 1285292"/>
              <a:gd name="connsiteX2684" fmla="*/ 3255128 w 3255128"/>
              <a:gd name="connsiteY2684" fmla="*/ 190750 h 1285292"/>
              <a:gd name="connsiteX2685" fmla="*/ 3255128 w 3255128"/>
              <a:gd name="connsiteY2685" fmla="*/ 190891 h 1285292"/>
              <a:gd name="connsiteX2686" fmla="*/ 3255128 w 3255128"/>
              <a:gd name="connsiteY2686" fmla="*/ 191238 h 1285292"/>
              <a:gd name="connsiteX2687" fmla="*/ 3255128 w 3255128"/>
              <a:gd name="connsiteY2687" fmla="*/ 191458 h 1285292"/>
              <a:gd name="connsiteX2688" fmla="*/ 3255128 w 3255128"/>
              <a:gd name="connsiteY2688" fmla="*/ 191699 h 1285292"/>
              <a:gd name="connsiteX2689" fmla="*/ 3255128 w 3255128"/>
              <a:gd name="connsiteY2689" fmla="*/ 191711 h 1285292"/>
              <a:gd name="connsiteX2690" fmla="*/ 3255128 w 3255128"/>
              <a:gd name="connsiteY2690" fmla="*/ 191811 h 1285292"/>
              <a:gd name="connsiteX2691" fmla="*/ 3255128 w 3255128"/>
              <a:gd name="connsiteY2691" fmla="*/ 192101 h 1285292"/>
              <a:gd name="connsiteX2692" fmla="*/ 3255128 w 3255128"/>
              <a:gd name="connsiteY2692" fmla="*/ 192149 h 1285292"/>
              <a:gd name="connsiteX2693" fmla="*/ 3255128 w 3255128"/>
              <a:gd name="connsiteY2693" fmla="*/ 192335 h 1285292"/>
              <a:gd name="connsiteX2694" fmla="*/ 3255128 w 3255128"/>
              <a:gd name="connsiteY2694" fmla="*/ 192401 h 1285292"/>
              <a:gd name="connsiteX2695" fmla="*/ 3255128 w 3255128"/>
              <a:gd name="connsiteY2695" fmla="*/ 192455 h 1285292"/>
              <a:gd name="connsiteX2696" fmla="*/ 3255128 w 3255128"/>
              <a:gd name="connsiteY2696" fmla="*/ 192504 h 1285292"/>
              <a:gd name="connsiteX2697" fmla="*/ 3255128 w 3255128"/>
              <a:gd name="connsiteY2697" fmla="*/ 192529 h 1285292"/>
              <a:gd name="connsiteX2698" fmla="*/ 3255128 w 3255128"/>
              <a:gd name="connsiteY2698" fmla="*/ 192583 h 1285292"/>
              <a:gd name="connsiteX2699" fmla="*/ 3255128 w 3255128"/>
              <a:gd name="connsiteY2699" fmla="*/ 192597 h 1285292"/>
              <a:gd name="connsiteX2700" fmla="*/ 3255128 w 3255128"/>
              <a:gd name="connsiteY2700" fmla="*/ 192637 h 1285292"/>
              <a:gd name="connsiteX2701" fmla="*/ 3255128 w 3255128"/>
              <a:gd name="connsiteY2701" fmla="*/ 192664 h 1285292"/>
              <a:gd name="connsiteX2702" fmla="*/ 3255128 w 3255128"/>
              <a:gd name="connsiteY2702" fmla="*/ 192722 h 1285292"/>
              <a:gd name="connsiteX2703" fmla="*/ 3255128 w 3255128"/>
              <a:gd name="connsiteY2703" fmla="*/ 192940 h 1285292"/>
              <a:gd name="connsiteX2704" fmla="*/ 3255128 w 3255128"/>
              <a:gd name="connsiteY2704" fmla="*/ 193257 h 1285292"/>
              <a:gd name="connsiteX2705" fmla="*/ 3255128 w 3255128"/>
              <a:gd name="connsiteY2705" fmla="*/ 193366 h 1285292"/>
              <a:gd name="connsiteX2706" fmla="*/ 3255128 w 3255128"/>
              <a:gd name="connsiteY2706" fmla="*/ 193508 h 1285292"/>
              <a:gd name="connsiteX2707" fmla="*/ 3255128 w 3255128"/>
              <a:gd name="connsiteY2707" fmla="*/ 193636 h 1285292"/>
              <a:gd name="connsiteX2708" fmla="*/ 3255128 w 3255128"/>
              <a:gd name="connsiteY2708" fmla="*/ 193658 h 1285292"/>
              <a:gd name="connsiteX2709" fmla="*/ 3255128 w 3255128"/>
              <a:gd name="connsiteY2709" fmla="*/ 193762 h 1285292"/>
              <a:gd name="connsiteX2710" fmla="*/ 3255128 w 3255128"/>
              <a:gd name="connsiteY2710" fmla="*/ 193814 h 1285292"/>
              <a:gd name="connsiteX2711" fmla="*/ 3255128 w 3255128"/>
              <a:gd name="connsiteY2711" fmla="*/ 193863 h 1285292"/>
              <a:gd name="connsiteX2712" fmla="*/ 3255128 w 3255128"/>
              <a:gd name="connsiteY2712" fmla="*/ 193900 h 1285292"/>
              <a:gd name="connsiteX2713" fmla="*/ 3255128 w 3255128"/>
              <a:gd name="connsiteY2713" fmla="*/ 194157 h 1285292"/>
              <a:gd name="connsiteX2714" fmla="*/ 3255128 w 3255128"/>
              <a:gd name="connsiteY2714" fmla="*/ 194376 h 1285292"/>
              <a:gd name="connsiteX2715" fmla="*/ 3255128 w 3255128"/>
              <a:gd name="connsiteY2715" fmla="*/ 194411 h 1285292"/>
              <a:gd name="connsiteX2716" fmla="*/ 3255128 w 3255128"/>
              <a:gd name="connsiteY2716" fmla="*/ 194623 h 1285292"/>
              <a:gd name="connsiteX2717" fmla="*/ 3255128 w 3255128"/>
              <a:gd name="connsiteY2717" fmla="*/ 194624 h 1285292"/>
              <a:gd name="connsiteX2718" fmla="*/ 3255128 w 3255128"/>
              <a:gd name="connsiteY2718" fmla="*/ 194636 h 1285292"/>
              <a:gd name="connsiteX2719" fmla="*/ 3255128 w 3255128"/>
              <a:gd name="connsiteY2719" fmla="*/ 194673 h 1285292"/>
              <a:gd name="connsiteX2720" fmla="*/ 3255128 w 3255128"/>
              <a:gd name="connsiteY2720" fmla="*/ 194725 h 1285292"/>
              <a:gd name="connsiteX2721" fmla="*/ 3255128 w 3255128"/>
              <a:gd name="connsiteY2721" fmla="*/ 194811 h 1285292"/>
              <a:gd name="connsiteX2722" fmla="*/ 3255128 w 3255128"/>
              <a:gd name="connsiteY2722" fmla="*/ 194815 h 1285292"/>
              <a:gd name="connsiteX2723" fmla="*/ 3255128 w 3255128"/>
              <a:gd name="connsiteY2723" fmla="*/ 194883 h 1285292"/>
              <a:gd name="connsiteX2724" fmla="*/ 3255128 w 3255128"/>
              <a:gd name="connsiteY2724" fmla="*/ 195165 h 1285292"/>
              <a:gd name="connsiteX2725" fmla="*/ 3255128 w 3255128"/>
              <a:gd name="connsiteY2725" fmla="*/ 195322 h 1285292"/>
              <a:gd name="connsiteX2726" fmla="*/ 3255128 w 3255128"/>
              <a:gd name="connsiteY2726" fmla="*/ 195443 h 1285292"/>
              <a:gd name="connsiteX2727" fmla="*/ 3255128 w 3255128"/>
              <a:gd name="connsiteY2727" fmla="*/ 195726 h 1285292"/>
              <a:gd name="connsiteX2728" fmla="*/ 3255128 w 3255128"/>
              <a:gd name="connsiteY2728" fmla="*/ 195770 h 1285292"/>
              <a:gd name="connsiteX2729" fmla="*/ 3255128 w 3255128"/>
              <a:gd name="connsiteY2729" fmla="*/ 195916 h 1285292"/>
              <a:gd name="connsiteX2730" fmla="*/ 3255128 w 3255128"/>
              <a:gd name="connsiteY2730" fmla="*/ 195936 h 1285292"/>
              <a:gd name="connsiteX2731" fmla="*/ 3255128 w 3255128"/>
              <a:gd name="connsiteY2731" fmla="*/ 195995 h 1285292"/>
              <a:gd name="connsiteX2732" fmla="*/ 3255128 w 3255128"/>
              <a:gd name="connsiteY2732" fmla="*/ 196042 h 1285292"/>
              <a:gd name="connsiteX2733" fmla="*/ 3255128 w 3255128"/>
              <a:gd name="connsiteY2733" fmla="*/ 196113 h 1285292"/>
              <a:gd name="connsiteX2734" fmla="*/ 3255128 w 3255128"/>
              <a:gd name="connsiteY2734" fmla="*/ 196236 h 1285292"/>
              <a:gd name="connsiteX2735" fmla="*/ 3255128 w 3255128"/>
              <a:gd name="connsiteY2735" fmla="*/ 196369 h 1285292"/>
              <a:gd name="connsiteX2736" fmla="*/ 3255128 w 3255128"/>
              <a:gd name="connsiteY2736" fmla="*/ 196394 h 1285292"/>
              <a:gd name="connsiteX2737" fmla="*/ 3255128 w 3255128"/>
              <a:gd name="connsiteY2737" fmla="*/ 196524 h 1285292"/>
              <a:gd name="connsiteX2738" fmla="*/ 3255128 w 3255128"/>
              <a:gd name="connsiteY2738" fmla="*/ 196613 h 1285292"/>
              <a:gd name="connsiteX2739" fmla="*/ 3255128 w 3255128"/>
              <a:gd name="connsiteY2739" fmla="*/ 196675 h 1285292"/>
              <a:gd name="connsiteX2740" fmla="*/ 3255128 w 3255128"/>
              <a:gd name="connsiteY2740" fmla="*/ 196681 h 1285292"/>
              <a:gd name="connsiteX2741" fmla="*/ 3255128 w 3255128"/>
              <a:gd name="connsiteY2741" fmla="*/ 196754 h 1285292"/>
              <a:gd name="connsiteX2742" fmla="*/ 3255128 w 3255128"/>
              <a:gd name="connsiteY2742" fmla="*/ 196989 h 1285292"/>
              <a:gd name="connsiteX2743" fmla="*/ 3255128 w 3255128"/>
              <a:gd name="connsiteY2743" fmla="*/ 197300 h 1285292"/>
              <a:gd name="connsiteX2744" fmla="*/ 3255128 w 3255128"/>
              <a:gd name="connsiteY2744" fmla="*/ 197401 h 1285292"/>
              <a:gd name="connsiteX2745" fmla="*/ 3255128 w 3255128"/>
              <a:gd name="connsiteY2745" fmla="*/ 197440 h 1285292"/>
              <a:gd name="connsiteX2746" fmla="*/ 3255128 w 3255128"/>
              <a:gd name="connsiteY2746" fmla="*/ 197483 h 1285292"/>
              <a:gd name="connsiteX2747" fmla="*/ 3255128 w 3255128"/>
              <a:gd name="connsiteY2747" fmla="*/ 197494 h 1285292"/>
              <a:gd name="connsiteX2748" fmla="*/ 3255128 w 3255128"/>
              <a:gd name="connsiteY2748" fmla="*/ 197573 h 1285292"/>
              <a:gd name="connsiteX2749" fmla="*/ 3255128 w 3255128"/>
              <a:gd name="connsiteY2749" fmla="*/ 197595 h 1285292"/>
              <a:gd name="connsiteX2750" fmla="*/ 3255128 w 3255128"/>
              <a:gd name="connsiteY2750" fmla="*/ 197640 h 1285292"/>
              <a:gd name="connsiteX2751" fmla="*/ 3255128 w 3255128"/>
              <a:gd name="connsiteY2751" fmla="*/ 197789 h 1285292"/>
              <a:gd name="connsiteX2752" fmla="*/ 3255128 w 3255128"/>
              <a:gd name="connsiteY2752" fmla="*/ 197801 h 1285292"/>
              <a:gd name="connsiteX2753" fmla="*/ 3255128 w 3255128"/>
              <a:gd name="connsiteY2753" fmla="*/ 197838 h 1285292"/>
              <a:gd name="connsiteX2754" fmla="*/ 3255128 w 3255128"/>
              <a:gd name="connsiteY2754" fmla="*/ 197842 h 1285292"/>
              <a:gd name="connsiteX2755" fmla="*/ 3255128 w 3255128"/>
              <a:gd name="connsiteY2755" fmla="*/ 198031 h 1285292"/>
              <a:gd name="connsiteX2756" fmla="*/ 3255128 w 3255128"/>
              <a:gd name="connsiteY2756" fmla="*/ 198034 h 1285292"/>
              <a:gd name="connsiteX2757" fmla="*/ 3255128 w 3255128"/>
              <a:gd name="connsiteY2757" fmla="*/ 198059 h 1285292"/>
              <a:gd name="connsiteX2758" fmla="*/ 3255128 w 3255128"/>
              <a:gd name="connsiteY2758" fmla="*/ 198091 h 1285292"/>
              <a:gd name="connsiteX2759" fmla="*/ 3255128 w 3255128"/>
              <a:gd name="connsiteY2759" fmla="*/ 198117 h 1285292"/>
              <a:gd name="connsiteX2760" fmla="*/ 3255128 w 3255128"/>
              <a:gd name="connsiteY2760" fmla="*/ 198211 h 1285292"/>
              <a:gd name="connsiteX2761" fmla="*/ 3255128 w 3255128"/>
              <a:gd name="connsiteY2761" fmla="*/ 198290 h 1285292"/>
              <a:gd name="connsiteX2762" fmla="*/ 3255128 w 3255128"/>
              <a:gd name="connsiteY2762" fmla="*/ 198405 h 1285292"/>
              <a:gd name="connsiteX2763" fmla="*/ 3255128 w 3255128"/>
              <a:gd name="connsiteY2763" fmla="*/ 198425 h 1285292"/>
              <a:gd name="connsiteX2764" fmla="*/ 3255128 w 3255128"/>
              <a:gd name="connsiteY2764" fmla="*/ 198479 h 1285292"/>
              <a:gd name="connsiteX2765" fmla="*/ 3255128 w 3255128"/>
              <a:gd name="connsiteY2765" fmla="*/ 198484 h 1285292"/>
              <a:gd name="connsiteX2766" fmla="*/ 3255128 w 3255128"/>
              <a:gd name="connsiteY2766" fmla="*/ 198538 h 1285292"/>
              <a:gd name="connsiteX2767" fmla="*/ 3255128 w 3255128"/>
              <a:gd name="connsiteY2767" fmla="*/ 198547 h 1285292"/>
              <a:gd name="connsiteX2768" fmla="*/ 3255128 w 3255128"/>
              <a:gd name="connsiteY2768" fmla="*/ 198560 h 1285292"/>
              <a:gd name="connsiteX2769" fmla="*/ 3255128 w 3255128"/>
              <a:gd name="connsiteY2769" fmla="*/ 198601 h 1285292"/>
              <a:gd name="connsiteX2770" fmla="*/ 3255128 w 3255128"/>
              <a:gd name="connsiteY2770" fmla="*/ 198627 h 1285292"/>
              <a:gd name="connsiteX2771" fmla="*/ 3255128 w 3255128"/>
              <a:gd name="connsiteY2771" fmla="*/ 198706 h 1285292"/>
              <a:gd name="connsiteX2772" fmla="*/ 3255128 w 3255128"/>
              <a:gd name="connsiteY2772" fmla="*/ 198790 h 1285292"/>
              <a:gd name="connsiteX2773" fmla="*/ 3255128 w 3255128"/>
              <a:gd name="connsiteY2773" fmla="*/ 198841 h 1285292"/>
              <a:gd name="connsiteX2774" fmla="*/ 3255128 w 3255128"/>
              <a:gd name="connsiteY2774" fmla="*/ 198842 h 1285292"/>
              <a:gd name="connsiteX2775" fmla="*/ 3255128 w 3255128"/>
              <a:gd name="connsiteY2775" fmla="*/ 198882 h 1285292"/>
              <a:gd name="connsiteX2776" fmla="*/ 3255128 w 3255128"/>
              <a:gd name="connsiteY2776" fmla="*/ 198984 h 1285292"/>
              <a:gd name="connsiteX2777" fmla="*/ 3255128 w 3255128"/>
              <a:gd name="connsiteY2777" fmla="*/ 198999 h 1285292"/>
              <a:gd name="connsiteX2778" fmla="*/ 3255128 w 3255128"/>
              <a:gd name="connsiteY2778" fmla="*/ 199101 h 1285292"/>
              <a:gd name="connsiteX2779" fmla="*/ 3255128 w 3255128"/>
              <a:gd name="connsiteY2779" fmla="*/ 199150 h 1285292"/>
              <a:gd name="connsiteX2780" fmla="*/ 3255128 w 3255128"/>
              <a:gd name="connsiteY2780" fmla="*/ 199187 h 1285292"/>
              <a:gd name="connsiteX2781" fmla="*/ 3255128 w 3255128"/>
              <a:gd name="connsiteY2781" fmla="*/ 199360 h 1285292"/>
              <a:gd name="connsiteX2782" fmla="*/ 3255128 w 3255128"/>
              <a:gd name="connsiteY2782" fmla="*/ 199418 h 1285292"/>
              <a:gd name="connsiteX2783" fmla="*/ 3255128 w 3255128"/>
              <a:gd name="connsiteY2783" fmla="*/ 199423 h 1285292"/>
              <a:gd name="connsiteX2784" fmla="*/ 3255128 w 3255128"/>
              <a:gd name="connsiteY2784" fmla="*/ 199458 h 1285292"/>
              <a:gd name="connsiteX2785" fmla="*/ 3255128 w 3255128"/>
              <a:gd name="connsiteY2785" fmla="*/ 199471 h 1285292"/>
              <a:gd name="connsiteX2786" fmla="*/ 3255128 w 3255128"/>
              <a:gd name="connsiteY2786" fmla="*/ 199512 h 1285292"/>
              <a:gd name="connsiteX2787" fmla="*/ 3255128 w 3255128"/>
              <a:gd name="connsiteY2787" fmla="*/ 199525 h 1285292"/>
              <a:gd name="connsiteX2788" fmla="*/ 3255128 w 3255128"/>
              <a:gd name="connsiteY2788" fmla="*/ 199567 h 1285292"/>
              <a:gd name="connsiteX2789" fmla="*/ 3255128 w 3255128"/>
              <a:gd name="connsiteY2789" fmla="*/ 199648 h 1285292"/>
              <a:gd name="connsiteX2790" fmla="*/ 3255128 w 3255128"/>
              <a:gd name="connsiteY2790" fmla="*/ 199649 h 1285292"/>
              <a:gd name="connsiteX2791" fmla="*/ 3255128 w 3255128"/>
              <a:gd name="connsiteY2791" fmla="*/ 199701 h 1285292"/>
              <a:gd name="connsiteX2792" fmla="*/ 3255128 w 3255128"/>
              <a:gd name="connsiteY2792" fmla="*/ 199714 h 1285292"/>
              <a:gd name="connsiteX2793" fmla="*/ 3255128 w 3255128"/>
              <a:gd name="connsiteY2793" fmla="*/ 199747 h 1285292"/>
              <a:gd name="connsiteX2794" fmla="*/ 3255128 w 3255128"/>
              <a:gd name="connsiteY2794" fmla="*/ 199752 h 1285292"/>
              <a:gd name="connsiteX2795" fmla="*/ 3255128 w 3255128"/>
              <a:gd name="connsiteY2795" fmla="*/ 199755 h 1285292"/>
              <a:gd name="connsiteX2796" fmla="*/ 3255128 w 3255128"/>
              <a:gd name="connsiteY2796" fmla="*/ 199890 h 1285292"/>
              <a:gd name="connsiteX2797" fmla="*/ 3255128 w 3255128"/>
              <a:gd name="connsiteY2797" fmla="*/ 199919 h 1285292"/>
              <a:gd name="connsiteX2798" fmla="*/ 3255128 w 3255128"/>
              <a:gd name="connsiteY2798" fmla="*/ 199992 h 1285292"/>
              <a:gd name="connsiteX2799" fmla="*/ 3255128 w 3255128"/>
              <a:gd name="connsiteY2799" fmla="*/ 200017 h 1285292"/>
              <a:gd name="connsiteX2800" fmla="*/ 3255128 w 3255128"/>
              <a:gd name="connsiteY2800" fmla="*/ 200046 h 1285292"/>
              <a:gd name="connsiteX2801" fmla="*/ 3255128 w 3255128"/>
              <a:gd name="connsiteY2801" fmla="*/ 200211 h 1285292"/>
              <a:gd name="connsiteX2802" fmla="*/ 3255128 w 3255128"/>
              <a:gd name="connsiteY2802" fmla="*/ 200262 h 1285292"/>
              <a:gd name="connsiteX2803" fmla="*/ 3255128 w 3255128"/>
              <a:gd name="connsiteY2803" fmla="*/ 200348 h 1285292"/>
              <a:gd name="connsiteX2804" fmla="*/ 3255128 w 3255128"/>
              <a:gd name="connsiteY2804" fmla="*/ 200404 h 1285292"/>
              <a:gd name="connsiteX2805" fmla="*/ 3255128 w 3255128"/>
              <a:gd name="connsiteY2805" fmla="*/ 200407 h 1285292"/>
              <a:gd name="connsiteX2806" fmla="*/ 3255128 w 3255128"/>
              <a:gd name="connsiteY2806" fmla="*/ 200408 h 1285292"/>
              <a:gd name="connsiteX2807" fmla="*/ 3255128 w 3255128"/>
              <a:gd name="connsiteY2807" fmla="*/ 200509 h 1285292"/>
              <a:gd name="connsiteX2808" fmla="*/ 3255128 w 3255128"/>
              <a:gd name="connsiteY2808" fmla="*/ 200546 h 1285292"/>
              <a:gd name="connsiteX2809" fmla="*/ 3255128 w 3255128"/>
              <a:gd name="connsiteY2809" fmla="*/ 200586 h 1285292"/>
              <a:gd name="connsiteX2810" fmla="*/ 3255128 w 3255128"/>
              <a:gd name="connsiteY2810" fmla="*/ 200614 h 1285292"/>
              <a:gd name="connsiteX2811" fmla="*/ 3255128 w 3255128"/>
              <a:gd name="connsiteY2811" fmla="*/ 200724 h 1285292"/>
              <a:gd name="connsiteX2812" fmla="*/ 3255128 w 3255128"/>
              <a:gd name="connsiteY2812" fmla="*/ 200746 h 1285292"/>
              <a:gd name="connsiteX2813" fmla="*/ 3255128 w 3255128"/>
              <a:gd name="connsiteY2813" fmla="*/ 200805 h 1285292"/>
              <a:gd name="connsiteX2814" fmla="*/ 3255128 w 3255128"/>
              <a:gd name="connsiteY2814" fmla="*/ 200830 h 1285292"/>
              <a:gd name="connsiteX2815" fmla="*/ 3255128 w 3255128"/>
              <a:gd name="connsiteY2815" fmla="*/ 200884 h 1285292"/>
              <a:gd name="connsiteX2816" fmla="*/ 3255128 w 3255128"/>
              <a:gd name="connsiteY2816" fmla="*/ 200948 h 1285292"/>
              <a:gd name="connsiteX2817" fmla="*/ 3255128 w 3255128"/>
              <a:gd name="connsiteY2817" fmla="*/ 200964 h 1285292"/>
              <a:gd name="connsiteX2818" fmla="*/ 3255128 w 3255128"/>
              <a:gd name="connsiteY2818" fmla="*/ 200971 h 1285292"/>
              <a:gd name="connsiteX2819" fmla="*/ 3255128 w 3255128"/>
              <a:gd name="connsiteY2819" fmla="*/ 201002 h 1285292"/>
              <a:gd name="connsiteX2820" fmla="*/ 3255128 w 3255128"/>
              <a:gd name="connsiteY2820" fmla="*/ 201073 h 1285292"/>
              <a:gd name="connsiteX2821" fmla="*/ 3255128 w 3255128"/>
              <a:gd name="connsiteY2821" fmla="*/ 201239 h 1285292"/>
              <a:gd name="connsiteX2822" fmla="*/ 3255128 w 3255128"/>
              <a:gd name="connsiteY2822" fmla="*/ 201305 h 1285292"/>
              <a:gd name="connsiteX2823" fmla="*/ 3255128 w 3255128"/>
              <a:gd name="connsiteY2823" fmla="*/ 201311 h 1285292"/>
              <a:gd name="connsiteX2824" fmla="*/ 3255128 w 3255128"/>
              <a:gd name="connsiteY2824" fmla="*/ 201319 h 1285292"/>
              <a:gd name="connsiteX2825" fmla="*/ 3255128 w 3255128"/>
              <a:gd name="connsiteY2825" fmla="*/ 201351 h 1285292"/>
              <a:gd name="connsiteX2826" fmla="*/ 3255128 w 3255128"/>
              <a:gd name="connsiteY2826" fmla="*/ 201372 h 1285292"/>
              <a:gd name="connsiteX2827" fmla="*/ 3255128 w 3255128"/>
              <a:gd name="connsiteY2827" fmla="*/ 201376 h 1285292"/>
              <a:gd name="connsiteX2828" fmla="*/ 3255128 w 3255128"/>
              <a:gd name="connsiteY2828" fmla="*/ 201405 h 1285292"/>
              <a:gd name="connsiteX2829" fmla="*/ 3255128 w 3255128"/>
              <a:gd name="connsiteY2829" fmla="*/ 201500 h 1285292"/>
              <a:gd name="connsiteX2830" fmla="*/ 3255128 w 3255128"/>
              <a:gd name="connsiteY2830" fmla="*/ 201513 h 1285292"/>
              <a:gd name="connsiteX2831" fmla="*/ 3255128 w 3255128"/>
              <a:gd name="connsiteY2831" fmla="*/ 201517 h 1285292"/>
              <a:gd name="connsiteX2832" fmla="*/ 3255128 w 3255128"/>
              <a:gd name="connsiteY2832" fmla="*/ 201570 h 1285292"/>
              <a:gd name="connsiteX2833" fmla="*/ 3255128 w 3255128"/>
              <a:gd name="connsiteY2833" fmla="*/ 201608 h 1285292"/>
              <a:gd name="connsiteX2834" fmla="*/ 3255128 w 3255128"/>
              <a:gd name="connsiteY2834" fmla="*/ 201651 h 1285292"/>
              <a:gd name="connsiteX2835" fmla="*/ 3255128 w 3255128"/>
              <a:gd name="connsiteY2835" fmla="*/ 201657 h 1285292"/>
              <a:gd name="connsiteX2836" fmla="*/ 3255128 w 3255128"/>
              <a:gd name="connsiteY2836" fmla="*/ 201711 h 1285292"/>
              <a:gd name="connsiteX2837" fmla="*/ 3255128 w 3255128"/>
              <a:gd name="connsiteY2837" fmla="*/ 201763 h 1285292"/>
              <a:gd name="connsiteX2838" fmla="*/ 3255128 w 3255128"/>
              <a:gd name="connsiteY2838" fmla="*/ 201766 h 1285292"/>
              <a:gd name="connsiteX2839" fmla="*/ 3255128 w 3255128"/>
              <a:gd name="connsiteY2839" fmla="*/ 201791 h 1285292"/>
              <a:gd name="connsiteX2840" fmla="*/ 3255128 w 3255128"/>
              <a:gd name="connsiteY2840" fmla="*/ 202170 h 1285292"/>
              <a:gd name="connsiteX2841" fmla="*/ 3255128 w 3255128"/>
              <a:gd name="connsiteY2841" fmla="*/ 202216 h 1285292"/>
              <a:gd name="connsiteX2842" fmla="*/ 3255128 w 3255128"/>
              <a:gd name="connsiteY2842" fmla="*/ 202283 h 1285292"/>
              <a:gd name="connsiteX2843" fmla="*/ 3255128 w 3255128"/>
              <a:gd name="connsiteY2843" fmla="*/ 202359 h 1285292"/>
              <a:gd name="connsiteX2844" fmla="*/ 3255128 w 3255128"/>
              <a:gd name="connsiteY2844" fmla="*/ 202377 h 1285292"/>
              <a:gd name="connsiteX2845" fmla="*/ 3255128 w 3255128"/>
              <a:gd name="connsiteY2845" fmla="*/ 202519 h 1285292"/>
              <a:gd name="connsiteX2846" fmla="*/ 3255128 w 3255128"/>
              <a:gd name="connsiteY2846" fmla="*/ 202522 h 1285292"/>
              <a:gd name="connsiteX2847" fmla="*/ 3255128 w 3255128"/>
              <a:gd name="connsiteY2847" fmla="*/ 202531 h 1285292"/>
              <a:gd name="connsiteX2848" fmla="*/ 3255128 w 3255128"/>
              <a:gd name="connsiteY2848" fmla="*/ 202571 h 1285292"/>
              <a:gd name="connsiteX2849" fmla="*/ 3255128 w 3255128"/>
              <a:gd name="connsiteY2849" fmla="*/ 202598 h 1285292"/>
              <a:gd name="connsiteX2850" fmla="*/ 3255128 w 3255128"/>
              <a:gd name="connsiteY2850" fmla="*/ 202731 h 1285292"/>
              <a:gd name="connsiteX2851" fmla="*/ 3255128 w 3255128"/>
              <a:gd name="connsiteY2851" fmla="*/ 202744 h 1285292"/>
              <a:gd name="connsiteX2852" fmla="*/ 3255128 w 3255128"/>
              <a:gd name="connsiteY2852" fmla="*/ 202747 h 1285292"/>
              <a:gd name="connsiteX2853" fmla="*/ 3255128 w 3255128"/>
              <a:gd name="connsiteY2853" fmla="*/ 202764 h 1285292"/>
              <a:gd name="connsiteX2854" fmla="*/ 3255128 w 3255128"/>
              <a:gd name="connsiteY2854" fmla="*/ 202777 h 1285292"/>
              <a:gd name="connsiteX2855" fmla="*/ 3255128 w 3255128"/>
              <a:gd name="connsiteY2855" fmla="*/ 202818 h 1285292"/>
              <a:gd name="connsiteX2856" fmla="*/ 3255128 w 3255128"/>
              <a:gd name="connsiteY2856" fmla="*/ 202862 h 1285292"/>
              <a:gd name="connsiteX2857" fmla="*/ 3255128 w 3255128"/>
              <a:gd name="connsiteY2857" fmla="*/ 202872 h 1285292"/>
              <a:gd name="connsiteX2858" fmla="*/ 3255128 w 3255128"/>
              <a:gd name="connsiteY2858" fmla="*/ 202920 h 1285292"/>
              <a:gd name="connsiteX2859" fmla="*/ 3255128 w 3255128"/>
              <a:gd name="connsiteY2859" fmla="*/ 202969 h 1285292"/>
              <a:gd name="connsiteX2860" fmla="*/ 3255128 w 3255128"/>
              <a:gd name="connsiteY2860" fmla="*/ 203010 h 1285292"/>
              <a:gd name="connsiteX2861" fmla="*/ 3255128 w 3255128"/>
              <a:gd name="connsiteY2861" fmla="*/ 203067 h 1285292"/>
              <a:gd name="connsiteX2862" fmla="*/ 3255128 w 3255128"/>
              <a:gd name="connsiteY2862" fmla="*/ 203125 h 1285292"/>
              <a:gd name="connsiteX2863" fmla="*/ 3255128 w 3255128"/>
              <a:gd name="connsiteY2863" fmla="*/ 203150 h 1285292"/>
              <a:gd name="connsiteX2864" fmla="*/ 3255128 w 3255128"/>
              <a:gd name="connsiteY2864" fmla="*/ 203290 h 1285292"/>
              <a:gd name="connsiteX2865" fmla="*/ 3255128 w 3255128"/>
              <a:gd name="connsiteY2865" fmla="*/ 203430 h 1285292"/>
              <a:gd name="connsiteX2866" fmla="*/ 3255128 w 3255128"/>
              <a:gd name="connsiteY2866" fmla="*/ 203433 h 1285292"/>
              <a:gd name="connsiteX2867" fmla="*/ 3255128 w 3255128"/>
              <a:gd name="connsiteY2867" fmla="*/ 203446 h 1285292"/>
              <a:gd name="connsiteX2868" fmla="*/ 3255128 w 3255128"/>
              <a:gd name="connsiteY2868" fmla="*/ 203484 h 1285292"/>
              <a:gd name="connsiteX2869" fmla="*/ 3255128 w 3255128"/>
              <a:gd name="connsiteY2869" fmla="*/ 203500 h 1285292"/>
              <a:gd name="connsiteX2870" fmla="*/ 3255128 w 3255128"/>
              <a:gd name="connsiteY2870" fmla="*/ 203529 h 1285292"/>
              <a:gd name="connsiteX2871" fmla="*/ 3255128 w 3255128"/>
              <a:gd name="connsiteY2871" fmla="*/ 203563 h 1285292"/>
              <a:gd name="connsiteX2872" fmla="*/ 3255128 w 3255128"/>
              <a:gd name="connsiteY2872" fmla="*/ 203642 h 1285292"/>
              <a:gd name="connsiteX2873" fmla="*/ 3255128 w 3255128"/>
              <a:gd name="connsiteY2873" fmla="*/ 203682 h 1285292"/>
              <a:gd name="connsiteX2874" fmla="*/ 3255128 w 3255128"/>
              <a:gd name="connsiteY2874" fmla="*/ 203738 h 1285292"/>
              <a:gd name="connsiteX2875" fmla="*/ 3255128 w 3255128"/>
              <a:gd name="connsiteY2875" fmla="*/ 203769 h 1285292"/>
              <a:gd name="connsiteX2876" fmla="*/ 3255128 w 3255128"/>
              <a:gd name="connsiteY2876" fmla="*/ 203818 h 1285292"/>
              <a:gd name="connsiteX2877" fmla="*/ 3255128 w 3255128"/>
              <a:gd name="connsiteY2877" fmla="*/ 203858 h 1285292"/>
              <a:gd name="connsiteX2878" fmla="*/ 3255128 w 3255128"/>
              <a:gd name="connsiteY2878" fmla="*/ 204077 h 1285292"/>
              <a:gd name="connsiteX2879" fmla="*/ 3255128 w 3255128"/>
              <a:gd name="connsiteY2879" fmla="*/ 204136 h 1285292"/>
              <a:gd name="connsiteX2880" fmla="*/ 3255128 w 3255128"/>
              <a:gd name="connsiteY2880" fmla="*/ 204186 h 1285292"/>
              <a:gd name="connsiteX2881" fmla="*/ 3255128 w 3255128"/>
              <a:gd name="connsiteY2881" fmla="*/ 204221 h 1285292"/>
              <a:gd name="connsiteX2882" fmla="*/ 3255128 w 3255128"/>
              <a:gd name="connsiteY2882" fmla="*/ 204284 h 1285292"/>
              <a:gd name="connsiteX2883" fmla="*/ 3255128 w 3255128"/>
              <a:gd name="connsiteY2883" fmla="*/ 204328 h 1285292"/>
              <a:gd name="connsiteX2884" fmla="*/ 3255128 w 3255128"/>
              <a:gd name="connsiteY2884" fmla="*/ 204331 h 1285292"/>
              <a:gd name="connsiteX2885" fmla="*/ 3255128 w 3255128"/>
              <a:gd name="connsiteY2885" fmla="*/ 204426 h 1285292"/>
              <a:gd name="connsiteX2886" fmla="*/ 3255128 w 3255128"/>
              <a:gd name="connsiteY2886" fmla="*/ 204478 h 1285292"/>
              <a:gd name="connsiteX2887" fmla="*/ 3255128 w 3255128"/>
              <a:gd name="connsiteY2887" fmla="*/ 204484 h 1285292"/>
              <a:gd name="connsiteX2888" fmla="*/ 3255128 w 3255128"/>
              <a:gd name="connsiteY2888" fmla="*/ 204537 h 1285292"/>
              <a:gd name="connsiteX2889" fmla="*/ 3255128 w 3255128"/>
              <a:gd name="connsiteY2889" fmla="*/ 204591 h 1285292"/>
              <a:gd name="connsiteX2890" fmla="*/ 3255128 w 3255128"/>
              <a:gd name="connsiteY2890" fmla="*/ 204624 h 1285292"/>
              <a:gd name="connsiteX2891" fmla="*/ 3255128 w 3255128"/>
              <a:gd name="connsiteY2891" fmla="*/ 204625 h 1285292"/>
              <a:gd name="connsiteX2892" fmla="*/ 3255128 w 3255128"/>
              <a:gd name="connsiteY2892" fmla="*/ 204680 h 1285292"/>
              <a:gd name="connsiteX2893" fmla="*/ 3255128 w 3255128"/>
              <a:gd name="connsiteY2893" fmla="*/ 204693 h 1285292"/>
              <a:gd name="connsiteX2894" fmla="*/ 3255128 w 3255128"/>
              <a:gd name="connsiteY2894" fmla="*/ 204703 h 1285292"/>
              <a:gd name="connsiteX2895" fmla="*/ 3255128 w 3255128"/>
              <a:gd name="connsiteY2895" fmla="*/ 204780 h 1285292"/>
              <a:gd name="connsiteX2896" fmla="*/ 3255128 w 3255128"/>
              <a:gd name="connsiteY2896" fmla="*/ 204805 h 1285292"/>
              <a:gd name="connsiteX2897" fmla="*/ 3255128 w 3255128"/>
              <a:gd name="connsiteY2897" fmla="*/ 204859 h 1285292"/>
              <a:gd name="connsiteX2898" fmla="*/ 3255128 w 3255128"/>
              <a:gd name="connsiteY2898" fmla="*/ 204866 h 1285292"/>
              <a:gd name="connsiteX2899" fmla="*/ 3255128 w 3255128"/>
              <a:gd name="connsiteY2899" fmla="*/ 204895 h 1285292"/>
              <a:gd name="connsiteX2900" fmla="*/ 3255128 w 3255128"/>
              <a:gd name="connsiteY2900" fmla="*/ 205195 h 1285292"/>
              <a:gd name="connsiteX2901" fmla="*/ 3255128 w 3255128"/>
              <a:gd name="connsiteY2901" fmla="*/ 205232 h 1285292"/>
              <a:gd name="connsiteX2902" fmla="*/ 3255128 w 3255128"/>
              <a:gd name="connsiteY2902" fmla="*/ 205245 h 1285292"/>
              <a:gd name="connsiteX2903" fmla="*/ 3255128 w 3255128"/>
              <a:gd name="connsiteY2903" fmla="*/ 205389 h 1285292"/>
              <a:gd name="connsiteX2904" fmla="*/ 3255128 w 3255128"/>
              <a:gd name="connsiteY2904" fmla="*/ 205456 h 1285292"/>
              <a:gd name="connsiteX2905" fmla="*/ 3255128 w 3255128"/>
              <a:gd name="connsiteY2905" fmla="*/ 205485 h 1285292"/>
              <a:gd name="connsiteX2906" fmla="*/ 3255128 w 3255128"/>
              <a:gd name="connsiteY2906" fmla="*/ 205522 h 1285292"/>
              <a:gd name="connsiteX2907" fmla="*/ 3255128 w 3255128"/>
              <a:gd name="connsiteY2907" fmla="*/ 205545 h 1285292"/>
              <a:gd name="connsiteX2908" fmla="*/ 3255128 w 3255128"/>
              <a:gd name="connsiteY2908" fmla="*/ 205585 h 1285292"/>
              <a:gd name="connsiteX2909" fmla="*/ 3255128 w 3255128"/>
              <a:gd name="connsiteY2909" fmla="*/ 205590 h 1285292"/>
              <a:gd name="connsiteX2910" fmla="*/ 3255128 w 3255128"/>
              <a:gd name="connsiteY2910" fmla="*/ 205690 h 1285292"/>
              <a:gd name="connsiteX2911" fmla="*/ 3255128 w 3255128"/>
              <a:gd name="connsiteY2911" fmla="*/ 205806 h 1285292"/>
              <a:gd name="connsiteX2912" fmla="*/ 3255128 w 3255128"/>
              <a:gd name="connsiteY2912" fmla="*/ 205860 h 1285292"/>
              <a:gd name="connsiteX2913" fmla="*/ 3255128 w 3255128"/>
              <a:gd name="connsiteY2913" fmla="*/ 205983 h 1285292"/>
              <a:gd name="connsiteX2914" fmla="*/ 3255128 w 3255128"/>
              <a:gd name="connsiteY2914" fmla="*/ 205985 h 1285292"/>
              <a:gd name="connsiteX2915" fmla="*/ 3255128 w 3255128"/>
              <a:gd name="connsiteY2915" fmla="*/ 206052 h 1285292"/>
              <a:gd name="connsiteX2916" fmla="*/ 3255128 w 3255128"/>
              <a:gd name="connsiteY2916" fmla="*/ 206109 h 1285292"/>
              <a:gd name="connsiteX2917" fmla="*/ 3255128 w 3255128"/>
              <a:gd name="connsiteY2917" fmla="*/ 206225 h 1285292"/>
              <a:gd name="connsiteX2918" fmla="*/ 3255128 w 3255128"/>
              <a:gd name="connsiteY2918" fmla="*/ 206303 h 1285292"/>
              <a:gd name="connsiteX2919" fmla="*/ 3255128 w 3255128"/>
              <a:gd name="connsiteY2919" fmla="*/ 206316 h 1285292"/>
              <a:gd name="connsiteX2920" fmla="*/ 3255128 w 3255128"/>
              <a:gd name="connsiteY2920" fmla="*/ 206327 h 1285292"/>
              <a:gd name="connsiteX2921" fmla="*/ 3255128 w 3255128"/>
              <a:gd name="connsiteY2921" fmla="*/ 206352 h 1285292"/>
              <a:gd name="connsiteX2922" fmla="*/ 3255128 w 3255128"/>
              <a:gd name="connsiteY2922" fmla="*/ 206381 h 1285292"/>
              <a:gd name="connsiteX2923" fmla="*/ 3255128 w 3255128"/>
              <a:gd name="connsiteY2923" fmla="*/ 206398 h 1285292"/>
              <a:gd name="connsiteX2924" fmla="*/ 3255128 w 3255128"/>
              <a:gd name="connsiteY2924" fmla="*/ 206423 h 1285292"/>
              <a:gd name="connsiteX2925" fmla="*/ 3255128 w 3255128"/>
              <a:gd name="connsiteY2925" fmla="*/ 206449 h 1285292"/>
              <a:gd name="connsiteX2926" fmla="*/ 3255128 w 3255128"/>
              <a:gd name="connsiteY2926" fmla="*/ 206492 h 1285292"/>
              <a:gd name="connsiteX2927" fmla="*/ 3255128 w 3255128"/>
              <a:gd name="connsiteY2927" fmla="*/ 206496 h 1285292"/>
              <a:gd name="connsiteX2928" fmla="*/ 3255128 w 3255128"/>
              <a:gd name="connsiteY2928" fmla="*/ 206509 h 1285292"/>
              <a:gd name="connsiteX2929" fmla="*/ 3255128 w 3255128"/>
              <a:gd name="connsiteY2929" fmla="*/ 206546 h 1285292"/>
              <a:gd name="connsiteX2930" fmla="*/ 3255128 w 3255128"/>
              <a:gd name="connsiteY2930" fmla="*/ 206604 h 1285292"/>
              <a:gd name="connsiteX2931" fmla="*/ 3255128 w 3255128"/>
              <a:gd name="connsiteY2931" fmla="*/ 206736 h 1285292"/>
              <a:gd name="connsiteX2932" fmla="*/ 3255128 w 3255128"/>
              <a:gd name="connsiteY2932" fmla="*/ 206739 h 1285292"/>
              <a:gd name="connsiteX2933" fmla="*/ 3255128 w 3255128"/>
              <a:gd name="connsiteY2933" fmla="*/ 206742 h 1285292"/>
              <a:gd name="connsiteX2934" fmla="*/ 3255128 w 3255128"/>
              <a:gd name="connsiteY2934" fmla="*/ 206799 h 1285292"/>
              <a:gd name="connsiteX2935" fmla="*/ 3255128 w 3255128"/>
              <a:gd name="connsiteY2935" fmla="*/ 206815 h 1285292"/>
              <a:gd name="connsiteX2936" fmla="*/ 3255128 w 3255128"/>
              <a:gd name="connsiteY2936" fmla="*/ 206853 h 1285292"/>
              <a:gd name="connsiteX2937" fmla="*/ 3255128 w 3255128"/>
              <a:gd name="connsiteY2937" fmla="*/ 206862 h 1285292"/>
              <a:gd name="connsiteX2938" fmla="*/ 3255128 w 3255128"/>
              <a:gd name="connsiteY2938" fmla="*/ 206949 h 1285292"/>
              <a:gd name="connsiteX2939" fmla="*/ 3255128 w 3255128"/>
              <a:gd name="connsiteY2939" fmla="*/ 207030 h 1285292"/>
              <a:gd name="connsiteX2940" fmla="*/ 3255128 w 3255128"/>
              <a:gd name="connsiteY2940" fmla="*/ 207069 h 1285292"/>
              <a:gd name="connsiteX2941" fmla="*/ 3255128 w 3255128"/>
              <a:gd name="connsiteY2941" fmla="*/ 207295 h 1285292"/>
              <a:gd name="connsiteX2942" fmla="*/ 3255128 w 3255128"/>
              <a:gd name="connsiteY2942" fmla="*/ 207335 h 1285292"/>
              <a:gd name="connsiteX2943" fmla="*/ 3255128 w 3255128"/>
              <a:gd name="connsiteY2943" fmla="*/ 207344 h 1285292"/>
              <a:gd name="connsiteX2944" fmla="*/ 3255128 w 3255128"/>
              <a:gd name="connsiteY2944" fmla="*/ 207356 h 1285292"/>
              <a:gd name="connsiteX2945" fmla="*/ 3255128 w 3255128"/>
              <a:gd name="connsiteY2945" fmla="*/ 207392 h 1285292"/>
              <a:gd name="connsiteX2946" fmla="*/ 3255128 w 3255128"/>
              <a:gd name="connsiteY2946" fmla="*/ 207495 h 1285292"/>
              <a:gd name="connsiteX2947" fmla="*/ 3255128 w 3255128"/>
              <a:gd name="connsiteY2947" fmla="*/ 207550 h 1285292"/>
              <a:gd name="connsiteX2948" fmla="*/ 3255128 w 3255128"/>
              <a:gd name="connsiteY2948" fmla="*/ 207574 h 1285292"/>
              <a:gd name="connsiteX2949" fmla="*/ 3255128 w 3255128"/>
              <a:gd name="connsiteY2949" fmla="*/ 207598 h 1285292"/>
              <a:gd name="connsiteX2950" fmla="*/ 3255128 w 3255128"/>
              <a:gd name="connsiteY2950" fmla="*/ 207675 h 1285292"/>
              <a:gd name="connsiteX2951" fmla="*/ 3255128 w 3255128"/>
              <a:gd name="connsiteY2951" fmla="*/ 207707 h 1285292"/>
              <a:gd name="connsiteX2952" fmla="*/ 3255128 w 3255128"/>
              <a:gd name="connsiteY2952" fmla="*/ 207720 h 1285292"/>
              <a:gd name="connsiteX2953" fmla="*/ 3255128 w 3255128"/>
              <a:gd name="connsiteY2953" fmla="*/ 207782 h 1285292"/>
              <a:gd name="connsiteX2954" fmla="*/ 3255128 w 3255128"/>
              <a:gd name="connsiteY2954" fmla="*/ 207851 h 1285292"/>
              <a:gd name="connsiteX2955" fmla="*/ 3255128 w 3255128"/>
              <a:gd name="connsiteY2955" fmla="*/ 207868 h 1285292"/>
              <a:gd name="connsiteX2956" fmla="*/ 3255128 w 3255128"/>
              <a:gd name="connsiteY2956" fmla="*/ 207986 h 1285292"/>
              <a:gd name="connsiteX2957" fmla="*/ 3255128 w 3255128"/>
              <a:gd name="connsiteY2957" fmla="*/ 208046 h 1285292"/>
              <a:gd name="connsiteX2958" fmla="*/ 3255128 w 3255128"/>
              <a:gd name="connsiteY2958" fmla="*/ 208126 h 1285292"/>
              <a:gd name="connsiteX2959" fmla="*/ 3255128 w 3255128"/>
              <a:gd name="connsiteY2959" fmla="*/ 208158 h 1285292"/>
              <a:gd name="connsiteX2960" fmla="*/ 3255128 w 3255128"/>
              <a:gd name="connsiteY2960" fmla="*/ 208212 h 1285292"/>
              <a:gd name="connsiteX2961" fmla="*/ 3255128 w 3255128"/>
              <a:gd name="connsiteY2961" fmla="*/ 208221 h 1285292"/>
              <a:gd name="connsiteX2962" fmla="*/ 3255128 w 3255128"/>
              <a:gd name="connsiteY2962" fmla="*/ 208222 h 1285292"/>
              <a:gd name="connsiteX2963" fmla="*/ 3255128 w 3255128"/>
              <a:gd name="connsiteY2963" fmla="*/ 208266 h 1285292"/>
              <a:gd name="connsiteX2964" fmla="*/ 3255128 w 3255128"/>
              <a:gd name="connsiteY2964" fmla="*/ 208295 h 1285292"/>
              <a:gd name="connsiteX2965" fmla="*/ 3255128 w 3255128"/>
              <a:gd name="connsiteY2965" fmla="*/ 208303 h 1285292"/>
              <a:gd name="connsiteX2966" fmla="*/ 3255128 w 3255128"/>
              <a:gd name="connsiteY2966" fmla="*/ 208356 h 1285292"/>
              <a:gd name="connsiteX2967" fmla="*/ 3255128 w 3255128"/>
              <a:gd name="connsiteY2967" fmla="*/ 208357 h 1285292"/>
              <a:gd name="connsiteX2968" fmla="*/ 3255128 w 3255128"/>
              <a:gd name="connsiteY2968" fmla="*/ 208389 h 1285292"/>
              <a:gd name="connsiteX2969" fmla="*/ 3255128 w 3255128"/>
              <a:gd name="connsiteY2969" fmla="*/ 208406 h 1285292"/>
              <a:gd name="connsiteX2970" fmla="*/ 3255128 w 3255128"/>
              <a:gd name="connsiteY2970" fmla="*/ 208410 h 1285292"/>
              <a:gd name="connsiteX2971" fmla="*/ 3255128 w 3255128"/>
              <a:gd name="connsiteY2971" fmla="*/ 208460 h 1285292"/>
              <a:gd name="connsiteX2972" fmla="*/ 3255128 w 3255128"/>
              <a:gd name="connsiteY2972" fmla="*/ 208485 h 1285292"/>
              <a:gd name="connsiteX2973" fmla="*/ 3255128 w 3255128"/>
              <a:gd name="connsiteY2973" fmla="*/ 208505 h 1285292"/>
              <a:gd name="connsiteX2974" fmla="*/ 3255128 w 3255128"/>
              <a:gd name="connsiteY2974" fmla="*/ 208512 h 1285292"/>
              <a:gd name="connsiteX2975" fmla="*/ 3255128 w 3255128"/>
              <a:gd name="connsiteY2975" fmla="*/ 208598 h 1285292"/>
              <a:gd name="connsiteX2976" fmla="*/ 3255128 w 3255128"/>
              <a:gd name="connsiteY2976" fmla="*/ 208618 h 1285292"/>
              <a:gd name="connsiteX2977" fmla="*/ 3255128 w 3255128"/>
              <a:gd name="connsiteY2977" fmla="*/ 208627 h 1285292"/>
              <a:gd name="connsiteX2978" fmla="*/ 3255128 w 3255128"/>
              <a:gd name="connsiteY2978" fmla="*/ 208657 h 1285292"/>
              <a:gd name="connsiteX2979" fmla="*/ 3255128 w 3255128"/>
              <a:gd name="connsiteY2979" fmla="*/ 208694 h 1285292"/>
              <a:gd name="connsiteX2980" fmla="*/ 3255128 w 3255128"/>
              <a:gd name="connsiteY2980" fmla="*/ 208854 h 1285292"/>
              <a:gd name="connsiteX2981" fmla="*/ 3255128 w 3255128"/>
              <a:gd name="connsiteY2981" fmla="*/ 209079 h 1285292"/>
              <a:gd name="connsiteX2982" fmla="*/ 3255128 w 3255128"/>
              <a:gd name="connsiteY2982" fmla="*/ 209148 h 1285292"/>
              <a:gd name="connsiteX2983" fmla="*/ 3255128 w 3255128"/>
              <a:gd name="connsiteY2983" fmla="*/ 209197 h 1285292"/>
              <a:gd name="connsiteX2984" fmla="*/ 3255128 w 3255128"/>
              <a:gd name="connsiteY2984" fmla="*/ 209217 h 1285292"/>
              <a:gd name="connsiteX2985" fmla="*/ 3255128 w 3255128"/>
              <a:gd name="connsiteY2985" fmla="*/ 209267 h 1285292"/>
              <a:gd name="connsiteX2986" fmla="*/ 3255128 w 3255128"/>
              <a:gd name="connsiteY2986" fmla="*/ 209304 h 1285292"/>
              <a:gd name="connsiteX2987" fmla="*/ 3255128 w 3255128"/>
              <a:gd name="connsiteY2987" fmla="*/ 209322 h 1285292"/>
              <a:gd name="connsiteX2988" fmla="*/ 3255128 w 3255128"/>
              <a:gd name="connsiteY2988" fmla="*/ 209405 h 1285292"/>
              <a:gd name="connsiteX2989" fmla="*/ 3255128 w 3255128"/>
              <a:gd name="connsiteY2989" fmla="*/ 209460 h 1285292"/>
              <a:gd name="connsiteX2990" fmla="*/ 3255128 w 3255128"/>
              <a:gd name="connsiteY2990" fmla="*/ 209513 h 1285292"/>
              <a:gd name="connsiteX2991" fmla="*/ 3255128 w 3255128"/>
              <a:gd name="connsiteY2991" fmla="*/ 209538 h 1285292"/>
              <a:gd name="connsiteX2992" fmla="*/ 3255128 w 3255128"/>
              <a:gd name="connsiteY2992" fmla="*/ 209567 h 1285292"/>
              <a:gd name="connsiteX2993" fmla="*/ 3255128 w 3255128"/>
              <a:gd name="connsiteY2993" fmla="*/ 209581 h 1285292"/>
              <a:gd name="connsiteX2994" fmla="*/ 3255128 w 3255128"/>
              <a:gd name="connsiteY2994" fmla="*/ 209625 h 1285292"/>
              <a:gd name="connsiteX2995" fmla="*/ 3255128 w 3255128"/>
              <a:gd name="connsiteY2995" fmla="*/ 209669 h 1285292"/>
              <a:gd name="connsiteX2996" fmla="*/ 3255128 w 3255128"/>
              <a:gd name="connsiteY2996" fmla="*/ 209715 h 1285292"/>
              <a:gd name="connsiteX2997" fmla="*/ 3255128 w 3255128"/>
              <a:gd name="connsiteY2997" fmla="*/ 209716 h 1285292"/>
              <a:gd name="connsiteX2998" fmla="*/ 3255128 w 3255128"/>
              <a:gd name="connsiteY2998" fmla="*/ 209728 h 1285292"/>
              <a:gd name="connsiteX2999" fmla="*/ 3255128 w 3255128"/>
              <a:gd name="connsiteY2999" fmla="*/ 209759 h 1285292"/>
              <a:gd name="connsiteX3000" fmla="*/ 3255128 w 3255128"/>
              <a:gd name="connsiteY3000" fmla="*/ 209765 h 1285292"/>
              <a:gd name="connsiteX3001" fmla="*/ 3255128 w 3255128"/>
              <a:gd name="connsiteY3001" fmla="*/ 209769 h 1285292"/>
              <a:gd name="connsiteX3002" fmla="*/ 3255128 w 3255128"/>
              <a:gd name="connsiteY3002" fmla="*/ 209781 h 1285292"/>
              <a:gd name="connsiteX3003" fmla="*/ 3255128 w 3255128"/>
              <a:gd name="connsiteY3003" fmla="*/ 209819 h 1285292"/>
              <a:gd name="connsiteX3004" fmla="*/ 3255128 w 3255128"/>
              <a:gd name="connsiteY3004" fmla="*/ 209835 h 1285292"/>
              <a:gd name="connsiteX3005" fmla="*/ 3255128 w 3255128"/>
              <a:gd name="connsiteY3005" fmla="*/ 209957 h 1285292"/>
              <a:gd name="connsiteX3006" fmla="*/ 3255128 w 3255128"/>
              <a:gd name="connsiteY3006" fmla="*/ 209970 h 1285292"/>
              <a:gd name="connsiteX3007" fmla="*/ 3255128 w 3255128"/>
              <a:gd name="connsiteY3007" fmla="*/ 210059 h 1285292"/>
              <a:gd name="connsiteX3008" fmla="*/ 3255128 w 3255128"/>
              <a:gd name="connsiteY3008" fmla="*/ 210072 h 1285292"/>
              <a:gd name="connsiteX3009" fmla="*/ 3255128 w 3255128"/>
              <a:gd name="connsiteY3009" fmla="*/ 210274 h 1285292"/>
              <a:gd name="connsiteX3010" fmla="*/ 3255128 w 3255128"/>
              <a:gd name="connsiteY3010" fmla="*/ 210291 h 1285292"/>
              <a:gd name="connsiteX3011" fmla="*/ 3255128 w 3255128"/>
              <a:gd name="connsiteY3011" fmla="*/ 210464 h 1285292"/>
              <a:gd name="connsiteX3012" fmla="*/ 3255128 w 3255128"/>
              <a:gd name="connsiteY3012" fmla="*/ 210468 h 1285292"/>
              <a:gd name="connsiteX3013" fmla="*/ 3255128 w 3255128"/>
              <a:gd name="connsiteY3013" fmla="*/ 210474 h 1285292"/>
              <a:gd name="connsiteX3014" fmla="*/ 3255128 w 3255128"/>
              <a:gd name="connsiteY3014" fmla="*/ 210484 h 1285292"/>
              <a:gd name="connsiteX3015" fmla="*/ 3255128 w 3255128"/>
              <a:gd name="connsiteY3015" fmla="*/ 210487 h 1285292"/>
              <a:gd name="connsiteX3016" fmla="*/ 3255128 w 3255128"/>
              <a:gd name="connsiteY3016" fmla="*/ 210521 h 1285292"/>
              <a:gd name="connsiteX3017" fmla="*/ 3255128 w 3255128"/>
              <a:gd name="connsiteY3017" fmla="*/ 210528 h 1285292"/>
              <a:gd name="connsiteX3018" fmla="*/ 3255128 w 3255128"/>
              <a:gd name="connsiteY3018" fmla="*/ 210626 h 1285292"/>
              <a:gd name="connsiteX3019" fmla="*/ 3255128 w 3255128"/>
              <a:gd name="connsiteY3019" fmla="*/ 210666 h 1285292"/>
              <a:gd name="connsiteX3020" fmla="*/ 3255128 w 3255128"/>
              <a:gd name="connsiteY3020" fmla="*/ 210681 h 1285292"/>
              <a:gd name="connsiteX3021" fmla="*/ 3255128 w 3255128"/>
              <a:gd name="connsiteY3021" fmla="*/ 210872 h 1285292"/>
              <a:gd name="connsiteX3022" fmla="*/ 3255128 w 3255128"/>
              <a:gd name="connsiteY3022" fmla="*/ 210885 h 1285292"/>
              <a:gd name="connsiteX3023" fmla="*/ 3255128 w 3255128"/>
              <a:gd name="connsiteY3023" fmla="*/ 210926 h 1285292"/>
              <a:gd name="connsiteX3024" fmla="*/ 3255128 w 3255128"/>
              <a:gd name="connsiteY3024" fmla="*/ 211028 h 1285292"/>
              <a:gd name="connsiteX3025" fmla="*/ 3255128 w 3255128"/>
              <a:gd name="connsiteY3025" fmla="*/ 211033 h 1285292"/>
              <a:gd name="connsiteX3026" fmla="*/ 3255128 w 3255128"/>
              <a:gd name="connsiteY3026" fmla="*/ 211067 h 1285292"/>
              <a:gd name="connsiteX3027" fmla="*/ 3255128 w 3255128"/>
              <a:gd name="connsiteY3027" fmla="*/ 211121 h 1285292"/>
              <a:gd name="connsiteX3028" fmla="*/ 3255128 w 3255128"/>
              <a:gd name="connsiteY3028" fmla="*/ 211227 h 1285292"/>
              <a:gd name="connsiteX3029" fmla="*/ 3255128 w 3255128"/>
              <a:gd name="connsiteY3029" fmla="*/ 211329 h 1285292"/>
              <a:gd name="connsiteX3030" fmla="*/ 3255128 w 3255128"/>
              <a:gd name="connsiteY3030" fmla="*/ 211374 h 1285292"/>
              <a:gd name="connsiteX3031" fmla="*/ 3255128 w 3255128"/>
              <a:gd name="connsiteY3031" fmla="*/ 211385 h 1285292"/>
              <a:gd name="connsiteX3032" fmla="*/ 3255128 w 3255128"/>
              <a:gd name="connsiteY3032" fmla="*/ 211431 h 1285292"/>
              <a:gd name="connsiteX3033" fmla="*/ 3255128 w 3255128"/>
              <a:gd name="connsiteY3033" fmla="*/ 211439 h 1285292"/>
              <a:gd name="connsiteX3034" fmla="*/ 3255128 w 3255128"/>
              <a:gd name="connsiteY3034" fmla="*/ 211452 h 1285292"/>
              <a:gd name="connsiteX3035" fmla="*/ 3255128 w 3255128"/>
              <a:gd name="connsiteY3035" fmla="*/ 211575 h 1285292"/>
              <a:gd name="connsiteX3036" fmla="*/ 3255128 w 3255128"/>
              <a:gd name="connsiteY3036" fmla="*/ 211580 h 1285292"/>
              <a:gd name="connsiteX3037" fmla="*/ 3255128 w 3255128"/>
              <a:gd name="connsiteY3037" fmla="*/ 211650 h 1285292"/>
              <a:gd name="connsiteX3038" fmla="*/ 3255128 w 3255128"/>
              <a:gd name="connsiteY3038" fmla="*/ 211791 h 1285292"/>
              <a:gd name="connsiteX3039" fmla="*/ 3255128 w 3255128"/>
              <a:gd name="connsiteY3039" fmla="*/ 211843 h 1285292"/>
              <a:gd name="connsiteX3040" fmla="*/ 3255128 w 3255128"/>
              <a:gd name="connsiteY3040" fmla="*/ 211846 h 1285292"/>
              <a:gd name="connsiteX3041" fmla="*/ 3255128 w 3255128"/>
              <a:gd name="connsiteY3041" fmla="*/ 211871 h 1285292"/>
              <a:gd name="connsiteX3042" fmla="*/ 3255128 w 3255128"/>
              <a:gd name="connsiteY3042" fmla="*/ 211944 h 1285292"/>
              <a:gd name="connsiteX3043" fmla="*/ 3255128 w 3255128"/>
              <a:gd name="connsiteY3043" fmla="*/ 211998 h 1285292"/>
              <a:gd name="connsiteX3044" fmla="*/ 3255128 w 3255128"/>
              <a:gd name="connsiteY3044" fmla="*/ 212138 h 1285292"/>
              <a:gd name="connsiteX3045" fmla="*/ 3255128 w 3255128"/>
              <a:gd name="connsiteY3045" fmla="*/ 212192 h 1285292"/>
              <a:gd name="connsiteX3046" fmla="*/ 3255128 w 3255128"/>
              <a:gd name="connsiteY3046" fmla="*/ 212271 h 1285292"/>
              <a:gd name="connsiteX3047" fmla="*/ 3255128 w 3255128"/>
              <a:gd name="connsiteY3047" fmla="*/ 212296 h 1285292"/>
              <a:gd name="connsiteX3048" fmla="*/ 3255128 w 3255128"/>
              <a:gd name="connsiteY3048" fmla="*/ 212320 h 1285292"/>
              <a:gd name="connsiteX3049" fmla="*/ 3255128 w 3255128"/>
              <a:gd name="connsiteY3049" fmla="*/ 212334 h 1285292"/>
              <a:gd name="connsiteX3050" fmla="*/ 3255128 w 3255128"/>
              <a:gd name="connsiteY3050" fmla="*/ 212385 h 1285292"/>
              <a:gd name="connsiteX3051" fmla="*/ 3255128 w 3255128"/>
              <a:gd name="connsiteY3051" fmla="*/ 212392 h 1285292"/>
              <a:gd name="connsiteX3052" fmla="*/ 3255128 w 3255128"/>
              <a:gd name="connsiteY3052" fmla="*/ 212426 h 1285292"/>
              <a:gd name="connsiteX3053" fmla="*/ 3255128 w 3255128"/>
              <a:gd name="connsiteY3053" fmla="*/ 212439 h 1285292"/>
              <a:gd name="connsiteX3054" fmla="*/ 3255128 w 3255128"/>
              <a:gd name="connsiteY3054" fmla="*/ 212480 h 1285292"/>
              <a:gd name="connsiteX3055" fmla="*/ 3255128 w 3255128"/>
              <a:gd name="connsiteY3055" fmla="*/ 212574 h 1285292"/>
              <a:gd name="connsiteX3056" fmla="*/ 3255128 w 3255128"/>
              <a:gd name="connsiteY3056" fmla="*/ 212586 h 1285292"/>
              <a:gd name="connsiteX3057" fmla="*/ 3255128 w 3255128"/>
              <a:gd name="connsiteY3057" fmla="*/ 212602 h 1285292"/>
              <a:gd name="connsiteX3058" fmla="*/ 3255128 w 3255128"/>
              <a:gd name="connsiteY3058" fmla="*/ 212651 h 1285292"/>
              <a:gd name="connsiteX3059" fmla="*/ 3255128 w 3255128"/>
              <a:gd name="connsiteY3059" fmla="*/ 212732 h 1285292"/>
              <a:gd name="connsiteX3060" fmla="*/ 3255128 w 3255128"/>
              <a:gd name="connsiteY3060" fmla="*/ 212733 h 1285292"/>
              <a:gd name="connsiteX3061" fmla="*/ 3255128 w 3255128"/>
              <a:gd name="connsiteY3061" fmla="*/ 212735 h 1285292"/>
              <a:gd name="connsiteX3062" fmla="*/ 3255128 w 3255128"/>
              <a:gd name="connsiteY3062" fmla="*/ 212758 h 1285292"/>
              <a:gd name="connsiteX3063" fmla="*/ 3255128 w 3255128"/>
              <a:gd name="connsiteY3063" fmla="*/ 212811 h 1285292"/>
              <a:gd name="connsiteX3064" fmla="*/ 3255128 w 3255128"/>
              <a:gd name="connsiteY3064" fmla="*/ 212827 h 1285292"/>
              <a:gd name="connsiteX3065" fmla="*/ 3255128 w 3255128"/>
              <a:gd name="connsiteY3065" fmla="*/ 212844 h 1285292"/>
              <a:gd name="connsiteX3066" fmla="*/ 3255128 w 3255128"/>
              <a:gd name="connsiteY3066" fmla="*/ 212929 h 1285292"/>
              <a:gd name="connsiteX3067" fmla="*/ 3255128 w 3255128"/>
              <a:gd name="connsiteY3067" fmla="*/ 213134 h 1285292"/>
              <a:gd name="connsiteX3068" fmla="*/ 3255128 w 3255128"/>
              <a:gd name="connsiteY3068" fmla="*/ 213188 h 1285292"/>
              <a:gd name="connsiteX3069" fmla="*/ 3255128 w 3255128"/>
              <a:gd name="connsiteY3069" fmla="*/ 213197 h 1285292"/>
              <a:gd name="connsiteX3070" fmla="*/ 3255128 w 3255128"/>
              <a:gd name="connsiteY3070" fmla="*/ 213230 h 1285292"/>
              <a:gd name="connsiteX3071" fmla="*/ 3255128 w 3255128"/>
              <a:gd name="connsiteY3071" fmla="*/ 213245 h 1285292"/>
              <a:gd name="connsiteX3072" fmla="*/ 3255128 w 3255128"/>
              <a:gd name="connsiteY3072" fmla="*/ 213299 h 1285292"/>
              <a:gd name="connsiteX3073" fmla="*/ 3255128 w 3255128"/>
              <a:gd name="connsiteY3073" fmla="*/ 213303 h 1285292"/>
              <a:gd name="connsiteX3074" fmla="*/ 3255128 w 3255128"/>
              <a:gd name="connsiteY3074" fmla="*/ 213357 h 1285292"/>
              <a:gd name="connsiteX3075" fmla="*/ 3255128 w 3255128"/>
              <a:gd name="connsiteY3075" fmla="*/ 213365 h 1285292"/>
              <a:gd name="connsiteX3076" fmla="*/ 3255128 w 3255128"/>
              <a:gd name="connsiteY3076" fmla="*/ 213382 h 1285292"/>
              <a:gd name="connsiteX3077" fmla="*/ 3255128 w 3255128"/>
              <a:gd name="connsiteY3077" fmla="*/ 213425 h 1285292"/>
              <a:gd name="connsiteX3078" fmla="*/ 3255128 w 3255128"/>
              <a:gd name="connsiteY3078" fmla="*/ 213488 h 1285292"/>
              <a:gd name="connsiteX3079" fmla="*/ 3255128 w 3255128"/>
              <a:gd name="connsiteY3079" fmla="*/ 213497 h 1285292"/>
              <a:gd name="connsiteX3080" fmla="*/ 3255128 w 3255128"/>
              <a:gd name="connsiteY3080" fmla="*/ 213513 h 1285292"/>
              <a:gd name="connsiteX3081" fmla="*/ 3255128 w 3255128"/>
              <a:gd name="connsiteY3081" fmla="*/ 213551 h 1285292"/>
              <a:gd name="connsiteX3082" fmla="*/ 3255128 w 3255128"/>
              <a:gd name="connsiteY3082" fmla="*/ 213564 h 1285292"/>
              <a:gd name="connsiteX3083" fmla="*/ 3255128 w 3255128"/>
              <a:gd name="connsiteY3083" fmla="*/ 213630 h 1285292"/>
              <a:gd name="connsiteX3084" fmla="*/ 3255128 w 3255128"/>
              <a:gd name="connsiteY3084" fmla="*/ 213693 h 1285292"/>
              <a:gd name="connsiteX3085" fmla="*/ 3255128 w 3255128"/>
              <a:gd name="connsiteY3085" fmla="*/ 213744 h 1285292"/>
              <a:gd name="connsiteX3086" fmla="*/ 3255128 w 3255128"/>
              <a:gd name="connsiteY3086" fmla="*/ 213837 h 1285292"/>
              <a:gd name="connsiteX3087" fmla="*/ 3255128 w 3255128"/>
              <a:gd name="connsiteY3087" fmla="*/ 213933 h 1285292"/>
              <a:gd name="connsiteX3088" fmla="*/ 3255128 w 3255128"/>
              <a:gd name="connsiteY3088" fmla="*/ 214036 h 1285292"/>
              <a:gd name="connsiteX3089" fmla="*/ 3255128 w 3255128"/>
              <a:gd name="connsiteY3089" fmla="*/ 214141 h 1285292"/>
              <a:gd name="connsiteX3090" fmla="*/ 3255128 w 3255128"/>
              <a:gd name="connsiteY3090" fmla="*/ 214381 h 1285292"/>
              <a:gd name="connsiteX3091" fmla="*/ 3255128 w 3255128"/>
              <a:gd name="connsiteY3091" fmla="*/ 214503 h 1285292"/>
              <a:gd name="connsiteX3092" fmla="*/ 3255128 w 3255128"/>
              <a:gd name="connsiteY3092" fmla="*/ 214546 h 1285292"/>
              <a:gd name="connsiteX3093" fmla="*/ 3255128 w 3255128"/>
              <a:gd name="connsiteY3093" fmla="*/ 214557 h 1285292"/>
              <a:gd name="connsiteX3094" fmla="*/ 3255128 w 3255128"/>
              <a:gd name="connsiteY3094" fmla="*/ 214558 h 1285292"/>
              <a:gd name="connsiteX3095" fmla="*/ 3255128 w 3255128"/>
              <a:gd name="connsiteY3095" fmla="*/ 214604 h 1285292"/>
              <a:gd name="connsiteX3096" fmla="*/ 3255128 w 3255128"/>
              <a:gd name="connsiteY3096" fmla="*/ 214617 h 1285292"/>
              <a:gd name="connsiteX3097" fmla="*/ 3255128 w 3255128"/>
              <a:gd name="connsiteY3097" fmla="*/ 214658 h 1285292"/>
              <a:gd name="connsiteX3098" fmla="*/ 3255128 w 3255128"/>
              <a:gd name="connsiteY3098" fmla="*/ 214691 h 1285292"/>
              <a:gd name="connsiteX3099" fmla="*/ 3255128 w 3255128"/>
              <a:gd name="connsiteY3099" fmla="*/ 214692 h 1285292"/>
              <a:gd name="connsiteX3100" fmla="*/ 3255128 w 3255128"/>
              <a:gd name="connsiteY3100" fmla="*/ 214704 h 1285292"/>
              <a:gd name="connsiteX3101" fmla="*/ 3255128 w 3255128"/>
              <a:gd name="connsiteY3101" fmla="*/ 214735 h 1285292"/>
              <a:gd name="connsiteX3102" fmla="*/ 3255128 w 3255128"/>
              <a:gd name="connsiteY3102" fmla="*/ 214745 h 1285292"/>
              <a:gd name="connsiteX3103" fmla="*/ 3255128 w 3255128"/>
              <a:gd name="connsiteY3103" fmla="*/ 214784 h 1285292"/>
              <a:gd name="connsiteX3104" fmla="*/ 3255128 w 3255128"/>
              <a:gd name="connsiteY3104" fmla="*/ 214847 h 1285292"/>
              <a:gd name="connsiteX3105" fmla="*/ 3255128 w 3255128"/>
              <a:gd name="connsiteY3105" fmla="*/ 214933 h 1285292"/>
              <a:gd name="connsiteX3106" fmla="*/ 3255128 w 3255128"/>
              <a:gd name="connsiteY3106" fmla="*/ 215044 h 1285292"/>
              <a:gd name="connsiteX3107" fmla="*/ 3255128 w 3255128"/>
              <a:gd name="connsiteY3107" fmla="*/ 215052 h 1285292"/>
              <a:gd name="connsiteX3108" fmla="*/ 3255128 w 3255128"/>
              <a:gd name="connsiteY3108" fmla="*/ 215106 h 1285292"/>
              <a:gd name="connsiteX3109" fmla="*/ 3255128 w 3255128"/>
              <a:gd name="connsiteY3109" fmla="*/ 215138 h 1285292"/>
              <a:gd name="connsiteX3110" fmla="*/ 3255128 w 3255128"/>
              <a:gd name="connsiteY3110" fmla="*/ 215196 h 1285292"/>
              <a:gd name="connsiteX3111" fmla="*/ 3255128 w 3255128"/>
              <a:gd name="connsiteY3111" fmla="*/ 215250 h 1285292"/>
              <a:gd name="connsiteX3112" fmla="*/ 3255128 w 3255128"/>
              <a:gd name="connsiteY3112" fmla="*/ 215273 h 1285292"/>
              <a:gd name="connsiteX3113" fmla="*/ 3255128 w 3255128"/>
              <a:gd name="connsiteY3113" fmla="*/ 215312 h 1285292"/>
              <a:gd name="connsiteX3114" fmla="*/ 3255128 w 3255128"/>
              <a:gd name="connsiteY3114" fmla="*/ 215329 h 1285292"/>
              <a:gd name="connsiteX3115" fmla="*/ 3255128 w 3255128"/>
              <a:gd name="connsiteY3115" fmla="*/ 215444 h 1285292"/>
              <a:gd name="connsiteX3116" fmla="*/ 3255128 w 3255128"/>
              <a:gd name="connsiteY3116" fmla="*/ 215469 h 1285292"/>
              <a:gd name="connsiteX3117" fmla="*/ 3255128 w 3255128"/>
              <a:gd name="connsiteY3117" fmla="*/ 215500 h 1285292"/>
              <a:gd name="connsiteX3118" fmla="*/ 3255128 w 3255128"/>
              <a:gd name="connsiteY3118" fmla="*/ 215523 h 1285292"/>
              <a:gd name="connsiteX3119" fmla="*/ 3255128 w 3255128"/>
              <a:gd name="connsiteY3119" fmla="*/ 215602 h 1285292"/>
              <a:gd name="connsiteX3120" fmla="*/ 3255128 w 3255128"/>
              <a:gd name="connsiteY3120" fmla="*/ 215657 h 1285292"/>
              <a:gd name="connsiteX3121" fmla="*/ 3255128 w 3255128"/>
              <a:gd name="connsiteY3121" fmla="*/ 215843 h 1285292"/>
              <a:gd name="connsiteX3122" fmla="*/ 3255128 w 3255128"/>
              <a:gd name="connsiteY3122" fmla="*/ 215905 h 1285292"/>
              <a:gd name="connsiteX3123" fmla="*/ 3255128 w 3255128"/>
              <a:gd name="connsiteY3123" fmla="*/ 215944 h 1285292"/>
              <a:gd name="connsiteX3124" fmla="*/ 3255128 w 3255128"/>
              <a:gd name="connsiteY3124" fmla="*/ 215955 h 1285292"/>
              <a:gd name="connsiteX3125" fmla="*/ 3255128 w 3255128"/>
              <a:gd name="connsiteY3125" fmla="*/ 216003 h 1285292"/>
              <a:gd name="connsiteX3126" fmla="*/ 3255128 w 3255128"/>
              <a:gd name="connsiteY3126" fmla="*/ 216004 h 1285292"/>
              <a:gd name="connsiteX3127" fmla="*/ 3255128 w 3255128"/>
              <a:gd name="connsiteY3127" fmla="*/ 216015 h 1285292"/>
              <a:gd name="connsiteX3128" fmla="*/ 3255128 w 3255128"/>
              <a:gd name="connsiteY3128" fmla="*/ 216057 h 1285292"/>
              <a:gd name="connsiteX3129" fmla="*/ 3255128 w 3255128"/>
              <a:gd name="connsiteY3129" fmla="*/ 216063 h 1285292"/>
              <a:gd name="connsiteX3130" fmla="*/ 3255128 w 3255128"/>
              <a:gd name="connsiteY3130" fmla="*/ 216094 h 1285292"/>
              <a:gd name="connsiteX3131" fmla="*/ 3255128 w 3255128"/>
              <a:gd name="connsiteY3131" fmla="*/ 216189 h 1285292"/>
              <a:gd name="connsiteX3132" fmla="*/ 3255128 w 3255128"/>
              <a:gd name="connsiteY3132" fmla="*/ 216305 h 1285292"/>
              <a:gd name="connsiteX3133" fmla="*/ 3255128 w 3255128"/>
              <a:gd name="connsiteY3133" fmla="*/ 216306 h 1285292"/>
              <a:gd name="connsiteX3134" fmla="*/ 3255128 w 3255128"/>
              <a:gd name="connsiteY3134" fmla="*/ 216383 h 1285292"/>
              <a:gd name="connsiteX3135" fmla="*/ 3255128 w 3255128"/>
              <a:gd name="connsiteY3135" fmla="*/ 216403 h 1285292"/>
              <a:gd name="connsiteX3136" fmla="*/ 3255128 w 3255128"/>
              <a:gd name="connsiteY3136" fmla="*/ 216407 h 1285292"/>
              <a:gd name="connsiteX3137" fmla="*/ 3255128 w 3255128"/>
              <a:gd name="connsiteY3137" fmla="*/ 216411 h 1285292"/>
              <a:gd name="connsiteX3138" fmla="*/ 3255128 w 3255128"/>
              <a:gd name="connsiteY3138" fmla="*/ 216464 h 1285292"/>
              <a:gd name="connsiteX3139" fmla="*/ 3255128 w 3255128"/>
              <a:gd name="connsiteY3139" fmla="*/ 216465 h 1285292"/>
              <a:gd name="connsiteX3140" fmla="*/ 3255128 w 3255128"/>
              <a:gd name="connsiteY3140" fmla="*/ 216490 h 1285292"/>
              <a:gd name="connsiteX3141" fmla="*/ 3255128 w 3255128"/>
              <a:gd name="connsiteY3141" fmla="*/ 216518 h 1285292"/>
              <a:gd name="connsiteX3142" fmla="*/ 3255128 w 3255128"/>
              <a:gd name="connsiteY3142" fmla="*/ 216544 h 1285292"/>
              <a:gd name="connsiteX3143" fmla="*/ 3255128 w 3255128"/>
              <a:gd name="connsiteY3143" fmla="*/ 216551 h 1285292"/>
              <a:gd name="connsiteX3144" fmla="*/ 3255128 w 3255128"/>
              <a:gd name="connsiteY3144" fmla="*/ 216576 h 1285292"/>
              <a:gd name="connsiteX3145" fmla="*/ 3255128 w 3255128"/>
              <a:gd name="connsiteY3145" fmla="*/ 216609 h 1285292"/>
              <a:gd name="connsiteX3146" fmla="*/ 3255128 w 3255128"/>
              <a:gd name="connsiteY3146" fmla="*/ 216626 h 1285292"/>
              <a:gd name="connsiteX3147" fmla="*/ 3255128 w 3255128"/>
              <a:gd name="connsiteY3147" fmla="*/ 216630 h 1285292"/>
              <a:gd name="connsiteX3148" fmla="*/ 3255128 w 3255128"/>
              <a:gd name="connsiteY3148" fmla="*/ 216803 h 1285292"/>
              <a:gd name="connsiteX3149" fmla="*/ 3255128 w 3255128"/>
              <a:gd name="connsiteY3149" fmla="*/ 216819 h 1285292"/>
              <a:gd name="connsiteX3150" fmla="*/ 3255128 w 3255128"/>
              <a:gd name="connsiteY3150" fmla="*/ 216822 h 1285292"/>
              <a:gd name="connsiteX3151" fmla="*/ 3255128 w 3255128"/>
              <a:gd name="connsiteY3151" fmla="*/ 216866 h 1285292"/>
              <a:gd name="connsiteX3152" fmla="*/ 3255128 w 3255128"/>
              <a:gd name="connsiteY3152" fmla="*/ 216879 h 1285292"/>
              <a:gd name="connsiteX3153" fmla="*/ 3255128 w 3255128"/>
              <a:gd name="connsiteY3153" fmla="*/ 217097 h 1285292"/>
              <a:gd name="connsiteX3154" fmla="*/ 3255128 w 3255128"/>
              <a:gd name="connsiteY3154" fmla="*/ 217220 h 1285292"/>
              <a:gd name="connsiteX3155" fmla="*/ 3255128 w 3255128"/>
              <a:gd name="connsiteY3155" fmla="*/ 217303 h 1285292"/>
              <a:gd name="connsiteX3156" fmla="*/ 3255128 w 3255128"/>
              <a:gd name="connsiteY3156" fmla="*/ 217316 h 1285292"/>
              <a:gd name="connsiteX3157" fmla="*/ 3255128 w 3255128"/>
              <a:gd name="connsiteY3157" fmla="*/ 217362 h 1285292"/>
              <a:gd name="connsiteX3158" fmla="*/ 3255128 w 3255128"/>
              <a:gd name="connsiteY3158" fmla="*/ 217368 h 1285292"/>
              <a:gd name="connsiteX3159" fmla="*/ 3255128 w 3255128"/>
              <a:gd name="connsiteY3159" fmla="*/ 217375 h 1285292"/>
              <a:gd name="connsiteX3160" fmla="*/ 3255128 w 3255128"/>
              <a:gd name="connsiteY3160" fmla="*/ 217402 h 1285292"/>
              <a:gd name="connsiteX3161" fmla="*/ 3255128 w 3255128"/>
              <a:gd name="connsiteY3161" fmla="*/ 217415 h 1285292"/>
              <a:gd name="connsiteX3162" fmla="*/ 3255128 w 3255128"/>
              <a:gd name="connsiteY3162" fmla="*/ 217416 h 1285292"/>
              <a:gd name="connsiteX3163" fmla="*/ 3255128 w 3255128"/>
              <a:gd name="connsiteY3163" fmla="*/ 217456 h 1285292"/>
              <a:gd name="connsiteX3164" fmla="*/ 3255128 w 3255128"/>
              <a:gd name="connsiteY3164" fmla="*/ 217512 h 1285292"/>
              <a:gd name="connsiteX3165" fmla="*/ 3255128 w 3255128"/>
              <a:gd name="connsiteY3165" fmla="*/ 217562 h 1285292"/>
              <a:gd name="connsiteX3166" fmla="*/ 3255128 w 3255128"/>
              <a:gd name="connsiteY3166" fmla="*/ 217630 h 1285292"/>
              <a:gd name="connsiteX3167" fmla="*/ 3255128 w 3255128"/>
              <a:gd name="connsiteY3167" fmla="*/ 217665 h 1285292"/>
              <a:gd name="connsiteX3168" fmla="*/ 3255128 w 3255128"/>
              <a:gd name="connsiteY3168" fmla="*/ 217737 h 1285292"/>
              <a:gd name="connsiteX3169" fmla="*/ 3255128 w 3255128"/>
              <a:gd name="connsiteY3169" fmla="*/ 217787 h 1285292"/>
              <a:gd name="connsiteX3170" fmla="*/ 3255128 w 3255128"/>
              <a:gd name="connsiteY3170" fmla="*/ 217910 h 1285292"/>
              <a:gd name="connsiteX3171" fmla="*/ 3255128 w 3255128"/>
              <a:gd name="connsiteY3171" fmla="*/ 218105 h 1285292"/>
              <a:gd name="connsiteX3172" fmla="*/ 3255128 w 3255128"/>
              <a:gd name="connsiteY3172" fmla="*/ 218206 h 1285292"/>
              <a:gd name="connsiteX3173" fmla="*/ 3255128 w 3255128"/>
              <a:gd name="connsiteY3173" fmla="*/ 218238 h 1285292"/>
              <a:gd name="connsiteX3174" fmla="*/ 3255128 w 3255128"/>
              <a:gd name="connsiteY3174" fmla="*/ 218279 h 1285292"/>
              <a:gd name="connsiteX3175" fmla="*/ 3255128 w 3255128"/>
              <a:gd name="connsiteY3175" fmla="*/ 218289 h 1285292"/>
              <a:gd name="connsiteX3176" fmla="*/ 3255128 w 3255128"/>
              <a:gd name="connsiteY3176" fmla="*/ 218333 h 1285292"/>
              <a:gd name="connsiteX3177" fmla="*/ 3255128 w 3255128"/>
              <a:gd name="connsiteY3177" fmla="*/ 218358 h 1285292"/>
              <a:gd name="connsiteX3178" fmla="*/ 3255128 w 3255128"/>
              <a:gd name="connsiteY3178" fmla="*/ 218423 h 1285292"/>
              <a:gd name="connsiteX3179" fmla="*/ 3255128 w 3255128"/>
              <a:gd name="connsiteY3179" fmla="*/ 218424 h 1285292"/>
              <a:gd name="connsiteX3180" fmla="*/ 3255128 w 3255128"/>
              <a:gd name="connsiteY3180" fmla="*/ 218436 h 1285292"/>
              <a:gd name="connsiteX3181" fmla="*/ 3255128 w 3255128"/>
              <a:gd name="connsiteY3181" fmla="*/ 218437 h 1285292"/>
              <a:gd name="connsiteX3182" fmla="*/ 3255128 w 3255128"/>
              <a:gd name="connsiteY3182" fmla="*/ 218467 h 1285292"/>
              <a:gd name="connsiteX3183" fmla="*/ 3255128 w 3255128"/>
              <a:gd name="connsiteY3183" fmla="*/ 218473 h 1285292"/>
              <a:gd name="connsiteX3184" fmla="*/ 3255128 w 3255128"/>
              <a:gd name="connsiteY3184" fmla="*/ 218477 h 1285292"/>
              <a:gd name="connsiteX3185" fmla="*/ 3255128 w 3255128"/>
              <a:gd name="connsiteY3185" fmla="*/ 218527 h 1285292"/>
              <a:gd name="connsiteX3186" fmla="*/ 3255128 w 3255128"/>
              <a:gd name="connsiteY3186" fmla="*/ 218540 h 1285292"/>
              <a:gd name="connsiteX3187" fmla="*/ 3255128 w 3255128"/>
              <a:gd name="connsiteY3187" fmla="*/ 218579 h 1285292"/>
              <a:gd name="connsiteX3188" fmla="*/ 3255128 w 3255128"/>
              <a:gd name="connsiteY3188" fmla="*/ 218592 h 1285292"/>
              <a:gd name="connsiteX3189" fmla="*/ 3255128 w 3255128"/>
              <a:gd name="connsiteY3189" fmla="*/ 218669 h 1285292"/>
              <a:gd name="connsiteX3190" fmla="*/ 3255128 w 3255128"/>
              <a:gd name="connsiteY3190" fmla="*/ 218678 h 1285292"/>
              <a:gd name="connsiteX3191" fmla="*/ 3255128 w 3255128"/>
              <a:gd name="connsiteY3191" fmla="*/ 218720 h 1285292"/>
              <a:gd name="connsiteX3192" fmla="*/ 3255128 w 3255128"/>
              <a:gd name="connsiteY3192" fmla="*/ 218774 h 1285292"/>
              <a:gd name="connsiteX3193" fmla="*/ 3255128 w 3255128"/>
              <a:gd name="connsiteY3193" fmla="*/ 218896 h 1285292"/>
              <a:gd name="connsiteX3194" fmla="*/ 3255128 w 3255128"/>
              <a:gd name="connsiteY3194" fmla="*/ 218982 h 1285292"/>
              <a:gd name="connsiteX3195" fmla="*/ 3255128 w 3255128"/>
              <a:gd name="connsiteY3195" fmla="*/ 219115 h 1285292"/>
              <a:gd name="connsiteX3196" fmla="*/ 3255128 w 3255128"/>
              <a:gd name="connsiteY3196" fmla="*/ 219123 h 1285292"/>
              <a:gd name="connsiteX3197" fmla="*/ 3255128 w 3255128"/>
              <a:gd name="connsiteY3197" fmla="*/ 219176 h 1285292"/>
              <a:gd name="connsiteX3198" fmla="*/ 3255128 w 3255128"/>
              <a:gd name="connsiteY3198" fmla="*/ 219230 h 1285292"/>
              <a:gd name="connsiteX3199" fmla="*/ 3255128 w 3255128"/>
              <a:gd name="connsiteY3199" fmla="*/ 219297 h 1285292"/>
              <a:gd name="connsiteX3200" fmla="*/ 3255128 w 3255128"/>
              <a:gd name="connsiteY3200" fmla="*/ 219334 h 1285292"/>
              <a:gd name="connsiteX3201" fmla="*/ 3255128 w 3255128"/>
              <a:gd name="connsiteY3201" fmla="*/ 219360 h 1285292"/>
              <a:gd name="connsiteX3202" fmla="*/ 3255128 w 3255128"/>
              <a:gd name="connsiteY3202" fmla="*/ 219402 h 1285292"/>
              <a:gd name="connsiteX3203" fmla="*/ 3255128 w 3255128"/>
              <a:gd name="connsiteY3203" fmla="*/ 219464 h 1285292"/>
              <a:gd name="connsiteX3204" fmla="*/ 3255128 w 3255128"/>
              <a:gd name="connsiteY3204" fmla="*/ 219542 h 1285292"/>
              <a:gd name="connsiteX3205" fmla="*/ 3255128 w 3255128"/>
              <a:gd name="connsiteY3205" fmla="*/ 219580 h 1285292"/>
              <a:gd name="connsiteX3206" fmla="*/ 3255128 w 3255128"/>
              <a:gd name="connsiteY3206" fmla="*/ 219593 h 1285292"/>
              <a:gd name="connsiteX3207" fmla="*/ 3255128 w 3255128"/>
              <a:gd name="connsiteY3207" fmla="*/ 219634 h 1285292"/>
              <a:gd name="connsiteX3208" fmla="*/ 3255128 w 3255128"/>
              <a:gd name="connsiteY3208" fmla="*/ 219717 h 1285292"/>
              <a:gd name="connsiteX3209" fmla="*/ 3255128 w 3255128"/>
              <a:gd name="connsiteY3209" fmla="*/ 219724 h 1285292"/>
              <a:gd name="connsiteX3210" fmla="*/ 3255128 w 3255128"/>
              <a:gd name="connsiteY3210" fmla="*/ 219736 h 1285292"/>
              <a:gd name="connsiteX3211" fmla="*/ 3255128 w 3255128"/>
              <a:gd name="connsiteY3211" fmla="*/ 219760 h 1285292"/>
              <a:gd name="connsiteX3212" fmla="*/ 3255128 w 3255128"/>
              <a:gd name="connsiteY3212" fmla="*/ 219795 h 1285292"/>
              <a:gd name="connsiteX3213" fmla="*/ 3255128 w 3255128"/>
              <a:gd name="connsiteY3213" fmla="*/ 219826 h 1285292"/>
              <a:gd name="connsiteX3214" fmla="*/ 3255128 w 3255128"/>
              <a:gd name="connsiteY3214" fmla="*/ 219899 h 1285292"/>
              <a:gd name="connsiteX3215" fmla="*/ 3255128 w 3255128"/>
              <a:gd name="connsiteY3215" fmla="*/ 219925 h 1285292"/>
              <a:gd name="connsiteX3216" fmla="*/ 3255128 w 3255128"/>
              <a:gd name="connsiteY3216" fmla="*/ 219983 h 1285292"/>
              <a:gd name="connsiteX3217" fmla="*/ 3255128 w 3255128"/>
              <a:gd name="connsiteY3217" fmla="*/ 220037 h 1285292"/>
              <a:gd name="connsiteX3218" fmla="*/ 3255128 w 3255128"/>
              <a:gd name="connsiteY3218" fmla="*/ 220114 h 1285292"/>
              <a:gd name="connsiteX3219" fmla="*/ 3255128 w 3255128"/>
              <a:gd name="connsiteY3219" fmla="*/ 220172 h 1285292"/>
              <a:gd name="connsiteX3220" fmla="*/ 3255128 w 3255128"/>
              <a:gd name="connsiteY3220" fmla="*/ 220223 h 1285292"/>
              <a:gd name="connsiteX3221" fmla="*/ 3255128 w 3255128"/>
              <a:gd name="connsiteY3221" fmla="*/ 220266 h 1285292"/>
              <a:gd name="connsiteX3222" fmla="*/ 3255128 w 3255128"/>
              <a:gd name="connsiteY3222" fmla="*/ 220283 h 1285292"/>
              <a:gd name="connsiteX3223" fmla="*/ 3255128 w 3255128"/>
              <a:gd name="connsiteY3223" fmla="*/ 220341 h 1285292"/>
              <a:gd name="connsiteX3224" fmla="*/ 3255128 w 3255128"/>
              <a:gd name="connsiteY3224" fmla="*/ 220476 h 1285292"/>
              <a:gd name="connsiteX3225" fmla="*/ 3255128 w 3255128"/>
              <a:gd name="connsiteY3225" fmla="*/ 220493 h 1285292"/>
              <a:gd name="connsiteX3226" fmla="*/ 3255128 w 3255128"/>
              <a:gd name="connsiteY3226" fmla="*/ 220535 h 1285292"/>
              <a:gd name="connsiteX3227" fmla="*/ 3255128 w 3255128"/>
              <a:gd name="connsiteY3227" fmla="*/ 220548 h 1285292"/>
              <a:gd name="connsiteX3228" fmla="*/ 3255128 w 3255128"/>
              <a:gd name="connsiteY3228" fmla="*/ 220551 h 1285292"/>
              <a:gd name="connsiteX3229" fmla="*/ 3255128 w 3255128"/>
              <a:gd name="connsiteY3229" fmla="*/ 220554 h 1285292"/>
              <a:gd name="connsiteX3230" fmla="*/ 3255128 w 3255128"/>
              <a:gd name="connsiteY3230" fmla="*/ 220589 h 1285292"/>
              <a:gd name="connsiteX3231" fmla="*/ 3255128 w 3255128"/>
              <a:gd name="connsiteY3231" fmla="*/ 220682 h 1285292"/>
              <a:gd name="connsiteX3232" fmla="*/ 3255128 w 3255128"/>
              <a:gd name="connsiteY3232" fmla="*/ 220761 h 1285292"/>
              <a:gd name="connsiteX3233" fmla="*/ 3255128 w 3255128"/>
              <a:gd name="connsiteY3233" fmla="*/ 220843 h 1285292"/>
              <a:gd name="connsiteX3234" fmla="*/ 3255128 w 3255128"/>
              <a:gd name="connsiteY3234" fmla="*/ 220881 h 1285292"/>
              <a:gd name="connsiteX3235" fmla="*/ 3255128 w 3255128"/>
              <a:gd name="connsiteY3235" fmla="*/ 220952 h 1285292"/>
              <a:gd name="connsiteX3236" fmla="*/ 3255128 w 3255128"/>
              <a:gd name="connsiteY3236" fmla="*/ 221100 h 1285292"/>
              <a:gd name="connsiteX3237" fmla="*/ 3255128 w 3255128"/>
              <a:gd name="connsiteY3237" fmla="*/ 221147 h 1285292"/>
              <a:gd name="connsiteX3238" fmla="*/ 3255128 w 3255128"/>
              <a:gd name="connsiteY3238" fmla="*/ 221284 h 1285292"/>
              <a:gd name="connsiteX3239" fmla="*/ 3255128 w 3255128"/>
              <a:gd name="connsiteY3239" fmla="*/ 221294 h 1285292"/>
              <a:gd name="connsiteX3240" fmla="*/ 3255128 w 3255128"/>
              <a:gd name="connsiteY3240" fmla="*/ 221307 h 1285292"/>
              <a:gd name="connsiteX3241" fmla="*/ 3255128 w 3255128"/>
              <a:gd name="connsiteY3241" fmla="*/ 221348 h 1285292"/>
              <a:gd name="connsiteX3242" fmla="*/ 3255128 w 3255128"/>
              <a:gd name="connsiteY3242" fmla="*/ 221379 h 1285292"/>
              <a:gd name="connsiteX3243" fmla="*/ 3255128 w 3255128"/>
              <a:gd name="connsiteY3243" fmla="*/ 221387 h 1285292"/>
              <a:gd name="connsiteX3244" fmla="*/ 3255128 w 3255128"/>
              <a:gd name="connsiteY3244" fmla="*/ 221440 h 1285292"/>
              <a:gd name="connsiteX3245" fmla="*/ 3255128 w 3255128"/>
              <a:gd name="connsiteY3245" fmla="*/ 221441 h 1285292"/>
              <a:gd name="connsiteX3246" fmla="*/ 3255128 w 3255128"/>
              <a:gd name="connsiteY3246" fmla="*/ 221473 h 1285292"/>
              <a:gd name="connsiteX3247" fmla="*/ 3255128 w 3255128"/>
              <a:gd name="connsiteY3247" fmla="*/ 221487 h 1285292"/>
              <a:gd name="connsiteX3248" fmla="*/ 3255128 w 3255128"/>
              <a:gd name="connsiteY3248" fmla="*/ 221494 h 1285292"/>
              <a:gd name="connsiteX3249" fmla="*/ 3255128 w 3255128"/>
              <a:gd name="connsiteY3249" fmla="*/ 221519 h 1285292"/>
              <a:gd name="connsiteX3250" fmla="*/ 3255128 w 3255128"/>
              <a:gd name="connsiteY3250" fmla="*/ 221530 h 1285292"/>
              <a:gd name="connsiteX3251" fmla="*/ 3255128 w 3255128"/>
              <a:gd name="connsiteY3251" fmla="*/ 221625 h 1285292"/>
              <a:gd name="connsiteX3252" fmla="*/ 3255128 w 3255128"/>
              <a:gd name="connsiteY3252" fmla="*/ 221642 h 1285292"/>
              <a:gd name="connsiteX3253" fmla="*/ 3255128 w 3255128"/>
              <a:gd name="connsiteY3253" fmla="*/ 221798 h 1285292"/>
              <a:gd name="connsiteX3254" fmla="*/ 3255128 w 3255128"/>
              <a:gd name="connsiteY3254" fmla="*/ 221945 h 1285292"/>
              <a:gd name="connsiteX3255" fmla="*/ 3255128 w 3255128"/>
              <a:gd name="connsiteY3255" fmla="*/ 222011 h 1285292"/>
              <a:gd name="connsiteX3256" fmla="*/ 3255128 w 3255128"/>
              <a:gd name="connsiteY3256" fmla="*/ 222078 h 1285292"/>
              <a:gd name="connsiteX3257" fmla="*/ 3255128 w 3255128"/>
              <a:gd name="connsiteY3257" fmla="*/ 222090 h 1285292"/>
              <a:gd name="connsiteX3258" fmla="*/ 3255128 w 3255128"/>
              <a:gd name="connsiteY3258" fmla="*/ 222205 h 1285292"/>
              <a:gd name="connsiteX3259" fmla="*/ 3255128 w 3255128"/>
              <a:gd name="connsiteY3259" fmla="*/ 222218 h 1285292"/>
              <a:gd name="connsiteX3260" fmla="*/ 3255128 w 3255128"/>
              <a:gd name="connsiteY3260" fmla="*/ 222259 h 1285292"/>
              <a:gd name="connsiteX3261" fmla="*/ 3255128 w 3255128"/>
              <a:gd name="connsiteY3261" fmla="*/ 222272 h 1285292"/>
              <a:gd name="connsiteX3262" fmla="*/ 3255128 w 3255128"/>
              <a:gd name="connsiteY3262" fmla="*/ 222279 h 1285292"/>
              <a:gd name="connsiteX3263" fmla="*/ 3255128 w 3255128"/>
              <a:gd name="connsiteY3263" fmla="*/ 222338 h 1285292"/>
              <a:gd name="connsiteX3264" fmla="*/ 3255128 w 3255128"/>
              <a:gd name="connsiteY3264" fmla="*/ 222351 h 1285292"/>
              <a:gd name="connsiteX3265" fmla="*/ 3255128 w 3255128"/>
              <a:gd name="connsiteY3265" fmla="*/ 222392 h 1285292"/>
              <a:gd name="connsiteX3266" fmla="*/ 3255128 w 3255128"/>
              <a:gd name="connsiteY3266" fmla="*/ 222401 h 1285292"/>
              <a:gd name="connsiteX3267" fmla="*/ 3255128 w 3255128"/>
              <a:gd name="connsiteY3267" fmla="*/ 222452 h 1285292"/>
              <a:gd name="connsiteX3268" fmla="*/ 3255128 w 3255128"/>
              <a:gd name="connsiteY3268" fmla="*/ 222506 h 1285292"/>
              <a:gd name="connsiteX3269" fmla="*/ 3255128 w 3255128"/>
              <a:gd name="connsiteY3269" fmla="*/ 222641 h 1285292"/>
              <a:gd name="connsiteX3270" fmla="*/ 3255128 w 3255128"/>
              <a:gd name="connsiteY3270" fmla="*/ 222650 h 1285292"/>
              <a:gd name="connsiteX3271" fmla="*/ 3255128 w 3255128"/>
              <a:gd name="connsiteY3271" fmla="*/ 222666 h 1285292"/>
              <a:gd name="connsiteX3272" fmla="*/ 3255128 w 3255128"/>
              <a:gd name="connsiteY3272" fmla="*/ 222764 h 1285292"/>
              <a:gd name="connsiteX3273" fmla="*/ 3255128 w 3255128"/>
              <a:gd name="connsiteY3273" fmla="*/ 222799 h 1285292"/>
              <a:gd name="connsiteX3274" fmla="*/ 3255128 w 3255128"/>
              <a:gd name="connsiteY3274" fmla="*/ 222812 h 1285292"/>
              <a:gd name="connsiteX3275" fmla="*/ 3255128 w 3255128"/>
              <a:gd name="connsiteY3275" fmla="*/ 222853 h 1285292"/>
              <a:gd name="connsiteX3276" fmla="*/ 3255128 w 3255128"/>
              <a:gd name="connsiteY3276" fmla="*/ 222889 h 1285292"/>
              <a:gd name="connsiteX3277" fmla="*/ 3255128 w 3255128"/>
              <a:gd name="connsiteY3277" fmla="*/ 223009 h 1285292"/>
              <a:gd name="connsiteX3278" fmla="*/ 3255128 w 3255128"/>
              <a:gd name="connsiteY3278" fmla="*/ 223041 h 1285292"/>
              <a:gd name="connsiteX3279" fmla="*/ 3255128 w 3255128"/>
              <a:gd name="connsiteY3279" fmla="*/ 223116 h 1285292"/>
              <a:gd name="connsiteX3280" fmla="*/ 3255128 w 3255128"/>
              <a:gd name="connsiteY3280" fmla="*/ 223214 h 1285292"/>
              <a:gd name="connsiteX3281" fmla="*/ 3255128 w 3255128"/>
              <a:gd name="connsiteY3281" fmla="*/ 223312 h 1285292"/>
              <a:gd name="connsiteX3282" fmla="*/ 3255128 w 3255128"/>
              <a:gd name="connsiteY3282" fmla="*/ 223325 h 1285292"/>
              <a:gd name="connsiteX3283" fmla="*/ 3255128 w 3255128"/>
              <a:gd name="connsiteY3283" fmla="*/ 223358 h 1285292"/>
              <a:gd name="connsiteX3284" fmla="*/ 3255128 w 3255128"/>
              <a:gd name="connsiteY3284" fmla="*/ 223366 h 1285292"/>
              <a:gd name="connsiteX3285" fmla="*/ 3255128 w 3255128"/>
              <a:gd name="connsiteY3285" fmla="*/ 223379 h 1285292"/>
              <a:gd name="connsiteX3286" fmla="*/ 3255128 w 3255128"/>
              <a:gd name="connsiteY3286" fmla="*/ 223401 h 1285292"/>
              <a:gd name="connsiteX3287" fmla="*/ 3255128 w 3255128"/>
              <a:gd name="connsiteY3287" fmla="*/ 223437 h 1285292"/>
              <a:gd name="connsiteX3288" fmla="*/ 3255128 w 3255128"/>
              <a:gd name="connsiteY3288" fmla="*/ 223449 h 1285292"/>
              <a:gd name="connsiteX3289" fmla="*/ 3255128 w 3255128"/>
              <a:gd name="connsiteY3289" fmla="*/ 223502 h 1285292"/>
              <a:gd name="connsiteX3290" fmla="*/ 3255128 w 3255128"/>
              <a:gd name="connsiteY3290" fmla="*/ 223528 h 1285292"/>
              <a:gd name="connsiteX3291" fmla="*/ 3255128 w 3255128"/>
              <a:gd name="connsiteY3291" fmla="*/ 223552 h 1285292"/>
              <a:gd name="connsiteX3292" fmla="*/ 3255128 w 3255128"/>
              <a:gd name="connsiteY3292" fmla="*/ 223555 h 1285292"/>
              <a:gd name="connsiteX3293" fmla="*/ 3255128 w 3255128"/>
              <a:gd name="connsiteY3293" fmla="*/ 223568 h 1285292"/>
              <a:gd name="connsiteX3294" fmla="*/ 3255128 w 3255128"/>
              <a:gd name="connsiteY3294" fmla="*/ 223577 h 1285292"/>
              <a:gd name="connsiteX3295" fmla="*/ 3255128 w 3255128"/>
              <a:gd name="connsiteY3295" fmla="*/ 223631 h 1285292"/>
              <a:gd name="connsiteX3296" fmla="*/ 3255128 w 3255128"/>
              <a:gd name="connsiteY3296" fmla="*/ 223648 h 1285292"/>
              <a:gd name="connsiteX3297" fmla="*/ 3255128 w 3255128"/>
              <a:gd name="connsiteY3297" fmla="*/ 223710 h 1285292"/>
              <a:gd name="connsiteX3298" fmla="*/ 3255128 w 3255128"/>
              <a:gd name="connsiteY3298" fmla="*/ 223846 h 1285292"/>
              <a:gd name="connsiteX3299" fmla="*/ 3255128 w 3255128"/>
              <a:gd name="connsiteY3299" fmla="*/ 223904 h 1285292"/>
              <a:gd name="connsiteX3300" fmla="*/ 3255128 w 3255128"/>
              <a:gd name="connsiteY3300" fmla="*/ 224058 h 1285292"/>
              <a:gd name="connsiteX3301" fmla="*/ 3255128 w 3255128"/>
              <a:gd name="connsiteY3301" fmla="*/ 224065 h 1285292"/>
              <a:gd name="connsiteX3302" fmla="*/ 3255128 w 3255128"/>
              <a:gd name="connsiteY3302" fmla="*/ 224123 h 1285292"/>
              <a:gd name="connsiteX3303" fmla="*/ 3255128 w 3255128"/>
              <a:gd name="connsiteY3303" fmla="*/ 224208 h 1285292"/>
              <a:gd name="connsiteX3304" fmla="*/ 3255128 w 3255128"/>
              <a:gd name="connsiteY3304" fmla="*/ 224261 h 1285292"/>
              <a:gd name="connsiteX3305" fmla="*/ 3255128 w 3255128"/>
              <a:gd name="connsiteY3305" fmla="*/ 224312 h 1285292"/>
              <a:gd name="connsiteX3306" fmla="*/ 3255128 w 3255128"/>
              <a:gd name="connsiteY3306" fmla="*/ 224400 h 1285292"/>
              <a:gd name="connsiteX3307" fmla="*/ 3255128 w 3255128"/>
              <a:gd name="connsiteY3307" fmla="*/ 224414 h 1285292"/>
              <a:gd name="connsiteX3308" fmla="*/ 3255128 w 3255128"/>
              <a:gd name="connsiteY3308" fmla="*/ 224440 h 1285292"/>
              <a:gd name="connsiteX3309" fmla="*/ 3255128 w 3255128"/>
              <a:gd name="connsiteY3309" fmla="*/ 224559 h 1285292"/>
              <a:gd name="connsiteX3310" fmla="*/ 3255128 w 3255128"/>
              <a:gd name="connsiteY3310" fmla="*/ 224659 h 1285292"/>
              <a:gd name="connsiteX3311" fmla="*/ 3255128 w 3255128"/>
              <a:gd name="connsiteY3311" fmla="*/ 224684 h 1285292"/>
              <a:gd name="connsiteX3312" fmla="*/ 3255128 w 3255128"/>
              <a:gd name="connsiteY3312" fmla="*/ 224738 h 1285292"/>
              <a:gd name="connsiteX3313" fmla="*/ 3255128 w 3255128"/>
              <a:gd name="connsiteY3313" fmla="*/ 224760 h 1285292"/>
              <a:gd name="connsiteX3314" fmla="*/ 3255128 w 3255128"/>
              <a:gd name="connsiteY3314" fmla="*/ 224771 h 1285292"/>
              <a:gd name="connsiteX3315" fmla="*/ 3255128 w 3255128"/>
              <a:gd name="connsiteY3315" fmla="*/ 224802 h 1285292"/>
              <a:gd name="connsiteX3316" fmla="*/ 3255128 w 3255128"/>
              <a:gd name="connsiteY3316" fmla="*/ 224927 h 1285292"/>
              <a:gd name="connsiteX3317" fmla="*/ 3255128 w 3255128"/>
              <a:gd name="connsiteY3317" fmla="*/ 225013 h 1285292"/>
              <a:gd name="connsiteX3318" fmla="*/ 3255128 w 3255128"/>
              <a:gd name="connsiteY3318" fmla="*/ 225097 h 1285292"/>
              <a:gd name="connsiteX3319" fmla="*/ 3255128 w 3255128"/>
              <a:gd name="connsiteY3319" fmla="*/ 225103 h 1285292"/>
              <a:gd name="connsiteX3320" fmla="*/ 3255128 w 3255128"/>
              <a:gd name="connsiteY3320" fmla="*/ 225111 h 1285292"/>
              <a:gd name="connsiteX3321" fmla="*/ 3255128 w 3255128"/>
              <a:gd name="connsiteY3321" fmla="*/ 225119 h 1285292"/>
              <a:gd name="connsiteX3322" fmla="*/ 3255128 w 3255128"/>
              <a:gd name="connsiteY3322" fmla="*/ 225159 h 1285292"/>
              <a:gd name="connsiteX3323" fmla="*/ 3255128 w 3255128"/>
              <a:gd name="connsiteY3323" fmla="*/ 225172 h 1285292"/>
              <a:gd name="connsiteX3324" fmla="*/ 3255128 w 3255128"/>
              <a:gd name="connsiteY3324" fmla="*/ 225186 h 1285292"/>
              <a:gd name="connsiteX3325" fmla="*/ 3255128 w 3255128"/>
              <a:gd name="connsiteY3325" fmla="*/ 225205 h 1285292"/>
              <a:gd name="connsiteX3326" fmla="*/ 3255128 w 3255128"/>
              <a:gd name="connsiteY3326" fmla="*/ 225210 h 1285292"/>
              <a:gd name="connsiteX3327" fmla="*/ 3255128 w 3255128"/>
              <a:gd name="connsiteY3327" fmla="*/ 225226 h 1285292"/>
              <a:gd name="connsiteX3328" fmla="*/ 3255128 w 3255128"/>
              <a:gd name="connsiteY3328" fmla="*/ 225317 h 1285292"/>
              <a:gd name="connsiteX3329" fmla="*/ 3255128 w 3255128"/>
              <a:gd name="connsiteY3329" fmla="*/ 225424 h 1285292"/>
              <a:gd name="connsiteX3330" fmla="*/ 3255128 w 3255128"/>
              <a:gd name="connsiteY3330" fmla="*/ 225469 h 1285292"/>
              <a:gd name="connsiteX3331" fmla="*/ 3255128 w 3255128"/>
              <a:gd name="connsiteY3331" fmla="*/ 225511 h 1285292"/>
              <a:gd name="connsiteX3332" fmla="*/ 3255128 w 3255128"/>
              <a:gd name="connsiteY3332" fmla="*/ 225524 h 1285292"/>
              <a:gd name="connsiteX3333" fmla="*/ 3255128 w 3255128"/>
              <a:gd name="connsiteY3333" fmla="*/ 225565 h 1285292"/>
              <a:gd name="connsiteX3334" fmla="*/ 3255128 w 3255128"/>
              <a:gd name="connsiteY3334" fmla="*/ 225620 h 1285292"/>
              <a:gd name="connsiteX3335" fmla="*/ 3255128 w 3255128"/>
              <a:gd name="connsiteY3335" fmla="*/ 225645 h 1285292"/>
              <a:gd name="connsiteX3336" fmla="*/ 3255128 w 3255128"/>
              <a:gd name="connsiteY3336" fmla="*/ 225671 h 1285292"/>
              <a:gd name="connsiteX3337" fmla="*/ 3255128 w 3255128"/>
              <a:gd name="connsiteY3337" fmla="*/ 225703 h 1285292"/>
              <a:gd name="connsiteX3338" fmla="*/ 3255128 w 3255128"/>
              <a:gd name="connsiteY3338" fmla="*/ 225737 h 1285292"/>
              <a:gd name="connsiteX3339" fmla="*/ 3255128 w 3255128"/>
              <a:gd name="connsiteY3339" fmla="*/ 225864 h 1285292"/>
              <a:gd name="connsiteX3340" fmla="*/ 3255128 w 3255128"/>
              <a:gd name="connsiteY3340" fmla="*/ 225872 h 1285292"/>
              <a:gd name="connsiteX3341" fmla="*/ 3255128 w 3255128"/>
              <a:gd name="connsiteY3341" fmla="*/ 226070 h 1285292"/>
              <a:gd name="connsiteX3342" fmla="*/ 3255128 w 3255128"/>
              <a:gd name="connsiteY3342" fmla="*/ 226083 h 1285292"/>
              <a:gd name="connsiteX3343" fmla="*/ 3255128 w 3255128"/>
              <a:gd name="connsiteY3343" fmla="*/ 226213 h 1285292"/>
              <a:gd name="connsiteX3344" fmla="*/ 3255128 w 3255128"/>
              <a:gd name="connsiteY3344" fmla="*/ 226260 h 1285292"/>
              <a:gd name="connsiteX3345" fmla="*/ 3255128 w 3255128"/>
              <a:gd name="connsiteY3345" fmla="*/ 226373 h 1285292"/>
              <a:gd name="connsiteX3346" fmla="*/ 3255128 w 3255128"/>
              <a:gd name="connsiteY3346" fmla="*/ 226386 h 1285292"/>
              <a:gd name="connsiteX3347" fmla="*/ 3255128 w 3255128"/>
              <a:gd name="connsiteY3347" fmla="*/ 226427 h 1285292"/>
              <a:gd name="connsiteX3348" fmla="*/ 3255128 w 3255128"/>
              <a:gd name="connsiteY3348" fmla="*/ 226430 h 1285292"/>
              <a:gd name="connsiteX3349" fmla="*/ 3255128 w 3255128"/>
              <a:gd name="connsiteY3349" fmla="*/ 226466 h 1285292"/>
              <a:gd name="connsiteX3350" fmla="*/ 3255128 w 3255128"/>
              <a:gd name="connsiteY3350" fmla="*/ 226473 h 1285292"/>
              <a:gd name="connsiteX3351" fmla="*/ 3255128 w 3255128"/>
              <a:gd name="connsiteY3351" fmla="*/ 226531 h 1285292"/>
              <a:gd name="connsiteX3352" fmla="*/ 3255128 w 3255128"/>
              <a:gd name="connsiteY3352" fmla="*/ 226544 h 1285292"/>
              <a:gd name="connsiteX3353" fmla="*/ 3255128 w 3255128"/>
              <a:gd name="connsiteY3353" fmla="*/ 226545 h 1285292"/>
              <a:gd name="connsiteX3354" fmla="*/ 3255128 w 3255128"/>
              <a:gd name="connsiteY3354" fmla="*/ 226570 h 1285292"/>
              <a:gd name="connsiteX3355" fmla="*/ 3255128 w 3255128"/>
              <a:gd name="connsiteY3355" fmla="*/ 226585 h 1285292"/>
              <a:gd name="connsiteX3356" fmla="*/ 3255128 w 3255128"/>
              <a:gd name="connsiteY3356" fmla="*/ 226601 h 1285292"/>
              <a:gd name="connsiteX3357" fmla="*/ 3255128 w 3255128"/>
              <a:gd name="connsiteY3357" fmla="*/ 226618 h 1285292"/>
              <a:gd name="connsiteX3358" fmla="*/ 3255128 w 3255128"/>
              <a:gd name="connsiteY3358" fmla="*/ 226732 h 1285292"/>
              <a:gd name="connsiteX3359" fmla="*/ 3255128 w 3255128"/>
              <a:gd name="connsiteY3359" fmla="*/ 226828 h 1285292"/>
              <a:gd name="connsiteX3360" fmla="*/ 3255128 w 3255128"/>
              <a:gd name="connsiteY3360" fmla="*/ 226883 h 1285292"/>
              <a:gd name="connsiteX3361" fmla="*/ 3255128 w 3255128"/>
              <a:gd name="connsiteY3361" fmla="*/ 226909 h 1285292"/>
              <a:gd name="connsiteX3362" fmla="*/ 3255128 w 3255128"/>
              <a:gd name="connsiteY3362" fmla="*/ 226921 h 1285292"/>
              <a:gd name="connsiteX3363" fmla="*/ 3255128 w 3255128"/>
              <a:gd name="connsiteY3363" fmla="*/ 227004 h 1285292"/>
              <a:gd name="connsiteX3364" fmla="*/ 3255128 w 3255128"/>
              <a:gd name="connsiteY3364" fmla="*/ 227090 h 1285292"/>
              <a:gd name="connsiteX3365" fmla="*/ 3255128 w 3255128"/>
              <a:gd name="connsiteY3365" fmla="*/ 227177 h 1285292"/>
              <a:gd name="connsiteX3366" fmla="*/ 3255128 w 3255128"/>
              <a:gd name="connsiteY3366" fmla="*/ 227223 h 1285292"/>
              <a:gd name="connsiteX3367" fmla="*/ 3255128 w 3255128"/>
              <a:gd name="connsiteY3367" fmla="*/ 227231 h 1285292"/>
              <a:gd name="connsiteX3368" fmla="*/ 3255128 w 3255128"/>
              <a:gd name="connsiteY3368" fmla="*/ 227284 h 1285292"/>
              <a:gd name="connsiteX3369" fmla="*/ 3255128 w 3255128"/>
              <a:gd name="connsiteY3369" fmla="*/ 227300 h 1285292"/>
              <a:gd name="connsiteX3370" fmla="*/ 3255128 w 3255128"/>
              <a:gd name="connsiteY3370" fmla="*/ 227338 h 1285292"/>
              <a:gd name="connsiteX3371" fmla="*/ 3255128 w 3255128"/>
              <a:gd name="connsiteY3371" fmla="*/ 227442 h 1285292"/>
              <a:gd name="connsiteX3372" fmla="*/ 3255128 w 3255128"/>
              <a:gd name="connsiteY3372" fmla="*/ 227477 h 1285292"/>
              <a:gd name="connsiteX3373" fmla="*/ 3255128 w 3255128"/>
              <a:gd name="connsiteY3373" fmla="*/ 227482 h 1285292"/>
              <a:gd name="connsiteX3374" fmla="*/ 3255128 w 3255128"/>
              <a:gd name="connsiteY3374" fmla="*/ 227642 h 1285292"/>
              <a:gd name="connsiteX3375" fmla="*/ 3255128 w 3255128"/>
              <a:gd name="connsiteY3375" fmla="*/ 227745 h 1285292"/>
              <a:gd name="connsiteX3376" fmla="*/ 3255128 w 3255128"/>
              <a:gd name="connsiteY3376" fmla="*/ 227832 h 1285292"/>
              <a:gd name="connsiteX3377" fmla="*/ 3255128 w 3255128"/>
              <a:gd name="connsiteY3377" fmla="*/ 227865 h 1285292"/>
              <a:gd name="connsiteX3378" fmla="*/ 3255128 w 3255128"/>
              <a:gd name="connsiteY3378" fmla="*/ 227869 h 1285292"/>
              <a:gd name="connsiteX3379" fmla="*/ 3255128 w 3255128"/>
              <a:gd name="connsiteY3379" fmla="*/ 228091 h 1285292"/>
              <a:gd name="connsiteX3380" fmla="*/ 3255128 w 3255128"/>
              <a:gd name="connsiteY3380" fmla="*/ 228172 h 1285292"/>
              <a:gd name="connsiteX3381" fmla="*/ 3255128 w 3255128"/>
              <a:gd name="connsiteY3381" fmla="*/ 228226 h 1285292"/>
              <a:gd name="connsiteX3382" fmla="*/ 3255128 w 3255128"/>
              <a:gd name="connsiteY3382" fmla="*/ 228236 h 1285292"/>
              <a:gd name="connsiteX3383" fmla="*/ 3255128 w 3255128"/>
              <a:gd name="connsiteY3383" fmla="*/ 228268 h 1285292"/>
              <a:gd name="connsiteX3384" fmla="*/ 3255128 w 3255128"/>
              <a:gd name="connsiteY3384" fmla="*/ 228280 h 1285292"/>
              <a:gd name="connsiteX3385" fmla="*/ 3255128 w 3255128"/>
              <a:gd name="connsiteY3385" fmla="*/ 228332 h 1285292"/>
              <a:gd name="connsiteX3386" fmla="*/ 3255128 w 3255128"/>
              <a:gd name="connsiteY3386" fmla="*/ 228369 h 1285292"/>
              <a:gd name="connsiteX3387" fmla="*/ 3255128 w 3255128"/>
              <a:gd name="connsiteY3387" fmla="*/ 228391 h 1285292"/>
              <a:gd name="connsiteX3388" fmla="*/ 3255128 w 3255128"/>
              <a:gd name="connsiteY3388" fmla="*/ 228413 h 1285292"/>
              <a:gd name="connsiteX3389" fmla="*/ 3255128 w 3255128"/>
              <a:gd name="connsiteY3389" fmla="*/ 228425 h 1285292"/>
              <a:gd name="connsiteX3390" fmla="*/ 3255128 w 3255128"/>
              <a:gd name="connsiteY3390" fmla="*/ 228478 h 1285292"/>
              <a:gd name="connsiteX3391" fmla="*/ 3255128 w 3255128"/>
              <a:gd name="connsiteY3391" fmla="*/ 228503 h 1285292"/>
              <a:gd name="connsiteX3392" fmla="*/ 3255128 w 3255128"/>
              <a:gd name="connsiteY3392" fmla="*/ 228504 h 1285292"/>
              <a:gd name="connsiteX3393" fmla="*/ 3255128 w 3255128"/>
              <a:gd name="connsiteY3393" fmla="*/ 228547 h 1285292"/>
              <a:gd name="connsiteX3394" fmla="*/ 3255128 w 3255128"/>
              <a:gd name="connsiteY3394" fmla="*/ 228553 h 1285292"/>
              <a:gd name="connsiteX3395" fmla="*/ 3255128 w 3255128"/>
              <a:gd name="connsiteY3395" fmla="*/ 228557 h 1285292"/>
              <a:gd name="connsiteX3396" fmla="*/ 3255128 w 3255128"/>
              <a:gd name="connsiteY3396" fmla="*/ 228607 h 1285292"/>
              <a:gd name="connsiteX3397" fmla="*/ 3255128 w 3255128"/>
              <a:gd name="connsiteY3397" fmla="*/ 228659 h 1285292"/>
              <a:gd name="connsiteX3398" fmla="*/ 3255128 w 3255128"/>
              <a:gd name="connsiteY3398" fmla="*/ 229027 h 1285292"/>
              <a:gd name="connsiteX3399" fmla="*/ 3255128 w 3255128"/>
              <a:gd name="connsiteY3399" fmla="*/ 229049 h 1285292"/>
              <a:gd name="connsiteX3400" fmla="*/ 3255128 w 3255128"/>
              <a:gd name="connsiteY3400" fmla="*/ 229062 h 1285292"/>
              <a:gd name="connsiteX3401" fmla="*/ 3255128 w 3255128"/>
              <a:gd name="connsiteY3401" fmla="*/ 229086 h 1285292"/>
              <a:gd name="connsiteX3402" fmla="*/ 3255128 w 3255128"/>
              <a:gd name="connsiteY3402" fmla="*/ 229099 h 1285292"/>
              <a:gd name="connsiteX3403" fmla="*/ 3255128 w 3255128"/>
              <a:gd name="connsiteY3403" fmla="*/ 229103 h 1285292"/>
              <a:gd name="connsiteX3404" fmla="*/ 3255128 w 3255128"/>
              <a:gd name="connsiteY3404" fmla="*/ 229201 h 1285292"/>
              <a:gd name="connsiteX3405" fmla="*/ 3255128 w 3255128"/>
              <a:gd name="connsiteY3405" fmla="*/ 229243 h 1285292"/>
              <a:gd name="connsiteX3406" fmla="*/ 3255128 w 3255128"/>
              <a:gd name="connsiteY3406" fmla="*/ 229256 h 1285292"/>
              <a:gd name="connsiteX3407" fmla="*/ 3255128 w 3255128"/>
              <a:gd name="connsiteY3407" fmla="*/ 229297 h 1285292"/>
              <a:gd name="connsiteX3408" fmla="*/ 3255128 w 3255128"/>
              <a:gd name="connsiteY3408" fmla="*/ 229376 h 1285292"/>
              <a:gd name="connsiteX3409" fmla="*/ 3255128 w 3255128"/>
              <a:gd name="connsiteY3409" fmla="*/ 229390 h 1285292"/>
              <a:gd name="connsiteX3410" fmla="*/ 3255128 w 3255128"/>
              <a:gd name="connsiteY3410" fmla="*/ 229419 h 1285292"/>
              <a:gd name="connsiteX3411" fmla="*/ 3255128 w 3255128"/>
              <a:gd name="connsiteY3411" fmla="*/ 229595 h 1285292"/>
              <a:gd name="connsiteX3412" fmla="*/ 3255128 w 3255128"/>
              <a:gd name="connsiteY3412" fmla="*/ 229638 h 1285292"/>
              <a:gd name="connsiteX3413" fmla="*/ 3255128 w 3255128"/>
              <a:gd name="connsiteY3413" fmla="*/ 229660 h 1285292"/>
              <a:gd name="connsiteX3414" fmla="*/ 3255128 w 3255128"/>
              <a:gd name="connsiteY3414" fmla="*/ 229714 h 1285292"/>
              <a:gd name="connsiteX3415" fmla="*/ 3255128 w 3255128"/>
              <a:gd name="connsiteY3415" fmla="*/ 229736 h 1285292"/>
              <a:gd name="connsiteX3416" fmla="*/ 3255128 w 3255128"/>
              <a:gd name="connsiteY3416" fmla="*/ 229816 h 1285292"/>
              <a:gd name="connsiteX3417" fmla="*/ 3255128 w 3255128"/>
              <a:gd name="connsiteY3417" fmla="*/ 229837 h 1285292"/>
              <a:gd name="connsiteX3418" fmla="*/ 3255128 w 3255128"/>
              <a:gd name="connsiteY3418" fmla="*/ 229906 h 1285292"/>
              <a:gd name="connsiteX3419" fmla="*/ 3255128 w 3255128"/>
              <a:gd name="connsiteY3419" fmla="*/ 229923 h 1285292"/>
              <a:gd name="connsiteX3420" fmla="*/ 3255128 w 3255128"/>
              <a:gd name="connsiteY3420" fmla="*/ 229938 h 1285292"/>
              <a:gd name="connsiteX3421" fmla="*/ 3255128 w 3255128"/>
              <a:gd name="connsiteY3421" fmla="*/ 230181 h 1285292"/>
              <a:gd name="connsiteX3422" fmla="*/ 3255128 w 3255128"/>
              <a:gd name="connsiteY3422" fmla="*/ 230198 h 1285292"/>
              <a:gd name="connsiteX3423" fmla="*/ 3255128 w 3255128"/>
              <a:gd name="connsiteY3423" fmla="*/ 230277 h 1285292"/>
              <a:gd name="connsiteX3424" fmla="*/ 3255128 w 3255128"/>
              <a:gd name="connsiteY3424" fmla="*/ 230350 h 1285292"/>
              <a:gd name="connsiteX3425" fmla="*/ 3255128 w 3255128"/>
              <a:gd name="connsiteY3425" fmla="*/ 230363 h 1285292"/>
              <a:gd name="connsiteX3426" fmla="*/ 3255128 w 3255128"/>
              <a:gd name="connsiteY3426" fmla="*/ 230400 h 1285292"/>
              <a:gd name="connsiteX3427" fmla="*/ 3255128 w 3255128"/>
              <a:gd name="connsiteY3427" fmla="*/ 230421 h 1285292"/>
              <a:gd name="connsiteX3428" fmla="*/ 3255128 w 3255128"/>
              <a:gd name="connsiteY3428" fmla="*/ 230544 h 1285292"/>
              <a:gd name="connsiteX3429" fmla="*/ 3255128 w 3255128"/>
              <a:gd name="connsiteY3429" fmla="*/ 230560 h 1285292"/>
              <a:gd name="connsiteX3430" fmla="*/ 3255128 w 3255128"/>
              <a:gd name="connsiteY3430" fmla="*/ 230596 h 1285292"/>
              <a:gd name="connsiteX3431" fmla="*/ 3255128 w 3255128"/>
              <a:gd name="connsiteY3431" fmla="*/ 230615 h 1285292"/>
              <a:gd name="connsiteX3432" fmla="*/ 3255128 w 3255128"/>
              <a:gd name="connsiteY3432" fmla="*/ 230647 h 1285292"/>
              <a:gd name="connsiteX3433" fmla="*/ 3255128 w 3255128"/>
              <a:gd name="connsiteY3433" fmla="*/ 230653 h 1285292"/>
              <a:gd name="connsiteX3434" fmla="*/ 3255128 w 3255128"/>
              <a:gd name="connsiteY3434" fmla="*/ 230749 h 1285292"/>
              <a:gd name="connsiteX3435" fmla="*/ 3255128 w 3255128"/>
              <a:gd name="connsiteY3435" fmla="*/ 231042 h 1285292"/>
              <a:gd name="connsiteX3436" fmla="*/ 3255128 w 3255128"/>
              <a:gd name="connsiteY3436" fmla="*/ 231149 h 1285292"/>
              <a:gd name="connsiteX3437" fmla="*/ 3255128 w 3255128"/>
              <a:gd name="connsiteY3437" fmla="*/ 231180 h 1285292"/>
              <a:gd name="connsiteX3438" fmla="*/ 3255128 w 3255128"/>
              <a:gd name="connsiteY3438" fmla="*/ 231189 h 1285292"/>
              <a:gd name="connsiteX3439" fmla="*/ 3255128 w 3255128"/>
              <a:gd name="connsiteY3439" fmla="*/ 231374 h 1285292"/>
              <a:gd name="connsiteX3440" fmla="*/ 3255128 w 3255128"/>
              <a:gd name="connsiteY3440" fmla="*/ 231404 h 1285292"/>
              <a:gd name="connsiteX3441" fmla="*/ 3255128 w 3255128"/>
              <a:gd name="connsiteY3441" fmla="*/ 231507 h 1285292"/>
              <a:gd name="connsiteX3442" fmla="*/ 3255128 w 3255128"/>
              <a:gd name="connsiteY3442" fmla="*/ 231509 h 1285292"/>
              <a:gd name="connsiteX3443" fmla="*/ 3255128 w 3255128"/>
              <a:gd name="connsiteY3443" fmla="*/ 231520 h 1285292"/>
              <a:gd name="connsiteX3444" fmla="*/ 3255128 w 3255128"/>
              <a:gd name="connsiteY3444" fmla="*/ 231521 h 1285292"/>
              <a:gd name="connsiteX3445" fmla="*/ 3255128 w 3255128"/>
              <a:gd name="connsiteY3445" fmla="*/ 231561 h 1285292"/>
              <a:gd name="connsiteX3446" fmla="*/ 3255128 w 3255128"/>
              <a:gd name="connsiteY3446" fmla="*/ 231597 h 1285292"/>
              <a:gd name="connsiteX3447" fmla="*/ 3255128 w 3255128"/>
              <a:gd name="connsiteY3447" fmla="*/ 231636 h 1285292"/>
              <a:gd name="connsiteX3448" fmla="*/ 3255128 w 3255128"/>
              <a:gd name="connsiteY3448" fmla="*/ 231722 h 1285292"/>
              <a:gd name="connsiteX3449" fmla="*/ 3255128 w 3255128"/>
              <a:gd name="connsiteY3449" fmla="*/ 231846 h 1285292"/>
              <a:gd name="connsiteX3450" fmla="*/ 3255128 w 3255128"/>
              <a:gd name="connsiteY3450" fmla="*/ 231852 h 1285292"/>
              <a:gd name="connsiteX3451" fmla="*/ 3255128 w 3255128"/>
              <a:gd name="connsiteY3451" fmla="*/ 231910 h 1285292"/>
              <a:gd name="connsiteX3452" fmla="*/ 3255128 w 3255128"/>
              <a:gd name="connsiteY3452" fmla="*/ 231959 h 1285292"/>
              <a:gd name="connsiteX3453" fmla="*/ 3255128 w 3255128"/>
              <a:gd name="connsiteY3453" fmla="*/ 231980 h 1285292"/>
              <a:gd name="connsiteX3454" fmla="*/ 3255128 w 3255128"/>
              <a:gd name="connsiteY3454" fmla="*/ 232012 h 1285292"/>
              <a:gd name="connsiteX3455" fmla="*/ 3255128 w 3255128"/>
              <a:gd name="connsiteY3455" fmla="*/ 232066 h 1285292"/>
              <a:gd name="connsiteX3456" fmla="*/ 3255128 w 3255128"/>
              <a:gd name="connsiteY3456" fmla="*/ 232091 h 1285292"/>
              <a:gd name="connsiteX3457" fmla="*/ 3255128 w 3255128"/>
              <a:gd name="connsiteY3457" fmla="*/ 232157 h 1285292"/>
              <a:gd name="connsiteX3458" fmla="*/ 3255128 w 3255128"/>
              <a:gd name="connsiteY3458" fmla="*/ 232170 h 1285292"/>
              <a:gd name="connsiteX3459" fmla="*/ 3255128 w 3255128"/>
              <a:gd name="connsiteY3459" fmla="*/ 232199 h 1285292"/>
              <a:gd name="connsiteX3460" fmla="*/ 3255128 w 3255128"/>
              <a:gd name="connsiteY3460" fmla="*/ 232207 h 1285292"/>
              <a:gd name="connsiteX3461" fmla="*/ 3255128 w 3255128"/>
              <a:gd name="connsiteY3461" fmla="*/ 232210 h 1285292"/>
              <a:gd name="connsiteX3462" fmla="*/ 3255128 w 3255128"/>
              <a:gd name="connsiteY3462" fmla="*/ 232211 h 1285292"/>
              <a:gd name="connsiteX3463" fmla="*/ 3255128 w 3255128"/>
              <a:gd name="connsiteY3463" fmla="*/ 232260 h 1285292"/>
              <a:gd name="connsiteX3464" fmla="*/ 3255128 w 3255128"/>
              <a:gd name="connsiteY3464" fmla="*/ 232285 h 1285292"/>
              <a:gd name="connsiteX3465" fmla="*/ 3255128 w 3255128"/>
              <a:gd name="connsiteY3465" fmla="*/ 232314 h 1285292"/>
              <a:gd name="connsiteX3466" fmla="*/ 3255128 w 3255128"/>
              <a:gd name="connsiteY3466" fmla="*/ 232418 h 1285292"/>
              <a:gd name="connsiteX3467" fmla="*/ 3255128 w 3255128"/>
              <a:gd name="connsiteY3467" fmla="*/ 232420 h 1285292"/>
              <a:gd name="connsiteX3468" fmla="*/ 3255128 w 3255128"/>
              <a:gd name="connsiteY3468" fmla="*/ 232452 h 1285292"/>
              <a:gd name="connsiteX3469" fmla="*/ 3255128 w 3255128"/>
              <a:gd name="connsiteY3469" fmla="*/ 232453 h 1285292"/>
              <a:gd name="connsiteX3470" fmla="*/ 3255128 w 3255128"/>
              <a:gd name="connsiteY3470" fmla="*/ 232481 h 1285292"/>
              <a:gd name="connsiteX3471" fmla="*/ 3255128 w 3255128"/>
              <a:gd name="connsiteY3471" fmla="*/ 232532 h 1285292"/>
              <a:gd name="connsiteX3472" fmla="*/ 3255128 w 3255128"/>
              <a:gd name="connsiteY3472" fmla="*/ 232548 h 1285292"/>
              <a:gd name="connsiteX3473" fmla="*/ 3255128 w 3255128"/>
              <a:gd name="connsiteY3473" fmla="*/ 232721 h 1285292"/>
              <a:gd name="connsiteX3474" fmla="*/ 3255128 w 3255128"/>
              <a:gd name="connsiteY3474" fmla="*/ 232808 h 1285292"/>
              <a:gd name="connsiteX3475" fmla="*/ 3255128 w 3255128"/>
              <a:gd name="connsiteY3475" fmla="*/ 232879 h 1285292"/>
              <a:gd name="connsiteX3476" fmla="*/ 3255128 w 3255128"/>
              <a:gd name="connsiteY3476" fmla="*/ 233067 h 1285292"/>
              <a:gd name="connsiteX3477" fmla="*/ 3255128 w 3255128"/>
              <a:gd name="connsiteY3477" fmla="*/ 233108 h 1285292"/>
              <a:gd name="connsiteX3478" fmla="*/ 3255128 w 3255128"/>
              <a:gd name="connsiteY3478" fmla="*/ 233122 h 1285292"/>
              <a:gd name="connsiteX3479" fmla="*/ 3255128 w 3255128"/>
              <a:gd name="connsiteY3479" fmla="*/ 233176 h 1285292"/>
              <a:gd name="connsiteX3480" fmla="*/ 3255128 w 3255128"/>
              <a:gd name="connsiteY3480" fmla="*/ 233205 h 1285292"/>
              <a:gd name="connsiteX3481" fmla="*/ 3255128 w 3255128"/>
              <a:gd name="connsiteY3481" fmla="*/ 233211 h 1285292"/>
              <a:gd name="connsiteX3482" fmla="*/ 3255128 w 3255128"/>
              <a:gd name="connsiteY3482" fmla="*/ 233244 h 1285292"/>
              <a:gd name="connsiteX3483" fmla="*/ 3255128 w 3255128"/>
              <a:gd name="connsiteY3483" fmla="*/ 233318 h 1285292"/>
              <a:gd name="connsiteX3484" fmla="*/ 3255128 w 3255128"/>
              <a:gd name="connsiteY3484" fmla="*/ 233367 h 1285292"/>
              <a:gd name="connsiteX3485" fmla="*/ 3255128 w 3255128"/>
              <a:gd name="connsiteY3485" fmla="*/ 233392 h 1285292"/>
              <a:gd name="connsiteX3486" fmla="*/ 3255128 w 3255128"/>
              <a:gd name="connsiteY3486" fmla="*/ 233414 h 1285292"/>
              <a:gd name="connsiteX3487" fmla="*/ 3255128 w 3255128"/>
              <a:gd name="connsiteY3487" fmla="*/ 233425 h 1285292"/>
              <a:gd name="connsiteX3488" fmla="*/ 3255128 w 3255128"/>
              <a:gd name="connsiteY3488" fmla="*/ 233457 h 1285292"/>
              <a:gd name="connsiteX3489" fmla="*/ 3255128 w 3255128"/>
              <a:gd name="connsiteY3489" fmla="*/ 233468 h 1285292"/>
              <a:gd name="connsiteX3490" fmla="*/ 3255128 w 3255128"/>
              <a:gd name="connsiteY3490" fmla="*/ 233529 h 1285292"/>
              <a:gd name="connsiteX3491" fmla="*/ 3255128 w 3255128"/>
              <a:gd name="connsiteY3491" fmla="*/ 233569 h 1285292"/>
              <a:gd name="connsiteX3492" fmla="*/ 3255128 w 3255128"/>
              <a:gd name="connsiteY3492" fmla="*/ 233619 h 1285292"/>
              <a:gd name="connsiteX3493" fmla="*/ 3255128 w 3255128"/>
              <a:gd name="connsiteY3493" fmla="*/ 233632 h 1285292"/>
              <a:gd name="connsiteX3494" fmla="*/ 3255128 w 3255128"/>
              <a:gd name="connsiteY3494" fmla="*/ 233635 h 1285292"/>
              <a:gd name="connsiteX3495" fmla="*/ 3255128 w 3255128"/>
              <a:gd name="connsiteY3495" fmla="*/ 233673 h 1285292"/>
              <a:gd name="connsiteX3496" fmla="*/ 3255128 w 3255128"/>
              <a:gd name="connsiteY3496" fmla="*/ 233716 h 1285292"/>
              <a:gd name="connsiteX3497" fmla="*/ 3255128 w 3255128"/>
              <a:gd name="connsiteY3497" fmla="*/ 233811 h 1285292"/>
              <a:gd name="connsiteX3498" fmla="*/ 3255128 w 3255128"/>
              <a:gd name="connsiteY3498" fmla="*/ 233812 h 1285292"/>
              <a:gd name="connsiteX3499" fmla="*/ 3255128 w 3255128"/>
              <a:gd name="connsiteY3499" fmla="*/ 233926 h 1285292"/>
              <a:gd name="connsiteX3500" fmla="*/ 3255128 w 3255128"/>
              <a:gd name="connsiteY3500" fmla="*/ 233984 h 1285292"/>
              <a:gd name="connsiteX3501" fmla="*/ 3255128 w 3255128"/>
              <a:gd name="connsiteY3501" fmla="*/ 234288 h 1285292"/>
              <a:gd name="connsiteX3502" fmla="*/ 3255128 w 3255128"/>
              <a:gd name="connsiteY3502" fmla="*/ 234322 h 1285292"/>
              <a:gd name="connsiteX3503" fmla="*/ 3255128 w 3255128"/>
              <a:gd name="connsiteY3503" fmla="*/ 234328 h 1285292"/>
              <a:gd name="connsiteX3504" fmla="*/ 3255128 w 3255128"/>
              <a:gd name="connsiteY3504" fmla="*/ 234355 h 1285292"/>
              <a:gd name="connsiteX3505" fmla="*/ 3255128 w 3255128"/>
              <a:gd name="connsiteY3505" fmla="*/ 234379 h 1285292"/>
              <a:gd name="connsiteX3506" fmla="*/ 3255128 w 3255128"/>
              <a:gd name="connsiteY3506" fmla="*/ 234481 h 1285292"/>
              <a:gd name="connsiteX3507" fmla="*/ 3255128 w 3255128"/>
              <a:gd name="connsiteY3507" fmla="*/ 234494 h 1285292"/>
              <a:gd name="connsiteX3508" fmla="*/ 3255128 w 3255128"/>
              <a:gd name="connsiteY3508" fmla="*/ 234535 h 1285292"/>
              <a:gd name="connsiteX3509" fmla="*/ 3255128 w 3255128"/>
              <a:gd name="connsiteY3509" fmla="*/ 234571 h 1285292"/>
              <a:gd name="connsiteX3510" fmla="*/ 3255128 w 3255128"/>
              <a:gd name="connsiteY3510" fmla="*/ 234614 h 1285292"/>
              <a:gd name="connsiteX3511" fmla="*/ 3255128 w 3255128"/>
              <a:gd name="connsiteY3511" fmla="*/ 234726 h 1285292"/>
              <a:gd name="connsiteX3512" fmla="*/ 3255128 w 3255128"/>
              <a:gd name="connsiteY3512" fmla="*/ 234798 h 1285292"/>
              <a:gd name="connsiteX3513" fmla="*/ 3255128 w 3255128"/>
              <a:gd name="connsiteY3513" fmla="*/ 234816 h 1285292"/>
              <a:gd name="connsiteX3514" fmla="*/ 3255128 w 3255128"/>
              <a:gd name="connsiteY3514" fmla="*/ 234882 h 1285292"/>
              <a:gd name="connsiteX3515" fmla="*/ 3255128 w 3255128"/>
              <a:gd name="connsiteY3515" fmla="*/ 234921 h 1285292"/>
              <a:gd name="connsiteX3516" fmla="*/ 3255128 w 3255128"/>
              <a:gd name="connsiteY3516" fmla="*/ 234975 h 1285292"/>
              <a:gd name="connsiteX3517" fmla="*/ 3255128 w 3255128"/>
              <a:gd name="connsiteY3517" fmla="*/ 235017 h 1285292"/>
              <a:gd name="connsiteX3518" fmla="*/ 3255128 w 3255128"/>
              <a:gd name="connsiteY3518" fmla="*/ 235075 h 1285292"/>
              <a:gd name="connsiteX3519" fmla="*/ 3255128 w 3255128"/>
              <a:gd name="connsiteY3519" fmla="*/ 235081 h 1285292"/>
              <a:gd name="connsiteX3520" fmla="*/ 3255128 w 3255128"/>
              <a:gd name="connsiteY3520" fmla="*/ 235132 h 1285292"/>
              <a:gd name="connsiteX3521" fmla="*/ 3255128 w 3255128"/>
              <a:gd name="connsiteY3521" fmla="*/ 235174 h 1285292"/>
              <a:gd name="connsiteX3522" fmla="*/ 3255128 w 3255128"/>
              <a:gd name="connsiteY3522" fmla="*/ 235191 h 1285292"/>
              <a:gd name="connsiteX3523" fmla="*/ 3255128 w 3255128"/>
              <a:gd name="connsiteY3523" fmla="*/ 235199 h 1285292"/>
              <a:gd name="connsiteX3524" fmla="*/ 3255128 w 3255128"/>
              <a:gd name="connsiteY3524" fmla="*/ 235252 h 1285292"/>
              <a:gd name="connsiteX3525" fmla="*/ 3255128 w 3255128"/>
              <a:gd name="connsiteY3525" fmla="*/ 235285 h 1285292"/>
              <a:gd name="connsiteX3526" fmla="*/ 3255128 w 3255128"/>
              <a:gd name="connsiteY3526" fmla="*/ 235293 h 1285292"/>
              <a:gd name="connsiteX3527" fmla="*/ 3255128 w 3255128"/>
              <a:gd name="connsiteY3527" fmla="*/ 235306 h 1285292"/>
              <a:gd name="connsiteX3528" fmla="*/ 3255128 w 3255128"/>
              <a:gd name="connsiteY3528" fmla="*/ 235397 h 1285292"/>
              <a:gd name="connsiteX3529" fmla="*/ 3255128 w 3255128"/>
              <a:gd name="connsiteY3529" fmla="*/ 235536 h 1285292"/>
              <a:gd name="connsiteX3530" fmla="*/ 3255128 w 3255128"/>
              <a:gd name="connsiteY3530" fmla="*/ 235572 h 1285292"/>
              <a:gd name="connsiteX3531" fmla="*/ 3255128 w 3255128"/>
              <a:gd name="connsiteY3531" fmla="*/ 235575 h 1285292"/>
              <a:gd name="connsiteX3532" fmla="*/ 3255128 w 3255128"/>
              <a:gd name="connsiteY3532" fmla="*/ 235591 h 1285292"/>
              <a:gd name="connsiteX3533" fmla="*/ 3255128 w 3255128"/>
              <a:gd name="connsiteY3533" fmla="*/ 235726 h 1285292"/>
              <a:gd name="connsiteX3534" fmla="*/ 3255128 w 3255128"/>
              <a:gd name="connsiteY3534" fmla="*/ 235798 h 1285292"/>
              <a:gd name="connsiteX3535" fmla="*/ 3255128 w 3255128"/>
              <a:gd name="connsiteY3535" fmla="*/ 235834 h 1285292"/>
              <a:gd name="connsiteX3536" fmla="*/ 3255128 w 3255128"/>
              <a:gd name="connsiteY3536" fmla="*/ 235852 h 1285292"/>
              <a:gd name="connsiteX3537" fmla="*/ 3255128 w 3255128"/>
              <a:gd name="connsiteY3537" fmla="*/ 235923 h 1285292"/>
              <a:gd name="connsiteX3538" fmla="*/ 3255128 w 3255128"/>
              <a:gd name="connsiteY3538" fmla="*/ 235973 h 1285292"/>
              <a:gd name="connsiteX3539" fmla="*/ 3255128 w 3255128"/>
              <a:gd name="connsiteY3539" fmla="*/ 235992 h 1285292"/>
              <a:gd name="connsiteX3540" fmla="*/ 3255128 w 3255128"/>
              <a:gd name="connsiteY3540" fmla="*/ 236046 h 1285292"/>
              <a:gd name="connsiteX3541" fmla="*/ 3255128 w 3255128"/>
              <a:gd name="connsiteY3541" fmla="*/ 236125 h 1285292"/>
              <a:gd name="connsiteX3542" fmla="*/ 3255128 w 3255128"/>
              <a:gd name="connsiteY3542" fmla="*/ 236168 h 1285292"/>
              <a:gd name="connsiteX3543" fmla="*/ 3255128 w 3255128"/>
              <a:gd name="connsiteY3543" fmla="*/ 236185 h 1285292"/>
              <a:gd name="connsiteX3544" fmla="*/ 3255128 w 3255128"/>
              <a:gd name="connsiteY3544" fmla="*/ 236280 h 1285292"/>
              <a:gd name="connsiteX3545" fmla="*/ 3255128 w 3255128"/>
              <a:gd name="connsiteY3545" fmla="*/ 236334 h 1285292"/>
              <a:gd name="connsiteX3546" fmla="*/ 3255128 w 3255128"/>
              <a:gd name="connsiteY3546" fmla="*/ 236423 h 1285292"/>
              <a:gd name="connsiteX3547" fmla="*/ 3255128 w 3255128"/>
              <a:gd name="connsiteY3547" fmla="*/ 236440 h 1285292"/>
              <a:gd name="connsiteX3548" fmla="*/ 3255128 w 3255128"/>
              <a:gd name="connsiteY3548" fmla="*/ 236453 h 1285292"/>
              <a:gd name="connsiteX3549" fmla="*/ 3255128 w 3255128"/>
              <a:gd name="connsiteY3549" fmla="*/ 236485 h 1285292"/>
              <a:gd name="connsiteX3550" fmla="*/ 3255128 w 3255128"/>
              <a:gd name="connsiteY3550" fmla="*/ 236491 h 1285292"/>
              <a:gd name="connsiteX3551" fmla="*/ 3255128 w 3255128"/>
              <a:gd name="connsiteY3551" fmla="*/ 236533 h 1285292"/>
              <a:gd name="connsiteX3552" fmla="*/ 3255128 w 3255128"/>
              <a:gd name="connsiteY3552" fmla="*/ 236540 h 1285292"/>
              <a:gd name="connsiteX3553" fmla="*/ 3255128 w 3255128"/>
              <a:gd name="connsiteY3553" fmla="*/ 236586 h 1285292"/>
              <a:gd name="connsiteX3554" fmla="*/ 3255128 w 3255128"/>
              <a:gd name="connsiteY3554" fmla="*/ 236611 h 1285292"/>
              <a:gd name="connsiteX3555" fmla="*/ 3255128 w 3255128"/>
              <a:gd name="connsiteY3555" fmla="*/ 236612 h 1285292"/>
              <a:gd name="connsiteX3556" fmla="*/ 3255128 w 3255128"/>
              <a:gd name="connsiteY3556" fmla="*/ 236665 h 1285292"/>
              <a:gd name="connsiteX3557" fmla="*/ 3255128 w 3255128"/>
              <a:gd name="connsiteY3557" fmla="*/ 236698 h 1285292"/>
              <a:gd name="connsiteX3558" fmla="*/ 3255128 w 3255128"/>
              <a:gd name="connsiteY3558" fmla="*/ 236745 h 1285292"/>
              <a:gd name="connsiteX3559" fmla="*/ 3255128 w 3255128"/>
              <a:gd name="connsiteY3559" fmla="*/ 236783 h 1285292"/>
              <a:gd name="connsiteX3560" fmla="*/ 3255128 w 3255128"/>
              <a:gd name="connsiteY3560" fmla="*/ 236976 h 1285292"/>
              <a:gd name="connsiteX3561" fmla="*/ 3255128 w 3255128"/>
              <a:gd name="connsiteY3561" fmla="*/ 236988 h 1285292"/>
              <a:gd name="connsiteX3562" fmla="*/ 3255128 w 3255128"/>
              <a:gd name="connsiteY3562" fmla="*/ 237099 h 1285292"/>
              <a:gd name="connsiteX3563" fmla="*/ 3255128 w 3255128"/>
              <a:gd name="connsiteY3563" fmla="*/ 237157 h 1285292"/>
              <a:gd name="connsiteX3564" fmla="*/ 3255128 w 3255128"/>
              <a:gd name="connsiteY3564" fmla="*/ 237170 h 1285292"/>
              <a:gd name="connsiteX3565" fmla="*/ 3255128 w 3255128"/>
              <a:gd name="connsiteY3565" fmla="*/ 237211 h 1285292"/>
              <a:gd name="connsiteX3566" fmla="*/ 3255128 w 3255128"/>
              <a:gd name="connsiteY3566" fmla="*/ 237250 h 1285292"/>
              <a:gd name="connsiteX3567" fmla="*/ 3255128 w 3255128"/>
              <a:gd name="connsiteY3567" fmla="*/ 237293 h 1285292"/>
              <a:gd name="connsiteX3568" fmla="*/ 3255128 w 3255128"/>
              <a:gd name="connsiteY3568" fmla="*/ 237351 h 1285292"/>
              <a:gd name="connsiteX3569" fmla="*/ 3255128 w 3255128"/>
              <a:gd name="connsiteY3569" fmla="*/ 237364 h 1285292"/>
              <a:gd name="connsiteX3570" fmla="*/ 3255128 w 3255128"/>
              <a:gd name="connsiteY3570" fmla="*/ 237396 h 1285292"/>
              <a:gd name="connsiteX3571" fmla="*/ 3255128 w 3255128"/>
              <a:gd name="connsiteY3571" fmla="*/ 237405 h 1285292"/>
              <a:gd name="connsiteX3572" fmla="*/ 3255128 w 3255128"/>
              <a:gd name="connsiteY3572" fmla="*/ 237484 h 1285292"/>
              <a:gd name="connsiteX3573" fmla="*/ 3255128 w 3255128"/>
              <a:gd name="connsiteY3573" fmla="*/ 237527 h 1285292"/>
              <a:gd name="connsiteX3574" fmla="*/ 3255128 w 3255128"/>
              <a:gd name="connsiteY3574" fmla="*/ 237544 h 1285292"/>
              <a:gd name="connsiteX3575" fmla="*/ 3255128 w 3255128"/>
              <a:gd name="connsiteY3575" fmla="*/ 237791 h 1285292"/>
              <a:gd name="connsiteX3576" fmla="*/ 3255128 w 3255128"/>
              <a:gd name="connsiteY3576" fmla="*/ 237844 h 1285292"/>
              <a:gd name="connsiteX3577" fmla="*/ 3255128 w 3255128"/>
              <a:gd name="connsiteY3577" fmla="*/ 238181 h 1285292"/>
              <a:gd name="connsiteX3578" fmla="*/ 3255128 w 3255128"/>
              <a:gd name="connsiteY3578" fmla="*/ 238187 h 1285292"/>
              <a:gd name="connsiteX3579" fmla="*/ 3255128 w 3255128"/>
              <a:gd name="connsiteY3579" fmla="*/ 238252 h 1285292"/>
              <a:gd name="connsiteX3580" fmla="*/ 3255128 w 3255128"/>
              <a:gd name="connsiteY3580" fmla="*/ 238294 h 1285292"/>
              <a:gd name="connsiteX3581" fmla="*/ 3255128 w 3255128"/>
              <a:gd name="connsiteY3581" fmla="*/ 238303 h 1285292"/>
              <a:gd name="connsiteX3582" fmla="*/ 3255128 w 3255128"/>
              <a:gd name="connsiteY3582" fmla="*/ 238346 h 1285292"/>
              <a:gd name="connsiteX3583" fmla="*/ 3255128 w 3255128"/>
              <a:gd name="connsiteY3583" fmla="*/ 238458 h 1285292"/>
              <a:gd name="connsiteX3584" fmla="*/ 3255128 w 3255128"/>
              <a:gd name="connsiteY3584" fmla="*/ 238471 h 1285292"/>
              <a:gd name="connsiteX3585" fmla="*/ 3255128 w 3255128"/>
              <a:gd name="connsiteY3585" fmla="*/ 238493 h 1285292"/>
              <a:gd name="connsiteX3586" fmla="*/ 3255128 w 3255128"/>
              <a:gd name="connsiteY3586" fmla="*/ 238505 h 1285292"/>
              <a:gd name="connsiteX3587" fmla="*/ 3255128 w 3255128"/>
              <a:gd name="connsiteY3587" fmla="*/ 238545 h 1285292"/>
              <a:gd name="connsiteX3588" fmla="*/ 3255128 w 3255128"/>
              <a:gd name="connsiteY3588" fmla="*/ 238652 h 1285292"/>
              <a:gd name="connsiteX3589" fmla="*/ 3255128 w 3255128"/>
              <a:gd name="connsiteY3589" fmla="*/ 238659 h 1285292"/>
              <a:gd name="connsiteX3590" fmla="*/ 3255128 w 3255128"/>
              <a:gd name="connsiteY3590" fmla="*/ 238755 h 1285292"/>
              <a:gd name="connsiteX3591" fmla="*/ 3255128 w 3255128"/>
              <a:gd name="connsiteY3591" fmla="*/ 238787 h 1285292"/>
              <a:gd name="connsiteX3592" fmla="*/ 3255128 w 3255128"/>
              <a:gd name="connsiteY3592" fmla="*/ 238836 h 1285292"/>
              <a:gd name="connsiteX3593" fmla="*/ 3255128 w 3255128"/>
              <a:gd name="connsiteY3593" fmla="*/ 238906 h 1285292"/>
              <a:gd name="connsiteX3594" fmla="*/ 3255128 w 3255128"/>
              <a:gd name="connsiteY3594" fmla="*/ 238943 h 1285292"/>
              <a:gd name="connsiteX3595" fmla="*/ 3255128 w 3255128"/>
              <a:gd name="connsiteY3595" fmla="*/ 238960 h 1285292"/>
              <a:gd name="connsiteX3596" fmla="*/ 3255128 w 3255128"/>
              <a:gd name="connsiteY3596" fmla="*/ 239129 h 1285292"/>
              <a:gd name="connsiteX3597" fmla="*/ 3255128 w 3255128"/>
              <a:gd name="connsiteY3597" fmla="*/ 239150 h 1285292"/>
              <a:gd name="connsiteX3598" fmla="*/ 3255128 w 3255128"/>
              <a:gd name="connsiteY3598" fmla="*/ 239281 h 1285292"/>
              <a:gd name="connsiteX3599" fmla="*/ 3255128 w 3255128"/>
              <a:gd name="connsiteY3599" fmla="*/ 239298 h 1285292"/>
              <a:gd name="connsiteX3600" fmla="*/ 3255128 w 3255128"/>
              <a:gd name="connsiteY3600" fmla="*/ 239323 h 1285292"/>
              <a:gd name="connsiteX3601" fmla="*/ 3255128 w 3255128"/>
              <a:gd name="connsiteY3601" fmla="*/ 239377 h 1285292"/>
              <a:gd name="connsiteX3602" fmla="*/ 3255128 w 3255128"/>
              <a:gd name="connsiteY3602" fmla="*/ 239404 h 1285292"/>
              <a:gd name="connsiteX3603" fmla="*/ 3255128 w 3255128"/>
              <a:gd name="connsiteY3603" fmla="*/ 239457 h 1285292"/>
              <a:gd name="connsiteX3604" fmla="*/ 3255128 w 3255128"/>
              <a:gd name="connsiteY3604" fmla="*/ 239458 h 1285292"/>
              <a:gd name="connsiteX3605" fmla="*/ 3255128 w 3255128"/>
              <a:gd name="connsiteY3605" fmla="*/ 239470 h 1285292"/>
              <a:gd name="connsiteX3606" fmla="*/ 3255128 w 3255128"/>
              <a:gd name="connsiteY3606" fmla="*/ 239511 h 1285292"/>
              <a:gd name="connsiteX3607" fmla="*/ 3255128 w 3255128"/>
              <a:gd name="connsiteY3607" fmla="*/ 239705 h 1285292"/>
              <a:gd name="connsiteX3608" fmla="*/ 3255128 w 3255128"/>
              <a:gd name="connsiteY3608" fmla="*/ 239734 h 1285292"/>
              <a:gd name="connsiteX3609" fmla="*/ 3255128 w 3255128"/>
              <a:gd name="connsiteY3609" fmla="*/ 239792 h 1285292"/>
              <a:gd name="connsiteX3610" fmla="*/ 3255128 w 3255128"/>
              <a:gd name="connsiteY3610" fmla="*/ 239857 h 1285292"/>
              <a:gd name="connsiteX3611" fmla="*/ 3255128 w 3255128"/>
              <a:gd name="connsiteY3611" fmla="*/ 239993 h 1285292"/>
              <a:gd name="connsiteX3612" fmla="*/ 3255128 w 3255128"/>
              <a:gd name="connsiteY3612" fmla="*/ 240018 h 1285292"/>
              <a:gd name="connsiteX3613" fmla="*/ 3255128 w 3255128"/>
              <a:gd name="connsiteY3613" fmla="*/ 240051 h 1285292"/>
              <a:gd name="connsiteX3614" fmla="*/ 3255128 w 3255128"/>
              <a:gd name="connsiteY3614" fmla="*/ 240160 h 1285292"/>
              <a:gd name="connsiteX3615" fmla="*/ 3255128 w 3255128"/>
              <a:gd name="connsiteY3615" fmla="*/ 240163 h 1285292"/>
              <a:gd name="connsiteX3616" fmla="*/ 3255128 w 3255128"/>
              <a:gd name="connsiteY3616" fmla="*/ 240195 h 1285292"/>
              <a:gd name="connsiteX3617" fmla="*/ 3255128 w 3255128"/>
              <a:gd name="connsiteY3617" fmla="*/ 240217 h 1285292"/>
              <a:gd name="connsiteX3618" fmla="*/ 3255128 w 3255128"/>
              <a:gd name="connsiteY3618" fmla="*/ 240261 h 1285292"/>
              <a:gd name="connsiteX3619" fmla="*/ 3255128 w 3255128"/>
              <a:gd name="connsiteY3619" fmla="*/ 240265 h 1285292"/>
              <a:gd name="connsiteX3620" fmla="*/ 3255128 w 3255128"/>
              <a:gd name="connsiteY3620" fmla="*/ 240278 h 1285292"/>
              <a:gd name="connsiteX3621" fmla="*/ 3255128 w 3255128"/>
              <a:gd name="connsiteY3621" fmla="*/ 240302 h 1285292"/>
              <a:gd name="connsiteX3622" fmla="*/ 3255128 w 3255128"/>
              <a:gd name="connsiteY3622" fmla="*/ 240318 h 1285292"/>
              <a:gd name="connsiteX3623" fmla="*/ 3255128 w 3255128"/>
              <a:gd name="connsiteY3623" fmla="*/ 240319 h 1285292"/>
              <a:gd name="connsiteX3624" fmla="*/ 3255128 w 3255128"/>
              <a:gd name="connsiteY3624" fmla="*/ 240344 h 1285292"/>
              <a:gd name="connsiteX3625" fmla="*/ 3255128 w 3255128"/>
              <a:gd name="connsiteY3625" fmla="*/ 240430 h 1285292"/>
              <a:gd name="connsiteX3626" fmla="*/ 3255128 w 3255128"/>
              <a:gd name="connsiteY3626" fmla="*/ 240561 h 1285292"/>
              <a:gd name="connsiteX3627" fmla="*/ 3255128 w 3255128"/>
              <a:gd name="connsiteY3627" fmla="*/ 240640 h 1285292"/>
              <a:gd name="connsiteX3628" fmla="*/ 3255128 w 3255128"/>
              <a:gd name="connsiteY3628" fmla="*/ 240657 h 1285292"/>
              <a:gd name="connsiteX3629" fmla="*/ 3255128 w 3255128"/>
              <a:gd name="connsiteY3629" fmla="*/ 240733 h 1285292"/>
              <a:gd name="connsiteX3630" fmla="*/ 3255128 w 3255128"/>
              <a:gd name="connsiteY3630" fmla="*/ 240829 h 1285292"/>
              <a:gd name="connsiteX3631" fmla="*/ 3255128 w 3255128"/>
              <a:gd name="connsiteY3631" fmla="*/ 240951 h 1285292"/>
              <a:gd name="connsiteX3632" fmla="*/ 3255128 w 3255128"/>
              <a:gd name="connsiteY3632" fmla="*/ 240954 h 1285292"/>
              <a:gd name="connsiteX3633" fmla="*/ 3255128 w 3255128"/>
              <a:gd name="connsiteY3633" fmla="*/ 241061 h 1285292"/>
              <a:gd name="connsiteX3634" fmla="*/ 3255128 w 3255128"/>
              <a:gd name="connsiteY3634" fmla="*/ 241104 h 1285292"/>
              <a:gd name="connsiteX3635" fmla="*/ 3255128 w 3255128"/>
              <a:gd name="connsiteY3635" fmla="*/ 241128 h 1285292"/>
              <a:gd name="connsiteX3636" fmla="*/ 3255128 w 3255128"/>
              <a:gd name="connsiteY3636" fmla="*/ 241170 h 1285292"/>
              <a:gd name="connsiteX3637" fmla="*/ 3255128 w 3255128"/>
              <a:gd name="connsiteY3637" fmla="*/ 241216 h 1285292"/>
              <a:gd name="connsiteX3638" fmla="*/ 3255128 w 3255128"/>
              <a:gd name="connsiteY3638" fmla="*/ 241256 h 1285292"/>
              <a:gd name="connsiteX3639" fmla="*/ 3255128 w 3255128"/>
              <a:gd name="connsiteY3639" fmla="*/ 241310 h 1285292"/>
              <a:gd name="connsiteX3640" fmla="*/ 3255128 w 3255128"/>
              <a:gd name="connsiteY3640" fmla="*/ 241352 h 1285292"/>
              <a:gd name="connsiteX3641" fmla="*/ 3255128 w 3255128"/>
              <a:gd name="connsiteY3641" fmla="*/ 241416 h 1285292"/>
              <a:gd name="connsiteX3642" fmla="*/ 3255128 w 3255128"/>
              <a:gd name="connsiteY3642" fmla="*/ 241467 h 1285292"/>
              <a:gd name="connsiteX3643" fmla="*/ 3255128 w 3255128"/>
              <a:gd name="connsiteY3643" fmla="*/ 241519 h 1285292"/>
              <a:gd name="connsiteX3644" fmla="*/ 3255128 w 3255128"/>
              <a:gd name="connsiteY3644" fmla="*/ 241522 h 1285292"/>
              <a:gd name="connsiteX3645" fmla="*/ 3255128 w 3255128"/>
              <a:gd name="connsiteY3645" fmla="*/ 241547 h 1285292"/>
              <a:gd name="connsiteX3646" fmla="*/ 3255128 w 3255128"/>
              <a:gd name="connsiteY3646" fmla="*/ 241565 h 1285292"/>
              <a:gd name="connsiteX3647" fmla="*/ 3255128 w 3255128"/>
              <a:gd name="connsiteY3647" fmla="*/ 241576 h 1285292"/>
              <a:gd name="connsiteX3648" fmla="*/ 3255128 w 3255128"/>
              <a:gd name="connsiteY3648" fmla="*/ 241587 h 1285292"/>
              <a:gd name="connsiteX3649" fmla="*/ 3255128 w 3255128"/>
              <a:gd name="connsiteY3649" fmla="*/ 241605 h 1285292"/>
              <a:gd name="connsiteX3650" fmla="*/ 3255128 w 3255128"/>
              <a:gd name="connsiteY3650" fmla="*/ 241641 h 1285292"/>
              <a:gd name="connsiteX3651" fmla="*/ 3255128 w 3255128"/>
              <a:gd name="connsiteY3651" fmla="*/ 241677 h 1285292"/>
              <a:gd name="connsiteX3652" fmla="*/ 3255128 w 3255128"/>
              <a:gd name="connsiteY3652" fmla="*/ 241824 h 1285292"/>
              <a:gd name="connsiteX3653" fmla="*/ 3255128 w 3255128"/>
              <a:gd name="connsiteY3653" fmla="*/ 241919 h 1285292"/>
              <a:gd name="connsiteX3654" fmla="*/ 3255128 w 3255128"/>
              <a:gd name="connsiteY3654" fmla="*/ 241959 h 1285292"/>
              <a:gd name="connsiteX3655" fmla="*/ 3255128 w 3255128"/>
              <a:gd name="connsiteY3655" fmla="*/ 242092 h 1285292"/>
              <a:gd name="connsiteX3656" fmla="*/ 3255128 w 3255128"/>
              <a:gd name="connsiteY3656" fmla="*/ 242133 h 1285292"/>
              <a:gd name="connsiteX3657" fmla="*/ 3255128 w 3255128"/>
              <a:gd name="connsiteY3657" fmla="*/ 242143 h 1285292"/>
              <a:gd name="connsiteX3658" fmla="*/ 3255128 w 3255128"/>
              <a:gd name="connsiteY3658" fmla="*/ 242146 h 1285292"/>
              <a:gd name="connsiteX3659" fmla="*/ 3255128 w 3255128"/>
              <a:gd name="connsiteY3659" fmla="*/ 242187 h 1285292"/>
              <a:gd name="connsiteX3660" fmla="*/ 3255128 w 3255128"/>
              <a:gd name="connsiteY3660" fmla="*/ 242237 h 1285292"/>
              <a:gd name="connsiteX3661" fmla="*/ 3255128 w 3255128"/>
              <a:gd name="connsiteY3661" fmla="*/ 242277 h 1285292"/>
              <a:gd name="connsiteX3662" fmla="*/ 3255128 w 3255128"/>
              <a:gd name="connsiteY3662" fmla="*/ 242278 h 1285292"/>
              <a:gd name="connsiteX3663" fmla="*/ 3255128 w 3255128"/>
              <a:gd name="connsiteY3663" fmla="*/ 242290 h 1285292"/>
              <a:gd name="connsiteX3664" fmla="*/ 3255128 w 3255128"/>
              <a:gd name="connsiteY3664" fmla="*/ 242321 h 1285292"/>
              <a:gd name="connsiteX3665" fmla="*/ 3255128 w 3255128"/>
              <a:gd name="connsiteY3665" fmla="*/ 242327 h 1285292"/>
              <a:gd name="connsiteX3666" fmla="*/ 3255128 w 3255128"/>
              <a:gd name="connsiteY3666" fmla="*/ 242340 h 1285292"/>
              <a:gd name="connsiteX3667" fmla="*/ 3255128 w 3255128"/>
              <a:gd name="connsiteY3667" fmla="*/ 242381 h 1285292"/>
              <a:gd name="connsiteX3668" fmla="*/ 3255128 w 3255128"/>
              <a:gd name="connsiteY3668" fmla="*/ 242463 h 1285292"/>
              <a:gd name="connsiteX3669" fmla="*/ 3255128 w 3255128"/>
              <a:gd name="connsiteY3669" fmla="*/ 242487 h 1285292"/>
              <a:gd name="connsiteX3670" fmla="*/ 3255128 w 3255128"/>
              <a:gd name="connsiteY3670" fmla="*/ 242503 h 1285292"/>
              <a:gd name="connsiteX3671" fmla="*/ 3255128 w 3255128"/>
              <a:gd name="connsiteY3671" fmla="*/ 242520 h 1285292"/>
              <a:gd name="connsiteX3672" fmla="*/ 3255128 w 3255128"/>
              <a:gd name="connsiteY3672" fmla="*/ 242672 h 1285292"/>
              <a:gd name="connsiteX3673" fmla="*/ 3255128 w 3255128"/>
              <a:gd name="connsiteY3673" fmla="*/ 242730 h 1285292"/>
              <a:gd name="connsiteX3674" fmla="*/ 3255128 w 3255128"/>
              <a:gd name="connsiteY3674" fmla="*/ 242836 h 1285292"/>
              <a:gd name="connsiteX3675" fmla="*/ 3255128 w 3255128"/>
              <a:gd name="connsiteY3675" fmla="*/ 242906 h 1285292"/>
              <a:gd name="connsiteX3676" fmla="*/ 3255128 w 3255128"/>
              <a:gd name="connsiteY3676" fmla="*/ 243030 h 1285292"/>
              <a:gd name="connsiteX3677" fmla="*/ 3255128 w 3255128"/>
              <a:gd name="connsiteY3677" fmla="*/ 243188 h 1285292"/>
              <a:gd name="connsiteX3678" fmla="*/ 3255128 w 3255128"/>
              <a:gd name="connsiteY3678" fmla="*/ 243202 h 1285292"/>
              <a:gd name="connsiteX3679" fmla="*/ 3255128 w 3255128"/>
              <a:gd name="connsiteY3679" fmla="*/ 243240 h 1285292"/>
              <a:gd name="connsiteX3680" fmla="*/ 3255128 w 3255128"/>
              <a:gd name="connsiteY3680" fmla="*/ 243318 h 1285292"/>
              <a:gd name="connsiteX3681" fmla="*/ 3255128 w 3255128"/>
              <a:gd name="connsiteY3681" fmla="*/ 243407 h 1285292"/>
              <a:gd name="connsiteX3682" fmla="*/ 3255128 w 3255128"/>
              <a:gd name="connsiteY3682" fmla="*/ 243434 h 1285292"/>
              <a:gd name="connsiteX3683" fmla="*/ 3255128 w 3255128"/>
              <a:gd name="connsiteY3683" fmla="*/ 243447 h 1285292"/>
              <a:gd name="connsiteX3684" fmla="*/ 3255128 w 3255128"/>
              <a:gd name="connsiteY3684" fmla="*/ 243469 h 1285292"/>
              <a:gd name="connsiteX3685" fmla="*/ 3255128 w 3255128"/>
              <a:gd name="connsiteY3685" fmla="*/ 243505 h 1285292"/>
              <a:gd name="connsiteX3686" fmla="*/ 3255128 w 3255128"/>
              <a:gd name="connsiteY3686" fmla="*/ 243524 h 1285292"/>
              <a:gd name="connsiteX3687" fmla="*/ 3255128 w 3255128"/>
              <a:gd name="connsiteY3687" fmla="*/ 243548 h 1285292"/>
              <a:gd name="connsiteX3688" fmla="*/ 3255128 w 3255128"/>
              <a:gd name="connsiteY3688" fmla="*/ 243590 h 1285292"/>
              <a:gd name="connsiteX3689" fmla="*/ 3255128 w 3255128"/>
              <a:gd name="connsiteY3689" fmla="*/ 243628 h 1285292"/>
              <a:gd name="connsiteX3690" fmla="*/ 3255128 w 3255128"/>
              <a:gd name="connsiteY3690" fmla="*/ 243649 h 1285292"/>
              <a:gd name="connsiteX3691" fmla="*/ 3255128 w 3255128"/>
              <a:gd name="connsiteY3691" fmla="*/ 243680 h 1285292"/>
              <a:gd name="connsiteX3692" fmla="*/ 3255128 w 3255128"/>
              <a:gd name="connsiteY3692" fmla="*/ 243699 h 1285292"/>
              <a:gd name="connsiteX3693" fmla="*/ 3255128 w 3255128"/>
              <a:gd name="connsiteY3693" fmla="*/ 243725 h 1285292"/>
              <a:gd name="connsiteX3694" fmla="*/ 3255128 w 3255128"/>
              <a:gd name="connsiteY3694" fmla="*/ 243783 h 1285292"/>
              <a:gd name="connsiteX3695" fmla="*/ 3255128 w 3255128"/>
              <a:gd name="connsiteY3695" fmla="*/ 244031 h 1285292"/>
              <a:gd name="connsiteX3696" fmla="*/ 3255128 w 3255128"/>
              <a:gd name="connsiteY3696" fmla="*/ 244077 h 1285292"/>
              <a:gd name="connsiteX3697" fmla="*/ 3255128 w 3255128"/>
              <a:gd name="connsiteY3697" fmla="*/ 244126 h 1285292"/>
              <a:gd name="connsiteX3698" fmla="*/ 3255128 w 3255128"/>
              <a:gd name="connsiteY3698" fmla="*/ 244195 h 1285292"/>
              <a:gd name="connsiteX3699" fmla="*/ 3255128 w 3255128"/>
              <a:gd name="connsiteY3699" fmla="*/ 244234 h 1285292"/>
              <a:gd name="connsiteX3700" fmla="*/ 3255128 w 3255128"/>
              <a:gd name="connsiteY3700" fmla="*/ 244277 h 1285292"/>
              <a:gd name="connsiteX3701" fmla="*/ 3255128 w 3255128"/>
              <a:gd name="connsiteY3701" fmla="*/ 244293 h 1285292"/>
              <a:gd name="connsiteX3702" fmla="*/ 3255128 w 3255128"/>
              <a:gd name="connsiteY3702" fmla="*/ 244380 h 1285292"/>
              <a:gd name="connsiteX3703" fmla="*/ 3255128 w 3255128"/>
              <a:gd name="connsiteY3703" fmla="*/ 244389 h 1285292"/>
              <a:gd name="connsiteX3704" fmla="*/ 3255128 w 3255128"/>
              <a:gd name="connsiteY3704" fmla="*/ 244408 h 1285292"/>
              <a:gd name="connsiteX3705" fmla="*/ 3255128 w 3255128"/>
              <a:gd name="connsiteY3705" fmla="*/ 244434 h 1285292"/>
              <a:gd name="connsiteX3706" fmla="*/ 3255128 w 3255128"/>
              <a:gd name="connsiteY3706" fmla="*/ 244459 h 1285292"/>
              <a:gd name="connsiteX3707" fmla="*/ 3255128 w 3255128"/>
              <a:gd name="connsiteY3707" fmla="*/ 244561 h 1285292"/>
              <a:gd name="connsiteX3708" fmla="*/ 3255128 w 3255128"/>
              <a:gd name="connsiteY3708" fmla="*/ 244681 h 1285292"/>
              <a:gd name="connsiteX3709" fmla="*/ 3255128 w 3255128"/>
              <a:gd name="connsiteY3709" fmla="*/ 244806 h 1285292"/>
              <a:gd name="connsiteX3710" fmla="*/ 3255128 w 3255128"/>
              <a:gd name="connsiteY3710" fmla="*/ 244828 h 1285292"/>
              <a:gd name="connsiteX3711" fmla="*/ 3255128 w 3255128"/>
              <a:gd name="connsiteY3711" fmla="*/ 244954 h 1285292"/>
              <a:gd name="connsiteX3712" fmla="*/ 3255128 w 3255128"/>
              <a:gd name="connsiteY3712" fmla="*/ 244988 h 1285292"/>
              <a:gd name="connsiteX3713" fmla="*/ 3255128 w 3255128"/>
              <a:gd name="connsiteY3713" fmla="*/ 244994 h 1285292"/>
              <a:gd name="connsiteX3714" fmla="*/ 3255128 w 3255128"/>
              <a:gd name="connsiteY3714" fmla="*/ 245001 h 1285292"/>
              <a:gd name="connsiteX3715" fmla="*/ 3255128 w 3255128"/>
              <a:gd name="connsiteY3715" fmla="*/ 245005 h 1285292"/>
              <a:gd name="connsiteX3716" fmla="*/ 3255128 w 3255128"/>
              <a:gd name="connsiteY3716" fmla="*/ 245084 h 1285292"/>
              <a:gd name="connsiteX3717" fmla="*/ 3255128 w 3255128"/>
              <a:gd name="connsiteY3717" fmla="*/ 245148 h 1285292"/>
              <a:gd name="connsiteX3718" fmla="*/ 3255128 w 3255128"/>
              <a:gd name="connsiteY3718" fmla="*/ 245171 h 1285292"/>
              <a:gd name="connsiteX3719" fmla="*/ 3255128 w 3255128"/>
              <a:gd name="connsiteY3719" fmla="*/ 245199 h 1285292"/>
              <a:gd name="connsiteX3720" fmla="*/ 3255128 w 3255128"/>
              <a:gd name="connsiteY3720" fmla="*/ 245241 h 1285292"/>
              <a:gd name="connsiteX3721" fmla="*/ 3255128 w 3255128"/>
              <a:gd name="connsiteY3721" fmla="*/ 245254 h 1285292"/>
              <a:gd name="connsiteX3722" fmla="*/ 3255128 w 3255128"/>
              <a:gd name="connsiteY3722" fmla="*/ 245278 h 1285292"/>
              <a:gd name="connsiteX3723" fmla="*/ 3255128 w 3255128"/>
              <a:gd name="connsiteY3723" fmla="*/ 245294 h 1285292"/>
              <a:gd name="connsiteX3724" fmla="*/ 3255128 w 3255128"/>
              <a:gd name="connsiteY3724" fmla="*/ 245295 h 1285292"/>
              <a:gd name="connsiteX3725" fmla="*/ 3255128 w 3255128"/>
              <a:gd name="connsiteY3725" fmla="*/ 245319 h 1285292"/>
              <a:gd name="connsiteX3726" fmla="*/ 3255128 w 3255128"/>
              <a:gd name="connsiteY3726" fmla="*/ 245373 h 1285292"/>
              <a:gd name="connsiteX3727" fmla="*/ 3255128 w 3255128"/>
              <a:gd name="connsiteY3727" fmla="*/ 245616 h 1285292"/>
              <a:gd name="connsiteX3728" fmla="*/ 3255128 w 3255128"/>
              <a:gd name="connsiteY3728" fmla="*/ 245636 h 1285292"/>
              <a:gd name="connsiteX3729" fmla="*/ 3255128 w 3255128"/>
              <a:gd name="connsiteY3729" fmla="*/ 245643 h 1285292"/>
              <a:gd name="connsiteX3730" fmla="*/ 3255128 w 3255128"/>
              <a:gd name="connsiteY3730" fmla="*/ 245739 h 1285292"/>
              <a:gd name="connsiteX3731" fmla="*/ 3255128 w 3255128"/>
              <a:gd name="connsiteY3731" fmla="*/ 245793 h 1285292"/>
              <a:gd name="connsiteX3732" fmla="*/ 3255128 w 3255128"/>
              <a:gd name="connsiteY3732" fmla="*/ 245865 h 1285292"/>
              <a:gd name="connsiteX3733" fmla="*/ 3255128 w 3255128"/>
              <a:gd name="connsiteY3733" fmla="*/ 245878 h 1285292"/>
              <a:gd name="connsiteX3734" fmla="*/ 3255128 w 3255128"/>
              <a:gd name="connsiteY3734" fmla="*/ 245944 h 1285292"/>
              <a:gd name="connsiteX3735" fmla="*/ 3255128 w 3255128"/>
              <a:gd name="connsiteY3735" fmla="*/ 246059 h 1285292"/>
              <a:gd name="connsiteX3736" fmla="*/ 3255128 w 3255128"/>
              <a:gd name="connsiteY3736" fmla="*/ 246072 h 1285292"/>
              <a:gd name="connsiteX3737" fmla="*/ 3255128 w 3255128"/>
              <a:gd name="connsiteY3737" fmla="*/ 246113 h 1285292"/>
              <a:gd name="connsiteX3738" fmla="*/ 3255128 w 3255128"/>
              <a:gd name="connsiteY3738" fmla="*/ 246126 h 1285292"/>
              <a:gd name="connsiteX3739" fmla="*/ 3255128 w 3255128"/>
              <a:gd name="connsiteY3739" fmla="*/ 246192 h 1285292"/>
              <a:gd name="connsiteX3740" fmla="*/ 3255128 w 3255128"/>
              <a:gd name="connsiteY3740" fmla="*/ 246252 h 1285292"/>
              <a:gd name="connsiteX3741" fmla="*/ 3255128 w 3255128"/>
              <a:gd name="connsiteY3741" fmla="*/ 246265 h 1285292"/>
              <a:gd name="connsiteX3742" fmla="*/ 3255128 w 3255128"/>
              <a:gd name="connsiteY3742" fmla="*/ 246306 h 1285292"/>
              <a:gd name="connsiteX3743" fmla="*/ 3255128 w 3255128"/>
              <a:gd name="connsiteY3743" fmla="*/ 246360 h 1285292"/>
              <a:gd name="connsiteX3744" fmla="*/ 3255128 w 3255128"/>
              <a:gd name="connsiteY3744" fmla="*/ 246395 h 1285292"/>
              <a:gd name="connsiteX3745" fmla="*/ 3255128 w 3255128"/>
              <a:gd name="connsiteY3745" fmla="*/ 246483 h 1285292"/>
              <a:gd name="connsiteX3746" fmla="*/ 3255128 w 3255128"/>
              <a:gd name="connsiteY3746" fmla="*/ 246495 h 1285292"/>
              <a:gd name="connsiteX3747" fmla="*/ 3255128 w 3255128"/>
              <a:gd name="connsiteY3747" fmla="*/ 246498 h 1285292"/>
              <a:gd name="connsiteX3748" fmla="*/ 3255128 w 3255128"/>
              <a:gd name="connsiteY3748" fmla="*/ 246541 h 1285292"/>
              <a:gd name="connsiteX3749" fmla="*/ 3255128 w 3255128"/>
              <a:gd name="connsiteY3749" fmla="*/ 246552 h 1285292"/>
              <a:gd name="connsiteX3750" fmla="*/ 3255128 w 3255128"/>
              <a:gd name="connsiteY3750" fmla="*/ 246613 h 1285292"/>
              <a:gd name="connsiteX3751" fmla="*/ 3255128 w 3255128"/>
              <a:gd name="connsiteY3751" fmla="*/ 246620 h 1285292"/>
              <a:gd name="connsiteX3752" fmla="*/ 3255128 w 3255128"/>
              <a:gd name="connsiteY3752" fmla="*/ 246653 h 1285292"/>
              <a:gd name="connsiteX3753" fmla="*/ 3255128 w 3255128"/>
              <a:gd name="connsiteY3753" fmla="*/ 246800 h 1285292"/>
              <a:gd name="connsiteX3754" fmla="*/ 3255128 w 3255128"/>
              <a:gd name="connsiteY3754" fmla="*/ 246944 h 1285292"/>
              <a:gd name="connsiteX3755" fmla="*/ 3255128 w 3255128"/>
              <a:gd name="connsiteY3755" fmla="*/ 247002 h 1285292"/>
              <a:gd name="connsiteX3756" fmla="*/ 3255128 w 3255128"/>
              <a:gd name="connsiteY3756" fmla="*/ 247051 h 1285292"/>
              <a:gd name="connsiteX3757" fmla="*/ 3255128 w 3255128"/>
              <a:gd name="connsiteY3757" fmla="*/ 247056 h 1285292"/>
              <a:gd name="connsiteX3758" fmla="*/ 3255128 w 3255128"/>
              <a:gd name="connsiteY3758" fmla="*/ 247068 h 1285292"/>
              <a:gd name="connsiteX3759" fmla="*/ 3255128 w 3255128"/>
              <a:gd name="connsiteY3759" fmla="*/ 247142 h 1285292"/>
              <a:gd name="connsiteX3760" fmla="*/ 3255128 w 3255128"/>
              <a:gd name="connsiteY3760" fmla="*/ 247166 h 1285292"/>
              <a:gd name="connsiteX3761" fmla="*/ 3255128 w 3255128"/>
              <a:gd name="connsiteY3761" fmla="*/ 247179 h 1285292"/>
              <a:gd name="connsiteX3762" fmla="*/ 3255128 w 3255128"/>
              <a:gd name="connsiteY3762" fmla="*/ 247201 h 1285292"/>
              <a:gd name="connsiteX3763" fmla="*/ 3255128 w 3255128"/>
              <a:gd name="connsiteY3763" fmla="*/ 247237 h 1285292"/>
              <a:gd name="connsiteX3764" fmla="*/ 3255128 w 3255128"/>
              <a:gd name="connsiteY3764" fmla="*/ 247303 h 1285292"/>
              <a:gd name="connsiteX3765" fmla="*/ 3255128 w 3255128"/>
              <a:gd name="connsiteY3765" fmla="*/ 247306 h 1285292"/>
              <a:gd name="connsiteX3766" fmla="*/ 3255128 w 3255128"/>
              <a:gd name="connsiteY3766" fmla="*/ 247406 h 1285292"/>
              <a:gd name="connsiteX3767" fmla="*/ 3255128 w 3255128"/>
              <a:gd name="connsiteY3767" fmla="*/ 247431 h 1285292"/>
              <a:gd name="connsiteX3768" fmla="*/ 3255128 w 3255128"/>
              <a:gd name="connsiteY3768" fmla="*/ 247439 h 1285292"/>
              <a:gd name="connsiteX3769" fmla="*/ 3255128 w 3255128"/>
              <a:gd name="connsiteY3769" fmla="*/ 247463 h 1285292"/>
              <a:gd name="connsiteX3770" fmla="*/ 3255128 w 3255128"/>
              <a:gd name="connsiteY3770" fmla="*/ 247485 h 1285292"/>
              <a:gd name="connsiteX3771" fmla="*/ 3255128 w 3255128"/>
              <a:gd name="connsiteY3771" fmla="*/ 247624 h 1285292"/>
              <a:gd name="connsiteX3772" fmla="*/ 3255128 w 3255128"/>
              <a:gd name="connsiteY3772" fmla="*/ 247664 h 1285292"/>
              <a:gd name="connsiteX3773" fmla="*/ 3255128 w 3255128"/>
              <a:gd name="connsiteY3773" fmla="*/ 247700 h 1285292"/>
              <a:gd name="connsiteX3774" fmla="*/ 3255128 w 3255128"/>
              <a:gd name="connsiteY3774" fmla="*/ 247758 h 1285292"/>
              <a:gd name="connsiteX3775" fmla="*/ 3255128 w 3255128"/>
              <a:gd name="connsiteY3775" fmla="*/ 247761 h 1285292"/>
              <a:gd name="connsiteX3776" fmla="*/ 3255128 w 3255128"/>
              <a:gd name="connsiteY3776" fmla="*/ 247842 h 1285292"/>
              <a:gd name="connsiteX3777" fmla="*/ 3255128 w 3255128"/>
              <a:gd name="connsiteY3777" fmla="*/ 247858 h 1285292"/>
              <a:gd name="connsiteX3778" fmla="*/ 3255128 w 3255128"/>
              <a:gd name="connsiteY3778" fmla="*/ 247882 h 1285292"/>
              <a:gd name="connsiteX3779" fmla="*/ 3255128 w 3255128"/>
              <a:gd name="connsiteY3779" fmla="*/ 247900 h 1285292"/>
              <a:gd name="connsiteX3780" fmla="*/ 3255128 w 3255128"/>
              <a:gd name="connsiteY3780" fmla="*/ 247919 h 1285292"/>
              <a:gd name="connsiteX3781" fmla="*/ 3255128 w 3255128"/>
              <a:gd name="connsiteY3781" fmla="*/ 248062 h 1285292"/>
              <a:gd name="connsiteX3782" fmla="*/ 3255128 w 3255128"/>
              <a:gd name="connsiteY3782" fmla="*/ 248105 h 1285292"/>
              <a:gd name="connsiteX3783" fmla="*/ 3255128 w 3255128"/>
              <a:gd name="connsiteY3783" fmla="*/ 248112 h 1285292"/>
              <a:gd name="connsiteX3784" fmla="*/ 3255128 w 3255128"/>
              <a:gd name="connsiteY3784" fmla="*/ 248113 h 1285292"/>
              <a:gd name="connsiteX3785" fmla="*/ 3255128 w 3255128"/>
              <a:gd name="connsiteY3785" fmla="*/ 248159 h 1285292"/>
              <a:gd name="connsiteX3786" fmla="*/ 3255128 w 3255128"/>
              <a:gd name="connsiteY3786" fmla="*/ 248166 h 1285292"/>
              <a:gd name="connsiteX3787" fmla="*/ 3255128 w 3255128"/>
              <a:gd name="connsiteY3787" fmla="*/ 248216 h 1285292"/>
              <a:gd name="connsiteX3788" fmla="*/ 3255128 w 3255128"/>
              <a:gd name="connsiteY3788" fmla="*/ 248268 h 1285292"/>
              <a:gd name="connsiteX3789" fmla="*/ 3255128 w 3255128"/>
              <a:gd name="connsiteY3789" fmla="*/ 248294 h 1285292"/>
              <a:gd name="connsiteX3790" fmla="*/ 3255128 w 3255128"/>
              <a:gd name="connsiteY3790" fmla="*/ 248350 h 1285292"/>
              <a:gd name="connsiteX3791" fmla="*/ 3255128 w 3255128"/>
              <a:gd name="connsiteY3791" fmla="*/ 248354 h 1285292"/>
              <a:gd name="connsiteX3792" fmla="*/ 3255128 w 3255128"/>
              <a:gd name="connsiteY3792" fmla="*/ 248383 h 1285292"/>
              <a:gd name="connsiteX3793" fmla="*/ 3255128 w 3255128"/>
              <a:gd name="connsiteY3793" fmla="*/ 248426 h 1285292"/>
              <a:gd name="connsiteX3794" fmla="*/ 3255128 w 3255128"/>
              <a:gd name="connsiteY3794" fmla="*/ 248538 h 1285292"/>
              <a:gd name="connsiteX3795" fmla="*/ 3255128 w 3255128"/>
              <a:gd name="connsiteY3795" fmla="*/ 248560 h 1285292"/>
              <a:gd name="connsiteX3796" fmla="*/ 3255128 w 3255128"/>
              <a:gd name="connsiteY3796" fmla="*/ 248625 h 1285292"/>
              <a:gd name="connsiteX3797" fmla="*/ 3255128 w 3255128"/>
              <a:gd name="connsiteY3797" fmla="*/ 248656 h 1285292"/>
              <a:gd name="connsiteX3798" fmla="*/ 3255128 w 3255128"/>
              <a:gd name="connsiteY3798" fmla="*/ 248726 h 1285292"/>
              <a:gd name="connsiteX3799" fmla="*/ 3255128 w 3255128"/>
              <a:gd name="connsiteY3799" fmla="*/ 248903 h 1285292"/>
              <a:gd name="connsiteX3800" fmla="*/ 3255128 w 3255128"/>
              <a:gd name="connsiteY3800" fmla="*/ 248965 h 1285292"/>
              <a:gd name="connsiteX3801" fmla="*/ 3255128 w 3255128"/>
              <a:gd name="connsiteY3801" fmla="*/ 248973 h 1285292"/>
              <a:gd name="connsiteX3802" fmla="*/ 3255128 w 3255128"/>
              <a:gd name="connsiteY3802" fmla="*/ 248986 h 1285292"/>
              <a:gd name="connsiteX3803" fmla="*/ 3255128 w 3255128"/>
              <a:gd name="connsiteY3803" fmla="*/ 249007 h 1285292"/>
              <a:gd name="connsiteX3804" fmla="*/ 3255128 w 3255128"/>
              <a:gd name="connsiteY3804" fmla="*/ 249010 h 1285292"/>
              <a:gd name="connsiteX3805" fmla="*/ 3255128 w 3255128"/>
              <a:gd name="connsiteY3805" fmla="*/ 249026 h 1285292"/>
              <a:gd name="connsiteX3806" fmla="*/ 3255128 w 3255128"/>
              <a:gd name="connsiteY3806" fmla="*/ 249059 h 1285292"/>
              <a:gd name="connsiteX3807" fmla="*/ 3255128 w 3255128"/>
              <a:gd name="connsiteY3807" fmla="*/ 249171 h 1285292"/>
              <a:gd name="connsiteX3808" fmla="*/ 3255128 w 3255128"/>
              <a:gd name="connsiteY3808" fmla="*/ 249269 h 1285292"/>
              <a:gd name="connsiteX3809" fmla="*/ 3255128 w 3255128"/>
              <a:gd name="connsiteY3809" fmla="*/ 249278 h 1285292"/>
              <a:gd name="connsiteX3810" fmla="*/ 3255128 w 3255128"/>
              <a:gd name="connsiteY3810" fmla="*/ 249365 h 1285292"/>
              <a:gd name="connsiteX3811" fmla="*/ 3255128 w 3255128"/>
              <a:gd name="connsiteY3811" fmla="*/ 249471 h 1285292"/>
              <a:gd name="connsiteX3812" fmla="*/ 3255128 w 3255128"/>
              <a:gd name="connsiteY3812" fmla="*/ 249479 h 1285292"/>
              <a:gd name="connsiteX3813" fmla="*/ 3255128 w 3255128"/>
              <a:gd name="connsiteY3813" fmla="*/ 249525 h 1285292"/>
              <a:gd name="connsiteX3814" fmla="*/ 3255128 w 3255128"/>
              <a:gd name="connsiteY3814" fmla="*/ 249537 h 1285292"/>
              <a:gd name="connsiteX3815" fmla="*/ 3255128 w 3255128"/>
              <a:gd name="connsiteY3815" fmla="*/ 249538 h 1285292"/>
              <a:gd name="connsiteX3816" fmla="*/ 3255128 w 3255128"/>
              <a:gd name="connsiteY3816" fmla="*/ 249575 h 1285292"/>
              <a:gd name="connsiteX3817" fmla="*/ 3255128 w 3255128"/>
              <a:gd name="connsiteY3817" fmla="*/ 249656 h 1285292"/>
              <a:gd name="connsiteX3818" fmla="*/ 3255128 w 3255128"/>
              <a:gd name="connsiteY3818" fmla="*/ 249713 h 1285292"/>
              <a:gd name="connsiteX3819" fmla="*/ 3255128 w 3255128"/>
              <a:gd name="connsiteY3819" fmla="*/ 249785 h 1285292"/>
              <a:gd name="connsiteX3820" fmla="*/ 3255128 w 3255128"/>
              <a:gd name="connsiteY3820" fmla="*/ 249924 h 1285292"/>
              <a:gd name="connsiteX3821" fmla="*/ 3255128 w 3255128"/>
              <a:gd name="connsiteY3821" fmla="*/ 249937 h 1285292"/>
              <a:gd name="connsiteX3822" fmla="*/ 3255128 w 3255128"/>
              <a:gd name="connsiteY3822" fmla="*/ 250060 h 1285292"/>
              <a:gd name="connsiteX3823" fmla="*/ 3255128 w 3255128"/>
              <a:gd name="connsiteY3823" fmla="*/ 250067 h 1285292"/>
              <a:gd name="connsiteX3824" fmla="*/ 3255128 w 3255128"/>
              <a:gd name="connsiteY3824" fmla="*/ 250156 h 1285292"/>
              <a:gd name="connsiteX3825" fmla="*/ 3255128 w 3255128"/>
              <a:gd name="connsiteY3825" fmla="*/ 250224 h 1285292"/>
              <a:gd name="connsiteX3826" fmla="*/ 3255128 w 3255128"/>
              <a:gd name="connsiteY3826" fmla="*/ 250227 h 1285292"/>
              <a:gd name="connsiteX3827" fmla="*/ 3255128 w 3255128"/>
              <a:gd name="connsiteY3827" fmla="*/ 250230 h 1285292"/>
              <a:gd name="connsiteX3828" fmla="*/ 3255128 w 3255128"/>
              <a:gd name="connsiteY3828" fmla="*/ 250273 h 1285292"/>
              <a:gd name="connsiteX3829" fmla="*/ 3255128 w 3255128"/>
              <a:gd name="connsiteY3829" fmla="*/ 250284 h 1285292"/>
              <a:gd name="connsiteX3830" fmla="*/ 3255128 w 3255128"/>
              <a:gd name="connsiteY3830" fmla="*/ 250297 h 1285292"/>
              <a:gd name="connsiteX3831" fmla="*/ 3255128 w 3255128"/>
              <a:gd name="connsiteY3831" fmla="*/ 250345 h 1285292"/>
              <a:gd name="connsiteX3832" fmla="*/ 3255128 w 3255128"/>
              <a:gd name="connsiteY3832" fmla="*/ 250385 h 1285292"/>
              <a:gd name="connsiteX3833" fmla="*/ 3255128 w 3255128"/>
              <a:gd name="connsiteY3833" fmla="*/ 250398 h 1285292"/>
              <a:gd name="connsiteX3834" fmla="*/ 3255128 w 3255128"/>
              <a:gd name="connsiteY3834" fmla="*/ 250424 h 1285292"/>
              <a:gd name="connsiteX3835" fmla="*/ 3255128 w 3255128"/>
              <a:gd name="connsiteY3835" fmla="*/ 250532 h 1285292"/>
              <a:gd name="connsiteX3836" fmla="*/ 3255128 w 3255128"/>
              <a:gd name="connsiteY3836" fmla="*/ 250612 h 1285292"/>
              <a:gd name="connsiteX3837" fmla="*/ 3255128 w 3255128"/>
              <a:gd name="connsiteY3837" fmla="*/ 250628 h 1285292"/>
              <a:gd name="connsiteX3838" fmla="*/ 3255128 w 3255128"/>
              <a:gd name="connsiteY3838" fmla="*/ 250772 h 1285292"/>
              <a:gd name="connsiteX3839" fmla="*/ 3255128 w 3255128"/>
              <a:gd name="connsiteY3839" fmla="*/ 250838 h 1285292"/>
              <a:gd name="connsiteX3840" fmla="*/ 3255128 w 3255128"/>
              <a:gd name="connsiteY3840" fmla="*/ 250944 h 1285292"/>
              <a:gd name="connsiteX3841" fmla="*/ 3255128 w 3255128"/>
              <a:gd name="connsiteY3841" fmla="*/ 250983 h 1285292"/>
              <a:gd name="connsiteX3842" fmla="*/ 3255128 w 3255128"/>
              <a:gd name="connsiteY3842" fmla="*/ 251015 h 1285292"/>
              <a:gd name="connsiteX3843" fmla="*/ 3255128 w 3255128"/>
              <a:gd name="connsiteY3843" fmla="*/ 251138 h 1285292"/>
              <a:gd name="connsiteX3844" fmla="*/ 3255128 w 3255128"/>
              <a:gd name="connsiteY3844" fmla="*/ 251195 h 1285292"/>
              <a:gd name="connsiteX3845" fmla="*/ 3255128 w 3255128"/>
              <a:gd name="connsiteY3845" fmla="*/ 251208 h 1285292"/>
              <a:gd name="connsiteX3846" fmla="*/ 3255128 w 3255128"/>
              <a:gd name="connsiteY3846" fmla="*/ 251296 h 1285292"/>
              <a:gd name="connsiteX3847" fmla="*/ 3255128 w 3255128"/>
              <a:gd name="connsiteY3847" fmla="*/ 251336 h 1285292"/>
              <a:gd name="connsiteX3848" fmla="*/ 3255128 w 3255128"/>
              <a:gd name="connsiteY3848" fmla="*/ 251474 h 1285292"/>
              <a:gd name="connsiteX3849" fmla="*/ 3255128 w 3255128"/>
              <a:gd name="connsiteY3849" fmla="*/ 251515 h 1285292"/>
              <a:gd name="connsiteX3850" fmla="*/ 3255128 w 3255128"/>
              <a:gd name="connsiteY3850" fmla="*/ 251577 h 1285292"/>
              <a:gd name="connsiteX3851" fmla="*/ 3255128 w 3255128"/>
              <a:gd name="connsiteY3851" fmla="*/ 251632 h 1285292"/>
              <a:gd name="connsiteX3852" fmla="*/ 3255128 w 3255128"/>
              <a:gd name="connsiteY3852" fmla="*/ 251656 h 1285292"/>
              <a:gd name="connsiteX3853" fmla="*/ 3255128 w 3255128"/>
              <a:gd name="connsiteY3853" fmla="*/ 251754 h 1285292"/>
              <a:gd name="connsiteX3854" fmla="*/ 3255128 w 3255128"/>
              <a:gd name="connsiteY3854" fmla="*/ 251774 h 1285292"/>
              <a:gd name="connsiteX3855" fmla="*/ 3255128 w 3255128"/>
              <a:gd name="connsiteY3855" fmla="*/ 251891 h 1285292"/>
              <a:gd name="connsiteX3856" fmla="*/ 3255128 w 3255128"/>
              <a:gd name="connsiteY3856" fmla="*/ 251920 h 1285292"/>
              <a:gd name="connsiteX3857" fmla="*/ 3255128 w 3255128"/>
              <a:gd name="connsiteY3857" fmla="*/ 251948 h 1285292"/>
              <a:gd name="connsiteX3858" fmla="*/ 3255128 w 3255128"/>
              <a:gd name="connsiteY3858" fmla="*/ 251978 h 1285292"/>
              <a:gd name="connsiteX3859" fmla="*/ 3255128 w 3255128"/>
              <a:gd name="connsiteY3859" fmla="*/ 251999 h 1285292"/>
              <a:gd name="connsiteX3860" fmla="*/ 3255128 w 3255128"/>
              <a:gd name="connsiteY3860" fmla="*/ 252026 h 1285292"/>
              <a:gd name="connsiteX3861" fmla="*/ 3255128 w 3255128"/>
              <a:gd name="connsiteY3861" fmla="*/ 252027 h 1285292"/>
              <a:gd name="connsiteX3862" fmla="*/ 3255128 w 3255128"/>
              <a:gd name="connsiteY3862" fmla="*/ 252213 h 1285292"/>
              <a:gd name="connsiteX3863" fmla="*/ 3255128 w 3255128"/>
              <a:gd name="connsiteY3863" fmla="*/ 252279 h 1285292"/>
              <a:gd name="connsiteX3864" fmla="*/ 3255128 w 3255128"/>
              <a:gd name="connsiteY3864" fmla="*/ 252342 h 1285292"/>
              <a:gd name="connsiteX3865" fmla="*/ 3255128 w 3255128"/>
              <a:gd name="connsiteY3865" fmla="*/ 252357 h 1285292"/>
              <a:gd name="connsiteX3866" fmla="*/ 3255128 w 3255128"/>
              <a:gd name="connsiteY3866" fmla="*/ 252385 h 1285292"/>
              <a:gd name="connsiteX3867" fmla="*/ 3255128 w 3255128"/>
              <a:gd name="connsiteY3867" fmla="*/ 252407 h 1285292"/>
              <a:gd name="connsiteX3868" fmla="*/ 3255128 w 3255128"/>
              <a:gd name="connsiteY3868" fmla="*/ 252461 h 1285292"/>
              <a:gd name="connsiteX3869" fmla="*/ 3255128 w 3255128"/>
              <a:gd name="connsiteY3869" fmla="*/ 252488 h 1285292"/>
              <a:gd name="connsiteX3870" fmla="*/ 3255128 w 3255128"/>
              <a:gd name="connsiteY3870" fmla="*/ 252542 h 1285292"/>
              <a:gd name="connsiteX3871" fmla="*/ 3255128 w 3255128"/>
              <a:gd name="connsiteY3871" fmla="*/ 252567 h 1285292"/>
              <a:gd name="connsiteX3872" fmla="*/ 3255128 w 3255128"/>
              <a:gd name="connsiteY3872" fmla="*/ 252600 h 1285292"/>
              <a:gd name="connsiteX3873" fmla="*/ 3255128 w 3255128"/>
              <a:gd name="connsiteY3873" fmla="*/ 252685 h 1285292"/>
              <a:gd name="connsiteX3874" fmla="*/ 3255128 w 3255128"/>
              <a:gd name="connsiteY3874" fmla="*/ 252818 h 1285292"/>
              <a:gd name="connsiteX3875" fmla="*/ 3255128 w 3255128"/>
              <a:gd name="connsiteY3875" fmla="*/ 252903 h 1285292"/>
              <a:gd name="connsiteX3876" fmla="*/ 3255128 w 3255128"/>
              <a:gd name="connsiteY3876" fmla="*/ 253001 h 1285292"/>
              <a:gd name="connsiteX3877" fmla="*/ 3255128 w 3255128"/>
              <a:gd name="connsiteY3877" fmla="*/ 253055 h 1285292"/>
              <a:gd name="connsiteX3878" fmla="*/ 3255128 w 3255128"/>
              <a:gd name="connsiteY3878" fmla="*/ 253097 h 1285292"/>
              <a:gd name="connsiteX3879" fmla="*/ 3255128 w 3255128"/>
              <a:gd name="connsiteY3879" fmla="*/ 253110 h 1285292"/>
              <a:gd name="connsiteX3880" fmla="*/ 3255128 w 3255128"/>
              <a:gd name="connsiteY3880" fmla="*/ 253113 h 1285292"/>
              <a:gd name="connsiteX3881" fmla="*/ 3255128 w 3255128"/>
              <a:gd name="connsiteY3881" fmla="*/ 253244 h 1285292"/>
              <a:gd name="connsiteX3882" fmla="*/ 3255128 w 3255128"/>
              <a:gd name="connsiteY3882" fmla="*/ 253279 h 1285292"/>
              <a:gd name="connsiteX3883" fmla="*/ 3255128 w 3255128"/>
              <a:gd name="connsiteY3883" fmla="*/ 253290 h 1285292"/>
              <a:gd name="connsiteX3884" fmla="*/ 3255128 w 3255128"/>
              <a:gd name="connsiteY3884" fmla="*/ 253307 h 1285292"/>
              <a:gd name="connsiteX3885" fmla="*/ 3255128 w 3255128"/>
              <a:gd name="connsiteY3885" fmla="*/ 253386 h 1285292"/>
              <a:gd name="connsiteX3886" fmla="*/ 3255128 w 3255128"/>
              <a:gd name="connsiteY3886" fmla="*/ 253514 h 1285292"/>
              <a:gd name="connsiteX3887" fmla="*/ 3255128 w 3255128"/>
              <a:gd name="connsiteY3887" fmla="*/ 253536 h 1285292"/>
              <a:gd name="connsiteX3888" fmla="*/ 3255128 w 3255128"/>
              <a:gd name="connsiteY3888" fmla="*/ 253604 h 1285292"/>
              <a:gd name="connsiteX3889" fmla="*/ 3255128 w 3255128"/>
              <a:gd name="connsiteY3889" fmla="*/ 253751 h 1285292"/>
              <a:gd name="connsiteX3890" fmla="*/ 3255128 w 3255128"/>
              <a:gd name="connsiteY3890" fmla="*/ 253805 h 1285292"/>
              <a:gd name="connsiteX3891" fmla="*/ 3255128 w 3255128"/>
              <a:gd name="connsiteY3891" fmla="*/ 253863 h 1285292"/>
              <a:gd name="connsiteX3892" fmla="*/ 3255128 w 3255128"/>
              <a:gd name="connsiteY3892" fmla="*/ 253891 h 1285292"/>
              <a:gd name="connsiteX3893" fmla="*/ 3255128 w 3255128"/>
              <a:gd name="connsiteY3893" fmla="*/ 254035 h 1285292"/>
              <a:gd name="connsiteX3894" fmla="*/ 3255128 w 3255128"/>
              <a:gd name="connsiteY3894" fmla="*/ 254052 h 1285292"/>
              <a:gd name="connsiteX3895" fmla="*/ 3255128 w 3255128"/>
              <a:gd name="connsiteY3895" fmla="*/ 254150 h 1285292"/>
              <a:gd name="connsiteX3896" fmla="*/ 3255128 w 3255128"/>
              <a:gd name="connsiteY3896" fmla="*/ 254254 h 1285292"/>
              <a:gd name="connsiteX3897" fmla="*/ 3255128 w 3255128"/>
              <a:gd name="connsiteY3897" fmla="*/ 254344 h 1285292"/>
              <a:gd name="connsiteX3898" fmla="*/ 3255128 w 3255128"/>
              <a:gd name="connsiteY3898" fmla="*/ 254360 h 1285292"/>
              <a:gd name="connsiteX3899" fmla="*/ 3255128 w 3255128"/>
              <a:gd name="connsiteY3899" fmla="*/ 254373 h 1285292"/>
              <a:gd name="connsiteX3900" fmla="*/ 3255128 w 3255128"/>
              <a:gd name="connsiteY3900" fmla="*/ 254414 h 1285292"/>
              <a:gd name="connsiteX3901" fmla="*/ 3255128 w 3255128"/>
              <a:gd name="connsiteY3901" fmla="*/ 254447 h 1285292"/>
              <a:gd name="connsiteX3902" fmla="*/ 3255128 w 3255128"/>
              <a:gd name="connsiteY3902" fmla="*/ 254469 h 1285292"/>
              <a:gd name="connsiteX3903" fmla="*/ 3255128 w 3255128"/>
              <a:gd name="connsiteY3903" fmla="*/ 254501 h 1285292"/>
              <a:gd name="connsiteX3904" fmla="*/ 3255128 w 3255128"/>
              <a:gd name="connsiteY3904" fmla="*/ 254507 h 1285292"/>
              <a:gd name="connsiteX3905" fmla="*/ 3255128 w 3255128"/>
              <a:gd name="connsiteY3905" fmla="*/ 254514 h 1285292"/>
              <a:gd name="connsiteX3906" fmla="*/ 3255128 w 3255128"/>
              <a:gd name="connsiteY3906" fmla="*/ 254603 h 1285292"/>
              <a:gd name="connsiteX3907" fmla="*/ 3255128 w 3255128"/>
              <a:gd name="connsiteY3907" fmla="*/ 254649 h 1285292"/>
              <a:gd name="connsiteX3908" fmla="*/ 3255128 w 3255128"/>
              <a:gd name="connsiteY3908" fmla="*/ 254689 h 1285292"/>
              <a:gd name="connsiteX3909" fmla="*/ 3255128 w 3255128"/>
              <a:gd name="connsiteY3909" fmla="*/ 254761 h 1285292"/>
              <a:gd name="connsiteX3910" fmla="*/ 3255128 w 3255128"/>
              <a:gd name="connsiteY3910" fmla="*/ 254854 h 1285292"/>
              <a:gd name="connsiteX3911" fmla="*/ 3255128 w 3255128"/>
              <a:gd name="connsiteY3911" fmla="*/ 254862 h 1285292"/>
              <a:gd name="connsiteX3912" fmla="*/ 3255128 w 3255128"/>
              <a:gd name="connsiteY3912" fmla="*/ 255043 h 1285292"/>
              <a:gd name="connsiteX3913" fmla="*/ 3255128 w 3255128"/>
              <a:gd name="connsiteY3913" fmla="*/ 255164 h 1285292"/>
              <a:gd name="connsiteX3914" fmla="*/ 3255128 w 3255128"/>
              <a:gd name="connsiteY3914" fmla="*/ 255200 h 1285292"/>
              <a:gd name="connsiteX3915" fmla="*/ 3255128 w 3255128"/>
              <a:gd name="connsiteY3915" fmla="*/ 255228 h 1285292"/>
              <a:gd name="connsiteX3916" fmla="*/ 3255128 w 3255128"/>
              <a:gd name="connsiteY3916" fmla="*/ 255250 h 1285292"/>
              <a:gd name="connsiteX3917" fmla="*/ 3255128 w 3255128"/>
              <a:gd name="connsiteY3917" fmla="*/ 255279 h 1285292"/>
              <a:gd name="connsiteX3918" fmla="*/ 3255128 w 3255128"/>
              <a:gd name="connsiteY3918" fmla="*/ 255309 h 1285292"/>
              <a:gd name="connsiteX3919" fmla="*/ 3255128 w 3255128"/>
              <a:gd name="connsiteY3919" fmla="*/ 255321 h 1285292"/>
              <a:gd name="connsiteX3920" fmla="*/ 3255128 w 3255128"/>
              <a:gd name="connsiteY3920" fmla="*/ 255334 h 1285292"/>
              <a:gd name="connsiteX3921" fmla="*/ 3255128 w 3255128"/>
              <a:gd name="connsiteY3921" fmla="*/ 255361 h 1285292"/>
              <a:gd name="connsiteX3922" fmla="*/ 3255128 w 3255128"/>
              <a:gd name="connsiteY3922" fmla="*/ 255374 h 1285292"/>
              <a:gd name="connsiteX3923" fmla="*/ 3255128 w 3255128"/>
              <a:gd name="connsiteY3923" fmla="*/ 255451 h 1285292"/>
              <a:gd name="connsiteX3924" fmla="*/ 3255128 w 3255128"/>
              <a:gd name="connsiteY3924" fmla="*/ 255652 h 1285292"/>
              <a:gd name="connsiteX3925" fmla="*/ 3255128 w 3255128"/>
              <a:gd name="connsiteY3925" fmla="*/ 255710 h 1285292"/>
              <a:gd name="connsiteX3926" fmla="*/ 3255128 w 3255128"/>
              <a:gd name="connsiteY3926" fmla="*/ 255759 h 1285292"/>
              <a:gd name="connsiteX3927" fmla="*/ 3255128 w 3255128"/>
              <a:gd name="connsiteY3927" fmla="*/ 255814 h 1285292"/>
              <a:gd name="connsiteX3928" fmla="*/ 3255128 w 3255128"/>
              <a:gd name="connsiteY3928" fmla="*/ 255866 h 1285292"/>
              <a:gd name="connsiteX3929" fmla="*/ 3255128 w 3255128"/>
              <a:gd name="connsiteY3929" fmla="*/ 255873 h 1285292"/>
              <a:gd name="connsiteX3930" fmla="*/ 3255128 w 3255128"/>
              <a:gd name="connsiteY3930" fmla="*/ 255920 h 1285292"/>
              <a:gd name="connsiteX3931" fmla="*/ 3255128 w 3255128"/>
              <a:gd name="connsiteY3931" fmla="*/ 255991 h 1285292"/>
              <a:gd name="connsiteX3932" fmla="*/ 3255128 w 3255128"/>
              <a:gd name="connsiteY3932" fmla="*/ 256011 h 1285292"/>
              <a:gd name="connsiteX3933" fmla="*/ 3255128 w 3255128"/>
              <a:gd name="connsiteY3933" fmla="*/ 256114 h 1285292"/>
              <a:gd name="connsiteX3934" fmla="*/ 3255128 w 3255128"/>
              <a:gd name="connsiteY3934" fmla="*/ 256139 h 1285292"/>
              <a:gd name="connsiteX3935" fmla="*/ 3255128 w 3255128"/>
              <a:gd name="connsiteY3935" fmla="*/ 256213 h 1285292"/>
              <a:gd name="connsiteX3936" fmla="*/ 3255128 w 3255128"/>
              <a:gd name="connsiteY3936" fmla="*/ 256220 h 1285292"/>
              <a:gd name="connsiteX3937" fmla="*/ 3255128 w 3255128"/>
              <a:gd name="connsiteY3937" fmla="*/ 256221 h 1285292"/>
              <a:gd name="connsiteX3938" fmla="*/ 3255128 w 3255128"/>
              <a:gd name="connsiteY3938" fmla="*/ 256272 h 1285292"/>
              <a:gd name="connsiteX3939" fmla="*/ 3255128 w 3255128"/>
              <a:gd name="connsiteY3939" fmla="*/ 256274 h 1285292"/>
              <a:gd name="connsiteX3940" fmla="*/ 3255128 w 3255128"/>
              <a:gd name="connsiteY3940" fmla="*/ 256332 h 1285292"/>
              <a:gd name="connsiteX3941" fmla="*/ 3255128 w 3255128"/>
              <a:gd name="connsiteY3941" fmla="*/ 256402 h 1285292"/>
              <a:gd name="connsiteX3942" fmla="*/ 3255128 w 3255128"/>
              <a:gd name="connsiteY3942" fmla="*/ 256463 h 1285292"/>
              <a:gd name="connsiteX3943" fmla="*/ 3255128 w 3255128"/>
              <a:gd name="connsiteY3943" fmla="*/ 256491 h 1285292"/>
              <a:gd name="connsiteX3944" fmla="*/ 3255128 w 3255128"/>
              <a:gd name="connsiteY3944" fmla="*/ 256559 h 1285292"/>
              <a:gd name="connsiteX3945" fmla="*/ 3255128 w 3255128"/>
              <a:gd name="connsiteY3945" fmla="*/ 256608 h 1285292"/>
              <a:gd name="connsiteX3946" fmla="*/ 3255128 w 3255128"/>
              <a:gd name="connsiteY3946" fmla="*/ 256632 h 1285292"/>
              <a:gd name="connsiteX3947" fmla="*/ 3255128 w 3255128"/>
              <a:gd name="connsiteY3947" fmla="*/ 256733 h 1285292"/>
              <a:gd name="connsiteX3948" fmla="*/ 3255128 w 3255128"/>
              <a:gd name="connsiteY3948" fmla="*/ 256853 h 1285292"/>
              <a:gd name="connsiteX3949" fmla="*/ 3255128 w 3255128"/>
              <a:gd name="connsiteY3949" fmla="*/ 256867 h 1285292"/>
              <a:gd name="connsiteX3950" fmla="*/ 3255128 w 3255128"/>
              <a:gd name="connsiteY3950" fmla="*/ 256976 h 1285292"/>
              <a:gd name="connsiteX3951" fmla="*/ 3255128 w 3255128"/>
              <a:gd name="connsiteY3951" fmla="*/ 257011 h 1285292"/>
              <a:gd name="connsiteX3952" fmla="*/ 3255128 w 3255128"/>
              <a:gd name="connsiteY3952" fmla="*/ 257118 h 1285292"/>
              <a:gd name="connsiteX3953" fmla="*/ 3255128 w 3255128"/>
              <a:gd name="connsiteY3953" fmla="*/ 257246 h 1285292"/>
              <a:gd name="connsiteX3954" fmla="*/ 3255128 w 3255128"/>
              <a:gd name="connsiteY3954" fmla="*/ 257258 h 1285292"/>
              <a:gd name="connsiteX3955" fmla="*/ 3255128 w 3255128"/>
              <a:gd name="connsiteY3955" fmla="*/ 257268 h 1285292"/>
              <a:gd name="connsiteX3956" fmla="*/ 3255128 w 3255128"/>
              <a:gd name="connsiteY3956" fmla="*/ 257279 h 1285292"/>
              <a:gd name="connsiteX3957" fmla="*/ 3255128 w 3255128"/>
              <a:gd name="connsiteY3957" fmla="*/ 257281 h 1285292"/>
              <a:gd name="connsiteX3958" fmla="*/ 3255128 w 3255128"/>
              <a:gd name="connsiteY3958" fmla="*/ 257318 h 1285292"/>
              <a:gd name="connsiteX3959" fmla="*/ 3255128 w 3255128"/>
              <a:gd name="connsiteY3959" fmla="*/ 257322 h 1285292"/>
              <a:gd name="connsiteX3960" fmla="*/ 3255128 w 3255128"/>
              <a:gd name="connsiteY3960" fmla="*/ 257361 h 1285292"/>
              <a:gd name="connsiteX3961" fmla="*/ 3255128 w 3255128"/>
              <a:gd name="connsiteY3961" fmla="*/ 257473 h 1285292"/>
              <a:gd name="connsiteX3962" fmla="*/ 3255128 w 3255128"/>
              <a:gd name="connsiteY3962" fmla="*/ 257543 h 1285292"/>
              <a:gd name="connsiteX3963" fmla="*/ 3255128 w 3255128"/>
              <a:gd name="connsiteY3963" fmla="*/ 257764 h 1285292"/>
              <a:gd name="connsiteX3964" fmla="*/ 3255128 w 3255128"/>
              <a:gd name="connsiteY3964" fmla="*/ 257822 h 1285292"/>
              <a:gd name="connsiteX3965" fmla="*/ 3255128 w 3255128"/>
              <a:gd name="connsiteY3965" fmla="*/ 257938 h 1285292"/>
              <a:gd name="connsiteX3966" fmla="*/ 3255128 w 3255128"/>
              <a:gd name="connsiteY3966" fmla="*/ 258045 h 1285292"/>
              <a:gd name="connsiteX3967" fmla="*/ 3255128 w 3255128"/>
              <a:gd name="connsiteY3967" fmla="*/ 258089 h 1285292"/>
              <a:gd name="connsiteX3968" fmla="*/ 3255128 w 3255128"/>
              <a:gd name="connsiteY3968" fmla="*/ 258179 h 1285292"/>
              <a:gd name="connsiteX3969" fmla="*/ 3255128 w 3255128"/>
              <a:gd name="connsiteY3969" fmla="*/ 258192 h 1285292"/>
              <a:gd name="connsiteX3970" fmla="*/ 3255128 w 3255128"/>
              <a:gd name="connsiteY3970" fmla="*/ 258223 h 1285292"/>
              <a:gd name="connsiteX3971" fmla="*/ 3255128 w 3255128"/>
              <a:gd name="connsiteY3971" fmla="*/ 258233 h 1285292"/>
              <a:gd name="connsiteX3972" fmla="*/ 3255128 w 3255128"/>
              <a:gd name="connsiteY3972" fmla="*/ 258246 h 1285292"/>
              <a:gd name="connsiteX3973" fmla="*/ 3255128 w 3255128"/>
              <a:gd name="connsiteY3973" fmla="*/ 258283 h 1285292"/>
              <a:gd name="connsiteX3974" fmla="*/ 3255128 w 3255128"/>
              <a:gd name="connsiteY3974" fmla="*/ 258335 h 1285292"/>
              <a:gd name="connsiteX3975" fmla="*/ 3255128 w 3255128"/>
              <a:gd name="connsiteY3975" fmla="*/ 258581 h 1285292"/>
              <a:gd name="connsiteX3976" fmla="*/ 3255128 w 3255128"/>
              <a:gd name="connsiteY3976" fmla="*/ 258640 h 1285292"/>
              <a:gd name="connsiteX3977" fmla="*/ 3255128 w 3255128"/>
              <a:gd name="connsiteY3977" fmla="*/ 258720 h 1285292"/>
              <a:gd name="connsiteX3978" fmla="*/ 3255128 w 3255128"/>
              <a:gd name="connsiteY3978" fmla="*/ 258727 h 1285292"/>
              <a:gd name="connsiteX3979" fmla="*/ 3255128 w 3255128"/>
              <a:gd name="connsiteY3979" fmla="*/ 258738 h 1285292"/>
              <a:gd name="connsiteX3980" fmla="*/ 3255128 w 3255128"/>
              <a:gd name="connsiteY3980" fmla="*/ 258775 h 1285292"/>
              <a:gd name="connsiteX3981" fmla="*/ 3255128 w 3255128"/>
              <a:gd name="connsiteY3981" fmla="*/ 258806 h 1285292"/>
              <a:gd name="connsiteX3982" fmla="*/ 3255128 w 3255128"/>
              <a:gd name="connsiteY3982" fmla="*/ 258932 h 1285292"/>
              <a:gd name="connsiteX3983" fmla="*/ 3255128 w 3255128"/>
              <a:gd name="connsiteY3983" fmla="*/ 258983 h 1285292"/>
              <a:gd name="connsiteX3984" fmla="*/ 3255128 w 3255128"/>
              <a:gd name="connsiteY3984" fmla="*/ 259028 h 1285292"/>
              <a:gd name="connsiteX3985" fmla="*/ 3255128 w 3255128"/>
              <a:gd name="connsiteY3985" fmla="*/ 259090 h 1285292"/>
              <a:gd name="connsiteX3986" fmla="*/ 3255128 w 3255128"/>
              <a:gd name="connsiteY3986" fmla="*/ 259093 h 1285292"/>
              <a:gd name="connsiteX3987" fmla="*/ 3255128 w 3255128"/>
              <a:gd name="connsiteY3987" fmla="*/ 259106 h 1285292"/>
              <a:gd name="connsiteX3988" fmla="*/ 3255128 w 3255128"/>
              <a:gd name="connsiteY3988" fmla="*/ 259170 h 1285292"/>
              <a:gd name="connsiteX3989" fmla="*/ 3255128 w 3255128"/>
              <a:gd name="connsiteY3989" fmla="*/ 259336 h 1285292"/>
              <a:gd name="connsiteX3990" fmla="*/ 3255128 w 3255128"/>
              <a:gd name="connsiteY3990" fmla="*/ 259349 h 1285292"/>
              <a:gd name="connsiteX3991" fmla="*/ 3255128 w 3255128"/>
              <a:gd name="connsiteY3991" fmla="*/ 259390 h 1285292"/>
              <a:gd name="connsiteX3992" fmla="*/ 3255128 w 3255128"/>
              <a:gd name="connsiteY3992" fmla="*/ 259445 h 1285292"/>
              <a:gd name="connsiteX3993" fmla="*/ 3255128 w 3255128"/>
              <a:gd name="connsiteY3993" fmla="*/ 259492 h 1285292"/>
              <a:gd name="connsiteX3994" fmla="*/ 3255128 w 3255128"/>
              <a:gd name="connsiteY3994" fmla="*/ 259526 h 1285292"/>
              <a:gd name="connsiteX3995" fmla="*/ 3255128 w 3255128"/>
              <a:gd name="connsiteY3995" fmla="*/ 259529 h 1285292"/>
              <a:gd name="connsiteX3996" fmla="*/ 3255128 w 3255128"/>
              <a:gd name="connsiteY3996" fmla="*/ 259551 h 1285292"/>
              <a:gd name="connsiteX3997" fmla="*/ 3255128 w 3255128"/>
              <a:gd name="connsiteY3997" fmla="*/ 259582 h 1285292"/>
              <a:gd name="connsiteX3998" fmla="*/ 3255128 w 3255128"/>
              <a:gd name="connsiteY3998" fmla="*/ 259605 h 1285292"/>
              <a:gd name="connsiteX3999" fmla="*/ 3255128 w 3255128"/>
              <a:gd name="connsiteY3999" fmla="*/ 259625 h 1285292"/>
              <a:gd name="connsiteX4000" fmla="*/ 3255128 w 3255128"/>
              <a:gd name="connsiteY4000" fmla="*/ 259652 h 1285292"/>
              <a:gd name="connsiteX4001" fmla="*/ 3255128 w 3255128"/>
              <a:gd name="connsiteY4001" fmla="*/ 259723 h 1285292"/>
              <a:gd name="connsiteX4002" fmla="*/ 3255128 w 3255128"/>
              <a:gd name="connsiteY4002" fmla="*/ 259846 h 1285292"/>
              <a:gd name="connsiteX4003" fmla="*/ 3255128 w 3255128"/>
              <a:gd name="connsiteY4003" fmla="*/ 260032 h 1285292"/>
              <a:gd name="connsiteX4004" fmla="*/ 3255128 w 3255128"/>
              <a:gd name="connsiteY4004" fmla="*/ 260039 h 1285292"/>
              <a:gd name="connsiteX4005" fmla="*/ 3255128 w 3255128"/>
              <a:gd name="connsiteY4005" fmla="*/ 260086 h 1285292"/>
              <a:gd name="connsiteX4006" fmla="*/ 3255128 w 3255128"/>
              <a:gd name="connsiteY4006" fmla="*/ 260097 h 1285292"/>
              <a:gd name="connsiteX4007" fmla="*/ 3255128 w 3255128"/>
              <a:gd name="connsiteY4007" fmla="*/ 260134 h 1285292"/>
              <a:gd name="connsiteX4008" fmla="*/ 3255128 w 3255128"/>
              <a:gd name="connsiteY4008" fmla="*/ 260140 h 1285292"/>
              <a:gd name="connsiteX4009" fmla="*/ 3255128 w 3255128"/>
              <a:gd name="connsiteY4009" fmla="*/ 260223 h 1285292"/>
              <a:gd name="connsiteX4010" fmla="*/ 3255128 w 3255128"/>
              <a:gd name="connsiteY4010" fmla="*/ 260226 h 1285292"/>
              <a:gd name="connsiteX4011" fmla="*/ 3255128 w 3255128"/>
              <a:gd name="connsiteY4011" fmla="*/ 260285 h 1285292"/>
              <a:gd name="connsiteX4012" fmla="*/ 3255128 w 3255128"/>
              <a:gd name="connsiteY4012" fmla="*/ 260291 h 1285292"/>
              <a:gd name="connsiteX4013" fmla="*/ 3255128 w 3255128"/>
              <a:gd name="connsiteY4013" fmla="*/ 260307 h 1285292"/>
              <a:gd name="connsiteX4014" fmla="*/ 3255128 w 3255128"/>
              <a:gd name="connsiteY4014" fmla="*/ 260310 h 1285292"/>
              <a:gd name="connsiteX4015" fmla="*/ 3255128 w 3255128"/>
              <a:gd name="connsiteY4015" fmla="*/ 260340 h 1285292"/>
              <a:gd name="connsiteX4016" fmla="*/ 3255128 w 3255128"/>
              <a:gd name="connsiteY4016" fmla="*/ 260353 h 1285292"/>
              <a:gd name="connsiteX4017" fmla="*/ 3255128 w 3255128"/>
              <a:gd name="connsiteY4017" fmla="*/ 260364 h 1285292"/>
              <a:gd name="connsiteX4018" fmla="*/ 3255128 w 3255128"/>
              <a:gd name="connsiteY4018" fmla="*/ 260387 h 1285292"/>
              <a:gd name="connsiteX4019" fmla="*/ 3255128 w 3255128"/>
              <a:gd name="connsiteY4019" fmla="*/ 260394 h 1285292"/>
              <a:gd name="connsiteX4020" fmla="*/ 3255128 w 3255128"/>
              <a:gd name="connsiteY4020" fmla="*/ 260465 h 1285292"/>
              <a:gd name="connsiteX4021" fmla="*/ 3255128 w 3255128"/>
              <a:gd name="connsiteY4021" fmla="*/ 260612 h 1285292"/>
              <a:gd name="connsiteX4022" fmla="*/ 3255128 w 3255128"/>
              <a:gd name="connsiteY4022" fmla="*/ 260708 h 1285292"/>
              <a:gd name="connsiteX4023" fmla="*/ 3255128 w 3255128"/>
              <a:gd name="connsiteY4023" fmla="*/ 260830 h 1285292"/>
              <a:gd name="connsiteX4024" fmla="*/ 3255128 w 3255128"/>
              <a:gd name="connsiteY4024" fmla="*/ 260842 h 1285292"/>
              <a:gd name="connsiteX4025" fmla="*/ 3255128 w 3255128"/>
              <a:gd name="connsiteY4025" fmla="*/ 260856 h 1285292"/>
              <a:gd name="connsiteX4026" fmla="*/ 3255128 w 3255128"/>
              <a:gd name="connsiteY4026" fmla="*/ 260899 h 1285292"/>
              <a:gd name="connsiteX4027" fmla="*/ 3255128 w 3255128"/>
              <a:gd name="connsiteY4027" fmla="*/ 261011 h 1285292"/>
              <a:gd name="connsiteX4028" fmla="*/ 3255128 w 3255128"/>
              <a:gd name="connsiteY4028" fmla="*/ 261050 h 1285292"/>
              <a:gd name="connsiteX4029" fmla="*/ 3255128 w 3255128"/>
              <a:gd name="connsiteY4029" fmla="*/ 261093 h 1285292"/>
              <a:gd name="connsiteX4030" fmla="*/ 3255128 w 3255128"/>
              <a:gd name="connsiteY4030" fmla="*/ 261189 h 1285292"/>
              <a:gd name="connsiteX4031" fmla="*/ 3255128 w 3255128"/>
              <a:gd name="connsiteY4031" fmla="*/ 261196 h 1285292"/>
              <a:gd name="connsiteX4032" fmla="*/ 3255128 w 3255128"/>
              <a:gd name="connsiteY4032" fmla="*/ 261197 h 1285292"/>
              <a:gd name="connsiteX4033" fmla="*/ 3255128 w 3255128"/>
              <a:gd name="connsiteY4033" fmla="*/ 261205 h 1285292"/>
              <a:gd name="connsiteX4034" fmla="*/ 3255128 w 3255128"/>
              <a:gd name="connsiteY4034" fmla="*/ 261218 h 1285292"/>
              <a:gd name="connsiteX4035" fmla="*/ 3255128 w 3255128"/>
              <a:gd name="connsiteY4035" fmla="*/ 261250 h 1285292"/>
              <a:gd name="connsiteX4036" fmla="*/ 3255128 w 3255128"/>
              <a:gd name="connsiteY4036" fmla="*/ 261275 h 1285292"/>
              <a:gd name="connsiteX4037" fmla="*/ 3255128 w 3255128"/>
              <a:gd name="connsiteY4037" fmla="*/ 261398 h 1285292"/>
              <a:gd name="connsiteX4038" fmla="*/ 3255128 w 3255128"/>
              <a:gd name="connsiteY4038" fmla="*/ 261644 h 1285292"/>
              <a:gd name="connsiteX4039" fmla="*/ 3255128 w 3255128"/>
              <a:gd name="connsiteY4039" fmla="*/ 261712 h 1285292"/>
              <a:gd name="connsiteX4040" fmla="*/ 3255128 w 3255128"/>
              <a:gd name="connsiteY4040" fmla="*/ 261838 h 1285292"/>
              <a:gd name="connsiteX4041" fmla="*/ 3255128 w 3255128"/>
              <a:gd name="connsiteY4041" fmla="*/ 261846 h 1285292"/>
              <a:gd name="connsiteX4042" fmla="*/ 3255128 w 3255128"/>
              <a:gd name="connsiteY4042" fmla="*/ 261971 h 1285292"/>
              <a:gd name="connsiteX4043" fmla="*/ 3255128 w 3255128"/>
              <a:gd name="connsiteY4043" fmla="*/ 261987 h 1285292"/>
              <a:gd name="connsiteX4044" fmla="*/ 3255128 w 3255128"/>
              <a:gd name="connsiteY4044" fmla="*/ 262028 h 1285292"/>
              <a:gd name="connsiteX4045" fmla="*/ 3255128 w 3255128"/>
              <a:gd name="connsiteY4045" fmla="*/ 262083 h 1285292"/>
              <a:gd name="connsiteX4046" fmla="*/ 3255128 w 3255128"/>
              <a:gd name="connsiteY4046" fmla="*/ 262094 h 1285292"/>
              <a:gd name="connsiteX4047" fmla="*/ 3255128 w 3255128"/>
              <a:gd name="connsiteY4047" fmla="*/ 262106 h 1285292"/>
              <a:gd name="connsiteX4048" fmla="*/ 3255128 w 3255128"/>
              <a:gd name="connsiteY4048" fmla="*/ 262157 h 1285292"/>
              <a:gd name="connsiteX4049" fmla="*/ 3255128 w 3255128"/>
              <a:gd name="connsiteY4049" fmla="*/ 262200 h 1285292"/>
              <a:gd name="connsiteX4050" fmla="*/ 3255128 w 3255128"/>
              <a:gd name="connsiteY4050" fmla="*/ 262258 h 1285292"/>
              <a:gd name="connsiteX4051" fmla="*/ 3255128 w 3255128"/>
              <a:gd name="connsiteY4051" fmla="*/ 262452 h 1285292"/>
              <a:gd name="connsiteX4052" fmla="*/ 3255128 w 3255128"/>
              <a:gd name="connsiteY4052" fmla="*/ 262459 h 1285292"/>
              <a:gd name="connsiteX4053" fmla="*/ 3255128 w 3255128"/>
              <a:gd name="connsiteY4053" fmla="*/ 262555 h 1285292"/>
              <a:gd name="connsiteX4054" fmla="*/ 3255128 w 3255128"/>
              <a:gd name="connsiteY4054" fmla="*/ 262609 h 1285292"/>
              <a:gd name="connsiteX4055" fmla="*/ 3255128 w 3255128"/>
              <a:gd name="connsiteY4055" fmla="*/ 262622 h 1285292"/>
              <a:gd name="connsiteX4056" fmla="*/ 3255128 w 3255128"/>
              <a:gd name="connsiteY4056" fmla="*/ 262637 h 1285292"/>
              <a:gd name="connsiteX4057" fmla="*/ 3255128 w 3255128"/>
              <a:gd name="connsiteY4057" fmla="*/ 262740 h 1285292"/>
              <a:gd name="connsiteX4058" fmla="*/ 3255128 w 3255128"/>
              <a:gd name="connsiteY4058" fmla="*/ 262760 h 1285292"/>
              <a:gd name="connsiteX4059" fmla="*/ 3255128 w 3255128"/>
              <a:gd name="connsiteY4059" fmla="*/ 262798 h 1285292"/>
              <a:gd name="connsiteX4060" fmla="*/ 3255128 w 3255128"/>
              <a:gd name="connsiteY4060" fmla="*/ 262981 h 1285292"/>
              <a:gd name="connsiteX4061" fmla="*/ 3255128 w 3255128"/>
              <a:gd name="connsiteY4061" fmla="*/ 262983 h 1285292"/>
              <a:gd name="connsiteX4062" fmla="*/ 3255128 w 3255128"/>
              <a:gd name="connsiteY4062" fmla="*/ 263081 h 1285292"/>
              <a:gd name="connsiteX4063" fmla="*/ 3255128 w 3255128"/>
              <a:gd name="connsiteY4063" fmla="*/ 263177 h 1285292"/>
              <a:gd name="connsiteX4064" fmla="*/ 3255128 w 3255128"/>
              <a:gd name="connsiteY4064" fmla="*/ 263197 h 1285292"/>
              <a:gd name="connsiteX4065" fmla="*/ 3255128 w 3255128"/>
              <a:gd name="connsiteY4065" fmla="*/ 263205 h 1285292"/>
              <a:gd name="connsiteX4066" fmla="*/ 3255128 w 3255128"/>
              <a:gd name="connsiteY4066" fmla="*/ 263258 h 1285292"/>
              <a:gd name="connsiteX4067" fmla="*/ 3255128 w 3255128"/>
              <a:gd name="connsiteY4067" fmla="*/ 263308 h 1285292"/>
              <a:gd name="connsiteX4068" fmla="*/ 3255128 w 3255128"/>
              <a:gd name="connsiteY4068" fmla="*/ 263311 h 1285292"/>
              <a:gd name="connsiteX4069" fmla="*/ 3255128 w 3255128"/>
              <a:gd name="connsiteY4069" fmla="*/ 263312 h 1285292"/>
              <a:gd name="connsiteX4070" fmla="*/ 3255128 w 3255128"/>
              <a:gd name="connsiteY4070" fmla="*/ 263387 h 1285292"/>
              <a:gd name="connsiteX4071" fmla="*/ 3255128 w 3255128"/>
              <a:gd name="connsiteY4071" fmla="*/ 263442 h 1285292"/>
              <a:gd name="connsiteX4072" fmla="*/ 3255128 w 3255128"/>
              <a:gd name="connsiteY4072" fmla="*/ 263559 h 1285292"/>
              <a:gd name="connsiteX4073" fmla="*/ 3255128 w 3255128"/>
              <a:gd name="connsiteY4073" fmla="*/ 263602 h 1285292"/>
              <a:gd name="connsiteX4074" fmla="*/ 3255128 w 3255128"/>
              <a:gd name="connsiteY4074" fmla="*/ 263616 h 1285292"/>
              <a:gd name="connsiteX4075" fmla="*/ 3255128 w 3255128"/>
              <a:gd name="connsiteY4075" fmla="*/ 263660 h 1285292"/>
              <a:gd name="connsiteX4076" fmla="*/ 3255128 w 3255128"/>
              <a:gd name="connsiteY4076" fmla="*/ 263818 h 1285292"/>
              <a:gd name="connsiteX4077" fmla="*/ 3255128 w 3255128"/>
              <a:gd name="connsiteY4077" fmla="*/ 263956 h 1285292"/>
              <a:gd name="connsiteX4078" fmla="*/ 3255128 w 3255128"/>
              <a:gd name="connsiteY4078" fmla="*/ 263964 h 1285292"/>
              <a:gd name="connsiteX4079" fmla="*/ 3255128 w 3255128"/>
              <a:gd name="connsiteY4079" fmla="*/ 264007 h 1285292"/>
              <a:gd name="connsiteX4080" fmla="*/ 3255128 w 3255128"/>
              <a:gd name="connsiteY4080" fmla="*/ 264017 h 1285292"/>
              <a:gd name="connsiteX4081" fmla="*/ 3255128 w 3255128"/>
              <a:gd name="connsiteY4081" fmla="*/ 264071 h 1285292"/>
              <a:gd name="connsiteX4082" fmla="*/ 3255128 w 3255128"/>
              <a:gd name="connsiteY4082" fmla="*/ 264099 h 1285292"/>
              <a:gd name="connsiteX4083" fmla="*/ 3255128 w 3255128"/>
              <a:gd name="connsiteY4083" fmla="*/ 264119 h 1285292"/>
              <a:gd name="connsiteX4084" fmla="*/ 3255128 w 3255128"/>
              <a:gd name="connsiteY4084" fmla="*/ 264198 h 1285292"/>
              <a:gd name="connsiteX4085" fmla="*/ 3255128 w 3255128"/>
              <a:gd name="connsiteY4085" fmla="*/ 264424 h 1285292"/>
              <a:gd name="connsiteX4086" fmla="*/ 3255128 w 3255128"/>
              <a:gd name="connsiteY4086" fmla="*/ 264440 h 1285292"/>
              <a:gd name="connsiteX4087" fmla="*/ 3255128 w 3255128"/>
              <a:gd name="connsiteY4087" fmla="*/ 264527 h 1285292"/>
              <a:gd name="connsiteX4088" fmla="*/ 3255128 w 3255128"/>
              <a:gd name="connsiteY4088" fmla="*/ 264558 h 1285292"/>
              <a:gd name="connsiteX4089" fmla="*/ 3255128 w 3255128"/>
              <a:gd name="connsiteY4089" fmla="*/ 264571 h 1285292"/>
              <a:gd name="connsiteX4090" fmla="*/ 3255128 w 3255128"/>
              <a:gd name="connsiteY4090" fmla="*/ 264581 h 1285292"/>
              <a:gd name="connsiteX4091" fmla="*/ 3255128 w 3255128"/>
              <a:gd name="connsiteY4091" fmla="*/ 264867 h 1285292"/>
              <a:gd name="connsiteX4092" fmla="*/ 3255128 w 3255128"/>
              <a:gd name="connsiteY4092" fmla="*/ 264928 h 1285292"/>
              <a:gd name="connsiteX4093" fmla="*/ 3255128 w 3255128"/>
              <a:gd name="connsiteY4093" fmla="*/ 264961 h 1285292"/>
              <a:gd name="connsiteX4094" fmla="*/ 3255128 w 3255128"/>
              <a:gd name="connsiteY4094" fmla="*/ 264982 h 1285292"/>
              <a:gd name="connsiteX4095" fmla="*/ 3255128 w 3255128"/>
              <a:gd name="connsiteY4095" fmla="*/ 265073 h 1285292"/>
              <a:gd name="connsiteX4096" fmla="*/ 3255128 w 3255128"/>
              <a:gd name="connsiteY4096" fmla="*/ 265110 h 1285292"/>
              <a:gd name="connsiteX4097" fmla="*/ 3255128 w 3255128"/>
              <a:gd name="connsiteY4097" fmla="*/ 265267 h 1285292"/>
              <a:gd name="connsiteX4098" fmla="*/ 3255128 w 3255128"/>
              <a:gd name="connsiteY4098" fmla="*/ 265366 h 1285292"/>
              <a:gd name="connsiteX4099" fmla="*/ 3255128 w 3255128"/>
              <a:gd name="connsiteY4099" fmla="*/ 265376 h 1285292"/>
              <a:gd name="connsiteX4100" fmla="*/ 3255128 w 3255128"/>
              <a:gd name="connsiteY4100" fmla="*/ 265389 h 1285292"/>
              <a:gd name="connsiteX4101" fmla="*/ 3255128 w 3255128"/>
              <a:gd name="connsiteY4101" fmla="*/ 265430 h 1285292"/>
              <a:gd name="connsiteX4102" fmla="*/ 3255128 w 3255128"/>
              <a:gd name="connsiteY4102" fmla="*/ 265441 h 1285292"/>
              <a:gd name="connsiteX4103" fmla="*/ 3255128 w 3255128"/>
              <a:gd name="connsiteY4103" fmla="*/ 265719 h 1285292"/>
              <a:gd name="connsiteX4104" fmla="*/ 3255128 w 3255128"/>
              <a:gd name="connsiteY4104" fmla="*/ 265732 h 1285292"/>
              <a:gd name="connsiteX4105" fmla="*/ 3255128 w 3255128"/>
              <a:gd name="connsiteY4105" fmla="*/ 265773 h 1285292"/>
              <a:gd name="connsiteX4106" fmla="*/ 3255128 w 3255128"/>
              <a:gd name="connsiteY4106" fmla="*/ 265790 h 1285292"/>
              <a:gd name="connsiteX4107" fmla="*/ 3255128 w 3255128"/>
              <a:gd name="connsiteY4107" fmla="*/ 265839 h 1285292"/>
              <a:gd name="connsiteX4108" fmla="*/ 3255128 w 3255128"/>
              <a:gd name="connsiteY4108" fmla="*/ 265987 h 1285292"/>
              <a:gd name="connsiteX4109" fmla="*/ 3255128 w 3255128"/>
              <a:gd name="connsiteY4109" fmla="*/ 265992 h 1285292"/>
              <a:gd name="connsiteX4110" fmla="*/ 3255128 w 3255128"/>
              <a:gd name="connsiteY4110" fmla="*/ 266091 h 1285292"/>
              <a:gd name="connsiteX4111" fmla="*/ 3255128 w 3255128"/>
              <a:gd name="connsiteY4111" fmla="*/ 266154 h 1285292"/>
              <a:gd name="connsiteX4112" fmla="*/ 3255128 w 3255128"/>
              <a:gd name="connsiteY4112" fmla="*/ 266181 h 1285292"/>
              <a:gd name="connsiteX4113" fmla="*/ 3255128 w 3255128"/>
              <a:gd name="connsiteY4113" fmla="*/ 266194 h 1285292"/>
              <a:gd name="connsiteX4114" fmla="*/ 3255128 w 3255128"/>
              <a:gd name="connsiteY4114" fmla="*/ 266278 h 1285292"/>
              <a:gd name="connsiteX4115" fmla="*/ 3255128 w 3255128"/>
              <a:gd name="connsiteY4115" fmla="*/ 266287 h 1285292"/>
              <a:gd name="connsiteX4116" fmla="*/ 3255128 w 3255128"/>
              <a:gd name="connsiteY4116" fmla="*/ 266300 h 1285292"/>
              <a:gd name="connsiteX4117" fmla="*/ 3255128 w 3255128"/>
              <a:gd name="connsiteY4117" fmla="*/ 266336 h 1285292"/>
              <a:gd name="connsiteX4118" fmla="*/ 3255128 w 3255128"/>
              <a:gd name="connsiteY4118" fmla="*/ 266341 h 1285292"/>
              <a:gd name="connsiteX4119" fmla="*/ 3255128 w 3255128"/>
              <a:gd name="connsiteY4119" fmla="*/ 266354 h 1285292"/>
              <a:gd name="connsiteX4120" fmla="*/ 3255128 w 3255128"/>
              <a:gd name="connsiteY4120" fmla="*/ 266374 h 1285292"/>
              <a:gd name="connsiteX4121" fmla="*/ 3255128 w 3255128"/>
              <a:gd name="connsiteY4121" fmla="*/ 266472 h 1285292"/>
              <a:gd name="connsiteX4122" fmla="*/ 3255128 w 3255128"/>
              <a:gd name="connsiteY4122" fmla="*/ 266530 h 1285292"/>
              <a:gd name="connsiteX4123" fmla="*/ 3255128 w 3255128"/>
              <a:gd name="connsiteY4123" fmla="*/ 266688 h 1285292"/>
              <a:gd name="connsiteX4124" fmla="*/ 3255128 w 3255128"/>
              <a:gd name="connsiteY4124" fmla="*/ 266781 h 1285292"/>
              <a:gd name="connsiteX4125" fmla="*/ 3255128 w 3255128"/>
              <a:gd name="connsiteY4125" fmla="*/ 266846 h 1285292"/>
              <a:gd name="connsiteX4126" fmla="*/ 3255128 w 3255128"/>
              <a:gd name="connsiteY4126" fmla="*/ 266947 h 1285292"/>
              <a:gd name="connsiteX4127" fmla="*/ 3255128 w 3255128"/>
              <a:gd name="connsiteY4127" fmla="*/ 267040 h 1285292"/>
              <a:gd name="connsiteX4128" fmla="*/ 3255128 w 3255128"/>
              <a:gd name="connsiteY4128" fmla="*/ 267056 h 1285292"/>
              <a:gd name="connsiteX4129" fmla="*/ 3255128 w 3255128"/>
              <a:gd name="connsiteY4129" fmla="*/ 267091 h 1285292"/>
              <a:gd name="connsiteX4130" fmla="*/ 3255128 w 3255128"/>
              <a:gd name="connsiteY4130" fmla="*/ 267198 h 1285292"/>
              <a:gd name="connsiteX4131" fmla="*/ 3255128 w 3255128"/>
              <a:gd name="connsiteY4131" fmla="*/ 267234 h 1285292"/>
              <a:gd name="connsiteX4132" fmla="*/ 3255128 w 3255128"/>
              <a:gd name="connsiteY4132" fmla="*/ 267348 h 1285292"/>
              <a:gd name="connsiteX4133" fmla="*/ 3255128 w 3255128"/>
              <a:gd name="connsiteY4133" fmla="*/ 267378 h 1285292"/>
              <a:gd name="connsiteX4134" fmla="*/ 3255128 w 3255128"/>
              <a:gd name="connsiteY4134" fmla="*/ 267428 h 1285292"/>
              <a:gd name="connsiteX4135" fmla="*/ 3255128 w 3255128"/>
              <a:gd name="connsiteY4135" fmla="*/ 267553 h 1285292"/>
              <a:gd name="connsiteX4136" fmla="*/ 3255128 w 3255128"/>
              <a:gd name="connsiteY4136" fmla="*/ 267579 h 1285292"/>
              <a:gd name="connsiteX4137" fmla="*/ 3255128 w 3255128"/>
              <a:gd name="connsiteY4137" fmla="*/ 267637 h 1285292"/>
              <a:gd name="connsiteX4138" fmla="*/ 3255128 w 3255128"/>
              <a:gd name="connsiteY4138" fmla="*/ 267831 h 1285292"/>
              <a:gd name="connsiteX4139" fmla="*/ 3255128 w 3255128"/>
              <a:gd name="connsiteY4139" fmla="*/ 268140 h 1285292"/>
              <a:gd name="connsiteX4140" fmla="*/ 3255128 w 3255128"/>
              <a:gd name="connsiteY4140" fmla="*/ 268147 h 1285292"/>
              <a:gd name="connsiteX4141" fmla="*/ 3255128 w 3255128"/>
              <a:gd name="connsiteY4141" fmla="*/ 268173 h 1285292"/>
              <a:gd name="connsiteX4142" fmla="*/ 3255128 w 3255128"/>
              <a:gd name="connsiteY4142" fmla="*/ 268181 h 1285292"/>
              <a:gd name="connsiteX4143" fmla="*/ 3255128 w 3255128"/>
              <a:gd name="connsiteY4143" fmla="*/ 268234 h 1285292"/>
              <a:gd name="connsiteX4144" fmla="*/ 3255128 w 3255128"/>
              <a:gd name="connsiteY4144" fmla="*/ 268259 h 1285292"/>
              <a:gd name="connsiteX4145" fmla="*/ 3255128 w 3255128"/>
              <a:gd name="connsiteY4145" fmla="*/ 268288 h 1285292"/>
              <a:gd name="connsiteX4146" fmla="*/ 3255128 w 3255128"/>
              <a:gd name="connsiteY4146" fmla="*/ 268313 h 1285292"/>
              <a:gd name="connsiteX4147" fmla="*/ 3255128 w 3255128"/>
              <a:gd name="connsiteY4147" fmla="*/ 268363 h 1285292"/>
              <a:gd name="connsiteX4148" fmla="*/ 3255128 w 3255128"/>
              <a:gd name="connsiteY4148" fmla="*/ 268415 h 1285292"/>
              <a:gd name="connsiteX4149" fmla="*/ 3255128 w 3255128"/>
              <a:gd name="connsiteY4149" fmla="*/ 268418 h 1285292"/>
              <a:gd name="connsiteX4150" fmla="*/ 3255128 w 3255128"/>
              <a:gd name="connsiteY4150" fmla="*/ 268535 h 1285292"/>
              <a:gd name="connsiteX4151" fmla="*/ 3255128 w 3255128"/>
              <a:gd name="connsiteY4151" fmla="*/ 268794 h 1285292"/>
              <a:gd name="connsiteX4152" fmla="*/ 3255128 w 3255128"/>
              <a:gd name="connsiteY4152" fmla="*/ 268805 h 1285292"/>
              <a:gd name="connsiteX4153" fmla="*/ 3255128 w 3255128"/>
              <a:gd name="connsiteY4153" fmla="*/ 268855 h 1285292"/>
              <a:gd name="connsiteX4154" fmla="*/ 3255128 w 3255128"/>
              <a:gd name="connsiteY4154" fmla="*/ 268938 h 1285292"/>
              <a:gd name="connsiteX4155" fmla="*/ 3255128 w 3255128"/>
              <a:gd name="connsiteY4155" fmla="*/ 268999 h 1285292"/>
              <a:gd name="connsiteX4156" fmla="*/ 3255128 w 3255128"/>
              <a:gd name="connsiteY4156" fmla="*/ 269012 h 1285292"/>
              <a:gd name="connsiteX4157" fmla="*/ 3255128 w 3255128"/>
              <a:gd name="connsiteY4157" fmla="*/ 269053 h 1285292"/>
              <a:gd name="connsiteX4158" fmla="*/ 3255128 w 3255128"/>
              <a:gd name="connsiteY4158" fmla="*/ 269095 h 1285292"/>
              <a:gd name="connsiteX4159" fmla="*/ 3255128 w 3255128"/>
              <a:gd name="connsiteY4159" fmla="*/ 269173 h 1285292"/>
              <a:gd name="connsiteX4160" fmla="*/ 3255128 w 3255128"/>
              <a:gd name="connsiteY4160" fmla="*/ 269386 h 1285292"/>
              <a:gd name="connsiteX4161" fmla="*/ 3255128 w 3255128"/>
              <a:gd name="connsiteY4161" fmla="*/ 269416 h 1285292"/>
              <a:gd name="connsiteX4162" fmla="*/ 3255128 w 3255128"/>
              <a:gd name="connsiteY4162" fmla="*/ 269444 h 1285292"/>
              <a:gd name="connsiteX4163" fmla="*/ 3255128 w 3255128"/>
              <a:gd name="connsiteY4163" fmla="*/ 269547 h 1285292"/>
              <a:gd name="connsiteX4164" fmla="*/ 3255128 w 3255128"/>
              <a:gd name="connsiteY4164" fmla="*/ 269593 h 1285292"/>
              <a:gd name="connsiteX4165" fmla="*/ 3255128 w 3255128"/>
              <a:gd name="connsiteY4165" fmla="*/ 269606 h 1285292"/>
              <a:gd name="connsiteX4166" fmla="*/ 3255128 w 3255128"/>
              <a:gd name="connsiteY4166" fmla="*/ 269647 h 1285292"/>
              <a:gd name="connsiteX4167" fmla="*/ 3255128 w 3255128"/>
              <a:gd name="connsiteY4167" fmla="*/ 269719 h 1285292"/>
              <a:gd name="connsiteX4168" fmla="*/ 3255128 w 3255128"/>
              <a:gd name="connsiteY4168" fmla="*/ 269732 h 1285292"/>
              <a:gd name="connsiteX4169" fmla="*/ 3255128 w 3255128"/>
              <a:gd name="connsiteY4169" fmla="*/ 269803 h 1285292"/>
              <a:gd name="connsiteX4170" fmla="*/ 3255128 w 3255128"/>
              <a:gd name="connsiteY4170" fmla="*/ 269913 h 1285292"/>
              <a:gd name="connsiteX4171" fmla="*/ 3255128 w 3255128"/>
              <a:gd name="connsiteY4171" fmla="*/ 269926 h 1285292"/>
              <a:gd name="connsiteX4172" fmla="*/ 3255128 w 3255128"/>
              <a:gd name="connsiteY4172" fmla="*/ 269937 h 1285292"/>
              <a:gd name="connsiteX4173" fmla="*/ 3255128 w 3255128"/>
              <a:gd name="connsiteY4173" fmla="*/ 269946 h 1285292"/>
              <a:gd name="connsiteX4174" fmla="*/ 3255128 w 3255128"/>
              <a:gd name="connsiteY4174" fmla="*/ 269954 h 1285292"/>
              <a:gd name="connsiteX4175" fmla="*/ 3255128 w 3255128"/>
              <a:gd name="connsiteY4175" fmla="*/ 270106 h 1285292"/>
              <a:gd name="connsiteX4176" fmla="*/ 3255128 w 3255128"/>
              <a:gd name="connsiteY4176" fmla="*/ 270160 h 1285292"/>
              <a:gd name="connsiteX4177" fmla="*/ 3255128 w 3255128"/>
              <a:gd name="connsiteY4177" fmla="*/ 270214 h 1285292"/>
              <a:gd name="connsiteX4178" fmla="*/ 3255128 w 3255128"/>
              <a:gd name="connsiteY4178" fmla="*/ 270303 h 1285292"/>
              <a:gd name="connsiteX4179" fmla="*/ 3255128 w 3255128"/>
              <a:gd name="connsiteY4179" fmla="*/ 270342 h 1285292"/>
              <a:gd name="connsiteX4180" fmla="*/ 3255128 w 3255128"/>
              <a:gd name="connsiteY4180" fmla="*/ 270352 h 1285292"/>
              <a:gd name="connsiteX4181" fmla="*/ 3255128 w 3255128"/>
              <a:gd name="connsiteY4181" fmla="*/ 270365 h 1285292"/>
              <a:gd name="connsiteX4182" fmla="*/ 3255128 w 3255128"/>
              <a:gd name="connsiteY4182" fmla="*/ 270371 h 1285292"/>
              <a:gd name="connsiteX4183" fmla="*/ 3255128 w 3255128"/>
              <a:gd name="connsiteY4183" fmla="*/ 270406 h 1285292"/>
              <a:gd name="connsiteX4184" fmla="*/ 3255128 w 3255128"/>
              <a:gd name="connsiteY4184" fmla="*/ 270409 h 1285292"/>
              <a:gd name="connsiteX4185" fmla="*/ 3255128 w 3255128"/>
              <a:gd name="connsiteY4185" fmla="*/ 270420 h 1285292"/>
              <a:gd name="connsiteX4186" fmla="*/ 3255128 w 3255128"/>
              <a:gd name="connsiteY4186" fmla="*/ 270745 h 1285292"/>
              <a:gd name="connsiteX4187" fmla="*/ 3255128 w 3255128"/>
              <a:gd name="connsiteY4187" fmla="*/ 270852 h 1285292"/>
              <a:gd name="connsiteX4188" fmla="*/ 3255128 w 3255128"/>
              <a:gd name="connsiteY4188" fmla="*/ 270906 h 1285292"/>
              <a:gd name="connsiteX4189" fmla="*/ 3255128 w 3255128"/>
              <a:gd name="connsiteY4189" fmla="*/ 271020 h 1285292"/>
              <a:gd name="connsiteX4190" fmla="*/ 3255128 w 3255128"/>
              <a:gd name="connsiteY4190" fmla="*/ 271055 h 1285292"/>
              <a:gd name="connsiteX4191" fmla="*/ 3255128 w 3255128"/>
              <a:gd name="connsiteY4191" fmla="*/ 271091 h 1285292"/>
              <a:gd name="connsiteX4192" fmla="*/ 3255128 w 3255128"/>
              <a:gd name="connsiteY4192" fmla="*/ 271130 h 1285292"/>
              <a:gd name="connsiteX4193" fmla="*/ 3255128 w 3255128"/>
              <a:gd name="connsiteY4193" fmla="*/ 271173 h 1285292"/>
              <a:gd name="connsiteX4194" fmla="*/ 3255128 w 3255128"/>
              <a:gd name="connsiteY4194" fmla="*/ 271263 h 1285292"/>
              <a:gd name="connsiteX4195" fmla="*/ 3255128 w 3255128"/>
              <a:gd name="connsiteY4195" fmla="*/ 271276 h 1285292"/>
              <a:gd name="connsiteX4196" fmla="*/ 3255128 w 3255128"/>
              <a:gd name="connsiteY4196" fmla="*/ 271285 h 1285292"/>
              <a:gd name="connsiteX4197" fmla="*/ 3255128 w 3255128"/>
              <a:gd name="connsiteY4197" fmla="*/ 271317 h 1285292"/>
              <a:gd name="connsiteX4198" fmla="*/ 3255128 w 3255128"/>
              <a:gd name="connsiteY4198" fmla="*/ 271330 h 1285292"/>
              <a:gd name="connsiteX4199" fmla="*/ 3255128 w 3255128"/>
              <a:gd name="connsiteY4199" fmla="*/ 271353 h 1285292"/>
              <a:gd name="connsiteX4200" fmla="*/ 3255128 w 3255128"/>
              <a:gd name="connsiteY4200" fmla="*/ 271712 h 1285292"/>
              <a:gd name="connsiteX4201" fmla="*/ 3255128 w 3255128"/>
              <a:gd name="connsiteY4201" fmla="*/ 271724 h 1285292"/>
              <a:gd name="connsiteX4202" fmla="*/ 3255128 w 3255128"/>
              <a:gd name="connsiteY4202" fmla="*/ 271768 h 1285292"/>
              <a:gd name="connsiteX4203" fmla="*/ 3255128 w 3255128"/>
              <a:gd name="connsiteY4203" fmla="*/ 271822 h 1285292"/>
              <a:gd name="connsiteX4204" fmla="*/ 3255128 w 3255128"/>
              <a:gd name="connsiteY4204" fmla="*/ 271905 h 1285292"/>
              <a:gd name="connsiteX4205" fmla="*/ 3255128 w 3255128"/>
              <a:gd name="connsiteY4205" fmla="*/ 271913 h 1285292"/>
              <a:gd name="connsiteX4206" fmla="*/ 3255128 w 3255128"/>
              <a:gd name="connsiteY4206" fmla="*/ 271966 h 1285292"/>
              <a:gd name="connsiteX4207" fmla="*/ 3255128 w 3255128"/>
              <a:gd name="connsiteY4207" fmla="*/ 272016 h 1285292"/>
              <a:gd name="connsiteX4208" fmla="*/ 3255128 w 3255128"/>
              <a:gd name="connsiteY4208" fmla="*/ 272020 h 1285292"/>
              <a:gd name="connsiteX4209" fmla="*/ 3255128 w 3255128"/>
              <a:gd name="connsiteY4209" fmla="*/ 272067 h 1285292"/>
              <a:gd name="connsiteX4210" fmla="*/ 3255128 w 3255128"/>
              <a:gd name="connsiteY4210" fmla="*/ 272150 h 1285292"/>
              <a:gd name="connsiteX4211" fmla="*/ 3255128 w 3255128"/>
              <a:gd name="connsiteY4211" fmla="*/ 272174 h 1285292"/>
              <a:gd name="connsiteX4212" fmla="*/ 3255128 w 3255128"/>
              <a:gd name="connsiteY4212" fmla="*/ 272414 h 1285292"/>
              <a:gd name="connsiteX4213" fmla="*/ 3255128 w 3255128"/>
              <a:gd name="connsiteY4213" fmla="*/ 272526 h 1285292"/>
              <a:gd name="connsiteX4214" fmla="*/ 3255128 w 3255128"/>
              <a:gd name="connsiteY4214" fmla="*/ 272532 h 1285292"/>
              <a:gd name="connsiteX4215" fmla="*/ 3255128 w 3255128"/>
              <a:gd name="connsiteY4215" fmla="*/ 272539 h 1285292"/>
              <a:gd name="connsiteX4216" fmla="*/ 3255128 w 3255128"/>
              <a:gd name="connsiteY4216" fmla="*/ 272580 h 1285292"/>
              <a:gd name="connsiteX4217" fmla="*/ 3255128 w 3255128"/>
              <a:gd name="connsiteY4217" fmla="*/ 272613 h 1285292"/>
              <a:gd name="connsiteX4218" fmla="*/ 3255128 w 3255128"/>
              <a:gd name="connsiteY4218" fmla="*/ 272635 h 1285292"/>
              <a:gd name="connsiteX4219" fmla="*/ 3255128 w 3255128"/>
              <a:gd name="connsiteY4219" fmla="*/ 272689 h 1285292"/>
              <a:gd name="connsiteX4220" fmla="*/ 3255128 w 3255128"/>
              <a:gd name="connsiteY4220" fmla="*/ 272757 h 1285292"/>
              <a:gd name="connsiteX4221" fmla="*/ 3255128 w 3255128"/>
              <a:gd name="connsiteY4221" fmla="*/ 272807 h 1285292"/>
              <a:gd name="connsiteX4222" fmla="*/ 3255128 w 3255128"/>
              <a:gd name="connsiteY4222" fmla="*/ 272827 h 1285292"/>
              <a:gd name="connsiteX4223" fmla="*/ 3255128 w 3255128"/>
              <a:gd name="connsiteY4223" fmla="*/ 272840 h 1285292"/>
              <a:gd name="connsiteX4224" fmla="*/ 3255128 w 3255128"/>
              <a:gd name="connsiteY4224" fmla="*/ 272864 h 1285292"/>
              <a:gd name="connsiteX4225" fmla="*/ 3255128 w 3255128"/>
              <a:gd name="connsiteY4225" fmla="*/ 272903 h 1285292"/>
              <a:gd name="connsiteX4226" fmla="*/ 3255128 w 3255128"/>
              <a:gd name="connsiteY4226" fmla="*/ 272976 h 1285292"/>
              <a:gd name="connsiteX4227" fmla="*/ 3255128 w 3255128"/>
              <a:gd name="connsiteY4227" fmla="*/ 273085 h 1285292"/>
              <a:gd name="connsiteX4228" fmla="*/ 3255128 w 3255128"/>
              <a:gd name="connsiteY4228" fmla="*/ 273116 h 1285292"/>
              <a:gd name="connsiteX4229" fmla="*/ 3255128 w 3255128"/>
              <a:gd name="connsiteY4229" fmla="*/ 273123 h 1285292"/>
              <a:gd name="connsiteX4230" fmla="*/ 3255128 w 3255128"/>
              <a:gd name="connsiteY4230" fmla="*/ 273181 h 1285292"/>
              <a:gd name="connsiteX4231" fmla="*/ 3255128 w 3255128"/>
              <a:gd name="connsiteY4231" fmla="*/ 273224 h 1285292"/>
              <a:gd name="connsiteX4232" fmla="*/ 3255128 w 3255128"/>
              <a:gd name="connsiteY4232" fmla="*/ 273267 h 1285292"/>
              <a:gd name="connsiteX4233" fmla="*/ 3255128 w 3255128"/>
              <a:gd name="connsiteY4233" fmla="*/ 273279 h 1285292"/>
              <a:gd name="connsiteX4234" fmla="*/ 3255128 w 3255128"/>
              <a:gd name="connsiteY4234" fmla="*/ 273325 h 1285292"/>
              <a:gd name="connsiteX4235" fmla="*/ 3255128 w 3255128"/>
              <a:gd name="connsiteY4235" fmla="*/ 273338 h 1285292"/>
              <a:gd name="connsiteX4236" fmla="*/ 3255128 w 3255128"/>
              <a:gd name="connsiteY4236" fmla="*/ 273375 h 1285292"/>
              <a:gd name="connsiteX4237" fmla="*/ 3255128 w 3255128"/>
              <a:gd name="connsiteY4237" fmla="*/ 273379 h 1285292"/>
              <a:gd name="connsiteX4238" fmla="*/ 3255128 w 3255128"/>
              <a:gd name="connsiteY4238" fmla="*/ 273391 h 1285292"/>
              <a:gd name="connsiteX4239" fmla="*/ 3255128 w 3255128"/>
              <a:gd name="connsiteY4239" fmla="*/ 273765 h 1285292"/>
              <a:gd name="connsiteX4240" fmla="*/ 3255128 w 3255128"/>
              <a:gd name="connsiteY4240" fmla="*/ 273898 h 1285292"/>
              <a:gd name="connsiteX4241" fmla="*/ 3255128 w 3255128"/>
              <a:gd name="connsiteY4241" fmla="*/ 273914 h 1285292"/>
              <a:gd name="connsiteX4242" fmla="*/ 3255128 w 3255128"/>
              <a:gd name="connsiteY4242" fmla="*/ 274084 h 1285292"/>
              <a:gd name="connsiteX4243" fmla="*/ 3255128 w 3255128"/>
              <a:gd name="connsiteY4243" fmla="*/ 274097 h 1285292"/>
              <a:gd name="connsiteX4244" fmla="*/ 3255128 w 3255128"/>
              <a:gd name="connsiteY4244" fmla="*/ 274127 h 1285292"/>
              <a:gd name="connsiteX4245" fmla="*/ 3255128 w 3255128"/>
              <a:gd name="connsiteY4245" fmla="*/ 274138 h 1285292"/>
              <a:gd name="connsiteX4246" fmla="*/ 3255128 w 3255128"/>
              <a:gd name="connsiteY4246" fmla="*/ 274199 h 1285292"/>
              <a:gd name="connsiteX4247" fmla="*/ 3255128 w 3255128"/>
              <a:gd name="connsiteY4247" fmla="*/ 274262 h 1285292"/>
              <a:gd name="connsiteX4248" fmla="*/ 3255128 w 3255128"/>
              <a:gd name="connsiteY4248" fmla="*/ 274386 h 1285292"/>
              <a:gd name="connsiteX4249" fmla="*/ 3255128 w 3255128"/>
              <a:gd name="connsiteY4249" fmla="*/ 274444 h 1285292"/>
              <a:gd name="connsiteX4250" fmla="*/ 3255128 w 3255128"/>
              <a:gd name="connsiteY4250" fmla="*/ 274482 h 1285292"/>
              <a:gd name="connsiteX4251" fmla="*/ 3255128 w 3255128"/>
              <a:gd name="connsiteY4251" fmla="*/ 274626 h 1285292"/>
              <a:gd name="connsiteX4252" fmla="*/ 3255128 w 3255128"/>
              <a:gd name="connsiteY4252" fmla="*/ 274638 h 1285292"/>
              <a:gd name="connsiteX4253" fmla="*/ 3255128 w 3255128"/>
              <a:gd name="connsiteY4253" fmla="*/ 274663 h 1285292"/>
              <a:gd name="connsiteX4254" fmla="*/ 3255128 w 3255128"/>
              <a:gd name="connsiteY4254" fmla="*/ 274922 h 1285292"/>
              <a:gd name="connsiteX4255" fmla="*/ 3255128 w 3255128"/>
              <a:gd name="connsiteY4255" fmla="*/ 274930 h 1285292"/>
              <a:gd name="connsiteX4256" fmla="*/ 3255128 w 3255128"/>
              <a:gd name="connsiteY4256" fmla="*/ 274995 h 1285292"/>
              <a:gd name="connsiteX4257" fmla="*/ 3255128 w 3255128"/>
              <a:gd name="connsiteY4257" fmla="*/ 275008 h 1285292"/>
              <a:gd name="connsiteX4258" fmla="*/ 3255128 w 3255128"/>
              <a:gd name="connsiteY4258" fmla="*/ 275049 h 1285292"/>
              <a:gd name="connsiteX4259" fmla="*/ 3255128 w 3255128"/>
              <a:gd name="connsiteY4259" fmla="*/ 275062 h 1285292"/>
              <a:gd name="connsiteX4260" fmla="*/ 3255128 w 3255128"/>
              <a:gd name="connsiteY4260" fmla="*/ 275124 h 1285292"/>
              <a:gd name="connsiteX4261" fmla="*/ 3255128 w 3255128"/>
              <a:gd name="connsiteY4261" fmla="*/ 275190 h 1285292"/>
              <a:gd name="connsiteX4262" fmla="*/ 3255128 w 3255128"/>
              <a:gd name="connsiteY4262" fmla="*/ 275347 h 1285292"/>
              <a:gd name="connsiteX4263" fmla="*/ 3255128 w 3255128"/>
              <a:gd name="connsiteY4263" fmla="*/ 275385 h 1285292"/>
              <a:gd name="connsiteX4264" fmla="*/ 3255128 w 3255128"/>
              <a:gd name="connsiteY4264" fmla="*/ 275456 h 1285292"/>
              <a:gd name="connsiteX4265" fmla="*/ 3255128 w 3255128"/>
              <a:gd name="connsiteY4265" fmla="*/ 275486 h 1285292"/>
              <a:gd name="connsiteX4266" fmla="*/ 3255128 w 3255128"/>
              <a:gd name="connsiteY4266" fmla="*/ 275554 h 1285292"/>
              <a:gd name="connsiteX4267" fmla="*/ 3255128 w 3255128"/>
              <a:gd name="connsiteY4267" fmla="*/ 275721 h 1285292"/>
              <a:gd name="connsiteX4268" fmla="*/ 3255128 w 3255128"/>
              <a:gd name="connsiteY4268" fmla="*/ 275745 h 1285292"/>
              <a:gd name="connsiteX4269" fmla="*/ 3255128 w 3255128"/>
              <a:gd name="connsiteY4269" fmla="*/ 275748 h 1285292"/>
              <a:gd name="connsiteX4270" fmla="*/ 3255128 w 3255128"/>
              <a:gd name="connsiteY4270" fmla="*/ 275799 h 1285292"/>
              <a:gd name="connsiteX4271" fmla="*/ 3255128 w 3255128"/>
              <a:gd name="connsiteY4271" fmla="*/ 275802 h 1285292"/>
              <a:gd name="connsiteX4272" fmla="*/ 3255128 w 3255128"/>
              <a:gd name="connsiteY4272" fmla="*/ 275880 h 1285292"/>
              <a:gd name="connsiteX4273" fmla="*/ 3255128 w 3255128"/>
              <a:gd name="connsiteY4273" fmla="*/ 275883 h 1285292"/>
              <a:gd name="connsiteX4274" fmla="*/ 3255128 w 3255128"/>
              <a:gd name="connsiteY4274" fmla="*/ 276067 h 1285292"/>
              <a:gd name="connsiteX4275" fmla="*/ 3255128 w 3255128"/>
              <a:gd name="connsiteY4275" fmla="*/ 276193 h 1285292"/>
              <a:gd name="connsiteX4276" fmla="*/ 3255128 w 3255128"/>
              <a:gd name="connsiteY4276" fmla="*/ 276261 h 1285292"/>
              <a:gd name="connsiteX4277" fmla="*/ 3255128 w 3255128"/>
              <a:gd name="connsiteY4277" fmla="*/ 276281 h 1285292"/>
              <a:gd name="connsiteX4278" fmla="*/ 3255128 w 3255128"/>
              <a:gd name="connsiteY4278" fmla="*/ 276289 h 1285292"/>
              <a:gd name="connsiteX4279" fmla="*/ 3255128 w 3255128"/>
              <a:gd name="connsiteY4279" fmla="*/ 276296 h 1285292"/>
              <a:gd name="connsiteX4280" fmla="*/ 3255128 w 3255128"/>
              <a:gd name="connsiteY4280" fmla="*/ 276342 h 1285292"/>
              <a:gd name="connsiteX4281" fmla="*/ 3255128 w 3255128"/>
              <a:gd name="connsiteY4281" fmla="*/ 276367 h 1285292"/>
              <a:gd name="connsiteX4282" fmla="*/ 3255128 w 3255128"/>
              <a:gd name="connsiteY4282" fmla="*/ 276396 h 1285292"/>
              <a:gd name="connsiteX4283" fmla="*/ 3255128 w 3255128"/>
              <a:gd name="connsiteY4283" fmla="*/ 276421 h 1285292"/>
              <a:gd name="connsiteX4284" fmla="*/ 3255128 w 3255128"/>
              <a:gd name="connsiteY4284" fmla="*/ 276552 h 1285292"/>
              <a:gd name="connsiteX4285" fmla="*/ 3255128 w 3255128"/>
              <a:gd name="connsiteY4285" fmla="*/ 276610 h 1285292"/>
              <a:gd name="connsiteX4286" fmla="*/ 3255128 w 3255128"/>
              <a:gd name="connsiteY4286" fmla="*/ 276732 h 1285292"/>
              <a:gd name="connsiteX4287" fmla="*/ 3255128 w 3255128"/>
              <a:gd name="connsiteY4287" fmla="*/ 276744 h 1285292"/>
              <a:gd name="connsiteX4288" fmla="*/ 3255128 w 3255128"/>
              <a:gd name="connsiteY4288" fmla="*/ 276848 h 1285292"/>
              <a:gd name="connsiteX4289" fmla="*/ 3255128 w 3255128"/>
              <a:gd name="connsiteY4289" fmla="*/ 276855 h 1285292"/>
              <a:gd name="connsiteX4290" fmla="*/ 3255128 w 3255128"/>
              <a:gd name="connsiteY4290" fmla="*/ 276909 h 1285292"/>
              <a:gd name="connsiteX4291" fmla="*/ 3255128 w 3255128"/>
              <a:gd name="connsiteY4291" fmla="*/ 276913 h 1285292"/>
              <a:gd name="connsiteX4292" fmla="*/ 3255128 w 3255128"/>
              <a:gd name="connsiteY4292" fmla="*/ 277107 h 1285292"/>
              <a:gd name="connsiteX4293" fmla="*/ 3255128 w 3255128"/>
              <a:gd name="connsiteY4293" fmla="*/ 277120 h 1285292"/>
              <a:gd name="connsiteX4294" fmla="*/ 3255128 w 3255128"/>
              <a:gd name="connsiteY4294" fmla="*/ 277161 h 1285292"/>
              <a:gd name="connsiteX4295" fmla="*/ 3255128 w 3255128"/>
              <a:gd name="connsiteY4295" fmla="*/ 277390 h 1285292"/>
              <a:gd name="connsiteX4296" fmla="*/ 3255128 w 3255128"/>
              <a:gd name="connsiteY4296" fmla="*/ 277508 h 1285292"/>
              <a:gd name="connsiteX4297" fmla="*/ 3255128 w 3255128"/>
              <a:gd name="connsiteY4297" fmla="*/ 277552 h 1285292"/>
              <a:gd name="connsiteX4298" fmla="*/ 3255128 w 3255128"/>
              <a:gd name="connsiteY4298" fmla="*/ 277601 h 1285292"/>
              <a:gd name="connsiteX4299" fmla="*/ 3255128 w 3255128"/>
              <a:gd name="connsiteY4299" fmla="*/ 277911 h 1285292"/>
              <a:gd name="connsiteX4300" fmla="*/ 3255128 w 3255128"/>
              <a:gd name="connsiteY4300" fmla="*/ 278102 h 1285292"/>
              <a:gd name="connsiteX4301" fmla="*/ 3255128 w 3255128"/>
              <a:gd name="connsiteY4301" fmla="*/ 278198 h 1285292"/>
              <a:gd name="connsiteX4302" fmla="*/ 3255128 w 3255128"/>
              <a:gd name="connsiteY4302" fmla="*/ 278214 h 1285292"/>
              <a:gd name="connsiteX4303" fmla="*/ 3255128 w 3255128"/>
              <a:gd name="connsiteY4303" fmla="*/ 278268 h 1285292"/>
              <a:gd name="connsiteX4304" fmla="*/ 3255128 w 3255128"/>
              <a:gd name="connsiteY4304" fmla="*/ 278301 h 1285292"/>
              <a:gd name="connsiteX4305" fmla="*/ 3255128 w 3255128"/>
              <a:gd name="connsiteY4305" fmla="*/ 278314 h 1285292"/>
              <a:gd name="connsiteX4306" fmla="*/ 3255128 w 3255128"/>
              <a:gd name="connsiteY4306" fmla="*/ 278355 h 1285292"/>
              <a:gd name="connsiteX4307" fmla="*/ 3255128 w 3255128"/>
              <a:gd name="connsiteY4307" fmla="*/ 278646 h 1285292"/>
              <a:gd name="connsiteX4308" fmla="*/ 3255128 w 3255128"/>
              <a:gd name="connsiteY4308" fmla="*/ 278654 h 1285292"/>
              <a:gd name="connsiteX4309" fmla="*/ 3255128 w 3255128"/>
              <a:gd name="connsiteY4309" fmla="*/ 278662 h 1285292"/>
              <a:gd name="connsiteX4310" fmla="*/ 3255128 w 3255128"/>
              <a:gd name="connsiteY4310" fmla="*/ 278874 h 1285292"/>
              <a:gd name="connsiteX4311" fmla="*/ 3255128 w 3255128"/>
              <a:gd name="connsiteY4311" fmla="*/ 278885 h 1285292"/>
              <a:gd name="connsiteX4312" fmla="*/ 3255128 w 3255128"/>
              <a:gd name="connsiteY4312" fmla="*/ 278960 h 1285292"/>
              <a:gd name="connsiteX4313" fmla="*/ 3255128 w 3255128"/>
              <a:gd name="connsiteY4313" fmla="*/ 279079 h 1285292"/>
              <a:gd name="connsiteX4314" fmla="*/ 3255128 w 3255128"/>
              <a:gd name="connsiteY4314" fmla="*/ 279163 h 1285292"/>
              <a:gd name="connsiteX4315" fmla="*/ 3255128 w 3255128"/>
              <a:gd name="connsiteY4315" fmla="*/ 279175 h 1285292"/>
              <a:gd name="connsiteX4316" fmla="*/ 3255128 w 3255128"/>
              <a:gd name="connsiteY4316" fmla="*/ 279214 h 1285292"/>
              <a:gd name="connsiteX4317" fmla="*/ 3255128 w 3255128"/>
              <a:gd name="connsiteY4317" fmla="*/ 279238 h 1285292"/>
              <a:gd name="connsiteX4318" fmla="*/ 3255128 w 3255128"/>
              <a:gd name="connsiteY4318" fmla="*/ 279420 h 1285292"/>
              <a:gd name="connsiteX4319" fmla="*/ 3255128 w 3255128"/>
              <a:gd name="connsiteY4319" fmla="*/ 279461 h 1285292"/>
              <a:gd name="connsiteX4320" fmla="*/ 3255128 w 3255128"/>
              <a:gd name="connsiteY4320" fmla="*/ 279506 h 1285292"/>
              <a:gd name="connsiteX4321" fmla="*/ 3255128 w 3255128"/>
              <a:gd name="connsiteY4321" fmla="*/ 279564 h 1285292"/>
              <a:gd name="connsiteX4322" fmla="*/ 3255128 w 3255128"/>
              <a:gd name="connsiteY4322" fmla="*/ 279602 h 1285292"/>
              <a:gd name="connsiteX4323" fmla="*/ 3255128 w 3255128"/>
              <a:gd name="connsiteY4323" fmla="*/ 279613 h 1285292"/>
              <a:gd name="connsiteX4324" fmla="*/ 3255128 w 3255128"/>
              <a:gd name="connsiteY4324" fmla="*/ 279614 h 1285292"/>
              <a:gd name="connsiteX4325" fmla="*/ 3255128 w 3255128"/>
              <a:gd name="connsiteY4325" fmla="*/ 279673 h 1285292"/>
              <a:gd name="connsiteX4326" fmla="*/ 3255128 w 3255128"/>
              <a:gd name="connsiteY4326" fmla="*/ 279725 h 1285292"/>
              <a:gd name="connsiteX4327" fmla="*/ 3255128 w 3255128"/>
              <a:gd name="connsiteY4327" fmla="*/ 279973 h 1285292"/>
              <a:gd name="connsiteX4328" fmla="*/ 3255128 w 3255128"/>
              <a:gd name="connsiteY4328" fmla="*/ 279993 h 1285292"/>
              <a:gd name="connsiteX4329" fmla="*/ 3255128 w 3255128"/>
              <a:gd name="connsiteY4329" fmla="*/ 280005 h 1285292"/>
              <a:gd name="connsiteX4330" fmla="*/ 3255128 w 3255128"/>
              <a:gd name="connsiteY4330" fmla="*/ 280013 h 1285292"/>
              <a:gd name="connsiteX4331" fmla="*/ 3255128 w 3255128"/>
              <a:gd name="connsiteY4331" fmla="*/ 280021 h 1285292"/>
              <a:gd name="connsiteX4332" fmla="*/ 3255128 w 3255128"/>
              <a:gd name="connsiteY4332" fmla="*/ 280074 h 1285292"/>
              <a:gd name="connsiteX4333" fmla="*/ 3255128 w 3255128"/>
              <a:gd name="connsiteY4333" fmla="*/ 280100 h 1285292"/>
              <a:gd name="connsiteX4334" fmla="*/ 3255128 w 3255128"/>
              <a:gd name="connsiteY4334" fmla="*/ 280128 h 1285292"/>
              <a:gd name="connsiteX4335" fmla="*/ 3255128 w 3255128"/>
              <a:gd name="connsiteY4335" fmla="*/ 280186 h 1285292"/>
              <a:gd name="connsiteX4336" fmla="*/ 3255128 w 3255128"/>
              <a:gd name="connsiteY4336" fmla="*/ 280432 h 1285292"/>
              <a:gd name="connsiteX4337" fmla="*/ 3255128 w 3255128"/>
              <a:gd name="connsiteY4337" fmla="*/ 280462 h 1285292"/>
              <a:gd name="connsiteX4338" fmla="*/ 3255128 w 3255128"/>
              <a:gd name="connsiteY4338" fmla="*/ 280721 h 1285292"/>
              <a:gd name="connsiteX4339" fmla="*/ 3255128 w 3255128"/>
              <a:gd name="connsiteY4339" fmla="*/ 280764 h 1285292"/>
              <a:gd name="connsiteX4340" fmla="*/ 3255128 w 3255128"/>
              <a:gd name="connsiteY4340" fmla="*/ 280865 h 1285292"/>
              <a:gd name="connsiteX4341" fmla="*/ 3255128 w 3255128"/>
              <a:gd name="connsiteY4341" fmla="*/ 280972 h 1285292"/>
              <a:gd name="connsiteX4342" fmla="*/ 3255128 w 3255128"/>
              <a:gd name="connsiteY4342" fmla="*/ 281084 h 1285292"/>
              <a:gd name="connsiteX4343" fmla="*/ 3255128 w 3255128"/>
              <a:gd name="connsiteY4343" fmla="*/ 281122 h 1285292"/>
              <a:gd name="connsiteX4344" fmla="*/ 3255128 w 3255128"/>
              <a:gd name="connsiteY4344" fmla="*/ 281332 h 1285292"/>
              <a:gd name="connsiteX4345" fmla="*/ 3255128 w 3255128"/>
              <a:gd name="connsiteY4345" fmla="*/ 281343 h 1285292"/>
              <a:gd name="connsiteX4346" fmla="*/ 3255128 w 3255128"/>
              <a:gd name="connsiteY4346" fmla="*/ 281375 h 1285292"/>
              <a:gd name="connsiteX4347" fmla="*/ 3255128 w 3255128"/>
              <a:gd name="connsiteY4347" fmla="*/ 281397 h 1285292"/>
              <a:gd name="connsiteX4348" fmla="*/ 3255128 w 3255128"/>
              <a:gd name="connsiteY4348" fmla="*/ 281412 h 1285292"/>
              <a:gd name="connsiteX4349" fmla="*/ 3255128 w 3255128"/>
              <a:gd name="connsiteY4349" fmla="*/ 281675 h 1285292"/>
              <a:gd name="connsiteX4350" fmla="*/ 3255128 w 3255128"/>
              <a:gd name="connsiteY4350" fmla="*/ 281873 h 1285292"/>
              <a:gd name="connsiteX4351" fmla="*/ 3255128 w 3255128"/>
              <a:gd name="connsiteY4351" fmla="*/ 281889 h 1285292"/>
              <a:gd name="connsiteX4352" fmla="*/ 3255128 w 3255128"/>
              <a:gd name="connsiteY4352" fmla="*/ 281985 h 1285292"/>
              <a:gd name="connsiteX4353" fmla="*/ 3255128 w 3255128"/>
              <a:gd name="connsiteY4353" fmla="*/ 281993 h 1285292"/>
              <a:gd name="connsiteX4354" fmla="*/ 3255128 w 3255128"/>
              <a:gd name="connsiteY4354" fmla="*/ 282033 h 1285292"/>
              <a:gd name="connsiteX4355" fmla="*/ 3255128 w 3255128"/>
              <a:gd name="connsiteY4355" fmla="*/ 282046 h 1285292"/>
              <a:gd name="connsiteX4356" fmla="*/ 3255128 w 3255128"/>
              <a:gd name="connsiteY4356" fmla="*/ 282083 h 1285292"/>
              <a:gd name="connsiteX4357" fmla="*/ 3255128 w 3255128"/>
              <a:gd name="connsiteY4357" fmla="*/ 282087 h 1285292"/>
              <a:gd name="connsiteX4358" fmla="*/ 3255128 w 3255128"/>
              <a:gd name="connsiteY4358" fmla="*/ 282096 h 1285292"/>
              <a:gd name="connsiteX4359" fmla="*/ 3255128 w 3255128"/>
              <a:gd name="connsiteY4359" fmla="*/ 282100 h 1285292"/>
              <a:gd name="connsiteX4360" fmla="*/ 3255128 w 3255128"/>
              <a:gd name="connsiteY4360" fmla="*/ 282137 h 1285292"/>
              <a:gd name="connsiteX4361" fmla="*/ 3255128 w 3255128"/>
              <a:gd name="connsiteY4361" fmla="*/ 282230 h 1285292"/>
              <a:gd name="connsiteX4362" fmla="*/ 3255128 w 3255128"/>
              <a:gd name="connsiteY4362" fmla="*/ 282369 h 1285292"/>
              <a:gd name="connsiteX4363" fmla="*/ 3255128 w 3255128"/>
              <a:gd name="connsiteY4363" fmla="*/ 282528 h 1285292"/>
              <a:gd name="connsiteX4364" fmla="*/ 3255128 w 3255128"/>
              <a:gd name="connsiteY4364" fmla="*/ 282606 h 1285292"/>
              <a:gd name="connsiteX4365" fmla="*/ 3255128 w 3255128"/>
              <a:gd name="connsiteY4365" fmla="*/ 282629 h 1285292"/>
              <a:gd name="connsiteX4366" fmla="*/ 3255128 w 3255128"/>
              <a:gd name="connsiteY4366" fmla="*/ 282771 h 1285292"/>
              <a:gd name="connsiteX4367" fmla="*/ 3255128 w 3255128"/>
              <a:gd name="connsiteY4367" fmla="*/ 282776 h 1285292"/>
              <a:gd name="connsiteX4368" fmla="*/ 3255128 w 3255128"/>
              <a:gd name="connsiteY4368" fmla="*/ 282786 h 1285292"/>
              <a:gd name="connsiteX4369" fmla="*/ 3255128 w 3255128"/>
              <a:gd name="connsiteY4369" fmla="*/ 282887 h 1285292"/>
              <a:gd name="connsiteX4370" fmla="*/ 3255128 w 3255128"/>
              <a:gd name="connsiteY4370" fmla="*/ 282970 h 1285292"/>
              <a:gd name="connsiteX4371" fmla="*/ 3255128 w 3255128"/>
              <a:gd name="connsiteY4371" fmla="*/ 283190 h 1285292"/>
              <a:gd name="connsiteX4372" fmla="*/ 3255128 w 3255128"/>
              <a:gd name="connsiteY4372" fmla="*/ 283244 h 1285292"/>
              <a:gd name="connsiteX4373" fmla="*/ 3255128 w 3255128"/>
              <a:gd name="connsiteY4373" fmla="*/ 283280 h 1285292"/>
              <a:gd name="connsiteX4374" fmla="*/ 3255128 w 3255128"/>
              <a:gd name="connsiteY4374" fmla="*/ 283334 h 1285292"/>
              <a:gd name="connsiteX4375" fmla="*/ 3255128 w 3255128"/>
              <a:gd name="connsiteY4375" fmla="*/ 283359 h 1285292"/>
              <a:gd name="connsiteX4376" fmla="*/ 3255128 w 3255128"/>
              <a:gd name="connsiteY4376" fmla="*/ 283380 h 1285292"/>
              <a:gd name="connsiteX4377" fmla="*/ 3255128 w 3255128"/>
              <a:gd name="connsiteY4377" fmla="*/ 283405 h 1285292"/>
              <a:gd name="connsiteX4378" fmla="*/ 3255128 w 3255128"/>
              <a:gd name="connsiteY4378" fmla="*/ 283455 h 1285292"/>
              <a:gd name="connsiteX4379" fmla="*/ 3255128 w 3255128"/>
              <a:gd name="connsiteY4379" fmla="*/ 283459 h 1285292"/>
              <a:gd name="connsiteX4380" fmla="*/ 3255128 w 3255128"/>
              <a:gd name="connsiteY4380" fmla="*/ 283481 h 1285292"/>
              <a:gd name="connsiteX4381" fmla="*/ 3255128 w 3255128"/>
              <a:gd name="connsiteY4381" fmla="*/ 283539 h 1285292"/>
              <a:gd name="connsiteX4382" fmla="*/ 3255128 w 3255128"/>
              <a:gd name="connsiteY4382" fmla="*/ 283577 h 1285292"/>
              <a:gd name="connsiteX4383" fmla="*/ 3255128 w 3255128"/>
              <a:gd name="connsiteY4383" fmla="*/ 283832 h 1285292"/>
              <a:gd name="connsiteX4384" fmla="*/ 3255128 w 3255128"/>
              <a:gd name="connsiteY4384" fmla="*/ 283893 h 1285292"/>
              <a:gd name="connsiteX4385" fmla="*/ 3255128 w 3255128"/>
              <a:gd name="connsiteY4385" fmla="*/ 283936 h 1285292"/>
              <a:gd name="connsiteX4386" fmla="*/ 3255128 w 3255128"/>
              <a:gd name="connsiteY4386" fmla="*/ 283988 h 1285292"/>
              <a:gd name="connsiteX4387" fmla="*/ 3255128 w 3255128"/>
              <a:gd name="connsiteY4387" fmla="*/ 284077 h 1285292"/>
              <a:gd name="connsiteX4388" fmla="*/ 3255128 w 3255128"/>
              <a:gd name="connsiteY4388" fmla="*/ 284139 h 1285292"/>
              <a:gd name="connsiteX4389" fmla="*/ 3255128 w 3255128"/>
              <a:gd name="connsiteY4389" fmla="*/ 284145 h 1285292"/>
              <a:gd name="connsiteX4390" fmla="*/ 3255128 w 3255128"/>
              <a:gd name="connsiteY4390" fmla="*/ 284164 h 1285292"/>
              <a:gd name="connsiteX4391" fmla="*/ 3255128 w 3255128"/>
              <a:gd name="connsiteY4391" fmla="*/ 284190 h 1285292"/>
              <a:gd name="connsiteX4392" fmla="*/ 3255128 w 3255128"/>
              <a:gd name="connsiteY4392" fmla="*/ 284194 h 1285292"/>
              <a:gd name="connsiteX4393" fmla="*/ 3255128 w 3255128"/>
              <a:gd name="connsiteY4393" fmla="*/ 284218 h 1285292"/>
              <a:gd name="connsiteX4394" fmla="*/ 3255128 w 3255128"/>
              <a:gd name="connsiteY4394" fmla="*/ 284437 h 1285292"/>
              <a:gd name="connsiteX4395" fmla="*/ 3255128 w 3255128"/>
              <a:gd name="connsiteY4395" fmla="*/ 284585 h 1285292"/>
              <a:gd name="connsiteX4396" fmla="*/ 3255128 w 3255128"/>
              <a:gd name="connsiteY4396" fmla="*/ 284718 h 1285292"/>
              <a:gd name="connsiteX4397" fmla="*/ 3255128 w 3255128"/>
              <a:gd name="connsiteY4397" fmla="*/ 284840 h 1285292"/>
              <a:gd name="connsiteX4398" fmla="*/ 3255128 w 3255128"/>
              <a:gd name="connsiteY4398" fmla="*/ 284904 h 1285292"/>
              <a:gd name="connsiteX4399" fmla="*/ 3255128 w 3255128"/>
              <a:gd name="connsiteY4399" fmla="*/ 284947 h 1285292"/>
              <a:gd name="connsiteX4400" fmla="*/ 3255128 w 3255128"/>
              <a:gd name="connsiteY4400" fmla="*/ 284981 h 1285292"/>
              <a:gd name="connsiteX4401" fmla="*/ 3255128 w 3255128"/>
              <a:gd name="connsiteY4401" fmla="*/ 284989 h 1285292"/>
              <a:gd name="connsiteX4402" fmla="*/ 3255128 w 3255128"/>
              <a:gd name="connsiteY4402" fmla="*/ 284997 h 1285292"/>
              <a:gd name="connsiteX4403" fmla="*/ 3255128 w 3255128"/>
              <a:gd name="connsiteY4403" fmla="*/ 285050 h 1285292"/>
              <a:gd name="connsiteX4404" fmla="*/ 3255128 w 3255128"/>
              <a:gd name="connsiteY4404" fmla="*/ 285075 h 1285292"/>
              <a:gd name="connsiteX4405" fmla="*/ 3255128 w 3255128"/>
              <a:gd name="connsiteY4405" fmla="*/ 285104 h 1285292"/>
              <a:gd name="connsiteX4406" fmla="*/ 3255128 w 3255128"/>
              <a:gd name="connsiteY4406" fmla="*/ 285129 h 1285292"/>
              <a:gd name="connsiteX4407" fmla="*/ 3255128 w 3255128"/>
              <a:gd name="connsiteY4407" fmla="*/ 285252 h 1285292"/>
              <a:gd name="connsiteX4408" fmla="*/ 3255128 w 3255128"/>
              <a:gd name="connsiteY4408" fmla="*/ 285453 h 1285292"/>
              <a:gd name="connsiteX4409" fmla="*/ 3255128 w 3255128"/>
              <a:gd name="connsiteY4409" fmla="*/ 285498 h 1285292"/>
              <a:gd name="connsiteX4410" fmla="*/ 3255128 w 3255128"/>
              <a:gd name="connsiteY4410" fmla="*/ 285549 h 1285292"/>
              <a:gd name="connsiteX4411" fmla="*/ 3255128 w 3255128"/>
              <a:gd name="connsiteY4411" fmla="*/ 285634 h 1285292"/>
              <a:gd name="connsiteX4412" fmla="*/ 3255128 w 3255128"/>
              <a:gd name="connsiteY4412" fmla="*/ 285828 h 1285292"/>
              <a:gd name="connsiteX4413" fmla="*/ 3255128 w 3255128"/>
              <a:gd name="connsiteY4413" fmla="*/ 285841 h 1285292"/>
              <a:gd name="connsiteX4414" fmla="*/ 3255128 w 3255128"/>
              <a:gd name="connsiteY4414" fmla="*/ 285884 h 1285292"/>
              <a:gd name="connsiteX4415" fmla="*/ 3255128 w 3255128"/>
              <a:gd name="connsiteY4415" fmla="*/ 285944 h 1285292"/>
              <a:gd name="connsiteX4416" fmla="*/ 3255128 w 3255128"/>
              <a:gd name="connsiteY4416" fmla="*/ 285948 h 1285292"/>
              <a:gd name="connsiteX4417" fmla="*/ 3255128 w 3255128"/>
              <a:gd name="connsiteY4417" fmla="*/ 286011 h 1285292"/>
              <a:gd name="connsiteX4418" fmla="*/ 3255128 w 3255128"/>
              <a:gd name="connsiteY4418" fmla="*/ 286060 h 1285292"/>
              <a:gd name="connsiteX4419" fmla="*/ 3255128 w 3255128"/>
              <a:gd name="connsiteY4419" fmla="*/ 286306 h 1285292"/>
              <a:gd name="connsiteX4420" fmla="*/ 3255128 w 3255128"/>
              <a:gd name="connsiteY4420" fmla="*/ 286308 h 1285292"/>
              <a:gd name="connsiteX4421" fmla="*/ 3255128 w 3255128"/>
              <a:gd name="connsiteY4421" fmla="*/ 286313 h 1285292"/>
              <a:gd name="connsiteX4422" fmla="*/ 3255128 w 3255128"/>
              <a:gd name="connsiteY4422" fmla="*/ 286351 h 1285292"/>
              <a:gd name="connsiteX4423" fmla="*/ 3255128 w 3255128"/>
              <a:gd name="connsiteY4423" fmla="*/ 286409 h 1285292"/>
              <a:gd name="connsiteX4424" fmla="*/ 3255128 w 3255128"/>
              <a:gd name="connsiteY4424" fmla="*/ 286422 h 1285292"/>
              <a:gd name="connsiteX4425" fmla="*/ 3255128 w 3255128"/>
              <a:gd name="connsiteY4425" fmla="*/ 286463 h 1285292"/>
              <a:gd name="connsiteX4426" fmla="*/ 3255128 w 3255128"/>
              <a:gd name="connsiteY4426" fmla="*/ 286703 h 1285292"/>
              <a:gd name="connsiteX4427" fmla="*/ 3255128 w 3255128"/>
              <a:gd name="connsiteY4427" fmla="*/ 286754 h 1285292"/>
              <a:gd name="connsiteX4428" fmla="*/ 3255128 w 3255128"/>
              <a:gd name="connsiteY4428" fmla="*/ 286812 h 1285292"/>
              <a:gd name="connsiteX4429" fmla="*/ 3255128 w 3255128"/>
              <a:gd name="connsiteY4429" fmla="*/ 286849 h 1285292"/>
              <a:gd name="connsiteX4430" fmla="*/ 3255128 w 3255128"/>
              <a:gd name="connsiteY4430" fmla="*/ 286922 h 1285292"/>
              <a:gd name="connsiteX4431" fmla="*/ 3255128 w 3255128"/>
              <a:gd name="connsiteY4431" fmla="*/ 286928 h 1285292"/>
              <a:gd name="connsiteX4432" fmla="*/ 3255128 w 3255128"/>
              <a:gd name="connsiteY4432" fmla="*/ 286935 h 1285292"/>
              <a:gd name="connsiteX4433" fmla="*/ 3255128 w 3255128"/>
              <a:gd name="connsiteY4433" fmla="*/ 286957 h 1285292"/>
              <a:gd name="connsiteX4434" fmla="*/ 3255128 w 3255128"/>
              <a:gd name="connsiteY4434" fmla="*/ 286993 h 1285292"/>
              <a:gd name="connsiteX4435" fmla="*/ 3255128 w 3255128"/>
              <a:gd name="connsiteY4435" fmla="*/ 287112 h 1285292"/>
              <a:gd name="connsiteX4436" fmla="*/ 3255128 w 3255128"/>
              <a:gd name="connsiteY4436" fmla="*/ 287187 h 1285292"/>
              <a:gd name="connsiteX4437" fmla="*/ 3255128 w 3255128"/>
              <a:gd name="connsiteY4437" fmla="*/ 287571 h 1285292"/>
              <a:gd name="connsiteX4438" fmla="*/ 3255128 w 3255128"/>
              <a:gd name="connsiteY4438" fmla="*/ 287614 h 1285292"/>
              <a:gd name="connsiteX4439" fmla="*/ 3255128 w 3255128"/>
              <a:gd name="connsiteY4439" fmla="*/ 287672 h 1285292"/>
              <a:gd name="connsiteX4440" fmla="*/ 3255128 w 3255128"/>
              <a:gd name="connsiteY4440" fmla="*/ 287710 h 1285292"/>
              <a:gd name="connsiteX4441" fmla="*/ 3255128 w 3255128"/>
              <a:gd name="connsiteY4441" fmla="*/ 287747 h 1285292"/>
              <a:gd name="connsiteX4442" fmla="*/ 3255128 w 3255128"/>
              <a:gd name="connsiteY4442" fmla="*/ 287748 h 1285292"/>
              <a:gd name="connsiteX4443" fmla="*/ 3255128 w 3255128"/>
              <a:gd name="connsiteY4443" fmla="*/ 287871 h 1285292"/>
              <a:gd name="connsiteX4444" fmla="*/ 3255128 w 3255128"/>
              <a:gd name="connsiteY4444" fmla="*/ 287922 h 1285292"/>
              <a:gd name="connsiteX4445" fmla="*/ 3255128 w 3255128"/>
              <a:gd name="connsiteY4445" fmla="*/ 288208 h 1285292"/>
              <a:gd name="connsiteX4446" fmla="*/ 3255128 w 3255128"/>
              <a:gd name="connsiteY4446" fmla="*/ 288294 h 1285292"/>
              <a:gd name="connsiteX4447" fmla="*/ 3255128 w 3255128"/>
              <a:gd name="connsiteY4447" fmla="*/ 288316 h 1285292"/>
              <a:gd name="connsiteX4448" fmla="*/ 3255128 w 3255128"/>
              <a:gd name="connsiteY4448" fmla="*/ 288359 h 1285292"/>
              <a:gd name="connsiteX4449" fmla="*/ 3255128 w 3255128"/>
              <a:gd name="connsiteY4449" fmla="*/ 288381 h 1285292"/>
              <a:gd name="connsiteX4450" fmla="*/ 3255128 w 3255128"/>
              <a:gd name="connsiteY4450" fmla="*/ 288435 h 1285292"/>
              <a:gd name="connsiteX4451" fmla="*/ 3255128 w 3255128"/>
              <a:gd name="connsiteY4451" fmla="*/ 288482 h 1285292"/>
              <a:gd name="connsiteX4452" fmla="*/ 3255128 w 3255128"/>
              <a:gd name="connsiteY4452" fmla="*/ 288659 h 1285292"/>
              <a:gd name="connsiteX4453" fmla="*/ 3255128 w 3255128"/>
              <a:gd name="connsiteY4453" fmla="*/ 288713 h 1285292"/>
              <a:gd name="connsiteX4454" fmla="*/ 3255128 w 3255128"/>
              <a:gd name="connsiteY4454" fmla="*/ 288734 h 1285292"/>
              <a:gd name="connsiteX4455" fmla="*/ 3255128 w 3255128"/>
              <a:gd name="connsiteY4455" fmla="*/ 288742 h 1285292"/>
              <a:gd name="connsiteX4456" fmla="*/ 3255128 w 3255128"/>
              <a:gd name="connsiteY4456" fmla="*/ 288782 h 1285292"/>
              <a:gd name="connsiteX4457" fmla="*/ 3255128 w 3255128"/>
              <a:gd name="connsiteY4457" fmla="*/ 288836 h 1285292"/>
              <a:gd name="connsiteX4458" fmla="*/ 3255128 w 3255128"/>
              <a:gd name="connsiteY4458" fmla="*/ 288964 h 1285292"/>
              <a:gd name="connsiteX4459" fmla="*/ 3255128 w 3255128"/>
              <a:gd name="connsiteY4459" fmla="*/ 289118 h 1285292"/>
              <a:gd name="connsiteX4460" fmla="*/ 3255128 w 3255128"/>
              <a:gd name="connsiteY4460" fmla="*/ 289121 h 1285292"/>
              <a:gd name="connsiteX4461" fmla="*/ 3255128 w 3255128"/>
              <a:gd name="connsiteY4461" fmla="*/ 289230 h 1285292"/>
              <a:gd name="connsiteX4462" fmla="*/ 3255128 w 3255128"/>
              <a:gd name="connsiteY4462" fmla="*/ 289281 h 1285292"/>
              <a:gd name="connsiteX4463" fmla="*/ 3255128 w 3255128"/>
              <a:gd name="connsiteY4463" fmla="*/ 289573 h 1285292"/>
              <a:gd name="connsiteX4464" fmla="*/ 3255128 w 3255128"/>
              <a:gd name="connsiteY4464" fmla="*/ 289598 h 1285292"/>
              <a:gd name="connsiteX4465" fmla="*/ 3255128 w 3255128"/>
              <a:gd name="connsiteY4465" fmla="*/ 289694 h 1285292"/>
              <a:gd name="connsiteX4466" fmla="*/ 3255128 w 3255128"/>
              <a:gd name="connsiteY4466" fmla="*/ 289792 h 1285292"/>
              <a:gd name="connsiteX4467" fmla="*/ 3255128 w 3255128"/>
              <a:gd name="connsiteY4467" fmla="*/ 289816 h 1285292"/>
              <a:gd name="connsiteX4468" fmla="*/ 3255128 w 3255128"/>
              <a:gd name="connsiteY4468" fmla="*/ 290029 h 1285292"/>
              <a:gd name="connsiteX4469" fmla="*/ 3255128 w 3255128"/>
              <a:gd name="connsiteY4469" fmla="*/ 290040 h 1285292"/>
              <a:gd name="connsiteX4470" fmla="*/ 3255128 w 3255128"/>
              <a:gd name="connsiteY4470" fmla="*/ 290083 h 1285292"/>
              <a:gd name="connsiteX4471" fmla="*/ 3255128 w 3255128"/>
              <a:gd name="connsiteY4471" fmla="*/ 290093 h 1285292"/>
              <a:gd name="connsiteX4472" fmla="*/ 3255128 w 3255128"/>
              <a:gd name="connsiteY4472" fmla="*/ 290101 h 1285292"/>
              <a:gd name="connsiteX4473" fmla="*/ 3255128 w 3255128"/>
              <a:gd name="connsiteY4473" fmla="*/ 290141 h 1285292"/>
              <a:gd name="connsiteX4474" fmla="*/ 3255128 w 3255128"/>
              <a:gd name="connsiteY4474" fmla="*/ 290154 h 1285292"/>
              <a:gd name="connsiteX4475" fmla="*/ 3255128 w 3255128"/>
              <a:gd name="connsiteY4475" fmla="*/ 290195 h 1285292"/>
              <a:gd name="connsiteX4476" fmla="*/ 3255128 w 3255128"/>
              <a:gd name="connsiteY4476" fmla="*/ 290208 h 1285292"/>
              <a:gd name="connsiteX4477" fmla="*/ 3255128 w 3255128"/>
              <a:gd name="connsiteY4477" fmla="*/ 290228 h 1285292"/>
              <a:gd name="connsiteX4478" fmla="*/ 3255128 w 3255128"/>
              <a:gd name="connsiteY4478" fmla="*/ 290288 h 1285292"/>
              <a:gd name="connsiteX4479" fmla="*/ 3255128 w 3255128"/>
              <a:gd name="connsiteY4479" fmla="*/ 290326 h 1285292"/>
              <a:gd name="connsiteX4480" fmla="*/ 3255128 w 3255128"/>
              <a:gd name="connsiteY4480" fmla="*/ 290384 h 1285292"/>
              <a:gd name="connsiteX4481" fmla="*/ 3255128 w 3255128"/>
              <a:gd name="connsiteY4481" fmla="*/ 290477 h 1285292"/>
              <a:gd name="connsiteX4482" fmla="*/ 3255128 w 3255128"/>
              <a:gd name="connsiteY4482" fmla="*/ 290581 h 1285292"/>
              <a:gd name="connsiteX4483" fmla="*/ 3255128 w 3255128"/>
              <a:gd name="connsiteY4483" fmla="*/ 290820 h 1285292"/>
              <a:gd name="connsiteX4484" fmla="*/ 3255128 w 3255128"/>
              <a:gd name="connsiteY4484" fmla="*/ 290894 h 1285292"/>
              <a:gd name="connsiteX4485" fmla="*/ 3255128 w 3255128"/>
              <a:gd name="connsiteY4485" fmla="*/ 290920 h 1285292"/>
              <a:gd name="connsiteX4486" fmla="*/ 3255128 w 3255128"/>
              <a:gd name="connsiteY4486" fmla="*/ 291202 h 1285292"/>
              <a:gd name="connsiteX4487" fmla="*/ 3255128 w 3255128"/>
              <a:gd name="connsiteY4487" fmla="*/ 291282 h 1285292"/>
              <a:gd name="connsiteX4488" fmla="*/ 3255128 w 3255128"/>
              <a:gd name="connsiteY4488" fmla="*/ 291388 h 1285292"/>
              <a:gd name="connsiteX4489" fmla="*/ 3255128 w 3255128"/>
              <a:gd name="connsiteY4489" fmla="*/ 291442 h 1285292"/>
              <a:gd name="connsiteX4490" fmla="*/ 3255128 w 3255128"/>
              <a:gd name="connsiteY4490" fmla="*/ 291647 h 1285292"/>
              <a:gd name="connsiteX4491" fmla="*/ 3255128 w 3255128"/>
              <a:gd name="connsiteY4491" fmla="*/ 291685 h 1285292"/>
              <a:gd name="connsiteX4492" fmla="*/ 3255128 w 3255128"/>
              <a:gd name="connsiteY4492" fmla="*/ 291730 h 1285292"/>
              <a:gd name="connsiteX4493" fmla="*/ 3255128 w 3255128"/>
              <a:gd name="connsiteY4493" fmla="*/ 291782 h 1285292"/>
              <a:gd name="connsiteX4494" fmla="*/ 3255128 w 3255128"/>
              <a:gd name="connsiteY4494" fmla="*/ 291788 h 1285292"/>
              <a:gd name="connsiteX4495" fmla="*/ 3255128 w 3255128"/>
              <a:gd name="connsiteY4495" fmla="*/ 291940 h 1285292"/>
              <a:gd name="connsiteX4496" fmla="*/ 3255128 w 3255128"/>
              <a:gd name="connsiteY4496" fmla="*/ 291969 h 1285292"/>
              <a:gd name="connsiteX4497" fmla="*/ 3255128 w 3255128"/>
              <a:gd name="connsiteY4497" fmla="*/ 292001 h 1285292"/>
              <a:gd name="connsiteX4498" fmla="*/ 3255128 w 3255128"/>
              <a:gd name="connsiteY4498" fmla="*/ 292088 h 1285292"/>
              <a:gd name="connsiteX4499" fmla="*/ 3255128 w 3255128"/>
              <a:gd name="connsiteY4499" fmla="*/ 292113 h 1285292"/>
              <a:gd name="connsiteX4500" fmla="*/ 3255128 w 3255128"/>
              <a:gd name="connsiteY4500" fmla="*/ 292163 h 1285292"/>
              <a:gd name="connsiteX4501" fmla="*/ 3255128 w 3255128"/>
              <a:gd name="connsiteY4501" fmla="*/ 292167 h 1285292"/>
              <a:gd name="connsiteX4502" fmla="*/ 3255128 w 3255128"/>
              <a:gd name="connsiteY4502" fmla="*/ 292298 h 1285292"/>
              <a:gd name="connsiteX4503" fmla="*/ 3255128 w 3255128"/>
              <a:gd name="connsiteY4503" fmla="*/ 292550 h 1285292"/>
              <a:gd name="connsiteX4504" fmla="*/ 3255128 w 3255128"/>
              <a:gd name="connsiteY4504" fmla="*/ 292648 h 1285292"/>
              <a:gd name="connsiteX4505" fmla="*/ 3255128 w 3255128"/>
              <a:gd name="connsiteY4505" fmla="*/ 292659 h 1285292"/>
              <a:gd name="connsiteX4506" fmla="*/ 3255128 w 3255128"/>
              <a:gd name="connsiteY4506" fmla="*/ 292693 h 1285292"/>
              <a:gd name="connsiteX4507" fmla="*/ 3255128 w 3255128"/>
              <a:gd name="connsiteY4507" fmla="*/ 292706 h 1285292"/>
              <a:gd name="connsiteX4508" fmla="*/ 3255128 w 3255128"/>
              <a:gd name="connsiteY4508" fmla="*/ 292853 h 1285292"/>
              <a:gd name="connsiteX4509" fmla="*/ 3255128 w 3255128"/>
              <a:gd name="connsiteY4509" fmla="*/ 292907 h 1285292"/>
              <a:gd name="connsiteX4510" fmla="*/ 3255128 w 3255128"/>
              <a:gd name="connsiteY4510" fmla="*/ 293050 h 1285292"/>
              <a:gd name="connsiteX4511" fmla="*/ 3255128 w 3255128"/>
              <a:gd name="connsiteY4511" fmla="*/ 293089 h 1285292"/>
              <a:gd name="connsiteX4512" fmla="*/ 3255128 w 3255128"/>
              <a:gd name="connsiteY4512" fmla="*/ 293270 h 1285292"/>
              <a:gd name="connsiteX4513" fmla="*/ 3255128 w 3255128"/>
              <a:gd name="connsiteY4513" fmla="*/ 293292 h 1285292"/>
              <a:gd name="connsiteX4514" fmla="*/ 3255128 w 3255128"/>
              <a:gd name="connsiteY4514" fmla="*/ 293335 h 1285292"/>
              <a:gd name="connsiteX4515" fmla="*/ 3255128 w 3255128"/>
              <a:gd name="connsiteY4515" fmla="*/ 293414 h 1285292"/>
              <a:gd name="connsiteX4516" fmla="*/ 3255128 w 3255128"/>
              <a:gd name="connsiteY4516" fmla="*/ 293447 h 1285292"/>
              <a:gd name="connsiteX4517" fmla="*/ 3255128 w 3255128"/>
              <a:gd name="connsiteY4517" fmla="*/ 293561 h 1285292"/>
              <a:gd name="connsiteX4518" fmla="*/ 3255128 w 3255128"/>
              <a:gd name="connsiteY4518" fmla="*/ 293738 h 1285292"/>
              <a:gd name="connsiteX4519" fmla="*/ 3255128 w 3255128"/>
              <a:gd name="connsiteY4519" fmla="*/ 293767 h 1285292"/>
              <a:gd name="connsiteX4520" fmla="*/ 3255128 w 3255128"/>
              <a:gd name="connsiteY4520" fmla="*/ 293912 h 1285292"/>
              <a:gd name="connsiteX4521" fmla="*/ 3255128 w 3255128"/>
              <a:gd name="connsiteY4521" fmla="*/ 293960 h 1285292"/>
              <a:gd name="connsiteX4522" fmla="*/ 3255128 w 3255128"/>
              <a:gd name="connsiteY4522" fmla="*/ 294100 h 1285292"/>
              <a:gd name="connsiteX4523" fmla="*/ 3255128 w 3255128"/>
              <a:gd name="connsiteY4523" fmla="*/ 294206 h 1285292"/>
              <a:gd name="connsiteX4524" fmla="*/ 3255128 w 3255128"/>
              <a:gd name="connsiteY4524" fmla="*/ 294257 h 1285292"/>
              <a:gd name="connsiteX4525" fmla="*/ 3255128 w 3255128"/>
              <a:gd name="connsiteY4525" fmla="*/ 294274 h 1285292"/>
              <a:gd name="connsiteX4526" fmla="*/ 3255128 w 3255128"/>
              <a:gd name="connsiteY4526" fmla="*/ 294458 h 1285292"/>
              <a:gd name="connsiteX4527" fmla="*/ 3255128 w 3255128"/>
              <a:gd name="connsiteY4527" fmla="*/ 294497 h 1285292"/>
              <a:gd name="connsiteX4528" fmla="*/ 3255128 w 3255128"/>
              <a:gd name="connsiteY4528" fmla="*/ 294555 h 1285292"/>
              <a:gd name="connsiteX4529" fmla="*/ 3255128 w 3255128"/>
              <a:gd name="connsiteY4529" fmla="*/ 294652 h 1285292"/>
              <a:gd name="connsiteX4530" fmla="*/ 3255128 w 3255128"/>
              <a:gd name="connsiteY4530" fmla="*/ 294694 h 1285292"/>
              <a:gd name="connsiteX4531" fmla="*/ 3255128 w 3255128"/>
              <a:gd name="connsiteY4531" fmla="*/ 295065 h 1285292"/>
              <a:gd name="connsiteX4532" fmla="*/ 3255128 w 3255128"/>
              <a:gd name="connsiteY4532" fmla="*/ 295069 h 1285292"/>
              <a:gd name="connsiteX4533" fmla="*/ 3255128 w 3255128"/>
              <a:gd name="connsiteY4533" fmla="*/ 295077 h 1285292"/>
              <a:gd name="connsiteX4534" fmla="*/ 3255128 w 3255128"/>
              <a:gd name="connsiteY4534" fmla="*/ 295117 h 1285292"/>
              <a:gd name="connsiteX4535" fmla="*/ 3255128 w 3255128"/>
              <a:gd name="connsiteY4535" fmla="*/ 295130 h 1285292"/>
              <a:gd name="connsiteX4536" fmla="*/ 3255128 w 3255128"/>
              <a:gd name="connsiteY4536" fmla="*/ 295144 h 1285292"/>
              <a:gd name="connsiteX4537" fmla="*/ 3255128 w 3255128"/>
              <a:gd name="connsiteY4537" fmla="*/ 295171 h 1285292"/>
              <a:gd name="connsiteX4538" fmla="*/ 3255128 w 3255128"/>
              <a:gd name="connsiteY4538" fmla="*/ 295184 h 1285292"/>
              <a:gd name="connsiteX4539" fmla="*/ 3255128 w 3255128"/>
              <a:gd name="connsiteY4539" fmla="*/ 295408 h 1285292"/>
              <a:gd name="connsiteX4540" fmla="*/ 3255128 w 3255128"/>
              <a:gd name="connsiteY4540" fmla="*/ 295453 h 1285292"/>
              <a:gd name="connsiteX4541" fmla="*/ 3255128 w 3255128"/>
              <a:gd name="connsiteY4541" fmla="*/ 295462 h 1285292"/>
              <a:gd name="connsiteX4542" fmla="*/ 3255128 w 3255128"/>
              <a:gd name="connsiteY4542" fmla="*/ 295466 h 1285292"/>
              <a:gd name="connsiteX4543" fmla="*/ 3255128 w 3255128"/>
              <a:gd name="connsiteY4543" fmla="*/ 295520 h 1285292"/>
              <a:gd name="connsiteX4544" fmla="*/ 3255128 w 3255128"/>
              <a:gd name="connsiteY4544" fmla="*/ 295759 h 1285292"/>
              <a:gd name="connsiteX4545" fmla="*/ 3255128 w 3255128"/>
              <a:gd name="connsiteY4545" fmla="*/ 295767 h 1285292"/>
              <a:gd name="connsiteX4546" fmla="*/ 3255128 w 3255128"/>
              <a:gd name="connsiteY4546" fmla="*/ 295820 h 1285292"/>
              <a:gd name="connsiteX4547" fmla="*/ 3255128 w 3255128"/>
              <a:gd name="connsiteY4547" fmla="*/ 295856 h 1285292"/>
              <a:gd name="connsiteX4548" fmla="*/ 3255128 w 3255128"/>
              <a:gd name="connsiteY4548" fmla="*/ 295870 h 1285292"/>
              <a:gd name="connsiteX4549" fmla="*/ 3255128 w 3255128"/>
              <a:gd name="connsiteY4549" fmla="*/ 296004 h 1285292"/>
              <a:gd name="connsiteX4550" fmla="*/ 3255128 w 3255128"/>
              <a:gd name="connsiteY4550" fmla="*/ 296030 h 1285292"/>
              <a:gd name="connsiteX4551" fmla="*/ 3255128 w 3255128"/>
              <a:gd name="connsiteY4551" fmla="*/ 296364 h 1285292"/>
              <a:gd name="connsiteX4552" fmla="*/ 3255128 w 3255128"/>
              <a:gd name="connsiteY4552" fmla="*/ 296380 h 1285292"/>
              <a:gd name="connsiteX4553" fmla="*/ 3255128 w 3255128"/>
              <a:gd name="connsiteY4553" fmla="*/ 296418 h 1285292"/>
              <a:gd name="connsiteX4554" fmla="*/ 3255128 w 3255128"/>
              <a:gd name="connsiteY4554" fmla="*/ 296489 h 1285292"/>
              <a:gd name="connsiteX4555" fmla="*/ 3255128 w 3255128"/>
              <a:gd name="connsiteY4555" fmla="*/ 296543 h 1285292"/>
              <a:gd name="connsiteX4556" fmla="*/ 3255128 w 3255128"/>
              <a:gd name="connsiteY4556" fmla="*/ 296623 h 1285292"/>
              <a:gd name="connsiteX4557" fmla="*/ 3255128 w 3255128"/>
              <a:gd name="connsiteY4557" fmla="*/ 296661 h 1285292"/>
              <a:gd name="connsiteX4558" fmla="*/ 3255128 w 3255128"/>
              <a:gd name="connsiteY4558" fmla="*/ 296718 h 1285292"/>
              <a:gd name="connsiteX4559" fmla="*/ 3255128 w 3255128"/>
              <a:gd name="connsiteY4559" fmla="*/ 296767 h 1285292"/>
              <a:gd name="connsiteX4560" fmla="*/ 3255128 w 3255128"/>
              <a:gd name="connsiteY4560" fmla="*/ 296821 h 1285292"/>
              <a:gd name="connsiteX4561" fmla="*/ 3255128 w 3255128"/>
              <a:gd name="connsiteY4561" fmla="*/ 296916 h 1285292"/>
              <a:gd name="connsiteX4562" fmla="*/ 3255128 w 3255128"/>
              <a:gd name="connsiteY4562" fmla="*/ 296977 h 1285292"/>
              <a:gd name="connsiteX4563" fmla="*/ 3255128 w 3255128"/>
              <a:gd name="connsiteY4563" fmla="*/ 297024 h 1285292"/>
              <a:gd name="connsiteX4564" fmla="*/ 3255128 w 3255128"/>
              <a:gd name="connsiteY4564" fmla="*/ 297067 h 1285292"/>
              <a:gd name="connsiteX4565" fmla="*/ 3255128 w 3255128"/>
              <a:gd name="connsiteY4565" fmla="*/ 297133 h 1285292"/>
              <a:gd name="connsiteX4566" fmla="*/ 3255128 w 3255128"/>
              <a:gd name="connsiteY4566" fmla="*/ 297179 h 1285292"/>
              <a:gd name="connsiteX4567" fmla="*/ 3255128 w 3255128"/>
              <a:gd name="connsiteY4567" fmla="*/ 297192 h 1285292"/>
              <a:gd name="connsiteX4568" fmla="*/ 3255128 w 3255128"/>
              <a:gd name="connsiteY4568" fmla="*/ 297229 h 1285292"/>
              <a:gd name="connsiteX4569" fmla="*/ 3255128 w 3255128"/>
              <a:gd name="connsiteY4569" fmla="*/ 297566 h 1285292"/>
              <a:gd name="connsiteX4570" fmla="*/ 3255128 w 3255128"/>
              <a:gd name="connsiteY4570" fmla="*/ 297627 h 1285292"/>
              <a:gd name="connsiteX4571" fmla="*/ 3255128 w 3255128"/>
              <a:gd name="connsiteY4571" fmla="*/ 297669 h 1285292"/>
              <a:gd name="connsiteX4572" fmla="*/ 3255128 w 3255128"/>
              <a:gd name="connsiteY4572" fmla="*/ 297938 h 1285292"/>
              <a:gd name="connsiteX4573" fmla="*/ 3255128 w 3255128"/>
              <a:gd name="connsiteY4573" fmla="*/ 297951 h 1285292"/>
              <a:gd name="connsiteX4574" fmla="*/ 3255128 w 3255128"/>
              <a:gd name="connsiteY4574" fmla="*/ 297989 h 1285292"/>
              <a:gd name="connsiteX4575" fmla="*/ 3255128 w 3255128"/>
              <a:gd name="connsiteY4575" fmla="*/ 298002 h 1285292"/>
              <a:gd name="connsiteX4576" fmla="*/ 3255128 w 3255128"/>
              <a:gd name="connsiteY4576" fmla="*/ 298336 h 1285292"/>
              <a:gd name="connsiteX4577" fmla="*/ 3255128 w 3255128"/>
              <a:gd name="connsiteY4577" fmla="*/ 298426 h 1285292"/>
              <a:gd name="connsiteX4578" fmla="*/ 3255128 w 3255128"/>
              <a:gd name="connsiteY4578" fmla="*/ 298492 h 1285292"/>
              <a:gd name="connsiteX4579" fmla="*/ 3255128 w 3255128"/>
              <a:gd name="connsiteY4579" fmla="*/ 298531 h 1285292"/>
              <a:gd name="connsiteX4580" fmla="*/ 3255128 w 3255128"/>
              <a:gd name="connsiteY4580" fmla="*/ 298537 h 1285292"/>
              <a:gd name="connsiteX4581" fmla="*/ 3255128 w 3255128"/>
              <a:gd name="connsiteY4581" fmla="*/ 298714 h 1285292"/>
              <a:gd name="connsiteX4582" fmla="*/ 3255128 w 3255128"/>
              <a:gd name="connsiteY4582" fmla="*/ 298793 h 1285292"/>
              <a:gd name="connsiteX4583" fmla="*/ 3255128 w 3255128"/>
              <a:gd name="connsiteY4583" fmla="*/ 298849 h 1285292"/>
              <a:gd name="connsiteX4584" fmla="*/ 3255128 w 3255128"/>
              <a:gd name="connsiteY4584" fmla="*/ 298862 h 1285292"/>
              <a:gd name="connsiteX4585" fmla="*/ 3255128 w 3255128"/>
              <a:gd name="connsiteY4585" fmla="*/ 298903 h 1285292"/>
              <a:gd name="connsiteX4586" fmla="*/ 3255128 w 3255128"/>
              <a:gd name="connsiteY4586" fmla="*/ 298916 h 1285292"/>
              <a:gd name="connsiteX4587" fmla="*/ 3255128 w 3255128"/>
              <a:gd name="connsiteY4587" fmla="*/ 299028 h 1285292"/>
              <a:gd name="connsiteX4588" fmla="*/ 3255128 w 3255128"/>
              <a:gd name="connsiteY4588" fmla="*/ 299185 h 1285292"/>
              <a:gd name="connsiteX4589" fmla="*/ 3255128 w 3255128"/>
              <a:gd name="connsiteY4589" fmla="*/ 299282 h 1285292"/>
              <a:gd name="connsiteX4590" fmla="*/ 3255128 w 3255128"/>
              <a:gd name="connsiteY4590" fmla="*/ 299310 h 1285292"/>
              <a:gd name="connsiteX4591" fmla="*/ 3255128 w 3255128"/>
              <a:gd name="connsiteY4591" fmla="*/ 299361 h 1285292"/>
              <a:gd name="connsiteX4592" fmla="*/ 3255128 w 3255128"/>
              <a:gd name="connsiteY4592" fmla="*/ 299408 h 1285292"/>
              <a:gd name="connsiteX4593" fmla="*/ 3255128 w 3255128"/>
              <a:gd name="connsiteY4593" fmla="*/ 299479 h 1285292"/>
              <a:gd name="connsiteX4594" fmla="*/ 3255128 w 3255128"/>
              <a:gd name="connsiteY4594" fmla="*/ 299602 h 1285292"/>
              <a:gd name="connsiteX4595" fmla="*/ 3255128 w 3255128"/>
              <a:gd name="connsiteY4595" fmla="*/ 299653 h 1285292"/>
              <a:gd name="connsiteX4596" fmla="*/ 3255128 w 3255128"/>
              <a:gd name="connsiteY4596" fmla="*/ 299656 h 1285292"/>
              <a:gd name="connsiteX4597" fmla="*/ 3255128 w 3255128"/>
              <a:gd name="connsiteY4597" fmla="*/ 299872 h 1285292"/>
              <a:gd name="connsiteX4598" fmla="*/ 3255128 w 3255128"/>
              <a:gd name="connsiteY4598" fmla="*/ 299890 h 1285292"/>
              <a:gd name="connsiteX4599" fmla="*/ 3255128 w 3255128"/>
              <a:gd name="connsiteY4599" fmla="*/ 299896 h 1285292"/>
              <a:gd name="connsiteX4600" fmla="*/ 3255128 w 3255128"/>
              <a:gd name="connsiteY4600" fmla="*/ 299979 h 1285292"/>
              <a:gd name="connsiteX4601" fmla="*/ 3255128 w 3255128"/>
              <a:gd name="connsiteY4601" fmla="*/ 300041 h 1285292"/>
              <a:gd name="connsiteX4602" fmla="*/ 3255128 w 3255128"/>
              <a:gd name="connsiteY4602" fmla="*/ 300073 h 1285292"/>
              <a:gd name="connsiteX4603" fmla="*/ 3255128 w 3255128"/>
              <a:gd name="connsiteY4603" fmla="*/ 300096 h 1285292"/>
              <a:gd name="connsiteX4604" fmla="*/ 3255128 w 3255128"/>
              <a:gd name="connsiteY4604" fmla="*/ 300120 h 1285292"/>
              <a:gd name="connsiteX4605" fmla="*/ 3255128 w 3255128"/>
              <a:gd name="connsiteY4605" fmla="*/ 300163 h 1285292"/>
              <a:gd name="connsiteX4606" fmla="*/ 3255128 w 3255128"/>
              <a:gd name="connsiteY4606" fmla="*/ 300196 h 1285292"/>
              <a:gd name="connsiteX4607" fmla="*/ 3255128 w 3255128"/>
              <a:gd name="connsiteY4607" fmla="*/ 300221 h 1285292"/>
              <a:gd name="connsiteX4608" fmla="*/ 3255128 w 3255128"/>
              <a:gd name="connsiteY4608" fmla="*/ 300275 h 1285292"/>
              <a:gd name="connsiteX4609" fmla="*/ 3255128 w 3255128"/>
              <a:gd name="connsiteY4609" fmla="*/ 300545 h 1285292"/>
              <a:gd name="connsiteX4610" fmla="*/ 3255128 w 3255128"/>
              <a:gd name="connsiteY4610" fmla="*/ 300648 h 1285292"/>
              <a:gd name="connsiteX4611" fmla="*/ 3255128 w 3255128"/>
              <a:gd name="connsiteY4611" fmla="*/ 300661 h 1285292"/>
              <a:gd name="connsiteX4612" fmla="*/ 3255128 w 3255128"/>
              <a:gd name="connsiteY4612" fmla="*/ 300702 h 1285292"/>
              <a:gd name="connsiteX4613" fmla="*/ 3255128 w 3255128"/>
              <a:gd name="connsiteY4613" fmla="*/ 300709 h 1285292"/>
              <a:gd name="connsiteX4614" fmla="*/ 3255128 w 3255128"/>
              <a:gd name="connsiteY4614" fmla="*/ 300767 h 1285292"/>
              <a:gd name="connsiteX4615" fmla="*/ 3255128 w 3255128"/>
              <a:gd name="connsiteY4615" fmla="*/ 300832 h 1285292"/>
              <a:gd name="connsiteX4616" fmla="*/ 3255128 w 3255128"/>
              <a:gd name="connsiteY4616" fmla="*/ 300849 h 1285292"/>
              <a:gd name="connsiteX4617" fmla="*/ 3255128 w 3255128"/>
              <a:gd name="connsiteY4617" fmla="*/ 300961 h 1285292"/>
              <a:gd name="connsiteX4618" fmla="*/ 3255128 w 3255128"/>
              <a:gd name="connsiteY4618" fmla="*/ 301006 h 1285292"/>
              <a:gd name="connsiteX4619" fmla="*/ 3255128 w 3255128"/>
              <a:gd name="connsiteY4619" fmla="*/ 301015 h 1285292"/>
              <a:gd name="connsiteX4620" fmla="*/ 3255128 w 3255128"/>
              <a:gd name="connsiteY4620" fmla="*/ 301207 h 1285292"/>
              <a:gd name="connsiteX4621" fmla="*/ 3255128 w 3255128"/>
              <a:gd name="connsiteY4621" fmla="*/ 301304 h 1285292"/>
              <a:gd name="connsiteX4622" fmla="*/ 3255128 w 3255128"/>
              <a:gd name="connsiteY4622" fmla="*/ 301400 h 1285292"/>
              <a:gd name="connsiteX4623" fmla="*/ 3255128 w 3255128"/>
              <a:gd name="connsiteY4623" fmla="*/ 301401 h 1285292"/>
              <a:gd name="connsiteX4624" fmla="*/ 3255128 w 3255128"/>
              <a:gd name="connsiteY4624" fmla="*/ 301443 h 1285292"/>
              <a:gd name="connsiteX4625" fmla="*/ 3255128 w 3255128"/>
              <a:gd name="connsiteY4625" fmla="*/ 301522 h 1285292"/>
              <a:gd name="connsiteX4626" fmla="*/ 3255128 w 3255128"/>
              <a:gd name="connsiteY4626" fmla="*/ 301743 h 1285292"/>
              <a:gd name="connsiteX4627" fmla="*/ 3255128 w 3255128"/>
              <a:gd name="connsiteY4627" fmla="*/ 301797 h 1285292"/>
              <a:gd name="connsiteX4628" fmla="*/ 3255128 w 3255128"/>
              <a:gd name="connsiteY4628" fmla="*/ 301893 h 1285292"/>
              <a:gd name="connsiteX4629" fmla="*/ 3255128 w 3255128"/>
              <a:gd name="connsiteY4629" fmla="*/ 301966 h 1285292"/>
              <a:gd name="connsiteX4630" fmla="*/ 3255128 w 3255128"/>
              <a:gd name="connsiteY4630" fmla="*/ 302020 h 1285292"/>
              <a:gd name="connsiteX4631" fmla="*/ 3255128 w 3255128"/>
              <a:gd name="connsiteY4631" fmla="*/ 302068 h 1285292"/>
              <a:gd name="connsiteX4632" fmla="*/ 3255128 w 3255128"/>
              <a:gd name="connsiteY4632" fmla="*/ 302155 h 1285292"/>
              <a:gd name="connsiteX4633" fmla="*/ 3255128 w 3255128"/>
              <a:gd name="connsiteY4633" fmla="*/ 302168 h 1285292"/>
              <a:gd name="connsiteX4634" fmla="*/ 3255128 w 3255128"/>
              <a:gd name="connsiteY4634" fmla="*/ 302208 h 1285292"/>
              <a:gd name="connsiteX4635" fmla="*/ 3255128 w 3255128"/>
              <a:gd name="connsiteY4635" fmla="*/ 302215 h 1285292"/>
              <a:gd name="connsiteX4636" fmla="*/ 3255128 w 3255128"/>
              <a:gd name="connsiteY4636" fmla="*/ 302269 h 1285292"/>
              <a:gd name="connsiteX4637" fmla="*/ 3255128 w 3255128"/>
              <a:gd name="connsiteY4637" fmla="*/ 302365 h 1285292"/>
              <a:gd name="connsiteX4638" fmla="*/ 3255128 w 3255128"/>
              <a:gd name="connsiteY4638" fmla="*/ 302446 h 1285292"/>
              <a:gd name="connsiteX4639" fmla="*/ 3255128 w 3255128"/>
              <a:gd name="connsiteY4639" fmla="*/ 302508 h 1285292"/>
              <a:gd name="connsiteX4640" fmla="*/ 3255128 w 3255128"/>
              <a:gd name="connsiteY4640" fmla="*/ 302516 h 1285292"/>
              <a:gd name="connsiteX4641" fmla="*/ 3255128 w 3255128"/>
              <a:gd name="connsiteY4641" fmla="*/ 302566 h 1285292"/>
              <a:gd name="connsiteX4642" fmla="*/ 3255128 w 3255128"/>
              <a:gd name="connsiteY4642" fmla="*/ 302663 h 1285292"/>
              <a:gd name="connsiteX4643" fmla="*/ 3255128 w 3255128"/>
              <a:gd name="connsiteY4643" fmla="*/ 302760 h 1285292"/>
              <a:gd name="connsiteX4644" fmla="*/ 3255128 w 3255128"/>
              <a:gd name="connsiteY4644" fmla="*/ 302933 h 1285292"/>
              <a:gd name="connsiteX4645" fmla="*/ 3255128 w 3255128"/>
              <a:gd name="connsiteY4645" fmla="*/ 303006 h 1285292"/>
              <a:gd name="connsiteX4646" fmla="*/ 3255128 w 3255128"/>
              <a:gd name="connsiteY4646" fmla="*/ 303014 h 1285292"/>
              <a:gd name="connsiteX4647" fmla="*/ 3255128 w 3255128"/>
              <a:gd name="connsiteY4647" fmla="*/ 303252 h 1285292"/>
              <a:gd name="connsiteX4648" fmla="*/ 3255128 w 3255128"/>
              <a:gd name="connsiteY4648" fmla="*/ 303402 h 1285292"/>
              <a:gd name="connsiteX4649" fmla="*/ 3255128 w 3255128"/>
              <a:gd name="connsiteY4649" fmla="*/ 303467 h 1285292"/>
              <a:gd name="connsiteX4650" fmla="*/ 3255128 w 3255128"/>
              <a:gd name="connsiteY4650" fmla="*/ 303468 h 1285292"/>
              <a:gd name="connsiteX4651" fmla="*/ 3255128 w 3255128"/>
              <a:gd name="connsiteY4651" fmla="*/ 303527 h 1285292"/>
              <a:gd name="connsiteX4652" fmla="*/ 3255128 w 3255128"/>
              <a:gd name="connsiteY4652" fmla="*/ 303574 h 1285292"/>
              <a:gd name="connsiteX4653" fmla="*/ 3255128 w 3255128"/>
              <a:gd name="connsiteY4653" fmla="*/ 303628 h 1285292"/>
              <a:gd name="connsiteX4654" fmla="*/ 3255128 w 3255128"/>
              <a:gd name="connsiteY4654" fmla="*/ 303773 h 1285292"/>
              <a:gd name="connsiteX4655" fmla="*/ 3255128 w 3255128"/>
              <a:gd name="connsiteY4655" fmla="*/ 303805 h 1285292"/>
              <a:gd name="connsiteX4656" fmla="*/ 3255128 w 3255128"/>
              <a:gd name="connsiteY4656" fmla="*/ 303867 h 1285292"/>
              <a:gd name="connsiteX4657" fmla="*/ 3255128 w 3255128"/>
              <a:gd name="connsiteY4657" fmla="*/ 303875 h 1285292"/>
              <a:gd name="connsiteX4658" fmla="*/ 3255128 w 3255128"/>
              <a:gd name="connsiteY4658" fmla="*/ 303928 h 1285292"/>
              <a:gd name="connsiteX4659" fmla="*/ 3255128 w 3255128"/>
              <a:gd name="connsiteY4659" fmla="*/ 304040 h 1285292"/>
              <a:gd name="connsiteX4660" fmla="*/ 3255128 w 3255128"/>
              <a:gd name="connsiteY4660" fmla="*/ 304286 h 1285292"/>
              <a:gd name="connsiteX4661" fmla="*/ 3255128 w 3255128"/>
              <a:gd name="connsiteY4661" fmla="*/ 304315 h 1285292"/>
              <a:gd name="connsiteX4662" fmla="*/ 3255128 w 3255128"/>
              <a:gd name="connsiteY4662" fmla="*/ 304337 h 1285292"/>
              <a:gd name="connsiteX4663" fmla="*/ 3255128 w 3255128"/>
              <a:gd name="connsiteY4663" fmla="*/ 304564 h 1285292"/>
              <a:gd name="connsiteX4664" fmla="*/ 3255128 w 3255128"/>
              <a:gd name="connsiteY4664" fmla="*/ 304732 h 1285292"/>
              <a:gd name="connsiteX4665" fmla="*/ 3255128 w 3255128"/>
              <a:gd name="connsiteY4665" fmla="*/ 304738 h 1285292"/>
              <a:gd name="connsiteX4666" fmla="*/ 3255128 w 3255128"/>
              <a:gd name="connsiteY4666" fmla="*/ 304826 h 1285292"/>
              <a:gd name="connsiteX4667" fmla="*/ 3255128 w 3255128"/>
              <a:gd name="connsiteY4667" fmla="*/ 304866 h 1285292"/>
              <a:gd name="connsiteX4668" fmla="*/ 3255128 w 3255128"/>
              <a:gd name="connsiteY4668" fmla="*/ 305132 h 1285292"/>
              <a:gd name="connsiteX4669" fmla="*/ 3255128 w 3255128"/>
              <a:gd name="connsiteY4669" fmla="*/ 305175 h 1285292"/>
              <a:gd name="connsiteX4670" fmla="*/ 3255128 w 3255128"/>
              <a:gd name="connsiteY4670" fmla="*/ 305197 h 1285292"/>
              <a:gd name="connsiteX4671" fmla="*/ 3255128 w 3255128"/>
              <a:gd name="connsiteY4671" fmla="*/ 305251 h 1285292"/>
              <a:gd name="connsiteX4672" fmla="*/ 3255128 w 3255128"/>
              <a:gd name="connsiteY4672" fmla="*/ 305475 h 1285292"/>
              <a:gd name="connsiteX4673" fmla="*/ 3255128 w 3255128"/>
              <a:gd name="connsiteY4673" fmla="*/ 305521 h 1285292"/>
              <a:gd name="connsiteX4674" fmla="*/ 3255128 w 3255128"/>
              <a:gd name="connsiteY4674" fmla="*/ 305542 h 1285292"/>
              <a:gd name="connsiteX4675" fmla="*/ 3255128 w 3255128"/>
              <a:gd name="connsiteY4675" fmla="*/ 305600 h 1285292"/>
              <a:gd name="connsiteX4676" fmla="*/ 3255128 w 3255128"/>
              <a:gd name="connsiteY4676" fmla="*/ 305674 h 1285292"/>
              <a:gd name="connsiteX4677" fmla="*/ 3255128 w 3255128"/>
              <a:gd name="connsiteY4677" fmla="*/ 305743 h 1285292"/>
              <a:gd name="connsiteX4678" fmla="*/ 3255128 w 3255128"/>
              <a:gd name="connsiteY4678" fmla="*/ 305887 h 1285292"/>
              <a:gd name="connsiteX4679" fmla="*/ 3255128 w 3255128"/>
              <a:gd name="connsiteY4679" fmla="*/ 305900 h 1285292"/>
              <a:gd name="connsiteX4680" fmla="*/ 3255128 w 3255128"/>
              <a:gd name="connsiteY4680" fmla="*/ 305937 h 1285292"/>
              <a:gd name="connsiteX4681" fmla="*/ 3255128 w 3255128"/>
              <a:gd name="connsiteY4681" fmla="*/ 305991 h 1285292"/>
              <a:gd name="connsiteX4682" fmla="*/ 3255128 w 3255128"/>
              <a:gd name="connsiteY4682" fmla="*/ 306097 h 1285292"/>
              <a:gd name="connsiteX4683" fmla="*/ 3255128 w 3255128"/>
              <a:gd name="connsiteY4683" fmla="*/ 306110 h 1285292"/>
              <a:gd name="connsiteX4684" fmla="*/ 3255128 w 3255128"/>
              <a:gd name="connsiteY4684" fmla="*/ 306228 h 1285292"/>
              <a:gd name="connsiteX4685" fmla="*/ 3255128 w 3255128"/>
              <a:gd name="connsiteY4685" fmla="*/ 306286 h 1285292"/>
              <a:gd name="connsiteX4686" fmla="*/ 3255128 w 3255128"/>
              <a:gd name="connsiteY4686" fmla="*/ 306460 h 1285292"/>
              <a:gd name="connsiteX4687" fmla="*/ 3255128 w 3255128"/>
              <a:gd name="connsiteY4687" fmla="*/ 306498 h 1285292"/>
              <a:gd name="connsiteX4688" fmla="*/ 3255128 w 3255128"/>
              <a:gd name="connsiteY4688" fmla="*/ 306640 h 1285292"/>
              <a:gd name="connsiteX4689" fmla="*/ 3255128 w 3255128"/>
              <a:gd name="connsiteY4689" fmla="*/ 306822 h 1285292"/>
              <a:gd name="connsiteX4690" fmla="*/ 3255128 w 3255128"/>
              <a:gd name="connsiteY4690" fmla="*/ 306824 h 1285292"/>
              <a:gd name="connsiteX4691" fmla="*/ 3255128 w 3255128"/>
              <a:gd name="connsiteY4691" fmla="*/ 306880 h 1285292"/>
              <a:gd name="connsiteX4692" fmla="*/ 3255128 w 3255128"/>
              <a:gd name="connsiteY4692" fmla="*/ 306901 h 1285292"/>
              <a:gd name="connsiteX4693" fmla="*/ 3255128 w 3255128"/>
              <a:gd name="connsiteY4693" fmla="*/ 306996 h 1285292"/>
              <a:gd name="connsiteX4694" fmla="*/ 3255128 w 3255128"/>
              <a:gd name="connsiteY4694" fmla="*/ 307044 h 1285292"/>
              <a:gd name="connsiteX4695" fmla="*/ 3255128 w 3255128"/>
              <a:gd name="connsiteY4695" fmla="*/ 307104 h 1285292"/>
              <a:gd name="connsiteX4696" fmla="*/ 3255128 w 3255128"/>
              <a:gd name="connsiteY4696" fmla="*/ 307134 h 1285292"/>
              <a:gd name="connsiteX4697" fmla="*/ 3255128 w 3255128"/>
              <a:gd name="connsiteY4697" fmla="*/ 307147 h 1285292"/>
              <a:gd name="connsiteX4698" fmla="*/ 3255128 w 3255128"/>
              <a:gd name="connsiteY4698" fmla="*/ 307184 h 1285292"/>
              <a:gd name="connsiteX4699" fmla="*/ 3255128 w 3255128"/>
              <a:gd name="connsiteY4699" fmla="*/ 307188 h 1285292"/>
              <a:gd name="connsiteX4700" fmla="*/ 3255128 w 3255128"/>
              <a:gd name="connsiteY4700" fmla="*/ 307259 h 1285292"/>
              <a:gd name="connsiteX4701" fmla="*/ 3255128 w 3255128"/>
              <a:gd name="connsiteY4701" fmla="*/ 307542 h 1285292"/>
              <a:gd name="connsiteX4702" fmla="*/ 3255128 w 3255128"/>
              <a:gd name="connsiteY4702" fmla="*/ 307587 h 1285292"/>
              <a:gd name="connsiteX4703" fmla="*/ 3255128 w 3255128"/>
              <a:gd name="connsiteY4703" fmla="*/ 307639 h 1285292"/>
              <a:gd name="connsiteX4704" fmla="*/ 3255128 w 3255128"/>
              <a:gd name="connsiteY4704" fmla="*/ 307686 h 1285292"/>
              <a:gd name="connsiteX4705" fmla="*/ 3255128 w 3255128"/>
              <a:gd name="connsiteY4705" fmla="*/ 307736 h 1285292"/>
              <a:gd name="connsiteX4706" fmla="*/ 3255128 w 3255128"/>
              <a:gd name="connsiteY4706" fmla="*/ 307990 h 1285292"/>
              <a:gd name="connsiteX4707" fmla="*/ 3255128 w 3255128"/>
              <a:gd name="connsiteY4707" fmla="*/ 307999 h 1285292"/>
              <a:gd name="connsiteX4708" fmla="*/ 3255128 w 3255128"/>
              <a:gd name="connsiteY4708" fmla="*/ 308018 h 1285292"/>
              <a:gd name="connsiteX4709" fmla="*/ 3255128 w 3255128"/>
              <a:gd name="connsiteY4709" fmla="*/ 308069 h 1285292"/>
              <a:gd name="connsiteX4710" fmla="*/ 3255128 w 3255128"/>
              <a:gd name="connsiteY4710" fmla="*/ 308228 h 1285292"/>
              <a:gd name="connsiteX4711" fmla="*/ 3255128 w 3255128"/>
              <a:gd name="connsiteY4711" fmla="*/ 308506 h 1285292"/>
              <a:gd name="connsiteX4712" fmla="*/ 3255128 w 3255128"/>
              <a:gd name="connsiteY4712" fmla="*/ 308550 h 1285292"/>
              <a:gd name="connsiteX4713" fmla="*/ 3255128 w 3255128"/>
              <a:gd name="connsiteY4713" fmla="*/ 308604 h 1285292"/>
              <a:gd name="connsiteX4714" fmla="*/ 3255128 w 3255128"/>
              <a:gd name="connsiteY4714" fmla="*/ 308715 h 1285292"/>
              <a:gd name="connsiteX4715" fmla="*/ 3255128 w 3255128"/>
              <a:gd name="connsiteY4715" fmla="*/ 308758 h 1285292"/>
              <a:gd name="connsiteX4716" fmla="*/ 3255128 w 3255128"/>
              <a:gd name="connsiteY4716" fmla="*/ 308781 h 1285292"/>
              <a:gd name="connsiteX4717" fmla="*/ 3255128 w 3255128"/>
              <a:gd name="connsiteY4717" fmla="*/ 308843 h 1285292"/>
              <a:gd name="connsiteX4718" fmla="*/ 3255128 w 3255128"/>
              <a:gd name="connsiteY4718" fmla="*/ 308851 h 1285292"/>
              <a:gd name="connsiteX4719" fmla="*/ 3255128 w 3255128"/>
              <a:gd name="connsiteY4719" fmla="*/ 308877 h 1285292"/>
              <a:gd name="connsiteX4720" fmla="*/ 3255128 w 3255128"/>
              <a:gd name="connsiteY4720" fmla="*/ 308904 h 1285292"/>
              <a:gd name="connsiteX4721" fmla="*/ 3255128 w 3255128"/>
              <a:gd name="connsiteY4721" fmla="*/ 308929 h 1285292"/>
              <a:gd name="connsiteX4722" fmla="*/ 3255128 w 3255128"/>
              <a:gd name="connsiteY4722" fmla="*/ 308983 h 1285292"/>
              <a:gd name="connsiteX4723" fmla="*/ 3255128 w 3255128"/>
              <a:gd name="connsiteY4723" fmla="*/ 309253 h 1285292"/>
              <a:gd name="connsiteX4724" fmla="*/ 3255128 w 3255128"/>
              <a:gd name="connsiteY4724" fmla="*/ 309265 h 1285292"/>
              <a:gd name="connsiteX4725" fmla="*/ 3255128 w 3255128"/>
              <a:gd name="connsiteY4725" fmla="*/ 309349 h 1285292"/>
              <a:gd name="connsiteX4726" fmla="*/ 3255128 w 3255128"/>
              <a:gd name="connsiteY4726" fmla="*/ 309669 h 1285292"/>
              <a:gd name="connsiteX4727" fmla="*/ 3255128 w 3255128"/>
              <a:gd name="connsiteY4727" fmla="*/ 309682 h 1285292"/>
              <a:gd name="connsiteX4728" fmla="*/ 3255128 w 3255128"/>
              <a:gd name="connsiteY4728" fmla="*/ 309802 h 1285292"/>
              <a:gd name="connsiteX4729" fmla="*/ 3255128 w 3255128"/>
              <a:gd name="connsiteY4729" fmla="*/ 310074 h 1285292"/>
              <a:gd name="connsiteX4730" fmla="*/ 3255128 w 3255128"/>
              <a:gd name="connsiteY4730" fmla="*/ 310108 h 1285292"/>
              <a:gd name="connsiteX4731" fmla="*/ 3255128 w 3255128"/>
              <a:gd name="connsiteY4731" fmla="*/ 310151 h 1285292"/>
              <a:gd name="connsiteX4732" fmla="*/ 3255128 w 3255128"/>
              <a:gd name="connsiteY4732" fmla="*/ 310176 h 1285292"/>
              <a:gd name="connsiteX4733" fmla="*/ 3255128 w 3255128"/>
              <a:gd name="connsiteY4733" fmla="*/ 310236 h 1285292"/>
              <a:gd name="connsiteX4734" fmla="*/ 3255128 w 3255128"/>
              <a:gd name="connsiteY4734" fmla="*/ 310263 h 1285292"/>
              <a:gd name="connsiteX4735" fmla="*/ 3255128 w 3255128"/>
              <a:gd name="connsiteY4735" fmla="*/ 310276 h 1285292"/>
              <a:gd name="connsiteX4736" fmla="*/ 3255128 w 3255128"/>
              <a:gd name="connsiteY4736" fmla="*/ 310554 h 1285292"/>
              <a:gd name="connsiteX4737" fmla="*/ 3255128 w 3255128"/>
              <a:gd name="connsiteY4737" fmla="*/ 310612 h 1285292"/>
              <a:gd name="connsiteX4738" fmla="*/ 3255128 w 3255128"/>
              <a:gd name="connsiteY4738" fmla="*/ 310650 h 1285292"/>
              <a:gd name="connsiteX4739" fmla="*/ 3255128 w 3255128"/>
              <a:gd name="connsiteY4739" fmla="*/ 310728 h 1285292"/>
              <a:gd name="connsiteX4740" fmla="*/ 3255128 w 3255128"/>
              <a:gd name="connsiteY4740" fmla="*/ 310789 h 1285292"/>
              <a:gd name="connsiteX4741" fmla="*/ 3255128 w 3255128"/>
              <a:gd name="connsiteY4741" fmla="*/ 310995 h 1285292"/>
              <a:gd name="connsiteX4742" fmla="*/ 3255128 w 3255128"/>
              <a:gd name="connsiteY4742" fmla="*/ 311041 h 1285292"/>
              <a:gd name="connsiteX4743" fmla="*/ 3255128 w 3255128"/>
              <a:gd name="connsiteY4743" fmla="*/ 311073 h 1285292"/>
              <a:gd name="connsiteX4744" fmla="*/ 3255128 w 3255128"/>
              <a:gd name="connsiteY4744" fmla="*/ 311086 h 1285292"/>
              <a:gd name="connsiteX4745" fmla="*/ 3255128 w 3255128"/>
              <a:gd name="connsiteY4745" fmla="*/ 311371 h 1285292"/>
              <a:gd name="connsiteX4746" fmla="*/ 3255128 w 3255128"/>
              <a:gd name="connsiteY4746" fmla="*/ 311481 h 1285292"/>
              <a:gd name="connsiteX4747" fmla="*/ 3255128 w 3255128"/>
              <a:gd name="connsiteY4747" fmla="*/ 311510 h 1285292"/>
              <a:gd name="connsiteX4748" fmla="*/ 3255128 w 3255128"/>
              <a:gd name="connsiteY4748" fmla="*/ 311661 h 1285292"/>
              <a:gd name="connsiteX4749" fmla="*/ 3255128 w 3255128"/>
              <a:gd name="connsiteY4749" fmla="*/ 311722 h 1285292"/>
              <a:gd name="connsiteX4750" fmla="*/ 3255128 w 3255128"/>
              <a:gd name="connsiteY4750" fmla="*/ 311776 h 1285292"/>
              <a:gd name="connsiteX4751" fmla="*/ 3255128 w 3255128"/>
              <a:gd name="connsiteY4751" fmla="*/ 311877 h 1285292"/>
              <a:gd name="connsiteX4752" fmla="*/ 3255128 w 3255128"/>
              <a:gd name="connsiteY4752" fmla="*/ 311906 h 1285292"/>
              <a:gd name="connsiteX4753" fmla="*/ 3255128 w 3255128"/>
              <a:gd name="connsiteY4753" fmla="*/ 311960 h 1285292"/>
              <a:gd name="connsiteX4754" fmla="*/ 3255128 w 3255128"/>
              <a:gd name="connsiteY4754" fmla="*/ 312148 h 1285292"/>
              <a:gd name="connsiteX4755" fmla="*/ 3255128 w 3255128"/>
              <a:gd name="connsiteY4755" fmla="*/ 312235 h 1285292"/>
              <a:gd name="connsiteX4756" fmla="*/ 3255128 w 3255128"/>
              <a:gd name="connsiteY4756" fmla="*/ 312282 h 1285292"/>
              <a:gd name="connsiteX4757" fmla="*/ 3255128 w 3255128"/>
              <a:gd name="connsiteY4757" fmla="*/ 312345 h 1285292"/>
              <a:gd name="connsiteX4758" fmla="*/ 3255128 w 3255128"/>
              <a:gd name="connsiteY4758" fmla="*/ 312349 h 1285292"/>
              <a:gd name="connsiteX4759" fmla="*/ 3255128 w 3255128"/>
              <a:gd name="connsiteY4759" fmla="*/ 312445 h 1285292"/>
              <a:gd name="connsiteX4760" fmla="*/ 3255128 w 3255128"/>
              <a:gd name="connsiteY4760" fmla="*/ 312513 h 1285292"/>
              <a:gd name="connsiteX4761" fmla="*/ 3255128 w 3255128"/>
              <a:gd name="connsiteY4761" fmla="*/ 312526 h 1285292"/>
              <a:gd name="connsiteX4762" fmla="*/ 3255128 w 3255128"/>
              <a:gd name="connsiteY4762" fmla="*/ 312563 h 1285292"/>
              <a:gd name="connsiteX4763" fmla="*/ 3255128 w 3255128"/>
              <a:gd name="connsiteY4763" fmla="*/ 312567 h 1285292"/>
              <a:gd name="connsiteX4764" fmla="*/ 3255128 w 3255128"/>
              <a:gd name="connsiteY4764" fmla="*/ 312636 h 1285292"/>
              <a:gd name="connsiteX4765" fmla="*/ 3255128 w 3255128"/>
              <a:gd name="connsiteY4765" fmla="*/ 312786 h 1285292"/>
              <a:gd name="connsiteX4766" fmla="*/ 3255128 w 3255128"/>
              <a:gd name="connsiteY4766" fmla="*/ 312840 h 1285292"/>
              <a:gd name="connsiteX4767" fmla="*/ 3255128 w 3255128"/>
              <a:gd name="connsiteY4767" fmla="*/ 312975 h 1285292"/>
              <a:gd name="connsiteX4768" fmla="*/ 3255128 w 3255128"/>
              <a:gd name="connsiteY4768" fmla="*/ 313035 h 1285292"/>
              <a:gd name="connsiteX4769" fmla="*/ 3255128 w 3255128"/>
              <a:gd name="connsiteY4769" fmla="*/ 313081 h 1285292"/>
              <a:gd name="connsiteX4770" fmla="*/ 3255128 w 3255128"/>
              <a:gd name="connsiteY4770" fmla="*/ 313094 h 1285292"/>
              <a:gd name="connsiteX4771" fmla="*/ 3255128 w 3255128"/>
              <a:gd name="connsiteY4771" fmla="*/ 313135 h 1285292"/>
              <a:gd name="connsiteX4772" fmla="*/ 3255128 w 3255128"/>
              <a:gd name="connsiteY4772" fmla="*/ 313482 h 1285292"/>
              <a:gd name="connsiteX4773" fmla="*/ 3255128 w 3255128"/>
              <a:gd name="connsiteY4773" fmla="*/ 313575 h 1285292"/>
              <a:gd name="connsiteX4774" fmla="*/ 3255128 w 3255128"/>
              <a:gd name="connsiteY4774" fmla="*/ 313629 h 1285292"/>
              <a:gd name="connsiteX4775" fmla="*/ 3255128 w 3255128"/>
              <a:gd name="connsiteY4775" fmla="*/ 313646 h 1285292"/>
              <a:gd name="connsiteX4776" fmla="*/ 3255128 w 3255128"/>
              <a:gd name="connsiteY4776" fmla="*/ 313708 h 1285292"/>
              <a:gd name="connsiteX4777" fmla="*/ 3255128 w 3255128"/>
              <a:gd name="connsiteY4777" fmla="*/ 313840 h 1285292"/>
              <a:gd name="connsiteX4778" fmla="*/ 3255128 w 3255128"/>
              <a:gd name="connsiteY4778" fmla="*/ 313853 h 1285292"/>
              <a:gd name="connsiteX4779" fmla="*/ 3255128 w 3255128"/>
              <a:gd name="connsiteY4779" fmla="*/ 313883 h 1285292"/>
              <a:gd name="connsiteX4780" fmla="*/ 3255128 w 3255128"/>
              <a:gd name="connsiteY4780" fmla="*/ 313885 h 1285292"/>
              <a:gd name="connsiteX4781" fmla="*/ 3255128 w 3255128"/>
              <a:gd name="connsiteY4781" fmla="*/ 313894 h 1285292"/>
              <a:gd name="connsiteX4782" fmla="*/ 3255128 w 3255128"/>
              <a:gd name="connsiteY4782" fmla="*/ 313937 h 1285292"/>
              <a:gd name="connsiteX4783" fmla="*/ 3255128 w 3255128"/>
              <a:gd name="connsiteY4783" fmla="*/ 313995 h 1285292"/>
              <a:gd name="connsiteX4784" fmla="*/ 3255128 w 3255128"/>
              <a:gd name="connsiteY4784" fmla="*/ 314008 h 1285292"/>
              <a:gd name="connsiteX4785" fmla="*/ 3255128 w 3255128"/>
              <a:gd name="connsiteY4785" fmla="*/ 314394 h 1285292"/>
              <a:gd name="connsiteX4786" fmla="*/ 3255128 w 3255128"/>
              <a:gd name="connsiteY4786" fmla="*/ 314435 h 1285292"/>
              <a:gd name="connsiteX4787" fmla="*/ 3255128 w 3255128"/>
              <a:gd name="connsiteY4787" fmla="*/ 314644 h 1285292"/>
              <a:gd name="connsiteX4788" fmla="*/ 3255128 w 3255128"/>
              <a:gd name="connsiteY4788" fmla="*/ 314748 h 1285292"/>
              <a:gd name="connsiteX4789" fmla="*/ 3255128 w 3255128"/>
              <a:gd name="connsiteY4789" fmla="*/ 314818 h 1285292"/>
              <a:gd name="connsiteX4790" fmla="*/ 3255128 w 3255128"/>
              <a:gd name="connsiteY4790" fmla="*/ 314934 h 1285292"/>
              <a:gd name="connsiteX4791" fmla="*/ 3255128 w 3255128"/>
              <a:gd name="connsiteY4791" fmla="*/ 315050 h 1285292"/>
              <a:gd name="connsiteX4792" fmla="*/ 3255128 w 3255128"/>
              <a:gd name="connsiteY4792" fmla="*/ 315212 h 1285292"/>
              <a:gd name="connsiteX4793" fmla="*/ 3255128 w 3255128"/>
              <a:gd name="connsiteY4793" fmla="*/ 315242 h 1285292"/>
              <a:gd name="connsiteX4794" fmla="*/ 3255128 w 3255128"/>
              <a:gd name="connsiteY4794" fmla="*/ 315255 h 1285292"/>
              <a:gd name="connsiteX4795" fmla="*/ 3255128 w 3255128"/>
              <a:gd name="connsiteY4795" fmla="*/ 315296 h 1285292"/>
              <a:gd name="connsiteX4796" fmla="*/ 3255128 w 3255128"/>
              <a:gd name="connsiteY4796" fmla="*/ 315453 h 1285292"/>
              <a:gd name="connsiteX4797" fmla="*/ 3255128 w 3255128"/>
              <a:gd name="connsiteY4797" fmla="*/ 315530 h 1285292"/>
              <a:gd name="connsiteX4798" fmla="*/ 3255128 w 3255128"/>
              <a:gd name="connsiteY4798" fmla="*/ 315555 h 1285292"/>
              <a:gd name="connsiteX4799" fmla="*/ 3255128 w 3255128"/>
              <a:gd name="connsiteY4799" fmla="*/ 315588 h 1285292"/>
              <a:gd name="connsiteX4800" fmla="*/ 3255128 w 3255128"/>
              <a:gd name="connsiteY4800" fmla="*/ 315693 h 1285292"/>
              <a:gd name="connsiteX4801" fmla="*/ 3255128 w 3255128"/>
              <a:gd name="connsiteY4801" fmla="*/ 315699 h 1285292"/>
              <a:gd name="connsiteX4802" fmla="*/ 3255128 w 3255128"/>
              <a:gd name="connsiteY4802" fmla="*/ 315794 h 1285292"/>
              <a:gd name="connsiteX4803" fmla="*/ 3255128 w 3255128"/>
              <a:gd name="connsiteY4803" fmla="*/ 315967 h 1285292"/>
              <a:gd name="connsiteX4804" fmla="*/ 3255128 w 3255128"/>
              <a:gd name="connsiteY4804" fmla="*/ 316017 h 1285292"/>
              <a:gd name="connsiteX4805" fmla="*/ 3255128 w 3255128"/>
              <a:gd name="connsiteY4805" fmla="*/ 316098 h 1285292"/>
              <a:gd name="connsiteX4806" fmla="*/ 3255128 w 3255128"/>
              <a:gd name="connsiteY4806" fmla="*/ 316177 h 1285292"/>
              <a:gd name="connsiteX4807" fmla="*/ 3255128 w 3255128"/>
              <a:gd name="connsiteY4807" fmla="*/ 316513 h 1285292"/>
              <a:gd name="connsiteX4808" fmla="*/ 3255128 w 3255128"/>
              <a:gd name="connsiteY4808" fmla="*/ 316597 h 1285292"/>
              <a:gd name="connsiteX4809" fmla="*/ 3255128 w 3255128"/>
              <a:gd name="connsiteY4809" fmla="*/ 316604 h 1285292"/>
              <a:gd name="connsiteX4810" fmla="*/ 3255128 w 3255128"/>
              <a:gd name="connsiteY4810" fmla="*/ 316707 h 1285292"/>
              <a:gd name="connsiteX4811" fmla="*/ 3255128 w 3255128"/>
              <a:gd name="connsiteY4811" fmla="*/ 316889 h 1285292"/>
              <a:gd name="connsiteX4812" fmla="*/ 3255128 w 3255128"/>
              <a:gd name="connsiteY4812" fmla="*/ 316985 h 1285292"/>
              <a:gd name="connsiteX4813" fmla="*/ 3255128 w 3255128"/>
              <a:gd name="connsiteY4813" fmla="*/ 317058 h 1285292"/>
              <a:gd name="connsiteX4814" fmla="*/ 3255128 w 3255128"/>
              <a:gd name="connsiteY4814" fmla="*/ 317124 h 1285292"/>
              <a:gd name="connsiteX4815" fmla="*/ 3255128 w 3255128"/>
              <a:gd name="connsiteY4815" fmla="*/ 317214 h 1285292"/>
              <a:gd name="connsiteX4816" fmla="*/ 3255128 w 3255128"/>
              <a:gd name="connsiteY4816" fmla="*/ 317361 h 1285292"/>
              <a:gd name="connsiteX4817" fmla="*/ 3255128 w 3255128"/>
              <a:gd name="connsiteY4817" fmla="*/ 317814 h 1285292"/>
              <a:gd name="connsiteX4818" fmla="*/ 3255128 w 3255128"/>
              <a:gd name="connsiteY4818" fmla="*/ 317816 h 1285292"/>
              <a:gd name="connsiteX4819" fmla="*/ 3255128 w 3255128"/>
              <a:gd name="connsiteY4819" fmla="*/ 317817 h 1285292"/>
              <a:gd name="connsiteX4820" fmla="*/ 3255128 w 3255128"/>
              <a:gd name="connsiteY4820" fmla="*/ 318057 h 1285292"/>
              <a:gd name="connsiteX4821" fmla="*/ 3255128 w 3255128"/>
              <a:gd name="connsiteY4821" fmla="*/ 318070 h 1285292"/>
              <a:gd name="connsiteX4822" fmla="*/ 3255128 w 3255128"/>
              <a:gd name="connsiteY4822" fmla="*/ 318111 h 1285292"/>
              <a:gd name="connsiteX4823" fmla="*/ 3255128 w 3255128"/>
              <a:gd name="connsiteY4823" fmla="*/ 318410 h 1285292"/>
              <a:gd name="connsiteX4824" fmla="*/ 3255128 w 3255128"/>
              <a:gd name="connsiteY4824" fmla="*/ 318506 h 1285292"/>
              <a:gd name="connsiteX4825" fmla="*/ 3255128 w 3255128"/>
              <a:gd name="connsiteY4825" fmla="*/ 318684 h 1285292"/>
              <a:gd name="connsiteX4826" fmla="*/ 3255128 w 3255128"/>
              <a:gd name="connsiteY4826" fmla="*/ 318782 h 1285292"/>
              <a:gd name="connsiteX4827" fmla="*/ 3255128 w 3255128"/>
              <a:gd name="connsiteY4827" fmla="*/ 318861 h 1285292"/>
              <a:gd name="connsiteX4828" fmla="*/ 3255128 w 3255128"/>
              <a:gd name="connsiteY4828" fmla="*/ 318944 h 1285292"/>
              <a:gd name="connsiteX4829" fmla="*/ 3255128 w 3255128"/>
              <a:gd name="connsiteY4829" fmla="*/ 318971 h 1285292"/>
              <a:gd name="connsiteX4830" fmla="*/ 3255128 w 3255128"/>
              <a:gd name="connsiteY4830" fmla="*/ 318984 h 1285292"/>
              <a:gd name="connsiteX4831" fmla="*/ 3255128 w 3255128"/>
              <a:gd name="connsiteY4831" fmla="*/ 319262 h 1285292"/>
              <a:gd name="connsiteX4832" fmla="*/ 3255128 w 3255128"/>
              <a:gd name="connsiteY4832" fmla="*/ 319316 h 1285292"/>
              <a:gd name="connsiteX4833" fmla="*/ 3255128 w 3255128"/>
              <a:gd name="connsiteY4833" fmla="*/ 319320 h 1285292"/>
              <a:gd name="connsiteX4834" fmla="*/ 3255128 w 3255128"/>
              <a:gd name="connsiteY4834" fmla="*/ 319333 h 1285292"/>
              <a:gd name="connsiteX4835" fmla="*/ 3255128 w 3255128"/>
              <a:gd name="connsiteY4835" fmla="*/ 319370 h 1285292"/>
              <a:gd name="connsiteX4836" fmla="*/ 3255128 w 3255128"/>
              <a:gd name="connsiteY4836" fmla="*/ 319374 h 1285292"/>
              <a:gd name="connsiteX4837" fmla="*/ 3255128 w 3255128"/>
              <a:gd name="connsiteY4837" fmla="*/ 319429 h 1285292"/>
              <a:gd name="connsiteX4838" fmla="*/ 3255128 w 3255128"/>
              <a:gd name="connsiteY4838" fmla="*/ 319535 h 1285292"/>
              <a:gd name="connsiteX4839" fmla="*/ 3255128 w 3255128"/>
              <a:gd name="connsiteY4839" fmla="*/ 319621 h 1285292"/>
              <a:gd name="connsiteX4840" fmla="*/ 3255128 w 3255128"/>
              <a:gd name="connsiteY4840" fmla="*/ 319724 h 1285292"/>
              <a:gd name="connsiteX4841" fmla="*/ 3255128 w 3255128"/>
              <a:gd name="connsiteY4841" fmla="*/ 319769 h 1285292"/>
              <a:gd name="connsiteX4842" fmla="*/ 3255128 w 3255128"/>
              <a:gd name="connsiteY4842" fmla="*/ 319830 h 1285292"/>
              <a:gd name="connsiteX4843" fmla="*/ 3255128 w 3255128"/>
              <a:gd name="connsiteY4843" fmla="*/ 319884 h 1285292"/>
              <a:gd name="connsiteX4844" fmla="*/ 3255128 w 3255128"/>
              <a:gd name="connsiteY4844" fmla="*/ 319910 h 1285292"/>
              <a:gd name="connsiteX4845" fmla="*/ 3255128 w 3255128"/>
              <a:gd name="connsiteY4845" fmla="*/ 320188 h 1285292"/>
              <a:gd name="connsiteX4846" fmla="*/ 3255128 w 3255128"/>
              <a:gd name="connsiteY4846" fmla="*/ 320218 h 1285292"/>
              <a:gd name="connsiteX4847" fmla="*/ 3255128 w 3255128"/>
              <a:gd name="connsiteY4847" fmla="*/ 320231 h 1285292"/>
              <a:gd name="connsiteX4848" fmla="*/ 3255128 w 3255128"/>
              <a:gd name="connsiteY4848" fmla="*/ 320272 h 1285292"/>
              <a:gd name="connsiteX4849" fmla="*/ 3255128 w 3255128"/>
              <a:gd name="connsiteY4849" fmla="*/ 320343 h 1285292"/>
              <a:gd name="connsiteX4850" fmla="*/ 3255128 w 3255128"/>
              <a:gd name="connsiteY4850" fmla="*/ 320621 h 1285292"/>
              <a:gd name="connsiteX4851" fmla="*/ 3255128 w 3255128"/>
              <a:gd name="connsiteY4851" fmla="*/ 320634 h 1285292"/>
              <a:gd name="connsiteX4852" fmla="*/ 3255128 w 3255128"/>
              <a:gd name="connsiteY4852" fmla="*/ 320675 h 1285292"/>
              <a:gd name="connsiteX4853" fmla="*/ 3255128 w 3255128"/>
              <a:gd name="connsiteY4853" fmla="*/ 320692 h 1285292"/>
              <a:gd name="connsiteX4854" fmla="*/ 3255128 w 3255128"/>
              <a:gd name="connsiteY4854" fmla="*/ 320770 h 1285292"/>
              <a:gd name="connsiteX4855" fmla="*/ 3255128 w 3255128"/>
              <a:gd name="connsiteY4855" fmla="*/ 320878 h 1285292"/>
              <a:gd name="connsiteX4856" fmla="*/ 3255128 w 3255128"/>
              <a:gd name="connsiteY4856" fmla="*/ 320894 h 1285292"/>
              <a:gd name="connsiteX4857" fmla="*/ 3255128 w 3255128"/>
              <a:gd name="connsiteY4857" fmla="*/ 320921 h 1285292"/>
              <a:gd name="connsiteX4858" fmla="*/ 3255128 w 3255128"/>
              <a:gd name="connsiteY4858" fmla="*/ 321083 h 1285292"/>
              <a:gd name="connsiteX4859" fmla="*/ 3255128 w 3255128"/>
              <a:gd name="connsiteY4859" fmla="*/ 321153 h 1285292"/>
              <a:gd name="connsiteX4860" fmla="*/ 3255128 w 3255128"/>
              <a:gd name="connsiteY4860" fmla="*/ 321427 h 1285292"/>
              <a:gd name="connsiteX4861" fmla="*/ 3255128 w 3255128"/>
              <a:gd name="connsiteY4861" fmla="*/ 321451 h 1285292"/>
              <a:gd name="connsiteX4862" fmla="*/ 3255128 w 3255128"/>
              <a:gd name="connsiteY4862" fmla="*/ 321540 h 1285292"/>
              <a:gd name="connsiteX4863" fmla="*/ 3255128 w 3255128"/>
              <a:gd name="connsiteY4863" fmla="*/ 321590 h 1285292"/>
              <a:gd name="connsiteX4864" fmla="*/ 3255128 w 3255128"/>
              <a:gd name="connsiteY4864" fmla="*/ 321683 h 1285292"/>
              <a:gd name="connsiteX4865" fmla="*/ 3255128 w 3255128"/>
              <a:gd name="connsiteY4865" fmla="*/ 321789 h 1285292"/>
              <a:gd name="connsiteX4866" fmla="*/ 3255128 w 3255128"/>
              <a:gd name="connsiteY4866" fmla="*/ 321802 h 1285292"/>
              <a:gd name="connsiteX4867" fmla="*/ 3255128 w 3255128"/>
              <a:gd name="connsiteY4867" fmla="*/ 321843 h 1285292"/>
              <a:gd name="connsiteX4868" fmla="*/ 3255128 w 3255128"/>
              <a:gd name="connsiteY4868" fmla="*/ 321961 h 1285292"/>
              <a:gd name="connsiteX4869" fmla="*/ 3255128 w 3255128"/>
              <a:gd name="connsiteY4869" fmla="*/ 322034 h 1285292"/>
              <a:gd name="connsiteX4870" fmla="*/ 3255128 w 3255128"/>
              <a:gd name="connsiteY4870" fmla="*/ 322040 h 1285292"/>
              <a:gd name="connsiteX4871" fmla="*/ 3255128 w 3255128"/>
              <a:gd name="connsiteY4871" fmla="*/ 322280 h 1285292"/>
              <a:gd name="connsiteX4872" fmla="*/ 3255128 w 3255128"/>
              <a:gd name="connsiteY4872" fmla="*/ 322337 h 1285292"/>
              <a:gd name="connsiteX4873" fmla="*/ 3255128 w 3255128"/>
              <a:gd name="connsiteY4873" fmla="*/ 322362 h 1285292"/>
              <a:gd name="connsiteX4874" fmla="*/ 3255128 w 3255128"/>
              <a:gd name="connsiteY4874" fmla="*/ 322593 h 1285292"/>
              <a:gd name="connsiteX4875" fmla="*/ 3255128 w 3255128"/>
              <a:gd name="connsiteY4875" fmla="*/ 322677 h 1285292"/>
              <a:gd name="connsiteX4876" fmla="*/ 3255128 w 3255128"/>
              <a:gd name="connsiteY4876" fmla="*/ 322703 h 1285292"/>
              <a:gd name="connsiteX4877" fmla="*/ 3255128 w 3255128"/>
              <a:gd name="connsiteY4877" fmla="*/ 322716 h 1285292"/>
              <a:gd name="connsiteX4878" fmla="*/ 3255128 w 3255128"/>
              <a:gd name="connsiteY4878" fmla="*/ 322726 h 1285292"/>
              <a:gd name="connsiteX4879" fmla="*/ 3255128 w 3255128"/>
              <a:gd name="connsiteY4879" fmla="*/ 322757 h 1285292"/>
              <a:gd name="connsiteX4880" fmla="*/ 3255128 w 3255128"/>
              <a:gd name="connsiteY4880" fmla="*/ 323039 h 1285292"/>
              <a:gd name="connsiteX4881" fmla="*/ 3255128 w 3255128"/>
              <a:gd name="connsiteY4881" fmla="*/ 323090 h 1285292"/>
              <a:gd name="connsiteX4882" fmla="*/ 3255128 w 3255128"/>
              <a:gd name="connsiteY4882" fmla="*/ 323161 h 1285292"/>
              <a:gd name="connsiteX4883" fmla="*/ 3255128 w 3255128"/>
              <a:gd name="connsiteY4883" fmla="*/ 323262 h 1285292"/>
              <a:gd name="connsiteX4884" fmla="*/ 3255128 w 3255128"/>
              <a:gd name="connsiteY4884" fmla="*/ 323320 h 1285292"/>
              <a:gd name="connsiteX4885" fmla="*/ 3255128 w 3255128"/>
              <a:gd name="connsiteY4885" fmla="*/ 323346 h 1285292"/>
              <a:gd name="connsiteX4886" fmla="*/ 3255128 w 3255128"/>
              <a:gd name="connsiteY4886" fmla="*/ 323456 h 1285292"/>
              <a:gd name="connsiteX4887" fmla="*/ 3255128 w 3255128"/>
              <a:gd name="connsiteY4887" fmla="*/ 323588 h 1285292"/>
              <a:gd name="connsiteX4888" fmla="*/ 3255128 w 3255128"/>
              <a:gd name="connsiteY4888" fmla="*/ 323642 h 1285292"/>
              <a:gd name="connsiteX4889" fmla="*/ 3255128 w 3255128"/>
              <a:gd name="connsiteY4889" fmla="*/ 323696 h 1285292"/>
              <a:gd name="connsiteX4890" fmla="*/ 3255128 w 3255128"/>
              <a:gd name="connsiteY4890" fmla="*/ 323807 h 1285292"/>
              <a:gd name="connsiteX4891" fmla="*/ 3255128 w 3255128"/>
              <a:gd name="connsiteY4891" fmla="*/ 323920 h 1285292"/>
              <a:gd name="connsiteX4892" fmla="*/ 3255128 w 3255128"/>
              <a:gd name="connsiteY4892" fmla="*/ 323950 h 1285292"/>
              <a:gd name="connsiteX4893" fmla="*/ 3255128 w 3255128"/>
              <a:gd name="connsiteY4893" fmla="*/ 323963 h 1285292"/>
              <a:gd name="connsiteX4894" fmla="*/ 3255128 w 3255128"/>
              <a:gd name="connsiteY4894" fmla="*/ 324075 h 1285292"/>
              <a:gd name="connsiteX4895" fmla="*/ 3255128 w 3255128"/>
              <a:gd name="connsiteY4895" fmla="*/ 324408 h 1285292"/>
              <a:gd name="connsiteX4896" fmla="*/ 3255128 w 3255128"/>
              <a:gd name="connsiteY4896" fmla="*/ 324502 h 1285292"/>
              <a:gd name="connsiteX4897" fmla="*/ 3255128 w 3255128"/>
              <a:gd name="connsiteY4897" fmla="*/ 324563 h 1285292"/>
              <a:gd name="connsiteX4898" fmla="*/ 3255128 w 3255128"/>
              <a:gd name="connsiteY4898" fmla="*/ 324621 h 1285292"/>
              <a:gd name="connsiteX4899" fmla="*/ 3255128 w 3255128"/>
              <a:gd name="connsiteY4899" fmla="*/ 324705 h 1285292"/>
              <a:gd name="connsiteX4900" fmla="*/ 3255128 w 3255128"/>
              <a:gd name="connsiteY4900" fmla="*/ 324713 h 1285292"/>
              <a:gd name="connsiteX4901" fmla="*/ 3255128 w 3255128"/>
              <a:gd name="connsiteY4901" fmla="*/ 324745 h 1285292"/>
              <a:gd name="connsiteX4902" fmla="*/ 3255128 w 3255128"/>
              <a:gd name="connsiteY4902" fmla="*/ 324806 h 1285292"/>
              <a:gd name="connsiteX4903" fmla="*/ 3255128 w 3255128"/>
              <a:gd name="connsiteY4903" fmla="*/ 324815 h 1285292"/>
              <a:gd name="connsiteX4904" fmla="*/ 3255128 w 3255128"/>
              <a:gd name="connsiteY4904" fmla="*/ 324860 h 1285292"/>
              <a:gd name="connsiteX4905" fmla="*/ 3255128 w 3255128"/>
              <a:gd name="connsiteY4905" fmla="*/ 325255 h 1285292"/>
              <a:gd name="connsiteX4906" fmla="*/ 3255128 w 3255128"/>
              <a:gd name="connsiteY4906" fmla="*/ 325322 h 1285292"/>
              <a:gd name="connsiteX4907" fmla="*/ 3255128 w 3255128"/>
              <a:gd name="connsiteY4907" fmla="*/ 325597 h 1285292"/>
              <a:gd name="connsiteX4908" fmla="*/ 3255128 w 3255128"/>
              <a:gd name="connsiteY4908" fmla="*/ 325610 h 1285292"/>
              <a:gd name="connsiteX4909" fmla="*/ 3255128 w 3255128"/>
              <a:gd name="connsiteY4909" fmla="*/ 325651 h 1285292"/>
              <a:gd name="connsiteX4910" fmla="*/ 3255128 w 3255128"/>
              <a:gd name="connsiteY4910" fmla="*/ 325668 h 1285292"/>
              <a:gd name="connsiteX4911" fmla="*/ 3255128 w 3255128"/>
              <a:gd name="connsiteY4911" fmla="*/ 325693 h 1285292"/>
              <a:gd name="connsiteX4912" fmla="*/ 3255128 w 3255128"/>
              <a:gd name="connsiteY4912" fmla="*/ 325749 h 1285292"/>
              <a:gd name="connsiteX4913" fmla="*/ 3255128 w 3255128"/>
              <a:gd name="connsiteY4913" fmla="*/ 325766 h 1285292"/>
              <a:gd name="connsiteX4914" fmla="*/ 3255128 w 3255128"/>
              <a:gd name="connsiteY4914" fmla="*/ 325870 h 1285292"/>
              <a:gd name="connsiteX4915" fmla="*/ 3255128 w 3255128"/>
              <a:gd name="connsiteY4915" fmla="*/ 325922 h 1285292"/>
              <a:gd name="connsiteX4916" fmla="*/ 3255128 w 3255128"/>
              <a:gd name="connsiteY4916" fmla="*/ 326069 h 1285292"/>
              <a:gd name="connsiteX4917" fmla="*/ 3255128 w 3255128"/>
              <a:gd name="connsiteY4917" fmla="*/ 326123 h 1285292"/>
              <a:gd name="connsiteX4918" fmla="*/ 3255128 w 3255128"/>
              <a:gd name="connsiteY4918" fmla="*/ 326165 h 1285292"/>
              <a:gd name="connsiteX4919" fmla="*/ 3255128 w 3255128"/>
              <a:gd name="connsiteY4919" fmla="*/ 326178 h 1285292"/>
              <a:gd name="connsiteX4920" fmla="*/ 3255128 w 3255128"/>
              <a:gd name="connsiteY4920" fmla="*/ 326219 h 1285292"/>
              <a:gd name="connsiteX4921" fmla="*/ 3255128 w 3255128"/>
              <a:gd name="connsiteY4921" fmla="*/ 326300 h 1285292"/>
              <a:gd name="connsiteX4922" fmla="*/ 3255128 w 3255128"/>
              <a:gd name="connsiteY4922" fmla="*/ 326370 h 1285292"/>
              <a:gd name="connsiteX4923" fmla="*/ 3255128 w 3255128"/>
              <a:gd name="connsiteY4923" fmla="*/ 326519 h 1285292"/>
              <a:gd name="connsiteX4924" fmla="*/ 3255128 w 3255128"/>
              <a:gd name="connsiteY4924" fmla="*/ 326614 h 1285292"/>
              <a:gd name="connsiteX4925" fmla="*/ 3255128 w 3255128"/>
              <a:gd name="connsiteY4925" fmla="*/ 326659 h 1285292"/>
              <a:gd name="connsiteX4926" fmla="*/ 3255128 w 3255128"/>
              <a:gd name="connsiteY4926" fmla="*/ 326787 h 1285292"/>
              <a:gd name="connsiteX4927" fmla="*/ 3255128 w 3255128"/>
              <a:gd name="connsiteY4927" fmla="*/ 326868 h 1285292"/>
              <a:gd name="connsiteX4928" fmla="*/ 3255128 w 3255128"/>
              <a:gd name="connsiteY4928" fmla="*/ 326969 h 1285292"/>
              <a:gd name="connsiteX4929" fmla="*/ 3255128 w 3255128"/>
              <a:gd name="connsiteY4929" fmla="*/ 327052 h 1285292"/>
              <a:gd name="connsiteX4930" fmla="*/ 3255128 w 3255128"/>
              <a:gd name="connsiteY4930" fmla="*/ 327256 h 1285292"/>
              <a:gd name="connsiteX4931" fmla="*/ 3255128 w 3255128"/>
              <a:gd name="connsiteY4931" fmla="*/ 327428 h 1285292"/>
              <a:gd name="connsiteX4932" fmla="*/ 3255128 w 3255128"/>
              <a:gd name="connsiteY4932" fmla="*/ 327441 h 1285292"/>
              <a:gd name="connsiteX4933" fmla="*/ 3255128 w 3255128"/>
              <a:gd name="connsiteY4933" fmla="*/ 327482 h 1285292"/>
              <a:gd name="connsiteX4934" fmla="*/ 3255128 w 3255128"/>
              <a:gd name="connsiteY4934" fmla="*/ 327627 h 1285292"/>
              <a:gd name="connsiteX4935" fmla="*/ 3255128 w 3255128"/>
              <a:gd name="connsiteY4935" fmla="*/ 327659 h 1285292"/>
              <a:gd name="connsiteX4936" fmla="*/ 3255128 w 3255128"/>
              <a:gd name="connsiteY4936" fmla="*/ 327729 h 1285292"/>
              <a:gd name="connsiteX4937" fmla="*/ 3255128 w 3255128"/>
              <a:gd name="connsiteY4937" fmla="*/ 327878 h 1285292"/>
              <a:gd name="connsiteX4938" fmla="*/ 3255128 w 3255128"/>
              <a:gd name="connsiteY4938" fmla="*/ 328018 h 1285292"/>
              <a:gd name="connsiteX4939" fmla="*/ 3255128 w 3255128"/>
              <a:gd name="connsiteY4939" fmla="*/ 328137 h 1285292"/>
              <a:gd name="connsiteX4940" fmla="*/ 3255128 w 3255128"/>
              <a:gd name="connsiteY4940" fmla="*/ 328418 h 1285292"/>
              <a:gd name="connsiteX4941" fmla="*/ 3255128 w 3255128"/>
              <a:gd name="connsiteY4941" fmla="*/ 328469 h 1285292"/>
              <a:gd name="connsiteX4942" fmla="*/ 3255128 w 3255128"/>
              <a:gd name="connsiteY4942" fmla="*/ 328524 h 1285292"/>
              <a:gd name="connsiteX4943" fmla="*/ 3255128 w 3255128"/>
              <a:gd name="connsiteY4943" fmla="*/ 328538 h 1285292"/>
              <a:gd name="connsiteX4944" fmla="*/ 3255128 w 3255128"/>
              <a:gd name="connsiteY4944" fmla="*/ 328592 h 1285292"/>
              <a:gd name="connsiteX4945" fmla="*/ 3255128 w 3255128"/>
              <a:gd name="connsiteY4945" fmla="*/ 328637 h 1285292"/>
              <a:gd name="connsiteX4946" fmla="*/ 3255128 w 3255128"/>
              <a:gd name="connsiteY4946" fmla="*/ 328667 h 1285292"/>
              <a:gd name="connsiteX4947" fmla="*/ 3255128 w 3255128"/>
              <a:gd name="connsiteY4947" fmla="*/ 328783 h 1285292"/>
              <a:gd name="connsiteX4948" fmla="*/ 3255128 w 3255128"/>
              <a:gd name="connsiteY4948" fmla="*/ 328862 h 1285292"/>
              <a:gd name="connsiteX4949" fmla="*/ 3255128 w 3255128"/>
              <a:gd name="connsiteY4949" fmla="*/ 328986 h 1285292"/>
              <a:gd name="connsiteX4950" fmla="*/ 3255128 w 3255128"/>
              <a:gd name="connsiteY4950" fmla="*/ 329024 h 1285292"/>
              <a:gd name="connsiteX4951" fmla="*/ 3255128 w 3255128"/>
              <a:gd name="connsiteY4951" fmla="*/ 329029 h 1285292"/>
              <a:gd name="connsiteX4952" fmla="*/ 3255128 w 3255128"/>
              <a:gd name="connsiteY4952" fmla="*/ 329051 h 1285292"/>
              <a:gd name="connsiteX4953" fmla="*/ 3255128 w 3255128"/>
              <a:gd name="connsiteY4953" fmla="*/ 329329 h 1285292"/>
              <a:gd name="connsiteX4954" fmla="*/ 3255128 w 3255128"/>
              <a:gd name="connsiteY4954" fmla="*/ 329342 h 1285292"/>
              <a:gd name="connsiteX4955" fmla="*/ 3255128 w 3255128"/>
              <a:gd name="connsiteY4955" fmla="*/ 329400 h 1285292"/>
              <a:gd name="connsiteX4956" fmla="*/ 3255128 w 3255128"/>
              <a:gd name="connsiteY4956" fmla="*/ 329426 h 1285292"/>
              <a:gd name="connsiteX4957" fmla="*/ 3255128 w 3255128"/>
              <a:gd name="connsiteY4957" fmla="*/ 329548 h 1285292"/>
              <a:gd name="connsiteX4958" fmla="*/ 3255128 w 3255128"/>
              <a:gd name="connsiteY4958" fmla="*/ 329597 h 1285292"/>
              <a:gd name="connsiteX4959" fmla="*/ 3255128 w 3255128"/>
              <a:gd name="connsiteY4959" fmla="*/ 329681 h 1285292"/>
              <a:gd name="connsiteX4960" fmla="*/ 3255128 w 3255128"/>
              <a:gd name="connsiteY4960" fmla="*/ 329741 h 1285292"/>
              <a:gd name="connsiteX4961" fmla="*/ 3255128 w 3255128"/>
              <a:gd name="connsiteY4961" fmla="*/ 329791 h 1285292"/>
              <a:gd name="connsiteX4962" fmla="*/ 3255128 w 3255128"/>
              <a:gd name="connsiteY4962" fmla="*/ 329839 h 1285292"/>
              <a:gd name="connsiteX4963" fmla="*/ 3255128 w 3255128"/>
              <a:gd name="connsiteY4963" fmla="*/ 329897 h 1285292"/>
              <a:gd name="connsiteX4964" fmla="*/ 3255128 w 3255128"/>
              <a:gd name="connsiteY4964" fmla="*/ 329910 h 1285292"/>
              <a:gd name="connsiteX4965" fmla="*/ 3255128 w 3255128"/>
              <a:gd name="connsiteY4965" fmla="*/ 329951 h 1285292"/>
              <a:gd name="connsiteX4966" fmla="*/ 3255128 w 3255128"/>
              <a:gd name="connsiteY4966" fmla="*/ 330142 h 1285292"/>
              <a:gd name="connsiteX4967" fmla="*/ 3255128 w 3255128"/>
              <a:gd name="connsiteY4967" fmla="*/ 330298 h 1285292"/>
              <a:gd name="connsiteX4968" fmla="*/ 3255128 w 3255128"/>
              <a:gd name="connsiteY4968" fmla="*/ 330337 h 1285292"/>
              <a:gd name="connsiteX4969" fmla="*/ 3255128 w 3255128"/>
              <a:gd name="connsiteY4969" fmla="*/ 330391 h 1285292"/>
              <a:gd name="connsiteX4970" fmla="*/ 3255128 w 3255128"/>
              <a:gd name="connsiteY4970" fmla="*/ 330630 h 1285292"/>
              <a:gd name="connsiteX4971" fmla="*/ 3255128 w 3255128"/>
              <a:gd name="connsiteY4971" fmla="*/ 330701 h 1285292"/>
              <a:gd name="connsiteX4972" fmla="*/ 3255128 w 3255128"/>
              <a:gd name="connsiteY4972" fmla="*/ 330785 h 1285292"/>
              <a:gd name="connsiteX4973" fmla="*/ 3255128 w 3255128"/>
              <a:gd name="connsiteY4973" fmla="*/ 330898 h 1285292"/>
              <a:gd name="connsiteX4974" fmla="*/ 3255128 w 3255128"/>
              <a:gd name="connsiteY4974" fmla="*/ 330988 h 1285292"/>
              <a:gd name="connsiteX4975" fmla="*/ 3255128 w 3255128"/>
              <a:gd name="connsiteY4975" fmla="*/ 331128 h 1285292"/>
              <a:gd name="connsiteX4976" fmla="*/ 3255128 w 3255128"/>
              <a:gd name="connsiteY4976" fmla="*/ 331198 h 1285292"/>
              <a:gd name="connsiteX4977" fmla="*/ 3255128 w 3255128"/>
              <a:gd name="connsiteY4977" fmla="*/ 331462 h 1285292"/>
              <a:gd name="connsiteX4978" fmla="*/ 3255128 w 3255128"/>
              <a:gd name="connsiteY4978" fmla="*/ 331590 h 1285292"/>
              <a:gd name="connsiteX4979" fmla="*/ 3255128 w 3255128"/>
              <a:gd name="connsiteY4979" fmla="*/ 331696 h 1285292"/>
              <a:gd name="connsiteX4980" fmla="*/ 3255128 w 3255128"/>
              <a:gd name="connsiteY4980" fmla="*/ 331750 h 1285292"/>
              <a:gd name="connsiteX4981" fmla="*/ 3255128 w 3255128"/>
              <a:gd name="connsiteY4981" fmla="*/ 331844 h 1285292"/>
              <a:gd name="connsiteX4982" fmla="*/ 3255128 w 3255128"/>
              <a:gd name="connsiteY4982" fmla="*/ 331869 h 1285292"/>
              <a:gd name="connsiteX4983" fmla="*/ 3255128 w 3255128"/>
              <a:gd name="connsiteY4983" fmla="*/ 331923 h 1285292"/>
              <a:gd name="connsiteX4984" fmla="*/ 3255128 w 3255128"/>
              <a:gd name="connsiteY4984" fmla="*/ 332028 h 1285292"/>
              <a:gd name="connsiteX4985" fmla="*/ 3255128 w 3255128"/>
              <a:gd name="connsiteY4985" fmla="*/ 332404 h 1285292"/>
              <a:gd name="connsiteX4986" fmla="*/ 3255128 w 3255128"/>
              <a:gd name="connsiteY4986" fmla="*/ 332417 h 1285292"/>
              <a:gd name="connsiteX4987" fmla="*/ 3255128 w 3255128"/>
              <a:gd name="connsiteY4987" fmla="*/ 332458 h 1285292"/>
              <a:gd name="connsiteX4988" fmla="*/ 3255128 w 3255128"/>
              <a:gd name="connsiteY4988" fmla="*/ 332515 h 1285292"/>
              <a:gd name="connsiteX4989" fmla="*/ 3255128 w 3255128"/>
              <a:gd name="connsiteY4989" fmla="*/ 332635 h 1285292"/>
              <a:gd name="connsiteX4990" fmla="*/ 3255128 w 3255128"/>
              <a:gd name="connsiteY4990" fmla="*/ 332705 h 1285292"/>
              <a:gd name="connsiteX4991" fmla="*/ 3255128 w 3255128"/>
              <a:gd name="connsiteY4991" fmla="*/ 332783 h 1285292"/>
              <a:gd name="connsiteX4992" fmla="*/ 3255128 w 3255128"/>
              <a:gd name="connsiteY4992" fmla="*/ 332821 h 1285292"/>
              <a:gd name="connsiteX4993" fmla="*/ 3255128 w 3255128"/>
              <a:gd name="connsiteY4993" fmla="*/ 332854 h 1285292"/>
              <a:gd name="connsiteX4994" fmla="*/ 3255128 w 3255128"/>
              <a:gd name="connsiteY4994" fmla="*/ 333107 h 1285292"/>
              <a:gd name="connsiteX4995" fmla="*/ 3255128 w 3255128"/>
              <a:gd name="connsiteY4995" fmla="*/ 333203 h 1285292"/>
              <a:gd name="connsiteX4996" fmla="*/ 3255128 w 3255128"/>
              <a:gd name="connsiteY4996" fmla="*/ 333536 h 1285292"/>
              <a:gd name="connsiteX4997" fmla="*/ 3255128 w 3255128"/>
              <a:gd name="connsiteY4997" fmla="*/ 333643 h 1285292"/>
              <a:gd name="connsiteX4998" fmla="*/ 3255128 w 3255128"/>
              <a:gd name="connsiteY4998" fmla="*/ 333716 h 1285292"/>
              <a:gd name="connsiteX4999" fmla="*/ 3255128 w 3255128"/>
              <a:gd name="connsiteY4999" fmla="*/ 333722 h 1285292"/>
              <a:gd name="connsiteX5000" fmla="*/ 3255128 w 3255128"/>
              <a:gd name="connsiteY5000" fmla="*/ 333776 h 1285292"/>
              <a:gd name="connsiteX5001" fmla="*/ 3255128 w 3255128"/>
              <a:gd name="connsiteY5001" fmla="*/ 333874 h 1285292"/>
              <a:gd name="connsiteX5002" fmla="*/ 3255128 w 3255128"/>
              <a:gd name="connsiteY5002" fmla="*/ 333962 h 1285292"/>
              <a:gd name="connsiteX5003" fmla="*/ 3255128 w 3255128"/>
              <a:gd name="connsiteY5003" fmla="*/ 334005 h 1285292"/>
              <a:gd name="connsiteX5004" fmla="*/ 3255128 w 3255128"/>
              <a:gd name="connsiteY5004" fmla="*/ 334030 h 1285292"/>
              <a:gd name="connsiteX5005" fmla="*/ 3255128 w 3255128"/>
              <a:gd name="connsiteY5005" fmla="*/ 334084 h 1285292"/>
              <a:gd name="connsiteX5006" fmla="*/ 3255128 w 3255128"/>
              <a:gd name="connsiteY5006" fmla="*/ 334408 h 1285292"/>
              <a:gd name="connsiteX5007" fmla="*/ 3255128 w 3255128"/>
              <a:gd name="connsiteY5007" fmla="*/ 334466 h 1285292"/>
              <a:gd name="connsiteX5008" fmla="*/ 3255128 w 3255128"/>
              <a:gd name="connsiteY5008" fmla="*/ 334582 h 1285292"/>
              <a:gd name="connsiteX5009" fmla="*/ 3255128 w 3255128"/>
              <a:gd name="connsiteY5009" fmla="*/ 334627 h 1285292"/>
              <a:gd name="connsiteX5010" fmla="*/ 3255128 w 3255128"/>
              <a:gd name="connsiteY5010" fmla="*/ 334770 h 1285292"/>
              <a:gd name="connsiteX5011" fmla="*/ 3255128 w 3255128"/>
              <a:gd name="connsiteY5011" fmla="*/ 334873 h 1285292"/>
              <a:gd name="connsiteX5012" fmla="*/ 3255128 w 3255128"/>
              <a:gd name="connsiteY5012" fmla="*/ 334886 h 1285292"/>
              <a:gd name="connsiteX5013" fmla="*/ 3255128 w 3255128"/>
              <a:gd name="connsiteY5013" fmla="*/ 334895 h 1285292"/>
              <a:gd name="connsiteX5014" fmla="*/ 3255128 w 3255128"/>
              <a:gd name="connsiteY5014" fmla="*/ 334927 h 1285292"/>
              <a:gd name="connsiteX5015" fmla="*/ 3255128 w 3255128"/>
              <a:gd name="connsiteY5015" fmla="*/ 335002 h 1285292"/>
              <a:gd name="connsiteX5016" fmla="*/ 3255128 w 3255128"/>
              <a:gd name="connsiteY5016" fmla="*/ 335218 h 1285292"/>
              <a:gd name="connsiteX5017" fmla="*/ 3255128 w 3255128"/>
              <a:gd name="connsiteY5017" fmla="*/ 335225 h 1285292"/>
              <a:gd name="connsiteX5018" fmla="*/ 3255128 w 3255128"/>
              <a:gd name="connsiteY5018" fmla="*/ 335273 h 1285292"/>
              <a:gd name="connsiteX5019" fmla="*/ 3255128 w 3255128"/>
              <a:gd name="connsiteY5019" fmla="*/ 335276 h 1285292"/>
              <a:gd name="connsiteX5020" fmla="*/ 3255128 w 3255128"/>
              <a:gd name="connsiteY5020" fmla="*/ 335364 h 1285292"/>
              <a:gd name="connsiteX5021" fmla="*/ 3255128 w 3255128"/>
              <a:gd name="connsiteY5021" fmla="*/ 335576 h 1285292"/>
              <a:gd name="connsiteX5022" fmla="*/ 3255128 w 3255128"/>
              <a:gd name="connsiteY5022" fmla="*/ 335630 h 1285292"/>
              <a:gd name="connsiteX5023" fmla="*/ 3255128 w 3255128"/>
              <a:gd name="connsiteY5023" fmla="*/ 335677 h 1285292"/>
              <a:gd name="connsiteX5024" fmla="*/ 3255128 w 3255128"/>
              <a:gd name="connsiteY5024" fmla="*/ 335760 h 1285292"/>
              <a:gd name="connsiteX5025" fmla="*/ 3255128 w 3255128"/>
              <a:gd name="connsiteY5025" fmla="*/ 335761 h 1285292"/>
              <a:gd name="connsiteX5026" fmla="*/ 3255128 w 3255128"/>
              <a:gd name="connsiteY5026" fmla="*/ 335773 h 1285292"/>
              <a:gd name="connsiteX5027" fmla="*/ 3255128 w 3255128"/>
              <a:gd name="connsiteY5027" fmla="*/ 335814 h 1285292"/>
              <a:gd name="connsiteX5028" fmla="*/ 3255128 w 3255128"/>
              <a:gd name="connsiteY5028" fmla="*/ 335846 h 1285292"/>
              <a:gd name="connsiteX5029" fmla="*/ 3255128 w 3255128"/>
              <a:gd name="connsiteY5029" fmla="*/ 335877 h 1285292"/>
              <a:gd name="connsiteX5030" fmla="*/ 3255128 w 3255128"/>
              <a:gd name="connsiteY5030" fmla="*/ 336136 h 1285292"/>
              <a:gd name="connsiteX5031" fmla="*/ 3255128 w 3255128"/>
              <a:gd name="connsiteY5031" fmla="*/ 336149 h 1285292"/>
              <a:gd name="connsiteX5032" fmla="*/ 3255128 w 3255128"/>
              <a:gd name="connsiteY5032" fmla="*/ 336174 h 1285292"/>
              <a:gd name="connsiteX5033" fmla="*/ 3255128 w 3255128"/>
              <a:gd name="connsiteY5033" fmla="*/ 336245 h 1285292"/>
              <a:gd name="connsiteX5034" fmla="*/ 3255128 w 3255128"/>
              <a:gd name="connsiteY5034" fmla="*/ 336367 h 1285292"/>
              <a:gd name="connsiteX5035" fmla="*/ 3255128 w 3255128"/>
              <a:gd name="connsiteY5035" fmla="*/ 336392 h 1285292"/>
              <a:gd name="connsiteX5036" fmla="*/ 3255128 w 3255128"/>
              <a:gd name="connsiteY5036" fmla="*/ 336490 h 1285292"/>
              <a:gd name="connsiteX5037" fmla="*/ 3255128 w 3255128"/>
              <a:gd name="connsiteY5037" fmla="*/ 336569 h 1285292"/>
              <a:gd name="connsiteX5038" fmla="*/ 3255128 w 3255128"/>
              <a:gd name="connsiteY5038" fmla="*/ 336577 h 1285292"/>
              <a:gd name="connsiteX5039" fmla="*/ 3255128 w 3255128"/>
              <a:gd name="connsiteY5039" fmla="*/ 336586 h 1285292"/>
              <a:gd name="connsiteX5040" fmla="*/ 3255128 w 3255128"/>
              <a:gd name="connsiteY5040" fmla="*/ 336632 h 1285292"/>
              <a:gd name="connsiteX5041" fmla="*/ 3255128 w 3255128"/>
              <a:gd name="connsiteY5041" fmla="*/ 336672 h 1285292"/>
              <a:gd name="connsiteX5042" fmla="*/ 3255128 w 3255128"/>
              <a:gd name="connsiteY5042" fmla="*/ 336726 h 1285292"/>
              <a:gd name="connsiteX5043" fmla="*/ 3255128 w 3255128"/>
              <a:gd name="connsiteY5043" fmla="*/ 336823 h 1285292"/>
              <a:gd name="connsiteX5044" fmla="*/ 3255128 w 3255128"/>
              <a:gd name="connsiteY5044" fmla="*/ 336935 h 1285292"/>
              <a:gd name="connsiteX5045" fmla="*/ 3255128 w 3255128"/>
              <a:gd name="connsiteY5045" fmla="*/ 336989 h 1285292"/>
              <a:gd name="connsiteX5046" fmla="*/ 3255128 w 3255128"/>
              <a:gd name="connsiteY5046" fmla="*/ 337132 h 1285292"/>
              <a:gd name="connsiteX5047" fmla="*/ 3255128 w 3255128"/>
              <a:gd name="connsiteY5047" fmla="*/ 337375 h 1285292"/>
              <a:gd name="connsiteX5048" fmla="*/ 3255128 w 3255128"/>
              <a:gd name="connsiteY5048" fmla="*/ 337437 h 1285292"/>
              <a:gd name="connsiteX5049" fmla="*/ 3255128 w 3255128"/>
              <a:gd name="connsiteY5049" fmla="*/ 337508 h 1285292"/>
              <a:gd name="connsiteX5050" fmla="*/ 3255128 w 3255128"/>
              <a:gd name="connsiteY5050" fmla="*/ 337614 h 1285292"/>
              <a:gd name="connsiteX5051" fmla="*/ 3255128 w 3255128"/>
              <a:gd name="connsiteY5051" fmla="*/ 337694 h 1285292"/>
              <a:gd name="connsiteX5052" fmla="*/ 3255128 w 3255128"/>
              <a:gd name="connsiteY5052" fmla="*/ 337737 h 1285292"/>
              <a:gd name="connsiteX5053" fmla="*/ 3255128 w 3255128"/>
              <a:gd name="connsiteY5053" fmla="*/ 337748 h 1285292"/>
              <a:gd name="connsiteX5054" fmla="*/ 3255128 w 3255128"/>
              <a:gd name="connsiteY5054" fmla="*/ 337797 h 1285292"/>
              <a:gd name="connsiteX5055" fmla="*/ 3255128 w 3255128"/>
              <a:gd name="connsiteY5055" fmla="*/ 337849 h 1285292"/>
              <a:gd name="connsiteX5056" fmla="*/ 3255128 w 3255128"/>
              <a:gd name="connsiteY5056" fmla="*/ 337935 h 1285292"/>
              <a:gd name="connsiteX5057" fmla="*/ 3255128 w 3255128"/>
              <a:gd name="connsiteY5057" fmla="*/ 338182 h 1285292"/>
              <a:gd name="connsiteX5058" fmla="*/ 3255128 w 3255128"/>
              <a:gd name="connsiteY5058" fmla="*/ 338446 h 1285292"/>
              <a:gd name="connsiteX5059" fmla="*/ 3255128 w 3255128"/>
              <a:gd name="connsiteY5059" fmla="*/ 338618 h 1285292"/>
              <a:gd name="connsiteX5060" fmla="*/ 3255128 w 3255128"/>
              <a:gd name="connsiteY5060" fmla="*/ 338659 h 1285292"/>
              <a:gd name="connsiteX5061" fmla="*/ 3255128 w 3255128"/>
              <a:gd name="connsiteY5061" fmla="*/ 338672 h 1285292"/>
              <a:gd name="connsiteX5062" fmla="*/ 3255128 w 3255128"/>
              <a:gd name="connsiteY5062" fmla="*/ 338734 h 1285292"/>
              <a:gd name="connsiteX5063" fmla="*/ 3255128 w 3255128"/>
              <a:gd name="connsiteY5063" fmla="*/ 338850 h 1285292"/>
              <a:gd name="connsiteX5064" fmla="*/ 3255128 w 3255128"/>
              <a:gd name="connsiteY5064" fmla="*/ 338941 h 1285292"/>
              <a:gd name="connsiteX5065" fmla="*/ 3255128 w 3255128"/>
              <a:gd name="connsiteY5065" fmla="*/ 339096 h 1285292"/>
              <a:gd name="connsiteX5066" fmla="*/ 3255128 w 3255128"/>
              <a:gd name="connsiteY5066" fmla="*/ 339344 h 1285292"/>
              <a:gd name="connsiteX5067" fmla="*/ 3255128 w 3255128"/>
              <a:gd name="connsiteY5067" fmla="*/ 339384 h 1285292"/>
              <a:gd name="connsiteX5068" fmla="*/ 3255128 w 3255128"/>
              <a:gd name="connsiteY5068" fmla="*/ 339442 h 1285292"/>
              <a:gd name="connsiteX5069" fmla="*/ 3255128 w 3255128"/>
              <a:gd name="connsiteY5069" fmla="*/ 339493 h 1285292"/>
              <a:gd name="connsiteX5070" fmla="*/ 3255128 w 3255128"/>
              <a:gd name="connsiteY5070" fmla="*/ 339500 h 1285292"/>
              <a:gd name="connsiteX5071" fmla="*/ 3255128 w 3255128"/>
              <a:gd name="connsiteY5071" fmla="*/ 339603 h 1285292"/>
              <a:gd name="connsiteX5072" fmla="*/ 3255128 w 3255128"/>
              <a:gd name="connsiteY5072" fmla="*/ 339805 h 1285292"/>
              <a:gd name="connsiteX5073" fmla="*/ 3255128 w 3255128"/>
              <a:gd name="connsiteY5073" fmla="*/ 339871 h 1285292"/>
              <a:gd name="connsiteX5074" fmla="*/ 3255128 w 3255128"/>
              <a:gd name="connsiteY5074" fmla="*/ 339906 h 1285292"/>
              <a:gd name="connsiteX5075" fmla="*/ 3255128 w 3255128"/>
              <a:gd name="connsiteY5075" fmla="*/ 339952 h 1285292"/>
              <a:gd name="connsiteX5076" fmla="*/ 3255128 w 3255128"/>
              <a:gd name="connsiteY5076" fmla="*/ 339977 h 1285292"/>
              <a:gd name="connsiteX5077" fmla="*/ 3255128 w 3255128"/>
              <a:gd name="connsiteY5077" fmla="*/ 340031 h 1285292"/>
              <a:gd name="connsiteX5078" fmla="*/ 3255128 w 3255128"/>
              <a:gd name="connsiteY5078" fmla="*/ 340404 h 1285292"/>
              <a:gd name="connsiteX5079" fmla="*/ 3255128 w 3255128"/>
              <a:gd name="connsiteY5079" fmla="*/ 340465 h 1285292"/>
              <a:gd name="connsiteX5080" fmla="*/ 3255128 w 3255128"/>
              <a:gd name="connsiteY5080" fmla="*/ 340471 h 1285292"/>
              <a:gd name="connsiteX5081" fmla="*/ 3255128 w 3255128"/>
              <a:gd name="connsiteY5081" fmla="*/ 340561 h 1285292"/>
              <a:gd name="connsiteX5082" fmla="*/ 3255128 w 3255128"/>
              <a:gd name="connsiteY5082" fmla="*/ 340564 h 1285292"/>
              <a:gd name="connsiteX5083" fmla="*/ 3255128 w 3255128"/>
              <a:gd name="connsiteY5083" fmla="*/ 340743 h 1285292"/>
              <a:gd name="connsiteX5084" fmla="*/ 3255128 w 3255128"/>
              <a:gd name="connsiteY5084" fmla="*/ 340962 h 1285292"/>
              <a:gd name="connsiteX5085" fmla="*/ 3255128 w 3255128"/>
              <a:gd name="connsiteY5085" fmla="*/ 341068 h 1285292"/>
              <a:gd name="connsiteX5086" fmla="*/ 3255128 w 3255128"/>
              <a:gd name="connsiteY5086" fmla="*/ 341157 h 1285292"/>
              <a:gd name="connsiteX5087" fmla="*/ 3255128 w 3255128"/>
              <a:gd name="connsiteY5087" fmla="*/ 341215 h 1285292"/>
              <a:gd name="connsiteX5088" fmla="*/ 3255128 w 3255128"/>
              <a:gd name="connsiteY5088" fmla="*/ 341335 h 1285292"/>
              <a:gd name="connsiteX5089" fmla="*/ 3255128 w 3255128"/>
              <a:gd name="connsiteY5089" fmla="*/ 341529 h 1285292"/>
              <a:gd name="connsiteX5090" fmla="*/ 3255128 w 3255128"/>
              <a:gd name="connsiteY5090" fmla="*/ 341553 h 1285292"/>
              <a:gd name="connsiteX5091" fmla="*/ 3255128 w 3255128"/>
              <a:gd name="connsiteY5091" fmla="*/ 341608 h 1285292"/>
              <a:gd name="connsiteX5092" fmla="*/ 3255128 w 3255128"/>
              <a:gd name="connsiteY5092" fmla="*/ 341751 h 1285292"/>
              <a:gd name="connsiteX5093" fmla="*/ 3255128 w 3255128"/>
              <a:gd name="connsiteY5093" fmla="*/ 341824 h 1285292"/>
              <a:gd name="connsiteX5094" fmla="*/ 3255128 w 3255128"/>
              <a:gd name="connsiteY5094" fmla="*/ 341830 h 1285292"/>
              <a:gd name="connsiteX5095" fmla="*/ 3255128 w 3255128"/>
              <a:gd name="connsiteY5095" fmla="*/ 341911 h 1285292"/>
              <a:gd name="connsiteX5096" fmla="*/ 3255128 w 3255128"/>
              <a:gd name="connsiteY5096" fmla="*/ 341965 h 1285292"/>
              <a:gd name="connsiteX5097" fmla="*/ 3255128 w 3255128"/>
              <a:gd name="connsiteY5097" fmla="*/ 342025 h 1285292"/>
              <a:gd name="connsiteX5098" fmla="*/ 3255128 w 3255128"/>
              <a:gd name="connsiteY5098" fmla="*/ 342108 h 1285292"/>
              <a:gd name="connsiteX5099" fmla="*/ 3255128 w 3255128"/>
              <a:gd name="connsiteY5099" fmla="*/ 342202 h 1285292"/>
              <a:gd name="connsiteX5100" fmla="*/ 3255128 w 3255128"/>
              <a:gd name="connsiteY5100" fmla="*/ 342484 h 1285292"/>
              <a:gd name="connsiteX5101" fmla="*/ 3255128 w 3255128"/>
              <a:gd name="connsiteY5101" fmla="*/ 342516 h 1285292"/>
              <a:gd name="connsiteX5102" fmla="*/ 3255128 w 3255128"/>
              <a:gd name="connsiteY5102" fmla="*/ 342582 h 1285292"/>
              <a:gd name="connsiteX5103" fmla="*/ 3255128 w 3255128"/>
              <a:gd name="connsiteY5103" fmla="*/ 342595 h 1285292"/>
              <a:gd name="connsiteX5104" fmla="*/ 3255128 w 3255128"/>
              <a:gd name="connsiteY5104" fmla="*/ 342636 h 1285292"/>
              <a:gd name="connsiteX5105" fmla="*/ 3255128 w 3255128"/>
              <a:gd name="connsiteY5105" fmla="*/ 342798 h 1285292"/>
              <a:gd name="connsiteX5106" fmla="*/ 3255128 w 3255128"/>
              <a:gd name="connsiteY5106" fmla="*/ 342825 h 1285292"/>
              <a:gd name="connsiteX5107" fmla="*/ 3255128 w 3255128"/>
              <a:gd name="connsiteY5107" fmla="*/ 343116 h 1285292"/>
              <a:gd name="connsiteX5108" fmla="*/ 3255128 w 3255128"/>
              <a:gd name="connsiteY5108" fmla="*/ 343141 h 1285292"/>
              <a:gd name="connsiteX5109" fmla="*/ 3255128 w 3255128"/>
              <a:gd name="connsiteY5109" fmla="*/ 343158 h 1285292"/>
              <a:gd name="connsiteX5110" fmla="*/ 3255128 w 3255128"/>
              <a:gd name="connsiteY5110" fmla="*/ 343174 h 1285292"/>
              <a:gd name="connsiteX5111" fmla="*/ 3255128 w 3255128"/>
              <a:gd name="connsiteY5111" fmla="*/ 343335 h 1285292"/>
              <a:gd name="connsiteX5112" fmla="*/ 3255128 w 3255128"/>
              <a:gd name="connsiteY5112" fmla="*/ 343384 h 1285292"/>
              <a:gd name="connsiteX5113" fmla="*/ 3255128 w 3255128"/>
              <a:gd name="connsiteY5113" fmla="*/ 343561 h 1285292"/>
              <a:gd name="connsiteX5114" fmla="*/ 3255128 w 3255128"/>
              <a:gd name="connsiteY5114" fmla="*/ 343684 h 1285292"/>
              <a:gd name="connsiteX5115" fmla="*/ 3255128 w 3255128"/>
              <a:gd name="connsiteY5115" fmla="*/ 343710 h 1285292"/>
              <a:gd name="connsiteX5116" fmla="*/ 3255128 w 3255128"/>
              <a:gd name="connsiteY5116" fmla="*/ 343738 h 1285292"/>
              <a:gd name="connsiteX5117" fmla="*/ 3255128 w 3255128"/>
              <a:gd name="connsiteY5117" fmla="*/ 343954 h 1285292"/>
              <a:gd name="connsiteX5118" fmla="*/ 3255128 w 3255128"/>
              <a:gd name="connsiteY5118" fmla="*/ 344072 h 1285292"/>
              <a:gd name="connsiteX5119" fmla="*/ 3255128 w 3255128"/>
              <a:gd name="connsiteY5119" fmla="*/ 344320 h 1285292"/>
              <a:gd name="connsiteX5120" fmla="*/ 3255128 w 3255128"/>
              <a:gd name="connsiteY5120" fmla="*/ 344363 h 1285292"/>
              <a:gd name="connsiteX5121" fmla="*/ 3255128 w 3255128"/>
              <a:gd name="connsiteY5121" fmla="*/ 344421 h 1285292"/>
              <a:gd name="connsiteX5122" fmla="*/ 3255128 w 3255128"/>
              <a:gd name="connsiteY5122" fmla="*/ 344443 h 1285292"/>
              <a:gd name="connsiteX5123" fmla="*/ 3255128 w 3255128"/>
              <a:gd name="connsiteY5123" fmla="*/ 344475 h 1285292"/>
              <a:gd name="connsiteX5124" fmla="*/ 3255128 w 3255128"/>
              <a:gd name="connsiteY5124" fmla="*/ 344500 h 1285292"/>
              <a:gd name="connsiteX5125" fmla="*/ 3255128 w 3255128"/>
              <a:gd name="connsiteY5125" fmla="*/ 344694 h 1285292"/>
              <a:gd name="connsiteX5126" fmla="*/ 3255128 w 3255128"/>
              <a:gd name="connsiteY5126" fmla="*/ 344732 h 1285292"/>
              <a:gd name="connsiteX5127" fmla="*/ 3255128 w 3255128"/>
              <a:gd name="connsiteY5127" fmla="*/ 344781 h 1285292"/>
              <a:gd name="connsiteX5128" fmla="*/ 3255128 w 3255128"/>
              <a:gd name="connsiteY5128" fmla="*/ 344931 h 1285292"/>
              <a:gd name="connsiteX5129" fmla="*/ 3255128 w 3255128"/>
              <a:gd name="connsiteY5129" fmla="*/ 344953 h 1285292"/>
              <a:gd name="connsiteX5130" fmla="*/ 3255128 w 3255128"/>
              <a:gd name="connsiteY5130" fmla="*/ 345007 h 1285292"/>
              <a:gd name="connsiteX5131" fmla="*/ 3255128 w 3255128"/>
              <a:gd name="connsiteY5131" fmla="*/ 345340 h 1285292"/>
              <a:gd name="connsiteX5132" fmla="*/ 3255128 w 3255128"/>
              <a:gd name="connsiteY5132" fmla="*/ 345483 h 1285292"/>
              <a:gd name="connsiteX5133" fmla="*/ 3255128 w 3255128"/>
              <a:gd name="connsiteY5133" fmla="*/ 345643 h 1285292"/>
              <a:gd name="connsiteX5134" fmla="*/ 3255128 w 3255128"/>
              <a:gd name="connsiteY5134" fmla="*/ 345656 h 1285292"/>
              <a:gd name="connsiteX5135" fmla="*/ 3255128 w 3255128"/>
              <a:gd name="connsiteY5135" fmla="*/ 345697 h 1285292"/>
              <a:gd name="connsiteX5136" fmla="*/ 3255128 w 3255128"/>
              <a:gd name="connsiteY5136" fmla="*/ 345722 h 1285292"/>
              <a:gd name="connsiteX5137" fmla="*/ 3255128 w 3255128"/>
              <a:gd name="connsiteY5137" fmla="*/ 345840 h 1285292"/>
              <a:gd name="connsiteX5138" fmla="*/ 3255128 w 3255128"/>
              <a:gd name="connsiteY5138" fmla="*/ 346093 h 1285292"/>
              <a:gd name="connsiteX5139" fmla="*/ 3255128 w 3255128"/>
              <a:gd name="connsiteY5139" fmla="*/ 346191 h 1285292"/>
              <a:gd name="connsiteX5140" fmla="*/ 3255128 w 3255128"/>
              <a:gd name="connsiteY5140" fmla="*/ 346249 h 1285292"/>
              <a:gd name="connsiteX5141" fmla="*/ 3255128 w 3255128"/>
              <a:gd name="connsiteY5141" fmla="*/ 346447 h 1285292"/>
              <a:gd name="connsiteX5142" fmla="*/ 3255128 w 3255128"/>
              <a:gd name="connsiteY5142" fmla="*/ 346554 h 1285292"/>
              <a:gd name="connsiteX5143" fmla="*/ 3255128 w 3255128"/>
              <a:gd name="connsiteY5143" fmla="*/ 346557 h 1285292"/>
              <a:gd name="connsiteX5144" fmla="*/ 3255128 w 3255128"/>
              <a:gd name="connsiteY5144" fmla="*/ 346666 h 1285292"/>
              <a:gd name="connsiteX5145" fmla="*/ 3255128 w 3255128"/>
              <a:gd name="connsiteY5145" fmla="*/ 346800 h 1285292"/>
              <a:gd name="connsiteX5146" fmla="*/ 3255128 w 3255128"/>
              <a:gd name="connsiteY5146" fmla="*/ 346806 h 1285292"/>
              <a:gd name="connsiteX5147" fmla="*/ 3255128 w 3255128"/>
              <a:gd name="connsiteY5147" fmla="*/ 346890 h 1285292"/>
              <a:gd name="connsiteX5148" fmla="*/ 3255128 w 3255128"/>
              <a:gd name="connsiteY5148" fmla="*/ 347015 h 1285292"/>
              <a:gd name="connsiteX5149" fmla="*/ 3255128 w 3255128"/>
              <a:gd name="connsiteY5149" fmla="*/ 347310 h 1285292"/>
              <a:gd name="connsiteX5150" fmla="*/ 3255128 w 3255128"/>
              <a:gd name="connsiteY5150" fmla="*/ 347442 h 1285292"/>
              <a:gd name="connsiteX5151" fmla="*/ 3255128 w 3255128"/>
              <a:gd name="connsiteY5151" fmla="*/ 347452 h 1285292"/>
              <a:gd name="connsiteX5152" fmla="*/ 3255128 w 3255128"/>
              <a:gd name="connsiteY5152" fmla="*/ 347455 h 1285292"/>
              <a:gd name="connsiteX5153" fmla="*/ 3255128 w 3255128"/>
              <a:gd name="connsiteY5153" fmla="*/ 347492 h 1285292"/>
              <a:gd name="connsiteX5154" fmla="*/ 3255128 w 3255128"/>
              <a:gd name="connsiteY5154" fmla="*/ 347496 h 1285292"/>
              <a:gd name="connsiteX5155" fmla="*/ 3255128 w 3255128"/>
              <a:gd name="connsiteY5155" fmla="*/ 347550 h 1285292"/>
              <a:gd name="connsiteX5156" fmla="*/ 3255128 w 3255128"/>
              <a:gd name="connsiteY5156" fmla="*/ 347608 h 1285292"/>
              <a:gd name="connsiteX5157" fmla="*/ 3255128 w 3255128"/>
              <a:gd name="connsiteY5157" fmla="*/ 347774 h 1285292"/>
              <a:gd name="connsiteX5158" fmla="*/ 3255128 w 3255128"/>
              <a:gd name="connsiteY5158" fmla="*/ 347804 h 1285292"/>
              <a:gd name="connsiteX5159" fmla="*/ 3255128 w 3255128"/>
              <a:gd name="connsiteY5159" fmla="*/ 347817 h 1285292"/>
              <a:gd name="connsiteX5160" fmla="*/ 3255128 w 3255128"/>
              <a:gd name="connsiteY5160" fmla="*/ 348319 h 1285292"/>
              <a:gd name="connsiteX5161" fmla="*/ 3255128 w 3255128"/>
              <a:gd name="connsiteY5161" fmla="*/ 348360 h 1285292"/>
              <a:gd name="connsiteX5162" fmla="*/ 3255128 w 3255128"/>
              <a:gd name="connsiteY5162" fmla="*/ 348513 h 1285292"/>
              <a:gd name="connsiteX5163" fmla="*/ 3255128 w 3255128"/>
              <a:gd name="connsiteY5163" fmla="*/ 348537 h 1285292"/>
              <a:gd name="connsiteX5164" fmla="*/ 3255128 w 3255128"/>
              <a:gd name="connsiteY5164" fmla="*/ 348660 h 1285292"/>
              <a:gd name="connsiteX5165" fmla="*/ 3255128 w 3255128"/>
              <a:gd name="connsiteY5165" fmla="*/ 348669 h 1285292"/>
              <a:gd name="connsiteX5166" fmla="*/ 3255128 w 3255128"/>
              <a:gd name="connsiteY5166" fmla="*/ 348714 h 1285292"/>
              <a:gd name="connsiteX5167" fmla="*/ 3255128 w 3255128"/>
              <a:gd name="connsiteY5167" fmla="*/ 348814 h 1285292"/>
              <a:gd name="connsiteX5168" fmla="*/ 3255128 w 3255128"/>
              <a:gd name="connsiteY5168" fmla="*/ 348930 h 1285292"/>
              <a:gd name="connsiteX5169" fmla="*/ 3255128 w 3255128"/>
              <a:gd name="connsiteY5169" fmla="*/ 349009 h 1285292"/>
              <a:gd name="connsiteX5170" fmla="*/ 3255128 w 3255128"/>
              <a:gd name="connsiteY5170" fmla="*/ 349176 h 1285292"/>
              <a:gd name="connsiteX5171" fmla="*/ 3255128 w 3255128"/>
              <a:gd name="connsiteY5171" fmla="*/ 349451 h 1285292"/>
              <a:gd name="connsiteX5172" fmla="*/ 3255128 w 3255128"/>
              <a:gd name="connsiteY5172" fmla="*/ 349476 h 1285292"/>
              <a:gd name="connsiteX5173" fmla="*/ 3255128 w 3255128"/>
              <a:gd name="connsiteY5173" fmla="*/ 349547 h 1285292"/>
              <a:gd name="connsiteX5174" fmla="*/ 3255128 w 3255128"/>
              <a:gd name="connsiteY5174" fmla="*/ 349573 h 1285292"/>
              <a:gd name="connsiteX5175" fmla="*/ 3255128 w 3255128"/>
              <a:gd name="connsiteY5175" fmla="*/ 349620 h 1285292"/>
              <a:gd name="connsiteX5176" fmla="*/ 3255128 w 3255128"/>
              <a:gd name="connsiteY5176" fmla="*/ 349670 h 1285292"/>
              <a:gd name="connsiteX5177" fmla="*/ 3255128 w 3255128"/>
              <a:gd name="connsiteY5177" fmla="*/ 349800 h 1285292"/>
              <a:gd name="connsiteX5178" fmla="*/ 3255128 w 3255128"/>
              <a:gd name="connsiteY5178" fmla="*/ 349907 h 1285292"/>
              <a:gd name="connsiteX5179" fmla="*/ 3255128 w 3255128"/>
              <a:gd name="connsiteY5179" fmla="*/ 349923 h 1285292"/>
              <a:gd name="connsiteX5180" fmla="*/ 3255128 w 3255128"/>
              <a:gd name="connsiteY5180" fmla="*/ 349986 h 1285292"/>
              <a:gd name="connsiteX5181" fmla="*/ 3255128 w 3255128"/>
              <a:gd name="connsiteY5181" fmla="*/ 350019 h 1285292"/>
              <a:gd name="connsiteX5182" fmla="*/ 3255128 w 3255128"/>
              <a:gd name="connsiteY5182" fmla="*/ 350073 h 1285292"/>
              <a:gd name="connsiteX5183" fmla="*/ 3255128 w 3255128"/>
              <a:gd name="connsiteY5183" fmla="*/ 350310 h 1285292"/>
              <a:gd name="connsiteX5184" fmla="*/ 3255128 w 3255128"/>
              <a:gd name="connsiteY5184" fmla="*/ 350368 h 1285292"/>
              <a:gd name="connsiteX5185" fmla="*/ 3255128 w 3255128"/>
              <a:gd name="connsiteY5185" fmla="*/ 350459 h 1285292"/>
              <a:gd name="connsiteX5186" fmla="*/ 3255128 w 3255128"/>
              <a:gd name="connsiteY5186" fmla="*/ 350484 h 1285292"/>
              <a:gd name="connsiteX5187" fmla="*/ 3255128 w 3255128"/>
              <a:gd name="connsiteY5187" fmla="*/ 350698 h 1285292"/>
              <a:gd name="connsiteX5188" fmla="*/ 3255128 w 3255128"/>
              <a:gd name="connsiteY5188" fmla="*/ 350722 h 1285292"/>
              <a:gd name="connsiteX5189" fmla="*/ 3255128 w 3255128"/>
              <a:gd name="connsiteY5189" fmla="*/ 350906 h 1285292"/>
              <a:gd name="connsiteX5190" fmla="*/ 3255128 w 3255128"/>
              <a:gd name="connsiteY5190" fmla="*/ 351127 h 1285292"/>
              <a:gd name="connsiteX5191" fmla="*/ 3255128 w 3255128"/>
              <a:gd name="connsiteY5191" fmla="*/ 351170 h 1285292"/>
              <a:gd name="connsiteX5192" fmla="*/ 3255128 w 3255128"/>
              <a:gd name="connsiteY5192" fmla="*/ 351266 h 1285292"/>
              <a:gd name="connsiteX5193" fmla="*/ 3255128 w 3255128"/>
              <a:gd name="connsiteY5193" fmla="*/ 351282 h 1285292"/>
              <a:gd name="connsiteX5194" fmla="*/ 3255128 w 3255128"/>
              <a:gd name="connsiteY5194" fmla="*/ 351427 h 1285292"/>
              <a:gd name="connsiteX5195" fmla="*/ 3255128 w 3255128"/>
              <a:gd name="connsiteY5195" fmla="*/ 351481 h 1285292"/>
              <a:gd name="connsiteX5196" fmla="*/ 3255128 w 3255128"/>
              <a:gd name="connsiteY5196" fmla="*/ 351530 h 1285292"/>
              <a:gd name="connsiteX5197" fmla="*/ 3255128 w 3255128"/>
              <a:gd name="connsiteY5197" fmla="*/ 351609 h 1285292"/>
              <a:gd name="connsiteX5198" fmla="*/ 3255128 w 3255128"/>
              <a:gd name="connsiteY5198" fmla="*/ 351716 h 1285292"/>
              <a:gd name="connsiteX5199" fmla="*/ 3255128 w 3255128"/>
              <a:gd name="connsiteY5199" fmla="*/ 351818 h 1285292"/>
              <a:gd name="connsiteX5200" fmla="*/ 3255128 w 3255128"/>
              <a:gd name="connsiteY5200" fmla="*/ 351991 h 1285292"/>
              <a:gd name="connsiteX5201" fmla="*/ 3255128 w 3255128"/>
              <a:gd name="connsiteY5201" fmla="*/ 352269 h 1285292"/>
              <a:gd name="connsiteX5202" fmla="*/ 3255128 w 3255128"/>
              <a:gd name="connsiteY5202" fmla="*/ 352392 h 1285292"/>
              <a:gd name="connsiteX5203" fmla="*/ 3255128 w 3255128"/>
              <a:gd name="connsiteY5203" fmla="*/ 352428 h 1285292"/>
              <a:gd name="connsiteX5204" fmla="*/ 3255128 w 3255128"/>
              <a:gd name="connsiteY5204" fmla="*/ 352446 h 1285292"/>
              <a:gd name="connsiteX5205" fmla="*/ 3255128 w 3255128"/>
              <a:gd name="connsiteY5205" fmla="*/ 352529 h 1285292"/>
              <a:gd name="connsiteX5206" fmla="*/ 3255128 w 3255128"/>
              <a:gd name="connsiteY5206" fmla="*/ 352584 h 1285292"/>
              <a:gd name="connsiteX5207" fmla="*/ 3255128 w 3255128"/>
              <a:gd name="connsiteY5207" fmla="*/ 352662 h 1285292"/>
              <a:gd name="connsiteX5208" fmla="*/ 3255128 w 3255128"/>
              <a:gd name="connsiteY5208" fmla="*/ 352840 h 1285292"/>
              <a:gd name="connsiteX5209" fmla="*/ 3255128 w 3255128"/>
              <a:gd name="connsiteY5209" fmla="*/ 352889 h 1285292"/>
              <a:gd name="connsiteX5210" fmla="*/ 3255128 w 3255128"/>
              <a:gd name="connsiteY5210" fmla="*/ 353183 h 1285292"/>
              <a:gd name="connsiteX5211" fmla="*/ 3255128 w 3255128"/>
              <a:gd name="connsiteY5211" fmla="*/ 353196 h 1285292"/>
              <a:gd name="connsiteX5212" fmla="*/ 3255128 w 3255128"/>
              <a:gd name="connsiteY5212" fmla="*/ 353254 h 1285292"/>
              <a:gd name="connsiteX5213" fmla="*/ 3255128 w 3255128"/>
              <a:gd name="connsiteY5213" fmla="*/ 353415 h 1285292"/>
              <a:gd name="connsiteX5214" fmla="*/ 3255128 w 3255128"/>
              <a:gd name="connsiteY5214" fmla="*/ 353639 h 1285292"/>
              <a:gd name="connsiteX5215" fmla="*/ 3255128 w 3255128"/>
              <a:gd name="connsiteY5215" fmla="*/ 353645 h 1285292"/>
              <a:gd name="connsiteX5216" fmla="*/ 3255128 w 3255128"/>
              <a:gd name="connsiteY5216" fmla="*/ 353751 h 1285292"/>
              <a:gd name="connsiteX5217" fmla="*/ 3255128 w 3255128"/>
              <a:gd name="connsiteY5217" fmla="*/ 353764 h 1285292"/>
              <a:gd name="connsiteX5218" fmla="*/ 3255128 w 3255128"/>
              <a:gd name="connsiteY5218" fmla="*/ 353790 h 1285292"/>
              <a:gd name="connsiteX5219" fmla="*/ 3255128 w 3255128"/>
              <a:gd name="connsiteY5219" fmla="*/ 353805 h 1285292"/>
              <a:gd name="connsiteX5220" fmla="*/ 3255128 w 3255128"/>
              <a:gd name="connsiteY5220" fmla="*/ 354152 h 1285292"/>
              <a:gd name="connsiteX5221" fmla="*/ 3255128 w 3255128"/>
              <a:gd name="connsiteY5221" fmla="*/ 354191 h 1285292"/>
              <a:gd name="connsiteX5222" fmla="*/ 3255128 w 3255128"/>
              <a:gd name="connsiteY5222" fmla="*/ 354245 h 1285292"/>
              <a:gd name="connsiteX5223" fmla="*/ 3255128 w 3255128"/>
              <a:gd name="connsiteY5223" fmla="*/ 354430 h 1285292"/>
              <a:gd name="connsiteX5224" fmla="*/ 3255128 w 3255128"/>
              <a:gd name="connsiteY5224" fmla="*/ 354555 h 1285292"/>
              <a:gd name="connsiteX5225" fmla="*/ 3255128 w 3255128"/>
              <a:gd name="connsiteY5225" fmla="*/ 354774 h 1285292"/>
              <a:gd name="connsiteX5226" fmla="*/ 3255128 w 3255128"/>
              <a:gd name="connsiteY5226" fmla="*/ 354998 h 1285292"/>
              <a:gd name="connsiteX5227" fmla="*/ 3255128 w 3255128"/>
              <a:gd name="connsiteY5227" fmla="*/ 355068 h 1285292"/>
              <a:gd name="connsiteX5228" fmla="*/ 3255128 w 3255128"/>
              <a:gd name="connsiteY5228" fmla="*/ 355262 h 1285292"/>
              <a:gd name="connsiteX5229" fmla="*/ 3255128 w 3255128"/>
              <a:gd name="connsiteY5229" fmla="*/ 355286 h 1285292"/>
              <a:gd name="connsiteX5230" fmla="*/ 3255128 w 3255128"/>
              <a:gd name="connsiteY5230" fmla="*/ 355344 h 1285292"/>
              <a:gd name="connsiteX5231" fmla="*/ 3255128 w 3255128"/>
              <a:gd name="connsiteY5231" fmla="*/ 355420 h 1285292"/>
              <a:gd name="connsiteX5232" fmla="*/ 3255128 w 3255128"/>
              <a:gd name="connsiteY5232" fmla="*/ 355509 h 1285292"/>
              <a:gd name="connsiteX5233" fmla="*/ 3255128 w 3255128"/>
              <a:gd name="connsiteY5233" fmla="*/ 355550 h 1285292"/>
              <a:gd name="connsiteX5234" fmla="*/ 3255128 w 3255128"/>
              <a:gd name="connsiteY5234" fmla="*/ 355563 h 1285292"/>
              <a:gd name="connsiteX5235" fmla="*/ 3255128 w 3255128"/>
              <a:gd name="connsiteY5235" fmla="*/ 355604 h 1285292"/>
              <a:gd name="connsiteX5236" fmla="*/ 3255128 w 3255128"/>
              <a:gd name="connsiteY5236" fmla="*/ 355698 h 1285292"/>
              <a:gd name="connsiteX5237" fmla="*/ 3255128 w 3255128"/>
              <a:gd name="connsiteY5237" fmla="*/ 355723 h 1285292"/>
              <a:gd name="connsiteX5238" fmla="*/ 3255128 w 3255128"/>
              <a:gd name="connsiteY5238" fmla="*/ 355777 h 1285292"/>
              <a:gd name="connsiteX5239" fmla="*/ 3255128 w 3255128"/>
              <a:gd name="connsiteY5239" fmla="*/ 355882 h 1285292"/>
              <a:gd name="connsiteX5240" fmla="*/ 3255128 w 3255128"/>
              <a:gd name="connsiteY5240" fmla="*/ 356258 h 1285292"/>
              <a:gd name="connsiteX5241" fmla="*/ 3255128 w 3255128"/>
              <a:gd name="connsiteY5241" fmla="*/ 356369 h 1285292"/>
              <a:gd name="connsiteX5242" fmla="*/ 3255128 w 3255128"/>
              <a:gd name="connsiteY5242" fmla="*/ 356427 h 1285292"/>
              <a:gd name="connsiteX5243" fmla="*/ 3255128 w 3255128"/>
              <a:gd name="connsiteY5243" fmla="*/ 356463 h 1285292"/>
              <a:gd name="connsiteX5244" fmla="*/ 3255128 w 3255128"/>
              <a:gd name="connsiteY5244" fmla="*/ 356549 h 1285292"/>
              <a:gd name="connsiteX5245" fmla="*/ 3255128 w 3255128"/>
              <a:gd name="connsiteY5245" fmla="*/ 356621 h 1285292"/>
              <a:gd name="connsiteX5246" fmla="*/ 3255128 w 3255128"/>
              <a:gd name="connsiteY5246" fmla="*/ 356637 h 1285292"/>
              <a:gd name="connsiteX5247" fmla="*/ 3255128 w 3255128"/>
              <a:gd name="connsiteY5247" fmla="*/ 356645 h 1285292"/>
              <a:gd name="connsiteX5248" fmla="*/ 3255128 w 3255128"/>
              <a:gd name="connsiteY5248" fmla="*/ 356868 h 1285292"/>
              <a:gd name="connsiteX5249" fmla="*/ 3255128 w 3255128"/>
              <a:gd name="connsiteY5249" fmla="*/ 356970 h 1285292"/>
              <a:gd name="connsiteX5250" fmla="*/ 3255128 w 3255128"/>
              <a:gd name="connsiteY5250" fmla="*/ 357057 h 1285292"/>
              <a:gd name="connsiteX5251" fmla="*/ 3255128 w 3255128"/>
              <a:gd name="connsiteY5251" fmla="*/ 357117 h 1285292"/>
              <a:gd name="connsiteX5252" fmla="*/ 3255128 w 3255128"/>
              <a:gd name="connsiteY5252" fmla="*/ 357505 h 1285292"/>
              <a:gd name="connsiteX5253" fmla="*/ 3255128 w 3255128"/>
              <a:gd name="connsiteY5253" fmla="*/ 357522 h 1285292"/>
              <a:gd name="connsiteX5254" fmla="*/ 3255128 w 3255128"/>
              <a:gd name="connsiteY5254" fmla="*/ 357627 h 1285292"/>
              <a:gd name="connsiteX5255" fmla="*/ 3255128 w 3255128"/>
              <a:gd name="connsiteY5255" fmla="*/ 357728 h 1285292"/>
              <a:gd name="connsiteX5256" fmla="*/ 3255128 w 3255128"/>
              <a:gd name="connsiteY5256" fmla="*/ 357816 h 1285292"/>
              <a:gd name="connsiteX5257" fmla="*/ 3255128 w 3255128"/>
              <a:gd name="connsiteY5257" fmla="*/ 357884 h 1285292"/>
              <a:gd name="connsiteX5258" fmla="*/ 3255128 w 3255128"/>
              <a:gd name="connsiteY5258" fmla="*/ 357908 h 1285292"/>
              <a:gd name="connsiteX5259" fmla="*/ 3255128 w 3255128"/>
              <a:gd name="connsiteY5259" fmla="*/ 358176 h 1285292"/>
              <a:gd name="connsiteX5260" fmla="*/ 3255128 w 3255128"/>
              <a:gd name="connsiteY5260" fmla="*/ 358538 h 1285292"/>
              <a:gd name="connsiteX5261" fmla="*/ 3255128 w 3255128"/>
              <a:gd name="connsiteY5261" fmla="*/ 358593 h 1285292"/>
              <a:gd name="connsiteX5262" fmla="*/ 3255128 w 3255128"/>
              <a:gd name="connsiteY5262" fmla="*/ 358624 h 1285292"/>
              <a:gd name="connsiteX5263" fmla="*/ 3255128 w 3255128"/>
              <a:gd name="connsiteY5263" fmla="*/ 358700 h 1285292"/>
              <a:gd name="connsiteX5264" fmla="*/ 3255128 w 3255128"/>
              <a:gd name="connsiteY5264" fmla="*/ 358727 h 1285292"/>
              <a:gd name="connsiteX5265" fmla="*/ 3255128 w 3255128"/>
              <a:gd name="connsiteY5265" fmla="*/ 358740 h 1285292"/>
              <a:gd name="connsiteX5266" fmla="*/ 3255128 w 3255128"/>
              <a:gd name="connsiteY5266" fmla="*/ 358781 h 1285292"/>
              <a:gd name="connsiteX5267" fmla="*/ 3255128 w 3255128"/>
              <a:gd name="connsiteY5267" fmla="*/ 359018 h 1285292"/>
              <a:gd name="connsiteX5268" fmla="*/ 3255128 w 3255128"/>
              <a:gd name="connsiteY5268" fmla="*/ 359076 h 1285292"/>
              <a:gd name="connsiteX5269" fmla="*/ 3255128 w 3255128"/>
              <a:gd name="connsiteY5269" fmla="*/ 359139 h 1285292"/>
              <a:gd name="connsiteX5270" fmla="*/ 3255128 w 3255128"/>
              <a:gd name="connsiteY5270" fmla="*/ 359430 h 1285292"/>
              <a:gd name="connsiteX5271" fmla="*/ 3255128 w 3255128"/>
              <a:gd name="connsiteY5271" fmla="*/ 359531 h 1285292"/>
              <a:gd name="connsiteX5272" fmla="*/ 3255128 w 3255128"/>
              <a:gd name="connsiteY5272" fmla="*/ 359535 h 1285292"/>
              <a:gd name="connsiteX5273" fmla="*/ 3255128 w 3255128"/>
              <a:gd name="connsiteY5273" fmla="*/ 359614 h 1285292"/>
              <a:gd name="connsiteX5274" fmla="*/ 3255128 w 3255128"/>
              <a:gd name="connsiteY5274" fmla="*/ 359750 h 1285292"/>
              <a:gd name="connsiteX5275" fmla="*/ 3255128 w 3255128"/>
              <a:gd name="connsiteY5275" fmla="*/ 359974 h 1285292"/>
              <a:gd name="connsiteX5276" fmla="*/ 3255128 w 3255128"/>
              <a:gd name="connsiteY5276" fmla="*/ 359990 h 1285292"/>
              <a:gd name="connsiteX5277" fmla="*/ 3255128 w 3255128"/>
              <a:gd name="connsiteY5277" fmla="*/ 360003 h 1285292"/>
              <a:gd name="connsiteX5278" fmla="*/ 3255128 w 3255128"/>
              <a:gd name="connsiteY5278" fmla="*/ 360099 h 1285292"/>
              <a:gd name="connsiteX5279" fmla="*/ 3255128 w 3255128"/>
              <a:gd name="connsiteY5279" fmla="*/ 360377 h 1285292"/>
              <a:gd name="connsiteX5280" fmla="*/ 3255128 w 3255128"/>
              <a:gd name="connsiteY5280" fmla="*/ 360440 h 1285292"/>
              <a:gd name="connsiteX5281" fmla="*/ 3255128 w 3255128"/>
              <a:gd name="connsiteY5281" fmla="*/ 360526 h 1285292"/>
              <a:gd name="connsiteX5282" fmla="*/ 3255128 w 3255128"/>
              <a:gd name="connsiteY5282" fmla="*/ 360539 h 1285292"/>
              <a:gd name="connsiteX5283" fmla="*/ 3255128 w 3255128"/>
              <a:gd name="connsiteY5283" fmla="*/ 360580 h 1285292"/>
              <a:gd name="connsiteX5284" fmla="*/ 3255128 w 3255128"/>
              <a:gd name="connsiteY5284" fmla="*/ 360789 h 1285292"/>
              <a:gd name="connsiteX5285" fmla="*/ 3255128 w 3255128"/>
              <a:gd name="connsiteY5285" fmla="*/ 360861 h 1285292"/>
              <a:gd name="connsiteX5286" fmla="*/ 3255128 w 3255128"/>
              <a:gd name="connsiteY5286" fmla="*/ 361229 h 1285292"/>
              <a:gd name="connsiteX5287" fmla="*/ 3255128 w 3255128"/>
              <a:gd name="connsiteY5287" fmla="*/ 361237 h 1285292"/>
              <a:gd name="connsiteX5288" fmla="*/ 3255128 w 3255128"/>
              <a:gd name="connsiteY5288" fmla="*/ 361362 h 1285292"/>
              <a:gd name="connsiteX5289" fmla="*/ 3255128 w 3255128"/>
              <a:gd name="connsiteY5289" fmla="*/ 361403 h 1285292"/>
              <a:gd name="connsiteX5290" fmla="*/ 3255128 w 3255128"/>
              <a:gd name="connsiteY5290" fmla="*/ 361548 h 1285292"/>
              <a:gd name="connsiteX5291" fmla="*/ 3255128 w 3255128"/>
              <a:gd name="connsiteY5291" fmla="*/ 361597 h 1285292"/>
              <a:gd name="connsiteX5292" fmla="*/ 3255128 w 3255128"/>
              <a:gd name="connsiteY5292" fmla="*/ 361844 h 1285292"/>
              <a:gd name="connsiteX5293" fmla="*/ 3255128 w 3255128"/>
              <a:gd name="connsiteY5293" fmla="*/ 361898 h 1285292"/>
              <a:gd name="connsiteX5294" fmla="*/ 3255128 w 3255128"/>
              <a:gd name="connsiteY5294" fmla="*/ 362093 h 1285292"/>
              <a:gd name="connsiteX5295" fmla="*/ 3255128 w 3255128"/>
              <a:gd name="connsiteY5295" fmla="*/ 362134 h 1285292"/>
              <a:gd name="connsiteX5296" fmla="*/ 3255128 w 3255128"/>
              <a:gd name="connsiteY5296" fmla="*/ 362172 h 1285292"/>
              <a:gd name="connsiteX5297" fmla="*/ 3255128 w 3255128"/>
              <a:gd name="connsiteY5297" fmla="*/ 362247 h 1285292"/>
              <a:gd name="connsiteX5298" fmla="*/ 3255128 w 3255128"/>
              <a:gd name="connsiteY5298" fmla="*/ 362349 h 1285292"/>
              <a:gd name="connsiteX5299" fmla="*/ 3255128 w 3255128"/>
              <a:gd name="connsiteY5299" fmla="*/ 362459 h 1285292"/>
              <a:gd name="connsiteX5300" fmla="*/ 3255128 w 3255128"/>
              <a:gd name="connsiteY5300" fmla="*/ 362472 h 1285292"/>
              <a:gd name="connsiteX5301" fmla="*/ 3255128 w 3255128"/>
              <a:gd name="connsiteY5301" fmla="*/ 362513 h 1285292"/>
              <a:gd name="connsiteX5302" fmla="*/ 3255128 w 3255128"/>
              <a:gd name="connsiteY5302" fmla="*/ 362526 h 1285292"/>
              <a:gd name="connsiteX5303" fmla="*/ 3255128 w 3255128"/>
              <a:gd name="connsiteY5303" fmla="*/ 362588 h 1285292"/>
              <a:gd name="connsiteX5304" fmla="*/ 3255128 w 3255128"/>
              <a:gd name="connsiteY5304" fmla="*/ 362704 h 1285292"/>
              <a:gd name="connsiteX5305" fmla="*/ 3255128 w 3255128"/>
              <a:gd name="connsiteY5305" fmla="*/ 362884 h 1285292"/>
              <a:gd name="connsiteX5306" fmla="*/ 3255128 w 3255128"/>
              <a:gd name="connsiteY5306" fmla="*/ 363212 h 1285292"/>
              <a:gd name="connsiteX5307" fmla="*/ 3255128 w 3255128"/>
              <a:gd name="connsiteY5307" fmla="*/ 363263 h 1285292"/>
              <a:gd name="connsiteX5308" fmla="*/ 3255128 w 3255128"/>
              <a:gd name="connsiteY5308" fmla="*/ 363288 h 1285292"/>
              <a:gd name="connsiteX5309" fmla="*/ 3255128 w 3255128"/>
              <a:gd name="connsiteY5309" fmla="*/ 363347 h 1285292"/>
              <a:gd name="connsiteX5310" fmla="*/ 3255128 w 3255128"/>
              <a:gd name="connsiteY5310" fmla="*/ 363398 h 1285292"/>
              <a:gd name="connsiteX5311" fmla="*/ 3255128 w 3255128"/>
              <a:gd name="connsiteY5311" fmla="*/ 363452 h 1285292"/>
              <a:gd name="connsiteX5312" fmla="*/ 3255128 w 3255128"/>
              <a:gd name="connsiteY5312" fmla="*/ 363482 h 1285292"/>
              <a:gd name="connsiteX5313" fmla="*/ 3255128 w 3255128"/>
              <a:gd name="connsiteY5313" fmla="*/ 363617 h 1285292"/>
              <a:gd name="connsiteX5314" fmla="*/ 3255128 w 3255128"/>
              <a:gd name="connsiteY5314" fmla="*/ 363706 h 1285292"/>
              <a:gd name="connsiteX5315" fmla="*/ 3255128 w 3255128"/>
              <a:gd name="connsiteY5315" fmla="*/ 363719 h 1285292"/>
              <a:gd name="connsiteX5316" fmla="*/ 3255128 w 3255128"/>
              <a:gd name="connsiteY5316" fmla="*/ 363760 h 1285292"/>
              <a:gd name="connsiteX5317" fmla="*/ 3255128 w 3255128"/>
              <a:gd name="connsiteY5317" fmla="*/ 363806 h 1285292"/>
              <a:gd name="connsiteX5318" fmla="*/ 3255128 w 3255128"/>
              <a:gd name="connsiteY5318" fmla="*/ 363831 h 1285292"/>
              <a:gd name="connsiteX5319" fmla="*/ 3255128 w 3255128"/>
              <a:gd name="connsiteY5319" fmla="*/ 363885 h 1285292"/>
              <a:gd name="connsiteX5320" fmla="*/ 3255128 w 3255128"/>
              <a:gd name="connsiteY5320" fmla="*/ 364003 h 1285292"/>
              <a:gd name="connsiteX5321" fmla="*/ 3255128 w 3255128"/>
              <a:gd name="connsiteY5321" fmla="*/ 364258 h 1285292"/>
              <a:gd name="connsiteX5322" fmla="*/ 3255128 w 3255128"/>
              <a:gd name="connsiteY5322" fmla="*/ 364271 h 1285292"/>
              <a:gd name="connsiteX5323" fmla="*/ 3255128 w 3255128"/>
              <a:gd name="connsiteY5323" fmla="*/ 364312 h 1285292"/>
              <a:gd name="connsiteX5324" fmla="*/ 3255128 w 3255128"/>
              <a:gd name="connsiteY5324" fmla="*/ 364510 h 1285292"/>
              <a:gd name="connsiteX5325" fmla="*/ 3255128 w 3255128"/>
              <a:gd name="connsiteY5325" fmla="*/ 364511 h 1285292"/>
              <a:gd name="connsiteX5326" fmla="*/ 3255128 w 3255128"/>
              <a:gd name="connsiteY5326" fmla="*/ 364571 h 1285292"/>
              <a:gd name="connsiteX5327" fmla="*/ 3255128 w 3255128"/>
              <a:gd name="connsiteY5327" fmla="*/ 364611 h 1285292"/>
              <a:gd name="connsiteX5328" fmla="*/ 3255128 w 3255128"/>
              <a:gd name="connsiteY5328" fmla="*/ 365078 h 1285292"/>
              <a:gd name="connsiteX5329" fmla="*/ 3255128 w 3255128"/>
              <a:gd name="connsiteY5329" fmla="*/ 365135 h 1285292"/>
              <a:gd name="connsiteX5330" fmla="*/ 3255128 w 3255128"/>
              <a:gd name="connsiteY5330" fmla="*/ 365329 h 1285292"/>
              <a:gd name="connsiteX5331" fmla="*/ 3255128 w 3255128"/>
              <a:gd name="connsiteY5331" fmla="*/ 365342 h 1285292"/>
              <a:gd name="connsiteX5332" fmla="*/ 3255128 w 3255128"/>
              <a:gd name="connsiteY5332" fmla="*/ 365353 h 1285292"/>
              <a:gd name="connsiteX5333" fmla="*/ 3255128 w 3255128"/>
              <a:gd name="connsiteY5333" fmla="*/ 365383 h 1285292"/>
              <a:gd name="connsiteX5334" fmla="*/ 3255128 w 3255128"/>
              <a:gd name="connsiteY5334" fmla="*/ 365449 h 1285292"/>
              <a:gd name="connsiteX5335" fmla="*/ 3255128 w 3255128"/>
              <a:gd name="connsiteY5335" fmla="*/ 365522 h 1285292"/>
              <a:gd name="connsiteX5336" fmla="*/ 3255128 w 3255128"/>
              <a:gd name="connsiteY5336" fmla="*/ 365559 h 1285292"/>
              <a:gd name="connsiteX5337" fmla="*/ 3255128 w 3255128"/>
              <a:gd name="connsiteY5337" fmla="*/ 365576 h 1285292"/>
              <a:gd name="connsiteX5338" fmla="*/ 3255128 w 3255128"/>
              <a:gd name="connsiteY5338" fmla="*/ 365630 h 1285292"/>
              <a:gd name="connsiteX5339" fmla="*/ 3255128 w 3255128"/>
              <a:gd name="connsiteY5339" fmla="*/ 365765 h 1285292"/>
              <a:gd name="connsiteX5340" fmla="*/ 3255128 w 3255128"/>
              <a:gd name="connsiteY5340" fmla="*/ 365825 h 1285292"/>
              <a:gd name="connsiteX5341" fmla="*/ 3255128 w 3255128"/>
              <a:gd name="connsiteY5341" fmla="*/ 365888 h 1285292"/>
              <a:gd name="connsiteX5342" fmla="*/ 3255128 w 3255128"/>
              <a:gd name="connsiteY5342" fmla="*/ 366240 h 1285292"/>
              <a:gd name="connsiteX5343" fmla="*/ 3255128 w 3255128"/>
              <a:gd name="connsiteY5343" fmla="*/ 366338 h 1285292"/>
              <a:gd name="connsiteX5344" fmla="*/ 3255128 w 3255128"/>
              <a:gd name="connsiteY5344" fmla="*/ 366396 h 1285292"/>
              <a:gd name="connsiteX5345" fmla="*/ 3255128 w 3255128"/>
              <a:gd name="connsiteY5345" fmla="*/ 366436 h 1285292"/>
              <a:gd name="connsiteX5346" fmla="*/ 3255128 w 3255128"/>
              <a:gd name="connsiteY5346" fmla="*/ 366616 h 1285292"/>
              <a:gd name="connsiteX5347" fmla="*/ 3255128 w 3255128"/>
              <a:gd name="connsiteY5347" fmla="*/ 366701 h 1285292"/>
              <a:gd name="connsiteX5348" fmla="*/ 3255128 w 3255128"/>
              <a:gd name="connsiteY5348" fmla="*/ 366808 h 1285292"/>
              <a:gd name="connsiteX5349" fmla="*/ 3255128 w 3255128"/>
              <a:gd name="connsiteY5349" fmla="*/ 367184 h 1285292"/>
              <a:gd name="connsiteX5350" fmla="*/ 3255128 w 3255128"/>
              <a:gd name="connsiteY5350" fmla="*/ 367189 h 1285292"/>
              <a:gd name="connsiteX5351" fmla="*/ 3255128 w 3255128"/>
              <a:gd name="connsiteY5351" fmla="*/ 367247 h 1285292"/>
              <a:gd name="connsiteX5352" fmla="*/ 3255128 w 3255128"/>
              <a:gd name="connsiteY5352" fmla="*/ 367436 h 1285292"/>
              <a:gd name="connsiteX5353" fmla="*/ 3255128 w 3255128"/>
              <a:gd name="connsiteY5353" fmla="*/ 367457 h 1285292"/>
              <a:gd name="connsiteX5354" fmla="*/ 3255128 w 3255128"/>
              <a:gd name="connsiteY5354" fmla="*/ 367538 h 1285292"/>
              <a:gd name="connsiteX5355" fmla="*/ 3255128 w 3255128"/>
              <a:gd name="connsiteY5355" fmla="*/ 367564 h 1285292"/>
              <a:gd name="connsiteX5356" fmla="*/ 3255128 w 3255128"/>
              <a:gd name="connsiteY5356" fmla="*/ 367683 h 1285292"/>
              <a:gd name="connsiteX5357" fmla="*/ 3255128 w 3255128"/>
              <a:gd name="connsiteY5357" fmla="*/ 368221 h 1285292"/>
              <a:gd name="connsiteX5358" fmla="*/ 3255128 w 3255128"/>
              <a:gd name="connsiteY5358" fmla="*/ 368243 h 1285292"/>
              <a:gd name="connsiteX5359" fmla="*/ 3255128 w 3255128"/>
              <a:gd name="connsiteY5359" fmla="*/ 368334 h 1285292"/>
              <a:gd name="connsiteX5360" fmla="*/ 3255128 w 3255128"/>
              <a:gd name="connsiteY5360" fmla="*/ 368548 h 1285292"/>
              <a:gd name="connsiteX5361" fmla="*/ 3255128 w 3255128"/>
              <a:gd name="connsiteY5361" fmla="*/ 368593 h 1285292"/>
              <a:gd name="connsiteX5362" fmla="*/ 3255128 w 3255128"/>
              <a:gd name="connsiteY5362" fmla="*/ 368795 h 1285292"/>
              <a:gd name="connsiteX5363" fmla="*/ 3255128 w 3255128"/>
              <a:gd name="connsiteY5363" fmla="*/ 368807 h 1285292"/>
              <a:gd name="connsiteX5364" fmla="*/ 3255128 w 3255128"/>
              <a:gd name="connsiteY5364" fmla="*/ 368861 h 1285292"/>
              <a:gd name="connsiteX5365" fmla="*/ 3255128 w 3255128"/>
              <a:gd name="connsiteY5365" fmla="*/ 368996 h 1285292"/>
              <a:gd name="connsiteX5366" fmla="*/ 3255128 w 3255128"/>
              <a:gd name="connsiteY5366" fmla="*/ 369085 h 1285292"/>
              <a:gd name="connsiteX5367" fmla="*/ 3255128 w 3255128"/>
              <a:gd name="connsiteY5367" fmla="*/ 369098 h 1285292"/>
              <a:gd name="connsiteX5368" fmla="*/ 3255128 w 3255128"/>
              <a:gd name="connsiteY5368" fmla="*/ 369139 h 1285292"/>
              <a:gd name="connsiteX5369" fmla="*/ 3255128 w 3255128"/>
              <a:gd name="connsiteY5369" fmla="*/ 369156 h 1285292"/>
              <a:gd name="connsiteX5370" fmla="*/ 3255128 w 3255128"/>
              <a:gd name="connsiteY5370" fmla="*/ 369194 h 1285292"/>
              <a:gd name="connsiteX5371" fmla="*/ 3255128 w 3255128"/>
              <a:gd name="connsiteY5371" fmla="*/ 369337 h 1285292"/>
              <a:gd name="connsiteX5372" fmla="*/ 3255128 w 3255128"/>
              <a:gd name="connsiteY5372" fmla="*/ 369358 h 1285292"/>
              <a:gd name="connsiteX5373" fmla="*/ 3255128 w 3255128"/>
              <a:gd name="connsiteY5373" fmla="*/ 369497 h 1285292"/>
              <a:gd name="connsiteX5374" fmla="*/ 3255128 w 3255128"/>
              <a:gd name="connsiteY5374" fmla="*/ 369510 h 1285292"/>
              <a:gd name="connsiteX5375" fmla="*/ 3255128 w 3255128"/>
              <a:gd name="connsiteY5375" fmla="*/ 369547 h 1285292"/>
              <a:gd name="connsiteX5376" fmla="*/ 3255128 w 3255128"/>
              <a:gd name="connsiteY5376" fmla="*/ 369551 h 1285292"/>
              <a:gd name="connsiteX5377" fmla="*/ 3255128 w 3255128"/>
              <a:gd name="connsiteY5377" fmla="*/ 369554 h 1285292"/>
              <a:gd name="connsiteX5378" fmla="*/ 3255128 w 3255128"/>
              <a:gd name="connsiteY5378" fmla="*/ 369694 h 1285292"/>
              <a:gd name="connsiteX5379" fmla="*/ 3255128 w 3255128"/>
              <a:gd name="connsiteY5379" fmla="*/ 369952 h 1285292"/>
              <a:gd name="connsiteX5380" fmla="*/ 3255128 w 3255128"/>
              <a:gd name="connsiteY5380" fmla="*/ 370054 h 1285292"/>
              <a:gd name="connsiteX5381" fmla="*/ 3255128 w 3255128"/>
              <a:gd name="connsiteY5381" fmla="*/ 370070 h 1285292"/>
              <a:gd name="connsiteX5382" fmla="*/ 3255128 w 3255128"/>
              <a:gd name="connsiteY5382" fmla="*/ 370147 h 1285292"/>
              <a:gd name="connsiteX5383" fmla="*/ 3255128 w 3255128"/>
              <a:gd name="connsiteY5383" fmla="*/ 370355 h 1285292"/>
              <a:gd name="connsiteX5384" fmla="*/ 3255128 w 3255128"/>
              <a:gd name="connsiteY5384" fmla="*/ 370457 h 1285292"/>
              <a:gd name="connsiteX5385" fmla="*/ 3255128 w 3255128"/>
              <a:gd name="connsiteY5385" fmla="*/ 370601 h 1285292"/>
              <a:gd name="connsiteX5386" fmla="*/ 3255128 w 3255128"/>
              <a:gd name="connsiteY5386" fmla="*/ 370606 h 1285292"/>
              <a:gd name="connsiteX5387" fmla="*/ 3255128 w 3255128"/>
              <a:gd name="connsiteY5387" fmla="*/ 370744 h 1285292"/>
              <a:gd name="connsiteX5388" fmla="*/ 3255128 w 3255128"/>
              <a:gd name="connsiteY5388" fmla="*/ 370810 h 1285292"/>
              <a:gd name="connsiteX5389" fmla="*/ 3255128 w 3255128"/>
              <a:gd name="connsiteY5389" fmla="*/ 370869 h 1285292"/>
              <a:gd name="connsiteX5390" fmla="*/ 3255128 w 3255128"/>
              <a:gd name="connsiteY5390" fmla="*/ 370938 h 1285292"/>
              <a:gd name="connsiteX5391" fmla="*/ 3255128 w 3255128"/>
              <a:gd name="connsiteY5391" fmla="*/ 371296 h 1285292"/>
              <a:gd name="connsiteX5392" fmla="*/ 3255128 w 3255128"/>
              <a:gd name="connsiteY5392" fmla="*/ 371317 h 1285292"/>
              <a:gd name="connsiteX5393" fmla="*/ 3255128 w 3255128"/>
              <a:gd name="connsiteY5393" fmla="*/ 371360 h 1285292"/>
              <a:gd name="connsiteX5394" fmla="*/ 3255128 w 3255128"/>
              <a:gd name="connsiteY5394" fmla="*/ 371506 h 1285292"/>
              <a:gd name="connsiteX5395" fmla="*/ 3255128 w 3255128"/>
              <a:gd name="connsiteY5395" fmla="*/ 371628 h 1285292"/>
              <a:gd name="connsiteX5396" fmla="*/ 3255128 w 3255128"/>
              <a:gd name="connsiteY5396" fmla="*/ 371677 h 1285292"/>
              <a:gd name="connsiteX5397" fmla="*/ 3255128 w 3255128"/>
              <a:gd name="connsiteY5397" fmla="*/ 371784 h 1285292"/>
              <a:gd name="connsiteX5398" fmla="*/ 3255128 w 3255128"/>
              <a:gd name="connsiteY5398" fmla="*/ 372160 h 1285292"/>
              <a:gd name="connsiteX5399" fmla="*/ 3255128 w 3255128"/>
              <a:gd name="connsiteY5399" fmla="*/ 372223 h 1285292"/>
              <a:gd name="connsiteX5400" fmla="*/ 3255128 w 3255128"/>
              <a:gd name="connsiteY5400" fmla="*/ 372271 h 1285292"/>
              <a:gd name="connsiteX5401" fmla="*/ 3255128 w 3255128"/>
              <a:gd name="connsiteY5401" fmla="*/ 372325 h 1285292"/>
              <a:gd name="connsiteX5402" fmla="*/ 3255128 w 3255128"/>
              <a:gd name="connsiteY5402" fmla="*/ 372367 h 1285292"/>
              <a:gd name="connsiteX5403" fmla="*/ 3255128 w 3255128"/>
              <a:gd name="connsiteY5403" fmla="*/ 372514 h 1285292"/>
              <a:gd name="connsiteX5404" fmla="*/ 3255128 w 3255128"/>
              <a:gd name="connsiteY5404" fmla="*/ 372539 h 1285292"/>
              <a:gd name="connsiteX5405" fmla="*/ 3255128 w 3255128"/>
              <a:gd name="connsiteY5405" fmla="*/ 372543 h 1285292"/>
              <a:gd name="connsiteX5406" fmla="*/ 3255128 w 3255128"/>
              <a:gd name="connsiteY5406" fmla="*/ 372593 h 1285292"/>
              <a:gd name="connsiteX5407" fmla="*/ 3255128 w 3255128"/>
              <a:gd name="connsiteY5407" fmla="*/ 372719 h 1285292"/>
              <a:gd name="connsiteX5408" fmla="*/ 3255128 w 3255128"/>
              <a:gd name="connsiteY5408" fmla="*/ 373047 h 1285292"/>
              <a:gd name="connsiteX5409" fmla="*/ 3255128 w 3255128"/>
              <a:gd name="connsiteY5409" fmla="*/ 373062 h 1285292"/>
              <a:gd name="connsiteX5410" fmla="*/ 3255128 w 3255128"/>
              <a:gd name="connsiteY5410" fmla="*/ 373085 h 1285292"/>
              <a:gd name="connsiteX5411" fmla="*/ 3255128 w 3255128"/>
              <a:gd name="connsiteY5411" fmla="*/ 373169 h 1285292"/>
              <a:gd name="connsiteX5412" fmla="*/ 3255128 w 3255128"/>
              <a:gd name="connsiteY5412" fmla="*/ 373279 h 1285292"/>
              <a:gd name="connsiteX5413" fmla="*/ 3255128 w 3255128"/>
              <a:gd name="connsiteY5413" fmla="*/ 373524 h 1285292"/>
              <a:gd name="connsiteX5414" fmla="*/ 3255128 w 3255128"/>
              <a:gd name="connsiteY5414" fmla="*/ 373630 h 1285292"/>
              <a:gd name="connsiteX5415" fmla="*/ 3255128 w 3255128"/>
              <a:gd name="connsiteY5415" fmla="*/ 373684 h 1285292"/>
              <a:gd name="connsiteX5416" fmla="*/ 3255128 w 3255128"/>
              <a:gd name="connsiteY5416" fmla="*/ 373771 h 1285292"/>
              <a:gd name="connsiteX5417" fmla="*/ 3255128 w 3255128"/>
              <a:gd name="connsiteY5417" fmla="*/ 373786 h 1285292"/>
              <a:gd name="connsiteX5418" fmla="*/ 3255128 w 3255128"/>
              <a:gd name="connsiteY5418" fmla="*/ 373873 h 1285292"/>
              <a:gd name="connsiteX5419" fmla="*/ 3255128 w 3255128"/>
              <a:gd name="connsiteY5419" fmla="*/ 374313 h 1285292"/>
              <a:gd name="connsiteX5420" fmla="*/ 3255128 w 3255128"/>
              <a:gd name="connsiteY5420" fmla="*/ 374338 h 1285292"/>
              <a:gd name="connsiteX5421" fmla="*/ 3255128 w 3255128"/>
              <a:gd name="connsiteY5421" fmla="*/ 374386 h 1285292"/>
              <a:gd name="connsiteX5422" fmla="*/ 3255128 w 3255128"/>
              <a:gd name="connsiteY5422" fmla="*/ 374392 h 1285292"/>
              <a:gd name="connsiteX5423" fmla="*/ 3255128 w 3255128"/>
              <a:gd name="connsiteY5423" fmla="*/ 374970 h 1285292"/>
              <a:gd name="connsiteX5424" fmla="*/ 3255128 w 3255128"/>
              <a:gd name="connsiteY5424" fmla="*/ 375078 h 1285292"/>
              <a:gd name="connsiteX5425" fmla="*/ 3255128 w 3255128"/>
              <a:gd name="connsiteY5425" fmla="*/ 375083 h 1285292"/>
              <a:gd name="connsiteX5426" fmla="*/ 3255128 w 3255128"/>
              <a:gd name="connsiteY5426" fmla="*/ 375215 h 1285292"/>
              <a:gd name="connsiteX5427" fmla="*/ 3255128 w 3255128"/>
              <a:gd name="connsiteY5427" fmla="*/ 375331 h 1285292"/>
              <a:gd name="connsiteX5428" fmla="*/ 3255128 w 3255128"/>
              <a:gd name="connsiteY5428" fmla="*/ 375409 h 1285292"/>
              <a:gd name="connsiteX5429" fmla="*/ 3255128 w 3255128"/>
              <a:gd name="connsiteY5429" fmla="*/ 375433 h 1285292"/>
              <a:gd name="connsiteX5430" fmla="*/ 3255128 w 3255128"/>
              <a:gd name="connsiteY5430" fmla="*/ 375516 h 1285292"/>
              <a:gd name="connsiteX5431" fmla="*/ 3255128 w 3255128"/>
              <a:gd name="connsiteY5431" fmla="*/ 375544 h 1285292"/>
              <a:gd name="connsiteX5432" fmla="*/ 3255128 w 3255128"/>
              <a:gd name="connsiteY5432" fmla="*/ 375577 h 1285292"/>
              <a:gd name="connsiteX5433" fmla="*/ 3255128 w 3255128"/>
              <a:gd name="connsiteY5433" fmla="*/ 375656 h 1285292"/>
              <a:gd name="connsiteX5434" fmla="*/ 3255128 w 3255128"/>
              <a:gd name="connsiteY5434" fmla="*/ 375672 h 1285292"/>
              <a:gd name="connsiteX5435" fmla="*/ 3255128 w 3255128"/>
              <a:gd name="connsiteY5435" fmla="*/ 375845 h 1285292"/>
              <a:gd name="connsiteX5436" fmla="*/ 3255128 w 3255128"/>
              <a:gd name="connsiteY5436" fmla="*/ 375892 h 1285292"/>
              <a:gd name="connsiteX5437" fmla="*/ 3255128 w 3255128"/>
              <a:gd name="connsiteY5437" fmla="*/ 375905 h 1285292"/>
              <a:gd name="connsiteX5438" fmla="*/ 3255128 w 3255128"/>
              <a:gd name="connsiteY5438" fmla="*/ 375946 h 1285292"/>
              <a:gd name="connsiteX5439" fmla="*/ 3255128 w 3255128"/>
              <a:gd name="connsiteY5439" fmla="*/ 375955 h 1285292"/>
              <a:gd name="connsiteX5440" fmla="*/ 3255128 w 3255128"/>
              <a:gd name="connsiteY5440" fmla="*/ 376123 h 1285292"/>
              <a:gd name="connsiteX5441" fmla="*/ 3255128 w 3255128"/>
              <a:gd name="connsiteY5441" fmla="*/ 376185 h 1285292"/>
              <a:gd name="connsiteX5442" fmla="*/ 3255128 w 3255128"/>
              <a:gd name="connsiteY5442" fmla="*/ 376193 h 1285292"/>
              <a:gd name="connsiteX5443" fmla="*/ 3255128 w 3255128"/>
              <a:gd name="connsiteY5443" fmla="*/ 376246 h 1285292"/>
              <a:gd name="connsiteX5444" fmla="*/ 3255128 w 3255128"/>
              <a:gd name="connsiteY5444" fmla="*/ 376300 h 1285292"/>
              <a:gd name="connsiteX5445" fmla="*/ 3255128 w 3255128"/>
              <a:gd name="connsiteY5445" fmla="*/ 376329 h 1285292"/>
              <a:gd name="connsiteX5446" fmla="*/ 3255128 w 3255128"/>
              <a:gd name="connsiteY5446" fmla="*/ 376342 h 1285292"/>
              <a:gd name="connsiteX5447" fmla="*/ 3255128 w 3255128"/>
              <a:gd name="connsiteY5447" fmla="*/ 376442 h 1285292"/>
              <a:gd name="connsiteX5448" fmla="*/ 3255128 w 3255128"/>
              <a:gd name="connsiteY5448" fmla="*/ 376482 h 1285292"/>
              <a:gd name="connsiteX5449" fmla="*/ 3255128 w 3255128"/>
              <a:gd name="connsiteY5449" fmla="*/ 376516 h 1285292"/>
              <a:gd name="connsiteX5450" fmla="*/ 3255128 w 3255128"/>
              <a:gd name="connsiteY5450" fmla="*/ 376538 h 1285292"/>
              <a:gd name="connsiteX5451" fmla="*/ 3255128 w 3255128"/>
              <a:gd name="connsiteY5451" fmla="*/ 376696 h 1285292"/>
              <a:gd name="connsiteX5452" fmla="*/ 3255128 w 3255128"/>
              <a:gd name="connsiteY5452" fmla="*/ 376936 h 1285292"/>
              <a:gd name="connsiteX5453" fmla="*/ 3255128 w 3255128"/>
              <a:gd name="connsiteY5453" fmla="*/ 377062 h 1285292"/>
              <a:gd name="connsiteX5454" fmla="*/ 3255128 w 3255128"/>
              <a:gd name="connsiteY5454" fmla="*/ 377131 h 1285292"/>
              <a:gd name="connsiteX5455" fmla="*/ 3255128 w 3255128"/>
              <a:gd name="connsiteY5455" fmla="*/ 377256 h 1285292"/>
              <a:gd name="connsiteX5456" fmla="*/ 3255128 w 3255128"/>
              <a:gd name="connsiteY5456" fmla="*/ 377264 h 1285292"/>
              <a:gd name="connsiteX5457" fmla="*/ 3255128 w 3255128"/>
              <a:gd name="connsiteY5457" fmla="*/ 377493 h 1285292"/>
              <a:gd name="connsiteX5458" fmla="*/ 3255128 w 3255128"/>
              <a:gd name="connsiteY5458" fmla="*/ 377503 h 1285292"/>
              <a:gd name="connsiteX5459" fmla="*/ 3255128 w 3255128"/>
              <a:gd name="connsiteY5459" fmla="*/ 377605 h 1285292"/>
              <a:gd name="connsiteX5460" fmla="*/ 3255128 w 3255128"/>
              <a:gd name="connsiteY5460" fmla="*/ 377618 h 1285292"/>
              <a:gd name="connsiteX5461" fmla="*/ 3255128 w 3255128"/>
              <a:gd name="connsiteY5461" fmla="*/ 377659 h 1285292"/>
              <a:gd name="connsiteX5462" fmla="*/ 3255128 w 3255128"/>
              <a:gd name="connsiteY5462" fmla="*/ 377695 h 1285292"/>
              <a:gd name="connsiteX5463" fmla="*/ 3255128 w 3255128"/>
              <a:gd name="connsiteY5463" fmla="*/ 377745 h 1285292"/>
              <a:gd name="connsiteX5464" fmla="*/ 3255128 w 3255128"/>
              <a:gd name="connsiteY5464" fmla="*/ 377922 h 1285292"/>
              <a:gd name="connsiteX5465" fmla="*/ 3255128 w 3255128"/>
              <a:gd name="connsiteY5465" fmla="*/ 378045 h 1285292"/>
              <a:gd name="connsiteX5466" fmla="*/ 3255128 w 3255128"/>
              <a:gd name="connsiteY5466" fmla="*/ 378256 h 1285292"/>
              <a:gd name="connsiteX5467" fmla="*/ 3255128 w 3255128"/>
              <a:gd name="connsiteY5467" fmla="*/ 378284 h 1285292"/>
              <a:gd name="connsiteX5468" fmla="*/ 3255128 w 3255128"/>
              <a:gd name="connsiteY5468" fmla="*/ 378323 h 1285292"/>
              <a:gd name="connsiteX5469" fmla="*/ 3255128 w 3255128"/>
              <a:gd name="connsiteY5469" fmla="*/ 378490 h 1285292"/>
              <a:gd name="connsiteX5470" fmla="*/ 3255128 w 3255128"/>
              <a:gd name="connsiteY5470" fmla="*/ 378503 h 1285292"/>
              <a:gd name="connsiteX5471" fmla="*/ 3255128 w 3255128"/>
              <a:gd name="connsiteY5471" fmla="*/ 378606 h 1285292"/>
              <a:gd name="connsiteX5472" fmla="*/ 3255128 w 3255128"/>
              <a:gd name="connsiteY5472" fmla="*/ 378660 h 1285292"/>
              <a:gd name="connsiteX5473" fmla="*/ 3255128 w 3255128"/>
              <a:gd name="connsiteY5473" fmla="*/ 378852 h 1285292"/>
              <a:gd name="connsiteX5474" fmla="*/ 3255128 w 3255128"/>
              <a:gd name="connsiteY5474" fmla="*/ 378869 h 1285292"/>
              <a:gd name="connsiteX5475" fmla="*/ 3255128 w 3255128"/>
              <a:gd name="connsiteY5475" fmla="*/ 379063 h 1285292"/>
              <a:gd name="connsiteX5476" fmla="*/ 3255128 w 3255128"/>
              <a:gd name="connsiteY5476" fmla="*/ 379116 h 1285292"/>
              <a:gd name="connsiteX5477" fmla="*/ 3255128 w 3255128"/>
              <a:gd name="connsiteY5477" fmla="*/ 379165 h 1285292"/>
              <a:gd name="connsiteX5478" fmla="*/ 3255128 w 3255128"/>
              <a:gd name="connsiteY5478" fmla="*/ 379249 h 1285292"/>
              <a:gd name="connsiteX5479" fmla="*/ 3255128 w 3255128"/>
              <a:gd name="connsiteY5479" fmla="*/ 379292 h 1285292"/>
              <a:gd name="connsiteX5480" fmla="*/ 3255128 w 3255128"/>
              <a:gd name="connsiteY5480" fmla="*/ 379309 h 1285292"/>
              <a:gd name="connsiteX5481" fmla="*/ 3255128 w 3255128"/>
              <a:gd name="connsiteY5481" fmla="*/ 379404 h 1285292"/>
              <a:gd name="connsiteX5482" fmla="*/ 3255128 w 3255128"/>
              <a:gd name="connsiteY5482" fmla="*/ 379577 h 1285292"/>
              <a:gd name="connsiteX5483" fmla="*/ 3255128 w 3255128"/>
              <a:gd name="connsiteY5483" fmla="*/ 379615 h 1285292"/>
              <a:gd name="connsiteX5484" fmla="*/ 3255128 w 3255128"/>
              <a:gd name="connsiteY5484" fmla="*/ 379869 h 1285292"/>
              <a:gd name="connsiteX5485" fmla="*/ 3255128 w 3255128"/>
              <a:gd name="connsiteY5485" fmla="*/ 380014 h 1285292"/>
              <a:gd name="connsiteX5486" fmla="*/ 3255128 w 3255128"/>
              <a:gd name="connsiteY5486" fmla="*/ 380170 h 1285292"/>
              <a:gd name="connsiteX5487" fmla="*/ 3255128 w 3255128"/>
              <a:gd name="connsiteY5487" fmla="*/ 380214 h 1285292"/>
              <a:gd name="connsiteX5488" fmla="*/ 3255128 w 3255128"/>
              <a:gd name="connsiteY5488" fmla="*/ 380374 h 1285292"/>
              <a:gd name="connsiteX5489" fmla="*/ 3255128 w 3255128"/>
              <a:gd name="connsiteY5489" fmla="*/ 380475 h 1285292"/>
              <a:gd name="connsiteX5490" fmla="*/ 3255128 w 3255128"/>
              <a:gd name="connsiteY5490" fmla="*/ 380520 h 1285292"/>
              <a:gd name="connsiteX5491" fmla="*/ 3255128 w 3255128"/>
              <a:gd name="connsiteY5491" fmla="*/ 380651 h 1285292"/>
              <a:gd name="connsiteX5492" fmla="*/ 3255128 w 3255128"/>
              <a:gd name="connsiteY5492" fmla="*/ 380668 h 1285292"/>
              <a:gd name="connsiteX5493" fmla="*/ 3255128 w 3255128"/>
              <a:gd name="connsiteY5493" fmla="*/ 381285 h 1285292"/>
              <a:gd name="connsiteX5494" fmla="*/ 3255128 w 3255128"/>
              <a:gd name="connsiteY5494" fmla="*/ 381305 h 1285292"/>
              <a:gd name="connsiteX5495" fmla="*/ 3255128 w 3255128"/>
              <a:gd name="connsiteY5495" fmla="*/ 381376 h 1285292"/>
              <a:gd name="connsiteX5496" fmla="*/ 3255128 w 3255128"/>
              <a:gd name="connsiteY5496" fmla="*/ 381418 h 1285292"/>
              <a:gd name="connsiteX5497" fmla="*/ 3255128 w 3255128"/>
              <a:gd name="connsiteY5497" fmla="*/ 381427 h 1285292"/>
              <a:gd name="connsiteX5498" fmla="*/ 3255128 w 3255128"/>
              <a:gd name="connsiteY5498" fmla="*/ 381879 h 1285292"/>
              <a:gd name="connsiteX5499" fmla="*/ 3255128 w 3255128"/>
              <a:gd name="connsiteY5499" fmla="*/ 382067 h 1285292"/>
              <a:gd name="connsiteX5500" fmla="*/ 3255128 w 3255128"/>
              <a:gd name="connsiteY5500" fmla="*/ 382240 h 1285292"/>
              <a:gd name="connsiteX5501" fmla="*/ 3255128 w 3255128"/>
              <a:gd name="connsiteY5501" fmla="*/ 382338 h 1285292"/>
              <a:gd name="connsiteX5502" fmla="*/ 3255128 w 3255128"/>
              <a:gd name="connsiteY5502" fmla="*/ 382392 h 1285292"/>
              <a:gd name="connsiteX5503" fmla="*/ 3255128 w 3255128"/>
              <a:gd name="connsiteY5503" fmla="*/ 382405 h 1285292"/>
              <a:gd name="connsiteX5504" fmla="*/ 3255128 w 3255128"/>
              <a:gd name="connsiteY5504" fmla="*/ 382528 h 1285292"/>
              <a:gd name="connsiteX5505" fmla="*/ 3255128 w 3255128"/>
              <a:gd name="connsiteY5505" fmla="*/ 382581 h 1285292"/>
              <a:gd name="connsiteX5506" fmla="*/ 3255128 w 3255128"/>
              <a:gd name="connsiteY5506" fmla="*/ 382594 h 1285292"/>
              <a:gd name="connsiteX5507" fmla="*/ 3255128 w 3255128"/>
              <a:gd name="connsiteY5507" fmla="*/ 382635 h 1285292"/>
              <a:gd name="connsiteX5508" fmla="*/ 3255128 w 3255128"/>
              <a:gd name="connsiteY5508" fmla="*/ 382872 h 1285292"/>
              <a:gd name="connsiteX5509" fmla="*/ 3255128 w 3255128"/>
              <a:gd name="connsiteY5509" fmla="*/ 382930 h 1285292"/>
              <a:gd name="connsiteX5510" fmla="*/ 3255128 w 3255128"/>
              <a:gd name="connsiteY5510" fmla="*/ 383091 h 1285292"/>
              <a:gd name="connsiteX5511" fmla="*/ 3255128 w 3255128"/>
              <a:gd name="connsiteY5511" fmla="*/ 383284 h 1285292"/>
              <a:gd name="connsiteX5512" fmla="*/ 3255128 w 3255128"/>
              <a:gd name="connsiteY5512" fmla="*/ 383287 h 1285292"/>
              <a:gd name="connsiteX5513" fmla="*/ 3255128 w 3255128"/>
              <a:gd name="connsiteY5513" fmla="*/ 383359 h 1285292"/>
              <a:gd name="connsiteX5514" fmla="*/ 3255128 w 3255128"/>
              <a:gd name="connsiteY5514" fmla="*/ 383426 h 1285292"/>
              <a:gd name="connsiteX5515" fmla="*/ 3255128 w 3255128"/>
              <a:gd name="connsiteY5515" fmla="*/ 383466 h 1285292"/>
              <a:gd name="connsiteX5516" fmla="*/ 3255128 w 3255128"/>
              <a:gd name="connsiteY5516" fmla="*/ 383685 h 1285292"/>
              <a:gd name="connsiteX5517" fmla="*/ 3255128 w 3255128"/>
              <a:gd name="connsiteY5517" fmla="*/ 383764 h 1285292"/>
              <a:gd name="connsiteX5518" fmla="*/ 3255128 w 3255128"/>
              <a:gd name="connsiteY5518" fmla="*/ 383828 h 1285292"/>
              <a:gd name="connsiteX5519" fmla="*/ 3255128 w 3255128"/>
              <a:gd name="connsiteY5519" fmla="*/ 383882 h 1285292"/>
              <a:gd name="connsiteX5520" fmla="*/ 3255128 w 3255128"/>
              <a:gd name="connsiteY5520" fmla="*/ 383953 h 1285292"/>
              <a:gd name="connsiteX5521" fmla="*/ 3255128 w 3255128"/>
              <a:gd name="connsiteY5521" fmla="*/ 384185 h 1285292"/>
              <a:gd name="connsiteX5522" fmla="*/ 3255128 w 3255128"/>
              <a:gd name="connsiteY5522" fmla="*/ 384231 h 1285292"/>
              <a:gd name="connsiteX5523" fmla="*/ 3255128 w 3255128"/>
              <a:gd name="connsiteY5523" fmla="*/ 384252 h 1285292"/>
              <a:gd name="connsiteX5524" fmla="*/ 3255128 w 3255128"/>
              <a:gd name="connsiteY5524" fmla="*/ 384380 h 1285292"/>
              <a:gd name="connsiteX5525" fmla="*/ 3255128 w 3255128"/>
              <a:gd name="connsiteY5525" fmla="*/ 384450 h 1285292"/>
              <a:gd name="connsiteX5526" fmla="*/ 3255128 w 3255128"/>
              <a:gd name="connsiteY5526" fmla="*/ 384591 h 1285292"/>
              <a:gd name="connsiteX5527" fmla="*/ 3255128 w 3255128"/>
              <a:gd name="connsiteY5527" fmla="*/ 384643 h 1285292"/>
              <a:gd name="connsiteX5528" fmla="*/ 3255128 w 3255128"/>
              <a:gd name="connsiteY5528" fmla="*/ 384646 h 1285292"/>
              <a:gd name="connsiteX5529" fmla="*/ 3255128 w 3255128"/>
              <a:gd name="connsiteY5529" fmla="*/ 384671 h 1285292"/>
              <a:gd name="connsiteX5530" fmla="*/ 3255128 w 3255128"/>
              <a:gd name="connsiteY5530" fmla="*/ 384729 h 1285292"/>
              <a:gd name="connsiteX5531" fmla="*/ 3255128 w 3255128"/>
              <a:gd name="connsiteY5531" fmla="*/ 385037 h 1285292"/>
              <a:gd name="connsiteX5532" fmla="*/ 3255128 w 3255128"/>
              <a:gd name="connsiteY5532" fmla="*/ 385091 h 1285292"/>
              <a:gd name="connsiteX5533" fmla="*/ 3255128 w 3255128"/>
              <a:gd name="connsiteY5533" fmla="*/ 385096 h 1285292"/>
              <a:gd name="connsiteX5534" fmla="*/ 3255128 w 3255128"/>
              <a:gd name="connsiteY5534" fmla="*/ 385150 h 1285292"/>
              <a:gd name="connsiteX5535" fmla="*/ 3255128 w 3255128"/>
              <a:gd name="connsiteY5535" fmla="*/ 385239 h 1285292"/>
              <a:gd name="connsiteX5536" fmla="*/ 3255128 w 3255128"/>
              <a:gd name="connsiteY5536" fmla="*/ 385402 h 1285292"/>
              <a:gd name="connsiteX5537" fmla="*/ 3255128 w 3255128"/>
              <a:gd name="connsiteY5537" fmla="*/ 385451 h 1285292"/>
              <a:gd name="connsiteX5538" fmla="*/ 3255128 w 3255128"/>
              <a:gd name="connsiteY5538" fmla="*/ 385453 h 1285292"/>
              <a:gd name="connsiteX5539" fmla="*/ 3255128 w 3255128"/>
              <a:gd name="connsiteY5539" fmla="*/ 385596 h 1285292"/>
              <a:gd name="connsiteX5540" fmla="*/ 3255128 w 3255128"/>
              <a:gd name="connsiteY5540" fmla="*/ 385611 h 1285292"/>
              <a:gd name="connsiteX5541" fmla="*/ 3255128 w 3255128"/>
              <a:gd name="connsiteY5541" fmla="*/ 385627 h 1285292"/>
              <a:gd name="connsiteX5542" fmla="*/ 3255128 w 3255128"/>
              <a:gd name="connsiteY5542" fmla="*/ 385644 h 1285292"/>
              <a:gd name="connsiteX5543" fmla="*/ 3255128 w 3255128"/>
              <a:gd name="connsiteY5543" fmla="*/ 385972 h 1285292"/>
              <a:gd name="connsiteX5544" fmla="*/ 3255128 w 3255128"/>
              <a:gd name="connsiteY5544" fmla="*/ 386030 h 1285292"/>
              <a:gd name="connsiteX5545" fmla="*/ 3255128 w 3255128"/>
              <a:gd name="connsiteY5545" fmla="*/ 386035 h 1285292"/>
              <a:gd name="connsiteX5546" fmla="*/ 3255128 w 3255128"/>
              <a:gd name="connsiteY5546" fmla="*/ 386313 h 1285292"/>
              <a:gd name="connsiteX5547" fmla="*/ 3255128 w 3255128"/>
              <a:gd name="connsiteY5547" fmla="*/ 386326 h 1285292"/>
              <a:gd name="connsiteX5548" fmla="*/ 3255128 w 3255128"/>
              <a:gd name="connsiteY5548" fmla="*/ 386364 h 1285292"/>
              <a:gd name="connsiteX5549" fmla="*/ 3255128 w 3255128"/>
              <a:gd name="connsiteY5549" fmla="*/ 386367 h 1285292"/>
              <a:gd name="connsiteX5550" fmla="*/ 3255128 w 3255128"/>
              <a:gd name="connsiteY5550" fmla="*/ 387198 h 1285292"/>
              <a:gd name="connsiteX5551" fmla="*/ 3255128 w 3255128"/>
              <a:gd name="connsiteY5551" fmla="*/ 387336 h 1285292"/>
              <a:gd name="connsiteX5552" fmla="*/ 3255128 w 3255128"/>
              <a:gd name="connsiteY5552" fmla="*/ 387358 h 1285292"/>
              <a:gd name="connsiteX5553" fmla="*/ 3255128 w 3255128"/>
              <a:gd name="connsiteY5553" fmla="*/ 387417 h 1285292"/>
              <a:gd name="connsiteX5554" fmla="*/ 3255128 w 3255128"/>
              <a:gd name="connsiteY5554" fmla="*/ 387504 h 1285292"/>
              <a:gd name="connsiteX5555" fmla="*/ 3255128 w 3255128"/>
              <a:gd name="connsiteY5555" fmla="*/ 387560 h 1285292"/>
              <a:gd name="connsiteX5556" fmla="*/ 3255128 w 3255128"/>
              <a:gd name="connsiteY5556" fmla="*/ 387583 h 1285292"/>
              <a:gd name="connsiteX5557" fmla="*/ 3255128 w 3255128"/>
              <a:gd name="connsiteY5557" fmla="*/ 387614 h 1285292"/>
              <a:gd name="connsiteX5558" fmla="*/ 3255128 w 3255128"/>
              <a:gd name="connsiteY5558" fmla="*/ 387685 h 1285292"/>
              <a:gd name="connsiteX5559" fmla="*/ 3255128 w 3255128"/>
              <a:gd name="connsiteY5559" fmla="*/ 388112 h 1285292"/>
              <a:gd name="connsiteX5560" fmla="*/ 3255128 w 3255128"/>
              <a:gd name="connsiteY5560" fmla="*/ 388125 h 1285292"/>
              <a:gd name="connsiteX5561" fmla="*/ 3255128 w 3255128"/>
              <a:gd name="connsiteY5561" fmla="*/ 388129 h 1285292"/>
              <a:gd name="connsiteX5562" fmla="*/ 3255128 w 3255128"/>
              <a:gd name="connsiteY5562" fmla="*/ 388269 h 1285292"/>
              <a:gd name="connsiteX5563" fmla="*/ 3255128 w 3255128"/>
              <a:gd name="connsiteY5563" fmla="*/ 388323 h 1285292"/>
              <a:gd name="connsiteX5564" fmla="*/ 3255128 w 3255128"/>
              <a:gd name="connsiteY5564" fmla="*/ 388402 h 1285292"/>
              <a:gd name="connsiteX5565" fmla="*/ 3255128 w 3255128"/>
              <a:gd name="connsiteY5565" fmla="*/ 388740 h 1285292"/>
              <a:gd name="connsiteX5566" fmla="*/ 3255128 w 3255128"/>
              <a:gd name="connsiteY5566" fmla="*/ 388863 h 1285292"/>
              <a:gd name="connsiteX5567" fmla="*/ 3255128 w 3255128"/>
              <a:gd name="connsiteY5567" fmla="*/ 388989 h 1285292"/>
              <a:gd name="connsiteX5568" fmla="*/ 3255128 w 3255128"/>
              <a:gd name="connsiteY5568" fmla="*/ 389143 h 1285292"/>
              <a:gd name="connsiteX5569" fmla="*/ 3255128 w 3255128"/>
              <a:gd name="connsiteY5569" fmla="*/ 389183 h 1285292"/>
              <a:gd name="connsiteX5570" fmla="*/ 3255128 w 3255128"/>
              <a:gd name="connsiteY5570" fmla="*/ 389207 h 1285292"/>
              <a:gd name="connsiteX5571" fmla="*/ 3255128 w 3255128"/>
              <a:gd name="connsiteY5571" fmla="*/ 389359 h 1285292"/>
              <a:gd name="connsiteX5572" fmla="*/ 3255128 w 3255128"/>
              <a:gd name="connsiteY5572" fmla="*/ 389376 h 1285292"/>
              <a:gd name="connsiteX5573" fmla="*/ 3255128 w 3255128"/>
              <a:gd name="connsiteY5573" fmla="*/ 389389 h 1285292"/>
              <a:gd name="connsiteX5574" fmla="*/ 3255128 w 3255128"/>
              <a:gd name="connsiteY5574" fmla="*/ 389426 h 1285292"/>
              <a:gd name="connsiteX5575" fmla="*/ 3255128 w 3255128"/>
              <a:gd name="connsiteY5575" fmla="*/ 389430 h 1285292"/>
              <a:gd name="connsiteX5576" fmla="*/ 3255128 w 3255128"/>
              <a:gd name="connsiteY5576" fmla="*/ 389484 h 1285292"/>
              <a:gd name="connsiteX5577" fmla="*/ 3255128 w 3255128"/>
              <a:gd name="connsiteY5577" fmla="*/ 389619 h 1285292"/>
              <a:gd name="connsiteX5578" fmla="*/ 3255128 w 3255128"/>
              <a:gd name="connsiteY5578" fmla="*/ 389622 h 1285292"/>
              <a:gd name="connsiteX5579" fmla="*/ 3255128 w 3255128"/>
              <a:gd name="connsiteY5579" fmla="*/ 389679 h 1285292"/>
              <a:gd name="connsiteX5580" fmla="*/ 3255128 w 3255128"/>
              <a:gd name="connsiteY5580" fmla="*/ 390175 h 1285292"/>
              <a:gd name="connsiteX5581" fmla="*/ 3255128 w 3255128"/>
              <a:gd name="connsiteY5581" fmla="*/ 390215 h 1285292"/>
              <a:gd name="connsiteX5582" fmla="*/ 3255128 w 3255128"/>
              <a:gd name="connsiteY5582" fmla="*/ 390294 h 1285292"/>
              <a:gd name="connsiteX5583" fmla="*/ 3255128 w 3255128"/>
              <a:gd name="connsiteY5583" fmla="*/ 390430 h 1285292"/>
              <a:gd name="connsiteX5584" fmla="*/ 3255128 w 3255128"/>
              <a:gd name="connsiteY5584" fmla="*/ 390470 h 1285292"/>
              <a:gd name="connsiteX5585" fmla="*/ 3255128 w 3255128"/>
              <a:gd name="connsiteY5585" fmla="*/ 390587 h 1285292"/>
              <a:gd name="connsiteX5586" fmla="*/ 3255128 w 3255128"/>
              <a:gd name="connsiteY5586" fmla="*/ 390689 h 1285292"/>
              <a:gd name="connsiteX5587" fmla="*/ 3255128 w 3255128"/>
              <a:gd name="connsiteY5587" fmla="*/ 390748 h 1285292"/>
              <a:gd name="connsiteX5588" fmla="*/ 3255128 w 3255128"/>
              <a:gd name="connsiteY5588" fmla="*/ 391006 h 1285292"/>
              <a:gd name="connsiteX5589" fmla="*/ 3255128 w 3255128"/>
              <a:gd name="connsiteY5589" fmla="*/ 391038 h 1285292"/>
              <a:gd name="connsiteX5590" fmla="*/ 3255128 w 3255128"/>
              <a:gd name="connsiteY5590" fmla="*/ 391236 h 1285292"/>
              <a:gd name="connsiteX5591" fmla="*/ 3255128 w 3255128"/>
              <a:gd name="connsiteY5591" fmla="*/ 391237 h 1285292"/>
              <a:gd name="connsiteX5592" fmla="*/ 3255128 w 3255128"/>
              <a:gd name="connsiteY5592" fmla="*/ 391340 h 1285292"/>
              <a:gd name="connsiteX5593" fmla="*/ 3255128 w 3255128"/>
              <a:gd name="connsiteY5593" fmla="*/ 391392 h 1285292"/>
              <a:gd name="connsiteX5594" fmla="*/ 3255128 w 3255128"/>
              <a:gd name="connsiteY5594" fmla="*/ 391478 h 1285292"/>
              <a:gd name="connsiteX5595" fmla="*/ 3255128 w 3255128"/>
              <a:gd name="connsiteY5595" fmla="*/ 391507 h 1285292"/>
              <a:gd name="connsiteX5596" fmla="*/ 3255128 w 3255128"/>
              <a:gd name="connsiteY5596" fmla="*/ 391574 h 1285292"/>
              <a:gd name="connsiteX5597" fmla="*/ 3255128 w 3255128"/>
              <a:gd name="connsiteY5597" fmla="*/ 392097 h 1285292"/>
              <a:gd name="connsiteX5598" fmla="*/ 3255128 w 3255128"/>
              <a:gd name="connsiteY5598" fmla="*/ 392134 h 1285292"/>
              <a:gd name="connsiteX5599" fmla="*/ 3255128 w 3255128"/>
              <a:gd name="connsiteY5599" fmla="*/ 392202 h 1285292"/>
              <a:gd name="connsiteX5600" fmla="*/ 3255128 w 3255128"/>
              <a:gd name="connsiteY5600" fmla="*/ 392393 h 1285292"/>
              <a:gd name="connsiteX5601" fmla="*/ 3255128 w 3255128"/>
              <a:gd name="connsiteY5601" fmla="*/ 392418 h 1285292"/>
              <a:gd name="connsiteX5602" fmla="*/ 3255128 w 3255128"/>
              <a:gd name="connsiteY5602" fmla="*/ 392472 h 1285292"/>
              <a:gd name="connsiteX5603" fmla="*/ 3255128 w 3255128"/>
              <a:gd name="connsiteY5603" fmla="*/ 392595 h 1285292"/>
              <a:gd name="connsiteX5604" fmla="*/ 3255128 w 3255128"/>
              <a:gd name="connsiteY5604" fmla="*/ 392661 h 1285292"/>
              <a:gd name="connsiteX5605" fmla="*/ 3255128 w 3255128"/>
              <a:gd name="connsiteY5605" fmla="*/ 392699 h 1285292"/>
              <a:gd name="connsiteX5606" fmla="*/ 3255128 w 3255128"/>
              <a:gd name="connsiteY5606" fmla="*/ 392837 h 1285292"/>
              <a:gd name="connsiteX5607" fmla="*/ 3255128 w 3255128"/>
              <a:gd name="connsiteY5607" fmla="*/ 392939 h 1285292"/>
              <a:gd name="connsiteX5608" fmla="*/ 3255128 w 3255128"/>
              <a:gd name="connsiteY5608" fmla="*/ 392964 h 1285292"/>
              <a:gd name="connsiteX5609" fmla="*/ 3255128 w 3255128"/>
              <a:gd name="connsiteY5609" fmla="*/ 392993 h 1285292"/>
              <a:gd name="connsiteX5610" fmla="*/ 3255128 w 3255128"/>
              <a:gd name="connsiteY5610" fmla="*/ 393158 h 1285292"/>
              <a:gd name="connsiteX5611" fmla="*/ 3255128 w 3255128"/>
              <a:gd name="connsiteY5611" fmla="*/ 393348 h 1285292"/>
              <a:gd name="connsiteX5612" fmla="*/ 3255128 w 3255128"/>
              <a:gd name="connsiteY5612" fmla="*/ 393351 h 1285292"/>
              <a:gd name="connsiteX5613" fmla="*/ 3255128 w 3255128"/>
              <a:gd name="connsiteY5613" fmla="*/ 393354 h 1285292"/>
              <a:gd name="connsiteX5614" fmla="*/ 3255128 w 3255128"/>
              <a:gd name="connsiteY5614" fmla="*/ 393561 h 1285292"/>
              <a:gd name="connsiteX5615" fmla="*/ 3255128 w 3255128"/>
              <a:gd name="connsiteY5615" fmla="*/ 393752 h 1285292"/>
              <a:gd name="connsiteX5616" fmla="*/ 3255128 w 3255128"/>
              <a:gd name="connsiteY5616" fmla="*/ 393947 h 1285292"/>
              <a:gd name="connsiteX5617" fmla="*/ 3255128 w 3255128"/>
              <a:gd name="connsiteY5617" fmla="*/ 394107 h 1285292"/>
              <a:gd name="connsiteX5618" fmla="*/ 3255128 w 3255128"/>
              <a:gd name="connsiteY5618" fmla="*/ 394186 h 1285292"/>
              <a:gd name="connsiteX5619" fmla="*/ 3255128 w 3255128"/>
              <a:gd name="connsiteY5619" fmla="*/ 394319 h 1285292"/>
              <a:gd name="connsiteX5620" fmla="*/ 3255128 w 3255128"/>
              <a:gd name="connsiteY5620" fmla="*/ 394332 h 1285292"/>
              <a:gd name="connsiteX5621" fmla="*/ 3255128 w 3255128"/>
              <a:gd name="connsiteY5621" fmla="*/ 394460 h 1285292"/>
              <a:gd name="connsiteX5622" fmla="*/ 3255128 w 3255128"/>
              <a:gd name="connsiteY5622" fmla="*/ 394598 h 1285292"/>
              <a:gd name="connsiteX5623" fmla="*/ 3255128 w 3255128"/>
              <a:gd name="connsiteY5623" fmla="*/ 394738 h 1285292"/>
              <a:gd name="connsiteX5624" fmla="*/ 3255128 w 3255128"/>
              <a:gd name="connsiteY5624" fmla="*/ 394878 h 1285292"/>
              <a:gd name="connsiteX5625" fmla="*/ 3255128 w 3255128"/>
              <a:gd name="connsiteY5625" fmla="*/ 395018 h 1285292"/>
              <a:gd name="connsiteX5626" fmla="*/ 3255128 w 3255128"/>
              <a:gd name="connsiteY5626" fmla="*/ 395072 h 1285292"/>
              <a:gd name="connsiteX5627" fmla="*/ 3255128 w 3255128"/>
              <a:gd name="connsiteY5627" fmla="*/ 395117 h 1285292"/>
              <a:gd name="connsiteX5628" fmla="*/ 3255128 w 3255128"/>
              <a:gd name="connsiteY5628" fmla="*/ 395151 h 1285292"/>
              <a:gd name="connsiteX5629" fmla="*/ 3255128 w 3255128"/>
              <a:gd name="connsiteY5629" fmla="*/ 395230 h 1285292"/>
              <a:gd name="connsiteX5630" fmla="*/ 3255128 w 3255128"/>
              <a:gd name="connsiteY5630" fmla="*/ 395306 h 1285292"/>
              <a:gd name="connsiteX5631" fmla="*/ 3255128 w 3255128"/>
              <a:gd name="connsiteY5631" fmla="*/ 395466 h 1285292"/>
              <a:gd name="connsiteX5632" fmla="*/ 3255128 w 3255128"/>
              <a:gd name="connsiteY5632" fmla="*/ 395612 h 1285292"/>
              <a:gd name="connsiteX5633" fmla="*/ 3255128 w 3255128"/>
              <a:gd name="connsiteY5633" fmla="*/ 395691 h 1285292"/>
              <a:gd name="connsiteX5634" fmla="*/ 3255128 w 3255128"/>
              <a:gd name="connsiteY5634" fmla="*/ 395724 h 1285292"/>
              <a:gd name="connsiteX5635" fmla="*/ 3255128 w 3255128"/>
              <a:gd name="connsiteY5635" fmla="*/ 395809 h 1285292"/>
              <a:gd name="connsiteX5636" fmla="*/ 3255128 w 3255128"/>
              <a:gd name="connsiteY5636" fmla="*/ 395916 h 1285292"/>
              <a:gd name="connsiteX5637" fmla="*/ 3255128 w 3255128"/>
              <a:gd name="connsiteY5637" fmla="*/ 396014 h 1285292"/>
              <a:gd name="connsiteX5638" fmla="*/ 3255128 w 3255128"/>
              <a:gd name="connsiteY5638" fmla="*/ 396072 h 1285292"/>
              <a:gd name="connsiteX5639" fmla="*/ 3255128 w 3255128"/>
              <a:gd name="connsiteY5639" fmla="*/ 396125 h 1285292"/>
              <a:gd name="connsiteX5640" fmla="*/ 3255128 w 3255128"/>
              <a:gd name="connsiteY5640" fmla="*/ 396179 h 1285292"/>
              <a:gd name="connsiteX5641" fmla="*/ 3255128 w 3255128"/>
              <a:gd name="connsiteY5641" fmla="*/ 396237 h 1285292"/>
              <a:gd name="connsiteX5642" fmla="*/ 3255128 w 3255128"/>
              <a:gd name="connsiteY5642" fmla="*/ 396368 h 1285292"/>
              <a:gd name="connsiteX5643" fmla="*/ 3255128 w 3255128"/>
              <a:gd name="connsiteY5643" fmla="*/ 396377 h 1285292"/>
              <a:gd name="connsiteX5644" fmla="*/ 3255128 w 3255128"/>
              <a:gd name="connsiteY5644" fmla="*/ 396393 h 1285292"/>
              <a:gd name="connsiteX5645" fmla="*/ 3255128 w 3255128"/>
              <a:gd name="connsiteY5645" fmla="*/ 396431 h 1285292"/>
              <a:gd name="connsiteX5646" fmla="*/ 3255128 w 3255128"/>
              <a:gd name="connsiteY5646" fmla="*/ 396447 h 1285292"/>
              <a:gd name="connsiteX5647" fmla="*/ 3255128 w 3255128"/>
              <a:gd name="connsiteY5647" fmla="*/ 396510 h 1285292"/>
              <a:gd name="connsiteX5648" fmla="*/ 3255128 w 3255128"/>
              <a:gd name="connsiteY5648" fmla="*/ 397133 h 1285292"/>
              <a:gd name="connsiteX5649" fmla="*/ 3255128 w 3255128"/>
              <a:gd name="connsiteY5649" fmla="*/ 397278 h 1285292"/>
              <a:gd name="connsiteX5650" fmla="*/ 3255128 w 3255128"/>
              <a:gd name="connsiteY5650" fmla="*/ 397484 h 1285292"/>
              <a:gd name="connsiteX5651" fmla="*/ 3255128 w 3255128"/>
              <a:gd name="connsiteY5651" fmla="*/ 397497 h 1285292"/>
              <a:gd name="connsiteX5652" fmla="*/ 3255128 w 3255128"/>
              <a:gd name="connsiteY5652" fmla="*/ 397538 h 1285292"/>
              <a:gd name="connsiteX5653" fmla="*/ 3255128 w 3255128"/>
              <a:gd name="connsiteY5653" fmla="*/ 397571 h 1285292"/>
              <a:gd name="connsiteX5654" fmla="*/ 3255128 w 3255128"/>
              <a:gd name="connsiteY5654" fmla="*/ 397640 h 1285292"/>
              <a:gd name="connsiteX5655" fmla="*/ 3255128 w 3255128"/>
              <a:gd name="connsiteY5655" fmla="*/ 397727 h 1285292"/>
              <a:gd name="connsiteX5656" fmla="*/ 3255128 w 3255128"/>
              <a:gd name="connsiteY5656" fmla="*/ 397813 h 1285292"/>
              <a:gd name="connsiteX5657" fmla="*/ 3255128 w 3255128"/>
              <a:gd name="connsiteY5657" fmla="*/ 397986 h 1285292"/>
              <a:gd name="connsiteX5658" fmla="*/ 3255128 w 3255128"/>
              <a:gd name="connsiteY5658" fmla="*/ 398192 h 1285292"/>
              <a:gd name="connsiteX5659" fmla="*/ 3255128 w 3255128"/>
              <a:gd name="connsiteY5659" fmla="*/ 398324 h 1285292"/>
              <a:gd name="connsiteX5660" fmla="*/ 3255128 w 3255128"/>
              <a:gd name="connsiteY5660" fmla="*/ 398403 h 1285292"/>
              <a:gd name="connsiteX5661" fmla="*/ 3255128 w 3255128"/>
              <a:gd name="connsiteY5661" fmla="*/ 398537 h 1285292"/>
              <a:gd name="connsiteX5662" fmla="*/ 3255128 w 3255128"/>
              <a:gd name="connsiteY5662" fmla="*/ 398883 h 1285292"/>
              <a:gd name="connsiteX5663" fmla="*/ 3255128 w 3255128"/>
              <a:gd name="connsiteY5663" fmla="*/ 398932 h 1285292"/>
              <a:gd name="connsiteX5664" fmla="*/ 3255128 w 3255128"/>
              <a:gd name="connsiteY5664" fmla="*/ 399186 h 1285292"/>
              <a:gd name="connsiteX5665" fmla="*/ 3255128 w 3255128"/>
              <a:gd name="connsiteY5665" fmla="*/ 399263 h 1285292"/>
              <a:gd name="connsiteX5666" fmla="*/ 3255128 w 3255128"/>
              <a:gd name="connsiteY5666" fmla="*/ 399344 h 1285292"/>
              <a:gd name="connsiteX5667" fmla="*/ 3255128 w 3255128"/>
              <a:gd name="connsiteY5667" fmla="*/ 399345 h 1285292"/>
              <a:gd name="connsiteX5668" fmla="*/ 3255128 w 3255128"/>
              <a:gd name="connsiteY5668" fmla="*/ 399370 h 1285292"/>
              <a:gd name="connsiteX5669" fmla="*/ 3255128 w 3255128"/>
              <a:gd name="connsiteY5669" fmla="*/ 399439 h 1285292"/>
              <a:gd name="connsiteX5670" fmla="*/ 3255128 w 3255128"/>
              <a:gd name="connsiteY5670" fmla="*/ 399456 h 1285292"/>
              <a:gd name="connsiteX5671" fmla="*/ 3255128 w 3255128"/>
              <a:gd name="connsiteY5671" fmla="*/ 399683 h 1285292"/>
              <a:gd name="connsiteX5672" fmla="*/ 3255128 w 3255128"/>
              <a:gd name="connsiteY5672" fmla="*/ 399746 h 1285292"/>
              <a:gd name="connsiteX5673" fmla="*/ 3255128 w 3255128"/>
              <a:gd name="connsiteY5673" fmla="*/ 399800 h 1285292"/>
              <a:gd name="connsiteX5674" fmla="*/ 3255128 w 3255128"/>
              <a:gd name="connsiteY5674" fmla="*/ 399809 h 1285292"/>
              <a:gd name="connsiteX5675" fmla="*/ 3255128 w 3255128"/>
              <a:gd name="connsiteY5675" fmla="*/ 399977 h 1285292"/>
              <a:gd name="connsiteX5676" fmla="*/ 3255128 w 3255128"/>
              <a:gd name="connsiteY5676" fmla="*/ 400100 h 1285292"/>
              <a:gd name="connsiteX5677" fmla="*/ 3255128 w 3255128"/>
              <a:gd name="connsiteY5677" fmla="*/ 400242 h 1285292"/>
              <a:gd name="connsiteX5678" fmla="*/ 3255128 w 3255128"/>
              <a:gd name="connsiteY5678" fmla="*/ 400282 h 1285292"/>
              <a:gd name="connsiteX5679" fmla="*/ 3255128 w 3255128"/>
              <a:gd name="connsiteY5679" fmla="*/ 400442 h 1285292"/>
              <a:gd name="connsiteX5680" fmla="*/ 3255128 w 3255128"/>
              <a:gd name="connsiteY5680" fmla="*/ 400545 h 1285292"/>
              <a:gd name="connsiteX5681" fmla="*/ 3255128 w 3255128"/>
              <a:gd name="connsiteY5681" fmla="*/ 400667 h 1285292"/>
              <a:gd name="connsiteX5682" fmla="*/ 3255128 w 3255128"/>
              <a:gd name="connsiteY5682" fmla="*/ 400993 h 1285292"/>
              <a:gd name="connsiteX5683" fmla="*/ 3255128 w 3255128"/>
              <a:gd name="connsiteY5683" fmla="*/ 401169 h 1285292"/>
              <a:gd name="connsiteX5684" fmla="*/ 3255128 w 3255128"/>
              <a:gd name="connsiteY5684" fmla="*/ 401213 h 1285292"/>
              <a:gd name="connsiteX5685" fmla="*/ 3255128 w 3255128"/>
              <a:gd name="connsiteY5685" fmla="*/ 401303 h 1285292"/>
              <a:gd name="connsiteX5686" fmla="*/ 3255128 w 3255128"/>
              <a:gd name="connsiteY5686" fmla="*/ 401304 h 1285292"/>
              <a:gd name="connsiteX5687" fmla="*/ 3255128 w 3255128"/>
              <a:gd name="connsiteY5687" fmla="*/ 401316 h 1285292"/>
              <a:gd name="connsiteX5688" fmla="*/ 3255128 w 3255128"/>
              <a:gd name="connsiteY5688" fmla="*/ 401347 h 1285292"/>
              <a:gd name="connsiteX5689" fmla="*/ 3255128 w 3255128"/>
              <a:gd name="connsiteY5689" fmla="*/ 401353 h 1285292"/>
              <a:gd name="connsiteX5690" fmla="*/ 3255128 w 3255128"/>
              <a:gd name="connsiteY5690" fmla="*/ 401357 h 1285292"/>
              <a:gd name="connsiteX5691" fmla="*/ 3255128 w 3255128"/>
              <a:gd name="connsiteY5691" fmla="*/ 401407 h 1285292"/>
              <a:gd name="connsiteX5692" fmla="*/ 3255128 w 3255128"/>
              <a:gd name="connsiteY5692" fmla="*/ 401459 h 1285292"/>
              <a:gd name="connsiteX5693" fmla="*/ 3255128 w 3255128"/>
              <a:gd name="connsiteY5693" fmla="*/ 401545 h 1285292"/>
              <a:gd name="connsiteX5694" fmla="*/ 3255128 w 3255128"/>
              <a:gd name="connsiteY5694" fmla="*/ 401862 h 1285292"/>
              <a:gd name="connsiteX5695" fmla="*/ 3255128 w 3255128"/>
              <a:gd name="connsiteY5695" fmla="*/ 402056 h 1285292"/>
              <a:gd name="connsiteX5696" fmla="*/ 3255128 w 3255128"/>
              <a:gd name="connsiteY5696" fmla="*/ 402214 h 1285292"/>
              <a:gd name="connsiteX5697" fmla="*/ 3255128 w 3255128"/>
              <a:gd name="connsiteY5697" fmla="*/ 402269 h 1285292"/>
              <a:gd name="connsiteX5698" fmla="*/ 3255128 w 3255128"/>
              <a:gd name="connsiteY5698" fmla="*/ 402460 h 1285292"/>
              <a:gd name="connsiteX5699" fmla="*/ 3255128 w 3255128"/>
              <a:gd name="connsiteY5699" fmla="*/ 402473 h 1285292"/>
              <a:gd name="connsiteX5700" fmla="*/ 3255128 w 3255128"/>
              <a:gd name="connsiteY5700" fmla="*/ 402514 h 1285292"/>
              <a:gd name="connsiteX5701" fmla="*/ 3255128 w 3255128"/>
              <a:gd name="connsiteY5701" fmla="*/ 402616 h 1285292"/>
              <a:gd name="connsiteX5702" fmla="*/ 3255128 w 3255128"/>
              <a:gd name="connsiteY5702" fmla="*/ 402675 h 1285292"/>
              <a:gd name="connsiteX5703" fmla="*/ 3255128 w 3255128"/>
              <a:gd name="connsiteY5703" fmla="*/ 402706 h 1285292"/>
              <a:gd name="connsiteX5704" fmla="*/ 3255128 w 3255128"/>
              <a:gd name="connsiteY5704" fmla="*/ 402917 h 1285292"/>
              <a:gd name="connsiteX5705" fmla="*/ 3255128 w 3255128"/>
              <a:gd name="connsiteY5705" fmla="*/ 403019 h 1285292"/>
              <a:gd name="connsiteX5706" fmla="*/ 3255128 w 3255128"/>
              <a:gd name="connsiteY5706" fmla="*/ 403163 h 1285292"/>
              <a:gd name="connsiteX5707" fmla="*/ 3255128 w 3255128"/>
              <a:gd name="connsiteY5707" fmla="*/ 403221 h 1285292"/>
              <a:gd name="connsiteX5708" fmla="*/ 3255128 w 3255128"/>
              <a:gd name="connsiteY5708" fmla="*/ 403238 h 1285292"/>
              <a:gd name="connsiteX5709" fmla="*/ 3255128 w 3255128"/>
              <a:gd name="connsiteY5709" fmla="*/ 403415 h 1285292"/>
              <a:gd name="connsiteX5710" fmla="*/ 3255128 w 3255128"/>
              <a:gd name="connsiteY5710" fmla="*/ 403431 h 1285292"/>
              <a:gd name="connsiteX5711" fmla="*/ 3255128 w 3255128"/>
              <a:gd name="connsiteY5711" fmla="*/ 403434 h 1285292"/>
              <a:gd name="connsiteX5712" fmla="*/ 3255128 w 3255128"/>
              <a:gd name="connsiteY5712" fmla="*/ 403832 h 1285292"/>
              <a:gd name="connsiteX5713" fmla="*/ 3255128 w 3255128"/>
              <a:gd name="connsiteY5713" fmla="*/ 403980 h 1285292"/>
              <a:gd name="connsiteX5714" fmla="*/ 3255128 w 3255128"/>
              <a:gd name="connsiteY5714" fmla="*/ 404014 h 1285292"/>
              <a:gd name="connsiteX5715" fmla="*/ 3255128 w 3255128"/>
              <a:gd name="connsiteY5715" fmla="*/ 404027 h 1285292"/>
              <a:gd name="connsiteX5716" fmla="*/ 3255128 w 3255128"/>
              <a:gd name="connsiteY5716" fmla="*/ 404068 h 1285292"/>
              <a:gd name="connsiteX5717" fmla="*/ 3255128 w 3255128"/>
              <a:gd name="connsiteY5717" fmla="*/ 404174 h 1285292"/>
              <a:gd name="connsiteX5718" fmla="*/ 3255128 w 3255128"/>
              <a:gd name="connsiteY5718" fmla="*/ 404320 h 1285292"/>
              <a:gd name="connsiteX5719" fmla="*/ 3255128 w 3255128"/>
              <a:gd name="connsiteY5719" fmla="*/ 404321 h 1285292"/>
              <a:gd name="connsiteX5720" fmla="*/ 3255128 w 3255128"/>
              <a:gd name="connsiteY5720" fmla="*/ 404399 h 1285292"/>
              <a:gd name="connsiteX5721" fmla="*/ 3255128 w 3255128"/>
              <a:gd name="connsiteY5721" fmla="*/ 404522 h 1285292"/>
              <a:gd name="connsiteX5722" fmla="*/ 3255128 w 3255128"/>
              <a:gd name="connsiteY5722" fmla="*/ 404818 h 1285292"/>
              <a:gd name="connsiteX5723" fmla="*/ 3255128 w 3255128"/>
              <a:gd name="connsiteY5723" fmla="*/ 404891 h 1285292"/>
              <a:gd name="connsiteX5724" fmla="*/ 3255128 w 3255128"/>
              <a:gd name="connsiteY5724" fmla="*/ 404945 h 1285292"/>
              <a:gd name="connsiteX5725" fmla="*/ 3255128 w 3255128"/>
              <a:gd name="connsiteY5725" fmla="*/ 404970 h 1285292"/>
              <a:gd name="connsiteX5726" fmla="*/ 3255128 w 3255128"/>
              <a:gd name="connsiteY5726" fmla="*/ 405085 h 1285292"/>
              <a:gd name="connsiteX5727" fmla="*/ 3255128 w 3255128"/>
              <a:gd name="connsiteY5727" fmla="*/ 405139 h 1285292"/>
              <a:gd name="connsiteX5728" fmla="*/ 3255128 w 3255128"/>
              <a:gd name="connsiteY5728" fmla="*/ 405152 h 1285292"/>
              <a:gd name="connsiteX5729" fmla="*/ 3255128 w 3255128"/>
              <a:gd name="connsiteY5729" fmla="*/ 405218 h 1285292"/>
              <a:gd name="connsiteX5730" fmla="*/ 3255128 w 3255128"/>
              <a:gd name="connsiteY5730" fmla="*/ 405281 h 1285292"/>
              <a:gd name="connsiteX5731" fmla="*/ 3255128 w 3255128"/>
              <a:gd name="connsiteY5731" fmla="*/ 405332 h 1285292"/>
              <a:gd name="connsiteX5732" fmla="*/ 3255128 w 3255128"/>
              <a:gd name="connsiteY5732" fmla="*/ 405386 h 1285292"/>
              <a:gd name="connsiteX5733" fmla="*/ 3255128 w 3255128"/>
              <a:gd name="connsiteY5733" fmla="*/ 405521 h 1285292"/>
              <a:gd name="connsiteX5734" fmla="*/ 3255128 w 3255128"/>
              <a:gd name="connsiteY5734" fmla="*/ 405679 h 1285292"/>
              <a:gd name="connsiteX5735" fmla="*/ 3255128 w 3255128"/>
              <a:gd name="connsiteY5735" fmla="*/ 406192 h 1285292"/>
              <a:gd name="connsiteX5736" fmla="*/ 3255128 w 3255128"/>
              <a:gd name="connsiteY5736" fmla="*/ 406205 h 1285292"/>
              <a:gd name="connsiteX5737" fmla="*/ 3255128 w 3255128"/>
              <a:gd name="connsiteY5737" fmla="*/ 406246 h 1285292"/>
              <a:gd name="connsiteX5738" fmla="*/ 3255128 w 3255128"/>
              <a:gd name="connsiteY5738" fmla="*/ 406329 h 1285292"/>
              <a:gd name="connsiteX5739" fmla="*/ 3255128 w 3255128"/>
              <a:gd name="connsiteY5739" fmla="*/ 406372 h 1285292"/>
              <a:gd name="connsiteX5740" fmla="*/ 3255128 w 3255128"/>
              <a:gd name="connsiteY5740" fmla="*/ 406432 h 1285292"/>
              <a:gd name="connsiteX5741" fmla="*/ 3255128 w 3255128"/>
              <a:gd name="connsiteY5741" fmla="*/ 406435 h 1285292"/>
              <a:gd name="connsiteX5742" fmla="*/ 3255128 w 3255128"/>
              <a:gd name="connsiteY5742" fmla="*/ 406511 h 1285292"/>
              <a:gd name="connsiteX5743" fmla="*/ 3255128 w 3255128"/>
              <a:gd name="connsiteY5743" fmla="*/ 406726 h 1285292"/>
              <a:gd name="connsiteX5744" fmla="*/ 3255128 w 3255128"/>
              <a:gd name="connsiteY5744" fmla="*/ 406784 h 1285292"/>
              <a:gd name="connsiteX5745" fmla="*/ 3255128 w 3255128"/>
              <a:gd name="connsiteY5745" fmla="*/ 407088 h 1285292"/>
              <a:gd name="connsiteX5746" fmla="*/ 3255128 w 3255128"/>
              <a:gd name="connsiteY5746" fmla="*/ 407294 h 1285292"/>
              <a:gd name="connsiteX5747" fmla="*/ 3255128 w 3255128"/>
              <a:gd name="connsiteY5747" fmla="*/ 407493 h 1285292"/>
              <a:gd name="connsiteX5748" fmla="*/ 3255128 w 3255128"/>
              <a:gd name="connsiteY5748" fmla="*/ 407564 h 1285292"/>
              <a:gd name="connsiteX5749" fmla="*/ 3255128 w 3255128"/>
              <a:gd name="connsiteY5749" fmla="*/ 407651 h 1285292"/>
              <a:gd name="connsiteX5750" fmla="*/ 3255128 w 3255128"/>
              <a:gd name="connsiteY5750" fmla="*/ 407682 h 1285292"/>
              <a:gd name="connsiteX5751" fmla="*/ 3255128 w 3255128"/>
              <a:gd name="connsiteY5751" fmla="*/ 407991 h 1285292"/>
              <a:gd name="connsiteX5752" fmla="*/ 3255128 w 3255128"/>
              <a:gd name="connsiteY5752" fmla="*/ 407999 h 1285292"/>
              <a:gd name="connsiteX5753" fmla="*/ 3255128 w 3255128"/>
              <a:gd name="connsiteY5753" fmla="*/ 408052 h 1285292"/>
              <a:gd name="connsiteX5754" fmla="*/ 3255128 w 3255128"/>
              <a:gd name="connsiteY5754" fmla="*/ 408053 h 1285292"/>
              <a:gd name="connsiteX5755" fmla="*/ 3255128 w 3255128"/>
              <a:gd name="connsiteY5755" fmla="*/ 408085 h 1285292"/>
              <a:gd name="connsiteX5756" fmla="*/ 3255128 w 3255128"/>
              <a:gd name="connsiteY5756" fmla="*/ 408106 h 1285292"/>
              <a:gd name="connsiteX5757" fmla="*/ 3255128 w 3255128"/>
              <a:gd name="connsiteY5757" fmla="*/ 408197 h 1285292"/>
              <a:gd name="connsiteX5758" fmla="*/ 3255128 w 3255128"/>
              <a:gd name="connsiteY5758" fmla="*/ 408391 h 1285292"/>
              <a:gd name="connsiteX5759" fmla="*/ 3255128 w 3255128"/>
              <a:gd name="connsiteY5759" fmla="*/ 408891 h 1285292"/>
              <a:gd name="connsiteX5760" fmla="*/ 3255128 w 3255128"/>
              <a:gd name="connsiteY5760" fmla="*/ 408950 h 1285292"/>
              <a:gd name="connsiteX5761" fmla="*/ 3255128 w 3255128"/>
              <a:gd name="connsiteY5761" fmla="*/ 408963 h 1285292"/>
              <a:gd name="connsiteX5762" fmla="*/ 3255128 w 3255128"/>
              <a:gd name="connsiteY5762" fmla="*/ 409004 h 1285292"/>
              <a:gd name="connsiteX5763" fmla="*/ 3255128 w 3255128"/>
              <a:gd name="connsiteY5763" fmla="*/ 409253 h 1285292"/>
              <a:gd name="connsiteX5764" fmla="*/ 3255128 w 3255128"/>
              <a:gd name="connsiteY5764" fmla="*/ 409411 h 1285292"/>
              <a:gd name="connsiteX5765" fmla="*/ 3255128 w 3255128"/>
              <a:gd name="connsiteY5765" fmla="*/ 409424 h 1285292"/>
              <a:gd name="connsiteX5766" fmla="*/ 3255128 w 3255128"/>
              <a:gd name="connsiteY5766" fmla="*/ 409465 h 1285292"/>
              <a:gd name="connsiteX5767" fmla="*/ 3255128 w 3255128"/>
              <a:gd name="connsiteY5767" fmla="*/ 409498 h 1285292"/>
              <a:gd name="connsiteX5768" fmla="*/ 3255128 w 3255128"/>
              <a:gd name="connsiteY5768" fmla="*/ 409826 h 1285292"/>
              <a:gd name="connsiteX5769" fmla="*/ 3255128 w 3255128"/>
              <a:gd name="connsiteY5769" fmla="*/ 409970 h 1285292"/>
              <a:gd name="connsiteX5770" fmla="*/ 3255128 w 3255128"/>
              <a:gd name="connsiteY5770" fmla="*/ 410164 h 1285292"/>
              <a:gd name="connsiteX5771" fmla="*/ 3255128 w 3255128"/>
              <a:gd name="connsiteY5771" fmla="*/ 410167 h 1285292"/>
              <a:gd name="connsiteX5772" fmla="*/ 3255128 w 3255128"/>
              <a:gd name="connsiteY5772" fmla="*/ 410180 h 1285292"/>
              <a:gd name="connsiteX5773" fmla="*/ 3255128 w 3255128"/>
              <a:gd name="connsiteY5773" fmla="*/ 410322 h 1285292"/>
              <a:gd name="connsiteX5774" fmla="*/ 3255128 w 3255128"/>
              <a:gd name="connsiteY5774" fmla="*/ 410362 h 1285292"/>
              <a:gd name="connsiteX5775" fmla="*/ 3255128 w 3255128"/>
              <a:gd name="connsiteY5775" fmla="*/ 411052 h 1285292"/>
              <a:gd name="connsiteX5776" fmla="*/ 3255128 w 3255128"/>
              <a:gd name="connsiteY5776" fmla="*/ 411271 h 1285292"/>
              <a:gd name="connsiteX5777" fmla="*/ 3255128 w 3255128"/>
              <a:gd name="connsiteY5777" fmla="*/ 411305 h 1285292"/>
              <a:gd name="connsiteX5778" fmla="*/ 3255128 w 3255128"/>
              <a:gd name="connsiteY5778" fmla="*/ 411383 h 1285292"/>
              <a:gd name="connsiteX5779" fmla="*/ 3255128 w 3255128"/>
              <a:gd name="connsiteY5779" fmla="*/ 411414 h 1285292"/>
              <a:gd name="connsiteX5780" fmla="*/ 3255128 w 3255128"/>
              <a:gd name="connsiteY5780" fmla="*/ 411487 h 1285292"/>
              <a:gd name="connsiteX5781" fmla="*/ 3255128 w 3255128"/>
              <a:gd name="connsiteY5781" fmla="*/ 411539 h 1285292"/>
              <a:gd name="connsiteX5782" fmla="*/ 3255128 w 3255128"/>
              <a:gd name="connsiteY5782" fmla="*/ 411625 h 1285292"/>
              <a:gd name="connsiteX5783" fmla="*/ 3255128 w 3255128"/>
              <a:gd name="connsiteY5783" fmla="*/ 411929 h 1285292"/>
              <a:gd name="connsiteX5784" fmla="*/ 3255128 w 3255128"/>
              <a:gd name="connsiteY5784" fmla="*/ 412081 h 1285292"/>
              <a:gd name="connsiteX5785" fmla="*/ 3255128 w 3255128"/>
              <a:gd name="connsiteY5785" fmla="*/ 412123 h 1285292"/>
              <a:gd name="connsiteX5786" fmla="*/ 3255128 w 3255128"/>
              <a:gd name="connsiteY5786" fmla="*/ 412136 h 1285292"/>
              <a:gd name="connsiteX5787" fmla="*/ 3255128 w 3255128"/>
              <a:gd name="connsiteY5787" fmla="*/ 412177 h 1285292"/>
              <a:gd name="connsiteX5788" fmla="*/ 3255128 w 3255128"/>
              <a:gd name="connsiteY5788" fmla="*/ 412270 h 1285292"/>
              <a:gd name="connsiteX5789" fmla="*/ 3255128 w 3255128"/>
              <a:gd name="connsiteY5789" fmla="*/ 412349 h 1285292"/>
              <a:gd name="connsiteX5790" fmla="*/ 3255128 w 3255128"/>
              <a:gd name="connsiteY5790" fmla="*/ 412540 h 1285292"/>
              <a:gd name="connsiteX5791" fmla="*/ 3255128 w 3255128"/>
              <a:gd name="connsiteY5791" fmla="*/ 412872 h 1285292"/>
              <a:gd name="connsiteX5792" fmla="*/ 3255128 w 3255128"/>
              <a:gd name="connsiteY5792" fmla="*/ 413061 h 1285292"/>
              <a:gd name="connsiteX5793" fmla="*/ 3255128 w 3255128"/>
              <a:gd name="connsiteY5793" fmla="*/ 413078 h 1285292"/>
              <a:gd name="connsiteX5794" fmla="*/ 3255128 w 3255128"/>
              <a:gd name="connsiteY5794" fmla="*/ 413213 h 1285292"/>
              <a:gd name="connsiteX5795" fmla="*/ 3255128 w 3255128"/>
              <a:gd name="connsiteY5795" fmla="*/ 413230 h 1285292"/>
              <a:gd name="connsiteX5796" fmla="*/ 3255128 w 3255128"/>
              <a:gd name="connsiteY5796" fmla="*/ 413440 h 1285292"/>
              <a:gd name="connsiteX5797" fmla="*/ 3255128 w 3255128"/>
              <a:gd name="connsiteY5797" fmla="*/ 413495 h 1285292"/>
              <a:gd name="connsiteX5798" fmla="*/ 3255128 w 3255128"/>
              <a:gd name="connsiteY5798" fmla="*/ 413533 h 1285292"/>
              <a:gd name="connsiteX5799" fmla="*/ 3255128 w 3255128"/>
              <a:gd name="connsiteY5799" fmla="*/ 413629 h 1285292"/>
              <a:gd name="connsiteX5800" fmla="*/ 3255128 w 3255128"/>
              <a:gd name="connsiteY5800" fmla="*/ 414094 h 1285292"/>
              <a:gd name="connsiteX5801" fmla="*/ 3255128 w 3255128"/>
              <a:gd name="connsiteY5801" fmla="*/ 414254 h 1285292"/>
              <a:gd name="connsiteX5802" fmla="*/ 3255128 w 3255128"/>
              <a:gd name="connsiteY5802" fmla="*/ 414387 h 1285292"/>
              <a:gd name="connsiteX5803" fmla="*/ 3255128 w 3255128"/>
              <a:gd name="connsiteY5803" fmla="*/ 414400 h 1285292"/>
              <a:gd name="connsiteX5804" fmla="*/ 3255128 w 3255128"/>
              <a:gd name="connsiteY5804" fmla="*/ 414441 h 1285292"/>
              <a:gd name="connsiteX5805" fmla="*/ 3255128 w 3255128"/>
              <a:gd name="connsiteY5805" fmla="*/ 414477 h 1285292"/>
              <a:gd name="connsiteX5806" fmla="*/ 3255128 w 3255128"/>
              <a:gd name="connsiteY5806" fmla="*/ 414892 h 1285292"/>
              <a:gd name="connsiteX5807" fmla="*/ 3255128 w 3255128"/>
              <a:gd name="connsiteY5807" fmla="*/ 414946 h 1285292"/>
              <a:gd name="connsiteX5808" fmla="*/ 3255128 w 3255128"/>
              <a:gd name="connsiteY5808" fmla="*/ 415025 h 1285292"/>
              <a:gd name="connsiteX5809" fmla="*/ 3255128 w 3255128"/>
              <a:gd name="connsiteY5809" fmla="*/ 415037 h 1285292"/>
              <a:gd name="connsiteX5810" fmla="*/ 3255128 w 3255128"/>
              <a:gd name="connsiteY5810" fmla="*/ 415090 h 1285292"/>
              <a:gd name="connsiteX5811" fmla="*/ 3255128 w 3255128"/>
              <a:gd name="connsiteY5811" fmla="*/ 415140 h 1285292"/>
              <a:gd name="connsiteX5812" fmla="*/ 3255128 w 3255128"/>
              <a:gd name="connsiteY5812" fmla="*/ 415165 h 1285292"/>
              <a:gd name="connsiteX5813" fmla="*/ 3255128 w 3255128"/>
              <a:gd name="connsiteY5813" fmla="*/ 415219 h 1285292"/>
              <a:gd name="connsiteX5814" fmla="*/ 3255128 w 3255128"/>
              <a:gd name="connsiteY5814" fmla="*/ 415298 h 1285292"/>
              <a:gd name="connsiteX5815" fmla="*/ 3255128 w 3255128"/>
              <a:gd name="connsiteY5815" fmla="*/ 415711 h 1285292"/>
              <a:gd name="connsiteX5816" fmla="*/ 3255128 w 3255128"/>
              <a:gd name="connsiteY5816" fmla="*/ 415759 h 1285292"/>
              <a:gd name="connsiteX5817" fmla="*/ 3255128 w 3255128"/>
              <a:gd name="connsiteY5817" fmla="*/ 415988 h 1285292"/>
              <a:gd name="connsiteX5818" fmla="*/ 3255128 w 3255128"/>
              <a:gd name="connsiteY5818" fmla="*/ 416002 h 1285292"/>
              <a:gd name="connsiteX5819" fmla="*/ 3255128 w 3255128"/>
              <a:gd name="connsiteY5819" fmla="*/ 416247 h 1285292"/>
              <a:gd name="connsiteX5820" fmla="*/ 3255128 w 3255128"/>
              <a:gd name="connsiteY5820" fmla="*/ 416272 h 1285292"/>
              <a:gd name="connsiteX5821" fmla="*/ 3255128 w 3255128"/>
              <a:gd name="connsiteY5821" fmla="*/ 416305 h 1285292"/>
              <a:gd name="connsiteX5822" fmla="*/ 3255128 w 3255128"/>
              <a:gd name="connsiteY5822" fmla="*/ 416326 h 1285292"/>
              <a:gd name="connsiteX5823" fmla="*/ 3255128 w 3255128"/>
              <a:gd name="connsiteY5823" fmla="*/ 416348 h 1285292"/>
              <a:gd name="connsiteX5824" fmla="*/ 3255128 w 3255128"/>
              <a:gd name="connsiteY5824" fmla="*/ 416449 h 1285292"/>
              <a:gd name="connsiteX5825" fmla="*/ 3255128 w 3255128"/>
              <a:gd name="connsiteY5825" fmla="*/ 416499 h 1285292"/>
              <a:gd name="connsiteX5826" fmla="*/ 3255128 w 3255128"/>
              <a:gd name="connsiteY5826" fmla="*/ 416515 h 1285292"/>
              <a:gd name="connsiteX5827" fmla="*/ 3255128 w 3255128"/>
              <a:gd name="connsiteY5827" fmla="*/ 416793 h 1285292"/>
              <a:gd name="connsiteX5828" fmla="*/ 3255128 w 3255128"/>
              <a:gd name="connsiteY5828" fmla="*/ 417012 h 1285292"/>
              <a:gd name="connsiteX5829" fmla="*/ 3255128 w 3255128"/>
              <a:gd name="connsiteY5829" fmla="*/ 417208 h 1285292"/>
              <a:gd name="connsiteX5830" fmla="*/ 3255128 w 3255128"/>
              <a:gd name="connsiteY5830" fmla="*/ 417259 h 1285292"/>
              <a:gd name="connsiteX5831" fmla="*/ 3255128 w 3255128"/>
              <a:gd name="connsiteY5831" fmla="*/ 417361 h 1285292"/>
              <a:gd name="connsiteX5832" fmla="*/ 3255128 w 3255128"/>
              <a:gd name="connsiteY5832" fmla="*/ 417606 h 1285292"/>
              <a:gd name="connsiteX5833" fmla="*/ 3255128 w 3255128"/>
              <a:gd name="connsiteY5833" fmla="*/ 417801 h 1285292"/>
              <a:gd name="connsiteX5834" fmla="*/ 3255128 w 3255128"/>
              <a:gd name="connsiteY5834" fmla="*/ 418054 h 1285292"/>
              <a:gd name="connsiteX5835" fmla="*/ 3255128 w 3255128"/>
              <a:gd name="connsiteY5835" fmla="*/ 418119 h 1285292"/>
              <a:gd name="connsiteX5836" fmla="*/ 3255128 w 3255128"/>
              <a:gd name="connsiteY5836" fmla="*/ 418132 h 1285292"/>
              <a:gd name="connsiteX5837" fmla="*/ 3255128 w 3255128"/>
              <a:gd name="connsiteY5837" fmla="*/ 418133 h 1285292"/>
              <a:gd name="connsiteX5838" fmla="*/ 3255128 w 3255128"/>
              <a:gd name="connsiteY5838" fmla="*/ 418173 h 1285292"/>
              <a:gd name="connsiteX5839" fmla="*/ 3255128 w 3255128"/>
              <a:gd name="connsiteY5839" fmla="*/ 418416 h 1285292"/>
              <a:gd name="connsiteX5840" fmla="*/ 3255128 w 3255128"/>
              <a:gd name="connsiteY5840" fmla="*/ 418471 h 1285292"/>
              <a:gd name="connsiteX5841" fmla="*/ 3255128 w 3255128"/>
              <a:gd name="connsiteY5841" fmla="*/ 418592 h 1285292"/>
              <a:gd name="connsiteX5842" fmla="*/ 3255128 w 3255128"/>
              <a:gd name="connsiteY5842" fmla="*/ 418678 h 1285292"/>
              <a:gd name="connsiteX5843" fmla="*/ 3255128 w 3255128"/>
              <a:gd name="connsiteY5843" fmla="*/ 418811 h 1285292"/>
              <a:gd name="connsiteX5844" fmla="*/ 3255128 w 3255128"/>
              <a:gd name="connsiteY5844" fmla="*/ 418819 h 1285292"/>
              <a:gd name="connsiteX5845" fmla="*/ 3255128 w 3255128"/>
              <a:gd name="connsiteY5845" fmla="*/ 418872 h 1285292"/>
              <a:gd name="connsiteX5846" fmla="*/ 3255128 w 3255128"/>
              <a:gd name="connsiteY5846" fmla="*/ 418926 h 1285292"/>
              <a:gd name="connsiteX5847" fmla="*/ 3255128 w 3255128"/>
              <a:gd name="connsiteY5847" fmla="*/ 419030 h 1285292"/>
              <a:gd name="connsiteX5848" fmla="*/ 3255128 w 3255128"/>
              <a:gd name="connsiteY5848" fmla="*/ 419065 h 1285292"/>
              <a:gd name="connsiteX5849" fmla="*/ 3255128 w 3255128"/>
              <a:gd name="connsiteY5849" fmla="*/ 419160 h 1285292"/>
              <a:gd name="connsiteX5850" fmla="*/ 3255128 w 3255128"/>
              <a:gd name="connsiteY5850" fmla="*/ 419333 h 1285292"/>
              <a:gd name="connsiteX5851" fmla="*/ 3255128 w 3255128"/>
              <a:gd name="connsiteY5851" fmla="*/ 419413 h 1285292"/>
              <a:gd name="connsiteX5852" fmla="*/ 3255128 w 3255128"/>
              <a:gd name="connsiteY5852" fmla="*/ 419420 h 1285292"/>
              <a:gd name="connsiteX5853" fmla="*/ 3255128 w 3255128"/>
              <a:gd name="connsiteY5853" fmla="*/ 419491 h 1285292"/>
              <a:gd name="connsiteX5854" fmla="*/ 3255128 w 3255128"/>
              <a:gd name="connsiteY5854" fmla="*/ 419679 h 1285292"/>
              <a:gd name="connsiteX5855" fmla="*/ 3255128 w 3255128"/>
              <a:gd name="connsiteY5855" fmla="*/ 419856 h 1285292"/>
              <a:gd name="connsiteX5856" fmla="*/ 3255128 w 3255128"/>
              <a:gd name="connsiteY5856" fmla="*/ 419868 h 1285292"/>
              <a:gd name="connsiteX5857" fmla="*/ 3255128 w 3255128"/>
              <a:gd name="connsiteY5857" fmla="*/ 419979 h 1285292"/>
              <a:gd name="connsiteX5858" fmla="*/ 3255128 w 3255128"/>
              <a:gd name="connsiteY5858" fmla="*/ 420037 h 1285292"/>
              <a:gd name="connsiteX5859" fmla="*/ 3255128 w 3255128"/>
              <a:gd name="connsiteY5859" fmla="*/ 420231 h 1285292"/>
              <a:gd name="connsiteX5860" fmla="*/ 3255128 w 3255128"/>
              <a:gd name="connsiteY5860" fmla="*/ 420244 h 1285292"/>
              <a:gd name="connsiteX5861" fmla="*/ 3255128 w 3255128"/>
              <a:gd name="connsiteY5861" fmla="*/ 420247 h 1285292"/>
              <a:gd name="connsiteX5862" fmla="*/ 3255128 w 3255128"/>
              <a:gd name="connsiteY5862" fmla="*/ 420285 h 1285292"/>
              <a:gd name="connsiteX5863" fmla="*/ 3255128 w 3255128"/>
              <a:gd name="connsiteY5863" fmla="*/ 420424 h 1285292"/>
              <a:gd name="connsiteX5864" fmla="*/ 3255128 w 3255128"/>
              <a:gd name="connsiteY5864" fmla="*/ 421183 h 1285292"/>
              <a:gd name="connsiteX5865" fmla="*/ 3255128 w 3255128"/>
              <a:gd name="connsiteY5865" fmla="*/ 421226 h 1285292"/>
              <a:gd name="connsiteX5866" fmla="*/ 3255128 w 3255128"/>
              <a:gd name="connsiteY5866" fmla="*/ 421338 h 1285292"/>
              <a:gd name="connsiteX5867" fmla="*/ 3255128 w 3255128"/>
              <a:gd name="connsiteY5867" fmla="*/ 421425 h 1285292"/>
              <a:gd name="connsiteX5868" fmla="*/ 3255128 w 3255128"/>
              <a:gd name="connsiteY5868" fmla="*/ 421494 h 1285292"/>
              <a:gd name="connsiteX5869" fmla="*/ 3255128 w 3255128"/>
              <a:gd name="connsiteY5869" fmla="*/ 421786 h 1285292"/>
              <a:gd name="connsiteX5870" fmla="*/ 3255128 w 3255128"/>
              <a:gd name="connsiteY5870" fmla="*/ 422009 h 1285292"/>
              <a:gd name="connsiteX5871" fmla="*/ 3255128 w 3255128"/>
              <a:gd name="connsiteY5871" fmla="*/ 422148 h 1285292"/>
              <a:gd name="connsiteX5872" fmla="*/ 3255128 w 3255128"/>
              <a:gd name="connsiteY5872" fmla="*/ 422203 h 1285292"/>
              <a:gd name="connsiteX5873" fmla="*/ 3255128 w 3255128"/>
              <a:gd name="connsiteY5873" fmla="*/ 422337 h 1285292"/>
              <a:gd name="connsiteX5874" fmla="*/ 3255128 w 3255128"/>
              <a:gd name="connsiteY5874" fmla="*/ 422338 h 1285292"/>
              <a:gd name="connsiteX5875" fmla="*/ 3255128 w 3255128"/>
              <a:gd name="connsiteY5875" fmla="*/ 422585 h 1285292"/>
              <a:gd name="connsiteX5876" fmla="*/ 3255128 w 3255128"/>
              <a:gd name="connsiteY5876" fmla="*/ 422737 h 1285292"/>
              <a:gd name="connsiteX5877" fmla="*/ 3255128 w 3255128"/>
              <a:gd name="connsiteY5877" fmla="*/ 423097 h 1285292"/>
              <a:gd name="connsiteX5878" fmla="*/ 3255128 w 3255128"/>
              <a:gd name="connsiteY5878" fmla="*/ 423145 h 1285292"/>
              <a:gd name="connsiteX5879" fmla="*/ 3255128 w 3255128"/>
              <a:gd name="connsiteY5879" fmla="*/ 423198 h 1285292"/>
              <a:gd name="connsiteX5880" fmla="*/ 3255128 w 3255128"/>
              <a:gd name="connsiteY5880" fmla="*/ 423224 h 1285292"/>
              <a:gd name="connsiteX5881" fmla="*/ 3255128 w 3255128"/>
              <a:gd name="connsiteY5881" fmla="*/ 423310 h 1285292"/>
              <a:gd name="connsiteX5882" fmla="*/ 3255128 w 3255128"/>
              <a:gd name="connsiteY5882" fmla="*/ 423600 h 1285292"/>
              <a:gd name="connsiteX5883" fmla="*/ 3255128 w 3255128"/>
              <a:gd name="connsiteY5883" fmla="*/ 424008 h 1285292"/>
              <a:gd name="connsiteX5884" fmla="*/ 3255128 w 3255128"/>
              <a:gd name="connsiteY5884" fmla="*/ 424096 h 1285292"/>
              <a:gd name="connsiteX5885" fmla="*/ 3255128 w 3255128"/>
              <a:gd name="connsiteY5885" fmla="*/ 424136 h 1285292"/>
              <a:gd name="connsiteX5886" fmla="*/ 3255128 w 3255128"/>
              <a:gd name="connsiteY5886" fmla="*/ 424456 h 1285292"/>
              <a:gd name="connsiteX5887" fmla="*/ 3255128 w 3255128"/>
              <a:gd name="connsiteY5887" fmla="*/ 424467 h 1285292"/>
              <a:gd name="connsiteX5888" fmla="*/ 3255128 w 3255128"/>
              <a:gd name="connsiteY5888" fmla="*/ 424793 h 1285292"/>
              <a:gd name="connsiteX5889" fmla="*/ 3255128 w 3255128"/>
              <a:gd name="connsiteY5889" fmla="*/ 424799 h 1285292"/>
              <a:gd name="connsiteX5890" fmla="*/ 3255128 w 3255128"/>
              <a:gd name="connsiteY5890" fmla="*/ 424906 h 1285292"/>
              <a:gd name="connsiteX5891" fmla="*/ 3255128 w 3255128"/>
              <a:gd name="connsiteY5891" fmla="*/ 425013 h 1285292"/>
              <a:gd name="connsiteX5892" fmla="*/ 3255128 w 3255128"/>
              <a:gd name="connsiteY5892" fmla="*/ 425117 h 1285292"/>
              <a:gd name="connsiteX5893" fmla="*/ 3255128 w 3255128"/>
              <a:gd name="connsiteY5893" fmla="*/ 425157 h 1285292"/>
              <a:gd name="connsiteX5894" fmla="*/ 3255128 w 3255128"/>
              <a:gd name="connsiteY5894" fmla="*/ 425207 h 1285292"/>
              <a:gd name="connsiteX5895" fmla="*/ 3255128 w 3255128"/>
              <a:gd name="connsiteY5895" fmla="*/ 425220 h 1285292"/>
              <a:gd name="connsiteX5896" fmla="*/ 3255128 w 3255128"/>
              <a:gd name="connsiteY5896" fmla="*/ 425261 h 1285292"/>
              <a:gd name="connsiteX5897" fmla="*/ 3255128 w 3255128"/>
              <a:gd name="connsiteY5897" fmla="*/ 425367 h 1285292"/>
              <a:gd name="connsiteX5898" fmla="*/ 3255128 w 3255128"/>
              <a:gd name="connsiteY5898" fmla="*/ 425399 h 1285292"/>
              <a:gd name="connsiteX5899" fmla="*/ 3255128 w 3255128"/>
              <a:gd name="connsiteY5899" fmla="*/ 425400 h 1285292"/>
              <a:gd name="connsiteX5900" fmla="*/ 3255128 w 3255128"/>
              <a:gd name="connsiteY5900" fmla="*/ 425910 h 1285292"/>
              <a:gd name="connsiteX5901" fmla="*/ 3255128 w 3255128"/>
              <a:gd name="connsiteY5901" fmla="*/ 426069 h 1285292"/>
              <a:gd name="connsiteX5902" fmla="*/ 3255128 w 3255128"/>
              <a:gd name="connsiteY5902" fmla="*/ 426082 h 1285292"/>
              <a:gd name="connsiteX5903" fmla="*/ 3255128 w 3255128"/>
              <a:gd name="connsiteY5903" fmla="*/ 426123 h 1285292"/>
              <a:gd name="connsiteX5904" fmla="*/ 3255128 w 3255128"/>
              <a:gd name="connsiteY5904" fmla="*/ 426314 h 1285292"/>
              <a:gd name="connsiteX5905" fmla="*/ 3255128 w 3255128"/>
              <a:gd name="connsiteY5905" fmla="*/ 426404 h 1285292"/>
              <a:gd name="connsiteX5906" fmla="*/ 3255128 w 3255128"/>
              <a:gd name="connsiteY5906" fmla="*/ 426579 h 1285292"/>
              <a:gd name="connsiteX5907" fmla="*/ 3255128 w 3255128"/>
              <a:gd name="connsiteY5907" fmla="*/ 426605 h 1285292"/>
              <a:gd name="connsiteX5908" fmla="*/ 3255128 w 3255128"/>
              <a:gd name="connsiteY5908" fmla="*/ 426663 h 1285292"/>
              <a:gd name="connsiteX5909" fmla="*/ 3255128 w 3255128"/>
              <a:gd name="connsiteY5909" fmla="*/ 426873 h 1285292"/>
              <a:gd name="connsiteX5910" fmla="*/ 3255128 w 3255128"/>
              <a:gd name="connsiteY5910" fmla="*/ 427173 h 1285292"/>
              <a:gd name="connsiteX5911" fmla="*/ 3255128 w 3255128"/>
              <a:gd name="connsiteY5911" fmla="*/ 427269 h 1285292"/>
              <a:gd name="connsiteX5912" fmla="*/ 3255128 w 3255128"/>
              <a:gd name="connsiteY5912" fmla="*/ 427314 h 1285292"/>
              <a:gd name="connsiteX5913" fmla="*/ 3255128 w 3255128"/>
              <a:gd name="connsiteY5913" fmla="*/ 427441 h 1285292"/>
              <a:gd name="connsiteX5914" fmla="*/ 3255128 w 3255128"/>
              <a:gd name="connsiteY5914" fmla="*/ 427561 h 1285292"/>
              <a:gd name="connsiteX5915" fmla="*/ 3255128 w 3255128"/>
              <a:gd name="connsiteY5915" fmla="*/ 427868 h 1285292"/>
              <a:gd name="connsiteX5916" fmla="*/ 3255128 w 3255128"/>
              <a:gd name="connsiteY5916" fmla="*/ 427922 h 1285292"/>
              <a:gd name="connsiteX5917" fmla="*/ 3255128 w 3255128"/>
              <a:gd name="connsiteY5917" fmla="*/ 427964 h 1285292"/>
              <a:gd name="connsiteX5918" fmla="*/ 3255128 w 3255128"/>
              <a:gd name="connsiteY5918" fmla="*/ 428028 h 1285292"/>
              <a:gd name="connsiteX5919" fmla="*/ 3255128 w 3255128"/>
              <a:gd name="connsiteY5919" fmla="*/ 428079 h 1285292"/>
              <a:gd name="connsiteX5920" fmla="*/ 3255128 w 3255128"/>
              <a:gd name="connsiteY5920" fmla="*/ 428121 h 1285292"/>
              <a:gd name="connsiteX5921" fmla="*/ 3255128 w 3255128"/>
              <a:gd name="connsiteY5921" fmla="*/ 428174 h 1285292"/>
              <a:gd name="connsiteX5922" fmla="*/ 3255128 w 3255128"/>
              <a:gd name="connsiteY5922" fmla="*/ 428199 h 1285292"/>
              <a:gd name="connsiteX5923" fmla="*/ 3255128 w 3255128"/>
              <a:gd name="connsiteY5923" fmla="*/ 428253 h 1285292"/>
              <a:gd name="connsiteX5924" fmla="*/ 3255128 w 3255128"/>
              <a:gd name="connsiteY5924" fmla="*/ 428673 h 1285292"/>
              <a:gd name="connsiteX5925" fmla="*/ 3255128 w 3255128"/>
              <a:gd name="connsiteY5925" fmla="*/ 428745 h 1285292"/>
              <a:gd name="connsiteX5926" fmla="*/ 3255128 w 3255128"/>
              <a:gd name="connsiteY5926" fmla="*/ 428758 h 1285292"/>
              <a:gd name="connsiteX5927" fmla="*/ 3255128 w 3255128"/>
              <a:gd name="connsiteY5927" fmla="*/ 428799 h 1285292"/>
              <a:gd name="connsiteX5928" fmla="*/ 3255128 w 3255128"/>
              <a:gd name="connsiteY5928" fmla="*/ 428939 h 1285292"/>
              <a:gd name="connsiteX5929" fmla="*/ 3255128 w 3255128"/>
              <a:gd name="connsiteY5929" fmla="*/ 428952 h 1285292"/>
              <a:gd name="connsiteX5930" fmla="*/ 3255128 w 3255128"/>
              <a:gd name="connsiteY5930" fmla="*/ 428993 h 1285292"/>
              <a:gd name="connsiteX5931" fmla="*/ 3255128 w 3255128"/>
              <a:gd name="connsiteY5931" fmla="*/ 429072 h 1285292"/>
              <a:gd name="connsiteX5932" fmla="*/ 3255128 w 3255128"/>
              <a:gd name="connsiteY5932" fmla="*/ 429115 h 1285292"/>
              <a:gd name="connsiteX5933" fmla="*/ 3255128 w 3255128"/>
              <a:gd name="connsiteY5933" fmla="*/ 429132 h 1285292"/>
              <a:gd name="connsiteX5934" fmla="*/ 3255128 w 3255128"/>
              <a:gd name="connsiteY5934" fmla="*/ 429432 h 1285292"/>
              <a:gd name="connsiteX5935" fmla="*/ 3255128 w 3255128"/>
              <a:gd name="connsiteY5935" fmla="*/ 429533 h 1285292"/>
              <a:gd name="connsiteX5936" fmla="*/ 3255128 w 3255128"/>
              <a:gd name="connsiteY5936" fmla="*/ 430046 h 1285292"/>
              <a:gd name="connsiteX5937" fmla="*/ 3255128 w 3255128"/>
              <a:gd name="connsiteY5937" fmla="*/ 430059 h 1285292"/>
              <a:gd name="connsiteX5938" fmla="*/ 3255128 w 3255128"/>
              <a:gd name="connsiteY5938" fmla="*/ 430081 h 1285292"/>
              <a:gd name="connsiteX5939" fmla="*/ 3255128 w 3255128"/>
              <a:gd name="connsiteY5939" fmla="*/ 430117 h 1285292"/>
              <a:gd name="connsiteX5940" fmla="*/ 3255128 w 3255128"/>
              <a:gd name="connsiteY5940" fmla="*/ 430240 h 1285292"/>
              <a:gd name="connsiteX5941" fmla="*/ 3255128 w 3255128"/>
              <a:gd name="connsiteY5941" fmla="*/ 430311 h 1285292"/>
              <a:gd name="connsiteX5942" fmla="*/ 3255128 w 3255128"/>
              <a:gd name="connsiteY5942" fmla="*/ 430343 h 1285292"/>
              <a:gd name="connsiteX5943" fmla="*/ 3255128 w 3255128"/>
              <a:gd name="connsiteY5943" fmla="*/ 430738 h 1285292"/>
              <a:gd name="connsiteX5944" fmla="*/ 3255128 w 3255128"/>
              <a:gd name="connsiteY5944" fmla="*/ 430992 h 1285292"/>
              <a:gd name="connsiteX5945" fmla="*/ 3255128 w 3255128"/>
              <a:gd name="connsiteY5945" fmla="*/ 431046 h 1285292"/>
              <a:gd name="connsiteX5946" fmla="*/ 3255128 w 3255128"/>
              <a:gd name="connsiteY5946" fmla="*/ 431293 h 1285292"/>
              <a:gd name="connsiteX5947" fmla="*/ 3255128 w 3255128"/>
              <a:gd name="connsiteY5947" fmla="*/ 431418 h 1285292"/>
              <a:gd name="connsiteX5948" fmla="*/ 3255128 w 3255128"/>
              <a:gd name="connsiteY5948" fmla="*/ 431440 h 1285292"/>
              <a:gd name="connsiteX5949" fmla="*/ 3255128 w 3255128"/>
              <a:gd name="connsiteY5949" fmla="*/ 431606 h 1285292"/>
              <a:gd name="connsiteX5950" fmla="*/ 3255128 w 3255128"/>
              <a:gd name="connsiteY5950" fmla="*/ 431783 h 1285292"/>
              <a:gd name="connsiteX5951" fmla="*/ 3255128 w 3255128"/>
              <a:gd name="connsiteY5951" fmla="*/ 431853 h 1285292"/>
              <a:gd name="connsiteX5952" fmla="*/ 3255128 w 3255128"/>
              <a:gd name="connsiteY5952" fmla="*/ 431866 h 1285292"/>
              <a:gd name="connsiteX5953" fmla="*/ 3255128 w 3255128"/>
              <a:gd name="connsiteY5953" fmla="*/ 431890 h 1285292"/>
              <a:gd name="connsiteX5954" fmla="*/ 3255128 w 3255128"/>
              <a:gd name="connsiteY5954" fmla="*/ 431906 h 1285292"/>
              <a:gd name="connsiteX5955" fmla="*/ 3255128 w 3255128"/>
              <a:gd name="connsiteY5955" fmla="*/ 431907 h 1285292"/>
              <a:gd name="connsiteX5956" fmla="*/ 3255128 w 3255128"/>
              <a:gd name="connsiteY5956" fmla="*/ 432149 h 1285292"/>
              <a:gd name="connsiteX5957" fmla="*/ 3255128 w 3255128"/>
              <a:gd name="connsiteY5957" fmla="*/ 432228 h 1285292"/>
              <a:gd name="connsiteX5958" fmla="*/ 3255128 w 3255128"/>
              <a:gd name="connsiteY5958" fmla="*/ 432245 h 1285292"/>
              <a:gd name="connsiteX5959" fmla="*/ 3255128 w 3255128"/>
              <a:gd name="connsiteY5959" fmla="*/ 432351 h 1285292"/>
              <a:gd name="connsiteX5960" fmla="*/ 3255128 w 3255128"/>
              <a:gd name="connsiteY5960" fmla="*/ 432405 h 1285292"/>
              <a:gd name="connsiteX5961" fmla="*/ 3255128 w 3255128"/>
              <a:gd name="connsiteY5961" fmla="*/ 432417 h 1285292"/>
              <a:gd name="connsiteX5962" fmla="*/ 3255128 w 3255128"/>
              <a:gd name="connsiteY5962" fmla="*/ 432804 h 1285292"/>
              <a:gd name="connsiteX5963" fmla="*/ 3255128 w 3255128"/>
              <a:gd name="connsiteY5963" fmla="*/ 432940 h 1285292"/>
              <a:gd name="connsiteX5964" fmla="*/ 3255128 w 3255128"/>
              <a:gd name="connsiteY5964" fmla="*/ 433107 h 1285292"/>
              <a:gd name="connsiteX5965" fmla="*/ 3255128 w 3255128"/>
              <a:gd name="connsiteY5965" fmla="*/ 433110 h 1285292"/>
              <a:gd name="connsiteX5966" fmla="*/ 3255128 w 3255128"/>
              <a:gd name="connsiteY5966" fmla="*/ 433153 h 1285292"/>
              <a:gd name="connsiteX5967" fmla="*/ 3255128 w 3255128"/>
              <a:gd name="connsiteY5967" fmla="*/ 433164 h 1285292"/>
              <a:gd name="connsiteX5968" fmla="*/ 3255128 w 3255128"/>
              <a:gd name="connsiteY5968" fmla="*/ 433225 h 1285292"/>
              <a:gd name="connsiteX5969" fmla="*/ 3255128 w 3255128"/>
              <a:gd name="connsiteY5969" fmla="*/ 433265 h 1285292"/>
              <a:gd name="connsiteX5970" fmla="*/ 3255128 w 3255128"/>
              <a:gd name="connsiteY5970" fmla="*/ 433412 h 1285292"/>
              <a:gd name="connsiteX5971" fmla="*/ 3255128 w 3255128"/>
              <a:gd name="connsiteY5971" fmla="*/ 433508 h 1285292"/>
              <a:gd name="connsiteX5972" fmla="*/ 3255128 w 3255128"/>
              <a:gd name="connsiteY5972" fmla="*/ 433680 h 1285292"/>
              <a:gd name="connsiteX5973" fmla="*/ 3255128 w 3255128"/>
              <a:gd name="connsiteY5973" fmla="*/ 434018 h 1285292"/>
              <a:gd name="connsiteX5974" fmla="*/ 3255128 w 3255128"/>
              <a:gd name="connsiteY5974" fmla="*/ 434051 h 1285292"/>
              <a:gd name="connsiteX5975" fmla="*/ 3255128 w 3255128"/>
              <a:gd name="connsiteY5975" fmla="*/ 434075 h 1285292"/>
              <a:gd name="connsiteX5976" fmla="*/ 3255128 w 3255128"/>
              <a:gd name="connsiteY5976" fmla="*/ 434494 h 1285292"/>
              <a:gd name="connsiteX5977" fmla="*/ 3255128 w 3255128"/>
              <a:gd name="connsiteY5977" fmla="*/ 434512 h 1285292"/>
              <a:gd name="connsiteX5978" fmla="*/ 3255128 w 3255128"/>
              <a:gd name="connsiteY5978" fmla="*/ 434771 h 1285292"/>
              <a:gd name="connsiteX5979" fmla="*/ 3255128 w 3255128"/>
              <a:gd name="connsiteY5979" fmla="*/ 434828 h 1285292"/>
              <a:gd name="connsiteX5980" fmla="*/ 3255128 w 3255128"/>
              <a:gd name="connsiteY5980" fmla="*/ 434906 h 1285292"/>
              <a:gd name="connsiteX5981" fmla="*/ 3255128 w 3255128"/>
              <a:gd name="connsiteY5981" fmla="*/ 435093 h 1285292"/>
              <a:gd name="connsiteX5982" fmla="*/ 3255128 w 3255128"/>
              <a:gd name="connsiteY5982" fmla="*/ 435237 h 1285292"/>
              <a:gd name="connsiteX5983" fmla="*/ 3255128 w 3255128"/>
              <a:gd name="connsiteY5983" fmla="*/ 435268 h 1285292"/>
              <a:gd name="connsiteX5984" fmla="*/ 3255128 w 3255128"/>
              <a:gd name="connsiteY5984" fmla="*/ 435287 h 1285292"/>
              <a:gd name="connsiteX5985" fmla="*/ 3255128 w 3255128"/>
              <a:gd name="connsiteY5985" fmla="*/ 435422 h 1285292"/>
              <a:gd name="connsiteX5986" fmla="*/ 3255128 w 3255128"/>
              <a:gd name="connsiteY5986" fmla="*/ 435619 h 1285292"/>
              <a:gd name="connsiteX5987" fmla="*/ 3255128 w 3255128"/>
              <a:gd name="connsiteY5987" fmla="*/ 435783 h 1285292"/>
              <a:gd name="connsiteX5988" fmla="*/ 3255128 w 3255128"/>
              <a:gd name="connsiteY5988" fmla="*/ 435881 h 1285292"/>
              <a:gd name="connsiteX5989" fmla="*/ 3255128 w 3255128"/>
              <a:gd name="connsiteY5989" fmla="*/ 435977 h 1285292"/>
              <a:gd name="connsiteX5990" fmla="*/ 3255128 w 3255128"/>
              <a:gd name="connsiteY5990" fmla="*/ 436149 h 1285292"/>
              <a:gd name="connsiteX5991" fmla="*/ 3255128 w 3255128"/>
              <a:gd name="connsiteY5991" fmla="*/ 436187 h 1285292"/>
              <a:gd name="connsiteX5992" fmla="*/ 3255128 w 3255128"/>
              <a:gd name="connsiteY5992" fmla="*/ 436394 h 1285292"/>
              <a:gd name="connsiteX5993" fmla="*/ 3255128 w 3255128"/>
              <a:gd name="connsiteY5993" fmla="*/ 436416 h 1285292"/>
              <a:gd name="connsiteX5994" fmla="*/ 3255128 w 3255128"/>
              <a:gd name="connsiteY5994" fmla="*/ 436672 h 1285292"/>
              <a:gd name="connsiteX5995" fmla="*/ 3255128 w 3255128"/>
              <a:gd name="connsiteY5995" fmla="*/ 437224 h 1285292"/>
              <a:gd name="connsiteX5996" fmla="*/ 3255128 w 3255128"/>
              <a:gd name="connsiteY5996" fmla="*/ 437240 h 1285292"/>
              <a:gd name="connsiteX5997" fmla="*/ 3255128 w 3255128"/>
              <a:gd name="connsiteY5997" fmla="*/ 437327 h 1285292"/>
              <a:gd name="connsiteX5998" fmla="*/ 3255128 w 3255128"/>
              <a:gd name="connsiteY5998" fmla="*/ 437381 h 1285292"/>
              <a:gd name="connsiteX5999" fmla="*/ 3255128 w 3255128"/>
              <a:gd name="connsiteY5999" fmla="*/ 437948 h 1285292"/>
              <a:gd name="connsiteX6000" fmla="*/ 3255128 w 3255128"/>
              <a:gd name="connsiteY6000" fmla="*/ 438189 h 1285292"/>
              <a:gd name="connsiteX6001" fmla="*/ 3255128 w 3255128"/>
              <a:gd name="connsiteY6001" fmla="*/ 438201 h 1285292"/>
              <a:gd name="connsiteX6002" fmla="*/ 3255128 w 3255128"/>
              <a:gd name="connsiteY6002" fmla="*/ 438241 h 1285292"/>
              <a:gd name="connsiteX6003" fmla="*/ 3255128 w 3255128"/>
              <a:gd name="connsiteY6003" fmla="*/ 438532 h 1285292"/>
              <a:gd name="connsiteX6004" fmla="*/ 3255128 w 3255128"/>
              <a:gd name="connsiteY6004" fmla="*/ 438590 h 1285292"/>
              <a:gd name="connsiteX6005" fmla="*/ 3255128 w 3255128"/>
              <a:gd name="connsiteY6005" fmla="*/ 438639 h 1285292"/>
              <a:gd name="connsiteX6006" fmla="*/ 3255128 w 3255128"/>
              <a:gd name="connsiteY6006" fmla="*/ 438825 h 1285292"/>
              <a:gd name="connsiteX6007" fmla="*/ 3255128 w 3255128"/>
              <a:gd name="connsiteY6007" fmla="*/ 438891 h 1285292"/>
              <a:gd name="connsiteX6008" fmla="*/ 3255128 w 3255128"/>
              <a:gd name="connsiteY6008" fmla="*/ 438994 h 1285292"/>
              <a:gd name="connsiteX6009" fmla="*/ 3255128 w 3255128"/>
              <a:gd name="connsiteY6009" fmla="*/ 439019 h 1285292"/>
              <a:gd name="connsiteX6010" fmla="*/ 3255128 w 3255128"/>
              <a:gd name="connsiteY6010" fmla="*/ 439073 h 1285292"/>
              <a:gd name="connsiteX6011" fmla="*/ 3255128 w 3255128"/>
              <a:gd name="connsiteY6011" fmla="*/ 439100 h 1285292"/>
              <a:gd name="connsiteX6012" fmla="*/ 3255128 w 3255128"/>
              <a:gd name="connsiteY6012" fmla="*/ 439154 h 1285292"/>
              <a:gd name="connsiteX6013" fmla="*/ 3255128 w 3255128"/>
              <a:gd name="connsiteY6013" fmla="*/ 439212 h 1285292"/>
              <a:gd name="connsiteX6014" fmla="*/ 3255128 w 3255128"/>
              <a:gd name="connsiteY6014" fmla="*/ 439430 h 1285292"/>
              <a:gd name="connsiteX6015" fmla="*/ 3255128 w 3255128"/>
              <a:gd name="connsiteY6015" fmla="*/ 439488 h 1285292"/>
              <a:gd name="connsiteX6016" fmla="*/ 3255128 w 3255128"/>
              <a:gd name="connsiteY6016" fmla="*/ 439747 h 1285292"/>
              <a:gd name="connsiteX6017" fmla="*/ 3255128 w 3255128"/>
              <a:gd name="connsiteY6017" fmla="*/ 439856 h 1285292"/>
              <a:gd name="connsiteX6018" fmla="*/ 3255128 w 3255128"/>
              <a:gd name="connsiteY6018" fmla="*/ 439891 h 1285292"/>
              <a:gd name="connsiteX6019" fmla="*/ 3255128 w 3255128"/>
              <a:gd name="connsiteY6019" fmla="*/ 439998 h 1285292"/>
              <a:gd name="connsiteX6020" fmla="*/ 3255128 w 3255128"/>
              <a:gd name="connsiteY6020" fmla="*/ 440126 h 1285292"/>
              <a:gd name="connsiteX6021" fmla="*/ 3255128 w 3255128"/>
              <a:gd name="connsiteY6021" fmla="*/ 440148 h 1285292"/>
              <a:gd name="connsiteX6022" fmla="*/ 3255128 w 3255128"/>
              <a:gd name="connsiteY6022" fmla="*/ 440353 h 1285292"/>
              <a:gd name="connsiteX6023" fmla="*/ 3255128 w 3255128"/>
              <a:gd name="connsiteY6023" fmla="*/ 440647 h 1285292"/>
              <a:gd name="connsiteX6024" fmla="*/ 3255128 w 3255128"/>
              <a:gd name="connsiteY6024" fmla="*/ 440866 h 1285292"/>
              <a:gd name="connsiteX6025" fmla="*/ 3255128 w 3255128"/>
              <a:gd name="connsiteY6025" fmla="*/ 441059 h 1285292"/>
              <a:gd name="connsiteX6026" fmla="*/ 3255128 w 3255128"/>
              <a:gd name="connsiteY6026" fmla="*/ 441113 h 1285292"/>
              <a:gd name="connsiteX6027" fmla="*/ 3255128 w 3255128"/>
              <a:gd name="connsiteY6027" fmla="*/ 441126 h 1285292"/>
              <a:gd name="connsiteX6028" fmla="*/ 3255128 w 3255128"/>
              <a:gd name="connsiteY6028" fmla="*/ 441163 h 1285292"/>
              <a:gd name="connsiteX6029" fmla="*/ 3255128 w 3255128"/>
              <a:gd name="connsiteY6029" fmla="*/ 441215 h 1285292"/>
              <a:gd name="connsiteX6030" fmla="*/ 3255128 w 3255128"/>
              <a:gd name="connsiteY6030" fmla="*/ 441301 h 1285292"/>
              <a:gd name="connsiteX6031" fmla="*/ 3255128 w 3255128"/>
              <a:gd name="connsiteY6031" fmla="*/ 441373 h 1285292"/>
              <a:gd name="connsiteX6032" fmla="*/ 3255128 w 3255128"/>
              <a:gd name="connsiteY6032" fmla="*/ 441655 h 1285292"/>
              <a:gd name="connsiteX6033" fmla="*/ 3255128 w 3255128"/>
              <a:gd name="connsiteY6033" fmla="*/ 441812 h 1285292"/>
              <a:gd name="connsiteX6034" fmla="*/ 3255128 w 3255128"/>
              <a:gd name="connsiteY6034" fmla="*/ 441933 h 1285292"/>
              <a:gd name="connsiteX6035" fmla="*/ 3255128 w 3255128"/>
              <a:gd name="connsiteY6035" fmla="*/ 441973 h 1285292"/>
              <a:gd name="connsiteX6036" fmla="*/ 3255128 w 3255128"/>
              <a:gd name="connsiteY6036" fmla="*/ 441986 h 1285292"/>
              <a:gd name="connsiteX6037" fmla="*/ 3255128 w 3255128"/>
              <a:gd name="connsiteY6037" fmla="*/ 442216 h 1285292"/>
              <a:gd name="connsiteX6038" fmla="*/ 3255128 w 3255128"/>
              <a:gd name="connsiteY6038" fmla="*/ 442406 h 1285292"/>
              <a:gd name="connsiteX6039" fmla="*/ 3255128 w 3255128"/>
              <a:gd name="connsiteY6039" fmla="*/ 442426 h 1285292"/>
              <a:gd name="connsiteX6040" fmla="*/ 3255128 w 3255128"/>
              <a:gd name="connsiteY6040" fmla="*/ 442485 h 1285292"/>
              <a:gd name="connsiteX6041" fmla="*/ 3255128 w 3255128"/>
              <a:gd name="connsiteY6041" fmla="*/ 442532 h 1285292"/>
              <a:gd name="connsiteX6042" fmla="*/ 3255128 w 3255128"/>
              <a:gd name="connsiteY6042" fmla="*/ 442603 h 1285292"/>
              <a:gd name="connsiteX6043" fmla="*/ 3255128 w 3255128"/>
              <a:gd name="connsiteY6043" fmla="*/ 442726 h 1285292"/>
              <a:gd name="connsiteX6044" fmla="*/ 3255128 w 3255128"/>
              <a:gd name="connsiteY6044" fmla="*/ 442884 h 1285292"/>
              <a:gd name="connsiteX6045" fmla="*/ 3255128 w 3255128"/>
              <a:gd name="connsiteY6045" fmla="*/ 443014 h 1285292"/>
              <a:gd name="connsiteX6046" fmla="*/ 3255128 w 3255128"/>
              <a:gd name="connsiteY6046" fmla="*/ 443103 h 1285292"/>
              <a:gd name="connsiteX6047" fmla="*/ 3255128 w 3255128"/>
              <a:gd name="connsiteY6047" fmla="*/ 443165 h 1285292"/>
              <a:gd name="connsiteX6048" fmla="*/ 3255128 w 3255128"/>
              <a:gd name="connsiteY6048" fmla="*/ 443171 h 1285292"/>
              <a:gd name="connsiteX6049" fmla="*/ 3255128 w 3255128"/>
              <a:gd name="connsiteY6049" fmla="*/ 443220 h 1285292"/>
              <a:gd name="connsiteX6050" fmla="*/ 3255128 w 3255128"/>
              <a:gd name="connsiteY6050" fmla="*/ 443244 h 1285292"/>
              <a:gd name="connsiteX6051" fmla="*/ 3255128 w 3255128"/>
              <a:gd name="connsiteY6051" fmla="*/ 443345 h 1285292"/>
              <a:gd name="connsiteX6052" fmla="*/ 3255128 w 3255128"/>
              <a:gd name="connsiteY6052" fmla="*/ 443479 h 1285292"/>
              <a:gd name="connsiteX6053" fmla="*/ 3255128 w 3255128"/>
              <a:gd name="connsiteY6053" fmla="*/ 443891 h 1285292"/>
              <a:gd name="connsiteX6054" fmla="*/ 3255128 w 3255128"/>
              <a:gd name="connsiteY6054" fmla="*/ 443930 h 1285292"/>
              <a:gd name="connsiteX6055" fmla="*/ 3255128 w 3255128"/>
              <a:gd name="connsiteY6055" fmla="*/ 443973 h 1285292"/>
              <a:gd name="connsiteX6056" fmla="*/ 3255128 w 3255128"/>
              <a:gd name="connsiteY6056" fmla="*/ 444076 h 1285292"/>
              <a:gd name="connsiteX6057" fmla="*/ 3255128 w 3255128"/>
              <a:gd name="connsiteY6057" fmla="*/ 444085 h 1285292"/>
              <a:gd name="connsiteX6058" fmla="*/ 3255128 w 3255128"/>
              <a:gd name="connsiteY6058" fmla="*/ 444130 h 1285292"/>
              <a:gd name="connsiteX6059" fmla="*/ 3255128 w 3255128"/>
              <a:gd name="connsiteY6059" fmla="*/ 444155 h 1285292"/>
              <a:gd name="connsiteX6060" fmla="*/ 3255128 w 3255128"/>
              <a:gd name="connsiteY6060" fmla="*/ 444524 h 1285292"/>
              <a:gd name="connsiteX6061" fmla="*/ 3255128 w 3255128"/>
              <a:gd name="connsiteY6061" fmla="*/ 444701 h 1285292"/>
              <a:gd name="connsiteX6062" fmla="*/ 3255128 w 3255128"/>
              <a:gd name="connsiteY6062" fmla="*/ 444867 h 1285292"/>
              <a:gd name="connsiteX6063" fmla="*/ 3255128 w 3255128"/>
              <a:gd name="connsiteY6063" fmla="*/ 444895 h 1285292"/>
              <a:gd name="connsiteX6064" fmla="*/ 3255128 w 3255128"/>
              <a:gd name="connsiteY6064" fmla="*/ 444974 h 1285292"/>
              <a:gd name="connsiteX6065" fmla="*/ 3255128 w 3255128"/>
              <a:gd name="connsiteY6065" fmla="*/ 445332 h 1285292"/>
              <a:gd name="connsiteX6066" fmla="*/ 3255128 w 3255128"/>
              <a:gd name="connsiteY6066" fmla="*/ 445339 h 1285292"/>
              <a:gd name="connsiteX6067" fmla="*/ 3255128 w 3255128"/>
              <a:gd name="connsiteY6067" fmla="*/ 445435 h 1285292"/>
              <a:gd name="connsiteX6068" fmla="*/ 3255128 w 3255128"/>
              <a:gd name="connsiteY6068" fmla="*/ 445489 h 1285292"/>
              <a:gd name="connsiteX6069" fmla="*/ 3255128 w 3255128"/>
              <a:gd name="connsiteY6069" fmla="*/ 445640 h 1285292"/>
              <a:gd name="connsiteX6070" fmla="*/ 3255128 w 3255128"/>
              <a:gd name="connsiteY6070" fmla="*/ 445948 h 1285292"/>
              <a:gd name="connsiteX6071" fmla="*/ 3255128 w 3255128"/>
              <a:gd name="connsiteY6071" fmla="*/ 445961 h 1285292"/>
              <a:gd name="connsiteX6072" fmla="*/ 3255128 w 3255128"/>
              <a:gd name="connsiteY6072" fmla="*/ 446002 h 1285292"/>
              <a:gd name="connsiteX6073" fmla="*/ 3255128 w 3255128"/>
              <a:gd name="connsiteY6073" fmla="*/ 446057 h 1285292"/>
              <a:gd name="connsiteX6074" fmla="*/ 3255128 w 3255128"/>
              <a:gd name="connsiteY6074" fmla="*/ 446138 h 1285292"/>
              <a:gd name="connsiteX6075" fmla="*/ 3255128 w 3255128"/>
              <a:gd name="connsiteY6075" fmla="*/ 446191 h 1285292"/>
              <a:gd name="connsiteX6076" fmla="*/ 3255128 w 3255128"/>
              <a:gd name="connsiteY6076" fmla="*/ 446237 h 1285292"/>
              <a:gd name="connsiteX6077" fmla="*/ 3255128 w 3255128"/>
              <a:gd name="connsiteY6077" fmla="*/ 446698 h 1285292"/>
              <a:gd name="connsiteX6078" fmla="*/ 3255128 w 3255128"/>
              <a:gd name="connsiteY6078" fmla="*/ 446752 h 1285292"/>
              <a:gd name="connsiteX6079" fmla="*/ 3255128 w 3255128"/>
              <a:gd name="connsiteY6079" fmla="*/ 446838 h 1285292"/>
              <a:gd name="connsiteX6080" fmla="*/ 3255128 w 3255128"/>
              <a:gd name="connsiteY6080" fmla="*/ 446897 h 1285292"/>
              <a:gd name="connsiteX6081" fmla="*/ 3255128 w 3255128"/>
              <a:gd name="connsiteY6081" fmla="*/ 446999 h 1285292"/>
              <a:gd name="connsiteX6082" fmla="*/ 3255128 w 3255128"/>
              <a:gd name="connsiteY6082" fmla="*/ 447320 h 1285292"/>
              <a:gd name="connsiteX6083" fmla="*/ 3255128 w 3255128"/>
              <a:gd name="connsiteY6083" fmla="*/ 447454 h 1285292"/>
              <a:gd name="connsiteX6084" fmla="*/ 3255128 w 3255128"/>
              <a:gd name="connsiteY6084" fmla="*/ 447461 h 1285292"/>
              <a:gd name="connsiteX6085" fmla="*/ 3255128 w 3255128"/>
              <a:gd name="connsiteY6085" fmla="*/ 447801 h 1285292"/>
              <a:gd name="connsiteX6086" fmla="*/ 3255128 w 3255128"/>
              <a:gd name="connsiteY6086" fmla="*/ 447808 h 1285292"/>
              <a:gd name="connsiteX6087" fmla="*/ 3255128 w 3255128"/>
              <a:gd name="connsiteY6087" fmla="*/ 447809 h 1285292"/>
              <a:gd name="connsiteX6088" fmla="*/ 3255128 w 3255128"/>
              <a:gd name="connsiteY6088" fmla="*/ 447862 h 1285292"/>
              <a:gd name="connsiteX6089" fmla="*/ 3255128 w 3255128"/>
              <a:gd name="connsiteY6089" fmla="*/ 447990 h 1285292"/>
              <a:gd name="connsiteX6090" fmla="*/ 3255128 w 3255128"/>
              <a:gd name="connsiteY6090" fmla="*/ 448147 h 1285292"/>
              <a:gd name="connsiteX6091" fmla="*/ 3255128 w 3255128"/>
              <a:gd name="connsiteY6091" fmla="*/ 448256 h 1285292"/>
              <a:gd name="connsiteX6092" fmla="*/ 3255128 w 3255128"/>
              <a:gd name="connsiteY6092" fmla="*/ 448321 h 1285292"/>
              <a:gd name="connsiteX6093" fmla="*/ 3255128 w 3255128"/>
              <a:gd name="connsiteY6093" fmla="*/ 448599 h 1285292"/>
              <a:gd name="connsiteX6094" fmla="*/ 3255128 w 3255128"/>
              <a:gd name="connsiteY6094" fmla="*/ 448706 h 1285292"/>
              <a:gd name="connsiteX6095" fmla="*/ 3255128 w 3255128"/>
              <a:gd name="connsiteY6095" fmla="*/ 448867 h 1285292"/>
              <a:gd name="connsiteX6096" fmla="*/ 3255128 w 3255128"/>
              <a:gd name="connsiteY6096" fmla="*/ 449061 h 1285292"/>
              <a:gd name="connsiteX6097" fmla="*/ 3255128 w 3255128"/>
              <a:gd name="connsiteY6097" fmla="*/ 449167 h 1285292"/>
              <a:gd name="connsiteX6098" fmla="*/ 3255128 w 3255128"/>
              <a:gd name="connsiteY6098" fmla="*/ 449221 h 1285292"/>
              <a:gd name="connsiteX6099" fmla="*/ 3255128 w 3255128"/>
              <a:gd name="connsiteY6099" fmla="*/ 449234 h 1285292"/>
              <a:gd name="connsiteX6100" fmla="*/ 3255128 w 3255128"/>
              <a:gd name="connsiteY6100" fmla="*/ 449352 h 1285292"/>
              <a:gd name="connsiteX6101" fmla="*/ 3255128 w 3255128"/>
              <a:gd name="connsiteY6101" fmla="*/ 449410 h 1285292"/>
              <a:gd name="connsiteX6102" fmla="*/ 3255128 w 3255128"/>
              <a:gd name="connsiteY6102" fmla="*/ 449920 h 1285292"/>
              <a:gd name="connsiteX6103" fmla="*/ 3255128 w 3255128"/>
              <a:gd name="connsiteY6103" fmla="*/ 449923 h 1285292"/>
              <a:gd name="connsiteX6104" fmla="*/ 3255128 w 3255128"/>
              <a:gd name="connsiteY6104" fmla="*/ 450228 h 1285292"/>
              <a:gd name="connsiteX6105" fmla="*/ 3255128 w 3255128"/>
              <a:gd name="connsiteY6105" fmla="*/ 450308 h 1285292"/>
              <a:gd name="connsiteX6106" fmla="*/ 3255128 w 3255128"/>
              <a:gd name="connsiteY6106" fmla="*/ 450711 h 1285292"/>
              <a:gd name="connsiteX6107" fmla="*/ 3255128 w 3255128"/>
              <a:gd name="connsiteY6107" fmla="*/ 451114 h 1285292"/>
              <a:gd name="connsiteX6108" fmla="*/ 3255128 w 3255128"/>
              <a:gd name="connsiteY6108" fmla="*/ 451139 h 1285292"/>
              <a:gd name="connsiteX6109" fmla="*/ 3255128 w 3255128"/>
              <a:gd name="connsiteY6109" fmla="*/ 451170 h 1285292"/>
              <a:gd name="connsiteX6110" fmla="*/ 3255128 w 3255128"/>
              <a:gd name="connsiteY6110" fmla="*/ 451193 h 1285292"/>
              <a:gd name="connsiteX6111" fmla="*/ 3255128 w 3255128"/>
              <a:gd name="connsiteY6111" fmla="*/ 451674 h 1285292"/>
              <a:gd name="connsiteX6112" fmla="*/ 3255128 w 3255128"/>
              <a:gd name="connsiteY6112" fmla="*/ 451685 h 1285292"/>
              <a:gd name="connsiteX6113" fmla="*/ 3255128 w 3255128"/>
              <a:gd name="connsiteY6113" fmla="*/ 451722 h 1285292"/>
              <a:gd name="connsiteX6114" fmla="*/ 3255128 w 3255128"/>
              <a:gd name="connsiteY6114" fmla="*/ 451879 h 1285292"/>
              <a:gd name="connsiteX6115" fmla="*/ 3255128 w 3255128"/>
              <a:gd name="connsiteY6115" fmla="*/ 451975 h 1285292"/>
              <a:gd name="connsiteX6116" fmla="*/ 3255128 w 3255128"/>
              <a:gd name="connsiteY6116" fmla="*/ 452053 h 1285292"/>
              <a:gd name="connsiteX6117" fmla="*/ 3255128 w 3255128"/>
              <a:gd name="connsiteY6117" fmla="*/ 452296 h 1285292"/>
              <a:gd name="connsiteX6118" fmla="*/ 3255128 w 3255128"/>
              <a:gd name="connsiteY6118" fmla="*/ 452473 h 1285292"/>
              <a:gd name="connsiteX6119" fmla="*/ 3255128 w 3255128"/>
              <a:gd name="connsiteY6119" fmla="*/ 452599 h 1285292"/>
              <a:gd name="connsiteX6120" fmla="*/ 3255128 w 3255128"/>
              <a:gd name="connsiteY6120" fmla="*/ 452793 h 1285292"/>
              <a:gd name="connsiteX6121" fmla="*/ 3255128 w 3255128"/>
              <a:gd name="connsiteY6121" fmla="*/ 452806 h 1285292"/>
              <a:gd name="connsiteX6122" fmla="*/ 3255128 w 3255128"/>
              <a:gd name="connsiteY6122" fmla="*/ 452986 h 1285292"/>
              <a:gd name="connsiteX6123" fmla="*/ 3255128 w 3255128"/>
              <a:gd name="connsiteY6123" fmla="*/ 453232 h 1285292"/>
              <a:gd name="connsiteX6124" fmla="*/ 3255128 w 3255128"/>
              <a:gd name="connsiteY6124" fmla="*/ 453300 h 1285292"/>
              <a:gd name="connsiteX6125" fmla="*/ 3255128 w 3255128"/>
              <a:gd name="connsiteY6125" fmla="*/ 453559 h 1285292"/>
              <a:gd name="connsiteX6126" fmla="*/ 3255128 w 3255128"/>
              <a:gd name="connsiteY6126" fmla="*/ 453846 h 1285292"/>
              <a:gd name="connsiteX6127" fmla="*/ 3255128 w 3255128"/>
              <a:gd name="connsiteY6127" fmla="*/ 454040 h 1285292"/>
              <a:gd name="connsiteX6128" fmla="*/ 3255128 w 3255128"/>
              <a:gd name="connsiteY6128" fmla="*/ 454143 h 1285292"/>
              <a:gd name="connsiteX6129" fmla="*/ 3255128 w 3255128"/>
              <a:gd name="connsiteY6129" fmla="*/ 454165 h 1285292"/>
              <a:gd name="connsiteX6130" fmla="*/ 3255128 w 3255128"/>
              <a:gd name="connsiteY6130" fmla="*/ 454197 h 1285292"/>
              <a:gd name="connsiteX6131" fmla="*/ 3255128 w 3255128"/>
              <a:gd name="connsiteY6131" fmla="*/ 454210 h 1285292"/>
              <a:gd name="connsiteX6132" fmla="*/ 3255128 w 3255128"/>
              <a:gd name="connsiteY6132" fmla="*/ 454785 h 1285292"/>
              <a:gd name="connsiteX6133" fmla="*/ 3255128 w 3255128"/>
              <a:gd name="connsiteY6133" fmla="*/ 454793 h 1285292"/>
              <a:gd name="connsiteX6134" fmla="*/ 3255128 w 3255128"/>
              <a:gd name="connsiteY6134" fmla="*/ 454846 h 1285292"/>
              <a:gd name="connsiteX6135" fmla="*/ 3255128 w 3255128"/>
              <a:gd name="connsiteY6135" fmla="*/ 454896 h 1285292"/>
              <a:gd name="connsiteX6136" fmla="*/ 3255128 w 3255128"/>
              <a:gd name="connsiteY6136" fmla="*/ 454900 h 1285292"/>
              <a:gd name="connsiteX6137" fmla="*/ 3255128 w 3255128"/>
              <a:gd name="connsiteY6137" fmla="*/ 454975 h 1285292"/>
              <a:gd name="connsiteX6138" fmla="*/ 3255128 w 3255128"/>
              <a:gd name="connsiteY6138" fmla="*/ 455030 h 1285292"/>
              <a:gd name="connsiteX6139" fmla="*/ 3255128 w 3255128"/>
              <a:gd name="connsiteY6139" fmla="*/ 455147 h 1285292"/>
              <a:gd name="connsiteX6140" fmla="*/ 3255128 w 3255128"/>
              <a:gd name="connsiteY6140" fmla="*/ 455406 h 1285292"/>
              <a:gd name="connsiteX6141" fmla="*/ 3255128 w 3255128"/>
              <a:gd name="connsiteY6141" fmla="*/ 455569 h 1285292"/>
              <a:gd name="connsiteX6142" fmla="*/ 3255128 w 3255128"/>
              <a:gd name="connsiteY6142" fmla="*/ 455687 h 1285292"/>
              <a:gd name="connsiteX6143" fmla="*/ 3255128 w 3255128"/>
              <a:gd name="connsiteY6143" fmla="*/ 455707 h 1285292"/>
              <a:gd name="connsiteX6144" fmla="*/ 3255128 w 3255128"/>
              <a:gd name="connsiteY6144" fmla="*/ 456028 h 1285292"/>
              <a:gd name="connsiteX6145" fmla="*/ 3255128 w 3255128"/>
              <a:gd name="connsiteY6145" fmla="*/ 456159 h 1285292"/>
              <a:gd name="connsiteX6146" fmla="*/ 3255128 w 3255128"/>
              <a:gd name="connsiteY6146" fmla="*/ 456205 h 1285292"/>
              <a:gd name="connsiteX6147" fmla="*/ 3255128 w 3255128"/>
              <a:gd name="connsiteY6147" fmla="*/ 456218 h 1285292"/>
              <a:gd name="connsiteX6148" fmla="*/ 3255128 w 3255128"/>
              <a:gd name="connsiteY6148" fmla="*/ 456255 h 1285292"/>
              <a:gd name="connsiteX6149" fmla="*/ 3255128 w 3255128"/>
              <a:gd name="connsiteY6149" fmla="*/ 456259 h 1285292"/>
              <a:gd name="connsiteX6150" fmla="*/ 3255128 w 3255128"/>
              <a:gd name="connsiteY6150" fmla="*/ 456549 h 1285292"/>
              <a:gd name="connsiteX6151" fmla="*/ 3255128 w 3255128"/>
              <a:gd name="connsiteY6151" fmla="*/ 456954 h 1285292"/>
              <a:gd name="connsiteX6152" fmla="*/ 3255128 w 3255128"/>
              <a:gd name="connsiteY6152" fmla="*/ 456964 h 1285292"/>
              <a:gd name="connsiteX6153" fmla="*/ 3255128 w 3255128"/>
              <a:gd name="connsiteY6153" fmla="*/ 456977 h 1285292"/>
              <a:gd name="connsiteX6154" fmla="*/ 3255128 w 3255128"/>
              <a:gd name="connsiteY6154" fmla="*/ 457018 h 1285292"/>
              <a:gd name="connsiteX6155" fmla="*/ 3255128 w 3255128"/>
              <a:gd name="connsiteY6155" fmla="*/ 457518 h 1285292"/>
              <a:gd name="connsiteX6156" fmla="*/ 3255128 w 3255128"/>
              <a:gd name="connsiteY6156" fmla="*/ 457875 h 1285292"/>
              <a:gd name="connsiteX6157" fmla="*/ 3255128 w 3255128"/>
              <a:gd name="connsiteY6157" fmla="*/ 457888 h 1285292"/>
              <a:gd name="connsiteX6158" fmla="*/ 3255128 w 3255128"/>
              <a:gd name="connsiteY6158" fmla="*/ 457929 h 1285292"/>
              <a:gd name="connsiteX6159" fmla="*/ 3255128 w 3255128"/>
              <a:gd name="connsiteY6159" fmla="*/ 457942 h 1285292"/>
              <a:gd name="connsiteX6160" fmla="*/ 3255128 w 3255128"/>
              <a:gd name="connsiteY6160" fmla="*/ 458336 h 1285292"/>
              <a:gd name="connsiteX6161" fmla="*/ 3255128 w 3255128"/>
              <a:gd name="connsiteY6161" fmla="*/ 458434 h 1285292"/>
              <a:gd name="connsiteX6162" fmla="*/ 3255128 w 3255128"/>
              <a:gd name="connsiteY6162" fmla="*/ 458628 h 1285292"/>
              <a:gd name="connsiteX6163" fmla="*/ 3255128 w 3255128"/>
              <a:gd name="connsiteY6163" fmla="*/ 458679 h 1285292"/>
              <a:gd name="connsiteX6164" fmla="*/ 3255128 w 3255128"/>
              <a:gd name="connsiteY6164" fmla="*/ 458786 h 1285292"/>
              <a:gd name="connsiteX6165" fmla="*/ 3255128 w 3255128"/>
              <a:gd name="connsiteY6165" fmla="*/ 459141 h 1285292"/>
              <a:gd name="connsiteX6166" fmla="*/ 3255128 w 3255128"/>
              <a:gd name="connsiteY6166" fmla="*/ 459222 h 1285292"/>
              <a:gd name="connsiteX6167" fmla="*/ 3255128 w 3255128"/>
              <a:gd name="connsiteY6167" fmla="*/ 459225 h 1285292"/>
              <a:gd name="connsiteX6168" fmla="*/ 3255128 w 3255128"/>
              <a:gd name="connsiteY6168" fmla="*/ 459247 h 1285292"/>
              <a:gd name="connsiteX6169" fmla="*/ 3255128 w 3255128"/>
              <a:gd name="connsiteY6169" fmla="*/ 459301 h 1285292"/>
              <a:gd name="connsiteX6170" fmla="*/ 3255128 w 3255128"/>
              <a:gd name="connsiteY6170" fmla="*/ 459419 h 1285292"/>
              <a:gd name="connsiteX6171" fmla="*/ 3255128 w 3255128"/>
              <a:gd name="connsiteY6171" fmla="*/ 459728 h 1285292"/>
              <a:gd name="connsiteX6172" fmla="*/ 3255128 w 3255128"/>
              <a:gd name="connsiteY6172" fmla="*/ 459735 h 1285292"/>
              <a:gd name="connsiteX6173" fmla="*/ 3255128 w 3255128"/>
              <a:gd name="connsiteY6173" fmla="*/ 459793 h 1285292"/>
              <a:gd name="connsiteX6174" fmla="*/ 3255128 w 3255128"/>
              <a:gd name="connsiteY6174" fmla="*/ 459987 h 1285292"/>
              <a:gd name="connsiteX6175" fmla="*/ 3255128 w 3255128"/>
              <a:gd name="connsiteY6175" fmla="*/ 460003 h 1285292"/>
              <a:gd name="connsiteX6176" fmla="*/ 3255128 w 3255128"/>
              <a:gd name="connsiteY6176" fmla="*/ 460526 h 1285292"/>
              <a:gd name="connsiteX6177" fmla="*/ 3255128 w 3255128"/>
              <a:gd name="connsiteY6177" fmla="*/ 461094 h 1285292"/>
              <a:gd name="connsiteX6178" fmla="*/ 3255128 w 3255128"/>
              <a:gd name="connsiteY6178" fmla="*/ 461181 h 1285292"/>
              <a:gd name="connsiteX6179" fmla="*/ 3255128 w 3255128"/>
              <a:gd name="connsiteY6179" fmla="*/ 461194 h 1285292"/>
              <a:gd name="connsiteX6180" fmla="*/ 3255128 w 3255128"/>
              <a:gd name="connsiteY6180" fmla="*/ 461235 h 1285292"/>
              <a:gd name="connsiteX6181" fmla="*/ 3255128 w 3255128"/>
              <a:gd name="connsiteY6181" fmla="*/ 461534 h 1285292"/>
              <a:gd name="connsiteX6182" fmla="*/ 3255128 w 3255128"/>
              <a:gd name="connsiteY6182" fmla="*/ 461542 h 1285292"/>
              <a:gd name="connsiteX6183" fmla="*/ 3255128 w 3255128"/>
              <a:gd name="connsiteY6183" fmla="*/ 461802 h 1285292"/>
              <a:gd name="connsiteX6184" fmla="*/ 3255128 w 3255128"/>
              <a:gd name="connsiteY6184" fmla="*/ 461959 h 1285292"/>
              <a:gd name="connsiteX6185" fmla="*/ 3255128 w 3255128"/>
              <a:gd name="connsiteY6185" fmla="*/ 462333 h 1285292"/>
              <a:gd name="connsiteX6186" fmla="*/ 3255128 w 3255128"/>
              <a:gd name="connsiteY6186" fmla="*/ 462494 h 1285292"/>
              <a:gd name="connsiteX6187" fmla="*/ 3255128 w 3255128"/>
              <a:gd name="connsiteY6187" fmla="*/ 462553 h 1285292"/>
              <a:gd name="connsiteX6188" fmla="*/ 3255128 w 3255128"/>
              <a:gd name="connsiteY6188" fmla="*/ 462679 h 1285292"/>
              <a:gd name="connsiteX6189" fmla="*/ 3255128 w 3255128"/>
              <a:gd name="connsiteY6189" fmla="*/ 462873 h 1285292"/>
              <a:gd name="connsiteX6190" fmla="*/ 3255128 w 3255128"/>
              <a:gd name="connsiteY6190" fmla="*/ 462893 h 1285292"/>
              <a:gd name="connsiteX6191" fmla="*/ 3255128 w 3255128"/>
              <a:gd name="connsiteY6191" fmla="*/ 462901 h 1285292"/>
              <a:gd name="connsiteX6192" fmla="*/ 3255128 w 3255128"/>
              <a:gd name="connsiteY6192" fmla="*/ 462954 h 1285292"/>
              <a:gd name="connsiteX6193" fmla="*/ 3255128 w 3255128"/>
              <a:gd name="connsiteY6193" fmla="*/ 463008 h 1285292"/>
              <a:gd name="connsiteX6194" fmla="*/ 3255128 w 3255128"/>
              <a:gd name="connsiteY6194" fmla="*/ 463312 h 1285292"/>
              <a:gd name="connsiteX6195" fmla="*/ 3255128 w 3255128"/>
              <a:gd name="connsiteY6195" fmla="*/ 463356 h 1285292"/>
              <a:gd name="connsiteX6196" fmla="*/ 3255128 w 3255128"/>
              <a:gd name="connsiteY6196" fmla="*/ 464002 h 1285292"/>
              <a:gd name="connsiteX6197" fmla="*/ 3255128 w 3255128"/>
              <a:gd name="connsiteY6197" fmla="*/ 464120 h 1285292"/>
              <a:gd name="connsiteX6198" fmla="*/ 3255128 w 3255128"/>
              <a:gd name="connsiteY6198" fmla="*/ 464223 h 1285292"/>
              <a:gd name="connsiteX6199" fmla="*/ 3255128 w 3255128"/>
              <a:gd name="connsiteY6199" fmla="*/ 464277 h 1285292"/>
              <a:gd name="connsiteX6200" fmla="*/ 3255128 w 3255128"/>
              <a:gd name="connsiteY6200" fmla="*/ 464769 h 1285292"/>
              <a:gd name="connsiteX6201" fmla="*/ 3255128 w 3255128"/>
              <a:gd name="connsiteY6201" fmla="*/ 464913 h 1285292"/>
              <a:gd name="connsiteX6202" fmla="*/ 3255128 w 3255128"/>
              <a:gd name="connsiteY6202" fmla="*/ 464926 h 1285292"/>
              <a:gd name="connsiteX6203" fmla="*/ 3255128 w 3255128"/>
              <a:gd name="connsiteY6203" fmla="*/ 464963 h 1285292"/>
              <a:gd name="connsiteX6204" fmla="*/ 3255128 w 3255128"/>
              <a:gd name="connsiteY6204" fmla="*/ 464967 h 1285292"/>
              <a:gd name="connsiteX6205" fmla="*/ 3255128 w 3255128"/>
              <a:gd name="connsiteY6205" fmla="*/ 465486 h 1285292"/>
              <a:gd name="connsiteX6206" fmla="*/ 3255128 w 3255128"/>
              <a:gd name="connsiteY6206" fmla="*/ 465787 h 1285292"/>
              <a:gd name="connsiteX6207" fmla="*/ 3255128 w 3255128"/>
              <a:gd name="connsiteY6207" fmla="*/ 465850 h 1285292"/>
              <a:gd name="connsiteX6208" fmla="*/ 3255128 w 3255128"/>
              <a:gd name="connsiteY6208" fmla="*/ 466032 h 1285292"/>
              <a:gd name="connsiteX6209" fmla="*/ 3255128 w 3255128"/>
              <a:gd name="connsiteY6209" fmla="*/ 466070 h 1285292"/>
              <a:gd name="connsiteX6210" fmla="*/ 3255128 w 3255128"/>
              <a:gd name="connsiteY6210" fmla="*/ 466214 h 1285292"/>
              <a:gd name="connsiteX6211" fmla="*/ 3255128 w 3255128"/>
              <a:gd name="connsiteY6211" fmla="*/ 466226 h 1285292"/>
              <a:gd name="connsiteX6212" fmla="*/ 3255128 w 3255128"/>
              <a:gd name="connsiteY6212" fmla="*/ 466285 h 1285292"/>
              <a:gd name="connsiteX6213" fmla="*/ 3255128 w 3255128"/>
              <a:gd name="connsiteY6213" fmla="*/ 466712 h 1285292"/>
              <a:gd name="connsiteX6214" fmla="*/ 3255128 w 3255128"/>
              <a:gd name="connsiteY6214" fmla="*/ 467044 h 1285292"/>
              <a:gd name="connsiteX6215" fmla="*/ 3255128 w 3255128"/>
              <a:gd name="connsiteY6215" fmla="*/ 467074 h 1285292"/>
              <a:gd name="connsiteX6216" fmla="*/ 3255128 w 3255128"/>
              <a:gd name="connsiteY6216" fmla="*/ 467333 h 1285292"/>
              <a:gd name="connsiteX6217" fmla="*/ 3255128 w 3255128"/>
              <a:gd name="connsiteY6217" fmla="*/ 467869 h 1285292"/>
              <a:gd name="connsiteX6218" fmla="*/ 3255128 w 3255128"/>
              <a:gd name="connsiteY6218" fmla="*/ 467877 h 1285292"/>
              <a:gd name="connsiteX6219" fmla="*/ 3255128 w 3255128"/>
              <a:gd name="connsiteY6219" fmla="*/ 467930 h 1285292"/>
              <a:gd name="connsiteX6220" fmla="*/ 3255128 w 3255128"/>
              <a:gd name="connsiteY6220" fmla="*/ 467955 h 1285292"/>
              <a:gd name="connsiteX6221" fmla="*/ 3255128 w 3255128"/>
              <a:gd name="connsiteY6221" fmla="*/ 467984 h 1285292"/>
              <a:gd name="connsiteX6222" fmla="*/ 3255128 w 3255128"/>
              <a:gd name="connsiteY6222" fmla="*/ 468009 h 1285292"/>
              <a:gd name="connsiteX6223" fmla="*/ 3255128 w 3255128"/>
              <a:gd name="connsiteY6223" fmla="*/ 468501 h 1285292"/>
              <a:gd name="connsiteX6224" fmla="*/ 3255128 w 3255128"/>
              <a:gd name="connsiteY6224" fmla="*/ 468695 h 1285292"/>
              <a:gd name="connsiteX6225" fmla="*/ 3255128 w 3255128"/>
              <a:gd name="connsiteY6225" fmla="*/ 468708 h 1285292"/>
              <a:gd name="connsiteX6226" fmla="*/ 3255128 w 3255128"/>
              <a:gd name="connsiteY6226" fmla="*/ 468749 h 1285292"/>
              <a:gd name="connsiteX6227" fmla="*/ 3255128 w 3255128"/>
              <a:gd name="connsiteY6227" fmla="*/ 469140 h 1285292"/>
              <a:gd name="connsiteX6228" fmla="*/ 3255128 w 3255128"/>
              <a:gd name="connsiteY6228" fmla="*/ 469289 h 1285292"/>
              <a:gd name="connsiteX6229" fmla="*/ 3255128 w 3255128"/>
              <a:gd name="connsiteY6229" fmla="*/ 469302 h 1285292"/>
              <a:gd name="connsiteX6230" fmla="*/ 3255128 w 3255128"/>
              <a:gd name="connsiteY6230" fmla="*/ 469343 h 1285292"/>
              <a:gd name="connsiteX6231" fmla="*/ 3255128 w 3255128"/>
              <a:gd name="connsiteY6231" fmla="*/ 469499 h 1285292"/>
              <a:gd name="connsiteX6232" fmla="*/ 3255128 w 3255128"/>
              <a:gd name="connsiteY6232" fmla="*/ 469802 h 1285292"/>
              <a:gd name="connsiteX6233" fmla="*/ 3255128 w 3255128"/>
              <a:gd name="connsiteY6233" fmla="*/ 469856 h 1285292"/>
              <a:gd name="connsiteX6234" fmla="*/ 3255128 w 3255128"/>
              <a:gd name="connsiteY6234" fmla="*/ 469992 h 1285292"/>
              <a:gd name="connsiteX6235" fmla="*/ 3255128 w 3255128"/>
              <a:gd name="connsiteY6235" fmla="*/ 470067 h 1285292"/>
              <a:gd name="connsiteX6236" fmla="*/ 3255128 w 3255128"/>
              <a:gd name="connsiteY6236" fmla="*/ 470548 h 1285292"/>
              <a:gd name="connsiteX6237" fmla="*/ 3255128 w 3255128"/>
              <a:gd name="connsiteY6237" fmla="*/ 470751 h 1285292"/>
              <a:gd name="connsiteX6238" fmla="*/ 3255128 w 3255128"/>
              <a:gd name="connsiteY6238" fmla="*/ 470802 h 1285292"/>
              <a:gd name="connsiteX6239" fmla="*/ 3255128 w 3255128"/>
              <a:gd name="connsiteY6239" fmla="*/ 471049 h 1285292"/>
              <a:gd name="connsiteX6240" fmla="*/ 3255128 w 3255128"/>
              <a:gd name="connsiteY6240" fmla="*/ 471261 h 1285292"/>
              <a:gd name="connsiteX6241" fmla="*/ 3255128 w 3255128"/>
              <a:gd name="connsiteY6241" fmla="*/ 471593 h 1285292"/>
              <a:gd name="connsiteX6242" fmla="*/ 3255128 w 3255128"/>
              <a:gd name="connsiteY6242" fmla="*/ 471601 h 1285292"/>
              <a:gd name="connsiteX6243" fmla="*/ 3255128 w 3255128"/>
              <a:gd name="connsiteY6243" fmla="*/ 471609 h 1285292"/>
              <a:gd name="connsiteX6244" fmla="*/ 3255128 w 3255128"/>
              <a:gd name="connsiteY6244" fmla="*/ 471662 h 1285292"/>
              <a:gd name="connsiteX6245" fmla="*/ 3255128 w 3255128"/>
              <a:gd name="connsiteY6245" fmla="*/ 471716 h 1285292"/>
              <a:gd name="connsiteX6246" fmla="*/ 3255128 w 3255128"/>
              <a:gd name="connsiteY6246" fmla="*/ 472110 h 1285292"/>
              <a:gd name="connsiteX6247" fmla="*/ 3255128 w 3255128"/>
              <a:gd name="connsiteY6247" fmla="*/ 472161 h 1285292"/>
              <a:gd name="connsiteX6248" fmla="*/ 3255128 w 3255128"/>
              <a:gd name="connsiteY6248" fmla="*/ 472453 h 1285292"/>
              <a:gd name="connsiteX6249" fmla="*/ 3255128 w 3255128"/>
              <a:gd name="connsiteY6249" fmla="*/ 472560 h 1285292"/>
              <a:gd name="connsiteX6250" fmla="*/ 3255128 w 3255128"/>
              <a:gd name="connsiteY6250" fmla="*/ 472672 h 1285292"/>
              <a:gd name="connsiteX6251" fmla="*/ 3255128 w 3255128"/>
              <a:gd name="connsiteY6251" fmla="*/ 472920 h 1285292"/>
              <a:gd name="connsiteX6252" fmla="*/ 3255128 w 3255128"/>
              <a:gd name="connsiteY6252" fmla="*/ 472963 h 1285292"/>
              <a:gd name="connsiteX6253" fmla="*/ 3255128 w 3255128"/>
              <a:gd name="connsiteY6253" fmla="*/ 473021 h 1285292"/>
              <a:gd name="connsiteX6254" fmla="*/ 3255128 w 3255128"/>
              <a:gd name="connsiteY6254" fmla="*/ 473034 h 1285292"/>
              <a:gd name="connsiteX6255" fmla="*/ 3255128 w 3255128"/>
              <a:gd name="connsiteY6255" fmla="*/ 473075 h 1285292"/>
              <a:gd name="connsiteX6256" fmla="*/ 3255128 w 3255128"/>
              <a:gd name="connsiteY6256" fmla="*/ 473461 h 1285292"/>
              <a:gd name="connsiteX6257" fmla="*/ 3255128 w 3255128"/>
              <a:gd name="connsiteY6257" fmla="*/ 474322 h 1285292"/>
              <a:gd name="connsiteX6258" fmla="*/ 3255128 w 3255128"/>
              <a:gd name="connsiteY6258" fmla="*/ 474359 h 1285292"/>
              <a:gd name="connsiteX6259" fmla="*/ 3255128 w 3255128"/>
              <a:gd name="connsiteY6259" fmla="*/ 474820 h 1285292"/>
              <a:gd name="connsiteX6260" fmla="*/ 3255128 w 3255128"/>
              <a:gd name="connsiteY6260" fmla="*/ 474968 h 1285292"/>
              <a:gd name="connsiteX6261" fmla="*/ 3255128 w 3255128"/>
              <a:gd name="connsiteY6261" fmla="*/ 474993 h 1285292"/>
              <a:gd name="connsiteX6262" fmla="*/ 3255128 w 3255128"/>
              <a:gd name="connsiteY6262" fmla="*/ 475043 h 1285292"/>
              <a:gd name="connsiteX6263" fmla="*/ 3255128 w 3255128"/>
              <a:gd name="connsiteY6263" fmla="*/ 475047 h 1285292"/>
              <a:gd name="connsiteX6264" fmla="*/ 3255128 w 3255128"/>
              <a:gd name="connsiteY6264" fmla="*/ 475576 h 1285292"/>
              <a:gd name="connsiteX6265" fmla="*/ 3255128 w 3255128"/>
              <a:gd name="connsiteY6265" fmla="*/ 475733 h 1285292"/>
              <a:gd name="connsiteX6266" fmla="*/ 3255128 w 3255128"/>
              <a:gd name="connsiteY6266" fmla="*/ 476306 h 1285292"/>
              <a:gd name="connsiteX6267" fmla="*/ 3255128 w 3255128"/>
              <a:gd name="connsiteY6267" fmla="*/ 476327 h 1285292"/>
              <a:gd name="connsiteX6268" fmla="*/ 3255128 w 3255128"/>
              <a:gd name="connsiteY6268" fmla="*/ 476428 h 1285292"/>
              <a:gd name="connsiteX6269" fmla="*/ 3255128 w 3255128"/>
              <a:gd name="connsiteY6269" fmla="*/ 476840 h 1285292"/>
              <a:gd name="connsiteX6270" fmla="*/ 3255128 w 3255128"/>
              <a:gd name="connsiteY6270" fmla="*/ 477086 h 1285292"/>
              <a:gd name="connsiteX6271" fmla="*/ 3255128 w 3255128"/>
              <a:gd name="connsiteY6271" fmla="*/ 477137 h 1285292"/>
              <a:gd name="connsiteX6272" fmla="*/ 3255128 w 3255128"/>
              <a:gd name="connsiteY6272" fmla="*/ 477532 h 1285292"/>
              <a:gd name="connsiteX6273" fmla="*/ 3255128 w 3255128"/>
              <a:gd name="connsiteY6273" fmla="*/ 477894 h 1285292"/>
              <a:gd name="connsiteX6274" fmla="*/ 3255128 w 3255128"/>
              <a:gd name="connsiteY6274" fmla="*/ 477997 h 1285292"/>
              <a:gd name="connsiteX6275" fmla="*/ 3255128 w 3255128"/>
              <a:gd name="connsiteY6275" fmla="*/ 478010 h 1285292"/>
              <a:gd name="connsiteX6276" fmla="*/ 3255128 w 3255128"/>
              <a:gd name="connsiteY6276" fmla="*/ 478051 h 1285292"/>
              <a:gd name="connsiteX6277" fmla="*/ 3255128 w 3255128"/>
              <a:gd name="connsiteY6277" fmla="*/ 478342 h 1285292"/>
              <a:gd name="connsiteX6278" fmla="*/ 3255128 w 3255128"/>
              <a:gd name="connsiteY6278" fmla="*/ 478400 h 1285292"/>
              <a:gd name="connsiteX6279" fmla="*/ 3255128 w 3255128"/>
              <a:gd name="connsiteY6279" fmla="*/ 478581 h 1285292"/>
              <a:gd name="connsiteX6280" fmla="*/ 3255128 w 3255128"/>
              <a:gd name="connsiteY6280" fmla="*/ 478700 h 1285292"/>
              <a:gd name="connsiteX6281" fmla="*/ 3255128 w 3255128"/>
              <a:gd name="connsiteY6281" fmla="*/ 478775 h 1285292"/>
              <a:gd name="connsiteX6282" fmla="*/ 3255128 w 3255128"/>
              <a:gd name="connsiteY6282" fmla="*/ 478910 h 1285292"/>
              <a:gd name="connsiteX6283" fmla="*/ 3255128 w 3255128"/>
              <a:gd name="connsiteY6283" fmla="*/ 479260 h 1285292"/>
              <a:gd name="connsiteX6284" fmla="*/ 3255128 w 3255128"/>
              <a:gd name="connsiteY6284" fmla="*/ 479298 h 1285292"/>
              <a:gd name="connsiteX6285" fmla="*/ 3255128 w 3255128"/>
              <a:gd name="connsiteY6285" fmla="*/ 479369 h 1285292"/>
              <a:gd name="connsiteX6286" fmla="*/ 3255128 w 3255128"/>
              <a:gd name="connsiteY6286" fmla="*/ 479701 h 1285292"/>
              <a:gd name="connsiteX6287" fmla="*/ 3255128 w 3255128"/>
              <a:gd name="connsiteY6287" fmla="*/ 479796 h 1285292"/>
              <a:gd name="connsiteX6288" fmla="*/ 3255128 w 3255128"/>
              <a:gd name="connsiteY6288" fmla="*/ 479882 h 1285292"/>
              <a:gd name="connsiteX6289" fmla="*/ 3255128 w 3255128"/>
              <a:gd name="connsiteY6289" fmla="*/ 479904 h 1285292"/>
              <a:gd name="connsiteX6290" fmla="*/ 3255128 w 3255128"/>
              <a:gd name="connsiteY6290" fmla="*/ 479947 h 1285292"/>
              <a:gd name="connsiteX6291" fmla="*/ 3255128 w 3255128"/>
              <a:gd name="connsiteY6291" fmla="*/ 480059 h 1285292"/>
              <a:gd name="connsiteX6292" fmla="*/ 3255128 w 3255128"/>
              <a:gd name="connsiteY6292" fmla="*/ 480818 h 1285292"/>
              <a:gd name="connsiteX6293" fmla="*/ 3255128 w 3255128"/>
              <a:gd name="connsiteY6293" fmla="*/ 480869 h 1285292"/>
              <a:gd name="connsiteX6294" fmla="*/ 3255128 w 3255128"/>
              <a:gd name="connsiteY6294" fmla="*/ 481306 h 1285292"/>
              <a:gd name="connsiteX6295" fmla="*/ 3255128 w 3255128"/>
              <a:gd name="connsiteY6295" fmla="*/ 481681 h 1285292"/>
              <a:gd name="connsiteX6296" fmla="*/ 3255128 w 3255128"/>
              <a:gd name="connsiteY6296" fmla="*/ 481689 h 1285292"/>
              <a:gd name="connsiteX6297" fmla="*/ 3255128 w 3255128"/>
              <a:gd name="connsiteY6297" fmla="*/ 481729 h 1285292"/>
              <a:gd name="connsiteX6298" fmla="*/ 3255128 w 3255128"/>
              <a:gd name="connsiteY6298" fmla="*/ 481742 h 1285292"/>
              <a:gd name="connsiteX6299" fmla="*/ 3255128 w 3255128"/>
              <a:gd name="connsiteY6299" fmla="*/ 481783 h 1285292"/>
              <a:gd name="connsiteX6300" fmla="*/ 3255128 w 3255128"/>
              <a:gd name="connsiteY6300" fmla="*/ 481796 h 1285292"/>
              <a:gd name="connsiteX6301" fmla="*/ 3255128 w 3255128"/>
              <a:gd name="connsiteY6301" fmla="*/ 482065 h 1285292"/>
              <a:gd name="connsiteX6302" fmla="*/ 3255128 w 3255128"/>
              <a:gd name="connsiteY6302" fmla="*/ 482482 h 1285292"/>
              <a:gd name="connsiteX6303" fmla="*/ 3255128 w 3255128"/>
              <a:gd name="connsiteY6303" fmla="*/ 482976 h 1285292"/>
              <a:gd name="connsiteX6304" fmla="*/ 3255128 w 3255128"/>
              <a:gd name="connsiteY6304" fmla="*/ 483030 h 1285292"/>
              <a:gd name="connsiteX6305" fmla="*/ 3255128 w 3255128"/>
              <a:gd name="connsiteY6305" fmla="*/ 483076 h 1285292"/>
              <a:gd name="connsiteX6306" fmla="*/ 3255128 w 3255128"/>
              <a:gd name="connsiteY6306" fmla="*/ 483101 h 1285292"/>
              <a:gd name="connsiteX6307" fmla="*/ 3255128 w 3255128"/>
              <a:gd name="connsiteY6307" fmla="*/ 483155 h 1285292"/>
              <a:gd name="connsiteX6308" fmla="*/ 3255128 w 3255128"/>
              <a:gd name="connsiteY6308" fmla="*/ 483235 h 1285292"/>
              <a:gd name="connsiteX6309" fmla="*/ 3255128 w 3255128"/>
              <a:gd name="connsiteY6309" fmla="*/ 483273 h 1285292"/>
              <a:gd name="connsiteX6310" fmla="*/ 3255128 w 3255128"/>
              <a:gd name="connsiteY6310" fmla="*/ 483528 h 1285292"/>
              <a:gd name="connsiteX6311" fmla="*/ 3255128 w 3255128"/>
              <a:gd name="connsiteY6311" fmla="*/ 483589 h 1285292"/>
              <a:gd name="connsiteX6312" fmla="*/ 3255128 w 3255128"/>
              <a:gd name="connsiteY6312" fmla="*/ 483841 h 1285292"/>
              <a:gd name="connsiteX6313" fmla="*/ 3255128 w 3255128"/>
              <a:gd name="connsiteY6313" fmla="*/ 483886 h 1285292"/>
              <a:gd name="connsiteX6314" fmla="*/ 3255128 w 3255128"/>
              <a:gd name="connsiteY6314" fmla="*/ 484281 h 1285292"/>
              <a:gd name="connsiteX6315" fmla="*/ 3255128 w 3255128"/>
              <a:gd name="connsiteY6315" fmla="*/ 484677 h 1285292"/>
              <a:gd name="connsiteX6316" fmla="*/ 3255128 w 3255128"/>
              <a:gd name="connsiteY6316" fmla="*/ 484948 h 1285292"/>
              <a:gd name="connsiteX6317" fmla="*/ 3255128 w 3255128"/>
              <a:gd name="connsiteY6317" fmla="*/ 485035 h 1285292"/>
              <a:gd name="connsiteX6318" fmla="*/ 3255128 w 3255128"/>
              <a:gd name="connsiteY6318" fmla="*/ 485149 h 1285292"/>
              <a:gd name="connsiteX6319" fmla="*/ 3255128 w 3255128"/>
              <a:gd name="connsiteY6319" fmla="*/ 485245 h 1285292"/>
              <a:gd name="connsiteX6320" fmla="*/ 3255128 w 3255128"/>
              <a:gd name="connsiteY6320" fmla="*/ 485326 h 1285292"/>
              <a:gd name="connsiteX6321" fmla="*/ 3255128 w 3255128"/>
              <a:gd name="connsiteY6321" fmla="*/ 485640 h 1285292"/>
              <a:gd name="connsiteX6322" fmla="*/ 3255128 w 3255128"/>
              <a:gd name="connsiteY6322" fmla="*/ 485894 h 1285292"/>
              <a:gd name="connsiteX6323" fmla="*/ 3255128 w 3255128"/>
              <a:gd name="connsiteY6323" fmla="*/ 486282 h 1285292"/>
              <a:gd name="connsiteX6324" fmla="*/ 3255128 w 3255128"/>
              <a:gd name="connsiteY6324" fmla="*/ 486508 h 1285292"/>
              <a:gd name="connsiteX6325" fmla="*/ 3255128 w 3255128"/>
              <a:gd name="connsiteY6325" fmla="*/ 486653 h 1285292"/>
              <a:gd name="connsiteX6326" fmla="*/ 3255128 w 3255128"/>
              <a:gd name="connsiteY6326" fmla="*/ 486685 h 1285292"/>
              <a:gd name="connsiteX6327" fmla="*/ 3255128 w 3255128"/>
              <a:gd name="connsiteY6327" fmla="*/ 486808 h 1285292"/>
              <a:gd name="connsiteX6328" fmla="*/ 3255128 w 3255128"/>
              <a:gd name="connsiteY6328" fmla="*/ 487444 h 1285292"/>
              <a:gd name="connsiteX6329" fmla="*/ 3255128 w 3255128"/>
              <a:gd name="connsiteY6329" fmla="*/ 487618 h 1285292"/>
              <a:gd name="connsiteX6330" fmla="*/ 3255128 w 3255128"/>
              <a:gd name="connsiteY6330" fmla="*/ 488012 h 1285292"/>
              <a:gd name="connsiteX6331" fmla="*/ 3255128 w 3255128"/>
              <a:gd name="connsiteY6331" fmla="*/ 488055 h 1285292"/>
              <a:gd name="connsiteX6332" fmla="*/ 3255128 w 3255128"/>
              <a:gd name="connsiteY6332" fmla="*/ 488077 h 1285292"/>
              <a:gd name="connsiteX6333" fmla="*/ 3255128 w 3255128"/>
              <a:gd name="connsiteY6333" fmla="*/ 488131 h 1285292"/>
              <a:gd name="connsiteX6334" fmla="*/ 3255128 w 3255128"/>
              <a:gd name="connsiteY6334" fmla="*/ 488355 h 1285292"/>
              <a:gd name="connsiteX6335" fmla="*/ 3255128 w 3255128"/>
              <a:gd name="connsiteY6335" fmla="*/ 488409 h 1285292"/>
              <a:gd name="connsiteX6336" fmla="*/ 3255128 w 3255128"/>
              <a:gd name="connsiteY6336" fmla="*/ 488767 h 1285292"/>
              <a:gd name="connsiteX6337" fmla="*/ 3255128 w 3255128"/>
              <a:gd name="connsiteY6337" fmla="*/ 488780 h 1285292"/>
              <a:gd name="connsiteX6338" fmla="*/ 3255128 w 3255128"/>
              <a:gd name="connsiteY6338" fmla="*/ 488817 h 1285292"/>
              <a:gd name="connsiteX6339" fmla="*/ 3255128 w 3255128"/>
              <a:gd name="connsiteY6339" fmla="*/ 488977 h 1285292"/>
              <a:gd name="connsiteX6340" fmla="*/ 3255128 w 3255128"/>
              <a:gd name="connsiteY6340" fmla="*/ 489924 h 1285292"/>
              <a:gd name="connsiteX6341" fmla="*/ 3255128 w 3255128"/>
              <a:gd name="connsiteY6341" fmla="*/ 490014 h 1285292"/>
              <a:gd name="connsiteX6342" fmla="*/ 3255128 w 3255128"/>
              <a:gd name="connsiteY6342" fmla="*/ 490080 h 1285292"/>
              <a:gd name="connsiteX6343" fmla="*/ 3255128 w 3255128"/>
              <a:gd name="connsiteY6343" fmla="*/ 490139 h 1285292"/>
              <a:gd name="connsiteX6344" fmla="*/ 3255128 w 3255128"/>
              <a:gd name="connsiteY6344" fmla="*/ 490616 h 1285292"/>
              <a:gd name="connsiteX6345" fmla="*/ 3255128 w 3255128"/>
              <a:gd name="connsiteY6345" fmla="*/ 490870 h 1285292"/>
              <a:gd name="connsiteX6346" fmla="*/ 3255128 w 3255128"/>
              <a:gd name="connsiteY6346" fmla="*/ 490898 h 1285292"/>
              <a:gd name="connsiteX6347" fmla="*/ 3255128 w 3255128"/>
              <a:gd name="connsiteY6347" fmla="*/ 490949 h 1285292"/>
              <a:gd name="connsiteX6348" fmla="*/ 3255128 w 3255128"/>
              <a:gd name="connsiteY6348" fmla="*/ 491478 h 1285292"/>
              <a:gd name="connsiteX6349" fmla="*/ 3255128 w 3255128"/>
              <a:gd name="connsiteY6349" fmla="*/ 491484 h 1285292"/>
              <a:gd name="connsiteX6350" fmla="*/ 3255128 w 3255128"/>
              <a:gd name="connsiteY6350" fmla="*/ 491661 h 1285292"/>
              <a:gd name="connsiteX6351" fmla="*/ 3255128 w 3255128"/>
              <a:gd name="connsiteY6351" fmla="*/ 491784 h 1285292"/>
              <a:gd name="connsiteX6352" fmla="*/ 3255128 w 3255128"/>
              <a:gd name="connsiteY6352" fmla="*/ 491809 h 1285292"/>
              <a:gd name="connsiteX6353" fmla="*/ 3255128 w 3255128"/>
              <a:gd name="connsiteY6353" fmla="*/ 491863 h 1285292"/>
              <a:gd name="connsiteX6354" fmla="*/ 3255128 w 3255128"/>
              <a:gd name="connsiteY6354" fmla="*/ 492133 h 1285292"/>
              <a:gd name="connsiteX6355" fmla="*/ 3255128 w 3255128"/>
              <a:gd name="connsiteY6355" fmla="*/ 492229 h 1285292"/>
              <a:gd name="connsiteX6356" fmla="*/ 3255128 w 3255128"/>
              <a:gd name="connsiteY6356" fmla="*/ 492355 h 1285292"/>
              <a:gd name="connsiteX6357" fmla="*/ 3255128 w 3255128"/>
              <a:gd name="connsiteY6357" fmla="*/ 492549 h 1285292"/>
              <a:gd name="connsiteX6358" fmla="*/ 3255128 w 3255128"/>
              <a:gd name="connsiteY6358" fmla="*/ 492603 h 1285292"/>
              <a:gd name="connsiteX6359" fmla="*/ 3255128 w 3255128"/>
              <a:gd name="connsiteY6359" fmla="*/ 492988 h 1285292"/>
              <a:gd name="connsiteX6360" fmla="*/ 3255128 w 3255128"/>
              <a:gd name="connsiteY6360" fmla="*/ 493031 h 1285292"/>
              <a:gd name="connsiteX6361" fmla="*/ 3255128 w 3255128"/>
              <a:gd name="connsiteY6361" fmla="*/ 493110 h 1285292"/>
              <a:gd name="connsiteX6362" fmla="*/ 3255128 w 3255128"/>
              <a:gd name="connsiteY6362" fmla="*/ 493143 h 1285292"/>
              <a:gd name="connsiteX6363" fmla="*/ 3255128 w 3255128"/>
              <a:gd name="connsiteY6363" fmla="*/ 493434 h 1285292"/>
              <a:gd name="connsiteX6364" fmla="*/ 3255128 w 3255128"/>
              <a:gd name="connsiteY6364" fmla="*/ 493492 h 1285292"/>
              <a:gd name="connsiteX6365" fmla="*/ 3255128 w 3255128"/>
              <a:gd name="connsiteY6365" fmla="*/ 493608 h 1285292"/>
              <a:gd name="connsiteX6366" fmla="*/ 3255128 w 3255128"/>
              <a:gd name="connsiteY6366" fmla="*/ 493656 h 1285292"/>
              <a:gd name="connsiteX6367" fmla="*/ 3255128 w 3255128"/>
              <a:gd name="connsiteY6367" fmla="*/ 493796 h 1285292"/>
              <a:gd name="connsiteX6368" fmla="*/ 3255128 w 3255128"/>
              <a:gd name="connsiteY6368" fmla="*/ 493953 h 1285292"/>
              <a:gd name="connsiteX6369" fmla="*/ 3255128 w 3255128"/>
              <a:gd name="connsiteY6369" fmla="*/ 494154 h 1285292"/>
              <a:gd name="connsiteX6370" fmla="*/ 3255128 w 3255128"/>
              <a:gd name="connsiteY6370" fmla="*/ 494251 h 1285292"/>
              <a:gd name="connsiteX6371" fmla="*/ 3255128 w 3255128"/>
              <a:gd name="connsiteY6371" fmla="*/ 494348 h 1285292"/>
              <a:gd name="connsiteX6372" fmla="*/ 3255128 w 3255128"/>
              <a:gd name="connsiteY6372" fmla="*/ 494390 h 1285292"/>
              <a:gd name="connsiteX6373" fmla="*/ 3255128 w 3255128"/>
              <a:gd name="connsiteY6373" fmla="*/ 494602 h 1285292"/>
              <a:gd name="connsiteX6374" fmla="*/ 3255128 w 3255128"/>
              <a:gd name="connsiteY6374" fmla="*/ 494840 h 1285292"/>
              <a:gd name="connsiteX6375" fmla="*/ 3255128 w 3255128"/>
              <a:gd name="connsiteY6375" fmla="*/ 495115 h 1285292"/>
              <a:gd name="connsiteX6376" fmla="*/ 3255128 w 3255128"/>
              <a:gd name="connsiteY6376" fmla="*/ 495162 h 1285292"/>
              <a:gd name="connsiteX6377" fmla="*/ 3255128 w 3255128"/>
              <a:gd name="connsiteY6377" fmla="*/ 495216 h 1285292"/>
              <a:gd name="connsiteX6378" fmla="*/ 3255128 w 3255128"/>
              <a:gd name="connsiteY6378" fmla="*/ 495393 h 1285292"/>
              <a:gd name="connsiteX6379" fmla="*/ 3255128 w 3255128"/>
              <a:gd name="connsiteY6379" fmla="*/ 495455 h 1285292"/>
              <a:gd name="connsiteX6380" fmla="*/ 3255128 w 3255128"/>
              <a:gd name="connsiteY6380" fmla="*/ 495463 h 1285292"/>
              <a:gd name="connsiteX6381" fmla="*/ 3255128 w 3255128"/>
              <a:gd name="connsiteY6381" fmla="*/ 495516 h 1285292"/>
              <a:gd name="connsiteX6382" fmla="*/ 3255128 w 3255128"/>
              <a:gd name="connsiteY6382" fmla="*/ 495961 h 1285292"/>
              <a:gd name="connsiteX6383" fmla="*/ 3255128 w 3255128"/>
              <a:gd name="connsiteY6383" fmla="*/ 496414 h 1285292"/>
              <a:gd name="connsiteX6384" fmla="*/ 3255128 w 3255128"/>
              <a:gd name="connsiteY6384" fmla="*/ 496720 h 1285292"/>
              <a:gd name="connsiteX6385" fmla="*/ 3255128 w 3255128"/>
              <a:gd name="connsiteY6385" fmla="*/ 496763 h 1285292"/>
              <a:gd name="connsiteX6386" fmla="*/ 3255128 w 3255128"/>
              <a:gd name="connsiteY6386" fmla="*/ 496875 h 1285292"/>
              <a:gd name="connsiteX6387" fmla="*/ 3255128 w 3255128"/>
              <a:gd name="connsiteY6387" fmla="*/ 496888 h 1285292"/>
              <a:gd name="connsiteX6388" fmla="*/ 3255128 w 3255128"/>
              <a:gd name="connsiteY6388" fmla="*/ 497262 h 1285292"/>
              <a:gd name="connsiteX6389" fmla="*/ 3255128 w 3255128"/>
              <a:gd name="connsiteY6389" fmla="*/ 497685 h 1285292"/>
              <a:gd name="connsiteX6390" fmla="*/ 3255128 w 3255128"/>
              <a:gd name="connsiteY6390" fmla="*/ 497698 h 1285292"/>
              <a:gd name="connsiteX6391" fmla="*/ 3255128 w 3255128"/>
              <a:gd name="connsiteY6391" fmla="*/ 498122 h 1285292"/>
              <a:gd name="connsiteX6392" fmla="*/ 3255128 w 3255128"/>
              <a:gd name="connsiteY6392" fmla="*/ 498410 h 1285292"/>
              <a:gd name="connsiteX6393" fmla="*/ 3255128 w 3255128"/>
              <a:gd name="connsiteY6393" fmla="*/ 498468 h 1285292"/>
              <a:gd name="connsiteX6394" fmla="*/ 3255128 w 3255128"/>
              <a:gd name="connsiteY6394" fmla="*/ 498489 h 1285292"/>
              <a:gd name="connsiteX6395" fmla="*/ 3255128 w 3255128"/>
              <a:gd name="connsiteY6395" fmla="*/ 498847 h 1285292"/>
              <a:gd name="connsiteX6396" fmla="*/ 3255128 w 3255128"/>
              <a:gd name="connsiteY6396" fmla="*/ 498978 h 1285292"/>
              <a:gd name="connsiteX6397" fmla="*/ 3255128 w 3255128"/>
              <a:gd name="connsiteY6397" fmla="*/ 499057 h 1285292"/>
              <a:gd name="connsiteX6398" fmla="*/ 3255128 w 3255128"/>
              <a:gd name="connsiteY6398" fmla="*/ 499175 h 1285292"/>
              <a:gd name="connsiteX6399" fmla="*/ 3255128 w 3255128"/>
              <a:gd name="connsiteY6399" fmla="*/ 499587 h 1285292"/>
              <a:gd name="connsiteX6400" fmla="*/ 3255128 w 3255128"/>
              <a:gd name="connsiteY6400" fmla="*/ 499769 h 1285292"/>
              <a:gd name="connsiteX6401" fmla="*/ 3255128 w 3255128"/>
              <a:gd name="connsiteY6401" fmla="*/ 500094 h 1285292"/>
              <a:gd name="connsiteX6402" fmla="*/ 3255128 w 3255128"/>
              <a:gd name="connsiteY6402" fmla="*/ 500241 h 1285292"/>
              <a:gd name="connsiteX6403" fmla="*/ 3255128 w 3255128"/>
              <a:gd name="connsiteY6403" fmla="*/ 500937 h 1285292"/>
              <a:gd name="connsiteX6404" fmla="*/ 3255128 w 3255128"/>
              <a:gd name="connsiteY6404" fmla="*/ 501662 h 1285292"/>
              <a:gd name="connsiteX6405" fmla="*/ 3255128 w 3255128"/>
              <a:gd name="connsiteY6405" fmla="*/ 501824 h 1285292"/>
              <a:gd name="connsiteX6406" fmla="*/ 3255128 w 3255128"/>
              <a:gd name="connsiteY6406" fmla="*/ 501851 h 1285292"/>
              <a:gd name="connsiteX6407" fmla="*/ 3255128 w 3255128"/>
              <a:gd name="connsiteY6407" fmla="*/ 501864 h 1285292"/>
              <a:gd name="connsiteX6408" fmla="*/ 3255128 w 3255128"/>
              <a:gd name="connsiteY6408" fmla="*/ 502142 h 1285292"/>
              <a:gd name="connsiteX6409" fmla="*/ 3255128 w 3255128"/>
              <a:gd name="connsiteY6409" fmla="*/ 502200 h 1285292"/>
              <a:gd name="connsiteX6410" fmla="*/ 3255128 w 3255128"/>
              <a:gd name="connsiteY6410" fmla="*/ 502629 h 1285292"/>
              <a:gd name="connsiteX6411" fmla="*/ 3255128 w 3255128"/>
              <a:gd name="connsiteY6411" fmla="*/ 502710 h 1285292"/>
              <a:gd name="connsiteX6412" fmla="*/ 3255128 w 3255128"/>
              <a:gd name="connsiteY6412" fmla="*/ 503098 h 1285292"/>
              <a:gd name="connsiteX6413" fmla="*/ 3255128 w 3255128"/>
              <a:gd name="connsiteY6413" fmla="*/ 503223 h 1285292"/>
              <a:gd name="connsiteX6414" fmla="*/ 3255128 w 3255128"/>
              <a:gd name="connsiteY6414" fmla="*/ 503501 h 1285292"/>
              <a:gd name="connsiteX6415" fmla="*/ 3255128 w 3255128"/>
              <a:gd name="connsiteY6415" fmla="*/ 503736 h 1285292"/>
              <a:gd name="connsiteX6416" fmla="*/ 3255128 w 3255128"/>
              <a:gd name="connsiteY6416" fmla="*/ 504033 h 1285292"/>
              <a:gd name="connsiteX6417" fmla="*/ 3255128 w 3255128"/>
              <a:gd name="connsiteY6417" fmla="*/ 504428 h 1285292"/>
              <a:gd name="connsiteX6418" fmla="*/ 3255128 w 3255128"/>
              <a:gd name="connsiteY6418" fmla="*/ 504669 h 1285292"/>
              <a:gd name="connsiteX6419" fmla="*/ 3255128 w 3255128"/>
              <a:gd name="connsiteY6419" fmla="*/ 504682 h 1285292"/>
              <a:gd name="connsiteX6420" fmla="*/ 3255128 w 3255128"/>
              <a:gd name="connsiteY6420" fmla="*/ 504723 h 1285292"/>
              <a:gd name="connsiteX6421" fmla="*/ 3255128 w 3255128"/>
              <a:gd name="connsiteY6421" fmla="*/ 505217 h 1285292"/>
              <a:gd name="connsiteX6422" fmla="*/ 3255128 w 3255128"/>
              <a:gd name="connsiteY6422" fmla="*/ 505296 h 1285292"/>
              <a:gd name="connsiteX6423" fmla="*/ 3255128 w 3255128"/>
              <a:gd name="connsiteY6423" fmla="*/ 505473 h 1285292"/>
              <a:gd name="connsiteX6424" fmla="*/ 3255128 w 3255128"/>
              <a:gd name="connsiteY6424" fmla="*/ 505583 h 1285292"/>
              <a:gd name="connsiteX6425" fmla="*/ 3255128 w 3255128"/>
              <a:gd name="connsiteY6425" fmla="*/ 505596 h 1285292"/>
              <a:gd name="connsiteX6426" fmla="*/ 3255128 w 3255128"/>
              <a:gd name="connsiteY6426" fmla="*/ 505982 h 1285292"/>
              <a:gd name="connsiteX6427" fmla="*/ 3255128 w 3255128"/>
              <a:gd name="connsiteY6427" fmla="*/ 506041 h 1285292"/>
              <a:gd name="connsiteX6428" fmla="*/ 3255128 w 3255128"/>
              <a:gd name="connsiteY6428" fmla="*/ 506336 h 1285292"/>
              <a:gd name="connsiteX6429" fmla="*/ 3255128 w 3255128"/>
              <a:gd name="connsiteY6429" fmla="*/ 506522 h 1285292"/>
              <a:gd name="connsiteX6430" fmla="*/ 3255128 w 3255128"/>
              <a:gd name="connsiteY6430" fmla="*/ 506576 h 1285292"/>
              <a:gd name="connsiteX6431" fmla="*/ 3255128 w 3255128"/>
              <a:gd name="connsiteY6431" fmla="*/ 506800 h 1285292"/>
              <a:gd name="connsiteX6432" fmla="*/ 3255128 w 3255128"/>
              <a:gd name="connsiteY6432" fmla="*/ 506830 h 1285292"/>
              <a:gd name="connsiteX6433" fmla="*/ 3255128 w 3255128"/>
              <a:gd name="connsiteY6433" fmla="*/ 506843 h 1285292"/>
              <a:gd name="connsiteX6434" fmla="*/ 3255128 w 3255128"/>
              <a:gd name="connsiteY6434" fmla="*/ 506884 h 1285292"/>
              <a:gd name="connsiteX6435" fmla="*/ 3255128 w 3255128"/>
              <a:gd name="connsiteY6435" fmla="*/ 506955 h 1285292"/>
              <a:gd name="connsiteX6436" fmla="*/ 3255128 w 3255128"/>
              <a:gd name="connsiteY6436" fmla="*/ 507382 h 1285292"/>
              <a:gd name="connsiteX6437" fmla="*/ 3255128 w 3255128"/>
              <a:gd name="connsiteY6437" fmla="*/ 507686 h 1285292"/>
              <a:gd name="connsiteX6438" fmla="*/ 3255128 w 3255128"/>
              <a:gd name="connsiteY6438" fmla="*/ 507695 h 1285292"/>
              <a:gd name="connsiteX6439" fmla="*/ 3255128 w 3255128"/>
              <a:gd name="connsiteY6439" fmla="*/ 507765 h 1285292"/>
              <a:gd name="connsiteX6440" fmla="*/ 3255128 w 3255128"/>
              <a:gd name="connsiteY6440" fmla="*/ 508202 h 1285292"/>
              <a:gd name="connsiteX6441" fmla="*/ 3255128 w 3255128"/>
              <a:gd name="connsiteY6441" fmla="*/ 508477 h 1285292"/>
              <a:gd name="connsiteX6442" fmla="*/ 3255128 w 3255128"/>
              <a:gd name="connsiteY6442" fmla="*/ 508573 h 1285292"/>
              <a:gd name="connsiteX6443" fmla="*/ 3255128 w 3255128"/>
              <a:gd name="connsiteY6443" fmla="*/ 508646 h 1285292"/>
              <a:gd name="connsiteX6444" fmla="*/ 3255128 w 3255128"/>
              <a:gd name="connsiteY6444" fmla="*/ 508949 h 1285292"/>
              <a:gd name="connsiteX6445" fmla="*/ 3255128 w 3255128"/>
              <a:gd name="connsiteY6445" fmla="*/ 509045 h 1285292"/>
              <a:gd name="connsiteX6446" fmla="*/ 3255128 w 3255128"/>
              <a:gd name="connsiteY6446" fmla="*/ 509932 h 1285292"/>
              <a:gd name="connsiteX6447" fmla="*/ 3255128 w 3255128"/>
              <a:gd name="connsiteY6447" fmla="*/ 510308 h 1285292"/>
              <a:gd name="connsiteX6448" fmla="*/ 3255128 w 3255128"/>
              <a:gd name="connsiteY6448" fmla="*/ 511017 h 1285292"/>
              <a:gd name="connsiteX6449" fmla="*/ 3255128 w 3255128"/>
              <a:gd name="connsiteY6449" fmla="*/ 511357 h 1285292"/>
              <a:gd name="connsiteX6450" fmla="*/ 3255128 w 3255128"/>
              <a:gd name="connsiteY6450" fmla="*/ 511418 h 1285292"/>
              <a:gd name="connsiteX6451" fmla="*/ 3255128 w 3255128"/>
              <a:gd name="connsiteY6451" fmla="*/ 511472 h 1285292"/>
              <a:gd name="connsiteX6452" fmla="*/ 3255128 w 3255128"/>
              <a:gd name="connsiteY6452" fmla="*/ 511931 h 1285292"/>
              <a:gd name="connsiteX6453" fmla="*/ 3255128 w 3255128"/>
              <a:gd name="connsiteY6453" fmla="*/ 512209 h 1285292"/>
              <a:gd name="connsiteX6454" fmla="*/ 3255128 w 3255128"/>
              <a:gd name="connsiteY6454" fmla="*/ 512222 h 1285292"/>
              <a:gd name="connsiteX6455" fmla="*/ 3255128 w 3255128"/>
              <a:gd name="connsiteY6455" fmla="*/ 512263 h 1285292"/>
              <a:gd name="connsiteX6456" fmla="*/ 3255128 w 3255128"/>
              <a:gd name="connsiteY6456" fmla="*/ 512280 h 1285292"/>
              <a:gd name="connsiteX6457" fmla="*/ 3255128 w 3255128"/>
              <a:gd name="connsiteY6457" fmla="*/ 512482 h 1285292"/>
              <a:gd name="connsiteX6458" fmla="*/ 3255128 w 3255128"/>
              <a:gd name="connsiteY6458" fmla="*/ 512671 h 1285292"/>
              <a:gd name="connsiteX6459" fmla="*/ 3255128 w 3255128"/>
              <a:gd name="connsiteY6459" fmla="*/ 512777 h 1285292"/>
              <a:gd name="connsiteX6460" fmla="*/ 3255128 w 3255128"/>
              <a:gd name="connsiteY6460" fmla="*/ 512790 h 1285292"/>
              <a:gd name="connsiteX6461" fmla="*/ 3255128 w 3255128"/>
              <a:gd name="connsiteY6461" fmla="*/ 512831 h 1285292"/>
              <a:gd name="connsiteX6462" fmla="*/ 3255128 w 3255128"/>
              <a:gd name="connsiteY6462" fmla="*/ 513178 h 1285292"/>
              <a:gd name="connsiteX6463" fmla="*/ 3255128 w 3255128"/>
              <a:gd name="connsiteY6463" fmla="*/ 513271 h 1285292"/>
              <a:gd name="connsiteX6464" fmla="*/ 3255128 w 3255128"/>
              <a:gd name="connsiteY6464" fmla="*/ 513581 h 1285292"/>
              <a:gd name="connsiteX6465" fmla="*/ 3255128 w 3255128"/>
              <a:gd name="connsiteY6465" fmla="*/ 513868 h 1285292"/>
              <a:gd name="connsiteX6466" fmla="*/ 3255128 w 3255128"/>
              <a:gd name="connsiteY6466" fmla="*/ 514630 h 1285292"/>
              <a:gd name="connsiteX6467" fmla="*/ 3255128 w 3255128"/>
              <a:gd name="connsiteY6467" fmla="*/ 514749 h 1285292"/>
              <a:gd name="connsiteX6468" fmla="*/ 3255128 w 3255128"/>
              <a:gd name="connsiteY6468" fmla="*/ 514908 h 1285292"/>
              <a:gd name="connsiteX6469" fmla="*/ 3255128 w 3255128"/>
              <a:gd name="connsiteY6469" fmla="*/ 515284 h 1285292"/>
              <a:gd name="connsiteX6470" fmla="*/ 3255128 w 3255128"/>
              <a:gd name="connsiteY6470" fmla="*/ 515395 h 1285292"/>
              <a:gd name="connsiteX6471" fmla="*/ 3255128 w 3255128"/>
              <a:gd name="connsiteY6471" fmla="*/ 515663 h 1285292"/>
              <a:gd name="connsiteX6472" fmla="*/ 3255128 w 3255128"/>
              <a:gd name="connsiteY6472" fmla="*/ 516209 h 1285292"/>
              <a:gd name="connsiteX6473" fmla="*/ 3255128 w 3255128"/>
              <a:gd name="connsiteY6473" fmla="*/ 516293 h 1285292"/>
              <a:gd name="connsiteX6474" fmla="*/ 3255128 w 3255128"/>
              <a:gd name="connsiteY6474" fmla="*/ 516403 h 1285292"/>
              <a:gd name="connsiteX6475" fmla="*/ 3255128 w 3255128"/>
              <a:gd name="connsiteY6475" fmla="*/ 516754 h 1285292"/>
              <a:gd name="connsiteX6476" fmla="*/ 3255128 w 3255128"/>
              <a:gd name="connsiteY6476" fmla="*/ 516910 h 1285292"/>
              <a:gd name="connsiteX6477" fmla="*/ 3255128 w 3255128"/>
              <a:gd name="connsiteY6477" fmla="*/ 517510 h 1285292"/>
              <a:gd name="connsiteX6478" fmla="*/ 3255128 w 3255128"/>
              <a:gd name="connsiteY6478" fmla="*/ 517753 h 1285292"/>
              <a:gd name="connsiteX6479" fmla="*/ 3255128 w 3255128"/>
              <a:gd name="connsiteY6479" fmla="*/ 517766 h 1285292"/>
              <a:gd name="connsiteX6480" fmla="*/ 3255128 w 3255128"/>
              <a:gd name="connsiteY6480" fmla="*/ 517807 h 1285292"/>
              <a:gd name="connsiteX6481" fmla="*/ 3255128 w 3255128"/>
              <a:gd name="connsiteY6481" fmla="*/ 518202 h 1285292"/>
              <a:gd name="connsiteX6482" fmla="*/ 3255128 w 3255128"/>
              <a:gd name="connsiteY6482" fmla="*/ 518456 h 1285292"/>
              <a:gd name="connsiteX6483" fmla="*/ 3255128 w 3255128"/>
              <a:gd name="connsiteY6483" fmla="*/ 518557 h 1285292"/>
              <a:gd name="connsiteX6484" fmla="*/ 3255128 w 3255128"/>
              <a:gd name="connsiteY6484" fmla="*/ 518640 h 1285292"/>
              <a:gd name="connsiteX6485" fmla="*/ 3255128 w 3255128"/>
              <a:gd name="connsiteY6485" fmla="*/ 519016 h 1285292"/>
              <a:gd name="connsiteX6486" fmla="*/ 3255128 w 3255128"/>
              <a:gd name="connsiteY6486" fmla="*/ 519029 h 1285292"/>
              <a:gd name="connsiteX6487" fmla="*/ 3255128 w 3255128"/>
              <a:gd name="connsiteY6487" fmla="*/ 519070 h 1285292"/>
              <a:gd name="connsiteX6488" fmla="*/ 3255128 w 3255128"/>
              <a:gd name="connsiteY6488" fmla="*/ 519125 h 1285292"/>
              <a:gd name="connsiteX6489" fmla="*/ 3255128 w 3255128"/>
              <a:gd name="connsiteY6489" fmla="*/ 519247 h 1285292"/>
              <a:gd name="connsiteX6490" fmla="*/ 3255128 w 3255128"/>
              <a:gd name="connsiteY6490" fmla="*/ 519317 h 1285292"/>
              <a:gd name="connsiteX6491" fmla="*/ 3255128 w 3255128"/>
              <a:gd name="connsiteY6491" fmla="*/ 519466 h 1285292"/>
              <a:gd name="connsiteX6492" fmla="*/ 3255128 w 3255128"/>
              <a:gd name="connsiteY6492" fmla="*/ 519606 h 1285292"/>
              <a:gd name="connsiteX6493" fmla="*/ 3255128 w 3255128"/>
              <a:gd name="connsiteY6493" fmla="*/ 519815 h 1285292"/>
              <a:gd name="connsiteX6494" fmla="*/ 3255128 w 3255128"/>
              <a:gd name="connsiteY6494" fmla="*/ 520255 h 1285292"/>
              <a:gd name="connsiteX6495" fmla="*/ 3255128 w 3255128"/>
              <a:gd name="connsiteY6495" fmla="*/ 520388 h 1285292"/>
              <a:gd name="connsiteX6496" fmla="*/ 3255128 w 3255128"/>
              <a:gd name="connsiteY6496" fmla="*/ 520574 h 1285292"/>
              <a:gd name="connsiteX6497" fmla="*/ 3255128 w 3255128"/>
              <a:gd name="connsiteY6497" fmla="*/ 520617 h 1285292"/>
              <a:gd name="connsiteX6498" fmla="*/ 3255128 w 3255128"/>
              <a:gd name="connsiteY6498" fmla="*/ 521485 h 1285292"/>
              <a:gd name="connsiteX6499" fmla="*/ 3255128 w 3255128"/>
              <a:gd name="connsiteY6499" fmla="*/ 521498 h 1285292"/>
              <a:gd name="connsiteX6500" fmla="*/ 3255128 w 3255128"/>
              <a:gd name="connsiteY6500" fmla="*/ 521539 h 1285292"/>
              <a:gd name="connsiteX6501" fmla="*/ 3255128 w 3255128"/>
              <a:gd name="connsiteY6501" fmla="*/ 521614 h 1285292"/>
              <a:gd name="connsiteX6502" fmla="*/ 3255128 w 3255128"/>
              <a:gd name="connsiteY6502" fmla="*/ 521730 h 1285292"/>
              <a:gd name="connsiteX6503" fmla="*/ 3255128 w 3255128"/>
              <a:gd name="connsiteY6503" fmla="*/ 521976 h 1285292"/>
              <a:gd name="connsiteX6504" fmla="*/ 3255128 w 3255128"/>
              <a:gd name="connsiteY6504" fmla="*/ 522289 h 1285292"/>
              <a:gd name="connsiteX6505" fmla="*/ 3255128 w 3255128"/>
              <a:gd name="connsiteY6505" fmla="*/ 522373 h 1285292"/>
              <a:gd name="connsiteX6506" fmla="*/ 3255128 w 3255128"/>
              <a:gd name="connsiteY6506" fmla="*/ 522786 h 1285292"/>
              <a:gd name="connsiteX6507" fmla="*/ 3255128 w 3255128"/>
              <a:gd name="connsiteY6507" fmla="*/ 522857 h 1285292"/>
              <a:gd name="connsiteX6508" fmla="*/ 3255128 w 3255128"/>
              <a:gd name="connsiteY6508" fmla="*/ 523284 h 1285292"/>
              <a:gd name="connsiteX6509" fmla="*/ 3255128 w 3255128"/>
              <a:gd name="connsiteY6509" fmla="*/ 523338 h 1285292"/>
              <a:gd name="connsiteX6510" fmla="*/ 3255128 w 3255128"/>
              <a:gd name="connsiteY6510" fmla="*/ 524409 h 1285292"/>
              <a:gd name="connsiteX6511" fmla="*/ 3255128 w 3255128"/>
              <a:gd name="connsiteY6511" fmla="*/ 524791 h 1285292"/>
              <a:gd name="connsiteX6512" fmla="*/ 3255128 w 3255128"/>
              <a:gd name="connsiteY6512" fmla="*/ 525364 h 1285292"/>
              <a:gd name="connsiteX6513" fmla="*/ 3255128 w 3255128"/>
              <a:gd name="connsiteY6513" fmla="*/ 525462 h 1285292"/>
              <a:gd name="connsiteX6514" fmla="*/ 3255128 w 3255128"/>
              <a:gd name="connsiteY6514" fmla="*/ 525996 h 1285292"/>
              <a:gd name="connsiteX6515" fmla="*/ 3255128 w 3255128"/>
              <a:gd name="connsiteY6515" fmla="*/ 526054 h 1285292"/>
              <a:gd name="connsiteX6516" fmla="*/ 3255128 w 3255128"/>
              <a:gd name="connsiteY6516" fmla="*/ 526215 h 1285292"/>
              <a:gd name="connsiteX6517" fmla="*/ 3255128 w 3255128"/>
              <a:gd name="connsiteY6517" fmla="*/ 526483 h 1285292"/>
              <a:gd name="connsiteX6518" fmla="*/ 3255128 w 3255128"/>
              <a:gd name="connsiteY6518" fmla="*/ 526564 h 1285292"/>
              <a:gd name="connsiteX6519" fmla="*/ 3255128 w 3255128"/>
              <a:gd name="connsiteY6519" fmla="*/ 526590 h 1285292"/>
              <a:gd name="connsiteX6520" fmla="*/ 3255128 w 3255128"/>
              <a:gd name="connsiteY6520" fmla="*/ 526952 h 1285292"/>
              <a:gd name="connsiteX6521" fmla="*/ 3255128 w 3255128"/>
              <a:gd name="connsiteY6521" fmla="*/ 527355 h 1285292"/>
              <a:gd name="connsiteX6522" fmla="*/ 3255128 w 3255128"/>
              <a:gd name="connsiteY6522" fmla="*/ 527574 h 1285292"/>
              <a:gd name="connsiteX6523" fmla="*/ 3255128 w 3255128"/>
              <a:gd name="connsiteY6523" fmla="*/ 527833 h 1285292"/>
              <a:gd name="connsiteX6524" fmla="*/ 3255128 w 3255128"/>
              <a:gd name="connsiteY6524" fmla="*/ 528165 h 1285292"/>
              <a:gd name="connsiteX6525" fmla="*/ 3255128 w 3255128"/>
              <a:gd name="connsiteY6525" fmla="*/ 528220 h 1285292"/>
              <a:gd name="connsiteX6526" fmla="*/ 3255128 w 3255128"/>
              <a:gd name="connsiteY6526" fmla="*/ 528363 h 1285292"/>
              <a:gd name="connsiteX6527" fmla="*/ 3255128 w 3255128"/>
              <a:gd name="connsiteY6527" fmla="*/ 528523 h 1285292"/>
              <a:gd name="connsiteX6528" fmla="*/ 3255128 w 3255128"/>
              <a:gd name="connsiteY6528" fmla="*/ 528577 h 1285292"/>
              <a:gd name="connsiteX6529" fmla="*/ 3255128 w 3255128"/>
              <a:gd name="connsiteY6529" fmla="*/ 528720 h 1285292"/>
              <a:gd name="connsiteX6530" fmla="*/ 3255128 w 3255128"/>
              <a:gd name="connsiteY6530" fmla="*/ 529096 h 1285292"/>
              <a:gd name="connsiteX6531" fmla="*/ 3255128 w 3255128"/>
              <a:gd name="connsiteY6531" fmla="*/ 529437 h 1285292"/>
              <a:gd name="connsiteX6532" fmla="*/ 3255128 w 3255128"/>
              <a:gd name="connsiteY6532" fmla="*/ 529770 h 1285292"/>
              <a:gd name="connsiteX6533" fmla="*/ 3255128 w 3255128"/>
              <a:gd name="connsiteY6533" fmla="*/ 530322 h 1285292"/>
              <a:gd name="connsiteX6534" fmla="*/ 3255128 w 3255128"/>
              <a:gd name="connsiteY6534" fmla="*/ 530684 h 1285292"/>
              <a:gd name="connsiteX6535" fmla="*/ 3255128 w 3255128"/>
              <a:gd name="connsiteY6535" fmla="*/ 531393 h 1285292"/>
              <a:gd name="connsiteX6536" fmla="*/ 3255128 w 3255128"/>
              <a:gd name="connsiteY6536" fmla="*/ 531540 h 1285292"/>
              <a:gd name="connsiteX6537" fmla="*/ 3255128 w 3255128"/>
              <a:gd name="connsiteY6537" fmla="*/ 531565 h 1285292"/>
              <a:gd name="connsiteX6538" fmla="*/ 3255128 w 3255128"/>
              <a:gd name="connsiteY6538" fmla="*/ 531619 h 1285292"/>
              <a:gd name="connsiteX6539" fmla="*/ 3255128 w 3255128"/>
              <a:gd name="connsiteY6539" fmla="*/ 532331 h 1285292"/>
              <a:gd name="connsiteX6540" fmla="*/ 3255128 w 3255128"/>
              <a:gd name="connsiteY6540" fmla="*/ 532550 h 1285292"/>
              <a:gd name="connsiteX6541" fmla="*/ 3255128 w 3255128"/>
              <a:gd name="connsiteY6541" fmla="*/ 532803 h 1285292"/>
              <a:gd name="connsiteX6542" fmla="*/ 3255128 w 3255128"/>
              <a:gd name="connsiteY6542" fmla="*/ 532899 h 1285292"/>
              <a:gd name="connsiteX6543" fmla="*/ 3255128 w 3255128"/>
              <a:gd name="connsiteY6543" fmla="*/ 533339 h 1285292"/>
              <a:gd name="connsiteX6544" fmla="*/ 3255128 w 3255128"/>
              <a:gd name="connsiteY6544" fmla="*/ 533412 h 1285292"/>
              <a:gd name="connsiteX6545" fmla="*/ 3255128 w 3255128"/>
              <a:gd name="connsiteY6545" fmla="*/ 533418 h 1285292"/>
              <a:gd name="connsiteX6546" fmla="*/ 3255128 w 3255128"/>
              <a:gd name="connsiteY6546" fmla="*/ 534104 h 1285292"/>
              <a:gd name="connsiteX6547" fmla="*/ 3255128 w 3255128"/>
              <a:gd name="connsiteY6547" fmla="*/ 534162 h 1285292"/>
              <a:gd name="connsiteX6548" fmla="*/ 3255128 w 3255128"/>
              <a:gd name="connsiteY6548" fmla="*/ 534698 h 1285292"/>
              <a:gd name="connsiteX6549" fmla="*/ 3255128 w 3255128"/>
              <a:gd name="connsiteY6549" fmla="*/ 534972 h 1285292"/>
              <a:gd name="connsiteX6550" fmla="*/ 3255128 w 3255128"/>
              <a:gd name="connsiteY6550" fmla="*/ 535149 h 1285292"/>
              <a:gd name="connsiteX6551" fmla="*/ 3255128 w 3255128"/>
              <a:gd name="connsiteY6551" fmla="*/ 535272 h 1285292"/>
              <a:gd name="connsiteX6552" fmla="*/ 3255128 w 3255128"/>
              <a:gd name="connsiteY6552" fmla="*/ 535326 h 1285292"/>
              <a:gd name="connsiteX6553" fmla="*/ 3255128 w 3255128"/>
              <a:gd name="connsiteY6553" fmla="*/ 535542 h 1285292"/>
              <a:gd name="connsiteX6554" fmla="*/ 3255128 w 3255128"/>
              <a:gd name="connsiteY6554" fmla="*/ 536063 h 1285292"/>
              <a:gd name="connsiteX6555" fmla="*/ 3255128 w 3255128"/>
              <a:gd name="connsiteY6555" fmla="*/ 536088 h 1285292"/>
              <a:gd name="connsiteX6556" fmla="*/ 3255128 w 3255128"/>
              <a:gd name="connsiteY6556" fmla="*/ 536282 h 1285292"/>
              <a:gd name="connsiteX6557" fmla="*/ 3255128 w 3255128"/>
              <a:gd name="connsiteY6557" fmla="*/ 536519 h 1285292"/>
              <a:gd name="connsiteX6558" fmla="*/ 3255128 w 3255128"/>
              <a:gd name="connsiteY6558" fmla="*/ 536631 h 1285292"/>
              <a:gd name="connsiteX6559" fmla="*/ 3255128 w 3255128"/>
              <a:gd name="connsiteY6559" fmla="*/ 536685 h 1285292"/>
              <a:gd name="connsiteX6560" fmla="*/ 3255128 w 3255128"/>
              <a:gd name="connsiteY6560" fmla="*/ 537071 h 1285292"/>
              <a:gd name="connsiteX6561" fmla="*/ 3255128 w 3255128"/>
              <a:gd name="connsiteY6561" fmla="*/ 537310 h 1285292"/>
              <a:gd name="connsiteX6562" fmla="*/ 3255128 w 3255128"/>
              <a:gd name="connsiteY6562" fmla="*/ 537878 h 1285292"/>
              <a:gd name="connsiteX6563" fmla="*/ 3255128 w 3255128"/>
              <a:gd name="connsiteY6563" fmla="*/ 538142 h 1285292"/>
              <a:gd name="connsiteX6564" fmla="*/ 3255128 w 3255128"/>
              <a:gd name="connsiteY6564" fmla="*/ 538430 h 1285292"/>
              <a:gd name="connsiteX6565" fmla="*/ 3255128 w 3255128"/>
              <a:gd name="connsiteY6565" fmla="*/ 538603 h 1285292"/>
              <a:gd name="connsiteX6566" fmla="*/ 3255128 w 3255128"/>
              <a:gd name="connsiteY6566" fmla="*/ 539040 h 1285292"/>
              <a:gd name="connsiteX6567" fmla="*/ 3255128 w 3255128"/>
              <a:gd name="connsiteY6567" fmla="*/ 539138 h 1285292"/>
              <a:gd name="connsiteX6568" fmla="*/ 3255128 w 3255128"/>
              <a:gd name="connsiteY6568" fmla="*/ 539196 h 1285292"/>
              <a:gd name="connsiteX6569" fmla="*/ 3255128 w 3255128"/>
              <a:gd name="connsiteY6569" fmla="*/ 539501 h 1285292"/>
              <a:gd name="connsiteX6570" fmla="*/ 3255128 w 3255128"/>
              <a:gd name="connsiteY6570" fmla="*/ 540257 h 1285292"/>
              <a:gd name="connsiteX6571" fmla="*/ 3255128 w 3255128"/>
              <a:gd name="connsiteY6571" fmla="*/ 540402 h 1285292"/>
              <a:gd name="connsiteX6572" fmla="*/ 3255128 w 3255128"/>
              <a:gd name="connsiteY6572" fmla="*/ 540764 h 1285292"/>
              <a:gd name="connsiteX6573" fmla="*/ 3255128 w 3255128"/>
              <a:gd name="connsiteY6573" fmla="*/ 541607 h 1285292"/>
              <a:gd name="connsiteX6574" fmla="*/ 3255128 w 3255128"/>
              <a:gd name="connsiteY6574" fmla="*/ 541661 h 1285292"/>
              <a:gd name="connsiteX6575" fmla="*/ 3255128 w 3255128"/>
              <a:gd name="connsiteY6575" fmla="*/ 541898 h 1285292"/>
              <a:gd name="connsiteX6576" fmla="*/ 3255128 w 3255128"/>
              <a:gd name="connsiteY6576" fmla="*/ 541956 h 1285292"/>
              <a:gd name="connsiteX6577" fmla="*/ 3255128 w 3255128"/>
              <a:gd name="connsiteY6577" fmla="*/ 542310 h 1285292"/>
              <a:gd name="connsiteX6578" fmla="*/ 3255128 w 3255128"/>
              <a:gd name="connsiteY6578" fmla="*/ 542494 h 1285292"/>
              <a:gd name="connsiteX6579" fmla="*/ 3255128 w 3255128"/>
              <a:gd name="connsiteY6579" fmla="*/ 542854 h 1285292"/>
              <a:gd name="connsiteX6580" fmla="*/ 3255128 w 3255128"/>
              <a:gd name="connsiteY6580" fmla="*/ 542870 h 1285292"/>
              <a:gd name="connsiteX6581" fmla="*/ 3255128 w 3255128"/>
              <a:gd name="connsiteY6581" fmla="*/ 543257 h 1285292"/>
              <a:gd name="connsiteX6582" fmla="*/ 3255128 w 3255128"/>
              <a:gd name="connsiteY6582" fmla="*/ 543406 h 1285292"/>
              <a:gd name="connsiteX6583" fmla="*/ 3255128 w 3255128"/>
              <a:gd name="connsiteY6583" fmla="*/ 543669 h 1285292"/>
              <a:gd name="connsiteX6584" fmla="*/ 3255128 w 3255128"/>
              <a:gd name="connsiteY6584" fmla="*/ 544117 h 1285292"/>
              <a:gd name="connsiteX6585" fmla="*/ 3255128 w 3255128"/>
              <a:gd name="connsiteY6585" fmla="*/ 544428 h 1285292"/>
              <a:gd name="connsiteX6586" fmla="*/ 3255128 w 3255128"/>
              <a:gd name="connsiteY6586" fmla="*/ 544477 h 1285292"/>
              <a:gd name="connsiteX6587" fmla="*/ 3255128 w 3255128"/>
              <a:gd name="connsiteY6587" fmla="*/ 545339 h 1285292"/>
              <a:gd name="connsiteX6588" fmla="*/ 3255128 w 3255128"/>
              <a:gd name="connsiteY6588" fmla="*/ 545352 h 1285292"/>
              <a:gd name="connsiteX6589" fmla="*/ 3255128 w 3255128"/>
              <a:gd name="connsiteY6589" fmla="*/ 545393 h 1285292"/>
              <a:gd name="connsiteX6590" fmla="*/ 3255128 w 3255128"/>
              <a:gd name="connsiteY6590" fmla="*/ 546143 h 1285292"/>
              <a:gd name="connsiteX6591" fmla="*/ 3255128 w 3255128"/>
              <a:gd name="connsiteY6591" fmla="*/ 546362 h 1285292"/>
              <a:gd name="connsiteX6592" fmla="*/ 3255128 w 3255128"/>
              <a:gd name="connsiteY6592" fmla="*/ 546586 h 1285292"/>
              <a:gd name="connsiteX6593" fmla="*/ 3255128 w 3255128"/>
              <a:gd name="connsiteY6593" fmla="*/ 546711 h 1285292"/>
              <a:gd name="connsiteX6594" fmla="*/ 3255128 w 3255128"/>
              <a:gd name="connsiteY6594" fmla="*/ 547138 h 1285292"/>
              <a:gd name="connsiteX6595" fmla="*/ 3255128 w 3255128"/>
              <a:gd name="connsiteY6595" fmla="*/ 547151 h 1285292"/>
              <a:gd name="connsiteX6596" fmla="*/ 3255128 w 3255128"/>
              <a:gd name="connsiteY6596" fmla="*/ 547192 h 1285292"/>
              <a:gd name="connsiteX6597" fmla="*/ 3255128 w 3255128"/>
              <a:gd name="connsiteY6597" fmla="*/ 548015 h 1285292"/>
              <a:gd name="connsiteX6598" fmla="*/ 3255128 w 3255128"/>
              <a:gd name="connsiteY6598" fmla="*/ 548209 h 1285292"/>
              <a:gd name="connsiteX6599" fmla="*/ 3255128 w 3255128"/>
              <a:gd name="connsiteY6599" fmla="*/ 548233 h 1285292"/>
              <a:gd name="connsiteX6600" fmla="*/ 3255128 w 3255128"/>
              <a:gd name="connsiteY6600" fmla="*/ 548456 h 1285292"/>
              <a:gd name="connsiteX6601" fmla="*/ 3255128 w 3255128"/>
              <a:gd name="connsiteY6601" fmla="*/ 548510 h 1285292"/>
              <a:gd name="connsiteX6602" fmla="*/ 3255128 w 3255128"/>
              <a:gd name="connsiteY6602" fmla="*/ 548645 h 1285292"/>
              <a:gd name="connsiteX6603" fmla="*/ 3255128 w 3255128"/>
              <a:gd name="connsiteY6603" fmla="*/ 548705 h 1285292"/>
              <a:gd name="connsiteX6604" fmla="*/ 3255128 w 3255128"/>
              <a:gd name="connsiteY6604" fmla="*/ 549316 h 1285292"/>
              <a:gd name="connsiteX6605" fmla="*/ 3255128 w 3255128"/>
              <a:gd name="connsiteY6605" fmla="*/ 549496 h 1285292"/>
              <a:gd name="connsiteX6606" fmla="*/ 3255128 w 3255128"/>
              <a:gd name="connsiteY6606" fmla="*/ 550064 h 1285292"/>
              <a:gd name="connsiteX6607" fmla="*/ 3255128 w 3255128"/>
              <a:gd name="connsiteY6607" fmla="*/ 550418 h 1285292"/>
              <a:gd name="connsiteX6608" fmla="*/ 3255128 w 3255128"/>
              <a:gd name="connsiteY6608" fmla="*/ 551123 h 1285292"/>
              <a:gd name="connsiteX6609" fmla="*/ 3255128 w 3255128"/>
              <a:gd name="connsiteY6609" fmla="*/ 551687 h 1285292"/>
              <a:gd name="connsiteX6610" fmla="*/ 3255128 w 3255128"/>
              <a:gd name="connsiteY6610" fmla="*/ 551965 h 1285292"/>
              <a:gd name="connsiteX6611" fmla="*/ 3255128 w 3255128"/>
              <a:gd name="connsiteY6611" fmla="*/ 552377 h 1285292"/>
              <a:gd name="connsiteX6612" fmla="*/ 3255128 w 3255128"/>
              <a:gd name="connsiteY6612" fmla="*/ 552950 h 1285292"/>
              <a:gd name="connsiteX6613" fmla="*/ 3255128 w 3255128"/>
              <a:gd name="connsiteY6613" fmla="*/ 553486 h 1285292"/>
              <a:gd name="connsiteX6614" fmla="*/ 3255128 w 3255128"/>
              <a:gd name="connsiteY6614" fmla="*/ 554176 h 1285292"/>
              <a:gd name="connsiteX6615" fmla="*/ 3255128 w 3255128"/>
              <a:gd name="connsiteY6615" fmla="*/ 555040 h 1285292"/>
              <a:gd name="connsiteX6616" fmla="*/ 3255128 w 3255128"/>
              <a:gd name="connsiteY6616" fmla="*/ 555205 h 1285292"/>
              <a:gd name="connsiteX6617" fmla="*/ 3255128 w 3255128"/>
              <a:gd name="connsiteY6617" fmla="*/ 555394 h 1285292"/>
              <a:gd name="connsiteX6618" fmla="*/ 3255128 w 3255128"/>
              <a:gd name="connsiteY6618" fmla="*/ 555419 h 1285292"/>
              <a:gd name="connsiteX6619" fmla="*/ 3255128 w 3255128"/>
              <a:gd name="connsiteY6619" fmla="*/ 555473 h 1285292"/>
              <a:gd name="connsiteX6620" fmla="*/ 3255128 w 3255128"/>
              <a:gd name="connsiteY6620" fmla="*/ 556159 h 1285292"/>
              <a:gd name="connsiteX6621" fmla="*/ 3255128 w 3255128"/>
              <a:gd name="connsiteY6621" fmla="*/ 556564 h 1285292"/>
              <a:gd name="connsiteX6622" fmla="*/ 3255128 w 3255128"/>
              <a:gd name="connsiteY6622" fmla="*/ 556666 h 1285292"/>
              <a:gd name="connsiteX6623" fmla="*/ 3255128 w 3255128"/>
              <a:gd name="connsiteY6623" fmla="*/ 556753 h 1285292"/>
              <a:gd name="connsiteX6624" fmla="*/ 3255128 w 3255128"/>
              <a:gd name="connsiteY6624" fmla="*/ 557218 h 1285292"/>
              <a:gd name="connsiteX6625" fmla="*/ 3255128 w 3255128"/>
              <a:gd name="connsiteY6625" fmla="*/ 558289 h 1285292"/>
              <a:gd name="connsiteX6626" fmla="*/ 3255128 w 3255128"/>
              <a:gd name="connsiteY6626" fmla="*/ 558396 h 1285292"/>
              <a:gd name="connsiteX6627" fmla="*/ 3255128 w 3255128"/>
              <a:gd name="connsiteY6627" fmla="*/ 558772 h 1285292"/>
              <a:gd name="connsiteX6628" fmla="*/ 3255128 w 3255128"/>
              <a:gd name="connsiteY6628" fmla="*/ 558835 h 1285292"/>
              <a:gd name="connsiteX6629" fmla="*/ 3255128 w 3255128"/>
              <a:gd name="connsiteY6629" fmla="*/ 559126 h 1285292"/>
              <a:gd name="connsiteX6630" fmla="*/ 3255128 w 3255128"/>
              <a:gd name="connsiteY6630" fmla="*/ 560136 h 1285292"/>
              <a:gd name="connsiteX6631" fmla="*/ 3255128 w 3255128"/>
              <a:gd name="connsiteY6631" fmla="*/ 560383 h 1285292"/>
              <a:gd name="connsiteX6632" fmla="*/ 3255128 w 3255128"/>
              <a:gd name="connsiteY6632" fmla="*/ 560485 h 1285292"/>
              <a:gd name="connsiteX6633" fmla="*/ 3255128 w 3255128"/>
              <a:gd name="connsiteY6633" fmla="*/ 560925 h 1285292"/>
              <a:gd name="connsiteX6634" fmla="*/ 3255128 w 3255128"/>
              <a:gd name="connsiteY6634" fmla="*/ 561540 h 1285292"/>
              <a:gd name="connsiteX6635" fmla="*/ 3255128 w 3255128"/>
              <a:gd name="connsiteY6635" fmla="*/ 561943 h 1285292"/>
              <a:gd name="connsiteX6636" fmla="*/ 3255128 w 3255128"/>
              <a:gd name="connsiteY6636" fmla="*/ 562045 h 1285292"/>
              <a:gd name="connsiteX6637" fmla="*/ 3255128 w 3255128"/>
              <a:gd name="connsiteY6637" fmla="*/ 562189 h 1285292"/>
              <a:gd name="connsiteX6638" fmla="*/ 3255128 w 3255128"/>
              <a:gd name="connsiteY6638" fmla="*/ 562284 h 1285292"/>
              <a:gd name="connsiteX6639" fmla="*/ 3255128 w 3255128"/>
              <a:gd name="connsiteY6639" fmla="*/ 562457 h 1285292"/>
              <a:gd name="connsiteX6640" fmla="*/ 3255128 w 3255128"/>
              <a:gd name="connsiteY6640" fmla="*/ 563094 h 1285292"/>
              <a:gd name="connsiteX6641" fmla="*/ 3255128 w 3255128"/>
              <a:gd name="connsiteY6641" fmla="*/ 563548 h 1285292"/>
              <a:gd name="connsiteX6642" fmla="*/ 3255128 w 3255128"/>
              <a:gd name="connsiteY6642" fmla="*/ 564307 h 1285292"/>
              <a:gd name="connsiteX6643" fmla="*/ 3255128 w 3255128"/>
              <a:gd name="connsiteY6643" fmla="*/ 565218 h 1285292"/>
              <a:gd name="connsiteX6644" fmla="*/ 3255128 w 3255128"/>
              <a:gd name="connsiteY6644" fmla="*/ 565272 h 1285292"/>
              <a:gd name="connsiteX6645" fmla="*/ 3255128 w 3255128"/>
              <a:gd name="connsiteY6645" fmla="*/ 565461 h 1285292"/>
              <a:gd name="connsiteX6646" fmla="*/ 3255128 w 3255128"/>
              <a:gd name="connsiteY6646" fmla="*/ 567132 h 1285292"/>
              <a:gd name="connsiteX6647" fmla="*/ 3255128 w 3255128"/>
              <a:gd name="connsiteY6647" fmla="*/ 567260 h 1285292"/>
              <a:gd name="connsiteX6648" fmla="*/ 3255128 w 3255128"/>
              <a:gd name="connsiteY6648" fmla="*/ 567917 h 1285292"/>
              <a:gd name="connsiteX6649" fmla="*/ 3255128 w 3255128"/>
              <a:gd name="connsiteY6649" fmla="*/ 568030 h 1285292"/>
              <a:gd name="connsiteX6650" fmla="*/ 3255128 w 3255128"/>
              <a:gd name="connsiteY6650" fmla="*/ 568491 h 1285292"/>
              <a:gd name="connsiteX6651" fmla="*/ 3255128 w 3255128"/>
              <a:gd name="connsiteY6651" fmla="*/ 568524 h 1285292"/>
              <a:gd name="connsiteX6652" fmla="*/ 3255128 w 3255128"/>
              <a:gd name="connsiteY6652" fmla="*/ 568852 h 1285292"/>
              <a:gd name="connsiteX6653" fmla="*/ 3255128 w 3255128"/>
              <a:gd name="connsiteY6653" fmla="*/ 569193 h 1285292"/>
              <a:gd name="connsiteX6654" fmla="*/ 3255128 w 3255128"/>
              <a:gd name="connsiteY6654" fmla="*/ 569206 h 1285292"/>
              <a:gd name="connsiteX6655" fmla="*/ 3255128 w 3255128"/>
              <a:gd name="connsiteY6655" fmla="*/ 569247 h 1285292"/>
              <a:gd name="connsiteX6656" fmla="*/ 3255128 w 3255128"/>
              <a:gd name="connsiteY6656" fmla="*/ 570078 h 1285292"/>
              <a:gd name="connsiteX6657" fmla="*/ 3255128 w 3255128"/>
              <a:gd name="connsiteY6657" fmla="*/ 570297 h 1285292"/>
              <a:gd name="connsiteX6658" fmla="*/ 3255128 w 3255128"/>
              <a:gd name="connsiteY6658" fmla="*/ 570440 h 1285292"/>
              <a:gd name="connsiteX6659" fmla="*/ 3255128 w 3255128"/>
              <a:gd name="connsiteY6659" fmla="*/ 570565 h 1285292"/>
              <a:gd name="connsiteX6660" fmla="*/ 3255128 w 3255128"/>
              <a:gd name="connsiteY6660" fmla="*/ 570992 h 1285292"/>
              <a:gd name="connsiteX6661" fmla="*/ 3255128 w 3255128"/>
              <a:gd name="connsiteY6661" fmla="*/ 571203 h 1285292"/>
              <a:gd name="connsiteX6662" fmla="*/ 3255128 w 3255128"/>
              <a:gd name="connsiteY6662" fmla="*/ 572063 h 1285292"/>
              <a:gd name="connsiteX6663" fmla="*/ 3255128 w 3255128"/>
              <a:gd name="connsiteY6663" fmla="*/ 572239 h 1285292"/>
              <a:gd name="connsiteX6664" fmla="*/ 3255128 w 3255128"/>
              <a:gd name="connsiteY6664" fmla="*/ 572256 h 1285292"/>
              <a:gd name="connsiteX6665" fmla="*/ 3255128 w 3255128"/>
              <a:gd name="connsiteY6665" fmla="*/ 573467 h 1285292"/>
              <a:gd name="connsiteX6666" fmla="*/ 3255128 w 3255128"/>
              <a:gd name="connsiteY6666" fmla="*/ 574116 h 1285292"/>
              <a:gd name="connsiteX6667" fmla="*/ 3255128 w 3255128"/>
              <a:gd name="connsiteY6667" fmla="*/ 575014 h 1285292"/>
              <a:gd name="connsiteX6668" fmla="*/ 3255128 w 3255128"/>
              <a:gd name="connsiteY6668" fmla="*/ 575273 h 1285292"/>
              <a:gd name="connsiteX6669" fmla="*/ 3255128 w 3255128"/>
              <a:gd name="connsiteY6669" fmla="*/ 575352 h 1285292"/>
              <a:gd name="connsiteX6670" fmla="*/ 3255128 w 3255128"/>
              <a:gd name="connsiteY6670" fmla="*/ 575475 h 1285292"/>
              <a:gd name="connsiteX6671" fmla="*/ 3255128 w 3255128"/>
              <a:gd name="connsiteY6671" fmla="*/ 575541 h 1285292"/>
              <a:gd name="connsiteX6672" fmla="*/ 3255128 w 3255128"/>
              <a:gd name="connsiteY6672" fmla="*/ 575819 h 1285292"/>
              <a:gd name="connsiteX6673" fmla="*/ 3255128 w 3255128"/>
              <a:gd name="connsiteY6673" fmla="*/ 576038 h 1285292"/>
              <a:gd name="connsiteX6674" fmla="*/ 3255128 w 3255128"/>
              <a:gd name="connsiteY6674" fmla="*/ 576231 h 1285292"/>
              <a:gd name="connsiteX6675" fmla="*/ 3255128 w 3255128"/>
              <a:gd name="connsiteY6675" fmla="*/ 576234 h 1285292"/>
              <a:gd name="connsiteX6676" fmla="*/ 3255128 w 3255128"/>
              <a:gd name="connsiteY6676" fmla="*/ 576632 h 1285292"/>
              <a:gd name="connsiteX6677" fmla="*/ 3255128 w 3255128"/>
              <a:gd name="connsiteY6677" fmla="*/ 576827 h 1285292"/>
              <a:gd name="connsiteX6678" fmla="*/ 3255128 w 3255128"/>
              <a:gd name="connsiteY6678" fmla="*/ 577199 h 1285292"/>
              <a:gd name="connsiteX6679" fmla="*/ 3255128 w 3255128"/>
              <a:gd name="connsiteY6679" fmla="*/ 577618 h 1285292"/>
              <a:gd name="connsiteX6680" fmla="*/ 3255128 w 3255128"/>
              <a:gd name="connsiteY6680" fmla="*/ 577952 h 1285292"/>
              <a:gd name="connsiteX6681" fmla="*/ 3255128 w 3255128"/>
              <a:gd name="connsiteY6681" fmla="*/ 578186 h 1285292"/>
              <a:gd name="connsiteX6682" fmla="*/ 3255128 w 3255128"/>
              <a:gd name="connsiteY6682" fmla="*/ 579005 h 1285292"/>
              <a:gd name="connsiteX6683" fmla="*/ 3255128 w 3255128"/>
              <a:gd name="connsiteY6683" fmla="*/ 579273 h 1285292"/>
              <a:gd name="connsiteX6684" fmla="*/ 3255128 w 3255128"/>
              <a:gd name="connsiteY6684" fmla="*/ 579311 h 1285292"/>
              <a:gd name="connsiteX6685" fmla="*/ 3255128 w 3255128"/>
              <a:gd name="connsiteY6685" fmla="*/ 580364 h 1285292"/>
              <a:gd name="connsiteX6686" fmla="*/ 3255128 w 3255128"/>
              <a:gd name="connsiteY6686" fmla="*/ 580451 h 1285292"/>
              <a:gd name="connsiteX6687" fmla="*/ 3255128 w 3255128"/>
              <a:gd name="connsiteY6687" fmla="*/ 581072 h 1285292"/>
              <a:gd name="connsiteX6688" fmla="*/ 3255128 w 3255128"/>
              <a:gd name="connsiteY6688" fmla="*/ 581763 h 1285292"/>
              <a:gd name="connsiteX6689" fmla="*/ 3255128 w 3255128"/>
              <a:gd name="connsiteY6689" fmla="*/ 582224 h 1285292"/>
              <a:gd name="connsiteX6690" fmla="*/ 3255128 w 3255128"/>
              <a:gd name="connsiteY6690" fmla="*/ 582336 h 1285292"/>
              <a:gd name="connsiteX6691" fmla="*/ 3255128 w 3255128"/>
              <a:gd name="connsiteY6691" fmla="*/ 582626 h 1285292"/>
              <a:gd name="connsiteX6692" fmla="*/ 3255128 w 3255128"/>
              <a:gd name="connsiteY6692" fmla="*/ 582980 h 1285292"/>
              <a:gd name="connsiteX6693" fmla="*/ 3255128 w 3255128"/>
              <a:gd name="connsiteY6693" fmla="*/ 583122 h 1285292"/>
              <a:gd name="connsiteX6694" fmla="*/ 3255128 w 3255128"/>
              <a:gd name="connsiteY6694" fmla="*/ 583162 h 1285292"/>
              <a:gd name="connsiteX6695" fmla="*/ 3255128 w 3255128"/>
              <a:gd name="connsiteY6695" fmla="*/ 584183 h 1285292"/>
              <a:gd name="connsiteX6696" fmla="*/ 3255128 w 3255128"/>
              <a:gd name="connsiteY6696" fmla="*/ 584287 h 1285292"/>
              <a:gd name="connsiteX6697" fmla="*/ 3255128 w 3255128"/>
              <a:gd name="connsiteY6697" fmla="*/ 584339 h 1285292"/>
              <a:gd name="connsiteX6698" fmla="*/ 3255128 w 3255128"/>
              <a:gd name="connsiteY6698" fmla="*/ 584425 h 1285292"/>
              <a:gd name="connsiteX6699" fmla="*/ 3255128 w 3255128"/>
              <a:gd name="connsiteY6699" fmla="*/ 584936 h 1285292"/>
              <a:gd name="connsiteX6700" fmla="*/ 3255128 w 3255128"/>
              <a:gd name="connsiteY6700" fmla="*/ 585149 h 1285292"/>
              <a:gd name="connsiteX6701" fmla="*/ 3255128 w 3255128"/>
              <a:gd name="connsiteY6701" fmla="*/ 585340 h 1285292"/>
              <a:gd name="connsiteX6702" fmla="*/ 3255128 w 3255128"/>
              <a:gd name="connsiteY6702" fmla="*/ 586295 h 1285292"/>
              <a:gd name="connsiteX6703" fmla="*/ 3255128 w 3255128"/>
              <a:gd name="connsiteY6703" fmla="*/ 586894 h 1285292"/>
              <a:gd name="connsiteX6704" fmla="*/ 3255128 w 3255128"/>
              <a:gd name="connsiteY6704" fmla="*/ 587054 h 1285292"/>
              <a:gd name="connsiteX6705" fmla="*/ 3255128 w 3255128"/>
              <a:gd name="connsiteY6705" fmla="*/ 587200 h 1285292"/>
              <a:gd name="connsiteX6706" fmla="*/ 3255128 w 3255128"/>
              <a:gd name="connsiteY6706" fmla="*/ 587279 h 1285292"/>
              <a:gd name="connsiteX6707" fmla="*/ 3255128 w 3255128"/>
              <a:gd name="connsiteY6707" fmla="*/ 587825 h 1285292"/>
              <a:gd name="connsiteX6708" fmla="*/ 3255128 w 3255128"/>
              <a:gd name="connsiteY6708" fmla="*/ 587965 h 1285292"/>
              <a:gd name="connsiteX6709" fmla="*/ 3255128 w 3255128"/>
              <a:gd name="connsiteY6709" fmla="*/ 588019 h 1285292"/>
              <a:gd name="connsiteX6710" fmla="*/ 3255128 w 3255128"/>
              <a:gd name="connsiteY6710" fmla="*/ 588098 h 1285292"/>
              <a:gd name="connsiteX6711" fmla="*/ 3255128 w 3255128"/>
              <a:gd name="connsiteY6711" fmla="*/ 588559 h 1285292"/>
              <a:gd name="connsiteX6712" fmla="*/ 3255128 w 3255128"/>
              <a:gd name="connsiteY6712" fmla="*/ 589072 h 1285292"/>
              <a:gd name="connsiteX6713" fmla="*/ 3255128 w 3255128"/>
              <a:gd name="connsiteY6713" fmla="*/ 589085 h 1285292"/>
              <a:gd name="connsiteX6714" fmla="*/ 3255128 w 3255128"/>
              <a:gd name="connsiteY6714" fmla="*/ 589126 h 1285292"/>
              <a:gd name="connsiteX6715" fmla="*/ 3255128 w 3255128"/>
              <a:gd name="connsiteY6715" fmla="*/ 589315 h 1285292"/>
              <a:gd name="connsiteX6716" fmla="*/ 3255128 w 3255128"/>
              <a:gd name="connsiteY6716" fmla="*/ 590444 h 1285292"/>
              <a:gd name="connsiteX6717" fmla="*/ 3255128 w 3255128"/>
              <a:gd name="connsiteY6717" fmla="*/ 590932 h 1285292"/>
              <a:gd name="connsiteX6718" fmla="*/ 3255128 w 3255128"/>
              <a:gd name="connsiteY6718" fmla="*/ 590933 h 1285292"/>
              <a:gd name="connsiteX6719" fmla="*/ 3255128 w 3255128"/>
              <a:gd name="connsiteY6719" fmla="*/ 591271 h 1285292"/>
              <a:gd name="connsiteX6720" fmla="*/ 3255128 w 3255128"/>
              <a:gd name="connsiteY6720" fmla="*/ 591830 h 1285292"/>
              <a:gd name="connsiteX6721" fmla="*/ 3255128 w 3255128"/>
              <a:gd name="connsiteY6721" fmla="*/ 592133 h 1285292"/>
              <a:gd name="connsiteX6722" fmla="*/ 3255128 w 3255128"/>
              <a:gd name="connsiteY6722" fmla="*/ 592291 h 1285292"/>
              <a:gd name="connsiteX6723" fmla="*/ 3255128 w 3255128"/>
              <a:gd name="connsiteY6723" fmla="*/ 593044 h 1285292"/>
              <a:gd name="connsiteX6724" fmla="*/ 3255128 w 3255128"/>
              <a:gd name="connsiteY6724" fmla="*/ 593047 h 1285292"/>
              <a:gd name="connsiteX6725" fmla="*/ 3255128 w 3255128"/>
              <a:gd name="connsiteY6725" fmla="*/ 594263 h 1285292"/>
              <a:gd name="connsiteX6726" fmla="*/ 3255128 w 3255128"/>
              <a:gd name="connsiteY6726" fmla="*/ 594294 h 1285292"/>
              <a:gd name="connsiteX6727" fmla="*/ 3255128 w 3255128"/>
              <a:gd name="connsiteY6727" fmla="*/ 594809 h 1285292"/>
              <a:gd name="connsiteX6728" fmla="*/ 3255128 w 3255128"/>
              <a:gd name="connsiteY6728" fmla="*/ 595003 h 1285292"/>
              <a:gd name="connsiteX6729" fmla="*/ 3255128 w 3255128"/>
              <a:gd name="connsiteY6729" fmla="*/ 595420 h 1285292"/>
              <a:gd name="connsiteX6730" fmla="*/ 3255128 w 3255128"/>
              <a:gd name="connsiteY6730" fmla="*/ 596110 h 1285292"/>
              <a:gd name="connsiteX6731" fmla="*/ 3255128 w 3255128"/>
              <a:gd name="connsiteY6731" fmla="*/ 596974 h 1285292"/>
              <a:gd name="connsiteX6732" fmla="*/ 3255128 w 3255128"/>
              <a:gd name="connsiteY6732" fmla="*/ 597267 h 1285292"/>
              <a:gd name="connsiteX6733" fmla="*/ 3255128 w 3255128"/>
              <a:gd name="connsiteY6733" fmla="*/ 597917 h 1285292"/>
              <a:gd name="connsiteX6734" fmla="*/ 3255128 w 3255128"/>
              <a:gd name="connsiteY6734" fmla="*/ 598020 h 1285292"/>
              <a:gd name="connsiteX6735" fmla="*/ 3255128 w 3255128"/>
              <a:gd name="connsiteY6735" fmla="*/ 598099 h 1285292"/>
              <a:gd name="connsiteX6736" fmla="*/ 3255128 w 3255128"/>
              <a:gd name="connsiteY6736" fmla="*/ 598882 h 1285292"/>
              <a:gd name="connsiteX6737" fmla="*/ 3255128 w 3255128"/>
              <a:gd name="connsiteY6737" fmla="*/ 599152 h 1285292"/>
              <a:gd name="connsiteX6738" fmla="*/ 3255128 w 3255128"/>
              <a:gd name="connsiteY6738" fmla="*/ 599379 h 1285292"/>
              <a:gd name="connsiteX6739" fmla="*/ 3255128 w 3255128"/>
              <a:gd name="connsiteY6739" fmla="*/ 599673 h 1285292"/>
              <a:gd name="connsiteX6740" fmla="*/ 3255128 w 3255128"/>
              <a:gd name="connsiteY6740" fmla="*/ 600241 h 1285292"/>
              <a:gd name="connsiteX6741" fmla="*/ 3255128 w 3255128"/>
              <a:gd name="connsiteY6741" fmla="*/ 600999 h 1285292"/>
              <a:gd name="connsiteX6742" fmla="*/ 3255128 w 3255128"/>
              <a:gd name="connsiteY6742" fmla="*/ 601012 h 1285292"/>
              <a:gd name="connsiteX6743" fmla="*/ 3255128 w 3255128"/>
              <a:gd name="connsiteY6743" fmla="*/ 601053 h 1285292"/>
              <a:gd name="connsiteX6744" fmla="*/ 3255128 w 3255128"/>
              <a:gd name="connsiteY6744" fmla="*/ 601558 h 1285292"/>
              <a:gd name="connsiteX6745" fmla="*/ 3255128 w 3255128"/>
              <a:gd name="connsiteY6745" fmla="*/ 601752 h 1285292"/>
              <a:gd name="connsiteX6746" fmla="*/ 3255128 w 3255128"/>
              <a:gd name="connsiteY6746" fmla="*/ 601910 h 1285292"/>
              <a:gd name="connsiteX6747" fmla="*/ 3255128 w 3255128"/>
              <a:gd name="connsiteY6747" fmla="*/ 602371 h 1285292"/>
              <a:gd name="connsiteX6748" fmla="*/ 3255128 w 3255128"/>
              <a:gd name="connsiteY6748" fmla="*/ 602859 h 1285292"/>
              <a:gd name="connsiteX6749" fmla="*/ 3255128 w 3255128"/>
              <a:gd name="connsiteY6749" fmla="*/ 602917 h 1285292"/>
              <a:gd name="connsiteX6750" fmla="*/ 3255128 w 3255128"/>
              <a:gd name="connsiteY6750" fmla="*/ 603111 h 1285292"/>
              <a:gd name="connsiteX6751" fmla="*/ 3255128 w 3255128"/>
              <a:gd name="connsiteY6751" fmla="*/ 603127 h 1285292"/>
              <a:gd name="connsiteX6752" fmla="*/ 3255128 w 3255128"/>
              <a:gd name="connsiteY6752" fmla="*/ 604218 h 1285292"/>
              <a:gd name="connsiteX6753" fmla="*/ 3255128 w 3255128"/>
              <a:gd name="connsiteY6753" fmla="*/ 604666 h 1285292"/>
              <a:gd name="connsiteX6754" fmla="*/ 3255128 w 3255128"/>
              <a:gd name="connsiteY6754" fmla="*/ 605028 h 1285292"/>
              <a:gd name="connsiteX6755" fmla="*/ 3255128 w 3255128"/>
              <a:gd name="connsiteY6755" fmla="*/ 605083 h 1285292"/>
              <a:gd name="connsiteX6756" fmla="*/ 3255128 w 3255128"/>
              <a:gd name="connsiteY6756" fmla="*/ 605217 h 1285292"/>
              <a:gd name="connsiteX6757" fmla="*/ 3255128 w 3255128"/>
              <a:gd name="connsiteY6757" fmla="*/ 606025 h 1285292"/>
              <a:gd name="connsiteX6758" fmla="*/ 3255128 w 3255128"/>
              <a:gd name="connsiteY6758" fmla="*/ 606480 h 1285292"/>
              <a:gd name="connsiteX6759" fmla="*/ 3255128 w 3255128"/>
              <a:gd name="connsiteY6759" fmla="*/ 607347 h 1285292"/>
              <a:gd name="connsiteX6760" fmla="*/ 3255128 w 3255128"/>
              <a:gd name="connsiteY6760" fmla="*/ 607893 h 1285292"/>
              <a:gd name="connsiteX6761" fmla="*/ 3255128 w 3255128"/>
              <a:gd name="connsiteY6761" fmla="*/ 608037 h 1285292"/>
              <a:gd name="connsiteX6762" fmla="*/ 3255128 w 3255128"/>
              <a:gd name="connsiteY6762" fmla="*/ 608087 h 1285292"/>
              <a:gd name="connsiteX6763" fmla="*/ 3255128 w 3255128"/>
              <a:gd name="connsiteY6763" fmla="*/ 608949 h 1285292"/>
              <a:gd name="connsiteX6764" fmla="*/ 3255128 w 3255128"/>
              <a:gd name="connsiteY6764" fmla="*/ 609194 h 1285292"/>
              <a:gd name="connsiteX6765" fmla="*/ 3255128 w 3255128"/>
              <a:gd name="connsiteY6765" fmla="*/ 610748 h 1285292"/>
              <a:gd name="connsiteX6766" fmla="*/ 3255128 w 3255128"/>
              <a:gd name="connsiteY6766" fmla="*/ 611001 h 1285292"/>
              <a:gd name="connsiteX6767" fmla="*/ 3255128 w 3255128"/>
              <a:gd name="connsiteY6767" fmla="*/ 611079 h 1285292"/>
              <a:gd name="connsiteX6768" fmla="*/ 3255128 w 3255128"/>
              <a:gd name="connsiteY6768" fmla="*/ 611625 h 1285292"/>
              <a:gd name="connsiteX6769" fmla="*/ 3255128 w 3255128"/>
              <a:gd name="connsiteY6769" fmla="*/ 611819 h 1285292"/>
              <a:gd name="connsiteX6770" fmla="*/ 3255128 w 3255128"/>
              <a:gd name="connsiteY6770" fmla="*/ 611832 h 1285292"/>
              <a:gd name="connsiteX6771" fmla="*/ 3255128 w 3255128"/>
              <a:gd name="connsiteY6771" fmla="*/ 611873 h 1285292"/>
              <a:gd name="connsiteX6772" fmla="*/ 3255128 w 3255128"/>
              <a:gd name="connsiteY6772" fmla="*/ 612012 h 1285292"/>
              <a:gd name="connsiteX6773" fmla="*/ 3255128 w 3255128"/>
              <a:gd name="connsiteY6773" fmla="*/ 612926 h 1285292"/>
              <a:gd name="connsiteX6774" fmla="*/ 3255128 w 3255128"/>
              <a:gd name="connsiteY6774" fmla="*/ 613191 h 1285292"/>
              <a:gd name="connsiteX6775" fmla="*/ 3255128 w 3255128"/>
              <a:gd name="connsiteY6775" fmla="*/ 613926 h 1285292"/>
              <a:gd name="connsiteX6776" fmla="*/ 3255128 w 3255128"/>
              <a:gd name="connsiteY6776" fmla="*/ 614173 h 1285292"/>
              <a:gd name="connsiteX6777" fmla="*/ 3255128 w 3255128"/>
              <a:gd name="connsiteY6777" fmla="*/ 614733 h 1285292"/>
              <a:gd name="connsiteX6778" fmla="*/ 3255128 w 3255128"/>
              <a:gd name="connsiteY6778" fmla="*/ 614786 h 1285292"/>
              <a:gd name="connsiteX6779" fmla="*/ 3255128 w 3255128"/>
              <a:gd name="connsiteY6779" fmla="*/ 615285 h 1285292"/>
              <a:gd name="connsiteX6780" fmla="*/ 3255128 w 3255128"/>
              <a:gd name="connsiteY6780" fmla="*/ 615684 h 1285292"/>
              <a:gd name="connsiteX6781" fmla="*/ 3255128 w 3255128"/>
              <a:gd name="connsiteY6781" fmla="*/ 616044 h 1285292"/>
              <a:gd name="connsiteX6782" fmla="*/ 3255128 w 3255128"/>
              <a:gd name="connsiteY6782" fmla="*/ 616145 h 1285292"/>
              <a:gd name="connsiteX6783" fmla="*/ 3255128 w 3255128"/>
              <a:gd name="connsiteY6783" fmla="*/ 616955 h 1285292"/>
              <a:gd name="connsiteX6784" fmla="*/ 3255128 w 3255128"/>
              <a:gd name="connsiteY6784" fmla="*/ 618167 h 1285292"/>
              <a:gd name="connsiteX6785" fmla="*/ 3255128 w 3255128"/>
              <a:gd name="connsiteY6785" fmla="*/ 618761 h 1285292"/>
              <a:gd name="connsiteX6786" fmla="*/ 3255128 w 3255128"/>
              <a:gd name="connsiteY6786" fmla="*/ 618857 h 1285292"/>
              <a:gd name="connsiteX6787" fmla="*/ 3255128 w 3255128"/>
              <a:gd name="connsiteY6787" fmla="*/ 619029 h 1285292"/>
              <a:gd name="connsiteX6788" fmla="*/ 3255128 w 3255128"/>
              <a:gd name="connsiteY6788" fmla="*/ 619552 h 1285292"/>
              <a:gd name="connsiteX6789" fmla="*/ 3255128 w 3255128"/>
              <a:gd name="connsiteY6789" fmla="*/ 620120 h 1285292"/>
              <a:gd name="connsiteX6790" fmla="*/ 3255128 w 3255128"/>
              <a:gd name="connsiteY6790" fmla="*/ 620261 h 1285292"/>
              <a:gd name="connsiteX6791" fmla="*/ 3255128 w 3255128"/>
              <a:gd name="connsiteY6791" fmla="*/ 621121 h 1285292"/>
              <a:gd name="connsiteX6792" fmla="*/ 3255128 w 3255128"/>
              <a:gd name="connsiteY6792" fmla="*/ 621705 h 1285292"/>
              <a:gd name="connsiteX6793" fmla="*/ 3255128 w 3255128"/>
              <a:gd name="connsiteY6793" fmla="*/ 621899 h 1285292"/>
              <a:gd name="connsiteX6794" fmla="*/ 3255128 w 3255128"/>
              <a:gd name="connsiteY6794" fmla="*/ 622034 h 1285292"/>
              <a:gd name="connsiteX6795" fmla="*/ 3255128 w 3255128"/>
              <a:gd name="connsiteY6795" fmla="*/ 623006 h 1285292"/>
              <a:gd name="connsiteX6796" fmla="*/ 3255128 w 3255128"/>
              <a:gd name="connsiteY6796" fmla="*/ 623028 h 1285292"/>
              <a:gd name="connsiteX6797" fmla="*/ 3255128 w 3255128"/>
              <a:gd name="connsiteY6797" fmla="*/ 623939 h 1285292"/>
              <a:gd name="connsiteX6798" fmla="*/ 3255128 w 3255128"/>
              <a:gd name="connsiteY6798" fmla="*/ 623993 h 1285292"/>
              <a:gd name="connsiteX6799" fmla="*/ 3255128 w 3255128"/>
              <a:gd name="connsiteY6799" fmla="*/ 624813 h 1285292"/>
              <a:gd name="connsiteX6800" fmla="*/ 3255128 w 3255128"/>
              <a:gd name="connsiteY6800" fmla="*/ 624853 h 1285292"/>
              <a:gd name="connsiteX6801" fmla="*/ 3255128 w 3255128"/>
              <a:gd name="connsiteY6801" fmla="*/ 625096 h 1285292"/>
              <a:gd name="connsiteX6802" fmla="*/ 3255128 w 3255128"/>
              <a:gd name="connsiteY6802" fmla="*/ 625606 h 1285292"/>
              <a:gd name="connsiteX6803" fmla="*/ 3255128 w 3255128"/>
              <a:gd name="connsiteY6803" fmla="*/ 626100 h 1285292"/>
              <a:gd name="connsiteX6804" fmla="*/ 3255128 w 3255128"/>
              <a:gd name="connsiteY6804" fmla="*/ 626359 h 1285292"/>
              <a:gd name="connsiteX6805" fmla="*/ 3255128 w 3255128"/>
              <a:gd name="connsiteY6805" fmla="*/ 626965 h 1285292"/>
              <a:gd name="connsiteX6806" fmla="*/ 3255128 w 3255128"/>
              <a:gd name="connsiteY6806" fmla="*/ 627010 h 1285292"/>
              <a:gd name="connsiteX6807" fmla="*/ 3255128 w 3255128"/>
              <a:gd name="connsiteY6807" fmla="*/ 627775 h 1285292"/>
              <a:gd name="connsiteX6808" fmla="*/ 3255128 w 3255128"/>
              <a:gd name="connsiteY6808" fmla="*/ 628369 h 1285292"/>
              <a:gd name="connsiteX6809" fmla="*/ 3255128 w 3255128"/>
              <a:gd name="connsiteY6809" fmla="*/ 628828 h 1285292"/>
              <a:gd name="connsiteX6810" fmla="*/ 3255128 w 3255128"/>
              <a:gd name="connsiteY6810" fmla="*/ 629018 h 1285292"/>
              <a:gd name="connsiteX6811" fmla="*/ 3255128 w 3255128"/>
              <a:gd name="connsiteY6811" fmla="*/ 629777 h 1285292"/>
              <a:gd name="connsiteX6812" fmla="*/ 3255128 w 3255128"/>
              <a:gd name="connsiteY6812" fmla="*/ 630688 h 1285292"/>
              <a:gd name="connsiteX6813" fmla="*/ 3255128 w 3255128"/>
              <a:gd name="connsiteY6813" fmla="*/ 630742 h 1285292"/>
              <a:gd name="connsiteX6814" fmla="*/ 3255128 w 3255128"/>
              <a:gd name="connsiteY6814" fmla="*/ 631136 h 1285292"/>
              <a:gd name="connsiteX6815" fmla="*/ 3255128 w 3255128"/>
              <a:gd name="connsiteY6815" fmla="*/ 631479 h 1285292"/>
              <a:gd name="connsiteX6816" fmla="*/ 3255128 w 3255128"/>
              <a:gd name="connsiteY6816" fmla="*/ 631586 h 1285292"/>
              <a:gd name="connsiteX6817" fmla="*/ 3255128 w 3255128"/>
              <a:gd name="connsiteY6817" fmla="*/ 631941 h 1285292"/>
              <a:gd name="connsiteX6818" fmla="*/ 3255128 w 3255128"/>
              <a:gd name="connsiteY6818" fmla="*/ 632047 h 1285292"/>
              <a:gd name="connsiteX6819" fmla="*/ 3255128 w 3255128"/>
              <a:gd name="connsiteY6819" fmla="*/ 632101 h 1285292"/>
              <a:gd name="connsiteX6820" fmla="*/ 3255128 w 3255128"/>
              <a:gd name="connsiteY6820" fmla="*/ 632803 h 1285292"/>
              <a:gd name="connsiteX6821" fmla="*/ 3255128 w 3255128"/>
              <a:gd name="connsiteY6821" fmla="*/ 633994 h 1285292"/>
              <a:gd name="connsiteX6822" fmla="*/ 3255128 w 3255128"/>
              <a:gd name="connsiteY6822" fmla="*/ 634073 h 1285292"/>
              <a:gd name="connsiteX6823" fmla="*/ 3255128 w 3255128"/>
              <a:gd name="connsiteY6823" fmla="*/ 634602 h 1285292"/>
              <a:gd name="connsiteX6824" fmla="*/ 3255128 w 3255128"/>
              <a:gd name="connsiteY6824" fmla="*/ 634759 h 1285292"/>
              <a:gd name="connsiteX6825" fmla="*/ 3255128 w 3255128"/>
              <a:gd name="connsiteY6825" fmla="*/ 634933 h 1285292"/>
              <a:gd name="connsiteX6826" fmla="*/ 3255128 w 3255128"/>
              <a:gd name="connsiteY6826" fmla="*/ 635353 h 1285292"/>
              <a:gd name="connsiteX6827" fmla="*/ 3255128 w 3255128"/>
              <a:gd name="connsiteY6827" fmla="*/ 635479 h 1285292"/>
              <a:gd name="connsiteX6828" fmla="*/ 3255128 w 3255128"/>
              <a:gd name="connsiteY6828" fmla="*/ 635673 h 1285292"/>
              <a:gd name="connsiteX6829" fmla="*/ 3255128 w 3255128"/>
              <a:gd name="connsiteY6829" fmla="*/ 636112 h 1285292"/>
              <a:gd name="connsiteX6830" fmla="*/ 3255128 w 3255128"/>
              <a:gd name="connsiteY6830" fmla="*/ 636920 h 1285292"/>
              <a:gd name="connsiteX6831" fmla="*/ 3255128 w 3255128"/>
              <a:gd name="connsiteY6831" fmla="*/ 637023 h 1285292"/>
              <a:gd name="connsiteX6832" fmla="*/ 3255128 w 3255128"/>
              <a:gd name="connsiteY6832" fmla="*/ 637077 h 1285292"/>
              <a:gd name="connsiteX6833" fmla="*/ 3255128 w 3255128"/>
              <a:gd name="connsiteY6833" fmla="*/ 637726 h 1285292"/>
              <a:gd name="connsiteX6834" fmla="*/ 3255128 w 3255128"/>
              <a:gd name="connsiteY6834" fmla="*/ 638286 h 1285292"/>
              <a:gd name="connsiteX6835" fmla="*/ 3255128 w 3255128"/>
              <a:gd name="connsiteY6835" fmla="*/ 638587 h 1285292"/>
              <a:gd name="connsiteX6836" fmla="*/ 3255128 w 3255128"/>
              <a:gd name="connsiteY6836" fmla="*/ 638908 h 1285292"/>
              <a:gd name="connsiteX6837" fmla="*/ 3255128 w 3255128"/>
              <a:gd name="connsiteY6837" fmla="*/ 639085 h 1285292"/>
              <a:gd name="connsiteX6838" fmla="*/ 3255128 w 3255128"/>
              <a:gd name="connsiteY6838" fmla="*/ 639844 h 1285292"/>
              <a:gd name="connsiteX6839" fmla="*/ 3255128 w 3255128"/>
              <a:gd name="connsiteY6839" fmla="*/ 640755 h 1285292"/>
              <a:gd name="connsiteX6840" fmla="*/ 3255128 w 3255128"/>
              <a:gd name="connsiteY6840" fmla="*/ 640809 h 1285292"/>
              <a:gd name="connsiteX6841" fmla="*/ 3255128 w 3255128"/>
              <a:gd name="connsiteY6841" fmla="*/ 640822 h 1285292"/>
              <a:gd name="connsiteX6842" fmla="*/ 3255128 w 3255128"/>
              <a:gd name="connsiteY6842" fmla="*/ 641508 h 1285292"/>
              <a:gd name="connsiteX6843" fmla="*/ 3255128 w 3255128"/>
              <a:gd name="connsiteY6843" fmla="*/ 642102 h 1285292"/>
              <a:gd name="connsiteX6844" fmla="*/ 3255128 w 3255128"/>
              <a:gd name="connsiteY6844" fmla="*/ 642181 h 1285292"/>
              <a:gd name="connsiteX6845" fmla="*/ 3255128 w 3255128"/>
              <a:gd name="connsiteY6845" fmla="*/ 642299 h 1285292"/>
              <a:gd name="connsiteX6846" fmla="*/ 3255128 w 3255128"/>
              <a:gd name="connsiteY6846" fmla="*/ 642867 h 1285292"/>
              <a:gd name="connsiteX6847" fmla="*/ 3255128 w 3255128"/>
              <a:gd name="connsiteY6847" fmla="*/ 644061 h 1285292"/>
              <a:gd name="connsiteX6848" fmla="*/ 3255128 w 3255128"/>
              <a:gd name="connsiteY6848" fmla="*/ 645753 h 1285292"/>
              <a:gd name="connsiteX6849" fmla="*/ 3255128 w 3255128"/>
              <a:gd name="connsiteY6849" fmla="*/ 645834 h 1285292"/>
              <a:gd name="connsiteX6850" fmla="*/ 3255128 w 3255128"/>
              <a:gd name="connsiteY6850" fmla="*/ 647157 h 1285292"/>
              <a:gd name="connsiteX6851" fmla="*/ 3255128 w 3255128"/>
              <a:gd name="connsiteY6851" fmla="*/ 647793 h 1285292"/>
              <a:gd name="connsiteX6852" fmla="*/ 3255128 w 3255128"/>
              <a:gd name="connsiteY6852" fmla="*/ 647806 h 1285292"/>
              <a:gd name="connsiteX6853" fmla="*/ 3255128 w 3255128"/>
              <a:gd name="connsiteY6853" fmla="*/ 647843 h 1285292"/>
              <a:gd name="connsiteX6854" fmla="*/ 3255128 w 3255128"/>
              <a:gd name="connsiteY6854" fmla="*/ 647847 h 1285292"/>
              <a:gd name="connsiteX6855" fmla="*/ 3255128 w 3255128"/>
              <a:gd name="connsiteY6855" fmla="*/ 649106 h 1285292"/>
              <a:gd name="connsiteX6856" fmla="*/ 3255128 w 3255128"/>
              <a:gd name="connsiteY6856" fmla="*/ 649165 h 1285292"/>
              <a:gd name="connsiteX6857" fmla="*/ 3255128 w 3255128"/>
              <a:gd name="connsiteY6857" fmla="*/ 649924 h 1285292"/>
              <a:gd name="connsiteX6858" fmla="*/ 3255128 w 3255128"/>
              <a:gd name="connsiteY6858" fmla="*/ 650810 h 1285292"/>
              <a:gd name="connsiteX6859" fmla="*/ 3255128 w 3255128"/>
              <a:gd name="connsiteY6859" fmla="*/ 650835 h 1285292"/>
              <a:gd name="connsiteX6860" fmla="*/ 3255128 w 3255128"/>
              <a:gd name="connsiteY6860" fmla="*/ 650889 h 1285292"/>
              <a:gd name="connsiteX6861" fmla="*/ 3255128 w 3255128"/>
              <a:gd name="connsiteY6861" fmla="*/ 651381 h 1285292"/>
              <a:gd name="connsiteX6862" fmla="*/ 3255128 w 3255128"/>
              <a:gd name="connsiteY6862" fmla="*/ 651575 h 1285292"/>
              <a:gd name="connsiteX6863" fmla="*/ 3255128 w 3255128"/>
              <a:gd name="connsiteY6863" fmla="*/ 652169 h 1285292"/>
              <a:gd name="connsiteX6864" fmla="*/ 3255128 w 3255128"/>
              <a:gd name="connsiteY6864" fmla="*/ 652682 h 1285292"/>
              <a:gd name="connsiteX6865" fmla="*/ 3255128 w 3255128"/>
              <a:gd name="connsiteY6865" fmla="*/ 654141 h 1285292"/>
              <a:gd name="connsiteX6866" fmla="*/ 3255128 w 3255128"/>
              <a:gd name="connsiteY6866" fmla="*/ 654481 h 1285292"/>
              <a:gd name="connsiteX6867" fmla="*/ 3255128 w 3255128"/>
              <a:gd name="connsiteY6867" fmla="*/ 654489 h 1285292"/>
              <a:gd name="connsiteX6868" fmla="*/ 3255128 w 3255128"/>
              <a:gd name="connsiteY6868" fmla="*/ 654542 h 1285292"/>
              <a:gd name="connsiteX6869" fmla="*/ 3255128 w 3255128"/>
              <a:gd name="connsiteY6869" fmla="*/ 654596 h 1285292"/>
              <a:gd name="connsiteX6870" fmla="*/ 3255128 w 3255128"/>
              <a:gd name="connsiteY6870" fmla="*/ 655901 h 1285292"/>
              <a:gd name="connsiteX6871" fmla="*/ 3255128 w 3255128"/>
              <a:gd name="connsiteY6871" fmla="*/ 655914 h 1285292"/>
              <a:gd name="connsiteX6872" fmla="*/ 3255128 w 3255128"/>
              <a:gd name="connsiteY6872" fmla="*/ 655955 h 1285292"/>
              <a:gd name="connsiteX6873" fmla="*/ 3255128 w 3255128"/>
              <a:gd name="connsiteY6873" fmla="*/ 657873 h 1285292"/>
              <a:gd name="connsiteX6874" fmla="*/ 3255128 w 3255128"/>
              <a:gd name="connsiteY6874" fmla="*/ 660877 h 1285292"/>
              <a:gd name="connsiteX6875" fmla="*/ 3255128 w 3255128"/>
              <a:gd name="connsiteY6875" fmla="*/ 660890 h 1285292"/>
              <a:gd name="connsiteX6876" fmla="*/ 3255128 w 3255128"/>
              <a:gd name="connsiteY6876" fmla="*/ 660931 h 1285292"/>
              <a:gd name="connsiteX6877" fmla="*/ 3255128 w 3255128"/>
              <a:gd name="connsiteY6877" fmla="*/ 661580 h 1285292"/>
              <a:gd name="connsiteX6878" fmla="*/ 3255128 w 3255128"/>
              <a:gd name="connsiteY6878" fmla="*/ 661655 h 1285292"/>
              <a:gd name="connsiteX6879" fmla="*/ 3255128 w 3255128"/>
              <a:gd name="connsiteY6879" fmla="*/ 662249 h 1285292"/>
              <a:gd name="connsiteX6880" fmla="*/ 3255128 w 3255128"/>
              <a:gd name="connsiteY6880" fmla="*/ 662939 h 1285292"/>
              <a:gd name="connsiteX6881" fmla="*/ 3255128 w 3255128"/>
              <a:gd name="connsiteY6881" fmla="*/ 663698 h 1285292"/>
              <a:gd name="connsiteX6882" fmla="*/ 3255128 w 3255128"/>
              <a:gd name="connsiteY6882" fmla="*/ 663749 h 1285292"/>
              <a:gd name="connsiteX6883" fmla="*/ 3255128 w 3255128"/>
              <a:gd name="connsiteY6883" fmla="*/ 664609 h 1285292"/>
              <a:gd name="connsiteX6884" fmla="*/ 3255128 w 3255128"/>
              <a:gd name="connsiteY6884" fmla="*/ 664622 h 1285292"/>
              <a:gd name="connsiteX6885" fmla="*/ 3255128 w 3255128"/>
              <a:gd name="connsiteY6885" fmla="*/ 664663 h 1285292"/>
              <a:gd name="connsiteX6886" fmla="*/ 3255128 w 3255128"/>
              <a:gd name="connsiteY6886" fmla="*/ 665910 h 1285292"/>
              <a:gd name="connsiteX6887" fmla="*/ 3255128 w 3255128"/>
              <a:gd name="connsiteY6887" fmla="*/ 665981 h 1285292"/>
              <a:gd name="connsiteX6888" fmla="*/ 3255128 w 3255128"/>
              <a:gd name="connsiteY6888" fmla="*/ 666408 h 1285292"/>
              <a:gd name="connsiteX6889" fmla="*/ 3255128 w 3255128"/>
              <a:gd name="connsiteY6889" fmla="*/ 667915 h 1285292"/>
              <a:gd name="connsiteX6890" fmla="*/ 3255128 w 3255128"/>
              <a:gd name="connsiteY6890" fmla="*/ 669688 h 1285292"/>
              <a:gd name="connsiteX6891" fmla="*/ 3255128 w 3255128"/>
              <a:gd name="connsiteY6891" fmla="*/ 670498 h 1285292"/>
              <a:gd name="connsiteX6892" fmla="*/ 3255128 w 3255128"/>
              <a:gd name="connsiteY6892" fmla="*/ 670957 h 1285292"/>
              <a:gd name="connsiteX6893" fmla="*/ 3255128 w 3255128"/>
              <a:gd name="connsiteY6893" fmla="*/ 671289 h 1285292"/>
              <a:gd name="connsiteX6894" fmla="*/ 3255128 w 3255128"/>
              <a:gd name="connsiteY6894" fmla="*/ 671647 h 1285292"/>
              <a:gd name="connsiteX6895" fmla="*/ 3255128 w 3255128"/>
              <a:gd name="connsiteY6895" fmla="*/ 671857 h 1285292"/>
              <a:gd name="connsiteX6896" fmla="*/ 3255128 w 3255128"/>
              <a:gd name="connsiteY6896" fmla="*/ 672894 h 1285292"/>
              <a:gd name="connsiteX6897" fmla="*/ 3255128 w 3255128"/>
              <a:gd name="connsiteY6897" fmla="*/ 674664 h 1285292"/>
              <a:gd name="connsiteX6898" fmla="*/ 3255128 w 3255128"/>
              <a:gd name="connsiteY6898" fmla="*/ 674689 h 1285292"/>
              <a:gd name="connsiteX6899" fmla="*/ 3255128 w 3255128"/>
              <a:gd name="connsiteY6899" fmla="*/ 674743 h 1285292"/>
              <a:gd name="connsiteX6900" fmla="*/ 3255128 w 3255128"/>
              <a:gd name="connsiteY6900" fmla="*/ 675429 h 1285292"/>
              <a:gd name="connsiteX6901" fmla="*/ 3255128 w 3255128"/>
              <a:gd name="connsiteY6901" fmla="*/ 676023 h 1285292"/>
              <a:gd name="connsiteX6902" fmla="*/ 3255128 w 3255128"/>
              <a:gd name="connsiteY6902" fmla="*/ 676536 h 1285292"/>
              <a:gd name="connsiteX6903" fmla="*/ 3255128 w 3255128"/>
              <a:gd name="connsiteY6903" fmla="*/ 676833 h 1285292"/>
              <a:gd name="connsiteX6904" fmla="*/ 3255128 w 3255128"/>
              <a:gd name="connsiteY6904" fmla="*/ 677228 h 1285292"/>
              <a:gd name="connsiteX6905" fmla="*/ 3255128 w 3255128"/>
              <a:gd name="connsiteY6905" fmla="*/ 677482 h 1285292"/>
              <a:gd name="connsiteX6906" fmla="*/ 3255128 w 3255128"/>
              <a:gd name="connsiteY6906" fmla="*/ 678096 h 1285292"/>
              <a:gd name="connsiteX6907" fmla="*/ 3255128 w 3255128"/>
              <a:gd name="connsiteY6907" fmla="*/ 678273 h 1285292"/>
              <a:gd name="connsiteX6908" fmla="*/ 3255128 w 3255128"/>
              <a:gd name="connsiteY6908" fmla="*/ 678396 h 1285292"/>
              <a:gd name="connsiteX6909" fmla="*/ 3255128 w 3255128"/>
              <a:gd name="connsiteY6909" fmla="*/ 678841 h 1285292"/>
              <a:gd name="connsiteX6910" fmla="*/ 3255128 w 3255128"/>
              <a:gd name="connsiteY6910" fmla="*/ 679600 h 1285292"/>
              <a:gd name="connsiteX6911" fmla="*/ 3255128 w 3255128"/>
              <a:gd name="connsiteY6911" fmla="*/ 679643 h 1285292"/>
              <a:gd name="connsiteX6912" fmla="*/ 3255128 w 3255128"/>
              <a:gd name="connsiteY6912" fmla="*/ 679755 h 1285292"/>
              <a:gd name="connsiteX6913" fmla="*/ 3255128 w 3255128"/>
              <a:gd name="connsiteY6913" fmla="*/ 680565 h 1285292"/>
              <a:gd name="connsiteX6914" fmla="*/ 3255128 w 3255128"/>
              <a:gd name="connsiteY6914" fmla="*/ 681002 h 1285292"/>
              <a:gd name="connsiteX6915" fmla="*/ 3255128 w 3255128"/>
              <a:gd name="connsiteY6915" fmla="*/ 681727 h 1285292"/>
              <a:gd name="connsiteX6916" fmla="*/ 3255128 w 3255128"/>
              <a:gd name="connsiteY6916" fmla="*/ 683817 h 1285292"/>
              <a:gd name="connsiteX6917" fmla="*/ 3255128 w 3255128"/>
              <a:gd name="connsiteY6917" fmla="*/ 684731 h 1285292"/>
              <a:gd name="connsiteX6918" fmla="*/ 3255128 w 3255128"/>
              <a:gd name="connsiteY6918" fmla="*/ 685022 h 1285292"/>
              <a:gd name="connsiteX6919" fmla="*/ 3255128 w 3255128"/>
              <a:gd name="connsiteY6919" fmla="*/ 685080 h 1285292"/>
              <a:gd name="connsiteX6920" fmla="*/ 3255128 w 3255128"/>
              <a:gd name="connsiteY6920" fmla="*/ 685590 h 1285292"/>
              <a:gd name="connsiteX6921" fmla="*/ 3255128 w 3255128"/>
              <a:gd name="connsiteY6921" fmla="*/ 685978 h 1285292"/>
              <a:gd name="connsiteX6922" fmla="*/ 3255128 w 3255128"/>
              <a:gd name="connsiteY6922" fmla="*/ 686381 h 1285292"/>
              <a:gd name="connsiteX6923" fmla="*/ 3255128 w 3255128"/>
              <a:gd name="connsiteY6923" fmla="*/ 687549 h 1285292"/>
              <a:gd name="connsiteX6924" fmla="*/ 3255128 w 3255128"/>
              <a:gd name="connsiteY6924" fmla="*/ 688463 h 1285292"/>
              <a:gd name="connsiteX6925" fmla="*/ 3255128 w 3255128"/>
              <a:gd name="connsiteY6925" fmla="*/ 688476 h 1285292"/>
              <a:gd name="connsiteX6926" fmla="*/ 3255128 w 3255128"/>
              <a:gd name="connsiteY6926" fmla="*/ 689710 h 1285292"/>
              <a:gd name="connsiteX6927" fmla="*/ 3255128 w 3255128"/>
              <a:gd name="connsiteY6927" fmla="*/ 689835 h 1285292"/>
              <a:gd name="connsiteX6928" fmla="*/ 3255128 w 3255128"/>
              <a:gd name="connsiteY6928" fmla="*/ 690566 h 1285292"/>
              <a:gd name="connsiteX6929" fmla="*/ 3255128 w 3255128"/>
              <a:gd name="connsiteY6929" fmla="*/ 690645 h 1285292"/>
              <a:gd name="connsiteX6930" fmla="*/ 3255128 w 3255128"/>
              <a:gd name="connsiteY6930" fmla="*/ 691357 h 1285292"/>
              <a:gd name="connsiteX6931" fmla="*/ 3255128 w 3255128"/>
              <a:gd name="connsiteY6931" fmla="*/ 691829 h 1285292"/>
              <a:gd name="connsiteX6932" fmla="*/ 3255128 w 3255128"/>
              <a:gd name="connsiteY6932" fmla="*/ 691925 h 1285292"/>
              <a:gd name="connsiteX6933" fmla="*/ 3255128 w 3255128"/>
              <a:gd name="connsiteY6933" fmla="*/ 693188 h 1285292"/>
              <a:gd name="connsiteX6934" fmla="*/ 3255128 w 3255128"/>
              <a:gd name="connsiteY6934" fmla="*/ 694298 h 1285292"/>
              <a:gd name="connsiteX6935" fmla="*/ 3255128 w 3255128"/>
              <a:gd name="connsiteY6935" fmla="*/ 694811 h 1285292"/>
              <a:gd name="connsiteX6936" fmla="*/ 3255128 w 3255128"/>
              <a:gd name="connsiteY6936" fmla="*/ 695089 h 1285292"/>
              <a:gd name="connsiteX6937" fmla="*/ 3255128 w 3255128"/>
              <a:gd name="connsiteY6937" fmla="*/ 695657 h 1285292"/>
              <a:gd name="connsiteX6938" fmla="*/ 3255128 w 3255128"/>
              <a:gd name="connsiteY6938" fmla="*/ 697629 h 1285292"/>
              <a:gd name="connsiteX6939" fmla="*/ 3255128 w 3255128"/>
              <a:gd name="connsiteY6939" fmla="*/ 698164 h 1285292"/>
              <a:gd name="connsiteX6940" fmla="*/ 3255128 w 3255128"/>
              <a:gd name="connsiteY6940" fmla="*/ 698543 h 1285292"/>
              <a:gd name="connsiteX6941" fmla="*/ 3255128 w 3255128"/>
              <a:gd name="connsiteY6941" fmla="*/ 699283 h 1285292"/>
              <a:gd name="connsiteX6942" fmla="*/ 3255128 w 3255128"/>
              <a:gd name="connsiteY6942" fmla="*/ 699790 h 1285292"/>
              <a:gd name="connsiteX6943" fmla="*/ 3255128 w 3255128"/>
              <a:gd name="connsiteY6943" fmla="*/ 700633 h 1285292"/>
              <a:gd name="connsiteX6944" fmla="*/ 3255128 w 3255128"/>
              <a:gd name="connsiteY6944" fmla="*/ 701520 h 1285292"/>
              <a:gd name="connsiteX6945" fmla="*/ 3255128 w 3255128"/>
              <a:gd name="connsiteY6945" fmla="*/ 701896 h 1285292"/>
              <a:gd name="connsiteX6946" fmla="*/ 3255128 w 3255128"/>
              <a:gd name="connsiteY6946" fmla="*/ 704365 h 1285292"/>
              <a:gd name="connsiteX6947" fmla="*/ 3255128 w 3255128"/>
              <a:gd name="connsiteY6947" fmla="*/ 704378 h 1285292"/>
              <a:gd name="connsiteX6948" fmla="*/ 3255128 w 3255128"/>
              <a:gd name="connsiteY6948" fmla="*/ 704419 h 1285292"/>
              <a:gd name="connsiteX6949" fmla="*/ 3255128 w 3255128"/>
              <a:gd name="connsiteY6949" fmla="*/ 705169 h 1285292"/>
              <a:gd name="connsiteX6950" fmla="*/ 3255128 w 3255128"/>
              <a:gd name="connsiteY6950" fmla="*/ 705737 h 1285292"/>
              <a:gd name="connsiteX6951" fmla="*/ 3255128 w 3255128"/>
              <a:gd name="connsiteY6951" fmla="*/ 706218 h 1285292"/>
              <a:gd name="connsiteX6952" fmla="*/ 3255128 w 3255128"/>
              <a:gd name="connsiteY6952" fmla="*/ 708342 h 1285292"/>
              <a:gd name="connsiteX6953" fmla="*/ 3255128 w 3255128"/>
              <a:gd name="connsiteY6953" fmla="*/ 710713 h 1285292"/>
              <a:gd name="connsiteX6954" fmla="*/ 3255128 w 3255128"/>
              <a:gd name="connsiteY6954" fmla="*/ 711403 h 1285292"/>
              <a:gd name="connsiteX6955" fmla="*/ 3255128 w 3255128"/>
              <a:gd name="connsiteY6955" fmla="*/ 711976 h 1285292"/>
              <a:gd name="connsiteX6956" fmla="*/ 3255128 w 3255128"/>
              <a:gd name="connsiteY6956" fmla="*/ 713202 h 1285292"/>
              <a:gd name="connsiteX6957" fmla="*/ 3255128 w 3255128"/>
              <a:gd name="connsiteY6957" fmla="*/ 713564 h 1285292"/>
              <a:gd name="connsiteX6958" fmla="*/ 3255128 w 3255128"/>
              <a:gd name="connsiteY6958" fmla="*/ 714445 h 1285292"/>
              <a:gd name="connsiteX6959" fmla="*/ 3255128 w 3255128"/>
              <a:gd name="connsiteY6959" fmla="*/ 718152 h 1285292"/>
              <a:gd name="connsiteX6960" fmla="*/ 3255128 w 3255128"/>
              <a:gd name="connsiteY6960" fmla="*/ 718943 h 1285292"/>
              <a:gd name="connsiteX6961" fmla="*/ 3255128 w 3255128"/>
              <a:gd name="connsiteY6961" fmla="*/ 719162 h 1285292"/>
              <a:gd name="connsiteX6962" fmla="*/ 3255128 w 3255128"/>
              <a:gd name="connsiteY6962" fmla="*/ 719511 h 1285292"/>
              <a:gd name="connsiteX6963" fmla="*/ 3255128 w 3255128"/>
              <a:gd name="connsiteY6963" fmla="*/ 719951 h 1285292"/>
              <a:gd name="connsiteX6964" fmla="*/ 3255128 w 3255128"/>
              <a:gd name="connsiteY6964" fmla="*/ 721310 h 1285292"/>
              <a:gd name="connsiteX6965" fmla="*/ 3255128 w 3255128"/>
              <a:gd name="connsiteY6965" fmla="*/ 724487 h 1285292"/>
              <a:gd name="connsiteX6966" fmla="*/ 3255128 w 3255128"/>
              <a:gd name="connsiteY6966" fmla="*/ 725750 h 1285292"/>
              <a:gd name="connsiteX6967" fmla="*/ 3255128 w 3255128"/>
              <a:gd name="connsiteY6967" fmla="*/ 726286 h 1285292"/>
              <a:gd name="connsiteX6968" fmla="*/ 3255128 w 3255128"/>
              <a:gd name="connsiteY6968" fmla="*/ 728219 h 1285292"/>
              <a:gd name="connsiteX6969" fmla="*/ 3255128 w 3255128"/>
              <a:gd name="connsiteY6969" fmla="*/ 728273 h 1285292"/>
              <a:gd name="connsiteX6970" fmla="*/ 3255128 w 3255128"/>
              <a:gd name="connsiteY6970" fmla="*/ 729466 h 1285292"/>
              <a:gd name="connsiteX6971" fmla="*/ 3255128 w 3255128"/>
              <a:gd name="connsiteY6971" fmla="*/ 730018 h 1285292"/>
              <a:gd name="connsiteX6972" fmla="*/ 3255128 w 3255128"/>
              <a:gd name="connsiteY6972" fmla="*/ 731089 h 1285292"/>
              <a:gd name="connsiteX6973" fmla="*/ 3255128 w 3255128"/>
              <a:gd name="connsiteY6973" fmla="*/ 734845 h 1285292"/>
              <a:gd name="connsiteX6974" fmla="*/ 3255128 w 3255128"/>
              <a:gd name="connsiteY6974" fmla="*/ 735257 h 1285292"/>
              <a:gd name="connsiteX6975" fmla="*/ 3255128 w 3255128"/>
              <a:gd name="connsiteY6975" fmla="*/ 738299 h 1285292"/>
              <a:gd name="connsiteX6976" fmla="*/ 3255128 w 3255128"/>
              <a:gd name="connsiteY6976" fmla="*/ 740098 h 1285292"/>
              <a:gd name="connsiteX6977" fmla="*/ 3255128 w 3255128"/>
              <a:gd name="connsiteY6977" fmla="*/ 741652 h 1285292"/>
              <a:gd name="connsiteX6978" fmla="*/ 3255128 w 3255128"/>
              <a:gd name="connsiteY6978" fmla="*/ 742006 h 1285292"/>
              <a:gd name="connsiteX6979" fmla="*/ 3255128 w 3255128"/>
              <a:gd name="connsiteY6979" fmla="*/ 743365 h 1285292"/>
              <a:gd name="connsiteX6980" fmla="*/ 3255128 w 3255128"/>
              <a:gd name="connsiteY6980" fmla="*/ 748152 h 1285292"/>
              <a:gd name="connsiteX6981" fmla="*/ 3255128 w 3255128"/>
              <a:gd name="connsiteY6981" fmla="*/ 748341 h 1285292"/>
              <a:gd name="connsiteX6982" fmla="*/ 3255128 w 3255128"/>
              <a:gd name="connsiteY6982" fmla="*/ 752073 h 1285292"/>
              <a:gd name="connsiteX6983" fmla="*/ 3255128 w 3255128"/>
              <a:gd name="connsiteY6983" fmla="*/ 753872 h 1285292"/>
              <a:gd name="connsiteX6984" fmla="*/ 3255128 w 3255128"/>
              <a:gd name="connsiteY6984" fmla="*/ 755136 h 1285292"/>
              <a:gd name="connsiteX6985" fmla="*/ 3255128 w 3255128"/>
              <a:gd name="connsiteY6985" fmla="*/ 760079 h 1285292"/>
              <a:gd name="connsiteX6986" fmla="*/ 3255128 w 3255128"/>
              <a:gd name="connsiteY6986" fmla="*/ 761885 h 1285292"/>
              <a:gd name="connsiteX6987" fmla="*/ 3255128 w 3255128"/>
              <a:gd name="connsiteY6987" fmla="*/ 762153 h 1285292"/>
              <a:gd name="connsiteX6988" fmla="*/ 3255128 w 3255128"/>
              <a:gd name="connsiteY6988" fmla="*/ 763244 h 1285292"/>
              <a:gd name="connsiteX6989" fmla="*/ 3255128 w 3255128"/>
              <a:gd name="connsiteY6989" fmla="*/ 767063 h 1285292"/>
              <a:gd name="connsiteX6990" fmla="*/ 3255128 w 3255128"/>
              <a:gd name="connsiteY6990" fmla="*/ 768220 h 1285292"/>
              <a:gd name="connsiteX6991" fmla="*/ 3255128 w 3255128"/>
              <a:gd name="connsiteY6991" fmla="*/ 769774 h 1285292"/>
              <a:gd name="connsiteX6992" fmla="*/ 3255128 w 3255128"/>
              <a:gd name="connsiteY6992" fmla="*/ 770899 h 1285292"/>
              <a:gd name="connsiteX6993" fmla="*/ 3255128 w 3255128"/>
              <a:gd name="connsiteY6993" fmla="*/ 771952 h 1285292"/>
              <a:gd name="connsiteX6994" fmla="*/ 3255128 w 3255128"/>
              <a:gd name="connsiteY6994" fmla="*/ 773812 h 1285292"/>
              <a:gd name="connsiteX6995" fmla="*/ 3255128 w 3255128"/>
              <a:gd name="connsiteY6995" fmla="*/ 774710 h 1285292"/>
              <a:gd name="connsiteX6996" fmla="*/ 3255128 w 3255128"/>
              <a:gd name="connsiteY6996" fmla="*/ 775171 h 1285292"/>
              <a:gd name="connsiteX6997" fmla="*/ 3255128 w 3255128"/>
              <a:gd name="connsiteY6997" fmla="*/ 775927 h 1285292"/>
              <a:gd name="connsiteX6998" fmla="*/ 3255128 w 3255128"/>
              <a:gd name="connsiteY6998" fmla="*/ 777883 h 1285292"/>
              <a:gd name="connsiteX6999" fmla="*/ 3255128 w 3255128"/>
              <a:gd name="connsiteY6999" fmla="*/ 780147 h 1285292"/>
              <a:gd name="connsiteX7000" fmla="*/ 3255128 w 3255128"/>
              <a:gd name="connsiteY7000" fmla="*/ 782032 h 1285292"/>
              <a:gd name="connsiteX7001" fmla="*/ 3255128 w 3255128"/>
              <a:gd name="connsiteY7001" fmla="*/ 783879 h 1285292"/>
              <a:gd name="connsiteX7002" fmla="*/ 3255128 w 3255128"/>
              <a:gd name="connsiteY7002" fmla="*/ 784632 h 1285292"/>
              <a:gd name="connsiteX7003" fmla="*/ 3255128 w 3255128"/>
              <a:gd name="connsiteY7003" fmla="*/ 785991 h 1285292"/>
              <a:gd name="connsiteX7004" fmla="*/ 3255128 w 3255128"/>
              <a:gd name="connsiteY7004" fmla="*/ 790967 h 1285292"/>
              <a:gd name="connsiteX7005" fmla="*/ 3255128 w 3255128"/>
              <a:gd name="connsiteY7005" fmla="*/ 791829 h 1285292"/>
              <a:gd name="connsiteX7006" fmla="*/ 3255128 w 3255128"/>
              <a:gd name="connsiteY7006" fmla="*/ 793959 h 1285292"/>
              <a:gd name="connsiteX7007" fmla="*/ 3255128 w 3255128"/>
              <a:gd name="connsiteY7007" fmla="*/ 794505 h 1285292"/>
              <a:gd name="connsiteX7008" fmla="*/ 3255128 w 3255128"/>
              <a:gd name="connsiteY7008" fmla="*/ 794699 h 1285292"/>
              <a:gd name="connsiteX7009" fmla="*/ 3255128 w 3255128"/>
              <a:gd name="connsiteY7009" fmla="*/ 795806 h 1285292"/>
              <a:gd name="connsiteX7010" fmla="*/ 3255128 w 3255128"/>
              <a:gd name="connsiteY7010" fmla="*/ 797613 h 1285292"/>
              <a:gd name="connsiteX7011" fmla="*/ 3255128 w 3255128"/>
              <a:gd name="connsiteY7011" fmla="*/ 804779 h 1285292"/>
              <a:gd name="connsiteX7012" fmla="*/ 3255128 w 3255128"/>
              <a:gd name="connsiteY7012" fmla="*/ 806873 h 1285292"/>
              <a:gd name="connsiteX7013" fmla="*/ 3255128 w 3255128"/>
              <a:gd name="connsiteY7013" fmla="*/ 807733 h 1285292"/>
              <a:gd name="connsiteX7014" fmla="*/ 3255128 w 3255128"/>
              <a:gd name="connsiteY7014" fmla="*/ 811708 h 1285292"/>
              <a:gd name="connsiteX7015" fmla="*/ 3255128 w 3255128"/>
              <a:gd name="connsiteY7015" fmla="*/ 813622 h 1285292"/>
              <a:gd name="connsiteX7016" fmla="*/ 3255128 w 3255128"/>
              <a:gd name="connsiteY7016" fmla="*/ 814981 h 1285292"/>
              <a:gd name="connsiteX7017" fmla="*/ 3255128 w 3255128"/>
              <a:gd name="connsiteY7017" fmla="*/ 818553 h 1285292"/>
              <a:gd name="connsiteX7018" fmla="*/ 3255128 w 3255128"/>
              <a:gd name="connsiteY7018" fmla="*/ 819957 h 1285292"/>
              <a:gd name="connsiteX7019" fmla="*/ 3255128 w 3255128"/>
              <a:gd name="connsiteY7019" fmla="*/ 820606 h 1285292"/>
              <a:gd name="connsiteX7020" fmla="*/ 3255128 w 3255128"/>
              <a:gd name="connsiteY7020" fmla="*/ 821965 h 1285292"/>
              <a:gd name="connsiteX7021" fmla="*/ 3255128 w 3255128"/>
              <a:gd name="connsiteY7021" fmla="*/ 822724 h 1285292"/>
              <a:gd name="connsiteX7022" fmla="*/ 3255128 w 3255128"/>
              <a:gd name="connsiteY7022" fmla="*/ 823635 h 1285292"/>
              <a:gd name="connsiteX7023" fmla="*/ 3255128 w 3255128"/>
              <a:gd name="connsiteY7023" fmla="*/ 823689 h 1285292"/>
              <a:gd name="connsiteX7024" fmla="*/ 3255128 w 3255128"/>
              <a:gd name="connsiteY7024" fmla="*/ 826941 h 1285292"/>
              <a:gd name="connsiteX7025" fmla="*/ 3255128 w 3255128"/>
              <a:gd name="connsiteY7025" fmla="*/ 828714 h 1285292"/>
              <a:gd name="connsiteX7026" fmla="*/ 3255128 w 3255128"/>
              <a:gd name="connsiteY7026" fmla="*/ 830673 h 1285292"/>
              <a:gd name="connsiteX7027" fmla="*/ 3255128 w 3255128"/>
              <a:gd name="connsiteY7027" fmla="*/ 833690 h 1285292"/>
              <a:gd name="connsiteX7028" fmla="*/ 3255128 w 3255128"/>
              <a:gd name="connsiteY7028" fmla="*/ 833769 h 1285292"/>
              <a:gd name="connsiteX7029" fmla="*/ 3255128 w 3255128"/>
              <a:gd name="connsiteY7029" fmla="*/ 834455 h 1285292"/>
              <a:gd name="connsiteX7030" fmla="*/ 3255128 w 3255128"/>
              <a:gd name="connsiteY7030" fmla="*/ 835049 h 1285292"/>
              <a:gd name="connsiteX7031" fmla="*/ 3255128 w 3255128"/>
              <a:gd name="connsiteY7031" fmla="*/ 837422 h 1285292"/>
              <a:gd name="connsiteX7032" fmla="*/ 3255128 w 3255128"/>
              <a:gd name="connsiteY7032" fmla="*/ 838781 h 1285292"/>
              <a:gd name="connsiteX7033" fmla="*/ 3255128 w 3255128"/>
              <a:gd name="connsiteY7033" fmla="*/ 840753 h 1285292"/>
              <a:gd name="connsiteX7034" fmla="*/ 3255128 w 3255128"/>
              <a:gd name="connsiteY7034" fmla="*/ 843757 h 1285292"/>
              <a:gd name="connsiteX7035" fmla="*/ 3255128 w 3255128"/>
              <a:gd name="connsiteY7035" fmla="*/ 847489 h 1285292"/>
              <a:gd name="connsiteX7036" fmla="*/ 3255128 w 3255128"/>
              <a:gd name="connsiteY7036" fmla="*/ 847502 h 1285292"/>
              <a:gd name="connsiteX7037" fmla="*/ 3255128 w 3255128"/>
              <a:gd name="connsiteY7037" fmla="*/ 847543 h 1285292"/>
              <a:gd name="connsiteX7038" fmla="*/ 3255128 w 3255128"/>
              <a:gd name="connsiteY7038" fmla="*/ 848861 h 1285292"/>
              <a:gd name="connsiteX7039" fmla="*/ 3255128 w 3255128"/>
              <a:gd name="connsiteY7039" fmla="*/ 853837 h 1285292"/>
              <a:gd name="connsiteX7040" fmla="*/ 3255128 w 3255128"/>
              <a:gd name="connsiteY7040" fmla="*/ 854527 h 1285292"/>
              <a:gd name="connsiteX7041" fmla="*/ 3255128 w 3255128"/>
              <a:gd name="connsiteY7041" fmla="*/ 857569 h 1285292"/>
              <a:gd name="connsiteX7042" fmla="*/ 3255128 w 3255128"/>
              <a:gd name="connsiteY7042" fmla="*/ 861276 h 1285292"/>
              <a:gd name="connsiteX7043" fmla="*/ 3255128 w 3255128"/>
              <a:gd name="connsiteY7043" fmla="*/ 862635 h 1285292"/>
              <a:gd name="connsiteX7044" fmla="*/ 3255128 w 3255128"/>
              <a:gd name="connsiteY7044" fmla="*/ 863445 h 1285292"/>
              <a:gd name="connsiteX7045" fmla="*/ 3255128 w 3255128"/>
              <a:gd name="connsiteY7045" fmla="*/ 867611 h 1285292"/>
              <a:gd name="connsiteX7046" fmla="*/ 3255128 w 3255128"/>
              <a:gd name="connsiteY7046" fmla="*/ 870429 h 1285292"/>
              <a:gd name="connsiteX7047" fmla="*/ 3255128 w 3255128"/>
              <a:gd name="connsiteY7047" fmla="*/ 871343 h 1285292"/>
              <a:gd name="connsiteX7048" fmla="*/ 3255128 w 3255128"/>
              <a:gd name="connsiteY7048" fmla="*/ 872590 h 1285292"/>
              <a:gd name="connsiteX7049" fmla="*/ 3255128 w 3255128"/>
              <a:gd name="connsiteY7049" fmla="*/ 877178 h 1285292"/>
              <a:gd name="connsiteX7050" fmla="*/ 3255128 w 3255128"/>
              <a:gd name="connsiteY7050" fmla="*/ 877969 h 1285292"/>
              <a:gd name="connsiteX7051" fmla="*/ 3255128 w 3255128"/>
              <a:gd name="connsiteY7051" fmla="*/ 878537 h 1285292"/>
              <a:gd name="connsiteX7052" fmla="*/ 3255128 w 3255128"/>
              <a:gd name="connsiteY7052" fmla="*/ 881423 h 1285292"/>
              <a:gd name="connsiteX7053" fmla="*/ 3255128 w 3255128"/>
              <a:gd name="connsiteY7053" fmla="*/ 883513 h 1285292"/>
              <a:gd name="connsiteX7054" fmla="*/ 3255128 w 3255128"/>
              <a:gd name="connsiteY7054" fmla="*/ 884776 h 1285292"/>
              <a:gd name="connsiteX7055" fmla="*/ 3255128 w 3255128"/>
              <a:gd name="connsiteY7055" fmla="*/ 887245 h 1285292"/>
              <a:gd name="connsiteX7056" fmla="*/ 3255128 w 3255128"/>
              <a:gd name="connsiteY7056" fmla="*/ 897325 h 1285292"/>
              <a:gd name="connsiteX7057" fmla="*/ 3255128 w 3255128"/>
              <a:gd name="connsiteY7057" fmla="*/ 911099 h 1285292"/>
              <a:gd name="connsiteX7058" fmla="*/ 3255128 w 3255128"/>
              <a:gd name="connsiteY7058" fmla="*/ 912898 h 1285292"/>
              <a:gd name="connsiteX7059" fmla="*/ 3255128 w 3255128"/>
              <a:gd name="connsiteY7059" fmla="*/ 934953 h 1285292"/>
              <a:gd name="connsiteX7060" fmla="*/ 3255128 w 3255128"/>
              <a:gd name="connsiteY7060" fmla="*/ 954832 h 1285292"/>
              <a:gd name="connsiteX7061" fmla="*/ 3255128 w 3255128"/>
              <a:gd name="connsiteY7061" fmla="*/ 966759 h 1285292"/>
              <a:gd name="connsiteX7062" fmla="*/ 3255128 w 3255128"/>
              <a:gd name="connsiteY7062" fmla="*/ 977579 h 1285292"/>
              <a:gd name="connsiteX7063" fmla="*/ 3255128 w 3255128"/>
              <a:gd name="connsiteY7063" fmla="*/ 1006569 h 1285292"/>
              <a:gd name="connsiteX7064" fmla="*/ 3255128 w 3255128"/>
              <a:gd name="connsiteY7064" fmla="*/ 1013553 h 1285292"/>
              <a:gd name="connsiteX7065" fmla="*/ 3255128 w 3255128"/>
              <a:gd name="connsiteY7065" fmla="*/ 1020302 h 1285292"/>
              <a:gd name="connsiteX7066" fmla="*/ 3255128 w 3255128"/>
              <a:gd name="connsiteY7066" fmla="*/ 1021661 h 1285292"/>
              <a:gd name="connsiteX7067" fmla="*/ 3255128 w 3255128"/>
              <a:gd name="connsiteY7067" fmla="*/ 1026637 h 1285292"/>
              <a:gd name="connsiteX7068" fmla="*/ 3255128 w 3255128"/>
              <a:gd name="connsiteY7068" fmla="*/ 1030369 h 1285292"/>
              <a:gd name="connsiteX7069" fmla="*/ 3255128 w 3255128"/>
              <a:gd name="connsiteY7069" fmla="*/ 1040449 h 1285292"/>
              <a:gd name="connsiteX7070" fmla="*/ 3255128 w 3255128"/>
              <a:gd name="connsiteY7070" fmla="*/ 1054223 h 1285292"/>
              <a:gd name="connsiteX7071" fmla="*/ 3255128 w 3255128"/>
              <a:gd name="connsiteY7071" fmla="*/ 1070125 h 1285292"/>
              <a:gd name="connsiteX7072" fmla="*/ 3255128 w 3255128"/>
              <a:gd name="connsiteY7072" fmla="*/ 1213249 h 1285292"/>
              <a:gd name="connsiteX7073" fmla="*/ 3183103 w 3255128"/>
              <a:gd name="connsiteY7073" fmla="*/ 1285292 h 1285292"/>
              <a:gd name="connsiteX7074" fmla="*/ 72026 w 3255128"/>
              <a:gd name="connsiteY7074" fmla="*/ 1285292 h 1285292"/>
              <a:gd name="connsiteX7075" fmla="*/ 0 w 3255128"/>
              <a:gd name="connsiteY7075" fmla="*/ 1213249 h 1285292"/>
              <a:gd name="connsiteX7076" fmla="*/ 0 w 3255128"/>
              <a:gd name="connsiteY7076" fmla="*/ 1070125 h 1285292"/>
              <a:gd name="connsiteX7077" fmla="*/ 0 w 3255128"/>
              <a:gd name="connsiteY7077" fmla="*/ 1054223 h 1285292"/>
              <a:gd name="connsiteX7078" fmla="*/ 0 w 3255128"/>
              <a:gd name="connsiteY7078" fmla="*/ 1040449 h 1285292"/>
              <a:gd name="connsiteX7079" fmla="*/ 0 w 3255128"/>
              <a:gd name="connsiteY7079" fmla="*/ 1030369 h 1285292"/>
              <a:gd name="connsiteX7080" fmla="*/ 0 w 3255128"/>
              <a:gd name="connsiteY7080" fmla="*/ 1026637 h 1285292"/>
              <a:gd name="connsiteX7081" fmla="*/ 0 w 3255128"/>
              <a:gd name="connsiteY7081" fmla="*/ 1021661 h 1285292"/>
              <a:gd name="connsiteX7082" fmla="*/ 0 w 3255128"/>
              <a:gd name="connsiteY7082" fmla="*/ 1020302 h 1285292"/>
              <a:gd name="connsiteX7083" fmla="*/ 0 w 3255128"/>
              <a:gd name="connsiteY7083" fmla="*/ 1013553 h 1285292"/>
              <a:gd name="connsiteX7084" fmla="*/ 0 w 3255128"/>
              <a:gd name="connsiteY7084" fmla="*/ 1006569 h 1285292"/>
              <a:gd name="connsiteX7085" fmla="*/ 0 w 3255128"/>
              <a:gd name="connsiteY7085" fmla="*/ 977579 h 1285292"/>
              <a:gd name="connsiteX7086" fmla="*/ 0 w 3255128"/>
              <a:gd name="connsiteY7086" fmla="*/ 966759 h 1285292"/>
              <a:gd name="connsiteX7087" fmla="*/ 0 w 3255128"/>
              <a:gd name="connsiteY7087" fmla="*/ 954832 h 1285292"/>
              <a:gd name="connsiteX7088" fmla="*/ 0 w 3255128"/>
              <a:gd name="connsiteY7088" fmla="*/ 934953 h 1285292"/>
              <a:gd name="connsiteX7089" fmla="*/ 0 w 3255128"/>
              <a:gd name="connsiteY7089" fmla="*/ 912898 h 1285292"/>
              <a:gd name="connsiteX7090" fmla="*/ 0 w 3255128"/>
              <a:gd name="connsiteY7090" fmla="*/ 911099 h 1285292"/>
              <a:gd name="connsiteX7091" fmla="*/ 0 w 3255128"/>
              <a:gd name="connsiteY7091" fmla="*/ 897325 h 1285292"/>
              <a:gd name="connsiteX7092" fmla="*/ 0 w 3255128"/>
              <a:gd name="connsiteY7092" fmla="*/ 887245 h 1285292"/>
              <a:gd name="connsiteX7093" fmla="*/ 0 w 3255128"/>
              <a:gd name="connsiteY7093" fmla="*/ 884776 h 1285292"/>
              <a:gd name="connsiteX7094" fmla="*/ 0 w 3255128"/>
              <a:gd name="connsiteY7094" fmla="*/ 883513 h 1285292"/>
              <a:gd name="connsiteX7095" fmla="*/ 0 w 3255128"/>
              <a:gd name="connsiteY7095" fmla="*/ 881423 h 1285292"/>
              <a:gd name="connsiteX7096" fmla="*/ 0 w 3255128"/>
              <a:gd name="connsiteY7096" fmla="*/ 878537 h 1285292"/>
              <a:gd name="connsiteX7097" fmla="*/ 0 w 3255128"/>
              <a:gd name="connsiteY7097" fmla="*/ 877969 h 1285292"/>
              <a:gd name="connsiteX7098" fmla="*/ 0 w 3255128"/>
              <a:gd name="connsiteY7098" fmla="*/ 877178 h 1285292"/>
              <a:gd name="connsiteX7099" fmla="*/ 0 w 3255128"/>
              <a:gd name="connsiteY7099" fmla="*/ 872590 h 1285292"/>
              <a:gd name="connsiteX7100" fmla="*/ 0 w 3255128"/>
              <a:gd name="connsiteY7100" fmla="*/ 871343 h 1285292"/>
              <a:gd name="connsiteX7101" fmla="*/ 0 w 3255128"/>
              <a:gd name="connsiteY7101" fmla="*/ 870429 h 1285292"/>
              <a:gd name="connsiteX7102" fmla="*/ 0 w 3255128"/>
              <a:gd name="connsiteY7102" fmla="*/ 867611 h 1285292"/>
              <a:gd name="connsiteX7103" fmla="*/ 0 w 3255128"/>
              <a:gd name="connsiteY7103" fmla="*/ 863445 h 1285292"/>
              <a:gd name="connsiteX7104" fmla="*/ 0 w 3255128"/>
              <a:gd name="connsiteY7104" fmla="*/ 862635 h 1285292"/>
              <a:gd name="connsiteX7105" fmla="*/ 0 w 3255128"/>
              <a:gd name="connsiteY7105" fmla="*/ 861276 h 1285292"/>
              <a:gd name="connsiteX7106" fmla="*/ 0 w 3255128"/>
              <a:gd name="connsiteY7106" fmla="*/ 857569 h 1285292"/>
              <a:gd name="connsiteX7107" fmla="*/ 0 w 3255128"/>
              <a:gd name="connsiteY7107" fmla="*/ 854527 h 1285292"/>
              <a:gd name="connsiteX7108" fmla="*/ 0 w 3255128"/>
              <a:gd name="connsiteY7108" fmla="*/ 853837 h 1285292"/>
              <a:gd name="connsiteX7109" fmla="*/ 0 w 3255128"/>
              <a:gd name="connsiteY7109" fmla="*/ 848861 h 1285292"/>
              <a:gd name="connsiteX7110" fmla="*/ 0 w 3255128"/>
              <a:gd name="connsiteY7110" fmla="*/ 847543 h 1285292"/>
              <a:gd name="connsiteX7111" fmla="*/ 0 w 3255128"/>
              <a:gd name="connsiteY7111" fmla="*/ 847502 h 1285292"/>
              <a:gd name="connsiteX7112" fmla="*/ 0 w 3255128"/>
              <a:gd name="connsiteY7112" fmla="*/ 847489 h 1285292"/>
              <a:gd name="connsiteX7113" fmla="*/ 0 w 3255128"/>
              <a:gd name="connsiteY7113" fmla="*/ 843757 h 1285292"/>
              <a:gd name="connsiteX7114" fmla="*/ 0 w 3255128"/>
              <a:gd name="connsiteY7114" fmla="*/ 840753 h 1285292"/>
              <a:gd name="connsiteX7115" fmla="*/ 0 w 3255128"/>
              <a:gd name="connsiteY7115" fmla="*/ 838781 h 1285292"/>
              <a:gd name="connsiteX7116" fmla="*/ 0 w 3255128"/>
              <a:gd name="connsiteY7116" fmla="*/ 837422 h 1285292"/>
              <a:gd name="connsiteX7117" fmla="*/ 0 w 3255128"/>
              <a:gd name="connsiteY7117" fmla="*/ 835049 h 1285292"/>
              <a:gd name="connsiteX7118" fmla="*/ 0 w 3255128"/>
              <a:gd name="connsiteY7118" fmla="*/ 834455 h 1285292"/>
              <a:gd name="connsiteX7119" fmla="*/ 0 w 3255128"/>
              <a:gd name="connsiteY7119" fmla="*/ 833769 h 1285292"/>
              <a:gd name="connsiteX7120" fmla="*/ 0 w 3255128"/>
              <a:gd name="connsiteY7120" fmla="*/ 833690 h 1285292"/>
              <a:gd name="connsiteX7121" fmla="*/ 0 w 3255128"/>
              <a:gd name="connsiteY7121" fmla="*/ 830673 h 1285292"/>
              <a:gd name="connsiteX7122" fmla="*/ 0 w 3255128"/>
              <a:gd name="connsiteY7122" fmla="*/ 828714 h 1285292"/>
              <a:gd name="connsiteX7123" fmla="*/ 0 w 3255128"/>
              <a:gd name="connsiteY7123" fmla="*/ 826941 h 1285292"/>
              <a:gd name="connsiteX7124" fmla="*/ 0 w 3255128"/>
              <a:gd name="connsiteY7124" fmla="*/ 823689 h 1285292"/>
              <a:gd name="connsiteX7125" fmla="*/ 0 w 3255128"/>
              <a:gd name="connsiteY7125" fmla="*/ 823635 h 1285292"/>
              <a:gd name="connsiteX7126" fmla="*/ 0 w 3255128"/>
              <a:gd name="connsiteY7126" fmla="*/ 822724 h 1285292"/>
              <a:gd name="connsiteX7127" fmla="*/ 0 w 3255128"/>
              <a:gd name="connsiteY7127" fmla="*/ 821965 h 1285292"/>
              <a:gd name="connsiteX7128" fmla="*/ 0 w 3255128"/>
              <a:gd name="connsiteY7128" fmla="*/ 820606 h 1285292"/>
              <a:gd name="connsiteX7129" fmla="*/ 0 w 3255128"/>
              <a:gd name="connsiteY7129" fmla="*/ 819957 h 1285292"/>
              <a:gd name="connsiteX7130" fmla="*/ 0 w 3255128"/>
              <a:gd name="connsiteY7130" fmla="*/ 818553 h 1285292"/>
              <a:gd name="connsiteX7131" fmla="*/ 0 w 3255128"/>
              <a:gd name="connsiteY7131" fmla="*/ 814981 h 1285292"/>
              <a:gd name="connsiteX7132" fmla="*/ 0 w 3255128"/>
              <a:gd name="connsiteY7132" fmla="*/ 813622 h 1285292"/>
              <a:gd name="connsiteX7133" fmla="*/ 0 w 3255128"/>
              <a:gd name="connsiteY7133" fmla="*/ 811708 h 1285292"/>
              <a:gd name="connsiteX7134" fmla="*/ 0 w 3255128"/>
              <a:gd name="connsiteY7134" fmla="*/ 807733 h 1285292"/>
              <a:gd name="connsiteX7135" fmla="*/ 0 w 3255128"/>
              <a:gd name="connsiteY7135" fmla="*/ 806873 h 1285292"/>
              <a:gd name="connsiteX7136" fmla="*/ 0 w 3255128"/>
              <a:gd name="connsiteY7136" fmla="*/ 804779 h 1285292"/>
              <a:gd name="connsiteX7137" fmla="*/ 0 w 3255128"/>
              <a:gd name="connsiteY7137" fmla="*/ 797613 h 1285292"/>
              <a:gd name="connsiteX7138" fmla="*/ 0 w 3255128"/>
              <a:gd name="connsiteY7138" fmla="*/ 795806 h 1285292"/>
              <a:gd name="connsiteX7139" fmla="*/ 0 w 3255128"/>
              <a:gd name="connsiteY7139" fmla="*/ 794699 h 1285292"/>
              <a:gd name="connsiteX7140" fmla="*/ 0 w 3255128"/>
              <a:gd name="connsiteY7140" fmla="*/ 794505 h 1285292"/>
              <a:gd name="connsiteX7141" fmla="*/ 0 w 3255128"/>
              <a:gd name="connsiteY7141" fmla="*/ 793959 h 1285292"/>
              <a:gd name="connsiteX7142" fmla="*/ 0 w 3255128"/>
              <a:gd name="connsiteY7142" fmla="*/ 791829 h 1285292"/>
              <a:gd name="connsiteX7143" fmla="*/ 0 w 3255128"/>
              <a:gd name="connsiteY7143" fmla="*/ 790967 h 1285292"/>
              <a:gd name="connsiteX7144" fmla="*/ 0 w 3255128"/>
              <a:gd name="connsiteY7144" fmla="*/ 785991 h 1285292"/>
              <a:gd name="connsiteX7145" fmla="*/ 0 w 3255128"/>
              <a:gd name="connsiteY7145" fmla="*/ 784632 h 1285292"/>
              <a:gd name="connsiteX7146" fmla="*/ 0 w 3255128"/>
              <a:gd name="connsiteY7146" fmla="*/ 783879 h 1285292"/>
              <a:gd name="connsiteX7147" fmla="*/ 0 w 3255128"/>
              <a:gd name="connsiteY7147" fmla="*/ 782032 h 1285292"/>
              <a:gd name="connsiteX7148" fmla="*/ 0 w 3255128"/>
              <a:gd name="connsiteY7148" fmla="*/ 780147 h 1285292"/>
              <a:gd name="connsiteX7149" fmla="*/ 0 w 3255128"/>
              <a:gd name="connsiteY7149" fmla="*/ 777883 h 1285292"/>
              <a:gd name="connsiteX7150" fmla="*/ 0 w 3255128"/>
              <a:gd name="connsiteY7150" fmla="*/ 775927 h 1285292"/>
              <a:gd name="connsiteX7151" fmla="*/ 0 w 3255128"/>
              <a:gd name="connsiteY7151" fmla="*/ 775171 h 1285292"/>
              <a:gd name="connsiteX7152" fmla="*/ 0 w 3255128"/>
              <a:gd name="connsiteY7152" fmla="*/ 774710 h 1285292"/>
              <a:gd name="connsiteX7153" fmla="*/ 0 w 3255128"/>
              <a:gd name="connsiteY7153" fmla="*/ 773812 h 1285292"/>
              <a:gd name="connsiteX7154" fmla="*/ 0 w 3255128"/>
              <a:gd name="connsiteY7154" fmla="*/ 771952 h 1285292"/>
              <a:gd name="connsiteX7155" fmla="*/ 0 w 3255128"/>
              <a:gd name="connsiteY7155" fmla="*/ 770899 h 1285292"/>
              <a:gd name="connsiteX7156" fmla="*/ 0 w 3255128"/>
              <a:gd name="connsiteY7156" fmla="*/ 769774 h 1285292"/>
              <a:gd name="connsiteX7157" fmla="*/ 0 w 3255128"/>
              <a:gd name="connsiteY7157" fmla="*/ 768220 h 1285292"/>
              <a:gd name="connsiteX7158" fmla="*/ 0 w 3255128"/>
              <a:gd name="connsiteY7158" fmla="*/ 767063 h 1285292"/>
              <a:gd name="connsiteX7159" fmla="*/ 0 w 3255128"/>
              <a:gd name="connsiteY7159" fmla="*/ 763244 h 1285292"/>
              <a:gd name="connsiteX7160" fmla="*/ 0 w 3255128"/>
              <a:gd name="connsiteY7160" fmla="*/ 762153 h 1285292"/>
              <a:gd name="connsiteX7161" fmla="*/ 0 w 3255128"/>
              <a:gd name="connsiteY7161" fmla="*/ 761885 h 1285292"/>
              <a:gd name="connsiteX7162" fmla="*/ 0 w 3255128"/>
              <a:gd name="connsiteY7162" fmla="*/ 760079 h 1285292"/>
              <a:gd name="connsiteX7163" fmla="*/ 0 w 3255128"/>
              <a:gd name="connsiteY7163" fmla="*/ 755136 h 1285292"/>
              <a:gd name="connsiteX7164" fmla="*/ 0 w 3255128"/>
              <a:gd name="connsiteY7164" fmla="*/ 753872 h 1285292"/>
              <a:gd name="connsiteX7165" fmla="*/ 0 w 3255128"/>
              <a:gd name="connsiteY7165" fmla="*/ 752073 h 1285292"/>
              <a:gd name="connsiteX7166" fmla="*/ 0 w 3255128"/>
              <a:gd name="connsiteY7166" fmla="*/ 748341 h 1285292"/>
              <a:gd name="connsiteX7167" fmla="*/ 0 w 3255128"/>
              <a:gd name="connsiteY7167" fmla="*/ 748152 h 1285292"/>
              <a:gd name="connsiteX7168" fmla="*/ 0 w 3255128"/>
              <a:gd name="connsiteY7168" fmla="*/ 743365 h 1285292"/>
              <a:gd name="connsiteX7169" fmla="*/ 0 w 3255128"/>
              <a:gd name="connsiteY7169" fmla="*/ 742006 h 1285292"/>
              <a:gd name="connsiteX7170" fmla="*/ 0 w 3255128"/>
              <a:gd name="connsiteY7170" fmla="*/ 741652 h 1285292"/>
              <a:gd name="connsiteX7171" fmla="*/ 0 w 3255128"/>
              <a:gd name="connsiteY7171" fmla="*/ 740098 h 1285292"/>
              <a:gd name="connsiteX7172" fmla="*/ 0 w 3255128"/>
              <a:gd name="connsiteY7172" fmla="*/ 738299 h 1285292"/>
              <a:gd name="connsiteX7173" fmla="*/ 0 w 3255128"/>
              <a:gd name="connsiteY7173" fmla="*/ 735257 h 1285292"/>
              <a:gd name="connsiteX7174" fmla="*/ 0 w 3255128"/>
              <a:gd name="connsiteY7174" fmla="*/ 734845 h 1285292"/>
              <a:gd name="connsiteX7175" fmla="*/ 0 w 3255128"/>
              <a:gd name="connsiteY7175" fmla="*/ 731089 h 1285292"/>
              <a:gd name="connsiteX7176" fmla="*/ 0 w 3255128"/>
              <a:gd name="connsiteY7176" fmla="*/ 730018 h 1285292"/>
              <a:gd name="connsiteX7177" fmla="*/ 0 w 3255128"/>
              <a:gd name="connsiteY7177" fmla="*/ 729466 h 1285292"/>
              <a:gd name="connsiteX7178" fmla="*/ 0 w 3255128"/>
              <a:gd name="connsiteY7178" fmla="*/ 728273 h 1285292"/>
              <a:gd name="connsiteX7179" fmla="*/ 0 w 3255128"/>
              <a:gd name="connsiteY7179" fmla="*/ 728219 h 1285292"/>
              <a:gd name="connsiteX7180" fmla="*/ 0 w 3255128"/>
              <a:gd name="connsiteY7180" fmla="*/ 726286 h 1285292"/>
              <a:gd name="connsiteX7181" fmla="*/ 0 w 3255128"/>
              <a:gd name="connsiteY7181" fmla="*/ 725750 h 1285292"/>
              <a:gd name="connsiteX7182" fmla="*/ 0 w 3255128"/>
              <a:gd name="connsiteY7182" fmla="*/ 724487 h 1285292"/>
              <a:gd name="connsiteX7183" fmla="*/ 0 w 3255128"/>
              <a:gd name="connsiteY7183" fmla="*/ 721310 h 1285292"/>
              <a:gd name="connsiteX7184" fmla="*/ 0 w 3255128"/>
              <a:gd name="connsiteY7184" fmla="*/ 719951 h 1285292"/>
              <a:gd name="connsiteX7185" fmla="*/ 0 w 3255128"/>
              <a:gd name="connsiteY7185" fmla="*/ 719511 h 1285292"/>
              <a:gd name="connsiteX7186" fmla="*/ 0 w 3255128"/>
              <a:gd name="connsiteY7186" fmla="*/ 719162 h 1285292"/>
              <a:gd name="connsiteX7187" fmla="*/ 0 w 3255128"/>
              <a:gd name="connsiteY7187" fmla="*/ 718943 h 1285292"/>
              <a:gd name="connsiteX7188" fmla="*/ 0 w 3255128"/>
              <a:gd name="connsiteY7188" fmla="*/ 718152 h 1285292"/>
              <a:gd name="connsiteX7189" fmla="*/ 0 w 3255128"/>
              <a:gd name="connsiteY7189" fmla="*/ 714445 h 1285292"/>
              <a:gd name="connsiteX7190" fmla="*/ 0 w 3255128"/>
              <a:gd name="connsiteY7190" fmla="*/ 713564 h 1285292"/>
              <a:gd name="connsiteX7191" fmla="*/ 0 w 3255128"/>
              <a:gd name="connsiteY7191" fmla="*/ 713202 h 1285292"/>
              <a:gd name="connsiteX7192" fmla="*/ 0 w 3255128"/>
              <a:gd name="connsiteY7192" fmla="*/ 711976 h 1285292"/>
              <a:gd name="connsiteX7193" fmla="*/ 0 w 3255128"/>
              <a:gd name="connsiteY7193" fmla="*/ 711403 h 1285292"/>
              <a:gd name="connsiteX7194" fmla="*/ 0 w 3255128"/>
              <a:gd name="connsiteY7194" fmla="*/ 710713 h 1285292"/>
              <a:gd name="connsiteX7195" fmla="*/ 0 w 3255128"/>
              <a:gd name="connsiteY7195" fmla="*/ 708342 h 1285292"/>
              <a:gd name="connsiteX7196" fmla="*/ 0 w 3255128"/>
              <a:gd name="connsiteY7196" fmla="*/ 706218 h 1285292"/>
              <a:gd name="connsiteX7197" fmla="*/ 0 w 3255128"/>
              <a:gd name="connsiteY7197" fmla="*/ 705737 h 1285292"/>
              <a:gd name="connsiteX7198" fmla="*/ 0 w 3255128"/>
              <a:gd name="connsiteY7198" fmla="*/ 705169 h 1285292"/>
              <a:gd name="connsiteX7199" fmla="*/ 0 w 3255128"/>
              <a:gd name="connsiteY7199" fmla="*/ 704419 h 1285292"/>
              <a:gd name="connsiteX7200" fmla="*/ 0 w 3255128"/>
              <a:gd name="connsiteY7200" fmla="*/ 704378 h 1285292"/>
              <a:gd name="connsiteX7201" fmla="*/ 0 w 3255128"/>
              <a:gd name="connsiteY7201" fmla="*/ 704365 h 1285292"/>
              <a:gd name="connsiteX7202" fmla="*/ 0 w 3255128"/>
              <a:gd name="connsiteY7202" fmla="*/ 701896 h 1285292"/>
              <a:gd name="connsiteX7203" fmla="*/ 0 w 3255128"/>
              <a:gd name="connsiteY7203" fmla="*/ 701520 h 1285292"/>
              <a:gd name="connsiteX7204" fmla="*/ 0 w 3255128"/>
              <a:gd name="connsiteY7204" fmla="*/ 700633 h 1285292"/>
              <a:gd name="connsiteX7205" fmla="*/ 0 w 3255128"/>
              <a:gd name="connsiteY7205" fmla="*/ 699790 h 1285292"/>
              <a:gd name="connsiteX7206" fmla="*/ 0 w 3255128"/>
              <a:gd name="connsiteY7206" fmla="*/ 699283 h 1285292"/>
              <a:gd name="connsiteX7207" fmla="*/ 0 w 3255128"/>
              <a:gd name="connsiteY7207" fmla="*/ 698543 h 1285292"/>
              <a:gd name="connsiteX7208" fmla="*/ 0 w 3255128"/>
              <a:gd name="connsiteY7208" fmla="*/ 698164 h 1285292"/>
              <a:gd name="connsiteX7209" fmla="*/ 0 w 3255128"/>
              <a:gd name="connsiteY7209" fmla="*/ 697629 h 1285292"/>
              <a:gd name="connsiteX7210" fmla="*/ 0 w 3255128"/>
              <a:gd name="connsiteY7210" fmla="*/ 695657 h 1285292"/>
              <a:gd name="connsiteX7211" fmla="*/ 0 w 3255128"/>
              <a:gd name="connsiteY7211" fmla="*/ 695089 h 1285292"/>
              <a:gd name="connsiteX7212" fmla="*/ 0 w 3255128"/>
              <a:gd name="connsiteY7212" fmla="*/ 694811 h 1285292"/>
              <a:gd name="connsiteX7213" fmla="*/ 0 w 3255128"/>
              <a:gd name="connsiteY7213" fmla="*/ 694298 h 1285292"/>
              <a:gd name="connsiteX7214" fmla="*/ 0 w 3255128"/>
              <a:gd name="connsiteY7214" fmla="*/ 693188 h 1285292"/>
              <a:gd name="connsiteX7215" fmla="*/ 0 w 3255128"/>
              <a:gd name="connsiteY7215" fmla="*/ 691925 h 1285292"/>
              <a:gd name="connsiteX7216" fmla="*/ 0 w 3255128"/>
              <a:gd name="connsiteY7216" fmla="*/ 691829 h 1285292"/>
              <a:gd name="connsiteX7217" fmla="*/ 0 w 3255128"/>
              <a:gd name="connsiteY7217" fmla="*/ 691357 h 1285292"/>
              <a:gd name="connsiteX7218" fmla="*/ 0 w 3255128"/>
              <a:gd name="connsiteY7218" fmla="*/ 690645 h 1285292"/>
              <a:gd name="connsiteX7219" fmla="*/ 0 w 3255128"/>
              <a:gd name="connsiteY7219" fmla="*/ 690566 h 1285292"/>
              <a:gd name="connsiteX7220" fmla="*/ 0 w 3255128"/>
              <a:gd name="connsiteY7220" fmla="*/ 689835 h 1285292"/>
              <a:gd name="connsiteX7221" fmla="*/ 0 w 3255128"/>
              <a:gd name="connsiteY7221" fmla="*/ 689710 h 1285292"/>
              <a:gd name="connsiteX7222" fmla="*/ 0 w 3255128"/>
              <a:gd name="connsiteY7222" fmla="*/ 688476 h 1285292"/>
              <a:gd name="connsiteX7223" fmla="*/ 0 w 3255128"/>
              <a:gd name="connsiteY7223" fmla="*/ 688463 h 1285292"/>
              <a:gd name="connsiteX7224" fmla="*/ 0 w 3255128"/>
              <a:gd name="connsiteY7224" fmla="*/ 687549 h 1285292"/>
              <a:gd name="connsiteX7225" fmla="*/ 0 w 3255128"/>
              <a:gd name="connsiteY7225" fmla="*/ 686381 h 1285292"/>
              <a:gd name="connsiteX7226" fmla="*/ 0 w 3255128"/>
              <a:gd name="connsiteY7226" fmla="*/ 685978 h 1285292"/>
              <a:gd name="connsiteX7227" fmla="*/ 0 w 3255128"/>
              <a:gd name="connsiteY7227" fmla="*/ 685590 h 1285292"/>
              <a:gd name="connsiteX7228" fmla="*/ 0 w 3255128"/>
              <a:gd name="connsiteY7228" fmla="*/ 685080 h 1285292"/>
              <a:gd name="connsiteX7229" fmla="*/ 0 w 3255128"/>
              <a:gd name="connsiteY7229" fmla="*/ 685022 h 1285292"/>
              <a:gd name="connsiteX7230" fmla="*/ 0 w 3255128"/>
              <a:gd name="connsiteY7230" fmla="*/ 684731 h 1285292"/>
              <a:gd name="connsiteX7231" fmla="*/ 0 w 3255128"/>
              <a:gd name="connsiteY7231" fmla="*/ 683817 h 1285292"/>
              <a:gd name="connsiteX7232" fmla="*/ 0 w 3255128"/>
              <a:gd name="connsiteY7232" fmla="*/ 681727 h 1285292"/>
              <a:gd name="connsiteX7233" fmla="*/ 0 w 3255128"/>
              <a:gd name="connsiteY7233" fmla="*/ 681002 h 1285292"/>
              <a:gd name="connsiteX7234" fmla="*/ 0 w 3255128"/>
              <a:gd name="connsiteY7234" fmla="*/ 680565 h 1285292"/>
              <a:gd name="connsiteX7235" fmla="*/ 0 w 3255128"/>
              <a:gd name="connsiteY7235" fmla="*/ 679755 h 1285292"/>
              <a:gd name="connsiteX7236" fmla="*/ 0 w 3255128"/>
              <a:gd name="connsiteY7236" fmla="*/ 679643 h 1285292"/>
              <a:gd name="connsiteX7237" fmla="*/ 0 w 3255128"/>
              <a:gd name="connsiteY7237" fmla="*/ 679600 h 1285292"/>
              <a:gd name="connsiteX7238" fmla="*/ 0 w 3255128"/>
              <a:gd name="connsiteY7238" fmla="*/ 678841 h 1285292"/>
              <a:gd name="connsiteX7239" fmla="*/ 0 w 3255128"/>
              <a:gd name="connsiteY7239" fmla="*/ 678396 h 1285292"/>
              <a:gd name="connsiteX7240" fmla="*/ 0 w 3255128"/>
              <a:gd name="connsiteY7240" fmla="*/ 678273 h 1285292"/>
              <a:gd name="connsiteX7241" fmla="*/ 0 w 3255128"/>
              <a:gd name="connsiteY7241" fmla="*/ 678096 h 1285292"/>
              <a:gd name="connsiteX7242" fmla="*/ 0 w 3255128"/>
              <a:gd name="connsiteY7242" fmla="*/ 677482 h 1285292"/>
              <a:gd name="connsiteX7243" fmla="*/ 0 w 3255128"/>
              <a:gd name="connsiteY7243" fmla="*/ 677228 h 1285292"/>
              <a:gd name="connsiteX7244" fmla="*/ 0 w 3255128"/>
              <a:gd name="connsiteY7244" fmla="*/ 676833 h 1285292"/>
              <a:gd name="connsiteX7245" fmla="*/ 0 w 3255128"/>
              <a:gd name="connsiteY7245" fmla="*/ 676536 h 1285292"/>
              <a:gd name="connsiteX7246" fmla="*/ 0 w 3255128"/>
              <a:gd name="connsiteY7246" fmla="*/ 676023 h 1285292"/>
              <a:gd name="connsiteX7247" fmla="*/ 0 w 3255128"/>
              <a:gd name="connsiteY7247" fmla="*/ 675429 h 1285292"/>
              <a:gd name="connsiteX7248" fmla="*/ 0 w 3255128"/>
              <a:gd name="connsiteY7248" fmla="*/ 674743 h 1285292"/>
              <a:gd name="connsiteX7249" fmla="*/ 0 w 3255128"/>
              <a:gd name="connsiteY7249" fmla="*/ 674689 h 1285292"/>
              <a:gd name="connsiteX7250" fmla="*/ 0 w 3255128"/>
              <a:gd name="connsiteY7250" fmla="*/ 674664 h 1285292"/>
              <a:gd name="connsiteX7251" fmla="*/ 0 w 3255128"/>
              <a:gd name="connsiteY7251" fmla="*/ 672894 h 1285292"/>
              <a:gd name="connsiteX7252" fmla="*/ 0 w 3255128"/>
              <a:gd name="connsiteY7252" fmla="*/ 671857 h 1285292"/>
              <a:gd name="connsiteX7253" fmla="*/ 0 w 3255128"/>
              <a:gd name="connsiteY7253" fmla="*/ 671647 h 1285292"/>
              <a:gd name="connsiteX7254" fmla="*/ 0 w 3255128"/>
              <a:gd name="connsiteY7254" fmla="*/ 671289 h 1285292"/>
              <a:gd name="connsiteX7255" fmla="*/ 0 w 3255128"/>
              <a:gd name="connsiteY7255" fmla="*/ 670957 h 1285292"/>
              <a:gd name="connsiteX7256" fmla="*/ 0 w 3255128"/>
              <a:gd name="connsiteY7256" fmla="*/ 670498 h 1285292"/>
              <a:gd name="connsiteX7257" fmla="*/ 0 w 3255128"/>
              <a:gd name="connsiteY7257" fmla="*/ 669688 h 1285292"/>
              <a:gd name="connsiteX7258" fmla="*/ 0 w 3255128"/>
              <a:gd name="connsiteY7258" fmla="*/ 667915 h 1285292"/>
              <a:gd name="connsiteX7259" fmla="*/ 0 w 3255128"/>
              <a:gd name="connsiteY7259" fmla="*/ 666408 h 1285292"/>
              <a:gd name="connsiteX7260" fmla="*/ 0 w 3255128"/>
              <a:gd name="connsiteY7260" fmla="*/ 665981 h 1285292"/>
              <a:gd name="connsiteX7261" fmla="*/ 0 w 3255128"/>
              <a:gd name="connsiteY7261" fmla="*/ 665910 h 1285292"/>
              <a:gd name="connsiteX7262" fmla="*/ 0 w 3255128"/>
              <a:gd name="connsiteY7262" fmla="*/ 664663 h 1285292"/>
              <a:gd name="connsiteX7263" fmla="*/ 0 w 3255128"/>
              <a:gd name="connsiteY7263" fmla="*/ 664622 h 1285292"/>
              <a:gd name="connsiteX7264" fmla="*/ 0 w 3255128"/>
              <a:gd name="connsiteY7264" fmla="*/ 664609 h 1285292"/>
              <a:gd name="connsiteX7265" fmla="*/ 0 w 3255128"/>
              <a:gd name="connsiteY7265" fmla="*/ 663749 h 1285292"/>
              <a:gd name="connsiteX7266" fmla="*/ 0 w 3255128"/>
              <a:gd name="connsiteY7266" fmla="*/ 663698 h 1285292"/>
              <a:gd name="connsiteX7267" fmla="*/ 0 w 3255128"/>
              <a:gd name="connsiteY7267" fmla="*/ 662939 h 1285292"/>
              <a:gd name="connsiteX7268" fmla="*/ 0 w 3255128"/>
              <a:gd name="connsiteY7268" fmla="*/ 662249 h 1285292"/>
              <a:gd name="connsiteX7269" fmla="*/ 0 w 3255128"/>
              <a:gd name="connsiteY7269" fmla="*/ 661655 h 1285292"/>
              <a:gd name="connsiteX7270" fmla="*/ 0 w 3255128"/>
              <a:gd name="connsiteY7270" fmla="*/ 661580 h 1285292"/>
              <a:gd name="connsiteX7271" fmla="*/ 0 w 3255128"/>
              <a:gd name="connsiteY7271" fmla="*/ 660931 h 1285292"/>
              <a:gd name="connsiteX7272" fmla="*/ 0 w 3255128"/>
              <a:gd name="connsiteY7272" fmla="*/ 660890 h 1285292"/>
              <a:gd name="connsiteX7273" fmla="*/ 0 w 3255128"/>
              <a:gd name="connsiteY7273" fmla="*/ 660877 h 1285292"/>
              <a:gd name="connsiteX7274" fmla="*/ 0 w 3255128"/>
              <a:gd name="connsiteY7274" fmla="*/ 657873 h 1285292"/>
              <a:gd name="connsiteX7275" fmla="*/ 0 w 3255128"/>
              <a:gd name="connsiteY7275" fmla="*/ 655955 h 1285292"/>
              <a:gd name="connsiteX7276" fmla="*/ 0 w 3255128"/>
              <a:gd name="connsiteY7276" fmla="*/ 655914 h 1285292"/>
              <a:gd name="connsiteX7277" fmla="*/ 0 w 3255128"/>
              <a:gd name="connsiteY7277" fmla="*/ 655901 h 1285292"/>
              <a:gd name="connsiteX7278" fmla="*/ 0 w 3255128"/>
              <a:gd name="connsiteY7278" fmla="*/ 654596 h 1285292"/>
              <a:gd name="connsiteX7279" fmla="*/ 0 w 3255128"/>
              <a:gd name="connsiteY7279" fmla="*/ 654542 h 1285292"/>
              <a:gd name="connsiteX7280" fmla="*/ 0 w 3255128"/>
              <a:gd name="connsiteY7280" fmla="*/ 654489 h 1285292"/>
              <a:gd name="connsiteX7281" fmla="*/ 0 w 3255128"/>
              <a:gd name="connsiteY7281" fmla="*/ 654481 h 1285292"/>
              <a:gd name="connsiteX7282" fmla="*/ 0 w 3255128"/>
              <a:gd name="connsiteY7282" fmla="*/ 654141 h 1285292"/>
              <a:gd name="connsiteX7283" fmla="*/ 0 w 3255128"/>
              <a:gd name="connsiteY7283" fmla="*/ 652682 h 1285292"/>
              <a:gd name="connsiteX7284" fmla="*/ 0 w 3255128"/>
              <a:gd name="connsiteY7284" fmla="*/ 652169 h 1285292"/>
              <a:gd name="connsiteX7285" fmla="*/ 0 w 3255128"/>
              <a:gd name="connsiteY7285" fmla="*/ 651575 h 1285292"/>
              <a:gd name="connsiteX7286" fmla="*/ 0 w 3255128"/>
              <a:gd name="connsiteY7286" fmla="*/ 651381 h 1285292"/>
              <a:gd name="connsiteX7287" fmla="*/ 0 w 3255128"/>
              <a:gd name="connsiteY7287" fmla="*/ 650889 h 1285292"/>
              <a:gd name="connsiteX7288" fmla="*/ 0 w 3255128"/>
              <a:gd name="connsiteY7288" fmla="*/ 650835 h 1285292"/>
              <a:gd name="connsiteX7289" fmla="*/ 0 w 3255128"/>
              <a:gd name="connsiteY7289" fmla="*/ 650810 h 1285292"/>
              <a:gd name="connsiteX7290" fmla="*/ 0 w 3255128"/>
              <a:gd name="connsiteY7290" fmla="*/ 649924 h 1285292"/>
              <a:gd name="connsiteX7291" fmla="*/ 0 w 3255128"/>
              <a:gd name="connsiteY7291" fmla="*/ 649165 h 1285292"/>
              <a:gd name="connsiteX7292" fmla="*/ 0 w 3255128"/>
              <a:gd name="connsiteY7292" fmla="*/ 649106 h 1285292"/>
              <a:gd name="connsiteX7293" fmla="*/ 0 w 3255128"/>
              <a:gd name="connsiteY7293" fmla="*/ 647847 h 1285292"/>
              <a:gd name="connsiteX7294" fmla="*/ 0 w 3255128"/>
              <a:gd name="connsiteY7294" fmla="*/ 647843 h 1285292"/>
              <a:gd name="connsiteX7295" fmla="*/ 0 w 3255128"/>
              <a:gd name="connsiteY7295" fmla="*/ 647806 h 1285292"/>
              <a:gd name="connsiteX7296" fmla="*/ 0 w 3255128"/>
              <a:gd name="connsiteY7296" fmla="*/ 647793 h 1285292"/>
              <a:gd name="connsiteX7297" fmla="*/ 0 w 3255128"/>
              <a:gd name="connsiteY7297" fmla="*/ 647157 h 1285292"/>
              <a:gd name="connsiteX7298" fmla="*/ 0 w 3255128"/>
              <a:gd name="connsiteY7298" fmla="*/ 645834 h 1285292"/>
              <a:gd name="connsiteX7299" fmla="*/ 0 w 3255128"/>
              <a:gd name="connsiteY7299" fmla="*/ 645753 h 1285292"/>
              <a:gd name="connsiteX7300" fmla="*/ 0 w 3255128"/>
              <a:gd name="connsiteY7300" fmla="*/ 644061 h 1285292"/>
              <a:gd name="connsiteX7301" fmla="*/ 0 w 3255128"/>
              <a:gd name="connsiteY7301" fmla="*/ 642867 h 1285292"/>
              <a:gd name="connsiteX7302" fmla="*/ 0 w 3255128"/>
              <a:gd name="connsiteY7302" fmla="*/ 642299 h 1285292"/>
              <a:gd name="connsiteX7303" fmla="*/ 0 w 3255128"/>
              <a:gd name="connsiteY7303" fmla="*/ 642181 h 1285292"/>
              <a:gd name="connsiteX7304" fmla="*/ 0 w 3255128"/>
              <a:gd name="connsiteY7304" fmla="*/ 642102 h 1285292"/>
              <a:gd name="connsiteX7305" fmla="*/ 0 w 3255128"/>
              <a:gd name="connsiteY7305" fmla="*/ 641508 h 1285292"/>
              <a:gd name="connsiteX7306" fmla="*/ 0 w 3255128"/>
              <a:gd name="connsiteY7306" fmla="*/ 640822 h 1285292"/>
              <a:gd name="connsiteX7307" fmla="*/ 0 w 3255128"/>
              <a:gd name="connsiteY7307" fmla="*/ 640809 h 1285292"/>
              <a:gd name="connsiteX7308" fmla="*/ 0 w 3255128"/>
              <a:gd name="connsiteY7308" fmla="*/ 640755 h 1285292"/>
              <a:gd name="connsiteX7309" fmla="*/ 0 w 3255128"/>
              <a:gd name="connsiteY7309" fmla="*/ 639844 h 1285292"/>
              <a:gd name="connsiteX7310" fmla="*/ 0 w 3255128"/>
              <a:gd name="connsiteY7310" fmla="*/ 639085 h 1285292"/>
              <a:gd name="connsiteX7311" fmla="*/ 0 w 3255128"/>
              <a:gd name="connsiteY7311" fmla="*/ 638908 h 1285292"/>
              <a:gd name="connsiteX7312" fmla="*/ 0 w 3255128"/>
              <a:gd name="connsiteY7312" fmla="*/ 638587 h 1285292"/>
              <a:gd name="connsiteX7313" fmla="*/ 0 w 3255128"/>
              <a:gd name="connsiteY7313" fmla="*/ 638286 h 1285292"/>
              <a:gd name="connsiteX7314" fmla="*/ 0 w 3255128"/>
              <a:gd name="connsiteY7314" fmla="*/ 637726 h 1285292"/>
              <a:gd name="connsiteX7315" fmla="*/ 0 w 3255128"/>
              <a:gd name="connsiteY7315" fmla="*/ 637077 h 1285292"/>
              <a:gd name="connsiteX7316" fmla="*/ 0 w 3255128"/>
              <a:gd name="connsiteY7316" fmla="*/ 637023 h 1285292"/>
              <a:gd name="connsiteX7317" fmla="*/ 0 w 3255128"/>
              <a:gd name="connsiteY7317" fmla="*/ 636920 h 1285292"/>
              <a:gd name="connsiteX7318" fmla="*/ 0 w 3255128"/>
              <a:gd name="connsiteY7318" fmla="*/ 636112 h 1285292"/>
              <a:gd name="connsiteX7319" fmla="*/ 0 w 3255128"/>
              <a:gd name="connsiteY7319" fmla="*/ 635673 h 1285292"/>
              <a:gd name="connsiteX7320" fmla="*/ 0 w 3255128"/>
              <a:gd name="connsiteY7320" fmla="*/ 635479 h 1285292"/>
              <a:gd name="connsiteX7321" fmla="*/ 0 w 3255128"/>
              <a:gd name="connsiteY7321" fmla="*/ 635353 h 1285292"/>
              <a:gd name="connsiteX7322" fmla="*/ 0 w 3255128"/>
              <a:gd name="connsiteY7322" fmla="*/ 634933 h 1285292"/>
              <a:gd name="connsiteX7323" fmla="*/ 0 w 3255128"/>
              <a:gd name="connsiteY7323" fmla="*/ 634759 h 1285292"/>
              <a:gd name="connsiteX7324" fmla="*/ 0 w 3255128"/>
              <a:gd name="connsiteY7324" fmla="*/ 634602 h 1285292"/>
              <a:gd name="connsiteX7325" fmla="*/ 0 w 3255128"/>
              <a:gd name="connsiteY7325" fmla="*/ 634073 h 1285292"/>
              <a:gd name="connsiteX7326" fmla="*/ 0 w 3255128"/>
              <a:gd name="connsiteY7326" fmla="*/ 633994 h 1285292"/>
              <a:gd name="connsiteX7327" fmla="*/ 0 w 3255128"/>
              <a:gd name="connsiteY7327" fmla="*/ 632803 h 1285292"/>
              <a:gd name="connsiteX7328" fmla="*/ 0 w 3255128"/>
              <a:gd name="connsiteY7328" fmla="*/ 632101 h 1285292"/>
              <a:gd name="connsiteX7329" fmla="*/ 0 w 3255128"/>
              <a:gd name="connsiteY7329" fmla="*/ 632047 h 1285292"/>
              <a:gd name="connsiteX7330" fmla="*/ 0 w 3255128"/>
              <a:gd name="connsiteY7330" fmla="*/ 631941 h 1285292"/>
              <a:gd name="connsiteX7331" fmla="*/ 0 w 3255128"/>
              <a:gd name="connsiteY7331" fmla="*/ 631586 h 1285292"/>
              <a:gd name="connsiteX7332" fmla="*/ 0 w 3255128"/>
              <a:gd name="connsiteY7332" fmla="*/ 631479 h 1285292"/>
              <a:gd name="connsiteX7333" fmla="*/ 0 w 3255128"/>
              <a:gd name="connsiteY7333" fmla="*/ 631136 h 1285292"/>
              <a:gd name="connsiteX7334" fmla="*/ 0 w 3255128"/>
              <a:gd name="connsiteY7334" fmla="*/ 630742 h 1285292"/>
              <a:gd name="connsiteX7335" fmla="*/ 0 w 3255128"/>
              <a:gd name="connsiteY7335" fmla="*/ 630688 h 1285292"/>
              <a:gd name="connsiteX7336" fmla="*/ 0 w 3255128"/>
              <a:gd name="connsiteY7336" fmla="*/ 629777 h 1285292"/>
              <a:gd name="connsiteX7337" fmla="*/ 0 w 3255128"/>
              <a:gd name="connsiteY7337" fmla="*/ 629018 h 1285292"/>
              <a:gd name="connsiteX7338" fmla="*/ 0 w 3255128"/>
              <a:gd name="connsiteY7338" fmla="*/ 628828 h 1285292"/>
              <a:gd name="connsiteX7339" fmla="*/ 0 w 3255128"/>
              <a:gd name="connsiteY7339" fmla="*/ 628369 h 1285292"/>
              <a:gd name="connsiteX7340" fmla="*/ 0 w 3255128"/>
              <a:gd name="connsiteY7340" fmla="*/ 627775 h 1285292"/>
              <a:gd name="connsiteX7341" fmla="*/ 0 w 3255128"/>
              <a:gd name="connsiteY7341" fmla="*/ 627010 h 1285292"/>
              <a:gd name="connsiteX7342" fmla="*/ 0 w 3255128"/>
              <a:gd name="connsiteY7342" fmla="*/ 626965 h 1285292"/>
              <a:gd name="connsiteX7343" fmla="*/ 0 w 3255128"/>
              <a:gd name="connsiteY7343" fmla="*/ 626359 h 1285292"/>
              <a:gd name="connsiteX7344" fmla="*/ 0 w 3255128"/>
              <a:gd name="connsiteY7344" fmla="*/ 626100 h 1285292"/>
              <a:gd name="connsiteX7345" fmla="*/ 0 w 3255128"/>
              <a:gd name="connsiteY7345" fmla="*/ 625606 h 1285292"/>
              <a:gd name="connsiteX7346" fmla="*/ 0 w 3255128"/>
              <a:gd name="connsiteY7346" fmla="*/ 625096 h 1285292"/>
              <a:gd name="connsiteX7347" fmla="*/ 0 w 3255128"/>
              <a:gd name="connsiteY7347" fmla="*/ 624853 h 1285292"/>
              <a:gd name="connsiteX7348" fmla="*/ 0 w 3255128"/>
              <a:gd name="connsiteY7348" fmla="*/ 624813 h 1285292"/>
              <a:gd name="connsiteX7349" fmla="*/ 0 w 3255128"/>
              <a:gd name="connsiteY7349" fmla="*/ 623993 h 1285292"/>
              <a:gd name="connsiteX7350" fmla="*/ 0 w 3255128"/>
              <a:gd name="connsiteY7350" fmla="*/ 623939 h 1285292"/>
              <a:gd name="connsiteX7351" fmla="*/ 0 w 3255128"/>
              <a:gd name="connsiteY7351" fmla="*/ 623028 h 1285292"/>
              <a:gd name="connsiteX7352" fmla="*/ 0 w 3255128"/>
              <a:gd name="connsiteY7352" fmla="*/ 623006 h 1285292"/>
              <a:gd name="connsiteX7353" fmla="*/ 0 w 3255128"/>
              <a:gd name="connsiteY7353" fmla="*/ 622034 h 1285292"/>
              <a:gd name="connsiteX7354" fmla="*/ 0 w 3255128"/>
              <a:gd name="connsiteY7354" fmla="*/ 621899 h 1285292"/>
              <a:gd name="connsiteX7355" fmla="*/ 0 w 3255128"/>
              <a:gd name="connsiteY7355" fmla="*/ 621705 h 1285292"/>
              <a:gd name="connsiteX7356" fmla="*/ 0 w 3255128"/>
              <a:gd name="connsiteY7356" fmla="*/ 621121 h 1285292"/>
              <a:gd name="connsiteX7357" fmla="*/ 0 w 3255128"/>
              <a:gd name="connsiteY7357" fmla="*/ 620261 h 1285292"/>
              <a:gd name="connsiteX7358" fmla="*/ 0 w 3255128"/>
              <a:gd name="connsiteY7358" fmla="*/ 620120 h 1285292"/>
              <a:gd name="connsiteX7359" fmla="*/ 0 w 3255128"/>
              <a:gd name="connsiteY7359" fmla="*/ 619552 h 1285292"/>
              <a:gd name="connsiteX7360" fmla="*/ 0 w 3255128"/>
              <a:gd name="connsiteY7360" fmla="*/ 619029 h 1285292"/>
              <a:gd name="connsiteX7361" fmla="*/ 0 w 3255128"/>
              <a:gd name="connsiteY7361" fmla="*/ 618857 h 1285292"/>
              <a:gd name="connsiteX7362" fmla="*/ 0 w 3255128"/>
              <a:gd name="connsiteY7362" fmla="*/ 618761 h 1285292"/>
              <a:gd name="connsiteX7363" fmla="*/ 0 w 3255128"/>
              <a:gd name="connsiteY7363" fmla="*/ 618167 h 1285292"/>
              <a:gd name="connsiteX7364" fmla="*/ 0 w 3255128"/>
              <a:gd name="connsiteY7364" fmla="*/ 616955 h 1285292"/>
              <a:gd name="connsiteX7365" fmla="*/ 0 w 3255128"/>
              <a:gd name="connsiteY7365" fmla="*/ 616145 h 1285292"/>
              <a:gd name="connsiteX7366" fmla="*/ 0 w 3255128"/>
              <a:gd name="connsiteY7366" fmla="*/ 616044 h 1285292"/>
              <a:gd name="connsiteX7367" fmla="*/ 0 w 3255128"/>
              <a:gd name="connsiteY7367" fmla="*/ 615684 h 1285292"/>
              <a:gd name="connsiteX7368" fmla="*/ 0 w 3255128"/>
              <a:gd name="connsiteY7368" fmla="*/ 615285 h 1285292"/>
              <a:gd name="connsiteX7369" fmla="*/ 0 w 3255128"/>
              <a:gd name="connsiteY7369" fmla="*/ 614786 h 1285292"/>
              <a:gd name="connsiteX7370" fmla="*/ 0 w 3255128"/>
              <a:gd name="connsiteY7370" fmla="*/ 614733 h 1285292"/>
              <a:gd name="connsiteX7371" fmla="*/ 0 w 3255128"/>
              <a:gd name="connsiteY7371" fmla="*/ 614173 h 1285292"/>
              <a:gd name="connsiteX7372" fmla="*/ 0 w 3255128"/>
              <a:gd name="connsiteY7372" fmla="*/ 613926 h 1285292"/>
              <a:gd name="connsiteX7373" fmla="*/ 0 w 3255128"/>
              <a:gd name="connsiteY7373" fmla="*/ 613191 h 1285292"/>
              <a:gd name="connsiteX7374" fmla="*/ 0 w 3255128"/>
              <a:gd name="connsiteY7374" fmla="*/ 612926 h 1285292"/>
              <a:gd name="connsiteX7375" fmla="*/ 0 w 3255128"/>
              <a:gd name="connsiteY7375" fmla="*/ 612012 h 1285292"/>
              <a:gd name="connsiteX7376" fmla="*/ 0 w 3255128"/>
              <a:gd name="connsiteY7376" fmla="*/ 611873 h 1285292"/>
              <a:gd name="connsiteX7377" fmla="*/ 0 w 3255128"/>
              <a:gd name="connsiteY7377" fmla="*/ 611832 h 1285292"/>
              <a:gd name="connsiteX7378" fmla="*/ 0 w 3255128"/>
              <a:gd name="connsiteY7378" fmla="*/ 611819 h 1285292"/>
              <a:gd name="connsiteX7379" fmla="*/ 0 w 3255128"/>
              <a:gd name="connsiteY7379" fmla="*/ 611625 h 1285292"/>
              <a:gd name="connsiteX7380" fmla="*/ 0 w 3255128"/>
              <a:gd name="connsiteY7380" fmla="*/ 611079 h 1285292"/>
              <a:gd name="connsiteX7381" fmla="*/ 0 w 3255128"/>
              <a:gd name="connsiteY7381" fmla="*/ 611001 h 1285292"/>
              <a:gd name="connsiteX7382" fmla="*/ 0 w 3255128"/>
              <a:gd name="connsiteY7382" fmla="*/ 610748 h 1285292"/>
              <a:gd name="connsiteX7383" fmla="*/ 0 w 3255128"/>
              <a:gd name="connsiteY7383" fmla="*/ 609194 h 1285292"/>
              <a:gd name="connsiteX7384" fmla="*/ 0 w 3255128"/>
              <a:gd name="connsiteY7384" fmla="*/ 608949 h 1285292"/>
              <a:gd name="connsiteX7385" fmla="*/ 0 w 3255128"/>
              <a:gd name="connsiteY7385" fmla="*/ 608087 h 1285292"/>
              <a:gd name="connsiteX7386" fmla="*/ 0 w 3255128"/>
              <a:gd name="connsiteY7386" fmla="*/ 608037 h 1285292"/>
              <a:gd name="connsiteX7387" fmla="*/ 0 w 3255128"/>
              <a:gd name="connsiteY7387" fmla="*/ 607893 h 1285292"/>
              <a:gd name="connsiteX7388" fmla="*/ 0 w 3255128"/>
              <a:gd name="connsiteY7388" fmla="*/ 607347 h 1285292"/>
              <a:gd name="connsiteX7389" fmla="*/ 0 w 3255128"/>
              <a:gd name="connsiteY7389" fmla="*/ 606480 h 1285292"/>
              <a:gd name="connsiteX7390" fmla="*/ 0 w 3255128"/>
              <a:gd name="connsiteY7390" fmla="*/ 606025 h 1285292"/>
              <a:gd name="connsiteX7391" fmla="*/ 0 w 3255128"/>
              <a:gd name="connsiteY7391" fmla="*/ 605217 h 1285292"/>
              <a:gd name="connsiteX7392" fmla="*/ 0 w 3255128"/>
              <a:gd name="connsiteY7392" fmla="*/ 605083 h 1285292"/>
              <a:gd name="connsiteX7393" fmla="*/ 0 w 3255128"/>
              <a:gd name="connsiteY7393" fmla="*/ 605028 h 1285292"/>
              <a:gd name="connsiteX7394" fmla="*/ 0 w 3255128"/>
              <a:gd name="connsiteY7394" fmla="*/ 604666 h 1285292"/>
              <a:gd name="connsiteX7395" fmla="*/ 0 w 3255128"/>
              <a:gd name="connsiteY7395" fmla="*/ 604218 h 1285292"/>
              <a:gd name="connsiteX7396" fmla="*/ 0 w 3255128"/>
              <a:gd name="connsiteY7396" fmla="*/ 603127 h 1285292"/>
              <a:gd name="connsiteX7397" fmla="*/ 0 w 3255128"/>
              <a:gd name="connsiteY7397" fmla="*/ 603111 h 1285292"/>
              <a:gd name="connsiteX7398" fmla="*/ 0 w 3255128"/>
              <a:gd name="connsiteY7398" fmla="*/ 602917 h 1285292"/>
              <a:gd name="connsiteX7399" fmla="*/ 0 w 3255128"/>
              <a:gd name="connsiteY7399" fmla="*/ 602859 h 1285292"/>
              <a:gd name="connsiteX7400" fmla="*/ 0 w 3255128"/>
              <a:gd name="connsiteY7400" fmla="*/ 602371 h 1285292"/>
              <a:gd name="connsiteX7401" fmla="*/ 0 w 3255128"/>
              <a:gd name="connsiteY7401" fmla="*/ 601910 h 1285292"/>
              <a:gd name="connsiteX7402" fmla="*/ 0 w 3255128"/>
              <a:gd name="connsiteY7402" fmla="*/ 601752 h 1285292"/>
              <a:gd name="connsiteX7403" fmla="*/ 0 w 3255128"/>
              <a:gd name="connsiteY7403" fmla="*/ 601558 h 1285292"/>
              <a:gd name="connsiteX7404" fmla="*/ 0 w 3255128"/>
              <a:gd name="connsiteY7404" fmla="*/ 601053 h 1285292"/>
              <a:gd name="connsiteX7405" fmla="*/ 0 w 3255128"/>
              <a:gd name="connsiteY7405" fmla="*/ 601012 h 1285292"/>
              <a:gd name="connsiteX7406" fmla="*/ 0 w 3255128"/>
              <a:gd name="connsiteY7406" fmla="*/ 600999 h 1285292"/>
              <a:gd name="connsiteX7407" fmla="*/ 0 w 3255128"/>
              <a:gd name="connsiteY7407" fmla="*/ 600241 h 1285292"/>
              <a:gd name="connsiteX7408" fmla="*/ 0 w 3255128"/>
              <a:gd name="connsiteY7408" fmla="*/ 599673 h 1285292"/>
              <a:gd name="connsiteX7409" fmla="*/ 0 w 3255128"/>
              <a:gd name="connsiteY7409" fmla="*/ 599379 h 1285292"/>
              <a:gd name="connsiteX7410" fmla="*/ 0 w 3255128"/>
              <a:gd name="connsiteY7410" fmla="*/ 599152 h 1285292"/>
              <a:gd name="connsiteX7411" fmla="*/ 0 w 3255128"/>
              <a:gd name="connsiteY7411" fmla="*/ 598882 h 1285292"/>
              <a:gd name="connsiteX7412" fmla="*/ 0 w 3255128"/>
              <a:gd name="connsiteY7412" fmla="*/ 598099 h 1285292"/>
              <a:gd name="connsiteX7413" fmla="*/ 0 w 3255128"/>
              <a:gd name="connsiteY7413" fmla="*/ 598020 h 1285292"/>
              <a:gd name="connsiteX7414" fmla="*/ 0 w 3255128"/>
              <a:gd name="connsiteY7414" fmla="*/ 597917 h 1285292"/>
              <a:gd name="connsiteX7415" fmla="*/ 0 w 3255128"/>
              <a:gd name="connsiteY7415" fmla="*/ 597267 h 1285292"/>
              <a:gd name="connsiteX7416" fmla="*/ 0 w 3255128"/>
              <a:gd name="connsiteY7416" fmla="*/ 596974 h 1285292"/>
              <a:gd name="connsiteX7417" fmla="*/ 0 w 3255128"/>
              <a:gd name="connsiteY7417" fmla="*/ 596110 h 1285292"/>
              <a:gd name="connsiteX7418" fmla="*/ 0 w 3255128"/>
              <a:gd name="connsiteY7418" fmla="*/ 595420 h 1285292"/>
              <a:gd name="connsiteX7419" fmla="*/ 0 w 3255128"/>
              <a:gd name="connsiteY7419" fmla="*/ 595003 h 1285292"/>
              <a:gd name="connsiteX7420" fmla="*/ 0 w 3255128"/>
              <a:gd name="connsiteY7420" fmla="*/ 594809 h 1285292"/>
              <a:gd name="connsiteX7421" fmla="*/ 0 w 3255128"/>
              <a:gd name="connsiteY7421" fmla="*/ 594294 h 1285292"/>
              <a:gd name="connsiteX7422" fmla="*/ 0 w 3255128"/>
              <a:gd name="connsiteY7422" fmla="*/ 594263 h 1285292"/>
              <a:gd name="connsiteX7423" fmla="*/ 0 w 3255128"/>
              <a:gd name="connsiteY7423" fmla="*/ 593047 h 1285292"/>
              <a:gd name="connsiteX7424" fmla="*/ 0 w 3255128"/>
              <a:gd name="connsiteY7424" fmla="*/ 593044 h 1285292"/>
              <a:gd name="connsiteX7425" fmla="*/ 0 w 3255128"/>
              <a:gd name="connsiteY7425" fmla="*/ 592291 h 1285292"/>
              <a:gd name="connsiteX7426" fmla="*/ 0 w 3255128"/>
              <a:gd name="connsiteY7426" fmla="*/ 592133 h 1285292"/>
              <a:gd name="connsiteX7427" fmla="*/ 0 w 3255128"/>
              <a:gd name="connsiteY7427" fmla="*/ 591830 h 1285292"/>
              <a:gd name="connsiteX7428" fmla="*/ 0 w 3255128"/>
              <a:gd name="connsiteY7428" fmla="*/ 591271 h 1285292"/>
              <a:gd name="connsiteX7429" fmla="*/ 0 w 3255128"/>
              <a:gd name="connsiteY7429" fmla="*/ 590933 h 1285292"/>
              <a:gd name="connsiteX7430" fmla="*/ 0 w 3255128"/>
              <a:gd name="connsiteY7430" fmla="*/ 590932 h 1285292"/>
              <a:gd name="connsiteX7431" fmla="*/ 0 w 3255128"/>
              <a:gd name="connsiteY7431" fmla="*/ 590444 h 1285292"/>
              <a:gd name="connsiteX7432" fmla="*/ 0 w 3255128"/>
              <a:gd name="connsiteY7432" fmla="*/ 589315 h 1285292"/>
              <a:gd name="connsiteX7433" fmla="*/ 0 w 3255128"/>
              <a:gd name="connsiteY7433" fmla="*/ 589126 h 1285292"/>
              <a:gd name="connsiteX7434" fmla="*/ 0 w 3255128"/>
              <a:gd name="connsiteY7434" fmla="*/ 589085 h 1285292"/>
              <a:gd name="connsiteX7435" fmla="*/ 0 w 3255128"/>
              <a:gd name="connsiteY7435" fmla="*/ 589072 h 1285292"/>
              <a:gd name="connsiteX7436" fmla="*/ 0 w 3255128"/>
              <a:gd name="connsiteY7436" fmla="*/ 588559 h 1285292"/>
              <a:gd name="connsiteX7437" fmla="*/ 0 w 3255128"/>
              <a:gd name="connsiteY7437" fmla="*/ 588098 h 1285292"/>
              <a:gd name="connsiteX7438" fmla="*/ 0 w 3255128"/>
              <a:gd name="connsiteY7438" fmla="*/ 588019 h 1285292"/>
              <a:gd name="connsiteX7439" fmla="*/ 0 w 3255128"/>
              <a:gd name="connsiteY7439" fmla="*/ 587965 h 1285292"/>
              <a:gd name="connsiteX7440" fmla="*/ 0 w 3255128"/>
              <a:gd name="connsiteY7440" fmla="*/ 587825 h 1285292"/>
              <a:gd name="connsiteX7441" fmla="*/ 0 w 3255128"/>
              <a:gd name="connsiteY7441" fmla="*/ 587279 h 1285292"/>
              <a:gd name="connsiteX7442" fmla="*/ 0 w 3255128"/>
              <a:gd name="connsiteY7442" fmla="*/ 587200 h 1285292"/>
              <a:gd name="connsiteX7443" fmla="*/ 0 w 3255128"/>
              <a:gd name="connsiteY7443" fmla="*/ 587054 h 1285292"/>
              <a:gd name="connsiteX7444" fmla="*/ 0 w 3255128"/>
              <a:gd name="connsiteY7444" fmla="*/ 586894 h 1285292"/>
              <a:gd name="connsiteX7445" fmla="*/ 0 w 3255128"/>
              <a:gd name="connsiteY7445" fmla="*/ 586295 h 1285292"/>
              <a:gd name="connsiteX7446" fmla="*/ 0 w 3255128"/>
              <a:gd name="connsiteY7446" fmla="*/ 585340 h 1285292"/>
              <a:gd name="connsiteX7447" fmla="*/ 0 w 3255128"/>
              <a:gd name="connsiteY7447" fmla="*/ 585149 h 1285292"/>
              <a:gd name="connsiteX7448" fmla="*/ 0 w 3255128"/>
              <a:gd name="connsiteY7448" fmla="*/ 584936 h 1285292"/>
              <a:gd name="connsiteX7449" fmla="*/ 0 w 3255128"/>
              <a:gd name="connsiteY7449" fmla="*/ 584425 h 1285292"/>
              <a:gd name="connsiteX7450" fmla="*/ 0 w 3255128"/>
              <a:gd name="connsiteY7450" fmla="*/ 584339 h 1285292"/>
              <a:gd name="connsiteX7451" fmla="*/ 0 w 3255128"/>
              <a:gd name="connsiteY7451" fmla="*/ 584287 h 1285292"/>
              <a:gd name="connsiteX7452" fmla="*/ 0 w 3255128"/>
              <a:gd name="connsiteY7452" fmla="*/ 584183 h 1285292"/>
              <a:gd name="connsiteX7453" fmla="*/ 0 w 3255128"/>
              <a:gd name="connsiteY7453" fmla="*/ 583162 h 1285292"/>
              <a:gd name="connsiteX7454" fmla="*/ 0 w 3255128"/>
              <a:gd name="connsiteY7454" fmla="*/ 583122 h 1285292"/>
              <a:gd name="connsiteX7455" fmla="*/ 0 w 3255128"/>
              <a:gd name="connsiteY7455" fmla="*/ 582980 h 1285292"/>
              <a:gd name="connsiteX7456" fmla="*/ 0 w 3255128"/>
              <a:gd name="connsiteY7456" fmla="*/ 582626 h 1285292"/>
              <a:gd name="connsiteX7457" fmla="*/ 0 w 3255128"/>
              <a:gd name="connsiteY7457" fmla="*/ 582336 h 1285292"/>
              <a:gd name="connsiteX7458" fmla="*/ 0 w 3255128"/>
              <a:gd name="connsiteY7458" fmla="*/ 582224 h 1285292"/>
              <a:gd name="connsiteX7459" fmla="*/ 0 w 3255128"/>
              <a:gd name="connsiteY7459" fmla="*/ 581763 h 1285292"/>
              <a:gd name="connsiteX7460" fmla="*/ 0 w 3255128"/>
              <a:gd name="connsiteY7460" fmla="*/ 581072 h 1285292"/>
              <a:gd name="connsiteX7461" fmla="*/ 0 w 3255128"/>
              <a:gd name="connsiteY7461" fmla="*/ 580451 h 1285292"/>
              <a:gd name="connsiteX7462" fmla="*/ 0 w 3255128"/>
              <a:gd name="connsiteY7462" fmla="*/ 580364 h 1285292"/>
              <a:gd name="connsiteX7463" fmla="*/ 0 w 3255128"/>
              <a:gd name="connsiteY7463" fmla="*/ 579311 h 1285292"/>
              <a:gd name="connsiteX7464" fmla="*/ 0 w 3255128"/>
              <a:gd name="connsiteY7464" fmla="*/ 579273 h 1285292"/>
              <a:gd name="connsiteX7465" fmla="*/ 0 w 3255128"/>
              <a:gd name="connsiteY7465" fmla="*/ 579005 h 1285292"/>
              <a:gd name="connsiteX7466" fmla="*/ 0 w 3255128"/>
              <a:gd name="connsiteY7466" fmla="*/ 578186 h 1285292"/>
              <a:gd name="connsiteX7467" fmla="*/ 0 w 3255128"/>
              <a:gd name="connsiteY7467" fmla="*/ 577952 h 1285292"/>
              <a:gd name="connsiteX7468" fmla="*/ 0 w 3255128"/>
              <a:gd name="connsiteY7468" fmla="*/ 577618 h 1285292"/>
              <a:gd name="connsiteX7469" fmla="*/ 0 w 3255128"/>
              <a:gd name="connsiteY7469" fmla="*/ 577199 h 1285292"/>
              <a:gd name="connsiteX7470" fmla="*/ 0 w 3255128"/>
              <a:gd name="connsiteY7470" fmla="*/ 576827 h 1285292"/>
              <a:gd name="connsiteX7471" fmla="*/ 0 w 3255128"/>
              <a:gd name="connsiteY7471" fmla="*/ 576632 h 1285292"/>
              <a:gd name="connsiteX7472" fmla="*/ 0 w 3255128"/>
              <a:gd name="connsiteY7472" fmla="*/ 576234 h 1285292"/>
              <a:gd name="connsiteX7473" fmla="*/ 0 w 3255128"/>
              <a:gd name="connsiteY7473" fmla="*/ 576231 h 1285292"/>
              <a:gd name="connsiteX7474" fmla="*/ 0 w 3255128"/>
              <a:gd name="connsiteY7474" fmla="*/ 576038 h 1285292"/>
              <a:gd name="connsiteX7475" fmla="*/ 0 w 3255128"/>
              <a:gd name="connsiteY7475" fmla="*/ 575819 h 1285292"/>
              <a:gd name="connsiteX7476" fmla="*/ 0 w 3255128"/>
              <a:gd name="connsiteY7476" fmla="*/ 575541 h 1285292"/>
              <a:gd name="connsiteX7477" fmla="*/ 0 w 3255128"/>
              <a:gd name="connsiteY7477" fmla="*/ 575475 h 1285292"/>
              <a:gd name="connsiteX7478" fmla="*/ 0 w 3255128"/>
              <a:gd name="connsiteY7478" fmla="*/ 575352 h 1285292"/>
              <a:gd name="connsiteX7479" fmla="*/ 0 w 3255128"/>
              <a:gd name="connsiteY7479" fmla="*/ 575273 h 1285292"/>
              <a:gd name="connsiteX7480" fmla="*/ 0 w 3255128"/>
              <a:gd name="connsiteY7480" fmla="*/ 575014 h 1285292"/>
              <a:gd name="connsiteX7481" fmla="*/ 0 w 3255128"/>
              <a:gd name="connsiteY7481" fmla="*/ 574116 h 1285292"/>
              <a:gd name="connsiteX7482" fmla="*/ 0 w 3255128"/>
              <a:gd name="connsiteY7482" fmla="*/ 573467 h 1285292"/>
              <a:gd name="connsiteX7483" fmla="*/ 0 w 3255128"/>
              <a:gd name="connsiteY7483" fmla="*/ 572256 h 1285292"/>
              <a:gd name="connsiteX7484" fmla="*/ 0 w 3255128"/>
              <a:gd name="connsiteY7484" fmla="*/ 572239 h 1285292"/>
              <a:gd name="connsiteX7485" fmla="*/ 0 w 3255128"/>
              <a:gd name="connsiteY7485" fmla="*/ 572063 h 1285292"/>
              <a:gd name="connsiteX7486" fmla="*/ 0 w 3255128"/>
              <a:gd name="connsiteY7486" fmla="*/ 571203 h 1285292"/>
              <a:gd name="connsiteX7487" fmla="*/ 0 w 3255128"/>
              <a:gd name="connsiteY7487" fmla="*/ 570992 h 1285292"/>
              <a:gd name="connsiteX7488" fmla="*/ 0 w 3255128"/>
              <a:gd name="connsiteY7488" fmla="*/ 570565 h 1285292"/>
              <a:gd name="connsiteX7489" fmla="*/ 0 w 3255128"/>
              <a:gd name="connsiteY7489" fmla="*/ 570440 h 1285292"/>
              <a:gd name="connsiteX7490" fmla="*/ 0 w 3255128"/>
              <a:gd name="connsiteY7490" fmla="*/ 570297 h 1285292"/>
              <a:gd name="connsiteX7491" fmla="*/ 0 w 3255128"/>
              <a:gd name="connsiteY7491" fmla="*/ 570078 h 1285292"/>
              <a:gd name="connsiteX7492" fmla="*/ 0 w 3255128"/>
              <a:gd name="connsiteY7492" fmla="*/ 569247 h 1285292"/>
              <a:gd name="connsiteX7493" fmla="*/ 0 w 3255128"/>
              <a:gd name="connsiteY7493" fmla="*/ 569206 h 1285292"/>
              <a:gd name="connsiteX7494" fmla="*/ 0 w 3255128"/>
              <a:gd name="connsiteY7494" fmla="*/ 569193 h 1285292"/>
              <a:gd name="connsiteX7495" fmla="*/ 0 w 3255128"/>
              <a:gd name="connsiteY7495" fmla="*/ 568852 h 1285292"/>
              <a:gd name="connsiteX7496" fmla="*/ 0 w 3255128"/>
              <a:gd name="connsiteY7496" fmla="*/ 568524 h 1285292"/>
              <a:gd name="connsiteX7497" fmla="*/ 0 w 3255128"/>
              <a:gd name="connsiteY7497" fmla="*/ 568491 h 1285292"/>
              <a:gd name="connsiteX7498" fmla="*/ 0 w 3255128"/>
              <a:gd name="connsiteY7498" fmla="*/ 568030 h 1285292"/>
              <a:gd name="connsiteX7499" fmla="*/ 0 w 3255128"/>
              <a:gd name="connsiteY7499" fmla="*/ 567917 h 1285292"/>
              <a:gd name="connsiteX7500" fmla="*/ 0 w 3255128"/>
              <a:gd name="connsiteY7500" fmla="*/ 567260 h 1285292"/>
              <a:gd name="connsiteX7501" fmla="*/ 0 w 3255128"/>
              <a:gd name="connsiteY7501" fmla="*/ 567132 h 1285292"/>
              <a:gd name="connsiteX7502" fmla="*/ 0 w 3255128"/>
              <a:gd name="connsiteY7502" fmla="*/ 565461 h 1285292"/>
              <a:gd name="connsiteX7503" fmla="*/ 0 w 3255128"/>
              <a:gd name="connsiteY7503" fmla="*/ 565272 h 1285292"/>
              <a:gd name="connsiteX7504" fmla="*/ 0 w 3255128"/>
              <a:gd name="connsiteY7504" fmla="*/ 565218 h 1285292"/>
              <a:gd name="connsiteX7505" fmla="*/ 0 w 3255128"/>
              <a:gd name="connsiteY7505" fmla="*/ 564307 h 1285292"/>
              <a:gd name="connsiteX7506" fmla="*/ 0 w 3255128"/>
              <a:gd name="connsiteY7506" fmla="*/ 563548 h 1285292"/>
              <a:gd name="connsiteX7507" fmla="*/ 0 w 3255128"/>
              <a:gd name="connsiteY7507" fmla="*/ 563094 h 1285292"/>
              <a:gd name="connsiteX7508" fmla="*/ 0 w 3255128"/>
              <a:gd name="connsiteY7508" fmla="*/ 562457 h 1285292"/>
              <a:gd name="connsiteX7509" fmla="*/ 0 w 3255128"/>
              <a:gd name="connsiteY7509" fmla="*/ 562284 h 1285292"/>
              <a:gd name="connsiteX7510" fmla="*/ 0 w 3255128"/>
              <a:gd name="connsiteY7510" fmla="*/ 562189 h 1285292"/>
              <a:gd name="connsiteX7511" fmla="*/ 0 w 3255128"/>
              <a:gd name="connsiteY7511" fmla="*/ 562045 h 1285292"/>
              <a:gd name="connsiteX7512" fmla="*/ 0 w 3255128"/>
              <a:gd name="connsiteY7512" fmla="*/ 561943 h 1285292"/>
              <a:gd name="connsiteX7513" fmla="*/ 0 w 3255128"/>
              <a:gd name="connsiteY7513" fmla="*/ 561540 h 1285292"/>
              <a:gd name="connsiteX7514" fmla="*/ 0 w 3255128"/>
              <a:gd name="connsiteY7514" fmla="*/ 560925 h 1285292"/>
              <a:gd name="connsiteX7515" fmla="*/ 0 w 3255128"/>
              <a:gd name="connsiteY7515" fmla="*/ 560485 h 1285292"/>
              <a:gd name="connsiteX7516" fmla="*/ 0 w 3255128"/>
              <a:gd name="connsiteY7516" fmla="*/ 560383 h 1285292"/>
              <a:gd name="connsiteX7517" fmla="*/ 0 w 3255128"/>
              <a:gd name="connsiteY7517" fmla="*/ 560136 h 1285292"/>
              <a:gd name="connsiteX7518" fmla="*/ 0 w 3255128"/>
              <a:gd name="connsiteY7518" fmla="*/ 559126 h 1285292"/>
              <a:gd name="connsiteX7519" fmla="*/ 0 w 3255128"/>
              <a:gd name="connsiteY7519" fmla="*/ 558835 h 1285292"/>
              <a:gd name="connsiteX7520" fmla="*/ 0 w 3255128"/>
              <a:gd name="connsiteY7520" fmla="*/ 558772 h 1285292"/>
              <a:gd name="connsiteX7521" fmla="*/ 0 w 3255128"/>
              <a:gd name="connsiteY7521" fmla="*/ 558396 h 1285292"/>
              <a:gd name="connsiteX7522" fmla="*/ 0 w 3255128"/>
              <a:gd name="connsiteY7522" fmla="*/ 558289 h 1285292"/>
              <a:gd name="connsiteX7523" fmla="*/ 0 w 3255128"/>
              <a:gd name="connsiteY7523" fmla="*/ 557218 h 1285292"/>
              <a:gd name="connsiteX7524" fmla="*/ 0 w 3255128"/>
              <a:gd name="connsiteY7524" fmla="*/ 556753 h 1285292"/>
              <a:gd name="connsiteX7525" fmla="*/ 0 w 3255128"/>
              <a:gd name="connsiteY7525" fmla="*/ 556666 h 1285292"/>
              <a:gd name="connsiteX7526" fmla="*/ 0 w 3255128"/>
              <a:gd name="connsiteY7526" fmla="*/ 556564 h 1285292"/>
              <a:gd name="connsiteX7527" fmla="*/ 0 w 3255128"/>
              <a:gd name="connsiteY7527" fmla="*/ 556159 h 1285292"/>
              <a:gd name="connsiteX7528" fmla="*/ 0 w 3255128"/>
              <a:gd name="connsiteY7528" fmla="*/ 555473 h 1285292"/>
              <a:gd name="connsiteX7529" fmla="*/ 0 w 3255128"/>
              <a:gd name="connsiteY7529" fmla="*/ 555419 h 1285292"/>
              <a:gd name="connsiteX7530" fmla="*/ 0 w 3255128"/>
              <a:gd name="connsiteY7530" fmla="*/ 555394 h 1285292"/>
              <a:gd name="connsiteX7531" fmla="*/ 0 w 3255128"/>
              <a:gd name="connsiteY7531" fmla="*/ 555205 h 1285292"/>
              <a:gd name="connsiteX7532" fmla="*/ 0 w 3255128"/>
              <a:gd name="connsiteY7532" fmla="*/ 555040 h 1285292"/>
              <a:gd name="connsiteX7533" fmla="*/ 0 w 3255128"/>
              <a:gd name="connsiteY7533" fmla="*/ 554176 h 1285292"/>
              <a:gd name="connsiteX7534" fmla="*/ 0 w 3255128"/>
              <a:gd name="connsiteY7534" fmla="*/ 553486 h 1285292"/>
              <a:gd name="connsiteX7535" fmla="*/ 0 w 3255128"/>
              <a:gd name="connsiteY7535" fmla="*/ 552950 h 1285292"/>
              <a:gd name="connsiteX7536" fmla="*/ 0 w 3255128"/>
              <a:gd name="connsiteY7536" fmla="*/ 552377 h 1285292"/>
              <a:gd name="connsiteX7537" fmla="*/ 0 w 3255128"/>
              <a:gd name="connsiteY7537" fmla="*/ 551965 h 1285292"/>
              <a:gd name="connsiteX7538" fmla="*/ 0 w 3255128"/>
              <a:gd name="connsiteY7538" fmla="*/ 551687 h 1285292"/>
              <a:gd name="connsiteX7539" fmla="*/ 0 w 3255128"/>
              <a:gd name="connsiteY7539" fmla="*/ 551123 h 1285292"/>
              <a:gd name="connsiteX7540" fmla="*/ 0 w 3255128"/>
              <a:gd name="connsiteY7540" fmla="*/ 550418 h 1285292"/>
              <a:gd name="connsiteX7541" fmla="*/ 0 w 3255128"/>
              <a:gd name="connsiteY7541" fmla="*/ 550064 h 1285292"/>
              <a:gd name="connsiteX7542" fmla="*/ 0 w 3255128"/>
              <a:gd name="connsiteY7542" fmla="*/ 549496 h 1285292"/>
              <a:gd name="connsiteX7543" fmla="*/ 0 w 3255128"/>
              <a:gd name="connsiteY7543" fmla="*/ 549316 h 1285292"/>
              <a:gd name="connsiteX7544" fmla="*/ 0 w 3255128"/>
              <a:gd name="connsiteY7544" fmla="*/ 548705 h 1285292"/>
              <a:gd name="connsiteX7545" fmla="*/ 0 w 3255128"/>
              <a:gd name="connsiteY7545" fmla="*/ 548645 h 1285292"/>
              <a:gd name="connsiteX7546" fmla="*/ 0 w 3255128"/>
              <a:gd name="connsiteY7546" fmla="*/ 548510 h 1285292"/>
              <a:gd name="connsiteX7547" fmla="*/ 0 w 3255128"/>
              <a:gd name="connsiteY7547" fmla="*/ 548456 h 1285292"/>
              <a:gd name="connsiteX7548" fmla="*/ 0 w 3255128"/>
              <a:gd name="connsiteY7548" fmla="*/ 548233 h 1285292"/>
              <a:gd name="connsiteX7549" fmla="*/ 0 w 3255128"/>
              <a:gd name="connsiteY7549" fmla="*/ 548209 h 1285292"/>
              <a:gd name="connsiteX7550" fmla="*/ 0 w 3255128"/>
              <a:gd name="connsiteY7550" fmla="*/ 548015 h 1285292"/>
              <a:gd name="connsiteX7551" fmla="*/ 0 w 3255128"/>
              <a:gd name="connsiteY7551" fmla="*/ 547192 h 1285292"/>
              <a:gd name="connsiteX7552" fmla="*/ 0 w 3255128"/>
              <a:gd name="connsiteY7552" fmla="*/ 547151 h 1285292"/>
              <a:gd name="connsiteX7553" fmla="*/ 0 w 3255128"/>
              <a:gd name="connsiteY7553" fmla="*/ 547138 h 1285292"/>
              <a:gd name="connsiteX7554" fmla="*/ 0 w 3255128"/>
              <a:gd name="connsiteY7554" fmla="*/ 546711 h 1285292"/>
              <a:gd name="connsiteX7555" fmla="*/ 0 w 3255128"/>
              <a:gd name="connsiteY7555" fmla="*/ 546586 h 1285292"/>
              <a:gd name="connsiteX7556" fmla="*/ 0 w 3255128"/>
              <a:gd name="connsiteY7556" fmla="*/ 546362 h 1285292"/>
              <a:gd name="connsiteX7557" fmla="*/ 0 w 3255128"/>
              <a:gd name="connsiteY7557" fmla="*/ 546143 h 1285292"/>
              <a:gd name="connsiteX7558" fmla="*/ 0 w 3255128"/>
              <a:gd name="connsiteY7558" fmla="*/ 545393 h 1285292"/>
              <a:gd name="connsiteX7559" fmla="*/ 0 w 3255128"/>
              <a:gd name="connsiteY7559" fmla="*/ 545352 h 1285292"/>
              <a:gd name="connsiteX7560" fmla="*/ 0 w 3255128"/>
              <a:gd name="connsiteY7560" fmla="*/ 545339 h 1285292"/>
              <a:gd name="connsiteX7561" fmla="*/ 0 w 3255128"/>
              <a:gd name="connsiteY7561" fmla="*/ 544477 h 1285292"/>
              <a:gd name="connsiteX7562" fmla="*/ 0 w 3255128"/>
              <a:gd name="connsiteY7562" fmla="*/ 544428 h 1285292"/>
              <a:gd name="connsiteX7563" fmla="*/ 0 w 3255128"/>
              <a:gd name="connsiteY7563" fmla="*/ 544117 h 1285292"/>
              <a:gd name="connsiteX7564" fmla="*/ 0 w 3255128"/>
              <a:gd name="connsiteY7564" fmla="*/ 543669 h 1285292"/>
              <a:gd name="connsiteX7565" fmla="*/ 0 w 3255128"/>
              <a:gd name="connsiteY7565" fmla="*/ 543406 h 1285292"/>
              <a:gd name="connsiteX7566" fmla="*/ 0 w 3255128"/>
              <a:gd name="connsiteY7566" fmla="*/ 543257 h 1285292"/>
              <a:gd name="connsiteX7567" fmla="*/ 0 w 3255128"/>
              <a:gd name="connsiteY7567" fmla="*/ 542870 h 1285292"/>
              <a:gd name="connsiteX7568" fmla="*/ 0 w 3255128"/>
              <a:gd name="connsiteY7568" fmla="*/ 542854 h 1285292"/>
              <a:gd name="connsiteX7569" fmla="*/ 0 w 3255128"/>
              <a:gd name="connsiteY7569" fmla="*/ 542494 h 1285292"/>
              <a:gd name="connsiteX7570" fmla="*/ 0 w 3255128"/>
              <a:gd name="connsiteY7570" fmla="*/ 542310 h 1285292"/>
              <a:gd name="connsiteX7571" fmla="*/ 0 w 3255128"/>
              <a:gd name="connsiteY7571" fmla="*/ 541956 h 1285292"/>
              <a:gd name="connsiteX7572" fmla="*/ 0 w 3255128"/>
              <a:gd name="connsiteY7572" fmla="*/ 541898 h 1285292"/>
              <a:gd name="connsiteX7573" fmla="*/ 0 w 3255128"/>
              <a:gd name="connsiteY7573" fmla="*/ 541661 h 1285292"/>
              <a:gd name="connsiteX7574" fmla="*/ 0 w 3255128"/>
              <a:gd name="connsiteY7574" fmla="*/ 541607 h 1285292"/>
              <a:gd name="connsiteX7575" fmla="*/ 0 w 3255128"/>
              <a:gd name="connsiteY7575" fmla="*/ 540764 h 1285292"/>
              <a:gd name="connsiteX7576" fmla="*/ 0 w 3255128"/>
              <a:gd name="connsiteY7576" fmla="*/ 540402 h 1285292"/>
              <a:gd name="connsiteX7577" fmla="*/ 0 w 3255128"/>
              <a:gd name="connsiteY7577" fmla="*/ 540257 h 1285292"/>
              <a:gd name="connsiteX7578" fmla="*/ 0 w 3255128"/>
              <a:gd name="connsiteY7578" fmla="*/ 539501 h 1285292"/>
              <a:gd name="connsiteX7579" fmla="*/ 0 w 3255128"/>
              <a:gd name="connsiteY7579" fmla="*/ 539196 h 1285292"/>
              <a:gd name="connsiteX7580" fmla="*/ 0 w 3255128"/>
              <a:gd name="connsiteY7580" fmla="*/ 539138 h 1285292"/>
              <a:gd name="connsiteX7581" fmla="*/ 0 w 3255128"/>
              <a:gd name="connsiteY7581" fmla="*/ 539040 h 1285292"/>
              <a:gd name="connsiteX7582" fmla="*/ 0 w 3255128"/>
              <a:gd name="connsiteY7582" fmla="*/ 538603 h 1285292"/>
              <a:gd name="connsiteX7583" fmla="*/ 0 w 3255128"/>
              <a:gd name="connsiteY7583" fmla="*/ 538430 h 1285292"/>
              <a:gd name="connsiteX7584" fmla="*/ 0 w 3255128"/>
              <a:gd name="connsiteY7584" fmla="*/ 538142 h 1285292"/>
              <a:gd name="connsiteX7585" fmla="*/ 0 w 3255128"/>
              <a:gd name="connsiteY7585" fmla="*/ 537878 h 1285292"/>
              <a:gd name="connsiteX7586" fmla="*/ 0 w 3255128"/>
              <a:gd name="connsiteY7586" fmla="*/ 537310 h 1285292"/>
              <a:gd name="connsiteX7587" fmla="*/ 0 w 3255128"/>
              <a:gd name="connsiteY7587" fmla="*/ 537071 h 1285292"/>
              <a:gd name="connsiteX7588" fmla="*/ 0 w 3255128"/>
              <a:gd name="connsiteY7588" fmla="*/ 536685 h 1285292"/>
              <a:gd name="connsiteX7589" fmla="*/ 0 w 3255128"/>
              <a:gd name="connsiteY7589" fmla="*/ 536631 h 1285292"/>
              <a:gd name="connsiteX7590" fmla="*/ 0 w 3255128"/>
              <a:gd name="connsiteY7590" fmla="*/ 536519 h 1285292"/>
              <a:gd name="connsiteX7591" fmla="*/ 0 w 3255128"/>
              <a:gd name="connsiteY7591" fmla="*/ 536282 h 1285292"/>
              <a:gd name="connsiteX7592" fmla="*/ 0 w 3255128"/>
              <a:gd name="connsiteY7592" fmla="*/ 536088 h 1285292"/>
              <a:gd name="connsiteX7593" fmla="*/ 0 w 3255128"/>
              <a:gd name="connsiteY7593" fmla="*/ 536063 h 1285292"/>
              <a:gd name="connsiteX7594" fmla="*/ 0 w 3255128"/>
              <a:gd name="connsiteY7594" fmla="*/ 535542 h 1285292"/>
              <a:gd name="connsiteX7595" fmla="*/ 0 w 3255128"/>
              <a:gd name="connsiteY7595" fmla="*/ 535326 h 1285292"/>
              <a:gd name="connsiteX7596" fmla="*/ 0 w 3255128"/>
              <a:gd name="connsiteY7596" fmla="*/ 535272 h 1285292"/>
              <a:gd name="connsiteX7597" fmla="*/ 0 w 3255128"/>
              <a:gd name="connsiteY7597" fmla="*/ 535149 h 1285292"/>
              <a:gd name="connsiteX7598" fmla="*/ 0 w 3255128"/>
              <a:gd name="connsiteY7598" fmla="*/ 534972 h 1285292"/>
              <a:gd name="connsiteX7599" fmla="*/ 0 w 3255128"/>
              <a:gd name="connsiteY7599" fmla="*/ 534698 h 1285292"/>
              <a:gd name="connsiteX7600" fmla="*/ 0 w 3255128"/>
              <a:gd name="connsiteY7600" fmla="*/ 534162 h 1285292"/>
              <a:gd name="connsiteX7601" fmla="*/ 0 w 3255128"/>
              <a:gd name="connsiteY7601" fmla="*/ 534104 h 1285292"/>
              <a:gd name="connsiteX7602" fmla="*/ 0 w 3255128"/>
              <a:gd name="connsiteY7602" fmla="*/ 533418 h 1285292"/>
              <a:gd name="connsiteX7603" fmla="*/ 0 w 3255128"/>
              <a:gd name="connsiteY7603" fmla="*/ 533412 h 1285292"/>
              <a:gd name="connsiteX7604" fmla="*/ 0 w 3255128"/>
              <a:gd name="connsiteY7604" fmla="*/ 533339 h 1285292"/>
              <a:gd name="connsiteX7605" fmla="*/ 0 w 3255128"/>
              <a:gd name="connsiteY7605" fmla="*/ 532899 h 1285292"/>
              <a:gd name="connsiteX7606" fmla="*/ 0 w 3255128"/>
              <a:gd name="connsiteY7606" fmla="*/ 532803 h 1285292"/>
              <a:gd name="connsiteX7607" fmla="*/ 0 w 3255128"/>
              <a:gd name="connsiteY7607" fmla="*/ 532550 h 1285292"/>
              <a:gd name="connsiteX7608" fmla="*/ 0 w 3255128"/>
              <a:gd name="connsiteY7608" fmla="*/ 532331 h 1285292"/>
              <a:gd name="connsiteX7609" fmla="*/ 0 w 3255128"/>
              <a:gd name="connsiteY7609" fmla="*/ 531619 h 1285292"/>
              <a:gd name="connsiteX7610" fmla="*/ 0 w 3255128"/>
              <a:gd name="connsiteY7610" fmla="*/ 531565 h 1285292"/>
              <a:gd name="connsiteX7611" fmla="*/ 0 w 3255128"/>
              <a:gd name="connsiteY7611" fmla="*/ 531540 h 1285292"/>
              <a:gd name="connsiteX7612" fmla="*/ 0 w 3255128"/>
              <a:gd name="connsiteY7612" fmla="*/ 531393 h 1285292"/>
              <a:gd name="connsiteX7613" fmla="*/ 0 w 3255128"/>
              <a:gd name="connsiteY7613" fmla="*/ 530684 h 1285292"/>
              <a:gd name="connsiteX7614" fmla="*/ 0 w 3255128"/>
              <a:gd name="connsiteY7614" fmla="*/ 530322 h 1285292"/>
              <a:gd name="connsiteX7615" fmla="*/ 0 w 3255128"/>
              <a:gd name="connsiteY7615" fmla="*/ 529770 h 1285292"/>
              <a:gd name="connsiteX7616" fmla="*/ 0 w 3255128"/>
              <a:gd name="connsiteY7616" fmla="*/ 529437 h 1285292"/>
              <a:gd name="connsiteX7617" fmla="*/ 0 w 3255128"/>
              <a:gd name="connsiteY7617" fmla="*/ 529096 h 1285292"/>
              <a:gd name="connsiteX7618" fmla="*/ 0 w 3255128"/>
              <a:gd name="connsiteY7618" fmla="*/ 528720 h 1285292"/>
              <a:gd name="connsiteX7619" fmla="*/ 0 w 3255128"/>
              <a:gd name="connsiteY7619" fmla="*/ 528577 h 1285292"/>
              <a:gd name="connsiteX7620" fmla="*/ 0 w 3255128"/>
              <a:gd name="connsiteY7620" fmla="*/ 528523 h 1285292"/>
              <a:gd name="connsiteX7621" fmla="*/ 0 w 3255128"/>
              <a:gd name="connsiteY7621" fmla="*/ 528363 h 1285292"/>
              <a:gd name="connsiteX7622" fmla="*/ 0 w 3255128"/>
              <a:gd name="connsiteY7622" fmla="*/ 528220 h 1285292"/>
              <a:gd name="connsiteX7623" fmla="*/ 0 w 3255128"/>
              <a:gd name="connsiteY7623" fmla="*/ 528165 h 1285292"/>
              <a:gd name="connsiteX7624" fmla="*/ 0 w 3255128"/>
              <a:gd name="connsiteY7624" fmla="*/ 527833 h 1285292"/>
              <a:gd name="connsiteX7625" fmla="*/ 0 w 3255128"/>
              <a:gd name="connsiteY7625" fmla="*/ 527574 h 1285292"/>
              <a:gd name="connsiteX7626" fmla="*/ 0 w 3255128"/>
              <a:gd name="connsiteY7626" fmla="*/ 527355 h 1285292"/>
              <a:gd name="connsiteX7627" fmla="*/ 0 w 3255128"/>
              <a:gd name="connsiteY7627" fmla="*/ 526952 h 1285292"/>
              <a:gd name="connsiteX7628" fmla="*/ 0 w 3255128"/>
              <a:gd name="connsiteY7628" fmla="*/ 526590 h 1285292"/>
              <a:gd name="connsiteX7629" fmla="*/ 0 w 3255128"/>
              <a:gd name="connsiteY7629" fmla="*/ 526564 h 1285292"/>
              <a:gd name="connsiteX7630" fmla="*/ 0 w 3255128"/>
              <a:gd name="connsiteY7630" fmla="*/ 526483 h 1285292"/>
              <a:gd name="connsiteX7631" fmla="*/ 0 w 3255128"/>
              <a:gd name="connsiteY7631" fmla="*/ 526215 h 1285292"/>
              <a:gd name="connsiteX7632" fmla="*/ 0 w 3255128"/>
              <a:gd name="connsiteY7632" fmla="*/ 526054 h 1285292"/>
              <a:gd name="connsiteX7633" fmla="*/ 0 w 3255128"/>
              <a:gd name="connsiteY7633" fmla="*/ 525996 h 1285292"/>
              <a:gd name="connsiteX7634" fmla="*/ 0 w 3255128"/>
              <a:gd name="connsiteY7634" fmla="*/ 525462 h 1285292"/>
              <a:gd name="connsiteX7635" fmla="*/ 0 w 3255128"/>
              <a:gd name="connsiteY7635" fmla="*/ 525364 h 1285292"/>
              <a:gd name="connsiteX7636" fmla="*/ 0 w 3255128"/>
              <a:gd name="connsiteY7636" fmla="*/ 524791 h 1285292"/>
              <a:gd name="connsiteX7637" fmla="*/ 0 w 3255128"/>
              <a:gd name="connsiteY7637" fmla="*/ 524409 h 1285292"/>
              <a:gd name="connsiteX7638" fmla="*/ 0 w 3255128"/>
              <a:gd name="connsiteY7638" fmla="*/ 523338 h 1285292"/>
              <a:gd name="connsiteX7639" fmla="*/ 0 w 3255128"/>
              <a:gd name="connsiteY7639" fmla="*/ 523284 h 1285292"/>
              <a:gd name="connsiteX7640" fmla="*/ 0 w 3255128"/>
              <a:gd name="connsiteY7640" fmla="*/ 522857 h 1285292"/>
              <a:gd name="connsiteX7641" fmla="*/ 0 w 3255128"/>
              <a:gd name="connsiteY7641" fmla="*/ 522786 h 1285292"/>
              <a:gd name="connsiteX7642" fmla="*/ 0 w 3255128"/>
              <a:gd name="connsiteY7642" fmla="*/ 522373 h 1285292"/>
              <a:gd name="connsiteX7643" fmla="*/ 0 w 3255128"/>
              <a:gd name="connsiteY7643" fmla="*/ 522289 h 1285292"/>
              <a:gd name="connsiteX7644" fmla="*/ 0 w 3255128"/>
              <a:gd name="connsiteY7644" fmla="*/ 521976 h 1285292"/>
              <a:gd name="connsiteX7645" fmla="*/ 0 w 3255128"/>
              <a:gd name="connsiteY7645" fmla="*/ 521730 h 1285292"/>
              <a:gd name="connsiteX7646" fmla="*/ 0 w 3255128"/>
              <a:gd name="connsiteY7646" fmla="*/ 521614 h 1285292"/>
              <a:gd name="connsiteX7647" fmla="*/ 0 w 3255128"/>
              <a:gd name="connsiteY7647" fmla="*/ 521539 h 1285292"/>
              <a:gd name="connsiteX7648" fmla="*/ 0 w 3255128"/>
              <a:gd name="connsiteY7648" fmla="*/ 521498 h 1285292"/>
              <a:gd name="connsiteX7649" fmla="*/ 0 w 3255128"/>
              <a:gd name="connsiteY7649" fmla="*/ 521485 h 1285292"/>
              <a:gd name="connsiteX7650" fmla="*/ 0 w 3255128"/>
              <a:gd name="connsiteY7650" fmla="*/ 520617 h 1285292"/>
              <a:gd name="connsiteX7651" fmla="*/ 0 w 3255128"/>
              <a:gd name="connsiteY7651" fmla="*/ 520574 h 1285292"/>
              <a:gd name="connsiteX7652" fmla="*/ 0 w 3255128"/>
              <a:gd name="connsiteY7652" fmla="*/ 520388 h 1285292"/>
              <a:gd name="connsiteX7653" fmla="*/ 0 w 3255128"/>
              <a:gd name="connsiteY7653" fmla="*/ 520255 h 1285292"/>
              <a:gd name="connsiteX7654" fmla="*/ 0 w 3255128"/>
              <a:gd name="connsiteY7654" fmla="*/ 519815 h 1285292"/>
              <a:gd name="connsiteX7655" fmla="*/ 0 w 3255128"/>
              <a:gd name="connsiteY7655" fmla="*/ 519606 h 1285292"/>
              <a:gd name="connsiteX7656" fmla="*/ 0 w 3255128"/>
              <a:gd name="connsiteY7656" fmla="*/ 519466 h 1285292"/>
              <a:gd name="connsiteX7657" fmla="*/ 0 w 3255128"/>
              <a:gd name="connsiteY7657" fmla="*/ 519317 h 1285292"/>
              <a:gd name="connsiteX7658" fmla="*/ 0 w 3255128"/>
              <a:gd name="connsiteY7658" fmla="*/ 519247 h 1285292"/>
              <a:gd name="connsiteX7659" fmla="*/ 0 w 3255128"/>
              <a:gd name="connsiteY7659" fmla="*/ 519125 h 1285292"/>
              <a:gd name="connsiteX7660" fmla="*/ 0 w 3255128"/>
              <a:gd name="connsiteY7660" fmla="*/ 519070 h 1285292"/>
              <a:gd name="connsiteX7661" fmla="*/ 0 w 3255128"/>
              <a:gd name="connsiteY7661" fmla="*/ 519029 h 1285292"/>
              <a:gd name="connsiteX7662" fmla="*/ 0 w 3255128"/>
              <a:gd name="connsiteY7662" fmla="*/ 519016 h 1285292"/>
              <a:gd name="connsiteX7663" fmla="*/ 0 w 3255128"/>
              <a:gd name="connsiteY7663" fmla="*/ 518640 h 1285292"/>
              <a:gd name="connsiteX7664" fmla="*/ 0 w 3255128"/>
              <a:gd name="connsiteY7664" fmla="*/ 518557 h 1285292"/>
              <a:gd name="connsiteX7665" fmla="*/ 0 w 3255128"/>
              <a:gd name="connsiteY7665" fmla="*/ 518456 h 1285292"/>
              <a:gd name="connsiteX7666" fmla="*/ 0 w 3255128"/>
              <a:gd name="connsiteY7666" fmla="*/ 518202 h 1285292"/>
              <a:gd name="connsiteX7667" fmla="*/ 0 w 3255128"/>
              <a:gd name="connsiteY7667" fmla="*/ 517807 h 1285292"/>
              <a:gd name="connsiteX7668" fmla="*/ 0 w 3255128"/>
              <a:gd name="connsiteY7668" fmla="*/ 517766 h 1285292"/>
              <a:gd name="connsiteX7669" fmla="*/ 0 w 3255128"/>
              <a:gd name="connsiteY7669" fmla="*/ 517753 h 1285292"/>
              <a:gd name="connsiteX7670" fmla="*/ 0 w 3255128"/>
              <a:gd name="connsiteY7670" fmla="*/ 517510 h 1285292"/>
              <a:gd name="connsiteX7671" fmla="*/ 0 w 3255128"/>
              <a:gd name="connsiteY7671" fmla="*/ 516910 h 1285292"/>
              <a:gd name="connsiteX7672" fmla="*/ 0 w 3255128"/>
              <a:gd name="connsiteY7672" fmla="*/ 516754 h 1285292"/>
              <a:gd name="connsiteX7673" fmla="*/ 0 w 3255128"/>
              <a:gd name="connsiteY7673" fmla="*/ 516403 h 1285292"/>
              <a:gd name="connsiteX7674" fmla="*/ 0 w 3255128"/>
              <a:gd name="connsiteY7674" fmla="*/ 516293 h 1285292"/>
              <a:gd name="connsiteX7675" fmla="*/ 0 w 3255128"/>
              <a:gd name="connsiteY7675" fmla="*/ 516209 h 1285292"/>
              <a:gd name="connsiteX7676" fmla="*/ 0 w 3255128"/>
              <a:gd name="connsiteY7676" fmla="*/ 515663 h 1285292"/>
              <a:gd name="connsiteX7677" fmla="*/ 0 w 3255128"/>
              <a:gd name="connsiteY7677" fmla="*/ 515395 h 1285292"/>
              <a:gd name="connsiteX7678" fmla="*/ 0 w 3255128"/>
              <a:gd name="connsiteY7678" fmla="*/ 515284 h 1285292"/>
              <a:gd name="connsiteX7679" fmla="*/ 0 w 3255128"/>
              <a:gd name="connsiteY7679" fmla="*/ 514908 h 1285292"/>
              <a:gd name="connsiteX7680" fmla="*/ 0 w 3255128"/>
              <a:gd name="connsiteY7680" fmla="*/ 514749 h 1285292"/>
              <a:gd name="connsiteX7681" fmla="*/ 0 w 3255128"/>
              <a:gd name="connsiteY7681" fmla="*/ 514630 h 1285292"/>
              <a:gd name="connsiteX7682" fmla="*/ 0 w 3255128"/>
              <a:gd name="connsiteY7682" fmla="*/ 513868 h 1285292"/>
              <a:gd name="connsiteX7683" fmla="*/ 0 w 3255128"/>
              <a:gd name="connsiteY7683" fmla="*/ 513581 h 1285292"/>
              <a:gd name="connsiteX7684" fmla="*/ 0 w 3255128"/>
              <a:gd name="connsiteY7684" fmla="*/ 513271 h 1285292"/>
              <a:gd name="connsiteX7685" fmla="*/ 0 w 3255128"/>
              <a:gd name="connsiteY7685" fmla="*/ 513178 h 1285292"/>
              <a:gd name="connsiteX7686" fmla="*/ 0 w 3255128"/>
              <a:gd name="connsiteY7686" fmla="*/ 512831 h 1285292"/>
              <a:gd name="connsiteX7687" fmla="*/ 0 w 3255128"/>
              <a:gd name="connsiteY7687" fmla="*/ 512790 h 1285292"/>
              <a:gd name="connsiteX7688" fmla="*/ 0 w 3255128"/>
              <a:gd name="connsiteY7688" fmla="*/ 512777 h 1285292"/>
              <a:gd name="connsiteX7689" fmla="*/ 0 w 3255128"/>
              <a:gd name="connsiteY7689" fmla="*/ 512671 h 1285292"/>
              <a:gd name="connsiteX7690" fmla="*/ 0 w 3255128"/>
              <a:gd name="connsiteY7690" fmla="*/ 512482 h 1285292"/>
              <a:gd name="connsiteX7691" fmla="*/ 0 w 3255128"/>
              <a:gd name="connsiteY7691" fmla="*/ 512280 h 1285292"/>
              <a:gd name="connsiteX7692" fmla="*/ 0 w 3255128"/>
              <a:gd name="connsiteY7692" fmla="*/ 512263 h 1285292"/>
              <a:gd name="connsiteX7693" fmla="*/ 0 w 3255128"/>
              <a:gd name="connsiteY7693" fmla="*/ 512222 h 1285292"/>
              <a:gd name="connsiteX7694" fmla="*/ 0 w 3255128"/>
              <a:gd name="connsiteY7694" fmla="*/ 512209 h 1285292"/>
              <a:gd name="connsiteX7695" fmla="*/ 0 w 3255128"/>
              <a:gd name="connsiteY7695" fmla="*/ 511931 h 1285292"/>
              <a:gd name="connsiteX7696" fmla="*/ 0 w 3255128"/>
              <a:gd name="connsiteY7696" fmla="*/ 511472 h 1285292"/>
              <a:gd name="connsiteX7697" fmla="*/ 0 w 3255128"/>
              <a:gd name="connsiteY7697" fmla="*/ 511418 h 1285292"/>
              <a:gd name="connsiteX7698" fmla="*/ 0 w 3255128"/>
              <a:gd name="connsiteY7698" fmla="*/ 511357 h 1285292"/>
              <a:gd name="connsiteX7699" fmla="*/ 0 w 3255128"/>
              <a:gd name="connsiteY7699" fmla="*/ 511017 h 1285292"/>
              <a:gd name="connsiteX7700" fmla="*/ 0 w 3255128"/>
              <a:gd name="connsiteY7700" fmla="*/ 510308 h 1285292"/>
              <a:gd name="connsiteX7701" fmla="*/ 0 w 3255128"/>
              <a:gd name="connsiteY7701" fmla="*/ 509932 h 1285292"/>
              <a:gd name="connsiteX7702" fmla="*/ 0 w 3255128"/>
              <a:gd name="connsiteY7702" fmla="*/ 509045 h 1285292"/>
              <a:gd name="connsiteX7703" fmla="*/ 0 w 3255128"/>
              <a:gd name="connsiteY7703" fmla="*/ 508949 h 1285292"/>
              <a:gd name="connsiteX7704" fmla="*/ 0 w 3255128"/>
              <a:gd name="connsiteY7704" fmla="*/ 508646 h 1285292"/>
              <a:gd name="connsiteX7705" fmla="*/ 0 w 3255128"/>
              <a:gd name="connsiteY7705" fmla="*/ 508573 h 1285292"/>
              <a:gd name="connsiteX7706" fmla="*/ 0 w 3255128"/>
              <a:gd name="connsiteY7706" fmla="*/ 508477 h 1285292"/>
              <a:gd name="connsiteX7707" fmla="*/ 0 w 3255128"/>
              <a:gd name="connsiteY7707" fmla="*/ 508202 h 1285292"/>
              <a:gd name="connsiteX7708" fmla="*/ 0 w 3255128"/>
              <a:gd name="connsiteY7708" fmla="*/ 507765 h 1285292"/>
              <a:gd name="connsiteX7709" fmla="*/ 0 w 3255128"/>
              <a:gd name="connsiteY7709" fmla="*/ 507695 h 1285292"/>
              <a:gd name="connsiteX7710" fmla="*/ 0 w 3255128"/>
              <a:gd name="connsiteY7710" fmla="*/ 507686 h 1285292"/>
              <a:gd name="connsiteX7711" fmla="*/ 0 w 3255128"/>
              <a:gd name="connsiteY7711" fmla="*/ 507382 h 1285292"/>
              <a:gd name="connsiteX7712" fmla="*/ 0 w 3255128"/>
              <a:gd name="connsiteY7712" fmla="*/ 506955 h 1285292"/>
              <a:gd name="connsiteX7713" fmla="*/ 0 w 3255128"/>
              <a:gd name="connsiteY7713" fmla="*/ 506884 h 1285292"/>
              <a:gd name="connsiteX7714" fmla="*/ 0 w 3255128"/>
              <a:gd name="connsiteY7714" fmla="*/ 506843 h 1285292"/>
              <a:gd name="connsiteX7715" fmla="*/ 0 w 3255128"/>
              <a:gd name="connsiteY7715" fmla="*/ 506830 h 1285292"/>
              <a:gd name="connsiteX7716" fmla="*/ 0 w 3255128"/>
              <a:gd name="connsiteY7716" fmla="*/ 506800 h 1285292"/>
              <a:gd name="connsiteX7717" fmla="*/ 0 w 3255128"/>
              <a:gd name="connsiteY7717" fmla="*/ 506576 h 1285292"/>
              <a:gd name="connsiteX7718" fmla="*/ 0 w 3255128"/>
              <a:gd name="connsiteY7718" fmla="*/ 506522 h 1285292"/>
              <a:gd name="connsiteX7719" fmla="*/ 0 w 3255128"/>
              <a:gd name="connsiteY7719" fmla="*/ 506336 h 1285292"/>
              <a:gd name="connsiteX7720" fmla="*/ 0 w 3255128"/>
              <a:gd name="connsiteY7720" fmla="*/ 506041 h 1285292"/>
              <a:gd name="connsiteX7721" fmla="*/ 0 w 3255128"/>
              <a:gd name="connsiteY7721" fmla="*/ 505982 h 1285292"/>
              <a:gd name="connsiteX7722" fmla="*/ 0 w 3255128"/>
              <a:gd name="connsiteY7722" fmla="*/ 505596 h 1285292"/>
              <a:gd name="connsiteX7723" fmla="*/ 0 w 3255128"/>
              <a:gd name="connsiteY7723" fmla="*/ 505583 h 1285292"/>
              <a:gd name="connsiteX7724" fmla="*/ 0 w 3255128"/>
              <a:gd name="connsiteY7724" fmla="*/ 505473 h 1285292"/>
              <a:gd name="connsiteX7725" fmla="*/ 0 w 3255128"/>
              <a:gd name="connsiteY7725" fmla="*/ 505296 h 1285292"/>
              <a:gd name="connsiteX7726" fmla="*/ 0 w 3255128"/>
              <a:gd name="connsiteY7726" fmla="*/ 505217 h 1285292"/>
              <a:gd name="connsiteX7727" fmla="*/ 0 w 3255128"/>
              <a:gd name="connsiteY7727" fmla="*/ 504723 h 1285292"/>
              <a:gd name="connsiteX7728" fmla="*/ 0 w 3255128"/>
              <a:gd name="connsiteY7728" fmla="*/ 504682 h 1285292"/>
              <a:gd name="connsiteX7729" fmla="*/ 0 w 3255128"/>
              <a:gd name="connsiteY7729" fmla="*/ 504669 h 1285292"/>
              <a:gd name="connsiteX7730" fmla="*/ 0 w 3255128"/>
              <a:gd name="connsiteY7730" fmla="*/ 504428 h 1285292"/>
              <a:gd name="connsiteX7731" fmla="*/ 0 w 3255128"/>
              <a:gd name="connsiteY7731" fmla="*/ 504033 h 1285292"/>
              <a:gd name="connsiteX7732" fmla="*/ 0 w 3255128"/>
              <a:gd name="connsiteY7732" fmla="*/ 503736 h 1285292"/>
              <a:gd name="connsiteX7733" fmla="*/ 0 w 3255128"/>
              <a:gd name="connsiteY7733" fmla="*/ 503501 h 1285292"/>
              <a:gd name="connsiteX7734" fmla="*/ 0 w 3255128"/>
              <a:gd name="connsiteY7734" fmla="*/ 503223 h 1285292"/>
              <a:gd name="connsiteX7735" fmla="*/ 0 w 3255128"/>
              <a:gd name="connsiteY7735" fmla="*/ 503098 h 1285292"/>
              <a:gd name="connsiteX7736" fmla="*/ 0 w 3255128"/>
              <a:gd name="connsiteY7736" fmla="*/ 502710 h 1285292"/>
              <a:gd name="connsiteX7737" fmla="*/ 0 w 3255128"/>
              <a:gd name="connsiteY7737" fmla="*/ 502629 h 1285292"/>
              <a:gd name="connsiteX7738" fmla="*/ 0 w 3255128"/>
              <a:gd name="connsiteY7738" fmla="*/ 502200 h 1285292"/>
              <a:gd name="connsiteX7739" fmla="*/ 0 w 3255128"/>
              <a:gd name="connsiteY7739" fmla="*/ 502142 h 1285292"/>
              <a:gd name="connsiteX7740" fmla="*/ 0 w 3255128"/>
              <a:gd name="connsiteY7740" fmla="*/ 501864 h 1285292"/>
              <a:gd name="connsiteX7741" fmla="*/ 0 w 3255128"/>
              <a:gd name="connsiteY7741" fmla="*/ 501851 h 1285292"/>
              <a:gd name="connsiteX7742" fmla="*/ 0 w 3255128"/>
              <a:gd name="connsiteY7742" fmla="*/ 501824 h 1285292"/>
              <a:gd name="connsiteX7743" fmla="*/ 0 w 3255128"/>
              <a:gd name="connsiteY7743" fmla="*/ 501662 h 1285292"/>
              <a:gd name="connsiteX7744" fmla="*/ 0 w 3255128"/>
              <a:gd name="connsiteY7744" fmla="*/ 500937 h 1285292"/>
              <a:gd name="connsiteX7745" fmla="*/ 0 w 3255128"/>
              <a:gd name="connsiteY7745" fmla="*/ 500241 h 1285292"/>
              <a:gd name="connsiteX7746" fmla="*/ 0 w 3255128"/>
              <a:gd name="connsiteY7746" fmla="*/ 500094 h 1285292"/>
              <a:gd name="connsiteX7747" fmla="*/ 0 w 3255128"/>
              <a:gd name="connsiteY7747" fmla="*/ 499769 h 1285292"/>
              <a:gd name="connsiteX7748" fmla="*/ 0 w 3255128"/>
              <a:gd name="connsiteY7748" fmla="*/ 499587 h 1285292"/>
              <a:gd name="connsiteX7749" fmla="*/ 0 w 3255128"/>
              <a:gd name="connsiteY7749" fmla="*/ 499175 h 1285292"/>
              <a:gd name="connsiteX7750" fmla="*/ 0 w 3255128"/>
              <a:gd name="connsiteY7750" fmla="*/ 499057 h 1285292"/>
              <a:gd name="connsiteX7751" fmla="*/ 0 w 3255128"/>
              <a:gd name="connsiteY7751" fmla="*/ 498978 h 1285292"/>
              <a:gd name="connsiteX7752" fmla="*/ 0 w 3255128"/>
              <a:gd name="connsiteY7752" fmla="*/ 498847 h 1285292"/>
              <a:gd name="connsiteX7753" fmla="*/ 0 w 3255128"/>
              <a:gd name="connsiteY7753" fmla="*/ 498489 h 1285292"/>
              <a:gd name="connsiteX7754" fmla="*/ 0 w 3255128"/>
              <a:gd name="connsiteY7754" fmla="*/ 498468 h 1285292"/>
              <a:gd name="connsiteX7755" fmla="*/ 0 w 3255128"/>
              <a:gd name="connsiteY7755" fmla="*/ 498410 h 1285292"/>
              <a:gd name="connsiteX7756" fmla="*/ 0 w 3255128"/>
              <a:gd name="connsiteY7756" fmla="*/ 498122 h 1285292"/>
              <a:gd name="connsiteX7757" fmla="*/ 0 w 3255128"/>
              <a:gd name="connsiteY7757" fmla="*/ 497698 h 1285292"/>
              <a:gd name="connsiteX7758" fmla="*/ 0 w 3255128"/>
              <a:gd name="connsiteY7758" fmla="*/ 497685 h 1285292"/>
              <a:gd name="connsiteX7759" fmla="*/ 0 w 3255128"/>
              <a:gd name="connsiteY7759" fmla="*/ 497262 h 1285292"/>
              <a:gd name="connsiteX7760" fmla="*/ 0 w 3255128"/>
              <a:gd name="connsiteY7760" fmla="*/ 496888 h 1285292"/>
              <a:gd name="connsiteX7761" fmla="*/ 0 w 3255128"/>
              <a:gd name="connsiteY7761" fmla="*/ 496875 h 1285292"/>
              <a:gd name="connsiteX7762" fmla="*/ 0 w 3255128"/>
              <a:gd name="connsiteY7762" fmla="*/ 496763 h 1285292"/>
              <a:gd name="connsiteX7763" fmla="*/ 0 w 3255128"/>
              <a:gd name="connsiteY7763" fmla="*/ 496720 h 1285292"/>
              <a:gd name="connsiteX7764" fmla="*/ 0 w 3255128"/>
              <a:gd name="connsiteY7764" fmla="*/ 496414 h 1285292"/>
              <a:gd name="connsiteX7765" fmla="*/ 0 w 3255128"/>
              <a:gd name="connsiteY7765" fmla="*/ 495961 h 1285292"/>
              <a:gd name="connsiteX7766" fmla="*/ 0 w 3255128"/>
              <a:gd name="connsiteY7766" fmla="*/ 495516 h 1285292"/>
              <a:gd name="connsiteX7767" fmla="*/ 0 w 3255128"/>
              <a:gd name="connsiteY7767" fmla="*/ 495463 h 1285292"/>
              <a:gd name="connsiteX7768" fmla="*/ 0 w 3255128"/>
              <a:gd name="connsiteY7768" fmla="*/ 495455 h 1285292"/>
              <a:gd name="connsiteX7769" fmla="*/ 0 w 3255128"/>
              <a:gd name="connsiteY7769" fmla="*/ 495393 h 1285292"/>
              <a:gd name="connsiteX7770" fmla="*/ 0 w 3255128"/>
              <a:gd name="connsiteY7770" fmla="*/ 495216 h 1285292"/>
              <a:gd name="connsiteX7771" fmla="*/ 0 w 3255128"/>
              <a:gd name="connsiteY7771" fmla="*/ 495162 h 1285292"/>
              <a:gd name="connsiteX7772" fmla="*/ 0 w 3255128"/>
              <a:gd name="connsiteY7772" fmla="*/ 495115 h 1285292"/>
              <a:gd name="connsiteX7773" fmla="*/ 0 w 3255128"/>
              <a:gd name="connsiteY7773" fmla="*/ 494840 h 1285292"/>
              <a:gd name="connsiteX7774" fmla="*/ 0 w 3255128"/>
              <a:gd name="connsiteY7774" fmla="*/ 494602 h 1285292"/>
              <a:gd name="connsiteX7775" fmla="*/ 0 w 3255128"/>
              <a:gd name="connsiteY7775" fmla="*/ 494390 h 1285292"/>
              <a:gd name="connsiteX7776" fmla="*/ 0 w 3255128"/>
              <a:gd name="connsiteY7776" fmla="*/ 494348 h 1285292"/>
              <a:gd name="connsiteX7777" fmla="*/ 0 w 3255128"/>
              <a:gd name="connsiteY7777" fmla="*/ 494251 h 1285292"/>
              <a:gd name="connsiteX7778" fmla="*/ 0 w 3255128"/>
              <a:gd name="connsiteY7778" fmla="*/ 494154 h 1285292"/>
              <a:gd name="connsiteX7779" fmla="*/ 0 w 3255128"/>
              <a:gd name="connsiteY7779" fmla="*/ 493953 h 1285292"/>
              <a:gd name="connsiteX7780" fmla="*/ 0 w 3255128"/>
              <a:gd name="connsiteY7780" fmla="*/ 493796 h 1285292"/>
              <a:gd name="connsiteX7781" fmla="*/ 0 w 3255128"/>
              <a:gd name="connsiteY7781" fmla="*/ 493656 h 1285292"/>
              <a:gd name="connsiteX7782" fmla="*/ 0 w 3255128"/>
              <a:gd name="connsiteY7782" fmla="*/ 493608 h 1285292"/>
              <a:gd name="connsiteX7783" fmla="*/ 0 w 3255128"/>
              <a:gd name="connsiteY7783" fmla="*/ 493492 h 1285292"/>
              <a:gd name="connsiteX7784" fmla="*/ 0 w 3255128"/>
              <a:gd name="connsiteY7784" fmla="*/ 493434 h 1285292"/>
              <a:gd name="connsiteX7785" fmla="*/ 0 w 3255128"/>
              <a:gd name="connsiteY7785" fmla="*/ 493143 h 1285292"/>
              <a:gd name="connsiteX7786" fmla="*/ 0 w 3255128"/>
              <a:gd name="connsiteY7786" fmla="*/ 493110 h 1285292"/>
              <a:gd name="connsiteX7787" fmla="*/ 0 w 3255128"/>
              <a:gd name="connsiteY7787" fmla="*/ 493031 h 1285292"/>
              <a:gd name="connsiteX7788" fmla="*/ 0 w 3255128"/>
              <a:gd name="connsiteY7788" fmla="*/ 492988 h 1285292"/>
              <a:gd name="connsiteX7789" fmla="*/ 0 w 3255128"/>
              <a:gd name="connsiteY7789" fmla="*/ 492603 h 1285292"/>
              <a:gd name="connsiteX7790" fmla="*/ 0 w 3255128"/>
              <a:gd name="connsiteY7790" fmla="*/ 492549 h 1285292"/>
              <a:gd name="connsiteX7791" fmla="*/ 0 w 3255128"/>
              <a:gd name="connsiteY7791" fmla="*/ 492355 h 1285292"/>
              <a:gd name="connsiteX7792" fmla="*/ 0 w 3255128"/>
              <a:gd name="connsiteY7792" fmla="*/ 492229 h 1285292"/>
              <a:gd name="connsiteX7793" fmla="*/ 0 w 3255128"/>
              <a:gd name="connsiteY7793" fmla="*/ 492133 h 1285292"/>
              <a:gd name="connsiteX7794" fmla="*/ 0 w 3255128"/>
              <a:gd name="connsiteY7794" fmla="*/ 491863 h 1285292"/>
              <a:gd name="connsiteX7795" fmla="*/ 0 w 3255128"/>
              <a:gd name="connsiteY7795" fmla="*/ 491809 h 1285292"/>
              <a:gd name="connsiteX7796" fmla="*/ 0 w 3255128"/>
              <a:gd name="connsiteY7796" fmla="*/ 491784 h 1285292"/>
              <a:gd name="connsiteX7797" fmla="*/ 0 w 3255128"/>
              <a:gd name="connsiteY7797" fmla="*/ 491661 h 1285292"/>
              <a:gd name="connsiteX7798" fmla="*/ 0 w 3255128"/>
              <a:gd name="connsiteY7798" fmla="*/ 491484 h 1285292"/>
              <a:gd name="connsiteX7799" fmla="*/ 0 w 3255128"/>
              <a:gd name="connsiteY7799" fmla="*/ 491478 h 1285292"/>
              <a:gd name="connsiteX7800" fmla="*/ 0 w 3255128"/>
              <a:gd name="connsiteY7800" fmla="*/ 490949 h 1285292"/>
              <a:gd name="connsiteX7801" fmla="*/ 0 w 3255128"/>
              <a:gd name="connsiteY7801" fmla="*/ 490898 h 1285292"/>
              <a:gd name="connsiteX7802" fmla="*/ 0 w 3255128"/>
              <a:gd name="connsiteY7802" fmla="*/ 490870 h 1285292"/>
              <a:gd name="connsiteX7803" fmla="*/ 0 w 3255128"/>
              <a:gd name="connsiteY7803" fmla="*/ 490616 h 1285292"/>
              <a:gd name="connsiteX7804" fmla="*/ 0 w 3255128"/>
              <a:gd name="connsiteY7804" fmla="*/ 490139 h 1285292"/>
              <a:gd name="connsiteX7805" fmla="*/ 0 w 3255128"/>
              <a:gd name="connsiteY7805" fmla="*/ 490080 h 1285292"/>
              <a:gd name="connsiteX7806" fmla="*/ 0 w 3255128"/>
              <a:gd name="connsiteY7806" fmla="*/ 490014 h 1285292"/>
              <a:gd name="connsiteX7807" fmla="*/ 0 w 3255128"/>
              <a:gd name="connsiteY7807" fmla="*/ 489924 h 1285292"/>
              <a:gd name="connsiteX7808" fmla="*/ 0 w 3255128"/>
              <a:gd name="connsiteY7808" fmla="*/ 488977 h 1285292"/>
              <a:gd name="connsiteX7809" fmla="*/ 0 w 3255128"/>
              <a:gd name="connsiteY7809" fmla="*/ 488817 h 1285292"/>
              <a:gd name="connsiteX7810" fmla="*/ 0 w 3255128"/>
              <a:gd name="connsiteY7810" fmla="*/ 488780 h 1285292"/>
              <a:gd name="connsiteX7811" fmla="*/ 0 w 3255128"/>
              <a:gd name="connsiteY7811" fmla="*/ 488767 h 1285292"/>
              <a:gd name="connsiteX7812" fmla="*/ 0 w 3255128"/>
              <a:gd name="connsiteY7812" fmla="*/ 488409 h 1285292"/>
              <a:gd name="connsiteX7813" fmla="*/ 0 w 3255128"/>
              <a:gd name="connsiteY7813" fmla="*/ 488355 h 1285292"/>
              <a:gd name="connsiteX7814" fmla="*/ 0 w 3255128"/>
              <a:gd name="connsiteY7814" fmla="*/ 488131 h 1285292"/>
              <a:gd name="connsiteX7815" fmla="*/ 0 w 3255128"/>
              <a:gd name="connsiteY7815" fmla="*/ 488077 h 1285292"/>
              <a:gd name="connsiteX7816" fmla="*/ 0 w 3255128"/>
              <a:gd name="connsiteY7816" fmla="*/ 488055 h 1285292"/>
              <a:gd name="connsiteX7817" fmla="*/ 0 w 3255128"/>
              <a:gd name="connsiteY7817" fmla="*/ 488012 h 1285292"/>
              <a:gd name="connsiteX7818" fmla="*/ 0 w 3255128"/>
              <a:gd name="connsiteY7818" fmla="*/ 487618 h 1285292"/>
              <a:gd name="connsiteX7819" fmla="*/ 0 w 3255128"/>
              <a:gd name="connsiteY7819" fmla="*/ 487444 h 1285292"/>
              <a:gd name="connsiteX7820" fmla="*/ 0 w 3255128"/>
              <a:gd name="connsiteY7820" fmla="*/ 486808 h 1285292"/>
              <a:gd name="connsiteX7821" fmla="*/ 0 w 3255128"/>
              <a:gd name="connsiteY7821" fmla="*/ 486685 h 1285292"/>
              <a:gd name="connsiteX7822" fmla="*/ 0 w 3255128"/>
              <a:gd name="connsiteY7822" fmla="*/ 486653 h 1285292"/>
              <a:gd name="connsiteX7823" fmla="*/ 0 w 3255128"/>
              <a:gd name="connsiteY7823" fmla="*/ 486508 h 1285292"/>
              <a:gd name="connsiteX7824" fmla="*/ 0 w 3255128"/>
              <a:gd name="connsiteY7824" fmla="*/ 486282 h 1285292"/>
              <a:gd name="connsiteX7825" fmla="*/ 0 w 3255128"/>
              <a:gd name="connsiteY7825" fmla="*/ 485894 h 1285292"/>
              <a:gd name="connsiteX7826" fmla="*/ 0 w 3255128"/>
              <a:gd name="connsiteY7826" fmla="*/ 485640 h 1285292"/>
              <a:gd name="connsiteX7827" fmla="*/ 0 w 3255128"/>
              <a:gd name="connsiteY7827" fmla="*/ 485326 h 1285292"/>
              <a:gd name="connsiteX7828" fmla="*/ 0 w 3255128"/>
              <a:gd name="connsiteY7828" fmla="*/ 485245 h 1285292"/>
              <a:gd name="connsiteX7829" fmla="*/ 0 w 3255128"/>
              <a:gd name="connsiteY7829" fmla="*/ 485149 h 1285292"/>
              <a:gd name="connsiteX7830" fmla="*/ 0 w 3255128"/>
              <a:gd name="connsiteY7830" fmla="*/ 485035 h 1285292"/>
              <a:gd name="connsiteX7831" fmla="*/ 0 w 3255128"/>
              <a:gd name="connsiteY7831" fmla="*/ 484948 h 1285292"/>
              <a:gd name="connsiteX7832" fmla="*/ 0 w 3255128"/>
              <a:gd name="connsiteY7832" fmla="*/ 484677 h 1285292"/>
              <a:gd name="connsiteX7833" fmla="*/ 0 w 3255128"/>
              <a:gd name="connsiteY7833" fmla="*/ 484281 h 1285292"/>
              <a:gd name="connsiteX7834" fmla="*/ 0 w 3255128"/>
              <a:gd name="connsiteY7834" fmla="*/ 483886 h 1285292"/>
              <a:gd name="connsiteX7835" fmla="*/ 0 w 3255128"/>
              <a:gd name="connsiteY7835" fmla="*/ 483841 h 1285292"/>
              <a:gd name="connsiteX7836" fmla="*/ 0 w 3255128"/>
              <a:gd name="connsiteY7836" fmla="*/ 483589 h 1285292"/>
              <a:gd name="connsiteX7837" fmla="*/ 0 w 3255128"/>
              <a:gd name="connsiteY7837" fmla="*/ 483528 h 1285292"/>
              <a:gd name="connsiteX7838" fmla="*/ 0 w 3255128"/>
              <a:gd name="connsiteY7838" fmla="*/ 483273 h 1285292"/>
              <a:gd name="connsiteX7839" fmla="*/ 0 w 3255128"/>
              <a:gd name="connsiteY7839" fmla="*/ 483235 h 1285292"/>
              <a:gd name="connsiteX7840" fmla="*/ 0 w 3255128"/>
              <a:gd name="connsiteY7840" fmla="*/ 483155 h 1285292"/>
              <a:gd name="connsiteX7841" fmla="*/ 0 w 3255128"/>
              <a:gd name="connsiteY7841" fmla="*/ 483101 h 1285292"/>
              <a:gd name="connsiteX7842" fmla="*/ 0 w 3255128"/>
              <a:gd name="connsiteY7842" fmla="*/ 483076 h 1285292"/>
              <a:gd name="connsiteX7843" fmla="*/ 0 w 3255128"/>
              <a:gd name="connsiteY7843" fmla="*/ 483030 h 1285292"/>
              <a:gd name="connsiteX7844" fmla="*/ 0 w 3255128"/>
              <a:gd name="connsiteY7844" fmla="*/ 482976 h 1285292"/>
              <a:gd name="connsiteX7845" fmla="*/ 0 w 3255128"/>
              <a:gd name="connsiteY7845" fmla="*/ 482482 h 1285292"/>
              <a:gd name="connsiteX7846" fmla="*/ 0 w 3255128"/>
              <a:gd name="connsiteY7846" fmla="*/ 482065 h 1285292"/>
              <a:gd name="connsiteX7847" fmla="*/ 0 w 3255128"/>
              <a:gd name="connsiteY7847" fmla="*/ 481796 h 1285292"/>
              <a:gd name="connsiteX7848" fmla="*/ 0 w 3255128"/>
              <a:gd name="connsiteY7848" fmla="*/ 481783 h 1285292"/>
              <a:gd name="connsiteX7849" fmla="*/ 0 w 3255128"/>
              <a:gd name="connsiteY7849" fmla="*/ 481742 h 1285292"/>
              <a:gd name="connsiteX7850" fmla="*/ 0 w 3255128"/>
              <a:gd name="connsiteY7850" fmla="*/ 481729 h 1285292"/>
              <a:gd name="connsiteX7851" fmla="*/ 0 w 3255128"/>
              <a:gd name="connsiteY7851" fmla="*/ 481689 h 1285292"/>
              <a:gd name="connsiteX7852" fmla="*/ 0 w 3255128"/>
              <a:gd name="connsiteY7852" fmla="*/ 481681 h 1285292"/>
              <a:gd name="connsiteX7853" fmla="*/ 0 w 3255128"/>
              <a:gd name="connsiteY7853" fmla="*/ 481306 h 1285292"/>
              <a:gd name="connsiteX7854" fmla="*/ 0 w 3255128"/>
              <a:gd name="connsiteY7854" fmla="*/ 480869 h 1285292"/>
              <a:gd name="connsiteX7855" fmla="*/ 0 w 3255128"/>
              <a:gd name="connsiteY7855" fmla="*/ 480818 h 1285292"/>
              <a:gd name="connsiteX7856" fmla="*/ 0 w 3255128"/>
              <a:gd name="connsiteY7856" fmla="*/ 480059 h 1285292"/>
              <a:gd name="connsiteX7857" fmla="*/ 0 w 3255128"/>
              <a:gd name="connsiteY7857" fmla="*/ 479947 h 1285292"/>
              <a:gd name="connsiteX7858" fmla="*/ 0 w 3255128"/>
              <a:gd name="connsiteY7858" fmla="*/ 479904 h 1285292"/>
              <a:gd name="connsiteX7859" fmla="*/ 0 w 3255128"/>
              <a:gd name="connsiteY7859" fmla="*/ 479882 h 1285292"/>
              <a:gd name="connsiteX7860" fmla="*/ 0 w 3255128"/>
              <a:gd name="connsiteY7860" fmla="*/ 479796 h 1285292"/>
              <a:gd name="connsiteX7861" fmla="*/ 0 w 3255128"/>
              <a:gd name="connsiteY7861" fmla="*/ 479701 h 1285292"/>
              <a:gd name="connsiteX7862" fmla="*/ 0 w 3255128"/>
              <a:gd name="connsiteY7862" fmla="*/ 479369 h 1285292"/>
              <a:gd name="connsiteX7863" fmla="*/ 0 w 3255128"/>
              <a:gd name="connsiteY7863" fmla="*/ 479298 h 1285292"/>
              <a:gd name="connsiteX7864" fmla="*/ 0 w 3255128"/>
              <a:gd name="connsiteY7864" fmla="*/ 479260 h 1285292"/>
              <a:gd name="connsiteX7865" fmla="*/ 0 w 3255128"/>
              <a:gd name="connsiteY7865" fmla="*/ 478910 h 1285292"/>
              <a:gd name="connsiteX7866" fmla="*/ 0 w 3255128"/>
              <a:gd name="connsiteY7866" fmla="*/ 478775 h 1285292"/>
              <a:gd name="connsiteX7867" fmla="*/ 0 w 3255128"/>
              <a:gd name="connsiteY7867" fmla="*/ 478700 h 1285292"/>
              <a:gd name="connsiteX7868" fmla="*/ 0 w 3255128"/>
              <a:gd name="connsiteY7868" fmla="*/ 478581 h 1285292"/>
              <a:gd name="connsiteX7869" fmla="*/ 0 w 3255128"/>
              <a:gd name="connsiteY7869" fmla="*/ 478400 h 1285292"/>
              <a:gd name="connsiteX7870" fmla="*/ 0 w 3255128"/>
              <a:gd name="connsiteY7870" fmla="*/ 478342 h 1285292"/>
              <a:gd name="connsiteX7871" fmla="*/ 0 w 3255128"/>
              <a:gd name="connsiteY7871" fmla="*/ 478051 h 1285292"/>
              <a:gd name="connsiteX7872" fmla="*/ 0 w 3255128"/>
              <a:gd name="connsiteY7872" fmla="*/ 478010 h 1285292"/>
              <a:gd name="connsiteX7873" fmla="*/ 0 w 3255128"/>
              <a:gd name="connsiteY7873" fmla="*/ 477997 h 1285292"/>
              <a:gd name="connsiteX7874" fmla="*/ 0 w 3255128"/>
              <a:gd name="connsiteY7874" fmla="*/ 477894 h 1285292"/>
              <a:gd name="connsiteX7875" fmla="*/ 0 w 3255128"/>
              <a:gd name="connsiteY7875" fmla="*/ 477532 h 1285292"/>
              <a:gd name="connsiteX7876" fmla="*/ 0 w 3255128"/>
              <a:gd name="connsiteY7876" fmla="*/ 477137 h 1285292"/>
              <a:gd name="connsiteX7877" fmla="*/ 0 w 3255128"/>
              <a:gd name="connsiteY7877" fmla="*/ 477086 h 1285292"/>
              <a:gd name="connsiteX7878" fmla="*/ 0 w 3255128"/>
              <a:gd name="connsiteY7878" fmla="*/ 476840 h 1285292"/>
              <a:gd name="connsiteX7879" fmla="*/ 0 w 3255128"/>
              <a:gd name="connsiteY7879" fmla="*/ 476428 h 1285292"/>
              <a:gd name="connsiteX7880" fmla="*/ 0 w 3255128"/>
              <a:gd name="connsiteY7880" fmla="*/ 476327 h 1285292"/>
              <a:gd name="connsiteX7881" fmla="*/ 0 w 3255128"/>
              <a:gd name="connsiteY7881" fmla="*/ 476306 h 1285292"/>
              <a:gd name="connsiteX7882" fmla="*/ 0 w 3255128"/>
              <a:gd name="connsiteY7882" fmla="*/ 475733 h 1285292"/>
              <a:gd name="connsiteX7883" fmla="*/ 0 w 3255128"/>
              <a:gd name="connsiteY7883" fmla="*/ 475576 h 1285292"/>
              <a:gd name="connsiteX7884" fmla="*/ 0 w 3255128"/>
              <a:gd name="connsiteY7884" fmla="*/ 475047 h 1285292"/>
              <a:gd name="connsiteX7885" fmla="*/ 0 w 3255128"/>
              <a:gd name="connsiteY7885" fmla="*/ 475043 h 1285292"/>
              <a:gd name="connsiteX7886" fmla="*/ 0 w 3255128"/>
              <a:gd name="connsiteY7886" fmla="*/ 474993 h 1285292"/>
              <a:gd name="connsiteX7887" fmla="*/ 0 w 3255128"/>
              <a:gd name="connsiteY7887" fmla="*/ 474968 h 1285292"/>
              <a:gd name="connsiteX7888" fmla="*/ 0 w 3255128"/>
              <a:gd name="connsiteY7888" fmla="*/ 474820 h 1285292"/>
              <a:gd name="connsiteX7889" fmla="*/ 0 w 3255128"/>
              <a:gd name="connsiteY7889" fmla="*/ 474359 h 1285292"/>
              <a:gd name="connsiteX7890" fmla="*/ 0 w 3255128"/>
              <a:gd name="connsiteY7890" fmla="*/ 474322 h 1285292"/>
              <a:gd name="connsiteX7891" fmla="*/ 0 w 3255128"/>
              <a:gd name="connsiteY7891" fmla="*/ 473461 h 1285292"/>
              <a:gd name="connsiteX7892" fmla="*/ 0 w 3255128"/>
              <a:gd name="connsiteY7892" fmla="*/ 473075 h 1285292"/>
              <a:gd name="connsiteX7893" fmla="*/ 0 w 3255128"/>
              <a:gd name="connsiteY7893" fmla="*/ 473034 h 1285292"/>
              <a:gd name="connsiteX7894" fmla="*/ 0 w 3255128"/>
              <a:gd name="connsiteY7894" fmla="*/ 473021 h 1285292"/>
              <a:gd name="connsiteX7895" fmla="*/ 0 w 3255128"/>
              <a:gd name="connsiteY7895" fmla="*/ 472963 h 1285292"/>
              <a:gd name="connsiteX7896" fmla="*/ 0 w 3255128"/>
              <a:gd name="connsiteY7896" fmla="*/ 472920 h 1285292"/>
              <a:gd name="connsiteX7897" fmla="*/ 0 w 3255128"/>
              <a:gd name="connsiteY7897" fmla="*/ 472672 h 1285292"/>
              <a:gd name="connsiteX7898" fmla="*/ 0 w 3255128"/>
              <a:gd name="connsiteY7898" fmla="*/ 472560 h 1285292"/>
              <a:gd name="connsiteX7899" fmla="*/ 0 w 3255128"/>
              <a:gd name="connsiteY7899" fmla="*/ 472453 h 1285292"/>
              <a:gd name="connsiteX7900" fmla="*/ 0 w 3255128"/>
              <a:gd name="connsiteY7900" fmla="*/ 472161 h 1285292"/>
              <a:gd name="connsiteX7901" fmla="*/ 0 w 3255128"/>
              <a:gd name="connsiteY7901" fmla="*/ 472110 h 1285292"/>
              <a:gd name="connsiteX7902" fmla="*/ 0 w 3255128"/>
              <a:gd name="connsiteY7902" fmla="*/ 471716 h 1285292"/>
              <a:gd name="connsiteX7903" fmla="*/ 0 w 3255128"/>
              <a:gd name="connsiteY7903" fmla="*/ 471662 h 1285292"/>
              <a:gd name="connsiteX7904" fmla="*/ 0 w 3255128"/>
              <a:gd name="connsiteY7904" fmla="*/ 471609 h 1285292"/>
              <a:gd name="connsiteX7905" fmla="*/ 0 w 3255128"/>
              <a:gd name="connsiteY7905" fmla="*/ 471601 h 1285292"/>
              <a:gd name="connsiteX7906" fmla="*/ 0 w 3255128"/>
              <a:gd name="connsiteY7906" fmla="*/ 471593 h 1285292"/>
              <a:gd name="connsiteX7907" fmla="*/ 0 w 3255128"/>
              <a:gd name="connsiteY7907" fmla="*/ 471261 h 1285292"/>
              <a:gd name="connsiteX7908" fmla="*/ 0 w 3255128"/>
              <a:gd name="connsiteY7908" fmla="*/ 471049 h 1285292"/>
              <a:gd name="connsiteX7909" fmla="*/ 0 w 3255128"/>
              <a:gd name="connsiteY7909" fmla="*/ 470802 h 1285292"/>
              <a:gd name="connsiteX7910" fmla="*/ 0 w 3255128"/>
              <a:gd name="connsiteY7910" fmla="*/ 470751 h 1285292"/>
              <a:gd name="connsiteX7911" fmla="*/ 0 w 3255128"/>
              <a:gd name="connsiteY7911" fmla="*/ 470548 h 1285292"/>
              <a:gd name="connsiteX7912" fmla="*/ 0 w 3255128"/>
              <a:gd name="connsiteY7912" fmla="*/ 470067 h 1285292"/>
              <a:gd name="connsiteX7913" fmla="*/ 0 w 3255128"/>
              <a:gd name="connsiteY7913" fmla="*/ 469992 h 1285292"/>
              <a:gd name="connsiteX7914" fmla="*/ 0 w 3255128"/>
              <a:gd name="connsiteY7914" fmla="*/ 469856 h 1285292"/>
              <a:gd name="connsiteX7915" fmla="*/ 0 w 3255128"/>
              <a:gd name="connsiteY7915" fmla="*/ 469802 h 1285292"/>
              <a:gd name="connsiteX7916" fmla="*/ 0 w 3255128"/>
              <a:gd name="connsiteY7916" fmla="*/ 469499 h 1285292"/>
              <a:gd name="connsiteX7917" fmla="*/ 0 w 3255128"/>
              <a:gd name="connsiteY7917" fmla="*/ 469343 h 1285292"/>
              <a:gd name="connsiteX7918" fmla="*/ 0 w 3255128"/>
              <a:gd name="connsiteY7918" fmla="*/ 469302 h 1285292"/>
              <a:gd name="connsiteX7919" fmla="*/ 0 w 3255128"/>
              <a:gd name="connsiteY7919" fmla="*/ 469289 h 1285292"/>
              <a:gd name="connsiteX7920" fmla="*/ 0 w 3255128"/>
              <a:gd name="connsiteY7920" fmla="*/ 469140 h 1285292"/>
              <a:gd name="connsiteX7921" fmla="*/ 0 w 3255128"/>
              <a:gd name="connsiteY7921" fmla="*/ 468749 h 1285292"/>
              <a:gd name="connsiteX7922" fmla="*/ 0 w 3255128"/>
              <a:gd name="connsiteY7922" fmla="*/ 468708 h 1285292"/>
              <a:gd name="connsiteX7923" fmla="*/ 0 w 3255128"/>
              <a:gd name="connsiteY7923" fmla="*/ 468695 h 1285292"/>
              <a:gd name="connsiteX7924" fmla="*/ 0 w 3255128"/>
              <a:gd name="connsiteY7924" fmla="*/ 468501 h 1285292"/>
              <a:gd name="connsiteX7925" fmla="*/ 0 w 3255128"/>
              <a:gd name="connsiteY7925" fmla="*/ 468009 h 1285292"/>
              <a:gd name="connsiteX7926" fmla="*/ 0 w 3255128"/>
              <a:gd name="connsiteY7926" fmla="*/ 467984 h 1285292"/>
              <a:gd name="connsiteX7927" fmla="*/ 0 w 3255128"/>
              <a:gd name="connsiteY7927" fmla="*/ 467955 h 1285292"/>
              <a:gd name="connsiteX7928" fmla="*/ 0 w 3255128"/>
              <a:gd name="connsiteY7928" fmla="*/ 467930 h 1285292"/>
              <a:gd name="connsiteX7929" fmla="*/ 0 w 3255128"/>
              <a:gd name="connsiteY7929" fmla="*/ 467877 h 1285292"/>
              <a:gd name="connsiteX7930" fmla="*/ 0 w 3255128"/>
              <a:gd name="connsiteY7930" fmla="*/ 467869 h 1285292"/>
              <a:gd name="connsiteX7931" fmla="*/ 0 w 3255128"/>
              <a:gd name="connsiteY7931" fmla="*/ 467333 h 1285292"/>
              <a:gd name="connsiteX7932" fmla="*/ 0 w 3255128"/>
              <a:gd name="connsiteY7932" fmla="*/ 467074 h 1285292"/>
              <a:gd name="connsiteX7933" fmla="*/ 0 w 3255128"/>
              <a:gd name="connsiteY7933" fmla="*/ 467044 h 1285292"/>
              <a:gd name="connsiteX7934" fmla="*/ 0 w 3255128"/>
              <a:gd name="connsiteY7934" fmla="*/ 466712 h 1285292"/>
              <a:gd name="connsiteX7935" fmla="*/ 0 w 3255128"/>
              <a:gd name="connsiteY7935" fmla="*/ 466285 h 1285292"/>
              <a:gd name="connsiteX7936" fmla="*/ 0 w 3255128"/>
              <a:gd name="connsiteY7936" fmla="*/ 466226 h 1285292"/>
              <a:gd name="connsiteX7937" fmla="*/ 0 w 3255128"/>
              <a:gd name="connsiteY7937" fmla="*/ 466214 h 1285292"/>
              <a:gd name="connsiteX7938" fmla="*/ 0 w 3255128"/>
              <a:gd name="connsiteY7938" fmla="*/ 466070 h 1285292"/>
              <a:gd name="connsiteX7939" fmla="*/ 0 w 3255128"/>
              <a:gd name="connsiteY7939" fmla="*/ 466032 h 1285292"/>
              <a:gd name="connsiteX7940" fmla="*/ 0 w 3255128"/>
              <a:gd name="connsiteY7940" fmla="*/ 465850 h 1285292"/>
              <a:gd name="connsiteX7941" fmla="*/ 0 w 3255128"/>
              <a:gd name="connsiteY7941" fmla="*/ 465787 h 1285292"/>
              <a:gd name="connsiteX7942" fmla="*/ 0 w 3255128"/>
              <a:gd name="connsiteY7942" fmla="*/ 465486 h 1285292"/>
              <a:gd name="connsiteX7943" fmla="*/ 0 w 3255128"/>
              <a:gd name="connsiteY7943" fmla="*/ 464967 h 1285292"/>
              <a:gd name="connsiteX7944" fmla="*/ 0 w 3255128"/>
              <a:gd name="connsiteY7944" fmla="*/ 464963 h 1285292"/>
              <a:gd name="connsiteX7945" fmla="*/ 0 w 3255128"/>
              <a:gd name="connsiteY7945" fmla="*/ 464926 h 1285292"/>
              <a:gd name="connsiteX7946" fmla="*/ 0 w 3255128"/>
              <a:gd name="connsiteY7946" fmla="*/ 464913 h 1285292"/>
              <a:gd name="connsiteX7947" fmla="*/ 0 w 3255128"/>
              <a:gd name="connsiteY7947" fmla="*/ 464769 h 1285292"/>
              <a:gd name="connsiteX7948" fmla="*/ 0 w 3255128"/>
              <a:gd name="connsiteY7948" fmla="*/ 464277 h 1285292"/>
              <a:gd name="connsiteX7949" fmla="*/ 0 w 3255128"/>
              <a:gd name="connsiteY7949" fmla="*/ 464223 h 1285292"/>
              <a:gd name="connsiteX7950" fmla="*/ 0 w 3255128"/>
              <a:gd name="connsiteY7950" fmla="*/ 464120 h 1285292"/>
              <a:gd name="connsiteX7951" fmla="*/ 0 w 3255128"/>
              <a:gd name="connsiteY7951" fmla="*/ 464002 h 1285292"/>
              <a:gd name="connsiteX7952" fmla="*/ 0 w 3255128"/>
              <a:gd name="connsiteY7952" fmla="*/ 463356 h 1285292"/>
              <a:gd name="connsiteX7953" fmla="*/ 0 w 3255128"/>
              <a:gd name="connsiteY7953" fmla="*/ 463312 h 1285292"/>
              <a:gd name="connsiteX7954" fmla="*/ 0 w 3255128"/>
              <a:gd name="connsiteY7954" fmla="*/ 463008 h 1285292"/>
              <a:gd name="connsiteX7955" fmla="*/ 0 w 3255128"/>
              <a:gd name="connsiteY7955" fmla="*/ 462954 h 1285292"/>
              <a:gd name="connsiteX7956" fmla="*/ 0 w 3255128"/>
              <a:gd name="connsiteY7956" fmla="*/ 462901 h 1285292"/>
              <a:gd name="connsiteX7957" fmla="*/ 0 w 3255128"/>
              <a:gd name="connsiteY7957" fmla="*/ 462893 h 1285292"/>
              <a:gd name="connsiteX7958" fmla="*/ 0 w 3255128"/>
              <a:gd name="connsiteY7958" fmla="*/ 462873 h 1285292"/>
              <a:gd name="connsiteX7959" fmla="*/ 0 w 3255128"/>
              <a:gd name="connsiteY7959" fmla="*/ 462679 h 1285292"/>
              <a:gd name="connsiteX7960" fmla="*/ 0 w 3255128"/>
              <a:gd name="connsiteY7960" fmla="*/ 462553 h 1285292"/>
              <a:gd name="connsiteX7961" fmla="*/ 0 w 3255128"/>
              <a:gd name="connsiteY7961" fmla="*/ 462494 h 1285292"/>
              <a:gd name="connsiteX7962" fmla="*/ 0 w 3255128"/>
              <a:gd name="connsiteY7962" fmla="*/ 462333 h 1285292"/>
              <a:gd name="connsiteX7963" fmla="*/ 0 w 3255128"/>
              <a:gd name="connsiteY7963" fmla="*/ 461959 h 1285292"/>
              <a:gd name="connsiteX7964" fmla="*/ 0 w 3255128"/>
              <a:gd name="connsiteY7964" fmla="*/ 461802 h 1285292"/>
              <a:gd name="connsiteX7965" fmla="*/ 0 w 3255128"/>
              <a:gd name="connsiteY7965" fmla="*/ 461542 h 1285292"/>
              <a:gd name="connsiteX7966" fmla="*/ 0 w 3255128"/>
              <a:gd name="connsiteY7966" fmla="*/ 461534 h 1285292"/>
              <a:gd name="connsiteX7967" fmla="*/ 0 w 3255128"/>
              <a:gd name="connsiteY7967" fmla="*/ 461235 h 1285292"/>
              <a:gd name="connsiteX7968" fmla="*/ 0 w 3255128"/>
              <a:gd name="connsiteY7968" fmla="*/ 461194 h 1285292"/>
              <a:gd name="connsiteX7969" fmla="*/ 0 w 3255128"/>
              <a:gd name="connsiteY7969" fmla="*/ 461181 h 1285292"/>
              <a:gd name="connsiteX7970" fmla="*/ 0 w 3255128"/>
              <a:gd name="connsiteY7970" fmla="*/ 461094 h 1285292"/>
              <a:gd name="connsiteX7971" fmla="*/ 0 w 3255128"/>
              <a:gd name="connsiteY7971" fmla="*/ 460526 h 1285292"/>
              <a:gd name="connsiteX7972" fmla="*/ 0 w 3255128"/>
              <a:gd name="connsiteY7972" fmla="*/ 460003 h 1285292"/>
              <a:gd name="connsiteX7973" fmla="*/ 0 w 3255128"/>
              <a:gd name="connsiteY7973" fmla="*/ 459987 h 1285292"/>
              <a:gd name="connsiteX7974" fmla="*/ 0 w 3255128"/>
              <a:gd name="connsiteY7974" fmla="*/ 459793 h 1285292"/>
              <a:gd name="connsiteX7975" fmla="*/ 0 w 3255128"/>
              <a:gd name="connsiteY7975" fmla="*/ 459735 h 1285292"/>
              <a:gd name="connsiteX7976" fmla="*/ 0 w 3255128"/>
              <a:gd name="connsiteY7976" fmla="*/ 459728 h 1285292"/>
              <a:gd name="connsiteX7977" fmla="*/ 0 w 3255128"/>
              <a:gd name="connsiteY7977" fmla="*/ 459419 h 1285292"/>
              <a:gd name="connsiteX7978" fmla="*/ 0 w 3255128"/>
              <a:gd name="connsiteY7978" fmla="*/ 459301 h 1285292"/>
              <a:gd name="connsiteX7979" fmla="*/ 0 w 3255128"/>
              <a:gd name="connsiteY7979" fmla="*/ 459247 h 1285292"/>
              <a:gd name="connsiteX7980" fmla="*/ 0 w 3255128"/>
              <a:gd name="connsiteY7980" fmla="*/ 459225 h 1285292"/>
              <a:gd name="connsiteX7981" fmla="*/ 0 w 3255128"/>
              <a:gd name="connsiteY7981" fmla="*/ 459222 h 1285292"/>
              <a:gd name="connsiteX7982" fmla="*/ 0 w 3255128"/>
              <a:gd name="connsiteY7982" fmla="*/ 459141 h 1285292"/>
              <a:gd name="connsiteX7983" fmla="*/ 0 w 3255128"/>
              <a:gd name="connsiteY7983" fmla="*/ 458786 h 1285292"/>
              <a:gd name="connsiteX7984" fmla="*/ 0 w 3255128"/>
              <a:gd name="connsiteY7984" fmla="*/ 458679 h 1285292"/>
              <a:gd name="connsiteX7985" fmla="*/ 0 w 3255128"/>
              <a:gd name="connsiteY7985" fmla="*/ 458628 h 1285292"/>
              <a:gd name="connsiteX7986" fmla="*/ 0 w 3255128"/>
              <a:gd name="connsiteY7986" fmla="*/ 458434 h 1285292"/>
              <a:gd name="connsiteX7987" fmla="*/ 0 w 3255128"/>
              <a:gd name="connsiteY7987" fmla="*/ 458336 h 1285292"/>
              <a:gd name="connsiteX7988" fmla="*/ 0 w 3255128"/>
              <a:gd name="connsiteY7988" fmla="*/ 457942 h 1285292"/>
              <a:gd name="connsiteX7989" fmla="*/ 0 w 3255128"/>
              <a:gd name="connsiteY7989" fmla="*/ 457929 h 1285292"/>
              <a:gd name="connsiteX7990" fmla="*/ 0 w 3255128"/>
              <a:gd name="connsiteY7990" fmla="*/ 457888 h 1285292"/>
              <a:gd name="connsiteX7991" fmla="*/ 0 w 3255128"/>
              <a:gd name="connsiteY7991" fmla="*/ 457875 h 1285292"/>
              <a:gd name="connsiteX7992" fmla="*/ 0 w 3255128"/>
              <a:gd name="connsiteY7992" fmla="*/ 457518 h 1285292"/>
              <a:gd name="connsiteX7993" fmla="*/ 0 w 3255128"/>
              <a:gd name="connsiteY7993" fmla="*/ 457018 h 1285292"/>
              <a:gd name="connsiteX7994" fmla="*/ 0 w 3255128"/>
              <a:gd name="connsiteY7994" fmla="*/ 456977 h 1285292"/>
              <a:gd name="connsiteX7995" fmla="*/ 0 w 3255128"/>
              <a:gd name="connsiteY7995" fmla="*/ 456964 h 1285292"/>
              <a:gd name="connsiteX7996" fmla="*/ 0 w 3255128"/>
              <a:gd name="connsiteY7996" fmla="*/ 456954 h 1285292"/>
              <a:gd name="connsiteX7997" fmla="*/ 0 w 3255128"/>
              <a:gd name="connsiteY7997" fmla="*/ 456549 h 1285292"/>
              <a:gd name="connsiteX7998" fmla="*/ 0 w 3255128"/>
              <a:gd name="connsiteY7998" fmla="*/ 456259 h 1285292"/>
              <a:gd name="connsiteX7999" fmla="*/ 0 w 3255128"/>
              <a:gd name="connsiteY7999" fmla="*/ 456255 h 1285292"/>
              <a:gd name="connsiteX8000" fmla="*/ 0 w 3255128"/>
              <a:gd name="connsiteY8000" fmla="*/ 456218 h 1285292"/>
              <a:gd name="connsiteX8001" fmla="*/ 0 w 3255128"/>
              <a:gd name="connsiteY8001" fmla="*/ 456205 h 1285292"/>
              <a:gd name="connsiteX8002" fmla="*/ 0 w 3255128"/>
              <a:gd name="connsiteY8002" fmla="*/ 456159 h 1285292"/>
              <a:gd name="connsiteX8003" fmla="*/ 0 w 3255128"/>
              <a:gd name="connsiteY8003" fmla="*/ 456028 h 1285292"/>
              <a:gd name="connsiteX8004" fmla="*/ 0 w 3255128"/>
              <a:gd name="connsiteY8004" fmla="*/ 455707 h 1285292"/>
              <a:gd name="connsiteX8005" fmla="*/ 0 w 3255128"/>
              <a:gd name="connsiteY8005" fmla="*/ 455687 h 1285292"/>
              <a:gd name="connsiteX8006" fmla="*/ 0 w 3255128"/>
              <a:gd name="connsiteY8006" fmla="*/ 455569 h 1285292"/>
              <a:gd name="connsiteX8007" fmla="*/ 0 w 3255128"/>
              <a:gd name="connsiteY8007" fmla="*/ 455406 h 1285292"/>
              <a:gd name="connsiteX8008" fmla="*/ 0 w 3255128"/>
              <a:gd name="connsiteY8008" fmla="*/ 455147 h 1285292"/>
              <a:gd name="connsiteX8009" fmla="*/ 0 w 3255128"/>
              <a:gd name="connsiteY8009" fmla="*/ 455030 h 1285292"/>
              <a:gd name="connsiteX8010" fmla="*/ 0 w 3255128"/>
              <a:gd name="connsiteY8010" fmla="*/ 454975 h 1285292"/>
              <a:gd name="connsiteX8011" fmla="*/ 0 w 3255128"/>
              <a:gd name="connsiteY8011" fmla="*/ 454900 h 1285292"/>
              <a:gd name="connsiteX8012" fmla="*/ 0 w 3255128"/>
              <a:gd name="connsiteY8012" fmla="*/ 454896 h 1285292"/>
              <a:gd name="connsiteX8013" fmla="*/ 0 w 3255128"/>
              <a:gd name="connsiteY8013" fmla="*/ 454846 h 1285292"/>
              <a:gd name="connsiteX8014" fmla="*/ 0 w 3255128"/>
              <a:gd name="connsiteY8014" fmla="*/ 454793 h 1285292"/>
              <a:gd name="connsiteX8015" fmla="*/ 0 w 3255128"/>
              <a:gd name="connsiteY8015" fmla="*/ 454785 h 1285292"/>
              <a:gd name="connsiteX8016" fmla="*/ 0 w 3255128"/>
              <a:gd name="connsiteY8016" fmla="*/ 454210 h 1285292"/>
              <a:gd name="connsiteX8017" fmla="*/ 0 w 3255128"/>
              <a:gd name="connsiteY8017" fmla="*/ 454197 h 1285292"/>
              <a:gd name="connsiteX8018" fmla="*/ 0 w 3255128"/>
              <a:gd name="connsiteY8018" fmla="*/ 454165 h 1285292"/>
              <a:gd name="connsiteX8019" fmla="*/ 0 w 3255128"/>
              <a:gd name="connsiteY8019" fmla="*/ 454143 h 1285292"/>
              <a:gd name="connsiteX8020" fmla="*/ 0 w 3255128"/>
              <a:gd name="connsiteY8020" fmla="*/ 454040 h 1285292"/>
              <a:gd name="connsiteX8021" fmla="*/ 0 w 3255128"/>
              <a:gd name="connsiteY8021" fmla="*/ 453846 h 1285292"/>
              <a:gd name="connsiteX8022" fmla="*/ 0 w 3255128"/>
              <a:gd name="connsiteY8022" fmla="*/ 453559 h 1285292"/>
              <a:gd name="connsiteX8023" fmla="*/ 0 w 3255128"/>
              <a:gd name="connsiteY8023" fmla="*/ 453300 h 1285292"/>
              <a:gd name="connsiteX8024" fmla="*/ 0 w 3255128"/>
              <a:gd name="connsiteY8024" fmla="*/ 453232 h 1285292"/>
              <a:gd name="connsiteX8025" fmla="*/ 0 w 3255128"/>
              <a:gd name="connsiteY8025" fmla="*/ 452986 h 1285292"/>
              <a:gd name="connsiteX8026" fmla="*/ 0 w 3255128"/>
              <a:gd name="connsiteY8026" fmla="*/ 452806 h 1285292"/>
              <a:gd name="connsiteX8027" fmla="*/ 0 w 3255128"/>
              <a:gd name="connsiteY8027" fmla="*/ 452793 h 1285292"/>
              <a:gd name="connsiteX8028" fmla="*/ 0 w 3255128"/>
              <a:gd name="connsiteY8028" fmla="*/ 452599 h 1285292"/>
              <a:gd name="connsiteX8029" fmla="*/ 0 w 3255128"/>
              <a:gd name="connsiteY8029" fmla="*/ 452473 h 1285292"/>
              <a:gd name="connsiteX8030" fmla="*/ 0 w 3255128"/>
              <a:gd name="connsiteY8030" fmla="*/ 452296 h 1285292"/>
              <a:gd name="connsiteX8031" fmla="*/ 0 w 3255128"/>
              <a:gd name="connsiteY8031" fmla="*/ 452053 h 1285292"/>
              <a:gd name="connsiteX8032" fmla="*/ 0 w 3255128"/>
              <a:gd name="connsiteY8032" fmla="*/ 451975 h 1285292"/>
              <a:gd name="connsiteX8033" fmla="*/ 0 w 3255128"/>
              <a:gd name="connsiteY8033" fmla="*/ 451879 h 1285292"/>
              <a:gd name="connsiteX8034" fmla="*/ 0 w 3255128"/>
              <a:gd name="connsiteY8034" fmla="*/ 451722 h 1285292"/>
              <a:gd name="connsiteX8035" fmla="*/ 0 w 3255128"/>
              <a:gd name="connsiteY8035" fmla="*/ 451685 h 1285292"/>
              <a:gd name="connsiteX8036" fmla="*/ 0 w 3255128"/>
              <a:gd name="connsiteY8036" fmla="*/ 451674 h 1285292"/>
              <a:gd name="connsiteX8037" fmla="*/ 0 w 3255128"/>
              <a:gd name="connsiteY8037" fmla="*/ 451193 h 1285292"/>
              <a:gd name="connsiteX8038" fmla="*/ 0 w 3255128"/>
              <a:gd name="connsiteY8038" fmla="*/ 451170 h 1285292"/>
              <a:gd name="connsiteX8039" fmla="*/ 0 w 3255128"/>
              <a:gd name="connsiteY8039" fmla="*/ 451139 h 1285292"/>
              <a:gd name="connsiteX8040" fmla="*/ 0 w 3255128"/>
              <a:gd name="connsiteY8040" fmla="*/ 451114 h 1285292"/>
              <a:gd name="connsiteX8041" fmla="*/ 0 w 3255128"/>
              <a:gd name="connsiteY8041" fmla="*/ 450711 h 1285292"/>
              <a:gd name="connsiteX8042" fmla="*/ 0 w 3255128"/>
              <a:gd name="connsiteY8042" fmla="*/ 450308 h 1285292"/>
              <a:gd name="connsiteX8043" fmla="*/ 0 w 3255128"/>
              <a:gd name="connsiteY8043" fmla="*/ 450228 h 1285292"/>
              <a:gd name="connsiteX8044" fmla="*/ 0 w 3255128"/>
              <a:gd name="connsiteY8044" fmla="*/ 449923 h 1285292"/>
              <a:gd name="connsiteX8045" fmla="*/ 0 w 3255128"/>
              <a:gd name="connsiteY8045" fmla="*/ 449920 h 1285292"/>
              <a:gd name="connsiteX8046" fmla="*/ 0 w 3255128"/>
              <a:gd name="connsiteY8046" fmla="*/ 449410 h 1285292"/>
              <a:gd name="connsiteX8047" fmla="*/ 0 w 3255128"/>
              <a:gd name="connsiteY8047" fmla="*/ 449352 h 1285292"/>
              <a:gd name="connsiteX8048" fmla="*/ 0 w 3255128"/>
              <a:gd name="connsiteY8048" fmla="*/ 449234 h 1285292"/>
              <a:gd name="connsiteX8049" fmla="*/ 0 w 3255128"/>
              <a:gd name="connsiteY8049" fmla="*/ 449221 h 1285292"/>
              <a:gd name="connsiteX8050" fmla="*/ 0 w 3255128"/>
              <a:gd name="connsiteY8050" fmla="*/ 449167 h 1285292"/>
              <a:gd name="connsiteX8051" fmla="*/ 0 w 3255128"/>
              <a:gd name="connsiteY8051" fmla="*/ 449061 h 1285292"/>
              <a:gd name="connsiteX8052" fmla="*/ 0 w 3255128"/>
              <a:gd name="connsiteY8052" fmla="*/ 448867 h 1285292"/>
              <a:gd name="connsiteX8053" fmla="*/ 0 w 3255128"/>
              <a:gd name="connsiteY8053" fmla="*/ 448706 h 1285292"/>
              <a:gd name="connsiteX8054" fmla="*/ 0 w 3255128"/>
              <a:gd name="connsiteY8054" fmla="*/ 448599 h 1285292"/>
              <a:gd name="connsiteX8055" fmla="*/ 0 w 3255128"/>
              <a:gd name="connsiteY8055" fmla="*/ 448321 h 1285292"/>
              <a:gd name="connsiteX8056" fmla="*/ 0 w 3255128"/>
              <a:gd name="connsiteY8056" fmla="*/ 448256 h 1285292"/>
              <a:gd name="connsiteX8057" fmla="*/ 0 w 3255128"/>
              <a:gd name="connsiteY8057" fmla="*/ 448147 h 1285292"/>
              <a:gd name="connsiteX8058" fmla="*/ 0 w 3255128"/>
              <a:gd name="connsiteY8058" fmla="*/ 447990 h 1285292"/>
              <a:gd name="connsiteX8059" fmla="*/ 0 w 3255128"/>
              <a:gd name="connsiteY8059" fmla="*/ 447862 h 1285292"/>
              <a:gd name="connsiteX8060" fmla="*/ 0 w 3255128"/>
              <a:gd name="connsiteY8060" fmla="*/ 447809 h 1285292"/>
              <a:gd name="connsiteX8061" fmla="*/ 0 w 3255128"/>
              <a:gd name="connsiteY8061" fmla="*/ 447808 h 1285292"/>
              <a:gd name="connsiteX8062" fmla="*/ 0 w 3255128"/>
              <a:gd name="connsiteY8062" fmla="*/ 447801 h 1285292"/>
              <a:gd name="connsiteX8063" fmla="*/ 0 w 3255128"/>
              <a:gd name="connsiteY8063" fmla="*/ 447461 h 1285292"/>
              <a:gd name="connsiteX8064" fmla="*/ 0 w 3255128"/>
              <a:gd name="connsiteY8064" fmla="*/ 447454 h 1285292"/>
              <a:gd name="connsiteX8065" fmla="*/ 0 w 3255128"/>
              <a:gd name="connsiteY8065" fmla="*/ 447320 h 1285292"/>
              <a:gd name="connsiteX8066" fmla="*/ 0 w 3255128"/>
              <a:gd name="connsiteY8066" fmla="*/ 446999 h 1285292"/>
              <a:gd name="connsiteX8067" fmla="*/ 0 w 3255128"/>
              <a:gd name="connsiteY8067" fmla="*/ 446897 h 1285292"/>
              <a:gd name="connsiteX8068" fmla="*/ 0 w 3255128"/>
              <a:gd name="connsiteY8068" fmla="*/ 446838 h 1285292"/>
              <a:gd name="connsiteX8069" fmla="*/ 0 w 3255128"/>
              <a:gd name="connsiteY8069" fmla="*/ 446752 h 1285292"/>
              <a:gd name="connsiteX8070" fmla="*/ 0 w 3255128"/>
              <a:gd name="connsiteY8070" fmla="*/ 446698 h 1285292"/>
              <a:gd name="connsiteX8071" fmla="*/ 0 w 3255128"/>
              <a:gd name="connsiteY8071" fmla="*/ 446237 h 1285292"/>
              <a:gd name="connsiteX8072" fmla="*/ 0 w 3255128"/>
              <a:gd name="connsiteY8072" fmla="*/ 446191 h 1285292"/>
              <a:gd name="connsiteX8073" fmla="*/ 0 w 3255128"/>
              <a:gd name="connsiteY8073" fmla="*/ 446138 h 1285292"/>
              <a:gd name="connsiteX8074" fmla="*/ 0 w 3255128"/>
              <a:gd name="connsiteY8074" fmla="*/ 446057 h 1285292"/>
              <a:gd name="connsiteX8075" fmla="*/ 0 w 3255128"/>
              <a:gd name="connsiteY8075" fmla="*/ 446002 h 1285292"/>
              <a:gd name="connsiteX8076" fmla="*/ 0 w 3255128"/>
              <a:gd name="connsiteY8076" fmla="*/ 445961 h 1285292"/>
              <a:gd name="connsiteX8077" fmla="*/ 0 w 3255128"/>
              <a:gd name="connsiteY8077" fmla="*/ 445948 h 1285292"/>
              <a:gd name="connsiteX8078" fmla="*/ 0 w 3255128"/>
              <a:gd name="connsiteY8078" fmla="*/ 445640 h 1285292"/>
              <a:gd name="connsiteX8079" fmla="*/ 0 w 3255128"/>
              <a:gd name="connsiteY8079" fmla="*/ 445489 h 1285292"/>
              <a:gd name="connsiteX8080" fmla="*/ 0 w 3255128"/>
              <a:gd name="connsiteY8080" fmla="*/ 445435 h 1285292"/>
              <a:gd name="connsiteX8081" fmla="*/ 0 w 3255128"/>
              <a:gd name="connsiteY8081" fmla="*/ 445339 h 1285292"/>
              <a:gd name="connsiteX8082" fmla="*/ 0 w 3255128"/>
              <a:gd name="connsiteY8082" fmla="*/ 445332 h 1285292"/>
              <a:gd name="connsiteX8083" fmla="*/ 0 w 3255128"/>
              <a:gd name="connsiteY8083" fmla="*/ 444974 h 1285292"/>
              <a:gd name="connsiteX8084" fmla="*/ 0 w 3255128"/>
              <a:gd name="connsiteY8084" fmla="*/ 444895 h 1285292"/>
              <a:gd name="connsiteX8085" fmla="*/ 0 w 3255128"/>
              <a:gd name="connsiteY8085" fmla="*/ 444867 h 1285292"/>
              <a:gd name="connsiteX8086" fmla="*/ 0 w 3255128"/>
              <a:gd name="connsiteY8086" fmla="*/ 444701 h 1285292"/>
              <a:gd name="connsiteX8087" fmla="*/ 0 w 3255128"/>
              <a:gd name="connsiteY8087" fmla="*/ 444524 h 1285292"/>
              <a:gd name="connsiteX8088" fmla="*/ 0 w 3255128"/>
              <a:gd name="connsiteY8088" fmla="*/ 444155 h 1285292"/>
              <a:gd name="connsiteX8089" fmla="*/ 0 w 3255128"/>
              <a:gd name="connsiteY8089" fmla="*/ 444130 h 1285292"/>
              <a:gd name="connsiteX8090" fmla="*/ 0 w 3255128"/>
              <a:gd name="connsiteY8090" fmla="*/ 444085 h 1285292"/>
              <a:gd name="connsiteX8091" fmla="*/ 0 w 3255128"/>
              <a:gd name="connsiteY8091" fmla="*/ 444076 h 1285292"/>
              <a:gd name="connsiteX8092" fmla="*/ 0 w 3255128"/>
              <a:gd name="connsiteY8092" fmla="*/ 443973 h 1285292"/>
              <a:gd name="connsiteX8093" fmla="*/ 0 w 3255128"/>
              <a:gd name="connsiteY8093" fmla="*/ 443930 h 1285292"/>
              <a:gd name="connsiteX8094" fmla="*/ 0 w 3255128"/>
              <a:gd name="connsiteY8094" fmla="*/ 443891 h 1285292"/>
              <a:gd name="connsiteX8095" fmla="*/ 0 w 3255128"/>
              <a:gd name="connsiteY8095" fmla="*/ 443479 h 1285292"/>
              <a:gd name="connsiteX8096" fmla="*/ 0 w 3255128"/>
              <a:gd name="connsiteY8096" fmla="*/ 443345 h 1285292"/>
              <a:gd name="connsiteX8097" fmla="*/ 0 w 3255128"/>
              <a:gd name="connsiteY8097" fmla="*/ 443244 h 1285292"/>
              <a:gd name="connsiteX8098" fmla="*/ 0 w 3255128"/>
              <a:gd name="connsiteY8098" fmla="*/ 443220 h 1285292"/>
              <a:gd name="connsiteX8099" fmla="*/ 0 w 3255128"/>
              <a:gd name="connsiteY8099" fmla="*/ 443171 h 1285292"/>
              <a:gd name="connsiteX8100" fmla="*/ 0 w 3255128"/>
              <a:gd name="connsiteY8100" fmla="*/ 443165 h 1285292"/>
              <a:gd name="connsiteX8101" fmla="*/ 0 w 3255128"/>
              <a:gd name="connsiteY8101" fmla="*/ 443103 h 1285292"/>
              <a:gd name="connsiteX8102" fmla="*/ 0 w 3255128"/>
              <a:gd name="connsiteY8102" fmla="*/ 443014 h 1285292"/>
              <a:gd name="connsiteX8103" fmla="*/ 0 w 3255128"/>
              <a:gd name="connsiteY8103" fmla="*/ 442884 h 1285292"/>
              <a:gd name="connsiteX8104" fmla="*/ 0 w 3255128"/>
              <a:gd name="connsiteY8104" fmla="*/ 442726 h 1285292"/>
              <a:gd name="connsiteX8105" fmla="*/ 0 w 3255128"/>
              <a:gd name="connsiteY8105" fmla="*/ 442603 h 1285292"/>
              <a:gd name="connsiteX8106" fmla="*/ 0 w 3255128"/>
              <a:gd name="connsiteY8106" fmla="*/ 442532 h 1285292"/>
              <a:gd name="connsiteX8107" fmla="*/ 0 w 3255128"/>
              <a:gd name="connsiteY8107" fmla="*/ 442485 h 1285292"/>
              <a:gd name="connsiteX8108" fmla="*/ 0 w 3255128"/>
              <a:gd name="connsiteY8108" fmla="*/ 442426 h 1285292"/>
              <a:gd name="connsiteX8109" fmla="*/ 0 w 3255128"/>
              <a:gd name="connsiteY8109" fmla="*/ 442406 h 1285292"/>
              <a:gd name="connsiteX8110" fmla="*/ 0 w 3255128"/>
              <a:gd name="connsiteY8110" fmla="*/ 442216 h 1285292"/>
              <a:gd name="connsiteX8111" fmla="*/ 0 w 3255128"/>
              <a:gd name="connsiteY8111" fmla="*/ 441986 h 1285292"/>
              <a:gd name="connsiteX8112" fmla="*/ 0 w 3255128"/>
              <a:gd name="connsiteY8112" fmla="*/ 441973 h 1285292"/>
              <a:gd name="connsiteX8113" fmla="*/ 0 w 3255128"/>
              <a:gd name="connsiteY8113" fmla="*/ 441933 h 1285292"/>
              <a:gd name="connsiteX8114" fmla="*/ 0 w 3255128"/>
              <a:gd name="connsiteY8114" fmla="*/ 441812 h 1285292"/>
              <a:gd name="connsiteX8115" fmla="*/ 0 w 3255128"/>
              <a:gd name="connsiteY8115" fmla="*/ 441655 h 1285292"/>
              <a:gd name="connsiteX8116" fmla="*/ 0 w 3255128"/>
              <a:gd name="connsiteY8116" fmla="*/ 441373 h 1285292"/>
              <a:gd name="connsiteX8117" fmla="*/ 0 w 3255128"/>
              <a:gd name="connsiteY8117" fmla="*/ 441301 h 1285292"/>
              <a:gd name="connsiteX8118" fmla="*/ 0 w 3255128"/>
              <a:gd name="connsiteY8118" fmla="*/ 441215 h 1285292"/>
              <a:gd name="connsiteX8119" fmla="*/ 0 w 3255128"/>
              <a:gd name="connsiteY8119" fmla="*/ 441163 h 1285292"/>
              <a:gd name="connsiteX8120" fmla="*/ 0 w 3255128"/>
              <a:gd name="connsiteY8120" fmla="*/ 441126 h 1285292"/>
              <a:gd name="connsiteX8121" fmla="*/ 0 w 3255128"/>
              <a:gd name="connsiteY8121" fmla="*/ 441113 h 1285292"/>
              <a:gd name="connsiteX8122" fmla="*/ 0 w 3255128"/>
              <a:gd name="connsiteY8122" fmla="*/ 441059 h 1285292"/>
              <a:gd name="connsiteX8123" fmla="*/ 0 w 3255128"/>
              <a:gd name="connsiteY8123" fmla="*/ 440866 h 1285292"/>
              <a:gd name="connsiteX8124" fmla="*/ 0 w 3255128"/>
              <a:gd name="connsiteY8124" fmla="*/ 440647 h 1285292"/>
              <a:gd name="connsiteX8125" fmla="*/ 0 w 3255128"/>
              <a:gd name="connsiteY8125" fmla="*/ 440353 h 1285292"/>
              <a:gd name="connsiteX8126" fmla="*/ 0 w 3255128"/>
              <a:gd name="connsiteY8126" fmla="*/ 440148 h 1285292"/>
              <a:gd name="connsiteX8127" fmla="*/ 0 w 3255128"/>
              <a:gd name="connsiteY8127" fmla="*/ 440126 h 1285292"/>
              <a:gd name="connsiteX8128" fmla="*/ 0 w 3255128"/>
              <a:gd name="connsiteY8128" fmla="*/ 439998 h 1285292"/>
              <a:gd name="connsiteX8129" fmla="*/ 0 w 3255128"/>
              <a:gd name="connsiteY8129" fmla="*/ 439891 h 1285292"/>
              <a:gd name="connsiteX8130" fmla="*/ 0 w 3255128"/>
              <a:gd name="connsiteY8130" fmla="*/ 439856 h 1285292"/>
              <a:gd name="connsiteX8131" fmla="*/ 0 w 3255128"/>
              <a:gd name="connsiteY8131" fmla="*/ 439747 h 1285292"/>
              <a:gd name="connsiteX8132" fmla="*/ 0 w 3255128"/>
              <a:gd name="connsiteY8132" fmla="*/ 439488 h 1285292"/>
              <a:gd name="connsiteX8133" fmla="*/ 0 w 3255128"/>
              <a:gd name="connsiteY8133" fmla="*/ 439430 h 1285292"/>
              <a:gd name="connsiteX8134" fmla="*/ 0 w 3255128"/>
              <a:gd name="connsiteY8134" fmla="*/ 439212 h 1285292"/>
              <a:gd name="connsiteX8135" fmla="*/ 0 w 3255128"/>
              <a:gd name="connsiteY8135" fmla="*/ 439154 h 1285292"/>
              <a:gd name="connsiteX8136" fmla="*/ 0 w 3255128"/>
              <a:gd name="connsiteY8136" fmla="*/ 439100 h 1285292"/>
              <a:gd name="connsiteX8137" fmla="*/ 0 w 3255128"/>
              <a:gd name="connsiteY8137" fmla="*/ 439073 h 1285292"/>
              <a:gd name="connsiteX8138" fmla="*/ 0 w 3255128"/>
              <a:gd name="connsiteY8138" fmla="*/ 439019 h 1285292"/>
              <a:gd name="connsiteX8139" fmla="*/ 0 w 3255128"/>
              <a:gd name="connsiteY8139" fmla="*/ 438994 h 1285292"/>
              <a:gd name="connsiteX8140" fmla="*/ 0 w 3255128"/>
              <a:gd name="connsiteY8140" fmla="*/ 438891 h 1285292"/>
              <a:gd name="connsiteX8141" fmla="*/ 0 w 3255128"/>
              <a:gd name="connsiteY8141" fmla="*/ 438825 h 1285292"/>
              <a:gd name="connsiteX8142" fmla="*/ 0 w 3255128"/>
              <a:gd name="connsiteY8142" fmla="*/ 438639 h 1285292"/>
              <a:gd name="connsiteX8143" fmla="*/ 0 w 3255128"/>
              <a:gd name="connsiteY8143" fmla="*/ 438590 h 1285292"/>
              <a:gd name="connsiteX8144" fmla="*/ 0 w 3255128"/>
              <a:gd name="connsiteY8144" fmla="*/ 438532 h 1285292"/>
              <a:gd name="connsiteX8145" fmla="*/ 0 w 3255128"/>
              <a:gd name="connsiteY8145" fmla="*/ 438241 h 1285292"/>
              <a:gd name="connsiteX8146" fmla="*/ 0 w 3255128"/>
              <a:gd name="connsiteY8146" fmla="*/ 438201 h 1285292"/>
              <a:gd name="connsiteX8147" fmla="*/ 0 w 3255128"/>
              <a:gd name="connsiteY8147" fmla="*/ 438189 h 1285292"/>
              <a:gd name="connsiteX8148" fmla="*/ 0 w 3255128"/>
              <a:gd name="connsiteY8148" fmla="*/ 437948 h 1285292"/>
              <a:gd name="connsiteX8149" fmla="*/ 0 w 3255128"/>
              <a:gd name="connsiteY8149" fmla="*/ 437381 h 1285292"/>
              <a:gd name="connsiteX8150" fmla="*/ 0 w 3255128"/>
              <a:gd name="connsiteY8150" fmla="*/ 437327 h 1285292"/>
              <a:gd name="connsiteX8151" fmla="*/ 0 w 3255128"/>
              <a:gd name="connsiteY8151" fmla="*/ 437240 h 1285292"/>
              <a:gd name="connsiteX8152" fmla="*/ 0 w 3255128"/>
              <a:gd name="connsiteY8152" fmla="*/ 437224 h 1285292"/>
              <a:gd name="connsiteX8153" fmla="*/ 0 w 3255128"/>
              <a:gd name="connsiteY8153" fmla="*/ 436672 h 1285292"/>
              <a:gd name="connsiteX8154" fmla="*/ 0 w 3255128"/>
              <a:gd name="connsiteY8154" fmla="*/ 436416 h 1285292"/>
              <a:gd name="connsiteX8155" fmla="*/ 0 w 3255128"/>
              <a:gd name="connsiteY8155" fmla="*/ 436394 h 1285292"/>
              <a:gd name="connsiteX8156" fmla="*/ 0 w 3255128"/>
              <a:gd name="connsiteY8156" fmla="*/ 436187 h 1285292"/>
              <a:gd name="connsiteX8157" fmla="*/ 0 w 3255128"/>
              <a:gd name="connsiteY8157" fmla="*/ 436149 h 1285292"/>
              <a:gd name="connsiteX8158" fmla="*/ 0 w 3255128"/>
              <a:gd name="connsiteY8158" fmla="*/ 435977 h 1285292"/>
              <a:gd name="connsiteX8159" fmla="*/ 0 w 3255128"/>
              <a:gd name="connsiteY8159" fmla="*/ 435881 h 1285292"/>
              <a:gd name="connsiteX8160" fmla="*/ 0 w 3255128"/>
              <a:gd name="connsiteY8160" fmla="*/ 435783 h 1285292"/>
              <a:gd name="connsiteX8161" fmla="*/ 0 w 3255128"/>
              <a:gd name="connsiteY8161" fmla="*/ 435619 h 1285292"/>
              <a:gd name="connsiteX8162" fmla="*/ 0 w 3255128"/>
              <a:gd name="connsiteY8162" fmla="*/ 435422 h 1285292"/>
              <a:gd name="connsiteX8163" fmla="*/ 0 w 3255128"/>
              <a:gd name="connsiteY8163" fmla="*/ 435287 h 1285292"/>
              <a:gd name="connsiteX8164" fmla="*/ 0 w 3255128"/>
              <a:gd name="connsiteY8164" fmla="*/ 435268 h 1285292"/>
              <a:gd name="connsiteX8165" fmla="*/ 0 w 3255128"/>
              <a:gd name="connsiteY8165" fmla="*/ 435237 h 1285292"/>
              <a:gd name="connsiteX8166" fmla="*/ 0 w 3255128"/>
              <a:gd name="connsiteY8166" fmla="*/ 435093 h 1285292"/>
              <a:gd name="connsiteX8167" fmla="*/ 0 w 3255128"/>
              <a:gd name="connsiteY8167" fmla="*/ 434906 h 1285292"/>
              <a:gd name="connsiteX8168" fmla="*/ 0 w 3255128"/>
              <a:gd name="connsiteY8168" fmla="*/ 434828 h 1285292"/>
              <a:gd name="connsiteX8169" fmla="*/ 0 w 3255128"/>
              <a:gd name="connsiteY8169" fmla="*/ 434771 h 1285292"/>
              <a:gd name="connsiteX8170" fmla="*/ 0 w 3255128"/>
              <a:gd name="connsiteY8170" fmla="*/ 434512 h 1285292"/>
              <a:gd name="connsiteX8171" fmla="*/ 0 w 3255128"/>
              <a:gd name="connsiteY8171" fmla="*/ 434494 h 1285292"/>
              <a:gd name="connsiteX8172" fmla="*/ 0 w 3255128"/>
              <a:gd name="connsiteY8172" fmla="*/ 434075 h 1285292"/>
              <a:gd name="connsiteX8173" fmla="*/ 0 w 3255128"/>
              <a:gd name="connsiteY8173" fmla="*/ 434051 h 1285292"/>
              <a:gd name="connsiteX8174" fmla="*/ 0 w 3255128"/>
              <a:gd name="connsiteY8174" fmla="*/ 434018 h 1285292"/>
              <a:gd name="connsiteX8175" fmla="*/ 0 w 3255128"/>
              <a:gd name="connsiteY8175" fmla="*/ 433680 h 1285292"/>
              <a:gd name="connsiteX8176" fmla="*/ 0 w 3255128"/>
              <a:gd name="connsiteY8176" fmla="*/ 433508 h 1285292"/>
              <a:gd name="connsiteX8177" fmla="*/ 0 w 3255128"/>
              <a:gd name="connsiteY8177" fmla="*/ 433412 h 1285292"/>
              <a:gd name="connsiteX8178" fmla="*/ 0 w 3255128"/>
              <a:gd name="connsiteY8178" fmla="*/ 433265 h 1285292"/>
              <a:gd name="connsiteX8179" fmla="*/ 0 w 3255128"/>
              <a:gd name="connsiteY8179" fmla="*/ 433225 h 1285292"/>
              <a:gd name="connsiteX8180" fmla="*/ 0 w 3255128"/>
              <a:gd name="connsiteY8180" fmla="*/ 433164 h 1285292"/>
              <a:gd name="connsiteX8181" fmla="*/ 0 w 3255128"/>
              <a:gd name="connsiteY8181" fmla="*/ 433153 h 1285292"/>
              <a:gd name="connsiteX8182" fmla="*/ 0 w 3255128"/>
              <a:gd name="connsiteY8182" fmla="*/ 433110 h 1285292"/>
              <a:gd name="connsiteX8183" fmla="*/ 0 w 3255128"/>
              <a:gd name="connsiteY8183" fmla="*/ 433107 h 1285292"/>
              <a:gd name="connsiteX8184" fmla="*/ 0 w 3255128"/>
              <a:gd name="connsiteY8184" fmla="*/ 432940 h 1285292"/>
              <a:gd name="connsiteX8185" fmla="*/ 0 w 3255128"/>
              <a:gd name="connsiteY8185" fmla="*/ 432804 h 1285292"/>
              <a:gd name="connsiteX8186" fmla="*/ 0 w 3255128"/>
              <a:gd name="connsiteY8186" fmla="*/ 432417 h 1285292"/>
              <a:gd name="connsiteX8187" fmla="*/ 0 w 3255128"/>
              <a:gd name="connsiteY8187" fmla="*/ 432405 h 1285292"/>
              <a:gd name="connsiteX8188" fmla="*/ 0 w 3255128"/>
              <a:gd name="connsiteY8188" fmla="*/ 432351 h 1285292"/>
              <a:gd name="connsiteX8189" fmla="*/ 0 w 3255128"/>
              <a:gd name="connsiteY8189" fmla="*/ 432245 h 1285292"/>
              <a:gd name="connsiteX8190" fmla="*/ 0 w 3255128"/>
              <a:gd name="connsiteY8190" fmla="*/ 432228 h 1285292"/>
              <a:gd name="connsiteX8191" fmla="*/ 0 w 3255128"/>
              <a:gd name="connsiteY8191" fmla="*/ 432149 h 1285292"/>
              <a:gd name="connsiteX8192" fmla="*/ 0 w 3255128"/>
              <a:gd name="connsiteY8192" fmla="*/ 431907 h 1285292"/>
              <a:gd name="connsiteX8193" fmla="*/ 0 w 3255128"/>
              <a:gd name="connsiteY8193" fmla="*/ 431906 h 1285292"/>
              <a:gd name="connsiteX8194" fmla="*/ 0 w 3255128"/>
              <a:gd name="connsiteY8194" fmla="*/ 431890 h 1285292"/>
              <a:gd name="connsiteX8195" fmla="*/ 0 w 3255128"/>
              <a:gd name="connsiteY8195" fmla="*/ 431866 h 1285292"/>
              <a:gd name="connsiteX8196" fmla="*/ 0 w 3255128"/>
              <a:gd name="connsiteY8196" fmla="*/ 431853 h 1285292"/>
              <a:gd name="connsiteX8197" fmla="*/ 0 w 3255128"/>
              <a:gd name="connsiteY8197" fmla="*/ 431783 h 1285292"/>
              <a:gd name="connsiteX8198" fmla="*/ 0 w 3255128"/>
              <a:gd name="connsiteY8198" fmla="*/ 431606 h 1285292"/>
              <a:gd name="connsiteX8199" fmla="*/ 0 w 3255128"/>
              <a:gd name="connsiteY8199" fmla="*/ 431440 h 1285292"/>
              <a:gd name="connsiteX8200" fmla="*/ 0 w 3255128"/>
              <a:gd name="connsiteY8200" fmla="*/ 431418 h 1285292"/>
              <a:gd name="connsiteX8201" fmla="*/ 0 w 3255128"/>
              <a:gd name="connsiteY8201" fmla="*/ 431293 h 1285292"/>
              <a:gd name="connsiteX8202" fmla="*/ 0 w 3255128"/>
              <a:gd name="connsiteY8202" fmla="*/ 431046 h 1285292"/>
              <a:gd name="connsiteX8203" fmla="*/ 0 w 3255128"/>
              <a:gd name="connsiteY8203" fmla="*/ 430992 h 1285292"/>
              <a:gd name="connsiteX8204" fmla="*/ 0 w 3255128"/>
              <a:gd name="connsiteY8204" fmla="*/ 430738 h 1285292"/>
              <a:gd name="connsiteX8205" fmla="*/ 0 w 3255128"/>
              <a:gd name="connsiteY8205" fmla="*/ 430343 h 1285292"/>
              <a:gd name="connsiteX8206" fmla="*/ 0 w 3255128"/>
              <a:gd name="connsiteY8206" fmla="*/ 430311 h 1285292"/>
              <a:gd name="connsiteX8207" fmla="*/ 0 w 3255128"/>
              <a:gd name="connsiteY8207" fmla="*/ 430240 h 1285292"/>
              <a:gd name="connsiteX8208" fmla="*/ 0 w 3255128"/>
              <a:gd name="connsiteY8208" fmla="*/ 430117 h 1285292"/>
              <a:gd name="connsiteX8209" fmla="*/ 0 w 3255128"/>
              <a:gd name="connsiteY8209" fmla="*/ 430081 h 1285292"/>
              <a:gd name="connsiteX8210" fmla="*/ 0 w 3255128"/>
              <a:gd name="connsiteY8210" fmla="*/ 430059 h 1285292"/>
              <a:gd name="connsiteX8211" fmla="*/ 0 w 3255128"/>
              <a:gd name="connsiteY8211" fmla="*/ 430046 h 1285292"/>
              <a:gd name="connsiteX8212" fmla="*/ 0 w 3255128"/>
              <a:gd name="connsiteY8212" fmla="*/ 429533 h 1285292"/>
              <a:gd name="connsiteX8213" fmla="*/ 0 w 3255128"/>
              <a:gd name="connsiteY8213" fmla="*/ 429432 h 1285292"/>
              <a:gd name="connsiteX8214" fmla="*/ 0 w 3255128"/>
              <a:gd name="connsiteY8214" fmla="*/ 429132 h 1285292"/>
              <a:gd name="connsiteX8215" fmla="*/ 0 w 3255128"/>
              <a:gd name="connsiteY8215" fmla="*/ 429115 h 1285292"/>
              <a:gd name="connsiteX8216" fmla="*/ 0 w 3255128"/>
              <a:gd name="connsiteY8216" fmla="*/ 429072 h 1285292"/>
              <a:gd name="connsiteX8217" fmla="*/ 0 w 3255128"/>
              <a:gd name="connsiteY8217" fmla="*/ 428993 h 1285292"/>
              <a:gd name="connsiteX8218" fmla="*/ 0 w 3255128"/>
              <a:gd name="connsiteY8218" fmla="*/ 428952 h 1285292"/>
              <a:gd name="connsiteX8219" fmla="*/ 0 w 3255128"/>
              <a:gd name="connsiteY8219" fmla="*/ 428939 h 1285292"/>
              <a:gd name="connsiteX8220" fmla="*/ 0 w 3255128"/>
              <a:gd name="connsiteY8220" fmla="*/ 428799 h 1285292"/>
              <a:gd name="connsiteX8221" fmla="*/ 0 w 3255128"/>
              <a:gd name="connsiteY8221" fmla="*/ 428758 h 1285292"/>
              <a:gd name="connsiteX8222" fmla="*/ 0 w 3255128"/>
              <a:gd name="connsiteY8222" fmla="*/ 428745 h 1285292"/>
              <a:gd name="connsiteX8223" fmla="*/ 0 w 3255128"/>
              <a:gd name="connsiteY8223" fmla="*/ 428673 h 1285292"/>
              <a:gd name="connsiteX8224" fmla="*/ 0 w 3255128"/>
              <a:gd name="connsiteY8224" fmla="*/ 428253 h 1285292"/>
              <a:gd name="connsiteX8225" fmla="*/ 0 w 3255128"/>
              <a:gd name="connsiteY8225" fmla="*/ 428199 h 1285292"/>
              <a:gd name="connsiteX8226" fmla="*/ 0 w 3255128"/>
              <a:gd name="connsiteY8226" fmla="*/ 428174 h 1285292"/>
              <a:gd name="connsiteX8227" fmla="*/ 0 w 3255128"/>
              <a:gd name="connsiteY8227" fmla="*/ 428121 h 1285292"/>
              <a:gd name="connsiteX8228" fmla="*/ 0 w 3255128"/>
              <a:gd name="connsiteY8228" fmla="*/ 428079 h 1285292"/>
              <a:gd name="connsiteX8229" fmla="*/ 0 w 3255128"/>
              <a:gd name="connsiteY8229" fmla="*/ 428028 h 1285292"/>
              <a:gd name="connsiteX8230" fmla="*/ 0 w 3255128"/>
              <a:gd name="connsiteY8230" fmla="*/ 427964 h 1285292"/>
              <a:gd name="connsiteX8231" fmla="*/ 0 w 3255128"/>
              <a:gd name="connsiteY8231" fmla="*/ 427922 h 1285292"/>
              <a:gd name="connsiteX8232" fmla="*/ 0 w 3255128"/>
              <a:gd name="connsiteY8232" fmla="*/ 427868 h 1285292"/>
              <a:gd name="connsiteX8233" fmla="*/ 0 w 3255128"/>
              <a:gd name="connsiteY8233" fmla="*/ 427561 h 1285292"/>
              <a:gd name="connsiteX8234" fmla="*/ 0 w 3255128"/>
              <a:gd name="connsiteY8234" fmla="*/ 427441 h 1285292"/>
              <a:gd name="connsiteX8235" fmla="*/ 0 w 3255128"/>
              <a:gd name="connsiteY8235" fmla="*/ 427314 h 1285292"/>
              <a:gd name="connsiteX8236" fmla="*/ 0 w 3255128"/>
              <a:gd name="connsiteY8236" fmla="*/ 427269 h 1285292"/>
              <a:gd name="connsiteX8237" fmla="*/ 0 w 3255128"/>
              <a:gd name="connsiteY8237" fmla="*/ 427173 h 1285292"/>
              <a:gd name="connsiteX8238" fmla="*/ 0 w 3255128"/>
              <a:gd name="connsiteY8238" fmla="*/ 426873 h 1285292"/>
              <a:gd name="connsiteX8239" fmla="*/ 0 w 3255128"/>
              <a:gd name="connsiteY8239" fmla="*/ 426663 h 1285292"/>
              <a:gd name="connsiteX8240" fmla="*/ 0 w 3255128"/>
              <a:gd name="connsiteY8240" fmla="*/ 426605 h 1285292"/>
              <a:gd name="connsiteX8241" fmla="*/ 0 w 3255128"/>
              <a:gd name="connsiteY8241" fmla="*/ 426579 h 1285292"/>
              <a:gd name="connsiteX8242" fmla="*/ 0 w 3255128"/>
              <a:gd name="connsiteY8242" fmla="*/ 426404 h 1285292"/>
              <a:gd name="connsiteX8243" fmla="*/ 0 w 3255128"/>
              <a:gd name="connsiteY8243" fmla="*/ 426314 h 1285292"/>
              <a:gd name="connsiteX8244" fmla="*/ 0 w 3255128"/>
              <a:gd name="connsiteY8244" fmla="*/ 426123 h 1285292"/>
              <a:gd name="connsiteX8245" fmla="*/ 0 w 3255128"/>
              <a:gd name="connsiteY8245" fmla="*/ 426082 h 1285292"/>
              <a:gd name="connsiteX8246" fmla="*/ 0 w 3255128"/>
              <a:gd name="connsiteY8246" fmla="*/ 426069 h 1285292"/>
              <a:gd name="connsiteX8247" fmla="*/ 0 w 3255128"/>
              <a:gd name="connsiteY8247" fmla="*/ 425910 h 1285292"/>
              <a:gd name="connsiteX8248" fmla="*/ 0 w 3255128"/>
              <a:gd name="connsiteY8248" fmla="*/ 425400 h 1285292"/>
              <a:gd name="connsiteX8249" fmla="*/ 0 w 3255128"/>
              <a:gd name="connsiteY8249" fmla="*/ 425399 h 1285292"/>
              <a:gd name="connsiteX8250" fmla="*/ 0 w 3255128"/>
              <a:gd name="connsiteY8250" fmla="*/ 425367 h 1285292"/>
              <a:gd name="connsiteX8251" fmla="*/ 0 w 3255128"/>
              <a:gd name="connsiteY8251" fmla="*/ 425261 h 1285292"/>
              <a:gd name="connsiteX8252" fmla="*/ 0 w 3255128"/>
              <a:gd name="connsiteY8252" fmla="*/ 425220 h 1285292"/>
              <a:gd name="connsiteX8253" fmla="*/ 0 w 3255128"/>
              <a:gd name="connsiteY8253" fmla="*/ 425207 h 1285292"/>
              <a:gd name="connsiteX8254" fmla="*/ 0 w 3255128"/>
              <a:gd name="connsiteY8254" fmla="*/ 425157 h 1285292"/>
              <a:gd name="connsiteX8255" fmla="*/ 0 w 3255128"/>
              <a:gd name="connsiteY8255" fmla="*/ 425117 h 1285292"/>
              <a:gd name="connsiteX8256" fmla="*/ 0 w 3255128"/>
              <a:gd name="connsiteY8256" fmla="*/ 425013 h 1285292"/>
              <a:gd name="connsiteX8257" fmla="*/ 0 w 3255128"/>
              <a:gd name="connsiteY8257" fmla="*/ 424906 h 1285292"/>
              <a:gd name="connsiteX8258" fmla="*/ 0 w 3255128"/>
              <a:gd name="connsiteY8258" fmla="*/ 424799 h 1285292"/>
              <a:gd name="connsiteX8259" fmla="*/ 0 w 3255128"/>
              <a:gd name="connsiteY8259" fmla="*/ 424793 h 1285292"/>
              <a:gd name="connsiteX8260" fmla="*/ 0 w 3255128"/>
              <a:gd name="connsiteY8260" fmla="*/ 424467 h 1285292"/>
              <a:gd name="connsiteX8261" fmla="*/ 0 w 3255128"/>
              <a:gd name="connsiteY8261" fmla="*/ 424456 h 1285292"/>
              <a:gd name="connsiteX8262" fmla="*/ 0 w 3255128"/>
              <a:gd name="connsiteY8262" fmla="*/ 424136 h 1285292"/>
              <a:gd name="connsiteX8263" fmla="*/ 0 w 3255128"/>
              <a:gd name="connsiteY8263" fmla="*/ 424096 h 1285292"/>
              <a:gd name="connsiteX8264" fmla="*/ 0 w 3255128"/>
              <a:gd name="connsiteY8264" fmla="*/ 424008 h 1285292"/>
              <a:gd name="connsiteX8265" fmla="*/ 0 w 3255128"/>
              <a:gd name="connsiteY8265" fmla="*/ 423600 h 1285292"/>
              <a:gd name="connsiteX8266" fmla="*/ 0 w 3255128"/>
              <a:gd name="connsiteY8266" fmla="*/ 423310 h 1285292"/>
              <a:gd name="connsiteX8267" fmla="*/ 0 w 3255128"/>
              <a:gd name="connsiteY8267" fmla="*/ 423224 h 1285292"/>
              <a:gd name="connsiteX8268" fmla="*/ 0 w 3255128"/>
              <a:gd name="connsiteY8268" fmla="*/ 423198 h 1285292"/>
              <a:gd name="connsiteX8269" fmla="*/ 0 w 3255128"/>
              <a:gd name="connsiteY8269" fmla="*/ 423145 h 1285292"/>
              <a:gd name="connsiteX8270" fmla="*/ 0 w 3255128"/>
              <a:gd name="connsiteY8270" fmla="*/ 423097 h 1285292"/>
              <a:gd name="connsiteX8271" fmla="*/ 0 w 3255128"/>
              <a:gd name="connsiteY8271" fmla="*/ 422737 h 1285292"/>
              <a:gd name="connsiteX8272" fmla="*/ 0 w 3255128"/>
              <a:gd name="connsiteY8272" fmla="*/ 422585 h 1285292"/>
              <a:gd name="connsiteX8273" fmla="*/ 0 w 3255128"/>
              <a:gd name="connsiteY8273" fmla="*/ 422338 h 1285292"/>
              <a:gd name="connsiteX8274" fmla="*/ 0 w 3255128"/>
              <a:gd name="connsiteY8274" fmla="*/ 422337 h 1285292"/>
              <a:gd name="connsiteX8275" fmla="*/ 0 w 3255128"/>
              <a:gd name="connsiteY8275" fmla="*/ 422203 h 1285292"/>
              <a:gd name="connsiteX8276" fmla="*/ 0 w 3255128"/>
              <a:gd name="connsiteY8276" fmla="*/ 422148 h 1285292"/>
              <a:gd name="connsiteX8277" fmla="*/ 0 w 3255128"/>
              <a:gd name="connsiteY8277" fmla="*/ 422009 h 1285292"/>
              <a:gd name="connsiteX8278" fmla="*/ 0 w 3255128"/>
              <a:gd name="connsiteY8278" fmla="*/ 421786 h 1285292"/>
              <a:gd name="connsiteX8279" fmla="*/ 0 w 3255128"/>
              <a:gd name="connsiteY8279" fmla="*/ 421494 h 1285292"/>
              <a:gd name="connsiteX8280" fmla="*/ 0 w 3255128"/>
              <a:gd name="connsiteY8280" fmla="*/ 421425 h 1285292"/>
              <a:gd name="connsiteX8281" fmla="*/ 0 w 3255128"/>
              <a:gd name="connsiteY8281" fmla="*/ 421338 h 1285292"/>
              <a:gd name="connsiteX8282" fmla="*/ 0 w 3255128"/>
              <a:gd name="connsiteY8282" fmla="*/ 421226 h 1285292"/>
              <a:gd name="connsiteX8283" fmla="*/ 0 w 3255128"/>
              <a:gd name="connsiteY8283" fmla="*/ 421183 h 1285292"/>
              <a:gd name="connsiteX8284" fmla="*/ 0 w 3255128"/>
              <a:gd name="connsiteY8284" fmla="*/ 420424 h 1285292"/>
              <a:gd name="connsiteX8285" fmla="*/ 0 w 3255128"/>
              <a:gd name="connsiteY8285" fmla="*/ 420285 h 1285292"/>
              <a:gd name="connsiteX8286" fmla="*/ 0 w 3255128"/>
              <a:gd name="connsiteY8286" fmla="*/ 420247 h 1285292"/>
              <a:gd name="connsiteX8287" fmla="*/ 0 w 3255128"/>
              <a:gd name="connsiteY8287" fmla="*/ 420244 h 1285292"/>
              <a:gd name="connsiteX8288" fmla="*/ 0 w 3255128"/>
              <a:gd name="connsiteY8288" fmla="*/ 420231 h 1285292"/>
              <a:gd name="connsiteX8289" fmla="*/ 0 w 3255128"/>
              <a:gd name="connsiteY8289" fmla="*/ 420037 h 1285292"/>
              <a:gd name="connsiteX8290" fmla="*/ 0 w 3255128"/>
              <a:gd name="connsiteY8290" fmla="*/ 419979 h 1285292"/>
              <a:gd name="connsiteX8291" fmla="*/ 0 w 3255128"/>
              <a:gd name="connsiteY8291" fmla="*/ 419868 h 1285292"/>
              <a:gd name="connsiteX8292" fmla="*/ 0 w 3255128"/>
              <a:gd name="connsiteY8292" fmla="*/ 419856 h 1285292"/>
              <a:gd name="connsiteX8293" fmla="*/ 0 w 3255128"/>
              <a:gd name="connsiteY8293" fmla="*/ 419679 h 1285292"/>
              <a:gd name="connsiteX8294" fmla="*/ 0 w 3255128"/>
              <a:gd name="connsiteY8294" fmla="*/ 419491 h 1285292"/>
              <a:gd name="connsiteX8295" fmla="*/ 0 w 3255128"/>
              <a:gd name="connsiteY8295" fmla="*/ 419420 h 1285292"/>
              <a:gd name="connsiteX8296" fmla="*/ 0 w 3255128"/>
              <a:gd name="connsiteY8296" fmla="*/ 419413 h 1285292"/>
              <a:gd name="connsiteX8297" fmla="*/ 0 w 3255128"/>
              <a:gd name="connsiteY8297" fmla="*/ 419333 h 1285292"/>
              <a:gd name="connsiteX8298" fmla="*/ 0 w 3255128"/>
              <a:gd name="connsiteY8298" fmla="*/ 419160 h 1285292"/>
              <a:gd name="connsiteX8299" fmla="*/ 0 w 3255128"/>
              <a:gd name="connsiteY8299" fmla="*/ 419065 h 1285292"/>
              <a:gd name="connsiteX8300" fmla="*/ 0 w 3255128"/>
              <a:gd name="connsiteY8300" fmla="*/ 419030 h 1285292"/>
              <a:gd name="connsiteX8301" fmla="*/ 0 w 3255128"/>
              <a:gd name="connsiteY8301" fmla="*/ 418926 h 1285292"/>
              <a:gd name="connsiteX8302" fmla="*/ 0 w 3255128"/>
              <a:gd name="connsiteY8302" fmla="*/ 418872 h 1285292"/>
              <a:gd name="connsiteX8303" fmla="*/ 0 w 3255128"/>
              <a:gd name="connsiteY8303" fmla="*/ 418819 h 1285292"/>
              <a:gd name="connsiteX8304" fmla="*/ 0 w 3255128"/>
              <a:gd name="connsiteY8304" fmla="*/ 418811 h 1285292"/>
              <a:gd name="connsiteX8305" fmla="*/ 0 w 3255128"/>
              <a:gd name="connsiteY8305" fmla="*/ 418678 h 1285292"/>
              <a:gd name="connsiteX8306" fmla="*/ 0 w 3255128"/>
              <a:gd name="connsiteY8306" fmla="*/ 418592 h 1285292"/>
              <a:gd name="connsiteX8307" fmla="*/ 0 w 3255128"/>
              <a:gd name="connsiteY8307" fmla="*/ 418471 h 1285292"/>
              <a:gd name="connsiteX8308" fmla="*/ 0 w 3255128"/>
              <a:gd name="connsiteY8308" fmla="*/ 418416 h 1285292"/>
              <a:gd name="connsiteX8309" fmla="*/ 0 w 3255128"/>
              <a:gd name="connsiteY8309" fmla="*/ 418173 h 1285292"/>
              <a:gd name="connsiteX8310" fmla="*/ 0 w 3255128"/>
              <a:gd name="connsiteY8310" fmla="*/ 418133 h 1285292"/>
              <a:gd name="connsiteX8311" fmla="*/ 0 w 3255128"/>
              <a:gd name="connsiteY8311" fmla="*/ 418132 h 1285292"/>
              <a:gd name="connsiteX8312" fmla="*/ 0 w 3255128"/>
              <a:gd name="connsiteY8312" fmla="*/ 418119 h 1285292"/>
              <a:gd name="connsiteX8313" fmla="*/ 0 w 3255128"/>
              <a:gd name="connsiteY8313" fmla="*/ 418054 h 1285292"/>
              <a:gd name="connsiteX8314" fmla="*/ 0 w 3255128"/>
              <a:gd name="connsiteY8314" fmla="*/ 417801 h 1285292"/>
              <a:gd name="connsiteX8315" fmla="*/ 0 w 3255128"/>
              <a:gd name="connsiteY8315" fmla="*/ 417606 h 1285292"/>
              <a:gd name="connsiteX8316" fmla="*/ 0 w 3255128"/>
              <a:gd name="connsiteY8316" fmla="*/ 417361 h 1285292"/>
              <a:gd name="connsiteX8317" fmla="*/ 0 w 3255128"/>
              <a:gd name="connsiteY8317" fmla="*/ 417259 h 1285292"/>
              <a:gd name="connsiteX8318" fmla="*/ 0 w 3255128"/>
              <a:gd name="connsiteY8318" fmla="*/ 417208 h 1285292"/>
              <a:gd name="connsiteX8319" fmla="*/ 0 w 3255128"/>
              <a:gd name="connsiteY8319" fmla="*/ 417012 h 1285292"/>
              <a:gd name="connsiteX8320" fmla="*/ 0 w 3255128"/>
              <a:gd name="connsiteY8320" fmla="*/ 416793 h 1285292"/>
              <a:gd name="connsiteX8321" fmla="*/ 0 w 3255128"/>
              <a:gd name="connsiteY8321" fmla="*/ 416515 h 1285292"/>
              <a:gd name="connsiteX8322" fmla="*/ 0 w 3255128"/>
              <a:gd name="connsiteY8322" fmla="*/ 416499 h 1285292"/>
              <a:gd name="connsiteX8323" fmla="*/ 0 w 3255128"/>
              <a:gd name="connsiteY8323" fmla="*/ 416449 h 1285292"/>
              <a:gd name="connsiteX8324" fmla="*/ 0 w 3255128"/>
              <a:gd name="connsiteY8324" fmla="*/ 416348 h 1285292"/>
              <a:gd name="connsiteX8325" fmla="*/ 0 w 3255128"/>
              <a:gd name="connsiteY8325" fmla="*/ 416326 h 1285292"/>
              <a:gd name="connsiteX8326" fmla="*/ 0 w 3255128"/>
              <a:gd name="connsiteY8326" fmla="*/ 416305 h 1285292"/>
              <a:gd name="connsiteX8327" fmla="*/ 0 w 3255128"/>
              <a:gd name="connsiteY8327" fmla="*/ 416272 h 1285292"/>
              <a:gd name="connsiteX8328" fmla="*/ 0 w 3255128"/>
              <a:gd name="connsiteY8328" fmla="*/ 416247 h 1285292"/>
              <a:gd name="connsiteX8329" fmla="*/ 0 w 3255128"/>
              <a:gd name="connsiteY8329" fmla="*/ 416002 h 1285292"/>
              <a:gd name="connsiteX8330" fmla="*/ 0 w 3255128"/>
              <a:gd name="connsiteY8330" fmla="*/ 415988 h 1285292"/>
              <a:gd name="connsiteX8331" fmla="*/ 0 w 3255128"/>
              <a:gd name="connsiteY8331" fmla="*/ 415759 h 1285292"/>
              <a:gd name="connsiteX8332" fmla="*/ 0 w 3255128"/>
              <a:gd name="connsiteY8332" fmla="*/ 415711 h 1285292"/>
              <a:gd name="connsiteX8333" fmla="*/ 0 w 3255128"/>
              <a:gd name="connsiteY8333" fmla="*/ 415298 h 1285292"/>
              <a:gd name="connsiteX8334" fmla="*/ 0 w 3255128"/>
              <a:gd name="connsiteY8334" fmla="*/ 415219 h 1285292"/>
              <a:gd name="connsiteX8335" fmla="*/ 0 w 3255128"/>
              <a:gd name="connsiteY8335" fmla="*/ 415165 h 1285292"/>
              <a:gd name="connsiteX8336" fmla="*/ 0 w 3255128"/>
              <a:gd name="connsiteY8336" fmla="*/ 415140 h 1285292"/>
              <a:gd name="connsiteX8337" fmla="*/ 0 w 3255128"/>
              <a:gd name="connsiteY8337" fmla="*/ 415090 h 1285292"/>
              <a:gd name="connsiteX8338" fmla="*/ 0 w 3255128"/>
              <a:gd name="connsiteY8338" fmla="*/ 415037 h 1285292"/>
              <a:gd name="connsiteX8339" fmla="*/ 0 w 3255128"/>
              <a:gd name="connsiteY8339" fmla="*/ 415025 h 1285292"/>
              <a:gd name="connsiteX8340" fmla="*/ 0 w 3255128"/>
              <a:gd name="connsiteY8340" fmla="*/ 414946 h 1285292"/>
              <a:gd name="connsiteX8341" fmla="*/ 0 w 3255128"/>
              <a:gd name="connsiteY8341" fmla="*/ 414892 h 1285292"/>
              <a:gd name="connsiteX8342" fmla="*/ 0 w 3255128"/>
              <a:gd name="connsiteY8342" fmla="*/ 414477 h 1285292"/>
              <a:gd name="connsiteX8343" fmla="*/ 0 w 3255128"/>
              <a:gd name="connsiteY8343" fmla="*/ 414441 h 1285292"/>
              <a:gd name="connsiteX8344" fmla="*/ 0 w 3255128"/>
              <a:gd name="connsiteY8344" fmla="*/ 414400 h 1285292"/>
              <a:gd name="connsiteX8345" fmla="*/ 0 w 3255128"/>
              <a:gd name="connsiteY8345" fmla="*/ 414387 h 1285292"/>
              <a:gd name="connsiteX8346" fmla="*/ 0 w 3255128"/>
              <a:gd name="connsiteY8346" fmla="*/ 414254 h 1285292"/>
              <a:gd name="connsiteX8347" fmla="*/ 0 w 3255128"/>
              <a:gd name="connsiteY8347" fmla="*/ 414094 h 1285292"/>
              <a:gd name="connsiteX8348" fmla="*/ 0 w 3255128"/>
              <a:gd name="connsiteY8348" fmla="*/ 413629 h 1285292"/>
              <a:gd name="connsiteX8349" fmla="*/ 0 w 3255128"/>
              <a:gd name="connsiteY8349" fmla="*/ 413533 h 1285292"/>
              <a:gd name="connsiteX8350" fmla="*/ 0 w 3255128"/>
              <a:gd name="connsiteY8350" fmla="*/ 413495 h 1285292"/>
              <a:gd name="connsiteX8351" fmla="*/ 0 w 3255128"/>
              <a:gd name="connsiteY8351" fmla="*/ 413440 h 1285292"/>
              <a:gd name="connsiteX8352" fmla="*/ 0 w 3255128"/>
              <a:gd name="connsiteY8352" fmla="*/ 413230 h 1285292"/>
              <a:gd name="connsiteX8353" fmla="*/ 0 w 3255128"/>
              <a:gd name="connsiteY8353" fmla="*/ 413213 h 1285292"/>
              <a:gd name="connsiteX8354" fmla="*/ 0 w 3255128"/>
              <a:gd name="connsiteY8354" fmla="*/ 413078 h 1285292"/>
              <a:gd name="connsiteX8355" fmla="*/ 0 w 3255128"/>
              <a:gd name="connsiteY8355" fmla="*/ 413061 h 1285292"/>
              <a:gd name="connsiteX8356" fmla="*/ 0 w 3255128"/>
              <a:gd name="connsiteY8356" fmla="*/ 412872 h 1285292"/>
              <a:gd name="connsiteX8357" fmla="*/ 0 w 3255128"/>
              <a:gd name="connsiteY8357" fmla="*/ 412540 h 1285292"/>
              <a:gd name="connsiteX8358" fmla="*/ 0 w 3255128"/>
              <a:gd name="connsiteY8358" fmla="*/ 412349 h 1285292"/>
              <a:gd name="connsiteX8359" fmla="*/ 0 w 3255128"/>
              <a:gd name="connsiteY8359" fmla="*/ 412270 h 1285292"/>
              <a:gd name="connsiteX8360" fmla="*/ 0 w 3255128"/>
              <a:gd name="connsiteY8360" fmla="*/ 412177 h 1285292"/>
              <a:gd name="connsiteX8361" fmla="*/ 0 w 3255128"/>
              <a:gd name="connsiteY8361" fmla="*/ 412136 h 1285292"/>
              <a:gd name="connsiteX8362" fmla="*/ 0 w 3255128"/>
              <a:gd name="connsiteY8362" fmla="*/ 412123 h 1285292"/>
              <a:gd name="connsiteX8363" fmla="*/ 0 w 3255128"/>
              <a:gd name="connsiteY8363" fmla="*/ 412081 h 1285292"/>
              <a:gd name="connsiteX8364" fmla="*/ 0 w 3255128"/>
              <a:gd name="connsiteY8364" fmla="*/ 411929 h 1285292"/>
              <a:gd name="connsiteX8365" fmla="*/ 0 w 3255128"/>
              <a:gd name="connsiteY8365" fmla="*/ 411625 h 1285292"/>
              <a:gd name="connsiteX8366" fmla="*/ 0 w 3255128"/>
              <a:gd name="connsiteY8366" fmla="*/ 411539 h 1285292"/>
              <a:gd name="connsiteX8367" fmla="*/ 0 w 3255128"/>
              <a:gd name="connsiteY8367" fmla="*/ 411487 h 1285292"/>
              <a:gd name="connsiteX8368" fmla="*/ 0 w 3255128"/>
              <a:gd name="connsiteY8368" fmla="*/ 411414 h 1285292"/>
              <a:gd name="connsiteX8369" fmla="*/ 0 w 3255128"/>
              <a:gd name="connsiteY8369" fmla="*/ 411383 h 1285292"/>
              <a:gd name="connsiteX8370" fmla="*/ 0 w 3255128"/>
              <a:gd name="connsiteY8370" fmla="*/ 411305 h 1285292"/>
              <a:gd name="connsiteX8371" fmla="*/ 0 w 3255128"/>
              <a:gd name="connsiteY8371" fmla="*/ 411271 h 1285292"/>
              <a:gd name="connsiteX8372" fmla="*/ 0 w 3255128"/>
              <a:gd name="connsiteY8372" fmla="*/ 411052 h 1285292"/>
              <a:gd name="connsiteX8373" fmla="*/ 0 w 3255128"/>
              <a:gd name="connsiteY8373" fmla="*/ 410362 h 1285292"/>
              <a:gd name="connsiteX8374" fmla="*/ 0 w 3255128"/>
              <a:gd name="connsiteY8374" fmla="*/ 410322 h 1285292"/>
              <a:gd name="connsiteX8375" fmla="*/ 0 w 3255128"/>
              <a:gd name="connsiteY8375" fmla="*/ 410180 h 1285292"/>
              <a:gd name="connsiteX8376" fmla="*/ 0 w 3255128"/>
              <a:gd name="connsiteY8376" fmla="*/ 410167 h 1285292"/>
              <a:gd name="connsiteX8377" fmla="*/ 0 w 3255128"/>
              <a:gd name="connsiteY8377" fmla="*/ 410164 h 1285292"/>
              <a:gd name="connsiteX8378" fmla="*/ 0 w 3255128"/>
              <a:gd name="connsiteY8378" fmla="*/ 409970 h 1285292"/>
              <a:gd name="connsiteX8379" fmla="*/ 0 w 3255128"/>
              <a:gd name="connsiteY8379" fmla="*/ 409826 h 1285292"/>
              <a:gd name="connsiteX8380" fmla="*/ 0 w 3255128"/>
              <a:gd name="connsiteY8380" fmla="*/ 409498 h 1285292"/>
              <a:gd name="connsiteX8381" fmla="*/ 0 w 3255128"/>
              <a:gd name="connsiteY8381" fmla="*/ 409465 h 1285292"/>
              <a:gd name="connsiteX8382" fmla="*/ 0 w 3255128"/>
              <a:gd name="connsiteY8382" fmla="*/ 409424 h 1285292"/>
              <a:gd name="connsiteX8383" fmla="*/ 0 w 3255128"/>
              <a:gd name="connsiteY8383" fmla="*/ 409411 h 1285292"/>
              <a:gd name="connsiteX8384" fmla="*/ 0 w 3255128"/>
              <a:gd name="connsiteY8384" fmla="*/ 409253 h 1285292"/>
              <a:gd name="connsiteX8385" fmla="*/ 0 w 3255128"/>
              <a:gd name="connsiteY8385" fmla="*/ 409004 h 1285292"/>
              <a:gd name="connsiteX8386" fmla="*/ 0 w 3255128"/>
              <a:gd name="connsiteY8386" fmla="*/ 408963 h 1285292"/>
              <a:gd name="connsiteX8387" fmla="*/ 0 w 3255128"/>
              <a:gd name="connsiteY8387" fmla="*/ 408950 h 1285292"/>
              <a:gd name="connsiteX8388" fmla="*/ 0 w 3255128"/>
              <a:gd name="connsiteY8388" fmla="*/ 408891 h 1285292"/>
              <a:gd name="connsiteX8389" fmla="*/ 0 w 3255128"/>
              <a:gd name="connsiteY8389" fmla="*/ 408391 h 1285292"/>
              <a:gd name="connsiteX8390" fmla="*/ 0 w 3255128"/>
              <a:gd name="connsiteY8390" fmla="*/ 408197 h 1285292"/>
              <a:gd name="connsiteX8391" fmla="*/ 0 w 3255128"/>
              <a:gd name="connsiteY8391" fmla="*/ 408106 h 1285292"/>
              <a:gd name="connsiteX8392" fmla="*/ 0 w 3255128"/>
              <a:gd name="connsiteY8392" fmla="*/ 408085 h 1285292"/>
              <a:gd name="connsiteX8393" fmla="*/ 0 w 3255128"/>
              <a:gd name="connsiteY8393" fmla="*/ 408053 h 1285292"/>
              <a:gd name="connsiteX8394" fmla="*/ 0 w 3255128"/>
              <a:gd name="connsiteY8394" fmla="*/ 408052 h 1285292"/>
              <a:gd name="connsiteX8395" fmla="*/ 0 w 3255128"/>
              <a:gd name="connsiteY8395" fmla="*/ 407999 h 1285292"/>
              <a:gd name="connsiteX8396" fmla="*/ 0 w 3255128"/>
              <a:gd name="connsiteY8396" fmla="*/ 407991 h 1285292"/>
              <a:gd name="connsiteX8397" fmla="*/ 0 w 3255128"/>
              <a:gd name="connsiteY8397" fmla="*/ 407682 h 1285292"/>
              <a:gd name="connsiteX8398" fmla="*/ 0 w 3255128"/>
              <a:gd name="connsiteY8398" fmla="*/ 407651 h 1285292"/>
              <a:gd name="connsiteX8399" fmla="*/ 0 w 3255128"/>
              <a:gd name="connsiteY8399" fmla="*/ 407564 h 1285292"/>
              <a:gd name="connsiteX8400" fmla="*/ 0 w 3255128"/>
              <a:gd name="connsiteY8400" fmla="*/ 407493 h 1285292"/>
              <a:gd name="connsiteX8401" fmla="*/ 0 w 3255128"/>
              <a:gd name="connsiteY8401" fmla="*/ 407294 h 1285292"/>
              <a:gd name="connsiteX8402" fmla="*/ 0 w 3255128"/>
              <a:gd name="connsiteY8402" fmla="*/ 407088 h 1285292"/>
              <a:gd name="connsiteX8403" fmla="*/ 0 w 3255128"/>
              <a:gd name="connsiteY8403" fmla="*/ 406784 h 1285292"/>
              <a:gd name="connsiteX8404" fmla="*/ 0 w 3255128"/>
              <a:gd name="connsiteY8404" fmla="*/ 406726 h 1285292"/>
              <a:gd name="connsiteX8405" fmla="*/ 0 w 3255128"/>
              <a:gd name="connsiteY8405" fmla="*/ 406511 h 1285292"/>
              <a:gd name="connsiteX8406" fmla="*/ 0 w 3255128"/>
              <a:gd name="connsiteY8406" fmla="*/ 406435 h 1285292"/>
              <a:gd name="connsiteX8407" fmla="*/ 0 w 3255128"/>
              <a:gd name="connsiteY8407" fmla="*/ 406432 h 1285292"/>
              <a:gd name="connsiteX8408" fmla="*/ 0 w 3255128"/>
              <a:gd name="connsiteY8408" fmla="*/ 406372 h 1285292"/>
              <a:gd name="connsiteX8409" fmla="*/ 0 w 3255128"/>
              <a:gd name="connsiteY8409" fmla="*/ 406329 h 1285292"/>
              <a:gd name="connsiteX8410" fmla="*/ 0 w 3255128"/>
              <a:gd name="connsiteY8410" fmla="*/ 406246 h 1285292"/>
              <a:gd name="connsiteX8411" fmla="*/ 0 w 3255128"/>
              <a:gd name="connsiteY8411" fmla="*/ 406205 h 1285292"/>
              <a:gd name="connsiteX8412" fmla="*/ 0 w 3255128"/>
              <a:gd name="connsiteY8412" fmla="*/ 406192 h 1285292"/>
              <a:gd name="connsiteX8413" fmla="*/ 0 w 3255128"/>
              <a:gd name="connsiteY8413" fmla="*/ 405679 h 1285292"/>
              <a:gd name="connsiteX8414" fmla="*/ 0 w 3255128"/>
              <a:gd name="connsiteY8414" fmla="*/ 405521 h 1285292"/>
              <a:gd name="connsiteX8415" fmla="*/ 0 w 3255128"/>
              <a:gd name="connsiteY8415" fmla="*/ 405386 h 1285292"/>
              <a:gd name="connsiteX8416" fmla="*/ 0 w 3255128"/>
              <a:gd name="connsiteY8416" fmla="*/ 405332 h 1285292"/>
              <a:gd name="connsiteX8417" fmla="*/ 0 w 3255128"/>
              <a:gd name="connsiteY8417" fmla="*/ 405281 h 1285292"/>
              <a:gd name="connsiteX8418" fmla="*/ 0 w 3255128"/>
              <a:gd name="connsiteY8418" fmla="*/ 405218 h 1285292"/>
              <a:gd name="connsiteX8419" fmla="*/ 0 w 3255128"/>
              <a:gd name="connsiteY8419" fmla="*/ 405152 h 1285292"/>
              <a:gd name="connsiteX8420" fmla="*/ 0 w 3255128"/>
              <a:gd name="connsiteY8420" fmla="*/ 405139 h 1285292"/>
              <a:gd name="connsiteX8421" fmla="*/ 0 w 3255128"/>
              <a:gd name="connsiteY8421" fmla="*/ 405085 h 1285292"/>
              <a:gd name="connsiteX8422" fmla="*/ 0 w 3255128"/>
              <a:gd name="connsiteY8422" fmla="*/ 404970 h 1285292"/>
              <a:gd name="connsiteX8423" fmla="*/ 0 w 3255128"/>
              <a:gd name="connsiteY8423" fmla="*/ 404945 h 1285292"/>
              <a:gd name="connsiteX8424" fmla="*/ 0 w 3255128"/>
              <a:gd name="connsiteY8424" fmla="*/ 404891 h 1285292"/>
              <a:gd name="connsiteX8425" fmla="*/ 0 w 3255128"/>
              <a:gd name="connsiteY8425" fmla="*/ 404818 h 1285292"/>
              <a:gd name="connsiteX8426" fmla="*/ 0 w 3255128"/>
              <a:gd name="connsiteY8426" fmla="*/ 404522 h 1285292"/>
              <a:gd name="connsiteX8427" fmla="*/ 0 w 3255128"/>
              <a:gd name="connsiteY8427" fmla="*/ 404399 h 1285292"/>
              <a:gd name="connsiteX8428" fmla="*/ 0 w 3255128"/>
              <a:gd name="connsiteY8428" fmla="*/ 404321 h 1285292"/>
              <a:gd name="connsiteX8429" fmla="*/ 0 w 3255128"/>
              <a:gd name="connsiteY8429" fmla="*/ 404320 h 1285292"/>
              <a:gd name="connsiteX8430" fmla="*/ 0 w 3255128"/>
              <a:gd name="connsiteY8430" fmla="*/ 404174 h 1285292"/>
              <a:gd name="connsiteX8431" fmla="*/ 0 w 3255128"/>
              <a:gd name="connsiteY8431" fmla="*/ 404068 h 1285292"/>
              <a:gd name="connsiteX8432" fmla="*/ 0 w 3255128"/>
              <a:gd name="connsiteY8432" fmla="*/ 404027 h 1285292"/>
              <a:gd name="connsiteX8433" fmla="*/ 0 w 3255128"/>
              <a:gd name="connsiteY8433" fmla="*/ 404014 h 1285292"/>
              <a:gd name="connsiteX8434" fmla="*/ 0 w 3255128"/>
              <a:gd name="connsiteY8434" fmla="*/ 403980 h 1285292"/>
              <a:gd name="connsiteX8435" fmla="*/ 0 w 3255128"/>
              <a:gd name="connsiteY8435" fmla="*/ 403832 h 1285292"/>
              <a:gd name="connsiteX8436" fmla="*/ 0 w 3255128"/>
              <a:gd name="connsiteY8436" fmla="*/ 403434 h 1285292"/>
              <a:gd name="connsiteX8437" fmla="*/ 0 w 3255128"/>
              <a:gd name="connsiteY8437" fmla="*/ 403431 h 1285292"/>
              <a:gd name="connsiteX8438" fmla="*/ 0 w 3255128"/>
              <a:gd name="connsiteY8438" fmla="*/ 403415 h 1285292"/>
              <a:gd name="connsiteX8439" fmla="*/ 0 w 3255128"/>
              <a:gd name="connsiteY8439" fmla="*/ 403238 h 1285292"/>
              <a:gd name="connsiteX8440" fmla="*/ 0 w 3255128"/>
              <a:gd name="connsiteY8440" fmla="*/ 403221 h 1285292"/>
              <a:gd name="connsiteX8441" fmla="*/ 0 w 3255128"/>
              <a:gd name="connsiteY8441" fmla="*/ 403163 h 1285292"/>
              <a:gd name="connsiteX8442" fmla="*/ 0 w 3255128"/>
              <a:gd name="connsiteY8442" fmla="*/ 403019 h 1285292"/>
              <a:gd name="connsiteX8443" fmla="*/ 0 w 3255128"/>
              <a:gd name="connsiteY8443" fmla="*/ 402917 h 1285292"/>
              <a:gd name="connsiteX8444" fmla="*/ 0 w 3255128"/>
              <a:gd name="connsiteY8444" fmla="*/ 402706 h 1285292"/>
              <a:gd name="connsiteX8445" fmla="*/ 0 w 3255128"/>
              <a:gd name="connsiteY8445" fmla="*/ 402675 h 1285292"/>
              <a:gd name="connsiteX8446" fmla="*/ 0 w 3255128"/>
              <a:gd name="connsiteY8446" fmla="*/ 402616 h 1285292"/>
              <a:gd name="connsiteX8447" fmla="*/ 0 w 3255128"/>
              <a:gd name="connsiteY8447" fmla="*/ 402514 h 1285292"/>
              <a:gd name="connsiteX8448" fmla="*/ 0 w 3255128"/>
              <a:gd name="connsiteY8448" fmla="*/ 402473 h 1285292"/>
              <a:gd name="connsiteX8449" fmla="*/ 0 w 3255128"/>
              <a:gd name="connsiteY8449" fmla="*/ 402460 h 1285292"/>
              <a:gd name="connsiteX8450" fmla="*/ 0 w 3255128"/>
              <a:gd name="connsiteY8450" fmla="*/ 402269 h 1285292"/>
              <a:gd name="connsiteX8451" fmla="*/ 0 w 3255128"/>
              <a:gd name="connsiteY8451" fmla="*/ 402214 h 1285292"/>
              <a:gd name="connsiteX8452" fmla="*/ 0 w 3255128"/>
              <a:gd name="connsiteY8452" fmla="*/ 402056 h 1285292"/>
              <a:gd name="connsiteX8453" fmla="*/ 0 w 3255128"/>
              <a:gd name="connsiteY8453" fmla="*/ 401862 h 1285292"/>
              <a:gd name="connsiteX8454" fmla="*/ 0 w 3255128"/>
              <a:gd name="connsiteY8454" fmla="*/ 401545 h 1285292"/>
              <a:gd name="connsiteX8455" fmla="*/ 0 w 3255128"/>
              <a:gd name="connsiteY8455" fmla="*/ 401459 h 1285292"/>
              <a:gd name="connsiteX8456" fmla="*/ 0 w 3255128"/>
              <a:gd name="connsiteY8456" fmla="*/ 401407 h 1285292"/>
              <a:gd name="connsiteX8457" fmla="*/ 0 w 3255128"/>
              <a:gd name="connsiteY8457" fmla="*/ 401357 h 1285292"/>
              <a:gd name="connsiteX8458" fmla="*/ 0 w 3255128"/>
              <a:gd name="connsiteY8458" fmla="*/ 401353 h 1285292"/>
              <a:gd name="connsiteX8459" fmla="*/ 0 w 3255128"/>
              <a:gd name="connsiteY8459" fmla="*/ 401347 h 1285292"/>
              <a:gd name="connsiteX8460" fmla="*/ 0 w 3255128"/>
              <a:gd name="connsiteY8460" fmla="*/ 401316 h 1285292"/>
              <a:gd name="connsiteX8461" fmla="*/ 0 w 3255128"/>
              <a:gd name="connsiteY8461" fmla="*/ 401304 h 1285292"/>
              <a:gd name="connsiteX8462" fmla="*/ 0 w 3255128"/>
              <a:gd name="connsiteY8462" fmla="*/ 401303 h 1285292"/>
              <a:gd name="connsiteX8463" fmla="*/ 0 w 3255128"/>
              <a:gd name="connsiteY8463" fmla="*/ 401213 h 1285292"/>
              <a:gd name="connsiteX8464" fmla="*/ 0 w 3255128"/>
              <a:gd name="connsiteY8464" fmla="*/ 401169 h 1285292"/>
              <a:gd name="connsiteX8465" fmla="*/ 0 w 3255128"/>
              <a:gd name="connsiteY8465" fmla="*/ 400993 h 1285292"/>
              <a:gd name="connsiteX8466" fmla="*/ 0 w 3255128"/>
              <a:gd name="connsiteY8466" fmla="*/ 400667 h 1285292"/>
              <a:gd name="connsiteX8467" fmla="*/ 0 w 3255128"/>
              <a:gd name="connsiteY8467" fmla="*/ 400545 h 1285292"/>
              <a:gd name="connsiteX8468" fmla="*/ 0 w 3255128"/>
              <a:gd name="connsiteY8468" fmla="*/ 400442 h 1285292"/>
              <a:gd name="connsiteX8469" fmla="*/ 0 w 3255128"/>
              <a:gd name="connsiteY8469" fmla="*/ 400282 h 1285292"/>
              <a:gd name="connsiteX8470" fmla="*/ 0 w 3255128"/>
              <a:gd name="connsiteY8470" fmla="*/ 400242 h 1285292"/>
              <a:gd name="connsiteX8471" fmla="*/ 0 w 3255128"/>
              <a:gd name="connsiteY8471" fmla="*/ 400100 h 1285292"/>
              <a:gd name="connsiteX8472" fmla="*/ 0 w 3255128"/>
              <a:gd name="connsiteY8472" fmla="*/ 399977 h 1285292"/>
              <a:gd name="connsiteX8473" fmla="*/ 0 w 3255128"/>
              <a:gd name="connsiteY8473" fmla="*/ 399809 h 1285292"/>
              <a:gd name="connsiteX8474" fmla="*/ 0 w 3255128"/>
              <a:gd name="connsiteY8474" fmla="*/ 399800 h 1285292"/>
              <a:gd name="connsiteX8475" fmla="*/ 0 w 3255128"/>
              <a:gd name="connsiteY8475" fmla="*/ 399746 h 1285292"/>
              <a:gd name="connsiteX8476" fmla="*/ 0 w 3255128"/>
              <a:gd name="connsiteY8476" fmla="*/ 399683 h 1285292"/>
              <a:gd name="connsiteX8477" fmla="*/ 0 w 3255128"/>
              <a:gd name="connsiteY8477" fmla="*/ 399456 h 1285292"/>
              <a:gd name="connsiteX8478" fmla="*/ 0 w 3255128"/>
              <a:gd name="connsiteY8478" fmla="*/ 399439 h 1285292"/>
              <a:gd name="connsiteX8479" fmla="*/ 0 w 3255128"/>
              <a:gd name="connsiteY8479" fmla="*/ 399370 h 1285292"/>
              <a:gd name="connsiteX8480" fmla="*/ 0 w 3255128"/>
              <a:gd name="connsiteY8480" fmla="*/ 399345 h 1285292"/>
              <a:gd name="connsiteX8481" fmla="*/ 0 w 3255128"/>
              <a:gd name="connsiteY8481" fmla="*/ 399344 h 1285292"/>
              <a:gd name="connsiteX8482" fmla="*/ 0 w 3255128"/>
              <a:gd name="connsiteY8482" fmla="*/ 399263 h 1285292"/>
              <a:gd name="connsiteX8483" fmla="*/ 0 w 3255128"/>
              <a:gd name="connsiteY8483" fmla="*/ 399186 h 1285292"/>
              <a:gd name="connsiteX8484" fmla="*/ 0 w 3255128"/>
              <a:gd name="connsiteY8484" fmla="*/ 398932 h 1285292"/>
              <a:gd name="connsiteX8485" fmla="*/ 0 w 3255128"/>
              <a:gd name="connsiteY8485" fmla="*/ 398883 h 1285292"/>
              <a:gd name="connsiteX8486" fmla="*/ 0 w 3255128"/>
              <a:gd name="connsiteY8486" fmla="*/ 398537 h 1285292"/>
              <a:gd name="connsiteX8487" fmla="*/ 0 w 3255128"/>
              <a:gd name="connsiteY8487" fmla="*/ 398403 h 1285292"/>
              <a:gd name="connsiteX8488" fmla="*/ 0 w 3255128"/>
              <a:gd name="connsiteY8488" fmla="*/ 398324 h 1285292"/>
              <a:gd name="connsiteX8489" fmla="*/ 0 w 3255128"/>
              <a:gd name="connsiteY8489" fmla="*/ 398192 h 1285292"/>
              <a:gd name="connsiteX8490" fmla="*/ 0 w 3255128"/>
              <a:gd name="connsiteY8490" fmla="*/ 397986 h 1285292"/>
              <a:gd name="connsiteX8491" fmla="*/ 0 w 3255128"/>
              <a:gd name="connsiteY8491" fmla="*/ 397813 h 1285292"/>
              <a:gd name="connsiteX8492" fmla="*/ 0 w 3255128"/>
              <a:gd name="connsiteY8492" fmla="*/ 397727 h 1285292"/>
              <a:gd name="connsiteX8493" fmla="*/ 0 w 3255128"/>
              <a:gd name="connsiteY8493" fmla="*/ 397640 h 1285292"/>
              <a:gd name="connsiteX8494" fmla="*/ 0 w 3255128"/>
              <a:gd name="connsiteY8494" fmla="*/ 397571 h 1285292"/>
              <a:gd name="connsiteX8495" fmla="*/ 0 w 3255128"/>
              <a:gd name="connsiteY8495" fmla="*/ 397538 h 1285292"/>
              <a:gd name="connsiteX8496" fmla="*/ 0 w 3255128"/>
              <a:gd name="connsiteY8496" fmla="*/ 397497 h 1285292"/>
              <a:gd name="connsiteX8497" fmla="*/ 0 w 3255128"/>
              <a:gd name="connsiteY8497" fmla="*/ 397484 h 1285292"/>
              <a:gd name="connsiteX8498" fmla="*/ 0 w 3255128"/>
              <a:gd name="connsiteY8498" fmla="*/ 397278 h 1285292"/>
              <a:gd name="connsiteX8499" fmla="*/ 0 w 3255128"/>
              <a:gd name="connsiteY8499" fmla="*/ 397133 h 1285292"/>
              <a:gd name="connsiteX8500" fmla="*/ 0 w 3255128"/>
              <a:gd name="connsiteY8500" fmla="*/ 396510 h 1285292"/>
              <a:gd name="connsiteX8501" fmla="*/ 0 w 3255128"/>
              <a:gd name="connsiteY8501" fmla="*/ 396447 h 1285292"/>
              <a:gd name="connsiteX8502" fmla="*/ 0 w 3255128"/>
              <a:gd name="connsiteY8502" fmla="*/ 396431 h 1285292"/>
              <a:gd name="connsiteX8503" fmla="*/ 0 w 3255128"/>
              <a:gd name="connsiteY8503" fmla="*/ 396393 h 1285292"/>
              <a:gd name="connsiteX8504" fmla="*/ 0 w 3255128"/>
              <a:gd name="connsiteY8504" fmla="*/ 396377 h 1285292"/>
              <a:gd name="connsiteX8505" fmla="*/ 0 w 3255128"/>
              <a:gd name="connsiteY8505" fmla="*/ 396368 h 1285292"/>
              <a:gd name="connsiteX8506" fmla="*/ 0 w 3255128"/>
              <a:gd name="connsiteY8506" fmla="*/ 396237 h 1285292"/>
              <a:gd name="connsiteX8507" fmla="*/ 0 w 3255128"/>
              <a:gd name="connsiteY8507" fmla="*/ 396179 h 1285292"/>
              <a:gd name="connsiteX8508" fmla="*/ 0 w 3255128"/>
              <a:gd name="connsiteY8508" fmla="*/ 396125 h 1285292"/>
              <a:gd name="connsiteX8509" fmla="*/ 0 w 3255128"/>
              <a:gd name="connsiteY8509" fmla="*/ 396072 h 1285292"/>
              <a:gd name="connsiteX8510" fmla="*/ 0 w 3255128"/>
              <a:gd name="connsiteY8510" fmla="*/ 396014 h 1285292"/>
              <a:gd name="connsiteX8511" fmla="*/ 0 w 3255128"/>
              <a:gd name="connsiteY8511" fmla="*/ 395916 h 1285292"/>
              <a:gd name="connsiteX8512" fmla="*/ 0 w 3255128"/>
              <a:gd name="connsiteY8512" fmla="*/ 395809 h 1285292"/>
              <a:gd name="connsiteX8513" fmla="*/ 0 w 3255128"/>
              <a:gd name="connsiteY8513" fmla="*/ 395724 h 1285292"/>
              <a:gd name="connsiteX8514" fmla="*/ 0 w 3255128"/>
              <a:gd name="connsiteY8514" fmla="*/ 395691 h 1285292"/>
              <a:gd name="connsiteX8515" fmla="*/ 0 w 3255128"/>
              <a:gd name="connsiteY8515" fmla="*/ 395612 h 1285292"/>
              <a:gd name="connsiteX8516" fmla="*/ 0 w 3255128"/>
              <a:gd name="connsiteY8516" fmla="*/ 395466 h 1285292"/>
              <a:gd name="connsiteX8517" fmla="*/ 0 w 3255128"/>
              <a:gd name="connsiteY8517" fmla="*/ 395306 h 1285292"/>
              <a:gd name="connsiteX8518" fmla="*/ 0 w 3255128"/>
              <a:gd name="connsiteY8518" fmla="*/ 395230 h 1285292"/>
              <a:gd name="connsiteX8519" fmla="*/ 0 w 3255128"/>
              <a:gd name="connsiteY8519" fmla="*/ 395151 h 1285292"/>
              <a:gd name="connsiteX8520" fmla="*/ 0 w 3255128"/>
              <a:gd name="connsiteY8520" fmla="*/ 395117 h 1285292"/>
              <a:gd name="connsiteX8521" fmla="*/ 0 w 3255128"/>
              <a:gd name="connsiteY8521" fmla="*/ 395072 h 1285292"/>
              <a:gd name="connsiteX8522" fmla="*/ 0 w 3255128"/>
              <a:gd name="connsiteY8522" fmla="*/ 395018 h 1285292"/>
              <a:gd name="connsiteX8523" fmla="*/ 0 w 3255128"/>
              <a:gd name="connsiteY8523" fmla="*/ 394878 h 1285292"/>
              <a:gd name="connsiteX8524" fmla="*/ 0 w 3255128"/>
              <a:gd name="connsiteY8524" fmla="*/ 394738 h 1285292"/>
              <a:gd name="connsiteX8525" fmla="*/ 0 w 3255128"/>
              <a:gd name="connsiteY8525" fmla="*/ 394598 h 1285292"/>
              <a:gd name="connsiteX8526" fmla="*/ 0 w 3255128"/>
              <a:gd name="connsiteY8526" fmla="*/ 394460 h 1285292"/>
              <a:gd name="connsiteX8527" fmla="*/ 0 w 3255128"/>
              <a:gd name="connsiteY8527" fmla="*/ 394332 h 1285292"/>
              <a:gd name="connsiteX8528" fmla="*/ 0 w 3255128"/>
              <a:gd name="connsiteY8528" fmla="*/ 394319 h 1285292"/>
              <a:gd name="connsiteX8529" fmla="*/ 0 w 3255128"/>
              <a:gd name="connsiteY8529" fmla="*/ 394186 h 1285292"/>
              <a:gd name="connsiteX8530" fmla="*/ 0 w 3255128"/>
              <a:gd name="connsiteY8530" fmla="*/ 394107 h 1285292"/>
              <a:gd name="connsiteX8531" fmla="*/ 0 w 3255128"/>
              <a:gd name="connsiteY8531" fmla="*/ 393947 h 1285292"/>
              <a:gd name="connsiteX8532" fmla="*/ 0 w 3255128"/>
              <a:gd name="connsiteY8532" fmla="*/ 393752 h 1285292"/>
              <a:gd name="connsiteX8533" fmla="*/ 0 w 3255128"/>
              <a:gd name="connsiteY8533" fmla="*/ 393561 h 1285292"/>
              <a:gd name="connsiteX8534" fmla="*/ 0 w 3255128"/>
              <a:gd name="connsiteY8534" fmla="*/ 393354 h 1285292"/>
              <a:gd name="connsiteX8535" fmla="*/ 0 w 3255128"/>
              <a:gd name="connsiteY8535" fmla="*/ 393351 h 1285292"/>
              <a:gd name="connsiteX8536" fmla="*/ 0 w 3255128"/>
              <a:gd name="connsiteY8536" fmla="*/ 393348 h 1285292"/>
              <a:gd name="connsiteX8537" fmla="*/ 0 w 3255128"/>
              <a:gd name="connsiteY8537" fmla="*/ 393158 h 1285292"/>
              <a:gd name="connsiteX8538" fmla="*/ 0 w 3255128"/>
              <a:gd name="connsiteY8538" fmla="*/ 392993 h 1285292"/>
              <a:gd name="connsiteX8539" fmla="*/ 0 w 3255128"/>
              <a:gd name="connsiteY8539" fmla="*/ 392964 h 1285292"/>
              <a:gd name="connsiteX8540" fmla="*/ 0 w 3255128"/>
              <a:gd name="connsiteY8540" fmla="*/ 392939 h 1285292"/>
              <a:gd name="connsiteX8541" fmla="*/ 0 w 3255128"/>
              <a:gd name="connsiteY8541" fmla="*/ 392837 h 1285292"/>
              <a:gd name="connsiteX8542" fmla="*/ 0 w 3255128"/>
              <a:gd name="connsiteY8542" fmla="*/ 392699 h 1285292"/>
              <a:gd name="connsiteX8543" fmla="*/ 0 w 3255128"/>
              <a:gd name="connsiteY8543" fmla="*/ 392661 h 1285292"/>
              <a:gd name="connsiteX8544" fmla="*/ 0 w 3255128"/>
              <a:gd name="connsiteY8544" fmla="*/ 392595 h 1285292"/>
              <a:gd name="connsiteX8545" fmla="*/ 0 w 3255128"/>
              <a:gd name="connsiteY8545" fmla="*/ 392472 h 1285292"/>
              <a:gd name="connsiteX8546" fmla="*/ 0 w 3255128"/>
              <a:gd name="connsiteY8546" fmla="*/ 392418 h 1285292"/>
              <a:gd name="connsiteX8547" fmla="*/ 0 w 3255128"/>
              <a:gd name="connsiteY8547" fmla="*/ 392393 h 1285292"/>
              <a:gd name="connsiteX8548" fmla="*/ 0 w 3255128"/>
              <a:gd name="connsiteY8548" fmla="*/ 392202 h 1285292"/>
              <a:gd name="connsiteX8549" fmla="*/ 0 w 3255128"/>
              <a:gd name="connsiteY8549" fmla="*/ 392134 h 1285292"/>
              <a:gd name="connsiteX8550" fmla="*/ 0 w 3255128"/>
              <a:gd name="connsiteY8550" fmla="*/ 392097 h 1285292"/>
              <a:gd name="connsiteX8551" fmla="*/ 0 w 3255128"/>
              <a:gd name="connsiteY8551" fmla="*/ 391574 h 1285292"/>
              <a:gd name="connsiteX8552" fmla="*/ 0 w 3255128"/>
              <a:gd name="connsiteY8552" fmla="*/ 391507 h 1285292"/>
              <a:gd name="connsiteX8553" fmla="*/ 0 w 3255128"/>
              <a:gd name="connsiteY8553" fmla="*/ 391478 h 1285292"/>
              <a:gd name="connsiteX8554" fmla="*/ 0 w 3255128"/>
              <a:gd name="connsiteY8554" fmla="*/ 391392 h 1285292"/>
              <a:gd name="connsiteX8555" fmla="*/ 0 w 3255128"/>
              <a:gd name="connsiteY8555" fmla="*/ 391340 h 1285292"/>
              <a:gd name="connsiteX8556" fmla="*/ 0 w 3255128"/>
              <a:gd name="connsiteY8556" fmla="*/ 391237 h 1285292"/>
              <a:gd name="connsiteX8557" fmla="*/ 0 w 3255128"/>
              <a:gd name="connsiteY8557" fmla="*/ 391236 h 1285292"/>
              <a:gd name="connsiteX8558" fmla="*/ 0 w 3255128"/>
              <a:gd name="connsiteY8558" fmla="*/ 391038 h 1285292"/>
              <a:gd name="connsiteX8559" fmla="*/ 0 w 3255128"/>
              <a:gd name="connsiteY8559" fmla="*/ 391006 h 1285292"/>
              <a:gd name="connsiteX8560" fmla="*/ 0 w 3255128"/>
              <a:gd name="connsiteY8560" fmla="*/ 390748 h 1285292"/>
              <a:gd name="connsiteX8561" fmla="*/ 0 w 3255128"/>
              <a:gd name="connsiteY8561" fmla="*/ 390689 h 1285292"/>
              <a:gd name="connsiteX8562" fmla="*/ 0 w 3255128"/>
              <a:gd name="connsiteY8562" fmla="*/ 390587 h 1285292"/>
              <a:gd name="connsiteX8563" fmla="*/ 0 w 3255128"/>
              <a:gd name="connsiteY8563" fmla="*/ 390470 h 1285292"/>
              <a:gd name="connsiteX8564" fmla="*/ 0 w 3255128"/>
              <a:gd name="connsiteY8564" fmla="*/ 390430 h 1285292"/>
              <a:gd name="connsiteX8565" fmla="*/ 0 w 3255128"/>
              <a:gd name="connsiteY8565" fmla="*/ 390294 h 1285292"/>
              <a:gd name="connsiteX8566" fmla="*/ 0 w 3255128"/>
              <a:gd name="connsiteY8566" fmla="*/ 390215 h 1285292"/>
              <a:gd name="connsiteX8567" fmla="*/ 0 w 3255128"/>
              <a:gd name="connsiteY8567" fmla="*/ 390175 h 1285292"/>
              <a:gd name="connsiteX8568" fmla="*/ 0 w 3255128"/>
              <a:gd name="connsiteY8568" fmla="*/ 389679 h 1285292"/>
              <a:gd name="connsiteX8569" fmla="*/ 0 w 3255128"/>
              <a:gd name="connsiteY8569" fmla="*/ 389622 h 1285292"/>
              <a:gd name="connsiteX8570" fmla="*/ 0 w 3255128"/>
              <a:gd name="connsiteY8570" fmla="*/ 389619 h 1285292"/>
              <a:gd name="connsiteX8571" fmla="*/ 0 w 3255128"/>
              <a:gd name="connsiteY8571" fmla="*/ 389484 h 1285292"/>
              <a:gd name="connsiteX8572" fmla="*/ 0 w 3255128"/>
              <a:gd name="connsiteY8572" fmla="*/ 389430 h 1285292"/>
              <a:gd name="connsiteX8573" fmla="*/ 0 w 3255128"/>
              <a:gd name="connsiteY8573" fmla="*/ 389426 h 1285292"/>
              <a:gd name="connsiteX8574" fmla="*/ 0 w 3255128"/>
              <a:gd name="connsiteY8574" fmla="*/ 389389 h 1285292"/>
              <a:gd name="connsiteX8575" fmla="*/ 0 w 3255128"/>
              <a:gd name="connsiteY8575" fmla="*/ 389376 h 1285292"/>
              <a:gd name="connsiteX8576" fmla="*/ 0 w 3255128"/>
              <a:gd name="connsiteY8576" fmla="*/ 389359 h 1285292"/>
              <a:gd name="connsiteX8577" fmla="*/ 0 w 3255128"/>
              <a:gd name="connsiteY8577" fmla="*/ 389207 h 1285292"/>
              <a:gd name="connsiteX8578" fmla="*/ 0 w 3255128"/>
              <a:gd name="connsiteY8578" fmla="*/ 389183 h 1285292"/>
              <a:gd name="connsiteX8579" fmla="*/ 0 w 3255128"/>
              <a:gd name="connsiteY8579" fmla="*/ 389143 h 1285292"/>
              <a:gd name="connsiteX8580" fmla="*/ 0 w 3255128"/>
              <a:gd name="connsiteY8580" fmla="*/ 388989 h 1285292"/>
              <a:gd name="connsiteX8581" fmla="*/ 0 w 3255128"/>
              <a:gd name="connsiteY8581" fmla="*/ 388863 h 1285292"/>
              <a:gd name="connsiteX8582" fmla="*/ 0 w 3255128"/>
              <a:gd name="connsiteY8582" fmla="*/ 388740 h 1285292"/>
              <a:gd name="connsiteX8583" fmla="*/ 0 w 3255128"/>
              <a:gd name="connsiteY8583" fmla="*/ 388402 h 1285292"/>
              <a:gd name="connsiteX8584" fmla="*/ 0 w 3255128"/>
              <a:gd name="connsiteY8584" fmla="*/ 388323 h 1285292"/>
              <a:gd name="connsiteX8585" fmla="*/ 0 w 3255128"/>
              <a:gd name="connsiteY8585" fmla="*/ 388269 h 1285292"/>
              <a:gd name="connsiteX8586" fmla="*/ 0 w 3255128"/>
              <a:gd name="connsiteY8586" fmla="*/ 388129 h 1285292"/>
              <a:gd name="connsiteX8587" fmla="*/ 0 w 3255128"/>
              <a:gd name="connsiteY8587" fmla="*/ 388125 h 1285292"/>
              <a:gd name="connsiteX8588" fmla="*/ 0 w 3255128"/>
              <a:gd name="connsiteY8588" fmla="*/ 388112 h 1285292"/>
              <a:gd name="connsiteX8589" fmla="*/ 0 w 3255128"/>
              <a:gd name="connsiteY8589" fmla="*/ 387685 h 1285292"/>
              <a:gd name="connsiteX8590" fmla="*/ 0 w 3255128"/>
              <a:gd name="connsiteY8590" fmla="*/ 387614 h 1285292"/>
              <a:gd name="connsiteX8591" fmla="*/ 0 w 3255128"/>
              <a:gd name="connsiteY8591" fmla="*/ 387583 h 1285292"/>
              <a:gd name="connsiteX8592" fmla="*/ 0 w 3255128"/>
              <a:gd name="connsiteY8592" fmla="*/ 387560 h 1285292"/>
              <a:gd name="connsiteX8593" fmla="*/ 0 w 3255128"/>
              <a:gd name="connsiteY8593" fmla="*/ 387504 h 1285292"/>
              <a:gd name="connsiteX8594" fmla="*/ 0 w 3255128"/>
              <a:gd name="connsiteY8594" fmla="*/ 387417 h 1285292"/>
              <a:gd name="connsiteX8595" fmla="*/ 0 w 3255128"/>
              <a:gd name="connsiteY8595" fmla="*/ 387358 h 1285292"/>
              <a:gd name="connsiteX8596" fmla="*/ 0 w 3255128"/>
              <a:gd name="connsiteY8596" fmla="*/ 387336 h 1285292"/>
              <a:gd name="connsiteX8597" fmla="*/ 0 w 3255128"/>
              <a:gd name="connsiteY8597" fmla="*/ 387198 h 1285292"/>
              <a:gd name="connsiteX8598" fmla="*/ 0 w 3255128"/>
              <a:gd name="connsiteY8598" fmla="*/ 386367 h 1285292"/>
              <a:gd name="connsiteX8599" fmla="*/ 0 w 3255128"/>
              <a:gd name="connsiteY8599" fmla="*/ 386364 h 1285292"/>
              <a:gd name="connsiteX8600" fmla="*/ 0 w 3255128"/>
              <a:gd name="connsiteY8600" fmla="*/ 386326 h 1285292"/>
              <a:gd name="connsiteX8601" fmla="*/ 0 w 3255128"/>
              <a:gd name="connsiteY8601" fmla="*/ 386313 h 1285292"/>
              <a:gd name="connsiteX8602" fmla="*/ 0 w 3255128"/>
              <a:gd name="connsiteY8602" fmla="*/ 386035 h 1285292"/>
              <a:gd name="connsiteX8603" fmla="*/ 0 w 3255128"/>
              <a:gd name="connsiteY8603" fmla="*/ 386030 h 1285292"/>
              <a:gd name="connsiteX8604" fmla="*/ 0 w 3255128"/>
              <a:gd name="connsiteY8604" fmla="*/ 385972 h 1285292"/>
              <a:gd name="connsiteX8605" fmla="*/ 0 w 3255128"/>
              <a:gd name="connsiteY8605" fmla="*/ 385644 h 1285292"/>
              <a:gd name="connsiteX8606" fmla="*/ 0 w 3255128"/>
              <a:gd name="connsiteY8606" fmla="*/ 385627 h 1285292"/>
              <a:gd name="connsiteX8607" fmla="*/ 0 w 3255128"/>
              <a:gd name="connsiteY8607" fmla="*/ 385611 h 1285292"/>
              <a:gd name="connsiteX8608" fmla="*/ 0 w 3255128"/>
              <a:gd name="connsiteY8608" fmla="*/ 385596 h 1285292"/>
              <a:gd name="connsiteX8609" fmla="*/ 0 w 3255128"/>
              <a:gd name="connsiteY8609" fmla="*/ 385453 h 1285292"/>
              <a:gd name="connsiteX8610" fmla="*/ 0 w 3255128"/>
              <a:gd name="connsiteY8610" fmla="*/ 385451 h 1285292"/>
              <a:gd name="connsiteX8611" fmla="*/ 0 w 3255128"/>
              <a:gd name="connsiteY8611" fmla="*/ 385402 h 1285292"/>
              <a:gd name="connsiteX8612" fmla="*/ 0 w 3255128"/>
              <a:gd name="connsiteY8612" fmla="*/ 385239 h 1285292"/>
              <a:gd name="connsiteX8613" fmla="*/ 0 w 3255128"/>
              <a:gd name="connsiteY8613" fmla="*/ 385150 h 1285292"/>
              <a:gd name="connsiteX8614" fmla="*/ 0 w 3255128"/>
              <a:gd name="connsiteY8614" fmla="*/ 385096 h 1285292"/>
              <a:gd name="connsiteX8615" fmla="*/ 0 w 3255128"/>
              <a:gd name="connsiteY8615" fmla="*/ 385091 h 1285292"/>
              <a:gd name="connsiteX8616" fmla="*/ 0 w 3255128"/>
              <a:gd name="connsiteY8616" fmla="*/ 385037 h 1285292"/>
              <a:gd name="connsiteX8617" fmla="*/ 0 w 3255128"/>
              <a:gd name="connsiteY8617" fmla="*/ 384729 h 1285292"/>
              <a:gd name="connsiteX8618" fmla="*/ 0 w 3255128"/>
              <a:gd name="connsiteY8618" fmla="*/ 384671 h 1285292"/>
              <a:gd name="connsiteX8619" fmla="*/ 0 w 3255128"/>
              <a:gd name="connsiteY8619" fmla="*/ 384646 h 1285292"/>
              <a:gd name="connsiteX8620" fmla="*/ 0 w 3255128"/>
              <a:gd name="connsiteY8620" fmla="*/ 384643 h 1285292"/>
              <a:gd name="connsiteX8621" fmla="*/ 0 w 3255128"/>
              <a:gd name="connsiteY8621" fmla="*/ 384591 h 1285292"/>
              <a:gd name="connsiteX8622" fmla="*/ 0 w 3255128"/>
              <a:gd name="connsiteY8622" fmla="*/ 384450 h 1285292"/>
              <a:gd name="connsiteX8623" fmla="*/ 0 w 3255128"/>
              <a:gd name="connsiteY8623" fmla="*/ 384380 h 1285292"/>
              <a:gd name="connsiteX8624" fmla="*/ 0 w 3255128"/>
              <a:gd name="connsiteY8624" fmla="*/ 384252 h 1285292"/>
              <a:gd name="connsiteX8625" fmla="*/ 0 w 3255128"/>
              <a:gd name="connsiteY8625" fmla="*/ 384231 h 1285292"/>
              <a:gd name="connsiteX8626" fmla="*/ 0 w 3255128"/>
              <a:gd name="connsiteY8626" fmla="*/ 384185 h 1285292"/>
              <a:gd name="connsiteX8627" fmla="*/ 0 w 3255128"/>
              <a:gd name="connsiteY8627" fmla="*/ 383953 h 1285292"/>
              <a:gd name="connsiteX8628" fmla="*/ 0 w 3255128"/>
              <a:gd name="connsiteY8628" fmla="*/ 383882 h 1285292"/>
              <a:gd name="connsiteX8629" fmla="*/ 0 w 3255128"/>
              <a:gd name="connsiteY8629" fmla="*/ 383828 h 1285292"/>
              <a:gd name="connsiteX8630" fmla="*/ 0 w 3255128"/>
              <a:gd name="connsiteY8630" fmla="*/ 383764 h 1285292"/>
              <a:gd name="connsiteX8631" fmla="*/ 0 w 3255128"/>
              <a:gd name="connsiteY8631" fmla="*/ 383685 h 1285292"/>
              <a:gd name="connsiteX8632" fmla="*/ 0 w 3255128"/>
              <a:gd name="connsiteY8632" fmla="*/ 383466 h 1285292"/>
              <a:gd name="connsiteX8633" fmla="*/ 0 w 3255128"/>
              <a:gd name="connsiteY8633" fmla="*/ 383426 h 1285292"/>
              <a:gd name="connsiteX8634" fmla="*/ 0 w 3255128"/>
              <a:gd name="connsiteY8634" fmla="*/ 383359 h 1285292"/>
              <a:gd name="connsiteX8635" fmla="*/ 0 w 3255128"/>
              <a:gd name="connsiteY8635" fmla="*/ 383287 h 1285292"/>
              <a:gd name="connsiteX8636" fmla="*/ 0 w 3255128"/>
              <a:gd name="connsiteY8636" fmla="*/ 383284 h 1285292"/>
              <a:gd name="connsiteX8637" fmla="*/ 0 w 3255128"/>
              <a:gd name="connsiteY8637" fmla="*/ 383091 h 1285292"/>
              <a:gd name="connsiteX8638" fmla="*/ 0 w 3255128"/>
              <a:gd name="connsiteY8638" fmla="*/ 382930 h 1285292"/>
              <a:gd name="connsiteX8639" fmla="*/ 0 w 3255128"/>
              <a:gd name="connsiteY8639" fmla="*/ 382872 h 1285292"/>
              <a:gd name="connsiteX8640" fmla="*/ 0 w 3255128"/>
              <a:gd name="connsiteY8640" fmla="*/ 382635 h 1285292"/>
              <a:gd name="connsiteX8641" fmla="*/ 0 w 3255128"/>
              <a:gd name="connsiteY8641" fmla="*/ 382594 h 1285292"/>
              <a:gd name="connsiteX8642" fmla="*/ 0 w 3255128"/>
              <a:gd name="connsiteY8642" fmla="*/ 382581 h 1285292"/>
              <a:gd name="connsiteX8643" fmla="*/ 0 w 3255128"/>
              <a:gd name="connsiteY8643" fmla="*/ 382528 h 1285292"/>
              <a:gd name="connsiteX8644" fmla="*/ 0 w 3255128"/>
              <a:gd name="connsiteY8644" fmla="*/ 382405 h 1285292"/>
              <a:gd name="connsiteX8645" fmla="*/ 0 w 3255128"/>
              <a:gd name="connsiteY8645" fmla="*/ 382392 h 1285292"/>
              <a:gd name="connsiteX8646" fmla="*/ 0 w 3255128"/>
              <a:gd name="connsiteY8646" fmla="*/ 382338 h 1285292"/>
              <a:gd name="connsiteX8647" fmla="*/ 0 w 3255128"/>
              <a:gd name="connsiteY8647" fmla="*/ 382240 h 1285292"/>
              <a:gd name="connsiteX8648" fmla="*/ 0 w 3255128"/>
              <a:gd name="connsiteY8648" fmla="*/ 382067 h 1285292"/>
              <a:gd name="connsiteX8649" fmla="*/ 0 w 3255128"/>
              <a:gd name="connsiteY8649" fmla="*/ 381879 h 1285292"/>
              <a:gd name="connsiteX8650" fmla="*/ 0 w 3255128"/>
              <a:gd name="connsiteY8650" fmla="*/ 381427 h 1285292"/>
              <a:gd name="connsiteX8651" fmla="*/ 0 w 3255128"/>
              <a:gd name="connsiteY8651" fmla="*/ 381418 h 1285292"/>
              <a:gd name="connsiteX8652" fmla="*/ 0 w 3255128"/>
              <a:gd name="connsiteY8652" fmla="*/ 381376 h 1285292"/>
              <a:gd name="connsiteX8653" fmla="*/ 0 w 3255128"/>
              <a:gd name="connsiteY8653" fmla="*/ 381305 h 1285292"/>
              <a:gd name="connsiteX8654" fmla="*/ 0 w 3255128"/>
              <a:gd name="connsiteY8654" fmla="*/ 381285 h 1285292"/>
              <a:gd name="connsiteX8655" fmla="*/ 0 w 3255128"/>
              <a:gd name="connsiteY8655" fmla="*/ 380668 h 1285292"/>
              <a:gd name="connsiteX8656" fmla="*/ 0 w 3255128"/>
              <a:gd name="connsiteY8656" fmla="*/ 380651 h 1285292"/>
              <a:gd name="connsiteX8657" fmla="*/ 0 w 3255128"/>
              <a:gd name="connsiteY8657" fmla="*/ 380520 h 1285292"/>
              <a:gd name="connsiteX8658" fmla="*/ 0 w 3255128"/>
              <a:gd name="connsiteY8658" fmla="*/ 380475 h 1285292"/>
              <a:gd name="connsiteX8659" fmla="*/ 0 w 3255128"/>
              <a:gd name="connsiteY8659" fmla="*/ 380374 h 1285292"/>
              <a:gd name="connsiteX8660" fmla="*/ 0 w 3255128"/>
              <a:gd name="connsiteY8660" fmla="*/ 380214 h 1285292"/>
              <a:gd name="connsiteX8661" fmla="*/ 0 w 3255128"/>
              <a:gd name="connsiteY8661" fmla="*/ 380170 h 1285292"/>
              <a:gd name="connsiteX8662" fmla="*/ 0 w 3255128"/>
              <a:gd name="connsiteY8662" fmla="*/ 380014 h 1285292"/>
              <a:gd name="connsiteX8663" fmla="*/ 0 w 3255128"/>
              <a:gd name="connsiteY8663" fmla="*/ 379869 h 1285292"/>
              <a:gd name="connsiteX8664" fmla="*/ 0 w 3255128"/>
              <a:gd name="connsiteY8664" fmla="*/ 379615 h 1285292"/>
              <a:gd name="connsiteX8665" fmla="*/ 0 w 3255128"/>
              <a:gd name="connsiteY8665" fmla="*/ 379577 h 1285292"/>
              <a:gd name="connsiteX8666" fmla="*/ 0 w 3255128"/>
              <a:gd name="connsiteY8666" fmla="*/ 379404 h 1285292"/>
              <a:gd name="connsiteX8667" fmla="*/ 0 w 3255128"/>
              <a:gd name="connsiteY8667" fmla="*/ 379309 h 1285292"/>
              <a:gd name="connsiteX8668" fmla="*/ 0 w 3255128"/>
              <a:gd name="connsiteY8668" fmla="*/ 379292 h 1285292"/>
              <a:gd name="connsiteX8669" fmla="*/ 0 w 3255128"/>
              <a:gd name="connsiteY8669" fmla="*/ 379249 h 1285292"/>
              <a:gd name="connsiteX8670" fmla="*/ 0 w 3255128"/>
              <a:gd name="connsiteY8670" fmla="*/ 379165 h 1285292"/>
              <a:gd name="connsiteX8671" fmla="*/ 0 w 3255128"/>
              <a:gd name="connsiteY8671" fmla="*/ 379116 h 1285292"/>
              <a:gd name="connsiteX8672" fmla="*/ 0 w 3255128"/>
              <a:gd name="connsiteY8672" fmla="*/ 379063 h 1285292"/>
              <a:gd name="connsiteX8673" fmla="*/ 0 w 3255128"/>
              <a:gd name="connsiteY8673" fmla="*/ 378869 h 1285292"/>
              <a:gd name="connsiteX8674" fmla="*/ 0 w 3255128"/>
              <a:gd name="connsiteY8674" fmla="*/ 378852 h 1285292"/>
              <a:gd name="connsiteX8675" fmla="*/ 0 w 3255128"/>
              <a:gd name="connsiteY8675" fmla="*/ 378660 h 1285292"/>
              <a:gd name="connsiteX8676" fmla="*/ 0 w 3255128"/>
              <a:gd name="connsiteY8676" fmla="*/ 378606 h 1285292"/>
              <a:gd name="connsiteX8677" fmla="*/ 0 w 3255128"/>
              <a:gd name="connsiteY8677" fmla="*/ 378503 h 1285292"/>
              <a:gd name="connsiteX8678" fmla="*/ 0 w 3255128"/>
              <a:gd name="connsiteY8678" fmla="*/ 378490 h 1285292"/>
              <a:gd name="connsiteX8679" fmla="*/ 0 w 3255128"/>
              <a:gd name="connsiteY8679" fmla="*/ 378323 h 1285292"/>
              <a:gd name="connsiteX8680" fmla="*/ 0 w 3255128"/>
              <a:gd name="connsiteY8680" fmla="*/ 378284 h 1285292"/>
              <a:gd name="connsiteX8681" fmla="*/ 0 w 3255128"/>
              <a:gd name="connsiteY8681" fmla="*/ 378256 h 1285292"/>
              <a:gd name="connsiteX8682" fmla="*/ 0 w 3255128"/>
              <a:gd name="connsiteY8682" fmla="*/ 378045 h 1285292"/>
              <a:gd name="connsiteX8683" fmla="*/ 0 w 3255128"/>
              <a:gd name="connsiteY8683" fmla="*/ 377922 h 1285292"/>
              <a:gd name="connsiteX8684" fmla="*/ 0 w 3255128"/>
              <a:gd name="connsiteY8684" fmla="*/ 377745 h 1285292"/>
              <a:gd name="connsiteX8685" fmla="*/ 0 w 3255128"/>
              <a:gd name="connsiteY8685" fmla="*/ 377695 h 1285292"/>
              <a:gd name="connsiteX8686" fmla="*/ 0 w 3255128"/>
              <a:gd name="connsiteY8686" fmla="*/ 377659 h 1285292"/>
              <a:gd name="connsiteX8687" fmla="*/ 0 w 3255128"/>
              <a:gd name="connsiteY8687" fmla="*/ 377618 h 1285292"/>
              <a:gd name="connsiteX8688" fmla="*/ 0 w 3255128"/>
              <a:gd name="connsiteY8688" fmla="*/ 377605 h 1285292"/>
              <a:gd name="connsiteX8689" fmla="*/ 0 w 3255128"/>
              <a:gd name="connsiteY8689" fmla="*/ 377503 h 1285292"/>
              <a:gd name="connsiteX8690" fmla="*/ 0 w 3255128"/>
              <a:gd name="connsiteY8690" fmla="*/ 377493 h 1285292"/>
              <a:gd name="connsiteX8691" fmla="*/ 0 w 3255128"/>
              <a:gd name="connsiteY8691" fmla="*/ 377264 h 1285292"/>
              <a:gd name="connsiteX8692" fmla="*/ 0 w 3255128"/>
              <a:gd name="connsiteY8692" fmla="*/ 377256 h 1285292"/>
              <a:gd name="connsiteX8693" fmla="*/ 0 w 3255128"/>
              <a:gd name="connsiteY8693" fmla="*/ 377131 h 1285292"/>
              <a:gd name="connsiteX8694" fmla="*/ 0 w 3255128"/>
              <a:gd name="connsiteY8694" fmla="*/ 377062 h 1285292"/>
              <a:gd name="connsiteX8695" fmla="*/ 0 w 3255128"/>
              <a:gd name="connsiteY8695" fmla="*/ 376936 h 1285292"/>
              <a:gd name="connsiteX8696" fmla="*/ 0 w 3255128"/>
              <a:gd name="connsiteY8696" fmla="*/ 376696 h 1285292"/>
              <a:gd name="connsiteX8697" fmla="*/ 0 w 3255128"/>
              <a:gd name="connsiteY8697" fmla="*/ 376538 h 1285292"/>
              <a:gd name="connsiteX8698" fmla="*/ 0 w 3255128"/>
              <a:gd name="connsiteY8698" fmla="*/ 376516 h 1285292"/>
              <a:gd name="connsiteX8699" fmla="*/ 0 w 3255128"/>
              <a:gd name="connsiteY8699" fmla="*/ 376482 h 1285292"/>
              <a:gd name="connsiteX8700" fmla="*/ 0 w 3255128"/>
              <a:gd name="connsiteY8700" fmla="*/ 376442 h 1285292"/>
              <a:gd name="connsiteX8701" fmla="*/ 0 w 3255128"/>
              <a:gd name="connsiteY8701" fmla="*/ 376342 h 1285292"/>
              <a:gd name="connsiteX8702" fmla="*/ 0 w 3255128"/>
              <a:gd name="connsiteY8702" fmla="*/ 376329 h 1285292"/>
              <a:gd name="connsiteX8703" fmla="*/ 0 w 3255128"/>
              <a:gd name="connsiteY8703" fmla="*/ 376300 h 1285292"/>
              <a:gd name="connsiteX8704" fmla="*/ 0 w 3255128"/>
              <a:gd name="connsiteY8704" fmla="*/ 376246 h 1285292"/>
              <a:gd name="connsiteX8705" fmla="*/ 0 w 3255128"/>
              <a:gd name="connsiteY8705" fmla="*/ 376193 h 1285292"/>
              <a:gd name="connsiteX8706" fmla="*/ 0 w 3255128"/>
              <a:gd name="connsiteY8706" fmla="*/ 376185 h 1285292"/>
              <a:gd name="connsiteX8707" fmla="*/ 0 w 3255128"/>
              <a:gd name="connsiteY8707" fmla="*/ 376123 h 1285292"/>
              <a:gd name="connsiteX8708" fmla="*/ 0 w 3255128"/>
              <a:gd name="connsiteY8708" fmla="*/ 375955 h 1285292"/>
              <a:gd name="connsiteX8709" fmla="*/ 0 w 3255128"/>
              <a:gd name="connsiteY8709" fmla="*/ 375946 h 1285292"/>
              <a:gd name="connsiteX8710" fmla="*/ 0 w 3255128"/>
              <a:gd name="connsiteY8710" fmla="*/ 375905 h 1285292"/>
              <a:gd name="connsiteX8711" fmla="*/ 0 w 3255128"/>
              <a:gd name="connsiteY8711" fmla="*/ 375892 h 1285292"/>
              <a:gd name="connsiteX8712" fmla="*/ 0 w 3255128"/>
              <a:gd name="connsiteY8712" fmla="*/ 375845 h 1285292"/>
              <a:gd name="connsiteX8713" fmla="*/ 0 w 3255128"/>
              <a:gd name="connsiteY8713" fmla="*/ 375672 h 1285292"/>
              <a:gd name="connsiteX8714" fmla="*/ 0 w 3255128"/>
              <a:gd name="connsiteY8714" fmla="*/ 375656 h 1285292"/>
              <a:gd name="connsiteX8715" fmla="*/ 0 w 3255128"/>
              <a:gd name="connsiteY8715" fmla="*/ 375577 h 1285292"/>
              <a:gd name="connsiteX8716" fmla="*/ 0 w 3255128"/>
              <a:gd name="connsiteY8716" fmla="*/ 375544 h 1285292"/>
              <a:gd name="connsiteX8717" fmla="*/ 0 w 3255128"/>
              <a:gd name="connsiteY8717" fmla="*/ 375516 h 1285292"/>
              <a:gd name="connsiteX8718" fmla="*/ 0 w 3255128"/>
              <a:gd name="connsiteY8718" fmla="*/ 375433 h 1285292"/>
              <a:gd name="connsiteX8719" fmla="*/ 0 w 3255128"/>
              <a:gd name="connsiteY8719" fmla="*/ 375409 h 1285292"/>
              <a:gd name="connsiteX8720" fmla="*/ 0 w 3255128"/>
              <a:gd name="connsiteY8720" fmla="*/ 375331 h 1285292"/>
              <a:gd name="connsiteX8721" fmla="*/ 0 w 3255128"/>
              <a:gd name="connsiteY8721" fmla="*/ 375215 h 1285292"/>
              <a:gd name="connsiteX8722" fmla="*/ 0 w 3255128"/>
              <a:gd name="connsiteY8722" fmla="*/ 375083 h 1285292"/>
              <a:gd name="connsiteX8723" fmla="*/ 0 w 3255128"/>
              <a:gd name="connsiteY8723" fmla="*/ 375078 h 1285292"/>
              <a:gd name="connsiteX8724" fmla="*/ 0 w 3255128"/>
              <a:gd name="connsiteY8724" fmla="*/ 374970 h 1285292"/>
              <a:gd name="connsiteX8725" fmla="*/ 0 w 3255128"/>
              <a:gd name="connsiteY8725" fmla="*/ 374392 h 1285292"/>
              <a:gd name="connsiteX8726" fmla="*/ 0 w 3255128"/>
              <a:gd name="connsiteY8726" fmla="*/ 374386 h 1285292"/>
              <a:gd name="connsiteX8727" fmla="*/ 0 w 3255128"/>
              <a:gd name="connsiteY8727" fmla="*/ 374338 h 1285292"/>
              <a:gd name="connsiteX8728" fmla="*/ 0 w 3255128"/>
              <a:gd name="connsiteY8728" fmla="*/ 374313 h 1285292"/>
              <a:gd name="connsiteX8729" fmla="*/ 0 w 3255128"/>
              <a:gd name="connsiteY8729" fmla="*/ 373873 h 1285292"/>
              <a:gd name="connsiteX8730" fmla="*/ 0 w 3255128"/>
              <a:gd name="connsiteY8730" fmla="*/ 373786 h 1285292"/>
              <a:gd name="connsiteX8731" fmla="*/ 0 w 3255128"/>
              <a:gd name="connsiteY8731" fmla="*/ 373771 h 1285292"/>
              <a:gd name="connsiteX8732" fmla="*/ 0 w 3255128"/>
              <a:gd name="connsiteY8732" fmla="*/ 373684 h 1285292"/>
              <a:gd name="connsiteX8733" fmla="*/ 0 w 3255128"/>
              <a:gd name="connsiteY8733" fmla="*/ 373630 h 1285292"/>
              <a:gd name="connsiteX8734" fmla="*/ 0 w 3255128"/>
              <a:gd name="connsiteY8734" fmla="*/ 373524 h 1285292"/>
              <a:gd name="connsiteX8735" fmla="*/ 0 w 3255128"/>
              <a:gd name="connsiteY8735" fmla="*/ 373279 h 1285292"/>
              <a:gd name="connsiteX8736" fmla="*/ 0 w 3255128"/>
              <a:gd name="connsiteY8736" fmla="*/ 373169 h 1285292"/>
              <a:gd name="connsiteX8737" fmla="*/ 0 w 3255128"/>
              <a:gd name="connsiteY8737" fmla="*/ 373085 h 1285292"/>
              <a:gd name="connsiteX8738" fmla="*/ 0 w 3255128"/>
              <a:gd name="connsiteY8738" fmla="*/ 373062 h 1285292"/>
              <a:gd name="connsiteX8739" fmla="*/ 0 w 3255128"/>
              <a:gd name="connsiteY8739" fmla="*/ 373047 h 1285292"/>
              <a:gd name="connsiteX8740" fmla="*/ 0 w 3255128"/>
              <a:gd name="connsiteY8740" fmla="*/ 372719 h 1285292"/>
              <a:gd name="connsiteX8741" fmla="*/ 0 w 3255128"/>
              <a:gd name="connsiteY8741" fmla="*/ 372593 h 1285292"/>
              <a:gd name="connsiteX8742" fmla="*/ 0 w 3255128"/>
              <a:gd name="connsiteY8742" fmla="*/ 372543 h 1285292"/>
              <a:gd name="connsiteX8743" fmla="*/ 0 w 3255128"/>
              <a:gd name="connsiteY8743" fmla="*/ 372539 h 1285292"/>
              <a:gd name="connsiteX8744" fmla="*/ 0 w 3255128"/>
              <a:gd name="connsiteY8744" fmla="*/ 372514 h 1285292"/>
              <a:gd name="connsiteX8745" fmla="*/ 0 w 3255128"/>
              <a:gd name="connsiteY8745" fmla="*/ 372367 h 1285292"/>
              <a:gd name="connsiteX8746" fmla="*/ 0 w 3255128"/>
              <a:gd name="connsiteY8746" fmla="*/ 372325 h 1285292"/>
              <a:gd name="connsiteX8747" fmla="*/ 0 w 3255128"/>
              <a:gd name="connsiteY8747" fmla="*/ 372271 h 1285292"/>
              <a:gd name="connsiteX8748" fmla="*/ 0 w 3255128"/>
              <a:gd name="connsiteY8748" fmla="*/ 372223 h 1285292"/>
              <a:gd name="connsiteX8749" fmla="*/ 0 w 3255128"/>
              <a:gd name="connsiteY8749" fmla="*/ 372160 h 1285292"/>
              <a:gd name="connsiteX8750" fmla="*/ 0 w 3255128"/>
              <a:gd name="connsiteY8750" fmla="*/ 371784 h 1285292"/>
              <a:gd name="connsiteX8751" fmla="*/ 0 w 3255128"/>
              <a:gd name="connsiteY8751" fmla="*/ 371677 h 1285292"/>
              <a:gd name="connsiteX8752" fmla="*/ 0 w 3255128"/>
              <a:gd name="connsiteY8752" fmla="*/ 371628 h 1285292"/>
              <a:gd name="connsiteX8753" fmla="*/ 0 w 3255128"/>
              <a:gd name="connsiteY8753" fmla="*/ 371506 h 1285292"/>
              <a:gd name="connsiteX8754" fmla="*/ 0 w 3255128"/>
              <a:gd name="connsiteY8754" fmla="*/ 371360 h 1285292"/>
              <a:gd name="connsiteX8755" fmla="*/ 0 w 3255128"/>
              <a:gd name="connsiteY8755" fmla="*/ 371317 h 1285292"/>
              <a:gd name="connsiteX8756" fmla="*/ 0 w 3255128"/>
              <a:gd name="connsiteY8756" fmla="*/ 371296 h 1285292"/>
              <a:gd name="connsiteX8757" fmla="*/ 0 w 3255128"/>
              <a:gd name="connsiteY8757" fmla="*/ 370938 h 1285292"/>
              <a:gd name="connsiteX8758" fmla="*/ 0 w 3255128"/>
              <a:gd name="connsiteY8758" fmla="*/ 370869 h 1285292"/>
              <a:gd name="connsiteX8759" fmla="*/ 0 w 3255128"/>
              <a:gd name="connsiteY8759" fmla="*/ 370810 h 1285292"/>
              <a:gd name="connsiteX8760" fmla="*/ 0 w 3255128"/>
              <a:gd name="connsiteY8760" fmla="*/ 370744 h 1285292"/>
              <a:gd name="connsiteX8761" fmla="*/ 0 w 3255128"/>
              <a:gd name="connsiteY8761" fmla="*/ 370606 h 1285292"/>
              <a:gd name="connsiteX8762" fmla="*/ 0 w 3255128"/>
              <a:gd name="connsiteY8762" fmla="*/ 370601 h 1285292"/>
              <a:gd name="connsiteX8763" fmla="*/ 0 w 3255128"/>
              <a:gd name="connsiteY8763" fmla="*/ 370457 h 1285292"/>
              <a:gd name="connsiteX8764" fmla="*/ 0 w 3255128"/>
              <a:gd name="connsiteY8764" fmla="*/ 370355 h 1285292"/>
              <a:gd name="connsiteX8765" fmla="*/ 0 w 3255128"/>
              <a:gd name="connsiteY8765" fmla="*/ 370147 h 1285292"/>
              <a:gd name="connsiteX8766" fmla="*/ 0 w 3255128"/>
              <a:gd name="connsiteY8766" fmla="*/ 370070 h 1285292"/>
              <a:gd name="connsiteX8767" fmla="*/ 0 w 3255128"/>
              <a:gd name="connsiteY8767" fmla="*/ 370054 h 1285292"/>
              <a:gd name="connsiteX8768" fmla="*/ 0 w 3255128"/>
              <a:gd name="connsiteY8768" fmla="*/ 369952 h 1285292"/>
              <a:gd name="connsiteX8769" fmla="*/ 0 w 3255128"/>
              <a:gd name="connsiteY8769" fmla="*/ 369694 h 1285292"/>
              <a:gd name="connsiteX8770" fmla="*/ 0 w 3255128"/>
              <a:gd name="connsiteY8770" fmla="*/ 369554 h 1285292"/>
              <a:gd name="connsiteX8771" fmla="*/ 0 w 3255128"/>
              <a:gd name="connsiteY8771" fmla="*/ 369551 h 1285292"/>
              <a:gd name="connsiteX8772" fmla="*/ 0 w 3255128"/>
              <a:gd name="connsiteY8772" fmla="*/ 369547 h 1285292"/>
              <a:gd name="connsiteX8773" fmla="*/ 0 w 3255128"/>
              <a:gd name="connsiteY8773" fmla="*/ 369510 h 1285292"/>
              <a:gd name="connsiteX8774" fmla="*/ 0 w 3255128"/>
              <a:gd name="connsiteY8774" fmla="*/ 369497 h 1285292"/>
              <a:gd name="connsiteX8775" fmla="*/ 0 w 3255128"/>
              <a:gd name="connsiteY8775" fmla="*/ 369358 h 1285292"/>
              <a:gd name="connsiteX8776" fmla="*/ 0 w 3255128"/>
              <a:gd name="connsiteY8776" fmla="*/ 369337 h 1285292"/>
              <a:gd name="connsiteX8777" fmla="*/ 0 w 3255128"/>
              <a:gd name="connsiteY8777" fmla="*/ 369194 h 1285292"/>
              <a:gd name="connsiteX8778" fmla="*/ 0 w 3255128"/>
              <a:gd name="connsiteY8778" fmla="*/ 369156 h 1285292"/>
              <a:gd name="connsiteX8779" fmla="*/ 0 w 3255128"/>
              <a:gd name="connsiteY8779" fmla="*/ 369139 h 1285292"/>
              <a:gd name="connsiteX8780" fmla="*/ 0 w 3255128"/>
              <a:gd name="connsiteY8780" fmla="*/ 369098 h 1285292"/>
              <a:gd name="connsiteX8781" fmla="*/ 0 w 3255128"/>
              <a:gd name="connsiteY8781" fmla="*/ 369085 h 1285292"/>
              <a:gd name="connsiteX8782" fmla="*/ 0 w 3255128"/>
              <a:gd name="connsiteY8782" fmla="*/ 368996 h 1285292"/>
              <a:gd name="connsiteX8783" fmla="*/ 0 w 3255128"/>
              <a:gd name="connsiteY8783" fmla="*/ 368861 h 1285292"/>
              <a:gd name="connsiteX8784" fmla="*/ 0 w 3255128"/>
              <a:gd name="connsiteY8784" fmla="*/ 368807 h 1285292"/>
              <a:gd name="connsiteX8785" fmla="*/ 0 w 3255128"/>
              <a:gd name="connsiteY8785" fmla="*/ 368795 h 1285292"/>
              <a:gd name="connsiteX8786" fmla="*/ 0 w 3255128"/>
              <a:gd name="connsiteY8786" fmla="*/ 368593 h 1285292"/>
              <a:gd name="connsiteX8787" fmla="*/ 0 w 3255128"/>
              <a:gd name="connsiteY8787" fmla="*/ 368548 h 1285292"/>
              <a:gd name="connsiteX8788" fmla="*/ 0 w 3255128"/>
              <a:gd name="connsiteY8788" fmla="*/ 368334 h 1285292"/>
              <a:gd name="connsiteX8789" fmla="*/ 0 w 3255128"/>
              <a:gd name="connsiteY8789" fmla="*/ 368243 h 1285292"/>
              <a:gd name="connsiteX8790" fmla="*/ 0 w 3255128"/>
              <a:gd name="connsiteY8790" fmla="*/ 368221 h 1285292"/>
              <a:gd name="connsiteX8791" fmla="*/ 0 w 3255128"/>
              <a:gd name="connsiteY8791" fmla="*/ 367683 h 1285292"/>
              <a:gd name="connsiteX8792" fmla="*/ 0 w 3255128"/>
              <a:gd name="connsiteY8792" fmla="*/ 367564 h 1285292"/>
              <a:gd name="connsiteX8793" fmla="*/ 0 w 3255128"/>
              <a:gd name="connsiteY8793" fmla="*/ 367538 h 1285292"/>
              <a:gd name="connsiteX8794" fmla="*/ 0 w 3255128"/>
              <a:gd name="connsiteY8794" fmla="*/ 367457 h 1285292"/>
              <a:gd name="connsiteX8795" fmla="*/ 0 w 3255128"/>
              <a:gd name="connsiteY8795" fmla="*/ 367436 h 1285292"/>
              <a:gd name="connsiteX8796" fmla="*/ 0 w 3255128"/>
              <a:gd name="connsiteY8796" fmla="*/ 367247 h 1285292"/>
              <a:gd name="connsiteX8797" fmla="*/ 0 w 3255128"/>
              <a:gd name="connsiteY8797" fmla="*/ 367189 h 1285292"/>
              <a:gd name="connsiteX8798" fmla="*/ 0 w 3255128"/>
              <a:gd name="connsiteY8798" fmla="*/ 367184 h 1285292"/>
              <a:gd name="connsiteX8799" fmla="*/ 0 w 3255128"/>
              <a:gd name="connsiteY8799" fmla="*/ 366808 h 1285292"/>
              <a:gd name="connsiteX8800" fmla="*/ 0 w 3255128"/>
              <a:gd name="connsiteY8800" fmla="*/ 366701 h 1285292"/>
              <a:gd name="connsiteX8801" fmla="*/ 0 w 3255128"/>
              <a:gd name="connsiteY8801" fmla="*/ 366616 h 1285292"/>
              <a:gd name="connsiteX8802" fmla="*/ 0 w 3255128"/>
              <a:gd name="connsiteY8802" fmla="*/ 366436 h 1285292"/>
              <a:gd name="connsiteX8803" fmla="*/ 0 w 3255128"/>
              <a:gd name="connsiteY8803" fmla="*/ 366396 h 1285292"/>
              <a:gd name="connsiteX8804" fmla="*/ 0 w 3255128"/>
              <a:gd name="connsiteY8804" fmla="*/ 366338 h 1285292"/>
              <a:gd name="connsiteX8805" fmla="*/ 0 w 3255128"/>
              <a:gd name="connsiteY8805" fmla="*/ 366240 h 1285292"/>
              <a:gd name="connsiteX8806" fmla="*/ 0 w 3255128"/>
              <a:gd name="connsiteY8806" fmla="*/ 365888 h 1285292"/>
              <a:gd name="connsiteX8807" fmla="*/ 0 w 3255128"/>
              <a:gd name="connsiteY8807" fmla="*/ 365825 h 1285292"/>
              <a:gd name="connsiteX8808" fmla="*/ 0 w 3255128"/>
              <a:gd name="connsiteY8808" fmla="*/ 365765 h 1285292"/>
              <a:gd name="connsiteX8809" fmla="*/ 0 w 3255128"/>
              <a:gd name="connsiteY8809" fmla="*/ 365630 h 1285292"/>
              <a:gd name="connsiteX8810" fmla="*/ 0 w 3255128"/>
              <a:gd name="connsiteY8810" fmla="*/ 365576 h 1285292"/>
              <a:gd name="connsiteX8811" fmla="*/ 0 w 3255128"/>
              <a:gd name="connsiteY8811" fmla="*/ 365559 h 1285292"/>
              <a:gd name="connsiteX8812" fmla="*/ 0 w 3255128"/>
              <a:gd name="connsiteY8812" fmla="*/ 365522 h 1285292"/>
              <a:gd name="connsiteX8813" fmla="*/ 0 w 3255128"/>
              <a:gd name="connsiteY8813" fmla="*/ 365449 h 1285292"/>
              <a:gd name="connsiteX8814" fmla="*/ 0 w 3255128"/>
              <a:gd name="connsiteY8814" fmla="*/ 365383 h 1285292"/>
              <a:gd name="connsiteX8815" fmla="*/ 0 w 3255128"/>
              <a:gd name="connsiteY8815" fmla="*/ 365353 h 1285292"/>
              <a:gd name="connsiteX8816" fmla="*/ 0 w 3255128"/>
              <a:gd name="connsiteY8816" fmla="*/ 365342 h 1285292"/>
              <a:gd name="connsiteX8817" fmla="*/ 0 w 3255128"/>
              <a:gd name="connsiteY8817" fmla="*/ 365329 h 1285292"/>
              <a:gd name="connsiteX8818" fmla="*/ 0 w 3255128"/>
              <a:gd name="connsiteY8818" fmla="*/ 365135 h 1285292"/>
              <a:gd name="connsiteX8819" fmla="*/ 0 w 3255128"/>
              <a:gd name="connsiteY8819" fmla="*/ 365078 h 1285292"/>
              <a:gd name="connsiteX8820" fmla="*/ 0 w 3255128"/>
              <a:gd name="connsiteY8820" fmla="*/ 364611 h 1285292"/>
              <a:gd name="connsiteX8821" fmla="*/ 0 w 3255128"/>
              <a:gd name="connsiteY8821" fmla="*/ 364571 h 1285292"/>
              <a:gd name="connsiteX8822" fmla="*/ 0 w 3255128"/>
              <a:gd name="connsiteY8822" fmla="*/ 364511 h 1285292"/>
              <a:gd name="connsiteX8823" fmla="*/ 0 w 3255128"/>
              <a:gd name="connsiteY8823" fmla="*/ 364510 h 1285292"/>
              <a:gd name="connsiteX8824" fmla="*/ 0 w 3255128"/>
              <a:gd name="connsiteY8824" fmla="*/ 364312 h 1285292"/>
              <a:gd name="connsiteX8825" fmla="*/ 0 w 3255128"/>
              <a:gd name="connsiteY8825" fmla="*/ 364271 h 1285292"/>
              <a:gd name="connsiteX8826" fmla="*/ 0 w 3255128"/>
              <a:gd name="connsiteY8826" fmla="*/ 364258 h 1285292"/>
              <a:gd name="connsiteX8827" fmla="*/ 0 w 3255128"/>
              <a:gd name="connsiteY8827" fmla="*/ 364003 h 1285292"/>
              <a:gd name="connsiteX8828" fmla="*/ 0 w 3255128"/>
              <a:gd name="connsiteY8828" fmla="*/ 363885 h 1285292"/>
              <a:gd name="connsiteX8829" fmla="*/ 0 w 3255128"/>
              <a:gd name="connsiteY8829" fmla="*/ 363831 h 1285292"/>
              <a:gd name="connsiteX8830" fmla="*/ 0 w 3255128"/>
              <a:gd name="connsiteY8830" fmla="*/ 363806 h 1285292"/>
              <a:gd name="connsiteX8831" fmla="*/ 0 w 3255128"/>
              <a:gd name="connsiteY8831" fmla="*/ 363760 h 1285292"/>
              <a:gd name="connsiteX8832" fmla="*/ 0 w 3255128"/>
              <a:gd name="connsiteY8832" fmla="*/ 363719 h 1285292"/>
              <a:gd name="connsiteX8833" fmla="*/ 0 w 3255128"/>
              <a:gd name="connsiteY8833" fmla="*/ 363706 h 1285292"/>
              <a:gd name="connsiteX8834" fmla="*/ 0 w 3255128"/>
              <a:gd name="connsiteY8834" fmla="*/ 363617 h 1285292"/>
              <a:gd name="connsiteX8835" fmla="*/ 0 w 3255128"/>
              <a:gd name="connsiteY8835" fmla="*/ 363482 h 1285292"/>
              <a:gd name="connsiteX8836" fmla="*/ 0 w 3255128"/>
              <a:gd name="connsiteY8836" fmla="*/ 363452 h 1285292"/>
              <a:gd name="connsiteX8837" fmla="*/ 0 w 3255128"/>
              <a:gd name="connsiteY8837" fmla="*/ 363398 h 1285292"/>
              <a:gd name="connsiteX8838" fmla="*/ 0 w 3255128"/>
              <a:gd name="connsiteY8838" fmla="*/ 363347 h 1285292"/>
              <a:gd name="connsiteX8839" fmla="*/ 0 w 3255128"/>
              <a:gd name="connsiteY8839" fmla="*/ 363288 h 1285292"/>
              <a:gd name="connsiteX8840" fmla="*/ 0 w 3255128"/>
              <a:gd name="connsiteY8840" fmla="*/ 363263 h 1285292"/>
              <a:gd name="connsiteX8841" fmla="*/ 0 w 3255128"/>
              <a:gd name="connsiteY8841" fmla="*/ 363212 h 1285292"/>
              <a:gd name="connsiteX8842" fmla="*/ 0 w 3255128"/>
              <a:gd name="connsiteY8842" fmla="*/ 362884 h 1285292"/>
              <a:gd name="connsiteX8843" fmla="*/ 0 w 3255128"/>
              <a:gd name="connsiteY8843" fmla="*/ 362704 h 1285292"/>
              <a:gd name="connsiteX8844" fmla="*/ 0 w 3255128"/>
              <a:gd name="connsiteY8844" fmla="*/ 362588 h 1285292"/>
              <a:gd name="connsiteX8845" fmla="*/ 0 w 3255128"/>
              <a:gd name="connsiteY8845" fmla="*/ 362526 h 1285292"/>
              <a:gd name="connsiteX8846" fmla="*/ 0 w 3255128"/>
              <a:gd name="connsiteY8846" fmla="*/ 362513 h 1285292"/>
              <a:gd name="connsiteX8847" fmla="*/ 0 w 3255128"/>
              <a:gd name="connsiteY8847" fmla="*/ 362472 h 1285292"/>
              <a:gd name="connsiteX8848" fmla="*/ 0 w 3255128"/>
              <a:gd name="connsiteY8848" fmla="*/ 362459 h 1285292"/>
              <a:gd name="connsiteX8849" fmla="*/ 0 w 3255128"/>
              <a:gd name="connsiteY8849" fmla="*/ 362349 h 1285292"/>
              <a:gd name="connsiteX8850" fmla="*/ 0 w 3255128"/>
              <a:gd name="connsiteY8850" fmla="*/ 362247 h 1285292"/>
              <a:gd name="connsiteX8851" fmla="*/ 0 w 3255128"/>
              <a:gd name="connsiteY8851" fmla="*/ 362172 h 1285292"/>
              <a:gd name="connsiteX8852" fmla="*/ 0 w 3255128"/>
              <a:gd name="connsiteY8852" fmla="*/ 362134 h 1285292"/>
              <a:gd name="connsiteX8853" fmla="*/ 0 w 3255128"/>
              <a:gd name="connsiteY8853" fmla="*/ 362093 h 1285292"/>
              <a:gd name="connsiteX8854" fmla="*/ 0 w 3255128"/>
              <a:gd name="connsiteY8854" fmla="*/ 361898 h 1285292"/>
              <a:gd name="connsiteX8855" fmla="*/ 0 w 3255128"/>
              <a:gd name="connsiteY8855" fmla="*/ 361844 h 1285292"/>
              <a:gd name="connsiteX8856" fmla="*/ 0 w 3255128"/>
              <a:gd name="connsiteY8856" fmla="*/ 361597 h 1285292"/>
              <a:gd name="connsiteX8857" fmla="*/ 0 w 3255128"/>
              <a:gd name="connsiteY8857" fmla="*/ 361548 h 1285292"/>
              <a:gd name="connsiteX8858" fmla="*/ 0 w 3255128"/>
              <a:gd name="connsiteY8858" fmla="*/ 361403 h 1285292"/>
              <a:gd name="connsiteX8859" fmla="*/ 0 w 3255128"/>
              <a:gd name="connsiteY8859" fmla="*/ 361362 h 1285292"/>
              <a:gd name="connsiteX8860" fmla="*/ 0 w 3255128"/>
              <a:gd name="connsiteY8860" fmla="*/ 361237 h 1285292"/>
              <a:gd name="connsiteX8861" fmla="*/ 0 w 3255128"/>
              <a:gd name="connsiteY8861" fmla="*/ 361229 h 1285292"/>
              <a:gd name="connsiteX8862" fmla="*/ 0 w 3255128"/>
              <a:gd name="connsiteY8862" fmla="*/ 360861 h 1285292"/>
              <a:gd name="connsiteX8863" fmla="*/ 0 w 3255128"/>
              <a:gd name="connsiteY8863" fmla="*/ 360789 h 1285292"/>
              <a:gd name="connsiteX8864" fmla="*/ 0 w 3255128"/>
              <a:gd name="connsiteY8864" fmla="*/ 360580 h 1285292"/>
              <a:gd name="connsiteX8865" fmla="*/ 0 w 3255128"/>
              <a:gd name="connsiteY8865" fmla="*/ 360539 h 1285292"/>
              <a:gd name="connsiteX8866" fmla="*/ 0 w 3255128"/>
              <a:gd name="connsiteY8866" fmla="*/ 360526 h 1285292"/>
              <a:gd name="connsiteX8867" fmla="*/ 0 w 3255128"/>
              <a:gd name="connsiteY8867" fmla="*/ 360440 h 1285292"/>
              <a:gd name="connsiteX8868" fmla="*/ 0 w 3255128"/>
              <a:gd name="connsiteY8868" fmla="*/ 360377 h 1285292"/>
              <a:gd name="connsiteX8869" fmla="*/ 0 w 3255128"/>
              <a:gd name="connsiteY8869" fmla="*/ 360099 h 1285292"/>
              <a:gd name="connsiteX8870" fmla="*/ 0 w 3255128"/>
              <a:gd name="connsiteY8870" fmla="*/ 360003 h 1285292"/>
              <a:gd name="connsiteX8871" fmla="*/ 0 w 3255128"/>
              <a:gd name="connsiteY8871" fmla="*/ 359990 h 1285292"/>
              <a:gd name="connsiteX8872" fmla="*/ 0 w 3255128"/>
              <a:gd name="connsiteY8872" fmla="*/ 359974 h 1285292"/>
              <a:gd name="connsiteX8873" fmla="*/ 0 w 3255128"/>
              <a:gd name="connsiteY8873" fmla="*/ 359750 h 1285292"/>
              <a:gd name="connsiteX8874" fmla="*/ 0 w 3255128"/>
              <a:gd name="connsiteY8874" fmla="*/ 359614 h 1285292"/>
              <a:gd name="connsiteX8875" fmla="*/ 0 w 3255128"/>
              <a:gd name="connsiteY8875" fmla="*/ 359535 h 1285292"/>
              <a:gd name="connsiteX8876" fmla="*/ 0 w 3255128"/>
              <a:gd name="connsiteY8876" fmla="*/ 359531 h 1285292"/>
              <a:gd name="connsiteX8877" fmla="*/ 0 w 3255128"/>
              <a:gd name="connsiteY8877" fmla="*/ 359430 h 1285292"/>
              <a:gd name="connsiteX8878" fmla="*/ 0 w 3255128"/>
              <a:gd name="connsiteY8878" fmla="*/ 359139 h 1285292"/>
              <a:gd name="connsiteX8879" fmla="*/ 0 w 3255128"/>
              <a:gd name="connsiteY8879" fmla="*/ 359076 h 1285292"/>
              <a:gd name="connsiteX8880" fmla="*/ 0 w 3255128"/>
              <a:gd name="connsiteY8880" fmla="*/ 359018 h 1285292"/>
              <a:gd name="connsiteX8881" fmla="*/ 0 w 3255128"/>
              <a:gd name="connsiteY8881" fmla="*/ 358781 h 1285292"/>
              <a:gd name="connsiteX8882" fmla="*/ 0 w 3255128"/>
              <a:gd name="connsiteY8882" fmla="*/ 358740 h 1285292"/>
              <a:gd name="connsiteX8883" fmla="*/ 0 w 3255128"/>
              <a:gd name="connsiteY8883" fmla="*/ 358727 h 1285292"/>
              <a:gd name="connsiteX8884" fmla="*/ 0 w 3255128"/>
              <a:gd name="connsiteY8884" fmla="*/ 358700 h 1285292"/>
              <a:gd name="connsiteX8885" fmla="*/ 0 w 3255128"/>
              <a:gd name="connsiteY8885" fmla="*/ 358624 h 1285292"/>
              <a:gd name="connsiteX8886" fmla="*/ 0 w 3255128"/>
              <a:gd name="connsiteY8886" fmla="*/ 358593 h 1285292"/>
              <a:gd name="connsiteX8887" fmla="*/ 0 w 3255128"/>
              <a:gd name="connsiteY8887" fmla="*/ 358538 h 1285292"/>
              <a:gd name="connsiteX8888" fmla="*/ 0 w 3255128"/>
              <a:gd name="connsiteY8888" fmla="*/ 358176 h 1285292"/>
              <a:gd name="connsiteX8889" fmla="*/ 0 w 3255128"/>
              <a:gd name="connsiteY8889" fmla="*/ 357908 h 1285292"/>
              <a:gd name="connsiteX8890" fmla="*/ 0 w 3255128"/>
              <a:gd name="connsiteY8890" fmla="*/ 357884 h 1285292"/>
              <a:gd name="connsiteX8891" fmla="*/ 0 w 3255128"/>
              <a:gd name="connsiteY8891" fmla="*/ 357816 h 1285292"/>
              <a:gd name="connsiteX8892" fmla="*/ 0 w 3255128"/>
              <a:gd name="connsiteY8892" fmla="*/ 357728 h 1285292"/>
              <a:gd name="connsiteX8893" fmla="*/ 0 w 3255128"/>
              <a:gd name="connsiteY8893" fmla="*/ 357627 h 1285292"/>
              <a:gd name="connsiteX8894" fmla="*/ 0 w 3255128"/>
              <a:gd name="connsiteY8894" fmla="*/ 357522 h 1285292"/>
              <a:gd name="connsiteX8895" fmla="*/ 0 w 3255128"/>
              <a:gd name="connsiteY8895" fmla="*/ 357505 h 1285292"/>
              <a:gd name="connsiteX8896" fmla="*/ 0 w 3255128"/>
              <a:gd name="connsiteY8896" fmla="*/ 357117 h 1285292"/>
              <a:gd name="connsiteX8897" fmla="*/ 0 w 3255128"/>
              <a:gd name="connsiteY8897" fmla="*/ 357057 h 1285292"/>
              <a:gd name="connsiteX8898" fmla="*/ 0 w 3255128"/>
              <a:gd name="connsiteY8898" fmla="*/ 356970 h 1285292"/>
              <a:gd name="connsiteX8899" fmla="*/ 0 w 3255128"/>
              <a:gd name="connsiteY8899" fmla="*/ 356868 h 1285292"/>
              <a:gd name="connsiteX8900" fmla="*/ 0 w 3255128"/>
              <a:gd name="connsiteY8900" fmla="*/ 356645 h 1285292"/>
              <a:gd name="connsiteX8901" fmla="*/ 0 w 3255128"/>
              <a:gd name="connsiteY8901" fmla="*/ 356637 h 1285292"/>
              <a:gd name="connsiteX8902" fmla="*/ 0 w 3255128"/>
              <a:gd name="connsiteY8902" fmla="*/ 356621 h 1285292"/>
              <a:gd name="connsiteX8903" fmla="*/ 0 w 3255128"/>
              <a:gd name="connsiteY8903" fmla="*/ 356549 h 1285292"/>
              <a:gd name="connsiteX8904" fmla="*/ 0 w 3255128"/>
              <a:gd name="connsiteY8904" fmla="*/ 356463 h 1285292"/>
              <a:gd name="connsiteX8905" fmla="*/ 0 w 3255128"/>
              <a:gd name="connsiteY8905" fmla="*/ 356427 h 1285292"/>
              <a:gd name="connsiteX8906" fmla="*/ 0 w 3255128"/>
              <a:gd name="connsiteY8906" fmla="*/ 356369 h 1285292"/>
              <a:gd name="connsiteX8907" fmla="*/ 0 w 3255128"/>
              <a:gd name="connsiteY8907" fmla="*/ 356258 h 1285292"/>
              <a:gd name="connsiteX8908" fmla="*/ 0 w 3255128"/>
              <a:gd name="connsiteY8908" fmla="*/ 355882 h 1285292"/>
              <a:gd name="connsiteX8909" fmla="*/ 0 w 3255128"/>
              <a:gd name="connsiteY8909" fmla="*/ 355777 h 1285292"/>
              <a:gd name="connsiteX8910" fmla="*/ 0 w 3255128"/>
              <a:gd name="connsiteY8910" fmla="*/ 355723 h 1285292"/>
              <a:gd name="connsiteX8911" fmla="*/ 0 w 3255128"/>
              <a:gd name="connsiteY8911" fmla="*/ 355698 h 1285292"/>
              <a:gd name="connsiteX8912" fmla="*/ 0 w 3255128"/>
              <a:gd name="connsiteY8912" fmla="*/ 355604 h 1285292"/>
              <a:gd name="connsiteX8913" fmla="*/ 0 w 3255128"/>
              <a:gd name="connsiteY8913" fmla="*/ 355563 h 1285292"/>
              <a:gd name="connsiteX8914" fmla="*/ 0 w 3255128"/>
              <a:gd name="connsiteY8914" fmla="*/ 355550 h 1285292"/>
              <a:gd name="connsiteX8915" fmla="*/ 0 w 3255128"/>
              <a:gd name="connsiteY8915" fmla="*/ 355509 h 1285292"/>
              <a:gd name="connsiteX8916" fmla="*/ 0 w 3255128"/>
              <a:gd name="connsiteY8916" fmla="*/ 355420 h 1285292"/>
              <a:gd name="connsiteX8917" fmla="*/ 0 w 3255128"/>
              <a:gd name="connsiteY8917" fmla="*/ 355344 h 1285292"/>
              <a:gd name="connsiteX8918" fmla="*/ 0 w 3255128"/>
              <a:gd name="connsiteY8918" fmla="*/ 355286 h 1285292"/>
              <a:gd name="connsiteX8919" fmla="*/ 0 w 3255128"/>
              <a:gd name="connsiteY8919" fmla="*/ 355262 h 1285292"/>
              <a:gd name="connsiteX8920" fmla="*/ 0 w 3255128"/>
              <a:gd name="connsiteY8920" fmla="*/ 355068 h 1285292"/>
              <a:gd name="connsiteX8921" fmla="*/ 0 w 3255128"/>
              <a:gd name="connsiteY8921" fmla="*/ 354998 h 1285292"/>
              <a:gd name="connsiteX8922" fmla="*/ 0 w 3255128"/>
              <a:gd name="connsiteY8922" fmla="*/ 354774 h 1285292"/>
              <a:gd name="connsiteX8923" fmla="*/ 0 w 3255128"/>
              <a:gd name="connsiteY8923" fmla="*/ 354555 h 1285292"/>
              <a:gd name="connsiteX8924" fmla="*/ 0 w 3255128"/>
              <a:gd name="connsiteY8924" fmla="*/ 354430 h 1285292"/>
              <a:gd name="connsiteX8925" fmla="*/ 0 w 3255128"/>
              <a:gd name="connsiteY8925" fmla="*/ 354245 h 1285292"/>
              <a:gd name="connsiteX8926" fmla="*/ 0 w 3255128"/>
              <a:gd name="connsiteY8926" fmla="*/ 354191 h 1285292"/>
              <a:gd name="connsiteX8927" fmla="*/ 0 w 3255128"/>
              <a:gd name="connsiteY8927" fmla="*/ 354152 h 1285292"/>
              <a:gd name="connsiteX8928" fmla="*/ 0 w 3255128"/>
              <a:gd name="connsiteY8928" fmla="*/ 353805 h 1285292"/>
              <a:gd name="connsiteX8929" fmla="*/ 0 w 3255128"/>
              <a:gd name="connsiteY8929" fmla="*/ 353790 h 1285292"/>
              <a:gd name="connsiteX8930" fmla="*/ 0 w 3255128"/>
              <a:gd name="connsiteY8930" fmla="*/ 353764 h 1285292"/>
              <a:gd name="connsiteX8931" fmla="*/ 0 w 3255128"/>
              <a:gd name="connsiteY8931" fmla="*/ 353751 h 1285292"/>
              <a:gd name="connsiteX8932" fmla="*/ 0 w 3255128"/>
              <a:gd name="connsiteY8932" fmla="*/ 353645 h 1285292"/>
              <a:gd name="connsiteX8933" fmla="*/ 0 w 3255128"/>
              <a:gd name="connsiteY8933" fmla="*/ 353639 h 1285292"/>
              <a:gd name="connsiteX8934" fmla="*/ 0 w 3255128"/>
              <a:gd name="connsiteY8934" fmla="*/ 353415 h 1285292"/>
              <a:gd name="connsiteX8935" fmla="*/ 0 w 3255128"/>
              <a:gd name="connsiteY8935" fmla="*/ 353254 h 1285292"/>
              <a:gd name="connsiteX8936" fmla="*/ 0 w 3255128"/>
              <a:gd name="connsiteY8936" fmla="*/ 353196 h 1285292"/>
              <a:gd name="connsiteX8937" fmla="*/ 0 w 3255128"/>
              <a:gd name="connsiteY8937" fmla="*/ 353183 h 1285292"/>
              <a:gd name="connsiteX8938" fmla="*/ 0 w 3255128"/>
              <a:gd name="connsiteY8938" fmla="*/ 352889 h 1285292"/>
              <a:gd name="connsiteX8939" fmla="*/ 0 w 3255128"/>
              <a:gd name="connsiteY8939" fmla="*/ 352840 h 1285292"/>
              <a:gd name="connsiteX8940" fmla="*/ 0 w 3255128"/>
              <a:gd name="connsiteY8940" fmla="*/ 352662 h 1285292"/>
              <a:gd name="connsiteX8941" fmla="*/ 0 w 3255128"/>
              <a:gd name="connsiteY8941" fmla="*/ 352584 h 1285292"/>
              <a:gd name="connsiteX8942" fmla="*/ 0 w 3255128"/>
              <a:gd name="connsiteY8942" fmla="*/ 352529 h 1285292"/>
              <a:gd name="connsiteX8943" fmla="*/ 0 w 3255128"/>
              <a:gd name="connsiteY8943" fmla="*/ 352446 h 1285292"/>
              <a:gd name="connsiteX8944" fmla="*/ 0 w 3255128"/>
              <a:gd name="connsiteY8944" fmla="*/ 352428 h 1285292"/>
              <a:gd name="connsiteX8945" fmla="*/ 0 w 3255128"/>
              <a:gd name="connsiteY8945" fmla="*/ 352392 h 1285292"/>
              <a:gd name="connsiteX8946" fmla="*/ 0 w 3255128"/>
              <a:gd name="connsiteY8946" fmla="*/ 352269 h 1285292"/>
              <a:gd name="connsiteX8947" fmla="*/ 0 w 3255128"/>
              <a:gd name="connsiteY8947" fmla="*/ 351991 h 1285292"/>
              <a:gd name="connsiteX8948" fmla="*/ 0 w 3255128"/>
              <a:gd name="connsiteY8948" fmla="*/ 351818 h 1285292"/>
              <a:gd name="connsiteX8949" fmla="*/ 0 w 3255128"/>
              <a:gd name="connsiteY8949" fmla="*/ 351716 h 1285292"/>
              <a:gd name="connsiteX8950" fmla="*/ 0 w 3255128"/>
              <a:gd name="connsiteY8950" fmla="*/ 351609 h 1285292"/>
              <a:gd name="connsiteX8951" fmla="*/ 0 w 3255128"/>
              <a:gd name="connsiteY8951" fmla="*/ 351530 h 1285292"/>
              <a:gd name="connsiteX8952" fmla="*/ 0 w 3255128"/>
              <a:gd name="connsiteY8952" fmla="*/ 351481 h 1285292"/>
              <a:gd name="connsiteX8953" fmla="*/ 0 w 3255128"/>
              <a:gd name="connsiteY8953" fmla="*/ 351427 h 1285292"/>
              <a:gd name="connsiteX8954" fmla="*/ 0 w 3255128"/>
              <a:gd name="connsiteY8954" fmla="*/ 351282 h 1285292"/>
              <a:gd name="connsiteX8955" fmla="*/ 0 w 3255128"/>
              <a:gd name="connsiteY8955" fmla="*/ 351266 h 1285292"/>
              <a:gd name="connsiteX8956" fmla="*/ 0 w 3255128"/>
              <a:gd name="connsiteY8956" fmla="*/ 351170 h 1285292"/>
              <a:gd name="connsiteX8957" fmla="*/ 0 w 3255128"/>
              <a:gd name="connsiteY8957" fmla="*/ 351127 h 1285292"/>
              <a:gd name="connsiteX8958" fmla="*/ 0 w 3255128"/>
              <a:gd name="connsiteY8958" fmla="*/ 350906 h 1285292"/>
              <a:gd name="connsiteX8959" fmla="*/ 0 w 3255128"/>
              <a:gd name="connsiteY8959" fmla="*/ 350722 h 1285292"/>
              <a:gd name="connsiteX8960" fmla="*/ 0 w 3255128"/>
              <a:gd name="connsiteY8960" fmla="*/ 350698 h 1285292"/>
              <a:gd name="connsiteX8961" fmla="*/ 0 w 3255128"/>
              <a:gd name="connsiteY8961" fmla="*/ 350484 h 1285292"/>
              <a:gd name="connsiteX8962" fmla="*/ 0 w 3255128"/>
              <a:gd name="connsiteY8962" fmla="*/ 350459 h 1285292"/>
              <a:gd name="connsiteX8963" fmla="*/ 0 w 3255128"/>
              <a:gd name="connsiteY8963" fmla="*/ 350368 h 1285292"/>
              <a:gd name="connsiteX8964" fmla="*/ 0 w 3255128"/>
              <a:gd name="connsiteY8964" fmla="*/ 350310 h 1285292"/>
              <a:gd name="connsiteX8965" fmla="*/ 0 w 3255128"/>
              <a:gd name="connsiteY8965" fmla="*/ 350073 h 1285292"/>
              <a:gd name="connsiteX8966" fmla="*/ 0 w 3255128"/>
              <a:gd name="connsiteY8966" fmla="*/ 350019 h 1285292"/>
              <a:gd name="connsiteX8967" fmla="*/ 0 w 3255128"/>
              <a:gd name="connsiteY8967" fmla="*/ 349986 h 1285292"/>
              <a:gd name="connsiteX8968" fmla="*/ 0 w 3255128"/>
              <a:gd name="connsiteY8968" fmla="*/ 349923 h 1285292"/>
              <a:gd name="connsiteX8969" fmla="*/ 0 w 3255128"/>
              <a:gd name="connsiteY8969" fmla="*/ 349907 h 1285292"/>
              <a:gd name="connsiteX8970" fmla="*/ 0 w 3255128"/>
              <a:gd name="connsiteY8970" fmla="*/ 349800 h 1285292"/>
              <a:gd name="connsiteX8971" fmla="*/ 0 w 3255128"/>
              <a:gd name="connsiteY8971" fmla="*/ 349670 h 1285292"/>
              <a:gd name="connsiteX8972" fmla="*/ 0 w 3255128"/>
              <a:gd name="connsiteY8972" fmla="*/ 349620 h 1285292"/>
              <a:gd name="connsiteX8973" fmla="*/ 0 w 3255128"/>
              <a:gd name="connsiteY8973" fmla="*/ 349573 h 1285292"/>
              <a:gd name="connsiteX8974" fmla="*/ 0 w 3255128"/>
              <a:gd name="connsiteY8974" fmla="*/ 349547 h 1285292"/>
              <a:gd name="connsiteX8975" fmla="*/ 0 w 3255128"/>
              <a:gd name="connsiteY8975" fmla="*/ 349476 h 1285292"/>
              <a:gd name="connsiteX8976" fmla="*/ 0 w 3255128"/>
              <a:gd name="connsiteY8976" fmla="*/ 349451 h 1285292"/>
              <a:gd name="connsiteX8977" fmla="*/ 0 w 3255128"/>
              <a:gd name="connsiteY8977" fmla="*/ 349176 h 1285292"/>
              <a:gd name="connsiteX8978" fmla="*/ 0 w 3255128"/>
              <a:gd name="connsiteY8978" fmla="*/ 349009 h 1285292"/>
              <a:gd name="connsiteX8979" fmla="*/ 0 w 3255128"/>
              <a:gd name="connsiteY8979" fmla="*/ 348930 h 1285292"/>
              <a:gd name="connsiteX8980" fmla="*/ 0 w 3255128"/>
              <a:gd name="connsiteY8980" fmla="*/ 348814 h 1285292"/>
              <a:gd name="connsiteX8981" fmla="*/ 0 w 3255128"/>
              <a:gd name="connsiteY8981" fmla="*/ 348714 h 1285292"/>
              <a:gd name="connsiteX8982" fmla="*/ 0 w 3255128"/>
              <a:gd name="connsiteY8982" fmla="*/ 348669 h 1285292"/>
              <a:gd name="connsiteX8983" fmla="*/ 0 w 3255128"/>
              <a:gd name="connsiteY8983" fmla="*/ 348660 h 1285292"/>
              <a:gd name="connsiteX8984" fmla="*/ 0 w 3255128"/>
              <a:gd name="connsiteY8984" fmla="*/ 348537 h 1285292"/>
              <a:gd name="connsiteX8985" fmla="*/ 0 w 3255128"/>
              <a:gd name="connsiteY8985" fmla="*/ 348513 h 1285292"/>
              <a:gd name="connsiteX8986" fmla="*/ 0 w 3255128"/>
              <a:gd name="connsiteY8986" fmla="*/ 348360 h 1285292"/>
              <a:gd name="connsiteX8987" fmla="*/ 0 w 3255128"/>
              <a:gd name="connsiteY8987" fmla="*/ 348319 h 1285292"/>
              <a:gd name="connsiteX8988" fmla="*/ 0 w 3255128"/>
              <a:gd name="connsiteY8988" fmla="*/ 347817 h 1285292"/>
              <a:gd name="connsiteX8989" fmla="*/ 0 w 3255128"/>
              <a:gd name="connsiteY8989" fmla="*/ 347804 h 1285292"/>
              <a:gd name="connsiteX8990" fmla="*/ 0 w 3255128"/>
              <a:gd name="connsiteY8990" fmla="*/ 347774 h 1285292"/>
              <a:gd name="connsiteX8991" fmla="*/ 0 w 3255128"/>
              <a:gd name="connsiteY8991" fmla="*/ 347608 h 1285292"/>
              <a:gd name="connsiteX8992" fmla="*/ 0 w 3255128"/>
              <a:gd name="connsiteY8992" fmla="*/ 347550 h 1285292"/>
              <a:gd name="connsiteX8993" fmla="*/ 0 w 3255128"/>
              <a:gd name="connsiteY8993" fmla="*/ 347496 h 1285292"/>
              <a:gd name="connsiteX8994" fmla="*/ 0 w 3255128"/>
              <a:gd name="connsiteY8994" fmla="*/ 347492 h 1285292"/>
              <a:gd name="connsiteX8995" fmla="*/ 0 w 3255128"/>
              <a:gd name="connsiteY8995" fmla="*/ 347455 h 1285292"/>
              <a:gd name="connsiteX8996" fmla="*/ 0 w 3255128"/>
              <a:gd name="connsiteY8996" fmla="*/ 347452 h 1285292"/>
              <a:gd name="connsiteX8997" fmla="*/ 0 w 3255128"/>
              <a:gd name="connsiteY8997" fmla="*/ 347442 h 1285292"/>
              <a:gd name="connsiteX8998" fmla="*/ 0 w 3255128"/>
              <a:gd name="connsiteY8998" fmla="*/ 347310 h 1285292"/>
              <a:gd name="connsiteX8999" fmla="*/ 0 w 3255128"/>
              <a:gd name="connsiteY8999" fmla="*/ 347015 h 1285292"/>
              <a:gd name="connsiteX9000" fmla="*/ 0 w 3255128"/>
              <a:gd name="connsiteY9000" fmla="*/ 346890 h 1285292"/>
              <a:gd name="connsiteX9001" fmla="*/ 0 w 3255128"/>
              <a:gd name="connsiteY9001" fmla="*/ 346806 h 1285292"/>
              <a:gd name="connsiteX9002" fmla="*/ 0 w 3255128"/>
              <a:gd name="connsiteY9002" fmla="*/ 346800 h 1285292"/>
              <a:gd name="connsiteX9003" fmla="*/ 0 w 3255128"/>
              <a:gd name="connsiteY9003" fmla="*/ 346666 h 1285292"/>
              <a:gd name="connsiteX9004" fmla="*/ 0 w 3255128"/>
              <a:gd name="connsiteY9004" fmla="*/ 346557 h 1285292"/>
              <a:gd name="connsiteX9005" fmla="*/ 0 w 3255128"/>
              <a:gd name="connsiteY9005" fmla="*/ 346554 h 1285292"/>
              <a:gd name="connsiteX9006" fmla="*/ 0 w 3255128"/>
              <a:gd name="connsiteY9006" fmla="*/ 346447 h 1285292"/>
              <a:gd name="connsiteX9007" fmla="*/ 0 w 3255128"/>
              <a:gd name="connsiteY9007" fmla="*/ 346249 h 1285292"/>
              <a:gd name="connsiteX9008" fmla="*/ 0 w 3255128"/>
              <a:gd name="connsiteY9008" fmla="*/ 346191 h 1285292"/>
              <a:gd name="connsiteX9009" fmla="*/ 0 w 3255128"/>
              <a:gd name="connsiteY9009" fmla="*/ 346093 h 1285292"/>
              <a:gd name="connsiteX9010" fmla="*/ 0 w 3255128"/>
              <a:gd name="connsiteY9010" fmla="*/ 345840 h 1285292"/>
              <a:gd name="connsiteX9011" fmla="*/ 0 w 3255128"/>
              <a:gd name="connsiteY9011" fmla="*/ 345722 h 1285292"/>
              <a:gd name="connsiteX9012" fmla="*/ 0 w 3255128"/>
              <a:gd name="connsiteY9012" fmla="*/ 345697 h 1285292"/>
              <a:gd name="connsiteX9013" fmla="*/ 0 w 3255128"/>
              <a:gd name="connsiteY9013" fmla="*/ 345656 h 1285292"/>
              <a:gd name="connsiteX9014" fmla="*/ 0 w 3255128"/>
              <a:gd name="connsiteY9014" fmla="*/ 345643 h 1285292"/>
              <a:gd name="connsiteX9015" fmla="*/ 0 w 3255128"/>
              <a:gd name="connsiteY9015" fmla="*/ 345483 h 1285292"/>
              <a:gd name="connsiteX9016" fmla="*/ 0 w 3255128"/>
              <a:gd name="connsiteY9016" fmla="*/ 345340 h 1285292"/>
              <a:gd name="connsiteX9017" fmla="*/ 0 w 3255128"/>
              <a:gd name="connsiteY9017" fmla="*/ 345007 h 1285292"/>
              <a:gd name="connsiteX9018" fmla="*/ 0 w 3255128"/>
              <a:gd name="connsiteY9018" fmla="*/ 344953 h 1285292"/>
              <a:gd name="connsiteX9019" fmla="*/ 0 w 3255128"/>
              <a:gd name="connsiteY9019" fmla="*/ 344931 h 1285292"/>
              <a:gd name="connsiteX9020" fmla="*/ 0 w 3255128"/>
              <a:gd name="connsiteY9020" fmla="*/ 344781 h 1285292"/>
              <a:gd name="connsiteX9021" fmla="*/ 0 w 3255128"/>
              <a:gd name="connsiteY9021" fmla="*/ 344732 h 1285292"/>
              <a:gd name="connsiteX9022" fmla="*/ 0 w 3255128"/>
              <a:gd name="connsiteY9022" fmla="*/ 344694 h 1285292"/>
              <a:gd name="connsiteX9023" fmla="*/ 0 w 3255128"/>
              <a:gd name="connsiteY9023" fmla="*/ 344500 h 1285292"/>
              <a:gd name="connsiteX9024" fmla="*/ 0 w 3255128"/>
              <a:gd name="connsiteY9024" fmla="*/ 344475 h 1285292"/>
              <a:gd name="connsiteX9025" fmla="*/ 0 w 3255128"/>
              <a:gd name="connsiteY9025" fmla="*/ 344443 h 1285292"/>
              <a:gd name="connsiteX9026" fmla="*/ 0 w 3255128"/>
              <a:gd name="connsiteY9026" fmla="*/ 344421 h 1285292"/>
              <a:gd name="connsiteX9027" fmla="*/ 0 w 3255128"/>
              <a:gd name="connsiteY9027" fmla="*/ 344363 h 1285292"/>
              <a:gd name="connsiteX9028" fmla="*/ 0 w 3255128"/>
              <a:gd name="connsiteY9028" fmla="*/ 344320 h 1285292"/>
              <a:gd name="connsiteX9029" fmla="*/ 0 w 3255128"/>
              <a:gd name="connsiteY9029" fmla="*/ 344072 h 1285292"/>
              <a:gd name="connsiteX9030" fmla="*/ 0 w 3255128"/>
              <a:gd name="connsiteY9030" fmla="*/ 343954 h 1285292"/>
              <a:gd name="connsiteX9031" fmla="*/ 0 w 3255128"/>
              <a:gd name="connsiteY9031" fmla="*/ 343738 h 1285292"/>
              <a:gd name="connsiteX9032" fmla="*/ 0 w 3255128"/>
              <a:gd name="connsiteY9032" fmla="*/ 343710 h 1285292"/>
              <a:gd name="connsiteX9033" fmla="*/ 0 w 3255128"/>
              <a:gd name="connsiteY9033" fmla="*/ 343684 h 1285292"/>
              <a:gd name="connsiteX9034" fmla="*/ 0 w 3255128"/>
              <a:gd name="connsiteY9034" fmla="*/ 343561 h 1285292"/>
              <a:gd name="connsiteX9035" fmla="*/ 0 w 3255128"/>
              <a:gd name="connsiteY9035" fmla="*/ 343384 h 1285292"/>
              <a:gd name="connsiteX9036" fmla="*/ 0 w 3255128"/>
              <a:gd name="connsiteY9036" fmla="*/ 343335 h 1285292"/>
              <a:gd name="connsiteX9037" fmla="*/ 0 w 3255128"/>
              <a:gd name="connsiteY9037" fmla="*/ 343174 h 1285292"/>
              <a:gd name="connsiteX9038" fmla="*/ 0 w 3255128"/>
              <a:gd name="connsiteY9038" fmla="*/ 343158 h 1285292"/>
              <a:gd name="connsiteX9039" fmla="*/ 0 w 3255128"/>
              <a:gd name="connsiteY9039" fmla="*/ 343141 h 1285292"/>
              <a:gd name="connsiteX9040" fmla="*/ 0 w 3255128"/>
              <a:gd name="connsiteY9040" fmla="*/ 343116 h 1285292"/>
              <a:gd name="connsiteX9041" fmla="*/ 0 w 3255128"/>
              <a:gd name="connsiteY9041" fmla="*/ 342825 h 1285292"/>
              <a:gd name="connsiteX9042" fmla="*/ 0 w 3255128"/>
              <a:gd name="connsiteY9042" fmla="*/ 342798 h 1285292"/>
              <a:gd name="connsiteX9043" fmla="*/ 0 w 3255128"/>
              <a:gd name="connsiteY9043" fmla="*/ 342636 h 1285292"/>
              <a:gd name="connsiteX9044" fmla="*/ 0 w 3255128"/>
              <a:gd name="connsiteY9044" fmla="*/ 342595 h 1285292"/>
              <a:gd name="connsiteX9045" fmla="*/ 0 w 3255128"/>
              <a:gd name="connsiteY9045" fmla="*/ 342582 h 1285292"/>
              <a:gd name="connsiteX9046" fmla="*/ 0 w 3255128"/>
              <a:gd name="connsiteY9046" fmla="*/ 342516 h 1285292"/>
              <a:gd name="connsiteX9047" fmla="*/ 0 w 3255128"/>
              <a:gd name="connsiteY9047" fmla="*/ 342484 h 1285292"/>
              <a:gd name="connsiteX9048" fmla="*/ 0 w 3255128"/>
              <a:gd name="connsiteY9048" fmla="*/ 342202 h 1285292"/>
              <a:gd name="connsiteX9049" fmla="*/ 0 w 3255128"/>
              <a:gd name="connsiteY9049" fmla="*/ 342108 h 1285292"/>
              <a:gd name="connsiteX9050" fmla="*/ 0 w 3255128"/>
              <a:gd name="connsiteY9050" fmla="*/ 342025 h 1285292"/>
              <a:gd name="connsiteX9051" fmla="*/ 0 w 3255128"/>
              <a:gd name="connsiteY9051" fmla="*/ 341965 h 1285292"/>
              <a:gd name="connsiteX9052" fmla="*/ 0 w 3255128"/>
              <a:gd name="connsiteY9052" fmla="*/ 341911 h 1285292"/>
              <a:gd name="connsiteX9053" fmla="*/ 0 w 3255128"/>
              <a:gd name="connsiteY9053" fmla="*/ 341830 h 1285292"/>
              <a:gd name="connsiteX9054" fmla="*/ 0 w 3255128"/>
              <a:gd name="connsiteY9054" fmla="*/ 341824 h 1285292"/>
              <a:gd name="connsiteX9055" fmla="*/ 0 w 3255128"/>
              <a:gd name="connsiteY9055" fmla="*/ 341751 h 1285292"/>
              <a:gd name="connsiteX9056" fmla="*/ 0 w 3255128"/>
              <a:gd name="connsiteY9056" fmla="*/ 341608 h 1285292"/>
              <a:gd name="connsiteX9057" fmla="*/ 0 w 3255128"/>
              <a:gd name="connsiteY9057" fmla="*/ 341553 h 1285292"/>
              <a:gd name="connsiteX9058" fmla="*/ 0 w 3255128"/>
              <a:gd name="connsiteY9058" fmla="*/ 341529 h 1285292"/>
              <a:gd name="connsiteX9059" fmla="*/ 0 w 3255128"/>
              <a:gd name="connsiteY9059" fmla="*/ 341335 h 1285292"/>
              <a:gd name="connsiteX9060" fmla="*/ 0 w 3255128"/>
              <a:gd name="connsiteY9060" fmla="*/ 341215 h 1285292"/>
              <a:gd name="connsiteX9061" fmla="*/ 0 w 3255128"/>
              <a:gd name="connsiteY9061" fmla="*/ 341157 h 1285292"/>
              <a:gd name="connsiteX9062" fmla="*/ 0 w 3255128"/>
              <a:gd name="connsiteY9062" fmla="*/ 341068 h 1285292"/>
              <a:gd name="connsiteX9063" fmla="*/ 0 w 3255128"/>
              <a:gd name="connsiteY9063" fmla="*/ 340962 h 1285292"/>
              <a:gd name="connsiteX9064" fmla="*/ 0 w 3255128"/>
              <a:gd name="connsiteY9064" fmla="*/ 340743 h 1285292"/>
              <a:gd name="connsiteX9065" fmla="*/ 0 w 3255128"/>
              <a:gd name="connsiteY9065" fmla="*/ 340564 h 1285292"/>
              <a:gd name="connsiteX9066" fmla="*/ 0 w 3255128"/>
              <a:gd name="connsiteY9066" fmla="*/ 340561 h 1285292"/>
              <a:gd name="connsiteX9067" fmla="*/ 0 w 3255128"/>
              <a:gd name="connsiteY9067" fmla="*/ 340471 h 1285292"/>
              <a:gd name="connsiteX9068" fmla="*/ 0 w 3255128"/>
              <a:gd name="connsiteY9068" fmla="*/ 340465 h 1285292"/>
              <a:gd name="connsiteX9069" fmla="*/ 0 w 3255128"/>
              <a:gd name="connsiteY9069" fmla="*/ 340404 h 1285292"/>
              <a:gd name="connsiteX9070" fmla="*/ 0 w 3255128"/>
              <a:gd name="connsiteY9070" fmla="*/ 340031 h 1285292"/>
              <a:gd name="connsiteX9071" fmla="*/ 0 w 3255128"/>
              <a:gd name="connsiteY9071" fmla="*/ 339977 h 1285292"/>
              <a:gd name="connsiteX9072" fmla="*/ 0 w 3255128"/>
              <a:gd name="connsiteY9072" fmla="*/ 339952 h 1285292"/>
              <a:gd name="connsiteX9073" fmla="*/ 0 w 3255128"/>
              <a:gd name="connsiteY9073" fmla="*/ 339906 h 1285292"/>
              <a:gd name="connsiteX9074" fmla="*/ 0 w 3255128"/>
              <a:gd name="connsiteY9074" fmla="*/ 339871 h 1285292"/>
              <a:gd name="connsiteX9075" fmla="*/ 0 w 3255128"/>
              <a:gd name="connsiteY9075" fmla="*/ 339805 h 1285292"/>
              <a:gd name="connsiteX9076" fmla="*/ 0 w 3255128"/>
              <a:gd name="connsiteY9076" fmla="*/ 339603 h 1285292"/>
              <a:gd name="connsiteX9077" fmla="*/ 0 w 3255128"/>
              <a:gd name="connsiteY9077" fmla="*/ 339500 h 1285292"/>
              <a:gd name="connsiteX9078" fmla="*/ 0 w 3255128"/>
              <a:gd name="connsiteY9078" fmla="*/ 339493 h 1285292"/>
              <a:gd name="connsiteX9079" fmla="*/ 0 w 3255128"/>
              <a:gd name="connsiteY9079" fmla="*/ 339442 h 1285292"/>
              <a:gd name="connsiteX9080" fmla="*/ 0 w 3255128"/>
              <a:gd name="connsiteY9080" fmla="*/ 339384 h 1285292"/>
              <a:gd name="connsiteX9081" fmla="*/ 0 w 3255128"/>
              <a:gd name="connsiteY9081" fmla="*/ 339344 h 1285292"/>
              <a:gd name="connsiteX9082" fmla="*/ 0 w 3255128"/>
              <a:gd name="connsiteY9082" fmla="*/ 339096 h 1285292"/>
              <a:gd name="connsiteX9083" fmla="*/ 0 w 3255128"/>
              <a:gd name="connsiteY9083" fmla="*/ 338941 h 1285292"/>
              <a:gd name="connsiteX9084" fmla="*/ 0 w 3255128"/>
              <a:gd name="connsiteY9084" fmla="*/ 338850 h 1285292"/>
              <a:gd name="connsiteX9085" fmla="*/ 0 w 3255128"/>
              <a:gd name="connsiteY9085" fmla="*/ 338734 h 1285292"/>
              <a:gd name="connsiteX9086" fmla="*/ 0 w 3255128"/>
              <a:gd name="connsiteY9086" fmla="*/ 338672 h 1285292"/>
              <a:gd name="connsiteX9087" fmla="*/ 0 w 3255128"/>
              <a:gd name="connsiteY9087" fmla="*/ 338659 h 1285292"/>
              <a:gd name="connsiteX9088" fmla="*/ 0 w 3255128"/>
              <a:gd name="connsiteY9088" fmla="*/ 338618 h 1285292"/>
              <a:gd name="connsiteX9089" fmla="*/ 0 w 3255128"/>
              <a:gd name="connsiteY9089" fmla="*/ 338446 h 1285292"/>
              <a:gd name="connsiteX9090" fmla="*/ 0 w 3255128"/>
              <a:gd name="connsiteY9090" fmla="*/ 338182 h 1285292"/>
              <a:gd name="connsiteX9091" fmla="*/ 0 w 3255128"/>
              <a:gd name="connsiteY9091" fmla="*/ 337935 h 1285292"/>
              <a:gd name="connsiteX9092" fmla="*/ 0 w 3255128"/>
              <a:gd name="connsiteY9092" fmla="*/ 337849 h 1285292"/>
              <a:gd name="connsiteX9093" fmla="*/ 0 w 3255128"/>
              <a:gd name="connsiteY9093" fmla="*/ 337797 h 1285292"/>
              <a:gd name="connsiteX9094" fmla="*/ 0 w 3255128"/>
              <a:gd name="connsiteY9094" fmla="*/ 337748 h 1285292"/>
              <a:gd name="connsiteX9095" fmla="*/ 0 w 3255128"/>
              <a:gd name="connsiteY9095" fmla="*/ 337737 h 1285292"/>
              <a:gd name="connsiteX9096" fmla="*/ 0 w 3255128"/>
              <a:gd name="connsiteY9096" fmla="*/ 337694 h 1285292"/>
              <a:gd name="connsiteX9097" fmla="*/ 0 w 3255128"/>
              <a:gd name="connsiteY9097" fmla="*/ 337614 h 1285292"/>
              <a:gd name="connsiteX9098" fmla="*/ 0 w 3255128"/>
              <a:gd name="connsiteY9098" fmla="*/ 337508 h 1285292"/>
              <a:gd name="connsiteX9099" fmla="*/ 0 w 3255128"/>
              <a:gd name="connsiteY9099" fmla="*/ 337437 h 1285292"/>
              <a:gd name="connsiteX9100" fmla="*/ 0 w 3255128"/>
              <a:gd name="connsiteY9100" fmla="*/ 337375 h 1285292"/>
              <a:gd name="connsiteX9101" fmla="*/ 0 w 3255128"/>
              <a:gd name="connsiteY9101" fmla="*/ 337132 h 1285292"/>
              <a:gd name="connsiteX9102" fmla="*/ 0 w 3255128"/>
              <a:gd name="connsiteY9102" fmla="*/ 336989 h 1285292"/>
              <a:gd name="connsiteX9103" fmla="*/ 0 w 3255128"/>
              <a:gd name="connsiteY9103" fmla="*/ 336935 h 1285292"/>
              <a:gd name="connsiteX9104" fmla="*/ 0 w 3255128"/>
              <a:gd name="connsiteY9104" fmla="*/ 336823 h 1285292"/>
              <a:gd name="connsiteX9105" fmla="*/ 0 w 3255128"/>
              <a:gd name="connsiteY9105" fmla="*/ 336726 h 1285292"/>
              <a:gd name="connsiteX9106" fmla="*/ 0 w 3255128"/>
              <a:gd name="connsiteY9106" fmla="*/ 336672 h 1285292"/>
              <a:gd name="connsiteX9107" fmla="*/ 0 w 3255128"/>
              <a:gd name="connsiteY9107" fmla="*/ 336632 h 1285292"/>
              <a:gd name="connsiteX9108" fmla="*/ 0 w 3255128"/>
              <a:gd name="connsiteY9108" fmla="*/ 336586 h 1285292"/>
              <a:gd name="connsiteX9109" fmla="*/ 0 w 3255128"/>
              <a:gd name="connsiteY9109" fmla="*/ 336577 h 1285292"/>
              <a:gd name="connsiteX9110" fmla="*/ 0 w 3255128"/>
              <a:gd name="connsiteY9110" fmla="*/ 336569 h 1285292"/>
              <a:gd name="connsiteX9111" fmla="*/ 0 w 3255128"/>
              <a:gd name="connsiteY9111" fmla="*/ 336490 h 1285292"/>
              <a:gd name="connsiteX9112" fmla="*/ 0 w 3255128"/>
              <a:gd name="connsiteY9112" fmla="*/ 336392 h 1285292"/>
              <a:gd name="connsiteX9113" fmla="*/ 0 w 3255128"/>
              <a:gd name="connsiteY9113" fmla="*/ 336367 h 1285292"/>
              <a:gd name="connsiteX9114" fmla="*/ 0 w 3255128"/>
              <a:gd name="connsiteY9114" fmla="*/ 336245 h 1285292"/>
              <a:gd name="connsiteX9115" fmla="*/ 0 w 3255128"/>
              <a:gd name="connsiteY9115" fmla="*/ 336174 h 1285292"/>
              <a:gd name="connsiteX9116" fmla="*/ 0 w 3255128"/>
              <a:gd name="connsiteY9116" fmla="*/ 336149 h 1285292"/>
              <a:gd name="connsiteX9117" fmla="*/ 0 w 3255128"/>
              <a:gd name="connsiteY9117" fmla="*/ 336136 h 1285292"/>
              <a:gd name="connsiteX9118" fmla="*/ 0 w 3255128"/>
              <a:gd name="connsiteY9118" fmla="*/ 335877 h 1285292"/>
              <a:gd name="connsiteX9119" fmla="*/ 0 w 3255128"/>
              <a:gd name="connsiteY9119" fmla="*/ 335846 h 1285292"/>
              <a:gd name="connsiteX9120" fmla="*/ 0 w 3255128"/>
              <a:gd name="connsiteY9120" fmla="*/ 335814 h 1285292"/>
              <a:gd name="connsiteX9121" fmla="*/ 0 w 3255128"/>
              <a:gd name="connsiteY9121" fmla="*/ 335773 h 1285292"/>
              <a:gd name="connsiteX9122" fmla="*/ 0 w 3255128"/>
              <a:gd name="connsiteY9122" fmla="*/ 335761 h 1285292"/>
              <a:gd name="connsiteX9123" fmla="*/ 0 w 3255128"/>
              <a:gd name="connsiteY9123" fmla="*/ 335760 h 1285292"/>
              <a:gd name="connsiteX9124" fmla="*/ 0 w 3255128"/>
              <a:gd name="connsiteY9124" fmla="*/ 335677 h 1285292"/>
              <a:gd name="connsiteX9125" fmla="*/ 0 w 3255128"/>
              <a:gd name="connsiteY9125" fmla="*/ 335630 h 1285292"/>
              <a:gd name="connsiteX9126" fmla="*/ 0 w 3255128"/>
              <a:gd name="connsiteY9126" fmla="*/ 335576 h 1285292"/>
              <a:gd name="connsiteX9127" fmla="*/ 0 w 3255128"/>
              <a:gd name="connsiteY9127" fmla="*/ 335364 h 1285292"/>
              <a:gd name="connsiteX9128" fmla="*/ 0 w 3255128"/>
              <a:gd name="connsiteY9128" fmla="*/ 335276 h 1285292"/>
              <a:gd name="connsiteX9129" fmla="*/ 0 w 3255128"/>
              <a:gd name="connsiteY9129" fmla="*/ 335273 h 1285292"/>
              <a:gd name="connsiteX9130" fmla="*/ 0 w 3255128"/>
              <a:gd name="connsiteY9130" fmla="*/ 335225 h 1285292"/>
              <a:gd name="connsiteX9131" fmla="*/ 0 w 3255128"/>
              <a:gd name="connsiteY9131" fmla="*/ 335218 h 1285292"/>
              <a:gd name="connsiteX9132" fmla="*/ 0 w 3255128"/>
              <a:gd name="connsiteY9132" fmla="*/ 335002 h 1285292"/>
              <a:gd name="connsiteX9133" fmla="*/ 0 w 3255128"/>
              <a:gd name="connsiteY9133" fmla="*/ 334927 h 1285292"/>
              <a:gd name="connsiteX9134" fmla="*/ 0 w 3255128"/>
              <a:gd name="connsiteY9134" fmla="*/ 334895 h 1285292"/>
              <a:gd name="connsiteX9135" fmla="*/ 0 w 3255128"/>
              <a:gd name="connsiteY9135" fmla="*/ 334886 h 1285292"/>
              <a:gd name="connsiteX9136" fmla="*/ 0 w 3255128"/>
              <a:gd name="connsiteY9136" fmla="*/ 334873 h 1285292"/>
              <a:gd name="connsiteX9137" fmla="*/ 0 w 3255128"/>
              <a:gd name="connsiteY9137" fmla="*/ 334770 h 1285292"/>
              <a:gd name="connsiteX9138" fmla="*/ 0 w 3255128"/>
              <a:gd name="connsiteY9138" fmla="*/ 334627 h 1285292"/>
              <a:gd name="connsiteX9139" fmla="*/ 0 w 3255128"/>
              <a:gd name="connsiteY9139" fmla="*/ 334582 h 1285292"/>
              <a:gd name="connsiteX9140" fmla="*/ 0 w 3255128"/>
              <a:gd name="connsiteY9140" fmla="*/ 334466 h 1285292"/>
              <a:gd name="connsiteX9141" fmla="*/ 0 w 3255128"/>
              <a:gd name="connsiteY9141" fmla="*/ 334408 h 1285292"/>
              <a:gd name="connsiteX9142" fmla="*/ 0 w 3255128"/>
              <a:gd name="connsiteY9142" fmla="*/ 334084 h 1285292"/>
              <a:gd name="connsiteX9143" fmla="*/ 0 w 3255128"/>
              <a:gd name="connsiteY9143" fmla="*/ 334030 h 1285292"/>
              <a:gd name="connsiteX9144" fmla="*/ 0 w 3255128"/>
              <a:gd name="connsiteY9144" fmla="*/ 334005 h 1285292"/>
              <a:gd name="connsiteX9145" fmla="*/ 0 w 3255128"/>
              <a:gd name="connsiteY9145" fmla="*/ 333962 h 1285292"/>
              <a:gd name="connsiteX9146" fmla="*/ 0 w 3255128"/>
              <a:gd name="connsiteY9146" fmla="*/ 333874 h 1285292"/>
              <a:gd name="connsiteX9147" fmla="*/ 0 w 3255128"/>
              <a:gd name="connsiteY9147" fmla="*/ 333776 h 1285292"/>
              <a:gd name="connsiteX9148" fmla="*/ 0 w 3255128"/>
              <a:gd name="connsiteY9148" fmla="*/ 333722 h 1285292"/>
              <a:gd name="connsiteX9149" fmla="*/ 0 w 3255128"/>
              <a:gd name="connsiteY9149" fmla="*/ 333716 h 1285292"/>
              <a:gd name="connsiteX9150" fmla="*/ 0 w 3255128"/>
              <a:gd name="connsiteY9150" fmla="*/ 333643 h 1285292"/>
              <a:gd name="connsiteX9151" fmla="*/ 0 w 3255128"/>
              <a:gd name="connsiteY9151" fmla="*/ 333536 h 1285292"/>
              <a:gd name="connsiteX9152" fmla="*/ 0 w 3255128"/>
              <a:gd name="connsiteY9152" fmla="*/ 333203 h 1285292"/>
              <a:gd name="connsiteX9153" fmla="*/ 0 w 3255128"/>
              <a:gd name="connsiteY9153" fmla="*/ 333107 h 1285292"/>
              <a:gd name="connsiteX9154" fmla="*/ 0 w 3255128"/>
              <a:gd name="connsiteY9154" fmla="*/ 332854 h 1285292"/>
              <a:gd name="connsiteX9155" fmla="*/ 0 w 3255128"/>
              <a:gd name="connsiteY9155" fmla="*/ 332821 h 1285292"/>
              <a:gd name="connsiteX9156" fmla="*/ 0 w 3255128"/>
              <a:gd name="connsiteY9156" fmla="*/ 332783 h 1285292"/>
              <a:gd name="connsiteX9157" fmla="*/ 0 w 3255128"/>
              <a:gd name="connsiteY9157" fmla="*/ 332705 h 1285292"/>
              <a:gd name="connsiteX9158" fmla="*/ 0 w 3255128"/>
              <a:gd name="connsiteY9158" fmla="*/ 332635 h 1285292"/>
              <a:gd name="connsiteX9159" fmla="*/ 0 w 3255128"/>
              <a:gd name="connsiteY9159" fmla="*/ 332515 h 1285292"/>
              <a:gd name="connsiteX9160" fmla="*/ 0 w 3255128"/>
              <a:gd name="connsiteY9160" fmla="*/ 332458 h 1285292"/>
              <a:gd name="connsiteX9161" fmla="*/ 0 w 3255128"/>
              <a:gd name="connsiteY9161" fmla="*/ 332417 h 1285292"/>
              <a:gd name="connsiteX9162" fmla="*/ 0 w 3255128"/>
              <a:gd name="connsiteY9162" fmla="*/ 332404 h 1285292"/>
              <a:gd name="connsiteX9163" fmla="*/ 0 w 3255128"/>
              <a:gd name="connsiteY9163" fmla="*/ 332028 h 1285292"/>
              <a:gd name="connsiteX9164" fmla="*/ 0 w 3255128"/>
              <a:gd name="connsiteY9164" fmla="*/ 331923 h 1285292"/>
              <a:gd name="connsiteX9165" fmla="*/ 0 w 3255128"/>
              <a:gd name="connsiteY9165" fmla="*/ 331869 h 1285292"/>
              <a:gd name="connsiteX9166" fmla="*/ 0 w 3255128"/>
              <a:gd name="connsiteY9166" fmla="*/ 331844 h 1285292"/>
              <a:gd name="connsiteX9167" fmla="*/ 0 w 3255128"/>
              <a:gd name="connsiteY9167" fmla="*/ 331750 h 1285292"/>
              <a:gd name="connsiteX9168" fmla="*/ 0 w 3255128"/>
              <a:gd name="connsiteY9168" fmla="*/ 331696 h 1285292"/>
              <a:gd name="connsiteX9169" fmla="*/ 0 w 3255128"/>
              <a:gd name="connsiteY9169" fmla="*/ 331590 h 1285292"/>
              <a:gd name="connsiteX9170" fmla="*/ 0 w 3255128"/>
              <a:gd name="connsiteY9170" fmla="*/ 331462 h 1285292"/>
              <a:gd name="connsiteX9171" fmla="*/ 0 w 3255128"/>
              <a:gd name="connsiteY9171" fmla="*/ 331198 h 1285292"/>
              <a:gd name="connsiteX9172" fmla="*/ 0 w 3255128"/>
              <a:gd name="connsiteY9172" fmla="*/ 331128 h 1285292"/>
              <a:gd name="connsiteX9173" fmla="*/ 0 w 3255128"/>
              <a:gd name="connsiteY9173" fmla="*/ 330988 h 1285292"/>
              <a:gd name="connsiteX9174" fmla="*/ 0 w 3255128"/>
              <a:gd name="connsiteY9174" fmla="*/ 330898 h 1285292"/>
              <a:gd name="connsiteX9175" fmla="*/ 0 w 3255128"/>
              <a:gd name="connsiteY9175" fmla="*/ 330785 h 1285292"/>
              <a:gd name="connsiteX9176" fmla="*/ 0 w 3255128"/>
              <a:gd name="connsiteY9176" fmla="*/ 330701 h 1285292"/>
              <a:gd name="connsiteX9177" fmla="*/ 0 w 3255128"/>
              <a:gd name="connsiteY9177" fmla="*/ 330630 h 1285292"/>
              <a:gd name="connsiteX9178" fmla="*/ 0 w 3255128"/>
              <a:gd name="connsiteY9178" fmla="*/ 330391 h 1285292"/>
              <a:gd name="connsiteX9179" fmla="*/ 0 w 3255128"/>
              <a:gd name="connsiteY9179" fmla="*/ 330337 h 1285292"/>
              <a:gd name="connsiteX9180" fmla="*/ 0 w 3255128"/>
              <a:gd name="connsiteY9180" fmla="*/ 330298 h 1285292"/>
              <a:gd name="connsiteX9181" fmla="*/ 0 w 3255128"/>
              <a:gd name="connsiteY9181" fmla="*/ 330142 h 1285292"/>
              <a:gd name="connsiteX9182" fmla="*/ 0 w 3255128"/>
              <a:gd name="connsiteY9182" fmla="*/ 329951 h 1285292"/>
              <a:gd name="connsiteX9183" fmla="*/ 0 w 3255128"/>
              <a:gd name="connsiteY9183" fmla="*/ 329910 h 1285292"/>
              <a:gd name="connsiteX9184" fmla="*/ 0 w 3255128"/>
              <a:gd name="connsiteY9184" fmla="*/ 329897 h 1285292"/>
              <a:gd name="connsiteX9185" fmla="*/ 0 w 3255128"/>
              <a:gd name="connsiteY9185" fmla="*/ 329839 h 1285292"/>
              <a:gd name="connsiteX9186" fmla="*/ 0 w 3255128"/>
              <a:gd name="connsiteY9186" fmla="*/ 329791 h 1285292"/>
              <a:gd name="connsiteX9187" fmla="*/ 0 w 3255128"/>
              <a:gd name="connsiteY9187" fmla="*/ 329741 h 1285292"/>
              <a:gd name="connsiteX9188" fmla="*/ 0 w 3255128"/>
              <a:gd name="connsiteY9188" fmla="*/ 329681 h 1285292"/>
              <a:gd name="connsiteX9189" fmla="*/ 0 w 3255128"/>
              <a:gd name="connsiteY9189" fmla="*/ 329597 h 1285292"/>
              <a:gd name="connsiteX9190" fmla="*/ 0 w 3255128"/>
              <a:gd name="connsiteY9190" fmla="*/ 329548 h 1285292"/>
              <a:gd name="connsiteX9191" fmla="*/ 0 w 3255128"/>
              <a:gd name="connsiteY9191" fmla="*/ 329426 h 1285292"/>
              <a:gd name="connsiteX9192" fmla="*/ 0 w 3255128"/>
              <a:gd name="connsiteY9192" fmla="*/ 329400 h 1285292"/>
              <a:gd name="connsiteX9193" fmla="*/ 0 w 3255128"/>
              <a:gd name="connsiteY9193" fmla="*/ 329342 h 1285292"/>
              <a:gd name="connsiteX9194" fmla="*/ 0 w 3255128"/>
              <a:gd name="connsiteY9194" fmla="*/ 329329 h 1285292"/>
              <a:gd name="connsiteX9195" fmla="*/ 0 w 3255128"/>
              <a:gd name="connsiteY9195" fmla="*/ 329051 h 1285292"/>
              <a:gd name="connsiteX9196" fmla="*/ 0 w 3255128"/>
              <a:gd name="connsiteY9196" fmla="*/ 329029 h 1285292"/>
              <a:gd name="connsiteX9197" fmla="*/ 0 w 3255128"/>
              <a:gd name="connsiteY9197" fmla="*/ 329024 h 1285292"/>
              <a:gd name="connsiteX9198" fmla="*/ 0 w 3255128"/>
              <a:gd name="connsiteY9198" fmla="*/ 328986 h 1285292"/>
              <a:gd name="connsiteX9199" fmla="*/ 0 w 3255128"/>
              <a:gd name="connsiteY9199" fmla="*/ 328862 h 1285292"/>
              <a:gd name="connsiteX9200" fmla="*/ 0 w 3255128"/>
              <a:gd name="connsiteY9200" fmla="*/ 328783 h 1285292"/>
              <a:gd name="connsiteX9201" fmla="*/ 0 w 3255128"/>
              <a:gd name="connsiteY9201" fmla="*/ 328667 h 1285292"/>
              <a:gd name="connsiteX9202" fmla="*/ 0 w 3255128"/>
              <a:gd name="connsiteY9202" fmla="*/ 328637 h 1285292"/>
              <a:gd name="connsiteX9203" fmla="*/ 0 w 3255128"/>
              <a:gd name="connsiteY9203" fmla="*/ 328592 h 1285292"/>
              <a:gd name="connsiteX9204" fmla="*/ 0 w 3255128"/>
              <a:gd name="connsiteY9204" fmla="*/ 328538 h 1285292"/>
              <a:gd name="connsiteX9205" fmla="*/ 0 w 3255128"/>
              <a:gd name="connsiteY9205" fmla="*/ 328524 h 1285292"/>
              <a:gd name="connsiteX9206" fmla="*/ 0 w 3255128"/>
              <a:gd name="connsiteY9206" fmla="*/ 328469 h 1285292"/>
              <a:gd name="connsiteX9207" fmla="*/ 0 w 3255128"/>
              <a:gd name="connsiteY9207" fmla="*/ 328418 h 1285292"/>
              <a:gd name="connsiteX9208" fmla="*/ 0 w 3255128"/>
              <a:gd name="connsiteY9208" fmla="*/ 328137 h 1285292"/>
              <a:gd name="connsiteX9209" fmla="*/ 0 w 3255128"/>
              <a:gd name="connsiteY9209" fmla="*/ 328018 h 1285292"/>
              <a:gd name="connsiteX9210" fmla="*/ 0 w 3255128"/>
              <a:gd name="connsiteY9210" fmla="*/ 327878 h 1285292"/>
              <a:gd name="connsiteX9211" fmla="*/ 0 w 3255128"/>
              <a:gd name="connsiteY9211" fmla="*/ 327729 h 1285292"/>
              <a:gd name="connsiteX9212" fmla="*/ 0 w 3255128"/>
              <a:gd name="connsiteY9212" fmla="*/ 327659 h 1285292"/>
              <a:gd name="connsiteX9213" fmla="*/ 0 w 3255128"/>
              <a:gd name="connsiteY9213" fmla="*/ 327627 h 1285292"/>
              <a:gd name="connsiteX9214" fmla="*/ 0 w 3255128"/>
              <a:gd name="connsiteY9214" fmla="*/ 327482 h 1285292"/>
              <a:gd name="connsiteX9215" fmla="*/ 0 w 3255128"/>
              <a:gd name="connsiteY9215" fmla="*/ 327441 h 1285292"/>
              <a:gd name="connsiteX9216" fmla="*/ 0 w 3255128"/>
              <a:gd name="connsiteY9216" fmla="*/ 327428 h 1285292"/>
              <a:gd name="connsiteX9217" fmla="*/ 0 w 3255128"/>
              <a:gd name="connsiteY9217" fmla="*/ 327256 h 1285292"/>
              <a:gd name="connsiteX9218" fmla="*/ 0 w 3255128"/>
              <a:gd name="connsiteY9218" fmla="*/ 327052 h 1285292"/>
              <a:gd name="connsiteX9219" fmla="*/ 0 w 3255128"/>
              <a:gd name="connsiteY9219" fmla="*/ 326969 h 1285292"/>
              <a:gd name="connsiteX9220" fmla="*/ 0 w 3255128"/>
              <a:gd name="connsiteY9220" fmla="*/ 326868 h 1285292"/>
              <a:gd name="connsiteX9221" fmla="*/ 0 w 3255128"/>
              <a:gd name="connsiteY9221" fmla="*/ 326787 h 1285292"/>
              <a:gd name="connsiteX9222" fmla="*/ 0 w 3255128"/>
              <a:gd name="connsiteY9222" fmla="*/ 326659 h 1285292"/>
              <a:gd name="connsiteX9223" fmla="*/ 0 w 3255128"/>
              <a:gd name="connsiteY9223" fmla="*/ 326614 h 1285292"/>
              <a:gd name="connsiteX9224" fmla="*/ 0 w 3255128"/>
              <a:gd name="connsiteY9224" fmla="*/ 326519 h 1285292"/>
              <a:gd name="connsiteX9225" fmla="*/ 0 w 3255128"/>
              <a:gd name="connsiteY9225" fmla="*/ 326370 h 1285292"/>
              <a:gd name="connsiteX9226" fmla="*/ 0 w 3255128"/>
              <a:gd name="connsiteY9226" fmla="*/ 326300 h 1285292"/>
              <a:gd name="connsiteX9227" fmla="*/ 0 w 3255128"/>
              <a:gd name="connsiteY9227" fmla="*/ 326219 h 1285292"/>
              <a:gd name="connsiteX9228" fmla="*/ 0 w 3255128"/>
              <a:gd name="connsiteY9228" fmla="*/ 326178 h 1285292"/>
              <a:gd name="connsiteX9229" fmla="*/ 0 w 3255128"/>
              <a:gd name="connsiteY9229" fmla="*/ 326165 h 1285292"/>
              <a:gd name="connsiteX9230" fmla="*/ 0 w 3255128"/>
              <a:gd name="connsiteY9230" fmla="*/ 326123 h 1285292"/>
              <a:gd name="connsiteX9231" fmla="*/ 0 w 3255128"/>
              <a:gd name="connsiteY9231" fmla="*/ 326069 h 1285292"/>
              <a:gd name="connsiteX9232" fmla="*/ 0 w 3255128"/>
              <a:gd name="connsiteY9232" fmla="*/ 325922 h 1285292"/>
              <a:gd name="connsiteX9233" fmla="*/ 0 w 3255128"/>
              <a:gd name="connsiteY9233" fmla="*/ 325870 h 1285292"/>
              <a:gd name="connsiteX9234" fmla="*/ 0 w 3255128"/>
              <a:gd name="connsiteY9234" fmla="*/ 325766 h 1285292"/>
              <a:gd name="connsiteX9235" fmla="*/ 0 w 3255128"/>
              <a:gd name="connsiteY9235" fmla="*/ 325749 h 1285292"/>
              <a:gd name="connsiteX9236" fmla="*/ 0 w 3255128"/>
              <a:gd name="connsiteY9236" fmla="*/ 325693 h 1285292"/>
              <a:gd name="connsiteX9237" fmla="*/ 0 w 3255128"/>
              <a:gd name="connsiteY9237" fmla="*/ 325668 h 1285292"/>
              <a:gd name="connsiteX9238" fmla="*/ 0 w 3255128"/>
              <a:gd name="connsiteY9238" fmla="*/ 325651 h 1285292"/>
              <a:gd name="connsiteX9239" fmla="*/ 0 w 3255128"/>
              <a:gd name="connsiteY9239" fmla="*/ 325610 h 1285292"/>
              <a:gd name="connsiteX9240" fmla="*/ 0 w 3255128"/>
              <a:gd name="connsiteY9240" fmla="*/ 325597 h 1285292"/>
              <a:gd name="connsiteX9241" fmla="*/ 0 w 3255128"/>
              <a:gd name="connsiteY9241" fmla="*/ 325322 h 1285292"/>
              <a:gd name="connsiteX9242" fmla="*/ 0 w 3255128"/>
              <a:gd name="connsiteY9242" fmla="*/ 325255 h 1285292"/>
              <a:gd name="connsiteX9243" fmla="*/ 0 w 3255128"/>
              <a:gd name="connsiteY9243" fmla="*/ 324860 h 1285292"/>
              <a:gd name="connsiteX9244" fmla="*/ 0 w 3255128"/>
              <a:gd name="connsiteY9244" fmla="*/ 324815 h 1285292"/>
              <a:gd name="connsiteX9245" fmla="*/ 0 w 3255128"/>
              <a:gd name="connsiteY9245" fmla="*/ 324806 h 1285292"/>
              <a:gd name="connsiteX9246" fmla="*/ 0 w 3255128"/>
              <a:gd name="connsiteY9246" fmla="*/ 324745 h 1285292"/>
              <a:gd name="connsiteX9247" fmla="*/ 0 w 3255128"/>
              <a:gd name="connsiteY9247" fmla="*/ 324713 h 1285292"/>
              <a:gd name="connsiteX9248" fmla="*/ 0 w 3255128"/>
              <a:gd name="connsiteY9248" fmla="*/ 324705 h 1285292"/>
              <a:gd name="connsiteX9249" fmla="*/ 0 w 3255128"/>
              <a:gd name="connsiteY9249" fmla="*/ 324621 h 1285292"/>
              <a:gd name="connsiteX9250" fmla="*/ 0 w 3255128"/>
              <a:gd name="connsiteY9250" fmla="*/ 324563 h 1285292"/>
              <a:gd name="connsiteX9251" fmla="*/ 0 w 3255128"/>
              <a:gd name="connsiteY9251" fmla="*/ 324502 h 1285292"/>
              <a:gd name="connsiteX9252" fmla="*/ 0 w 3255128"/>
              <a:gd name="connsiteY9252" fmla="*/ 324408 h 1285292"/>
              <a:gd name="connsiteX9253" fmla="*/ 0 w 3255128"/>
              <a:gd name="connsiteY9253" fmla="*/ 324075 h 1285292"/>
              <a:gd name="connsiteX9254" fmla="*/ 0 w 3255128"/>
              <a:gd name="connsiteY9254" fmla="*/ 323963 h 1285292"/>
              <a:gd name="connsiteX9255" fmla="*/ 0 w 3255128"/>
              <a:gd name="connsiteY9255" fmla="*/ 323950 h 1285292"/>
              <a:gd name="connsiteX9256" fmla="*/ 0 w 3255128"/>
              <a:gd name="connsiteY9256" fmla="*/ 323920 h 1285292"/>
              <a:gd name="connsiteX9257" fmla="*/ 0 w 3255128"/>
              <a:gd name="connsiteY9257" fmla="*/ 323807 h 1285292"/>
              <a:gd name="connsiteX9258" fmla="*/ 0 w 3255128"/>
              <a:gd name="connsiteY9258" fmla="*/ 323696 h 1285292"/>
              <a:gd name="connsiteX9259" fmla="*/ 0 w 3255128"/>
              <a:gd name="connsiteY9259" fmla="*/ 323642 h 1285292"/>
              <a:gd name="connsiteX9260" fmla="*/ 0 w 3255128"/>
              <a:gd name="connsiteY9260" fmla="*/ 323588 h 1285292"/>
              <a:gd name="connsiteX9261" fmla="*/ 0 w 3255128"/>
              <a:gd name="connsiteY9261" fmla="*/ 323456 h 1285292"/>
              <a:gd name="connsiteX9262" fmla="*/ 0 w 3255128"/>
              <a:gd name="connsiteY9262" fmla="*/ 323346 h 1285292"/>
              <a:gd name="connsiteX9263" fmla="*/ 0 w 3255128"/>
              <a:gd name="connsiteY9263" fmla="*/ 323320 h 1285292"/>
              <a:gd name="connsiteX9264" fmla="*/ 0 w 3255128"/>
              <a:gd name="connsiteY9264" fmla="*/ 323262 h 1285292"/>
              <a:gd name="connsiteX9265" fmla="*/ 0 w 3255128"/>
              <a:gd name="connsiteY9265" fmla="*/ 323161 h 1285292"/>
              <a:gd name="connsiteX9266" fmla="*/ 0 w 3255128"/>
              <a:gd name="connsiteY9266" fmla="*/ 323090 h 1285292"/>
              <a:gd name="connsiteX9267" fmla="*/ 0 w 3255128"/>
              <a:gd name="connsiteY9267" fmla="*/ 323039 h 1285292"/>
              <a:gd name="connsiteX9268" fmla="*/ 0 w 3255128"/>
              <a:gd name="connsiteY9268" fmla="*/ 322757 h 1285292"/>
              <a:gd name="connsiteX9269" fmla="*/ 0 w 3255128"/>
              <a:gd name="connsiteY9269" fmla="*/ 322726 h 1285292"/>
              <a:gd name="connsiteX9270" fmla="*/ 0 w 3255128"/>
              <a:gd name="connsiteY9270" fmla="*/ 322716 h 1285292"/>
              <a:gd name="connsiteX9271" fmla="*/ 0 w 3255128"/>
              <a:gd name="connsiteY9271" fmla="*/ 322703 h 1285292"/>
              <a:gd name="connsiteX9272" fmla="*/ 0 w 3255128"/>
              <a:gd name="connsiteY9272" fmla="*/ 322677 h 1285292"/>
              <a:gd name="connsiteX9273" fmla="*/ 0 w 3255128"/>
              <a:gd name="connsiteY9273" fmla="*/ 322593 h 1285292"/>
              <a:gd name="connsiteX9274" fmla="*/ 0 w 3255128"/>
              <a:gd name="connsiteY9274" fmla="*/ 322362 h 1285292"/>
              <a:gd name="connsiteX9275" fmla="*/ 0 w 3255128"/>
              <a:gd name="connsiteY9275" fmla="*/ 322337 h 1285292"/>
              <a:gd name="connsiteX9276" fmla="*/ 0 w 3255128"/>
              <a:gd name="connsiteY9276" fmla="*/ 322280 h 1285292"/>
              <a:gd name="connsiteX9277" fmla="*/ 0 w 3255128"/>
              <a:gd name="connsiteY9277" fmla="*/ 322040 h 1285292"/>
              <a:gd name="connsiteX9278" fmla="*/ 0 w 3255128"/>
              <a:gd name="connsiteY9278" fmla="*/ 322034 h 1285292"/>
              <a:gd name="connsiteX9279" fmla="*/ 0 w 3255128"/>
              <a:gd name="connsiteY9279" fmla="*/ 321961 h 1285292"/>
              <a:gd name="connsiteX9280" fmla="*/ 0 w 3255128"/>
              <a:gd name="connsiteY9280" fmla="*/ 321843 h 1285292"/>
              <a:gd name="connsiteX9281" fmla="*/ 0 w 3255128"/>
              <a:gd name="connsiteY9281" fmla="*/ 321802 h 1285292"/>
              <a:gd name="connsiteX9282" fmla="*/ 0 w 3255128"/>
              <a:gd name="connsiteY9282" fmla="*/ 321789 h 1285292"/>
              <a:gd name="connsiteX9283" fmla="*/ 0 w 3255128"/>
              <a:gd name="connsiteY9283" fmla="*/ 321683 h 1285292"/>
              <a:gd name="connsiteX9284" fmla="*/ 0 w 3255128"/>
              <a:gd name="connsiteY9284" fmla="*/ 321590 h 1285292"/>
              <a:gd name="connsiteX9285" fmla="*/ 0 w 3255128"/>
              <a:gd name="connsiteY9285" fmla="*/ 321540 h 1285292"/>
              <a:gd name="connsiteX9286" fmla="*/ 0 w 3255128"/>
              <a:gd name="connsiteY9286" fmla="*/ 321451 h 1285292"/>
              <a:gd name="connsiteX9287" fmla="*/ 0 w 3255128"/>
              <a:gd name="connsiteY9287" fmla="*/ 321427 h 1285292"/>
              <a:gd name="connsiteX9288" fmla="*/ 0 w 3255128"/>
              <a:gd name="connsiteY9288" fmla="*/ 321153 h 1285292"/>
              <a:gd name="connsiteX9289" fmla="*/ 0 w 3255128"/>
              <a:gd name="connsiteY9289" fmla="*/ 321083 h 1285292"/>
              <a:gd name="connsiteX9290" fmla="*/ 0 w 3255128"/>
              <a:gd name="connsiteY9290" fmla="*/ 320921 h 1285292"/>
              <a:gd name="connsiteX9291" fmla="*/ 0 w 3255128"/>
              <a:gd name="connsiteY9291" fmla="*/ 320894 h 1285292"/>
              <a:gd name="connsiteX9292" fmla="*/ 0 w 3255128"/>
              <a:gd name="connsiteY9292" fmla="*/ 320878 h 1285292"/>
              <a:gd name="connsiteX9293" fmla="*/ 0 w 3255128"/>
              <a:gd name="connsiteY9293" fmla="*/ 320770 h 1285292"/>
              <a:gd name="connsiteX9294" fmla="*/ 0 w 3255128"/>
              <a:gd name="connsiteY9294" fmla="*/ 320692 h 1285292"/>
              <a:gd name="connsiteX9295" fmla="*/ 0 w 3255128"/>
              <a:gd name="connsiteY9295" fmla="*/ 320675 h 1285292"/>
              <a:gd name="connsiteX9296" fmla="*/ 0 w 3255128"/>
              <a:gd name="connsiteY9296" fmla="*/ 320634 h 1285292"/>
              <a:gd name="connsiteX9297" fmla="*/ 0 w 3255128"/>
              <a:gd name="connsiteY9297" fmla="*/ 320621 h 1285292"/>
              <a:gd name="connsiteX9298" fmla="*/ 0 w 3255128"/>
              <a:gd name="connsiteY9298" fmla="*/ 320343 h 1285292"/>
              <a:gd name="connsiteX9299" fmla="*/ 0 w 3255128"/>
              <a:gd name="connsiteY9299" fmla="*/ 320272 h 1285292"/>
              <a:gd name="connsiteX9300" fmla="*/ 0 w 3255128"/>
              <a:gd name="connsiteY9300" fmla="*/ 320231 h 1285292"/>
              <a:gd name="connsiteX9301" fmla="*/ 0 w 3255128"/>
              <a:gd name="connsiteY9301" fmla="*/ 320218 h 1285292"/>
              <a:gd name="connsiteX9302" fmla="*/ 0 w 3255128"/>
              <a:gd name="connsiteY9302" fmla="*/ 320188 h 1285292"/>
              <a:gd name="connsiteX9303" fmla="*/ 0 w 3255128"/>
              <a:gd name="connsiteY9303" fmla="*/ 319910 h 1285292"/>
              <a:gd name="connsiteX9304" fmla="*/ 0 w 3255128"/>
              <a:gd name="connsiteY9304" fmla="*/ 319884 h 1285292"/>
              <a:gd name="connsiteX9305" fmla="*/ 0 w 3255128"/>
              <a:gd name="connsiteY9305" fmla="*/ 319830 h 1285292"/>
              <a:gd name="connsiteX9306" fmla="*/ 0 w 3255128"/>
              <a:gd name="connsiteY9306" fmla="*/ 319769 h 1285292"/>
              <a:gd name="connsiteX9307" fmla="*/ 0 w 3255128"/>
              <a:gd name="connsiteY9307" fmla="*/ 319724 h 1285292"/>
              <a:gd name="connsiteX9308" fmla="*/ 0 w 3255128"/>
              <a:gd name="connsiteY9308" fmla="*/ 319621 h 1285292"/>
              <a:gd name="connsiteX9309" fmla="*/ 0 w 3255128"/>
              <a:gd name="connsiteY9309" fmla="*/ 319535 h 1285292"/>
              <a:gd name="connsiteX9310" fmla="*/ 0 w 3255128"/>
              <a:gd name="connsiteY9310" fmla="*/ 319429 h 1285292"/>
              <a:gd name="connsiteX9311" fmla="*/ 0 w 3255128"/>
              <a:gd name="connsiteY9311" fmla="*/ 319374 h 1285292"/>
              <a:gd name="connsiteX9312" fmla="*/ 0 w 3255128"/>
              <a:gd name="connsiteY9312" fmla="*/ 319370 h 1285292"/>
              <a:gd name="connsiteX9313" fmla="*/ 0 w 3255128"/>
              <a:gd name="connsiteY9313" fmla="*/ 319333 h 1285292"/>
              <a:gd name="connsiteX9314" fmla="*/ 0 w 3255128"/>
              <a:gd name="connsiteY9314" fmla="*/ 319320 h 1285292"/>
              <a:gd name="connsiteX9315" fmla="*/ 0 w 3255128"/>
              <a:gd name="connsiteY9315" fmla="*/ 319316 h 1285292"/>
              <a:gd name="connsiteX9316" fmla="*/ 0 w 3255128"/>
              <a:gd name="connsiteY9316" fmla="*/ 319262 h 1285292"/>
              <a:gd name="connsiteX9317" fmla="*/ 0 w 3255128"/>
              <a:gd name="connsiteY9317" fmla="*/ 318984 h 1285292"/>
              <a:gd name="connsiteX9318" fmla="*/ 0 w 3255128"/>
              <a:gd name="connsiteY9318" fmla="*/ 318971 h 1285292"/>
              <a:gd name="connsiteX9319" fmla="*/ 0 w 3255128"/>
              <a:gd name="connsiteY9319" fmla="*/ 318944 h 1285292"/>
              <a:gd name="connsiteX9320" fmla="*/ 0 w 3255128"/>
              <a:gd name="connsiteY9320" fmla="*/ 318861 h 1285292"/>
              <a:gd name="connsiteX9321" fmla="*/ 0 w 3255128"/>
              <a:gd name="connsiteY9321" fmla="*/ 318782 h 1285292"/>
              <a:gd name="connsiteX9322" fmla="*/ 0 w 3255128"/>
              <a:gd name="connsiteY9322" fmla="*/ 318684 h 1285292"/>
              <a:gd name="connsiteX9323" fmla="*/ 0 w 3255128"/>
              <a:gd name="connsiteY9323" fmla="*/ 318506 h 1285292"/>
              <a:gd name="connsiteX9324" fmla="*/ 0 w 3255128"/>
              <a:gd name="connsiteY9324" fmla="*/ 318410 h 1285292"/>
              <a:gd name="connsiteX9325" fmla="*/ 0 w 3255128"/>
              <a:gd name="connsiteY9325" fmla="*/ 318111 h 1285292"/>
              <a:gd name="connsiteX9326" fmla="*/ 0 w 3255128"/>
              <a:gd name="connsiteY9326" fmla="*/ 318070 h 1285292"/>
              <a:gd name="connsiteX9327" fmla="*/ 0 w 3255128"/>
              <a:gd name="connsiteY9327" fmla="*/ 318057 h 1285292"/>
              <a:gd name="connsiteX9328" fmla="*/ 0 w 3255128"/>
              <a:gd name="connsiteY9328" fmla="*/ 317817 h 1285292"/>
              <a:gd name="connsiteX9329" fmla="*/ 0 w 3255128"/>
              <a:gd name="connsiteY9329" fmla="*/ 317816 h 1285292"/>
              <a:gd name="connsiteX9330" fmla="*/ 0 w 3255128"/>
              <a:gd name="connsiteY9330" fmla="*/ 317814 h 1285292"/>
              <a:gd name="connsiteX9331" fmla="*/ 0 w 3255128"/>
              <a:gd name="connsiteY9331" fmla="*/ 317361 h 1285292"/>
              <a:gd name="connsiteX9332" fmla="*/ 0 w 3255128"/>
              <a:gd name="connsiteY9332" fmla="*/ 317214 h 1285292"/>
              <a:gd name="connsiteX9333" fmla="*/ 0 w 3255128"/>
              <a:gd name="connsiteY9333" fmla="*/ 317124 h 1285292"/>
              <a:gd name="connsiteX9334" fmla="*/ 0 w 3255128"/>
              <a:gd name="connsiteY9334" fmla="*/ 317058 h 1285292"/>
              <a:gd name="connsiteX9335" fmla="*/ 0 w 3255128"/>
              <a:gd name="connsiteY9335" fmla="*/ 316985 h 1285292"/>
              <a:gd name="connsiteX9336" fmla="*/ 0 w 3255128"/>
              <a:gd name="connsiteY9336" fmla="*/ 316889 h 1285292"/>
              <a:gd name="connsiteX9337" fmla="*/ 0 w 3255128"/>
              <a:gd name="connsiteY9337" fmla="*/ 316707 h 1285292"/>
              <a:gd name="connsiteX9338" fmla="*/ 0 w 3255128"/>
              <a:gd name="connsiteY9338" fmla="*/ 316604 h 1285292"/>
              <a:gd name="connsiteX9339" fmla="*/ 0 w 3255128"/>
              <a:gd name="connsiteY9339" fmla="*/ 316597 h 1285292"/>
              <a:gd name="connsiteX9340" fmla="*/ 0 w 3255128"/>
              <a:gd name="connsiteY9340" fmla="*/ 316513 h 1285292"/>
              <a:gd name="connsiteX9341" fmla="*/ 0 w 3255128"/>
              <a:gd name="connsiteY9341" fmla="*/ 316177 h 1285292"/>
              <a:gd name="connsiteX9342" fmla="*/ 0 w 3255128"/>
              <a:gd name="connsiteY9342" fmla="*/ 316098 h 1285292"/>
              <a:gd name="connsiteX9343" fmla="*/ 0 w 3255128"/>
              <a:gd name="connsiteY9343" fmla="*/ 316017 h 1285292"/>
              <a:gd name="connsiteX9344" fmla="*/ 0 w 3255128"/>
              <a:gd name="connsiteY9344" fmla="*/ 315967 h 1285292"/>
              <a:gd name="connsiteX9345" fmla="*/ 0 w 3255128"/>
              <a:gd name="connsiteY9345" fmla="*/ 315794 h 1285292"/>
              <a:gd name="connsiteX9346" fmla="*/ 0 w 3255128"/>
              <a:gd name="connsiteY9346" fmla="*/ 315699 h 1285292"/>
              <a:gd name="connsiteX9347" fmla="*/ 0 w 3255128"/>
              <a:gd name="connsiteY9347" fmla="*/ 315693 h 1285292"/>
              <a:gd name="connsiteX9348" fmla="*/ 0 w 3255128"/>
              <a:gd name="connsiteY9348" fmla="*/ 315588 h 1285292"/>
              <a:gd name="connsiteX9349" fmla="*/ 0 w 3255128"/>
              <a:gd name="connsiteY9349" fmla="*/ 315555 h 1285292"/>
              <a:gd name="connsiteX9350" fmla="*/ 0 w 3255128"/>
              <a:gd name="connsiteY9350" fmla="*/ 315530 h 1285292"/>
              <a:gd name="connsiteX9351" fmla="*/ 0 w 3255128"/>
              <a:gd name="connsiteY9351" fmla="*/ 315453 h 1285292"/>
              <a:gd name="connsiteX9352" fmla="*/ 0 w 3255128"/>
              <a:gd name="connsiteY9352" fmla="*/ 315296 h 1285292"/>
              <a:gd name="connsiteX9353" fmla="*/ 0 w 3255128"/>
              <a:gd name="connsiteY9353" fmla="*/ 315255 h 1285292"/>
              <a:gd name="connsiteX9354" fmla="*/ 0 w 3255128"/>
              <a:gd name="connsiteY9354" fmla="*/ 315242 h 1285292"/>
              <a:gd name="connsiteX9355" fmla="*/ 0 w 3255128"/>
              <a:gd name="connsiteY9355" fmla="*/ 315212 h 1285292"/>
              <a:gd name="connsiteX9356" fmla="*/ 0 w 3255128"/>
              <a:gd name="connsiteY9356" fmla="*/ 315050 h 1285292"/>
              <a:gd name="connsiteX9357" fmla="*/ 0 w 3255128"/>
              <a:gd name="connsiteY9357" fmla="*/ 314934 h 1285292"/>
              <a:gd name="connsiteX9358" fmla="*/ 0 w 3255128"/>
              <a:gd name="connsiteY9358" fmla="*/ 314818 h 1285292"/>
              <a:gd name="connsiteX9359" fmla="*/ 0 w 3255128"/>
              <a:gd name="connsiteY9359" fmla="*/ 314748 h 1285292"/>
              <a:gd name="connsiteX9360" fmla="*/ 0 w 3255128"/>
              <a:gd name="connsiteY9360" fmla="*/ 314644 h 1285292"/>
              <a:gd name="connsiteX9361" fmla="*/ 0 w 3255128"/>
              <a:gd name="connsiteY9361" fmla="*/ 314435 h 1285292"/>
              <a:gd name="connsiteX9362" fmla="*/ 0 w 3255128"/>
              <a:gd name="connsiteY9362" fmla="*/ 314394 h 1285292"/>
              <a:gd name="connsiteX9363" fmla="*/ 0 w 3255128"/>
              <a:gd name="connsiteY9363" fmla="*/ 314008 h 1285292"/>
              <a:gd name="connsiteX9364" fmla="*/ 0 w 3255128"/>
              <a:gd name="connsiteY9364" fmla="*/ 313995 h 1285292"/>
              <a:gd name="connsiteX9365" fmla="*/ 0 w 3255128"/>
              <a:gd name="connsiteY9365" fmla="*/ 313937 h 1285292"/>
              <a:gd name="connsiteX9366" fmla="*/ 0 w 3255128"/>
              <a:gd name="connsiteY9366" fmla="*/ 313894 h 1285292"/>
              <a:gd name="connsiteX9367" fmla="*/ 0 w 3255128"/>
              <a:gd name="connsiteY9367" fmla="*/ 313885 h 1285292"/>
              <a:gd name="connsiteX9368" fmla="*/ 0 w 3255128"/>
              <a:gd name="connsiteY9368" fmla="*/ 313883 h 1285292"/>
              <a:gd name="connsiteX9369" fmla="*/ 0 w 3255128"/>
              <a:gd name="connsiteY9369" fmla="*/ 313853 h 1285292"/>
              <a:gd name="connsiteX9370" fmla="*/ 0 w 3255128"/>
              <a:gd name="connsiteY9370" fmla="*/ 313840 h 1285292"/>
              <a:gd name="connsiteX9371" fmla="*/ 0 w 3255128"/>
              <a:gd name="connsiteY9371" fmla="*/ 313708 h 1285292"/>
              <a:gd name="connsiteX9372" fmla="*/ 0 w 3255128"/>
              <a:gd name="connsiteY9372" fmla="*/ 313646 h 1285292"/>
              <a:gd name="connsiteX9373" fmla="*/ 0 w 3255128"/>
              <a:gd name="connsiteY9373" fmla="*/ 313629 h 1285292"/>
              <a:gd name="connsiteX9374" fmla="*/ 0 w 3255128"/>
              <a:gd name="connsiteY9374" fmla="*/ 313575 h 1285292"/>
              <a:gd name="connsiteX9375" fmla="*/ 0 w 3255128"/>
              <a:gd name="connsiteY9375" fmla="*/ 313482 h 1285292"/>
              <a:gd name="connsiteX9376" fmla="*/ 0 w 3255128"/>
              <a:gd name="connsiteY9376" fmla="*/ 313135 h 1285292"/>
              <a:gd name="connsiteX9377" fmla="*/ 0 w 3255128"/>
              <a:gd name="connsiteY9377" fmla="*/ 313094 h 1285292"/>
              <a:gd name="connsiteX9378" fmla="*/ 0 w 3255128"/>
              <a:gd name="connsiteY9378" fmla="*/ 313081 h 1285292"/>
              <a:gd name="connsiteX9379" fmla="*/ 0 w 3255128"/>
              <a:gd name="connsiteY9379" fmla="*/ 313035 h 1285292"/>
              <a:gd name="connsiteX9380" fmla="*/ 0 w 3255128"/>
              <a:gd name="connsiteY9380" fmla="*/ 312975 h 1285292"/>
              <a:gd name="connsiteX9381" fmla="*/ 0 w 3255128"/>
              <a:gd name="connsiteY9381" fmla="*/ 312840 h 1285292"/>
              <a:gd name="connsiteX9382" fmla="*/ 0 w 3255128"/>
              <a:gd name="connsiteY9382" fmla="*/ 312786 h 1285292"/>
              <a:gd name="connsiteX9383" fmla="*/ 0 w 3255128"/>
              <a:gd name="connsiteY9383" fmla="*/ 312636 h 1285292"/>
              <a:gd name="connsiteX9384" fmla="*/ 0 w 3255128"/>
              <a:gd name="connsiteY9384" fmla="*/ 312567 h 1285292"/>
              <a:gd name="connsiteX9385" fmla="*/ 0 w 3255128"/>
              <a:gd name="connsiteY9385" fmla="*/ 312563 h 1285292"/>
              <a:gd name="connsiteX9386" fmla="*/ 0 w 3255128"/>
              <a:gd name="connsiteY9386" fmla="*/ 312526 h 1285292"/>
              <a:gd name="connsiteX9387" fmla="*/ 0 w 3255128"/>
              <a:gd name="connsiteY9387" fmla="*/ 312513 h 1285292"/>
              <a:gd name="connsiteX9388" fmla="*/ 0 w 3255128"/>
              <a:gd name="connsiteY9388" fmla="*/ 312445 h 1285292"/>
              <a:gd name="connsiteX9389" fmla="*/ 0 w 3255128"/>
              <a:gd name="connsiteY9389" fmla="*/ 312349 h 1285292"/>
              <a:gd name="connsiteX9390" fmla="*/ 0 w 3255128"/>
              <a:gd name="connsiteY9390" fmla="*/ 312345 h 1285292"/>
              <a:gd name="connsiteX9391" fmla="*/ 0 w 3255128"/>
              <a:gd name="connsiteY9391" fmla="*/ 312282 h 1285292"/>
              <a:gd name="connsiteX9392" fmla="*/ 0 w 3255128"/>
              <a:gd name="connsiteY9392" fmla="*/ 312235 h 1285292"/>
              <a:gd name="connsiteX9393" fmla="*/ 0 w 3255128"/>
              <a:gd name="connsiteY9393" fmla="*/ 312148 h 1285292"/>
              <a:gd name="connsiteX9394" fmla="*/ 0 w 3255128"/>
              <a:gd name="connsiteY9394" fmla="*/ 311960 h 1285292"/>
              <a:gd name="connsiteX9395" fmla="*/ 0 w 3255128"/>
              <a:gd name="connsiteY9395" fmla="*/ 311906 h 1285292"/>
              <a:gd name="connsiteX9396" fmla="*/ 0 w 3255128"/>
              <a:gd name="connsiteY9396" fmla="*/ 311877 h 1285292"/>
              <a:gd name="connsiteX9397" fmla="*/ 0 w 3255128"/>
              <a:gd name="connsiteY9397" fmla="*/ 311776 h 1285292"/>
              <a:gd name="connsiteX9398" fmla="*/ 0 w 3255128"/>
              <a:gd name="connsiteY9398" fmla="*/ 311722 h 1285292"/>
              <a:gd name="connsiteX9399" fmla="*/ 0 w 3255128"/>
              <a:gd name="connsiteY9399" fmla="*/ 311661 h 1285292"/>
              <a:gd name="connsiteX9400" fmla="*/ 0 w 3255128"/>
              <a:gd name="connsiteY9400" fmla="*/ 311510 h 1285292"/>
              <a:gd name="connsiteX9401" fmla="*/ 0 w 3255128"/>
              <a:gd name="connsiteY9401" fmla="*/ 311481 h 1285292"/>
              <a:gd name="connsiteX9402" fmla="*/ 0 w 3255128"/>
              <a:gd name="connsiteY9402" fmla="*/ 311371 h 1285292"/>
              <a:gd name="connsiteX9403" fmla="*/ 0 w 3255128"/>
              <a:gd name="connsiteY9403" fmla="*/ 311086 h 1285292"/>
              <a:gd name="connsiteX9404" fmla="*/ 0 w 3255128"/>
              <a:gd name="connsiteY9404" fmla="*/ 311073 h 1285292"/>
              <a:gd name="connsiteX9405" fmla="*/ 0 w 3255128"/>
              <a:gd name="connsiteY9405" fmla="*/ 311041 h 1285292"/>
              <a:gd name="connsiteX9406" fmla="*/ 0 w 3255128"/>
              <a:gd name="connsiteY9406" fmla="*/ 310995 h 1285292"/>
              <a:gd name="connsiteX9407" fmla="*/ 0 w 3255128"/>
              <a:gd name="connsiteY9407" fmla="*/ 310789 h 1285292"/>
              <a:gd name="connsiteX9408" fmla="*/ 0 w 3255128"/>
              <a:gd name="connsiteY9408" fmla="*/ 310728 h 1285292"/>
              <a:gd name="connsiteX9409" fmla="*/ 0 w 3255128"/>
              <a:gd name="connsiteY9409" fmla="*/ 310650 h 1285292"/>
              <a:gd name="connsiteX9410" fmla="*/ 0 w 3255128"/>
              <a:gd name="connsiteY9410" fmla="*/ 310612 h 1285292"/>
              <a:gd name="connsiteX9411" fmla="*/ 0 w 3255128"/>
              <a:gd name="connsiteY9411" fmla="*/ 310554 h 1285292"/>
              <a:gd name="connsiteX9412" fmla="*/ 0 w 3255128"/>
              <a:gd name="connsiteY9412" fmla="*/ 310276 h 1285292"/>
              <a:gd name="connsiteX9413" fmla="*/ 0 w 3255128"/>
              <a:gd name="connsiteY9413" fmla="*/ 310263 h 1285292"/>
              <a:gd name="connsiteX9414" fmla="*/ 0 w 3255128"/>
              <a:gd name="connsiteY9414" fmla="*/ 310236 h 1285292"/>
              <a:gd name="connsiteX9415" fmla="*/ 0 w 3255128"/>
              <a:gd name="connsiteY9415" fmla="*/ 310176 h 1285292"/>
              <a:gd name="connsiteX9416" fmla="*/ 0 w 3255128"/>
              <a:gd name="connsiteY9416" fmla="*/ 310151 h 1285292"/>
              <a:gd name="connsiteX9417" fmla="*/ 0 w 3255128"/>
              <a:gd name="connsiteY9417" fmla="*/ 310108 h 1285292"/>
              <a:gd name="connsiteX9418" fmla="*/ 0 w 3255128"/>
              <a:gd name="connsiteY9418" fmla="*/ 310074 h 1285292"/>
              <a:gd name="connsiteX9419" fmla="*/ 0 w 3255128"/>
              <a:gd name="connsiteY9419" fmla="*/ 309802 h 1285292"/>
              <a:gd name="connsiteX9420" fmla="*/ 0 w 3255128"/>
              <a:gd name="connsiteY9420" fmla="*/ 309682 h 1285292"/>
              <a:gd name="connsiteX9421" fmla="*/ 0 w 3255128"/>
              <a:gd name="connsiteY9421" fmla="*/ 309669 h 1285292"/>
              <a:gd name="connsiteX9422" fmla="*/ 0 w 3255128"/>
              <a:gd name="connsiteY9422" fmla="*/ 309349 h 1285292"/>
              <a:gd name="connsiteX9423" fmla="*/ 0 w 3255128"/>
              <a:gd name="connsiteY9423" fmla="*/ 309265 h 1285292"/>
              <a:gd name="connsiteX9424" fmla="*/ 0 w 3255128"/>
              <a:gd name="connsiteY9424" fmla="*/ 309253 h 1285292"/>
              <a:gd name="connsiteX9425" fmla="*/ 0 w 3255128"/>
              <a:gd name="connsiteY9425" fmla="*/ 308983 h 1285292"/>
              <a:gd name="connsiteX9426" fmla="*/ 0 w 3255128"/>
              <a:gd name="connsiteY9426" fmla="*/ 308929 h 1285292"/>
              <a:gd name="connsiteX9427" fmla="*/ 0 w 3255128"/>
              <a:gd name="connsiteY9427" fmla="*/ 308904 h 1285292"/>
              <a:gd name="connsiteX9428" fmla="*/ 0 w 3255128"/>
              <a:gd name="connsiteY9428" fmla="*/ 308877 h 1285292"/>
              <a:gd name="connsiteX9429" fmla="*/ 0 w 3255128"/>
              <a:gd name="connsiteY9429" fmla="*/ 308851 h 1285292"/>
              <a:gd name="connsiteX9430" fmla="*/ 0 w 3255128"/>
              <a:gd name="connsiteY9430" fmla="*/ 308843 h 1285292"/>
              <a:gd name="connsiteX9431" fmla="*/ 0 w 3255128"/>
              <a:gd name="connsiteY9431" fmla="*/ 308781 h 1285292"/>
              <a:gd name="connsiteX9432" fmla="*/ 0 w 3255128"/>
              <a:gd name="connsiteY9432" fmla="*/ 308758 h 1285292"/>
              <a:gd name="connsiteX9433" fmla="*/ 0 w 3255128"/>
              <a:gd name="connsiteY9433" fmla="*/ 308715 h 1285292"/>
              <a:gd name="connsiteX9434" fmla="*/ 0 w 3255128"/>
              <a:gd name="connsiteY9434" fmla="*/ 308604 h 1285292"/>
              <a:gd name="connsiteX9435" fmla="*/ 0 w 3255128"/>
              <a:gd name="connsiteY9435" fmla="*/ 308550 h 1285292"/>
              <a:gd name="connsiteX9436" fmla="*/ 0 w 3255128"/>
              <a:gd name="connsiteY9436" fmla="*/ 308506 h 1285292"/>
              <a:gd name="connsiteX9437" fmla="*/ 0 w 3255128"/>
              <a:gd name="connsiteY9437" fmla="*/ 308228 h 1285292"/>
              <a:gd name="connsiteX9438" fmla="*/ 0 w 3255128"/>
              <a:gd name="connsiteY9438" fmla="*/ 308069 h 1285292"/>
              <a:gd name="connsiteX9439" fmla="*/ 0 w 3255128"/>
              <a:gd name="connsiteY9439" fmla="*/ 308018 h 1285292"/>
              <a:gd name="connsiteX9440" fmla="*/ 0 w 3255128"/>
              <a:gd name="connsiteY9440" fmla="*/ 307999 h 1285292"/>
              <a:gd name="connsiteX9441" fmla="*/ 0 w 3255128"/>
              <a:gd name="connsiteY9441" fmla="*/ 307990 h 1285292"/>
              <a:gd name="connsiteX9442" fmla="*/ 0 w 3255128"/>
              <a:gd name="connsiteY9442" fmla="*/ 307736 h 1285292"/>
              <a:gd name="connsiteX9443" fmla="*/ 0 w 3255128"/>
              <a:gd name="connsiteY9443" fmla="*/ 307686 h 1285292"/>
              <a:gd name="connsiteX9444" fmla="*/ 0 w 3255128"/>
              <a:gd name="connsiteY9444" fmla="*/ 307639 h 1285292"/>
              <a:gd name="connsiteX9445" fmla="*/ 0 w 3255128"/>
              <a:gd name="connsiteY9445" fmla="*/ 307587 h 1285292"/>
              <a:gd name="connsiteX9446" fmla="*/ 0 w 3255128"/>
              <a:gd name="connsiteY9446" fmla="*/ 307542 h 1285292"/>
              <a:gd name="connsiteX9447" fmla="*/ 0 w 3255128"/>
              <a:gd name="connsiteY9447" fmla="*/ 307259 h 1285292"/>
              <a:gd name="connsiteX9448" fmla="*/ 0 w 3255128"/>
              <a:gd name="connsiteY9448" fmla="*/ 307188 h 1285292"/>
              <a:gd name="connsiteX9449" fmla="*/ 0 w 3255128"/>
              <a:gd name="connsiteY9449" fmla="*/ 307184 h 1285292"/>
              <a:gd name="connsiteX9450" fmla="*/ 0 w 3255128"/>
              <a:gd name="connsiteY9450" fmla="*/ 307147 h 1285292"/>
              <a:gd name="connsiteX9451" fmla="*/ 0 w 3255128"/>
              <a:gd name="connsiteY9451" fmla="*/ 307134 h 1285292"/>
              <a:gd name="connsiteX9452" fmla="*/ 0 w 3255128"/>
              <a:gd name="connsiteY9452" fmla="*/ 307104 h 1285292"/>
              <a:gd name="connsiteX9453" fmla="*/ 0 w 3255128"/>
              <a:gd name="connsiteY9453" fmla="*/ 307044 h 1285292"/>
              <a:gd name="connsiteX9454" fmla="*/ 0 w 3255128"/>
              <a:gd name="connsiteY9454" fmla="*/ 306996 h 1285292"/>
              <a:gd name="connsiteX9455" fmla="*/ 0 w 3255128"/>
              <a:gd name="connsiteY9455" fmla="*/ 306901 h 1285292"/>
              <a:gd name="connsiteX9456" fmla="*/ 0 w 3255128"/>
              <a:gd name="connsiteY9456" fmla="*/ 306880 h 1285292"/>
              <a:gd name="connsiteX9457" fmla="*/ 0 w 3255128"/>
              <a:gd name="connsiteY9457" fmla="*/ 306824 h 1285292"/>
              <a:gd name="connsiteX9458" fmla="*/ 0 w 3255128"/>
              <a:gd name="connsiteY9458" fmla="*/ 306822 h 1285292"/>
              <a:gd name="connsiteX9459" fmla="*/ 0 w 3255128"/>
              <a:gd name="connsiteY9459" fmla="*/ 306640 h 1285292"/>
              <a:gd name="connsiteX9460" fmla="*/ 0 w 3255128"/>
              <a:gd name="connsiteY9460" fmla="*/ 306498 h 1285292"/>
              <a:gd name="connsiteX9461" fmla="*/ 0 w 3255128"/>
              <a:gd name="connsiteY9461" fmla="*/ 306460 h 1285292"/>
              <a:gd name="connsiteX9462" fmla="*/ 0 w 3255128"/>
              <a:gd name="connsiteY9462" fmla="*/ 306286 h 1285292"/>
              <a:gd name="connsiteX9463" fmla="*/ 0 w 3255128"/>
              <a:gd name="connsiteY9463" fmla="*/ 306228 h 1285292"/>
              <a:gd name="connsiteX9464" fmla="*/ 0 w 3255128"/>
              <a:gd name="connsiteY9464" fmla="*/ 306110 h 1285292"/>
              <a:gd name="connsiteX9465" fmla="*/ 0 w 3255128"/>
              <a:gd name="connsiteY9465" fmla="*/ 306097 h 1285292"/>
              <a:gd name="connsiteX9466" fmla="*/ 0 w 3255128"/>
              <a:gd name="connsiteY9466" fmla="*/ 305991 h 1285292"/>
              <a:gd name="connsiteX9467" fmla="*/ 0 w 3255128"/>
              <a:gd name="connsiteY9467" fmla="*/ 305937 h 1285292"/>
              <a:gd name="connsiteX9468" fmla="*/ 0 w 3255128"/>
              <a:gd name="connsiteY9468" fmla="*/ 305900 h 1285292"/>
              <a:gd name="connsiteX9469" fmla="*/ 0 w 3255128"/>
              <a:gd name="connsiteY9469" fmla="*/ 305887 h 1285292"/>
              <a:gd name="connsiteX9470" fmla="*/ 0 w 3255128"/>
              <a:gd name="connsiteY9470" fmla="*/ 305743 h 1285292"/>
              <a:gd name="connsiteX9471" fmla="*/ 0 w 3255128"/>
              <a:gd name="connsiteY9471" fmla="*/ 305674 h 1285292"/>
              <a:gd name="connsiteX9472" fmla="*/ 0 w 3255128"/>
              <a:gd name="connsiteY9472" fmla="*/ 305600 h 1285292"/>
              <a:gd name="connsiteX9473" fmla="*/ 0 w 3255128"/>
              <a:gd name="connsiteY9473" fmla="*/ 305542 h 1285292"/>
              <a:gd name="connsiteX9474" fmla="*/ 0 w 3255128"/>
              <a:gd name="connsiteY9474" fmla="*/ 305521 h 1285292"/>
              <a:gd name="connsiteX9475" fmla="*/ 0 w 3255128"/>
              <a:gd name="connsiteY9475" fmla="*/ 305475 h 1285292"/>
              <a:gd name="connsiteX9476" fmla="*/ 0 w 3255128"/>
              <a:gd name="connsiteY9476" fmla="*/ 305251 h 1285292"/>
              <a:gd name="connsiteX9477" fmla="*/ 0 w 3255128"/>
              <a:gd name="connsiteY9477" fmla="*/ 305197 h 1285292"/>
              <a:gd name="connsiteX9478" fmla="*/ 0 w 3255128"/>
              <a:gd name="connsiteY9478" fmla="*/ 305175 h 1285292"/>
              <a:gd name="connsiteX9479" fmla="*/ 0 w 3255128"/>
              <a:gd name="connsiteY9479" fmla="*/ 305132 h 1285292"/>
              <a:gd name="connsiteX9480" fmla="*/ 0 w 3255128"/>
              <a:gd name="connsiteY9480" fmla="*/ 304866 h 1285292"/>
              <a:gd name="connsiteX9481" fmla="*/ 0 w 3255128"/>
              <a:gd name="connsiteY9481" fmla="*/ 304826 h 1285292"/>
              <a:gd name="connsiteX9482" fmla="*/ 0 w 3255128"/>
              <a:gd name="connsiteY9482" fmla="*/ 304738 h 1285292"/>
              <a:gd name="connsiteX9483" fmla="*/ 0 w 3255128"/>
              <a:gd name="connsiteY9483" fmla="*/ 304732 h 1285292"/>
              <a:gd name="connsiteX9484" fmla="*/ 0 w 3255128"/>
              <a:gd name="connsiteY9484" fmla="*/ 304564 h 1285292"/>
              <a:gd name="connsiteX9485" fmla="*/ 0 w 3255128"/>
              <a:gd name="connsiteY9485" fmla="*/ 304337 h 1285292"/>
              <a:gd name="connsiteX9486" fmla="*/ 0 w 3255128"/>
              <a:gd name="connsiteY9486" fmla="*/ 304315 h 1285292"/>
              <a:gd name="connsiteX9487" fmla="*/ 0 w 3255128"/>
              <a:gd name="connsiteY9487" fmla="*/ 304286 h 1285292"/>
              <a:gd name="connsiteX9488" fmla="*/ 0 w 3255128"/>
              <a:gd name="connsiteY9488" fmla="*/ 304040 h 1285292"/>
              <a:gd name="connsiteX9489" fmla="*/ 0 w 3255128"/>
              <a:gd name="connsiteY9489" fmla="*/ 303928 h 1285292"/>
              <a:gd name="connsiteX9490" fmla="*/ 0 w 3255128"/>
              <a:gd name="connsiteY9490" fmla="*/ 303875 h 1285292"/>
              <a:gd name="connsiteX9491" fmla="*/ 0 w 3255128"/>
              <a:gd name="connsiteY9491" fmla="*/ 303867 h 1285292"/>
              <a:gd name="connsiteX9492" fmla="*/ 0 w 3255128"/>
              <a:gd name="connsiteY9492" fmla="*/ 303805 h 1285292"/>
              <a:gd name="connsiteX9493" fmla="*/ 0 w 3255128"/>
              <a:gd name="connsiteY9493" fmla="*/ 303773 h 1285292"/>
              <a:gd name="connsiteX9494" fmla="*/ 0 w 3255128"/>
              <a:gd name="connsiteY9494" fmla="*/ 303628 h 1285292"/>
              <a:gd name="connsiteX9495" fmla="*/ 0 w 3255128"/>
              <a:gd name="connsiteY9495" fmla="*/ 303574 h 1285292"/>
              <a:gd name="connsiteX9496" fmla="*/ 0 w 3255128"/>
              <a:gd name="connsiteY9496" fmla="*/ 303527 h 1285292"/>
              <a:gd name="connsiteX9497" fmla="*/ 0 w 3255128"/>
              <a:gd name="connsiteY9497" fmla="*/ 303468 h 1285292"/>
              <a:gd name="connsiteX9498" fmla="*/ 0 w 3255128"/>
              <a:gd name="connsiteY9498" fmla="*/ 303467 h 1285292"/>
              <a:gd name="connsiteX9499" fmla="*/ 0 w 3255128"/>
              <a:gd name="connsiteY9499" fmla="*/ 303402 h 1285292"/>
              <a:gd name="connsiteX9500" fmla="*/ 0 w 3255128"/>
              <a:gd name="connsiteY9500" fmla="*/ 303252 h 1285292"/>
              <a:gd name="connsiteX9501" fmla="*/ 0 w 3255128"/>
              <a:gd name="connsiteY9501" fmla="*/ 303014 h 1285292"/>
              <a:gd name="connsiteX9502" fmla="*/ 0 w 3255128"/>
              <a:gd name="connsiteY9502" fmla="*/ 303006 h 1285292"/>
              <a:gd name="connsiteX9503" fmla="*/ 0 w 3255128"/>
              <a:gd name="connsiteY9503" fmla="*/ 302933 h 1285292"/>
              <a:gd name="connsiteX9504" fmla="*/ 0 w 3255128"/>
              <a:gd name="connsiteY9504" fmla="*/ 302760 h 1285292"/>
              <a:gd name="connsiteX9505" fmla="*/ 0 w 3255128"/>
              <a:gd name="connsiteY9505" fmla="*/ 302663 h 1285292"/>
              <a:gd name="connsiteX9506" fmla="*/ 0 w 3255128"/>
              <a:gd name="connsiteY9506" fmla="*/ 302566 h 1285292"/>
              <a:gd name="connsiteX9507" fmla="*/ 0 w 3255128"/>
              <a:gd name="connsiteY9507" fmla="*/ 302516 h 1285292"/>
              <a:gd name="connsiteX9508" fmla="*/ 0 w 3255128"/>
              <a:gd name="connsiteY9508" fmla="*/ 302508 h 1285292"/>
              <a:gd name="connsiteX9509" fmla="*/ 0 w 3255128"/>
              <a:gd name="connsiteY9509" fmla="*/ 302446 h 1285292"/>
              <a:gd name="connsiteX9510" fmla="*/ 0 w 3255128"/>
              <a:gd name="connsiteY9510" fmla="*/ 302365 h 1285292"/>
              <a:gd name="connsiteX9511" fmla="*/ 0 w 3255128"/>
              <a:gd name="connsiteY9511" fmla="*/ 302269 h 1285292"/>
              <a:gd name="connsiteX9512" fmla="*/ 0 w 3255128"/>
              <a:gd name="connsiteY9512" fmla="*/ 302215 h 1285292"/>
              <a:gd name="connsiteX9513" fmla="*/ 0 w 3255128"/>
              <a:gd name="connsiteY9513" fmla="*/ 302208 h 1285292"/>
              <a:gd name="connsiteX9514" fmla="*/ 0 w 3255128"/>
              <a:gd name="connsiteY9514" fmla="*/ 302168 h 1285292"/>
              <a:gd name="connsiteX9515" fmla="*/ 0 w 3255128"/>
              <a:gd name="connsiteY9515" fmla="*/ 302155 h 1285292"/>
              <a:gd name="connsiteX9516" fmla="*/ 0 w 3255128"/>
              <a:gd name="connsiteY9516" fmla="*/ 302068 h 1285292"/>
              <a:gd name="connsiteX9517" fmla="*/ 0 w 3255128"/>
              <a:gd name="connsiteY9517" fmla="*/ 302020 h 1285292"/>
              <a:gd name="connsiteX9518" fmla="*/ 0 w 3255128"/>
              <a:gd name="connsiteY9518" fmla="*/ 301966 h 1285292"/>
              <a:gd name="connsiteX9519" fmla="*/ 0 w 3255128"/>
              <a:gd name="connsiteY9519" fmla="*/ 301893 h 1285292"/>
              <a:gd name="connsiteX9520" fmla="*/ 0 w 3255128"/>
              <a:gd name="connsiteY9520" fmla="*/ 301797 h 1285292"/>
              <a:gd name="connsiteX9521" fmla="*/ 0 w 3255128"/>
              <a:gd name="connsiteY9521" fmla="*/ 301743 h 1285292"/>
              <a:gd name="connsiteX9522" fmla="*/ 0 w 3255128"/>
              <a:gd name="connsiteY9522" fmla="*/ 301522 h 1285292"/>
              <a:gd name="connsiteX9523" fmla="*/ 0 w 3255128"/>
              <a:gd name="connsiteY9523" fmla="*/ 301443 h 1285292"/>
              <a:gd name="connsiteX9524" fmla="*/ 0 w 3255128"/>
              <a:gd name="connsiteY9524" fmla="*/ 301401 h 1285292"/>
              <a:gd name="connsiteX9525" fmla="*/ 0 w 3255128"/>
              <a:gd name="connsiteY9525" fmla="*/ 301400 h 1285292"/>
              <a:gd name="connsiteX9526" fmla="*/ 0 w 3255128"/>
              <a:gd name="connsiteY9526" fmla="*/ 301304 h 1285292"/>
              <a:gd name="connsiteX9527" fmla="*/ 0 w 3255128"/>
              <a:gd name="connsiteY9527" fmla="*/ 301207 h 1285292"/>
              <a:gd name="connsiteX9528" fmla="*/ 0 w 3255128"/>
              <a:gd name="connsiteY9528" fmla="*/ 301015 h 1285292"/>
              <a:gd name="connsiteX9529" fmla="*/ 0 w 3255128"/>
              <a:gd name="connsiteY9529" fmla="*/ 301006 h 1285292"/>
              <a:gd name="connsiteX9530" fmla="*/ 0 w 3255128"/>
              <a:gd name="connsiteY9530" fmla="*/ 300961 h 1285292"/>
              <a:gd name="connsiteX9531" fmla="*/ 0 w 3255128"/>
              <a:gd name="connsiteY9531" fmla="*/ 300849 h 1285292"/>
              <a:gd name="connsiteX9532" fmla="*/ 0 w 3255128"/>
              <a:gd name="connsiteY9532" fmla="*/ 300832 h 1285292"/>
              <a:gd name="connsiteX9533" fmla="*/ 0 w 3255128"/>
              <a:gd name="connsiteY9533" fmla="*/ 300767 h 1285292"/>
              <a:gd name="connsiteX9534" fmla="*/ 0 w 3255128"/>
              <a:gd name="connsiteY9534" fmla="*/ 300709 h 1285292"/>
              <a:gd name="connsiteX9535" fmla="*/ 0 w 3255128"/>
              <a:gd name="connsiteY9535" fmla="*/ 300702 h 1285292"/>
              <a:gd name="connsiteX9536" fmla="*/ 0 w 3255128"/>
              <a:gd name="connsiteY9536" fmla="*/ 300661 h 1285292"/>
              <a:gd name="connsiteX9537" fmla="*/ 0 w 3255128"/>
              <a:gd name="connsiteY9537" fmla="*/ 300648 h 1285292"/>
              <a:gd name="connsiteX9538" fmla="*/ 0 w 3255128"/>
              <a:gd name="connsiteY9538" fmla="*/ 300545 h 1285292"/>
              <a:gd name="connsiteX9539" fmla="*/ 0 w 3255128"/>
              <a:gd name="connsiteY9539" fmla="*/ 300275 h 1285292"/>
              <a:gd name="connsiteX9540" fmla="*/ 0 w 3255128"/>
              <a:gd name="connsiteY9540" fmla="*/ 300221 h 1285292"/>
              <a:gd name="connsiteX9541" fmla="*/ 0 w 3255128"/>
              <a:gd name="connsiteY9541" fmla="*/ 300196 h 1285292"/>
              <a:gd name="connsiteX9542" fmla="*/ 0 w 3255128"/>
              <a:gd name="connsiteY9542" fmla="*/ 300163 h 1285292"/>
              <a:gd name="connsiteX9543" fmla="*/ 0 w 3255128"/>
              <a:gd name="connsiteY9543" fmla="*/ 300120 h 1285292"/>
              <a:gd name="connsiteX9544" fmla="*/ 0 w 3255128"/>
              <a:gd name="connsiteY9544" fmla="*/ 300096 h 1285292"/>
              <a:gd name="connsiteX9545" fmla="*/ 0 w 3255128"/>
              <a:gd name="connsiteY9545" fmla="*/ 300073 h 1285292"/>
              <a:gd name="connsiteX9546" fmla="*/ 0 w 3255128"/>
              <a:gd name="connsiteY9546" fmla="*/ 300041 h 1285292"/>
              <a:gd name="connsiteX9547" fmla="*/ 0 w 3255128"/>
              <a:gd name="connsiteY9547" fmla="*/ 299979 h 1285292"/>
              <a:gd name="connsiteX9548" fmla="*/ 0 w 3255128"/>
              <a:gd name="connsiteY9548" fmla="*/ 299896 h 1285292"/>
              <a:gd name="connsiteX9549" fmla="*/ 0 w 3255128"/>
              <a:gd name="connsiteY9549" fmla="*/ 299890 h 1285292"/>
              <a:gd name="connsiteX9550" fmla="*/ 0 w 3255128"/>
              <a:gd name="connsiteY9550" fmla="*/ 299872 h 1285292"/>
              <a:gd name="connsiteX9551" fmla="*/ 0 w 3255128"/>
              <a:gd name="connsiteY9551" fmla="*/ 299656 h 1285292"/>
              <a:gd name="connsiteX9552" fmla="*/ 0 w 3255128"/>
              <a:gd name="connsiteY9552" fmla="*/ 299653 h 1285292"/>
              <a:gd name="connsiteX9553" fmla="*/ 0 w 3255128"/>
              <a:gd name="connsiteY9553" fmla="*/ 299602 h 1285292"/>
              <a:gd name="connsiteX9554" fmla="*/ 0 w 3255128"/>
              <a:gd name="connsiteY9554" fmla="*/ 299479 h 1285292"/>
              <a:gd name="connsiteX9555" fmla="*/ 0 w 3255128"/>
              <a:gd name="connsiteY9555" fmla="*/ 299408 h 1285292"/>
              <a:gd name="connsiteX9556" fmla="*/ 0 w 3255128"/>
              <a:gd name="connsiteY9556" fmla="*/ 299361 h 1285292"/>
              <a:gd name="connsiteX9557" fmla="*/ 0 w 3255128"/>
              <a:gd name="connsiteY9557" fmla="*/ 299310 h 1285292"/>
              <a:gd name="connsiteX9558" fmla="*/ 0 w 3255128"/>
              <a:gd name="connsiteY9558" fmla="*/ 299282 h 1285292"/>
              <a:gd name="connsiteX9559" fmla="*/ 0 w 3255128"/>
              <a:gd name="connsiteY9559" fmla="*/ 299185 h 1285292"/>
              <a:gd name="connsiteX9560" fmla="*/ 0 w 3255128"/>
              <a:gd name="connsiteY9560" fmla="*/ 299028 h 1285292"/>
              <a:gd name="connsiteX9561" fmla="*/ 0 w 3255128"/>
              <a:gd name="connsiteY9561" fmla="*/ 298916 h 1285292"/>
              <a:gd name="connsiteX9562" fmla="*/ 0 w 3255128"/>
              <a:gd name="connsiteY9562" fmla="*/ 298903 h 1285292"/>
              <a:gd name="connsiteX9563" fmla="*/ 0 w 3255128"/>
              <a:gd name="connsiteY9563" fmla="*/ 298862 h 1285292"/>
              <a:gd name="connsiteX9564" fmla="*/ 0 w 3255128"/>
              <a:gd name="connsiteY9564" fmla="*/ 298849 h 1285292"/>
              <a:gd name="connsiteX9565" fmla="*/ 0 w 3255128"/>
              <a:gd name="connsiteY9565" fmla="*/ 298793 h 1285292"/>
              <a:gd name="connsiteX9566" fmla="*/ 0 w 3255128"/>
              <a:gd name="connsiteY9566" fmla="*/ 298714 h 1285292"/>
              <a:gd name="connsiteX9567" fmla="*/ 0 w 3255128"/>
              <a:gd name="connsiteY9567" fmla="*/ 298537 h 1285292"/>
              <a:gd name="connsiteX9568" fmla="*/ 0 w 3255128"/>
              <a:gd name="connsiteY9568" fmla="*/ 298531 h 1285292"/>
              <a:gd name="connsiteX9569" fmla="*/ 0 w 3255128"/>
              <a:gd name="connsiteY9569" fmla="*/ 298492 h 1285292"/>
              <a:gd name="connsiteX9570" fmla="*/ 0 w 3255128"/>
              <a:gd name="connsiteY9570" fmla="*/ 298426 h 1285292"/>
              <a:gd name="connsiteX9571" fmla="*/ 0 w 3255128"/>
              <a:gd name="connsiteY9571" fmla="*/ 298336 h 1285292"/>
              <a:gd name="connsiteX9572" fmla="*/ 0 w 3255128"/>
              <a:gd name="connsiteY9572" fmla="*/ 298002 h 1285292"/>
              <a:gd name="connsiteX9573" fmla="*/ 0 w 3255128"/>
              <a:gd name="connsiteY9573" fmla="*/ 297989 h 1285292"/>
              <a:gd name="connsiteX9574" fmla="*/ 0 w 3255128"/>
              <a:gd name="connsiteY9574" fmla="*/ 297951 h 1285292"/>
              <a:gd name="connsiteX9575" fmla="*/ 0 w 3255128"/>
              <a:gd name="connsiteY9575" fmla="*/ 297938 h 1285292"/>
              <a:gd name="connsiteX9576" fmla="*/ 0 w 3255128"/>
              <a:gd name="connsiteY9576" fmla="*/ 297669 h 1285292"/>
              <a:gd name="connsiteX9577" fmla="*/ 0 w 3255128"/>
              <a:gd name="connsiteY9577" fmla="*/ 297627 h 1285292"/>
              <a:gd name="connsiteX9578" fmla="*/ 0 w 3255128"/>
              <a:gd name="connsiteY9578" fmla="*/ 297566 h 1285292"/>
              <a:gd name="connsiteX9579" fmla="*/ 0 w 3255128"/>
              <a:gd name="connsiteY9579" fmla="*/ 297229 h 1285292"/>
              <a:gd name="connsiteX9580" fmla="*/ 0 w 3255128"/>
              <a:gd name="connsiteY9580" fmla="*/ 297192 h 1285292"/>
              <a:gd name="connsiteX9581" fmla="*/ 0 w 3255128"/>
              <a:gd name="connsiteY9581" fmla="*/ 297179 h 1285292"/>
              <a:gd name="connsiteX9582" fmla="*/ 0 w 3255128"/>
              <a:gd name="connsiteY9582" fmla="*/ 297133 h 1285292"/>
              <a:gd name="connsiteX9583" fmla="*/ 0 w 3255128"/>
              <a:gd name="connsiteY9583" fmla="*/ 297067 h 1285292"/>
              <a:gd name="connsiteX9584" fmla="*/ 0 w 3255128"/>
              <a:gd name="connsiteY9584" fmla="*/ 297024 h 1285292"/>
              <a:gd name="connsiteX9585" fmla="*/ 0 w 3255128"/>
              <a:gd name="connsiteY9585" fmla="*/ 296977 h 1285292"/>
              <a:gd name="connsiteX9586" fmla="*/ 0 w 3255128"/>
              <a:gd name="connsiteY9586" fmla="*/ 296916 h 1285292"/>
              <a:gd name="connsiteX9587" fmla="*/ 0 w 3255128"/>
              <a:gd name="connsiteY9587" fmla="*/ 296821 h 1285292"/>
              <a:gd name="connsiteX9588" fmla="*/ 0 w 3255128"/>
              <a:gd name="connsiteY9588" fmla="*/ 296767 h 1285292"/>
              <a:gd name="connsiteX9589" fmla="*/ 0 w 3255128"/>
              <a:gd name="connsiteY9589" fmla="*/ 296718 h 1285292"/>
              <a:gd name="connsiteX9590" fmla="*/ 0 w 3255128"/>
              <a:gd name="connsiteY9590" fmla="*/ 296661 h 1285292"/>
              <a:gd name="connsiteX9591" fmla="*/ 0 w 3255128"/>
              <a:gd name="connsiteY9591" fmla="*/ 296623 h 1285292"/>
              <a:gd name="connsiteX9592" fmla="*/ 0 w 3255128"/>
              <a:gd name="connsiteY9592" fmla="*/ 296543 h 1285292"/>
              <a:gd name="connsiteX9593" fmla="*/ 0 w 3255128"/>
              <a:gd name="connsiteY9593" fmla="*/ 296489 h 1285292"/>
              <a:gd name="connsiteX9594" fmla="*/ 0 w 3255128"/>
              <a:gd name="connsiteY9594" fmla="*/ 296418 h 1285292"/>
              <a:gd name="connsiteX9595" fmla="*/ 0 w 3255128"/>
              <a:gd name="connsiteY9595" fmla="*/ 296380 h 1285292"/>
              <a:gd name="connsiteX9596" fmla="*/ 0 w 3255128"/>
              <a:gd name="connsiteY9596" fmla="*/ 296364 h 1285292"/>
              <a:gd name="connsiteX9597" fmla="*/ 0 w 3255128"/>
              <a:gd name="connsiteY9597" fmla="*/ 296030 h 1285292"/>
              <a:gd name="connsiteX9598" fmla="*/ 0 w 3255128"/>
              <a:gd name="connsiteY9598" fmla="*/ 296004 h 1285292"/>
              <a:gd name="connsiteX9599" fmla="*/ 0 w 3255128"/>
              <a:gd name="connsiteY9599" fmla="*/ 295870 h 1285292"/>
              <a:gd name="connsiteX9600" fmla="*/ 0 w 3255128"/>
              <a:gd name="connsiteY9600" fmla="*/ 295856 h 1285292"/>
              <a:gd name="connsiteX9601" fmla="*/ 0 w 3255128"/>
              <a:gd name="connsiteY9601" fmla="*/ 295820 h 1285292"/>
              <a:gd name="connsiteX9602" fmla="*/ 0 w 3255128"/>
              <a:gd name="connsiteY9602" fmla="*/ 295767 h 1285292"/>
              <a:gd name="connsiteX9603" fmla="*/ 0 w 3255128"/>
              <a:gd name="connsiteY9603" fmla="*/ 295759 h 1285292"/>
              <a:gd name="connsiteX9604" fmla="*/ 0 w 3255128"/>
              <a:gd name="connsiteY9604" fmla="*/ 295520 h 1285292"/>
              <a:gd name="connsiteX9605" fmla="*/ 0 w 3255128"/>
              <a:gd name="connsiteY9605" fmla="*/ 295466 h 1285292"/>
              <a:gd name="connsiteX9606" fmla="*/ 0 w 3255128"/>
              <a:gd name="connsiteY9606" fmla="*/ 295462 h 1285292"/>
              <a:gd name="connsiteX9607" fmla="*/ 0 w 3255128"/>
              <a:gd name="connsiteY9607" fmla="*/ 295453 h 1285292"/>
              <a:gd name="connsiteX9608" fmla="*/ 0 w 3255128"/>
              <a:gd name="connsiteY9608" fmla="*/ 295408 h 1285292"/>
              <a:gd name="connsiteX9609" fmla="*/ 0 w 3255128"/>
              <a:gd name="connsiteY9609" fmla="*/ 295184 h 1285292"/>
              <a:gd name="connsiteX9610" fmla="*/ 0 w 3255128"/>
              <a:gd name="connsiteY9610" fmla="*/ 295171 h 1285292"/>
              <a:gd name="connsiteX9611" fmla="*/ 0 w 3255128"/>
              <a:gd name="connsiteY9611" fmla="*/ 295144 h 1285292"/>
              <a:gd name="connsiteX9612" fmla="*/ 0 w 3255128"/>
              <a:gd name="connsiteY9612" fmla="*/ 295130 h 1285292"/>
              <a:gd name="connsiteX9613" fmla="*/ 0 w 3255128"/>
              <a:gd name="connsiteY9613" fmla="*/ 295117 h 1285292"/>
              <a:gd name="connsiteX9614" fmla="*/ 0 w 3255128"/>
              <a:gd name="connsiteY9614" fmla="*/ 295077 h 1285292"/>
              <a:gd name="connsiteX9615" fmla="*/ 0 w 3255128"/>
              <a:gd name="connsiteY9615" fmla="*/ 295069 h 1285292"/>
              <a:gd name="connsiteX9616" fmla="*/ 0 w 3255128"/>
              <a:gd name="connsiteY9616" fmla="*/ 295065 h 1285292"/>
              <a:gd name="connsiteX9617" fmla="*/ 0 w 3255128"/>
              <a:gd name="connsiteY9617" fmla="*/ 294694 h 1285292"/>
              <a:gd name="connsiteX9618" fmla="*/ 0 w 3255128"/>
              <a:gd name="connsiteY9618" fmla="*/ 294652 h 1285292"/>
              <a:gd name="connsiteX9619" fmla="*/ 0 w 3255128"/>
              <a:gd name="connsiteY9619" fmla="*/ 294555 h 1285292"/>
              <a:gd name="connsiteX9620" fmla="*/ 0 w 3255128"/>
              <a:gd name="connsiteY9620" fmla="*/ 294497 h 1285292"/>
              <a:gd name="connsiteX9621" fmla="*/ 0 w 3255128"/>
              <a:gd name="connsiteY9621" fmla="*/ 294458 h 1285292"/>
              <a:gd name="connsiteX9622" fmla="*/ 0 w 3255128"/>
              <a:gd name="connsiteY9622" fmla="*/ 294274 h 1285292"/>
              <a:gd name="connsiteX9623" fmla="*/ 0 w 3255128"/>
              <a:gd name="connsiteY9623" fmla="*/ 294257 h 1285292"/>
              <a:gd name="connsiteX9624" fmla="*/ 0 w 3255128"/>
              <a:gd name="connsiteY9624" fmla="*/ 294206 h 1285292"/>
              <a:gd name="connsiteX9625" fmla="*/ 0 w 3255128"/>
              <a:gd name="connsiteY9625" fmla="*/ 294100 h 1285292"/>
              <a:gd name="connsiteX9626" fmla="*/ 0 w 3255128"/>
              <a:gd name="connsiteY9626" fmla="*/ 293960 h 1285292"/>
              <a:gd name="connsiteX9627" fmla="*/ 0 w 3255128"/>
              <a:gd name="connsiteY9627" fmla="*/ 293912 h 1285292"/>
              <a:gd name="connsiteX9628" fmla="*/ 0 w 3255128"/>
              <a:gd name="connsiteY9628" fmla="*/ 293767 h 1285292"/>
              <a:gd name="connsiteX9629" fmla="*/ 0 w 3255128"/>
              <a:gd name="connsiteY9629" fmla="*/ 293738 h 1285292"/>
              <a:gd name="connsiteX9630" fmla="*/ 0 w 3255128"/>
              <a:gd name="connsiteY9630" fmla="*/ 293561 h 1285292"/>
              <a:gd name="connsiteX9631" fmla="*/ 0 w 3255128"/>
              <a:gd name="connsiteY9631" fmla="*/ 293447 h 1285292"/>
              <a:gd name="connsiteX9632" fmla="*/ 0 w 3255128"/>
              <a:gd name="connsiteY9632" fmla="*/ 293414 h 1285292"/>
              <a:gd name="connsiteX9633" fmla="*/ 0 w 3255128"/>
              <a:gd name="connsiteY9633" fmla="*/ 293335 h 1285292"/>
              <a:gd name="connsiteX9634" fmla="*/ 0 w 3255128"/>
              <a:gd name="connsiteY9634" fmla="*/ 293292 h 1285292"/>
              <a:gd name="connsiteX9635" fmla="*/ 0 w 3255128"/>
              <a:gd name="connsiteY9635" fmla="*/ 293270 h 1285292"/>
              <a:gd name="connsiteX9636" fmla="*/ 0 w 3255128"/>
              <a:gd name="connsiteY9636" fmla="*/ 293089 h 1285292"/>
              <a:gd name="connsiteX9637" fmla="*/ 0 w 3255128"/>
              <a:gd name="connsiteY9637" fmla="*/ 293050 h 1285292"/>
              <a:gd name="connsiteX9638" fmla="*/ 0 w 3255128"/>
              <a:gd name="connsiteY9638" fmla="*/ 292907 h 1285292"/>
              <a:gd name="connsiteX9639" fmla="*/ 0 w 3255128"/>
              <a:gd name="connsiteY9639" fmla="*/ 292853 h 1285292"/>
              <a:gd name="connsiteX9640" fmla="*/ 0 w 3255128"/>
              <a:gd name="connsiteY9640" fmla="*/ 292706 h 1285292"/>
              <a:gd name="connsiteX9641" fmla="*/ 0 w 3255128"/>
              <a:gd name="connsiteY9641" fmla="*/ 292693 h 1285292"/>
              <a:gd name="connsiteX9642" fmla="*/ 0 w 3255128"/>
              <a:gd name="connsiteY9642" fmla="*/ 292659 h 1285292"/>
              <a:gd name="connsiteX9643" fmla="*/ 0 w 3255128"/>
              <a:gd name="connsiteY9643" fmla="*/ 292648 h 1285292"/>
              <a:gd name="connsiteX9644" fmla="*/ 0 w 3255128"/>
              <a:gd name="connsiteY9644" fmla="*/ 292550 h 1285292"/>
              <a:gd name="connsiteX9645" fmla="*/ 0 w 3255128"/>
              <a:gd name="connsiteY9645" fmla="*/ 292298 h 1285292"/>
              <a:gd name="connsiteX9646" fmla="*/ 0 w 3255128"/>
              <a:gd name="connsiteY9646" fmla="*/ 292167 h 1285292"/>
              <a:gd name="connsiteX9647" fmla="*/ 0 w 3255128"/>
              <a:gd name="connsiteY9647" fmla="*/ 292163 h 1285292"/>
              <a:gd name="connsiteX9648" fmla="*/ 0 w 3255128"/>
              <a:gd name="connsiteY9648" fmla="*/ 292113 h 1285292"/>
              <a:gd name="connsiteX9649" fmla="*/ 0 w 3255128"/>
              <a:gd name="connsiteY9649" fmla="*/ 292088 h 1285292"/>
              <a:gd name="connsiteX9650" fmla="*/ 0 w 3255128"/>
              <a:gd name="connsiteY9650" fmla="*/ 292001 h 1285292"/>
              <a:gd name="connsiteX9651" fmla="*/ 0 w 3255128"/>
              <a:gd name="connsiteY9651" fmla="*/ 291969 h 1285292"/>
              <a:gd name="connsiteX9652" fmla="*/ 0 w 3255128"/>
              <a:gd name="connsiteY9652" fmla="*/ 291940 h 1285292"/>
              <a:gd name="connsiteX9653" fmla="*/ 0 w 3255128"/>
              <a:gd name="connsiteY9653" fmla="*/ 291788 h 1285292"/>
              <a:gd name="connsiteX9654" fmla="*/ 0 w 3255128"/>
              <a:gd name="connsiteY9654" fmla="*/ 291782 h 1285292"/>
              <a:gd name="connsiteX9655" fmla="*/ 0 w 3255128"/>
              <a:gd name="connsiteY9655" fmla="*/ 291730 h 1285292"/>
              <a:gd name="connsiteX9656" fmla="*/ 0 w 3255128"/>
              <a:gd name="connsiteY9656" fmla="*/ 291685 h 1285292"/>
              <a:gd name="connsiteX9657" fmla="*/ 0 w 3255128"/>
              <a:gd name="connsiteY9657" fmla="*/ 291647 h 1285292"/>
              <a:gd name="connsiteX9658" fmla="*/ 0 w 3255128"/>
              <a:gd name="connsiteY9658" fmla="*/ 291442 h 1285292"/>
              <a:gd name="connsiteX9659" fmla="*/ 0 w 3255128"/>
              <a:gd name="connsiteY9659" fmla="*/ 291388 h 1285292"/>
              <a:gd name="connsiteX9660" fmla="*/ 0 w 3255128"/>
              <a:gd name="connsiteY9660" fmla="*/ 291282 h 1285292"/>
              <a:gd name="connsiteX9661" fmla="*/ 0 w 3255128"/>
              <a:gd name="connsiteY9661" fmla="*/ 291202 h 1285292"/>
              <a:gd name="connsiteX9662" fmla="*/ 0 w 3255128"/>
              <a:gd name="connsiteY9662" fmla="*/ 290920 h 1285292"/>
              <a:gd name="connsiteX9663" fmla="*/ 0 w 3255128"/>
              <a:gd name="connsiteY9663" fmla="*/ 290894 h 1285292"/>
              <a:gd name="connsiteX9664" fmla="*/ 0 w 3255128"/>
              <a:gd name="connsiteY9664" fmla="*/ 290820 h 1285292"/>
              <a:gd name="connsiteX9665" fmla="*/ 0 w 3255128"/>
              <a:gd name="connsiteY9665" fmla="*/ 290581 h 1285292"/>
              <a:gd name="connsiteX9666" fmla="*/ 0 w 3255128"/>
              <a:gd name="connsiteY9666" fmla="*/ 290477 h 1285292"/>
              <a:gd name="connsiteX9667" fmla="*/ 0 w 3255128"/>
              <a:gd name="connsiteY9667" fmla="*/ 290384 h 1285292"/>
              <a:gd name="connsiteX9668" fmla="*/ 0 w 3255128"/>
              <a:gd name="connsiteY9668" fmla="*/ 290326 h 1285292"/>
              <a:gd name="connsiteX9669" fmla="*/ 0 w 3255128"/>
              <a:gd name="connsiteY9669" fmla="*/ 290288 h 1285292"/>
              <a:gd name="connsiteX9670" fmla="*/ 0 w 3255128"/>
              <a:gd name="connsiteY9670" fmla="*/ 290228 h 1285292"/>
              <a:gd name="connsiteX9671" fmla="*/ 0 w 3255128"/>
              <a:gd name="connsiteY9671" fmla="*/ 290208 h 1285292"/>
              <a:gd name="connsiteX9672" fmla="*/ 0 w 3255128"/>
              <a:gd name="connsiteY9672" fmla="*/ 290195 h 1285292"/>
              <a:gd name="connsiteX9673" fmla="*/ 0 w 3255128"/>
              <a:gd name="connsiteY9673" fmla="*/ 290154 h 1285292"/>
              <a:gd name="connsiteX9674" fmla="*/ 0 w 3255128"/>
              <a:gd name="connsiteY9674" fmla="*/ 290141 h 1285292"/>
              <a:gd name="connsiteX9675" fmla="*/ 0 w 3255128"/>
              <a:gd name="connsiteY9675" fmla="*/ 290101 h 1285292"/>
              <a:gd name="connsiteX9676" fmla="*/ 0 w 3255128"/>
              <a:gd name="connsiteY9676" fmla="*/ 290093 h 1285292"/>
              <a:gd name="connsiteX9677" fmla="*/ 0 w 3255128"/>
              <a:gd name="connsiteY9677" fmla="*/ 290083 h 1285292"/>
              <a:gd name="connsiteX9678" fmla="*/ 0 w 3255128"/>
              <a:gd name="connsiteY9678" fmla="*/ 290040 h 1285292"/>
              <a:gd name="connsiteX9679" fmla="*/ 0 w 3255128"/>
              <a:gd name="connsiteY9679" fmla="*/ 290029 h 1285292"/>
              <a:gd name="connsiteX9680" fmla="*/ 0 w 3255128"/>
              <a:gd name="connsiteY9680" fmla="*/ 289816 h 1285292"/>
              <a:gd name="connsiteX9681" fmla="*/ 0 w 3255128"/>
              <a:gd name="connsiteY9681" fmla="*/ 289792 h 1285292"/>
              <a:gd name="connsiteX9682" fmla="*/ 0 w 3255128"/>
              <a:gd name="connsiteY9682" fmla="*/ 289694 h 1285292"/>
              <a:gd name="connsiteX9683" fmla="*/ 0 w 3255128"/>
              <a:gd name="connsiteY9683" fmla="*/ 289598 h 1285292"/>
              <a:gd name="connsiteX9684" fmla="*/ 0 w 3255128"/>
              <a:gd name="connsiteY9684" fmla="*/ 289573 h 1285292"/>
              <a:gd name="connsiteX9685" fmla="*/ 0 w 3255128"/>
              <a:gd name="connsiteY9685" fmla="*/ 289281 h 1285292"/>
              <a:gd name="connsiteX9686" fmla="*/ 0 w 3255128"/>
              <a:gd name="connsiteY9686" fmla="*/ 289230 h 1285292"/>
              <a:gd name="connsiteX9687" fmla="*/ 0 w 3255128"/>
              <a:gd name="connsiteY9687" fmla="*/ 289121 h 1285292"/>
              <a:gd name="connsiteX9688" fmla="*/ 0 w 3255128"/>
              <a:gd name="connsiteY9688" fmla="*/ 289118 h 1285292"/>
              <a:gd name="connsiteX9689" fmla="*/ 0 w 3255128"/>
              <a:gd name="connsiteY9689" fmla="*/ 288964 h 1285292"/>
              <a:gd name="connsiteX9690" fmla="*/ 0 w 3255128"/>
              <a:gd name="connsiteY9690" fmla="*/ 288836 h 1285292"/>
              <a:gd name="connsiteX9691" fmla="*/ 0 w 3255128"/>
              <a:gd name="connsiteY9691" fmla="*/ 288782 h 1285292"/>
              <a:gd name="connsiteX9692" fmla="*/ 0 w 3255128"/>
              <a:gd name="connsiteY9692" fmla="*/ 288742 h 1285292"/>
              <a:gd name="connsiteX9693" fmla="*/ 0 w 3255128"/>
              <a:gd name="connsiteY9693" fmla="*/ 288734 h 1285292"/>
              <a:gd name="connsiteX9694" fmla="*/ 0 w 3255128"/>
              <a:gd name="connsiteY9694" fmla="*/ 288713 h 1285292"/>
              <a:gd name="connsiteX9695" fmla="*/ 0 w 3255128"/>
              <a:gd name="connsiteY9695" fmla="*/ 288659 h 1285292"/>
              <a:gd name="connsiteX9696" fmla="*/ 0 w 3255128"/>
              <a:gd name="connsiteY9696" fmla="*/ 288482 h 1285292"/>
              <a:gd name="connsiteX9697" fmla="*/ 0 w 3255128"/>
              <a:gd name="connsiteY9697" fmla="*/ 288435 h 1285292"/>
              <a:gd name="connsiteX9698" fmla="*/ 0 w 3255128"/>
              <a:gd name="connsiteY9698" fmla="*/ 288381 h 1285292"/>
              <a:gd name="connsiteX9699" fmla="*/ 0 w 3255128"/>
              <a:gd name="connsiteY9699" fmla="*/ 288359 h 1285292"/>
              <a:gd name="connsiteX9700" fmla="*/ 0 w 3255128"/>
              <a:gd name="connsiteY9700" fmla="*/ 288316 h 1285292"/>
              <a:gd name="connsiteX9701" fmla="*/ 0 w 3255128"/>
              <a:gd name="connsiteY9701" fmla="*/ 288294 h 1285292"/>
              <a:gd name="connsiteX9702" fmla="*/ 0 w 3255128"/>
              <a:gd name="connsiteY9702" fmla="*/ 288208 h 1285292"/>
              <a:gd name="connsiteX9703" fmla="*/ 0 w 3255128"/>
              <a:gd name="connsiteY9703" fmla="*/ 287922 h 1285292"/>
              <a:gd name="connsiteX9704" fmla="*/ 0 w 3255128"/>
              <a:gd name="connsiteY9704" fmla="*/ 287871 h 1285292"/>
              <a:gd name="connsiteX9705" fmla="*/ 0 w 3255128"/>
              <a:gd name="connsiteY9705" fmla="*/ 287748 h 1285292"/>
              <a:gd name="connsiteX9706" fmla="*/ 0 w 3255128"/>
              <a:gd name="connsiteY9706" fmla="*/ 287747 h 1285292"/>
              <a:gd name="connsiteX9707" fmla="*/ 0 w 3255128"/>
              <a:gd name="connsiteY9707" fmla="*/ 287710 h 1285292"/>
              <a:gd name="connsiteX9708" fmla="*/ 0 w 3255128"/>
              <a:gd name="connsiteY9708" fmla="*/ 287672 h 1285292"/>
              <a:gd name="connsiteX9709" fmla="*/ 0 w 3255128"/>
              <a:gd name="connsiteY9709" fmla="*/ 287614 h 1285292"/>
              <a:gd name="connsiteX9710" fmla="*/ 0 w 3255128"/>
              <a:gd name="connsiteY9710" fmla="*/ 287571 h 1285292"/>
              <a:gd name="connsiteX9711" fmla="*/ 0 w 3255128"/>
              <a:gd name="connsiteY9711" fmla="*/ 287187 h 1285292"/>
              <a:gd name="connsiteX9712" fmla="*/ 0 w 3255128"/>
              <a:gd name="connsiteY9712" fmla="*/ 287112 h 1285292"/>
              <a:gd name="connsiteX9713" fmla="*/ 0 w 3255128"/>
              <a:gd name="connsiteY9713" fmla="*/ 286993 h 1285292"/>
              <a:gd name="connsiteX9714" fmla="*/ 0 w 3255128"/>
              <a:gd name="connsiteY9714" fmla="*/ 286957 h 1285292"/>
              <a:gd name="connsiteX9715" fmla="*/ 0 w 3255128"/>
              <a:gd name="connsiteY9715" fmla="*/ 286935 h 1285292"/>
              <a:gd name="connsiteX9716" fmla="*/ 0 w 3255128"/>
              <a:gd name="connsiteY9716" fmla="*/ 286928 h 1285292"/>
              <a:gd name="connsiteX9717" fmla="*/ 0 w 3255128"/>
              <a:gd name="connsiteY9717" fmla="*/ 286922 h 1285292"/>
              <a:gd name="connsiteX9718" fmla="*/ 0 w 3255128"/>
              <a:gd name="connsiteY9718" fmla="*/ 286849 h 1285292"/>
              <a:gd name="connsiteX9719" fmla="*/ 0 w 3255128"/>
              <a:gd name="connsiteY9719" fmla="*/ 286812 h 1285292"/>
              <a:gd name="connsiteX9720" fmla="*/ 0 w 3255128"/>
              <a:gd name="connsiteY9720" fmla="*/ 286754 h 1285292"/>
              <a:gd name="connsiteX9721" fmla="*/ 0 w 3255128"/>
              <a:gd name="connsiteY9721" fmla="*/ 286703 h 1285292"/>
              <a:gd name="connsiteX9722" fmla="*/ 0 w 3255128"/>
              <a:gd name="connsiteY9722" fmla="*/ 286463 h 1285292"/>
              <a:gd name="connsiteX9723" fmla="*/ 0 w 3255128"/>
              <a:gd name="connsiteY9723" fmla="*/ 286422 h 1285292"/>
              <a:gd name="connsiteX9724" fmla="*/ 0 w 3255128"/>
              <a:gd name="connsiteY9724" fmla="*/ 286409 h 1285292"/>
              <a:gd name="connsiteX9725" fmla="*/ 0 w 3255128"/>
              <a:gd name="connsiteY9725" fmla="*/ 286351 h 1285292"/>
              <a:gd name="connsiteX9726" fmla="*/ 0 w 3255128"/>
              <a:gd name="connsiteY9726" fmla="*/ 286313 h 1285292"/>
              <a:gd name="connsiteX9727" fmla="*/ 0 w 3255128"/>
              <a:gd name="connsiteY9727" fmla="*/ 286308 h 1285292"/>
              <a:gd name="connsiteX9728" fmla="*/ 0 w 3255128"/>
              <a:gd name="connsiteY9728" fmla="*/ 286306 h 1285292"/>
              <a:gd name="connsiteX9729" fmla="*/ 0 w 3255128"/>
              <a:gd name="connsiteY9729" fmla="*/ 286060 h 1285292"/>
              <a:gd name="connsiteX9730" fmla="*/ 0 w 3255128"/>
              <a:gd name="connsiteY9730" fmla="*/ 286011 h 1285292"/>
              <a:gd name="connsiteX9731" fmla="*/ 0 w 3255128"/>
              <a:gd name="connsiteY9731" fmla="*/ 285948 h 1285292"/>
              <a:gd name="connsiteX9732" fmla="*/ 0 w 3255128"/>
              <a:gd name="connsiteY9732" fmla="*/ 285944 h 1285292"/>
              <a:gd name="connsiteX9733" fmla="*/ 0 w 3255128"/>
              <a:gd name="connsiteY9733" fmla="*/ 285884 h 1285292"/>
              <a:gd name="connsiteX9734" fmla="*/ 0 w 3255128"/>
              <a:gd name="connsiteY9734" fmla="*/ 285841 h 1285292"/>
              <a:gd name="connsiteX9735" fmla="*/ 0 w 3255128"/>
              <a:gd name="connsiteY9735" fmla="*/ 285828 h 1285292"/>
              <a:gd name="connsiteX9736" fmla="*/ 0 w 3255128"/>
              <a:gd name="connsiteY9736" fmla="*/ 285634 h 1285292"/>
              <a:gd name="connsiteX9737" fmla="*/ 0 w 3255128"/>
              <a:gd name="connsiteY9737" fmla="*/ 285549 h 1285292"/>
              <a:gd name="connsiteX9738" fmla="*/ 0 w 3255128"/>
              <a:gd name="connsiteY9738" fmla="*/ 285498 h 1285292"/>
              <a:gd name="connsiteX9739" fmla="*/ 0 w 3255128"/>
              <a:gd name="connsiteY9739" fmla="*/ 285453 h 1285292"/>
              <a:gd name="connsiteX9740" fmla="*/ 0 w 3255128"/>
              <a:gd name="connsiteY9740" fmla="*/ 285252 h 1285292"/>
              <a:gd name="connsiteX9741" fmla="*/ 0 w 3255128"/>
              <a:gd name="connsiteY9741" fmla="*/ 285129 h 1285292"/>
              <a:gd name="connsiteX9742" fmla="*/ 0 w 3255128"/>
              <a:gd name="connsiteY9742" fmla="*/ 285104 h 1285292"/>
              <a:gd name="connsiteX9743" fmla="*/ 0 w 3255128"/>
              <a:gd name="connsiteY9743" fmla="*/ 285075 h 1285292"/>
              <a:gd name="connsiteX9744" fmla="*/ 0 w 3255128"/>
              <a:gd name="connsiteY9744" fmla="*/ 285050 h 1285292"/>
              <a:gd name="connsiteX9745" fmla="*/ 0 w 3255128"/>
              <a:gd name="connsiteY9745" fmla="*/ 284997 h 1285292"/>
              <a:gd name="connsiteX9746" fmla="*/ 0 w 3255128"/>
              <a:gd name="connsiteY9746" fmla="*/ 284989 h 1285292"/>
              <a:gd name="connsiteX9747" fmla="*/ 0 w 3255128"/>
              <a:gd name="connsiteY9747" fmla="*/ 284981 h 1285292"/>
              <a:gd name="connsiteX9748" fmla="*/ 0 w 3255128"/>
              <a:gd name="connsiteY9748" fmla="*/ 284947 h 1285292"/>
              <a:gd name="connsiteX9749" fmla="*/ 0 w 3255128"/>
              <a:gd name="connsiteY9749" fmla="*/ 284904 h 1285292"/>
              <a:gd name="connsiteX9750" fmla="*/ 0 w 3255128"/>
              <a:gd name="connsiteY9750" fmla="*/ 284840 h 1285292"/>
              <a:gd name="connsiteX9751" fmla="*/ 0 w 3255128"/>
              <a:gd name="connsiteY9751" fmla="*/ 284718 h 1285292"/>
              <a:gd name="connsiteX9752" fmla="*/ 0 w 3255128"/>
              <a:gd name="connsiteY9752" fmla="*/ 284585 h 1285292"/>
              <a:gd name="connsiteX9753" fmla="*/ 0 w 3255128"/>
              <a:gd name="connsiteY9753" fmla="*/ 284437 h 1285292"/>
              <a:gd name="connsiteX9754" fmla="*/ 0 w 3255128"/>
              <a:gd name="connsiteY9754" fmla="*/ 284218 h 1285292"/>
              <a:gd name="connsiteX9755" fmla="*/ 0 w 3255128"/>
              <a:gd name="connsiteY9755" fmla="*/ 284194 h 1285292"/>
              <a:gd name="connsiteX9756" fmla="*/ 0 w 3255128"/>
              <a:gd name="connsiteY9756" fmla="*/ 284190 h 1285292"/>
              <a:gd name="connsiteX9757" fmla="*/ 0 w 3255128"/>
              <a:gd name="connsiteY9757" fmla="*/ 284164 h 1285292"/>
              <a:gd name="connsiteX9758" fmla="*/ 0 w 3255128"/>
              <a:gd name="connsiteY9758" fmla="*/ 284145 h 1285292"/>
              <a:gd name="connsiteX9759" fmla="*/ 0 w 3255128"/>
              <a:gd name="connsiteY9759" fmla="*/ 284139 h 1285292"/>
              <a:gd name="connsiteX9760" fmla="*/ 0 w 3255128"/>
              <a:gd name="connsiteY9760" fmla="*/ 284077 h 1285292"/>
              <a:gd name="connsiteX9761" fmla="*/ 0 w 3255128"/>
              <a:gd name="connsiteY9761" fmla="*/ 283988 h 1285292"/>
              <a:gd name="connsiteX9762" fmla="*/ 0 w 3255128"/>
              <a:gd name="connsiteY9762" fmla="*/ 283936 h 1285292"/>
              <a:gd name="connsiteX9763" fmla="*/ 0 w 3255128"/>
              <a:gd name="connsiteY9763" fmla="*/ 283893 h 1285292"/>
              <a:gd name="connsiteX9764" fmla="*/ 0 w 3255128"/>
              <a:gd name="connsiteY9764" fmla="*/ 283832 h 1285292"/>
              <a:gd name="connsiteX9765" fmla="*/ 0 w 3255128"/>
              <a:gd name="connsiteY9765" fmla="*/ 283577 h 1285292"/>
              <a:gd name="connsiteX9766" fmla="*/ 0 w 3255128"/>
              <a:gd name="connsiteY9766" fmla="*/ 283539 h 1285292"/>
              <a:gd name="connsiteX9767" fmla="*/ 0 w 3255128"/>
              <a:gd name="connsiteY9767" fmla="*/ 283481 h 1285292"/>
              <a:gd name="connsiteX9768" fmla="*/ 0 w 3255128"/>
              <a:gd name="connsiteY9768" fmla="*/ 283459 h 1285292"/>
              <a:gd name="connsiteX9769" fmla="*/ 0 w 3255128"/>
              <a:gd name="connsiteY9769" fmla="*/ 283455 h 1285292"/>
              <a:gd name="connsiteX9770" fmla="*/ 0 w 3255128"/>
              <a:gd name="connsiteY9770" fmla="*/ 283405 h 1285292"/>
              <a:gd name="connsiteX9771" fmla="*/ 0 w 3255128"/>
              <a:gd name="connsiteY9771" fmla="*/ 283380 h 1285292"/>
              <a:gd name="connsiteX9772" fmla="*/ 0 w 3255128"/>
              <a:gd name="connsiteY9772" fmla="*/ 283359 h 1285292"/>
              <a:gd name="connsiteX9773" fmla="*/ 0 w 3255128"/>
              <a:gd name="connsiteY9773" fmla="*/ 283334 h 1285292"/>
              <a:gd name="connsiteX9774" fmla="*/ 0 w 3255128"/>
              <a:gd name="connsiteY9774" fmla="*/ 283280 h 1285292"/>
              <a:gd name="connsiteX9775" fmla="*/ 0 w 3255128"/>
              <a:gd name="connsiteY9775" fmla="*/ 283244 h 1285292"/>
              <a:gd name="connsiteX9776" fmla="*/ 0 w 3255128"/>
              <a:gd name="connsiteY9776" fmla="*/ 283190 h 1285292"/>
              <a:gd name="connsiteX9777" fmla="*/ 0 w 3255128"/>
              <a:gd name="connsiteY9777" fmla="*/ 282970 h 1285292"/>
              <a:gd name="connsiteX9778" fmla="*/ 0 w 3255128"/>
              <a:gd name="connsiteY9778" fmla="*/ 282887 h 1285292"/>
              <a:gd name="connsiteX9779" fmla="*/ 0 w 3255128"/>
              <a:gd name="connsiteY9779" fmla="*/ 282786 h 1285292"/>
              <a:gd name="connsiteX9780" fmla="*/ 0 w 3255128"/>
              <a:gd name="connsiteY9780" fmla="*/ 282776 h 1285292"/>
              <a:gd name="connsiteX9781" fmla="*/ 0 w 3255128"/>
              <a:gd name="connsiteY9781" fmla="*/ 282771 h 1285292"/>
              <a:gd name="connsiteX9782" fmla="*/ 0 w 3255128"/>
              <a:gd name="connsiteY9782" fmla="*/ 282629 h 1285292"/>
              <a:gd name="connsiteX9783" fmla="*/ 0 w 3255128"/>
              <a:gd name="connsiteY9783" fmla="*/ 282606 h 1285292"/>
              <a:gd name="connsiteX9784" fmla="*/ 0 w 3255128"/>
              <a:gd name="connsiteY9784" fmla="*/ 282528 h 1285292"/>
              <a:gd name="connsiteX9785" fmla="*/ 0 w 3255128"/>
              <a:gd name="connsiteY9785" fmla="*/ 282369 h 1285292"/>
              <a:gd name="connsiteX9786" fmla="*/ 0 w 3255128"/>
              <a:gd name="connsiteY9786" fmla="*/ 282230 h 1285292"/>
              <a:gd name="connsiteX9787" fmla="*/ 0 w 3255128"/>
              <a:gd name="connsiteY9787" fmla="*/ 282137 h 1285292"/>
              <a:gd name="connsiteX9788" fmla="*/ 0 w 3255128"/>
              <a:gd name="connsiteY9788" fmla="*/ 282100 h 1285292"/>
              <a:gd name="connsiteX9789" fmla="*/ 0 w 3255128"/>
              <a:gd name="connsiteY9789" fmla="*/ 282096 h 1285292"/>
              <a:gd name="connsiteX9790" fmla="*/ 0 w 3255128"/>
              <a:gd name="connsiteY9790" fmla="*/ 282087 h 1285292"/>
              <a:gd name="connsiteX9791" fmla="*/ 0 w 3255128"/>
              <a:gd name="connsiteY9791" fmla="*/ 282083 h 1285292"/>
              <a:gd name="connsiteX9792" fmla="*/ 0 w 3255128"/>
              <a:gd name="connsiteY9792" fmla="*/ 282046 h 1285292"/>
              <a:gd name="connsiteX9793" fmla="*/ 0 w 3255128"/>
              <a:gd name="connsiteY9793" fmla="*/ 282033 h 1285292"/>
              <a:gd name="connsiteX9794" fmla="*/ 0 w 3255128"/>
              <a:gd name="connsiteY9794" fmla="*/ 281993 h 1285292"/>
              <a:gd name="connsiteX9795" fmla="*/ 0 w 3255128"/>
              <a:gd name="connsiteY9795" fmla="*/ 281985 h 1285292"/>
              <a:gd name="connsiteX9796" fmla="*/ 0 w 3255128"/>
              <a:gd name="connsiteY9796" fmla="*/ 281889 h 1285292"/>
              <a:gd name="connsiteX9797" fmla="*/ 0 w 3255128"/>
              <a:gd name="connsiteY9797" fmla="*/ 281873 h 1285292"/>
              <a:gd name="connsiteX9798" fmla="*/ 0 w 3255128"/>
              <a:gd name="connsiteY9798" fmla="*/ 281675 h 1285292"/>
              <a:gd name="connsiteX9799" fmla="*/ 0 w 3255128"/>
              <a:gd name="connsiteY9799" fmla="*/ 281412 h 1285292"/>
              <a:gd name="connsiteX9800" fmla="*/ 0 w 3255128"/>
              <a:gd name="connsiteY9800" fmla="*/ 281397 h 1285292"/>
              <a:gd name="connsiteX9801" fmla="*/ 0 w 3255128"/>
              <a:gd name="connsiteY9801" fmla="*/ 281375 h 1285292"/>
              <a:gd name="connsiteX9802" fmla="*/ 0 w 3255128"/>
              <a:gd name="connsiteY9802" fmla="*/ 281343 h 1285292"/>
              <a:gd name="connsiteX9803" fmla="*/ 0 w 3255128"/>
              <a:gd name="connsiteY9803" fmla="*/ 281332 h 1285292"/>
              <a:gd name="connsiteX9804" fmla="*/ 0 w 3255128"/>
              <a:gd name="connsiteY9804" fmla="*/ 281122 h 1285292"/>
              <a:gd name="connsiteX9805" fmla="*/ 0 w 3255128"/>
              <a:gd name="connsiteY9805" fmla="*/ 281084 h 1285292"/>
              <a:gd name="connsiteX9806" fmla="*/ 0 w 3255128"/>
              <a:gd name="connsiteY9806" fmla="*/ 280972 h 1285292"/>
              <a:gd name="connsiteX9807" fmla="*/ 0 w 3255128"/>
              <a:gd name="connsiteY9807" fmla="*/ 280865 h 1285292"/>
              <a:gd name="connsiteX9808" fmla="*/ 0 w 3255128"/>
              <a:gd name="connsiteY9808" fmla="*/ 280764 h 1285292"/>
              <a:gd name="connsiteX9809" fmla="*/ 0 w 3255128"/>
              <a:gd name="connsiteY9809" fmla="*/ 280721 h 1285292"/>
              <a:gd name="connsiteX9810" fmla="*/ 0 w 3255128"/>
              <a:gd name="connsiteY9810" fmla="*/ 280462 h 1285292"/>
              <a:gd name="connsiteX9811" fmla="*/ 0 w 3255128"/>
              <a:gd name="connsiteY9811" fmla="*/ 280432 h 1285292"/>
              <a:gd name="connsiteX9812" fmla="*/ 0 w 3255128"/>
              <a:gd name="connsiteY9812" fmla="*/ 280186 h 1285292"/>
              <a:gd name="connsiteX9813" fmla="*/ 0 w 3255128"/>
              <a:gd name="connsiteY9813" fmla="*/ 280128 h 1285292"/>
              <a:gd name="connsiteX9814" fmla="*/ 0 w 3255128"/>
              <a:gd name="connsiteY9814" fmla="*/ 280100 h 1285292"/>
              <a:gd name="connsiteX9815" fmla="*/ 0 w 3255128"/>
              <a:gd name="connsiteY9815" fmla="*/ 280074 h 1285292"/>
              <a:gd name="connsiteX9816" fmla="*/ 0 w 3255128"/>
              <a:gd name="connsiteY9816" fmla="*/ 280021 h 1285292"/>
              <a:gd name="connsiteX9817" fmla="*/ 0 w 3255128"/>
              <a:gd name="connsiteY9817" fmla="*/ 280013 h 1285292"/>
              <a:gd name="connsiteX9818" fmla="*/ 0 w 3255128"/>
              <a:gd name="connsiteY9818" fmla="*/ 280005 h 1285292"/>
              <a:gd name="connsiteX9819" fmla="*/ 0 w 3255128"/>
              <a:gd name="connsiteY9819" fmla="*/ 279993 h 1285292"/>
              <a:gd name="connsiteX9820" fmla="*/ 0 w 3255128"/>
              <a:gd name="connsiteY9820" fmla="*/ 279973 h 1285292"/>
              <a:gd name="connsiteX9821" fmla="*/ 0 w 3255128"/>
              <a:gd name="connsiteY9821" fmla="*/ 279725 h 1285292"/>
              <a:gd name="connsiteX9822" fmla="*/ 0 w 3255128"/>
              <a:gd name="connsiteY9822" fmla="*/ 279673 h 1285292"/>
              <a:gd name="connsiteX9823" fmla="*/ 0 w 3255128"/>
              <a:gd name="connsiteY9823" fmla="*/ 279614 h 1285292"/>
              <a:gd name="connsiteX9824" fmla="*/ 0 w 3255128"/>
              <a:gd name="connsiteY9824" fmla="*/ 279613 h 1285292"/>
              <a:gd name="connsiteX9825" fmla="*/ 0 w 3255128"/>
              <a:gd name="connsiteY9825" fmla="*/ 279602 h 1285292"/>
              <a:gd name="connsiteX9826" fmla="*/ 0 w 3255128"/>
              <a:gd name="connsiteY9826" fmla="*/ 279564 h 1285292"/>
              <a:gd name="connsiteX9827" fmla="*/ 0 w 3255128"/>
              <a:gd name="connsiteY9827" fmla="*/ 279506 h 1285292"/>
              <a:gd name="connsiteX9828" fmla="*/ 0 w 3255128"/>
              <a:gd name="connsiteY9828" fmla="*/ 279461 h 1285292"/>
              <a:gd name="connsiteX9829" fmla="*/ 0 w 3255128"/>
              <a:gd name="connsiteY9829" fmla="*/ 279420 h 1285292"/>
              <a:gd name="connsiteX9830" fmla="*/ 0 w 3255128"/>
              <a:gd name="connsiteY9830" fmla="*/ 279238 h 1285292"/>
              <a:gd name="connsiteX9831" fmla="*/ 0 w 3255128"/>
              <a:gd name="connsiteY9831" fmla="*/ 279214 h 1285292"/>
              <a:gd name="connsiteX9832" fmla="*/ 0 w 3255128"/>
              <a:gd name="connsiteY9832" fmla="*/ 279175 h 1285292"/>
              <a:gd name="connsiteX9833" fmla="*/ 0 w 3255128"/>
              <a:gd name="connsiteY9833" fmla="*/ 279163 h 1285292"/>
              <a:gd name="connsiteX9834" fmla="*/ 0 w 3255128"/>
              <a:gd name="connsiteY9834" fmla="*/ 279079 h 1285292"/>
              <a:gd name="connsiteX9835" fmla="*/ 0 w 3255128"/>
              <a:gd name="connsiteY9835" fmla="*/ 278960 h 1285292"/>
              <a:gd name="connsiteX9836" fmla="*/ 0 w 3255128"/>
              <a:gd name="connsiteY9836" fmla="*/ 278885 h 1285292"/>
              <a:gd name="connsiteX9837" fmla="*/ 0 w 3255128"/>
              <a:gd name="connsiteY9837" fmla="*/ 278874 h 1285292"/>
              <a:gd name="connsiteX9838" fmla="*/ 0 w 3255128"/>
              <a:gd name="connsiteY9838" fmla="*/ 278662 h 1285292"/>
              <a:gd name="connsiteX9839" fmla="*/ 0 w 3255128"/>
              <a:gd name="connsiteY9839" fmla="*/ 278654 h 1285292"/>
              <a:gd name="connsiteX9840" fmla="*/ 0 w 3255128"/>
              <a:gd name="connsiteY9840" fmla="*/ 278646 h 1285292"/>
              <a:gd name="connsiteX9841" fmla="*/ 0 w 3255128"/>
              <a:gd name="connsiteY9841" fmla="*/ 278355 h 1285292"/>
              <a:gd name="connsiteX9842" fmla="*/ 0 w 3255128"/>
              <a:gd name="connsiteY9842" fmla="*/ 278314 h 1285292"/>
              <a:gd name="connsiteX9843" fmla="*/ 0 w 3255128"/>
              <a:gd name="connsiteY9843" fmla="*/ 278301 h 1285292"/>
              <a:gd name="connsiteX9844" fmla="*/ 0 w 3255128"/>
              <a:gd name="connsiteY9844" fmla="*/ 278268 h 1285292"/>
              <a:gd name="connsiteX9845" fmla="*/ 0 w 3255128"/>
              <a:gd name="connsiteY9845" fmla="*/ 278214 h 1285292"/>
              <a:gd name="connsiteX9846" fmla="*/ 0 w 3255128"/>
              <a:gd name="connsiteY9846" fmla="*/ 278198 h 1285292"/>
              <a:gd name="connsiteX9847" fmla="*/ 0 w 3255128"/>
              <a:gd name="connsiteY9847" fmla="*/ 278102 h 1285292"/>
              <a:gd name="connsiteX9848" fmla="*/ 0 w 3255128"/>
              <a:gd name="connsiteY9848" fmla="*/ 277911 h 1285292"/>
              <a:gd name="connsiteX9849" fmla="*/ 0 w 3255128"/>
              <a:gd name="connsiteY9849" fmla="*/ 277601 h 1285292"/>
              <a:gd name="connsiteX9850" fmla="*/ 0 w 3255128"/>
              <a:gd name="connsiteY9850" fmla="*/ 277552 h 1285292"/>
              <a:gd name="connsiteX9851" fmla="*/ 0 w 3255128"/>
              <a:gd name="connsiteY9851" fmla="*/ 277508 h 1285292"/>
              <a:gd name="connsiteX9852" fmla="*/ 0 w 3255128"/>
              <a:gd name="connsiteY9852" fmla="*/ 277390 h 1285292"/>
              <a:gd name="connsiteX9853" fmla="*/ 0 w 3255128"/>
              <a:gd name="connsiteY9853" fmla="*/ 277161 h 1285292"/>
              <a:gd name="connsiteX9854" fmla="*/ 0 w 3255128"/>
              <a:gd name="connsiteY9854" fmla="*/ 277120 h 1285292"/>
              <a:gd name="connsiteX9855" fmla="*/ 0 w 3255128"/>
              <a:gd name="connsiteY9855" fmla="*/ 277107 h 1285292"/>
              <a:gd name="connsiteX9856" fmla="*/ 0 w 3255128"/>
              <a:gd name="connsiteY9856" fmla="*/ 276913 h 1285292"/>
              <a:gd name="connsiteX9857" fmla="*/ 0 w 3255128"/>
              <a:gd name="connsiteY9857" fmla="*/ 276909 h 1285292"/>
              <a:gd name="connsiteX9858" fmla="*/ 0 w 3255128"/>
              <a:gd name="connsiteY9858" fmla="*/ 276855 h 1285292"/>
              <a:gd name="connsiteX9859" fmla="*/ 0 w 3255128"/>
              <a:gd name="connsiteY9859" fmla="*/ 276848 h 1285292"/>
              <a:gd name="connsiteX9860" fmla="*/ 0 w 3255128"/>
              <a:gd name="connsiteY9860" fmla="*/ 276744 h 1285292"/>
              <a:gd name="connsiteX9861" fmla="*/ 0 w 3255128"/>
              <a:gd name="connsiteY9861" fmla="*/ 276732 h 1285292"/>
              <a:gd name="connsiteX9862" fmla="*/ 0 w 3255128"/>
              <a:gd name="connsiteY9862" fmla="*/ 276610 h 1285292"/>
              <a:gd name="connsiteX9863" fmla="*/ 0 w 3255128"/>
              <a:gd name="connsiteY9863" fmla="*/ 276552 h 1285292"/>
              <a:gd name="connsiteX9864" fmla="*/ 0 w 3255128"/>
              <a:gd name="connsiteY9864" fmla="*/ 276421 h 1285292"/>
              <a:gd name="connsiteX9865" fmla="*/ 0 w 3255128"/>
              <a:gd name="connsiteY9865" fmla="*/ 276396 h 1285292"/>
              <a:gd name="connsiteX9866" fmla="*/ 0 w 3255128"/>
              <a:gd name="connsiteY9866" fmla="*/ 276367 h 1285292"/>
              <a:gd name="connsiteX9867" fmla="*/ 0 w 3255128"/>
              <a:gd name="connsiteY9867" fmla="*/ 276342 h 1285292"/>
              <a:gd name="connsiteX9868" fmla="*/ 0 w 3255128"/>
              <a:gd name="connsiteY9868" fmla="*/ 276296 h 1285292"/>
              <a:gd name="connsiteX9869" fmla="*/ 0 w 3255128"/>
              <a:gd name="connsiteY9869" fmla="*/ 276289 h 1285292"/>
              <a:gd name="connsiteX9870" fmla="*/ 0 w 3255128"/>
              <a:gd name="connsiteY9870" fmla="*/ 276281 h 1285292"/>
              <a:gd name="connsiteX9871" fmla="*/ 0 w 3255128"/>
              <a:gd name="connsiteY9871" fmla="*/ 276261 h 1285292"/>
              <a:gd name="connsiteX9872" fmla="*/ 0 w 3255128"/>
              <a:gd name="connsiteY9872" fmla="*/ 276193 h 1285292"/>
              <a:gd name="connsiteX9873" fmla="*/ 0 w 3255128"/>
              <a:gd name="connsiteY9873" fmla="*/ 276067 h 1285292"/>
              <a:gd name="connsiteX9874" fmla="*/ 0 w 3255128"/>
              <a:gd name="connsiteY9874" fmla="*/ 275883 h 1285292"/>
              <a:gd name="connsiteX9875" fmla="*/ 0 w 3255128"/>
              <a:gd name="connsiteY9875" fmla="*/ 275880 h 1285292"/>
              <a:gd name="connsiteX9876" fmla="*/ 0 w 3255128"/>
              <a:gd name="connsiteY9876" fmla="*/ 275802 h 1285292"/>
              <a:gd name="connsiteX9877" fmla="*/ 0 w 3255128"/>
              <a:gd name="connsiteY9877" fmla="*/ 275799 h 1285292"/>
              <a:gd name="connsiteX9878" fmla="*/ 0 w 3255128"/>
              <a:gd name="connsiteY9878" fmla="*/ 275748 h 1285292"/>
              <a:gd name="connsiteX9879" fmla="*/ 0 w 3255128"/>
              <a:gd name="connsiteY9879" fmla="*/ 275745 h 1285292"/>
              <a:gd name="connsiteX9880" fmla="*/ 0 w 3255128"/>
              <a:gd name="connsiteY9880" fmla="*/ 275721 h 1285292"/>
              <a:gd name="connsiteX9881" fmla="*/ 0 w 3255128"/>
              <a:gd name="connsiteY9881" fmla="*/ 275554 h 1285292"/>
              <a:gd name="connsiteX9882" fmla="*/ 0 w 3255128"/>
              <a:gd name="connsiteY9882" fmla="*/ 275486 h 1285292"/>
              <a:gd name="connsiteX9883" fmla="*/ 0 w 3255128"/>
              <a:gd name="connsiteY9883" fmla="*/ 275456 h 1285292"/>
              <a:gd name="connsiteX9884" fmla="*/ 0 w 3255128"/>
              <a:gd name="connsiteY9884" fmla="*/ 275385 h 1285292"/>
              <a:gd name="connsiteX9885" fmla="*/ 0 w 3255128"/>
              <a:gd name="connsiteY9885" fmla="*/ 275347 h 1285292"/>
              <a:gd name="connsiteX9886" fmla="*/ 0 w 3255128"/>
              <a:gd name="connsiteY9886" fmla="*/ 275190 h 1285292"/>
              <a:gd name="connsiteX9887" fmla="*/ 0 w 3255128"/>
              <a:gd name="connsiteY9887" fmla="*/ 275124 h 1285292"/>
              <a:gd name="connsiteX9888" fmla="*/ 0 w 3255128"/>
              <a:gd name="connsiteY9888" fmla="*/ 275062 h 1285292"/>
              <a:gd name="connsiteX9889" fmla="*/ 0 w 3255128"/>
              <a:gd name="connsiteY9889" fmla="*/ 275049 h 1285292"/>
              <a:gd name="connsiteX9890" fmla="*/ 0 w 3255128"/>
              <a:gd name="connsiteY9890" fmla="*/ 275008 h 1285292"/>
              <a:gd name="connsiteX9891" fmla="*/ 0 w 3255128"/>
              <a:gd name="connsiteY9891" fmla="*/ 274995 h 1285292"/>
              <a:gd name="connsiteX9892" fmla="*/ 0 w 3255128"/>
              <a:gd name="connsiteY9892" fmla="*/ 274930 h 1285292"/>
              <a:gd name="connsiteX9893" fmla="*/ 0 w 3255128"/>
              <a:gd name="connsiteY9893" fmla="*/ 274922 h 1285292"/>
              <a:gd name="connsiteX9894" fmla="*/ 0 w 3255128"/>
              <a:gd name="connsiteY9894" fmla="*/ 274663 h 1285292"/>
              <a:gd name="connsiteX9895" fmla="*/ 0 w 3255128"/>
              <a:gd name="connsiteY9895" fmla="*/ 274638 h 1285292"/>
              <a:gd name="connsiteX9896" fmla="*/ 0 w 3255128"/>
              <a:gd name="connsiteY9896" fmla="*/ 274626 h 1285292"/>
              <a:gd name="connsiteX9897" fmla="*/ 0 w 3255128"/>
              <a:gd name="connsiteY9897" fmla="*/ 274482 h 1285292"/>
              <a:gd name="connsiteX9898" fmla="*/ 0 w 3255128"/>
              <a:gd name="connsiteY9898" fmla="*/ 274444 h 1285292"/>
              <a:gd name="connsiteX9899" fmla="*/ 0 w 3255128"/>
              <a:gd name="connsiteY9899" fmla="*/ 274386 h 1285292"/>
              <a:gd name="connsiteX9900" fmla="*/ 0 w 3255128"/>
              <a:gd name="connsiteY9900" fmla="*/ 274262 h 1285292"/>
              <a:gd name="connsiteX9901" fmla="*/ 0 w 3255128"/>
              <a:gd name="connsiteY9901" fmla="*/ 274199 h 1285292"/>
              <a:gd name="connsiteX9902" fmla="*/ 0 w 3255128"/>
              <a:gd name="connsiteY9902" fmla="*/ 274138 h 1285292"/>
              <a:gd name="connsiteX9903" fmla="*/ 0 w 3255128"/>
              <a:gd name="connsiteY9903" fmla="*/ 274127 h 1285292"/>
              <a:gd name="connsiteX9904" fmla="*/ 0 w 3255128"/>
              <a:gd name="connsiteY9904" fmla="*/ 274097 h 1285292"/>
              <a:gd name="connsiteX9905" fmla="*/ 0 w 3255128"/>
              <a:gd name="connsiteY9905" fmla="*/ 274084 h 1285292"/>
              <a:gd name="connsiteX9906" fmla="*/ 0 w 3255128"/>
              <a:gd name="connsiteY9906" fmla="*/ 273914 h 1285292"/>
              <a:gd name="connsiteX9907" fmla="*/ 0 w 3255128"/>
              <a:gd name="connsiteY9907" fmla="*/ 273898 h 1285292"/>
              <a:gd name="connsiteX9908" fmla="*/ 0 w 3255128"/>
              <a:gd name="connsiteY9908" fmla="*/ 273765 h 1285292"/>
              <a:gd name="connsiteX9909" fmla="*/ 0 w 3255128"/>
              <a:gd name="connsiteY9909" fmla="*/ 273391 h 1285292"/>
              <a:gd name="connsiteX9910" fmla="*/ 0 w 3255128"/>
              <a:gd name="connsiteY9910" fmla="*/ 273379 h 1285292"/>
              <a:gd name="connsiteX9911" fmla="*/ 0 w 3255128"/>
              <a:gd name="connsiteY9911" fmla="*/ 273375 h 1285292"/>
              <a:gd name="connsiteX9912" fmla="*/ 0 w 3255128"/>
              <a:gd name="connsiteY9912" fmla="*/ 273338 h 1285292"/>
              <a:gd name="connsiteX9913" fmla="*/ 0 w 3255128"/>
              <a:gd name="connsiteY9913" fmla="*/ 273325 h 1285292"/>
              <a:gd name="connsiteX9914" fmla="*/ 0 w 3255128"/>
              <a:gd name="connsiteY9914" fmla="*/ 273279 h 1285292"/>
              <a:gd name="connsiteX9915" fmla="*/ 0 w 3255128"/>
              <a:gd name="connsiteY9915" fmla="*/ 273267 h 1285292"/>
              <a:gd name="connsiteX9916" fmla="*/ 0 w 3255128"/>
              <a:gd name="connsiteY9916" fmla="*/ 273224 h 1285292"/>
              <a:gd name="connsiteX9917" fmla="*/ 0 w 3255128"/>
              <a:gd name="connsiteY9917" fmla="*/ 273181 h 1285292"/>
              <a:gd name="connsiteX9918" fmla="*/ 0 w 3255128"/>
              <a:gd name="connsiteY9918" fmla="*/ 273123 h 1285292"/>
              <a:gd name="connsiteX9919" fmla="*/ 0 w 3255128"/>
              <a:gd name="connsiteY9919" fmla="*/ 273116 h 1285292"/>
              <a:gd name="connsiteX9920" fmla="*/ 0 w 3255128"/>
              <a:gd name="connsiteY9920" fmla="*/ 273085 h 1285292"/>
              <a:gd name="connsiteX9921" fmla="*/ 0 w 3255128"/>
              <a:gd name="connsiteY9921" fmla="*/ 272976 h 1285292"/>
              <a:gd name="connsiteX9922" fmla="*/ 0 w 3255128"/>
              <a:gd name="connsiteY9922" fmla="*/ 272903 h 1285292"/>
              <a:gd name="connsiteX9923" fmla="*/ 0 w 3255128"/>
              <a:gd name="connsiteY9923" fmla="*/ 272864 h 1285292"/>
              <a:gd name="connsiteX9924" fmla="*/ 0 w 3255128"/>
              <a:gd name="connsiteY9924" fmla="*/ 272840 h 1285292"/>
              <a:gd name="connsiteX9925" fmla="*/ 0 w 3255128"/>
              <a:gd name="connsiteY9925" fmla="*/ 272827 h 1285292"/>
              <a:gd name="connsiteX9926" fmla="*/ 0 w 3255128"/>
              <a:gd name="connsiteY9926" fmla="*/ 272807 h 1285292"/>
              <a:gd name="connsiteX9927" fmla="*/ 0 w 3255128"/>
              <a:gd name="connsiteY9927" fmla="*/ 272757 h 1285292"/>
              <a:gd name="connsiteX9928" fmla="*/ 0 w 3255128"/>
              <a:gd name="connsiteY9928" fmla="*/ 272689 h 1285292"/>
              <a:gd name="connsiteX9929" fmla="*/ 0 w 3255128"/>
              <a:gd name="connsiteY9929" fmla="*/ 272635 h 1285292"/>
              <a:gd name="connsiteX9930" fmla="*/ 0 w 3255128"/>
              <a:gd name="connsiteY9930" fmla="*/ 272613 h 1285292"/>
              <a:gd name="connsiteX9931" fmla="*/ 0 w 3255128"/>
              <a:gd name="connsiteY9931" fmla="*/ 272580 h 1285292"/>
              <a:gd name="connsiteX9932" fmla="*/ 0 w 3255128"/>
              <a:gd name="connsiteY9932" fmla="*/ 272539 h 1285292"/>
              <a:gd name="connsiteX9933" fmla="*/ 0 w 3255128"/>
              <a:gd name="connsiteY9933" fmla="*/ 272532 h 1285292"/>
              <a:gd name="connsiteX9934" fmla="*/ 0 w 3255128"/>
              <a:gd name="connsiteY9934" fmla="*/ 272526 h 1285292"/>
              <a:gd name="connsiteX9935" fmla="*/ 0 w 3255128"/>
              <a:gd name="connsiteY9935" fmla="*/ 272414 h 1285292"/>
              <a:gd name="connsiteX9936" fmla="*/ 0 w 3255128"/>
              <a:gd name="connsiteY9936" fmla="*/ 272174 h 1285292"/>
              <a:gd name="connsiteX9937" fmla="*/ 0 w 3255128"/>
              <a:gd name="connsiteY9937" fmla="*/ 272150 h 1285292"/>
              <a:gd name="connsiteX9938" fmla="*/ 0 w 3255128"/>
              <a:gd name="connsiteY9938" fmla="*/ 272067 h 1285292"/>
              <a:gd name="connsiteX9939" fmla="*/ 0 w 3255128"/>
              <a:gd name="connsiteY9939" fmla="*/ 272020 h 1285292"/>
              <a:gd name="connsiteX9940" fmla="*/ 0 w 3255128"/>
              <a:gd name="connsiteY9940" fmla="*/ 272016 h 1285292"/>
              <a:gd name="connsiteX9941" fmla="*/ 0 w 3255128"/>
              <a:gd name="connsiteY9941" fmla="*/ 271966 h 1285292"/>
              <a:gd name="connsiteX9942" fmla="*/ 0 w 3255128"/>
              <a:gd name="connsiteY9942" fmla="*/ 271913 h 1285292"/>
              <a:gd name="connsiteX9943" fmla="*/ 0 w 3255128"/>
              <a:gd name="connsiteY9943" fmla="*/ 271905 h 1285292"/>
              <a:gd name="connsiteX9944" fmla="*/ 0 w 3255128"/>
              <a:gd name="connsiteY9944" fmla="*/ 271822 h 1285292"/>
              <a:gd name="connsiteX9945" fmla="*/ 0 w 3255128"/>
              <a:gd name="connsiteY9945" fmla="*/ 271768 h 1285292"/>
              <a:gd name="connsiteX9946" fmla="*/ 0 w 3255128"/>
              <a:gd name="connsiteY9946" fmla="*/ 271724 h 1285292"/>
              <a:gd name="connsiteX9947" fmla="*/ 0 w 3255128"/>
              <a:gd name="connsiteY9947" fmla="*/ 271712 h 1285292"/>
              <a:gd name="connsiteX9948" fmla="*/ 0 w 3255128"/>
              <a:gd name="connsiteY9948" fmla="*/ 271353 h 1285292"/>
              <a:gd name="connsiteX9949" fmla="*/ 0 w 3255128"/>
              <a:gd name="connsiteY9949" fmla="*/ 271330 h 1285292"/>
              <a:gd name="connsiteX9950" fmla="*/ 0 w 3255128"/>
              <a:gd name="connsiteY9950" fmla="*/ 271317 h 1285292"/>
              <a:gd name="connsiteX9951" fmla="*/ 0 w 3255128"/>
              <a:gd name="connsiteY9951" fmla="*/ 271285 h 1285292"/>
              <a:gd name="connsiteX9952" fmla="*/ 0 w 3255128"/>
              <a:gd name="connsiteY9952" fmla="*/ 271276 h 1285292"/>
              <a:gd name="connsiteX9953" fmla="*/ 0 w 3255128"/>
              <a:gd name="connsiteY9953" fmla="*/ 271263 h 1285292"/>
              <a:gd name="connsiteX9954" fmla="*/ 0 w 3255128"/>
              <a:gd name="connsiteY9954" fmla="*/ 271173 h 1285292"/>
              <a:gd name="connsiteX9955" fmla="*/ 0 w 3255128"/>
              <a:gd name="connsiteY9955" fmla="*/ 271130 h 1285292"/>
              <a:gd name="connsiteX9956" fmla="*/ 0 w 3255128"/>
              <a:gd name="connsiteY9956" fmla="*/ 271091 h 1285292"/>
              <a:gd name="connsiteX9957" fmla="*/ 0 w 3255128"/>
              <a:gd name="connsiteY9957" fmla="*/ 271055 h 1285292"/>
              <a:gd name="connsiteX9958" fmla="*/ 0 w 3255128"/>
              <a:gd name="connsiteY9958" fmla="*/ 271020 h 1285292"/>
              <a:gd name="connsiteX9959" fmla="*/ 0 w 3255128"/>
              <a:gd name="connsiteY9959" fmla="*/ 270906 h 1285292"/>
              <a:gd name="connsiteX9960" fmla="*/ 0 w 3255128"/>
              <a:gd name="connsiteY9960" fmla="*/ 270852 h 1285292"/>
              <a:gd name="connsiteX9961" fmla="*/ 0 w 3255128"/>
              <a:gd name="connsiteY9961" fmla="*/ 270745 h 1285292"/>
              <a:gd name="connsiteX9962" fmla="*/ 0 w 3255128"/>
              <a:gd name="connsiteY9962" fmla="*/ 270420 h 1285292"/>
              <a:gd name="connsiteX9963" fmla="*/ 0 w 3255128"/>
              <a:gd name="connsiteY9963" fmla="*/ 270409 h 1285292"/>
              <a:gd name="connsiteX9964" fmla="*/ 0 w 3255128"/>
              <a:gd name="connsiteY9964" fmla="*/ 270406 h 1285292"/>
              <a:gd name="connsiteX9965" fmla="*/ 0 w 3255128"/>
              <a:gd name="connsiteY9965" fmla="*/ 270371 h 1285292"/>
              <a:gd name="connsiteX9966" fmla="*/ 0 w 3255128"/>
              <a:gd name="connsiteY9966" fmla="*/ 270365 h 1285292"/>
              <a:gd name="connsiteX9967" fmla="*/ 0 w 3255128"/>
              <a:gd name="connsiteY9967" fmla="*/ 270352 h 1285292"/>
              <a:gd name="connsiteX9968" fmla="*/ 0 w 3255128"/>
              <a:gd name="connsiteY9968" fmla="*/ 270342 h 1285292"/>
              <a:gd name="connsiteX9969" fmla="*/ 0 w 3255128"/>
              <a:gd name="connsiteY9969" fmla="*/ 270303 h 1285292"/>
              <a:gd name="connsiteX9970" fmla="*/ 0 w 3255128"/>
              <a:gd name="connsiteY9970" fmla="*/ 270214 h 1285292"/>
              <a:gd name="connsiteX9971" fmla="*/ 0 w 3255128"/>
              <a:gd name="connsiteY9971" fmla="*/ 270160 h 1285292"/>
              <a:gd name="connsiteX9972" fmla="*/ 0 w 3255128"/>
              <a:gd name="connsiteY9972" fmla="*/ 270106 h 1285292"/>
              <a:gd name="connsiteX9973" fmla="*/ 0 w 3255128"/>
              <a:gd name="connsiteY9973" fmla="*/ 269954 h 1285292"/>
              <a:gd name="connsiteX9974" fmla="*/ 0 w 3255128"/>
              <a:gd name="connsiteY9974" fmla="*/ 269946 h 1285292"/>
              <a:gd name="connsiteX9975" fmla="*/ 0 w 3255128"/>
              <a:gd name="connsiteY9975" fmla="*/ 269937 h 1285292"/>
              <a:gd name="connsiteX9976" fmla="*/ 0 w 3255128"/>
              <a:gd name="connsiteY9976" fmla="*/ 269926 h 1285292"/>
              <a:gd name="connsiteX9977" fmla="*/ 0 w 3255128"/>
              <a:gd name="connsiteY9977" fmla="*/ 269913 h 1285292"/>
              <a:gd name="connsiteX9978" fmla="*/ 0 w 3255128"/>
              <a:gd name="connsiteY9978" fmla="*/ 269803 h 1285292"/>
              <a:gd name="connsiteX9979" fmla="*/ 0 w 3255128"/>
              <a:gd name="connsiteY9979" fmla="*/ 269732 h 1285292"/>
              <a:gd name="connsiteX9980" fmla="*/ 0 w 3255128"/>
              <a:gd name="connsiteY9980" fmla="*/ 269719 h 1285292"/>
              <a:gd name="connsiteX9981" fmla="*/ 0 w 3255128"/>
              <a:gd name="connsiteY9981" fmla="*/ 269647 h 1285292"/>
              <a:gd name="connsiteX9982" fmla="*/ 0 w 3255128"/>
              <a:gd name="connsiteY9982" fmla="*/ 269606 h 1285292"/>
              <a:gd name="connsiteX9983" fmla="*/ 0 w 3255128"/>
              <a:gd name="connsiteY9983" fmla="*/ 269593 h 1285292"/>
              <a:gd name="connsiteX9984" fmla="*/ 0 w 3255128"/>
              <a:gd name="connsiteY9984" fmla="*/ 269547 h 1285292"/>
              <a:gd name="connsiteX9985" fmla="*/ 0 w 3255128"/>
              <a:gd name="connsiteY9985" fmla="*/ 269444 h 1285292"/>
              <a:gd name="connsiteX9986" fmla="*/ 0 w 3255128"/>
              <a:gd name="connsiteY9986" fmla="*/ 269416 h 1285292"/>
              <a:gd name="connsiteX9987" fmla="*/ 0 w 3255128"/>
              <a:gd name="connsiteY9987" fmla="*/ 269386 h 1285292"/>
              <a:gd name="connsiteX9988" fmla="*/ 0 w 3255128"/>
              <a:gd name="connsiteY9988" fmla="*/ 269173 h 1285292"/>
              <a:gd name="connsiteX9989" fmla="*/ 0 w 3255128"/>
              <a:gd name="connsiteY9989" fmla="*/ 269095 h 1285292"/>
              <a:gd name="connsiteX9990" fmla="*/ 0 w 3255128"/>
              <a:gd name="connsiteY9990" fmla="*/ 269053 h 1285292"/>
              <a:gd name="connsiteX9991" fmla="*/ 0 w 3255128"/>
              <a:gd name="connsiteY9991" fmla="*/ 269012 h 1285292"/>
              <a:gd name="connsiteX9992" fmla="*/ 0 w 3255128"/>
              <a:gd name="connsiteY9992" fmla="*/ 268999 h 1285292"/>
              <a:gd name="connsiteX9993" fmla="*/ 0 w 3255128"/>
              <a:gd name="connsiteY9993" fmla="*/ 268938 h 1285292"/>
              <a:gd name="connsiteX9994" fmla="*/ 0 w 3255128"/>
              <a:gd name="connsiteY9994" fmla="*/ 268855 h 1285292"/>
              <a:gd name="connsiteX9995" fmla="*/ 0 w 3255128"/>
              <a:gd name="connsiteY9995" fmla="*/ 268805 h 1285292"/>
              <a:gd name="connsiteX9996" fmla="*/ 0 w 3255128"/>
              <a:gd name="connsiteY9996" fmla="*/ 268794 h 1285292"/>
              <a:gd name="connsiteX9997" fmla="*/ 0 w 3255128"/>
              <a:gd name="connsiteY9997" fmla="*/ 268535 h 1285292"/>
              <a:gd name="connsiteX9998" fmla="*/ 0 w 3255128"/>
              <a:gd name="connsiteY9998" fmla="*/ 268418 h 1285292"/>
              <a:gd name="connsiteX9999" fmla="*/ 0 w 3255128"/>
              <a:gd name="connsiteY9999" fmla="*/ 268415 h 1285292"/>
              <a:gd name="connsiteX10000" fmla="*/ 0 w 3255128"/>
              <a:gd name="connsiteY10000" fmla="*/ 268363 h 1285292"/>
              <a:gd name="connsiteX10001" fmla="*/ 0 w 3255128"/>
              <a:gd name="connsiteY10001" fmla="*/ 268313 h 1285292"/>
              <a:gd name="connsiteX10002" fmla="*/ 0 w 3255128"/>
              <a:gd name="connsiteY10002" fmla="*/ 268288 h 1285292"/>
              <a:gd name="connsiteX10003" fmla="*/ 0 w 3255128"/>
              <a:gd name="connsiteY10003" fmla="*/ 268259 h 1285292"/>
              <a:gd name="connsiteX10004" fmla="*/ 0 w 3255128"/>
              <a:gd name="connsiteY10004" fmla="*/ 268234 h 1285292"/>
              <a:gd name="connsiteX10005" fmla="*/ 0 w 3255128"/>
              <a:gd name="connsiteY10005" fmla="*/ 268181 h 1285292"/>
              <a:gd name="connsiteX10006" fmla="*/ 0 w 3255128"/>
              <a:gd name="connsiteY10006" fmla="*/ 268173 h 1285292"/>
              <a:gd name="connsiteX10007" fmla="*/ 0 w 3255128"/>
              <a:gd name="connsiteY10007" fmla="*/ 268147 h 1285292"/>
              <a:gd name="connsiteX10008" fmla="*/ 0 w 3255128"/>
              <a:gd name="connsiteY10008" fmla="*/ 268140 h 1285292"/>
              <a:gd name="connsiteX10009" fmla="*/ 0 w 3255128"/>
              <a:gd name="connsiteY10009" fmla="*/ 267831 h 1285292"/>
              <a:gd name="connsiteX10010" fmla="*/ 0 w 3255128"/>
              <a:gd name="connsiteY10010" fmla="*/ 267637 h 1285292"/>
              <a:gd name="connsiteX10011" fmla="*/ 0 w 3255128"/>
              <a:gd name="connsiteY10011" fmla="*/ 267579 h 1285292"/>
              <a:gd name="connsiteX10012" fmla="*/ 0 w 3255128"/>
              <a:gd name="connsiteY10012" fmla="*/ 267553 h 1285292"/>
              <a:gd name="connsiteX10013" fmla="*/ 0 w 3255128"/>
              <a:gd name="connsiteY10013" fmla="*/ 267428 h 1285292"/>
              <a:gd name="connsiteX10014" fmla="*/ 0 w 3255128"/>
              <a:gd name="connsiteY10014" fmla="*/ 267378 h 1285292"/>
              <a:gd name="connsiteX10015" fmla="*/ 0 w 3255128"/>
              <a:gd name="connsiteY10015" fmla="*/ 267348 h 1285292"/>
              <a:gd name="connsiteX10016" fmla="*/ 0 w 3255128"/>
              <a:gd name="connsiteY10016" fmla="*/ 267234 h 1285292"/>
              <a:gd name="connsiteX10017" fmla="*/ 0 w 3255128"/>
              <a:gd name="connsiteY10017" fmla="*/ 267198 h 1285292"/>
              <a:gd name="connsiteX10018" fmla="*/ 0 w 3255128"/>
              <a:gd name="connsiteY10018" fmla="*/ 267091 h 1285292"/>
              <a:gd name="connsiteX10019" fmla="*/ 0 w 3255128"/>
              <a:gd name="connsiteY10019" fmla="*/ 267056 h 1285292"/>
              <a:gd name="connsiteX10020" fmla="*/ 0 w 3255128"/>
              <a:gd name="connsiteY10020" fmla="*/ 267040 h 1285292"/>
              <a:gd name="connsiteX10021" fmla="*/ 0 w 3255128"/>
              <a:gd name="connsiteY10021" fmla="*/ 266947 h 1285292"/>
              <a:gd name="connsiteX10022" fmla="*/ 0 w 3255128"/>
              <a:gd name="connsiteY10022" fmla="*/ 266846 h 1285292"/>
              <a:gd name="connsiteX10023" fmla="*/ 0 w 3255128"/>
              <a:gd name="connsiteY10023" fmla="*/ 266781 h 1285292"/>
              <a:gd name="connsiteX10024" fmla="*/ 0 w 3255128"/>
              <a:gd name="connsiteY10024" fmla="*/ 266688 h 1285292"/>
              <a:gd name="connsiteX10025" fmla="*/ 0 w 3255128"/>
              <a:gd name="connsiteY10025" fmla="*/ 266530 h 1285292"/>
              <a:gd name="connsiteX10026" fmla="*/ 0 w 3255128"/>
              <a:gd name="connsiteY10026" fmla="*/ 266472 h 1285292"/>
              <a:gd name="connsiteX10027" fmla="*/ 0 w 3255128"/>
              <a:gd name="connsiteY10027" fmla="*/ 266374 h 1285292"/>
              <a:gd name="connsiteX10028" fmla="*/ 0 w 3255128"/>
              <a:gd name="connsiteY10028" fmla="*/ 266354 h 1285292"/>
              <a:gd name="connsiteX10029" fmla="*/ 0 w 3255128"/>
              <a:gd name="connsiteY10029" fmla="*/ 266341 h 1285292"/>
              <a:gd name="connsiteX10030" fmla="*/ 0 w 3255128"/>
              <a:gd name="connsiteY10030" fmla="*/ 266336 h 1285292"/>
              <a:gd name="connsiteX10031" fmla="*/ 0 w 3255128"/>
              <a:gd name="connsiteY10031" fmla="*/ 266300 h 1285292"/>
              <a:gd name="connsiteX10032" fmla="*/ 0 w 3255128"/>
              <a:gd name="connsiteY10032" fmla="*/ 266287 h 1285292"/>
              <a:gd name="connsiteX10033" fmla="*/ 0 w 3255128"/>
              <a:gd name="connsiteY10033" fmla="*/ 266278 h 1285292"/>
              <a:gd name="connsiteX10034" fmla="*/ 0 w 3255128"/>
              <a:gd name="connsiteY10034" fmla="*/ 266194 h 1285292"/>
              <a:gd name="connsiteX10035" fmla="*/ 0 w 3255128"/>
              <a:gd name="connsiteY10035" fmla="*/ 266181 h 1285292"/>
              <a:gd name="connsiteX10036" fmla="*/ 0 w 3255128"/>
              <a:gd name="connsiteY10036" fmla="*/ 266154 h 1285292"/>
              <a:gd name="connsiteX10037" fmla="*/ 0 w 3255128"/>
              <a:gd name="connsiteY10037" fmla="*/ 266091 h 1285292"/>
              <a:gd name="connsiteX10038" fmla="*/ 0 w 3255128"/>
              <a:gd name="connsiteY10038" fmla="*/ 265992 h 1285292"/>
              <a:gd name="connsiteX10039" fmla="*/ 0 w 3255128"/>
              <a:gd name="connsiteY10039" fmla="*/ 265987 h 1285292"/>
              <a:gd name="connsiteX10040" fmla="*/ 0 w 3255128"/>
              <a:gd name="connsiteY10040" fmla="*/ 265839 h 1285292"/>
              <a:gd name="connsiteX10041" fmla="*/ 0 w 3255128"/>
              <a:gd name="connsiteY10041" fmla="*/ 265790 h 1285292"/>
              <a:gd name="connsiteX10042" fmla="*/ 0 w 3255128"/>
              <a:gd name="connsiteY10042" fmla="*/ 265773 h 1285292"/>
              <a:gd name="connsiteX10043" fmla="*/ 0 w 3255128"/>
              <a:gd name="connsiteY10043" fmla="*/ 265732 h 1285292"/>
              <a:gd name="connsiteX10044" fmla="*/ 0 w 3255128"/>
              <a:gd name="connsiteY10044" fmla="*/ 265719 h 1285292"/>
              <a:gd name="connsiteX10045" fmla="*/ 0 w 3255128"/>
              <a:gd name="connsiteY10045" fmla="*/ 265441 h 1285292"/>
              <a:gd name="connsiteX10046" fmla="*/ 0 w 3255128"/>
              <a:gd name="connsiteY10046" fmla="*/ 265430 h 1285292"/>
              <a:gd name="connsiteX10047" fmla="*/ 0 w 3255128"/>
              <a:gd name="connsiteY10047" fmla="*/ 265389 h 1285292"/>
              <a:gd name="connsiteX10048" fmla="*/ 0 w 3255128"/>
              <a:gd name="connsiteY10048" fmla="*/ 265376 h 1285292"/>
              <a:gd name="connsiteX10049" fmla="*/ 0 w 3255128"/>
              <a:gd name="connsiteY10049" fmla="*/ 265366 h 1285292"/>
              <a:gd name="connsiteX10050" fmla="*/ 0 w 3255128"/>
              <a:gd name="connsiteY10050" fmla="*/ 265267 h 1285292"/>
              <a:gd name="connsiteX10051" fmla="*/ 0 w 3255128"/>
              <a:gd name="connsiteY10051" fmla="*/ 265110 h 1285292"/>
              <a:gd name="connsiteX10052" fmla="*/ 0 w 3255128"/>
              <a:gd name="connsiteY10052" fmla="*/ 265073 h 1285292"/>
              <a:gd name="connsiteX10053" fmla="*/ 0 w 3255128"/>
              <a:gd name="connsiteY10053" fmla="*/ 264982 h 1285292"/>
              <a:gd name="connsiteX10054" fmla="*/ 0 w 3255128"/>
              <a:gd name="connsiteY10054" fmla="*/ 264961 h 1285292"/>
              <a:gd name="connsiteX10055" fmla="*/ 0 w 3255128"/>
              <a:gd name="connsiteY10055" fmla="*/ 264928 h 1285292"/>
              <a:gd name="connsiteX10056" fmla="*/ 0 w 3255128"/>
              <a:gd name="connsiteY10056" fmla="*/ 264867 h 1285292"/>
              <a:gd name="connsiteX10057" fmla="*/ 0 w 3255128"/>
              <a:gd name="connsiteY10057" fmla="*/ 264581 h 1285292"/>
              <a:gd name="connsiteX10058" fmla="*/ 0 w 3255128"/>
              <a:gd name="connsiteY10058" fmla="*/ 264571 h 1285292"/>
              <a:gd name="connsiteX10059" fmla="*/ 0 w 3255128"/>
              <a:gd name="connsiteY10059" fmla="*/ 264558 h 1285292"/>
              <a:gd name="connsiteX10060" fmla="*/ 0 w 3255128"/>
              <a:gd name="connsiteY10060" fmla="*/ 264527 h 1285292"/>
              <a:gd name="connsiteX10061" fmla="*/ 0 w 3255128"/>
              <a:gd name="connsiteY10061" fmla="*/ 264440 h 1285292"/>
              <a:gd name="connsiteX10062" fmla="*/ 0 w 3255128"/>
              <a:gd name="connsiteY10062" fmla="*/ 264424 h 1285292"/>
              <a:gd name="connsiteX10063" fmla="*/ 0 w 3255128"/>
              <a:gd name="connsiteY10063" fmla="*/ 264198 h 1285292"/>
              <a:gd name="connsiteX10064" fmla="*/ 0 w 3255128"/>
              <a:gd name="connsiteY10064" fmla="*/ 264119 h 1285292"/>
              <a:gd name="connsiteX10065" fmla="*/ 0 w 3255128"/>
              <a:gd name="connsiteY10065" fmla="*/ 264099 h 1285292"/>
              <a:gd name="connsiteX10066" fmla="*/ 0 w 3255128"/>
              <a:gd name="connsiteY10066" fmla="*/ 264071 h 1285292"/>
              <a:gd name="connsiteX10067" fmla="*/ 0 w 3255128"/>
              <a:gd name="connsiteY10067" fmla="*/ 264017 h 1285292"/>
              <a:gd name="connsiteX10068" fmla="*/ 0 w 3255128"/>
              <a:gd name="connsiteY10068" fmla="*/ 264007 h 1285292"/>
              <a:gd name="connsiteX10069" fmla="*/ 0 w 3255128"/>
              <a:gd name="connsiteY10069" fmla="*/ 263964 h 1285292"/>
              <a:gd name="connsiteX10070" fmla="*/ 0 w 3255128"/>
              <a:gd name="connsiteY10070" fmla="*/ 263956 h 1285292"/>
              <a:gd name="connsiteX10071" fmla="*/ 0 w 3255128"/>
              <a:gd name="connsiteY10071" fmla="*/ 263818 h 1285292"/>
              <a:gd name="connsiteX10072" fmla="*/ 0 w 3255128"/>
              <a:gd name="connsiteY10072" fmla="*/ 263660 h 1285292"/>
              <a:gd name="connsiteX10073" fmla="*/ 0 w 3255128"/>
              <a:gd name="connsiteY10073" fmla="*/ 263616 h 1285292"/>
              <a:gd name="connsiteX10074" fmla="*/ 0 w 3255128"/>
              <a:gd name="connsiteY10074" fmla="*/ 263602 h 1285292"/>
              <a:gd name="connsiteX10075" fmla="*/ 0 w 3255128"/>
              <a:gd name="connsiteY10075" fmla="*/ 263559 h 1285292"/>
              <a:gd name="connsiteX10076" fmla="*/ 0 w 3255128"/>
              <a:gd name="connsiteY10076" fmla="*/ 263442 h 1285292"/>
              <a:gd name="connsiteX10077" fmla="*/ 0 w 3255128"/>
              <a:gd name="connsiteY10077" fmla="*/ 263387 h 1285292"/>
              <a:gd name="connsiteX10078" fmla="*/ 0 w 3255128"/>
              <a:gd name="connsiteY10078" fmla="*/ 263312 h 1285292"/>
              <a:gd name="connsiteX10079" fmla="*/ 0 w 3255128"/>
              <a:gd name="connsiteY10079" fmla="*/ 263311 h 1285292"/>
              <a:gd name="connsiteX10080" fmla="*/ 0 w 3255128"/>
              <a:gd name="connsiteY10080" fmla="*/ 263308 h 1285292"/>
              <a:gd name="connsiteX10081" fmla="*/ 0 w 3255128"/>
              <a:gd name="connsiteY10081" fmla="*/ 263258 h 1285292"/>
              <a:gd name="connsiteX10082" fmla="*/ 0 w 3255128"/>
              <a:gd name="connsiteY10082" fmla="*/ 263205 h 1285292"/>
              <a:gd name="connsiteX10083" fmla="*/ 0 w 3255128"/>
              <a:gd name="connsiteY10083" fmla="*/ 263197 h 1285292"/>
              <a:gd name="connsiteX10084" fmla="*/ 0 w 3255128"/>
              <a:gd name="connsiteY10084" fmla="*/ 263177 h 1285292"/>
              <a:gd name="connsiteX10085" fmla="*/ 0 w 3255128"/>
              <a:gd name="connsiteY10085" fmla="*/ 263081 h 1285292"/>
              <a:gd name="connsiteX10086" fmla="*/ 0 w 3255128"/>
              <a:gd name="connsiteY10086" fmla="*/ 262983 h 1285292"/>
              <a:gd name="connsiteX10087" fmla="*/ 0 w 3255128"/>
              <a:gd name="connsiteY10087" fmla="*/ 262981 h 1285292"/>
              <a:gd name="connsiteX10088" fmla="*/ 0 w 3255128"/>
              <a:gd name="connsiteY10088" fmla="*/ 262798 h 1285292"/>
              <a:gd name="connsiteX10089" fmla="*/ 0 w 3255128"/>
              <a:gd name="connsiteY10089" fmla="*/ 262760 h 1285292"/>
              <a:gd name="connsiteX10090" fmla="*/ 0 w 3255128"/>
              <a:gd name="connsiteY10090" fmla="*/ 262740 h 1285292"/>
              <a:gd name="connsiteX10091" fmla="*/ 0 w 3255128"/>
              <a:gd name="connsiteY10091" fmla="*/ 262637 h 1285292"/>
              <a:gd name="connsiteX10092" fmla="*/ 0 w 3255128"/>
              <a:gd name="connsiteY10092" fmla="*/ 262622 h 1285292"/>
              <a:gd name="connsiteX10093" fmla="*/ 0 w 3255128"/>
              <a:gd name="connsiteY10093" fmla="*/ 262609 h 1285292"/>
              <a:gd name="connsiteX10094" fmla="*/ 0 w 3255128"/>
              <a:gd name="connsiteY10094" fmla="*/ 262555 h 1285292"/>
              <a:gd name="connsiteX10095" fmla="*/ 0 w 3255128"/>
              <a:gd name="connsiteY10095" fmla="*/ 262459 h 1285292"/>
              <a:gd name="connsiteX10096" fmla="*/ 0 w 3255128"/>
              <a:gd name="connsiteY10096" fmla="*/ 262452 h 1285292"/>
              <a:gd name="connsiteX10097" fmla="*/ 0 w 3255128"/>
              <a:gd name="connsiteY10097" fmla="*/ 262258 h 1285292"/>
              <a:gd name="connsiteX10098" fmla="*/ 0 w 3255128"/>
              <a:gd name="connsiteY10098" fmla="*/ 262200 h 1285292"/>
              <a:gd name="connsiteX10099" fmla="*/ 0 w 3255128"/>
              <a:gd name="connsiteY10099" fmla="*/ 262157 h 1285292"/>
              <a:gd name="connsiteX10100" fmla="*/ 0 w 3255128"/>
              <a:gd name="connsiteY10100" fmla="*/ 262106 h 1285292"/>
              <a:gd name="connsiteX10101" fmla="*/ 0 w 3255128"/>
              <a:gd name="connsiteY10101" fmla="*/ 262094 h 1285292"/>
              <a:gd name="connsiteX10102" fmla="*/ 0 w 3255128"/>
              <a:gd name="connsiteY10102" fmla="*/ 262083 h 1285292"/>
              <a:gd name="connsiteX10103" fmla="*/ 0 w 3255128"/>
              <a:gd name="connsiteY10103" fmla="*/ 262028 h 1285292"/>
              <a:gd name="connsiteX10104" fmla="*/ 0 w 3255128"/>
              <a:gd name="connsiteY10104" fmla="*/ 261987 h 1285292"/>
              <a:gd name="connsiteX10105" fmla="*/ 0 w 3255128"/>
              <a:gd name="connsiteY10105" fmla="*/ 261971 h 1285292"/>
              <a:gd name="connsiteX10106" fmla="*/ 0 w 3255128"/>
              <a:gd name="connsiteY10106" fmla="*/ 261846 h 1285292"/>
              <a:gd name="connsiteX10107" fmla="*/ 0 w 3255128"/>
              <a:gd name="connsiteY10107" fmla="*/ 261838 h 1285292"/>
              <a:gd name="connsiteX10108" fmla="*/ 0 w 3255128"/>
              <a:gd name="connsiteY10108" fmla="*/ 261712 h 1285292"/>
              <a:gd name="connsiteX10109" fmla="*/ 0 w 3255128"/>
              <a:gd name="connsiteY10109" fmla="*/ 261644 h 1285292"/>
              <a:gd name="connsiteX10110" fmla="*/ 0 w 3255128"/>
              <a:gd name="connsiteY10110" fmla="*/ 261398 h 1285292"/>
              <a:gd name="connsiteX10111" fmla="*/ 0 w 3255128"/>
              <a:gd name="connsiteY10111" fmla="*/ 261275 h 1285292"/>
              <a:gd name="connsiteX10112" fmla="*/ 0 w 3255128"/>
              <a:gd name="connsiteY10112" fmla="*/ 261250 h 1285292"/>
              <a:gd name="connsiteX10113" fmla="*/ 0 w 3255128"/>
              <a:gd name="connsiteY10113" fmla="*/ 261218 h 1285292"/>
              <a:gd name="connsiteX10114" fmla="*/ 0 w 3255128"/>
              <a:gd name="connsiteY10114" fmla="*/ 261205 h 1285292"/>
              <a:gd name="connsiteX10115" fmla="*/ 0 w 3255128"/>
              <a:gd name="connsiteY10115" fmla="*/ 261197 h 1285292"/>
              <a:gd name="connsiteX10116" fmla="*/ 0 w 3255128"/>
              <a:gd name="connsiteY10116" fmla="*/ 261196 h 1285292"/>
              <a:gd name="connsiteX10117" fmla="*/ 0 w 3255128"/>
              <a:gd name="connsiteY10117" fmla="*/ 261189 h 1285292"/>
              <a:gd name="connsiteX10118" fmla="*/ 0 w 3255128"/>
              <a:gd name="connsiteY10118" fmla="*/ 261093 h 1285292"/>
              <a:gd name="connsiteX10119" fmla="*/ 0 w 3255128"/>
              <a:gd name="connsiteY10119" fmla="*/ 261050 h 1285292"/>
              <a:gd name="connsiteX10120" fmla="*/ 0 w 3255128"/>
              <a:gd name="connsiteY10120" fmla="*/ 261011 h 1285292"/>
              <a:gd name="connsiteX10121" fmla="*/ 0 w 3255128"/>
              <a:gd name="connsiteY10121" fmla="*/ 260899 h 1285292"/>
              <a:gd name="connsiteX10122" fmla="*/ 0 w 3255128"/>
              <a:gd name="connsiteY10122" fmla="*/ 260856 h 1285292"/>
              <a:gd name="connsiteX10123" fmla="*/ 0 w 3255128"/>
              <a:gd name="connsiteY10123" fmla="*/ 260842 h 1285292"/>
              <a:gd name="connsiteX10124" fmla="*/ 0 w 3255128"/>
              <a:gd name="connsiteY10124" fmla="*/ 260830 h 1285292"/>
              <a:gd name="connsiteX10125" fmla="*/ 0 w 3255128"/>
              <a:gd name="connsiteY10125" fmla="*/ 260708 h 1285292"/>
              <a:gd name="connsiteX10126" fmla="*/ 0 w 3255128"/>
              <a:gd name="connsiteY10126" fmla="*/ 260612 h 1285292"/>
              <a:gd name="connsiteX10127" fmla="*/ 0 w 3255128"/>
              <a:gd name="connsiteY10127" fmla="*/ 260465 h 1285292"/>
              <a:gd name="connsiteX10128" fmla="*/ 0 w 3255128"/>
              <a:gd name="connsiteY10128" fmla="*/ 260394 h 1285292"/>
              <a:gd name="connsiteX10129" fmla="*/ 0 w 3255128"/>
              <a:gd name="connsiteY10129" fmla="*/ 260387 h 1285292"/>
              <a:gd name="connsiteX10130" fmla="*/ 0 w 3255128"/>
              <a:gd name="connsiteY10130" fmla="*/ 260364 h 1285292"/>
              <a:gd name="connsiteX10131" fmla="*/ 0 w 3255128"/>
              <a:gd name="connsiteY10131" fmla="*/ 260353 h 1285292"/>
              <a:gd name="connsiteX10132" fmla="*/ 0 w 3255128"/>
              <a:gd name="connsiteY10132" fmla="*/ 260340 h 1285292"/>
              <a:gd name="connsiteX10133" fmla="*/ 0 w 3255128"/>
              <a:gd name="connsiteY10133" fmla="*/ 260310 h 1285292"/>
              <a:gd name="connsiteX10134" fmla="*/ 0 w 3255128"/>
              <a:gd name="connsiteY10134" fmla="*/ 260307 h 1285292"/>
              <a:gd name="connsiteX10135" fmla="*/ 0 w 3255128"/>
              <a:gd name="connsiteY10135" fmla="*/ 260291 h 1285292"/>
              <a:gd name="connsiteX10136" fmla="*/ 0 w 3255128"/>
              <a:gd name="connsiteY10136" fmla="*/ 260285 h 1285292"/>
              <a:gd name="connsiteX10137" fmla="*/ 0 w 3255128"/>
              <a:gd name="connsiteY10137" fmla="*/ 260226 h 1285292"/>
              <a:gd name="connsiteX10138" fmla="*/ 0 w 3255128"/>
              <a:gd name="connsiteY10138" fmla="*/ 260223 h 1285292"/>
              <a:gd name="connsiteX10139" fmla="*/ 0 w 3255128"/>
              <a:gd name="connsiteY10139" fmla="*/ 260140 h 1285292"/>
              <a:gd name="connsiteX10140" fmla="*/ 0 w 3255128"/>
              <a:gd name="connsiteY10140" fmla="*/ 260134 h 1285292"/>
              <a:gd name="connsiteX10141" fmla="*/ 0 w 3255128"/>
              <a:gd name="connsiteY10141" fmla="*/ 260097 h 1285292"/>
              <a:gd name="connsiteX10142" fmla="*/ 0 w 3255128"/>
              <a:gd name="connsiteY10142" fmla="*/ 260086 h 1285292"/>
              <a:gd name="connsiteX10143" fmla="*/ 0 w 3255128"/>
              <a:gd name="connsiteY10143" fmla="*/ 260039 h 1285292"/>
              <a:gd name="connsiteX10144" fmla="*/ 0 w 3255128"/>
              <a:gd name="connsiteY10144" fmla="*/ 260032 h 1285292"/>
              <a:gd name="connsiteX10145" fmla="*/ 0 w 3255128"/>
              <a:gd name="connsiteY10145" fmla="*/ 259846 h 1285292"/>
              <a:gd name="connsiteX10146" fmla="*/ 0 w 3255128"/>
              <a:gd name="connsiteY10146" fmla="*/ 259723 h 1285292"/>
              <a:gd name="connsiteX10147" fmla="*/ 0 w 3255128"/>
              <a:gd name="connsiteY10147" fmla="*/ 259652 h 1285292"/>
              <a:gd name="connsiteX10148" fmla="*/ 0 w 3255128"/>
              <a:gd name="connsiteY10148" fmla="*/ 259625 h 1285292"/>
              <a:gd name="connsiteX10149" fmla="*/ 0 w 3255128"/>
              <a:gd name="connsiteY10149" fmla="*/ 259605 h 1285292"/>
              <a:gd name="connsiteX10150" fmla="*/ 0 w 3255128"/>
              <a:gd name="connsiteY10150" fmla="*/ 259582 h 1285292"/>
              <a:gd name="connsiteX10151" fmla="*/ 0 w 3255128"/>
              <a:gd name="connsiteY10151" fmla="*/ 259551 h 1285292"/>
              <a:gd name="connsiteX10152" fmla="*/ 0 w 3255128"/>
              <a:gd name="connsiteY10152" fmla="*/ 259529 h 1285292"/>
              <a:gd name="connsiteX10153" fmla="*/ 0 w 3255128"/>
              <a:gd name="connsiteY10153" fmla="*/ 259526 h 1285292"/>
              <a:gd name="connsiteX10154" fmla="*/ 0 w 3255128"/>
              <a:gd name="connsiteY10154" fmla="*/ 259492 h 1285292"/>
              <a:gd name="connsiteX10155" fmla="*/ 0 w 3255128"/>
              <a:gd name="connsiteY10155" fmla="*/ 259445 h 1285292"/>
              <a:gd name="connsiteX10156" fmla="*/ 0 w 3255128"/>
              <a:gd name="connsiteY10156" fmla="*/ 259390 h 1285292"/>
              <a:gd name="connsiteX10157" fmla="*/ 0 w 3255128"/>
              <a:gd name="connsiteY10157" fmla="*/ 259349 h 1285292"/>
              <a:gd name="connsiteX10158" fmla="*/ 0 w 3255128"/>
              <a:gd name="connsiteY10158" fmla="*/ 259336 h 1285292"/>
              <a:gd name="connsiteX10159" fmla="*/ 0 w 3255128"/>
              <a:gd name="connsiteY10159" fmla="*/ 259170 h 1285292"/>
              <a:gd name="connsiteX10160" fmla="*/ 0 w 3255128"/>
              <a:gd name="connsiteY10160" fmla="*/ 259106 h 1285292"/>
              <a:gd name="connsiteX10161" fmla="*/ 0 w 3255128"/>
              <a:gd name="connsiteY10161" fmla="*/ 259093 h 1285292"/>
              <a:gd name="connsiteX10162" fmla="*/ 0 w 3255128"/>
              <a:gd name="connsiteY10162" fmla="*/ 259090 h 1285292"/>
              <a:gd name="connsiteX10163" fmla="*/ 0 w 3255128"/>
              <a:gd name="connsiteY10163" fmla="*/ 259028 h 1285292"/>
              <a:gd name="connsiteX10164" fmla="*/ 0 w 3255128"/>
              <a:gd name="connsiteY10164" fmla="*/ 258983 h 1285292"/>
              <a:gd name="connsiteX10165" fmla="*/ 0 w 3255128"/>
              <a:gd name="connsiteY10165" fmla="*/ 258932 h 1285292"/>
              <a:gd name="connsiteX10166" fmla="*/ 0 w 3255128"/>
              <a:gd name="connsiteY10166" fmla="*/ 258806 h 1285292"/>
              <a:gd name="connsiteX10167" fmla="*/ 0 w 3255128"/>
              <a:gd name="connsiteY10167" fmla="*/ 258775 h 1285292"/>
              <a:gd name="connsiteX10168" fmla="*/ 0 w 3255128"/>
              <a:gd name="connsiteY10168" fmla="*/ 258738 h 1285292"/>
              <a:gd name="connsiteX10169" fmla="*/ 0 w 3255128"/>
              <a:gd name="connsiteY10169" fmla="*/ 258727 h 1285292"/>
              <a:gd name="connsiteX10170" fmla="*/ 0 w 3255128"/>
              <a:gd name="connsiteY10170" fmla="*/ 258720 h 1285292"/>
              <a:gd name="connsiteX10171" fmla="*/ 0 w 3255128"/>
              <a:gd name="connsiteY10171" fmla="*/ 258640 h 1285292"/>
              <a:gd name="connsiteX10172" fmla="*/ 0 w 3255128"/>
              <a:gd name="connsiteY10172" fmla="*/ 258581 h 1285292"/>
              <a:gd name="connsiteX10173" fmla="*/ 0 w 3255128"/>
              <a:gd name="connsiteY10173" fmla="*/ 258335 h 1285292"/>
              <a:gd name="connsiteX10174" fmla="*/ 0 w 3255128"/>
              <a:gd name="connsiteY10174" fmla="*/ 258283 h 1285292"/>
              <a:gd name="connsiteX10175" fmla="*/ 0 w 3255128"/>
              <a:gd name="connsiteY10175" fmla="*/ 258246 h 1285292"/>
              <a:gd name="connsiteX10176" fmla="*/ 0 w 3255128"/>
              <a:gd name="connsiteY10176" fmla="*/ 258233 h 1285292"/>
              <a:gd name="connsiteX10177" fmla="*/ 0 w 3255128"/>
              <a:gd name="connsiteY10177" fmla="*/ 258223 h 1285292"/>
              <a:gd name="connsiteX10178" fmla="*/ 0 w 3255128"/>
              <a:gd name="connsiteY10178" fmla="*/ 258192 h 1285292"/>
              <a:gd name="connsiteX10179" fmla="*/ 0 w 3255128"/>
              <a:gd name="connsiteY10179" fmla="*/ 258179 h 1285292"/>
              <a:gd name="connsiteX10180" fmla="*/ 0 w 3255128"/>
              <a:gd name="connsiteY10180" fmla="*/ 258089 h 1285292"/>
              <a:gd name="connsiteX10181" fmla="*/ 0 w 3255128"/>
              <a:gd name="connsiteY10181" fmla="*/ 258045 h 1285292"/>
              <a:gd name="connsiteX10182" fmla="*/ 0 w 3255128"/>
              <a:gd name="connsiteY10182" fmla="*/ 257938 h 1285292"/>
              <a:gd name="connsiteX10183" fmla="*/ 0 w 3255128"/>
              <a:gd name="connsiteY10183" fmla="*/ 257822 h 1285292"/>
              <a:gd name="connsiteX10184" fmla="*/ 0 w 3255128"/>
              <a:gd name="connsiteY10184" fmla="*/ 257764 h 1285292"/>
              <a:gd name="connsiteX10185" fmla="*/ 0 w 3255128"/>
              <a:gd name="connsiteY10185" fmla="*/ 257543 h 1285292"/>
              <a:gd name="connsiteX10186" fmla="*/ 0 w 3255128"/>
              <a:gd name="connsiteY10186" fmla="*/ 257473 h 1285292"/>
              <a:gd name="connsiteX10187" fmla="*/ 0 w 3255128"/>
              <a:gd name="connsiteY10187" fmla="*/ 257361 h 1285292"/>
              <a:gd name="connsiteX10188" fmla="*/ 0 w 3255128"/>
              <a:gd name="connsiteY10188" fmla="*/ 257322 h 1285292"/>
              <a:gd name="connsiteX10189" fmla="*/ 0 w 3255128"/>
              <a:gd name="connsiteY10189" fmla="*/ 257318 h 1285292"/>
              <a:gd name="connsiteX10190" fmla="*/ 0 w 3255128"/>
              <a:gd name="connsiteY10190" fmla="*/ 257281 h 1285292"/>
              <a:gd name="connsiteX10191" fmla="*/ 0 w 3255128"/>
              <a:gd name="connsiteY10191" fmla="*/ 257279 h 1285292"/>
              <a:gd name="connsiteX10192" fmla="*/ 0 w 3255128"/>
              <a:gd name="connsiteY10192" fmla="*/ 257268 h 1285292"/>
              <a:gd name="connsiteX10193" fmla="*/ 0 w 3255128"/>
              <a:gd name="connsiteY10193" fmla="*/ 257258 h 1285292"/>
              <a:gd name="connsiteX10194" fmla="*/ 0 w 3255128"/>
              <a:gd name="connsiteY10194" fmla="*/ 257246 h 1285292"/>
              <a:gd name="connsiteX10195" fmla="*/ 0 w 3255128"/>
              <a:gd name="connsiteY10195" fmla="*/ 257118 h 1285292"/>
              <a:gd name="connsiteX10196" fmla="*/ 0 w 3255128"/>
              <a:gd name="connsiteY10196" fmla="*/ 257011 h 1285292"/>
              <a:gd name="connsiteX10197" fmla="*/ 0 w 3255128"/>
              <a:gd name="connsiteY10197" fmla="*/ 256976 h 1285292"/>
              <a:gd name="connsiteX10198" fmla="*/ 0 w 3255128"/>
              <a:gd name="connsiteY10198" fmla="*/ 256867 h 1285292"/>
              <a:gd name="connsiteX10199" fmla="*/ 0 w 3255128"/>
              <a:gd name="connsiteY10199" fmla="*/ 256853 h 1285292"/>
              <a:gd name="connsiteX10200" fmla="*/ 0 w 3255128"/>
              <a:gd name="connsiteY10200" fmla="*/ 256733 h 1285292"/>
              <a:gd name="connsiteX10201" fmla="*/ 0 w 3255128"/>
              <a:gd name="connsiteY10201" fmla="*/ 256632 h 1285292"/>
              <a:gd name="connsiteX10202" fmla="*/ 0 w 3255128"/>
              <a:gd name="connsiteY10202" fmla="*/ 256608 h 1285292"/>
              <a:gd name="connsiteX10203" fmla="*/ 0 w 3255128"/>
              <a:gd name="connsiteY10203" fmla="*/ 256559 h 1285292"/>
              <a:gd name="connsiteX10204" fmla="*/ 0 w 3255128"/>
              <a:gd name="connsiteY10204" fmla="*/ 256491 h 1285292"/>
              <a:gd name="connsiteX10205" fmla="*/ 0 w 3255128"/>
              <a:gd name="connsiteY10205" fmla="*/ 256463 h 1285292"/>
              <a:gd name="connsiteX10206" fmla="*/ 0 w 3255128"/>
              <a:gd name="connsiteY10206" fmla="*/ 256402 h 1285292"/>
              <a:gd name="connsiteX10207" fmla="*/ 0 w 3255128"/>
              <a:gd name="connsiteY10207" fmla="*/ 256332 h 1285292"/>
              <a:gd name="connsiteX10208" fmla="*/ 0 w 3255128"/>
              <a:gd name="connsiteY10208" fmla="*/ 256274 h 1285292"/>
              <a:gd name="connsiteX10209" fmla="*/ 0 w 3255128"/>
              <a:gd name="connsiteY10209" fmla="*/ 256272 h 1285292"/>
              <a:gd name="connsiteX10210" fmla="*/ 0 w 3255128"/>
              <a:gd name="connsiteY10210" fmla="*/ 256221 h 1285292"/>
              <a:gd name="connsiteX10211" fmla="*/ 0 w 3255128"/>
              <a:gd name="connsiteY10211" fmla="*/ 256220 h 1285292"/>
              <a:gd name="connsiteX10212" fmla="*/ 0 w 3255128"/>
              <a:gd name="connsiteY10212" fmla="*/ 256213 h 1285292"/>
              <a:gd name="connsiteX10213" fmla="*/ 0 w 3255128"/>
              <a:gd name="connsiteY10213" fmla="*/ 256139 h 1285292"/>
              <a:gd name="connsiteX10214" fmla="*/ 0 w 3255128"/>
              <a:gd name="connsiteY10214" fmla="*/ 256114 h 1285292"/>
              <a:gd name="connsiteX10215" fmla="*/ 0 w 3255128"/>
              <a:gd name="connsiteY10215" fmla="*/ 256011 h 1285292"/>
              <a:gd name="connsiteX10216" fmla="*/ 0 w 3255128"/>
              <a:gd name="connsiteY10216" fmla="*/ 255991 h 1285292"/>
              <a:gd name="connsiteX10217" fmla="*/ 0 w 3255128"/>
              <a:gd name="connsiteY10217" fmla="*/ 255920 h 1285292"/>
              <a:gd name="connsiteX10218" fmla="*/ 0 w 3255128"/>
              <a:gd name="connsiteY10218" fmla="*/ 255873 h 1285292"/>
              <a:gd name="connsiteX10219" fmla="*/ 0 w 3255128"/>
              <a:gd name="connsiteY10219" fmla="*/ 255866 h 1285292"/>
              <a:gd name="connsiteX10220" fmla="*/ 0 w 3255128"/>
              <a:gd name="connsiteY10220" fmla="*/ 255814 h 1285292"/>
              <a:gd name="connsiteX10221" fmla="*/ 0 w 3255128"/>
              <a:gd name="connsiteY10221" fmla="*/ 255759 h 1285292"/>
              <a:gd name="connsiteX10222" fmla="*/ 0 w 3255128"/>
              <a:gd name="connsiteY10222" fmla="*/ 255710 h 1285292"/>
              <a:gd name="connsiteX10223" fmla="*/ 0 w 3255128"/>
              <a:gd name="connsiteY10223" fmla="*/ 255652 h 1285292"/>
              <a:gd name="connsiteX10224" fmla="*/ 0 w 3255128"/>
              <a:gd name="connsiteY10224" fmla="*/ 255451 h 1285292"/>
              <a:gd name="connsiteX10225" fmla="*/ 0 w 3255128"/>
              <a:gd name="connsiteY10225" fmla="*/ 255374 h 1285292"/>
              <a:gd name="connsiteX10226" fmla="*/ 0 w 3255128"/>
              <a:gd name="connsiteY10226" fmla="*/ 255361 h 1285292"/>
              <a:gd name="connsiteX10227" fmla="*/ 0 w 3255128"/>
              <a:gd name="connsiteY10227" fmla="*/ 255334 h 1285292"/>
              <a:gd name="connsiteX10228" fmla="*/ 0 w 3255128"/>
              <a:gd name="connsiteY10228" fmla="*/ 255321 h 1285292"/>
              <a:gd name="connsiteX10229" fmla="*/ 0 w 3255128"/>
              <a:gd name="connsiteY10229" fmla="*/ 255309 h 1285292"/>
              <a:gd name="connsiteX10230" fmla="*/ 0 w 3255128"/>
              <a:gd name="connsiteY10230" fmla="*/ 255279 h 1285292"/>
              <a:gd name="connsiteX10231" fmla="*/ 0 w 3255128"/>
              <a:gd name="connsiteY10231" fmla="*/ 255250 h 1285292"/>
              <a:gd name="connsiteX10232" fmla="*/ 0 w 3255128"/>
              <a:gd name="connsiteY10232" fmla="*/ 255228 h 1285292"/>
              <a:gd name="connsiteX10233" fmla="*/ 0 w 3255128"/>
              <a:gd name="connsiteY10233" fmla="*/ 255200 h 1285292"/>
              <a:gd name="connsiteX10234" fmla="*/ 0 w 3255128"/>
              <a:gd name="connsiteY10234" fmla="*/ 255164 h 1285292"/>
              <a:gd name="connsiteX10235" fmla="*/ 0 w 3255128"/>
              <a:gd name="connsiteY10235" fmla="*/ 255043 h 1285292"/>
              <a:gd name="connsiteX10236" fmla="*/ 0 w 3255128"/>
              <a:gd name="connsiteY10236" fmla="*/ 254862 h 1285292"/>
              <a:gd name="connsiteX10237" fmla="*/ 0 w 3255128"/>
              <a:gd name="connsiteY10237" fmla="*/ 254854 h 1285292"/>
              <a:gd name="connsiteX10238" fmla="*/ 0 w 3255128"/>
              <a:gd name="connsiteY10238" fmla="*/ 254761 h 1285292"/>
              <a:gd name="connsiteX10239" fmla="*/ 0 w 3255128"/>
              <a:gd name="connsiteY10239" fmla="*/ 254689 h 1285292"/>
              <a:gd name="connsiteX10240" fmla="*/ 0 w 3255128"/>
              <a:gd name="connsiteY10240" fmla="*/ 254649 h 1285292"/>
              <a:gd name="connsiteX10241" fmla="*/ 0 w 3255128"/>
              <a:gd name="connsiteY10241" fmla="*/ 254603 h 1285292"/>
              <a:gd name="connsiteX10242" fmla="*/ 0 w 3255128"/>
              <a:gd name="connsiteY10242" fmla="*/ 254514 h 1285292"/>
              <a:gd name="connsiteX10243" fmla="*/ 0 w 3255128"/>
              <a:gd name="connsiteY10243" fmla="*/ 254507 h 1285292"/>
              <a:gd name="connsiteX10244" fmla="*/ 0 w 3255128"/>
              <a:gd name="connsiteY10244" fmla="*/ 254501 h 1285292"/>
              <a:gd name="connsiteX10245" fmla="*/ 0 w 3255128"/>
              <a:gd name="connsiteY10245" fmla="*/ 254469 h 1285292"/>
              <a:gd name="connsiteX10246" fmla="*/ 0 w 3255128"/>
              <a:gd name="connsiteY10246" fmla="*/ 254447 h 1285292"/>
              <a:gd name="connsiteX10247" fmla="*/ 0 w 3255128"/>
              <a:gd name="connsiteY10247" fmla="*/ 254414 h 1285292"/>
              <a:gd name="connsiteX10248" fmla="*/ 0 w 3255128"/>
              <a:gd name="connsiteY10248" fmla="*/ 254373 h 1285292"/>
              <a:gd name="connsiteX10249" fmla="*/ 0 w 3255128"/>
              <a:gd name="connsiteY10249" fmla="*/ 254360 h 1285292"/>
              <a:gd name="connsiteX10250" fmla="*/ 0 w 3255128"/>
              <a:gd name="connsiteY10250" fmla="*/ 254344 h 1285292"/>
              <a:gd name="connsiteX10251" fmla="*/ 0 w 3255128"/>
              <a:gd name="connsiteY10251" fmla="*/ 254254 h 1285292"/>
              <a:gd name="connsiteX10252" fmla="*/ 0 w 3255128"/>
              <a:gd name="connsiteY10252" fmla="*/ 254150 h 1285292"/>
              <a:gd name="connsiteX10253" fmla="*/ 0 w 3255128"/>
              <a:gd name="connsiteY10253" fmla="*/ 254052 h 1285292"/>
              <a:gd name="connsiteX10254" fmla="*/ 0 w 3255128"/>
              <a:gd name="connsiteY10254" fmla="*/ 254035 h 1285292"/>
              <a:gd name="connsiteX10255" fmla="*/ 0 w 3255128"/>
              <a:gd name="connsiteY10255" fmla="*/ 253891 h 1285292"/>
              <a:gd name="connsiteX10256" fmla="*/ 0 w 3255128"/>
              <a:gd name="connsiteY10256" fmla="*/ 253863 h 1285292"/>
              <a:gd name="connsiteX10257" fmla="*/ 0 w 3255128"/>
              <a:gd name="connsiteY10257" fmla="*/ 253805 h 1285292"/>
              <a:gd name="connsiteX10258" fmla="*/ 0 w 3255128"/>
              <a:gd name="connsiteY10258" fmla="*/ 253751 h 1285292"/>
              <a:gd name="connsiteX10259" fmla="*/ 0 w 3255128"/>
              <a:gd name="connsiteY10259" fmla="*/ 253604 h 1285292"/>
              <a:gd name="connsiteX10260" fmla="*/ 0 w 3255128"/>
              <a:gd name="connsiteY10260" fmla="*/ 253536 h 1285292"/>
              <a:gd name="connsiteX10261" fmla="*/ 0 w 3255128"/>
              <a:gd name="connsiteY10261" fmla="*/ 253514 h 1285292"/>
              <a:gd name="connsiteX10262" fmla="*/ 0 w 3255128"/>
              <a:gd name="connsiteY10262" fmla="*/ 253386 h 1285292"/>
              <a:gd name="connsiteX10263" fmla="*/ 0 w 3255128"/>
              <a:gd name="connsiteY10263" fmla="*/ 253307 h 1285292"/>
              <a:gd name="connsiteX10264" fmla="*/ 0 w 3255128"/>
              <a:gd name="connsiteY10264" fmla="*/ 253290 h 1285292"/>
              <a:gd name="connsiteX10265" fmla="*/ 0 w 3255128"/>
              <a:gd name="connsiteY10265" fmla="*/ 253279 h 1285292"/>
              <a:gd name="connsiteX10266" fmla="*/ 0 w 3255128"/>
              <a:gd name="connsiteY10266" fmla="*/ 253244 h 1285292"/>
              <a:gd name="connsiteX10267" fmla="*/ 0 w 3255128"/>
              <a:gd name="connsiteY10267" fmla="*/ 253113 h 1285292"/>
              <a:gd name="connsiteX10268" fmla="*/ 0 w 3255128"/>
              <a:gd name="connsiteY10268" fmla="*/ 253110 h 1285292"/>
              <a:gd name="connsiteX10269" fmla="*/ 0 w 3255128"/>
              <a:gd name="connsiteY10269" fmla="*/ 253097 h 1285292"/>
              <a:gd name="connsiteX10270" fmla="*/ 0 w 3255128"/>
              <a:gd name="connsiteY10270" fmla="*/ 253055 h 1285292"/>
              <a:gd name="connsiteX10271" fmla="*/ 0 w 3255128"/>
              <a:gd name="connsiteY10271" fmla="*/ 253001 h 1285292"/>
              <a:gd name="connsiteX10272" fmla="*/ 0 w 3255128"/>
              <a:gd name="connsiteY10272" fmla="*/ 252903 h 1285292"/>
              <a:gd name="connsiteX10273" fmla="*/ 0 w 3255128"/>
              <a:gd name="connsiteY10273" fmla="*/ 252818 h 1285292"/>
              <a:gd name="connsiteX10274" fmla="*/ 0 w 3255128"/>
              <a:gd name="connsiteY10274" fmla="*/ 252685 h 1285292"/>
              <a:gd name="connsiteX10275" fmla="*/ 0 w 3255128"/>
              <a:gd name="connsiteY10275" fmla="*/ 252600 h 1285292"/>
              <a:gd name="connsiteX10276" fmla="*/ 0 w 3255128"/>
              <a:gd name="connsiteY10276" fmla="*/ 252567 h 1285292"/>
              <a:gd name="connsiteX10277" fmla="*/ 0 w 3255128"/>
              <a:gd name="connsiteY10277" fmla="*/ 252542 h 1285292"/>
              <a:gd name="connsiteX10278" fmla="*/ 0 w 3255128"/>
              <a:gd name="connsiteY10278" fmla="*/ 252488 h 1285292"/>
              <a:gd name="connsiteX10279" fmla="*/ 0 w 3255128"/>
              <a:gd name="connsiteY10279" fmla="*/ 252461 h 1285292"/>
              <a:gd name="connsiteX10280" fmla="*/ 0 w 3255128"/>
              <a:gd name="connsiteY10280" fmla="*/ 252407 h 1285292"/>
              <a:gd name="connsiteX10281" fmla="*/ 0 w 3255128"/>
              <a:gd name="connsiteY10281" fmla="*/ 252385 h 1285292"/>
              <a:gd name="connsiteX10282" fmla="*/ 0 w 3255128"/>
              <a:gd name="connsiteY10282" fmla="*/ 252357 h 1285292"/>
              <a:gd name="connsiteX10283" fmla="*/ 0 w 3255128"/>
              <a:gd name="connsiteY10283" fmla="*/ 252342 h 1285292"/>
              <a:gd name="connsiteX10284" fmla="*/ 0 w 3255128"/>
              <a:gd name="connsiteY10284" fmla="*/ 252279 h 1285292"/>
              <a:gd name="connsiteX10285" fmla="*/ 0 w 3255128"/>
              <a:gd name="connsiteY10285" fmla="*/ 252213 h 1285292"/>
              <a:gd name="connsiteX10286" fmla="*/ 0 w 3255128"/>
              <a:gd name="connsiteY10286" fmla="*/ 252027 h 1285292"/>
              <a:gd name="connsiteX10287" fmla="*/ 0 w 3255128"/>
              <a:gd name="connsiteY10287" fmla="*/ 252026 h 1285292"/>
              <a:gd name="connsiteX10288" fmla="*/ 0 w 3255128"/>
              <a:gd name="connsiteY10288" fmla="*/ 251999 h 1285292"/>
              <a:gd name="connsiteX10289" fmla="*/ 0 w 3255128"/>
              <a:gd name="connsiteY10289" fmla="*/ 251978 h 1285292"/>
              <a:gd name="connsiteX10290" fmla="*/ 0 w 3255128"/>
              <a:gd name="connsiteY10290" fmla="*/ 251948 h 1285292"/>
              <a:gd name="connsiteX10291" fmla="*/ 0 w 3255128"/>
              <a:gd name="connsiteY10291" fmla="*/ 251920 h 1285292"/>
              <a:gd name="connsiteX10292" fmla="*/ 0 w 3255128"/>
              <a:gd name="connsiteY10292" fmla="*/ 251891 h 1285292"/>
              <a:gd name="connsiteX10293" fmla="*/ 0 w 3255128"/>
              <a:gd name="connsiteY10293" fmla="*/ 251774 h 1285292"/>
              <a:gd name="connsiteX10294" fmla="*/ 0 w 3255128"/>
              <a:gd name="connsiteY10294" fmla="*/ 251754 h 1285292"/>
              <a:gd name="connsiteX10295" fmla="*/ 0 w 3255128"/>
              <a:gd name="connsiteY10295" fmla="*/ 251656 h 1285292"/>
              <a:gd name="connsiteX10296" fmla="*/ 0 w 3255128"/>
              <a:gd name="connsiteY10296" fmla="*/ 251632 h 1285292"/>
              <a:gd name="connsiteX10297" fmla="*/ 0 w 3255128"/>
              <a:gd name="connsiteY10297" fmla="*/ 251577 h 1285292"/>
              <a:gd name="connsiteX10298" fmla="*/ 0 w 3255128"/>
              <a:gd name="connsiteY10298" fmla="*/ 251515 h 1285292"/>
              <a:gd name="connsiteX10299" fmla="*/ 0 w 3255128"/>
              <a:gd name="connsiteY10299" fmla="*/ 251474 h 1285292"/>
              <a:gd name="connsiteX10300" fmla="*/ 0 w 3255128"/>
              <a:gd name="connsiteY10300" fmla="*/ 251336 h 1285292"/>
              <a:gd name="connsiteX10301" fmla="*/ 0 w 3255128"/>
              <a:gd name="connsiteY10301" fmla="*/ 251296 h 1285292"/>
              <a:gd name="connsiteX10302" fmla="*/ 0 w 3255128"/>
              <a:gd name="connsiteY10302" fmla="*/ 251208 h 1285292"/>
              <a:gd name="connsiteX10303" fmla="*/ 0 w 3255128"/>
              <a:gd name="connsiteY10303" fmla="*/ 251195 h 1285292"/>
              <a:gd name="connsiteX10304" fmla="*/ 0 w 3255128"/>
              <a:gd name="connsiteY10304" fmla="*/ 251138 h 1285292"/>
              <a:gd name="connsiteX10305" fmla="*/ 0 w 3255128"/>
              <a:gd name="connsiteY10305" fmla="*/ 251015 h 1285292"/>
              <a:gd name="connsiteX10306" fmla="*/ 0 w 3255128"/>
              <a:gd name="connsiteY10306" fmla="*/ 250983 h 1285292"/>
              <a:gd name="connsiteX10307" fmla="*/ 0 w 3255128"/>
              <a:gd name="connsiteY10307" fmla="*/ 250944 h 1285292"/>
              <a:gd name="connsiteX10308" fmla="*/ 0 w 3255128"/>
              <a:gd name="connsiteY10308" fmla="*/ 250838 h 1285292"/>
              <a:gd name="connsiteX10309" fmla="*/ 0 w 3255128"/>
              <a:gd name="connsiteY10309" fmla="*/ 250772 h 1285292"/>
              <a:gd name="connsiteX10310" fmla="*/ 0 w 3255128"/>
              <a:gd name="connsiteY10310" fmla="*/ 250628 h 1285292"/>
              <a:gd name="connsiteX10311" fmla="*/ 0 w 3255128"/>
              <a:gd name="connsiteY10311" fmla="*/ 250612 h 1285292"/>
              <a:gd name="connsiteX10312" fmla="*/ 0 w 3255128"/>
              <a:gd name="connsiteY10312" fmla="*/ 250532 h 1285292"/>
              <a:gd name="connsiteX10313" fmla="*/ 0 w 3255128"/>
              <a:gd name="connsiteY10313" fmla="*/ 250424 h 1285292"/>
              <a:gd name="connsiteX10314" fmla="*/ 0 w 3255128"/>
              <a:gd name="connsiteY10314" fmla="*/ 250398 h 1285292"/>
              <a:gd name="connsiteX10315" fmla="*/ 0 w 3255128"/>
              <a:gd name="connsiteY10315" fmla="*/ 250385 h 1285292"/>
              <a:gd name="connsiteX10316" fmla="*/ 0 w 3255128"/>
              <a:gd name="connsiteY10316" fmla="*/ 250345 h 1285292"/>
              <a:gd name="connsiteX10317" fmla="*/ 0 w 3255128"/>
              <a:gd name="connsiteY10317" fmla="*/ 250297 h 1285292"/>
              <a:gd name="connsiteX10318" fmla="*/ 0 w 3255128"/>
              <a:gd name="connsiteY10318" fmla="*/ 250284 h 1285292"/>
              <a:gd name="connsiteX10319" fmla="*/ 0 w 3255128"/>
              <a:gd name="connsiteY10319" fmla="*/ 250273 h 1285292"/>
              <a:gd name="connsiteX10320" fmla="*/ 0 w 3255128"/>
              <a:gd name="connsiteY10320" fmla="*/ 250230 h 1285292"/>
              <a:gd name="connsiteX10321" fmla="*/ 0 w 3255128"/>
              <a:gd name="connsiteY10321" fmla="*/ 250227 h 1285292"/>
              <a:gd name="connsiteX10322" fmla="*/ 0 w 3255128"/>
              <a:gd name="connsiteY10322" fmla="*/ 250224 h 1285292"/>
              <a:gd name="connsiteX10323" fmla="*/ 0 w 3255128"/>
              <a:gd name="connsiteY10323" fmla="*/ 250156 h 1285292"/>
              <a:gd name="connsiteX10324" fmla="*/ 0 w 3255128"/>
              <a:gd name="connsiteY10324" fmla="*/ 250067 h 1285292"/>
              <a:gd name="connsiteX10325" fmla="*/ 0 w 3255128"/>
              <a:gd name="connsiteY10325" fmla="*/ 250060 h 1285292"/>
              <a:gd name="connsiteX10326" fmla="*/ 0 w 3255128"/>
              <a:gd name="connsiteY10326" fmla="*/ 249937 h 1285292"/>
              <a:gd name="connsiteX10327" fmla="*/ 0 w 3255128"/>
              <a:gd name="connsiteY10327" fmla="*/ 249924 h 1285292"/>
              <a:gd name="connsiteX10328" fmla="*/ 0 w 3255128"/>
              <a:gd name="connsiteY10328" fmla="*/ 249785 h 1285292"/>
              <a:gd name="connsiteX10329" fmla="*/ 0 w 3255128"/>
              <a:gd name="connsiteY10329" fmla="*/ 249713 h 1285292"/>
              <a:gd name="connsiteX10330" fmla="*/ 0 w 3255128"/>
              <a:gd name="connsiteY10330" fmla="*/ 249656 h 1285292"/>
              <a:gd name="connsiteX10331" fmla="*/ 0 w 3255128"/>
              <a:gd name="connsiteY10331" fmla="*/ 249575 h 1285292"/>
              <a:gd name="connsiteX10332" fmla="*/ 0 w 3255128"/>
              <a:gd name="connsiteY10332" fmla="*/ 249538 h 1285292"/>
              <a:gd name="connsiteX10333" fmla="*/ 0 w 3255128"/>
              <a:gd name="connsiteY10333" fmla="*/ 249537 h 1285292"/>
              <a:gd name="connsiteX10334" fmla="*/ 0 w 3255128"/>
              <a:gd name="connsiteY10334" fmla="*/ 249525 h 1285292"/>
              <a:gd name="connsiteX10335" fmla="*/ 0 w 3255128"/>
              <a:gd name="connsiteY10335" fmla="*/ 249479 h 1285292"/>
              <a:gd name="connsiteX10336" fmla="*/ 0 w 3255128"/>
              <a:gd name="connsiteY10336" fmla="*/ 249471 h 1285292"/>
              <a:gd name="connsiteX10337" fmla="*/ 0 w 3255128"/>
              <a:gd name="connsiteY10337" fmla="*/ 249365 h 1285292"/>
              <a:gd name="connsiteX10338" fmla="*/ 0 w 3255128"/>
              <a:gd name="connsiteY10338" fmla="*/ 249278 h 1285292"/>
              <a:gd name="connsiteX10339" fmla="*/ 0 w 3255128"/>
              <a:gd name="connsiteY10339" fmla="*/ 249269 h 1285292"/>
              <a:gd name="connsiteX10340" fmla="*/ 0 w 3255128"/>
              <a:gd name="connsiteY10340" fmla="*/ 249171 h 1285292"/>
              <a:gd name="connsiteX10341" fmla="*/ 0 w 3255128"/>
              <a:gd name="connsiteY10341" fmla="*/ 249059 h 1285292"/>
              <a:gd name="connsiteX10342" fmla="*/ 0 w 3255128"/>
              <a:gd name="connsiteY10342" fmla="*/ 249026 h 1285292"/>
              <a:gd name="connsiteX10343" fmla="*/ 0 w 3255128"/>
              <a:gd name="connsiteY10343" fmla="*/ 249010 h 1285292"/>
              <a:gd name="connsiteX10344" fmla="*/ 0 w 3255128"/>
              <a:gd name="connsiteY10344" fmla="*/ 249007 h 1285292"/>
              <a:gd name="connsiteX10345" fmla="*/ 0 w 3255128"/>
              <a:gd name="connsiteY10345" fmla="*/ 248986 h 1285292"/>
              <a:gd name="connsiteX10346" fmla="*/ 0 w 3255128"/>
              <a:gd name="connsiteY10346" fmla="*/ 248973 h 1285292"/>
              <a:gd name="connsiteX10347" fmla="*/ 0 w 3255128"/>
              <a:gd name="connsiteY10347" fmla="*/ 248965 h 1285292"/>
              <a:gd name="connsiteX10348" fmla="*/ 0 w 3255128"/>
              <a:gd name="connsiteY10348" fmla="*/ 248903 h 1285292"/>
              <a:gd name="connsiteX10349" fmla="*/ 0 w 3255128"/>
              <a:gd name="connsiteY10349" fmla="*/ 248726 h 1285292"/>
              <a:gd name="connsiteX10350" fmla="*/ 0 w 3255128"/>
              <a:gd name="connsiteY10350" fmla="*/ 248656 h 1285292"/>
              <a:gd name="connsiteX10351" fmla="*/ 0 w 3255128"/>
              <a:gd name="connsiteY10351" fmla="*/ 248625 h 1285292"/>
              <a:gd name="connsiteX10352" fmla="*/ 0 w 3255128"/>
              <a:gd name="connsiteY10352" fmla="*/ 248560 h 1285292"/>
              <a:gd name="connsiteX10353" fmla="*/ 0 w 3255128"/>
              <a:gd name="connsiteY10353" fmla="*/ 248538 h 1285292"/>
              <a:gd name="connsiteX10354" fmla="*/ 0 w 3255128"/>
              <a:gd name="connsiteY10354" fmla="*/ 248426 h 1285292"/>
              <a:gd name="connsiteX10355" fmla="*/ 0 w 3255128"/>
              <a:gd name="connsiteY10355" fmla="*/ 248383 h 1285292"/>
              <a:gd name="connsiteX10356" fmla="*/ 0 w 3255128"/>
              <a:gd name="connsiteY10356" fmla="*/ 248354 h 1285292"/>
              <a:gd name="connsiteX10357" fmla="*/ 0 w 3255128"/>
              <a:gd name="connsiteY10357" fmla="*/ 248350 h 1285292"/>
              <a:gd name="connsiteX10358" fmla="*/ 0 w 3255128"/>
              <a:gd name="connsiteY10358" fmla="*/ 248294 h 1285292"/>
              <a:gd name="connsiteX10359" fmla="*/ 0 w 3255128"/>
              <a:gd name="connsiteY10359" fmla="*/ 248268 h 1285292"/>
              <a:gd name="connsiteX10360" fmla="*/ 0 w 3255128"/>
              <a:gd name="connsiteY10360" fmla="*/ 248216 h 1285292"/>
              <a:gd name="connsiteX10361" fmla="*/ 0 w 3255128"/>
              <a:gd name="connsiteY10361" fmla="*/ 248166 h 1285292"/>
              <a:gd name="connsiteX10362" fmla="*/ 0 w 3255128"/>
              <a:gd name="connsiteY10362" fmla="*/ 248159 h 1285292"/>
              <a:gd name="connsiteX10363" fmla="*/ 0 w 3255128"/>
              <a:gd name="connsiteY10363" fmla="*/ 248113 h 1285292"/>
              <a:gd name="connsiteX10364" fmla="*/ 0 w 3255128"/>
              <a:gd name="connsiteY10364" fmla="*/ 248112 h 1285292"/>
              <a:gd name="connsiteX10365" fmla="*/ 0 w 3255128"/>
              <a:gd name="connsiteY10365" fmla="*/ 248105 h 1285292"/>
              <a:gd name="connsiteX10366" fmla="*/ 0 w 3255128"/>
              <a:gd name="connsiteY10366" fmla="*/ 248062 h 1285292"/>
              <a:gd name="connsiteX10367" fmla="*/ 0 w 3255128"/>
              <a:gd name="connsiteY10367" fmla="*/ 247919 h 1285292"/>
              <a:gd name="connsiteX10368" fmla="*/ 0 w 3255128"/>
              <a:gd name="connsiteY10368" fmla="*/ 247900 h 1285292"/>
              <a:gd name="connsiteX10369" fmla="*/ 0 w 3255128"/>
              <a:gd name="connsiteY10369" fmla="*/ 247882 h 1285292"/>
              <a:gd name="connsiteX10370" fmla="*/ 0 w 3255128"/>
              <a:gd name="connsiteY10370" fmla="*/ 247858 h 1285292"/>
              <a:gd name="connsiteX10371" fmla="*/ 0 w 3255128"/>
              <a:gd name="connsiteY10371" fmla="*/ 247842 h 1285292"/>
              <a:gd name="connsiteX10372" fmla="*/ 0 w 3255128"/>
              <a:gd name="connsiteY10372" fmla="*/ 247761 h 1285292"/>
              <a:gd name="connsiteX10373" fmla="*/ 0 w 3255128"/>
              <a:gd name="connsiteY10373" fmla="*/ 247758 h 1285292"/>
              <a:gd name="connsiteX10374" fmla="*/ 0 w 3255128"/>
              <a:gd name="connsiteY10374" fmla="*/ 247700 h 1285292"/>
              <a:gd name="connsiteX10375" fmla="*/ 0 w 3255128"/>
              <a:gd name="connsiteY10375" fmla="*/ 247664 h 1285292"/>
              <a:gd name="connsiteX10376" fmla="*/ 0 w 3255128"/>
              <a:gd name="connsiteY10376" fmla="*/ 247624 h 1285292"/>
              <a:gd name="connsiteX10377" fmla="*/ 0 w 3255128"/>
              <a:gd name="connsiteY10377" fmla="*/ 247485 h 1285292"/>
              <a:gd name="connsiteX10378" fmla="*/ 0 w 3255128"/>
              <a:gd name="connsiteY10378" fmla="*/ 247463 h 1285292"/>
              <a:gd name="connsiteX10379" fmla="*/ 0 w 3255128"/>
              <a:gd name="connsiteY10379" fmla="*/ 247439 h 1285292"/>
              <a:gd name="connsiteX10380" fmla="*/ 0 w 3255128"/>
              <a:gd name="connsiteY10380" fmla="*/ 247431 h 1285292"/>
              <a:gd name="connsiteX10381" fmla="*/ 0 w 3255128"/>
              <a:gd name="connsiteY10381" fmla="*/ 247406 h 1285292"/>
              <a:gd name="connsiteX10382" fmla="*/ 0 w 3255128"/>
              <a:gd name="connsiteY10382" fmla="*/ 247306 h 1285292"/>
              <a:gd name="connsiteX10383" fmla="*/ 0 w 3255128"/>
              <a:gd name="connsiteY10383" fmla="*/ 247303 h 1285292"/>
              <a:gd name="connsiteX10384" fmla="*/ 0 w 3255128"/>
              <a:gd name="connsiteY10384" fmla="*/ 247237 h 1285292"/>
              <a:gd name="connsiteX10385" fmla="*/ 0 w 3255128"/>
              <a:gd name="connsiteY10385" fmla="*/ 247201 h 1285292"/>
              <a:gd name="connsiteX10386" fmla="*/ 0 w 3255128"/>
              <a:gd name="connsiteY10386" fmla="*/ 247179 h 1285292"/>
              <a:gd name="connsiteX10387" fmla="*/ 0 w 3255128"/>
              <a:gd name="connsiteY10387" fmla="*/ 247166 h 1285292"/>
              <a:gd name="connsiteX10388" fmla="*/ 0 w 3255128"/>
              <a:gd name="connsiteY10388" fmla="*/ 247142 h 1285292"/>
              <a:gd name="connsiteX10389" fmla="*/ 0 w 3255128"/>
              <a:gd name="connsiteY10389" fmla="*/ 247068 h 1285292"/>
              <a:gd name="connsiteX10390" fmla="*/ 0 w 3255128"/>
              <a:gd name="connsiteY10390" fmla="*/ 247056 h 1285292"/>
              <a:gd name="connsiteX10391" fmla="*/ 0 w 3255128"/>
              <a:gd name="connsiteY10391" fmla="*/ 247051 h 1285292"/>
              <a:gd name="connsiteX10392" fmla="*/ 0 w 3255128"/>
              <a:gd name="connsiteY10392" fmla="*/ 247002 h 1285292"/>
              <a:gd name="connsiteX10393" fmla="*/ 0 w 3255128"/>
              <a:gd name="connsiteY10393" fmla="*/ 246944 h 1285292"/>
              <a:gd name="connsiteX10394" fmla="*/ 0 w 3255128"/>
              <a:gd name="connsiteY10394" fmla="*/ 246800 h 1285292"/>
              <a:gd name="connsiteX10395" fmla="*/ 0 w 3255128"/>
              <a:gd name="connsiteY10395" fmla="*/ 246653 h 1285292"/>
              <a:gd name="connsiteX10396" fmla="*/ 0 w 3255128"/>
              <a:gd name="connsiteY10396" fmla="*/ 246620 h 1285292"/>
              <a:gd name="connsiteX10397" fmla="*/ 0 w 3255128"/>
              <a:gd name="connsiteY10397" fmla="*/ 246613 h 1285292"/>
              <a:gd name="connsiteX10398" fmla="*/ 0 w 3255128"/>
              <a:gd name="connsiteY10398" fmla="*/ 246552 h 1285292"/>
              <a:gd name="connsiteX10399" fmla="*/ 0 w 3255128"/>
              <a:gd name="connsiteY10399" fmla="*/ 246541 h 1285292"/>
              <a:gd name="connsiteX10400" fmla="*/ 0 w 3255128"/>
              <a:gd name="connsiteY10400" fmla="*/ 246498 h 1285292"/>
              <a:gd name="connsiteX10401" fmla="*/ 0 w 3255128"/>
              <a:gd name="connsiteY10401" fmla="*/ 246495 h 1285292"/>
              <a:gd name="connsiteX10402" fmla="*/ 0 w 3255128"/>
              <a:gd name="connsiteY10402" fmla="*/ 246483 h 1285292"/>
              <a:gd name="connsiteX10403" fmla="*/ 0 w 3255128"/>
              <a:gd name="connsiteY10403" fmla="*/ 246395 h 1285292"/>
              <a:gd name="connsiteX10404" fmla="*/ 0 w 3255128"/>
              <a:gd name="connsiteY10404" fmla="*/ 246360 h 1285292"/>
              <a:gd name="connsiteX10405" fmla="*/ 0 w 3255128"/>
              <a:gd name="connsiteY10405" fmla="*/ 246306 h 1285292"/>
              <a:gd name="connsiteX10406" fmla="*/ 0 w 3255128"/>
              <a:gd name="connsiteY10406" fmla="*/ 246265 h 1285292"/>
              <a:gd name="connsiteX10407" fmla="*/ 0 w 3255128"/>
              <a:gd name="connsiteY10407" fmla="*/ 246252 h 1285292"/>
              <a:gd name="connsiteX10408" fmla="*/ 0 w 3255128"/>
              <a:gd name="connsiteY10408" fmla="*/ 246192 h 1285292"/>
              <a:gd name="connsiteX10409" fmla="*/ 0 w 3255128"/>
              <a:gd name="connsiteY10409" fmla="*/ 246126 h 1285292"/>
              <a:gd name="connsiteX10410" fmla="*/ 0 w 3255128"/>
              <a:gd name="connsiteY10410" fmla="*/ 246113 h 1285292"/>
              <a:gd name="connsiteX10411" fmla="*/ 0 w 3255128"/>
              <a:gd name="connsiteY10411" fmla="*/ 246072 h 1285292"/>
              <a:gd name="connsiteX10412" fmla="*/ 0 w 3255128"/>
              <a:gd name="connsiteY10412" fmla="*/ 246059 h 1285292"/>
              <a:gd name="connsiteX10413" fmla="*/ 0 w 3255128"/>
              <a:gd name="connsiteY10413" fmla="*/ 245944 h 1285292"/>
              <a:gd name="connsiteX10414" fmla="*/ 0 w 3255128"/>
              <a:gd name="connsiteY10414" fmla="*/ 245878 h 1285292"/>
              <a:gd name="connsiteX10415" fmla="*/ 0 w 3255128"/>
              <a:gd name="connsiteY10415" fmla="*/ 245865 h 1285292"/>
              <a:gd name="connsiteX10416" fmla="*/ 0 w 3255128"/>
              <a:gd name="connsiteY10416" fmla="*/ 245793 h 1285292"/>
              <a:gd name="connsiteX10417" fmla="*/ 0 w 3255128"/>
              <a:gd name="connsiteY10417" fmla="*/ 245739 h 1285292"/>
              <a:gd name="connsiteX10418" fmla="*/ 0 w 3255128"/>
              <a:gd name="connsiteY10418" fmla="*/ 245643 h 1285292"/>
              <a:gd name="connsiteX10419" fmla="*/ 0 w 3255128"/>
              <a:gd name="connsiteY10419" fmla="*/ 245636 h 1285292"/>
              <a:gd name="connsiteX10420" fmla="*/ 0 w 3255128"/>
              <a:gd name="connsiteY10420" fmla="*/ 245616 h 1285292"/>
              <a:gd name="connsiteX10421" fmla="*/ 0 w 3255128"/>
              <a:gd name="connsiteY10421" fmla="*/ 245373 h 1285292"/>
              <a:gd name="connsiteX10422" fmla="*/ 0 w 3255128"/>
              <a:gd name="connsiteY10422" fmla="*/ 245319 h 1285292"/>
              <a:gd name="connsiteX10423" fmla="*/ 0 w 3255128"/>
              <a:gd name="connsiteY10423" fmla="*/ 245295 h 1285292"/>
              <a:gd name="connsiteX10424" fmla="*/ 0 w 3255128"/>
              <a:gd name="connsiteY10424" fmla="*/ 245294 h 1285292"/>
              <a:gd name="connsiteX10425" fmla="*/ 0 w 3255128"/>
              <a:gd name="connsiteY10425" fmla="*/ 245278 h 1285292"/>
              <a:gd name="connsiteX10426" fmla="*/ 0 w 3255128"/>
              <a:gd name="connsiteY10426" fmla="*/ 245254 h 1285292"/>
              <a:gd name="connsiteX10427" fmla="*/ 0 w 3255128"/>
              <a:gd name="connsiteY10427" fmla="*/ 245241 h 1285292"/>
              <a:gd name="connsiteX10428" fmla="*/ 0 w 3255128"/>
              <a:gd name="connsiteY10428" fmla="*/ 245199 h 1285292"/>
              <a:gd name="connsiteX10429" fmla="*/ 0 w 3255128"/>
              <a:gd name="connsiteY10429" fmla="*/ 245171 h 1285292"/>
              <a:gd name="connsiteX10430" fmla="*/ 0 w 3255128"/>
              <a:gd name="connsiteY10430" fmla="*/ 245148 h 1285292"/>
              <a:gd name="connsiteX10431" fmla="*/ 0 w 3255128"/>
              <a:gd name="connsiteY10431" fmla="*/ 245084 h 1285292"/>
              <a:gd name="connsiteX10432" fmla="*/ 0 w 3255128"/>
              <a:gd name="connsiteY10432" fmla="*/ 245005 h 1285292"/>
              <a:gd name="connsiteX10433" fmla="*/ 0 w 3255128"/>
              <a:gd name="connsiteY10433" fmla="*/ 245001 h 1285292"/>
              <a:gd name="connsiteX10434" fmla="*/ 0 w 3255128"/>
              <a:gd name="connsiteY10434" fmla="*/ 244994 h 1285292"/>
              <a:gd name="connsiteX10435" fmla="*/ 0 w 3255128"/>
              <a:gd name="connsiteY10435" fmla="*/ 244988 h 1285292"/>
              <a:gd name="connsiteX10436" fmla="*/ 0 w 3255128"/>
              <a:gd name="connsiteY10436" fmla="*/ 244954 h 1285292"/>
              <a:gd name="connsiteX10437" fmla="*/ 0 w 3255128"/>
              <a:gd name="connsiteY10437" fmla="*/ 244828 h 1285292"/>
              <a:gd name="connsiteX10438" fmla="*/ 0 w 3255128"/>
              <a:gd name="connsiteY10438" fmla="*/ 244806 h 1285292"/>
              <a:gd name="connsiteX10439" fmla="*/ 0 w 3255128"/>
              <a:gd name="connsiteY10439" fmla="*/ 244681 h 1285292"/>
              <a:gd name="connsiteX10440" fmla="*/ 0 w 3255128"/>
              <a:gd name="connsiteY10440" fmla="*/ 244561 h 1285292"/>
              <a:gd name="connsiteX10441" fmla="*/ 0 w 3255128"/>
              <a:gd name="connsiteY10441" fmla="*/ 244459 h 1285292"/>
              <a:gd name="connsiteX10442" fmla="*/ 0 w 3255128"/>
              <a:gd name="connsiteY10442" fmla="*/ 244434 h 1285292"/>
              <a:gd name="connsiteX10443" fmla="*/ 0 w 3255128"/>
              <a:gd name="connsiteY10443" fmla="*/ 244408 h 1285292"/>
              <a:gd name="connsiteX10444" fmla="*/ 0 w 3255128"/>
              <a:gd name="connsiteY10444" fmla="*/ 244389 h 1285292"/>
              <a:gd name="connsiteX10445" fmla="*/ 0 w 3255128"/>
              <a:gd name="connsiteY10445" fmla="*/ 244380 h 1285292"/>
              <a:gd name="connsiteX10446" fmla="*/ 0 w 3255128"/>
              <a:gd name="connsiteY10446" fmla="*/ 244293 h 1285292"/>
              <a:gd name="connsiteX10447" fmla="*/ 0 w 3255128"/>
              <a:gd name="connsiteY10447" fmla="*/ 244277 h 1285292"/>
              <a:gd name="connsiteX10448" fmla="*/ 0 w 3255128"/>
              <a:gd name="connsiteY10448" fmla="*/ 244234 h 1285292"/>
              <a:gd name="connsiteX10449" fmla="*/ 0 w 3255128"/>
              <a:gd name="connsiteY10449" fmla="*/ 244195 h 1285292"/>
              <a:gd name="connsiteX10450" fmla="*/ 0 w 3255128"/>
              <a:gd name="connsiteY10450" fmla="*/ 244126 h 1285292"/>
              <a:gd name="connsiteX10451" fmla="*/ 0 w 3255128"/>
              <a:gd name="connsiteY10451" fmla="*/ 244077 h 1285292"/>
              <a:gd name="connsiteX10452" fmla="*/ 0 w 3255128"/>
              <a:gd name="connsiteY10452" fmla="*/ 244031 h 1285292"/>
              <a:gd name="connsiteX10453" fmla="*/ 0 w 3255128"/>
              <a:gd name="connsiteY10453" fmla="*/ 243783 h 1285292"/>
              <a:gd name="connsiteX10454" fmla="*/ 0 w 3255128"/>
              <a:gd name="connsiteY10454" fmla="*/ 243725 h 1285292"/>
              <a:gd name="connsiteX10455" fmla="*/ 0 w 3255128"/>
              <a:gd name="connsiteY10455" fmla="*/ 243699 h 1285292"/>
              <a:gd name="connsiteX10456" fmla="*/ 0 w 3255128"/>
              <a:gd name="connsiteY10456" fmla="*/ 243680 h 1285292"/>
              <a:gd name="connsiteX10457" fmla="*/ 0 w 3255128"/>
              <a:gd name="connsiteY10457" fmla="*/ 243649 h 1285292"/>
              <a:gd name="connsiteX10458" fmla="*/ 0 w 3255128"/>
              <a:gd name="connsiteY10458" fmla="*/ 243628 h 1285292"/>
              <a:gd name="connsiteX10459" fmla="*/ 0 w 3255128"/>
              <a:gd name="connsiteY10459" fmla="*/ 243590 h 1285292"/>
              <a:gd name="connsiteX10460" fmla="*/ 0 w 3255128"/>
              <a:gd name="connsiteY10460" fmla="*/ 243548 h 1285292"/>
              <a:gd name="connsiteX10461" fmla="*/ 0 w 3255128"/>
              <a:gd name="connsiteY10461" fmla="*/ 243524 h 1285292"/>
              <a:gd name="connsiteX10462" fmla="*/ 0 w 3255128"/>
              <a:gd name="connsiteY10462" fmla="*/ 243505 h 1285292"/>
              <a:gd name="connsiteX10463" fmla="*/ 0 w 3255128"/>
              <a:gd name="connsiteY10463" fmla="*/ 243469 h 1285292"/>
              <a:gd name="connsiteX10464" fmla="*/ 0 w 3255128"/>
              <a:gd name="connsiteY10464" fmla="*/ 243447 h 1285292"/>
              <a:gd name="connsiteX10465" fmla="*/ 0 w 3255128"/>
              <a:gd name="connsiteY10465" fmla="*/ 243434 h 1285292"/>
              <a:gd name="connsiteX10466" fmla="*/ 0 w 3255128"/>
              <a:gd name="connsiteY10466" fmla="*/ 243407 h 1285292"/>
              <a:gd name="connsiteX10467" fmla="*/ 0 w 3255128"/>
              <a:gd name="connsiteY10467" fmla="*/ 243318 h 1285292"/>
              <a:gd name="connsiteX10468" fmla="*/ 0 w 3255128"/>
              <a:gd name="connsiteY10468" fmla="*/ 243240 h 1285292"/>
              <a:gd name="connsiteX10469" fmla="*/ 0 w 3255128"/>
              <a:gd name="connsiteY10469" fmla="*/ 243202 h 1285292"/>
              <a:gd name="connsiteX10470" fmla="*/ 0 w 3255128"/>
              <a:gd name="connsiteY10470" fmla="*/ 243188 h 1285292"/>
              <a:gd name="connsiteX10471" fmla="*/ 0 w 3255128"/>
              <a:gd name="connsiteY10471" fmla="*/ 243030 h 1285292"/>
              <a:gd name="connsiteX10472" fmla="*/ 0 w 3255128"/>
              <a:gd name="connsiteY10472" fmla="*/ 242906 h 1285292"/>
              <a:gd name="connsiteX10473" fmla="*/ 0 w 3255128"/>
              <a:gd name="connsiteY10473" fmla="*/ 242836 h 1285292"/>
              <a:gd name="connsiteX10474" fmla="*/ 0 w 3255128"/>
              <a:gd name="connsiteY10474" fmla="*/ 242730 h 1285292"/>
              <a:gd name="connsiteX10475" fmla="*/ 0 w 3255128"/>
              <a:gd name="connsiteY10475" fmla="*/ 242672 h 1285292"/>
              <a:gd name="connsiteX10476" fmla="*/ 0 w 3255128"/>
              <a:gd name="connsiteY10476" fmla="*/ 242520 h 1285292"/>
              <a:gd name="connsiteX10477" fmla="*/ 0 w 3255128"/>
              <a:gd name="connsiteY10477" fmla="*/ 242503 h 1285292"/>
              <a:gd name="connsiteX10478" fmla="*/ 0 w 3255128"/>
              <a:gd name="connsiteY10478" fmla="*/ 242487 h 1285292"/>
              <a:gd name="connsiteX10479" fmla="*/ 0 w 3255128"/>
              <a:gd name="connsiteY10479" fmla="*/ 242463 h 1285292"/>
              <a:gd name="connsiteX10480" fmla="*/ 0 w 3255128"/>
              <a:gd name="connsiteY10480" fmla="*/ 242381 h 1285292"/>
              <a:gd name="connsiteX10481" fmla="*/ 0 w 3255128"/>
              <a:gd name="connsiteY10481" fmla="*/ 242340 h 1285292"/>
              <a:gd name="connsiteX10482" fmla="*/ 0 w 3255128"/>
              <a:gd name="connsiteY10482" fmla="*/ 242327 h 1285292"/>
              <a:gd name="connsiteX10483" fmla="*/ 0 w 3255128"/>
              <a:gd name="connsiteY10483" fmla="*/ 242321 h 1285292"/>
              <a:gd name="connsiteX10484" fmla="*/ 0 w 3255128"/>
              <a:gd name="connsiteY10484" fmla="*/ 242290 h 1285292"/>
              <a:gd name="connsiteX10485" fmla="*/ 0 w 3255128"/>
              <a:gd name="connsiteY10485" fmla="*/ 242278 h 1285292"/>
              <a:gd name="connsiteX10486" fmla="*/ 0 w 3255128"/>
              <a:gd name="connsiteY10486" fmla="*/ 242277 h 1285292"/>
              <a:gd name="connsiteX10487" fmla="*/ 0 w 3255128"/>
              <a:gd name="connsiteY10487" fmla="*/ 242237 h 1285292"/>
              <a:gd name="connsiteX10488" fmla="*/ 0 w 3255128"/>
              <a:gd name="connsiteY10488" fmla="*/ 242187 h 1285292"/>
              <a:gd name="connsiteX10489" fmla="*/ 0 w 3255128"/>
              <a:gd name="connsiteY10489" fmla="*/ 242146 h 1285292"/>
              <a:gd name="connsiteX10490" fmla="*/ 0 w 3255128"/>
              <a:gd name="connsiteY10490" fmla="*/ 242143 h 1285292"/>
              <a:gd name="connsiteX10491" fmla="*/ 0 w 3255128"/>
              <a:gd name="connsiteY10491" fmla="*/ 242133 h 1285292"/>
              <a:gd name="connsiteX10492" fmla="*/ 0 w 3255128"/>
              <a:gd name="connsiteY10492" fmla="*/ 242092 h 1285292"/>
              <a:gd name="connsiteX10493" fmla="*/ 0 w 3255128"/>
              <a:gd name="connsiteY10493" fmla="*/ 241959 h 1285292"/>
              <a:gd name="connsiteX10494" fmla="*/ 0 w 3255128"/>
              <a:gd name="connsiteY10494" fmla="*/ 241919 h 1285292"/>
              <a:gd name="connsiteX10495" fmla="*/ 0 w 3255128"/>
              <a:gd name="connsiteY10495" fmla="*/ 241824 h 1285292"/>
              <a:gd name="connsiteX10496" fmla="*/ 0 w 3255128"/>
              <a:gd name="connsiteY10496" fmla="*/ 241677 h 1285292"/>
              <a:gd name="connsiteX10497" fmla="*/ 0 w 3255128"/>
              <a:gd name="connsiteY10497" fmla="*/ 241641 h 1285292"/>
              <a:gd name="connsiteX10498" fmla="*/ 0 w 3255128"/>
              <a:gd name="connsiteY10498" fmla="*/ 241605 h 1285292"/>
              <a:gd name="connsiteX10499" fmla="*/ 0 w 3255128"/>
              <a:gd name="connsiteY10499" fmla="*/ 241587 h 1285292"/>
              <a:gd name="connsiteX10500" fmla="*/ 0 w 3255128"/>
              <a:gd name="connsiteY10500" fmla="*/ 241576 h 1285292"/>
              <a:gd name="connsiteX10501" fmla="*/ 0 w 3255128"/>
              <a:gd name="connsiteY10501" fmla="*/ 241565 h 1285292"/>
              <a:gd name="connsiteX10502" fmla="*/ 0 w 3255128"/>
              <a:gd name="connsiteY10502" fmla="*/ 241547 h 1285292"/>
              <a:gd name="connsiteX10503" fmla="*/ 0 w 3255128"/>
              <a:gd name="connsiteY10503" fmla="*/ 241522 h 1285292"/>
              <a:gd name="connsiteX10504" fmla="*/ 0 w 3255128"/>
              <a:gd name="connsiteY10504" fmla="*/ 241519 h 1285292"/>
              <a:gd name="connsiteX10505" fmla="*/ 0 w 3255128"/>
              <a:gd name="connsiteY10505" fmla="*/ 241467 h 1285292"/>
              <a:gd name="connsiteX10506" fmla="*/ 0 w 3255128"/>
              <a:gd name="connsiteY10506" fmla="*/ 241416 h 1285292"/>
              <a:gd name="connsiteX10507" fmla="*/ 0 w 3255128"/>
              <a:gd name="connsiteY10507" fmla="*/ 241352 h 1285292"/>
              <a:gd name="connsiteX10508" fmla="*/ 0 w 3255128"/>
              <a:gd name="connsiteY10508" fmla="*/ 241310 h 1285292"/>
              <a:gd name="connsiteX10509" fmla="*/ 0 w 3255128"/>
              <a:gd name="connsiteY10509" fmla="*/ 241256 h 1285292"/>
              <a:gd name="connsiteX10510" fmla="*/ 0 w 3255128"/>
              <a:gd name="connsiteY10510" fmla="*/ 241216 h 1285292"/>
              <a:gd name="connsiteX10511" fmla="*/ 0 w 3255128"/>
              <a:gd name="connsiteY10511" fmla="*/ 241170 h 1285292"/>
              <a:gd name="connsiteX10512" fmla="*/ 0 w 3255128"/>
              <a:gd name="connsiteY10512" fmla="*/ 241128 h 1285292"/>
              <a:gd name="connsiteX10513" fmla="*/ 0 w 3255128"/>
              <a:gd name="connsiteY10513" fmla="*/ 241104 h 1285292"/>
              <a:gd name="connsiteX10514" fmla="*/ 0 w 3255128"/>
              <a:gd name="connsiteY10514" fmla="*/ 241061 h 1285292"/>
              <a:gd name="connsiteX10515" fmla="*/ 0 w 3255128"/>
              <a:gd name="connsiteY10515" fmla="*/ 240954 h 1285292"/>
              <a:gd name="connsiteX10516" fmla="*/ 0 w 3255128"/>
              <a:gd name="connsiteY10516" fmla="*/ 240951 h 1285292"/>
              <a:gd name="connsiteX10517" fmla="*/ 0 w 3255128"/>
              <a:gd name="connsiteY10517" fmla="*/ 240829 h 1285292"/>
              <a:gd name="connsiteX10518" fmla="*/ 0 w 3255128"/>
              <a:gd name="connsiteY10518" fmla="*/ 240733 h 1285292"/>
              <a:gd name="connsiteX10519" fmla="*/ 0 w 3255128"/>
              <a:gd name="connsiteY10519" fmla="*/ 240657 h 1285292"/>
              <a:gd name="connsiteX10520" fmla="*/ 0 w 3255128"/>
              <a:gd name="connsiteY10520" fmla="*/ 240640 h 1285292"/>
              <a:gd name="connsiteX10521" fmla="*/ 0 w 3255128"/>
              <a:gd name="connsiteY10521" fmla="*/ 240561 h 1285292"/>
              <a:gd name="connsiteX10522" fmla="*/ 0 w 3255128"/>
              <a:gd name="connsiteY10522" fmla="*/ 240430 h 1285292"/>
              <a:gd name="connsiteX10523" fmla="*/ 0 w 3255128"/>
              <a:gd name="connsiteY10523" fmla="*/ 240344 h 1285292"/>
              <a:gd name="connsiteX10524" fmla="*/ 0 w 3255128"/>
              <a:gd name="connsiteY10524" fmla="*/ 240319 h 1285292"/>
              <a:gd name="connsiteX10525" fmla="*/ 0 w 3255128"/>
              <a:gd name="connsiteY10525" fmla="*/ 240318 h 1285292"/>
              <a:gd name="connsiteX10526" fmla="*/ 0 w 3255128"/>
              <a:gd name="connsiteY10526" fmla="*/ 240302 h 1285292"/>
              <a:gd name="connsiteX10527" fmla="*/ 0 w 3255128"/>
              <a:gd name="connsiteY10527" fmla="*/ 240278 h 1285292"/>
              <a:gd name="connsiteX10528" fmla="*/ 0 w 3255128"/>
              <a:gd name="connsiteY10528" fmla="*/ 240265 h 1285292"/>
              <a:gd name="connsiteX10529" fmla="*/ 0 w 3255128"/>
              <a:gd name="connsiteY10529" fmla="*/ 240261 h 1285292"/>
              <a:gd name="connsiteX10530" fmla="*/ 0 w 3255128"/>
              <a:gd name="connsiteY10530" fmla="*/ 240217 h 1285292"/>
              <a:gd name="connsiteX10531" fmla="*/ 0 w 3255128"/>
              <a:gd name="connsiteY10531" fmla="*/ 240195 h 1285292"/>
              <a:gd name="connsiteX10532" fmla="*/ 0 w 3255128"/>
              <a:gd name="connsiteY10532" fmla="*/ 240163 h 1285292"/>
              <a:gd name="connsiteX10533" fmla="*/ 0 w 3255128"/>
              <a:gd name="connsiteY10533" fmla="*/ 240160 h 1285292"/>
              <a:gd name="connsiteX10534" fmla="*/ 0 w 3255128"/>
              <a:gd name="connsiteY10534" fmla="*/ 240051 h 1285292"/>
              <a:gd name="connsiteX10535" fmla="*/ 0 w 3255128"/>
              <a:gd name="connsiteY10535" fmla="*/ 240018 h 1285292"/>
              <a:gd name="connsiteX10536" fmla="*/ 0 w 3255128"/>
              <a:gd name="connsiteY10536" fmla="*/ 239993 h 1285292"/>
              <a:gd name="connsiteX10537" fmla="*/ 0 w 3255128"/>
              <a:gd name="connsiteY10537" fmla="*/ 239857 h 1285292"/>
              <a:gd name="connsiteX10538" fmla="*/ 0 w 3255128"/>
              <a:gd name="connsiteY10538" fmla="*/ 239792 h 1285292"/>
              <a:gd name="connsiteX10539" fmla="*/ 0 w 3255128"/>
              <a:gd name="connsiteY10539" fmla="*/ 239734 h 1285292"/>
              <a:gd name="connsiteX10540" fmla="*/ 0 w 3255128"/>
              <a:gd name="connsiteY10540" fmla="*/ 239705 h 1285292"/>
              <a:gd name="connsiteX10541" fmla="*/ 0 w 3255128"/>
              <a:gd name="connsiteY10541" fmla="*/ 239511 h 1285292"/>
              <a:gd name="connsiteX10542" fmla="*/ 0 w 3255128"/>
              <a:gd name="connsiteY10542" fmla="*/ 239470 h 1285292"/>
              <a:gd name="connsiteX10543" fmla="*/ 0 w 3255128"/>
              <a:gd name="connsiteY10543" fmla="*/ 239458 h 1285292"/>
              <a:gd name="connsiteX10544" fmla="*/ 0 w 3255128"/>
              <a:gd name="connsiteY10544" fmla="*/ 239457 h 1285292"/>
              <a:gd name="connsiteX10545" fmla="*/ 0 w 3255128"/>
              <a:gd name="connsiteY10545" fmla="*/ 239404 h 1285292"/>
              <a:gd name="connsiteX10546" fmla="*/ 0 w 3255128"/>
              <a:gd name="connsiteY10546" fmla="*/ 239377 h 1285292"/>
              <a:gd name="connsiteX10547" fmla="*/ 0 w 3255128"/>
              <a:gd name="connsiteY10547" fmla="*/ 239323 h 1285292"/>
              <a:gd name="connsiteX10548" fmla="*/ 0 w 3255128"/>
              <a:gd name="connsiteY10548" fmla="*/ 239298 h 1285292"/>
              <a:gd name="connsiteX10549" fmla="*/ 0 w 3255128"/>
              <a:gd name="connsiteY10549" fmla="*/ 239281 h 1285292"/>
              <a:gd name="connsiteX10550" fmla="*/ 0 w 3255128"/>
              <a:gd name="connsiteY10550" fmla="*/ 239150 h 1285292"/>
              <a:gd name="connsiteX10551" fmla="*/ 0 w 3255128"/>
              <a:gd name="connsiteY10551" fmla="*/ 239129 h 1285292"/>
              <a:gd name="connsiteX10552" fmla="*/ 0 w 3255128"/>
              <a:gd name="connsiteY10552" fmla="*/ 238960 h 1285292"/>
              <a:gd name="connsiteX10553" fmla="*/ 0 w 3255128"/>
              <a:gd name="connsiteY10553" fmla="*/ 238943 h 1285292"/>
              <a:gd name="connsiteX10554" fmla="*/ 0 w 3255128"/>
              <a:gd name="connsiteY10554" fmla="*/ 238906 h 1285292"/>
              <a:gd name="connsiteX10555" fmla="*/ 0 w 3255128"/>
              <a:gd name="connsiteY10555" fmla="*/ 238836 h 1285292"/>
              <a:gd name="connsiteX10556" fmla="*/ 0 w 3255128"/>
              <a:gd name="connsiteY10556" fmla="*/ 238787 h 1285292"/>
              <a:gd name="connsiteX10557" fmla="*/ 0 w 3255128"/>
              <a:gd name="connsiteY10557" fmla="*/ 238755 h 1285292"/>
              <a:gd name="connsiteX10558" fmla="*/ 0 w 3255128"/>
              <a:gd name="connsiteY10558" fmla="*/ 238659 h 1285292"/>
              <a:gd name="connsiteX10559" fmla="*/ 0 w 3255128"/>
              <a:gd name="connsiteY10559" fmla="*/ 238652 h 1285292"/>
              <a:gd name="connsiteX10560" fmla="*/ 0 w 3255128"/>
              <a:gd name="connsiteY10560" fmla="*/ 238545 h 1285292"/>
              <a:gd name="connsiteX10561" fmla="*/ 0 w 3255128"/>
              <a:gd name="connsiteY10561" fmla="*/ 238505 h 1285292"/>
              <a:gd name="connsiteX10562" fmla="*/ 0 w 3255128"/>
              <a:gd name="connsiteY10562" fmla="*/ 238493 h 1285292"/>
              <a:gd name="connsiteX10563" fmla="*/ 0 w 3255128"/>
              <a:gd name="connsiteY10563" fmla="*/ 238471 h 1285292"/>
              <a:gd name="connsiteX10564" fmla="*/ 0 w 3255128"/>
              <a:gd name="connsiteY10564" fmla="*/ 238458 h 1285292"/>
              <a:gd name="connsiteX10565" fmla="*/ 0 w 3255128"/>
              <a:gd name="connsiteY10565" fmla="*/ 238346 h 1285292"/>
              <a:gd name="connsiteX10566" fmla="*/ 0 w 3255128"/>
              <a:gd name="connsiteY10566" fmla="*/ 238303 h 1285292"/>
              <a:gd name="connsiteX10567" fmla="*/ 0 w 3255128"/>
              <a:gd name="connsiteY10567" fmla="*/ 238294 h 1285292"/>
              <a:gd name="connsiteX10568" fmla="*/ 0 w 3255128"/>
              <a:gd name="connsiteY10568" fmla="*/ 238252 h 1285292"/>
              <a:gd name="connsiteX10569" fmla="*/ 0 w 3255128"/>
              <a:gd name="connsiteY10569" fmla="*/ 238187 h 1285292"/>
              <a:gd name="connsiteX10570" fmla="*/ 0 w 3255128"/>
              <a:gd name="connsiteY10570" fmla="*/ 238181 h 1285292"/>
              <a:gd name="connsiteX10571" fmla="*/ 0 w 3255128"/>
              <a:gd name="connsiteY10571" fmla="*/ 237844 h 1285292"/>
              <a:gd name="connsiteX10572" fmla="*/ 0 w 3255128"/>
              <a:gd name="connsiteY10572" fmla="*/ 237791 h 1285292"/>
              <a:gd name="connsiteX10573" fmla="*/ 0 w 3255128"/>
              <a:gd name="connsiteY10573" fmla="*/ 237544 h 1285292"/>
              <a:gd name="connsiteX10574" fmla="*/ 0 w 3255128"/>
              <a:gd name="connsiteY10574" fmla="*/ 237527 h 1285292"/>
              <a:gd name="connsiteX10575" fmla="*/ 0 w 3255128"/>
              <a:gd name="connsiteY10575" fmla="*/ 237484 h 1285292"/>
              <a:gd name="connsiteX10576" fmla="*/ 0 w 3255128"/>
              <a:gd name="connsiteY10576" fmla="*/ 237405 h 1285292"/>
              <a:gd name="connsiteX10577" fmla="*/ 0 w 3255128"/>
              <a:gd name="connsiteY10577" fmla="*/ 237396 h 1285292"/>
              <a:gd name="connsiteX10578" fmla="*/ 0 w 3255128"/>
              <a:gd name="connsiteY10578" fmla="*/ 237364 h 1285292"/>
              <a:gd name="connsiteX10579" fmla="*/ 0 w 3255128"/>
              <a:gd name="connsiteY10579" fmla="*/ 237351 h 1285292"/>
              <a:gd name="connsiteX10580" fmla="*/ 0 w 3255128"/>
              <a:gd name="connsiteY10580" fmla="*/ 237293 h 1285292"/>
              <a:gd name="connsiteX10581" fmla="*/ 0 w 3255128"/>
              <a:gd name="connsiteY10581" fmla="*/ 237250 h 1285292"/>
              <a:gd name="connsiteX10582" fmla="*/ 0 w 3255128"/>
              <a:gd name="connsiteY10582" fmla="*/ 237211 h 1285292"/>
              <a:gd name="connsiteX10583" fmla="*/ 0 w 3255128"/>
              <a:gd name="connsiteY10583" fmla="*/ 237170 h 1285292"/>
              <a:gd name="connsiteX10584" fmla="*/ 0 w 3255128"/>
              <a:gd name="connsiteY10584" fmla="*/ 237157 h 1285292"/>
              <a:gd name="connsiteX10585" fmla="*/ 0 w 3255128"/>
              <a:gd name="connsiteY10585" fmla="*/ 237099 h 1285292"/>
              <a:gd name="connsiteX10586" fmla="*/ 0 w 3255128"/>
              <a:gd name="connsiteY10586" fmla="*/ 236988 h 1285292"/>
              <a:gd name="connsiteX10587" fmla="*/ 0 w 3255128"/>
              <a:gd name="connsiteY10587" fmla="*/ 236976 h 1285292"/>
              <a:gd name="connsiteX10588" fmla="*/ 0 w 3255128"/>
              <a:gd name="connsiteY10588" fmla="*/ 236783 h 1285292"/>
              <a:gd name="connsiteX10589" fmla="*/ 0 w 3255128"/>
              <a:gd name="connsiteY10589" fmla="*/ 236745 h 1285292"/>
              <a:gd name="connsiteX10590" fmla="*/ 0 w 3255128"/>
              <a:gd name="connsiteY10590" fmla="*/ 236698 h 1285292"/>
              <a:gd name="connsiteX10591" fmla="*/ 0 w 3255128"/>
              <a:gd name="connsiteY10591" fmla="*/ 236665 h 1285292"/>
              <a:gd name="connsiteX10592" fmla="*/ 0 w 3255128"/>
              <a:gd name="connsiteY10592" fmla="*/ 236612 h 1285292"/>
              <a:gd name="connsiteX10593" fmla="*/ 0 w 3255128"/>
              <a:gd name="connsiteY10593" fmla="*/ 236611 h 1285292"/>
              <a:gd name="connsiteX10594" fmla="*/ 0 w 3255128"/>
              <a:gd name="connsiteY10594" fmla="*/ 236586 h 1285292"/>
              <a:gd name="connsiteX10595" fmla="*/ 0 w 3255128"/>
              <a:gd name="connsiteY10595" fmla="*/ 236540 h 1285292"/>
              <a:gd name="connsiteX10596" fmla="*/ 0 w 3255128"/>
              <a:gd name="connsiteY10596" fmla="*/ 236533 h 1285292"/>
              <a:gd name="connsiteX10597" fmla="*/ 0 w 3255128"/>
              <a:gd name="connsiteY10597" fmla="*/ 236491 h 1285292"/>
              <a:gd name="connsiteX10598" fmla="*/ 0 w 3255128"/>
              <a:gd name="connsiteY10598" fmla="*/ 236485 h 1285292"/>
              <a:gd name="connsiteX10599" fmla="*/ 0 w 3255128"/>
              <a:gd name="connsiteY10599" fmla="*/ 236453 h 1285292"/>
              <a:gd name="connsiteX10600" fmla="*/ 0 w 3255128"/>
              <a:gd name="connsiteY10600" fmla="*/ 236440 h 1285292"/>
              <a:gd name="connsiteX10601" fmla="*/ 0 w 3255128"/>
              <a:gd name="connsiteY10601" fmla="*/ 236423 h 1285292"/>
              <a:gd name="connsiteX10602" fmla="*/ 0 w 3255128"/>
              <a:gd name="connsiteY10602" fmla="*/ 236334 h 1285292"/>
              <a:gd name="connsiteX10603" fmla="*/ 0 w 3255128"/>
              <a:gd name="connsiteY10603" fmla="*/ 236280 h 1285292"/>
              <a:gd name="connsiteX10604" fmla="*/ 0 w 3255128"/>
              <a:gd name="connsiteY10604" fmla="*/ 236185 h 1285292"/>
              <a:gd name="connsiteX10605" fmla="*/ 0 w 3255128"/>
              <a:gd name="connsiteY10605" fmla="*/ 236168 h 1285292"/>
              <a:gd name="connsiteX10606" fmla="*/ 0 w 3255128"/>
              <a:gd name="connsiteY10606" fmla="*/ 236125 h 1285292"/>
              <a:gd name="connsiteX10607" fmla="*/ 0 w 3255128"/>
              <a:gd name="connsiteY10607" fmla="*/ 236046 h 1285292"/>
              <a:gd name="connsiteX10608" fmla="*/ 0 w 3255128"/>
              <a:gd name="connsiteY10608" fmla="*/ 235992 h 1285292"/>
              <a:gd name="connsiteX10609" fmla="*/ 0 w 3255128"/>
              <a:gd name="connsiteY10609" fmla="*/ 235973 h 1285292"/>
              <a:gd name="connsiteX10610" fmla="*/ 0 w 3255128"/>
              <a:gd name="connsiteY10610" fmla="*/ 235923 h 1285292"/>
              <a:gd name="connsiteX10611" fmla="*/ 0 w 3255128"/>
              <a:gd name="connsiteY10611" fmla="*/ 235852 h 1285292"/>
              <a:gd name="connsiteX10612" fmla="*/ 0 w 3255128"/>
              <a:gd name="connsiteY10612" fmla="*/ 235834 h 1285292"/>
              <a:gd name="connsiteX10613" fmla="*/ 0 w 3255128"/>
              <a:gd name="connsiteY10613" fmla="*/ 235798 h 1285292"/>
              <a:gd name="connsiteX10614" fmla="*/ 0 w 3255128"/>
              <a:gd name="connsiteY10614" fmla="*/ 235726 h 1285292"/>
              <a:gd name="connsiteX10615" fmla="*/ 0 w 3255128"/>
              <a:gd name="connsiteY10615" fmla="*/ 235591 h 1285292"/>
              <a:gd name="connsiteX10616" fmla="*/ 0 w 3255128"/>
              <a:gd name="connsiteY10616" fmla="*/ 235575 h 1285292"/>
              <a:gd name="connsiteX10617" fmla="*/ 0 w 3255128"/>
              <a:gd name="connsiteY10617" fmla="*/ 235572 h 1285292"/>
              <a:gd name="connsiteX10618" fmla="*/ 0 w 3255128"/>
              <a:gd name="connsiteY10618" fmla="*/ 235536 h 1285292"/>
              <a:gd name="connsiteX10619" fmla="*/ 0 w 3255128"/>
              <a:gd name="connsiteY10619" fmla="*/ 235397 h 1285292"/>
              <a:gd name="connsiteX10620" fmla="*/ 0 w 3255128"/>
              <a:gd name="connsiteY10620" fmla="*/ 235306 h 1285292"/>
              <a:gd name="connsiteX10621" fmla="*/ 0 w 3255128"/>
              <a:gd name="connsiteY10621" fmla="*/ 235293 h 1285292"/>
              <a:gd name="connsiteX10622" fmla="*/ 0 w 3255128"/>
              <a:gd name="connsiteY10622" fmla="*/ 235285 h 1285292"/>
              <a:gd name="connsiteX10623" fmla="*/ 0 w 3255128"/>
              <a:gd name="connsiteY10623" fmla="*/ 235252 h 1285292"/>
              <a:gd name="connsiteX10624" fmla="*/ 0 w 3255128"/>
              <a:gd name="connsiteY10624" fmla="*/ 235199 h 1285292"/>
              <a:gd name="connsiteX10625" fmla="*/ 0 w 3255128"/>
              <a:gd name="connsiteY10625" fmla="*/ 235191 h 1285292"/>
              <a:gd name="connsiteX10626" fmla="*/ 0 w 3255128"/>
              <a:gd name="connsiteY10626" fmla="*/ 235174 h 1285292"/>
              <a:gd name="connsiteX10627" fmla="*/ 0 w 3255128"/>
              <a:gd name="connsiteY10627" fmla="*/ 235132 h 1285292"/>
              <a:gd name="connsiteX10628" fmla="*/ 0 w 3255128"/>
              <a:gd name="connsiteY10628" fmla="*/ 235081 h 1285292"/>
              <a:gd name="connsiteX10629" fmla="*/ 0 w 3255128"/>
              <a:gd name="connsiteY10629" fmla="*/ 235075 h 1285292"/>
              <a:gd name="connsiteX10630" fmla="*/ 0 w 3255128"/>
              <a:gd name="connsiteY10630" fmla="*/ 235017 h 1285292"/>
              <a:gd name="connsiteX10631" fmla="*/ 0 w 3255128"/>
              <a:gd name="connsiteY10631" fmla="*/ 234975 h 1285292"/>
              <a:gd name="connsiteX10632" fmla="*/ 0 w 3255128"/>
              <a:gd name="connsiteY10632" fmla="*/ 234921 h 1285292"/>
              <a:gd name="connsiteX10633" fmla="*/ 0 w 3255128"/>
              <a:gd name="connsiteY10633" fmla="*/ 234882 h 1285292"/>
              <a:gd name="connsiteX10634" fmla="*/ 0 w 3255128"/>
              <a:gd name="connsiteY10634" fmla="*/ 234816 h 1285292"/>
              <a:gd name="connsiteX10635" fmla="*/ 0 w 3255128"/>
              <a:gd name="connsiteY10635" fmla="*/ 234798 h 1285292"/>
              <a:gd name="connsiteX10636" fmla="*/ 0 w 3255128"/>
              <a:gd name="connsiteY10636" fmla="*/ 234726 h 1285292"/>
              <a:gd name="connsiteX10637" fmla="*/ 0 w 3255128"/>
              <a:gd name="connsiteY10637" fmla="*/ 234614 h 1285292"/>
              <a:gd name="connsiteX10638" fmla="*/ 0 w 3255128"/>
              <a:gd name="connsiteY10638" fmla="*/ 234571 h 1285292"/>
              <a:gd name="connsiteX10639" fmla="*/ 0 w 3255128"/>
              <a:gd name="connsiteY10639" fmla="*/ 234535 h 1285292"/>
              <a:gd name="connsiteX10640" fmla="*/ 0 w 3255128"/>
              <a:gd name="connsiteY10640" fmla="*/ 234494 h 1285292"/>
              <a:gd name="connsiteX10641" fmla="*/ 0 w 3255128"/>
              <a:gd name="connsiteY10641" fmla="*/ 234481 h 1285292"/>
              <a:gd name="connsiteX10642" fmla="*/ 0 w 3255128"/>
              <a:gd name="connsiteY10642" fmla="*/ 234379 h 1285292"/>
              <a:gd name="connsiteX10643" fmla="*/ 0 w 3255128"/>
              <a:gd name="connsiteY10643" fmla="*/ 234355 h 1285292"/>
              <a:gd name="connsiteX10644" fmla="*/ 0 w 3255128"/>
              <a:gd name="connsiteY10644" fmla="*/ 234328 h 1285292"/>
              <a:gd name="connsiteX10645" fmla="*/ 0 w 3255128"/>
              <a:gd name="connsiteY10645" fmla="*/ 234322 h 1285292"/>
              <a:gd name="connsiteX10646" fmla="*/ 0 w 3255128"/>
              <a:gd name="connsiteY10646" fmla="*/ 234288 h 1285292"/>
              <a:gd name="connsiteX10647" fmla="*/ 0 w 3255128"/>
              <a:gd name="connsiteY10647" fmla="*/ 233984 h 1285292"/>
              <a:gd name="connsiteX10648" fmla="*/ 0 w 3255128"/>
              <a:gd name="connsiteY10648" fmla="*/ 233926 h 1285292"/>
              <a:gd name="connsiteX10649" fmla="*/ 0 w 3255128"/>
              <a:gd name="connsiteY10649" fmla="*/ 233812 h 1285292"/>
              <a:gd name="connsiteX10650" fmla="*/ 0 w 3255128"/>
              <a:gd name="connsiteY10650" fmla="*/ 233811 h 1285292"/>
              <a:gd name="connsiteX10651" fmla="*/ 0 w 3255128"/>
              <a:gd name="connsiteY10651" fmla="*/ 233716 h 1285292"/>
              <a:gd name="connsiteX10652" fmla="*/ 0 w 3255128"/>
              <a:gd name="connsiteY10652" fmla="*/ 233673 h 1285292"/>
              <a:gd name="connsiteX10653" fmla="*/ 0 w 3255128"/>
              <a:gd name="connsiteY10653" fmla="*/ 233635 h 1285292"/>
              <a:gd name="connsiteX10654" fmla="*/ 0 w 3255128"/>
              <a:gd name="connsiteY10654" fmla="*/ 233632 h 1285292"/>
              <a:gd name="connsiteX10655" fmla="*/ 0 w 3255128"/>
              <a:gd name="connsiteY10655" fmla="*/ 233619 h 1285292"/>
              <a:gd name="connsiteX10656" fmla="*/ 0 w 3255128"/>
              <a:gd name="connsiteY10656" fmla="*/ 233569 h 1285292"/>
              <a:gd name="connsiteX10657" fmla="*/ 0 w 3255128"/>
              <a:gd name="connsiteY10657" fmla="*/ 233529 h 1285292"/>
              <a:gd name="connsiteX10658" fmla="*/ 0 w 3255128"/>
              <a:gd name="connsiteY10658" fmla="*/ 233468 h 1285292"/>
              <a:gd name="connsiteX10659" fmla="*/ 0 w 3255128"/>
              <a:gd name="connsiteY10659" fmla="*/ 233457 h 1285292"/>
              <a:gd name="connsiteX10660" fmla="*/ 0 w 3255128"/>
              <a:gd name="connsiteY10660" fmla="*/ 233425 h 1285292"/>
              <a:gd name="connsiteX10661" fmla="*/ 0 w 3255128"/>
              <a:gd name="connsiteY10661" fmla="*/ 233414 h 1285292"/>
              <a:gd name="connsiteX10662" fmla="*/ 0 w 3255128"/>
              <a:gd name="connsiteY10662" fmla="*/ 233392 h 1285292"/>
              <a:gd name="connsiteX10663" fmla="*/ 0 w 3255128"/>
              <a:gd name="connsiteY10663" fmla="*/ 233367 h 1285292"/>
              <a:gd name="connsiteX10664" fmla="*/ 0 w 3255128"/>
              <a:gd name="connsiteY10664" fmla="*/ 233318 h 1285292"/>
              <a:gd name="connsiteX10665" fmla="*/ 0 w 3255128"/>
              <a:gd name="connsiteY10665" fmla="*/ 233244 h 1285292"/>
              <a:gd name="connsiteX10666" fmla="*/ 0 w 3255128"/>
              <a:gd name="connsiteY10666" fmla="*/ 233211 h 1285292"/>
              <a:gd name="connsiteX10667" fmla="*/ 0 w 3255128"/>
              <a:gd name="connsiteY10667" fmla="*/ 233205 h 1285292"/>
              <a:gd name="connsiteX10668" fmla="*/ 0 w 3255128"/>
              <a:gd name="connsiteY10668" fmla="*/ 233176 h 1285292"/>
              <a:gd name="connsiteX10669" fmla="*/ 0 w 3255128"/>
              <a:gd name="connsiteY10669" fmla="*/ 233122 h 1285292"/>
              <a:gd name="connsiteX10670" fmla="*/ 0 w 3255128"/>
              <a:gd name="connsiteY10670" fmla="*/ 233108 h 1285292"/>
              <a:gd name="connsiteX10671" fmla="*/ 0 w 3255128"/>
              <a:gd name="connsiteY10671" fmla="*/ 233067 h 1285292"/>
              <a:gd name="connsiteX10672" fmla="*/ 0 w 3255128"/>
              <a:gd name="connsiteY10672" fmla="*/ 232879 h 1285292"/>
              <a:gd name="connsiteX10673" fmla="*/ 0 w 3255128"/>
              <a:gd name="connsiteY10673" fmla="*/ 232808 h 1285292"/>
              <a:gd name="connsiteX10674" fmla="*/ 0 w 3255128"/>
              <a:gd name="connsiteY10674" fmla="*/ 232721 h 1285292"/>
              <a:gd name="connsiteX10675" fmla="*/ 0 w 3255128"/>
              <a:gd name="connsiteY10675" fmla="*/ 232548 h 1285292"/>
              <a:gd name="connsiteX10676" fmla="*/ 0 w 3255128"/>
              <a:gd name="connsiteY10676" fmla="*/ 232532 h 1285292"/>
              <a:gd name="connsiteX10677" fmla="*/ 0 w 3255128"/>
              <a:gd name="connsiteY10677" fmla="*/ 232481 h 1285292"/>
              <a:gd name="connsiteX10678" fmla="*/ 0 w 3255128"/>
              <a:gd name="connsiteY10678" fmla="*/ 232453 h 1285292"/>
              <a:gd name="connsiteX10679" fmla="*/ 0 w 3255128"/>
              <a:gd name="connsiteY10679" fmla="*/ 232452 h 1285292"/>
              <a:gd name="connsiteX10680" fmla="*/ 0 w 3255128"/>
              <a:gd name="connsiteY10680" fmla="*/ 232420 h 1285292"/>
              <a:gd name="connsiteX10681" fmla="*/ 0 w 3255128"/>
              <a:gd name="connsiteY10681" fmla="*/ 232418 h 1285292"/>
              <a:gd name="connsiteX10682" fmla="*/ 0 w 3255128"/>
              <a:gd name="connsiteY10682" fmla="*/ 232314 h 1285292"/>
              <a:gd name="connsiteX10683" fmla="*/ 0 w 3255128"/>
              <a:gd name="connsiteY10683" fmla="*/ 232285 h 1285292"/>
              <a:gd name="connsiteX10684" fmla="*/ 0 w 3255128"/>
              <a:gd name="connsiteY10684" fmla="*/ 232260 h 1285292"/>
              <a:gd name="connsiteX10685" fmla="*/ 0 w 3255128"/>
              <a:gd name="connsiteY10685" fmla="*/ 232211 h 1285292"/>
              <a:gd name="connsiteX10686" fmla="*/ 0 w 3255128"/>
              <a:gd name="connsiteY10686" fmla="*/ 232210 h 1285292"/>
              <a:gd name="connsiteX10687" fmla="*/ 0 w 3255128"/>
              <a:gd name="connsiteY10687" fmla="*/ 232207 h 1285292"/>
              <a:gd name="connsiteX10688" fmla="*/ 0 w 3255128"/>
              <a:gd name="connsiteY10688" fmla="*/ 232199 h 1285292"/>
              <a:gd name="connsiteX10689" fmla="*/ 0 w 3255128"/>
              <a:gd name="connsiteY10689" fmla="*/ 232170 h 1285292"/>
              <a:gd name="connsiteX10690" fmla="*/ 0 w 3255128"/>
              <a:gd name="connsiteY10690" fmla="*/ 232157 h 1285292"/>
              <a:gd name="connsiteX10691" fmla="*/ 0 w 3255128"/>
              <a:gd name="connsiteY10691" fmla="*/ 232091 h 1285292"/>
              <a:gd name="connsiteX10692" fmla="*/ 0 w 3255128"/>
              <a:gd name="connsiteY10692" fmla="*/ 232066 h 1285292"/>
              <a:gd name="connsiteX10693" fmla="*/ 0 w 3255128"/>
              <a:gd name="connsiteY10693" fmla="*/ 232012 h 1285292"/>
              <a:gd name="connsiteX10694" fmla="*/ 0 w 3255128"/>
              <a:gd name="connsiteY10694" fmla="*/ 231980 h 1285292"/>
              <a:gd name="connsiteX10695" fmla="*/ 0 w 3255128"/>
              <a:gd name="connsiteY10695" fmla="*/ 231959 h 1285292"/>
              <a:gd name="connsiteX10696" fmla="*/ 0 w 3255128"/>
              <a:gd name="connsiteY10696" fmla="*/ 231910 h 1285292"/>
              <a:gd name="connsiteX10697" fmla="*/ 0 w 3255128"/>
              <a:gd name="connsiteY10697" fmla="*/ 231852 h 1285292"/>
              <a:gd name="connsiteX10698" fmla="*/ 0 w 3255128"/>
              <a:gd name="connsiteY10698" fmla="*/ 231846 h 1285292"/>
              <a:gd name="connsiteX10699" fmla="*/ 0 w 3255128"/>
              <a:gd name="connsiteY10699" fmla="*/ 231722 h 1285292"/>
              <a:gd name="connsiteX10700" fmla="*/ 0 w 3255128"/>
              <a:gd name="connsiteY10700" fmla="*/ 231636 h 1285292"/>
              <a:gd name="connsiteX10701" fmla="*/ 0 w 3255128"/>
              <a:gd name="connsiteY10701" fmla="*/ 231597 h 1285292"/>
              <a:gd name="connsiteX10702" fmla="*/ 0 w 3255128"/>
              <a:gd name="connsiteY10702" fmla="*/ 231561 h 1285292"/>
              <a:gd name="connsiteX10703" fmla="*/ 0 w 3255128"/>
              <a:gd name="connsiteY10703" fmla="*/ 231521 h 1285292"/>
              <a:gd name="connsiteX10704" fmla="*/ 0 w 3255128"/>
              <a:gd name="connsiteY10704" fmla="*/ 231520 h 1285292"/>
              <a:gd name="connsiteX10705" fmla="*/ 0 w 3255128"/>
              <a:gd name="connsiteY10705" fmla="*/ 231509 h 1285292"/>
              <a:gd name="connsiteX10706" fmla="*/ 0 w 3255128"/>
              <a:gd name="connsiteY10706" fmla="*/ 231507 h 1285292"/>
              <a:gd name="connsiteX10707" fmla="*/ 0 w 3255128"/>
              <a:gd name="connsiteY10707" fmla="*/ 231404 h 1285292"/>
              <a:gd name="connsiteX10708" fmla="*/ 0 w 3255128"/>
              <a:gd name="connsiteY10708" fmla="*/ 231374 h 1285292"/>
              <a:gd name="connsiteX10709" fmla="*/ 0 w 3255128"/>
              <a:gd name="connsiteY10709" fmla="*/ 231189 h 1285292"/>
              <a:gd name="connsiteX10710" fmla="*/ 0 w 3255128"/>
              <a:gd name="connsiteY10710" fmla="*/ 231180 h 1285292"/>
              <a:gd name="connsiteX10711" fmla="*/ 0 w 3255128"/>
              <a:gd name="connsiteY10711" fmla="*/ 231149 h 1285292"/>
              <a:gd name="connsiteX10712" fmla="*/ 0 w 3255128"/>
              <a:gd name="connsiteY10712" fmla="*/ 231042 h 1285292"/>
              <a:gd name="connsiteX10713" fmla="*/ 0 w 3255128"/>
              <a:gd name="connsiteY10713" fmla="*/ 230749 h 1285292"/>
              <a:gd name="connsiteX10714" fmla="*/ 0 w 3255128"/>
              <a:gd name="connsiteY10714" fmla="*/ 230653 h 1285292"/>
              <a:gd name="connsiteX10715" fmla="*/ 0 w 3255128"/>
              <a:gd name="connsiteY10715" fmla="*/ 230647 h 1285292"/>
              <a:gd name="connsiteX10716" fmla="*/ 0 w 3255128"/>
              <a:gd name="connsiteY10716" fmla="*/ 230615 h 1285292"/>
              <a:gd name="connsiteX10717" fmla="*/ 0 w 3255128"/>
              <a:gd name="connsiteY10717" fmla="*/ 230596 h 1285292"/>
              <a:gd name="connsiteX10718" fmla="*/ 0 w 3255128"/>
              <a:gd name="connsiteY10718" fmla="*/ 230560 h 1285292"/>
              <a:gd name="connsiteX10719" fmla="*/ 0 w 3255128"/>
              <a:gd name="connsiteY10719" fmla="*/ 230544 h 1285292"/>
              <a:gd name="connsiteX10720" fmla="*/ 0 w 3255128"/>
              <a:gd name="connsiteY10720" fmla="*/ 230421 h 1285292"/>
              <a:gd name="connsiteX10721" fmla="*/ 0 w 3255128"/>
              <a:gd name="connsiteY10721" fmla="*/ 230400 h 1285292"/>
              <a:gd name="connsiteX10722" fmla="*/ 0 w 3255128"/>
              <a:gd name="connsiteY10722" fmla="*/ 230363 h 1285292"/>
              <a:gd name="connsiteX10723" fmla="*/ 0 w 3255128"/>
              <a:gd name="connsiteY10723" fmla="*/ 230350 h 1285292"/>
              <a:gd name="connsiteX10724" fmla="*/ 0 w 3255128"/>
              <a:gd name="connsiteY10724" fmla="*/ 230277 h 1285292"/>
              <a:gd name="connsiteX10725" fmla="*/ 0 w 3255128"/>
              <a:gd name="connsiteY10725" fmla="*/ 230198 h 1285292"/>
              <a:gd name="connsiteX10726" fmla="*/ 0 w 3255128"/>
              <a:gd name="connsiteY10726" fmla="*/ 230181 h 1285292"/>
              <a:gd name="connsiteX10727" fmla="*/ 0 w 3255128"/>
              <a:gd name="connsiteY10727" fmla="*/ 229938 h 1285292"/>
              <a:gd name="connsiteX10728" fmla="*/ 0 w 3255128"/>
              <a:gd name="connsiteY10728" fmla="*/ 229923 h 1285292"/>
              <a:gd name="connsiteX10729" fmla="*/ 0 w 3255128"/>
              <a:gd name="connsiteY10729" fmla="*/ 229906 h 1285292"/>
              <a:gd name="connsiteX10730" fmla="*/ 0 w 3255128"/>
              <a:gd name="connsiteY10730" fmla="*/ 229837 h 1285292"/>
              <a:gd name="connsiteX10731" fmla="*/ 0 w 3255128"/>
              <a:gd name="connsiteY10731" fmla="*/ 229816 h 1285292"/>
              <a:gd name="connsiteX10732" fmla="*/ 0 w 3255128"/>
              <a:gd name="connsiteY10732" fmla="*/ 229736 h 1285292"/>
              <a:gd name="connsiteX10733" fmla="*/ 0 w 3255128"/>
              <a:gd name="connsiteY10733" fmla="*/ 229714 h 1285292"/>
              <a:gd name="connsiteX10734" fmla="*/ 0 w 3255128"/>
              <a:gd name="connsiteY10734" fmla="*/ 229660 h 1285292"/>
              <a:gd name="connsiteX10735" fmla="*/ 0 w 3255128"/>
              <a:gd name="connsiteY10735" fmla="*/ 229638 h 1285292"/>
              <a:gd name="connsiteX10736" fmla="*/ 0 w 3255128"/>
              <a:gd name="connsiteY10736" fmla="*/ 229595 h 1285292"/>
              <a:gd name="connsiteX10737" fmla="*/ 0 w 3255128"/>
              <a:gd name="connsiteY10737" fmla="*/ 229419 h 1285292"/>
              <a:gd name="connsiteX10738" fmla="*/ 0 w 3255128"/>
              <a:gd name="connsiteY10738" fmla="*/ 229390 h 1285292"/>
              <a:gd name="connsiteX10739" fmla="*/ 0 w 3255128"/>
              <a:gd name="connsiteY10739" fmla="*/ 229376 h 1285292"/>
              <a:gd name="connsiteX10740" fmla="*/ 0 w 3255128"/>
              <a:gd name="connsiteY10740" fmla="*/ 229297 h 1285292"/>
              <a:gd name="connsiteX10741" fmla="*/ 0 w 3255128"/>
              <a:gd name="connsiteY10741" fmla="*/ 229256 h 1285292"/>
              <a:gd name="connsiteX10742" fmla="*/ 0 w 3255128"/>
              <a:gd name="connsiteY10742" fmla="*/ 229243 h 1285292"/>
              <a:gd name="connsiteX10743" fmla="*/ 0 w 3255128"/>
              <a:gd name="connsiteY10743" fmla="*/ 229201 h 1285292"/>
              <a:gd name="connsiteX10744" fmla="*/ 0 w 3255128"/>
              <a:gd name="connsiteY10744" fmla="*/ 229103 h 1285292"/>
              <a:gd name="connsiteX10745" fmla="*/ 0 w 3255128"/>
              <a:gd name="connsiteY10745" fmla="*/ 229099 h 1285292"/>
              <a:gd name="connsiteX10746" fmla="*/ 0 w 3255128"/>
              <a:gd name="connsiteY10746" fmla="*/ 229086 h 1285292"/>
              <a:gd name="connsiteX10747" fmla="*/ 0 w 3255128"/>
              <a:gd name="connsiteY10747" fmla="*/ 229062 h 1285292"/>
              <a:gd name="connsiteX10748" fmla="*/ 0 w 3255128"/>
              <a:gd name="connsiteY10748" fmla="*/ 229049 h 1285292"/>
              <a:gd name="connsiteX10749" fmla="*/ 0 w 3255128"/>
              <a:gd name="connsiteY10749" fmla="*/ 229027 h 1285292"/>
              <a:gd name="connsiteX10750" fmla="*/ 0 w 3255128"/>
              <a:gd name="connsiteY10750" fmla="*/ 228659 h 1285292"/>
              <a:gd name="connsiteX10751" fmla="*/ 0 w 3255128"/>
              <a:gd name="connsiteY10751" fmla="*/ 228607 h 1285292"/>
              <a:gd name="connsiteX10752" fmla="*/ 0 w 3255128"/>
              <a:gd name="connsiteY10752" fmla="*/ 228557 h 1285292"/>
              <a:gd name="connsiteX10753" fmla="*/ 0 w 3255128"/>
              <a:gd name="connsiteY10753" fmla="*/ 228553 h 1285292"/>
              <a:gd name="connsiteX10754" fmla="*/ 0 w 3255128"/>
              <a:gd name="connsiteY10754" fmla="*/ 228547 h 1285292"/>
              <a:gd name="connsiteX10755" fmla="*/ 0 w 3255128"/>
              <a:gd name="connsiteY10755" fmla="*/ 228504 h 1285292"/>
              <a:gd name="connsiteX10756" fmla="*/ 0 w 3255128"/>
              <a:gd name="connsiteY10756" fmla="*/ 228503 h 1285292"/>
              <a:gd name="connsiteX10757" fmla="*/ 0 w 3255128"/>
              <a:gd name="connsiteY10757" fmla="*/ 228478 h 1285292"/>
              <a:gd name="connsiteX10758" fmla="*/ 0 w 3255128"/>
              <a:gd name="connsiteY10758" fmla="*/ 228425 h 1285292"/>
              <a:gd name="connsiteX10759" fmla="*/ 0 w 3255128"/>
              <a:gd name="connsiteY10759" fmla="*/ 228413 h 1285292"/>
              <a:gd name="connsiteX10760" fmla="*/ 0 w 3255128"/>
              <a:gd name="connsiteY10760" fmla="*/ 228391 h 1285292"/>
              <a:gd name="connsiteX10761" fmla="*/ 0 w 3255128"/>
              <a:gd name="connsiteY10761" fmla="*/ 228369 h 1285292"/>
              <a:gd name="connsiteX10762" fmla="*/ 0 w 3255128"/>
              <a:gd name="connsiteY10762" fmla="*/ 228332 h 1285292"/>
              <a:gd name="connsiteX10763" fmla="*/ 0 w 3255128"/>
              <a:gd name="connsiteY10763" fmla="*/ 228280 h 1285292"/>
              <a:gd name="connsiteX10764" fmla="*/ 0 w 3255128"/>
              <a:gd name="connsiteY10764" fmla="*/ 228268 h 1285292"/>
              <a:gd name="connsiteX10765" fmla="*/ 0 w 3255128"/>
              <a:gd name="connsiteY10765" fmla="*/ 228236 h 1285292"/>
              <a:gd name="connsiteX10766" fmla="*/ 0 w 3255128"/>
              <a:gd name="connsiteY10766" fmla="*/ 228226 h 1285292"/>
              <a:gd name="connsiteX10767" fmla="*/ 0 w 3255128"/>
              <a:gd name="connsiteY10767" fmla="*/ 228172 h 1285292"/>
              <a:gd name="connsiteX10768" fmla="*/ 0 w 3255128"/>
              <a:gd name="connsiteY10768" fmla="*/ 228091 h 1285292"/>
              <a:gd name="connsiteX10769" fmla="*/ 0 w 3255128"/>
              <a:gd name="connsiteY10769" fmla="*/ 227869 h 1285292"/>
              <a:gd name="connsiteX10770" fmla="*/ 0 w 3255128"/>
              <a:gd name="connsiteY10770" fmla="*/ 227865 h 1285292"/>
              <a:gd name="connsiteX10771" fmla="*/ 0 w 3255128"/>
              <a:gd name="connsiteY10771" fmla="*/ 227832 h 1285292"/>
              <a:gd name="connsiteX10772" fmla="*/ 0 w 3255128"/>
              <a:gd name="connsiteY10772" fmla="*/ 227745 h 1285292"/>
              <a:gd name="connsiteX10773" fmla="*/ 0 w 3255128"/>
              <a:gd name="connsiteY10773" fmla="*/ 227642 h 1285292"/>
              <a:gd name="connsiteX10774" fmla="*/ 0 w 3255128"/>
              <a:gd name="connsiteY10774" fmla="*/ 227482 h 1285292"/>
              <a:gd name="connsiteX10775" fmla="*/ 0 w 3255128"/>
              <a:gd name="connsiteY10775" fmla="*/ 227477 h 1285292"/>
              <a:gd name="connsiteX10776" fmla="*/ 0 w 3255128"/>
              <a:gd name="connsiteY10776" fmla="*/ 227442 h 1285292"/>
              <a:gd name="connsiteX10777" fmla="*/ 0 w 3255128"/>
              <a:gd name="connsiteY10777" fmla="*/ 227338 h 1285292"/>
              <a:gd name="connsiteX10778" fmla="*/ 0 w 3255128"/>
              <a:gd name="connsiteY10778" fmla="*/ 227300 h 1285292"/>
              <a:gd name="connsiteX10779" fmla="*/ 0 w 3255128"/>
              <a:gd name="connsiteY10779" fmla="*/ 227284 h 1285292"/>
              <a:gd name="connsiteX10780" fmla="*/ 0 w 3255128"/>
              <a:gd name="connsiteY10780" fmla="*/ 227231 h 1285292"/>
              <a:gd name="connsiteX10781" fmla="*/ 0 w 3255128"/>
              <a:gd name="connsiteY10781" fmla="*/ 227223 h 1285292"/>
              <a:gd name="connsiteX10782" fmla="*/ 0 w 3255128"/>
              <a:gd name="connsiteY10782" fmla="*/ 227177 h 1285292"/>
              <a:gd name="connsiteX10783" fmla="*/ 0 w 3255128"/>
              <a:gd name="connsiteY10783" fmla="*/ 227090 h 1285292"/>
              <a:gd name="connsiteX10784" fmla="*/ 0 w 3255128"/>
              <a:gd name="connsiteY10784" fmla="*/ 227004 h 1285292"/>
              <a:gd name="connsiteX10785" fmla="*/ 0 w 3255128"/>
              <a:gd name="connsiteY10785" fmla="*/ 226921 h 1285292"/>
              <a:gd name="connsiteX10786" fmla="*/ 0 w 3255128"/>
              <a:gd name="connsiteY10786" fmla="*/ 226909 h 1285292"/>
              <a:gd name="connsiteX10787" fmla="*/ 0 w 3255128"/>
              <a:gd name="connsiteY10787" fmla="*/ 226883 h 1285292"/>
              <a:gd name="connsiteX10788" fmla="*/ 0 w 3255128"/>
              <a:gd name="connsiteY10788" fmla="*/ 226828 h 1285292"/>
              <a:gd name="connsiteX10789" fmla="*/ 0 w 3255128"/>
              <a:gd name="connsiteY10789" fmla="*/ 226732 h 1285292"/>
              <a:gd name="connsiteX10790" fmla="*/ 0 w 3255128"/>
              <a:gd name="connsiteY10790" fmla="*/ 226618 h 1285292"/>
              <a:gd name="connsiteX10791" fmla="*/ 0 w 3255128"/>
              <a:gd name="connsiteY10791" fmla="*/ 226601 h 1285292"/>
              <a:gd name="connsiteX10792" fmla="*/ 0 w 3255128"/>
              <a:gd name="connsiteY10792" fmla="*/ 226585 h 1285292"/>
              <a:gd name="connsiteX10793" fmla="*/ 0 w 3255128"/>
              <a:gd name="connsiteY10793" fmla="*/ 226570 h 1285292"/>
              <a:gd name="connsiteX10794" fmla="*/ 0 w 3255128"/>
              <a:gd name="connsiteY10794" fmla="*/ 226545 h 1285292"/>
              <a:gd name="connsiteX10795" fmla="*/ 0 w 3255128"/>
              <a:gd name="connsiteY10795" fmla="*/ 226544 h 1285292"/>
              <a:gd name="connsiteX10796" fmla="*/ 0 w 3255128"/>
              <a:gd name="connsiteY10796" fmla="*/ 226531 h 1285292"/>
              <a:gd name="connsiteX10797" fmla="*/ 0 w 3255128"/>
              <a:gd name="connsiteY10797" fmla="*/ 226473 h 1285292"/>
              <a:gd name="connsiteX10798" fmla="*/ 0 w 3255128"/>
              <a:gd name="connsiteY10798" fmla="*/ 226466 h 1285292"/>
              <a:gd name="connsiteX10799" fmla="*/ 0 w 3255128"/>
              <a:gd name="connsiteY10799" fmla="*/ 226430 h 1285292"/>
              <a:gd name="connsiteX10800" fmla="*/ 0 w 3255128"/>
              <a:gd name="connsiteY10800" fmla="*/ 226427 h 1285292"/>
              <a:gd name="connsiteX10801" fmla="*/ 0 w 3255128"/>
              <a:gd name="connsiteY10801" fmla="*/ 226386 h 1285292"/>
              <a:gd name="connsiteX10802" fmla="*/ 0 w 3255128"/>
              <a:gd name="connsiteY10802" fmla="*/ 226373 h 1285292"/>
              <a:gd name="connsiteX10803" fmla="*/ 0 w 3255128"/>
              <a:gd name="connsiteY10803" fmla="*/ 226260 h 1285292"/>
              <a:gd name="connsiteX10804" fmla="*/ 0 w 3255128"/>
              <a:gd name="connsiteY10804" fmla="*/ 226213 h 1285292"/>
              <a:gd name="connsiteX10805" fmla="*/ 0 w 3255128"/>
              <a:gd name="connsiteY10805" fmla="*/ 226083 h 1285292"/>
              <a:gd name="connsiteX10806" fmla="*/ 0 w 3255128"/>
              <a:gd name="connsiteY10806" fmla="*/ 226070 h 1285292"/>
              <a:gd name="connsiteX10807" fmla="*/ 0 w 3255128"/>
              <a:gd name="connsiteY10807" fmla="*/ 225872 h 1285292"/>
              <a:gd name="connsiteX10808" fmla="*/ 0 w 3255128"/>
              <a:gd name="connsiteY10808" fmla="*/ 225864 h 1285292"/>
              <a:gd name="connsiteX10809" fmla="*/ 0 w 3255128"/>
              <a:gd name="connsiteY10809" fmla="*/ 225737 h 1285292"/>
              <a:gd name="connsiteX10810" fmla="*/ 0 w 3255128"/>
              <a:gd name="connsiteY10810" fmla="*/ 225703 h 1285292"/>
              <a:gd name="connsiteX10811" fmla="*/ 0 w 3255128"/>
              <a:gd name="connsiteY10811" fmla="*/ 225671 h 1285292"/>
              <a:gd name="connsiteX10812" fmla="*/ 0 w 3255128"/>
              <a:gd name="connsiteY10812" fmla="*/ 225645 h 1285292"/>
              <a:gd name="connsiteX10813" fmla="*/ 0 w 3255128"/>
              <a:gd name="connsiteY10813" fmla="*/ 225620 h 1285292"/>
              <a:gd name="connsiteX10814" fmla="*/ 0 w 3255128"/>
              <a:gd name="connsiteY10814" fmla="*/ 225565 h 1285292"/>
              <a:gd name="connsiteX10815" fmla="*/ 0 w 3255128"/>
              <a:gd name="connsiteY10815" fmla="*/ 225524 h 1285292"/>
              <a:gd name="connsiteX10816" fmla="*/ 0 w 3255128"/>
              <a:gd name="connsiteY10816" fmla="*/ 225511 h 1285292"/>
              <a:gd name="connsiteX10817" fmla="*/ 0 w 3255128"/>
              <a:gd name="connsiteY10817" fmla="*/ 225469 h 1285292"/>
              <a:gd name="connsiteX10818" fmla="*/ 0 w 3255128"/>
              <a:gd name="connsiteY10818" fmla="*/ 225424 h 1285292"/>
              <a:gd name="connsiteX10819" fmla="*/ 0 w 3255128"/>
              <a:gd name="connsiteY10819" fmla="*/ 225317 h 1285292"/>
              <a:gd name="connsiteX10820" fmla="*/ 0 w 3255128"/>
              <a:gd name="connsiteY10820" fmla="*/ 225226 h 1285292"/>
              <a:gd name="connsiteX10821" fmla="*/ 0 w 3255128"/>
              <a:gd name="connsiteY10821" fmla="*/ 225210 h 1285292"/>
              <a:gd name="connsiteX10822" fmla="*/ 0 w 3255128"/>
              <a:gd name="connsiteY10822" fmla="*/ 225205 h 1285292"/>
              <a:gd name="connsiteX10823" fmla="*/ 0 w 3255128"/>
              <a:gd name="connsiteY10823" fmla="*/ 225186 h 1285292"/>
              <a:gd name="connsiteX10824" fmla="*/ 0 w 3255128"/>
              <a:gd name="connsiteY10824" fmla="*/ 225172 h 1285292"/>
              <a:gd name="connsiteX10825" fmla="*/ 0 w 3255128"/>
              <a:gd name="connsiteY10825" fmla="*/ 225159 h 1285292"/>
              <a:gd name="connsiteX10826" fmla="*/ 0 w 3255128"/>
              <a:gd name="connsiteY10826" fmla="*/ 225119 h 1285292"/>
              <a:gd name="connsiteX10827" fmla="*/ 0 w 3255128"/>
              <a:gd name="connsiteY10827" fmla="*/ 225111 h 1285292"/>
              <a:gd name="connsiteX10828" fmla="*/ 0 w 3255128"/>
              <a:gd name="connsiteY10828" fmla="*/ 225103 h 1285292"/>
              <a:gd name="connsiteX10829" fmla="*/ 0 w 3255128"/>
              <a:gd name="connsiteY10829" fmla="*/ 225097 h 1285292"/>
              <a:gd name="connsiteX10830" fmla="*/ 0 w 3255128"/>
              <a:gd name="connsiteY10830" fmla="*/ 225013 h 1285292"/>
              <a:gd name="connsiteX10831" fmla="*/ 0 w 3255128"/>
              <a:gd name="connsiteY10831" fmla="*/ 224927 h 1285292"/>
              <a:gd name="connsiteX10832" fmla="*/ 0 w 3255128"/>
              <a:gd name="connsiteY10832" fmla="*/ 224802 h 1285292"/>
              <a:gd name="connsiteX10833" fmla="*/ 0 w 3255128"/>
              <a:gd name="connsiteY10833" fmla="*/ 224771 h 1285292"/>
              <a:gd name="connsiteX10834" fmla="*/ 0 w 3255128"/>
              <a:gd name="connsiteY10834" fmla="*/ 224760 h 1285292"/>
              <a:gd name="connsiteX10835" fmla="*/ 0 w 3255128"/>
              <a:gd name="connsiteY10835" fmla="*/ 224738 h 1285292"/>
              <a:gd name="connsiteX10836" fmla="*/ 0 w 3255128"/>
              <a:gd name="connsiteY10836" fmla="*/ 224684 h 1285292"/>
              <a:gd name="connsiteX10837" fmla="*/ 0 w 3255128"/>
              <a:gd name="connsiteY10837" fmla="*/ 224659 h 1285292"/>
              <a:gd name="connsiteX10838" fmla="*/ 0 w 3255128"/>
              <a:gd name="connsiteY10838" fmla="*/ 224559 h 1285292"/>
              <a:gd name="connsiteX10839" fmla="*/ 0 w 3255128"/>
              <a:gd name="connsiteY10839" fmla="*/ 224440 h 1285292"/>
              <a:gd name="connsiteX10840" fmla="*/ 0 w 3255128"/>
              <a:gd name="connsiteY10840" fmla="*/ 224414 h 1285292"/>
              <a:gd name="connsiteX10841" fmla="*/ 0 w 3255128"/>
              <a:gd name="connsiteY10841" fmla="*/ 224400 h 1285292"/>
              <a:gd name="connsiteX10842" fmla="*/ 0 w 3255128"/>
              <a:gd name="connsiteY10842" fmla="*/ 224312 h 1285292"/>
              <a:gd name="connsiteX10843" fmla="*/ 0 w 3255128"/>
              <a:gd name="connsiteY10843" fmla="*/ 224261 h 1285292"/>
              <a:gd name="connsiteX10844" fmla="*/ 0 w 3255128"/>
              <a:gd name="connsiteY10844" fmla="*/ 224208 h 1285292"/>
              <a:gd name="connsiteX10845" fmla="*/ 0 w 3255128"/>
              <a:gd name="connsiteY10845" fmla="*/ 224123 h 1285292"/>
              <a:gd name="connsiteX10846" fmla="*/ 0 w 3255128"/>
              <a:gd name="connsiteY10846" fmla="*/ 224065 h 1285292"/>
              <a:gd name="connsiteX10847" fmla="*/ 0 w 3255128"/>
              <a:gd name="connsiteY10847" fmla="*/ 224058 h 1285292"/>
              <a:gd name="connsiteX10848" fmla="*/ 0 w 3255128"/>
              <a:gd name="connsiteY10848" fmla="*/ 223904 h 1285292"/>
              <a:gd name="connsiteX10849" fmla="*/ 0 w 3255128"/>
              <a:gd name="connsiteY10849" fmla="*/ 223846 h 1285292"/>
              <a:gd name="connsiteX10850" fmla="*/ 0 w 3255128"/>
              <a:gd name="connsiteY10850" fmla="*/ 223710 h 1285292"/>
              <a:gd name="connsiteX10851" fmla="*/ 0 w 3255128"/>
              <a:gd name="connsiteY10851" fmla="*/ 223648 h 1285292"/>
              <a:gd name="connsiteX10852" fmla="*/ 0 w 3255128"/>
              <a:gd name="connsiteY10852" fmla="*/ 223631 h 1285292"/>
              <a:gd name="connsiteX10853" fmla="*/ 0 w 3255128"/>
              <a:gd name="connsiteY10853" fmla="*/ 223577 h 1285292"/>
              <a:gd name="connsiteX10854" fmla="*/ 0 w 3255128"/>
              <a:gd name="connsiteY10854" fmla="*/ 223568 h 1285292"/>
              <a:gd name="connsiteX10855" fmla="*/ 0 w 3255128"/>
              <a:gd name="connsiteY10855" fmla="*/ 223555 h 1285292"/>
              <a:gd name="connsiteX10856" fmla="*/ 0 w 3255128"/>
              <a:gd name="connsiteY10856" fmla="*/ 223552 h 1285292"/>
              <a:gd name="connsiteX10857" fmla="*/ 0 w 3255128"/>
              <a:gd name="connsiteY10857" fmla="*/ 223528 h 1285292"/>
              <a:gd name="connsiteX10858" fmla="*/ 0 w 3255128"/>
              <a:gd name="connsiteY10858" fmla="*/ 223502 h 1285292"/>
              <a:gd name="connsiteX10859" fmla="*/ 0 w 3255128"/>
              <a:gd name="connsiteY10859" fmla="*/ 223449 h 1285292"/>
              <a:gd name="connsiteX10860" fmla="*/ 0 w 3255128"/>
              <a:gd name="connsiteY10860" fmla="*/ 223437 h 1285292"/>
              <a:gd name="connsiteX10861" fmla="*/ 0 w 3255128"/>
              <a:gd name="connsiteY10861" fmla="*/ 223401 h 1285292"/>
              <a:gd name="connsiteX10862" fmla="*/ 0 w 3255128"/>
              <a:gd name="connsiteY10862" fmla="*/ 223379 h 1285292"/>
              <a:gd name="connsiteX10863" fmla="*/ 0 w 3255128"/>
              <a:gd name="connsiteY10863" fmla="*/ 223366 h 1285292"/>
              <a:gd name="connsiteX10864" fmla="*/ 0 w 3255128"/>
              <a:gd name="connsiteY10864" fmla="*/ 223358 h 1285292"/>
              <a:gd name="connsiteX10865" fmla="*/ 0 w 3255128"/>
              <a:gd name="connsiteY10865" fmla="*/ 223325 h 1285292"/>
              <a:gd name="connsiteX10866" fmla="*/ 0 w 3255128"/>
              <a:gd name="connsiteY10866" fmla="*/ 223312 h 1285292"/>
              <a:gd name="connsiteX10867" fmla="*/ 0 w 3255128"/>
              <a:gd name="connsiteY10867" fmla="*/ 223214 h 1285292"/>
              <a:gd name="connsiteX10868" fmla="*/ 0 w 3255128"/>
              <a:gd name="connsiteY10868" fmla="*/ 223116 h 1285292"/>
              <a:gd name="connsiteX10869" fmla="*/ 0 w 3255128"/>
              <a:gd name="connsiteY10869" fmla="*/ 223041 h 1285292"/>
              <a:gd name="connsiteX10870" fmla="*/ 0 w 3255128"/>
              <a:gd name="connsiteY10870" fmla="*/ 223009 h 1285292"/>
              <a:gd name="connsiteX10871" fmla="*/ 0 w 3255128"/>
              <a:gd name="connsiteY10871" fmla="*/ 222889 h 1285292"/>
              <a:gd name="connsiteX10872" fmla="*/ 0 w 3255128"/>
              <a:gd name="connsiteY10872" fmla="*/ 222853 h 1285292"/>
              <a:gd name="connsiteX10873" fmla="*/ 0 w 3255128"/>
              <a:gd name="connsiteY10873" fmla="*/ 222812 h 1285292"/>
              <a:gd name="connsiteX10874" fmla="*/ 0 w 3255128"/>
              <a:gd name="connsiteY10874" fmla="*/ 222799 h 1285292"/>
              <a:gd name="connsiteX10875" fmla="*/ 0 w 3255128"/>
              <a:gd name="connsiteY10875" fmla="*/ 222764 h 1285292"/>
              <a:gd name="connsiteX10876" fmla="*/ 0 w 3255128"/>
              <a:gd name="connsiteY10876" fmla="*/ 222666 h 1285292"/>
              <a:gd name="connsiteX10877" fmla="*/ 0 w 3255128"/>
              <a:gd name="connsiteY10877" fmla="*/ 222650 h 1285292"/>
              <a:gd name="connsiteX10878" fmla="*/ 0 w 3255128"/>
              <a:gd name="connsiteY10878" fmla="*/ 222641 h 1285292"/>
              <a:gd name="connsiteX10879" fmla="*/ 0 w 3255128"/>
              <a:gd name="connsiteY10879" fmla="*/ 222506 h 1285292"/>
              <a:gd name="connsiteX10880" fmla="*/ 0 w 3255128"/>
              <a:gd name="connsiteY10880" fmla="*/ 222452 h 1285292"/>
              <a:gd name="connsiteX10881" fmla="*/ 0 w 3255128"/>
              <a:gd name="connsiteY10881" fmla="*/ 222401 h 1285292"/>
              <a:gd name="connsiteX10882" fmla="*/ 0 w 3255128"/>
              <a:gd name="connsiteY10882" fmla="*/ 222392 h 1285292"/>
              <a:gd name="connsiteX10883" fmla="*/ 0 w 3255128"/>
              <a:gd name="connsiteY10883" fmla="*/ 222351 h 1285292"/>
              <a:gd name="connsiteX10884" fmla="*/ 0 w 3255128"/>
              <a:gd name="connsiteY10884" fmla="*/ 222338 h 1285292"/>
              <a:gd name="connsiteX10885" fmla="*/ 0 w 3255128"/>
              <a:gd name="connsiteY10885" fmla="*/ 222279 h 1285292"/>
              <a:gd name="connsiteX10886" fmla="*/ 0 w 3255128"/>
              <a:gd name="connsiteY10886" fmla="*/ 222272 h 1285292"/>
              <a:gd name="connsiteX10887" fmla="*/ 0 w 3255128"/>
              <a:gd name="connsiteY10887" fmla="*/ 222259 h 1285292"/>
              <a:gd name="connsiteX10888" fmla="*/ 0 w 3255128"/>
              <a:gd name="connsiteY10888" fmla="*/ 222218 h 1285292"/>
              <a:gd name="connsiteX10889" fmla="*/ 0 w 3255128"/>
              <a:gd name="connsiteY10889" fmla="*/ 222205 h 1285292"/>
              <a:gd name="connsiteX10890" fmla="*/ 0 w 3255128"/>
              <a:gd name="connsiteY10890" fmla="*/ 222090 h 1285292"/>
              <a:gd name="connsiteX10891" fmla="*/ 0 w 3255128"/>
              <a:gd name="connsiteY10891" fmla="*/ 222078 h 1285292"/>
              <a:gd name="connsiteX10892" fmla="*/ 0 w 3255128"/>
              <a:gd name="connsiteY10892" fmla="*/ 222011 h 1285292"/>
              <a:gd name="connsiteX10893" fmla="*/ 0 w 3255128"/>
              <a:gd name="connsiteY10893" fmla="*/ 221945 h 1285292"/>
              <a:gd name="connsiteX10894" fmla="*/ 0 w 3255128"/>
              <a:gd name="connsiteY10894" fmla="*/ 221798 h 1285292"/>
              <a:gd name="connsiteX10895" fmla="*/ 0 w 3255128"/>
              <a:gd name="connsiteY10895" fmla="*/ 221642 h 1285292"/>
              <a:gd name="connsiteX10896" fmla="*/ 0 w 3255128"/>
              <a:gd name="connsiteY10896" fmla="*/ 221625 h 1285292"/>
              <a:gd name="connsiteX10897" fmla="*/ 0 w 3255128"/>
              <a:gd name="connsiteY10897" fmla="*/ 221530 h 1285292"/>
              <a:gd name="connsiteX10898" fmla="*/ 0 w 3255128"/>
              <a:gd name="connsiteY10898" fmla="*/ 221519 h 1285292"/>
              <a:gd name="connsiteX10899" fmla="*/ 0 w 3255128"/>
              <a:gd name="connsiteY10899" fmla="*/ 221494 h 1285292"/>
              <a:gd name="connsiteX10900" fmla="*/ 0 w 3255128"/>
              <a:gd name="connsiteY10900" fmla="*/ 221487 h 1285292"/>
              <a:gd name="connsiteX10901" fmla="*/ 0 w 3255128"/>
              <a:gd name="connsiteY10901" fmla="*/ 221473 h 1285292"/>
              <a:gd name="connsiteX10902" fmla="*/ 0 w 3255128"/>
              <a:gd name="connsiteY10902" fmla="*/ 221441 h 1285292"/>
              <a:gd name="connsiteX10903" fmla="*/ 0 w 3255128"/>
              <a:gd name="connsiteY10903" fmla="*/ 221440 h 1285292"/>
              <a:gd name="connsiteX10904" fmla="*/ 0 w 3255128"/>
              <a:gd name="connsiteY10904" fmla="*/ 221387 h 1285292"/>
              <a:gd name="connsiteX10905" fmla="*/ 0 w 3255128"/>
              <a:gd name="connsiteY10905" fmla="*/ 221379 h 1285292"/>
              <a:gd name="connsiteX10906" fmla="*/ 0 w 3255128"/>
              <a:gd name="connsiteY10906" fmla="*/ 221348 h 1285292"/>
              <a:gd name="connsiteX10907" fmla="*/ 0 w 3255128"/>
              <a:gd name="connsiteY10907" fmla="*/ 221307 h 1285292"/>
              <a:gd name="connsiteX10908" fmla="*/ 0 w 3255128"/>
              <a:gd name="connsiteY10908" fmla="*/ 221294 h 1285292"/>
              <a:gd name="connsiteX10909" fmla="*/ 0 w 3255128"/>
              <a:gd name="connsiteY10909" fmla="*/ 221284 h 1285292"/>
              <a:gd name="connsiteX10910" fmla="*/ 0 w 3255128"/>
              <a:gd name="connsiteY10910" fmla="*/ 221147 h 1285292"/>
              <a:gd name="connsiteX10911" fmla="*/ 0 w 3255128"/>
              <a:gd name="connsiteY10911" fmla="*/ 221100 h 1285292"/>
              <a:gd name="connsiteX10912" fmla="*/ 0 w 3255128"/>
              <a:gd name="connsiteY10912" fmla="*/ 220952 h 1285292"/>
              <a:gd name="connsiteX10913" fmla="*/ 0 w 3255128"/>
              <a:gd name="connsiteY10913" fmla="*/ 220881 h 1285292"/>
              <a:gd name="connsiteX10914" fmla="*/ 0 w 3255128"/>
              <a:gd name="connsiteY10914" fmla="*/ 220843 h 1285292"/>
              <a:gd name="connsiteX10915" fmla="*/ 0 w 3255128"/>
              <a:gd name="connsiteY10915" fmla="*/ 220761 h 1285292"/>
              <a:gd name="connsiteX10916" fmla="*/ 0 w 3255128"/>
              <a:gd name="connsiteY10916" fmla="*/ 220682 h 1285292"/>
              <a:gd name="connsiteX10917" fmla="*/ 0 w 3255128"/>
              <a:gd name="connsiteY10917" fmla="*/ 220589 h 1285292"/>
              <a:gd name="connsiteX10918" fmla="*/ 0 w 3255128"/>
              <a:gd name="connsiteY10918" fmla="*/ 220554 h 1285292"/>
              <a:gd name="connsiteX10919" fmla="*/ 0 w 3255128"/>
              <a:gd name="connsiteY10919" fmla="*/ 220551 h 1285292"/>
              <a:gd name="connsiteX10920" fmla="*/ 0 w 3255128"/>
              <a:gd name="connsiteY10920" fmla="*/ 220548 h 1285292"/>
              <a:gd name="connsiteX10921" fmla="*/ 0 w 3255128"/>
              <a:gd name="connsiteY10921" fmla="*/ 220535 h 1285292"/>
              <a:gd name="connsiteX10922" fmla="*/ 0 w 3255128"/>
              <a:gd name="connsiteY10922" fmla="*/ 220493 h 1285292"/>
              <a:gd name="connsiteX10923" fmla="*/ 0 w 3255128"/>
              <a:gd name="connsiteY10923" fmla="*/ 220476 h 1285292"/>
              <a:gd name="connsiteX10924" fmla="*/ 0 w 3255128"/>
              <a:gd name="connsiteY10924" fmla="*/ 220341 h 1285292"/>
              <a:gd name="connsiteX10925" fmla="*/ 0 w 3255128"/>
              <a:gd name="connsiteY10925" fmla="*/ 220283 h 1285292"/>
              <a:gd name="connsiteX10926" fmla="*/ 0 w 3255128"/>
              <a:gd name="connsiteY10926" fmla="*/ 220266 h 1285292"/>
              <a:gd name="connsiteX10927" fmla="*/ 0 w 3255128"/>
              <a:gd name="connsiteY10927" fmla="*/ 220223 h 1285292"/>
              <a:gd name="connsiteX10928" fmla="*/ 0 w 3255128"/>
              <a:gd name="connsiteY10928" fmla="*/ 220172 h 1285292"/>
              <a:gd name="connsiteX10929" fmla="*/ 0 w 3255128"/>
              <a:gd name="connsiteY10929" fmla="*/ 220114 h 1285292"/>
              <a:gd name="connsiteX10930" fmla="*/ 0 w 3255128"/>
              <a:gd name="connsiteY10930" fmla="*/ 220037 h 1285292"/>
              <a:gd name="connsiteX10931" fmla="*/ 0 w 3255128"/>
              <a:gd name="connsiteY10931" fmla="*/ 219983 h 1285292"/>
              <a:gd name="connsiteX10932" fmla="*/ 0 w 3255128"/>
              <a:gd name="connsiteY10932" fmla="*/ 219925 h 1285292"/>
              <a:gd name="connsiteX10933" fmla="*/ 0 w 3255128"/>
              <a:gd name="connsiteY10933" fmla="*/ 219899 h 1285292"/>
              <a:gd name="connsiteX10934" fmla="*/ 0 w 3255128"/>
              <a:gd name="connsiteY10934" fmla="*/ 219826 h 1285292"/>
              <a:gd name="connsiteX10935" fmla="*/ 0 w 3255128"/>
              <a:gd name="connsiteY10935" fmla="*/ 219795 h 1285292"/>
              <a:gd name="connsiteX10936" fmla="*/ 0 w 3255128"/>
              <a:gd name="connsiteY10936" fmla="*/ 219760 h 1285292"/>
              <a:gd name="connsiteX10937" fmla="*/ 0 w 3255128"/>
              <a:gd name="connsiteY10937" fmla="*/ 219736 h 1285292"/>
              <a:gd name="connsiteX10938" fmla="*/ 0 w 3255128"/>
              <a:gd name="connsiteY10938" fmla="*/ 219724 h 1285292"/>
              <a:gd name="connsiteX10939" fmla="*/ 0 w 3255128"/>
              <a:gd name="connsiteY10939" fmla="*/ 219717 h 1285292"/>
              <a:gd name="connsiteX10940" fmla="*/ 0 w 3255128"/>
              <a:gd name="connsiteY10940" fmla="*/ 219634 h 1285292"/>
              <a:gd name="connsiteX10941" fmla="*/ 0 w 3255128"/>
              <a:gd name="connsiteY10941" fmla="*/ 219593 h 1285292"/>
              <a:gd name="connsiteX10942" fmla="*/ 0 w 3255128"/>
              <a:gd name="connsiteY10942" fmla="*/ 219580 h 1285292"/>
              <a:gd name="connsiteX10943" fmla="*/ 0 w 3255128"/>
              <a:gd name="connsiteY10943" fmla="*/ 219542 h 1285292"/>
              <a:gd name="connsiteX10944" fmla="*/ 0 w 3255128"/>
              <a:gd name="connsiteY10944" fmla="*/ 219464 h 1285292"/>
              <a:gd name="connsiteX10945" fmla="*/ 0 w 3255128"/>
              <a:gd name="connsiteY10945" fmla="*/ 219402 h 1285292"/>
              <a:gd name="connsiteX10946" fmla="*/ 0 w 3255128"/>
              <a:gd name="connsiteY10946" fmla="*/ 219360 h 1285292"/>
              <a:gd name="connsiteX10947" fmla="*/ 0 w 3255128"/>
              <a:gd name="connsiteY10947" fmla="*/ 219334 h 1285292"/>
              <a:gd name="connsiteX10948" fmla="*/ 0 w 3255128"/>
              <a:gd name="connsiteY10948" fmla="*/ 219297 h 1285292"/>
              <a:gd name="connsiteX10949" fmla="*/ 0 w 3255128"/>
              <a:gd name="connsiteY10949" fmla="*/ 219230 h 1285292"/>
              <a:gd name="connsiteX10950" fmla="*/ 0 w 3255128"/>
              <a:gd name="connsiteY10950" fmla="*/ 219176 h 1285292"/>
              <a:gd name="connsiteX10951" fmla="*/ 0 w 3255128"/>
              <a:gd name="connsiteY10951" fmla="*/ 219123 h 1285292"/>
              <a:gd name="connsiteX10952" fmla="*/ 0 w 3255128"/>
              <a:gd name="connsiteY10952" fmla="*/ 219115 h 1285292"/>
              <a:gd name="connsiteX10953" fmla="*/ 0 w 3255128"/>
              <a:gd name="connsiteY10953" fmla="*/ 218982 h 1285292"/>
              <a:gd name="connsiteX10954" fmla="*/ 0 w 3255128"/>
              <a:gd name="connsiteY10954" fmla="*/ 218896 h 1285292"/>
              <a:gd name="connsiteX10955" fmla="*/ 0 w 3255128"/>
              <a:gd name="connsiteY10955" fmla="*/ 218774 h 1285292"/>
              <a:gd name="connsiteX10956" fmla="*/ 0 w 3255128"/>
              <a:gd name="connsiteY10956" fmla="*/ 218720 h 1285292"/>
              <a:gd name="connsiteX10957" fmla="*/ 0 w 3255128"/>
              <a:gd name="connsiteY10957" fmla="*/ 218678 h 1285292"/>
              <a:gd name="connsiteX10958" fmla="*/ 0 w 3255128"/>
              <a:gd name="connsiteY10958" fmla="*/ 218669 h 1285292"/>
              <a:gd name="connsiteX10959" fmla="*/ 0 w 3255128"/>
              <a:gd name="connsiteY10959" fmla="*/ 218592 h 1285292"/>
              <a:gd name="connsiteX10960" fmla="*/ 0 w 3255128"/>
              <a:gd name="connsiteY10960" fmla="*/ 218579 h 1285292"/>
              <a:gd name="connsiteX10961" fmla="*/ 0 w 3255128"/>
              <a:gd name="connsiteY10961" fmla="*/ 218540 h 1285292"/>
              <a:gd name="connsiteX10962" fmla="*/ 0 w 3255128"/>
              <a:gd name="connsiteY10962" fmla="*/ 218527 h 1285292"/>
              <a:gd name="connsiteX10963" fmla="*/ 0 w 3255128"/>
              <a:gd name="connsiteY10963" fmla="*/ 218477 h 1285292"/>
              <a:gd name="connsiteX10964" fmla="*/ 0 w 3255128"/>
              <a:gd name="connsiteY10964" fmla="*/ 218473 h 1285292"/>
              <a:gd name="connsiteX10965" fmla="*/ 0 w 3255128"/>
              <a:gd name="connsiteY10965" fmla="*/ 218467 h 1285292"/>
              <a:gd name="connsiteX10966" fmla="*/ 0 w 3255128"/>
              <a:gd name="connsiteY10966" fmla="*/ 218437 h 1285292"/>
              <a:gd name="connsiteX10967" fmla="*/ 0 w 3255128"/>
              <a:gd name="connsiteY10967" fmla="*/ 218436 h 1285292"/>
              <a:gd name="connsiteX10968" fmla="*/ 0 w 3255128"/>
              <a:gd name="connsiteY10968" fmla="*/ 218424 h 1285292"/>
              <a:gd name="connsiteX10969" fmla="*/ 0 w 3255128"/>
              <a:gd name="connsiteY10969" fmla="*/ 218423 h 1285292"/>
              <a:gd name="connsiteX10970" fmla="*/ 0 w 3255128"/>
              <a:gd name="connsiteY10970" fmla="*/ 218358 h 1285292"/>
              <a:gd name="connsiteX10971" fmla="*/ 0 w 3255128"/>
              <a:gd name="connsiteY10971" fmla="*/ 218333 h 1285292"/>
              <a:gd name="connsiteX10972" fmla="*/ 0 w 3255128"/>
              <a:gd name="connsiteY10972" fmla="*/ 218289 h 1285292"/>
              <a:gd name="connsiteX10973" fmla="*/ 0 w 3255128"/>
              <a:gd name="connsiteY10973" fmla="*/ 218279 h 1285292"/>
              <a:gd name="connsiteX10974" fmla="*/ 0 w 3255128"/>
              <a:gd name="connsiteY10974" fmla="*/ 218238 h 1285292"/>
              <a:gd name="connsiteX10975" fmla="*/ 0 w 3255128"/>
              <a:gd name="connsiteY10975" fmla="*/ 218206 h 1285292"/>
              <a:gd name="connsiteX10976" fmla="*/ 0 w 3255128"/>
              <a:gd name="connsiteY10976" fmla="*/ 218105 h 1285292"/>
              <a:gd name="connsiteX10977" fmla="*/ 0 w 3255128"/>
              <a:gd name="connsiteY10977" fmla="*/ 217910 h 1285292"/>
              <a:gd name="connsiteX10978" fmla="*/ 0 w 3255128"/>
              <a:gd name="connsiteY10978" fmla="*/ 217787 h 1285292"/>
              <a:gd name="connsiteX10979" fmla="*/ 0 w 3255128"/>
              <a:gd name="connsiteY10979" fmla="*/ 217737 h 1285292"/>
              <a:gd name="connsiteX10980" fmla="*/ 0 w 3255128"/>
              <a:gd name="connsiteY10980" fmla="*/ 217665 h 1285292"/>
              <a:gd name="connsiteX10981" fmla="*/ 0 w 3255128"/>
              <a:gd name="connsiteY10981" fmla="*/ 217630 h 1285292"/>
              <a:gd name="connsiteX10982" fmla="*/ 0 w 3255128"/>
              <a:gd name="connsiteY10982" fmla="*/ 217562 h 1285292"/>
              <a:gd name="connsiteX10983" fmla="*/ 0 w 3255128"/>
              <a:gd name="connsiteY10983" fmla="*/ 217512 h 1285292"/>
              <a:gd name="connsiteX10984" fmla="*/ 0 w 3255128"/>
              <a:gd name="connsiteY10984" fmla="*/ 217456 h 1285292"/>
              <a:gd name="connsiteX10985" fmla="*/ 0 w 3255128"/>
              <a:gd name="connsiteY10985" fmla="*/ 217416 h 1285292"/>
              <a:gd name="connsiteX10986" fmla="*/ 0 w 3255128"/>
              <a:gd name="connsiteY10986" fmla="*/ 217415 h 1285292"/>
              <a:gd name="connsiteX10987" fmla="*/ 0 w 3255128"/>
              <a:gd name="connsiteY10987" fmla="*/ 217402 h 1285292"/>
              <a:gd name="connsiteX10988" fmla="*/ 0 w 3255128"/>
              <a:gd name="connsiteY10988" fmla="*/ 217375 h 1285292"/>
              <a:gd name="connsiteX10989" fmla="*/ 0 w 3255128"/>
              <a:gd name="connsiteY10989" fmla="*/ 217368 h 1285292"/>
              <a:gd name="connsiteX10990" fmla="*/ 0 w 3255128"/>
              <a:gd name="connsiteY10990" fmla="*/ 217362 h 1285292"/>
              <a:gd name="connsiteX10991" fmla="*/ 0 w 3255128"/>
              <a:gd name="connsiteY10991" fmla="*/ 217316 h 1285292"/>
              <a:gd name="connsiteX10992" fmla="*/ 0 w 3255128"/>
              <a:gd name="connsiteY10992" fmla="*/ 217303 h 1285292"/>
              <a:gd name="connsiteX10993" fmla="*/ 0 w 3255128"/>
              <a:gd name="connsiteY10993" fmla="*/ 217220 h 1285292"/>
              <a:gd name="connsiteX10994" fmla="*/ 0 w 3255128"/>
              <a:gd name="connsiteY10994" fmla="*/ 217097 h 1285292"/>
              <a:gd name="connsiteX10995" fmla="*/ 0 w 3255128"/>
              <a:gd name="connsiteY10995" fmla="*/ 216879 h 1285292"/>
              <a:gd name="connsiteX10996" fmla="*/ 0 w 3255128"/>
              <a:gd name="connsiteY10996" fmla="*/ 216866 h 1285292"/>
              <a:gd name="connsiteX10997" fmla="*/ 0 w 3255128"/>
              <a:gd name="connsiteY10997" fmla="*/ 216822 h 1285292"/>
              <a:gd name="connsiteX10998" fmla="*/ 0 w 3255128"/>
              <a:gd name="connsiteY10998" fmla="*/ 216819 h 1285292"/>
              <a:gd name="connsiteX10999" fmla="*/ 0 w 3255128"/>
              <a:gd name="connsiteY10999" fmla="*/ 216803 h 1285292"/>
              <a:gd name="connsiteX11000" fmla="*/ 0 w 3255128"/>
              <a:gd name="connsiteY11000" fmla="*/ 216630 h 1285292"/>
              <a:gd name="connsiteX11001" fmla="*/ 0 w 3255128"/>
              <a:gd name="connsiteY11001" fmla="*/ 216626 h 1285292"/>
              <a:gd name="connsiteX11002" fmla="*/ 0 w 3255128"/>
              <a:gd name="connsiteY11002" fmla="*/ 216609 h 1285292"/>
              <a:gd name="connsiteX11003" fmla="*/ 0 w 3255128"/>
              <a:gd name="connsiteY11003" fmla="*/ 216576 h 1285292"/>
              <a:gd name="connsiteX11004" fmla="*/ 0 w 3255128"/>
              <a:gd name="connsiteY11004" fmla="*/ 216551 h 1285292"/>
              <a:gd name="connsiteX11005" fmla="*/ 0 w 3255128"/>
              <a:gd name="connsiteY11005" fmla="*/ 216544 h 1285292"/>
              <a:gd name="connsiteX11006" fmla="*/ 0 w 3255128"/>
              <a:gd name="connsiteY11006" fmla="*/ 216518 h 1285292"/>
              <a:gd name="connsiteX11007" fmla="*/ 0 w 3255128"/>
              <a:gd name="connsiteY11007" fmla="*/ 216490 h 1285292"/>
              <a:gd name="connsiteX11008" fmla="*/ 0 w 3255128"/>
              <a:gd name="connsiteY11008" fmla="*/ 216465 h 1285292"/>
              <a:gd name="connsiteX11009" fmla="*/ 0 w 3255128"/>
              <a:gd name="connsiteY11009" fmla="*/ 216464 h 1285292"/>
              <a:gd name="connsiteX11010" fmla="*/ 0 w 3255128"/>
              <a:gd name="connsiteY11010" fmla="*/ 216411 h 1285292"/>
              <a:gd name="connsiteX11011" fmla="*/ 0 w 3255128"/>
              <a:gd name="connsiteY11011" fmla="*/ 216407 h 1285292"/>
              <a:gd name="connsiteX11012" fmla="*/ 0 w 3255128"/>
              <a:gd name="connsiteY11012" fmla="*/ 216403 h 1285292"/>
              <a:gd name="connsiteX11013" fmla="*/ 0 w 3255128"/>
              <a:gd name="connsiteY11013" fmla="*/ 216383 h 1285292"/>
              <a:gd name="connsiteX11014" fmla="*/ 0 w 3255128"/>
              <a:gd name="connsiteY11014" fmla="*/ 216306 h 1285292"/>
              <a:gd name="connsiteX11015" fmla="*/ 0 w 3255128"/>
              <a:gd name="connsiteY11015" fmla="*/ 216305 h 1285292"/>
              <a:gd name="connsiteX11016" fmla="*/ 0 w 3255128"/>
              <a:gd name="connsiteY11016" fmla="*/ 216189 h 1285292"/>
              <a:gd name="connsiteX11017" fmla="*/ 0 w 3255128"/>
              <a:gd name="connsiteY11017" fmla="*/ 216094 h 1285292"/>
              <a:gd name="connsiteX11018" fmla="*/ 0 w 3255128"/>
              <a:gd name="connsiteY11018" fmla="*/ 216063 h 1285292"/>
              <a:gd name="connsiteX11019" fmla="*/ 0 w 3255128"/>
              <a:gd name="connsiteY11019" fmla="*/ 216057 h 1285292"/>
              <a:gd name="connsiteX11020" fmla="*/ 0 w 3255128"/>
              <a:gd name="connsiteY11020" fmla="*/ 216015 h 1285292"/>
              <a:gd name="connsiteX11021" fmla="*/ 0 w 3255128"/>
              <a:gd name="connsiteY11021" fmla="*/ 216004 h 1285292"/>
              <a:gd name="connsiteX11022" fmla="*/ 0 w 3255128"/>
              <a:gd name="connsiteY11022" fmla="*/ 216003 h 1285292"/>
              <a:gd name="connsiteX11023" fmla="*/ 0 w 3255128"/>
              <a:gd name="connsiteY11023" fmla="*/ 215955 h 1285292"/>
              <a:gd name="connsiteX11024" fmla="*/ 0 w 3255128"/>
              <a:gd name="connsiteY11024" fmla="*/ 215944 h 1285292"/>
              <a:gd name="connsiteX11025" fmla="*/ 0 w 3255128"/>
              <a:gd name="connsiteY11025" fmla="*/ 215905 h 1285292"/>
              <a:gd name="connsiteX11026" fmla="*/ 0 w 3255128"/>
              <a:gd name="connsiteY11026" fmla="*/ 215843 h 1285292"/>
              <a:gd name="connsiteX11027" fmla="*/ 0 w 3255128"/>
              <a:gd name="connsiteY11027" fmla="*/ 215657 h 1285292"/>
              <a:gd name="connsiteX11028" fmla="*/ 0 w 3255128"/>
              <a:gd name="connsiteY11028" fmla="*/ 215602 h 1285292"/>
              <a:gd name="connsiteX11029" fmla="*/ 0 w 3255128"/>
              <a:gd name="connsiteY11029" fmla="*/ 215523 h 1285292"/>
              <a:gd name="connsiteX11030" fmla="*/ 0 w 3255128"/>
              <a:gd name="connsiteY11030" fmla="*/ 215500 h 1285292"/>
              <a:gd name="connsiteX11031" fmla="*/ 0 w 3255128"/>
              <a:gd name="connsiteY11031" fmla="*/ 215469 h 1285292"/>
              <a:gd name="connsiteX11032" fmla="*/ 0 w 3255128"/>
              <a:gd name="connsiteY11032" fmla="*/ 215444 h 1285292"/>
              <a:gd name="connsiteX11033" fmla="*/ 0 w 3255128"/>
              <a:gd name="connsiteY11033" fmla="*/ 215329 h 1285292"/>
              <a:gd name="connsiteX11034" fmla="*/ 0 w 3255128"/>
              <a:gd name="connsiteY11034" fmla="*/ 215312 h 1285292"/>
              <a:gd name="connsiteX11035" fmla="*/ 0 w 3255128"/>
              <a:gd name="connsiteY11035" fmla="*/ 215273 h 1285292"/>
              <a:gd name="connsiteX11036" fmla="*/ 0 w 3255128"/>
              <a:gd name="connsiteY11036" fmla="*/ 215250 h 1285292"/>
              <a:gd name="connsiteX11037" fmla="*/ 0 w 3255128"/>
              <a:gd name="connsiteY11037" fmla="*/ 215196 h 1285292"/>
              <a:gd name="connsiteX11038" fmla="*/ 0 w 3255128"/>
              <a:gd name="connsiteY11038" fmla="*/ 215138 h 1285292"/>
              <a:gd name="connsiteX11039" fmla="*/ 0 w 3255128"/>
              <a:gd name="connsiteY11039" fmla="*/ 215106 h 1285292"/>
              <a:gd name="connsiteX11040" fmla="*/ 0 w 3255128"/>
              <a:gd name="connsiteY11040" fmla="*/ 215052 h 1285292"/>
              <a:gd name="connsiteX11041" fmla="*/ 0 w 3255128"/>
              <a:gd name="connsiteY11041" fmla="*/ 215044 h 1285292"/>
              <a:gd name="connsiteX11042" fmla="*/ 0 w 3255128"/>
              <a:gd name="connsiteY11042" fmla="*/ 214933 h 1285292"/>
              <a:gd name="connsiteX11043" fmla="*/ 0 w 3255128"/>
              <a:gd name="connsiteY11043" fmla="*/ 214847 h 1285292"/>
              <a:gd name="connsiteX11044" fmla="*/ 0 w 3255128"/>
              <a:gd name="connsiteY11044" fmla="*/ 214784 h 1285292"/>
              <a:gd name="connsiteX11045" fmla="*/ 0 w 3255128"/>
              <a:gd name="connsiteY11045" fmla="*/ 214745 h 1285292"/>
              <a:gd name="connsiteX11046" fmla="*/ 0 w 3255128"/>
              <a:gd name="connsiteY11046" fmla="*/ 214735 h 1285292"/>
              <a:gd name="connsiteX11047" fmla="*/ 0 w 3255128"/>
              <a:gd name="connsiteY11047" fmla="*/ 214704 h 1285292"/>
              <a:gd name="connsiteX11048" fmla="*/ 0 w 3255128"/>
              <a:gd name="connsiteY11048" fmla="*/ 214692 h 1285292"/>
              <a:gd name="connsiteX11049" fmla="*/ 0 w 3255128"/>
              <a:gd name="connsiteY11049" fmla="*/ 214691 h 1285292"/>
              <a:gd name="connsiteX11050" fmla="*/ 0 w 3255128"/>
              <a:gd name="connsiteY11050" fmla="*/ 214658 h 1285292"/>
              <a:gd name="connsiteX11051" fmla="*/ 0 w 3255128"/>
              <a:gd name="connsiteY11051" fmla="*/ 214617 h 1285292"/>
              <a:gd name="connsiteX11052" fmla="*/ 0 w 3255128"/>
              <a:gd name="connsiteY11052" fmla="*/ 214604 h 1285292"/>
              <a:gd name="connsiteX11053" fmla="*/ 0 w 3255128"/>
              <a:gd name="connsiteY11053" fmla="*/ 214558 h 1285292"/>
              <a:gd name="connsiteX11054" fmla="*/ 0 w 3255128"/>
              <a:gd name="connsiteY11054" fmla="*/ 214557 h 1285292"/>
              <a:gd name="connsiteX11055" fmla="*/ 0 w 3255128"/>
              <a:gd name="connsiteY11055" fmla="*/ 214546 h 1285292"/>
              <a:gd name="connsiteX11056" fmla="*/ 0 w 3255128"/>
              <a:gd name="connsiteY11056" fmla="*/ 214503 h 1285292"/>
              <a:gd name="connsiteX11057" fmla="*/ 0 w 3255128"/>
              <a:gd name="connsiteY11057" fmla="*/ 214381 h 1285292"/>
              <a:gd name="connsiteX11058" fmla="*/ 0 w 3255128"/>
              <a:gd name="connsiteY11058" fmla="*/ 214141 h 1285292"/>
              <a:gd name="connsiteX11059" fmla="*/ 0 w 3255128"/>
              <a:gd name="connsiteY11059" fmla="*/ 214036 h 1285292"/>
              <a:gd name="connsiteX11060" fmla="*/ 0 w 3255128"/>
              <a:gd name="connsiteY11060" fmla="*/ 213933 h 1285292"/>
              <a:gd name="connsiteX11061" fmla="*/ 0 w 3255128"/>
              <a:gd name="connsiteY11061" fmla="*/ 213837 h 1285292"/>
              <a:gd name="connsiteX11062" fmla="*/ 0 w 3255128"/>
              <a:gd name="connsiteY11062" fmla="*/ 213744 h 1285292"/>
              <a:gd name="connsiteX11063" fmla="*/ 0 w 3255128"/>
              <a:gd name="connsiteY11063" fmla="*/ 213693 h 1285292"/>
              <a:gd name="connsiteX11064" fmla="*/ 0 w 3255128"/>
              <a:gd name="connsiteY11064" fmla="*/ 213630 h 1285292"/>
              <a:gd name="connsiteX11065" fmla="*/ 0 w 3255128"/>
              <a:gd name="connsiteY11065" fmla="*/ 213564 h 1285292"/>
              <a:gd name="connsiteX11066" fmla="*/ 0 w 3255128"/>
              <a:gd name="connsiteY11066" fmla="*/ 213551 h 1285292"/>
              <a:gd name="connsiteX11067" fmla="*/ 0 w 3255128"/>
              <a:gd name="connsiteY11067" fmla="*/ 213513 h 1285292"/>
              <a:gd name="connsiteX11068" fmla="*/ 0 w 3255128"/>
              <a:gd name="connsiteY11068" fmla="*/ 213497 h 1285292"/>
              <a:gd name="connsiteX11069" fmla="*/ 0 w 3255128"/>
              <a:gd name="connsiteY11069" fmla="*/ 213488 h 1285292"/>
              <a:gd name="connsiteX11070" fmla="*/ 0 w 3255128"/>
              <a:gd name="connsiteY11070" fmla="*/ 213425 h 1285292"/>
              <a:gd name="connsiteX11071" fmla="*/ 0 w 3255128"/>
              <a:gd name="connsiteY11071" fmla="*/ 213382 h 1285292"/>
              <a:gd name="connsiteX11072" fmla="*/ 0 w 3255128"/>
              <a:gd name="connsiteY11072" fmla="*/ 213365 h 1285292"/>
              <a:gd name="connsiteX11073" fmla="*/ 0 w 3255128"/>
              <a:gd name="connsiteY11073" fmla="*/ 213357 h 1285292"/>
              <a:gd name="connsiteX11074" fmla="*/ 0 w 3255128"/>
              <a:gd name="connsiteY11074" fmla="*/ 213303 h 1285292"/>
              <a:gd name="connsiteX11075" fmla="*/ 0 w 3255128"/>
              <a:gd name="connsiteY11075" fmla="*/ 213299 h 1285292"/>
              <a:gd name="connsiteX11076" fmla="*/ 0 w 3255128"/>
              <a:gd name="connsiteY11076" fmla="*/ 213245 h 1285292"/>
              <a:gd name="connsiteX11077" fmla="*/ 0 w 3255128"/>
              <a:gd name="connsiteY11077" fmla="*/ 213230 h 1285292"/>
              <a:gd name="connsiteX11078" fmla="*/ 0 w 3255128"/>
              <a:gd name="connsiteY11078" fmla="*/ 213197 h 1285292"/>
              <a:gd name="connsiteX11079" fmla="*/ 0 w 3255128"/>
              <a:gd name="connsiteY11079" fmla="*/ 213188 h 1285292"/>
              <a:gd name="connsiteX11080" fmla="*/ 0 w 3255128"/>
              <a:gd name="connsiteY11080" fmla="*/ 213134 h 1285292"/>
              <a:gd name="connsiteX11081" fmla="*/ 0 w 3255128"/>
              <a:gd name="connsiteY11081" fmla="*/ 212929 h 1285292"/>
              <a:gd name="connsiteX11082" fmla="*/ 0 w 3255128"/>
              <a:gd name="connsiteY11082" fmla="*/ 212844 h 1285292"/>
              <a:gd name="connsiteX11083" fmla="*/ 0 w 3255128"/>
              <a:gd name="connsiteY11083" fmla="*/ 212827 h 1285292"/>
              <a:gd name="connsiteX11084" fmla="*/ 0 w 3255128"/>
              <a:gd name="connsiteY11084" fmla="*/ 212811 h 1285292"/>
              <a:gd name="connsiteX11085" fmla="*/ 0 w 3255128"/>
              <a:gd name="connsiteY11085" fmla="*/ 212758 h 1285292"/>
              <a:gd name="connsiteX11086" fmla="*/ 0 w 3255128"/>
              <a:gd name="connsiteY11086" fmla="*/ 212735 h 1285292"/>
              <a:gd name="connsiteX11087" fmla="*/ 0 w 3255128"/>
              <a:gd name="connsiteY11087" fmla="*/ 212733 h 1285292"/>
              <a:gd name="connsiteX11088" fmla="*/ 0 w 3255128"/>
              <a:gd name="connsiteY11088" fmla="*/ 212732 h 1285292"/>
              <a:gd name="connsiteX11089" fmla="*/ 0 w 3255128"/>
              <a:gd name="connsiteY11089" fmla="*/ 212651 h 1285292"/>
              <a:gd name="connsiteX11090" fmla="*/ 0 w 3255128"/>
              <a:gd name="connsiteY11090" fmla="*/ 212602 h 1285292"/>
              <a:gd name="connsiteX11091" fmla="*/ 0 w 3255128"/>
              <a:gd name="connsiteY11091" fmla="*/ 212586 h 1285292"/>
              <a:gd name="connsiteX11092" fmla="*/ 0 w 3255128"/>
              <a:gd name="connsiteY11092" fmla="*/ 212574 h 1285292"/>
              <a:gd name="connsiteX11093" fmla="*/ 0 w 3255128"/>
              <a:gd name="connsiteY11093" fmla="*/ 212480 h 1285292"/>
              <a:gd name="connsiteX11094" fmla="*/ 0 w 3255128"/>
              <a:gd name="connsiteY11094" fmla="*/ 212439 h 1285292"/>
              <a:gd name="connsiteX11095" fmla="*/ 0 w 3255128"/>
              <a:gd name="connsiteY11095" fmla="*/ 212426 h 1285292"/>
              <a:gd name="connsiteX11096" fmla="*/ 0 w 3255128"/>
              <a:gd name="connsiteY11096" fmla="*/ 212392 h 1285292"/>
              <a:gd name="connsiteX11097" fmla="*/ 0 w 3255128"/>
              <a:gd name="connsiteY11097" fmla="*/ 212385 h 1285292"/>
              <a:gd name="connsiteX11098" fmla="*/ 0 w 3255128"/>
              <a:gd name="connsiteY11098" fmla="*/ 212334 h 1285292"/>
              <a:gd name="connsiteX11099" fmla="*/ 0 w 3255128"/>
              <a:gd name="connsiteY11099" fmla="*/ 212320 h 1285292"/>
              <a:gd name="connsiteX11100" fmla="*/ 0 w 3255128"/>
              <a:gd name="connsiteY11100" fmla="*/ 212296 h 1285292"/>
              <a:gd name="connsiteX11101" fmla="*/ 0 w 3255128"/>
              <a:gd name="connsiteY11101" fmla="*/ 212271 h 1285292"/>
              <a:gd name="connsiteX11102" fmla="*/ 0 w 3255128"/>
              <a:gd name="connsiteY11102" fmla="*/ 212192 h 1285292"/>
              <a:gd name="connsiteX11103" fmla="*/ 0 w 3255128"/>
              <a:gd name="connsiteY11103" fmla="*/ 212138 h 1285292"/>
              <a:gd name="connsiteX11104" fmla="*/ 0 w 3255128"/>
              <a:gd name="connsiteY11104" fmla="*/ 211998 h 1285292"/>
              <a:gd name="connsiteX11105" fmla="*/ 0 w 3255128"/>
              <a:gd name="connsiteY11105" fmla="*/ 211944 h 1285292"/>
              <a:gd name="connsiteX11106" fmla="*/ 0 w 3255128"/>
              <a:gd name="connsiteY11106" fmla="*/ 211871 h 1285292"/>
              <a:gd name="connsiteX11107" fmla="*/ 0 w 3255128"/>
              <a:gd name="connsiteY11107" fmla="*/ 211846 h 1285292"/>
              <a:gd name="connsiteX11108" fmla="*/ 0 w 3255128"/>
              <a:gd name="connsiteY11108" fmla="*/ 211843 h 1285292"/>
              <a:gd name="connsiteX11109" fmla="*/ 0 w 3255128"/>
              <a:gd name="connsiteY11109" fmla="*/ 211791 h 1285292"/>
              <a:gd name="connsiteX11110" fmla="*/ 0 w 3255128"/>
              <a:gd name="connsiteY11110" fmla="*/ 211650 h 1285292"/>
              <a:gd name="connsiteX11111" fmla="*/ 0 w 3255128"/>
              <a:gd name="connsiteY11111" fmla="*/ 211580 h 1285292"/>
              <a:gd name="connsiteX11112" fmla="*/ 0 w 3255128"/>
              <a:gd name="connsiteY11112" fmla="*/ 211575 h 1285292"/>
              <a:gd name="connsiteX11113" fmla="*/ 0 w 3255128"/>
              <a:gd name="connsiteY11113" fmla="*/ 211452 h 1285292"/>
              <a:gd name="connsiteX11114" fmla="*/ 0 w 3255128"/>
              <a:gd name="connsiteY11114" fmla="*/ 211439 h 1285292"/>
              <a:gd name="connsiteX11115" fmla="*/ 0 w 3255128"/>
              <a:gd name="connsiteY11115" fmla="*/ 211431 h 1285292"/>
              <a:gd name="connsiteX11116" fmla="*/ 0 w 3255128"/>
              <a:gd name="connsiteY11116" fmla="*/ 211385 h 1285292"/>
              <a:gd name="connsiteX11117" fmla="*/ 0 w 3255128"/>
              <a:gd name="connsiteY11117" fmla="*/ 211374 h 1285292"/>
              <a:gd name="connsiteX11118" fmla="*/ 0 w 3255128"/>
              <a:gd name="connsiteY11118" fmla="*/ 211329 h 1285292"/>
              <a:gd name="connsiteX11119" fmla="*/ 0 w 3255128"/>
              <a:gd name="connsiteY11119" fmla="*/ 211227 h 1285292"/>
              <a:gd name="connsiteX11120" fmla="*/ 0 w 3255128"/>
              <a:gd name="connsiteY11120" fmla="*/ 211121 h 1285292"/>
              <a:gd name="connsiteX11121" fmla="*/ 0 w 3255128"/>
              <a:gd name="connsiteY11121" fmla="*/ 211067 h 1285292"/>
              <a:gd name="connsiteX11122" fmla="*/ 0 w 3255128"/>
              <a:gd name="connsiteY11122" fmla="*/ 211033 h 1285292"/>
              <a:gd name="connsiteX11123" fmla="*/ 0 w 3255128"/>
              <a:gd name="connsiteY11123" fmla="*/ 211028 h 1285292"/>
              <a:gd name="connsiteX11124" fmla="*/ 0 w 3255128"/>
              <a:gd name="connsiteY11124" fmla="*/ 210926 h 1285292"/>
              <a:gd name="connsiteX11125" fmla="*/ 0 w 3255128"/>
              <a:gd name="connsiteY11125" fmla="*/ 210885 h 1285292"/>
              <a:gd name="connsiteX11126" fmla="*/ 0 w 3255128"/>
              <a:gd name="connsiteY11126" fmla="*/ 210872 h 1285292"/>
              <a:gd name="connsiteX11127" fmla="*/ 0 w 3255128"/>
              <a:gd name="connsiteY11127" fmla="*/ 210681 h 1285292"/>
              <a:gd name="connsiteX11128" fmla="*/ 0 w 3255128"/>
              <a:gd name="connsiteY11128" fmla="*/ 210666 h 1285292"/>
              <a:gd name="connsiteX11129" fmla="*/ 0 w 3255128"/>
              <a:gd name="connsiteY11129" fmla="*/ 210626 h 1285292"/>
              <a:gd name="connsiteX11130" fmla="*/ 0 w 3255128"/>
              <a:gd name="connsiteY11130" fmla="*/ 210528 h 1285292"/>
              <a:gd name="connsiteX11131" fmla="*/ 0 w 3255128"/>
              <a:gd name="connsiteY11131" fmla="*/ 210521 h 1285292"/>
              <a:gd name="connsiteX11132" fmla="*/ 0 w 3255128"/>
              <a:gd name="connsiteY11132" fmla="*/ 210487 h 1285292"/>
              <a:gd name="connsiteX11133" fmla="*/ 0 w 3255128"/>
              <a:gd name="connsiteY11133" fmla="*/ 210484 h 1285292"/>
              <a:gd name="connsiteX11134" fmla="*/ 0 w 3255128"/>
              <a:gd name="connsiteY11134" fmla="*/ 210474 h 1285292"/>
              <a:gd name="connsiteX11135" fmla="*/ 0 w 3255128"/>
              <a:gd name="connsiteY11135" fmla="*/ 210468 h 1285292"/>
              <a:gd name="connsiteX11136" fmla="*/ 0 w 3255128"/>
              <a:gd name="connsiteY11136" fmla="*/ 210464 h 1285292"/>
              <a:gd name="connsiteX11137" fmla="*/ 0 w 3255128"/>
              <a:gd name="connsiteY11137" fmla="*/ 210291 h 1285292"/>
              <a:gd name="connsiteX11138" fmla="*/ 0 w 3255128"/>
              <a:gd name="connsiteY11138" fmla="*/ 210274 h 1285292"/>
              <a:gd name="connsiteX11139" fmla="*/ 0 w 3255128"/>
              <a:gd name="connsiteY11139" fmla="*/ 210072 h 1285292"/>
              <a:gd name="connsiteX11140" fmla="*/ 0 w 3255128"/>
              <a:gd name="connsiteY11140" fmla="*/ 210059 h 1285292"/>
              <a:gd name="connsiteX11141" fmla="*/ 0 w 3255128"/>
              <a:gd name="connsiteY11141" fmla="*/ 209970 h 1285292"/>
              <a:gd name="connsiteX11142" fmla="*/ 0 w 3255128"/>
              <a:gd name="connsiteY11142" fmla="*/ 209957 h 1285292"/>
              <a:gd name="connsiteX11143" fmla="*/ 0 w 3255128"/>
              <a:gd name="connsiteY11143" fmla="*/ 209835 h 1285292"/>
              <a:gd name="connsiteX11144" fmla="*/ 0 w 3255128"/>
              <a:gd name="connsiteY11144" fmla="*/ 209819 h 1285292"/>
              <a:gd name="connsiteX11145" fmla="*/ 0 w 3255128"/>
              <a:gd name="connsiteY11145" fmla="*/ 209781 h 1285292"/>
              <a:gd name="connsiteX11146" fmla="*/ 0 w 3255128"/>
              <a:gd name="connsiteY11146" fmla="*/ 209769 h 1285292"/>
              <a:gd name="connsiteX11147" fmla="*/ 0 w 3255128"/>
              <a:gd name="connsiteY11147" fmla="*/ 209765 h 1285292"/>
              <a:gd name="connsiteX11148" fmla="*/ 0 w 3255128"/>
              <a:gd name="connsiteY11148" fmla="*/ 209759 h 1285292"/>
              <a:gd name="connsiteX11149" fmla="*/ 0 w 3255128"/>
              <a:gd name="connsiteY11149" fmla="*/ 209728 h 1285292"/>
              <a:gd name="connsiteX11150" fmla="*/ 0 w 3255128"/>
              <a:gd name="connsiteY11150" fmla="*/ 209716 h 1285292"/>
              <a:gd name="connsiteX11151" fmla="*/ 0 w 3255128"/>
              <a:gd name="connsiteY11151" fmla="*/ 209715 h 1285292"/>
              <a:gd name="connsiteX11152" fmla="*/ 0 w 3255128"/>
              <a:gd name="connsiteY11152" fmla="*/ 209669 h 1285292"/>
              <a:gd name="connsiteX11153" fmla="*/ 0 w 3255128"/>
              <a:gd name="connsiteY11153" fmla="*/ 209625 h 1285292"/>
              <a:gd name="connsiteX11154" fmla="*/ 0 w 3255128"/>
              <a:gd name="connsiteY11154" fmla="*/ 209581 h 1285292"/>
              <a:gd name="connsiteX11155" fmla="*/ 0 w 3255128"/>
              <a:gd name="connsiteY11155" fmla="*/ 209567 h 1285292"/>
              <a:gd name="connsiteX11156" fmla="*/ 0 w 3255128"/>
              <a:gd name="connsiteY11156" fmla="*/ 209538 h 1285292"/>
              <a:gd name="connsiteX11157" fmla="*/ 0 w 3255128"/>
              <a:gd name="connsiteY11157" fmla="*/ 209513 h 1285292"/>
              <a:gd name="connsiteX11158" fmla="*/ 0 w 3255128"/>
              <a:gd name="connsiteY11158" fmla="*/ 209460 h 1285292"/>
              <a:gd name="connsiteX11159" fmla="*/ 0 w 3255128"/>
              <a:gd name="connsiteY11159" fmla="*/ 209405 h 1285292"/>
              <a:gd name="connsiteX11160" fmla="*/ 0 w 3255128"/>
              <a:gd name="connsiteY11160" fmla="*/ 209322 h 1285292"/>
              <a:gd name="connsiteX11161" fmla="*/ 0 w 3255128"/>
              <a:gd name="connsiteY11161" fmla="*/ 209304 h 1285292"/>
              <a:gd name="connsiteX11162" fmla="*/ 0 w 3255128"/>
              <a:gd name="connsiteY11162" fmla="*/ 209267 h 1285292"/>
              <a:gd name="connsiteX11163" fmla="*/ 0 w 3255128"/>
              <a:gd name="connsiteY11163" fmla="*/ 209217 h 1285292"/>
              <a:gd name="connsiteX11164" fmla="*/ 0 w 3255128"/>
              <a:gd name="connsiteY11164" fmla="*/ 209197 h 1285292"/>
              <a:gd name="connsiteX11165" fmla="*/ 0 w 3255128"/>
              <a:gd name="connsiteY11165" fmla="*/ 209148 h 1285292"/>
              <a:gd name="connsiteX11166" fmla="*/ 0 w 3255128"/>
              <a:gd name="connsiteY11166" fmla="*/ 209079 h 1285292"/>
              <a:gd name="connsiteX11167" fmla="*/ 0 w 3255128"/>
              <a:gd name="connsiteY11167" fmla="*/ 208854 h 1285292"/>
              <a:gd name="connsiteX11168" fmla="*/ 0 w 3255128"/>
              <a:gd name="connsiteY11168" fmla="*/ 208694 h 1285292"/>
              <a:gd name="connsiteX11169" fmla="*/ 0 w 3255128"/>
              <a:gd name="connsiteY11169" fmla="*/ 208657 h 1285292"/>
              <a:gd name="connsiteX11170" fmla="*/ 0 w 3255128"/>
              <a:gd name="connsiteY11170" fmla="*/ 208627 h 1285292"/>
              <a:gd name="connsiteX11171" fmla="*/ 0 w 3255128"/>
              <a:gd name="connsiteY11171" fmla="*/ 208618 h 1285292"/>
              <a:gd name="connsiteX11172" fmla="*/ 0 w 3255128"/>
              <a:gd name="connsiteY11172" fmla="*/ 208598 h 1285292"/>
              <a:gd name="connsiteX11173" fmla="*/ 0 w 3255128"/>
              <a:gd name="connsiteY11173" fmla="*/ 208512 h 1285292"/>
              <a:gd name="connsiteX11174" fmla="*/ 0 w 3255128"/>
              <a:gd name="connsiteY11174" fmla="*/ 208505 h 1285292"/>
              <a:gd name="connsiteX11175" fmla="*/ 0 w 3255128"/>
              <a:gd name="connsiteY11175" fmla="*/ 208485 h 1285292"/>
              <a:gd name="connsiteX11176" fmla="*/ 0 w 3255128"/>
              <a:gd name="connsiteY11176" fmla="*/ 208460 h 1285292"/>
              <a:gd name="connsiteX11177" fmla="*/ 0 w 3255128"/>
              <a:gd name="connsiteY11177" fmla="*/ 208410 h 1285292"/>
              <a:gd name="connsiteX11178" fmla="*/ 0 w 3255128"/>
              <a:gd name="connsiteY11178" fmla="*/ 208406 h 1285292"/>
              <a:gd name="connsiteX11179" fmla="*/ 0 w 3255128"/>
              <a:gd name="connsiteY11179" fmla="*/ 208389 h 1285292"/>
              <a:gd name="connsiteX11180" fmla="*/ 0 w 3255128"/>
              <a:gd name="connsiteY11180" fmla="*/ 208357 h 1285292"/>
              <a:gd name="connsiteX11181" fmla="*/ 0 w 3255128"/>
              <a:gd name="connsiteY11181" fmla="*/ 208356 h 1285292"/>
              <a:gd name="connsiteX11182" fmla="*/ 0 w 3255128"/>
              <a:gd name="connsiteY11182" fmla="*/ 208303 h 1285292"/>
              <a:gd name="connsiteX11183" fmla="*/ 0 w 3255128"/>
              <a:gd name="connsiteY11183" fmla="*/ 208295 h 1285292"/>
              <a:gd name="connsiteX11184" fmla="*/ 0 w 3255128"/>
              <a:gd name="connsiteY11184" fmla="*/ 208266 h 1285292"/>
              <a:gd name="connsiteX11185" fmla="*/ 0 w 3255128"/>
              <a:gd name="connsiteY11185" fmla="*/ 208222 h 1285292"/>
              <a:gd name="connsiteX11186" fmla="*/ 0 w 3255128"/>
              <a:gd name="connsiteY11186" fmla="*/ 208221 h 1285292"/>
              <a:gd name="connsiteX11187" fmla="*/ 0 w 3255128"/>
              <a:gd name="connsiteY11187" fmla="*/ 208212 h 1285292"/>
              <a:gd name="connsiteX11188" fmla="*/ 0 w 3255128"/>
              <a:gd name="connsiteY11188" fmla="*/ 208158 h 1285292"/>
              <a:gd name="connsiteX11189" fmla="*/ 0 w 3255128"/>
              <a:gd name="connsiteY11189" fmla="*/ 208126 h 1285292"/>
              <a:gd name="connsiteX11190" fmla="*/ 0 w 3255128"/>
              <a:gd name="connsiteY11190" fmla="*/ 208046 h 1285292"/>
              <a:gd name="connsiteX11191" fmla="*/ 0 w 3255128"/>
              <a:gd name="connsiteY11191" fmla="*/ 207986 h 1285292"/>
              <a:gd name="connsiteX11192" fmla="*/ 0 w 3255128"/>
              <a:gd name="connsiteY11192" fmla="*/ 207868 h 1285292"/>
              <a:gd name="connsiteX11193" fmla="*/ 0 w 3255128"/>
              <a:gd name="connsiteY11193" fmla="*/ 207851 h 1285292"/>
              <a:gd name="connsiteX11194" fmla="*/ 0 w 3255128"/>
              <a:gd name="connsiteY11194" fmla="*/ 207782 h 1285292"/>
              <a:gd name="connsiteX11195" fmla="*/ 0 w 3255128"/>
              <a:gd name="connsiteY11195" fmla="*/ 207720 h 1285292"/>
              <a:gd name="connsiteX11196" fmla="*/ 0 w 3255128"/>
              <a:gd name="connsiteY11196" fmla="*/ 207707 h 1285292"/>
              <a:gd name="connsiteX11197" fmla="*/ 0 w 3255128"/>
              <a:gd name="connsiteY11197" fmla="*/ 207675 h 1285292"/>
              <a:gd name="connsiteX11198" fmla="*/ 0 w 3255128"/>
              <a:gd name="connsiteY11198" fmla="*/ 207598 h 1285292"/>
              <a:gd name="connsiteX11199" fmla="*/ 0 w 3255128"/>
              <a:gd name="connsiteY11199" fmla="*/ 207574 h 1285292"/>
              <a:gd name="connsiteX11200" fmla="*/ 0 w 3255128"/>
              <a:gd name="connsiteY11200" fmla="*/ 207550 h 1285292"/>
              <a:gd name="connsiteX11201" fmla="*/ 0 w 3255128"/>
              <a:gd name="connsiteY11201" fmla="*/ 207495 h 1285292"/>
              <a:gd name="connsiteX11202" fmla="*/ 0 w 3255128"/>
              <a:gd name="connsiteY11202" fmla="*/ 207392 h 1285292"/>
              <a:gd name="connsiteX11203" fmla="*/ 0 w 3255128"/>
              <a:gd name="connsiteY11203" fmla="*/ 207356 h 1285292"/>
              <a:gd name="connsiteX11204" fmla="*/ 0 w 3255128"/>
              <a:gd name="connsiteY11204" fmla="*/ 207344 h 1285292"/>
              <a:gd name="connsiteX11205" fmla="*/ 0 w 3255128"/>
              <a:gd name="connsiteY11205" fmla="*/ 207335 h 1285292"/>
              <a:gd name="connsiteX11206" fmla="*/ 0 w 3255128"/>
              <a:gd name="connsiteY11206" fmla="*/ 207295 h 1285292"/>
              <a:gd name="connsiteX11207" fmla="*/ 0 w 3255128"/>
              <a:gd name="connsiteY11207" fmla="*/ 207069 h 1285292"/>
              <a:gd name="connsiteX11208" fmla="*/ 0 w 3255128"/>
              <a:gd name="connsiteY11208" fmla="*/ 207030 h 1285292"/>
              <a:gd name="connsiteX11209" fmla="*/ 0 w 3255128"/>
              <a:gd name="connsiteY11209" fmla="*/ 206949 h 1285292"/>
              <a:gd name="connsiteX11210" fmla="*/ 0 w 3255128"/>
              <a:gd name="connsiteY11210" fmla="*/ 206862 h 1285292"/>
              <a:gd name="connsiteX11211" fmla="*/ 0 w 3255128"/>
              <a:gd name="connsiteY11211" fmla="*/ 206853 h 1285292"/>
              <a:gd name="connsiteX11212" fmla="*/ 0 w 3255128"/>
              <a:gd name="connsiteY11212" fmla="*/ 206815 h 1285292"/>
              <a:gd name="connsiteX11213" fmla="*/ 0 w 3255128"/>
              <a:gd name="connsiteY11213" fmla="*/ 206799 h 1285292"/>
              <a:gd name="connsiteX11214" fmla="*/ 0 w 3255128"/>
              <a:gd name="connsiteY11214" fmla="*/ 206742 h 1285292"/>
              <a:gd name="connsiteX11215" fmla="*/ 0 w 3255128"/>
              <a:gd name="connsiteY11215" fmla="*/ 206739 h 1285292"/>
              <a:gd name="connsiteX11216" fmla="*/ 0 w 3255128"/>
              <a:gd name="connsiteY11216" fmla="*/ 206736 h 1285292"/>
              <a:gd name="connsiteX11217" fmla="*/ 0 w 3255128"/>
              <a:gd name="connsiteY11217" fmla="*/ 206604 h 1285292"/>
              <a:gd name="connsiteX11218" fmla="*/ 0 w 3255128"/>
              <a:gd name="connsiteY11218" fmla="*/ 206546 h 1285292"/>
              <a:gd name="connsiteX11219" fmla="*/ 0 w 3255128"/>
              <a:gd name="connsiteY11219" fmla="*/ 206509 h 1285292"/>
              <a:gd name="connsiteX11220" fmla="*/ 0 w 3255128"/>
              <a:gd name="connsiteY11220" fmla="*/ 206496 h 1285292"/>
              <a:gd name="connsiteX11221" fmla="*/ 0 w 3255128"/>
              <a:gd name="connsiteY11221" fmla="*/ 206492 h 1285292"/>
              <a:gd name="connsiteX11222" fmla="*/ 0 w 3255128"/>
              <a:gd name="connsiteY11222" fmla="*/ 206449 h 1285292"/>
              <a:gd name="connsiteX11223" fmla="*/ 0 w 3255128"/>
              <a:gd name="connsiteY11223" fmla="*/ 206423 h 1285292"/>
              <a:gd name="connsiteX11224" fmla="*/ 0 w 3255128"/>
              <a:gd name="connsiteY11224" fmla="*/ 206398 h 1285292"/>
              <a:gd name="connsiteX11225" fmla="*/ 0 w 3255128"/>
              <a:gd name="connsiteY11225" fmla="*/ 206381 h 1285292"/>
              <a:gd name="connsiteX11226" fmla="*/ 0 w 3255128"/>
              <a:gd name="connsiteY11226" fmla="*/ 206352 h 1285292"/>
              <a:gd name="connsiteX11227" fmla="*/ 0 w 3255128"/>
              <a:gd name="connsiteY11227" fmla="*/ 206327 h 1285292"/>
              <a:gd name="connsiteX11228" fmla="*/ 0 w 3255128"/>
              <a:gd name="connsiteY11228" fmla="*/ 206316 h 1285292"/>
              <a:gd name="connsiteX11229" fmla="*/ 0 w 3255128"/>
              <a:gd name="connsiteY11229" fmla="*/ 206303 h 1285292"/>
              <a:gd name="connsiteX11230" fmla="*/ 0 w 3255128"/>
              <a:gd name="connsiteY11230" fmla="*/ 206225 h 1285292"/>
              <a:gd name="connsiteX11231" fmla="*/ 0 w 3255128"/>
              <a:gd name="connsiteY11231" fmla="*/ 206109 h 1285292"/>
              <a:gd name="connsiteX11232" fmla="*/ 0 w 3255128"/>
              <a:gd name="connsiteY11232" fmla="*/ 206052 h 1285292"/>
              <a:gd name="connsiteX11233" fmla="*/ 0 w 3255128"/>
              <a:gd name="connsiteY11233" fmla="*/ 205985 h 1285292"/>
              <a:gd name="connsiteX11234" fmla="*/ 0 w 3255128"/>
              <a:gd name="connsiteY11234" fmla="*/ 205983 h 1285292"/>
              <a:gd name="connsiteX11235" fmla="*/ 0 w 3255128"/>
              <a:gd name="connsiteY11235" fmla="*/ 205860 h 1285292"/>
              <a:gd name="connsiteX11236" fmla="*/ 0 w 3255128"/>
              <a:gd name="connsiteY11236" fmla="*/ 205806 h 1285292"/>
              <a:gd name="connsiteX11237" fmla="*/ 0 w 3255128"/>
              <a:gd name="connsiteY11237" fmla="*/ 205690 h 1285292"/>
              <a:gd name="connsiteX11238" fmla="*/ 0 w 3255128"/>
              <a:gd name="connsiteY11238" fmla="*/ 205590 h 1285292"/>
              <a:gd name="connsiteX11239" fmla="*/ 0 w 3255128"/>
              <a:gd name="connsiteY11239" fmla="*/ 205585 h 1285292"/>
              <a:gd name="connsiteX11240" fmla="*/ 0 w 3255128"/>
              <a:gd name="connsiteY11240" fmla="*/ 205545 h 1285292"/>
              <a:gd name="connsiteX11241" fmla="*/ 0 w 3255128"/>
              <a:gd name="connsiteY11241" fmla="*/ 205522 h 1285292"/>
              <a:gd name="connsiteX11242" fmla="*/ 0 w 3255128"/>
              <a:gd name="connsiteY11242" fmla="*/ 205485 h 1285292"/>
              <a:gd name="connsiteX11243" fmla="*/ 0 w 3255128"/>
              <a:gd name="connsiteY11243" fmla="*/ 205456 h 1285292"/>
              <a:gd name="connsiteX11244" fmla="*/ 0 w 3255128"/>
              <a:gd name="connsiteY11244" fmla="*/ 205389 h 1285292"/>
              <a:gd name="connsiteX11245" fmla="*/ 0 w 3255128"/>
              <a:gd name="connsiteY11245" fmla="*/ 205245 h 1285292"/>
              <a:gd name="connsiteX11246" fmla="*/ 0 w 3255128"/>
              <a:gd name="connsiteY11246" fmla="*/ 205232 h 1285292"/>
              <a:gd name="connsiteX11247" fmla="*/ 0 w 3255128"/>
              <a:gd name="connsiteY11247" fmla="*/ 205195 h 1285292"/>
              <a:gd name="connsiteX11248" fmla="*/ 0 w 3255128"/>
              <a:gd name="connsiteY11248" fmla="*/ 204895 h 1285292"/>
              <a:gd name="connsiteX11249" fmla="*/ 0 w 3255128"/>
              <a:gd name="connsiteY11249" fmla="*/ 204866 h 1285292"/>
              <a:gd name="connsiteX11250" fmla="*/ 0 w 3255128"/>
              <a:gd name="connsiteY11250" fmla="*/ 204859 h 1285292"/>
              <a:gd name="connsiteX11251" fmla="*/ 0 w 3255128"/>
              <a:gd name="connsiteY11251" fmla="*/ 204805 h 1285292"/>
              <a:gd name="connsiteX11252" fmla="*/ 0 w 3255128"/>
              <a:gd name="connsiteY11252" fmla="*/ 204780 h 1285292"/>
              <a:gd name="connsiteX11253" fmla="*/ 0 w 3255128"/>
              <a:gd name="connsiteY11253" fmla="*/ 204703 h 1285292"/>
              <a:gd name="connsiteX11254" fmla="*/ 0 w 3255128"/>
              <a:gd name="connsiteY11254" fmla="*/ 204693 h 1285292"/>
              <a:gd name="connsiteX11255" fmla="*/ 0 w 3255128"/>
              <a:gd name="connsiteY11255" fmla="*/ 204680 h 1285292"/>
              <a:gd name="connsiteX11256" fmla="*/ 0 w 3255128"/>
              <a:gd name="connsiteY11256" fmla="*/ 204625 h 1285292"/>
              <a:gd name="connsiteX11257" fmla="*/ 0 w 3255128"/>
              <a:gd name="connsiteY11257" fmla="*/ 204624 h 1285292"/>
              <a:gd name="connsiteX11258" fmla="*/ 0 w 3255128"/>
              <a:gd name="connsiteY11258" fmla="*/ 204591 h 1285292"/>
              <a:gd name="connsiteX11259" fmla="*/ 0 w 3255128"/>
              <a:gd name="connsiteY11259" fmla="*/ 204537 h 1285292"/>
              <a:gd name="connsiteX11260" fmla="*/ 0 w 3255128"/>
              <a:gd name="connsiteY11260" fmla="*/ 204484 h 1285292"/>
              <a:gd name="connsiteX11261" fmla="*/ 0 w 3255128"/>
              <a:gd name="connsiteY11261" fmla="*/ 204478 h 1285292"/>
              <a:gd name="connsiteX11262" fmla="*/ 0 w 3255128"/>
              <a:gd name="connsiteY11262" fmla="*/ 204426 h 1285292"/>
              <a:gd name="connsiteX11263" fmla="*/ 0 w 3255128"/>
              <a:gd name="connsiteY11263" fmla="*/ 204331 h 1285292"/>
              <a:gd name="connsiteX11264" fmla="*/ 0 w 3255128"/>
              <a:gd name="connsiteY11264" fmla="*/ 204328 h 1285292"/>
              <a:gd name="connsiteX11265" fmla="*/ 0 w 3255128"/>
              <a:gd name="connsiteY11265" fmla="*/ 204284 h 1285292"/>
              <a:gd name="connsiteX11266" fmla="*/ 0 w 3255128"/>
              <a:gd name="connsiteY11266" fmla="*/ 204221 h 1285292"/>
              <a:gd name="connsiteX11267" fmla="*/ 0 w 3255128"/>
              <a:gd name="connsiteY11267" fmla="*/ 204186 h 1285292"/>
              <a:gd name="connsiteX11268" fmla="*/ 0 w 3255128"/>
              <a:gd name="connsiteY11268" fmla="*/ 204136 h 1285292"/>
              <a:gd name="connsiteX11269" fmla="*/ 0 w 3255128"/>
              <a:gd name="connsiteY11269" fmla="*/ 204077 h 1285292"/>
              <a:gd name="connsiteX11270" fmla="*/ 0 w 3255128"/>
              <a:gd name="connsiteY11270" fmla="*/ 203858 h 1285292"/>
              <a:gd name="connsiteX11271" fmla="*/ 0 w 3255128"/>
              <a:gd name="connsiteY11271" fmla="*/ 203818 h 1285292"/>
              <a:gd name="connsiteX11272" fmla="*/ 0 w 3255128"/>
              <a:gd name="connsiteY11272" fmla="*/ 203769 h 1285292"/>
              <a:gd name="connsiteX11273" fmla="*/ 0 w 3255128"/>
              <a:gd name="connsiteY11273" fmla="*/ 203738 h 1285292"/>
              <a:gd name="connsiteX11274" fmla="*/ 0 w 3255128"/>
              <a:gd name="connsiteY11274" fmla="*/ 203682 h 1285292"/>
              <a:gd name="connsiteX11275" fmla="*/ 0 w 3255128"/>
              <a:gd name="connsiteY11275" fmla="*/ 203642 h 1285292"/>
              <a:gd name="connsiteX11276" fmla="*/ 0 w 3255128"/>
              <a:gd name="connsiteY11276" fmla="*/ 203563 h 1285292"/>
              <a:gd name="connsiteX11277" fmla="*/ 0 w 3255128"/>
              <a:gd name="connsiteY11277" fmla="*/ 203529 h 1285292"/>
              <a:gd name="connsiteX11278" fmla="*/ 0 w 3255128"/>
              <a:gd name="connsiteY11278" fmla="*/ 203500 h 1285292"/>
              <a:gd name="connsiteX11279" fmla="*/ 0 w 3255128"/>
              <a:gd name="connsiteY11279" fmla="*/ 203484 h 1285292"/>
              <a:gd name="connsiteX11280" fmla="*/ 0 w 3255128"/>
              <a:gd name="connsiteY11280" fmla="*/ 203446 h 1285292"/>
              <a:gd name="connsiteX11281" fmla="*/ 0 w 3255128"/>
              <a:gd name="connsiteY11281" fmla="*/ 203433 h 1285292"/>
              <a:gd name="connsiteX11282" fmla="*/ 0 w 3255128"/>
              <a:gd name="connsiteY11282" fmla="*/ 203430 h 1285292"/>
              <a:gd name="connsiteX11283" fmla="*/ 0 w 3255128"/>
              <a:gd name="connsiteY11283" fmla="*/ 203290 h 1285292"/>
              <a:gd name="connsiteX11284" fmla="*/ 0 w 3255128"/>
              <a:gd name="connsiteY11284" fmla="*/ 203150 h 1285292"/>
              <a:gd name="connsiteX11285" fmla="*/ 0 w 3255128"/>
              <a:gd name="connsiteY11285" fmla="*/ 203125 h 1285292"/>
              <a:gd name="connsiteX11286" fmla="*/ 0 w 3255128"/>
              <a:gd name="connsiteY11286" fmla="*/ 203067 h 1285292"/>
              <a:gd name="connsiteX11287" fmla="*/ 0 w 3255128"/>
              <a:gd name="connsiteY11287" fmla="*/ 203010 h 1285292"/>
              <a:gd name="connsiteX11288" fmla="*/ 0 w 3255128"/>
              <a:gd name="connsiteY11288" fmla="*/ 202969 h 1285292"/>
              <a:gd name="connsiteX11289" fmla="*/ 0 w 3255128"/>
              <a:gd name="connsiteY11289" fmla="*/ 202920 h 1285292"/>
              <a:gd name="connsiteX11290" fmla="*/ 0 w 3255128"/>
              <a:gd name="connsiteY11290" fmla="*/ 202872 h 1285292"/>
              <a:gd name="connsiteX11291" fmla="*/ 0 w 3255128"/>
              <a:gd name="connsiteY11291" fmla="*/ 202862 h 1285292"/>
              <a:gd name="connsiteX11292" fmla="*/ 0 w 3255128"/>
              <a:gd name="connsiteY11292" fmla="*/ 202818 h 1285292"/>
              <a:gd name="connsiteX11293" fmla="*/ 0 w 3255128"/>
              <a:gd name="connsiteY11293" fmla="*/ 202777 h 1285292"/>
              <a:gd name="connsiteX11294" fmla="*/ 0 w 3255128"/>
              <a:gd name="connsiteY11294" fmla="*/ 202764 h 1285292"/>
              <a:gd name="connsiteX11295" fmla="*/ 0 w 3255128"/>
              <a:gd name="connsiteY11295" fmla="*/ 202747 h 1285292"/>
              <a:gd name="connsiteX11296" fmla="*/ 0 w 3255128"/>
              <a:gd name="connsiteY11296" fmla="*/ 202744 h 1285292"/>
              <a:gd name="connsiteX11297" fmla="*/ 0 w 3255128"/>
              <a:gd name="connsiteY11297" fmla="*/ 202731 h 1285292"/>
              <a:gd name="connsiteX11298" fmla="*/ 0 w 3255128"/>
              <a:gd name="connsiteY11298" fmla="*/ 202598 h 1285292"/>
              <a:gd name="connsiteX11299" fmla="*/ 0 w 3255128"/>
              <a:gd name="connsiteY11299" fmla="*/ 202571 h 1285292"/>
              <a:gd name="connsiteX11300" fmla="*/ 0 w 3255128"/>
              <a:gd name="connsiteY11300" fmla="*/ 202531 h 1285292"/>
              <a:gd name="connsiteX11301" fmla="*/ 0 w 3255128"/>
              <a:gd name="connsiteY11301" fmla="*/ 202522 h 1285292"/>
              <a:gd name="connsiteX11302" fmla="*/ 0 w 3255128"/>
              <a:gd name="connsiteY11302" fmla="*/ 202519 h 1285292"/>
              <a:gd name="connsiteX11303" fmla="*/ 0 w 3255128"/>
              <a:gd name="connsiteY11303" fmla="*/ 202377 h 1285292"/>
              <a:gd name="connsiteX11304" fmla="*/ 0 w 3255128"/>
              <a:gd name="connsiteY11304" fmla="*/ 202359 h 1285292"/>
              <a:gd name="connsiteX11305" fmla="*/ 0 w 3255128"/>
              <a:gd name="connsiteY11305" fmla="*/ 202283 h 1285292"/>
              <a:gd name="connsiteX11306" fmla="*/ 0 w 3255128"/>
              <a:gd name="connsiteY11306" fmla="*/ 202216 h 1285292"/>
              <a:gd name="connsiteX11307" fmla="*/ 0 w 3255128"/>
              <a:gd name="connsiteY11307" fmla="*/ 202170 h 1285292"/>
              <a:gd name="connsiteX11308" fmla="*/ 0 w 3255128"/>
              <a:gd name="connsiteY11308" fmla="*/ 201791 h 1285292"/>
              <a:gd name="connsiteX11309" fmla="*/ 0 w 3255128"/>
              <a:gd name="connsiteY11309" fmla="*/ 201766 h 1285292"/>
              <a:gd name="connsiteX11310" fmla="*/ 0 w 3255128"/>
              <a:gd name="connsiteY11310" fmla="*/ 201763 h 1285292"/>
              <a:gd name="connsiteX11311" fmla="*/ 0 w 3255128"/>
              <a:gd name="connsiteY11311" fmla="*/ 201711 h 1285292"/>
              <a:gd name="connsiteX11312" fmla="*/ 0 w 3255128"/>
              <a:gd name="connsiteY11312" fmla="*/ 201657 h 1285292"/>
              <a:gd name="connsiteX11313" fmla="*/ 0 w 3255128"/>
              <a:gd name="connsiteY11313" fmla="*/ 201651 h 1285292"/>
              <a:gd name="connsiteX11314" fmla="*/ 0 w 3255128"/>
              <a:gd name="connsiteY11314" fmla="*/ 201608 h 1285292"/>
              <a:gd name="connsiteX11315" fmla="*/ 0 w 3255128"/>
              <a:gd name="connsiteY11315" fmla="*/ 201570 h 1285292"/>
              <a:gd name="connsiteX11316" fmla="*/ 0 w 3255128"/>
              <a:gd name="connsiteY11316" fmla="*/ 201517 h 1285292"/>
              <a:gd name="connsiteX11317" fmla="*/ 0 w 3255128"/>
              <a:gd name="connsiteY11317" fmla="*/ 201513 h 1285292"/>
              <a:gd name="connsiteX11318" fmla="*/ 0 w 3255128"/>
              <a:gd name="connsiteY11318" fmla="*/ 201500 h 1285292"/>
              <a:gd name="connsiteX11319" fmla="*/ 0 w 3255128"/>
              <a:gd name="connsiteY11319" fmla="*/ 201405 h 1285292"/>
              <a:gd name="connsiteX11320" fmla="*/ 0 w 3255128"/>
              <a:gd name="connsiteY11320" fmla="*/ 201376 h 1285292"/>
              <a:gd name="connsiteX11321" fmla="*/ 0 w 3255128"/>
              <a:gd name="connsiteY11321" fmla="*/ 201372 h 1285292"/>
              <a:gd name="connsiteX11322" fmla="*/ 0 w 3255128"/>
              <a:gd name="connsiteY11322" fmla="*/ 201351 h 1285292"/>
              <a:gd name="connsiteX11323" fmla="*/ 0 w 3255128"/>
              <a:gd name="connsiteY11323" fmla="*/ 201319 h 1285292"/>
              <a:gd name="connsiteX11324" fmla="*/ 0 w 3255128"/>
              <a:gd name="connsiteY11324" fmla="*/ 201311 h 1285292"/>
              <a:gd name="connsiteX11325" fmla="*/ 0 w 3255128"/>
              <a:gd name="connsiteY11325" fmla="*/ 201305 h 1285292"/>
              <a:gd name="connsiteX11326" fmla="*/ 0 w 3255128"/>
              <a:gd name="connsiteY11326" fmla="*/ 201239 h 1285292"/>
              <a:gd name="connsiteX11327" fmla="*/ 0 w 3255128"/>
              <a:gd name="connsiteY11327" fmla="*/ 201073 h 1285292"/>
              <a:gd name="connsiteX11328" fmla="*/ 0 w 3255128"/>
              <a:gd name="connsiteY11328" fmla="*/ 201002 h 1285292"/>
              <a:gd name="connsiteX11329" fmla="*/ 0 w 3255128"/>
              <a:gd name="connsiteY11329" fmla="*/ 200971 h 1285292"/>
              <a:gd name="connsiteX11330" fmla="*/ 0 w 3255128"/>
              <a:gd name="connsiteY11330" fmla="*/ 200964 h 1285292"/>
              <a:gd name="connsiteX11331" fmla="*/ 0 w 3255128"/>
              <a:gd name="connsiteY11331" fmla="*/ 200948 h 1285292"/>
              <a:gd name="connsiteX11332" fmla="*/ 0 w 3255128"/>
              <a:gd name="connsiteY11332" fmla="*/ 200884 h 1285292"/>
              <a:gd name="connsiteX11333" fmla="*/ 0 w 3255128"/>
              <a:gd name="connsiteY11333" fmla="*/ 200830 h 1285292"/>
              <a:gd name="connsiteX11334" fmla="*/ 0 w 3255128"/>
              <a:gd name="connsiteY11334" fmla="*/ 200805 h 1285292"/>
              <a:gd name="connsiteX11335" fmla="*/ 0 w 3255128"/>
              <a:gd name="connsiteY11335" fmla="*/ 200746 h 1285292"/>
              <a:gd name="connsiteX11336" fmla="*/ 0 w 3255128"/>
              <a:gd name="connsiteY11336" fmla="*/ 200724 h 1285292"/>
              <a:gd name="connsiteX11337" fmla="*/ 0 w 3255128"/>
              <a:gd name="connsiteY11337" fmla="*/ 200614 h 1285292"/>
              <a:gd name="connsiteX11338" fmla="*/ 0 w 3255128"/>
              <a:gd name="connsiteY11338" fmla="*/ 200586 h 1285292"/>
              <a:gd name="connsiteX11339" fmla="*/ 0 w 3255128"/>
              <a:gd name="connsiteY11339" fmla="*/ 200546 h 1285292"/>
              <a:gd name="connsiteX11340" fmla="*/ 0 w 3255128"/>
              <a:gd name="connsiteY11340" fmla="*/ 200509 h 1285292"/>
              <a:gd name="connsiteX11341" fmla="*/ 0 w 3255128"/>
              <a:gd name="connsiteY11341" fmla="*/ 200408 h 1285292"/>
              <a:gd name="connsiteX11342" fmla="*/ 0 w 3255128"/>
              <a:gd name="connsiteY11342" fmla="*/ 200407 h 1285292"/>
              <a:gd name="connsiteX11343" fmla="*/ 0 w 3255128"/>
              <a:gd name="connsiteY11343" fmla="*/ 200404 h 1285292"/>
              <a:gd name="connsiteX11344" fmla="*/ 0 w 3255128"/>
              <a:gd name="connsiteY11344" fmla="*/ 200348 h 1285292"/>
              <a:gd name="connsiteX11345" fmla="*/ 0 w 3255128"/>
              <a:gd name="connsiteY11345" fmla="*/ 200262 h 1285292"/>
              <a:gd name="connsiteX11346" fmla="*/ 0 w 3255128"/>
              <a:gd name="connsiteY11346" fmla="*/ 200211 h 1285292"/>
              <a:gd name="connsiteX11347" fmla="*/ 0 w 3255128"/>
              <a:gd name="connsiteY11347" fmla="*/ 200046 h 1285292"/>
              <a:gd name="connsiteX11348" fmla="*/ 0 w 3255128"/>
              <a:gd name="connsiteY11348" fmla="*/ 200017 h 1285292"/>
              <a:gd name="connsiteX11349" fmla="*/ 0 w 3255128"/>
              <a:gd name="connsiteY11349" fmla="*/ 199992 h 1285292"/>
              <a:gd name="connsiteX11350" fmla="*/ 0 w 3255128"/>
              <a:gd name="connsiteY11350" fmla="*/ 199919 h 1285292"/>
              <a:gd name="connsiteX11351" fmla="*/ 0 w 3255128"/>
              <a:gd name="connsiteY11351" fmla="*/ 199890 h 1285292"/>
              <a:gd name="connsiteX11352" fmla="*/ 0 w 3255128"/>
              <a:gd name="connsiteY11352" fmla="*/ 199755 h 1285292"/>
              <a:gd name="connsiteX11353" fmla="*/ 0 w 3255128"/>
              <a:gd name="connsiteY11353" fmla="*/ 199752 h 1285292"/>
              <a:gd name="connsiteX11354" fmla="*/ 0 w 3255128"/>
              <a:gd name="connsiteY11354" fmla="*/ 199747 h 1285292"/>
              <a:gd name="connsiteX11355" fmla="*/ 0 w 3255128"/>
              <a:gd name="connsiteY11355" fmla="*/ 199714 h 1285292"/>
              <a:gd name="connsiteX11356" fmla="*/ 0 w 3255128"/>
              <a:gd name="connsiteY11356" fmla="*/ 199701 h 1285292"/>
              <a:gd name="connsiteX11357" fmla="*/ 0 w 3255128"/>
              <a:gd name="connsiteY11357" fmla="*/ 199649 h 1285292"/>
              <a:gd name="connsiteX11358" fmla="*/ 0 w 3255128"/>
              <a:gd name="connsiteY11358" fmla="*/ 199648 h 1285292"/>
              <a:gd name="connsiteX11359" fmla="*/ 0 w 3255128"/>
              <a:gd name="connsiteY11359" fmla="*/ 199567 h 1285292"/>
              <a:gd name="connsiteX11360" fmla="*/ 0 w 3255128"/>
              <a:gd name="connsiteY11360" fmla="*/ 199525 h 1285292"/>
              <a:gd name="connsiteX11361" fmla="*/ 0 w 3255128"/>
              <a:gd name="connsiteY11361" fmla="*/ 199512 h 1285292"/>
              <a:gd name="connsiteX11362" fmla="*/ 0 w 3255128"/>
              <a:gd name="connsiteY11362" fmla="*/ 199471 h 1285292"/>
              <a:gd name="connsiteX11363" fmla="*/ 0 w 3255128"/>
              <a:gd name="connsiteY11363" fmla="*/ 199458 h 1285292"/>
              <a:gd name="connsiteX11364" fmla="*/ 0 w 3255128"/>
              <a:gd name="connsiteY11364" fmla="*/ 199423 h 1285292"/>
              <a:gd name="connsiteX11365" fmla="*/ 0 w 3255128"/>
              <a:gd name="connsiteY11365" fmla="*/ 199418 h 1285292"/>
              <a:gd name="connsiteX11366" fmla="*/ 0 w 3255128"/>
              <a:gd name="connsiteY11366" fmla="*/ 199360 h 1285292"/>
              <a:gd name="connsiteX11367" fmla="*/ 0 w 3255128"/>
              <a:gd name="connsiteY11367" fmla="*/ 199187 h 1285292"/>
              <a:gd name="connsiteX11368" fmla="*/ 0 w 3255128"/>
              <a:gd name="connsiteY11368" fmla="*/ 199150 h 1285292"/>
              <a:gd name="connsiteX11369" fmla="*/ 0 w 3255128"/>
              <a:gd name="connsiteY11369" fmla="*/ 199101 h 1285292"/>
              <a:gd name="connsiteX11370" fmla="*/ 0 w 3255128"/>
              <a:gd name="connsiteY11370" fmla="*/ 198999 h 1285292"/>
              <a:gd name="connsiteX11371" fmla="*/ 0 w 3255128"/>
              <a:gd name="connsiteY11371" fmla="*/ 198984 h 1285292"/>
              <a:gd name="connsiteX11372" fmla="*/ 0 w 3255128"/>
              <a:gd name="connsiteY11372" fmla="*/ 198882 h 1285292"/>
              <a:gd name="connsiteX11373" fmla="*/ 0 w 3255128"/>
              <a:gd name="connsiteY11373" fmla="*/ 198842 h 1285292"/>
              <a:gd name="connsiteX11374" fmla="*/ 0 w 3255128"/>
              <a:gd name="connsiteY11374" fmla="*/ 198841 h 1285292"/>
              <a:gd name="connsiteX11375" fmla="*/ 0 w 3255128"/>
              <a:gd name="connsiteY11375" fmla="*/ 198790 h 1285292"/>
              <a:gd name="connsiteX11376" fmla="*/ 0 w 3255128"/>
              <a:gd name="connsiteY11376" fmla="*/ 198706 h 1285292"/>
              <a:gd name="connsiteX11377" fmla="*/ 0 w 3255128"/>
              <a:gd name="connsiteY11377" fmla="*/ 198627 h 1285292"/>
              <a:gd name="connsiteX11378" fmla="*/ 0 w 3255128"/>
              <a:gd name="connsiteY11378" fmla="*/ 198601 h 1285292"/>
              <a:gd name="connsiteX11379" fmla="*/ 0 w 3255128"/>
              <a:gd name="connsiteY11379" fmla="*/ 198560 h 1285292"/>
              <a:gd name="connsiteX11380" fmla="*/ 0 w 3255128"/>
              <a:gd name="connsiteY11380" fmla="*/ 198547 h 1285292"/>
              <a:gd name="connsiteX11381" fmla="*/ 0 w 3255128"/>
              <a:gd name="connsiteY11381" fmla="*/ 198538 h 1285292"/>
              <a:gd name="connsiteX11382" fmla="*/ 0 w 3255128"/>
              <a:gd name="connsiteY11382" fmla="*/ 198484 h 1285292"/>
              <a:gd name="connsiteX11383" fmla="*/ 0 w 3255128"/>
              <a:gd name="connsiteY11383" fmla="*/ 198479 h 1285292"/>
              <a:gd name="connsiteX11384" fmla="*/ 0 w 3255128"/>
              <a:gd name="connsiteY11384" fmla="*/ 198425 h 1285292"/>
              <a:gd name="connsiteX11385" fmla="*/ 0 w 3255128"/>
              <a:gd name="connsiteY11385" fmla="*/ 198405 h 1285292"/>
              <a:gd name="connsiteX11386" fmla="*/ 0 w 3255128"/>
              <a:gd name="connsiteY11386" fmla="*/ 198290 h 1285292"/>
              <a:gd name="connsiteX11387" fmla="*/ 0 w 3255128"/>
              <a:gd name="connsiteY11387" fmla="*/ 198211 h 1285292"/>
              <a:gd name="connsiteX11388" fmla="*/ 0 w 3255128"/>
              <a:gd name="connsiteY11388" fmla="*/ 198117 h 1285292"/>
              <a:gd name="connsiteX11389" fmla="*/ 0 w 3255128"/>
              <a:gd name="connsiteY11389" fmla="*/ 198091 h 1285292"/>
              <a:gd name="connsiteX11390" fmla="*/ 0 w 3255128"/>
              <a:gd name="connsiteY11390" fmla="*/ 198059 h 1285292"/>
              <a:gd name="connsiteX11391" fmla="*/ 0 w 3255128"/>
              <a:gd name="connsiteY11391" fmla="*/ 198034 h 1285292"/>
              <a:gd name="connsiteX11392" fmla="*/ 0 w 3255128"/>
              <a:gd name="connsiteY11392" fmla="*/ 198031 h 1285292"/>
              <a:gd name="connsiteX11393" fmla="*/ 0 w 3255128"/>
              <a:gd name="connsiteY11393" fmla="*/ 197842 h 1285292"/>
              <a:gd name="connsiteX11394" fmla="*/ 0 w 3255128"/>
              <a:gd name="connsiteY11394" fmla="*/ 197838 h 1285292"/>
              <a:gd name="connsiteX11395" fmla="*/ 0 w 3255128"/>
              <a:gd name="connsiteY11395" fmla="*/ 197801 h 1285292"/>
              <a:gd name="connsiteX11396" fmla="*/ 0 w 3255128"/>
              <a:gd name="connsiteY11396" fmla="*/ 197789 h 1285292"/>
              <a:gd name="connsiteX11397" fmla="*/ 0 w 3255128"/>
              <a:gd name="connsiteY11397" fmla="*/ 197640 h 1285292"/>
              <a:gd name="connsiteX11398" fmla="*/ 0 w 3255128"/>
              <a:gd name="connsiteY11398" fmla="*/ 197595 h 1285292"/>
              <a:gd name="connsiteX11399" fmla="*/ 0 w 3255128"/>
              <a:gd name="connsiteY11399" fmla="*/ 197573 h 1285292"/>
              <a:gd name="connsiteX11400" fmla="*/ 0 w 3255128"/>
              <a:gd name="connsiteY11400" fmla="*/ 197494 h 1285292"/>
              <a:gd name="connsiteX11401" fmla="*/ 0 w 3255128"/>
              <a:gd name="connsiteY11401" fmla="*/ 197483 h 1285292"/>
              <a:gd name="connsiteX11402" fmla="*/ 0 w 3255128"/>
              <a:gd name="connsiteY11402" fmla="*/ 197440 h 1285292"/>
              <a:gd name="connsiteX11403" fmla="*/ 0 w 3255128"/>
              <a:gd name="connsiteY11403" fmla="*/ 197401 h 1285292"/>
              <a:gd name="connsiteX11404" fmla="*/ 0 w 3255128"/>
              <a:gd name="connsiteY11404" fmla="*/ 197300 h 1285292"/>
              <a:gd name="connsiteX11405" fmla="*/ 0 w 3255128"/>
              <a:gd name="connsiteY11405" fmla="*/ 196989 h 1285292"/>
              <a:gd name="connsiteX11406" fmla="*/ 0 w 3255128"/>
              <a:gd name="connsiteY11406" fmla="*/ 196754 h 1285292"/>
              <a:gd name="connsiteX11407" fmla="*/ 0 w 3255128"/>
              <a:gd name="connsiteY11407" fmla="*/ 196681 h 1285292"/>
              <a:gd name="connsiteX11408" fmla="*/ 0 w 3255128"/>
              <a:gd name="connsiteY11408" fmla="*/ 196675 h 1285292"/>
              <a:gd name="connsiteX11409" fmla="*/ 0 w 3255128"/>
              <a:gd name="connsiteY11409" fmla="*/ 196613 h 1285292"/>
              <a:gd name="connsiteX11410" fmla="*/ 0 w 3255128"/>
              <a:gd name="connsiteY11410" fmla="*/ 196524 h 1285292"/>
              <a:gd name="connsiteX11411" fmla="*/ 0 w 3255128"/>
              <a:gd name="connsiteY11411" fmla="*/ 196394 h 1285292"/>
              <a:gd name="connsiteX11412" fmla="*/ 0 w 3255128"/>
              <a:gd name="connsiteY11412" fmla="*/ 196369 h 1285292"/>
              <a:gd name="connsiteX11413" fmla="*/ 0 w 3255128"/>
              <a:gd name="connsiteY11413" fmla="*/ 196236 h 1285292"/>
              <a:gd name="connsiteX11414" fmla="*/ 0 w 3255128"/>
              <a:gd name="connsiteY11414" fmla="*/ 196113 h 1285292"/>
              <a:gd name="connsiteX11415" fmla="*/ 0 w 3255128"/>
              <a:gd name="connsiteY11415" fmla="*/ 196042 h 1285292"/>
              <a:gd name="connsiteX11416" fmla="*/ 0 w 3255128"/>
              <a:gd name="connsiteY11416" fmla="*/ 195995 h 1285292"/>
              <a:gd name="connsiteX11417" fmla="*/ 0 w 3255128"/>
              <a:gd name="connsiteY11417" fmla="*/ 195936 h 1285292"/>
              <a:gd name="connsiteX11418" fmla="*/ 0 w 3255128"/>
              <a:gd name="connsiteY11418" fmla="*/ 195916 h 1285292"/>
              <a:gd name="connsiteX11419" fmla="*/ 0 w 3255128"/>
              <a:gd name="connsiteY11419" fmla="*/ 195770 h 1285292"/>
              <a:gd name="connsiteX11420" fmla="*/ 0 w 3255128"/>
              <a:gd name="connsiteY11420" fmla="*/ 195726 h 1285292"/>
              <a:gd name="connsiteX11421" fmla="*/ 0 w 3255128"/>
              <a:gd name="connsiteY11421" fmla="*/ 195443 h 1285292"/>
              <a:gd name="connsiteX11422" fmla="*/ 0 w 3255128"/>
              <a:gd name="connsiteY11422" fmla="*/ 195322 h 1285292"/>
              <a:gd name="connsiteX11423" fmla="*/ 0 w 3255128"/>
              <a:gd name="connsiteY11423" fmla="*/ 195165 h 1285292"/>
              <a:gd name="connsiteX11424" fmla="*/ 0 w 3255128"/>
              <a:gd name="connsiteY11424" fmla="*/ 194883 h 1285292"/>
              <a:gd name="connsiteX11425" fmla="*/ 0 w 3255128"/>
              <a:gd name="connsiteY11425" fmla="*/ 194815 h 1285292"/>
              <a:gd name="connsiteX11426" fmla="*/ 0 w 3255128"/>
              <a:gd name="connsiteY11426" fmla="*/ 194811 h 1285292"/>
              <a:gd name="connsiteX11427" fmla="*/ 0 w 3255128"/>
              <a:gd name="connsiteY11427" fmla="*/ 194725 h 1285292"/>
              <a:gd name="connsiteX11428" fmla="*/ 0 w 3255128"/>
              <a:gd name="connsiteY11428" fmla="*/ 194673 h 1285292"/>
              <a:gd name="connsiteX11429" fmla="*/ 0 w 3255128"/>
              <a:gd name="connsiteY11429" fmla="*/ 194636 h 1285292"/>
              <a:gd name="connsiteX11430" fmla="*/ 0 w 3255128"/>
              <a:gd name="connsiteY11430" fmla="*/ 194624 h 1285292"/>
              <a:gd name="connsiteX11431" fmla="*/ 0 w 3255128"/>
              <a:gd name="connsiteY11431" fmla="*/ 194623 h 1285292"/>
              <a:gd name="connsiteX11432" fmla="*/ 0 w 3255128"/>
              <a:gd name="connsiteY11432" fmla="*/ 194411 h 1285292"/>
              <a:gd name="connsiteX11433" fmla="*/ 0 w 3255128"/>
              <a:gd name="connsiteY11433" fmla="*/ 194376 h 1285292"/>
              <a:gd name="connsiteX11434" fmla="*/ 0 w 3255128"/>
              <a:gd name="connsiteY11434" fmla="*/ 194157 h 1285292"/>
              <a:gd name="connsiteX11435" fmla="*/ 0 w 3255128"/>
              <a:gd name="connsiteY11435" fmla="*/ 193900 h 1285292"/>
              <a:gd name="connsiteX11436" fmla="*/ 0 w 3255128"/>
              <a:gd name="connsiteY11436" fmla="*/ 193863 h 1285292"/>
              <a:gd name="connsiteX11437" fmla="*/ 0 w 3255128"/>
              <a:gd name="connsiteY11437" fmla="*/ 193814 h 1285292"/>
              <a:gd name="connsiteX11438" fmla="*/ 0 w 3255128"/>
              <a:gd name="connsiteY11438" fmla="*/ 193762 h 1285292"/>
              <a:gd name="connsiteX11439" fmla="*/ 0 w 3255128"/>
              <a:gd name="connsiteY11439" fmla="*/ 193658 h 1285292"/>
              <a:gd name="connsiteX11440" fmla="*/ 0 w 3255128"/>
              <a:gd name="connsiteY11440" fmla="*/ 193636 h 1285292"/>
              <a:gd name="connsiteX11441" fmla="*/ 0 w 3255128"/>
              <a:gd name="connsiteY11441" fmla="*/ 193508 h 1285292"/>
              <a:gd name="connsiteX11442" fmla="*/ 0 w 3255128"/>
              <a:gd name="connsiteY11442" fmla="*/ 193366 h 1285292"/>
              <a:gd name="connsiteX11443" fmla="*/ 0 w 3255128"/>
              <a:gd name="connsiteY11443" fmla="*/ 193257 h 1285292"/>
              <a:gd name="connsiteX11444" fmla="*/ 0 w 3255128"/>
              <a:gd name="connsiteY11444" fmla="*/ 192940 h 1285292"/>
              <a:gd name="connsiteX11445" fmla="*/ 0 w 3255128"/>
              <a:gd name="connsiteY11445" fmla="*/ 192722 h 1285292"/>
              <a:gd name="connsiteX11446" fmla="*/ 0 w 3255128"/>
              <a:gd name="connsiteY11446" fmla="*/ 192664 h 1285292"/>
              <a:gd name="connsiteX11447" fmla="*/ 0 w 3255128"/>
              <a:gd name="connsiteY11447" fmla="*/ 192637 h 1285292"/>
              <a:gd name="connsiteX11448" fmla="*/ 0 w 3255128"/>
              <a:gd name="connsiteY11448" fmla="*/ 192597 h 1285292"/>
              <a:gd name="connsiteX11449" fmla="*/ 0 w 3255128"/>
              <a:gd name="connsiteY11449" fmla="*/ 192583 h 1285292"/>
              <a:gd name="connsiteX11450" fmla="*/ 0 w 3255128"/>
              <a:gd name="connsiteY11450" fmla="*/ 192529 h 1285292"/>
              <a:gd name="connsiteX11451" fmla="*/ 0 w 3255128"/>
              <a:gd name="connsiteY11451" fmla="*/ 192504 h 1285292"/>
              <a:gd name="connsiteX11452" fmla="*/ 0 w 3255128"/>
              <a:gd name="connsiteY11452" fmla="*/ 192455 h 1285292"/>
              <a:gd name="connsiteX11453" fmla="*/ 0 w 3255128"/>
              <a:gd name="connsiteY11453" fmla="*/ 192401 h 1285292"/>
              <a:gd name="connsiteX11454" fmla="*/ 0 w 3255128"/>
              <a:gd name="connsiteY11454" fmla="*/ 192335 h 1285292"/>
              <a:gd name="connsiteX11455" fmla="*/ 0 w 3255128"/>
              <a:gd name="connsiteY11455" fmla="*/ 192149 h 1285292"/>
              <a:gd name="connsiteX11456" fmla="*/ 0 w 3255128"/>
              <a:gd name="connsiteY11456" fmla="*/ 192101 h 1285292"/>
              <a:gd name="connsiteX11457" fmla="*/ 0 w 3255128"/>
              <a:gd name="connsiteY11457" fmla="*/ 191811 h 1285292"/>
              <a:gd name="connsiteX11458" fmla="*/ 0 w 3255128"/>
              <a:gd name="connsiteY11458" fmla="*/ 191711 h 1285292"/>
              <a:gd name="connsiteX11459" fmla="*/ 0 w 3255128"/>
              <a:gd name="connsiteY11459" fmla="*/ 191699 h 1285292"/>
              <a:gd name="connsiteX11460" fmla="*/ 0 w 3255128"/>
              <a:gd name="connsiteY11460" fmla="*/ 191458 h 1285292"/>
              <a:gd name="connsiteX11461" fmla="*/ 0 w 3255128"/>
              <a:gd name="connsiteY11461" fmla="*/ 191238 h 1285292"/>
              <a:gd name="connsiteX11462" fmla="*/ 0 w 3255128"/>
              <a:gd name="connsiteY11462" fmla="*/ 190891 h 1285292"/>
              <a:gd name="connsiteX11463" fmla="*/ 0 w 3255128"/>
              <a:gd name="connsiteY11463" fmla="*/ 190750 h 1285292"/>
              <a:gd name="connsiteX11464" fmla="*/ 0 w 3255128"/>
              <a:gd name="connsiteY11464" fmla="*/ 190734 h 1285292"/>
              <a:gd name="connsiteX11465" fmla="*/ 0 w 3255128"/>
              <a:gd name="connsiteY11465" fmla="*/ 190547 h 1285292"/>
              <a:gd name="connsiteX11466" fmla="*/ 0 w 3255128"/>
              <a:gd name="connsiteY11466" fmla="*/ 190182 h 1285292"/>
              <a:gd name="connsiteX11467" fmla="*/ 0 w 3255128"/>
              <a:gd name="connsiteY11467" fmla="*/ 189926 h 1285292"/>
              <a:gd name="connsiteX11468" fmla="*/ 0 w 3255128"/>
              <a:gd name="connsiteY11468" fmla="*/ 189904 h 1285292"/>
              <a:gd name="connsiteX11469" fmla="*/ 0 w 3255128"/>
              <a:gd name="connsiteY11469" fmla="*/ 189839 h 1285292"/>
              <a:gd name="connsiteX11470" fmla="*/ 0 w 3255128"/>
              <a:gd name="connsiteY11470" fmla="*/ 189697 h 1285292"/>
              <a:gd name="connsiteX11471" fmla="*/ 0 w 3255128"/>
              <a:gd name="connsiteY11471" fmla="*/ 189659 h 1285292"/>
              <a:gd name="connsiteX11472" fmla="*/ 0 w 3255128"/>
              <a:gd name="connsiteY11472" fmla="*/ 189487 h 1285292"/>
              <a:gd name="connsiteX11473" fmla="*/ 0 w 3255128"/>
              <a:gd name="connsiteY11473" fmla="*/ 189391 h 1285292"/>
              <a:gd name="connsiteX11474" fmla="*/ 0 w 3255128"/>
              <a:gd name="connsiteY11474" fmla="*/ 189293 h 1285292"/>
              <a:gd name="connsiteX11475" fmla="*/ 0 w 3255128"/>
              <a:gd name="connsiteY11475" fmla="*/ 189129 h 1285292"/>
              <a:gd name="connsiteX11476" fmla="*/ 0 w 3255128"/>
              <a:gd name="connsiteY11476" fmla="*/ 188932 h 1285292"/>
              <a:gd name="connsiteX11477" fmla="*/ 0 w 3255128"/>
              <a:gd name="connsiteY11477" fmla="*/ 188797 h 1285292"/>
              <a:gd name="connsiteX11478" fmla="*/ 0 w 3255128"/>
              <a:gd name="connsiteY11478" fmla="*/ 188786 h 1285292"/>
              <a:gd name="connsiteX11479" fmla="*/ 0 w 3255128"/>
              <a:gd name="connsiteY11479" fmla="*/ 188778 h 1285292"/>
              <a:gd name="connsiteX11480" fmla="*/ 0 w 3255128"/>
              <a:gd name="connsiteY11480" fmla="*/ 188748 h 1285292"/>
              <a:gd name="connsiteX11481" fmla="*/ 0 w 3255128"/>
              <a:gd name="connsiteY11481" fmla="*/ 188603 h 1285292"/>
              <a:gd name="connsiteX11482" fmla="*/ 0 w 3255128"/>
              <a:gd name="connsiteY11482" fmla="*/ 188480 h 1285292"/>
              <a:gd name="connsiteX11483" fmla="*/ 0 w 3255128"/>
              <a:gd name="connsiteY11483" fmla="*/ 188416 h 1285292"/>
              <a:gd name="connsiteX11484" fmla="*/ 0 w 3255128"/>
              <a:gd name="connsiteY11484" fmla="*/ 188338 h 1285292"/>
              <a:gd name="connsiteX11485" fmla="*/ 0 w 3255128"/>
              <a:gd name="connsiteY11485" fmla="*/ 188281 h 1285292"/>
              <a:gd name="connsiteX11486" fmla="*/ 0 w 3255128"/>
              <a:gd name="connsiteY11486" fmla="*/ 188004 h 1285292"/>
              <a:gd name="connsiteX11487" fmla="*/ 0 w 3255128"/>
              <a:gd name="connsiteY11487" fmla="*/ 187661 h 1285292"/>
              <a:gd name="connsiteX11488" fmla="*/ 0 w 3255128"/>
              <a:gd name="connsiteY11488" fmla="*/ 187561 h 1285292"/>
              <a:gd name="connsiteX11489" fmla="*/ 0 w 3255128"/>
              <a:gd name="connsiteY11489" fmla="*/ 187528 h 1285292"/>
              <a:gd name="connsiteX11490" fmla="*/ 0 w 3255128"/>
              <a:gd name="connsiteY11490" fmla="*/ 187427 h 1285292"/>
              <a:gd name="connsiteX11491" fmla="*/ 0 w 3255128"/>
              <a:gd name="connsiteY11491" fmla="*/ 187190 h 1285292"/>
              <a:gd name="connsiteX11492" fmla="*/ 0 w 3255128"/>
              <a:gd name="connsiteY11492" fmla="*/ 187093 h 1285292"/>
              <a:gd name="connsiteX11493" fmla="*/ 0 w 3255128"/>
              <a:gd name="connsiteY11493" fmla="*/ 187018 h 1285292"/>
              <a:gd name="connsiteX11494" fmla="*/ 0 w 3255128"/>
              <a:gd name="connsiteY11494" fmla="*/ 186922 h 1285292"/>
              <a:gd name="connsiteX11495" fmla="*/ 0 w 3255128"/>
              <a:gd name="connsiteY11495" fmla="*/ 186735 h 1285292"/>
              <a:gd name="connsiteX11496" fmla="*/ 0 w 3255128"/>
              <a:gd name="connsiteY11496" fmla="*/ 186674 h 1285292"/>
              <a:gd name="connsiteX11497" fmla="*/ 0 w 3255128"/>
              <a:gd name="connsiteY11497" fmla="*/ 186617 h 1285292"/>
              <a:gd name="connsiteX11498" fmla="*/ 0 w 3255128"/>
              <a:gd name="connsiteY11498" fmla="*/ 186450 h 1285292"/>
              <a:gd name="connsiteX11499" fmla="*/ 0 w 3255128"/>
              <a:gd name="connsiteY11499" fmla="*/ 186314 h 1285292"/>
              <a:gd name="connsiteX11500" fmla="*/ 0 w 3255128"/>
              <a:gd name="connsiteY11500" fmla="*/ 186302 h 1285292"/>
              <a:gd name="connsiteX11501" fmla="*/ 0 w 3255128"/>
              <a:gd name="connsiteY11501" fmla="*/ 186107 h 1285292"/>
              <a:gd name="connsiteX11502" fmla="*/ 0 w 3255128"/>
              <a:gd name="connsiteY11502" fmla="*/ 185927 h 1285292"/>
              <a:gd name="connsiteX11503" fmla="*/ 0 w 3255128"/>
              <a:gd name="connsiteY11503" fmla="*/ 185915 h 1285292"/>
              <a:gd name="connsiteX11504" fmla="*/ 0 w 3255128"/>
              <a:gd name="connsiteY11504" fmla="*/ 185755 h 1285292"/>
              <a:gd name="connsiteX11505" fmla="*/ 0 w 3255128"/>
              <a:gd name="connsiteY11505" fmla="*/ 185738 h 1285292"/>
              <a:gd name="connsiteX11506" fmla="*/ 0 w 3255128"/>
              <a:gd name="connsiteY11506" fmla="*/ 185706 h 1285292"/>
              <a:gd name="connsiteX11507" fmla="*/ 0 w 3255128"/>
              <a:gd name="connsiteY11507" fmla="*/ 185659 h 1285292"/>
              <a:gd name="connsiteX11508" fmla="*/ 0 w 3255128"/>
              <a:gd name="connsiteY11508" fmla="*/ 185513 h 1285292"/>
              <a:gd name="connsiteX11509" fmla="*/ 0 w 3255128"/>
              <a:gd name="connsiteY11509" fmla="*/ 185417 h 1285292"/>
              <a:gd name="connsiteX11510" fmla="*/ 0 w 3255128"/>
              <a:gd name="connsiteY11510" fmla="*/ 185400 h 1285292"/>
              <a:gd name="connsiteX11511" fmla="*/ 0 w 3255128"/>
              <a:gd name="connsiteY11511" fmla="*/ 185376 h 1285292"/>
              <a:gd name="connsiteX11512" fmla="*/ 0 w 3255128"/>
              <a:gd name="connsiteY11512" fmla="*/ 185363 h 1285292"/>
              <a:gd name="connsiteX11513" fmla="*/ 0 w 3255128"/>
              <a:gd name="connsiteY11513" fmla="*/ 185294 h 1285292"/>
              <a:gd name="connsiteX11514" fmla="*/ 0 w 3255128"/>
              <a:gd name="connsiteY11514" fmla="*/ 185016 h 1285292"/>
              <a:gd name="connsiteX11515" fmla="*/ 0 w 3255128"/>
              <a:gd name="connsiteY11515" fmla="*/ 184950 h 1285292"/>
              <a:gd name="connsiteX11516" fmla="*/ 0 w 3255128"/>
              <a:gd name="connsiteY11516" fmla="*/ 184928 h 1285292"/>
              <a:gd name="connsiteX11517" fmla="*/ 0 w 3255128"/>
              <a:gd name="connsiteY11517" fmla="*/ 184827 h 1285292"/>
              <a:gd name="connsiteX11518" fmla="*/ 0 w 3255128"/>
              <a:gd name="connsiteY11518" fmla="*/ 184803 h 1285292"/>
              <a:gd name="connsiteX11519" fmla="*/ 0 w 3255128"/>
              <a:gd name="connsiteY11519" fmla="*/ 184748 h 1285292"/>
              <a:gd name="connsiteX11520" fmla="*/ 0 w 3255128"/>
              <a:gd name="connsiteY11520" fmla="*/ 184556 h 1285292"/>
              <a:gd name="connsiteX11521" fmla="*/ 0 w 3255128"/>
              <a:gd name="connsiteY11521" fmla="*/ 184489 h 1285292"/>
              <a:gd name="connsiteX11522" fmla="*/ 0 w 3255128"/>
              <a:gd name="connsiteY11522" fmla="*/ 183821 h 1285292"/>
              <a:gd name="connsiteX11523" fmla="*/ 0 w 3255128"/>
              <a:gd name="connsiteY11523" fmla="*/ 183750 h 1285292"/>
              <a:gd name="connsiteX11524" fmla="*/ 0 w 3255128"/>
              <a:gd name="connsiteY11524" fmla="*/ 183627 h 1285292"/>
              <a:gd name="connsiteX11525" fmla="*/ 0 w 3255128"/>
              <a:gd name="connsiteY11525" fmla="*/ 183591 h 1285292"/>
              <a:gd name="connsiteX11526" fmla="*/ 0 w 3255128"/>
              <a:gd name="connsiteY11526" fmla="*/ 183569 h 1285292"/>
              <a:gd name="connsiteX11527" fmla="*/ 0 w 3255128"/>
              <a:gd name="connsiteY11527" fmla="*/ 183556 h 1285292"/>
              <a:gd name="connsiteX11528" fmla="*/ 0 w 3255128"/>
              <a:gd name="connsiteY11528" fmla="*/ 182942 h 1285292"/>
              <a:gd name="connsiteX11529" fmla="*/ 0 w 3255128"/>
              <a:gd name="connsiteY11529" fmla="*/ 182642 h 1285292"/>
              <a:gd name="connsiteX11530" fmla="*/ 0 w 3255128"/>
              <a:gd name="connsiteY11530" fmla="*/ 182625 h 1285292"/>
              <a:gd name="connsiteX11531" fmla="*/ 0 w 3255128"/>
              <a:gd name="connsiteY11531" fmla="*/ 182582 h 1285292"/>
              <a:gd name="connsiteX11532" fmla="*/ 0 w 3255128"/>
              <a:gd name="connsiteY11532" fmla="*/ 182503 h 1285292"/>
              <a:gd name="connsiteX11533" fmla="*/ 0 w 3255128"/>
              <a:gd name="connsiteY11533" fmla="*/ 182462 h 1285292"/>
              <a:gd name="connsiteX11534" fmla="*/ 0 w 3255128"/>
              <a:gd name="connsiteY11534" fmla="*/ 182449 h 1285292"/>
              <a:gd name="connsiteX11535" fmla="*/ 0 w 3255128"/>
              <a:gd name="connsiteY11535" fmla="*/ 182309 h 1285292"/>
              <a:gd name="connsiteX11536" fmla="*/ 0 w 3255128"/>
              <a:gd name="connsiteY11536" fmla="*/ 182268 h 1285292"/>
              <a:gd name="connsiteX11537" fmla="*/ 0 w 3255128"/>
              <a:gd name="connsiteY11537" fmla="*/ 182255 h 1285292"/>
              <a:gd name="connsiteX11538" fmla="*/ 0 w 3255128"/>
              <a:gd name="connsiteY11538" fmla="*/ 182183 h 1285292"/>
              <a:gd name="connsiteX11539" fmla="*/ 0 w 3255128"/>
              <a:gd name="connsiteY11539" fmla="*/ 181731 h 1285292"/>
              <a:gd name="connsiteX11540" fmla="*/ 0 w 3255128"/>
              <a:gd name="connsiteY11540" fmla="*/ 181714 h 1285292"/>
              <a:gd name="connsiteX11541" fmla="*/ 0 w 3255128"/>
              <a:gd name="connsiteY11541" fmla="*/ 181631 h 1285292"/>
              <a:gd name="connsiteX11542" fmla="*/ 0 w 3255128"/>
              <a:gd name="connsiteY11542" fmla="*/ 181589 h 1285292"/>
              <a:gd name="connsiteX11543" fmla="*/ 0 w 3255128"/>
              <a:gd name="connsiteY11543" fmla="*/ 181538 h 1285292"/>
              <a:gd name="connsiteX11544" fmla="*/ 0 w 3255128"/>
              <a:gd name="connsiteY11544" fmla="*/ 181474 h 1285292"/>
              <a:gd name="connsiteX11545" fmla="*/ 0 w 3255128"/>
              <a:gd name="connsiteY11545" fmla="*/ 181432 h 1285292"/>
              <a:gd name="connsiteX11546" fmla="*/ 0 w 3255128"/>
              <a:gd name="connsiteY11546" fmla="*/ 181378 h 1285292"/>
              <a:gd name="connsiteX11547" fmla="*/ 0 w 3255128"/>
              <a:gd name="connsiteY11547" fmla="*/ 181071 h 1285292"/>
              <a:gd name="connsiteX11548" fmla="*/ 0 w 3255128"/>
              <a:gd name="connsiteY11548" fmla="*/ 180951 h 1285292"/>
              <a:gd name="connsiteX11549" fmla="*/ 0 w 3255128"/>
              <a:gd name="connsiteY11549" fmla="*/ 180824 h 1285292"/>
              <a:gd name="connsiteX11550" fmla="*/ 0 w 3255128"/>
              <a:gd name="connsiteY11550" fmla="*/ 180779 h 1285292"/>
              <a:gd name="connsiteX11551" fmla="*/ 0 w 3255128"/>
              <a:gd name="connsiteY11551" fmla="*/ 180683 h 1285292"/>
              <a:gd name="connsiteX11552" fmla="*/ 0 w 3255128"/>
              <a:gd name="connsiteY11552" fmla="*/ 180678 h 1285292"/>
              <a:gd name="connsiteX11553" fmla="*/ 0 w 3255128"/>
              <a:gd name="connsiteY11553" fmla="*/ 180467 h 1285292"/>
              <a:gd name="connsiteX11554" fmla="*/ 0 w 3255128"/>
              <a:gd name="connsiteY11554" fmla="*/ 180383 h 1285292"/>
              <a:gd name="connsiteX11555" fmla="*/ 0 w 3255128"/>
              <a:gd name="connsiteY11555" fmla="*/ 180173 h 1285292"/>
              <a:gd name="connsiteX11556" fmla="*/ 0 w 3255128"/>
              <a:gd name="connsiteY11556" fmla="*/ 180115 h 1285292"/>
              <a:gd name="connsiteX11557" fmla="*/ 0 w 3255128"/>
              <a:gd name="connsiteY11557" fmla="*/ 180089 h 1285292"/>
              <a:gd name="connsiteX11558" fmla="*/ 0 w 3255128"/>
              <a:gd name="connsiteY11558" fmla="*/ 180040 h 1285292"/>
              <a:gd name="connsiteX11559" fmla="*/ 0 w 3255128"/>
              <a:gd name="connsiteY11559" fmla="*/ 179915 h 1285292"/>
              <a:gd name="connsiteX11560" fmla="*/ 0 w 3255128"/>
              <a:gd name="connsiteY11560" fmla="*/ 179824 h 1285292"/>
              <a:gd name="connsiteX11561" fmla="*/ 0 w 3255128"/>
              <a:gd name="connsiteY11561" fmla="*/ 179772 h 1285292"/>
              <a:gd name="connsiteX11562" fmla="*/ 0 w 3255128"/>
              <a:gd name="connsiteY11562" fmla="*/ 179633 h 1285292"/>
              <a:gd name="connsiteX11563" fmla="*/ 0 w 3255128"/>
              <a:gd name="connsiteY11563" fmla="*/ 179592 h 1285292"/>
              <a:gd name="connsiteX11564" fmla="*/ 0 w 3255128"/>
              <a:gd name="connsiteY11564" fmla="*/ 179579 h 1285292"/>
              <a:gd name="connsiteX11565" fmla="*/ 0 w 3255128"/>
              <a:gd name="connsiteY11565" fmla="*/ 179553 h 1285292"/>
              <a:gd name="connsiteX11566" fmla="*/ 0 w 3255128"/>
              <a:gd name="connsiteY11566" fmla="*/ 179420 h 1285292"/>
              <a:gd name="connsiteX11567" fmla="*/ 0 w 3255128"/>
              <a:gd name="connsiteY11567" fmla="*/ 178910 h 1285292"/>
              <a:gd name="connsiteX11568" fmla="*/ 0 w 3255128"/>
              <a:gd name="connsiteY11568" fmla="*/ 178909 h 1285292"/>
              <a:gd name="connsiteX11569" fmla="*/ 0 w 3255128"/>
              <a:gd name="connsiteY11569" fmla="*/ 178771 h 1285292"/>
              <a:gd name="connsiteX11570" fmla="*/ 0 w 3255128"/>
              <a:gd name="connsiteY11570" fmla="*/ 178730 h 1285292"/>
              <a:gd name="connsiteX11571" fmla="*/ 0 w 3255128"/>
              <a:gd name="connsiteY11571" fmla="*/ 178722 h 1285292"/>
              <a:gd name="connsiteX11572" fmla="*/ 0 w 3255128"/>
              <a:gd name="connsiteY11572" fmla="*/ 178717 h 1285292"/>
              <a:gd name="connsiteX11573" fmla="*/ 0 w 3255128"/>
              <a:gd name="connsiteY11573" fmla="*/ 178681 h 1285292"/>
              <a:gd name="connsiteX11574" fmla="*/ 0 w 3255128"/>
              <a:gd name="connsiteY11574" fmla="*/ 178668 h 1285292"/>
              <a:gd name="connsiteX11575" fmla="*/ 0 w 3255128"/>
              <a:gd name="connsiteY11575" fmla="*/ 178627 h 1285292"/>
              <a:gd name="connsiteX11576" fmla="*/ 0 w 3255128"/>
              <a:gd name="connsiteY11576" fmla="*/ 178523 h 1285292"/>
              <a:gd name="connsiteX11577" fmla="*/ 0 w 3255128"/>
              <a:gd name="connsiteY11577" fmla="*/ 178416 h 1285292"/>
              <a:gd name="connsiteX11578" fmla="*/ 0 w 3255128"/>
              <a:gd name="connsiteY11578" fmla="*/ 178327 h 1285292"/>
              <a:gd name="connsiteX11579" fmla="*/ 0 w 3255128"/>
              <a:gd name="connsiteY11579" fmla="*/ 178303 h 1285292"/>
              <a:gd name="connsiteX11580" fmla="*/ 0 w 3255128"/>
              <a:gd name="connsiteY11580" fmla="*/ 177999 h 1285292"/>
              <a:gd name="connsiteX11581" fmla="*/ 0 w 3255128"/>
              <a:gd name="connsiteY11581" fmla="*/ 177966 h 1285292"/>
              <a:gd name="connsiteX11582" fmla="*/ 0 w 3255128"/>
              <a:gd name="connsiteY11582" fmla="*/ 177646 h 1285292"/>
              <a:gd name="connsiteX11583" fmla="*/ 0 w 3255128"/>
              <a:gd name="connsiteY11583" fmla="*/ 177606 h 1285292"/>
              <a:gd name="connsiteX11584" fmla="*/ 0 w 3255128"/>
              <a:gd name="connsiteY11584" fmla="*/ 177505 h 1285292"/>
              <a:gd name="connsiteX11585" fmla="*/ 0 w 3255128"/>
              <a:gd name="connsiteY11585" fmla="*/ 177392 h 1285292"/>
              <a:gd name="connsiteX11586" fmla="*/ 0 w 3255128"/>
              <a:gd name="connsiteY11586" fmla="*/ 177110 h 1285292"/>
              <a:gd name="connsiteX11587" fmla="*/ 0 w 3255128"/>
              <a:gd name="connsiteY11587" fmla="*/ 176820 h 1285292"/>
              <a:gd name="connsiteX11588" fmla="*/ 0 w 3255128"/>
              <a:gd name="connsiteY11588" fmla="*/ 176735 h 1285292"/>
              <a:gd name="connsiteX11589" fmla="*/ 0 w 3255128"/>
              <a:gd name="connsiteY11589" fmla="*/ 176734 h 1285292"/>
              <a:gd name="connsiteX11590" fmla="*/ 0 w 3255128"/>
              <a:gd name="connsiteY11590" fmla="*/ 176655 h 1285292"/>
              <a:gd name="connsiteX11591" fmla="*/ 0 w 3255128"/>
              <a:gd name="connsiteY11591" fmla="*/ 176607 h 1285292"/>
              <a:gd name="connsiteX11592" fmla="*/ 0 w 3255128"/>
              <a:gd name="connsiteY11592" fmla="*/ 176247 h 1285292"/>
              <a:gd name="connsiteX11593" fmla="*/ 0 w 3255128"/>
              <a:gd name="connsiteY11593" fmla="*/ 176095 h 1285292"/>
              <a:gd name="connsiteX11594" fmla="*/ 0 w 3255128"/>
              <a:gd name="connsiteY11594" fmla="*/ 175848 h 1285292"/>
              <a:gd name="connsiteX11595" fmla="*/ 0 w 3255128"/>
              <a:gd name="connsiteY11595" fmla="*/ 175847 h 1285292"/>
              <a:gd name="connsiteX11596" fmla="*/ 0 w 3255128"/>
              <a:gd name="connsiteY11596" fmla="*/ 175713 h 1285292"/>
              <a:gd name="connsiteX11597" fmla="*/ 0 w 3255128"/>
              <a:gd name="connsiteY11597" fmla="*/ 175658 h 1285292"/>
              <a:gd name="connsiteX11598" fmla="*/ 0 w 3255128"/>
              <a:gd name="connsiteY11598" fmla="*/ 175519 h 1285292"/>
              <a:gd name="connsiteX11599" fmla="*/ 0 w 3255128"/>
              <a:gd name="connsiteY11599" fmla="*/ 175296 h 1285292"/>
              <a:gd name="connsiteX11600" fmla="*/ 0 w 3255128"/>
              <a:gd name="connsiteY11600" fmla="*/ 175004 h 1285292"/>
              <a:gd name="connsiteX11601" fmla="*/ 0 w 3255128"/>
              <a:gd name="connsiteY11601" fmla="*/ 174936 h 1285292"/>
              <a:gd name="connsiteX11602" fmla="*/ 0 w 3255128"/>
              <a:gd name="connsiteY11602" fmla="*/ 174848 h 1285292"/>
              <a:gd name="connsiteX11603" fmla="*/ 0 w 3255128"/>
              <a:gd name="connsiteY11603" fmla="*/ 174747 h 1285292"/>
              <a:gd name="connsiteX11604" fmla="*/ 0 w 3255128"/>
              <a:gd name="connsiteY11604" fmla="*/ 174736 h 1285292"/>
              <a:gd name="connsiteX11605" fmla="*/ 0 w 3255128"/>
              <a:gd name="connsiteY11605" fmla="*/ 174693 h 1285292"/>
              <a:gd name="connsiteX11606" fmla="*/ 0 w 3255128"/>
              <a:gd name="connsiteY11606" fmla="*/ 173934 h 1285292"/>
              <a:gd name="connsiteX11607" fmla="*/ 0 w 3255128"/>
              <a:gd name="connsiteY11607" fmla="*/ 173795 h 1285292"/>
              <a:gd name="connsiteX11608" fmla="*/ 0 w 3255128"/>
              <a:gd name="connsiteY11608" fmla="*/ 173757 h 1285292"/>
              <a:gd name="connsiteX11609" fmla="*/ 0 w 3255128"/>
              <a:gd name="connsiteY11609" fmla="*/ 173754 h 1285292"/>
              <a:gd name="connsiteX11610" fmla="*/ 0 w 3255128"/>
              <a:gd name="connsiteY11610" fmla="*/ 173741 h 1285292"/>
              <a:gd name="connsiteX11611" fmla="*/ 0 w 3255128"/>
              <a:gd name="connsiteY11611" fmla="*/ 173547 h 1285292"/>
              <a:gd name="connsiteX11612" fmla="*/ 0 w 3255128"/>
              <a:gd name="connsiteY11612" fmla="*/ 173489 h 1285292"/>
              <a:gd name="connsiteX11613" fmla="*/ 0 w 3255128"/>
              <a:gd name="connsiteY11613" fmla="*/ 173378 h 1285292"/>
              <a:gd name="connsiteX11614" fmla="*/ 0 w 3255128"/>
              <a:gd name="connsiteY11614" fmla="*/ 173366 h 1285292"/>
              <a:gd name="connsiteX11615" fmla="*/ 0 w 3255128"/>
              <a:gd name="connsiteY11615" fmla="*/ 173189 h 1285292"/>
              <a:gd name="connsiteX11616" fmla="*/ 0 w 3255128"/>
              <a:gd name="connsiteY11616" fmla="*/ 173023 h 1285292"/>
              <a:gd name="connsiteX11617" fmla="*/ 0 w 3255128"/>
              <a:gd name="connsiteY11617" fmla="*/ 172923 h 1285292"/>
              <a:gd name="connsiteX11618" fmla="*/ 0 w 3255128"/>
              <a:gd name="connsiteY11618" fmla="*/ 172843 h 1285292"/>
              <a:gd name="connsiteX11619" fmla="*/ 0 w 3255128"/>
              <a:gd name="connsiteY11619" fmla="*/ 172670 h 1285292"/>
              <a:gd name="connsiteX11620" fmla="*/ 0 w 3255128"/>
              <a:gd name="connsiteY11620" fmla="*/ 172575 h 1285292"/>
              <a:gd name="connsiteX11621" fmla="*/ 0 w 3255128"/>
              <a:gd name="connsiteY11621" fmla="*/ 172569 h 1285292"/>
              <a:gd name="connsiteX11622" fmla="*/ 0 w 3255128"/>
              <a:gd name="connsiteY11622" fmla="*/ 172540 h 1285292"/>
              <a:gd name="connsiteX11623" fmla="*/ 0 w 3255128"/>
              <a:gd name="connsiteY11623" fmla="*/ 172436 h 1285292"/>
              <a:gd name="connsiteX11624" fmla="*/ 0 w 3255128"/>
              <a:gd name="connsiteY11624" fmla="*/ 172382 h 1285292"/>
              <a:gd name="connsiteX11625" fmla="*/ 0 w 3255128"/>
              <a:gd name="connsiteY11625" fmla="*/ 172329 h 1285292"/>
              <a:gd name="connsiteX11626" fmla="*/ 0 w 3255128"/>
              <a:gd name="connsiteY11626" fmla="*/ 172321 h 1285292"/>
              <a:gd name="connsiteX11627" fmla="*/ 0 w 3255128"/>
              <a:gd name="connsiteY11627" fmla="*/ 172188 h 1285292"/>
              <a:gd name="connsiteX11628" fmla="*/ 0 w 3255128"/>
              <a:gd name="connsiteY11628" fmla="*/ 172102 h 1285292"/>
              <a:gd name="connsiteX11629" fmla="*/ 0 w 3255128"/>
              <a:gd name="connsiteY11629" fmla="*/ 171981 h 1285292"/>
              <a:gd name="connsiteX11630" fmla="*/ 0 w 3255128"/>
              <a:gd name="connsiteY11630" fmla="*/ 171932 h 1285292"/>
              <a:gd name="connsiteX11631" fmla="*/ 0 w 3255128"/>
              <a:gd name="connsiteY11631" fmla="*/ 171926 h 1285292"/>
              <a:gd name="connsiteX11632" fmla="*/ 0 w 3255128"/>
              <a:gd name="connsiteY11632" fmla="*/ 171759 h 1285292"/>
              <a:gd name="connsiteX11633" fmla="*/ 0 w 3255128"/>
              <a:gd name="connsiteY11633" fmla="*/ 171664 h 1285292"/>
              <a:gd name="connsiteX11634" fmla="*/ 0 w 3255128"/>
              <a:gd name="connsiteY11634" fmla="*/ 171643 h 1285292"/>
              <a:gd name="connsiteX11635" fmla="*/ 0 w 3255128"/>
              <a:gd name="connsiteY11635" fmla="*/ 171564 h 1285292"/>
              <a:gd name="connsiteX11636" fmla="*/ 0 w 3255128"/>
              <a:gd name="connsiteY11636" fmla="*/ 171520 h 1285292"/>
              <a:gd name="connsiteX11637" fmla="*/ 0 w 3255128"/>
              <a:gd name="connsiteY11637" fmla="*/ 171418 h 1285292"/>
              <a:gd name="connsiteX11638" fmla="*/ 0 w 3255128"/>
              <a:gd name="connsiteY11638" fmla="*/ 171311 h 1285292"/>
              <a:gd name="connsiteX11639" fmla="*/ 0 w 3255128"/>
              <a:gd name="connsiteY11639" fmla="*/ 171116 h 1285292"/>
              <a:gd name="connsiteX11640" fmla="*/ 0 w 3255128"/>
              <a:gd name="connsiteY11640" fmla="*/ 171015 h 1285292"/>
              <a:gd name="connsiteX11641" fmla="*/ 0 w 3255128"/>
              <a:gd name="connsiteY11641" fmla="*/ 170871 h 1285292"/>
              <a:gd name="connsiteX11642" fmla="*/ 0 w 3255128"/>
              <a:gd name="connsiteY11642" fmla="*/ 170522 h 1285292"/>
              <a:gd name="connsiteX11643" fmla="*/ 0 w 3255128"/>
              <a:gd name="connsiteY11643" fmla="*/ 170400 h 1285292"/>
              <a:gd name="connsiteX11644" fmla="*/ 0 w 3255128"/>
              <a:gd name="connsiteY11644" fmla="*/ 170303 h 1285292"/>
              <a:gd name="connsiteX11645" fmla="*/ 0 w 3255128"/>
              <a:gd name="connsiteY11645" fmla="*/ 170025 h 1285292"/>
              <a:gd name="connsiteX11646" fmla="*/ 0 w 3255128"/>
              <a:gd name="connsiteY11646" fmla="*/ 170009 h 1285292"/>
              <a:gd name="connsiteX11647" fmla="*/ 0 w 3255128"/>
              <a:gd name="connsiteY11647" fmla="*/ 169960 h 1285292"/>
              <a:gd name="connsiteX11648" fmla="*/ 0 w 3255128"/>
              <a:gd name="connsiteY11648" fmla="*/ 169858 h 1285292"/>
              <a:gd name="connsiteX11649" fmla="*/ 0 w 3255128"/>
              <a:gd name="connsiteY11649" fmla="*/ 169836 h 1285292"/>
              <a:gd name="connsiteX11650" fmla="*/ 0 w 3255128"/>
              <a:gd name="connsiteY11650" fmla="*/ 169815 h 1285292"/>
              <a:gd name="connsiteX11651" fmla="*/ 0 w 3255128"/>
              <a:gd name="connsiteY11651" fmla="*/ 169782 h 1285292"/>
              <a:gd name="connsiteX11652" fmla="*/ 0 w 3255128"/>
              <a:gd name="connsiteY11652" fmla="*/ 169757 h 1285292"/>
              <a:gd name="connsiteX11653" fmla="*/ 0 w 3255128"/>
              <a:gd name="connsiteY11653" fmla="*/ 169611 h 1285292"/>
              <a:gd name="connsiteX11654" fmla="*/ 0 w 3255128"/>
              <a:gd name="connsiteY11654" fmla="*/ 169512 h 1285292"/>
              <a:gd name="connsiteX11655" fmla="*/ 0 w 3255128"/>
              <a:gd name="connsiteY11655" fmla="*/ 169498 h 1285292"/>
              <a:gd name="connsiteX11656" fmla="*/ 0 w 3255128"/>
              <a:gd name="connsiteY11656" fmla="*/ 169221 h 1285292"/>
              <a:gd name="connsiteX11657" fmla="*/ 0 w 3255128"/>
              <a:gd name="connsiteY11657" fmla="*/ 168808 h 1285292"/>
              <a:gd name="connsiteX11658" fmla="*/ 0 w 3255128"/>
              <a:gd name="connsiteY11658" fmla="*/ 168729 h 1285292"/>
              <a:gd name="connsiteX11659" fmla="*/ 0 w 3255128"/>
              <a:gd name="connsiteY11659" fmla="*/ 168650 h 1285292"/>
              <a:gd name="connsiteX11660" fmla="*/ 0 w 3255128"/>
              <a:gd name="connsiteY11660" fmla="*/ 168601 h 1285292"/>
              <a:gd name="connsiteX11661" fmla="*/ 0 w 3255128"/>
              <a:gd name="connsiteY11661" fmla="*/ 168547 h 1285292"/>
              <a:gd name="connsiteX11662" fmla="*/ 0 w 3255128"/>
              <a:gd name="connsiteY11662" fmla="*/ 168535 h 1285292"/>
              <a:gd name="connsiteX11663" fmla="*/ 0 w 3255128"/>
              <a:gd name="connsiteY11663" fmla="*/ 168456 h 1285292"/>
              <a:gd name="connsiteX11664" fmla="*/ 0 w 3255128"/>
              <a:gd name="connsiteY11664" fmla="*/ 168402 h 1285292"/>
              <a:gd name="connsiteX11665" fmla="*/ 0 w 3255128"/>
              <a:gd name="connsiteY11665" fmla="*/ 168310 h 1285292"/>
              <a:gd name="connsiteX11666" fmla="*/ 0 w 3255128"/>
              <a:gd name="connsiteY11666" fmla="*/ 168247 h 1285292"/>
              <a:gd name="connsiteX11667" fmla="*/ 0 w 3255128"/>
              <a:gd name="connsiteY11667" fmla="*/ 167987 h 1285292"/>
              <a:gd name="connsiteX11668" fmla="*/ 0 w 3255128"/>
              <a:gd name="connsiteY11668" fmla="*/ 167871 h 1285292"/>
              <a:gd name="connsiteX11669" fmla="*/ 0 w 3255128"/>
              <a:gd name="connsiteY11669" fmla="*/ 167764 h 1285292"/>
              <a:gd name="connsiteX11670" fmla="*/ 0 w 3255128"/>
              <a:gd name="connsiteY11670" fmla="*/ 167604 h 1285292"/>
              <a:gd name="connsiteX11671" fmla="*/ 0 w 3255128"/>
              <a:gd name="connsiteY11671" fmla="*/ 167139 h 1285292"/>
              <a:gd name="connsiteX11672" fmla="*/ 0 w 3255128"/>
              <a:gd name="connsiteY11672" fmla="*/ 167043 h 1285292"/>
              <a:gd name="connsiteX11673" fmla="*/ 0 w 3255128"/>
              <a:gd name="connsiteY11673" fmla="*/ 167005 h 1285292"/>
              <a:gd name="connsiteX11674" fmla="*/ 0 w 3255128"/>
              <a:gd name="connsiteY11674" fmla="*/ 166950 h 1285292"/>
              <a:gd name="connsiteX11675" fmla="*/ 0 w 3255128"/>
              <a:gd name="connsiteY11675" fmla="*/ 166740 h 1285292"/>
              <a:gd name="connsiteX11676" fmla="*/ 0 w 3255128"/>
              <a:gd name="connsiteY11676" fmla="*/ 166723 h 1285292"/>
              <a:gd name="connsiteX11677" fmla="*/ 0 w 3255128"/>
              <a:gd name="connsiteY11677" fmla="*/ 166693 h 1285292"/>
              <a:gd name="connsiteX11678" fmla="*/ 0 w 3255128"/>
              <a:gd name="connsiteY11678" fmla="*/ 166588 h 1285292"/>
              <a:gd name="connsiteX11679" fmla="*/ 0 w 3255128"/>
              <a:gd name="connsiteY11679" fmla="*/ 166571 h 1285292"/>
              <a:gd name="connsiteX11680" fmla="*/ 0 w 3255128"/>
              <a:gd name="connsiteY11680" fmla="*/ 166382 h 1285292"/>
              <a:gd name="connsiteX11681" fmla="*/ 0 w 3255128"/>
              <a:gd name="connsiteY11681" fmla="*/ 166228 h 1285292"/>
              <a:gd name="connsiteX11682" fmla="*/ 0 w 3255128"/>
              <a:gd name="connsiteY11682" fmla="*/ 166141 h 1285292"/>
              <a:gd name="connsiteX11683" fmla="*/ 0 w 3255128"/>
              <a:gd name="connsiteY11683" fmla="*/ 166050 h 1285292"/>
              <a:gd name="connsiteX11684" fmla="*/ 0 w 3255128"/>
              <a:gd name="connsiteY11684" fmla="*/ 166039 h 1285292"/>
              <a:gd name="connsiteX11685" fmla="*/ 0 w 3255128"/>
              <a:gd name="connsiteY11685" fmla="*/ 165859 h 1285292"/>
              <a:gd name="connsiteX11686" fmla="*/ 0 w 3255128"/>
              <a:gd name="connsiteY11686" fmla="*/ 165780 h 1285292"/>
              <a:gd name="connsiteX11687" fmla="*/ 0 w 3255128"/>
              <a:gd name="connsiteY11687" fmla="*/ 165687 h 1285292"/>
              <a:gd name="connsiteX11688" fmla="*/ 0 w 3255128"/>
              <a:gd name="connsiteY11688" fmla="*/ 165646 h 1285292"/>
              <a:gd name="connsiteX11689" fmla="*/ 0 w 3255128"/>
              <a:gd name="connsiteY11689" fmla="*/ 165634 h 1285292"/>
              <a:gd name="connsiteX11690" fmla="*/ 0 w 3255128"/>
              <a:gd name="connsiteY11690" fmla="*/ 165633 h 1285292"/>
              <a:gd name="connsiteX11691" fmla="*/ 0 w 3255128"/>
              <a:gd name="connsiteY11691" fmla="*/ 165591 h 1285292"/>
              <a:gd name="connsiteX11692" fmla="*/ 0 w 3255128"/>
              <a:gd name="connsiteY11692" fmla="*/ 165439 h 1285292"/>
              <a:gd name="connsiteX11693" fmla="*/ 0 w 3255128"/>
              <a:gd name="connsiteY11693" fmla="*/ 165135 h 1285292"/>
              <a:gd name="connsiteX11694" fmla="*/ 0 w 3255128"/>
              <a:gd name="connsiteY11694" fmla="*/ 165049 h 1285292"/>
              <a:gd name="connsiteX11695" fmla="*/ 0 w 3255128"/>
              <a:gd name="connsiteY11695" fmla="*/ 164997 h 1285292"/>
              <a:gd name="connsiteX11696" fmla="*/ 0 w 3255128"/>
              <a:gd name="connsiteY11696" fmla="*/ 164948 h 1285292"/>
              <a:gd name="connsiteX11697" fmla="*/ 0 w 3255128"/>
              <a:gd name="connsiteY11697" fmla="*/ 164924 h 1285292"/>
              <a:gd name="connsiteX11698" fmla="*/ 0 w 3255128"/>
              <a:gd name="connsiteY11698" fmla="*/ 164894 h 1285292"/>
              <a:gd name="connsiteX11699" fmla="*/ 0 w 3255128"/>
              <a:gd name="connsiteY11699" fmla="*/ 164869 h 1285292"/>
              <a:gd name="connsiteX11700" fmla="*/ 0 w 3255128"/>
              <a:gd name="connsiteY11700" fmla="*/ 164815 h 1285292"/>
              <a:gd name="connsiteX11701" fmla="*/ 0 w 3255128"/>
              <a:gd name="connsiteY11701" fmla="*/ 164781 h 1285292"/>
              <a:gd name="connsiteX11702" fmla="*/ 0 w 3255128"/>
              <a:gd name="connsiteY11702" fmla="*/ 164680 h 1285292"/>
              <a:gd name="connsiteX11703" fmla="*/ 0 w 3255128"/>
              <a:gd name="connsiteY11703" fmla="*/ 164562 h 1285292"/>
              <a:gd name="connsiteX11704" fmla="*/ 0 w 3255128"/>
              <a:gd name="connsiteY11704" fmla="*/ 164515 h 1285292"/>
              <a:gd name="connsiteX11705" fmla="*/ 0 w 3255128"/>
              <a:gd name="connsiteY11705" fmla="*/ 163872 h 1285292"/>
              <a:gd name="connsiteX11706" fmla="*/ 0 w 3255128"/>
              <a:gd name="connsiteY11706" fmla="*/ 163832 h 1285292"/>
              <a:gd name="connsiteX11707" fmla="*/ 0 w 3255128"/>
              <a:gd name="connsiteY11707" fmla="*/ 163690 h 1285292"/>
              <a:gd name="connsiteX11708" fmla="*/ 0 w 3255128"/>
              <a:gd name="connsiteY11708" fmla="*/ 163677 h 1285292"/>
              <a:gd name="connsiteX11709" fmla="*/ 0 w 3255128"/>
              <a:gd name="connsiteY11709" fmla="*/ 163674 h 1285292"/>
              <a:gd name="connsiteX11710" fmla="*/ 0 w 3255128"/>
              <a:gd name="connsiteY11710" fmla="*/ 163651 h 1285292"/>
              <a:gd name="connsiteX11711" fmla="*/ 0 w 3255128"/>
              <a:gd name="connsiteY11711" fmla="*/ 163480 h 1285292"/>
              <a:gd name="connsiteX11712" fmla="*/ 0 w 3255128"/>
              <a:gd name="connsiteY11712" fmla="*/ 163336 h 1285292"/>
              <a:gd name="connsiteX11713" fmla="*/ 0 w 3255128"/>
              <a:gd name="connsiteY11713" fmla="*/ 163008 h 1285292"/>
              <a:gd name="connsiteX11714" fmla="*/ 0 w 3255128"/>
              <a:gd name="connsiteY11714" fmla="*/ 162961 h 1285292"/>
              <a:gd name="connsiteX11715" fmla="*/ 0 w 3255128"/>
              <a:gd name="connsiteY11715" fmla="*/ 162763 h 1285292"/>
              <a:gd name="connsiteX11716" fmla="*/ 0 w 3255128"/>
              <a:gd name="connsiteY11716" fmla="*/ 162514 h 1285292"/>
              <a:gd name="connsiteX11717" fmla="*/ 0 w 3255128"/>
              <a:gd name="connsiteY11717" fmla="*/ 162473 h 1285292"/>
              <a:gd name="connsiteX11718" fmla="*/ 0 w 3255128"/>
              <a:gd name="connsiteY11718" fmla="*/ 162460 h 1285292"/>
              <a:gd name="connsiteX11719" fmla="*/ 0 w 3255128"/>
              <a:gd name="connsiteY11719" fmla="*/ 162425 h 1285292"/>
              <a:gd name="connsiteX11720" fmla="*/ 0 w 3255128"/>
              <a:gd name="connsiteY11720" fmla="*/ 162401 h 1285292"/>
              <a:gd name="connsiteX11721" fmla="*/ 0 w 3255128"/>
              <a:gd name="connsiteY11721" fmla="*/ 161901 h 1285292"/>
              <a:gd name="connsiteX11722" fmla="*/ 0 w 3255128"/>
              <a:gd name="connsiteY11722" fmla="*/ 161852 h 1285292"/>
              <a:gd name="connsiteX11723" fmla="*/ 0 w 3255128"/>
              <a:gd name="connsiteY11723" fmla="*/ 161707 h 1285292"/>
              <a:gd name="connsiteX11724" fmla="*/ 0 w 3255128"/>
              <a:gd name="connsiteY11724" fmla="*/ 161595 h 1285292"/>
              <a:gd name="connsiteX11725" fmla="*/ 0 w 3255128"/>
              <a:gd name="connsiteY11725" fmla="*/ 161563 h 1285292"/>
              <a:gd name="connsiteX11726" fmla="*/ 0 w 3255128"/>
              <a:gd name="connsiteY11726" fmla="*/ 161440 h 1285292"/>
              <a:gd name="connsiteX11727" fmla="*/ 0 w 3255128"/>
              <a:gd name="connsiteY11727" fmla="*/ 161192 h 1285292"/>
              <a:gd name="connsiteX11728" fmla="*/ 0 w 3255128"/>
              <a:gd name="connsiteY11728" fmla="*/ 161162 h 1285292"/>
              <a:gd name="connsiteX11729" fmla="*/ 0 w 3255128"/>
              <a:gd name="connsiteY11729" fmla="*/ 161074 h 1285292"/>
              <a:gd name="connsiteX11730" fmla="*/ 0 w 3255128"/>
              <a:gd name="connsiteY11730" fmla="*/ 161003 h 1285292"/>
              <a:gd name="connsiteX11731" fmla="*/ 0 w 3255128"/>
              <a:gd name="connsiteY11731" fmla="*/ 160804 h 1285292"/>
              <a:gd name="connsiteX11732" fmla="*/ 0 w 3255128"/>
              <a:gd name="connsiteY11732" fmla="*/ 160598 h 1285292"/>
              <a:gd name="connsiteX11733" fmla="*/ 0 w 3255128"/>
              <a:gd name="connsiteY11733" fmla="*/ 160294 h 1285292"/>
              <a:gd name="connsiteX11734" fmla="*/ 0 w 3255128"/>
              <a:gd name="connsiteY11734" fmla="*/ 160236 h 1285292"/>
              <a:gd name="connsiteX11735" fmla="*/ 0 w 3255128"/>
              <a:gd name="connsiteY11735" fmla="*/ 160021 h 1285292"/>
              <a:gd name="connsiteX11736" fmla="*/ 0 w 3255128"/>
              <a:gd name="connsiteY11736" fmla="*/ 159945 h 1285292"/>
              <a:gd name="connsiteX11737" fmla="*/ 0 w 3255128"/>
              <a:gd name="connsiteY11737" fmla="*/ 159942 h 1285292"/>
              <a:gd name="connsiteX11738" fmla="*/ 0 w 3255128"/>
              <a:gd name="connsiteY11738" fmla="*/ 159893 h 1285292"/>
              <a:gd name="connsiteX11739" fmla="*/ 0 w 3255128"/>
              <a:gd name="connsiteY11739" fmla="*/ 159882 h 1285292"/>
              <a:gd name="connsiteX11740" fmla="*/ 0 w 3255128"/>
              <a:gd name="connsiteY11740" fmla="*/ 159839 h 1285292"/>
              <a:gd name="connsiteX11741" fmla="*/ 0 w 3255128"/>
              <a:gd name="connsiteY11741" fmla="*/ 159756 h 1285292"/>
              <a:gd name="connsiteX11742" fmla="*/ 0 w 3255128"/>
              <a:gd name="connsiteY11742" fmla="*/ 159715 h 1285292"/>
              <a:gd name="connsiteX11743" fmla="*/ 0 w 3255128"/>
              <a:gd name="connsiteY11743" fmla="*/ 159702 h 1285292"/>
              <a:gd name="connsiteX11744" fmla="*/ 0 w 3255128"/>
              <a:gd name="connsiteY11744" fmla="*/ 159539 h 1285292"/>
              <a:gd name="connsiteX11745" fmla="*/ 0 w 3255128"/>
              <a:gd name="connsiteY11745" fmla="*/ 159031 h 1285292"/>
              <a:gd name="connsiteX11746" fmla="*/ 0 w 3255128"/>
              <a:gd name="connsiteY11746" fmla="*/ 158971 h 1285292"/>
              <a:gd name="connsiteX11747" fmla="*/ 0 w 3255128"/>
              <a:gd name="connsiteY11747" fmla="*/ 158896 h 1285292"/>
              <a:gd name="connsiteX11748" fmla="*/ 0 w 3255128"/>
              <a:gd name="connsiteY11748" fmla="*/ 158842 h 1285292"/>
              <a:gd name="connsiteX11749" fmla="*/ 0 w 3255128"/>
              <a:gd name="connsiteY11749" fmla="*/ 158791 h 1285292"/>
              <a:gd name="connsiteX11750" fmla="*/ 0 w 3255128"/>
              <a:gd name="connsiteY11750" fmla="*/ 158728 h 1285292"/>
              <a:gd name="connsiteX11751" fmla="*/ 0 w 3255128"/>
              <a:gd name="connsiteY11751" fmla="*/ 158662 h 1285292"/>
              <a:gd name="connsiteX11752" fmla="*/ 0 w 3255128"/>
              <a:gd name="connsiteY11752" fmla="*/ 158649 h 1285292"/>
              <a:gd name="connsiteX11753" fmla="*/ 0 w 3255128"/>
              <a:gd name="connsiteY11753" fmla="*/ 158480 h 1285292"/>
              <a:gd name="connsiteX11754" fmla="*/ 0 w 3255128"/>
              <a:gd name="connsiteY11754" fmla="*/ 158455 h 1285292"/>
              <a:gd name="connsiteX11755" fmla="*/ 0 w 3255128"/>
              <a:gd name="connsiteY11755" fmla="*/ 158328 h 1285292"/>
              <a:gd name="connsiteX11756" fmla="*/ 0 w 3255128"/>
              <a:gd name="connsiteY11756" fmla="*/ 158180 h 1285292"/>
              <a:gd name="connsiteX11757" fmla="*/ 0 w 3255128"/>
              <a:gd name="connsiteY11757" fmla="*/ 158120 h 1285292"/>
              <a:gd name="connsiteX11758" fmla="*/ 0 w 3255128"/>
              <a:gd name="connsiteY11758" fmla="*/ 158032 h 1285292"/>
              <a:gd name="connsiteX11759" fmla="*/ 0 w 3255128"/>
              <a:gd name="connsiteY11759" fmla="*/ 157985 h 1285292"/>
              <a:gd name="connsiteX11760" fmla="*/ 0 w 3255128"/>
              <a:gd name="connsiteY11760" fmla="*/ 157931 h 1285292"/>
              <a:gd name="connsiteX11761" fmla="*/ 0 w 3255128"/>
              <a:gd name="connsiteY11761" fmla="*/ 157831 h 1285292"/>
              <a:gd name="connsiteX11762" fmla="*/ 0 w 3255128"/>
              <a:gd name="connsiteY11762" fmla="*/ 157708 h 1285292"/>
              <a:gd name="connsiteX11763" fmla="*/ 0 w 3255128"/>
              <a:gd name="connsiteY11763" fmla="*/ 157684 h 1285292"/>
              <a:gd name="connsiteX11764" fmla="*/ 0 w 3255128"/>
              <a:gd name="connsiteY11764" fmla="*/ 157578 h 1285292"/>
              <a:gd name="connsiteX11765" fmla="*/ 0 w 3255128"/>
              <a:gd name="connsiteY11765" fmla="*/ 157537 h 1285292"/>
              <a:gd name="connsiteX11766" fmla="*/ 0 w 3255128"/>
              <a:gd name="connsiteY11766" fmla="*/ 157524 h 1285292"/>
              <a:gd name="connsiteX11767" fmla="*/ 0 w 3255128"/>
              <a:gd name="connsiteY11767" fmla="*/ 157490 h 1285292"/>
              <a:gd name="connsiteX11768" fmla="*/ 0 w 3255128"/>
              <a:gd name="connsiteY11768" fmla="*/ 157342 h 1285292"/>
              <a:gd name="connsiteX11769" fmla="*/ 0 w 3255128"/>
              <a:gd name="connsiteY11769" fmla="*/ 156941 h 1285292"/>
              <a:gd name="connsiteX11770" fmla="*/ 0 w 3255128"/>
              <a:gd name="connsiteY11770" fmla="*/ 156925 h 1285292"/>
              <a:gd name="connsiteX11771" fmla="*/ 0 w 3255128"/>
              <a:gd name="connsiteY11771" fmla="*/ 156748 h 1285292"/>
              <a:gd name="connsiteX11772" fmla="*/ 0 w 3255128"/>
              <a:gd name="connsiteY11772" fmla="*/ 156731 h 1285292"/>
              <a:gd name="connsiteX11773" fmla="*/ 0 w 3255128"/>
              <a:gd name="connsiteY11773" fmla="*/ 156673 h 1285292"/>
              <a:gd name="connsiteX11774" fmla="*/ 0 w 3255128"/>
              <a:gd name="connsiteY11774" fmla="*/ 156667 h 1285292"/>
              <a:gd name="connsiteX11775" fmla="*/ 0 w 3255128"/>
              <a:gd name="connsiteY11775" fmla="*/ 156626 h 1285292"/>
              <a:gd name="connsiteX11776" fmla="*/ 0 w 3255128"/>
              <a:gd name="connsiteY11776" fmla="*/ 156613 h 1285292"/>
              <a:gd name="connsiteX11777" fmla="*/ 0 w 3255128"/>
              <a:gd name="connsiteY11777" fmla="*/ 156529 h 1285292"/>
              <a:gd name="connsiteX11778" fmla="*/ 0 w 3255128"/>
              <a:gd name="connsiteY11778" fmla="*/ 156427 h 1285292"/>
              <a:gd name="connsiteX11779" fmla="*/ 0 w 3255128"/>
              <a:gd name="connsiteY11779" fmla="*/ 156216 h 1285292"/>
              <a:gd name="connsiteX11780" fmla="*/ 0 w 3255128"/>
              <a:gd name="connsiteY11780" fmla="*/ 156186 h 1285292"/>
              <a:gd name="connsiteX11781" fmla="*/ 0 w 3255128"/>
              <a:gd name="connsiteY11781" fmla="*/ 156061 h 1285292"/>
              <a:gd name="connsiteX11782" fmla="*/ 0 w 3255128"/>
              <a:gd name="connsiteY11782" fmla="*/ 156024 h 1285292"/>
              <a:gd name="connsiteX11783" fmla="*/ 0 w 3255128"/>
              <a:gd name="connsiteY11783" fmla="*/ 155983 h 1285292"/>
              <a:gd name="connsiteX11784" fmla="*/ 0 w 3255128"/>
              <a:gd name="connsiteY11784" fmla="*/ 155970 h 1285292"/>
              <a:gd name="connsiteX11785" fmla="*/ 0 w 3255128"/>
              <a:gd name="connsiteY11785" fmla="*/ 155837 h 1285292"/>
              <a:gd name="connsiteX11786" fmla="*/ 0 w 3255128"/>
              <a:gd name="connsiteY11786" fmla="*/ 155779 h 1285292"/>
              <a:gd name="connsiteX11787" fmla="*/ 0 w 3255128"/>
              <a:gd name="connsiteY11787" fmla="*/ 155724 h 1285292"/>
              <a:gd name="connsiteX11788" fmla="*/ 0 w 3255128"/>
              <a:gd name="connsiteY11788" fmla="*/ 155618 h 1285292"/>
              <a:gd name="connsiteX11789" fmla="*/ 0 w 3255128"/>
              <a:gd name="connsiteY11789" fmla="*/ 155566 h 1285292"/>
              <a:gd name="connsiteX11790" fmla="*/ 0 w 3255128"/>
              <a:gd name="connsiteY11790" fmla="*/ 155372 h 1285292"/>
              <a:gd name="connsiteX11791" fmla="*/ 0 w 3255128"/>
              <a:gd name="connsiteY11791" fmla="*/ 155055 h 1285292"/>
              <a:gd name="connsiteX11792" fmla="*/ 0 w 3255128"/>
              <a:gd name="connsiteY11792" fmla="*/ 154969 h 1285292"/>
              <a:gd name="connsiteX11793" fmla="*/ 0 w 3255128"/>
              <a:gd name="connsiteY11793" fmla="*/ 154917 h 1285292"/>
              <a:gd name="connsiteX11794" fmla="*/ 0 w 3255128"/>
              <a:gd name="connsiteY11794" fmla="*/ 154868 h 1285292"/>
              <a:gd name="connsiteX11795" fmla="*/ 0 w 3255128"/>
              <a:gd name="connsiteY11795" fmla="*/ 154857 h 1285292"/>
              <a:gd name="connsiteX11796" fmla="*/ 0 w 3255128"/>
              <a:gd name="connsiteY11796" fmla="*/ 154827 h 1285292"/>
              <a:gd name="connsiteX11797" fmla="*/ 0 w 3255128"/>
              <a:gd name="connsiteY11797" fmla="*/ 154814 h 1285292"/>
              <a:gd name="connsiteX11798" fmla="*/ 0 w 3255128"/>
              <a:gd name="connsiteY11798" fmla="*/ 154723 h 1285292"/>
              <a:gd name="connsiteX11799" fmla="*/ 0 w 3255128"/>
              <a:gd name="connsiteY11799" fmla="*/ 154679 h 1285292"/>
              <a:gd name="connsiteX11800" fmla="*/ 0 w 3255128"/>
              <a:gd name="connsiteY11800" fmla="*/ 154503 h 1285292"/>
              <a:gd name="connsiteX11801" fmla="*/ 0 w 3255128"/>
              <a:gd name="connsiteY11801" fmla="*/ 154055 h 1285292"/>
              <a:gd name="connsiteX11802" fmla="*/ 0 w 3255128"/>
              <a:gd name="connsiteY11802" fmla="*/ 153952 h 1285292"/>
              <a:gd name="connsiteX11803" fmla="*/ 0 w 3255128"/>
              <a:gd name="connsiteY11803" fmla="*/ 153792 h 1285292"/>
              <a:gd name="connsiteX11804" fmla="*/ 0 w 3255128"/>
              <a:gd name="connsiteY11804" fmla="*/ 153752 h 1285292"/>
              <a:gd name="connsiteX11805" fmla="*/ 0 w 3255128"/>
              <a:gd name="connsiteY11805" fmla="*/ 153610 h 1285292"/>
              <a:gd name="connsiteX11806" fmla="*/ 0 w 3255128"/>
              <a:gd name="connsiteY11806" fmla="*/ 153592 h 1285292"/>
              <a:gd name="connsiteX11807" fmla="*/ 0 w 3255128"/>
              <a:gd name="connsiteY11807" fmla="*/ 153487 h 1285292"/>
              <a:gd name="connsiteX11808" fmla="*/ 0 w 3255128"/>
              <a:gd name="connsiteY11808" fmla="*/ 153319 h 1285292"/>
              <a:gd name="connsiteX11809" fmla="*/ 0 w 3255128"/>
              <a:gd name="connsiteY11809" fmla="*/ 153310 h 1285292"/>
              <a:gd name="connsiteX11810" fmla="*/ 0 w 3255128"/>
              <a:gd name="connsiteY11810" fmla="*/ 153256 h 1285292"/>
              <a:gd name="connsiteX11811" fmla="*/ 0 w 3255128"/>
              <a:gd name="connsiteY11811" fmla="*/ 153193 h 1285292"/>
              <a:gd name="connsiteX11812" fmla="*/ 0 w 3255128"/>
              <a:gd name="connsiteY11812" fmla="*/ 153144 h 1285292"/>
              <a:gd name="connsiteX11813" fmla="*/ 0 w 3255128"/>
              <a:gd name="connsiteY11813" fmla="*/ 152966 h 1285292"/>
              <a:gd name="connsiteX11814" fmla="*/ 0 w 3255128"/>
              <a:gd name="connsiteY11814" fmla="*/ 152949 h 1285292"/>
              <a:gd name="connsiteX11815" fmla="*/ 0 w 3255128"/>
              <a:gd name="connsiteY11815" fmla="*/ 152881 h 1285292"/>
              <a:gd name="connsiteX11816" fmla="*/ 0 w 3255128"/>
              <a:gd name="connsiteY11816" fmla="*/ 152880 h 1285292"/>
              <a:gd name="connsiteX11817" fmla="*/ 0 w 3255128"/>
              <a:gd name="connsiteY11817" fmla="*/ 152855 h 1285292"/>
              <a:gd name="connsiteX11818" fmla="*/ 0 w 3255128"/>
              <a:gd name="connsiteY11818" fmla="*/ 152732 h 1285292"/>
              <a:gd name="connsiteX11819" fmla="*/ 0 w 3255128"/>
              <a:gd name="connsiteY11819" fmla="*/ 152696 h 1285292"/>
              <a:gd name="connsiteX11820" fmla="*/ 0 w 3255128"/>
              <a:gd name="connsiteY11820" fmla="*/ 152442 h 1285292"/>
              <a:gd name="connsiteX11821" fmla="*/ 0 w 3255128"/>
              <a:gd name="connsiteY11821" fmla="*/ 152393 h 1285292"/>
              <a:gd name="connsiteX11822" fmla="*/ 0 w 3255128"/>
              <a:gd name="connsiteY11822" fmla="*/ 152345 h 1285292"/>
              <a:gd name="connsiteX11823" fmla="*/ 0 w 3255128"/>
              <a:gd name="connsiteY11823" fmla="*/ 152329 h 1285292"/>
              <a:gd name="connsiteX11824" fmla="*/ 0 w 3255128"/>
              <a:gd name="connsiteY11824" fmla="*/ 152047 h 1285292"/>
              <a:gd name="connsiteX11825" fmla="*/ 0 w 3255128"/>
              <a:gd name="connsiteY11825" fmla="*/ 151969 h 1285292"/>
              <a:gd name="connsiteX11826" fmla="*/ 0 w 3255128"/>
              <a:gd name="connsiteY11826" fmla="*/ 151913 h 1285292"/>
              <a:gd name="connsiteX11827" fmla="*/ 0 w 3255128"/>
              <a:gd name="connsiteY11827" fmla="*/ 151834 h 1285292"/>
              <a:gd name="connsiteX11828" fmla="*/ 0 w 3255128"/>
              <a:gd name="connsiteY11828" fmla="*/ 151785 h 1285292"/>
              <a:gd name="connsiteX11829" fmla="*/ 0 w 3255128"/>
              <a:gd name="connsiteY11829" fmla="*/ 151702 h 1285292"/>
              <a:gd name="connsiteX11830" fmla="*/ 0 w 3255128"/>
              <a:gd name="connsiteY11830" fmla="*/ 151496 h 1285292"/>
              <a:gd name="connsiteX11831" fmla="*/ 0 w 3255128"/>
              <a:gd name="connsiteY11831" fmla="*/ 151431 h 1285292"/>
              <a:gd name="connsiteX11832" fmla="*/ 0 w 3255128"/>
              <a:gd name="connsiteY11832" fmla="*/ 151373 h 1285292"/>
              <a:gd name="connsiteX11833" fmla="*/ 0 w 3255128"/>
              <a:gd name="connsiteY11833" fmla="*/ 151323 h 1285292"/>
              <a:gd name="connsiteX11834" fmla="*/ 0 w 3255128"/>
              <a:gd name="connsiteY11834" fmla="*/ 151237 h 1285292"/>
              <a:gd name="connsiteX11835" fmla="*/ 0 w 3255128"/>
              <a:gd name="connsiteY11835" fmla="*/ 151150 h 1285292"/>
              <a:gd name="connsiteX11836" fmla="*/ 0 w 3255128"/>
              <a:gd name="connsiteY11836" fmla="*/ 151136 h 1285292"/>
              <a:gd name="connsiteX11837" fmla="*/ 0 w 3255128"/>
              <a:gd name="connsiteY11837" fmla="*/ 151082 h 1285292"/>
              <a:gd name="connsiteX11838" fmla="*/ 0 w 3255128"/>
              <a:gd name="connsiteY11838" fmla="*/ 151048 h 1285292"/>
              <a:gd name="connsiteX11839" fmla="*/ 0 w 3255128"/>
              <a:gd name="connsiteY11839" fmla="*/ 151007 h 1285292"/>
              <a:gd name="connsiteX11840" fmla="*/ 0 w 3255128"/>
              <a:gd name="connsiteY11840" fmla="*/ 150994 h 1285292"/>
              <a:gd name="connsiteX11841" fmla="*/ 0 w 3255128"/>
              <a:gd name="connsiteY11841" fmla="*/ 150788 h 1285292"/>
              <a:gd name="connsiteX11842" fmla="*/ 0 w 3255128"/>
              <a:gd name="connsiteY11842" fmla="*/ 150643 h 1285292"/>
              <a:gd name="connsiteX11843" fmla="*/ 0 w 3255128"/>
              <a:gd name="connsiteY11843" fmla="*/ 150239 h 1285292"/>
              <a:gd name="connsiteX11844" fmla="*/ 0 w 3255128"/>
              <a:gd name="connsiteY11844" fmla="*/ 150020 h 1285292"/>
              <a:gd name="connsiteX11845" fmla="*/ 0 w 3255128"/>
              <a:gd name="connsiteY11845" fmla="*/ 149957 h 1285292"/>
              <a:gd name="connsiteX11846" fmla="*/ 0 w 3255128"/>
              <a:gd name="connsiteY11846" fmla="*/ 149941 h 1285292"/>
              <a:gd name="connsiteX11847" fmla="*/ 0 w 3255128"/>
              <a:gd name="connsiteY11847" fmla="*/ 149903 h 1285292"/>
              <a:gd name="connsiteX11848" fmla="*/ 0 w 3255128"/>
              <a:gd name="connsiteY11848" fmla="*/ 149878 h 1285292"/>
              <a:gd name="connsiteX11849" fmla="*/ 0 w 3255128"/>
              <a:gd name="connsiteY11849" fmla="*/ 149877 h 1285292"/>
              <a:gd name="connsiteX11850" fmla="*/ 0 w 3255128"/>
              <a:gd name="connsiteY11850" fmla="*/ 149747 h 1285292"/>
              <a:gd name="connsiteX11851" fmla="*/ 0 w 3255128"/>
              <a:gd name="connsiteY11851" fmla="*/ 149732 h 1285292"/>
              <a:gd name="connsiteX11852" fmla="*/ 0 w 3255128"/>
              <a:gd name="connsiteY11852" fmla="*/ 149689 h 1285292"/>
              <a:gd name="connsiteX11853" fmla="*/ 0 w 3255128"/>
              <a:gd name="connsiteY11853" fmla="*/ 149635 h 1285292"/>
              <a:gd name="connsiteX11854" fmla="*/ 0 w 3255128"/>
              <a:gd name="connsiteY11854" fmla="*/ 149582 h 1285292"/>
              <a:gd name="connsiteX11855" fmla="*/ 0 w 3255128"/>
              <a:gd name="connsiteY11855" fmla="*/ 149524 h 1285292"/>
              <a:gd name="connsiteX11856" fmla="*/ 0 w 3255128"/>
              <a:gd name="connsiteY11856" fmla="*/ 149426 h 1285292"/>
              <a:gd name="connsiteX11857" fmla="*/ 0 w 3255128"/>
              <a:gd name="connsiteY11857" fmla="*/ 149234 h 1285292"/>
              <a:gd name="connsiteX11858" fmla="*/ 0 w 3255128"/>
              <a:gd name="connsiteY11858" fmla="*/ 148976 h 1285292"/>
              <a:gd name="connsiteX11859" fmla="*/ 0 w 3255128"/>
              <a:gd name="connsiteY11859" fmla="*/ 148816 h 1285292"/>
              <a:gd name="connsiteX11860" fmla="*/ 0 w 3255128"/>
              <a:gd name="connsiteY11860" fmla="*/ 148740 h 1285292"/>
              <a:gd name="connsiteX11861" fmla="*/ 0 w 3255128"/>
              <a:gd name="connsiteY11861" fmla="*/ 148671 h 1285292"/>
              <a:gd name="connsiteX11862" fmla="*/ 0 w 3255128"/>
              <a:gd name="connsiteY11862" fmla="*/ 148661 h 1285292"/>
              <a:gd name="connsiteX11863" fmla="*/ 0 w 3255128"/>
              <a:gd name="connsiteY11863" fmla="*/ 148627 h 1285292"/>
              <a:gd name="connsiteX11864" fmla="*/ 0 w 3255128"/>
              <a:gd name="connsiteY11864" fmla="*/ 148613 h 1285292"/>
              <a:gd name="connsiteX11865" fmla="*/ 0 w 3255128"/>
              <a:gd name="connsiteY11865" fmla="*/ 148582 h 1285292"/>
              <a:gd name="connsiteX11866" fmla="*/ 0 w 3255128"/>
              <a:gd name="connsiteY11866" fmla="*/ 148515 h 1285292"/>
              <a:gd name="connsiteX11867" fmla="*/ 0 w 3255128"/>
              <a:gd name="connsiteY11867" fmla="*/ 148388 h 1285292"/>
              <a:gd name="connsiteX11868" fmla="*/ 0 w 3255128"/>
              <a:gd name="connsiteY11868" fmla="*/ 148248 h 1285292"/>
              <a:gd name="connsiteX11869" fmla="*/ 0 w 3255128"/>
              <a:gd name="connsiteY11869" fmla="*/ 148108 h 1285292"/>
              <a:gd name="connsiteX11870" fmla="*/ 0 w 3255128"/>
              <a:gd name="connsiteY11870" fmla="*/ 148078 h 1285292"/>
              <a:gd name="connsiteX11871" fmla="*/ 0 w 3255128"/>
              <a:gd name="connsiteY11871" fmla="*/ 147970 h 1285292"/>
              <a:gd name="connsiteX11872" fmla="*/ 0 w 3255128"/>
              <a:gd name="connsiteY11872" fmla="*/ 147905 h 1285292"/>
              <a:gd name="connsiteX11873" fmla="*/ 0 w 3255128"/>
              <a:gd name="connsiteY11873" fmla="*/ 147696 h 1285292"/>
              <a:gd name="connsiteX11874" fmla="*/ 0 w 3255128"/>
              <a:gd name="connsiteY11874" fmla="*/ 147617 h 1285292"/>
              <a:gd name="connsiteX11875" fmla="*/ 0 w 3255128"/>
              <a:gd name="connsiteY11875" fmla="*/ 147457 h 1285292"/>
              <a:gd name="connsiteX11876" fmla="*/ 0 w 3255128"/>
              <a:gd name="connsiteY11876" fmla="*/ 147353 h 1285292"/>
              <a:gd name="connsiteX11877" fmla="*/ 0 w 3255128"/>
              <a:gd name="connsiteY11877" fmla="*/ 147262 h 1285292"/>
              <a:gd name="connsiteX11878" fmla="*/ 0 w 3255128"/>
              <a:gd name="connsiteY11878" fmla="*/ 147071 h 1285292"/>
              <a:gd name="connsiteX11879" fmla="*/ 0 w 3255128"/>
              <a:gd name="connsiteY11879" fmla="*/ 146861 h 1285292"/>
              <a:gd name="connsiteX11880" fmla="*/ 0 w 3255128"/>
              <a:gd name="connsiteY11880" fmla="*/ 146858 h 1285292"/>
              <a:gd name="connsiteX11881" fmla="*/ 0 w 3255128"/>
              <a:gd name="connsiteY11881" fmla="*/ 146785 h 1285292"/>
              <a:gd name="connsiteX11882" fmla="*/ 0 w 3255128"/>
              <a:gd name="connsiteY11882" fmla="*/ 146668 h 1285292"/>
              <a:gd name="connsiteX11883" fmla="*/ 0 w 3255128"/>
              <a:gd name="connsiteY11883" fmla="*/ 146546 h 1285292"/>
              <a:gd name="connsiteX11884" fmla="*/ 0 w 3255128"/>
              <a:gd name="connsiteY11884" fmla="*/ 146503 h 1285292"/>
              <a:gd name="connsiteX11885" fmla="*/ 0 w 3255128"/>
              <a:gd name="connsiteY11885" fmla="*/ 146474 h 1285292"/>
              <a:gd name="connsiteX11886" fmla="*/ 0 w 3255128"/>
              <a:gd name="connsiteY11886" fmla="*/ 146449 h 1285292"/>
              <a:gd name="connsiteX11887" fmla="*/ 0 w 3255128"/>
              <a:gd name="connsiteY11887" fmla="*/ 146347 h 1285292"/>
              <a:gd name="connsiteX11888" fmla="*/ 0 w 3255128"/>
              <a:gd name="connsiteY11888" fmla="*/ 146209 h 1285292"/>
              <a:gd name="connsiteX11889" fmla="*/ 0 w 3255128"/>
              <a:gd name="connsiteY11889" fmla="*/ 146171 h 1285292"/>
              <a:gd name="connsiteX11890" fmla="*/ 0 w 3255128"/>
              <a:gd name="connsiteY11890" fmla="*/ 146160 h 1285292"/>
              <a:gd name="connsiteX11891" fmla="*/ 0 w 3255128"/>
              <a:gd name="connsiteY11891" fmla="*/ 146106 h 1285292"/>
              <a:gd name="connsiteX11892" fmla="*/ 0 w 3255128"/>
              <a:gd name="connsiteY11892" fmla="*/ 145994 h 1285292"/>
              <a:gd name="connsiteX11893" fmla="*/ 0 w 3255128"/>
              <a:gd name="connsiteY11893" fmla="*/ 145982 h 1285292"/>
              <a:gd name="connsiteX11894" fmla="*/ 0 w 3255128"/>
              <a:gd name="connsiteY11894" fmla="*/ 145903 h 1285292"/>
              <a:gd name="connsiteX11895" fmla="*/ 0 w 3255128"/>
              <a:gd name="connsiteY11895" fmla="*/ 145757 h 1285292"/>
              <a:gd name="connsiteX11896" fmla="*/ 0 w 3255128"/>
              <a:gd name="connsiteY11896" fmla="*/ 145712 h 1285292"/>
              <a:gd name="connsiteX11897" fmla="*/ 0 w 3255128"/>
              <a:gd name="connsiteY11897" fmla="*/ 145644 h 1285292"/>
              <a:gd name="connsiteX11898" fmla="*/ 0 w 3255128"/>
              <a:gd name="connsiteY11898" fmla="*/ 145563 h 1285292"/>
              <a:gd name="connsiteX11899" fmla="*/ 0 w 3255128"/>
              <a:gd name="connsiteY11899" fmla="*/ 145538 h 1285292"/>
              <a:gd name="connsiteX11900" fmla="*/ 0 w 3255128"/>
              <a:gd name="connsiteY11900" fmla="*/ 145084 h 1285292"/>
              <a:gd name="connsiteX11901" fmla="*/ 0 w 3255128"/>
              <a:gd name="connsiteY11901" fmla="*/ 145017 h 1285292"/>
              <a:gd name="connsiteX11902" fmla="*/ 0 w 3255128"/>
              <a:gd name="connsiteY11902" fmla="*/ 144988 h 1285292"/>
              <a:gd name="connsiteX11903" fmla="*/ 0 w 3255128"/>
              <a:gd name="connsiteY11903" fmla="*/ 144902 h 1285292"/>
              <a:gd name="connsiteX11904" fmla="*/ 0 w 3255128"/>
              <a:gd name="connsiteY11904" fmla="*/ 144850 h 1285292"/>
              <a:gd name="connsiteX11905" fmla="*/ 0 w 3255128"/>
              <a:gd name="connsiteY11905" fmla="*/ 144801 h 1285292"/>
              <a:gd name="connsiteX11906" fmla="*/ 0 w 3255128"/>
              <a:gd name="connsiteY11906" fmla="*/ 144747 h 1285292"/>
              <a:gd name="connsiteX11907" fmla="*/ 0 w 3255128"/>
              <a:gd name="connsiteY11907" fmla="*/ 144624 h 1285292"/>
              <a:gd name="connsiteX11908" fmla="*/ 0 w 3255128"/>
              <a:gd name="connsiteY11908" fmla="*/ 144548 h 1285292"/>
              <a:gd name="connsiteX11909" fmla="*/ 0 w 3255128"/>
              <a:gd name="connsiteY11909" fmla="*/ 144516 h 1285292"/>
              <a:gd name="connsiteX11910" fmla="*/ 0 w 3255128"/>
              <a:gd name="connsiteY11910" fmla="*/ 144447 h 1285292"/>
              <a:gd name="connsiteX11911" fmla="*/ 0 w 3255128"/>
              <a:gd name="connsiteY11911" fmla="*/ 144258 h 1285292"/>
              <a:gd name="connsiteX11912" fmla="*/ 0 w 3255128"/>
              <a:gd name="connsiteY11912" fmla="*/ 144199 h 1285292"/>
              <a:gd name="connsiteX11913" fmla="*/ 0 w 3255128"/>
              <a:gd name="connsiteY11913" fmla="*/ 144173 h 1285292"/>
              <a:gd name="connsiteX11914" fmla="*/ 0 w 3255128"/>
              <a:gd name="connsiteY11914" fmla="*/ 143980 h 1285292"/>
              <a:gd name="connsiteX11915" fmla="*/ 0 w 3255128"/>
              <a:gd name="connsiteY11915" fmla="*/ 143804 h 1285292"/>
              <a:gd name="connsiteX11916" fmla="*/ 0 w 3255128"/>
              <a:gd name="connsiteY11916" fmla="*/ 143725 h 1285292"/>
              <a:gd name="connsiteX11917" fmla="*/ 0 w 3255128"/>
              <a:gd name="connsiteY11917" fmla="*/ 143685 h 1285292"/>
              <a:gd name="connsiteX11918" fmla="*/ 0 w 3255128"/>
              <a:gd name="connsiteY11918" fmla="*/ 143637 h 1285292"/>
              <a:gd name="connsiteX11919" fmla="*/ 0 w 3255128"/>
              <a:gd name="connsiteY11919" fmla="*/ 143579 h 1285292"/>
              <a:gd name="connsiteX11920" fmla="*/ 0 w 3255128"/>
              <a:gd name="connsiteY11920" fmla="*/ 143189 h 1285292"/>
              <a:gd name="connsiteX11921" fmla="*/ 0 w 3255128"/>
              <a:gd name="connsiteY11921" fmla="*/ 143129 h 1285292"/>
              <a:gd name="connsiteX11922" fmla="*/ 0 w 3255128"/>
              <a:gd name="connsiteY11922" fmla="*/ 142994 h 1285292"/>
              <a:gd name="connsiteX11923" fmla="*/ 0 w 3255128"/>
              <a:gd name="connsiteY11923" fmla="*/ 142940 h 1285292"/>
              <a:gd name="connsiteX11924" fmla="*/ 0 w 3255128"/>
              <a:gd name="connsiteY11924" fmla="*/ 142936 h 1285292"/>
              <a:gd name="connsiteX11925" fmla="*/ 0 w 3255128"/>
              <a:gd name="connsiteY11925" fmla="*/ 142899 h 1285292"/>
              <a:gd name="connsiteX11926" fmla="*/ 0 w 3255128"/>
              <a:gd name="connsiteY11926" fmla="*/ 142893 h 1285292"/>
              <a:gd name="connsiteX11927" fmla="*/ 0 w 3255128"/>
              <a:gd name="connsiteY11927" fmla="*/ 142887 h 1285292"/>
              <a:gd name="connsiteX11928" fmla="*/ 0 w 3255128"/>
              <a:gd name="connsiteY11928" fmla="*/ 142886 h 1285292"/>
              <a:gd name="connsiteX11929" fmla="*/ 0 w 3255128"/>
              <a:gd name="connsiteY11929" fmla="*/ 142869 h 1285292"/>
              <a:gd name="connsiteX11930" fmla="*/ 0 w 3255128"/>
              <a:gd name="connsiteY11930" fmla="*/ 142814 h 1285292"/>
              <a:gd name="connsiteX11931" fmla="*/ 0 w 3255128"/>
              <a:gd name="connsiteY11931" fmla="*/ 142717 h 1285292"/>
              <a:gd name="connsiteX11932" fmla="*/ 0 w 3255128"/>
              <a:gd name="connsiteY11932" fmla="*/ 142653 h 1285292"/>
              <a:gd name="connsiteX11933" fmla="*/ 0 w 3255128"/>
              <a:gd name="connsiteY11933" fmla="*/ 142374 h 1285292"/>
              <a:gd name="connsiteX11934" fmla="*/ 0 w 3255128"/>
              <a:gd name="connsiteY11934" fmla="*/ 142278 h 1285292"/>
              <a:gd name="connsiteX11935" fmla="*/ 0 w 3255128"/>
              <a:gd name="connsiteY11935" fmla="*/ 142250 h 1285292"/>
              <a:gd name="connsiteX11936" fmla="*/ 0 w 3255128"/>
              <a:gd name="connsiteY11936" fmla="*/ 142025 h 1285292"/>
              <a:gd name="connsiteX11937" fmla="*/ 0 w 3255128"/>
              <a:gd name="connsiteY11937" fmla="*/ 141912 h 1285292"/>
              <a:gd name="connsiteX11938" fmla="*/ 0 w 3255128"/>
              <a:gd name="connsiteY11938" fmla="*/ 141833 h 1285292"/>
              <a:gd name="connsiteX11939" fmla="*/ 0 w 3255128"/>
              <a:gd name="connsiteY11939" fmla="*/ 141806 h 1285292"/>
              <a:gd name="connsiteX11940" fmla="*/ 0 w 3255128"/>
              <a:gd name="connsiteY11940" fmla="*/ 141639 h 1285292"/>
              <a:gd name="connsiteX11941" fmla="*/ 0 w 3255128"/>
              <a:gd name="connsiteY11941" fmla="*/ 141635 h 1285292"/>
              <a:gd name="connsiteX11942" fmla="*/ 0 w 3255128"/>
              <a:gd name="connsiteY11942" fmla="*/ 141622 h 1285292"/>
              <a:gd name="connsiteX11943" fmla="*/ 0 w 3255128"/>
              <a:gd name="connsiteY11943" fmla="*/ 141195 h 1285292"/>
              <a:gd name="connsiteX11944" fmla="*/ 0 w 3255128"/>
              <a:gd name="connsiteY11944" fmla="*/ 141124 h 1285292"/>
              <a:gd name="connsiteX11945" fmla="*/ 0 w 3255128"/>
              <a:gd name="connsiteY11945" fmla="*/ 141094 h 1285292"/>
              <a:gd name="connsiteX11946" fmla="*/ 0 w 3255128"/>
              <a:gd name="connsiteY11946" fmla="*/ 141070 h 1285292"/>
              <a:gd name="connsiteX11947" fmla="*/ 0 w 3255128"/>
              <a:gd name="connsiteY11947" fmla="*/ 141040 h 1285292"/>
              <a:gd name="connsiteX11948" fmla="*/ 0 w 3255128"/>
              <a:gd name="connsiteY11948" fmla="*/ 141015 h 1285292"/>
              <a:gd name="connsiteX11949" fmla="*/ 0 w 3255128"/>
              <a:gd name="connsiteY11949" fmla="*/ 140927 h 1285292"/>
              <a:gd name="connsiteX11950" fmla="*/ 0 w 3255128"/>
              <a:gd name="connsiteY11950" fmla="*/ 140868 h 1285292"/>
              <a:gd name="connsiteX11951" fmla="*/ 0 w 3255128"/>
              <a:gd name="connsiteY11951" fmla="*/ 140846 h 1285292"/>
              <a:gd name="connsiteX11952" fmla="*/ 0 w 3255128"/>
              <a:gd name="connsiteY11952" fmla="*/ 140708 h 1285292"/>
              <a:gd name="connsiteX11953" fmla="*/ 0 w 3255128"/>
              <a:gd name="connsiteY11953" fmla="*/ 140159 h 1285292"/>
              <a:gd name="connsiteX11954" fmla="*/ 0 w 3255128"/>
              <a:gd name="connsiteY11954" fmla="*/ 139877 h 1285292"/>
              <a:gd name="connsiteX11955" fmla="*/ 0 w 3255128"/>
              <a:gd name="connsiteY11955" fmla="*/ 139874 h 1285292"/>
              <a:gd name="connsiteX11956" fmla="*/ 0 w 3255128"/>
              <a:gd name="connsiteY11956" fmla="*/ 139836 h 1285292"/>
              <a:gd name="connsiteX11957" fmla="*/ 0 w 3255128"/>
              <a:gd name="connsiteY11957" fmla="*/ 139823 h 1285292"/>
              <a:gd name="connsiteX11958" fmla="*/ 0 w 3255128"/>
              <a:gd name="connsiteY11958" fmla="*/ 139797 h 1285292"/>
              <a:gd name="connsiteX11959" fmla="*/ 0 w 3255128"/>
              <a:gd name="connsiteY11959" fmla="*/ 139545 h 1285292"/>
              <a:gd name="connsiteX11960" fmla="*/ 0 w 3255128"/>
              <a:gd name="connsiteY11960" fmla="*/ 139540 h 1285292"/>
              <a:gd name="connsiteX11961" fmla="*/ 0 w 3255128"/>
              <a:gd name="connsiteY11961" fmla="*/ 139482 h 1285292"/>
              <a:gd name="connsiteX11962" fmla="*/ 0 w 3255128"/>
              <a:gd name="connsiteY11962" fmla="*/ 139245 h 1285292"/>
              <a:gd name="connsiteX11963" fmla="*/ 0 w 3255128"/>
              <a:gd name="connsiteY11963" fmla="*/ 139154 h 1285292"/>
              <a:gd name="connsiteX11964" fmla="*/ 0 w 3255128"/>
              <a:gd name="connsiteY11964" fmla="*/ 139137 h 1285292"/>
              <a:gd name="connsiteX11965" fmla="*/ 0 w 3255128"/>
              <a:gd name="connsiteY11965" fmla="*/ 139106 h 1285292"/>
              <a:gd name="connsiteX11966" fmla="*/ 0 w 3255128"/>
              <a:gd name="connsiteY11966" fmla="*/ 138963 h 1285292"/>
              <a:gd name="connsiteX11967" fmla="*/ 0 w 3255128"/>
              <a:gd name="connsiteY11967" fmla="*/ 138912 h 1285292"/>
              <a:gd name="connsiteX11968" fmla="*/ 0 w 3255128"/>
              <a:gd name="connsiteY11968" fmla="*/ 138749 h 1285292"/>
              <a:gd name="connsiteX11969" fmla="*/ 0 w 3255128"/>
              <a:gd name="connsiteY11969" fmla="*/ 138660 h 1285292"/>
              <a:gd name="connsiteX11970" fmla="*/ 0 w 3255128"/>
              <a:gd name="connsiteY11970" fmla="*/ 138601 h 1285292"/>
              <a:gd name="connsiteX11971" fmla="*/ 0 w 3255128"/>
              <a:gd name="connsiteY11971" fmla="*/ 138571 h 1285292"/>
              <a:gd name="connsiteX11972" fmla="*/ 0 w 3255128"/>
              <a:gd name="connsiteY11972" fmla="*/ 138547 h 1285292"/>
              <a:gd name="connsiteX11973" fmla="*/ 0 w 3255128"/>
              <a:gd name="connsiteY11973" fmla="*/ 138239 h 1285292"/>
              <a:gd name="connsiteX11974" fmla="*/ 0 w 3255128"/>
              <a:gd name="connsiteY11974" fmla="*/ 138195 h 1285292"/>
              <a:gd name="connsiteX11975" fmla="*/ 0 w 3255128"/>
              <a:gd name="connsiteY11975" fmla="*/ 138181 h 1285292"/>
              <a:gd name="connsiteX11976" fmla="*/ 0 w 3255128"/>
              <a:gd name="connsiteY11976" fmla="*/ 138153 h 1285292"/>
              <a:gd name="connsiteX11977" fmla="*/ 0 w 3255128"/>
              <a:gd name="connsiteY11977" fmla="*/ 138101 h 1285292"/>
              <a:gd name="connsiteX11978" fmla="*/ 0 w 3255128"/>
              <a:gd name="connsiteY11978" fmla="*/ 138052 h 1285292"/>
              <a:gd name="connsiteX11979" fmla="*/ 0 w 3255128"/>
              <a:gd name="connsiteY11979" fmla="*/ 137998 h 1285292"/>
              <a:gd name="connsiteX11980" fmla="*/ 0 w 3255128"/>
              <a:gd name="connsiteY11980" fmla="*/ 137960 h 1285292"/>
              <a:gd name="connsiteX11981" fmla="*/ 0 w 3255128"/>
              <a:gd name="connsiteY11981" fmla="*/ 137890 h 1285292"/>
              <a:gd name="connsiteX11982" fmla="*/ 0 w 3255128"/>
              <a:gd name="connsiteY11982" fmla="*/ 137838 h 1285292"/>
              <a:gd name="connsiteX11983" fmla="*/ 0 w 3255128"/>
              <a:gd name="connsiteY11983" fmla="*/ 137741 h 1285292"/>
              <a:gd name="connsiteX11984" fmla="*/ 0 w 3255128"/>
              <a:gd name="connsiteY11984" fmla="*/ 137695 h 1285292"/>
              <a:gd name="connsiteX11985" fmla="*/ 0 w 3255128"/>
              <a:gd name="connsiteY11985" fmla="*/ 137640 h 1285292"/>
              <a:gd name="connsiteX11986" fmla="*/ 0 w 3255128"/>
              <a:gd name="connsiteY11986" fmla="*/ 137463 h 1285292"/>
              <a:gd name="connsiteX11987" fmla="*/ 0 w 3255128"/>
              <a:gd name="connsiteY11987" fmla="*/ 137392 h 1285292"/>
              <a:gd name="connsiteX11988" fmla="*/ 0 w 3255128"/>
              <a:gd name="connsiteY11988" fmla="*/ 137338 h 1285292"/>
              <a:gd name="connsiteX11989" fmla="*/ 0 w 3255128"/>
              <a:gd name="connsiteY11989" fmla="*/ 137308 h 1285292"/>
              <a:gd name="connsiteX11990" fmla="*/ 0 w 3255128"/>
              <a:gd name="connsiteY11990" fmla="*/ 137274 h 1285292"/>
              <a:gd name="connsiteX11991" fmla="*/ 0 w 3255128"/>
              <a:gd name="connsiteY11991" fmla="*/ 137195 h 1285292"/>
              <a:gd name="connsiteX11992" fmla="*/ 0 w 3255128"/>
              <a:gd name="connsiteY11992" fmla="*/ 137049 h 1285292"/>
              <a:gd name="connsiteX11993" fmla="*/ 0 w 3255128"/>
              <a:gd name="connsiteY11993" fmla="*/ 136976 h 1285292"/>
              <a:gd name="connsiteX11994" fmla="*/ 0 w 3255128"/>
              <a:gd name="connsiteY11994" fmla="*/ 136936 h 1285292"/>
              <a:gd name="connsiteX11995" fmla="*/ 0 w 3255128"/>
              <a:gd name="connsiteY11995" fmla="*/ 136869 h 1285292"/>
              <a:gd name="connsiteX11996" fmla="*/ 0 w 3255128"/>
              <a:gd name="connsiteY11996" fmla="*/ 136830 h 1285292"/>
              <a:gd name="connsiteX11997" fmla="*/ 0 w 3255128"/>
              <a:gd name="connsiteY11997" fmla="*/ 136794 h 1285292"/>
              <a:gd name="connsiteX11998" fmla="*/ 0 w 3255128"/>
              <a:gd name="connsiteY11998" fmla="*/ 136601 h 1285292"/>
              <a:gd name="connsiteX11999" fmla="*/ 0 w 3255128"/>
              <a:gd name="connsiteY11999" fmla="*/ 136440 h 1285292"/>
              <a:gd name="connsiteX12000" fmla="*/ 0 w 3255128"/>
              <a:gd name="connsiteY12000" fmla="*/ 136427 h 1285292"/>
              <a:gd name="connsiteX12001" fmla="*/ 0 w 3255128"/>
              <a:gd name="connsiteY12001" fmla="*/ 136382 h 1285292"/>
              <a:gd name="connsiteX12002" fmla="*/ 0 w 3255128"/>
              <a:gd name="connsiteY12002" fmla="*/ 136145 h 1285292"/>
              <a:gd name="connsiteX12003" fmla="*/ 0 w 3255128"/>
              <a:gd name="connsiteY12003" fmla="*/ 136104 h 1285292"/>
              <a:gd name="connsiteX12004" fmla="*/ 0 w 3255128"/>
              <a:gd name="connsiteY12004" fmla="*/ 136091 h 1285292"/>
              <a:gd name="connsiteX12005" fmla="*/ 0 w 3255128"/>
              <a:gd name="connsiteY12005" fmla="*/ 136065 h 1285292"/>
              <a:gd name="connsiteX12006" fmla="*/ 0 w 3255128"/>
              <a:gd name="connsiteY12006" fmla="*/ 136039 h 1285292"/>
              <a:gd name="connsiteX12007" fmla="*/ 0 w 3255128"/>
              <a:gd name="connsiteY12007" fmla="*/ 135958 h 1285292"/>
              <a:gd name="connsiteX12008" fmla="*/ 0 w 3255128"/>
              <a:gd name="connsiteY12008" fmla="*/ 135915 h 1285292"/>
              <a:gd name="connsiteX12009" fmla="*/ 0 w 3255128"/>
              <a:gd name="connsiteY12009" fmla="*/ 135902 h 1285292"/>
              <a:gd name="connsiteX12010" fmla="*/ 0 w 3255128"/>
              <a:gd name="connsiteY12010" fmla="*/ 135750 h 1285292"/>
              <a:gd name="connsiteX12011" fmla="*/ 0 w 3255128"/>
              <a:gd name="connsiteY12011" fmla="*/ 135690 h 1285292"/>
              <a:gd name="connsiteX12012" fmla="*/ 0 w 3255128"/>
              <a:gd name="connsiteY12012" fmla="*/ 135577 h 1285292"/>
              <a:gd name="connsiteX12013" fmla="*/ 0 w 3255128"/>
              <a:gd name="connsiteY12013" fmla="*/ 135529 h 1285292"/>
              <a:gd name="connsiteX12014" fmla="*/ 0 w 3255128"/>
              <a:gd name="connsiteY12014" fmla="*/ 135471 h 1285292"/>
              <a:gd name="connsiteX12015" fmla="*/ 0 w 3255128"/>
              <a:gd name="connsiteY12015" fmla="*/ 134937 h 1285292"/>
              <a:gd name="connsiteX12016" fmla="*/ 0 w 3255128"/>
              <a:gd name="connsiteY12016" fmla="*/ 134928 h 1285292"/>
              <a:gd name="connsiteX12017" fmla="*/ 0 w 3255128"/>
              <a:gd name="connsiteY12017" fmla="*/ 134886 h 1285292"/>
              <a:gd name="connsiteX12018" fmla="*/ 0 w 3255128"/>
              <a:gd name="connsiteY12018" fmla="*/ 134839 h 1285292"/>
              <a:gd name="connsiteX12019" fmla="*/ 0 w 3255128"/>
              <a:gd name="connsiteY12019" fmla="*/ 134815 h 1285292"/>
              <a:gd name="connsiteX12020" fmla="*/ 0 w 3255128"/>
              <a:gd name="connsiteY12020" fmla="*/ 134266 h 1285292"/>
              <a:gd name="connsiteX12021" fmla="*/ 0 w 3255128"/>
              <a:gd name="connsiteY12021" fmla="*/ 134178 h 1285292"/>
              <a:gd name="connsiteX12022" fmla="*/ 0 w 3255128"/>
              <a:gd name="connsiteY12022" fmla="*/ 134161 h 1285292"/>
              <a:gd name="connsiteX12023" fmla="*/ 0 w 3255128"/>
              <a:gd name="connsiteY12023" fmla="*/ 133884 h 1285292"/>
              <a:gd name="connsiteX12024" fmla="*/ 0 w 3255128"/>
              <a:gd name="connsiteY12024" fmla="*/ 133724 h 1285292"/>
              <a:gd name="connsiteX12025" fmla="*/ 0 w 3255128"/>
              <a:gd name="connsiteY12025" fmla="*/ 133680 h 1285292"/>
              <a:gd name="connsiteX12026" fmla="*/ 0 w 3255128"/>
              <a:gd name="connsiteY12026" fmla="*/ 133524 h 1285292"/>
              <a:gd name="connsiteX12027" fmla="*/ 0 w 3255128"/>
              <a:gd name="connsiteY12027" fmla="*/ 133125 h 1285292"/>
              <a:gd name="connsiteX12028" fmla="*/ 0 w 3255128"/>
              <a:gd name="connsiteY12028" fmla="*/ 133087 h 1285292"/>
              <a:gd name="connsiteX12029" fmla="*/ 0 w 3255128"/>
              <a:gd name="connsiteY12029" fmla="*/ 132914 h 1285292"/>
              <a:gd name="connsiteX12030" fmla="*/ 0 w 3255128"/>
              <a:gd name="connsiteY12030" fmla="*/ 132819 h 1285292"/>
              <a:gd name="connsiteX12031" fmla="*/ 0 w 3255128"/>
              <a:gd name="connsiteY12031" fmla="*/ 132813 h 1285292"/>
              <a:gd name="connsiteX12032" fmla="*/ 0 w 3255128"/>
              <a:gd name="connsiteY12032" fmla="*/ 132802 h 1285292"/>
              <a:gd name="connsiteX12033" fmla="*/ 0 w 3255128"/>
              <a:gd name="connsiteY12033" fmla="*/ 132759 h 1285292"/>
              <a:gd name="connsiteX12034" fmla="*/ 0 w 3255128"/>
              <a:gd name="connsiteY12034" fmla="*/ 132675 h 1285292"/>
              <a:gd name="connsiteX12035" fmla="*/ 0 w 3255128"/>
              <a:gd name="connsiteY12035" fmla="*/ 132573 h 1285292"/>
              <a:gd name="connsiteX12036" fmla="*/ 0 w 3255128"/>
              <a:gd name="connsiteY12036" fmla="*/ 132379 h 1285292"/>
              <a:gd name="connsiteX12037" fmla="*/ 0 w 3255128"/>
              <a:gd name="connsiteY12037" fmla="*/ 132362 h 1285292"/>
              <a:gd name="connsiteX12038" fmla="*/ 0 w 3255128"/>
              <a:gd name="connsiteY12038" fmla="*/ 132332 h 1285292"/>
              <a:gd name="connsiteX12039" fmla="*/ 0 w 3255128"/>
              <a:gd name="connsiteY12039" fmla="*/ 132261 h 1285292"/>
              <a:gd name="connsiteX12040" fmla="*/ 0 w 3255128"/>
              <a:gd name="connsiteY12040" fmla="*/ 132170 h 1285292"/>
              <a:gd name="connsiteX12041" fmla="*/ 0 w 3255128"/>
              <a:gd name="connsiteY12041" fmla="*/ 132013 h 1285292"/>
              <a:gd name="connsiteX12042" fmla="*/ 0 w 3255128"/>
              <a:gd name="connsiteY12042" fmla="*/ 132000 h 1285292"/>
              <a:gd name="connsiteX12043" fmla="*/ 0 w 3255128"/>
              <a:gd name="connsiteY12043" fmla="*/ 131794 h 1285292"/>
              <a:gd name="connsiteX12044" fmla="*/ 0 w 3255128"/>
              <a:gd name="connsiteY12044" fmla="*/ 131766 h 1285292"/>
              <a:gd name="connsiteX12045" fmla="*/ 0 w 3255128"/>
              <a:gd name="connsiteY12045" fmla="*/ 131764 h 1285292"/>
              <a:gd name="connsiteX12046" fmla="*/ 0 w 3255128"/>
              <a:gd name="connsiteY12046" fmla="*/ 131555 h 1285292"/>
              <a:gd name="connsiteX12047" fmla="*/ 0 w 3255128"/>
              <a:gd name="connsiteY12047" fmla="*/ 131451 h 1285292"/>
              <a:gd name="connsiteX12048" fmla="*/ 0 w 3255128"/>
              <a:gd name="connsiteY12048" fmla="*/ 131432 h 1285292"/>
              <a:gd name="connsiteX12049" fmla="*/ 0 w 3255128"/>
              <a:gd name="connsiteY12049" fmla="*/ 131255 h 1285292"/>
              <a:gd name="connsiteX12050" fmla="*/ 0 w 3255128"/>
              <a:gd name="connsiteY12050" fmla="*/ 131205 h 1285292"/>
              <a:gd name="connsiteX12051" fmla="*/ 0 w 3255128"/>
              <a:gd name="connsiteY12051" fmla="*/ 131169 h 1285292"/>
              <a:gd name="connsiteX12052" fmla="*/ 0 w 3255128"/>
              <a:gd name="connsiteY12052" fmla="*/ 131128 h 1285292"/>
              <a:gd name="connsiteX12053" fmla="*/ 0 w 3255128"/>
              <a:gd name="connsiteY12053" fmla="*/ 131115 h 1285292"/>
              <a:gd name="connsiteX12054" fmla="*/ 0 w 3255128"/>
              <a:gd name="connsiteY12054" fmla="*/ 131089 h 1285292"/>
              <a:gd name="connsiteX12055" fmla="*/ 0 w 3255128"/>
              <a:gd name="connsiteY12055" fmla="*/ 131014 h 1285292"/>
              <a:gd name="connsiteX12056" fmla="*/ 0 w 3255128"/>
              <a:gd name="connsiteY12056" fmla="*/ 131003 h 1285292"/>
              <a:gd name="connsiteX12057" fmla="*/ 0 w 3255128"/>
              <a:gd name="connsiteY12057" fmla="*/ 130973 h 1285292"/>
              <a:gd name="connsiteX12058" fmla="*/ 0 w 3255128"/>
              <a:gd name="connsiteY12058" fmla="*/ 130960 h 1285292"/>
              <a:gd name="connsiteX12059" fmla="*/ 0 w 3255128"/>
              <a:gd name="connsiteY12059" fmla="*/ 130774 h 1285292"/>
              <a:gd name="connsiteX12060" fmla="*/ 0 w 3255128"/>
              <a:gd name="connsiteY12060" fmla="*/ 130766 h 1285292"/>
              <a:gd name="connsiteX12061" fmla="*/ 0 w 3255128"/>
              <a:gd name="connsiteY12061" fmla="*/ 130641 h 1285292"/>
              <a:gd name="connsiteX12062" fmla="*/ 0 w 3255128"/>
              <a:gd name="connsiteY12062" fmla="*/ 130572 h 1285292"/>
              <a:gd name="connsiteX12063" fmla="*/ 0 w 3255128"/>
              <a:gd name="connsiteY12063" fmla="*/ 130446 h 1285292"/>
              <a:gd name="connsiteX12064" fmla="*/ 0 w 3255128"/>
              <a:gd name="connsiteY12064" fmla="*/ 130206 h 1285292"/>
              <a:gd name="connsiteX12065" fmla="*/ 0 w 3255128"/>
              <a:gd name="connsiteY12065" fmla="*/ 130092 h 1285292"/>
              <a:gd name="connsiteX12066" fmla="*/ 0 w 3255128"/>
              <a:gd name="connsiteY12066" fmla="*/ 129992 h 1285292"/>
              <a:gd name="connsiteX12067" fmla="*/ 0 w 3255128"/>
              <a:gd name="connsiteY12067" fmla="*/ 129952 h 1285292"/>
              <a:gd name="connsiteX12068" fmla="*/ 0 w 3255128"/>
              <a:gd name="connsiteY12068" fmla="*/ 129863 h 1285292"/>
              <a:gd name="connsiteX12069" fmla="*/ 0 w 3255128"/>
              <a:gd name="connsiteY12069" fmla="*/ 129852 h 1285292"/>
              <a:gd name="connsiteX12070" fmla="*/ 0 w 3255128"/>
              <a:gd name="connsiteY12070" fmla="*/ 129839 h 1285292"/>
              <a:gd name="connsiteX12071" fmla="*/ 0 w 3255128"/>
              <a:gd name="connsiteY12071" fmla="*/ 129810 h 1285292"/>
              <a:gd name="connsiteX12072" fmla="*/ 0 w 3255128"/>
              <a:gd name="connsiteY12072" fmla="*/ 129756 h 1285292"/>
              <a:gd name="connsiteX12073" fmla="*/ 0 w 3255128"/>
              <a:gd name="connsiteY12073" fmla="*/ 129730 h 1285292"/>
              <a:gd name="connsiteX12074" fmla="*/ 0 w 3255128"/>
              <a:gd name="connsiteY12074" fmla="*/ 129703 h 1285292"/>
              <a:gd name="connsiteX12075" fmla="*/ 0 w 3255128"/>
              <a:gd name="connsiteY12075" fmla="*/ 129695 h 1285292"/>
              <a:gd name="connsiteX12076" fmla="*/ 0 w 3255128"/>
              <a:gd name="connsiteY12076" fmla="*/ 129633 h 1285292"/>
              <a:gd name="connsiteX12077" fmla="*/ 0 w 3255128"/>
              <a:gd name="connsiteY12077" fmla="*/ 129465 h 1285292"/>
              <a:gd name="connsiteX12078" fmla="*/ 0 w 3255128"/>
              <a:gd name="connsiteY12078" fmla="*/ 129456 h 1285292"/>
              <a:gd name="connsiteX12079" fmla="*/ 0 w 3255128"/>
              <a:gd name="connsiteY12079" fmla="*/ 129415 h 1285292"/>
              <a:gd name="connsiteX12080" fmla="*/ 0 w 3255128"/>
              <a:gd name="connsiteY12080" fmla="*/ 129402 h 1285292"/>
              <a:gd name="connsiteX12081" fmla="*/ 0 w 3255128"/>
              <a:gd name="connsiteY12081" fmla="*/ 129355 h 1285292"/>
              <a:gd name="connsiteX12082" fmla="*/ 0 w 3255128"/>
              <a:gd name="connsiteY12082" fmla="*/ 129290 h 1285292"/>
              <a:gd name="connsiteX12083" fmla="*/ 0 w 3255128"/>
              <a:gd name="connsiteY12083" fmla="*/ 129182 h 1285292"/>
              <a:gd name="connsiteX12084" fmla="*/ 0 w 3255128"/>
              <a:gd name="connsiteY12084" fmla="*/ 129166 h 1285292"/>
              <a:gd name="connsiteX12085" fmla="*/ 0 w 3255128"/>
              <a:gd name="connsiteY12085" fmla="*/ 129087 h 1285292"/>
              <a:gd name="connsiteX12086" fmla="*/ 0 w 3255128"/>
              <a:gd name="connsiteY12086" fmla="*/ 129081 h 1285292"/>
              <a:gd name="connsiteX12087" fmla="*/ 0 w 3255128"/>
              <a:gd name="connsiteY12087" fmla="*/ 129026 h 1285292"/>
              <a:gd name="connsiteX12088" fmla="*/ 0 w 3255128"/>
              <a:gd name="connsiteY12088" fmla="*/ 128943 h 1285292"/>
              <a:gd name="connsiteX12089" fmla="*/ 0 w 3255128"/>
              <a:gd name="connsiteY12089" fmla="*/ 128941 h 1285292"/>
              <a:gd name="connsiteX12090" fmla="*/ 0 w 3255128"/>
              <a:gd name="connsiteY12090" fmla="*/ 128841 h 1285292"/>
              <a:gd name="connsiteX12091" fmla="*/ 0 w 3255128"/>
              <a:gd name="connsiteY12091" fmla="*/ 128792 h 1285292"/>
              <a:gd name="connsiteX12092" fmla="*/ 0 w 3255128"/>
              <a:gd name="connsiteY12092" fmla="*/ 128722 h 1285292"/>
              <a:gd name="connsiteX12093" fmla="*/ 0 w 3255128"/>
              <a:gd name="connsiteY12093" fmla="*/ 128600 h 1285292"/>
              <a:gd name="connsiteX12094" fmla="*/ 0 w 3255128"/>
              <a:gd name="connsiteY12094" fmla="*/ 128593 h 1285292"/>
              <a:gd name="connsiteX12095" fmla="*/ 0 w 3255128"/>
              <a:gd name="connsiteY12095" fmla="*/ 128588 h 1285292"/>
              <a:gd name="connsiteX12096" fmla="*/ 0 w 3255128"/>
              <a:gd name="connsiteY12096" fmla="*/ 128545 h 1285292"/>
              <a:gd name="connsiteX12097" fmla="*/ 0 w 3255128"/>
              <a:gd name="connsiteY12097" fmla="*/ 128504 h 1285292"/>
              <a:gd name="connsiteX12098" fmla="*/ 0 w 3255128"/>
              <a:gd name="connsiteY12098" fmla="*/ 128491 h 1285292"/>
              <a:gd name="connsiteX12099" fmla="*/ 0 w 3255128"/>
              <a:gd name="connsiteY12099" fmla="*/ 128480 h 1285292"/>
              <a:gd name="connsiteX12100" fmla="*/ 0 w 3255128"/>
              <a:gd name="connsiteY12100" fmla="*/ 128115 h 1285292"/>
              <a:gd name="connsiteX12101" fmla="*/ 0 w 3255128"/>
              <a:gd name="connsiteY12101" fmla="*/ 128032 h 1285292"/>
              <a:gd name="connsiteX12102" fmla="*/ 0 w 3255128"/>
              <a:gd name="connsiteY12102" fmla="*/ 127931 h 1285292"/>
              <a:gd name="connsiteX12103" fmla="*/ 0 w 3255128"/>
              <a:gd name="connsiteY12103" fmla="*/ 127902 h 1285292"/>
              <a:gd name="connsiteX12104" fmla="*/ 0 w 3255128"/>
              <a:gd name="connsiteY12104" fmla="*/ 127896 h 1285292"/>
              <a:gd name="connsiteX12105" fmla="*/ 0 w 3255128"/>
              <a:gd name="connsiteY12105" fmla="*/ 127848 h 1285292"/>
              <a:gd name="connsiteX12106" fmla="*/ 0 w 3255128"/>
              <a:gd name="connsiteY12106" fmla="*/ 127823 h 1285292"/>
              <a:gd name="connsiteX12107" fmla="*/ 0 w 3255128"/>
              <a:gd name="connsiteY12107" fmla="*/ 127677 h 1285292"/>
              <a:gd name="connsiteX12108" fmla="*/ 0 w 3255128"/>
              <a:gd name="connsiteY12108" fmla="*/ 127383 h 1285292"/>
              <a:gd name="connsiteX12109" fmla="*/ 0 w 3255128"/>
              <a:gd name="connsiteY12109" fmla="*/ 127296 h 1285292"/>
              <a:gd name="connsiteX12110" fmla="*/ 0 w 3255128"/>
              <a:gd name="connsiteY12110" fmla="*/ 127282 h 1285292"/>
              <a:gd name="connsiteX12111" fmla="*/ 0 w 3255128"/>
              <a:gd name="connsiteY12111" fmla="*/ 127241 h 1285292"/>
              <a:gd name="connsiteX12112" fmla="*/ 0 w 3255128"/>
              <a:gd name="connsiteY12112" fmla="*/ 127228 h 1285292"/>
              <a:gd name="connsiteX12113" fmla="*/ 0 w 3255128"/>
              <a:gd name="connsiteY12113" fmla="*/ 127194 h 1285292"/>
              <a:gd name="connsiteX12114" fmla="*/ 0 w 3255128"/>
              <a:gd name="connsiteY12114" fmla="*/ 127034 h 1285292"/>
              <a:gd name="connsiteX12115" fmla="*/ 0 w 3255128"/>
              <a:gd name="connsiteY12115" fmla="*/ 126985 h 1285292"/>
              <a:gd name="connsiteX12116" fmla="*/ 0 w 3255128"/>
              <a:gd name="connsiteY12116" fmla="*/ 126789 h 1285292"/>
              <a:gd name="connsiteX12117" fmla="*/ 0 w 3255128"/>
              <a:gd name="connsiteY12117" fmla="*/ 126679 h 1285292"/>
              <a:gd name="connsiteX12118" fmla="*/ 0 w 3255128"/>
              <a:gd name="connsiteY12118" fmla="*/ 126595 h 1285292"/>
              <a:gd name="connsiteX12119" fmla="*/ 0 w 3255128"/>
              <a:gd name="connsiteY12119" fmla="*/ 126557 h 1285292"/>
              <a:gd name="connsiteX12120" fmla="*/ 0 w 3255128"/>
              <a:gd name="connsiteY12120" fmla="*/ 126385 h 1285292"/>
              <a:gd name="connsiteX12121" fmla="*/ 0 w 3255128"/>
              <a:gd name="connsiteY12121" fmla="*/ 126229 h 1285292"/>
              <a:gd name="connsiteX12122" fmla="*/ 0 w 3255128"/>
              <a:gd name="connsiteY12122" fmla="*/ 126103 h 1285292"/>
              <a:gd name="connsiteX12123" fmla="*/ 0 w 3255128"/>
              <a:gd name="connsiteY12123" fmla="*/ 126053 h 1285292"/>
              <a:gd name="connsiteX12124" fmla="*/ 0 w 3255128"/>
              <a:gd name="connsiteY12124" fmla="*/ 126049 h 1285292"/>
              <a:gd name="connsiteX12125" fmla="*/ 0 w 3255128"/>
              <a:gd name="connsiteY12125" fmla="*/ 126024 h 1285292"/>
              <a:gd name="connsiteX12126" fmla="*/ 0 w 3255128"/>
              <a:gd name="connsiteY12126" fmla="*/ 125878 h 1285292"/>
              <a:gd name="connsiteX12127" fmla="*/ 0 w 3255128"/>
              <a:gd name="connsiteY12127" fmla="*/ 125835 h 1285292"/>
              <a:gd name="connsiteX12128" fmla="*/ 0 w 3255128"/>
              <a:gd name="connsiteY12128" fmla="*/ 125768 h 1285292"/>
              <a:gd name="connsiteX12129" fmla="*/ 0 w 3255128"/>
              <a:gd name="connsiteY12129" fmla="*/ 125733 h 1285292"/>
              <a:gd name="connsiteX12130" fmla="*/ 0 w 3255128"/>
              <a:gd name="connsiteY12130" fmla="*/ 125684 h 1285292"/>
              <a:gd name="connsiteX12131" fmla="*/ 0 w 3255128"/>
              <a:gd name="connsiteY12131" fmla="*/ 125670 h 1285292"/>
              <a:gd name="connsiteX12132" fmla="*/ 0 w 3255128"/>
              <a:gd name="connsiteY12132" fmla="*/ 125294 h 1285292"/>
              <a:gd name="connsiteX12133" fmla="*/ 0 w 3255128"/>
              <a:gd name="connsiteY12133" fmla="*/ 125138 h 1285292"/>
              <a:gd name="connsiteX12134" fmla="*/ 0 w 3255128"/>
              <a:gd name="connsiteY12134" fmla="*/ 125016 h 1285292"/>
              <a:gd name="connsiteX12135" fmla="*/ 0 w 3255128"/>
              <a:gd name="connsiteY12135" fmla="*/ 124870 h 1285292"/>
              <a:gd name="connsiteX12136" fmla="*/ 0 w 3255128"/>
              <a:gd name="connsiteY12136" fmla="*/ 124827 h 1285292"/>
              <a:gd name="connsiteX12137" fmla="*/ 0 w 3255128"/>
              <a:gd name="connsiteY12137" fmla="*/ 124806 h 1285292"/>
              <a:gd name="connsiteX12138" fmla="*/ 0 w 3255128"/>
              <a:gd name="connsiteY12138" fmla="*/ 124759 h 1285292"/>
              <a:gd name="connsiteX12139" fmla="*/ 0 w 3255128"/>
              <a:gd name="connsiteY12139" fmla="*/ 124448 h 1285292"/>
              <a:gd name="connsiteX12140" fmla="*/ 0 w 3255128"/>
              <a:gd name="connsiteY12140" fmla="*/ 124383 h 1285292"/>
              <a:gd name="connsiteX12141" fmla="*/ 0 w 3255128"/>
              <a:gd name="connsiteY12141" fmla="*/ 124379 h 1285292"/>
              <a:gd name="connsiteX12142" fmla="*/ 0 w 3255128"/>
              <a:gd name="connsiteY12142" fmla="*/ 124320 h 1285292"/>
              <a:gd name="connsiteX12143" fmla="*/ 0 w 3255128"/>
              <a:gd name="connsiteY12143" fmla="*/ 124254 h 1285292"/>
              <a:gd name="connsiteX12144" fmla="*/ 0 w 3255128"/>
              <a:gd name="connsiteY12144" fmla="*/ 124224 h 1285292"/>
              <a:gd name="connsiteX12145" fmla="*/ 0 w 3255128"/>
              <a:gd name="connsiteY12145" fmla="*/ 124116 h 1285292"/>
              <a:gd name="connsiteX12146" fmla="*/ 0 w 3255128"/>
              <a:gd name="connsiteY12146" fmla="*/ 124111 h 1285292"/>
              <a:gd name="connsiteX12147" fmla="*/ 0 w 3255128"/>
              <a:gd name="connsiteY12147" fmla="*/ 124105 h 1285292"/>
              <a:gd name="connsiteX12148" fmla="*/ 0 w 3255128"/>
              <a:gd name="connsiteY12148" fmla="*/ 123967 h 1285292"/>
              <a:gd name="connsiteX12149" fmla="*/ 0 w 3255128"/>
              <a:gd name="connsiteY12149" fmla="*/ 123865 h 1285292"/>
              <a:gd name="connsiteX12150" fmla="*/ 0 w 3255128"/>
              <a:gd name="connsiteY12150" fmla="*/ 123657 h 1285292"/>
              <a:gd name="connsiteX12151" fmla="*/ 0 w 3255128"/>
              <a:gd name="connsiteY12151" fmla="*/ 123580 h 1285292"/>
              <a:gd name="connsiteX12152" fmla="*/ 0 w 3255128"/>
              <a:gd name="connsiteY12152" fmla="*/ 123564 h 1285292"/>
              <a:gd name="connsiteX12153" fmla="*/ 0 w 3255128"/>
              <a:gd name="connsiteY12153" fmla="*/ 123462 h 1285292"/>
              <a:gd name="connsiteX12154" fmla="*/ 0 w 3255128"/>
              <a:gd name="connsiteY12154" fmla="*/ 123343 h 1285292"/>
              <a:gd name="connsiteX12155" fmla="*/ 0 w 3255128"/>
              <a:gd name="connsiteY12155" fmla="*/ 123204 h 1285292"/>
              <a:gd name="connsiteX12156" fmla="*/ 0 w 3255128"/>
              <a:gd name="connsiteY12156" fmla="*/ 123061 h 1285292"/>
              <a:gd name="connsiteX12157" fmla="*/ 0 w 3255128"/>
              <a:gd name="connsiteY12157" fmla="*/ 123057 h 1285292"/>
              <a:gd name="connsiteX12158" fmla="*/ 0 w 3255128"/>
              <a:gd name="connsiteY12158" fmla="*/ 123056 h 1285292"/>
              <a:gd name="connsiteX12159" fmla="*/ 0 w 3255128"/>
              <a:gd name="connsiteY12159" fmla="*/ 123020 h 1285292"/>
              <a:gd name="connsiteX12160" fmla="*/ 0 w 3255128"/>
              <a:gd name="connsiteY12160" fmla="*/ 123007 h 1285292"/>
              <a:gd name="connsiteX12161" fmla="*/ 0 w 3255128"/>
              <a:gd name="connsiteY12161" fmla="*/ 122868 h 1285292"/>
              <a:gd name="connsiteX12162" fmla="*/ 0 w 3255128"/>
              <a:gd name="connsiteY12162" fmla="*/ 122847 h 1285292"/>
              <a:gd name="connsiteX12163" fmla="*/ 0 w 3255128"/>
              <a:gd name="connsiteY12163" fmla="*/ 122746 h 1285292"/>
              <a:gd name="connsiteX12164" fmla="*/ 0 w 3255128"/>
              <a:gd name="connsiteY12164" fmla="*/ 122666 h 1285292"/>
              <a:gd name="connsiteX12165" fmla="*/ 0 w 3255128"/>
              <a:gd name="connsiteY12165" fmla="*/ 122653 h 1285292"/>
              <a:gd name="connsiteX12166" fmla="*/ 0 w 3255128"/>
              <a:gd name="connsiteY12166" fmla="*/ 122649 h 1285292"/>
              <a:gd name="connsiteX12167" fmla="*/ 0 w 3255128"/>
              <a:gd name="connsiteY12167" fmla="*/ 122608 h 1285292"/>
              <a:gd name="connsiteX12168" fmla="*/ 0 w 3255128"/>
              <a:gd name="connsiteY12168" fmla="*/ 122595 h 1285292"/>
              <a:gd name="connsiteX12169" fmla="*/ 0 w 3255128"/>
              <a:gd name="connsiteY12169" fmla="*/ 122506 h 1285292"/>
              <a:gd name="connsiteX12170" fmla="*/ 0 w 3255128"/>
              <a:gd name="connsiteY12170" fmla="*/ 122371 h 1285292"/>
              <a:gd name="connsiteX12171" fmla="*/ 0 w 3255128"/>
              <a:gd name="connsiteY12171" fmla="*/ 122317 h 1285292"/>
              <a:gd name="connsiteX12172" fmla="*/ 0 w 3255128"/>
              <a:gd name="connsiteY12172" fmla="*/ 122306 h 1285292"/>
              <a:gd name="connsiteX12173" fmla="*/ 0 w 3255128"/>
              <a:gd name="connsiteY12173" fmla="*/ 122265 h 1285292"/>
              <a:gd name="connsiteX12174" fmla="*/ 0 w 3255128"/>
              <a:gd name="connsiteY12174" fmla="*/ 122252 h 1285292"/>
              <a:gd name="connsiteX12175" fmla="*/ 0 w 3255128"/>
              <a:gd name="connsiteY12175" fmla="*/ 122146 h 1285292"/>
              <a:gd name="connsiteX12176" fmla="*/ 0 w 3255128"/>
              <a:gd name="connsiteY12176" fmla="*/ 122103 h 1285292"/>
              <a:gd name="connsiteX12177" fmla="*/ 0 w 3255128"/>
              <a:gd name="connsiteY12177" fmla="*/ 122058 h 1285292"/>
              <a:gd name="connsiteX12178" fmla="*/ 0 w 3255128"/>
              <a:gd name="connsiteY12178" fmla="*/ 121957 h 1285292"/>
              <a:gd name="connsiteX12179" fmla="*/ 0 w 3255128"/>
              <a:gd name="connsiteY12179" fmla="*/ 121844 h 1285292"/>
              <a:gd name="connsiteX12180" fmla="*/ 0 w 3255128"/>
              <a:gd name="connsiteY12180" fmla="*/ 121755 h 1285292"/>
              <a:gd name="connsiteX12181" fmla="*/ 0 w 3255128"/>
              <a:gd name="connsiteY12181" fmla="*/ 121738 h 1285292"/>
              <a:gd name="connsiteX12182" fmla="*/ 0 w 3255128"/>
              <a:gd name="connsiteY12182" fmla="*/ 121731 h 1285292"/>
              <a:gd name="connsiteX12183" fmla="*/ 0 w 3255128"/>
              <a:gd name="connsiteY12183" fmla="*/ 121697 h 1285292"/>
              <a:gd name="connsiteX12184" fmla="*/ 0 w 3255128"/>
              <a:gd name="connsiteY12184" fmla="*/ 121684 h 1285292"/>
              <a:gd name="connsiteX12185" fmla="*/ 0 w 3255128"/>
              <a:gd name="connsiteY12185" fmla="*/ 121406 h 1285292"/>
              <a:gd name="connsiteX12186" fmla="*/ 0 w 3255128"/>
              <a:gd name="connsiteY12186" fmla="*/ 121074 h 1285292"/>
              <a:gd name="connsiteX12187" fmla="*/ 0 w 3255128"/>
              <a:gd name="connsiteY12187" fmla="*/ 121048 h 1285292"/>
              <a:gd name="connsiteX12188" fmla="*/ 0 w 3255128"/>
              <a:gd name="connsiteY12188" fmla="*/ 120967 h 1285292"/>
              <a:gd name="connsiteX12189" fmla="*/ 0 w 3255128"/>
              <a:gd name="connsiteY12189" fmla="*/ 120947 h 1285292"/>
              <a:gd name="connsiteX12190" fmla="*/ 0 w 3255128"/>
              <a:gd name="connsiteY12190" fmla="*/ 120893 h 1285292"/>
              <a:gd name="connsiteX12191" fmla="*/ 0 w 3255128"/>
              <a:gd name="connsiteY12191" fmla="*/ 120832 h 1285292"/>
              <a:gd name="connsiteX12192" fmla="*/ 0 w 3255128"/>
              <a:gd name="connsiteY12192" fmla="*/ 120757 h 1285292"/>
              <a:gd name="connsiteX12193" fmla="*/ 0 w 3255128"/>
              <a:gd name="connsiteY12193" fmla="*/ 120699 h 1285292"/>
              <a:gd name="connsiteX12194" fmla="*/ 0 w 3255128"/>
              <a:gd name="connsiteY12194" fmla="*/ 120694 h 1285292"/>
              <a:gd name="connsiteX12195" fmla="*/ 0 w 3255128"/>
              <a:gd name="connsiteY12195" fmla="*/ 120492 h 1285292"/>
              <a:gd name="connsiteX12196" fmla="*/ 0 w 3255128"/>
              <a:gd name="connsiteY12196" fmla="*/ 120318 h 1285292"/>
              <a:gd name="connsiteX12197" fmla="*/ 0 w 3255128"/>
              <a:gd name="connsiteY12197" fmla="*/ 120126 h 1285292"/>
              <a:gd name="connsiteX12198" fmla="*/ 0 w 3255128"/>
              <a:gd name="connsiteY12198" fmla="*/ 119906 h 1285292"/>
              <a:gd name="connsiteX12199" fmla="*/ 0 w 3255128"/>
              <a:gd name="connsiteY12199" fmla="*/ 119848 h 1285292"/>
              <a:gd name="connsiteX12200" fmla="*/ 0 w 3255128"/>
              <a:gd name="connsiteY12200" fmla="*/ 119783 h 1285292"/>
              <a:gd name="connsiteX12201" fmla="*/ 0 w 3255128"/>
              <a:gd name="connsiteY12201" fmla="*/ 119750 h 1285292"/>
              <a:gd name="connsiteX12202" fmla="*/ 0 w 3255128"/>
              <a:gd name="connsiteY12202" fmla="*/ 119407 h 1285292"/>
              <a:gd name="connsiteX12203" fmla="*/ 0 w 3255128"/>
              <a:gd name="connsiteY12203" fmla="*/ 119398 h 1285292"/>
              <a:gd name="connsiteX12204" fmla="*/ 0 w 3255128"/>
              <a:gd name="connsiteY12204" fmla="*/ 119335 h 1285292"/>
              <a:gd name="connsiteX12205" fmla="*/ 0 w 3255128"/>
              <a:gd name="connsiteY12205" fmla="*/ 119275 h 1285292"/>
              <a:gd name="connsiteX12206" fmla="*/ 0 w 3255128"/>
              <a:gd name="connsiteY12206" fmla="*/ 119140 h 1285292"/>
              <a:gd name="connsiteX12207" fmla="*/ 0 w 3255128"/>
              <a:gd name="connsiteY12207" fmla="*/ 119086 h 1285292"/>
              <a:gd name="connsiteX12208" fmla="*/ 0 w 3255128"/>
              <a:gd name="connsiteY12208" fmla="*/ 119069 h 1285292"/>
              <a:gd name="connsiteX12209" fmla="*/ 0 w 3255128"/>
              <a:gd name="connsiteY12209" fmla="*/ 118959 h 1285292"/>
              <a:gd name="connsiteX12210" fmla="*/ 0 w 3255128"/>
              <a:gd name="connsiteY12210" fmla="*/ 118863 h 1285292"/>
              <a:gd name="connsiteX12211" fmla="*/ 0 w 3255128"/>
              <a:gd name="connsiteY12211" fmla="*/ 118588 h 1285292"/>
              <a:gd name="connsiteX12212" fmla="*/ 0 w 3255128"/>
              <a:gd name="connsiteY12212" fmla="*/ 118520 h 1285292"/>
              <a:gd name="connsiteX12213" fmla="*/ 0 w 3255128"/>
              <a:gd name="connsiteY12213" fmla="*/ 118424 h 1285292"/>
              <a:gd name="connsiteX12214" fmla="*/ 0 w 3255128"/>
              <a:gd name="connsiteY12214" fmla="*/ 118121 h 1285292"/>
              <a:gd name="connsiteX12215" fmla="*/ 0 w 3255128"/>
              <a:gd name="connsiteY12215" fmla="*/ 118081 h 1285292"/>
              <a:gd name="connsiteX12216" fmla="*/ 0 w 3255128"/>
              <a:gd name="connsiteY12216" fmla="*/ 118048 h 1285292"/>
              <a:gd name="connsiteX12217" fmla="*/ 0 w 3255128"/>
              <a:gd name="connsiteY12217" fmla="*/ 118020 h 1285292"/>
              <a:gd name="connsiteX12218" fmla="*/ 0 w 3255128"/>
              <a:gd name="connsiteY12218" fmla="*/ 117952 h 1285292"/>
              <a:gd name="connsiteX12219" fmla="*/ 0 w 3255128"/>
              <a:gd name="connsiteY12219" fmla="*/ 117822 h 1285292"/>
              <a:gd name="connsiteX12220" fmla="*/ 0 w 3255128"/>
              <a:gd name="connsiteY12220" fmla="*/ 117781 h 1285292"/>
              <a:gd name="connsiteX12221" fmla="*/ 0 w 3255128"/>
              <a:gd name="connsiteY12221" fmla="*/ 117768 h 1285292"/>
              <a:gd name="connsiteX12222" fmla="*/ 0 w 3255128"/>
              <a:gd name="connsiteY12222" fmla="*/ 117677 h 1285292"/>
              <a:gd name="connsiteX12223" fmla="*/ 0 w 3255128"/>
              <a:gd name="connsiteY12223" fmla="*/ 117513 h 1285292"/>
              <a:gd name="connsiteX12224" fmla="*/ 0 w 3255128"/>
              <a:gd name="connsiteY12224" fmla="*/ 117395 h 1285292"/>
              <a:gd name="connsiteX12225" fmla="*/ 0 w 3255128"/>
              <a:gd name="connsiteY12225" fmla="*/ 117341 h 1285292"/>
              <a:gd name="connsiteX12226" fmla="*/ 0 w 3255128"/>
              <a:gd name="connsiteY12226" fmla="*/ 117316 h 1285292"/>
              <a:gd name="connsiteX12227" fmla="*/ 0 w 3255128"/>
              <a:gd name="connsiteY12227" fmla="*/ 117270 h 1285292"/>
              <a:gd name="connsiteX12228" fmla="*/ 0 w 3255128"/>
              <a:gd name="connsiteY12228" fmla="*/ 117240 h 1285292"/>
              <a:gd name="connsiteX12229" fmla="*/ 0 w 3255128"/>
              <a:gd name="connsiteY12229" fmla="*/ 117229 h 1285292"/>
              <a:gd name="connsiteX12230" fmla="*/ 0 w 3255128"/>
              <a:gd name="connsiteY12230" fmla="*/ 117216 h 1285292"/>
              <a:gd name="connsiteX12231" fmla="*/ 0 w 3255128"/>
              <a:gd name="connsiteY12231" fmla="*/ 117170 h 1285292"/>
              <a:gd name="connsiteX12232" fmla="*/ 0 w 3255128"/>
              <a:gd name="connsiteY12232" fmla="*/ 117161 h 1285292"/>
              <a:gd name="connsiteX12233" fmla="*/ 0 w 3255128"/>
              <a:gd name="connsiteY12233" fmla="*/ 117127 h 1285292"/>
              <a:gd name="connsiteX12234" fmla="*/ 0 w 3255128"/>
              <a:gd name="connsiteY12234" fmla="*/ 116992 h 1285292"/>
              <a:gd name="connsiteX12235" fmla="*/ 0 w 3255128"/>
              <a:gd name="connsiteY12235" fmla="*/ 116962 h 1285292"/>
              <a:gd name="connsiteX12236" fmla="*/ 0 w 3255128"/>
              <a:gd name="connsiteY12236" fmla="*/ 116908 h 1285292"/>
              <a:gd name="connsiteX12237" fmla="*/ 0 w 3255128"/>
              <a:gd name="connsiteY12237" fmla="*/ 116857 h 1285292"/>
              <a:gd name="connsiteX12238" fmla="*/ 0 w 3255128"/>
              <a:gd name="connsiteY12238" fmla="*/ 116798 h 1285292"/>
              <a:gd name="connsiteX12239" fmla="*/ 0 w 3255128"/>
              <a:gd name="connsiteY12239" fmla="*/ 116773 h 1285292"/>
              <a:gd name="connsiteX12240" fmla="*/ 0 w 3255128"/>
              <a:gd name="connsiteY12240" fmla="*/ 116722 h 1285292"/>
              <a:gd name="connsiteX12241" fmla="*/ 0 w 3255128"/>
              <a:gd name="connsiteY12241" fmla="*/ 116430 h 1285292"/>
              <a:gd name="connsiteX12242" fmla="*/ 0 w 3255128"/>
              <a:gd name="connsiteY12242" fmla="*/ 116394 h 1285292"/>
              <a:gd name="connsiteX12243" fmla="*/ 0 w 3255128"/>
              <a:gd name="connsiteY12243" fmla="*/ 116359 h 1285292"/>
              <a:gd name="connsiteX12244" fmla="*/ 0 w 3255128"/>
              <a:gd name="connsiteY12244" fmla="*/ 116318 h 1285292"/>
              <a:gd name="connsiteX12245" fmla="*/ 0 w 3255128"/>
              <a:gd name="connsiteY12245" fmla="*/ 116305 h 1285292"/>
              <a:gd name="connsiteX12246" fmla="*/ 0 w 3255128"/>
              <a:gd name="connsiteY12246" fmla="*/ 116098 h 1285292"/>
              <a:gd name="connsiteX12247" fmla="*/ 0 w 3255128"/>
              <a:gd name="connsiteY12247" fmla="*/ 116051 h 1285292"/>
              <a:gd name="connsiteX12248" fmla="*/ 0 w 3255128"/>
              <a:gd name="connsiteY12248" fmla="*/ 116036 h 1285292"/>
              <a:gd name="connsiteX12249" fmla="*/ 0 w 3255128"/>
              <a:gd name="connsiteY12249" fmla="*/ 116023 h 1285292"/>
              <a:gd name="connsiteX12250" fmla="*/ 0 w 3255128"/>
              <a:gd name="connsiteY12250" fmla="*/ 115997 h 1285292"/>
              <a:gd name="connsiteX12251" fmla="*/ 0 w 3255128"/>
              <a:gd name="connsiteY12251" fmla="*/ 115982 h 1285292"/>
              <a:gd name="connsiteX12252" fmla="*/ 0 w 3255128"/>
              <a:gd name="connsiteY12252" fmla="*/ 115969 h 1285292"/>
              <a:gd name="connsiteX12253" fmla="*/ 0 w 3255128"/>
              <a:gd name="connsiteY12253" fmla="*/ 115859 h 1285292"/>
              <a:gd name="connsiteX12254" fmla="*/ 0 w 3255128"/>
              <a:gd name="connsiteY12254" fmla="*/ 115811 h 1285292"/>
              <a:gd name="connsiteX12255" fmla="*/ 0 w 3255128"/>
              <a:gd name="connsiteY12255" fmla="*/ 115757 h 1285292"/>
              <a:gd name="connsiteX12256" fmla="*/ 0 w 3255128"/>
              <a:gd name="connsiteY12256" fmla="*/ 115682 h 1285292"/>
              <a:gd name="connsiteX12257" fmla="*/ 0 w 3255128"/>
              <a:gd name="connsiteY12257" fmla="*/ 115644 h 1285292"/>
              <a:gd name="connsiteX12258" fmla="*/ 0 w 3255128"/>
              <a:gd name="connsiteY12258" fmla="*/ 115603 h 1285292"/>
              <a:gd name="connsiteX12259" fmla="*/ 0 w 3255128"/>
              <a:gd name="connsiteY12259" fmla="*/ 115516 h 1285292"/>
              <a:gd name="connsiteX12260" fmla="*/ 0 w 3255128"/>
              <a:gd name="connsiteY12260" fmla="*/ 115457 h 1285292"/>
              <a:gd name="connsiteX12261" fmla="*/ 0 w 3255128"/>
              <a:gd name="connsiteY12261" fmla="*/ 115408 h 1285292"/>
              <a:gd name="connsiteX12262" fmla="*/ 0 w 3255128"/>
              <a:gd name="connsiteY12262" fmla="*/ 115354 h 1285292"/>
              <a:gd name="connsiteX12263" fmla="*/ 0 w 3255128"/>
              <a:gd name="connsiteY12263" fmla="*/ 115071 h 1285292"/>
              <a:gd name="connsiteX12264" fmla="*/ 0 w 3255128"/>
              <a:gd name="connsiteY12264" fmla="*/ 115058 h 1285292"/>
              <a:gd name="connsiteX12265" fmla="*/ 0 w 3255128"/>
              <a:gd name="connsiteY12265" fmla="*/ 114948 h 1285292"/>
              <a:gd name="connsiteX12266" fmla="*/ 0 w 3255128"/>
              <a:gd name="connsiteY12266" fmla="*/ 114872 h 1285292"/>
              <a:gd name="connsiteX12267" fmla="*/ 0 w 3255128"/>
              <a:gd name="connsiteY12267" fmla="*/ 114771 h 1285292"/>
              <a:gd name="connsiteX12268" fmla="*/ 0 w 3255128"/>
              <a:gd name="connsiteY12268" fmla="*/ 114747 h 1285292"/>
              <a:gd name="connsiteX12269" fmla="*/ 0 w 3255128"/>
              <a:gd name="connsiteY12269" fmla="*/ 114739 h 1285292"/>
              <a:gd name="connsiteX12270" fmla="*/ 0 w 3255128"/>
              <a:gd name="connsiteY12270" fmla="*/ 114692 h 1285292"/>
              <a:gd name="connsiteX12271" fmla="*/ 0 w 3255128"/>
              <a:gd name="connsiteY12271" fmla="*/ 114371 h 1285292"/>
              <a:gd name="connsiteX12272" fmla="*/ 0 w 3255128"/>
              <a:gd name="connsiteY12272" fmla="*/ 114299 h 1285292"/>
              <a:gd name="connsiteX12273" fmla="*/ 0 w 3255128"/>
              <a:gd name="connsiteY12273" fmla="*/ 114198 h 1285292"/>
              <a:gd name="connsiteX12274" fmla="*/ 0 w 3255128"/>
              <a:gd name="connsiteY12274" fmla="*/ 114157 h 1285292"/>
              <a:gd name="connsiteX12275" fmla="*/ 0 w 3255128"/>
              <a:gd name="connsiteY12275" fmla="*/ 114144 h 1285292"/>
              <a:gd name="connsiteX12276" fmla="*/ 0 w 3255128"/>
              <a:gd name="connsiteY12276" fmla="*/ 114090 h 1285292"/>
              <a:gd name="connsiteX12277" fmla="*/ 0 w 3255128"/>
              <a:gd name="connsiteY12277" fmla="*/ 114049 h 1285292"/>
              <a:gd name="connsiteX12278" fmla="*/ 0 w 3255128"/>
              <a:gd name="connsiteY12278" fmla="*/ 114036 h 1285292"/>
              <a:gd name="connsiteX12279" fmla="*/ 0 w 3255128"/>
              <a:gd name="connsiteY12279" fmla="*/ 113950 h 1285292"/>
              <a:gd name="connsiteX12280" fmla="*/ 0 w 3255128"/>
              <a:gd name="connsiteY12280" fmla="*/ 113903 h 1285292"/>
              <a:gd name="connsiteX12281" fmla="*/ 0 w 3255128"/>
              <a:gd name="connsiteY12281" fmla="*/ 113887 h 1285292"/>
              <a:gd name="connsiteX12282" fmla="*/ 0 w 3255128"/>
              <a:gd name="connsiteY12282" fmla="*/ 113609 h 1285292"/>
              <a:gd name="connsiteX12283" fmla="*/ 0 w 3255128"/>
              <a:gd name="connsiteY12283" fmla="*/ 113513 h 1285292"/>
              <a:gd name="connsiteX12284" fmla="*/ 0 w 3255128"/>
              <a:gd name="connsiteY12284" fmla="*/ 113508 h 1285292"/>
              <a:gd name="connsiteX12285" fmla="*/ 0 w 3255128"/>
              <a:gd name="connsiteY12285" fmla="*/ 113484 h 1285292"/>
              <a:gd name="connsiteX12286" fmla="*/ 0 w 3255128"/>
              <a:gd name="connsiteY12286" fmla="*/ 113260 h 1285292"/>
              <a:gd name="connsiteX12287" fmla="*/ 0 w 3255128"/>
              <a:gd name="connsiteY12287" fmla="*/ 113211 h 1285292"/>
              <a:gd name="connsiteX12288" fmla="*/ 0 w 3255128"/>
              <a:gd name="connsiteY12288" fmla="*/ 113124 h 1285292"/>
              <a:gd name="connsiteX12289" fmla="*/ 0 w 3255128"/>
              <a:gd name="connsiteY12289" fmla="*/ 113041 h 1285292"/>
              <a:gd name="connsiteX12290" fmla="*/ 0 w 3255128"/>
              <a:gd name="connsiteY12290" fmla="*/ 112976 h 1285292"/>
              <a:gd name="connsiteX12291" fmla="*/ 0 w 3255128"/>
              <a:gd name="connsiteY12291" fmla="*/ 112940 h 1285292"/>
              <a:gd name="connsiteX12292" fmla="*/ 0 w 3255128"/>
              <a:gd name="connsiteY12292" fmla="*/ 112698 h 1285292"/>
              <a:gd name="connsiteX12293" fmla="*/ 0 w 3255128"/>
              <a:gd name="connsiteY12293" fmla="*/ 112649 h 1285292"/>
              <a:gd name="connsiteX12294" fmla="*/ 0 w 3255128"/>
              <a:gd name="connsiteY12294" fmla="*/ 112586 h 1285292"/>
              <a:gd name="connsiteX12295" fmla="*/ 0 w 3255128"/>
              <a:gd name="connsiteY12295" fmla="*/ 112573 h 1285292"/>
              <a:gd name="connsiteX12296" fmla="*/ 0 w 3255128"/>
              <a:gd name="connsiteY12296" fmla="*/ 112528 h 1285292"/>
              <a:gd name="connsiteX12297" fmla="*/ 0 w 3255128"/>
              <a:gd name="connsiteY12297" fmla="*/ 112291 h 1285292"/>
              <a:gd name="connsiteX12298" fmla="*/ 0 w 3255128"/>
              <a:gd name="connsiteY12298" fmla="*/ 112250 h 1285292"/>
              <a:gd name="connsiteX12299" fmla="*/ 0 w 3255128"/>
              <a:gd name="connsiteY12299" fmla="*/ 112237 h 1285292"/>
              <a:gd name="connsiteX12300" fmla="*/ 0 w 3255128"/>
              <a:gd name="connsiteY12300" fmla="*/ 112210 h 1285292"/>
              <a:gd name="connsiteX12301" fmla="*/ 0 w 3255128"/>
              <a:gd name="connsiteY12301" fmla="*/ 112185 h 1285292"/>
              <a:gd name="connsiteX12302" fmla="*/ 0 w 3255128"/>
              <a:gd name="connsiteY12302" fmla="*/ 112134 h 1285292"/>
              <a:gd name="connsiteX12303" fmla="*/ 0 w 3255128"/>
              <a:gd name="connsiteY12303" fmla="*/ 112104 h 1285292"/>
              <a:gd name="connsiteX12304" fmla="*/ 0 w 3255128"/>
              <a:gd name="connsiteY12304" fmla="*/ 111675 h 1285292"/>
              <a:gd name="connsiteX12305" fmla="*/ 0 w 3255128"/>
              <a:gd name="connsiteY12305" fmla="*/ 111617 h 1285292"/>
              <a:gd name="connsiteX12306" fmla="*/ 0 w 3255128"/>
              <a:gd name="connsiteY12306" fmla="*/ 111418 h 1285292"/>
              <a:gd name="connsiteX12307" fmla="*/ 0 w 3255128"/>
              <a:gd name="connsiteY12307" fmla="*/ 111394 h 1285292"/>
              <a:gd name="connsiteX12308" fmla="*/ 0 w 3255128"/>
              <a:gd name="connsiteY12308" fmla="*/ 111339 h 1285292"/>
              <a:gd name="connsiteX12309" fmla="*/ 0 w 3255128"/>
              <a:gd name="connsiteY12309" fmla="*/ 111326 h 1285292"/>
              <a:gd name="connsiteX12310" fmla="*/ 0 w 3255128"/>
              <a:gd name="connsiteY12310" fmla="*/ 111299 h 1285292"/>
              <a:gd name="connsiteX12311" fmla="*/ 0 w 3255128"/>
              <a:gd name="connsiteY12311" fmla="*/ 111137 h 1285292"/>
              <a:gd name="connsiteX12312" fmla="*/ 0 w 3255128"/>
              <a:gd name="connsiteY12312" fmla="*/ 111032 h 1285292"/>
              <a:gd name="connsiteX12313" fmla="*/ 0 w 3255128"/>
              <a:gd name="connsiteY12313" fmla="*/ 111015 h 1285292"/>
              <a:gd name="connsiteX12314" fmla="*/ 0 w 3255128"/>
              <a:gd name="connsiteY12314" fmla="*/ 110627 h 1285292"/>
              <a:gd name="connsiteX12315" fmla="*/ 0 w 3255128"/>
              <a:gd name="connsiteY12315" fmla="*/ 110567 h 1285292"/>
              <a:gd name="connsiteX12316" fmla="*/ 0 w 3255128"/>
              <a:gd name="connsiteY12316" fmla="*/ 110480 h 1285292"/>
              <a:gd name="connsiteX12317" fmla="*/ 0 w 3255128"/>
              <a:gd name="connsiteY12317" fmla="*/ 110412 h 1285292"/>
              <a:gd name="connsiteX12318" fmla="*/ 0 w 3255128"/>
              <a:gd name="connsiteY12318" fmla="*/ 110378 h 1285292"/>
              <a:gd name="connsiteX12319" fmla="*/ 0 w 3255128"/>
              <a:gd name="connsiteY12319" fmla="*/ 110155 h 1285292"/>
              <a:gd name="connsiteX12320" fmla="*/ 0 w 3255128"/>
              <a:gd name="connsiteY12320" fmla="*/ 110059 h 1285292"/>
              <a:gd name="connsiteX12321" fmla="*/ 0 w 3255128"/>
              <a:gd name="connsiteY12321" fmla="*/ 109973 h 1285292"/>
              <a:gd name="connsiteX12322" fmla="*/ 0 w 3255128"/>
              <a:gd name="connsiteY12322" fmla="*/ 109768 h 1285292"/>
              <a:gd name="connsiteX12323" fmla="*/ 0 w 3255128"/>
              <a:gd name="connsiteY12323" fmla="*/ 109716 h 1285292"/>
              <a:gd name="connsiteX12324" fmla="*/ 0 w 3255128"/>
              <a:gd name="connsiteY12324" fmla="*/ 109569 h 1285292"/>
              <a:gd name="connsiteX12325" fmla="*/ 0 w 3255128"/>
              <a:gd name="connsiteY12325" fmla="*/ 109392 h 1285292"/>
              <a:gd name="connsiteX12326" fmla="*/ 0 w 3255128"/>
              <a:gd name="connsiteY12326" fmla="*/ 109287 h 1285292"/>
              <a:gd name="connsiteX12327" fmla="*/ 0 w 3255128"/>
              <a:gd name="connsiteY12327" fmla="*/ 109244 h 1285292"/>
              <a:gd name="connsiteX12328" fmla="*/ 0 w 3255128"/>
              <a:gd name="connsiteY12328" fmla="*/ 109233 h 1285292"/>
              <a:gd name="connsiteX12329" fmla="*/ 0 w 3255128"/>
              <a:gd name="connsiteY12329" fmla="*/ 109208 h 1285292"/>
              <a:gd name="connsiteX12330" fmla="*/ 0 w 3255128"/>
              <a:gd name="connsiteY12330" fmla="*/ 109114 h 1285292"/>
              <a:gd name="connsiteX12331" fmla="*/ 0 w 3255128"/>
              <a:gd name="connsiteY12331" fmla="*/ 109073 h 1285292"/>
              <a:gd name="connsiteX12332" fmla="*/ 0 w 3255128"/>
              <a:gd name="connsiteY12332" fmla="*/ 109062 h 1285292"/>
              <a:gd name="connsiteX12333" fmla="*/ 0 w 3255128"/>
              <a:gd name="connsiteY12333" fmla="*/ 109060 h 1285292"/>
              <a:gd name="connsiteX12334" fmla="*/ 0 w 3255128"/>
              <a:gd name="connsiteY12334" fmla="*/ 109019 h 1285292"/>
              <a:gd name="connsiteX12335" fmla="*/ 0 w 3255128"/>
              <a:gd name="connsiteY12335" fmla="*/ 108854 h 1285292"/>
              <a:gd name="connsiteX12336" fmla="*/ 0 w 3255128"/>
              <a:gd name="connsiteY12336" fmla="*/ 108796 h 1285292"/>
              <a:gd name="connsiteX12337" fmla="*/ 0 w 3255128"/>
              <a:gd name="connsiteY12337" fmla="*/ 108650 h 1285292"/>
              <a:gd name="connsiteX12338" fmla="*/ 0 w 3255128"/>
              <a:gd name="connsiteY12338" fmla="*/ 108532 h 1285292"/>
              <a:gd name="connsiteX12339" fmla="*/ 0 w 3255128"/>
              <a:gd name="connsiteY12339" fmla="*/ 108508 h 1285292"/>
              <a:gd name="connsiteX12340" fmla="*/ 0 w 3255128"/>
              <a:gd name="connsiteY12340" fmla="*/ 108453 h 1285292"/>
              <a:gd name="connsiteX12341" fmla="*/ 0 w 3255128"/>
              <a:gd name="connsiteY12341" fmla="*/ 108322 h 1285292"/>
              <a:gd name="connsiteX12342" fmla="*/ 0 w 3255128"/>
              <a:gd name="connsiteY12342" fmla="*/ 108284 h 1285292"/>
              <a:gd name="connsiteX12343" fmla="*/ 0 w 3255128"/>
              <a:gd name="connsiteY12343" fmla="*/ 108065 h 1285292"/>
              <a:gd name="connsiteX12344" fmla="*/ 0 w 3255128"/>
              <a:gd name="connsiteY12344" fmla="*/ 107964 h 1285292"/>
              <a:gd name="connsiteX12345" fmla="*/ 0 w 3255128"/>
              <a:gd name="connsiteY12345" fmla="*/ 107943 h 1285292"/>
              <a:gd name="connsiteX12346" fmla="*/ 0 w 3255128"/>
              <a:gd name="connsiteY12346" fmla="*/ 107940 h 1285292"/>
              <a:gd name="connsiteX12347" fmla="*/ 0 w 3255128"/>
              <a:gd name="connsiteY12347" fmla="*/ 107885 h 1285292"/>
              <a:gd name="connsiteX12348" fmla="*/ 0 w 3255128"/>
              <a:gd name="connsiteY12348" fmla="*/ 107755 h 1285292"/>
              <a:gd name="connsiteX12349" fmla="*/ 0 w 3255128"/>
              <a:gd name="connsiteY12349" fmla="*/ 107701 h 1285292"/>
              <a:gd name="connsiteX12350" fmla="*/ 0 w 3255128"/>
              <a:gd name="connsiteY12350" fmla="*/ 107662 h 1285292"/>
              <a:gd name="connsiteX12351" fmla="*/ 0 w 3255128"/>
              <a:gd name="connsiteY12351" fmla="*/ 107597 h 1285292"/>
              <a:gd name="connsiteX12352" fmla="*/ 0 w 3255128"/>
              <a:gd name="connsiteY12352" fmla="*/ 107315 h 1285292"/>
              <a:gd name="connsiteX12353" fmla="*/ 0 w 3255128"/>
              <a:gd name="connsiteY12353" fmla="*/ 107300 h 1285292"/>
              <a:gd name="connsiteX12354" fmla="*/ 0 w 3255128"/>
              <a:gd name="connsiteY12354" fmla="*/ 107274 h 1285292"/>
              <a:gd name="connsiteX12355" fmla="*/ 0 w 3255128"/>
              <a:gd name="connsiteY12355" fmla="*/ 107261 h 1285292"/>
              <a:gd name="connsiteX12356" fmla="*/ 0 w 3255128"/>
              <a:gd name="connsiteY12356" fmla="*/ 107173 h 1285292"/>
              <a:gd name="connsiteX12357" fmla="*/ 0 w 3255128"/>
              <a:gd name="connsiteY12357" fmla="*/ 107160 h 1285292"/>
              <a:gd name="connsiteX12358" fmla="*/ 0 w 3255128"/>
              <a:gd name="connsiteY12358" fmla="*/ 107155 h 1285292"/>
              <a:gd name="connsiteX12359" fmla="*/ 0 w 3255128"/>
              <a:gd name="connsiteY12359" fmla="*/ 107149 h 1285292"/>
              <a:gd name="connsiteX12360" fmla="*/ 0 w 3255128"/>
              <a:gd name="connsiteY12360" fmla="*/ 106925 h 1285292"/>
              <a:gd name="connsiteX12361" fmla="*/ 0 w 3255128"/>
              <a:gd name="connsiteY12361" fmla="*/ 106764 h 1285292"/>
              <a:gd name="connsiteX12362" fmla="*/ 0 w 3255128"/>
              <a:gd name="connsiteY12362" fmla="*/ 106737 h 1285292"/>
              <a:gd name="connsiteX12363" fmla="*/ 0 w 3255128"/>
              <a:gd name="connsiteY12363" fmla="*/ 106706 h 1285292"/>
              <a:gd name="connsiteX12364" fmla="*/ 0 w 3255128"/>
              <a:gd name="connsiteY12364" fmla="*/ 106363 h 1285292"/>
              <a:gd name="connsiteX12365" fmla="*/ 0 w 3255128"/>
              <a:gd name="connsiteY12365" fmla="*/ 106350 h 1285292"/>
              <a:gd name="connsiteX12366" fmla="*/ 0 w 3255128"/>
              <a:gd name="connsiteY12366" fmla="*/ 106238 h 1285292"/>
              <a:gd name="connsiteX12367" fmla="*/ 0 w 3255128"/>
              <a:gd name="connsiteY12367" fmla="*/ 106094 h 1285292"/>
              <a:gd name="connsiteX12368" fmla="*/ 0 w 3255128"/>
              <a:gd name="connsiteY12368" fmla="*/ 106039 h 1285292"/>
              <a:gd name="connsiteX12369" fmla="*/ 0 w 3255128"/>
              <a:gd name="connsiteY12369" fmla="*/ 105956 h 1285292"/>
              <a:gd name="connsiteX12370" fmla="*/ 0 w 3255128"/>
              <a:gd name="connsiteY12370" fmla="*/ 105938 h 1285292"/>
              <a:gd name="connsiteX12371" fmla="*/ 0 w 3255128"/>
              <a:gd name="connsiteY12371" fmla="*/ 105902 h 1285292"/>
              <a:gd name="connsiteX12372" fmla="*/ 0 w 3255128"/>
              <a:gd name="connsiteY12372" fmla="*/ 105889 h 1285292"/>
              <a:gd name="connsiteX12373" fmla="*/ 0 w 3255128"/>
              <a:gd name="connsiteY12373" fmla="*/ 105779 h 1285292"/>
              <a:gd name="connsiteX12374" fmla="*/ 0 w 3255128"/>
              <a:gd name="connsiteY12374" fmla="*/ 105501 h 1285292"/>
              <a:gd name="connsiteX12375" fmla="*/ 0 w 3255128"/>
              <a:gd name="connsiteY12375" fmla="*/ 105436 h 1285292"/>
              <a:gd name="connsiteX12376" fmla="*/ 0 w 3255128"/>
              <a:gd name="connsiteY12376" fmla="*/ 105328 h 1285292"/>
              <a:gd name="connsiteX12377" fmla="*/ 0 w 3255128"/>
              <a:gd name="connsiteY12377" fmla="*/ 105226 h 1285292"/>
              <a:gd name="connsiteX12378" fmla="*/ 0 w 3255128"/>
              <a:gd name="connsiteY12378" fmla="*/ 104991 h 1285292"/>
              <a:gd name="connsiteX12379" fmla="*/ 0 w 3255128"/>
              <a:gd name="connsiteY12379" fmla="*/ 104938 h 1285292"/>
              <a:gd name="connsiteX12380" fmla="*/ 0 w 3255128"/>
              <a:gd name="connsiteY12380" fmla="*/ 104930 h 1285292"/>
              <a:gd name="connsiteX12381" fmla="*/ 0 w 3255128"/>
              <a:gd name="connsiteY12381" fmla="*/ 104868 h 1285292"/>
              <a:gd name="connsiteX12382" fmla="*/ 0 w 3255128"/>
              <a:gd name="connsiteY12382" fmla="*/ 104792 h 1285292"/>
              <a:gd name="connsiteX12383" fmla="*/ 0 w 3255128"/>
              <a:gd name="connsiteY12383" fmla="*/ 104776 h 1285292"/>
              <a:gd name="connsiteX12384" fmla="*/ 0 w 3255128"/>
              <a:gd name="connsiteY12384" fmla="*/ 104691 h 1285292"/>
              <a:gd name="connsiteX12385" fmla="*/ 0 w 3255128"/>
              <a:gd name="connsiteY12385" fmla="*/ 104680 h 1285292"/>
              <a:gd name="connsiteX12386" fmla="*/ 0 w 3255128"/>
              <a:gd name="connsiteY12386" fmla="*/ 104637 h 1285292"/>
              <a:gd name="connsiteX12387" fmla="*/ 0 w 3255128"/>
              <a:gd name="connsiteY12387" fmla="*/ 104590 h 1285292"/>
              <a:gd name="connsiteX12388" fmla="*/ 0 w 3255128"/>
              <a:gd name="connsiteY12388" fmla="*/ 104416 h 1285292"/>
              <a:gd name="connsiteX12389" fmla="*/ 0 w 3255128"/>
              <a:gd name="connsiteY12389" fmla="*/ 104315 h 1285292"/>
              <a:gd name="connsiteX12390" fmla="*/ 0 w 3255128"/>
              <a:gd name="connsiteY12390" fmla="*/ 104232 h 1285292"/>
              <a:gd name="connsiteX12391" fmla="*/ 0 w 3255128"/>
              <a:gd name="connsiteY12391" fmla="*/ 104208 h 1285292"/>
              <a:gd name="connsiteX12392" fmla="*/ 0 w 3255128"/>
              <a:gd name="connsiteY12392" fmla="*/ 104077 h 1285292"/>
              <a:gd name="connsiteX12393" fmla="*/ 0 w 3255128"/>
              <a:gd name="connsiteY12393" fmla="*/ 103969 h 1285292"/>
              <a:gd name="connsiteX12394" fmla="*/ 0 w 3255128"/>
              <a:gd name="connsiteY12394" fmla="*/ 103878 h 1285292"/>
              <a:gd name="connsiteX12395" fmla="*/ 0 w 3255128"/>
              <a:gd name="connsiteY12395" fmla="*/ 103865 h 1285292"/>
              <a:gd name="connsiteX12396" fmla="*/ 0 w 3255128"/>
              <a:gd name="connsiteY12396" fmla="*/ 103823 h 1285292"/>
              <a:gd name="connsiteX12397" fmla="*/ 0 w 3255128"/>
              <a:gd name="connsiteY12397" fmla="*/ 103820 h 1285292"/>
              <a:gd name="connsiteX12398" fmla="*/ 0 w 3255128"/>
              <a:gd name="connsiteY12398" fmla="*/ 103629 h 1285292"/>
              <a:gd name="connsiteX12399" fmla="*/ 0 w 3255128"/>
              <a:gd name="connsiteY12399" fmla="*/ 103583 h 1285292"/>
              <a:gd name="connsiteX12400" fmla="*/ 0 w 3255128"/>
              <a:gd name="connsiteY12400" fmla="*/ 103529 h 1285292"/>
              <a:gd name="connsiteX12401" fmla="*/ 0 w 3255128"/>
              <a:gd name="connsiteY12401" fmla="*/ 103496 h 1285292"/>
              <a:gd name="connsiteX12402" fmla="*/ 0 w 3255128"/>
              <a:gd name="connsiteY12402" fmla="*/ 103433 h 1285292"/>
              <a:gd name="connsiteX12403" fmla="*/ 0 w 3255128"/>
              <a:gd name="connsiteY12403" fmla="*/ 103428 h 1285292"/>
              <a:gd name="connsiteX12404" fmla="*/ 0 w 3255128"/>
              <a:gd name="connsiteY12404" fmla="*/ 103417 h 1285292"/>
              <a:gd name="connsiteX12405" fmla="*/ 0 w 3255128"/>
              <a:gd name="connsiteY12405" fmla="*/ 103310 h 1285292"/>
              <a:gd name="connsiteX12406" fmla="*/ 0 w 3255128"/>
              <a:gd name="connsiteY12406" fmla="*/ 103271 h 1285292"/>
              <a:gd name="connsiteX12407" fmla="*/ 0 w 3255128"/>
              <a:gd name="connsiteY12407" fmla="*/ 103180 h 1285292"/>
              <a:gd name="connsiteX12408" fmla="*/ 0 w 3255128"/>
              <a:gd name="connsiteY12408" fmla="*/ 103131 h 1285292"/>
              <a:gd name="connsiteX12409" fmla="*/ 0 w 3255128"/>
              <a:gd name="connsiteY12409" fmla="*/ 103083 h 1285292"/>
              <a:gd name="connsiteX12410" fmla="*/ 0 w 3255128"/>
              <a:gd name="connsiteY12410" fmla="*/ 103057 h 1285292"/>
              <a:gd name="connsiteX12411" fmla="*/ 0 w 3255128"/>
              <a:gd name="connsiteY12411" fmla="*/ 102986 h 1285292"/>
              <a:gd name="connsiteX12412" fmla="*/ 0 w 3255128"/>
              <a:gd name="connsiteY12412" fmla="*/ 102967 h 1285292"/>
              <a:gd name="connsiteX12413" fmla="*/ 0 w 3255128"/>
              <a:gd name="connsiteY12413" fmla="*/ 102961 h 1285292"/>
              <a:gd name="connsiteX12414" fmla="*/ 0 w 3255128"/>
              <a:gd name="connsiteY12414" fmla="*/ 102909 h 1285292"/>
              <a:gd name="connsiteX12415" fmla="*/ 0 w 3255128"/>
              <a:gd name="connsiteY12415" fmla="*/ 102686 h 1285292"/>
              <a:gd name="connsiteX12416" fmla="*/ 0 w 3255128"/>
              <a:gd name="connsiteY12416" fmla="*/ 102618 h 1285292"/>
              <a:gd name="connsiteX12417" fmla="*/ 0 w 3255128"/>
              <a:gd name="connsiteY12417" fmla="*/ 102585 h 1285292"/>
              <a:gd name="connsiteX12418" fmla="*/ 0 w 3255128"/>
              <a:gd name="connsiteY12418" fmla="*/ 102519 h 1285292"/>
              <a:gd name="connsiteX12419" fmla="*/ 0 w 3255128"/>
              <a:gd name="connsiteY12419" fmla="*/ 102506 h 1285292"/>
              <a:gd name="connsiteX12420" fmla="*/ 0 w 3255128"/>
              <a:gd name="connsiteY12420" fmla="*/ 102324 h 1285292"/>
              <a:gd name="connsiteX12421" fmla="*/ 0 w 3255128"/>
              <a:gd name="connsiteY12421" fmla="*/ 102224 h 1285292"/>
              <a:gd name="connsiteX12422" fmla="*/ 0 w 3255128"/>
              <a:gd name="connsiteY12422" fmla="*/ 102179 h 1285292"/>
              <a:gd name="connsiteX12423" fmla="*/ 0 w 3255128"/>
              <a:gd name="connsiteY12423" fmla="*/ 102170 h 1285292"/>
              <a:gd name="connsiteX12424" fmla="*/ 0 w 3255128"/>
              <a:gd name="connsiteY12424" fmla="*/ 102078 h 1285292"/>
              <a:gd name="connsiteX12425" fmla="*/ 0 w 3255128"/>
              <a:gd name="connsiteY12425" fmla="*/ 102047 h 1285292"/>
              <a:gd name="connsiteX12426" fmla="*/ 0 w 3255128"/>
              <a:gd name="connsiteY12426" fmla="*/ 102024 h 1285292"/>
              <a:gd name="connsiteX12427" fmla="*/ 0 w 3255128"/>
              <a:gd name="connsiteY12427" fmla="*/ 101870 h 1285292"/>
              <a:gd name="connsiteX12428" fmla="*/ 0 w 3255128"/>
              <a:gd name="connsiteY12428" fmla="*/ 101830 h 1285292"/>
              <a:gd name="connsiteX12429" fmla="*/ 0 w 3255128"/>
              <a:gd name="connsiteY12429" fmla="*/ 101704 h 1285292"/>
              <a:gd name="connsiteX12430" fmla="*/ 0 w 3255128"/>
              <a:gd name="connsiteY12430" fmla="*/ 101608 h 1285292"/>
              <a:gd name="connsiteX12431" fmla="*/ 0 w 3255128"/>
              <a:gd name="connsiteY12431" fmla="*/ 101338 h 1285292"/>
              <a:gd name="connsiteX12432" fmla="*/ 0 w 3255128"/>
              <a:gd name="connsiteY12432" fmla="*/ 101327 h 1285292"/>
              <a:gd name="connsiteX12433" fmla="*/ 0 w 3255128"/>
              <a:gd name="connsiteY12433" fmla="*/ 101314 h 1285292"/>
              <a:gd name="connsiteX12434" fmla="*/ 0 w 3255128"/>
              <a:gd name="connsiteY12434" fmla="*/ 101284 h 1285292"/>
              <a:gd name="connsiteX12435" fmla="*/ 0 w 3255128"/>
              <a:gd name="connsiteY12435" fmla="*/ 101259 h 1285292"/>
              <a:gd name="connsiteX12436" fmla="*/ 0 w 3255128"/>
              <a:gd name="connsiteY12436" fmla="*/ 101136 h 1285292"/>
              <a:gd name="connsiteX12437" fmla="*/ 0 w 3255128"/>
              <a:gd name="connsiteY12437" fmla="*/ 101118 h 1285292"/>
              <a:gd name="connsiteX12438" fmla="*/ 0 w 3255128"/>
              <a:gd name="connsiteY12438" fmla="*/ 101060 h 1285292"/>
              <a:gd name="connsiteX12439" fmla="*/ 0 w 3255128"/>
              <a:gd name="connsiteY12439" fmla="*/ 101006 h 1285292"/>
              <a:gd name="connsiteX12440" fmla="*/ 0 w 3255128"/>
              <a:gd name="connsiteY12440" fmla="*/ 101002 h 1285292"/>
              <a:gd name="connsiteX12441" fmla="*/ 0 w 3255128"/>
              <a:gd name="connsiteY12441" fmla="*/ 100965 h 1285292"/>
              <a:gd name="connsiteX12442" fmla="*/ 0 w 3255128"/>
              <a:gd name="connsiteY12442" fmla="*/ 100962 h 1285292"/>
              <a:gd name="connsiteX12443" fmla="*/ 0 w 3255128"/>
              <a:gd name="connsiteY12443" fmla="*/ 100959 h 1285292"/>
              <a:gd name="connsiteX12444" fmla="*/ 0 w 3255128"/>
              <a:gd name="connsiteY12444" fmla="*/ 100953 h 1285292"/>
              <a:gd name="connsiteX12445" fmla="*/ 0 w 3255128"/>
              <a:gd name="connsiteY12445" fmla="*/ 100952 h 1285292"/>
              <a:gd name="connsiteX12446" fmla="*/ 0 w 3255128"/>
              <a:gd name="connsiteY12446" fmla="*/ 100820 h 1285292"/>
              <a:gd name="connsiteX12447" fmla="*/ 0 w 3255128"/>
              <a:gd name="connsiteY12447" fmla="*/ 100525 h 1285292"/>
              <a:gd name="connsiteX12448" fmla="*/ 0 w 3255128"/>
              <a:gd name="connsiteY12448" fmla="*/ 100424 h 1285292"/>
              <a:gd name="connsiteX12449" fmla="*/ 0 w 3255128"/>
              <a:gd name="connsiteY12449" fmla="*/ 100400 h 1285292"/>
              <a:gd name="connsiteX12450" fmla="*/ 0 w 3255128"/>
              <a:gd name="connsiteY12450" fmla="*/ 100345 h 1285292"/>
              <a:gd name="connsiteX12451" fmla="*/ 0 w 3255128"/>
              <a:gd name="connsiteY12451" fmla="*/ 100316 h 1285292"/>
              <a:gd name="connsiteX12452" fmla="*/ 0 w 3255128"/>
              <a:gd name="connsiteY12452" fmla="*/ 100310 h 1285292"/>
              <a:gd name="connsiteX12453" fmla="*/ 0 w 3255128"/>
              <a:gd name="connsiteY12453" fmla="*/ 100176 h 1285292"/>
              <a:gd name="connsiteX12454" fmla="*/ 0 w 3255128"/>
              <a:gd name="connsiteY12454" fmla="*/ 100091 h 1285292"/>
              <a:gd name="connsiteX12455" fmla="*/ 0 w 3255128"/>
              <a:gd name="connsiteY12455" fmla="*/ 99957 h 1285292"/>
              <a:gd name="connsiteX12456" fmla="*/ 0 w 3255128"/>
              <a:gd name="connsiteY12456" fmla="*/ 99759 h 1285292"/>
              <a:gd name="connsiteX12457" fmla="*/ 0 w 3255128"/>
              <a:gd name="connsiteY12457" fmla="*/ 99701 h 1285292"/>
              <a:gd name="connsiteX12458" fmla="*/ 0 w 3255128"/>
              <a:gd name="connsiteY12458" fmla="*/ 99614 h 1285292"/>
              <a:gd name="connsiteX12459" fmla="*/ 0 w 3255128"/>
              <a:gd name="connsiteY12459" fmla="*/ 99603 h 1285292"/>
              <a:gd name="connsiteX12460" fmla="*/ 0 w 3255128"/>
              <a:gd name="connsiteY12460" fmla="*/ 99555 h 1285292"/>
              <a:gd name="connsiteX12461" fmla="*/ 0 w 3255128"/>
              <a:gd name="connsiteY12461" fmla="*/ 99489 h 1285292"/>
              <a:gd name="connsiteX12462" fmla="*/ 0 w 3255128"/>
              <a:gd name="connsiteY12462" fmla="*/ 99399 h 1285292"/>
              <a:gd name="connsiteX12463" fmla="*/ 0 w 3255128"/>
              <a:gd name="connsiteY12463" fmla="*/ 99350 h 1285292"/>
              <a:gd name="connsiteX12464" fmla="*/ 0 w 3255128"/>
              <a:gd name="connsiteY12464" fmla="*/ 99232 h 1285292"/>
              <a:gd name="connsiteX12465" fmla="*/ 0 w 3255128"/>
              <a:gd name="connsiteY12465" fmla="*/ 99207 h 1285292"/>
              <a:gd name="connsiteX12466" fmla="*/ 0 w 3255128"/>
              <a:gd name="connsiteY12466" fmla="*/ 99166 h 1285292"/>
              <a:gd name="connsiteX12467" fmla="*/ 0 w 3255128"/>
              <a:gd name="connsiteY12467" fmla="*/ 99153 h 1285292"/>
              <a:gd name="connsiteX12468" fmla="*/ 0 w 3255128"/>
              <a:gd name="connsiteY12468" fmla="*/ 98993 h 1285292"/>
              <a:gd name="connsiteX12469" fmla="*/ 0 w 3255128"/>
              <a:gd name="connsiteY12469" fmla="*/ 98517 h 1285292"/>
              <a:gd name="connsiteX12470" fmla="*/ 0 w 3255128"/>
              <a:gd name="connsiteY12470" fmla="*/ 98463 h 1285292"/>
              <a:gd name="connsiteX12471" fmla="*/ 0 w 3255128"/>
              <a:gd name="connsiteY12471" fmla="*/ 98452 h 1285292"/>
              <a:gd name="connsiteX12472" fmla="*/ 0 w 3255128"/>
              <a:gd name="connsiteY12472" fmla="*/ 98441 h 1285292"/>
              <a:gd name="connsiteX12473" fmla="*/ 0 w 3255128"/>
              <a:gd name="connsiteY12473" fmla="*/ 98292 h 1285292"/>
              <a:gd name="connsiteX12474" fmla="*/ 0 w 3255128"/>
              <a:gd name="connsiteY12474" fmla="*/ 98255 h 1285292"/>
              <a:gd name="connsiteX12475" fmla="*/ 0 w 3255128"/>
              <a:gd name="connsiteY12475" fmla="*/ 98242 h 1285292"/>
              <a:gd name="connsiteX12476" fmla="*/ 0 w 3255128"/>
              <a:gd name="connsiteY12476" fmla="*/ 98204 h 1285292"/>
              <a:gd name="connsiteX12477" fmla="*/ 0 w 3255128"/>
              <a:gd name="connsiteY12477" fmla="*/ 98010 h 1285292"/>
              <a:gd name="connsiteX12478" fmla="*/ 0 w 3255128"/>
              <a:gd name="connsiteY12478" fmla="*/ 97985 h 1285292"/>
              <a:gd name="connsiteX12479" fmla="*/ 0 w 3255128"/>
              <a:gd name="connsiteY12479" fmla="*/ 97931 h 1285292"/>
              <a:gd name="connsiteX12480" fmla="*/ 0 w 3255128"/>
              <a:gd name="connsiteY12480" fmla="*/ 97884 h 1285292"/>
              <a:gd name="connsiteX12481" fmla="*/ 0 w 3255128"/>
              <a:gd name="connsiteY12481" fmla="*/ 97873 h 1285292"/>
              <a:gd name="connsiteX12482" fmla="*/ 0 w 3255128"/>
              <a:gd name="connsiteY12482" fmla="*/ 97830 h 1285292"/>
              <a:gd name="connsiteX12483" fmla="*/ 0 w 3255128"/>
              <a:gd name="connsiteY12483" fmla="*/ 97606 h 1285292"/>
              <a:gd name="connsiteX12484" fmla="*/ 0 w 3255128"/>
              <a:gd name="connsiteY12484" fmla="*/ 97582 h 1285292"/>
              <a:gd name="connsiteX12485" fmla="*/ 0 w 3255128"/>
              <a:gd name="connsiteY12485" fmla="*/ 97552 h 1285292"/>
              <a:gd name="connsiteX12486" fmla="*/ 0 w 3255128"/>
              <a:gd name="connsiteY12486" fmla="*/ 97530 h 1285292"/>
              <a:gd name="connsiteX12487" fmla="*/ 0 w 3255128"/>
              <a:gd name="connsiteY12487" fmla="*/ 97248 h 1285292"/>
              <a:gd name="connsiteX12488" fmla="*/ 0 w 3255128"/>
              <a:gd name="connsiteY12488" fmla="*/ 97220 h 1285292"/>
              <a:gd name="connsiteX12489" fmla="*/ 0 w 3255128"/>
              <a:gd name="connsiteY12489" fmla="*/ 97194 h 1285292"/>
              <a:gd name="connsiteX12490" fmla="*/ 0 w 3255128"/>
              <a:gd name="connsiteY12490" fmla="*/ 97093 h 1285292"/>
              <a:gd name="connsiteX12491" fmla="*/ 0 w 3255128"/>
              <a:gd name="connsiteY12491" fmla="*/ 97071 h 1285292"/>
              <a:gd name="connsiteX12492" fmla="*/ 0 w 3255128"/>
              <a:gd name="connsiteY12492" fmla="*/ 96894 h 1285292"/>
              <a:gd name="connsiteX12493" fmla="*/ 0 w 3255128"/>
              <a:gd name="connsiteY12493" fmla="*/ 96845 h 1285292"/>
              <a:gd name="connsiteX12494" fmla="*/ 0 w 3255128"/>
              <a:gd name="connsiteY12494" fmla="*/ 96684 h 1285292"/>
              <a:gd name="connsiteX12495" fmla="*/ 0 w 3255128"/>
              <a:gd name="connsiteY12495" fmla="*/ 96668 h 1285292"/>
              <a:gd name="connsiteX12496" fmla="*/ 0 w 3255128"/>
              <a:gd name="connsiteY12496" fmla="*/ 96651 h 1285292"/>
              <a:gd name="connsiteX12497" fmla="*/ 0 w 3255128"/>
              <a:gd name="connsiteY12497" fmla="*/ 96626 h 1285292"/>
              <a:gd name="connsiteX12498" fmla="*/ 0 w 3255128"/>
              <a:gd name="connsiteY12498" fmla="*/ 96308 h 1285292"/>
              <a:gd name="connsiteX12499" fmla="*/ 0 w 3255128"/>
              <a:gd name="connsiteY12499" fmla="*/ 96283 h 1285292"/>
              <a:gd name="connsiteX12500" fmla="*/ 0 w 3255128"/>
              <a:gd name="connsiteY12500" fmla="*/ 96160 h 1285292"/>
              <a:gd name="connsiteX12501" fmla="*/ 0 w 3255128"/>
              <a:gd name="connsiteY12501" fmla="*/ 96026 h 1285292"/>
              <a:gd name="connsiteX12502" fmla="*/ 0 w 3255128"/>
              <a:gd name="connsiteY12502" fmla="*/ 95994 h 1285292"/>
              <a:gd name="connsiteX12503" fmla="*/ 0 w 3255128"/>
              <a:gd name="connsiteY12503" fmla="*/ 95983 h 1285292"/>
              <a:gd name="connsiteX12504" fmla="*/ 0 w 3255128"/>
              <a:gd name="connsiteY12504" fmla="*/ 95757 h 1285292"/>
              <a:gd name="connsiteX12505" fmla="*/ 0 w 3255128"/>
              <a:gd name="connsiteY12505" fmla="*/ 95712 h 1285292"/>
              <a:gd name="connsiteX12506" fmla="*/ 0 w 3255128"/>
              <a:gd name="connsiteY12506" fmla="*/ 95618 h 1285292"/>
              <a:gd name="connsiteX12507" fmla="*/ 0 w 3255128"/>
              <a:gd name="connsiteY12507" fmla="*/ 95535 h 1285292"/>
              <a:gd name="connsiteX12508" fmla="*/ 0 w 3255128"/>
              <a:gd name="connsiteY12508" fmla="*/ 95475 h 1285292"/>
              <a:gd name="connsiteX12509" fmla="*/ 0 w 3255128"/>
              <a:gd name="connsiteY12509" fmla="*/ 95421 h 1285292"/>
              <a:gd name="connsiteX12510" fmla="*/ 0 w 3255128"/>
              <a:gd name="connsiteY12510" fmla="*/ 95369 h 1285292"/>
              <a:gd name="connsiteX12511" fmla="*/ 0 w 3255128"/>
              <a:gd name="connsiteY12511" fmla="*/ 95340 h 1285292"/>
              <a:gd name="connsiteX12512" fmla="*/ 0 w 3255128"/>
              <a:gd name="connsiteY12512" fmla="*/ 95334 h 1285292"/>
              <a:gd name="connsiteX12513" fmla="*/ 0 w 3255128"/>
              <a:gd name="connsiteY12513" fmla="*/ 95261 h 1285292"/>
              <a:gd name="connsiteX12514" fmla="*/ 0 w 3255128"/>
              <a:gd name="connsiteY12514" fmla="*/ 95115 h 1285292"/>
              <a:gd name="connsiteX12515" fmla="*/ 0 w 3255128"/>
              <a:gd name="connsiteY12515" fmla="*/ 95063 h 1285292"/>
              <a:gd name="connsiteX12516" fmla="*/ 0 w 3255128"/>
              <a:gd name="connsiteY12516" fmla="*/ 94801 h 1285292"/>
              <a:gd name="connsiteX12517" fmla="*/ 0 w 3255128"/>
              <a:gd name="connsiteY12517" fmla="*/ 94725 h 1285292"/>
              <a:gd name="connsiteX12518" fmla="*/ 0 w 3255128"/>
              <a:gd name="connsiteY12518" fmla="*/ 94720 h 1285292"/>
              <a:gd name="connsiteX12519" fmla="*/ 0 w 3255128"/>
              <a:gd name="connsiteY12519" fmla="*/ 94667 h 1285292"/>
              <a:gd name="connsiteX12520" fmla="*/ 0 w 3255128"/>
              <a:gd name="connsiteY12520" fmla="*/ 94624 h 1285292"/>
              <a:gd name="connsiteX12521" fmla="*/ 0 w 3255128"/>
              <a:gd name="connsiteY12521" fmla="*/ 94578 h 1285292"/>
              <a:gd name="connsiteX12522" fmla="*/ 0 w 3255128"/>
              <a:gd name="connsiteY12522" fmla="*/ 94510 h 1285292"/>
              <a:gd name="connsiteX12523" fmla="*/ 0 w 3255128"/>
              <a:gd name="connsiteY12523" fmla="*/ 94472 h 1285292"/>
              <a:gd name="connsiteX12524" fmla="*/ 0 w 3255128"/>
              <a:gd name="connsiteY12524" fmla="*/ 94423 h 1285292"/>
              <a:gd name="connsiteX12525" fmla="*/ 0 w 3255128"/>
              <a:gd name="connsiteY12525" fmla="*/ 94253 h 1285292"/>
              <a:gd name="connsiteX12526" fmla="*/ 0 w 3255128"/>
              <a:gd name="connsiteY12526" fmla="*/ 94152 h 1285292"/>
              <a:gd name="connsiteX12527" fmla="*/ 0 w 3255128"/>
              <a:gd name="connsiteY12527" fmla="*/ 94071 h 1285292"/>
              <a:gd name="connsiteX12528" fmla="*/ 0 w 3255128"/>
              <a:gd name="connsiteY12528" fmla="*/ 93981 h 1285292"/>
              <a:gd name="connsiteX12529" fmla="*/ 0 w 3255128"/>
              <a:gd name="connsiteY12529" fmla="*/ 93975 h 1285292"/>
              <a:gd name="connsiteX12530" fmla="*/ 0 w 3255128"/>
              <a:gd name="connsiteY12530" fmla="*/ 93756 h 1285292"/>
              <a:gd name="connsiteX12531" fmla="*/ 0 w 3255128"/>
              <a:gd name="connsiteY12531" fmla="*/ 93541 h 1285292"/>
              <a:gd name="connsiteX12532" fmla="*/ 0 w 3255128"/>
              <a:gd name="connsiteY12532" fmla="*/ 93487 h 1285292"/>
              <a:gd name="connsiteX12533" fmla="*/ 0 w 3255128"/>
              <a:gd name="connsiteY12533" fmla="*/ 93462 h 1285292"/>
              <a:gd name="connsiteX12534" fmla="*/ 0 w 3255128"/>
              <a:gd name="connsiteY12534" fmla="*/ 93416 h 1285292"/>
              <a:gd name="connsiteX12535" fmla="*/ 0 w 3255128"/>
              <a:gd name="connsiteY12535" fmla="*/ 93381 h 1285292"/>
              <a:gd name="connsiteX12536" fmla="*/ 0 w 3255128"/>
              <a:gd name="connsiteY12536" fmla="*/ 93361 h 1285292"/>
              <a:gd name="connsiteX12537" fmla="*/ 0 w 3255128"/>
              <a:gd name="connsiteY12537" fmla="*/ 93316 h 1285292"/>
              <a:gd name="connsiteX12538" fmla="*/ 0 w 3255128"/>
              <a:gd name="connsiteY12538" fmla="*/ 93113 h 1285292"/>
              <a:gd name="connsiteX12539" fmla="*/ 0 w 3255128"/>
              <a:gd name="connsiteY12539" fmla="*/ 93064 h 1285292"/>
              <a:gd name="connsiteX12540" fmla="*/ 0 w 3255128"/>
              <a:gd name="connsiteY12540" fmla="*/ 93010 h 1285292"/>
              <a:gd name="connsiteX12541" fmla="*/ 0 w 3255128"/>
              <a:gd name="connsiteY12541" fmla="*/ 93003 h 1285292"/>
              <a:gd name="connsiteX12542" fmla="*/ 0 w 3255128"/>
              <a:gd name="connsiteY12542" fmla="*/ 92952 h 1285292"/>
              <a:gd name="connsiteX12543" fmla="*/ 0 w 3255128"/>
              <a:gd name="connsiteY12543" fmla="*/ 92894 h 1285292"/>
              <a:gd name="connsiteX12544" fmla="*/ 0 w 3255128"/>
              <a:gd name="connsiteY12544" fmla="*/ 92854 h 1285292"/>
              <a:gd name="connsiteX12545" fmla="*/ 0 w 3255128"/>
              <a:gd name="connsiteY12545" fmla="*/ 92748 h 1285292"/>
              <a:gd name="connsiteX12546" fmla="*/ 0 w 3255128"/>
              <a:gd name="connsiteY12546" fmla="*/ 92710 h 1285292"/>
              <a:gd name="connsiteX12547" fmla="*/ 0 w 3255128"/>
              <a:gd name="connsiteY12547" fmla="*/ 92630 h 1285292"/>
              <a:gd name="connsiteX12548" fmla="*/ 0 w 3255128"/>
              <a:gd name="connsiteY12548" fmla="*/ 92606 h 1285292"/>
              <a:gd name="connsiteX12549" fmla="*/ 0 w 3255128"/>
              <a:gd name="connsiteY12549" fmla="*/ 92576 h 1285292"/>
              <a:gd name="connsiteX12550" fmla="*/ 0 w 3255128"/>
              <a:gd name="connsiteY12550" fmla="*/ 92551 h 1285292"/>
              <a:gd name="connsiteX12551" fmla="*/ 0 w 3255128"/>
              <a:gd name="connsiteY12551" fmla="*/ 92505 h 1285292"/>
              <a:gd name="connsiteX12552" fmla="*/ 0 w 3255128"/>
              <a:gd name="connsiteY12552" fmla="*/ 92451 h 1285292"/>
              <a:gd name="connsiteX12553" fmla="*/ 0 w 3255128"/>
              <a:gd name="connsiteY12553" fmla="*/ 92244 h 1285292"/>
              <a:gd name="connsiteX12554" fmla="*/ 0 w 3255128"/>
              <a:gd name="connsiteY12554" fmla="*/ 92182 h 1285292"/>
              <a:gd name="connsiteX12555" fmla="*/ 0 w 3255128"/>
              <a:gd name="connsiteY12555" fmla="*/ 92128 h 1285292"/>
              <a:gd name="connsiteX12556" fmla="*/ 0 w 3255128"/>
              <a:gd name="connsiteY12556" fmla="*/ 91957 h 1285292"/>
              <a:gd name="connsiteX12557" fmla="*/ 0 w 3255128"/>
              <a:gd name="connsiteY12557" fmla="*/ 91692 h 1285292"/>
              <a:gd name="connsiteX12558" fmla="*/ 0 w 3255128"/>
              <a:gd name="connsiteY12558" fmla="*/ 91271 h 1285292"/>
              <a:gd name="connsiteX12559" fmla="*/ 0 w 3255128"/>
              <a:gd name="connsiteY12559" fmla="*/ 91258 h 1285292"/>
              <a:gd name="connsiteX12560" fmla="*/ 0 w 3255128"/>
              <a:gd name="connsiteY12560" fmla="*/ 91247 h 1285292"/>
              <a:gd name="connsiteX12561" fmla="*/ 0 w 3255128"/>
              <a:gd name="connsiteY12561" fmla="*/ 91217 h 1285292"/>
              <a:gd name="connsiteX12562" fmla="*/ 0 w 3255128"/>
              <a:gd name="connsiteY12562" fmla="*/ 91204 h 1285292"/>
              <a:gd name="connsiteX12563" fmla="*/ 0 w 3255128"/>
              <a:gd name="connsiteY12563" fmla="*/ 91164 h 1285292"/>
              <a:gd name="connsiteX12564" fmla="*/ 0 w 3255128"/>
              <a:gd name="connsiteY12564" fmla="*/ 91156 h 1285292"/>
              <a:gd name="connsiteX12565" fmla="*/ 0 w 3255128"/>
              <a:gd name="connsiteY12565" fmla="*/ 91124 h 1285292"/>
              <a:gd name="connsiteX12566" fmla="*/ 0 w 3255128"/>
              <a:gd name="connsiteY12566" fmla="*/ 91018 h 1285292"/>
              <a:gd name="connsiteX12567" fmla="*/ 0 w 3255128"/>
              <a:gd name="connsiteY12567" fmla="*/ 90947 h 1285292"/>
              <a:gd name="connsiteX12568" fmla="*/ 0 w 3255128"/>
              <a:gd name="connsiteY12568" fmla="*/ 90885 h 1285292"/>
              <a:gd name="connsiteX12569" fmla="*/ 0 w 3255128"/>
              <a:gd name="connsiteY12569" fmla="*/ 90781 h 1285292"/>
              <a:gd name="connsiteX12570" fmla="*/ 0 w 3255128"/>
              <a:gd name="connsiteY12570" fmla="*/ 90642 h 1285292"/>
              <a:gd name="connsiteX12571" fmla="*/ 0 w 3255128"/>
              <a:gd name="connsiteY12571" fmla="*/ 90499 h 1285292"/>
              <a:gd name="connsiteX12572" fmla="*/ 0 w 3255128"/>
              <a:gd name="connsiteY12572" fmla="*/ 90445 h 1285292"/>
              <a:gd name="connsiteX12573" fmla="*/ 0 w 3255128"/>
              <a:gd name="connsiteY12573" fmla="*/ 90344 h 1285292"/>
              <a:gd name="connsiteX12574" fmla="*/ 0 w 3255128"/>
              <a:gd name="connsiteY12574" fmla="*/ 90333 h 1285292"/>
              <a:gd name="connsiteX12575" fmla="*/ 0 w 3255128"/>
              <a:gd name="connsiteY12575" fmla="*/ 90236 h 1285292"/>
              <a:gd name="connsiteX12576" fmla="*/ 0 w 3255128"/>
              <a:gd name="connsiteY12576" fmla="*/ 90096 h 1285292"/>
              <a:gd name="connsiteX12577" fmla="*/ 0 w 3255128"/>
              <a:gd name="connsiteY12577" fmla="*/ 90087 h 1285292"/>
              <a:gd name="connsiteX12578" fmla="*/ 0 w 3255128"/>
              <a:gd name="connsiteY12578" fmla="*/ 90079 h 1285292"/>
              <a:gd name="connsiteX12579" fmla="*/ 0 w 3255128"/>
              <a:gd name="connsiteY12579" fmla="*/ 89902 h 1285292"/>
              <a:gd name="connsiteX12580" fmla="*/ 0 w 3255128"/>
              <a:gd name="connsiteY12580" fmla="*/ 89877 h 1285292"/>
              <a:gd name="connsiteX12581" fmla="*/ 0 w 3255128"/>
              <a:gd name="connsiteY12581" fmla="*/ 89755 h 1285292"/>
              <a:gd name="connsiteX12582" fmla="*/ 0 w 3255128"/>
              <a:gd name="connsiteY12582" fmla="*/ 89684 h 1285292"/>
              <a:gd name="connsiteX12583" fmla="*/ 0 w 3255128"/>
              <a:gd name="connsiteY12583" fmla="*/ 89659 h 1285292"/>
              <a:gd name="connsiteX12584" fmla="*/ 0 w 3255128"/>
              <a:gd name="connsiteY12584" fmla="*/ 89534 h 1285292"/>
              <a:gd name="connsiteX12585" fmla="*/ 0 w 3255128"/>
              <a:gd name="connsiteY12585" fmla="*/ 89422 h 1285292"/>
              <a:gd name="connsiteX12586" fmla="*/ 0 w 3255128"/>
              <a:gd name="connsiteY12586" fmla="*/ 89387 h 1285292"/>
              <a:gd name="connsiteX12587" fmla="*/ 0 w 3255128"/>
              <a:gd name="connsiteY12587" fmla="*/ 89357 h 1285292"/>
              <a:gd name="connsiteX12588" fmla="*/ 0 w 3255128"/>
              <a:gd name="connsiteY12588" fmla="*/ 89324 h 1285292"/>
              <a:gd name="connsiteX12589" fmla="*/ 0 w 3255128"/>
              <a:gd name="connsiteY12589" fmla="*/ 89283 h 1285292"/>
              <a:gd name="connsiteX12590" fmla="*/ 0 w 3255128"/>
              <a:gd name="connsiteY12590" fmla="*/ 89271 h 1285292"/>
              <a:gd name="connsiteX12591" fmla="*/ 0 w 3255128"/>
              <a:gd name="connsiteY12591" fmla="*/ 89270 h 1285292"/>
              <a:gd name="connsiteX12592" fmla="*/ 0 w 3255128"/>
              <a:gd name="connsiteY12592" fmla="*/ 89187 h 1285292"/>
              <a:gd name="connsiteX12593" fmla="*/ 0 w 3255128"/>
              <a:gd name="connsiteY12593" fmla="*/ 89176 h 1285292"/>
              <a:gd name="connsiteX12594" fmla="*/ 0 w 3255128"/>
              <a:gd name="connsiteY12594" fmla="*/ 89140 h 1285292"/>
              <a:gd name="connsiteX12595" fmla="*/ 0 w 3255128"/>
              <a:gd name="connsiteY12595" fmla="*/ 89086 h 1285292"/>
              <a:gd name="connsiteX12596" fmla="*/ 0 w 3255128"/>
              <a:gd name="connsiteY12596" fmla="*/ 88874 h 1285292"/>
              <a:gd name="connsiteX12597" fmla="*/ 0 w 3255128"/>
              <a:gd name="connsiteY12597" fmla="*/ 88844 h 1285292"/>
              <a:gd name="connsiteX12598" fmla="*/ 0 w 3255128"/>
              <a:gd name="connsiteY12598" fmla="*/ 88786 h 1285292"/>
              <a:gd name="connsiteX12599" fmla="*/ 0 w 3255128"/>
              <a:gd name="connsiteY12599" fmla="*/ 88773 h 1285292"/>
              <a:gd name="connsiteX12600" fmla="*/ 0 w 3255128"/>
              <a:gd name="connsiteY12600" fmla="*/ 88735 h 1285292"/>
              <a:gd name="connsiteX12601" fmla="*/ 0 w 3255128"/>
              <a:gd name="connsiteY12601" fmla="*/ 88728 h 1285292"/>
              <a:gd name="connsiteX12602" fmla="*/ 0 w 3255128"/>
              <a:gd name="connsiteY12602" fmla="*/ 88512 h 1285292"/>
              <a:gd name="connsiteX12603" fmla="*/ 0 w 3255128"/>
              <a:gd name="connsiteY12603" fmla="*/ 88437 h 1285292"/>
              <a:gd name="connsiteX12604" fmla="*/ 0 w 3255128"/>
              <a:gd name="connsiteY12604" fmla="*/ 88405 h 1285292"/>
              <a:gd name="connsiteX12605" fmla="*/ 0 w 3255128"/>
              <a:gd name="connsiteY12605" fmla="*/ 88396 h 1285292"/>
              <a:gd name="connsiteX12606" fmla="*/ 0 w 3255128"/>
              <a:gd name="connsiteY12606" fmla="*/ 88385 h 1285292"/>
              <a:gd name="connsiteX12607" fmla="*/ 0 w 3255128"/>
              <a:gd name="connsiteY12607" fmla="*/ 88383 h 1285292"/>
              <a:gd name="connsiteX12608" fmla="*/ 0 w 3255128"/>
              <a:gd name="connsiteY12608" fmla="*/ 88280 h 1285292"/>
              <a:gd name="connsiteX12609" fmla="*/ 0 w 3255128"/>
              <a:gd name="connsiteY12609" fmla="*/ 88250 h 1285292"/>
              <a:gd name="connsiteX12610" fmla="*/ 0 w 3255128"/>
              <a:gd name="connsiteY12610" fmla="*/ 88175 h 1285292"/>
              <a:gd name="connsiteX12611" fmla="*/ 0 w 3255128"/>
              <a:gd name="connsiteY12611" fmla="*/ 88137 h 1285292"/>
              <a:gd name="connsiteX12612" fmla="*/ 0 w 3255128"/>
              <a:gd name="connsiteY12612" fmla="*/ 88056 h 1285292"/>
              <a:gd name="connsiteX12613" fmla="*/ 0 w 3255128"/>
              <a:gd name="connsiteY12613" fmla="*/ 87976 h 1285292"/>
              <a:gd name="connsiteX12614" fmla="*/ 0 w 3255128"/>
              <a:gd name="connsiteY12614" fmla="*/ 87918 h 1285292"/>
              <a:gd name="connsiteX12615" fmla="*/ 0 w 3255128"/>
              <a:gd name="connsiteY12615" fmla="*/ 87875 h 1285292"/>
              <a:gd name="connsiteX12616" fmla="*/ 0 w 3255128"/>
              <a:gd name="connsiteY12616" fmla="*/ 87817 h 1285292"/>
              <a:gd name="connsiteX12617" fmla="*/ 0 w 3255128"/>
              <a:gd name="connsiteY12617" fmla="*/ 87594 h 1285292"/>
              <a:gd name="connsiteX12618" fmla="*/ 0 w 3255128"/>
              <a:gd name="connsiteY12618" fmla="*/ 87540 h 1285292"/>
              <a:gd name="connsiteX12619" fmla="*/ 0 w 3255128"/>
              <a:gd name="connsiteY12619" fmla="*/ 87526 h 1285292"/>
              <a:gd name="connsiteX12620" fmla="*/ 0 w 3255128"/>
              <a:gd name="connsiteY12620" fmla="*/ 87515 h 1285292"/>
              <a:gd name="connsiteX12621" fmla="*/ 0 w 3255128"/>
              <a:gd name="connsiteY12621" fmla="*/ 87485 h 1285292"/>
              <a:gd name="connsiteX12622" fmla="*/ 0 w 3255128"/>
              <a:gd name="connsiteY12622" fmla="*/ 87472 h 1285292"/>
              <a:gd name="connsiteX12623" fmla="*/ 0 w 3255128"/>
              <a:gd name="connsiteY12623" fmla="*/ 87369 h 1285292"/>
              <a:gd name="connsiteX12624" fmla="*/ 0 w 3255128"/>
              <a:gd name="connsiteY12624" fmla="*/ 87286 h 1285292"/>
              <a:gd name="connsiteX12625" fmla="*/ 0 w 3255128"/>
              <a:gd name="connsiteY12625" fmla="*/ 87232 h 1285292"/>
              <a:gd name="connsiteX12626" fmla="*/ 0 w 3255128"/>
              <a:gd name="connsiteY12626" fmla="*/ 87226 h 1285292"/>
              <a:gd name="connsiteX12627" fmla="*/ 0 w 3255128"/>
              <a:gd name="connsiteY12627" fmla="*/ 87153 h 1285292"/>
              <a:gd name="connsiteX12628" fmla="*/ 0 w 3255128"/>
              <a:gd name="connsiteY12628" fmla="*/ 87046 h 1285292"/>
              <a:gd name="connsiteX12629" fmla="*/ 0 w 3255128"/>
              <a:gd name="connsiteY12629" fmla="*/ 87007 h 1285292"/>
              <a:gd name="connsiteX12630" fmla="*/ 0 w 3255128"/>
              <a:gd name="connsiteY12630" fmla="*/ 86713 h 1285292"/>
              <a:gd name="connsiteX12631" fmla="*/ 0 w 3255128"/>
              <a:gd name="connsiteY12631" fmla="*/ 86617 h 1285292"/>
              <a:gd name="connsiteX12632" fmla="*/ 0 w 3255128"/>
              <a:gd name="connsiteY12632" fmla="*/ 86612 h 1285292"/>
              <a:gd name="connsiteX12633" fmla="*/ 0 w 3255128"/>
              <a:gd name="connsiteY12633" fmla="*/ 86364 h 1285292"/>
              <a:gd name="connsiteX12634" fmla="*/ 0 w 3255128"/>
              <a:gd name="connsiteY12634" fmla="*/ 86315 h 1285292"/>
              <a:gd name="connsiteX12635" fmla="*/ 0 w 3255128"/>
              <a:gd name="connsiteY12635" fmla="*/ 86215 h 1285292"/>
              <a:gd name="connsiteX12636" fmla="*/ 0 w 3255128"/>
              <a:gd name="connsiteY12636" fmla="*/ 86145 h 1285292"/>
              <a:gd name="connsiteX12637" fmla="*/ 0 w 3255128"/>
              <a:gd name="connsiteY12637" fmla="*/ 85968 h 1285292"/>
              <a:gd name="connsiteX12638" fmla="*/ 0 w 3255128"/>
              <a:gd name="connsiteY12638" fmla="*/ 85927 h 1285292"/>
              <a:gd name="connsiteX12639" fmla="*/ 0 w 3255128"/>
              <a:gd name="connsiteY12639" fmla="*/ 85914 h 1285292"/>
              <a:gd name="connsiteX12640" fmla="*/ 0 w 3255128"/>
              <a:gd name="connsiteY12640" fmla="*/ 85903 h 1285292"/>
              <a:gd name="connsiteX12641" fmla="*/ 0 w 3255128"/>
              <a:gd name="connsiteY12641" fmla="*/ 85802 h 1285292"/>
              <a:gd name="connsiteX12642" fmla="*/ 0 w 3255128"/>
              <a:gd name="connsiteY12642" fmla="*/ 85781 h 1285292"/>
              <a:gd name="connsiteX12643" fmla="*/ 0 w 3255128"/>
              <a:gd name="connsiteY12643" fmla="*/ 85538 h 1285292"/>
              <a:gd name="connsiteX12644" fmla="*/ 0 w 3255128"/>
              <a:gd name="connsiteY12644" fmla="*/ 85433 h 1285292"/>
              <a:gd name="connsiteX12645" fmla="*/ 0 w 3255128"/>
              <a:gd name="connsiteY12645" fmla="*/ 85379 h 1285292"/>
              <a:gd name="connsiteX12646" fmla="*/ 0 w 3255128"/>
              <a:gd name="connsiteY12646" fmla="*/ 85354 h 1285292"/>
              <a:gd name="connsiteX12647" fmla="*/ 0 w 3255128"/>
              <a:gd name="connsiteY12647" fmla="*/ 85260 h 1285292"/>
              <a:gd name="connsiteX12648" fmla="*/ 0 w 3255128"/>
              <a:gd name="connsiteY12648" fmla="*/ 85208 h 1285292"/>
              <a:gd name="connsiteX12649" fmla="*/ 0 w 3255128"/>
              <a:gd name="connsiteY12649" fmla="*/ 85100 h 1285292"/>
              <a:gd name="connsiteX12650" fmla="*/ 0 w 3255128"/>
              <a:gd name="connsiteY12650" fmla="*/ 85051 h 1285292"/>
              <a:gd name="connsiteX12651" fmla="*/ 0 w 3255128"/>
              <a:gd name="connsiteY12651" fmla="*/ 84708 h 1285292"/>
              <a:gd name="connsiteX12652" fmla="*/ 0 w 3255128"/>
              <a:gd name="connsiteY12652" fmla="*/ 84522 h 1285292"/>
              <a:gd name="connsiteX12653" fmla="*/ 0 w 3255128"/>
              <a:gd name="connsiteY12653" fmla="*/ 84518 h 1285292"/>
              <a:gd name="connsiteX12654" fmla="*/ 0 w 3255128"/>
              <a:gd name="connsiteY12654" fmla="*/ 84498 h 1285292"/>
              <a:gd name="connsiteX12655" fmla="*/ 0 w 3255128"/>
              <a:gd name="connsiteY12655" fmla="*/ 84468 h 1285292"/>
              <a:gd name="connsiteX12656" fmla="*/ 0 w 3255128"/>
              <a:gd name="connsiteY12656" fmla="*/ 84443 h 1285292"/>
              <a:gd name="connsiteX12657" fmla="*/ 0 w 3255128"/>
              <a:gd name="connsiteY12657" fmla="*/ 84408 h 1285292"/>
              <a:gd name="connsiteX12658" fmla="*/ 0 w 3255128"/>
              <a:gd name="connsiteY12658" fmla="*/ 84295 h 1285292"/>
              <a:gd name="connsiteX12659" fmla="*/ 0 w 3255128"/>
              <a:gd name="connsiteY12659" fmla="*/ 84211 h 1285292"/>
              <a:gd name="connsiteX12660" fmla="*/ 0 w 3255128"/>
              <a:gd name="connsiteY12660" fmla="*/ 84140 h 1285292"/>
              <a:gd name="connsiteX12661" fmla="*/ 0 w 3255128"/>
              <a:gd name="connsiteY12661" fmla="*/ 83901 h 1285292"/>
              <a:gd name="connsiteX12662" fmla="*/ 0 w 3255128"/>
              <a:gd name="connsiteY12662" fmla="*/ 83834 h 1285292"/>
              <a:gd name="connsiteX12663" fmla="*/ 0 w 3255128"/>
              <a:gd name="connsiteY12663" fmla="*/ 83808 h 1285292"/>
              <a:gd name="connsiteX12664" fmla="*/ 0 w 3255128"/>
              <a:gd name="connsiteY12664" fmla="*/ 83797 h 1285292"/>
              <a:gd name="connsiteX12665" fmla="*/ 0 w 3255128"/>
              <a:gd name="connsiteY12665" fmla="*/ 83461 h 1285292"/>
              <a:gd name="connsiteX12666" fmla="*/ 0 w 3255128"/>
              <a:gd name="connsiteY12666" fmla="*/ 83420 h 1285292"/>
              <a:gd name="connsiteX12667" fmla="*/ 0 w 3255128"/>
              <a:gd name="connsiteY12667" fmla="*/ 83407 h 1285292"/>
              <a:gd name="connsiteX12668" fmla="*/ 0 w 3255128"/>
              <a:gd name="connsiteY12668" fmla="*/ 83349 h 1285292"/>
              <a:gd name="connsiteX12669" fmla="*/ 0 w 3255128"/>
              <a:gd name="connsiteY12669" fmla="*/ 83301 h 1285292"/>
              <a:gd name="connsiteX12670" fmla="*/ 0 w 3255128"/>
              <a:gd name="connsiteY12670" fmla="*/ 83191 h 1285292"/>
              <a:gd name="connsiteX12671" fmla="*/ 0 w 3255128"/>
              <a:gd name="connsiteY12671" fmla="*/ 83107 h 1285292"/>
              <a:gd name="connsiteX12672" fmla="*/ 0 w 3255128"/>
              <a:gd name="connsiteY12672" fmla="*/ 82936 h 1285292"/>
              <a:gd name="connsiteX12673" fmla="*/ 0 w 3255128"/>
              <a:gd name="connsiteY12673" fmla="*/ 82910 h 1285292"/>
              <a:gd name="connsiteX12674" fmla="*/ 0 w 3255128"/>
              <a:gd name="connsiteY12674" fmla="*/ 82852 h 1285292"/>
              <a:gd name="connsiteX12675" fmla="*/ 0 w 3255128"/>
              <a:gd name="connsiteY12675" fmla="*/ 82561 h 1285292"/>
              <a:gd name="connsiteX12676" fmla="*/ 0 w 3255128"/>
              <a:gd name="connsiteY12676" fmla="*/ 82550 h 1285292"/>
              <a:gd name="connsiteX12677" fmla="*/ 0 w 3255128"/>
              <a:gd name="connsiteY12677" fmla="*/ 82539 h 1285292"/>
              <a:gd name="connsiteX12678" fmla="*/ 0 w 3255128"/>
              <a:gd name="connsiteY12678" fmla="*/ 82534 h 1285292"/>
              <a:gd name="connsiteX12679" fmla="*/ 0 w 3255128"/>
              <a:gd name="connsiteY12679" fmla="*/ 82509 h 1285292"/>
              <a:gd name="connsiteX12680" fmla="*/ 0 w 3255128"/>
              <a:gd name="connsiteY12680" fmla="*/ 82496 h 1285292"/>
              <a:gd name="connsiteX12681" fmla="*/ 0 w 3255128"/>
              <a:gd name="connsiteY12681" fmla="*/ 82438 h 1285292"/>
              <a:gd name="connsiteX12682" fmla="*/ 0 w 3255128"/>
              <a:gd name="connsiteY12682" fmla="*/ 82177 h 1285292"/>
              <a:gd name="connsiteX12683" fmla="*/ 0 w 3255128"/>
              <a:gd name="connsiteY12683" fmla="*/ 82147 h 1285292"/>
              <a:gd name="connsiteX12684" fmla="*/ 0 w 3255128"/>
              <a:gd name="connsiteY12684" fmla="*/ 82102 h 1285292"/>
              <a:gd name="connsiteX12685" fmla="*/ 0 w 3255128"/>
              <a:gd name="connsiteY12685" fmla="*/ 82048 h 1285292"/>
              <a:gd name="connsiteX12686" fmla="*/ 0 w 3255128"/>
              <a:gd name="connsiteY12686" fmla="*/ 82035 h 1285292"/>
              <a:gd name="connsiteX12687" fmla="*/ 0 w 3255128"/>
              <a:gd name="connsiteY12687" fmla="*/ 81979 h 1285292"/>
              <a:gd name="connsiteX12688" fmla="*/ 0 w 3255128"/>
              <a:gd name="connsiteY12688" fmla="*/ 81928 h 1285292"/>
              <a:gd name="connsiteX12689" fmla="*/ 0 w 3255128"/>
              <a:gd name="connsiteY12689" fmla="*/ 81647 h 1285292"/>
              <a:gd name="connsiteX12690" fmla="*/ 0 w 3255128"/>
              <a:gd name="connsiteY12690" fmla="*/ 81636 h 1285292"/>
              <a:gd name="connsiteX12691" fmla="*/ 0 w 3255128"/>
              <a:gd name="connsiteY12691" fmla="*/ 81528 h 1285292"/>
              <a:gd name="connsiteX12692" fmla="*/ 0 w 3255128"/>
              <a:gd name="connsiteY12692" fmla="*/ 81388 h 1285292"/>
              <a:gd name="connsiteX12693" fmla="*/ 0 w 3255128"/>
              <a:gd name="connsiteY12693" fmla="*/ 81239 h 1285292"/>
              <a:gd name="connsiteX12694" fmla="*/ 0 w 3255128"/>
              <a:gd name="connsiteY12694" fmla="*/ 81191 h 1285292"/>
              <a:gd name="connsiteX12695" fmla="*/ 0 w 3255128"/>
              <a:gd name="connsiteY12695" fmla="*/ 81169 h 1285292"/>
              <a:gd name="connsiteX12696" fmla="*/ 0 w 3255128"/>
              <a:gd name="connsiteY12696" fmla="*/ 81137 h 1285292"/>
              <a:gd name="connsiteX12697" fmla="*/ 0 w 3255128"/>
              <a:gd name="connsiteY12697" fmla="*/ 81084 h 1285292"/>
              <a:gd name="connsiteX12698" fmla="*/ 0 w 3255128"/>
              <a:gd name="connsiteY12698" fmla="*/ 81076 h 1285292"/>
              <a:gd name="connsiteX12699" fmla="*/ 0 w 3255128"/>
              <a:gd name="connsiteY12699" fmla="*/ 81068 h 1285292"/>
              <a:gd name="connsiteX12700" fmla="*/ 0 w 3255128"/>
              <a:gd name="connsiteY12700" fmla="*/ 80992 h 1285292"/>
              <a:gd name="connsiteX12701" fmla="*/ 0 w 3255128"/>
              <a:gd name="connsiteY12701" fmla="*/ 80951 h 1285292"/>
              <a:gd name="connsiteX12702" fmla="*/ 0 w 3255128"/>
              <a:gd name="connsiteY12702" fmla="*/ 80938 h 1285292"/>
              <a:gd name="connsiteX12703" fmla="*/ 0 w 3255128"/>
              <a:gd name="connsiteY12703" fmla="*/ 80766 h 1285292"/>
              <a:gd name="connsiteX12704" fmla="*/ 0 w 3255128"/>
              <a:gd name="connsiteY12704" fmla="*/ 80736 h 1285292"/>
              <a:gd name="connsiteX12705" fmla="*/ 0 w 3255128"/>
              <a:gd name="connsiteY12705" fmla="*/ 80562 h 1285292"/>
              <a:gd name="connsiteX12706" fmla="*/ 0 w 3255128"/>
              <a:gd name="connsiteY12706" fmla="*/ 80524 h 1285292"/>
              <a:gd name="connsiteX12707" fmla="*/ 0 w 3255128"/>
              <a:gd name="connsiteY12707" fmla="*/ 80479 h 1285292"/>
              <a:gd name="connsiteX12708" fmla="*/ 0 w 3255128"/>
              <a:gd name="connsiteY12708" fmla="*/ 80378 h 1285292"/>
              <a:gd name="connsiteX12709" fmla="*/ 0 w 3255128"/>
              <a:gd name="connsiteY12709" fmla="*/ 80297 h 1285292"/>
              <a:gd name="connsiteX12710" fmla="*/ 0 w 3255128"/>
              <a:gd name="connsiteY12710" fmla="*/ 80277 h 1285292"/>
              <a:gd name="connsiteX12711" fmla="*/ 0 w 3255128"/>
              <a:gd name="connsiteY12711" fmla="*/ 80169 h 1285292"/>
              <a:gd name="connsiteX12712" fmla="*/ 0 w 3255128"/>
              <a:gd name="connsiteY12712" fmla="*/ 80124 h 1285292"/>
              <a:gd name="connsiteX12713" fmla="*/ 0 w 3255128"/>
              <a:gd name="connsiteY12713" fmla="*/ 80029 h 1285292"/>
              <a:gd name="connsiteX12714" fmla="*/ 0 w 3255128"/>
              <a:gd name="connsiteY12714" fmla="*/ 80023 h 1285292"/>
              <a:gd name="connsiteX12715" fmla="*/ 0 w 3255128"/>
              <a:gd name="connsiteY12715" fmla="*/ 79880 h 1285292"/>
              <a:gd name="connsiteX12716" fmla="*/ 0 w 3255128"/>
              <a:gd name="connsiteY12716" fmla="*/ 79810 h 1285292"/>
              <a:gd name="connsiteX12717" fmla="*/ 0 w 3255128"/>
              <a:gd name="connsiteY12717" fmla="*/ 79729 h 1285292"/>
              <a:gd name="connsiteX12718" fmla="*/ 0 w 3255128"/>
              <a:gd name="connsiteY12718" fmla="*/ 79688 h 1285292"/>
              <a:gd name="connsiteX12719" fmla="*/ 0 w 3255128"/>
              <a:gd name="connsiteY12719" fmla="*/ 79675 h 1285292"/>
              <a:gd name="connsiteX12720" fmla="*/ 0 w 3255128"/>
              <a:gd name="connsiteY12720" fmla="*/ 79633 h 1285292"/>
              <a:gd name="connsiteX12721" fmla="*/ 0 w 3255128"/>
              <a:gd name="connsiteY12721" fmla="*/ 79579 h 1285292"/>
              <a:gd name="connsiteX12722" fmla="*/ 0 w 3255128"/>
              <a:gd name="connsiteY12722" fmla="*/ 79542 h 1285292"/>
              <a:gd name="connsiteX12723" fmla="*/ 0 w 3255128"/>
              <a:gd name="connsiteY12723" fmla="*/ 79467 h 1285292"/>
              <a:gd name="connsiteX12724" fmla="*/ 0 w 3255128"/>
              <a:gd name="connsiteY12724" fmla="*/ 79432 h 1285292"/>
              <a:gd name="connsiteX12725" fmla="*/ 0 w 3255128"/>
              <a:gd name="connsiteY12725" fmla="*/ 79380 h 1285292"/>
              <a:gd name="connsiteX12726" fmla="*/ 0 w 3255128"/>
              <a:gd name="connsiteY12726" fmla="*/ 79331 h 1285292"/>
              <a:gd name="connsiteX12727" fmla="*/ 0 w 3255128"/>
              <a:gd name="connsiteY12727" fmla="*/ 79277 h 1285292"/>
              <a:gd name="connsiteX12728" fmla="*/ 0 w 3255128"/>
              <a:gd name="connsiteY12728" fmla="*/ 79203 h 1285292"/>
              <a:gd name="connsiteX12729" fmla="*/ 0 w 3255128"/>
              <a:gd name="connsiteY12729" fmla="*/ 79178 h 1285292"/>
              <a:gd name="connsiteX12730" fmla="*/ 0 w 3255128"/>
              <a:gd name="connsiteY12730" fmla="*/ 79161 h 1285292"/>
              <a:gd name="connsiteX12731" fmla="*/ 0 w 3255128"/>
              <a:gd name="connsiteY12731" fmla="*/ 79120 h 1285292"/>
              <a:gd name="connsiteX12732" fmla="*/ 0 w 3255128"/>
              <a:gd name="connsiteY12732" fmla="*/ 79107 h 1285292"/>
              <a:gd name="connsiteX12733" fmla="*/ 0 w 3255128"/>
              <a:gd name="connsiteY12733" fmla="*/ 78974 h 1285292"/>
              <a:gd name="connsiteX12734" fmla="*/ 0 w 3255128"/>
              <a:gd name="connsiteY12734" fmla="*/ 78832 h 1285292"/>
              <a:gd name="connsiteX12735" fmla="*/ 0 w 3255128"/>
              <a:gd name="connsiteY12735" fmla="*/ 78818 h 1285292"/>
              <a:gd name="connsiteX12736" fmla="*/ 0 w 3255128"/>
              <a:gd name="connsiteY12736" fmla="*/ 78777 h 1285292"/>
              <a:gd name="connsiteX12737" fmla="*/ 0 w 3255128"/>
              <a:gd name="connsiteY12737" fmla="*/ 78765 h 1285292"/>
              <a:gd name="connsiteX12738" fmla="*/ 0 w 3255128"/>
              <a:gd name="connsiteY12738" fmla="*/ 78764 h 1285292"/>
              <a:gd name="connsiteX12739" fmla="*/ 0 w 3255128"/>
              <a:gd name="connsiteY12739" fmla="*/ 78615 h 1285292"/>
              <a:gd name="connsiteX12740" fmla="*/ 0 w 3255128"/>
              <a:gd name="connsiteY12740" fmla="*/ 78370 h 1285292"/>
              <a:gd name="connsiteX12741" fmla="*/ 0 w 3255128"/>
              <a:gd name="connsiteY12741" fmla="*/ 78325 h 1285292"/>
              <a:gd name="connsiteX12742" fmla="*/ 0 w 3255128"/>
              <a:gd name="connsiteY12742" fmla="*/ 78316 h 1285292"/>
              <a:gd name="connsiteX12743" fmla="*/ 0 w 3255128"/>
              <a:gd name="connsiteY12743" fmla="*/ 78255 h 1285292"/>
              <a:gd name="connsiteX12744" fmla="*/ 0 w 3255128"/>
              <a:gd name="connsiteY12744" fmla="*/ 78224 h 1285292"/>
              <a:gd name="connsiteX12745" fmla="*/ 0 w 3255128"/>
              <a:gd name="connsiteY12745" fmla="*/ 78215 h 1285292"/>
              <a:gd name="connsiteX12746" fmla="*/ 0 w 3255128"/>
              <a:gd name="connsiteY12746" fmla="*/ 78183 h 1285292"/>
              <a:gd name="connsiteX12747" fmla="*/ 0 w 3255128"/>
              <a:gd name="connsiteY12747" fmla="*/ 78170 h 1285292"/>
              <a:gd name="connsiteX12748" fmla="*/ 0 w 3255128"/>
              <a:gd name="connsiteY12748" fmla="*/ 78131 h 1285292"/>
              <a:gd name="connsiteX12749" fmla="*/ 0 w 3255128"/>
              <a:gd name="connsiteY12749" fmla="*/ 78073 h 1285292"/>
              <a:gd name="connsiteX12750" fmla="*/ 0 w 3255128"/>
              <a:gd name="connsiteY12750" fmla="*/ 77976 h 1285292"/>
              <a:gd name="connsiteX12751" fmla="*/ 0 w 3255128"/>
              <a:gd name="connsiteY12751" fmla="*/ 77918 h 1285292"/>
              <a:gd name="connsiteX12752" fmla="*/ 0 w 3255128"/>
              <a:gd name="connsiteY12752" fmla="*/ 77585 h 1285292"/>
              <a:gd name="connsiteX12753" fmla="*/ 0 w 3255128"/>
              <a:gd name="connsiteY12753" fmla="*/ 77484 h 1285292"/>
              <a:gd name="connsiteX12754" fmla="*/ 0 w 3255128"/>
              <a:gd name="connsiteY12754" fmla="*/ 77473 h 1285292"/>
              <a:gd name="connsiteX12755" fmla="*/ 0 w 3255128"/>
              <a:gd name="connsiteY12755" fmla="*/ 77459 h 1285292"/>
              <a:gd name="connsiteX12756" fmla="*/ 0 w 3255128"/>
              <a:gd name="connsiteY12756" fmla="*/ 77430 h 1285292"/>
              <a:gd name="connsiteX12757" fmla="*/ 0 w 3255128"/>
              <a:gd name="connsiteY12757" fmla="*/ 77405 h 1285292"/>
              <a:gd name="connsiteX12758" fmla="*/ 0 w 3255128"/>
              <a:gd name="connsiteY12758" fmla="*/ 77352 h 1285292"/>
              <a:gd name="connsiteX12759" fmla="*/ 0 w 3255128"/>
              <a:gd name="connsiteY12759" fmla="*/ 77344 h 1285292"/>
              <a:gd name="connsiteX12760" fmla="*/ 0 w 3255128"/>
              <a:gd name="connsiteY12760" fmla="*/ 77206 h 1285292"/>
              <a:gd name="connsiteX12761" fmla="*/ 0 w 3255128"/>
              <a:gd name="connsiteY12761" fmla="*/ 77152 h 1285292"/>
              <a:gd name="connsiteX12762" fmla="*/ 0 w 3255128"/>
              <a:gd name="connsiteY12762" fmla="*/ 76966 h 1285292"/>
              <a:gd name="connsiteX12763" fmla="*/ 0 w 3255128"/>
              <a:gd name="connsiteY12763" fmla="*/ 76856 h 1285292"/>
              <a:gd name="connsiteX12764" fmla="*/ 0 w 3255128"/>
              <a:gd name="connsiteY12764" fmla="*/ 76830 h 1285292"/>
              <a:gd name="connsiteX12765" fmla="*/ 0 w 3255128"/>
              <a:gd name="connsiteY12765" fmla="*/ 76808 h 1285292"/>
              <a:gd name="connsiteX12766" fmla="*/ 0 w 3255128"/>
              <a:gd name="connsiteY12766" fmla="*/ 76772 h 1285292"/>
              <a:gd name="connsiteX12767" fmla="*/ 0 w 3255128"/>
              <a:gd name="connsiteY12767" fmla="*/ 76671 h 1285292"/>
              <a:gd name="connsiteX12768" fmla="*/ 0 w 3255128"/>
              <a:gd name="connsiteY12768" fmla="*/ 76600 h 1285292"/>
              <a:gd name="connsiteX12769" fmla="*/ 0 w 3255128"/>
              <a:gd name="connsiteY12769" fmla="*/ 76549 h 1285292"/>
              <a:gd name="connsiteX12770" fmla="*/ 0 w 3255128"/>
              <a:gd name="connsiteY12770" fmla="*/ 76236 h 1285292"/>
              <a:gd name="connsiteX12771" fmla="*/ 0 w 3255128"/>
              <a:gd name="connsiteY12771" fmla="*/ 76226 h 1285292"/>
              <a:gd name="connsiteX12772" fmla="*/ 0 w 3255128"/>
              <a:gd name="connsiteY12772" fmla="*/ 76187 h 1285292"/>
              <a:gd name="connsiteX12773" fmla="*/ 0 w 3255128"/>
              <a:gd name="connsiteY12773" fmla="*/ 76103 h 1285292"/>
              <a:gd name="connsiteX12774" fmla="*/ 0 w 3255128"/>
              <a:gd name="connsiteY12774" fmla="*/ 75847 h 1285292"/>
              <a:gd name="connsiteX12775" fmla="*/ 0 w 3255128"/>
              <a:gd name="connsiteY12775" fmla="*/ 75790 h 1285292"/>
              <a:gd name="connsiteX12776" fmla="*/ 0 w 3255128"/>
              <a:gd name="connsiteY12776" fmla="*/ 75760 h 1285292"/>
              <a:gd name="connsiteX12777" fmla="*/ 0 w 3255128"/>
              <a:gd name="connsiteY12777" fmla="*/ 75701 h 1285292"/>
              <a:gd name="connsiteX12778" fmla="*/ 0 w 3255128"/>
              <a:gd name="connsiteY12778" fmla="*/ 75689 h 1285292"/>
              <a:gd name="connsiteX12779" fmla="*/ 0 w 3255128"/>
              <a:gd name="connsiteY12779" fmla="*/ 75550 h 1285292"/>
              <a:gd name="connsiteX12780" fmla="*/ 0 w 3255128"/>
              <a:gd name="connsiteY12780" fmla="*/ 75545 h 1285292"/>
              <a:gd name="connsiteX12781" fmla="*/ 0 w 3255128"/>
              <a:gd name="connsiteY12781" fmla="*/ 75507 h 1285292"/>
              <a:gd name="connsiteX12782" fmla="*/ 0 w 3255128"/>
              <a:gd name="connsiteY12782" fmla="*/ 75471 h 1285292"/>
              <a:gd name="connsiteX12783" fmla="*/ 0 w 3255128"/>
              <a:gd name="connsiteY12783" fmla="*/ 75353 h 1285292"/>
              <a:gd name="connsiteX12784" fmla="*/ 0 w 3255128"/>
              <a:gd name="connsiteY12784" fmla="*/ 75325 h 1285292"/>
              <a:gd name="connsiteX12785" fmla="*/ 0 w 3255128"/>
              <a:gd name="connsiteY12785" fmla="*/ 75312 h 1285292"/>
              <a:gd name="connsiteX12786" fmla="*/ 0 w 3255128"/>
              <a:gd name="connsiteY12786" fmla="*/ 75299 h 1285292"/>
              <a:gd name="connsiteX12787" fmla="*/ 0 w 3255128"/>
              <a:gd name="connsiteY12787" fmla="*/ 75262 h 1285292"/>
              <a:gd name="connsiteX12788" fmla="*/ 0 w 3255128"/>
              <a:gd name="connsiteY12788" fmla="*/ 75193 h 1285292"/>
              <a:gd name="connsiteX12789" fmla="*/ 0 w 3255128"/>
              <a:gd name="connsiteY12789" fmla="*/ 75100 h 1285292"/>
              <a:gd name="connsiteX12790" fmla="*/ 0 w 3255128"/>
              <a:gd name="connsiteY12790" fmla="*/ 74961 h 1285292"/>
              <a:gd name="connsiteX12791" fmla="*/ 0 w 3255128"/>
              <a:gd name="connsiteY12791" fmla="*/ 74663 h 1285292"/>
              <a:gd name="connsiteX12792" fmla="*/ 0 w 3255128"/>
              <a:gd name="connsiteY12792" fmla="*/ 74593 h 1285292"/>
              <a:gd name="connsiteX12793" fmla="*/ 0 w 3255128"/>
              <a:gd name="connsiteY12793" fmla="*/ 74442 h 1285292"/>
              <a:gd name="connsiteX12794" fmla="*/ 0 w 3255128"/>
              <a:gd name="connsiteY12794" fmla="*/ 74438 h 1285292"/>
              <a:gd name="connsiteX12795" fmla="*/ 0 w 3255128"/>
              <a:gd name="connsiteY12795" fmla="*/ 74431 h 1285292"/>
              <a:gd name="connsiteX12796" fmla="*/ 0 w 3255128"/>
              <a:gd name="connsiteY12796" fmla="*/ 74404 h 1285292"/>
              <a:gd name="connsiteX12797" fmla="*/ 0 w 3255128"/>
              <a:gd name="connsiteY12797" fmla="*/ 74401 h 1285292"/>
              <a:gd name="connsiteX12798" fmla="*/ 0 w 3255128"/>
              <a:gd name="connsiteY12798" fmla="*/ 74388 h 1285292"/>
              <a:gd name="connsiteX12799" fmla="*/ 0 w 3255128"/>
              <a:gd name="connsiteY12799" fmla="*/ 74244 h 1285292"/>
              <a:gd name="connsiteX12800" fmla="*/ 0 w 3255128"/>
              <a:gd name="connsiteY12800" fmla="*/ 74202 h 1285292"/>
              <a:gd name="connsiteX12801" fmla="*/ 0 w 3255128"/>
              <a:gd name="connsiteY12801" fmla="*/ 74185 h 1285292"/>
              <a:gd name="connsiteX12802" fmla="*/ 0 w 3255128"/>
              <a:gd name="connsiteY12802" fmla="*/ 74144 h 1285292"/>
              <a:gd name="connsiteX12803" fmla="*/ 0 w 3255128"/>
              <a:gd name="connsiteY12803" fmla="*/ 74131 h 1285292"/>
              <a:gd name="connsiteX12804" fmla="*/ 0 w 3255128"/>
              <a:gd name="connsiteY12804" fmla="*/ 73853 h 1285292"/>
              <a:gd name="connsiteX12805" fmla="*/ 0 w 3255128"/>
              <a:gd name="connsiteY12805" fmla="*/ 73782 h 1285292"/>
              <a:gd name="connsiteX12806" fmla="*/ 0 w 3255128"/>
              <a:gd name="connsiteY12806" fmla="*/ 73752 h 1285292"/>
              <a:gd name="connsiteX12807" fmla="*/ 0 w 3255128"/>
              <a:gd name="connsiteY12807" fmla="*/ 73741 h 1285292"/>
              <a:gd name="connsiteX12808" fmla="*/ 0 w 3255128"/>
              <a:gd name="connsiteY12808" fmla="*/ 73728 h 1285292"/>
              <a:gd name="connsiteX12809" fmla="*/ 0 w 3255128"/>
              <a:gd name="connsiteY12809" fmla="*/ 73698 h 1285292"/>
              <a:gd name="connsiteX12810" fmla="*/ 0 w 3255128"/>
              <a:gd name="connsiteY12810" fmla="*/ 73595 h 1285292"/>
              <a:gd name="connsiteX12811" fmla="*/ 0 w 3255128"/>
              <a:gd name="connsiteY12811" fmla="*/ 73420 h 1285292"/>
              <a:gd name="connsiteX12812" fmla="*/ 0 w 3255128"/>
              <a:gd name="connsiteY12812" fmla="*/ 73394 h 1285292"/>
              <a:gd name="connsiteX12813" fmla="*/ 0 w 3255128"/>
              <a:gd name="connsiteY12813" fmla="*/ 73340 h 1285292"/>
              <a:gd name="connsiteX12814" fmla="*/ 0 w 3255128"/>
              <a:gd name="connsiteY12814" fmla="*/ 73279 h 1285292"/>
              <a:gd name="connsiteX12815" fmla="*/ 0 w 3255128"/>
              <a:gd name="connsiteY12815" fmla="*/ 73234 h 1285292"/>
              <a:gd name="connsiteX12816" fmla="*/ 0 w 3255128"/>
              <a:gd name="connsiteY12816" fmla="*/ 73131 h 1285292"/>
              <a:gd name="connsiteX12817" fmla="*/ 0 w 3255128"/>
              <a:gd name="connsiteY12817" fmla="*/ 73045 h 1285292"/>
              <a:gd name="connsiteX12818" fmla="*/ 0 w 3255128"/>
              <a:gd name="connsiteY12818" fmla="*/ 72939 h 1285292"/>
              <a:gd name="connsiteX12819" fmla="*/ 0 w 3255128"/>
              <a:gd name="connsiteY12819" fmla="*/ 72884 h 1285292"/>
              <a:gd name="connsiteX12820" fmla="*/ 0 w 3255128"/>
              <a:gd name="connsiteY12820" fmla="*/ 72880 h 1285292"/>
              <a:gd name="connsiteX12821" fmla="*/ 0 w 3255128"/>
              <a:gd name="connsiteY12821" fmla="*/ 72843 h 1285292"/>
              <a:gd name="connsiteX12822" fmla="*/ 0 w 3255128"/>
              <a:gd name="connsiteY12822" fmla="*/ 72831 h 1285292"/>
              <a:gd name="connsiteX12823" fmla="*/ 0 w 3255128"/>
              <a:gd name="connsiteY12823" fmla="*/ 72830 h 1285292"/>
              <a:gd name="connsiteX12824" fmla="*/ 0 w 3255128"/>
              <a:gd name="connsiteY12824" fmla="*/ 72826 h 1285292"/>
              <a:gd name="connsiteX12825" fmla="*/ 0 w 3255128"/>
              <a:gd name="connsiteY12825" fmla="*/ 72772 h 1285292"/>
              <a:gd name="connsiteX12826" fmla="*/ 0 w 3255128"/>
              <a:gd name="connsiteY12826" fmla="*/ 72494 h 1285292"/>
              <a:gd name="connsiteX12827" fmla="*/ 0 w 3255128"/>
              <a:gd name="connsiteY12827" fmla="*/ 72483 h 1285292"/>
              <a:gd name="connsiteX12828" fmla="*/ 0 w 3255128"/>
              <a:gd name="connsiteY12828" fmla="*/ 72481 h 1285292"/>
              <a:gd name="connsiteX12829" fmla="*/ 0 w 3255128"/>
              <a:gd name="connsiteY12829" fmla="*/ 72454 h 1285292"/>
              <a:gd name="connsiteX12830" fmla="*/ 0 w 3255128"/>
              <a:gd name="connsiteY12830" fmla="*/ 72429 h 1285292"/>
              <a:gd name="connsiteX12831" fmla="*/ 0 w 3255128"/>
              <a:gd name="connsiteY12831" fmla="*/ 72376 h 1285292"/>
              <a:gd name="connsiteX12832" fmla="*/ 0 w 3255128"/>
              <a:gd name="connsiteY12832" fmla="*/ 72371 h 1285292"/>
              <a:gd name="connsiteX12833" fmla="*/ 0 w 3255128"/>
              <a:gd name="connsiteY12833" fmla="*/ 72368 h 1285292"/>
              <a:gd name="connsiteX12834" fmla="*/ 0 w 3255128"/>
              <a:gd name="connsiteY12834" fmla="*/ 72348 h 1285292"/>
              <a:gd name="connsiteX12835" fmla="*/ 0 w 3255128"/>
              <a:gd name="connsiteY12835" fmla="*/ 72194 h 1285292"/>
              <a:gd name="connsiteX12836" fmla="*/ 0 w 3255128"/>
              <a:gd name="connsiteY12836" fmla="*/ 72154 h 1285292"/>
              <a:gd name="connsiteX12837" fmla="*/ 0 w 3255128"/>
              <a:gd name="connsiteY12837" fmla="*/ 72028 h 1285292"/>
              <a:gd name="connsiteX12838" fmla="*/ 0 w 3255128"/>
              <a:gd name="connsiteY12838" fmla="*/ 72016 h 1285292"/>
              <a:gd name="connsiteX12839" fmla="*/ 0 w 3255128"/>
              <a:gd name="connsiteY12839" fmla="*/ 71969 h 1285292"/>
              <a:gd name="connsiteX12840" fmla="*/ 0 w 3255128"/>
              <a:gd name="connsiteY12840" fmla="*/ 71920 h 1285292"/>
              <a:gd name="connsiteX12841" fmla="*/ 0 w 3255128"/>
              <a:gd name="connsiteY12841" fmla="*/ 71808 h 1285292"/>
              <a:gd name="connsiteX12842" fmla="*/ 0 w 3255128"/>
              <a:gd name="connsiteY12842" fmla="*/ 71621 h 1285292"/>
              <a:gd name="connsiteX12843" fmla="*/ 0 w 3255128"/>
              <a:gd name="connsiteY12843" fmla="*/ 71580 h 1285292"/>
              <a:gd name="connsiteX12844" fmla="*/ 0 w 3255128"/>
              <a:gd name="connsiteY12844" fmla="*/ 71567 h 1285292"/>
              <a:gd name="connsiteX12845" fmla="*/ 0 w 3255128"/>
              <a:gd name="connsiteY12845" fmla="*/ 71434 h 1285292"/>
              <a:gd name="connsiteX12846" fmla="*/ 0 w 3255128"/>
              <a:gd name="connsiteY12846" fmla="*/ 71326 h 1285292"/>
              <a:gd name="connsiteX12847" fmla="*/ 0 w 3255128"/>
              <a:gd name="connsiteY12847" fmla="*/ 71324 h 1285292"/>
              <a:gd name="connsiteX12848" fmla="*/ 0 w 3255128"/>
              <a:gd name="connsiteY12848" fmla="*/ 71277 h 1285292"/>
              <a:gd name="connsiteX12849" fmla="*/ 0 w 3255128"/>
              <a:gd name="connsiteY12849" fmla="*/ 71017 h 1285292"/>
              <a:gd name="connsiteX12850" fmla="*/ 0 w 3255128"/>
              <a:gd name="connsiteY12850" fmla="*/ 71009 h 1285292"/>
              <a:gd name="connsiteX12851" fmla="*/ 0 w 3255128"/>
              <a:gd name="connsiteY12851" fmla="*/ 70871 h 1285292"/>
              <a:gd name="connsiteX12852" fmla="*/ 0 w 3255128"/>
              <a:gd name="connsiteY12852" fmla="*/ 70724 h 1285292"/>
              <a:gd name="connsiteX12853" fmla="*/ 0 w 3255128"/>
              <a:gd name="connsiteY12853" fmla="*/ 70710 h 1285292"/>
              <a:gd name="connsiteX12854" fmla="*/ 0 w 3255128"/>
              <a:gd name="connsiteY12854" fmla="*/ 70669 h 1285292"/>
              <a:gd name="connsiteX12855" fmla="*/ 0 w 3255128"/>
              <a:gd name="connsiteY12855" fmla="*/ 70656 h 1285292"/>
              <a:gd name="connsiteX12856" fmla="*/ 0 w 3255128"/>
              <a:gd name="connsiteY12856" fmla="*/ 70634 h 1285292"/>
              <a:gd name="connsiteX12857" fmla="*/ 0 w 3255128"/>
              <a:gd name="connsiteY12857" fmla="*/ 70569 h 1285292"/>
              <a:gd name="connsiteX12858" fmla="*/ 0 w 3255128"/>
              <a:gd name="connsiteY12858" fmla="*/ 70495 h 1285292"/>
              <a:gd name="connsiteX12859" fmla="*/ 0 w 3255128"/>
              <a:gd name="connsiteY12859" fmla="*/ 70399 h 1285292"/>
              <a:gd name="connsiteX12860" fmla="*/ 0 w 3255128"/>
              <a:gd name="connsiteY12860" fmla="*/ 70217 h 1285292"/>
              <a:gd name="connsiteX12861" fmla="*/ 0 w 3255128"/>
              <a:gd name="connsiteY12861" fmla="*/ 70107 h 1285292"/>
              <a:gd name="connsiteX12862" fmla="*/ 0 w 3255128"/>
              <a:gd name="connsiteY12862" fmla="*/ 70023 h 1285292"/>
              <a:gd name="connsiteX12863" fmla="*/ 0 w 3255128"/>
              <a:gd name="connsiteY12863" fmla="*/ 70001 h 1285292"/>
              <a:gd name="connsiteX12864" fmla="*/ 0 w 3255128"/>
              <a:gd name="connsiteY12864" fmla="*/ 69687 h 1285292"/>
              <a:gd name="connsiteX12865" fmla="*/ 0 w 3255128"/>
              <a:gd name="connsiteY12865" fmla="*/ 69608 h 1285292"/>
              <a:gd name="connsiteX12866" fmla="*/ 0 w 3255128"/>
              <a:gd name="connsiteY12866" fmla="*/ 69527 h 1285292"/>
              <a:gd name="connsiteX12867" fmla="*/ 0 w 3255128"/>
              <a:gd name="connsiteY12867" fmla="*/ 69478 h 1285292"/>
              <a:gd name="connsiteX12868" fmla="*/ 0 w 3255128"/>
              <a:gd name="connsiteY12868" fmla="*/ 69477 h 1285292"/>
              <a:gd name="connsiteX12869" fmla="*/ 0 w 3255128"/>
              <a:gd name="connsiteY12869" fmla="*/ 69462 h 1285292"/>
              <a:gd name="connsiteX12870" fmla="*/ 0 w 3255128"/>
              <a:gd name="connsiteY12870" fmla="*/ 69268 h 1285292"/>
              <a:gd name="connsiteX12871" fmla="*/ 0 w 3255128"/>
              <a:gd name="connsiteY12871" fmla="*/ 69210 h 1285292"/>
              <a:gd name="connsiteX12872" fmla="*/ 0 w 3255128"/>
              <a:gd name="connsiteY12872" fmla="*/ 69203 h 1285292"/>
              <a:gd name="connsiteX12873" fmla="*/ 0 w 3255128"/>
              <a:gd name="connsiteY12873" fmla="*/ 69098 h 1285292"/>
              <a:gd name="connsiteX12874" fmla="*/ 0 w 3255128"/>
              <a:gd name="connsiteY12874" fmla="*/ 69040 h 1285292"/>
              <a:gd name="connsiteX12875" fmla="*/ 0 w 3255128"/>
              <a:gd name="connsiteY12875" fmla="*/ 68894 h 1285292"/>
              <a:gd name="connsiteX12876" fmla="*/ 0 w 3255128"/>
              <a:gd name="connsiteY12876" fmla="*/ 68806 h 1285292"/>
              <a:gd name="connsiteX12877" fmla="*/ 0 w 3255128"/>
              <a:gd name="connsiteY12877" fmla="*/ 68776 h 1285292"/>
              <a:gd name="connsiteX12878" fmla="*/ 0 w 3255128"/>
              <a:gd name="connsiteY12878" fmla="*/ 68765 h 1285292"/>
              <a:gd name="connsiteX12879" fmla="*/ 0 w 3255128"/>
              <a:gd name="connsiteY12879" fmla="*/ 68752 h 1285292"/>
              <a:gd name="connsiteX12880" fmla="*/ 0 w 3255128"/>
              <a:gd name="connsiteY12880" fmla="*/ 68722 h 1285292"/>
              <a:gd name="connsiteX12881" fmla="*/ 0 w 3255128"/>
              <a:gd name="connsiteY12881" fmla="*/ 68700 h 1285292"/>
              <a:gd name="connsiteX12882" fmla="*/ 0 w 3255128"/>
              <a:gd name="connsiteY12882" fmla="*/ 68697 h 1285292"/>
              <a:gd name="connsiteX12883" fmla="*/ 0 w 3255128"/>
              <a:gd name="connsiteY12883" fmla="*/ 68616 h 1285292"/>
              <a:gd name="connsiteX12884" fmla="*/ 0 w 3255128"/>
              <a:gd name="connsiteY12884" fmla="*/ 68444 h 1285292"/>
              <a:gd name="connsiteX12885" fmla="*/ 0 w 3255128"/>
              <a:gd name="connsiteY12885" fmla="*/ 68328 h 1285292"/>
              <a:gd name="connsiteX12886" fmla="*/ 0 w 3255128"/>
              <a:gd name="connsiteY12886" fmla="*/ 68261 h 1285292"/>
              <a:gd name="connsiteX12887" fmla="*/ 0 w 3255128"/>
              <a:gd name="connsiteY12887" fmla="*/ 68258 h 1285292"/>
              <a:gd name="connsiteX12888" fmla="*/ 0 w 3255128"/>
              <a:gd name="connsiteY12888" fmla="*/ 68154 h 1285292"/>
              <a:gd name="connsiteX12889" fmla="*/ 0 w 3255128"/>
              <a:gd name="connsiteY12889" fmla="*/ 68103 h 1285292"/>
              <a:gd name="connsiteX12890" fmla="*/ 0 w 3255128"/>
              <a:gd name="connsiteY12890" fmla="*/ 67909 h 1285292"/>
              <a:gd name="connsiteX12891" fmla="*/ 0 w 3255128"/>
              <a:gd name="connsiteY12891" fmla="*/ 67904 h 1285292"/>
              <a:gd name="connsiteX12892" fmla="*/ 0 w 3255128"/>
              <a:gd name="connsiteY12892" fmla="*/ 67518 h 1285292"/>
              <a:gd name="connsiteX12893" fmla="*/ 0 w 3255128"/>
              <a:gd name="connsiteY12893" fmla="*/ 67505 h 1285292"/>
              <a:gd name="connsiteX12894" fmla="*/ 0 w 3255128"/>
              <a:gd name="connsiteY12894" fmla="*/ 67447 h 1285292"/>
              <a:gd name="connsiteX12895" fmla="*/ 0 w 3255128"/>
              <a:gd name="connsiteY12895" fmla="*/ 67417 h 1285292"/>
              <a:gd name="connsiteX12896" fmla="*/ 0 w 3255128"/>
              <a:gd name="connsiteY12896" fmla="*/ 67404 h 1285292"/>
              <a:gd name="connsiteX12897" fmla="*/ 0 w 3255128"/>
              <a:gd name="connsiteY12897" fmla="*/ 67395 h 1285292"/>
              <a:gd name="connsiteX12898" fmla="*/ 0 w 3255128"/>
              <a:gd name="connsiteY12898" fmla="*/ 67393 h 1285292"/>
              <a:gd name="connsiteX12899" fmla="*/ 0 w 3255128"/>
              <a:gd name="connsiteY12899" fmla="*/ 67363 h 1285292"/>
              <a:gd name="connsiteX12900" fmla="*/ 0 w 3255128"/>
              <a:gd name="connsiteY12900" fmla="*/ 67350 h 1285292"/>
              <a:gd name="connsiteX12901" fmla="*/ 0 w 3255128"/>
              <a:gd name="connsiteY12901" fmla="*/ 67218 h 1285292"/>
              <a:gd name="connsiteX12902" fmla="*/ 0 w 3255128"/>
              <a:gd name="connsiteY12902" fmla="*/ 67139 h 1285292"/>
              <a:gd name="connsiteX12903" fmla="*/ 0 w 3255128"/>
              <a:gd name="connsiteY12903" fmla="*/ 67085 h 1285292"/>
              <a:gd name="connsiteX12904" fmla="*/ 0 w 3255128"/>
              <a:gd name="connsiteY12904" fmla="*/ 66993 h 1285292"/>
              <a:gd name="connsiteX12905" fmla="*/ 0 w 3255128"/>
              <a:gd name="connsiteY12905" fmla="*/ 66992 h 1285292"/>
              <a:gd name="connsiteX12906" fmla="*/ 0 w 3255128"/>
              <a:gd name="connsiteY12906" fmla="*/ 66645 h 1285292"/>
              <a:gd name="connsiteX12907" fmla="*/ 0 w 3255128"/>
              <a:gd name="connsiteY12907" fmla="*/ 66604 h 1285292"/>
              <a:gd name="connsiteX12908" fmla="*/ 0 w 3255128"/>
              <a:gd name="connsiteY12908" fmla="*/ 66591 h 1285292"/>
              <a:gd name="connsiteX12909" fmla="*/ 0 w 3255128"/>
              <a:gd name="connsiteY12909" fmla="*/ 66545 h 1285292"/>
              <a:gd name="connsiteX12910" fmla="*/ 0 w 3255128"/>
              <a:gd name="connsiteY12910" fmla="*/ 66485 h 1285292"/>
              <a:gd name="connsiteX12911" fmla="*/ 0 w 3255128"/>
              <a:gd name="connsiteY12911" fmla="*/ 66429 h 1285292"/>
              <a:gd name="connsiteX12912" fmla="*/ 0 w 3255128"/>
              <a:gd name="connsiteY12912" fmla="*/ 66350 h 1285292"/>
              <a:gd name="connsiteX12913" fmla="*/ 0 w 3255128"/>
              <a:gd name="connsiteY12913" fmla="*/ 66296 h 1285292"/>
              <a:gd name="connsiteX12914" fmla="*/ 0 w 3255128"/>
              <a:gd name="connsiteY12914" fmla="*/ 66146 h 1285292"/>
              <a:gd name="connsiteX12915" fmla="*/ 0 w 3255128"/>
              <a:gd name="connsiteY12915" fmla="*/ 66077 h 1285292"/>
              <a:gd name="connsiteX12916" fmla="*/ 0 w 3255128"/>
              <a:gd name="connsiteY12916" fmla="*/ 66073 h 1285292"/>
              <a:gd name="connsiteX12917" fmla="*/ 0 w 3255128"/>
              <a:gd name="connsiteY12917" fmla="*/ 66036 h 1285292"/>
              <a:gd name="connsiteX12918" fmla="*/ 0 w 3255128"/>
              <a:gd name="connsiteY12918" fmla="*/ 66024 h 1285292"/>
              <a:gd name="connsiteX12919" fmla="*/ 0 w 3255128"/>
              <a:gd name="connsiteY12919" fmla="*/ 66023 h 1285292"/>
              <a:gd name="connsiteX12920" fmla="*/ 0 w 3255128"/>
              <a:gd name="connsiteY12920" fmla="*/ 65955 h 1285292"/>
              <a:gd name="connsiteX12921" fmla="*/ 0 w 3255128"/>
              <a:gd name="connsiteY12921" fmla="*/ 65859 h 1285292"/>
              <a:gd name="connsiteX12922" fmla="*/ 0 w 3255128"/>
              <a:gd name="connsiteY12922" fmla="*/ 65745 h 1285292"/>
              <a:gd name="connsiteX12923" fmla="*/ 0 w 3255128"/>
              <a:gd name="connsiteY12923" fmla="*/ 65734 h 1285292"/>
              <a:gd name="connsiteX12924" fmla="*/ 0 w 3255128"/>
              <a:gd name="connsiteY12924" fmla="*/ 65730 h 1285292"/>
              <a:gd name="connsiteX12925" fmla="*/ 0 w 3255128"/>
              <a:gd name="connsiteY12925" fmla="*/ 65693 h 1285292"/>
              <a:gd name="connsiteX12926" fmla="*/ 0 w 3255128"/>
              <a:gd name="connsiteY12926" fmla="*/ 65680 h 1285292"/>
              <a:gd name="connsiteX12927" fmla="*/ 0 w 3255128"/>
              <a:gd name="connsiteY12927" fmla="*/ 65658 h 1285292"/>
              <a:gd name="connsiteX12928" fmla="*/ 0 w 3255128"/>
              <a:gd name="connsiteY12928" fmla="*/ 65634 h 1285292"/>
              <a:gd name="connsiteX12929" fmla="*/ 0 w 3255128"/>
              <a:gd name="connsiteY12929" fmla="*/ 65503 h 1285292"/>
              <a:gd name="connsiteX12930" fmla="*/ 0 w 3255128"/>
              <a:gd name="connsiteY12930" fmla="*/ 65470 h 1285292"/>
              <a:gd name="connsiteX12931" fmla="*/ 0 w 3255128"/>
              <a:gd name="connsiteY12931" fmla="*/ 65387 h 1285292"/>
              <a:gd name="connsiteX12932" fmla="*/ 0 w 3255128"/>
              <a:gd name="connsiteY12932" fmla="*/ 65286 h 1285292"/>
              <a:gd name="connsiteX12933" fmla="*/ 0 w 3255128"/>
              <a:gd name="connsiteY12933" fmla="*/ 65232 h 1285292"/>
              <a:gd name="connsiteX12934" fmla="*/ 0 w 3255128"/>
              <a:gd name="connsiteY12934" fmla="*/ 65182 h 1285292"/>
              <a:gd name="connsiteX12935" fmla="*/ 0 w 3255128"/>
              <a:gd name="connsiteY12935" fmla="*/ 65171 h 1285292"/>
              <a:gd name="connsiteX12936" fmla="*/ 0 w 3255128"/>
              <a:gd name="connsiteY12936" fmla="*/ 65162 h 1285292"/>
              <a:gd name="connsiteX12937" fmla="*/ 0 w 3255128"/>
              <a:gd name="connsiteY12937" fmla="*/ 65044 h 1285292"/>
              <a:gd name="connsiteX12938" fmla="*/ 0 w 3255128"/>
              <a:gd name="connsiteY12938" fmla="*/ 65020 h 1285292"/>
              <a:gd name="connsiteX12939" fmla="*/ 0 w 3255128"/>
              <a:gd name="connsiteY12939" fmla="*/ 64991 h 1285292"/>
              <a:gd name="connsiteX12940" fmla="*/ 0 w 3255128"/>
              <a:gd name="connsiteY12940" fmla="*/ 64881 h 1285292"/>
              <a:gd name="connsiteX12941" fmla="*/ 0 w 3255128"/>
              <a:gd name="connsiteY12941" fmla="*/ 64622 h 1285292"/>
              <a:gd name="connsiteX12942" fmla="*/ 0 w 3255128"/>
              <a:gd name="connsiteY12942" fmla="*/ 64596 h 1285292"/>
              <a:gd name="connsiteX12943" fmla="*/ 0 w 3255128"/>
              <a:gd name="connsiteY12943" fmla="*/ 64583 h 1285292"/>
              <a:gd name="connsiteX12944" fmla="*/ 0 w 3255128"/>
              <a:gd name="connsiteY12944" fmla="*/ 64551 h 1285292"/>
              <a:gd name="connsiteX12945" fmla="*/ 0 w 3255128"/>
              <a:gd name="connsiteY12945" fmla="*/ 64505 h 1285292"/>
              <a:gd name="connsiteX12946" fmla="*/ 0 w 3255128"/>
              <a:gd name="connsiteY12946" fmla="*/ 64450 h 1285292"/>
              <a:gd name="connsiteX12947" fmla="*/ 0 w 3255128"/>
              <a:gd name="connsiteY12947" fmla="*/ 64375 h 1285292"/>
              <a:gd name="connsiteX12948" fmla="*/ 0 w 3255128"/>
              <a:gd name="connsiteY12948" fmla="*/ 64371 h 1285292"/>
              <a:gd name="connsiteX12949" fmla="*/ 0 w 3255128"/>
              <a:gd name="connsiteY12949" fmla="*/ 64321 h 1285292"/>
              <a:gd name="connsiteX12950" fmla="*/ 0 w 3255128"/>
              <a:gd name="connsiteY12950" fmla="*/ 64299 h 1285292"/>
              <a:gd name="connsiteX12951" fmla="*/ 0 w 3255128"/>
              <a:gd name="connsiteY12951" fmla="*/ 64268 h 1285292"/>
              <a:gd name="connsiteX12952" fmla="*/ 0 w 3255128"/>
              <a:gd name="connsiteY12952" fmla="*/ 64260 h 1285292"/>
              <a:gd name="connsiteX12953" fmla="*/ 0 w 3255128"/>
              <a:gd name="connsiteY12953" fmla="*/ 64160 h 1285292"/>
              <a:gd name="connsiteX12954" fmla="*/ 0 w 3255128"/>
              <a:gd name="connsiteY12954" fmla="*/ 64122 h 1285292"/>
              <a:gd name="connsiteX12955" fmla="*/ 0 w 3255128"/>
              <a:gd name="connsiteY12955" fmla="*/ 64064 h 1285292"/>
              <a:gd name="connsiteX12956" fmla="*/ 0 w 3255128"/>
              <a:gd name="connsiteY12956" fmla="*/ 63786 h 1285292"/>
              <a:gd name="connsiteX12957" fmla="*/ 0 w 3255128"/>
              <a:gd name="connsiteY12957" fmla="*/ 63773 h 1285292"/>
              <a:gd name="connsiteX12958" fmla="*/ 0 w 3255128"/>
              <a:gd name="connsiteY12958" fmla="*/ 63746 h 1285292"/>
              <a:gd name="connsiteX12959" fmla="*/ 0 w 3255128"/>
              <a:gd name="connsiteY12959" fmla="*/ 63685 h 1285292"/>
              <a:gd name="connsiteX12960" fmla="*/ 0 w 3255128"/>
              <a:gd name="connsiteY12960" fmla="*/ 63672 h 1285292"/>
              <a:gd name="connsiteX12961" fmla="*/ 0 w 3255128"/>
              <a:gd name="connsiteY12961" fmla="*/ 63661 h 1285292"/>
              <a:gd name="connsiteX12962" fmla="*/ 0 w 3255128"/>
              <a:gd name="connsiteY12962" fmla="*/ 63640 h 1285292"/>
              <a:gd name="connsiteX12963" fmla="*/ 0 w 3255128"/>
              <a:gd name="connsiteY12963" fmla="*/ 63618 h 1285292"/>
              <a:gd name="connsiteX12964" fmla="*/ 0 w 3255128"/>
              <a:gd name="connsiteY12964" fmla="*/ 63515 h 1285292"/>
              <a:gd name="connsiteX12965" fmla="*/ 0 w 3255128"/>
              <a:gd name="connsiteY12965" fmla="*/ 63321 h 1285292"/>
              <a:gd name="connsiteX12966" fmla="*/ 0 w 3255128"/>
              <a:gd name="connsiteY12966" fmla="*/ 63312 h 1285292"/>
              <a:gd name="connsiteX12967" fmla="*/ 0 w 3255128"/>
              <a:gd name="connsiteY12967" fmla="*/ 63192 h 1285292"/>
              <a:gd name="connsiteX12968" fmla="*/ 0 w 3255128"/>
              <a:gd name="connsiteY12968" fmla="*/ 63034 h 1285292"/>
              <a:gd name="connsiteX12969" fmla="*/ 0 w 3255128"/>
              <a:gd name="connsiteY12969" fmla="*/ 62859 h 1285292"/>
              <a:gd name="connsiteX12970" fmla="*/ 0 w 3255128"/>
              <a:gd name="connsiteY12970" fmla="*/ 62775 h 1285292"/>
              <a:gd name="connsiteX12971" fmla="*/ 0 w 3255128"/>
              <a:gd name="connsiteY12971" fmla="*/ 62763 h 1285292"/>
              <a:gd name="connsiteX12972" fmla="*/ 0 w 3255128"/>
              <a:gd name="connsiteY12972" fmla="*/ 62461 h 1285292"/>
              <a:gd name="connsiteX12973" fmla="*/ 0 w 3255128"/>
              <a:gd name="connsiteY12973" fmla="*/ 62414 h 1285292"/>
              <a:gd name="connsiteX12974" fmla="*/ 0 w 3255128"/>
              <a:gd name="connsiteY12974" fmla="*/ 62387 h 1285292"/>
              <a:gd name="connsiteX12975" fmla="*/ 0 w 3255128"/>
              <a:gd name="connsiteY12975" fmla="*/ 62361 h 1285292"/>
              <a:gd name="connsiteX12976" fmla="*/ 0 w 3255128"/>
              <a:gd name="connsiteY12976" fmla="*/ 62353 h 1285292"/>
              <a:gd name="connsiteX12977" fmla="*/ 0 w 3255128"/>
              <a:gd name="connsiteY12977" fmla="*/ 62291 h 1285292"/>
              <a:gd name="connsiteX12978" fmla="*/ 0 w 3255128"/>
              <a:gd name="connsiteY12978" fmla="*/ 62281 h 1285292"/>
              <a:gd name="connsiteX12979" fmla="*/ 0 w 3255128"/>
              <a:gd name="connsiteY12979" fmla="*/ 62268 h 1285292"/>
              <a:gd name="connsiteX12980" fmla="*/ 0 w 3255128"/>
              <a:gd name="connsiteY12980" fmla="*/ 62114 h 1285292"/>
              <a:gd name="connsiteX12981" fmla="*/ 0 w 3255128"/>
              <a:gd name="connsiteY12981" fmla="*/ 62074 h 1285292"/>
              <a:gd name="connsiteX12982" fmla="*/ 0 w 3255128"/>
              <a:gd name="connsiteY12982" fmla="*/ 62016 h 1285292"/>
              <a:gd name="connsiteX12983" fmla="*/ 0 w 3255128"/>
              <a:gd name="connsiteY12983" fmla="*/ 61948 h 1285292"/>
              <a:gd name="connsiteX12984" fmla="*/ 0 w 3255128"/>
              <a:gd name="connsiteY12984" fmla="*/ 61771 h 1285292"/>
              <a:gd name="connsiteX12985" fmla="*/ 0 w 3255128"/>
              <a:gd name="connsiteY12985" fmla="*/ 61738 h 1285292"/>
              <a:gd name="connsiteX12986" fmla="*/ 0 w 3255128"/>
              <a:gd name="connsiteY12986" fmla="*/ 61579 h 1285292"/>
              <a:gd name="connsiteX12987" fmla="*/ 0 w 3255128"/>
              <a:gd name="connsiteY12987" fmla="*/ 61528 h 1285292"/>
              <a:gd name="connsiteX12988" fmla="*/ 0 w 3255128"/>
              <a:gd name="connsiteY12988" fmla="*/ 61509 h 1285292"/>
              <a:gd name="connsiteX12989" fmla="*/ 0 w 3255128"/>
              <a:gd name="connsiteY12989" fmla="*/ 61500 h 1285292"/>
              <a:gd name="connsiteX12990" fmla="*/ 0 w 3255128"/>
              <a:gd name="connsiteY12990" fmla="*/ 61450 h 1285292"/>
              <a:gd name="connsiteX12991" fmla="*/ 0 w 3255128"/>
              <a:gd name="connsiteY12991" fmla="*/ 61354 h 1285292"/>
              <a:gd name="connsiteX12992" fmla="*/ 0 w 3255128"/>
              <a:gd name="connsiteY12992" fmla="*/ 61246 h 1285292"/>
              <a:gd name="connsiteX12993" fmla="*/ 0 w 3255128"/>
              <a:gd name="connsiteY12993" fmla="*/ 61197 h 1285292"/>
              <a:gd name="connsiteX12994" fmla="*/ 0 w 3255128"/>
              <a:gd name="connsiteY12994" fmla="*/ 61160 h 1285292"/>
              <a:gd name="connsiteX12995" fmla="*/ 0 w 3255128"/>
              <a:gd name="connsiteY12995" fmla="*/ 61149 h 1285292"/>
              <a:gd name="connsiteX12996" fmla="*/ 0 w 3255128"/>
              <a:gd name="connsiteY12996" fmla="*/ 61097 h 1285292"/>
              <a:gd name="connsiteX12997" fmla="*/ 0 w 3255128"/>
              <a:gd name="connsiteY12997" fmla="*/ 61052 h 1285292"/>
              <a:gd name="connsiteX12998" fmla="*/ 0 w 3255128"/>
              <a:gd name="connsiteY12998" fmla="*/ 60769 h 1285292"/>
              <a:gd name="connsiteX12999" fmla="*/ 0 w 3255128"/>
              <a:gd name="connsiteY12999" fmla="*/ 60698 h 1285292"/>
              <a:gd name="connsiteX13000" fmla="*/ 0 w 3255128"/>
              <a:gd name="connsiteY13000" fmla="*/ 60694 h 1285292"/>
              <a:gd name="connsiteX13001" fmla="*/ 0 w 3255128"/>
              <a:gd name="connsiteY13001" fmla="*/ 60668 h 1285292"/>
              <a:gd name="connsiteX13002" fmla="*/ 0 w 3255128"/>
              <a:gd name="connsiteY13002" fmla="*/ 60657 h 1285292"/>
              <a:gd name="connsiteX13003" fmla="*/ 0 w 3255128"/>
              <a:gd name="connsiteY13003" fmla="*/ 60645 h 1285292"/>
              <a:gd name="connsiteX13004" fmla="*/ 0 w 3255128"/>
              <a:gd name="connsiteY13004" fmla="*/ 60644 h 1285292"/>
              <a:gd name="connsiteX13005" fmla="*/ 0 w 3255128"/>
              <a:gd name="connsiteY13005" fmla="*/ 60614 h 1285292"/>
              <a:gd name="connsiteX13006" fmla="*/ 0 w 3255128"/>
              <a:gd name="connsiteY13006" fmla="*/ 60589 h 1285292"/>
              <a:gd name="connsiteX13007" fmla="*/ 0 w 3255128"/>
              <a:gd name="connsiteY13007" fmla="*/ 60554 h 1285292"/>
              <a:gd name="connsiteX13008" fmla="*/ 0 w 3255128"/>
              <a:gd name="connsiteY13008" fmla="*/ 60411 h 1285292"/>
              <a:gd name="connsiteX13009" fmla="*/ 0 w 3255128"/>
              <a:gd name="connsiteY13009" fmla="*/ 60390 h 1285292"/>
              <a:gd name="connsiteX13010" fmla="*/ 0 w 3255128"/>
              <a:gd name="connsiteY13010" fmla="*/ 60334 h 1285292"/>
              <a:gd name="connsiteX13011" fmla="*/ 0 w 3255128"/>
              <a:gd name="connsiteY13011" fmla="*/ 60332 h 1285292"/>
              <a:gd name="connsiteX13012" fmla="*/ 0 w 3255128"/>
              <a:gd name="connsiteY13012" fmla="*/ 60186 h 1285292"/>
              <a:gd name="connsiteX13013" fmla="*/ 0 w 3255128"/>
              <a:gd name="connsiteY13013" fmla="*/ 60150 h 1285292"/>
              <a:gd name="connsiteX13014" fmla="*/ 0 w 3255128"/>
              <a:gd name="connsiteY13014" fmla="*/ 60008 h 1285292"/>
              <a:gd name="connsiteX13015" fmla="*/ 0 w 3255128"/>
              <a:gd name="connsiteY13015" fmla="*/ 59796 h 1285292"/>
              <a:gd name="connsiteX13016" fmla="*/ 0 w 3255128"/>
              <a:gd name="connsiteY13016" fmla="*/ 59783 h 1285292"/>
              <a:gd name="connsiteX13017" fmla="*/ 0 w 3255128"/>
              <a:gd name="connsiteY13017" fmla="*/ 59738 h 1285292"/>
              <a:gd name="connsiteX13018" fmla="*/ 0 w 3255128"/>
              <a:gd name="connsiteY13018" fmla="*/ 59620 h 1285292"/>
              <a:gd name="connsiteX13019" fmla="*/ 0 w 3255128"/>
              <a:gd name="connsiteY13019" fmla="*/ 59607 h 1285292"/>
              <a:gd name="connsiteX13020" fmla="*/ 0 w 3255128"/>
              <a:gd name="connsiteY13020" fmla="*/ 59501 h 1285292"/>
              <a:gd name="connsiteX13021" fmla="*/ 0 w 3255128"/>
              <a:gd name="connsiteY13021" fmla="*/ 59447 h 1285292"/>
              <a:gd name="connsiteX13022" fmla="*/ 0 w 3255128"/>
              <a:gd name="connsiteY13022" fmla="*/ 59410 h 1285292"/>
              <a:gd name="connsiteX13023" fmla="*/ 0 w 3255128"/>
              <a:gd name="connsiteY13023" fmla="*/ 59398 h 1285292"/>
              <a:gd name="connsiteX13024" fmla="*/ 0 w 3255128"/>
              <a:gd name="connsiteY13024" fmla="*/ 59397 h 1285292"/>
              <a:gd name="connsiteX13025" fmla="*/ 0 w 3255128"/>
              <a:gd name="connsiteY13025" fmla="*/ 59395 h 1285292"/>
              <a:gd name="connsiteX13026" fmla="*/ 0 w 3255128"/>
              <a:gd name="connsiteY13026" fmla="*/ 59253 h 1285292"/>
              <a:gd name="connsiteX13027" fmla="*/ 0 w 3255128"/>
              <a:gd name="connsiteY13027" fmla="*/ 59184 h 1285292"/>
              <a:gd name="connsiteX13028" fmla="*/ 0 w 3255128"/>
              <a:gd name="connsiteY13028" fmla="*/ 59110 h 1285292"/>
              <a:gd name="connsiteX13029" fmla="*/ 0 w 3255128"/>
              <a:gd name="connsiteY13029" fmla="*/ 59052 h 1285292"/>
              <a:gd name="connsiteX13030" fmla="*/ 0 w 3255128"/>
              <a:gd name="connsiteY13030" fmla="*/ 59031 h 1285292"/>
              <a:gd name="connsiteX13031" fmla="*/ 0 w 3255128"/>
              <a:gd name="connsiteY13031" fmla="*/ 58885 h 1285292"/>
              <a:gd name="connsiteX13032" fmla="*/ 0 w 3255128"/>
              <a:gd name="connsiteY13032" fmla="*/ 58827 h 1285292"/>
              <a:gd name="connsiteX13033" fmla="*/ 0 w 3255128"/>
              <a:gd name="connsiteY13033" fmla="*/ 58761 h 1285292"/>
              <a:gd name="connsiteX13034" fmla="*/ 0 w 3255128"/>
              <a:gd name="connsiteY13034" fmla="*/ 58709 h 1285292"/>
              <a:gd name="connsiteX13035" fmla="*/ 0 w 3255128"/>
              <a:gd name="connsiteY13035" fmla="*/ 58707 h 1285292"/>
              <a:gd name="connsiteX13036" fmla="*/ 0 w 3255128"/>
              <a:gd name="connsiteY13036" fmla="*/ 58696 h 1285292"/>
              <a:gd name="connsiteX13037" fmla="*/ 0 w 3255128"/>
              <a:gd name="connsiteY13037" fmla="*/ 58685 h 1285292"/>
              <a:gd name="connsiteX13038" fmla="*/ 0 w 3255128"/>
              <a:gd name="connsiteY13038" fmla="*/ 58642 h 1285292"/>
              <a:gd name="connsiteX13039" fmla="*/ 0 w 3255128"/>
              <a:gd name="connsiteY13039" fmla="*/ 58536 h 1285292"/>
              <a:gd name="connsiteX13040" fmla="*/ 0 w 3255128"/>
              <a:gd name="connsiteY13040" fmla="*/ 58376 h 1285292"/>
              <a:gd name="connsiteX13041" fmla="*/ 0 w 3255128"/>
              <a:gd name="connsiteY13041" fmla="*/ 58342 h 1285292"/>
              <a:gd name="connsiteX13042" fmla="*/ 0 w 3255128"/>
              <a:gd name="connsiteY13042" fmla="*/ 58336 h 1285292"/>
              <a:gd name="connsiteX13043" fmla="*/ 0 w 3255128"/>
              <a:gd name="connsiteY13043" fmla="*/ 58248 h 1285292"/>
              <a:gd name="connsiteX13044" fmla="*/ 0 w 3255128"/>
              <a:gd name="connsiteY13044" fmla="*/ 58242 h 1285292"/>
              <a:gd name="connsiteX13045" fmla="*/ 0 w 3255128"/>
              <a:gd name="connsiteY13045" fmla="*/ 58181 h 1285292"/>
              <a:gd name="connsiteX13046" fmla="*/ 0 w 3255128"/>
              <a:gd name="connsiteY13046" fmla="*/ 58074 h 1285292"/>
              <a:gd name="connsiteX13047" fmla="*/ 0 w 3255128"/>
              <a:gd name="connsiteY13047" fmla="*/ 57847 h 1285292"/>
              <a:gd name="connsiteX13048" fmla="*/ 0 w 3255128"/>
              <a:gd name="connsiteY13048" fmla="*/ 57825 h 1285292"/>
              <a:gd name="connsiteX13049" fmla="*/ 0 w 3255128"/>
              <a:gd name="connsiteY13049" fmla="*/ 57796 h 1285292"/>
              <a:gd name="connsiteX13050" fmla="*/ 0 w 3255128"/>
              <a:gd name="connsiteY13050" fmla="*/ 57622 h 1285292"/>
              <a:gd name="connsiteX13051" fmla="*/ 0 w 3255128"/>
              <a:gd name="connsiteY13051" fmla="*/ 57550 h 1285292"/>
              <a:gd name="connsiteX13052" fmla="*/ 0 w 3255128"/>
              <a:gd name="connsiteY13052" fmla="*/ 57465 h 1285292"/>
              <a:gd name="connsiteX13053" fmla="*/ 0 w 3255128"/>
              <a:gd name="connsiteY13053" fmla="*/ 57438 h 1285292"/>
              <a:gd name="connsiteX13054" fmla="*/ 0 w 3255128"/>
              <a:gd name="connsiteY13054" fmla="*/ 57385 h 1285292"/>
              <a:gd name="connsiteX13055" fmla="*/ 0 w 3255128"/>
              <a:gd name="connsiteY13055" fmla="*/ 57377 h 1285292"/>
              <a:gd name="connsiteX13056" fmla="*/ 0 w 3255128"/>
              <a:gd name="connsiteY13056" fmla="*/ 57337 h 1285292"/>
              <a:gd name="connsiteX13057" fmla="*/ 0 w 3255128"/>
              <a:gd name="connsiteY13057" fmla="*/ 57315 h 1285292"/>
              <a:gd name="connsiteX13058" fmla="*/ 0 w 3255128"/>
              <a:gd name="connsiteY13058" fmla="*/ 57284 h 1285292"/>
              <a:gd name="connsiteX13059" fmla="*/ 0 w 3255128"/>
              <a:gd name="connsiteY13059" fmla="*/ 57283 h 1285292"/>
              <a:gd name="connsiteX13060" fmla="*/ 0 w 3255128"/>
              <a:gd name="connsiteY13060" fmla="*/ 57276 h 1285292"/>
              <a:gd name="connsiteX13061" fmla="*/ 0 w 3255128"/>
              <a:gd name="connsiteY13061" fmla="*/ 57138 h 1285292"/>
              <a:gd name="connsiteX13062" fmla="*/ 0 w 3255128"/>
              <a:gd name="connsiteY13062" fmla="*/ 57037 h 1285292"/>
              <a:gd name="connsiteX13063" fmla="*/ 0 w 3255128"/>
              <a:gd name="connsiteY13063" fmla="*/ 56978 h 1285292"/>
              <a:gd name="connsiteX13064" fmla="*/ 0 w 3255128"/>
              <a:gd name="connsiteY13064" fmla="*/ 56977 h 1285292"/>
              <a:gd name="connsiteX13065" fmla="*/ 0 w 3255128"/>
              <a:gd name="connsiteY13065" fmla="*/ 56936 h 1285292"/>
              <a:gd name="connsiteX13066" fmla="*/ 0 w 3255128"/>
              <a:gd name="connsiteY13066" fmla="*/ 56929 h 1285292"/>
              <a:gd name="connsiteX13067" fmla="*/ 0 w 3255128"/>
              <a:gd name="connsiteY13067" fmla="*/ 56912 h 1285292"/>
              <a:gd name="connsiteX13068" fmla="*/ 0 w 3255128"/>
              <a:gd name="connsiteY13068" fmla="*/ 56795 h 1285292"/>
              <a:gd name="connsiteX13069" fmla="*/ 0 w 3255128"/>
              <a:gd name="connsiteY13069" fmla="*/ 56762 h 1285292"/>
              <a:gd name="connsiteX13070" fmla="*/ 0 w 3255128"/>
              <a:gd name="connsiteY13070" fmla="*/ 56524 h 1285292"/>
              <a:gd name="connsiteX13071" fmla="*/ 0 w 3255128"/>
              <a:gd name="connsiteY13071" fmla="*/ 56474 h 1285292"/>
              <a:gd name="connsiteX13072" fmla="*/ 0 w 3255128"/>
              <a:gd name="connsiteY13072" fmla="*/ 56443 h 1285292"/>
              <a:gd name="connsiteX13073" fmla="*/ 0 w 3255128"/>
              <a:gd name="connsiteY13073" fmla="*/ 56313 h 1285292"/>
              <a:gd name="connsiteX13074" fmla="*/ 0 w 3255128"/>
              <a:gd name="connsiteY13074" fmla="*/ 56270 h 1285292"/>
              <a:gd name="connsiteX13075" fmla="*/ 0 w 3255128"/>
              <a:gd name="connsiteY13075" fmla="*/ 56227 h 1285292"/>
              <a:gd name="connsiteX13076" fmla="*/ 0 w 3255128"/>
              <a:gd name="connsiteY13076" fmla="*/ 56173 h 1285292"/>
              <a:gd name="connsiteX13077" fmla="*/ 0 w 3255128"/>
              <a:gd name="connsiteY13077" fmla="*/ 56076 h 1285292"/>
              <a:gd name="connsiteX13078" fmla="*/ 0 w 3255128"/>
              <a:gd name="connsiteY13078" fmla="*/ 56026 h 1285292"/>
              <a:gd name="connsiteX13079" fmla="*/ 0 w 3255128"/>
              <a:gd name="connsiteY13079" fmla="*/ 56018 h 1285292"/>
              <a:gd name="connsiteX13080" fmla="*/ 0 w 3255128"/>
              <a:gd name="connsiteY13080" fmla="*/ 55956 h 1285292"/>
              <a:gd name="connsiteX13081" fmla="*/ 0 w 3255128"/>
              <a:gd name="connsiteY13081" fmla="*/ 55875 h 1285292"/>
              <a:gd name="connsiteX13082" fmla="*/ 0 w 3255128"/>
              <a:gd name="connsiteY13082" fmla="*/ 55779 h 1285292"/>
              <a:gd name="connsiteX13083" fmla="*/ 0 w 3255128"/>
              <a:gd name="connsiteY13083" fmla="*/ 55718 h 1285292"/>
              <a:gd name="connsiteX13084" fmla="*/ 0 w 3255128"/>
              <a:gd name="connsiteY13084" fmla="*/ 55712 h 1285292"/>
              <a:gd name="connsiteX13085" fmla="*/ 0 w 3255128"/>
              <a:gd name="connsiteY13085" fmla="*/ 55678 h 1285292"/>
              <a:gd name="connsiteX13086" fmla="*/ 0 w 3255128"/>
              <a:gd name="connsiteY13086" fmla="*/ 55666 h 1285292"/>
              <a:gd name="connsiteX13087" fmla="*/ 0 w 3255128"/>
              <a:gd name="connsiteY13087" fmla="*/ 55665 h 1285292"/>
              <a:gd name="connsiteX13088" fmla="*/ 0 w 3255128"/>
              <a:gd name="connsiteY13088" fmla="*/ 55613 h 1285292"/>
              <a:gd name="connsiteX13089" fmla="*/ 0 w 3255128"/>
              <a:gd name="connsiteY13089" fmla="*/ 55578 h 1285292"/>
              <a:gd name="connsiteX13090" fmla="*/ 0 w 3255128"/>
              <a:gd name="connsiteY13090" fmla="*/ 55532 h 1285292"/>
              <a:gd name="connsiteX13091" fmla="*/ 0 w 3255128"/>
              <a:gd name="connsiteY13091" fmla="*/ 55477 h 1285292"/>
              <a:gd name="connsiteX13092" fmla="*/ 0 w 3255128"/>
              <a:gd name="connsiteY13092" fmla="*/ 55436 h 1285292"/>
              <a:gd name="connsiteX13093" fmla="*/ 0 w 3255128"/>
              <a:gd name="connsiteY13093" fmla="*/ 55423 h 1285292"/>
              <a:gd name="connsiteX13094" fmla="*/ 0 w 3255128"/>
              <a:gd name="connsiteY13094" fmla="*/ 55403 h 1285292"/>
              <a:gd name="connsiteX13095" fmla="*/ 0 w 3255128"/>
              <a:gd name="connsiteY13095" fmla="*/ 55307 h 1285292"/>
              <a:gd name="connsiteX13096" fmla="*/ 0 w 3255128"/>
              <a:gd name="connsiteY13096" fmla="*/ 55115 h 1285292"/>
              <a:gd name="connsiteX13097" fmla="*/ 0 w 3255128"/>
              <a:gd name="connsiteY13097" fmla="*/ 55032 h 1285292"/>
              <a:gd name="connsiteX13098" fmla="*/ 0 w 3255128"/>
              <a:gd name="connsiteY13098" fmla="*/ 54964 h 1285292"/>
              <a:gd name="connsiteX13099" fmla="*/ 0 w 3255128"/>
              <a:gd name="connsiteY13099" fmla="*/ 54953 h 1285292"/>
              <a:gd name="connsiteX13100" fmla="*/ 0 w 3255128"/>
              <a:gd name="connsiteY13100" fmla="*/ 54911 h 1285292"/>
              <a:gd name="connsiteX13101" fmla="*/ 0 w 3255128"/>
              <a:gd name="connsiteY13101" fmla="*/ 54910 h 1285292"/>
              <a:gd name="connsiteX13102" fmla="*/ 0 w 3255128"/>
              <a:gd name="connsiteY13102" fmla="*/ 54814 h 1285292"/>
              <a:gd name="connsiteX13103" fmla="*/ 0 w 3255128"/>
              <a:gd name="connsiteY13103" fmla="*/ 54807 h 1285292"/>
              <a:gd name="connsiteX13104" fmla="*/ 0 w 3255128"/>
              <a:gd name="connsiteY13104" fmla="*/ 54717 h 1285292"/>
              <a:gd name="connsiteX13105" fmla="*/ 0 w 3255128"/>
              <a:gd name="connsiteY13105" fmla="*/ 54525 h 1285292"/>
              <a:gd name="connsiteX13106" fmla="*/ 0 w 3255128"/>
              <a:gd name="connsiteY13106" fmla="*/ 54516 h 1285292"/>
              <a:gd name="connsiteX13107" fmla="*/ 0 w 3255128"/>
              <a:gd name="connsiteY13107" fmla="*/ 54471 h 1285292"/>
              <a:gd name="connsiteX13108" fmla="*/ 0 w 3255128"/>
              <a:gd name="connsiteY13108" fmla="*/ 54449 h 1285292"/>
              <a:gd name="connsiteX13109" fmla="*/ 0 w 3255128"/>
              <a:gd name="connsiteY13109" fmla="*/ 54370 h 1285292"/>
              <a:gd name="connsiteX13110" fmla="*/ 0 w 3255128"/>
              <a:gd name="connsiteY13110" fmla="*/ 54359 h 1285292"/>
              <a:gd name="connsiteX13111" fmla="*/ 0 w 3255128"/>
              <a:gd name="connsiteY13111" fmla="*/ 54342 h 1285292"/>
              <a:gd name="connsiteX13112" fmla="*/ 0 w 3255128"/>
              <a:gd name="connsiteY13112" fmla="*/ 54277 h 1285292"/>
              <a:gd name="connsiteX13113" fmla="*/ 0 w 3255128"/>
              <a:gd name="connsiteY13113" fmla="*/ 54219 h 1285292"/>
              <a:gd name="connsiteX13114" fmla="*/ 0 w 3255128"/>
              <a:gd name="connsiteY13114" fmla="*/ 54176 h 1285292"/>
              <a:gd name="connsiteX13115" fmla="*/ 0 w 3255128"/>
              <a:gd name="connsiteY13115" fmla="*/ 54055 h 1285292"/>
              <a:gd name="connsiteX13116" fmla="*/ 0 w 3255128"/>
              <a:gd name="connsiteY13116" fmla="*/ 53785 h 1285292"/>
              <a:gd name="connsiteX13117" fmla="*/ 0 w 3255128"/>
              <a:gd name="connsiteY13117" fmla="*/ 53731 h 1285292"/>
              <a:gd name="connsiteX13118" fmla="*/ 0 w 3255128"/>
              <a:gd name="connsiteY13118" fmla="*/ 53706 h 1285292"/>
              <a:gd name="connsiteX13119" fmla="*/ 0 w 3255128"/>
              <a:gd name="connsiteY13119" fmla="*/ 53673 h 1285292"/>
              <a:gd name="connsiteX13120" fmla="*/ 0 w 3255128"/>
              <a:gd name="connsiteY13120" fmla="*/ 53630 h 1285292"/>
              <a:gd name="connsiteX13121" fmla="*/ 0 w 3255128"/>
              <a:gd name="connsiteY13121" fmla="*/ 53605 h 1285292"/>
              <a:gd name="connsiteX13122" fmla="*/ 0 w 3255128"/>
              <a:gd name="connsiteY13122" fmla="*/ 53583 h 1285292"/>
              <a:gd name="connsiteX13123" fmla="*/ 0 w 3255128"/>
              <a:gd name="connsiteY13123" fmla="*/ 53560 h 1285292"/>
              <a:gd name="connsiteX13124" fmla="*/ 0 w 3255128"/>
              <a:gd name="connsiteY13124" fmla="*/ 53551 h 1285292"/>
              <a:gd name="connsiteX13125" fmla="*/ 0 w 3255128"/>
              <a:gd name="connsiteY13125" fmla="*/ 53489 h 1285292"/>
              <a:gd name="connsiteX13126" fmla="*/ 0 w 3255128"/>
              <a:gd name="connsiteY13126" fmla="*/ 53448 h 1285292"/>
              <a:gd name="connsiteX13127" fmla="*/ 0 w 3255128"/>
              <a:gd name="connsiteY13127" fmla="*/ 53406 h 1285292"/>
              <a:gd name="connsiteX13128" fmla="*/ 0 w 3255128"/>
              <a:gd name="connsiteY13128" fmla="*/ 53400 h 1285292"/>
              <a:gd name="connsiteX13129" fmla="*/ 0 w 3255128"/>
              <a:gd name="connsiteY13129" fmla="*/ 53366 h 1285292"/>
              <a:gd name="connsiteX13130" fmla="*/ 0 w 3255128"/>
              <a:gd name="connsiteY13130" fmla="*/ 53166 h 1285292"/>
              <a:gd name="connsiteX13131" fmla="*/ 0 w 3255128"/>
              <a:gd name="connsiteY13131" fmla="*/ 53112 h 1285292"/>
              <a:gd name="connsiteX13132" fmla="*/ 0 w 3255128"/>
              <a:gd name="connsiteY13132" fmla="*/ 52989 h 1285292"/>
              <a:gd name="connsiteX13133" fmla="*/ 0 w 3255128"/>
              <a:gd name="connsiteY13133" fmla="*/ 52954 h 1285292"/>
              <a:gd name="connsiteX13134" fmla="*/ 0 w 3255128"/>
              <a:gd name="connsiteY13134" fmla="*/ 52918 h 1285292"/>
              <a:gd name="connsiteX13135" fmla="*/ 0 w 3255128"/>
              <a:gd name="connsiteY13135" fmla="*/ 52871 h 1285292"/>
              <a:gd name="connsiteX13136" fmla="*/ 0 w 3255128"/>
              <a:gd name="connsiteY13136" fmla="*/ 52820 h 1285292"/>
              <a:gd name="connsiteX13137" fmla="*/ 0 w 3255128"/>
              <a:gd name="connsiteY13137" fmla="*/ 52792 h 1285292"/>
              <a:gd name="connsiteX13138" fmla="*/ 0 w 3255128"/>
              <a:gd name="connsiteY13138" fmla="*/ 52695 h 1285292"/>
              <a:gd name="connsiteX13139" fmla="*/ 0 w 3255128"/>
              <a:gd name="connsiteY13139" fmla="*/ 52646 h 1285292"/>
              <a:gd name="connsiteX13140" fmla="*/ 0 w 3255128"/>
              <a:gd name="connsiteY13140" fmla="*/ 52578 h 1285292"/>
              <a:gd name="connsiteX13141" fmla="*/ 0 w 3255128"/>
              <a:gd name="connsiteY13141" fmla="*/ 52538 h 1285292"/>
              <a:gd name="connsiteX13142" fmla="*/ 0 w 3255128"/>
              <a:gd name="connsiteY13142" fmla="*/ 52489 h 1285292"/>
              <a:gd name="connsiteX13143" fmla="*/ 0 w 3255128"/>
              <a:gd name="connsiteY13143" fmla="*/ 52426 h 1285292"/>
              <a:gd name="connsiteX13144" fmla="*/ 0 w 3255128"/>
              <a:gd name="connsiteY13144" fmla="*/ 52372 h 1285292"/>
              <a:gd name="connsiteX13145" fmla="*/ 0 w 3255128"/>
              <a:gd name="connsiteY13145" fmla="*/ 52359 h 1285292"/>
              <a:gd name="connsiteX13146" fmla="*/ 0 w 3255128"/>
              <a:gd name="connsiteY13146" fmla="*/ 52303 h 1285292"/>
              <a:gd name="connsiteX13147" fmla="*/ 0 w 3255128"/>
              <a:gd name="connsiteY13147" fmla="*/ 52224 h 1285292"/>
              <a:gd name="connsiteX13148" fmla="*/ 0 w 3255128"/>
              <a:gd name="connsiteY13148" fmla="*/ 52201 h 1285292"/>
              <a:gd name="connsiteX13149" fmla="*/ 0 w 3255128"/>
              <a:gd name="connsiteY13149" fmla="*/ 52078 h 1285292"/>
              <a:gd name="connsiteX13150" fmla="*/ 0 w 3255128"/>
              <a:gd name="connsiteY13150" fmla="*/ 52047 h 1285292"/>
              <a:gd name="connsiteX13151" fmla="*/ 0 w 3255128"/>
              <a:gd name="connsiteY13151" fmla="*/ 52041 h 1285292"/>
              <a:gd name="connsiteX13152" fmla="*/ 0 w 3255128"/>
              <a:gd name="connsiteY13152" fmla="*/ 52007 h 1285292"/>
              <a:gd name="connsiteX13153" fmla="*/ 0 w 3255128"/>
              <a:gd name="connsiteY13153" fmla="*/ 52002 h 1285292"/>
              <a:gd name="connsiteX13154" fmla="*/ 0 w 3255128"/>
              <a:gd name="connsiteY13154" fmla="*/ 51960 h 1285292"/>
              <a:gd name="connsiteX13155" fmla="*/ 0 w 3255128"/>
              <a:gd name="connsiteY13155" fmla="*/ 51936 h 1285292"/>
              <a:gd name="connsiteX13156" fmla="*/ 0 w 3255128"/>
              <a:gd name="connsiteY13156" fmla="*/ 51901 h 1285292"/>
              <a:gd name="connsiteX13157" fmla="*/ 0 w 3255128"/>
              <a:gd name="connsiteY13157" fmla="*/ 51881 h 1285292"/>
              <a:gd name="connsiteX13158" fmla="*/ 0 w 3255128"/>
              <a:gd name="connsiteY13158" fmla="*/ 51846 h 1285292"/>
              <a:gd name="connsiteX13159" fmla="*/ 0 w 3255128"/>
              <a:gd name="connsiteY13159" fmla="*/ 51691 h 1285292"/>
              <a:gd name="connsiteX13160" fmla="*/ 0 w 3255128"/>
              <a:gd name="connsiteY13160" fmla="*/ 51512 h 1285292"/>
              <a:gd name="connsiteX13161" fmla="*/ 0 w 3255128"/>
              <a:gd name="connsiteY13161" fmla="*/ 51499 h 1285292"/>
              <a:gd name="connsiteX13162" fmla="*/ 0 w 3255128"/>
              <a:gd name="connsiteY13162" fmla="*/ 51461 h 1285292"/>
              <a:gd name="connsiteX13163" fmla="*/ 0 w 3255128"/>
              <a:gd name="connsiteY13163" fmla="*/ 51448 h 1285292"/>
              <a:gd name="connsiteX13164" fmla="*/ 0 w 3255128"/>
              <a:gd name="connsiteY13164" fmla="*/ 51408 h 1285292"/>
              <a:gd name="connsiteX13165" fmla="*/ 0 w 3255128"/>
              <a:gd name="connsiteY13165" fmla="*/ 51287 h 1285292"/>
              <a:gd name="connsiteX13166" fmla="*/ 0 w 3255128"/>
              <a:gd name="connsiteY13166" fmla="*/ 51179 h 1285292"/>
              <a:gd name="connsiteX13167" fmla="*/ 0 w 3255128"/>
              <a:gd name="connsiteY13167" fmla="*/ 51130 h 1285292"/>
              <a:gd name="connsiteX13168" fmla="*/ 0 w 3255128"/>
              <a:gd name="connsiteY13168" fmla="*/ 51076 h 1285292"/>
              <a:gd name="connsiteX13169" fmla="*/ 0 w 3255128"/>
              <a:gd name="connsiteY13169" fmla="*/ 50848 h 1285292"/>
              <a:gd name="connsiteX13170" fmla="*/ 0 w 3255128"/>
              <a:gd name="connsiteY13170" fmla="*/ 50776 h 1285292"/>
              <a:gd name="connsiteX13171" fmla="*/ 0 w 3255128"/>
              <a:gd name="connsiteY13171" fmla="*/ 50739 h 1285292"/>
              <a:gd name="connsiteX13172" fmla="*/ 0 w 3255128"/>
              <a:gd name="connsiteY13172" fmla="*/ 50702 h 1285292"/>
              <a:gd name="connsiteX13173" fmla="*/ 0 w 3255128"/>
              <a:gd name="connsiteY13173" fmla="*/ 50690 h 1285292"/>
              <a:gd name="connsiteX13174" fmla="*/ 0 w 3255128"/>
              <a:gd name="connsiteY13174" fmla="*/ 50689 h 1285292"/>
              <a:gd name="connsiteX13175" fmla="*/ 0 w 3255128"/>
              <a:gd name="connsiteY13175" fmla="*/ 50643 h 1285292"/>
              <a:gd name="connsiteX13176" fmla="*/ 0 w 3255128"/>
              <a:gd name="connsiteY13176" fmla="*/ 50638 h 1285292"/>
              <a:gd name="connsiteX13177" fmla="*/ 0 w 3255128"/>
              <a:gd name="connsiteY13177" fmla="*/ 50601 h 1285292"/>
              <a:gd name="connsiteX13178" fmla="*/ 0 w 3255128"/>
              <a:gd name="connsiteY13178" fmla="*/ 50588 h 1285292"/>
              <a:gd name="connsiteX13179" fmla="*/ 0 w 3255128"/>
              <a:gd name="connsiteY13179" fmla="*/ 50577 h 1285292"/>
              <a:gd name="connsiteX13180" fmla="*/ 0 w 3255128"/>
              <a:gd name="connsiteY13180" fmla="*/ 50534 h 1285292"/>
              <a:gd name="connsiteX13181" fmla="*/ 0 w 3255128"/>
              <a:gd name="connsiteY13181" fmla="*/ 50487 h 1285292"/>
              <a:gd name="connsiteX13182" fmla="*/ 0 w 3255128"/>
              <a:gd name="connsiteY13182" fmla="*/ 50341 h 1285292"/>
              <a:gd name="connsiteX13183" fmla="*/ 0 w 3255128"/>
              <a:gd name="connsiteY13183" fmla="*/ 50331 h 1285292"/>
              <a:gd name="connsiteX13184" fmla="*/ 0 w 3255128"/>
              <a:gd name="connsiteY13184" fmla="*/ 50228 h 1285292"/>
              <a:gd name="connsiteX13185" fmla="*/ 0 w 3255128"/>
              <a:gd name="connsiteY13185" fmla="*/ 50171 h 1285292"/>
              <a:gd name="connsiteX13186" fmla="*/ 0 w 3255128"/>
              <a:gd name="connsiteY13186" fmla="*/ 50133 h 1285292"/>
              <a:gd name="connsiteX13187" fmla="*/ 0 w 3255128"/>
              <a:gd name="connsiteY13187" fmla="*/ 50122 h 1285292"/>
              <a:gd name="connsiteX13188" fmla="*/ 0 w 3255128"/>
              <a:gd name="connsiteY13188" fmla="*/ 50053 h 1285292"/>
              <a:gd name="connsiteX13189" fmla="*/ 0 w 3255128"/>
              <a:gd name="connsiteY13189" fmla="*/ 49999 h 1285292"/>
              <a:gd name="connsiteX13190" fmla="*/ 0 w 3255128"/>
              <a:gd name="connsiteY13190" fmla="*/ 49928 h 1285292"/>
              <a:gd name="connsiteX13191" fmla="*/ 0 w 3255128"/>
              <a:gd name="connsiteY13191" fmla="*/ 49828 h 1285292"/>
              <a:gd name="connsiteX13192" fmla="*/ 0 w 3255128"/>
              <a:gd name="connsiteY13192" fmla="*/ 49601 h 1285292"/>
              <a:gd name="connsiteX13193" fmla="*/ 0 w 3255128"/>
              <a:gd name="connsiteY13193" fmla="*/ 49540 h 1285292"/>
              <a:gd name="connsiteX13194" fmla="*/ 0 w 3255128"/>
              <a:gd name="connsiteY13194" fmla="*/ 49473 h 1285292"/>
              <a:gd name="connsiteX13195" fmla="*/ 0 w 3255128"/>
              <a:gd name="connsiteY13195" fmla="*/ 49380 h 1285292"/>
              <a:gd name="connsiteX13196" fmla="*/ 0 w 3255128"/>
              <a:gd name="connsiteY13196" fmla="*/ 49366 h 1285292"/>
              <a:gd name="connsiteX13197" fmla="*/ 0 w 3255128"/>
              <a:gd name="connsiteY13197" fmla="*/ 49331 h 1285292"/>
              <a:gd name="connsiteX13198" fmla="*/ 0 w 3255128"/>
              <a:gd name="connsiteY13198" fmla="*/ 49330 h 1285292"/>
              <a:gd name="connsiteX13199" fmla="*/ 0 w 3255128"/>
              <a:gd name="connsiteY13199" fmla="*/ 49277 h 1285292"/>
              <a:gd name="connsiteX13200" fmla="*/ 0 w 3255128"/>
              <a:gd name="connsiteY13200" fmla="*/ 49269 h 1285292"/>
              <a:gd name="connsiteX13201" fmla="*/ 0 w 3255128"/>
              <a:gd name="connsiteY13201" fmla="*/ 49222 h 1285292"/>
              <a:gd name="connsiteX13202" fmla="*/ 0 w 3255128"/>
              <a:gd name="connsiteY13202" fmla="*/ 49030 h 1285292"/>
              <a:gd name="connsiteX13203" fmla="*/ 0 w 3255128"/>
              <a:gd name="connsiteY13203" fmla="*/ 48972 h 1285292"/>
              <a:gd name="connsiteX13204" fmla="*/ 0 w 3255128"/>
              <a:gd name="connsiteY13204" fmla="*/ 48963 h 1285292"/>
              <a:gd name="connsiteX13205" fmla="*/ 0 w 3255128"/>
              <a:gd name="connsiteY13205" fmla="*/ 48905 h 1285292"/>
              <a:gd name="connsiteX13206" fmla="*/ 0 w 3255128"/>
              <a:gd name="connsiteY13206" fmla="*/ 48694 h 1285292"/>
              <a:gd name="connsiteX13207" fmla="*/ 0 w 3255128"/>
              <a:gd name="connsiteY13207" fmla="*/ 48687 h 1285292"/>
              <a:gd name="connsiteX13208" fmla="*/ 0 w 3255128"/>
              <a:gd name="connsiteY13208" fmla="*/ 48681 h 1285292"/>
              <a:gd name="connsiteX13209" fmla="*/ 0 w 3255128"/>
              <a:gd name="connsiteY13209" fmla="*/ 48654 h 1285292"/>
              <a:gd name="connsiteX13210" fmla="*/ 0 w 3255128"/>
              <a:gd name="connsiteY13210" fmla="*/ 48640 h 1285292"/>
              <a:gd name="connsiteX13211" fmla="*/ 0 w 3255128"/>
              <a:gd name="connsiteY13211" fmla="*/ 48629 h 1285292"/>
              <a:gd name="connsiteX13212" fmla="*/ 0 w 3255128"/>
              <a:gd name="connsiteY13212" fmla="*/ 48587 h 1285292"/>
              <a:gd name="connsiteX13213" fmla="*/ 0 w 3255128"/>
              <a:gd name="connsiteY13213" fmla="*/ 48579 h 1285292"/>
              <a:gd name="connsiteX13214" fmla="*/ 0 w 3255128"/>
              <a:gd name="connsiteY13214" fmla="*/ 48575 h 1285292"/>
              <a:gd name="connsiteX13215" fmla="*/ 0 w 3255128"/>
              <a:gd name="connsiteY13215" fmla="*/ 48548 h 1285292"/>
              <a:gd name="connsiteX13216" fmla="*/ 0 w 3255128"/>
              <a:gd name="connsiteY13216" fmla="*/ 48494 h 1285292"/>
              <a:gd name="connsiteX13217" fmla="*/ 0 w 3255128"/>
              <a:gd name="connsiteY13217" fmla="*/ 48469 h 1285292"/>
              <a:gd name="connsiteX13218" fmla="*/ 0 w 3255128"/>
              <a:gd name="connsiteY13218" fmla="*/ 48366 h 1285292"/>
              <a:gd name="connsiteX13219" fmla="*/ 0 w 3255128"/>
              <a:gd name="connsiteY13219" fmla="*/ 48300 h 1285292"/>
              <a:gd name="connsiteX13220" fmla="*/ 0 w 3255128"/>
              <a:gd name="connsiteY13220" fmla="*/ 48204 h 1285292"/>
              <a:gd name="connsiteX13221" fmla="*/ 0 w 3255128"/>
              <a:gd name="connsiteY13221" fmla="*/ 48162 h 1285292"/>
              <a:gd name="connsiteX13222" fmla="*/ 0 w 3255128"/>
              <a:gd name="connsiteY13222" fmla="*/ 48114 h 1285292"/>
              <a:gd name="connsiteX13223" fmla="*/ 0 w 3255128"/>
              <a:gd name="connsiteY13223" fmla="*/ 48065 h 1285292"/>
              <a:gd name="connsiteX13224" fmla="*/ 0 w 3255128"/>
              <a:gd name="connsiteY13224" fmla="*/ 48007 h 1285292"/>
              <a:gd name="connsiteX13225" fmla="*/ 0 w 3255128"/>
              <a:gd name="connsiteY13225" fmla="*/ 47968 h 1285292"/>
              <a:gd name="connsiteX13226" fmla="*/ 0 w 3255128"/>
              <a:gd name="connsiteY13226" fmla="*/ 47767 h 1285292"/>
              <a:gd name="connsiteX13227" fmla="*/ 0 w 3255128"/>
              <a:gd name="connsiteY13227" fmla="*/ 47716 h 1285292"/>
              <a:gd name="connsiteX13228" fmla="*/ 0 w 3255128"/>
              <a:gd name="connsiteY13228" fmla="*/ 47676 h 1285292"/>
              <a:gd name="connsiteX13229" fmla="*/ 0 w 3255128"/>
              <a:gd name="connsiteY13229" fmla="*/ 47610 h 1285292"/>
              <a:gd name="connsiteX13230" fmla="*/ 0 w 3255128"/>
              <a:gd name="connsiteY13230" fmla="*/ 47470 h 1285292"/>
              <a:gd name="connsiteX13231" fmla="*/ 0 w 3255128"/>
              <a:gd name="connsiteY13231" fmla="*/ 47423 h 1285292"/>
              <a:gd name="connsiteX13232" fmla="*/ 0 w 3255128"/>
              <a:gd name="connsiteY13232" fmla="*/ 47248 h 1285292"/>
              <a:gd name="connsiteX13233" fmla="*/ 0 w 3255128"/>
              <a:gd name="connsiteY13233" fmla="*/ 47071 h 1285292"/>
              <a:gd name="connsiteX13234" fmla="*/ 0 w 3255128"/>
              <a:gd name="connsiteY13234" fmla="*/ 46957 h 1285292"/>
              <a:gd name="connsiteX13235" fmla="*/ 0 w 3255128"/>
              <a:gd name="connsiteY13235" fmla="*/ 46924 h 1285292"/>
              <a:gd name="connsiteX13236" fmla="*/ 0 w 3255128"/>
              <a:gd name="connsiteY13236" fmla="*/ 46856 h 1285292"/>
              <a:gd name="connsiteX13237" fmla="*/ 0 w 3255128"/>
              <a:gd name="connsiteY13237" fmla="*/ 46845 h 1285292"/>
              <a:gd name="connsiteX13238" fmla="*/ 0 w 3255128"/>
              <a:gd name="connsiteY13238" fmla="*/ 46802 h 1285292"/>
              <a:gd name="connsiteX13239" fmla="*/ 0 w 3255128"/>
              <a:gd name="connsiteY13239" fmla="*/ 46780 h 1285292"/>
              <a:gd name="connsiteX13240" fmla="*/ 0 w 3255128"/>
              <a:gd name="connsiteY13240" fmla="*/ 46715 h 1285292"/>
              <a:gd name="connsiteX13241" fmla="*/ 0 w 3255128"/>
              <a:gd name="connsiteY13241" fmla="*/ 46699 h 1285292"/>
              <a:gd name="connsiteX13242" fmla="*/ 0 w 3255128"/>
              <a:gd name="connsiteY13242" fmla="*/ 46599 h 1285292"/>
              <a:gd name="connsiteX13243" fmla="*/ 0 w 3255128"/>
              <a:gd name="connsiteY13243" fmla="*/ 46560 h 1285292"/>
              <a:gd name="connsiteX13244" fmla="*/ 0 w 3255128"/>
              <a:gd name="connsiteY13244" fmla="*/ 46417 h 1285292"/>
              <a:gd name="connsiteX13245" fmla="*/ 0 w 3255128"/>
              <a:gd name="connsiteY13245" fmla="*/ 46363 h 1285292"/>
              <a:gd name="connsiteX13246" fmla="*/ 0 w 3255128"/>
              <a:gd name="connsiteY13246" fmla="*/ 46203 h 1285292"/>
              <a:gd name="connsiteX13247" fmla="*/ 0 w 3255128"/>
              <a:gd name="connsiteY13247" fmla="*/ 46169 h 1285292"/>
              <a:gd name="connsiteX13248" fmla="*/ 0 w 3255128"/>
              <a:gd name="connsiteY13248" fmla="*/ 46147 h 1285292"/>
              <a:gd name="connsiteX13249" fmla="*/ 0 w 3255128"/>
              <a:gd name="connsiteY13249" fmla="*/ 45869 h 1285292"/>
              <a:gd name="connsiteX13250" fmla="*/ 0 w 3255128"/>
              <a:gd name="connsiteY13250" fmla="*/ 45808 h 1285292"/>
              <a:gd name="connsiteX13251" fmla="*/ 0 w 3255128"/>
              <a:gd name="connsiteY13251" fmla="*/ 45677 h 1285292"/>
              <a:gd name="connsiteX13252" fmla="*/ 0 w 3255128"/>
              <a:gd name="connsiteY13252" fmla="*/ 45673 h 1285292"/>
              <a:gd name="connsiteX13253" fmla="*/ 0 w 3255128"/>
              <a:gd name="connsiteY13253" fmla="*/ 45662 h 1285292"/>
              <a:gd name="connsiteX13254" fmla="*/ 0 w 3255128"/>
              <a:gd name="connsiteY13254" fmla="*/ 45624 h 1285292"/>
              <a:gd name="connsiteX13255" fmla="*/ 0 w 3255128"/>
              <a:gd name="connsiteY13255" fmla="*/ 45623 h 1285292"/>
              <a:gd name="connsiteX13256" fmla="*/ 0 w 3255128"/>
              <a:gd name="connsiteY13256" fmla="*/ 45598 h 1285292"/>
              <a:gd name="connsiteX13257" fmla="*/ 0 w 3255128"/>
              <a:gd name="connsiteY13257" fmla="*/ 45511 h 1285292"/>
              <a:gd name="connsiteX13258" fmla="*/ 0 w 3255128"/>
              <a:gd name="connsiteY13258" fmla="*/ 45479 h 1285292"/>
              <a:gd name="connsiteX13259" fmla="*/ 0 w 3255128"/>
              <a:gd name="connsiteY13259" fmla="*/ 45452 h 1285292"/>
              <a:gd name="connsiteX13260" fmla="*/ 0 w 3255128"/>
              <a:gd name="connsiteY13260" fmla="*/ 45356 h 1285292"/>
              <a:gd name="connsiteX13261" fmla="*/ 0 w 3255128"/>
              <a:gd name="connsiteY13261" fmla="*/ 45298 h 1285292"/>
              <a:gd name="connsiteX13262" fmla="*/ 0 w 3255128"/>
              <a:gd name="connsiteY13262" fmla="*/ 45292 h 1285292"/>
              <a:gd name="connsiteX13263" fmla="*/ 0 w 3255128"/>
              <a:gd name="connsiteY13263" fmla="*/ 45258 h 1285292"/>
              <a:gd name="connsiteX13264" fmla="*/ 0 w 3255128"/>
              <a:gd name="connsiteY13264" fmla="*/ 45240 h 1285292"/>
              <a:gd name="connsiteX13265" fmla="*/ 0 w 3255128"/>
              <a:gd name="connsiteY13265" fmla="*/ 45195 h 1285292"/>
              <a:gd name="connsiteX13266" fmla="*/ 0 w 3255128"/>
              <a:gd name="connsiteY13266" fmla="*/ 45157 h 1285292"/>
              <a:gd name="connsiteX13267" fmla="*/ 0 w 3255128"/>
              <a:gd name="connsiteY13267" fmla="*/ 45094 h 1285292"/>
              <a:gd name="connsiteX13268" fmla="*/ 0 w 3255128"/>
              <a:gd name="connsiteY13268" fmla="*/ 44952 h 1285292"/>
              <a:gd name="connsiteX13269" fmla="*/ 0 w 3255128"/>
              <a:gd name="connsiteY13269" fmla="*/ 44897 h 1285292"/>
              <a:gd name="connsiteX13270" fmla="*/ 0 w 3255128"/>
              <a:gd name="connsiteY13270" fmla="*/ 44792 h 1285292"/>
              <a:gd name="connsiteX13271" fmla="*/ 0 w 3255128"/>
              <a:gd name="connsiteY13271" fmla="*/ 44762 h 1285292"/>
              <a:gd name="connsiteX13272" fmla="*/ 0 w 3255128"/>
              <a:gd name="connsiteY13272" fmla="*/ 44743 h 1285292"/>
              <a:gd name="connsiteX13273" fmla="*/ 0 w 3255128"/>
              <a:gd name="connsiteY13273" fmla="*/ 44712 h 1285292"/>
              <a:gd name="connsiteX13274" fmla="*/ 0 w 3255128"/>
              <a:gd name="connsiteY13274" fmla="*/ 44568 h 1285292"/>
              <a:gd name="connsiteX13275" fmla="*/ 0 w 3255128"/>
              <a:gd name="connsiteY13275" fmla="*/ 44430 h 1285292"/>
              <a:gd name="connsiteX13276" fmla="*/ 0 w 3255128"/>
              <a:gd name="connsiteY13276" fmla="*/ 44404 h 1285292"/>
              <a:gd name="connsiteX13277" fmla="*/ 0 w 3255128"/>
              <a:gd name="connsiteY13277" fmla="*/ 44381 h 1285292"/>
              <a:gd name="connsiteX13278" fmla="*/ 0 w 3255128"/>
              <a:gd name="connsiteY13278" fmla="*/ 44303 h 1285292"/>
              <a:gd name="connsiteX13279" fmla="*/ 0 w 3255128"/>
              <a:gd name="connsiteY13279" fmla="*/ 44246 h 1285292"/>
              <a:gd name="connsiteX13280" fmla="*/ 0 w 3255128"/>
              <a:gd name="connsiteY13280" fmla="*/ 43987 h 1285292"/>
              <a:gd name="connsiteX13281" fmla="*/ 0 w 3255128"/>
              <a:gd name="connsiteY13281" fmla="*/ 43969 h 1285292"/>
              <a:gd name="connsiteX13282" fmla="*/ 0 w 3255128"/>
              <a:gd name="connsiteY13282" fmla="*/ 43894 h 1285292"/>
              <a:gd name="connsiteX13283" fmla="*/ 0 w 3255128"/>
              <a:gd name="connsiteY13283" fmla="*/ 43836 h 1285292"/>
              <a:gd name="connsiteX13284" fmla="*/ 0 w 3255128"/>
              <a:gd name="connsiteY13284" fmla="*/ 43798 h 1285292"/>
              <a:gd name="connsiteX13285" fmla="*/ 0 w 3255128"/>
              <a:gd name="connsiteY13285" fmla="*/ 43738 h 1285292"/>
              <a:gd name="connsiteX13286" fmla="*/ 0 w 3255128"/>
              <a:gd name="connsiteY13286" fmla="*/ 43718 h 1285292"/>
              <a:gd name="connsiteX13287" fmla="*/ 0 w 3255128"/>
              <a:gd name="connsiteY13287" fmla="*/ 43705 h 1285292"/>
              <a:gd name="connsiteX13288" fmla="*/ 0 w 3255128"/>
              <a:gd name="connsiteY13288" fmla="*/ 43664 h 1285292"/>
              <a:gd name="connsiteX13289" fmla="*/ 0 w 3255128"/>
              <a:gd name="connsiteY13289" fmla="*/ 43611 h 1285292"/>
              <a:gd name="connsiteX13290" fmla="*/ 0 w 3255128"/>
              <a:gd name="connsiteY13290" fmla="*/ 43603 h 1285292"/>
              <a:gd name="connsiteX13291" fmla="*/ 0 w 3255128"/>
              <a:gd name="connsiteY13291" fmla="*/ 43593 h 1285292"/>
              <a:gd name="connsiteX13292" fmla="*/ 0 w 3255128"/>
              <a:gd name="connsiteY13292" fmla="*/ 43550 h 1285292"/>
              <a:gd name="connsiteX13293" fmla="*/ 0 w 3255128"/>
              <a:gd name="connsiteY13293" fmla="*/ 43526 h 1285292"/>
              <a:gd name="connsiteX13294" fmla="*/ 0 w 3255128"/>
              <a:gd name="connsiteY13294" fmla="*/ 43493 h 1285292"/>
              <a:gd name="connsiteX13295" fmla="*/ 0 w 3255128"/>
              <a:gd name="connsiteY13295" fmla="*/ 43326 h 1285292"/>
              <a:gd name="connsiteX13296" fmla="*/ 0 w 3255128"/>
              <a:gd name="connsiteY13296" fmla="*/ 43204 h 1285292"/>
              <a:gd name="connsiteX13297" fmla="*/ 0 w 3255128"/>
              <a:gd name="connsiteY13297" fmla="*/ 43155 h 1285292"/>
              <a:gd name="connsiteX13298" fmla="*/ 0 w 3255128"/>
              <a:gd name="connsiteY13298" fmla="*/ 42983 h 1285292"/>
              <a:gd name="connsiteX13299" fmla="*/ 0 w 3255128"/>
              <a:gd name="connsiteY13299" fmla="*/ 42887 h 1285292"/>
              <a:gd name="connsiteX13300" fmla="*/ 0 w 3255128"/>
              <a:gd name="connsiteY13300" fmla="*/ 42791 h 1285292"/>
              <a:gd name="connsiteX13301" fmla="*/ 0 w 3255128"/>
              <a:gd name="connsiteY13301" fmla="*/ 42740 h 1285292"/>
              <a:gd name="connsiteX13302" fmla="*/ 0 w 3255128"/>
              <a:gd name="connsiteY13302" fmla="*/ 42700 h 1285292"/>
              <a:gd name="connsiteX13303" fmla="*/ 0 w 3255128"/>
              <a:gd name="connsiteY13303" fmla="*/ 42631 h 1285292"/>
              <a:gd name="connsiteX13304" fmla="*/ 0 w 3255128"/>
              <a:gd name="connsiteY13304" fmla="*/ 42628 h 1285292"/>
              <a:gd name="connsiteX13305" fmla="*/ 0 w 3255128"/>
              <a:gd name="connsiteY13305" fmla="*/ 42582 h 1285292"/>
              <a:gd name="connsiteX13306" fmla="*/ 0 w 3255128"/>
              <a:gd name="connsiteY13306" fmla="*/ 42474 h 1285292"/>
              <a:gd name="connsiteX13307" fmla="*/ 0 w 3255128"/>
              <a:gd name="connsiteY13307" fmla="*/ 42415 h 1285292"/>
              <a:gd name="connsiteX13308" fmla="*/ 0 w 3255128"/>
              <a:gd name="connsiteY13308" fmla="*/ 42346 h 1285292"/>
              <a:gd name="connsiteX13309" fmla="*/ 0 w 3255128"/>
              <a:gd name="connsiteY13309" fmla="*/ 42279 h 1285292"/>
              <a:gd name="connsiteX13310" fmla="*/ 0 w 3255128"/>
              <a:gd name="connsiteY13310" fmla="*/ 42252 h 1285292"/>
              <a:gd name="connsiteX13311" fmla="*/ 0 w 3255128"/>
              <a:gd name="connsiteY13311" fmla="*/ 42244 h 1285292"/>
              <a:gd name="connsiteX13312" fmla="*/ 0 w 3255128"/>
              <a:gd name="connsiteY13312" fmla="*/ 42223 h 1285292"/>
              <a:gd name="connsiteX13313" fmla="*/ 0 w 3255128"/>
              <a:gd name="connsiteY13313" fmla="*/ 41945 h 1285292"/>
              <a:gd name="connsiteX13314" fmla="*/ 0 w 3255128"/>
              <a:gd name="connsiteY13314" fmla="*/ 41892 h 1285292"/>
              <a:gd name="connsiteX13315" fmla="*/ 0 w 3255128"/>
              <a:gd name="connsiteY13315" fmla="*/ 41891 h 1285292"/>
              <a:gd name="connsiteX13316" fmla="*/ 0 w 3255128"/>
              <a:gd name="connsiteY13316" fmla="*/ 41880 h 1285292"/>
              <a:gd name="connsiteX13317" fmla="*/ 0 w 3255128"/>
              <a:gd name="connsiteY13317" fmla="*/ 41869 h 1285292"/>
              <a:gd name="connsiteX13318" fmla="*/ 0 w 3255128"/>
              <a:gd name="connsiteY13318" fmla="*/ 41826 h 1285292"/>
              <a:gd name="connsiteX13319" fmla="*/ 0 w 3255128"/>
              <a:gd name="connsiteY13319" fmla="*/ 41804 h 1285292"/>
              <a:gd name="connsiteX13320" fmla="*/ 0 w 3255128"/>
              <a:gd name="connsiteY13320" fmla="*/ 41720 h 1285292"/>
              <a:gd name="connsiteX13321" fmla="*/ 0 w 3255128"/>
              <a:gd name="connsiteY13321" fmla="*/ 41703 h 1285292"/>
              <a:gd name="connsiteX13322" fmla="*/ 0 w 3255128"/>
              <a:gd name="connsiteY13322" fmla="*/ 41624 h 1285292"/>
              <a:gd name="connsiteX13323" fmla="*/ 0 w 3255128"/>
              <a:gd name="connsiteY13323" fmla="*/ 41432 h 1285292"/>
              <a:gd name="connsiteX13324" fmla="*/ 0 w 3255128"/>
              <a:gd name="connsiteY13324" fmla="*/ 41382 h 1285292"/>
              <a:gd name="connsiteX13325" fmla="*/ 0 w 3255128"/>
              <a:gd name="connsiteY13325" fmla="*/ 41381 h 1285292"/>
              <a:gd name="connsiteX13326" fmla="*/ 0 w 3255128"/>
              <a:gd name="connsiteY13326" fmla="*/ 41365 h 1285292"/>
              <a:gd name="connsiteX13327" fmla="*/ 0 w 3255128"/>
              <a:gd name="connsiteY13327" fmla="*/ 41341 h 1285292"/>
              <a:gd name="connsiteX13328" fmla="*/ 0 w 3255128"/>
              <a:gd name="connsiteY13328" fmla="*/ 41328 h 1285292"/>
              <a:gd name="connsiteX13329" fmla="*/ 0 w 3255128"/>
              <a:gd name="connsiteY13329" fmla="*/ 41258 h 1285292"/>
              <a:gd name="connsiteX13330" fmla="*/ 0 w 3255128"/>
              <a:gd name="connsiteY13330" fmla="*/ 41257 h 1285292"/>
              <a:gd name="connsiteX13331" fmla="*/ 0 w 3255128"/>
              <a:gd name="connsiteY13331" fmla="*/ 41220 h 1285292"/>
              <a:gd name="connsiteX13332" fmla="*/ 0 w 3255128"/>
              <a:gd name="connsiteY13332" fmla="*/ 41081 h 1285292"/>
              <a:gd name="connsiteX13333" fmla="*/ 0 w 3255128"/>
              <a:gd name="connsiteY13333" fmla="*/ 40893 h 1285292"/>
              <a:gd name="connsiteX13334" fmla="*/ 0 w 3255128"/>
              <a:gd name="connsiteY13334" fmla="*/ 40768 h 1285292"/>
              <a:gd name="connsiteX13335" fmla="*/ 0 w 3255128"/>
              <a:gd name="connsiteY13335" fmla="*/ 40697 h 1285292"/>
              <a:gd name="connsiteX13336" fmla="*/ 0 w 3255128"/>
              <a:gd name="connsiteY13336" fmla="*/ 40622 h 1285292"/>
              <a:gd name="connsiteX13337" fmla="*/ 0 w 3255128"/>
              <a:gd name="connsiteY13337" fmla="*/ 40521 h 1285292"/>
              <a:gd name="connsiteX13338" fmla="*/ 0 w 3255128"/>
              <a:gd name="connsiteY13338" fmla="*/ 40503 h 1285292"/>
              <a:gd name="connsiteX13339" fmla="*/ 0 w 3255128"/>
              <a:gd name="connsiteY13339" fmla="*/ 40467 h 1285292"/>
              <a:gd name="connsiteX13340" fmla="*/ 0 w 3255128"/>
              <a:gd name="connsiteY13340" fmla="*/ 40445 h 1285292"/>
              <a:gd name="connsiteX13341" fmla="*/ 0 w 3255128"/>
              <a:gd name="connsiteY13341" fmla="*/ 40322 h 1285292"/>
              <a:gd name="connsiteX13342" fmla="*/ 0 w 3255128"/>
              <a:gd name="connsiteY13342" fmla="*/ 40264 h 1285292"/>
              <a:gd name="connsiteX13343" fmla="*/ 0 w 3255128"/>
              <a:gd name="connsiteY13343" fmla="*/ 40213 h 1285292"/>
              <a:gd name="connsiteX13344" fmla="*/ 0 w 3255128"/>
              <a:gd name="connsiteY13344" fmla="*/ 39973 h 1285292"/>
              <a:gd name="connsiteX13345" fmla="*/ 0 w 3255128"/>
              <a:gd name="connsiteY13345" fmla="*/ 39932 h 1285292"/>
              <a:gd name="connsiteX13346" fmla="*/ 0 w 3255128"/>
              <a:gd name="connsiteY13346" fmla="*/ 39919 h 1285292"/>
              <a:gd name="connsiteX13347" fmla="*/ 0 w 3255128"/>
              <a:gd name="connsiteY13347" fmla="*/ 39861 h 1285292"/>
              <a:gd name="connsiteX13348" fmla="*/ 0 w 3255128"/>
              <a:gd name="connsiteY13348" fmla="*/ 39818 h 1285292"/>
              <a:gd name="connsiteX13349" fmla="*/ 0 w 3255128"/>
              <a:gd name="connsiteY13349" fmla="*/ 39816 h 1285292"/>
              <a:gd name="connsiteX13350" fmla="*/ 0 w 3255128"/>
              <a:gd name="connsiteY13350" fmla="*/ 39786 h 1285292"/>
              <a:gd name="connsiteX13351" fmla="*/ 0 w 3255128"/>
              <a:gd name="connsiteY13351" fmla="*/ 39715 h 1285292"/>
              <a:gd name="connsiteX13352" fmla="*/ 0 w 3255128"/>
              <a:gd name="connsiteY13352" fmla="*/ 39592 h 1285292"/>
              <a:gd name="connsiteX13353" fmla="*/ 0 w 3255128"/>
              <a:gd name="connsiteY13353" fmla="*/ 39534 h 1285292"/>
              <a:gd name="connsiteX13354" fmla="*/ 0 w 3255128"/>
              <a:gd name="connsiteY13354" fmla="*/ 39521 h 1285292"/>
              <a:gd name="connsiteX13355" fmla="*/ 0 w 3255128"/>
              <a:gd name="connsiteY13355" fmla="*/ 39458 h 1285292"/>
              <a:gd name="connsiteX13356" fmla="*/ 0 w 3255128"/>
              <a:gd name="connsiteY13356" fmla="*/ 39454 h 1285292"/>
              <a:gd name="connsiteX13357" fmla="*/ 0 w 3255128"/>
              <a:gd name="connsiteY13357" fmla="*/ 39394 h 1285292"/>
              <a:gd name="connsiteX13358" fmla="*/ 0 w 3255128"/>
              <a:gd name="connsiteY13358" fmla="*/ 39338 h 1285292"/>
              <a:gd name="connsiteX13359" fmla="*/ 0 w 3255128"/>
              <a:gd name="connsiteY13359" fmla="*/ 39144 h 1285292"/>
              <a:gd name="connsiteX13360" fmla="*/ 0 w 3255128"/>
              <a:gd name="connsiteY13360" fmla="*/ 39059 h 1285292"/>
              <a:gd name="connsiteX13361" fmla="*/ 0 w 3255128"/>
              <a:gd name="connsiteY13361" fmla="*/ 39008 h 1285292"/>
              <a:gd name="connsiteX13362" fmla="*/ 0 w 3255128"/>
              <a:gd name="connsiteY13362" fmla="*/ 38963 h 1285292"/>
              <a:gd name="connsiteX13363" fmla="*/ 0 w 3255128"/>
              <a:gd name="connsiteY13363" fmla="*/ 38762 h 1285292"/>
              <a:gd name="connsiteX13364" fmla="*/ 0 w 3255128"/>
              <a:gd name="connsiteY13364" fmla="*/ 38614 h 1285292"/>
              <a:gd name="connsiteX13365" fmla="*/ 0 w 3255128"/>
              <a:gd name="connsiteY13365" fmla="*/ 38607 h 1285292"/>
              <a:gd name="connsiteX13366" fmla="*/ 0 w 3255128"/>
              <a:gd name="connsiteY13366" fmla="*/ 38590 h 1285292"/>
              <a:gd name="connsiteX13367" fmla="*/ 0 w 3255128"/>
              <a:gd name="connsiteY13367" fmla="*/ 38560 h 1285292"/>
              <a:gd name="connsiteX13368" fmla="*/ 0 w 3255128"/>
              <a:gd name="connsiteY13368" fmla="*/ 38547 h 1285292"/>
              <a:gd name="connsiteX13369" fmla="*/ 0 w 3255128"/>
              <a:gd name="connsiteY13369" fmla="*/ 38507 h 1285292"/>
              <a:gd name="connsiteX13370" fmla="*/ 0 w 3255128"/>
              <a:gd name="connsiteY13370" fmla="*/ 38499 h 1285292"/>
              <a:gd name="connsiteX13371" fmla="*/ 0 w 3255128"/>
              <a:gd name="connsiteY13371" fmla="*/ 38491 h 1285292"/>
              <a:gd name="connsiteX13372" fmla="*/ 0 w 3255128"/>
              <a:gd name="connsiteY13372" fmla="*/ 38468 h 1285292"/>
              <a:gd name="connsiteX13373" fmla="*/ 0 w 3255128"/>
              <a:gd name="connsiteY13373" fmla="*/ 38457 h 1285292"/>
              <a:gd name="connsiteX13374" fmla="*/ 0 w 3255128"/>
              <a:gd name="connsiteY13374" fmla="*/ 38427 h 1285292"/>
              <a:gd name="connsiteX13375" fmla="*/ 0 w 3255128"/>
              <a:gd name="connsiteY13375" fmla="*/ 38414 h 1285292"/>
              <a:gd name="connsiteX13376" fmla="*/ 0 w 3255128"/>
              <a:gd name="connsiteY13376" fmla="*/ 38350 h 1285292"/>
              <a:gd name="connsiteX13377" fmla="*/ 0 w 3255128"/>
              <a:gd name="connsiteY13377" fmla="*/ 38274 h 1285292"/>
              <a:gd name="connsiteX13378" fmla="*/ 0 w 3255128"/>
              <a:gd name="connsiteY13378" fmla="*/ 38233 h 1285292"/>
              <a:gd name="connsiteX13379" fmla="*/ 0 w 3255128"/>
              <a:gd name="connsiteY13379" fmla="*/ 38228 h 1285292"/>
              <a:gd name="connsiteX13380" fmla="*/ 0 w 3255128"/>
              <a:gd name="connsiteY13380" fmla="*/ 38220 h 1285292"/>
              <a:gd name="connsiteX13381" fmla="*/ 0 w 3255128"/>
              <a:gd name="connsiteY13381" fmla="*/ 38148 h 1285292"/>
              <a:gd name="connsiteX13382" fmla="*/ 0 w 3255128"/>
              <a:gd name="connsiteY13382" fmla="*/ 38095 h 1285292"/>
              <a:gd name="connsiteX13383" fmla="*/ 0 w 3255128"/>
              <a:gd name="connsiteY13383" fmla="*/ 37947 h 1285292"/>
              <a:gd name="connsiteX13384" fmla="*/ 0 w 3255128"/>
              <a:gd name="connsiteY13384" fmla="*/ 37728 h 1285292"/>
              <a:gd name="connsiteX13385" fmla="*/ 0 w 3255128"/>
              <a:gd name="connsiteY13385" fmla="*/ 37700 h 1285292"/>
              <a:gd name="connsiteX13386" fmla="*/ 0 w 3255128"/>
              <a:gd name="connsiteY13386" fmla="*/ 37674 h 1285292"/>
              <a:gd name="connsiteX13387" fmla="*/ 0 w 3255128"/>
              <a:gd name="connsiteY13387" fmla="*/ 37655 h 1285292"/>
              <a:gd name="connsiteX13388" fmla="*/ 0 w 3255128"/>
              <a:gd name="connsiteY13388" fmla="*/ 37649 h 1285292"/>
              <a:gd name="connsiteX13389" fmla="*/ 0 w 3255128"/>
              <a:gd name="connsiteY13389" fmla="*/ 37596 h 1285292"/>
              <a:gd name="connsiteX13390" fmla="*/ 0 w 3255128"/>
              <a:gd name="connsiteY13390" fmla="*/ 37587 h 1285292"/>
              <a:gd name="connsiteX13391" fmla="*/ 0 w 3255128"/>
              <a:gd name="connsiteY13391" fmla="*/ 37554 h 1285292"/>
              <a:gd name="connsiteX13392" fmla="*/ 0 w 3255128"/>
              <a:gd name="connsiteY13392" fmla="*/ 37498 h 1285292"/>
              <a:gd name="connsiteX13393" fmla="*/ 0 w 3255128"/>
              <a:gd name="connsiteY13393" fmla="*/ 37446 h 1285292"/>
              <a:gd name="connsiteX13394" fmla="*/ 0 w 3255128"/>
              <a:gd name="connsiteY13394" fmla="*/ 37439 h 1285292"/>
              <a:gd name="connsiteX13395" fmla="*/ 0 w 3255128"/>
              <a:gd name="connsiteY13395" fmla="*/ 37403 h 1285292"/>
              <a:gd name="connsiteX13396" fmla="*/ 0 w 3255128"/>
              <a:gd name="connsiteY13396" fmla="*/ 37397 h 1285292"/>
              <a:gd name="connsiteX13397" fmla="*/ 0 w 3255128"/>
              <a:gd name="connsiteY13397" fmla="*/ 37343 h 1285292"/>
              <a:gd name="connsiteX13398" fmla="*/ 0 w 3255128"/>
              <a:gd name="connsiteY13398" fmla="*/ 37087 h 1285292"/>
              <a:gd name="connsiteX13399" fmla="*/ 0 w 3255128"/>
              <a:gd name="connsiteY13399" fmla="*/ 37049 h 1285292"/>
              <a:gd name="connsiteX13400" fmla="*/ 0 w 3255128"/>
              <a:gd name="connsiteY13400" fmla="*/ 37036 h 1285292"/>
              <a:gd name="connsiteX13401" fmla="*/ 0 w 3255128"/>
              <a:gd name="connsiteY13401" fmla="*/ 36991 h 1285292"/>
              <a:gd name="connsiteX13402" fmla="*/ 0 w 3255128"/>
              <a:gd name="connsiteY13402" fmla="*/ 36969 h 1285292"/>
              <a:gd name="connsiteX13403" fmla="*/ 0 w 3255128"/>
              <a:gd name="connsiteY13403" fmla="*/ 36965 h 1285292"/>
              <a:gd name="connsiteX13404" fmla="*/ 0 w 3255128"/>
              <a:gd name="connsiteY13404" fmla="*/ 36916 h 1285292"/>
              <a:gd name="connsiteX13405" fmla="*/ 0 w 3255128"/>
              <a:gd name="connsiteY13405" fmla="*/ 36915 h 1285292"/>
              <a:gd name="connsiteX13406" fmla="*/ 0 w 3255128"/>
              <a:gd name="connsiteY13406" fmla="*/ 36890 h 1285292"/>
              <a:gd name="connsiteX13407" fmla="*/ 0 w 3255128"/>
              <a:gd name="connsiteY13407" fmla="*/ 36869 h 1285292"/>
              <a:gd name="connsiteX13408" fmla="*/ 0 w 3255128"/>
              <a:gd name="connsiteY13408" fmla="*/ 36844 h 1285292"/>
              <a:gd name="connsiteX13409" fmla="*/ 0 w 3255128"/>
              <a:gd name="connsiteY13409" fmla="*/ 36789 h 1285292"/>
              <a:gd name="connsiteX13410" fmla="*/ 0 w 3255128"/>
              <a:gd name="connsiteY13410" fmla="*/ 36754 h 1285292"/>
              <a:gd name="connsiteX13411" fmla="*/ 0 w 3255128"/>
              <a:gd name="connsiteY13411" fmla="*/ 36744 h 1285292"/>
              <a:gd name="connsiteX13412" fmla="*/ 0 w 3255128"/>
              <a:gd name="connsiteY13412" fmla="*/ 36700 h 1285292"/>
              <a:gd name="connsiteX13413" fmla="*/ 0 w 3255128"/>
              <a:gd name="connsiteY13413" fmla="*/ 36648 h 1285292"/>
              <a:gd name="connsiteX13414" fmla="*/ 0 w 3255128"/>
              <a:gd name="connsiteY13414" fmla="*/ 36480 h 1285292"/>
              <a:gd name="connsiteX13415" fmla="*/ 0 w 3255128"/>
              <a:gd name="connsiteY13415" fmla="*/ 36397 h 1285292"/>
              <a:gd name="connsiteX13416" fmla="*/ 0 w 3255128"/>
              <a:gd name="connsiteY13416" fmla="*/ 36348 h 1285292"/>
              <a:gd name="connsiteX13417" fmla="*/ 0 w 3255128"/>
              <a:gd name="connsiteY13417" fmla="*/ 36296 h 1285292"/>
              <a:gd name="connsiteX13418" fmla="*/ 0 w 3255128"/>
              <a:gd name="connsiteY13418" fmla="*/ 36286 h 1285292"/>
              <a:gd name="connsiteX13419" fmla="*/ 0 w 3255128"/>
              <a:gd name="connsiteY13419" fmla="*/ 36281 h 1285292"/>
              <a:gd name="connsiteX13420" fmla="*/ 0 w 3255128"/>
              <a:gd name="connsiteY13420" fmla="*/ 36139 h 1285292"/>
              <a:gd name="connsiteX13421" fmla="*/ 0 w 3255128"/>
              <a:gd name="connsiteY13421" fmla="*/ 36138 h 1285292"/>
              <a:gd name="connsiteX13422" fmla="*/ 0 w 3255128"/>
              <a:gd name="connsiteY13422" fmla="*/ 36080 h 1285292"/>
              <a:gd name="connsiteX13423" fmla="*/ 0 w 3255128"/>
              <a:gd name="connsiteY13423" fmla="*/ 36054 h 1285292"/>
              <a:gd name="connsiteX13424" fmla="*/ 0 w 3255128"/>
              <a:gd name="connsiteY13424" fmla="*/ 36038 h 1285292"/>
              <a:gd name="connsiteX13425" fmla="*/ 0 w 3255128"/>
              <a:gd name="connsiteY13425" fmla="*/ 35879 h 1285292"/>
              <a:gd name="connsiteX13426" fmla="*/ 0 w 3255128"/>
              <a:gd name="connsiteY13426" fmla="*/ 35789 h 1285292"/>
              <a:gd name="connsiteX13427" fmla="*/ 0 w 3255128"/>
              <a:gd name="connsiteY13427" fmla="*/ 35647 h 1285292"/>
              <a:gd name="connsiteX13428" fmla="*/ 0 w 3255128"/>
              <a:gd name="connsiteY13428" fmla="*/ 35610 h 1285292"/>
              <a:gd name="connsiteX13429" fmla="*/ 0 w 3255128"/>
              <a:gd name="connsiteY13429" fmla="*/ 35606 h 1285292"/>
              <a:gd name="connsiteX13430" fmla="*/ 0 w 3255128"/>
              <a:gd name="connsiteY13430" fmla="*/ 35598 h 1285292"/>
              <a:gd name="connsiteX13431" fmla="*/ 0 w 3255128"/>
              <a:gd name="connsiteY13431" fmla="*/ 35597 h 1285292"/>
              <a:gd name="connsiteX13432" fmla="*/ 0 w 3255128"/>
              <a:gd name="connsiteY13432" fmla="*/ 35593 h 1285292"/>
              <a:gd name="connsiteX13433" fmla="*/ 0 w 3255128"/>
              <a:gd name="connsiteY13433" fmla="*/ 35557 h 1285292"/>
              <a:gd name="connsiteX13434" fmla="*/ 0 w 3255128"/>
              <a:gd name="connsiteY13434" fmla="*/ 35556 h 1285292"/>
              <a:gd name="connsiteX13435" fmla="*/ 0 w 3255128"/>
              <a:gd name="connsiteY13435" fmla="*/ 35544 h 1285292"/>
              <a:gd name="connsiteX13436" fmla="*/ 0 w 3255128"/>
              <a:gd name="connsiteY13436" fmla="*/ 35503 h 1285292"/>
              <a:gd name="connsiteX13437" fmla="*/ 0 w 3255128"/>
              <a:gd name="connsiteY13437" fmla="*/ 35495 h 1285292"/>
              <a:gd name="connsiteX13438" fmla="*/ 0 w 3255128"/>
              <a:gd name="connsiteY13438" fmla="*/ 35399 h 1285292"/>
              <a:gd name="connsiteX13439" fmla="*/ 0 w 3255128"/>
              <a:gd name="connsiteY13439" fmla="*/ 35385 h 1285292"/>
              <a:gd name="connsiteX13440" fmla="*/ 0 w 3255128"/>
              <a:gd name="connsiteY13440" fmla="*/ 34922 h 1285292"/>
              <a:gd name="connsiteX13441" fmla="*/ 0 w 3255128"/>
              <a:gd name="connsiteY13441" fmla="*/ 34907 h 1285292"/>
              <a:gd name="connsiteX13442" fmla="*/ 0 w 3255128"/>
              <a:gd name="connsiteY13442" fmla="*/ 34885 h 1285292"/>
              <a:gd name="connsiteX13443" fmla="*/ 0 w 3255128"/>
              <a:gd name="connsiteY13443" fmla="*/ 34875 h 1285292"/>
              <a:gd name="connsiteX13444" fmla="*/ 0 w 3255128"/>
              <a:gd name="connsiteY13444" fmla="*/ 34874 h 1285292"/>
              <a:gd name="connsiteX13445" fmla="*/ 0 w 3255128"/>
              <a:gd name="connsiteY13445" fmla="*/ 34842 h 1285292"/>
              <a:gd name="connsiteX13446" fmla="*/ 0 w 3255128"/>
              <a:gd name="connsiteY13446" fmla="*/ 34736 h 1285292"/>
              <a:gd name="connsiteX13447" fmla="*/ 0 w 3255128"/>
              <a:gd name="connsiteY13447" fmla="*/ 34695 h 1285292"/>
              <a:gd name="connsiteX13448" fmla="*/ 0 w 3255128"/>
              <a:gd name="connsiteY13448" fmla="*/ 34682 h 1285292"/>
              <a:gd name="connsiteX13449" fmla="*/ 0 w 3255128"/>
              <a:gd name="connsiteY13449" fmla="*/ 34632 h 1285292"/>
              <a:gd name="connsiteX13450" fmla="*/ 0 w 3255128"/>
              <a:gd name="connsiteY13450" fmla="*/ 34592 h 1285292"/>
              <a:gd name="connsiteX13451" fmla="*/ 0 w 3255128"/>
              <a:gd name="connsiteY13451" fmla="*/ 34488 h 1285292"/>
              <a:gd name="connsiteX13452" fmla="*/ 0 w 3255128"/>
              <a:gd name="connsiteY13452" fmla="*/ 34482 h 1285292"/>
              <a:gd name="connsiteX13453" fmla="*/ 0 w 3255128"/>
              <a:gd name="connsiteY13453" fmla="*/ 34381 h 1285292"/>
              <a:gd name="connsiteX13454" fmla="*/ 0 w 3255128"/>
              <a:gd name="connsiteY13454" fmla="*/ 34274 h 1285292"/>
              <a:gd name="connsiteX13455" fmla="*/ 0 w 3255128"/>
              <a:gd name="connsiteY13455" fmla="*/ 34268 h 1285292"/>
              <a:gd name="connsiteX13456" fmla="*/ 0 w 3255128"/>
              <a:gd name="connsiteY13456" fmla="*/ 34231 h 1285292"/>
              <a:gd name="connsiteX13457" fmla="*/ 0 w 3255128"/>
              <a:gd name="connsiteY13457" fmla="*/ 33942 h 1285292"/>
              <a:gd name="connsiteX13458" fmla="*/ 0 w 3255128"/>
              <a:gd name="connsiteY13458" fmla="*/ 33696 h 1285292"/>
              <a:gd name="connsiteX13459" fmla="*/ 0 w 3255128"/>
              <a:gd name="connsiteY13459" fmla="*/ 33638 h 1285292"/>
              <a:gd name="connsiteX13460" fmla="*/ 0 w 3255128"/>
              <a:gd name="connsiteY13460" fmla="*/ 33611 h 1285292"/>
              <a:gd name="connsiteX13461" fmla="*/ 0 w 3255128"/>
              <a:gd name="connsiteY13461" fmla="*/ 33610 h 1285292"/>
              <a:gd name="connsiteX13462" fmla="*/ 0 w 3255128"/>
              <a:gd name="connsiteY13462" fmla="*/ 33584 h 1285292"/>
              <a:gd name="connsiteX13463" fmla="*/ 0 w 3255128"/>
              <a:gd name="connsiteY13463" fmla="*/ 33571 h 1285292"/>
              <a:gd name="connsiteX13464" fmla="*/ 0 w 3255128"/>
              <a:gd name="connsiteY13464" fmla="*/ 33531 h 1285292"/>
              <a:gd name="connsiteX13465" fmla="*/ 0 w 3255128"/>
              <a:gd name="connsiteY13465" fmla="*/ 33523 h 1285292"/>
              <a:gd name="connsiteX13466" fmla="*/ 0 w 3255128"/>
              <a:gd name="connsiteY13466" fmla="*/ 33515 h 1285292"/>
              <a:gd name="connsiteX13467" fmla="*/ 0 w 3255128"/>
              <a:gd name="connsiteY13467" fmla="*/ 33483 h 1285292"/>
              <a:gd name="connsiteX13468" fmla="*/ 0 w 3255128"/>
              <a:gd name="connsiteY13468" fmla="*/ 33183 h 1285292"/>
              <a:gd name="connsiteX13469" fmla="*/ 0 w 3255128"/>
              <a:gd name="connsiteY13469" fmla="*/ 33124 h 1285292"/>
              <a:gd name="connsiteX13470" fmla="*/ 0 w 3255128"/>
              <a:gd name="connsiteY13470" fmla="*/ 33123 h 1285292"/>
              <a:gd name="connsiteX13471" fmla="*/ 0 w 3255128"/>
              <a:gd name="connsiteY13471" fmla="*/ 33112 h 1285292"/>
              <a:gd name="connsiteX13472" fmla="*/ 0 w 3255128"/>
              <a:gd name="connsiteY13472" fmla="*/ 33075 h 1285292"/>
              <a:gd name="connsiteX13473" fmla="*/ 0 w 3255128"/>
              <a:gd name="connsiteY13473" fmla="*/ 32971 h 1285292"/>
              <a:gd name="connsiteX13474" fmla="*/ 0 w 3255128"/>
              <a:gd name="connsiteY13474" fmla="*/ 32930 h 1285292"/>
              <a:gd name="connsiteX13475" fmla="*/ 0 w 3255128"/>
              <a:gd name="connsiteY13475" fmla="*/ 32785 h 1285292"/>
              <a:gd name="connsiteX13476" fmla="*/ 0 w 3255128"/>
              <a:gd name="connsiteY13476" fmla="*/ 32748 h 1285292"/>
              <a:gd name="connsiteX13477" fmla="*/ 0 w 3255128"/>
              <a:gd name="connsiteY13477" fmla="*/ 32724 h 1285292"/>
              <a:gd name="connsiteX13478" fmla="*/ 0 w 3255128"/>
              <a:gd name="connsiteY13478" fmla="*/ 32699 h 1285292"/>
              <a:gd name="connsiteX13479" fmla="*/ 0 w 3255128"/>
              <a:gd name="connsiteY13479" fmla="*/ 32685 h 1285292"/>
              <a:gd name="connsiteX13480" fmla="*/ 0 w 3255128"/>
              <a:gd name="connsiteY13480" fmla="*/ 32673 h 1285292"/>
              <a:gd name="connsiteX13481" fmla="*/ 0 w 3255128"/>
              <a:gd name="connsiteY13481" fmla="*/ 32620 h 1285292"/>
              <a:gd name="connsiteX13482" fmla="*/ 0 w 3255128"/>
              <a:gd name="connsiteY13482" fmla="*/ 32589 h 1285292"/>
              <a:gd name="connsiteX13483" fmla="*/ 0 w 3255128"/>
              <a:gd name="connsiteY13483" fmla="*/ 32470 h 1285292"/>
              <a:gd name="connsiteX13484" fmla="*/ 0 w 3255128"/>
              <a:gd name="connsiteY13484" fmla="*/ 32395 h 1285292"/>
              <a:gd name="connsiteX13485" fmla="*/ 0 w 3255128"/>
              <a:gd name="connsiteY13485" fmla="*/ 32212 h 1285292"/>
              <a:gd name="connsiteX13486" fmla="*/ 0 w 3255128"/>
              <a:gd name="connsiteY13486" fmla="*/ 32172 h 1285292"/>
              <a:gd name="connsiteX13487" fmla="*/ 0 w 3255128"/>
              <a:gd name="connsiteY13487" fmla="*/ 32164 h 1285292"/>
              <a:gd name="connsiteX13488" fmla="*/ 0 w 3255128"/>
              <a:gd name="connsiteY13488" fmla="*/ 32156 h 1285292"/>
              <a:gd name="connsiteX13489" fmla="*/ 0 w 3255128"/>
              <a:gd name="connsiteY13489" fmla="*/ 32060 h 1285292"/>
              <a:gd name="connsiteX13490" fmla="*/ 0 w 3255128"/>
              <a:gd name="connsiteY13490" fmla="*/ 31865 h 1285292"/>
              <a:gd name="connsiteX13491" fmla="*/ 0 w 3255128"/>
              <a:gd name="connsiteY13491" fmla="*/ 31824 h 1285292"/>
              <a:gd name="connsiteX13492" fmla="*/ 0 w 3255128"/>
              <a:gd name="connsiteY13492" fmla="*/ 31813 h 1285292"/>
              <a:gd name="connsiteX13493" fmla="*/ 0 w 3255128"/>
              <a:gd name="connsiteY13493" fmla="*/ 31812 h 1285292"/>
              <a:gd name="connsiteX13494" fmla="*/ 0 w 3255128"/>
              <a:gd name="connsiteY13494" fmla="*/ 31811 h 1285292"/>
              <a:gd name="connsiteX13495" fmla="*/ 0 w 3255128"/>
              <a:gd name="connsiteY13495" fmla="*/ 31778 h 1285292"/>
              <a:gd name="connsiteX13496" fmla="*/ 0 w 3255128"/>
              <a:gd name="connsiteY13496" fmla="*/ 31724 h 1285292"/>
              <a:gd name="connsiteX13497" fmla="*/ 0 w 3255128"/>
              <a:gd name="connsiteY13497" fmla="*/ 31708 h 1285292"/>
              <a:gd name="connsiteX13498" fmla="*/ 0 w 3255128"/>
              <a:gd name="connsiteY13498" fmla="*/ 31678 h 1285292"/>
              <a:gd name="connsiteX13499" fmla="*/ 0 w 3255128"/>
              <a:gd name="connsiteY13499" fmla="*/ 31623 h 1285292"/>
              <a:gd name="connsiteX13500" fmla="*/ 0 w 3255128"/>
              <a:gd name="connsiteY13500" fmla="*/ 31612 h 1285292"/>
              <a:gd name="connsiteX13501" fmla="*/ 0 w 3255128"/>
              <a:gd name="connsiteY13501" fmla="*/ 31484 h 1285292"/>
              <a:gd name="connsiteX13502" fmla="*/ 0 w 3255128"/>
              <a:gd name="connsiteY13502" fmla="*/ 31421 h 1285292"/>
              <a:gd name="connsiteX13503" fmla="*/ 0 w 3255128"/>
              <a:gd name="connsiteY13503" fmla="*/ 31261 h 1285292"/>
              <a:gd name="connsiteX13504" fmla="*/ 0 w 3255128"/>
              <a:gd name="connsiteY13504" fmla="*/ 31111 h 1285292"/>
              <a:gd name="connsiteX13505" fmla="*/ 0 w 3255128"/>
              <a:gd name="connsiteY13505" fmla="*/ 31062 h 1285292"/>
              <a:gd name="connsiteX13506" fmla="*/ 0 w 3255128"/>
              <a:gd name="connsiteY13506" fmla="*/ 31018 h 1285292"/>
              <a:gd name="connsiteX13507" fmla="*/ 0 w 3255128"/>
              <a:gd name="connsiteY13507" fmla="*/ 30969 h 1285292"/>
              <a:gd name="connsiteX13508" fmla="*/ 0 w 3255128"/>
              <a:gd name="connsiteY13508" fmla="*/ 30900 h 1285292"/>
              <a:gd name="connsiteX13509" fmla="*/ 0 w 3255128"/>
              <a:gd name="connsiteY13509" fmla="*/ 30813 h 1285292"/>
              <a:gd name="connsiteX13510" fmla="*/ 0 w 3255128"/>
              <a:gd name="connsiteY13510" fmla="*/ 30701 h 1285292"/>
              <a:gd name="connsiteX13511" fmla="*/ 0 w 3255128"/>
              <a:gd name="connsiteY13511" fmla="*/ 30671 h 1285292"/>
              <a:gd name="connsiteX13512" fmla="*/ 0 w 3255128"/>
              <a:gd name="connsiteY13512" fmla="*/ 30630 h 1285292"/>
              <a:gd name="connsiteX13513" fmla="*/ 0 w 3255128"/>
              <a:gd name="connsiteY13513" fmla="*/ 30617 h 1285292"/>
              <a:gd name="connsiteX13514" fmla="*/ 0 w 3255128"/>
              <a:gd name="connsiteY13514" fmla="*/ 30423 h 1285292"/>
              <a:gd name="connsiteX13515" fmla="*/ 0 w 3255128"/>
              <a:gd name="connsiteY13515" fmla="*/ 30419 h 1285292"/>
              <a:gd name="connsiteX13516" fmla="*/ 0 w 3255128"/>
              <a:gd name="connsiteY13516" fmla="*/ 30365 h 1285292"/>
              <a:gd name="connsiteX13517" fmla="*/ 0 w 3255128"/>
              <a:gd name="connsiteY13517" fmla="*/ 30254 h 1285292"/>
              <a:gd name="connsiteX13518" fmla="*/ 0 w 3255128"/>
              <a:gd name="connsiteY13518" fmla="*/ 30242 h 1285292"/>
              <a:gd name="connsiteX13519" fmla="*/ 0 w 3255128"/>
              <a:gd name="connsiteY13519" fmla="*/ 30120 h 1285292"/>
              <a:gd name="connsiteX13520" fmla="*/ 0 w 3255128"/>
              <a:gd name="connsiteY13520" fmla="*/ 30062 h 1285292"/>
              <a:gd name="connsiteX13521" fmla="*/ 0 w 3255128"/>
              <a:gd name="connsiteY13521" fmla="*/ 29931 h 1285292"/>
              <a:gd name="connsiteX13522" fmla="*/ 0 w 3255128"/>
              <a:gd name="connsiteY13522" fmla="*/ 29906 h 1285292"/>
              <a:gd name="connsiteX13523" fmla="*/ 0 w 3255128"/>
              <a:gd name="connsiteY13523" fmla="*/ 29899 h 1285292"/>
              <a:gd name="connsiteX13524" fmla="*/ 0 w 3255128"/>
              <a:gd name="connsiteY13524" fmla="*/ 29852 h 1285292"/>
              <a:gd name="connsiteX13525" fmla="*/ 0 w 3255128"/>
              <a:gd name="connsiteY13525" fmla="*/ 29799 h 1285292"/>
              <a:gd name="connsiteX13526" fmla="*/ 0 w 3255128"/>
              <a:gd name="connsiteY13526" fmla="*/ 29791 h 1285292"/>
              <a:gd name="connsiteX13527" fmla="*/ 0 w 3255128"/>
              <a:gd name="connsiteY13527" fmla="*/ 29771 h 1285292"/>
              <a:gd name="connsiteX13528" fmla="*/ 0 w 3255128"/>
              <a:gd name="connsiteY13528" fmla="*/ 29760 h 1285292"/>
              <a:gd name="connsiteX13529" fmla="*/ 0 w 3255128"/>
              <a:gd name="connsiteY13529" fmla="*/ 29722 h 1285292"/>
              <a:gd name="connsiteX13530" fmla="*/ 0 w 3255128"/>
              <a:gd name="connsiteY13530" fmla="*/ 29719 h 1285292"/>
              <a:gd name="connsiteX13531" fmla="*/ 0 w 3255128"/>
              <a:gd name="connsiteY13531" fmla="*/ 29706 h 1285292"/>
              <a:gd name="connsiteX13532" fmla="*/ 0 w 3255128"/>
              <a:gd name="connsiteY13532" fmla="*/ 29703 h 1285292"/>
              <a:gd name="connsiteX13533" fmla="*/ 0 w 3255128"/>
              <a:gd name="connsiteY13533" fmla="*/ 29577 h 1285292"/>
              <a:gd name="connsiteX13534" fmla="*/ 0 w 3255128"/>
              <a:gd name="connsiteY13534" fmla="*/ 29512 h 1285292"/>
              <a:gd name="connsiteX13535" fmla="*/ 0 w 3255128"/>
              <a:gd name="connsiteY13535" fmla="*/ 29454 h 1285292"/>
              <a:gd name="connsiteX13536" fmla="*/ 0 w 3255128"/>
              <a:gd name="connsiteY13536" fmla="*/ 29390 h 1285292"/>
              <a:gd name="connsiteX13537" fmla="*/ 0 w 3255128"/>
              <a:gd name="connsiteY13537" fmla="*/ 29343 h 1285292"/>
              <a:gd name="connsiteX13538" fmla="*/ 0 w 3255128"/>
              <a:gd name="connsiteY13538" fmla="*/ 29331 h 1285292"/>
              <a:gd name="connsiteX13539" fmla="*/ 0 w 3255128"/>
              <a:gd name="connsiteY13539" fmla="*/ 29312 h 1285292"/>
              <a:gd name="connsiteX13540" fmla="*/ 0 w 3255128"/>
              <a:gd name="connsiteY13540" fmla="*/ 29258 h 1285292"/>
              <a:gd name="connsiteX13541" fmla="*/ 0 w 3255128"/>
              <a:gd name="connsiteY13541" fmla="*/ 29255 h 1285292"/>
              <a:gd name="connsiteX13542" fmla="*/ 0 w 3255128"/>
              <a:gd name="connsiteY13542" fmla="*/ 29231 h 1285292"/>
              <a:gd name="connsiteX13543" fmla="*/ 0 w 3255128"/>
              <a:gd name="connsiteY13543" fmla="*/ 29154 h 1285292"/>
              <a:gd name="connsiteX13544" fmla="*/ 0 w 3255128"/>
              <a:gd name="connsiteY13544" fmla="*/ 29064 h 1285292"/>
              <a:gd name="connsiteX13545" fmla="*/ 0 w 3255128"/>
              <a:gd name="connsiteY13545" fmla="*/ 28966 h 1285292"/>
              <a:gd name="connsiteX13546" fmla="*/ 0 w 3255128"/>
              <a:gd name="connsiteY13546" fmla="*/ 28895 h 1285292"/>
              <a:gd name="connsiteX13547" fmla="*/ 0 w 3255128"/>
              <a:gd name="connsiteY13547" fmla="*/ 28888 h 1285292"/>
              <a:gd name="connsiteX13548" fmla="*/ 0 w 3255128"/>
              <a:gd name="connsiteY13548" fmla="*/ 28857 h 1285292"/>
              <a:gd name="connsiteX13549" fmla="*/ 0 w 3255128"/>
              <a:gd name="connsiteY13549" fmla="*/ 28808 h 1285292"/>
              <a:gd name="connsiteX13550" fmla="*/ 0 w 3255128"/>
              <a:gd name="connsiteY13550" fmla="*/ 28700 h 1285292"/>
              <a:gd name="connsiteX13551" fmla="*/ 0 w 3255128"/>
              <a:gd name="connsiteY13551" fmla="*/ 28635 h 1285292"/>
              <a:gd name="connsiteX13552" fmla="*/ 0 w 3255128"/>
              <a:gd name="connsiteY13552" fmla="*/ 28572 h 1285292"/>
              <a:gd name="connsiteX13553" fmla="*/ 0 w 3255128"/>
              <a:gd name="connsiteY13553" fmla="*/ 28540 h 1285292"/>
              <a:gd name="connsiteX13554" fmla="*/ 0 w 3255128"/>
              <a:gd name="connsiteY13554" fmla="*/ 28505 h 1285292"/>
              <a:gd name="connsiteX13555" fmla="*/ 0 w 3255128"/>
              <a:gd name="connsiteY13555" fmla="*/ 28440 h 1285292"/>
              <a:gd name="connsiteX13556" fmla="*/ 0 w 3255128"/>
              <a:gd name="connsiteY13556" fmla="*/ 28432 h 1285292"/>
              <a:gd name="connsiteX13557" fmla="*/ 0 w 3255128"/>
              <a:gd name="connsiteY13557" fmla="*/ 28401 h 1285292"/>
              <a:gd name="connsiteX13558" fmla="*/ 0 w 3255128"/>
              <a:gd name="connsiteY13558" fmla="*/ 28347 h 1285292"/>
              <a:gd name="connsiteX13559" fmla="*/ 0 w 3255128"/>
              <a:gd name="connsiteY13559" fmla="*/ 28294 h 1285292"/>
              <a:gd name="connsiteX13560" fmla="*/ 0 w 3255128"/>
              <a:gd name="connsiteY13560" fmla="*/ 28286 h 1285292"/>
              <a:gd name="connsiteX13561" fmla="*/ 0 w 3255128"/>
              <a:gd name="connsiteY13561" fmla="*/ 28173 h 1285292"/>
              <a:gd name="connsiteX13562" fmla="*/ 0 w 3255128"/>
              <a:gd name="connsiteY13562" fmla="*/ 28153 h 1285292"/>
              <a:gd name="connsiteX13563" fmla="*/ 0 w 3255128"/>
              <a:gd name="connsiteY13563" fmla="*/ 28148 h 1285292"/>
              <a:gd name="connsiteX13564" fmla="*/ 0 w 3255128"/>
              <a:gd name="connsiteY13564" fmla="*/ 28136 h 1285292"/>
              <a:gd name="connsiteX13565" fmla="*/ 0 w 3255128"/>
              <a:gd name="connsiteY13565" fmla="*/ 28067 h 1285292"/>
              <a:gd name="connsiteX13566" fmla="*/ 0 w 3255128"/>
              <a:gd name="connsiteY13566" fmla="*/ 27992 h 1285292"/>
              <a:gd name="connsiteX13567" fmla="*/ 0 w 3255128"/>
              <a:gd name="connsiteY13567" fmla="*/ 27954 h 1285292"/>
              <a:gd name="connsiteX13568" fmla="*/ 0 w 3255128"/>
              <a:gd name="connsiteY13568" fmla="*/ 27946 h 1285292"/>
              <a:gd name="connsiteX13569" fmla="*/ 0 w 3255128"/>
              <a:gd name="connsiteY13569" fmla="*/ 27896 h 1285292"/>
              <a:gd name="connsiteX13570" fmla="*/ 0 w 3255128"/>
              <a:gd name="connsiteY13570" fmla="*/ 27891 h 1285292"/>
              <a:gd name="connsiteX13571" fmla="*/ 0 w 3255128"/>
              <a:gd name="connsiteY13571" fmla="*/ 27772 h 1285292"/>
              <a:gd name="connsiteX13572" fmla="*/ 0 w 3255128"/>
              <a:gd name="connsiteY13572" fmla="*/ 27709 h 1285292"/>
              <a:gd name="connsiteX13573" fmla="*/ 0 w 3255128"/>
              <a:gd name="connsiteY13573" fmla="*/ 27648 h 1285292"/>
              <a:gd name="connsiteX13574" fmla="*/ 0 w 3255128"/>
              <a:gd name="connsiteY13574" fmla="*/ 27608 h 1285292"/>
              <a:gd name="connsiteX13575" fmla="*/ 0 w 3255128"/>
              <a:gd name="connsiteY13575" fmla="*/ 27607 h 1285292"/>
              <a:gd name="connsiteX13576" fmla="*/ 0 w 3255128"/>
              <a:gd name="connsiteY13576" fmla="*/ 27594 h 1285292"/>
              <a:gd name="connsiteX13577" fmla="*/ 0 w 3255128"/>
              <a:gd name="connsiteY13577" fmla="*/ 27529 h 1285292"/>
              <a:gd name="connsiteX13578" fmla="*/ 0 w 3255128"/>
              <a:gd name="connsiteY13578" fmla="*/ 27424 h 1285292"/>
              <a:gd name="connsiteX13579" fmla="*/ 0 w 3255128"/>
              <a:gd name="connsiteY13579" fmla="*/ 27276 h 1285292"/>
              <a:gd name="connsiteX13580" fmla="*/ 0 w 3255128"/>
              <a:gd name="connsiteY13580" fmla="*/ 27081 h 1285292"/>
              <a:gd name="connsiteX13581" fmla="*/ 0 w 3255128"/>
              <a:gd name="connsiteY13581" fmla="*/ 26901 h 1285292"/>
              <a:gd name="connsiteX13582" fmla="*/ 0 w 3255128"/>
              <a:gd name="connsiteY13582" fmla="*/ 26889 h 1285292"/>
              <a:gd name="connsiteX13583" fmla="*/ 0 w 3255128"/>
              <a:gd name="connsiteY13583" fmla="*/ 26885 h 1285292"/>
              <a:gd name="connsiteX13584" fmla="*/ 0 w 3255128"/>
              <a:gd name="connsiteY13584" fmla="*/ 26848 h 1285292"/>
              <a:gd name="connsiteX13585" fmla="*/ 0 w 3255128"/>
              <a:gd name="connsiteY13585" fmla="*/ 26836 h 1285292"/>
              <a:gd name="connsiteX13586" fmla="*/ 0 w 3255128"/>
              <a:gd name="connsiteY13586" fmla="*/ 26835 h 1285292"/>
              <a:gd name="connsiteX13587" fmla="*/ 0 w 3255128"/>
              <a:gd name="connsiteY13587" fmla="*/ 26789 h 1285292"/>
              <a:gd name="connsiteX13588" fmla="*/ 0 w 3255128"/>
              <a:gd name="connsiteY13588" fmla="*/ 26777 h 1285292"/>
              <a:gd name="connsiteX13589" fmla="*/ 0 w 3255128"/>
              <a:gd name="connsiteY13589" fmla="*/ 26734 h 1285292"/>
              <a:gd name="connsiteX13590" fmla="*/ 0 w 3255128"/>
              <a:gd name="connsiteY13590" fmla="*/ 26691 h 1285292"/>
              <a:gd name="connsiteX13591" fmla="*/ 0 w 3255128"/>
              <a:gd name="connsiteY13591" fmla="*/ 26633 h 1285292"/>
              <a:gd name="connsiteX13592" fmla="*/ 0 w 3255128"/>
              <a:gd name="connsiteY13592" fmla="*/ 26595 h 1285292"/>
              <a:gd name="connsiteX13593" fmla="*/ 0 w 3255128"/>
              <a:gd name="connsiteY13593" fmla="*/ 26487 h 1285292"/>
              <a:gd name="connsiteX13594" fmla="*/ 0 w 3255128"/>
              <a:gd name="connsiteY13594" fmla="*/ 26413 h 1285292"/>
              <a:gd name="connsiteX13595" fmla="*/ 0 w 3255128"/>
              <a:gd name="connsiteY13595" fmla="*/ 26374 h 1285292"/>
              <a:gd name="connsiteX13596" fmla="*/ 0 w 3255128"/>
              <a:gd name="connsiteY13596" fmla="*/ 26350 h 1285292"/>
              <a:gd name="connsiteX13597" fmla="*/ 0 w 3255128"/>
              <a:gd name="connsiteY13597" fmla="*/ 26317 h 1285292"/>
              <a:gd name="connsiteX13598" fmla="*/ 0 w 3255128"/>
              <a:gd name="connsiteY13598" fmla="*/ 26268 h 1285292"/>
              <a:gd name="connsiteX13599" fmla="*/ 0 w 3255128"/>
              <a:gd name="connsiteY13599" fmla="*/ 26199 h 1285292"/>
              <a:gd name="connsiteX13600" fmla="*/ 0 w 3255128"/>
              <a:gd name="connsiteY13600" fmla="*/ 26123 h 1285292"/>
              <a:gd name="connsiteX13601" fmla="*/ 0 w 3255128"/>
              <a:gd name="connsiteY13601" fmla="*/ 26042 h 1285292"/>
              <a:gd name="connsiteX13602" fmla="*/ 0 w 3255128"/>
              <a:gd name="connsiteY13602" fmla="*/ 25990 h 1285292"/>
              <a:gd name="connsiteX13603" fmla="*/ 0 w 3255128"/>
              <a:gd name="connsiteY13603" fmla="*/ 25974 h 1285292"/>
              <a:gd name="connsiteX13604" fmla="*/ 0 w 3255128"/>
              <a:gd name="connsiteY13604" fmla="*/ 25924 h 1285292"/>
              <a:gd name="connsiteX13605" fmla="*/ 0 w 3255128"/>
              <a:gd name="connsiteY13605" fmla="*/ 25801 h 1285292"/>
              <a:gd name="connsiteX13606" fmla="*/ 0 w 3255128"/>
              <a:gd name="connsiteY13606" fmla="*/ 25780 h 1285292"/>
              <a:gd name="connsiteX13607" fmla="*/ 0 w 3255128"/>
              <a:gd name="connsiteY13607" fmla="*/ 25747 h 1285292"/>
              <a:gd name="connsiteX13608" fmla="*/ 0 w 3255128"/>
              <a:gd name="connsiteY13608" fmla="*/ 25722 h 1285292"/>
              <a:gd name="connsiteX13609" fmla="*/ 0 w 3255128"/>
              <a:gd name="connsiteY13609" fmla="*/ 25684 h 1285292"/>
              <a:gd name="connsiteX13610" fmla="*/ 0 w 3255128"/>
              <a:gd name="connsiteY13610" fmla="*/ 25530 h 1285292"/>
              <a:gd name="connsiteX13611" fmla="*/ 0 w 3255128"/>
              <a:gd name="connsiteY13611" fmla="*/ 25526 h 1285292"/>
              <a:gd name="connsiteX13612" fmla="*/ 0 w 3255128"/>
              <a:gd name="connsiteY13612" fmla="*/ 25477 h 1285292"/>
              <a:gd name="connsiteX13613" fmla="*/ 0 w 3255128"/>
              <a:gd name="connsiteY13613" fmla="*/ 25476 h 1285292"/>
              <a:gd name="connsiteX13614" fmla="*/ 0 w 3255128"/>
              <a:gd name="connsiteY13614" fmla="*/ 25463 h 1285292"/>
              <a:gd name="connsiteX13615" fmla="*/ 0 w 3255128"/>
              <a:gd name="connsiteY13615" fmla="*/ 25423 h 1285292"/>
              <a:gd name="connsiteX13616" fmla="*/ 0 w 3255128"/>
              <a:gd name="connsiteY13616" fmla="*/ 25415 h 1285292"/>
              <a:gd name="connsiteX13617" fmla="*/ 0 w 3255128"/>
              <a:gd name="connsiteY13617" fmla="*/ 25332 h 1285292"/>
              <a:gd name="connsiteX13618" fmla="*/ 0 w 3255128"/>
              <a:gd name="connsiteY13618" fmla="*/ 25278 h 1285292"/>
              <a:gd name="connsiteX13619" fmla="*/ 0 w 3255128"/>
              <a:gd name="connsiteY13619" fmla="*/ 25234 h 1285292"/>
              <a:gd name="connsiteX13620" fmla="*/ 0 w 3255128"/>
              <a:gd name="connsiteY13620" fmla="*/ 25186 h 1285292"/>
              <a:gd name="connsiteX13621" fmla="*/ 0 w 3255128"/>
              <a:gd name="connsiteY13621" fmla="*/ 24863 h 1285292"/>
              <a:gd name="connsiteX13622" fmla="*/ 0 w 3255128"/>
              <a:gd name="connsiteY13622" fmla="*/ 24840 h 1285292"/>
              <a:gd name="connsiteX13623" fmla="*/ 0 w 3255128"/>
              <a:gd name="connsiteY13623" fmla="*/ 24827 h 1285292"/>
              <a:gd name="connsiteX13624" fmla="*/ 0 w 3255128"/>
              <a:gd name="connsiteY13624" fmla="*/ 24795 h 1285292"/>
              <a:gd name="connsiteX13625" fmla="*/ 0 w 3255128"/>
              <a:gd name="connsiteY13625" fmla="*/ 24773 h 1285292"/>
              <a:gd name="connsiteX13626" fmla="*/ 0 w 3255128"/>
              <a:gd name="connsiteY13626" fmla="*/ 24694 h 1285292"/>
              <a:gd name="connsiteX13627" fmla="*/ 0 w 3255128"/>
              <a:gd name="connsiteY13627" fmla="*/ 24683 h 1285292"/>
              <a:gd name="connsiteX13628" fmla="*/ 0 w 3255128"/>
              <a:gd name="connsiteY13628" fmla="*/ 24640 h 1285292"/>
              <a:gd name="connsiteX13629" fmla="*/ 0 w 3255128"/>
              <a:gd name="connsiteY13629" fmla="*/ 24615 h 1285292"/>
              <a:gd name="connsiteX13630" fmla="*/ 0 w 3255128"/>
              <a:gd name="connsiteY13630" fmla="*/ 24601 h 1285292"/>
              <a:gd name="connsiteX13631" fmla="*/ 0 w 3255128"/>
              <a:gd name="connsiteY13631" fmla="*/ 24565 h 1285292"/>
              <a:gd name="connsiteX13632" fmla="*/ 0 w 3255128"/>
              <a:gd name="connsiteY13632" fmla="*/ 24512 h 1285292"/>
              <a:gd name="connsiteX13633" fmla="*/ 0 w 3255128"/>
              <a:gd name="connsiteY13633" fmla="*/ 24500 h 1285292"/>
              <a:gd name="connsiteX13634" fmla="*/ 0 w 3255128"/>
              <a:gd name="connsiteY13634" fmla="*/ 24421 h 1285292"/>
              <a:gd name="connsiteX13635" fmla="*/ 0 w 3255128"/>
              <a:gd name="connsiteY13635" fmla="*/ 24416 h 1285292"/>
              <a:gd name="connsiteX13636" fmla="*/ 0 w 3255128"/>
              <a:gd name="connsiteY13636" fmla="*/ 24367 h 1285292"/>
              <a:gd name="connsiteX13637" fmla="*/ 0 w 3255128"/>
              <a:gd name="connsiteY13637" fmla="*/ 24362 h 1285292"/>
              <a:gd name="connsiteX13638" fmla="*/ 0 w 3255128"/>
              <a:gd name="connsiteY13638" fmla="*/ 24255 h 1285292"/>
              <a:gd name="connsiteX13639" fmla="*/ 0 w 3255128"/>
              <a:gd name="connsiteY13639" fmla="*/ 23952 h 1285292"/>
              <a:gd name="connsiteX13640" fmla="*/ 0 w 3255128"/>
              <a:gd name="connsiteY13640" fmla="*/ 23919 h 1285292"/>
              <a:gd name="connsiteX13641" fmla="*/ 0 w 3255128"/>
              <a:gd name="connsiteY13641" fmla="*/ 23916 h 1285292"/>
              <a:gd name="connsiteX13642" fmla="*/ 0 w 3255128"/>
              <a:gd name="connsiteY13642" fmla="*/ 23881 h 1285292"/>
              <a:gd name="connsiteX13643" fmla="*/ 0 w 3255128"/>
              <a:gd name="connsiteY13643" fmla="*/ 23875 h 1285292"/>
              <a:gd name="connsiteX13644" fmla="*/ 0 w 3255128"/>
              <a:gd name="connsiteY13644" fmla="*/ 23862 h 1285292"/>
              <a:gd name="connsiteX13645" fmla="*/ 0 w 3255128"/>
              <a:gd name="connsiteY13645" fmla="*/ 23852 h 1285292"/>
              <a:gd name="connsiteX13646" fmla="*/ 0 w 3255128"/>
              <a:gd name="connsiteY13646" fmla="*/ 23813 h 1285292"/>
              <a:gd name="connsiteX13647" fmla="*/ 0 w 3255128"/>
              <a:gd name="connsiteY13647" fmla="*/ 23724 h 1285292"/>
              <a:gd name="connsiteX13648" fmla="*/ 0 w 3255128"/>
              <a:gd name="connsiteY13648" fmla="*/ 23670 h 1285292"/>
              <a:gd name="connsiteX13649" fmla="*/ 0 w 3255128"/>
              <a:gd name="connsiteY13649" fmla="*/ 23616 h 1285292"/>
              <a:gd name="connsiteX13650" fmla="*/ 0 w 3255128"/>
              <a:gd name="connsiteY13650" fmla="*/ 23569 h 1285292"/>
              <a:gd name="connsiteX13651" fmla="*/ 0 w 3255128"/>
              <a:gd name="connsiteY13651" fmla="*/ 23464 h 1285292"/>
              <a:gd name="connsiteX13652" fmla="*/ 0 w 3255128"/>
              <a:gd name="connsiteY13652" fmla="*/ 23456 h 1285292"/>
              <a:gd name="connsiteX13653" fmla="*/ 0 w 3255128"/>
              <a:gd name="connsiteY13653" fmla="*/ 23447 h 1285292"/>
              <a:gd name="connsiteX13654" fmla="*/ 0 w 3255128"/>
              <a:gd name="connsiteY13654" fmla="*/ 23436 h 1285292"/>
              <a:gd name="connsiteX13655" fmla="*/ 0 w 3255128"/>
              <a:gd name="connsiteY13655" fmla="*/ 23313 h 1285292"/>
              <a:gd name="connsiteX13656" fmla="*/ 0 w 3255128"/>
              <a:gd name="connsiteY13656" fmla="*/ 23242 h 1285292"/>
              <a:gd name="connsiteX13657" fmla="*/ 0 w 3255128"/>
              <a:gd name="connsiteY13657" fmla="*/ 23157 h 1285292"/>
              <a:gd name="connsiteX13658" fmla="*/ 0 w 3255128"/>
              <a:gd name="connsiteY13658" fmla="*/ 23116 h 1285292"/>
              <a:gd name="connsiteX13659" fmla="*/ 0 w 3255128"/>
              <a:gd name="connsiteY13659" fmla="*/ 23104 h 1285292"/>
              <a:gd name="connsiteX13660" fmla="*/ 0 w 3255128"/>
              <a:gd name="connsiteY13660" fmla="*/ 23103 h 1285292"/>
              <a:gd name="connsiteX13661" fmla="*/ 0 w 3255128"/>
              <a:gd name="connsiteY13661" fmla="*/ 23057 h 1285292"/>
              <a:gd name="connsiteX13662" fmla="*/ 0 w 3255128"/>
              <a:gd name="connsiteY13662" fmla="*/ 23008 h 1285292"/>
              <a:gd name="connsiteX13663" fmla="*/ 0 w 3255128"/>
              <a:gd name="connsiteY13663" fmla="*/ 22970 h 1285292"/>
              <a:gd name="connsiteX13664" fmla="*/ 0 w 3255128"/>
              <a:gd name="connsiteY13664" fmla="*/ 22954 h 1285292"/>
              <a:gd name="connsiteX13665" fmla="*/ 0 w 3255128"/>
              <a:gd name="connsiteY13665" fmla="*/ 22926 h 1285292"/>
              <a:gd name="connsiteX13666" fmla="*/ 0 w 3255128"/>
              <a:gd name="connsiteY13666" fmla="*/ 22915 h 1285292"/>
              <a:gd name="connsiteX13667" fmla="*/ 0 w 3255128"/>
              <a:gd name="connsiteY13667" fmla="*/ 22896 h 1285292"/>
              <a:gd name="connsiteX13668" fmla="*/ 0 w 3255128"/>
              <a:gd name="connsiteY13668" fmla="*/ 22705 h 1285292"/>
              <a:gd name="connsiteX13669" fmla="*/ 0 w 3255128"/>
              <a:gd name="connsiteY13669" fmla="*/ 22688 h 1285292"/>
              <a:gd name="connsiteX13670" fmla="*/ 0 w 3255128"/>
              <a:gd name="connsiteY13670" fmla="*/ 22605 h 1285292"/>
              <a:gd name="connsiteX13671" fmla="*/ 0 w 3255128"/>
              <a:gd name="connsiteY13671" fmla="*/ 22563 h 1285292"/>
              <a:gd name="connsiteX13672" fmla="*/ 0 w 3255128"/>
              <a:gd name="connsiteY13672" fmla="*/ 22553 h 1285292"/>
              <a:gd name="connsiteX13673" fmla="*/ 0 w 3255128"/>
              <a:gd name="connsiteY13673" fmla="*/ 22536 h 1285292"/>
              <a:gd name="connsiteX13674" fmla="*/ 0 w 3255128"/>
              <a:gd name="connsiteY13674" fmla="*/ 22522 h 1285292"/>
              <a:gd name="connsiteX13675" fmla="*/ 0 w 3255128"/>
              <a:gd name="connsiteY13675" fmla="*/ 22509 h 1285292"/>
              <a:gd name="connsiteX13676" fmla="*/ 0 w 3255128"/>
              <a:gd name="connsiteY13676" fmla="*/ 22448 h 1285292"/>
              <a:gd name="connsiteX13677" fmla="*/ 0 w 3255128"/>
              <a:gd name="connsiteY13677" fmla="*/ 22365 h 1285292"/>
              <a:gd name="connsiteX13678" fmla="*/ 0 w 3255128"/>
              <a:gd name="connsiteY13678" fmla="*/ 22347 h 1285292"/>
              <a:gd name="connsiteX13679" fmla="*/ 0 w 3255128"/>
              <a:gd name="connsiteY13679" fmla="*/ 22315 h 1285292"/>
              <a:gd name="connsiteX13680" fmla="*/ 0 w 3255128"/>
              <a:gd name="connsiteY13680" fmla="*/ 22045 h 1285292"/>
              <a:gd name="connsiteX13681" fmla="*/ 0 w 3255128"/>
              <a:gd name="connsiteY13681" fmla="*/ 22015 h 1285292"/>
              <a:gd name="connsiteX13682" fmla="*/ 0 w 3255128"/>
              <a:gd name="connsiteY13682" fmla="*/ 21925 h 1285292"/>
              <a:gd name="connsiteX13683" fmla="*/ 0 w 3255128"/>
              <a:gd name="connsiteY13683" fmla="*/ 21873 h 1285292"/>
              <a:gd name="connsiteX13684" fmla="*/ 0 w 3255128"/>
              <a:gd name="connsiteY13684" fmla="*/ 21824 h 1285292"/>
              <a:gd name="connsiteX13685" fmla="*/ 0 w 3255128"/>
              <a:gd name="connsiteY13685" fmla="*/ 21823 h 1285292"/>
              <a:gd name="connsiteX13686" fmla="*/ 0 w 3255128"/>
              <a:gd name="connsiteY13686" fmla="*/ 21798 h 1285292"/>
              <a:gd name="connsiteX13687" fmla="*/ 0 w 3255128"/>
              <a:gd name="connsiteY13687" fmla="*/ 21745 h 1285292"/>
              <a:gd name="connsiteX13688" fmla="*/ 0 w 3255128"/>
              <a:gd name="connsiteY13688" fmla="*/ 21744 h 1285292"/>
              <a:gd name="connsiteX13689" fmla="*/ 0 w 3255128"/>
              <a:gd name="connsiteY13689" fmla="*/ 21691 h 1285292"/>
              <a:gd name="connsiteX13690" fmla="*/ 0 w 3255128"/>
              <a:gd name="connsiteY13690" fmla="*/ 21683 h 1285292"/>
              <a:gd name="connsiteX13691" fmla="*/ 0 w 3255128"/>
              <a:gd name="connsiteY13691" fmla="*/ 21657 h 1285292"/>
              <a:gd name="connsiteX13692" fmla="*/ 0 w 3255128"/>
              <a:gd name="connsiteY13692" fmla="*/ 21652 h 1285292"/>
              <a:gd name="connsiteX13693" fmla="*/ 0 w 3255128"/>
              <a:gd name="connsiteY13693" fmla="*/ 21611 h 1285292"/>
              <a:gd name="connsiteX13694" fmla="*/ 0 w 3255128"/>
              <a:gd name="connsiteY13694" fmla="*/ 21598 h 1285292"/>
              <a:gd name="connsiteX13695" fmla="*/ 0 w 3255128"/>
              <a:gd name="connsiteY13695" fmla="*/ 21556 h 1285292"/>
              <a:gd name="connsiteX13696" fmla="*/ 0 w 3255128"/>
              <a:gd name="connsiteY13696" fmla="*/ 21404 h 1285292"/>
              <a:gd name="connsiteX13697" fmla="*/ 0 w 3255128"/>
              <a:gd name="connsiteY13697" fmla="*/ 21341 h 1285292"/>
              <a:gd name="connsiteX13698" fmla="*/ 0 w 3255128"/>
              <a:gd name="connsiteY13698" fmla="*/ 21147 h 1285292"/>
              <a:gd name="connsiteX13699" fmla="*/ 0 w 3255128"/>
              <a:gd name="connsiteY13699" fmla="*/ 21100 h 1285292"/>
              <a:gd name="connsiteX13700" fmla="*/ 0 w 3255128"/>
              <a:gd name="connsiteY13700" fmla="*/ 21089 h 1285292"/>
              <a:gd name="connsiteX13701" fmla="*/ 0 w 3255128"/>
              <a:gd name="connsiteY13701" fmla="*/ 21063 h 1285292"/>
              <a:gd name="connsiteX13702" fmla="*/ 0 w 3255128"/>
              <a:gd name="connsiteY13702" fmla="*/ 21014 h 1285292"/>
              <a:gd name="connsiteX13703" fmla="*/ 0 w 3255128"/>
              <a:gd name="connsiteY13703" fmla="*/ 20962 h 1285292"/>
              <a:gd name="connsiteX13704" fmla="*/ 0 w 3255128"/>
              <a:gd name="connsiteY13704" fmla="*/ 20938 h 1285292"/>
              <a:gd name="connsiteX13705" fmla="*/ 0 w 3255128"/>
              <a:gd name="connsiteY13705" fmla="*/ 20889 h 1285292"/>
              <a:gd name="connsiteX13706" fmla="*/ 0 w 3255128"/>
              <a:gd name="connsiteY13706" fmla="*/ 20858 h 1285292"/>
              <a:gd name="connsiteX13707" fmla="*/ 0 w 3255128"/>
              <a:gd name="connsiteY13707" fmla="*/ 20780 h 1285292"/>
              <a:gd name="connsiteX13708" fmla="*/ 0 w 3255128"/>
              <a:gd name="connsiteY13708" fmla="*/ 20746 h 1285292"/>
              <a:gd name="connsiteX13709" fmla="*/ 0 w 3255128"/>
              <a:gd name="connsiteY13709" fmla="*/ 20744 h 1285292"/>
              <a:gd name="connsiteX13710" fmla="*/ 0 w 3255128"/>
              <a:gd name="connsiteY13710" fmla="*/ 20708 h 1285292"/>
              <a:gd name="connsiteX13711" fmla="*/ 0 w 3255128"/>
              <a:gd name="connsiteY13711" fmla="*/ 20566 h 1285292"/>
              <a:gd name="connsiteX13712" fmla="*/ 0 w 3255128"/>
              <a:gd name="connsiteY13712" fmla="*/ 20550 h 1285292"/>
              <a:gd name="connsiteX13713" fmla="*/ 0 w 3255128"/>
              <a:gd name="connsiteY13713" fmla="*/ 20527 h 1285292"/>
              <a:gd name="connsiteX13714" fmla="*/ 0 w 3255128"/>
              <a:gd name="connsiteY13714" fmla="*/ 20457 h 1285292"/>
              <a:gd name="connsiteX13715" fmla="*/ 0 w 3255128"/>
              <a:gd name="connsiteY13715" fmla="*/ 20356 h 1285292"/>
              <a:gd name="connsiteX13716" fmla="*/ 0 w 3255128"/>
              <a:gd name="connsiteY13716" fmla="*/ 20040 h 1285292"/>
              <a:gd name="connsiteX13717" fmla="*/ 0 w 3255128"/>
              <a:gd name="connsiteY13717" fmla="*/ 19982 h 1285292"/>
              <a:gd name="connsiteX13718" fmla="*/ 0 w 3255128"/>
              <a:gd name="connsiteY13718" fmla="*/ 19884 h 1285292"/>
              <a:gd name="connsiteX13719" fmla="*/ 0 w 3255128"/>
              <a:gd name="connsiteY13719" fmla="*/ 19864 h 1285292"/>
              <a:gd name="connsiteX13720" fmla="*/ 0 w 3255128"/>
              <a:gd name="connsiteY13720" fmla="*/ 19851 h 1285292"/>
              <a:gd name="connsiteX13721" fmla="*/ 0 w 3255128"/>
              <a:gd name="connsiteY13721" fmla="*/ 19846 h 1285292"/>
              <a:gd name="connsiteX13722" fmla="*/ 0 w 3255128"/>
              <a:gd name="connsiteY13722" fmla="*/ 19837 h 1285292"/>
              <a:gd name="connsiteX13723" fmla="*/ 0 w 3255128"/>
              <a:gd name="connsiteY13723" fmla="*/ 19797 h 1285292"/>
              <a:gd name="connsiteX13724" fmla="*/ 0 w 3255128"/>
              <a:gd name="connsiteY13724" fmla="*/ 19788 h 1285292"/>
              <a:gd name="connsiteX13725" fmla="*/ 0 w 3255128"/>
              <a:gd name="connsiteY13725" fmla="*/ 19704 h 1285292"/>
              <a:gd name="connsiteX13726" fmla="*/ 0 w 3255128"/>
              <a:gd name="connsiteY13726" fmla="*/ 19691 h 1285292"/>
              <a:gd name="connsiteX13727" fmla="*/ 0 w 3255128"/>
              <a:gd name="connsiteY13727" fmla="*/ 19664 h 1285292"/>
              <a:gd name="connsiteX13728" fmla="*/ 0 w 3255128"/>
              <a:gd name="connsiteY13728" fmla="*/ 19655 h 1285292"/>
              <a:gd name="connsiteX13729" fmla="*/ 0 w 3255128"/>
              <a:gd name="connsiteY13729" fmla="*/ 19642 h 1285292"/>
              <a:gd name="connsiteX13730" fmla="*/ 0 w 3255128"/>
              <a:gd name="connsiteY13730" fmla="*/ 19639 h 1285292"/>
              <a:gd name="connsiteX13731" fmla="*/ 0 w 3255128"/>
              <a:gd name="connsiteY13731" fmla="*/ 19601 h 1285292"/>
              <a:gd name="connsiteX13732" fmla="*/ 0 w 3255128"/>
              <a:gd name="connsiteY13732" fmla="*/ 19497 h 1285292"/>
              <a:gd name="connsiteX13733" fmla="*/ 0 w 3255128"/>
              <a:gd name="connsiteY13733" fmla="*/ 19445 h 1285292"/>
              <a:gd name="connsiteX13734" fmla="*/ 0 w 3255128"/>
              <a:gd name="connsiteY13734" fmla="*/ 19349 h 1285292"/>
              <a:gd name="connsiteX13735" fmla="*/ 0 w 3255128"/>
              <a:gd name="connsiteY13735" fmla="*/ 19301 h 1285292"/>
              <a:gd name="connsiteX13736" fmla="*/ 0 w 3255128"/>
              <a:gd name="connsiteY13736" fmla="*/ 18973 h 1285292"/>
              <a:gd name="connsiteX13737" fmla="*/ 0 w 3255128"/>
              <a:gd name="connsiteY13737" fmla="*/ 18940 h 1285292"/>
              <a:gd name="connsiteX13738" fmla="*/ 0 w 3255128"/>
              <a:gd name="connsiteY13738" fmla="*/ 18899 h 1285292"/>
              <a:gd name="connsiteX13739" fmla="*/ 0 w 3255128"/>
              <a:gd name="connsiteY13739" fmla="*/ 18886 h 1285292"/>
              <a:gd name="connsiteX13740" fmla="*/ 0 w 3255128"/>
              <a:gd name="connsiteY13740" fmla="*/ 18876 h 1285292"/>
              <a:gd name="connsiteX13741" fmla="*/ 0 w 3255128"/>
              <a:gd name="connsiteY13741" fmla="*/ 18777 h 1285292"/>
              <a:gd name="connsiteX13742" fmla="*/ 0 w 3255128"/>
              <a:gd name="connsiteY13742" fmla="*/ 18728 h 1285292"/>
              <a:gd name="connsiteX13743" fmla="*/ 0 w 3255128"/>
              <a:gd name="connsiteY13743" fmla="*/ 18620 h 1285292"/>
              <a:gd name="connsiteX13744" fmla="*/ 0 w 3255128"/>
              <a:gd name="connsiteY13744" fmla="*/ 18583 h 1285292"/>
              <a:gd name="connsiteX13745" fmla="*/ 0 w 3255128"/>
              <a:gd name="connsiteY13745" fmla="*/ 18492 h 1285292"/>
              <a:gd name="connsiteX13746" fmla="*/ 0 w 3255128"/>
              <a:gd name="connsiteY13746" fmla="*/ 18479 h 1285292"/>
              <a:gd name="connsiteX13747" fmla="*/ 0 w 3255128"/>
              <a:gd name="connsiteY13747" fmla="*/ 18471 h 1285292"/>
              <a:gd name="connsiteX13748" fmla="*/ 0 w 3255128"/>
              <a:gd name="connsiteY13748" fmla="*/ 18438 h 1285292"/>
              <a:gd name="connsiteX13749" fmla="*/ 0 w 3255128"/>
              <a:gd name="connsiteY13749" fmla="*/ 18425 h 1285292"/>
              <a:gd name="connsiteX13750" fmla="*/ 0 w 3255128"/>
              <a:gd name="connsiteY13750" fmla="*/ 18366 h 1285292"/>
              <a:gd name="connsiteX13751" fmla="*/ 0 w 3255128"/>
              <a:gd name="connsiteY13751" fmla="*/ 18091 h 1285292"/>
              <a:gd name="connsiteX13752" fmla="*/ 0 w 3255128"/>
              <a:gd name="connsiteY13752" fmla="*/ 18081 h 1285292"/>
              <a:gd name="connsiteX13753" fmla="*/ 0 w 3255128"/>
              <a:gd name="connsiteY13753" fmla="*/ 18068 h 1285292"/>
              <a:gd name="connsiteX13754" fmla="*/ 0 w 3255128"/>
              <a:gd name="connsiteY13754" fmla="*/ 17950 h 1285292"/>
              <a:gd name="connsiteX13755" fmla="*/ 0 w 3255128"/>
              <a:gd name="connsiteY13755" fmla="*/ 17934 h 1285292"/>
              <a:gd name="connsiteX13756" fmla="*/ 0 w 3255128"/>
              <a:gd name="connsiteY13756" fmla="*/ 17866 h 1285292"/>
              <a:gd name="connsiteX13757" fmla="*/ 0 w 3255128"/>
              <a:gd name="connsiteY13757" fmla="*/ 17708 h 1285292"/>
              <a:gd name="connsiteX13758" fmla="*/ 0 w 3255128"/>
              <a:gd name="connsiteY13758" fmla="*/ 17672 h 1285292"/>
              <a:gd name="connsiteX13759" fmla="*/ 0 w 3255128"/>
              <a:gd name="connsiteY13759" fmla="*/ 17629 h 1285292"/>
              <a:gd name="connsiteX13760" fmla="*/ 0 w 3255128"/>
              <a:gd name="connsiteY13760" fmla="*/ 17609 h 1285292"/>
              <a:gd name="connsiteX13761" fmla="*/ 0 w 3255128"/>
              <a:gd name="connsiteY13761" fmla="*/ 17581 h 1285292"/>
              <a:gd name="connsiteX13762" fmla="*/ 0 w 3255128"/>
              <a:gd name="connsiteY13762" fmla="*/ 17560 h 1285292"/>
              <a:gd name="connsiteX13763" fmla="*/ 0 w 3255128"/>
              <a:gd name="connsiteY13763" fmla="*/ 17528 h 1285292"/>
              <a:gd name="connsiteX13764" fmla="*/ 0 w 3255128"/>
              <a:gd name="connsiteY13764" fmla="*/ 17527 h 1285292"/>
              <a:gd name="connsiteX13765" fmla="*/ 0 w 3255128"/>
              <a:gd name="connsiteY13765" fmla="*/ 17517 h 1285292"/>
              <a:gd name="connsiteX13766" fmla="*/ 0 w 3255128"/>
              <a:gd name="connsiteY13766" fmla="*/ 17474 h 1285292"/>
              <a:gd name="connsiteX13767" fmla="*/ 0 w 3255128"/>
              <a:gd name="connsiteY13767" fmla="*/ 17466 h 1285292"/>
              <a:gd name="connsiteX13768" fmla="*/ 0 w 3255128"/>
              <a:gd name="connsiteY13768" fmla="*/ 17170 h 1285292"/>
              <a:gd name="connsiteX13769" fmla="*/ 0 w 3255128"/>
              <a:gd name="connsiteY13769" fmla="*/ 17157 h 1285292"/>
              <a:gd name="connsiteX13770" fmla="*/ 0 w 3255128"/>
              <a:gd name="connsiteY13770" fmla="*/ 17126 h 1285292"/>
              <a:gd name="connsiteX13771" fmla="*/ 0 w 3255128"/>
              <a:gd name="connsiteY13771" fmla="*/ 17112 h 1285292"/>
              <a:gd name="connsiteX13772" fmla="*/ 0 w 3255128"/>
              <a:gd name="connsiteY13772" fmla="*/ 17069 h 1285292"/>
              <a:gd name="connsiteX13773" fmla="*/ 0 w 3255128"/>
              <a:gd name="connsiteY13773" fmla="*/ 17039 h 1285292"/>
              <a:gd name="connsiteX13774" fmla="*/ 0 w 3255128"/>
              <a:gd name="connsiteY13774" fmla="*/ 16968 h 1285292"/>
              <a:gd name="connsiteX13775" fmla="*/ 0 w 3255128"/>
              <a:gd name="connsiteY13775" fmla="*/ 16897 h 1285292"/>
              <a:gd name="connsiteX13776" fmla="*/ 0 w 3255128"/>
              <a:gd name="connsiteY13776" fmla="*/ 16822 h 1285292"/>
              <a:gd name="connsiteX13777" fmla="*/ 0 w 3255128"/>
              <a:gd name="connsiteY13777" fmla="*/ 16821 h 1285292"/>
              <a:gd name="connsiteX13778" fmla="*/ 0 w 3255128"/>
              <a:gd name="connsiteY13778" fmla="*/ 16818 h 1285292"/>
              <a:gd name="connsiteX13779" fmla="*/ 0 w 3255128"/>
              <a:gd name="connsiteY13779" fmla="*/ 16769 h 1285292"/>
              <a:gd name="connsiteX13780" fmla="*/ 0 w 3255128"/>
              <a:gd name="connsiteY13780" fmla="*/ 16768 h 1285292"/>
              <a:gd name="connsiteX13781" fmla="*/ 0 w 3255128"/>
              <a:gd name="connsiteY13781" fmla="*/ 16715 h 1285292"/>
              <a:gd name="connsiteX13782" fmla="*/ 0 w 3255128"/>
              <a:gd name="connsiteY13782" fmla="*/ 16707 h 1285292"/>
              <a:gd name="connsiteX13783" fmla="*/ 0 w 3255128"/>
              <a:gd name="connsiteY13783" fmla="*/ 16687 h 1285292"/>
              <a:gd name="connsiteX13784" fmla="*/ 0 w 3255128"/>
              <a:gd name="connsiteY13784" fmla="*/ 16591 h 1285292"/>
              <a:gd name="connsiteX13785" fmla="*/ 0 w 3255128"/>
              <a:gd name="connsiteY13785" fmla="*/ 16493 h 1285292"/>
              <a:gd name="connsiteX13786" fmla="*/ 0 w 3255128"/>
              <a:gd name="connsiteY13786" fmla="*/ 16491 h 1285292"/>
              <a:gd name="connsiteX13787" fmla="*/ 0 w 3255128"/>
              <a:gd name="connsiteY13787" fmla="*/ 16308 h 1285292"/>
              <a:gd name="connsiteX13788" fmla="*/ 0 w 3255128"/>
              <a:gd name="connsiteY13788" fmla="*/ 16270 h 1285292"/>
              <a:gd name="connsiteX13789" fmla="*/ 0 w 3255128"/>
              <a:gd name="connsiteY13789" fmla="*/ 16259 h 1285292"/>
              <a:gd name="connsiteX13790" fmla="*/ 0 w 3255128"/>
              <a:gd name="connsiteY13790" fmla="*/ 16250 h 1285292"/>
              <a:gd name="connsiteX13791" fmla="*/ 0 w 3255128"/>
              <a:gd name="connsiteY13791" fmla="*/ 16201 h 1285292"/>
              <a:gd name="connsiteX13792" fmla="*/ 0 w 3255128"/>
              <a:gd name="connsiteY13792" fmla="*/ 16147 h 1285292"/>
              <a:gd name="connsiteX13793" fmla="*/ 0 w 3255128"/>
              <a:gd name="connsiteY13793" fmla="*/ 16132 h 1285292"/>
              <a:gd name="connsiteX13794" fmla="*/ 0 w 3255128"/>
              <a:gd name="connsiteY13794" fmla="*/ 16119 h 1285292"/>
              <a:gd name="connsiteX13795" fmla="*/ 0 w 3255128"/>
              <a:gd name="connsiteY13795" fmla="*/ 15986 h 1285292"/>
              <a:gd name="connsiteX13796" fmla="*/ 0 w 3255128"/>
              <a:gd name="connsiteY13796" fmla="*/ 15962 h 1285292"/>
              <a:gd name="connsiteX13797" fmla="*/ 0 w 3255128"/>
              <a:gd name="connsiteY13797" fmla="*/ 15910 h 1285292"/>
              <a:gd name="connsiteX13798" fmla="*/ 0 w 3255128"/>
              <a:gd name="connsiteY13798" fmla="*/ 15907 h 1285292"/>
              <a:gd name="connsiteX13799" fmla="*/ 0 w 3255128"/>
              <a:gd name="connsiteY13799" fmla="*/ 15847 h 1285292"/>
              <a:gd name="connsiteX13800" fmla="*/ 0 w 3255128"/>
              <a:gd name="connsiteY13800" fmla="*/ 15804 h 1285292"/>
              <a:gd name="connsiteX13801" fmla="*/ 0 w 3255128"/>
              <a:gd name="connsiteY13801" fmla="*/ 15768 h 1285292"/>
              <a:gd name="connsiteX13802" fmla="*/ 0 w 3255128"/>
              <a:gd name="connsiteY13802" fmla="*/ 15721 h 1285292"/>
              <a:gd name="connsiteX13803" fmla="*/ 0 w 3255128"/>
              <a:gd name="connsiteY13803" fmla="*/ 15710 h 1285292"/>
              <a:gd name="connsiteX13804" fmla="*/ 0 w 3255128"/>
              <a:gd name="connsiteY13804" fmla="*/ 15680 h 1285292"/>
              <a:gd name="connsiteX13805" fmla="*/ 0 w 3255128"/>
              <a:gd name="connsiteY13805" fmla="*/ 15667 h 1285292"/>
              <a:gd name="connsiteX13806" fmla="*/ 0 w 3255128"/>
              <a:gd name="connsiteY13806" fmla="*/ 15616 h 1285292"/>
              <a:gd name="connsiteX13807" fmla="*/ 0 w 3255128"/>
              <a:gd name="connsiteY13807" fmla="*/ 15604 h 1285292"/>
              <a:gd name="connsiteX13808" fmla="*/ 0 w 3255128"/>
              <a:gd name="connsiteY13808" fmla="*/ 15538 h 1285292"/>
              <a:gd name="connsiteX13809" fmla="*/ 0 w 3255128"/>
              <a:gd name="connsiteY13809" fmla="*/ 15481 h 1285292"/>
              <a:gd name="connsiteX13810" fmla="*/ 0 w 3255128"/>
              <a:gd name="connsiteY13810" fmla="*/ 15356 h 1285292"/>
              <a:gd name="connsiteX13811" fmla="*/ 0 w 3255128"/>
              <a:gd name="connsiteY13811" fmla="*/ 15348 h 1285292"/>
              <a:gd name="connsiteX13812" fmla="*/ 0 w 3255128"/>
              <a:gd name="connsiteY13812" fmla="*/ 15154 h 1285292"/>
              <a:gd name="connsiteX13813" fmla="*/ 0 w 3255128"/>
              <a:gd name="connsiteY13813" fmla="*/ 14996 h 1285292"/>
              <a:gd name="connsiteX13814" fmla="*/ 0 w 3255128"/>
              <a:gd name="connsiteY13814" fmla="*/ 14908 h 1285292"/>
              <a:gd name="connsiteX13815" fmla="*/ 0 w 3255128"/>
              <a:gd name="connsiteY13815" fmla="*/ 14861 h 1285292"/>
              <a:gd name="connsiteX13816" fmla="*/ 0 w 3255128"/>
              <a:gd name="connsiteY13816" fmla="*/ 14807 h 1285292"/>
              <a:gd name="connsiteX13817" fmla="*/ 0 w 3255128"/>
              <a:gd name="connsiteY13817" fmla="*/ 14760 h 1285292"/>
              <a:gd name="connsiteX13818" fmla="*/ 0 w 3255128"/>
              <a:gd name="connsiteY13818" fmla="*/ 14728 h 1285292"/>
              <a:gd name="connsiteX13819" fmla="*/ 0 w 3255128"/>
              <a:gd name="connsiteY13819" fmla="*/ 14715 h 1285292"/>
              <a:gd name="connsiteX13820" fmla="*/ 0 w 3255128"/>
              <a:gd name="connsiteY13820" fmla="*/ 14707 h 1285292"/>
              <a:gd name="connsiteX13821" fmla="*/ 0 w 3255128"/>
              <a:gd name="connsiteY13821" fmla="*/ 14699 h 1285292"/>
              <a:gd name="connsiteX13822" fmla="*/ 0 w 3255128"/>
              <a:gd name="connsiteY13822" fmla="*/ 14693 h 1285292"/>
              <a:gd name="connsiteX13823" fmla="*/ 0 w 3255128"/>
              <a:gd name="connsiteY13823" fmla="*/ 14627 h 1285292"/>
              <a:gd name="connsiteX13824" fmla="*/ 0 w 3255128"/>
              <a:gd name="connsiteY13824" fmla="*/ 14614 h 1285292"/>
              <a:gd name="connsiteX13825" fmla="*/ 0 w 3255128"/>
              <a:gd name="connsiteY13825" fmla="*/ 14603 h 1285292"/>
              <a:gd name="connsiteX13826" fmla="*/ 0 w 3255128"/>
              <a:gd name="connsiteY13826" fmla="*/ 14560 h 1285292"/>
              <a:gd name="connsiteX13827" fmla="*/ 0 w 3255128"/>
              <a:gd name="connsiteY13827" fmla="*/ 14521 h 1285292"/>
              <a:gd name="connsiteX13828" fmla="*/ 0 w 3255128"/>
              <a:gd name="connsiteY13828" fmla="*/ 14445 h 1285292"/>
              <a:gd name="connsiteX13829" fmla="*/ 0 w 3255128"/>
              <a:gd name="connsiteY13829" fmla="*/ 14420 h 1285292"/>
              <a:gd name="connsiteX13830" fmla="*/ 0 w 3255128"/>
              <a:gd name="connsiteY13830" fmla="*/ 14409 h 1285292"/>
              <a:gd name="connsiteX13831" fmla="*/ 0 w 3255128"/>
              <a:gd name="connsiteY13831" fmla="*/ 14366 h 1285292"/>
              <a:gd name="connsiteX13832" fmla="*/ 0 w 3255128"/>
              <a:gd name="connsiteY13832" fmla="*/ 14352 h 1285292"/>
              <a:gd name="connsiteX13833" fmla="*/ 0 w 3255128"/>
              <a:gd name="connsiteY13833" fmla="*/ 14340 h 1285292"/>
              <a:gd name="connsiteX13834" fmla="*/ 0 w 3255128"/>
              <a:gd name="connsiteY13834" fmla="*/ 14293 h 1285292"/>
              <a:gd name="connsiteX13835" fmla="*/ 0 w 3255128"/>
              <a:gd name="connsiteY13835" fmla="*/ 14218 h 1285292"/>
              <a:gd name="connsiteX13836" fmla="*/ 0 w 3255128"/>
              <a:gd name="connsiteY13836" fmla="*/ 14122 h 1285292"/>
              <a:gd name="connsiteX13837" fmla="*/ 0 w 3255128"/>
              <a:gd name="connsiteY13837" fmla="*/ 13997 h 1285292"/>
              <a:gd name="connsiteX13838" fmla="*/ 0 w 3255128"/>
              <a:gd name="connsiteY13838" fmla="*/ 13897 h 1285292"/>
              <a:gd name="connsiteX13839" fmla="*/ 0 w 3255128"/>
              <a:gd name="connsiteY13839" fmla="*/ 13874 h 1285292"/>
              <a:gd name="connsiteX13840" fmla="*/ 0 w 3255128"/>
              <a:gd name="connsiteY13840" fmla="*/ 13817 h 1285292"/>
              <a:gd name="connsiteX13841" fmla="*/ 0 w 3255128"/>
              <a:gd name="connsiteY13841" fmla="*/ 13801 h 1285292"/>
              <a:gd name="connsiteX13842" fmla="*/ 0 w 3255128"/>
              <a:gd name="connsiteY13842" fmla="*/ 13796 h 1285292"/>
              <a:gd name="connsiteX13843" fmla="*/ 0 w 3255128"/>
              <a:gd name="connsiteY13843" fmla="*/ 13795 h 1285292"/>
              <a:gd name="connsiteX13844" fmla="*/ 0 w 3255128"/>
              <a:gd name="connsiteY13844" fmla="*/ 13736 h 1285292"/>
              <a:gd name="connsiteX13845" fmla="*/ 0 w 3255128"/>
              <a:gd name="connsiteY13845" fmla="*/ 13733 h 1285292"/>
              <a:gd name="connsiteX13846" fmla="*/ 0 w 3255128"/>
              <a:gd name="connsiteY13846" fmla="*/ 13650 h 1285292"/>
              <a:gd name="connsiteX13847" fmla="*/ 0 w 3255128"/>
              <a:gd name="connsiteY13847" fmla="*/ 13644 h 1285292"/>
              <a:gd name="connsiteX13848" fmla="*/ 0 w 3255128"/>
              <a:gd name="connsiteY13848" fmla="*/ 13607 h 1285292"/>
              <a:gd name="connsiteX13849" fmla="*/ 0 w 3255128"/>
              <a:gd name="connsiteY13849" fmla="*/ 13549 h 1285292"/>
              <a:gd name="connsiteX13850" fmla="*/ 0 w 3255128"/>
              <a:gd name="connsiteY13850" fmla="*/ 13543 h 1285292"/>
              <a:gd name="connsiteX13851" fmla="*/ 0 w 3255128"/>
              <a:gd name="connsiteY13851" fmla="*/ 13502 h 1285292"/>
              <a:gd name="connsiteX13852" fmla="*/ 0 w 3255128"/>
              <a:gd name="connsiteY13852" fmla="*/ 13489 h 1285292"/>
              <a:gd name="connsiteX13853" fmla="*/ 0 w 3255128"/>
              <a:gd name="connsiteY13853" fmla="*/ 13356 h 1285292"/>
              <a:gd name="connsiteX13854" fmla="*/ 0 w 3255128"/>
              <a:gd name="connsiteY13854" fmla="*/ 13307 h 1285292"/>
              <a:gd name="connsiteX13855" fmla="*/ 0 w 3255128"/>
              <a:gd name="connsiteY13855" fmla="*/ 13233 h 1285292"/>
              <a:gd name="connsiteX13856" fmla="*/ 0 w 3255128"/>
              <a:gd name="connsiteY13856" fmla="*/ 13162 h 1285292"/>
              <a:gd name="connsiteX13857" fmla="*/ 0 w 3255128"/>
              <a:gd name="connsiteY13857" fmla="*/ 13135 h 1285292"/>
              <a:gd name="connsiteX13858" fmla="*/ 0 w 3255128"/>
              <a:gd name="connsiteY13858" fmla="*/ 13115 h 1285292"/>
              <a:gd name="connsiteX13859" fmla="*/ 0 w 3255128"/>
              <a:gd name="connsiteY13859" fmla="*/ 13092 h 1285292"/>
              <a:gd name="connsiteX13860" fmla="*/ 0 w 3255128"/>
              <a:gd name="connsiteY13860" fmla="*/ 13039 h 1285292"/>
              <a:gd name="connsiteX13861" fmla="*/ 0 w 3255128"/>
              <a:gd name="connsiteY13861" fmla="*/ 13036 h 1285292"/>
              <a:gd name="connsiteX13862" fmla="*/ 0 w 3255128"/>
              <a:gd name="connsiteY13862" fmla="*/ 12955 h 1285292"/>
              <a:gd name="connsiteX13863" fmla="*/ 0 w 3255128"/>
              <a:gd name="connsiteY13863" fmla="*/ 12906 h 1285292"/>
              <a:gd name="connsiteX13864" fmla="*/ 0 w 3255128"/>
              <a:gd name="connsiteY13864" fmla="*/ 12900 h 1285292"/>
              <a:gd name="connsiteX13865" fmla="*/ 0 w 3255128"/>
              <a:gd name="connsiteY13865" fmla="*/ 12890 h 1285292"/>
              <a:gd name="connsiteX13866" fmla="*/ 0 w 3255128"/>
              <a:gd name="connsiteY13866" fmla="*/ 12859 h 1285292"/>
              <a:gd name="connsiteX13867" fmla="*/ 0 w 3255128"/>
              <a:gd name="connsiteY13867" fmla="*/ 12846 h 1285292"/>
              <a:gd name="connsiteX13868" fmla="*/ 0 w 3255128"/>
              <a:gd name="connsiteY13868" fmla="*/ 12713 h 1285292"/>
              <a:gd name="connsiteX13869" fmla="*/ 0 w 3255128"/>
              <a:gd name="connsiteY13869" fmla="*/ 12696 h 1285292"/>
              <a:gd name="connsiteX13870" fmla="*/ 0 w 3255128"/>
              <a:gd name="connsiteY13870" fmla="*/ 12680 h 1285292"/>
              <a:gd name="connsiteX13871" fmla="*/ 0 w 3255128"/>
              <a:gd name="connsiteY13871" fmla="*/ 12638 h 1285292"/>
              <a:gd name="connsiteX13872" fmla="*/ 0 w 3255128"/>
              <a:gd name="connsiteY13872" fmla="*/ 12600 h 1285292"/>
              <a:gd name="connsiteX13873" fmla="*/ 0 w 3255128"/>
              <a:gd name="connsiteY13873" fmla="*/ 12538 h 1285292"/>
              <a:gd name="connsiteX13874" fmla="*/ 0 w 3255128"/>
              <a:gd name="connsiteY13874" fmla="*/ 12494 h 1285292"/>
              <a:gd name="connsiteX13875" fmla="*/ 0 w 3255128"/>
              <a:gd name="connsiteY13875" fmla="*/ 12442 h 1285292"/>
              <a:gd name="connsiteX13876" fmla="*/ 0 w 3255128"/>
              <a:gd name="connsiteY13876" fmla="*/ 12392 h 1285292"/>
              <a:gd name="connsiteX13877" fmla="*/ 0 w 3255128"/>
              <a:gd name="connsiteY13877" fmla="*/ 12285 h 1285292"/>
              <a:gd name="connsiteX13878" fmla="*/ 0 w 3255128"/>
              <a:gd name="connsiteY13878" fmla="*/ 12248 h 1285292"/>
              <a:gd name="connsiteX13879" fmla="*/ 0 w 3255128"/>
              <a:gd name="connsiteY13879" fmla="*/ 12230 h 1285292"/>
              <a:gd name="connsiteX13880" fmla="*/ 0 w 3255128"/>
              <a:gd name="connsiteY13880" fmla="*/ 12181 h 1285292"/>
              <a:gd name="connsiteX13881" fmla="*/ 0 w 3255128"/>
              <a:gd name="connsiteY13881" fmla="*/ 12150 h 1285292"/>
              <a:gd name="connsiteX13882" fmla="*/ 0 w 3255128"/>
              <a:gd name="connsiteY13882" fmla="*/ 12091 h 1285292"/>
              <a:gd name="connsiteX13883" fmla="*/ 0 w 3255128"/>
              <a:gd name="connsiteY13883" fmla="*/ 11989 h 1285292"/>
              <a:gd name="connsiteX13884" fmla="*/ 0 w 3255128"/>
              <a:gd name="connsiteY13884" fmla="*/ 11948 h 1285292"/>
              <a:gd name="connsiteX13885" fmla="*/ 0 w 3255128"/>
              <a:gd name="connsiteY13885" fmla="*/ 11935 h 1285292"/>
              <a:gd name="connsiteX13886" fmla="*/ 0 w 3255128"/>
              <a:gd name="connsiteY13886" fmla="*/ 11845 h 1285292"/>
              <a:gd name="connsiteX13887" fmla="*/ 0 w 3255128"/>
              <a:gd name="connsiteY13887" fmla="*/ 11793 h 1285292"/>
              <a:gd name="connsiteX13888" fmla="*/ 0 w 3255128"/>
              <a:gd name="connsiteY13888" fmla="*/ 11756 h 1285292"/>
              <a:gd name="connsiteX13889" fmla="*/ 0 w 3255128"/>
              <a:gd name="connsiteY13889" fmla="*/ 11744 h 1285292"/>
              <a:gd name="connsiteX13890" fmla="*/ 0 w 3255128"/>
              <a:gd name="connsiteY13890" fmla="*/ 11743 h 1285292"/>
              <a:gd name="connsiteX13891" fmla="*/ 0 w 3255128"/>
              <a:gd name="connsiteY13891" fmla="*/ 11733 h 1285292"/>
              <a:gd name="connsiteX13892" fmla="*/ 0 w 3255128"/>
              <a:gd name="connsiteY13892" fmla="*/ 11689 h 1285292"/>
              <a:gd name="connsiteX13893" fmla="*/ 0 w 3255128"/>
              <a:gd name="connsiteY13893" fmla="*/ 11599 h 1285292"/>
              <a:gd name="connsiteX13894" fmla="*/ 0 w 3255128"/>
              <a:gd name="connsiteY13894" fmla="*/ 11555 h 1285292"/>
              <a:gd name="connsiteX13895" fmla="*/ 0 w 3255128"/>
              <a:gd name="connsiteY13895" fmla="*/ 11531 h 1285292"/>
              <a:gd name="connsiteX13896" fmla="*/ 0 w 3255128"/>
              <a:gd name="connsiteY13896" fmla="*/ 11337 h 1285292"/>
              <a:gd name="connsiteX13897" fmla="*/ 0 w 3255128"/>
              <a:gd name="connsiteY13897" fmla="*/ 11332 h 1285292"/>
              <a:gd name="connsiteX13898" fmla="*/ 0 w 3255128"/>
              <a:gd name="connsiteY13898" fmla="*/ 11274 h 1285292"/>
              <a:gd name="connsiteX13899" fmla="*/ 0 w 3255128"/>
              <a:gd name="connsiteY13899" fmla="*/ 11020 h 1285292"/>
              <a:gd name="connsiteX13900" fmla="*/ 0 w 3255128"/>
              <a:gd name="connsiteY13900" fmla="*/ 10983 h 1285292"/>
              <a:gd name="connsiteX13901" fmla="*/ 0 w 3255128"/>
              <a:gd name="connsiteY13901" fmla="*/ 10934 h 1285292"/>
              <a:gd name="connsiteX13902" fmla="*/ 0 w 3255128"/>
              <a:gd name="connsiteY13902" fmla="*/ 10882 h 1285292"/>
              <a:gd name="connsiteX13903" fmla="*/ 0 w 3255128"/>
              <a:gd name="connsiteY13903" fmla="*/ 10871 h 1285292"/>
              <a:gd name="connsiteX13904" fmla="*/ 0 w 3255128"/>
              <a:gd name="connsiteY13904" fmla="*/ 10832 h 1285292"/>
              <a:gd name="connsiteX13905" fmla="*/ 0 w 3255128"/>
              <a:gd name="connsiteY13905" fmla="*/ 10828 h 1285292"/>
              <a:gd name="connsiteX13906" fmla="*/ 0 w 3255128"/>
              <a:gd name="connsiteY13906" fmla="*/ 10822 h 1285292"/>
              <a:gd name="connsiteX13907" fmla="*/ 0 w 3255128"/>
              <a:gd name="connsiteY13907" fmla="*/ 10791 h 1285292"/>
              <a:gd name="connsiteX13908" fmla="*/ 0 w 3255128"/>
              <a:gd name="connsiteY13908" fmla="*/ 10789 h 1285292"/>
              <a:gd name="connsiteX13909" fmla="*/ 0 w 3255128"/>
              <a:gd name="connsiteY13909" fmla="*/ 10778 h 1285292"/>
              <a:gd name="connsiteX13910" fmla="*/ 0 w 3255128"/>
              <a:gd name="connsiteY13910" fmla="*/ 10768 h 1285292"/>
              <a:gd name="connsiteX13911" fmla="*/ 0 w 3255128"/>
              <a:gd name="connsiteY13911" fmla="*/ 10688 h 1285292"/>
              <a:gd name="connsiteX13912" fmla="*/ 0 w 3255128"/>
              <a:gd name="connsiteY13912" fmla="*/ 10644 h 1285292"/>
              <a:gd name="connsiteX13913" fmla="*/ 0 w 3255128"/>
              <a:gd name="connsiteY13913" fmla="*/ 10628 h 1285292"/>
              <a:gd name="connsiteX13914" fmla="*/ 0 w 3255128"/>
              <a:gd name="connsiteY13914" fmla="*/ 10486 h 1285292"/>
              <a:gd name="connsiteX13915" fmla="*/ 0 w 3255128"/>
              <a:gd name="connsiteY13915" fmla="*/ 10468 h 1285292"/>
              <a:gd name="connsiteX13916" fmla="*/ 0 w 3255128"/>
              <a:gd name="connsiteY13916" fmla="*/ 10377 h 1285292"/>
              <a:gd name="connsiteX13917" fmla="*/ 0 w 3255128"/>
              <a:gd name="connsiteY13917" fmla="*/ 10363 h 1285292"/>
              <a:gd name="connsiteX13918" fmla="*/ 0 w 3255128"/>
              <a:gd name="connsiteY13918" fmla="*/ 10142 h 1285292"/>
              <a:gd name="connsiteX13919" fmla="*/ 0 w 3255128"/>
              <a:gd name="connsiteY13919" fmla="*/ 10069 h 1285292"/>
              <a:gd name="connsiteX13920" fmla="*/ 0 w 3255128"/>
              <a:gd name="connsiteY13920" fmla="*/ 10020 h 1285292"/>
              <a:gd name="connsiteX13921" fmla="*/ 0 w 3255128"/>
              <a:gd name="connsiteY13921" fmla="*/ 10001 h 1285292"/>
              <a:gd name="connsiteX13922" fmla="*/ 0 w 3255128"/>
              <a:gd name="connsiteY13922" fmla="*/ 9973 h 1285292"/>
              <a:gd name="connsiteX13923" fmla="*/ 0 w 3255128"/>
              <a:gd name="connsiteY13923" fmla="*/ 9912 h 1285292"/>
              <a:gd name="connsiteX13924" fmla="*/ 0 w 3255128"/>
              <a:gd name="connsiteY13924" fmla="*/ 9842 h 1285292"/>
              <a:gd name="connsiteX13925" fmla="*/ 0 w 3255128"/>
              <a:gd name="connsiteY13925" fmla="*/ 9784 h 1285292"/>
              <a:gd name="connsiteX13926" fmla="*/ 0 w 3255128"/>
              <a:gd name="connsiteY13926" fmla="*/ 9782 h 1285292"/>
              <a:gd name="connsiteX13927" fmla="*/ 0 w 3255128"/>
              <a:gd name="connsiteY13927" fmla="*/ 9757 h 1285292"/>
              <a:gd name="connsiteX13928" fmla="*/ 0 w 3255128"/>
              <a:gd name="connsiteY13928" fmla="*/ 9731 h 1285292"/>
              <a:gd name="connsiteX13929" fmla="*/ 0 w 3255128"/>
              <a:gd name="connsiteY13929" fmla="*/ 9723 h 1285292"/>
              <a:gd name="connsiteX13930" fmla="*/ 0 w 3255128"/>
              <a:gd name="connsiteY13930" fmla="*/ 9717 h 1285292"/>
              <a:gd name="connsiteX13931" fmla="*/ 0 w 3255128"/>
              <a:gd name="connsiteY13931" fmla="*/ 9624 h 1285292"/>
              <a:gd name="connsiteX13932" fmla="*/ 0 w 3255128"/>
              <a:gd name="connsiteY13932" fmla="*/ 9575 h 1285292"/>
              <a:gd name="connsiteX13933" fmla="*/ 0 w 3255128"/>
              <a:gd name="connsiteY13933" fmla="*/ 9521 h 1285292"/>
              <a:gd name="connsiteX13934" fmla="*/ 0 w 3255128"/>
              <a:gd name="connsiteY13934" fmla="*/ 9501 h 1285292"/>
              <a:gd name="connsiteX13935" fmla="*/ 0 w 3255128"/>
              <a:gd name="connsiteY13935" fmla="*/ 9452 h 1285292"/>
              <a:gd name="connsiteX13936" fmla="*/ 0 w 3255128"/>
              <a:gd name="connsiteY13936" fmla="*/ 9430 h 1285292"/>
              <a:gd name="connsiteX13937" fmla="*/ 0 w 3255128"/>
              <a:gd name="connsiteY13937" fmla="*/ 9383 h 1285292"/>
              <a:gd name="connsiteX13938" fmla="*/ 0 w 3255128"/>
              <a:gd name="connsiteY13938" fmla="*/ 9376 h 1285292"/>
              <a:gd name="connsiteX13939" fmla="*/ 0 w 3255128"/>
              <a:gd name="connsiteY13939" fmla="*/ 9324 h 1285292"/>
              <a:gd name="connsiteX13940" fmla="*/ 0 w 3255128"/>
              <a:gd name="connsiteY13940" fmla="*/ 9284 h 1285292"/>
              <a:gd name="connsiteX13941" fmla="*/ 0 w 3255128"/>
              <a:gd name="connsiteY13941" fmla="*/ 9275 h 1285292"/>
              <a:gd name="connsiteX13942" fmla="*/ 0 w 3255128"/>
              <a:gd name="connsiteY13942" fmla="*/ 9269 h 1285292"/>
              <a:gd name="connsiteX13943" fmla="*/ 0 w 3255128"/>
              <a:gd name="connsiteY13943" fmla="*/ 9221 h 1285292"/>
              <a:gd name="connsiteX13944" fmla="*/ 0 w 3255128"/>
              <a:gd name="connsiteY13944" fmla="*/ 9158 h 1285292"/>
              <a:gd name="connsiteX13945" fmla="*/ 0 w 3255128"/>
              <a:gd name="connsiteY13945" fmla="*/ 8961 h 1285292"/>
              <a:gd name="connsiteX13946" fmla="*/ 0 w 3255128"/>
              <a:gd name="connsiteY13946" fmla="*/ 8931 h 1285292"/>
              <a:gd name="connsiteX13947" fmla="*/ 0 w 3255128"/>
              <a:gd name="connsiteY13947" fmla="*/ 8914 h 1285292"/>
              <a:gd name="connsiteX13948" fmla="*/ 0 w 3255128"/>
              <a:gd name="connsiteY13948" fmla="*/ 8845 h 1285292"/>
              <a:gd name="connsiteX13949" fmla="*/ 0 w 3255128"/>
              <a:gd name="connsiteY13949" fmla="*/ 8831 h 1285292"/>
              <a:gd name="connsiteX13950" fmla="*/ 0 w 3255128"/>
              <a:gd name="connsiteY13950" fmla="*/ 8820 h 1285292"/>
              <a:gd name="connsiteX13951" fmla="*/ 0 w 3255128"/>
              <a:gd name="connsiteY13951" fmla="*/ 8819 h 1285292"/>
              <a:gd name="connsiteX13952" fmla="*/ 0 w 3255128"/>
              <a:gd name="connsiteY13952" fmla="*/ 8789 h 1285292"/>
              <a:gd name="connsiteX13953" fmla="*/ 0 w 3255128"/>
              <a:gd name="connsiteY13953" fmla="*/ 8760 h 1285292"/>
              <a:gd name="connsiteX13954" fmla="*/ 0 w 3255128"/>
              <a:gd name="connsiteY13954" fmla="*/ 8738 h 1285292"/>
              <a:gd name="connsiteX13955" fmla="*/ 0 w 3255128"/>
              <a:gd name="connsiteY13955" fmla="*/ 8710 h 1285292"/>
              <a:gd name="connsiteX13956" fmla="*/ 0 w 3255128"/>
              <a:gd name="connsiteY13956" fmla="*/ 8674 h 1285292"/>
              <a:gd name="connsiteX13957" fmla="*/ 0 w 3255128"/>
              <a:gd name="connsiteY13957" fmla="*/ 8661 h 1285292"/>
              <a:gd name="connsiteX13958" fmla="*/ 0 w 3255128"/>
              <a:gd name="connsiteY13958" fmla="*/ 8553 h 1285292"/>
              <a:gd name="connsiteX13959" fmla="*/ 0 w 3255128"/>
              <a:gd name="connsiteY13959" fmla="*/ 8407 h 1285292"/>
              <a:gd name="connsiteX13960" fmla="*/ 0 w 3255128"/>
              <a:gd name="connsiteY13960" fmla="*/ 8372 h 1285292"/>
              <a:gd name="connsiteX13961" fmla="*/ 0 w 3255128"/>
              <a:gd name="connsiteY13961" fmla="*/ 8364 h 1285292"/>
              <a:gd name="connsiteX13962" fmla="*/ 0 w 3255128"/>
              <a:gd name="connsiteY13962" fmla="*/ 8358 h 1285292"/>
              <a:gd name="connsiteX13963" fmla="*/ 0 w 3255128"/>
              <a:gd name="connsiteY13963" fmla="*/ 8271 h 1285292"/>
              <a:gd name="connsiteX13964" fmla="*/ 0 w 3255128"/>
              <a:gd name="connsiteY13964" fmla="*/ 8199 h 1285292"/>
              <a:gd name="connsiteX13965" fmla="*/ 0 w 3255128"/>
              <a:gd name="connsiteY13965" fmla="*/ 8159 h 1285292"/>
              <a:gd name="connsiteX13966" fmla="*/ 0 w 3255128"/>
              <a:gd name="connsiteY13966" fmla="*/ 8113 h 1285292"/>
              <a:gd name="connsiteX13967" fmla="*/ 0 w 3255128"/>
              <a:gd name="connsiteY13967" fmla="*/ 8024 h 1285292"/>
              <a:gd name="connsiteX13968" fmla="*/ 0 w 3255128"/>
              <a:gd name="connsiteY13968" fmla="*/ 8017 h 1285292"/>
              <a:gd name="connsiteX13969" fmla="*/ 0 w 3255128"/>
              <a:gd name="connsiteY13969" fmla="*/ 8012 h 1285292"/>
              <a:gd name="connsiteX13970" fmla="*/ 0 w 3255128"/>
              <a:gd name="connsiteY13970" fmla="*/ 8011 h 1285292"/>
              <a:gd name="connsiteX13971" fmla="*/ 0 w 3255128"/>
              <a:gd name="connsiteY13971" fmla="*/ 7979 h 1285292"/>
              <a:gd name="connsiteX13972" fmla="*/ 0 w 3255128"/>
              <a:gd name="connsiteY13972" fmla="*/ 7924 h 1285292"/>
              <a:gd name="connsiteX13973" fmla="*/ 0 w 3255128"/>
              <a:gd name="connsiteY13973" fmla="*/ 7883 h 1285292"/>
              <a:gd name="connsiteX13974" fmla="*/ 0 w 3255128"/>
              <a:gd name="connsiteY13974" fmla="*/ 7878 h 1285292"/>
              <a:gd name="connsiteX13975" fmla="*/ 0 w 3255128"/>
              <a:gd name="connsiteY13975" fmla="*/ 7870 h 1285292"/>
              <a:gd name="connsiteX13976" fmla="*/ 0 w 3255128"/>
              <a:gd name="connsiteY13976" fmla="*/ 7854 h 1285292"/>
              <a:gd name="connsiteX13977" fmla="*/ 0 w 3255128"/>
              <a:gd name="connsiteY13977" fmla="*/ 7799 h 1285292"/>
              <a:gd name="connsiteX13978" fmla="*/ 0 w 3255128"/>
              <a:gd name="connsiteY13978" fmla="*/ 7764 h 1285292"/>
              <a:gd name="connsiteX13979" fmla="*/ 0 w 3255128"/>
              <a:gd name="connsiteY13979" fmla="*/ 7667 h 1285292"/>
              <a:gd name="connsiteX13980" fmla="*/ 0 w 3255128"/>
              <a:gd name="connsiteY13980" fmla="*/ 7660 h 1285292"/>
              <a:gd name="connsiteX13981" fmla="*/ 0 w 3255128"/>
              <a:gd name="connsiteY13981" fmla="*/ 7562 h 1285292"/>
              <a:gd name="connsiteX13982" fmla="*/ 0 w 3255128"/>
              <a:gd name="connsiteY13982" fmla="*/ 7545 h 1285292"/>
              <a:gd name="connsiteX13983" fmla="*/ 0 w 3255128"/>
              <a:gd name="connsiteY13983" fmla="*/ 7461 h 1285292"/>
              <a:gd name="connsiteX13984" fmla="*/ 0 w 3255128"/>
              <a:gd name="connsiteY13984" fmla="*/ 7401 h 1285292"/>
              <a:gd name="connsiteX13985" fmla="*/ 0 w 3255128"/>
              <a:gd name="connsiteY13985" fmla="*/ 7373 h 1285292"/>
              <a:gd name="connsiteX13986" fmla="*/ 0 w 3255128"/>
              <a:gd name="connsiteY13986" fmla="*/ 7315 h 1285292"/>
              <a:gd name="connsiteX13987" fmla="*/ 0 w 3255128"/>
              <a:gd name="connsiteY13987" fmla="*/ 7288 h 1285292"/>
              <a:gd name="connsiteX13988" fmla="*/ 0 w 3255128"/>
              <a:gd name="connsiteY13988" fmla="*/ 7202 h 1285292"/>
              <a:gd name="connsiteX13989" fmla="*/ 0 w 3255128"/>
              <a:gd name="connsiteY13989" fmla="*/ 7115 h 1285292"/>
              <a:gd name="connsiteX13990" fmla="*/ 0 w 3255128"/>
              <a:gd name="connsiteY13990" fmla="*/ 7046 h 1285292"/>
              <a:gd name="connsiteX13991" fmla="*/ 0 w 3255128"/>
              <a:gd name="connsiteY13991" fmla="*/ 7024 h 1285292"/>
              <a:gd name="connsiteX13992" fmla="*/ 0 w 3255128"/>
              <a:gd name="connsiteY13992" fmla="*/ 7013 h 1285292"/>
              <a:gd name="connsiteX13993" fmla="*/ 0 w 3255128"/>
              <a:gd name="connsiteY13993" fmla="*/ 6972 h 1285292"/>
              <a:gd name="connsiteX13994" fmla="*/ 0 w 3255128"/>
              <a:gd name="connsiteY13994" fmla="*/ 6959 h 1285292"/>
              <a:gd name="connsiteX13995" fmla="*/ 0 w 3255128"/>
              <a:gd name="connsiteY13995" fmla="*/ 6896 h 1285292"/>
              <a:gd name="connsiteX13996" fmla="*/ 0 w 3255128"/>
              <a:gd name="connsiteY13996" fmla="*/ 6817 h 1285292"/>
              <a:gd name="connsiteX13997" fmla="*/ 0 w 3255128"/>
              <a:gd name="connsiteY13997" fmla="*/ 6800 h 1285292"/>
              <a:gd name="connsiteX13998" fmla="*/ 0 w 3255128"/>
              <a:gd name="connsiteY13998" fmla="*/ 6754 h 1285292"/>
              <a:gd name="connsiteX13999" fmla="*/ 0 w 3255128"/>
              <a:gd name="connsiteY13999" fmla="*/ 6753 h 1285292"/>
              <a:gd name="connsiteX14000" fmla="*/ 0 w 3255128"/>
              <a:gd name="connsiteY14000" fmla="*/ 6623 h 1285292"/>
              <a:gd name="connsiteX14001" fmla="*/ 0 w 3255128"/>
              <a:gd name="connsiteY14001" fmla="*/ 6620 h 1285292"/>
              <a:gd name="connsiteX14002" fmla="*/ 0 w 3255128"/>
              <a:gd name="connsiteY14002" fmla="*/ 6608 h 1285292"/>
              <a:gd name="connsiteX14003" fmla="*/ 0 w 3255128"/>
              <a:gd name="connsiteY14003" fmla="*/ 6607 h 1285292"/>
              <a:gd name="connsiteX14004" fmla="*/ 0 w 3255128"/>
              <a:gd name="connsiteY14004" fmla="*/ 6565 h 1285292"/>
              <a:gd name="connsiteX14005" fmla="*/ 0 w 3255128"/>
              <a:gd name="connsiteY14005" fmla="*/ 6511 h 1285292"/>
              <a:gd name="connsiteX14006" fmla="*/ 0 w 3255128"/>
              <a:gd name="connsiteY14006" fmla="*/ 6413 h 1285292"/>
              <a:gd name="connsiteX14007" fmla="*/ 0 w 3255128"/>
              <a:gd name="connsiteY14007" fmla="*/ 6328 h 1285292"/>
              <a:gd name="connsiteX14008" fmla="*/ 0 w 3255128"/>
              <a:gd name="connsiteY14008" fmla="*/ 6110 h 1285292"/>
              <a:gd name="connsiteX14009" fmla="*/ 0 w 3255128"/>
              <a:gd name="connsiteY14009" fmla="*/ 6052 h 1285292"/>
              <a:gd name="connsiteX14010" fmla="*/ 0 w 3255128"/>
              <a:gd name="connsiteY14010" fmla="*/ 5985 h 1285292"/>
              <a:gd name="connsiteX14011" fmla="*/ 0 w 3255128"/>
              <a:gd name="connsiteY14011" fmla="*/ 5971 h 1285292"/>
              <a:gd name="connsiteX14012" fmla="*/ 0 w 3255128"/>
              <a:gd name="connsiteY14012" fmla="*/ 5922 h 1285292"/>
              <a:gd name="connsiteX14013" fmla="*/ 0 w 3255128"/>
              <a:gd name="connsiteY14013" fmla="*/ 5917 h 1285292"/>
              <a:gd name="connsiteX14014" fmla="*/ 0 w 3255128"/>
              <a:gd name="connsiteY14014" fmla="*/ 5906 h 1285292"/>
              <a:gd name="connsiteX14015" fmla="*/ 0 w 3255128"/>
              <a:gd name="connsiteY14015" fmla="*/ 5895 h 1285292"/>
              <a:gd name="connsiteX14016" fmla="*/ 0 w 3255128"/>
              <a:gd name="connsiteY14016" fmla="*/ 5868 h 1285292"/>
              <a:gd name="connsiteX14017" fmla="*/ 0 w 3255128"/>
              <a:gd name="connsiteY14017" fmla="*/ 5852 h 1285292"/>
              <a:gd name="connsiteX14018" fmla="*/ 0 w 3255128"/>
              <a:gd name="connsiteY14018" fmla="*/ 5843 h 1285292"/>
              <a:gd name="connsiteX14019" fmla="*/ 0 w 3255128"/>
              <a:gd name="connsiteY14019" fmla="*/ 5789 h 1285292"/>
              <a:gd name="connsiteX14020" fmla="*/ 0 w 3255128"/>
              <a:gd name="connsiteY14020" fmla="*/ 5723 h 1285292"/>
              <a:gd name="connsiteX14021" fmla="*/ 0 w 3255128"/>
              <a:gd name="connsiteY14021" fmla="*/ 5712 h 1285292"/>
              <a:gd name="connsiteX14022" fmla="*/ 0 w 3255128"/>
              <a:gd name="connsiteY14022" fmla="*/ 5654 h 1285292"/>
              <a:gd name="connsiteX14023" fmla="*/ 0 w 3255128"/>
              <a:gd name="connsiteY14023" fmla="*/ 5600 h 1285292"/>
              <a:gd name="connsiteX14024" fmla="*/ 0 w 3255128"/>
              <a:gd name="connsiteY14024" fmla="*/ 5547 h 1285292"/>
              <a:gd name="connsiteX14025" fmla="*/ 0 w 3255128"/>
              <a:gd name="connsiteY14025" fmla="*/ 5537 h 1285292"/>
              <a:gd name="connsiteX14026" fmla="*/ 0 w 3255128"/>
              <a:gd name="connsiteY14026" fmla="*/ 5536 h 1285292"/>
              <a:gd name="connsiteX14027" fmla="*/ 0 w 3255128"/>
              <a:gd name="connsiteY14027" fmla="*/ 5489 h 1285292"/>
              <a:gd name="connsiteX14028" fmla="*/ 0 w 3255128"/>
              <a:gd name="connsiteY14028" fmla="*/ 5458 h 1285292"/>
              <a:gd name="connsiteX14029" fmla="*/ 0 w 3255128"/>
              <a:gd name="connsiteY14029" fmla="*/ 5401 h 1285292"/>
              <a:gd name="connsiteX14030" fmla="*/ 0 w 3255128"/>
              <a:gd name="connsiteY14030" fmla="*/ 5391 h 1285292"/>
              <a:gd name="connsiteX14031" fmla="*/ 0 w 3255128"/>
              <a:gd name="connsiteY14031" fmla="*/ 5284 h 1285292"/>
              <a:gd name="connsiteX14032" fmla="*/ 0 w 3255128"/>
              <a:gd name="connsiteY14032" fmla="*/ 5264 h 1285292"/>
              <a:gd name="connsiteX14033" fmla="*/ 0 w 3255128"/>
              <a:gd name="connsiteY14033" fmla="*/ 5199 h 1285292"/>
              <a:gd name="connsiteX14034" fmla="*/ 0 w 3255128"/>
              <a:gd name="connsiteY14034" fmla="*/ 5166 h 1285292"/>
              <a:gd name="connsiteX14035" fmla="*/ 0 w 3255128"/>
              <a:gd name="connsiteY14035" fmla="*/ 5087 h 1285292"/>
              <a:gd name="connsiteX14036" fmla="*/ 0 w 3255128"/>
              <a:gd name="connsiteY14036" fmla="*/ 5025 h 1285292"/>
              <a:gd name="connsiteX14037" fmla="*/ 0 w 3255128"/>
              <a:gd name="connsiteY14037" fmla="*/ 4984 h 1285292"/>
              <a:gd name="connsiteX14038" fmla="*/ 0 w 3255128"/>
              <a:gd name="connsiteY14038" fmla="*/ 4846 h 1285292"/>
              <a:gd name="connsiteX14039" fmla="*/ 0 w 3255128"/>
              <a:gd name="connsiteY14039" fmla="*/ 4806 h 1285292"/>
              <a:gd name="connsiteX14040" fmla="*/ 0 w 3255128"/>
              <a:gd name="connsiteY14040" fmla="*/ 4781 h 1285292"/>
              <a:gd name="connsiteX14041" fmla="*/ 0 w 3255128"/>
              <a:gd name="connsiteY14041" fmla="*/ 4705 h 1285292"/>
              <a:gd name="connsiteX14042" fmla="*/ 0 w 3255128"/>
              <a:gd name="connsiteY14042" fmla="*/ 4648 h 1285292"/>
              <a:gd name="connsiteX14043" fmla="*/ 0 w 3255128"/>
              <a:gd name="connsiteY14043" fmla="*/ 4626 h 1285292"/>
              <a:gd name="connsiteX14044" fmla="*/ 0 w 3255128"/>
              <a:gd name="connsiteY14044" fmla="*/ 4592 h 1285292"/>
              <a:gd name="connsiteX14045" fmla="*/ 0 w 3255128"/>
              <a:gd name="connsiteY14045" fmla="*/ 4547 h 1285292"/>
              <a:gd name="connsiteX14046" fmla="*/ 0 w 3255128"/>
              <a:gd name="connsiteY14046" fmla="*/ 4525 h 1285292"/>
              <a:gd name="connsiteX14047" fmla="*/ 0 w 3255128"/>
              <a:gd name="connsiteY14047" fmla="*/ 4493 h 1285292"/>
              <a:gd name="connsiteX14048" fmla="*/ 0 w 3255128"/>
              <a:gd name="connsiteY14048" fmla="*/ 4454 h 1285292"/>
              <a:gd name="connsiteX14049" fmla="*/ 0 w 3255128"/>
              <a:gd name="connsiteY14049" fmla="*/ 4353 h 1285292"/>
              <a:gd name="connsiteX14050" fmla="*/ 0 w 3255128"/>
              <a:gd name="connsiteY14050" fmla="*/ 4348 h 1285292"/>
              <a:gd name="connsiteX14051" fmla="*/ 0 w 3255128"/>
              <a:gd name="connsiteY14051" fmla="*/ 4213 h 1285292"/>
              <a:gd name="connsiteX14052" fmla="*/ 0 w 3255128"/>
              <a:gd name="connsiteY14052" fmla="*/ 4138 h 1285292"/>
              <a:gd name="connsiteX14053" fmla="*/ 0 w 3255128"/>
              <a:gd name="connsiteY14053" fmla="*/ 4122 h 1285292"/>
              <a:gd name="connsiteX14054" fmla="*/ 0 w 3255128"/>
              <a:gd name="connsiteY14054" fmla="*/ 4073 h 1285292"/>
              <a:gd name="connsiteX14055" fmla="*/ 0 w 3255128"/>
              <a:gd name="connsiteY14055" fmla="*/ 4042 h 1285292"/>
              <a:gd name="connsiteX14056" fmla="*/ 0 w 3255128"/>
              <a:gd name="connsiteY14056" fmla="*/ 3935 h 1285292"/>
              <a:gd name="connsiteX14057" fmla="*/ 0 w 3255128"/>
              <a:gd name="connsiteY14057" fmla="*/ 3934 h 1285292"/>
              <a:gd name="connsiteX14058" fmla="*/ 0 w 3255128"/>
              <a:gd name="connsiteY14058" fmla="*/ 3855 h 1285292"/>
              <a:gd name="connsiteX14059" fmla="*/ 0 w 3255128"/>
              <a:gd name="connsiteY14059" fmla="*/ 3807 h 1285292"/>
              <a:gd name="connsiteX14060" fmla="*/ 0 w 3255128"/>
              <a:gd name="connsiteY14060" fmla="*/ 3794 h 1285292"/>
              <a:gd name="connsiteX14061" fmla="*/ 0 w 3255128"/>
              <a:gd name="connsiteY14061" fmla="*/ 3737 h 1285292"/>
              <a:gd name="connsiteX14062" fmla="*/ 0 w 3255128"/>
              <a:gd name="connsiteY14062" fmla="*/ 3734 h 1285292"/>
              <a:gd name="connsiteX14063" fmla="*/ 0 w 3255128"/>
              <a:gd name="connsiteY14063" fmla="*/ 3666 h 1285292"/>
              <a:gd name="connsiteX14064" fmla="*/ 0 w 3255128"/>
              <a:gd name="connsiteY14064" fmla="*/ 3661 h 1285292"/>
              <a:gd name="connsiteX14065" fmla="*/ 0 w 3255128"/>
              <a:gd name="connsiteY14065" fmla="*/ 3577 h 1285292"/>
              <a:gd name="connsiteX14066" fmla="*/ 0 w 3255128"/>
              <a:gd name="connsiteY14066" fmla="*/ 3570 h 1285292"/>
              <a:gd name="connsiteX14067" fmla="*/ 0 w 3255128"/>
              <a:gd name="connsiteY14067" fmla="*/ 3447 h 1285292"/>
              <a:gd name="connsiteX14068" fmla="*/ 0 w 3255128"/>
              <a:gd name="connsiteY14068" fmla="*/ 3422 h 1285292"/>
              <a:gd name="connsiteX14069" fmla="*/ 0 w 3255128"/>
              <a:gd name="connsiteY14069" fmla="*/ 3295 h 1285292"/>
              <a:gd name="connsiteX14070" fmla="*/ 0 w 3255128"/>
              <a:gd name="connsiteY14070" fmla="*/ 3227 h 1285292"/>
              <a:gd name="connsiteX14071" fmla="*/ 0 w 3255128"/>
              <a:gd name="connsiteY14071" fmla="*/ 3223 h 1285292"/>
              <a:gd name="connsiteX14072" fmla="*/ 0 w 3255128"/>
              <a:gd name="connsiteY14072" fmla="*/ 3166 h 1285292"/>
              <a:gd name="connsiteX14073" fmla="*/ 0 w 3255128"/>
              <a:gd name="connsiteY14073" fmla="*/ 3085 h 1285292"/>
              <a:gd name="connsiteX14074" fmla="*/ 0 w 3255128"/>
              <a:gd name="connsiteY14074" fmla="*/ 3048 h 1285292"/>
              <a:gd name="connsiteX14075" fmla="*/ 0 w 3255128"/>
              <a:gd name="connsiteY14075" fmla="*/ 3047 h 1285292"/>
              <a:gd name="connsiteX14076" fmla="*/ 0 w 3255128"/>
              <a:gd name="connsiteY14076" fmla="*/ 3036 h 1285292"/>
              <a:gd name="connsiteX14077" fmla="*/ 0 w 3255128"/>
              <a:gd name="connsiteY14077" fmla="*/ 3035 h 1285292"/>
              <a:gd name="connsiteX14078" fmla="*/ 0 w 3255128"/>
              <a:gd name="connsiteY14078" fmla="*/ 2989 h 1285292"/>
              <a:gd name="connsiteX14079" fmla="*/ 0 w 3255128"/>
              <a:gd name="connsiteY14079" fmla="*/ 2875 h 1285292"/>
              <a:gd name="connsiteX14080" fmla="*/ 0 w 3255128"/>
              <a:gd name="connsiteY14080" fmla="*/ 2826 h 1285292"/>
              <a:gd name="connsiteX14081" fmla="*/ 0 w 3255128"/>
              <a:gd name="connsiteY14081" fmla="*/ 2823 h 1285292"/>
              <a:gd name="connsiteX14082" fmla="*/ 0 w 3255128"/>
              <a:gd name="connsiteY14082" fmla="*/ 2788 h 1285292"/>
              <a:gd name="connsiteX14083" fmla="*/ 0 w 3255128"/>
              <a:gd name="connsiteY14083" fmla="*/ 2779 h 1285292"/>
              <a:gd name="connsiteX14084" fmla="*/ 0 w 3255128"/>
              <a:gd name="connsiteY14084" fmla="*/ 2681 h 1285292"/>
              <a:gd name="connsiteX14085" fmla="*/ 0 w 3255128"/>
              <a:gd name="connsiteY14085" fmla="*/ 2633 h 1285292"/>
              <a:gd name="connsiteX14086" fmla="*/ 0 w 3255128"/>
              <a:gd name="connsiteY14086" fmla="*/ 2569 h 1285292"/>
              <a:gd name="connsiteX14087" fmla="*/ 0 w 3255128"/>
              <a:gd name="connsiteY14087" fmla="*/ 2520 h 1285292"/>
              <a:gd name="connsiteX14088" fmla="*/ 0 w 3255128"/>
              <a:gd name="connsiteY14088" fmla="*/ 2517 h 1285292"/>
              <a:gd name="connsiteX14089" fmla="*/ 0 w 3255128"/>
              <a:gd name="connsiteY14089" fmla="*/ 2496 h 1285292"/>
              <a:gd name="connsiteX14090" fmla="*/ 0 w 3255128"/>
              <a:gd name="connsiteY14090" fmla="*/ 2468 h 1285292"/>
              <a:gd name="connsiteX14091" fmla="*/ 0 w 3255128"/>
              <a:gd name="connsiteY14091" fmla="*/ 2439 h 1285292"/>
              <a:gd name="connsiteX14092" fmla="*/ 0 w 3255128"/>
              <a:gd name="connsiteY14092" fmla="*/ 2414 h 1285292"/>
              <a:gd name="connsiteX14093" fmla="*/ 0 w 3255128"/>
              <a:gd name="connsiteY14093" fmla="*/ 2312 h 1285292"/>
              <a:gd name="connsiteX14094" fmla="*/ 0 w 3255128"/>
              <a:gd name="connsiteY14094" fmla="*/ 2174 h 1285292"/>
              <a:gd name="connsiteX14095" fmla="*/ 0 w 3255128"/>
              <a:gd name="connsiteY14095" fmla="*/ 2166 h 1285292"/>
              <a:gd name="connsiteX14096" fmla="*/ 0 w 3255128"/>
              <a:gd name="connsiteY14096" fmla="*/ 2136 h 1285292"/>
              <a:gd name="connsiteX14097" fmla="*/ 0 w 3255128"/>
              <a:gd name="connsiteY14097" fmla="*/ 2070 h 1285292"/>
              <a:gd name="connsiteX14098" fmla="*/ 0 w 3255128"/>
              <a:gd name="connsiteY14098" fmla="*/ 2048 h 1285292"/>
              <a:gd name="connsiteX14099" fmla="*/ 0 w 3255128"/>
              <a:gd name="connsiteY14099" fmla="*/ 1947 h 1285292"/>
              <a:gd name="connsiteX14100" fmla="*/ 0 w 3255128"/>
              <a:gd name="connsiteY14100" fmla="*/ 1936 h 1285292"/>
              <a:gd name="connsiteX14101" fmla="*/ 0 w 3255128"/>
              <a:gd name="connsiteY14101" fmla="*/ 1893 h 1285292"/>
              <a:gd name="connsiteX14102" fmla="*/ 0 w 3255128"/>
              <a:gd name="connsiteY14102" fmla="*/ 1868 h 1285292"/>
              <a:gd name="connsiteX14103" fmla="*/ 0 w 3255128"/>
              <a:gd name="connsiteY14103" fmla="*/ 1864 h 1285292"/>
              <a:gd name="connsiteX14104" fmla="*/ 0 w 3255128"/>
              <a:gd name="connsiteY14104" fmla="*/ 1804 h 1285292"/>
              <a:gd name="connsiteX14105" fmla="*/ 0 w 3255128"/>
              <a:gd name="connsiteY14105" fmla="*/ 1778 h 1285292"/>
              <a:gd name="connsiteX14106" fmla="*/ 0 w 3255128"/>
              <a:gd name="connsiteY14106" fmla="*/ 1726 h 1285292"/>
              <a:gd name="connsiteX14107" fmla="*/ 0 w 3255128"/>
              <a:gd name="connsiteY14107" fmla="*/ 1677 h 1285292"/>
              <a:gd name="connsiteX14108" fmla="*/ 0 w 3255128"/>
              <a:gd name="connsiteY14108" fmla="*/ 1676 h 1285292"/>
              <a:gd name="connsiteX14109" fmla="*/ 0 w 3255128"/>
              <a:gd name="connsiteY14109" fmla="*/ 1669 h 1285292"/>
              <a:gd name="connsiteX14110" fmla="*/ 0 w 3255128"/>
              <a:gd name="connsiteY14110" fmla="*/ 1623 h 1285292"/>
              <a:gd name="connsiteX14111" fmla="*/ 0 w 3255128"/>
              <a:gd name="connsiteY14111" fmla="*/ 1615 h 1285292"/>
              <a:gd name="connsiteX14112" fmla="*/ 0 w 3255128"/>
              <a:gd name="connsiteY14112" fmla="*/ 1609 h 1285292"/>
              <a:gd name="connsiteX14113" fmla="*/ 0 w 3255128"/>
              <a:gd name="connsiteY14113" fmla="*/ 1572 h 1285292"/>
              <a:gd name="connsiteX14114" fmla="*/ 0 w 3255128"/>
              <a:gd name="connsiteY14114" fmla="*/ 1429 h 1285292"/>
              <a:gd name="connsiteX14115" fmla="*/ 0 w 3255128"/>
              <a:gd name="connsiteY14115" fmla="*/ 1392 h 1285292"/>
              <a:gd name="connsiteX14116" fmla="*/ 0 w 3255128"/>
              <a:gd name="connsiteY14116" fmla="*/ 1352 h 1285292"/>
              <a:gd name="connsiteX14117" fmla="*/ 0 w 3255128"/>
              <a:gd name="connsiteY14117" fmla="*/ 1268 h 1285292"/>
              <a:gd name="connsiteX14118" fmla="*/ 0 w 3255128"/>
              <a:gd name="connsiteY14118" fmla="*/ 1210 h 1285292"/>
              <a:gd name="connsiteX14119" fmla="*/ 0 w 3255128"/>
              <a:gd name="connsiteY14119" fmla="*/ 1134 h 1285292"/>
              <a:gd name="connsiteX14120" fmla="*/ 0 w 3255128"/>
              <a:gd name="connsiteY14120" fmla="*/ 1049 h 1285292"/>
              <a:gd name="connsiteX14121" fmla="*/ 0 w 3255128"/>
              <a:gd name="connsiteY14121" fmla="*/ 995 h 1285292"/>
              <a:gd name="connsiteX14122" fmla="*/ 0 w 3255128"/>
              <a:gd name="connsiteY14122" fmla="*/ 953 h 1285292"/>
              <a:gd name="connsiteX14123" fmla="*/ 0 w 3255128"/>
              <a:gd name="connsiteY14123" fmla="*/ 949 h 1285292"/>
              <a:gd name="connsiteX14124" fmla="*/ 0 w 3255128"/>
              <a:gd name="connsiteY14124" fmla="*/ 941 h 1285292"/>
              <a:gd name="connsiteX14125" fmla="*/ 0 w 3255128"/>
              <a:gd name="connsiteY14125" fmla="*/ 916 h 1285292"/>
              <a:gd name="connsiteX14126" fmla="*/ 0 w 3255128"/>
              <a:gd name="connsiteY14126" fmla="*/ 867 h 1285292"/>
              <a:gd name="connsiteX14127" fmla="*/ 0 w 3255128"/>
              <a:gd name="connsiteY14127" fmla="*/ 815 h 1285292"/>
              <a:gd name="connsiteX14128" fmla="*/ 0 w 3255128"/>
              <a:gd name="connsiteY14128" fmla="*/ 813 h 1285292"/>
              <a:gd name="connsiteX14129" fmla="*/ 0 w 3255128"/>
              <a:gd name="connsiteY14129" fmla="*/ 747 h 1285292"/>
              <a:gd name="connsiteX14130" fmla="*/ 0 w 3255128"/>
              <a:gd name="connsiteY14130" fmla="*/ 712 h 1285292"/>
              <a:gd name="connsiteX14131" fmla="*/ 0 w 3255128"/>
              <a:gd name="connsiteY14131" fmla="*/ 711 h 1285292"/>
              <a:gd name="connsiteX14132" fmla="*/ 0 w 3255128"/>
              <a:gd name="connsiteY14132" fmla="*/ 689 h 1285292"/>
              <a:gd name="connsiteX14133" fmla="*/ 0 w 3255128"/>
              <a:gd name="connsiteY14133" fmla="*/ 652 h 1285292"/>
              <a:gd name="connsiteX14134" fmla="*/ 0 w 3255128"/>
              <a:gd name="connsiteY14134" fmla="*/ 578 h 1285292"/>
              <a:gd name="connsiteX14135" fmla="*/ 0 w 3255128"/>
              <a:gd name="connsiteY14135" fmla="*/ 566 h 1285292"/>
              <a:gd name="connsiteX14136" fmla="*/ 0 w 3255128"/>
              <a:gd name="connsiteY14136" fmla="*/ 561 h 1285292"/>
              <a:gd name="connsiteX14137" fmla="*/ 0 w 3255128"/>
              <a:gd name="connsiteY14137" fmla="*/ 513 h 1285292"/>
              <a:gd name="connsiteX14138" fmla="*/ 0 w 3255128"/>
              <a:gd name="connsiteY14138" fmla="*/ 481 h 1285292"/>
              <a:gd name="connsiteX14139" fmla="*/ 0 w 3255128"/>
              <a:gd name="connsiteY14139" fmla="*/ 310 h 1285292"/>
              <a:gd name="connsiteX14140" fmla="*/ 0 w 3255128"/>
              <a:gd name="connsiteY14140" fmla="*/ 223 h 1285292"/>
              <a:gd name="connsiteX14141" fmla="*/ 0 w 3255128"/>
              <a:gd name="connsiteY14141" fmla="*/ 164 h 1285292"/>
              <a:gd name="connsiteX14142" fmla="*/ 0 w 3255128"/>
              <a:gd name="connsiteY14142" fmla="*/ 123 h 1285292"/>
              <a:gd name="connsiteX14143" fmla="*/ 0 w 3255128"/>
              <a:gd name="connsiteY14143" fmla="*/ 62 h 1285292"/>
              <a:gd name="connsiteX14144" fmla="*/ 0 w 3255128"/>
              <a:gd name="connsiteY14144" fmla="*/ 51 h 1285292"/>
              <a:gd name="connsiteX14145" fmla="*/ 0 w 3255128"/>
              <a:gd name="connsiteY14145" fmla="*/ 5 h 128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Lst>
            <a:rect l="l" t="t" r="r" b="b"/>
            <a:pathLst>
              <a:path w="3255128" h="1285292">
                <a:moveTo>
                  <a:pt x="0" y="0"/>
                </a:moveTo>
                <a:lnTo>
                  <a:pt x="3255128" y="0"/>
                </a:lnTo>
                <a:lnTo>
                  <a:pt x="3255128" y="5"/>
                </a:lnTo>
                <a:lnTo>
                  <a:pt x="3255128" y="51"/>
                </a:lnTo>
                <a:lnTo>
                  <a:pt x="3255128" y="62"/>
                </a:lnTo>
                <a:lnTo>
                  <a:pt x="3255128" y="123"/>
                </a:lnTo>
                <a:lnTo>
                  <a:pt x="3255128" y="164"/>
                </a:lnTo>
                <a:lnTo>
                  <a:pt x="3255128" y="223"/>
                </a:lnTo>
                <a:lnTo>
                  <a:pt x="3255128" y="310"/>
                </a:lnTo>
                <a:lnTo>
                  <a:pt x="3255128" y="481"/>
                </a:lnTo>
                <a:lnTo>
                  <a:pt x="3255128" y="513"/>
                </a:lnTo>
                <a:lnTo>
                  <a:pt x="3255128" y="561"/>
                </a:lnTo>
                <a:lnTo>
                  <a:pt x="3255128" y="566"/>
                </a:lnTo>
                <a:lnTo>
                  <a:pt x="3255128" y="578"/>
                </a:lnTo>
                <a:lnTo>
                  <a:pt x="3255128" y="652"/>
                </a:lnTo>
                <a:lnTo>
                  <a:pt x="3255128" y="689"/>
                </a:lnTo>
                <a:lnTo>
                  <a:pt x="3255128" y="711"/>
                </a:lnTo>
                <a:lnTo>
                  <a:pt x="3255128" y="712"/>
                </a:lnTo>
                <a:lnTo>
                  <a:pt x="3255128" y="747"/>
                </a:lnTo>
                <a:lnTo>
                  <a:pt x="3255128" y="813"/>
                </a:lnTo>
                <a:lnTo>
                  <a:pt x="3255128" y="815"/>
                </a:lnTo>
                <a:lnTo>
                  <a:pt x="3255128" y="867"/>
                </a:lnTo>
                <a:lnTo>
                  <a:pt x="3255128" y="916"/>
                </a:lnTo>
                <a:lnTo>
                  <a:pt x="3255128" y="941"/>
                </a:lnTo>
                <a:lnTo>
                  <a:pt x="3255128" y="949"/>
                </a:lnTo>
                <a:lnTo>
                  <a:pt x="3255128" y="953"/>
                </a:lnTo>
                <a:lnTo>
                  <a:pt x="3255128" y="995"/>
                </a:lnTo>
                <a:lnTo>
                  <a:pt x="3255128" y="1049"/>
                </a:lnTo>
                <a:lnTo>
                  <a:pt x="3255128" y="1134"/>
                </a:lnTo>
                <a:lnTo>
                  <a:pt x="3255128" y="1210"/>
                </a:lnTo>
                <a:lnTo>
                  <a:pt x="3255128" y="1268"/>
                </a:lnTo>
                <a:lnTo>
                  <a:pt x="3255128" y="1352"/>
                </a:lnTo>
                <a:lnTo>
                  <a:pt x="3255128" y="1392"/>
                </a:lnTo>
                <a:lnTo>
                  <a:pt x="3255128" y="1429"/>
                </a:lnTo>
                <a:lnTo>
                  <a:pt x="3255128" y="1572"/>
                </a:lnTo>
                <a:lnTo>
                  <a:pt x="3255128" y="1609"/>
                </a:lnTo>
                <a:lnTo>
                  <a:pt x="3255128" y="1615"/>
                </a:lnTo>
                <a:lnTo>
                  <a:pt x="3255128" y="1623"/>
                </a:lnTo>
                <a:lnTo>
                  <a:pt x="3255128" y="1669"/>
                </a:lnTo>
                <a:lnTo>
                  <a:pt x="3255128" y="1676"/>
                </a:lnTo>
                <a:lnTo>
                  <a:pt x="3255128" y="1677"/>
                </a:lnTo>
                <a:lnTo>
                  <a:pt x="3255128" y="1726"/>
                </a:lnTo>
                <a:lnTo>
                  <a:pt x="3255128" y="1778"/>
                </a:lnTo>
                <a:lnTo>
                  <a:pt x="3255128" y="1804"/>
                </a:lnTo>
                <a:lnTo>
                  <a:pt x="3255128" y="1864"/>
                </a:lnTo>
                <a:lnTo>
                  <a:pt x="3255128" y="1868"/>
                </a:lnTo>
                <a:lnTo>
                  <a:pt x="3255128" y="1893"/>
                </a:lnTo>
                <a:lnTo>
                  <a:pt x="3255128" y="1936"/>
                </a:lnTo>
                <a:lnTo>
                  <a:pt x="3255128" y="1947"/>
                </a:lnTo>
                <a:lnTo>
                  <a:pt x="3255128" y="2048"/>
                </a:lnTo>
                <a:lnTo>
                  <a:pt x="3255128" y="2070"/>
                </a:lnTo>
                <a:lnTo>
                  <a:pt x="3255128" y="2136"/>
                </a:lnTo>
                <a:lnTo>
                  <a:pt x="3255128" y="2166"/>
                </a:lnTo>
                <a:lnTo>
                  <a:pt x="3255128" y="2174"/>
                </a:lnTo>
                <a:lnTo>
                  <a:pt x="3255128" y="2312"/>
                </a:lnTo>
                <a:lnTo>
                  <a:pt x="3255128" y="2414"/>
                </a:lnTo>
                <a:lnTo>
                  <a:pt x="3255128" y="2439"/>
                </a:lnTo>
                <a:lnTo>
                  <a:pt x="3255128" y="2468"/>
                </a:lnTo>
                <a:lnTo>
                  <a:pt x="3255128" y="2496"/>
                </a:lnTo>
                <a:lnTo>
                  <a:pt x="3255128" y="2517"/>
                </a:lnTo>
                <a:lnTo>
                  <a:pt x="3255128" y="2520"/>
                </a:lnTo>
                <a:lnTo>
                  <a:pt x="3255128" y="2569"/>
                </a:lnTo>
                <a:lnTo>
                  <a:pt x="3255128" y="2633"/>
                </a:lnTo>
                <a:lnTo>
                  <a:pt x="3255128" y="2681"/>
                </a:lnTo>
                <a:lnTo>
                  <a:pt x="3255128" y="2779"/>
                </a:lnTo>
                <a:lnTo>
                  <a:pt x="3255128" y="2788"/>
                </a:lnTo>
                <a:lnTo>
                  <a:pt x="3255128" y="2823"/>
                </a:lnTo>
                <a:lnTo>
                  <a:pt x="3255128" y="2826"/>
                </a:lnTo>
                <a:lnTo>
                  <a:pt x="3255128" y="2875"/>
                </a:lnTo>
                <a:lnTo>
                  <a:pt x="3255128" y="2989"/>
                </a:lnTo>
                <a:lnTo>
                  <a:pt x="3255128" y="3035"/>
                </a:lnTo>
                <a:lnTo>
                  <a:pt x="3255128" y="3036"/>
                </a:lnTo>
                <a:lnTo>
                  <a:pt x="3255128" y="3047"/>
                </a:lnTo>
                <a:lnTo>
                  <a:pt x="3255128" y="3048"/>
                </a:lnTo>
                <a:lnTo>
                  <a:pt x="3255128" y="3085"/>
                </a:lnTo>
                <a:lnTo>
                  <a:pt x="3255128" y="3166"/>
                </a:lnTo>
                <a:lnTo>
                  <a:pt x="3255128" y="3223"/>
                </a:lnTo>
                <a:lnTo>
                  <a:pt x="3255128" y="3227"/>
                </a:lnTo>
                <a:lnTo>
                  <a:pt x="3255128" y="3295"/>
                </a:lnTo>
                <a:lnTo>
                  <a:pt x="3255128" y="3422"/>
                </a:lnTo>
                <a:lnTo>
                  <a:pt x="3255128" y="3447"/>
                </a:lnTo>
                <a:lnTo>
                  <a:pt x="3255128" y="3570"/>
                </a:lnTo>
                <a:lnTo>
                  <a:pt x="3255128" y="3577"/>
                </a:lnTo>
                <a:lnTo>
                  <a:pt x="3255128" y="3661"/>
                </a:lnTo>
                <a:lnTo>
                  <a:pt x="3255128" y="3666"/>
                </a:lnTo>
                <a:lnTo>
                  <a:pt x="3255128" y="3734"/>
                </a:lnTo>
                <a:lnTo>
                  <a:pt x="3255128" y="3737"/>
                </a:lnTo>
                <a:lnTo>
                  <a:pt x="3255128" y="3794"/>
                </a:lnTo>
                <a:lnTo>
                  <a:pt x="3255128" y="3807"/>
                </a:lnTo>
                <a:lnTo>
                  <a:pt x="3255128" y="3855"/>
                </a:lnTo>
                <a:lnTo>
                  <a:pt x="3255128" y="3934"/>
                </a:lnTo>
                <a:lnTo>
                  <a:pt x="3255128" y="3935"/>
                </a:lnTo>
                <a:lnTo>
                  <a:pt x="3255128" y="4042"/>
                </a:lnTo>
                <a:lnTo>
                  <a:pt x="3255128" y="4073"/>
                </a:lnTo>
                <a:lnTo>
                  <a:pt x="3255128" y="4122"/>
                </a:lnTo>
                <a:lnTo>
                  <a:pt x="3255128" y="4138"/>
                </a:lnTo>
                <a:lnTo>
                  <a:pt x="3255128" y="4213"/>
                </a:lnTo>
                <a:lnTo>
                  <a:pt x="3255128" y="4348"/>
                </a:lnTo>
                <a:lnTo>
                  <a:pt x="3255128" y="4353"/>
                </a:lnTo>
                <a:lnTo>
                  <a:pt x="3255128" y="4454"/>
                </a:lnTo>
                <a:lnTo>
                  <a:pt x="3255128" y="4493"/>
                </a:lnTo>
                <a:lnTo>
                  <a:pt x="3255128" y="4525"/>
                </a:lnTo>
                <a:lnTo>
                  <a:pt x="3255128" y="4547"/>
                </a:lnTo>
                <a:lnTo>
                  <a:pt x="3255128" y="4592"/>
                </a:lnTo>
                <a:lnTo>
                  <a:pt x="3255128" y="4626"/>
                </a:lnTo>
                <a:lnTo>
                  <a:pt x="3255128" y="4648"/>
                </a:lnTo>
                <a:lnTo>
                  <a:pt x="3255128" y="4705"/>
                </a:lnTo>
                <a:lnTo>
                  <a:pt x="3255128" y="4781"/>
                </a:lnTo>
                <a:lnTo>
                  <a:pt x="3255128" y="4806"/>
                </a:lnTo>
                <a:lnTo>
                  <a:pt x="3255128" y="4846"/>
                </a:lnTo>
                <a:lnTo>
                  <a:pt x="3255128" y="4984"/>
                </a:lnTo>
                <a:lnTo>
                  <a:pt x="3255128" y="5025"/>
                </a:lnTo>
                <a:lnTo>
                  <a:pt x="3255128" y="5087"/>
                </a:lnTo>
                <a:lnTo>
                  <a:pt x="3255128" y="5166"/>
                </a:lnTo>
                <a:lnTo>
                  <a:pt x="3255128" y="5199"/>
                </a:lnTo>
                <a:lnTo>
                  <a:pt x="3255128" y="5264"/>
                </a:lnTo>
                <a:lnTo>
                  <a:pt x="3255128" y="5284"/>
                </a:lnTo>
                <a:lnTo>
                  <a:pt x="3255128" y="5391"/>
                </a:lnTo>
                <a:lnTo>
                  <a:pt x="3255128" y="5401"/>
                </a:lnTo>
                <a:lnTo>
                  <a:pt x="3255128" y="5458"/>
                </a:lnTo>
                <a:lnTo>
                  <a:pt x="3255128" y="5489"/>
                </a:lnTo>
                <a:lnTo>
                  <a:pt x="3255128" y="5536"/>
                </a:lnTo>
                <a:lnTo>
                  <a:pt x="3255128" y="5537"/>
                </a:lnTo>
                <a:lnTo>
                  <a:pt x="3255128" y="5547"/>
                </a:lnTo>
                <a:lnTo>
                  <a:pt x="3255128" y="5600"/>
                </a:lnTo>
                <a:lnTo>
                  <a:pt x="3255128" y="5654"/>
                </a:lnTo>
                <a:lnTo>
                  <a:pt x="3255128" y="5712"/>
                </a:lnTo>
                <a:lnTo>
                  <a:pt x="3255128" y="5723"/>
                </a:lnTo>
                <a:lnTo>
                  <a:pt x="3255128" y="5789"/>
                </a:lnTo>
                <a:lnTo>
                  <a:pt x="3255128" y="5843"/>
                </a:lnTo>
                <a:lnTo>
                  <a:pt x="3255128" y="5852"/>
                </a:lnTo>
                <a:lnTo>
                  <a:pt x="3255128" y="5868"/>
                </a:lnTo>
                <a:lnTo>
                  <a:pt x="3255128" y="5895"/>
                </a:lnTo>
                <a:lnTo>
                  <a:pt x="3255128" y="5906"/>
                </a:lnTo>
                <a:lnTo>
                  <a:pt x="3255128" y="5917"/>
                </a:lnTo>
                <a:lnTo>
                  <a:pt x="3255128" y="5922"/>
                </a:lnTo>
                <a:lnTo>
                  <a:pt x="3255128" y="5971"/>
                </a:lnTo>
                <a:lnTo>
                  <a:pt x="3255128" y="5985"/>
                </a:lnTo>
                <a:lnTo>
                  <a:pt x="3255128" y="6052"/>
                </a:lnTo>
                <a:lnTo>
                  <a:pt x="3255128" y="6110"/>
                </a:lnTo>
                <a:lnTo>
                  <a:pt x="3255128" y="6328"/>
                </a:lnTo>
                <a:lnTo>
                  <a:pt x="3255128" y="6413"/>
                </a:lnTo>
                <a:lnTo>
                  <a:pt x="3255128" y="6511"/>
                </a:lnTo>
                <a:lnTo>
                  <a:pt x="3255128" y="6565"/>
                </a:lnTo>
                <a:lnTo>
                  <a:pt x="3255128" y="6607"/>
                </a:lnTo>
                <a:lnTo>
                  <a:pt x="3255128" y="6608"/>
                </a:lnTo>
                <a:lnTo>
                  <a:pt x="3255128" y="6620"/>
                </a:lnTo>
                <a:lnTo>
                  <a:pt x="3255128" y="6623"/>
                </a:lnTo>
                <a:lnTo>
                  <a:pt x="3255128" y="6753"/>
                </a:lnTo>
                <a:lnTo>
                  <a:pt x="3255128" y="6754"/>
                </a:lnTo>
                <a:lnTo>
                  <a:pt x="3255128" y="6800"/>
                </a:lnTo>
                <a:lnTo>
                  <a:pt x="3255128" y="6817"/>
                </a:lnTo>
                <a:lnTo>
                  <a:pt x="3255128" y="6896"/>
                </a:lnTo>
                <a:lnTo>
                  <a:pt x="3255128" y="6959"/>
                </a:lnTo>
                <a:lnTo>
                  <a:pt x="3255128" y="6972"/>
                </a:lnTo>
                <a:lnTo>
                  <a:pt x="3255128" y="7013"/>
                </a:lnTo>
                <a:lnTo>
                  <a:pt x="3255128" y="7024"/>
                </a:lnTo>
                <a:lnTo>
                  <a:pt x="3255128" y="7046"/>
                </a:lnTo>
                <a:lnTo>
                  <a:pt x="3255128" y="7115"/>
                </a:lnTo>
                <a:lnTo>
                  <a:pt x="3255128" y="7202"/>
                </a:lnTo>
                <a:lnTo>
                  <a:pt x="3255128" y="7288"/>
                </a:lnTo>
                <a:lnTo>
                  <a:pt x="3255128" y="7315"/>
                </a:lnTo>
                <a:lnTo>
                  <a:pt x="3255128" y="7373"/>
                </a:lnTo>
                <a:lnTo>
                  <a:pt x="3255128" y="7401"/>
                </a:lnTo>
                <a:lnTo>
                  <a:pt x="3255128" y="7461"/>
                </a:lnTo>
                <a:lnTo>
                  <a:pt x="3255128" y="7545"/>
                </a:lnTo>
                <a:lnTo>
                  <a:pt x="3255128" y="7562"/>
                </a:lnTo>
                <a:lnTo>
                  <a:pt x="3255128" y="7660"/>
                </a:lnTo>
                <a:lnTo>
                  <a:pt x="3255128" y="7667"/>
                </a:lnTo>
                <a:lnTo>
                  <a:pt x="3255128" y="7764"/>
                </a:lnTo>
                <a:lnTo>
                  <a:pt x="3255128" y="7799"/>
                </a:lnTo>
                <a:lnTo>
                  <a:pt x="3255128" y="7854"/>
                </a:lnTo>
                <a:lnTo>
                  <a:pt x="3255128" y="7870"/>
                </a:lnTo>
                <a:lnTo>
                  <a:pt x="3255128" y="7878"/>
                </a:lnTo>
                <a:lnTo>
                  <a:pt x="3255128" y="7883"/>
                </a:lnTo>
                <a:lnTo>
                  <a:pt x="3255128" y="7924"/>
                </a:lnTo>
                <a:lnTo>
                  <a:pt x="3255128" y="7979"/>
                </a:lnTo>
                <a:lnTo>
                  <a:pt x="3255128" y="8011"/>
                </a:lnTo>
                <a:lnTo>
                  <a:pt x="3255128" y="8012"/>
                </a:lnTo>
                <a:lnTo>
                  <a:pt x="3255128" y="8017"/>
                </a:lnTo>
                <a:lnTo>
                  <a:pt x="3255128" y="8024"/>
                </a:lnTo>
                <a:lnTo>
                  <a:pt x="3255128" y="8113"/>
                </a:lnTo>
                <a:lnTo>
                  <a:pt x="3255128" y="8159"/>
                </a:lnTo>
                <a:lnTo>
                  <a:pt x="3255128" y="8199"/>
                </a:lnTo>
                <a:lnTo>
                  <a:pt x="3255128" y="8271"/>
                </a:lnTo>
                <a:lnTo>
                  <a:pt x="3255128" y="8358"/>
                </a:lnTo>
                <a:lnTo>
                  <a:pt x="3255128" y="8364"/>
                </a:lnTo>
                <a:lnTo>
                  <a:pt x="3255128" y="8372"/>
                </a:lnTo>
                <a:lnTo>
                  <a:pt x="3255128" y="8407"/>
                </a:lnTo>
                <a:lnTo>
                  <a:pt x="3255128" y="8553"/>
                </a:lnTo>
                <a:lnTo>
                  <a:pt x="3255128" y="8661"/>
                </a:lnTo>
                <a:lnTo>
                  <a:pt x="3255128" y="8674"/>
                </a:lnTo>
                <a:lnTo>
                  <a:pt x="3255128" y="8710"/>
                </a:lnTo>
                <a:lnTo>
                  <a:pt x="3255128" y="8738"/>
                </a:lnTo>
                <a:lnTo>
                  <a:pt x="3255128" y="8760"/>
                </a:lnTo>
                <a:lnTo>
                  <a:pt x="3255128" y="8789"/>
                </a:lnTo>
                <a:lnTo>
                  <a:pt x="3255128" y="8819"/>
                </a:lnTo>
                <a:lnTo>
                  <a:pt x="3255128" y="8820"/>
                </a:lnTo>
                <a:lnTo>
                  <a:pt x="3255128" y="8831"/>
                </a:lnTo>
                <a:lnTo>
                  <a:pt x="3255128" y="8845"/>
                </a:lnTo>
                <a:lnTo>
                  <a:pt x="3255128" y="8914"/>
                </a:lnTo>
                <a:lnTo>
                  <a:pt x="3255128" y="8931"/>
                </a:lnTo>
                <a:lnTo>
                  <a:pt x="3255128" y="8961"/>
                </a:lnTo>
                <a:lnTo>
                  <a:pt x="3255128" y="9158"/>
                </a:lnTo>
                <a:lnTo>
                  <a:pt x="3255128" y="9221"/>
                </a:lnTo>
                <a:lnTo>
                  <a:pt x="3255128" y="9269"/>
                </a:lnTo>
                <a:lnTo>
                  <a:pt x="3255128" y="9275"/>
                </a:lnTo>
                <a:lnTo>
                  <a:pt x="3255128" y="9284"/>
                </a:lnTo>
                <a:lnTo>
                  <a:pt x="3255128" y="9324"/>
                </a:lnTo>
                <a:lnTo>
                  <a:pt x="3255128" y="9376"/>
                </a:lnTo>
                <a:lnTo>
                  <a:pt x="3255128" y="9383"/>
                </a:lnTo>
                <a:lnTo>
                  <a:pt x="3255128" y="9430"/>
                </a:lnTo>
                <a:lnTo>
                  <a:pt x="3255128" y="9452"/>
                </a:lnTo>
                <a:lnTo>
                  <a:pt x="3255128" y="9501"/>
                </a:lnTo>
                <a:lnTo>
                  <a:pt x="3255128" y="9521"/>
                </a:lnTo>
                <a:lnTo>
                  <a:pt x="3255128" y="9575"/>
                </a:lnTo>
                <a:lnTo>
                  <a:pt x="3255128" y="9624"/>
                </a:lnTo>
                <a:lnTo>
                  <a:pt x="3255128" y="9717"/>
                </a:lnTo>
                <a:lnTo>
                  <a:pt x="3255128" y="9723"/>
                </a:lnTo>
                <a:lnTo>
                  <a:pt x="3255128" y="9731"/>
                </a:lnTo>
                <a:lnTo>
                  <a:pt x="3255128" y="9757"/>
                </a:lnTo>
                <a:lnTo>
                  <a:pt x="3255128" y="9782"/>
                </a:lnTo>
                <a:lnTo>
                  <a:pt x="3255128" y="9784"/>
                </a:lnTo>
                <a:lnTo>
                  <a:pt x="3255128" y="9842"/>
                </a:lnTo>
                <a:lnTo>
                  <a:pt x="3255128" y="9912"/>
                </a:lnTo>
                <a:lnTo>
                  <a:pt x="3255128" y="9973"/>
                </a:lnTo>
                <a:lnTo>
                  <a:pt x="3255128" y="10001"/>
                </a:lnTo>
                <a:lnTo>
                  <a:pt x="3255128" y="10020"/>
                </a:lnTo>
                <a:lnTo>
                  <a:pt x="3255128" y="10069"/>
                </a:lnTo>
                <a:lnTo>
                  <a:pt x="3255128" y="10142"/>
                </a:lnTo>
                <a:lnTo>
                  <a:pt x="3255128" y="10363"/>
                </a:lnTo>
                <a:lnTo>
                  <a:pt x="3255128" y="10377"/>
                </a:lnTo>
                <a:lnTo>
                  <a:pt x="3255128" y="10468"/>
                </a:lnTo>
                <a:lnTo>
                  <a:pt x="3255128" y="10486"/>
                </a:lnTo>
                <a:lnTo>
                  <a:pt x="3255128" y="10628"/>
                </a:lnTo>
                <a:lnTo>
                  <a:pt x="3255128" y="10644"/>
                </a:lnTo>
                <a:lnTo>
                  <a:pt x="3255128" y="10688"/>
                </a:lnTo>
                <a:lnTo>
                  <a:pt x="3255128" y="10768"/>
                </a:lnTo>
                <a:lnTo>
                  <a:pt x="3255128" y="10778"/>
                </a:lnTo>
                <a:lnTo>
                  <a:pt x="3255128" y="10789"/>
                </a:lnTo>
                <a:lnTo>
                  <a:pt x="3255128" y="10791"/>
                </a:lnTo>
                <a:lnTo>
                  <a:pt x="3255128" y="10822"/>
                </a:lnTo>
                <a:lnTo>
                  <a:pt x="3255128" y="10828"/>
                </a:lnTo>
                <a:lnTo>
                  <a:pt x="3255128" y="10832"/>
                </a:lnTo>
                <a:lnTo>
                  <a:pt x="3255128" y="10871"/>
                </a:lnTo>
                <a:lnTo>
                  <a:pt x="3255128" y="10882"/>
                </a:lnTo>
                <a:lnTo>
                  <a:pt x="3255128" y="10934"/>
                </a:lnTo>
                <a:lnTo>
                  <a:pt x="3255128" y="10983"/>
                </a:lnTo>
                <a:lnTo>
                  <a:pt x="3255128" y="11020"/>
                </a:lnTo>
                <a:lnTo>
                  <a:pt x="3255128" y="11274"/>
                </a:lnTo>
                <a:lnTo>
                  <a:pt x="3255128" y="11332"/>
                </a:lnTo>
                <a:lnTo>
                  <a:pt x="3255128" y="11337"/>
                </a:lnTo>
                <a:lnTo>
                  <a:pt x="3255128" y="11531"/>
                </a:lnTo>
                <a:lnTo>
                  <a:pt x="3255128" y="11555"/>
                </a:lnTo>
                <a:lnTo>
                  <a:pt x="3255128" y="11599"/>
                </a:lnTo>
                <a:lnTo>
                  <a:pt x="3255128" y="11689"/>
                </a:lnTo>
                <a:lnTo>
                  <a:pt x="3255128" y="11733"/>
                </a:lnTo>
                <a:lnTo>
                  <a:pt x="3255128" y="11743"/>
                </a:lnTo>
                <a:lnTo>
                  <a:pt x="3255128" y="11744"/>
                </a:lnTo>
                <a:lnTo>
                  <a:pt x="3255128" y="11756"/>
                </a:lnTo>
                <a:lnTo>
                  <a:pt x="3255128" y="11793"/>
                </a:lnTo>
                <a:lnTo>
                  <a:pt x="3255128" y="11845"/>
                </a:lnTo>
                <a:lnTo>
                  <a:pt x="3255128" y="11935"/>
                </a:lnTo>
                <a:lnTo>
                  <a:pt x="3255128" y="11948"/>
                </a:lnTo>
                <a:lnTo>
                  <a:pt x="3255128" y="11989"/>
                </a:lnTo>
                <a:lnTo>
                  <a:pt x="3255128" y="12091"/>
                </a:lnTo>
                <a:lnTo>
                  <a:pt x="3255128" y="12150"/>
                </a:lnTo>
                <a:lnTo>
                  <a:pt x="3255128" y="12181"/>
                </a:lnTo>
                <a:lnTo>
                  <a:pt x="3255128" y="12230"/>
                </a:lnTo>
                <a:lnTo>
                  <a:pt x="3255128" y="12248"/>
                </a:lnTo>
                <a:lnTo>
                  <a:pt x="3255128" y="12285"/>
                </a:lnTo>
                <a:lnTo>
                  <a:pt x="3255128" y="12392"/>
                </a:lnTo>
                <a:lnTo>
                  <a:pt x="3255128" y="12442"/>
                </a:lnTo>
                <a:lnTo>
                  <a:pt x="3255128" y="12494"/>
                </a:lnTo>
                <a:lnTo>
                  <a:pt x="3255128" y="12538"/>
                </a:lnTo>
                <a:lnTo>
                  <a:pt x="3255128" y="12600"/>
                </a:lnTo>
                <a:lnTo>
                  <a:pt x="3255128" y="12638"/>
                </a:lnTo>
                <a:lnTo>
                  <a:pt x="3255128" y="12680"/>
                </a:lnTo>
                <a:lnTo>
                  <a:pt x="3255128" y="12696"/>
                </a:lnTo>
                <a:lnTo>
                  <a:pt x="3255128" y="12713"/>
                </a:lnTo>
                <a:lnTo>
                  <a:pt x="3255128" y="12846"/>
                </a:lnTo>
                <a:lnTo>
                  <a:pt x="3255128" y="12859"/>
                </a:lnTo>
                <a:lnTo>
                  <a:pt x="3255128" y="12890"/>
                </a:lnTo>
                <a:lnTo>
                  <a:pt x="3255128" y="12900"/>
                </a:lnTo>
                <a:lnTo>
                  <a:pt x="3255128" y="12906"/>
                </a:lnTo>
                <a:lnTo>
                  <a:pt x="3255128" y="12955"/>
                </a:lnTo>
                <a:lnTo>
                  <a:pt x="3255128" y="13036"/>
                </a:lnTo>
                <a:lnTo>
                  <a:pt x="3255128" y="13039"/>
                </a:lnTo>
                <a:lnTo>
                  <a:pt x="3255128" y="13092"/>
                </a:lnTo>
                <a:lnTo>
                  <a:pt x="3255128" y="13115"/>
                </a:lnTo>
                <a:lnTo>
                  <a:pt x="3255128" y="13135"/>
                </a:lnTo>
                <a:lnTo>
                  <a:pt x="3255128" y="13162"/>
                </a:lnTo>
                <a:lnTo>
                  <a:pt x="3255128" y="13233"/>
                </a:lnTo>
                <a:lnTo>
                  <a:pt x="3255128" y="13307"/>
                </a:lnTo>
                <a:lnTo>
                  <a:pt x="3255128" y="13356"/>
                </a:lnTo>
                <a:lnTo>
                  <a:pt x="3255128" y="13489"/>
                </a:lnTo>
                <a:lnTo>
                  <a:pt x="3255128" y="13502"/>
                </a:lnTo>
                <a:lnTo>
                  <a:pt x="3255128" y="13543"/>
                </a:lnTo>
                <a:lnTo>
                  <a:pt x="3255128" y="13549"/>
                </a:lnTo>
                <a:lnTo>
                  <a:pt x="3255128" y="13607"/>
                </a:lnTo>
                <a:lnTo>
                  <a:pt x="3255128" y="13644"/>
                </a:lnTo>
                <a:lnTo>
                  <a:pt x="3255128" y="13650"/>
                </a:lnTo>
                <a:lnTo>
                  <a:pt x="3255128" y="13733"/>
                </a:lnTo>
                <a:lnTo>
                  <a:pt x="3255128" y="13736"/>
                </a:lnTo>
                <a:lnTo>
                  <a:pt x="3255128" y="13795"/>
                </a:lnTo>
                <a:lnTo>
                  <a:pt x="3255128" y="13796"/>
                </a:lnTo>
                <a:lnTo>
                  <a:pt x="3255128" y="13801"/>
                </a:lnTo>
                <a:lnTo>
                  <a:pt x="3255128" y="13817"/>
                </a:lnTo>
                <a:lnTo>
                  <a:pt x="3255128" y="13874"/>
                </a:lnTo>
                <a:lnTo>
                  <a:pt x="3255128" y="13897"/>
                </a:lnTo>
                <a:lnTo>
                  <a:pt x="3255128" y="13997"/>
                </a:lnTo>
                <a:lnTo>
                  <a:pt x="3255128" y="14122"/>
                </a:lnTo>
                <a:lnTo>
                  <a:pt x="3255128" y="14218"/>
                </a:lnTo>
                <a:lnTo>
                  <a:pt x="3255128" y="14293"/>
                </a:lnTo>
                <a:lnTo>
                  <a:pt x="3255128" y="14340"/>
                </a:lnTo>
                <a:lnTo>
                  <a:pt x="3255128" y="14352"/>
                </a:lnTo>
                <a:lnTo>
                  <a:pt x="3255128" y="14366"/>
                </a:lnTo>
                <a:lnTo>
                  <a:pt x="3255128" y="14409"/>
                </a:lnTo>
                <a:lnTo>
                  <a:pt x="3255128" y="14420"/>
                </a:lnTo>
                <a:lnTo>
                  <a:pt x="3255128" y="14445"/>
                </a:lnTo>
                <a:lnTo>
                  <a:pt x="3255128" y="14521"/>
                </a:lnTo>
                <a:lnTo>
                  <a:pt x="3255128" y="14560"/>
                </a:lnTo>
                <a:lnTo>
                  <a:pt x="3255128" y="14603"/>
                </a:lnTo>
                <a:lnTo>
                  <a:pt x="3255128" y="14614"/>
                </a:lnTo>
                <a:lnTo>
                  <a:pt x="3255128" y="14627"/>
                </a:lnTo>
                <a:lnTo>
                  <a:pt x="3255128" y="14693"/>
                </a:lnTo>
                <a:lnTo>
                  <a:pt x="3255128" y="14699"/>
                </a:lnTo>
                <a:lnTo>
                  <a:pt x="3255128" y="14707"/>
                </a:lnTo>
                <a:lnTo>
                  <a:pt x="3255128" y="14715"/>
                </a:lnTo>
                <a:lnTo>
                  <a:pt x="3255128" y="14728"/>
                </a:lnTo>
                <a:lnTo>
                  <a:pt x="3255128" y="14760"/>
                </a:lnTo>
                <a:lnTo>
                  <a:pt x="3255128" y="14807"/>
                </a:lnTo>
                <a:lnTo>
                  <a:pt x="3255128" y="14861"/>
                </a:lnTo>
                <a:lnTo>
                  <a:pt x="3255128" y="14908"/>
                </a:lnTo>
                <a:lnTo>
                  <a:pt x="3255128" y="14996"/>
                </a:lnTo>
                <a:lnTo>
                  <a:pt x="3255128" y="15154"/>
                </a:lnTo>
                <a:lnTo>
                  <a:pt x="3255128" y="15348"/>
                </a:lnTo>
                <a:lnTo>
                  <a:pt x="3255128" y="15356"/>
                </a:lnTo>
                <a:lnTo>
                  <a:pt x="3255128" y="15481"/>
                </a:lnTo>
                <a:lnTo>
                  <a:pt x="3255128" y="15538"/>
                </a:lnTo>
                <a:lnTo>
                  <a:pt x="3255128" y="15604"/>
                </a:lnTo>
                <a:lnTo>
                  <a:pt x="3255128" y="15616"/>
                </a:lnTo>
                <a:lnTo>
                  <a:pt x="3255128" y="15667"/>
                </a:lnTo>
                <a:lnTo>
                  <a:pt x="3255128" y="15680"/>
                </a:lnTo>
                <a:lnTo>
                  <a:pt x="3255128" y="15710"/>
                </a:lnTo>
                <a:lnTo>
                  <a:pt x="3255128" y="15721"/>
                </a:lnTo>
                <a:lnTo>
                  <a:pt x="3255128" y="15768"/>
                </a:lnTo>
                <a:lnTo>
                  <a:pt x="3255128" y="15804"/>
                </a:lnTo>
                <a:lnTo>
                  <a:pt x="3255128" y="15847"/>
                </a:lnTo>
                <a:lnTo>
                  <a:pt x="3255128" y="15907"/>
                </a:lnTo>
                <a:lnTo>
                  <a:pt x="3255128" y="15910"/>
                </a:lnTo>
                <a:lnTo>
                  <a:pt x="3255128" y="15962"/>
                </a:lnTo>
                <a:lnTo>
                  <a:pt x="3255128" y="15986"/>
                </a:lnTo>
                <a:lnTo>
                  <a:pt x="3255128" y="16119"/>
                </a:lnTo>
                <a:lnTo>
                  <a:pt x="3255128" y="16132"/>
                </a:lnTo>
                <a:lnTo>
                  <a:pt x="3255128" y="16147"/>
                </a:lnTo>
                <a:lnTo>
                  <a:pt x="3255128" y="16201"/>
                </a:lnTo>
                <a:lnTo>
                  <a:pt x="3255128" y="16250"/>
                </a:lnTo>
                <a:lnTo>
                  <a:pt x="3255128" y="16259"/>
                </a:lnTo>
                <a:lnTo>
                  <a:pt x="3255128" y="16270"/>
                </a:lnTo>
                <a:lnTo>
                  <a:pt x="3255128" y="16308"/>
                </a:lnTo>
                <a:lnTo>
                  <a:pt x="3255128" y="16491"/>
                </a:lnTo>
                <a:lnTo>
                  <a:pt x="3255128" y="16493"/>
                </a:lnTo>
                <a:lnTo>
                  <a:pt x="3255128" y="16591"/>
                </a:lnTo>
                <a:lnTo>
                  <a:pt x="3255128" y="16687"/>
                </a:lnTo>
                <a:lnTo>
                  <a:pt x="3255128" y="16707"/>
                </a:lnTo>
                <a:lnTo>
                  <a:pt x="3255128" y="16715"/>
                </a:lnTo>
                <a:lnTo>
                  <a:pt x="3255128" y="16768"/>
                </a:lnTo>
                <a:lnTo>
                  <a:pt x="3255128" y="16769"/>
                </a:lnTo>
                <a:lnTo>
                  <a:pt x="3255128" y="16818"/>
                </a:lnTo>
                <a:lnTo>
                  <a:pt x="3255128" y="16821"/>
                </a:lnTo>
                <a:lnTo>
                  <a:pt x="3255128" y="16822"/>
                </a:lnTo>
                <a:lnTo>
                  <a:pt x="3255128" y="16897"/>
                </a:lnTo>
                <a:lnTo>
                  <a:pt x="3255128" y="16968"/>
                </a:lnTo>
                <a:lnTo>
                  <a:pt x="3255128" y="17039"/>
                </a:lnTo>
                <a:lnTo>
                  <a:pt x="3255128" y="17069"/>
                </a:lnTo>
                <a:lnTo>
                  <a:pt x="3255128" y="17112"/>
                </a:lnTo>
                <a:lnTo>
                  <a:pt x="3255128" y="17126"/>
                </a:lnTo>
                <a:lnTo>
                  <a:pt x="3255128" y="17157"/>
                </a:lnTo>
                <a:lnTo>
                  <a:pt x="3255128" y="17170"/>
                </a:lnTo>
                <a:lnTo>
                  <a:pt x="3255128" y="17466"/>
                </a:lnTo>
                <a:lnTo>
                  <a:pt x="3255128" y="17474"/>
                </a:lnTo>
                <a:lnTo>
                  <a:pt x="3255128" y="17517"/>
                </a:lnTo>
                <a:lnTo>
                  <a:pt x="3255128" y="17527"/>
                </a:lnTo>
                <a:lnTo>
                  <a:pt x="3255128" y="17528"/>
                </a:lnTo>
                <a:lnTo>
                  <a:pt x="3255128" y="17560"/>
                </a:lnTo>
                <a:lnTo>
                  <a:pt x="3255128" y="17581"/>
                </a:lnTo>
                <a:lnTo>
                  <a:pt x="3255128" y="17609"/>
                </a:lnTo>
                <a:lnTo>
                  <a:pt x="3255128" y="17629"/>
                </a:lnTo>
                <a:lnTo>
                  <a:pt x="3255128" y="17672"/>
                </a:lnTo>
                <a:lnTo>
                  <a:pt x="3255128" y="17708"/>
                </a:lnTo>
                <a:lnTo>
                  <a:pt x="3255128" y="17866"/>
                </a:lnTo>
                <a:lnTo>
                  <a:pt x="3255128" y="17934"/>
                </a:lnTo>
                <a:lnTo>
                  <a:pt x="3255128" y="17950"/>
                </a:lnTo>
                <a:lnTo>
                  <a:pt x="3255128" y="18068"/>
                </a:lnTo>
                <a:lnTo>
                  <a:pt x="3255128" y="18081"/>
                </a:lnTo>
                <a:lnTo>
                  <a:pt x="3255128" y="18091"/>
                </a:lnTo>
                <a:lnTo>
                  <a:pt x="3255128" y="18366"/>
                </a:lnTo>
                <a:lnTo>
                  <a:pt x="3255128" y="18425"/>
                </a:lnTo>
                <a:lnTo>
                  <a:pt x="3255128" y="18438"/>
                </a:lnTo>
                <a:lnTo>
                  <a:pt x="3255128" y="18471"/>
                </a:lnTo>
                <a:lnTo>
                  <a:pt x="3255128" y="18479"/>
                </a:lnTo>
                <a:lnTo>
                  <a:pt x="3255128" y="18492"/>
                </a:lnTo>
                <a:lnTo>
                  <a:pt x="3255128" y="18583"/>
                </a:lnTo>
                <a:lnTo>
                  <a:pt x="3255128" y="18620"/>
                </a:lnTo>
                <a:lnTo>
                  <a:pt x="3255128" y="18728"/>
                </a:lnTo>
                <a:lnTo>
                  <a:pt x="3255128" y="18777"/>
                </a:lnTo>
                <a:lnTo>
                  <a:pt x="3255128" y="18876"/>
                </a:lnTo>
                <a:lnTo>
                  <a:pt x="3255128" y="18886"/>
                </a:lnTo>
                <a:lnTo>
                  <a:pt x="3255128" y="18899"/>
                </a:lnTo>
                <a:lnTo>
                  <a:pt x="3255128" y="18940"/>
                </a:lnTo>
                <a:lnTo>
                  <a:pt x="3255128" y="18973"/>
                </a:lnTo>
                <a:lnTo>
                  <a:pt x="3255128" y="19301"/>
                </a:lnTo>
                <a:lnTo>
                  <a:pt x="3255128" y="19349"/>
                </a:lnTo>
                <a:lnTo>
                  <a:pt x="3255128" y="19445"/>
                </a:lnTo>
                <a:lnTo>
                  <a:pt x="3255128" y="19497"/>
                </a:lnTo>
                <a:lnTo>
                  <a:pt x="3255128" y="19601"/>
                </a:lnTo>
                <a:lnTo>
                  <a:pt x="3255128" y="19639"/>
                </a:lnTo>
                <a:lnTo>
                  <a:pt x="3255128" y="19642"/>
                </a:lnTo>
                <a:lnTo>
                  <a:pt x="3255128" y="19655"/>
                </a:lnTo>
                <a:lnTo>
                  <a:pt x="3255128" y="19664"/>
                </a:lnTo>
                <a:lnTo>
                  <a:pt x="3255128" y="19691"/>
                </a:lnTo>
                <a:lnTo>
                  <a:pt x="3255128" y="19704"/>
                </a:lnTo>
                <a:lnTo>
                  <a:pt x="3255128" y="19788"/>
                </a:lnTo>
                <a:lnTo>
                  <a:pt x="3255128" y="19797"/>
                </a:lnTo>
                <a:lnTo>
                  <a:pt x="3255128" y="19837"/>
                </a:lnTo>
                <a:lnTo>
                  <a:pt x="3255128" y="19846"/>
                </a:lnTo>
                <a:lnTo>
                  <a:pt x="3255128" y="19851"/>
                </a:lnTo>
                <a:lnTo>
                  <a:pt x="3255128" y="19864"/>
                </a:lnTo>
                <a:lnTo>
                  <a:pt x="3255128" y="19884"/>
                </a:lnTo>
                <a:lnTo>
                  <a:pt x="3255128" y="19982"/>
                </a:lnTo>
                <a:lnTo>
                  <a:pt x="3255128" y="20040"/>
                </a:lnTo>
                <a:lnTo>
                  <a:pt x="3255128" y="20356"/>
                </a:lnTo>
                <a:lnTo>
                  <a:pt x="3255128" y="20457"/>
                </a:lnTo>
                <a:lnTo>
                  <a:pt x="3255128" y="20527"/>
                </a:lnTo>
                <a:lnTo>
                  <a:pt x="3255128" y="20550"/>
                </a:lnTo>
                <a:lnTo>
                  <a:pt x="3255128" y="20566"/>
                </a:lnTo>
                <a:lnTo>
                  <a:pt x="3255128" y="20708"/>
                </a:lnTo>
                <a:lnTo>
                  <a:pt x="3255128" y="20744"/>
                </a:lnTo>
                <a:lnTo>
                  <a:pt x="3255128" y="20746"/>
                </a:lnTo>
                <a:lnTo>
                  <a:pt x="3255128" y="20780"/>
                </a:lnTo>
                <a:lnTo>
                  <a:pt x="3255128" y="20858"/>
                </a:lnTo>
                <a:lnTo>
                  <a:pt x="3255128" y="20889"/>
                </a:lnTo>
                <a:lnTo>
                  <a:pt x="3255128" y="20938"/>
                </a:lnTo>
                <a:lnTo>
                  <a:pt x="3255128" y="20962"/>
                </a:lnTo>
                <a:lnTo>
                  <a:pt x="3255128" y="21014"/>
                </a:lnTo>
                <a:lnTo>
                  <a:pt x="3255128" y="21063"/>
                </a:lnTo>
                <a:lnTo>
                  <a:pt x="3255128" y="21089"/>
                </a:lnTo>
                <a:lnTo>
                  <a:pt x="3255128" y="21100"/>
                </a:lnTo>
                <a:lnTo>
                  <a:pt x="3255128" y="21147"/>
                </a:lnTo>
                <a:lnTo>
                  <a:pt x="3255128" y="21341"/>
                </a:lnTo>
                <a:lnTo>
                  <a:pt x="3255128" y="21404"/>
                </a:lnTo>
                <a:lnTo>
                  <a:pt x="3255128" y="21556"/>
                </a:lnTo>
                <a:lnTo>
                  <a:pt x="3255128" y="21598"/>
                </a:lnTo>
                <a:lnTo>
                  <a:pt x="3255128" y="21611"/>
                </a:lnTo>
                <a:lnTo>
                  <a:pt x="3255128" y="21652"/>
                </a:lnTo>
                <a:lnTo>
                  <a:pt x="3255128" y="21657"/>
                </a:lnTo>
                <a:lnTo>
                  <a:pt x="3255128" y="21683"/>
                </a:lnTo>
                <a:lnTo>
                  <a:pt x="3255128" y="21691"/>
                </a:lnTo>
                <a:lnTo>
                  <a:pt x="3255128" y="21744"/>
                </a:lnTo>
                <a:lnTo>
                  <a:pt x="3255128" y="21745"/>
                </a:lnTo>
                <a:lnTo>
                  <a:pt x="3255128" y="21798"/>
                </a:lnTo>
                <a:lnTo>
                  <a:pt x="3255128" y="21823"/>
                </a:lnTo>
                <a:lnTo>
                  <a:pt x="3255128" y="21824"/>
                </a:lnTo>
                <a:lnTo>
                  <a:pt x="3255128" y="21873"/>
                </a:lnTo>
                <a:lnTo>
                  <a:pt x="3255128" y="21925"/>
                </a:lnTo>
                <a:lnTo>
                  <a:pt x="3255128" y="22015"/>
                </a:lnTo>
                <a:lnTo>
                  <a:pt x="3255128" y="22045"/>
                </a:lnTo>
                <a:lnTo>
                  <a:pt x="3255128" y="22315"/>
                </a:lnTo>
                <a:lnTo>
                  <a:pt x="3255128" y="22347"/>
                </a:lnTo>
                <a:lnTo>
                  <a:pt x="3255128" y="22365"/>
                </a:lnTo>
                <a:lnTo>
                  <a:pt x="3255128" y="22448"/>
                </a:lnTo>
                <a:lnTo>
                  <a:pt x="3255128" y="22509"/>
                </a:lnTo>
                <a:lnTo>
                  <a:pt x="3255128" y="22522"/>
                </a:lnTo>
                <a:lnTo>
                  <a:pt x="3255128" y="22536"/>
                </a:lnTo>
                <a:lnTo>
                  <a:pt x="3255128" y="22553"/>
                </a:lnTo>
                <a:lnTo>
                  <a:pt x="3255128" y="22563"/>
                </a:lnTo>
                <a:lnTo>
                  <a:pt x="3255128" y="22605"/>
                </a:lnTo>
                <a:lnTo>
                  <a:pt x="3255128" y="22688"/>
                </a:lnTo>
                <a:lnTo>
                  <a:pt x="3255128" y="22705"/>
                </a:lnTo>
                <a:lnTo>
                  <a:pt x="3255128" y="22896"/>
                </a:lnTo>
                <a:lnTo>
                  <a:pt x="3255128" y="22915"/>
                </a:lnTo>
                <a:lnTo>
                  <a:pt x="3255128" y="22926"/>
                </a:lnTo>
                <a:lnTo>
                  <a:pt x="3255128" y="22954"/>
                </a:lnTo>
                <a:lnTo>
                  <a:pt x="3255128" y="22970"/>
                </a:lnTo>
                <a:lnTo>
                  <a:pt x="3255128" y="23008"/>
                </a:lnTo>
                <a:lnTo>
                  <a:pt x="3255128" y="23057"/>
                </a:lnTo>
                <a:lnTo>
                  <a:pt x="3255128" y="23103"/>
                </a:lnTo>
                <a:lnTo>
                  <a:pt x="3255128" y="23104"/>
                </a:lnTo>
                <a:lnTo>
                  <a:pt x="3255128" y="23116"/>
                </a:lnTo>
                <a:lnTo>
                  <a:pt x="3255128" y="23157"/>
                </a:lnTo>
                <a:lnTo>
                  <a:pt x="3255128" y="23242"/>
                </a:lnTo>
                <a:lnTo>
                  <a:pt x="3255128" y="23313"/>
                </a:lnTo>
                <a:lnTo>
                  <a:pt x="3255128" y="23436"/>
                </a:lnTo>
                <a:lnTo>
                  <a:pt x="3255128" y="23447"/>
                </a:lnTo>
                <a:lnTo>
                  <a:pt x="3255128" y="23456"/>
                </a:lnTo>
                <a:lnTo>
                  <a:pt x="3255128" y="23464"/>
                </a:lnTo>
                <a:lnTo>
                  <a:pt x="3255128" y="23569"/>
                </a:lnTo>
                <a:lnTo>
                  <a:pt x="3255128" y="23616"/>
                </a:lnTo>
                <a:lnTo>
                  <a:pt x="3255128" y="23670"/>
                </a:lnTo>
                <a:lnTo>
                  <a:pt x="3255128" y="23724"/>
                </a:lnTo>
                <a:lnTo>
                  <a:pt x="3255128" y="23813"/>
                </a:lnTo>
                <a:lnTo>
                  <a:pt x="3255128" y="23852"/>
                </a:lnTo>
                <a:lnTo>
                  <a:pt x="3255128" y="23862"/>
                </a:lnTo>
                <a:lnTo>
                  <a:pt x="3255128" y="23875"/>
                </a:lnTo>
                <a:lnTo>
                  <a:pt x="3255128" y="23881"/>
                </a:lnTo>
                <a:lnTo>
                  <a:pt x="3255128" y="23916"/>
                </a:lnTo>
                <a:lnTo>
                  <a:pt x="3255128" y="23919"/>
                </a:lnTo>
                <a:lnTo>
                  <a:pt x="3255128" y="23952"/>
                </a:lnTo>
                <a:lnTo>
                  <a:pt x="3255128" y="24255"/>
                </a:lnTo>
                <a:lnTo>
                  <a:pt x="3255128" y="24362"/>
                </a:lnTo>
                <a:lnTo>
                  <a:pt x="3255128" y="24367"/>
                </a:lnTo>
                <a:lnTo>
                  <a:pt x="3255128" y="24416"/>
                </a:lnTo>
                <a:lnTo>
                  <a:pt x="3255128" y="24421"/>
                </a:lnTo>
                <a:lnTo>
                  <a:pt x="3255128" y="24500"/>
                </a:lnTo>
                <a:lnTo>
                  <a:pt x="3255128" y="24512"/>
                </a:lnTo>
                <a:lnTo>
                  <a:pt x="3255128" y="24565"/>
                </a:lnTo>
                <a:lnTo>
                  <a:pt x="3255128" y="24601"/>
                </a:lnTo>
                <a:lnTo>
                  <a:pt x="3255128" y="24615"/>
                </a:lnTo>
                <a:lnTo>
                  <a:pt x="3255128" y="24640"/>
                </a:lnTo>
                <a:lnTo>
                  <a:pt x="3255128" y="24683"/>
                </a:lnTo>
                <a:lnTo>
                  <a:pt x="3255128" y="24694"/>
                </a:lnTo>
                <a:lnTo>
                  <a:pt x="3255128" y="24773"/>
                </a:lnTo>
                <a:lnTo>
                  <a:pt x="3255128" y="24795"/>
                </a:lnTo>
                <a:lnTo>
                  <a:pt x="3255128" y="24827"/>
                </a:lnTo>
                <a:lnTo>
                  <a:pt x="3255128" y="24840"/>
                </a:lnTo>
                <a:lnTo>
                  <a:pt x="3255128" y="24863"/>
                </a:lnTo>
                <a:lnTo>
                  <a:pt x="3255128" y="25186"/>
                </a:lnTo>
                <a:lnTo>
                  <a:pt x="3255128" y="25234"/>
                </a:lnTo>
                <a:lnTo>
                  <a:pt x="3255128" y="25278"/>
                </a:lnTo>
                <a:lnTo>
                  <a:pt x="3255128" y="25332"/>
                </a:lnTo>
                <a:lnTo>
                  <a:pt x="3255128" y="25415"/>
                </a:lnTo>
                <a:lnTo>
                  <a:pt x="3255128" y="25423"/>
                </a:lnTo>
                <a:lnTo>
                  <a:pt x="3255128" y="25463"/>
                </a:lnTo>
                <a:lnTo>
                  <a:pt x="3255128" y="25476"/>
                </a:lnTo>
                <a:lnTo>
                  <a:pt x="3255128" y="25477"/>
                </a:lnTo>
                <a:lnTo>
                  <a:pt x="3255128" y="25526"/>
                </a:lnTo>
                <a:lnTo>
                  <a:pt x="3255128" y="25530"/>
                </a:lnTo>
                <a:lnTo>
                  <a:pt x="3255128" y="25684"/>
                </a:lnTo>
                <a:lnTo>
                  <a:pt x="3255128" y="25722"/>
                </a:lnTo>
                <a:lnTo>
                  <a:pt x="3255128" y="25747"/>
                </a:lnTo>
                <a:lnTo>
                  <a:pt x="3255128" y="25780"/>
                </a:lnTo>
                <a:lnTo>
                  <a:pt x="3255128" y="25801"/>
                </a:lnTo>
                <a:lnTo>
                  <a:pt x="3255128" y="25924"/>
                </a:lnTo>
                <a:lnTo>
                  <a:pt x="3255128" y="25974"/>
                </a:lnTo>
                <a:lnTo>
                  <a:pt x="3255128" y="25990"/>
                </a:lnTo>
                <a:lnTo>
                  <a:pt x="3255128" y="26042"/>
                </a:lnTo>
                <a:lnTo>
                  <a:pt x="3255128" y="26123"/>
                </a:lnTo>
                <a:lnTo>
                  <a:pt x="3255128" y="26199"/>
                </a:lnTo>
                <a:lnTo>
                  <a:pt x="3255128" y="26268"/>
                </a:lnTo>
                <a:lnTo>
                  <a:pt x="3255128" y="26317"/>
                </a:lnTo>
                <a:lnTo>
                  <a:pt x="3255128" y="26350"/>
                </a:lnTo>
                <a:lnTo>
                  <a:pt x="3255128" y="26374"/>
                </a:lnTo>
                <a:lnTo>
                  <a:pt x="3255128" y="26413"/>
                </a:lnTo>
                <a:lnTo>
                  <a:pt x="3255128" y="26487"/>
                </a:lnTo>
                <a:lnTo>
                  <a:pt x="3255128" y="26595"/>
                </a:lnTo>
                <a:lnTo>
                  <a:pt x="3255128" y="26633"/>
                </a:lnTo>
                <a:lnTo>
                  <a:pt x="3255128" y="26691"/>
                </a:lnTo>
                <a:lnTo>
                  <a:pt x="3255128" y="26734"/>
                </a:lnTo>
                <a:lnTo>
                  <a:pt x="3255128" y="26777"/>
                </a:lnTo>
                <a:lnTo>
                  <a:pt x="3255128" y="26789"/>
                </a:lnTo>
                <a:lnTo>
                  <a:pt x="3255128" y="26835"/>
                </a:lnTo>
                <a:lnTo>
                  <a:pt x="3255128" y="26836"/>
                </a:lnTo>
                <a:lnTo>
                  <a:pt x="3255128" y="26848"/>
                </a:lnTo>
                <a:lnTo>
                  <a:pt x="3255128" y="26885"/>
                </a:lnTo>
                <a:lnTo>
                  <a:pt x="3255128" y="26889"/>
                </a:lnTo>
                <a:lnTo>
                  <a:pt x="3255128" y="26901"/>
                </a:lnTo>
                <a:lnTo>
                  <a:pt x="3255128" y="27081"/>
                </a:lnTo>
                <a:lnTo>
                  <a:pt x="3255128" y="27276"/>
                </a:lnTo>
                <a:lnTo>
                  <a:pt x="3255128" y="27424"/>
                </a:lnTo>
                <a:lnTo>
                  <a:pt x="3255128" y="27529"/>
                </a:lnTo>
                <a:lnTo>
                  <a:pt x="3255128" y="27594"/>
                </a:lnTo>
                <a:lnTo>
                  <a:pt x="3255128" y="27607"/>
                </a:lnTo>
                <a:lnTo>
                  <a:pt x="3255128" y="27608"/>
                </a:lnTo>
                <a:lnTo>
                  <a:pt x="3255128" y="27648"/>
                </a:lnTo>
                <a:lnTo>
                  <a:pt x="3255128" y="27709"/>
                </a:lnTo>
                <a:lnTo>
                  <a:pt x="3255128" y="27772"/>
                </a:lnTo>
                <a:lnTo>
                  <a:pt x="3255128" y="27891"/>
                </a:lnTo>
                <a:lnTo>
                  <a:pt x="3255128" y="27896"/>
                </a:lnTo>
                <a:lnTo>
                  <a:pt x="3255128" y="27946"/>
                </a:lnTo>
                <a:lnTo>
                  <a:pt x="3255128" y="27954"/>
                </a:lnTo>
                <a:lnTo>
                  <a:pt x="3255128" y="27992"/>
                </a:lnTo>
                <a:lnTo>
                  <a:pt x="3255128" y="28067"/>
                </a:lnTo>
                <a:lnTo>
                  <a:pt x="3255128" y="28136"/>
                </a:lnTo>
                <a:lnTo>
                  <a:pt x="3255128" y="28148"/>
                </a:lnTo>
                <a:lnTo>
                  <a:pt x="3255128" y="28153"/>
                </a:lnTo>
                <a:lnTo>
                  <a:pt x="3255128" y="28173"/>
                </a:lnTo>
                <a:lnTo>
                  <a:pt x="3255128" y="28286"/>
                </a:lnTo>
                <a:lnTo>
                  <a:pt x="3255128" y="28294"/>
                </a:lnTo>
                <a:lnTo>
                  <a:pt x="3255128" y="28347"/>
                </a:lnTo>
                <a:lnTo>
                  <a:pt x="3255128" y="28401"/>
                </a:lnTo>
                <a:lnTo>
                  <a:pt x="3255128" y="28432"/>
                </a:lnTo>
                <a:lnTo>
                  <a:pt x="3255128" y="28440"/>
                </a:lnTo>
                <a:lnTo>
                  <a:pt x="3255128" y="28505"/>
                </a:lnTo>
                <a:lnTo>
                  <a:pt x="3255128" y="28540"/>
                </a:lnTo>
                <a:lnTo>
                  <a:pt x="3255128" y="28572"/>
                </a:lnTo>
                <a:lnTo>
                  <a:pt x="3255128" y="28635"/>
                </a:lnTo>
                <a:lnTo>
                  <a:pt x="3255128" y="28700"/>
                </a:lnTo>
                <a:lnTo>
                  <a:pt x="3255128" y="28808"/>
                </a:lnTo>
                <a:lnTo>
                  <a:pt x="3255128" y="28857"/>
                </a:lnTo>
                <a:lnTo>
                  <a:pt x="3255128" y="28888"/>
                </a:lnTo>
                <a:lnTo>
                  <a:pt x="3255128" y="28895"/>
                </a:lnTo>
                <a:lnTo>
                  <a:pt x="3255128" y="28966"/>
                </a:lnTo>
                <a:lnTo>
                  <a:pt x="3255128" y="29064"/>
                </a:lnTo>
                <a:lnTo>
                  <a:pt x="3255128" y="29154"/>
                </a:lnTo>
                <a:lnTo>
                  <a:pt x="3255128" y="29231"/>
                </a:lnTo>
                <a:lnTo>
                  <a:pt x="3255128" y="29255"/>
                </a:lnTo>
                <a:lnTo>
                  <a:pt x="3255128" y="29258"/>
                </a:lnTo>
                <a:lnTo>
                  <a:pt x="3255128" y="29312"/>
                </a:lnTo>
                <a:lnTo>
                  <a:pt x="3255128" y="29331"/>
                </a:lnTo>
                <a:lnTo>
                  <a:pt x="3255128" y="29343"/>
                </a:lnTo>
                <a:lnTo>
                  <a:pt x="3255128" y="29390"/>
                </a:lnTo>
                <a:lnTo>
                  <a:pt x="3255128" y="29454"/>
                </a:lnTo>
                <a:lnTo>
                  <a:pt x="3255128" y="29512"/>
                </a:lnTo>
                <a:lnTo>
                  <a:pt x="3255128" y="29577"/>
                </a:lnTo>
                <a:lnTo>
                  <a:pt x="3255128" y="29703"/>
                </a:lnTo>
                <a:lnTo>
                  <a:pt x="3255128" y="29706"/>
                </a:lnTo>
                <a:lnTo>
                  <a:pt x="3255128" y="29719"/>
                </a:lnTo>
                <a:lnTo>
                  <a:pt x="3255128" y="29722"/>
                </a:lnTo>
                <a:lnTo>
                  <a:pt x="3255128" y="29760"/>
                </a:lnTo>
                <a:lnTo>
                  <a:pt x="3255128" y="29771"/>
                </a:lnTo>
                <a:lnTo>
                  <a:pt x="3255128" y="29791"/>
                </a:lnTo>
                <a:lnTo>
                  <a:pt x="3255128" y="29799"/>
                </a:lnTo>
                <a:lnTo>
                  <a:pt x="3255128" y="29852"/>
                </a:lnTo>
                <a:lnTo>
                  <a:pt x="3255128" y="29899"/>
                </a:lnTo>
                <a:lnTo>
                  <a:pt x="3255128" y="29906"/>
                </a:lnTo>
                <a:lnTo>
                  <a:pt x="3255128" y="29931"/>
                </a:lnTo>
                <a:lnTo>
                  <a:pt x="3255128" y="30062"/>
                </a:lnTo>
                <a:lnTo>
                  <a:pt x="3255128" y="30120"/>
                </a:lnTo>
                <a:lnTo>
                  <a:pt x="3255128" y="30242"/>
                </a:lnTo>
                <a:lnTo>
                  <a:pt x="3255128" y="30254"/>
                </a:lnTo>
                <a:lnTo>
                  <a:pt x="3255128" y="30365"/>
                </a:lnTo>
                <a:lnTo>
                  <a:pt x="3255128" y="30419"/>
                </a:lnTo>
                <a:lnTo>
                  <a:pt x="3255128" y="30423"/>
                </a:lnTo>
                <a:lnTo>
                  <a:pt x="3255128" y="30617"/>
                </a:lnTo>
                <a:lnTo>
                  <a:pt x="3255128" y="30630"/>
                </a:lnTo>
                <a:lnTo>
                  <a:pt x="3255128" y="30671"/>
                </a:lnTo>
                <a:lnTo>
                  <a:pt x="3255128" y="30701"/>
                </a:lnTo>
                <a:lnTo>
                  <a:pt x="3255128" y="30813"/>
                </a:lnTo>
                <a:lnTo>
                  <a:pt x="3255128" y="30900"/>
                </a:lnTo>
                <a:lnTo>
                  <a:pt x="3255128" y="30969"/>
                </a:lnTo>
                <a:lnTo>
                  <a:pt x="3255128" y="31018"/>
                </a:lnTo>
                <a:lnTo>
                  <a:pt x="3255128" y="31062"/>
                </a:lnTo>
                <a:lnTo>
                  <a:pt x="3255128" y="31111"/>
                </a:lnTo>
                <a:lnTo>
                  <a:pt x="3255128" y="31261"/>
                </a:lnTo>
                <a:lnTo>
                  <a:pt x="3255128" y="31421"/>
                </a:lnTo>
                <a:lnTo>
                  <a:pt x="3255128" y="31484"/>
                </a:lnTo>
                <a:lnTo>
                  <a:pt x="3255128" y="31612"/>
                </a:lnTo>
                <a:lnTo>
                  <a:pt x="3255128" y="31623"/>
                </a:lnTo>
                <a:lnTo>
                  <a:pt x="3255128" y="31678"/>
                </a:lnTo>
                <a:lnTo>
                  <a:pt x="3255128" y="31708"/>
                </a:lnTo>
                <a:lnTo>
                  <a:pt x="3255128" y="31724"/>
                </a:lnTo>
                <a:lnTo>
                  <a:pt x="3255128" y="31778"/>
                </a:lnTo>
                <a:lnTo>
                  <a:pt x="3255128" y="31811"/>
                </a:lnTo>
                <a:lnTo>
                  <a:pt x="3255128" y="31812"/>
                </a:lnTo>
                <a:lnTo>
                  <a:pt x="3255128" y="31813"/>
                </a:lnTo>
                <a:lnTo>
                  <a:pt x="3255128" y="31824"/>
                </a:lnTo>
                <a:lnTo>
                  <a:pt x="3255128" y="31865"/>
                </a:lnTo>
                <a:lnTo>
                  <a:pt x="3255128" y="32060"/>
                </a:lnTo>
                <a:lnTo>
                  <a:pt x="3255128" y="32156"/>
                </a:lnTo>
                <a:lnTo>
                  <a:pt x="3255128" y="32164"/>
                </a:lnTo>
                <a:lnTo>
                  <a:pt x="3255128" y="32172"/>
                </a:lnTo>
                <a:lnTo>
                  <a:pt x="3255128" y="32212"/>
                </a:lnTo>
                <a:lnTo>
                  <a:pt x="3255128" y="32395"/>
                </a:lnTo>
                <a:lnTo>
                  <a:pt x="3255128" y="32470"/>
                </a:lnTo>
                <a:lnTo>
                  <a:pt x="3255128" y="32589"/>
                </a:lnTo>
                <a:lnTo>
                  <a:pt x="3255128" y="32620"/>
                </a:lnTo>
                <a:lnTo>
                  <a:pt x="3255128" y="32673"/>
                </a:lnTo>
                <a:lnTo>
                  <a:pt x="3255128" y="32685"/>
                </a:lnTo>
                <a:lnTo>
                  <a:pt x="3255128" y="32699"/>
                </a:lnTo>
                <a:lnTo>
                  <a:pt x="3255128" y="32724"/>
                </a:lnTo>
                <a:lnTo>
                  <a:pt x="3255128" y="32748"/>
                </a:lnTo>
                <a:lnTo>
                  <a:pt x="3255128" y="32785"/>
                </a:lnTo>
                <a:lnTo>
                  <a:pt x="3255128" y="32930"/>
                </a:lnTo>
                <a:lnTo>
                  <a:pt x="3255128" y="32971"/>
                </a:lnTo>
                <a:lnTo>
                  <a:pt x="3255128" y="33075"/>
                </a:lnTo>
                <a:lnTo>
                  <a:pt x="3255128" y="33112"/>
                </a:lnTo>
                <a:lnTo>
                  <a:pt x="3255128" y="33123"/>
                </a:lnTo>
                <a:lnTo>
                  <a:pt x="3255128" y="33124"/>
                </a:lnTo>
                <a:lnTo>
                  <a:pt x="3255128" y="33183"/>
                </a:lnTo>
                <a:lnTo>
                  <a:pt x="3255128" y="33483"/>
                </a:lnTo>
                <a:lnTo>
                  <a:pt x="3255128" y="33515"/>
                </a:lnTo>
                <a:lnTo>
                  <a:pt x="3255128" y="33523"/>
                </a:lnTo>
                <a:lnTo>
                  <a:pt x="3255128" y="33531"/>
                </a:lnTo>
                <a:lnTo>
                  <a:pt x="3255128" y="33571"/>
                </a:lnTo>
                <a:lnTo>
                  <a:pt x="3255128" y="33584"/>
                </a:lnTo>
                <a:lnTo>
                  <a:pt x="3255128" y="33610"/>
                </a:lnTo>
                <a:lnTo>
                  <a:pt x="3255128" y="33611"/>
                </a:lnTo>
                <a:lnTo>
                  <a:pt x="3255128" y="33638"/>
                </a:lnTo>
                <a:lnTo>
                  <a:pt x="3255128" y="33696"/>
                </a:lnTo>
                <a:lnTo>
                  <a:pt x="3255128" y="33942"/>
                </a:lnTo>
                <a:lnTo>
                  <a:pt x="3255128" y="34231"/>
                </a:lnTo>
                <a:lnTo>
                  <a:pt x="3255128" y="34268"/>
                </a:lnTo>
                <a:lnTo>
                  <a:pt x="3255128" y="34274"/>
                </a:lnTo>
                <a:lnTo>
                  <a:pt x="3255128" y="34381"/>
                </a:lnTo>
                <a:lnTo>
                  <a:pt x="3255128" y="34482"/>
                </a:lnTo>
                <a:lnTo>
                  <a:pt x="3255128" y="34488"/>
                </a:lnTo>
                <a:lnTo>
                  <a:pt x="3255128" y="34592"/>
                </a:lnTo>
                <a:lnTo>
                  <a:pt x="3255128" y="34632"/>
                </a:lnTo>
                <a:lnTo>
                  <a:pt x="3255128" y="34682"/>
                </a:lnTo>
                <a:lnTo>
                  <a:pt x="3255128" y="34695"/>
                </a:lnTo>
                <a:lnTo>
                  <a:pt x="3255128" y="34736"/>
                </a:lnTo>
                <a:lnTo>
                  <a:pt x="3255128" y="34842"/>
                </a:lnTo>
                <a:lnTo>
                  <a:pt x="3255128" y="34874"/>
                </a:lnTo>
                <a:lnTo>
                  <a:pt x="3255128" y="34875"/>
                </a:lnTo>
                <a:lnTo>
                  <a:pt x="3255128" y="34885"/>
                </a:lnTo>
                <a:lnTo>
                  <a:pt x="3255128" y="34907"/>
                </a:lnTo>
                <a:lnTo>
                  <a:pt x="3255128" y="34922"/>
                </a:lnTo>
                <a:lnTo>
                  <a:pt x="3255128" y="35385"/>
                </a:lnTo>
                <a:lnTo>
                  <a:pt x="3255128" y="35399"/>
                </a:lnTo>
                <a:lnTo>
                  <a:pt x="3255128" y="35495"/>
                </a:lnTo>
                <a:lnTo>
                  <a:pt x="3255128" y="35503"/>
                </a:lnTo>
                <a:lnTo>
                  <a:pt x="3255128" y="35544"/>
                </a:lnTo>
                <a:lnTo>
                  <a:pt x="3255128" y="35556"/>
                </a:lnTo>
                <a:lnTo>
                  <a:pt x="3255128" y="35557"/>
                </a:lnTo>
                <a:lnTo>
                  <a:pt x="3255128" y="35593"/>
                </a:lnTo>
                <a:lnTo>
                  <a:pt x="3255128" y="35597"/>
                </a:lnTo>
                <a:lnTo>
                  <a:pt x="3255128" y="35598"/>
                </a:lnTo>
                <a:lnTo>
                  <a:pt x="3255128" y="35606"/>
                </a:lnTo>
                <a:lnTo>
                  <a:pt x="3255128" y="35610"/>
                </a:lnTo>
                <a:lnTo>
                  <a:pt x="3255128" y="35647"/>
                </a:lnTo>
                <a:lnTo>
                  <a:pt x="3255128" y="35789"/>
                </a:lnTo>
                <a:lnTo>
                  <a:pt x="3255128" y="35879"/>
                </a:lnTo>
                <a:lnTo>
                  <a:pt x="3255128" y="36038"/>
                </a:lnTo>
                <a:lnTo>
                  <a:pt x="3255128" y="36054"/>
                </a:lnTo>
                <a:lnTo>
                  <a:pt x="3255128" y="36080"/>
                </a:lnTo>
                <a:lnTo>
                  <a:pt x="3255128" y="36138"/>
                </a:lnTo>
                <a:lnTo>
                  <a:pt x="3255128" y="36139"/>
                </a:lnTo>
                <a:lnTo>
                  <a:pt x="3255128" y="36281"/>
                </a:lnTo>
                <a:lnTo>
                  <a:pt x="3255128" y="36286"/>
                </a:lnTo>
                <a:lnTo>
                  <a:pt x="3255128" y="36296"/>
                </a:lnTo>
                <a:lnTo>
                  <a:pt x="3255128" y="36348"/>
                </a:lnTo>
                <a:lnTo>
                  <a:pt x="3255128" y="36397"/>
                </a:lnTo>
                <a:lnTo>
                  <a:pt x="3255128" y="36480"/>
                </a:lnTo>
                <a:lnTo>
                  <a:pt x="3255128" y="36648"/>
                </a:lnTo>
                <a:lnTo>
                  <a:pt x="3255128" y="36700"/>
                </a:lnTo>
                <a:lnTo>
                  <a:pt x="3255128" y="36744"/>
                </a:lnTo>
                <a:lnTo>
                  <a:pt x="3255128" y="36754"/>
                </a:lnTo>
                <a:lnTo>
                  <a:pt x="3255128" y="36789"/>
                </a:lnTo>
                <a:lnTo>
                  <a:pt x="3255128" y="36844"/>
                </a:lnTo>
                <a:lnTo>
                  <a:pt x="3255128" y="36869"/>
                </a:lnTo>
                <a:lnTo>
                  <a:pt x="3255128" y="36890"/>
                </a:lnTo>
                <a:lnTo>
                  <a:pt x="3255128" y="36915"/>
                </a:lnTo>
                <a:lnTo>
                  <a:pt x="3255128" y="36916"/>
                </a:lnTo>
                <a:lnTo>
                  <a:pt x="3255128" y="36965"/>
                </a:lnTo>
                <a:lnTo>
                  <a:pt x="3255128" y="36969"/>
                </a:lnTo>
                <a:lnTo>
                  <a:pt x="3255128" y="36991"/>
                </a:lnTo>
                <a:lnTo>
                  <a:pt x="3255128" y="37036"/>
                </a:lnTo>
                <a:lnTo>
                  <a:pt x="3255128" y="37049"/>
                </a:lnTo>
                <a:lnTo>
                  <a:pt x="3255128" y="37087"/>
                </a:lnTo>
                <a:lnTo>
                  <a:pt x="3255128" y="37343"/>
                </a:lnTo>
                <a:lnTo>
                  <a:pt x="3255128" y="37397"/>
                </a:lnTo>
                <a:lnTo>
                  <a:pt x="3255128" y="37403"/>
                </a:lnTo>
                <a:lnTo>
                  <a:pt x="3255128" y="37439"/>
                </a:lnTo>
                <a:lnTo>
                  <a:pt x="3255128" y="37446"/>
                </a:lnTo>
                <a:lnTo>
                  <a:pt x="3255128" y="37498"/>
                </a:lnTo>
                <a:lnTo>
                  <a:pt x="3255128" y="37554"/>
                </a:lnTo>
                <a:lnTo>
                  <a:pt x="3255128" y="37587"/>
                </a:lnTo>
                <a:lnTo>
                  <a:pt x="3255128" y="37596"/>
                </a:lnTo>
                <a:lnTo>
                  <a:pt x="3255128" y="37649"/>
                </a:lnTo>
                <a:lnTo>
                  <a:pt x="3255128" y="37655"/>
                </a:lnTo>
                <a:lnTo>
                  <a:pt x="3255128" y="37674"/>
                </a:lnTo>
                <a:lnTo>
                  <a:pt x="3255128" y="37700"/>
                </a:lnTo>
                <a:lnTo>
                  <a:pt x="3255128" y="37728"/>
                </a:lnTo>
                <a:lnTo>
                  <a:pt x="3255128" y="37947"/>
                </a:lnTo>
                <a:lnTo>
                  <a:pt x="3255128" y="38095"/>
                </a:lnTo>
                <a:lnTo>
                  <a:pt x="3255128" y="38148"/>
                </a:lnTo>
                <a:lnTo>
                  <a:pt x="3255128" y="38220"/>
                </a:lnTo>
                <a:lnTo>
                  <a:pt x="3255128" y="38228"/>
                </a:lnTo>
                <a:lnTo>
                  <a:pt x="3255128" y="38233"/>
                </a:lnTo>
                <a:lnTo>
                  <a:pt x="3255128" y="38274"/>
                </a:lnTo>
                <a:lnTo>
                  <a:pt x="3255128" y="38350"/>
                </a:lnTo>
                <a:lnTo>
                  <a:pt x="3255128" y="38414"/>
                </a:lnTo>
                <a:lnTo>
                  <a:pt x="3255128" y="38427"/>
                </a:lnTo>
                <a:lnTo>
                  <a:pt x="3255128" y="38457"/>
                </a:lnTo>
                <a:lnTo>
                  <a:pt x="3255128" y="38468"/>
                </a:lnTo>
                <a:lnTo>
                  <a:pt x="3255128" y="38491"/>
                </a:lnTo>
                <a:lnTo>
                  <a:pt x="3255128" y="38499"/>
                </a:lnTo>
                <a:lnTo>
                  <a:pt x="3255128" y="38507"/>
                </a:lnTo>
                <a:lnTo>
                  <a:pt x="3255128" y="38547"/>
                </a:lnTo>
                <a:lnTo>
                  <a:pt x="3255128" y="38560"/>
                </a:lnTo>
                <a:lnTo>
                  <a:pt x="3255128" y="38590"/>
                </a:lnTo>
                <a:lnTo>
                  <a:pt x="3255128" y="38607"/>
                </a:lnTo>
                <a:lnTo>
                  <a:pt x="3255128" y="38614"/>
                </a:lnTo>
                <a:lnTo>
                  <a:pt x="3255128" y="38762"/>
                </a:lnTo>
                <a:lnTo>
                  <a:pt x="3255128" y="38963"/>
                </a:lnTo>
                <a:lnTo>
                  <a:pt x="3255128" y="39008"/>
                </a:lnTo>
                <a:lnTo>
                  <a:pt x="3255128" y="39059"/>
                </a:lnTo>
                <a:lnTo>
                  <a:pt x="3255128" y="39144"/>
                </a:lnTo>
                <a:lnTo>
                  <a:pt x="3255128" y="39338"/>
                </a:lnTo>
                <a:lnTo>
                  <a:pt x="3255128" y="39394"/>
                </a:lnTo>
                <a:lnTo>
                  <a:pt x="3255128" y="39454"/>
                </a:lnTo>
                <a:lnTo>
                  <a:pt x="3255128" y="39458"/>
                </a:lnTo>
                <a:lnTo>
                  <a:pt x="3255128" y="39521"/>
                </a:lnTo>
                <a:lnTo>
                  <a:pt x="3255128" y="39534"/>
                </a:lnTo>
                <a:lnTo>
                  <a:pt x="3255128" y="39592"/>
                </a:lnTo>
                <a:lnTo>
                  <a:pt x="3255128" y="39715"/>
                </a:lnTo>
                <a:lnTo>
                  <a:pt x="3255128" y="39786"/>
                </a:lnTo>
                <a:lnTo>
                  <a:pt x="3255128" y="39816"/>
                </a:lnTo>
                <a:lnTo>
                  <a:pt x="3255128" y="39818"/>
                </a:lnTo>
                <a:lnTo>
                  <a:pt x="3255128" y="39861"/>
                </a:lnTo>
                <a:lnTo>
                  <a:pt x="3255128" y="39919"/>
                </a:lnTo>
                <a:lnTo>
                  <a:pt x="3255128" y="39932"/>
                </a:lnTo>
                <a:lnTo>
                  <a:pt x="3255128" y="39973"/>
                </a:lnTo>
                <a:lnTo>
                  <a:pt x="3255128" y="40213"/>
                </a:lnTo>
                <a:lnTo>
                  <a:pt x="3255128" y="40264"/>
                </a:lnTo>
                <a:lnTo>
                  <a:pt x="3255128" y="40322"/>
                </a:lnTo>
                <a:lnTo>
                  <a:pt x="3255128" y="40445"/>
                </a:lnTo>
                <a:lnTo>
                  <a:pt x="3255128" y="40467"/>
                </a:lnTo>
                <a:lnTo>
                  <a:pt x="3255128" y="40503"/>
                </a:lnTo>
                <a:lnTo>
                  <a:pt x="3255128" y="40521"/>
                </a:lnTo>
                <a:lnTo>
                  <a:pt x="3255128" y="40622"/>
                </a:lnTo>
                <a:lnTo>
                  <a:pt x="3255128" y="40697"/>
                </a:lnTo>
                <a:lnTo>
                  <a:pt x="3255128" y="40768"/>
                </a:lnTo>
                <a:lnTo>
                  <a:pt x="3255128" y="40893"/>
                </a:lnTo>
                <a:lnTo>
                  <a:pt x="3255128" y="41081"/>
                </a:lnTo>
                <a:lnTo>
                  <a:pt x="3255128" y="41220"/>
                </a:lnTo>
                <a:lnTo>
                  <a:pt x="3255128" y="41257"/>
                </a:lnTo>
                <a:lnTo>
                  <a:pt x="3255128" y="41258"/>
                </a:lnTo>
                <a:lnTo>
                  <a:pt x="3255128" y="41328"/>
                </a:lnTo>
                <a:lnTo>
                  <a:pt x="3255128" y="41341"/>
                </a:lnTo>
                <a:lnTo>
                  <a:pt x="3255128" y="41365"/>
                </a:lnTo>
                <a:lnTo>
                  <a:pt x="3255128" y="41381"/>
                </a:lnTo>
                <a:lnTo>
                  <a:pt x="3255128" y="41382"/>
                </a:lnTo>
                <a:lnTo>
                  <a:pt x="3255128" y="41432"/>
                </a:lnTo>
                <a:lnTo>
                  <a:pt x="3255128" y="41624"/>
                </a:lnTo>
                <a:lnTo>
                  <a:pt x="3255128" y="41703"/>
                </a:lnTo>
                <a:lnTo>
                  <a:pt x="3255128" y="41720"/>
                </a:lnTo>
                <a:lnTo>
                  <a:pt x="3255128" y="41804"/>
                </a:lnTo>
                <a:lnTo>
                  <a:pt x="3255128" y="41826"/>
                </a:lnTo>
                <a:lnTo>
                  <a:pt x="3255128" y="41869"/>
                </a:lnTo>
                <a:lnTo>
                  <a:pt x="3255128" y="41880"/>
                </a:lnTo>
                <a:lnTo>
                  <a:pt x="3255128" y="41891"/>
                </a:lnTo>
                <a:lnTo>
                  <a:pt x="3255128" y="41892"/>
                </a:lnTo>
                <a:lnTo>
                  <a:pt x="3255128" y="41945"/>
                </a:lnTo>
                <a:lnTo>
                  <a:pt x="3255128" y="42223"/>
                </a:lnTo>
                <a:lnTo>
                  <a:pt x="3255128" y="42244"/>
                </a:lnTo>
                <a:lnTo>
                  <a:pt x="3255128" y="42252"/>
                </a:lnTo>
                <a:lnTo>
                  <a:pt x="3255128" y="42279"/>
                </a:lnTo>
                <a:lnTo>
                  <a:pt x="3255128" y="42346"/>
                </a:lnTo>
                <a:lnTo>
                  <a:pt x="3255128" y="42415"/>
                </a:lnTo>
                <a:lnTo>
                  <a:pt x="3255128" y="42474"/>
                </a:lnTo>
                <a:lnTo>
                  <a:pt x="3255128" y="42582"/>
                </a:lnTo>
                <a:lnTo>
                  <a:pt x="3255128" y="42628"/>
                </a:lnTo>
                <a:lnTo>
                  <a:pt x="3255128" y="42631"/>
                </a:lnTo>
                <a:lnTo>
                  <a:pt x="3255128" y="42700"/>
                </a:lnTo>
                <a:lnTo>
                  <a:pt x="3255128" y="42740"/>
                </a:lnTo>
                <a:lnTo>
                  <a:pt x="3255128" y="42791"/>
                </a:lnTo>
                <a:lnTo>
                  <a:pt x="3255128" y="42887"/>
                </a:lnTo>
                <a:lnTo>
                  <a:pt x="3255128" y="42983"/>
                </a:lnTo>
                <a:lnTo>
                  <a:pt x="3255128" y="43155"/>
                </a:lnTo>
                <a:lnTo>
                  <a:pt x="3255128" y="43204"/>
                </a:lnTo>
                <a:lnTo>
                  <a:pt x="3255128" y="43326"/>
                </a:lnTo>
                <a:lnTo>
                  <a:pt x="3255128" y="43493"/>
                </a:lnTo>
                <a:lnTo>
                  <a:pt x="3255128" y="43526"/>
                </a:lnTo>
                <a:lnTo>
                  <a:pt x="3255128" y="43550"/>
                </a:lnTo>
                <a:lnTo>
                  <a:pt x="3255128" y="43593"/>
                </a:lnTo>
                <a:lnTo>
                  <a:pt x="3255128" y="43603"/>
                </a:lnTo>
                <a:lnTo>
                  <a:pt x="3255128" y="43611"/>
                </a:lnTo>
                <a:lnTo>
                  <a:pt x="3255128" y="43664"/>
                </a:lnTo>
                <a:lnTo>
                  <a:pt x="3255128" y="43705"/>
                </a:lnTo>
                <a:lnTo>
                  <a:pt x="3255128" y="43718"/>
                </a:lnTo>
                <a:lnTo>
                  <a:pt x="3255128" y="43738"/>
                </a:lnTo>
                <a:lnTo>
                  <a:pt x="3255128" y="43798"/>
                </a:lnTo>
                <a:lnTo>
                  <a:pt x="3255128" y="43836"/>
                </a:lnTo>
                <a:lnTo>
                  <a:pt x="3255128" y="43894"/>
                </a:lnTo>
                <a:lnTo>
                  <a:pt x="3255128" y="43969"/>
                </a:lnTo>
                <a:lnTo>
                  <a:pt x="3255128" y="43987"/>
                </a:lnTo>
                <a:lnTo>
                  <a:pt x="3255128" y="44246"/>
                </a:lnTo>
                <a:lnTo>
                  <a:pt x="3255128" y="44303"/>
                </a:lnTo>
                <a:lnTo>
                  <a:pt x="3255128" y="44381"/>
                </a:lnTo>
                <a:lnTo>
                  <a:pt x="3255128" y="44404"/>
                </a:lnTo>
                <a:lnTo>
                  <a:pt x="3255128" y="44430"/>
                </a:lnTo>
                <a:lnTo>
                  <a:pt x="3255128" y="44568"/>
                </a:lnTo>
                <a:lnTo>
                  <a:pt x="3255128" y="44712"/>
                </a:lnTo>
                <a:lnTo>
                  <a:pt x="3255128" y="44743"/>
                </a:lnTo>
                <a:lnTo>
                  <a:pt x="3255128" y="44762"/>
                </a:lnTo>
                <a:lnTo>
                  <a:pt x="3255128" y="44792"/>
                </a:lnTo>
                <a:lnTo>
                  <a:pt x="3255128" y="44897"/>
                </a:lnTo>
                <a:lnTo>
                  <a:pt x="3255128" y="44952"/>
                </a:lnTo>
                <a:lnTo>
                  <a:pt x="3255128" y="45094"/>
                </a:lnTo>
                <a:lnTo>
                  <a:pt x="3255128" y="45157"/>
                </a:lnTo>
                <a:lnTo>
                  <a:pt x="3255128" y="45195"/>
                </a:lnTo>
                <a:lnTo>
                  <a:pt x="3255128" y="45240"/>
                </a:lnTo>
                <a:lnTo>
                  <a:pt x="3255128" y="45258"/>
                </a:lnTo>
                <a:lnTo>
                  <a:pt x="3255128" y="45292"/>
                </a:lnTo>
                <a:lnTo>
                  <a:pt x="3255128" y="45298"/>
                </a:lnTo>
                <a:lnTo>
                  <a:pt x="3255128" y="45356"/>
                </a:lnTo>
                <a:lnTo>
                  <a:pt x="3255128" y="45452"/>
                </a:lnTo>
                <a:lnTo>
                  <a:pt x="3255128" y="45479"/>
                </a:lnTo>
                <a:lnTo>
                  <a:pt x="3255128" y="45511"/>
                </a:lnTo>
                <a:lnTo>
                  <a:pt x="3255128" y="45598"/>
                </a:lnTo>
                <a:lnTo>
                  <a:pt x="3255128" y="45623"/>
                </a:lnTo>
                <a:lnTo>
                  <a:pt x="3255128" y="45624"/>
                </a:lnTo>
                <a:lnTo>
                  <a:pt x="3255128" y="45662"/>
                </a:lnTo>
                <a:lnTo>
                  <a:pt x="3255128" y="45673"/>
                </a:lnTo>
                <a:lnTo>
                  <a:pt x="3255128" y="45677"/>
                </a:lnTo>
                <a:lnTo>
                  <a:pt x="3255128" y="45808"/>
                </a:lnTo>
                <a:lnTo>
                  <a:pt x="3255128" y="45869"/>
                </a:lnTo>
                <a:lnTo>
                  <a:pt x="3255128" y="46147"/>
                </a:lnTo>
                <a:lnTo>
                  <a:pt x="3255128" y="46169"/>
                </a:lnTo>
                <a:lnTo>
                  <a:pt x="3255128" y="46203"/>
                </a:lnTo>
                <a:lnTo>
                  <a:pt x="3255128" y="46363"/>
                </a:lnTo>
                <a:lnTo>
                  <a:pt x="3255128" y="46417"/>
                </a:lnTo>
                <a:lnTo>
                  <a:pt x="3255128" y="46560"/>
                </a:lnTo>
                <a:lnTo>
                  <a:pt x="3255128" y="46599"/>
                </a:lnTo>
                <a:lnTo>
                  <a:pt x="3255128" y="46699"/>
                </a:lnTo>
                <a:lnTo>
                  <a:pt x="3255128" y="46715"/>
                </a:lnTo>
                <a:lnTo>
                  <a:pt x="3255128" y="46780"/>
                </a:lnTo>
                <a:lnTo>
                  <a:pt x="3255128" y="46802"/>
                </a:lnTo>
                <a:lnTo>
                  <a:pt x="3255128" y="46845"/>
                </a:lnTo>
                <a:lnTo>
                  <a:pt x="3255128" y="46856"/>
                </a:lnTo>
                <a:lnTo>
                  <a:pt x="3255128" y="46924"/>
                </a:lnTo>
                <a:lnTo>
                  <a:pt x="3255128" y="46957"/>
                </a:lnTo>
                <a:lnTo>
                  <a:pt x="3255128" y="47071"/>
                </a:lnTo>
                <a:lnTo>
                  <a:pt x="3255128" y="47248"/>
                </a:lnTo>
                <a:lnTo>
                  <a:pt x="3255128" y="47423"/>
                </a:lnTo>
                <a:lnTo>
                  <a:pt x="3255128" y="47470"/>
                </a:lnTo>
                <a:lnTo>
                  <a:pt x="3255128" y="47610"/>
                </a:lnTo>
                <a:lnTo>
                  <a:pt x="3255128" y="47676"/>
                </a:lnTo>
                <a:lnTo>
                  <a:pt x="3255128" y="47716"/>
                </a:lnTo>
                <a:lnTo>
                  <a:pt x="3255128" y="47767"/>
                </a:lnTo>
                <a:lnTo>
                  <a:pt x="3255128" y="47968"/>
                </a:lnTo>
                <a:lnTo>
                  <a:pt x="3255128" y="48007"/>
                </a:lnTo>
                <a:lnTo>
                  <a:pt x="3255128" y="48065"/>
                </a:lnTo>
                <a:lnTo>
                  <a:pt x="3255128" y="48114"/>
                </a:lnTo>
                <a:lnTo>
                  <a:pt x="3255128" y="48162"/>
                </a:lnTo>
                <a:lnTo>
                  <a:pt x="3255128" y="48204"/>
                </a:lnTo>
                <a:lnTo>
                  <a:pt x="3255128" y="48300"/>
                </a:lnTo>
                <a:lnTo>
                  <a:pt x="3255128" y="48366"/>
                </a:lnTo>
                <a:lnTo>
                  <a:pt x="3255128" y="48469"/>
                </a:lnTo>
                <a:lnTo>
                  <a:pt x="3255128" y="48494"/>
                </a:lnTo>
                <a:lnTo>
                  <a:pt x="3255128" y="48548"/>
                </a:lnTo>
                <a:lnTo>
                  <a:pt x="3255128" y="48575"/>
                </a:lnTo>
                <a:lnTo>
                  <a:pt x="3255128" y="48579"/>
                </a:lnTo>
                <a:lnTo>
                  <a:pt x="3255128" y="48587"/>
                </a:lnTo>
                <a:lnTo>
                  <a:pt x="3255128" y="48629"/>
                </a:lnTo>
                <a:lnTo>
                  <a:pt x="3255128" y="48640"/>
                </a:lnTo>
                <a:lnTo>
                  <a:pt x="3255128" y="48654"/>
                </a:lnTo>
                <a:lnTo>
                  <a:pt x="3255128" y="48681"/>
                </a:lnTo>
                <a:lnTo>
                  <a:pt x="3255128" y="48687"/>
                </a:lnTo>
                <a:lnTo>
                  <a:pt x="3255128" y="48694"/>
                </a:lnTo>
                <a:lnTo>
                  <a:pt x="3255128" y="48905"/>
                </a:lnTo>
                <a:lnTo>
                  <a:pt x="3255128" y="48963"/>
                </a:lnTo>
                <a:lnTo>
                  <a:pt x="3255128" y="48972"/>
                </a:lnTo>
                <a:lnTo>
                  <a:pt x="3255128" y="49030"/>
                </a:lnTo>
                <a:lnTo>
                  <a:pt x="3255128" y="49222"/>
                </a:lnTo>
                <a:lnTo>
                  <a:pt x="3255128" y="49269"/>
                </a:lnTo>
                <a:lnTo>
                  <a:pt x="3255128" y="49277"/>
                </a:lnTo>
                <a:lnTo>
                  <a:pt x="3255128" y="49330"/>
                </a:lnTo>
                <a:lnTo>
                  <a:pt x="3255128" y="49331"/>
                </a:lnTo>
                <a:lnTo>
                  <a:pt x="3255128" y="49366"/>
                </a:lnTo>
                <a:lnTo>
                  <a:pt x="3255128" y="49380"/>
                </a:lnTo>
                <a:lnTo>
                  <a:pt x="3255128" y="49473"/>
                </a:lnTo>
                <a:lnTo>
                  <a:pt x="3255128" y="49540"/>
                </a:lnTo>
                <a:lnTo>
                  <a:pt x="3255128" y="49601"/>
                </a:lnTo>
                <a:lnTo>
                  <a:pt x="3255128" y="49828"/>
                </a:lnTo>
                <a:lnTo>
                  <a:pt x="3255128" y="49928"/>
                </a:lnTo>
                <a:lnTo>
                  <a:pt x="3255128" y="49999"/>
                </a:lnTo>
                <a:lnTo>
                  <a:pt x="3255128" y="50053"/>
                </a:lnTo>
                <a:lnTo>
                  <a:pt x="3255128" y="50122"/>
                </a:lnTo>
                <a:lnTo>
                  <a:pt x="3255128" y="50133"/>
                </a:lnTo>
                <a:lnTo>
                  <a:pt x="3255128" y="50171"/>
                </a:lnTo>
                <a:lnTo>
                  <a:pt x="3255128" y="50228"/>
                </a:lnTo>
                <a:lnTo>
                  <a:pt x="3255128" y="50331"/>
                </a:lnTo>
                <a:lnTo>
                  <a:pt x="3255128" y="50341"/>
                </a:lnTo>
                <a:lnTo>
                  <a:pt x="3255128" y="50487"/>
                </a:lnTo>
                <a:lnTo>
                  <a:pt x="3255128" y="50534"/>
                </a:lnTo>
                <a:lnTo>
                  <a:pt x="3255128" y="50577"/>
                </a:lnTo>
                <a:lnTo>
                  <a:pt x="3255128" y="50588"/>
                </a:lnTo>
                <a:lnTo>
                  <a:pt x="3255128" y="50601"/>
                </a:lnTo>
                <a:lnTo>
                  <a:pt x="3255128" y="50638"/>
                </a:lnTo>
                <a:lnTo>
                  <a:pt x="3255128" y="50643"/>
                </a:lnTo>
                <a:lnTo>
                  <a:pt x="3255128" y="50689"/>
                </a:lnTo>
                <a:lnTo>
                  <a:pt x="3255128" y="50690"/>
                </a:lnTo>
                <a:lnTo>
                  <a:pt x="3255128" y="50702"/>
                </a:lnTo>
                <a:lnTo>
                  <a:pt x="3255128" y="50739"/>
                </a:lnTo>
                <a:lnTo>
                  <a:pt x="3255128" y="50776"/>
                </a:lnTo>
                <a:lnTo>
                  <a:pt x="3255128" y="50848"/>
                </a:lnTo>
                <a:lnTo>
                  <a:pt x="3255128" y="51076"/>
                </a:lnTo>
                <a:lnTo>
                  <a:pt x="3255128" y="51130"/>
                </a:lnTo>
                <a:lnTo>
                  <a:pt x="3255128" y="51179"/>
                </a:lnTo>
                <a:lnTo>
                  <a:pt x="3255128" y="51287"/>
                </a:lnTo>
                <a:lnTo>
                  <a:pt x="3255128" y="51408"/>
                </a:lnTo>
                <a:lnTo>
                  <a:pt x="3255128" y="51448"/>
                </a:lnTo>
                <a:lnTo>
                  <a:pt x="3255128" y="51461"/>
                </a:lnTo>
                <a:lnTo>
                  <a:pt x="3255128" y="51499"/>
                </a:lnTo>
                <a:lnTo>
                  <a:pt x="3255128" y="51512"/>
                </a:lnTo>
                <a:lnTo>
                  <a:pt x="3255128" y="51691"/>
                </a:lnTo>
                <a:lnTo>
                  <a:pt x="3255128" y="51846"/>
                </a:lnTo>
                <a:lnTo>
                  <a:pt x="3255128" y="51881"/>
                </a:lnTo>
                <a:lnTo>
                  <a:pt x="3255128" y="51901"/>
                </a:lnTo>
                <a:lnTo>
                  <a:pt x="3255128" y="51936"/>
                </a:lnTo>
                <a:lnTo>
                  <a:pt x="3255128" y="51960"/>
                </a:lnTo>
                <a:lnTo>
                  <a:pt x="3255128" y="52002"/>
                </a:lnTo>
                <a:lnTo>
                  <a:pt x="3255128" y="52007"/>
                </a:lnTo>
                <a:lnTo>
                  <a:pt x="3255128" y="52041"/>
                </a:lnTo>
                <a:lnTo>
                  <a:pt x="3255128" y="52047"/>
                </a:lnTo>
                <a:lnTo>
                  <a:pt x="3255128" y="52078"/>
                </a:lnTo>
                <a:lnTo>
                  <a:pt x="3255128" y="52201"/>
                </a:lnTo>
                <a:lnTo>
                  <a:pt x="3255128" y="52224"/>
                </a:lnTo>
                <a:lnTo>
                  <a:pt x="3255128" y="52303"/>
                </a:lnTo>
                <a:lnTo>
                  <a:pt x="3255128" y="52359"/>
                </a:lnTo>
                <a:lnTo>
                  <a:pt x="3255128" y="52372"/>
                </a:lnTo>
                <a:lnTo>
                  <a:pt x="3255128" y="52426"/>
                </a:lnTo>
                <a:lnTo>
                  <a:pt x="3255128" y="52489"/>
                </a:lnTo>
                <a:lnTo>
                  <a:pt x="3255128" y="52538"/>
                </a:lnTo>
                <a:lnTo>
                  <a:pt x="3255128" y="52578"/>
                </a:lnTo>
                <a:lnTo>
                  <a:pt x="3255128" y="52646"/>
                </a:lnTo>
                <a:lnTo>
                  <a:pt x="3255128" y="52695"/>
                </a:lnTo>
                <a:lnTo>
                  <a:pt x="3255128" y="52792"/>
                </a:lnTo>
                <a:lnTo>
                  <a:pt x="3255128" y="52820"/>
                </a:lnTo>
                <a:lnTo>
                  <a:pt x="3255128" y="52871"/>
                </a:lnTo>
                <a:lnTo>
                  <a:pt x="3255128" y="52918"/>
                </a:lnTo>
                <a:lnTo>
                  <a:pt x="3255128" y="52954"/>
                </a:lnTo>
                <a:lnTo>
                  <a:pt x="3255128" y="52989"/>
                </a:lnTo>
                <a:lnTo>
                  <a:pt x="3255128" y="53112"/>
                </a:lnTo>
                <a:lnTo>
                  <a:pt x="3255128" y="53166"/>
                </a:lnTo>
                <a:lnTo>
                  <a:pt x="3255128" y="53366"/>
                </a:lnTo>
                <a:lnTo>
                  <a:pt x="3255128" y="53400"/>
                </a:lnTo>
                <a:lnTo>
                  <a:pt x="3255128" y="53406"/>
                </a:lnTo>
                <a:lnTo>
                  <a:pt x="3255128" y="53448"/>
                </a:lnTo>
                <a:lnTo>
                  <a:pt x="3255128" y="53489"/>
                </a:lnTo>
                <a:lnTo>
                  <a:pt x="3255128" y="53551"/>
                </a:lnTo>
                <a:lnTo>
                  <a:pt x="3255128" y="53560"/>
                </a:lnTo>
                <a:lnTo>
                  <a:pt x="3255128" y="53583"/>
                </a:lnTo>
                <a:lnTo>
                  <a:pt x="3255128" y="53605"/>
                </a:lnTo>
                <a:lnTo>
                  <a:pt x="3255128" y="53630"/>
                </a:lnTo>
                <a:lnTo>
                  <a:pt x="3255128" y="53673"/>
                </a:lnTo>
                <a:lnTo>
                  <a:pt x="3255128" y="53706"/>
                </a:lnTo>
                <a:lnTo>
                  <a:pt x="3255128" y="53731"/>
                </a:lnTo>
                <a:lnTo>
                  <a:pt x="3255128" y="53785"/>
                </a:lnTo>
                <a:lnTo>
                  <a:pt x="3255128" y="54055"/>
                </a:lnTo>
                <a:lnTo>
                  <a:pt x="3255128" y="54176"/>
                </a:lnTo>
                <a:lnTo>
                  <a:pt x="3255128" y="54219"/>
                </a:lnTo>
                <a:lnTo>
                  <a:pt x="3255128" y="54277"/>
                </a:lnTo>
                <a:lnTo>
                  <a:pt x="3255128" y="54342"/>
                </a:lnTo>
                <a:lnTo>
                  <a:pt x="3255128" y="54359"/>
                </a:lnTo>
                <a:lnTo>
                  <a:pt x="3255128" y="54370"/>
                </a:lnTo>
                <a:lnTo>
                  <a:pt x="3255128" y="54449"/>
                </a:lnTo>
                <a:lnTo>
                  <a:pt x="3255128" y="54471"/>
                </a:lnTo>
                <a:lnTo>
                  <a:pt x="3255128" y="54516"/>
                </a:lnTo>
                <a:lnTo>
                  <a:pt x="3255128" y="54525"/>
                </a:lnTo>
                <a:lnTo>
                  <a:pt x="3255128" y="54717"/>
                </a:lnTo>
                <a:lnTo>
                  <a:pt x="3255128" y="54807"/>
                </a:lnTo>
                <a:lnTo>
                  <a:pt x="3255128" y="54814"/>
                </a:lnTo>
                <a:lnTo>
                  <a:pt x="3255128" y="54910"/>
                </a:lnTo>
                <a:lnTo>
                  <a:pt x="3255128" y="54911"/>
                </a:lnTo>
                <a:lnTo>
                  <a:pt x="3255128" y="54953"/>
                </a:lnTo>
                <a:lnTo>
                  <a:pt x="3255128" y="54964"/>
                </a:lnTo>
                <a:lnTo>
                  <a:pt x="3255128" y="55032"/>
                </a:lnTo>
                <a:lnTo>
                  <a:pt x="3255128" y="55115"/>
                </a:lnTo>
                <a:lnTo>
                  <a:pt x="3255128" y="55307"/>
                </a:lnTo>
                <a:lnTo>
                  <a:pt x="3255128" y="55403"/>
                </a:lnTo>
                <a:lnTo>
                  <a:pt x="3255128" y="55423"/>
                </a:lnTo>
                <a:lnTo>
                  <a:pt x="3255128" y="55436"/>
                </a:lnTo>
                <a:lnTo>
                  <a:pt x="3255128" y="55477"/>
                </a:lnTo>
                <a:lnTo>
                  <a:pt x="3255128" y="55532"/>
                </a:lnTo>
                <a:lnTo>
                  <a:pt x="3255128" y="55578"/>
                </a:lnTo>
                <a:lnTo>
                  <a:pt x="3255128" y="55613"/>
                </a:lnTo>
                <a:lnTo>
                  <a:pt x="3255128" y="55665"/>
                </a:lnTo>
                <a:lnTo>
                  <a:pt x="3255128" y="55666"/>
                </a:lnTo>
                <a:lnTo>
                  <a:pt x="3255128" y="55678"/>
                </a:lnTo>
                <a:lnTo>
                  <a:pt x="3255128" y="55712"/>
                </a:lnTo>
                <a:lnTo>
                  <a:pt x="3255128" y="55718"/>
                </a:lnTo>
                <a:lnTo>
                  <a:pt x="3255128" y="55779"/>
                </a:lnTo>
                <a:lnTo>
                  <a:pt x="3255128" y="55875"/>
                </a:lnTo>
                <a:lnTo>
                  <a:pt x="3255128" y="55956"/>
                </a:lnTo>
                <a:lnTo>
                  <a:pt x="3255128" y="56018"/>
                </a:lnTo>
                <a:lnTo>
                  <a:pt x="3255128" y="56026"/>
                </a:lnTo>
                <a:lnTo>
                  <a:pt x="3255128" y="56076"/>
                </a:lnTo>
                <a:lnTo>
                  <a:pt x="3255128" y="56173"/>
                </a:lnTo>
                <a:lnTo>
                  <a:pt x="3255128" y="56227"/>
                </a:lnTo>
                <a:lnTo>
                  <a:pt x="3255128" y="56270"/>
                </a:lnTo>
                <a:lnTo>
                  <a:pt x="3255128" y="56313"/>
                </a:lnTo>
                <a:lnTo>
                  <a:pt x="3255128" y="56443"/>
                </a:lnTo>
                <a:lnTo>
                  <a:pt x="3255128" y="56474"/>
                </a:lnTo>
                <a:lnTo>
                  <a:pt x="3255128" y="56524"/>
                </a:lnTo>
                <a:lnTo>
                  <a:pt x="3255128" y="56762"/>
                </a:lnTo>
                <a:lnTo>
                  <a:pt x="3255128" y="56795"/>
                </a:lnTo>
                <a:lnTo>
                  <a:pt x="3255128" y="56912"/>
                </a:lnTo>
                <a:lnTo>
                  <a:pt x="3255128" y="56929"/>
                </a:lnTo>
                <a:lnTo>
                  <a:pt x="3255128" y="56936"/>
                </a:lnTo>
                <a:lnTo>
                  <a:pt x="3255128" y="56977"/>
                </a:lnTo>
                <a:lnTo>
                  <a:pt x="3255128" y="56978"/>
                </a:lnTo>
                <a:lnTo>
                  <a:pt x="3255128" y="57037"/>
                </a:lnTo>
                <a:lnTo>
                  <a:pt x="3255128" y="57138"/>
                </a:lnTo>
                <a:lnTo>
                  <a:pt x="3255128" y="57276"/>
                </a:lnTo>
                <a:lnTo>
                  <a:pt x="3255128" y="57283"/>
                </a:lnTo>
                <a:lnTo>
                  <a:pt x="3255128" y="57284"/>
                </a:lnTo>
                <a:lnTo>
                  <a:pt x="3255128" y="57315"/>
                </a:lnTo>
                <a:lnTo>
                  <a:pt x="3255128" y="57337"/>
                </a:lnTo>
                <a:lnTo>
                  <a:pt x="3255128" y="57377"/>
                </a:lnTo>
                <a:lnTo>
                  <a:pt x="3255128" y="57385"/>
                </a:lnTo>
                <a:lnTo>
                  <a:pt x="3255128" y="57438"/>
                </a:lnTo>
                <a:lnTo>
                  <a:pt x="3255128" y="57465"/>
                </a:lnTo>
                <a:lnTo>
                  <a:pt x="3255128" y="57550"/>
                </a:lnTo>
                <a:lnTo>
                  <a:pt x="3255128" y="57622"/>
                </a:lnTo>
                <a:lnTo>
                  <a:pt x="3255128" y="57796"/>
                </a:lnTo>
                <a:lnTo>
                  <a:pt x="3255128" y="57825"/>
                </a:lnTo>
                <a:lnTo>
                  <a:pt x="3255128" y="57847"/>
                </a:lnTo>
                <a:lnTo>
                  <a:pt x="3255128" y="58074"/>
                </a:lnTo>
                <a:lnTo>
                  <a:pt x="3255128" y="58181"/>
                </a:lnTo>
                <a:lnTo>
                  <a:pt x="3255128" y="58242"/>
                </a:lnTo>
                <a:lnTo>
                  <a:pt x="3255128" y="58248"/>
                </a:lnTo>
                <a:lnTo>
                  <a:pt x="3255128" y="58336"/>
                </a:lnTo>
                <a:lnTo>
                  <a:pt x="3255128" y="58342"/>
                </a:lnTo>
                <a:lnTo>
                  <a:pt x="3255128" y="58376"/>
                </a:lnTo>
                <a:lnTo>
                  <a:pt x="3255128" y="58536"/>
                </a:lnTo>
                <a:lnTo>
                  <a:pt x="3255128" y="58642"/>
                </a:lnTo>
                <a:lnTo>
                  <a:pt x="3255128" y="58685"/>
                </a:lnTo>
                <a:lnTo>
                  <a:pt x="3255128" y="58696"/>
                </a:lnTo>
                <a:lnTo>
                  <a:pt x="3255128" y="58707"/>
                </a:lnTo>
                <a:lnTo>
                  <a:pt x="3255128" y="58709"/>
                </a:lnTo>
                <a:lnTo>
                  <a:pt x="3255128" y="58761"/>
                </a:lnTo>
                <a:lnTo>
                  <a:pt x="3255128" y="58827"/>
                </a:lnTo>
                <a:lnTo>
                  <a:pt x="3255128" y="58885"/>
                </a:lnTo>
                <a:lnTo>
                  <a:pt x="3255128" y="59031"/>
                </a:lnTo>
                <a:lnTo>
                  <a:pt x="3255128" y="59052"/>
                </a:lnTo>
                <a:lnTo>
                  <a:pt x="3255128" y="59110"/>
                </a:lnTo>
                <a:lnTo>
                  <a:pt x="3255128" y="59184"/>
                </a:lnTo>
                <a:lnTo>
                  <a:pt x="3255128" y="59253"/>
                </a:lnTo>
                <a:lnTo>
                  <a:pt x="3255128" y="59395"/>
                </a:lnTo>
                <a:lnTo>
                  <a:pt x="3255128" y="59397"/>
                </a:lnTo>
                <a:lnTo>
                  <a:pt x="3255128" y="59398"/>
                </a:lnTo>
                <a:lnTo>
                  <a:pt x="3255128" y="59410"/>
                </a:lnTo>
                <a:lnTo>
                  <a:pt x="3255128" y="59447"/>
                </a:lnTo>
                <a:lnTo>
                  <a:pt x="3255128" y="59501"/>
                </a:lnTo>
                <a:lnTo>
                  <a:pt x="3255128" y="59607"/>
                </a:lnTo>
                <a:lnTo>
                  <a:pt x="3255128" y="59620"/>
                </a:lnTo>
                <a:lnTo>
                  <a:pt x="3255128" y="59738"/>
                </a:lnTo>
                <a:lnTo>
                  <a:pt x="3255128" y="59783"/>
                </a:lnTo>
                <a:lnTo>
                  <a:pt x="3255128" y="59796"/>
                </a:lnTo>
                <a:lnTo>
                  <a:pt x="3255128" y="60008"/>
                </a:lnTo>
                <a:lnTo>
                  <a:pt x="3255128" y="60150"/>
                </a:lnTo>
                <a:lnTo>
                  <a:pt x="3255128" y="60186"/>
                </a:lnTo>
                <a:lnTo>
                  <a:pt x="3255128" y="60332"/>
                </a:lnTo>
                <a:lnTo>
                  <a:pt x="3255128" y="60334"/>
                </a:lnTo>
                <a:lnTo>
                  <a:pt x="3255128" y="60390"/>
                </a:lnTo>
                <a:lnTo>
                  <a:pt x="3255128" y="60411"/>
                </a:lnTo>
                <a:lnTo>
                  <a:pt x="3255128" y="60554"/>
                </a:lnTo>
                <a:lnTo>
                  <a:pt x="3255128" y="60589"/>
                </a:lnTo>
                <a:lnTo>
                  <a:pt x="3255128" y="60614"/>
                </a:lnTo>
                <a:lnTo>
                  <a:pt x="3255128" y="60644"/>
                </a:lnTo>
                <a:lnTo>
                  <a:pt x="3255128" y="60645"/>
                </a:lnTo>
                <a:lnTo>
                  <a:pt x="3255128" y="60657"/>
                </a:lnTo>
                <a:lnTo>
                  <a:pt x="3255128" y="60668"/>
                </a:lnTo>
                <a:lnTo>
                  <a:pt x="3255128" y="60694"/>
                </a:lnTo>
                <a:lnTo>
                  <a:pt x="3255128" y="60698"/>
                </a:lnTo>
                <a:lnTo>
                  <a:pt x="3255128" y="60769"/>
                </a:lnTo>
                <a:lnTo>
                  <a:pt x="3255128" y="61052"/>
                </a:lnTo>
                <a:lnTo>
                  <a:pt x="3255128" y="61097"/>
                </a:lnTo>
                <a:lnTo>
                  <a:pt x="3255128" y="61149"/>
                </a:lnTo>
                <a:lnTo>
                  <a:pt x="3255128" y="61160"/>
                </a:lnTo>
                <a:lnTo>
                  <a:pt x="3255128" y="61197"/>
                </a:lnTo>
                <a:lnTo>
                  <a:pt x="3255128" y="61246"/>
                </a:lnTo>
                <a:lnTo>
                  <a:pt x="3255128" y="61354"/>
                </a:lnTo>
                <a:lnTo>
                  <a:pt x="3255128" y="61450"/>
                </a:lnTo>
                <a:lnTo>
                  <a:pt x="3255128" y="61500"/>
                </a:lnTo>
                <a:lnTo>
                  <a:pt x="3255128" y="61509"/>
                </a:lnTo>
                <a:lnTo>
                  <a:pt x="3255128" y="61528"/>
                </a:lnTo>
                <a:lnTo>
                  <a:pt x="3255128" y="61579"/>
                </a:lnTo>
                <a:lnTo>
                  <a:pt x="3255128" y="61738"/>
                </a:lnTo>
                <a:lnTo>
                  <a:pt x="3255128" y="61771"/>
                </a:lnTo>
                <a:lnTo>
                  <a:pt x="3255128" y="61948"/>
                </a:lnTo>
                <a:lnTo>
                  <a:pt x="3255128" y="62016"/>
                </a:lnTo>
                <a:lnTo>
                  <a:pt x="3255128" y="62074"/>
                </a:lnTo>
                <a:lnTo>
                  <a:pt x="3255128" y="62114"/>
                </a:lnTo>
                <a:lnTo>
                  <a:pt x="3255128" y="62268"/>
                </a:lnTo>
                <a:lnTo>
                  <a:pt x="3255128" y="62281"/>
                </a:lnTo>
                <a:lnTo>
                  <a:pt x="3255128" y="62291"/>
                </a:lnTo>
                <a:lnTo>
                  <a:pt x="3255128" y="62353"/>
                </a:lnTo>
                <a:lnTo>
                  <a:pt x="3255128" y="62361"/>
                </a:lnTo>
                <a:lnTo>
                  <a:pt x="3255128" y="62387"/>
                </a:lnTo>
                <a:lnTo>
                  <a:pt x="3255128" y="62414"/>
                </a:lnTo>
                <a:lnTo>
                  <a:pt x="3255128" y="62461"/>
                </a:lnTo>
                <a:lnTo>
                  <a:pt x="3255128" y="62763"/>
                </a:lnTo>
                <a:lnTo>
                  <a:pt x="3255128" y="62775"/>
                </a:lnTo>
                <a:lnTo>
                  <a:pt x="3255128" y="62859"/>
                </a:lnTo>
                <a:lnTo>
                  <a:pt x="3255128" y="63034"/>
                </a:lnTo>
                <a:lnTo>
                  <a:pt x="3255128" y="63192"/>
                </a:lnTo>
                <a:lnTo>
                  <a:pt x="3255128" y="63312"/>
                </a:lnTo>
                <a:lnTo>
                  <a:pt x="3255128" y="63321"/>
                </a:lnTo>
                <a:lnTo>
                  <a:pt x="3255128" y="63515"/>
                </a:lnTo>
                <a:lnTo>
                  <a:pt x="3255128" y="63618"/>
                </a:lnTo>
                <a:lnTo>
                  <a:pt x="3255128" y="63640"/>
                </a:lnTo>
                <a:lnTo>
                  <a:pt x="3255128" y="63661"/>
                </a:lnTo>
                <a:lnTo>
                  <a:pt x="3255128" y="63672"/>
                </a:lnTo>
                <a:lnTo>
                  <a:pt x="3255128" y="63685"/>
                </a:lnTo>
                <a:lnTo>
                  <a:pt x="3255128" y="63746"/>
                </a:lnTo>
                <a:lnTo>
                  <a:pt x="3255128" y="63773"/>
                </a:lnTo>
                <a:lnTo>
                  <a:pt x="3255128" y="63786"/>
                </a:lnTo>
                <a:lnTo>
                  <a:pt x="3255128" y="64064"/>
                </a:lnTo>
                <a:lnTo>
                  <a:pt x="3255128" y="64122"/>
                </a:lnTo>
                <a:lnTo>
                  <a:pt x="3255128" y="64160"/>
                </a:lnTo>
                <a:lnTo>
                  <a:pt x="3255128" y="64260"/>
                </a:lnTo>
                <a:lnTo>
                  <a:pt x="3255128" y="64268"/>
                </a:lnTo>
                <a:lnTo>
                  <a:pt x="3255128" y="64299"/>
                </a:lnTo>
                <a:lnTo>
                  <a:pt x="3255128" y="64321"/>
                </a:lnTo>
                <a:lnTo>
                  <a:pt x="3255128" y="64371"/>
                </a:lnTo>
                <a:lnTo>
                  <a:pt x="3255128" y="64375"/>
                </a:lnTo>
                <a:lnTo>
                  <a:pt x="3255128" y="64450"/>
                </a:lnTo>
                <a:lnTo>
                  <a:pt x="3255128" y="64505"/>
                </a:lnTo>
                <a:lnTo>
                  <a:pt x="3255128" y="64551"/>
                </a:lnTo>
                <a:lnTo>
                  <a:pt x="3255128" y="64583"/>
                </a:lnTo>
                <a:lnTo>
                  <a:pt x="3255128" y="64596"/>
                </a:lnTo>
                <a:lnTo>
                  <a:pt x="3255128" y="64622"/>
                </a:lnTo>
                <a:lnTo>
                  <a:pt x="3255128" y="64881"/>
                </a:lnTo>
                <a:lnTo>
                  <a:pt x="3255128" y="64991"/>
                </a:lnTo>
                <a:lnTo>
                  <a:pt x="3255128" y="65020"/>
                </a:lnTo>
                <a:lnTo>
                  <a:pt x="3255128" y="65044"/>
                </a:lnTo>
                <a:lnTo>
                  <a:pt x="3255128" y="65162"/>
                </a:lnTo>
                <a:lnTo>
                  <a:pt x="3255128" y="65171"/>
                </a:lnTo>
                <a:lnTo>
                  <a:pt x="3255128" y="65182"/>
                </a:lnTo>
                <a:lnTo>
                  <a:pt x="3255128" y="65232"/>
                </a:lnTo>
                <a:lnTo>
                  <a:pt x="3255128" y="65286"/>
                </a:lnTo>
                <a:lnTo>
                  <a:pt x="3255128" y="65387"/>
                </a:lnTo>
                <a:lnTo>
                  <a:pt x="3255128" y="65470"/>
                </a:lnTo>
                <a:lnTo>
                  <a:pt x="3255128" y="65503"/>
                </a:lnTo>
                <a:lnTo>
                  <a:pt x="3255128" y="65634"/>
                </a:lnTo>
                <a:lnTo>
                  <a:pt x="3255128" y="65658"/>
                </a:lnTo>
                <a:lnTo>
                  <a:pt x="3255128" y="65680"/>
                </a:lnTo>
                <a:lnTo>
                  <a:pt x="3255128" y="65693"/>
                </a:lnTo>
                <a:lnTo>
                  <a:pt x="3255128" y="65730"/>
                </a:lnTo>
                <a:lnTo>
                  <a:pt x="3255128" y="65734"/>
                </a:lnTo>
                <a:lnTo>
                  <a:pt x="3255128" y="65745"/>
                </a:lnTo>
                <a:lnTo>
                  <a:pt x="3255128" y="65859"/>
                </a:lnTo>
                <a:lnTo>
                  <a:pt x="3255128" y="65955"/>
                </a:lnTo>
                <a:lnTo>
                  <a:pt x="3255128" y="66023"/>
                </a:lnTo>
                <a:lnTo>
                  <a:pt x="3255128" y="66024"/>
                </a:lnTo>
                <a:lnTo>
                  <a:pt x="3255128" y="66036"/>
                </a:lnTo>
                <a:lnTo>
                  <a:pt x="3255128" y="66073"/>
                </a:lnTo>
                <a:lnTo>
                  <a:pt x="3255128" y="66077"/>
                </a:lnTo>
                <a:lnTo>
                  <a:pt x="3255128" y="66146"/>
                </a:lnTo>
                <a:lnTo>
                  <a:pt x="3255128" y="66296"/>
                </a:lnTo>
                <a:lnTo>
                  <a:pt x="3255128" y="66350"/>
                </a:lnTo>
                <a:lnTo>
                  <a:pt x="3255128" y="66429"/>
                </a:lnTo>
                <a:lnTo>
                  <a:pt x="3255128" y="66485"/>
                </a:lnTo>
                <a:lnTo>
                  <a:pt x="3255128" y="66545"/>
                </a:lnTo>
                <a:lnTo>
                  <a:pt x="3255128" y="66591"/>
                </a:lnTo>
                <a:lnTo>
                  <a:pt x="3255128" y="66604"/>
                </a:lnTo>
                <a:lnTo>
                  <a:pt x="3255128" y="66645"/>
                </a:lnTo>
                <a:lnTo>
                  <a:pt x="3255128" y="66992"/>
                </a:lnTo>
                <a:lnTo>
                  <a:pt x="3255128" y="66993"/>
                </a:lnTo>
                <a:lnTo>
                  <a:pt x="3255128" y="67085"/>
                </a:lnTo>
                <a:lnTo>
                  <a:pt x="3255128" y="67139"/>
                </a:lnTo>
                <a:lnTo>
                  <a:pt x="3255128" y="67218"/>
                </a:lnTo>
                <a:lnTo>
                  <a:pt x="3255128" y="67350"/>
                </a:lnTo>
                <a:lnTo>
                  <a:pt x="3255128" y="67363"/>
                </a:lnTo>
                <a:lnTo>
                  <a:pt x="3255128" y="67393"/>
                </a:lnTo>
                <a:lnTo>
                  <a:pt x="3255128" y="67395"/>
                </a:lnTo>
                <a:lnTo>
                  <a:pt x="3255128" y="67404"/>
                </a:lnTo>
                <a:lnTo>
                  <a:pt x="3255128" y="67417"/>
                </a:lnTo>
                <a:lnTo>
                  <a:pt x="3255128" y="67447"/>
                </a:lnTo>
                <a:lnTo>
                  <a:pt x="3255128" y="67505"/>
                </a:lnTo>
                <a:lnTo>
                  <a:pt x="3255128" y="67518"/>
                </a:lnTo>
                <a:lnTo>
                  <a:pt x="3255128" y="67904"/>
                </a:lnTo>
                <a:lnTo>
                  <a:pt x="3255128" y="67909"/>
                </a:lnTo>
                <a:lnTo>
                  <a:pt x="3255128" y="68103"/>
                </a:lnTo>
                <a:lnTo>
                  <a:pt x="3255128" y="68154"/>
                </a:lnTo>
                <a:lnTo>
                  <a:pt x="3255128" y="68258"/>
                </a:lnTo>
                <a:lnTo>
                  <a:pt x="3255128" y="68261"/>
                </a:lnTo>
                <a:lnTo>
                  <a:pt x="3255128" y="68328"/>
                </a:lnTo>
                <a:lnTo>
                  <a:pt x="3255128" y="68444"/>
                </a:lnTo>
                <a:lnTo>
                  <a:pt x="3255128" y="68616"/>
                </a:lnTo>
                <a:lnTo>
                  <a:pt x="3255128" y="68697"/>
                </a:lnTo>
                <a:lnTo>
                  <a:pt x="3255128" y="68700"/>
                </a:lnTo>
                <a:lnTo>
                  <a:pt x="3255128" y="68722"/>
                </a:lnTo>
                <a:lnTo>
                  <a:pt x="3255128" y="68752"/>
                </a:lnTo>
                <a:lnTo>
                  <a:pt x="3255128" y="68765"/>
                </a:lnTo>
                <a:lnTo>
                  <a:pt x="3255128" y="68776"/>
                </a:lnTo>
                <a:lnTo>
                  <a:pt x="3255128" y="68806"/>
                </a:lnTo>
                <a:lnTo>
                  <a:pt x="3255128" y="68894"/>
                </a:lnTo>
                <a:lnTo>
                  <a:pt x="3255128" y="69040"/>
                </a:lnTo>
                <a:lnTo>
                  <a:pt x="3255128" y="69098"/>
                </a:lnTo>
                <a:lnTo>
                  <a:pt x="3255128" y="69203"/>
                </a:lnTo>
                <a:lnTo>
                  <a:pt x="3255128" y="69210"/>
                </a:lnTo>
                <a:lnTo>
                  <a:pt x="3255128" y="69268"/>
                </a:lnTo>
                <a:lnTo>
                  <a:pt x="3255128" y="69462"/>
                </a:lnTo>
                <a:lnTo>
                  <a:pt x="3255128" y="69477"/>
                </a:lnTo>
                <a:lnTo>
                  <a:pt x="3255128" y="69478"/>
                </a:lnTo>
                <a:lnTo>
                  <a:pt x="3255128" y="69527"/>
                </a:lnTo>
                <a:lnTo>
                  <a:pt x="3255128" y="69608"/>
                </a:lnTo>
                <a:lnTo>
                  <a:pt x="3255128" y="69687"/>
                </a:lnTo>
                <a:lnTo>
                  <a:pt x="3255128" y="70001"/>
                </a:lnTo>
                <a:lnTo>
                  <a:pt x="3255128" y="70023"/>
                </a:lnTo>
                <a:lnTo>
                  <a:pt x="3255128" y="70107"/>
                </a:lnTo>
                <a:lnTo>
                  <a:pt x="3255128" y="70217"/>
                </a:lnTo>
                <a:lnTo>
                  <a:pt x="3255128" y="70399"/>
                </a:lnTo>
                <a:lnTo>
                  <a:pt x="3255128" y="70495"/>
                </a:lnTo>
                <a:lnTo>
                  <a:pt x="3255128" y="70569"/>
                </a:lnTo>
                <a:lnTo>
                  <a:pt x="3255128" y="70634"/>
                </a:lnTo>
                <a:lnTo>
                  <a:pt x="3255128" y="70656"/>
                </a:lnTo>
                <a:lnTo>
                  <a:pt x="3255128" y="70669"/>
                </a:lnTo>
                <a:lnTo>
                  <a:pt x="3255128" y="70710"/>
                </a:lnTo>
                <a:lnTo>
                  <a:pt x="3255128" y="70724"/>
                </a:lnTo>
                <a:lnTo>
                  <a:pt x="3255128" y="70871"/>
                </a:lnTo>
                <a:lnTo>
                  <a:pt x="3255128" y="71009"/>
                </a:lnTo>
                <a:lnTo>
                  <a:pt x="3255128" y="71017"/>
                </a:lnTo>
                <a:lnTo>
                  <a:pt x="3255128" y="71277"/>
                </a:lnTo>
                <a:lnTo>
                  <a:pt x="3255128" y="71324"/>
                </a:lnTo>
                <a:lnTo>
                  <a:pt x="3255128" y="71326"/>
                </a:lnTo>
                <a:lnTo>
                  <a:pt x="3255128" y="71434"/>
                </a:lnTo>
                <a:lnTo>
                  <a:pt x="3255128" y="71567"/>
                </a:lnTo>
                <a:lnTo>
                  <a:pt x="3255128" y="71580"/>
                </a:lnTo>
                <a:lnTo>
                  <a:pt x="3255128" y="71621"/>
                </a:lnTo>
                <a:lnTo>
                  <a:pt x="3255128" y="71808"/>
                </a:lnTo>
                <a:lnTo>
                  <a:pt x="3255128" y="71920"/>
                </a:lnTo>
                <a:lnTo>
                  <a:pt x="3255128" y="71969"/>
                </a:lnTo>
                <a:lnTo>
                  <a:pt x="3255128" y="72016"/>
                </a:lnTo>
                <a:lnTo>
                  <a:pt x="3255128" y="72028"/>
                </a:lnTo>
                <a:lnTo>
                  <a:pt x="3255128" y="72154"/>
                </a:lnTo>
                <a:lnTo>
                  <a:pt x="3255128" y="72194"/>
                </a:lnTo>
                <a:lnTo>
                  <a:pt x="3255128" y="72348"/>
                </a:lnTo>
                <a:lnTo>
                  <a:pt x="3255128" y="72368"/>
                </a:lnTo>
                <a:lnTo>
                  <a:pt x="3255128" y="72371"/>
                </a:lnTo>
                <a:lnTo>
                  <a:pt x="3255128" y="72376"/>
                </a:lnTo>
                <a:lnTo>
                  <a:pt x="3255128" y="72429"/>
                </a:lnTo>
                <a:lnTo>
                  <a:pt x="3255128" y="72454"/>
                </a:lnTo>
                <a:lnTo>
                  <a:pt x="3255128" y="72481"/>
                </a:lnTo>
                <a:lnTo>
                  <a:pt x="3255128" y="72483"/>
                </a:lnTo>
                <a:lnTo>
                  <a:pt x="3255128" y="72494"/>
                </a:lnTo>
                <a:lnTo>
                  <a:pt x="3255128" y="72772"/>
                </a:lnTo>
                <a:lnTo>
                  <a:pt x="3255128" y="72826"/>
                </a:lnTo>
                <a:lnTo>
                  <a:pt x="3255128" y="72830"/>
                </a:lnTo>
                <a:lnTo>
                  <a:pt x="3255128" y="72831"/>
                </a:lnTo>
                <a:lnTo>
                  <a:pt x="3255128" y="72843"/>
                </a:lnTo>
                <a:lnTo>
                  <a:pt x="3255128" y="72880"/>
                </a:lnTo>
                <a:lnTo>
                  <a:pt x="3255128" y="72884"/>
                </a:lnTo>
                <a:lnTo>
                  <a:pt x="3255128" y="72939"/>
                </a:lnTo>
                <a:lnTo>
                  <a:pt x="3255128" y="73045"/>
                </a:lnTo>
                <a:lnTo>
                  <a:pt x="3255128" y="73131"/>
                </a:lnTo>
                <a:lnTo>
                  <a:pt x="3255128" y="73234"/>
                </a:lnTo>
                <a:lnTo>
                  <a:pt x="3255128" y="73279"/>
                </a:lnTo>
                <a:lnTo>
                  <a:pt x="3255128" y="73340"/>
                </a:lnTo>
                <a:lnTo>
                  <a:pt x="3255128" y="73394"/>
                </a:lnTo>
                <a:lnTo>
                  <a:pt x="3255128" y="73420"/>
                </a:lnTo>
                <a:lnTo>
                  <a:pt x="3255128" y="73595"/>
                </a:lnTo>
                <a:lnTo>
                  <a:pt x="3255128" y="73698"/>
                </a:lnTo>
                <a:lnTo>
                  <a:pt x="3255128" y="73728"/>
                </a:lnTo>
                <a:lnTo>
                  <a:pt x="3255128" y="73741"/>
                </a:lnTo>
                <a:lnTo>
                  <a:pt x="3255128" y="73752"/>
                </a:lnTo>
                <a:lnTo>
                  <a:pt x="3255128" y="73782"/>
                </a:lnTo>
                <a:lnTo>
                  <a:pt x="3255128" y="73853"/>
                </a:lnTo>
                <a:lnTo>
                  <a:pt x="3255128" y="74131"/>
                </a:lnTo>
                <a:lnTo>
                  <a:pt x="3255128" y="74144"/>
                </a:lnTo>
                <a:lnTo>
                  <a:pt x="3255128" y="74185"/>
                </a:lnTo>
                <a:lnTo>
                  <a:pt x="3255128" y="74202"/>
                </a:lnTo>
                <a:lnTo>
                  <a:pt x="3255128" y="74244"/>
                </a:lnTo>
                <a:lnTo>
                  <a:pt x="3255128" y="74388"/>
                </a:lnTo>
                <a:lnTo>
                  <a:pt x="3255128" y="74401"/>
                </a:lnTo>
                <a:lnTo>
                  <a:pt x="3255128" y="74404"/>
                </a:lnTo>
                <a:lnTo>
                  <a:pt x="3255128" y="74431"/>
                </a:lnTo>
                <a:lnTo>
                  <a:pt x="3255128" y="74438"/>
                </a:lnTo>
                <a:lnTo>
                  <a:pt x="3255128" y="74442"/>
                </a:lnTo>
                <a:lnTo>
                  <a:pt x="3255128" y="74593"/>
                </a:lnTo>
                <a:lnTo>
                  <a:pt x="3255128" y="74663"/>
                </a:lnTo>
                <a:lnTo>
                  <a:pt x="3255128" y="74961"/>
                </a:lnTo>
                <a:lnTo>
                  <a:pt x="3255128" y="75100"/>
                </a:lnTo>
                <a:lnTo>
                  <a:pt x="3255128" y="75193"/>
                </a:lnTo>
                <a:lnTo>
                  <a:pt x="3255128" y="75262"/>
                </a:lnTo>
                <a:lnTo>
                  <a:pt x="3255128" y="75299"/>
                </a:lnTo>
                <a:lnTo>
                  <a:pt x="3255128" y="75312"/>
                </a:lnTo>
                <a:lnTo>
                  <a:pt x="3255128" y="75325"/>
                </a:lnTo>
                <a:lnTo>
                  <a:pt x="3255128" y="75353"/>
                </a:lnTo>
                <a:lnTo>
                  <a:pt x="3255128" y="75471"/>
                </a:lnTo>
                <a:lnTo>
                  <a:pt x="3255128" y="75507"/>
                </a:lnTo>
                <a:lnTo>
                  <a:pt x="3255128" y="75545"/>
                </a:lnTo>
                <a:lnTo>
                  <a:pt x="3255128" y="75550"/>
                </a:lnTo>
                <a:lnTo>
                  <a:pt x="3255128" y="75689"/>
                </a:lnTo>
                <a:lnTo>
                  <a:pt x="3255128" y="75701"/>
                </a:lnTo>
                <a:lnTo>
                  <a:pt x="3255128" y="75760"/>
                </a:lnTo>
                <a:lnTo>
                  <a:pt x="3255128" y="75790"/>
                </a:lnTo>
                <a:lnTo>
                  <a:pt x="3255128" y="75847"/>
                </a:lnTo>
                <a:lnTo>
                  <a:pt x="3255128" y="76103"/>
                </a:lnTo>
                <a:lnTo>
                  <a:pt x="3255128" y="76187"/>
                </a:lnTo>
                <a:lnTo>
                  <a:pt x="3255128" y="76226"/>
                </a:lnTo>
                <a:lnTo>
                  <a:pt x="3255128" y="76236"/>
                </a:lnTo>
                <a:lnTo>
                  <a:pt x="3255128" y="76549"/>
                </a:lnTo>
                <a:lnTo>
                  <a:pt x="3255128" y="76600"/>
                </a:lnTo>
                <a:lnTo>
                  <a:pt x="3255128" y="76671"/>
                </a:lnTo>
                <a:lnTo>
                  <a:pt x="3255128" y="76772"/>
                </a:lnTo>
                <a:lnTo>
                  <a:pt x="3255128" y="76808"/>
                </a:lnTo>
                <a:lnTo>
                  <a:pt x="3255128" y="76830"/>
                </a:lnTo>
                <a:lnTo>
                  <a:pt x="3255128" y="76856"/>
                </a:lnTo>
                <a:lnTo>
                  <a:pt x="3255128" y="76966"/>
                </a:lnTo>
                <a:lnTo>
                  <a:pt x="3255128" y="77152"/>
                </a:lnTo>
                <a:lnTo>
                  <a:pt x="3255128" y="77206"/>
                </a:lnTo>
                <a:lnTo>
                  <a:pt x="3255128" y="77344"/>
                </a:lnTo>
                <a:lnTo>
                  <a:pt x="3255128" y="77352"/>
                </a:lnTo>
                <a:lnTo>
                  <a:pt x="3255128" y="77405"/>
                </a:lnTo>
                <a:lnTo>
                  <a:pt x="3255128" y="77430"/>
                </a:lnTo>
                <a:lnTo>
                  <a:pt x="3255128" y="77459"/>
                </a:lnTo>
                <a:lnTo>
                  <a:pt x="3255128" y="77473"/>
                </a:lnTo>
                <a:lnTo>
                  <a:pt x="3255128" y="77484"/>
                </a:lnTo>
                <a:lnTo>
                  <a:pt x="3255128" y="77585"/>
                </a:lnTo>
                <a:lnTo>
                  <a:pt x="3255128" y="77918"/>
                </a:lnTo>
                <a:lnTo>
                  <a:pt x="3255128" y="77976"/>
                </a:lnTo>
                <a:lnTo>
                  <a:pt x="3255128" y="78073"/>
                </a:lnTo>
                <a:lnTo>
                  <a:pt x="3255128" y="78131"/>
                </a:lnTo>
                <a:lnTo>
                  <a:pt x="3255128" y="78170"/>
                </a:lnTo>
                <a:lnTo>
                  <a:pt x="3255128" y="78183"/>
                </a:lnTo>
                <a:lnTo>
                  <a:pt x="3255128" y="78215"/>
                </a:lnTo>
                <a:lnTo>
                  <a:pt x="3255128" y="78224"/>
                </a:lnTo>
                <a:lnTo>
                  <a:pt x="3255128" y="78255"/>
                </a:lnTo>
                <a:lnTo>
                  <a:pt x="3255128" y="78316"/>
                </a:lnTo>
                <a:lnTo>
                  <a:pt x="3255128" y="78325"/>
                </a:lnTo>
                <a:lnTo>
                  <a:pt x="3255128" y="78370"/>
                </a:lnTo>
                <a:lnTo>
                  <a:pt x="3255128" y="78615"/>
                </a:lnTo>
                <a:lnTo>
                  <a:pt x="3255128" y="78764"/>
                </a:lnTo>
                <a:lnTo>
                  <a:pt x="3255128" y="78765"/>
                </a:lnTo>
                <a:lnTo>
                  <a:pt x="3255128" y="78777"/>
                </a:lnTo>
                <a:lnTo>
                  <a:pt x="3255128" y="78818"/>
                </a:lnTo>
                <a:lnTo>
                  <a:pt x="3255128" y="78832"/>
                </a:lnTo>
                <a:lnTo>
                  <a:pt x="3255128" y="78974"/>
                </a:lnTo>
                <a:lnTo>
                  <a:pt x="3255128" y="79107"/>
                </a:lnTo>
                <a:lnTo>
                  <a:pt x="3255128" y="79120"/>
                </a:lnTo>
                <a:lnTo>
                  <a:pt x="3255128" y="79161"/>
                </a:lnTo>
                <a:lnTo>
                  <a:pt x="3255128" y="79178"/>
                </a:lnTo>
                <a:lnTo>
                  <a:pt x="3255128" y="79203"/>
                </a:lnTo>
                <a:lnTo>
                  <a:pt x="3255128" y="79277"/>
                </a:lnTo>
                <a:lnTo>
                  <a:pt x="3255128" y="79331"/>
                </a:lnTo>
                <a:lnTo>
                  <a:pt x="3255128" y="79380"/>
                </a:lnTo>
                <a:lnTo>
                  <a:pt x="3255128" y="79432"/>
                </a:lnTo>
                <a:lnTo>
                  <a:pt x="3255128" y="79467"/>
                </a:lnTo>
                <a:lnTo>
                  <a:pt x="3255128" y="79542"/>
                </a:lnTo>
                <a:lnTo>
                  <a:pt x="3255128" y="79579"/>
                </a:lnTo>
                <a:lnTo>
                  <a:pt x="3255128" y="79633"/>
                </a:lnTo>
                <a:lnTo>
                  <a:pt x="3255128" y="79675"/>
                </a:lnTo>
                <a:lnTo>
                  <a:pt x="3255128" y="79688"/>
                </a:lnTo>
                <a:lnTo>
                  <a:pt x="3255128" y="79729"/>
                </a:lnTo>
                <a:lnTo>
                  <a:pt x="3255128" y="79810"/>
                </a:lnTo>
                <a:lnTo>
                  <a:pt x="3255128" y="79880"/>
                </a:lnTo>
                <a:lnTo>
                  <a:pt x="3255128" y="80023"/>
                </a:lnTo>
                <a:lnTo>
                  <a:pt x="3255128" y="80029"/>
                </a:lnTo>
                <a:lnTo>
                  <a:pt x="3255128" y="80124"/>
                </a:lnTo>
                <a:lnTo>
                  <a:pt x="3255128" y="80169"/>
                </a:lnTo>
                <a:lnTo>
                  <a:pt x="3255128" y="80277"/>
                </a:lnTo>
                <a:lnTo>
                  <a:pt x="3255128" y="80297"/>
                </a:lnTo>
                <a:lnTo>
                  <a:pt x="3255128" y="80378"/>
                </a:lnTo>
                <a:lnTo>
                  <a:pt x="3255128" y="80479"/>
                </a:lnTo>
                <a:lnTo>
                  <a:pt x="3255128" y="80524"/>
                </a:lnTo>
                <a:lnTo>
                  <a:pt x="3255128" y="80562"/>
                </a:lnTo>
                <a:lnTo>
                  <a:pt x="3255128" y="80736"/>
                </a:lnTo>
                <a:lnTo>
                  <a:pt x="3255128" y="80766"/>
                </a:lnTo>
                <a:lnTo>
                  <a:pt x="3255128" y="80938"/>
                </a:lnTo>
                <a:lnTo>
                  <a:pt x="3255128" y="80951"/>
                </a:lnTo>
                <a:lnTo>
                  <a:pt x="3255128" y="80992"/>
                </a:lnTo>
                <a:lnTo>
                  <a:pt x="3255128" y="81068"/>
                </a:lnTo>
                <a:lnTo>
                  <a:pt x="3255128" y="81076"/>
                </a:lnTo>
                <a:lnTo>
                  <a:pt x="3255128" y="81084"/>
                </a:lnTo>
                <a:lnTo>
                  <a:pt x="3255128" y="81137"/>
                </a:lnTo>
                <a:lnTo>
                  <a:pt x="3255128" y="81169"/>
                </a:lnTo>
                <a:lnTo>
                  <a:pt x="3255128" y="81191"/>
                </a:lnTo>
                <a:lnTo>
                  <a:pt x="3255128" y="81239"/>
                </a:lnTo>
                <a:lnTo>
                  <a:pt x="3255128" y="81388"/>
                </a:lnTo>
                <a:lnTo>
                  <a:pt x="3255128" y="81528"/>
                </a:lnTo>
                <a:lnTo>
                  <a:pt x="3255128" y="81636"/>
                </a:lnTo>
                <a:lnTo>
                  <a:pt x="3255128" y="81647"/>
                </a:lnTo>
                <a:lnTo>
                  <a:pt x="3255128" y="81928"/>
                </a:lnTo>
                <a:lnTo>
                  <a:pt x="3255128" y="81979"/>
                </a:lnTo>
                <a:lnTo>
                  <a:pt x="3255128" y="82035"/>
                </a:lnTo>
                <a:lnTo>
                  <a:pt x="3255128" y="82048"/>
                </a:lnTo>
                <a:lnTo>
                  <a:pt x="3255128" y="82102"/>
                </a:lnTo>
                <a:lnTo>
                  <a:pt x="3255128" y="82147"/>
                </a:lnTo>
                <a:lnTo>
                  <a:pt x="3255128" y="82177"/>
                </a:lnTo>
                <a:lnTo>
                  <a:pt x="3255128" y="82438"/>
                </a:lnTo>
                <a:lnTo>
                  <a:pt x="3255128" y="82496"/>
                </a:lnTo>
                <a:lnTo>
                  <a:pt x="3255128" y="82509"/>
                </a:lnTo>
                <a:lnTo>
                  <a:pt x="3255128" y="82534"/>
                </a:lnTo>
                <a:lnTo>
                  <a:pt x="3255128" y="82539"/>
                </a:lnTo>
                <a:lnTo>
                  <a:pt x="3255128" y="82550"/>
                </a:lnTo>
                <a:lnTo>
                  <a:pt x="3255128" y="82561"/>
                </a:lnTo>
                <a:lnTo>
                  <a:pt x="3255128" y="82852"/>
                </a:lnTo>
                <a:lnTo>
                  <a:pt x="3255128" y="82910"/>
                </a:lnTo>
                <a:lnTo>
                  <a:pt x="3255128" y="82936"/>
                </a:lnTo>
                <a:lnTo>
                  <a:pt x="3255128" y="83107"/>
                </a:lnTo>
                <a:lnTo>
                  <a:pt x="3255128" y="83191"/>
                </a:lnTo>
                <a:lnTo>
                  <a:pt x="3255128" y="83301"/>
                </a:lnTo>
                <a:lnTo>
                  <a:pt x="3255128" y="83349"/>
                </a:lnTo>
                <a:lnTo>
                  <a:pt x="3255128" y="83407"/>
                </a:lnTo>
                <a:lnTo>
                  <a:pt x="3255128" y="83420"/>
                </a:lnTo>
                <a:lnTo>
                  <a:pt x="3255128" y="83461"/>
                </a:lnTo>
                <a:lnTo>
                  <a:pt x="3255128" y="83797"/>
                </a:lnTo>
                <a:lnTo>
                  <a:pt x="3255128" y="83808"/>
                </a:lnTo>
                <a:lnTo>
                  <a:pt x="3255128" y="83834"/>
                </a:lnTo>
                <a:lnTo>
                  <a:pt x="3255128" y="83901"/>
                </a:lnTo>
                <a:lnTo>
                  <a:pt x="3255128" y="84140"/>
                </a:lnTo>
                <a:lnTo>
                  <a:pt x="3255128" y="84211"/>
                </a:lnTo>
                <a:lnTo>
                  <a:pt x="3255128" y="84295"/>
                </a:lnTo>
                <a:lnTo>
                  <a:pt x="3255128" y="84408"/>
                </a:lnTo>
                <a:lnTo>
                  <a:pt x="3255128" y="84443"/>
                </a:lnTo>
                <a:lnTo>
                  <a:pt x="3255128" y="84468"/>
                </a:lnTo>
                <a:lnTo>
                  <a:pt x="3255128" y="84498"/>
                </a:lnTo>
                <a:lnTo>
                  <a:pt x="3255128" y="84518"/>
                </a:lnTo>
                <a:lnTo>
                  <a:pt x="3255128" y="84522"/>
                </a:lnTo>
                <a:lnTo>
                  <a:pt x="3255128" y="84708"/>
                </a:lnTo>
                <a:lnTo>
                  <a:pt x="3255128" y="85051"/>
                </a:lnTo>
                <a:lnTo>
                  <a:pt x="3255128" y="85100"/>
                </a:lnTo>
                <a:lnTo>
                  <a:pt x="3255128" y="85208"/>
                </a:lnTo>
                <a:lnTo>
                  <a:pt x="3255128" y="85260"/>
                </a:lnTo>
                <a:lnTo>
                  <a:pt x="3255128" y="85354"/>
                </a:lnTo>
                <a:lnTo>
                  <a:pt x="3255128" y="85379"/>
                </a:lnTo>
                <a:lnTo>
                  <a:pt x="3255128" y="85433"/>
                </a:lnTo>
                <a:lnTo>
                  <a:pt x="3255128" y="85538"/>
                </a:lnTo>
                <a:lnTo>
                  <a:pt x="3255128" y="85781"/>
                </a:lnTo>
                <a:lnTo>
                  <a:pt x="3255128" y="85802"/>
                </a:lnTo>
                <a:lnTo>
                  <a:pt x="3255128" y="85903"/>
                </a:lnTo>
                <a:lnTo>
                  <a:pt x="3255128" y="85914"/>
                </a:lnTo>
                <a:lnTo>
                  <a:pt x="3255128" y="85927"/>
                </a:lnTo>
                <a:lnTo>
                  <a:pt x="3255128" y="85968"/>
                </a:lnTo>
                <a:lnTo>
                  <a:pt x="3255128" y="86145"/>
                </a:lnTo>
                <a:lnTo>
                  <a:pt x="3255128" y="86215"/>
                </a:lnTo>
                <a:lnTo>
                  <a:pt x="3255128" y="86315"/>
                </a:lnTo>
                <a:lnTo>
                  <a:pt x="3255128" y="86364"/>
                </a:lnTo>
                <a:lnTo>
                  <a:pt x="3255128" y="86612"/>
                </a:lnTo>
                <a:lnTo>
                  <a:pt x="3255128" y="86617"/>
                </a:lnTo>
                <a:lnTo>
                  <a:pt x="3255128" y="86713"/>
                </a:lnTo>
                <a:lnTo>
                  <a:pt x="3255128" y="87007"/>
                </a:lnTo>
                <a:lnTo>
                  <a:pt x="3255128" y="87046"/>
                </a:lnTo>
                <a:lnTo>
                  <a:pt x="3255128" y="87153"/>
                </a:lnTo>
                <a:lnTo>
                  <a:pt x="3255128" y="87226"/>
                </a:lnTo>
                <a:lnTo>
                  <a:pt x="3255128" y="87232"/>
                </a:lnTo>
                <a:lnTo>
                  <a:pt x="3255128" y="87286"/>
                </a:lnTo>
                <a:lnTo>
                  <a:pt x="3255128" y="87369"/>
                </a:lnTo>
                <a:lnTo>
                  <a:pt x="3255128" y="87472"/>
                </a:lnTo>
                <a:lnTo>
                  <a:pt x="3255128" y="87485"/>
                </a:lnTo>
                <a:lnTo>
                  <a:pt x="3255128" y="87515"/>
                </a:lnTo>
                <a:lnTo>
                  <a:pt x="3255128" y="87526"/>
                </a:lnTo>
                <a:lnTo>
                  <a:pt x="3255128" y="87540"/>
                </a:lnTo>
                <a:lnTo>
                  <a:pt x="3255128" y="87594"/>
                </a:lnTo>
                <a:lnTo>
                  <a:pt x="3255128" y="87817"/>
                </a:lnTo>
                <a:lnTo>
                  <a:pt x="3255128" y="87875"/>
                </a:lnTo>
                <a:lnTo>
                  <a:pt x="3255128" y="87918"/>
                </a:lnTo>
                <a:lnTo>
                  <a:pt x="3255128" y="87976"/>
                </a:lnTo>
                <a:lnTo>
                  <a:pt x="3255128" y="88056"/>
                </a:lnTo>
                <a:lnTo>
                  <a:pt x="3255128" y="88137"/>
                </a:lnTo>
                <a:lnTo>
                  <a:pt x="3255128" y="88175"/>
                </a:lnTo>
                <a:lnTo>
                  <a:pt x="3255128" y="88250"/>
                </a:lnTo>
                <a:lnTo>
                  <a:pt x="3255128" y="88280"/>
                </a:lnTo>
                <a:lnTo>
                  <a:pt x="3255128" y="88383"/>
                </a:lnTo>
                <a:lnTo>
                  <a:pt x="3255128" y="88385"/>
                </a:lnTo>
                <a:lnTo>
                  <a:pt x="3255128" y="88396"/>
                </a:lnTo>
                <a:lnTo>
                  <a:pt x="3255128" y="88405"/>
                </a:lnTo>
                <a:lnTo>
                  <a:pt x="3255128" y="88437"/>
                </a:lnTo>
                <a:lnTo>
                  <a:pt x="3255128" y="88512"/>
                </a:lnTo>
                <a:lnTo>
                  <a:pt x="3255128" y="88728"/>
                </a:lnTo>
                <a:lnTo>
                  <a:pt x="3255128" y="88735"/>
                </a:lnTo>
                <a:lnTo>
                  <a:pt x="3255128" y="88773"/>
                </a:lnTo>
                <a:lnTo>
                  <a:pt x="3255128" y="88786"/>
                </a:lnTo>
                <a:lnTo>
                  <a:pt x="3255128" y="88844"/>
                </a:lnTo>
                <a:lnTo>
                  <a:pt x="3255128" y="88874"/>
                </a:lnTo>
                <a:lnTo>
                  <a:pt x="3255128" y="89086"/>
                </a:lnTo>
                <a:lnTo>
                  <a:pt x="3255128" y="89140"/>
                </a:lnTo>
                <a:lnTo>
                  <a:pt x="3255128" y="89176"/>
                </a:lnTo>
                <a:lnTo>
                  <a:pt x="3255128" y="89187"/>
                </a:lnTo>
                <a:lnTo>
                  <a:pt x="3255128" y="89270"/>
                </a:lnTo>
                <a:lnTo>
                  <a:pt x="3255128" y="89271"/>
                </a:lnTo>
                <a:lnTo>
                  <a:pt x="3255128" y="89283"/>
                </a:lnTo>
                <a:lnTo>
                  <a:pt x="3255128" y="89324"/>
                </a:lnTo>
                <a:lnTo>
                  <a:pt x="3255128" y="89357"/>
                </a:lnTo>
                <a:lnTo>
                  <a:pt x="3255128" y="89387"/>
                </a:lnTo>
                <a:lnTo>
                  <a:pt x="3255128" y="89422"/>
                </a:lnTo>
                <a:lnTo>
                  <a:pt x="3255128" y="89534"/>
                </a:lnTo>
                <a:lnTo>
                  <a:pt x="3255128" y="89659"/>
                </a:lnTo>
                <a:lnTo>
                  <a:pt x="3255128" y="89684"/>
                </a:lnTo>
                <a:lnTo>
                  <a:pt x="3255128" y="89755"/>
                </a:lnTo>
                <a:lnTo>
                  <a:pt x="3255128" y="89877"/>
                </a:lnTo>
                <a:lnTo>
                  <a:pt x="3255128" y="89902"/>
                </a:lnTo>
                <a:lnTo>
                  <a:pt x="3255128" y="90079"/>
                </a:lnTo>
                <a:lnTo>
                  <a:pt x="3255128" y="90087"/>
                </a:lnTo>
                <a:lnTo>
                  <a:pt x="3255128" y="90096"/>
                </a:lnTo>
                <a:lnTo>
                  <a:pt x="3255128" y="90236"/>
                </a:lnTo>
                <a:lnTo>
                  <a:pt x="3255128" y="90333"/>
                </a:lnTo>
                <a:lnTo>
                  <a:pt x="3255128" y="90344"/>
                </a:lnTo>
                <a:lnTo>
                  <a:pt x="3255128" y="90445"/>
                </a:lnTo>
                <a:lnTo>
                  <a:pt x="3255128" y="90499"/>
                </a:lnTo>
                <a:lnTo>
                  <a:pt x="3255128" y="90642"/>
                </a:lnTo>
                <a:lnTo>
                  <a:pt x="3255128" y="90781"/>
                </a:lnTo>
                <a:lnTo>
                  <a:pt x="3255128" y="90885"/>
                </a:lnTo>
                <a:lnTo>
                  <a:pt x="3255128" y="90947"/>
                </a:lnTo>
                <a:lnTo>
                  <a:pt x="3255128" y="91018"/>
                </a:lnTo>
                <a:lnTo>
                  <a:pt x="3255128" y="91124"/>
                </a:lnTo>
                <a:lnTo>
                  <a:pt x="3255128" y="91156"/>
                </a:lnTo>
                <a:lnTo>
                  <a:pt x="3255128" y="91164"/>
                </a:lnTo>
                <a:lnTo>
                  <a:pt x="3255128" y="91204"/>
                </a:lnTo>
                <a:lnTo>
                  <a:pt x="3255128" y="91217"/>
                </a:lnTo>
                <a:lnTo>
                  <a:pt x="3255128" y="91247"/>
                </a:lnTo>
                <a:lnTo>
                  <a:pt x="3255128" y="91258"/>
                </a:lnTo>
                <a:lnTo>
                  <a:pt x="3255128" y="91271"/>
                </a:lnTo>
                <a:lnTo>
                  <a:pt x="3255128" y="91692"/>
                </a:lnTo>
                <a:lnTo>
                  <a:pt x="3255128" y="91957"/>
                </a:lnTo>
                <a:lnTo>
                  <a:pt x="3255128" y="92128"/>
                </a:lnTo>
                <a:lnTo>
                  <a:pt x="3255128" y="92182"/>
                </a:lnTo>
                <a:lnTo>
                  <a:pt x="3255128" y="92244"/>
                </a:lnTo>
                <a:lnTo>
                  <a:pt x="3255128" y="92451"/>
                </a:lnTo>
                <a:lnTo>
                  <a:pt x="3255128" y="92505"/>
                </a:lnTo>
                <a:lnTo>
                  <a:pt x="3255128" y="92551"/>
                </a:lnTo>
                <a:lnTo>
                  <a:pt x="3255128" y="92576"/>
                </a:lnTo>
                <a:lnTo>
                  <a:pt x="3255128" y="92606"/>
                </a:lnTo>
                <a:lnTo>
                  <a:pt x="3255128" y="92630"/>
                </a:lnTo>
                <a:lnTo>
                  <a:pt x="3255128" y="92710"/>
                </a:lnTo>
                <a:lnTo>
                  <a:pt x="3255128" y="92748"/>
                </a:lnTo>
                <a:lnTo>
                  <a:pt x="3255128" y="92854"/>
                </a:lnTo>
                <a:lnTo>
                  <a:pt x="3255128" y="92894"/>
                </a:lnTo>
                <a:lnTo>
                  <a:pt x="3255128" y="92952"/>
                </a:lnTo>
                <a:lnTo>
                  <a:pt x="3255128" y="93003"/>
                </a:lnTo>
                <a:lnTo>
                  <a:pt x="3255128" y="93010"/>
                </a:lnTo>
                <a:lnTo>
                  <a:pt x="3255128" y="93064"/>
                </a:lnTo>
                <a:lnTo>
                  <a:pt x="3255128" y="93113"/>
                </a:lnTo>
                <a:lnTo>
                  <a:pt x="3255128" y="93316"/>
                </a:lnTo>
                <a:lnTo>
                  <a:pt x="3255128" y="93361"/>
                </a:lnTo>
                <a:lnTo>
                  <a:pt x="3255128" y="93381"/>
                </a:lnTo>
                <a:lnTo>
                  <a:pt x="3255128" y="93416"/>
                </a:lnTo>
                <a:lnTo>
                  <a:pt x="3255128" y="93462"/>
                </a:lnTo>
                <a:lnTo>
                  <a:pt x="3255128" y="93487"/>
                </a:lnTo>
                <a:lnTo>
                  <a:pt x="3255128" y="93541"/>
                </a:lnTo>
                <a:lnTo>
                  <a:pt x="3255128" y="93756"/>
                </a:lnTo>
                <a:lnTo>
                  <a:pt x="3255128" y="93975"/>
                </a:lnTo>
                <a:lnTo>
                  <a:pt x="3255128" y="93981"/>
                </a:lnTo>
                <a:lnTo>
                  <a:pt x="3255128" y="94071"/>
                </a:lnTo>
                <a:lnTo>
                  <a:pt x="3255128" y="94152"/>
                </a:lnTo>
                <a:lnTo>
                  <a:pt x="3255128" y="94253"/>
                </a:lnTo>
                <a:lnTo>
                  <a:pt x="3255128" y="94423"/>
                </a:lnTo>
                <a:lnTo>
                  <a:pt x="3255128" y="94472"/>
                </a:lnTo>
                <a:lnTo>
                  <a:pt x="3255128" y="94510"/>
                </a:lnTo>
                <a:lnTo>
                  <a:pt x="3255128" y="94578"/>
                </a:lnTo>
                <a:lnTo>
                  <a:pt x="3255128" y="94624"/>
                </a:lnTo>
                <a:lnTo>
                  <a:pt x="3255128" y="94667"/>
                </a:lnTo>
                <a:lnTo>
                  <a:pt x="3255128" y="94720"/>
                </a:lnTo>
                <a:lnTo>
                  <a:pt x="3255128" y="94725"/>
                </a:lnTo>
                <a:lnTo>
                  <a:pt x="3255128" y="94801"/>
                </a:lnTo>
                <a:lnTo>
                  <a:pt x="3255128" y="95063"/>
                </a:lnTo>
                <a:lnTo>
                  <a:pt x="3255128" y="95115"/>
                </a:lnTo>
                <a:lnTo>
                  <a:pt x="3255128" y="95261"/>
                </a:lnTo>
                <a:lnTo>
                  <a:pt x="3255128" y="95334"/>
                </a:lnTo>
                <a:lnTo>
                  <a:pt x="3255128" y="95340"/>
                </a:lnTo>
                <a:lnTo>
                  <a:pt x="3255128" y="95369"/>
                </a:lnTo>
                <a:lnTo>
                  <a:pt x="3255128" y="95421"/>
                </a:lnTo>
                <a:lnTo>
                  <a:pt x="3255128" y="95475"/>
                </a:lnTo>
                <a:lnTo>
                  <a:pt x="3255128" y="95535"/>
                </a:lnTo>
                <a:lnTo>
                  <a:pt x="3255128" y="95618"/>
                </a:lnTo>
                <a:lnTo>
                  <a:pt x="3255128" y="95712"/>
                </a:lnTo>
                <a:lnTo>
                  <a:pt x="3255128" y="95757"/>
                </a:lnTo>
                <a:lnTo>
                  <a:pt x="3255128" y="95983"/>
                </a:lnTo>
                <a:lnTo>
                  <a:pt x="3255128" y="95994"/>
                </a:lnTo>
                <a:lnTo>
                  <a:pt x="3255128" y="96026"/>
                </a:lnTo>
                <a:lnTo>
                  <a:pt x="3255128" y="96160"/>
                </a:lnTo>
                <a:lnTo>
                  <a:pt x="3255128" y="96283"/>
                </a:lnTo>
                <a:lnTo>
                  <a:pt x="3255128" y="96308"/>
                </a:lnTo>
                <a:lnTo>
                  <a:pt x="3255128" y="96626"/>
                </a:lnTo>
                <a:lnTo>
                  <a:pt x="3255128" y="96651"/>
                </a:lnTo>
                <a:lnTo>
                  <a:pt x="3255128" y="96668"/>
                </a:lnTo>
                <a:lnTo>
                  <a:pt x="3255128" y="96684"/>
                </a:lnTo>
                <a:lnTo>
                  <a:pt x="3255128" y="96845"/>
                </a:lnTo>
                <a:lnTo>
                  <a:pt x="3255128" y="96894"/>
                </a:lnTo>
                <a:lnTo>
                  <a:pt x="3255128" y="97071"/>
                </a:lnTo>
                <a:lnTo>
                  <a:pt x="3255128" y="97093"/>
                </a:lnTo>
                <a:lnTo>
                  <a:pt x="3255128" y="97194"/>
                </a:lnTo>
                <a:lnTo>
                  <a:pt x="3255128" y="97220"/>
                </a:lnTo>
                <a:lnTo>
                  <a:pt x="3255128" y="97248"/>
                </a:lnTo>
                <a:lnTo>
                  <a:pt x="3255128" y="97530"/>
                </a:lnTo>
                <a:lnTo>
                  <a:pt x="3255128" y="97552"/>
                </a:lnTo>
                <a:lnTo>
                  <a:pt x="3255128" y="97582"/>
                </a:lnTo>
                <a:lnTo>
                  <a:pt x="3255128" y="97606"/>
                </a:lnTo>
                <a:lnTo>
                  <a:pt x="3255128" y="97830"/>
                </a:lnTo>
                <a:lnTo>
                  <a:pt x="3255128" y="97873"/>
                </a:lnTo>
                <a:lnTo>
                  <a:pt x="3255128" y="97884"/>
                </a:lnTo>
                <a:lnTo>
                  <a:pt x="3255128" y="97931"/>
                </a:lnTo>
                <a:lnTo>
                  <a:pt x="3255128" y="97985"/>
                </a:lnTo>
                <a:lnTo>
                  <a:pt x="3255128" y="98010"/>
                </a:lnTo>
                <a:lnTo>
                  <a:pt x="3255128" y="98204"/>
                </a:lnTo>
                <a:lnTo>
                  <a:pt x="3255128" y="98242"/>
                </a:lnTo>
                <a:lnTo>
                  <a:pt x="3255128" y="98255"/>
                </a:lnTo>
                <a:lnTo>
                  <a:pt x="3255128" y="98292"/>
                </a:lnTo>
                <a:lnTo>
                  <a:pt x="3255128" y="98441"/>
                </a:lnTo>
                <a:lnTo>
                  <a:pt x="3255128" y="98452"/>
                </a:lnTo>
                <a:lnTo>
                  <a:pt x="3255128" y="98463"/>
                </a:lnTo>
                <a:lnTo>
                  <a:pt x="3255128" y="98517"/>
                </a:lnTo>
                <a:lnTo>
                  <a:pt x="3255128" y="98993"/>
                </a:lnTo>
                <a:lnTo>
                  <a:pt x="3255128" y="99153"/>
                </a:lnTo>
                <a:lnTo>
                  <a:pt x="3255128" y="99166"/>
                </a:lnTo>
                <a:lnTo>
                  <a:pt x="3255128" y="99207"/>
                </a:lnTo>
                <a:lnTo>
                  <a:pt x="3255128" y="99232"/>
                </a:lnTo>
                <a:lnTo>
                  <a:pt x="3255128" y="99350"/>
                </a:lnTo>
                <a:lnTo>
                  <a:pt x="3255128" y="99399"/>
                </a:lnTo>
                <a:lnTo>
                  <a:pt x="3255128" y="99489"/>
                </a:lnTo>
                <a:lnTo>
                  <a:pt x="3255128" y="99555"/>
                </a:lnTo>
                <a:lnTo>
                  <a:pt x="3255128" y="99603"/>
                </a:lnTo>
                <a:lnTo>
                  <a:pt x="3255128" y="99614"/>
                </a:lnTo>
                <a:lnTo>
                  <a:pt x="3255128" y="99701"/>
                </a:lnTo>
                <a:lnTo>
                  <a:pt x="3255128" y="99759"/>
                </a:lnTo>
                <a:lnTo>
                  <a:pt x="3255128" y="99957"/>
                </a:lnTo>
                <a:lnTo>
                  <a:pt x="3255128" y="100091"/>
                </a:lnTo>
                <a:lnTo>
                  <a:pt x="3255128" y="100176"/>
                </a:lnTo>
                <a:lnTo>
                  <a:pt x="3255128" y="100310"/>
                </a:lnTo>
                <a:lnTo>
                  <a:pt x="3255128" y="100316"/>
                </a:lnTo>
                <a:lnTo>
                  <a:pt x="3255128" y="100345"/>
                </a:lnTo>
                <a:lnTo>
                  <a:pt x="3255128" y="100400"/>
                </a:lnTo>
                <a:lnTo>
                  <a:pt x="3255128" y="100424"/>
                </a:lnTo>
                <a:lnTo>
                  <a:pt x="3255128" y="100525"/>
                </a:lnTo>
                <a:lnTo>
                  <a:pt x="3255128" y="100820"/>
                </a:lnTo>
                <a:lnTo>
                  <a:pt x="3255128" y="100952"/>
                </a:lnTo>
                <a:lnTo>
                  <a:pt x="3255128" y="100953"/>
                </a:lnTo>
                <a:lnTo>
                  <a:pt x="3255128" y="100959"/>
                </a:lnTo>
                <a:lnTo>
                  <a:pt x="3255128" y="100962"/>
                </a:lnTo>
                <a:lnTo>
                  <a:pt x="3255128" y="100965"/>
                </a:lnTo>
                <a:lnTo>
                  <a:pt x="3255128" y="101002"/>
                </a:lnTo>
                <a:lnTo>
                  <a:pt x="3255128" y="101006"/>
                </a:lnTo>
                <a:lnTo>
                  <a:pt x="3255128" y="101060"/>
                </a:lnTo>
                <a:lnTo>
                  <a:pt x="3255128" y="101118"/>
                </a:lnTo>
                <a:lnTo>
                  <a:pt x="3255128" y="101136"/>
                </a:lnTo>
                <a:lnTo>
                  <a:pt x="3255128" y="101259"/>
                </a:lnTo>
                <a:lnTo>
                  <a:pt x="3255128" y="101284"/>
                </a:lnTo>
                <a:lnTo>
                  <a:pt x="3255128" y="101314"/>
                </a:lnTo>
                <a:lnTo>
                  <a:pt x="3255128" y="101327"/>
                </a:lnTo>
                <a:lnTo>
                  <a:pt x="3255128" y="101338"/>
                </a:lnTo>
                <a:lnTo>
                  <a:pt x="3255128" y="101608"/>
                </a:lnTo>
                <a:lnTo>
                  <a:pt x="3255128" y="101704"/>
                </a:lnTo>
                <a:lnTo>
                  <a:pt x="3255128" y="101830"/>
                </a:lnTo>
                <a:lnTo>
                  <a:pt x="3255128" y="101870"/>
                </a:lnTo>
                <a:lnTo>
                  <a:pt x="3255128" y="102024"/>
                </a:lnTo>
                <a:lnTo>
                  <a:pt x="3255128" y="102047"/>
                </a:lnTo>
                <a:lnTo>
                  <a:pt x="3255128" y="102078"/>
                </a:lnTo>
                <a:lnTo>
                  <a:pt x="3255128" y="102170"/>
                </a:lnTo>
                <a:lnTo>
                  <a:pt x="3255128" y="102179"/>
                </a:lnTo>
                <a:lnTo>
                  <a:pt x="3255128" y="102224"/>
                </a:lnTo>
                <a:lnTo>
                  <a:pt x="3255128" y="102324"/>
                </a:lnTo>
                <a:lnTo>
                  <a:pt x="3255128" y="102506"/>
                </a:lnTo>
                <a:lnTo>
                  <a:pt x="3255128" y="102519"/>
                </a:lnTo>
                <a:lnTo>
                  <a:pt x="3255128" y="102585"/>
                </a:lnTo>
                <a:lnTo>
                  <a:pt x="3255128" y="102618"/>
                </a:lnTo>
                <a:lnTo>
                  <a:pt x="3255128" y="102686"/>
                </a:lnTo>
                <a:lnTo>
                  <a:pt x="3255128" y="102909"/>
                </a:lnTo>
                <a:lnTo>
                  <a:pt x="3255128" y="102961"/>
                </a:lnTo>
                <a:lnTo>
                  <a:pt x="3255128" y="102967"/>
                </a:lnTo>
                <a:lnTo>
                  <a:pt x="3255128" y="102986"/>
                </a:lnTo>
                <a:lnTo>
                  <a:pt x="3255128" y="103057"/>
                </a:lnTo>
                <a:lnTo>
                  <a:pt x="3255128" y="103083"/>
                </a:lnTo>
                <a:lnTo>
                  <a:pt x="3255128" y="103131"/>
                </a:lnTo>
                <a:lnTo>
                  <a:pt x="3255128" y="103180"/>
                </a:lnTo>
                <a:lnTo>
                  <a:pt x="3255128" y="103271"/>
                </a:lnTo>
                <a:lnTo>
                  <a:pt x="3255128" y="103310"/>
                </a:lnTo>
                <a:lnTo>
                  <a:pt x="3255128" y="103417"/>
                </a:lnTo>
                <a:lnTo>
                  <a:pt x="3255128" y="103428"/>
                </a:lnTo>
                <a:lnTo>
                  <a:pt x="3255128" y="103433"/>
                </a:lnTo>
                <a:lnTo>
                  <a:pt x="3255128" y="103496"/>
                </a:lnTo>
                <a:lnTo>
                  <a:pt x="3255128" y="103529"/>
                </a:lnTo>
                <a:lnTo>
                  <a:pt x="3255128" y="103583"/>
                </a:lnTo>
                <a:lnTo>
                  <a:pt x="3255128" y="103629"/>
                </a:lnTo>
                <a:lnTo>
                  <a:pt x="3255128" y="103820"/>
                </a:lnTo>
                <a:lnTo>
                  <a:pt x="3255128" y="103823"/>
                </a:lnTo>
                <a:lnTo>
                  <a:pt x="3255128" y="103865"/>
                </a:lnTo>
                <a:lnTo>
                  <a:pt x="3255128" y="103878"/>
                </a:lnTo>
                <a:lnTo>
                  <a:pt x="3255128" y="103969"/>
                </a:lnTo>
                <a:lnTo>
                  <a:pt x="3255128" y="104077"/>
                </a:lnTo>
                <a:lnTo>
                  <a:pt x="3255128" y="104208"/>
                </a:lnTo>
                <a:lnTo>
                  <a:pt x="3255128" y="104232"/>
                </a:lnTo>
                <a:lnTo>
                  <a:pt x="3255128" y="104315"/>
                </a:lnTo>
                <a:lnTo>
                  <a:pt x="3255128" y="104416"/>
                </a:lnTo>
                <a:lnTo>
                  <a:pt x="3255128" y="104590"/>
                </a:lnTo>
                <a:lnTo>
                  <a:pt x="3255128" y="104637"/>
                </a:lnTo>
                <a:lnTo>
                  <a:pt x="3255128" y="104680"/>
                </a:lnTo>
                <a:lnTo>
                  <a:pt x="3255128" y="104691"/>
                </a:lnTo>
                <a:lnTo>
                  <a:pt x="3255128" y="104776"/>
                </a:lnTo>
                <a:lnTo>
                  <a:pt x="3255128" y="104792"/>
                </a:lnTo>
                <a:lnTo>
                  <a:pt x="3255128" y="104868"/>
                </a:lnTo>
                <a:lnTo>
                  <a:pt x="3255128" y="104930"/>
                </a:lnTo>
                <a:lnTo>
                  <a:pt x="3255128" y="104938"/>
                </a:lnTo>
                <a:lnTo>
                  <a:pt x="3255128" y="104991"/>
                </a:lnTo>
                <a:lnTo>
                  <a:pt x="3255128" y="105226"/>
                </a:lnTo>
                <a:lnTo>
                  <a:pt x="3255128" y="105328"/>
                </a:lnTo>
                <a:lnTo>
                  <a:pt x="3255128" y="105436"/>
                </a:lnTo>
                <a:lnTo>
                  <a:pt x="3255128" y="105501"/>
                </a:lnTo>
                <a:lnTo>
                  <a:pt x="3255128" y="105779"/>
                </a:lnTo>
                <a:lnTo>
                  <a:pt x="3255128" y="105889"/>
                </a:lnTo>
                <a:lnTo>
                  <a:pt x="3255128" y="105902"/>
                </a:lnTo>
                <a:lnTo>
                  <a:pt x="3255128" y="105938"/>
                </a:lnTo>
                <a:lnTo>
                  <a:pt x="3255128" y="105956"/>
                </a:lnTo>
                <a:lnTo>
                  <a:pt x="3255128" y="106039"/>
                </a:lnTo>
                <a:lnTo>
                  <a:pt x="3255128" y="106094"/>
                </a:lnTo>
                <a:lnTo>
                  <a:pt x="3255128" y="106238"/>
                </a:lnTo>
                <a:lnTo>
                  <a:pt x="3255128" y="106350"/>
                </a:lnTo>
                <a:lnTo>
                  <a:pt x="3255128" y="106363"/>
                </a:lnTo>
                <a:lnTo>
                  <a:pt x="3255128" y="106706"/>
                </a:lnTo>
                <a:lnTo>
                  <a:pt x="3255128" y="106737"/>
                </a:lnTo>
                <a:lnTo>
                  <a:pt x="3255128" y="106764"/>
                </a:lnTo>
                <a:lnTo>
                  <a:pt x="3255128" y="106925"/>
                </a:lnTo>
                <a:lnTo>
                  <a:pt x="3255128" y="107149"/>
                </a:lnTo>
                <a:lnTo>
                  <a:pt x="3255128" y="107155"/>
                </a:lnTo>
                <a:lnTo>
                  <a:pt x="3255128" y="107160"/>
                </a:lnTo>
                <a:lnTo>
                  <a:pt x="3255128" y="107173"/>
                </a:lnTo>
                <a:lnTo>
                  <a:pt x="3255128" y="107261"/>
                </a:lnTo>
                <a:lnTo>
                  <a:pt x="3255128" y="107274"/>
                </a:lnTo>
                <a:lnTo>
                  <a:pt x="3255128" y="107300"/>
                </a:lnTo>
                <a:lnTo>
                  <a:pt x="3255128" y="107315"/>
                </a:lnTo>
                <a:lnTo>
                  <a:pt x="3255128" y="107597"/>
                </a:lnTo>
                <a:lnTo>
                  <a:pt x="3255128" y="107662"/>
                </a:lnTo>
                <a:lnTo>
                  <a:pt x="3255128" y="107701"/>
                </a:lnTo>
                <a:lnTo>
                  <a:pt x="3255128" y="107755"/>
                </a:lnTo>
                <a:lnTo>
                  <a:pt x="3255128" y="107885"/>
                </a:lnTo>
                <a:lnTo>
                  <a:pt x="3255128" y="107940"/>
                </a:lnTo>
                <a:lnTo>
                  <a:pt x="3255128" y="107943"/>
                </a:lnTo>
                <a:lnTo>
                  <a:pt x="3255128" y="107964"/>
                </a:lnTo>
                <a:lnTo>
                  <a:pt x="3255128" y="108065"/>
                </a:lnTo>
                <a:lnTo>
                  <a:pt x="3255128" y="108284"/>
                </a:lnTo>
                <a:lnTo>
                  <a:pt x="3255128" y="108322"/>
                </a:lnTo>
                <a:lnTo>
                  <a:pt x="3255128" y="108453"/>
                </a:lnTo>
                <a:lnTo>
                  <a:pt x="3255128" y="108508"/>
                </a:lnTo>
                <a:lnTo>
                  <a:pt x="3255128" y="108532"/>
                </a:lnTo>
                <a:lnTo>
                  <a:pt x="3255128" y="108650"/>
                </a:lnTo>
                <a:lnTo>
                  <a:pt x="3255128" y="108796"/>
                </a:lnTo>
                <a:lnTo>
                  <a:pt x="3255128" y="108854"/>
                </a:lnTo>
                <a:lnTo>
                  <a:pt x="3255128" y="109019"/>
                </a:lnTo>
                <a:lnTo>
                  <a:pt x="3255128" y="109060"/>
                </a:lnTo>
                <a:lnTo>
                  <a:pt x="3255128" y="109062"/>
                </a:lnTo>
                <a:lnTo>
                  <a:pt x="3255128" y="109073"/>
                </a:lnTo>
                <a:lnTo>
                  <a:pt x="3255128" y="109114"/>
                </a:lnTo>
                <a:lnTo>
                  <a:pt x="3255128" y="109208"/>
                </a:lnTo>
                <a:lnTo>
                  <a:pt x="3255128" y="109233"/>
                </a:lnTo>
                <a:lnTo>
                  <a:pt x="3255128" y="109244"/>
                </a:lnTo>
                <a:lnTo>
                  <a:pt x="3255128" y="109287"/>
                </a:lnTo>
                <a:lnTo>
                  <a:pt x="3255128" y="109392"/>
                </a:lnTo>
                <a:lnTo>
                  <a:pt x="3255128" y="109569"/>
                </a:lnTo>
                <a:lnTo>
                  <a:pt x="3255128" y="109716"/>
                </a:lnTo>
                <a:lnTo>
                  <a:pt x="3255128" y="109768"/>
                </a:lnTo>
                <a:lnTo>
                  <a:pt x="3255128" y="109973"/>
                </a:lnTo>
                <a:lnTo>
                  <a:pt x="3255128" y="110059"/>
                </a:lnTo>
                <a:lnTo>
                  <a:pt x="3255128" y="110155"/>
                </a:lnTo>
                <a:lnTo>
                  <a:pt x="3255128" y="110378"/>
                </a:lnTo>
                <a:lnTo>
                  <a:pt x="3255128" y="110412"/>
                </a:lnTo>
                <a:lnTo>
                  <a:pt x="3255128" y="110480"/>
                </a:lnTo>
                <a:lnTo>
                  <a:pt x="3255128" y="110567"/>
                </a:lnTo>
                <a:lnTo>
                  <a:pt x="3255128" y="110627"/>
                </a:lnTo>
                <a:lnTo>
                  <a:pt x="3255128" y="111015"/>
                </a:lnTo>
                <a:lnTo>
                  <a:pt x="3255128" y="111032"/>
                </a:lnTo>
                <a:lnTo>
                  <a:pt x="3255128" y="111137"/>
                </a:lnTo>
                <a:lnTo>
                  <a:pt x="3255128" y="111299"/>
                </a:lnTo>
                <a:lnTo>
                  <a:pt x="3255128" y="111326"/>
                </a:lnTo>
                <a:lnTo>
                  <a:pt x="3255128" y="111339"/>
                </a:lnTo>
                <a:lnTo>
                  <a:pt x="3255128" y="111394"/>
                </a:lnTo>
                <a:lnTo>
                  <a:pt x="3255128" y="111418"/>
                </a:lnTo>
                <a:lnTo>
                  <a:pt x="3255128" y="111617"/>
                </a:lnTo>
                <a:lnTo>
                  <a:pt x="3255128" y="111675"/>
                </a:lnTo>
                <a:lnTo>
                  <a:pt x="3255128" y="112104"/>
                </a:lnTo>
                <a:lnTo>
                  <a:pt x="3255128" y="112134"/>
                </a:lnTo>
                <a:lnTo>
                  <a:pt x="3255128" y="112185"/>
                </a:lnTo>
                <a:lnTo>
                  <a:pt x="3255128" y="112210"/>
                </a:lnTo>
                <a:lnTo>
                  <a:pt x="3255128" y="112237"/>
                </a:lnTo>
                <a:lnTo>
                  <a:pt x="3255128" y="112250"/>
                </a:lnTo>
                <a:lnTo>
                  <a:pt x="3255128" y="112291"/>
                </a:lnTo>
                <a:lnTo>
                  <a:pt x="3255128" y="112528"/>
                </a:lnTo>
                <a:lnTo>
                  <a:pt x="3255128" y="112573"/>
                </a:lnTo>
                <a:lnTo>
                  <a:pt x="3255128" y="112586"/>
                </a:lnTo>
                <a:lnTo>
                  <a:pt x="3255128" y="112649"/>
                </a:lnTo>
                <a:lnTo>
                  <a:pt x="3255128" y="112698"/>
                </a:lnTo>
                <a:lnTo>
                  <a:pt x="3255128" y="112940"/>
                </a:lnTo>
                <a:lnTo>
                  <a:pt x="3255128" y="112976"/>
                </a:lnTo>
                <a:lnTo>
                  <a:pt x="3255128" y="113041"/>
                </a:lnTo>
                <a:lnTo>
                  <a:pt x="3255128" y="113124"/>
                </a:lnTo>
                <a:lnTo>
                  <a:pt x="3255128" y="113211"/>
                </a:lnTo>
                <a:lnTo>
                  <a:pt x="3255128" y="113260"/>
                </a:lnTo>
                <a:lnTo>
                  <a:pt x="3255128" y="113484"/>
                </a:lnTo>
                <a:lnTo>
                  <a:pt x="3255128" y="113508"/>
                </a:lnTo>
                <a:lnTo>
                  <a:pt x="3255128" y="113513"/>
                </a:lnTo>
                <a:lnTo>
                  <a:pt x="3255128" y="113609"/>
                </a:lnTo>
                <a:lnTo>
                  <a:pt x="3255128" y="113887"/>
                </a:lnTo>
                <a:lnTo>
                  <a:pt x="3255128" y="113903"/>
                </a:lnTo>
                <a:lnTo>
                  <a:pt x="3255128" y="113950"/>
                </a:lnTo>
                <a:lnTo>
                  <a:pt x="3255128" y="114036"/>
                </a:lnTo>
                <a:lnTo>
                  <a:pt x="3255128" y="114049"/>
                </a:lnTo>
                <a:lnTo>
                  <a:pt x="3255128" y="114090"/>
                </a:lnTo>
                <a:lnTo>
                  <a:pt x="3255128" y="114144"/>
                </a:lnTo>
                <a:lnTo>
                  <a:pt x="3255128" y="114157"/>
                </a:lnTo>
                <a:lnTo>
                  <a:pt x="3255128" y="114198"/>
                </a:lnTo>
                <a:lnTo>
                  <a:pt x="3255128" y="114299"/>
                </a:lnTo>
                <a:lnTo>
                  <a:pt x="3255128" y="114371"/>
                </a:lnTo>
                <a:lnTo>
                  <a:pt x="3255128" y="114692"/>
                </a:lnTo>
                <a:lnTo>
                  <a:pt x="3255128" y="114739"/>
                </a:lnTo>
                <a:lnTo>
                  <a:pt x="3255128" y="114747"/>
                </a:lnTo>
                <a:lnTo>
                  <a:pt x="3255128" y="114771"/>
                </a:lnTo>
                <a:lnTo>
                  <a:pt x="3255128" y="114872"/>
                </a:lnTo>
                <a:lnTo>
                  <a:pt x="3255128" y="114948"/>
                </a:lnTo>
                <a:lnTo>
                  <a:pt x="3255128" y="115058"/>
                </a:lnTo>
                <a:lnTo>
                  <a:pt x="3255128" y="115071"/>
                </a:lnTo>
                <a:lnTo>
                  <a:pt x="3255128" y="115354"/>
                </a:lnTo>
                <a:lnTo>
                  <a:pt x="3255128" y="115408"/>
                </a:lnTo>
                <a:lnTo>
                  <a:pt x="3255128" y="115457"/>
                </a:lnTo>
                <a:lnTo>
                  <a:pt x="3255128" y="115516"/>
                </a:lnTo>
                <a:lnTo>
                  <a:pt x="3255128" y="115603"/>
                </a:lnTo>
                <a:lnTo>
                  <a:pt x="3255128" y="115644"/>
                </a:lnTo>
                <a:lnTo>
                  <a:pt x="3255128" y="115682"/>
                </a:lnTo>
                <a:lnTo>
                  <a:pt x="3255128" y="115757"/>
                </a:lnTo>
                <a:lnTo>
                  <a:pt x="3255128" y="115811"/>
                </a:lnTo>
                <a:lnTo>
                  <a:pt x="3255128" y="115859"/>
                </a:lnTo>
                <a:lnTo>
                  <a:pt x="3255128" y="115969"/>
                </a:lnTo>
                <a:lnTo>
                  <a:pt x="3255128" y="115982"/>
                </a:lnTo>
                <a:lnTo>
                  <a:pt x="3255128" y="115997"/>
                </a:lnTo>
                <a:lnTo>
                  <a:pt x="3255128" y="116023"/>
                </a:lnTo>
                <a:lnTo>
                  <a:pt x="3255128" y="116036"/>
                </a:lnTo>
                <a:lnTo>
                  <a:pt x="3255128" y="116051"/>
                </a:lnTo>
                <a:lnTo>
                  <a:pt x="3255128" y="116098"/>
                </a:lnTo>
                <a:lnTo>
                  <a:pt x="3255128" y="116305"/>
                </a:lnTo>
                <a:lnTo>
                  <a:pt x="3255128" y="116318"/>
                </a:lnTo>
                <a:lnTo>
                  <a:pt x="3255128" y="116359"/>
                </a:lnTo>
                <a:lnTo>
                  <a:pt x="3255128" y="116394"/>
                </a:lnTo>
                <a:lnTo>
                  <a:pt x="3255128" y="116430"/>
                </a:lnTo>
                <a:lnTo>
                  <a:pt x="3255128" y="116722"/>
                </a:lnTo>
                <a:lnTo>
                  <a:pt x="3255128" y="116773"/>
                </a:lnTo>
                <a:lnTo>
                  <a:pt x="3255128" y="116798"/>
                </a:lnTo>
                <a:lnTo>
                  <a:pt x="3255128" y="116857"/>
                </a:lnTo>
                <a:lnTo>
                  <a:pt x="3255128" y="116908"/>
                </a:lnTo>
                <a:lnTo>
                  <a:pt x="3255128" y="116962"/>
                </a:lnTo>
                <a:lnTo>
                  <a:pt x="3255128" y="116992"/>
                </a:lnTo>
                <a:lnTo>
                  <a:pt x="3255128" y="117127"/>
                </a:lnTo>
                <a:lnTo>
                  <a:pt x="3255128" y="117161"/>
                </a:lnTo>
                <a:lnTo>
                  <a:pt x="3255128" y="117170"/>
                </a:lnTo>
                <a:lnTo>
                  <a:pt x="3255128" y="117216"/>
                </a:lnTo>
                <a:lnTo>
                  <a:pt x="3255128" y="117229"/>
                </a:lnTo>
                <a:lnTo>
                  <a:pt x="3255128" y="117240"/>
                </a:lnTo>
                <a:lnTo>
                  <a:pt x="3255128" y="117270"/>
                </a:lnTo>
                <a:lnTo>
                  <a:pt x="3255128" y="117316"/>
                </a:lnTo>
                <a:lnTo>
                  <a:pt x="3255128" y="117341"/>
                </a:lnTo>
                <a:lnTo>
                  <a:pt x="3255128" y="117395"/>
                </a:lnTo>
                <a:lnTo>
                  <a:pt x="3255128" y="117513"/>
                </a:lnTo>
                <a:lnTo>
                  <a:pt x="3255128" y="117677"/>
                </a:lnTo>
                <a:lnTo>
                  <a:pt x="3255128" y="117768"/>
                </a:lnTo>
                <a:lnTo>
                  <a:pt x="3255128" y="117781"/>
                </a:lnTo>
                <a:lnTo>
                  <a:pt x="3255128" y="117822"/>
                </a:lnTo>
                <a:lnTo>
                  <a:pt x="3255128" y="117952"/>
                </a:lnTo>
                <a:lnTo>
                  <a:pt x="3255128" y="118020"/>
                </a:lnTo>
                <a:lnTo>
                  <a:pt x="3255128" y="118048"/>
                </a:lnTo>
                <a:lnTo>
                  <a:pt x="3255128" y="118081"/>
                </a:lnTo>
                <a:lnTo>
                  <a:pt x="3255128" y="118121"/>
                </a:lnTo>
                <a:lnTo>
                  <a:pt x="3255128" y="118424"/>
                </a:lnTo>
                <a:lnTo>
                  <a:pt x="3255128" y="118520"/>
                </a:lnTo>
                <a:lnTo>
                  <a:pt x="3255128" y="118588"/>
                </a:lnTo>
                <a:lnTo>
                  <a:pt x="3255128" y="118863"/>
                </a:lnTo>
                <a:lnTo>
                  <a:pt x="3255128" y="118959"/>
                </a:lnTo>
                <a:lnTo>
                  <a:pt x="3255128" y="119069"/>
                </a:lnTo>
                <a:lnTo>
                  <a:pt x="3255128" y="119086"/>
                </a:lnTo>
                <a:lnTo>
                  <a:pt x="3255128" y="119140"/>
                </a:lnTo>
                <a:lnTo>
                  <a:pt x="3255128" y="119275"/>
                </a:lnTo>
                <a:lnTo>
                  <a:pt x="3255128" y="119335"/>
                </a:lnTo>
                <a:lnTo>
                  <a:pt x="3255128" y="119398"/>
                </a:lnTo>
                <a:lnTo>
                  <a:pt x="3255128" y="119407"/>
                </a:lnTo>
                <a:lnTo>
                  <a:pt x="3255128" y="119750"/>
                </a:lnTo>
                <a:lnTo>
                  <a:pt x="3255128" y="119783"/>
                </a:lnTo>
                <a:lnTo>
                  <a:pt x="3255128" y="119848"/>
                </a:lnTo>
                <a:lnTo>
                  <a:pt x="3255128" y="119906"/>
                </a:lnTo>
                <a:lnTo>
                  <a:pt x="3255128" y="120126"/>
                </a:lnTo>
                <a:lnTo>
                  <a:pt x="3255128" y="120318"/>
                </a:lnTo>
                <a:lnTo>
                  <a:pt x="3255128" y="120492"/>
                </a:lnTo>
                <a:lnTo>
                  <a:pt x="3255128" y="120694"/>
                </a:lnTo>
                <a:lnTo>
                  <a:pt x="3255128" y="120699"/>
                </a:lnTo>
                <a:lnTo>
                  <a:pt x="3255128" y="120757"/>
                </a:lnTo>
                <a:lnTo>
                  <a:pt x="3255128" y="120832"/>
                </a:lnTo>
                <a:lnTo>
                  <a:pt x="3255128" y="120893"/>
                </a:lnTo>
                <a:lnTo>
                  <a:pt x="3255128" y="120947"/>
                </a:lnTo>
                <a:lnTo>
                  <a:pt x="3255128" y="120967"/>
                </a:lnTo>
                <a:lnTo>
                  <a:pt x="3255128" y="121048"/>
                </a:lnTo>
                <a:lnTo>
                  <a:pt x="3255128" y="121074"/>
                </a:lnTo>
                <a:lnTo>
                  <a:pt x="3255128" y="121406"/>
                </a:lnTo>
                <a:lnTo>
                  <a:pt x="3255128" y="121684"/>
                </a:lnTo>
                <a:lnTo>
                  <a:pt x="3255128" y="121697"/>
                </a:lnTo>
                <a:lnTo>
                  <a:pt x="3255128" y="121731"/>
                </a:lnTo>
                <a:lnTo>
                  <a:pt x="3255128" y="121738"/>
                </a:lnTo>
                <a:lnTo>
                  <a:pt x="3255128" y="121755"/>
                </a:lnTo>
                <a:lnTo>
                  <a:pt x="3255128" y="121844"/>
                </a:lnTo>
                <a:lnTo>
                  <a:pt x="3255128" y="121957"/>
                </a:lnTo>
                <a:lnTo>
                  <a:pt x="3255128" y="122058"/>
                </a:lnTo>
                <a:lnTo>
                  <a:pt x="3255128" y="122103"/>
                </a:lnTo>
                <a:lnTo>
                  <a:pt x="3255128" y="122146"/>
                </a:lnTo>
                <a:lnTo>
                  <a:pt x="3255128" y="122252"/>
                </a:lnTo>
                <a:lnTo>
                  <a:pt x="3255128" y="122265"/>
                </a:lnTo>
                <a:lnTo>
                  <a:pt x="3255128" y="122306"/>
                </a:lnTo>
                <a:lnTo>
                  <a:pt x="3255128" y="122317"/>
                </a:lnTo>
                <a:lnTo>
                  <a:pt x="3255128" y="122371"/>
                </a:lnTo>
                <a:lnTo>
                  <a:pt x="3255128" y="122506"/>
                </a:lnTo>
                <a:lnTo>
                  <a:pt x="3255128" y="122595"/>
                </a:lnTo>
                <a:lnTo>
                  <a:pt x="3255128" y="122608"/>
                </a:lnTo>
                <a:lnTo>
                  <a:pt x="3255128" y="122649"/>
                </a:lnTo>
                <a:lnTo>
                  <a:pt x="3255128" y="122653"/>
                </a:lnTo>
                <a:lnTo>
                  <a:pt x="3255128" y="122666"/>
                </a:lnTo>
                <a:lnTo>
                  <a:pt x="3255128" y="122746"/>
                </a:lnTo>
                <a:lnTo>
                  <a:pt x="3255128" y="122847"/>
                </a:lnTo>
                <a:lnTo>
                  <a:pt x="3255128" y="122868"/>
                </a:lnTo>
                <a:lnTo>
                  <a:pt x="3255128" y="123007"/>
                </a:lnTo>
                <a:lnTo>
                  <a:pt x="3255128" y="123020"/>
                </a:lnTo>
                <a:lnTo>
                  <a:pt x="3255128" y="123056"/>
                </a:lnTo>
                <a:lnTo>
                  <a:pt x="3255128" y="123057"/>
                </a:lnTo>
                <a:lnTo>
                  <a:pt x="3255128" y="123061"/>
                </a:lnTo>
                <a:lnTo>
                  <a:pt x="3255128" y="123204"/>
                </a:lnTo>
                <a:lnTo>
                  <a:pt x="3255128" y="123343"/>
                </a:lnTo>
                <a:lnTo>
                  <a:pt x="3255128" y="123462"/>
                </a:lnTo>
                <a:lnTo>
                  <a:pt x="3255128" y="123564"/>
                </a:lnTo>
                <a:lnTo>
                  <a:pt x="3255128" y="123580"/>
                </a:lnTo>
                <a:lnTo>
                  <a:pt x="3255128" y="123657"/>
                </a:lnTo>
                <a:lnTo>
                  <a:pt x="3255128" y="123865"/>
                </a:lnTo>
                <a:lnTo>
                  <a:pt x="3255128" y="123967"/>
                </a:lnTo>
                <a:lnTo>
                  <a:pt x="3255128" y="124105"/>
                </a:lnTo>
                <a:lnTo>
                  <a:pt x="3255128" y="124111"/>
                </a:lnTo>
                <a:lnTo>
                  <a:pt x="3255128" y="124116"/>
                </a:lnTo>
                <a:lnTo>
                  <a:pt x="3255128" y="124224"/>
                </a:lnTo>
                <a:lnTo>
                  <a:pt x="3255128" y="124254"/>
                </a:lnTo>
                <a:lnTo>
                  <a:pt x="3255128" y="124320"/>
                </a:lnTo>
                <a:lnTo>
                  <a:pt x="3255128" y="124379"/>
                </a:lnTo>
                <a:lnTo>
                  <a:pt x="3255128" y="124383"/>
                </a:lnTo>
                <a:lnTo>
                  <a:pt x="3255128" y="124448"/>
                </a:lnTo>
                <a:lnTo>
                  <a:pt x="3255128" y="124759"/>
                </a:lnTo>
                <a:lnTo>
                  <a:pt x="3255128" y="124806"/>
                </a:lnTo>
                <a:lnTo>
                  <a:pt x="3255128" y="124827"/>
                </a:lnTo>
                <a:lnTo>
                  <a:pt x="3255128" y="124870"/>
                </a:lnTo>
                <a:lnTo>
                  <a:pt x="3255128" y="125016"/>
                </a:lnTo>
                <a:lnTo>
                  <a:pt x="3255128" y="125138"/>
                </a:lnTo>
                <a:lnTo>
                  <a:pt x="3255128" y="125294"/>
                </a:lnTo>
                <a:lnTo>
                  <a:pt x="3255128" y="125670"/>
                </a:lnTo>
                <a:lnTo>
                  <a:pt x="3255128" y="125684"/>
                </a:lnTo>
                <a:lnTo>
                  <a:pt x="3255128" y="125733"/>
                </a:lnTo>
                <a:lnTo>
                  <a:pt x="3255128" y="125768"/>
                </a:lnTo>
                <a:lnTo>
                  <a:pt x="3255128" y="125835"/>
                </a:lnTo>
                <a:lnTo>
                  <a:pt x="3255128" y="125878"/>
                </a:lnTo>
                <a:lnTo>
                  <a:pt x="3255128" y="126024"/>
                </a:lnTo>
                <a:lnTo>
                  <a:pt x="3255128" y="126049"/>
                </a:lnTo>
                <a:lnTo>
                  <a:pt x="3255128" y="126053"/>
                </a:lnTo>
                <a:lnTo>
                  <a:pt x="3255128" y="126103"/>
                </a:lnTo>
                <a:lnTo>
                  <a:pt x="3255128" y="126229"/>
                </a:lnTo>
                <a:lnTo>
                  <a:pt x="3255128" y="126385"/>
                </a:lnTo>
                <a:lnTo>
                  <a:pt x="3255128" y="126557"/>
                </a:lnTo>
                <a:lnTo>
                  <a:pt x="3255128" y="126595"/>
                </a:lnTo>
                <a:lnTo>
                  <a:pt x="3255128" y="126679"/>
                </a:lnTo>
                <a:lnTo>
                  <a:pt x="3255128" y="126789"/>
                </a:lnTo>
                <a:lnTo>
                  <a:pt x="3255128" y="126985"/>
                </a:lnTo>
                <a:lnTo>
                  <a:pt x="3255128" y="127034"/>
                </a:lnTo>
                <a:lnTo>
                  <a:pt x="3255128" y="127194"/>
                </a:lnTo>
                <a:lnTo>
                  <a:pt x="3255128" y="127228"/>
                </a:lnTo>
                <a:lnTo>
                  <a:pt x="3255128" y="127241"/>
                </a:lnTo>
                <a:lnTo>
                  <a:pt x="3255128" y="127282"/>
                </a:lnTo>
                <a:lnTo>
                  <a:pt x="3255128" y="127296"/>
                </a:lnTo>
                <a:lnTo>
                  <a:pt x="3255128" y="127383"/>
                </a:lnTo>
                <a:lnTo>
                  <a:pt x="3255128" y="127677"/>
                </a:lnTo>
                <a:lnTo>
                  <a:pt x="3255128" y="127823"/>
                </a:lnTo>
                <a:lnTo>
                  <a:pt x="3255128" y="127848"/>
                </a:lnTo>
                <a:lnTo>
                  <a:pt x="3255128" y="127896"/>
                </a:lnTo>
                <a:lnTo>
                  <a:pt x="3255128" y="127902"/>
                </a:lnTo>
                <a:lnTo>
                  <a:pt x="3255128" y="127931"/>
                </a:lnTo>
                <a:lnTo>
                  <a:pt x="3255128" y="128032"/>
                </a:lnTo>
                <a:lnTo>
                  <a:pt x="3255128" y="128115"/>
                </a:lnTo>
                <a:lnTo>
                  <a:pt x="3255128" y="128480"/>
                </a:lnTo>
                <a:lnTo>
                  <a:pt x="3255128" y="128491"/>
                </a:lnTo>
                <a:lnTo>
                  <a:pt x="3255128" y="128504"/>
                </a:lnTo>
                <a:lnTo>
                  <a:pt x="3255128" y="128545"/>
                </a:lnTo>
                <a:lnTo>
                  <a:pt x="3255128" y="128588"/>
                </a:lnTo>
                <a:lnTo>
                  <a:pt x="3255128" y="128593"/>
                </a:lnTo>
                <a:lnTo>
                  <a:pt x="3255128" y="128600"/>
                </a:lnTo>
                <a:lnTo>
                  <a:pt x="3255128" y="128722"/>
                </a:lnTo>
                <a:lnTo>
                  <a:pt x="3255128" y="128792"/>
                </a:lnTo>
                <a:lnTo>
                  <a:pt x="3255128" y="128841"/>
                </a:lnTo>
                <a:lnTo>
                  <a:pt x="3255128" y="128941"/>
                </a:lnTo>
                <a:lnTo>
                  <a:pt x="3255128" y="128943"/>
                </a:lnTo>
                <a:lnTo>
                  <a:pt x="3255128" y="129026"/>
                </a:lnTo>
                <a:lnTo>
                  <a:pt x="3255128" y="129081"/>
                </a:lnTo>
                <a:lnTo>
                  <a:pt x="3255128" y="129087"/>
                </a:lnTo>
                <a:lnTo>
                  <a:pt x="3255128" y="129166"/>
                </a:lnTo>
                <a:lnTo>
                  <a:pt x="3255128" y="129182"/>
                </a:lnTo>
                <a:lnTo>
                  <a:pt x="3255128" y="129290"/>
                </a:lnTo>
                <a:lnTo>
                  <a:pt x="3255128" y="129355"/>
                </a:lnTo>
                <a:lnTo>
                  <a:pt x="3255128" y="129402"/>
                </a:lnTo>
                <a:lnTo>
                  <a:pt x="3255128" y="129415"/>
                </a:lnTo>
                <a:lnTo>
                  <a:pt x="3255128" y="129456"/>
                </a:lnTo>
                <a:lnTo>
                  <a:pt x="3255128" y="129465"/>
                </a:lnTo>
                <a:lnTo>
                  <a:pt x="3255128" y="129633"/>
                </a:lnTo>
                <a:lnTo>
                  <a:pt x="3255128" y="129695"/>
                </a:lnTo>
                <a:lnTo>
                  <a:pt x="3255128" y="129703"/>
                </a:lnTo>
                <a:lnTo>
                  <a:pt x="3255128" y="129730"/>
                </a:lnTo>
                <a:lnTo>
                  <a:pt x="3255128" y="129756"/>
                </a:lnTo>
                <a:lnTo>
                  <a:pt x="3255128" y="129810"/>
                </a:lnTo>
                <a:lnTo>
                  <a:pt x="3255128" y="129839"/>
                </a:lnTo>
                <a:lnTo>
                  <a:pt x="3255128" y="129852"/>
                </a:lnTo>
                <a:lnTo>
                  <a:pt x="3255128" y="129863"/>
                </a:lnTo>
                <a:lnTo>
                  <a:pt x="3255128" y="129952"/>
                </a:lnTo>
                <a:lnTo>
                  <a:pt x="3255128" y="129992"/>
                </a:lnTo>
                <a:lnTo>
                  <a:pt x="3255128" y="130092"/>
                </a:lnTo>
                <a:lnTo>
                  <a:pt x="3255128" y="130206"/>
                </a:lnTo>
                <a:lnTo>
                  <a:pt x="3255128" y="130446"/>
                </a:lnTo>
                <a:lnTo>
                  <a:pt x="3255128" y="130572"/>
                </a:lnTo>
                <a:lnTo>
                  <a:pt x="3255128" y="130641"/>
                </a:lnTo>
                <a:lnTo>
                  <a:pt x="3255128" y="130766"/>
                </a:lnTo>
                <a:lnTo>
                  <a:pt x="3255128" y="130774"/>
                </a:lnTo>
                <a:lnTo>
                  <a:pt x="3255128" y="130960"/>
                </a:lnTo>
                <a:lnTo>
                  <a:pt x="3255128" y="130973"/>
                </a:lnTo>
                <a:lnTo>
                  <a:pt x="3255128" y="131003"/>
                </a:lnTo>
                <a:lnTo>
                  <a:pt x="3255128" y="131014"/>
                </a:lnTo>
                <a:lnTo>
                  <a:pt x="3255128" y="131089"/>
                </a:lnTo>
                <a:lnTo>
                  <a:pt x="3255128" y="131115"/>
                </a:lnTo>
                <a:lnTo>
                  <a:pt x="3255128" y="131128"/>
                </a:lnTo>
                <a:lnTo>
                  <a:pt x="3255128" y="131169"/>
                </a:lnTo>
                <a:lnTo>
                  <a:pt x="3255128" y="131205"/>
                </a:lnTo>
                <a:lnTo>
                  <a:pt x="3255128" y="131255"/>
                </a:lnTo>
                <a:lnTo>
                  <a:pt x="3255128" y="131432"/>
                </a:lnTo>
                <a:lnTo>
                  <a:pt x="3255128" y="131451"/>
                </a:lnTo>
                <a:lnTo>
                  <a:pt x="3255128" y="131555"/>
                </a:lnTo>
                <a:lnTo>
                  <a:pt x="3255128" y="131764"/>
                </a:lnTo>
                <a:lnTo>
                  <a:pt x="3255128" y="131766"/>
                </a:lnTo>
                <a:lnTo>
                  <a:pt x="3255128" y="131794"/>
                </a:lnTo>
                <a:lnTo>
                  <a:pt x="3255128" y="132000"/>
                </a:lnTo>
                <a:lnTo>
                  <a:pt x="3255128" y="132013"/>
                </a:lnTo>
                <a:lnTo>
                  <a:pt x="3255128" y="132170"/>
                </a:lnTo>
                <a:lnTo>
                  <a:pt x="3255128" y="132261"/>
                </a:lnTo>
                <a:lnTo>
                  <a:pt x="3255128" y="132332"/>
                </a:lnTo>
                <a:lnTo>
                  <a:pt x="3255128" y="132362"/>
                </a:lnTo>
                <a:lnTo>
                  <a:pt x="3255128" y="132379"/>
                </a:lnTo>
                <a:lnTo>
                  <a:pt x="3255128" y="132573"/>
                </a:lnTo>
                <a:lnTo>
                  <a:pt x="3255128" y="132675"/>
                </a:lnTo>
                <a:lnTo>
                  <a:pt x="3255128" y="132759"/>
                </a:lnTo>
                <a:lnTo>
                  <a:pt x="3255128" y="132802"/>
                </a:lnTo>
                <a:lnTo>
                  <a:pt x="3255128" y="132813"/>
                </a:lnTo>
                <a:lnTo>
                  <a:pt x="3255128" y="132819"/>
                </a:lnTo>
                <a:lnTo>
                  <a:pt x="3255128" y="132914"/>
                </a:lnTo>
                <a:lnTo>
                  <a:pt x="3255128" y="133087"/>
                </a:lnTo>
                <a:lnTo>
                  <a:pt x="3255128" y="133125"/>
                </a:lnTo>
                <a:lnTo>
                  <a:pt x="3255128" y="133524"/>
                </a:lnTo>
                <a:lnTo>
                  <a:pt x="3255128" y="133680"/>
                </a:lnTo>
                <a:lnTo>
                  <a:pt x="3255128" y="133724"/>
                </a:lnTo>
                <a:lnTo>
                  <a:pt x="3255128" y="133884"/>
                </a:lnTo>
                <a:lnTo>
                  <a:pt x="3255128" y="134161"/>
                </a:lnTo>
                <a:lnTo>
                  <a:pt x="3255128" y="134178"/>
                </a:lnTo>
                <a:lnTo>
                  <a:pt x="3255128" y="134266"/>
                </a:lnTo>
                <a:lnTo>
                  <a:pt x="3255128" y="134815"/>
                </a:lnTo>
                <a:lnTo>
                  <a:pt x="3255128" y="134839"/>
                </a:lnTo>
                <a:lnTo>
                  <a:pt x="3255128" y="134886"/>
                </a:lnTo>
                <a:lnTo>
                  <a:pt x="3255128" y="134928"/>
                </a:lnTo>
                <a:lnTo>
                  <a:pt x="3255128" y="134937"/>
                </a:lnTo>
                <a:lnTo>
                  <a:pt x="3255128" y="135471"/>
                </a:lnTo>
                <a:lnTo>
                  <a:pt x="3255128" y="135529"/>
                </a:lnTo>
                <a:lnTo>
                  <a:pt x="3255128" y="135577"/>
                </a:lnTo>
                <a:lnTo>
                  <a:pt x="3255128" y="135690"/>
                </a:lnTo>
                <a:lnTo>
                  <a:pt x="3255128" y="135750"/>
                </a:lnTo>
                <a:lnTo>
                  <a:pt x="3255128" y="135902"/>
                </a:lnTo>
                <a:lnTo>
                  <a:pt x="3255128" y="135915"/>
                </a:lnTo>
                <a:lnTo>
                  <a:pt x="3255128" y="135958"/>
                </a:lnTo>
                <a:lnTo>
                  <a:pt x="3255128" y="136039"/>
                </a:lnTo>
                <a:lnTo>
                  <a:pt x="3255128" y="136065"/>
                </a:lnTo>
                <a:lnTo>
                  <a:pt x="3255128" y="136091"/>
                </a:lnTo>
                <a:lnTo>
                  <a:pt x="3255128" y="136104"/>
                </a:lnTo>
                <a:lnTo>
                  <a:pt x="3255128" y="136145"/>
                </a:lnTo>
                <a:lnTo>
                  <a:pt x="3255128" y="136382"/>
                </a:lnTo>
                <a:lnTo>
                  <a:pt x="3255128" y="136427"/>
                </a:lnTo>
                <a:lnTo>
                  <a:pt x="3255128" y="136440"/>
                </a:lnTo>
                <a:lnTo>
                  <a:pt x="3255128" y="136601"/>
                </a:lnTo>
                <a:lnTo>
                  <a:pt x="3255128" y="136794"/>
                </a:lnTo>
                <a:lnTo>
                  <a:pt x="3255128" y="136830"/>
                </a:lnTo>
                <a:lnTo>
                  <a:pt x="3255128" y="136869"/>
                </a:lnTo>
                <a:lnTo>
                  <a:pt x="3255128" y="136936"/>
                </a:lnTo>
                <a:lnTo>
                  <a:pt x="3255128" y="136976"/>
                </a:lnTo>
                <a:lnTo>
                  <a:pt x="3255128" y="137049"/>
                </a:lnTo>
                <a:lnTo>
                  <a:pt x="3255128" y="137195"/>
                </a:lnTo>
                <a:lnTo>
                  <a:pt x="3255128" y="137274"/>
                </a:lnTo>
                <a:lnTo>
                  <a:pt x="3255128" y="137308"/>
                </a:lnTo>
                <a:lnTo>
                  <a:pt x="3255128" y="137338"/>
                </a:lnTo>
                <a:lnTo>
                  <a:pt x="3255128" y="137392"/>
                </a:lnTo>
                <a:lnTo>
                  <a:pt x="3255128" y="137463"/>
                </a:lnTo>
                <a:lnTo>
                  <a:pt x="3255128" y="137640"/>
                </a:lnTo>
                <a:lnTo>
                  <a:pt x="3255128" y="137695"/>
                </a:lnTo>
                <a:lnTo>
                  <a:pt x="3255128" y="137741"/>
                </a:lnTo>
                <a:lnTo>
                  <a:pt x="3255128" y="137838"/>
                </a:lnTo>
                <a:lnTo>
                  <a:pt x="3255128" y="137890"/>
                </a:lnTo>
                <a:lnTo>
                  <a:pt x="3255128" y="137960"/>
                </a:lnTo>
                <a:lnTo>
                  <a:pt x="3255128" y="137998"/>
                </a:lnTo>
                <a:lnTo>
                  <a:pt x="3255128" y="138052"/>
                </a:lnTo>
                <a:lnTo>
                  <a:pt x="3255128" y="138101"/>
                </a:lnTo>
                <a:lnTo>
                  <a:pt x="3255128" y="138153"/>
                </a:lnTo>
                <a:lnTo>
                  <a:pt x="3255128" y="138181"/>
                </a:lnTo>
                <a:lnTo>
                  <a:pt x="3255128" y="138195"/>
                </a:lnTo>
                <a:lnTo>
                  <a:pt x="3255128" y="138239"/>
                </a:lnTo>
                <a:lnTo>
                  <a:pt x="3255128" y="138547"/>
                </a:lnTo>
                <a:lnTo>
                  <a:pt x="3255128" y="138571"/>
                </a:lnTo>
                <a:lnTo>
                  <a:pt x="3255128" y="138601"/>
                </a:lnTo>
                <a:lnTo>
                  <a:pt x="3255128" y="138660"/>
                </a:lnTo>
                <a:lnTo>
                  <a:pt x="3255128" y="138749"/>
                </a:lnTo>
                <a:lnTo>
                  <a:pt x="3255128" y="138912"/>
                </a:lnTo>
                <a:lnTo>
                  <a:pt x="3255128" y="138963"/>
                </a:lnTo>
                <a:lnTo>
                  <a:pt x="3255128" y="139106"/>
                </a:lnTo>
                <a:lnTo>
                  <a:pt x="3255128" y="139137"/>
                </a:lnTo>
                <a:lnTo>
                  <a:pt x="3255128" y="139154"/>
                </a:lnTo>
                <a:lnTo>
                  <a:pt x="3255128" y="139245"/>
                </a:lnTo>
                <a:lnTo>
                  <a:pt x="3255128" y="139482"/>
                </a:lnTo>
                <a:lnTo>
                  <a:pt x="3255128" y="139540"/>
                </a:lnTo>
                <a:lnTo>
                  <a:pt x="3255128" y="139545"/>
                </a:lnTo>
                <a:lnTo>
                  <a:pt x="3255128" y="139797"/>
                </a:lnTo>
                <a:lnTo>
                  <a:pt x="3255128" y="139823"/>
                </a:lnTo>
                <a:lnTo>
                  <a:pt x="3255128" y="139836"/>
                </a:lnTo>
                <a:lnTo>
                  <a:pt x="3255128" y="139874"/>
                </a:lnTo>
                <a:lnTo>
                  <a:pt x="3255128" y="139877"/>
                </a:lnTo>
                <a:lnTo>
                  <a:pt x="3255128" y="140159"/>
                </a:lnTo>
                <a:lnTo>
                  <a:pt x="3255128" y="140708"/>
                </a:lnTo>
                <a:lnTo>
                  <a:pt x="3255128" y="140846"/>
                </a:lnTo>
                <a:lnTo>
                  <a:pt x="3255128" y="140868"/>
                </a:lnTo>
                <a:lnTo>
                  <a:pt x="3255128" y="140927"/>
                </a:lnTo>
                <a:lnTo>
                  <a:pt x="3255128" y="141015"/>
                </a:lnTo>
                <a:lnTo>
                  <a:pt x="3255128" y="141040"/>
                </a:lnTo>
                <a:lnTo>
                  <a:pt x="3255128" y="141070"/>
                </a:lnTo>
                <a:lnTo>
                  <a:pt x="3255128" y="141094"/>
                </a:lnTo>
                <a:lnTo>
                  <a:pt x="3255128" y="141124"/>
                </a:lnTo>
                <a:lnTo>
                  <a:pt x="3255128" y="141195"/>
                </a:lnTo>
                <a:lnTo>
                  <a:pt x="3255128" y="141622"/>
                </a:lnTo>
                <a:lnTo>
                  <a:pt x="3255128" y="141635"/>
                </a:lnTo>
                <a:lnTo>
                  <a:pt x="3255128" y="141639"/>
                </a:lnTo>
                <a:lnTo>
                  <a:pt x="3255128" y="141806"/>
                </a:lnTo>
                <a:lnTo>
                  <a:pt x="3255128" y="141833"/>
                </a:lnTo>
                <a:lnTo>
                  <a:pt x="3255128" y="141912"/>
                </a:lnTo>
                <a:lnTo>
                  <a:pt x="3255128" y="142025"/>
                </a:lnTo>
                <a:lnTo>
                  <a:pt x="3255128" y="142250"/>
                </a:lnTo>
                <a:lnTo>
                  <a:pt x="3255128" y="142278"/>
                </a:lnTo>
                <a:lnTo>
                  <a:pt x="3255128" y="142374"/>
                </a:lnTo>
                <a:lnTo>
                  <a:pt x="3255128" y="142653"/>
                </a:lnTo>
                <a:lnTo>
                  <a:pt x="3255128" y="142717"/>
                </a:lnTo>
                <a:lnTo>
                  <a:pt x="3255128" y="142814"/>
                </a:lnTo>
                <a:lnTo>
                  <a:pt x="3255128" y="142869"/>
                </a:lnTo>
                <a:lnTo>
                  <a:pt x="3255128" y="142886"/>
                </a:lnTo>
                <a:lnTo>
                  <a:pt x="3255128" y="142887"/>
                </a:lnTo>
                <a:lnTo>
                  <a:pt x="3255128" y="142893"/>
                </a:lnTo>
                <a:lnTo>
                  <a:pt x="3255128" y="142899"/>
                </a:lnTo>
                <a:lnTo>
                  <a:pt x="3255128" y="142936"/>
                </a:lnTo>
                <a:lnTo>
                  <a:pt x="3255128" y="142940"/>
                </a:lnTo>
                <a:lnTo>
                  <a:pt x="3255128" y="142994"/>
                </a:lnTo>
                <a:lnTo>
                  <a:pt x="3255128" y="143129"/>
                </a:lnTo>
                <a:lnTo>
                  <a:pt x="3255128" y="143189"/>
                </a:lnTo>
                <a:lnTo>
                  <a:pt x="3255128" y="143579"/>
                </a:lnTo>
                <a:lnTo>
                  <a:pt x="3255128" y="143637"/>
                </a:lnTo>
                <a:lnTo>
                  <a:pt x="3255128" y="143685"/>
                </a:lnTo>
                <a:lnTo>
                  <a:pt x="3255128" y="143725"/>
                </a:lnTo>
                <a:lnTo>
                  <a:pt x="3255128" y="143804"/>
                </a:lnTo>
                <a:lnTo>
                  <a:pt x="3255128" y="143980"/>
                </a:lnTo>
                <a:lnTo>
                  <a:pt x="3255128" y="144173"/>
                </a:lnTo>
                <a:lnTo>
                  <a:pt x="3255128" y="144199"/>
                </a:lnTo>
                <a:lnTo>
                  <a:pt x="3255128" y="144258"/>
                </a:lnTo>
                <a:lnTo>
                  <a:pt x="3255128" y="144447"/>
                </a:lnTo>
                <a:lnTo>
                  <a:pt x="3255128" y="144516"/>
                </a:lnTo>
                <a:lnTo>
                  <a:pt x="3255128" y="144548"/>
                </a:lnTo>
                <a:lnTo>
                  <a:pt x="3255128" y="144624"/>
                </a:lnTo>
                <a:lnTo>
                  <a:pt x="3255128" y="144747"/>
                </a:lnTo>
                <a:lnTo>
                  <a:pt x="3255128" y="144801"/>
                </a:lnTo>
                <a:lnTo>
                  <a:pt x="3255128" y="144850"/>
                </a:lnTo>
                <a:lnTo>
                  <a:pt x="3255128" y="144902"/>
                </a:lnTo>
                <a:lnTo>
                  <a:pt x="3255128" y="144988"/>
                </a:lnTo>
                <a:lnTo>
                  <a:pt x="3255128" y="145017"/>
                </a:lnTo>
                <a:lnTo>
                  <a:pt x="3255128" y="145084"/>
                </a:lnTo>
                <a:lnTo>
                  <a:pt x="3255128" y="145538"/>
                </a:lnTo>
                <a:lnTo>
                  <a:pt x="3255128" y="145563"/>
                </a:lnTo>
                <a:lnTo>
                  <a:pt x="3255128" y="145644"/>
                </a:lnTo>
                <a:lnTo>
                  <a:pt x="3255128" y="145712"/>
                </a:lnTo>
                <a:lnTo>
                  <a:pt x="3255128" y="145757"/>
                </a:lnTo>
                <a:lnTo>
                  <a:pt x="3255128" y="145903"/>
                </a:lnTo>
                <a:lnTo>
                  <a:pt x="3255128" y="145982"/>
                </a:lnTo>
                <a:lnTo>
                  <a:pt x="3255128" y="145994"/>
                </a:lnTo>
                <a:lnTo>
                  <a:pt x="3255128" y="146106"/>
                </a:lnTo>
                <a:lnTo>
                  <a:pt x="3255128" y="146160"/>
                </a:lnTo>
                <a:lnTo>
                  <a:pt x="3255128" y="146171"/>
                </a:lnTo>
                <a:lnTo>
                  <a:pt x="3255128" y="146209"/>
                </a:lnTo>
                <a:lnTo>
                  <a:pt x="3255128" y="146347"/>
                </a:lnTo>
                <a:lnTo>
                  <a:pt x="3255128" y="146449"/>
                </a:lnTo>
                <a:lnTo>
                  <a:pt x="3255128" y="146474"/>
                </a:lnTo>
                <a:lnTo>
                  <a:pt x="3255128" y="146503"/>
                </a:lnTo>
                <a:lnTo>
                  <a:pt x="3255128" y="146546"/>
                </a:lnTo>
                <a:lnTo>
                  <a:pt x="3255128" y="146668"/>
                </a:lnTo>
                <a:lnTo>
                  <a:pt x="3255128" y="146785"/>
                </a:lnTo>
                <a:lnTo>
                  <a:pt x="3255128" y="146858"/>
                </a:lnTo>
                <a:lnTo>
                  <a:pt x="3255128" y="146861"/>
                </a:lnTo>
                <a:lnTo>
                  <a:pt x="3255128" y="147071"/>
                </a:lnTo>
                <a:lnTo>
                  <a:pt x="3255128" y="147262"/>
                </a:lnTo>
                <a:lnTo>
                  <a:pt x="3255128" y="147353"/>
                </a:lnTo>
                <a:lnTo>
                  <a:pt x="3255128" y="147457"/>
                </a:lnTo>
                <a:lnTo>
                  <a:pt x="3255128" y="147617"/>
                </a:lnTo>
                <a:lnTo>
                  <a:pt x="3255128" y="147696"/>
                </a:lnTo>
                <a:lnTo>
                  <a:pt x="3255128" y="147905"/>
                </a:lnTo>
                <a:lnTo>
                  <a:pt x="3255128" y="147970"/>
                </a:lnTo>
                <a:lnTo>
                  <a:pt x="3255128" y="148078"/>
                </a:lnTo>
                <a:lnTo>
                  <a:pt x="3255128" y="148108"/>
                </a:lnTo>
                <a:lnTo>
                  <a:pt x="3255128" y="148248"/>
                </a:lnTo>
                <a:lnTo>
                  <a:pt x="3255128" y="148388"/>
                </a:lnTo>
                <a:lnTo>
                  <a:pt x="3255128" y="148515"/>
                </a:lnTo>
                <a:lnTo>
                  <a:pt x="3255128" y="148582"/>
                </a:lnTo>
                <a:lnTo>
                  <a:pt x="3255128" y="148613"/>
                </a:lnTo>
                <a:lnTo>
                  <a:pt x="3255128" y="148627"/>
                </a:lnTo>
                <a:lnTo>
                  <a:pt x="3255128" y="148661"/>
                </a:lnTo>
                <a:lnTo>
                  <a:pt x="3255128" y="148671"/>
                </a:lnTo>
                <a:lnTo>
                  <a:pt x="3255128" y="148740"/>
                </a:lnTo>
                <a:lnTo>
                  <a:pt x="3255128" y="148816"/>
                </a:lnTo>
                <a:lnTo>
                  <a:pt x="3255128" y="148976"/>
                </a:lnTo>
                <a:lnTo>
                  <a:pt x="3255128" y="149234"/>
                </a:lnTo>
                <a:lnTo>
                  <a:pt x="3255128" y="149426"/>
                </a:lnTo>
                <a:lnTo>
                  <a:pt x="3255128" y="149524"/>
                </a:lnTo>
                <a:lnTo>
                  <a:pt x="3255128" y="149582"/>
                </a:lnTo>
                <a:lnTo>
                  <a:pt x="3255128" y="149635"/>
                </a:lnTo>
                <a:lnTo>
                  <a:pt x="3255128" y="149689"/>
                </a:lnTo>
                <a:lnTo>
                  <a:pt x="3255128" y="149732"/>
                </a:lnTo>
                <a:lnTo>
                  <a:pt x="3255128" y="149747"/>
                </a:lnTo>
                <a:lnTo>
                  <a:pt x="3255128" y="149877"/>
                </a:lnTo>
                <a:lnTo>
                  <a:pt x="3255128" y="149878"/>
                </a:lnTo>
                <a:lnTo>
                  <a:pt x="3255128" y="149903"/>
                </a:lnTo>
                <a:lnTo>
                  <a:pt x="3255128" y="149941"/>
                </a:lnTo>
                <a:lnTo>
                  <a:pt x="3255128" y="149957"/>
                </a:lnTo>
                <a:lnTo>
                  <a:pt x="3255128" y="150020"/>
                </a:lnTo>
                <a:lnTo>
                  <a:pt x="3255128" y="150239"/>
                </a:lnTo>
                <a:lnTo>
                  <a:pt x="3255128" y="150643"/>
                </a:lnTo>
                <a:lnTo>
                  <a:pt x="3255128" y="150788"/>
                </a:lnTo>
                <a:lnTo>
                  <a:pt x="3255128" y="150994"/>
                </a:lnTo>
                <a:lnTo>
                  <a:pt x="3255128" y="151007"/>
                </a:lnTo>
                <a:lnTo>
                  <a:pt x="3255128" y="151048"/>
                </a:lnTo>
                <a:lnTo>
                  <a:pt x="3255128" y="151082"/>
                </a:lnTo>
                <a:lnTo>
                  <a:pt x="3255128" y="151136"/>
                </a:lnTo>
                <a:lnTo>
                  <a:pt x="3255128" y="151150"/>
                </a:lnTo>
                <a:lnTo>
                  <a:pt x="3255128" y="151237"/>
                </a:lnTo>
                <a:lnTo>
                  <a:pt x="3255128" y="151323"/>
                </a:lnTo>
                <a:lnTo>
                  <a:pt x="3255128" y="151373"/>
                </a:lnTo>
                <a:lnTo>
                  <a:pt x="3255128" y="151431"/>
                </a:lnTo>
                <a:lnTo>
                  <a:pt x="3255128" y="151496"/>
                </a:lnTo>
                <a:lnTo>
                  <a:pt x="3255128" y="151702"/>
                </a:lnTo>
                <a:lnTo>
                  <a:pt x="3255128" y="151785"/>
                </a:lnTo>
                <a:lnTo>
                  <a:pt x="3255128" y="151834"/>
                </a:lnTo>
                <a:lnTo>
                  <a:pt x="3255128" y="151913"/>
                </a:lnTo>
                <a:lnTo>
                  <a:pt x="3255128" y="151969"/>
                </a:lnTo>
                <a:lnTo>
                  <a:pt x="3255128" y="152047"/>
                </a:lnTo>
                <a:lnTo>
                  <a:pt x="3255128" y="152329"/>
                </a:lnTo>
                <a:lnTo>
                  <a:pt x="3255128" y="152345"/>
                </a:lnTo>
                <a:lnTo>
                  <a:pt x="3255128" y="152393"/>
                </a:lnTo>
                <a:lnTo>
                  <a:pt x="3255128" y="152442"/>
                </a:lnTo>
                <a:lnTo>
                  <a:pt x="3255128" y="152696"/>
                </a:lnTo>
                <a:lnTo>
                  <a:pt x="3255128" y="152732"/>
                </a:lnTo>
                <a:lnTo>
                  <a:pt x="3255128" y="152855"/>
                </a:lnTo>
                <a:lnTo>
                  <a:pt x="3255128" y="152880"/>
                </a:lnTo>
                <a:lnTo>
                  <a:pt x="3255128" y="152881"/>
                </a:lnTo>
                <a:lnTo>
                  <a:pt x="3255128" y="152949"/>
                </a:lnTo>
                <a:lnTo>
                  <a:pt x="3255128" y="152966"/>
                </a:lnTo>
                <a:lnTo>
                  <a:pt x="3255128" y="153144"/>
                </a:lnTo>
                <a:lnTo>
                  <a:pt x="3255128" y="153193"/>
                </a:lnTo>
                <a:lnTo>
                  <a:pt x="3255128" y="153256"/>
                </a:lnTo>
                <a:lnTo>
                  <a:pt x="3255128" y="153310"/>
                </a:lnTo>
                <a:lnTo>
                  <a:pt x="3255128" y="153319"/>
                </a:lnTo>
                <a:lnTo>
                  <a:pt x="3255128" y="153487"/>
                </a:lnTo>
                <a:lnTo>
                  <a:pt x="3255128" y="153592"/>
                </a:lnTo>
                <a:lnTo>
                  <a:pt x="3255128" y="153610"/>
                </a:lnTo>
                <a:lnTo>
                  <a:pt x="3255128" y="153752"/>
                </a:lnTo>
                <a:lnTo>
                  <a:pt x="3255128" y="153792"/>
                </a:lnTo>
                <a:lnTo>
                  <a:pt x="3255128" y="153952"/>
                </a:lnTo>
                <a:lnTo>
                  <a:pt x="3255128" y="154055"/>
                </a:lnTo>
                <a:lnTo>
                  <a:pt x="3255128" y="154503"/>
                </a:lnTo>
                <a:lnTo>
                  <a:pt x="3255128" y="154679"/>
                </a:lnTo>
                <a:lnTo>
                  <a:pt x="3255128" y="154723"/>
                </a:lnTo>
                <a:lnTo>
                  <a:pt x="3255128" y="154814"/>
                </a:lnTo>
                <a:lnTo>
                  <a:pt x="3255128" y="154827"/>
                </a:lnTo>
                <a:lnTo>
                  <a:pt x="3255128" y="154857"/>
                </a:lnTo>
                <a:lnTo>
                  <a:pt x="3255128" y="154868"/>
                </a:lnTo>
                <a:lnTo>
                  <a:pt x="3255128" y="154917"/>
                </a:lnTo>
                <a:lnTo>
                  <a:pt x="3255128" y="154969"/>
                </a:lnTo>
                <a:lnTo>
                  <a:pt x="3255128" y="155055"/>
                </a:lnTo>
                <a:lnTo>
                  <a:pt x="3255128" y="155372"/>
                </a:lnTo>
                <a:lnTo>
                  <a:pt x="3255128" y="155566"/>
                </a:lnTo>
                <a:lnTo>
                  <a:pt x="3255128" y="155618"/>
                </a:lnTo>
                <a:lnTo>
                  <a:pt x="3255128" y="155724"/>
                </a:lnTo>
                <a:lnTo>
                  <a:pt x="3255128" y="155779"/>
                </a:lnTo>
                <a:lnTo>
                  <a:pt x="3255128" y="155837"/>
                </a:lnTo>
                <a:lnTo>
                  <a:pt x="3255128" y="155970"/>
                </a:lnTo>
                <a:lnTo>
                  <a:pt x="3255128" y="155983"/>
                </a:lnTo>
                <a:lnTo>
                  <a:pt x="3255128" y="156024"/>
                </a:lnTo>
                <a:lnTo>
                  <a:pt x="3255128" y="156061"/>
                </a:lnTo>
                <a:lnTo>
                  <a:pt x="3255128" y="156186"/>
                </a:lnTo>
                <a:lnTo>
                  <a:pt x="3255128" y="156216"/>
                </a:lnTo>
                <a:lnTo>
                  <a:pt x="3255128" y="156427"/>
                </a:lnTo>
                <a:lnTo>
                  <a:pt x="3255128" y="156529"/>
                </a:lnTo>
                <a:lnTo>
                  <a:pt x="3255128" y="156613"/>
                </a:lnTo>
                <a:lnTo>
                  <a:pt x="3255128" y="156626"/>
                </a:lnTo>
                <a:lnTo>
                  <a:pt x="3255128" y="156667"/>
                </a:lnTo>
                <a:lnTo>
                  <a:pt x="3255128" y="156673"/>
                </a:lnTo>
                <a:lnTo>
                  <a:pt x="3255128" y="156731"/>
                </a:lnTo>
                <a:lnTo>
                  <a:pt x="3255128" y="156748"/>
                </a:lnTo>
                <a:lnTo>
                  <a:pt x="3255128" y="156925"/>
                </a:lnTo>
                <a:lnTo>
                  <a:pt x="3255128" y="156941"/>
                </a:lnTo>
                <a:lnTo>
                  <a:pt x="3255128" y="157342"/>
                </a:lnTo>
                <a:lnTo>
                  <a:pt x="3255128" y="157490"/>
                </a:lnTo>
                <a:lnTo>
                  <a:pt x="3255128" y="157524"/>
                </a:lnTo>
                <a:lnTo>
                  <a:pt x="3255128" y="157537"/>
                </a:lnTo>
                <a:lnTo>
                  <a:pt x="3255128" y="157578"/>
                </a:lnTo>
                <a:lnTo>
                  <a:pt x="3255128" y="157684"/>
                </a:lnTo>
                <a:lnTo>
                  <a:pt x="3255128" y="157708"/>
                </a:lnTo>
                <a:lnTo>
                  <a:pt x="3255128" y="157831"/>
                </a:lnTo>
                <a:lnTo>
                  <a:pt x="3255128" y="157931"/>
                </a:lnTo>
                <a:lnTo>
                  <a:pt x="3255128" y="157985"/>
                </a:lnTo>
                <a:lnTo>
                  <a:pt x="3255128" y="158032"/>
                </a:lnTo>
                <a:lnTo>
                  <a:pt x="3255128" y="158120"/>
                </a:lnTo>
                <a:lnTo>
                  <a:pt x="3255128" y="158180"/>
                </a:lnTo>
                <a:lnTo>
                  <a:pt x="3255128" y="158328"/>
                </a:lnTo>
                <a:lnTo>
                  <a:pt x="3255128" y="158455"/>
                </a:lnTo>
                <a:lnTo>
                  <a:pt x="3255128" y="158480"/>
                </a:lnTo>
                <a:lnTo>
                  <a:pt x="3255128" y="158649"/>
                </a:lnTo>
                <a:lnTo>
                  <a:pt x="3255128" y="158662"/>
                </a:lnTo>
                <a:lnTo>
                  <a:pt x="3255128" y="158728"/>
                </a:lnTo>
                <a:lnTo>
                  <a:pt x="3255128" y="158791"/>
                </a:lnTo>
                <a:lnTo>
                  <a:pt x="3255128" y="158842"/>
                </a:lnTo>
                <a:lnTo>
                  <a:pt x="3255128" y="158896"/>
                </a:lnTo>
                <a:lnTo>
                  <a:pt x="3255128" y="158971"/>
                </a:lnTo>
                <a:lnTo>
                  <a:pt x="3255128" y="159031"/>
                </a:lnTo>
                <a:lnTo>
                  <a:pt x="3255128" y="159539"/>
                </a:lnTo>
                <a:lnTo>
                  <a:pt x="3255128" y="159702"/>
                </a:lnTo>
                <a:lnTo>
                  <a:pt x="3255128" y="159715"/>
                </a:lnTo>
                <a:lnTo>
                  <a:pt x="3255128" y="159756"/>
                </a:lnTo>
                <a:lnTo>
                  <a:pt x="3255128" y="159839"/>
                </a:lnTo>
                <a:lnTo>
                  <a:pt x="3255128" y="159882"/>
                </a:lnTo>
                <a:lnTo>
                  <a:pt x="3255128" y="159893"/>
                </a:lnTo>
                <a:lnTo>
                  <a:pt x="3255128" y="159942"/>
                </a:lnTo>
                <a:lnTo>
                  <a:pt x="3255128" y="159945"/>
                </a:lnTo>
                <a:lnTo>
                  <a:pt x="3255128" y="160021"/>
                </a:lnTo>
                <a:lnTo>
                  <a:pt x="3255128" y="160236"/>
                </a:lnTo>
                <a:lnTo>
                  <a:pt x="3255128" y="160294"/>
                </a:lnTo>
                <a:lnTo>
                  <a:pt x="3255128" y="160598"/>
                </a:lnTo>
                <a:lnTo>
                  <a:pt x="3255128" y="160804"/>
                </a:lnTo>
                <a:lnTo>
                  <a:pt x="3255128" y="161003"/>
                </a:lnTo>
                <a:lnTo>
                  <a:pt x="3255128" y="161074"/>
                </a:lnTo>
                <a:lnTo>
                  <a:pt x="3255128" y="161162"/>
                </a:lnTo>
                <a:lnTo>
                  <a:pt x="3255128" y="161192"/>
                </a:lnTo>
                <a:lnTo>
                  <a:pt x="3255128" y="161440"/>
                </a:lnTo>
                <a:lnTo>
                  <a:pt x="3255128" y="161563"/>
                </a:lnTo>
                <a:lnTo>
                  <a:pt x="3255128" y="161595"/>
                </a:lnTo>
                <a:lnTo>
                  <a:pt x="3255128" y="161707"/>
                </a:lnTo>
                <a:lnTo>
                  <a:pt x="3255128" y="161852"/>
                </a:lnTo>
                <a:lnTo>
                  <a:pt x="3255128" y="161901"/>
                </a:lnTo>
                <a:lnTo>
                  <a:pt x="3255128" y="162401"/>
                </a:lnTo>
                <a:lnTo>
                  <a:pt x="3255128" y="162425"/>
                </a:lnTo>
                <a:lnTo>
                  <a:pt x="3255128" y="162460"/>
                </a:lnTo>
                <a:lnTo>
                  <a:pt x="3255128" y="162473"/>
                </a:lnTo>
                <a:lnTo>
                  <a:pt x="3255128" y="162514"/>
                </a:lnTo>
                <a:lnTo>
                  <a:pt x="3255128" y="162763"/>
                </a:lnTo>
                <a:lnTo>
                  <a:pt x="3255128" y="162961"/>
                </a:lnTo>
                <a:lnTo>
                  <a:pt x="3255128" y="163008"/>
                </a:lnTo>
                <a:lnTo>
                  <a:pt x="3255128" y="163336"/>
                </a:lnTo>
                <a:lnTo>
                  <a:pt x="3255128" y="163480"/>
                </a:lnTo>
                <a:lnTo>
                  <a:pt x="3255128" y="163651"/>
                </a:lnTo>
                <a:lnTo>
                  <a:pt x="3255128" y="163674"/>
                </a:lnTo>
                <a:lnTo>
                  <a:pt x="3255128" y="163677"/>
                </a:lnTo>
                <a:lnTo>
                  <a:pt x="3255128" y="163690"/>
                </a:lnTo>
                <a:lnTo>
                  <a:pt x="3255128" y="163832"/>
                </a:lnTo>
                <a:lnTo>
                  <a:pt x="3255128" y="163872"/>
                </a:lnTo>
                <a:lnTo>
                  <a:pt x="3255128" y="164515"/>
                </a:lnTo>
                <a:lnTo>
                  <a:pt x="3255128" y="164562"/>
                </a:lnTo>
                <a:lnTo>
                  <a:pt x="3255128" y="164680"/>
                </a:lnTo>
                <a:lnTo>
                  <a:pt x="3255128" y="164781"/>
                </a:lnTo>
                <a:lnTo>
                  <a:pt x="3255128" y="164815"/>
                </a:lnTo>
                <a:lnTo>
                  <a:pt x="3255128" y="164869"/>
                </a:lnTo>
                <a:lnTo>
                  <a:pt x="3255128" y="164894"/>
                </a:lnTo>
                <a:lnTo>
                  <a:pt x="3255128" y="164924"/>
                </a:lnTo>
                <a:lnTo>
                  <a:pt x="3255128" y="164948"/>
                </a:lnTo>
                <a:lnTo>
                  <a:pt x="3255128" y="164997"/>
                </a:lnTo>
                <a:lnTo>
                  <a:pt x="3255128" y="165049"/>
                </a:lnTo>
                <a:lnTo>
                  <a:pt x="3255128" y="165135"/>
                </a:lnTo>
                <a:lnTo>
                  <a:pt x="3255128" y="165439"/>
                </a:lnTo>
                <a:lnTo>
                  <a:pt x="3255128" y="165591"/>
                </a:lnTo>
                <a:lnTo>
                  <a:pt x="3255128" y="165633"/>
                </a:lnTo>
                <a:lnTo>
                  <a:pt x="3255128" y="165634"/>
                </a:lnTo>
                <a:lnTo>
                  <a:pt x="3255128" y="165646"/>
                </a:lnTo>
                <a:lnTo>
                  <a:pt x="3255128" y="165687"/>
                </a:lnTo>
                <a:lnTo>
                  <a:pt x="3255128" y="165780"/>
                </a:lnTo>
                <a:lnTo>
                  <a:pt x="3255128" y="165859"/>
                </a:lnTo>
                <a:lnTo>
                  <a:pt x="3255128" y="166039"/>
                </a:lnTo>
                <a:lnTo>
                  <a:pt x="3255128" y="166050"/>
                </a:lnTo>
                <a:lnTo>
                  <a:pt x="3255128" y="166141"/>
                </a:lnTo>
                <a:lnTo>
                  <a:pt x="3255128" y="166228"/>
                </a:lnTo>
                <a:lnTo>
                  <a:pt x="3255128" y="166382"/>
                </a:lnTo>
                <a:lnTo>
                  <a:pt x="3255128" y="166571"/>
                </a:lnTo>
                <a:lnTo>
                  <a:pt x="3255128" y="166588"/>
                </a:lnTo>
                <a:lnTo>
                  <a:pt x="3255128" y="166693"/>
                </a:lnTo>
                <a:lnTo>
                  <a:pt x="3255128" y="166723"/>
                </a:lnTo>
                <a:lnTo>
                  <a:pt x="3255128" y="166740"/>
                </a:lnTo>
                <a:lnTo>
                  <a:pt x="3255128" y="166950"/>
                </a:lnTo>
                <a:lnTo>
                  <a:pt x="3255128" y="167005"/>
                </a:lnTo>
                <a:lnTo>
                  <a:pt x="3255128" y="167043"/>
                </a:lnTo>
                <a:lnTo>
                  <a:pt x="3255128" y="167139"/>
                </a:lnTo>
                <a:lnTo>
                  <a:pt x="3255128" y="167604"/>
                </a:lnTo>
                <a:lnTo>
                  <a:pt x="3255128" y="167764"/>
                </a:lnTo>
                <a:lnTo>
                  <a:pt x="3255128" y="167871"/>
                </a:lnTo>
                <a:lnTo>
                  <a:pt x="3255128" y="167987"/>
                </a:lnTo>
                <a:lnTo>
                  <a:pt x="3255128" y="168247"/>
                </a:lnTo>
                <a:lnTo>
                  <a:pt x="3255128" y="168310"/>
                </a:lnTo>
                <a:lnTo>
                  <a:pt x="3255128" y="168402"/>
                </a:lnTo>
                <a:lnTo>
                  <a:pt x="3255128" y="168456"/>
                </a:lnTo>
                <a:lnTo>
                  <a:pt x="3255128" y="168535"/>
                </a:lnTo>
                <a:lnTo>
                  <a:pt x="3255128" y="168547"/>
                </a:lnTo>
                <a:lnTo>
                  <a:pt x="3255128" y="168601"/>
                </a:lnTo>
                <a:lnTo>
                  <a:pt x="3255128" y="168650"/>
                </a:lnTo>
                <a:lnTo>
                  <a:pt x="3255128" y="168729"/>
                </a:lnTo>
                <a:lnTo>
                  <a:pt x="3255128" y="168808"/>
                </a:lnTo>
                <a:lnTo>
                  <a:pt x="3255128" y="169221"/>
                </a:lnTo>
                <a:lnTo>
                  <a:pt x="3255128" y="169498"/>
                </a:lnTo>
                <a:lnTo>
                  <a:pt x="3255128" y="169512"/>
                </a:lnTo>
                <a:lnTo>
                  <a:pt x="3255128" y="169611"/>
                </a:lnTo>
                <a:lnTo>
                  <a:pt x="3255128" y="169757"/>
                </a:lnTo>
                <a:lnTo>
                  <a:pt x="3255128" y="169782"/>
                </a:lnTo>
                <a:lnTo>
                  <a:pt x="3255128" y="169815"/>
                </a:lnTo>
                <a:lnTo>
                  <a:pt x="3255128" y="169836"/>
                </a:lnTo>
                <a:lnTo>
                  <a:pt x="3255128" y="169858"/>
                </a:lnTo>
                <a:lnTo>
                  <a:pt x="3255128" y="169960"/>
                </a:lnTo>
                <a:lnTo>
                  <a:pt x="3255128" y="170009"/>
                </a:lnTo>
                <a:lnTo>
                  <a:pt x="3255128" y="170025"/>
                </a:lnTo>
                <a:lnTo>
                  <a:pt x="3255128" y="170303"/>
                </a:lnTo>
                <a:lnTo>
                  <a:pt x="3255128" y="170400"/>
                </a:lnTo>
                <a:lnTo>
                  <a:pt x="3255128" y="170522"/>
                </a:lnTo>
                <a:lnTo>
                  <a:pt x="3255128" y="170871"/>
                </a:lnTo>
                <a:lnTo>
                  <a:pt x="3255128" y="171015"/>
                </a:lnTo>
                <a:lnTo>
                  <a:pt x="3255128" y="171116"/>
                </a:lnTo>
                <a:lnTo>
                  <a:pt x="3255128" y="171311"/>
                </a:lnTo>
                <a:lnTo>
                  <a:pt x="3255128" y="171418"/>
                </a:lnTo>
                <a:lnTo>
                  <a:pt x="3255128" y="171520"/>
                </a:lnTo>
                <a:lnTo>
                  <a:pt x="3255128" y="171564"/>
                </a:lnTo>
                <a:lnTo>
                  <a:pt x="3255128" y="171643"/>
                </a:lnTo>
                <a:lnTo>
                  <a:pt x="3255128" y="171664"/>
                </a:lnTo>
                <a:lnTo>
                  <a:pt x="3255128" y="171759"/>
                </a:lnTo>
                <a:lnTo>
                  <a:pt x="3255128" y="171926"/>
                </a:lnTo>
                <a:lnTo>
                  <a:pt x="3255128" y="171932"/>
                </a:lnTo>
                <a:lnTo>
                  <a:pt x="3255128" y="171981"/>
                </a:lnTo>
                <a:lnTo>
                  <a:pt x="3255128" y="172102"/>
                </a:lnTo>
                <a:lnTo>
                  <a:pt x="3255128" y="172188"/>
                </a:lnTo>
                <a:lnTo>
                  <a:pt x="3255128" y="172321"/>
                </a:lnTo>
                <a:lnTo>
                  <a:pt x="3255128" y="172329"/>
                </a:lnTo>
                <a:lnTo>
                  <a:pt x="3255128" y="172382"/>
                </a:lnTo>
                <a:lnTo>
                  <a:pt x="3255128" y="172436"/>
                </a:lnTo>
                <a:lnTo>
                  <a:pt x="3255128" y="172540"/>
                </a:lnTo>
                <a:lnTo>
                  <a:pt x="3255128" y="172569"/>
                </a:lnTo>
                <a:lnTo>
                  <a:pt x="3255128" y="172575"/>
                </a:lnTo>
                <a:lnTo>
                  <a:pt x="3255128" y="172670"/>
                </a:lnTo>
                <a:lnTo>
                  <a:pt x="3255128" y="172843"/>
                </a:lnTo>
                <a:lnTo>
                  <a:pt x="3255128" y="172923"/>
                </a:lnTo>
                <a:lnTo>
                  <a:pt x="3255128" y="173023"/>
                </a:lnTo>
                <a:lnTo>
                  <a:pt x="3255128" y="173189"/>
                </a:lnTo>
                <a:lnTo>
                  <a:pt x="3255128" y="173366"/>
                </a:lnTo>
                <a:lnTo>
                  <a:pt x="3255128" y="173378"/>
                </a:lnTo>
                <a:lnTo>
                  <a:pt x="3255128" y="173489"/>
                </a:lnTo>
                <a:lnTo>
                  <a:pt x="3255128" y="173547"/>
                </a:lnTo>
                <a:lnTo>
                  <a:pt x="3255128" y="173741"/>
                </a:lnTo>
                <a:lnTo>
                  <a:pt x="3255128" y="173754"/>
                </a:lnTo>
                <a:lnTo>
                  <a:pt x="3255128" y="173757"/>
                </a:lnTo>
                <a:lnTo>
                  <a:pt x="3255128" y="173795"/>
                </a:lnTo>
                <a:lnTo>
                  <a:pt x="3255128" y="173934"/>
                </a:lnTo>
                <a:lnTo>
                  <a:pt x="3255128" y="174693"/>
                </a:lnTo>
                <a:lnTo>
                  <a:pt x="3255128" y="174736"/>
                </a:lnTo>
                <a:lnTo>
                  <a:pt x="3255128" y="174747"/>
                </a:lnTo>
                <a:lnTo>
                  <a:pt x="3255128" y="174848"/>
                </a:lnTo>
                <a:lnTo>
                  <a:pt x="3255128" y="174936"/>
                </a:lnTo>
                <a:lnTo>
                  <a:pt x="3255128" y="175004"/>
                </a:lnTo>
                <a:lnTo>
                  <a:pt x="3255128" y="175296"/>
                </a:lnTo>
                <a:lnTo>
                  <a:pt x="3255128" y="175519"/>
                </a:lnTo>
                <a:lnTo>
                  <a:pt x="3255128" y="175658"/>
                </a:lnTo>
                <a:lnTo>
                  <a:pt x="3255128" y="175713"/>
                </a:lnTo>
                <a:lnTo>
                  <a:pt x="3255128" y="175847"/>
                </a:lnTo>
                <a:lnTo>
                  <a:pt x="3255128" y="175848"/>
                </a:lnTo>
                <a:lnTo>
                  <a:pt x="3255128" y="176095"/>
                </a:lnTo>
                <a:lnTo>
                  <a:pt x="3255128" y="176247"/>
                </a:lnTo>
                <a:lnTo>
                  <a:pt x="3255128" y="176607"/>
                </a:lnTo>
                <a:lnTo>
                  <a:pt x="3255128" y="176655"/>
                </a:lnTo>
                <a:lnTo>
                  <a:pt x="3255128" y="176734"/>
                </a:lnTo>
                <a:lnTo>
                  <a:pt x="3255128" y="176735"/>
                </a:lnTo>
                <a:lnTo>
                  <a:pt x="3255128" y="176820"/>
                </a:lnTo>
                <a:lnTo>
                  <a:pt x="3255128" y="177110"/>
                </a:lnTo>
                <a:lnTo>
                  <a:pt x="3255128" y="177392"/>
                </a:lnTo>
                <a:lnTo>
                  <a:pt x="3255128" y="177505"/>
                </a:lnTo>
                <a:lnTo>
                  <a:pt x="3255128" y="177606"/>
                </a:lnTo>
                <a:lnTo>
                  <a:pt x="3255128" y="177646"/>
                </a:lnTo>
                <a:lnTo>
                  <a:pt x="3255128" y="177966"/>
                </a:lnTo>
                <a:lnTo>
                  <a:pt x="3255128" y="177999"/>
                </a:lnTo>
                <a:lnTo>
                  <a:pt x="3255128" y="178303"/>
                </a:lnTo>
                <a:lnTo>
                  <a:pt x="3255128" y="178327"/>
                </a:lnTo>
                <a:lnTo>
                  <a:pt x="3255128" y="178416"/>
                </a:lnTo>
                <a:lnTo>
                  <a:pt x="3255128" y="178523"/>
                </a:lnTo>
                <a:lnTo>
                  <a:pt x="3255128" y="178627"/>
                </a:lnTo>
                <a:lnTo>
                  <a:pt x="3255128" y="178668"/>
                </a:lnTo>
                <a:lnTo>
                  <a:pt x="3255128" y="178681"/>
                </a:lnTo>
                <a:lnTo>
                  <a:pt x="3255128" y="178717"/>
                </a:lnTo>
                <a:lnTo>
                  <a:pt x="3255128" y="178722"/>
                </a:lnTo>
                <a:lnTo>
                  <a:pt x="3255128" y="178730"/>
                </a:lnTo>
                <a:lnTo>
                  <a:pt x="3255128" y="178771"/>
                </a:lnTo>
                <a:lnTo>
                  <a:pt x="3255128" y="178909"/>
                </a:lnTo>
                <a:lnTo>
                  <a:pt x="3255128" y="178910"/>
                </a:lnTo>
                <a:lnTo>
                  <a:pt x="3255128" y="179420"/>
                </a:lnTo>
                <a:lnTo>
                  <a:pt x="3255128" y="179553"/>
                </a:lnTo>
                <a:lnTo>
                  <a:pt x="3255128" y="179579"/>
                </a:lnTo>
                <a:lnTo>
                  <a:pt x="3255128" y="179592"/>
                </a:lnTo>
                <a:lnTo>
                  <a:pt x="3255128" y="179633"/>
                </a:lnTo>
                <a:lnTo>
                  <a:pt x="3255128" y="179772"/>
                </a:lnTo>
                <a:lnTo>
                  <a:pt x="3255128" y="179824"/>
                </a:lnTo>
                <a:lnTo>
                  <a:pt x="3255128" y="179915"/>
                </a:lnTo>
                <a:lnTo>
                  <a:pt x="3255128" y="180040"/>
                </a:lnTo>
                <a:lnTo>
                  <a:pt x="3255128" y="180089"/>
                </a:lnTo>
                <a:lnTo>
                  <a:pt x="3255128" y="180115"/>
                </a:lnTo>
                <a:lnTo>
                  <a:pt x="3255128" y="180173"/>
                </a:lnTo>
                <a:lnTo>
                  <a:pt x="3255128" y="180383"/>
                </a:lnTo>
                <a:lnTo>
                  <a:pt x="3255128" y="180467"/>
                </a:lnTo>
                <a:lnTo>
                  <a:pt x="3255128" y="180678"/>
                </a:lnTo>
                <a:lnTo>
                  <a:pt x="3255128" y="180683"/>
                </a:lnTo>
                <a:lnTo>
                  <a:pt x="3255128" y="180779"/>
                </a:lnTo>
                <a:lnTo>
                  <a:pt x="3255128" y="180824"/>
                </a:lnTo>
                <a:lnTo>
                  <a:pt x="3255128" y="180951"/>
                </a:lnTo>
                <a:lnTo>
                  <a:pt x="3255128" y="181071"/>
                </a:lnTo>
                <a:lnTo>
                  <a:pt x="3255128" y="181378"/>
                </a:lnTo>
                <a:lnTo>
                  <a:pt x="3255128" y="181432"/>
                </a:lnTo>
                <a:lnTo>
                  <a:pt x="3255128" y="181474"/>
                </a:lnTo>
                <a:lnTo>
                  <a:pt x="3255128" y="181538"/>
                </a:lnTo>
                <a:lnTo>
                  <a:pt x="3255128" y="181589"/>
                </a:lnTo>
                <a:lnTo>
                  <a:pt x="3255128" y="181631"/>
                </a:lnTo>
                <a:lnTo>
                  <a:pt x="3255128" y="181714"/>
                </a:lnTo>
                <a:lnTo>
                  <a:pt x="3255128" y="181731"/>
                </a:lnTo>
                <a:lnTo>
                  <a:pt x="3255128" y="182183"/>
                </a:lnTo>
                <a:lnTo>
                  <a:pt x="3255128" y="182255"/>
                </a:lnTo>
                <a:lnTo>
                  <a:pt x="3255128" y="182268"/>
                </a:lnTo>
                <a:lnTo>
                  <a:pt x="3255128" y="182309"/>
                </a:lnTo>
                <a:lnTo>
                  <a:pt x="3255128" y="182449"/>
                </a:lnTo>
                <a:lnTo>
                  <a:pt x="3255128" y="182462"/>
                </a:lnTo>
                <a:lnTo>
                  <a:pt x="3255128" y="182503"/>
                </a:lnTo>
                <a:lnTo>
                  <a:pt x="3255128" y="182582"/>
                </a:lnTo>
                <a:lnTo>
                  <a:pt x="3255128" y="182625"/>
                </a:lnTo>
                <a:lnTo>
                  <a:pt x="3255128" y="182642"/>
                </a:lnTo>
                <a:lnTo>
                  <a:pt x="3255128" y="182942"/>
                </a:lnTo>
                <a:lnTo>
                  <a:pt x="3255128" y="183556"/>
                </a:lnTo>
                <a:lnTo>
                  <a:pt x="3255128" y="183569"/>
                </a:lnTo>
                <a:lnTo>
                  <a:pt x="3255128" y="183591"/>
                </a:lnTo>
                <a:lnTo>
                  <a:pt x="3255128" y="183627"/>
                </a:lnTo>
                <a:lnTo>
                  <a:pt x="3255128" y="183750"/>
                </a:lnTo>
                <a:lnTo>
                  <a:pt x="3255128" y="183821"/>
                </a:lnTo>
                <a:lnTo>
                  <a:pt x="3255128" y="184489"/>
                </a:lnTo>
                <a:lnTo>
                  <a:pt x="3255128" y="184556"/>
                </a:lnTo>
                <a:lnTo>
                  <a:pt x="3255128" y="184748"/>
                </a:lnTo>
                <a:lnTo>
                  <a:pt x="3255128" y="184803"/>
                </a:lnTo>
                <a:lnTo>
                  <a:pt x="3255128" y="184827"/>
                </a:lnTo>
                <a:lnTo>
                  <a:pt x="3255128" y="184928"/>
                </a:lnTo>
                <a:lnTo>
                  <a:pt x="3255128" y="184950"/>
                </a:lnTo>
                <a:lnTo>
                  <a:pt x="3255128" y="185016"/>
                </a:lnTo>
                <a:lnTo>
                  <a:pt x="3255128" y="185294"/>
                </a:lnTo>
                <a:lnTo>
                  <a:pt x="3255128" y="185363"/>
                </a:lnTo>
                <a:lnTo>
                  <a:pt x="3255128" y="185376"/>
                </a:lnTo>
                <a:lnTo>
                  <a:pt x="3255128" y="185400"/>
                </a:lnTo>
                <a:lnTo>
                  <a:pt x="3255128" y="185417"/>
                </a:lnTo>
                <a:lnTo>
                  <a:pt x="3255128" y="185513"/>
                </a:lnTo>
                <a:lnTo>
                  <a:pt x="3255128" y="185659"/>
                </a:lnTo>
                <a:lnTo>
                  <a:pt x="3255128" y="185706"/>
                </a:lnTo>
                <a:lnTo>
                  <a:pt x="3255128" y="185738"/>
                </a:lnTo>
                <a:lnTo>
                  <a:pt x="3255128" y="185755"/>
                </a:lnTo>
                <a:lnTo>
                  <a:pt x="3255128" y="185915"/>
                </a:lnTo>
                <a:lnTo>
                  <a:pt x="3255128" y="185927"/>
                </a:lnTo>
                <a:lnTo>
                  <a:pt x="3255128" y="186107"/>
                </a:lnTo>
                <a:lnTo>
                  <a:pt x="3255128" y="186302"/>
                </a:lnTo>
                <a:lnTo>
                  <a:pt x="3255128" y="186314"/>
                </a:lnTo>
                <a:lnTo>
                  <a:pt x="3255128" y="186450"/>
                </a:lnTo>
                <a:lnTo>
                  <a:pt x="3255128" y="186617"/>
                </a:lnTo>
                <a:lnTo>
                  <a:pt x="3255128" y="186674"/>
                </a:lnTo>
                <a:lnTo>
                  <a:pt x="3255128" y="186735"/>
                </a:lnTo>
                <a:lnTo>
                  <a:pt x="3255128" y="186922"/>
                </a:lnTo>
                <a:lnTo>
                  <a:pt x="3255128" y="187018"/>
                </a:lnTo>
                <a:lnTo>
                  <a:pt x="3255128" y="187093"/>
                </a:lnTo>
                <a:lnTo>
                  <a:pt x="3255128" y="187190"/>
                </a:lnTo>
                <a:lnTo>
                  <a:pt x="3255128" y="187427"/>
                </a:lnTo>
                <a:lnTo>
                  <a:pt x="3255128" y="187528"/>
                </a:lnTo>
                <a:lnTo>
                  <a:pt x="3255128" y="187561"/>
                </a:lnTo>
                <a:lnTo>
                  <a:pt x="3255128" y="187661"/>
                </a:lnTo>
                <a:lnTo>
                  <a:pt x="3255128" y="188004"/>
                </a:lnTo>
                <a:lnTo>
                  <a:pt x="3255128" y="188281"/>
                </a:lnTo>
                <a:lnTo>
                  <a:pt x="3255128" y="188338"/>
                </a:lnTo>
                <a:lnTo>
                  <a:pt x="3255128" y="188416"/>
                </a:lnTo>
                <a:lnTo>
                  <a:pt x="3255128" y="188480"/>
                </a:lnTo>
                <a:lnTo>
                  <a:pt x="3255128" y="188603"/>
                </a:lnTo>
                <a:lnTo>
                  <a:pt x="3255128" y="188748"/>
                </a:lnTo>
                <a:lnTo>
                  <a:pt x="3255128" y="188778"/>
                </a:lnTo>
                <a:lnTo>
                  <a:pt x="3255128" y="188786"/>
                </a:lnTo>
                <a:lnTo>
                  <a:pt x="3255128" y="188797"/>
                </a:lnTo>
                <a:lnTo>
                  <a:pt x="3255128" y="188932"/>
                </a:lnTo>
                <a:lnTo>
                  <a:pt x="3255128" y="189129"/>
                </a:lnTo>
                <a:lnTo>
                  <a:pt x="3255128" y="189293"/>
                </a:lnTo>
                <a:lnTo>
                  <a:pt x="3255128" y="189391"/>
                </a:lnTo>
                <a:lnTo>
                  <a:pt x="3255128" y="189487"/>
                </a:lnTo>
                <a:lnTo>
                  <a:pt x="3255128" y="189659"/>
                </a:lnTo>
                <a:lnTo>
                  <a:pt x="3255128" y="189697"/>
                </a:lnTo>
                <a:lnTo>
                  <a:pt x="3255128" y="189839"/>
                </a:lnTo>
                <a:lnTo>
                  <a:pt x="3255128" y="189904"/>
                </a:lnTo>
                <a:lnTo>
                  <a:pt x="3255128" y="189926"/>
                </a:lnTo>
                <a:lnTo>
                  <a:pt x="3255128" y="190182"/>
                </a:lnTo>
                <a:lnTo>
                  <a:pt x="3255128" y="190547"/>
                </a:lnTo>
                <a:lnTo>
                  <a:pt x="3255128" y="190734"/>
                </a:lnTo>
                <a:lnTo>
                  <a:pt x="3255128" y="190750"/>
                </a:lnTo>
                <a:lnTo>
                  <a:pt x="3255128" y="190891"/>
                </a:lnTo>
                <a:lnTo>
                  <a:pt x="3255128" y="191238"/>
                </a:lnTo>
                <a:lnTo>
                  <a:pt x="3255128" y="191458"/>
                </a:lnTo>
                <a:lnTo>
                  <a:pt x="3255128" y="191699"/>
                </a:lnTo>
                <a:lnTo>
                  <a:pt x="3255128" y="191711"/>
                </a:lnTo>
                <a:lnTo>
                  <a:pt x="3255128" y="191811"/>
                </a:lnTo>
                <a:lnTo>
                  <a:pt x="3255128" y="192101"/>
                </a:lnTo>
                <a:lnTo>
                  <a:pt x="3255128" y="192149"/>
                </a:lnTo>
                <a:lnTo>
                  <a:pt x="3255128" y="192335"/>
                </a:lnTo>
                <a:lnTo>
                  <a:pt x="3255128" y="192401"/>
                </a:lnTo>
                <a:lnTo>
                  <a:pt x="3255128" y="192455"/>
                </a:lnTo>
                <a:lnTo>
                  <a:pt x="3255128" y="192504"/>
                </a:lnTo>
                <a:lnTo>
                  <a:pt x="3255128" y="192529"/>
                </a:lnTo>
                <a:lnTo>
                  <a:pt x="3255128" y="192583"/>
                </a:lnTo>
                <a:lnTo>
                  <a:pt x="3255128" y="192597"/>
                </a:lnTo>
                <a:lnTo>
                  <a:pt x="3255128" y="192637"/>
                </a:lnTo>
                <a:lnTo>
                  <a:pt x="3255128" y="192664"/>
                </a:lnTo>
                <a:lnTo>
                  <a:pt x="3255128" y="192722"/>
                </a:lnTo>
                <a:lnTo>
                  <a:pt x="3255128" y="192940"/>
                </a:lnTo>
                <a:lnTo>
                  <a:pt x="3255128" y="193257"/>
                </a:lnTo>
                <a:lnTo>
                  <a:pt x="3255128" y="193366"/>
                </a:lnTo>
                <a:lnTo>
                  <a:pt x="3255128" y="193508"/>
                </a:lnTo>
                <a:lnTo>
                  <a:pt x="3255128" y="193636"/>
                </a:lnTo>
                <a:lnTo>
                  <a:pt x="3255128" y="193658"/>
                </a:lnTo>
                <a:lnTo>
                  <a:pt x="3255128" y="193762"/>
                </a:lnTo>
                <a:lnTo>
                  <a:pt x="3255128" y="193814"/>
                </a:lnTo>
                <a:lnTo>
                  <a:pt x="3255128" y="193863"/>
                </a:lnTo>
                <a:lnTo>
                  <a:pt x="3255128" y="193900"/>
                </a:lnTo>
                <a:lnTo>
                  <a:pt x="3255128" y="194157"/>
                </a:lnTo>
                <a:lnTo>
                  <a:pt x="3255128" y="194376"/>
                </a:lnTo>
                <a:lnTo>
                  <a:pt x="3255128" y="194411"/>
                </a:lnTo>
                <a:lnTo>
                  <a:pt x="3255128" y="194623"/>
                </a:lnTo>
                <a:lnTo>
                  <a:pt x="3255128" y="194624"/>
                </a:lnTo>
                <a:lnTo>
                  <a:pt x="3255128" y="194636"/>
                </a:lnTo>
                <a:lnTo>
                  <a:pt x="3255128" y="194673"/>
                </a:lnTo>
                <a:lnTo>
                  <a:pt x="3255128" y="194725"/>
                </a:lnTo>
                <a:lnTo>
                  <a:pt x="3255128" y="194811"/>
                </a:lnTo>
                <a:lnTo>
                  <a:pt x="3255128" y="194815"/>
                </a:lnTo>
                <a:lnTo>
                  <a:pt x="3255128" y="194883"/>
                </a:lnTo>
                <a:lnTo>
                  <a:pt x="3255128" y="195165"/>
                </a:lnTo>
                <a:lnTo>
                  <a:pt x="3255128" y="195322"/>
                </a:lnTo>
                <a:lnTo>
                  <a:pt x="3255128" y="195443"/>
                </a:lnTo>
                <a:lnTo>
                  <a:pt x="3255128" y="195726"/>
                </a:lnTo>
                <a:lnTo>
                  <a:pt x="3255128" y="195770"/>
                </a:lnTo>
                <a:lnTo>
                  <a:pt x="3255128" y="195916"/>
                </a:lnTo>
                <a:lnTo>
                  <a:pt x="3255128" y="195936"/>
                </a:lnTo>
                <a:lnTo>
                  <a:pt x="3255128" y="195995"/>
                </a:lnTo>
                <a:lnTo>
                  <a:pt x="3255128" y="196042"/>
                </a:lnTo>
                <a:lnTo>
                  <a:pt x="3255128" y="196113"/>
                </a:lnTo>
                <a:lnTo>
                  <a:pt x="3255128" y="196236"/>
                </a:lnTo>
                <a:lnTo>
                  <a:pt x="3255128" y="196369"/>
                </a:lnTo>
                <a:lnTo>
                  <a:pt x="3255128" y="196394"/>
                </a:lnTo>
                <a:lnTo>
                  <a:pt x="3255128" y="196524"/>
                </a:lnTo>
                <a:lnTo>
                  <a:pt x="3255128" y="196613"/>
                </a:lnTo>
                <a:lnTo>
                  <a:pt x="3255128" y="196675"/>
                </a:lnTo>
                <a:lnTo>
                  <a:pt x="3255128" y="196681"/>
                </a:lnTo>
                <a:lnTo>
                  <a:pt x="3255128" y="196754"/>
                </a:lnTo>
                <a:lnTo>
                  <a:pt x="3255128" y="196989"/>
                </a:lnTo>
                <a:lnTo>
                  <a:pt x="3255128" y="197300"/>
                </a:lnTo>
                <a:lnTo>
                  <a:pt x="3255128" y="197401"/>
                </a:lnTo>
                <a:lnTo>
                  <a:pt x="3255128" y="197440"/>
                </a:lnTo>
                <a:lnTo>
                  <a:pt x="3255128" y="197483"/>
                </a:lnTo>
                <a:lnTo>
                  <a:pt x="3255128" y="197494"/>
                </a:lnTo>
                <a:lnTo>
                  <a:pt x="3255128" y="197573"/>
                </a:lnTo>
                <a:lnTo>
                  <a:pt x="3255128" y="197595"/>
                </a:lnTo>
                <a:lnTo>
                  <a:pt x="3255128" y="197640"/>
                </a:lnTo>
                <a:lnTo>
                  <a:pt x="3255128" y="197789"/>
                </a:lnTo>
                <a:lnTo>
                  <a:pt x="3255128" y="197801"/>
                </a:lnTo>
                <a:lnTo>
                  <a:pt x="3255128" y="197838"/>
                </a:lnTo>
                <a:lnTo>
                  <a:pt x="3255128" y="197842"/>
                </a:lnTo>
                <a:lnTo>
                  <a:pt x="3255128" y="198031"/>
                </a:lnTo>
                <a:lnTo>
                  <a:pt x="3255128" y="198034"/>
                </a:lnTo>
                <a:lnTo>
                  <a:pt x="3255128" y="198059"/>
                </a:lnTo>
                <a:lnTo>
                  <a:pt x="3255128" y="198091"/>
                </a:lnTo>
                <a:lnTo>
                  <a:pt x="3255128" y="198117"/>
                </a:lnTo>
                <a:lnTo>
                  <a:pt x="3255128" y="198211"/>
                </a:lnTo>
                <a:lnTo>
                  <a:pt x="3255128" y="198290"/>
                </a:lnTo>
                <a:lnTo>
                  <a:pt x="3255128" y="198405"/>
                </a:lnTo>
                <a:lnTo>
                  <a:pt x="3255128" y="198425"/>
                </a:lnTo>
                <a:lnTo>
                  <a:pt x="3255128" y="198479"/>
                </a:lnTo>
                <a:lnTo>
                  <a:pt x="3255128" y="198484"/>
                </a:lnTo>
                <a:lnTo>
                  <a:pt x="3255128" y="198538"/>
                </a:lnTo>
                <a:lnTo>
                  <a:pt x="3255128" y="198547"/>
                </a:lnTo>
                <a:lnTo>
                  <a:pt x="3255128" y="198560"/>
                </a:lnTo>
                <a:lnTo>
                  <a:pt x="3255128" y="198601"/>
                </a:lnTo>
                <a:lnTo>
                  <a:pt x="3255128" y="198627"/>
                </a:lnTo>
                <a:lnTo>
                  <a:pt x="3255128" y="198706"/>
                </a:lnTo>
                <a:lnTo>
                  <a:pt x="3255128" y="198790"/>
                </a:lnTo>
                <a:lnTo>
                  <a:pt x="3255128" y="198841"/>
                </a:lnTo>
                <a:lnTo>
                  <a:pt x="3255128" y="198842"/>
                </a:lnTo>
                <a:lnTo>
                  <a:pt x="3255128" y="198882"/>
                </a:lnTo>
                <a:lnTo>
                  <a:pt x="3255128" y="198984"/>
                </a:lnTo>
                <a:lnTo>
                  <a:pt x="3255128" y="198999"/>
                </a:lnTo>
                <a:lnTo>
                  <a:pt x="3255128" y="199101"/>
                </a:lnTo>
                <a:lnTo>
                  <a:pt x="3255128" y="199150"/>
                </a:lnTo>
                <a:lnTo>
                  <a:pt x="3255128" y="199187"/>
                </a:lnTo>
                <a:lnTo>
                  <a:pt x="3255128" y="199360"/>
                </a:lnTo>
                <a:lnTo>
                  <a:pt x="3255128" y="199418"/>
                </a:lnTo>
                <a:lnTo>
                  <a:pt x="3255128" y="199423"/>
                </a:lnTo>
                <a:lnTo>
                  <a:pt x="3255128" y="199458"/>
                </a:lnTo>
                <a:lnTo>
                  <a:pt x="3255128" y="199471"/>
                </a:lnTo>
                <a:lnTo>
                  <a:pt x="3255128" y="199512"/>
                </a:lnTo>
                <a:lnTo>
                  <a:pt x="3255128" y="199525"/>
                </a:lnTo>
                <a:lnTo>
                  <a:pt x="3255128" y="199567"/>
                </a:lnTo>
                <a:lnTo>
                  <a:pt x="3255128" y="199648"/>
                </a:lnTo>
                <a:lnTo>
                  <a:pt x="3255128" y="199649"/>
                </a:lnTo>
                <a:lnTo>
                  <a:pt x="3255128" y="199701"/>
                </a:lnTo>
                <a:lnTo>
                  <a:pt x="3255128" y="199714"/>
                </a:lnTo>
                <a:lnTo>
                  <a:pt x="3255128" y="199747"/>
                </a:lnTo>
                <a:lnTo>
                  <a:pt x="3255128" y="199752"/>
                </a:lnTo>
                <a:lnTo>
                  <a:pt x="3255128" y="199755"/>
                </a:lnTo>
                <a:lnTo>
                  <a:pt x="3255128" y="199890"/>
                </a:lnTo>
                <a:lnTo>
                  <a:pt x="3255128" y="199919"/>
                </a:lnTo>
                <a:lnTo>
                  <a:pt x="3255128" y="199992"/>
                </a:lnTo>
                <a:lnTo>
                  <a:pt x="3255128" y="200017"/>
                </a:lnTo>
                <a:lnTo>
                  <a:pt x="3255128" y="200046"/>
                </a:lnTo>
                <a:lnTo>
                  <a:pt x="3255128" y="200211"/>
                </a:lnTo>
                <a:lnTo>
                  <a:pt x="3255128" y="200262"/>
                </a:lnTo>
                <a:lnTo>
                  <a:pt x="3255128" y="200348"/>
                </a:lnTo>
                <a:lnTo>
                  <a:pt x="3255128" y="200404"/>
                </a:lnTo>
                <a:lnTo>
                  <a:pt x="3255128" y="200407"/>
                </a:lnTo>
                <a:lnTo>
                  <a:pt x="3255128" y="200408"/>
                </a:lnTo>
                <a:lnTo>
                  <a:pt x="3255128" y="200509"/>
                </a:lnTo>
                <a:lnTo>
                  <a:pt x="3255128" y="200546"/>
                </a:lnTo>
                <a:lnTo>
                  <a:pt x="3255128" y="200586"/>
                </a:lnTo>
                <a:lnTo>
                  <a:pt x="3255128" y="200614"/>
                </a:lnTo>
                <a:lnTo>
                  <a:pt x="3255128" y="200724"/>
                </a:lnTo>
                <a:lnTo>
                  <a:pt x="3255128" y="200746"/>
                </a:lnTo>
                <a:lnTo>
                  <a:pt x="3255128" y="200805"/>
                </a:lnTo>
                <a:lnTo>
                  <a:pt x="3255128" y="200830"/>
                </a:lnTo>
                <a:lnTo>
                  <a:pt x="3255128" y="200884"/>
                </a:lnTo>
                <a:lnTo>
                  <a:pt x="3255128" y="200948"/>
                </a:lnTo>
                <a:lnTo>
                  <a:pt x="3255128" y="200964"/>
                </a:lnTo>
                <a:lnTo>
                  <a:pt x="3255128" y="200971"/>
                </a:lnTo>
                <a:lnTo>
                  <a:pt x="3255128" y="201002"/>
                </a:lnTo>
                <a:lnTo>
                  <a:pt x="3255128" y="201073"/>
                </a:lnTo>
                <a:lnTo>
                  <a:pt x="3255128" y="201239"/>
                </a:lnTo>
                <a:lnTo>
                  <a:pt x="3255128" y="201305"/>
                </a:lnTo>
                <a:lnTo>
                  <a:pt x="3255128" y="201311"/>
                </a:lnTo>
                <a:lnTo>
                  <a:pt x="3255128" y="201319"/>
                </a:lnTo>
                <a:lnTo>
                  <a:pt x="3255128" y="201351"/>
                </a:lnTo>
                <a:lnTo>
                  <a:pt x="3255128" y="201372"/>
                </a:lnTo>
                <a:lnTo>
                  <a:pt x="3255128" y="201376"/>
                </a:lnTo>
                <a:lnTo>
                  <a:pt x="3255128" y="201405"/>
                </a:lnTo>
                <a:lnTo>
                  <a:pt x="3255128" y="201500"/>
                </a:lnTo>
                <a:lnTo>
                  <a:pt x="3255128" y="201513"/>
                </a:lnTo>
                <a:lnTo>
                  <a:pt x="3255128" y="201517"/>
                </a:lnTo>
                <a:lnTo>
                  <a:pt x="3255128" y="201570"/>
                </a:lnTo>
                <a:lnTo>
                  <a:pt x="3255128" y="201608"/>
                </a:lnTo>
                <a:lnTo>
                  <a:pt x="3255128" y="201651"/>
                </a:lnTo>
                <a:lnTo>
                  <a:pt x="3255128" y="201657"/>
                </a:lnTo>
                <a:lnTo>
                  <a:pt x="3255128" y="201711"/>
                </a:lnTo>
                <a:lnTo>
                  <a:pt x="3255128" y="201763"/>
                </a:lnTo>
                <a:lnTo>
                  <a:pt x="3255128" y="201766"/>
                </a:lnTo>
                <a:lnTo>
                  <a:pt x="3255128" y="201791"/>
                </a:lnTo>
                <a:lnTo>
                  <a:pt x="3255128" y="202170"/>
                </a:lnTo>
                <a:lnTo>
                  <a:pt x="3255128" y="202216"/>
                </a:lnTo>
                <a:lnTo>
                  <a:pt x="3255128" y="202283"/>
                </a:lnTo>
                <a:lnTo>
                  <a:pt x="3255128" y="202359"/>
                </a:lnTo>
                <a:lnTo>
                  <a:pt x="3255128" y="202377"/>
                </a:lnTo>
                <a:lnTo>
                  <a:pt x="3255128" y="202519"/>
                </a:lnTo>
                <a:lnTo>
                  <a:pt x="3255128" y="202522"/>
                </a:lnTo>
                <a:lnTo>
                  <a:pt x="3255128" y="202531"/>
                </a:lnTo>
                <a:lnTo>
                  <a:pt x="3255128" y="202571"/>
                </a:lnTo>
                <a:lnTo>
                  <a:pt x="3255128" y="202598"/>
                </a:lnTo>
                <a:lnTo>
                  <a:pt x="3255128" y="202731"/>
                </a:lnTo>
                <a:lnTo>
                  <a:pt x="3255128" y="202744"/>
                </a:lnTo>
                <a:lnTo>
                  <a:pt x="3255128" y="202747"/>
                </a:lnTo>
                <a:lnTo>
                  <a:pt x="3255128" y="202764"/>
                </a:lnTo>
                <a:lnTo>
                  <a:pt x="3255128" y="202777"/>
                </a:lnTo>
                <a:lnTo>
                  <a:pt x="3255128" y="202818"/>
                </a:lnTo>
                <a:lnTo>
                  <a:pt x="3255128" y="202862"/>
                </a:lnTo>
                <a:lnTo>
                  <a:pt x="3255128" y="202872"/>
                </a:lnTo>
                <a:lnTo>
                  <a:pt x="3255128" y="202920"/>
                </a:lnTo>
                <a:lnTo>
                  <a:pt x="3255128" y="202969"/>
                </a:lnTo>
                <a:lnTo>
                  <a:pt x="3255128" y="203010"/>
                </a:lnTo>
                <a:lnTo>
                  <a:pt x="3255128" y="203067"/>
                </a:lnTo>
                <a:lnTo>
                  <a:pt x="3255128" y="203125"/>
                </a:lnTo>
                <a:lnTo>
                  <a:pt x="3255128" y="203150"/>
                </a:lnTo>
                <a:lnTo>
                  <a:pt x="3255128" y="203290"/>
                </a:lnTo>
                <a:lnTo>
                  <a:pt x="3255128" y="203430"/>
                </a:lnTo>
                <a:lnTo>
                  <a:pt x="3255128" y="203433"/>
                </a:lnTo>
                <a:lnTo>
                  <a:pt x="3255128" y="203446"/>
                </a:lnTo>
                <a:lnTo>
                  <a:pt x="3255128" y="203484"/>
                </a:lnTo>
                <a:lnTo>
                  <a:pt x="3255128" y="203500"/>
                </a:lnTo>
                <a:lnTo>
                  <a:pt x="3255128" y="203529"/>
                </a:lnTo>
                <a:lnTo>
                  <a:pt x="3255128" y="203563"/>
                </a:lnTo>
                <a:lnTo>
                  <a:pt x="3255128" y="203642"/>
                </a:lnTo>
                <a:lnTo>
                  <a:pt x="3255128" y="203682"/>
                </a:lnTo>
                <a:lnTo>
                  <a:pt x="3255128" y="203738"/>
                </a:lnTo>
                <a:lnTo>
                  <a:pt x="3255128" y="203769"/>
                </a:lnTo>
                <a:lnTo>
                  <a:pt x="3255128" y="203818"/>
                </a:lnTo>
                <a:lnTo>
                  <a:pt x="3255128" y="203858"/>
                </a:lnTo>
                <a:lnTo>
                  <a:pt x="3255128" y="204077"/>
                </a:lnTo>
                <a:lnTo>
                  <a:pt x="3255128" y="204136"/>
                </a:lnTo>
                <a:lnTo>
                  <a:pt x="3255128" y="204186"/>
                </a:lnTo>
                <a:lnTo>
                  <a:pt x="3255128" y="204221"/>
                </a:lnTo>
                <a:lnTo>
                  <a:pt x="3255128" y="204284"/>
                </a:lnTo>
                <a:lnTo>
                  <a:pt x="3255128" y="204328"/>
                </a:lnTo>
                <a:lnTo>
                  <a:pt x="3255128" y="204331"/>
                </a:lnTo>
                <a:lnTo>
                  <a:pt x="3255128" y="204426"/>
                </a:lnTo>
                <a:lnTo>
                  <a:pt x="3255128" y="204478"/>
                </a:lnTo>
                <a:lnTo>
                  <a:pt x="3255128" y="204484"/>
                </a:lnTo>
                <a:lnTo>
                  <a:pt x="3255128" y="204537"/>
                </a:lnTo>
                <a:lnTo>
                  <a:pt x="3255128" y="204591"/>
                </a:lnTo>
                <a:lnTo>
                  <a:pt x="3255128" y="204624"/>
                </a:lnTo>
                <a:lnTo>
                  <a:pt x="3255128" y="204625"/>
                </a:lnTo>
                <a:lnTo>
                  <a:pt x="3255128" y="204680"/>
                </a:lnTo>
                <a:lnTo>
                  <a:pt x="3255128" y="204693"/>
                </a:lnTo>
                <a:lnTo>
                  <a:pt x="3255128" y="204703"/>
                </a:lnTo>
                <a:lnTo>
                  <a:pt x="3255128" y="204780"/>
                </a:lnTo>
                <a:lnTo>
                  <a:pt x="3255128" y="204805"/>
                </a:lnTo>
                <a:lnTo>
                  <a:pt x="3255128" y="204859"/>
                </a:lnTo>
                <a:lnTo>
                  <a:pt x="3255128" y="204866"/>
                </a:lnTo>
                <a:lnTo>
                  <a:pt x="3255128" y="204895"/>
                </a:lnTo>
                <a:lnTo>
                  <a:pt x="3255128" y="205195"/>
                </a:lnTo>
                <a:lnTo>
                  <a:pt x="3255128" y="205232"/>
                </a:lnTo>
                <a:lnTo>
                  <a:pt x="3255128" y="205245"/>
                </a:lnTo>
                <a:lnTo>
                  <a:pt x="3255128" y="205389"/>
                </a:lnTo>
                <a:lnTo>
                  <a:pt x="3255128" y="205456"/>
                </a:lnTo>
                <a:lnTo>
                  <a:pt x="3255128" y="205485"/>
                </a:lnTo>
                <a:lnTo>
                  <a:pt x="3255128" y="205522"/>
                </a:lnTo>
                <a:lnTo>
                  <a:pt x="3255128" y="205545"/>
                </a:lnTo>
                <a:lnTo>
                  <a:pt x="3255128" y="205585"/>
                </a:lnTo>
                <a:lnTo>
                  <a:pt x="3255128" y="205590"/>
                </a:lnTo>
                <a:lnTo>
                  <a:pt x="3255128" y="205690"/>
                </a:lnTo>
                <a:lnTo>
                  <a:pt x="3255128" y="205806"/>
                </a:lnTo>
                <a:lnTo>
                  <a:pt x="3255128" y="205860"/>
                </a:lnTo>
                <a:lnTo>
                  <a:pt x="3255128" y="205983"/>
                </a:lnTo>
                <a:lnTo>
                  <a:pt x="3255128" y="205985"/>
                </a:lnTo>
                <a:lnTo>
                  <a:pt x="3255128" y="206052"/>
                </a:lnTo>
                <a:lnTo>
                  <a:pt x="3255128" y="206109"/>
                </a:lnTo>
                <a:lnTo>
                  <a:pt x="3255128" y="206225"/>
                </a:lnTo>
                <a:lnTo>
                  <a:pt x="3255128" y="206303"/>
                </a:lnTo>
                <a:lnTo>
                  <a:pt x="3255128" y="206316"/>
                </a:lnTo>
                <a:lnTo>
                  <a:pt x="3255128" y="206327"/>
                </a:lnTo>
                <a:lnTo>
                  <a:pt x="3255128" y="206352"/>
                </a:lnTo>
                <a:lnTo>
                  <a:pt x="3255128" y="206381"/>
                </a:lnTo>
                <a:lnTo>
                  <a:pt x="3255128" y="206398"/>
                </a:lnTo>
                <a:lnTo>
                  <a:pt x="3255128" y="206423"/>
                </a:lnTo>
                <a:lnTo>
                  <a:pt x="3255128" y="206449"/>
                </a:lnTo>
                <a:lnTo>
                  <a:pt x="3255128" y="206492"/>
                </a:lnTo>
                <a:lnTo>
                  <a:pt x="3255128" y="206496"/>
                </a:lnTo>
                <a:lnTo>
                  <a:pt x="3255128" y="206509"/>
                </a:lnTo>
                <a:lnTo>
                  <a:pt x="3255128" y="206546"/>
                </a:lnTo>
                <a:lnTo>
                  <a:pt x="3255128" y="206604"/>
                </a:lnTo>
                <a:lnTo>
                  <a:pt x="3255128" y="206736"/>
                </a:lnTo>
                <a:lnTo>
                  <a:pt x="3255128" y="206739"/>
                </a:lnTo>
                <a:lnTo>
                  <a:pt x="3255128" y="206742"/>
                </a:lnTo>
                <a:lnTo>
                  <a:pt x="3255128" y="206799"/>
                </a:lnTo>
                <a:lnTo>
                  <a:pt x="3255128" y="206815"/>
                </a:lnTo>
                <a:lnTo>
                  <a:pt x="3255128" y="206853"/>
                </a:lnTo>
                <a:lnTo>
                  <a:pt x="3255128" y="206862"/>
                </a:lnTo>
                <a:lnTo>
                  <a:pt x="3255128" y="206949"/>
                </a:lnTo>
                <a:lnTo>
                  <a:pt x="3255128" y="207030"/>
                </a:lnTo>
                <a:lnTo>
                  <a:pt x="3255128" y="207069"/>
                </a:lnTo>
                <a:lnTo>
                  <a:pt x="3255128" y="207295"/>
                </a:lnTo>
                <a:lnTo>
                  <a:pt x="3255128" y="207335"/>
                </a:lnTo>
                <a:lnTo>
                  <a:pt x="3255128" y="207344"/>
                </a:lnTo>
                <a:lnTo>
                  <a:pt x="3255128" y="207356"/>
                </a:lnTo>
                <a:lnTo>
                  <a:pt x="3255128" y="207392"/>
                </a:lnTo>
                <a:lnTo>
                  <a:pt x="3255128" y="207495"/>
                </a:lnTo>
                <a:lnTo>
                  <a:pt x="3255128" y="207550"/>
                </a:lnTo>
                <a:lnTo>
                  <a:pt x="3255128" y="207574"/>
                </a:lnTo>
                <a:lnTo>
                  <a:pt x="3255128" y="207598"/>
                </a:lnTo>
                <a:lnTo>
                  <a:pt x="3255128" y="207675"/>
                </a:lnTo>
                <a:lnTo>
                  <a:pt x="3255128" y="207707"/>
                </a:lnTo>
                <a:lnTo>
                  <a:pt x="3255128" y="207720"/>
                </a:lnTo>
                <a:lnTo>
                  <a:pt x="3255128" y="207782"/>
                </a:lnTo>
                <a:lnTo>
                  <a:pt x="3255128" y="207851"/>
                </a:lnTo>
                <a:lnTo>
                  <a:pt x="3255128" y="207868"/>
                </a:lnTo>
                <a:lnTo>
                  <a:pt x="3255128" y="207986"/>
                </a:lnTo>
                <a:lnTo>
                  <a:pt x="3255128" y="208046"/>
                </a:lnTo>
                <a:lnTo>
                  <a:pt x="3255128" y="208126"/>
                </a:lnTo>
                <a:lnTo>
                  <a:pt x="3255128" y="208158"/>
                </a:lnTo>
                <a:lnTo>
                  <a:pt x="3255128" y="208212"/>
                </a:lnTo>
                <a:lnTo>
                  <a:pt x="3255128" y="208221"/>
                </a:lnTo>
                <a:lnTo>
                  <a:pt x="3255128" y="208222"/>
                </a:lnTo>
                <a:lnTo>
                  <a:pt x="3255128" y="208266"/>
                </a:lnTo>
                <a:lnTo>
                  <a:pt x="3255128" y="208295"/>
                </a:lnTo>
                <a:lnTo>
                  <a:pt x="3255128" y="208303"/>
                </a:lnTo>
                <a:lnTo>
                  <a:pt x="3255128" y="208356"/>
                </a:lnTo>
                <a:lnTo>
                  <a:pt x="3255128" y="208357"/>
                </a:lnTo>
                <a:lnTo>
                  <a:pt x="3255128" y="208389"/>
                </a:lnTo>
                <a:lnTo>
                  <a:pt x="3255128" y="208406"/>
                </a:lnTo>
                <a:lnTo>
                  <a:pt x="3255128" y="208410"/>
                </a:lnTo>
                <a:lnTo>
                  <a:pt x="3255128" y="208460"/>
                </a:lnTo>
                <a:lnTo>
                  <a:pt x="3255128" y="208485"/>
                </a:lnTo>
                <a:lnTo>
                  <a:pt x="3255128" y="208505"/>
                </a:lnTo>
                <a:lnTo>
                  <a:pt x="3255128" y="208512"/>
                </a:lnTo>
                <a:lnTo>
                  <a:pt x="3255128" y="208598"/>
                </a:lnTo>
                <a:lnTo>
                  <a:pt x="3255128" y="208618"/>
                </a:lnTo>
                <a:lnTo>
                  <a:pt x="3255128" y="208627"/>
                </a:lnTo>
                <a:lnTo>
                  <a:pt x="3255128" y="208657"/>
                </a:lnTo>
                <a:lnTo>
                  <a:pt x="3255128" y="208694"/>
                </a:lnTo>
                <a:lnTo>
                  <a:pt x="3255128" y="208854"/>
                </a:lnTo>
                <a:lnTo>
                  <a:pt x="3255128" y="209079"/>
                </a:lnTo>
                <a:lnTo>
                  <a:pt x="3255128" y="209148"/>
                </a:lnTo>
                <a:lnTo>
                  <a:pt x="3255128" y="209197"/>
                </a:lnTo>
                <a:lnTo>
                  <a:pt x="3255128" y="209217"/>
                </a:lnTo>
                <a:lnTo>
                  <a:pt x="3255128" y="209267"/>
                </a:lnTo>
                <a:lnTo>
                  <a:pt x="3255128" y="209304"/>
                </a:lnTo>
                <a:lnTo>
                  <a:pt x="3255128" y="209322"/>
                </a:lnTo>
                <a:lnTo>
                  <a:pt x="3255128" y="209405"/>
                </a:lnTo>
                <a:lnTo>
                  <a:pt x="3255128" y="209460"/>
                </a:lnTo>
                <a:lnTo>
                  <a:pt x="3255128" y="209513"/>
                </a:lnTo>
                <a:lnTo>
                  <a:pt x="3255128" y="209538"/>
                </a:lnTo>
                <a:lnTo>
                  <a:pt x="3255128" y="209567"/>
                </a:lnTo>
                <a:lnTo>
                  <a:pt x="3255128" y="209581"/>
                </a:lnTo>
                <a:lnTo>
                  <a:pt x="3255128" y="209625"/>
                </a:lnTo>
                <a:lnTo>
                  <a:pt x="3255128" y="209669"/>
                </a:lnTo>
                <a:lnTo>
                  <a:pt x="3255128" y="209715"/>
                </a:lnTo>
                <a:lnTo>
                  <a:pt x="3255128" y="209716"/>
                </a:lnTo>
                <a:lnTo>
                  <a:pt x="3255128" y="209728"/>
                </a:lnTo>
                <a:lnTo>
                  <a:pt x="3255128" y="209759"/>
                </a:lnTo>
                <a:lnTo>
                  <a:pt x="3255128" y="209765"/>
                </a:lnTo>
                <a:lnTo>
                  <a:pt x="3255128" y="209769"/>
                </a:lnTo>
                <a:lnTo>
                  <a:pt x="3255128" y="209781"/>
                </a:lnTo>
                <a:lnTo>
                  <a:pt x="3255128" y="209819"/>
                </a:lnTo>
                <a:lnTo>
                  <a:pt x="3255128" y="209835"/>
                </a:lnTo>
                <a:lnTo>
                  <a:pt x="3255128" y="209957"/>
                </a:lnTo>
                <a:lnTo>
                  <a:pt x="3255128" y="209970"/>
                </a:lnTo>
                <a:lnTo>
                  <a:pt x="3255128" y="210059"/>
                </a:lnTo>
                <a:lnTo>
                  <a:pt x="3255128" y="210072"/>
                </a:lnTo>
                <a:lnTo>
                  <a:pt x="3255128" y="210274"/>
                </a:lnTo>
                <a:lnTo>
                  <a:pt x="3255128" y="210291"/>
                </a:lnTo>
                <a:lnTo>
                  <a:pt x="3255128" y="210464"/>
                </a:lnTo>
                <a:lnTo>
                  <a:pt x="3255128" y="210468"/>
                </a:lnTo>
                <a:lnTo>
                  <a:pt x="3255128" y="210474"/>
                </a:lnTo>
                <a:lnTo>
                  <a:pt x="3255128" y="210484"/>
                </a:lnTo>
                <a:lnTo>
                  <a:pt x="3255128" y="210487"/>
                </a:lnTo>
                <a:lnTo>
                  <a:pt x="3255128" y="210521"/>
                </a:lnTo>
                <a:lnTo>
                  <a:pt x="3255128" y="210528"/>
                </a:lnTo>
                <a:lnTo>
                  <a:pt x="3255128" y="210626"/>
                </a:lnTo>
                <a:lnTo>
                  <a:pt x="3255128" y="210666"/>
                </a:lnTo>
                <a:lnTo>
                  <a:pt x="3255128" y="210681"/>
                </a:lnTo>
                <a:lnTo>
                  <a:pt x="3255128" y="210872"/>
                </a:lnTo>
                <a:lnTo>
                  <a:pt x="3255128" y="210885"/>
                </a:lnTo>
                <a:lnTo>
                  <a:pt x="3255128" y="210926"/>
                </a:lnTo>
                <a:lnTo>
                  <a:pt x="3255128" y="211028"/>
                </a:lnTo>
                <a:lnTo>
                  <a:pt x="3255128" y="211033"/>
                </a:lnTo>
                <a:lnTo>
                  <a:pt x="3255128" y="211067"/>
                </a:lnTo>
                <a:lnTo>
                  <a:pt x="3255128" y="211121"/>
                </a:lnTo>
                <a:lnTo>
                  <a:pt x="3255128" y="211227"/>
                </a:lnTo>
                <a:lnTo>
                  <a:pt x="3255128" y="211329"/>
                </a:lnTo>
                <a:lnTo>
                  <a:pt x="3255128" y="211374"/>
                </a:lnTo>
                <a:lnTo>
                  <a:pt x="3255128" y="211385"/>
                </a:lnTo>
                <a:lnTo>
                  <a:pt x="3255128" y="211431"/>
                </a:lnTo>
                <a:lnTo>
                  <a:pt x="3255128" y="211439"/>
                </a:lnTo>
                <a:lnTo>
                  <a:pt x="3255128" y="211452"/>
                </a:lnTo>
                <a:lnTo>
                  <a:pt x="3255128" y="211575"/>
                </a:lnTo>
                <a:lnTo>
                  <a:pt x="3255128" y="211580"/>
                </a:lnTo>
                <a:lnTo>
                  <a:pt x="3255128" y="211650"/>
                </a:lnTo>
                <a:lnTo>
                  <a:pt x="3255128" y="211791"/>
                </a:lnTo>
                <a:lnTo>
                  <a:pt x="3255128" y="211843"/>
                </a:lnTo>
                <a:lnTo>
                  <a:pt x="3255128" y="211846"/>
                </a:lnTo>
                <a:lnTo>
                  <a:pt x="3255128" y="211871"/>
                </a:lnTo>
                <a:lnTo>
                  <a:pt x="3255128" y="211944"/>
                </a:lnTo>
                <a:lnTo>
                  <a:pt x="3255128" y="211998"/>
                </a:lnTo>
                <a:lnTo>
                  <a:pt x="3255128" y="212138"/>
                </a:lnTo>
                <a:lnTo>
                  <a:pt x="3255128" y="212192"/>
                </a:lnTo>
                <a:lnTo>
                  <a:pt x="3255128" y="212271"/>
                </a:lnTo>
                <a:lnTo>
                  <a:pt x="3255128" y="212296"/>
                </a:lnTo>
                <a:lnTo>
                  <a:pt x="3255128" y="212320"/>
                </a:lnTo>
                <a:lnTo>
                  <a:pt x="3255128" y="212334"/>
                </a:lnTo>
                <a:lnTo>
                  <a:pt x="3255128" y="212385"/>
                </a:lnTo>
                <a:lnTo>
                  <a:pt x="3255128" y="212392"/>
                </a:lnTo>
                <a:lnTo>
                  <a:pt x="3255128" y="212426"/>
                </a:lnTo>
                <a:lnTo>
                  <a:pt x="3255128" y="212439"/>
                </a:lnTo>
                <a:lnTo>
                  <a:pt x="3255128" y="212480"/>
                </a:lnTo>
                <a:lnTo>
                  <a:pt x="3255128" y="212574"/>
                </a:lnTo>
                <a:lnTo>
                  <a:pt x="3255128" y="212586"/>
                </a:lnTo>
                <a:lnTo>
                  <a:pt x="3255128" y="212602"/>
                </a:lnTo>
                <a:lnTo>
                  <a:pt x="3255128" y="212651"/>
                </a:lnTo>
                <a:lnTo>
                  <a:pt x="3255128" y="212732"/>
                </a:lnTo>
                <a:lnTo>
                  <a:pt x="3255128" y="212733"/>
                </a:lnTo>
                <a:lnTo>
                  <a:pt x="3255128" y="212735"/>
                </a:lnTo>
                <a:lnTo>
                  <a:pt x="3255128" y="212758"/>
                </a:lnTo>
                <a:lnTo>
                  <a:pt x="3255128" y="212811"/>
                </a:lnTo>
                <a:lnTo>
                  <a:pt x="3255128" y="212827"/>
                </a:lnTo>
                <a:lnTo>
                  <a:pt x="3255128" y="212844"/>
                </a:lnTo>
                <a:lnTo>
                  <a:pt x="3255128" y="212929"/>
                </a:lnTo>
                <a:lnTo>
                  <a:pt x="3255128" y="213134"/>
                </a:lnTo>
                <a:lnTo>
                  <a:pt x="3255128" y="213188"/>
                </a:lnTo>
                <a:lnTo>
                  <a:pt x="3255128" y="213197"/>
                </a:lnTo>
                <a:lnTo>
                  <a:pt x="3255128" y="213230"/>
                </a:lnTo>
                <a:lnTo>
                  <a:pt x="3255128" y="213245"/>
                </a:lnTo>
                <a:lnTo>
                  <a:pt x="3255128" y="213299"/>
                </a:lnTo>
                <a:lnTo>
                  <a:pt x="3255128" y="213303"/>
                </a:lnTo>
                <a:lnTo>
                  <a:pt x="3255128" y="213357"/>
                </a:lnTo>
                <a:lnTo>
                  <a:pt x="3255128" y="213365"/>
                </a:lnTo>
                <a:lnTo>
                  <a:pt x="3255128" y="213382"/>
                </a:lnTo>
                <a:lnTo>
                  <a:pt x="3255128" y="213425"/>
                </a:lnTo>
                <a:lnTo>
                  <a:pt x="3255128" y="213488"/>
                </a:lnTo>
                <a:lnTo>
                  <a:pt x="3255128" y="213497"/>
                </a:lnTo>
                <a:lnTo>
                  <a:pt x="3255128" y="213513"/>
                </a:lnTo>
                <a:lnTo>
                  <a:pt x="3255128" y="213551"/>
                </a:lnTo>
                <a:lnTo>
                  <a:pt x="3255128" y="213564"/>
                </a:lnTo>
                <a:lnTo>
                  <a:pt x="3255128" y="213630"/>
                </a:lnTo>
                <a:lnTo>
                  <a:pt x="3255128" y="213693"/>
                </a:lnTo>
                <a:lnTo>
                  <a:pt x="3255128" y="213744"/>
                </a:lnTo>
                <a:lnTo>
                  <a:pt x="3255128" y="213837"/>
                </a:lnTo>
                <a:lnTo>
                  <a:pt x="3255128" y="213933"/>
                </a:lnTo>
                <a:lnTo>
                  <a:pt x="3255128" y="214036"/>
                </a:lnTo>
                <a:lnTo>
                  <a:pt x="3255128" y="214141"/>
                </a:lnTo>
                <a:lnTo>
                  <a:pt x="3255128" y="214381"/>
                </a:lnTo>
                <a:lnTo>
                  <a:pt x="3255128" y="214503"/>
                </a:lnTo>
                <a:lnTo>
                  <a:pt x="3255128" y="214546"/>
                </a:lnTo>
                <a:lnTo>
                  <a:pt x="3255128" y="214557"/>
                </a:lnTo>
                <a:lnTo>
                  <a:pt x="3255128" y="214558"/>
                </a:lnTo>
                <a:lnTo>
                  <a:pt x="3255128" y="214604"/>
                </a:lnTo>
                <a:lnTo>
                  <a:pt x="3255128" y="214617"/>
                </a:lnTo>
                <a:lnTo>
                  <a:pt x="3255128" y="214658"/>
                </a:lnTo>
                <a:lnTo>
                  <a:pt x="3255128" y="214691"/>
                </a:lnTo>
                <a:lnTo>
                  <a:pt x="3255128" y="214692"/>
                </a:lnTo>
                <a:lnTo>
                  <a:pt x="3255128" y="214704"/>
                </a:lnTo>
                <a:lnTo>
                  <a:pt x="3255128" y="214735"/>
                </a:lnTo>
                <a:lnTo>
                  <a:pt x="3255128" y="214745"/>
                </a:lnTo>
                <a:lnTo>
                  <a:pt x="3255128" y="214784"/>
                </a:lnTo>
                <a:lnTo>
                  <a:pt x="3255128" y="214847"/>
                </a:lnTo>
                <a:lnTo>
                  <a:pt x="3255128" y="214933"/>
                </a:lnTo>
                <a:lnTo>
                  <a:pt x="3255128" y="215044"/>
                </a:lnTo>
                <a:lnTo>
                  <a:pt x="3255128" y="215052"/>
                </a:lnTo>
                <a:lnTo>
                  <a:pt x="3255128" y="215106"/>
                </a:lnTo>
                <a:lnTo>
                  <a:pt x="3255128" y="215138"/>
                </a:lnTo>
                <a:lnTo>
                  <a:pt x="3255128" y="215196"/>
                </a:lnTo>
                <a:lnTo>
                  <a:pt x="3255128" y="215250"/>
                </a:lnTo>
                <a:lnTo>
                  <a:pt x="3255128" y="215273"/>
                </a:lnTo>
                <a:lnTo>
                  <a:pt x="3255128" y="215312"/>
                </a:lnTo>
                <a:lnTo>
                  <a:pt x="3255128" y="215329"/>
                </a:lnTo>
                <a:lnTo>
                  <a:pt x="3255128" y="215444"/>
                </a:lnTo>
                <a:lnTo>
                  <a:pt x="3255128" y="215469"/>
                </a:lnTo>
                <a:lnTo>
                  <a:pt x="3255128" y="215500"/>
                </a:lnTo>
                <a:lnTo>
                  <a:pt x="3255128" y="215523"/>
                </a:lnTo>
                <a:lnTo>
                  <a:pt x="3255128" y="215602"/>
                </a:lnTo>
                <a:lnTo>
                  <a:pt x="3255128" y="215657"/>
                </a:lnTo>
                <a:lnTo>
                  <a:pt x="3255128" y="215843"/>
                </a:lnTo>
                <a:lnTo>
                  <a:pt x="3255128" y="215905"/>
                </a:lnTo>
                <a:lnTo>
                  <a:pt x="3255128" y="215944"/>
                </a:lnTo>
                <a:lnTo>
                  <a:pt x="3255128" y="215955"/>
                </a:lnTo>
                <a:lnTo>
                  <a:pt x="3255128" y="216003"/>
                </a:lnTo>
                <a:lnTo>
                  <a:pt x="3255128" y="216004"/>
                </a:lnTo>
                <a:lnTo>
                  <a:pt x="3255128" y="216015"/>
                </a:lnTo>
                <a:lnTo>
                  <a:pt x="3255128" y="216057"/>
                </a:lnTo>
                <a:lnTo>
                  <a:pt x="3255128" y="216063"/>
                </a:lnTo>
                <a:lnTo>
                  <a:pt x="3255128" y="216094"/>
                </a:lnTo>
                <a:lnTo>
                  <a:pt x="3255128" y="216189"/>
                </a:lnTo>
                <a:lnTo>
                  <a:pt x="3255128" y="216305"/>
                </a:lnTo>
                <a:lnTo>
                  <a:pt x="3255128" y="216306"/>
                </a:lnTo>
                <a:lnTo>
                  <a:pt x="3255128" y="216383"/>
                </a:lnTo>
                <a:lnTo>
                  <a:pt x="3255128" y="216403"/>
                </a:lnTo>
                <a:lnTo>
                  <a:pt x="3255128" y="216407"/>
                </a:lnTo>
                <a:lnTo>
                  <a:pt x="3255128" y="216411"/>
                </a:lnTo>
                <a:lnTo>
                  <a:pt x="3255128" y="216464"/>
                </a:lnTo>
                <a:lnTo>
                  <a:pt x="3255128" y="216465"/>
                </a:lnTo>
                <a:lnTo>
                  <a:pt x="3255128" y="216490"/>
                </a:lnTo>
                <a:lnTo>
                  <a:pt x="3255128" y="216518"/>
                </a:lnTo>
                <a:lnTo>
                  <a:pt x="3255128" y="216544"/>
                </a:lnTo>
                <a:lnTo>
                  <a:pt x="3255128" y="216551"/>
                </a:lnTo>
                <a:lnTo>
                  <a:pt x="3255128" y="216576"/>
                </a:lnTo>
                <a:lnTo>
                  <a:pt x="3255128" y="216609"/>
                </a:lnTo>
                <a:lnTo>
                  <a:pt x="3255128" y="216626"/>
                </a:lnTo>
                <a:lnTo>
                  <a:pt x="3255128" y="216630"/>
                </a:lnTo>
                <a:lnTo>
                  <a:pt x="3255128" y="216803"/>
                </a:lnTo>
                <a:lnTo>
                  <a:pt x="3255128" y="216819"/>
                </a:lnTo>
                <a:lnTo>
                  <a:pt x="3255128" y="216822"/>
                </a:lnTo>
                <a:lnTo>
                  <a:pt x="3255128" y="216866"/>
                </a:lnTo>
                <a:lnTo>
                  <a:pt x="3255128" y="216879"/>
                </a:lnTo>
                <a:lnTo>
                  <a:pt x="3255128" y="217097"/>
                </a:lnTo>
                <a:lnTo>
                  <a:pt x="3255128" y="217220"/>
                </a:lnTo>
                <a:lnTo>
                  <a:pt x="3255128" y="217303"/>
                </a:lnTo>
                <a:lnTo>
                  <a:pt x="3255128" y="217316"/>
                </a:lnTo>
                <a:lnTo>
                  <a:pt x="3255128" y="217362"/>
                </a:lnTo>
                <a:lnTo>
                  <a:pt x="3255128" y="217368"/>
                </a:lnTo>
                <a:lnTo>
                  <a:pt x="3255128" y="217375"/>
                </a:lnTo>
                <a:lnTo>
                  <a:pt x="3255128" y="217402"/>
                </a:lnTo>
                <a:lnTo>
                  <a:pt x="3255128" y="217415"/>
                </a:lnTo>
                <a:lnTo>
                  <a:pt x="3255128" y="217416"/>
                </a:lnTo>
                <a:lnTo>
                  <a:pt x="3255128" y="217456"/>
                </a:lnTo>
                <a:lnTo>
                  <a:pt x="3255128" y="217512"/>
                </a:lnTo>
                <a:lnTo>
                  <a:pt x="3255128" y="217562"/>
                </a:lnTo>
                <a:lnTo>
                  <a:pt x="3255128" y="217630"/>
                </a:lnTo>
                <a:lnTo>
                  <a:pt x="3255128" y="217665"/>
                </a:lnTo>
                <a:lnTo>
                  <a:pt x="3255128" y="217737"/>
                </a:lnTo>
                <a:lnTo>
                  <a:pt x="3255128" y="217787"/>
                </a:lnTo>
                <a:lnTo>
                  <a:pt x="3255128" y="217910"/>
                </a:lnTo>
                <a:lnTo>
                  <a:pt x="3255128" y="218105"/>
                </a:lnTo>
                <a:lnTo>
                  <a:pt x="3255128" y="218206"/>
                </a:lnTo>
                <a:lnTo>
                  <a:pt x="3255128" y="218238"/>
                </a:lnTo>
                <a:lnTo>
                  <a:pt x="3255128" y="218279"/>
                </a:lnTo>
                <a:lnTo>
                  <a:pt x="3255128" y="218289"/>
                </a:lnTo>
                <a:lnTo>
                  <a:pt x="3255128" y="218333"/>
                </a:lnTo>
                <a:lnTo>
                  <a:pt x="3255128" y="218358"/>
                </a:lnTo>
                <a:lnTo>
                  <a:pt x="3255128" y="218423"/>
                </a:lnTo>
                <a:lnTo>
                  <a:pt x="3255128" y="218424"/>
                </a:lnTo>
                <a:lnTo>
                  <a:pt x="3255128" y="218436"/>
                </a:lnTo>
                <a:lnTo>
                  <a:pt x="3255128" y="218437"/>
                </a:lnTo>
                <a:lnTo>
                  <a:pt x="3255128" y="218467"/>
                </a:lnTo>
                <a:lnTo>
                  <a:pt x="3255128" y="218473"/>
                </a:lnTo>
                <a:lnTo>
                  <a:pt x="3255128" y="218477"/>
                </a:lnTo>
                <a:lnTo>
                  <a:pt x="3255128" y="218527"/>
                </a:lnTo>
                <a:lnTo>
                  <a:pt x="3255128" y="218540"/>
                </a:lnTo>
                <a:lnTo>
                  <a:pt x="3255128" y="218579"/>
                </a:lnTo>
                <a:lnTo>
                  <a:pt x="3255128" y="218592"/>
                </a:lnTo>
                <a:lnTo>
                  <a:pt x="3255128" y="218669"/>
                </a:lnTo>
                <a:lnTo>
                  <a:pt x="3255128" y="218678"/>
                </a:lnTo>
                <a:lnTo>
                  <a:pt x="3255128" y="218720"/>
                </a:lnTo>
                <a:lnTo>
                  <a:pt x="3255128" y="218774"/>
                </a:lnTo>
                <a:lnTo>
                  <a:pt x="3255128" y="218896"/>
                </a:lnTo>
                <a:lnTo>
                  <a:pt x="3255128" y="218982"/>
                </a:lnTo>
                <a:lnTo>
                  <a:pt x="3255128" y="219115"/>
                </a:lnTo>
                <a:lnTo>
                  <a:pt x="3255128" y="219123"/>
                </a:lnTo>
                <a:lnTo>
                  <a:pt x="3255128" y="219176"/>
                </a:lnTo>
                <a:lnTo>
                  <a:pt x="3255128" y="219230"/>
                </a:lnTo>
                <a:lnTo>
                  <a:pt x="3255128" y="219297"/>
                </a:lnTo>
                <a:lnTo>
                  <a:pt x="3255128" y="219334"/>
                </a:lnTo>
                <a:lnTo>
                  <a:pt x="3255128" y="219360"/>
                </a:lnTo>
                <a:lnTo>
                  <a:pt x="3255128" y="219402"/>
                </a:lnTo>
                <a:lnTo>
                  <a:pt x="3255128" y="219464"/>
                </a:lnTo>
                <a:lnTo>
                  <a:pt x="3255128" y="219542"/>
                </a:lnTo>
                <a:lnTo>
                  <a:pt x="3255128" y="219580"/>
                </a:lnTo>
                <a:lnTo>
                  <a:pt x="3255128" y="219593"/>
                </a:lnTo>
                <a:lnTo>
                  <a:pt x="3255128" y="219634"/>
                </a:lnTo>
                <a:lnTo>
                  <a:pt x="3255128" y="219717"/>
                </a:lnTo>
                <a:lnTo>
                  <a:pt x="3255128" y="219724"/>
                </a:lnTo>
                <a:lnTo>
                  <a:pt x="3255128" y="219736"/>
                </a:lnTo>
                <a:lnTo>
                  <a:pt x="3255128" y="219760"/>
                </a:lnTo>
                <a:lnTo>
                  <a:pt x="3255128" y="219795"/>
                </a:lnTo>
                <a:lnTo>
                  <a:pt x="3255128" y="219826"/>
                </a:lnTo>
                <a:lnTo>
                  <a:pt x="3255128" y="219899"/>
                </a:lnTo>
                <a:lnTo>
                  <a:pt x="3255128" y="219925"/>
                </a:lnTo>
                <a:lnTo>
                  <a:pt x="3255128" y="219983"/>
                </a:lnTo>
                <a:lnTo>
                  <a:pt x="3255128" y="220037"/>
                </a:lnTo>
                <a:lnTo>
                  <a:pt x="3255128" y="220114"/>
                </a:lnTo>
                <a:lnTo>
                  <a:pt x="3255128" y="220172"/>
                </a:lnTo>
                <a:lnTo>
                  <a:pt x="3255128" y="220223"/>
                </a:lnTo>
                <a:lnTo>
                  <a:pt x="3255128" y="220266"/>
                </a:lnTo>
                <a:lnTo>
                  <a:pt x="3255128" y="220283"/>
                </a:lnTo>
                <a:lnTo>
                  <a:pt x="3255128" y="220341"/>
                </a:lnTo>
                <a:lnTo>
                  <a:pt x="3255128" y="220476"/>
                </a:lnTo>
                <a:lnTo>
                  <a:pt x="3255128" y="220493"/>
                </a:lnTo>
                <a:lnTo>
                  <a:pt x="3255128" y="220535"/>
                </a:lnTo>
                <a:lnTo>
                  <a:pt x="3255128" y="220548"/>
                </a:lnTo>
                <a:lnTo>
                  <a:pt x="3255128" y="220551"/>
                </a:lnTo>
                <a:lnTo>
                  <a:pt x="3255128" y="220554"/>
                </a:lnTo>
                <a:lnTo>
                  <a:pt x="3255128" y="220589"/>
                </a:lnTo>
                <a:lnTo>
                  <a:pt x="3255128" y="220682"/>
                </a:lnTo>
                <a:lnTo>
                  <a:pt x="3255128" y="220761"/>
                </a:lnTo>
                <a:lnTo>
                  <a:pt x="3255128" y="220843"/>
                </a:lnTo>
                <a:lnTo>
                  <a:pt x="3255128" y="220881"/>
                </a:lnTo>
                <a:lnTo>
                  <a:pt x="3255128" y="220952"/>
                </a:lnTo>
                <a:lnTo>
                  <a:pt x="3255128" y="221100"/>
                </a:lnTo>
                <a:lnTo>
                  <a:pt x="3255128" y="221147"/>
                </a:lnTo>
                <a:lnTo>
                  <a:pt x="3255128" y="221284"/>
                </a:lnTo>
                <a:lnTo>
                  <a:pt x="3255128" y="221294"/>
                </a:lnTo>
                <a:lnTo>
                  <a:pt x="3255128" y="221307"/>
                </a:lnTo>
                <a:lnTo>
                  <a:pt x="3255128" y="221348"/>
                </a:lnTo>
                <a:lnTo>
                  <a:pt x="3255128" y="221379"/>
                </a:lnTo>
                <a:lnTo>
                  <a:pt x="3255128" y="221387"/>
                </a:lnTo>
                <a:lnTo>
                  <a:pt x="3255128" y="221440"/>
                </a:lnTo>
                <a:lnTo>
                  <a:pt x="3255128" y="221441"/>
                </a:lnTo>
                <a:lnTo>
                  <a:pt x="3255128" y="221473"/>
                </a:lnTo>
                <a:lnTo>
                  <a:pt x="3255128" y="221487"/>
                </a:lnTo>
                <a:lnTo>
                  <a:pt x="3255128" y="221494"/>
                </a:lnTo>
                <a:lnTo>
                  <a:pt x="3255128" y="221519"/>
                </a:lnTo>
                <a:lnTo>
                  <a:pt x="3255128" y="221530"/>
                </a:lnTo>
                <a:lnTo>
                  <a:pt x="3255128" y="221625"/>
                </a:lnTo>
                <a:lnTo>
                  <a:pt x="3255128" y="221642"/>
                </a:lnTo>
                <a:lnTo>
                  <a:pt x="3255128" y="221798"/>
                </a:lnTo>
                <a:lnTo>
                  <a:pt x="3255128" y="221945"/>
                </a:lnTo>
                <a:lnTo>
                  <a:pt x="3255128" y="222011"/>
                </a:lnTo>
                <a:lnTo>
                  <a:pt x="3255128" y="222078"/>
                </a:lnTo>
                <a:lnTo>
                  <a:pt x="3255128" y="222090"/>
                </a:lnTo>
                <a:lnTo>
                  <a:pt x="3255128" y="222205"/>
                </a:lnTo>
                <a:lnTo>
                  <a:pt x="3255128" y="222218"/>
                </a:lnTo>
                <a:lnTo>
                  <a:pt x="3255128" y="222259"/>
                </a:lnTo>
                <a:lnTo>
                  <a:pt x="3255128" y="222272"/>
                </a:lnTo>
                <a:lnTo>
                  <a:pt x="3255128" y="222279"/>
                </a:lnTo>
                <a:lnTo>
                  <a:pt x="3255128" y="222338"/>
                </a:lnTo>
                <a:lnTo>
                  <a:pt x="3255128" y="222351"/>
                </a:lnTo>
                <a:lnTo>
                  <a:pt x="3255128" y="222392"/>
                </a:lnTo>
                <a:lnTo>
                  <a:pt x="3255128" y="222401"/>
                </a:lnTo>
                <a:lnTo>
                  <a:pt x="3255128" y="222452"/>
                </a:lnTo>
                <a:lnTo>
                  <a:pt x="3255128" y="222506"/>
                </a:lnTo>
                <a:lnTo>
                  <a:pt x="3255128" y="222641"/>
                </a:lnTo>
                <a:lnTo>
                  <a:pt x="3255128" y="222650"/>
                </a:lnTo>
                <a:lnTo>
                  <a:pt x="3255128" y="222666"/>
                </a:lnTo>
                <a:lnTo>
                  <a:pt x="3255128" y="222764"/>
                </a:lnTo>
                <a:lnTo>
                  <a:pt x="3255128" y="222799"/>
                </a:lnTo>
                <a:lnTo>
                  <a:pt x="3255128" y="222812"/>
                </a:lnTo>
                <a:lnTo>
                  <a:pt x="3255128" y="222853"/>
                </a:lnTo>
                <a:lnTo>
                  <a:pt x="3255128" y="222889"/>
                </a:lnTo>
                <a:lnTo>
                  <a:pt x="3255128" y="223009"/>
                </a:lnTo>
                <a:lnTo>
                  <a:pt x="3255128" y="223041"/>
                </a:lnTo>
                <a:lnTo>
                  <a:pt x="3255128" y="223116"/>
                </a:lnTo>
                <a:lnTo>
                  <a:pt x="3255128" y="223214"/>
                </a:lnTo>
                <a:lnTo>
                  <a:pt x="3255128" y="223312"/>
                </a:lnTo>
                <a:lnTo>
                  <a:pt x="3255128" y="223325"/>
                </a:lnTo>
                <a:lnTo>
                  <a:pt x="3255128" y="223358"/>
                </a:lnTo>
                <a:lnTo>
                  <a:pt x="3255128" y="223366"/>
                </a:lnTo>
                <a:lnTo>
                  <a:pt x="3255128" y="223379"/>
                </a:lnTo>
                <a:lnTo>
                  <a:pt x="3255128" y="223401"/>
                </a:lnTo>
                <a:lnTo>
                  <a:pt x="3255128" y="223437"/>
                </a:lnTo>
                <a:lnTo>
                  <a:pt x="3255128" y="223449"/>
                </a:lnTo>
                <a:lnTo>
                  <a:pt x="3255128" y="223502"/>
                </a:lnTo>
                <a:lnTo>
                  <a:pt x="3255128" y="223528"/>
                </a:lnTo>
                <a:lnTo>
                  <a:pt x="3255128" y="223552"/>
                </a:lnTo>
                <a:lnTo>
                  <a:pt x="3255128" y="223555"/>
                </a:lnTo>
                <a:lnTo>
                  <a:pt x="3255128" y="223568"/>
                </a:lnTo>
                <a:lnTo>
                  <a:pt x="3255128" y="223577"/>
                </a:lnTo>
                <a:lnTo>
                  <a:pt x="3255128" y="223631"/>
                </a:lnTo>
                <a:lnTo>
                  <a:pt x="3255128" y="223648"/>
                </a:lnTo>
                <a:lnTo>
                  <a:pt x="3255128" y="223710"/>
                </a:lnTo>
                <a:lnTo>
                  <a:pt x="3255128" y="223846"/>
                </a:lnTo>
                <a:lnTo>
                  <a:pt x="3255128" y="223904"/>
                </a:lnTo>
                <a:lnTo>
                  <a:pt x="3255128" y="224058"/>
                </a:lnTo>
                <a:lnTo>
                  <a:pt x="3255128" y="224065"/>
                </a:lnTo>
                <a:lnTo>
                  <a:pt x="3255128" y="224123"/>
                </a:lnTo>
                <a:lnTo>
                  <a:pt x="3255128" y="224208"/>
                </a:lnTo>
                <a:lnTo>
                  <a:pt x="3255128" y="224261"/>
                </a:lnTo>
                <a:lnTo>
                  <a:pt x="3255128" y="224312"/>
                </a:lnTo>
                <a:lnTo>
                  <a:pt x="3255128" y="224400"/>
                </a:lnTo>
                <a:lnTo>
                  <a:pt x="3255128" y="224414"/>
                </a:lnTo>
                <a:lnTo>
                  <a:pt x="3255128" y="224440"/>
                </a:lnTo>
                <a:lnTo>
                  <a:pt x="3255128" y="224559"/>
                </a:lnTo>
                <a:lnTo>
                  <a:pt x="3255128" y="224659"/>
                </a:lnTo>
                <a:lnTo>
                  <a:pt x="3255128" y="224684"/>
                </a:lnTo>
                <a:lnTo>
                  <a:pt x="3255128" y="224738"/>
                </a:lnTo>
                <a:lnTo>
                  <a:pt x="3255128" y="224760"/>
                </a:lnTo>
                <a:lnTo>
                  <a:pt x="3255128" y="224771"/>
                </a:lnTo>
                <a:lnTo>
                  <a:pt x="3255128" y="224802"/>
                </a:lnTo>
                <a:lnTo>
                  <a:pt x="3255128" y="224927"/>
                </a:lnTo>
                <a:lnTo>
                  <a:pt x="3255128" y="225013"/>
                </a:lnTo>
                <a:lnTo>
                  <a:pt x="3255128" y="225097"/>
                </a:lnTo>
                <a:lnTo>
                  <a:pt x="3255128" y="225103"/>
                </a:lnTo>
                <a:lnTo>
                  <a:pt x="3255128" y="225111"/>
                </a:lnTo>
                <a:lnTo>
                  <a:pt x="3255128" y="225119"/>
                </a:lnTo>
                <a:lnTo>
                  <a:pt x="3255128" y="225159"/>
                </a:lnTo>
                <a:lnTo>
                  <a:pt x="3255128" y="225172"/>
                </a:lnTo>
                <a:lnTo>
                  <a:pt x="3255128" y="225186"/>
                </a:lnTo>
                <a:lnTo>
                  <a:pt x="3255128" y="225205"/>
                </a:lnTo>
                <a:lnTo>
                  <a:pt x="3255128" y="225210"/>
                </a:lnTo>
                <a:lnTo>
                  <a:pt x="3255128" y="225226"/>
                </a:lnTo>
                <a:lnTo>
                  <a:pt x="3255128" y="225317"/>
                </a:lnTo>
                <a:lnTo>
                  <a:pt x="3255128" y="225424"/>
                </a:lnTo>
                <a:lnTo>
                  <a:pt x="3255128" y="225469"/>
                </a:lnTo>
                <a:lnTo>
                  <a:pt x="3255128" y="225511"/>
                </a:lnTo>
                <a:lnTo>
                  <a:pt x="3255128" y="225524"/>
                </a:lnTo>
                <a:lnTo>
                  <a:pt x="3255128" y="225565"/>
                </a:lnTo>
                <a:lnTo>
                  <a:pt x="3255128" y="225620"/>
                </a:lnTo>
                <a:lnTo>
                  <a:pt x="3255128" y="225645"/>
                </a:lnTo>
                <a:lnTo>
                  <a:pt x="3255128" y="225671"/>
                </a:lnTo>
                <a:lnTo>
                  <a:pt x="3255128" y="225703"/>
                </a:lnTo>
                <a:lnTo>
                  <a:pt x="3255128" y="225737"/>
                </a:lnTo>
                <a:lnTo>
                  <a:pt x="3255128" y="225864"/>
                </a:lnTo>
                <a:lnTo>
                  <a:pt x="3255128" y="225872"/>
                </a:lnTo>
                <a:lnTo>
                  <a:pt x="3255128" y="226070"/>
                </a:lnTo>
                <a:lnTo>
                  <a:pt x="3255128" y="226083"/>
                </a:lnTo>
                <a:lnTo>
                  <a:pt x="3255128" y="226213"/>
                </a:lnTo>
                <a:lnTo>
                  <a:pt x="3255128" y="226260"/>
                </a:lnTo>
                <a:lnTo>
                  <a:pt x="3255128" y="226373"/>
                </a:lnTo>
                <a:lnTo>
                  <a:pt x="3255128" y="226386"/>
                </a:lnTo>
                <a:lnTo>
                  <a:pt x="3255128" y="226427"/>
                </a:lnTo>
                <a:lnTo>
                  <a:pt x="3255128" y="226430"/>
                </a:lnTo>
                <a:lnTo>
                  <a:pt x="3255128" y="226466"/>
                </a:lnTo>
                <a:lnTo>
                  <a:pt x="3255128" y="226473"/>
                </a:lnTo>
                <a:lnTo>
                  <a:pt x="3255128" y="226531"/>
                </a:lnTo>
                <a:lnTo>
                  <a:pt x="3255128" y="226544"/>
                </a:lnTo>
                <a:lnTo>
                  <a:pt x="3255128" y="226545"/>
                </a:lnTo>
                <a:lnTo>
                  <a:pt x="3255128" y="226570"/>
                </a:lnTo>
                <a:lnTo>
                  <a:pt x="3255128" y="226585"/>
                </a:lnTo>
                <a:lnTo>
                  <a:pt x="3255128" y="226601"/>
                </a:lnTo>
                <a:lnTo>
                  <a:pt x="3255128" y="226618"/>
                </a:lnTo>
                <a:lnTo>
                  <a:pt x="3255128" y="226732"/>
                </a:lnTo>
                <a:lnTo>
                  <a:pt x="3255128" y="226828"/>
                </a:lnTo>
                <a:lnTo>
                  <a:pt x="3255128" y="226883"/>
                </a:lnTo>
                <a:lnTo>
                  <a:pt x="3255128" y="226909"/>
                </a:lnTo>
                <a:lnTo>
                  <a:pt x="3255128" y="226921"/>
                </a:lnTo>
                <a:lnTo>
                  <a:pt x="3255128" y="227004"/>
                </a:lnTo>
                <a:lnTo>
                  <a:pt x="3255128" y="227090"/>
                </a:lnTo>
                <a:lnTo>
                  <a:pt x="3255128" y="227177"/>
                </a:lnTo>
                <a:lnTo>
                  <a:pt x="3255128" y="227223"/>
                </a:lnTo>
                <a:lnTo>
                  <a:pt x="3255128" y="227231"/>
                </a:lnTo>
                <a:lnTo>
                  <a:pt x="3255128" y="227284"/>
                </a:lnTo>
                <a:lnTo>
                  <a:pt x="3255128" y="227300"/>
                </a:lnTo>
                <a:lnTo>
                  <a:pt x="3255128" y="227338"/>
                </a:lnTo>
                <a:lnTo>
                  <a:pt x="3255128" y="227442"/>
                </a:lnTo>
                <a:lnTo>
                  <a:pt x="3255128" y="227477"/>
                </a:lnTo>
                <a:lnTo>
                  <a:pt x="3255128" y="227482"/>
                </a:lnTo>
                <a:lnTo>
                  <a:pt x="3255128" y="227642"/>
                </a:lnTo>
                <a:lnTo>
                  <a:pt x="3255128" y="227745"/>
                </a:lnTo>
                <a:lnTo>
                  <a:pt x="3255128" y="227832"/>
                </a:lnTo>
                <a:lnTo>
                  <a:pt x="3255128" y="227865"/>
                </a:lnTo>
                <a:lnTo>
                  <a:pt x="3255128" y="227869"/>
                </a:lnTo>
                <a:lnTo>
                  <a:pt x="3255128" y="228091"/>
                </a:lnTo>
                <a:lnTo>
                  <a:pt x="3255128" y="228172"/>
                </a:lnTo>
                <a:lnTo>
                  <a:pt x="3255128" y="228226"/>
                </a:lnTo>
                <a:lnTo>
                  <a:pt x="3255128" y="228236"/>
                </a:lnTo>
                <a:lnTo>
                  <a:pt x="3255128" y="228268"/>
                </a:lnTo>
                <a:lnTo>
                  <a:pt x="3255128" y="228280"/>
                </a:lnTo>
                <a:lnTo>
                  <a:pt x="3255128" y="228332"/>
                </a:lnTo>
                <a:lnTo>
                  <a:pt x="3255128" y="228369"/>
                </a:lnTo>
                <a:lnTo>
                  <a:pt x="3255128" y="228391"/>
                </a:lnTo>
                <a:lnTo>
                  <a:pt x="3255128" y="228413"/>
                </a:lnTo>
                <a:lnTo>
                  <a:pt x="3255128" y="228425"/>
                </a:lnTo>
                <a:lnTo>
                  <a:pt x="3255128" y="228478"/>
                </a:lnTo>
                <a:lnTo>
                  <a:pt x="3255128" y="228503"/>
                </a:lnTo>
                <a:lnTo>
                  <a:pt x="3255128" y="228504"/>
                </a:lnTo>
                <a:lnTo>
                  <a:pt x="3255128" y="228547"/>
                </a:lnTo>
                <a:lnTo>
                  <a:pt x="3255128" y="228553"/>
                </a:lnTo>
                <a:lnTo>
                  <a:pt x="3255128" y="228557"/>
                </a:lnTo>
                <a:lnTo>
                  <a:pt x="3255128" y="228607"/>
                </a:lnTo>
                <a:lnTo>
                  <a:pt x="3255128" y="228659"/>
                </a:lnTo>
                <a:lnTo>
                  <a:pt x="3255128" y="229027"/>
                </a:lnTo>
                <a:lnTo>
                  <a:pt x="3255128" y="229049"/>
                </a:lnTo>
                <a:lnTo>
                  <a:pt x="3255128" y="229062"/>
                </a:lnTo>
                <a:lnTo>
                  <a:pt x="3255128" y="229086"/>
                </a:lnTo>
                <a:lnTo>
                  <a:pt x="3255128" y="229099"/>
                </a:lnTo>
                <a:lnTo>
                  <a:pt x="3255128" y="229103"/>
                </a:lnTo>
                <a:lnTo>
                  <a:pt x="3255128" y="229201"/>
                </a:lnTo>
                <a:lnTo>
                  <a:pt x="3255128" y="229243"/>
                </a:lnTo>
                <a:lnTo>
                  <a:pt x="3255128" y="229256"/>
                </a:lnTo>
                <a:lnTo>
                  <a:pt x="3255128" y="229297"/>
                </a:lnTo>
                <a:lnTo>
                  <a:pt x="3255128" y="229376"/>
                </a:lnTo>
                <a:lnTo>
                  <a:pt x="3255128" y="229390"/>
                </a:lnTo>
                <a:lnTo>
                  <a:pt x="3255128" y="229419"/>
                </a:lnTo>
                <a:lnTo>
                  <a:pt x="3255128" y="229595"/>
                </a:lnTo>
                <a:lnTo>
                  <a:pt x="3255128" y="229638"/>
                </a:lnTo>
                <a:lnTo>
                  <a:pt x="3255128" y="229660"/>
                </a:lnTo>
                <a:lnTo>
                  <a:pt x="3255128" y="229714"/>
                </a:lnTo>
                <a:lnTo>
                  <a:pt x="3255128" y="229736"/>
                </a:lnTo>
                <a:lnTo>
                  <a:pt x="3255128" y="229816"/>
                </a:lnTo>
                <a:lnTo>
                  <a:pt x="3255128" y="229837"/>
                </a:lnTo>
                <a:lnTo>
                  <a:pt x="3255128" y="229906"/>
                </a:lnTo>
                <a:lnTo>
                  <a:pt x="3255128" y="229923"/>
                </a:lnTo>
                <a:lnTo>
                  <a:pt x="3255128" y="229938"/>
                </a:lnTo>
                <a:lnTo>
                  <a:pt x="3255128" y="230181"/>
                </a:lnTo>
                <a:lnTo>
                  <a:pt x="3255128" y="230198"/>
                </a:lnTo>
                <a:lnTo>
                  <a:pt x="3255128" y="230277"/>
                </a:lnTo>
                <a:lnTo>
                  <a:pt x="3255128" y="230350"/>
                </a:lnTo>
                <a:lnTo>
                  <a:pt x="3255128" y="230363"/>
                </a:lnTo>
                <a:lnTo>
                  <a:pt x="3255128" y="230400"/>
                </a:lnTo>
                <a:lnTo>
                  <a:pt x="3255128" y="230421"/>
                </a:lnTo>
                <a:lnTo>
                  <a:pt x="3255128" y="230544"/>
                </a:lnTo>
                <a:lnTo>
                  <a:pt x="3255128" y="230560"/>
                </a:lnTo>
                <a:lnTo>
                  <a:pt x="3255128" y="230596"/>
                </a:lnTo>
                <a:lnTo>
                  <a:pt x="3255128" y="230615"/>
                </a:lnTo>
                <a:lnTo>
                  <a:pt x="3255128" y="230647"/>
                </a:lnTo>
                <a:lnTo>
                  <a:pt x="3255128" y="230653"/>
                </a:lnTo>
                <a:lnTo>
                  <a:pt x="3255128" y="230749"/>
                </a:lnTo>
                <a:lnTo>
                  <a:pt x="3255128" y="231042"/>
                </a:lnTo>
                <a:lnTo>
                  <a:pt x="3255128" y="231149"/>
                </a:lnTo>
                <a:lnTo>
                  <a:pt x="3255128" y="231180"/>
                </a:lnTo>
                <a:lnTo>
                  <a:pt x="3255128" y="231189"/>
                </a:lnTo>
                <a:lnTo>
                  <a:pt x="3255128" y="231374"/>
                </a:lnTo>
                <a:lnTo>
                  <a:pt x="3255128" y="231404"/>
                </a:lnTo>
                <a:lnTo>
                  <a:pt x="3255128" y="231507"/>
                </a:lnTo>
                <a:lnTo>
                  <a:pt x="3255128" y="231509"/>
                </a:lnTo>
                <a:lnTo>
                  <a:pt x="3255128" y="231520"/>
                </a:lnTo>
                <a:lnTo>
                  <a:pt x="3255128" y="231521"/>
                </a:lnTo>
                <a:lnTo>
                  <a:pt x="3255128" y="231561"/>
                </a:lnTo>
                <a:lnTo>
                  <a:pt x="3255128" y="231597"/>
                </a:lnTo>
                <a:lnTo>
                  <a:pt x="3255128" y="231636"/>
                </a:lnTo>
                <a:lnTo>
                  <a:pt x="3255128" y="231722"/>
                </a:lnTo>
                <a:lnTo>
                  <a:pt x="3255128" y="231846"/>
                </a:lnTo>
                <a:lnTo>
                  <a:pt x="3255128" y="231852"/>
                </a:lnTo>
                <a:lnTo>
                  <a:pt x="3255128" y="231910"/>
                </a:lnTo>
                <a:lnTo>
                  <a:pt x="3255128" y="231959"/>
                </a:lnTo>
                <a:lnTo>
                  <a:pt x="3255128" y="231980"/>
                </a:lnTo>
                <a:lnTo>
                  <a:pt x="3255128" y="232012"/>
                </a:lnTo>
                <a:lnTo>
                  <a:pt x="3255128" y="232066"/>
                </a:lnTo>
                <a:lnTo>
                  <a:pt x="3255128" y="232091"/>
                </a:lnTo>
                <a:lnTo>
                  <a:pt x="3255128" y="232157"/>
                </a:lnTo>
                <a:lnTo>
                  <a:pt x="3255128" y="232170"/>
                </a:lnTo>
                <a:lnTo>
                  <a:pt x="3255128" y="232199"/>
                </a:lnTo>
                <a:lnTo>
                  <a:pt x="3255128" y="232207"/>
                </a:lnTo>
                <a:lnTo>
                  <a:pt x="3255128" y="232210"/>
                </a:lnTo>
                <a:lnTo>
                  <a:pt x="3255128" y="232211"/>
                </a:lnTo>
                <a:lnTo>
                  <a:pt x="3255128" y="232260"/>
                </a:lnTo>
                <a:lnTo>
                  <a:pt x="3255128" y="232285"/>
                </a:lnTo>
                <a:lnTo>
                  <a:pt x="3255128" y="232314"/>
                </a:lnTo>
                <a:lnTo>
                  <a:pt x="3255128" y="232418"/>
                </a:lnTo>
                <a:lnTo>
                  <a:pt x="3255128" y="232420"/>
                </a:lnTo>
                <a:lnTo>
                  <a:pt x="3255128" y="232452"/>
                </a:lnTo>
                <a:lnTo>
                  <a:pt x="3255128" y="232453"/>
                </a:lnTo>
                <a:lnTo>
                  <a:pt x="3255128" y="232481"/>
                </a:lnTo>
                <a:lnTo>
                  <a:pt x="3255128" y="232532"/>
                </a:lnTo>
                <a:lnTo>
                  <a:pt x="3255128" y="232548"/>
                </a:lnTo>
                <a:lnTo>
                  <a:pt x="3255128" y="232721"/>
                </a:lnTo>
                <a:lnTo>
                  <a:pt x="3255128" y="232808"/>
                </a:lnTo>
                <a:lnTo>
                  <a:pt x="3255128" y="232879"/>
                </a:lnTo>
                <a:lnTo>
                  <a:pt x="3255128" y="233067"/>
                </a:lnTo>
                <a:lnTo>
                  <a:pt x="3255128" y="233108"/>
                </a:lnTo>
                <a:lnTo>
                  <a:pt x="3255128" y="233122"/>
                </a:lnTo>
                <a:lnTo>
                  <a:pt x="3255128" y="233176"/>
                </a:lnTo>
                <a:lnTo>
                  <a:pt x="3255128" y="233205"/>
                </a:lnTo>
                <a:lnTo>
                  <a:pt x="3255128" y="233211"/>
                </a:lnTo>
                <a:lnTo>
                  <a:pt x="3255128" y="233244"/>
                </a:lnTo>
                <a:lnTo>
                  <a:pt x="3255128" y="233318"/>
                </a:lnTo>
                <a:lnTo>
                  <a:pt x="3255128" y="233367"/>
                </a:lnTo>
                <a:lnTo>
                  <a:pt x="3255128" y="233392"/>
                </a:lnTo>
                <a:lnTo>
                  <a:pt x="3255128" y="233414"/>
                </a:lnTo>
                <a:lnTo>
                  <a:pt x="3255128" y="233425"/>
                </a:lnTo>
                <a:lnTo>
                  <a:pt x="3255128" y="233457"/>
                </a:lnTo>
                <a:lnTo>
                  <a:pt x="3255128" y="233468"/>
                </a:lnTo>
                <a:lnTo>
                  <a:pt x="3255128" y="233529"/>
                </a:lnTo>
                <a:lnTo>
                  <a:pt x="3255128" y="233569"/>
                </a:lnTo>
                <a:lnTo>
                  <a:pt x="3255128" y="233619"/>
                </a:lnTo>
                <a:lnTo>
                  <a:pt x="3255128" y="233632"/>
                </a:lnTo>
                <a:lnTo>
                  <a:pt x="3255128" y="233635"/>
                </a:lnTo>
                <a:lnTo>
                  <a:pt x="3255128" y="233673"/>
                </a:lnTo>
                <a:lnTo>
                  <a:pt x="3255128" y="233716"/>
                </a:lnTo>
                <a:lnTo>
                  <a:pt x="3255128" y="233811"/>
                </a:lnTo>
                <a:lnTo>
                  <a:pt x="3255128" y="233812"/>
                </a:lnTo>
                <a:lnTo>
                  <a:pt x="3255128" y="233926"/>
                </a:lnTo>
                <a:lnTo>
                  <a:pt x="3255128" y="233984"/>
                </a:lnTo>
                <a:lnTo>
                  <a:pt x="3255128" y="234288"/>
                </a:lnTo>
                <a:lnTo>
                  <a:pt x="3255128" y="234322"/>
                </a:lnTo>
                <a:lnTo>
                  <a:pt x="3255128" y="234328"/>
                </a:lnTo>
                <a:lnTo>
                  <a:pt x="3255128" y="234355"/>
                </a:lnTo>
                <a:lnTo>
                  <a:pt x="3255128" y="234379"/>
                </a:lnTo>
                <a:lnTo>
                  <a:pt x="3255128" y="234481"/>
                </a:lnTo>
                <a:lnTo>
                  <a:pt x="3255128" y="234494"/>
                </a:lnTo>
                <a:lnTo>
                  <a:pt x="3255128" y="234535"/>
                </a:lnTo>
                <a:lnTo>
                  <a:pt x="3255128" y="234571"/>
                </a:lnTo>
                <a:lnTo>
                  <a:pt x="3255128" y="234614"/>
                </a:lnTo>
                <a:lnTo>
                  <a:pt x="3255128" y="234726"/>
                </a:lnTo>
                <a:lnTo>
                  <a:pt x="3255128" y="234798"/>
                </a:lnTo>
                <a:lnTo>
                  <a:pt x="3255128" y="234816"/>
                </a:lnTo>
                <a:lnTo>
                  <a:pt x="3255128" y="234882"/>
                </a:lnTo>
                <a:lnTo>
                  <a:pt x="3255128" y="234921"/>
                </a:lnTo>
                <a:lnTo>
                  <a:pt x="3255128" y="234975"/>
                </a:lnTo>
                <a:lnTo>
                  <a:pt x="3255128" y="235017"/>
                </a:lnTo>
                <a:lnTo>
                  <a:pt x="3255128" y="235075"/>
                </a:lnTo>
                <a:lnTo>
                  <a:pt x="3255128" y="235081"/>
                </a:lnTo>
                <a:lnTo>
                  <a:pt x="3255128" y="235132"/>
                </a:lnTo>
                <a:lnTo>
                  <a:pt x="3255128" y="235174"/>
                </a:lnTo>
                <a:lnTo>
                  <a:pt x="3255128" y="235191"/>
                </a:lnTo>
                <a:lnTo>
                  <a:pt x="3255128" y="235199"/>
                </a:lnTo>
                <a:lnTo>
                  <a:pt x="3255128" y="235252"/>
                </a:lnTo>
                <a:lnTo>
                  <a:pt x="3255128" y="235285"/>
                </a:lnTo>
                <a:lnTo>
                  <a:pt x="3255128" y="235293"/>
                </a:lnTo>
                <a:lnTo>
                  <a:pt x="3255128" y="235306"/>
                </a:lnTo>
                <a:lnTo>
                  <a:pt x="3255128" y="235397"/>
                </a:lnTo>
                <a:lnTo>
                  <a:pt x="3255128" y="235536"/>
                </a:lnTo>
                <a:lnTo>
                  <a:pt x="3255128" y="235572"/>
                </a:lnTo>
                <a:lnTo>
                  <a:pt x="3255128" y="235575"/>
                </a:lnTo>
                <a:lnTo>
                  <a:pt x="3255128" y="235591"/>
                </a:lnTo>
                <a:lnTo>
                  <a:pt x="3255128" y="235726"/>
                </a:lnTo>
                <a:lnTo>
                  <a:pt x="3255128" y="235798"/>
                </a:lnTo>
                <a:lnTo>
                  <a:pt x="3255128" y="235834"/>
                </a:lnTo>
                <a:lnTo>
                  <a:pt x="3255128" y="235852"/>
                </a:lnTo>
                <a:lnTo>
                  <a:pt x="3255128" y="235923"/>
                </a:lnTo>
                <a:lnTo>
                  <a:pt x="3255128" y="235973"/>
                </a:lnTo>
                <a:lnTo>
                  <a:pt x="3255128" y="235992"/>
                </a:lnTo>
                <a:lnTo>
                  <a:pt x="3255128" y="236046"/>
                </a:lnTo>
                <a:lnTo>
                  <a:pt x="3255128" y="236125"/>
                </a:lnTo>
                <a:lnTo>
                  <a:pt x="3255128" y="236168"/>
                </a:lnTo>
                <a:lnTo>
                  <a:pt x="3255128" y="236185"/>
                </a:lnTo>
                <a:lnTo>
                  <a:pt x="3255128" y="236280"/>
                </a:lnTo>
                <a:lnTo>
                  <a:pt x="3255128" y="236334"/>
                </a:lnTo>
                <a:lnTo>
                  <a:pt x="3255128" y="236423"/>
                </a:lnTo>
                <a:lnTo>
                  <a:pt x="3255128" y="236440"/>
                </a:lnTo>
                <a:lnTo>
                  <a:pt x="3255128" y="236453"/>
                </a:lnTo>
                <a:lnTo>
                  <a:pt x="3255128" y="236485"/>
                </a:lnTo>
                <a:lnTo>
                  <a:pt x="3255128" y="236491"/>
                </a:lnTo>
                <a:lnTo>
                  <a:pt x="3255128" y="236533"/>
                </a:lnTo>
                <a:lnTo>
                  <a:pt x="3255128" y="236540"/>
                </a:lnTo>
                <a:lnTo>
                  <a:pt x="3255128" y="236586"/>
                </a:lnTo>
                <a:lnTo>
                  <a:pt x="3255128" y="236611"/>
                </a:lnTo>
                <a:lnTo>
                  <a:pt x="3255128" y="236612"/>
                </a:lnTo>
                <a:lnTo>
                  <a:pt x="3255128" y="236665"/>
                </a:lnTo>
                <a:lnTo>
                  <a:pt x="3255128" y="236698"/>
                </a:lnTo>
                <a:lnTo>
                  <a:pt x="3255128" y="236745"/>
                </a:lnTo>
                <a:lnTo>
                  <a:pt x="3255128" y="236783"/>
                </a:lnTo>
                <a:lnTo>
                  <a:pt x="3255128" y="236976"/>
                </a:lnTo>
                <a:lnTo>
                  <a:pt x="3255128" y="236988"/>
                </a:lnTo>
                <a:lnTo>
                  <a:pt x="3255128" y="237099"/>
                </a:lnTo>
                <a:lnTo>
                  <a:pt x="3255128" y="237157"/>
                </a:lnTo>
                <a:lnTo>
                  <a:pt x="3255128" y="237170"/>
                </a:lnTo>
                <a:lnTo>
                  <a:pt x="3255128" y="237211"/>
                </a:lnTo>
                <a:lnTo>
                  <a:pt x="3255128" y="237250"/>
                </a:lnTo>
                <a:lnTo>
                  <a:pt x="3255128" y="237293"/>
                </a:lnTo>
                <a:lnTo>
                  <a:pt x="3255128" y="237351"/>
                </a:lnTo>
                <a:lnTo>
                  <a:pt x="3255128" y="237364"/>
                </a:lnTo>
                <a:lnTo>
                  <a:pt x="3255128" y="237396"/>
                </a:lnTo>
                <a:lnTo>
                  <a:pt x="3255128" y="237405"/>
                </a:lnTo>
                <a:lnTo>
                  <a:pt x="3255128" y="237484"/>
                </a:lnTo>
                <a:lnTo>
                  <a:pt x="3255128" y="237527"/>
                </a:lnTo>
                <a:lnTo>
                  <a:pt x="3255128" y="237544"/>
                </a:lnTo>
                <a:lnTo>
                  <a:pt x="3255128" y="237791"/>
                </a:lnTo>
                <a:lnTo>
                  <a:pt x="3255128" y="237844"/>
                </a:lnTo>
                <a:lnTo>
                  <a:pt x="3255128" y="238181"/>
                </a:lnTo>
                <a:lnTo>
                  <a:pt x="3255128" y="238187"/>
                </a:lnTo>
                <a:lnTo>
                  <a:pt x="3255128" y="238252"/>
                </a:lnTo>
                <a:lnTo>
                  <a:pt x="3255128" y="238294"/>
                </a:lnTo>
                <a:lnTo>
                  <a:pt x="3255128" y="238303"/>
                </a:lnTo>
                <a:lnTo>
                  <a:pt x="3255128" y="238346"/>
                </a:lnTo>
                <a:lnTo>
                  <a:pt x="3255128" y="238458"/>
                </a:lnTo>
                <a:lnTo>
                  <a:pt x="3255128" y="238471"/>
                </a:lnTo>
                <a:lnTo>
                  <a:pt x="3255128" y="238493"/>
                </a:lnTo>
                <a:lnTo>
                  <a:pt x="3255128" y="238505"/>
                </a:lnTo>
                <a:lnTo>
                  <a:pt x="3255128" y="238545"/>
                </a:lnTo>
                <a:lnTo>
                  <a:pt x="3255128" y="238652"/>
                </a:lnTo>
                <a:lnTo>
                  <a:pt x="3255128" y="238659"/>
                </a:lnTo>
                <a:lnTo>
                  <a:pt x="3255128" y="238755"/>
                </a:lnTo>
                <a:lnTo>
                  <a:pt x="3255128" y="238787"/>
                </a:lnTo>
                <a:lnTo>
                  <a:pt x="3255128" y="238836"/>
                </a:lnTo>
                <a:lnTo>
                  <a:pt x="3255128" y="238906"/>
                </a:lnTo>
                <a:lnTo>
                  <a:pt x="3255128" y="238943"/>
                </a:lnTo>
                <a:lnTo>
                  <a:pt x="3255128" y="238960"/>
                </a:lnTo>
                <a:lnTo>
                  <a:pt x="3255128" y="239129"/>
                </a:lnTo>
                <a:lnTo>
                  <a:pt x="3255128" y="239150"/>
                </a:lnTo>
                <a:lnTo>
                  <a:pt x="3255128" y="239281"/>
                </a:lnTo>
                <a:lnTo>
                  <a:pt x="3255128" y="239298"/>
                </a:lnTo>
                <a:lnTo>
                  <a:pt x="3255128" y="239323"/>
                </a:lnTo>
                <a:lnTo>
                  <a:pt x="3255128" y="239377"/>
                </a:lnTo>
                <a:lnTo>
                  <a:pt x="3255128" y="239404"/>
                </a:lnTo>
                <a:lnTo>
                  <a:pt x="3255128" y="239457"/>
                </a:lnTo>
                <a:lnTo>
                  <a:pt x="3255128" y="239458"/>
                </a:lnTo>
                <a:lnTo>
                  <a:pt x="3255128" y="239470"/>
                </a:lnTo>
                <a:lnTo>
                  <a:pt x="3255128" y="239511"/>
                </a:lnTo>
                <a:lnTo>
                  <a:pt x="3255128" y="239705"/>
                </a:lnTo>
                <a:lnTo>
                  <a:pt x="3255128" y="239734"/>
                </a:lnTo>
                <a:lnTo>
                  <a:pt x="3255128" y="239792"/>
                </a:lnTo>
                <a:lnTo>
                  <a:pt x="3255128" y="239857"/>
                </a:lnTo>
                <a:lnTo>
                  <a:pt x="3255128" y="239993"/>
                </a:lnTo>
                <a:lnTo>
                  <a:pt x="3255128" y="240018"/>
                </a:lnTo>
                <a:lnTo>
                  <a:pt x="3255128" y="240051"/>
                </a:lnTo>
                <a:lnTo>
                  <a:pt x="3255128" y="240160"/>
                </a:lnTo>
                <a:lnTo>
                  <a:pt x="3255128" y="240163"/>
                </a:lnTo>
                <a:lnTo>
                  <a:pt x="3255128" y="240195"/>
                </a:lnTo>
                <a:lnTo>
                  <a:pt x="3255128" y="240217"/>
                </a:lnTo>
                <a:lnTo>
                  <a:pt x="3255128" y="240261"/>
                </a:lnTo>
                <a:lnTo>
                  <a:pt x="3255128" y="240265"/>
                </a:lnTo>
                <a:lnTo>
                  <a:pt x="3255128" y="240278"/>
                </a:lnTo>
                <a:lnTo>
                  <a:pt x="3255128" y="240302"/>
                </a:lnTo>
                <a:lnTo>
                  <a:pt x="3255128" y="240318"/>
                </a:lnTo>
                <a:lnTo>
                  <a:pt x="3255128" y="240319"/>
                </a:lnTo>
                <a:lnTo>
                  <a:pt x="3255128" y="240344"/>
                </a:lnTo>
                <a:lnTo>
                  <a:pt x="3255128" y="240430"/>
                </a:lnTo>
                <a:lnTo>
                  <a:pt x="3255128" y="240561"/>
                </a:lnTo>
                <a:lnTo>
                  <a:pt x="3255128" y="240640"/>
                </a:lnTo>
                <a:lnTo>
                  <a:pt x="3255128" y="240657"/>
                </a:lnTo>
                <a:lnTo>
                  <a:pt x="3255128" y="240733"/>
                </a:lnTo>
                <a:lnTo>
                  <a:pt x="3255128" y="240829"/>
                </a:lnTo>
                <a:lnTo>
                  <a:pt x="3255128" y="240951"/>
                </a:lnTo>
                <a:lnTo>
                  <a:pt x="3255128" y="240954"/>
                </a:lnTo>
                <a:lnTo>
                  <a:pt x="3255128" y="241061"/>
                </a:lnTo>
                <a:lnTo>
                  <a:pt x="3255128" y="241104"/>
                </a:lnTo>
                <a:lnTo>
                  <a:pt x="3255128" y="241128"/>
                </a:lnTo>
                <a:lnTo>
                  <a:pt x="3255128" y="241170"/>
                </a:lnTo>
                <a:lnTo>
                  <a:pt x="3255128" y="241216"/>
                </a:lnTo>
                <a:lnTo>
                  <a:pt x="3255128" y="241256"/>
                </a:lnTo>
                <a:lnTo>
                  <a:pt x="3255128" y="241310"/>
                </a:lnTo>
                <a:lnTo>
                  <a:pt x="3255128" y="241352"/>
                </a:lnTo>
                <a:lnTo>
                  <a:pt x="3255128" y="241416"/>
                </a:lnTo>
                <a:lnTo>
                  <a:pt x="3255128" y="241467"/>
                </a:lnTo>
                <a:lnTo>
                  <a:pt x="3255128" y="241519"/>
                </a:lnTo>
                <a:lnTo>
                  <a:pt x="3255128" y="241522"/>
                </a:lnTo>
                <a:lnTo>
                  <a:pt x="3255128" y="241547"/>
                </a:lnTo>
                <a:lnTo>
                  <a:pt x="3255128" y="241565"/>
                </a:lnTo>
                <a:lnTo>
                  <a:pt x="3255128" y="241576"/>
                </a:lnTo>
                <a:lnTo>
                  <a:pt x="3255128" y="241587"/>
                </a:lnTo>
                <a:lnTo>
                  <a:pt x="3255128" y="241605"/>
                </a:lnTo>
                <a:lnTo>
                  <a:pt x="3255128" y="241641"/>
                </a:lnTo>
                <a:lnTo>
                  <a:pt x="3255128" y="241677"/>
                </a:lnTo>
                <a:lnTo>
                  <a:pt x="3255128" y="241824"/>
                </a:lnTo>
                <a:lnTo>
                  <a:pt x="3255128" y="241919"/>
                </a:lnTo>
                <a:lnTo>
                  <a:pt x="3255128" y="241959"/>
                </a:lnTo>
                <a:lnTo>
                  <a:pt x="3255128" y="242092"/>
                </a:lnTo>
                <a:lnTo>
                  <a:pt x="3255128" y="242133"/>
                </a:lnTo>
                <a:lnTo>
                  <a:pt x="3255128" y="242143"/>
                </a:lnTo>
                <a:lnTo>
                  <a:pt x="3255128" y="242146"/>
                </a:lnTo>
                <a:lnTo>
                  <a:pt x="3255128" y="242187"/>
                </a:lnTo>
                <a:lnTo>
                  <a:pt x="3255128" y="242237"/>
                </a:lnTo>
                <a:lnTo>
                  <a:pt x="3255128" y="242277"/>
                </a:lnTo>
                <a:lnTo>
                  <a:pt x="3255128" y="242278"/>
                </a:lnTo>
                <a:lnTo>
                  <a:pt x="3255128" y="242290"/>
                </a:lnTo>
                <a:lnTo>
                  <a:pt x="3255128" y="242321"/>
                </a:lnTo>
                <a:lnTo>
                  <a:pt x="3255128" y="242327"/>
                </a:lnTo>
                <a:lnTo>
                  <a:pt x="3255128" y="242340"/>
                </a:lnTo>
                <a:lnTo>
                  <a:pt x="3255128" y="242381"/>
                </a:lnTo>
                <a:lnTo>
                  <a:pt x="3255128" y="242463"/>
                </a:lnTo>
                <a:lnTo>
                  <a:pt x="3255128" y="242487"/>
                </a:lnTo>
                <a:lnTo>
                  <a:pt x="3255128" y="242503"/>
                </a:lnTo>
                <a:lnTo>
                  <a:pt x="3255128" y="242520"/>
                </a:lnTo>
                <a:lnTo>
                  <a:pt x="3255128" y="242672"/>
                </a:lnTo>
                <a:lnTo>
                  <a:pt x="3255128" y="242730"/>
                </a:lnTo>
                <a:lnTo>
                  <a:pt x="3255128" y="242836"/>
                </a:lnTo>
                <a:lnTo>
                  <a:pt x="3255128" y="242906"/>
                </a:lnTo>
                <a:lnTo>
                  <a:pt x="3255128" y="243030"/>
                </a:lnTo>
                <a:lnTo>
                  <a:pt x="3255128" y="243188"/>
                </a:lnTo>
                <a:lnTo>
                  <a:pt x="3255128" y="243202"/>
                </a:lnTo>
                <a:lnTo>
                  <a:pt x="3255128" y="243240"/>
                </a:lnTo>
                <a:lnTo>
                  <a:pt x="3255128" y="243318"/>
                </a:lnTo>
                <a:lnTo>
                  <a:pt x="3255128" y="243407"/>
                </a:lnTo>
                <a:lnTo>
                  <a:pt x="3255128" y="243434"/>
                </a:lnTo>
                <a:lnTo>
                  <a:pt x="3255128" y="243447"/>
                </a:lnTo>
                <a:lnTo>
                  <a:pt x="3255128" y="243469"/>
                </a:lnTo>
                <a:lnTo>
                  <a:pt x="3255128" y="243505"/>
                </a:lnTo>
                <a:lnTo>
                  <a:pt x="3255128" y="243524"/>
                </a:lnTo>
                <a:lnTo>
                  <a:pt x="3255128" y="243548"/>
                </a:lnTo>
                <a:lnTo>
                  <a:pt x="3255128" y="243590"/>
                </a:lnTo>
                <a:lnTo>
                  <a:pt x="3255128" y="243628"/>
                </a:lnTo>
                <a:lnTo>
                  <a:pt x="3255128" y="243649"/>
                </a:lnTo>
                <a:lnTo>
                  <a:pt x="3255128" y="243680"/>
                </a:lnTo>
                <a:lnTo>
                  <a:pt x="3255128" y="243699"/>
                </a:lnTo>
                <a:lnTo>
                  <a:pt x="3255128" y="243725"/>
                </a:lnTo>
                <a:lnTo>
                  <a:pt x="3255128" y="243783"/>
                </a:lnTo>
                <a:lnTo>
                  <a:pt x="3255128" y="244031"/>
                </a:lnTo>
                <a:lnTo>
                  <a:pt x="3255128" y="244077"/>
                </a:lnTo>
                <a:lnTo>
                  <a:pt x="3255128" y="244126"/>
                </a:lnTo>
                <a:lnTo>
                  <a:pt x="3255128" y="244195"/>
                </a:lnTo>
                <a:lnTo>
                  <a:pt x="3255128" y="244234"/>
                </a:lnTo>
                <a:lnTo>
                  <a:pt x="3255128" y="244277"/>
                </a:lnTo>
                <a:lnTo>
                  <a:pt x="3255128" y="244293"/>
                </a:lnTo>
                <a:lnTo>
                  <a:pt x="3255128" y="244380"/>
                </a:lnTo>
                <a:lnTo>
                  <a:pt x="3255128" y="244389"/>
                </a:lnTo>
                <a:lnTo>
                  <a:pt x="3255128" y="244408"/>
                </a:lnTo>
                <a:lnTo>
                  <a:pt x="3255128" y="244434"/>
                </a:lnTo>
                <a:lnTo>
                  <a:pt x="3255128" y="244459"/>
                </a:lnTo>
                <a:lnTo>
                  <a:pt x="3255128" y="244561"/>
                </a:lnTo>
                <a:lnTo>
                  <a:pt x="3255128" y="244681"/>
                </a:lnTo>
                <a:lnTo>
                  <a:pt x="3255128" y="244806"/>
                </a:lnTo>
                <a:lnTo>
                  <a:pt x="3255128" y="244828"/>
                </a:lnTo>
                <a:lnTo>
                  <a:pt x="3255128" y="244954"/>
                </a:lnTo>
                <a:lnTo>
                  <a:pt x="3255128" y="244988"/>
                </a:lnTo>
                <a:lnTo>
                  <a:pt x="3255128" y="244994"/>
                </a:lnTo>
                <a:lnTo>
                  <a:pt x="3255128" y="245001"/>
                </a:lnTo>
                <a:lnTo>
                  <a:pt x="3255128" y="245005"/>
                </a:lnTo>
                <a:lnTo>
                  <a:pt x="3255128" y="245084"/>
                </a:lnTo>
                <a:lnTo>
                  <a:pt x="3255128" y="245148"/>
                </a:lnTo>
                <a:lnTo>
                  <a:pt x="3255128" y="245171"/>
                </a:lnTo>
                <a:lnTo>
                  <a:pt x="3255128" y="245199"/>
                </a:lnTo>
                <a:lnTo>
                  <a:pt x="3255128" y="245241"/>
                </a:lnTo>
                <a:lnTo>
                  <a:pt x="3255128" y="245254"/>
                </a:lnTo>
                <a:lnTo>
                  <a:pt x="3255128" y="245278"/>
                </a:lnTo>
                <a:lnTo>
                  <a:pt x="3255128" y="245294"/>
                </a:lnTo>
                <a:lnTo>
                  <a:pt x="3255128" y="245295"/>
                </a:lnTo>
                <a:lnTo>
                  <a:pt x="3255128" y="245319"/>
                </a:lnTo>
                <a:lnTo>
                  <a:pt x="3255128" y="245373"/>
                </a:lnTo>
                <a:lnTo>
                  <a:pt x="3255128" y="245616"/>
                </a:lnTo>
                <a:lnTo>
                  <a:pt x="3255128" y="245636"/>
                </a:lnTo>
                <a:lnTo>
                  <a:pt x="3255128" y="245643"/>
                </a:lnTo>
                <a:lnTo>
                  <a:pt x="3255128" y="245739"/>
                </a:lnTo>
                <a:lnTo>
                  <a:pt x="3255128" y="245793"/>
                </a:lnTo>
                <a:lnTo>
                  <a:pt x="3255128" y="245865"/>
                </a:lnTo>
                <a:lnTo>
                  <a:pt x="3255128" y="245878"/>
                </a:lnTo>
                <a:lnTo>
                  <a:pt x="3255128" y="245944"/>
                </a:lnTo>
                <a:lnTo>
                  <a:pt x="3255128" y="246059"/>
                </a:lnTo>
                <a:lnTo>
                  <a:pt x="3255128" y="246072"/>
                </a:lnTo>
                <a:lnTo>
                  <a:pt x="3255128" y="246113"/>
                </a:lnTo>
                <a:lnTo>
                  <a:pt x="3255128" y="246126"/>
                </a:lnTo>
                <a:lnTo>
                  <a:pt x="3255128" y="246192"/>
                </a:lnTo>
                <a:lnTo>
                  <a:pt x="3255128" y="246252"/>
                </a:lnTo>
                <a:lnTo>
                  <a:pt x="3255128" y="246265"/>
                </a:lnTo>
                <a:lnTo>
                  <a:pt x="3255128" y="246306"/>
                </a:lnTo>
                <a:lnTo>
                  <a:pt x="3255128" y="246360"/>
                </a:lnTo>
                <a:lnTo>
                  <a:pt x="3255128" y="246395"/>
                </a:lnTo>
                <a:lnTo>
                  <a:pt x="3255128" y="246483"/>
                </a:lnTo>
                <a:lnTo>
                  <a:pt x="3255128" y="246495"/>
                </a:lnTo>
                <a:lnTo>
                  <a:pt x="3255128" y="246498"/>
                </a:lnTo>
                <a:lnTo>
                  <a:pt x="3255128" y="246541"/>
                </a:lnTo>
                <a:lnTo>
                  <a:pt x="3255128" y="246552"/>
                </a:lnTo>
                <a:lnTo>
                  <a:pt x="3255128" y="246613"/>
                </a:lnTo>
                <a:lnTo>
                  <a:pt x="3255128" y="246620"/>
                </a:lnTo>
                <a:lnTo>
                  <a:pt x="3255128" y="246653"/>
                </a:lnTo>
                <a:lnTo>
                  <a:pt x="3255128" y="246800"/>
                </a:lnTo>
                <a:lnTo>
                  <a:pt x="3255128" y="246944"/>
                </a:lnTo>
                <a:lnTo>
                  <a:pt x="3255128" y="247002"/>
                </a:lnTo>
                <a:lnTo>
                  <a:pt x="3255128" y="247051"/>
                </a:lnTo>
                <a:lnTo>
                  <a:pt x="3255128" y="247056"/>
                </a:lnTo>
                <a:lnTo>
                  <a:pt x="3255128" y="247068"/>
                </a:lnTo>
                <a:lnTo>
                  <a:pt x="3255128" y="247142"/>
                </a:lnTo>
                <a:lnTo>
                  <a:pt x="3255128" y="247166"/>
                </a:lnTo>
                <a:lnTo>
                  <a:pt x="3255128" y="247179"/>
                </a:lnTo>
                <a:lnTo>
                  <a:pt x="3255128" y="247201"/>
                </a:lnTo>
                <a:lnTo>
                  <a:pt x="3255128" y="247237"/>
                </a:lnTo>
                <a:lnTo>
                  <a:pt x="3255128" y="247303"/>
                </a:lnTo>
                <a:lnTo>
                  <a:pt x="3255128" y="247306"/>
                </a:lnTo>
                <a:lnTo>
                  <a:pt x="3255128" y="247406"/>
                </a:lnTo>
                <a:lnTo>
                  <a:pt x="3255128" y="247431"/>
                </a:lnTo>
                <a:lnTo>
                  <a:pt x="3255128" y="247439"/>
                </a:lnTo>
                <a:lnTo>
                  <a:pt x="3255128" y="247463"/>
                </a:lnTo>
                <a:lnTo>
                  <a:pt x="3255128" y="247485"/>
                </a:lnTo>
                <a:lnTo>
                  <a:pt x="3255128" y="247624"/>
                </a:lnTo>
                <a:lnTo>
                  <a:pt x="3255128" y="247664"/>
                </a:lnTo>
                <a:lnTo>
                  <a:pt x="3255128" y="247700"/>
                </a:lnTo>
                <a:lnTo>
                  <a:pt x="3255128" y="247758"/>
                </a:lnTo>
                <a:lnTo>
                  <a:pt x="3255128" y="247761"/>
                </a:lnTo>
                <a:lnTo>
                  <a:pt x="3255128" y="247842"/>
                </a:lnTo>
                <a:lnTo>
                  <a:pt x="3255128" y="247858"/>
                </a:lnTo>
                <a:lnTo>
                  <a:pt x="3255128" y="247882"/>
                </a:lnTo>
                <a:lnTo>
                  <a:pt x="3255128" y="247900"/>
                </a:lnTo>
                <a:lnTo>
                  <a:pt x="3255128" y="247919"/>
                </a:lnTo>
                <a:lnTo>
                  <a:pt x="3255128" y="248062"/>
                </a:lnTo>
                <a:lnTo>
                  <a:pt x="3255128" y="248105"/>
                </a:lnTo>
                <a:lnTo>
                  <a:pt x="3255128" y="248112"/>
                </a:lnTo>
                <a:lnTo>
                  <a:pt x="3255128" y="248113"/>
                </a:lnTo>
                <a:lnTo>
                  <a:pt x="3255128" y="248159"/>
                </a:lnTo>
                <a:lnTo>
                  <a:pt x="3255128" y="248166"/>
                </a:lnTo>
                <a:lnTo>
                  <a:pt x="3255128" y="248216"/>
                </a:lnTo>
                <a:lnTo>
                  <a:pt x="3255128" y="248268"/>
                </a:lnTo>
                <a:lnTo>
                  <a:pt x="3255128" y="248294"/>
                </a:lnTo>
                <a:lnTo>
                  <a:pt x="3255128" y="248350"/>
                </a:lnTo>
                <a:lnTo>
                  <a:pt x="3255128" y="248354"/>
                </a:lnTo>
                <a:lnTo>
                  <a:pt x="3255128" y="248383"/>
                </a:lnTo>
                <a:lnTo>
                  <a:pt x="3255128" y="248426"/>
                </a:lnTo>
                <a:lnTo>
                  <a:pt x="3255128" y="248538"/>
                </a:lnTo>
                <a:lnTo>
                  <a:pt x="3255128" y="248560"/>
                </a:lnTo>
                <a:lnTo>
                  <a:pt x="3255128" y="248625"/>
                </a:lnTo>
                <a:lnTo>
                  <a:pt x="3255128" y="248656"/>
                </a:lnTo>
                <a:lnTo>
                  <a:pt x="3255128" y="248726"/>
                </a:lnTo>
                <a:lnTo>
                  <a:pt x="3255128" y="248903"/>
                </a:lnTo>
                <a:lnTo>
                  <a:pt x="3255128" y="248965"/>
                </a:lnTo>
                <a:lnTo>
                  <a:pt x="3255128" y="248973"/>
                </a:lnTo>
                <a:lnTo>
                  <a:pt x="3255128" y="248986"/>
                </a:lnTo>
                <a:lnTo>
                  <a:pt x="3255128" y="249007"/>
                </a:lnTo>
                <a:lnTo>
                  <a:pt x="3255128" y="249010"/>
                </a:lnTo>
                <a:lnTo>
                  <a:pt x="3255128" y="249026"/>
                </a:lnTo>
                <a:lnTo>
                  <a:pt x="3255128" y="249059"/>
                </a:lnTo>
                <a:lnTo>
                  <a:pt x="3255128" y="249171"/>
                </a:lnTo>
                <a:lnTo>
                  <a:pt x="3255128" y="249269"/>
                </a:lnTo>
                <a:lnTo>
                  <a:pt x="3255128" y="249278"/>
                </a:lnTo>
                <a:lnTo>
                  <a:pt x="3255128" y="249365"/>
                </a:lnTo>
                <a:lnTo>
                  <a:pt x="3255128" y="249471"/>
                </a:lnTo>
                <a:lnTo>
                  <a:pt x="3255128" y="249479"/>
                </a:lnTo>
                <a:lnTo>
                  <a:pt x="3255128" y="249525"/>
                </a:lnTo>
                <a:lnTo>
                  <a:pt x="3255128" y="249537"/>
                </a:lnTo>
                <a:lnTo>
                  <a:pt x="3255128" y="249538"/>
                </a:lnTo>
                <a:lnTo>
                  <a:pt x="3255128" y="249575"/>
                </a:lnTo>
                <a:lnTo>
                  <a:pt x="3255128" y="249656"/>
                </a:lnTo>
                <a:lnTo>
                  <a:pt x="3255128" y="249713"/>
                </a:lnTo>
                <a:lnTo>
                  <a:pt x="3255128" y="249785"/>
                </a:lnTo>
                <a:lnTo>
                  <a:pt x="3255128" y="249924"/>
                </a:lnTo>
                <a:lnTo>
                  <a:pt x="3255128" y="249937"/>
                </a:lnTo>
                <a:lnTo>
                  <a:pt x="3255128" y="250060"/>
                </a:lnTo>
                <a:lnTo>
                  <a:pt x="3255128" y="250067"/>
                </a:lnTo>
                <a:lnTo>
                  <a:pt x="3255128" y="250156"/>
                </a:lnTo>
                <a:lnTo>
                  <a:pt x="3255128" y="250224"/>
                </a:lnTo>
                <a:lnTo>
                  <a:pt x="3255128" y="250227"/>
                </a:lnTo>
                <a:lnTo>
                  <a:pt x="3255128" y="250230"/>
                </a:lnTo>
                <a:lnTo>
                  <a:pt x="3255128" y="250273"/>
                </a:lnTo>
                <a:lnTo>
                  <a:pt x="3255128" y="250284"/>
                </a:lnTo>
                <a:lnTo>
                  <a:pt x="3255128" y="250297"/>
                </a:lnTo>
                <a:lnTo>
                  <a:pt x="3255128" y="250345"/>
                </a:lnTo>
                <a:lnTo>
                  <a:pt x="3255128" y="250385"/>
                </a:lnTo>
                <a:lnTo>
                  <a:pt x="3255128" y="250398"/>
                </a:lnTo>
                <a:lnTo>
                  <a:pt x="3255128" y="250424"/>
                </a:lnTo>
                <a:lnTo>
                  <a:pt x="3255128" y="250532"/>
                </a:lnTo>
                <a:lnTo>
                  <a:pt x="3255128" y="250612"/>
                </a:lnTo>
                <a:lnTo>
                  <a:pt x="3255128" y="250628"/>
                </a:lnTo>
                <a:lnTo>
                  <a:pt x="3255128" y="250772"/>
                </a:lnTo>
                <a:lnTo>
                  <a:pt x="3255128" y="250838"/>
                </a:lnTo>
                <a:lnTo>
                  <a:pt x="3255128" y="250944"/>
                </a:lnTo>
                <a:lnTo>
                  <a:pt x="3255128" y="250983"/>
                </a:lnTo>
                <a:lnTo>
                  <a:pt x="3255128" y="251015"/>
                </a:lnTo>
                <a:lnTo>
                  <a:pt x="3255128" y="251138"/>
                </a:lnTo>
                <a:lnTo>
                  <a:pt x="3255128" y="251195"/>
                </a:lnTo>
                <a:lnTo>
                  <a:pt x="3255128" y="251208"/>
                </a:lnTo>
                <a:lnTo>
                  <a:pt x="3255128" y="251296"/>
                </a:lnTo>
                <a:lnTo>
                  <a:pt x="3255128" y="251336"/>
                </a:lnTo>
                <a:lnTo>
                  <a:pt x="3255128" y="251474"/>
                </a:lnTo>
                <a:lnTo>
                  <a:pt x="3255128" y="251515"/>
                </a:lnTo>
                <a:lnTo>
                  <a:pt x="3255128" y="251577"/>
                </a:lnTo>
                <a:lnTo>
                  <a:pt x="3255128" y="251632"/>
                </a:lnTo>
                <a:lnTo>
                  <a:pt x="3255128" y="251656"/>
                </a:lnTo>
                <a:lnTo>
                  <a:pt x="3255128" y="251754"/>
                </a:lnTo>
                <a:lnTo>
                  <a:pt x="3255128" y="251774"/>
                </a:lnTo>
                <a:lnTo>
                  <a:pt x="3255128" y="251891"/>
                </a:lnTo>
                <a:lnTo>
                  <a:pt x="3255128" y="251920"/>
                </a:lnTo>
                <a:lnTo>
                  <a:pt x="3255128" y="251948"/>
                </a:lnTo>
                <a:lnTo>
                  <a:pt x="3255128" y="251978"/>
                </a:lnTo>
                <a:lnTo>
                  <a:pt x="3255128" y="251999"/>
                </a:lnTo>
                <a:lnTo>
                  <a:pt x="3255128" y="252026"/>
                </a:lnTo>
                <a:lnTo>
                  <a:pt x="3255128" y="252027"/>
                </a:lnTo>
                <a:lnTo>
                  <a:pt x="3255128" y="252213"/>
                </a:lnTo>
                <a:lnTo>
                  <a:pt x="3255128" y="252279"/>
                </a:lnTo>
                <a:lnTo>
                  <a:pt x="3255128" y="252342"/>
                </a:lnTo>
                <a:lnTo>
                  <a:pt x="3255128" y="252357"/>
                </a:lnTo>
                <a:lnTo>
                  <a:pt x="3255128" y="252385"/>
                </a:lnTo>
                <a:lnTo>
                  <a:pt x="3255128" y="252407"/>
                </a:lnTo>
                <a:lnTo>
                  <a:pt x="3255128" y="252461"/>
                </a:lnTo>
                <a:lnTo>
                  <a:pt x="3255128" y="252488"/>
                </a:lnTo>
                <a:lnTo>
                  <a:pt x="3255128" y="252542"/>
                </a:lnTo>
                <a:lnTo>
                  <a:pt x="3255128" y="252567"/>
                </a:lnTo>
                <a:lnTo>
                  <a:pt x="3255128" y="252600"/>
                </a:lnTo>
                <a:lnTo>
                  <a:pt x="3255128" y="252685"/>
                </a:lnTo>
                <a:lnTo>
                  <a:pt x="3255128" y="252818"/>
                </a:lnTo>
                <a:lnTo>
                  <a:pt x="3255128" y="252903"/>
                </a:lnTo>
                <a:lnTo>
                  <a:pt x="3255128" y="253001"/>
                </a:lnTo>
                <a:lnTo>
                  <a:pt x="3255128" y="253055"/>
                </a:lnTo>
                <a:lnTo>
                  <a:pt x="3255128" y="253097"/>
                </a:lnTo>
                <a:lnTo>
                  <a:pt x="3255128" y="253110"/>
                </a:lnTo>
                <a:lnTo>
                  <a:pt x="3255128" y="253113"/>
                </a:lnTo>
                <a:lnTo>
                  <a:pt x="3255128" y="253244"/>
                </a:lnTo>
                <a:lnTo>
                  <a:pt x="3255128" y="253279"/>
                </a:lnTo>
                <a:lnTo>
                  <a:pt x="3255128" y="253290"/>
                </a:lnTo>
                <a:lnTo>
                  <a:pt x="3255128" y="253307"/>
                </a:lnTo>
                <a:lnTo>
                  <a:pt x="3255128" y="253386"/>
                </a:lnTo>
                <a:lnTo>
                  <a:pt x="3255128" y="253514"/>
                </a:lnTo>
                <a:lnTo>
                  <a:pt x="3255128" y="253536"/>
                </a:lnTo>
                <a:lnTo>
                  <a:pt x="3255128" y="253604"/>
                </a:lnTo>
                <a:lnTo>
                  <a:pt x="3255128" y="253751"/>
                </a:lnTo>
                <a:lnTo>
                  <a:pt x="3255128" y="253805"/>
                </a:lnTo>
                <a:lnTo>
                  <a:pt x="3255128" y="253863"/>
                </a:lnTo>
                <a:lnTo>
                  <a:pt x="3255128" y="253891"/>
                </a:lnTo>
                <a:lnTo>
                  <a:pt x="3255128" y="254035"/>
                </a:lnTo>
                <a:lnTo>
                  <a:pt x="3255128" y="254052"/>
                </a:lnTo>
                <a:lnTo>
                  <a:pt x="3255128" y="254150"/>
                </a:lnTo>
                <a:lnTo>
                  <a:pt x="3255128" y="254254"/>
                </a:lnTo>
                <a:lnTo>
                  <a:pt x="3255128" y="254344"/>
                </a:lnTo>
                <a:lnTo>
                  <a:pt x="3255128" y="254360"/>
                </a:lnTo>
                <a:lnTo>
                  <a:pt x="3255128" y="254373"/>
                </a:lnTo>
                <a:lnTo>
                  <a:pt x="3255128" y="254414"/>
                </a:lnTo>
                <a:lnTo>
                  <a:pt x="3255128" y="254447"/>
                </a:lnTo>
                <a:lnTo>
                  <a:pt x="3255128" y="254469"/>
                </a:lnTo>
                <a:lnTo>
                  <a:pt x="3255128" y="254501"/>
                </a:lnTo>
                <a:lnTo>
                  <a:pt x="3255128" y="254507"/>
                </a:lnTo>
                <a:lnTo>
                  <a:pt x="3255128" y="254514"/>
                </a:lnTo>
                <a:lnTo>
                  <a:pt x="3255128" y="254603"/>
                </a:lnTo>
                <a:lnTo>
                  <a:pt x="3255128" y="254649"/>
                </a:lnTo>
                <a:lnTo>
                  <a:pt x="3255128" y="254689"/>
                </a:lnTo>
                <a:lnTo>
                  <a:pt x="3255128" y="254761"/>
                </a:lnTo>
                <a:lnTo>
                  <a:pt x="3255128" y="254854"/>
                </a:lnTo>
                <a:lnTo>
                  <a:pt x="3255128" y="254862"/>
                </a:lnTo>
                <a:lnTo>
                  <a:pt x="3255128" y="255043"/>
                </a:lnTo>
                <a:lnTo>
                  <a:pt x="3255128" y="255164"/>
                </a:lnTo>
                <a:lnTo>
                  <a:pt x="3255128" y="255200"/>
                </a:lnTo>
                <a:lnTo>
                  <a:pt x="3255128" y="255228"/>
                </a:lnTo>
                <a:lnTo>
                  <a:pt x="3255128" y="255250"/>
                </a:lnTo>
                <a:lnTo>
                  <a:pt x="3255128" y="255279"/>
                </a:lnTo>
                <a:lnTo>
                  <a:pt x="3255128" y="255309"/>
                </a:lnTo>
                <a:lnTo>
                  <a:pt x="3255128" y="255321"/>
                </a:lnTo>
                <a:lnTo>
                  <a:pt x="3255128" y="255334"/>
                </a:lnTo>
                <a:lnTo>
                  <a:pt x="3255128" y="255361"/>
                </a:lnTo>
                <a:lnTo>
                  <a:pt x="3255128" y="255374"/>
                </a:lnTo>
                <a:lnTo>
                  <a:pt x="3255128" y="255451"/>
                </a:lnTo>
                <a:lnTo>
                  <a:pt x="3255128" y="255652"/>
                </a:lnTo>
                <a:lnTo>
                  <a:pt x="3255128" y="255710"/>
                </a:lnTo>
                <a:lnTo>
                  <a:pt x="3255128" y="255759"/>
                </a:lnTo>
                <a:lnTo>
                  <a:pt x="3255128" y="255814"/>
                </a:lnTo>
                <a:lnTo>
                  <a:pt x="3255128" y="255866"/>
                </a:lnTo>
                <a:lnTo>
                  <a:pt x="3255128" y="255873"/>
                </a:lnTo>
                <a:lnTo>
                  <a:pt x="3255128" y="255920"/>
                </a:lnTo>
                <a:lnTo>
                  <a:pt x="3255128" y="255991"/>
                </a:lnTo>
                <a:lnTo>
                  <a:pt x="3255128" y="256011"/>
                </a:lnTo>
                <a:lnTo>
                  <a:pt x="3255128" y="256114"/>
                </a:lnTo>
                <a:lnTo>
                  <a:pt x="3255128" y="256139"/>
                </a:lnTo>
                <a:lnTo>
                  <a:pt x="3255128" y="256213"/>
                </a:lnTo>
                <a:lnTo>
                  <a:pt x="3255128" y="256220"/>
                </a:lnTo>
                <a:lnTo>
                  <a:pt x="3255128" y="256221"/>
                </a:lnTo>
                <a:lnTo>
                  <a:pt x="3255128" y="256272"/>
                </a:lnTo>
                <a:lnTo>
                  <a:pt x="3255128" y="256274"/>
                </a:lnTo>
                <a:lnTo>
                  <a:pt x="3255128" y="256332"/>
                </a:lnTo>
                <a:lnTo>
                  <a:pt x="3255128" y="256402"/>
                </a:lnTo>
                <a:lnTo>
                  <a:pt x="3255128" y="256463"/>
                </a:lnTo>
                <a:lnTo>
                  <a:pt x="3255128" y="256491"/>
                </a:lnTo>
                <a:lnTo>
                  <a:pt x="3255128" y="256559"/>
                </a:lnTo>
                <a:lnTo>
                  <a:pt x="3255128" y="256608"/>
                </a:lnTo>
                <a:lnTo>
                  <a:pt x="3255128" y="256632"/>
                </a:lnTo>
                <a:lnTo>
                  <a:pt x="3255128" y="256733"/>
                </a:lnTo>
                <a:lnTo>
                  <a:pt x="3255128" y="256853"/>
                </a:lnTo>
                <a:lnTo>
                  <a:pt x="3255128" y="256867"/>
                </a:lnTo>
                <a:lnTo>
                  <a:pt x="3255128" y="256976"/>
                </a:lnTo>
                <a:lnTo>
                  <a:pt x="3255128" y="257011"/>
                </a:lnTo>
                <a:lnTo>
                  <a:pt x="3255128" y="257118"/>
                </a:lnTo>
                <a:lnTo>
                  <a:pt x="3255128" y="257246"/>
                </a:lnTo>
                <a:lnTo>
                  <a:pt x="3255128" y="257258"/>
                </a:lnTo>
                <a:lnTo>
                  <a:pt x="3255128" y="257268"/>
                </a:lnTo>
                <a:lnTo>
                  <a:pt x="3255128" y="257279"/>
                </a:lnTo>
                <a:lnTo>
                  <a:pt x="3255128" y="257281"/>
                </a:lnTo>
                <a:lnTo>
                  <a:pt x="3255128" y="257318"/>
                </a:lnTo>
                <a:lnTo>
                  <a:pt x="3255128" y="257322"/>
                </a:lnTo>
                <a:lnTo>
                  <a:pt x="3255128" y="257361"/>
                </a:lnTo>
                <a:lnTo>
                  <a:pt x="3255128" y="257473"/>
                </a:lnTo>
                <a:lnTo>
                  <a:pt x="3255128" y="257543"/>
                </a:lnTo>
                <a:lnTo>
                  <a:pt x="3255128" y="257764"/>
                </a:lnTo>
                <a:lnTo>
                  <a:pt x="3255128" y="257822"/>
                </a:lnTo>
                <a:lnTo>
                  <a:pt x="3255128" y="257938"/>
                </a:lnTo>
                <a:lnTo>
                  <a:pt x="3255128" y="258045"/>
                </a:lnTo>
                <a:lnTo>
                  <a:pt x="3255128" y="258089"/>
                </a:lnTo>
                <a:lnTo>
                  <a:pt x="3255128" y="258179"/>
                </a:lnTo>
                <a:lnTo>
                  <a:pt x="3255128" y="258192"/>
                </a:lnTo>
                <a:lnTo>
                  <a:pt x="3255128" y="258223"/>
                </a:lnTo>
                <a:lnTo>
                  <a:pt x="3255128" y="258233"/>
                </a:lnTo>
                <a:lnTo>
                  <a:pt x="3255128" y="258246"/>
                </a:lnTo>
                <a:lnTo>
                  <a:pt x="3255128" y="258283"/>
                </a:lnTo>
                <a:lnTo>
                  <a:pt x="3255128" y="258335"/>
                </a:lnTo>
                <a:lnTo>
                  <a:pt x="3255128" y="258581"/>
                </a:lnTo>
                <a:lnTo>
                  <a:pt x="3255128" y="258640"/>
                </a:lnTo>
                <a:lnTo>
                  <a:pt x="3255128" y="258720"/>
                </a:lnTo>
                <a:lnTo>
                  <a:pt x="3255128" y="258727"/>
                </a:lnTo>
                <a:lnTo>
                  <a:pt x="3255128" y="258738"/>
                </a:lnTo>
                <a:lnTo>
                  <a:pt x="3255128" y="258775"/>
                </a:lnTo>
                <a:lnTo>
                  <a:pt x="3255128" y="258806"/>
                </a:lnTo>
                <a:lnTo>
                  <a:pt x="3255128" y="258932"/>
                </a:lnTo>
                <a:lnTo>
                  <a:pt x="3255128" y="258983"/>
                </a:lnTo>
                <a:lnTo>
                  <a:pt x="3255128" y="259028"/>
                </a:lnTo>
                <a:lnTo>
                  <a:pt x="3255128" y="259090"/>
                </a:lnTo>
                <a:lnTo>
                  <a:pt x="3255128" y="259093"/>
                </a:lnTo>
                <a:lnTo>
                  <a:pt x="3255128" y="259106"/>
                </a:lnTo>
                <a:lnTo>
                  <a:pt x="3255128" y="259170"/>
                </a:lnTo>
                <a:lnTo>
                  <a:pt x="3255128" y="259336"/>
                </a:lnTo>
                <a:lnTo>
                  <a:pt x="3255128" y="259349"/>
                </a:lnTo>
                <a:lnTo>
                  <a:pt x="3255128" y="259390"/>
                </a:lnTo>
                <a:lnTo>
                  <a:pt x="3255128" y="259445"/>
                </a:lnTo>
                <a:lnTo>
                  <a:pt x="3255128" y="259492"/>
                </a:lnTo>
                <a:lnTo>
                  <a:pt x="3255128" y="259526"/>
                </a:lnTo>
                <a:lnTo>
                  <a:pt x="3255128" y="259529"/>
                </a:lnTo>
                <a:lnTo>
                  <a:pt x="3255128" y="259551"/>
                </a:lnTo>
                <a:lnTo>
                  <a:pt x="3255128" y="259582"/>
                </a:lnTo>
                <a:lnTo>
                  <a:pt x="3255128" y="259605"/>
                </a:lnTo>
                <a:lnTo>
                  <a:pt x="3255128" y="259625"/>
                </a:lnTo>
                <a:lnTo>
                  <a:pt x="3255128" y="259652"/>
                </a:lnTo>
                <a:lnTo>
                  <a:pt x="3255128" y="259723"/>
                </a:lnTo>
                <a:lnTo>
                  <a:pt x="3255128" y="259846"/>
                </a:lnTo>
                <a:lnTo>
                  <a:pt x="3255128" y="260032"/>
                </a:lnTo>
                <a:lnTo>
                  <a:pt x="3255128" y="260039"/>
                </a:lnTo>
                <a:lnTo>
                  <a:pt x="3255128" y="260086"/>
                </a:lnTo>
                <a:lnTo>
                  <a:pt x="3255128" y="260097"/>
                </a:lnTo>
                <a:lnTo>
                  <a:pt x="3255128" y="260134"/>
                </a:lnTo>
                <a:lnTo>
                  <a:pt x="3255128" y="260140"/>
                </a:lnTo>
                <a:lnTo>
                  <a:pt x="3255128" y="260223"/>
                </a:lnTo>
                <a:lnTo>
                  <a:pt x="3255128" y="260226"/>
                </a:lnTo>
                <a:lnTo>
                  <a:pt x="3255128" y="260285"/>
                </a:lnTo>
                <a:lnTo>
                  <a:pt x="3255128" y="260291"/>
                </a:lnTo>
                <a:lnTo>
                  <a:pt x="3255128" y="260307"/>
                </a:lnTo>
                <a:lnTo>
                  <a:pt x="3255128" y="260310"/>
                </a:lnTo>
                <a:lnTo>
                  <a:pt x="3255128" y="260340"/>
                </a:lnTo>
                <a:lnTo>
                  <a:pt x="3255128" y="260353"/>
                </a:lnTo>
                <a:lnTo>
                  <a:pt x="3255128" y="260364"/>
                </a:lnTo>
                <a:lnTo>
                  <a:pt x="3255128" y="260387"/>
                </a:lnTo>
                <a:lnTo>
                  <a:pt x="3255128" y="260394"/>
                </a:lnTo>
                <a:lnTo>
                  <a:pt x="3255128" y="260465"/>
                </a:lnTo>
                <a:lnTo>
                  <a:pt x="3255128" y="260612"/>
                </a:lnTo>
                <a:lnTo>
                  <a:pt x="3255128" y="260708"/>
                </a:lnTo>
                <a:lnTo>
                  <a:pt x="3255128" y="260830"/>
                </a:lnTo>
                <a:lnTo>
                  <a:pt x="3255128" y="260842"/>
                </a:lnTo>
                <a:lnTo>
                  <a:pt x="3255128" y="260856"/>
                </a:lnTo>
                <a:lnTo>
                  <a:pt x="3255128" y="260899"/>
                </a:lnTo>
                <a:lnTo>
                  <a:pt x="3255128" y="261011"/>
                </a:lnTo>
                <a:lnTo>
                  <a:pt x="3255128" y="261050"/>
                </a:lnTo>
                <a:lnTo>
                  <a:pt x="3255128" y="261093"/>
                </a:lnTo>
                <a:lnTo>
                  <a:pt x="3255128" y="261189"/>
                </a:lnTo>
                <a:lnTo>
                  <a:pt x="3255128" y="261196"/>
                </a:lnTo>
                <a:lnTo>
                  <a:pt x="3255128" y="261197"/>
                </a:lnTo>
                <a:lnTo>
                  <a:pt x="3255128" y="261205"/>
                </a:lnTo>
                <a:lnTo>
                  <a:pt x="3255128" y="261218"/>
                </a:lnTo>
                <a:lnTo>
                  <a:pt x="3255128" y="261250"/>
                </a:lnTo>
                <a:lnTo>
                  <a:pt x="3255128" y="261275"/>
                </a:lnTo>
                <a:lnTo>
                  <a:pt x="3255128" y="261398"/>
                </a:lnTo>
                <a:lnTo>
                  <a:pt x="3255128" y="261644"/>
                </a:lnTo>
                <a:lnTo>
                  <a:pt x="3255128" y="261712"/>
                </a:lnTo>
                <a:lnTo>
                  <a:pt x="3255128" y="261838"/>
                </a:lnTo>
                <a:lnTo>
                  <a:pt x="3255128" y="261846"/>
                </a:lnTo>
                <a:lnTo>
                  <a:pt x="3255128" y="261971"/>
                </a:lnTo>
                <a:lnTo>
                  <a:pt x="3255128" y="261987"/>
                </a:lnTo>
                <a:lnTo>
                  <a:pt x="3255128" y="262028"/>
                </a:lnTo>
                <a:lnTo>
                  <a:pt x="3255128" y="262083"/>
                </a:lnTo>
                <a:lnTo>
                  <a:pt x="3255128" y="262094"/>
                </a:lnTo>
                <a:lnTo>
                  <a:pt x="3255128" y="262106"/>
                </a:lnTo>
                <a:lnTo>
                  <a:pt x="3255128" y="262157"/>
                </a:lnTo>
                <a:lnTo>
                  <a:pt x="3255128" y="262200"/>
                </a:lnTo>
                <a:lnTo>
                  <a:pt x="3255128" y="262258"/>
                </a:lnTo>
                <a:lnTo>
                  <a:pt x="3255128" y="262452"/>
                </a:lnTo>
                <a:lnTo>
                  <a:pt x="3255128" y="262459"/>
                </a:lnTo>
                <a:lnTo>
                  <a:pt x="3255128" y="262555"/>
                </a:lnTo>
                <a:lnTo>
                  <a:pt x="3255128" y="262609"/>
                </a:lnTo>
                <a:lnTo>
                  <a:pt x="3255128" y="262622"/>
                </a:lnTo>
                <a:lnTo>
                  <a:pt x="3255128" y="262637"/>
                </a:lnTo>
                <a:lnTo>
                  <a:pt x="3255128" y="262740"/>
                </a:lnTo>
                <a:lnTo>
                  <a:pt x="3255128" y="262760"/>
                </a:lnTo>
                <a:lnTo>
                  <a:pt x="3255128" y="262798"/>
                </a:lnTo>
                <a:lnTo>
                  <a:pt x="3255128" y="262981"/>
                </a:lnTo>
                <a:lnTo>
                  <a:pt x="3255128" y="262983"/>
                </a:lnTo>
                <a:lnTo>
                  <a:pt x="3255128" y="263081"/>
                </a:lnTo>
                <a:lnTo>
                  <a:pt x="3255128" y="263177"/>
                </a:lnTo>
                <a:lnTo>
                  <a:pt x="3255128" y="263197"/>
                </a:lnTo>
                <a:lnTo>
                  <a:pt x="3255128" y="263205"/>
                </a:lnTo>
                <a:lnTo>
                  <a:pt x="3255128" y="263258"/>
                </a:lnTo>
                <a:lnTo>
                  <a:pt x="3255128" y="263308"/>
                </a:lnTo>
                <a:lnTo>
                  <a:pt x="3255128" y="263311"/>
                </a:lnTo>
                <a:lnTo>
                  <a:pt x="3255128" y="263312"/>
                </a:lnTo>
                <a:lnTo>
                  <a:pt x="3255128" y="263387"/>
                </a:lnTo>
                <a:lnTo>
                  <a:pt x="3255128" y="263442"/>
                </a:lnTo>
                <a:lnTo>
                  <a:pt x="3255128" y="263559"/>
                </a:lnTo>
                <a:lnTo>
                  <a:pt x="3255128" y="263602"/>
                </a:lnTo>
                <a:lnTo>
                  <a:pt x="3255128" y="263616"/>
                </a:lnTo>
                <a:lnTo>
                  <a:pt x="3255128" y="263660"/>
                </a:lnTo>
                <a:lnTo>
                  <a:pt x="3255128" y="263818"/>
                </a:lnTo>
                <a:lnTo>
                  <a:pt x="3255128" y="263956"/>
                </a:lnTo>
                <a:lnTo>
                  <a:pt x="3255128" y="263964"/>
                </a:lnTo>
                <a:lnTo>
                  <a:pt x="3255128" y="264007"/>
                </a:lnTo>
                <a:lnTo>
                  <a:pt x="3255128" y="264017"/>
                </a:lnTo>
                <a:lnTo>
                  <a:pt x="3255128" y="264071"/>
                </a:lnTo>
                <a:lnTo>
                  <a:pt x="3255128" y="264099"/>
                </a:lnTo>
                <a:lnTo>
                  <a:pt x="3255128" y="264119"/>
                </a:lnTo>
                <a:lnTo>
                  <a:pt x="3255128" y="264198"/>
                </a:lnTo>
                <a:lnTo>
                  <a:pt x="3255128" y="264424"/>
                </a:lnTo>
                <a:lnTo>
                  <a:pt x="3255128" y="264440"/>
                </a:lnTo>
                <a:lnTo>
                  <a:pt x="3255128" y="264527"/>
                </a:lnTo>
                <a:lnTo>
                  <a:pt x="3255128" y="264558"/>
                </a:lnTo>
                <a:lnTo>
                  <a:pt x="3255128" y="264571"/>
                </a:lnTo>
                <a:lnTo>
                  <a:pt x="3255128" y="264581"/>
                </a:lnTo>
                <a:lnTo>
                  <a:pt x="3255128" y="264867"/>
                </a:lnTo>
                <a:lnTo>
                  <a:pt x="3255128" y="264928"/>
                </a:lnTo>
                <a:lnTo>
                  <a:pt x="3255128" y="264961"/>
                </a:lnTo>
                <a:lnTo>
                  <a:pt x="3255128" y="264982"/>
                </a:lnTo>
                <a:lnTo>
                  <a:pt x="3255128" y="265073"/>
                </a:lnTo>
                <a:lnTo>
                  <a:pt x="3255128" y="265110"/>
                </a:lnTo>
                <a:lnTo>
                  <a:pt x="3255128" y="265267"/>
                </a:lnTo>
                <a:lnTo>
                  <a:pt x="3255128" y="265366"/>
                </a:lnTo>
                <a:lnTo>
                  <a:pt x="3255128" y="265376"/>
                </a:lnTo>
                <a:lnTo>
                  <a:pt x="3255128" y="265389"/>
                </a:lnTo>
                <a:lnTo>
                  <a:pt x="3255128" y="265430"/>
                </a:lnTo>
                <a:lnTo>
                  <a:pt x="3255128" y="265441"/>
                </a:lnTo>
                <a:lnTo>
                  <a:pt x="3255128" y="265719"/>
                </a:lnTo>
                <a:lnTo>
                  <a:pt x="3255128" y="265732"/>
                </a:lnTo>
                <a:lnTo>
                  <a:pt x="3255128" y="265773"/>
                </a:lnTo>
                <a:lnTo>
                  <a:pt x="3255128" y="265790"/>
                </a:lnTo>
                <a:lnTo>
                  <a:pt x="3255128" y="265839"/>
                </a:lnTo>
                <a:lnTo>
                  <a:pt x="3255128" y="265987"/>
                </a:lnTo>
                <a:lnTo>
                  <a:pt x="3255128" y="265992"/>
                </a:lnTo>
                <a:lnTo>
                  <a:pt x="3255128" y="266091"/>
                </a:lnTo>
                <a:lnTo>
                  <a:pt x="3255128" y="266154"/>
                </a:lnTo>
                <a:lnTo>
                  <a:pt x="3255128" y="266181"/>
                </a:lnTo>
                <a:lnTo>
                  <a:pt x="3255128" y="266194"/>
                </a:lnTo>
                <a:lnTo>
                  <a:pt x="3255128" y="266278"/>
                </a:lnTo>
                <a:lnTo>
                  <a:pt x="3255128" y="266287"/>
                </a:lnTo>
                <a:lnTo>
                  <a:pt x="3255128" y="266300"/>
                </a:lnTo>
                <a:lnTo>
                  <a:pt x="3255128" y="266336"/>
                </a:lnTo>
                <a:lnTo>
                  <a:pt x="3255128" y="266341"/>
                </a:lnTo>
                <a:lnTo>
                  <a:pt x="3255128" y="266354"/>
                </a:lnTo>
                <a:lnTo>
                  <a:pt x="3255128" y="266374"/>
                </a:lnTo>
                <a:lnTo>
                  <a:pt x="3255128" y="266472"/>
                </a:lnTo>
                <a:lnTo>
                  <a:pt x="3255128" y="266530"/>
                </a:lnTo>
                <a:lnTo>
                  <a:pt x="3255128" y="266688"/>
                </a:lnTo>
                <a:lnTo>
                  <a:pt x="3255128" y="266781"/>
                </a:lnTo>
                <a:lnTo>
                  <a:pt x="3255128" y="266846"/>
                </a:lnTo>
                <a:lnTo>
                  <a:pt x="3255128" y="266947"/>
                </a:lnTo>
                <a:lnTo>
                  <a:pt x="3255128" y="267040"/>
                </a:lnTo>
                <a:lnTo>
                  <a:pt x="3255128" y="267056"/>
                </a:lnTo>
                <a:lnTo>
                  <a:pt x="3255128" y="267091"/>
                </a:lnTo>
                <a:lnTo>
                  <a:pt x="3255128" y="267198"/>
                </a:lnTo>
                <a:lnTo>
                  <a:pt x="3255128" y="267234"/>
                </a:lnTo>
                <a:lnTo>
                  <a:pt x="3255128" y="267348"/>
                </a:lnTo>
                <a:lnTo>
                  <a:pt x="3255128" y="267378"/>
                </a:lnTo>
                <a:lnTo>
                  <a:pt x="3255128" y="267428"/>
                </a:lnTo>
                <a:lnTo>
                  <a:pt x="3255128" y="267553"/>
                </a:lnTo>
                <a:lnTo>
                  <a:pt x="3255128" y="267579"/>
                </a:lnTo>
                <a:lnTo>
                  <a:pt x="3255128" y="267637"/>
                </a:lnTo>
                <a:lnTo>
                  <a:pt x="3255128" y="267831"/>
                </a:lnTo>
                <a:lnTo>
                  <a:pt x="3255128" y="268140"/>
                </a:lnTo>
                <a:lnTo>
                  <a:pt x="3255128" y="268147"/>
                </a:lnTo>
                <a:lnTo>
                  <a:pt x="3255128" y="268173"/>
                </a:lnTo>
                <a:lnTo>
                  <a:pt x="3255128" y="268181"/>
                </a:lnTo>
                <a:lnTo>
                  <a:pt x="3255128" y="268234"/>
                </a:lnTo>
                <a:lnTo>
                  <a:pt x="3255128" y="268259"/>
                </a:lnTo>
                <a:lnTo>
                  <a:pt x="3255128" y="268288"/>
                </a:lnTo>
                <a:lnTo>
                  <a:pt x="3255128" y="268313"/>
                </a:lnTo>
                <a:lnTo>
                  <a:pt x="3255128" y="268363"/>
                </a:lnTo>
                <a:lnTo>
                  <a:pt x="3255128" y="268415"/>
                </a:lnTo>
                <a:lnTo>
                  <a:pt x="3255128" y="268418"/>
                </a:lnTo>
                <a:lnTo>
                  <a:pt x="3255128" y="268535"/>
                </a:lnTo>
                <a:lnTo>
                  <a:pt x="3255128" y="268794"/>
                </a:lnTo>
                <a:lnTo>
                  <a:pt x="3255128" y="268805"/>
                </a:lnTo>
                <a:lnTo>
                  <a:pt x="3255128" y="268855"/>
                </a:lnTo>
                <a:lnTo>
                  <a:pt x="3255128" y="268938"/>
                </a:lnTo>
                <a:lnTo>
                  <a:pt x="3255128" y="268999"/>
                </a:lnTo>
                <a:lnTo>
                  <a:pt x="3255128" y="269012"/>
                </a:lnTo>
                <a:lnTo>
                  <a:pt x="3255128" y="269053"/>
                </a:lnTo>
                <a:lnTo>
                  <a:pt x="3255128" y="269095"/>
                </a:lnTo>
                <a:lnTo>
                  <a:pt x="3255128" y="269173"/>
                </a:lnTo>
                <a:lnTo>
                  <a:pt x="3255128" y="269386"/>
                </a:lnTo>
                <a:lnTo>
                  <a:pt x="3255128" y="269416"/>
                </a:lnTo>
                <a:lnTo>
                  <a:pt x="3255128" y="269444"/>
                </a:lnTo>
                <a:lnTo>
                  <a:pt x="3255128" y="269547"/>
                </a:lnTo>
                <a:lnTo>
                  <a:pt x="3255128" y="269593"/>
                </a:lnTo>
                <a:lnTo>
                  <a:pt x="3255128" y="269606"/>
                </a:lnTo>
                <a:lnTo>
                  <a:pt x="3255128" y="269647"/>
                </a:lnTo>
                <a:lnTo>
                  <a:pt x="3255128" y="269719"/>
                </a:lnTo>
                <a:lnTo>
                  <a:pt x="3255128" y="269732"/>
                </a:lnTo>
                <a:lnTo>
                  <a:pt x="3255128" y="269803"/>
                </a:lnTo>
                <a:lnTo>
                  <a:pt x="3255128" y="269913"/>
                </a:lnTo>
                <a:lnTo>
                  <a:pt x="3255128" y="269926"/>
                </a:lnTo>
                <a:lnTo>
                  <a:pt x="3255128" y="269937"/>
                </a:lnTo>
                <a:lnTo>
                  <a:pt x="3255128" y="269946"/>
                </a:lnTo>
                <a:lnTo>
                  <a:pt x="3255128" y="269954"/>
                </a:lnTo>
                <a:lnTo>
                  <a:pt x="3255128" y="270106"/>
                </a:lnTo>
                <a:lnTo>
                  <a:pt x="3255128" y="270160"/>
                </a:lnTo>
                <a:lnTo>
                  <a:pt x="3255128" y="270214"/>
                </a:lnTo>
                <a:lnTo>
                  <a:pt x="3255128" y="270303"/>
                </a:lnTo>
                <a:lnTo>
                  <a:pt x="3255128" y="270342"/>
                </a:lnTo>
                <a:lnTo>
                  <a:pt x="3255128" y="270352"/>
                </a:lnTo>
                <a:lnTo>
                  <a:pt x="3255128" y="270365"/>
                </a:lnTo>
                <a:lnTo>
                  <a:pt x="3255128" y="270371"/>
                </a:lnTo>
                <a:lnTo>
                  <a:pt x="3255128" y="270406"/>
                </a:lnTo>
                <a:lnTo>
                  <a:pt x="3255128" y="270409"/>
                </a:lnTo>
                <a:lnTo>
                  <a:pt x="3255128" y="270420"/>
                </a:lnTo>
                <a:lnTo>
                  <a:pt x="3255128" y="270745"/>
                </a:lnTo>
                <a:lnTo>
                  <a:pt x="3255128" y="270852"/>
                </a:lnTo>
                <a:lnTo>
                  <a:pt x="3255128" y="270906"/>
                </a:lnTo>
                <a:lnTo>
                  <a:pt x="3255128" y="271020"/>
                </a:lnTo>
                <a:lnTo>
                  <a:pt x="3255128" y="271055"/>
                </a:lnTo>
                <a:lnTo>
                  <a:pt x="3255128" y="271091"/>
                </a:lnTo>
                <a:lnTo>
                  <a:pt x="3255128" y="271130"/>
                </a:lnTo>
                <a:lnTo>
                  <a:pt x="3255128" y="271173"/>
                </a:lnTo>
                <a:lnTo>
                  <a:pt x="3255128" y="271263"/>
                </a:lnTo>
                <a:lnTo>
                  <a:pt x="3255128" y="271276"/>
                </a:lnTo>
                <a:lnTo>
                  <a:pt x="3255128" y="271285"/>
                </a:lnTo>
                <a:lnTo>
                  <a:pt x="3255128" y="271317"/>
                </a:lnTo>
                <a:lnTo>
                  <a:pt x="3255128" y="271330"/>
                </a:lnTo>
                <a:lnTo>
                  <a:pt x="3255128" y="271353"/>
                </a:lnTo>
                <a:lnTo>
                  <a:pt x="3255128" y="271712"/>
                </a:lnTo>
                <a:lnTo>
                  <a:pt x="3255128" y="271724"/>
                </a:lnTo>
                <a:lnTo>
                  <a:pt x="3255128" y="271768"/>
                </a:lnTo>
                <a:lnTo>
                  <a:pt x="3255128" y="271822"/>
                </a:lnTo>
                <a:lnTo>
                  <a:pt x="3255128" y="271905"/>
                </a:lnTo>
                <a:lnTo>
                  <a:pt x="3255128" y="271913"/>
                </a:lnTo>
                <a:lnTo>
                  <a:pt x="3255128" y="271966"/>
                </a:lnTo>
                <a:lnTo>
                  <a:pt x="3255128" y="272016"/>
                </a:lnTo>
                <a:lnTo>
                  <a:pt x="3255128" y="272020"/>
                </a:lnTo>
                <a:lnTo>
                  <a:pt x="3255128" y="272067"/>
                </a:lnTo>
                <a:lnTo>
                  <a:pt x="3255128" y="272150"/>
                </a:lnTo>
                <a:lnTo>
                  <a:pt x="3255128" y="272174"/>
                </a:lnTo>
                <a:lnTo>
                  <a:pt x="3255128" y="272414"/>
                </a:lnTo>
                <a:lnTo>
                  <a:pt x="3255128" y="272526"/>
                </a:lnTo>
                <a:lnTo>
                  <a:pt x="3255128" y="272532"/>
                </a:lnTo>
                <a:lnTo>
                  <a:pt x="3255128" y="272539"/>
                </a:lnTo>
                <a:lnTo>
                  <a:pt x="3255128" y="272580"/>
                </a:lnTo>
                <a:lnTo>
                  <a:pt x="3255128" y="272613"/>
                </a:lnTo>
                <a:lnTo>
                  <a:pt x="3255128" y="272635"/>
                </a:lnTo>
                <a:lnTo>
                  <a:pt x="3255128" y="272689"/>
                </a:lnTo>
                <a:lnTo>
                  <a:pt x="3255128" y="272757"/>
                </a:lnTo>
                <a:lnTo>
                  <a:pt x="3255128" y="272807"/>
                </a:lnTo>
                <a:lnTo>
                  <a:pt x="3255128" y="272827"/>
                </a:lnTo>
                <a:lnTo>
                  <a:pt x="3255128" y="272840"/>
                </a:lnTo>
                <a:lnTo>
                  <a:pt x="3255128" y="272864"/>
                </a:lnTo>
                <a:lnTo>
                  <a:pt x="3255128" y="272903"/>
                </a:lnTo>
                <a:lnTo>
                  <a:pt x="3255128" y="272976"/>
                </a:lnTo>
                <a:lnTo>
                  <a:pt x="3255128" y="273085"/>
                </a:lnTo>
                <a:lnTo>
                  <a:pt x="3255128" y="273116"/>
                </a:lnTo>
                <a:lnTo>
                  <a:pt x="3255128" y="273123"/>
                </a:lnTo>
                <a:lnTo>
                  <a:pt x="3255128" y="273181"/>
                </a:lnTo>
                <a:lnTo>
                  <a:pt x="3255128" y="273224"/>
                </a:lnTo>
                <a:lnTo>
                  <a:pt x="3255128" y="273267"/>
                </a:lnTo>
                <a:lnTo>
                  <a:pt x="3255128" y="273279"/>
                </a:lnTo>
                <a:lnTo>
                  <a:pt x="3255128" y="273325"/>
                </a:lnTo>
                <a:lnTo>
                  <a:pt x="3255128" y="273338"/>
                </a:lnTo>
                <a:lnTo>
                  <a:pt x="3255128" y="273375"/>
                </a:lnTo>
                <a:lnTo>
                  <a:pt x="3255128" y="273379"/>
                </a:lnTo>
                <a:lnTo>
                  <a:pt x="3255128" y="273391"/>
                </a:lnTo>
                <a:lnTo>
                  <a:pt x="3255128" y="273765"/>
                </a:lnTo>
                <a:lnTo>
                  <a:pt x="3255128" y="273898"/>
                </a:lnTo>
                <a:lnTo>
                  <a:pt x="3255128" y="273914"/>
                </a:lnTo>
                <a:lnTo>
                  <a:pt x="3255128" y="274084"/>
                </a:lnTo>
                <a:lnTo>
                  <a:pt x="3255128" y="274097"/>
                </a:lnTo>
                <a:lnTo>
                  <a:pt x="3255128" y="274127"/>
                </a:lnTo>
                <a:lnTo>
                  <a:pt x="3255128" y="274138"/>
                </a:lnTo>
                <a:lnTo>
                  <a:pt x="3255128" y="274199"/>
                </a:lnTo>
                <a:lnTo>
                  <a:pt x="3255128" y="274262"/>
                </a:lnTo>
                <a:lnTo>
                  <a:pt x="3255128" y="274386"/>
                </a:lnTo>
                <a:lnTo>
                  <a:pt x="3255128" y="274444"/>
                </a:lnTo>
                <a:lnTo>
                  <a:pt x="3255128" y="274482"/>
                </a:lnTo>
                <a:lnTo>
                  <a:pt x="3255128" y="274626"/>
                </a:lnTo>
                <a:lnTo>
                  <a:pt x="3255128" y="274638"/>
                </a:lnTo>
                <a:lnTo>
                  <a:pt x="3255128" y="274663"/>
                </a:lnTo>
                <a:lnTo>
                  <a:pt x="3255128" y="274922"/>
                </a:lnTo>
                <a:lnTo>
                  <a:pt x="3255128" y="274930"/>
                </a:lnTo>
                <a:lnTo>
                  <a:pt x="3255128" y="274995"/>
                </a:lnTo>
                <a:lnTo>
                  <a:pt x="3255128" y="275008"/>
                </a:lnTo>
                <a:lnTo>
                  <a:pt x="3255128" y="275049"/>
                </a:lnTo>
                <a:lnTo>
                  <a:pt x="3255128" y="275062"/>
                </a:lnTo>
                <a:lnTo>
                  <a:pt x="3255128" y="275124"/>
                </a:lnTo>
                <a:lnTo>
                  <a:pt x="3255128" y="275190"/>
                </a:lnTo>
                <a:lnTo>
                  <a:pt x="3255128" y="275347"/>
                </a:lnTo>
                <a:lnTo>
                  <a:pt x="3255128" y="275385"/>
                </a:lnTo>
                <a:lnTo>
                  <a:pt x="3255128" y="275456"/>
                </a:lnTo>
                <a:lnTo>
                  <a:pt x="3255128" y="275486"/>
                </a:lnTo>
                <a:lnTo>
                  <a:pt x="3255128" y="275554"/>
                </a:lnTo>
                <a:lnTo>
                  <a:pt x="3255128" y="275721"/>
                </a:lnTo>
                <a:lnTo>
                  <a:pt x="3255128" y="275745"/>
                </a:lnTo>
                <a:lnTo>
                  <a:pt x="3255128" y="275748"/>
                </a:lnTo>
                <a:lnTo>
                  <a:pt x="3255128" y="275799"/>
                </a:lnTo>
                <a:lnTo>
                  <a:pt x="3255128" y="275802"/>
                </a:lnTo>
                <a:lnTo>
                  <a:pt x="3255128" y="275880"/>
                </a:lnTo>
                <a:lnTo>
                  <a:pt x="3255128" y="275883"/>
                </a:lnTo>
                <a:lnTo>
                  <a:pt x="3255128" y="276067"/>
                </a:lnTo>
                <a:lnTo>
                  <a:pt x="3255128" y="276193"/>
                </a:lnTo>
                <a:lnTo>
                  <a:pt x="3255128" y="276261"/>
                </a:lnTo>
                <a:lnTo>
                  <a:pt x="3255128" y="276281"/>
                </a:lnTo>
                <a:lnTo>
                  <a:pt x="3255128" y="276289"/>
                </a:lnTo>
                <a:lnTo>
                  <a:pt x="3255128" y="276296"/>
                </a:lnTo>
                <a:lnTo>
                  <a:pt x="3255128" y="276342"/>
                </a:lnTo>
                <a:lnTo>
                  <a:pt x="3255128" y="276367"/>
                </a:lnTo>
                <a:lnTo>
                  <a:pt x="3255128" y="276396"/>
                </a:lnTo>
                <a:lnTo>
                  <a:pt x="3255128" y="276421"/>
                </a:lnTo>
                <a:lnTo>
                  <a:pt x="3255128" y="276552"/>
                </a:lnTo>
                <a:lnTo>
                  <a:pt x="3255128" y="276610"/>
                </a:lnTo>
                <a:lnTo>
                  <a:pt x="3255128" y="276732"/>
                </a:lnTo>
                <a:lnTo>
                  <a:pt x="3255128" y="276744"/>
                </a:lnTo>
                <a:lnTo>
                  <a:pt x="3255128" y="276848"/>
                </a:lnTo>
                <a:lnTo>
                  <a:pt x="3255128" y="276855"/>
                </a:lnTo>
                <a:lnTo>
                  <a:pt x="3255128" y="276909"/>
                </a:lnTo>
                <a:lnTo>
                  <a:pt x="3255128" y="276913"/>
                </a:lnTo>
                <a:lnTo>
                  <a:pt x="3255128" y="277107"/>
                </a:lnTo>
                <a:lnTo>
                  <a:pt x="3255128" y="277120"/>
                </a:lnTo>
                <a:lnTo>
                  <a:pt x="3255128" y="277161"/>
                </a:lnTo>
                <a:lnTo>
                  <a:pt x="3255128" y="277390"/>
                </a:lnTo>
                <a:lnTo>
                  <a:pt x="3255128" y="277508"/>
                </a:lnTo>
                <a:lnTo>
                  <a:pt x="3255128" y="277552"/>
                </a:lnTo>
                <a:lnTo>
                  <a:pt x="3255128" y="277601"/>
                </a:lnTo>
                <a:lnTo>
                  <a:pt x="3255128" y="277911"/>
                </a:lnTo>
                <a:lnTo>
                  <a:pt x="3255128" y="278102"/>
                </a:lnTo>
                <a:lnTo>
                  <a:pt x="3255128" y="278198"/>
                </a:lnTo>
                <a:lnTo>
                  <a:pt x="3255128" y="278214"/>
                </a:lnTo>
                <a:lnTo>
                  <a:pt x="3255128" y="278268"/>
                </a:lnTo>
                <a:lnTo>
                  <a:pt x="3255128" y="278301"/>
                </a:lnTo>
                <a:lnTo>
                  <a:pt x="3255128" y="278314"/>
                </a:lnTo>
                <a:lnTo>
                  <a:pt x="3255128" y="278355"/>
                </a:lnTo>
                <a:lnTo>
                  <a:pt x="3255128" y="278646"/>
                </a:lnTo>
                <a:lnTo>
                  <a:pt x="3255128" y="278654"/>
                </a:lnTo>
                <a:lnTo>
                  <a:pt x="3255128" y="278662"/>
                </a:lnTo>
                <a:lnTo>
                  <a:pt x="3255128" y="278874"/>
                </a:lnTo>
                <a:lnTo>
                  <a:pt x="3255128" y="278885"/>
                </a:lnTo>
                <a:lnTo>
                  <a:pt x="3255128" y="278960"/>
                </a:lnTo>
                <a:lnTo>
                  <a:pt x="3255128" y="279079"/>
                </a:lnTo>
                <a:lnTo>
                  <a:pt x="3255128" y="279163"/>
                </a:lnTo>
                <a:lnTo>
                  <a:pt x="3255128" y="279175"/>
                </a:lnTo>
                <a:lnTo>
                  <a:pt x="3255128" y="279214"/>
                </a:lnTo>
                <a:lnTo>
                  <a:pt x="3255128" y="279238"/>
                </a:lnTo>
                <a:lnTo>
                  <a:pt x="3255128" y="279420"/>
                </a:lnTo>
                <a:lnTo>
                  <a:pt x="3255128" y="279461"/>
                </a:lnTo>
                <a:lnTo>
                  <a:pt x="3255128" y="279506"/>
                </a:lnTo>
                <a:lnTo>
                  <a:pt x="3255128" y="279564"/>
                </a:lnTo>
                <a:lnTo>
                  <a:pt x="3255128" y="279602"/>
                </a:lnTo>
                <a:lnTo>
                  <a:pt x="3255128" y="279613"/>
                </a:lnTo>
                <a:lnTo>
                  <a:pt x="3255128" y="279614"/>
                </a:lnTo>
                <a:lnTo>
                  <a:pt x="3255128" y="279673"/>
                </a:lnTo>
                <a:lnTo>
                  <a:pt x="3255128" y="279725"/>
                </a:lnTo>
                <a:lnTo>
                  <a:pt x="3255128" y="279973"/>
                </a:lnTo>
                <a:lnTo>
                  <a:pt x="3255128" y="279993"/>
                </a:lnTo>
                <a:lnTo>
                  <a:pt x="3255128" y="280005"/>
                </a:lnTo>
                <a:lnTo>
                  <a:pt x="3255128" y="280013"/>
                </a:lnTo>
                <a:lnTo>
                  <a:pt x="3255128" y="280021"/>
                </a:lnTo>
                <a:lnTo>
                  <a:pt x="3255128" y="280074"/>
                </a:lnTo>
                <a:lnTo>
                  <a:pt x="3255128" y="280100"/>
                </a:lnTo>
                <a:lnTo>
                  <a:pt x="3255128" y="280128"/>
                </a:lnTo>
                <a:lnTo>
                  <a:pt x="3255128" y="280186"/>
                </a:lnTo>
                <a:lnTo>
                  <a:pt x="3255128" y="280432"/>
                </a:lnTo>
                <a:lnTo>
                  <a:pt x="3255128" y="280462"/>
                </a:lnTo>
                <a:lnTo>
                  <a:pt x="3255128" y="280721"/>
                </a:lnTo>
                <a:lnTo>
                  <a:pt x="3255128" y="280764"/>
                </a:lnTo>
                <a:lnTo>
                  <a:pt x="3255128" y="280865"/>
                </a:lnTo>
                <a:lnTo>
                  <a:pt x="3255128" y="280972"/>
                </a:lnTo>
                <a:lnTo>
                  <a:pt x="3255128" y="281084"/>
                </a:lnTo>
                <a:lnTo>
                  <a:pt x="3255128" y="281122"/>
                </a:lnTo>
                <a:lnTo>
                  <a:pt x="3255128" y="281332"/>
                </a:lnTo>
                <a:lnTo>
                  <a:pt x="3255128" y="281343"/>
                </a:lnTo>
                <a:lnTo>
                  <a:pt x="3255128" y="281375"/>
                </a:lnTo>
                <a:lnTo>
                  <a:pt x="3255128" y="281397"/>
                </a:lnTo>
                <a:lnTo>
                  <a:pt x="3255128" y="281412"/>
                </a:lnTo>
                <a:lnTo>
                  <a:pt x="3255128" y="281675"/>
                </a:lnTo>
                <a:lnTo>
                  <a:pt x="3255128" y="281873"/>
                </a:lnTo>
                <a:lnTo>
                  <a:pt x="3255128" y="281889"/>
                </a:lnTo>
                <a:lnTo>
                  <a:pt x="3255128" y="281985"/>
                </a:lnTo>
                <a:lnTo>
                  <a:pt x="3255128" y="281993"/>
                </a:lnTo>
                <a:lnTo>
                  <a:pt x="3255128" y="282033"/>
                </a:lnTo>
                <a:lnTo>
                  <a:pt x="3255128" y="282046"/>
                </a:lnTo>
                <a:lnTo>
                  <a:pt x="3255128" y="282083"/>
                </a:lnTo>
                <a:lnTo>
                  <a:pt x="3255128" y="282087"/>
                </a:lnTo>
                <a:lnTo>
                  <a:pt x="3255128" y="282096"/>
                </a:lnTo>
                <a:lnTo>
                  <a:pt x="3255128" y="282100"/>
                </a:lnTo>
                <a:lnTo>
                  <a:pt x="3255128" y="282137"/>
                </a:lnTo>
                <a:lnTo>
                  <a:pt x="3255128" y="282230"/>
                </a:lnTo>
                <a:lnTo>
                  <a:pt x="3255128" y="282369"/>
                </a:lnTo>
                <a:lnTo>
                  <a:pt x="3255128" y="282528"/>
                </a:lnTo>
                <a:lnTo>
                  <a:pt x="3255128" y="282606"/>
                </a:lnTo>
                <a:lnTo>
                  <a:pt x="3255128" y="282629"/>
                </a:lnTo>
                <a:lnTo>
                  <a:pt x="3255128" y="282771"/>
                </a:lnTo>
                <a:lnTo>
                  <a:pt x="3255128" y="282776"/>
                </a:lnTo>
                <a:lnTo>
                  <a:pt x="3255128" y="282786"/>
                </a:lnTo>
                <a:lnTo>
                  <a:pt x="3255128" y="282887"/>
                </a:lnTo>
                <a:lnTo>
                  <a:pt x="3255128" y="282970"/>
                </a:lnTo>
                <a:lnTo>
                  <a:pt x="3255128" y="283190"/>
                </a:lnTo>
                <a:lnTo>
                  <a:pt x="3255128" y="283244"/>
                </a:lnTo>
                <a:lnTo>
                  <a:pt x="3255128" y="283280"/>
                </a:lnTo>
                <a:lnTo>
                  <a:pt x="3255128" y="283334"/>
                </a:lnTo>
                <a:lnTo>
                  <a:pt x="3255128" y="283359"/>
                </a:lnTo>
                <a:lnTo>
                  <a:pt x="3255128" y="283380"/>
                </a:lnTo>
                <a:lnTo>
                  <a:pt x="3255128" y="283405"/>
                </a:lnTo>
                <a:lnTo>
                  <a:pt x="3255128" y="283455"/>
                </a:lnTo>
                <a:lnTo>
                  <a:pt x="3255128" y="283459"/>
                </a:lnTo>
                <a:lnTo>
                  <a:pt x="3255128" y="283481"/>
                </a:lnTo>
                <a:lnTo>
                  <a:pt x="3255128" y="283539"/>
                </a:lnTo>
                <a:lnTo>
                  <a:pt x="3255128" y="283577"/>
                </a:lnTo>
                <a:lnTo>
                  <a:pt x="3255128" y="283832"/>
                </a:lnTo>
                <a:lnTo>
                  <a:pt x="3255128" y="283893"/>
                </a:lnTo>
                <a:lnTo>
                  <a:pt x="3255128" y="283936"/>
                </a:lnTo>
                <a:lnTo>
                  <a:pt x="3255128" y="283988"/>
                </a:lnTo>
                <a:lnTo>
                  <a:pt x="3255128" y="284077"/>
                </a:lnTo>
                <a:lnTo>
                  <a:pt x="3255128" y="284139"/>
                </a:lnTo>
                <a:lnTo>
                  <a:pt x="3255128" y="284145"/>
                </a:lnTo>
                <a:lnTo>
                  <a:pt x="3255128" y="284164"/>
                </a:lnTo>
                <a:lnTo>
                  <a:pt x="3255128" y="284190"/>
                </a:lnTo>
                <a:lnTo>
                  <a:pt x="3255128" y="284194"/>
                </a:lnTo>
                <a:lnTo>
                  <a:pt x="3255128" y="284218"/>
                </a:lnTo>
                <a:lnTo>
                  <a:pt x="3255128" y="284437"/>
                </a:lnTo>
                <a:lnTo>
                  <a:pt x="3255128" y="284585"/>
                </a:lnTo>
                <a:lnTo>
                  <a:pt x="3255128" y="284718"/>
                </a:lnTo>
                <a:lnTo>
                  <a:pt x="3255128" y="284840"/>
                </a:lnTo>
                <a:lnTo>
                  <a:pt x="3255128" y="284904"/>
                </a:lnTo>
                <a:lnTo>
                  <a:pt x="3255128" y="284947"/>
                </a:lnTo>
                <a:lnTo>
                  <a:pt x="3255128" y="284981"/>
                </a:lnTo>
                <a:lnTo>
                  <a:pt x="3255128" y="284989"/>
                </a:lnTo>
                <a:lnTo>
                  <a:pt x="3255128" y="284997"/>
                </a:lnTo>
                <a:lnTo>
                  <a:pt x="3255128" y="285050"/>
                </a:lnTo>
                <a:lnTo>
                  <a:pt x="3255128" y="285075"/>
                </a:lnTo>
                <a:lnTo>
                  <a:pt x="3255128" y="285104"/>
                </a:lnTo>
                <a:lnTo>
                  <a:pt x="3255128" y="285129"/>
                </a:lnTo>
                <a:lnTo>
                  <a:pt x="3255128" y="285252"/>
                </a:lnTo>
                <a:lnTo>
                  <a:pt x="3255128" y="285453"/>
                </a:lnTo>
                <a:lnTo>
                  <a:pt x="3255128" y="285498"/>
                </a:lnTo>
                <a:lnTo>
                  <a:pt x="3255128" y="285549"/>
                </a:lnTo>
                <a:lnTo>
                  <a:pt x="3255128" y="285634"/>
                </a:lnTo>
                <a:lnTo>
                  <a:pt x="3255128" y="285828"/>
                </a:lnTo>
                <a:lnTo>
                  <a:pt x="3255128" y="285841"/>
                </a:lnTo>
                <a:lnTo>
                  <a:pt x="3255128" y="285884"/>
                </a:lnTo>
                <a:lnTo>
                  <a:pt x="3255128" y="285944"/>
                </a:lnTo>
                <a:lnTo>
                  <a:pt x="3255128" y="285948"/>
                </a:lnTo>
                <a:lnTo>
                  <a:pt x="3255128" y="286011"/>
                </a:lnTo>
                <a:lnTo>
                  <a:pt x="3255128" y="286060"/>
                </a:lnTo>
                <a:lnTo>
                  <a:pt x="3255128" y="286306"/>
                </a:lnTo>
                <a:lnTo>
                  <a:pt x="3255128" y="286308"/>
                </a:lnTo>
                <a:lnTo>
                  <a:pt x="3255128" y="286313"/>
                </a:lnTo>
                <a:lnTo>
                  <a:pt x="3255128" y="286351"/>
                </a:lnTo>
                <a:lnTo>
                  <a:pt x="3255128" y="286409"/>
                </a:lnTo>
                <a:lnTo>
                  <a:pt x="3255128" y="286422"/>
                </a:lnTo>
                <a:lnTo>
                  <a:pt x="3255128" y="286463"/>
                </a:lnTo>
                <a:lnTo>
                  <a:pt x="3255128" y="286703"/>
                </a:lnTo>
                <a:lnTo>
                  <a:pt x="3255128" y="286754"/>
                </a:lnTo>
                <a:lnTo>
                  <a:pt x="3255128" y="286812"/>
                </a:lnTo>
                <a:lnTo>
                  <a:pt x="3255128" y="286849"/>
                </a:lnTo>
                <a:lnTo>
                  <a:pt x="3255128" y="286922"/>
                </a:lnTo>
                <a:lnTo>
                  <a:pt x="3255128" y="286928"/>
                </a:lnTo>
                <a:lnTo>
                  <a:pt x="3255128" y="286935"/>
                </a:lnTo>
                <a:lnTo>
                  <a:pt x="3255128" y="286957"/>
                </a:lnTo>
                <a:lnTo>
                  <a:pt x="3255128" y="286993"/>
                </a:lnTo>
                <a:lnTo>
                  <a:pt x="3255128" y="287112"/>
                </a:lnTo>
                <a:lnTo>
                  <a:pt x="3255128" y="287187"/>
                </a:lnTo>
                <a:lnTo>
                  <a:pt x="3255128" y="287571"/>
                </a:lnTo>
                <a:lnTo>
                  <a:pt x="3255128" y="287614"/>
                </a:lnTo>
                <a:lnTo>
                  <a:pt x="3255128" y="287672"/>
                </a:lnTo>
                <a:lnTo>
                  <a:pt x="3255128" y="287710"/>
                </a:lnTo>
                <a:lnTo>
                  <a:pt x="3255128" y="287747"/>
                </a:lnTo>
                <a:lnTo>
                  <a:pt x="3255128" y="287748"/>
                </a:lnTo>
                <a:lnTo>
                  <a:pt x="3255128" y="287871"/>
                </a:lnTo>
                <a:lnTo>
                  <a:pt x="3255128" y="287922"/>
                </a:lnTo>
                <a:lnTo>
                  <a:pt x="3255128" y="288208"/>
                </a:lnTo>
                <a:lnTo>
                  <a:pt x="3255128" y="288294"/>
                </a:lnTo>
                <a:lnTo>
                  <a:pt x="3255128" y="288316"/>
                </a:lnTo>
                <a:lnTo>
                  <a:pt x="3255128" y="288359"/>
                </a:lnTo>
                <a:lnTo>
                  <a:pt x="3255128" y="288381"/>
                </a:lnTo>
                <a:lnTo>
                  <a:pt x="3255128" y="288435"/>
                </a:lnTo>
                <a:lnTo>
                  <a:pt x="3255128" y="288482"/>
                </a:lnTo>
                <a:lnTo>
                  <a:pt x="3255128" y="288659"/>
                </a:lnTo>
                <a:lnTo>
                  <a:pt x="3255128" y="288713"/>
                </a:lnTo>
                <a:lnTo>
                  <a:pt x="3255128" y="288734"/>
                </a:lnTo>
                <a:lnTo>
                  <a:pt x="3255128" y="288742"/>
                </a:lnTo>
                <a:lnTo>
                  <a:pt x="3255128" y="288782"/>
                </a:lnTo>
                <a:lnTo>
                  <a:pt x="3255128" y="288836"/>
                </a:lnTo>
                <a:lnTo>
                  <a:pt x="3255128" y="288964"/>
                </a:lnTo>
                <a:lnTo>
                  <a:pt x="3255128" y="289118"/>
                </a:lnTo>
                <a:lnTo>
                  <a:pt x="3255128" y="289121"/>
                </a:lnTo>
                <a:lnTo>
                  <a:pt x="3255128" y="289230"/>
                </a:lnTo>
                <a:lnTo>
                  <a:pt x="3255128" y="289281"/>
                </a:lnTo>
                <a:lnTo>
                  <a:pt x="3255128" y="289573"/>
                </a:lnTo>
                <a:lnTo>
                  <a:pt x="3255128" y="289598"/>
                </a:lnTo>
                <a:lnTo>
                  <a:pt x="3255128" y="289694"/>
                </a:lnTo>
                <a:lnTo>
                  <a:pt x="3255128" y="289792"/>
                </a:lnTo>
                <a:lnTo>
                  <a:pt x="3255128" y="289816"/>
                </a:lnTo>
                <a:lnTo>
                  <a:pt x="3255128" y="290029"/>
                </a:lnTo>
                <a:lnTo>
                  <a:pt x="3255128" y="290040"/>
                </a:lnTo>
                <a:lnTo>
                  <a:pt x="3255128" y="290083"/>
                </a:lnTo>
                <a:lnTo>
                  <a:pt x="3255128" y="290093"/>
                </a:lnTo>
                <a:lnTo>
                  <a:pt x="3255128" y="290101"/>
                </a:lnTo>
                <a:lnTo>
                  <a:pt x="3255128" y="290141"/>
                </a:lnTo>
                <a:lnTo>
                  <a:pt x="3255128" y="290154"/>
                </a:lnTo>
                <a:lnTo>
                  <a:pt x="3255128" y="290195"/>
                </a:lnTo>
                <a:lnTo>
                  <a:pt x="3255128" y="290208"/>
                </a:lnTo>
                <a:lnTo>
                  <a:pt x="3255128" y="290228"/>
                </a:lnTo>
                <a:lnTo>
                  <a:pt x="3255128" y="290288"/>
                </a:lnTo>
                <a:lnTo>
                  <a:pt x="3255128" y="290326"/>
                </a:lnTo>
                <a:lnTo>
                  <a:pt x="3255128" y="290384"/>
                </a:lnTo>
                <a:lnTo>
                  <a:pt x="3255128" y="290477"/>
                </a:lnTo>
                <a:lnTo>
                  <a:pt x="3255128" y="290581"/>
                </a:lnTo>
                <a:lnTo>
                  <a:pt x="3255128" y="290820"/>
                </a:lnTo>
                <a:lnTo>
                  <a:pt x="3255128" y="290894"/>
                </a:lnTo>
                <a:lnTo>
                  <a:pt x="3255128" y="290920"/>
                </a:lnTo>
                <a:lnTo>
                  <a:pt x="3255128" y="291202"/>
                </a:lnTo>
                <a:lnTo>
                  <a:pt x="3255128" y="291282"/>
                </a:lnTo>
                <a:lnTo>
                  <a:pt x="3255128" y="291388"/>
                </a:lnTo>
                <a:lnTo>
                  <a:pt x="3255128" y="291442"/>
                </a:lnTo>
                <a:lnTo>
                  <a:pt x="3255128" y="291647"/>
                </a:lnTo>
                <a:lnTo>
                  <a:pt x="3255128" y="291685"/>
                </a:lnTo>
                <a:lnTo>
                  <a:pt x="3255128" y="291730"/>
                </a:lnTo>
                <a:lnTo>
                  <a:pt x="3255128" y="291782"/>
                </a:lnTo>
                <a:lnTo>
                  <a:pt x="3255128" y="291788"/>
                </a:lnTo>
                <a:lnTo>
                  <a:pt x="3255128" y="291940"/>
                </a:lnTo>
                <a:lnTo>
                  <a:pt x="3255128" y="291969"/>
                </a:lnTo>
                <a:lnTo>
                  <a:pt x="3255128" y="292001"/>
                </a:lnTo>
                <a:lnTo>
                  <a:pt x="3255128" y="292088"/>
                </a:lnTo>
                <a:lnTo>
                  <a:pt x="3255128" y="292113"/>
                </a:lnTo>
                <a:lnTo>
                  <a:pt x="3255128" y="292163"/>
                </a:lnTo>
                <a:lnTo>
                  <a:pt x="3255128" y="292167"/>
                </a:lnTo>
                <a:lnTo>
                  <a:pt x="3255128" y="292298"/>
                </a:lnTo>
                <a:lnTo>
                  <a:pt x="3255128" y="292550"/>
                </a:lnTo>
                <a:lnTo>
                  <a:pt x="3255128" y="292648"/>
                </a:lnTo>
                <a:lnTo>
                  <a:pt x="3255128" y="292659"/>
                </a:lnTo>
                <a:lnTo>
                  <a:pt x="3255128" y="292693"/>
                </a:lnTo>
                <a:lnTo>
                  <a:pt x="3255128" y="292706"/>
                </a:lnTo>
                <a:lnTo>
                  <a:pt x="3255128" y="292853"/>
                </a:lnTo>
                <a:lnTo>
                  <a:pt x="3255128" y="292907"/>
                </a:lnTo>
                <a:lnTo>
                  <a:pt x="3255128" y="293050"/>
                </a:lnTo>
                <a:lnTo>
                  <a:pt x="3255128" y="293089"/>
                </a:lnTo>
                <a:lnTo>
                  <a:pt x="3255128" y="293270"/>
                </a:lnTo>
                <a:lnTo>
                  <a:pt x="3255128" y="293292"/>
                </a:lnTo>
                <a:lnTo>
                  <a:pt x="3255128" y="293335"/>
                </a:lnTo>
                <a:lnTo>
                  <a:pt x="3255128" y="293414"/>
                </a:lnTo>
                <a:lnTo>
                  <a:pt x="3255128" y="293447"/>
                </a:lnTo>
                <a:lnTo>
                  <a:pt x="3255128" y="293561"/>
                </a:lnTo>
                <a:lnTo>
                  <a:pt x="3255128" y="293738"/>
                </a:lnTo>
                <a:lnTo>
                  <a:pt x="3255128" y="293767"/>
                </a:lnTo>
                <a:lnTo>
                  <a:pt x="3255128" y="293912"/>
                </a:lnTo>
                <a:lnTo>
                  <a:pt x="3255128" y="293960"/>
                </a:lnTo>
                <a:lnTo>
                  <a:pt x="3255128" y="294100"/>
                </a:lnTo>
                <a:lnTo>
                  <a:pt x="3255128" y="294206"/>
                </a:lnTo>
                <a:lnTo>
                  <a:pt x="3255128" y="294257"/>
                </a:lnTo>
                <a:lnTo>
                  <a:pt x="3255128" y="294274"/>
                </a:lnTo>
                <a:lnTo>
                  <a:pt x="3255128" y="294458"/>
                </a:lnTo>
                <a:lnTo>
                  <a:pt x="3255128" y="294497"/>
                </a:lnTo>
                <a:lnTo>
                  <a:pt x="3255128" y="294555"/>
                </a:lnTo>
                <a:lnTo>
                  <a:pt x="3255128" y="294652"/>
                </a:lnTo>
                <a:lnTo>
                  <a:pt x="3255128" y="294694"/>
                </a:lnTo>
                <a:lnTo>
                  <a:pt x="3255128" y="295065"/>
                </a:lnTo>
                <a:lnTo>
                  <a:pt x="3255128" y="295069"/>
                </a:lnTo>
                <a:lnTo>
                  <a:pt x="3255128" y="295077"/>
                </a:lnTo>
                <a:lnTo>
                  <a:pt x="3255128" y="295117"/>
                </a:lnTo>
                <a:lnTo>
                  <a:pt x="3255128" y="295130"/>
                </a:lnTo>
                <a:lnTo>
                  <a:pt x="3255128" y="295144"/>
                </a:lnTo>
                <a:lnTo>
                  <a:pt x="3255128" y="295171"/>
                </a:lnTo>
                <a:lnTo>
                  <a:pt x="3255128" y="295184"/>
                </a:lnTo>
                <a:lnTo>
                  <a:pt x="3255128" y="295408"/>
                </a:lnTo>
                <a:lnTo>
                  <a:pt x="3255128" y="295453"/>
                </a:lnTo>
                <a:lnTo>
                  <a:pt x="3255128" y="295462"/>
                </a:lnTo>
                <a:lnTo>
                  <a:pt x="3255128" y="295466"/>
                </a:lnTo>
                <a:lnTo>
                  <a:pt x="3255128" y="295520"/>
                </a:lnTo>
                <a:lnTo>
                  <a:pt x="3255128" y="295759"/>
                </a:lnTo>
                <a:lnTo>
                  <a:pt x="3255128" y="295767"/>
                </a:lnTo>
                <a:lnTo>
                  <a:pt x="3255128" y="295820"/>
                </a:lnTo>
                <a:lnTo>
                  <a:pt x="3255128" y="295856"/>
                </a:lnTo>
                <a:lnTo>
                  <a:pt x="3255128" y="295870"/>
                </a:lnTo>
                <a:lnTo>
                  <a:pt x="3255128" y="296004"/>
                </a:lnTo>
                <a:lnTo>
                  <a:pt x="3255128" y="296030"/>
                </a:lnTo>
                <a:lnTo>
                  <a:pt x="3255128" y="296364"/>
                </a:lnTo>
                <a:lnTo>
                  <a:pt x="3255128" y="296380"/>
                </a:lnTo>
                <a:lnTo>
                  <a:pt x="3255128" y="296418"/>
                </a:lnTo>
                <a:lnTo>
                  <a:pt x="3255128" y="296489"/>
                </a:lnTo>
                <a:lnTo>
                  <a:pt x="3255128" y="296543"/>
                </a:lnTo>
                <a:lnTo>
                  <a:pt x="3255128" y="296623"/>
                </a:lnTo>
                <a:lnTo>
                  <a:pt x="3255128" y="296661"/>
                </a:lnTo>
                <a:lnTo>
                  <a:pt x="3255128" y="296718"/>
                </a:lnTo>
                <a:lnTo>
                  <a:pt x="3255128" y="296767"/>
                </a:lnTo>
                <a:lnTo>
                  <a:pt x="3255128" y="296821"/>
                </a:lnTo>
                <a:lnTo>
                  <a:pt x="3255128" y="296916"/>
                </a:lnTo>
                <a:lnTo>
                  <a:pt x="3255128" y="296977"/>
                </a:lnTo>
                <a:lnTo>
                  <a:pt x="3255128" y="297024"/>
                </a:lnTo>
                <a:lnTo>
                  <a:pt x="3255128" y="297067"/>
                </a:lnTo>
                <a:lnTo>
                  <a:pt x="3255128" y="297133"/>
                </a:lnTo>
                <a:lnTo>
                  <a:pt x="3255128" y="297179"/>
                </a:lnTo>
                <a:lnTo>
                  <a:pt x="3255128" y="297192"/>
                </a:lnTo>
                <a:lnTo>
                  <a:pt x="3255128" y="297229"/>
                </a:lnTo>
                <a:lnTo>
                  <a:pt x="3255128" y="297566"/>
                </a:lnTo>
                <a:lnTo>
                  <a:pt x="3255128" y="297627"/>
                </a:lnTo>
                <a:lnTo>
                  <a:pt x="3255128" y="297669"/>
                </a:lnTo>
                <a:lnTo>
                  <a:pt x="3255128" y="297938"/>
                </a:lnTo>
                <a:lnTo>
                  <a:pt x="3255128" y="297951"/>
                </a:lnTo>
                <a:lnTo>
                  <a:pt x="3255128" y="297989"/>
                </a:lnTo>
                <a:lnTo>
                  <a:pt x="3255128" y="298002"/>
                </a:lnTo>
                <a:lnTo>
                  <a:pt x="3255128" y="298336"/>
                </a:lnTo>
                <a:lnTo>
                  <a:pt x="3255128" y="298426"/>
                </a:lnTo>
                <a:lnTo>
                  <a:pt x="3255128" y="298492"/>
                </a:lnTo>
                <a:lnTo>
                  <a:pt x="3255128" y="298531"/>
                </a:lnTo>
                <a:lnTo>
                  <a:pt x="3255128" y="298537"/>
                </a:lnTo>
                <a:lnTo>
                  <a:pt x="3255128" y="298714"/>
                </a:lnTo>
                <a:lnTo>
                  <a:pt x="3255128" y="298793"/>
                </a:lnTo>
                <a:lnTo>
                  <a:pt x="3255128" y="298849"/>
                </a:lnTo>
                <a:lnTo>
                  <a:pt x="3255128" y="298862"/>
                </a:lnTo>
                <a:lnTo>
                  <a:pt x="3255128" y="298903"/>
                </a:lnTo>
                <a:lnTo>
                  <a:pt x="3255128" y="298916"/>
                </a:lnTo>
                <a:lnTo>
                  <a:pt x="3255128" y="299028"/>
                </a:lnTo>
                <a:lnTo>
                  <a:pt x="3255128" y="299185"/>
                </a:lnTo>
                <a:lnTo>
                  <a:pt x="3255128" y="299282"/>
                </a:lnTo>
                <a:lnTo>
                  <a:pt x="3255128" y="299310"/>
                </a:lnTo>
                <a:lnTo>
                  <a:pt x="3255128" y="299361"/>
                </a:lnTo>
                <a:lnTo>
                  <a:pt x="3255128" y="299408"/>
                </a:lnTo>
                <a:lnTo>
                  <a:pt x="3255128" y="299479"/>
                </a:lnTo>
                <a:lnTo>
                  <a:pt x="3255128" y="299602"/>
                </a:lnTo>
                <a:lnTo>
                  <a:pt x="3255128" y="299653"/>
                </a:lnTo>
                <a:lnTo>
                  <a:pt x="3255128" y="299656"/>
                </a:lnTo>
                <a:lnTo>
                  <a:pt x="3255128" y="299872"/>
                </a:lnTo>
                <a:lnTo>
                  <a:pt x="3255128" y="299890"/>
                </a:lnTo>
                <a:lnTo>
                  <a:pt x="3255128" y="299896"/>
                </a:lnTo>
                <a:lnTo>
                  <a:pt x="3255128" y="299979"/>
                </a:lnTo>
                <a:lnTo>
                  <a:pt x="3255128" y="300041"/>
                </a:lnTo>
                <a:lnTo>
                  <a:pt x="3255128" y="300073"/>
                </a:lnTo>
                <a:lnTo>
                  <a:pt x="3255128" y="300096"/>
                </a:lnTo>
                <a:lnTo>
                  <a:pt x="3255128" y="300120"/>
                </a:lnTo>
                <a:lnTo>
                  <a:pt x="3255128" y="300163"/>
                </a:lnTo>
                <a:lnTo>
                  <a:pt x="3255128" y="300196"/>
                </a:lnTo>
                <a:lnTo>
                  <a:pt x="3255128" y="300221"/>
                </a:lnTo>
                <a:lnTo>
                  <a:pt x="3255128" y="300275"/>
                </a:lnTo>
                <a:lnTo>
                  <a:pt x="3255128" y="300545"/>
                </a:lnTo>
                <a:lnTo>
                  <a:pt x="3255128" y="300648"/>
                </a:lnTo>
                <a:lnTo>
                  <a:pt x="3255128" y="300661"/>
                </a:lnTo>
                <a:lnTo>
                  <a:pt x="3255128" y="300702"/>
                </a:lnTo>
                <a:lnTo>
                  <a:pt x="3255128" y="300709"/>
                </a:lnTo>
                <a:lnTo>
                  <a:pt x="3255128" y="300767"/>
                </a:lnTo>
                <a:lnTo>
                  <a:pt x="3255128" y="300832"/>
                </a:lnTo>
                <a:lnTo>
                  <a:pt x="3255128" y="300849"/>
                </a:lnTo>
                <a:lnTo>
                  <a:pt x="3255128" y="300961"/>
                </a:lnTo>
                <a:lnTo>
                  <a:pt x="3255128" y="301006"/>
                </a:lnTo>
                <a:lnTo>
                  <a:pt x="3255128" y="301015"/>
                </a:lnTo>
                <a:lnTo>
                  <a:pt x="3255128" y="301207"/>
                </a:lnTo>
                <a:lnTo>
                  <a:pt x="3255128" y="301304"/>
                </a:lnTo>
                <a:lnTo>
                  <a:pt x="3255128" y="301400"/>
                </a:lnTo>
                <a:lnTo>
                  <a:pt x="3255128" y="301401"/>
                </a:lnTo>
                <a:lnTo>
                  <a:pt x="3255128" y="301443"/>
                </a:lnTo>
                <a:lnTo>
                  <a:pt x="3255128" y="301522"/>
                </a:lnTo>
                <a:lnTo>
                  <a:pt x="3255128" y="301743"/>
                </a:lnTo>
                <a:lnTo>
                  <a:pt x="3255128" y="301797"/>
                </a:lnTo>
                <a:lnTo>
                  <a:pt x="3255128" y="301893"/>
                </a:lnTo>
                <a:lnTo>
                  <a:pt x="3255128" y="301966"/>
                </a:lnTo>
                <a:lnTo>
                  <a:pt x="3255128" y="302020"/>
                </a:lnTo>
                <a:lnTo>
                  <a:pt x="3255128" y="302068"/>
                </a:lnTo>
                <a:lnTo>
                  <a:pt x="3255128" y="302155"/>
                </a:lnTo>
                <a:lnTo>
                  <a:pt x="3255128" y="302168"/>
                </a:lnTo>
                <a:lnTo>
                  <a:pt x="3255128" y="302208"/>
                </a:lnTo>
                <a:lnTo>
                  <a:pt x="3255128" y="302215"/>
                </a:lnTo>
                <a:lnTo>
                  <a:pt x="3255128" y="302269"/>
                </a:lnTo>
                <a:lnTo>
                  <a:pt x="3255128" y="302365"/>
                </a:lnTo>
                <a:lnTo>
                  <a:pt x="3255128" y="302446"/>
                </a:lnTo>
                <a:lnTo>
                  <a:pt x="3255128" y="302508"/>
                </a:lnTo>
                <a:lnTo>
                  <a:pt x="3255128" y="302516"/>
                </a:lnTo>
                <a:lnTo>
                  <a:pt x="3255128" y="302566"/>
                </a:lnTo>
                <a:lnTo>
                  <a:pt x="3255128" y="302663"/>
                </a:lnTo>
                <a:lnTo>
                  <a:pt x="3255128" y="302760"/>
                </a:lnTo>
                <a:lnTo>
                  <a:pt x="3255128" y="302933"/>
                </a:lnTo>
                <a:lnTo>
                  <a:pt x="3255128" y="303006"/>
                </a:lnTo>
                <a:lnTo>
                  <a:pt x="3255128" y="303014"/>
                </a:lnTo>
                <a:lnTo>
                  <a:pt x="3255128" y="303252"/>
                </a:lnTo>
                <a:lnTo>
                  <a:pt x="3255128" y="303402"/>
                </a:lnTo>
                <a:lnTo>
                  <a:pt x="3255128" y="303467"/>
                </a:lnTo>
                <a:lnTo>
                  <a:pt x="3255128" y="303468"/>
                </a:lnTo>
                <a:lnTo>
                  <a:pt x="3255128" y="303527"/>
                </a:lnTo>
                <a:lnTo>
                  <a:pt x="3255128" y="303574"/>
                </a:lnTo>
                <a:lnTo>
                  <a:pt x="3255128" y="303628"/>
                </a:lnTo>
                <a:lnTo>
                  <a:pt x="3255128" y="303773"/>
                </a:lnTo>
                <a:lnTo>
                  <a:pt x="3255128" y="303805"/>
                </a:lnTo>
                <a:lnTo>
                  <a:pt x="3255128" y="303867"/>
                </a:lnTo>
                <a:lnTo>
                  <a:pt x="3255128" y="303875"/>
                </a:lnTo>
                <a:lnTo>
                  <a:pt x="3255128" y="303928"/>
                </a:lnTo>
                <a:lnTo>
                  <a:pt x="3255128" y="304040"/>
                </a:lnTo>
                <a:lnTo>
                  <a:pt x="3255128" y="304286"/>
                </a:lnTo>
                <a:lnTo>
                  <a:pt x="3255128" y="304315"/>
                </a:lnTo>
                <a:lnTo>
                  <a:pt x="3255128" y="304337"/>
                </a:lnTo>
                <a:lnTo>
                  <a:pt x="3255128" y="304564"/>
                </a:lnTo>
                <a:lnTo>
                  <a:pt x="3255128" y="304732"/>
                </a:lnTo>
                <a:lnTo>
                  <a:pt x="3255128" y="304738"/>
                </a:lnTo>
                <a:lnTo>
                  <a:pt x="3255128" y="304826"/>
                </a:lnTo>
                <a:lnTo>
                  <a:pt x="3255128" y="304866"/>
                </a:lnTo>
                <a:lnTo>
                  <a:pt x="3255128" y="305132"/>
                </a:lnTo>
                <a:lnTo>
                  <a:pt x="3255128" y="305175"/>
                </a:lnTo>
                <a:lnTo>
                  <a:pt x="3255128" y="305197"/>
                </a:lnTo>
                <a:lnTo>
                  <a:pt x="3255128" y="305251"/>
                </a:lnTo>
                <a:lnTo>
                  <a:pt x="3255128" y="305475"/>
                </a:lnTo>
                <a:lnTo>
                  <a:pt x="3255128" y="305521"/>
                </a:lnTo>
                <a:lnTo>
                  <a:pt x="3255128" y="305542"/>
                </a:lnTo>
                <a:lnTo>
                  <a:pt x="3255128" y="305600"/>
                </a:lnTo>
                <a:lnTo>
                  <a:pt x="3255128" y="305674"/>
                </a:lnTo>
                <a:lnTo>
                  <a:pt x="3255128" y="305743"/>
                </a:lnTo>
                <a:lnTo>
                  <a:pt x="3255128" y="305887"/>
                </a:lnTo>
                <a:lnTo>
                  <a:pt x="3255128" y="305900"/>
                </a:lnTo>
                <a:lnTo>
                  <a:pt x="3255128" y="305937"/>
                </a:lnTo>
                <a:lnTo>
                  <a:pt x="3255128" y="305991"/>
                </a:lnTo>
                <a:lnTo>
                  <a:pt x="3255128" y="306097"/>
                </a:lnTo>
                <a:lnTo>
                  <a:pt x="3255128" y="306110"/>
                </a:lnTo>
                <a:lnTo>
                  <a:pt x="3255128" y="306228"/>
                </a:lnTo>
                <a:lnTo>
                  <a:pt x="3255128" y="306286"/>
                </a:lnTo>
                <a:lnTo>
                  <a:pt x="3255128" y="306460"/>
                </a:lnTo>
                <a:lnTo>
                  <a:pt x="3255128" y="306498"/>
                </a:lnTo>
                <a:lnTo>
                  <a:pt x="3255128" y="306640"/>
                </a:lnTo>
                <a:lnTo>
                  <a:pt x="3255128" y="306822"/>
                </a:lnTo>
                <a:lnTo>
                  <a:pt x="3255128" y="306824"/>
                </a:lnTo>
                <a:lnTo>
                  <a:pt x="3255128" y="306880"/>
                </a:lnTo>
                <a:lnTo>
                  <a:pt x="3255128" y="306901"/>
                </a:lnTo>
                <a:lnTo>
                  <a:pt x="3255128" y="306996"/>
                </a:lnTo>
                <a:lnTo>
                  <a:pt x="3255128" y="307044"/>
                </a:lnTo>
                <a:lnTo>
                  <a:pt x="3255128" y="307104"/>
                </a:lnTo>
                <a:lnTo>
                  <a:pt x="3255128" y="307134"/>
                </a:lnTo>
                <a:lnTo>
                  <a:pt x="3255128" y="307147"/>
                </a:lnTo>
                <a:lnTo>
                  <a:pt x="3255128" y="307184"/>
                </a:lnTo>
                <a:lnTo>
                  <a:pt x="3255128" y="307188"/>
                </a:lnTo>
                <a:lnTo>
                  <a:pt x="3255128" y="307259"/>
                </a:lnTo>
                <a:lnTo>
                  <a:pt x="3255128" y="307542"/>
                </a:lnTo>
                <a:lnTo>
                  <a:pt x="3255128" y="307587"/>
                </a:lnTo>
                <a:lnTo>
                  <a:pt x="3255128" y="307639"/>
                </a:lnTo>
                <a:lnTo>
                  <a:pt x="3255128" y="307686"/>
                </a:lnTo>
                <a:lnTo>
                  <a:pt x="3255128" y="307736"/>
                </a:lnTo>
                <a:lnTo>
                  <a:pt x="3255128" y="307990"/>
                </a:lnTo>
                <a:lnTo>
                  <a:pt x="3255128" y="307999"/>
                </a:lnTo>
                <a:lnTo>
                  <a:pt x="3255128" y="308018"/>
                </a:lnTo>
                <a:lnTo>
                  <a:pt x="3255128" y="308069"/>
                </a:lnTo>
                <a:lnTo>
                  <a:pt x="3255128" y="308228"/>
                </a:lnTo>
                <a:lnTo>
                  <a:pt x="3255128" y="308506"/>
                </a:lnTo>
                <a:lnTo>
                  <a:pt x="3255128" y="308550"/>
                </a:lnTo>
                <a:lnTo>
                  <a:pt x="3255128" y="308604"/>
                </a:lnTo>
                <a:lnTo>
                  <a:pt x="3255128" y="308715"/>
                </a:lnTo>
                <a:lnTo>
                  <a:pt x="3255128" y="308758"/>
                </a:lnTo>
                <a:lnTo>
                  <a:pt x="3255128" y="308781"/>
                </a:lnTo>
                <a:lnTo>
                  <a:pt x="3255128" y="308843"/>
                </a:lnTo>
                <a:lnTo>
                  <a:pt x="3255128" y="308851"/>
                </a:lnTo>
                <a:lnTo>
                  <a:pt x="3255128" y="308877"/>
                </a:lnTo>
                <a:lnTo>
                  <a:pt x="3255128" y="308904"/>
                </a:lnTo>
                <a:lnTo>
                  <a:pt x="3255128" y="308929"/>
                </a:lnTo>
                <a:lnTo>
                  <a:pt x="3255128" y="308983"/>
                </a:lnTo>
                <a:lnTo>
                  <a:pt x="3255128" y="309253"/>
                </a:lnTo>
                <a:lnTo>
                  <a:pt x="3255128" y="309265"/>
                </a:lnTo>
                <a:lnTo>
                  <a:pt x="3255128" y="309349"/>
                </a:lnTo>
                <a:lnTo>
                  <a:pt x="3255128" y="309669"/>
                </a:lnTo>
                <a:lnTo>
                  <a:pt x="3255128" y="309682"/>
                </a:lnTo>
                <a:lnTo>
                  <a:pt x="3255128" y="309802"/>
                </a:lnTo>
                <a:lnTo>
                  <a:pt x="3255128" y="310074"/>
                </a:lnTo>
                <a:lnTo>
                  <a:pt x="3255128" y="310108"/>
                </a:lnTo>
                <a:lnTo>
                  <a:pt x="3255128" y="310151"/>
                </a:lnTo>
                <a:lnTo>
                  <a:pt x="3255128" y="310176"/>
                </a:lnTo>
                <a:lnTo>
                  <a:pt x="3255128" y="310236"/>
                </a:lnTo>
                <a:lnTo>
                  <a:pt x="3255128" y="310263"/>
                </a:lnTo>
                <a:lnTo>
                  <a:pt x="3255128" y="310276"/>
                </a:lnTo>
                <a:lnTo>
                  <a:pt x="3255128" y="310554"/>
                </a:lnTo>
                <a:lnTo>
                  <a:pt x="3255128" y="310612"/>
                </a:lnTo>
                <a:lnTo>
                  <a:pt x="3255128" y="310650"/>
                </a:lnTo>
                <a:lnTo>
                  <a:pt x="3255128" y="310728"/>
                </a:lnTo>
                <a:lnTo>
                  <a:pt x="3255128" y="310789"/>
                </a:lnTo>
                <a:lnTo>
                  <a:pt x="3255128" y="310995"/>
                </a:lnTo>
                <a:lnTo>
                  <a:pt x="3255128" y="311041"/>
                </a:lnTo>
                <a:lnTo>
                  <a:pt x="3255128" y="311073"/>
                </a:lnTo>
                <a:lnTo>
                  <a:pt x="3255128" y="311086"/>
                </a:lnTo>
                <a:lnTo>
                  <a:pt x="3255128" y="311371"/>
                </a:lnTo>
                <a:lnTo>
                  <a:pt x="3255128" y="311481"/>
                </a:lnTo>
                <a:lnTo>
                  <a:pt x="3255128" y="311510"/>
                </a:lnTo>
                <a:lnTo>
                  <a:pt x="3255128" y="311661"/>
                </a:lnTo>
                <a:lnTo>
                  <a:pt x="3255128" y="311722"/>
                </a:lnTo>
                <a:lnTo>
                  <a:pt x="3255128" y="311776"/>
                </a:lnTo>
                <a:lnTo>
                  <a:pt x="3255128" y="311877"/>
                </a:lnTo>
                <a:lnTo>
                  <a:pt x="3255128" y="311906"/>
                </a:lnTo>
                <a:lnTo>
                  <a:pt x="3255128" y="311960"/>
                </a:lnTo>
                <a:lnTo>
                  <a:pt x="3255128" y="312148"/>
                </a:lnTo>
                <a:lnTo>
                  <a:pt x="3255128" y="312235"/>
                </a:lnTo>
                <a:lnTo>
                  <a:pt x="3255128" y="312282"/>
                </a:lnTo>
                <a:lnTo>
                  <a:pt x="3255128" y="312345"/>
                </a:lnTo>
                <a:lnTo>
                  <a:pt x="3255128" y="312349"/>
                </a:lnTo>
                <a:lnTo>
                  <a:pt x="3255128" y="312445"/>
                </a:lnTo>
                <a:lnTo>
                  <a:pt x="3255128" y="312513"/>
                </a:lnTo>
                <a:lnTo>
                  <a:pt x="3255128" y="312526"/>
                </a:lnTo>
                <a:lnTo>
                  <a:pt x="3255128" y="312563"/>
                </a:lnTo>
                <a:lnTo>
                  <a:pt x="3255128" y="312567"/>
                </a:lnTo>
                <a:lnTo>
                  <a:pt x="3255128" y="312636"/>
                </a:lnTo>
                <a:lnTo>
                  <a:pt x="3255128" y="312786"/>
                </a:lnTo>
                <a:lnTo>
                  <a:pt x="3255128" y="312840"/>
                </a:lnTo>
                <a:lnTo>
                  <a:pt x="3255128" y="312975"/>
                </a:lnTo>
                <a:lnTo>
                  <a:pt x="3255128" y="313035"/>
                </a:lnTo>
                <a:lnTo>
                  <a:pt x="3255128" y="313081"/>
                </a:lnTo>
                <a:lnTo>
                  <a:pt x="3255128" y="313094"/>
                </a:lnTo>
                <a:lnTo>
                  <a:pt x="3255128" y="313135"/>
                </a:lnTo>
                <a:lnTo>
                  <a:pt x="3255128" y="313482"/>
                </a:lnTo>
                <a:lnTo>
                  <a:pt x="3255128" y="313575"/>
                </a:lnTo>
                <a:lnTo>
                  <a:pt x="3255128" y="313629"/>
                </a:lnTo>
                <a:lnTo>
                  <a:pt x="3255128" y="313646"/>
                </a:lnTo>
                <a:lnTo>
                  <a:pt x="3255128" y="313708"/>
                </a:lnTo>
                <a:lnTo>
                  <a:pt x="3255128" y="313840"/>
                </a:lnTo>
                <a:lnTo>
                  <a:pt x="3255128" y="313853"/>
                </a:lnTo>
                <a:lnTo>
                  <a:pt x="3255128" y="313883"/>
                </a:lnTo>
                <a:lnTo>
                  <a:pt x="3255128" y="313885"/>
                </a:lnTo>
                <a:lnTo>
                  <a:pt x="3255128" y="313894"/>
                </a:lnTo>
                <a:lnTo>
                  <a:pt x="3255128" y="313937"/>
                </a:lnTo>
                <a:lnTo>
                  <a:pt x="3255128" y="313995"/>
                </a:lnTo>
                <a:lnTo>
                  <a:pt x="3255128" y="314008"/>
                </a:lnTo>
                <a:lnTo>
                  <a:pt x="3255128" y="314394"/>
                </a:lnTo>
                <a:lnTo>
                  <a:pt x="3255128" y="314435"/>
                </a:lnTo>
                <a:lnTo>
                  <a:pt x="3255128" y="314644"/>
                </a:lnTo>
                <a:lnTo>
                  <a:pt x="3255128" y="314748"/>
                </a:lnTo>
                <a:lnTo>
                  <a:pt x="3255128" y="314818"/>
                </a:lnTo>
                <a:lnTo>
                  <a:pt x="3255128" y="314934"/>
                </a:lnTo>
                <a:lnTo>
                  <a:pt x="3255128" y="315050"/>
                </a:lnTo>
                <a:lnTo>
                  <a:pt x="3255128" y="315212"/>
                </a:lnTo>
                <a:lnTo>
                  <a:pt x="3255128" y="315242"/>
                </a:lnTo>
                <a:lnTo>
                  <a:pt x="3255128" y="315255"/>
                </a:lnTo>
                <a:lnTo>
                  <a:pt x="3255128" y="315296"/>
                </a:lnTo>
                <a:lnTo>
                  <a:pt x="3255128" y="315453"/>
                </a:lnTo>
                <a:lnTo>
                  <a:pt x="3255128" y="315530"/>
                </a:lnTo>
                <a:lnTo>
                  <a:pt x="3255128" y="315555"/>
                </a:lnTo>
                <a:lnTo>
                  <a:pt x="3255128" y="315588"/>
                </a:lnTo>
                <a:lnTo>
                  <a:pt x="3255128" y="315693"/>
                </a:lnTo>
                <a:lnTo>
                  <a:pt x="3255128" y="315699"/>
                </a:lnTo>
                <a:lnTo>
                  <a:pt x="3255128" y="315794"/>
                </a:lnTo>
                <a:lnTo>
                  <a:pt x="3255128" y="315967"/>
                </a:lnTo>
                <a:lnTo>
                  <a:pt x="3255128" y="316017"/>
                </a:lnTo>
                <a:lnTo>
                  <a:pt x="3255128" y="316098"/>
                </a:lnTo>
                <a:lnTo>
                  <a:pt x="3255128" y="316177"/>
                </a:lnTo>
                <a:lnTo>
                  <a:pt x="3255128" y="316513"/>
                </a:lnTo>
                <a:lnTo>
                  <a:pt x="3255128" y="316597"/>
                </a:lnTo>
                <a:lnTo>
                  <a:pt x="3255128" y="316604"/>
                </a:lnTo>
                <a:lnTo>
                  <a:pt x="3255128" y="316707"/>
                </a:lnTo>
                <a:lnTo>
                  <a:pt x="3255128" y="316889"/>
                </a:lnTo>
                <a:lnTo>
                  <a:pt x="3255128" y="316985"/>
                </a:lnTo>
                <a:lnTo>
                  <a:pt x="3255128" y="317058"/>
                </a:lnTo>
                <a:lnTo>
                  <a:pt x="3255128" y="317124"/>
                </a:lnTo>
                <a:lnTo>
                  <a:pt x="3255128" y="317214"/>
                </a:lnTo>
                <a:lnTo>
                  <a:pt x="3255128" y="317361"/>
                </a:lnTo>
                <a:lnTo>
                  <a:pt x="3255128" y="317814"/>
                </a:lnTo>
                <a:lnTo>
                  <a:pt x="3255128" y="317816"/>
                </a:lnTo>
                <a:lnTo>
                  <a:pt x="3255128" y="317817"/>
                </a:lnTo>
                <a:lnTo>
                  <a:pt x="3255128" y="318057"/>
                </a:lnTo>
                <a:lnTo>
                  <a:pt x="3255128" y="318070"/>
                </a:lnTo>
                <a:lnTo>
                  <a:pt x="3255128" y="318111"/>
                </a:lnTo>
                <a:lnTo>
                  <a:pt x="3255128" y="318410"/>
                </a:lnTo>
                <a:lnTo>
                  <a:pt x="3255128" y="318506"/>
                </a:lnTo>
                <a:lnTo>
                  <a:pt x="3255128" y="318684"/>
                </a:lnTo>
                <a:lnTo>
                  <a:pt x="3255128" y="318782"/>
                </a:lnTo>
                <a:lnTo>
                  <a:pt x="3255128" y="318861"/>
                </a:lnTo>
                <a:lnTo>
                  <a:pt x="3255128" y="318944"/>
                </a:lnTo>
                <a:lnTo>
                  <a:pt x="3255128" y="318971"/>
                </a:lnTo>
                <a:lnTo>
                  <a:pt x="3255128" y="318984"/>
                </a:lnTo>
                <a:lnTo>
                  <a:pt x="3255128" y="319262"/>
                </a:lnTo>
                <a:lnTo>
                  <a:pt x="3255128" y="319316"/>
                </a:lnTo>
                <a:lnTo>
                  <a:pt x="3255128" y="319320"/>
                </a:lnTo>
                <a:lnTo>
                  <a:pt x="3255128" y="319333"/>
                </a:lnTo>
                <a:lnTo>
                  <a:pt x="3255128" y="319370"/>
                </a:lnTo>
                <a:lnTo>
                  <a:pt x="3255128" y="319374"/>
                </a:lnTo>
                <a:lnTo>
                  <a:pt x="3255128" y="319429"/>
                </a:lnTo>
                <a:lnTo>
                  <a:pt x="3255128" y="319535"/>
                </a:lnTo>
                <a:lnTo>
                  <a:pt x="3255128" y="319621"/>
                </a:lnTo>
                <a:lnTo>
                  <a:pt x="3255128" y="319724"/>
                </a:lnTo>
                <a:lnTo>
                  <a:pt x="3255128" y="319769"/>
                </a:lnTo>
                <a:lnTo>
                  <a:pt x="3255128" y="319830"/>
                </a:lnTo>
                <a:lnTo>
                  <a:pt x="3255128" y="319884"/>
                </a:lnTo>
                <a:lnTo>
                  <a:pt x="3255128" y="319910"/>
                </a:lnTo>
                <a:lnTo>
                  <a:pt x="3255128" y="320188"/>
                </a:lnTo>
                <a:lnTo>
                  <a:pt x="3255128" y="320218"/>
                </a:lnTo>
                <a:lnTo>
                  <a:pt x="3255128" y="320231"/>
                </a:lnTo>
                <a:lnTo>
                  <a:pt x="3255128" y="320272"/>
                </a:lnTo>
                <a:lnTo>
                  <a:pt x="3255128" y="320343"/>
                </a:lnTo>
                <a:lnTo>
                  <a:pt x="3255128" y="320621"/>
                </a:lnTo>
                <a:lnTo>
                  <a:pt x="3255128" y="320634"/>
                </a:lnTo>
                <a:lnTo>
                  <a:pt x="3255128" y="320675"/>
                </a:lnTo>
                <a:lnTo>
                  <a:pt x="3255128" y="320692"/>
                </a:lnTo>
                <a:lnTo>
                  <a:pt x="3255128" y="320770"/>
                </a:lnTo>
                <a:lnTo>
                  <a:pt x="3255128" y="320878"/>
                </a:lnTo>
                <a:lnTo>
                  <a:pt x="3255128" y="320894"/>
                </a:lnTo>
                <a:lnTo>
                  <a:pt x="3255128" y="320921"/>
                </a:lnTo>
                <a:lnTo>
                  <a:pt x="3255128" y="321083"/>
                </a:lnTo>
                <a:lnTo>
                  <a:pt x="3255128" y="321153"/>
                </a:lnTo>
                <a:lnTo>
                  <a:pt x="3255128" y="321427"/>
                </a:lnTo>
                <a:lnTo>
                  <a:pt x="3255128" y="321451"/>
                </a:lnTo>
                <a:lnTo>
                  <a:pt x="3255128" y="321540"/>
                </a:lnTo>
                <a:lnTo>
                  <a:pt x="3255128" y="321590"/>
                </a:lnTo>
                <a:lnTo>
                  <a:pt x="3255128" y="321683"/>
                </a:lnTo>
                <a:lnTo>
                  <a:pt x="3255128" y="321789"/>
                </a:lnTo>
                <a:lnTo>
                  <a:pt x="3255128" y="321802"/>
                </a:lnTo>
                <a:lnTo>
                  <a:pt x="3255128" y="321843"/>
                </a:lnTo>
                <a:lnTo>
                  <a:pt x="3255128" y="321961"/>
                </a:lnTo>
                <a:lnTo>
                  <a:pt x="3255128" y="322034"/>
                </a:lnTo>
                <a:lnTo>
                  <a:pt x="3255128" y="322040"/>
                </a:lnTo>
                <a:lnTo>
                  <a:pt x="3255128" y="322280"/>
                </a:lnTo>
                <a:lnTo>
                  <a:pt x="3255128" y="322337"/>
                </a:lnTo>
                <a:lnTo>
                  <a:pt x="3255128" y="322362"/>
                </a:lnTo>
                <a:lnTo>
                  <a:pt x="3255128" y="322593"/>
                </a:lnTo>
                <a:lnTo>
                  <a:pt x="3255128" y="322677"/>
                </a:lnTo>
                <a:lnTo>
                  <a:pt x="3255128" y="322703"/>
                </a:lnTo>
                <a:lnTo>
                  <a:pt x="3255128" y="322716"/>
                </a:lnTo>
                <a:lnTo>
                  <a:pt x="3255128" y="322726"/>
                </a:lnTo>
                <a:lnTo>
                  <a:pt x="3255128" y="322757"/>
                </a:lnTo>
                <a:lnTo>
                  <a:pt x="3255128" y="323039"/>
                </a:lnTo>
                <a:lnTo>
                  <a:pt x="3255128" y="323090"/>
                </a:lnTo>
                <a:lnTo>
                  <a:pt x="3255128" y="323161"/>
                </a:lnTo>
                <a:lnTo>
                  <a:pt x="3255128" y="323262"/>
                </a:lnTo>
                <a:lnTo>
                  <a:pt x="3255128" y="323320"/>
                </a:lnTo>
                <a:lnTo>
                  <a:pt x="3255128" y="323346"/>
                </a:lnTo>
                <a:lnTo>
                  <a:pt x="3255128" y="323456"/>
                </a:lnTo>
                <a:lnTo>
                  <a:pt x="3255128" y="323588"/>
                </a:lnTo>
                <a:lnTo>
                  <a:pt x="3255128" y="323642"/>
                </a:lnTo>
                <a:lnTo>
                  <a:pt x="3255128" y="323696"/>
                </a:lnTo>
                <a:lnTo>
                  <a:pt x="3255128" y="323807"/>
                </a:lnTo>
                <a:lnTo>
                  <a:pt x="3255128" y="323920"/>
                </a:lnTo>
                <a:lnTo>
                  <a:pt x="3255128" y="323950"/>
                </a:lnTo>
                <a:lnTo>
                  <a:pt x="3255128" y="323963"/>
                </a:lnTo>
                <a:lnTo>
                  <a:pt x="3255128" y="324075"/>
                </a:lnTo>
                <a:lnTo>
                  <a:pt x="3255128" y="324408"/>
                </a:lnTo>
                <a:lnTo>
                  <a:pt x="3255128" y="324502"/>
                </a:lnTo>
                <a:lnTo>
                  <a:pt x="3255128" y="324563"/>
                </a:lnTo>
                <a:lnTo>
                  <a:pt x="3255128" y="324621"/>
                </a:lnTo>
                <a:lnTo>
                  <a:pt x="3255128" y="324705"/>
                </a:lnTo>
                <a:lnTo>
                  <a:pt x="3255128" y="324713"/>
                </a:lnTo>
                <a:lnTo>
                  <a:pt x="3255128" y="324745"/>
                </a:lnTo>
                <a:lnTo>
                  <a:pt x="3255128" y="324806"/>
                </a:lnTo>
                <a:lnTo>
                  <a:pt x="3255128" y="324815"/>
                </a:lnTo>
                <a:lnTo>
                  <a:pt x="3255128" y="324860"/>
                </a:lnTo>
                <a:lnTo>
                  <a:pt x="3255128" y="325255"/>
                </a:lnTo>
                <a:lnTo>
                  <a:pt x="3255128" y="325322"/>
                </a:lnTo>
                <a:lnTo>
                  <a:pt x="3255128" y="325597"/>
                </a:lnTo>
                <a:lnTo>
                  <a:pt x="3255128" y="325610"/>
                </a:lnTo>
                <a:lnTo>
                  <a:pt x="3255128" y="325651"/>
                </a:lnTo>
                <a:lnTo>
                  <a:pt x="3255128" y="325668"/>
                </a:lnTo>
                <a:lnTo>
                  <a:pt x="3255128" y="325693"/>
                </a:lnTo>
                <a:lnTo>
                  <a:pt x="3255128" y="325749"/>
                </a:lnTo>
                <a:lnTo>
                  <a:pt x="3255128" y="325766"/>
                </a:lnTo>
                <a:lnTo>
                  <a:pt x="3255128" y="325870"/>
                </a:lnTo>
                <a:lnTo>
                  <a:pt x="3255128" y="325922"/>
                </a:lnTo>
                <a:lnTo>
                  <a:pt x="3255128" y="326069"/>
                </a:lnTo>
                <a:lnTo>
                  <a:pt x="3255128" y="326123"/>
                </a:lnTo>
                <a:lnTo>
                  <a:pt x="3255128" y="326165"/>
                </a:lnTo>
                <a:lnTo>
                  <a:pt x="3255128" y="326178"/>
                </a:lnTo>
                <a:lnTo>
                  <a:pt x="3255128" y="326219"/>
                </a:lnTo>
                <a:lnTo>
                  <a:pt x="3255128" y="326300"/>
                </a:lnTo>
                <a:lnTo>
                  <a:pt x="3255128" y="326370"/>
                </a:lnTo>
                <a:lnTo>
                  <a:pt x="3255128" y="326519"/>
                </a:lnTo>
                <a:lnTo>
                  <a:pt x="3255128" y="326614"/>
                </a:lnTo>
                <a:lnTo>
                  <a:pt x="3255128" y="326659"/>
                </a:lnTo>
                <a:lnTo>
                  <a:pt x="3255128" y="326787"/>
                </a:lnTo>
                <a:lnTo>
                  <a:pt x="3255128" y="326868"/>
                </a:lnTo>
                <a:lnTo>
                  <a:pt x="3255128" y="326969"/>
                </a:lnTo>
                <a:lnTo>
                  <a:pt x="3255128" y="327052"/>
                </a:lnTo>
                <a:lnTo>
                  <a:pt x="3255128" y="327256"/>
                </a:lnTo>
                <a:lnTo>
                  <a:pt x="3255128" y="327428"/>
                </a:lnTo>
                <a:lnTo>
                  <a:pt x="3255128" y="327441"/>
                </a:lnTo>
                <a:lnTo>
                  <a:pt x="3255128" y="327482"/>
                </a:lnTo>
                <a:lnTo>
                  <a:pt x="3255128" y="327627"/>
                </a:lnTo>
                <a:lnTo>
                  <a:pt x="3255128" y="327659"/>
                </a:lnTo>
                <a:lnTo>
                  <a:pt x="3255128" y="327729"/>
                </a:lnTo>
                <a:lnTo>
                  <a:pt x="3255128" y="327878"/>
                </a:lnTo>
                <a:lnTo>
                  <a:pt x="3255128" y="328018"/>
                </a:lnTo>
                <a:lnTo>
                  <a:pt x="3255128" y="328137"/>
                </a:lnTo>
                <a:lnTo>
                  <a:pt x="3255128" y="328418"/>
                </a:lnTo>
                <a:lnTo>
                  <a:pt x="3255128" y="328469"/>
                </a:lnTo>
                <a:lnTo>
                  <a:pt x="3255128" y="328524"/>
                </a:lnTo>
                <a:lnTo>
                  <a:pt x="3255128" y="328538"/>
                </a:lnTo>
                <a:lnTo>
                  <a:pt x="3255128" y="328592"/>
                </a:lnTo>
                <a:lnTo>
                  <a:pt x="3255128" y="328637"/>
                </a:lnTo>
                <a:lnTo>
                  <a:pt x="3255128" y="328667"/>
                </a:lnTo>
                <a:lnTo>
                  <a:pt x="3255128" y="328783"/>
                </a:lnTo>
                <a:lnTo>
                  <a:pt x="3255128" y="328862"/>
                </a:lnTo>
                <a:lnTo>
                  <a:pt x="3255128" y="328986"/>
                </a:lnTo>
                <a:lnTo>
                  <a:pt x="3255128" y="329024"/>
                </a:lnTo>
                <a:lnTo>
                  <a:pt x="3255128" y="329029"/>
                </a:lnTo>
                <a:lnTo>
                  <a:pt x="3255128" y="329051"/>
                </a:lnTo>
                <a:lnTo>
                  <a:pt x="3255128" y="329329"/>
                </a:lnTo>
                <a:lnTo>
                  <a:pt x="3255128" y="329342"/>
                </a:lnTo>
                <a:lnTo>
                  <a:pt x="3255128" y="329400"/>
                </a:lnTo>
                <a:lnTo>
                  <a:pt x="3255128" y="329426"/>
                </a:lnTo>
                <a:lnTo>
                  <a:pt x="3255128" y="329548"/>
                </a:lnTo>
                <a:lnTo>
                  <a:pt x="3255128" y="329597"/>
                </a:lnTo>
                <a:lnTo>
                  <a:pt x="3255128" y="329681"/>
                </a:lnTo>
                <a:lnTo>
                  <a:pt x="3255128" y="329741"/>
                </a:lnTo>
                <a:lnTo>
                  <a:pt x="3255128" y="329791"/>
                </a:lnTo>
                <a:lnTo>
                  <a:pt x="3255128" y="329839"/>
                </a:lnTo>
                <a:lnTo>
                  <a:pt x="3255128" y="329897"/>
                </a:lnTo>
                <a:lnTo>
                  <a:pt x="3255128" y="329910"/>
                </a:lnTo>
                <a:lnTo>
                  <a:pt x="3255128" y="329951"/>
                </a:lnTo>
                <a:lnTo>
                  <a:pt x="3255128" y="330142"/>
                </a:lnTo>
                <a:lnTo>
                  <a:pt x="3255128" y="330298"/>
                </a:lnTo>
                <a:lnTo>
                  <a:pt x="3255128" y="330337"/>
                </a:lnTo>
                <a:lnTo>
                  <a:pt x="3255128" y="330391"/>
                </a:lnTo>
                <a:lnTo>
                  <a:pt x="3255128" y="330630"/>
                </a:lnTo>
                <a:lnTo>
                  <a:pt x="3255128" y="330701"/>
                </a:lnTo>
                <a:lnTo>
                  <a:pt x="3255128" y="330785"/>
                </a:lnTo>
                <a:lnTo>
                  <a:pt x="3255128" y="330898"/>
                </a:lnTo>
                <a:lnTo>
                  <a:pt x="3255128" y="330988"/>
                </a:lnTo>
                <a:lnTo>
                  <a:pt x="3255128" y="331128"/>
                </a:lnTo>
                <a:lnTo>
                  <a:pt x="3255128" y="331198"/>
                </a:lnTo>
                <a:lnTo>
                  <a:pt x="3255128" y="331462"/>
                </a:lnTo>
                <a:lnTo>
                  <a:pt x="3255128" y="331590"/>
                </a:lnTo>
                <a:lnTo>
                  <a:pt x="3255128" y="331696"/>
                </a:lnTo>
                <a:lnTo>
                  <a:pt x="3255128" y="331750"/>
                </a:lnTo>
                <a:lnTo>
                  <a:pt x="3255128" y="331844"/>
                </a:lnTo>
                <a:lnTo>
                  <a:pt x="3255128" y="331869"/>
                </a:lnTo>
                <a:lnTo>
                  <a:pt x="3255128" y="331923"/>
                </a:lnTo>
                <a:lnTo>
                  <a:pt x="3255128" y="332028"/>
                </a:lnTo>
                <a:lnTo>
                  <a:pt x="3255128" y="332404"/>
                </a:lnTo>
                <a:lnTo>
                  <a:pt x="3255128" y="332417"/>
                </a:lnTo>
                <a:lnTo>
                  <a:pt x="3255128" y="332458"/>
                </a:lnTo>
                <a:lnTo>
                  <a:pt x="3255128" y="332515"/>
                </a:lnTo>
                <a:lnTo>
                  <a:pt x="3255128" y="332635"/>
                </a:lnTo>
                <a:lnTo>
                  <a:pt x="3255128" y="332705"/>
                </a:lnTo>
                <a:lnTo>
                  <a:pt x="3255128" y="332783"/>
                </a:lnTo>
                <a:lnTo>
                  <a:pt x="3255128" y="332821"/>
                </a:lnTo>
                <a:lnTo>
                  <a:pt x="3255128" y="332854"/>
                </a:lnTo>
                <a:lnTo>
                  <a:pt x="3255128" y="333107"/>
                </a:lnTo>
                <a:lnTo>
                  <a:pt x="3255128" y="333203"/>
                </a:lnTo>
                <a:lnTo>
                  <a:pt x="3255128" y="333536"/>
                </a:lnTo>
                <a:lnTo>
                  <a:pt x="3255128" y="333643"/>
                </a:lnTo>
                <a:lnTo>
                  <a:pt x="3255128" y="333716"/>
                </a:lnTo>
                <a:lnTo>
                  <a:pt x="3255128" y="333722"/>
                </a:lnTo>
                <a:lnTo>
                  <a:pt x="3255128" y="333776"/>
                </a:lnTo>
                <a:lnTo>
                  <a:pt x="3255128" y="333874"/>
                </a:lnTo>
                <a:lnTo>
                  <a:pt x="3255128" y="333962"/>
                </a:lnTo>
                <a:lnTo>
                  <a:pt x="3255128" y="334005"/>
                </a:lnTo>
                <a:lnTo>
                  <a:pt x="3255128" y="334030"/>
                </a:lnTo>
                <a:lnTo>
                  <a:pt x="3255128" y="334084"/>
                </a:lnTo>
                <a:lnTo>
                  <a:pt x="3255128" y="334408"/>
                </a:lnTo>
                <a:lnTo>
                  <a:pt x="3255128" y="334466"/>
                </a:lnTo>
                <a:lnTo>
                  <a:pt x="3255128" y="334582"/>
                </a:lnTo>
                <a:lnTo>
                  <a:pt x="3255128" y="334627"/>
                </a:lnTo>
                <a:lnTo>
                  <a:pt x="3255128" y="334770"/>
                </a:lnTo>
                <a:lnTo>
                  <a:pt x="3255128" y="334873"/>
                </a:lnTo>
                <a:lnTo>
                  <a:pt x="3255128" y="334886"/>
                </a:lnTo>
                <a:lnTo>
                  <a:pt x="3255128" y="334895"/>
                </a:lnTo>
                <a:lnTo>
                  <a:pt x="3255128" y="334927"/>
                </a:lnTo>
                <a:lnTo>
                  <a:pt x="3255128" y="335002"/>
                </a:lnTo>
                <a:lnTo>
                  <a:pt x="3255128" y="335218"/>
                </a:lnTo>
                <a:lnTo>
                  <a:pt x="3255128" y="335225"/>
                </a:lnTo>
                <a:lnTo>
                  <a:pt x="3255128" y="335273"/>
                </a:lnTo>
                <a:lnTo>
                  <a:pt x="3255128" y="335276"/>
                </a:lnTo>
                <a:lnTo>
                  <a:pt x="3255128" y="335364"/>
                </a:lnTo>
                <a:lnTo>
                  <a:pt x="3255128" y="335576"/>
                </a:lnTo>
                <a:lnTo>
                  <a:pt x="3255128" y="335630"/>
                </a:lnTo>
                <a:lnTo>
                  <a:pt x="3255128" y="335677"/>
                </a:lnTo>
                <a:lnTo>
                  <a:pt x="3255128" y="335760"/>
                </a:lnTo>
                <a:lnTo>
                  <a:pt x="3255128" y="335761"/>
                </a:lnTo>
                <a:lnTo>
                  <a:pt x="3255128" y="335773"/>
                </a:lnTo>
                <a:lnTo>
                  <a:pt x="3255128" y="335814"/>
                </a:lnTo>
                <a:lnTo>
                  <a:pt x="3255128" y="335846"/>
                </a:lnTo>
                <a:lnTo>
                  <a:pt x="3255128" y="335877"/>
                </a:lnTo>
                <a:lnTo>
                  <a:pt x="3255128" y="336136"/>
                </a:lnTo>
                <a:lnTo>
                  <a:pt x="3255128" y="336149"/>
                </a:lnTo>
                <a:lnTo>
                  <a:pt x="3255128" y="336174"/>
                </a:lnTo>
                <a:lnTo>
                  <a:pt x="3255128" y="336245"/>
                </a:lnTo>
                <a:lnTo>
                  <a:pt x="3255128" y="336367"/>
                </a:lnTo>
                <a:lnTo>
                  <a:pt x="3255128" y="336392"/>
                </a:lnTo>
                <a:lnTo>
                  <a:pt x="3255128" y="336490"/>
                </a:lnTo>
                <a:lnTo>
                  <a:pt x="3255128" y="336569"/>
                </a:lnTo>
                <a:lnTo>
                  <a:pt x="3255128" y="336577"/>
                </a:lnTo>
                <a:lnTo>
                  <a:pt x="3255128" y="336586"/>
                </a:lnTo>
                <a:lnTo>
                  <a:pt x="3255128" y="336632"/>
                </a:lnTo>
                <a:lnTo>
                  <a:pt x="3255128" y="336672"/>
                </a:lnTo>
                <a:lnTo>
                  <a:pt x="3255128" y="336726"/>
                </a:lnTo>
                <a:lnTo>
                  <a:pt x="3255128" y="336823"/>
                </a:lnTo>
                <a:lnTo>
                  <a:pt x="3255128" y="336935"/>
                </a:lnTo>
                <a:lnTo>
                  <a:pt x="3255128" y="336989"/>
                </a:lnTo>
                <a:lnTo>
                  <a:pt x="3255128" y="337132"/>
                </a:lnTo>
                <a:lnTo>
                  <a:pt x="3255128" y="337375"/>
                </a:lnTo>
                <a:lnTo>
                  <a:pt x="3255128" y="337437"/>
                </a:lnTo>
                <a:lnTo>
                  <a:pt x="3255128" y="337508"/>
                </a:lnTo>
                <a:lnTo>
                  <a:pt x="3255128" y="337614"/>
                </a:lnTo>
                <a:lnTo>
                  <a:pt x="3255128" y="337694"/>
                </a:lnTo>
                <a:lnTo>
                  <a:pt x="3255128" y="337737"/>
                </a:lnTo>
                <a:lnTo>
                  <a:pt x="3255128" y="337748"/>
                </a:lnTo>
                <a:lnTo>
                  <a:pt x="3255128" y="337797"/>
                </a:lnTo>
                <a:lnTo>
                  <a:pt x="3255128" y="337849"/>
                </a:lnTo>
                <a:lnTo>
                  <a:pt x="3255128" y="337935"/>
                </a:lnTo>
                <a:lnTo>
                  <a:pt x="3255128" y="338182"/>
                </a:lnTo>
                <a:lnTo>
                  <a:pt x="3255128" y="338446"/>
                </a:lnTo>
                <a:lnTo>
                  <a:pt x="3255128" y="338618"/>
                </a:lnTo>
                <a:lnTo>
                  <a:pt x="3255128" y="338659"/>
                </a:lnTo>
                <a:lnTo>
                  <a:pt x="3255128" y="338672"/>
                </a:lnTo>
                <a:lnTo>
                  <a:pt x="3255128" y="338734"/>
                </a:lnTo>
                <a:lnTo>
                  <a:pt x="3255128" y="338850"/>
                </a:lnTo>
                <a:lnTo>
                  <a:pt x="3255128" y="338941"/>
                </a:lnTo>
                <a:lnTo>
                  <a:pt x="3255128" y="339096"/>
                </a:lnTo>
                <a:lnTo>
                  <a:pt x="3255128" y="339344"/>
                </a:lnTo>
                <a:lnTo>
                  <a:pt x="3255128" y="339384"/>
                </a:lnTo>
                <a:lnTo>
                  <a:pt x="3255128" y="339442"/>
                </a:lnTo>
                <a:lnTo>
                  <a:pt x="3255128" y="339493"/>
                </a:lnTo>
                <a:lnTo>
                  <a:pt x="3255128" y="339500"/>
                </a:lnTo>
                <a:lnTo>
                  <a:pt x="3255128" y="339603"/>
                </a:lnTo>
                <a:lnTo>
                  <a:pt x="3255128" y="339805"/>
                </a:lnTo>
                <a:lnTo>
                  <a:pt x="3255128" y="339871"/>
                </a:lnTo>
                <a:lnTo>
                  <a:pt x="3255128" y="339906"/>
                </a:lnTo>
                <a:lnTo>
                  <a:pt x="3255128" y="339952"/>
                </a:lnTo>
                <a:lnTo>
                  <a:pt x="3255128" y="339977"/>
                </a:lnTo>
                <a:lnTo>
                  <a:pt x="3255128" y="340031"/>
                </a:lnTo>
                <a:lnTo>
                  <a:pt x="3255128" y="340404"/>
                </a:lnTo>
                <a:lnTo>
                  <a:pt x="3255128" y="340465"/>
                </a:lnTo>
                <a:lnTo>
                  <a:pt x="3255128" y="340471"/>
                </a:lnTo>
                <a:lnTo>
                  <a:pt x="3255128" y="340561"/>
                </a:lnTo>
                <a:lnTo>
                  <a:pt x="3255128" y="340564"/>
                </a:lnTo>
                <a:lnTo>
                  <a:pt x="3255128" y="340743"/>
                </a:lnTo>
                <a:lnTo>
                  <a:pt x="3255128" y="340962"/>
                </a:lnTo>
                <a:lnTo>
                  <a:pt x="3255128" y="341068"/>
                </a:lnTo>
                <a:lnTo>
                  <a:pt x="3255128" y="341157"/>
                </a:lnTo>
                <a:lnTo>
                  <a:pt x="3255128" y="341215"/>
                </a:lnTo>
                <a:lnTo>
                  <a:pt x="3255128" y="341335"/>
                </a:lnTo>
                <a:lnTo>
                  <a:pt x="3255128" y="341529"/>
                </a:lnTo>
                <a:lnTo>
                  <a:pt x="3255128" y="341553"/>
                </a:lnTo>
                <a:lnTo>
                  <a:pt x="3255128" y="341608"/>
                </a:lnTo>
                <a:lnTo>
                  <a:pt x="3255128" y="341751"/>
                </a:lnTo>
                <a:lnTo>
                  <a:pt x="3255128" y="341824"/>
                </a:lnTo>
                <a:lnTo>
                  <a:pt x="3255128" y="341830"/>
                </a:lnTo>
                <a:lnTo>
                  <a:pt x="3255128" y="341911"/>
                </a:lnTo>
                <a:lnTo>
                  <a:pt x="3255128" y="341965"/>
                </a:lnTo>
                <a:lnTo>
                  <a:pt x="3255128" y="342025"/>
                </a:lnTo>
                <a:lnTo>
                  <a:pt x="3255128" y="342108"/>
                </a:lnTo>
                <a:lnTo>
                  <a:pt x="3255128" y="342202"/>
                </a:lnTo>
                <a:lnTo>
                  <a:pt x="3255128" y="342484"/>
                </a:lnTo>
                <a:lnTo>
                  <a:pt x="3255128" y="342516"/>
                </a:lnTo>
                <a:lnTo>
                  <a:pt x="3255128" y="342582"/>
                </a:lnTo>
                <a:lnTo>
                  <a:pt x="3255128" y="342595"/>
                </a:lnTo>
                <a:lnTo>
                  <a:pt x="3255128" y="342636"/>
                </a:lnTo>
                <a:lnTo>
                  <a:pt x="3255128" y="342798"/>
                </a:lnTo>
                <a:lnTo>
                  <a:pt x="3255128" y="342825"/>
                </a:lnTo>
                <a:lnTo>
                  <a:pt x="3255128" y="343116"/>
                </a:lnTo>
                <a:lnTo>
                  <a:pt x="3255128" y="343141"/>
                </a:lnTo>
                <a:lnTo>
                  <a:pt x="3255128" y="343158"/>
                </a:lnTo>
                <a:lnTo>
                  <a:pt x="3255128" y="343174"/>
                </a:lnTo>
                <a:lnTo>
                  <a:pt x="3255128" y="343335"/>
                </a:lnTo>
                <a:lnTo>
                  <a:pt x="3255128" y="343384"/>
                </a:lnTo>
                <a:lnTo>
                  <a:pt x="3255128" y="343561"/>
                </a:lnTo>
                <a:lnTo>
                  <a:pt x="3255128" y="343684"/>
                </a:lnTo>
                <a:lnTo>
                  <a:pt x="3255128" y="343710"/>
                </a:lnTo>
                <a:lnTo>
                  <a:pt x="3255128" y="343738"/>
                </a:lnTo>
                <a:lnTo>
                  <a:pt x="3255128" y="343954"/>
                </a:lnTo>
                <a:lnTo>
                  <a:pt x="3255128" y="344072"/>
                </a:lnTo>
                <a:lnTo>
                  <a:pt x="3255128" y="344320"/>
                </a:lnTo>
                <a:lnTo>
                  <a:pt x="3255128" y="344363"/>
                </a:lnTo>
                <a:lnTo>
                  <a:pt x="3255128" y="344421"/>
                </a:lnTo>
                <a:lnTo>
                  <a:pt x="3255128" y="344443"/>
                </a:lnTo>
                <a:lnTo>
                  <a:pt x="3255128" y="344475"/>
                </a:lnTo>
                <a:lnTo>
                  <a:pt x="3255128" y="344500"/>
                </a:lnTo>
                <a:lnTo>
                  <a:pt x="3255128" y="344694"/>
                </a:lnTo>
                <a:lnTo>
                  <a:pt x="3255128" y="344732"/>
                </a:lnTo>
                <a:lnTo>
                  <a:pt x="3255128" y="344781"/>
                </a:lnTo>
                <a:lnTo>
                  <a:pt x="3255128" y="344931"/>
                </a:lnTo>
                <a:lnTo>
                  <a:pt x="3255128" y="344953"/>
                </a:lnTo>
                <a:lnTo>
                  <a:pt x="3255128" y="345007"/>
                </a:lnTo>
                <a:lnTo>
                  <a:pt x="3255128" y="345340"/>
                </a:lnTo>
                <a:lnTo>
                  <a:pt x="3255128" y="345483"/>
                </a:lnTo>
                <a:lnTo>
                  <a:pt x="3255128" y="345643"/>
                </a:lnTo>
                <a:lnTo>
                  <a:pt x="3255128" y="345656"/>
                </a:lnTo>
                <a:lnTo>
                  <a:pt x="3255128" y="345697"/>
                </a:lnTo>
                <a:lnTo>
                  <a:pt x="3255128" y="345722"/>
                </a:lnTo>
                <a:lnTo>
                  <a:pt x="3255128" y="345840"/>
                </a:lnTo>
                <a:lnTo>
                  <a:pt x="3255128" y="346093"/>
                </a:lnTo>
                <a:lnTo>
                  <a:pt x="3255128" y="346191"/>
                </a:lnTo>
                <a:lnTo>
                  <a:pt x="3255128" y="346249"/>
                </a:lnTo>
                <a:lnTo>
                  <a:pt x="3255128" y="346447"/>
                </a:lnTo>
                <a:lnTo>
                  <a:pt x="3255128" y="346554"/>
                </a:lnTo>
                <a:lnTo>
                  <a:pt x="3255128" y="346557"/>
                </a:lnTo>
                <a:lnTo>
                  <a:pt x="3255128" y="346666"/>
                </a:lnTo>
                <a:lnTo>
                  <a:pt x="3255128" y="346800"/>
                </a:lnTo>
                <a:lnTo>
                  <a:pt x="3255128" y="346806"/>
                </a:lnTo>
                <a:lnTo>
                  <a:pt x="3255128" y="346890"/>
                </a:lnTo>
                <a:lnTo>
                  <a:pt x="3255128" y="347015"/>
                </a:lnTo>
                <a:lnTo>
                  <a:pt x="3255128" y="347310"/>
                </a:lnTo>
                <a:lnTo>
                  <a:pt x="3255128" y="347442"/>
                </a:lnTo>
                <a:lnTo>
                  <a:pt x="3255128" y="347452"/>
                </a:lnTo>
                <a:lnTo>
                  <a:pt x="3255128" y="347455"/>
                </a:lnTo>
                <a:lnTo>
                  <a:pt x="3255128" y="347492"/>
                </a:lnTo>
                <a:lnTo>
                  <a:pt x="3255128" y="347496"/>
                </a:lnTo>
                <a:lnTo>
                  <a:pt x="3255128" y="347550"/>
                </a:lnTo>
                <a:lnTo>
                  <a:pt x="3255128" y="347608"/>
                </a:lnTo>
                <a:lnTo>
                  <a:pt x="3255128" y="347774"/>
                </a:lnTo>
                <a:lnTo>
                  <a:pt x="3255128" y="347804"/>
                </a:lnTo>
                <a:lnTo>
                  <a:pt x="3255128" y="347817"/>
                </a:lnTo>
                <a:lnTo>
                  <a:pt x="3255128" y="348319"/>
                </a:lnTo>
                <a:lnTo>
                  <a:pt x="3255128" y="348360"/>
                </a:lnTo>
                <a:lnTo>
                  <a:pt x="3255128" y="348513"/>
                </a:lnTo>
                <a:lnTo>
                  <a:pt x="3255128" y="348537"/>
                </a:lnTo>
                <a:lnTo>
                  <a:pt x="3255128" y="348660"/>
                </a:lnTo>
                <a:lnTo>
                  <a:pt x="3255128" y="348669"/>
                </a:lnTo>
                <a:lnTo>
                  <a:pt x="3255128" y="348714"/>
                </a:lnTo>
                <a:lnTo>
                  <a:pt x="3255128" y="348814"/>
                </a:lnTo>
                <a:lnTo>
                  <a:pt x="3255128" y="348930"/>
                </a:lnTo>
                <a:lnTo>
                  <a:pt x="3255128" y="349009"/>
                </a:lnTo>
                <a:lnTo>
                  <a:pt x="3255128" y="349176"/>
                </a:lnTo>
                <a:lnTo>
                  <a:pt x="3255128" y="349451"/>
                </a:lnTo>
                <a:lnTo>
                  <a:pt x="3255128" y="349476"/>
                </a:lnTo>
                <a:lnTo>
                  <a:pt x="3255128" y="349547"/>
                </a:lnTo>
                <a:lnTo>
                  <a:pt x="3255128" y="349573"/>
                </a:lnTo>
                <a:lnTo>
                  <a:pt x="3255128" y="349620"/>
                </a:lnTo>
                <a:lnTo>
                  <a:pt x="3255128" y="349670"/>
                </a:lnTo>
                <a:lnTo>
                  <a:pt x="3255128" y="349800"/>
                </a:lnTo>
                <a:lnTo>
                  <a:pt x="3255128" y="349907"/>
                </a:lnTo>
                <a:lnTo>
                  <a:pt x="3255128" y="349923"/>
                </a:lnTo>
                <a:lnTo>
                  <a:pt x="3255128" y="349986"/>
                </a:lnTo>
                <a:lnTo>
                  <a:pt x="3255128" y="350019"/>
                </a:lnTo>
                <a:lnTo>
                  <a:pt x="3255128" y="350073"/>
                </a:lnTo>
                <a:lnTo>
                  <a:pt x="3255128" y="350310"/>
                </a:lnTo>
                <a:lnTo>
                  <a:pt x="3255128" y="350368"/>
                </a:lnTo>
                <a:lnTo>
                  <a:pt x="3255128" y="350459"/>
                </a:lnTo>
                <a:lnTo>
                  <a:pt x="3255128" y="350484"/>
                </a:lnTo>
                <a:lnTo>
                  <a:pt x="3255128" y="350698"/>
                </a:lnTo>
                <a:lnTo>
                  <a:pt x="3255128" y="350722"/>
                </a:lnTo>
                <a:lnTo>
                  <a:pt x="3255128" y="350906"/>
                </a:lnTo>
                <a:lnTo>
                  <a:pt x="3255128" y="351127"/>
                </a:lnTo>
                <a:lnTo>
                  <a:pt x="3255128" y="351170"/>
                </a:lnTo>
                <a:lnTo>
                  <a:pt x="3255128" y="351266"/>
                </a:lnTo>
                <a:lnTo>
                  <a:pt x="3255128" y="351282"/>
                </a:lnTo>
                <a:lnTo>
                  <a:pt x="3255128" y="351427"/>
                </a:lnTo>
                <a:lnTo>
                  <a:pt x="3255128" y="351481"/>
                </a:lnTo>
                <a:lnTo>
                  <a:pt x="3255128" y="351530"/>
                </a:lnTo>
                <a:lnTo>
                  <a:pt x="3255128" y="351609"/>
                </a:lnTo>
                <a:lnTo>
                  <a:pt x="3255128" y="351716"/>
                </a:lnTo>
                <a:lnTo>
                  <a:pt x="3255128" y="351818"/>
                </a:lnTo>
                <a:lnTo>
                  <a:pt x="3255128" y="351991"/>
                </a:lnTo>
                <a:lnTo>
                  <a:pt x="3255128" y="352269"/>
                </a:lnTo>
                <a:lnTo>
                  <a:pt x="3255128" y="352392"/>
                </a:lnTo>
                <a:lnTo>
                  <a:pt x="3255128" y="352428"/>
                </a:lnTo>
                <a:lnTo>
                  <a:pt x="3255128" y="352446"/>
                </a:lnTo>
                <a:lnTo>
                  <a:pt x="3255128" y="352529"/>
                </a:lnTo>
                <a:lnTo>
                  <a:pt x="3255128" y="352584"/>
                </a:lnTo>
                <a:lnTo>
                  <a:pt x="3255128" y="352662"/>
                </a:lnTo>
                <a:lnTo>
                  <a:pt x="3255128" y="352840"/>
                </a:lnTo>
                <a:lnTo>
                  <a:pt x="3255128" y="352889"/>
                </a:lnTo>
                <a:lnTo>
                  <a:pt x="3255128" y="353183"/>
                </a:lnTo>
                <a:lnTo>
                  <a:pt x="3255128" y="353196"/>
                </a:lnTo>
                <a:lnTo>
                  <a:pt x="3255128" y="353254"/>
                </a:lnTo>
                <a:lnTo>
                  <a:pt x="3255128" y="353415"/>
                </a:lnTo>
                <a:lnTo>
                  <a:pt x="3255128" y="353639"/>
                </a:lnTo>
                <a:lnTo>
                  <a:pt x="3255128" y="353645"/>
                </a:lnTo>
                <a:lnTo>
                  <a:pt x="3255128" y="353751"/>
                </a:lnTo>
                <a:lnTo>
                  <a:pt x="3255128" y="353764"/>
                </a:lnTo>
                <a:lnTo>
                  <a:pt x="3255128" y="353790"/>
                </a:lnTo>
                <a:lnTo>
                  <a:pt x="3255128" y="353805"/>
                </a:lnTo>
                <a:lnTo>
                  <a:pt x="3255128" y="354152"/>
                </a:lnTo>
                <a:lnTo>
                  <a:pt x="3255128" y="354191"/>
                </a:lnTo>
                <a:lnTo>
                  <a:pt x="3255128" y="354245"/>
                </a:lnTo>
                <a:lnTo>
                  <a:pt x="3255128" y="354430"/>
                </a:lnTo>
                <a:lnTo>
                  <a:pt x="3255128" y="354555"/>
                </a:lnTo>
                <a:lnTo>
                  <a:pt x="3255128" y="354774"/>
                </a:lnTo>
                <a:lnTo>
                  <a:pt x="3255128" y="354998"/>
                </a:lnTo>
                <a:lnTo>
                  <a:pt x="3255128" y="355068"/>
                </a:lnTo>
                <a:lnTo>
                  <a:pt x="3255128" y="355262"/>
                </a:lnTo>
                <a:lnTo>
                  <a:pt x="3255128" y="355286"/>
                </a:lnTo>
                <a:lnTo>
                  <a:pt x="3255128" y="355344"/>
                </a:lnTo>
                <a:lnTo>
                  <a:pt x="3255128" y="355420"/>
                </a:lnTo>
                <a:lnTo>
                  <a:pt x="3255128" y="355509"/>
                </a:lnTo>
                <a:lnTo>
                  <a:pt x="3255128" y="355550"/>
                </a:lnTo>
                <a:lnTo>
                  <a:pt x="3255128" y="355563"/>
                </a:lnTo>
                <a:lnTo>
                  <a:pt x="3255128" y="355604"/>
                </a:lnTo>
                <a:lnTo>
                  <a:pt x="3255128" y="355698"/>
                </a:lnTo>
                <a:lnTo>
                  <a:pt x="3255128" y="355723"/>
                </a:lnTo>
                <a:lnTo>
                  <a:pt x="3255128" y="355777"/>
                </a:lnTo>
                <a:lnTo>
                  <a:pt x="3255128" y="355882"/>
                </a:lnTo>
                <a:lnTo>
                  <a:pt x="3255128" y="356258"/>
                </a:lnTo>
                <a:lnTo>
                  <a:pt x="3255128" y="356369"/>
                </a:lnTo>
                <a:lnTo>
                  <a:pt x="3255128" y="356427"/>
                </a:lnTo>
                <a:lnTo>
                  <a:pt x="3255128" y="356463"/>
                </a:lnTo>
                <a:lnTo>
                  <a:pt x="3255128" y="356549"/>
                </a:lnTo>
                <a:lnTo>
                  <a:pt x="3255128" y="356621"/>
                </a:lnTo>
                <a:lnTo>
                  <a:pt x="3255128" y="356637"/>
                </a:lnTo>
                <a:lnTo>
                  <a:pt x="3255128" y="356645"/>
                </a:lnTo>
                <a:lnTo>
                  <a:pt x="3255128" y="356868"/>
                </a:lnTo>
                <a:lnTo>
                  <a:pt x="3255128" y="356970"/>
                </a:lnTo>
                <a:lnTo>
                  <a:pt x="3255128" y="357057"/>
                </a:lnTo>
                <a:lnTo>
                  <a:pt x="3255128" y="357117"/>
                </a:lnTo>
                <a:lnTo>
                  <a:pt x="3255128" y="357505"/>
                </a:lnTo>
                <a:lnTo>
                  <a:pt x="3255128" y="357522"/>
                </a:lnTo>
                <a:lnTo>
                  <a:pt x="3255128" y="357627"/>
                </a:lnTo>
                <a:lnTo>
                  <a:pt x="3255128" y="357728"/>
                </a:lnTo>
                <a:lnTo>
                  <a:pt x="3255128" y="357816"/>
                </a:lnTo>
                <a:lnTo>
                  <a:pt x="3255128" y="357884"/>
                </a:lnTo>
                <a:lnTo>
                  <a:pt x="3255128" y="357908"/>
                </a:lnTo>
                <a:lnTo>
                  <a:pt x="3255128" y="358176"/>
                </a:lnTo>
                <a:lnTo>
                  <a:pt x="3255128" y="358538"/>
                </a:lnTo>
                <a:lnTo>
                  <a:pt x="3255128" y="358593"/>
                </a:lnTo>
                <a:lnTo>
                  <a:pt x="3255128" y="358624"/>
                </a:lnTo>
                <a:lnTo>
                  <a:pt x="3255128" y="358700"/>
                </a:lnTo>
                <a:lnTo>
                  <a:pt x="3255128" y="358727"/>
                </a:lnTo>
                <a:lnTo>
                  <a:pt x="3255128" y="358740"/>
                </a:lnTo>
                <a:lnTo>
                  <a:pt x="3255128" y="358781"/>
                </a:lnTo>
                <a:lnTo>
                  <a:pt x="3255128" y="359018"/>
                </a:lnTo>
                <a:lnTo>
                  <a:pt x="3255128" y="359076"/>
                </a:lnTo>
                <a:lnTo>
                  <a:pt x="3255128" y="359139"/>
                </a:lnTo>
                <a:lnTo>
                  <a:pt x="3255128" y="359430"/>
                </a:lnTo>
                <a:lnTo>
                  <a:pt x="3255128" y="359531"/>
                </a:lnTo>
                <a:lnTo>
                  <a:pt x="3255128" y="359535"/>
                </a:lnTo>
                <a:lnTo>
                  <a:pt x="3255128" y="359614"/>
                </a:lnTo>
                <a:lnTo>
                  <a:pt x="3255128" y="359750"/>
                </a:lnTo>
                <a:lnTo>
                  <a:pt x="3255128" y="359974"/>
                </a:lnTo>
                <a:lnTo>
                  <a:pt x="3255128" y="359990"/>
                </a:lnTo>
                <a:lnTo>
                  <a:pt x="3255128" y="360003"/>
                </a:lnTo>
                <a:lnTo>
                  <a:pt x="3255128" y="360099"/>
                </a:lnTo>
                <a:lnTo>
                  <a:pt x="3255128" y="360377"/>
                </a:lnTo>
                <a:lnTo>
                  <a:pt x="3255128" y="360440"/>
                </a:lnTo>
                <a:lnTo>
                  <a:pt x="3255128" y="360526"/>
                </a:lnTo>
                <a:lnTo>
                  <a:pt x="3255128" y="360539"/>
                </a:lnTo>
                <a:lnTo>
                  <a:pt x="3255128" y="360580"/>
                </a:lnTo>
                <a:lnTo>
                  <a:pt x="3255128" y="360789"/>
                </a:lnTo>
                <a:lnTo>
                  <a:pt x="3255128" y="360861"/>
                </a:lnTo>
                <a:lnTo>
                  <a:pt x="3255128" y="361229"/>
                </a:lnTo>
                <a:lnTo>
                  <a:pt x="3255128" y="361237"/>
                </a:lnTo>
                <a:lnTo>
                  <a:pt x="3255128" y="361362"/>
                </a:lnTo>
                <a:lnTo>
                  <a:pt x="3255128" y="361403"/>
                </a:lnTo>
                <a:lnTo>
                  <a:pt x="3255128" y="361548"/>
                </a:lnTo>
                <a:lnTo>
                  <a:pt x="3255128" y="361597"/>
                </a:lnTo>
                <a:lnTo>
                  <a:pt x="3255128" y="361844"/>
                </a:lnTo>
                <a:lnTo>
                  <a:pt x="3255128" y="361898"/>
                </a:lnTo>
                <a:lnTo>
                  <a:pt x="3255128" y="362093"/>
                </a:lnTo>
                <a:lnTo>
                  <a:pt x="3255128" y="362134"/>
                </a:lnTo>
                <a:lnTo>
                  <a:pt x="3255128" y="362172"/>
                </a:lnTo>
                <a:lnTo>
                  <a:pt x="3255128" y="362247"/>
                </a:lnTo>
                <a:lnTo>
                  <a:pt x="3255128" y="362349"/>
                </a:lnTo>
                <a:lnTo>
                  <a:pt x="3255128" y="362459"/>
                </a:lnTo>
                <a:lnTo>
                  <a:pt x="3255128" y="362472"/>
                </a:lnTo>
                <a:lnTo>
                  <a:pt x="3255128" y="362513"/>
                </a:lnTo>
                <a:lnTo>
                  <a:pt x="3255128" y="362526"/>
                </a:lnTo>
                <a:lnTo>
                  <a:pt x="3255128" y="362588"/>
                </a:lnTo>
                <a:lnTo>
                  <a:pt x="3255128" y="362704"/>
                </a:lnTo>
                <a:lnTo>
                  <a:pt x="3255128" y="362884"/>
                </a:lnTo>
                <a:lnTo>
                  <a:pt x="3255128" y="363212"/>
                </a:lnTo>
                <a:lnTo>
                  <a:pt x="3255128" y="363263"/>
                </a:lnTo>
                <a:lnTo>
                  <a:pt x="3255128" y="363288"/>
                </a:lnTo>
                <a:lnTo>
                  <a:pt x="3255128" y="363347"/>
                </a:lnTo>
                <a:lnTo>
                  <a:pt x="3255128" y="363398"/>
                </a:lnTo>
                <a:lnTo>
                  <a:pt x="3255128" y="363452"/>
                </a:lnTo>
                <a:lnTo>
                  <a:pt x="3255128" y="363482"/>
                </a:lnTo>
                <a:lnTo>
                  <a:pt x="3255128" y="363617"/>
                </a:lnTo>
                <a:lnTo>
                  <a:pt x="3255128" y="363706"/>
                </a:lnTo>
                <a:lnTo>
                  <a:pt x="3255128" y="363719"/>
                </a:lnTo>
                <a:lnTo>
                  <a:pt x="3255128" y="363760"/>
                </a:lnTo>
                <a:lnTo>
                  <a:pt x="3255128" y="363806"/>
                </a:lnTo>
                <a:lnTo>
                  <a:pt x="3255128" y="363831"/>
                </a:lnTo>
                <a:lnTo>
                  <a:pt x="3255128" y="363885"/>
                </a:lnTo>
                <a:lnTo>
                  <a:pt x="3255128" y="364003"/>
                </a:lnTo>
                <a:lnTo>
                  <a:pt x="3255128" y="364258"/>
                </a:lnTo>
                <a:lnTo>
                  <a:pt x="3255128" y="364271"/>
                </a:lnTo>
                <a:lnTo>
                  <a:pt x="3255128" y="364312"/>
                </a:lnTo>
                <a:lnTo>
                  <a:pt x="3255128" y="364510"/>
                </a:lnTo>
                <a:lnTo>
                  <a:pt x="3255128" y="364511"/>
                </a:lnTo>
                <a:lnTo>
                  <a:pt x="3255128" y="364571"/>
                </a:lnTo>
                <a:lnTo>
                  <a:pt x="3255128" y="364611"/>
                </a:lnTo>
                <a:lnTo>
                  <a:pt x="3255128" y="365078"/>
                </a:lnTo>
                <a:lnTo>
                  <a:pt x="3255128" y="365135"/>
                </a:lnTo>
                <a:lnTo>
                  <a:pt x="3255128" y="365329"/>
                </a:lnTo>
                <a:lnTo>
                  <a:pt x="3255128" y="365342"/>
                </a:lnTo>
                <a:lnTo>
                  <a:pt x="3255128" y="365353"/>
                </a:lnTo>
                <a:lnTo>
                  <a:pt x="3255128" y="365383"/>
                </a:lnTo>
                <a:lnTo>
                  <a:pt x="3255128" y="365449"/>
                </a:lnTo>
                <a:lnTo>
                  <a:pt x="3255128" y="365522"/>
                </a:lnTo>
                <a:lnTo>
                  <a:pt x="3255128" y="365559"/>
                </a:lnTo>
                <a:lnTo>
                  <a:pt x="3255128" y="365576"/>
                </a:lnTo>
                <a:lnTo>
                  <a:pt x="3255128" y="365630"/>
                </a:lnTo>
                <a:lnTo>
                  <a:pt x="3255128" y="365765"/>
                </a:lnTo>
                <a:lnTo>
                  <a:pt x="3255128" y="365825"/>
                </a:lnTo>
                <a:lnTo>
                  <a:pt x="3255128" y="365888"/>
                </a:lnTo>
                <a:lnTo>
                  <a:pt x="3255128" y="366240"/>
                </a:lnTo>
                <a:lnTo>
                  <a:pt x="3255128" y="366338"/>
                </a:lnTo>
                <a:lnTo>
                  <a:pt x="3255128" y="366396"/>
                </a:lnTo>
                <a:lnTo>
                  <a:pt x="3255128" y="366436"/>
                </a:lnTo>
                <a:lnTo>
                  <a:pt x="3255128" y="366616"/>
                </a:lnTo>
                <a:lnTo>
                  <a:pt x="3255128" y="366701"/>
                </a:lnTo>
                <a:lnTo>
                  <a:pt x="3255128" y="366808"/>
                </a:lnTo>
                <a:lnTo>
                  <a:pt x="3255128" y="367184"/>
                </a:lnTo>
                <a:lnTo>
                  <a:pt x="3255128" y="367189"/>
                </a:lnTo>
                <a:lnTo>
                  <a:pt x="3255128" y="367247"/>
                </a:lnTo>
                <a:lnTo>
                  <a:pt x="3255128" y="367436"/>
                </a:lnTo>
                <a:lnTo>
                  <a:pt x="3255128" y="367457"/>
                </a:lnTo>
                <a:lnTo>
                  <a:pt x="3255128" y="367538"/>
                </a:lnTo>
                <a:lnTo>
                  <a:pt x="3255128" y="367564"/>
                </a:lnTo>
                <a:lnTo>
                  <a:pt x="3255128" y="367683"/>
                </a:lnTo>
                <a:lnTo>
                  <a:pt x="3255128" y="368221"/>
                </a:lnTo>
                <a:lnTo>
                  <a:pt x="3255128" y="368243"/>
                </a:lnTo>
                <a:lnTo>
                  <a:pt x="3255128" y="368334"/>
                </a:lnTo>
                <a:lnTo>
                  <a:pt x="3255128" y="368548"/>
                </a:lnTo>
                <a:lnTo>
                  <a:pt x="3255128" y="368593"/>
                </a:lnTo>
                <a:lnTo>
                  <a:pt x="3255128" y="368795"/>
                </a:lnTo>
                <a:lnTo>
                  <a:pt x="3255128" y="368807"/>
                </a:lnTo>
                <a:lnTo>
                  <a:pt x="3255128" y="368861"/>
                </a:lnTo>
                <a:lnTo>
                  <a:pt x="3255128" y="368996"/>
                </a:lnTo>
                <a:lnTo>
                  <a:pt x="3255128" y="369085"/>
                </a:lnTo>
                <a:lnTo>
                  <a:pt x="3255128" y="369098"/>
                </a:lnTo>
                <a:lnTo>
                  <a:pt x="3255128" y="369139"/>
                </a:lnTo>
                <a:lnTo>
                  <a:pt x="3255128" y="369156"/>
                </a:lnTo>
                <a:lnTo>
                  <a:pt x="3255128" y="369194"/>
                </a:lnTo>
                <a:lnTo>
                  <a:pt x="3255128" y="369337"/>
                </a:lnTo>
                <a:lnTo>
                  <a:pt x="3255128" y="369358"/>
                </a:lnTo>
                <a:lnTo>
                  <a:pt x="3255128" y="369497"/>
                </a:lnTo>
                <a:lnTo>
                  <a:pt x="3255128" y="369510"/>
                </a:lnTo>
                <a:lnTo>
                  <a:pt x="3255128" y="369547"/>
                </a:lnTo>
                <a:lnTo>
                  <a:pt x="3255128" y="369551"/>
                </a:lnTo>
                <a:lnTo>
                  <a:pt x="3255128" y="369554"/>
                </a:lnTo>
                <a:lnTo>
                  <a:pt x="3255128" y="369694"/>
                </a:lnTo>
                <a:lnTo>
                  <a:pt x="3255128" y="369952"/>
                </a:lnTo>
                <a:lnTo>
                  <a:pt x="3255128" y="370054"/>
                </a:lnTo>
                <a:lnTo>
                  <a:pt x="3255128" y="370070"/>
                </a:lnTo>
                <a:lnTo>
                  <a:pt x="3255128" y="370147"/>
                </a:lnTo>
                <a:lnTo>
                  <a:pt x="3255128" y="370355"/>
                </a:lnTo>
                <a:lnTo>
                  <a:pt x="3255128" y="370457"/>
                </a:lnTo>
                <a:lnTo>
                  <a:pt x="3255128" y="370601"/>
                </a:lnTo>
                <a:lnTo>
                  <a:pt x="3255128" y="370606"/>
                </a:lnTo>
                <a:lnTo>
                  <a:pt x="3255128" y="370744"/>
                </a:lnTo>
                <a:lnTo>
                  <a:pt x="3255128" y="370810"/>
                </a:lnTo>
                <a:lnTo>
                  <a:pt x="3255128" y="370869"/>
                </a:lnTo>
                <a:lnTo>
                  <a:pt x="3255128" y="370938"/>
                </a:lnTo>
                <a:lnTo>
                  <a:pt x="3255128" y="371296"/>
                </a:lnTo>
                <a:lnTo>
                  <a:pt x="3255128" y="371317"/>
                </a:lnTo>
                <a:lnTo>
                  <a:pt x="3255128" y="371360"/>
                </a:lnTo>
                <a:lnTo>
                  <a:pt x="3255128" y="371506"/>
                </a:lnTo>
                <a:lnTo>
                  <a:pt x="3255128" y="371628"/>
                </a:lnTo>
                <a:lnTo>
                  <a:pt x="3255128" y="371677"/>
                </a:lnTo>
                <a:lnTo>
                  <a:pt x="3255128" y="371784"/>
                </a:lnTo>
                <a:lnTo>
                  <a:pt x="3255128" y="372160"/>
                </a:lnTo>
                <a:lnTo>
                  <a:pt x="3255128" y="372223"/>
                </a:lnTo>
                <a:lnTo>
                  <a:pt x="3255128" y="372271"/>
                </a:lnTo>
                <a:lnTo>
                  <a:pt x="3255128" y="372325"/>
                </a:lnTo>
                <a:lnTo>
                  <a:pt x="3255128" y="372367"/>
                </a:lnTo>
                <a:lnTo>
                  <a:pt x="3255128" y="372514"/>
                </a:lnTo>
                <a:lnTo>
                  <a:pt x="3255128" y="372539"/>
                </a:lnTo>
                <a:lnTo>
                  <a:pt x="3255128" y="372543"/>
                </a:lnTo>
                <a:lnTo>
                  <a:pt x="3255128" y="372593"/>
                </a:lnTo>
                <a:lnTo>
                  <a:pt x="3255128" y="372719"/>
                </a:lnTo>
                <a:lnTo>
                  <a:pt x="3255128" y="373047"/>
                </a:lnTo>
                <a:lnTo>
                  <a:pt x="3255128" y="373062"/>
                </a:lnTo>
                <a:lnTo>
                  <a:pt x="3255128" y="373085"/>
                </a:lnTo>
                <a:lnTo>
                  <a:pt x="3255128" y="373169"/>
                </a:lnTo>
                <a:lnTo>
                  <a:pt x="3255128" y="373279"/>
                </a:lnTo>
                <a:lnTo>
                  <a:pt x="3255128" y="373524"/>
                </a:lnTo>
                <a:lnTo>
                  <a:pt x="3255128" y="373630"/>
                </a:lnTo>
                <a:lnTo>
                  <a:pt x="3255128" y="373684"/>
                </a:lnTo>
                <a:lnTo>
                  <a:pt x="3255128" y="373771"/>
                </a:lnTo>
                <a:lnTo>
                  <a:pt x="3255128" y="373786"/>
                </a:lnTo>
                <a:lnTo>
                  <a:pt x="3255128" y="373873"/>
                </a:lnTo>
                <a:lnTo>
                  <a:pt x="3255128" y="374313"/>
                </a:lnTo>
                <a:lnTo>
                  <a:pt x="3255128" y="374338"/>
                </a:lnTo>
                <a:lnTo>
                  <a:pt x="3255128" y="374386"/>
                </a:lnTo>
                <a:lnTo>
                  <a:pt x="3255128" y="374392"/>
                </a:lnTo>
                <a:lnTo>
                  <a:pt x="3255128" y="374970"/>
                </a:lnTo>
                <a:lnTo>
                  <a:pt x="3255128" y="375078"/>
                </a:lnTo>
                <a:lnTo>
                  <a:pt x="3255128" y="375083"/>
                </a:lnTo>
                <a:lnTo>
                  <a:pt x="3255128" y="375215"/>
                </a:lnTo>
                <a:lnTo>
                  <a:pt x="3255128" y="375331"/>
                </a:lnTo>
                <a:lnTo>
                  <a:pt x="3255128" y="375409"/>
                </a:lnTo>
                <a:lnTo>
                  <a:pt x="3255128" y="375433"/>
                </a:lnTo>
                <a:lnTo>
                  <a:pt x="3255128" y="375516"/>
                </a:lnTo>
                <a:lnTo>
                  <a:pt x="3255128" y="375544"/>
                </a:lnTo>
                <a:lnTo>
                  <a:pt x="3255128" y="375577"/>
                </a:lnTo>
                <a:lnTo>
                  <a:pt x="3255128" y="375656"/>
                </a:lnTo>
                <a:lnTo>
                  <a:pt x="3255128" y="375672"/>
                </a:lnTo>
                <a:lnTo>
                  <a:pt x="3255128" y="375845"/>
                </a:lnTo>
                <a:lnTo>
                  <a:pt x="3255128" y="375892"/>
                </a:lnTo>
                <a:lnTo>
                  <a:pt x="3255128" y="375905"/>
                </a:lnTo>
                <a:lnTo>
                  <a:pt x="3255128" y="375946"/>
                </a:lnTo>
                <a:lnTo>
                  <a:pt x="3255128" y="375955"/>
                </a:lnTo>
                <a:lnTo>
                  <a:pt x="3255128" y="376123"/>
                </a:lnTo>
                <a:lnTo>
                  <a:pt x="3255128" y="376185"/>
                </a:lnTo>
                <a:lnTo>
                  <a:pt x="3255128" y="376193"/>
                </a:lnTo>
                <a:lnTo>
                  <a:pt x="3255128" y="376246"/>
                </a:lnTo>
                <a:lnTo>
                  <a:pt x="3255128" y="376300"/>
                </a:lnTo>
                <a:lnTo>
                  <a:pt x="3255128" y="376329"/>
                </a:lnTo>
                <a:lnTo>
                  <a:pt x="3255128" y="376342"/>
                </a:lnTo>
                <a:lnTo>
                  <a:pt x="3255128" y="376442"/>
                </a:lnTo>
                <a:lnTo>
                  <a:pt x="3255128" y="376482"/>
                </a:lnTo>
                <a:lnTo>
                  <a:pt x="3255128" y="376516"/>
                </a:lnTo>
                <a:lnTo>
                  <a:pt x="3255128" y="376538"/>
                </a:lnTo>
                <a:lnTo>
                  <a:pt x="3255128" y="376696"/>
                </a:lnTo>
                <a:lnTo>
                  <a:pt x="3255128" y="376936"/>
                </a:lnTo>
                <a:lnTo>
                  <a:pt x="3255128" y="377062"/>
                </a:lnTo>
                <a:lnTo>
                  <a:pt x="3255128" y="377131"/>
                </a:lnTo>
                <a:lnTo>
                  <a:pt x="3255128" y="377256"/>
                </a:lnTo>
                <a:lnTo>
                  <a:pt x="3255128" y="377264"/>
                </a:lnTo>
                <a:lnTo>
                  <a:pt x="3255128" y="377493"/>
                </a:lnTo>
                <a:lnTo>
                  <a:pt x="3255128" y="377503"/>
                </a:lnTo>
                <a:lnTo>
                  <a:pt x="3255128" y="377605"/>
                </a:lnTo>
                <a:lnTo>
                  <a:pt x="3255128" y="377618"/>
                </a:lnTo>
                <a:lnTo>
                  <a:pt x="3255128" y="377659"/>
                </a:lnTo>
                <a:lnTo>
                  <a:pt x="3255128" y="377695"/>
                </a:lnTo>
                <a:lnTo>
                  <a:pt x="3255128" y="377745"/>
                </a:lnTo>
                <a:lnTo>
                  <a:pt x="3255128" y="377922"/>
                </a:lnTo>
                <a:lnTo>
                  <a:pt x="3255128" y="378045"/>
                </a:lnTo>
                <a:lnTo>
                  <a:pt x="3255128" y="378256"/>
                </a:lnTo>
                <a:lnTo>
                  <a:pt x="3255128" y="378284"/>
                </a:lnTo>
                <a:lnTo>
                  <a:pt x="3255128" y="378323"/>
                </a:lnTo>
                <a:lnTo>
                  <a:pt x="3255128" y="378490"/>
                </a:lnTo>
                <a:lnTo>
                  <a:pt x="3255128" y="378503"/>
                </a:lnTo>
                <a:lnTo>
                  <a:pt x="3255128" y="378606"/>
                </a:lnTo>
                <a:lnTo>
                  <a:pt x="3255128" y="378660"/>
                </a:lnTo>
                <a:lnTo>
                  <a:pt x="3255128" y="378852"/>
                </a:lnTo>
                <a:lnTo>
                  <a:pt x="3255128" y="378869"/>
                </a:lnTo>
                <a:lnTo>
                  <a:pt x="3255128" y="379063"/>
                </a:lnTo>
                <a:lnTo>
                  <a:pt x="3255128" y="379116"/>
                </a:lnTo>
                <a:lnTo>
                  <a:pt x="3255128" y="379165"/>
                </a:lnTo>
                <a:lnTo>
                  <a:pt x="3255128" y="379249"/>
                </a:lnTo>
                <a:lnTo>
                  <a:pt x="3255128" y="379292"/>
                </a:lnTo>
                <a:lnTo>
                  <a:pt x="3255128" y="379309"/>
                </a:lnTo>
                <a:lnTo>
                  <a:pt x="3255128" y="379404"/>
                </a:lnTo>
                <a:lnTo>
                  <a:pt x="3255128" y="379577"/>
                </a:lnTo>
                <a:lnTo>
                  <a:pt x="3255128" y="379615"/>
                </a:lnTo>
                <a:lnTo>
                  <a:pt x="3255128" y="379869"/>
                </a:lnTo>
                <a:lnTo>
                  <a:pt x="3255128" y="380014"/>
                </a:lnTo>
                <a:lnTo>
                  <a:pt x="3255128" y="380170"/>
                </a:lnTo>
                <a:lnTo>
                  <a:pt x="3255128" y="380214"/>
                </a:lnTo>
                <a:lnTo>
                  <a:pt x="3255128" y="380374"/>
                </a:lnTo>
                <a:lnTo>
                  <a:pt x="3255128" y="380475"/>
                </a:lnTo>
                <a:lnTo>
                  <a:pt x="3255128" y="380520"/>
                </a:lnTo>
                <a:lnTo>
                  <a:pt x="3255128" y="380651"/>
                </a:lnTo>
                <a:lnTo>
                  <a:pt x="3255128" y="380668"/>
                </a:lnTo>
                <a:lnTo>
                  <a:pt x="3255128" y="381285"/>
                </a:lnTo>
                <a:lnTo>
                  <a:pt x="3255128" y="381305"/>
                </a:lnTo>
                <a:lnTo>
                  <a:pt x="3255128" y="381376"/>
                </a:lnTo>
                <a:lnTo>
                  <a:pt x="3255128" y="381418"/>
                </a:lnTo>
                <a:lnTo>
                  <a:pt x="3255128" y="381427"/>
                </a:lnTo>
                <a:lnTo>
                  <a:pt x="3255128" y="381879"/>
                </a:lnTo>
                <a:lnTo>
                  <a:pt x="3255128" y="382067"/>
                </a:lnTo>
                <a:lnTo>
                  <a:pt x="3255128" y="382240"/>
                </a:lnTo>
                <a:lnTo>
                  <a:pt x="3255128" y="382338"/>
                </a:lnTo>
                <a:lnTo>
                  <a:pt x="3255128" y="382392"/>
                </a:lnTo>
                <a:lnTo>
                  <a:pt x="3255128" y="382405"/>
                </a:lnTo>
                <a:lnTo>
                  <a:pt x="3255128" y="382528"/>
                </a:lnTo>
                <a:lnTo>
                  <a:pt x="3255128" y="382581"/>
                </a:lnTo>
                <a:lnTo>
                  <a:pt x="3255128" y="382594"/>
                </a:lnTo>
                <a:lnTo>
                  <a:pt x="3255128" y="382635"/>
                </a:lnTo>
                <a:lnTo>
                  <a:pt x="3255128" y="382872"/>
                </a:lnTo>
                <a:lnTo>
                  <a:pt x="3255128" y="382930"/>
                </a:lnTo>
                <a:lnTo>
                  <a:pt x="3255128" y="383091"/>
                </a:lnTo>
                <a:lnTo>
                  <a:pt x="3255128" y="383284"/>
                </a:lnTo>
                <a:lnTo>
                  <a:pt x="3255128" y="383287"/>
                </a:lnTo>
                <a:lnTo>
                  <a:pt x="3255128" y="383359"/>
                </a:lnTo>
                <a:lnTo>
                  <a:pt x="3255128" y="383426"/>
                </a:lnTo>
                <a:lnTo>
                  <a:pt x="3255128" y="383466"/>
                </a:lnTo>
                <a:lnTo>
                  <a:pt x="3255128" y="383685"/>
                </a:lnTo>
                <a:lnTo>
                  <a:pt x="3255128" y="383764"/>
                </a:lnTo>
                <a:lnTo>
                  <a:pt x="3255128" y="383828"/>
                </a:lnTo>
                <a:lnTo>
                  <a:pt x="3255128" y="383882"/>
                </a:lnTo>
                <a:lnTo>
                  <a:pt x="3255128" y="383953"/>
                </a:lnTo>
                <a:lnTo>
                  <a:pt x="3255128" y="384185"/>
                </a:lnTo>
                <a:lnTo>
                  <a:pt x="3255128" y="384231"/>
                </a:lnTo>
                <a:lnTo>
                  <a:pt x="3255128" y="384252"/>
                </a:lnTo>
                <a:lnTo>
                  <a:pt x="3255128" y="384380"/>
                </a:lnTo>
                <a:lnTo>
                  <a:pt x="3255128" y="384450"/>
                </a:lnTo>
                <a:lnTo>
                  <a:pt x="3255128" y="384591"/>
                </a:lnTo>
                <a:lnTo>
                  <a:pt x="3255128" y="384643"/>
                </a:lnTo>
                <a:lnTo>
                  <a:pt x="3255128" y="384646"/>
                </a:lnTo>
                <a:lnTo>
                  <a:pt x="3255128" y="384671"/>
                </a:lnTo>
                <a:lnTo>
                  <a:pt x="3255128" y="384729"/>
                </a:lnTo>
                <a:lnTo>
                  <a:pt x="3255128" y="385037"/>
                </a:lnTo>
                <a:lnTo>
                  <a:pt x="3255128" y="385091"/>
                </a:lnTo>
                <a:lnTo>
                  <a:pt x="3255128" y="385096"/>
                </a:lnTo>
                <a:lnTo>
                  <a:pt x="3255128" y="385150"/>
                </a:lnTo>
                <a:lnTo>
                  <a:pt x="3255128" y="385239"/>
                </a:lnTo>
                <a:lnTo>
                  <a:pt x="3255128" y="385402"/>
                </a:lnTo>
                <a:lnTo>
                  <a:pt x="3255128" y="385451"/>
                </a:lnTo>
                <a:lnTo>
                  <a:pt x="3255128" y="385453"/>
                </a:lnTo>
                <a:lnTo>
                  <a:pt x="3255128" y="385596"/>
                </a:lnTo>
                <a:lnTo>
                  <a:pt x="3255128" y="385611"/>
                </a:lnTo>
                <a:lnTo>
                  <a:pt x="3255128" y="385627"/>
                </a:lnTo>
                <a:lnTo>
                  <a:pt x="3255128" y="385644"/>
                </a:lnTo>
                <a:lnTo>
                  <a:pt x="3255128" y="385972"/>
                </a:lnTo>
                <a:lnTo>
                  <a:pt x="3255128" y="386030"/>
                </a:lnTo>
                <a:lnTo>
                  <a:pt x="3255128" y="386035"/>
                </a:lnTo>
                <a:lnTo>
                  <a:pt x="3255128" y="386313"/>
                </a:lnTo>
                <a:lnTo>
                  <a:pt x="3255128" y="386326"/>
                </a:lnTo>
                <a:lnTo>
                  <a:pt x="3255128" y="386364"/>
                </a:lnTo>
                <a:lnTo>
                  <a:pt x="3255128" y="386367"/>
                </a:lnTo>
                <a:lnTo>
                  <a:pt x="3255128" y="387198"/>
                </a:lnTo>
                <a:lnTo>
                  <a:pt x="3255128" y="387336"/>
                </a:lnTo>
                <a:lnTo>
                  <a:pt x="3255128" y="387358"/>
                </a:lnTo>
                <a:lnTo>
                  <a:pt x="3255128" y="387417"/>
                </a:lnTo>
                <a:lnTo>
                  <a:pt x="3255128" y="387504"/>
                </a:lnTo>
                <a:lnTo>
                  <a:pt x="3255128" y="387560"/>
                </a:lnTo>
                <a:lnTo>
                  <a:pt x="3255128" y="387583"/>
                </a:lnTo>
                <a:lnTo>
                  <a:pt x="3255128" y="387614"/>
                </a:lnTo>
                <a:lnTo>
                  <a:pt x="3255128" y="387685"/>
                </a:lnTo>
                <a:lnTo>
                  <a:pt x="3255128" y="388112"/>
                </a:lnTo>
                <a:lnTo>
                  <a:pt x="3255128" y="388125"/>
                </a:lnTo>
                <a:lnTo>
                  <a:pt x="3255128" y="388129"/>
                </a:lnTo>
                <a:lnTo>
                  <a:pt x="3255128" y="388269"/>
                </a:lnTo>
                <a:lnTo>
                  <a:pt x="3255128" y="388323"/>
                </a:lnTo>
                <a:lnTo>
                  <a:pt x="3255128" y="388402"/>
                </a:lnTo>
                <a:lnTo>
                  <a:pt x="3255128" y="388740"/>
                </a:lnTo>
                <a:lnTo>
                  <a:pt x="3255128" y="388863"/>
                </a:lnTo>
                <a:lnTo>
                  <a:pt x="3255128" y="388989"/>
                </a:lnTo>
                <a:lnTo>
                  <a:pt x="3255128" y="389143"/>
                </a:lnTo>
                <a:lnTo>
                  <a:pt x="3255128" y="389183"/>
                </a:lnTo>
                <a:lnTo>
                  <a:pt x="3255128" y="389207"/>
                </a:lnTo>
                <a:lnTo>
                  <a:pt x="3255128" y="389359"/>
                </a:lnTo>
                <a:lnTo>
                  <a:pt x="3255128" y="389376"/>
                </a:lnTo>
                <a:lnTo>
                  <a:pt x="3255128" y="389389"/>
                </a:lnTo>
                <a:lnTo>
                  <a:pt x="3255128" y="389426"/>
                </a:lnTo>
                <a:lnTo>
                  <a:pt x="3255128" y="389430"/>
                </a:lnTo>
                <a:lnTo>
                  <a:pt x="3255128" y="389484"/>
                </a:lnTo>
                <a:lnTo>
                  <a:pt x="3255128" y="389619"/>
                </a:lnTo>
                <a:lnTo>
                  <a:pt x="3255128" y="389622"/>
                </a:lnTo>
                <a:lnTo>
                  <a:pt x="3255128" y="389679"/>
                </a:lnTo>
                <a:lnTo>
                  <a:pt x="3255128" y="390175"/>
                </a:lnTo>
                <a:lnTo>
                  <a:pt x="3255128" y="390215"/>
                </a:lnTo>
                <a:lnTo>
                  <a:pt x="3255128" y="390294"/>
                </a:lnTo>
                <a:lnTo>
                  <a:pt x="3255128" y="390430"/>
                </a:lnTo>
                <a:lnTo>
                  <a:pt x="3255128" y="390470"/>
                </a:lnTo>
                <a:lnTo>
                  <a:pt x="3255128" y="390587"/>
                </a:lnTo>
                <a:lnTo>
                  <a:pt x="3255128" y="390689"/>
                </a:lnTo>
                <a:lnTo>
                  <a:pt x="3255128" y="390748"/>
                </a:lnTo>
                <a:lnTo>
                  <a:pt x="3255128" y="391006"/>
                </a:lnTo>
                <a:lnTo>
                  <a:pt x="3255128" y="391038"/>
                </a:lnTo>
                <a:lnTo>
                  <a:pt x="3255128" y="391236"/>
                </a:lnTo>
                <a:lnTo>
                  <a:pt x="3255128" y="391237"/>
                </a:lnTo>
                <a:lnTo>
                  <a:pt x="3255128" y="391340"/>
                </a:lnTo>
                <a:lnTo>
                  <a:pt x="3255128" y="391392"/>
                </a:lnTo>
                <a:lnTo>
                  <a:pt x="3255128" y="391478"/>
                </a:lnTo>
                <a:lnTo>
                  <a:pt x="3255128" y="391507"/>
                </a:lnTo>
                <a:lnTo>
                  <a:pt x="3255128" y="391574"/>
                </a:lnTo>
                <a:lnTo>
                  <a:pt x="3255128" y="392097"/>
                </a:lnTo>
                <a:lnTo>
                  <a:pt x="3255128" y="392134"/>
                </a:lnTo>
                <a:lnTo>
                  <a:pt x="3255128" y="392202"/>
                </a:lnTo>
                <a:lnTo>
                  <a:pt x="3255128" y="392393"/>
                </a:lnTo>
                <a:lnTo>
                  <a:pt x="3255128" y="392418"/>
                </a:lnTo>
                <a:lnTo>
                  <a:pt x="3255128" y="392472"/>
                </a:lnTo>
                <a:lnTo>
                  <a:pt x="3255128" y="392595"/>
                </a:lnTo>
                <a:lnTo>
                  <a:pt x="3255128" y="392661"/>
                </a:lnTo>
                <a:lnTo>
                  <a:pt x="3255128" y="392699"/>
                </a:lnTo>
                <a:lnTo>
                  <a:pt x="3255128" y="392837"/>
                </a:lnTo>
                <a:lnTo>
                  <a:pt x="3255128" y="392939"/>
                </a:lnTo>
                <a:lnTo>
                  <a:pt x="3255128" y="392964"/>
                </a:lnTo>
                <a:lnTo>
                  <a:pt x="3255128" y="392993"/>
                </a:lnTo>
                <a:lnTo>
                  <a:pt x="3255128" y="393158"/>
                </a:lnTo>
                <a:lnTo>
                  <a:pt x="3255128" y="393348"/>
                </a:lnTo>
                <a:lnTo>
                  <a:pt x="3255128" y="393351"/>
                </a:lnTo>
                <a:lnTo>
                  <a:pt x="3255128" y="393354"/>
                </a:lnTo>
                <a:lnTo>
                  <a:pt x="3255128" y="393561"/>
                </a:lnTo>
                <a:lnTo>
                  <a:pt x="3255128" y="393752"/>
                </a:lnTo>
                <a:lnTo>
                  <a:pt x="3255128" y="393947"/>
                </a:lnTo>
                <a:lnTo>
                  <a:pt x="3255128" y="394107"/>
                </a:lnTo>
                <a:lnTo>
                  <a:pt x="3255128" y="394186"/>
                </a:lnTo>
                <a:lnTo>
                  <a:pt x="3255128" y="394319"/>
                </a:lnTo>
                <a:lnTo>
                  <a:pt x="3255128" y="394332"/>
                </a:lnTo>
                <a:lnTo>
                  <a:pt x="3255128" y="394460"/>
                </a:lnTo>
                <a:lnTo>
                  <a:pt x="3255128" y="394598"/>
                </a:lnTo>
                <a:lnTo>
                  <a:pt x="3255128" y="394738"/>
                </a:lnTo>
                <a:lnTo>
                  <a:pt x="3255128" y="394878"/>
                </a:lnTo>
                <a:lnTo>
                  <a:pt x="3255128" y="395018"/>
                </a:lnTo>
                <a:lnTo>
                  <a:pt x="3255128" y="395072"/>
                </a:lnTo>
                <a:lnTo>
                  <a:pt x="3255128" y="395117"/>
                </a:lnTo>
                <a:lnTo>
                  <a:pt x="3255128" y="395151"/>
                </a:lnTo>
                <a:lnTo>
                  <a:pt x="3255128" y="395230"/>
                </a:lnTo>
                <a:lnTo>
                  <a:pt x="3255128" y="395306"/>
                </a:lnTo>
                <a:lnTo>
                  <a:pt x="3255128" y="395466"/>
                </a:lnTo>
                <a:lnTo>
                  <a:pt x="3255128" y="395612"/>
                </a:lnTo>
                <a:lnTo>
                  <a:pt x="3255128" y="395691"/>
                </a:lnTo>
                <a:lnTo>
                  <a:pt x="3255128" y="395724"/>
                </a:lnTo>
                <a:lnTo>
                  <a:pt x="3255128" y="395809"/>
                </a:lnTo>
                <a:lnTo>
                  <a:pt x="3255128" y="395916"/>
                </a:lnTo>
                <a:lnTo>
                  <a:pt x="3255128" y="396014"/>
                </a:lnTo>
                <a:lnTo>
                  <a:pt x="3255128" y="396072"/>
                </a:lnTo>
                <a:lnTo>
                  <a:pt x="3255128" y="396125"/>
                </a:lnTo>
                <a:lnTo>
                  <a:pt x="3255128" y="396179"/>
                </a:lnTo>
                <a:lnTo>
                  <a:pt x="3255128" y="396237"/>
                </a:lnTo>
                <a:lnTo>
                  <a:pt x="3255128" y="396368"/>
                </a:lnTo>
                <a:lnTo>
                  <a:pt x="3255128" y="396377"/>
                </a:lnTo>
                <a:lnTo>
                  <a:pt x="3255128" y="396393"/>
                </a:lnTo>
                <a:lnTo>
                  <a:pt x="3255128" y="396431"/>
                </a:lnTo>
                <a:lnTo>
                  <a:pt x="3255128" y="396447"/>
                </a:lnTo>
                <a:lnTo>
                  <a:pt x="3255128" y="396510"/>
                </a:lnTo>
                <a:lnTo>
                  <a:pt x="3255128" y="397133"/>
                </a:lnTo>
                <a:lnTo>
                  <a:pt x="3255128" y="397278"/>
                </a:lnTo>
                <a:lnTo>
                  <a:pt x="3255128" y="397484"/>
                </a:lnTo>
                <a:lnTo>
                  <a:pt x="3255128" y="397497"/>
                </a:lnTo>
                <a:lnTo>
                  <a:pt x="3255128" y="397538"/>
                </a:lnTo>
                <a:lnTo>
                  <a:pt x="3255128" y="397571"/>
                </a:lnTo>
                <a:lnTo>
                  <a:pt x="3255128" y="397640"/>
                </a:lnTo>
                <a:lnTo>
                  <a:pt x="3255128" y="397727"/>
                </a:lnTo>
                <a:lnTo>
                  <a:pt x="3255128" y="397813"/>
                </a:lnTo>
                <a:lnTo>
                  <a:pt x="3255128" y="397986"/>
                </a:lnTo>
                <a:lnTo>
                  <a:pt x="3255128" y="398192"/>
                </a:lnTo>
                <a:lnTo>
                  <a:pt x="3255128" y="398324"/>
                </a:lnTo>
                <a:lnTo>
                  <a:pt x="3255128" y="398403"/>
                </a:lnTo>
                <a:lnTo>
                  <a:pt x="3255128" y="398537"/>
                </a:lnTo>
                <a:lnTo>
                  <a:pt x="3255128" y="398883"/>
                </a:lnTo>
                <a:lnTo>
                  <a:pt x="3255128" y="398932"/>
                </a:lnTo>
                <a:lnTo>
                  <a:pt x="3255128" y="399186"/>
                </a:lnTo>
                <a:lnTo>
                  <a:pt x="3255128" y="399263"/>
                </a:lnTo>
                <a:lnTo>
                  <a:pt x="3255128" y="399344"/>
                </a:lnTo>
                <a:lnTo>
                  <a:pt x="3255128" y="399345"/>
                </a:lnTo>
                <a:lnTo>
                  <a:pt x="3255128" y="399370"/>
                </a:lnTo>
                <a:lnTo>
                  <a:pt x="3255128" y="399439"/>
                </a:lnTo>
                <a:lnTo>
                  <a:pt x="3255128" y="399456"/>
                </a:lnTo>
                <a:lnTo>
                  <a:pt x="3255128" y="399683"/>
                </a:lnTo>
                <a:lnTo>
                  <a:pt x="3255128" y="399746"/>
                </a:lnTo>
                <a:lnTo>
                  <a:pt x="3255128" y="399800"/>
                </a:lnTo>
                <a:lnTo>
                  <a:pt x="3255128" y="399809"/>
                </a:lnTo>
                <a:lnTo>
                  <a:pt x="3255128" y="399977"/>
                </a:lnTo>
                <a:lnTo>
                  <a:pt x="3255128" y="400100"/>
                </a:lnTo>
                <a:lnTo>
                  <a:pt x="3255128" y="400242"/>
                </a:lnTo>
                <a:lnTo>
                  <a:pt x="3255128" y="400282"/>
                </a:lnTo>
                <a:lnTo>
                  <a:pt x="3255128" y="400442"/>
                </a:lnTo>
                <a:lnTo>
                  <a:pt x="3255128" y="400545"/>
                </a:lnTo>
                <a:lnTo>
                  <a:pt x="3255128" y="400667"/>
                </a:lnTo>
                <a:lnTo>
                  <a:pt x="3255128" y="400993"/>
                </a:lnTo>
                <a:lnTo>
                  <a:pt x="3255128" y="401169"/>
                </a:lnTo>
                <a:lnTo>
                  <a:pt x="3255128" y="401213"/>
                </a:lnTo>
                <a:lnTo>
                  <a:pt x="3255128" y="401303"/>
                </a:lnTo>
                <a:lnTo>
                  <a:pt x="3255128" y="401304"/>
                </a:lnTo>
                <a:lnTo>
                  <a:pt x="3255128" y="401316"/>
                </a:lnTo>
                <a:lnTo>
                  <a:pt x="3255128" y="401347"/>
                </a:lnTo>
                <a:lnTo>
                  <a:pt x="3255128" y="401353"/>
                </a:lnTo>
                <a:lnTo>
                  <a:pt x="3255128" y="401357"/>
                </a:lnTo>
                <a:lnTo>
                  <a:pt x="3255128" y="401407"/>
                </a:lnTo>
                <a:lnTo>
                  <a:pt x="3255128" y="401459"/>
                </a:lnTo>
                <a:lnTo>
                  <a:pt x="3255128" y="401545"/>
                </a:lnTo>
                <a:lnTo>
                  <a:pt x="3255128" y="401862"/>
                </a:lnTo>
                <a:lnTo>
                  <a:pt x="3255128" y="402056"/>
                </a:lnTo>
                <a:lnTo>
                  <a:pt x="3255128" y="402214"/>
                </a:lnTo>
                <a:lnTo>
                  <a:pt x="3255128" y="402269"/>
                </a:lnTo>
                <a:lnTo>
                  <a:pt x="3255128" y="402460"/>
                </a:lnTo>
                <a:lnTo>
                  <a:pt x="3255128" y="402473"/>
                </a:lnTo>
                <a:lnTo>
                  <a:pt x="3255128" y="402514"/>
                </a:lnTo>
                <a:lnTo>
                  <a:pt x="3255128" y="402616"/>
                </a:lnTo>
                <a:lnTo>
                  <a:pt x="3255128" y="402675"/>
                </a:lnTo>
                <a:lnTo>
                  <a:pt x="3255128" y="402706"/>
                </a:lnTo>
                <a:lnTo>
                  <a:pt x="3255128" y="402917"/>
                </a:lnTo>
                <a:lnTo>
                  <a:pt x="3255128" y="403019"/>
                </a:lnTo>
                <a:lnTo>
                  <a:pt x="3255128" y="403163"/>
                </a:lnTo>
                <a:lnTo>
                  <a:pt x="3255128" y="403221"/>
                </a:lnTo>
                <a:lnTo>
                  <a:pt x="3255128" y="403238"/>
                </a:lnTo>
                <a:lnTo>
                  <a:pt x="3255128" y="403415"/>
                </a:lnTo>
                <a:lnTo>
                  <a:pt x="3255128" y="403431"/>
                </a:lnTo>
                <a:lnTo>
                  <a:pt x="3255128" y="403434"/>
                </a:lnTo>
                <a:lnTo>
                  <a:pt x="3255128" y="403832"/>
                </a:lnTo>
                <a:lnTo>
                  <a:pt x="3255128" y="403980"/>
                </a:lnTo>
                <a:lnTo>
                  <a:pt x="3255128" y="404014"/>
                </a:lnTo>
                <a:lnTo>
                  <a:pt x="3255128" y="404027"/>
                </a:lnTo>
                <a:lnTo>
                  <a:pt x="3255128" y="404068"/>
                </a:lnTo>
                <a:lnTo>
                  <a:pt x="3255128" y="404174"/>
                </a:lnTo>
                <a:lnTo>
                  <a:pt x="3255128" y="404320"/>
                </a:lnTo>
                <a:lnTo>
                  <a:pt x="3255128" y="404321"/>
                </a:lnTo>
                <a:lnTo>
                  <a:pt x="3255128" y="404399"/>
                </a:lnTo>
                <a:lnTo>
                  <a:pt x="3255128" y="404522"/>
                </a:lnTo>
                <a:lnTo>
                  <a:pt x="3255128" y="404818"/>
                </a:lnTo>
                <a:lnTo>
                  <a:pt x="3255128" y="404891"/>
                </a:lnTo>
                <a:lnTo>
                  <a:pt x="3255128" y="404945"/>
                </a:lnTo>
                <a:lnTo>
                  <a:pt x="3255128" y="404970"/>
                </a:lnTo>
                <a:lnTo>
                  <a:pt x="3255128" y="405085"/>
                </a:lnTo>
                <a:lnTo>
                  <a:pt x="3255128" y="405139"/>
                </a:lnTo>
                <a:lnTo>
                  <a:pt x="3255128" y="405152"/>
                </a:lnTo>
                <a:lnTo>
                  <a:pt x="3255128" y="405218"/>
                </a:lnTo>
                <a:lnTo>
                  <a:pt x="3255128" y="405281"/>
                </a:lnTo>
                <a:lnTo>
                  <a:pt x="3255128" y="405332"/>
                </a:lnTo>
                <a:lnTo>
                  <a:pt x="3255128" y="405386"/>
                </a:lnTo>
                <a:lnTo>
                  <a:pt x="3255128" y="405521"/>
                </a:lnTo>
                <a:lnTo>
                  <a:pt x="3255128" y="405679"/>
                </a:lnTo>
                <a:lnTo>
                  <a:pt x="3255128" y="406192"/>
                </a:lnTo>
                <a:lnTo>
                  <a:pt x="3255128" y="406205"/>
                </a:lnTo>
                <a:lnTo>
                  <a:pt x="3255128" y="406246"/>
                </a:lnTo>
                <a:lnTo>
                  <a:pt x="3255128" y="406329"/>
                </a:lnTo>
                <a:lnTo>
                  <a:pt x="3255128" y="406372"/>
                </a:lnTo>
                <a:lnTo>
                  <a:pt x="3255128" y="406432"/>
                </a:lnTo>
                <a:lnTo>
                  <a:pt x="3255128" y="406435"/>
                </a:lnTo>
                <a:lnTo>
                  <a:pt x="3255128" y="406511"/>
                </a:lnTo>
                <a:lnTo>
                  <a:pt x="3255128" y="406726"/>
                </a:lnTo>
                <a:lnTo>
                  <a:pt x="3255128" y="406784"/>
                </a:lnTo>
                <a:lnTo>
                  <a:pt x="3255128" y="407088"/>
                </a:lnTo>
                <a:lnTo>
                  <a:pt x="3255128" y="407294"/>
                </a:lnTo>
                <a:lnTo>
                  <a:pt x="3255128" y="407493"/>
                </a:lnTo>
                <a:lnTo>
                  <a:pt x="3255128" y="407564"/>
                </a:lnTo>
                <a:lnTo>
                  <a:pt x="3255128" y="407651"/>
                </a:lnTo>
                <a:lnTo>
                  <a:pt x="3255128" y="407682"/>
                </a:lnTo>
                <a:lnTo>
                  <a:pt x="3255128" y="407991"/>
                </a:lnTo>
                <a:lnTo>
                  <a:pt x="3255128" y="407999"/>
                </a:lnTo>
                <a:lnTo>
                  <a:pt x="3255128" y="408052"/>
                </a:lnTo>
                <a:lnTo>
                  <a:pt x="3255128" y="408053"/>
                </a:lnTo>
                <a:lnTo>
                  <a:pt x="3255128" y="408085"/>
                </a:lnTo>
                <a:lnTo>
                  <a:pt x="3255128" y="408106"/>
                </a:lnTo>
                <a:lnTo>
                  <a:pt x="3255128" y="408197"/>
                </a:lnTo>
                <a:lnTo>
                  <a:pt x="3255128" y="408391"/>
                </a:lnTo>
                <a:lnTo>
                  <a:pt x="3255128" y="408891"/>
                </a:lnTo>
                <a:lnTo>
                  <a:pt x="3255128" y="408950"/>
                </a:lnTo>
                <a:lnTo>
                  <a:pt x="3255128" y="408963"/>
                </a:lnTo>
                <a:lnTo>
                  <a:pt x="3255128" y="409004"/>
                </a:lnTo>
                <a:lnTo>
                  <a:pt x="3255128" y="409253"/>
                </a:lnTo>
                <a:lnTo>
                  <a:pt x="3255128" y="409411"/>
                </a:lnTo>
                <a:lnTo>
                  <a:pt x="3255128" y="409424"/>
                </a:lnTo>
                <a:lnTo>
                  <a:pt x="3255128" y="409465"/>
                </a:lnTo>
                <a:lnTo>
                  <a:pt x="3255128" y="409498"/>
                </a:lnTo>
                <a:lnTo>
                  <a:pt x="3255128" y="409826"/>
                </a:lnTo>
                <a:lnTo>
                  <a:pt x="3255128" y="409970"/>
                </a:lnTo>
                <a:lnTo>
                  <a:pt x="3255128" y="410164"/>
                </a:lnTo>
                <a:lnTo>
                  <a:pt x="3255128" y="410167"/>
                </a:lnTo>
                <a:lnTo>
                  <a:pt x="3255128" y="410180"/>
                </a:lnTo>
                <a:lnTo>
                  <a:pt x="3255128" y="410322"/>
                </a:lnTo>
                <a:lnTo>
                  <a:pt x="3255128" y="410362"/>
                </a:lnTo>
                <a:lnTo>
                  <a:pt x="3255128" y="411052"/>
                </a:lnTo>
                <a:lnTo>
                  <a:pt x="3255128" y="411271"/>
                </a:lnTo>
                <a:lnTo>
                  <a:pt x="3255128" y="411305"/>
                </a:lnTo>
                <a:lnTo>
                  <a:pt x="3255128" y="411383"/>
                </a:lnTo>
                <a:lnTo>
                  <a:pt x="3255128" y="411414"/>
                </a:lnTo>
                <a:lnTo>
                  <a:pt x="3255128" y="411487"/>
                </a:lnTo>
                <a:lnTo>
                  <a:pt x="3255128" y="411539"/>
                </a:lnTo>
                <a:lnTo>
                  <a:pt x="3255128" y="411625"/>
                </a:lnTo>
                <a:lnTo>
                  <a:pt x="3255128" y="411929"/>
                </a:lnTo>
                <a:lnTo>
                  <a:pt x="3255128" y="412081"/>
                </a:lnTo>
                <a:lnTo>
                  <a:pt x="3255128" y="412123"/>
                </a:lnTo>
                <a:lnTo>
                  <a:pt x="3255128" y="412136"/>
                </a:lnTo>
                <a:lnTo>
                  <a:pt x="3255128" y="412177"/>
                </a:lnTo>
                <a:lnTo>
                  <a:pt x="3255128" y="412270"/>
                </a:lnTo>
                <a:lnTo>
                  <a:pt x="3255128" y="412349"/>
                </a:lnTo>
                <a:lnTo>
                  <a:pt x="3255128" y="412540"/>
                </a:lnTo>
                <a:lnTo>
                  <a:pt x="3255128" y="412872"/>
                </a:lnTo>
                <a:lnTo>
                  <a:pt x="3255128" y="413061"/>
                </a:lnTo>
                <a:lnTo>
                  <a:pt x="3255128" y="413078"/>
                </a:lnTo>
                <a:lnTo>
                  <a:pt x="3255128" y="413213"/>
                </a:lnTo>
                <a:lnTo>
                  <a:pt x="3255128" y="413230"/>
                </a:lnTo>
                <a:lnTo>
                  <a:pt x="3255128" y="413440"/>
                </a:lnTo>
                <a:lnTo>
                  <a:pt x="3255128" y="413495"/>
                </a:lnTo>
                <a:lnTo>
                  <a:pt x="3255128" y="413533"/>
                </a:lnTo>
                <a:lnTo>
                  <a:pt x="3255128" y="413629"/>
                </a:lnTo>
                <a:lnTo>
                  <a:pt x="3255128" y="414094"/>
                </a:lnTo>
                <a:lnTo>
                  <a:pt x="3255128" y="414254"/>
                </a:lnTo>
                <a:lnTo>
                  <a:pt x="3255128" y="414387"/>
                </a:lnTo>
                <a:lnTo>
                  <a:pt x="3255128" y="414400"/>
                </a:lnTo>
                <a:lnTo>
                  <a:pt x="3255128" y="414441"/>
                </a:lnTo>
                <a:lnTo>
                  <a:pt x="3255128" y="414477"/>
                </a:lnTo>
                <a:lnTo>
                  <a:pt x="3255128" y="414892"/>
                </a:lnTo>
                <a:lnTo>
                  <a:pt x="3255128" y="414946"/>
                </a:lnTo>
                <a:lnTo>
                  <a:pt x="3255128" y="415025"/>
                </a:lnTo>
                <a:lnTo>
                  <a:pt x="3255128" y="415037"/>
                </a:lnTo>
                <a:lnTo>
                  <a:pt x="3255128" y="415090"/>
                </a:lnTo>
                <a:lnTo>
                  <a:pt x="3255128" y="415140"/>
                </a:lnTo>
                <a:lnTo>
                  <a:pt x="3255128" y="415165"/>
                </a:lnTo>
                <a:lnTo>
                  <a:pt x="3255128" y="415219"/>
                </a:lnTo>
                <a:lnTo>
                  <a:pt x="3255128" y="415298"/>
                </a:lnTo>
                <a:lnTo>
                  <a:pt x="3255128" y="415711"/>
                </a:lnTo>
                <a:lnTo>
                  <a:pt x="3255128" y="415759"/>
                </a:lnTo>
                <a:lnTo>
                  <a:pt x="3255128" y="415988"/>
                </a:lnTo>
                <a:lnTo>
                  <a:pt x="3255128" y="416002"/>
                </a:lnTo>
                <a:lnTo>
                  <a:pt x="3255128" y="416247"/>
                </a:lnTo>
                <a:lnTo>
                  <a:pt x="3255128" y="416272"/>
                </a:lnTo>
                <a:lnTo>
                  <a:pt x="3255128" y="416305"/>
                </a:lnTo>
                <a:lnTo>
                  <a:pt x="3255128" y="416326"/>
                </a:lnTo>
                <a:lnTo>
                  <a:pt x="3255128" y="416348"/>
                </a:lnTo>
                <a:lnTo>
                  <a:pt x="3255128" y="416449"/>
                </a:lnTo>
                <a:lnTo>
                  <a:pt x="3255128" y="416499"/>
                </a:lnTo>
                <a:lnTo>
                  <a:pt x="3255128" y="416515"/>
                </a:lnTo>
                <a:lnTo>
                  <a:pt x="3255128" y="416793"/>
                </a:lnTo>
                <a:lnTo>
                  <a:pt x="3255128" y="417012"/>
                </a:lnTo>
                <a:lnTo>
                  <a:pt x="3255128" y="417208"/>
                </a:lnTo>
                <a:lnTo>
                  <a:pt x="3255128" y="417259"/>
                </a:lnTo>
                <a:lnTo>
                  <a:pt x="3255128" y="417361"/>
                </a:lnTo>
                <a:lnTo>
                  <a:pt x="3255128" y="417606"/>
                </a:lnTo>
                <a:lnTo>
                  <a:pt x="3255128" y="417801"/>
                </a:lnTo>
                <a:lnTo>
                  <a:pt x="3255128" y="418054"/>
                </a:lnTo>
                <a:lnTo>
                  <a:pt x="3255128" y="418119"/>
                </a:lnTo>
                <a:lnTo>
                  <a:pt x="3255128" y="418132"/>
                </a:lnTo>
                <a:lnTo>
                  <a:pt x="3255128" y="418133"/>
                </a:lnTo>
                <a:lnTo>
                  <a:pt x="3255128" y="418173"/>
                </a:lnTo>
                <a:lnTo>
                  <a:pt x="3255128" y="418416"/>
                </a:lnTo>
                <a:lnTo>
                  <a:pt x="3255128" y="418471"/>
                </a:lnTo>
                <a:lnTo>
                  <a:pt x="3255128" y="418592"/>
                </a:lnTo>
                <a:lnTo>
                  <a:pt x="3255128" y="418678"/>
                </a:lnTo>
                <a:lnTo>
                  <a:pt x="3255128" y="418811"/>
                </a:lnTo>
                <a:lnTo>
                  <a:pt x="3255128" y="418819"/>
                </a:lnTo>
                <a:lnTo>
                  <a:pt x="3255128" y="418872"/>
                </a:lnTo>
                <a:lnTo>
                  <a:pt x="3255128" y="418926"/>
                </a:lnTo>
                <a:lnTo>
                  <a:pt x="3255128" y="419030"/>
                </a:lnTo>
                <a:lnTo>
                  <a:pt x="3255128" y="419065"/>
                </a:lnTo>
                <a:lnTo>
                  <a:pt x="3255128" y="419160"/>
                </a:lnTo>
                <a:lnTo>
                  <a:pt x="3255128" y="419333"/>
                </a:lnTo>
                <a:lnTo>
                  <a:pt x="3255128" y="419413"/>
                </a:lnTo>
                <a:lnTo>
                  <a:pt x="3255128" y="419420"/>
                </a:lnTo>
                <a:lnTo>
                  <a:pt x="3255128" y="419491"/>
                </a:lnTo>
                <a:lnTo>
                  <a:pt x="3255128" y="419679"/>
                </a:lnTo>
                <a:lnTo>
                  <a:pt x="3255128" y="419856"/>
                </a:lnTo>
                <a:lnTo>
                  <a:pt x="3255128" y="419868"/>
                </a:lnTo>
                <a:lnTo>
                  <a:pt x="3255128" y="419979"/>
                </a:lnTo>
                <a:lnTo>
                  <a:pt x="3255128" y="420037"/>
                </a:lnTo>
                <a:lnTo>
                  <a:pt x="3255128" y="420231"/>
                </a:lnTo>
                <a:lnTo>
                  <a:pt x="3255128" y="420244"/>
                </a:lnTo>
                <a:lnTo>
                  <a:pt x="3255128" y="420247"/>
                </a:lnTo>
                <a:lnTo>
                  <a:pt x="3255128" y="420285"/>
                </a:lnTo>
                <a:lnTo>
                  <a:pt x="3255128" y="420424"/>
                </a:lnTo>
                <a:lnTo>
                  <a:pt x="3255128" y="421183"/>
                </a:lnTo>
                <a:lnTo>
                  <a:pt x="3255128" y="421226"/>
                </a:lnTo>
                <a:lnTo>
                  <a:pt x="3255128" y="421338"/>
                </a:lnTo>
                <a:lnTo>
                  <a:pt x="3255128" y="421425"/>
                </a:lnTo>
                <a:lnTo>
                  <a:pt x="3255128" y="421494"/>
                </a:lnTo>
                <a:lnTo>
                  <a:pt x="3255128" y="421786"/>
                </a:lnTo>
                <a:lnTo>
                  <a:pt x="3255128" y="422009"/>
                </a:lnTo>
                <a:lnTo>
                  <a:pt x="3255128" y="422148"/>
                </a:lnTo>
                <a:lnTo>
                  <a:pt x="3255128" y="422203"/>
                </a:lnTo>
                <a:lnTo>
                  <a:pt x="3255128" y="422337"/>
                </a:lnTo>
                <a:lnTo>
                  <a:pt x="3255128" y="422338"/>
                </a:lnTo>
                <a:lnTo>
                  <a:pt x="3255128" y="422585"/>
                </a:lnTo>
                <a:lnTo>
                  <a:pt x="3255128" y="422737"/>
                </a:lnTo>
                <a:lnTo>
                  <a:pt x="3255128" y="423097"/>
                </a:lnTo>
                <a:lnTo>
                  <a:pt x="3255128" y="423145"/>
                </a:lnTo>
                <a:lnTo>
                  <a:pt x="3255128" y="423198"/>
                </a:lnTo>
                <a:lnTo>
                  <a:pt x="3255128" y="423224"/>
                </a:lnTo>
                <a:lnTo>
                  <a:pt x="3255128" y="423310"/>
                </a:lnTo>
                <a:lnTo>
                  <a:pt x="3255128" y="423600"/>
                </a:lnTo>
                <a:lnTo>
                  <a:pt x="3255128" y="424008"/>
                </a:lnTo>
                <a:lnTo>
                  <a:pt x="3255128" y="424096"/>
                </a:lnTo>
                <a:lnTo>
                  <a:pt x="3255128" y="424136"/>
                </a:lnTo>
                <a:lnTo>
                  <a:pt x="3255128" y="424456"/>
                </a:lnTo>
                <a:lnTo>
                  <a:pt x="3255128" y="424467"/>
                </a:lnTo>
                <a:lnTo>
                  <a:pt x="3255128" y="424793"/>
                </a:lnTo>
                <a:lnTo>
                  <a:pt x="3255128" y="424799"/>
                </a:lnTo>
                <a:lnTo>
                  <a:pt x="3255128" y="424906"/>
                </a:lnTo>
                <a:lnTo>
                  <a:pt x="3255128" y="425013"/>
                </a:lnTo>
                <a:lnTo>
                  <a:pt x="3255128" y="425117"/>
                </a:lnTo>
                <a:lnTo>
                  <a:pt x="3255128" y="425157"/>
                </a:lnTo>
                <a:lnTo>
                  <a:pt x="3255128" y="425207"/>
                </a:lnTo>
                <a:lnTo>
                  <a:pt x="3255128" y="425220"/>
                </a:lnTo>
                <a:lnTo>
                  <a:pt x="3255128" y="425261"/>
                </a:lnTo>
                <a:lnTo>
                  <a:pt x="3255128" y="425367"/>
                </a:lnTo>
                <a:lnTo>
                  <a:pt x="3255128" y="425399"/>
                </a:lnTo>
                <a:lnTo>
                  <a:pt x="3255128" y="425400"/>
                </a:lnTo>
                <a:lnTo>
                  <a:pt x="3255128" y="425910"/>
                </a:lnTo>
                <a:lnTo>
                  <a:pt x="3255128" y="426069"/>
                </a:lnTo>
                <a:lnTo>
                  <a:pt x="3255128" y="426082"/>
                </a:lnTo>
                <a:lnTo>
                  <a:pt x="3255128" y="426123"/>
                </a:lnTo>
                <a:lnTo>
                  <a:pt x="3255128" y="426314"/>
                </a:lnTo>
                <a:lnTo>
                  <a:pt x="3255128" y="426404"/>
                </a:lnTo>
                <a:lnTo>
                  <a:pt x="3255128" y="426579"/>
                </a:lnTo>
                <a:lnTo>
                  <a:pt x="3255128" y="426605"/>
                </a:lnTo>
                <a:lnTo>
                  <a:pt x="3255128" y="426663"/>
                </a:lnTo>
                <a:lnTo>
                  <a:pt x="3255128" y="426873"/>
                </a:lnTo>
                <a:lnTo>
                  <a:pt x="3255128" y="427173"/>
                </a:lnTo>
                <a:lnTo>
                  <a:pt x="3255128" y="427269"/>
                </a:lnTo>
                <a:lnTo>
                  <a:pt x="3255128" y="427314"/>
                </a:lnTo>
                <a:lnTo>
                  <a:pt x="3255128" y="427441"/>
                </a:lnTo>
                <a:lnTo>
                  <a:pt x="3255128" y="427561"/>
                </a:lnTo>
                <a:lnTo>
                  <a:pt x="3255128" y="427868"/>
                </a:lnTo>
                <a:lnTo>
                  <a:pt x="3255128" y="427922"/>
                </a:lnTo>
                <a:lnTo>
                  <a:pt x="3255128" y="427964"/>
                </a:lnTo>
                <a:lnTo>
                  <a:pt x="3255128" y="428028"/>
                </a:lnTo>
                <a:lnTo>
                  <a:pt x="3255128" y="428079"/>
                </a:lnTo>
                <a:lnTo>
                  <a:pt x="3255128" y="428121"/>
                </a:lnTo>
                <a:lnTo>
                  <a:pt x="3255128" y="428174"/>
                </a:lnTo>
                <a:lnTo>
                  <a:pt x="3255128" y="428199"/>
                </a:lnTo>
                <a:lnTo>
                  <a:pt x="3255128" y="428253"/>
                </a:lnTo>
                <a:lnTo>
                  <a:pt x="3255128" y="428673"/>
                </a:lnTo>
                <a:lnTo>
                  <a:pt x="3255128" y="428745"/>
                </a:lnTo>
                <a:lnTo>
                  <a:pt x="3255128" y="428758"/>
                </a:lnTo>
                <a:lnTo>
                  <a:pt x="3255128" y="428799"/>
                </a:lnTo>
                <a:lnTo>
                  <a:pt x="3255128" y="428939"/>
                </a:lnTo>
                <a:lnTo>
                  <a:pt x="3255128" y="428952"/>
                </a:lnTo>
                <a:lnTo>
                  <a:pt x="3255128" y="428993"/>
                </a:lnTo>
                <a:lnTo>
                  <a:pt x="3255128" y="429072"/>
                </a:lnTo>
                <a:lnTo>
                  <a:pt x="3255128" y="429115"/>
                </a:lnTo>
                <a:lnTo>
                  <a:pt x="3255128" y="429132"/>
                </a:lnTo>
                <a:lnTo>
                  <a:pt x="3255128" y="429432"/>
                </a:lnTo>
                <a:lnTo>
                  <a:pt x="3255128" y="429533"/>
                </a:lnTo>
                <a:lnTo>
                  <a:pt x="3255128" y="430046"/>
                </a:lnTo>
                <a:lnTo>
                  <a:pt x="3255128" y="430059"/>
                </a:lnTo>
                <a:lnTo>
                  <a:pt x="3255128" y="430081"/>
                </a:lnTo>
                <a:lnTo>
                  <a:pt x="3255128" y="430117"/>
                </a:lnTo>
                <a:lnTo>
                  <a:pt x="3255128" y="430240"/>
                </a:lnTo>
                <a:lnTo>
                  <a:pt x="3255128" y="430311"/>
                </a:lnTo>
                <a:lnTo>
                  <a:pt x="3255128" y="430343"/>
                </a:lnTo>
                <a:lnTo>
                  <a:pt x="3255128" y="430738"/>
                </a:lnTo>
                <a:lnTo>
                  <a:pt x="3255128" y="430992"/>
                </a:lnTo>
                <a:lnTo>
                  <a:pt x="3255128" y="431046"/>
                </a:lnTo>
                <a:lnTo>
                  <a:pt x="3255128" y="431293"/>
                </a:lnTo>
                <a:lnTo>
                  <a:pt x="3255128" y="431418"/>
                </a:lnTo>
                <a:lnTo>
                  <a:pt x="3255128" y="431440"/>
                </a:lnTo>
                <a:lnTo>
                  <a:pt x="3255128" y="431606"/>
                </a:lnTo>
                <a:lnTo>
                  <a:pt x="3255128" y="431783"/>
                </a:lnTo>
                <a:lnTo>
                  <a:pt x="3255128" y="431853"/>
                </a:lnTo>
                <a:lnTo>
                  <a:pt x="3255128" y="431866"/>
                </a:lnTo>
                <a:lnTo>
                  <a:pt x="3255128" y="431890"/>
                </a:lnTo>
                <a:lnTo>
                  <a:pt x="3255128" y="431906"/>
                </a:lnTo>
                <a:lnTo>
                  <a:pt x="3255128" y="431907"/>
                </a:lnTo>
                <a:lnTo>
                  <a:pt x="3255128" y="432149"/>
                </a:lnTo>
                <a:lnTo>
                  <a:pt x="3255128" y="432228"/>
                </a:lnTo>
                <a:lnTo>
                  <a:pt x="3255128" y="432245"/>
                </a:lnTo>
                <a:lnTo>
                  <a:pt x="3255128" y="432351"/>
                </a:lnTo>
                <a:lnTo>
                  <a:pt x="3255128" y="432405"/>
                </a:lnTo>
                <a:lnTo>
                  <a:pt x="3255128" y="432417"/>
                </a:lnTo>
                <a:lnTo>
                  <a:pt x="3255128" y="432804"/>
                </a:lnTo>
                <a:lnTo>
                  <a:pt x="3255128" y="432940"/>
                </a:lnTo>
                <a:lnTo>
                  <a:pt x="3255128" y="433107"/>
                </a:lnTo>
                <a:lnTo>
                  <a:pt x="3255128" y="433110"/>
                </a:lnTo>
                <a:lnTo>
                  <a:pt x="3255128" y="433153"/>
                </a:lnTo>
                <a:lnTo>
                  <a:pt x="3255128" y="433164"/>
                </a:lnTo>
                <a:lnTo>
                  <a:pt x="3255128" y="433225"/>
                </a:lnTo>
                <a:lnTo>
                  <a:pt x="3255128" y="433265"/>
                </a:lnTo>
                <a:lnTo>
                  <a:pt x="3255128" y="433412"/>
                </a:lnTo>
                <a:lnTo>
                  <a:pt x="3255128" y="433508"/>
                </a:lnTo>
                <a:lnTo>
                  <a:pt x="3255128" y="433680"/>
                </a:lnTo>
                <a:lnTo>
                  <a:pt x="3255128" y="434018"/>
                </a:lnTo>
                <a:lnTo>
                  <a:pt x="3255128" y="434051"/>
                </a:lnTo>
                <a:lnTo>
                  <a:pt x="3255128" y="434075"/>
                </a:lnTo>
                <a:lnTo>
                  <a:pt x="3255128" y="434494"/>
                </a:lnTo>
                <a:lnTo>
                  <a:pt x="3255128" y="434512"/>
                </a:lnTo>
                <a:lnTo>
                  <a:pt x="3255128" y="434771"/>
                </a:lnTo>
                <a:lnTo>
                  <a:pt x="3255128" y="434828"/>
                </a:lnTo>
                <a:lnTo>
                  <a:pt x="3255128" y="434906"/>
                </a:lnTo>
                <a:lnTo>
                  <a:pt x="3255128" y="435093"/>
                </a:lnTo>
                <a:lnTo>
                  <a:pt x="3255128" y="435237"/>
                </a:lnTo>
                <a:lnTo>
                  <a:pt x="3255128" y="435268"/>
                </a:lnTo>
                <a:lnTo>
                  <a:pt x="3255128" y="435287"/>
                </a:lnTo>
                <a:lnTo>
                  <a:pt x="3255128" y="435422"/>
                </a:lnTo>
                <a:lnTo>
                  <a:pt x="3255128" y="435619"/>
                </a:lnTo>
                <a:lnTo>
                  <a:pt x="3255128" y="435783"/>
                </a:lnTo>
                <a:lnTo>
                  <a:pt x="3255128" y="435881"/>
                </a:lnTo>
                <a:lnTo>
                  <a:pt x="3255128" y="435977"/>
                </a:lnTo>
                <a:lnTo>
                  <a:pt x="3255128" y="436149"/>
                </a:lnTo>
                <a:lnTo>
                  <a:pt x="3255128" y="436187"/>
                </a:lnTo>
                <a:lnTo>
                  <a:pt x="3255128" y="436394"/>
                </a:lnTo>
                <a:lnTo>
                  <a:pt x="3255128" y="436416"/>
                </a:lnTo>
                <a:lnTo>
                  <a:pt x="3255128" y="436672"/>
                </a:lnTo>
                <a:lnTo>
                  <a:pt x="3255128" y="437224"/>
                </a:lnTo>
                <a:lnTo>
                  <a:pt x="3255128" y="437240"/>
                </a:lnTo>
                <a:lnTo>
                  <a:pt x="3255128" y="437327"/>
                </a:lnTo>
                <a:lnTo>
                  <a:pt x="3255128" y="437381"/>
                </a:lnTo>
                <a:lnTo>
                  <a:pt x="3255128" y="437948"/>
                </a:lnTo>
                <a:lnTo>
                  <a:pt x="3255128" y="438189"/>
                </a:lnTo>
                <a:lnTo>
                  <a:pt x="3255128" y="438201"/>
                </a:lnTo>
                <a:lnTo>
                  <a:pt x="3255128" y="438241"/>
                </a:lnTo>
                <a:lnTo>
                  <a:pt x="3255128" y="438532"/>
                </a:lnTo>
                <a:lnTo>
                  <a:pt x="3255128" y="438590"/>
                </a:lnTo>
                <a:lnTo>
                  <a:pt x="3255128" y="438639"/>
                </a:lnTo>
                <a:lnTo>
                  <a:pt x="3255128" y="438825"/>
                </a:lnTo>
                <a:lnTo>
                  <a:pt x="3255128" y="438891"/>
                </a:lnTo>
                <a:lnTo>
                  <a:pt x="3255128" y="438994"/>
                </a:lnTo>
                <a:lnTo>
                  <a:pt x="3255128" y="439019"/>
                </a:lnTo>
                <a:lnTo>
                  <a:pt x="3255128" y="439073"/>
                </a:lnTo>
                <a:lnTo>
                  <a:pt x="3255128" y="439100"/>
                </a:lnTo>
                <a:lnTo>
                  <a:pt x="3255128" y="439154"/>
                </a:lnTo>
                <a:lnTo>
                  <a:pt x="3255128" y="439212"/>
                </a:lnTo>
                <a:lnTo>
                  <a:pt x="3255128" y="439430"/>
                </a:lnTo>
                <a:lnTo>
                  <a:pt x="3255128" y="439488"/>
                </a:lnTo>
                <a:lnTo>
                  <a:pt x="3255128" y="439747"/>
                </a:lnTo>
                <a:lnTo>
                  <a:pt x="3255128" y="439856"/>
                </a:lnTo>
                <a:lnTo>
                  <a:pt x="3255128" y="439891"/>
                </a:lnTo>
                <a:lnTo>
                  <a:pt x="3255128" y="439998"/>
                </a:lnTo>
                <a:lnTo>
                  <a:pt x="3255128" y="440126"/>
                </a:lnTo>
                <a:lnTo>
                  <a:pt x="3255128" y="440148"/>
                </a:lnTo>
                <a:lnTo>
                  <a:pt x="3255128" y="440353"/>
                </a:lnTo>
                <a:lnTo>
                  <a:pt x="3255128" y="440647"/>
                </a:lnTo>
                <a:lnTo>
                  <a:pt x="3255128" y="440866"/>
                </a:lnTo>
                <a:lnTo>
                  <a:pt x="3255128" y="441059"/>
                </a:lnTo>
                <a:lnTo>
                  <a:pt x="3255128" y="441113"/>
                </a:lnTo>
                <a:lnTo>
                  <a:pt x="3255128" y="441126"/>
                </a:lnTo>
                <a:lnTo>
                  <a:pt x="3255128" y="441163"/>
                </a:lnTo>
                <a:lnTo>
                  <a:pt x="3255128" y="441215"/>
                </a:lnTo>
                <a:lnTo>
                  <a:pt x="3255128" y="441301"/>
                </a:lnTo>
                <a:lnTo>
                  <a:pt x="3255128" y="441373"/>
                </a:lnTo>
                <a:lnTo>
                  <a:pt x="3255128" y="441655"/>
                </a:lnTo>
                <a:lnTo>
                  <a:pt x="3255128" y="441812"/>
                </a:lnTo>
                <a:lnTo>
                  <a:pt x="3255128" y="441933"/>
                </a:lnTo>
                <a:lnTo>
                  <a:pt x="3255128" y="441973"/>
                </a:lnTo>
                <a:lnTo>
                  <a:pt x="3255128" y="441986"/>
                </a:lnTo>
                <a:lnTo>
                  <a:pt x="3255128" y="442216"/>
                </a:lnTo>
                <a:lnTo>
                  <a:pt x="3255128" y="442406"/>
                </a:lnTo>
                <a:lnTo>
                  <a:pt x="3255128" y="442426"/>
                </a:lnTo>
                <a:lnTo>
                  <a:pt x="3255128" y="442485"/>
                </a:lnTo>
                <a:lnTo>
                  <a:pt x="3255128" y="442532"/>
                </a:lnTo>
                <a:lnTo>
                  <a:pt x="3255128" y="442603"/>
                </a:lnTo>
                <a:lnTo>
                  <a:pt x="3255128" y="442726"/>
                </a:lnTo>
                <a:lnTo>
                  <a:pt x="3255128" y="442884"/>
                </a:lnTo>
                <a:lnTo>
                  <a:pt x="3255128" y="443014"/>
                </a:lnTo>
                <a:lnTo>
                  <a:pt x="3255128" y="443103"/>
                </a:lnTo>
                <a:lnTo>
                  <a:pt x="3255128" y="443165"/>
                </a:lnTo>
                <a:lnTo>
                  <a:pt x="3255128" y="443171"/>
                </a:lnTo>
                <a:lnTo>
                  <a:pt x="3255128" y="443220"/>
                </a:lnTo>
                <a:lnTo>
                  <a:pt x="3255128" y="443244"/>
                </a:lnTo>
                <a:lnTo>
                  <a:pt x="3255128" y="443345"/>
                </a:lnTo>
                <a:lnTo>
                  <a:pt x="3255128" y="443479"/>
                </a:lnTo>
                <a:lnTo>
                  <a:pt x="3255128" y="443891"/>
                </a:lnTo>
                <a:lnTo>
                  <a:pt x="3255128" y="443930"/>
                </a:lnTo>
                <a:lnTo>
                  <a:pt x="3255128" y="443973"/>
                </a:lnTo>
                <a:lnTo>
                  <a:pt x="3255128" y="444076"/>
                </a:lnTo>
                <a:lnTo>
                  <a:pt x="3255128" y="444085"/>
                </a:lnTo>
                <a:lnTo>
                  <a:pt x="3255128" y="444130"/>
                </a:lnTo>
                <a:lnTo>
                  <a:pt x="3255128" y="444155"/>
                </a:lnTo>
                <a:lnTo>
                  <a:pt x="3255128" y="444524"/>
                </a:lnTo>
                <a:lnTo>
                  <a:pt x="3255128" y="444701"/>
                </a:lnTo>
                <a:lnTo>
                  <a:pt x="3255128" y="444867"/>
                </a:lnTo>
                <a:lnTo>
                  <a:pt x="3255128" y="444895"/>
                </a:lnTo>
                <a:lnTo>
                  <a:pt x="3255128" y="444974"/>
                </a:lnTo>
                <a:lnTo>
                  <a:pt x="3255128" y="445332"/>
                </a:lnTo>
                <a:lnTo>
                  <a:pt x="3255128" y="445339"/>
                </a:lnTo>
                <a:lnTo>
                  <a:pt x="3255128" y="445435"/>
                </a:lnTo>
                <a:lnTo>
                  <a:pt x="3255128" y="445489"/>
                </a:lnTo>
                <a:lnTo>
                  <a:pt x="3255128" y="445640"/>
                </a:lnTo>
                <a:lnTo>
                  <a:pt x="3255128" y="445948"/>
                </a:lnTo>
                <a:lnTo>
                  <a:pt x="3255128" y="445961"/>
                </a:lnTo>
                <a:lnTo>
                  <a:pt x="3255128" y="446002"/>
                </a:lnTo>
                <a:lnTo>
                  <a:pt x="3255128" y="446057"/>
                </a:lnTo>
                <a:lnTo>
                  <a:pt x="3255128" y="446138"/>
                </a:lnTo>
                <a:lnTo>
                  <a:pt x="3255128" y="446191"/>
                </a:lnTo>
                <a:lnTo>
                  <a:pt x="3255128" y="446237"/>
                </a:lnTo>
                <a:lnTo>
                  <a:pt x="3255128" y="446698"/>
                </a:lnTo>
                <a:lnTo>
                  <a:pt x="3255128" y="446752"/>
                </a:lnTo>
                <a:lnTo>
                  <a:pt x="3255128" y="446838"/>
                </a:lnTo>
                <a:lnTo>
                  <a:pt x="3255128" y="446897"/>
                </a:lnTo>
                <a:lnTo>
                  <a:pt x="3255128" y="446999"/>
                </a:lnTo>
                <a:lnTo>
                  <a:pt x="3255128" y="447320"/>
                </a:lnTo>
                <a:lnTo>
                  <a:pt x="3255128" y="447454"/>
                </a:lnTo>
                <a:lnTo>
                  <a:pt x="3255128" y="447461"/>
                </a:lnTo>
                <a:lnTo>
                  <a:pt x="3255128" y="447801"/>
                </a:lnTo>
                <a:lnTo>
                  <a:pt x="3255128" y="447808"/>
                </a:lnTo>
                <a:lnTo>
                  <a:pt x="3255128" y="447809"/>
                </a:lnTo>
                <a:lnTo>
                  <a:pt x="3255128" y="447862"/>
                </a:lnTo>
                <a:lnTo>
                  <a:pt x="3255128" y="447990"/>
                </a:lnTo>
                <a:lnTo>
                  <a:pt x="3255128" y="448147"/>
                </a:lnTo>
                <a:lnTo>
                  <a:pt x="3255128" y="448256"/>
                </a:lnTo>
                <a:lnTo>
                  <a:pt x="3255128" y="448321"/>
                </a:lnTo>
                <a:lnTo>
                  <a:pt x="3255128" y="448599"/>
                </a:lnTo>
                <a:lnTo>
                  <a:pt x="3255128" y="448706"/>
                </a:lnTo>
                <a:lnTo>
                  <a:pt x="3255128" y="448867"/>
                </a:lnTo>
                <a:lnTo>
                  <a:pt x="3255128" y="449061"/>
                </a:lnTo>
                <a:lnTo>
                  <a:pt x="3255128" y="449167"/>
                </a:lnTo>
                <a:lnTo>
                  <a:pt x="3255128" y="449221"/>
                </a:lnTo>
                <a:lnTo>
                  <a:pt x="3255128" y="449234"/>
                </a:lnTo>
                <a:lnTo>
                  <a:pt x="3255128" y="449352"/>
                </a:lnTo>
                <a:lnTo>
                  <a:pt x="3255128" y="449410"/>
                </a:lnTo>
                <a:lnTo>
                  <a:pt x="3255128" y="449920"/>
                </a:lnTo>
                <a:lnTo>
                  <a:pt x="3255128" y="449923"/>
                </a:lnTo>
                <a:lnTo>
                  <a:pt x="3255128" y="450228"/>
                </a:lnTo>
                <a:lnTo>
                  <a:pt x="3255128" y="450308"/>
                </a:lnTo>
                <a:lnTo>
                  <a:pt x="3255128" y="450711"/>
                </a:lnTo>
                <a:lnTo>
                  <a:pt x="3255128" y="451114"/>
                </a:lnTo>
                <a:lnTo>
                  <a:pt x="3255128" y="451139"/>
                </a:lnTo>
                <a:lnTo>
                  <a:pt x="3255128" y="451170"/>
                </a:lnTo>
                <a:lnTo>
                  <a:pt x="3255128" y="451193"/>
                </a:lnTo>
                <a:lnTo>
                  <a:pt x="3255128" y="451674"/>
                </a:lnTo>
                <a:lnTo>
                  <a:pt x="3255128" y="451685"/>
                </a:lnTo>
                <a:lnTo>
                  <a:pt x="3255128" y="451722"/>
                </a:lnTo>
                <a:lnTo>
                  <a:pt x="3255128" y="451879"/>
                </a:lnTo>
                <a:lnTo>
                  <a:pt x="3255128" y="451975"/>
                </a:lnTo>
                <a:lnTo>
                  <a:pt x="3255128" y="452053"/>
                </a:lnTo>
                <a:lnTo>
                  <a:pt x="3255128" y="452296"/>
                </a:lnTo>
                <a:lnTo>
                  <a:pt x="3255128" y="452473"/>
                </a:lnTo>
                <a:lnTo>
                  <a:pt x="3255128" y="452599"/>
                </a:lnTo>
                <a:lnTo>
                  <a:pt x="3255128" y="452793"/>
                </a:lnTo>
                <a:lnTo>
                  <a:pt x="3255128" y="452806"/>
                </a:lnTo>
                <a:lnTo>
                  <a:pt x="3255128" y="452986"/>
                </a:lnTo>
                <a:lnTo>
                  <a:pt x="3255128" y="453232"/>
                </a:lnTo>
                <a:lnTo>
                  <a:pt x="3255128" y="453300"/>
                </a:lnTo>
                <a:lnTo>
                  <a:pt x="3255128" y="453559"/>
                </a:lnTo>
                <a:lnTo>
                  <a:pt x="3255128" y="453846"/>
                </a:lnTo>
                <a:lnTo>
                  <a:pt x="3255128" y="454040"/>
                </a:lnTo>
                <a:lnTo>
                  <a:pt x="3255128" y="454143"/>
                </a:lnTo>
                <a:lnTo>
                  <a:pt x="3255128" y="454165"/>
                </a:lnTo>
                <a:lnTo>
                  <a:pt x="3255128" y="454197"/>
                </a:lnTo>
                <a:lnTo>
                  <a:pt x="3255128" y="454210"/>
                </a:lnTo>
                <a:lnTo>
                  <a:pt x="3255128" y="454785"/>
                </a:lnTo>
                <a:lnTo>
                  <a:pt x="3255128" y="454793"/>
                </a:lnTo>
                <a:lnTo>
                  <a:pt x="3255128" y="454846"/>
                </a:lnTo>
                <a:lnTo>
                  <a:pt x="3255128" y="454896"/>
                </a:lnTo>
                <a:lnTo>
                  <a:pt x="3255128" y="454900"/>
                </a:lnTo>
                <a:lnTo>
                  <a:pt x="3255128" y="454975"/>
                </a:lnTo>
                <a:lnTo>
                  <a:pt x="3255128" y="455030"/>
                </a:lnTo>
                <a:lnTo>
                  <a:pt x="3255128" y="455147"/>
                </a:lnTo>
                <a:lnTo>
                  <a:pt x="3255128" y="455406"/>
                </a:lnTo>
                <a:lnTo>
                  <a:pt x="3255128" y="455569"/>
                </a:lnTo>
                <a:lnTo>
                  <a:pt x="3255128" y="455687"/>
                </a:lnTo>
                <a:lnTo>
                  <a:pt x="3255128" y="455707"/>
                </a:lnTo>
                <a:lnTo>
                  <a:pt x="3255128" y="456028"/>
                </a:lnTo>
                <a:lnTo>
                  <a:pt x="3255128" y="456159"/>
                </a:lnTo>
                <a:lnTo>
                  <a:pt x="3255128" y="456205"/>
                </a:lnTo>
                <a:lnTo>
                  <a:pt x="3255128" y="456218"/>
                </a:lnTo>
                <a:lnTo>
                  <a:pt x="3255128" y="456255"/>
                </a:lnTo>
                <a:lnTo>
                  <a:pt x="3255128" y="456259"/>
                </a:lnTo>
                <a:lnTo>
                  <a:pt x="3255128" y="456549"/>
                </a:lnTo>
                <a:lnTo>
                  <a:pt x="3255128" y="456954"/>
                </a:lnTo>
                <a:lnTo>
                  <a:pt x="3255128" y="456964"/>
                </a:lnTo>
                <a:lnTo>
                  <a:pt x="3255128" y="456977"/>
                </a:lnTo>
                <a:lnTo>
                  <a:pt x="3255128" y="457018"/>
                </a:lnTo>
                <a:lnTo>
                  <a:pt x="3255128" y="457518"/>
                </a:lnTo>
                <a:lnTo>
                  <a:pt x="3255128" y="457875"/>
                </a:lnTo>
                <a:lnTo>
                  <a:pt x="3255128" y="457888"/>
                </a:lnTo>
                <a:lnTo>
                  <a:pt x="3255128" y="457929"/>
                </a:lnTo>
                <a:lnTo>
                  <a:pt x="3255128" y="457942"/>
                </a:lnTo>
                <a:lnTo>
                  <a:pt x="3255128" y="458336"/>
                </a:lnTo>
                <a:lnTo>
                  <a:pt x="3255128" y="458434"/>
                </a:lnTo>
                <a:lnTo>
                  <a:pt x="3255128" y="458628"/>
                </a:lnTo>
                <a:lnTo>
                  <a:pt x="3255128" y="458679"/>
                </a:lnTo>
                <a:lnTo>
                  <a:pt x="3255128" y="458786"/>
                </a:lnTo>
                <a:lnTo>
                  <a:pt x="3255128" y="459141"/>
                </a:lnTo>
                <a:lnTo>
                  <a:pt x="3255128" y="459222"/>
                </a:lnTo>
                <a:lnTo>
                  <a:pt x="3255128" y="459225"/>
                </a:lnTo>
                <a:lnTo>
                  <a:pt x="3255128" y="459247"/>
                </a:lnTo>
                <a:lnTo>
                  <a:pt x="3255128" y="459301"/>
                </a:lnTo>
                <a:lnTo>
                  <a:pt x="3255128" y="459419"/>
                </a:lnTo>
                <a:lnTo>
                  <a:pt x="3255128" y="459728"/>
                </a:lnTo>
                <a:lnTo>
                  <a:pt x="3255128" y="459735"/>
                </a:lnTo>
                <a:lnTo>
                  <a:pt x="3255128" y="459793"/>
                </a:lnTo>
                <a:lnTo>
                  <a:pt x="3255128" y="459987"/>
                </a:lnTo>
                <a:lnTo>
                  <a:pt x="3255128" y="460003"/>
                </a:lnTo>
                <a:lnTo>
                  <a:pt x="3255128" y="460526"/>
                </a:lnTo>
                <a:lnTo>
                  <a:pt x="3255128" y="461094"/>
                </a:lnTo>
                <a:lnTo>
                  <a:pt x="3255128" y="461181"/>
                </a:lnTo>
                <a:lnTo>
                  <a:pt x="3255128" y="461194"/>
                </a:lnTo>
                <a:lnTo>
                  <a:pt x="3255128" y="461235"/>
                </a:lnTo>
                <a:lnTo>
                  <a:pt x="3255128" y="461534"/>
                </a:lnTo>
                <a:lnTo>
                  <a:pt x="3255128" y="461542"/>
                </a:lnTo>
                <a:lnTo>
                  <a:pt x="3255128" y="461802"/>
                </a:lnTo>
                <a:lnTo>
                  <a:pt x="3255128" y="461959"/>
                </a:lnTo>
                <a:lnTo>
                  <a:pt x="3255128" y="462333"/>
                </a:lnTo>
                <a:lnTo>
                  <a:pt x="3255128" y="462494"/>
                </a:lnTo>
                <a:lnTo>
                  <a:pt x="3255128" y="462553"/>
                </a:lnTo>
                <a:lnTo>
                  <a:pt x="3255128" y="462679"/>
                </a:lnTo>
                <a:lnTo>
                  <a:pt x="3255128" y="462873"/>
                </a:lnTo>
                <a:lnTo>
                  <a:pt x="3255128" y="462893"/>
                </a:lnTo>
                <a:lnTo>
                  <a:pt x="3255128" y="462901"/>
                </a:lnTo>
                <a:lnTo>
                  <a:pt x="3255128" y="462954"/>
                </a:lnTo>
                <a:lnTo>
                  <a:pt x="3255128" y="463008"/>
                </a:lnTo>
                <a:lnTo>
                  <a:pt x="3255128" y="463312"/>
                </a:lnTo>
                <a:lnTo>
                  <a:pt x="3255128" y="463356"/>
                </a:lnTo>
                <a:lnTo>
                  <a:pt x="3255128" y="464002"/>
                </a:lnTo>
                <a:lnTo>
                  <a:pt x="3255128" y="464120"/>
                </a:lnTo>
                <a:lnTo>
                  <a:pt x="3255128" y="464223"/>
                </a:lnTo>
                <a:lnTo>
                  <a:pt x="3255128" y="464277"/>
                </a:lnTo>
                <a:lnTo>
                  <a:pt x="3255128" y="464769"/>
                </a:lnTo>
                <a:lnTo>
                  <a:pt x="3255128" y="464913"/>
                </a:lnTo>
                <a:lnTo>
                  <a:pt x="3255128" y="464926"/>
                </a:lnTo>
                <a:lnTo>
                  <a:pt x="3255128" y="464963"/>
                </a:lnTo>
                <a:lnTo>
                  <a:pt x="3255128" y="464967"/>
                </a:lnTo>
                <a:lnTo>
                  <a:pt x="3255128" y="465486"/>
                </a:lnTo>
                <a:lnTo>
                  <a:pt x="3255128" y="465787"/>
                </a:lnTo>
                <a:lnTo>
                  <a:pt x="3255128" y="465850"/>
                </a:lnTo>
                <a:lnTo>
                  <a:pt x="3255128" y="466032"/>
                </a:lnTo>
                <a:lnTo>
                  <a:pt x="3255128" y="466070"/>
                </a:lnTo>
                <a:lnTo>
                  <a:pt x="3255128" y="466214"/>
                </a:lnTo>
                <a:lnTo>
                  <a:pt x="3255128" y="466226"/>
                </a:lnTo>
                <a:lnTo>
                  <a:pt x="3255128" y="466285"/>
                </a:lnTo>
                <a:lnTo>
                  <a:pt x="3255128" y="466712"/>
                </a:lnTo>
                <a:lnTo>
                  <a:pt x="3255128" y="467044"/>
                </a:lnTo>
                <a:lnTo>
                  <a:pt x="3255128" y="467074"/>
                </a:lnTo>
                <a:lnTo>
                  <a:pt x="3255128" y="467333"/>
                </a:lnTo>
                <a:lnTo>
                  <a:pt x="3255128" y="467869"/>
                </a:lnTo>
                <a:lnTo>
                  <a:pt x="3255128" y="467877"/>
                </a:lnTo>
                <a:lnTo>
                  <a:pt x="3255128" y="467930"/>
                </a:lnTo>
                <a:lnTo>
                  <a:pt x="3255128" y="467955"/>
                </a:lnTo>
                <a:lnTo>
                  <a:pt x="3255128" y="467984"/>
                </a:lnTo>
                <a:lnTo>
                  <a:pt x="3255128" y="468009"/>
                </a:lnTo>
                <a:lnTo>
                  <a:pt x="3255128" y="468501"/>
                </a:lnTo>
                <a:lnTo>
                  <a:pt x="3255128" y="468695"/>
                </a:lnTo>
                <a:lnTo>
                  <a:pt x="3255128" y="468708"/>
                </a:lnTo>
                <a:lnTo>
                  <a:pt x="3255128" y="468749"/>
                </a:lnTo>
                <a:lnTo>
                  <a:pt x="3255128" y="469140"/>
                </a:lnTo>
                <a:lnTo>
                  <a:pt x="3255128" y="469289"/>
                </a:lnTo>
                <a:lnTo>
                  <a:pt x="3255128" y="469302"/>
                </a:lnTo>
                <a:lnTo>
                  <a:pt x="3255128" y="469343"/>
                </a:lnTo>
                <a:lnTo>
                  <a:pt x="3255128" y="469499"/>
                </a:lnTo>
                <a:lnTo>
                  <a:pt x="3255128" y="469802"/>
                </a:lnTo>
                <a:lnTo>
                  <a:pt x="3255128" y="469856"/>
                </a:lnTo>
                <a:lnTo>
                  <a:pt x="3255128" y="469992"/>
                </a:lnTo>
                <a:lnTo>
                  <a:pt x="3255128" y="470067"/>
                </a:lnTo>
                <a:lnTo>
                  <a:pt x="3255128" y="470548"/>
                </a:lnTo>
                <a:lnTo>
                  <a:pt x="3255128" y="470751"/>
                </a:lnTo>
                <a:lnTo>
                  <a:pt x="3255128" y="470802"/>
                </a:lnTo>
                <a:lnTo>
                  <a:pt x="3255128" y="471049"/>
                </a:lnTo>
                <a:lnTo>
                  <a:pt x="3255128" y="471261"/>
                </a:lnTo>
                <a:lnTo>
                  <a:pt x="3255128" y="471593"/>
                </a:lnTo>
                <a:lnTo>
                  <a:pt x="3255128" y="471601"/>
                </a:lnTo>
                <a:lnTo>
                  <a:pt x="3255128" y="471609"/>
                </a:lnTo>
                <a:lnTo>
                  <a:pt x="3255128" y="471662"/>
                </a:lnTo>
                <a:lnTo>
                  <a:pt x="3255128" y="471716"/>
                </a:lnTo>
                <a:lnTo>
                  <a:pt x="3255128" y="472110"/>
                </a:lnTo>
                <a:lnTo>
                  <a:pt x="3255128" y="472161"/>
                </a:lnTo>
                <a:lnTo>
                  <a:pt x="3255128" y="472453"/>
                </a:lnTo>
                <a:lnTo>
                  <a:pt x="3255128" y="472560"/>
                </a:lnTo>
                <a:lnTo>
                  <a:pt x="3255128" y="472672"/>
                </a:lnTo>
                <a:lnTo>
                  <a:pt x="3255128" y="472920"/>
                </a:lnTo>
                <a:lnTo>
                  <a:pt x="3255128" y="472963"/>
                </a:lnTo>
                <a:lnTo>
                  <a:pt x="3255128" y="473021"/>
                </a:lnTo>
                <a:lnTo>
                  <a:pt x="3255128" y="473034"/>
                </a:lnTo>
                <a:lnTo>
                  <a:pt x="3255128" y="473075"/>
                </a:lnTo>
                <a:lnTo>
                  <a:pt x="3255128" y="473461"/>
                </a:lnTo>
                <a:lnTo>
                  <a:pt x="3255128" y="474322"/>
                </a:lnTo>
                <a:lnTo>
                  <a:pt x="3255128" y="474359"/>
                </a:lnTo>
                <a:lnTo>
                  <a:pt x="3255128" y="474820"/>
                </a:lnTo>
                <a:lnTo>
                  <a:pt x="3255128" y="474968"/>
                </a:lnTo>
                <a:lnTo>
                  <a:pt x="3255128" y="474993"/>
                </a:lnTo>
                <a:lnTo>
                  <a:pt x="3255128" y="475043"/>
                </a:lnTo>
                <a:lnTo>
                  <a:pt x="3255128" y="475047"/>
                </a:lnTo>
                <a:lnTo>
                  <a:pt x="3255128" y="475576"/>
                </a:lnTo>
                <a:lnTo>
                  <a:pt x="3255128" y="475733"/>
                </a:lnTo>
                <a:lnTo>
                  <a:pt x="3255128" y="476306"/>
                </a:lnTo>
                <a:lnTo>
                  <a:pt x="3255128" y="476327"/>
                </a:lnTo>
                <a:lnTo>
                  <a:pt x="3255128" y="476428"/>
                </a:lnTo>
                <a:lnTo>
                  <a:pt x="3255128" y="476840"/>
                </a:lnTo>
                <a:lnTo>
                  <a:pt x="3255128" y="477086"/>
                </a:lnTo>
                <a:lnTo>
                  <a:pt x="3255128" y="477137"/>
                </a:lnTo>
                <a:lnTo>
                  <a:pt x="3255128" y="477532"/>
                </a:lnTo>
                <a:lnTo>
                  <a:pt x="3255128" y="477894"/>
                </a:lnTo>
                <a:lnTo>
                  <a:pt x="3255128" y="477997"/>
                </a:lnTo>
                <a:lnTo>
                  <a:pt x="3255128" y="478010"/>
                </a:lnTo>
                <a:lnTo>
                  <a:pt x="3255128" y="478051"/>
                </a:lnTo>
                <a:lnTo>
                  <a:pt x="3255128" y="478342"/>
                </a:lnTo>
                <a:lnTo>
                  <a:pt x="3255128" y="478400"/>
                </a:lnTo>
                <a:lnTo>
                  <a:pt x="3255128" y="478581"/>
                </a:lnTo>
                <a:lnTo>
                  <a:pt x="3255128" y="478700"/>
                </a:lnTo>
                <a:lnTo>
                  <a:pt x="3255128" y="478775"/>
                </a:lnTo>
                <a:lnTo>
                  <a:pt x="3255128" y="478910"/>
                </a:lnTo>
                <a:lnTo>
                  <a:pt x="3255128" y="479260"/>
                </a:lnTo>
                <a:lnTo>
                  <a:pt x="3255128" y="479298"/>
                </a:lnTo>
                <a:lnTo>
                  <a:pt x="3255128" y="479369"/>
                </a:lnTo>
                <a:lnTo>
                  <a:pt x="3255128" y="479701"/>
                </a:lnTo>
                <a:lnTo>
                  <a:pt x="3255128" y="479796"/>
                </a:lnTo>
                <a:lnTo>
                  <a:pt x="3255128" y="479882"/>
                </a:lnTo>
                <a:lnTo>
                  <a:pt x="3255128" y="479904"/>
                </a:lnTo>
                <a:lnTo>
                  <a:pt x="3255128" y="479947"/>
                </a:lnTo>
                <a:lnTo>
                  <a:pt x="3255128" y="480059"/>
                </a:lnTo>
                <a:lnTo>
                  <a:pt x="3255128" y="480818"/>
                </a:lnTo>
                <a:lnTo>
                  <a:pt x="3255128" y="480869"/>
                </a:lnTo>
                <a:lnTo>
                  <a:pt x="3255128" y="481306"/>
                </a:lnTo>
                <a:lnTo>
                  <a:pt x="3255128" y="481681"/>
                </a:lnTo>
                <a:lnTo>
                  <a:pt x="3255128" y="481689"/>
                </a:lnTo>
                <a:lnTo>
                  <a:pt x="3255128" y="481729"/>
                </a:lnTo>
                <a:lnTo>
                  <a:pt x="3255128" y="481742"/>
                </a:lnTo>
                <a:lnTo>
                  <a:pt x="3255128" y="481783"/>
                </a:lnTo>
                <a:lnTo>
                  <a:pt x="3255128" y="481796"/>
                </a:lnTo>
                <a:lnTo>
                  <a:pt x="3255128" y="482065"/>
                </a:lnTo>
                <a:lnTo>
                  <a:pt x="3255128" y="482482"/>
                </a:lnTo>
                <a:lnTo>
                  <a:pt x="3255128" y="482976"/>
                </a:lnTo>
                <a:lnTo>
                  <a:pt x="3255128" y="483030"/>
                </a:lnTo>
                <a:lnTo>
                  <a:pt x="3255128" y="483076"/>
                </a:lnTo>
                <a:lnTo>
                  <a:pt x="3255128" y="483101"/>
                </a:lnTo>
                <a:lnTo>
                  <a:pt x="3255128" y="483155"/>
                </a:lnTo>
                <a:lnTo>
                  <a:pt x="3255128" y="483235"/>
                </a:lnTo>
                <a:lnTo>
                  <a:pt x="3255128" y="483273"/>
                </a:lnTo>
                <a:lnTo>
                  <a:pt x="3255128" y="483528"/>
                </a:lnTo>
                <a:lnTo>
                  <a:pt x="3255128" y="483589"/>
                </a:lnTo>
                <a:lnTo>
                  <a:pt x="3255128" y="483841"/>
                </a:lnTo>
                <a:lnTo>
                  <a:pt x="3255128" y="483886"/>
                </a:lnTo>
                <a:lnTo>
                  <a:pt x="3255128" y="484281"/>
                </a:lnTo>
                <a:lnTo>
                  <a:pt x="3255128" y="484677"/>
                </a:lnTo>
                <a:lnTo>
                  <a:pt x="3255128" y="484948"/>
                </a:lnTo>
                <a:lnTo>
                  <a:pt x="3255128" y="485035"/>
                </a:lnTo>
                <a:lnTo>
                  <a:pt x="3255128" y="485149"/>
                </a:lnTo>
                <a:lnTo>
                  <a:pt x="3255128" y="485245"/>
                </a:lnTo>
                <a:lnTo>
                  <a:pt x="3255128" y="485326"/>
                </a:lnTo>
                <a:lnTo>
                  <a:pt x="3255128" y="485640"/>
                </a:lnTo>
                <a:lnTo>
                  <a:pt x="3255128" y="485894"/>
                </a:lnTo>
                <a:lnTo>
                  <a:pt x="3255128" y="486282"/>
                </a:lnTo>
                <a:lnTo>
                  <a:pt x="3255128" y="486508"/>
                </a:lnTo>
                <a:lnTo>
                  <a:pt x="3255128" y="486653"/>
                </a:lnTo>
                <a:lnTo>
                  <a:pt x="3255128" y="486685"/>
                </a:lnTo>
                <a:lnTo>
                  <a:pt x="3255128" y="486808"/>
                </a:lnTo>
                <a:lnTo>
                  <a:pt x="3255128" y="487444"/>
                </a:lnTo>
                <a:lnTo>
                  <a:pt x="3255128" y="487618"/>
                </a:lnTo>
                <a:lnTo>
                  <a:pt x="3255128" y="488012"/>
                </a:lnTo>
                <a:lnTo>
                  <a:pt x="3255128" y="488055"/>
                </a:lnTo>
                <a:lnTo>
                  <a:pt x="3255128" y="488077"/>
                </a:lnTo>
                <a:lnTo>
                  <a:pt x="3255128" y="488131"/>
                </a:lnTo>
                <a:lnTo>
                  <a:pt x="3255128" y="488355"/>
                </a:lnTo>
                <a:lnTo>
                  <a:pt x="3255128" y="488409"/>
                </a:lnTo>
                <a:lnTo>
                  <a:pt x="3255128" y="488767"/>
                </a:lnTo>
                <a:lnTo>
                  <a:pt x="3255128" y="488780"/>
                </a:lnTo>
                <a:lnTo>
                  <a:pt x="3255128" y="488817"/>
                </a:lnTo>
                <a:lnTo>
                  <a:pt x="3255128" y="488977"/>
                </a:lnTo>
                <a:lnTo>
                  <a:pt x="3255128" y="489924"/>
                </a:lnTo>
                <a:lnTo>
                  <a:pt x="3255128" y="490014"/>
                </a:lnTo>
                <a:lnTo>
                  <a:pt x="3255128" y="490080"/>
                </a:lnTo>
                <a:lnTo>
                  <a:pt x="3255128" y="490139"/>
                </a:lnTo>
                <a:lnTo>
                  <a:pt x="3255128" y="490616"/>
                </a:lnTo>
                <a:lnTo>
                  <a:pt x="3255128" y="490870"/>
                </a:lnTo>
                <a:lnTo>
                  <a:pt x="3255128" y="490898"/>
                </a:lnTo>
                <a:lnTo>
                  <a:pt x="3255128" y="490949"/>
                </a:lnTo>
                <a:lnTo>
                  <a:pt x="3255128" y="491478"/>
                </a:lnTo>
                <a:lnTo>
                  <a:pt x="3255128" y="491484"/>
                </a:lnTo>
                <a:lnTo>
                  <a:pt x="3255128" y="491661"/>
                </a:lnTo>
                <a:lnTo>
                  <a:pt x="3255128" y="491784"/>
                </a:lnTo>
                <a:lnTo>
                  <a:pt x="3255128" y="491809"/>
                </a:lnTo>
                <a:lnTo>
                  <a:pt x="3255128" y="491863"/>
                </a:lnTo>
                <a:lnTo>
                  <a:pt x="3255128" y="492133"/>
                </a:lnTo>
                <a:lnTo>
                  <a:pt x="3255128" y="492229"/>
                </a:lnTo>
                <a:lnTo>
                  <a:pt x="3255128" y="492355"/>
                </a:lnTo>
                <a:lnTo>
                  <a:pt x="3255128" y="492549"/>
                </a:lnTo>
                <a:lnTo>
                  <a:pt x="3255128" y="492603"/>
                </a:lnTo>
                <a:lnTo>
                  <a:pt x="3255128" y="492988"/>
                </a:lnTo>
                <a:lnTo>
                  <a:pt x="3255128" y="493031"/>
                </a:lnTo>
                <a:lnTo>
                  <a:pt x="3255128" y="493110"/>
                </a:lnTo>
                <a:lnTo>
                  <a:pt x="3255128" y="493143"/>
                </a:lnTo>
                <a:lnTo>
                  <a:pt x="3255128" y="493434"/>
                </a:lnTo>
                <a:lnTo>
                  <a:pt x="3255128" y="493492"/>
                </a:lnTo>
                <a:lnTo>
                  <a:pt x="3255128" y="493608"/>
                </a:lnTo>
                <a:lnTo>
                  <a:pt x="3255128" y="493656"/>
                </a:lnTo>
                <a:lnTo>
                  <a:pt x="3255128" y="493796"/>
                </a:lnTo>
                <a:lnTo>
                  <a:pt x="3255128" y="493953"/>
                </a:lnTo>
                <a:lnTo>
                  <a:pt x="3255128" y="494154"/>
                </a:lnTo>
                <a:lnTo>
                  <a:pt x="3255128" y="494251"/>
                </a:lnTo>
                <a:lnTo>
                  <a:pt x="3255128" y="494348"/>
                </a:lnTo>
                <a:lnTo>
                  <a:pt x="3255128" y="494390"/>
                </a:lnTo>
                <a:lnTo>
                  <a:pt x="3255128" y="494602"/>
                </a:lnTo>
                <a:lnTo>
                  <a:pt x="3255128" y="494840"/>
                </a:lnTo>
                <a:lnTo>
                  <a:pt x="3255128" y="495115"/>
                </a:lnTo>
                <a:lnTo>
                  <a:pt x="3255128" y="495162"/>
                </a:lnTo>
                <a:lnTo>
                  <a:pt x="3255128" y="495216"/>
                </a:lnTo>
                <a:lnTo>
                  <a:pt x="3255128" y="495393"/>
                </a:lnTo>
                <a:lnTo>
                  <a:pt x="3255128" y="495455"/>
                </a:lnTo>
                <a:lnTo>
                  <a:pt x="3255128" y="495463"/>
                </a:lnTo>
                <a:lnTo>
                  <a:pt x="3255128" y="495516"/>
                </a:lnTo>
                <a:lnTo>
                  <a:pt x="3255128" y="495961"/>
                </a:lnTo>
                <a:lnTo>
                  <a:pt x="3255128" y="496414"/>
                </a:lnTo>
                <a:lnTo>
                  <a:pt x="3255128" y="496720"/>
                </a:lnTo>
                <a:lnTo>
                  <a:pt x="3255128" y="496763"/>
                </a:lnTo>
                <a:lnTo>
                  <a:pt x="3255128" y="496875"/>
                </a:lnTo>
                <a:lnTo>
                  <a:pt x="3255128" y="496888"/>
                </a:lnTo>
                <a:lnTo>
                  <a:pt x="3255128" y="497262"/>
                </a:lnTo>
                <a:lnTo>
                  <a:pt x="3255128" y="497685"/>
                </a:lnTo>
                <a:lnTo>
                  <a:pt x="3255128" y="497698"/>
                </a:lnTo>
                <a:lnTo>
                  <a:pt x="3255128" y="498122"/>
                </a:lnTo>
                <a:lnTo>
                  <a:pt x="3255128" y="498410"/>
                </a:lnTo>
                <a:lnTo>
                  <a:pt x="3255128" y="498468"/>
                </a:lnTo>
                <a:lnTo>
                  <a:pt x="3255128" y="498489"/>
                </a:lnTo>
                <a:lnTo>
                  <a:pt x="3255128" y="498847"/>
                </a:lnTo>
                <a:lnTo>
                  <a:pt x="3255128" y="498978"/>
                </a:lnTo>
                <a:lnTo>
                  <a:pt x="3255128" y="499057"/>
                </a:lnTo>
                <a:lnTo>
                  <a:pt x="3255128" y="499175"/>
                </a:lnTo>
                <a:lnTo>
                  <a:pt x="3255128" y="499587"/>
                </a:lnTo>
                <a:lnTo>
                  <a:pt x="3255128" y="499769"/>
                </a:lnTo>
                <a:lnTo>
                  <a:pt x="3255128" y="500094"/>
                </a:lnTo>
                <a:lnTo>
                  <a:pt x="3255128" y="500241"/>
                </a:lnTo>
                <a:lnTo>
                  <a:pt x="3255128" y="500937"/>
                </a:lnTo>
                <a:lnTo>
                  <a:pt x="3255128" y="501662"/>
                </a:lnTo>
                <a:lnTo>
                  <a:pt x="3255128" y="501824"/>
                </a:lnTo>
                <a:lnTo>
                  <a:pt x="3255128" y="501851"/>
                </a:lnTo>
                <a:lnTo>
                  <a:pt x="3255128" y="501864"/>
                </a:lnTo>
                <a:lnTo>
                  <a:pt x="3255128" y="502142"/>
                </a:lnTo>
                <a:lnTo>
                  <a:pt x="3255128" y="502200"/>
                </a:lnTo>
                <a:lnTo>
                  <a:pt x="3255128" y="502629"/>
                </a:lnTo>
                <a:lnTo>
                  <a:pt x="3255128" y="502710"/>
                </a:lnTo>
                <a:lnTo>
                  <a:pt x="3255128" y="503098"/>
                </a:lnTo>
                <a:lnTo>
                  <a:pt x="3255128" y="503223"/>
                </a:lnTo>
                <a:lnTo>
                  <a:pt x="3255128" y="503501"/>
                </a:lnTo>
                <a:lnTo>
                  <a:pt x="3255128" y="503736"/>
                </a:lnTo>
                <a:lnTo>
                  <a:pt x="3255128" y="504033"/>
                </a:lnTo>
                <a:lnTo>
                  <a:pt x="3255128" y="504428"/>
                </a:lnTo>
                <a:lnTo>
                  <a:pt x="3255128" y="504669"/>
                </a:lnTo>
                <a:lnTo>
                  <a:pt x="3255128" y="504682"/>
                </a:lnTo>
                <a:lnTo>
                  <a:pt x="3255128" y="504723"/>
                </a:lnTo>
                <a:lnTo>
                  <a:pt x="3255128" y="505217"/>
                </a:lnTo>
                <a:lnTo>
                  <a:pt x="3255128" y="505296"/>
                </a:lnTo>
                <a:lnTo>
                  <a:pt x="3255128" y="505473"/>
                </a:lnTo>
                <a:lnTo>
                  <a:pt x="3255128" y="505583"/>
                </a:lnTo>
                <a:lnTo>
                  <a:pt x="3255128" y="505596"/>
                </a:lnTo>
                <a:lnTo>
                  <a:pt x="3255128" y="505982"/>
                </a:lnTo>
                <a:lnTo>
                  <a:pt x="3255128" y="506041"/>
                </a:lnTo>
                <a:lnTo>
                  <a:pt x="3255128" y="506336"/>
                </a:lnTo>
                <a:lnTo>
                  <a:pt x="3255128" y="506522"/>
                </a:lnTo>
                <a:lnTo>
                  <a:pt x="3255128" y="506576"/>
                </a:lnTo>
                <a:lnTo>
                  <a:pt x="3255128" y="506800"/>
                </a:lnTo>
                <a:lnTo>
                  <a:pt x="3255128" y="506830"/>
                </a:lnTo>
                <a:lnTo>
                  <a:pt x="3255128" y="506843"/>
                </a:lnTo>
                <a:lnTo>
                  <a:pt x="3255128" y="506884"/>
                </a:lnTo>
                <a:lnTo>
                  <a:pt x="3255128" y="506955"/>
                </a:lnTo>
                <a:lnTo>
                  <a:pt x="3255128" y="507382"/>
                </a:lnTo>
                <a:lnTo>
                  <a:pt x="3255128" y="507686"/>
                </a:lnTo>
                <a:lnTo>
                  <a:pt x="3255128" y="507695"/>
                </a:lnTo>
                <a:lnTo>
                  <a:pt x="3255128" y="507765"/>
                </a:lnTo>
                <a:lnTo>
                  <a:pt x="3255128" y="508202"/>
                </a:lnTo>
                <a:lnTo>
                  <a:pt x="3255128" y="508477"/>
                </a:lnTo>
                <a:lnTo>
                  <a:pt x="3255128" y="508573"/>
                </a:lnTo>
                <a:lnTo>
                  <a:pt x="3255128" y="508646"/>
                </a:lnTo>
                <a:lnTo>
                  <a:pt x="3255128" y="508949"/>
                </a:lnTo>
                <a:lnTo>
                  <a:pt x="3255128" y="509045"/>
                </a:lnTo>
                <a:lnTo>
                  <a:pt x="3255128" y="509932"/>
                </a:lnTo>
                <a:lnTo>
                  <a:pt x="3255128" y="510308"/>
                </a:lnTo>
                <a:lnTo>
                  <a:pt x="3255128" y="511017"/>
                </a:lnTo>
                <a:lnTo>
                  <a:pt x="3255128" y="511357"/>
                </a:lnTo>
                <a:lnTo>
                  <a:pt x="3255128" y="511418"/>
                </a:lnTo>
                <a:lnTo>
                  <a:pt x="3255128" y="511472"/>
                </a:lnTo>
                <a:lnTo>
                  <a:pt x="3255128" y="511931"/>
                </a:lnTo>
                <a:lnTo>
                  <a:pt x="3255128" y="512209"/>
                </a:lnTo>
                <a:lnTo>
                  <a:pt x="3255128" y="512222"/>
                </a:lnTo>
                <a:lnTo>
                  <a:pt x="3255128" y="512263"/>
                </a:lnTo>
                <a:lnTo>
                  <a:pt x="3255128" y="512280"/>
                </a:lnTo>
                <a:lnTo>
                  <a:pt x="3255128" y="512482"/>
                </a:lnTo>
                <a:lnTo>
                  <a:pt x="3255128" y="512671"/>
                </a:lnTo>
                <a:lnTo>
                  <a:pt x="3255128" y="512777"/>
                </a:lnTo>
                <a:lnTo>
                  <a:pt x="3255128" y="512790"/>
                </a:lnTo>
                <a:lnTo>
                  <a:pt x="3255128" y="512831"/>
                </a:lnTo>
                <a:lnTo>
                  <a:pt x="3255128" y="513178"/>
                </a:lnTo>
                <a:lnTo>
                  <a:pt x="3255128" y="513271"/>
                </a:lnTo>
                <a:lnTo>
                  <a:pt x="3255128" y="513581"/>
                </a:lnTo>
                <a:lnTo>
                  <a:pt x="3255128" y="513868"/>
                </a:lnTo>
                <a:lnTo>
                  <a:pt x="3255128" y="514630"/>
                </a:lnTo>
                <a:lnTo>
                  <a:pt x="3255128" y="514749"/>
                </a:lnTo>
                <a:lnTo>
                  <a:pt x="3255128" y="514908"/>
                </a:lnTo>
                <a:lnTo>
                  <a:pt x="3255128" y="515284"/>
                </a:lnTo>
                <a:lnTo>
                  <a:pt x="3255128" y="515395"/>
                </a:lnTo>
                <a:lnTo>
                  <a:pt x="3255128" y="515663"/>
                </a:lnTo>
                <a:lnTo>
                  <a:pt x="3255128" y="516209"/>
                </a:lnTo>
                <a:lnTo>
                  <a:pt x="3255128" y="516293"/>
                </a:lnTo>
                <a:lnTo>
                  <a:pt x="3255128" y="516403"/>
                </a:lnTo>
                <a:lnTo>
                  <a:pt x="3255128" y="516754"/>
                </a:lnTo>
                <a:lnTo>
                  <a:pt x="3255128" y="516910"/>
                </a:lnTo>
                <a:lnTo>
                  <a:pt x="3255128" y="517510"/>
                </a:lnTo>
                <a:lnTo>
                  <a:pt x="3255128" y="517753"/>
                </a:lnTo>
                <a:lnTo>
                  <a:pt x="3255128" y="517766"/>
                </a:lnTo>
                <a:lnTo>
                  <a:pt x="3255128" y="517807"/>
                </a:lnTo>
                <a:lnTo>
                  <a:pt x="3255128" y="518202"/>
                </a:lnTo>
                <a:lnTo>
                  <a:pt x="3255128" y="518456"/>
                </a:lnTo>
                <a:lnTo>
                  <a:pt x="3255128" y="518557"/>
                </a:lnTo>
                <a:lnTo>
                  <a:pt x="3255128" y="518640"/>
                </a:lnTo>
                <a:lnTo>
                  <a:pt x="3255128" y="519016"/>
                </a:lnTo>
                <a:lnTo>
                  <a:pt x="3255128" y="519029"/>
                </a:lnTo>
                <a:lnTo>
                  <a:pt x="3255128" y="519070"/>
                </a:lnTo>
                <a:lnTo>
                  <a:pt x="3255128" y="519125"/>
                </a:lnTo>
                <a:lnTo>
                  <a:pt x="3255128" y="519247"/>
                </a:lnTo>
                <a:lnTo>
                  <a:pt x="3255128" y="519317"/>
                </a:lnTo>
                <a:lnTo>
                  <a:pt x="3255128" y="519466"/>
                </a:lnTo>
                <a:lnTo>
                  <a:pt x="3255128" y="519606"/>
                </a:lnTo>
                <a:lnTo>
                  <a:pt x="3255128" y="519815"/>
                </a:lnTo>
                <a:lnTo>
                  <a:pt x="3255128" y="520255"/>
                </a:lnTo>
                <a:lnTo>
                  <a:pt x="3255128" y="520388"/>
                </a:lnTo>
                <a:lnTo>
                  <a:pt x="3255128" y="520574"/>
                </a:lnTo>
                <a:lnTo>
                  <a:pt x="3255128" y="520617"/>
                </a:lnTo>
                <a:lnTo>
                  <a:pt x="3255128" y="521485"/>
                </a:lnTo>
                <a:lnTo>
                  <a:pt x="3255128" y="521498"/>
                </a:lnTo>
                <a:lnTo>
                  <a:pt x="3255128" y="521539"/>
                </a:lnTo>
                <a:lnTo>
                  <a:pt x="3255128" y="521614"/>
                </a:lnTo>
                <a:lnTo>
                  <a:pt x="3255128" y="521730"/>
                </a:lnTo>
                <a:lnTo>
                  <a:pt x="3255128" y="521976"/>
                </a:lnTo>
                <a:lnTo>
                  <a:pt x="3255128" y="522289"/>
                </a:lnTo>
                <a:lnTo>
                  <a:pt x="3255128" y="522373"/>
                </a:lnTo>
                <a:lnTo>
                  <a:pt x="3255128" y="522786"/>
                </a:lnTo>
                <a:lnTo>
                  <a:pt x="3255128" y="522857"/>
                </a:lnTo>
                <a:lnTo>
                  <a:pt x="3255128" y="523284"/>
                </a:lnTo>
                <a:lnTo>
                  <a:pt x="3255128" y="523338"/>
                </a:lnTo>
                <a:lnTo>
                  <a:pt x="3255128" y="524409"/>
                </a:lnTo>
                <a:lnTo>
                  <a:pt x="3255128" y="524791"/>
                </a:lnTo>
                <a:lnTo>
                  <a:pt x="3255128" y="525364"/>
                </a:lnTo>
                <a:lnTo>
                  <a:pt x="3255128" y="525462"/>
                </a:lnTo>
                <a:lnTo>
                  <a:pt x="3255128" y="525996"/>
                </a:lnTo>
                <a:lnTo>
                  <a:pt x="3255128" y="526054"/>
                </a:lnTo>
                <a:lnTo>
                  <a:pt x="3255128" y="526215"/>
                </a:lnTo>
                <a:lnTo>
                  <a:pt x="3255128" y="526483"/>
                </a:lnTo>
                <a:lnTo>
                  <a:pt x="3255128" y="526564"/>
                </a:lnTo>
                <a:lnTo>
                  <a:pt x="3255128" y="526590"/>
                </a:lnTo>
                <a:lnTo>
                  <a:pt x="3255128" y="526952"/>
                </a:lnTo>
                <a:lnTo>
                  <a:pt x="3255128" y="527355"/>
                </a:lnTo>
                <a:lnTo>
                  <a:pt x="3255128" y="527574"/>
                </a:lnTo>
                <a:lnTo>
                  <a:pt x="3255128" y="527833"/>
                </a:lnTo>
                <a:lnTo>
                  <a:pt x="3255128" y="528165"/>
                </a:lnTo>
                <a:lnTo>
                  <a:pt x="3255128" y="528220"/>
                </a:lnTo>
                <a:lnTo>
                  <a:pt x="3255128" y="528363"/>
                </a:lnTo>
                <a:lnTo>
                  <a:pt x="3255128" y="528523"/>
                </a:lnTo>
                <a:lnTo>
                  <a:pt x="3255128" y="528577"/>
                </a:lnTo>
                <a:lnTo>
                  <a:pt x="3255128" y="528720"/>
                </a:lnTo>
                <a:lnTo>
                  <a:pt x="3255128" y="529096"/>
                </a:lnTo>
                <a:lnTo>
                  <a:pt x="3255128" y="529437"/>
                </a:lnTo>
                <a:lnTo>
                  <a:pt x="3255128" y="529770"/>
                </a:lnTo>
                <a:lnTo>
                  <a:pt x="3255128" y="530322"/>
                </a:lnTo>
                <a:lnTo>
                  <a:pt x="3255128" y="530684"/>
                </a:lnTo>
                <a:lnTo>
                  <a:pt x="3255128" y="531393"/>
                </a:lnTo>
                <a:lnTo>
                  <a:pt x="3255128" y="531540"/>
                </a:lnTo>
                <a:lnTo>
                  <a:pt x="3255128" y="531565"/>
                </a:lnTo>
                <a:lnTo>
                  <a:pt x="3255128" y="531619"/>
                </a:lnTo>
                <a:lnTo>
                  <a:pt x="3255128" y="532331"/>
                </a:lnTo>
                <a:lnTo>
                  <a:pt x="3255128" y="532550"/>
                </a:lnTo>
                <a:lnTo>
                  <a:pt x="3255128" y="532803"/>
                </a:lnTo>
                <a:lnTo>
                  <a:pt x="3255128" y="532899"/>
                </a:lnTo>
                <a:lnTo>
                  <a:pt x="3255128" y="533339"/>
                </a:lnTo>
                <a:lnTo>
                  <a:pt x="3255128" y="533412"/>
                </a:lnTo>
                <a:lnTo>
                  <a:pt x="3255128" y="533418"/>
                </a:lnTo>
                <a:lnTo>
                  <a:pt x="3255128" y="534104"/>
                </a:lnTo>
                <a:lnTo>
                  <a:pt x="3255128" y="534162"/>
                </a:lnTo>
                <a:lnTo>
                  <a:pt x="3255128" y="534698"/>
                </a:lnTo>
                <a:lnTo>
                  <a:pt x="3255128" y="534972"/>
                </a:lnTo>
                <a:lnTo>
                  <a:pt x="3255128" y="535149"/>
                </a:lnTo>
                <a:lnTo>
                  <a:pt x="3255128" y="535272"/>
                </a:lnTo>
                <a:lnTo>
                  <a:pt x="3255128" y="535326"/>
                </a:lnTo>
                <a:lnTo>
                  <a:pt x="3255128" y="535542"/>
                </a:lnTo>
                <a:lnTo>
                  <a:pt x="3255128" y="536063"/>
                </a:lnTo>
                <a:lnTo>
                  <a:pt x="3255128" y="536088"/>
                </a:lnTo>
                <a:lnTo>
                  <a:pt x="3255128" y="536282"/>
                </a:lnTo>
                <a:lnTo>
                  <a:pt x="3255128" y="536519"/>
                </a:lnTo>
                <a:lnTo>
                  <a:pt x="3255128" y="536631"/>
                </a:lnTo>
                <a:lnTo>
                  <a:pt x="3255128" y="536685"/>
                </a:lnTo>
                <a:lnTo>
                  <a:pt x="3255128" y="537071"/>
                </a:lnTo>
                <a:lnTo>
                  <a:pt x="3255128" y="537310"/>
                </a:lnTo>
                <a:lnTo>
                  <a:pt x="3255128" y="537878"/>
                </a:lnTo>
                <a:lnTo>
                  <a:pt x="3255128" y="538142"/>
                </a:lnTo>
                <a:lnTo>
                  <a:pt x="3255128" y="538430"/>
                </a:lnTo>
                <a:lnTo>
                  <a:pt x="3255128" y="538603"/>
                </a:lnTo>
                <a:lnTo>
                  <a:pt x="3255128" y="539040"/>
                </a:lnTo>
                <a:lnTo>
                  <a:pt x="3255128" y="539138"/>
                </a:lnTo>
                <a:lnTo>
                  <a:pt x="3255128" y="539196"/>
                </a:lnTo>
                <a:lnTo>
                  <a:pt x="3255128" y="539501"/>
                </a:lnTo>
                <a:lnTo>
                  <a:pt x="3255128" y="540257"/>
                </a:lnTo>
                <a:lnTo>
                  <a:pt x="3255128" y="540402"/>
                </a:lnTo>
                <a:lnTo>
                  <a:pt x="3255128" y="540764"/>
                </a:lnTo>
                <a:lnTo>
                  <a:pt x="3255128" y="541607"/>
                </a:lnTo>
                <a:lnTo>
                  <a:pt x="3255128" y="541661"/>
                </a:lnTo>
                <a:lnTo>
                  <a:pt x="3255128" y="541898"/>
                </a:lnTo>
                <a:lnTo>
                  <a:pt x="3255128" y="541956"/>
                </a:lnTo>
                <a:lnTo>
                  <a:pt x="3255128" y="542310"/>
                </a:lnTo>
                <a:lnTo>
                  <a:pt x="3255128" y="542494"/>
                </a:lnTo>
                <a:lnTo>
                  <a:pt x="3255128" y="542854"/>
                </a:lnTo>
                <a:lnTo>
                  <a:pt x="3255128" y="542870"/>
                </a:lnTo>
                <a:lnTo>
                  <a:pt x="3255128" y="543257"/>
                </a:lnTo>
                <a:lnTo>
                  <a:pt x="3255128" y="543406"/>
                </a:lnTo>
                <a:lnTo>
                  <a:pt x="3255128" y="543669"/>
                </a:lnTo>
                <a:lnTo>
                  <a:pt x="3255128" y="544117"/>
                </a:lnTo>
                <a:lnTo>
                  <a:pt x="3255128" y="544428"/>
                </a:lnTo>
                <a:lnTo>
                  <a:pt x="3255128" y="544477"/>
                </a:lnTo>
                <a:lnTo>
                  <a:pt x="3255128" y="545339"/>
                </a:lnTo>
                <a:lnTo>
                  <a:pt x="3255128" y="545352"/>
                </a:lnTo>
                <a:lnTo>
                  <a:pt x="3255128" y="545393"/>
                </a:lnTo>
                <a:lnTo>
                  <a:pt x="3255128" y="546143"/>
                </a:lnTo>
                <a:lnTo>
                  <a:pt x="3255128" y="546362"/>
                </a:lnTo>
                <a:lnTo>
                  <a:pt x="3255128" y="546586"/>
                </a:lnTo>
                <a:lnTo>
                  <a:pt x="3255128" y="546711"/>
                </a:lnTo>
                <a:lnTo>
                  <a:pt x="3255128" y="547138"/>
                </a:lnTo>
                <a:lnTo>
                  <a:pt x="3255128" y="547151"/>
                </a:lnTo>
                <a:lnTo>
                  <a:pt x="3255128" y="547192"/>
                </a:lnTo>
                <a:lnTo>
                  <a:pt x="3255128" y="548015"/>
                </a:lnTo>
                <a:lnTo>
                  <a:pt x="3255128" y="548209"/>
                </a:lnTo>
                <a:lnTo>
                  <a:pt x="3255128" y="548233"/>
                </a:lnTo>
                <a:lnTo>
                  <a:pt x="3255128" y="548456"/>
                </a:lnTo>
                <a:lnTo>
                  <a:pt x="3255128" y="548510"/>
                </a:lnTo>
                <a:lnTo>
                  <a:pt x="3255128" y="548645"/>
                </a:lnTo>
                <a:lnTo>
                  <a:pt x="3255128" y="548705"/>
                </a:lnTo>
                <a:lnTo>
                  <a:pt x="3255128" y="549316"/>
                </a:lnTo>
                <a:lnTo>
                  <a:pt x="3255128" y="549496"/>
                </a:lnTo>
                <a:lnTo>
                  <a:pt x="3255128" y="550064"/>
                </a:lnTo>
                <a:lnTo>
                  <a:pt x="3255128" y="550418"/>
                </a:lnTo>
                <a:lnTo>
                  <a:pt x="3255128" y="551123"/>
                </a:lnTo>
                <a:lnTo>
                  <a:pt x="3255128" y="551687"/>
                </a:lnTo>
                <a:lnTo>
                  <a:pt x="3255128" y="551965"/>
                </a:lnTo>
                <a:lnTo>
                  <a:pt x="3255128" y="552377"/>
                </a:lnTo>
                <a:lnTo>
                  <a:pt x="3255128" y="552950"/>
                </a:lnTo>
                <a:lnTo>
                  <a:pt x="3255128" y="553486"/>
                </a:lnTo>
                <a:lnTo>
                  <a:pt x="3255128" y="554176"/>
                </a:lnTo>
                <a:lnTo>
                  <a:pt x="3255128" y="555040"/>
                </a:lnTo>
                <a:lnTo>
                  <a:pt x="3255128" y="555205"/>
                </a:lnTo>
                <a:lnTo>
                  <a:pt x="3255128" y="555394"/>
                </a:lnTo>
                <a:lnTo>
                  <a:pt x="3255128" y="555419"/>
                </a:lnTo>
                <a:lnTo>
                  <a:pt x="3255128" y="555473"/>
                </a:lnTo>
                <a:lnTo>
                  <a:pt x="3255128" y="556159"/>
                </a:lnTo>
                <a:lnTo>
                  <a:pt x="3255128" y="556564"/>
                </a:lnTo>
                <a:lnTo>
                  <a:pt x="3255128" y="556666"/>
                </a:lnTo>
                <a:lnTo>
                  <a:pt x="3255128" y="556753"/>
                </a:lnTo>
                <a:lnTo>
                  <a:pt x="3255128" y="557218"/>
                </a:lnTo>
                <a:lnTo>
                  <a:pt x="3255128" y="558289"/>
                </a:lnTo>
                <a:lnTo>
                  <a:pt x="3255128" y="558396"/>
                </a:lnTo>
                <a:lnTo>
                  <a:pt x="3255128" y="558772"/>
                </a:lnTo>
                <a:lnTo>
                  <a:pt x="3255128" y="558835"/>
                </a:lnTo>
                <a:lnTo>
                  <a:pt x="3255128" y="559126"/>
                </a:lnTo>
                <a:lnTo>
                  <a:pt x="3255128" y="560136"/>
                </a:lnTo>
                <a:lnTo>
                  <a:pt x="3255128" y="560383"/>
                </a:lnTo>
                <a:lnTo>
                  <a:pt x="3255128" y="560485"/>
                </a:lnTo>
                <a:lnTo>
                  <a:pt x="3255128" y="560925"/>
                </a:lnTo>
                <a:lnTo>
                  <a:pt x="3255128" y="561540"/>
                </a:lnTo>
                <a:lnTo>
                  <a:pt x="3255128" y="561943"/>
                </a:lnTo>
                <a:lnTo>
                  <a:pt x="3255128" y="562045"/>
                </a:lnTo>
                <a:lnTo>
                  <a:pt x="3255128" y="562189"/>
                </a:lnTo>
                <a:lnTo>
                  <a:pt x="3255128" y="562284"/>
                </a:lnTo>
                <a:lnTo>
                  <a:pt x="3255128" y="562457"/>
                </a:lnTo>
                <a:lnTo>
                  <a:pt x="3255128" y="563094"/>
                </a:lnTo>
                <a:lnTo>
                  <a:pt x="3255128" y="563548"/>
                </a:lnTo>
                <a:lnTo>
                  <a:pt x="3255128" y="564307"/>
                </a:lnTo>
                <a:lnTo>
                  <a:pt x="3255128" y="565218"/>
                </a:lnTo>
                <a:lnTo>
                  <a:pt x="3255128" y="565272"/>
                </a:lnTo>
                <a:lnTo>
                  <a:pt x="3255128" y="565461"/>
                </a:lnTo>
                <a:lnTo>
                  <a:pt x="3255128" y="567132"/>
                </a:lnTo>
                <a:lnTo>
                  <a:pt x="3255128" y="567260"/>
                </a:lnTo>
                <a:lnTo>
                  <a:pt x="3255128" y="567917"/>
                </a:lnTo>
                <a:lnTo>
                  <a:pt x="3255128" y="568030"/>
                </a:lnTo>
                <a:lnTo>
                  <a:pt x="3255128" y="568491"/>
                </a:lnTo>
                <a:lnTo>
                  <a:pt x="3255128" y="568524"/>
                </a:lnTo>
                <a:lnTo>
                  <a:pt x="3255128" y="568852"/>
                </a:lnTo>
                <a:lnTo>
                  <a:pt x="3255128" y="569193"/>
                </a:lnTo>
                <a:lnTo>
                  <a:pt x="3255128" y="569206"/>
                </a:lnTo>
                <a:lnTo>
                  <a:pt x="3255128" y="569247"/>
                </a:lnTo>
                <a:lnTo>
                  <a:pt x="3255128" y="570078"/>
                </a:lnTo>
                <a:lnTo>
                  <a:pt x="3255128" y="570297"/>
                </a:lnTo>
                <a:lnTo>
                  <a:pt x="3255128" y="570440"/>
                </a:lnTo>
                <a:lnTo>
                  <a:pt x="3255128" y="570565"/>
                </a:lnTo>
                <a:lnTo>
                  <a:pt x="3255128" y="570992"/>
                </a:lnTo>
                <a:lnTo>
                  <a:pt x="3255128" y="571203"/>
                </a:lnTo>
                <a:lnTo>
                  <a:pt x="3255128" y="572063"/>
                </a:lnTo>
                <a:lnTo>
                  <a:pt x="3255128" y="572239"/>
                </a:lnTo>
                <a:lnTo>
                  <a:pt x="3255128" y="572256"/>
                </a:lnTo>
                <a:lnTo>
                  <a:pt x="3255128" y="573467"/>
                </a:lnTo>
                <a:lnTo>
                  <a:pt x="3255128" y="574116"/>
                </a:lnTo>
                <a:lnTo>
                  <a:pt x="3255128" y="575014"/>
                </a:lnTo>
                <a:lnTo>
                  <a:pt x="3255128" y="575273"/>
                </a:lnTo>
                <a:lnTo>
                  <a:pt x="3255128" y="575352"/>
                </a:lnTo>
                <a:lnTo>
                  <a:pt x="3255128" y="575475"/>
                </a:lnTo>
                <a:lnTo>
                  <a:pt x="3255128" y="575541"/>
                </a:lnTo>
                <a:lnTo>
                  <a:pt x="3255128" y="575819"/>
                </a:lnTo>
                <a:lnTo>
                  <a:pt x="3255128" y="576038"/>
                </a:lnTo>
                <a:lnTo>
                  <a:pt x="3255128" y="576231"/>
                </a:lnTo>
                <a:lnTo>
                  <a:pt x="3255128" y="576234"/>
                </a:lnTo>
                <a:lnTo>
                  <a:pt x="3255128" y="576632"/>
                </a:lnTo>
                <a:lnTo>
                  <a:pt x="3255128" y="576827"/>
                </a:lnTo>
                <a:lnTo>
                  <a:pt x="3255128" y="577199"/>
                </a:lnTo>
                <a:lnTo>
                  <a:pt x="3255128" y="577618"/>
                </a:lnTo>
                <a:lnTo>
                  <a:pt x="3255128" y="577952"/>
                </a:lnTo>
                <a:lnTo>
                  <a:pt x="3255128" y="578186"/>
                </a:lnTo>
                <a:lnTo>
                  <a:pt x="3255128" y="579005"/>
                </a:lnTo>
                <a:lnTo>
                  <a:pt x="3255128" y="579273"/>
                </a:lnTo>
                <a:lnTo>
                  <a:pt x="3255128" y="579311"/>
                </a:lnTo>
                <a:lnTo>
                  <a:pt x="3255128" y="580364"/>
                </a:lnTo>
                <a:lnTo>
                  <a:pt x="3255128" y="580451"/>
                </a:lnTo>
                <a:lnTo>
                  <a:pt x="3255128" y="581072"/>
                </a:lnTo>
                <a:lnTo>
                  <a:pt x="3255128" y="581763"/>
                </a:lnTo>
                <a:lnTo>
                  <a:pt x="3255128" y="582224"/>
                </a:lnTo>
                <a:lnTo>
                  <a:pt x="3255128" y="582336"/>
                </a:lnTo>
                <a:lnTo>
                  <a:pt x="3255128" y="582626"/>
                </a:lnTo>
                <a:lnTo>
                  <a:pt x="3255128" y="582980"/>
                </a:lnTo>
                <a:lnTo>
                  <a:pt x="3255128" y="583122"/>
                </a:lnTo>
                <a:lnTo>
                  <a:pt x="3255128" y="583162"/>
                </a:lnTo>
                <a:lnTo>
                  <a:pt x="3255128" y="584183"/>
                </a:lnTo>
                <a:lnTo>
                  <a:pt x="3255128" y="584287"/>
                </a:lnTo>
                <a:lnTo>
                  <a:pt x="3255128" y="584339"/>
                </a:lnTo>
                <a:lnTo>
                  <a:pt x="3255128" y="584425"/>
                </a:lnTo>
                <a:lnTo>
                  <a:pt x="3255128" y="584936"/>
                </a:lnTo>
                <a:lnTo>
                  <a:pt x="3255128" y="585149"/>
                </a:lnTo>
                <a:lnTo>
                  <a:pt x="3255128" y="585340"/>
                </a:lnTo>
                <a:lnTo>
                  <a:pt x="3255128" y="586295"/>
                </a:lnTo>
                <a:lnTo>
                  <a:pt x="3255128" y="586894"/>
                </a:lnTo>
                <a:lnTo>
                  <a:pt x="3255128" y="587054"/>
                </a:lnTo>
                <a:lnTo>
                  <a:pt x="3255128" y="587200"/>
                </a:lnTo>
                <a:lnTo>
                  <a:pt x="3255128" y="587279"/>
                </a:lnTo>
                <a:lnTo>
                  <a:pt x="3255128" y="587825"/>
                </a:lnTo>
                <a:lnTo>
                  <a:pt x="3255128" y="587965"/>
                </a:lnTo>
                <a:lnTo>
                  <a:pt x="3255128" y="588019"/>
                </a:lnTo>
                <a:lnTo>
                  <a:pt x="3255128" y="588098"/>
                </a:lnTo>
                <a:lnTo>
                  <a:pt x="3255128" y="588559"/>
                </a:lnTo>
                <a:lnTo>
                  <a:pt x="3255128" y="589072"/>
                </a:lnTo>
                <a:lnTo>
                  <a:pt x="3255128" y="589085"/>
                </a:lnTo>
                <a:lnTo>
                  <a:pt x="3255128" y="589126"/>
                </a:lnTo>
                <a:lnTo>
                  <a:pt x="3255128" y="589315"/>
                </a:lnTo>
                <a:lnTo>
                  <a:pt x="3255128" y="590444"/>
                </a:lnTo>
                <a:lnTo>
                  <a:pt x="3255128" y="590932"/>
                </a:lnTo>
                <a:lnTo>
                  <a:pt x="3255128" y="590933"/>
                </a:lnTo>
                <a:lnTo>
                  <a:pt x="3255128" y="591271"/>
                </a:lnTo>
                <a:lnTo>
                  <a:pt x="3255128" y="591830"/>
                </a:lnTo>
                <a:lnTo>
                  <a:pt x="3255128" y="592133"/>
                </a:lnTo>
                <a:lnTo>
                  <a:pt x="3255128" y="592291"/>
                </a:lnTo>
                <a:lnTo>
                  <a:pt x="3255128" y="593044"/>
                </a:lnTo>
                <a:lnTo>
                  <a:pt x="3255128" y="593047"/>
                </a:lnTo>
                <a:lnTo>
                  <a:pt x="3255128" y="594263"/>
                </a:lnTo>
                <a:lnTo>
                  <a:pt x="3255128" y="594294"/>
                </a:lnTo>
                <a:lnTo>
                  <a:pt x="3255128" y="594809"/>
                </a:lnTo>
                <a:lnTo>
                  <a:pt x="3255128" y="595003"/>
                </a:lnTo>
                <a:lnTo>
                  <a:pt x="3255128" y="595420"/>
                </a:lnTo>
                <a:lnTo>
                  <a:pt x="3255128" y="596110"/>
                </a:lnTo>
                <a:lnTo>
                  <a:pt x="3255128" y="596974"/>
                </a:lnTo>
                <a:lnTo>
                  <a:pt x="3255128" y="597267"/>
                </a:lnTo>
                <a:lnTo>
                  <a:pt x="3255128" y="597917"/>
                </a:lnTo>
                <a:lnTo>
                  <a:pt x="3255128" y="598020"/>
                </a:lnTo>
                <a:lnTo>
                  <a:pt x="3255128" y="598099"/>
                </a:lnTo>
                <a:lnTo>
                  <a:pt x="3255128" y="598882"/>
                </a:lnTo>
                <a:lnTo>
                  <a:pt x="3255128" y="599152"/>
                </a:lnTo>
                <a:lnTo>
                  <a:pt x="3255128" y="599379"/>
                </a:lnTo>
                <a:lnTo>
                  <a:pt x="3255128" y="599673"/>
                </a:lnTo>
                <a:lnTo>
                  <a:pt x="3255128" y="600241"/>
                </a:lnTo>
                <a:lnTo>
                  <a:pt x="3255128" y="600999"/>
                </a:lnTo>
                <a:lnTo>
                  <a:pt x="3255128" y="601012"/>
                </a:lnTo>
                <a:lnTo>
                  <a:pt x="3255128" y="601053"/>
                </a:lnTo>
                <a:lnTo>
                  <a:pt x="3255128" y="601558"/>
                </a:lnTo>
                <a:lnTo>
                  <a:pt x="3255128" y="601752"/>
                </a:lnTo>
                <a:lnTo>
                  <a:pt x="3255128" y="601910"/>
                </a:lnTo>
                <a:lnTo>
                  <a:pt x="3255128" y="602371"/>
                </a:lnTo>
                <a:lnTo>
                  <a:pt x="3255128" y="602859"/>
                </a:lnTo>
                <a:lnTo>
                  <a:pt x="3255128" y="602917"/>
                </a:lnTo>
                <a:lnTo>
                  <a:pt x="3255128" y="603111"/>
                </a:lnTo>
                <a:lnTo>
                  <a:pt x="3255128" y="603127"/>
                </a:lnTo>
                <a:lnTo>
                  <a:pt x="3255128" y="604218"/>
                </a:lnTo>
                <a:lnTo>
                  <a:pt x="3255128" y="604666"/>
                </a:lnTo>
                <a:lnTo>
                  <a:pt x="3255128" y="605028"/>
                </a:lnTo>
                <a:lnTo>
                  <a:pt x="3255128" y="605083"/>
                </a:lnTo>
                <a:lnTo>
                  <a:pt x="3255128" y="605217"/>
                </a:lnTo>
                <a:lnTo>
                  <a:pt x="3255128" y="606025"/>
                </a:lnTo>
                <a:lnTo>
                  <a:pt x="3255128" y="606480"/>
                </a:lnTo>
                <a:lnTo>
                  <a:pt x="3255128" y="607347"/>
                </a:lnTo>
                <a:lnTo>
                  <a:pt x="3255128" y="607893"/>
                </a:lnTo>
                <a:lnTo>
                  <a:pt x="3255128" y="608037"/>
                </a:lnTo>
                <a:lnTo>
                  <a:pt x="3255128" y="608087"/>
                </a:lnTo>
                <a:lnTo>
                  <a:pt x="3255128" y="608949"/>
                </a:lnTo>
                <a:lnTo>
                  <a:pt x="3255128" y="609194"/>
                </a:lnTo>
                <a:lnTo>
                  <a:pt x="3255128" y="610748"/>
                </a:lnTo>
                <a:lnTo>
                  <a:pt x="3255128" y="611001"/>
                </a:lnTo>
                <a:lnTo>
                  <a:pt x="3255128" y="611079"/>
                </a:lnTo>
                <a:lnTo>
                  <a:pt x="3255128" y="611625"/>
                </a:lnTo>
                <a:lnTo>
                  <a:pt x="3255128" y="611819"/>
                </a:lnTo>
                <a:lnTo>
                  <a:pt x="3255128" y="611832"/>
                </a:lnTo>
                <a:lnTo>
                  <a:pt x="3255128" y="611873"/>
                </a:lnTo>
                <a:lnTo>
                  <a:pt x="3255128" y="612012"/>
                </a:lnTo>
                <a:lnTo>
                  <a:pt x="3255128" y="612926"/>
                </a:lnTo>
                <a:lnTo>
                  <a:pt x="3255128" y="613191"/>
                </a:lnTo>
                <a:lnTo>
                  <a:pt x="3255128" y="613926"/>
                </a:lnTo>
                <a:lnTo>
                  <a:pt x="3255128" y="614173"/>
                </a:lnTo>
                <a:lnTo>
                  <a:pt x="3255128" y="614733"/>
                </a:lnTo>
                <a:lnTo>
                  <a:pt x="3255128" y="614786"/>
                </a:lnTo>
                <a:lnTo>
                  <a:pt x="3255128" y="615285"/>
                </a:lnTo>
                <a:lnTo>
                  <a:pt x="3255128" y="615684"/>
                </a:lnTo>
                <a:lnTo>
                  <a:pt x="3255128" y="616044"/>
                </a:lnTo>
                <a:lnTo>
                  <a:pt x="3255128" y="616145"/>
                </a:lnTo>
                <a:lnTo>
                  <a:pt x="3255128" y="616955"/>
                </a:lnTo>
                <a:lnTo>
                  <a:pt x="3255128" y="618167"/>
                </a:lnTo>
                <a:lnTo>
                  <a:pt x="3255128" y="618761"/>
                </a:lnTo>
                <a:lnTo>
                  <a:pt x="3255128" y="618857"/>
                </a:lnTo>
                <a:lnTo>
                  <a:pt x="3255128" y="619029"/>
                </a:lnTo>
                <a:lnTo>
                  <a:pt x="3255128" y="619552"/>
                </a:lnTo>
                <a:lnTo>
                  <a:pt x="3255128" y="620120"/>
                </a:lnTo>
                <a:lnTo>
                  <a:pt x="3255128" y="620261"/>
                </a:lnTo>
                <a:lnTo>
                  <a:pt x="3255128" y="621121"/>
                </a:lnTo>
                <a:lnTo>
                  <a:pt x="3255128" y="621705"/>
                </a:lnTo>
                <a:lnTo>
                  <a:pt x="3255128" y="621899"/>
                </a:lnTo>
                <a:lnTo>
                  <a:pt x="3255128" y="622034"/>
                </a:lnTo>
                <a:lnTo>
                  <a:pt x="3255128" y="623006"/>
                </a:lnTo>
                <a:lnTo>
                  <a:pt x="3255128" y="623028"/>
                </a:lnTo>
                <a:lnTo>
                  <a:pt x="3255128" y="623939"/>
                </a:lnTo>
                <a:lnTo>
                  <a:pt x="3255128" y="623993"/>
                </a:lnTo>
                <a:lnTo>
                  <a:pt x="3255128" y="624813"/>
                </a:lnTo>
                <a:lnTo>
                  <a:pt x="3255128" y="624853"/>
                </a:lnTo>
                <a:lnTo>
                  <a:pt x="3255128" y="625096"/>
                </a:lnTo>
                <a:lnTo>
                  <a:pt x="3255128" y="625606"/>
                </a:lnTo>
                <a:lnTo>
                  <a:pt x="3255128" y="626100"/>
                </a:lnTo>
                <a:lnTo>
                  <a:pt x="3255128" y="626359"/>
                </a:lnTo>
                <a:lnTo>
                  <a:pt x="3255128" y="626965"/>
                </a:lnTo>
                <a:lnTo>
                  <a:pt x="3255128" y="627010"/>
                </a:lnTo>
                <a:lnTo>
                  <a:pt x="3255128" y="627775"/>
                </a:lnTo>
                <a:lnTo>
                  <a:pt x="3255128" y="628369"/>
                </a:lnTo>
                <a:lnTo>
                  <a:pt x="3255128" y="628828"/>
                </a:lnTo>
                <a:lnTo>
                  <a:pt x="3255128" y="629018"/>
                </a:lnTo>
                <a:lnTo>
                  <a:pt x="3255128" y="629777"/>
                </a:lnTo>
                <a:lnTo>
                  <a:pt x="3255128" y="630688"/>
                </a:lnTo>
                <a:lnTo>
                  <a:pt x="3255128" y="630742"/>
                </a:lnTo>
                <a:lnTo>
                  <a:pt x="3255128" y="631136"/>
                </a:lnTo>
                <a:lnTo>
                  <a:pt x="3255128" y="631479"/>
                </a:lnTo>
                <a:lnTo>
                  <a:pt x="3255128" y="631586"/>
                </a:lnTo>
                <a:lnTo>
                  <a:pt x="3255128" y="631941"/>
                </a:lnTo>
                <a:lnTo>
                  <a:pt x="3255128" y="632047"/>
                </a:lnTo>
                <a:lnTo>
                  <a:pt x="3255128" y="632101"/>
                </a:lnTo>
                <a:lnTo>
                  <a:pt x="3255128" y="632803"/>
                </a:lnTo>
                <a:lnTo>
                  <a:pt x="3255128" y="633994"/>
                </a:lnTo>
                <a:lnTo>
                  <a:pt x="3255128" y="634073"/>
                </a:lnTo>
                <a:lnTo>
                  <a:pt x="3255128" y="634602"/>
                </a:lnTo>
                <a:lnTo>
                  <a:pt x="3255128" y="634759"/>
                </a:lnTo>
                <a:lnTo>
                  <a:pt x="3255128" y="634933"/>
                </a:lnTo>
                <a:lnTo>
                  <a:pt x="3255128" y="635353"/>
                </a:lnTo>
                <a:lnTo>
                  <a:pt x="3255128" y="635479"/>
                </a:lnTo>
                <a:lnTo>
                  <a:pt x="3255128" y="635673"/>
                </a:lnTo>
                <a:lnTo>
                  <a:pt x="3255128" y="636112"/>
                </a:lnTo>
                <a:lnTo>
                  <a:pt x="3255128" y="636920"/>
                </a:lnTo>
                <a:lnTo>
                  <a:pt x="3255128" y="637023"/>
                </a:lnTo>
                <a:lnTo>
                  <a:pt x="3255128" y="637077"/>
                </a:lnTo>
                <a:lnTo>
                  <a:pt x="3255128" y="637726"/>
                </a:lnTo>
                <a:lnTo>
                  <a:pt x="3255128" y="638286"/>
                </a:lnTo>
                <a:lnTo>
                  <a:pt x="3255128" y="638587"/>
                </a:lnTo>
                <a:lnTo>
                  <a:pt x="3255128" y="638908"/>
                </a:lnTo>
                <a:lnTo>
                  <a:pt x="3255128" y="639085"/>
                </a:lnTo>
                <a:lnTo>
                  <a:pt x="3255128" y="639844"/>
                </a:lnTo>
                <a:lnTo>
                  <a:pt x="3255128" y="640755"/>
                </a:lnTo>
                <a:lnTo>
                  <a:pt x="3255128" y="640809"/>
                </a:lnTo>
                <a:lnTo>
                  <a:pt x="3255128" y="640822"/>
                </a:lnTo>
                <a:lnTo>
                  <a:pt x="3255128" y="641508"/>
                </a:lnTo>
                <a:lnTo>
                  <a:pt x="3255128" y="642102"/>
                </a:lnTo>
                <a:lnTo>
                  <a:pt x="3255128" y="642181"/>
                </a:lnTo>
                <a:lnTo>
                  <a:pt x="3255128" y="642299"/>
                </a:lnTo>
                <a:lnTo>
                  <a:pt x="3255128" y="642867"/>
                </a:lnTo>
                <a:lnTo>
                  <a:pt x="3255128" y="644061"/>
                </a:lnTo>
                <a:lnTo>
                  <a:pt x="3255128" y="645753"/>
                </a:lnTo>
                <a:lnTo>
                  <a:pt x="3255128" y="645834"/>
                </a:lnTo>
                <a:lnTo>
                  <a:pt x="3255128" y="647157"/>
                </a:lnTo>
                <a:lnTo>
                  <a:pt x="3255128" y="647793"/>
                </a:lnTo>
                <a:lnTo>
                  <a:pt x="3255128" y="647806"/>
                </a:lnTo>
                <a:lnTo>
                  <a:pt x="3255128" y="647843"/>
                </a:lnTo>
                <a:lnTo>
                  <a:pt x="3255128" y="647847"/>
                </a:lnTo>
                <a:lnTo>
                  <a:pt x="3255128" y="649106"/>
                </a:lnTo>
                <a:lnTo>
                  <a:pt x="3255128" y="649165"/>
                </a:lnTo>
                <a:lnTo>
                  <a:pt x="3255128" y="649924"/>
                </a:lnTo>
                <a:lnTo>
                  <a:pt x="3255128" y="650810"/>
                </a:lnTo>
                <a:lnTo>
                  <a:pt x="3255128" y="650835"/>
                </a:lnTo>
                <a:lnTo>
                  <a:pt x="3255128" y="650889"/>
                </a:lnTo>
                <a:lnTo>
                  <a:pt x="3255128" y="651381"/>
                </a:lnTo>
                <a:lnTo>
                  <a:pt x="3255128" y="651575"/>
                </a:lnTo>
                <a:lnTo>
                  <a:pt x="3255128" y="652169"/>
                </a:lnTo>
                <a:lnTo>
                  <a:pt x="3255128" y="652682"/>
                </a:lnTo>
                <a:lnTo>
                  <a:pt x="3255128" y="654141"/>
                </a:lnTo>
                <a:lnTo>
                  <a:pt x="3255128" y="654481"/>
                </a:lnTo>
                <a:lnTo>
                  <a:pt x="3255128" y="654489"/>
                </a:lnTo>
                <a:lnTo>
                  <a:pt x="3255128" y="654542"/>
                </a:lnTo>
                <a:lnTo>
                  <a:pt x="3255128" y="654596"/>
                </a:lnTo>
                <a:lnTo>
                  <a:pt x="3255128" y="655901"/>
                </a:lnTo>
                <a:lnTo>
                  <a:pt x="3255128" y="655914"/>
                </a:lnTo>
                <a:lnTo>
                  <a:pt x="3255128" y="655955"/>
                </a:lnTo>
                <a:lnTo>
                  <a:pt x="3255128" y="657873"/>
                </a:lnTo>
                <a:lnTo>
                  <a:pt x="3255128" y="660877"/>
                </a:lnTo>
                <a:lnTo>
                  <a:pt x="3255128" y="660890"/>
                </a:lnTo>
                <a:lnTo>
                  <a:pt x="3255128" y="660931"/>
                </a:lnTo>
                <a:lnTo>
                  <a:pt x="3255128" y="661580"/>
                </a:lnTo>
                <a:lnTo>
                  <a:pt x="3255128" y="661655"/>
                </a:lnTo>
                <a:lnTo>
                  <a:pt x="3255128" y="662249"/>
                </a:lnTo>
                <a:lnTo>
                  <a:pt x="3255128" y="662939"/>
                </a:lnTo>
                <a:lnTo>
                  <a:pt x="3255128" y="663698"/>
                </a:lnTo>
                <a:lnTo>
                  <a:pt x="3255128" y="663749"/>
                </a:lnTo>
                <a:lnTo>
                  <a:pt x="3255128" y="664609"/>
                </a:lnTo>
                <a:lnTo>
                  <a:pt x="3255128" y="664622"/>
                </a:lnTo>
                <a:lnTo>
                  <a:pt x="3255128" y="664663"/>
                </a:lnTo>
                <a:lnTo>
                  <a:pt x="3255128" y="665910"/>
                </a:lnTo>
                <a:lnTo>
                  <a:pt x="3255128" y="665981"/>
                </a:lnTo>
                <a:lnTo>
                  <a:pt x="3255128" y="666408"/>
                </a:lnTo>
                <a:lnTo>
                  <a:pt x="3255128" y="667915"/>
                </a:lnTo>
                <a:lnTo>
                  <a:pt x="3255128" y="669688"/>
                </a:lnTo>
                <a:lnTo>
                  <a:pt x="3255128" y="670498"/>
                </a:lnTo>
                <a:lnTo>
                  <a:pt x="3255128" y="670957"/>
                </a:lnTo>
                <a:lnTo>
                  <a:pt x="3255128" y="671289"/>
                </a:lnTo>
                <a:lnTo>
                  <a:pt x="3255128" y="671647"/>
                </a:lnTo>
                <a:lnTo>
                  <a:pt x="3255128" y="671857"/>
                </a:lnTo>
                <a:lnTo>
                  <a:pt x="3255128" y="672894"/>
                </a:lnTo>
                <a:lnTo>
                  <a:pt x="3255128" y="674664"/>
                </a:lnTo>
                <a:lnTo>
                  <a:pt x="3255128" y="674689"/>
                </a:lnTo>
                <a:lnTo>
                  <a:pt x="3255128" y="674743"/>
                </a:lnTo>
                <a:lnTo>
                  <a:pt x="3255128" y="675429"/>
                </a:lnTo>
                <a:lnTo>
                  <a:pt x="3255128" y="676023"/>
                </a:lnTo>
                <a:lnTo>
                  <a:pt x="3255128" y="676536"/>
                </a:lnTo>
                <a:lnTo>
                  <a:pt x="3255128" y="676833"/>
                </a:lnTo>
                <a:lnTo>
                  <a:pt x="3255128" y="677228"/>
                </a:lnTo>
                <a:lnTo>
                  <a:pt x="3255128" y="677482"/>
                </a:lnTo>
                <a:lnTo>
                  <a:pt x="3255128" y="678096"/>
                </a:lnTo>
                <a:lnTo>
                  <a:pt x="3255128" y="678273"/>
                </a:lnTo>
                <a:lnTo>
                  <a:pt x="3255128" y="678396"/>
                </a:lnTo>
                <a:lnTo>
                  <a:pt x="3255128" y="678841"/>
                </a:lnTo>
                <a:lnTo>
                  <a:pt x="3255128" y="679600"/>
                </a:lnTo>
                <a:lnTo>
                  <a:pt x="3255128" y="679643"/>
                </a:lnTo>
                <a:lnTo>
                  <a:pt x="3255128" y="679755"/>
                </a:lnTo>
                <a:lnTo>
                  <a:pt x="3255128" y="680565"/>
                </a:lnTo>
                <a:lnTo>
                  <a:pt x="3255128" y="681002"/>
                </a:lnTo>
                <a:lnTo>
                  <a:pt x="3255128" y="681727"/>
                </a:lnTo>
                <a:lnTo>
                  <a:pt x="3255128" y="683817"/>
                </a:lnTo>
                <a:lnTo>
                  <a:pt x="3255128" y="684731"/>
                </a:lnTo>
                <a:lnTo>
                  <a:pt x="3255128" y="685022"/>
                </a:lnTo>
                <a:lnTo>
                  <a:pt x="3255128" y="685080"/>
                </a:lnTo>
                <a:lnTo>
                  <a:pt x="3255128" y="685590"/>
                </a:lnTo>
                <a:lnTo>
                  <a:pt x="3255128" y="685978"/>
                </a:lnTo>
                <a:lnTo>
                  <a:pt x="3255128" y="686381"/>
                </a:lnTo>
                <a:lnTo>
                  <a:pt x="3255128" y="687549"/>
                </a:lnTo>
                <a:lnTo>
                  <a:pt x="3255128" y="688463"/>
                </a:lnTo>
                <a:lnTo>
                  <a:pt x="3255128" y="688476"/>
                </a:lnTo>
                <a:lnTo>
                  <a:pt x="3255128" y="689710"/>
                </a:lnTo>
                <a:lnTo>
                  <a:pt x="3255128" y="689835"/>
                </a:lnTo>
                <a:lnTo>
                  <a:pt x="3255128" y="690566"/>
                </a:lnTo>
                <a:lnTo>
                  <a:pt x="3255128" y="690645"/>
                </a:lnTo>
                <a:lnTo>
                  <a:pt x="3255128" y="691357"/>
                </a:lnTo>
                <a:lnTo>
                  <a:pt x="3255128" y="691829"/>
                </a:lnTo>
                <a:lnTo>
                  <a:pt x="3255128" y="691925"/>
                </a:lnTo>
                <a:lnTo>
                  <a:pt x="3255128" y="693188"/>
                </a:lnTo>
                <a:lnTo>
                  <a:pt x="3255128" y="694298"/>
                </a:lnTo>
                <a:lnTo>
                  <a:pt x="3255128" y="694811"/>
                </a:lnTo>
                <a:lnTo>
                  <a:pt x="3255128" y="695089"/>
                </a:lnTo>
                <a:lnTo>
                  <a:pt x="3255128" y="695657"/>
                </a:lnTo>
                <a:lnTo>
                  <a:pt x="3255128" y="697629"/>
                </a:lnTo>
                <a:lnTo>
                  <a:pt x="3255128" y="698164"/>
                </a:lnTo>
                <a:lnTo>
                  <a:pt x="3255128" y="698543"/>
                </a:lnTo>
                <a:lnTo>
                  <a:pt x="3255128" y="699283"/>
                </a:lnTo>
                <a:lnTo>
                  <a:pt x="3255128" y="699790"/>
                </a:lnTo>
                <a:lnTo>
                  <a:pt x="3255128" y="700633"/>
                </a:lnTo>
                <a:lnTo>
                  <a:pt x="3255128" y="701520"/>
                </a:lnTo>
                <a:lnTo>
                  <a:pt x="3255128" y="701896"/>
                </a:lnTo>
                <a:lnTo>
                  <a:pt x="3255128" y="704365"/>
                </a:lnTo>
                <a:lnTo>
                  <a:pt x="3255128" y="704378"/>
                </a:lnTo>
                <a:lnTo>
                  <a:pt x="3255128" y="704419"/>
                </a:lnTo>
                <a:lnTo>
                  <a:pt x="3255128" y="705169"/>
                </a:lnTo>
                <a:lnTo>
                  <a:pt x="3255128" y="705737"/>
                </a:lnTo>
                <a:lnTo>
                  <a:pt x="3255128" y="706218"/>
                </a:lnTo>
                <a:lnTo>
                  <a:pt x="3255128" y="708342"/>
                </a:lnTo>
                <a:lnTo>
                  <a:pt x="3255128" y="710713"/>
                </a:lnTo>
                <a:lnTo>
                  <a:pt x="3255128" y="711403"/>
                </a:lnTo>
                <a:lnTo>
                  <a:pt x="3255128" y="711976"/>
                </a:lnTo>
                <a:lnTo>
                  <a:pt x="3255128" y="713202"/>
                </a:lnTo>
                <a:lnTo>
                  <a:pt x="3255128" y="713564"/>
                </a:lnTo>
                <a:lnTo>
                  <a:pt x="3255128" y="714445"/>
                </a:lnTo>
                <a:lnTo>
                  <a:pt x="3255128" y="718152"/>
                </a:lnTo>
                <a:lnTo>
                  <a:pt x="3255128" y="718943"/>
                </a:lnTo>
                <a:lnTo>
                  <a:pt x="3255128" y="719162"/>
                </a:lnTo>
                <a:lnTo>
                  <a:pt x="3255128" y="719511"/>
                </a:lnTo>
                <a:lnTo>
                  <a:pt x="3255128" y="719951"/>
                </a:lnTo>
                <a:lnTo>
                  <a:pt x="3255128" y="721310"/>
                </a:lnTo>
                <a:lnTo>
                  <a:pt x="3255128" y="724487"/>
                </a:lnTo>
                <a:lnTo>
                  <a:pt x="3255128" y="725750"/>
                </a:lnTo>
                <a:lnTo>
                  <a:pt x="3255128" y="726286"/>
                </a:lnTo>
                <a:lnTo>
                  <a:pt x="3255128" y="728219"/>
                </a:lnTo>
                <a:lnTo>
                  <a:pt x="3255128" y="728273"/>
                </a:lnTo>
                <a:lnTo>
                  <a:pt x="3255128" y="729466"/>
                </a:lnTo>
                <a:lnTo>
                  <a:pt x="3255128" y="730018"/>
                </a:lnTo>
                <a:lnTo>
                  <a:pt x="3255128" y="731089"/>
                </a:lnTo>
                <a:lnTo>
                  <a:pt x="3255128" y="734845"/>
                </a:lnTo>
                <a:lnTo>
                  <a:pt x="3255128" y="735257"/>
                </a:lnTo>
                <a:lnTo>
                  <a:pt x="3255128" y="738299"/>
                </a:lnTo>
                <a:lnTo>
                  <a:pt x="3255128" y="740098"/>
                </a:lnTo>
                <a:lnTo>
                  <a:pt x="3255128" y="741652"/>
                </a:lnTo>
                <a:lnTo>
                  <a:pt x="3255128" y="742006"/>
                </a:lnTo>
                <a:lnTo>
                  <a:pt x="3255128" y="743365"/>
                </a:lnTo>
                <a:lnTo>
                  <a:pt x="3255128" y="748152"/>
                </a:lnTo>
                <a:lnTo>
                  <a:pt x="3255128" y="748341"/>
                </a:lnTo>
                <a:lnTo>
                  <a:pt x="3255128" y="752073"/>
                </a:lnTo>
                <a:lnTo>
                  <a:pt x="3255128" y="753872"/>
                </a:lnTo>
                <a:lnTo>
                  <a:pt x="3255128" y="755136"/>
                </a:lnTo>
                <a:lnTo>
                  <a:pt x="3255128" y="760079"/>
                </a:lnTo>
                <a:lnTo>
                  <a:pt x="3255128" y="761885"/>
                </a:lnTo>
                <a:lnTo>
                  <a:pt x="3255128" y="762153"/>
                </a:lnTo>
                <a:lnTo>
                  <a:pt x="3255128" y="763244"/>
                </a:lnTo>
                <a:lnTo>
                  <a:pt x="3255128" y="767063"/>
                </a:lnTo>
                <a:lnTo>
                  <a:pt x="3255128" y="768220"/>
                </a:lnTo>
                <a:lnTo>
                  <a:pt x="3255128" y="769774"/>
                </a:lnTo>
                <a:lnTo>
                  <a:pt x="3255128" y="770899"/>
                </a:lnTo>
                <a:lnTo>
                  <a:pt x="3255128" y="771952"/>
                </a:lnTo>
                <a:lnTo>
                  <a:pt x="3255128" y="773812"/>
                </a:lnTo>
                <a:lnTo>
                  <a:pt x="3255128" y="774710"/>
                </a:lnTo>
                <a:lnTo>
                  <a:pt x="3255128" y="775171"/>
                </a:lnTo>
                <a:lnTo>
                  <a:pt x="3255128" y="775927"/>
                </a:lnTo>
                <a:lnTo>
                  <a:pt x="3255128" y="777883"/>
                </a:lnTo>
                <a:lnTo>
                  <a:pt x="3255128" y="780147"/>
                </a:lnTo>
                <a:lnTo>
                  <a:pt x="3255128" y="782032"/>
                </a:lnTo>
                <a:lnTo>
                  <a:pt x="3255128" y="783879"/>
                </a:lnTo>
                <a:lnTo>
                  <a:pt x="3255128" y="784632"/>
                </a:lnTo>
                <a:lnTo>
                  <a:pt x="3255128" y="785991"/>
                </a:lnTo>
                <a:lnTo>
                  <a:pt x="3255128" y="790967"/>
                </a:lnTo>
                <a:lnTo>
                  <a:pt x="3255128" y="791829"/>
                </a:lnTo>
                <a:lnTo>
                  <a:pt x="3255128" y="793959"/>
                </a:lnTo>
                <a:lnTo>
                  <a:pt x="3255128" y="794505"/>
                </a:lnTo>
                <a:lnTo>
                  <a:pt x="3255128" y="794699"/>
                </a:lnTo>
                <a:lnTo>
                  <a:pt x="3255128" y="795806"/>
                </a:lnTo>
                <a:lnTo>
                  <a:pt x="3255128" y="797613"/>
                </a:lnTo>
                <a:lnTo>
                  <a:pt x="3255128" y="804779"/>
                </a:lnTo>
                <a:lnTo>
                  <a:pt x="3255128" y="806873"/>
                </a:lnTo>
                <a:lnTo>
                  <a:pt x="3255128" y="807733"/>
                </a:lnTo>
                <a:lnTo>
                  <a:pt x="3255128" y="811708"/>
                </a:lnTo>
                <a:lnTo>
                  <a:pt x="3255128" y="813622"/>
                </a:lnTo>
                <a:lnTo>
                  <a:pt x="3255128" y="814981"/>
                </a:lnTo>
                <a:lnTo>
                  <a:pt x="3255128" y="818553"/>
                </a:lnTo>
                <a:lnTo>
                  <a:pt x="3255128" y="819957"/>
                </a:lnTo>
                <a:lnTo>
                  <a:pt x="3255128" y="820606"/>
                </a:lnTo>
                <a:lnTo>
                  <a:pt x="3255128" y="821965"/>
                </a:lnTo>
                <a:lnTo>
                  <a:pt x="3255128" y="822724"/>
                </a:lnTo>
                <a:lnTo>
                  <a:pt x="3255128" y="823635"/>
                </a:lnTo>
                <a:lnTo>
                  <a:pt x="3255128" y="823689"/>
                </a:lnTo>
                <a:lnTo>
                  <a:pt x="3255128" y="826941"/>
                </a:lnTo>
                <a:lnTo>
                  <a:pt x="3255128" y="828714"/>
                </a:lnTo>
                <a:lnTo>
                  <a:pt x="3255128" y="830673"/>
                </a:lnTo>
                <a:lnTo>
                  <a:pt x="3255128" y="833690"/>
                </a:lnTo>
                <a:lnTo>
                  <a:pt x="3255128" y="833769"/>
                </a:lnTo>
                <a:lnTo>
                  <a:pt x="3255128" y="834455"/>
                </a:lnTo>
                <a:lnTo>
                  <a:pt x="3255128" y="835049"/>
                </a:lnTo>
                <a:lnTo>
                  <a:pt x="3255128" y="837422"/>
                </a:lnTo>
                <a:lnTo>
                  <a:pt x="3255128" y="838781"/>
                </a:lnTo>
                <a:lnTo>
                  <a:pt x="3255128" y="840753"/>
                </a:lnTo>
                <a:lnTo>
                  <a:pt x="3255128" y="843757"/>
                </a:lnTo>
                <a:lnTo>
                  <a:pt x="3255128" y="847489"/>
                </a:lnTo>
                <a:lnTo>
                  <a:pt x="3255128" y="847502"/>
                </a:lnTo>
                <a:lnTo>
                  <a:pt x="3255128" y="847543"/>
                </a:lnTo>
                <a:lnTo>
                  <a:pt x="3255128" y="848861"/>
                </a:lnTo>
                <a:lnTo>
                  <a:pt x="3255128" y="853837"/>
                </a:lnTo>
                <a:lnTo>
                  <a:pt x="3255128" y="854527"/>
                </a:lnTo>
                <a:lnTo>
                  <a:pt x="3255128" y="857569"/>
                </a:lnTo>
                <a:lnTo>
                  <a:pt x="3255128" y="861276"/>
                </a:lnTo>
                <a:lnTo>
                  <a:pt x="3255128" y="862635"/>
                </a:lnTo>
                <a:lnTo>
                  <a:pt x="3255128" y="863445"/>
                </a:lnTo>
                <a:lnTo>
                  <a:pt x="3255128" y="867611"/>
                </a:lnTo>
                <a:lnTo>
                  <a:pt x="3255128" y="870429"/>
                </a:lnTo>
                <a:lnTo>
                  <a:pt x="3255128" y="871343"/>
                </a:lnTo>
                <a:lnTo>
                  <a:pt x="3255128" y="872590"/>
                </a:lnTo>
                <a:lnTo>
                  <a:pt x="3255128" y="877178"/>
                </a:lnTo>
                <a:lnTo>
                  <a:pt x="3255128" y="877969"/>
                </a:lnTo>
                <a:lnTo>
                  <a:pt x="3255128" y="878537"/>
                </a:lnTo>
                <a:lnTo>
                  <a:pt x="3255128" y="881423"/>
                </a:lnTo>
                <a:lnTo>
                  <a:pt x="3255128" y="883513"/>
                </a:lnTo>
                <a:lnTo>
                  <a:pt x="3255128" y="884776"/>
                </a:lnTo>
                <a:lnTo>
                  <a:pt x="3255128" y="887245"/>
                </a:lnTo>
                <a:lnTo>
                  <a:pt x="3255128" y="897325"/>
                </a:lnTo>
                <a:lnTo>
                  <a:pt x="3255128" y="911099"/>
                </a:lnTo>
                <a:lnTo>
                  <a:pt x="3255128" y="912898"/>
                </a:lnTo>
                <a:lnTo>
                  <a:pt x="3255128" y="934953"/>
                </a:lnTo>
                <a:lnTo>
                  <a:pt x="3255128" y="954832"/>
                </a:lnTo>
                <a:lnTo>
                  <a:pt x="3255128" y="966759"/>
                </a:lnTo>
                <a:lnTo>
                  <a:pt x="3255128" y="977579"/>
                </a:lnTo>
                <a:lnTo>
                  <a:pt x="3255128" y="1006569"/>
                </a:lnTo>
                <a:lnTo>
                  <a:pt x="3255128" y="1013553"/>
                </a:lnTo>
                <a:lnTo>
                  <a:pt x="3255128" y="1020302"/>
                </a:lnTo>
                <a:lnTo>
                  <a:pt x="3255128" y="1021661"/>
                </a:lnTo>
                <a:lnTo>
                  <a:pt x="3255128" y="1026637"/>
                </a:lnTo>
                <a:lnTo>
                  <a:pt x="3255128" y="1030369"/>
                </a:lnTo>
                <a:lnTo>
                  <a:pt x="3255128" y="1040449"/>
                </a:lnTo>
                <a:lnTo>
                  <a:pt x="3255128" y="1054223"/>
                </a:lnTo>
                <a:lnTo>
                  <a:pt x="3255128" y="1070125"/>
                </a:lnTo>
                <a:lnTo>
                  <a:pt x="3255128" y="1213249"/>
                </a:lnTo>
                <a:cubicBezTo>
                  <a:pt x="3255128" y="1253019"/>
                  <a:pt x="3222990" y="1285292"/>
                  <a:pt x="3183103" y="1285292"/>
                </a:cubicBezTo>
                <a:lnTo>
                  <a:pt x="72026" y="1285292"/>
                </a:lnTo>
                <a:cubicBezTo>
                  <a:pt x="32266" y="1285292"/>
                  <a:pt x="0" y="1253019"/>
                  <a:pt x="0" y="1213249"/>
                </a:cubicBezTo>
                <a:lnTo>
                  <a:pt x="0" y="1070125"/>
                </a:lnTo>
                <a:lnTo>
                  <a:pt x="0" y="1054223"/>
                </a:lnTo>
                <a:lnTo>
                  <a:pt x="0" y="1040449"/>
                </a:lnTo>
                <a:lnTo>
                  <a:pt x="0" y="1030369"/>
                </a:lnTo>
                <a:lnTo>
                  <a:pt x="0" y="1026637"/>
                </a:lnTo>
                <a:lnTo>
                  <a:pt x="0" y="1021661"/>
                </a:lnTo>
                <a:lnTo>
                  <a:pt x="0" y="1020302"/>
                </a:lnTo>
                <a:lnTo>
                  <a:pt x="0" y="1013553"/>
                </a:lnTo>
                <a:lnTo>
                  <a:pt x="0" y="1006569"/>
                </a:lnTo>
                <a:lnTo>
                  <a:pt x="0" y="977579"/>
                </a:lnTo>
                <a:lnTo>
                  <a:pt x="0" y="966759"/>
                </a:lnTo>
                <a:lnTo>
                  <a:pt x="0" y="954832"/>
                </a:lnTo>
                <a:lnTo>
                  <a:pt x="0" y="934953"/>
                </a:lnTo>
                <a:lnTo>
                  <a:pt x="0" y="912898"/>
                </a:lnTo>
                <a:lnTo>
                  <a:pt x="0" y="911099"/>
                </a:lnTo>
                <a:lnTo>
                  <a:pt x="0" y="897325"/>
                </a:lnTo>
                <a:lnTo>
                  <a:pt x="0" y="887245"/>
                </a:lnTo>
                <a:lnTo>
                  <a:pt x="0" y="884776"/>
                </a:lnTo>
                <a:lnTo>
                  <a:pt x="0" y="883513"/>
                </a:lnTo>
                <a:lnTo>
                  <a:pt x="0" y="881423"/>
                </a:lnTo>
                <a:lnTo>
                  <a:pt x="0" y="878537"/>
                </a:lnTo>
                <a:lnTo>
                  <a:pt x="0" y="877969"/>
                </a:lnTo>
                <a:lnTo>
                  <a:pt x="0" y="877178"/>
                </a:lnTo>
                <a:lnTo>
                  <a:pt x="0" y="872590"/>
                </a:lnTo>
                <a:lnTo>
                  <a:pt x="0" y="871343"/>
                </a:lnTo>
                <a:lnTo>
                  <a:pt x="0" y="870429"/>
                </a:lnTo>
                <a:lnTo>
                  <a:pt x="0" y="867611"/>
                </a:lnTo>
                <a:lnTo>
                  <a:pt x="0" y="863445"/>
                </a:lnTo>
                <a:lnTo>
                  <a:pt x="0" y="862635"/>
                </a:lnTo>
                <a:lnTo>
                  <a:pt x="0" y="861276"/>
                </a:lnTo>
                <a:lnTo>
                  <a:pt x="0" y="857569"/>
                </a:lnTo>
                <a:lnTo>
                  <a:pt x="0" y="854527"/>
                </a:lnTo>
                <a:lnTo>
                  <a:pt x="0" y="853837"/>
                </a:lnTo>
                <a:lnTo>
                  <a:pt x="0" y="848861"/>
                </a:lnTo>
                <a:lnTo>
                  <a:pt x="0" y="847543"/>
                </a:lnTo>
                <a:lnTo>
                  <a:pt x="0" y="847502"/>
                </a:lnTo>
                <a:lnTo>
                  <a:pt x="0" y="847489"/>
                </a:lnTo>
                <a:lnTo>
                  <a:pt x="0" y="843757"/>
                </a:lnTo>
                <a:lnTo>
                  <a:pt x="0" y="840753"/>
                </a:lnTo>
                <a:lnTo>
                  <a:pt x="0" y="838781"/>
                </a:lnTo>
                <a:lnTo>
                  <a:pt x="0" y="837422"/>
                </a:lnTo>
                <a:lnTo>
                  <a:pt x="0" y="835049"/>
                </a:lnTo>
                <a:lnTo>
                  <a:pt x="0" y="834455"/>
                </a:lnTo>
                <a:lnTo>
                  <a:pt x="0" y="833769"/>
                </a:lnTo>
                <a:lnTo>
                  <a:pt x="0" y="833690"/>
                </a:lnTo>
                <a:lnTo>
                  <a:pt x="0" y="830673"/>
                </a:lnTo>
                <a:lnTo>
                  <a:pt x="0" y="828714"/>
                </a:lnTo>
                <a:lnTo>
                  <a:pt x="0" y="826941"/>
                </a:lnTo>
                <a:lnTo>
                  <a:pt x="0" y="823689"/>
                </a:lnTo>
                <a:lnTo>
                  <a:pt x="0" y="823635"/>
                </a:lnTo>
                <a:lnTo>
                  <a:pt x="0" y="822724"/>
                </a:lnTo>
                <a:lnTo>
                  <a:pt x="0" y="821965"/>
                </a:lnTo>
                <a:lnTo>
                  <a:pt x="0" y="820606"/>
                </a:lnTo>
                <a:lnTo>
                  <a:pt x="0" y="819957"/>
                </a:lnTo>
                <a:lnTo>
                  <a:pt x="0" y="818553"/>
                </a:lnTo>
                <a:lnTo>
                  <a:pt x="0" y="814981"/>
                </a:lnTo>
                <a:lnTo>
                  <a:pt x="0" y="813622"/>
                </a:lnTo>
                <a:lnTo>
                  <a:pt x="0" y="811708"/>
                </a:lnTo>
                <a:lnTo>
                  <a:pt x="0" y="807733"/>
                </a:lnTo>
                <a:lnTo>
                  <a:pt x="0" y="806873"/>
                </a:lnTo>
                <a:lnTo>
                  <a:pt x="0" y="804779"/>
                </a:lnTo>
                <a:lnTo>
                  <a:pt x="0" y="797613"/>
                </a:lnTo>
                <a:lnTo>
                  <a:pt x="0" y="795806"/>
                </a:lnTo>
                <a:lnTo>
                  <a:pt x="0" y="794699"/>
                </a:lnTo>
                <a:lnTo>
                  <a:pt x="0" y="794505"/>
                </a:lnTo>
                <a:lnTo>
                  <a:pt x="0" y="793959"/>
                </a:lnTo>
                <a:lnTo>
                  <a:pt x="0" y="791829"/>
                </a:lnTo>
                <a:lnTo>
                  <a:pt x="0" y="790967"/>
                </a:lnTo>
                <a:lnTo>
                  <a:pt x="0" y="785991"/>
                </a:lnTo>
                <a:lnTo>
                  <a:pt x="0" y="784632"/>
                </a:lnTo>
                <a:lnTo>
                  <a:pt x="0" y="783879"/>
                </a:lnTo>
                <a:lnTo>
                  <a:pt x="0" y="782032"/>
                </a:lnTo>
                <a:lnTo>
                  <a:pt x="0" y="780147"/>
                </a:lnTo>
                <a:lnTo>
                  <a:pt x="0" y="777883"/>
                </a:lnTo>
                <a:lnTo>
                  <a:pt x="0" y="775927"/>
                </a:lnTo>
                <a:lnTo>
                  <a:pt x="0" y="775171"/>
                </a:lnTo>
                <a:lnTo>
                  <a:pt x="0" y="774710"/>
                </a:lnTo>
                <a:lnTo>
                  <a:pt x="0" y="773812"/>
                </a:lnTo>
                <a:lnTo>
                  <a:pt x="0" y="771952"/>
                </a:lnTo>
                <a:lnTo>
                  <a:pt x="0" y="770899"/>
                </a:lnTo>
                <a:lnTo>
                  <a:pt x="0" y="769774"/>
                </a:lnTo>
                <a:lnTo>
                  <a:pt x="0" y="768220"/>
                </a:lnTo>
                <a:lnTo>
                  <a:pt x="0" y="767063"/>
                </a:lnTo>
                <a:lnTo>
                  <a:pt x="0" y="763244"/>
                </a:lnTo>
                <a:lnTo>
                  <a:pt x="0" y="762153"/>
                </a:lnTo>
                <a:lnTo>
                  <a:pt x="0" y="761885"/>
                </a:lnTo>
                <a:lnTo>
                  <a:pt x="0" y="760079"/>
                </a:lnTo>
                <a:lnTo>
                  <a:pt x="0" y="755136"/>
                </a:lnTo>
                <a:lnTo>
                  <a:pt x="0" y="753872"/>
                </a:lnTo>
                <a:lnTo>
                  <a:pt x="0" y="752073"/>
                </a:lnTo>
                <a:lnTo>
                  <a:pt x="0" y="748341"/>
                </a:lnTo>
                <a:lnTo>
                  <a:pt x="0" y="748152"/>
                </a:lnTo>
                <a:lnTo>
                  <a:pt x="0" y="743365"/>
                </a:lnTo>
                <a:lnTo>
                  <a:pt x="0" y="742006"/>
                </a:lnTo>
                <a:lnTo>
                  <a:pt x="0" y="741652"/>
                </a:lnTo>
                <a:lnTo>
                  <a:pt x="0" y="740098"/>
                </a:lnTo>
                <a:lnTo>
                  <a:pt x="0" y="738299"/>
                </a:lnTo>
                <a:lnTo>
                  <a:pt x="0" y="735257"/>
                </a:lnTo>
                <a:lnTo>
                  <a:pt x="0" y="734845"/>
                </a:lnTo>
                <a:lnTo>
                  <a:pt x="0" y="731089"/>
                </a:lnTo>
                <a:lnTo>
                  <a:pt x="0" y="730018"/>
                </a:lnTo>
                <a:lnTo>
                  <a:pt x="0" y="729466"/>
                </a:lnTo>
                <a:lnTo>
                  <a:pt x="0" y="728273"/>
                </a:lnTo>
                <a:lnTo>
                  <a:pt x="0" y="728219"/>
                </a:lnTo>
                <a:lnTo>
                  <a:pt x="0" y="726286"/>
                </a:lnTo>
                <a:lnTo>
                  <a:pt x="0" y="725750"/>
                </a:lnTo>
                <a:lnTo>
                  <a:pt x="0" y="724487"/>
                </a:lnTo>
                <a:lnTo>
                  <a:pt x="0" y="721310"/>
                </a:lnTo>
                <a:lnTo>
                  <a:pt x="0" y="719951"/>
                </a:lnTo>
                <a:lnTo>
                  <a:pt x="0" y="719511"/>
                </a:lnTo>
                <a:lnTo>
                  <a:pt x="0" y="719162"/>
                </a:lnTo>
                <a:lnTo>
                  <a:pt x="0" y="718943"/>
                </a:lnTo>
                <a:lnTo>
                  <a:pt x="0" y="718152"/>
                </a:lnTo>
                <a:lnTo>
                  <a:pt x="0" y="714445"/>
                </a:lnTo>
                <a:lnTo>
                  <a:pt x="0" y="713564"/>
                </a:lnTo>
                <a:lnTo>
                  <a:pt x="0" y="713202"/>
                </a:lnTo>
                <a:lnTo>
                  <a:pt x="0" y="711976"/>
                </a:lnTo>
                <a:lnTo>
                  <a:pt x="0" y="711403"/>
                </a:lnTo>
                <a:lnTo>
                  <a:pt x="0" y="710713"/>
                </a:lnTo>
                <a:lnTo>
                  <a:pt x="0" y="708342"/>
                </a:lnTo>
                <a:lnTo>
                  <a:pt x="0" y="706218"/>
                </a:lnTo>
                <a:lnTo>
                  <a:pt x="0" y="705737"/>
                </a:lnTo>
                <a:lnTo>
                  <a:pt x="0" y="705169"/>
                </a:lnTo>
                <a:lnTo>
                  <a:pt x="0" y="704419"/>
                </a:lnTo>
                <a:lnTo>
                  <a:pt x="0" y="704378"/>
                </a:lnTo>
                <a:lnTo>
                  <a:pt x="0" y="704365"/>
                </a:lnTo>
                <a:lnTo>
                  <a:pt x="0" y="701896"/>
                </a:lnTo>
                <a:lnTo>
                  <a:pt x="0" y="701520"/>
                </a:lnTo>
                <a:lnTo>
                  <a:pt x="0" y="700633"/>
                </a:lnTo>
                <a:lnTo>
                  <a:pt x="0" y="699790"/>
                </a:lnTo>
                <a:lnTo>
                  <a:pt x="0" y="699283"/>
                </a:lnTo>
                <a:lnTo>
                  <a:pt x="0" y="698543"/>
                </a:lnTo>
                <a:lnTo>
                  <a:pt x="0" y="698164"/>
                </a:lnTo>
                <a:lnTo>
                  <a:pt x="0" y="697629"/>
                </a:lnTo>
                <a:lnTo>
                  <a:pt x="0" y="695657"/>
                </a:lnTo>
                <a:lnTo>
                  <a:pt x="0" y="695089"/>
                </a:lnTo>
                <a:lnTo>
                  <a:pt x="0" y="694811"/>
                </a:lnTo>
                <a:lnTo>
                  <a:pt x="0" y="694298"/>
                </a:lnTo>
                <a:lnTo>
                  <a:pt x="0" y="693188"/>
                </a:lnTo>
                <a:lnTo>
                  <a:pt x="0" y="691925"/>
                </a:lnTo>
                <a:lnTo>
                  <a:pt x="0" y="691829"/>
                </a:lnTo>
                <a:lnTo>
                  <a:pt x="0" y="691357"/>
                </a:lnTo>
                <a:lnTo>
                  <a:pt x="0" y="690645"/>
                </a:lnTo>
                <a:lnTo>
                  <a:pt x="0" y="690566"/>
                </a:lnTo>
                <a:lnTo>
                  <a:pt x="0" y="689835"/>
                </a:lnTo>
                <a:lnTo>
                  <a:pt x="0" y="689710"/>
                </a:lnTo>
                <a:lnTo>
                  <a:pt x="0" y="688476"/>
                </a:lnTo>
                <a:lnTo>
                  <a:pt x="0" y="688463"/>
                </a:lnTo>
                <a:lnTo>
                  <a:pt x="0" y="687549"/>
                </a:lnTo>
                <a:lnTo>
                  <a:pt x="0" y="686381"/>
                </a:lnTo>
                <a:lnTo>
                  <a:pt x="0" y="685978"/>
                </a:lnTo>
                <a:lnTo>
                  <a:pt x="0" y="685590"/>
                </a:lnTo>
                <a:lnTo>
                  <a:pt x="0" y="685080"/>
                </a:lnTo>
                <a:lnTo>
                  <a:pt x="0" y="685022"/>
                </a:lnTo>
                <a:lnTo>
                  <a:pt x="0" y="684731"/>
                </a:lnTo>
                <a:lnTo>
                  <a:pt x="0" y="683817"/>
                </a:lnTo>
                <a:lnTo>
                  <a:pt x="0" y="681727"/>
                </a:lnTo>
                <a:lnTo>
                  <a:pt x="0" y="681002"/>
                </a:lnTo>
                <a:lnTo>
                  <a:pt x="0" y="680565"/>
                </a:lnTo>
                <a:lnTo>
                  <a:pt x="0" y="679755"/>
                </a:lnTo>
                <a:lnTo>
                  <a:pt x="0" y="679643"/>
                </a:lnTo>
                <a:lnTo>
                  <a:pt x="0" y="679600"/>
                </a:lnTo>
                <a:lnTo>
                  <a:pt x="0" y="678841"/>
                </a:lnTo>
                <a:lnTo>
                  <a:pt x="0" y="678396"/>
                </a:lnTo>
                <a:lnTo>
                  <a:pt x="0" y="678273"/>
                </a:lnTo>
                <a:lnTo>
                  <a:pt x="0" y="678096"/>
                </a:lnTo>
                <a:lnTo>
                  <a:pt x="0" y="677482"/>
                </a:lnTo>
                <a:lnTo>
                  <a:pt x="0" y="677228"/>
                </a:lnTo>
                <a:lnTo>
                  <a:pt x="0" y="676833"/>
                </a:lnTo>
                <a:lnTo>
                  <a:pt x="0" y="676536"/>
                </a:lnTo>
                <a:lnTo>
                  <a:pt x="0" y="676023"/>
                </a:lnTo>
                <a:lnTo>
                  <a:pt x="0" y="675429"/>
                </a:lnTo>
                <a:lnTo>
                  <a:pt x="0" y="674743"/>
                </a:lnTo>
                <a:lnTo>
                  <a:pt x="0" y="674689"/>
                </a:lnTo>
                <a:lnTo>
                  <a:pt x="0" y="674664"/>
                </a:lnTo>
                <a:lnTo>
                  <a:pt x="0" y="672894"/>
                </a:lnTo>
                <a:lnTo>
                  <a:pt x="0" y="671857"/>
                </a:lnTo>
                <a:lnTo>
                  <a:pt x="0" y="671647"/>
                </a:lnTo>
                <a:lnTo>
                  <a:pt x="0" y="671289"/>
                </a:lnTo>
                <a:lnTo>
                  <a:pt x="0" y="670957"/>
                </a:lnTo>
                <a:lnTo>
                  <a:pt x="0" y="670498"/>
                </a:lnTo>
                <a:lnTo>
                  <a:pt x="0" y="669688"/>
                </a:lnTo>
                <a:lnTo>
                  <a:pt x="0" y="667915"/>
                </a:lnTo>
                <a:lnTo>
                  <a:pt x="0" y="666408"/>
                </a:lnTo>
                <a:lnTo>
                  <a:pt x="0" y="665981"/>
                </a:lnTo>
                <a:lnTo>
                  <a:pt x="0" y="665910"/>
                </a:lnTo>
                <a:lnTo>
                  <a:pt x="0" y="664663"/>
                </a:lnTo>
                <a:lnTo>
                  <a:pt x="0" y="664622"/>
                </a:lnTo>
                <a:lnTo>
                  <a:pt x="0" y="664609"/>
                </a:lnTo>
                <a:lnTo>
                  <a:pt x="0" y="663749"/>
                </a:lnTo>
                <a:lnTo>
                  <a:pt x="0" y="663698"/>
                </a:lnTo>
                <a:lnTo>
                  <a:pt x="0" y="662939"/>
                </a:lnTo>
                <a:lnTo>
                  <a:pt x="0" y="662249"/>
                </a:lnTo>
                <a:lnTo>
                  <a:pt x="0" y="661655"/>
                </a:lnTo>
                <a:lnTo>
                  <a:pt x="0" y="661580"/>
                </a:lnTo>
                <a:lnTo>
                  <a:pt x="0" y="660931"/>
                </a:lnTo>
                <a:lnTo>
                  <a:pt x="0" y="660890"/>
                </a:lnTo>
                <a:lnTo>
                  <a:pt x="0" y="660877"/>
                </a:lnTo>
                <a:lnTo>
                  <a:pt x="0" y="657873"/>
                </a:lnTo>
                <a:lnTo>
                  <a:pt x="0" y="655955"/>
                </a:lnTo>
                <a:lnTo>
                  <a:pt x="0" y="655914"/>
                </a:lnTo>
                <a:lnTo>
                  <a:pt x="0" y="655901"/>
                </a:lnTo>
                <a:lnTo>
                  <a:pt x="0" y="654596"/>
                </a:lnTo>
                <a:lnTo>
                  <a:pt x="0" y="654542"/>
                </a:lnTo>
                <a:lnTo>
                  <a:pt x="0" y="654489"/>
                </a:lnTo>
                <a:lnTo>
                  <a:pt x="0" y="654481"/>
                </a:lnTo>
                <a:lnTo>
                  <a:pt x="0" y="654141"/>
                </a:lnTo>
                <a:lnTo>
                  <a:pt x="0" y="652682"/>
                </a:lnTo>
                <a:lnTo>
                  <a:pt x="0" y="652169"/>
                </a:lnTo>
                <a:lnTo>
                  <a:pt x="0" y="651575"/>
                </a:lnTo>
                <a:lnTo>
                  <a:pt x="0" y="651381"/>
                </a:lnTo>
                <a:lnTo>
                  <a:pt x="0" y="650889"/>
                </a:lnTo>
                <a:lnTo>
                  <a:pt x="0" y="650835"/>
                </a:lnTo>
                <a:lnTo>
                  <a:pt x="0" y="650810"/>
                </a:lnTo>
                <a:lnTo>
                  <a:pt x="0" y="649924"/>
                </a:lnTo>
                <a:lnTo>
                  <a:pt x="0" y="649165"/>
                </a:lnTo>
                <a:lnTo>
                  <a:pt x="0" y="649106"/>
                </a:lnTo>
                <a:lnTo>
                  <a:pt x="0" y="647847"/>
                </a:lnTo>
                <a:lnTo>
                  <a:pt x="0" y="647843"/>
                </a:lnTo>
                <a:lnTo>
                  <a:pt x="0" y="647806"/>
                </a:lnTo>
                <a:lnTo>
                  <a:pt x="0" y="647793"/>
                </a:lnTo>
                <a:lnTo>
                  <a:pt x="0" y="647157"/>
                </a:lnTo>
                <a:lnTo>
                  <a:pt x="0" y="645834"/>
                </a:lnTo>
                <a:lnTo>
                  <a:pt x="0" y="645753"/>
                </a:lnTo>
                <a:lnTo>
                  <a:pt x="0" y="644061"/>
                </a:lnTo>
                <a:lnTo>
                  <a:pt x="0" y="642867"/>
                </a:lnTo>
                <a:lnTo>
                  <a:pt x="0" y="642299"/>
                </a:lnTo>
                <a:lnTo>
                  <a:pt x="0" y="642181"/>
                </a:lnTo>
                <a:lnTo>
                  <a:pt x="0" y="642102"/>
                </a:lnTo>
                <a:lnTo>
                  <a:pt x="0" y="641508"/>
                </a:lnTo>
                <a:lnTo>
                  <a:pt x="0" y="640822"/>
                </a:lnTo>
                <a:lnTo>
                  <a:pt x="0" y="640809"/>
                </a:lnTo>
                <a:lnTo>
                  <a:pt x="0" y="640755"/>
                </a:lnTo>
                <a:lnTo>
                  <a:pt x="0" y="639844"/>
                </a:lnTo>
                <a:lnTo>
                  <a:pt x="0" y="639085"/>
                </a:lnTo>
                <a:lnTo>
                  <a:pt x="0" y="638908"/>
                </a:lnTo>
                <a:lnTo>
                  <a:pt x="0" y="638587"/>
                </a:lnTo>
                <a:lnTo>
                  <a:pt x="0" y="638286"/>
                </a:lnTo>
                <a:lnTo>
                  <a:pt x="0" y="637726"/>
                </a:lnTo>
                <a:lnTo>
                  <a:pt x="0" y="637077"/>
                </a:lnTo>
                <a:lnTo>
                  <a:pt x="0" y="637023"/>
                </a:lnTo>
                <a:lnTo>
                  <a:pt x="0" y="636920"/>
                </a:lnTo>
                <a:lnTo>
                  <a:pt x="0" y="636112"/>
                </a:lnTo>
                <a:lnTo>
                  <a:pt x="0" y="635673"/>
                </a:lnTo>
                <a:lnTo>
                  <a:pt x="0" y="635479"/>
                </a:lnTo>
                <a:lnTo>
                  <a:pt x="0" y="635353"/>
                </a:lnTo>
                <a:lnTo>
                  <a:pt x="0" y="634933"/>
                </a:lnTo>
                <a:lnTo>
                  <a:pt x="0" y="634759"/>
                </a:lnTo>
                <a:lnTo>
                  <a:pt x="0" y="634602"/>
                </a:lnTo>
                <a:lnTo>
                  <a:pt x="0" y="634073"/>
                </a:lnTo>
                <a:lnTo>
                  <a:pt x="0" y="633994"/>
                </a:lnTo>
                <a:lnTo>
                  <a:pt x="0" y="632803"/>
                </a:lnTo>
                <a:lnTo>
                  <a:pt x="0" y="632101"/>
                </a:lnTo>
                <a:lnTo>
                  <a:pt x="0" y="632047"/>
                </a:lnTo>
                <a:lnTo>
                  <a:pt x="0" y="631941"/>
                </a:lnTo>
                <a:lnTo>
                  <a:pt x="0" y="631586"/>
                </a:lnTo>
                <a:lnTo>
                  <a:pt x="0" y="631479"/>
                </a:lnTo>
                <a:lnTo>
                  <a:pt x="0" y="631136"/>
                </a:lnTo>
                <a:lnTo>
                  <a:pt x="0" y="630742"/>
                </a:lnTo>
                <a:lnTo>
                  <a:pt x="0" y="630688"/>
                </a:lnTo>
                <a:lnTo>
                  <a:pt x="0" y="629777"/>
                </a:lnTo>
                <a:lnTo>
                  <a:pt x="0" y="629018"/>
                </a:lnTo>
                <a:lnTo>
                  <a:pt x="0" y="628828"/>
                </a:lnTo>
                <a:lnTo>
                  <a:pt x="0" y="628369"/>
                </a:lnTo>
                <a:lnTo>
                  <a:pt x="0" y="627775"/>
                </a:lnTo>
                <a:lnTo>
                  <a:pt x="0" y="627010"/>
                </a:lnTo>
                <a:lnTo>
                  <a:pt x="0" y="626965"/>
                </a:lnTo>
                <a:lnTo>
                  <a:pt x="0" y="626359"/>
                </a:lnTo>
                <a:lnTo>
                  <a:pt x="0" y="626100"/>
                </a:lnTo>
                <a:lnTo>
                  <a:pt x="0" y="625606"/>
                </a:lnTo>
                <a:lnTo>
                  <a:pt x="0" y="625096"/>
                </a:lnTo>
                <a:lnTo>
                  <a:pt x="0" y="624853"/>
                </a:lnTo>
                <a:lnTo>
                  <a:pt x="0" y="624813"/>
                </a:lnTo>
                <a:lnTo>
                  <a:pt x="0" y="623993"/>
                </a:lnTo>
                <a:lnTo>
                  <a:pt x="0" y="623939"/>
                </a:lnTo>
                <a:lnTo>
                  <a:pt x="0" y="623028"/>
                </a:lnTo>
                <a:lnTo>
                  <a:pt x="0" y="623006"/>
                </a:lnTo>
                <a:lnTo>
                  <a:pt x="0" y="622034"/>
                </a:lnTo>
                <a:lnTo>
                  <a:pt x="0" y="621899"/>
                </a:lnTo>
                <a:lnTo>
                  <a:pt x="0" y="621705"/>
                </a:lnTo>
                <a:lnTo>
                  <a:pt x="0" y="621121"/>
                </a:lnTo>
                <a:lnTo>
                  <a:pt x="0" y="620261"/>
                </a:lnTo>
                <a:lnTo>
                  <a:pt x="0" y="620120"/>
                </a:lnTo>
                <a:lnTo>
                  <a:pt x="0" y="619552"/>
                </a:lnTo>
                <a:lnTo>
                  <a:pt x="0" y="619029"/>
                </a:lnTo>
                <a:lnTo>
                  <a:pt x="0" y="618857"/>
                </a:lnTo>
                <a:lnTo>
                  <a:pt x="0" y="618761"/>
                </a:lnTo>
                <a:lnTo>
                  <a:pt x="0" y="618167"/>
                </a:lnTo>
                <a:lnTo>
                  <a:pt x="0" y="616955"/>
                </a:lnTo>
                <a:lnTo>
                  <a:pt x="0" y="616145"/>
                </a:lnTo>
                <a:lnTo>
                  <a:pt x="0" y="616044"/>
                </a:lnTo>
                <a:lnTo>
                  <a:pt x="0" y="615684"/>
                </a:lnTo>
                <a:lnTo>
                  <a:pt x="0" y="615285"/>
                </a:lnTo>
                <a:lnTo>
                  <a:pt x="0" y="614786"/>
                </a:lnTo>
                <a:lnTo>
                  <a:pt x="0" y="614733"/>
                </a:lnTo>
                <a:lnTo>
                  <a:pt x="0" y="614173"/>
                </a:lnTo>
                <a:lnTo>
                  <a:pt x="0" y="613926"/>
                </a:lnTo>
                <a:lnTo>
                  <a:pt x="0" y="613191"/>
                </a:lnTo>
                <a:lnTo>
                  <a:pt x="0" y="612926"/>
                </a:lnTo>
                <a:lnTo>
                  <a:pt x="0" y="612012"/>
                </a:lnTo>
                <a:lnTo>
                  <a:pt x="0" y="611873"/>
                </a:lnTo>
                <a:lnTo>
                  <a:pt x="0" y="611832"/>
                </a:lnTo>
                <a:lnTo>
                  <a:pt x="0" y="611819"/>
                </a:lnTo>
                <a:lnTo>
                  <a:pt x="0" y="611625"/>
                </a:lnTo>
                <a:lnTo>
                  <a:pt x="0" y="611079"/>
                </a:lnTo>
                <a:lnTo>
                  <a:pt x="0" y="611001"/>
                </a:lnTo>
                <a:lnTo>
                  <a:pt x="0" y="610748"/>
                </a:lnTo>
                <a:lnTo>
                  <a:pt x="0" y="609194"/>
                </a:lnTo>
                <a:lnTo>
                  <a:pt x="0" y="608949"/>
                </a:lnTo>
                <a:lnTo>
                  <a:pt x="0" y="608087"/>
                </a:lnTo>
                <a:lnTo>
                  <a:pt x="0" y="608037"/>
                </a:lnTo>
                <a:lnTo>
                  <a:pt x="0" y="607893"/>
                </a:lnTo>
                <a:lnTo>
                  <a:pt x="0" y="607347"/>
                </a:lnTo>
                <a:lnTo>
                  <a:pt x="0" y="606480"/>
                </a:lnTo>
                <a:lnTo>
                  <a:pt x="0" y="606025"/>
                </a:lnTo>
                <a:lnTo>
                  <a:pt x="0" y="605217"/>
                </a:lnTo>
                <a:lnTo>
                  <a:pt x="0" y="605083"/>
                </a:lnTo>
                <a:lnTo>
                  <a:pt x="0" y="605028"/>
                </a:lnTo>
                <a:lnTo>
                  <a:pt x="0" y="604666"/>
                </a:lnTo>
                <a:lnTo>
                  <a:pt x="0" y="604218"/>
                </a:lnTo>
                <a:lnTo>
                  <a:pt x="0" y="603127"/>
                </a:lnTo>
                <a:lnTo>
                  <a:pt x="0" y="603111"/>
                </a:lnTo>
                <a:lnTo>
                  <a:pt x="0" y="602917"/>
                </a:lnTo>
                <a:lnTo>
                  <a:pt x="0" y="602859"/>
                </a:lnTo>
                <a:lnTo>
                  <a:pt x="0" y="602371"/>
                </a:lnTo>
                <a:lnTo>
                  <a:pt x="0" y="601910"/>
                </a:lnTo>
                <a:lnTo>
                  <a:pt x="0" y="601752"/>
                </a:lnTo>
                <a:lnTo>
                  <a:pt x="0" y="601558"/>
                </a:lnTo>
                <a:lnTo>
                  <a:pt x="0" y="601053"/>
                </a:lnTo>
                <a:lnTo>
                  <a:pt x="0" y="601012"/>
                </a:lnTo>
                <a:lnTo>
                  <a:pt x="0" y="600999"/>
                </a:lnTo>
                <a:lnTo>
                  <a:pt x="0" y="600241"/>
                </a:lnTo>
                <a:lnTo>
                  <a:pt x="0" y="599673"/>
                </a:lnTo>
                <a:lnTo>
                  <a:pt x="0" y="599379"/>
                </a:lnTo>
                <a:lnTo>
                  <a:pt x="0" y="599152"/>
                </a:lnTo>
                <a:lnTo>
                  <a:pt x="0" y="598882"/>
                </a:lnTo>
                <a:lnTo>
                  <a:pt x="0" y="598099"/>
                </a:lnTo>
                <a:lnTo>
                  <a:pt x="0" y="598020"/>
                </a:lnTo>
                <a:lnTo>
                  <a:pt x="0" y="597917"/>
                </a:lnTo>
                <a:lnTo>
                  <a:pt x="0" y="597267"/>
                </a:lnTo>
                <a:lnTo>
                  <a:pt x="0" y="596974"/>
                </a:lnTo>
                <a:lnTo>
                  <a:pt x="0" y="596110"/>
                </a:lnTo>
                <a:lnTo>
                  <a:pt x="0" y="595420"/>
                </a:lnTo>
                <a:lnTo>
                  <a:pt x="0" y="595003"/>
                </a:lnTo>
                <a:lnTo>
                  <a:pt x="0" y="594809"/>
                </a:lnTo>
                <a:lnTo>
                  <a:pt x="0" y="594294"/>
                </a:lnTo>
                <a:lnTo>
                  <a:pt x="0" y="594263"/>
                </a:lnTo>
                <a:lnTo>
                  <a:pt x="0" y="593047"/>
                </a:lnTo>
                <a:lnTo>
                  <a:pt x="0" y="593044"/>
                </a:lnTo>
                <a:lnTo>
                  <a:pt x="0" y="592291"/>
                </a:lnTo>
                <a:lnTo>
                  <a:pt x="0" y="592133"/>
                </a:lnTo>
                <a:lnTo>
                  <a:pt x="0" y="591830"/>
                </a:lnTo>
                <a:lnTo>
                  <a:pt x="0" y="591271"/>
                </a:lnTo>
                <a:lnTo>
                  <a:pt x="0" y="590933"/>
                </a:lnTo>
                <a:lnTo>
                  <a:pt x="0" y="590932"/>
                </a:lnTo>
                <a:lnTo>
                  <a:pt x="0" y="590444"/>
                </a:lnTo>
                <a:lnTo>
                  <a:pt x="0" y="589315"/>
                </a:lnTo>
                <a:lnTo>
                  <a:pt x="0" y="589126"/>
                </a:lnTo>
                <a:lnTo>
                  <a:pt x="0" y="589085"/>
                </a:lnTo>
                <a:lnTo>
                  <a:pt x="0" y="589072"/>
                </a:lnTo>
                <a:lnTo>
                  <a:pt x="0" y="588559"/>
                </a:lnTo>
                <a:lnTo>
                  <a:pt x="0" y="588098"/>
                </a:lnTo>
                <a:lnTo>
                  <a:pt x="0" y="588019"/>
                </a:lnTo>
                <a:lnTo>
                  <a:pt x="0" y="587965"/>
                </a:lnTo>
                <a:lnTo>
                  <a:pt x="0" y="587825"/>
                </a:lnTo>
                <a:lnTo>
                  <a:pt x="0" y="587279"/>
                </a:lnTo>
                <a:lnTo>
                  <a:pt x="0" y="587200"/>
                </a:lnTo>
                <a:lnTo>
                  <a:pt x="0" y="587054"/>
                </a:lnTo>
                <a:lnTo>
                  <a:pt x="0" y="586894"/>
                </a:lnTo>
                <a:lnTo>
                  <a:pt x="0" y="586295"/>
                </a:lnTo>
                <a:lnTo>
                  <a:pt x="0" y="585340"/>
                </a:lnTo>
                <a:lnTo>
                  <a:pt x="0" y="585149"/>
                </a:lnTo>
                <a:lnTo>
                  <a:pt x="0" y="584936"/>
                </a:lnTo>
                <a:lnTo>
                  <a:pt x="0" y="584425"/>
                </a:lnTo>
                <a:lnTo>
                  <a:pt x="0" y="584339"/>
                </a:lnTo>
                <a:lnTo>
                  <a:pt x="0" y="584287"/>
                </a:lnTo>
                <a:lnTo>
                  <a:pt x="0" y="584183"/>
                </a:lnTo>
                <a:lnTo>
                  <a:pt x="0" y="583162"/>
                </a:lnTo>
                <a:lnTo>
                  <a:pt x="0" y="583122"/>
                </a:lnTo>
                <a:lnTo>
                  <a:pt x="0" y="582980"/>
                </a:lnTo>
                <a:lnTo>
                  <a:pt x="0" y="582626"/>
                </a:lnTo>
                <a:lnTo>
                  <a:pt x="0" y="582336"/>
                </a:lnTo>
                <a:lnTo>
                  <a:pt x="0" y="582224"/>
                </a:lnTo>
                <a:lnTo>
                  <a:pt x="0" y="581763"/>
                </a:lnTo>
                <a:lnTo>
                  <a:pt x="0" y="581072"/>
                </a:lnTo>
                <a:lnTo>
                  <a:pt x="0" y="580451"/>
                </a:lnTo>
                <a:lnTo>
                  <a:pt x="0" y="580364"/>
                </a:lnTo>
                <a:lnTo>
                  <a:pt x="0" y="579311"/>
                </a:lnTo>
                <a:lnTo>
                  <a:pt x="0" y="579273"/>
                </a:lnTo>
                <a:lnTo>
                  <a:pt x="0" y="579005"/>
                </a:lnTo>
                <a:lnTo>
                  <a:pt x="0" y="578186"/>
                </a:lnTo>
                <a:lnTo>
                  <a:pt x="0" y="577952"/>
                </a:lnTo>
                <a:lnTo>
                  <a:pt x="0" y="577618"/>
                </a:lnTo>
                <a:lnTo>
                  <a:pt x="0" y="577199"/>
                </a:lnTo>
                <a:lnTo>
                  <a:pt x="0" y="576827"/>
                </a:lnTo>
                <a:lnTo>
                  <a:pt x="0" y="576632"/>
                </a:lnTo>
                <a:lnTo>
                  <a:pt x="0" y="576234"/>
                </a:lnTo>
                <a:lnTo>
                  <a:pt x="0" y="576231"/>
                </a:lnTo>
                <a:lnTo>
                  <a:pt x="0" y="576038"/>
                </a:lnTo>
                <a:lnTo>
                  <a:pt x="0" y="575819"/>
                </a:lnTo>
                <a:lnTo>
                  <a:pt x="0" y="575541"/>
                </a:lnTo>
                <a:lnTo>
                  <a:pt x="0" y="575475"/>
                </a:lnTo>
                <a:lnTo>
                  <a:pt x="0" y="575352"/>
                </a:lnTo>
                <a:lnTo>
                  <a:pt x="0" y="575273"/>
                </a:lnTo>
                <a:lnTo>
                  <a:pt x="0" y="575014"/>
                </a:lnTo>
                <a:lnTo>
                  <a:pt x="0" y="574116"/>
                </a:lnTo>
                <a:lnTo>
                  <a:pt x="0" y="573467"/>
                </a:lnTo>
                <a:lnTo>
                  <a:pt x="0" y="572256"/>
                </a:lnTo>
                <a:lnTo>
                  <a:pt x="0" y="572239"/>
                </a:lnTo>
                <a:lnTo>
                  <a:pt x="0" y="572063"/>
                </a:lnTo>
                <a:lnTo>
                  <a:pt x="0" y="571203"/>
                </a:lnTo>
                <a:lnTo>
                  <a:pt x="0" y="570992"/>
                </a:lnTo>
                <a:lnTo>
                  <a:pt x="0" y="570565"/>
                </a:lnTo>
                <a:lnTo>
                  <a:pt x="0" y="570440"/>
                </a:lnTo>
                <a:lnTo>
                  <a:pt x="0" y="570297"/>
                </a:lnTo>
                <a:lnTo>
                  <a:pt x="0" y="570078"/>
                </a:lnTo>
                <a:lnTo>
                  <a:pt x="0" y="569247"/>
                </a:lnTo>
                <a:lnTo>
                  <a:pt x="0" y="569206"/>
                </a:lnTo>
                <a:lnTo>
                  <a:pt x="0" y="569193"/>
                </a:lnTo>
                <a:lnTo>
                  <a:pt x="0" y="568852"/>
                </a:lnTo>
                <a:lnTo>
                  <a:pt x="0" y="568524"/>
                </a:lnTo>
                <a:lnTo>
                  <a:pt x="0" y="568491"/>
                </a:lnTo>
                <a:lnTo>
                  <a:pt x="0" y="568030"/>
                </a:lnTo>
                <a:lnTo>
                  <a:pt x="0" y="567917"/>
                </a:lnTo>
                <a:lnTo>
                  <a:pt x="0" y="567260"/>
                </a:lnTo>
                <a:lnTo>
                  <a:pt x="0" y="567132"/>
                </a:lnTo>
                <a:lnTo>
                  <a:pt x="0" y="565461"/>
                </a:lnTo>
                <a:lnTo>
                  <a:pt x="0" y="565272"/>
                </a:lnTo>
                <a:lnTo>
                  <a:pt x="0" y="565218"/>
                </a:lnTo>
                <a:lnTo>
                  <a:pt x="0" y="564307"/>
                </a:lnTo>
                <a:lnTo>
                  <a:pt x="0" y="563548"/>
                </a:lnTo>
                <a:lnTo>
                  <a:pt x="0" y="563094"/>
                </a:lnTo>
                <a:lnTo>
                  <a:pt x="0" y="562457"/>
                </a:lnTo>
                <a:lnTo>
                  <a:pt x="0" y="562284"/>
                </a:lnTo>
                <a:lnTo>
                  <a:pt x="0" y="562189"/>
                </a:lnTo>
                <a:lnTo>
                  <a:pt x="0" y="562045"/>
                </a:lnTo>
                <a:lnTo>
                  <a:pt x="0" y="561943"/>
                </a:lnTo>
                <a:lnTo>
                  <a:pt x="0" y="561540"/>
                </a:lnTo>
                <a:lnTo>
                  <a:pt x="0" y="560925"/>
                </a:lnTo>
                <a:lnTo>
                  <a:pt x="0" y="560485"/>
                </a:lnTo>
                <a:lnTo>
                  <a:pt x="0" y="560383"/>
                </a:lnTo>
                <a:lnTo>
                  <a:pt x="0" y="560136"/>
                </a:lnTo>
                <a:lnTo>
                  <a:pt x="0" y="559126"/>
                </a:lnTo>
                <a:lnTo>
                  <a:pt x="0" y="558835"/>
                </a:lnTo>
                <a:lnTo>
                  <a:pt x="0" y="558772"/>
                </a:lnTo>
                <a:lnTo>
                  <a:pt x="0" y="558396"/>
                </a:lnTo>
                <a:lnTo>
                  <a:pt x="0" y="558289"/>
                </a:lnTo>
                <a:lnTo>
                  <a:pt x="0" y="557218"/>
                </a:lnTo>
                <a:lnTo>
                  <a:pt x="0" y="556753"/>
                </a:lnTo>
                <a:lnTo>
                  <a:pt x="0" y="556666"/>
                </a:lnTo>
                <a:lnTo>
                  <a:pt x="0" y="556564"/>
                </a:lnTo>
                <a:lnTo>
                  <a:pt x="0" y="556159"/>
                </a:lnTo>
                <a:lnTo>
                  <a:pt x="0" y="555473"/>
                </a:lnTo>
                <a:lnTo>
                  <a:pt x="0" y="555419"/>
                </a:lnTo>
                <a:lnTo>
                  <a:pt x="0" y="555394"/>
                </a:lnTo>
                <a:lnTo>
                  <a:pt x="0" y="555205"/>
                </a:lnTo>
                <a:lnTo>
                  <a:pt x="0" y="555040"/>
                </a:lnTo>
                <a:lnTo>
                  <a:pt x="0" y="554176"/>
                </a:lnTo>
                <a:lnTo>
                  <a:pt x="0" y="553486"/>
                </a:lnTo>
                <a:lnTo>
                  <a:pt x="0" y="552950"/>
                </a:lnTo>
                <a:lnTo>
                  <a:pt x="0" y="552377"/>
                </a:lnTo>
                <a:lnTo>
                  <a:pt x="0" y="551965"/>
                </a:lnTo>
                <a:lnTo>
                  <a:pt x="0" y="551687"/>
                </a:lnTo>
                <a:lnTo>
                  <a:pt x="0" y="551123"/>
                </a:lnTo>
                <a:lnTo>
                  <a:pt x="0" y="550418"/>
                </a:lnTo>
                <a:lnTo>
                  <a:pt x="0" y="550064"/>
                </a:lnTo>
                <a:lnTo>
                  <a:pt x="0" y="549496"/>
                </a:lnTo>
                <a:lnTo>
                  <a:pt x="0" y="549316"/>
                </a:lnTo>
                <a:lnTo>
                  <a:pt x="0" y="548705"/>
                </a:lnTo>
                <a:lnTo>
                  <a:pt x="0" y="548645"/>
                </a:lnTo>
                <a:lnTo>
                  <a:pt x="0" y="548510"/>
                </a:lnTo>
                <a:lnTo>
                  <a:pt x="0" y="548456"/>
                </a:lnTo>
                <a:lnTo>
                  <a:pt x="0" y="548233"/>
                </a:lnTo>
                <a:lnTo>
                  <a:pt x="0" y="548209"/>
                </a:lnTo>
                <a:lnTo>
                  <a:pt x="0" y="548015"/>
                </a:lnTo>
                <a:lnTo>
                  <a:pt x="0" y="547192"/>
                </a:lnTo>
                <a:lnTo>
                  <a:pt x="0" y="547151"/>
                </a:lnTo>
                <a:lnTo>
                  <a:pt x="0" y="547138"/>
                </a:lnTo>
                <a:lnTo>
                  <a:pt x="0" y="546711"/>
                </a:lnTo>
                <a:lnTo>
                  <a:pt x="0" y="546586"/>
                </a:lnTo>
                <a:lnTo>
                  <a:pt x="0" y="546362"/>
                </a:lnTo>
                <a:lnTo>
                  <a:pt x="0" y="546143"/>
                </a:lnTo>
                <a:lnTo>
                  <a:pt x="0" y="545393"/>
                </a:lnTo>
                <a:lnTo>
                  <a:pt x="0" y="545352"/>
                </a:lnTo>
                <a:lnTo>
                  <a:pt x="0" y="545339"/>
                </a:lnTo>
                <a:lnTo>
                  <a:pt x="0" y="544477"/>
                </a:lnTo>
                <a:lnTo>
                  <a:pt x="0" y="544428"/>
                </a:lnTo>
                <a:lnTo>
                  <a:pt x="0" y="544117"/>
                </a:lnTo>
                <a:lnTo>
                  <a:pt x="0" y="543669"/>
                </a:lnTo>
                <a:lnTo>
                  <a:pt x="0" y="543406"/>
                </a:lnTo>
                <a:lnTo>
                  <a:pt x="0" y="543257"/>
                </a:lnTo>
                <a:lnTo>
                  <a:pt x="0" y="542870"/>
                </a:lnTo>
                <a:lnTo>
                  <a:pt x="0" y="542854"/>
                </a:lnTo>
                <a:lnTo>
                  <a:pt x="0" y="542494"/>
                </a:lnTo>
                <a:lnTo>
                  <a:pt x="0" y="542310"/>
                </a:lnTo>
                <a:lnTo>
                  <a:pt x="0" y="541956"/>
                </a:lnTo>
                <a:lnTo>
                  <a:pt x="0" y="541898"/>
                </a:lnTo>
                <a:lnTo>
                  <a:pt x="0" y="541661"/>
                </a:lnTo>
                <a:lnTo>
                  <a:pt x="0" y="541607"/>
                </a:lnTo>
                <a:lnTo>
                  <a:pt x="0" y="540764"/>
                </a:lnTo>
                <a:lnTo>
                  <a:pt x="0" y="540402"/>
                </a:lnTo>
                <a:lnTo>
                  <a:pt x="0" y="540257"/>
                </a:lnTo>
                <a:lnTo>
                  <a:pt x="0" y="539501"/>
                </a:lnTo>
                <a:lnTo>
                  <a:pt x="0" y="539196"/>
                </a:lnTo>
                <a:lnTo>
                  <a:pt x="0" y="539138"/>
                </a:lnTo>
                <a:lnTo>
                  <a:pt x="0" y="539040"/>
                </a:lnTo>
                <a:lnTo>
                  <a:pt x="0" y="538603"/>
                </a:lnTo>
                <a:lnTo>
                  <a:pt x="0" y="538430"/>
                </a:lnTo>
                <a:lnTo>
                  <a:pt x="0" y="538142"/>
                </a:lnTo>
                <a:lnTo>
                  <a:pt x="0" y="537878"/>
                </a:lnTo>
                <a:lnTo>
                  <a:pt x="0" y="537310"/>
                </a:lnTo>
                <a:lnTo>
                  <a:pt x="0" y="537071"/>
                </a:lnTo>
                <a:lnTo>
                  <a:pt x="0" y="536685"/>
                </a:lnTo>
                <a:lnTo>
                  <a:pt x="0" y="536631"/>
                </a:lnTo>
                <a:lnTo>
                  <a:pt x="0" y="536519"/>
                </a:lnTo>
                <a:lnTo>
                  <a:pt x="0" y="536282"/>
                </a:lnTo>
                <a:lnTo>
                  <a:pt x="0" y="536088"/>
                </a:lnTo>
                <a:lnTo>
                  <a:pt x="0" y="536063"/>
                </a:lnTo>
                <a:lnTo>
                  <a:pt x="0" y="535542"/>
                </a:lnTo>
                <a:lnTo>
                  <a:pt x="0" y="535326"/>
                </a:lnTo>
                <a:lnTo>
                  <a:pt x="0" y="535272"/>
                </a:lnTo>
                <a:lnTo>
                  <a:pt x="0" y="535149"/>
                </a:lnTo>
                <a:lnTo>
                  <a:pt x="0" y="534972"/>
                </a:lnTo>
                <a:lnTo>
                  <a:pt x="0" y="534698"/>
                </a:lnTo>
                <a:lnTo>
                  <a:pt x="0" y="534162"/>
                </a:lnTo>
                <a:lnTo>
                  <a:pt x="0" y="534104"/>
                </a:lnTo>
                <a:lnTo>
                  <a:pt x="0" y="533418"/>
                </a:lnTo>
                <a:lnTo>
                  <a:pt x="0" y="533412"/>
                </a:lnTo>
                <a:lnTo>
                  <a:pt x="0" y="533339"/>
                </a:lnTo>
                <a:lnTo>
                  <a:pt x="0" y="532899"/>
                </a:lnTo>
                <a:lnTo>
                  <a:pt x="0" y="532803"/>
                </a:lnTo>
                <a:lnTo>
                  <a:pt x="0" y="532550"/>
                </a:lnTo>
                <a:lnTo>
                  <a:pt x="0" y="532331"/>
                </a:lnTo>
                <a:lnTo>
                  <a:pt x="0" y="531619"/>
                </a:lnTo>
                <a:lnTo>
                  <a:pt x="0" y="531565"/>
                </a:lnTo>
                <a:lnTo>
                  <a:pt x="0" y="531540"/>
                </a:lnTo>
                <a:lnTo>
                  <a:pt x="0" y="531393"/>
                </a:lnTo>
                <a:lnTo>
                  <a:pt x="0" y="530684"/>
                </a:lnTo>
                <a:lnTo>
                  <a:pt x="0" y="530322"/>
                </a:lnTo>
                <a:lnTo>
                  <a:pt x="0" y="529770"/>
                </a:lnTo>
                <a:lnTo>
                  <a:pt x="0" y="529437"/>
                </a:lnTo>
                <a:lnTo>
                  <a:pt x="0" y="529096"/>
                </a:lnTo>
                <a:lnTo>
                  <a:pt x="0" y="528720"/>
                </a:lnTo>
                <a:lnTo>
                  <a:pt x="0" y="528577"/>
                </a:lnTo>
                <a:lnTo>
                  <a:pt x="0" y="528523"/>
                </a:lnTo>
                <a:lnTo>
                  <a:pt x="0" y="528363"/>
                </a:lnTo>
                <a:lnTo>
                  <a:pt x="0" y="528220"/>
                </a:lnTo>
                <a:lnTo>
                  <a:pt x="0" y="528165"/>
                </a:lnTo>
                <a:lnTo>
                  <a:pt x="0" y="527833"/>
                </a:lnTo>
                <a:lnTo>
                  <a:pt x="0" y="527574"/>
                </a:lnTo>
                <a:lnTo>
                  <a:pt x="0" y="527355"/>
                </a:lnTo>
                <a:lnTo>
                  <a:pt x="0" y="526952"/>
                </a:lnTo>
                <a:lnTo>
                  <a:pt x="0" y="526590"/>
                </a:lnTo>
                <a:lnTo>
                  <a:pt x="0" y="526564"/>
                </a:lnTo>
                <a:lnTo>
                  <a:pt x="0" y="526483"/>
                </a:lnTo>
                <a:lnTo>
                  <a:pt x="0" y="526215"/>
                </a:lnTo>
                <a:lnTo>
                  <a:pt x="0" y="526054"/>
                </a:lnTo>
                <a:lnTo>
                  <a:pt x="0" y="525996"/>
                </a:lnTo>
                <a:lnTo>
                  <a:pt x="0" y="525462"/>
                </a:lnTo>
                <a:lnTo>
                  <a:pt x="0" y="525364"/>
                </a:lnTo>
                <a:lnTo>
                  <a:pt x="0" y="524791"/>
                </a:lnTo>
                <a:lnTo>
                  <a:pt x="0" y="524409"/>
                </a:lnTo>
                <a:lnTo>
                  <a:pt x="0" y="523338"/>
                </a:lnTo>
                <a:lnTo>
                  <a:pt x="0" y="523284"/>
                </a:lnTo>
                <a:lnTo>
                  <a:pt x="0" y="522857"/>
                </a:lnTo>
                <a:lnTo>
                  <a:pt x="0" y="522786"/>
                </a:lnTo>
                <a:lnTo>
                  <a:pt x="0" y="522373"/>
                </a:lnTo>
                <a:lnTo>
                  <a:pt x="0" y="522289"/>
                </a:lnTo>
                <a:lnTo>
                  <a:pt x="0" y="521976"/>
                </a:lnTo>
                <a:lnTo>
                  <a:pt x="0" y="521730"/>
                </a:lnTo>
                <a:lnTo>
                  <a:pt x="0" y="521614"/>
                </a:lnTo>
                <a:lnTo>
                  <a:pt x="0" y="521539"/>
                </a:lnTo>
                <a:lnTo>
                  <a:pt x="0" y="521498"/>
                </a:lnTo>
                <a:lnTo>
                  <a:pt x="0" y="521485"/>
                </a:lnTo>
                <a:lnTo>
                  <a:pt x="0" y="520617"/>
                </a:lnTo>
                <a:lnTo>
                  <a:pt x="0" y="520574"/>
                </a:lnTo>
                <a:lnTo>
                  <a:pt x="0" y="520388"/>
                </a:lnTo>
                <a:lnTo>
                  <a:pt x="0" y="520255"/>
                </a:lnTo>
                <a:lnTo>
                  <a:pt x="0" y="519815"/>
                </a:lnTo>
                <a:lnTo>
                  <a:pt x="0" y="519606"/>
                </a:lnTo>
                <a:lnTo>
                  <a:pt x="0" y="519466"/>
                </a:lnTo>
                <a:lnTo>
                  <a:pt x="0" y="519317"/>
                </a:lnTo>
                <a:lnTo>
                  <a:pt x="0" y="519247"/>
                </a:lnTo>
                <a:lnTo>
                  <a:pt x="0" y="519125"/>
                </a:lnTo>
                <a:lnTo>
                  <a:pt x="0" y="519070"/>
                </a:lnTo>
                <a:lnTo>
                  <a:pt x="0" y="519029"/>
                </a:lnTo>
                <a:lnTo>
                  <a:pt x="0" y="519016"/>
                </a:lnTo>
                <a:lnTo>
                  <a:pt x="0" y="518640"/>
                </a:lnTo>
                <a:lnTo>
                  <a:pt x="0" y="518557"/>
                </a:lnTo>
                <a:lnTo>
                  <a:pt x="0" y="518456"/>
                </a:lnTo>
                <a:lnTo>
                  <a:pt x="0" y="518202"/>
                </a:lnTo>
                <a:lnTo>
                  <a:pt x="0" y="517807"/>
                </a:lnTo>
                <a:lnTo>
                  <a:pt x="0" y="517766"/>
                </a:lnTo>
                <a:lnTo>
                  <a:pt x="0" y="517753"/>
                </a:lnTo>
                <a:lnTo>
                  <a:pt x="0" y="517510"/>
                </a:lnTo>
                <a:lnTo>
                  <a:pt x="0" y="516910"/>
                </a:lnTo>
                <a:lnTo>
                  <a:pt x="0" y="516754"/>
                </a:lnTo>
                <a:lnTo>
                  <a:pt x="0" y="516403"/>
                </a:lnTo>
                <a:lnTo>
                  <a:pt x="0" y="516293"/>
                </a:lnTo>
                <a:lnTo>
                  <a:pt x="0" y="516209"/>
                </a:lnTo>
                <a:lnTo>
                  <a:pt x="0" y="515663"/>
                </a:lnTo>
                <a:lnTo>
                  <a:pt x="0" y="515395"/>
                </a:lnTo>
                <a:lnTo>
                  <a:pt x="0" y="515284"/>
                </a:lnTo>
                <a:lnTo>
                  <a:pt x="0" y="514908"/>
                </a:lnTo>
                <a:lnTo>
                  <a:pt x="0" y="514749"/>
                </a:lnTo>
                <a:lnTo>
                  <a:pt x="0" y="514630"/>
                </a:lnTo>
                <a:lnTo>
                  <a:pt x="0" y="513868"/>
                </a:lnTo>
                <a:lnTo>
                  <a:pt x="0" y="513581"/>
                </a:lnTo>
                <a:lnTo>
                  <a:pt x="0" y="513271"/>
                </a:lnTo>
                <a:lnTo>
                  <a:pt x="0" y="513178"/>
                </a:lnTo>
                <a:lnTo>
                  <a:pt x="0" y="512831"/>
                </a:lnTo>
                <a:lnTo>
                  <a:pt x="0" y="512790"/>
                </a:lnTo>
                <a:lnTo>
                  <a:pt x="0" y="512777"/>
                </a:lnTo>
                <a:lnTo>
                  <a:pt x="0" y="512671"/>
                </a:lnTo>
                <a:lnTo>
                  <a:pt x="0" y="512482"/>
                </a:lnTo>
                <a:lnTo>
                  <a:pt x="0" y="512280"/>
                </a:lnTo>
                <a:lnTo>
                  <a:pt x="0" y="512263"/>
                </a:lnTo>
                <a:lnTo>
                  <a:pt x="0" y="512222"/>
                </a:lnTo>
                <a:lnTo>
                  <a:pt x="0" y="512209"/>
                </a:lnTo>
                <a:lnTo>
                  <a:pt x="0" y="511931"/>
                </a:lnTo>
                <a:lnTo>
                  <a:pt x="0" y="511472"/>
                </a:lnTo>
                <a:lnTo>
                  <a:pt x="0" y="511418"/>
                </a:lnTo>
                <a:lnTo>
                  <a:pt x="0" y="511357"/>
                </a:lnTo>
                <a:lnTo>
                  <a:pt x="0" y="511017"/>
                </a:lnTo>
                <a:lnTo>
                  <a:pt x="0" y="510308"/>
                </a:lnTo>
                <a:lnTo>
                  <a:pt x="0" y="509932"/>
                </a:lnTo>
                <a:lnTo>
                  <a:pt x="0" y="509045"/>
                </a:lnTo>
                <a:lnTo>
                  <a:pt x="0" y="508949"/>
                </a:lnTo>
                <a:lnTo>
                  <a:pt x="0" y="508646"/>
                </a:lnTo>
                <a:lnTo>
                  <a:pt x="0" y="508573"/>
                </a:lnTo>
                <a:lnTo>
                  <a:pt x="0" y="508477"/>
                </a:lnTo>
                <a:lnTo>
                  <a:pt x="0" y="508202"/>
                </a:lnTo>
                <a:lnTo>
                  <a:pt x="0" y="507765"/>
                </a:lnTo>
                <a:lnTo>
                  <a:pt x="0" y="507695"/>
                </a:lnTo>
                <a:lnTo>
                  <a:pt x="0" y="507686"/>
                </a:lnTo>
                <a:lnTo>
                  <a:pt x="0" y="507382"/>
                </a:lnTo>
                <a:lnTo>
                  <a:pt x="0" y="506955"/>
                </a:lnTo>
                <a:lnTo>
                  <a:pt x="0" y="506884"/>
                </a:lnTo>
                <a:lnTo>
                  <a:pt x="0" y="506843"/>
                </a:lnTo>
                <a:lnTo>
                  <a:pt x="0" y="506830"/>
                </a:lnTo>
                <a:lnTo>
                  <a:pt x="0" y="506800"/>
                </a:lnTo>
                <a:lnTo>
                  <a:pt x="0" y="506576"/>
                </a:lnTo>
                <a:lnTo>
                  <a:pt x="0" y="506522"/>
                </a:lnTo>
                <a:lnTo>
                  <a:pt x="0" y="506336"/>
                </a:lnTo>
                <a:lnTo>
                  <a:pt x="0" y="506041"/>
                </a:lnTo>
                <a:lnTo>
                  <a:pt x="0" y="505982"/>
                </a:lnTo>
                <a:lnTo>
                  <a:pt x="0" y="505596"/>
                </a:lnTo>
                <a:lnTo>
                  <a:pt x="0" y="505583"/>
                </a:lnTo>
                <a:lnTo>
                  <a:pt x="0" y="505473"/>
                </a:lnTo>
                <a:lnTo>
                  <a:pt x="0" y="505296"/>
                </a:lnTo>
                <a:lnTo>
                  <a:pt x="0" y="505217"/>
                </a:lnTo>
                <a:lnTo>
                  <a:pt x="0" y="504723"/>
                </a:lnTo>
                <a:lnTo>
                  <a:pt x="0" y="504682"/>
                </a:lnTo>
                <a:lnTo>
                  <a:pt x="0" y="504669"/>
                </a:lnTo>
                <a:lnTo>
                  <a:pt x="0" y="504428"/>
                </a:lnTo>
                <a:lnTo>
                  <a:pt x="0" y="504033"/>
                </a:lnTo>
                <a:lnTo>
                  <a:pt x="0" y="503736"/>
                </a:lnTo>
                <a:lnTo>
                  <a:pt x="0" y="503501"/>
                </a:lnTo>
                <a:lnTo>
                  <a:pt x="0" y="503223"/>
                </a:lnTo>
                <a:lnTo>
                  <a:pt x="0" y="503098"/>
                </a:lnTo>
                <a:lnTo>
                  <a:pt x="0" y="502710"/>
                </a:lnTo>
                <a:lnTo>
                  <a:pt x="0" y="502629"/>
                </a:lnTo>
                <a:lnTo>
                  <a:pt x="0" y="502200"/>
                </a:lnTo>
                <a:lnTo>
                  <a:pt x="0" y="502142"/>
                </a:lnTo>
                <a:lnTo>
                  <a:pt x="0" y="501864"/>
                </a:lnTo>
                <a:lnTo>
                  <a:pt x="0" y="501851"/>
                </a:lnTo>
                <a:lnTo>
                  <a:pt x="0" y="501824"/>
                </a:lnTo>
                <a:lnTo>
                  <a:pt x="0" y="501662"/>
                </a:lnTo>
                <a:lnTo>
                  <a:pt x="0" y="500937"/>
                </a:lnTo>
                <a:lnTo>
                  <a:pt x="0" y="500241"/>
                </a:lnTo>
                <a:lnTo>
                  <a:pt x="0" y="500094"/>
                </a:lnTo>
                <a:lnTo>
                  <a:pt x="0" y="499769"/>
                </a:lnTo>
                <a:lnTo>
                  <a:pt x="0" y="499587"/>
                </a:lnTo>
                <a:lnTo>
                  <a:pt x="0" y="499175"/>
                </a:lnTo>
                <a:lnTo>
                  <a:pt x="0" y="499057"/>
                </a:lnTo>
                <a:lnTo>
                  <a:pt x="0" y="498978"/>
                </a:lnTo>
                <a:lnTo>
                  <a:pt x="0" y="498847"/>
                </a:lnTo>
                <a:lnTo>
                  <a:pt x="0" y="498489"/>
                </a:lnTo>
                <a:lnTo>
                  <a:pt x="0" y="498468"/>
                </a:lnTo>
                <a:lnTo>
                  <a:pt x="0" y="498410"/>
                </a:lnTo>
                <a:lnTo>
                  <a:pt x="0" y="498122"/>
                </a:lnTo>
                <a:lnTo>
                  <a:pt x="0" y="497698"/>
                </a:lnTo>
                <a:lnTo>
                  <a:pt x="0" y="497685"/>
                </a:lnTo>
                <a:lnTo>
                  <a:pt x="0" y="497262"/>
                </a:lnTo>
                <a:lnTo>
                  <a:pt x="0" y="496888"/>
                </a:lnTo>
                <a:lnTo>
                  <a:pt x="0" y="496875"/>
                </a:lnTo>
                <a:lnTo>
                  <a:pt x="0" y="496763"/>
                </a:lnTo>
                <a:lnTo>
                  <a:pt x="0" y="496720"/>
                </a:lnTo>
                <a:lnTo>
                  <a:pt x="0" y="496414"/>
                </a:lnTo>
                <a:lnTo>
                  <a:pt x="0" y="495961"/>
                </a:lnTo>
                <a:lnTo>
                  <a:pt x="0" y="495516"/>
                </a:lnTo>
                <a:lnTo>
                  <a:pt x="0" y="495463"/>
                </a:lnTo>
                <a:lnTo>
                  <a:pt x="0" y="495455"/>
                </a:lnTo>
                <a:lnTo>
                  <a:pt x="0" y="495393"/>
                </a:lnTo>
                <a:lnTo>
                  <a:pt x="0" y="495216"/>
                </a:lnTo>
                <a:lnTo>
                  <a:pt x="0" y="495162"/>
                </a:lnTo>
                <a:lnTo>
                  <a:pt x="0" y="495115"/>
                </a:lnTo>
                <a:lnTo>
                  <a:pt x="0" y="494840"/>
                </a:lnTo>
                <a:lnTo>
                  <a:pt x="0" y="494602"/>
                </a:lnTo>
                <a:lnTo>
                  <a:pt x="0" y="494390"/>
                </a:lnTo>
                <a:lnTo>
                  <a:pt x="0" y="494348"/>
                </a:lnTo>
                <a:lnTo>
                  <a:pt x="0" y="494251"/>
                </a:lnTo>
                <a:lnTo>
                  <a:pt x="0" y="494154"/>
                </a:lnTo>
                <a:lnTo>
                  <a:pt x="0" y="493953"/>
                </a:lnTo>
                <a:lnTo>
                  <a:pt x="0" y="493796"/>
                </a:lnTo>
                <a:lnTo>
                  <a:pt x="0" y="493656"/>
                </a:lnTo>
                <a:lnTo>
                  <a:pt x="0" y="493608"/>
                </a:lnTo>
                <a:lnTo>
                  <a:pt x="0" y="493492"/>
                </a:lnTo>
                <a:lnTo>
                  <a:pt x="0" y="493434"/>
                </a:lnTo>
                <a:lnTo>
                  <a:pt x="0" y="493143"/>
                </a:lnTo>
                <a:lnTo>
                  <a:pt x="0" y="493110"/>
                </a:lnTo>
                <a:lnTo>
                  <a:pt x="0" y="493031"/>
                </a:lnTo>
                <a:lnTo>
                  <a:pt x="0" y="492988"/>
                </a:lnTo>
                <a:lnTo>
                  <a:pt x="0" y="492603"/>
                </a:lnTo>
                <a:lnTo>
                  <a:pt x="0" y="492549"/>
                </a:lnTo>
                <a:lnTo>
                  <a:pt x="0" y="492355"/>
                </a:lnTo>
                <a:lnTo>
                  <a:pt x="0" y="492229"/>
                </a:lnTo>
                <a:lnTo>
                  <a:pt x="0" y="492133"/>
                </a:lnTo>
                <a:lnTo>
                  <a:pt x="0" y="491863"/>
                </a:lnTo>
                <a:lnTo>
                  <a:pt x="0" y="491809"/>
                </a:lnTo>
                <a:lnTo>
                  <a:pt x="0" y="491784"/>
                </a:lnTo>
                <a:lnTo>
                  <a:pt x="0" y="491661"/>
                </a:lnTo>
                <a:lnTo>
                  <a:pt x="0" y="491484"/>
                </a:lnTo>
                <a:lnTo>
                  <a:pt x="0" y="491478"/>
                </a:lnTo>
                <a:lnTo>
                  <a:pt x="0" y="490949"/>
                </a:lnTo>
                <a:lnTo>
                  <a:pt x="0" y="490898"/>
                </a:lnTo>
                <a:lnTo>
                  <a:pt x="0" y="490870"/>
                </a:lnTo>
                <a:lnTo>
                  <a:pt x="0" y="490616"/>
                </a:lnTo>
                <a:lnTo>
                  <a:pt x="0" y="490139"/>
                </a:lnTo>
                <a:lnTo>
                  <a:pt x="0" y="490080"/>
                </a:lnTo>
                <a:lnTo>
                  <a:pt x="0" y="490014"/>
                </a:lnTo>
                <a:lnTo>
                  <a:pt x="0" y="489924"/>
                </a:lnTo>
                <a:lnTo>
                  <a:pt x="0" y="488977"/>
                </a:lnTo>
                <a:lnTo>
                  <a:pt x="0" y="488817"/>
                </a:lnTo>
                <a:lnTo>
                  <a:pt x="0" y="488780"/>
                </a:lnTo>
                <a:lnTo>
                  <a:pt x="0" y="488767"/>
                </a:lnTo>
                <a:lnTo>
                  <a:pt x="0" y="488409"/>
                </a:lnTo>
                <a:lnTo>
                  <a:pt x="0" y="488355"/>
                </a:lnTo>
                <a:lnTo>
                  <a:pt x="0" y="488131"/>
                </a:lnTo>
                <a:lnTo>
                  <a:pt x="0" y="488077"/>
                </a:lnTo>
                <a:lnTo>
                  <a:pt x="0" y="488055"/>
                </a:lnTo>
                <a:lnTo>
                  <a:pt x="0" y="488012"/>
                </a:lnTo>
                <a:lnTo>
                  <a:pt x="0" y="487618"/>
                </a:lnTo>
                <a:lnTo>
                  <a:pt x="0" y="487444"/>
                </a:lnTo>
                <a:lnTo>
                  <a:pt x="0" y="486808"/>
                </a:lnTo>
                <a:lnTo>
                  <a:pt x="0" y="486685"/>
                </a:lnTo>
                <a:lnTo>
                  <a:pt x="0" y="486653"/>
                </a:lnTo>
                <a:lnTo>
                  <a:pt x="0" y="486508"/>
                </a:lnTo>
                <a:lnTo>
                  <a:pt x="0" y="486282"/>
                </a:lnTo>
                <a:lnTo>
                  <a:pt x="0" y="485894"/>
                </a:lnTo>
                <a:lnTo>
                  <a:pt x="0" y="485640"/>
                </a:lnTo>
                <a:lnTo>
                  <a:pt x="0" y="485326"/>
                </a:lnTo>
                <a:lnTo>
                  <a:pt x="0" y="485245"/>
                </a:lnTo>
                <a:lnTo>
                  <a:pt x="0" y="485149"/>
                </a:lnTo>
                <a:lnTo>
                  <a:pt x="0" y="485035"/>
                </a:lnTo>
                <a:lnTo>
                  <a:pt x="0" y="484948"/>
                </a:lnTo>
                <a:lnTo>
                  <a:pt x="0" y="484677"/>
                </a:lnTo>
                <a:lnTo>
                  <a:pt x="0" y="484281"/>
                </a:lnTo>
                <a:lnTo>
                  <a:pt x="0" y="483886"/>
                </a:lnTo>
                <a:lnTo>
                  <a:pt x="0" y="483841"/>
                </a:lnTo>
                <a:lnTo>
                  <a:pt x="0" y="483589"/>
                </a:lnTo>
                <a:lnTo>
                  <a:pt x="0" y="483528"/>
                </a:lnTo>
                <a:lnTo>
                  <a:pt x="0" y="483273"/>
                </a:lnTo>
                <a:lnTo>
                  <a:pt x="0" y="483235"/>
                </a:lnTo>
                <a:lnTo>
                  <a:pt x="0" y="483155"/>
                </a:lnTo>
                <a:lnTo>
                  <a:pt x="0" y="483101"/>
                </a:lnTo>
                <a:lnTo>
                  <a:pt x="0" y="483076"/>
                </a:lnTo>
                <a:lnTo>
                  <a:pt x="0" y="483030"/>
                </a:lnTo>
                <a:lnTo>
                  <a:pt x="0" y="482976"/>
                </a:lnTo>
                <a:lnTo>
                  <a:pt x="0" y="482482"/>
                </a:lnTo>
                <a:lnTo>
                  <a:pt x="0" y="482065"/>
                </a:lnTo>
                <a:lnTo>
                  <a:pt x="0" y="481796"/>
                </a:lnTo>
                <a:lnTo>
                  <a:pt x="0" y="481783"/>
                </a:lnTo>
                <a:lnTo>
                  <a:pt x="0" y="481742"/>
                </a:lnTo>
                <a:lnTo>
                  <a:pt x="0" y="481729"/>
                </a:lnTo>
                <a:lnTo>
                  <a:pt x="0" y="481689"/>
                </a:lnTo>
                <a:lnTo>
                  <a:pt x="0" y="481681"/>
                </a:lnTo>
                <a:lnTo>
                  <a:pt x="0" y="481306"/>
                </a:lnTo>
                <a:lnTo>
                  <a:pt x="0" y="480869"/>
                </a:lnTo>
                <a:lnTo>
                  <a:pt x="0" y="480818"/>
                </a:lnTo>
                <a:lnTo>
                  <a:pt x="0" y="480059"/>
                </a:lnTo>
                <a:lnTo>
                  <a:pt x="0" y="479947"/>
                </a:lnTo>
                <a:lnTo>
                  <a:pt x="0" y="479904"/>
                </a:lnTo>
                <a:lnTo>
                  <a:pt x="0" y="479882"/>
                </a:lnTo>
                <a:lnTo>
                  <a:pt x="0" y="479796"/>
                </a:lnTo>
                <a:lnTo>
                  <a:pt x="0" y="479701"/>
                </a:lnTo>
                <a:lnTo>
                  <a:pt x="0" y="479369"/>
                </a:lnTo>
                <a:lnTo>
                  <a:pt x="0" y="479298"/>
                </a:lnTo>
                <a:lnTo>
                  <a:pt x="0" y="479260"/>
                </a:lnTo>
                <a:lnTo>
                  <a:pt x="0" y="478910"/>
                </a:lnTo>
                <a:lnTo>
                  <a:pt x="0" y="478775"/>
                </a:lnTo>
                <a:lnTo>
                  <a:pt x="0" y="478700"/>
                </a:lnTo>
                <a:lnTo>
                  <a:pt x="0" y="478581"/>
                </a:lnTo>
                <a:lnTo>
                  <a:pt x="0" y="478400"/>
                </a:lnTo>
                <a:lnTo>
                  <a:pt x="0" y="478342"/>
                </a:lnTo>
                <a:lnTo>
                  <a:pt x="0" y="478051"/>
                </a:lnTo>
                <a:lnTo>
                  <a:pt x="0" y="478010"/>
                </a:lnTo>
                <a:lnTo>
                  <a:pt x="0" y="477997"/>
                </a:lnTo>
                <a:lnTo>
                  <a:pt x="0" y="477894"/>
                </a:lnTo>
                <a:lnTo>
                  <a:pt x="0" y="477532"/>
                </a:lnTo>
                <a:lnTo>
                  <a:pt x="0" y="477137"/>
                </a:lnTo>
                <a:lnTo>
                  <a:pt x="0" y="477086"/>
                </a:lnTo>
                <a:lnTo>
                  <a:pt x="0" y="476840"/>
                </a:lnTo>
                <a:lnTo>
                  <a:pt x="0" y="476428"/>
                </a:lnTo>
                <a:lnTo>
                  <a:pt x="0" y="476327"/>
                </a:lnTo>
                <a:lnTo>
                  <a:pt x="0" y="476306"/>
                </a:lnTo>
                <a:lnTo>
                  <a:pt x="0" y="475733"/>
                </a:lnTo>
                <a:lnTo>
                  <a:pt x="0" y="475576"/>
                </a:lnTo>
                <a:lnTo>
                  <a:pt x="0" y="475047"/>
                </a:lnTo>
                <a:lnTo>
                  <a:pt x="0" y="475043"/>
                </a:lnTo>
                <a:lnTo>
                  <a:pt x="0" y="474993"/>
                </a:lnTo>
                <a:lnTo>
                  <a:pt x="0" y="474968"/>
                </a:lnTo>
                <a:lnTo>
                  <a:pt x="0" y="474820"/>
                </a:lnTo>
                <a:lnTo>
                  <a:pt x="0" y="474359"/>
                </a:lnTo>
                <a:lnTo>
                  <a:pt x="0" y="474322"/>
                </a:lnTo>
                <a:lnTo>
                  <a:pt x="0" y="473461"/>
                </a:lnTo>
                <a:lnTo>
                  <a:pt x="0" y="473075"/>
                </a:lnTo>
                <a:lnTo>
                  <a:pt x="0" y="473034"/>
                </a:lnTo>
                <a:lnTo>
                  <a:pt x="0" y="473021"/>
                </a:lnTo>
                <a:lnTo>
                  <a:pt x="0" y="472963"/>
                </a:lnTo>
                <a:lnTo>
                  <a:pt x="0" y="472920"/>
                </a:lnTo>
                <a:lnTo>
                  <a:pt x="0" y="472672"/>
                </a:lnTo>
                <a:lnTo>
                  <a:pt x="0" y="472560"/>
                </a:lnTo>
                <a:lnTo>
                  <a:pt x="0" y="472453"/>
                </a:lnTo>
                <a:lnTo>
                  <a:pt x="0" y="472161"/>
                </a:lnTo>
                <a:lnTo>
                  <a:pt x="0" y="472110"/>
                </a:lnTo>
                <a:lnTo>
                  <a:pt x="0" y="471716"/>
                </a:lnTo>
                <a:lnTo>
                  <a:pt x="0" y="471662"/>
                </a:lnTo>
                <a:lnTo>
                  <a:pt x="0" y="471609"/>
                </a:lnTo>
                <a:lnTo>
                  <a:pt x="0" y="471601"/>
                </a:lnTo>
                <a:lnTo>
                  <a:pt x="0" y="471593"/>
                </a:lnTo>
                <a:lnTo>
                  <a:pt x="0" y="471261"/>
                </a:lnTo>
                <a:lnTo>
                  <a:pt x="0" y="471049"/>
                </a:lnTo>
                <a:lnTo>
                  <a:pt x="0" y="470802"/>
                </a:lnTo>
                <a:lnTo>
                  <a:pt x="0" y="470751"/>
                </a:lnTo>
                <a:lnTo>
                  <a:pt x="0" y="470548"/>
                </a:lnTo>
                <a:lnTo>
                  <a:pt x="0" y="470067"/>
                </a:lnTo>
                <a:lnTo>
                  <a:pt x="0" y="469992"/>
                </a:lnTo>
                <a:lnTo>
                  <a:pt x="0" y="469856"/>
                </a:lnTo>
                <a:lnTo>
                  <a:pt x="0" y="469802"/>
                </a:lnTo>
                <a:lnTo>
                  <a:pt x="0" y="469499"/>
                </a:lnTo>
                <a:lnTo>
                  <a:pt x="0" y="469343"/>
                </a:lnTo>
                <a:lnTo>
                  <a:pt x="0" y="469302"/>
                </a:lnTo>
                <a:lnTo>
                  <a:pt x="0" y="469289"/>
                </a:lnTo>
                <a:lnTo>
                  <a:pt x="0" y="469140"/>
                </a:lnTo>
                <a:lnTo>
                  <a:pt x="0" y="468749"/>
                </a:lnTo>
                <a:lnTo>
                  <a:pt x="0" y="468708"/>
                </a:lnTo>
                <a:lnTo>
                  <a:pt x="0" y="468695"/>
                </a:lnTo>
                <a:lnTo>
                  <a:pt x="0" y="468501"/>
                </a:lnTo>
                <a:lnTo>
                  <a:pt x="0" y="468009"/>
                </a:lnTo>
                <a:lnTo>
                  <a:pt x="0" y="467984"/>
                </a:lnTo>
                <a:lnTo>
                  <a:pt x="0" y="467955"/>
                </a:lnTo>
                <a:lnTo>
                  <a:pt x="0" y="467930"/>
                </a:lnTo>
                <a:lnTo>
                  <a:pt x="0" y="467877"/>
                </a:lnTo>
                <a:lnTo>
                  <a:pt x="0" y="467869"/>
                </a:lnTo>
                <a:lnTo>
                  <a:pt x="0" y="467333"/>
                </a:lnTo>
                <a:lnTo>
                  <a:pt x="0" y="467074"/>
                </a:lnTo>
                <a:lnTo>
                  <a:pt x="0" y="467044"/>
                </a:lnTo>
                <a:lnTo>
                  <a:pt x="0" y="466712"/>
                </a:lnTo>
                <a:lnTo>
                  <a:pt x="0" y="466285"/>
                </a:lnTo>
                <a:lnTo>
                  <a:pt x="0" y="466226"/>
                </a:lnTo>
                <a:lnTo>
                  <a:pt x="0" y="466214"/>
                </a:lnTo>
                <a:lnTo>
                  <a:pt x="0" y="466070"/>
                </a:lnTo>
                <a:lnTo>
                  <a:pt x="0" y="466032"/>
                </a:lnTo>
                <a:lnTo>
                  <a:pt x="0" y="465850"/>
                </a:lnTo>
                <a:lnTo>
                  <a:pt x="0" y="465787"/>
                </a:lnTo>
                <a:lnTo>
                  <a:pt x="0" y="465486"/>
                </a:lnTo>
                <a:lnTo>
                  <a:pt x="0" y="464967"/>
                </a:lnTo>
                <a:lnTo>
                  <a:pt x="0" y="464963"/>
                </a:lnTo>
                <a:lnTo>
                  <a:pt x="0" y="464926"/>
                </a:lnTo>
                <a:lnTo>
                  <a:pt x="0" y="464913"/>
                </a:lnTo>
                <a:lnTo>
                  <a:pt x="0" y="464769"/>
                </a:lnTo>
                <a:lnTo>
                  <a:pt x="0" y="464277"/>
                </a:lnTo>
                <a:lnTo>
                  <a:pt x="0" y="464223"/>
                </a:lnTo>
                <a:lnTo>
                  <a:pt x="0" y="464120"/>
                </a:lnTo>
                <a:lnTo>
                  <a:pt x="0" y="464002"/>
                </a:lnTo>
                <a:lnTo>
                  <a:pt x="0" y="463356"/>
                </a:lnTo>
                <a:lnTo>
                  <a:pt x="0" y="463312"/>
                </a:lnTo>
                <a:lnTo>
                  <a:pt x="0" y="463008"/>
                </a:lnTo>
                <a:lnTo>
                  <a:pt x="0" y="462954"/>
                </a:lnTo>
                <a:lnTo>
                  <a:pt x="0" y="462901"/>
                </a:lnTo>
                <a:lnTo>
                  <a:pt x="0" y="462893"/>
                </a:lnTo>
                <a:lnTo>
                  <a:pt x="0" y="462873"/>
                </a:lnTo>
                <a:lnTo>
                  <a:pt x="0" y="462679"/>
                </a:lnTo>
                <a:lnTo>
                  <a:pt x="0" y="462553"/>
                </a:lnTo>
                <a:lnTo>
                  <a:pt x="0" y="462494"/>
                </a:lnTo>
                <a:lnTo>
                  <a:pt x="0" y="462333"/>
                </a:lnTo>
                <a:lnTo>
                  <a:pt x="0" y="461959"/>
                </a:lnTo>
                <a:lnTo>
                  <a:pt x="0" y="461802"/>
                </a:lnTo>
                <a:lnTo>
                  <a:pt x="0" y="461542"/>
                </a:lnTo>
                <a:lnTo>
                  <a:pt x="0" y="461534"/>
                </a:lnTo>
                <a:lnTo>
                  <a:pt x="0" y="461235"/>
                </a:lnTo>
                <a:lnTo>
                  <a:pt x="0" y="461194"/>
                </a:lnTo>
                <a:lnTo>
                  <a:pt x="0" y="461181"/>
                </a:lnTo>
                <a:lnTo>
                  <a:pt x="0" y="461094"/>
                </a:lnTo>
                <a:lnTo>
                  <a:pt x="0" y="460526"/>
                </a:lnTo>
                <a:lnTo>
                  <a:pt x="0" y="460003"/>
                </a:lnTo>
                <a:lnTo>
                  <a:pt x="0" y="459987"/>
                </a:lnTo>
                <a:lnTo>
                  <a:pt x="0" y="459793"/>
                </a:lnTo>
                <a:lnTo>
                  <a:pt x="0" y="459735"/>
                </a:lnTo>
                <a:lnTo>
                  <a:pt x="0" y="459728"/>
                </a:lnTo>
                <a:lnTo>
                  <a:pt x="0" y="459419"/>
                </a:lnTo>
                <a:lnTo>
                  <a:pt x="0" y="459301"/>
                </a:lnTo>
                <a:lnTo>
                  <a:pt x="0" y="459247"/>
                </a:lnTo>
                <a:lnTo>
                  <a:pt x="0" y="459225"/>
                </a:lnTo>
                <a:lnTo>
                  <a:pt x="0" y="459222"/>
                </a:lnTo>
                <a:lnTo>
                  <a:pt x="0" y="459141"/>
                </a:lnTo>
                <a:lnTo>
                  <a:pt x="0" y="458786"/>
                </a:lnTo>
                <a:lnTo>
                  <a:pt x="0" y="458679"/>
                </a:lnTo>
                <a:lnTo>
                  <a:pt x="0" y="458628"/>
                </a:lnTo>
                <a:lnTo>
                  <a:pt x="0" y="458434"/>
                </a:lnTo>
                <a:lnTo>
                  <a:pt x="0" y="458336"/>
                </a:lnTo>
                <a:lnTo>
                  <a:pt x="0" y="457942"/>
                </a:lnTo>
                <a:lnTo>
                  <a:pt x="0" y="457929"/>
                </a:lnTo>
                <a:lnTo>
                  <a:pt x="0" y="457888"/>
                </a:lnTo>
                <a:lnTo>
                  <a:pt x="0" y="457875"/>
                </a:lnTo>
                <a:lnTo>
                  <a:pt x="0" y="457518"/>
                </a:lnTo>
                <a:lnTo>
                  <a:pt x="0" y="457018"/>
                </a:lnTo>
                <a:lnTo>
                  <a:pt x="0" y="456977"/>
                </a:lnTo>
                <a:lnTo>
                  <a:pt x="0" y="456964"/>
                </a:lnTo>
                <a:lnTo>
                  <a:pt x="0" y="456954"/>
                </a:lnTo>
                <a:lnTo>
                  <a:pt x="0" y="456549"/>
                </a:lnTo>
                <a:lnTo>
                  <a:pt x="0" y="456259"/>
                </a:lnTo>
                <a:lnTo>
                  <a:pt x="0" y="456255"/>
                </a:lnTo>
                <a:lnTo>
                  <a:pt x="0" y="456218"/>
                </a:lnTo>
                <a:lnTo>
                  <a:pt x="0" y="456205"/>
                </a:lnTo>
                <a:lnTo>
                  <a:pt x="0" y="456159"/>
                </a:lnTo>
                <a:lnTo>
                  <a:pt x="0" y="456028"/>
                </a:lnTo>
                <a:lnTo>
                  <a:pt x="0" y="455707"/>
                </a:lnTo>
                <a:lnTo>
                  <a:pt x="0" y="455687"/>
                </a:lnTo>
                <a:lnTo>
                  <a:pt x="0" y="455569"/>
                </a:lnTo>
                <a:lnTo>
                  <a:pt x="0" y="455406"/>
                </a:lnTo>
                <a:lnTo>
                  <a:pt x="0" y="455147"/>
                </a:lnTo>
                <a:lnTo>
                  <a:pt x="0" y="455030"/>
                </a:lnTo>
                <a:lnTo>
                  <a:pt x="0" y="454975"/>
                </a:lnTo>
                <a:lnTo>
                  <a:pt x="0" y="454900"/>
                </a:lnTo>
                <a:lnTo>
                  <a:pt x="0" y="454896"/>
                </a:lnTo>
                <a:lnTo>
                  <a:pt x="0" y="454846"/>
                </a:lnTo>
                <a:lnTo>
                  <a:pt x="0" y="454793"/>
                </a:lnTo>
                <a:lnTo>
                  <a:pt x="0" y="454785"/>
                </a:lnTo>
                <a:lnTo>
                  <a:pt x="0" y="454210"/>
                </a:lnTo>
                <a:lnTo>
                  <a:pt x="0" y="454197"/>
                </a:lnTo>
                <a:lnTo>
                  <a:pt x="0" y="454165"/>
                </a:lnTo>
                <a:lnTo>
                  <a:pt x="0" y="454143"/>
                </a:lnTo>
                <a:lnTo>
                  <a:pt x="0" y="454040"/>
                </a:lnTo>
                <a:lnTo>
                  <a:pt x="0" y="453846"/>
                </a:lnTo>
                <a:lnTo>
                  <a:pt x="0" y="453559"/>
                </a:lnTo>
                <a:lnTo>
                  <a:pt x="0" y="453300"/>
                </a:lnTo>
                <a:lnTo>
                  <a:pt x="0" y="453232"/>
                </a:lnTo>
                <a:lnTo>
                  <a:pt x="0" y="452986"/>
                </a:lnTo>
                <a:lnTo>
                  <a:pt x="0" y="452806"/>
                </a:lnTo>
                <a:lnTo>
                  <a:pt x="0" y="452793"/>
                </a:lnTo>
                <a:lnTo>
                  <a:pt x="0" y="452599"/>
                </a:lnTo>
                <a:lnTo>
                  <a:pt x="0" y="452473"/>
                </a:lnTo>
                <a:lnTo>
                  <a:pt x="0" y="452296"/>
                </a:lnTo>
                <a:lnTo>
                  <a:pt x="0" y="452053"/>
                </a:lnTo>
                <a:lnTo>
                  <a:pt x="0" y="451975"/>
                </a:lnTo>
                <a:lnTo>
                  <a:pt x="0" y="451879"/>
                </a:lnTo>
                <a:lnTo>
                  <a:pt x="0" y="451722"/>
                </a:lnTo>
                <a:lnTo>
                  <a:pt x="0" y="451685"/>
                </a:lnTo>
                <a:lnTo>
                  <a:pt x="0" y="451674"/>
                </a:lnTo>
                <a:lnTo>
                  <a:pt x="0" y="451193"/>
                </a:lnTo>
                <a:lnTo>
                  <a:pt x="0" y="451170"/>
                </a:lnTo>
                <a:lnTo>
                  <a:pt x="0" y="451139"/>
                </a:lnTo>
                <a:lnTo>
                  <a:pt x="0" y="451114"/>
                </a:lnTo>
                <a:lnTo>
                  <a:pt x="0" y="450711"/>
                </a:lnTo>
                <a:lnTo>
                  <a:pt x="0" y="450308"/>
                </a:lnTo>
                <a:lnTo>
                  <a:pt x="0" y="450228"/>
                </a:lnTo>
                <a:lnTo>
                  <a:pt x="0" y="449923"/>
                </a:lnTo>
                <a:lnTo>
                  <a:pt x="0" y="449920"/>
                </a:lnTo>
                <a:lnTo>
                  <a:pt x="0" y="449410"/>
                </a:lnTo>
                <a:lnTo>
                  <a:pt x="0" y="449352"/>
                </a:lnTo>
                <a:lnTo>
                  <a:pt x="0" y="449234"/>
                </a:lnTo>
                <a:lnTo>
                  <a:pt x="0" y="449221"/>
                </a:lnTo>
                <a:lnTo>
                  <a:pt x="0" y="449167"/>
                </a:lnTo>
                <a:lnTo>
                  <a:pt x="0" y="449061"/>
                </a:lnTo>
                <a:lnTo>
                  <a:pt x="0" y="448867"/>
                </a:lnTo>
                <a:lnTo>
                  <a:pt x="0" y="448706"/>
                </a:lnTo>
                <a:lnTo>
                  <a:pt x="0" y="448599"/>
                </a:lnTo>
                <a:lnTo>
                  <a:pt x="0" y="448321"/>
                </a:lnTo>
                <a:lnTo>
                  <a:pt x="0" y="448256"/>
                </a:lnTo>
                <a:lnTo>
                  <a:pt x="0" y="448147"/>
                </a:lnTo>
                <a:lnTo>
                  <a:pt x="0" y="447990"/>
                </a:lnTo>
                <a:lnTo>
                  <a:pt x="0" y="447862"/>
                </a:lnTo>
                <a:lnTo>
                  <a:pt x="0" y="447809"/>
                </a:lnTo>
                <a:lnTo>
                  <a:pt x="0" y="447808"/>
                </a:lnTo>
                <a:lnTo>
                  <a:pt x="0" y="447801"/>
                </a:lnTo>
                <a:lnTo>
                  <a:pt x="0" y="447461"/>
                </a:lnTo>
                <a:lnTo>
                  <a:pt x="0" y="447454"/>
                </a:lnTo>
                <a:lnTo>
                  <a:pt x="0" y="447320"/>
                </a:lnTo>
                <a:lnTo>
                  <a:pt x="0" y="446999"/>
                </a:lnTo>
                <a:lnTo>
                  <a:pt x="0" y="446897"/>
                </a:lnTo>
                <a:lnTo>
                  <a:pt x="0" y="446838"/>
                </a:lnTo>
                <a:lnTo>
                  <a:pt x="0" y="446752"/>
                </a:lnTo>
                <a:lnTo>
                  <a:pt x="0" y="446698"/>
                </a:lnTo>
                <a:lnTo>
                  <a:pt x="0" y="446237"/>
                </a:lnTo>
                <a:lnTo>
                  <a:pt x="0" y="446191"/>
                </a:lnTo>
                <a:lnTo>
                  <a:pt x="0" y="446138"/>
                </a:lnTo>
                <a:lnTo>
                  <a:pt x="0" y="446057"/>
                </a:lnTo>
                <a:lnTo>
                  <a:pt x="0" y="446002"/>
                </a:lnTo>
                <a:lnTo>
                  <a:pt x="0" y="445961"/>
                </a:lnTo>
                <a:lnTo>
                  <a:pt x="0" y="445948"/>
                </a:lnTo>
                <a:lnTo>
                  <a:pt x="0" y="445640"/>
                </a:lnTo>
                <a:lnTo>
                  <a:pt x="0" y="445489"/>
                </a:lnTo>
                <a:lnTo>
                  <a:pt x="0" y="445435"/>
                </a:lnTo>
                <a:lnTo>
                  <a:pt x="0" y="445339"/>
                </a:lnTo>
                <a:lnTo>
                  <a:pt x="0" y="445332"/>
                </a:lnTo>
                <a:lnTo>
                  <a:pt x="0" y="444974"/>
                </a:lnTo>
                <a:lnTo>
                  <a:pt x="0" y="444895"/>
                </a:lnTo>
                <a:lnTo>
                  <a:pt x="0" y="444867"/>
                </a:lnTo>
                <a:lnTo>
                  <a:pt x="0" y="444701"/>
                </a:lnTo>
                <a:lnTo>
                  <a:pt x="0" y="444524"/>
                </a:lnTo>
                <a:lnTo>
                  <a:pt x="0" y="444155"/>
                </a:lnTo>
                <a:lnTo>
                  <a:pt x="0" y="444130"/>
                </a:lnTo>
                <a:lnTo>
                  <a:pt x="0" y="444085"/>
                </a:lnTo>
                <a:lnTo>
                  <a:pt x="0" y="444076"/>
                </a:lnTo>
                <a:lnTo>
                  <a:pt x="0" y="443973"/>
                </a:lnTo>
                <a:lnTo>
                  <a:pt x="0" y="443930"/>
                </a:lnTo>
                <a:lnTo>
                  <a:pt x="0" y="443891"/>
                </a:lnTo>
                <a:lnTo>
                  <a:pt x="0" y="443479"/>
                </a:lnTo>
                <a:lnTo>
                  <a:pt x="0" y="443345"/>
                </a:lnTo>
                <a:lnTo>
                  <a:pt x="0" y="443244"/>
                </a:lnTo>
                <a:lnTo>
                  <a:pt x="0" y="443220"/>
                </a:lnTo>
                <a:lnTo>
                  <a:pt x="0" y="443171"/>
                </a:lnTo>
                <a:lnTo>
                  <a:pt x="0" y="443165"/>
                </a:lnTo>
                <a:lnTo>
                  <a:pt x="0" y="443103"/>
                </a:lnTo>
                <a:lnTo>
                  <a:pt x="0" y="443014"/>
                </a:lnTo>
                <a:lnTo>
                  <a:pt x="0" y="442884"/>
                </a:lnTo>
                <a:lnTo>
                  <a:pt x="0" y="442726"/>
                </a:lnTo>
                <a:lnTo>
                  <a:pt x="0" y="442603"/>
                </a:lnTo>
                <a:lnTo>
                  <a:pt x="0" y="442532"/>
                </a:lnTo>
                <a:lnTo>
                  <a:pt x="0" y="442485"/>
                </a:lnTo>
                <a:lnTo>
                  <a:pt x="0" y="442426"/>
                </a:lnTo>
                <a:lnTo>
                  <a:pt x="0" y="442406"/>
                </a:lnTo>
                <a:lnTo>
                  <a:pt x="0" y="442216"/>
                </a:lnTo>
                <a:lnTo>
                  <a:pt x="0" y="441986"/>
                </a:lnTo>
                <a:lnTo>
                  <a:pt x="0" y="441973"/>
                </a:lnTo>
                <a:lnTo>
                  <a:pt x="0" y="441933"/>
                </a:lnTo>
                <a:lnTo>
                  <a:pt x="0" y="441812"/>
                </a:lnTo>
                <a:lnTo>
                  <a:pt x="0" y="441655"/>
                </a:lnTo>
                <a:lnTo>
                  <a:pt x="0" y="441373"/>
                </a:lnTo>
                <a:lnTo>
                  <a:pt x="0" y="441301"/>
                </a:lnTo>
                <a:lnTo>
                  <a:pt x="0" y="441215"/>
                </a:lnTo>
                <a:lnTo>
                  <a:pt x="0" y="441163"/>
                </a:lnTo>
                <a:lnTo>
                  <a:pt x="0" y="441126"/>
                </a:lnTo>
                <a:lnTo>
                  <a:pt x="0" y="441113"/>
                </a:lnTo>
                <a:lnTo>
                  <a:pt x="0" y="441059"/>
                </a:lnTo>
                <a:lnTo>
                  <a:pt x="0" y="440866"/>
                </a:lnTo>
                <a:lnTo>
                  <a:pt x="0" y="440647"/>
                </a:lnTo>
                <a:lnTo>
                  <a:pt x="0" y="440353"/>
                </a:lnTo>
                <a:lnTo>
                  <a:pt x="0" y="440148"/>
                </a:lnTo>
                <a:lnTo>
                  <a:pt x="0" y="440126"/>
                </a:lnTo>
                <a:lnTo>
                  <a:pt x="0" y="439998"/>
                </a:lnTo>
                <a:lnTo>
                  <a:pt x="0" y="439891"/>
                </a:lnTo>
                <a:lnTo>
                  <a:pt x="0" y="439856"/>
                </a:lnTo>
                <a:lnTo>
                  <a:pt x="0" y="439747"/>
                </a:lnTo>
                <a:lnTo>
                  <a:pt x="0" y="439488"/>
                </a:lnTo>
                <a:lnTo>
                  <a:pt x="0" y="439430"/>
                </a:lnTo>
                <a:lnTo>
                  <a:pt x="0" y="439212"/>
                </a:lnTo>
                <a:lnTo>
                  <a:pt x="0" y="439154"/>
                </a:lnTo>
                <a:lnTo>
                  <a:pt x="0" y="439100"/>
                </a:lnTo>
                <a:lnTo>
                  <a:pt x="0" y="439073"/>
                </a:lnTo>
                <a:lnTo>
                  <a:pt x="0" y="439019"/>
                </a:lnTo>
                <a:lnTo>
                  <a:pt x="0" y="438994"/>
                </a:lnTo>
                <a:lnTo>
                  <a:pt x="0" y="438891"/>
                </a:lnTo>
                <a:lnTo>
                  <a:pt x="0" y="438825"/>
                </a:lnTo>
                <a:lnTo>
                  <a:pt x="0" y="438639"/>
                </a:lnTo>
                <a:lnTo>
                  <a:pt x="0" y="438590"/>
                </a:lnTo>
                <a:lnTo>
                  <a:pt x="0" y="438532"/>
                </a:lnTo>
                <a:lnTo>
                  <a:pt x="0" y="438241"/>
                </a:lnTo>
                <a:lnTo>
                  <a:pt x="0" y="438201"/>
                </a:lnTo>
                <a:lnTo>
                  <a:pt x="0" y="438189"/>
                </a:lnTo>
                <a:lnTo>
                  <a:pt x="0" y="437948"/>
                </a:lnTo>
                <a:lnTo>
                  <a:pt x="0" y="437381"/>
                </a:lnTo>
                <a:lnTo>
                  <a:pt x="0" y="437327"/>
                </a:lnTo>
                <a:lnTo>
                  <a:pt x="0" y="437240"/>
                </a:lnTo>
                <a:lnTo>
                  <a:pt x="0" y="437224"/>
                </a:lnTo>
                <a:lnTo>
                  <a:pt x="0" y="436672"/>
                </a:lnTo>
                <a:lnTo>
                  <a:pt x="0" y="436416"/>
                </a:lnTo>
                <a:lnTo>
                  <a:pt x="0" y="436394"/>
                </a:lnTo>
                <a:lnTo>
                  <a:pt x="0" y="436187"/>
                </a:lnTo>
                <a:lnTo>
                  <a:pt x="0" y="436149"/>
                </a:lnTo>
                <a:lnTo>
                  <a:pt x="0" y="435977"/>
                </a:lnTo>
                <a:lnTo>
                  <a:pt x="0" y="435881"/>
                </a:lnTo>
                <a:lnTo>
                  <a:pt x="0" y="435783"/>
                </a:lnTo>
                <a:lnTo>
                  <a:pt x="0" y="435619"/>
                </a:lnTo>
                <a:lnTo>
                  <a:pt x="0" y="435422"/>
                </a:lnTo>
                <a:lnTo>
                  <a:pt x="0" y="435287"/>
                </a:lnTo>
                <a:lnTo>
                  <a:pt x="0" y="435268"/>
                </a:lnTo>
                <a:lnTo>
                  <a:pt x="0" y="435237"/>
                </a:lnTo>
                <a:lnTo>
                  <a:pt x="0" y="435093"/>
                </a:lnTo>
                <a:lnTo>
                  <a:pt x="0" y="434906"/>
                </a:lnTo>
                <a:lnTo>
                  <a:pt x="0" y="434828"/>
                </a:lnTo>
                <a:lnTo>
                  <a:pt x="0" y="434771"/>
                </a:lnTo>
                <a:lnTo>
                  <a:pt x="0" y="434512"/>
                </a:lnTo>
                <a:lnTo>
                  <a:pt x="0" y="434494"/>
                </a:lnTo>
                <a:lnTo>
                  <a:pt x="0" y="434075"/>
                </a:lnTo>
                <a:lnTo>
                  <a:pt x="0" y="434051"/>
                </a:lnTo>
                <a:lnTo>
                  <a:pt x="0" y="434018"/>
                </a:lnTo>
                <a:lnTo>
                  <a:pt x="0" y="433680"/>
                </a:lnTo>
                <a:lnTo>
                  <a:pt x="0" y="433508"/>
                </a:lnTo>
                <a:lnTo>
                  <a:pt x="0" y="433412"/>
                </a:lnTo>
                <a:lnTo>
                  <a:pt x="0" y="433265"/>
                </a:lnTo>
                <a:lnTo>
                  <a:pt x="0" y="433225"/>
                </a:lnTo>
                <a:lnTo>
                  <a:pt x="0" y="433164"/>
                </a:lnTo>
                <a:lnTo>
                  <a:pt x="0" y="433153"/>
                </a:lnTo>
                <a:lnTo>
                  <a:pt x="0" y="433110"/>
                </a:lnTo>
                <a:lnTo>
                  <a:pt x="0" y="433107"/>
                </a:lnTo>
                <a:lnTo>
                  <a:pt x="0" y="432940"/>
                </a:lnTo>
                <a:lnTo>
                  <a:pt x="0" y="432804"/>
                </a:lnTo>
                <a:lnTo>
                  <a:pt x="0" y="432417"/>
                </a:lnTo>
                <a:lnTo>
                  <a:pt x="0" y="432405"/>
                </a:lnTo>
                <a:lnTo>
                  <a:pt x="0" y="432351"/>
                </a:lnTo>
                <a:lnTo>
                  <a:pt x="0" y="432245"/>
                </a:lnTo>
                <a:lnTo>
                  <a:pt x="0" y="432228"/>
                </a:lnTo>
                <a:lnTo>
                  <a:pt x="0" y="432149"/>
                </a:lnTo>
                <a:lnTo>
                  <a:pt x="0" y="431907"/>
                </a:lnTo>
                <a:lnTo>
                  <a:pt x="0" y="431906"/>
                </a:lnTo>
                <a:lnTo>
                  <a:pt x="0" y="431890"/>
                </a:lnTo>
                <a:lnTo>
                  <a:pt x="0" y="431866"/>
                </a:lnTo>
                <a:lnTo>
                  <a:pt x="0" y="431853"/>
                </a:lnTo>
                <a:lnTo>
                  <a:pt x="0" y="431783"/>
                </a:lnTo>
                <a:lnTo>
                  <a:pt x="0" y="431606"/>
                </a:lnTo>
                <a:lnTo>
                  <a:pt x="0" y="431440"/>
                </a:lnTo>
                <a:lnTo>
                  <a:pt x="0" y="431418"/>
                </a:lnTo>
                <a:lnTo>
                  <a:pt x="0" y="431293"/>
                </a:lnTo>
                <a:lnTo>
                  <a:pt x="0" y="431046"/>
                </a:lnTo>
                <a:lnTo>
                  <a:pt x="0" y="430992"/>
                </a:lnTo>
                <a:lnTo>
                  <a:pt x="0" y="430738"/>
                </a:lnTo>
                <a:lnTo>
                  <a:pt x="0" y="430343"/>
                </a:lnTo>
                <a:lnTo>
                  <a:pt x="0" y="430311"/>
                </a:lnTo>
                <a:lnTo>
                  <a:pt x="0" y="430240"/>
                </a:lnTo>
                <a:lnTo>
                  <a:pt x="0" y="430117"/>
                </a:lnTo>
                <a:lnTo>
                  <a:pt x="0" y="430081"/>
                </a:lnTo>
                <a:lnTo>
                  <a:pt x="0" y="430059"/>
                </a:lnTo>
                <a:lnTo>
                  <a:pt x="0" y="430046"/>
                </a:lnTo>
                <a:lnTo>
                  <a:pt x="0" y="429533"/>
                </a:lnTo>
                <a:lnTo>
                  <a:pt x="0" y="429432"/>
                </a:lnTo>
                <a:lnTo>
                  <a:pt x="0" y="429132"/>
                </a:lnTo>
                <a:lnTo>
                  <a:pt x="0" y="429115"/>
                </a:lnTo>
                <a:lnTo>
                  <a:pt x="0" y="429072"/>
                </a:lnTo>
                <a:lnTo>
                  <a:pt x="0" y="428993"/>
                </a:lnTo>
                <a:lnTo>
                  <a:pt x="0" y="428952"/>
                </a:lnTo>
                <a:lnTo>
                  <a:pt x="0" y="428939"/>
                </a:lnTo>
                <a:lnTo>
                  <a:pt x="0" y="428799"/>
                </a:lnTo>
                <a:lnTo>
                  <a:pt x="0" y="428758"/>
                </a:lnTo>
                <a:lnTo>
                  <a:pt x="0" y="428745"/>
                </a:lnTo>
                <a:lnTo>
                  <a:pt x="0" y="428673"/>
                </a:lnTo>
                <a:lnTo>
                  <a:pt x="0" y="428253"/>
                </a:lnTo>
                <a:lnTo>
                  <a:pt x="0" y="428199"/>
                </a:lnTo>
                <a:lnTo>
                  <a:pt x="0" y="428174"/>
                </a:lnTo>
                <a:lnTo>
                  <a:pt x="0" y="428121"/>
                </a:lnTo>
                <a:lnTo>
                  <a:pt x="0" y="428079"/>
                </a:lnTo>
                <a:lnTo>
                  <a:pt x="0" y="428028"/>
                </a:lnTo>
                <a:lnTo>
                  <a:pt x="0" y="427964"/>
                </a:lnTo>
                <a:lnTo>
                  <a:pt x="0" y="427922"/>
                </a:lnTo>
                <a:lnTo>
                  <a:pt x="0" y="427868"/>
                </a:lnTo>
                <a:lnTo>
                  <a:pt x="0" y="427561"/>
                </a:lnTo>
                <a:lnTo>
                  <a:pt x="0" y="427441"/>
                </a:lnTo>
                <a:lnTo>
                  <a:pt x="0" y="427314"/>
                </a:lnTo>
                <a:lnTo>
                  <a:pt x="0" y="427269"/>
                </a:lnTo>
                <a:lnTo>
                  <a:pt x="0" y="427173"/>
                </a:lnTo>
                <a:lnTo>
                  <a:pt x="0" y="426873"/>
                </a:lnTo>
                <a:lnTo>
                  <a:pt x="0" y="426663"/>
                </a:lnTo>
                <a:lnTo>
                  <a:pt x="0" y="426605"/>
                </a:lnTo>
                <a:lnTo>
                  <a:pt x="0" y="426579"/>
                </a:lnTo>
                <a:lnTo>
                  <a:pt x="0" y="426404"/>
                </a:lnTo>
                <a:lnTo>
                  <a:pt x="0" y="426314"/>
                </a:lnTo>
                <a:lnTo>
                  <a:pt x="0" y="426123"/>
                </a:lnTo>
                <a:lnTo>
                  <a:pt x="0" y="426082"/>
                </a:lnTo>
                <a:lnTo>
                  <a:pt x="0" y="426069"/>
                </a:lnTo>
                <a:lnTo>
                  <a:pt x="0" y="425910"/>
                </a:lnTo>
                <a:lnTo>
                  <a:pt x="0" y="425400"/>
                </a:lnTo>
                <a:lnTo>
                  <a:pt x="0" y="425399"/>
                </a:lnTo>
                <a:lnTo>
                  <a:pt x="0" y="425367"/>
                </a:lnTo>
                <a:lnTo>
                  <a:pt x="0" y="425261"/>
                </a:lnTo>
                <a:lnTo>
                  <a:pt x="0" y="425220"/>
                </a:lnTo>
                <a:lnTo>
                  <a:pt x="0" y="425207"/>
                </a:lnTo>
                <a:lnTo>
                  <a:pt x="0" y="425157"/>
                </a:lnTo>
                <a:lnTo>
                  <a:pt x="0" y="425117"/>
                </a:lnTo>
                <a:lnTo>
                  <a:pt x="0" y="425013"/>
                </a:lnTo>
                <a:lnTo>
                  <a:pt x="0" y="424906"/>
                </a:lnTo>
                <a:lnTo>
                  <a:pt x="0" y="424799"/>
                </a:lnTo>
                <a:lnTo>
                  <a:pt x="0" y="424793"/>
                </a:lnTo>
                <a:lnTo>
                  <a:pt x="0" y="424467"/>
                </a:lnTo>
                <a:lnTo>
                  <a:pt x="0" y="424456"/>
                </a:lnTo>
                <a:lnTo>
                  <a:pt x="0" y="424136"/>
                </a:lnTo>
                <a:lnTo>
                  <a:pt x="0" y="424096"/>
                </a:lnTo>
                <a:lnTo>
                  <a:pt x="0" y="424008"/>
                </a:lnTo>
                <a:lnTo>
                  <a:pt x="0" y="423600"/>
                </a:lnTo>
                <a:lnTo>
                  <a:pt x="0" y="423310"/>
                </a:lnTo>
                <a:lnTo>
                  <a:pt x="0" y="423224"/>
                </a:lnTo>
                <a:lnTo>
                  <a:pt x="0" y="423198"/>
                </a:lnTo>
                <a:lnTo>
                  <a:pt x="0" y="423145"/>
                </a:lnTo>
                <a:lnTo>
                  <a:pt x="0" y="423097"/>
                </a:lnTo>
                <a:lnTo>
                  <a:pt x="0" y="422737"/>
                </a:lnTo>
                <a:lnTo>
                  <a:pt x="0" y="422585"/>
                </a:lnTo>
                <a:lnTo>
                  <a:pt x="0" y="422338"/>
                </a:lnTo>
                <a:lnTo>
                  <a:pt x="0" y="422337"/>
                </a:lnTo>
                <a:lnTo>
                  <a:pt x="0" y="422203"/>
                </a:lnTo>
                <a:lnTo>
                  <a:pt x="0" y="422148"/>
                </a:lnTo>
                <a:lnTo>
                  <a:pt x="0" y="422009"/>
                </a:lnTo>
                <a:lnTo>
                  <a:pt x="0" y="421786"/>
                </a:lnTo>
                <a:lnTo>
                  <a:pt x="0" y="421494"/>
                </a:lnTo>
                <a:lnTo>
                  <a:pt x="0" y="421425"/>
                </a:lnTo>
                <a:lnTo>
                  <a:pt x="0" y="421338"/>
                </a:lnTo>
                <a:lnTo>
                  <a:pt x="0" y="421226"/>
                </a:lnTo>
                <a:lnTo>
                  <a:pt x="0" y="421183"/>
                </a:lnTo>
                <a:lnTo>
                  <a:pt x="0" y="420424"/>
                </a:lnTo>
                <a:lnTo>
                  <a:pt x="0" y="420285"/>
                </a:lnTo>
                <a:lnTo>
                  <a:pt x="0" y="420247"/>
                </a:lnTo>
                <a:lnTo>
                  <a:pt x="0" y="420244"/>
                </a:lnTo>
                <a:lnTo>
                  <a:pt x="0" y="420231"/>
                </a:lnTo>
                <a:lnTo>
                  <a:pt x="0" y="420037"/>
                </a:lnTo>
                <a:lnTo>
                  <a:pt x="0" y="419979"/>
                </a:lnTo>
                <a:lnTo>
                  <a:pt x="0" y="419868"/>
                </a:lnTo>
                <a:lnTo>
                  <a:pt x="0" y="419856"/>
                </a:lnTo>
                <a:lnTo>
                  <a:pt x="0" y="419679"/>
                </a:lnTo>
                <a:lnTo>
                  <a:pt x="0" y="419491"/>
                </a:lnTo>
                <a:lnTo>
                  <a:pt x="0" y="419420"/>
                </a:lnTo>
                <a:lnTo>
                  <a:pt x="0" y="419413"/>
                </a:lnTo>
                <a:lnTo>
                  <a:pt x="0" y="419333"/>
                </a:lnTo>
                <a:lnTo>
                  <a:pt x="0" y="419160"/>
                </a:lnTo>
                <a:lnTo>
                  <a:pt x="0" y="419065"/>
                </a:lnTo>
                <a:lnTo>
                  <a:pt x="0" y="419030"/>
                </a:lnTo>
                <a:lnTo>
                  <a:pt x="0" y="418926"/>
                </a:lnTo>
                <a:lnTo>
                  <a:pt x="0" y="418872"/>
                </a:lnTo>
                <a:lnTo>
                  <a:pt x="0" y="418819"/>
                </a:lnTo>
                <a:lnTo>
                  <a:pt x="0" y="418811"/>
                </a:lnTo>
                <a:lnTo>
                  <a:pt x="0" y="418678"/>
                </a:lnTo>
                <a:lnTo>
                  <a:pt x="0" y="418592"/>
                </a:lnTo>
                <a:lnTo>
                  <a:pt x="0" y="418471"/>
                </a:lnTo>
                <a:lnTo>
                  <a:pt x="0" y="418416"/>
                </a:lnTo>
                <a:lnTo>
                  <a:pt x="0" y="418173"/>
                </a:lnTo>
                <a:lnTo>
                  <a:pt x="0" y="418133"/>
                </a:lnTo>
                <a:lnTo>
                  <a:pt x="0" y="418132"/>
                </a:lnTo>
                <a:lnTo>
                  <a:pt x="0" y="418119"/>
                </a:lnTo>
                <a:lnTo>
                  <a:pt x="0" y="418054"/>
                </a:lnTo>
                <a:lnTo>
                  <a:pt x="0" y="417801"/>
                </a:lnTo>
                <a:lnTo>
                  <a:pt x="0" y="417606"/>
                </a:lnTo>
                <a:lnTo>
                  <a:pt x="0" y="417361"/>
                </a:lnTo>
                <a:lnTo>
                  <a:pt x="0" y="417259"/>
                </a:lnTo>
                <a:lnTo>
                  <a:pt x="0" y="417208"/>
                </a:lnTo>
                <a:lnTo>
                  <a:pt x="0" y="417012"/>
                </a:lnTo>
                <a:lnTo>
                  <a:pt x="0" y="416793"/>
                </a:lnTo>
                <a:lnTo>
                  <a:pt x="0" y="416515"/>
                </a:lnTo>
                <a:lnTo>
                  <a:pt x="0" y="416499"/>
                </a:lnTo>
                <a:lnTo>
                  <a:pt x="0" y="416449"/>
                </a:lnTo>
                <a:lnTo>
                  <a:pt x="0" y="416348"/>
                </a:lnTo>
                <a:lnTo>
                  <a:pt x="0" y="416326"/>
                </a:lnTo>
                <a:lnTo>
                  <a:pt x="0" y="416305"/>
                </a:lnTo>
                <a:lnTo>
                  <a:pt x="0" y="416272"/>
                </a:lnTo>
                <a:lnTo>
                  <a:pt x="0" y="416247"/>
                </a:lnTo>
                <a:lnTo>
                  <a:pt x="0" y="416002"/>
                </a:lnTo>
                <a:lnTo>
                  <a:pt x="0" y="415988"/>
                </a:lnTo>
                <a:lnTo>
                  <a:pt x="0" y="415759"/>
                </a:lnTo>
                <a:lnTo>
                  <a:pt x="0" y="415711"/>
                </a:lnTo>
                <a:lnTo>
                  <a:pt x="0" y="415298"/>
                </a:lnTo>
                <a:lnTo>
                  <a:pt x="0" y="415219"/>
                </a:lnTo>
                <a:lnTo>
                  <a:pt x="0" y="415165"/>
                </a:lnTo>
                <a:lnTo>
                  <a:pt x="0" y="415140"/>
                </a:lnTo>
                <a:lnTo>
                  <a:pt x="0" y="415090"/>
                </a:lnTo>
                <a:lnTo>
                  <a:pt x="0" y="415037"/>
                </a:lnTo>
                <a:lnTo>
                  <a:pt x="0" y="415025"/>
                </a:lnTo>
                <a:lnTo>
                  <a:pt x="0" y="414946"/>
                </a:lnTo>
                <a:lnTo>
                  <a:pt x="0" y="414892"/>
                </a:lnTo>
                <a:lnTo>
                  <a:pt x="0" y="414477"/>
                </a:lnTo>
                <a:lnTo>
                  <a:pt x="0" y="414441"/>
                </a:lnTo>
                <a:lnTo>
                  <a:pt x="0" y="414400"/>
                </a:lnTo>
                <a:lnTo>
                  <a:pt x="0" y="414387"/>
                </a:lnTo>
                <a:lnTo>
                  <a:pt x="0" y="414254"/>
                </a:lnTo>
                <a:lnTo>
                  <a:pt x="0" y="414094"/>
                </a:lnTo>
                <a:lnTo>
                  <a:pt x="0" y="413629"/>
                </a:lnTo>
                <a:lnTo>
                  <a:pt x="0" y="413533"/>
                </a:lnTo>
                <a:lnTo>
                  <a:pt x="0" y="413495"/>
                </a:lnTo>
                <a:lnTo>
                  <a:pt x="0" y="413440"/>
                </a:lnTo>
                <a:lnTo>
                  <a:pt x="0" y="413230"/>
                </a:lnTo>
                <a:lnTo>
                  <a:pt x="0" y="413213"/>
                </a:lnTo>
                <a:lnTo>
                  <a:pt x="0" y="413078"/>
                </a:lnTo>
                <a:lnTo>
                  <a:pt x="0" y="413061"/>
                </a:lnTo>
                <a:lnTo>
                  <a:pt x="0" y="412872"/>
                </a:lnTo>
                <a:lnTo>
                  <a:pt x="0" y="412540"/>
                </a:lnTo>
                <a:lnTo>
                  <a:pt x="0" y="412349"/>
                </a:lnTo>
                <a:lnTo>
                  <a:pt x="0" y="412270"/>
                </a:lnTo>
                <a:lnTo>
                  <a:pt x="0" y="412177"/>
                </a:lnTo>
                <a:lnTo>
                  <a:pt x="0" y="412136"/>
                </a:lnTo>
                <a:lnTo>
                  <a:pt x="0" y="412123"/>
                </a:lnTo>
                <a:lnTo>
                  <a:pt x="0" y="412081"/>
                </a:lnTo>
                <a:lnTo>
                  <a:pt x="0" y="411929"/>
                </a:lnTo>
                <a:lnTo>
                  <a:pt x="0" y="411625"/>
                </a:lnTo>
                <a:lnTo>
                  <a:pt x="0" y="411539"/>
                </a:lnTo>
                <a:lnTo>
                  <a:pt x="0" y="411487"/>
                </a:lnTo>
                <a:lnTo>
                  <a:pt x="0" y="411414"/>
                </a:lnTo>
                <a:lnTo>
                  <a:pt x="0" y="411383"/>
                </a:lnTo>
                <a:lnTo>
                  <a:pt x="0" y="411305"/>
                </a:lnTo>
                <a:lnTo>
                  <a:pt x="0" y="411271"/>
                </a:lnTo>
                <a:lnTo>
                  <a:pt x="0" y="411052"/>
                </a:lnTo>
                <a:lnTo>
                  <a:pt x="0" y="410362"/>
                </a:lnTo>
                <a:lnTo>
                  <a:pt x="0" y="410322"/>
                </a:lnTo>
                <a:lnTo>
                  <a:pt x="0" y="410180"/>
                </a:lnTo>
                <a:lnTo>
                  <a:pt x="0" y="410167"/>
                </a:lnTo>
                <a:lnTo>
                  <a:pt x="0" y="410164"/>
                </a:lnTo>
                <a:lnTo>
                  <a:pt x="0" y="409970"/>
                </a:lnTo>
                <a:lnTo>
                  <a:pt x="0" y="409826"/>
                </a:lnTo>
                <a:lnTo>
                  <a:pt x="0" y="409498"/>
                </a:lnTo>
                <a:lnTo>
                  <a:pt x="0" y="409465"/>
                </a:lnTo>
                <a:lnTo>
                  <a:pt x="0" y="409424"/>
                </a:lnTo>
                <a:lnTo>
                  <a:pt x="0" y="409411"/>
                </a:lnTo>
                <a:lnTo>
                  <a:pt x="0" y="409253"/>
                </a:lnTo>
                <a:lnTo>
                  <a:pt x="0" y="409004"/>
                </a:lnTo>
                <a:lnTo>
                  <a:pt x="0" y="408963"/>
                </a:lnTo>
                <a:lnTo>
                  <a:pt x="0" y="408950"/>
                </a:lnTo>
                <a:lnTo>
                  <a:pt x="0" y="408891"/>
                </a:lnTo>
                <a:lnTo>
                  <a:pt x="0" y="408391"/>
                </a:lnTo>
                <a:lnTo>
                  <a:pt x="0" y="408197"/>
                </a:lnTo>
                <a:lnTo>
                  <a:pt x="0" y="408106"/>
                </a:lnTo>
                <a:lnTo>
                  <a:pt x="0" y="408085"/>
                </a:lnTo>
                <a:lnTo>
                  <a:pt x="0" y="408053"/>
                </a:lnTo>
                <a:lnTo>
                  <a:pt x="0" y="408052"/>
                </a:lnTo>
                <a:lnTo>
                  <a:pt x="0" y="407999"/>
                </a:lnTo>
                <a:lnTo>
                  <a:pt x="0" y="407991"/>
                </a:lnTo>
                <a:lnTo>
                  <a:pt x="0" y="407682"/>
                </a:lnTo>
                <a:lnTo>
                  <a:pt x="0" y="407651"/>
                </a:lnTo>
                <a:lnTo>
                  <a:pt x="0" y="407564"/>
                </a:lnTo>
                <a:lnTo>
                  <a:pt x="0" y="407493"/>
                </a:lnTo>
                <a:lnTo>
                  <a:pt x="0" y="407294"/>
                </a:lnTo>
                <a:lnTo>
                  <a:pt x="0" y="407088"/>
                </a:lnTo>
                <a:lnTo>
                  <a:pt x="0" y="406784"/>
                </a:lnTo>
                <a:lnTo>
                  <a:pt x="0" y="406726"/>
                </a:lnTo>
                <a:lnTo>
                  <a:pt x="0" y="406511"/>
                </a:lnTo>
                <a:lnTo>
                  <a:pt x="0" y="406435"/>
                </a:lnTo>
                <a:lnTo>
                  <a:pt x="0" y="406432"/>
                </a:lnTo>
                <a:lnTo>
                  <a:pt x="0" y="406372"/>
                </a:lnTo>
                <a:lnTo>
                  <a:pt x="0" y="406329"/>
                </a:lnTo>
                <a:lnTo>
                  <a:pt x="0" y="406246"/>
                </a:lnTo>
                <a:lnTo>
                  <a:pt x="0" y="406205"/>
                </a:lnTo>
                <a:lnTo>
                  <a:pt x="0" y="406192"/>
                </a:lnTo>
                <a:lnTo>
                  <a:pt x="0" y="405679"/>
                </a:lnTo>
                <a:lnTo>
                  <a:pt x="0" y="405521"/>
                </a:lnTo>
                <a:lnTo>
                  <a:pt x="0" y="405386"/>
                </a:lnTo>
                <a:lnTo>
                  <a:pt x="0" y="405332"/>
                </a:lnTo>
                <a:lnTo>
                  <a:pt x="0" y="405281"/>
                </a:lnTo>
                <a:lnTo>
                  <a:pt x="0" y="405218"/>
                </a:lnTo>
                <a:lnTo>
                  <a:pt x="0" y="405152"/>
                </a:lnTo>
                <a:lnTo>
                  <a:pt x="0" y="405139"/>
                </a:lnTo>
                <a:lnTo>
                  <a:pt x="0" y="405085"/>
                </a:lnTo>
                <a:lnTo>
                  <a:pt x="0" y="404970"/>
                </a:lnTo>
                <a:lnTo>
                  <a:pt x="0" y="404945"/>
                </a:lnTo>
                <a:lnTo>
                  <a:pt x="0" y="404891"/>
                </a:lnTo>
                <a:lnTo>
                  <a:pt x="0" y="404818"/>
                </a:lnTo>
                <a:lnTo>
                  <a:pt x="0" y="404522"/>
                </a:lnTo>
                <a:lnTo>
                  <a:pt x="0" y="404399"/>
                </a:lnTo>
                <a:lnTo>
                  <a:pt x="0" y="404321"/>
                </a:lnTo>
                <a:lnTo>
                  <a:pt x="0" y="404320"/>
                </a:lnTo>
                <a:lnTo>
                  <a:pt x="0" y="404174"/>
                </a:lnTo>
                <a:lnTo>
                  <a:pt x="0" y="404068"/>
                </a:lnTo>
                <a:lnTo>
                  <a:pt x="0" y="404027"/>
                </a:lnTo>
                <a:lnTo>
                  <a:pt x="0" y="404014"/>
                </a:lnTo>
                <a:lnTo>
                  <a:pt x="0" y="403980"/>
                </a:lnTo>
                <a:lnTo>
                  <a:pt x="0" y="403832"/>
                </a:lnTo>
                <a:lnTo>
                  <a:pt x="0" y="403434"/>
                </a:lnTo>
                <a:lnTo>
                  <a:pt x="0" y="403431"/>
                </a:lnTo>
                <a:lnTo>
                  <a:pt x="0" y="403415"/>
                </a:lnTo>
                <a:lnTo>
                  <a:pt x="0" y="403238"/>
                </a:lnTo>
                <a:lnTo>
                  <a:pt x="0" y="403221"/>
                </a:lnTo>
                <a:lnTo>
                  <a:pt x="0" y="403163"/>
                </a:lnTo>
                <a:lnTo>
                  <a:pt x="0" y="403019"/>
                </a:lnTo>
                <a:lnTo>
                  <a:pt x="0" y="402917"/>
                </a:lnTo>
                <a:lnTo>
                  <a:pt x="0" y="402706"/>
                </a:lnTo>
                <a:lnTo>
                  <a:pt x="0" y="402675"/>
                </a:lnTo>
                <a:lnTo>
                  <a:pt x="0" y="402616"/>
                </a:lnTo>
                <a:lnTo>
                  <a:pt x="0" y="402514"/>
                </a:lnTo>
                <a:lnTo>
                  <a:pt x="0" y="402473"/>
                </a:lnTo>
                <a:lnTo>
                  <a:pt x="0" y="402460"/>
                </a:lnTo>
                <a:lnTo>
                  <a:pt x="0" y="402269"/>
                </a:lnTo>
                <a:lnTo>
                  <a:pt x="0" y="402214"/>
                </a:lnTo>
                <a:lnTo>
                  <a:pt x="0" y="402056"/>
                </a:lnTo>
                <a:lnTo>
                  <a:pt x="0" y="401862"/>
                </a:lnTo>
                <a:lnTo>
                  <a:pt x="0" y="401545"/>
                </a:lnTo>
                <a:lnTo>
                  <a:pt x="0" y="401459"/>
                </a:lnTo>
                <a:lnTo>
                  <a:pt x="0" y="401407"/>
                </a:lnTo>
                <a:lnTo>
                  <a:pt x="0" y="401357"/>
                </a:lnTo>
                <a:lnTo>
                  <a:pt x="0" y="401353"/>
                </a:lnTo>
                <a:lnTo>
                  <a:pt x="0" y="401347"/>
                </a:lnTo>
                <a:lnTo>
                  <a:pt x="0" y="401316"/>
                </a:lnTo>
                <a:lnTo>
                  <a:pt x="0" y="401304"/>
                </a:lnTo>
                <a:lnTo>
                  <a:pt x="0" y="401303"/>
                </a:lnTo>
                <a:lnTo>
                  <a:pt x="0" y="401213"/>
                </a:lnTo>
                <a:lnTo>
                  <a:pt x="0" y="401169"/>
                </a:lnTo>
                <a:lnTo>
                  <a:pt x="0" y="400993"/>
                </a:lnTo>
                <a:lnTo>
                  <a:pt x="0" y="400667"/>
                </a:lnTo>
                <a:lnTo>
                  <a:pt x="0" y="400545"/>
                </a:lnTo>
                <a:lnTo>
                  <a:pt x="0" y="400442"/>
                </a:lnTo>
                <a:lnTo>
                  <a:pt x="0" y="400282"/>
                </a:lnTo>
                <a:lnTo>
                  <a:pt x="0" y="400242"/>
                </a:lnTo>
                <a:lnTo>
                  <a:pt x="0" y="400100"/>
                </a:lnTo>
                <a:lnTo>
                  <a:pt x="0" y="399977"/>
                </a:lnTo>
                <a:lnTo>
                  <a:pt x="0" y="399809"/>
                </a:lnTo>
                <a:lnTo>
                  <a:pt x="0" y="399800"/>
                </a:lnTo>
                <a:lnTo>
                  <a:pt x="0" y="399746"/>
                </a:lnTo>
                <a:lnTo>
                  <a:pt x="0" y="399683"/>
                </a:lnTo>
                <a:lnTo>
                  <a:pt x="0" y="399456"/>
                </a:lnTo>
                <a:lnTo>
                  <a:pt x="0" y="399439"/>
                </a:lnTo>
                <a:lnTo>
                  <a:pt x="0" y="399370"/>
                </a:lnTo>
                <a:lnTo>
                  <a:pt x="0" y="399345"/>
                </a:lnTo>
                <a:lnTo>
                  <a:pt x="0" y="399344"/>
                </a:lnTo>
                <a:lnTo>
                  <a:pt x="0" y="399263"/>
                </a:lnTo>
                <a:lnTo>
                  <a:pt x="0" y="399186"/>
                </a:lnTo>
                <a:lnTo>
                  <a:pt x="0" y="398932"/>
                </a:lnTo>
                <a:lnTo>
                  <a:pt x="0" y="398883"/>
                </a:lnTo>
                <a:lnTo>
                  <a:pt x="0" y="398537"/>
                </a:lnTo>
                <a:lnTo>
                  <a:pt x="0" y="398403"/>
                </a:lnTo>
                <a:lnTo>
                  <a:pt x="0" y="398324"/>
                </a:lnTo>
                <a:lnTo>
                  <a:pt x="0" y="398192"/>
                </a:lnTo>
                <a:lnTo>
                  <a:pt x="0" y="397986"/>
                </a:lnTo>
                <a:lnTo>
                  <a:pt x="0" y="397813"/>
                </a:lnTo>
                <a:lnTo>
                  <a:pt x="0" y="397727"/>
                </a:lnTo>
                <a:lnTo>
                  <a:pt x="0" y="397640"/>
                </a:lnTo>
                <a:lnTo>
                  <a:pt x="0" y="397571"/>
                </a:lnTo>
                <a:lnTo>
                  <a:pt x="0" y="397538"/>
                </a:lnTo>
                <a:lnTo>
                  <a:pt x="0" y="397497"/>
                </a:lnTo>
                <a:lnTo>
                  <a:pt x="0" y="397484"/>
                </a:lnTo>
                <a:lnTo>
                  <a:pt x="0" y="397278"/>
                </a:lnTo>
                <a:lnTo>
                  <a:pt x="0" y="397133"/>
                </a:lnTo>
                <a:lnTo>
                  <a:pt x="0" y="396510"/>
                </a:lnTo>
                <a:lnTo>
                  <a:pt x="0" y="396447"/>
                </a:lnTo>
                <a:lnTo>
                  <a:pt x="0" y="396431"/>
                </a:lnTo>
                <a:lnTo>
                  <a:pt x="0" y="396393"/>
                </a:lnTo>
                <a:lnTo>
                  <a:pt x="0" y="396377"/>
                </a:lnTo>
                <a:lnTo>
                  <a:pt x="0" y="396368"/>
                </a:lnTo>
                <a:lnTo>
                  <a:pt x="0" y="396237"/>
                </a:lnTo>
                <a:lnTo>
                  <a:pt x="0" y="396179"/>
                </a:lnTo>
                <a:lnTo>
                  <a:pt x="0" y="396125"/>
                </a:lnTo>
                <a:lnTo>
                  <a:pt x="0" y="396072"/>
                </a:lnTo>
                <a:lnTo>
                  <a:pt x="0" y="396014"/>
                </a:lnTo>
                <a:lnTo>
                  <a:pt x="0" y="395916"/>
                </a:lnTo>
                <a:lnTo>
                  <a:pt x="0" y="395809"/>
                </a:lnTo>
                <a:lnTo>
                  <a:pt x="0" y="395724"/>
                </a:lnTo>
                <a:lnTo>
                  <a:pt x="0" y="395691"/>
                </a:lnTo>
                <a:lnTo>
                  <a:pt x="0" y="395612"/>
                </a:lnTo>
                <a:lnTo>
                  <a:pt x="0" y="395466"/>
                </a:lnTo>
                <a:lnTo>
                  <a:pt x="0" y="395306"/>
                </a:lnTo>
                <a:lnTo>
                  <a:pt x="0" y="395230"/>
                </a:lnTo>
                <a:lnTo>
                  <a:pt x="0" y="395151"/>
                </a:lnTo>
                <a:lnTo>
                  <a:pt x="0" y="395117"/>
                </a:lnTo>
                <a:lnTo>
                  <a:pt x="0" y="395072"/>
                </a:lnTo>
                <a:lnTo>
                  <a:pt x="0" y="395018"/>
                </a:lnTo>
                <a:lnTo>
                  <a:pt x="0" y="394878"/>
                </a:lnTo>
                <a:lnTo>
                  <a:pt x="0" y="394738"/>
                </a:lnTo>
                <a:lnTo>
                  <a:pt x="0" y="394598"/>
                </a:lnTo>
                <a:lnTo>
                  <a:pt x="0" y="394460"/>
                </a:lnTo>
                <a:lnTo>
                  <a:pt x="0" y="394332"/>
                </a:lnTo>
                <a:lnTo>
                  <a:pt x="0" y="394319"/>
                </a:lnTo>
                <a:lnTo>
                  <a:pt x="0" y="394186"/>
                </a:lnTo>
                <a:lnTo>
                  <a:pt x="0" y="394107"/>
                </a:lnTo>
                <a:lnTo>
                  <a:pt x="0" y="393947"/>
                </a:lnTo>
                <a:lnTo>
                  <a:pt x="0" y="393752"/>
                </a:lnTo>
                <a:lnTo>
                  <a:pt x="0" y="393561"/>
                </a:lnTo>
                <a:lnTo>
                  <a:pt x="0" y="393354"/>
                </a:lnTo>
                <a:lnTo>
                  <a:pt x="0" y="393351"/>
                </a:lnTo>
                <a:lnTo>
                  <a:pt x="0" y="393348"/>
                </a:lnTo>
                <a:lnTo>
                  <a:pt x="0" y="393158"/>
                </a:lnTo>
                <a:lnTo>
                  <a:pt x="0" y="392993"/>
                </a:lnTo>
                <a:lnTo>
                  <a:pt x="0" y="392964"/>
                </a:lnTo>
                <a:lnTo>
                  <a:pt x="0" y="392939"/>
                </a:lnTo>
                <a:lnTo>
                  <a:pt x="0" y="392837"/>
                </a:lnTo>
                <a:lnTo>
                  <a:pt x="0" y="392699"/>
                </a:lnTo>
                <a:lnTo>
                  <a:pt x="0" y="392661"/>
                </a:lnTo>
                <a:lnTo>
                  <a:pt x="0" y="392595"/>
                </a:lnTo>
                <a:lnTo>
                  <a:pt x="0" y="392472"/>
                </a:lnTo>
                <a:lnTo>
                  <a:pt x="0" y="392418"/>
                </a:lnTo>
                <a:lnTo>
                  <a:pt x="0" y="392393"/>
                </a:lnTo>
                <a:lnTo>
                  <a:pt x="0" y="392202"/>
                </a:lnTo>
                <a:lnTo>
                  <a:pt x="0" y="392134"/>
                </a:lnTo>
                <a:lnTo>
                  <a:pt x="0" y="392097"/>
                </a:lnTo>
                <a:lnTo>
                  <a:pt x="0" y="391574"/>
                </a:lnTo>
                <a:lnTo>
                  <a:pt x="0" y="391507"/>
                </a:lnTo>
                <a:lnTo>
                  <a:pt x="0" y="391478"/>
                </a:lnTo>
                <a:lnTo>
                  <a:pt x="0" y="391392"/>
                </a:lnTo>
                <a:lnTo>
                  <a:pt x="0" y="391340"/>
                </a:lnTo>
                <a:lnTo>
                  <a:pt x="0" y="391237"/>
                </a:lnTo>
                <a:lnTo>
                  <a:pt x="0" y="391236"/>
                </a:lnTo>
                <a:lnTo>
                  <a:pt x="0" y="391038"/>
                </a:lnTo>
                <a:lnTo>
                  <a:pt x="0" y="391006"/>
                </a:lnTo>
                <a:lnTo>
                  <a:pt x="0" y="390748"/>
                </a:lnTo>
                <a:lnTo>
                  <a:pt x="0" y="390689"/>
                </a:lnTo>
                <a:lnTo>
                  <a:pt x="0" y="390587"/>
                </a:lnTo>
                <a:lnTo>
                  <a:pt x="0" y="390470"/>
                </a:lnTo>
                <a:lnTo>
                  <a:pt x="0" y="390430"/>
                </a:lnTo>
                <a:lnTo>
                  <a:pt x="0" y="390294"/>
                </a:lnTo>
                <a:lnTo>
                  <a:pt x="0" y="390215"/>
                </a:lnTo>
                <a:lnTo>
                  <a:pt x="0" y="390175"/>
                </a:lnTo>
                <a:lnTo>
                  <a:pt x="0" y="389679"/>
                </a:lnTo>
                <a:lnTo>
                  <a:pt x="0" y="389622"/>
                </a:lnTo>
                <a:lnTo>
                  <a:pt x="0" y="389619"/>
                </a:lnTo>
                <a:lnTo>
                  <a:pt x="0" y="389484"/>
                </a:lnTo>
                <a:lnTo>
                  <a:pt x="0" y="389430"/>
                </a:lnTo>
                <a:lnTo>
                  <a:pt x="0" y="389426"/>
                </a:lnTo>
                <a:lnTo>
                  <a:pt x="0" y="389389"/>
                </a:lnTo>
                <a:lnTo>
                  <a:pt x="0" y="389376"/>
                </a:lnTo>
                <a:lnTo>
                  <a:pt x="0" y="389359"/>
                </a:lnTo>
                <a:lnTo>
                  <a:pt x="0" y="389207"/>
                </a:lnTo>
                <a:lnTo>
                  <a:pt x="0" y="389183"/>
                </a:lnTo>
                <a:lnTo>
                  <a:pt x="0" y="389143"/>
                </a:lnTo>
                <a:lnTo>
                  <a:pt x="0" y="388989"/>
                </a:lnTo>
                <a:lnTo>
                  <a:pt x="0" y="388863"/>
                </a:lnTo>
                <a:lnTo>
                  <a:pt x="0" y="388740"/>
                </a:lnTo>
                <a:lnTo>
                  <a:pt x="0" y="388402"/>
                </a:lnTo>
                <a:lnTo>
                  <a:pt x="0" y="388323"/>
                </a:lnTo>
                <a:lnTo>
                  <a:pt x="0" y="388269"/>
                </a:lnTo>
                <a:lnTo>
                  <a:pt x="0" y="388129"/>
                </a:lnTo>
                <a:lnTo>
                  <a:pt x="0" y="388125"/>
                </a:lnTo>
                <a:lnTo>
                  <a:pt x="0" y="388112"/>
                </a:lnTo>
                <a:lnTo>
                  <a:pt x="0" y="387685"/>
                </a:lnTo>
                <a:lnTo>
                  <a:pt x="0" y="387614"/>
                </a:lnTo>
                <a:lnTo>
                  <a:pt x="0" y="387583"/>
                </a:lnTo>
                <a:lnTo>
                  <a:pt x="0" y="387560"/>
                </a:lnTo>
                <a:lnTo>
                  <a:pt x="0" y="387504"/>
                </a:lnTo>
                <a:lnTo>
                  <a:pt x="0" y="387417"/>
                </a:lnTo>
                <a:lnTo>
                  <a:pt x="0" y="387358"/>
                </a:lnTo>
                <a:lnTo>
                  <a:pt x="0" y="387336"/>
                </a:lnTo>
                <a:lnTo>
                  <a:pt x="0" y="387198"/>
                </a:lnTo>
                <a:lnTo>
                  <a:pt x="0" y="386367"/>
                </a:lnTo>
                <a:lnTo>
                  <a:pt x="0" y="386364"/>
                </a:lnTo>
                <a:lnTo>
                  <a:pt x="0" y="386326"/>
                </a:lnTo>
                <a:lnTo>
                  <a:pt x="0" y="386313"/>
                </a:lnTo>
                <a:lnTo>
                  <a:pt x="0" y="386035"/>
                </a:lnTo>
                <a:lnTo>
                  <a:pt x="0" y="386030"/>
                </a:lnTo>
                <a:lnTo>
                  <a:pt x="0" y="385972"/>
                </a:lnTo>
                <a:lnTo>
                  <a:pt x="0" y="385644"/>
                </a:lnTo>
                <a:lnTo>
                  <a:pt x="0" y="385627"/>
                </a:lnTo>
                <a:lnTo>
                  <a:pt x="0" y="385611"/>
                </a:lnTo>
                <a:lnTo>
                  <a:pt x="0" y="385596"/>
                </a:lnTo>
                <a:lnTo>
                  <a:pt x="0" y="385453"/>
                </a:lnTo>
                <a:lnTo>
                  <a:pt x="0" y="385451"/>
                </a:lnTo>
                <a:lnTo>
                  <a:pt x="0" y="385402"/>
                </a:lnTo>
                <a:lnTo>
                  <a:pt x="0" y="385239"/>
                </a:lnTo>
                <a:lnTo>
                  <a:pt x="0" y="385150"/>
                </a:lnTo>
                <a:lnTo>
                  <a:pt x="0" y="385096"/>
                </a:lnTo>
                <a:lnTo>
                  <a:pt x="0" y="385091"/>
                </a:lnTo>
                <a:lnTo>
                  <a:pt x="0" y="385037"/>
                </a:lnTo>
                <a:lnTo>
                  <a:pt x="0" y="384729"/>
                </a:lnTo>
                <a:lnTo>
                  <a:pt x="0" y="384671"/>
                </a:lnTo>
                <a:lnTo>
                  <a:pt x="0" y="384646"/>
                </a:lnTo>
                <a:lnTo>
                  <a:pt x="0" y="384643"/>
                </a:lnTo>
                <a:lnTo>
                  <a:pt x="0" y="384591"/>
                </a:lnTo>
                <a:lnTo>
                  <a:pt x="0" y="384450"/>
                </a:lnTo>
                <a:lnTo>
                  <a:pt x="0" y="384380"/>
                </a:lnTo>
                <a:lnTo>
                  <a:pt x="0" y="384252"/>
                </a:lnTo>
                <a:lnTo>
                  <a:pt x="0" y="384231"/>
                </a:lnTo>
                <a:lnTo>
                  <a:pt x="0" y="384185"/>
                </a:lnTo>
                <a:lnTo>
                  <a:pt x="0" y="383953"/>
                </a:lnTo>
                <a:lnTo>
                  <a:pt x="0" y="383882"/>
                </a:lnTo>
                <a:lnTo>
                  <a:pt x="0" y="383828"/>
                </a:lnTo>
                <a:lnTo>
                  <a:pt x="0" y="383764"/>
                </a:lnTo>
                <a:lnTo>
                  <a:pt x="0" y="383685"/>
                </a:lnTo>
                <a:lnTo>
                  <a:pt x="0" y="383466"/>
                </a:lnTo>
                <a:lnTo>
                  <a:pt x="0" y="383426"/>
                </a:lnTo>
                <a:lnTo>
                  <a:pt x="0" y="383359"/>
                </a:lnTo>
                <a:lnTo>
                  <a:pt x="0" y="383287"/>
                </a:lnTo>
                <a:lnTo>
                  <a:pt x="0" y="383284"/>
                </a:lnTo>
                <a:lnTo>
                  <a:pt x="0" y="383091"/>
                </a:lnTo>
                <a:lnTo>
                  <a:pt x="0" y="382930"/>
                </a:lnTo>
                <a:lnTo>
                  <a:pt x="0" y="382872"/>
                </a:lnTo>
                <a:lnTo>
                  <a:pt x="0" y="382635"/>
                </a:lnTo>
                <a:lnTo>
                  <a:pt x="0" y="382594"/>
                </a:lnTo>
                <a:lnTo>
                  <a:pt x="0" y="382581"/>
                </a:lnTo>
                <a:lnTo>
                  <a:pt x="0" y="382528"/>
                </a:lnTo>
                <a:lnTo>
                  <a:pt x="0" y="382405"/>
                </a:lnTo>
                <a:lnTo>
                  <a:pt x="0" y="382392"/>
                </a:lnTo>
                <a:lnTo>
                  <a:pt x="0" y="382338"/>
                </a:lnTo>
                <a:lnTo>
                  <a:pt x="0" y="382240"/>
                </a:lnTo>
                <a:lnTo>
                  <a:pt x="0" y="382067"/>
                </a:lnTo>
                <a:lnTo>
                  <a:pt x="0" y="381879"/>
                </a:lnTo>
                <a:lnTo>
                  <a:pt x="0" y="381427"/>
                </a:lnTo>
                <a:lnTo>
                  <a:pt x="0" y="381418"/>
                </a:lnTo>
                <a:lnTo>
                  <a:pt x="0" y="381376"/>
                </a:lnTo>
                <a:lnTo>
                  <a:pt x="0" y="381305"/>
                </a:lnTo>
                <a:lnTo>
                  <a:pt x="0" y="381285"/>
                </a:lnTo>
                <a:lnTo>
                  <a:pt x="0" y="380668"/>
                </a:lnTo>
                <a:lnTo>
                  <a:pt x="0" y="380651"/>
                </a:lnTo>
                <a:lnTo>
                  <a:pt x="0" y="380520"/>
                </a:lnTo>
                <a:lnTo>
                  <a:pt x="0" y="380475"/>
                </a:lnTo>
                <a:lnTo>
                  <a:pt x="0" y="380374"/>
                </a:lnTo>
                <a:lnTo>
                  <a:pt x="0" y="380214"/>
                </a:lnTo>
                <a:lnTo>
                  <a:pt x="0" y="380170"/>
                </a:lnTo>
                <a:lnTo>
                  <a:pt x="0" y="380014"/>
                </a:lnTo>
                <a:lnTo>
                  <a:pt x="0" y="379869"/>
                </a:lnTo>
                <a:lnTo>
                  <a:pt x="0" y="379615"/>
                </a:lnTo>
                <a:lnTo>
                  <a:pt x="0" y="379577"/>
                </a:lnTo>
                <a:lnTo>
                  <a:pt x="0" y="379404"/>
                </a:lnTo>
                <a:lnTo>
                  <a:pt x="0" y="379309"/>
                </a:lnTo>
                <a:lnTo>
                  <a:pt x="0" y="379292"/>
                </a:lnTo>
                <a:lnTo>
                  <a:pt x="0" y="379249"/>
                </a:lnTo>
                <a:lnTo>
                  <a:pt x="0" y="379165"/>
                </a:lnTo>
                <a:lnTo>
                  <a:pt x="0" y="379116"/>
                </a:lnTo>
                <a:lnTo>
                  <a:pt x="0" y="379063"/>
                </a:lnTo>
                <a:lnTo>
                  <a:pt x="0" y="378869"/>
                </a:lnTo>
                <a:lnTo>
                  <a:pt x="0" y="378852"/>
                </a:lnTo>
                <a:lnTo>
                  <a:pt x="0" y="378660"/>
                </a:lnTo>
                <a:lnTo>
                  <a:pt x="0" y="378606"/>
                </a:lnTo>
                <a:lnTo>
                  <a:pt x="0" y="378503"/>
                </a:lnTo>
                <a:lnTo>
                  <a:pt x="0" y="378490"/>
                </a:lnTo>
                <a:lnTo>
                  <a:pt x="0" y="378323"/>
                </a:lnTo>
                <a:lnTo>
                  <a:pt x="0" y="378284"/>
                </a:lnTo>
                <a:lnTo>
                  <a:pt x="0" y="378256"/>
                </a:lnTo>
                <a:lnTo>
                  <a:pt x="0" y="378045"/>
                </a:lnTo>
                <a:lnTo>
                  <a:pt x="0" y="377922"/>
                </a:lnTo>
                <a:lnTo>
                  <a:pt x="0" y="377745"/>
                </a:lnTo>
                <a:lnTo>
                  <a:pt x="0" y="377695"/>
                </a:lnTo>
                <a:lnTo>
                  <a:pt x="0" y="377659"/>
                </a:lnTo>
                <a:lnTo>
                  <a:pt x="0" y="377618"/>
                </a:lnTo>
                <a:lnTo>
                  <a:pt x="0" y="377605"/>
                </a:lnTo>
                <a:lnTo>
                  <a:pt x="0" y="377503"/>
                </a:lnTo>
                <a:lnTo>
                  <a:pt x="0" y="377493"/>
                </a:lnTo>
                <a:lnTo>
                  <a:pt x="0" y="377264"/>
                </a:lnTo>
                <a:lnTo>
                  <a:pt x="0" y="377256"/>
                </a:lnTo>
                <a:lnTo>
                  <a:pt x="0" y="377131"/>
                </a:lnTo>
                <a:lnTo>
                  <a:pt x="0" y="377062"/>
                </a:lnTo>
                <a:lnTo>
                  <a:pt x="0" y="376936"/>
                </a:lnTo>
                <a:lnTo>
                  <a:pt x="0" y="376696"/>
                </a:lnTo>
                <a:lnTo>
                  <a:pt x="0" y="376538"/>
                </a:lnTo>
                <a:lnTo>
                  <a:pt x="0" y="376516"/>
                </a:lnTo>
                <a:lnTo>
                  <a:pt x="0" y="376482"/>
                </a:lnTo>
                <a:lnTo>
                  <a:pt x="0" y="376442"/>
                </a:lnTo>
                <a:lnTo>
                  <a:pt x="0" y="376342"/>
                </a:lnTo>
                <a:lnTo>
                  <a:pt x="0" y="376329"/>
                </a:lnTo>
                <a:lnTo>
                  <a:pt x="0" y="376300"/>
                </a:lnTo>
                <a:lnTo>
                  <a:pt x="0" y="376246"/>
                </a:lnTo>
                <a:lnTo>
                  <a:pt x="0" y="376193"/>
                </a:lnTo>
                <a:lnTo>
                  <a:pt x="0" y="376185"/>
                </a:lnTo>
                <a:lnTo>
                  <a:pt x="0" y="376123"/>
                </a:lnTo>
                <a:lnTo>
                  <a:pt x="0" y="375955"/>
                </a:lnTo>
                <a:lnTo>
                  <a:pt x="0" y="375946"/>
                </a:lnTo>
                <a:lnTo>
                  <a:pt x="0" y="375905"/>
                </a:lnTo>
                <a:lnTo>
                  <a:pt x="0" y="375892"/>
                </a:lnTo>
                <a:lnTo>
                  <a:pt x="0" y="375845"/>
                </a:lnTo>
                <a:lnTo>
                  <a:pt x="0" y="375672"/>
                </a:lnTo>
                <a:lnTo>
                  <a:pt x="0" y="375656"/>
                </a:lnTo>
                <a:lnTo>
                  <a:pt x="0" y="375577"/>
                </a:lnTo>
                <a:lnTo>
                  <a:pt x="0" y="375544"/>
                </a:lnTo>
                <a:lnTo>
                  <a:pt x="0" y="375516"/>
                </a:lnTo>
                <a:lnTo>
                  <a:pt x="0" y="375433"/>
                </a:lnTo>
                <a:lnTo>
                  <a:pt x="0" y="375409"/>
                </a:lnTo>
                <a:lnTo>
                  <a:pt x="0" y="375331"/>
                </a:lnTo>
                <a:lnTo>
                  <a:pt x="0" y="375215"/>
                </a:lnTo>
                <a:lnTo>
                  <a:pt x="0" y="375083"/>
                </a:lnTo>
                <a:lnTo>
                  <a:pt x="0" y="375078"/>
                </a:lnTo>
                <a:lnTo>
                  <a:pt x="0" y="374970"/>
                </a:lnTo>
                <a:lnTo>
                  <a:pt x="0" y="374392"/>
                </a:lnTo>
                <a:lnTo>
                  <a:pt x="0" y="374386"/>
                </a:lnTo>
                <a:lnTo>
                  <a:pt x="0" y="374338"/>
                </a:lnTo>
                <a:lnTo>
                  <a:pt x="0" y="374313"/>
                </a:lnTo>
                <a:lnTo>
                  <a:pt x="0" y="373873"/>
                </a:lnTo>
                <a:lnTo>
                  <a:pt x="0" y="373786"/>
                </a:lnTo>
                <a:lnTo>
                  <a:pt x="0" y="373771"/>
                </a:lnTo>
                <a:lnTo>
                  <a:pt x="0" y="373684"/>
                </a:lnTo>
                <a:lnTo>
                  <a:pt x="0" y="373630"/>
                </a:lnTo>
                <a:lnTo>
                  <a:pt x="0" y="373524"/>
                </a:lnTo>
                <a:lnTo>
                  <a:pt x="0" y="373279"/>
                </a:lnTo>
                <a:lnTo>
                  <a:pt x="0" y="373169"/>
                </a:lnTo>
                <a:lnTo>
                  <a:pt x="0" y="373085"/>
                </a:lnTo>
                <a:lnTo>
                  <a:pt x="0" y="373062"/>
                </a:lnTo>
                <a:lnTo>
                  <a:pt x="0" y="373047"/>
                </a:lnTo>
                <a:lnTo>
                  <a:pt x="0" y="372719"/>
                </a:lnTo>
                <a:lnTo>
                  <a:pt x="0" y="372593"/>
                </a:lnTo>
                <a:lnTo>
                  <a:pt x="0" y="372543"/>
                </a:lnTo>
                <a:lnTo>
                  <a:pt x="0" y="372539"/>
                </a:lnTo>
                <a:lnTo>
                  <a:pt x="0" y="372514"/>
                </a:lnTo>
                <a:lnTo>
                  <a:pt x="0" y="372367"/>
                </a:lnTo>
                <a:lnTo>
                  <a:pt x="0" y="372325"/>
                </a:lnTo>
                <a:lnTo>
                  <a:pt x="0" y="372271"/>
                </a:lnTo>
                <a:lnTo>
                  <a:pt x="0" y="372223"/>
                </a:lnTo>
                <a:lnTo>
                  <a:pt x="0" y="372160"/>
                </a:lnTo>
                <a:lnTo>
                  <a:pt x="0" y="371784"/>
                </a:lnTo>
                <a:lnTo>
                  <a:pt x="0" y="371677"/>
                </a:lnTo>
                <a:lnTo>
                  <a:pt x="0" y="371628"/>
                </a:lnTo>
                <a:lnTo>
                  <a:pt x="0" y="371506"/>
                </a:lnTo>
                <a:lnTo>
                  <a:pt x="0" y="371360"/>
                </a:lnTo>
                <a:lnTo>
                  <a:pt x="0" y="371317"/>
                </a:lnTo>
                <a:lnTo>
                  <a:pt x="0" y="371296"/>
                </a:lnTo>
                <a:lnTo>
                  <a:pt x="0" y="370938"/>
                </a:lnTo>
                <a:lnTo>
                  <a:pt x="0" y="370869"/>
                </a:lnTo>
                <a:lnTo>
                  <a:pt x="0" y="370810"/>
                </a:lnTo>
                <a:lnTo>
                  <a:pt x="0" y="370744"/>
                </a:lnTo>
                <a:lnTo>
                  <a:pt x="0" y="370606"/>
                </a:lnTo>
                <a:lnTo>
                  <a:pt x="0" y="370601"/>
                </a:lnTo>
                <a:lnTo>
                  <a:pt x="0" y="370457"/>
                </a:lnTo>
                <a:lnTo>
                  <a:pt x="0" y="370355"/>
                </a:lnTo>
                <a:lnTo>
                  <a:pt x="0" y="370147"/>
                </a:lnTo>
                <a:lnTo>
                  <a:pt x="0" y="370070"/>
                </a:lnTo>
                <a:lnTo>
                  <a:pt x="0" y="370054"/>
                </a:lnTo>
                <a:lnTo>
                  <a:pt x="0" y="369952"/>
                </a:lnTo>
                <a:lnTo>
                  <a:pt x="0" y="369694"/>
                </a:lnTo>
                <a:lnTo>
                  <a:pt x="0" y="369554"/>
                </a:lnTo>
                <a:lnTo>
                  <a:pt x="0" y="369551"/>
                </a:lnTo>
                <a:lnTo>
                  <a:pt x="0" y="369547"/>
                </a:lnTo>
                <a:lnTo>
                  <a:pt x="0" y="369510"/>
                </a:lnTo>
                <a:lnTo>
                  <a:pt x="0" y="369497"/>
                </a:lnTo>
                <a:lnTo>
                  <a:pt x="0" y="369358"/>
                </a:lnTo>
                <a:lnTo>
                  <a:pt x="0" y="369337"/>
                </a:lnTo>
                <a:lnTo>
                  <a:pt x="0" y="369194"/>
                </a:lnTo>
                <a:lnTo>
                  <a:pt x="0" y="369156"/>
                </a:lnTo>
                <a:lnTo>
                  <a:pt x="0" y="369139"/>
                </a:lnTo>
                <a:lnTo>
                  <a:pt x="0" y="369098"/>
                </a:lnTo>
                <a:lnTo>
                  <a:pt x="0" y="369085"/>
                </a:lnTo>
                <a:lnTo>
                  <a:pt x="0" y="368996"/>
                </a:lnTo>
                <a:lnTo>
                  <a:pt x="0" y="368861"/>
                </a:lnTo>
                <a:lnTo>
                  <a:pt x="0" y="368807"/>
                </a:lnTo>
                <a:lnTo>
                  <a:pt x="0" y="368795"/>
                </a:lnTo>
                <a:lnTo>
                  <a:pt x="0" y="368593"/>
                </a:lnTo>
                <a:lnTo>
                  <a:pt x="0" y="368548"/>
                </a:lnTo>
                <a:lnTo>
                  <a:pt x="0" y="368334"/>
                </a:lnTo>
                <a:lnTo>
                  <a:pt x="0" y="368243"/>
                </a:lnTo>
                <a:lnTo>
                  <a:pt x="0" y="368221"/>
                </a:lnTo>
                <a:lnTo>
                  <a:pt x="0" y="367683"/>
                </a:lnTo>
                <a:lnTo>
                  <a:pt x="0" y="367564"/>
                </a:lnTo>
                <a:lnTo>
                  <a:pt x="0" y="367538"/>
                </a:lnTo>
                <a:lnTo>
                  <a:pt x="0" y="367457"/>
                </a:lnTo>
                <a:lnTo>
                  <a:pt x="0" y="367436"/>
                </a:lnTo>
                <a:lnTo>
                  <a:pt x="0" y="367247"/>
                </a:lnTo>
                <a:lnTo>
                  <a:pt x="0" y="367189"/>
                </a:lnTo>
                <a:lnTo>
                  <a:pt x="0" y="367184"/>
                </a:lnTo>
                <a:lnTo>
                  <a:pt x="0" y="366808"/>
                </a:lnTo>
                <a:lnTo>
                  <a:pt x="0" y="366701"/>
                </a:lnTo>
                <a:lnTo>
                  <a:pt x="0" y="366616"/>
                </a:lnTo>
                <a:lnTo>
                  <a:pt x="0" y="366436"/>
                </a:lnTo>
                <a:lnTo>
                  <a:pt x="0" y="366396"/>
                </a:lnTo>
                <a:lnTo>
                  <a:pt x="0" y="366338"/>
                </a:lnTo>
                <a:lnTo>
                  <a:pt x="0" y="366240"/>
                </a:lnTo>
                <a:lnTo>
                  <a:pt x="0" y="365888"/>
                </a:lnTo>
                <a:lnTo>
                  <a:pt x="0" y="365825"/>
                </a:lnTo>
                <a:lnTo>
                  <a:pt x="0" y="365765"/>
                </a:lnTo>
                <a:lnTo>
                  <a:pt x="0" y="365630"/>
                </a:lnTo>
                <a:lnTo>
                  <a:pt x="0" y="365576"/>
                </a:lnTo>
                <a:lnTo>
                  <a:pt x="0" y="365559"/>
                </a:lnTo>
                <a:lnTo>
                  <a:pt x="0" y="365522"/>
                </a:lnTo>
                <a:lnTo>
                  <a:pt x="0" y="365449"/>
                </a:lnTo>
                <a:lnTo>
                  <a:pt x="0" y="365383"/>
                </a:lnTo>
                <a:lnTo>
                  <a:pt x="0" y="365353"/>
                </a:lnTo>
                <a:lnTo>
                  <a:pt x="0" y="365342"/>
                </a:lnTo>
                <a:lnTo>
                  <a:pt x="0" y="365329"/>
                </a:lnTo>
                <a:lnTo>
                  <a:pt x="0" y="365135"/>
                </a:lnTo>
                <a:lnTo>
                  <a:pt x="0" y="365078"/>
                </a:lnTo>
                <a:lnTo>
                  <a:pt x="0" y="364611"/>
                </a:lnTo>
                <a:lnTo>
                  <a:pt x="0" y="364571"/>
                </a:lnTo>
                <a:lnTo>
                  <a:pt x="0" y="364511"/>
                </a:lnTo>
                <a:lnTo>
                  <a:pt x="0" y="364510"/>
                </a:lnTo>
                <a:lnTo>
                  <a:pt x="0" y="364312"/>
                </a:lnTo>
                <a:lnTo>
                  <a:pt x="0" y="364271"/>
                </a:lnTo>
                <a:lnTo>
                  <a:pt x="0" y="364258"/>
                </a:lnTo>
                <a:lnTo>
                  <a:pt x="0" y="364003"/>
                </a:lnTo>
                <a:lnTo>
                  <a:pt x="0" y="363885"/>
                </a:lnTo>
                <a:lnTo>
                  <a:pt x="0" y="363831"/>
                </a:lnTo>
                <a:lnTo>
                  <a:pt x="0" y="363806"/>
                </a:lnTo>
                <a:lnTo>
                  <a:pt x="0" y="363760"/>
                </a:lnTo>
                <a:lnTo>
                  <a:pt x="0" y="363719"/>
                </a:lnTo>
                <a:lnTo>
                  <a:pt x="0" y="363706"/>
                </a:lnTo>
                <a:lnTo>
                  <a:pt x="0" y="363617"/>
                </a:lnTo>
                <a:lnTo>
                  <a:pt x="0" y="363482"/>
                </a:lnTo>
                <a:lnTo>
                  <a:pt x="0" y="363452"/>
                </a:lnTo>
                <a:lnTo>
                  <a:pt x="0" y="363398"/>
                </a:lnTo>
                <a:lnTo>
                  <a:pt x="0" y="363347"/>
                </a:lnTo>
                <a:lnTo>
                  <a:pt x="0" y="363288"/>
                </a:lnTo>
                <a:lnTo>
                  <a:pt x="0" y="363263"/>
                </a:lnTo>
                <a:lnTo>
                  <a:pt x="0" y="363212"/>
                </a:lnTo>
                <a:lnTo>
                  <a:pt x="0" y="362884"/>
                </a:lnTo>
                <a:lnTo>
                  <a:pt x="0" y="362704"/>
                </a:lnTo>
                <a:lnTo>
                  <a:pt x="0" y="362588"/>
                </a:lnTo>
                <a:lnTo>
                  <a:pt x="0" y="362526"/>
                </a:lnTo>
                <a:lnTo>
                  <a:pt x="0" y="362513"/>
                </a:lnTo>
                <a:lnTo>
                  <a:pt x="0" y="362472"/>
                </a:lnTo>
                <a:lnTo>
                  <a:pt x="0" y="362459"/>
                </a:lnTo>
                <a:lnTo>
                  <a:pt x="0" y="362349"/>
                </a:lnTo>
                <a:lnTo>
                  <a:pt x="0" y="362247"/>
                </a:lnTo>
                <a:lnTo>
                  <a:pt x="0" y="362172"/>
                </a:lnTo>
                <a:lnTo>
                  <a:pt x="0" y="362134"/>
                </a:lnTo>
                <a:lnTo>
                  <a:pt x="0" y="362093"/>
                </a:lnTo>
                <a:lnTo>
                  <a:pt x="0" y="361898"/>
                </a:lnTo>
                <a:lnTo>
                  <a:pt x="0" y="361844"/>
                </a:lnTo>
                <a:lnTo>
                  <a:pt x="0" y="361597"/>
                </a:lnTo>
                <a:lnTo>
                  <a:pt x="0" y="361548"/>
                </a:lnTo>
                <a:lnTo>
                  <a:pt x="0" y="361403"/>
                </a:lnTo>
                <a:lnTo>
                  <a:pt x="0" y="361362"/>
                </a:lnTo>
                <a:lnTo>
                  <a:pt x="0" y="361237"/>
                </a:lnTo>
                <a:lnTo>
                  <a:pt x="0" y="361229"/>
                </a:lnTo>
                <a:lnTo>
                  <a:pt x="0" y="360861"/>
                </a:lnTo>
                <a:lnTo>
                  <a:pt x="0" y="360789"/>
                </a:lnTo>
                <a:lnTo>
                  <a:pt x="0" y="360580"/>
                </a:lnTo>
                <a:lnTo>
                  <a:pt x="0" y="360539"/>
                </a:lnTo>
                <a:lnTo>
                  <a:pt x="0" y="360526"/>
                </a:lnTo>
                <a:lnTo>
                  <a:pt x="0" y="360440"/>
                </a:lnTo>
                <a:lnTo>
                  <a:pt x="0" y="360377"/>
                </a:lnTo>
                <a:lnTo>
                  <a:pt x="0" y="360099"/>
                </a:lnTo>
                <a:lnTo>
                  <a:pt x="0" y="360003"/>
                </a:lnTo>
                <a:lnTo>
                  <a:pt x="0" y="359990"/>
                </a:lnTo>
                <a:lnTo>
                  <a:pt x="0" y="359974"/>
                </a:lnTo>
                <a:lnTo>
                  <a:pt x="0" y="359750"/>
                </a:lnTo>
                <a:lnTo>
                  <a:pt x="0" y="359614"/>
                </a:lnTo>
                <a:lnTo>
                  <a:pt x="0" y="359535"/>
                </a:lnTo>
                <a:lnTo>
                  <a:pt x="0" y="359531"/>
                </a:lnTo>
                <a:lnTo>
                  <a:pt x="0" y="359430"/>
                </a:lnTo>
                <a:lnTo>
                  <a:pt x="0" y="359139"/>
                </a:lnTo>
                <a:lnTo>
                  <a:pt x="0" y="359076"/>
                </a:lnTo>
                <a:lnTo>
                  <a:pt x="0" y="359018"/>
                </a:lnTo>
                <a:lnTo>
                  <a:pt x="0" y="358781"/>
                </a:lnTo>
                <a:lnTo>
                  <a:pt x="0" y="358740"/>
                </a:lnTo>
                <a:lnTo>
                  <a:pt x="0" y="358727"/>
                </a:lnTo>
                <a:lnTo>
                  <a:pt x="0" y="358700"/>
                </a:lnTo>
                <a:lnTo>
                  <a:pt x="0" y="358624"/>
                </a:lnTo>
                <a:lnTo>
                  <a:pt x="0" y="358593"/>
                </a:lnTo>
                <a:lnTo>
                  <a:pt x="0" y="358538"/>
                </a:lnTo>
                <a:lnTo>
                  <a:pt x="0" y="358176"/>
                </a:lnTo>
                <a:lnTo>
                  <a:pt x="0" y="357908"/>
                </a:lnTo>
                <a:lnTo>
                  <a:pt x="0" y="357884"/>
                </a:lnTo>
                <a:lnTo>
                  <a:pt x="0" y="357816"/>
                </a:lnTo>
                <a:lnTo>
                  <a:pt x="0" y="357728"/>
                </a:lnTo>
                <a:lnTo>
                  <a:pt x="0" y="357627"/>
                </a:lnTo>
                <a:lnTo>
                  <a:pt x="0" y="357522"/>
                </a:lnTo>
                <a:lnTo>
                  <a:pt x="0" y="357505"/>
                </a:lnTo>
                <a:lnTo>
                  <a:pt x="0" y="357117"/>
                </a:lnTo>
                <a:lnTo>
                  <a:pt x="0" y="357057"/>
                </a:lnTo>
                <a:lnTo>
                  <a:pt x="0" y="356970"/>
                </a:lnTo>
                <a:lnTo>
                  <a:pt x="0" y="356868"/>
                </a:lnTo>
                <a:lnTo>
                  <a:pt x="0" y="356645"/>
                </a:lnTo>
                <a:lnTo>
                  <a:pt x="0" y="356637"/>
                </a:lnTo>
                <a:lnTo>
                  <a:pt x="0" y="356621"/>
                </a:lnTo>
                <a:lnTo>
                  <a:pt x="0" y="356549"/>
                </a:lnTo>
                <a:lnTo>
                  <a:pt x="0" y="356463"/>
                </a:lnTo>
                <a:lnTo>
                  <a:pt x="0" y="356427"/>
                </a:lnTo>
                <a:lnTo>
                  <a:pt x="0" y="356369"/>
                </a:lnTo>
                <a:lnTo>
                  <a:pt x="0" y="356258"/>
                </a:lnTo>
                <a:lnTo>
                  <a:pt x="0" y="355882"/>
                </a:lnTo>
                <a:lnTo>
                  <a:pt x="0" y="355777"/>
                </a:lnTo>
                <a:lnTo>
                  <a:pt x="0" y="355723"/>
                </a:lnTo>
                <a:lnTo>
                  <a:pt x="0" y="355698"/>
                </a:lnTo>
                <a:lnTo>
                  <a:pt x="0" y="355604"/>
                </a:lnTo>
                <a:lnTo>
                  <a:pt x="0" y="355563"/>
                </a:lnTo>
                <a:lnTo>
                  <a:pt x="0" y="355550"/>
                </a:lnTo>
                <a:lnTo>
                  <a:pt x="0" y="355509"/>
                </a:lnTo>
                <a:lnTo>
                  <a:pt x="0" y="355420"/>
                </a:lnTo>
                <a:lnTo>
                  <a:pt x="0" y="355344"/>
                </a:lnTo>
                <a:lnTo>
                  <a:pt x="0" y="355286"/>
                </a:lnTo>
                <a:lnTo>
                  <a:pt x="0" y="355262"/>
                </a:lnTo>
                <a:lnTo>
                  <a:pt x="0" y="355068"/>
                </a:lnTo>
                <a:lnTo>
                  <a:pt x="0" y="354998"/>
                </a:lnTo>
                <a:lnTo>
                  <a:pt x="0" y="354774"/>
                </a:lnTo>
                <a:lnTo>
                  <a:pt x="0" y="354555"/>
                </a:lnTo>
                <a:lnTo>
                  <a:pt x="0" y="354430"/>
                </a:lnTo>
                <a:lnTo>
                  <a:pt x="0" y="354245"/>
                </a:lnTo>
                <a:lnTo>
                  <a:pt x="0" y="354191"/>
                </a:lnTo>
                <a:lnTo>
                  <a:pt x="0" y="354152"/>
                </a:lnTo>
                <a:lnTo>
                  <a:pt x="0" y="353805"/>
                </a:lnTo>
                <a:lnTo>
                  <a:pt x="0" y="353790"/>
                </a:lnTo>
                <a:lnTo>
                  <a:pt x="0" y="353764"/>
                </a:lnTo>
                <a:lnTo>
                  <a:pt x="0" y="353751"/>
                </a:lnTo>
                <a:lnTo>
                  <a:pt x="0" y="353645"/>
                </a:lnTo>
                <a:lnTo>
                  <a:pt x="0" y="353639"/>
                </a:lnTo>
                <a:lnTo>
                  <a:pt x="0" y="353415"/>
                </a:lnTo>
                <a:lnTo>
                  <a:pt x="0" y="353254"/>
                </a:lnTo>
                <a:lnTo>
                  <a:pt x="0" y="353196"/>
                </a:lnTo>
                <a:lnTo>
                  <a:pt x="0" y="353183"/>
                </a:lnTo>
                <a:lnTo>
                  <a:pt x="0" y="352889"/>
                </a:lnTo>
                <a:lnTo>
                  <a:pt x="0" y="352840"/>
                </a:lnTo>
                <a:lnTo>
                  <a:pt x="0" y="352662"/>
                </a:lnTo>
                <a:lnTo>
                  <a:pt x="0" y="352584"/>
                </a:lnTo>
                <a:lnTo>
                  <a:pt x="0" y="352529"/>
                </a:lnTo>
                <a:lnTo>
                  <a:pt x="0" y="352446"/>
                </a:lnTo>
                <a:lnTo>
                  <a:pt x="0" y="352428"/>
                </a:lnTo>
                <a:lnTo>
                  <a:pt x="0" y="352392"/>
                </a:lnTo>
                <a:lnTo>
                  <a:pt x="0" y="352269"/>
                </a:lnTo>
                <a:lnTo>
                  <a:pt x="0" y="351991"/>
                </a:lnTo>
                <a:lnTo>
                  <a:pt x="0" y="351818"/>
                </a:lnTo>
                <a:lnTo>
                  <a:pt x="0" y="351716"/>
                </a:lnTo>
                <a:lnTo>
                  <a:pt x="0" y="351609"/>
                </a:lnTo>
                <a:lnTo>
                  <a:pt x="0" y="351530"/>
                </a:lnTo>
                <a:lnTo>
                  <a:pt x="0" y="351481"/>
                </a:lnTo>
                <a:lnTo>
                  <a:pt x="0" y="351427"/>
                </a:lnTo>
                <a:lnTo>
                  <a:pt x="0" y="351282"/>
                </a:lnTo>
                <a:lnTo>
                  <a:pt x="0" y="351266"/>
                </a:lnTo>
                <a:lnTo>
                  <a:pt x="0" y="351170"/>
                </a:lnTo>
                <a:lnTo>
                  <a:pt x="0" y="351127"/>
                </a:lnTo>
                <a:lnTo>
                  <a:pt x="0" y="350906"/>
                </a:lnTo>
                <a:lnTo>
                  <a:pt x="0" y="350722"/>
                </a:lnTo>
                <a:lnTo>
                  <a:pt x="0" y="350698"/>
                </a:lnTo>
                <a:lnTo>
                  <a:pt x="0" y="350484"/>
                </a:lnTo>
                <a:lnTo>
                  <a:pt x="0" y="350459"/>
                </a:lnTo>
                <a:lnTo>
                  <a:pt x="0" y="350368"/>
                </a:lnTo>
                <a:lnTo>
                  <a:pt x="0" y="350310"/>
                </a:lnTo>
                <a:lnTo>
                  <a:pt x="0" y="350073"/>
                </a:lnTo>
                <a:lnTo>
                  <a:pt x="0" y="350019"/>
                </a:lnTo>
                <a:lnTo>
                  <a:pt x="0" y="349986"/>
                </a:lnTo>
                <a:lnTo>
                  <a:pt x="0" y="349923"/>
                </a:lnTo>
                <a:lnTo>
                  <a:pt x="0" y="349907"/>
                </a:lnTo>
                <a:lnTo>
                  <a:pt x="0" y="349800"/>
                </a:lnTo>
                <a:lnTo>
                  <a:pt x="0" y="349670"/>
                </a:lnTo>
                <a:lnTo>
                  <a:pt x="0" y="349620"/>
                </a:lnTo>
                <a:lnTo>
                  <a:pt x="0" y="349573"/>
                </a:lnTo>
                <a:lnTo>
                  <a:pt x="0" y="349547"/>
                </a:lnTo>
                <a:lnTo>
                  <a:pt x="0" y="349476"/>
                </a:lnTo>
                <a:lnTo>
                  <a:pt x="0" y="349451"/>
                </a:lnTo>
                <a:lnTo>
                  <a:pt x="0" y="349176"/>
                </a:lnTo>
                <a:lnTo>
                  <a:pt x="0" y="349009"/>
                </a:lnTo>
                <a:lnTo>
                  <a:pt x="0" y="348930"/>
                </a:lnTo>
                <a:lnTo>
                  <a:pt x="0" y="348814"/>
                </a:lnTo>
                <a:lnTo>
                  <a:pt x="0" y="348714"/>
                </a:lnTo>
                <a:lnTo>
                  <a:pt x="0" y="348669"/>
                </a:lnTo>
                <a:lnTo>
                  <a:pt x="0" y="348660"/>
                </a:lnTo>
                <a:lnTo>
                  <a:pt x="0" y="348537"/>
                </a:lnTo>
                <a:lnTo>
                  <a:pt x="0" y="348513"/>
                </a:lnTo>
                <a:lnTo>
                  <a:pt x="0" y="348360"/>
                </a:lnTo>
                <a:lnTo>
                  <a:pt x="0" y="348319"/>
                </a:lnTo>
                <a:lnTo>
                  <a:pt x="0" y="347817"/>
                </a:lnTo>
                <a:lnTo>
                  <a:pt x="0" y="347804"/>
                </a:lnTo>
                <a:lnTo>
                  <a:pt x="0" y="347774"/>
                </a:lnTo>
                <a:lnTo>
                  <a:pt x="0" y="347608"/>
                </a:lnTo>
                <a:lnTo>
                  <a:pt x="0" y="347550"/>
                </a:lnTo>
                <a:lnTo>
                  <a:pt x="0" y="347496"/>
                </a:lnTo>
                <a:lnTo>
                  <a:pt x="0" y="347492"/>
                </a:lnTo>
                <a:lnTo>
                  <a:pt x="0" y="347455"/>
                </a:lnTo>
                <a:lnTo>
                  <a:pt x="0" y="347452"/>
                </a:lnTo>
                <a:lnTo>
                  <a:pt x="0" y="347442"/>
                </a:lnTo>
                <a:lnTo>
                  <a:pt x="0" y="347310"/>
                </a:lnTo>
                <a:lnTo>
                  <a:pt x="0" y="347015"/>
                </a:lnTo>
                <a:lnTo>
                  <a:pt x="0" y="346890"/>
                </a:lnTo>
                <a:lnTo>
                  <a:pt x="0" y="346806"/>
                </a:lnTo>
                <a:lnTo>
                  <a:pt x="0" y="346800"/>
                </a:lnTo>
                <a:lnTo>
                  <a:pt x="0" y="346666"/>
                </a:lnTo>
                <a:lnTo>
                  <a:pt x="0" y="346557"/>
                </a:lnTo>
                <a:lnTo>
                  <a:pt x="0" y="346554"/>
                </a:lnTo>
                <a:lnTo>
                  <a:pt x="0" y="346447"/>
                </a:lnTo>
                <a:lnTo>
                  <a:pt x="0" y="346249"/>
                </a:lnTo>
                <a:lnTo>
                  <a:pt x="0" y="346191"/>
                </a:lnTo>
                <a:lnTo>
                  <a:pt x="0" y="346093"/>
                </a:lnTo>
                <a:lnTo>
                  <a:pt x="0" y="345840"/>
                </a:lnTo>
                <a:lnTo>
                  <a:pt x="0" y="345722"/>
                </a:lnTo>
                <a:lnTo>
                  <a:pt x="0" y="345697"/>
                </a:lnTo>
                <a:lnTo>
                  <a:pt x="0" y="345656"/>
                </a:lnTo>
                <a:lnTo>
                  <a:pt x="0" y="345643"/>
                </a:lnTo>
                <a:lnTo>
                  <a:pt x="0" y="345483"/>
                </a:lnTo>
                <a:lnTo>
                  <a:pt x="0" y="345340"/>
                </a:lnTo>
                <a:lnTo>
                  <a:pt x="0" y="345007"/>
                </a:lnTo>
                <a:lnTo>
                  <a:pt x="0" y="344953"/>
                </a:lnTo>
                <a:lnTo>
                  <a:pt x="0" y="344931"/>
                </a:lnTo>
                <a:lnTo>
                  <a:pt x="0" y="344781"/>
                </a:lnTo>
                <a:lnTo>
                  <a:pt x="0" y="344732"/>
                </a:lnTo>
                <a:lnTo>
                  <a:pt x="0" y="344694"/>
                </a:lnTo>
                <a:lnTo>
                  <a:pt x="0" y="344500"/>
                </a:lnTo>
                <a:lnTo>
                  <a:pt x="0" y="344475"/>
                </a:lnTo>
                <a:lnTo>
                  <a:pt x="0" y="344443"/>
                </a:lnTo>
                <a:lnTo>
                  <a:pt x="0" y="344421"/>
                </a:lnTo>
                <a:lnTo>
                  <a:pt x="0" y="344363"/>
                </a:lnTo>
                <a:lnTo>
                  <a:pt x="0" y="344320"/>
                </a:lnTo>
                <a:lnTo>
                  <a:pt x="0" y="344072"/>
                </a:lnTo>
                <a:lnTo>
                  <a:pt x="0" y="343954"/>
                </a:lnTo>
                <a:lnTo>
                  <a:pt x="0" y="343738"/>
                </a:lnTo>
                <a:lnTo>
                  <a:pt x="0" y="343710"/>
                </a:lnTo>
                <a:lnTo>
                  <a:pt x="0" y="343684"/>
                </a:lnTo>
                <a:lnTo>
                  <a:pt x="0" y="343561"/>
                </a:lnTo>
                <a:lnTo>
                  <a:pt x="0" y="343384"/>
                </a:lnTo>
                <a:lnTo>
                  <a:pt x="0" y="343335"/>
                </a:lnTo>
                <a:lnTo>
                  <a:pt x="0" y="343174"/>
                </a:lnTo>
                <a:lnTo>
                  <a:pt x="0" y="343158"/>
                </a:lnTo>
                <a:lnTo>
                  <a:pt x="0" y="343141"/>
                </a:lnTo>
                <a:lnTo>
                  <a:pt x="0" y="343116"/>
                </a:lnTo>
                <a:lnTo>
                  <a:pt x="0" y="342825"/>
                </a:lnTo>
                <a:lnTo>
                  <a:pt x="0" y="342798"/>
                </a:lnTo>
                <a:lnTo>
                  <a:pt x="0" y="342636"/>
                </a:lnTo>
                <a:lnTo>
                  <a:pt x="0" y="342595"/>
                </a:lnTo>
                <a:lnTo>
                  <a:pt x="0" y="342582"/>
                </a:lnTo>
                <a:lnTo>
                  <a:pt x="0" y="342516"/>
                </a:lnTo>
                <a:lnTo>
                  <a:pt x="0" y="342484"/>
                </a:lnTo>
                <a:lnTo>
                  <a:pt x="0" y="342202"/>
                </a:lnTo>
                <a:lnTo>
                  <a:pt x="0" y="342108"/>
                </a:lnTo>
                <a:lnTo>
                  <a:pt x="0" y="342025"/>
                </a:lnTo>
                <a:lnTo>
                  <a:pt x="0" y="341965"/>
                </a:lnTo>
                <a:lnTo>
                  <a:pt x="0" y="341911"/>
                </a:lnTo>
                <a:lnTo>
                  <a:pt x="0" y="341830"/>
                </a:lnTo>
                <a:lnTo>
                  <a:pt x="0" y="341824"/>
                </a:lnTo>
                <a:lnTo>
                  <a:pt x="0" y="341751"/>
                </a:lnTo>
                <a:lnTo>
                  <a:pt x="0" y="341608"/>
                </a:lnTo>
                <a:lnTo>
                  <a:pt x="0" y="341553"/>
                </a:lnTo>
                <a:lnTo>
                  <a:pt x="0" y="341529"/>
                </a:lnTo>
                <a:lnTo>
                  <a:pt x="0" y="341335"/>
                </a:lnTo>
                <a:lnTo>
                  <a:pt x="0" y="341215"/>
                </a:lnTo>
                <a:lnTo>
                  <a:pt x="0" y="341157"/>
                </a:lnTo>
                <a:lnTo>
                  <a:pt x="0" y="341068"/>
                </a:lnTo>
                <a:lnTo>
                  <a:pt x="0" y="340962"/>
                </a:lnTo>
                <a:lnTo>
                  <a:pt x="0" y="340743"/>
                </a:lnTo>
                <a:lnTo>
                  <a:pt x="0" y="340564"/>
                </a:lnTo>
                <a:lnTo>
                  <a:pt x="0" y="340561"/>
                </a:lnTo>
                <a:lnTo>
                  <a:pt x="0" y="340471"/>
                </a:lnTo>
                <a:lnTo>
                  <a:pt x="0" y="340465"/>
                </a:lnTo>
                <a:lnTo>
                  <a:pt x="0" y="340404"/>
                </a:lnTo>
                <a:lnTo>
                  <a:pt x="0" y="340031"/>
                </a:lnTo>
                <a:lnTo>
                  <a:pt x="0" y="339977"/>
                </a:lnTo>
                <a:lnTo>
                  <a:pt x="0" y="339952"/>
                </a:lnTo>
                <a:lnTo>
                  <a:pt x="0" y="339906"/>
                </a:lnTo>
                <a:lnTo>
                  <a:pt x="0" y="339871"/>
                </a:lnTo>
                <a:lnTo>
                  <a:pt x="0" y="339805"/>
                </a:lnTo>
                <a:lnTo>
                  <a:pt x="0" y="339603"/>
                </a:lnTo>
                <a:lnTo>
                  <a:pt x="0" y="339500"/>
                </a:lnTo>
                <a:lnTo>
                  <a:pt x="0" y="339493"/>
                </a:lnTo>
                <a:lnTo>
                  <a:pt x="0" y="339442"/>
                </a:lnTo>
                <a:lnTo>
                  <a:pt x="0" y="339384"/>
                </a:lnTo>
                <a:lnTo>
                  <a:pt x="0" y="339344"/>
                </a:lnTo>
                <a:lnTo>
                  <a:pt x="0" y="339096"/>
                </a:lnTo>
                <a:lnTo>
                  <a:pt x="0" y="338941"/>
                </a:lnTo>
                <a:lnTo>
                  <a:pt x="0" y="338850"/>
                </a:lnTo>
                <a:lnTo>
                  <a:pt x="0" y="338734"/>
                </a:lnTo>
                <a:lnTo>
                  <a:pt x="0" y="338672"/>
                </a:lnTo>
                <a:lnTo>
                  <a:pt x="0" y="338659"/>
                </a:lnTo>
                <a:lnTo>
                  <a:pt x="0" y="338618"/>
                </a:lnTo>
                <a:lnTo>
                  <a:pt x="0" y="338446"/>
                </a:lnTo>
                <a:lnTo>
                  <a:pt x="0" y="338182"/>
                </a:lnTo>
                <a:lnTo>
                  <a:pt x="0" y="337935"/>
                </a:lnTo>
                <a:lnTo>
                  <a:pt x="0" y="337849"/>
                </a:lnTo>
                <a:lnTo>
                  <a:pt x="0" y="337797"/>
                </a:lnTo>
                <a:lnTo>
                  <a:pt x="0" y="337748"/>
                </a:lnTo>
                <a:lnTo>
                  <a:pt x="0" y="337737"/>
                </a:lnTo>
                <a:lnTo>
                  <a:pt x="0" y="337694"/>
                </a:lnTo>
                <a:lnTo>
                  <a:pt x="0" y="337614"/>
                </a:lnTo>
                <a:lnTo>
                  <a:pt x="0" y="337508"/>
                </a:lnTo>
                <a:lnTo>
                  <a:pt x="0" y="337437"/>
                </a:lnTo>
                <a:lnTo>
                  <a:pt x="0" y="337375"/>
                </a:lnTo>
                <a:lnTo>
                  <a:pt x="0" y="337132"/>
                </a:lnTo>
                <a:lnTo>
                  <a:pt x="0" y="336989"/>
                </a:lnTo>
                <a:lnTo>
                  <a:pt x="0" y="336935"/>
                </a:lnTo>
                <a:lnTo>
                  <a:pt x="0" y="336823"/>
                </a:lnTo>
                <a:lnTo>
                  <a:pt x="0" y="336726"/>
                </a:lnTo>
                <a:lnTo>
                  <a:pt x="0" y="336672"/>
                </a:lnTo>
                <a:lnTo>
                  <a:pt x="0" y="336632"/>
                </a:lnTo>
                <a:lnTo>
                  <a:pt x="0" y="336586"/>
                </a:lnTo>
                <a:lnTo>
                  <a:pt x="0" y="336577"/>
                </a:lnTo>
                <a:lnTo>
                  <a:pt x="0" y="336569"/>
                </a:lnTo>
                <a:lnTo>
                  <a:pt x="0" y="336490"/>
                </a:lnTo>
                <a:lnTo>
                  <a:pt x="0" y="336392"/>
                </a:lnTo>
                <a:lnTo>
                  <a:pt x="0" y="336367"/>
                </a:lnTo>
                <a:lnTo>
                  <a:pt x="0" y="336245"/>
                </a:lnTo>
                <a:lnTo>
                  <a:pt x="0" y="336174"/>
                </a:lnTo>
                <a:lnTo>
                  <a:pt x="0" y="336149"/>
                </a:lnTo>
                <a:lnTo>
                  <a:pt x="0" y="336136"/>
                </a:lnTo>
                <a:lnTo>
                  <a:pt x="0" y="335877"/>
                </a:lnTo>
                <a:lnTo>
                  <a:pt x="0" y="335846"/>
                </a:lnTo>
                <a:lnTo>
                  <a:pt x="0" y="335814"/>
                </a:lnTo>
                <a:lnTo>
                  <a:pt x="0" y="335773"/>
                </a:lnTo>
                <a:lnTo>
                  <a:pt x="0" y="335761"/>
                </a:lnTo>
                <a:lnTo>
                  <a:pt x="0" y="335760"/>
                </a:lnTo>
                <a:lnTo>
                  <a:pt x="0" y="335677"/>
                </a:lnTo>
                <a:lnTo>
                  <a:pt x="0" y="335630"/>
                </a:lnTo>
                <a:lnTo>
                  <a:pt x="0" y="335576"/>
                </a:lnTo>
                <a:lnTo>
                  <a:pt x="0" y="335364"/>
                </a:lnTo>
                <a:lnTo>
                  <a:pt x="0" y="335276"/>
                </a:lnTo>
                <a:lnTo>
                  <a:pt x="0" y="335273"/>
                </a:lnTo>
                <a:lnTo>
                  <a:pt x="0" y="335225"/>
                </a:lnTo>
                <a:lnTo>
                  <a:pt x="0" y="335218"/>
                </a:lnTo>
                <a:lnTo>
                  <a:pt x="0" y="335002"/>
                </a:lnTo>
                <a:lnTo>
                  <a:pt x="0" y="334927"/>
                </a:lnTo>
                <a:lnTo>
                  <a:pt x="0" y="334895"/>
                </a:lnTo>
                <a:lnTo>
                  <a:pt x="0" y="334886"/>
                </a:lnTo>
                <a:lnTo>
                  <a:pt x="0" y="334873"/>
                </a:lnTo>
                <a:lnTo>
                  <a:pt x="0" y="334770"/>
                </a:lnTo>
                <a:lnTo>
                  <a:pt x="0" y="334627"/>
                </a:lnTo>
                <a:lnTo>
                  <a:pt x="0" y="334582"/>
                </a:lnTo>
                <a:lnTo>
                  <a:pt x="0" y="334466"/>
                </a:lnTo>
                <a:lnTo>
                  <a:pt x="0" y="334408"/>
                </a:lnTo>
                <a:lnTo>
                  <a:pt x="0" y="334084"/>
                </a:lnTo>
                <a:lnTo>
                  <a:pt x="0" y="334030"/>
                </a:lnTo>
                <a:lnTo>
                  <a:pt x="0" y="334005"/>
                </a:lnTo>
                <a:lnTo>
                  <a:pt x="0" y="333962"/>
                </a:lnTo>
                <a:lnTo>
                  <a:pt x="0" y="333874"/>
                </a:lnTo>
                <a:lnTo>
                  <a:pt x="0" y="333776"/>
                </a:lnTo>
                <a:lnTo>
                  <a:pt x="0" y="333722"/>
                </a:lnTo>
                <a:lnTo>
                  <a:pt x="0" y="333716"/>
                </a:lnTo>
                <a:lnTo>
                  <a:pt x="0" y="333643"/>
                </a:lnTo>
                <a:lnTo>
                  <a:pt x="0" y="333536"/>
                </a:lnTo>
                <a:lnTo>
                  <a:pt x="0" y="333203"/>
                </a:lnTo>
                <a:lnTo>
                  <a:pt x="0" y="333107"/>
                </a:lnTo>
                <a:lnTo>
                  <a:pt x="0" y="332854"/>
                </a:lnTo>
                <a:lnTo>
                  <a:pt x="0" y="332821"/>
                </a:lnTo>
                <a:lnTo>
                  <a:pt x="0" y="332783"/>
                </a:lnTo>
                <a:lnTo>
                  <a:pt x="0" y="332705"/>
                </a:lnTo>
                <a:lnTo>
                  <a:pt x="0" y="332635"/>
                </a:lnTo>
                <a:lnTo>
                  <a:pt x="0" y="332515"/>
                </a:lnTo>
                <a:lnTo>
                  <a:pt x="0" y="332458"/>
                </a:lnTo>
                <a:lnTo>
                  <a:pt x="0" y="332417"/>
                </a:lnTo>
                <a:lnTo>
                  <a:pt x="0" y="332404"/>
                </a:lnTo>
                <a:lnTo>
                  <a:pt x="0" y="332028"/>
                </a:lnTo>
                <a:lnTo>
                  <a:pt x="0" y="331923"/>
                </a:lnTo>
                <a:lnTo>
                  <a:pt x="0" y="331869"/>
                </a:lnTo>
                <a:lnTo>
                  <a:pt x="0" y="331844"/>
                </a:lnTo>
                <a:lnTo>
                  <a:pt x="0" y="331750"/>
                </a:lnTo>
                <a:lnTo>
                  <a:pt x="0" y="331696"/>
                </a:lnTo>
                <a:lnTo>
                  <a:pt x="0" y="331590"/>
                </a:lnTo>
                <a:lnTo>
                  <a:pt x="0" y="331462"/>
                </a:lnTo>
                <a:lnTo>
                  <a:pt x="0" y="331198"/>
                </a:lnTo>
                <a:lnTo>
                  <a:pt x="0" y="331128"/>
                </a:lnTo>
                <a:lnTo>
                  <a:pt x="0" y="330988"/>
                </a:lnTo>
                <a:lnTo>
                  <a:pt x="0" y="330898"/>
                </a:lnTo>
                <a:lnTo>
                  <a:pt x="0" y="330785"/>
                </a:lnTo>
                <a:lnTo>
                  <a:pt x="0" y="330701"/>
                </a:lnTo>
                <a:lnTo>
                  <a:pt x="0" y="330630"/>
                </a:lnTo>
                <a:lnTo>
                  <a:pt x="0" y="330391"/>
                </a:lnTo>
                <a:lnTo>
                  <a:pt x="0" y="330337"/>
                </a:lnTo>
                <a:lnTo>
                  <a:pt x="0" y="330298"/>
                </a:lnTo>
                <a:lnTo>
                  <a:pt x="0" y="330142"/>
                </a:lnTo>
                <a:lnTo>
                  <a:pt x="0" y="329951"/>
                </a:lnTo>
                <a:lnTo>
                  <a:pt x="0" y="329910"/>
                </a:lnTo>
                <a:lnTo>
                  <a:pt x="0" y="329897"/>
                </a:lnTo>
                <a:lnTo>
                  <a:pt x="0" y="329839"/>
                </a:lnTo>
                <a:lnTo>
                  <a:pt x="0" y="329791"/>
                </a:lnTo>
                <a:lnTo>
                  <a:pt x="0" y="329741"/>
                </a:lnTo>
                <a:lnTo>
                  <a:pt x="0" y="329681"/>
                </a:lnTo>
                <a:lnTo>
                  <a:pt x="0" y="329597"/>
                </a:lnTo>
                <a:lnTo>
                  <a:pt x="0" y="329548"/>
                </a:lnTo>
                <a:lnTo>
                  <a:pt x="0" y="329426"/>
                </a:lnTo>
                <a:lnTo>
                  <a:pt x="0" y="329400"/>
                </a:lnTo>
                <a:lnTo>
                  <a:pt x="0" y="329342"/>
                </a:lnTo>
                <a:lnTo>
                  <a:pt x="0" y="329329"/>
                </a:lnTo>
                <a:lnTo>
                  <a:pt x="0" y="329051"/>
                </a:lnTo>
                <a:lnTo>
                  <a:pt x="0" y="329029"/>
                </a:lnTo>
                <a:lnTo>
                  <a:pt x="0" y="329024"/>
                </a:lnTo>
                <a:lnTo>
                  <a:pt x="0" y="328986"/>
                </a:lnTo>
                <a:lnTo>
                  <a:pt x="0" y="328862"/>
                </a:lnTo>
                <a:lnTo>
                  <a:pt x="0" y="328783"/>
                </a:lnTo>
                <a:lnTo>
                  <a:pt x="0" y="328667"/>
                </a:lnTo>
                <a:lnTo>
                  <a:pt x="0" y="328637"/>
                </a:lnTo>
                <a:lnTo>
                  <a:pt x="0" y="328592"/>
                </a:lnTo>
                <a:lnTo>
                  <a:pt x="0" y="328538"/>
                </a:lnTo>
                <a:lnTo>
                  <a:pt x="0" y="328524"/>
                </a:lnTo>
                <a:lnTo>
                  <a:pt x="0" y="328469"/>
                </a:lnTo>
                <a:lnTo>
                  <a:pt x="0" y="328418"/>
                </a:lnTo>
                <a:lnTo>
                  <a:pt x="0" y="328137"/>
                </a:lnTo>
                <a:lnTo>
                  <a:pt x="0" y="328018"/>
                </a:lnTo>
                <a:lnTo>
                  <a:pt x="0" y="327878"/>
                </a:lnTo>
                <a:lnTo>
                  <a:pt x="0" y="327729"/>
                </a:lnTo>
                <a:lnTo>
                  <a:pt x="0" y="327659"/>
                </a:lnTo>
                <a:lnTo>
                  <a:pt x="0" y="327627"/>
                </a:lnTo>
                <a:lnTo>
                  <a:pt x="0" y="327482"/>
                </a:lnTo>
                <a:lnTo>
                  <a:pt x="0" y="327441"/>
                </a:lnTo>
                <a:lnTo>
                  <a:pt x="0" y="327428"/>
                </a:lnTo>
                <a:lnTo>
                  <a:pt x="0" y="327256"/>
                </a:lnTo>
                <a:lnTo>
                  <a:pt x="0" y="327052"/>
                </a:lnTo>
                <a:lnTo>
                  <a:pt x="0" y="326969"/>
                </a:lnTo>
                <a:lnTo>
                  <a:pt x="0" y="326868"/>
                </a:lnTo>
                <a:lnTo>
                  <a:pt x="0" y="326787"/>
                </a:lnTo>
                <a:lnTo>
                  <a:pt x="0" y="326659"/>
                </a:lnTo>
                <a:lnTo>
                  <a:pt x="0" y="326614"/>
                </a:lnTo>
                <a:lnTo>
                  <a:pt x="0" y="326519"/>
                </a:lnTo>
                <a:lnTo>
                  <a:pt x="0" y="326370"/>
                </a:lnTo>
                <a:lnTo>
                  <a:pt x="0" y="326300"/>
                </a:lnTo>
                <a:lnTo>
                  <a:pt x="0" y="326219"/>
                </a:lnTo>
                <a:lnTo>
                  <a:pt x="0" y="326178"/>
                </a:lnTo>
                <a:lnTo>
                  <a:pt x="0" y="326165"/>
                </a:lnTo>
                <a:lnTo>
                  <a:pt x="0" y="326123"/>
                </a:lnTo>
                <a:lnTo>
                  <a:pt x="0" y="326069"/>
                </a:lnTo>
                <a:lnTo>
                  <a:pt x="0" y="325922"/>
                </a:lnTo>
                <a:lnTo>
                  <a:pt x="0" y="325870"/>
                </a:lnTo>
                <a:lnTo>
                  <a:pt x="0" y="325766"/>
                </a:lnTo>
                <a:lnTo>
                  <a:pt x="0" y="325749"/>
                </a:lnTo>
                <a:lnTo>
                  <a:pt x="0" y="325693"/>
                </a:lnTo>
                <a:lnTo>
                  <a:pt x="0" y="325668"/>
                </a:lnTo>
                <a:lnTo>
                  <a:pt x="0" y="325651"/>
                </a:lnTo>
                <a:lnTo>
                  <a:pt x="0" y="325610"/>
                </a:lnTo>
                <a:lnTo>
                  <a:pt x="0" y="325597"/>
                </a:lnTo>
                <a:lnTo>
                  <a:pt x="0" y="325322"/>
                </a:lnTo>
                <a:lnTo>
                  <a:pt x="0" y="325255"/>
                </a:lnTo>
                <a:lnTo>
                  <a:pt x="0" y="324860"/>
                </a:lnTo>
                <a:lnTo>
                  <a:pt x="0" y="324815"/>
                </a:lnTo>
                <a:lnTo>
                  <a:pt x="0" y="324806"/>
                </a:lnTo>
                <a:lnTo>
                  <a:pt x="0" y="324745"/>
                </a:lnTo>
                <a:lnTo>
                  <a:pt x="0" y="324713"/>
                </a:lnTo>
                <a:lnTo>
                  <a:pt x="0" y="324705"/>
                </a:lnTo>
                <a:lnTo>
                  <a:pt x="0" y="324621"/>
                </a:lnTo>
                <a:lnTo>
                  <a:pt x="0" y="324563"/>
                </a:lnTo>
                <a:lnTo>
                  <a:pt x="0" y="324502"/>
                </a:lnTo>
                <a:lnTo>
                  <a:pt x="0" y="324408"/>
                </a:lnTo>
                <a:lnTo>
                  <a:pt x="0" y="324075"/>
                </a:lnTo>
                <a:lnTo>
                  <a:pt x="0" y="323963"/>
                </a:lnTo>
                <a:lnTo>
                  <a:pt x="0" y="323950"/>
                </a:lnTo>
                <a:lnTo>
                  <a:pt x="0" y="323920"/>
                </a:lnTo>
                <a:lnTo>
                  <a:pt x="0" y="323807"/>
                </a:lnTo>
                <a:lnTo>
                  <a:pt x="0" y="323696"/>
                </a:lnTo>
                <a:lnTo>
                  <a:pt x="0" y="323642"/>
                </a:lnTo>
                <a:lnTo>
                  <a:pt x="0" y="323588"/>
                </a:lnTo>
                <a:lnTo>
                  <a:pt x="0" y="323456"/>
                </a:lnTo>
                <a:lnTo>
                  <a:pt x="0" y="323346"/>
                </a:lnTo>
                <a:lnTo>
                  <a:pt x="0" y="323320"/>
                </a:lnTo>
                <a:lnTo>
                  <a:pt x="0" y="323262"/>
                </a:lnTo>
                <a:lnTo>
                  <a:pt x="0" y="323161"/>
                </a:lnTo>
                <a:lnTo>
                  <a:pt x="0" y="323090"/>
                </a:lnTo>
                <a:lnTo>
                  <a:pt x="0" y="323039"/>
                </a:lnTo>
                <a:lnTo>
                  <a:pt x="0" y="322757"/>
                </a:lnTo>
                <a:lnTo>
                  <a:pt x="0" y="322726"/>
                </a:lnTo>
                <a:lnTo>
                  <a:pt x="0" y="322716"/>
                </a:lnTo>
                <a:lnTo>
                  <a:pt x="0" y="322703"/>
                </a:lnTo>
                <a:lnTo>
                  <a:pt x="0" y="322677"/>
                </a:lnTo>
                <a:lnTo>
                  <a:pt x="0" y="322593"/>
                </a:lnTo>
                <a:lnTo>
                  <a:pt x="0" y="322362"/>
                </a:lnTo>
                <a:lnTo>
                  <a:pt x="0" y="322337"/>
                </a:lnTo>
                <a:lnTo>
                  <a:pt x="0" y="322280"/>
                </a:lnTo>
                <a:lnTo>
                  <a:pt x="0" y="322040"/>
                </a:lnTo>
                <a:lnTo>
                  <a:pt x="0" y="322034"/>
                </a:lnTo>
                <a:lnTo>
                  <a:pt x="0" y="321961"/>
                </a:lnTo>
                <a:lnTo>
                  <a:pt x="0" y="321843"/>
                </a:lnTo>
                <a:lnTo>
                  <a:pt x="0" y="321802"/>
                </a:lnTo>
                <a:lnTo>
                  <a:pt x="0" y="321789"/>
                </a:lnTo>
                <a:lnTo>
                  <a:pt x="0" y="321683"/>
                </a:lnTo>
                <a:lnTo>
                  <a:pt x="0" y="321590"/>
                </a:lnTo>
                <a:lnTo>
                  <a:pt x="0" y="321540"/>
                </a:lnTo>
                <a:lnTo>
                  <a:pt x="0" y="321451"/>
                </a:lnTo>
                <a:lnTo>
                  <a:pt x="0" y="321427"/>
                </a:lnTo>
                <a:lnTo>
                  <a:pt x="0" y="321153"/>
                </a:lnTo>
                <a:lnTo>
                  <a:pt x="0" y="321083"/>
                </a:lnTo>
                <a:lnTo>
                  <a:pt x="0" y="320921"/>
                </a:lnTo>
                <a:lnTo>
                  <a:pt x="0" y="320894"/>
                </a:lnTo>
                <a:lnTo>
                  <a:pt x="0" y="320878"/>
                </a:lnTo>
                <a:lnTo>
                  <a:pt x="0" y="320770"/>
                </a:lnTo>
                <a:lnTo>
                  <a:pt x="0" y="320692"/>
                </a:lnTo>
                <a:lnTo>
                  <a:pt x="0" y="320675"/>
                </a:lnTo>
                <a:lnTo>
                  <a:pt x="0" y="320634"/>
                </a:lnTo>
                <a:lnTo>
                  <a:pt x="0" y="320621"/>
                </a:lnTo>
                <a:lnTo>
                  <a:pt x="0" y="320343"/>
                </a:lnTo>
                <a:lnTo>
                  <a:pt x="0" y="320272"/>
                </a:lnTo>
                <a:lnTo>
                  <a:pt x="0" y="320231"/>
                </a:lnTo>
                <a:lnTo>
                  <a:pt x="0" y="320218"/>
                </a:lnTo>
                <a:lnTo>
                  <a:pt x="0" y="320188"/>
                </a:lnTo>
                <a:lnTo>
                  <a:pt x="0" y="319910"/>
                </a:lnTo>
                <a:lnTo>
                  <a:pt x="0" y="319884"/>
                </a:lnTo>
                <a:lnTo>
                  <a:pt x="0" y="319830"/>
                </a:lnTo>
                <a:lnTo>
                  <a:pt x="0" y="319769"/>
                </a:lnTo>
                <a:lnTo>
                  <a:pt x="0" y="319724"/>
                </a:lnTo>
                <a:lnTo>
                  <a:pt x="0" y="319621"/>
                </a:lnTo>
                <a:lnTo>
                  <a:pt x="0" y="319535"/>
                </a:lnTo>
                <a:lnTo>
                  <a:pt x="0" y="319429"/>
                </a:lnTo>
                <a:lnTo>
                  <a:pt x="0" y="319374"/>
                </a:lnTo>
                <a:lnTo>
                  <a:pt x="0" y="319370"/>
                </a:lnTo>
                <a:lnTo>
                  <a:pt x="0" y="319333"/>
                </a:lnTo>
                <a:lnTo>
                  <a:pt x="0" y="319320"/>
                </a:lnTo>
                <a:lnTo>
                  <a:pt x="0" y="319316"/>
                </a:lnTo>
                <a:lnTo>
                  <a:pt x="0" y="319262"/>
                </a:lnTo>
                <a:lnTo>
                  <a:pt x="0" y="318984"/>
                </a:lnTo>
                <a:lnTo>
                  <a:pt x="0" y="318971"/>
                </a:lnTo>
                <a:lnTo>
                  <a:pt x="0" y="318944"/>
                </a:lnTo>
                <a:lnTo>
                  <a:pt x="0" y="318861"/>
                </a:lnTo>
                <a:lnTo>
                  <a:pt x="0" y="318782"/>
                </a:lnTo>
                <a:lnTo>
                  <a:pt x="0" y="318684"/>
                </a:lnTo>
                <a:lnTo>
                  <a:pt x="0" y="318506"/>
                </a:lnTo>
                <a:lnTo>
                  <a:pt x="0" y="318410"/>
                </a:lnTo>
                <a:lnTo>
                  <a:pt x="0" y="318111"/>
                </a:lnTo>
                <a:lnTo>
                  <a:pt x="0" y="318070"/>
                </a:lnTo>
                <a:lnTo>
                  <a:pt x="0" y="318057"/>
                </a:lnTo>
                <a:lnTo>
                  <a:pt x="0" y="317817"/>
                </a:lnTo>
                <a:lnTo>
                  <a:pt x="0" y="317816"/>
                </a:lnTo>
                <a:lnTo>
                  <a:pt x="0" y="317814"/>
                </a:lnTo>
                <a:lnTo>
                  <a:pt x="0" y="317361"/>
                </a:lnTo>
                <a:lnTo>
                  <a:pt x="0" y="317214"/>
                </a:lnTo>
                <a:lnTo>
                  <a:pt x="0" y="317124"/>
                </a:lnTo>
                <a:lnTo>
                  <a:pt x="0" y="317058"/>
                </a:lnTo>
                <a:lnTo>
                  <a:pt x="0" y="316985"/>
                </a:lnTo>
                <a:lnTo>
                  <a:pt x="0" y="316889"/>
                </a:lnTo>
                <a:lnTo>
                  <a:pt x="0" y="316707"/>
                </a:lnTo>
                <a:lnTo>
                  <a:pt x="0" y="316604"/>
                </a:lnTo>
                <a:lnTo>
                  <a:pt x="0" y="316597"/>
                </a:lnTo>
                <a:lnTo>
                  <a:pt x="0" y="316513"/>
                </a:lnTo>
                <a:lnTo>
                  <a:pt x="0" y="316177"/>
                </a:lnTo>
                <a:lnTo>
                  <a:pt x="0" y="316098"/>
                </a:lnTo>
                <a:lnTo>
                  <a:pt x="0" y="316017"/>
                </a:lnTo>
                <a:lnTo>
                  <a:pt x="0" y="315967"/>
                </a:lnTo>
                <a:lnTo>
                  <a:pt x="0" y="315794"/>
                </a:lnTo>
                <a:lnTo>
                  <a:pt x="0" y="315699"/>
                </a:lnTo>
                <a:lnTo>
                  <a:pt x="0" y="315693"/>
                </a:lnTo>
                <a:lnTo>
                  <a:pt x="0" y="315588"/>
                </a:lnTo>
                <a:lnTo>
                  <a:pt x="0" y="315555"/>
                </a:lnTo>
                <a:lnTo>
                  <a:pt x="0" y="315530"/>
                </a:lnTo>
                <a:lnTo>
                  <a:pt x="0" y="315453"/>
                </a:lnTo>
                <a:lnTo>
                  <a:pt x="0" y="315296"/>
                </a:lnTo>
                <a:lnTo>
                  <a:pt x="0" y="315255"/>
                </a:lnTo>
                <a:lnTo>
                  <a:pt x="0" y="315242"/>
                </a:lnTo>
                <a:lnTo>
                  <a:pt x="0" y="315212"/>
                </a:lnTo>
                <a:lnTo>
                  <a:pt x="0" y="315050"/>
                </a:lnTo>
                <a:lnTo>
                  <a:pt x="0" y="314934"/>
                </a:lnTo>
                <a:lnTo>
                  <a:pt x="0" y="314818"/>
                </a:lnTo>
                <a:lnTo>
                  <a:pt x="0" y="314748"/>
                </a:lnTo>
                <a:lnTo>
                  <a:pt x="0" y="314644"/>
                </a:lnTo>
                <a:lnTo>
                  <a:pt x="0" y="314435"/>
                </a:lnTo>
                <a:lnTo>
                  <a:pt x="0" y="314394"/>
                </a:lnTo>
                <a:lnTo>
                  <a:pt x="0" y="314008"/>
                </a:lnTo>
                <a:lnTo>
                  <a:pt x="0" y="313995"/>
                </a:lnTo>
                <a:lnTo>
                  <a:pt x="0" y="313937"/>
                </a:lnTo>
                <a:lnTo>
                  <a:pt x="0" y="313894"/>
                </a:lnTo>
                <a:lnTo>
                  <a:pt x="0" y="313885"/>
                </a:lnTo>
                <a:lnTo>
                  <a:pt x="0" y="313883"/>
                </a:lnTo>
                <a:lnTo>
                  <a:pt x="0" y="313853"/>
                </a:lnTo>
                <a:lnTo>
                  <a:pt x="0" y="313840"/>
                </a:lnTo>
                <a:lnTo>
                  <a:pt x="0" y="313708"/>
                </a:lnTo>
                <a:lnTo>
                  <a:pt x="0" y="313646"/>
                </a:lnTo>
                <a:lnTo>
                  <a:pt x="0" y="313629"/>
                </a:lnTo>
                <a:lnTo>
                  <a:pt x="0" y="313575"/>
                </a:lnTo>
                <a:lnTo>
                  <a:pt x="0" y="313482"/>
                </a:lnTo>
                <a:lnTo>
                  <a:pt x="0" y="313135"/>
                </a:lnTo>
                <a:lnTo>
                  <a:pt x="0" y="313094"/>
                </a:lnTo>
                <a:lnTo>
                  <a:pt x="0" y="313081"/>
                </a:lnTo>
                <a:lnTo>
                  <a:pt x="0" y="313035"/>
                </a:lnTo>
                <a:lnTo>
                  <a:pt x="0" y="312975"/>
                </a:lnTo>
                <a:lnTo>
                  <a:pt x="0" y="312840"/>
                </a:lnTo>
                <a:lnTo>
                  <a:pt x="0" y="312786"/>
                </a:lnTo>
                <a:lnTo>
                  <a:pt x="0" y="312636"/>
                </a:lnTo>
                <a:lnTo>
                  <a:pt x="0" y="312567"/>
                </a:lnTo>
                <a:lnTo>
                  <a:pt x="0" y="312563"/>
                </a:lnTo>
                <a:lnTo>
                  <a:pt x="0" y="312526"/>
                </a:lnTo>
                <a:lnTo>
                  <a:pt x="0" y="312513"/>
                </a:lnTo>
                <a:lnTo>
                  <a:pt x="0" y="312445"/>
                </a:lnTo>
                <a:lnTo>
                  <a:pt x="0" y="312349"/>
                </a:lnTo>
                <a:lnTo>
                  <a:pt x="0" y="312345"/>
                </a:lnTo>
                <a:lnTo>
                  <a:pt x="0" y="312282"/>
                </a:lnTo>
                <a:lnTo>
                  <a:pt x="0" y="312235"/>
                </a:lnTo>
                <a:lnTo>
                  <a:pt x="0" y="312148"/>
                </a:lnTo>
                <a:lnTo>
                  <a:pt x="0" y="311960"/>
                </a:lnTo>
                <a:lnTo>
                  <a:pt x="0" y="311906"/>
                </a:lnTo>
                <a:lnTo>
                  <a:pt x="0" y="311877"/>
                </a:lnTo>
                <a:lnTo>
                  <a:pt x="0" y="311776"/>
                </a:lnTo>
                <a:lnTo>
                  <a:pt x="0" y="311722"/>
                </a:lnTo>
                <a:lnTo>
                  <a:pt x="0" y="311661"/>
                </a:lnTo>
                <a:lnTo>
                  <a:pt x="0" y="311510"/>
                </a:lnTo>
                <a:lnTo>
                  <a:pt x="0" y="311481"/>
                </a:lnTo>
                <a:lnTo>
                  <a:pt x="0" y="311371"/>
                </a:lnTo>
                <a:lnTo>
                  <a:pt x="0" y="311086"/>
                </a:lnTo>
                <a:lnTo>
                  <a:pt x="0" y="311073"/>
                </a:lnTo>
                <a:lnTo>
                  <a:pt x="0" y="311041"/>
                </a:lnTo>
                <a:lnTo>
                  <a:pt x="0" y="310995"/>
                </a:lnTo>
                <a:lnTo>
                  <a:pt x="0" y="310789"/>
                </a:lnTo>
                <a:lnTo>
                  <a:pt x="0" y="310728"/>
                </a:lnTo>
                <a:lnTo>
                  <a:pt x="0" y="310650"/>
                </a:lnTo>
                <a:lnTo>
                  <a:pt x="0" y="310612"/>
                </a:lnTo>
                <a:lnTo>
                  <a:pt x="0" y="310554"/>
                </a:lnTo>
                <a:lnTo>
                  <a:pt x="0" y="310276"/>
                </a:lnTo>
                <a:lnTo>
                  <a:pt x="0" y="310263"/>
                </a:lnTo>
                <a:lnTo>
                  <a:pt x="0" y="310236"/>
                </a:lnTo>
                <a:lnTo>
                  <a:pt x="0" y="310176"/>
                </a:lnTo>
                <a:lnTo>
                  <a:pt x="0" y="310151"/>
                </a:lnTo>
                <a:lnTo>
                  <a:pt x="0" y="310108"/>
                </a:lnTo>
                <a:lnTo>
                  <a:pt x="0" y="310074"/>
                </a:lnTo>
                <a:lnTo>
                  <a:pt x="0" y="309802"/>
                </a:lnTo>
                <a:lnTo>
                  <a:pt x="0" y="309682"/>
                </a:lnTo>
                <a:lnTo>
                  <a:pt x="0" y="309669"/>
                </a:lnTo>
                <a:lnTo>
                  <a:pt x="0" y="309349"/>
                </a:lnTo>
                <a:lnTo>
                  <a:pt x="0" y="309265"/>
                </a:lnTo>
                <a:lnTo>
                  <a:pt x="0" y="309253"/>
                </a:lnTo>
                <a:lnTo>
                  <a:pt x="0" y="308983"/>
                </a:lnTo>
                <a:lnTo>
                  <a:pt x="0" y="308929"/>
                </a:lnTo>
                <a:lnTo>
                  <a:pt x="0" y="308904"/>
                </a:lnTo>
                <a:lnTo>
                  <a:pt x="0" y="308877"/>
                </a:lnTo>
                <a:lnTo>
                  <a:pt x="0" y="308851"/>
                </a:lnTo>
                <a:lnTo>
                  <a:pt x="0" y="308843"/>
                </a:lnTo>
                <a:lnTo>
                  <a:pt x="0" y="308781"/>
                </a:lnTo>
                <a:lnTo>
                  <a:pt x="0" y="308758"/>
                </a:lnTo>
                <a:lnTo>
                  <a:pt x="0" y="308715"/>
                </a:lnTo>
                <a:lnTo>
                  <a:pt x="0" y="308604"/>
                </a:lnTo>
                <a:lnTo>
                  <a:pt x="0" y="308550"/>
                </a:lnTo>
                <a:lnTo>
                  <a:pt x="0" y="308506"/>
                </a:lnTo>
                <a:lnTo>
                  <a:pt x="0" y="308228"/>
                </a:lnTo>
                <a:lnTo>
                  <a:pt x="0" y="308069"/>
                </a:lnTo>
                <a:lnTo>
                  <a:pt x="0" y="308018"/>
                </a:lnTo>
                <a:lnTo>
                  <a:pt x="0" y="307999"/>
                </a:lnTo>
                <a:lnTo>
                  <a:pt x="0" y="307990"/>
                </a:lnTo>
                <a:lnTo>
                  <a:pt x="0" y="307736"/>
                </a:lnTo>
                <a:lnTo>
                  <a:pt x="0" y="307686"/>
                </a:lnTo>
                <a:lnTo>
                  <a:pt x="0" y="307639"/>
                </a:lnTo>
                <a:lnTo>
                  <a:pt x="0" y="307587"/>
                </a:lnTo>
                <a:lnTo>
                  <a:pt x="0" y="307542"/>
                </a:lnTo>
                <a:lnTo>
                  <a:pt x="0" y="307259"/>
                </a:lnTo>
                <a:lnTo>
                  <a:pt x="0" y="307188"/>
                </a:lnTo>
                <a:lnTo>
                  <a:pt x="0" y="307184"/>
                </a:lnTo>
                <a:lnTo>
                  <a:pt x="0" y="307147"/>
                </a:lnTo>
                <a:lnTo>
                  <a:pt x="0" y="307134"/>
                </a:lnTo>
                <a:lnTo>
                  <a:pt x="0" y="307104"/>
                </a:lnTo>
                <a:lnTo>
                  <a:pt x="0" y="307044"/>
                </a:lnTo>
                <a:lnTo>
                  <a:pt x="0" y="306996"/>
                </a:lnTo>
                <a:lnTo>
                  <a:pt x="0" y="306901"/>
                </a:lnTo>
                <a:lnTo>
                  <a:pt x="0" y="306880"/>
                </a:lnTo>
                <a:lnTo>
                  <a:pt x="0" y="306824"/>
                </a:lnTo>
                <a:lnTo>
                  <a:pt x="0" y="306822"/>
                </a:lnTo>
                <a:lnTo>
                  <a:pt x="0" y="306640"/>
                </a:lnTo>
                <a:lnTo>
                  <a:pt x="0" y="306498"/>
                </a:lnTo>
                <a:lnTo>
                  <a:pt x="0" y="306460"/>
                </a:lnTo>
                <a:lnTo>
                  <a:pt x="0" y="306286"/>
                </a:lnTo>
                <a:lnTo>
                  <a:pt x="0" y="306228"/>
                </a:lnTo>
                <a:lnTo>
                  <a:pt x="0" y="306110"/>
                </a:lnTo>
                <a:lnTo>
                  <a:pt x="0" y="306097"/>
                </a:lnTo>
                <a:lnTo>
                  <a:pt x="0" y="305991"/>
                </a:lnTo>
                <a:lnTo>
                  <a:pt x="0" y="305937"/>
                </a:lnTo>
                <a:lnTo>
                  <a:pt x="0" y="305900"/>
                </a:lnTo>
                <a:lnTo>
                  <a:pt x="0" y="305887"/>
                </a:lnTo>
                <a:lnTo>
                  <a:pt x="0" y="305743"/>
                </a:lnTo>
                <a:lnTo>
                  <a:pt x="0" y="305674"/>
                </a:lnTo>
                <a:lnTo>
                  <a:pt x="0" y="305600"/>
                </a:lnTo>
                <a:lnTo>
                  <a:pt x="0" y="305542"/>
                </a:lnTo>
                <a:lnTo>
                  <a:pt x="0" y="305521"/>
                </a:lnTo>
                <a:lnTo>
                  <a:pt x="0" y="305475"/>
                </a:lnTo>
                <a:lnTo>
                  <a:pt x="0" y="305251"/>
                </a:lnTo>
                <a:lnTo>
                  <a:pt x="0" y="305197"/>
                </a:lnTo>
                <a:lnTo>
                  <a:pt x="0" y="305175"/>
                </a:lnTo>
                <a:lnTo>
                  <a:pt x="0" y="305132"/>
                </a:lnTo>
                <a:lnTo>
                  <a:pt x="0" y="304866"/>
                </a:lnTo>
                <a:lnTo>
                  <a:pt x="0" y="304826"/>
                </a:lnTo>
                <a:lnTo>
                  <a:pt x="0" y="304738"/>
                </a:lnTo>
                <a:lnTo>
                  <a:pt x="0" y="304732"/>
                </a:lnTo>
                <a:lnTo>
                  <a:pt x="0" y="304564"/>
                </a:lnTo>
                <a:lnTo>
                  <a:pt x="0" y="304337"/>
                </a:lnTo>
                <a:lnTo>
                  <a:pt x="0" y="304315"/>
                </a:lnTo>
                <a:lnTo>
                  <a:pt x="0" y="304286"/>
                </a:lnTo>
                <a:lnTo>
                  <a:pt x="0" y="304040"/>
                </a:lnTo>
                <a:lnTo>
                  <a:pt x="0" y="303928"/>
                </a:lnTo>
                <a:lnTo>
                  <a:pt x="0" y="303875"/>
                </a:lnTo>
                <a:lnTo>
                  <a:pt x="0" y="303867"/>
                </a:lnTo>
                <a:lnTo>
                  <a:pt x="0" y="303805"/>
                </a:lnTo>
                <a:lnTo>
                  <a:pt x="0" y="303773"/>
                </a:lnTo>
                <a:lnTo>
                  <a:pt x="0" y="303628"/>
                </a:lnTo>
                <a:lnTo>
                  <a:pt x="0" y="303574"/>
                </a:lnTo>
                <a:lnTo>
                  <a:pt x="0" y="303527"/>
                </a:lnTo>
                <a:lnTo>
                  <a:pt x="0" y="303468"/>
                </a:lnTo>
                <a:lnTo>
                  <a:pt x="0" y="303467"/>
                </a:lnTo>
                <a:lnTo>
                  <a:pt x="0" y="303402"/>
                </a:lnTo>
                <a:lnTo>
                  <a:pt x="0" y="303252"/>
                </a:lnTo>
                <a:lnTo>
                  <a:pt x="0" y="303014"/>
                </a:lnTo>
                <a:lnTo>
                  <a:pt x="0" y="303006"/>
                </a:lnTo>
                <a:lnTo>
                  <a:pt x="0" y="302933"/>
                </a:lnTo>
                <a:lnTo>
                  <a:pt x="0" y="302760"/>
                </a:lnTo>
                <a:lnTo>
                  <a:pt x="0" y="302663"/>
                </a:lnTo>
                <a:lnTo>
                  <a:pt x="0" y="302566"/>
                </a:lnTo>
                <a:lnTo>
                  <a:pt x="0" y="302516"/>
                </a:lnTo>
                <a:lnTo>
                  <a:pt x="0" y="302508"/>
                </a:lnTo>
                <a:lnTo>
                  <a:pt x="0" y="302446"/>
                </a:lnTo>
                <a:lnTo>
                  <a:pt x="0" y="302365"/>
                </a:lnTo>
                <a:lnTo>
                  <a:pt x="0" y="302269"/>
                </a:lnTo>
                <a:lnTo>
                  <a:pt x="0" y="302215"/>
                </a:lnTo>
                <a:lnTo>
                  <a:pt x="0" y="302208"/>
                </a:lnTo>
                <a:lnTo>
                  <a:pt x="0" y="302168"/>
                </a:lnTo>
                <a:lnTo>
                  <a:pt x="0" y="302155"/>
                </a:lnTo>
                <a:lnTo>
                  <a:pt x="0" y="302068"/>
                </a:lnTo>
                <a:lnTo>
                  <a:pt x="0" y="302020"/>
                </a:lnTo>
                <a:lnTo>
                  <a:pt x="0" y="301966"/>
                </a:lnTo>
                <a:lnTo>
                  <a:pt x="0" y="301893"/>
                </a:lnTo>
                <a:lnTo>
                  <a:pt x="0" y="301797"/>
                </a:lnTo>
                <a:lnTo>
                  <a:pt x="0" y="301743"/>
                </a:lnTo>
                <a:lnTo>
                  <a:pt x="0" y="301522"/>
                </a:lnTo>
                <a:lnTo>
                  <a:pt x="0" y="301443"/>
                </a:lnTo>
                <a:lnTo>
                  <a:pt x="0" y="301401"/>
                </a:lnTo>
                <a:lnTo>
                  <a:pt x="0" y="301400"/>
                </a:lnTo>
                <a:lnTo>
                  <a:pt x="0" y="301304"/>
                </a:lnTo>
                <a:lnTo>
                  <a:pt x="0" y="301207"/>
                </a:lnTo>
                <a:lnTo>
                  <a:pt x="0" y="301015"/>
                </a:lnTo>
                <a:lnTo>
                  <a:pt x="0" y="301006"/>
                </a:lnTo>
                <a:lnTo>
                  <a:pt x="0" y="300961"/>
                </a:lnTo>
                <a:lnTo>
                  <a:pt x="0" y="300849"/>
                </a:lnTo>
                <a:lnTo>
                  <a:pt x="0" y="300832"/>
                </a:lnTo>
                <a:lnTo>
                  <a:pt x="0" y="300767"/>
                </a:lnTo>
                <a:lnTo>
                  <a:pt x="0" y="300709"/>
                </a:lnTo>
                <a:lnTo>
                  <a:pt x="0" y="300702"/>
                </a:lnTo>
                <a:lnTo>
                  <a:pt x="0" y="300661"/>
                </a:lnTo>
                <a:lnTo>
                  <a:pt x="0" y="300648"/>
                </a:lnTo>
                <a:lnTo>
                  <a:pt x="0" y="300545"/>
                </a:lnTo>
                <a:lnTo>
                  <a:pt x="0" y="300275"/>
                </a:lnTo>
                <a:lnTo>
                  <a:pt x="0" y="300221"/>
                </a:lnTo>
                <a:lnTo>
                  <a:pt x="0" y="300196"/>
                </a:lnTo>
                <a:lnTo>
                  <a:pt x="0" y="300163"/>
                </a:lnTo>
                <a:lnTo>
                  <a:pt x="0" y="300120"/>
                </a:lnTo>
                <a:lnTo>
                  <a:pt x="0" y="300096"/>
                </a:lnTo>
                <a:lnTo>
                  <a:pt x="0" y="300073"/>
                </a:lnTo>
                <a:lnTo>
                  <a:pt x="0" y="300041"/>
                </a:lnTo>
                <a:lnTo>
                  <a:pt x="0" y="299979"/>
                </a:lnTo>
                <a:lnTo>
                  <a:pt x="0" y="299896"/>
                </a:lnTo>
                <a:lnTo>
                  <a:pt x="0" y="299890"/>
                </a:lnTo>
                <a:lnTo>
                  <a:pt x="0" y="299872"/>
                </a:lnTo>
                <a:lnTo>
                  <a:pt x="0" y="299656"/>
                </a:lnTo>
                <a:lnTo>
                  <a:pt x="0" y="299653"/>
                </a:lnTo>
                <a:lnTo>
                  <a:pt x="0" y="299602"/>
                </a:lnTo>
                <a:lnTo>
                  <a:pt x="0" y="299479"/>
                </a:lnTo>
                <a:lnTo>
                  <a:pt x="0" y="299408"/>
                </a:lnTo>
                <a:lnTo>
                  <a:pt x="0" y="299361"/>
                </a:lnTo>
                <a:lnTo>
                  <a:pt x="0" y="299310"/>
                </a:lnTo>
                <a:lnTo>
                  <a:pt x="0" y="299282"/>
                </a:lnTo>
                <a:lnTo>
                  <a:pt x="0" y="299185"/>
                </a:lnTo>
                <a:lnTo>
                  <a:pt x="0" y="299028"/>
                </a:lnTo>
                <a:lnTo>
                  <a:pt x="0" y="298916"/>
                </a:lnTo>
                <a:lnTo>
                  <a:pt x="0" y="298903"/>
                </a:lnTo>
                <a:lnTo>
                  <a:pt x="0" y="298862"/>
                </a:lnTo>
                <a:lnTo>
                  <a:pt x="0" y="298849"/>
                </a:lnTo>
                <a:lnTo>
                  <a:pt x="0" y="298793"/>
                </a:lnTo>
                <a:lnTo>
                  <a:pt x="0" y="298714"/>
                </a:lnTo>
                <a:lnTo>
                  <a:pt x="0" y="298537"/>
                </a:lnTo>
                <a:lnTo>
                  <a:pt x="0" y="298531"/>
                </a:lnTo>
                <a:lnTo>
                  <a:pt x="0" y="298492"/>
                </a:lnTo>
                <a:lnTo>
                  <a:pt x="0" y="298426"/>
                </a:lnTo>
                <a:lnTo>
                  <a:pt x="0" y="298336"/>
                </a:lnTo>
                <a:lnTo>
                  <a:pt x="0" y="298002"/>
                </a:lnTo>
                <a:lnTo>
                  <a:pt x="0" y="297989"/>
                </a:lnTo>
                <a:lnTo>
                  <a:pt x="0" y="297951"/>
                </a:lnTo>
                <a:lnTo>
                  <a:pt x="0" y="297938"/>
                </a:lnTo>
                <a:lnTo>
                  <a:pt x="0" y="297669"/>
                </a:lnTo>
                <a:lnTo>
                  <a:pt x="0" y="297627"/>
                </a:lnTo>
                <a:lnTo>
                  <a:pt x="0" y="297566"/>
                </a:lnTo>
                <a:lnTo>
                  <a:pt x="0" y="297229"/>
                </a:lnTo>
                <a:lnTo>
                  <a:pt x="0" y="297192"/>
                </a:lnTo>
                <a:lnTo>
                  <a:pt x="0" y="297179"/>
                </a:lnTo>
                <a:lnTo>
                  <a:pt x="0" y="297133"/>
                </a:lnTo>
                <a:lnTo>
                  <a:pt x="0" y="297067"/>
                </a:lnTo>
                <a:lnTo>
                  <a:pt x="0" y="297024"/>
                </a:lnTo>
                <a:lnTo>
                  <a:pt x="0" y="296977"/>
                </a:lnTo>
                <a:lnTo>
                  <a:pt x="0" y="296916"/>
                </a:lnTo>
                <a:lnTo>
                  <a:pt x="0" y="296821"/>
                </a:lnTo>
                <a:lnTo>
                  <a:pt x="0" y="296767"/>
                </a:lnTo>
                <a:lnTo>
                  <a:pt x="0" y="296718"/>
                </a:lnTo>
                <a:lnTo>
                  <a:pt x="0" y="296661"/>
                </a:lnTo>
                <a:lnTo>
                  <a:pt x="0" y="296623"/>
                </a:lnTo>
                <a:lnTo>
                  <a:pt x="0" y="296543"/>
                </a:lnTo>
                <a:lnTo>
                  <a:pt x="0" y="296489"/>
                </a:lnTo>
                <a:lnTo>
                  <a:pt x="0" y="296418"/>
                </a:lnTo>
                <a:lnTo>
                  <a:pt x="0" y="296380"/>
                </a:lnTo>
                <a:lnTo>
                  <a:pt x="0" y="296364"/>
                </a:lnTo>
                <a:lnTo>
                  <a:pt x="0" y="296030"/>
                </a:lnTo>
                <a:lnTo>
                  <a:pt x="0" y="296004"/>
                </a:lnTo>
                <a:lnTo>
                  <a:pt x="0" y="295870"/>
                </a:lnTo>
                <a:lnTo>
                  <a:pt x="0" y="295856"/>
                </a:lnTo>
                <a:lnTo>
                  <a:pt x="0" y="295820"/>
                </a:lnTo>
                <a:lnTo>
                  <a:pt x="0" y="295767"/>
                </a:lnTo>
                <a:lnTo>
                  <a:pt x="0" y="295759"/>
                </a:lnTo>
                <a:lnTo>
                  <a:pt x="0" y="295520"/>
                </a:lnTo>
                <a:lnTo>
                  <a:pt x="0" y="295466"/>
                </a:lnTo>
                <a:lnTo>
                  <a:pt x="0" y="295462"/>
                </a:lnTo>
                <a:lnTo>
                  <a:pt x="0" y="295453"/>
                </a:lnTo>
                <a:lnTo>
                  <a:pt x="0" y="295408"/>
                </a:lnTo>
                <a:lnTo>
                  <a:pt x="0" y="295184"/>
                </a:lnTo>
                <a:lnTo>
                  <a:pt x="0" y="295171"/>
                </a:lnTo>
                <a:lnTo>
                  <a:pt x="0" y="295144"/>
                </a:lnTo>
                <a:lnTo>
                  <a:pt x="0" y="295130"/>
                </a:lnTo>
                <a:lnTo>
                  <a:pt x="0" y="295117"/>
                </a:lnTo>
                <a:lnTo>
                  <a:pt x="0" y="295077"/>
                </a:lnTo>
                <a:lnTo>
                  <a:pt x="0" y="295069"/>
                </a:lnTo>
                <a:lnTo>
                  <a:pt x="0" y="295065"/>
                </a:lnTo>
                <a:lnTo>
                  <a:pt x="0" y="294694"/>
                </a:lnTo>
                <a:lnTo>
                  <a:pt x="0" y="294652"/>
                </a:lnTo>
                <a:lnTo>
                  <a:pt x="0" y="294555"/>
                </a:lnTo>
                <a:lnTo>
                  <a:pt x="0" y="294497"/>
                </a:lnTo>
                <a:lnTo>
                  <a:pt x="0" y="294458"/>
                </a:lnTo>
                <a:lnTo>
                  <a:pt x="0" y="294274"/>
                </a:lnTo>
                <a:lnTo>
                  <a:pt x="0" y="294257"/>
                </a:lnTo>
                <a:lnTo>
                  <a:pt x="0" y="294206"/>
                </a:lnTo>
                <a:lnTo>
                  <a:pt x="0" y="294100"/>
                </a:lnTo>
                <a:lnTo>
                  <a:pt x="0" y="293960"/>
                </a:lnTo>
                <a:lnTo>
                  <a:pt x="0" y="293912"/>
                </a:lnTo>
                <a:lnTo>
                  <a:pt x="0" y="293767"/>
                </a:lnTo>
                <a:lnTo>
                  <a:pt x="0" y="293738"/>
                </a:lnTo>
                <a:lnTo>
                  <a:pt x="0" y="293561"/>
                </a:lnTo>
                <a:lnTo>
                  <a:pt x="0" y="293447"/>
                </a:lnTo>
                <a:lnTo>
                  <a:pt x="0" y="293414"/>
                </a:lnTo>
                <a:lnTo>
                  <a:pt x="0" y="293335"/>
                </a:lnTo>
                <a:lnTo>
                  <a:pt x="0" y="293292"/>
                </a:lnTo>
                <a:lnTo>
                  <a:pt x="0" y="293270"/>
                </a:lnTo>
                <a:lnTo>
                  <a:pt x="0" y="293089"/>
                </a:lnTo>
                <a:lnTo>
                  <a:pt x="0" y="293050"/>
                </a:lnTo>
                <a:lnTo>
                  <a:pt x="0" y="292907"/>
                </a:lnTo>
                <a:lnTo>
                  <a:pt x="0" y="292853"/>
                </a:lnTo>
                <a:lnTo>
                  <a:pt x="0" y="292706"/>
                </a:lnTo>
                <a:lnTo>
                  <a:pt x="0" y="292693"/>
                </a:lnTo>
                <a:lnTo>
                  <a:pt x="0" y="292659"/>
                </a:lnTo>
                <a:lnTo>
                  <a:pt x="0" y="292648"/>
                </a:lnTo>
                <a:lnTo>
                  <a:pt x="0" y="292550"/>
                </a:lnTo>
                <a:lnTo>
                  <a:pt x="0" y="292298"/>
                </a:lnTo>
                <a:lnTo>
                  <a:pt x="0" y="292167"/>
                </a:lnTo>
                <a:lnTo>
                  <a:pt x="0" y="292163"/>
                </a:lnTo>
                <a:lnTo>
                  <a:pt x="0" y="292113"/>
                </a:lnTo>
                <a:lnTo>
                  <a:pt x="0" y="292088"/>
                </a:lnTo>
                <a:lnTo>
                  <a:pt x="0" y="292001"/>
                </a:lnTo>
                <a:lnTo>
                  <a:pt x="0" y="291969"/>
                </a:lnTo>
                <a:lnTo>
                  <a:pt x="0" y="291940"/>
                </a:lnTo>
                <a:lnTo>
                  <a:pt x="0" y="291788"/>
                </a:lnTo>
                <a:lnTo>
                  <a:pt x="0" y="291782"/>
                </a:lnTo>
                <a:lnTo>
                  <a:pt x="0" y="291730"/>
                </a:lnTo>
                <a:lnTo>
                  <a:pt x="0" y="291685"/>
                </a:lnTo>
                <a:lnTo>
                  <a:pt x="0" y="291647"/>
                </a:lnTo>
                <a:lnTo>
                  <a:pt x="0" y="291442"/>
                </a:lnTo>
                <a:lnTo>
                  <a:pt x="0" y="291388"/>
                </a:lnTo>
                <a:lnTo>
                  <a:pt x="0" y="291282"/>
                </a:lnTo>
                <a:lnTo>
                  <a:pt x="0" y="291202"/>
                </a:lnTo>
                <a:lnTo>
                  <a:pt x="0" y="290920"/>
                </a:lnTo>
                <a:lnTo>
                  <a:pt x="0" y="290894"/>
                </a:lnTo>
                <a:lnTo>
                  <a:pt x="0" y="290820"/>
                </a:lnTo>
                <a:lnTo>
                  <a:pt x="0" y="290581"/>
                </a:lnTo>
                <a:lnTo>
                  <a:pt x="0" y="290477"/>
                </a:lnTo>
                <a:lnTo>
                  <a:pt x="0" y="290384"/>
                </a:lnTo>
                <a:lnTo>
                  <a:pt x="0" y="290326"/>
                </a:lnTo>
                <a:lnTo>
                  <a:pt x="0" y="290288"/>
                </a:lnTo>
                <a:lnTo>
                  <a:pt x="0" y="290228"/>
                </a:lnTo>
                <a:lnTo>
                  <a:pt x="0" y="290208"/>
                </a:lnTo>
                <a:lnTo>
                  <a:pt x="0" y="290195"/>
                </a:lnTo>
                <a:lnTo>
                  <a:pt x="0" y="290154"/>
                </a:lnTo>
                <a:lnTo>
                  <a:pt x="0" y="290141"/>
                </a:lnTo>
                <a:lnTo>
                  <a:pt x="0" y="290101"/>
                </a:lnTo>
                <a:lnTo>
                  <a:pt x="0" y="290093"/>
                </a:lnTo>
                <a:lnTo>
                  <a:pt x="0" y="290083"/>
                </a:lnTo>
                <a:lnTo>
                  <a:pt x="0" y="290040"/>
                </a:lnTo>
                <a:lnTo>
                  <a:pt x="0" y="290029"/>
                </a:lnTo>
                <a:lnTo>
                  <a:pt x="0" y="289816"/>
                </a:lnTo>
                <a:lnTo>
                  <a:pt x="0" y="289792"/>
                </a:lnTo>
                <a:lnTo>
                  <a:pt x="0" y="289694"/>
                </a:lnTo>
                <a:lnTo>
                  <a:pt x="0" y="289598"/>
                </a:lnTo>
                <a:lnTo>
                  <a:pt x="0" y="289573"/>
                </a:lnTo>
                <a:lnTo>
                  <a:pt x="0" y="289281"/>
                </a:lnTo>
                <a:lnTo>
                  <a:pt x="0" y="289230"/>
                </a:lnTo>
                <a:lnTo>
                  <a:pt x="0" y="289121"/>
                </a:lnTo>
                <a:lnTo>
                  <a:pt x="0" y="289118"/>
                </a:lnTo>
                <a:lnTo>
                  <a:pt x="0" y="288964"/>
                </a:lnTo>
                <a:lnTo>
                  <a:pt x="0" y="288836"/>
                </a:lnTo>
                <a:lnTo>
                  <a:pt x="0" y="288782"/>
                </a:lnTo>
                <a:lnTo>
                  <a:pt x="0" y="288742"/>
                </a:lnTo>
                <a:lnTo>
                  <a:pt x="0" y="288734"/>
                </a:lnTo>
                <a:lnTo>
                  <a:pt x="0" y="288713"/>
                </a:lnTo>
                <a:lnTo>
                  <a:pt x="0" y="288659"/>
                </a:lnTo>
                <a:lnTo>
                  <a:pt x="0" y="288482"/>
                </a:lnTo>
                <a:lnTo>
                  <a:pt x="0" y="288435"/>
                </a:lnTo>
                <a:lnTo>
                  <a:pt x="0" y="288381"/>
                </a:lnTo>
                <a:lnTo>
                  <a:pt x="0" y="288359"/>
                </a:lnTo>
                <a:lnTo>
                  <a:pt x="0" y="288316"/>
                </a:lnTo>
                <a:lnTo>
                  <a:pt x="0" y="288294"/>
                </a:lnTo>
                <a:lnTo>
                  <a:pt x="0" y="288208"/>
                </a:lnTo>
                <a:lnTo>
                  <a:pt x="0" y="287922"/>
                </a:lnTo>
                <a:lnTo>
                  <a:pt x="0" y="287871"/>
                </a:lnTo>
                <a:lnTo>
                  <a:pt x="0" y="287748"/>
                </a:lnTo>
                <a:lnTo>
                  <a:pt x="0" y="287747"/>
                </a:lnTo>
                <a:lnTo>
                  <a:pt x="0" y="287710"/>
                </a:lnTo>
                <a:lnTo>
                  <a:pt x="0" y="287672"/>
                </a:lnTo>
                <a:lnTo>
                  <a:pt x="0" y="287614"/>
                </a:lnTo>
                <a:lnTo>
                  <a:pt x="0" y="287571"/>
                </a:lnTo>
                <a:lnTo>
                  <a:pt x="0" y="287187"/>
                </a:lnTo>
                <a:lnTo>
                  <a:pt x="0" y="287112"/>
                </a:lnTo>
                <a:lnTo>
                  <a:pt x="0" y="286993"/>
                </a:lnTo>
                <a:lnTo>
                  <a:pt x="0" y="286957"/>
                </a:lnTo>
                <a:lnTo>
                  <a:pt x="0" y="286935"/>
                </a:lnTo>
                <a:lnTo>
                  <a:pt x="0" y="286928"/>
                </a:lnTo>
                <a:lnTo>
                  <a:pt x="0" y="286922"/>
                </a:lnTo>
                <a:lnTo>
                  <a:pt x="0" y="286849"/>
                </a:lnTo>
                <a:lnTo>
                  <a:pt x="0" y="286812"/>
                </a:lnTo>
                <a:lnTo>
                  <a:pt x="0" y="286754"/>
                </a:lnTo>
                <a:lnTo>
                  <a:pt x="0" y="286703"/>
                </a:lnTo>
                <a:lnTo>
                  <a:pt x="0" y="286463"/>
                </a:lnTo>
                <a:lnTo>
                  <a:pt x="0" y="286422"/>
                </a:lnTo>
                <a:lnTo>
                  <a:pt x="0" y="286409"/>
                </a:lnTo>
                <a:lnTo>
                  <a:pt x="0" y="286351"/>
                </a:lnTo>
                <a:lnTo>
                  <a:pt x="0" y="286313"/>
                </a:lnTo>
                <a:lnTo>
                  <a:pt x="0" y="286308"/>
                </a:lnTo>
                <a:lnTo>
                  <a:pt x="0" y="286306"/>
                </a:lnTo>
                <a:lnTo>
                  <a:pt x="0" y="286060"/>
                </a:lnTo>
                <a:lnTo>
                  <a:pt x="0" y="286011"/>
                </a:lnTo>
                <a:lnTo>
                  <a:pt x="0" y="285948"/>
                </a:lnTo>
                <a:lnTo>
                  <a:pt x="0" y="285944"/>
                </a:lnTo>
                <a:lnTo>
                  <a:pt x="0" y="285884"/>
                </a:lnTo>
                <a:lnTo>
                  <a:pt x="0" y="285841"/>
                </a:lnTo>
                <a:lnTo>
                  <a:pt x="0" y="285828"/>
                </a:lnTo>
                <a:lnTo>
                  <a:pt x="0" y="285634"/>
                </a:lnTo>
                <a:lnTo>
                  <a:pt x="0" y="285549"/>
                </a:lnTo>
                <a:lnTo>
                  <a:pt x="0" y="285498"/>
                </a:lnTo>
                <a:lnTo>
                  <a:pt x="0" y="285453"/>
                </a:lnTo>
                <a:lnTo>
                  <a:pt x="0" y="285252"/>
                </a:lnTo>
                <a:lnTo>
                  <a:pt x="0" y="285129"/>
                </a:lnTo>
                <a:lnTo>
                  <a:pt x="0" y="285104"/>
                </a:lnTo>
                <a:lnTo>
                  <a:pt x="0" y="285075"/>
                </a:lnTo>
                <a:lnTo>
                  <a:pt x="0" y="285050"/>
                </a:lnTo>
                <a:lnTo>
                  <a:pt x="0" y="284997"/>
                </a:lnTo>
                <a:lnTo>
                  <a:pt x="0" y="284989"/>
                </a:lnTo>
                <a:lnTo>
                  <a:pt x="0" y="284981"/>
                </a:lnTo>
                <a:lnTo>
                  <a:pt x="0" y="284947"/>
                </a:lnTo>
                <a:lnTo>
                  <a:pt x="0" y="284904"/>
                </a:lnTo>
                <a:lnTo>
                  <a:pt x="0" y="284840"/>
                </a:lnTo>
                <a:lnTo>
                  <a:pt x="0" y="284718"/>
                </a:lnTo>
                <a:lnTo>
                  <a:pt x="0" y="284585"/>
                </a:lnTo>
                <a:lnTo>
                  <a:pt x="0" y="284437"/>
                </a:lnTo>
                <a:lnTo>
                  <a:pt x="0" y="284218"/>
                </a:lnTo>
                <a:lnTo>
                  <a:pt x="0" y="284194"/>
                </a:lnTo>
                <a:lnTo>
                  <a:pt x="0" y="284190"/>
                </a:lnTo>
                <a:lnTo>
                  <a:pt x="0" y="284164"/>
                </a:lnTo>
                <a:lnTo>
                  <a:pt x="0" y="284145"/>
                </a:lnTo>
                <a:lnTo>
                  <a:pt x="0" y="284139"/>
                </a:lnTo>
                <a:lnTo>
                  <a:pt x="0" y="284077"/>
                </a:lnTo>
                <a:lnTo>
                  <a:pt x="0" y="283988"/>
                </a:lnTo>
                <a:lnTo>
                  <a:pt x="0" y="283936"/>
                </a:lnTo>
                <a:lnTo>
                  <a:pt x="0" y="283893"/>
                </a:lnTo>
                <a:lnTo>
                  <a:pt x="0" y="283832"/>
                </a:lnTo>
                <a:lnTo>
                  <a:pt x="0" y="283577"/>
                </a:lnTo>
                <a:lnTo>
                  <a:pt x="0" y="283539"/>
                </a:lnTo>
                <a:lnTo>
                  <a:pt x="0" y="283481"/>
                </a:lnTo>
                <a:lnTo>
                  <a:pt x="0" y="283459"/>
                </a:lnTo>
                <a:lnTo>
                  <a:pt x="0" y="283455"/>
                </a:lnTo>
                <a:lnTo>
                  <a:pt x="0" y="283405"/>
                </a:lnTo>
                <a:lnTo>
                  <a:pt x="0" y="283380"/>
                </a:lnTo>
                <a:lnTo>
                  <a:pt x="0" y="283359"/>
                </a:lnTo>
                <a:lnTo>
                  <a:pt x="0" y="283334"/>
                </a:lnTo>
                <a:lnTo>
                  <a:pt x="0" y="283280"/>
                </a:lnTo>
                <a:lnTo>
                  <a:pt x="0" y="283244"/>
                </a:lnTo>
                <a:lnTo>
                  <a:pt x="0" y="283190"/>
                </a:lnTo>
                <a:lnTo>
                  <a:pt x="0" y="282970"/>
                </a:lnTo>
                <a:lnTo>
                  <a:pt x="0" y="282887"/>
                </a:lnTo>
                <a:lnTo>
                  <a:pt x="0" y="282786"/>
                </a:lnTo>
                <a:lnTo>
                  <a:pt x="0" y="282776"/>
                </a:lnTo>
                <a:lnTo>
                  <a:pt x="0" y="282771"/>
                </a:lnTo>
                <a:lnTo>
                  <a:pt x="0" y="282629"/>
                </a:lnTo>
                <a:lnTo>
                  <a:pt x="0" y="282606"/>
                </a:lnTo>
                <a:lnTo>
                  <a:pt x="0" y="282528"/>
                </a:lnTo>
                <a:lnTo>
                  <a:pt x="0" y="282369"/>
                </a:lnTo>
                <a:lnTo>
                  <a:pt x="0" y="282230"/>
                </a:lnTo>
                <a:lnTo>
                  <a:pt x="0" y="282137"/>
                </a:lnTo>
                <a:lnTo>
                  <a:pt x="0" y="282100"/>
                </a:lnTo>
                <a:lnTo>
                  <a:pt x="0" y="282096"/>
                </a:lnTo>
                <a:lnTo>
                  <a:pt x="0" y="282087"/>
                </a:lnTo>
                <a:lnTo>
                  <a:pt x="0" y="282083"/>
                </a:lnTo>
                <a:lnTo>
                  <a:pt x="0" y="282046"/>
                </a:lnTo>
                <a:lnTo>
                  <a:pt x="0" y="282033"/>
                </a:lnTo>
                <a:lnTo>
                  <a:pt x="0" y="281993"/>
                </a:lnTo>
                <a:lnTo>
                  <a:pt x="0" y="281985"/>
                </a:lnTo>
                <a:lnTo>
                  <a:pt x="0" y="281889"/>
                </a:lnTo>
                <a:lnTo>
                  <a:pt x="0" y="281873"/>
                </a:lnTo>
                <a:lnTo>
                  <a:pt x="0" y="281675"/>
                </a:lnTo>
                <a:lnTo>
                  <a:pt x="0" y="281412"/>
                </a:lnTo>
                <a:lnTo>
                  <a:pt x="0" y="281397"/>
                </a:lnTo>
                <a:lnTo>
                  <a:pt x="0" y="281375"/>
                </a:lnTo>
                <a:lnTo>
                  <a:pt x="0" y="281343"/>
                </a:lnTo>
                <a:lnTo>
                  <a:pt x="0" y="281332"/>
                </a:lnTo>
                <a:lnTo>
                  <a:pt x="0" y="281122"/>
                </a:lnTo>
                <a:lnTo>
                  <a:pt x="0" y="281084"/>
                </a:lnTo>
                <a:lnTo>
                  <a:pt x="0" y="280972"/>
                </a:lnTo>
                <a:lnTo>
                  <a:pt x="0" y="280865"/>
                </a:lnTo>
                <a:lnTo>
                  <a:pt x="0" y="280764"/>
                </a:lnTo>
                <a:lnTo>
                  <a:pt x="0" y="280721"/>
                </a:lnTo>
                <a:lnTo>
                  <a:pt x="0" y="280462"/>
                </a:lnTo>
                <a:lnTo>
                  <a:pt x="0" y="280432"/>
                </a:lnTo>
                <a:lnTo>
                  <a:pt x="0" y="280186"/>
                </a:lnTo>
                <a:lnTo>
                  <a:pt x="0" y="280128"/>
                </a:lnTo>
                <a:lnTo>
                  <a:pt x="0" y="280100"/>
                </a:lnTo>
                <a:lnTo>
                  <a:pt x="0" y="280074"/>
                </a:lnTo>
                <a:lnTo>
                  <a:pt x="0" y="280021"/>
                </a:lnTo>
                <a:lnTo>
                  <a:pt x="0" y="280013"/>
                </a:lnTo>
                <a:lnTo>
                  <a:pt x="0" y="280005"/>
                </a:lnTo>
                <a:lnTo>
                  <a:pt x="0" y="279993"/>
                </a:lnTo>
                <a:lnTo>
                  <a:pt x="0" y="279973"/>
                </a:lnTo>
                <a:lnTo>
                  <a:pt x="0" y="279725"/>
                </a:lnTo>
                <a:lnTo>
                  <a:pt x="0" y="279673"/>
                </a:lnTo>
                <a:lnTo>
                  <a:pt x="0" y="279614"/>
                </a:lnTo>
                <a:lnTo>
                  <a:pt x="0" y="279613"/>
                </a:lnTo>
                <a:lnTo>
                  <a:pt x="0" y="279602"/>
                </a:lnTo>
                <a:lnTo>
                  <a:pt x="0" y="279564"/>
                </a:lnTo>
                <a:lnTo>
                  <a:pt x="0" y="279506"/>
                </a:lnTo>
                <a:lnTo>
                  <a:pt x="0" y="279461"/>
                </a:lnTo>
                <a:lnTo>
                  <a:pt x="0" y="279420"/>
                </a:lnTo>
                <a:lnTo>
                  <a:pt x="0" y="279238"/>
                </a:lnTo>
                <a:lnTo>
                  <a:pt x="0" y="279214"/>
                </a:lnTo>
                <a:lnTo>
                  <a:pt x="0" y="279175"/>
                </a:lnTo>
                <a:lnTo>
                  <a:pt x="0" y="279163"/>
                </a:lnTo>
                <a:lnTo>
                  <a:pt x="0" y="279079"/>
                </a:lnTo>
                <a:lnTo>
                  <a:pt x="0" y="278960"/>
                </a:lnTo>
                <a:lnTo>
                  <a:pt x="0" y="278885"/>
                </a:lnTo>
                <a:lnTo>
                  <a:pt x="0" y="278874"/>
                </a:lnTo>
                <a:lnTo>
                  <a:pt x="0" y="278662"/>
                </a:lnTo>
                <a:lnTo>
                  <a:pt x="0" y="278654"/>
                </a:lnTo>
                <a:lnTo>
                  <a:pt x="0" y="278646"/>
                </a:lnTo>
                <a:lnTo>
                  <a:pt x="0" y="278355"/>
                </a:lnTo>
                <a:lnTo>
                  <a:pt x="0" y="278314"/>
                </a:lnTo>
                <a:lnTo>
                  <a:pt x="0" y="278301"/>
                </a:lnTo>
                <a:lnTo>
                  <a:pt x="0" y="278268"/>
                </a:lnTo>
                <a:lnTo>
                  <a:pt x="0" y="278214"/>
                </a:lnTo>
                <a:lnTo>
                  <a:pt x="0" y="278198"/>
                </a:lnTo>
                <a:lnTo>
                  <a:pt x="0" y="278102"/>
                </a:lnTo>
                <a:lnTo>
                  <a:pt x="0" y="277911"/>
                </a:lnTo>
                <a:lnTo>
                  <a:pt x="0" y="277601"/>
                </a:lnTo>
                <a:lnTo>
                  <a:pt x="0" y="277552"/>
                </a:lnTo>
                <a:lnTo>
                  <a:pt x="0" y="277508"/>
                </a:lnTo>
                <a:lnTo>
                  <a:pt x="0" y="277390"/>
                </a:lnTo>
                <a:lnTo>
                  <a:pt x="0" y="277161"/>
                </a:lnTo>
                <a:lnTo>
                  <a:pt x="0" y="277120"/>
                </a:lnTo>
                <a:lnTo>
                  <a:pt x="0" y="277107"/>
                </a:lnTo>
                <a:lnTo>
                  <a:pt x="0" y="276913"/>
                </a:lnTo>
                <a:lnTo>
                  <a:pt x="0" y="276909"/>
                </a:lnTo>
                <a:lnTo>
                  <a:pt x="0" y="276855"/>
                </a:lnTo>
                <a:lnTo>
                  <a:pt x="0" y="276848"/>
                </a:lnTo>
                <a:lnTo>
                  <a:pt x="0" y="276744"/>
                </a:lnTo>
                <a:lnTo>
                  <a:pt x="0" y="276732"/>
                </a:lnTo>
                <a:lnTo>
                  <a:pt x="0" y="276610"/>
                </a:lnTo>
                <a:lnTo>
                  <a:pt x="0" y="276552"/>
                </a:lnTo>
                <a:lnTo>
                  <a:pt x="0" y="276421"/>
                </a:lnTo>
                <a:lnTo>
                  <a:pt x="0" y="276396"/>
                </a:lnTo>
                <a:lnTo>
                  <a:pt x="0" y="276367"/>
                </a:lnTo>
                <a:lnTo>
                  <a:pt x="0" y="276342"/>
                </a:lnTo>
                <a:lnTo>
                  <a:pt x="0" y="276296"/>
                </a:lnTo>
                <a:lnTo>
                  <a:pt x="0" y="276289"/>
                </a:lnTo>
                <a:lnTo>
                  <a:pt x="0" y="276281"/>
                </a:lnTo>
                <a:lnTo>
                  <a:pt x="0" y="276261"/>
                </a:lnTo>
                <a:lnTo>
                  <a:pt x="0" y="276193"/>
                </a:lnTo>
                <a:lnTo>
                  <a:pt x="0" y="276067"/>
                </a:lnTo>
                <a:lnTo>
                  <a:pt x="0" y="275883"/>
                </a:lnTo>
                <a:lnTo>
                  <a:pt x="0" y="275880"/>
                </a:lnTo>
                <a:lnTo>
                  <a:pt x="0" y="275802"/>
                </a:lnTo>
                <a:lnTo>
                  <a:pt x="0" y="275799"/>
                </a:lnTo>
                <a:lnTo>
                  <a:pt x="0" y="275748"/>
                </a:lnTo>
                <a:lnTo>
                  <a:pt x="0" y="275745"/>
                </a:lnTo>
                <a:lnTo>
                  <a:pt x="0" y="275721"/>
                </a:lnTo>
                <a:lnTo>
                  <a:pt x="0" y="275554"/>
                </a:lnTo>
                <a:lnTo>
                  <a:pt x="0" y="275486"/>
                </a:lnTo>
                <a:lnTo>
                  <a:pt x="0" y="275456"/>
                </a:lnTo>
                <a:lnTo>
                  <a:pt x="0" y="275385"/>
                </a:lnTo>
                <a:lnTo>
                  <a:pt x="0" y="275347"/>
                </a:lnTo>
                <a:lnTo>
                  <a:pt x="0" y="275190"/>
                </a:lnTo>
                <a:lnTo>
                  <a:pt x="0" y="275124"/>
                </a:lnTo>
                <a:lnTo>
                  <a:pt x="0" y="275062"/>
                </a:lnTo>
                <a:lnTo>
                  <a:pt x="0" y="275049"/>
                </a:lnTo>
                <a:lnTo>
                  <a:pt x="0" y="275008"/>
                </a:lnTo>
                <a:lnTo>
                  <a:pt x="0" y="274995"/>
                </a:lnTo>
                <a:lnTo>
                  <a:pt x="0" y="274930"/>
                </a:lnTo>
                <a:lnTo>
                  <a:pt x="0" y="274922"/>
                </a:lnTo>
                <a:lnTo>
                  <a:pt x="0" y="274663"/>
                </a:lnTo>
                <a:lnTo>
                  <a:pt x="0" y="274638"/>
                </a:lnTo>
                <a:lnTo>
                  <a:pt x="0" y="274626"/>
                </a:lnTo>
                <a:lnTo>
                  <a:pt x="0" y="274482"/>
                </a:lnTo>
                <a:lnTo>
                  <a:pt x="0" y="274444"/>
                </a:lnTo>
                <a:lnTo>
                  <a:pt x="0" y="274386"/>
                </a:lnTo>
                <a:lnTo>
                  <a:pt x="0" y="274262"/>
                </a:lnTo>
                <a:lnTo>
                  <a:pt x="0" y="274199"/>
                </a:lnTo>
                <a:lnTo>
                  <a:pt x="0" y="274138"/>
                </a:lnTo>
                <a:lnTo>
                  <a:pt x="0" y="274127"/>
                </a:lnTo>
                <a:lnTo>
                  <a:pt x="0" y="274097"/>
                </a:lnTo>
                <a:lnTo>
                  <a:pt x="0" y="274084"/>
                </a:lnTo>
                <a:lnTo>
                  <a:pt x="0" y="273914"/>
                </a:lnTo>
                <a:lnTo>
                  <a:pt x="0" y="273898"/>
                </a:lnTo>
                <a:lnTo>
                  <a:pt x="0" y="273765"/>
                </a:lnTo>
                <a:lnTo>
                  <a:pt x="0" y="273391"/>
                </a:lnTo>
                <a:lnTo>
                  <a:pt x="0" y="273379"/>
                </a:lnTo>
                <a:lnTo>
                  <a:pt x="0" y="273375"/>
                </a:lnTo>
                <a:lnTo>
                  <a:pt x="0" y="273338"/>
                </a:lnTo>
                <a:lnTo>
                  <a:pt x="0" y="273325"/>
                </a:lnTo>
                <a:lnTo>
                  <a:pt x="0" y="273279"/>
                </a:lnTo>
                <a:lnTo>
                  <a:pt x="0" y="273267"/>
                </a:lnTo>
                <a:lnTo>
                  <a:pt x="0" y="273224"/>
                </a:lnTo>
                <a:lnTo>
                  <a:pt x="0" y="273181"/>
                </a:lnTo>
                <a:lnTo>
                  <a:pt x="0" y="273123"/>
                </a:lnTo>
                <a:lnTo>
                  <a:pt x="0" y="273116"/>
                </a:lnTo>
                <a:lnTo>
                  <a:pt x="0" y="273085"/>
                </a:lnTo>
                <a:lnTo>
                  <a:pt x="0" y="272976"/>
                </a:lnTo>
                <a:lnTo>
                  <a:pt x="0" y="272903"/>
                </a:lnTo>
                <a:lnTo>
                  <a:pt x="0" y="272864"/>
                </a:lnTo>
                <a:lnTo>
                  <a:pt x="0" y="272840"/>
                </a:lnTo>
                <a:lnTo>
                  <a:pt x="0" y="272827"/>
                </a:lnTo>
                <a:lnTo>
                  <a:pt x="0" y="272807"/>
                </a:lnTo>
                <a:lnTo>
                  <a:pt x="0" y="272757"/>
                </a:lnTo>
                <a:lnTo>
                  <a:pt x="0" y="272689"/>
                </a:lnTo>
                <a:lnTo>
                  <a:pt x="0" y="272635"/>
                </a:lnTo>
                <a:lnTo>
                  <a:pt x="0" y="272613"/>
                </a:lnTo>
                <a:lnTo>
                  <a:pt x="0" y="272580"/>
                </a:lnTo>
                <a:lnTo>
                  <a:pt x="0" y="272539"/>
                </a:lnTo>
                <a:lnTo>
                  <a:pt x="0" y="272532"/>
                </a:lnTo>
                <a:lnTo>
                  <a:pt x="0" y="272526"/>
                </a:lnTo>
                <a:lnTo>
                  <a:pt x="0" y="272414"/>
                </a:lnTo>
                <a:lnTo>
                  <a:pt x="0" y="272174"/>
                </a:lnTo>
                <a:lnTo>
                  <a:pt x="0" y="272150"/>
                </a:lnTo>
                <a:lnTo>
                  <a:pt x="0" y="272067"/>
                </a:lnTo>
                <a:lnTo>
                  <a:pt x="0" y="272020"/>
                </a:lnTo>
                <a:lnTo>
                  <a:pt x="0" y="272016"/>
                </a:lnTo>
                <a:lnTo>
                  <a:pt x="0" y="271966"/>
                </a:lnTo>
                <a:lnTo>
                  <a:pt x="0" y="271913"/>
                </a:lnTo>
                <a:lnTo>
                  <a:pt x="0" y="271905"/>
                </a:lnTo>
                <a:lnTo>
                  <a:pt x="0" y="271822"/>
                </a:lnTo>
                <a:lnTo>
                  <a:pt x="0" y="271768"/>
                </a:lnTo>
                <a:lnTo>
                  <a:pt x="0" y="271724"/>
                </a:lnTo>
                <a:lnTo>
                  <a:pt x="0" y="271712"/>
                </a:lnTo>
                <a:lnTo>
                  <a:pt x="0" y="271353"/>
                </a:lnTo>
                <a:lnTo>
                  <a:pt x="0" y="271330"/>
                </a:lnTo>
                <a:lnTo>
                  <a:pt x="0" y="271317"/>
                </a:lnTo>
                <a:lnTo>
                  <a:pt x="0" y="271285"/>
                </a:lnTo>
                <a:lnTo>
                  <a:pt x="0" y="271276"/>
                </a:lnTo>
                <a:lnTo>
                  <a:pt x="0" y="271263"/>
                </a:lnTo>
                <a:lnTo>
                  <a:pt x="0" y="271173"/>
                </a:lnTo>
                <a:lnTo>
                  <a:pt x="0" y="271130"/>
                </a:lnTo>
                <a:lnTo>
                  <a:pt x="0" y="271091"/>
                </a:lnTo>
                <a:lnTo>
                  <a:pt x="0" y="271055"/>
                </a:lnTo>
                <a:lnTo>
                  <a:pt x="0" y="271020"/>
                </a:lnTo>
                <a:lnTo>
                  <a:pt x="0" y="270906"/>
                </a:lnTo>
                <a:lnTo>
                  <a:pt x="0" y="270852"/>
                </a:lnTo>
                <a:lnTo>
                  <a:pt x="0" y="270745"/>
                </a:lnTo>
                <a:lnTo>
                  <a:pt x="0" y="270420"/>
                </a:lnTo>
                <a:lnTo>
                  <a:pt x="0" y="270409"/>
                </a:lnTo>
                <a:lnTo>
                  <a:pt x="0" y="270406"/>
                </a:lnTo>
                <a:lnTo>
                  <a:pt x="0" y="270371"/>
                </a:lnTo>
                <a:lnTo>
                  <a:pt x="0" y="270365"/>
                </a:lnTo>
                <a:lnTo>
                  <a:pt x="0" y="270352"/>
                </a:lnTo>
                <a:lnTo>
                  <a:pt x="0" y="270342"/>
                </a:lnTo>
                <a:lnTo>
                  <a:pt x="0" y="270303"/>
                </a:lnTo>
                <a:lnTo>
                  <a:pt x="0" y="270214"/>
                </a:lnTo>
                <a:lnTo>
                  <a:pt x="0" y="270160"/>
                </a:lnTo>
                <a:lnTo>
                  <a:pt x="0" y="270106"/>
                </a:lnTo>
                <a:lnTo>
                  <a:pt x="0" y="269954"/>
                </a:lnTo>
                <a:lnTo>
                  <a:pt x="0" y="269946"/>
                </a:lnTo>
                <a:lnTo>
                  <a:pt x="0" y="269937"/>
                </a:lnTo>
                <a:lnTo>
                  <a:pt x="0" y="269926"/>
                </a:lnTo>
                <a:lnTo>
                  <a:pt x="0" y="269913"/>
                </a:lnTo>
                <a:lnTo>
                  <a:pt x="0" y="269803"/>
                </a:lnTo>
                <a:lnTo>
                  <a:pt x="0" y="269732"/>
                </a:lnTo>
                <a:lnTo>
                  <a:pt x="0" y="269719"/>
                </a:lnTo>
                <a:lnTo>
                  <a:pt x="0" y="269647"/>
                </a:lnTo>
                <a:lnTo>
                  <a:pt x="0" y="269606"/>
                </a:lnTo>
                <a:lnTo>
                  <a:pt x="0" y="269593"/>
                </a:lnTo>
                <a:lnTo>
                  <a:pt x="0" y="269547"/>
                </a:lnTo>
                <a:lnTo>
                  <a:pt x="0" y="269444"/>
                </a:lnTo>
                <a:lnTo>
                  <a:pt x="0" y="269416"/>
                </a:lnTo>
                <a:lnTo>
                  <a:pt x="0" y="269386"/>
                </a:lnTo>
                <a:lnTo>
                  <a:pt x="0" y="269173"/>
                </a:lnTo>
                <a:lnTo>
                  <a:pt x="0" y="269095"/>
                </a:lnTo>
                <a:lnTo>
                  <a:pt x="0" y="269053"/>
                </a:lnTo>
                <a:lnTo>
                  <a:pt x="0" y="269012"/>
                </a:lnTo>
                <a:lnTo>
                  <a:pt x="0" y="268999"/>
                </a:lnTo>
                <a:lnTo>
                  <a:pt x="0" y="268938"/>
                </a:lnTo>
                <a:lnTo>
                  <a:pt x="0" y="268855"/>
                </a:lnTo>
                <a:lnTo>
                  <a:pt x="0" y="268805"/>
                </a:lnTo>
                <a:lnTo>
                  <a:pt x="0" y="268794"/>
                </a:lnTo>
                <a:lnTo>
                  <a:pt x="0" y="268535"/>
                </a:lnTo>
                <a:lnTo>
                  <a:pt x="0" y="268418"/>
                </a:lnTo>
                <a:lnTo>
                  <a:pt x="0" y="268415"/>
                </a:lnTo>
                <a:lnTo>
                  <a:pt x="0" y="268363"/>
                </a:lnTo>
                <a:lnTo>
                  <a:pt x="0" y="268313"/>
                </a:lnTo>
                <a:lnTo>
                  <a:pt x="0" y="268288"/>
                </a:lnTo>
                <a:lnTo>
                  <a:pt x="0" y="268259"/>
                </a:lnTo>
                <a:lnTo>
                  <a:pt x="0" y="268234"/>
                </a:lnTo>
                <a:lnTo>
                  <a:pt x="0" y="268181"/>
                </a:lnTo>
                <a:lnTo>
                  <a:pt x="0" y="268173"/>
                </a:lnTo>
                <a:lnTo>
                  <a:pt x="0" y="268147"/>
                </a:lnTo>
                <a:lnTo>
                  <a:pt x="0" y="268140"/>
                </a:lnTo>
                <a:lnTo>
                  <a:pt x="0" y="267831"/>
                </a:lnTo>
                <a:lnTo>
                  <a:pt x="0" y="267637"/>
                </a:lnTo>
                <a:lnTo>
                  <a:pt x="0" y="267579"/>
                </a:lnTo>
                <a:lnTo>
                  <a:pt x="0" y="267553"/>
                </a:lnTo>
                <a:lnTo>
                  <a:pt x="0" y="267428"/>
                </a:lnTo>
                <a:lnTo>
                  <a:pt x="0" y="267378"/>
                </a:lnTo>
                <a:lnTo>
                  <a:pt x="0" y="267348"/>
                </a:lnTo>
                <a:lnTo>
                  <a:pt x="0" y="267234"/>
                </a:lnTo>
                <a:lnTo>
                  <a:pt x="0" y="267198"/>
                </a:lnTo>
                <a:lnTo>
                  <a:pt x="0" y="267091"/>
                </a:lnTo>
                <a:lnTo>
                  <a:pt x="0" y="267056"/>
                </a:lnTo>
                <a:lnTo>
                  <a:pt x="0" y="267040"/>
                </a:lnTo>
                <a:lnTo>
                  <a:pt x="0" y="266947"/>
                </a:lnTo>
                <a:lnTo>
                  <a:pt x="0" y="266846"/>
                </a:lnTo>
                <a:lnTo>
                  <a:pt x="0" y="266781"/>
                </a:lnTo>
                <a:lnTo>
                  <a:pt x="0" y="266688"/>
                </a:lnTo>
                <a:lnTo>
                  <a:pt x="0" y="266530"/>
                </a:lnTo>
                <a:lnTo>
                  <a:pt x="0" y="266472"/>
                </a:lnTo>
                <a:lnTo>
                  <a:pt x="0" y="266374"/>
                </a:lnTo>
                <a:lnTo>
                  <a:pt x="0" y="266354"/>
                </a:lnTo>
                <a:lnTo>
                  <a:pt x="0" y="266341"/>
                </a:lnTo>
                <a:lnTo>
                  <a:pt x="0" y="266336"/>
                </a:lnTo>
                <a:lnTo>
                  <a:pt x="0" y="266300"/>
                </a:lnTo>
                <a:lnTo>
                  <a:pt x="0" y="266287"/>
                </a:lnTo>
                <a:lnTo>
                  <a:pt x="0" y="266278"/>
                </a:lnTo>
                <a:lnTo>
                  <a:pt x="0" y="266194"/>
                </a:lnTo>
                <a:lnTo>
                  <a:pt x="0" y="266181"/>
                </a:lnTo>
                <a:lnTo>
                  <a:pt x="0" y="266154"/>
                </a:lnTo>
                <a:lnTo>
                  <a:pt x="0" y="266091"/>
                </a:lnTo>
                <a:lnTo>
                  <a:pt x="0" y="265992"/>
                </a:lnTo>
                <a:lnTo>
                  <a:pt x="0" y="265987"/>
                </a:lnTo>
                <a:lnTo>
                  <a:pt x="0" y="265839"/>
                </a:lnTo>
                <a:lnTo>
                  <a:pt x="0" y="265790"/>
                </a:lnTo>
                <a:lnTo>
                  <a:pt x="0" y="265773"/>
                </a:lnTo>
                <a:lnTo>
                  <a:pt x="0" y="265732"/>
                </a:lnTo>
                <a:lnTo>
                  <a:pt x="0" y="265719"/>
                </a:lnTo>
                <a:lnTo>
                  <a:pt x="0" y="265441"/>
                </a:lnTo>
                <a:lnTo>
                  <a:pt x="0" y="265430"/>
                </a:lnTo>
                <a:lnTo>
                  <a:pt x="0" y="265389"/>
                </a:lnTo>
                <a:lnTo>
                  <a:pt x="0" y="265376"/>
                </a:lnTo>
                <a:lnTo>
                  <a:pt x="0" y="265366"/>
                </a:lnTo>
                <a:lnTo>
                  <a:pt x="0" y="265267"/>
                </a:lnTo>
                <a:lnTo>
                  <a:pt x="0" y="265110"/>
                </a:lnTo>
                <a:lnTo>
                  <a:pt x="0" y="265073"/>
                </a:lnTo>
                <a:lnTo>
                  <a:pt x="0" y="264982"/>
                </a:lnTo>
                <a:lnTo>
                  <a:pt x="0" y="264961"/>
                </a:lnTo>
                <a:lnTo>
                  <a:pt x="0" y="264928"/>
                </a:lnTo>
                <a:lnTo>
                  <a:pt x="0" y="264867"/>
                </a:lnTo>
                <a:lnTo>
                  <a:pt x="0" y="264581"/>
                </a:lnTo>
                <a:lnTo>
                  <a:pt x="0" y="264571"/>
                </a:lnTo>
                <a:lnTo>
                  <a:pt x="0" y="264558"/>
                </a:lnTo>
                <a:lnTo>
                  <a:pt x="0" y="264527"/>
                </a:lnTo>
                <a:lnTo>
                  <a:pt x="0" y="264440"/>
                </a:lnTo>
                <a:lnTo>
                  <a:pt x="0" y="264424"/>
                </a:lnTo>
                <a:lnTo>
                  <a:pt x="0" y="264198"/>
                </a:lnTo>
                <a:lnTo>
                  <a:pt x="0" y="264119"/>
                </a:lnTo>
                <a:lnTo>
                  <a:pt x="0" y="264099"/>
                </a:lnTo>
                <a:lnTo>
                  <a:pt x="0" y="264071"/>
                </a:lnTo>
                <a:lnTo>
                  <a:pt x="0" y="264017"/>
                </a:lnTo>
                <a:lnTo>
                  <a:pt x="0" y="264007"/>
                </a:lnTo>
                <a:lnTo>
                  <a:pt x="0" y="263964"/>
                </a:lnTo>
                <a:lnTo>
                  <a:pt x="0" y="263956"/>
                </a:lnTo>
                <a:lnTo>
                  <a:pt x="0" y="263818"/>
                </a:lnTo>
                <a:lnTo>
                  <a:pt x="0" y="263660"/>
                </a:lnTo>
                <a:lnTo>
                  <a:pt x="0" y="263616"/>
                </a:lnTo>
                <a:lnTo>
                  <a:pt x="0" y="263602"/>
                </a:lnTo>
                <a:lnTo>
                  <a:pt x="0" y="263559"/>
                </a:lnTo>
                <a:lnTo>
                  <a:pt x="0" y="263442"/>
                </a:lnTo>
                <a:lnTo>
                  <a:pt x="0" y="263387"/>
                </a:lnTo>
                <a:lnTo>
                  <a:pt x="0" y="263312"/>
                </a:lnTo>
                <a:lnTo>
                  <a:pt x="0" y="263311"/>
                </a:lnTo>
                <a:lnTo>
                  <a:pt x="0" y="263308"/>
                </a:lnTo>
                <a:lnTo>
                  <a:pt x="0" y="263258"/>
                </a:lnTo>
                <a:lnTo>
                  <a:pt x="0" y="263205"/>
                </a:lnTo>
                <a:lnTo>
                  <a:pt x="0" y="263197"/>
                </a:lnTo>
                <a:lnTo>
                  <a:pt x="0" y="263177"/>
                </a:lnTo>
                <a:lnTo>
                  <a:pt x="0" y="263081"/>
                </a:lnTo>
                <a:lnTo>
                  <a:pt x="0" y="262983"/>
                </a:lnTo>
                <a:lnTo>
                  <a:pt x="0" y="262981"/>
                </a:lnTo>
                <a:lnTo>
                  <a:pt x="0" y="262798"/>
                </a:lnTo>
                <a:lnTo>
                  <a:pt x="0" y="262760"/>
                </a:lnTo>
                <a:lnTo>
                  <a:pt x="0" y="262740"/>
                </a:lnTo>
                <a:lnTo>
                  <a:pt x="0" y="262637"/>
                </a:lnTo>
                <a:lnTo>
                  <a:pt x="0" y="262622"/>
                </a:lnTo>
                <a:lnTo>
                  <a:pt x="0" y="262609"/>
                </a:lnTo>
                <a:lnTo>
                  <a:pt x="0" y="262555"/>
                </a:lnTo>
                <a:lnTo>
                  <a:pt x="0" y="262459"/>
                </a:lnTo>
                <a:lnTo>
                  <a:pt x="0" y="262452"/>
                </a:lnTo>
                <a:lnTo>
                  <a:pt x="0" y="262258"/>
                </a:lnTo>
                <a:lnTo>
                  <a:pt x="0" y="262200"/>
                </a:lnTo>
                <a:lnTo>
                  <a:pt x="0" y="262157"/>
                </a:lnTo>
                <a:lnTo>
                  <a:pt x="0" y="262106"/>
                </a:lnTo>
                <a:lnTo>
                  <a:pt x="0" y="262094"/>
                </a:lnTo>
                <a:lnTo>
                  <a:pt x="0" y="262083"/>
                </a:lnTo>
                <a:lnTo>
                  <a:pt x="0" y="262028"/>
                </a:lnTo>
                <a:lnTo>
                  <a:pt x="0" y="261987"/>
                </a:lnTo>
                <a:lnTo>
                  <a:pt x="0" y="261971"/>
                </a:lnTo>
                <a:lnTo>
                  <a:pt x="0" y="261846"/>
                </a:lnTo>
                <a:lnTo>
                  <a:pt x="0" y="261838"/>
                </a:lnTo>
                <a:lnTo>
                  <a:pt x="0" y="261712"/>
                </a:lnTo>
                <a:lnTo>
                  <a:pt x="0" y="261644"/>
                </a:lnTo>
                <a:lnTo>
                  <a:pt x="0" y="261398"/>
                </a:lnTo>
                <a:lnTo>
                  <a:pt x="0" y="261275"/>
                </a:lnTo>
                <a:lnTo>
                  <a:pt x="0" y="261250"/>
                </a:lnTo>
                <a:lnTo>
                  <a:pt x="0" y="261218"/>
                </a:lnTo>
                <a:lnTo>
                  <a:pt x="0" y="261205"/>
                </a:lnTo>
                <a:lnTo>
                  <a:pt x="0" y="261197"/>
                </a:lnTo>
                <a:lnTo>
                  <a:pt x="0" y="261196"/>
                </a:lnTo>
                <a:lnTo>
                  <a:pt x="0" y="261189"/>
                </a:lnTo>
                <a:lnTo>
                  <a:pt x="0" y="261093"/>
                </a:lnTo>
                <a:lnTo>
                  <a:pt x="0" y="261050"/>
                </a:lnTo>
                <a:lnTo>
                  <a:pt x="0" y="261011"/>
                </a:lnTo>
                <a:lnTo>
                  <a:pt x="0" y="260899"/>
                </a:lnTo>
                <a:lnTo>
                  <a:pt x="0" y="260856"/>
                </a:lnTo>
                <a:lnTo>
                  <a:pt x="0" y="260842"/>
                </a:lnTo>
                <a:lnTo>
                  <a:pt x="0" y="260830"/>
                </a:lnTo>
                <a:lnTo>
                  <a:pt x="0" y="260708"/>
                </a:lnTo>
                <a:lnTo>
                  <a:pt x="0" y="260612"/>
                </a:lnTo>
                <a:lnTo>
                  <a:pt x="0" y="260465"/>
                </a:lnTo>
                <a:lnTo>
                  <a:pt x="0" y="260394"/>
                </a:lnTo>
                <a:lnTo>
                  <a:pt x="0" y="260387"/>
                </a:lnTo>
                <a:lnTo>
                  <a:pt x="0" y="260364"/>
                </a:lnTo>
                <a:lnTo>
                  <a:pt x="0" y="260353"/>
                </a:lnTo>
                <a:lnTo>
                  <a:pt x="0" y="260340"/>
                </a:lnTo>
                <a:lnTo>
                  <a:pt x="0" y="260310"/>
                </a:lnTo>
                <a:lnTo>
                  <a:pt x="0" y="260307"/>
                </a:lnTo>
                <a:lnTo>
                  <a:pt x="0" y="260291"/>
                </a:lnTo>
                <a:lnTo>
                  <a:pt x="0" y="260285"/>
                </a:lnTo>
                <a:lnTo>
                  <a:pt x="0" y="260226"/>
                </a:lnTo>
                <a:lnTo>
                  <a:pt x="0" y="260223"/>
                </a:lnTo>
                <a:lnTo>
                  <a:pt x="0" y="260140"/>
                </a:lnTo>
                <a:lnTo>
                  <a:pt x="0" y="260134"/>
                </a:lnTo>
                <a:lnTo>
                  <a:pt x="0" y="260097"/>
                </a:lnTo>
                <a:lnTo>
                  <a:pt x="0" y="260086"/>
                </a:lnTo>
                <a:lnTo>
                  <a:pt x="0" y="260039"/>
                </a:lnTo>
                <a:lnTo>
                  <a:pt x="0" y="260032"/>
                </a:lnTo>
                <a:lnTo>
                  <a:pt x="0" y="259846"/>
                </a:lnTo>
                <a:lnTo>
                  <a:pt x="0" y="259723"/>
                </a:lnTo>
                <a:lnTo>
                  <a:pt x="0" y="259652"/>
                </a:lnTo>
                <a:lnTo>
                  <a:pt x="0" y="259625"/>
                </a:lnTo>
                <a:lnTo>
                  <a:pt x="0" y="259605"/>
                </a:lnTo>
                <a:lnTo>
                  <a:pt x="0" y="259582"/>
                </a:lnTo>
                <a:lnTo>
                  <a:pt x="0" y="259551"/>
                </a:lnTo>
                <a:lnTo>
                  <a:pt x="0" y="259529"/>
                </a:lnTo>
                <a:lnTo>
                  <a:pt x="0" y="259526"/>
                </a:lnTo>
                <a:lnTo>
                  <a:pt x="0" y="259492"/>
                </a:lnTo>
                <a:lnTo>
                  <a:pt x="0" y="259445"/>
                </a:lnTo>
                <a:lnTo>
                  <a:pt x="0" y="259390"/>
                </a:lnTo>
                <a:lnTo>
                  <a:pt x="0" y="259349"/>
                </a:lnTo>
                <a:lnTo>
                  <a:pt x="0" y="259336"/>
                </a:lnTo>
                <a:lnTo>
                  <a:pt x="0" y="259170"/>
                </a:lnTo>
                <a:lnTo>
                  <a:pt x="0" y="259106"/>
                </a:lnTo>
                <a:lnTo>
                  <a:pt x="0" y="259093"/>
                </a:lnTo>
                <a:lnTo>
                  <a:pt x="0" y="259090"/>
                </a:lnTo>
                <a:lnTo>
                  <a:pt x="0" y="259028"/>
                </a:lnTo>
                <a:lnTo>
                  <a:pt x="0" y="258983"/>
                </a:lnTo>
                <a:lnTo>
                  <a:pt x="0" y="258932"/>
                </a:lnTo>
                <a:lnTo>
                  <a:pt x="0" y="258806"/>
                </a:lnTo>
                <a:lnTo>
                  <a:pt x="0" y="258775"/>
                </a:lnTo>
                <a:lnTo>
                  <a:pt x="0" y="258738"/>
                </a:lnTo>
                <a:lnTo>
                  <a:pt x="0" y="258727"/>
                </a:lnTo>
                <a:lnTo>
                  <a:pt x="0" y="258720"/>
                </a:lnTo>
                <a:lnTo>
                  <a:pt x="0" y="258640"/>
                </a:lnTo>
                <a:lnTo>
                  <a:pt x="0" y="258581"/>
                </a:lnTo>
                <a:lnTo>
                  <a:pt x="0" y="258335"/>
                </a:lnTo>
                <a:lnTo>
                  <a:pt x="0" y="258283"/>
                </a:lnTo>
                <a:lnTo>
                  <a:pt x="0" y="258246"/>
                </a:lnTo>
                <a:lnTo>
                  <a:pt x="0" y="258233"/>
                </a:lnTo>
                <a:lnTo>
                  <a:pt x="0" y="258223"/>
                </a:lnTo>
                <a:lnTo>
                  <a:pt x="0" y="258192"/>
                </a:lnTo>
                <a:lnTo>
                  <a:pt x="0" y="258179"/>
                </a:lnTo>
                <a:lnTo>
                  <a:pt x="0" y="258089"/>
                </a:lnTo>
                <a:lnTo>
                  <a:pt x="0" y="258045"/>
                </a:lnTo>
                <a:lnTo>
                  <a:pt x="0" y="257938"/>
                </a:lnTo>
                <a:lnTo>
                  <a:pt x="0" y="257822"/>
                </a:lnTo>
                <a:lnTo>
                  <a:pt x="0" y="257764"/>
                </a:lnTo>
                <a:lnTo>
                  <a:pt x="0" y="257543"/>
                </a:lnTo>
                <a:lnTo>
                  <a:pt x="0" y="257473"/>
                </a:lnTo>
                <a:lnTo>
                  <a:pt x="0" y="257361"/>
                </a:lnTo>
                <a:lnTo>
                  <a:pt x="0" y="257322"/>
                </a:lnTo>
                <a:lnTo>
                  <a:pt x="0" y="257318"/>
                </a:lnTo>
                <a:lnTo>
                  <a:pt x="0" y="257281"/>
                </a:lnTo>
                <a:lnTo>
                  <a:pt x="0" y="257279"/>
                </a:lnTo>
                <a:lnTo>
                  <a:pt x="0" y="257268"/>
                </a:lnTo>
                <a:lnTo>
                  <a:pt x="0" y="257258"/>
                </a:lnTo>
                <a:lnTo>
                  <a:pt x="0" y="257246"/>
                </a:lnTo>
                <a:lnTo>
                  <a:pt x="0" y="257118"/>
                </a:lnTo>
                <a:lnTo>
                  <a:pt x="0" y="257011"/>
                </a:lnTo>
                <a:lnTo>
                  <a:pt x="0" y="256976"/>
                </a:lnTo>
                <a:lnTo>
                  <a:pt x="0" y="256867"/>
                </a:lnTo>
                <a:lnTo>
                  <a:pt x="0" y="256853"/>
                </a:lnTo>
                <a:lnTo>
                  <a:pt x="0" y="256733"/>
                </a:lnTo>
                <a:lnTo>
                  <a:pt x="0" y="256632"/>
                </a:lnTo>
                <a:lnTo>
                  <a:pt x="0" y="256608"/>
                </a:lnTo>
                <a:lnTo>
                  <a:pt x="0" y="256559"/>
                </a:lnTo>
                <a:lnTo>
                  <a:pt x="0" y="256491"/>
                </a:lnTo>
                <a:lnTo>
                  <a:pt x="0" y="256463"/>
                </a:lnTo>
                <a:lnTo>
                  <a:pt x="0" y="256402"/>
                </a:lnTo>
                <a:lnTo>
                  <a:pt x="0" y="256332"/>
                </a:lnTo>
                <a:lnTo>
                  <a:pt x="0" y="256274"/>
                </a:lnTo>
                <a:lnTo>
                  <a:pt x="0" y="256272"/>
                </a:lnTo>
                <a:lnTo>
                  <a:pt x="0" y="256221"/>
                </a:lnTo>
                <a:lnTo>
                  <a:pt x="0" y="256220"/>
                </a:lnTo>
                <a:lnTo>
                  <a:pt x="0" y="256213"/>
                </a:lnTo>
                <a:lnTo>
                  <a:pt x="0" y="256139"/>
                </a:lnTo>
                <a:lnTo>
                  <a:pt x="0" y="256114"/>
                </a:lnTo>
                <a:lnTo>
                  <a:pt x="0" y="256011"/>
                </a:lnTo>
                <a:lnTo>
                  <a:pt x="0" y="255991"/>
                </a:lnTo>
                <a:lnTo>
                  <a:pt x="0" y="255920"/>
                </a:lnTo>
                <a:lnTo>
                  <a:pt x="0" y="255873"/>
                </a:lnTo>
                <a:lnTo>
                  <a:pt x="0" y="255866"/>
                </a:lnTo>
                <a:lnTo>
                  <a:pt x="0" y="255814"/>
                </a:lnTo>
                <a:lnTo>
                  <a:pt x="0" y="255759"/>
                </a:lnTo>
                <a:lnTo>
                  <a:pt x="0" y="255710"/>
                </a:lnTo>
                <a:lnTo>
                  <a:pt x="0" y="255652"/>
                </a:lnTo>
                <a:lnTo>
                  <a:pt x="0" y="255451"/>
                </a:lnTo>
                <a:lnTo>
                  <a:pt x="0" y="255374"/>
                </a:lnTo>
                <a:lnTo>
                  <a:pt x="0" y="255361"/>
                </a:lnTo>
                <a:lnTo>
                  <a:pt x="0" y="255334"/>
                </a:lnTo>
                <a:lnTo>
                  <a:pt x="0" y="255321"/>
                </a:lnTo>
                <a:lnTo>
                  <a:pt x="0" y="255309"/>
                </a:lnTo>
                <a:lnTo>
                  <a:pt x="0" y="255279"/>
                </a:lnTo>
                <a:lnTo>
                  <a:pt x="0" y="255250"/>
                </a:lnTo>
                <a:lnTo>
                  <a:pt x="0" y="255228"/>
                </a:lnTo>
                <a:lnTo>
                  <a:pt x="0" y="255200"/>
                </a:lnTo>
                <a:lnTo>
                  <a:pt x="0" y="255164"/>
                </a:lnTo>
                <a:lnTo>
                  <a:pt x="0" y="255043"/>
                </a:lnTo>
                <a:lnTo>
                  <a:pt x="0" y="254862"/>
                </a:lnTo>
                <a:lnTo>
                  <a:pt x="0" y="254854"/>
                </a:lnTo>
                <a:lnTo>
                  <a:pt x="0" y="254761"/>
                </a:lnTo>
                <a:lnTo>
                  <a:pt x="0" y="254689"/>
                </a:lnTo>
                <a:lnTo>
                  <a:pt x="0" y="254649"/>
                </a:lnTo>
                <a:lnTo>
                  <a:pt x="0" y="254603"/>
                </a:lnTo>
                <a:lnTo>
                  <a:pt x="0" y="254514"/>
                </a:lnTo>
                <a:lnTo>
                  <a:pt x="0" y="254507"/>
                </a:lnTo>
                <a:lnTo>
                  <a:pt x="0" y="254501"/>
                </a:lnTo>
                <a:lnTo>
                  <a:pt x="0" y="254469"/>
                </a:lnTo>
                <a:lnTo>
                  <a:pt x="0" y="254447"/>
                </a:lnTo>
                <a:lnTo>
                  <a:pt x="0" y="254414"/>
                </a:lnTo>
                <a:lnTo>
                  <a:pt x="0" y="254373"/>
                </a:lnTo>
                <a:lnTo>
                  <a:pt x="0" y="254360"/>
                </a:lnTo>
                <a:lnTo>
                  <a:pt x="0" y="254344"/>
                </a:lnTo>
                <a:lnTo>
                  <a:pt x="0" y="254254"/>
                </a:lnTo>
                <a:lnTo>
                  <a:pt x="0" y="254150"/>
                </a:lnTo>
                <a:lnTo>
                  <a:pt x="0" y="254052"/>
                </a:lnTo>
                <a:lnTo>
                  <a:pt x="0" y="254035"/>
                </a:lnTo>
                <a:lnTo>
                  <a:pt x="0" y="253891"/>
                </a:lnTo>
                <a:lnTo>
                  <a:pt x="0" y="253863"/>
                </a:lnTo>
                <a:lnTo>
                  <a:pt x="0" y="253805"/>
                </a:lnTo>
                <a:lnTo>
                  <a:pt x="0" y="253751"/>
                </a:lnTo>
                <a:lnTo>
                  <a:pt x="0" y="253604"/>
                </a:lnTo>
                <a:lnTo>
                  <a:pt x="0" y="253536"/>
                </a:lnTo>
                <a:lnTo>
                  <a:pt x="0" y="253514"/>
                </a:lnTo>
                <a:lnTo>
                  <a:pt x="0" y="253386"/>
                </a:lnTo>
                <a:lnTo>
                  <a:pt x="0" y="253307"/>
                </a:lnTo>
                <a:lnTo>
                  <a:pt x="0" y="253290"/>
                </a:lnTo>
                <a:lnTo>
                  <a:pt x="0" y="253279"/>
                </a:lnTo>
                <a:lnTo>
                  <a:pt x="0" y="253244"/>
                </a:lnTo>
                <a:lnTo>
                  <a:pt x="0" y="253113"/>
                </a:lnTo>
                <a:lnTo>
                  <a:pt x="0" y="253110"/>
                </a:lnTo>
                <a:lnTo>
                  <a:pt x="0" y="253097"/>
                </a:lnTo>
                <a:lnTo>
                  <a:pt x="0" y="253055"/>
                </a:lnTo>
                <a:lnTo>
                  <a:pt x="0" y="253001"/>
                </a:lnTo>
                <a:lnTo>
                  <a:pt x="0" y="252903"/>
                </a:lnTo>
                <a:lnTo>
                  <a:pt x="0" y="252818"/>
                </a:lnTo>
                <a:lnTo>
                  <a:pt x="0" y="252685"/>
                </a:lnTo>
                <a:lnTo>
                  <a:pt x="0" y="252600"/>
                </a:lnTo>
                <a:lnTo>
                  <a:pt x="0" y="252567"/>
                </a:lnTo>
                <a:lnTo>
                  <a:pt x="0" y="252542"/>
                </a:lnTo>
                <a:lnTo>
                  <a:pt x="0" y="252488"/>
                </a:lnTo>
                <a:lnTo>
                  <a:pt x="0" y="252461"/>
                </a:lnTo>
                <a:lnTo>
                  <a:pt x="0" y="252407"/>
                </a:lnTo>
                <a:lnTo>
                  <a:pt x="0" y="252385"/>
                </a:lnTo>
                <a:lnTo>
                  <a:pt x="0" y="252357"/>
                </a:lnTo>
                <a:lnTo>
                  <a:pt x="0" y="252342"/>
                </a:lnTo>
                <a:lnTo>
                  <a:pt x="0" y="252279"/>
                </a:lnTo>
                <a:lnTo>
                  <a:pt x="0" y="252213"/>
                </a:lnTo>
                <a:lnTo>
                  <a:pt x="0" y="252027"/>
                </a:lnTo>
                <a:lnTo>
                  <a:pt x="0" y="252026"/>
                </a:lnTo>
                <a:lnTo>
                  <a:pt x="0" y="251999"/>
                </a:lnTo>
                <a:lnTo>
                  <a:pt x="0" y="251978"/>
                </a:lnTo>
                <a:lnTo>
                  <a:pt x="0" y="251948"/>
                </a:lnTo>
                <a:lnTo>
                  <a:pt x="0" y="251920"/>
                </a:lnTo>
                <a:lnTo>
                  <a:pt x="0" y="251891"/>
                </a:lnTo>
                <a:lnTo>
                  <a:pt x="0" y="251774"/>
                </a:lnTo>
                <a:lnTo>
                  <a:pt x="0" y="251754"/>
                </a:lnTo>
                <a:lnTo>
                  <a:pt x="0" y="251656"/>
                </a:lnTo>
                <a:lnTo>
                  <a:pt x="0" y="251632"/>
                </a:lnTo>
                <a:lnTo>
                  <a:pt x="0" y="251577"/>
                </a:lnTo>
                <a:lnTo>
                  <a:pt x="0" y="251515"/>
                </a:lnTo>
                <a:lnTo>
                  <a:pt x="0" y="251474"/>
                </a:lnTo>
                <a:lnTo>
                  <a:pt x="0" y="251336"/>
                </a:lnTo>
                <a:lnTo>
                  <a:pt x="0" y="251296"/>
                </a:lnTo>
                <a:lnTo>
                  <a:pt x="0" y="251208"/>
                </a:lnTo>
                <a:lnTo>
                  <a:pt x="0" y="251195"/>
                </a:lnTo>
                <a:lnTo>
                  <a:pt x="0" y="251138"/>
                </a:lnTo>
                <a:lnTo>
                  <a:pt x="0" y="251015"/>
                </a:lnTo>
                <a:lnTo>
                  <a:pt x="0" y="250983"/>
                </a:lnTo>
                <a:lnTo>
                  <a:pt x="0" y="250944"/>
                </a:lnTo>
                <a:lnTo>
                  <a:pt x="0" y="250838"/>
                </a:lnTo>
                <a:lnTo>
                  <a:pt x="0" y="250772"/>
                </a:lnTo>
                <a:lnTo>
                  <a:pt x="0" y="250628"/>
                </a:lnTo>
                <a:lnTo>
                  <a:pt x="0" y="250612"/>
                </a:lnTo>
                <a:lnTo>
                  <a:pt x="0" y="250532"/>
                </a:lnTo>
                <a:lnTo>
                  <a:pt x="0" y="250424"/>
                </a:lnTo>
                <a:lnTo>
                  <a:pt x="0" y="250398"/>
                </a:lnTo>
                <a:lnTo>
                  <a:pt x="0" y="250385"/>
                </a:lnTo>
                <a:lnTo>
                  <a:pt x="0" y="250345"/>
                </a:lnTo>
                <a:lnTo>
                  <a:pt x="0" y="250297"/>
                </a:lnTo>
                <a:lnTo>
                  <a:pt x="0" y="250284"/>
                </a:lnTo>
                <a:lnTo>
                  <a:pt x="0" y="250273"/>
                </a:lnTo>
                <a:lnTo>
                  <a:pt x="0" y="250230"/>
                </a:lnTo>
                <a:lnTo>
                  <a:pt x="0" y="250227"/>
                </a:lnTo>
                <a:lnTo>
                  <a:pt x="0" y="250224"/>
                </a:lnTo>
                <a:lnTo>
                  <a:pt x="0" y="250156"/>
                </a:lnTo>
                <a:lnTo>
                  <a:pt x="0" y="250067"/>
                </a:lnTo>
                <a:lnTo>
                  <a:pt x="0" y="250060"/>
                </a:lnTo>
                <a:lnTo>
                  <a:pt x="0" y="249937"/>
                </a:lnTo>
                <a:lnTo>
                  <a:pt x="0" y="249924"/>
                </a:lnTo>
                <a:lnTo>
                  <a:pt x="0" y="249785"/>
                </a:lnTo>
                <a:lnTo>
                  <a:pt x="0" y="249713"/>
                </a:lnTo>
                <a:lnTo>
                  <a:pt x="0" y="249656"/>
                </a:lnTo>
                <a:lnTo>
                  <a:pt x="0" y="249575"/>
                </a:lnTo>
                <a:lnTo>
                  <a:pt x="0" y="249538"/>
                </a:lnTo>
                <a:lnTo>
                  <a:pt x="0" y="249537"/>
                </a:lnTo>
                <a:lnTo>
                  <a:pt x="0" y="249525"/>
                </a:lnTo>
                <a:lnTo>
                  <a:pt x="0" y="249479"/>
                </a:lnTo>
                <a:lnTo>
                  <a:pt x="0" y="249471"/>
                </a:lnTo>
                <a:lnTo>
                  <a:pt x="0" y="249365"/>
                </a:lnTo>
                <a:lnTo>
                  <a:pt x="0" y="249278"/>
                </a:lnTo>
                <a:lnTo>
                  <a:pt x="0" y="249269"/>
                </a:lnTo>
                <a:lnTo>
                  <a:pt x="0" y="249171"/>
                </a:lnTo>
                <a:lnTo>
                  <a:pt x="0" y="249059"/>
                </a:lnTo>
                <a:lnTo>
                  <a:pt x="0" y="249026"/>
                </a:lnTo>
                <a:lnTo>
                  <a:pt x="0" y="249010"/>
                </a:lnTo>
                <a:lnTo>
                  <a:pt x="0" y="249007"/>
                </a:lnTo>
                <a:lnTo>
                  <a:pt x="0" y="248986"/>
                </a:lnTo>
                <a:lnTo>
                  <a:pt x="0" y="248973"/>
                </a:lnTo>
                <a:lnTo>
                  <a:pt x="0" y="248965"/>
                </a:lnTo>
                <a:lnTo>
                  <a:pt x="0" y="248903"/>
                </a:lnTo>
                <a:lnTo>
                  <a:pt x="0" y="248726"/>
                </a:lnTo>
                <a:lnTo>
                  <a:pt x="0" y="248656"/>
                </a:lnTo>
                <a:lnTo>
                  <a:pt x="0" y="248625"/>
                </a:lnTo>
                <a:lnTo>
                  <a:pt x="0" y="248560"/>
                </a:lnTo>
                <a:lnTo>
                  <a:pt x="0" y="248538"/>
                </a:lnTo>
                <a:lnTo>
                  <a:pt x="0" y="248426"/>
                </a:lnTo>
                <a:lnTo>
                  <a:pt x="0" y="248383"/>
                </a:lnTo>
                <a:lnTo>
                  <a:pt x="0" y="248354"/>
                </a:lnTo>
                <a:lnTo>
                  <a:pt x="0" y="248350"/>
                </a:lnTo>
                <a:lnTo>
                  <a:pt x="0" y="248294"/>
                </a:lnTo>
                <a:lnTo>
                  <a:pt x="0" y="248268"/>
                </a:lnTo>
                <a:lnTo>
                  <a:pt x="0" y="248216"/>
                </a:lnTo>
                <a:lnTo>
                  <a:pt x="0" y="248166"/>
                </a:lnTo>
                <a:lnTo>
                  <a:pt x="0" y="248159"/>
                </a:lnTo>
                <a:lnTo>
                  <a:pt x="0" y="248113"/>
                </a:lnTo>
                <a:lnTo>
                  <a:pt x="0" y="248112"/>
                </a:lnTo>
                <a:lnTo>
                  <a:pt x="0" y="248105"/>
                </a:lnTo>
                <a:lnTo>
                  <a:pt x="0" y="248062"/>
                </a:lnTo>
                <a:lnTo>
                  <a:pt x="0" y="247919"/>
                </a:lnTo>
                <a:lnTo>
                  <a:pt x="0" y="247900"/>
                </a:lnTo>
                <a:lnTo>
                  <a:pt x="0" y="247882"/>
                </a:lnTo>
                <a:lnTo>
                  <a:pt x="0" y="247858"/>
                </a:lnTo>
                <a:lnTo>
                  <a:pt x="0" y="247842"/>
                </a:lnTo>
                <a:lnTo>
                  <a:pt x="0" y="247761"/>
                </a:lnTo>
                <a:lnTo>
                  <a:pt x="0" y="247758"/>
                </a:lnTo>
                <a:lnTo>
                  <a:pt x="0" y="247700"/>
                </a:lnTo>
                <a:lnTo>
                  <a:pt x="0" y="247664"/>
                </a:lnTo>
                <a:lnTo>
                  <a:pt x="0" y="247624"/>
                </a:lnTo>
                <a:lnTo>
                  <a:pt x="0" y="247485"/>
                </a:lnTo>
                <a:lnTo>
                  <a:pt x="0" y="247463"/>
                </a:lnTo>
                <a:lnTo>
                  <a:pt x="0" y="247439"/>
                </a:lnTo>
                <a:lnTo>
                  <a:pt x="0" y="247431"/>
                </a:lnTo>
                <a:lnTo>
                  <a:pt x="0" y="247406"/>
                </a:lnTo>
                <a:lnTo>
                  <a:pt x="0" y="247306"/>
                </a:lnTo>
                <a:lnTo>
                  <a:pt x="0" y="247303"/>
                </a:lnTo>
                <a:lnTo>
                  <a:pt x="0" y="247237"/>
                </a:lnTo>
                <a:lnTo>
                  <a:pt x="0" y="247201"/>
                </a:lnTo>
                <a:lnTo>
                  <a:pt x="0" y="247179"/>
                </a:lnTo>
                <a:lnTo>
                  <a:pt x="0" y="247166"/>
                </a:lnTo>
                <a:lnTo>
                  <a:pt x="0" y="247142"/>
                </a:lnTo>
                <a:lnTo>
                  <a:pt x="0" y="247068"/>
                </a:lnTo>
                <a:lnTo>
                  <a:pt x="0" y="247056"/>
                </a:lnTo>
                <a:lnTo>
                  <a:pt x="0" y="247051"/>
                </a:lnTo>
                <a:lnTo>
                  <a:pt x="0" y="247002"/>
                </a:lnTo>
                <a:lnTo>
                  <a:pt x="0" y="246944"/>
                </a:lnTo>
                <a:lnTo>
                  <a:pt x="0" y="246800"/>
                </a:lnTo>
                <a:lnTo>
                  <a:pt x="0" y="246653"/>
                </a:lnTo>
                <a:lnTo>
                  <a:pt x="0" y="246620"/>
                </a:lnTo>
                <a:lnTo>
                  <a:pt x="0" y="246613"/>
                </a:lnTo>
                <a:lnTo>
                  <a:pt x="0" y="246552"/>
                </a:lnTo>
                <a:lnTo>
                  <a:pt x="0" y="246541"/>
                </a:lnTo>
                <a:lnTo>
                  <a:pt x="0" y="246498"/>
                </a:lnTo>
                <a:lnTo>
                  <a:pt x="0" y="246495"/>
                </a:lnTo>
                <a:lnTo>
                  <a:pt x="0" y="246483"/>
                </a:lnTo>
                <a:lnTo>
                  <a:pt x="0" y="246395"/>
                </a:lnTo>
                <a:lnTo>
                  <a:pt x="0" y="246360"/>
                </a:lnTo>
                <a:lnTo>
                  <a:pt x="0" y="246306"/>
                </a:lnTo>
                <a:lnTo>
                  <a:pt x="0" y="246265"/>
                </a:lnTo>
                <a:lnTo>
                  <a:pt x="0" y="246252"/>
                </a:lnTo>
                <a:lnTo>
                  <a:pt x="0" y="246192"/>
                </a:lnTo>
                <a:lnTo>
                  <a:pt x="0" y="246126"/>
                </a:lnTo>
                <a:lnTo>
                  <a:pt x="0" y="246113"/>
                </a:lnTo>
                <a:lnTo>
                  <a:pt x="0" y="246072"/>
                </a:lnTo>
                <a:lnTo>
                  <a:pt x="0" y="246059"/>
                </a:lnTo>
                <a:lnTo>
                  <a:pt x="0" y="245944"/>
                </a:lnTo>
                <a:lnTo>
                  <a:pt x="0" y="245878"/>
                </a:lnTo>
                <a:lnTo>
                  <a:pt x="0" y="245865"/>
                </a:lnTo>
                <a:lnTo>
                  <a:pt x="0" y="245793"/>
                </a:lnTo>
                <a:lnTo>
                  <a:pt x="0" y="245739"/>
                </a:lnTo>
                <a:lnTo>
                  <a:pt x="0" y="245643"/>
                </a:lnTo>
                <a:lnTo>
                  <a:pt x="0" y="245636"/>
                </a:lnTo>
                <a:lnTo>
                  <a:pt x="0" y="245616"/>
                </a:lnTo>
                <a:lnTo>
                  <a:pt x="0" y="245373"/>
                </a:lnTo>
                <a:lnTo>
                  <a:pt x="0" y="245319"/>
                </a:lnTo>
                <a:lnTo>
                  <a:pt x="0" y="245295"/>
                </a:lnTo>
                <a:lnTo>
                  <a:pt x="0" y="245294"/>
                </a:lnTo>
                <a:lnTo>
                  <a:pt x="0" y="245278"/>
                </a:lnTo>
                <a:lnTo>
                  <a:pt x="0" y="245254"/>
                </a:lnTo>
                <a:lnTo>
                  <a:pt x="0" y="245241"/>
                </a:lnTo>
                <a:lnTo>
                  <a:pt x="0" y="245199"/>
                </a:lnTo>
                <a:lnTo>
                  <a:pt x="0" y="245171"/>
                </a:lnTo>
                <a:lnTo>
                  <a:pt x="0" y="245148"/>
                </a:lnTo>
                <a:lnTo>
                  <a:pt x="0" y="245084"/>
                </a:lnTo>
                <a:lnTo>
                  <a:pt x="0" y="245005"/>
                </a:lnTo>
                <a:lnTo>
                  <a:pt x="0" y="245001"/>
                </a:lnTo>
                <a:lnTo>
                  <a:pt x="0" y="244994"/>
                </a:lnTo>
                <a:lnTo>
                  <a:pt x="0" y="244988"/>
                </a:lnTo>
                <a:lnTo>
                  <a:pt x="0" y="244954"/>
                </a:lnTo>
                <a:lnTo>
                  <a:pt x="0" y="244828"/>
                </a:lnTo>
                <a:lnTo>
                  <a:pt x="0" y="244806"/>
                </a:lnTo>
                <a:lnTo>
                  <a:pt x="0" y="244681"/>
                </a:lnTo>
                <a:lnTo>
                  <a:pt x="0" y="244561"/>
                </a:lnTo>
                <a:lnTo>
                  <a:pt x="0" y="244459"/>
                </a:lnTo>
                <a:lnTo>
                  <a:pt x="0" y="244434"/>
                </a:lnTo>
                <a:lnTo>
                  <a:pt x="0" y="244408"/>
                </a:lnTo>
                <a:lnTo>
                  <a:pt x="0" y="244389"/>
                </a:lnTo>
                <a:lnTo>
                  <a:pt x="0" y="244380"/>
                </a:lnTo>
                <a:lnTo>
                  <a:pt x="0" y="244293"/>
                </a:lnTo>
                <a:lnTo>
                  <a:pt x="0" y="244277"/>
                </a:lnTo>
                <a:lnTo>
                  <a:pt x="0" y="244234"/>
                </a:lnTo>
                <a:lnTo>
                  <a:pt x="0" y="244195"/>
                </a:lnTo>
                <a:lnTo>
                  <a:pt x="0" y="244126"/>
                </a:lnTo>
                <a:lnTo>
                  <a:pt x="0" y="244077"/>
                </a:lnTo>
                <a:lnTo>
                  <a:pt x="0" y="244031"/>
                </a:lnTo>
                <a:lnTo>
                  <a:pt x="0" y="243783"/>
                </a:lnTo>
                <a:lnTo>
                  <a:pt x="0" y="243725"/>
                </a:lnTo>
                <a:lnTo>
                  <a:pt x="0" y="243699"/>
                </a:lnTo>
                <a:lnTo>
                  <a:pt x="0" y="243680"/>
                </a:lnTo>
                <a:lnTo>
                  <a:pt x="0" y="243649"/>
                </a:lnTo>
                <a:lnTo>
                  <a:pt x="0" y="243628"/>
                </a:lnTo>
                <a:lnTo>
                  <a:pt x="0" y="243590"/>
                </a:lnTo>
                <a:lnTo>
                  <a:pt x="0" y="243548"/>
                </a:lnTo>
                <a:lnTo>
                  <a:pt x="0" y="243524"/>
                </a:lnTo>
                <a:lnTo>
                  <a:pt x="0" y="243505"/>
                </a:lnTo>
                <a:lnTo>
                  <a:pt x="0" y="243469"/>
                </a:lnTo>
                <a:lnTo>
                  <a:pt x="0" y="243447"/>
                </a:lnTo>
                <a:lnTo>
                  <a:pt x="0" y="243434"/>
                </a:lnTo>
                <a:lnTo>
                  <a:pt x="0" y="243407"/>
                </a:lnTo>
                <a:lnTo>
                  <a:pt x="0" y="243318"/>
                </a:lnTo>
                <a:lnTo>
                  <a:pt x="0" y="243240"/>
                </a:lnTo>
                <a:lnTo>
                  <a:pt x="0" y="243202"/>
                </a:lnTo>
                <a:lnTo>
                  <a:pt x="0" y="243188"/>
                </a:lnTo>
                <a:lnTo>
                  <a:pt x="0" y="243030"/>
                </a:lnTo>
                <a:lnTo>
                  <a:pt x="0" y="242906"/>
                </a:lnTo>
                <a:lnTo>
                  <a:pt x="0" y="242836"/>
                </a:lnTo>
                <a:lnTo>
                  <a:pt x="0" y="242730"/>
                </a:lnTo>
                <a:lnTo>
                  <a:pt x="0" y="242672"/>
                </a:lnTo>
                <a:lnTo>
                  <a:pt x="0" y="242520"/>
                </a:lnTo>
                <a:lnTo>
                  <a:pt x="0" y="242503"/>
                </a:lnTo>
                <a:lnTo>
                  <a:pt x="0" y="242487"/>
                </a:lnTo>
                <a:lnTo>
                  <a:pt x="0" y="242463"/>
                </a:lnTo>
                <a:lnTo>
                  <a:pt x="0" y="242381"/>
                </a:lnTo>
                <a:lnTo>
                  <a:pt x="0" y="242340"/>
                </a:lnTo>
                <a:lnTo>
                  <a:pt x="0" y="242327"/>
                </a:lnTo>
                <a:lnTo>
                  <a:pt x="0" y="242321"/>
                </a:lnTo>
                <a:lnTo>
                  <a:pt x="0" y="242290"/>
                </a:lnTo>
                <a:lnTo>
                  <a:pt x="0" y="242278"/>
                </a:lnTo>
                <a:lnTo>
                  <a:pt x="0" y="242277"/>
                </a:lnTo>
                <a:lnTo>
                  <a:pt x="0" y="242237"/>
                </a:lnTo>
                <a:lnTo>
                  <a:pt x="0" y="242187"/>
                </a:lnTo>
                <a:lnTo>
                  <a:pt x="0" y="242146"/>
                </a:lnTo>
                <a:lnTo>
                  <a:pt x="0" y="242143"/>
                </a:lnTo>
                <a:lnTo>
                  <a:pt x="0" y="242133"/>
                </a:lnTo>
                <a:lnTo>
                  <a:pt x="0" y="242092"/>
                </a:lnTo>
                <a:lnTo>
                  <a:pt x="0" y="241959"/>
                </a:lnTo>
                <a:lnTo>
                  <a:pt x="0" y="241919"/>
                </a:lnTo>
                <a:lnTo>
                  <a:pt x="0" y="241824"/>
                </a:lnTo>
                <a:lnTo>
                  <a:pt x="0" y="241677"/>
                </a:lnTo>
                <a:lnTo>
                  <a:pt x="0" y="241641"/>
                </a:lnTo>
                <a:lnTo>
                  <a:pt x="0" y="241605"/>
                </a:lnTo>
                <a:lnTo>
                  <a:pt x="0" y="241587"/>
                </a:lnTo>
                <a:lnTo>
                  <a:pt x="0" y="241576"/>
                </a:lnTo>
                <a:lnTo>
                  <a:pt x="0" y="241565"/>
                </a:lnTo>
                <a:lnTo>
                  <a:pt x="0" y="241547"/>
                </a:lnTo>
                <a:lnTo>
                  <a:pt x="0" y="241522"/>
                </a:lnTo>
                <a:lnTo>
                  <a:pt x="0" y="241519"/>
                </a:lnTo>
                <a:lnTo>
                  <a:pt x="0" y="241467"/>
                </a:lnTo>
                <a:lnTo>
                  <a:pt x="0" y="241416"/>
                </a:lnTo>
                <a:lnTo>
                  <a:pt x="0" y="241352"/>
                </a:lnTo>
                <a:lnTo>
                  <a:pt x="0" y="241310"/>
                </a:lnTo>
                <a:lnTo>
                  <a:pt x="0" y="241256"/>
                </a:lnTo>
                <a:lnTo>
                  <a:pt x="0" y="241216"/>
                </a:lnTo>
                <a:lnTo>
                  <a:pt x="0" y="241170"/>
                </a:lnTo>
                <a:lnTo>
                  <a:pt x="0" y="241128"/>
                </a:lnTo>
                <a:lnTo>
                  <a:pt x="0" y="241104"/>
                </a:lnTo>
                <a:lnTo>
                  <a:pt x="0" y="241061"/>
                </a:lnTo>
                <a:lnTo>
                  <a:pt x="0" y="240954"/>
                </a:lnTo>
                <a:lnTo>
                  <a:pt x="0" y="240951"/>
                </a:lnTo>
                <a:lnTo>
                  <a:pt x="0" y="240829"/>
                </a:lnTo>
                <a:lnTo>
                  <a:pt x="0" y="240733"/>
                </a:lnTo>
                <a:lnTo>
                  <a:pt x="0" y="240657"/>
                </a:lnTo>
                <a:lnTo>
                  <a:pt x="0" y="240640"/>
                </a:lnTo>
                <a:lnTo>
                  <a:pt x="0" y="240561"/>
                </a:lnTo>
                <a:lnTo>
                  <a:pt x="0" y="240430"/>
                </a:lnTo>
                <a:lnTo>
                  <a:pt x="0" y="240344"/>
                </a:lnTo>
                <a:lnTo>
                  <a:pt x="0" y="240319"/>
                </a:lnTo>
                <a:lnTo>
                  <a:pt x="0" y="240318"/>
                </a:lnTo>
                <a:lnTo>
                  <a:pt x="0" y="240302"/>
                </a:lnTo>
                <a:lnTo>
                  <a:pt x="0" y="240278"/>
                </a:lnTo>
                <a:lnTo>
                  <a:pt x="0" y="240265"/>
                </a:lnTo>
                <a:lnTo>
                  <a:pt x="0" y="240261"/>
                </a:lnTo>
                <a:lnTo>
                  <a:pt x="0" y="240217"/>
                </a:lnTo>
                <a:lnTo>
                  <a:pt x="0" y="240195"/>
                </a:lnTo>
                <a:lnTo>
                  <a:pt x="0" y="240163"/>
                </a:lnTo>
                <a:lnTo>
                  <a:pt x="0" y="240160"/>
                </a:lnTo>
                <a:lnTo>
                  <a:pt x="0" y="240051"/>
                </a:lnTo>
                <a:lnTo>
                  <a:pt x="0" y="240018"/>
                </a:lnTo>
                <a:lnTo>
                  <a:pt x="0" y="239993"/>
                </a:lnTo>
                <a:lnTo>
                  <a:pt x="0" y="239857"/>
                </a:lnTo>
                <a:lnTo>
                  <a:pt x="0" y="239792"/>
                </a:lnTo>
                <a:lnTo>
                  <a:pt x="0" y="239734"/>
                </a:lnTo>
                <a:lnTo>
                  <a:pt x="0" y="239705"/>
                </a:lnTo>
                <a:lnTo>
                  <a:pt x="0" y="239511"/>
                </a:lnTo>
                <a:lnTo>
                  <a:pt x="0" y="239470"/>
                </a:lnTo>
                <a:lnTo>
                  <a:pt x="0" y="239458"/>
                </a:lnTo>
                <a:lnTo>
                  <a:pt x="0" y="239457"/>
                </a:lnTo>
                <a:lnTo>
                  <a:pt x="0" y="239404"/>
                </a:lnTo>
                <a:lnTo>
                  <a:pt x="0" y="239377"/>
                </a:lnTo>
                <a:lnTo>
                  <a:pt x="0" y="239323"/>
                </a:lnTo>
                <a:lnTo>
                  <a:pt x="0" y="239298"/>
                </a:lnTo>
                <a:lnTo>
                  <a:pt x="0" y="239281"/>
                </a:lnTo>
                <a:lnTo>
                  <a:pt x="0" y="239150"/>
                </a:lnTo>
                <a:lnTo>
                  <a:pt x="0" y="239129"/>
                </a:lnTo>
                <a:lnTo>
                  <a:pt x="0" y="238960"/>
                </a:lnTo>
                <a:lnTo>
                  <a:pt x="0" y="238943"/>
                </a:lnTo>
                <a:lnTo>
                  <a:pt x="0" y="238906"/>
                </a:lnTo>
                <a:lnTo>
                  <a:pt x="0" y="238836"/>
                </a:lnTo>
                <a:lnTo>
                  <a:pt x="0" y="238787"/>
                </a:lnTo>
                <a:lnTo>
                  <a:pt x="0" y="238755"/>
                </a:lnTo>
                <a:lnTo>
                  <a:pt x="0" y="238659"/>
                </a:lnTo>
                <a:lnTo>
                  <a:pt x="0" y="238652"/>
                </a:lnTo>
                <a:lnTo>
                  <a:pt x="0" y="238545"/>
                </a:lnTo>
                <a:lnTo>
                  <a:pt x="0" y="238505"/>
                </a:lnTo>
                <a:lnTo>
                  <a:pt x="0" y="238493"/>
                </a:lnTo>
                <a:lnTo>
                  <a:pt x="0" y="238471"/>
                </a:lnTo>
                <a:lnTo>
                  <a:pt x="0" y="238458"/>
                </a:lnTo>
                <a:lnTo>
                  <a:pt x="0" y="238346"/>
                </a:lnTo>
                <a:lnTo>
                  <a:pt x="0" y="238303"/>
                </a:lnTo>
                <a:lnTo>
                  <a:pt x="0" y="238294"/>
                </a:lnTo>
                <a:lnTo>
                  <a:pt x="0" y="238252"/>
                </a:lnTo>
                <a:lnTo>
                  <a:pt x="0" y="238187"/>
                </a:lnTo>
                <a:lnTo>
                  <a:pt x="0" y="238181"/>
                </a:lnTo>
                <a:lnTo>
                  <a:pt x="0" y="237844"/>
                </a:lnTo>
                <a:lnTo>
                  <a:pt x="0" y="237791"/>
                </a:lnTo>
                <a:lnTo>
                  <a:pt x="0" y="237544"/>
                </a:lnTo>
                <a:lnTo>
                  <a:pt x="0" y="237527"/>
                </a:lnTo>
                <a:lnTo>
                  <a:pt x="0" y="237484"/>
                </a:lnTo>
                <a:lnTo>
                  <a:pt x="0" y="237405"/>
                </a:lnTo>
                <a:lnTo>
                  <a:pt x="0" y="237396"/>
                </a:lnTo>
                <a:lnTo>
                  <a:pt x="0" y="237364"/>
                </a:lnTo>
                <a:lnTo>
                  <a:pt x="0" y="237351"/>
                </a:lnTo>
                <a:lnTo>
                  <a:pt x="0" y="237293"/>
                </a:lnTo>
                <a:lnTo>
                  <a:pt x="0" y="237250"/>
                </a:lnTo>
                <a:lnTo>
                  <a:pt x="0" y="237211"/>
                </a:lnTo>
                <a:lnTo>
                  <a:pt x="0" y="237170"/>
                </a:lnTo>
                <a:lnTo>
                  <a:pt x="0" y="237157"/>
                </a:lnTo>
                <a:lnTo>
                  <a:pt x="0" y="237099"/>
                </a:lnTo>
                <a:lnTo>
                  <a:pt x="0" y="236988"/>
                </a:lnTo>
                <a:lnTo>
                  <a:pt x="0" y="236976"/>
                </a:lnTo>
                <a:lnTo>
                  <a:pt x="0" y="236783"/>
                </a:lnTo>
                <a:lnTo>
                  <a:pt x="0" y="236745"/>
                </a:lnTo>
                <a:lnTo>
                  <a:pt x="0" y="236698"/>
                </a:lnTo>
                <a:lnTo>
                  <a:pt x="0" y="236665"/>
                </a:lnTo>
                <a:lnTo>
                  <a:pt x="0" y="236612"/>
                </a:lnTo>
                <a:lnTo>
                  <a:pt x="0" y="236611"/>
                </a:lnTo>
                <a:lnTo>
                  <a:pt x="0" y="236586"/>
                </a:lnTo>
                <a:lnTo>
                  <a:pt x="0" y="236540"/>
                </a:lnTo>
                <a:lnTo>
                  <a:pt x="0" y="236533"/>
                </a:lnTo>
                <a:lnTo>
                  <a:pt x="0" y="236491"/>
                </a:lnTo>
                <a:lnTo>
                  <a:pt x="0" y="236485"/>
                </a:lnTo>
                <a:lnTo>
                  <a:pt x="0" y="236453"/>
                </a:lnTo>
                <a:lnTo>
                  <a:pt x="0" y="236440"/>
                </a:lnTo>
                <a:lnTo>
                  <a:pt x="0" y="236423"/>
                </a:lnTo>
                <a:lnTo>
                  <a:pt x="0" y="236334"/>
                </a:lnTo>
                <a:lnTo>
                  <a:pt x="0" y="236280"/>
                </a:lnTo>
                <a:lnTo>
                  <a:pt x="0" y="236185"/>
                </a:lnTo>
                <a:lnTo>
                  <a:pt x="0" y="236168"/>
                </a:lnTo>
                <a:lnTo>
                  <a:pt x="0" y="236125"/>
                </a:lnTo>
                <a:lnTo>
                  <a:pt x="0" y="236046"/>
                </a:lnTo>
                <a:lnTo>
                  <a:pt x="0" y="235992"/>
                </a:lnTo>
                <a:lnTo>
                  <a:pt x="0" y="235973"/>
                </a:lnTo>
                <a:lnTo>
                  <a:pt x="0" y="235923"/>
                </a:lnTo>
                <a:lnTo>
                  <a:pt x="0" y="235852"/>
                </a:lnTo>
                <a:lnTo>
                  <a:pt x="0" y="235834"/>
                </a:lnTo>
                <a:lnTo>
                  <a:pt x="0" y="235798"/>
                </a:lnTo>
                <a:lnTo>
                  <a:pt x="0" y="235726"/>
                </a:lnTo>
                <a:lnTo>
                  <a:pt x="0" y="235591"/>
                </a:lnTo>
                <a:lnTo>
                  <a:pt x="0" y="235575"/>
                </a:lnTo>
                <a:lnTo>
                  <a:pt x="0" y="235572"/>
                </a:lnTo>
                <a:lnTo>
                  <a:pt x="0" y="235536"/>
                </a:lnTo>
                <a:lnTo>
                  <a:pt x="0" y="235397"/>
                </a:lnTo>
                <a:lnTo>
                  <a:pt x="0" y="235306"/>
                </a:lnTo>
                <a:lnTo>
                  <a:pt x="0" y="235293"/>
                </a:lnTo>
                <a:lnTo>
                  <a:pt x="0" y="235285"/>
                </a:lnTo>
                <a:lnTo>
                  <a:pt x="0" y="235252"/>
                </a:lnTo>
                <a:lnTo>
                  <a:pt x="0" y="235199"/>
                </a:lnTo>
                <a:lnTo>
                  <a:pt x="0" y="235191"/>
                </a:lnTo>
                <a:lnTo>
                  <a:pt x="0" y="235174"/>
                </a:lnTo>
                <a:lnTo>
                  <a:pt x="0" y="235132"/>
                </a:lnTo>
                <a:lnTo>
                  <a:pt x="0" y="235081"/>
                </a:lnTo>
                <a:lnTo>
                  <a:pt x="0" y="235075"/>
                </a:lnTo>
                <a:lnTo>
                  <a:pt x="0" y="235017"/>
                </a:lnTo>
                <a:lnTo>
                  <a:pt x="0" y="234975"/>
                </a:lnTo>
                <a:lnTo>
                  <a:pt x="0" y="234921"/>
                </a:lnTo>
                <a:lnTo>
                  <a:pt x="0" y="234882"/>
                </a:lnTo>
                <a:lnTo>
                  <a:pt x="0" y="234816"/>
                </a:lnTo>
                <a:lnTo>
                  <a:pt x="0" y="234798"/>
                </a:lnTo>
                <a:lnTo>
                  <a:pt x="0" y="234726"/>
                </a:lnTo>
                <a:lnTo>
                  <a:pt x="0" y="234614"/>
                </a:lnTo>
                <a:lnTo>
                  <a:pt x="0" y="234571"/>
                </a:lnTo>
                <a:lnTo>
                  <a:pt x="0" y="234535"/>
                </a:lnTo>
                <a:lnTo>
                  <a:pt x="0" y="234494"/>
                </a:lnTo>
                <a:lnTo>
                  <a:pt x="0" y="234481"/>
                </a:lnTo>
                <a:lnTo>
                  <a:pt x="0" y="234379"/>
                </a:lnTo>
                <a:lnTo>
                  <a:pt x="0" y="234355"/>
                </a:lnTo>
                <a:lnTo>
                  <a:pt x="0" y="234328"/>
                </a:lnTo>
                <a:lnTo>
                  <a:pt x="0" y="234322"/>
                </a:lnTo>
                <a:lnTo>
                  <a:pt x="0" y="234288"/>
                </a:lnTo>
                <a:lnTo>
                  <a:pt x="0" y="233984"/>
                </a:lnTo>
                <a:lnTo>
                  <a:pt x="0" y="233926"/>
                </a:lnTo>
                <a:lnTo>
                  <a:pt x="0" y="233812"/>
                </a:lnTo>
                <a:lnTo>
                  <a:pt x="0" y="233811"/>
                </a:lnTo>
                <a:lnTo>
                  <a:pt x="0" y="233716"/>
                </a:lnTo>
                <a:lnTo>
                  <a:pt x="0" y="233673"/>
                </a:lnTo>
                <a:lnTo>
                  <a:pt x="0" y="233635"/>
                </a:lnTo>
                <a:lnTo>
                  <a:pt x="0" y="233632"/>
                </a:lnTo>
                <a:lnTo>
                  <a:pt x="0" y="233619"/>
                </a:lnTo>
                <a:lnTo>
                  <a:pt x="0" y="233569"/>
                </a:lnTo>
                <a:lnTo>
                  <a:pt x="0" y="233529"/>
                </a:lnTo>
                <a:lnTo>
                  <a:pt x="0" y="233468"/>
                </a:lnTo>
                <a:lnTo>
                  <a:pt x="0" y="233457"/>
                </a:lnTo>
                <a:lnTo>
                  <a:pt x="0" y="233425"/>
                </a:lnTo>
                <a:lnTo>
                  <a:pt x="0" y="233414"/>
                </a:lnTo>
                <a:lnTo>
                  <a:pt x="0" y="233392"/>
                </a:lnTo>
                <a:lnTo>
                  <a:pt x="0" y="233367"/>
                </a:lnTo>
                <a:lnTo>
                  <a:pt x="0" y="233318"/>
                </a:lnTo>
                <a:lnTo>
                  <a:pt x="0" y="233244"/>
                </a:lnTo>
                <a:lnTo>
                  <a:pt x="0" y="233211"/>
                </a:lnTo>
                <a:lnTo>
                  <a:pt x="0" y="233205"/>
                </a:lnTo>
                <a:lnTo>
                  <a:pt x="0" y="233176"/>
                </a:lnTo>
                <a:lnTo>
                  <a:pt x="0" y="233122"/>
                </a:lnTo>
                <a:lnTo>
                  <a:pt x="0" y="233108"/>
                </a:lnTo>
                <a:lnTo>
                  <a:pt x="0" y="233067"/>
                </a:lnTo>
                <a:lnTo>
                  <a:pt x="0" y="232879"/>
                </a:lnTo>
                <a:lnTo>
                  <a:pt x="0" y="232808"/>
                </a:lnTo>
                <a:lnTo>
                  <a:pt x="0" y="232721"/>
                </a:lnTo>
                <a:lnTo>
                  <a:pt x="0" y="232548"/>
                </a:lnTo>
                <a:lnTo>
                  <a:pt x="0" y="232532"/>
                </a:lnTo>
                <a:lnTo>
                  <a:pt x="0" y="232481"/>
                </a:lnTo>
                <a:lnTo>
                  <a:pt x="0" y="232453"/>
                </a:lnTo>
                <a:lnTo>
                  <a:pt x="0" y="232452"/>
                </a:lnTo>
                <a:lnTo>
                  <a:pt x="0" y="232420"/>
                </a:lnTo>
                <a:lnTo>
                  <a:pt x="0" y="232418"/>
                </a:lnTo>
                <a:lnTo>
                  <a:pt x="0" y="232314"/>
                </a:lnTo>
                <a:lnTo>
                  <a:pt x="0" y="232285"/>
                </a:lnTo>
                <a:lnTo>
                  <a:pt x="0" y="232260"/>
                </a:lnTo>
                <a:lnTo>
                  <a:pt x="0" y="232211"/>
                </a:lnTo>
                <a:lnTo>
                  <a:pt x="0" y="232210"/>
                </a:lnTo>
                <a:lnTo>
                  <a:pt x="0" y="232207"/>
                </a:lnTo>
                <a:lnTo>
                  <a:pt x="0" y="232199"/>
                </a:lnTo>
                <a:lnTo>
                  <a:pt x="0" y="232170"/>
                </a:lnTo>
                <a:lnTo>
                  <a:pt x="0" y="232157"/>
                </a:lnTo>
                <a:lnTo>
                  <a:pt x="0" y="232091"/>
                </a:lnTo>
                <a:lnTo>
                  <a:pt x="0" y="232066"/>
                </a:lnTo>
                <a:lnTo>
                  <a:pt x="0" y="232012"/>
                </a:lnTo>
                <a:lnTo>
                  <a:pt x="0" y="231980"/>
                </a:lnTo>
                <a:lnTo>
                  <a:pt x="0" y="231959"/>
                </a:lnTo>
                <a:lnTo>
                  <a:pt x="0" y="231910"/>
                </a:lnTo>
                <a:lnTo>
                  <a:pt x="0" y="231852"/>
                </a:lnTo>
                <a:lnTo>
                  <a:pt x="0" y="231846"/>
                </a:lnTo>
                <a:lnTo>
                  <a:pt x="0" y="231722"/>
                </a:lnTo>
                <a:lnTo>
                  <a:pt x="0" y="231636"/>
                </a:lnTo>
                <a:lnTo>
                  <a:pt x="0" y="231597"/>
                </a:lnTo>
                <a:lnTo>
                  <a:pt x="0" y="231561"/>
                </a:lnTo>
                <a:lnTo>
                  <a:pt x="0" y="231521"/>
                </a:lnTo>
                <a:lnTo>
                  <a:pt x="0" y="231520"/>
                </a:lnTo>
                <a:lnTo>
                  <a:pt x="0" y="231509"/>
                </a:lnTo>
                <a:lnTo>
                  <a:pt x="0" y="231507"/>
                </a:lnTo>
                <a:lnTo>
                  <a:pt x="0" y="231404"/>
                </a:lnTo>
                <a:lnTo>
                  <a:pt x="0" y="231374"/>
                </a:lnTo>
                <a:lnTo>
                  <a:pt x="0" y="231189"/>
                </a:lnTo>
                <a:lnTo>
                  <a:pt x="0" y="231180"/>
                </a:lnTo>
                <a:lnTo>
                  <a:pt x="0" y="231149"/>
                </a:lnTo>
                <a:lnTo>
                  <a:pt x="0" y="231042"/>
                </a:lnTo>
                <a:lnTo>
                  <a:pt x="0" y="230749"/>
                </a:lnTo>
                <a:lnTo>
                  <a:pt x="0" y="230653"/>
                </a:lnTo>
                <a:lnTo>
                  <a:pt x="0" y="230647"/>
                </a:lnTo>
                <a:lnTo>
                  <a:pt x="0" y="230615"/>
                </a:lnTo>
                <a:lnTo>
                  <a:pt x="0" y="230596"/>
                </a:lnTo>
                <a:lnTo>
                  <a:pt x="0" y="230560"/>
                </a:lnTo>
                <a:lnTo>
                  <a:pt x="0" y="230544"/>
                </a:lnTo>
                <a:lnTo>
                  <a:pt x="0" y="230421"/>
                </a:lnTo>
                <a:lnTo>
                  <a:pt x="0" y="230400"/>
                </a:lnTo>
                <a:lnTo>
                  <a:pt x="0" y="230363"/>
                </a:lnTo>
                <a:lnTo>
                  <a:pt x="0" y="230350"/>
                </a:lnTo>
                <a:lnTo>
                  <a:pt x="0" y="230277"/>
                </a:lnTo>
                <a:lnTo>
                  <a:pt x="0" y="230198"/>
                </a:lnTo>
                <a:lnTo>
                  <a:pt x="0" y="230181"/>
                </a:lnTo>
                <a:lnTo>
                  <a:pt x="0" y="229938"/>
                </a:lnTo>
                <a:lnTo>
                  <a:pt x="0" y="229923"/>
                </a:lnTo>
                <a:lnTo>
                  <a:pt x="0" y="229906"/>
                </a:lnTo>
                <a:lnTo>
                  <a:pt x="0" y="229837"/>
                </a:lnTo>
                <a:lnTo>
                  <a:pt x="0" y="229816"/>
                </a:lnTo>
                <a:lnTo>
                  <a:pt x="0" y="229736"/>
                </a:lnTo>
                <a:lnTo>
                  <a:pt x="0" y="229714"/>
                </a:lnTo>
                <a:lnTo>
                  <a:pt x="0" y="229660"/>
                </a:lnTo>
                <a:lnTo>
                  <a:pt x="0" y="229638"/>
                </a:lnTo>
                <a:lnTo>
                  <a:pt x="0" y="229595"/>
                </a:lnTo>
                <a:lnTo>
                  <a:pt x="0" y="229419"/>
                </a:lnTo>
                <a:lnTo>
                  <a:pt x="0" y="229390"/>
                </a:lnTo>
                <a:lnTo>
                  <a:pt x="0" y="229376"/>
                </a:lnTo>
                <a:lnTo>
                  <a:pt x="0" y="229297"/>
                </a:lnTo>
                <a:lnTo>
                  <a:pt x="0" y="229256"/>
                </a:lnTo>
                <a:lnTo>
                  <a:pt x="0" y="229243"/>
                </a:lnTo>
                <a:lnTo>
                  <a:pt x="0" y="229201"/>
                </a:lnTo>
                <a:lnTo>
                  <a:pt x="0" y="229103"/>
                </a:lnTo>
                <a:lnTo>
                  <a:pt x="0" y="229099"/>
                </a:lnTo>
                <a:lnTo>
                  <a:pt x="0" y="229086"/>
                </a:lnTo>
                <a:lnTo>
                  <a:pt x="0" y="229062"/>
                </a:lnTo>
                <a:lnTo>
                  <a:pt x="0" y="229049"/>
                </a:lnTo>
                <a:lnTo>
                  <a:pt x="0" y="229027"/>
                </a:lnTo>
                <a:lnTo>
                  <a:pt x="0" y="228659"/>
                </a:lnTo>
                <a:lnTo>
                  <a:pt x="0" y="228607"/>
                </a:lnTo>
                <a:lnTo>
                  <a:pt x="0" y="228557"/>
                </a:lnTo>
                <a:lnTo>
                  <a:pt x="0" y="228553"/>
                </a:lnTo>
                <a:lnTo>
                  <a:pt x="0" y="228547"/>
                </a:lnTo>
                <a:lnTo>
                  <a:pt x="0" y="228504"/>
                </a:lnTo>
                <a:lnTo>
                  <a:pt x="0" y="228503"/>
                </a:lnTo>
                <a:lnTo>
                  <a:pt x="0" y="228478"/>
                </a:lnTo>
                <a:lnTo>
                  <a:pt x="0" y="228425"/>
                </a:lnTo>
                <a:lnTo>
                  <a:pt x="0" y="228413"/>
                </a:lnTo>
                <a:lnTo>
                  <a:pt x="0" y="228391"/>
                </a:lnTo>
                <a:lnTo>
                  <a:pt x="0" y="228369"/>
                </a:lnTo>
                <a:lnTo>
                  <a:pt x="0" y="228332"/>
                </a:lnTo>
                <a:lnTo>
                  <a:pt x="0" y="228280"/>
                </a:lnTo>
                <a:lnTo>
                  <a:pt x="0" y="228268"/>
                </a:lnTo>
                <a:lnTo>
                  <a:pt x="0" y="228236"/>
                </a:lnTo>
                <a:lnTo>
                  <a:pt x="0" y="228226"/>
                </a:lnTo>
                <a:lnTo>
                  <a:pt x="0" y="228172"/>
                </a:lnTo>
                <a:lnTo>
                  <a:pt x="0" y="228091"/>
                </a:lnTo>
                <a:lnTo>
                  <a:pt x="0" y="227869"/>
                </a:lnTo>
                <a:lnTo>
                  <a:pt x="0" y="227865"/>
                </a:lnTo>
                <a:lnTo>
                  <a:pt x="0" y="227832"/>
                </a:lnTo>
                <a:lnTo>
                  <a:pt x="0" y="227745"/>
                </a:lnTo>
                <a:lnTo>
                  <a:pt x="0" y="227642"/>
                </a:lnTo>
                <a:lnTo>
                  <a:pt x="0" y="227482"/>
                </a:lnTo>
                <a:lnTo>
                  <a:pt x="0" y="227477"/>
                </a:lnTo>
                <a:lnTo>
                  <a:pt x="0" y="227442"/>
                </a:lnTo>
                <a:lnTo>
                  <a:pt x="0" y="227338"/>
                </a:lnTo>
                <a:lnTo>
                  <a:pt x="0" y="227300"/>
                </a:lnTo>
                <a:lnTo>
                  <a:pt x="0" y="227284"/>
                </a:lnTo>
                <a:lnTo>
                  <a:pt x="0" y="227231"/>
                </a:lnTo>
                <a:lnTo>
                  <a:pt x="0" y="227223"/>
                </a:lnTo>
                <a:lnTo>
                  <a:pt x="0" y="227177"/>
                </a:lnTo>
                <a:lnTo>
                  <a:pt x="0" y="227090"/>
                </a:lnTo>
                <a:lnTo>
                  <a:pt x="0" y="227004"/>
                </a:lnTo>
                <a:lnTo>
                  <a:pt x="0" y="226921"/>
                </a:lnTo>
                <a:lnTo>
                  <a:pt x="0" y="226909"/>
                </a:lnTo>
                <a:lnTo>
                  <a:pt x="0" y="226883"/>
                </a:lnTo>
                <a:lnTo>
                  <a:pt x="0" y="226828"/>
                </a:lnTo>
                <a:lnTo>
                  <a:pt x="0" y="226732"/>
                </a:lnTo>
                <a:lnTo>
                  <a:pt x="0" y="226618"/>
                </a:lnTo>
                <a:lnTo>
                  <a:pt x="0" y="226601"/>
                </a:lnTo>
                <a:lnTo>
                  <a:pt x="0" y="226585"/>
                </a:lnTo>
                <a:lnTo>
                  <a:pt x="0" y="226570"/>
                </a:lnTo>
                <a:lnTo>
                  <a:pt x="0" y="226545"/>
                </a:lnTo>
                <a:lnTo>
                  <a:pt x="0" y="226544"/>
                </a:lnTo>
                <a:lnTo>
                  <a:pt x="0" y="226531"/>
                </a:lnTo>
                <a:lnTo>
                  <a:pt x="0" y="226473"/>
                </a:lnTo>
                <a:lnTo>
                  <a:pt x="0" y="226466"/>
                </a:lnTo>
                <a:lnTo>
                  <a:pt x="0" y="226430"/>
                </a:lnTo>
                <a:lnTo>
                  <a:pt x="0" y="226427"/>
                </a:lnTo>
                <a:lnTo>
                  <a:pt x="0" y="226386"/>
                </a:lnTo>
                <a:lnTo>
                  <a:pt x="0" y="226373"/>
                </a:lnTo>
                <a:lnTo>
                  <a:pt x="0" y="226260"/>
                </a:lnTo>
                <a:lnTo>
                  <a:pt x="0" y="226213"/>
                </a:lnTo>
                <a:lnTo>
                  <a:pt x="0" y="226083"/>
                </a:lnTo>
                <a:lnTo>
                  <a:pt x="0" y="226070"/>
                </a:lnTo>
                <a:lnTo>
                  <a:pt x="0" y="225872"/>
                </a:lnTo>
                <a:lnTo>
                  <a:pt x="0" y="225864"/>
                </a:lnTo>
                <a:lnTo>
                  <a:pt x="0" y="225737"/>
                </a:lnTo>
                <a:lnTo>
                  <a:pt x="0" y="225703"/>
                </a:lnTo>
                <a:lnTo>
                  <a:pt x="0" y="225671"/>
                </a:lnTo>
                <a:lnTo>
                  <a:pt x="0" y="225645"/>
                </a:lnTo>
                <a:lnTo>
                  <a:pt x="0" y="225620"/>
                </a:lnTo>
                <a:lnTo>
                  <a:pt x="0" y="225565"/>
                </a:lnTo>
                <a:lnTo>
                  <a:pt x="0" y="225524"/>
                </a:lnTo>
                <a:lnTo>
                  <a:pt x="0" y="225511"/>
                </a:lnTo>
                <a:lnTo>
                  <a:pt x="0" y="225469"/>
                </a:lnTo>
                <a:lnTo>
                  <a:pt x="0" y="225424"/>
                </a:lnTo>
                <a:lnTo>
                  <a:pt x="0" y="225317"/>
                </a:lnTo>
                <a:lnTo>
                  <a:pt x="0" y="225226"/>
                </a:lnTo>
                <a:lnTo>
                  <a:pt x="0" y="225210"/>
                </a:lnTo>
                <a:lnTo>
                  <a:pt x="0" y="225205"/>
                </a:lnTo>
                <a:lnTo>
                  <a:pt x="0" y="225186"/>
                </a:lnTo>
                <a:lnTo>
                  <a:pt x="0" y="225172"/>
                </a:lnTo>
                <a:lnTo>
                  <a:pt x="0" y="225159"/>
                </a:lnTo>
                <a:lnTo>
                  <a:pt x="0" y="225119"/>
                </a:lnTo>
                <a:lnTo>
                  <a:pt x="0" y="225111"/>
                </a:lnTo>
                <a:lnTo>
                  <a:pt x="0" y="225103"/>
                </a:lnTo>
                <a:lnTo>
                  <a:pt x="0" y="225097"/>
                </a:lnTo>
                <a:lnTo>
                  <a:pt x="0" y="225013"/>
                </a:lnTo>
                <a:lnTo>
                  <a:pt x="0" y="224927"/>
                </a:lnTo>
                <a:lnTo>
                  <a:pt x="0" y="224802"/>
                </a:lnTo>
                <a:lnTo>
                  <a:pt x="0" y="224771"/>
                </a:lnTo>
                <a:lnTo>
                  <a:pt x="0" y="224760"/>
                </a:lnTo>
                <a:lnTo>
                  <a:pt x="0" y="224738"/>
                </a:lnTo>
                <a:lnTo>
                  <a:pt x="0" y="224684"/>
                </a:lnTo>
                <a:lnTo>
                  <a:pt x="0" y="224659"/>
                </a:lnTo>
                <a:lnTo>
                  <a:pt x="0" y="224559"/>
                </a:lnTo>
                <a:lnTo>
                  <a:pt x="0" y="224440"/>
                </a:lnTo>
                <a:lnTo>
                  <a:pt x="0" y="224414"/>
                </a:lnTo>
                <a:lnTo>
                  <a:pt x="0" y="224400"/>
                </a:lnTo>
                <a:lnTo>
                  <a:pt x="0" y="224312"/>
                </a:lnTo>
                <a:lnTo>
                  <a:pt x="0" y="224261"/>
                </a:lnTo>
                <a:lnTo>
                  <a:pt x="0" y="224208"/>
                </a:lnTo>
                <a:lnTo>
                  <a:pt x="0" y="224123"/>
                </a:lnTo>
                <a:lnTo>
                  <a:pt x="0" y="224065"/>
                </a:lnTo>
                <a:lnTo>
                  <a:pt x="0" y="224058"/>
                </a:lnTo>
                <a:lnTo>
                  <a:pt x="0" y="223904"/>
                </a:lnTo>
                <a:lnTo>
                  <a:pt x="0" y="223846"/>
                </a:lnTo>
                <a:lnTo>
                  <a:pt x="0" y="223710"/>
                </a:lnTo>
                <a:lnTo>
                  <a:pt x="0" y="223648"/>
                </a:lnTo>
                <a:lnTo>
                  <a:pt x="0" y="223631"/>
                </a:lnTo>
                <a:lnTo>
                  <a:pt x="0" y="223577"/>
                </a:lnTo>
                <a:lnTo>
                  <a:pt x="0" y="223568"/>
                </a:lnTo>
                <a:lnTo>
                  <a:pt x="0" y="223555"/>
                </a:lnTo>
                <a:lnTo>
                  <a:pt x="0" y="223552"/>
                </a:lnTo>
                <a:lnTo>
                  <a:pt x="0" y="223528"/>
                </a:lnTo>
                <a:lnTo>
                  <a:pt x="0" y="223502"/>
                </a:lnTo>
                <a:lnTo>
                  <a:pt x="0" y="223449"/>
                </a:lnTo>
                <a:lnTo>
                  <a:pt x="0" y="223437"/>
                </a:lnTo>
                <a:lnTo>
                  <a:pt x="0" y="223401"/>
                </a:lnTo>
                <a:lnTo>
                  <a:pt x="0" y="223379"/>
                </a:lnTo>
                <a:lnTo>
                  <a:pt x="0" y="223366"/>
                </a:lnTo>
                <a:lnTo>
                  <a:pt x="0" y="223358"/>
                </a:lnTo>
                <a:lnTo>
                  <a:pt x="0" y="223325"/>
                </a:lnTo>
                <a:lnTo>
                  <a:pt x="0" y="223312"/>
                </a:lnTo>
                <a:lnTo>
                  <a:pt x="0" y="223214"/>
                </a:lnTo>
                <a:lnTo>
                  <a:pt x="0" y="223116"/>
                </a:lnTo>
                <a:lnTo>
                  <a:pt x="0" y="223041"/>
                </a:lnTo>
                <a:lnTo>
                  <a:pt x="0" y="223009"/>
                </a:lnTo>
                <a:lnTo>
                  <a:pt x="0" y="222889"/>
                </a:lnTo>
                <a:lnTo>
                  <a:pt x="0" y="222853"/>
                </a:lnTo>
                <a:lnTo>
                  <a:pt x="0" y="222812"/>
                </a:lnTo>
                <a:lnTo>
                  <a:pt x="0" y="222799"/>
                </a:lnTo>
                <a:lnTo>
                  <a:pt x="0" y="222764"/>
                </a:lnTo>
                <a:lnTo>
                  <a:pt x="0" y="222666"/>
                </a:lnTo>
                <a:lnTo>
                  <a:pt x="0" y="222650"/>
                </a:lnTo>
                <a:lnTo>
                  <a:pt x="0" y="222641"/>
                </a:lnTo>
                <a:lnTo>
                  <a:pt x="0" y="222506"/>
                </a:lnTo>
                <a:lnTo>
                  <a:pt x="0" y="222452"/>
                </a:lnTo>
                <a:lnTo>
                  <a:pt x="0" y="222401"/>
                </a:lnTo>
                <a:lnTo>
                  <a:pt x="0" y="222392"/>
                </a:lnTo>
                <a:lnTo>
                  <a:pt x="0" y="222351"/>
                </a:lnTo>
                <a:lnTo>
                  <a:pt x="0" y="222338"/>
                </a:lnTo>
                <a:lnTo>
                  <a:pt x="0" y="222279"/>
                </a:lnTo>
                <a:lnTo>
                  <a:pt x="0" y="222272"/>
                </a:lnTo>
                <a:lnTo>
                  <a:pt x="0" y="222259"/>
                </a:lnTo>
                <a:lnTo>
                  <a:pt x="0" y="222218"/>
                </a:lnTo>
                <a:lnTo>
                  <a:pt x="0" y="222205"/>
                </a:lnTo>
                <a:lnTo>
                  <a:pt x="0" y="222090"/>
                </a:lnTo>
                <a:lnTo>
                  <a:pt x="0" y="222078"/>
                </a:lnTo>
                <a:lnTo>
                  <a:pt x="0" y="222011"/>
                </a:lnTo>
                <a:lnTo>
                  <a:pt x="0" y="221945"/>
                </a:lnTo>
                <a:lnTo>
                  <a:pt x="0" y="221798"/>
                </a:lnTo>
                <a:lnTo>
                  <a:pt x="0" y="221642"/>
                </a:lnTo>
                <a:lnTo>
                  <a:pt x="0" y="221625"/>
                </a:lnTo>
                <a:lnTo>
                  <a:pt x="0" y="221530"/>
                </a:lnTo>
                <a:lnTo>
                  <a:pt x="0" y="221519"/>
                </a:lnTo>
                <a:lnTo>
                  <a:pt x="0" y="221494"/>
                </a:lnTo>
                <a:lnTo>
                  <a:pt x="0" y="221487"/>
                </a:lnTo>
                <a:lnTo>
                  <a:pt x="0" y="221473"/>
                </a:lnTo>
                <a:lnTo>
                  <a:pt x="0" y="221441"/>
                </a:lnTo>
                <a:lnTo>
                  <a:pt x="0" y="221440"/>
                </a:lnTo>
                <a:lnTo>
                  <a:pt x="0" y="221387"/>
                </a:lnTo>
                <a:lnTo>
                  <a:pt x="0" y="221379"/>
                </a:lnTo>
                <a:lnTo>
                  <a:pt x="0" y="221348"/>
                </a:lnTo>
                <a:lnTo>
                  <a:pt x="0" y="221307"/>
                </a:lnTo>
                <a:lnTo>
                  <a:pt x="0" y="221294"/>
                </a:lnTo>
                <a:lnTo>
                  <a:pt x="0" y="221284"/>
                </a:lnTo>
                <a:lnTo>
                  <a:pt x="0" y="221147"/>
                </a:lnTo>
                <a:lnTo>
                  <a:pt x="0" y="221100"/>
                </a:lnTo>
                <a:lnTo>
                  <a:pt x="0" y="220952"/>
                </a:lnTo>
                <a:lnTo>
                  <a:pt x="0" y="220881"/>
                </a:lnTo>
                <a:lnTo>
                  <a:pt x="0" y="220843"/>
                </a:lnTo>
                <a:lnTo>
                  <a:pt x="0" y="220761"/>
                </a:lnTo>
                <a:lnTo>
                  <a:pt x="0" y="220682"/>
                </a:lnTo>
                <a:lnTo>
                  <a:pt x="0" y="220589"/>
                </a:lnTo>
                <a:lnTo>
                  <a:pt x="0" y="220554"/>
                </a:lnTo>
                <a:lnTo>
                  <a:pt x="0" y="220551"/>
                </a:lnTo>
                <a:lnTo>
                  <a:pt x="0" y="220548"/>
                </a:lnTo>
                <a:lnTo>
                  <a:pt x="0" y="220535"/>
                </a:lnTo>
                <a:lnTo>
                  <a:pt x="0" y="220493"/>
                </a:lnTo>
                <a:lnTo>
                  <a:pt x="0" y="220476"/>
                </a:lnTo>
                <a:lnTo>
                  <a:pt x="0" y="220341"/>
                </a:lnTo>
                <a:lnTo>
                  <a:pt x="0" y="220283"/>
                </a:lnTo>
                <a:lnTo>
                  <a:pt x="0" y="220266"/>
                </a:lnTo>
                <a:lnTo>
                  <a:pt x="0" y="220223"/>
                </a:lnTo>
                <a:lnTo>
                  <a:pt x="0" y="220172"/>
                </a:lnTo>
                <a:lnTo>
                  <a:pt x="0" y="220114"/>
                </a:lnTo>
                <a:lnTo>
                  <a:pt x="0" y="220037"/>
                </a:lnTo>
                <a:lnTo>
                  <a:pt x="0" y="219983"/>
                </a:lnTo>
                <a:lnTo>
                  <a:pt x="0" y="219925"/>
                </a:lnTo>
                <a:lnTo>
                  <a:pt x="0" y="219899"/>
                </a:lnTo>
                <a:lnTo>
                  <a:pt x="0" y="219826"/>
                </a:lnTo>
                <a:lnTo>
                  <a:pt x="0" y="219795"/>
                </a:lnTo>
                <a:lnTo>
                  <a:pt x="0" y="219760"/>
                </a:lnTo>
                <a:lnTo>
                  <a:pt x="0" y="219736"/>
                </a:lnTo>
                <a:lnTo>
                  <a:pt x="0" y="219724"/>
                </a:lnTo>
                <a:lnTo>
                  <a:pt x="0" y="219717"/>
                </a:lnTo>
                <a:lnTo>
                  <a:pt x="0" y="219634"/>
                </a:lnTo>
                <a:lnTo>
                  <a:pt x="0" y="219593"/>
                </a:lnTo>
                <a:lnTo>
                  <a:pt x="0" y="219580"/>
                </a:lnTo>
                <a:lnTo>
                  <a:pt x="0" y="219542"/>
                </a:lnTo>
                <a:lnTo>
                  <a:pt x="0" y="219464"/>
                </a:lnTo>
                <a:lnTo>
                  <a:pt x="0" y="219402"/>
                </a:lnTo>
                <a:lnTo>
                  <a:pt x="0" y="219360"/>
                </a:lnTo>
                <a:lnTo>
                  <a:pt x="0" y="219334"/>
                </a:lnTo>
                <a:lnTo>
                  <a:pt x="0" y="219297"/>
                </a:lnTo>
                <a:lnTo>
                  <a:pt x="0" y="219230"/>
                </a:lnTo>
                <a:lnTo>
                  <a:pt x="0" y="219176"/>
                </a:lnTo>
                <a:lnTo>
                  <a:pt x="0" y="219123"/>
                </a:lnTo>
                <a:lnTo>
                  <a:pt x="0" y="219115"/>
                </a:lnTo>
                <a:lnTo>
                  <a:pt x="0" y="218982"/>
                </a:lnTo>
                <a:lnTo>
                  <a:pt x="0" y="218896"/>
                </a:lnTo>
                <a:lnTo>
                  <a:pt x="0" y="218774"/>
                </a:lnTo>
                <a:lnTo>
                  <a:pt x="0" y="218720"/>
                </a:lnTo>
                <a:lnTo>
                  <a:pt x="0" y="218678"/>
                </a:lnTo>
                <a:lnTo>
                  <a:pt x="0" y="218669"/>
                </a:lnTo>
                <a:lnTo>
                  <a:pt x="0" y="218592"/>
                </a:lnTo>
                <a:lnTo>
                  <a:pt x="0" y="218579"/>
                </a:lnTo>
                <a:lnTo>
                  <a:pt x="0" y="218540"/>
                </a:lnTo>
                <a:lnTo>
                  <a:pt x="0" y="218527"/>
                </a:lnTo>
                <a:lnTo>
                  <a:pt x="0" y="218477"/>
                </a:lnTo>
                <a:lnTo>
                  <a:pt x="0" y="218473"/>
                </a:lnTo>
                <a:lnTo>
                  <a:pt x="0" y="218467"/>
                </a:lnTo>
                <a:lnTo>
                  <a:pt x="0" y="218437"/>
                </a:lnTo>
                <a:lnTo>
                  <a:pt x="0" y="218436"/>
                </a:lnTo>
                <a:lnTo>
                  <a:pt x="0" y="218424"/>
                </a:lnTo>
                <a:lnTo>
                  <a:pt x="0" y="218423"/>
                </a:lnTo>
                <a:lnTo>
                  <a:pt x="0" y="218358"/>
                </a:lnTo>
                <a:lnTo>
                  <a:pt x="0" y="218333"/>
                </a:lnTo>
                <a:lnTo>
                  <a:pt x="0" y="218289"/>
                </a:lnTo>
                <a:lnTo>
                  <a:pt x="0" y="218279"/>
                </a:lnTo>
                <a:lnTo>
                  <a:pt x="0" y="218238"/>
                </a:lnTo>
                <a:lnTo>
                  <a:pt x="0" y="218206"/>
                </a:lnTo>
                <a:lnTo>
                  <a:pt x="0" y="218105"/>
                </a:lnTo>
                <a:lnTo>
                  <a:pt x="0" y="217910"/>
                </a:lnTo>
                <a:lnTo>
                  <a:pt x="0" y="217787"/>
                </a:lnTo>
                <a:lnTo>
                  <a:pt x="0" y="217737"/>
                </a:lnTo>
                <a:lnTo>
                  <a:pt x="0" y="217665"/>
                </a:lnTo>
                <a:lnTo>
                  <a:pt x="0" y="217630"/>
                </a:lnTo>
                <a:lnTo>
                  <a:pt x="0" y="217562"/>
                </a:lnTo>
                <a:lnTo>
                  <a:pt x="0" y="217512"/>
                </a:lnTo>
                <a:lnTo>
                  <a:pt x="0" y="217456"/>
                </a:lnTo>
                <a:lnTo>
                  <a:pt x="0" y="217416"/>
                </a:lnTo>
                <a:lnTo>
                  <a:pt x="0" y="217415"/>
                </a:lnTo>
                <a:lnTo>
                  <a:pt x="0" y="217402"/>
                </a:lnTo>
                <a:lnTo>
                  <a:pt x="0" y="217375"/>
                </a:lnTo>
                <a:lnTo>
                  <a:pt x="0" y="217368"/>
                </a:lnTo>
                <a:lnTo>
                  <a:pt x="0" y="217362"/>
                </a:lnTo>
                <a:lnTo>
                  <a:pt x="0" y="217316"/>
                </a:lnTo>
                <a:lnTo>
                  <a:pt x="0" y="217303"/>
                </a:lnTo>
                <a:lnTo>
                  <a:pt x="0" y="217220"/>
                </a:lnTo>
                <a:lnTo>
                  <a:pt x="0" y="217097"/>
                </a:lnTo>
                <a:lnTo>
                  <a:pt x="0" y="216879"/>
                </a:lnTo>
                <a:lnTo>
                  <a:pt x="0" y="216866"/>
                </a:lnTo>
                <a:lnTo>
                  <a:pt x="0" y="216822"/>
                </a:lnTo>
                <a:lnTo>
                  <a:pt x="0" y="216819"/>
                </a:lnTo>
                <a:lnTo>
                  <a:pt x="0" y="216803"/>
                </a:lnTo>
                <a:lnTo>
                  <a:pt x="0" y="216630"/>
                </a:lnTo>
                <a:lnTo>
                  <a:pt x="0" y="216626"/>
                </a:lnTo>
                <a:lnTo>
                  <a:pt x="0" y="216609"/>
                </a:lnTo>
                <a:lnTo>
                  <a:pt x="0" y="216576"/>
                </a:lnTo>
                <a:lnTo>
                  <a:pt x="0" y="216551"/>
                </a:lnTo>
                <a:lnTo>
                  <a:pt x="0" y="216544"/>
                </a:lnTo>
                <a:lnTo>
                  <a:pt x="0" y="216518"/>
                </a:lnTo>
                <a:lnTo>
                  <a:pt x="0" y="216490"/>
                </a:lnTo>
                <a:lnTo>
                  <a:pt x="0" y="216465"/>
                </a:lnTo>
                <a:lnTo>
                  <a:pt x="0" y="216464"/>
                </a:lnTo>
                <a:lnTo>
                  <a:pt x="0" y="216411"/>
                </a:lnTo>
                <a:lnTo>
                  <a:pt x="0" y="216407"/>
                </a:lnTo>
                <a:lnTo>
                  <a:pt x="0" y="216403"/>
                </a:lnTo>
                <a:lnTo>
                  <a:pt x="0" y="216383"/>
                </a:lnTo>
                <a:lnTo>
                  <a:pt x="0" y="216306"/>
                </a:lnTo>
                <a:lnTo>
                  <a:pt x="0" y="216305"/>
                </a:lnTo>
                <a:lnTo>
                  <a:pt x="0" y="216189"/>
                </a:lnTo>
                <a:lnTo>
                  <a:pt x="0" y="216094"/>
                </a:lnTo>
                <a:lnTo>
                  <a:pt x="0" y="216063"/>
                </a:lnTo>
                <a:lnTo>
                  <a:pt x="0" y="216057"/>
                </a:lnTo>
                <a:lnTo>
                  <a:pt x="0" y="216015"/>
                </a:lnTo>
                <a:lnTo>
                  <a:pt x="0" y="216004"/>
                </a:lnTo>
                <a:lnTo>
                  <a:pt x="0" y="216003"/>
                </a:lnTo>
                <a:lnTo>
                  <a:pt x="0" y="215955"/>
                </a:lnTo>
                <a:lnTo>
                  <a:pt x="0" y="215944"/>
                </a:lnTo>
                <a:lnTo>
                  <a:pt x="0" y="215905"/>
                </a:lnTo>
                <a:lnTo>
                  <a:pt x="0" y="215843"/>
                </a:lnTo>
                <a:lnTo>
                  <a:pt x="0" y="215657"/>
                </a:lnTo>
                <a:lnTo>
                  <a:pt x="0" y="215602"/>
                </a:lnTo>
                <a:lnTo>
                  <a:pt x="0" y="215523"/>
                </a:lnTo>
                <a:lnTo>
                  <a:pt x="0" y="215500"/>
                </a:lnTo>
                <a:lnTo>
                  <a:pt x="0" y="215469"/>
                </a:lnTo>
                <a:lnTo>
                  <a:pt x="0" y="215444"/>
                </a:lnTo>
                <a:lnTo>
                  <a:pt x="0" y="215329"/>
                </a:lnTo>
                <a:lnTo>
                  <a:pt x="0" y="215312"/>
                </a:lnTo>
                <a:lnTo>
                  <a:pt x="0" y="215273"/>
                </a:lnTo>
                <a:lnTo>
                  <a:pt x="0" y="215250"/>
                </a:lnTo>
                <a:lnTo>
                  <a:pt x="0" y="215196"/>
                </a:lnTo>
                <a:lnTo>
                  <a:pt x="0" y="215138"/>
                </a:lnTo>
                <a:lnTo>
                  <a:pt x="0" y="215106"/>
                </a:lnTo>
                <a:lnTo>
                  <a:pt x="0" y="215052"/>
                </a:lnTo>
                <a:lnTo>
                  <a:pt x="0" y="215044"/>
                </a:lnTo>
                <a:lnTo>
                  <a:pt x="0" y="214933"/>
                </a:lnTo>
                <a:lnTo>
                  <a:pt x="0" y="214847"/>
                </a:lnTo>
                <a:lnTo>
                  <a:pt x="0" y="214784"/>
                </a:lnTo>
                <a:lnTo>
                  <a:pt x="0" y="214745"/>
                </a:lnTo>
                <a:lnTo>
                  <a:pt x="0" y="214735"/>
                </a:lnTo>
                <a:lnTo>
                  <a:pt x="0" y="214704"/>
                </a:lnTo>
                <a:lnTo>
                  <a:pt x="0" y="214692"/>
                </a:lnTo>
                <a:lnTo>
                  <a:pt x="0" y="214691"/>
                </a:lnTo>
                <a:lnTo>
                  <a:pt x="0" y="214658"/>
                </a:lnTo>
                <a:lnTo>
                  <a:pt x="0" y="214617"/>
                </a:lnTo>
                <a:lnTo>
                  <a:pt x="0" y="214604"/>
                </a:lnTo>
                <a:lnTo>
                  <a:pt x="0" y="214558"/>
                </a:lnTo>
                <a:lnTo>
                  <a:pt x="0" y="214557"/>
                </a:lnTo>
                <a:lnTo>
                  <a:pt x="0" y="214546"/>
                </a:lnTo>
                <a:lnTo>
                  <a:pt x="0" y="214503"/>
                </a:lnTo>
                <a:lnTo>
                  <a:pt x="0" y="214381"/>
                </a:lnTo>
                <a:lnTo>
                  <a:pt x="0" y="214141"/>
                </a:lnTo>
                <a:lnTo>
                  <a:pt x="0" y="214036"/>
                </a:lnTo>
                <a:lnTo>
                  <a:pt x="0" y="213933"/>
                </a:lnTo>
                <a:lnTo>
                  <a:pt x="0" y="213837"/>
                </a:lnTo>
                <a:lnTo>
                  <a:pt x="0" y="213744"/>
                </a:lnTo>
                <a:lnTo>
                  <a:pt x="0" y="213693"/>
                </a:lnTo>
                <a:lnTo>
                  <a:pt x="0" y="213630"/>
                </a:lnTo>
                <a:lnTo>
                  <a:pt x="0" y="213564"/>
                </a:lnTo>
                <a:lnTo>
                  <a:pt x="0" y="213551"/>
                </a:lnTo>
                <a:lnTo>
                  <a:pt x="0" y="213513"/>
                </a:lnTo>
                <a:lnTo>
                  <a:pt x="0" y="213497"/>
                </a:lnTo>
                <a:lnTo>
                  <a:pt x="0" y="213488"/>
                </a:lnTo>
                <a:lnTo>
                  <a:pt x="0" y="213425"/>
                </a:lnTo>
                <a:lnTo>
                  <a:pt x="0" y="213382"/>
                </a:lnTo>
                <a:lnTo>
                  <a:pt x="0" y="213365"/>
                </a:lnTo>
                <a:lnTo>
                  <a:pt x="0" y="213357"/>
                </a:lnTo>
                <a:lnTo>
                  <a:pt x="0" y="213303"/>
                </a:lnTo>
                <a:lnTo>
                  <a:pt x="0" y="213299"/>
                </a:lnTo>
                <a:lnTo>
                  <a:pt x="0" y="213245"/>
                </a:lnTo>
                <a:lnTo>
                  <a:pt x="0" y="213230"/>
                </a:lnTo>
                <a:lnTo>
                  <a:pt x="0" y="213197"/>
                </a:lnTo>
                <a:lnTo>
                  <a:pt x="0" y="213188"/>
                </a:lnTo>
                <a:lnTo>
                  <a:pt x="0" y="213134"/>
                </a:lnTo>
                <a:lnTo>
                  <a:pt x="0" y="212929"/>
                </a:lnTo>
                <a:lnTo>
                  <a:pt x="0" y="212844"/>
                </a:lnTo>
                <a:lnTo>
                  <a:pt x="0" y="212827"/>
                </a:lnTo>
                <a:lnTo>
                  <a:pt x="0" y="212811"/>
                </a:lnTo>
                <a:lnTo>
                  <a:pt x="0" y="212758"/>
                </a:lnTo>
                <a:lnTo>
                  <a:pt x="0" y="212735"/>
                </a:lnTo>
                <a:lnTo>
                  <a:pt x="0" y="212733"/>
                </a:lnTo>
                <a:lnTo>
                  <a:pt x="0" y="212732"/>
                </a:lnTo>
                <a:lnTo>
                  <a:pt x="0" y="212651"/>
                </a:lnTo>
                <a:lnTo>
                  <a:pt x="0" y="212602"/>
                </a:lnTo>
                <a:lnTo>
                  <a:pt x="0" y="212586"/>
                </a:lnTo>
                <a:lnTo>
                  <a:pt x="0" y="212574"/>
                </a:lnTo>
                <a:lnTo>
                  <a:pt x="0" y="212480"/>
                </a:lnTo>
                <a:lnTo>
                  <a:pt x="0" y="212439"/>
                </a:lnTo>
                <a:lnTo>
                  <a:pt x="0" y="212426"/>
                </a:lnTo>
                <a:lnTo>
                  <a:pt x="0" y="212392"/>
                </a:lnTo>
                <a:lnTo>
                  <a:pt x="0" y="212385"/>
                </a:lnTo>
                <a:lnTo>
                  <a:pt x="0" y="212334"/>
                </a:lnTo>
                <a:lnTo>
                  <a:pt x="0" y="212320"/>
                </a:lnTo>
                <a:lnTo>
                  <a:pt x="0" y="212296"/>
                </a:lnTo>
                <a:lnTo>
                  <a:pt x="0" y="212271"/>
                </a:lnTo>
                <a:lnTo>
                  <a:pt x="0" y="212192"/>
                </a:lnTo>
                <a:lnTo>
                  <a:pt x="0" y="212138"/>
                </a:lnTo>
                <a:lnTo>
                  <a:pt x="0" y="211998"/>
                </a:lnTo>
                <a:lnTo>
                  <a:pt x="0" y="211944"/>
                </a:lnTo>
                <a:lnTo>
                  <a:pt x="0" y="211871"/>
                </a:lnTo>
                <a:lnTo>
                  <a:pt x="0" y="211846"/>
                </a:lnTo>
                <a:lnTo>
                  <a:pt x="0" y="211843"/>
                </a:lnTo>
                <a:lnTo>
                  <a:pt x="0" y="211791"/>
                </a:lnTo>
                <a:lnTo>
                  <a:pt x="0" y="211650"/>
                </a:lnTo>
                <a:lnTo>
                  <a:pt x="0" y="211580"/>
                </a:lnTo>
                <a:lnTo>
                  <a:pt x="0" y="211575"/>
                </a:lnTo>
                <a:lnTo>
                  <a:pt x="0" y="211452"/>
                </a:lnTo>
                <a:lnTo>
                  <a:pt x="0" y="211439"/>
                </a:lnTo>
                <a:lnTo>
                  <a:pt x="0" y="211431"/>
                </a:lnTo>
                <a:lnTo>
                  <a:pt x="0" y="211385"/>
                </a:lnTo>
                <a:lnTo>
                  <a:pt x="0" y="211374"/>
                </a:lnTo>
                <a:lnTo>
                  <a:pt x="0" y="211329"/>
                </a:lnTo>
                <a:lnTo>
                  <a:pt x="0" y="211227"/>
                </a:lnTo>
                <a:lnTo>
                  <a:pt x="0" y="211121"/>
                </a:lnTo>
                <a:lnTo>
                  <a:pt x="0" y="211067"/>
                </a:lnTo>
                <a:lnTo>
                  <a:pt x="0" y="211033"/>
                </a:lnTo>
                <a:lnTo>
                  <a:pt x="0" y="211028"/>
                </a:lnTo>
                <a:lnTo>
                  <a:pt x="0" y="210926"/>
                </a:lnTo>
                <a:lnTo>
                  <a:pt x="0" y="210885"/>
                </a:lnTo>
                <a:lnTo>
                  <a:pt x="0" y="210872"/>
                </a:lnTo>
                <a:lnTo>
                  <a:pt x="0" y="210681"/>
                </a:lnTo>
                <a:lnTo>
                  <a:pt x="0" y="210666"/>
                </a:lnTo>
                <a:lnTo>
                  <a:pt x="0" y="210626"/>
                </a:lnTo>
                <a:lnTo>
                  <a:pt x="0" y="210528"/>
                </a:lnTo>
                <a:lnTo>
                  <a:pt x="0" y="210521"/>
                </a:lnTo>
                <a:lnTo>
                  <a:pt x="0" y="210487"/>
                </a:lnTo>
                <a:lnTo>
                  <a:pt x="0" y="210484"/>
                </a:lnTo>
                <a:lnTo>
                  <a:pt x="0" y="210474"/>
                </a:lnTo>
                <a:lnTo>
                  <a:pt x="0" y="210468"/>
                </a:lnTo>
                <a:lnTo>
                  <a:pt x="0" y="210464"/>
                </a:lnTo>
                <a:lnTo>
                  <a:pt x="0" y="210291"/>
                </a:lnTo>
                <a:lnTo>
                  <a:pt x="0" y="210274"/>
                </a:lnTo>
                <a:lnTo>
                  <a:pt x="0" y="210072"/>
                </a:lnTo>
                <a:lnTo>
                  <a:pt x="0" y="210059"/>
                </a:lnTo>
                <a:lnTo>
                  <a:pt x="0" y="209970"/>
                </a:lnTo>
                <a:lnTo>
                  <a:pt x="0" y="209957"/>
                </a:lnTo>
                <a:lnTo>
                  <a:pt x="0" y="209835"/>
                </a:lnTo>
                <a:lnTo>
                  <a:pt x="0" y="209819"/>
                </a:lnTo>
                <a:lnTo>
                  <a:pt x="0" y="209781"/>
                </a:lnTo>
                <a:lnTo>
                  <a:pt x="0" y="209769"/>
                </a:lnTo>
                <a:lnTo>
                  <a:pt x="0" y="209765"/>
                </a:lnTo>
                <a:lnTo>
                  <a:pt x="0" y="209759"/>
                </a:lnTo>
                <a:lnTo>
                  <a:pt x="0" y="209728"/>
                </a:lnTo>
                <a:lnTo>
                  <a:pt x="0" y="209716"/>
                </a:lnTo>
                <a:lnTo>
                  <a:pt x="0" y="209715"/>
                </a:lnTo>
                <a:lnTo>
                  <a:pt x="0" y="209669"/>
                </a:lnTo>
                <a:lnTo>
                  <a:pt x="0" y="209625"/>
                </a:lnTo>
                <a:lnTo>
                  <a:pt x="0" y="209581"/>
                </a:lnTo>
                <a:lnTo>
                  <a:pt x="0" y="209567"/>
                </a:lnTo>
                <a:lnTo>
                  <a:pt x="0" y="209538"/>
                </a:lnTo>
                <a:lnTo>
                  <a:pt x="0" y="209513"/>
                </a:lnTo>
                <a:lnTo>
                  <a:pt x="0" y="209460"/>
                </a:lnTo>
                <a:lnTo>
                  <a:pt x="0" y="209405"/>
                </a:lnTo>
                <a:lnTo>
                  <a:pt x="0" y="209322"/>
                </a:lnTo>
                <a:lnTo>
                  <a:pt x="0" y="209304"/>
                </a:lnTo>
                <a:lnTo>
                  <a:pt x="0" y="209267"/>
                </a:lnTo>
                <a:lnTo>
                  <a:pt x="0" y="209217"/>
                </a:lnTo>
                <a:lnTo>
                  <a:pt x="0" y="209197"/>
                </a:lnTo>
                <a:lnTo>
                  <a:pt x="0" y="209148"/>
                </a:lnTo>
                <a:lnTo>
                  <a:pt x="0" y="209079"/>
                </a:lnTo>
                <a:lnTo>
                  <a:pt x="0" y="208854"/>
                </a:lnTo>
                <a:lnTo>
                  <a:pt x="0" y="208694"/>
                </a:lnTo>
                <a:lnTo>
                  <a:pt x="0" y="208657"/>
                </a:lnTo>
                <a:lnTo>
                  <a:pt x="0" y="208627"/>
                </a:lnTo>
                <a:lnTo>
                  <a:pt x="0" y="208618"/>
                </a:lnTo>
                <a:lnTo>
                  <a:pt x="0" y="208598"/>
                </a:lnTo>
                <a:lnTo>
                  <a:pt x="0" y="208512"/>
                </a:lnTo>
                <a:lnTo>
                  <a:pt x="0" y="208505"/>
                </a:lnTo>
                <a:lnTo>
                  <a:pt x="0" y="208485"/>
                </a:lnTo>
                <a:lnTo>
                  <a:pt x="0" y="208460"/>
                </a:lnTo>
                <a:lnTo>
                  <a:pt x="0" y="208410"/>
                </a:lnTo>
                <a:lnTo>
                  <a:pt x="0" y="208406"/>
                </a:lnTo>
                <a:lnTo>
                  <a:pt x="0" y="208389"/>
                </a:lnTo>
                <a:lnTo>
                  <a:pt x="0" y="208357"/>
                </a:lnTo>
                <a:lnTo>
                  <a:pt x="0" y="208356"/>
                </a:lnTo>
                <a:lnTo>
                  <a:pt x="0" y="208303"/>
                </a:lnTo>
                <a:lnTo>
                  <a:pt x="0" y="208295"/>
                </a:lnTo>
                <a:lnTo>
                  <a:pt x="0" y="208266"/>
                </a:lnTo>
                <a:lnTo>
                  <a:pt x="0" y="208222"/>
                </a:lnTo>
                <a:lnTo>
                  <a:pt x="0" y="208221"/>
                </a:lnTo>
                <a:lnTo>
                  <a:pt x="0" y="208212"/>
                </a:lnTo>
                <a:lnTo>
                  <a:pt x="0" y="208158"/>
                </a:lnTo>
                <a:lnTo>
                  <a:pt x="0" y="208126"/>
                </a:lnTo>
                <a:lnTo>
                  <a:pt x="0" y="208046"/>
                </a:lnTo>
                <a:lnTo>
                  <a:pt x="0" y="207986"/>
                </a:lnTo>
                <a:lnTo>
                  <a:pt x="0" y="207868"/>
                </a:lnTo>
                <a:lnTo>
                  <a:pt x="0" y="207851"/>
                </a:lnTo>
                <a:lnTo>
                  <a:pt x="0" y="207782"/>
                </a:lnTo>
                <a:lnTo>
                  <a:pt x="0" y="207720"/>
                </a:lnTo>
                <a:lnTo>
                  <a:pt x="0" y="207707"/>
                </a:lnTo>
                <a:lnTo>
                  <a:pt x="0" y="207675"/>
                </a:lnTo>
                <a:lnTo>
                  <a:pt x="0" y="207598"/>
                </a:lnTo>
                <a:lnTo>
                  <a:pt x="0" y="207574"/>
                </a:lnTo>
                <a:lnTo>
                  <a:pt x="0" y="207550"/>
                </a:lnTo>
                <a:lnTo>
                  <a:pt x="0" y="207495"/>
                </a:lnTo>
                <a:lnTo>
                  <a:pt x="0" y="207392"/>
                </a:lnTo>
                <a:lnTo>
                  <a:pt x="0" y="207356"/>
                </a:lnTo>
                <a:lnTo>
                  <a:pt x="0" y="207344"/>
                </a:lnTo>
                <a:lnTo>
                  <a:pt x="0" y="207335"/>
                </a:lnTo>
                <a:lnTo>
                  <a:pt x="0" y="207295"/>
                </a:lnTo>
                <a:lnTo>
                  <a:pt x="0" y="207069"/>
                </a:lnTo>
                <a:lnTo>
                  <a:pt x="0" y="207030"/>
                </a:lnTo>
                <a:lnTo>
                  <a:pt x="0" y="206949"/>
                </a:lnTo>
                <a:lnTo>
                  <a:pt x="0" y="206862"/>
                </a:lnTo>
                <a:lnTo>
                  <a:pt x="0" y="206853"/>
                </a:lnTo>
                <a:lnTo>
                  <a:pt x="0" y="206815"/>
                </a:lnTo>
                <a:lnTo>
                  <a:pt x="0" y="206799"/>
                </a:lnTo>
                <a:lnTo>
                  <a:pt x="0" y="206742"/>
                </a:lnTo>
                <a:lnTo>
                  <a:pt x="0" y="206739"/>
                </a:lnTo>
                <a:lnTo>
                  <a:pt x="0" y="206736"/>
                </a:lnTo>
                <a:lnTo>
                  <a:pt x="0" y="206604"/>
                </a:lnTo>
                <a:lnTo>
                  <a:pt x="0" y="206546"/>
                </a:lnTo>
                <a:lnTo>
                  <a:pt x="0" y="206509"/>
                </a:lnTo>
                <a:lnTo>
                  <a:pt x="0" y="206496"/>
                </a:lnTo>
                <a:lnTo>
                  <a:pt x="0" y="206492"/>
                </a:lnTo>
                <a:lnTo>
                  <a:pt x="0" y="206449"/>
                </a:lnTo>
                <a:lnTo>
                  <a:pt x="0" y="206423"/>
                </a:lnTo>
                <a:lnTo>
                  <a:pt x="0" y="206398"/>
                </a:lnTo>
                <a:lnTo>
                  <a:pt x="0" y="206381"/>
                </a:lnTo>
                <a:lnTo>
                  <a:pt x="0" y="206352"/>
                </a:lnTo>
                <a:lnTo>
                  <a:pt x="0" y="206327"/>
                </a:lnTo>
                <a:lnTo>
                  <a:pt x="0" y="206316"/>
                </a:lnTo>
                <a:lnTo>
                  <a:pt x="0" y="206303"/>
                </a:lnTo>
                <a:lnTo>
                  <a:pt x="0" y="206225"/>
                </a:lnTo>
                <a:lnTo>
                  <a:pt x="0" y="206109"/>
                </a:lnTo>
                <a:lnTo>
                  <a:pt x="0" y="206052"/>
                </a:lnTo>
                <a:lnTo>
                  <a:pt x="0" y="205985"/>
                </a:lnTo>
                <a:lnTo>
                  <a:pt x="0" y="205983"/>
                </a:lnTo>
                <a:lnTo>
                  <a:pt x="0" y="205860"/>
                </a:lnTo>
                <a:lnTo>
                  <a:pt x="0" y="205806"/>
                </a:lnTo>
                <a:lnTo>
                  <a:pt x="0" y="205690"/>
                </a:lnTo>
                <a:lnTo>
                  <a:pt x="0" y="205590"/>
                </a:lnTo>
                <a:lnTo>
                  <a:pt x="0" y="205585"/>
                </a:lnTo>
                <a:lnTo>
                  <a:pt x="0" y="205545"/>
                </a:lnTo>
                <a:lnTo>
                  <a:pt x="0" y="205522"/>
                </a:lnTo>
                <a:lnTo>
                  <a:pt x="0" y="205485"/>
                </a:lnTo>
                <a:lnTo>
                  <a:pt x="0" y="205456"/>
                </a:lnTo>
                <a:lnTo>
                  <a:pt x="0" y="205389"/>
                </a:lnTo>
                <a:lnTo>
                  <a:pt x="0" y="205245"/>
                </a:lnTo>
                <a:lnTo>
                  <a:pt x="0" y="205232"/>
                </a:lnTo>
                <a:lnTo>
                  <a:pt x="0" y="205195"/>
                </a:lnTo>
                <a:lnTo>
                  <a:pt x="0" y="204895"/>
                </a:lnTo>
                <a:lnTo>
                  <a:pt x="0" y="204866"/>
                </a:lnTo>
                <a:lnTo>
                  <a:pt x="0" y="204859"/>
                </a:lnTo>
                <a:lnTo>
                  <a:pt x="0" y="204805"/>
                </a:lnTo>
                <a:lnTo>
                  <a:pt x="0" y="204780"/>
                </a:lnTo>
                <a:lnTo>
                  <a:pt x="0" y="204703"/>
                </a:lnTo>
                <a:lnTo>
                  <a:pt x="0" y="204693"/>
                </a:lnTo>
                <a:lnTo>
                  <a:pt x="0" y="204680"/>
                </a:lnTo>
                <a:lnTo>
                  <a:pt x="0" y="204625"/>
                </a:lnTo>
                <a:lnTo>
                  <a:pt x="0" y="204624"/>
                </a:lnTo>
                <a:lnTo>
                  <a:pt x="0" y="204591"/>
                </a:lnTo>
                <a:lnTo>
                  <a:pt x="0" y="204537"/>
                </a:lnTo>
                <a:lnTo>
                  <a:pt x="0" y="204484"/>
                </a:lnTo>
                <a:lnTo>
                  <a:pt x="0" y="204478"/>
                </a:lnTo>
                <a:lnTo>
                  <a:pt x="0" y="204426"/>
                </a:lnTo>
                <a:lnTo>
                  <a:pt x="0" y="204331"/>
                </a:lnTo>
                <a:lnTo>
                  <a:pt x="0" y="204328"/>
                </a:lnTo>
                <a:lnTo>
                  <a:pt x="0" y="204284"/>
                </a:lnTo>
                <a:lnTo>
                  <a:pt x="0" y="204221"/>
                </a:lnTo>
                <a:lnTo>
                  <a:pt x="0" y="204186"/>
                </a:lnTo>
                <a:lnTo>
                  <a:pt x="0" y="204136"/>
                </a:lnTo>
                <a:lnTo>
                  <a:pt x="0" y="204077"/>
                </a:lnTo>
                <a:lnTo>
                  <a:pt x="0" y="203858"/>
                </a:lnTo>
                <a:lnTo>
                  <a:pt x="0" y="203818"/>
                </a:lnTo>
                <a:lnTo>
                  <a:pt x="0" y="203769"/>
                </a:lnTo>
                <a:lnTo>
                  <a:pt x="0" y="203738"/>
                </a:lnTo>
                <a:lnTo>
                  <a:pt x="0" y="203682"/>
                </a:lnTo>
                <a:lnTo>
                  <a:pt x="0" y="203642"/>
                </a:lnTo>
                <a:lnTo>
                  <a:pt x="0" y="203563"/>
                </a:lnTo>
                <a:lnTo>
                  <a:pt x="0" y="203529"/>
                </a:lnTo>
                <a:lnTo>
                  <a:pt x="0" y="203500"/>
                </a:lnTo>
                <a:lnTo>
                  <a:pt x="0" y="203484"/>
                </a:lnTo>
                <a:lnTo>
                  <a:pt x="0" y="203446"/>
                </a:lnTo>
                <a:lnTo>
                  <a:pt x="0" y="203433"/>
                </a:lnTo>
                <a:lnTo>
                  <a:pt x="0" y="203430"/>
                </a:lnTo>
                <a:lnTo>
                  <a:pt x="0" y="203290"/>
                </a:lnTo>
                <a:lnTo>
                  <a:pt x="0" y="203150"/>
                </a:lnTo>
                <a:lnTo>
                  <a:pt x="0" y="203125"/>
                </a:lnTo>
                <a:lnTo>
                  <a:pt x="0" y="203067"/>
                </a:lnTo>
                <a:lnTo>
                  <a:pt x="0" y="203010"/>
                </a:lnTo>
                <a:lnTo>
                  <a:pt x="0" y="202969"/>
                </a:lnTo>
                <a:lnTo>
                  <a:pt x="0" y="202920"/>
                </a:lnTo>
                <a:lnTo>
                  <a:pt x="0" y="202872"/>
                </a:lnTo>
                <a:lnTo>
                  <a:pt x="0" y="202862"/>
                </a:lnTo>
                <a:lnTo>
                  <a:pt x="0" y="202818"/>
                </a:lnTo>
                <a:lnTo>
                  <a:pt x="0" y="202777"/>
                </a:lnTo>
                <a:lnTo>
                  <a:pt x="0" y="202764"/>
                </a:lnTo>
                <a:lnTo>
                  <a:pt x="0" y="202747"/>
                </a:lnTo>
                <a:lnTo>
                  <a:pt x="0" y="202744"/>
                </a:lnTo>
                <a:lnTo>
                  <a:pt x="0" y="202731"/>
                </a:lnTo>
                <a:lnTo>
                  <a:pt x="0" y="202598"/>
                </a:lnTo>
                <a:lnTo>
                  <a:pt x="0" y="202571"/>
                </a:lnTo>
                <a:lnTo>
                  <a:pt x="0" y="202531"/>
                </a:lnTo>
                <a:lnTo>
                  <a:pt x="0" y="202522"/>
                </a:lnTo>
                <a:lnTo>
                  <a:pt x="0" y="202519"/>
                </a:lnTo>
                <a:lnTo>
                  <a:pt x="0" y="202377"/>
                </a:lnTo>
                <a:lnTo>
                  <a:pt x="0" y="202359"/>
                </a:lnTo>
                <a:lnTo>
                  <a:pt x="0" y="202283"/>
                </a:lnTo>
                <a:lnTo>
                  <a:pt x="0" y="202216"/>
                </a:lnTo>
                <a:lnTo>
                  <a:pt x="0" y="202170"/>
                </a:lnTo>
                <a:lnTo>
                  <a:pt x="0" y="201791"/>
                </a:lnTo>
                <a:lnTo>
                  <a:pt x="0" y="201766"/>
                </a:lnTo>
                <a:lnTo>
                  <a:pt x="0" y="201763"/>
                </a:lnTo>
                <a:lnTo>
                  <a:pt x="0" y="201711"/>
                </a:lnTo>
                <a:lnTo>
                  <a:pt x="0" y="201657"/>
                </a:lnTo>
                <a:lnTo>
                  <a:pt x="0" y="201651"/>
                </a:lnTo>
                <a:lnTo>
                  <a:pt x="0" y="201608"/>
                </a:lnTo>
                <a:lnTo>
                  <a:pt x="0" y="201570"/>
                </a:lnTo>
                <a:lnTo>
                  <a:pt x="0" y="201517"/>
                </a:lnTo>
                <a:lnTo>
                  <a:pt x="0" y="201513"/>
                </a:lnTo>
                <a:lnTo>
                  <a:pt x="0" y="201500"/>
                </a:lnTo>
                <a:lnTo>
                  <a:pt x="0" y="201405"/>
                </a:lnTo>
                <a:lnTo>
                  <a:pt x="0" y="201376"/>
                </a:lnTo>
                <a:lnTo>
                  <a:pt x="0" y="201372"/>
                </a:lnTo>
                <a:lnTo>
                  <a:pt x="0" y="201351"/>
                </a:lnTo>
                <a:lnTo>
                  <a:pt x="0" y="201319"/>
                </a:lnTo>
                <a:lnTo>
                  <a:pt x="0" y="201311"/>
                </a:lnTo>
                <a:lnTo>
                  <a:pt x="0" y="201305"/>
                </a:lnTo>
                <a:lnTo>
                  <a:pt x="0" y="201239"/>
                </a:lnTo>
                <a:lnTo>
                  <a:pt x="0" y="201073"/>
                </a:lnTo>
                <a:lnTo>
                  <a:pt x="0" y="201002"/>
                </a:lnTo>
                <a:lnTo>
                  <a:pt x="0" y="200971"/>
                </a:lnTo>
                <a:lnTo>
                  <a:pt x="0" y="200964"/>
                </a:lnTo>
                <a:lnTo>
                  <a:pt x="0" y="200948"/>
                </a:lnTo>
                <a:lnTo>
                  <a:pt x="0" y="200884"/>
                </a:lnTo>
                <a:lnTo>
                  <a:pt x="0" y="200830"/>
                </a:lnTo>
                <a:lnTo>
                  <a:pt x="0" y="200805"/>
                </a:lnTo>
                <a:lnTo>
                  <a:pt x="0" y="200746"/>
                </a:lnTo>
                <a:lnTo>
                  <a:pt x="0" y="200724"/>
                </a:lnTo>
                <a:lnTo>
                  <a:pt x="0" y="200614"/>
                </a:lnTo>
                <a:lnTo>
                  <a:pt x="0" y="200586"/>
                </a:lnTo>
                <a:lnTo>
                  <a:pt x="0" y="200546"/>
                </a:lnTo>
                <a:lnTo>
                  <a:pt x="0" y="200509"/>
                </a:lnTo>
                <a:lnTo>
                  <a:pt x="0" y="200408"/>
                </a:lnTo>
                <a:lnTo>
                  <a:pt x="0" y="200407"/>
                </a:lnTo>
                <a:lnTo>
                  <a:pt x="0" y="200404"/>
                </a:lnTo>
                <a:lnTo>
                  <a:pt x="0" y="200348"/>
                </a:lnTo>
                <a:lnTo>
                  <a:pt x="0" y="200262"/>
                </a:lnTo>
                <a:lnTo>
                  <a:pt x="0" y="200211"/>
                </a:lnTo>
                <a:lnTo>
                  <a:pt x="0" y="200046"/>
                </a:lnTo>
                <a:lnTo>
                  <a:pt x="0" y="200017"/>
                </a:lnTo>
                <a:lnTo>
                  <a:pt x="0" y="199992"/>
                </a:lnTo>
                <a:lnTo>
                  <a:pt x="0" y="199919"/>
                </a:lnTo>
                <a:lnTo>
                  <a:pt x="0" y="199890"/>
                </a:lnTo>
                <a:lnTo>
                  <a:pt x="0" y="199755"/>
                </a:lnTo>
                <a:lnTo>
                  <a:pt x="0" y="199752"/>
                </a:lnTo>
                <a:lnTo>
                  <a:pt x="0" y="199747"/>
                </a:lnTo>
                <a:lnTo>
                  <a:pt x="0" y="199714"/>
                </a:lnTo>
                <a:lnTo>
                  <a:pt x="0" y="199701"/>
                </a:lnTo>
                <a:lnTo>
                  <a:pt x="0" y="199649"/>
                </a:lnTo>
                <a:lnTo>
                  <a:pt x="0" y="199648"/>
                </a:lnTo>
                <a:lnTo>
                  <a:pt x="0" y="199567"/>
                </a:lnTo>
                <a:lnTo>
                  <a:pt x="0" y="199525"/>
                </a:lnTo>
                <a:lnTo>
                  <a:pt x="0" y="199512"/>
                </a:lnTo>
                <a:lnTo>
                  <a:pt x="0" y="199471"/>
                </a:lnTo>
                <a:lnTo>
                  <a:pt x="0" y="199458"/>
                </a:lnTo>
                <a:lnTo>
                  <a:pt x="0" y="199423"/>
                </a:lnTo>
                <a:lnTo>
                  <a:pt x="0" y="199418"/>
                </a:lnTo>
                <a:lnTo>
                  <a:pt x="0" y="199360"/>
                </a:lnTo>
                <a:lnTo>
                  <a:pt x="0" y="199187"/>
                </a:lnTo>
                <a:lnTo>
                  <a:pt x="0" y="199150"/>
                </a:lnTo>
                <a:lnTo>
                  <a:pt x="0" y="199101"/>
                </a:lnTo>
                <a:lnTo>
                  <a:pt x="0" y="198999"/>
                </a:lnTo>
                <a:lnTo>
                  <a:pt x="0" y="198984"/>
                </a:lnTo>
                <a:lnTo>
                  <a:pt x="0" y="198882"/>
                </a:lnTo>
                <a:lnTo>
                  <a:pt x="0" y="198842"/>
                </a:lnTo>
                <a:lnTo>
                  <a:pt x="0" y="198841"/>
                </a:lnTo>
                <a:lnTo>
                  <a:pt x="0" y="198790"/>
                </a:lnTo>
                <a:lnTo>
                  <a:pt x="0" y="198706"/>
                </a:lnTo>
                <a:lnTo>
                  <a:pt x="0" y="198627"/>
                </a:lnTo>
                <a:lnTo>
                  <a:pt x="0" y="198601"/>
                </a:lnTo>
                <a:lnTo>
                  <a:pt x="0" y="198560"/>
                </a:lnTo>
                <a:lnTo>
                  <a:pt x="0" y="198547"/>
                </a:lnTo>
                <a:lnTo>
                  <a:pt x="0" y="198538"/>
                </a:lnTo>
                <a:lnTo>
                  <a:pt x="0" y="198484"/>
                </a:lnTo>
                <a:lnTo>
                  <a:pt x="0" y="198479"/>
                </a:lnTo>
                <a:lnTo>
                  <a:pt x="0" y="198425"/>
                </a:lnTo>
                <a:lnTo>
                  <a:pt x="0" y="198405"/>
                </a:lnTo>
                <a:lnTo>
                  <a:pt x="0" y="198290"/>
                </a:lnTo>
                <a:lnTo>
                  <a:pt x="0" y="198211"/>
                </a:lnTo>
                <a:lnTo>
                  <a:pt x="0" y="198117"/>
                </a:lnTo>
                <a:lnTo>
                  <a:pt x="0" y="198091"/>
                </a:lnTo>
                <a:lnTo>
                  <a:pt x="0" y="198059"/>
                </a:lnTo>
                <a:lnTo>
                  <a:pt x="0" y="198034"/>
                </a:lnTo>
                <a:lnTo>
                  <a:pt x="0" y="198031"/>
                </a:lnTo>
                <a:lnTo>
                  <a:pt x="0" y="197842"/>
                </a:lnTo>
                <a:lnTo>
                  <a:pt x="0" y="197838"/>
                </a:lnTo>
                <a:lnTo>
                  <a:pt x="0" y="197801"/>
                </a:lnTo>
                <a:lnTo>
                  <a:pt x="0" y="197789"/>
                </a:lnTo>
                <a:lnTo>
                  <a:pt x="0" y="197640"/>
                </a:lnTo>
                <a:lnTo>
                  <a:pt x="0" y="197595"/>
                </a:lnTo>
                <a:lnTo>
                  <a:pt x="0" y="197573"/>
                </a:lnTo>
                <a:lnTo>
                  <a:pt x="0" y="197494"/>
                </a:lnTo>
                <a:lnTo>
                  <a:pt x="0" y="197483"/>
                </a:lnTo>
                <a:lnTo>
                  <a:pt x="0" y="197440"/>
                </a:lnTo>
                <a:lnTo>
                  <a:pt x="0" y="197401"/>
                </a:lnTo>
                <a:lnTo>
                  <a:pt x="0" y="197300"/>
                </a:lnTo>
                <a:lnTo>
                  <a:pt x="0" y="196989"/>
                </a:lnTo>
                <a:lnTo>
                  <a:pt x="0" y="196754"/>
                </a:lnTo>
                <a:lnTo>
                  <a:pt x="0" y="196681"/>
                </a:lnTo>
                <a:lnTo>
                  <a:pt x="0" y="196675"/>
                </a:lnTo>
                <a:lnTo>
                  <a:pt x="0" y="196613"/>
                </a:lnTo>
                <a:lnTo>
                  <a:pt x="0" y="196524"/>
                </a:lnTo>
                <a:lnTo>
                  <a:pt x="0" y="196394"/>
                </a:lnTo>
                <a:lnTo>
                  <a:pt x="0" y="196369"/>
                </a:lnTo>
                <a:lnTo>
                  <a:pt x="0" y="196236"/>
                </a:lnTo>
                <a:lnTo>
                  <a:pt x="0" y="196113"/>
                </a:lnTo>
                <a:lnTo>
                  <a:pt x="0" y="196042"/>
                </a:lnTo>
                <a:lnTo>
                  <a:pt x="0" y="195995"/>
                </a:lnTo>
                <a:lnTo>
                  <a:pt x="0" y="195936"/>
                </a:lnTo>
                <a:lnTo>
                  <a:pt x="0" y="195916"/>
                </a:lnTo>
                <a:lnTo>
                  <a:pt x="0" y="195770"/>
                </a:lnTo>
                <a:lnTo>
                  <a:pt x="0" y="195726"/>
                </a:lnTo>
                <a:lnTo>
                  <a:pt x="0" y="195443"/>
                </a:lnTo>
                <a:lnTo>
                  <a:pt x="0" y="195322"/>
                </a:lnTo>
                <a:lnTo>
                  <a:pt x="0" y="195165"/>
                </a:lnTo>
                <a:lnTo>
                  <a:pt x="0" y="194883"/>
                </a:lnTo>
                <a:lnTo>
                  <a:pt x="0" y="194815"/>
                </a:lnTo>
                <a:lnTo>
                  <a:pt x="0" y="194811"/>
                </a:lnTo>
                <a:lnTo>
                  <a:pt x="0" y="194725"/>
                </a:lnTo>
                <a:lnTo>
                  <a:pt x="0" y="194673"/>
                </a:lnTo>
                <a:lnTo>
                  <a:pt x="0" y="194636"/>
                </a:lnTo>
                <a:lnTo>
                  <a:pt x="0" y="194624"/>
                </a:lnTo>
                <a:lnTo>
                  <a:pt x="0" y="194623"/>
                </a:lnTo>
                <a:lnTo>
                  <a:pt x="0" y="194411"/>
                </a:lnTo>
                <a:lnTo>
                  <a:pt x="0" y="194376"/>
                </a:lnTo>
                <a:lnTo>
                  <a:pt x="0" y="194157"/>
                </a:lnTo>
                <a:lnTo>
                  <a:pt x="0" y="193900"/>
                </a:lnTo>
                <a:lnTo>
                  <a:pt x="0" y="193863"/>
                </a:lnTo>
                <a:lnTo>
                  <a:pt x="0" y="193814"/>
                </a:lnTo>
                <a:lnTo>
                  <a:pt x="0" y="193762"/>
                </a:lnTo>
                <a:lnTo>
                  <a:pt x="0" y="193658"/>
                </a:lnTo>
                <a:lnTo>
                  <a:pt x="0" y="193636"/>
                </a:lnTo>
                <a:lnTo>
                  <a:pt x="0" y="193508"/>
                </a:lnTo>
                <a:lnTo>
                  <a:pt x="0" y="193366"/>
                </a:lnTo>
                <a:lnTo>
                  <a:pt x="0" y="193257"/>
                </a:lnTo>
                <a:lnTo>
                  <a:pt x="0" y="192940"/>
                </a:lnTo>
                <a:lnTo>
                  <a:pt x="0" y="192722"/>
                </a:lnTo>
                <a:lnTo>
                  <a:pt x="0" y="192664"/>
                </a:lnTo>
                <a:lnTo>
                  <a:pt x="0" y="192637"/>
                </a:lnTo>
                <a:lnTo>
                  <a:pt x="0" y="192597"/>
                </a:lnTo>
                <a:lnTo>
                  <a:pt x="0" y="192583"/>
                </a:lnTo>
                <a:lnTo>
                  <a:pt x="0" y="192529"/>
                </a:lnTo>
                <a:lnTo>
                  <a:pt x="0" y="192504"/>
                </a:lnTo>
                <a:lnTo>
                  <a:pt x="0" y="192455"/>
                </a:lnTo>
                <a:lnTo>
                  <a:pt x="0" y="192401"/>
                </a:lnTo>
                <a:lnTo>
                  <a:pt x="0" y="192335"/>
                </a:lnTo>
                <a:lnTo>
                  <a:pt x="0" y="192149"/>
                </a:lnTo>
                <a:lnTo>
                  <a:pt x="0" y="192101"/>
                </a:lnTo>
                <a:lnTo>
                  <a:pt x="0" y="191811"/>
                </a:lnTo>
                <a:lnTo>
                  <a:pt x="0" y="191711"/>
                </a:lnTo>
                <a:lnTo>
                  <a:pt x="0" y="191699"/>
                </a:lnTo>
                <a:lnTo>
                  <a:pt x="0" y="191458"/>
                </a:lnTo>
                <a:lnTo>
                  <a:pt x="0" y="191238"/>
                </a:lnTo>
                <a:lnTo>
                  <a:pt x="0" y="190891"/>
                </a:lnTo>
                <a:lnTo>
                  <a:pt x="0" y="190750"/>
                </a:lnTo>
                <a:lnTo>
                  <a:pt x="0" y="190734"/>
                </a:lnTo>
                <a:lnTo>
                  <a:pt x="0" y="190547"/>
                </a:lnTo>
                <a:lnTo>
                  <a:pt x="0" y="190182"/>
                </a:lnTo>
                <a:lnTo>
                  <a:pt x="0" y="189926"/>
                </a:lnTo>
                <a:lnTo>
                  <a:pt x="0" y="189904"/>
                </a:lnTo>
                <a:lnTo>
                  <a:pt x="0" y="189839"/>
                </a:lnTo>
                <a:lnTo>
                  <a:pt x="0" y="189697"/>
                </a:lnTo>
                <a:lnTo>
                  <a:pt x="0" y="189659"/>
                </a:lnTo>
                <a:lnTo>
                  <a:pt x="0" y="189487"/>
                </a:lnTo>
                <a:lnTo>
                  <a:pt x="0" y="189391"/>
                </a:lnTo>
                <a:lnTo>
                  <a:pt x="0" y="189293"/>
                </a:lnTo>
                <a:lnTo>
                  <a:pt x="0" y="189129"/>
                </a:lnTo>
                <a:lnTo>
                  <a:pt x="0" y="188932"/>
                </a:lnTo>
                <a:lnTo>
                  <a:pt x="0" y="188797"/>
                </a:lnTo>
                <a:lnTo>
                  <a:pt x="0" y="188786"/>
                </a:lnTo>
                <a:lnTo>
                  <a:pt x="0" y="188778"/>
                </a:lnTo>
                <a:lnTo>
                  <a:pt x="0" y="188748"/>
                </a:lnTo>
                <a:lnTo>
                  <a:pt x="0" y="188603"/>
                </a:lnTo>
                <a:lnTo>
                  <a:pt x="0" y="188480"/>
                </a:lnTo>
                <a:lnTo>
                  <a:pt x="0" y="188416"/>
                </a:lnTo>
                <a:lnTo>
                  <a:pt x="0" y="188338"/>
                </a:lnTo>
                <a:lnTo>
                  <a:pt x="0" y="188281"/>
                </a:lnTo>
                <a:lnTo>
                  <a:pt x="0" y="188004"/>
                </a:lnTo>
                <a:lnTo>
                  <a:pt x="0" y="187661"/>
                </a:lnTo>
                <a:lnTo>
                  <a:pt x="0" y="187561"/>
                </a:lnTo>
                <a:lnTo>
                  <a:pt x="0" y="187528"/>
                </a:lnTo>
                <a:lnTo>
                  <a:pt x="0" y="187427"/>
                </a:lnTo>
                <a:lnTo>
                  <a:pt x="0" y="187190"/>
                </a:lnTo>
                <a:lnTo>
                  <a:pt x="0" y="187093"/>
                </a:lnTo>
                <a:lnTo>
                  <a:pt x="0" y="187018"/>
                </a:lnTo>
                <a:lnTo>
                  <a:pt x="0" y="186922"/>
                </a:lnTo>
                <a:lnTo>
                  <a:pt x="0" y="186735"/>
                </a:lnTo>
                <a:lnTo>
                  <a:pt x="0" y="186674"/>
                </a:lnTo>
                <a:lnTo>
                  <a:pt x="0" y="186617"/>
                </a:lnTo>
                <a:lnTo>
                  <a:pt x="0" y="186450"/>
                </a:lnTo>
                <a:lnTo>
                  <a:pt x="0" y="186314"/>
                </a:lnTo>
                <a:lnTo>
                  <a:pt x="0" y="186302"/>
                </a:lnTo>
                <a:lnTo>
                  <a:pt x="0" y="186107"/>
                </a:lnTo>
                <a:lnTo>
                  <a:pt x="0" y="185927"/>
                </a:lnTo>
                <a:lnTo>
                  <a:pt x="0" y="185915"/>
                </a:lnTo>
                <a:lnTo>
                  <a:pt x="0" y="185755"/>
                </a:lnTo>
                <a:lnTo>
                  <a:pt x="0" y="185738"/>
                </a:lnTo>
                <a:lnTo>
                  <a:pt x="0" y="185706"/>
                </a:lnTo>
                <a:lnTo>
                  <a:pt x="0" y="185659"/>
                </a:lnTo>
                <a:lnTo>
                  <a:pt x="0" y="185513"/>
                </a:lnTo>
                <a:lnTo>
                  <a:pt x="0" y="185417"/>
                </a:lnTo>
                <a:lnTo>
                  <a:pt x="0" y="185400"/>
                </a:lnTo>
                <a:lnTo>
                  <a:pt x="0" y="185376"/>
                </a:lnTo>
                <a:lnTo>
                  <a:pt x="0" y="185363"/>
                </a:lnTo>
                <a:lnTo>
                  <a:pt x="0" y="185294"/>
                </a:lnTo>
                <a:lnTo>
                  <a:pt x="0" y="185016"/>
                </a:lnTo>
                <a:lnTo>
                  <a:pt x="0" y="184950"/>
                </a:lnTo>
                <a:lnTo>
                  <a:pt x="0" y="184928"/>
                </a:lnTo>
                <a:lnTo>
                  <a:pt x="0" y="184827"/>
                </a:lnTo>
                <a:lnTo>
                  <a:pt x="0" y="184803"/>
                </a:lnTo>
                <a:lnTo>
                  <a:pt x="0" y="184748"/>
                </a:lnTo>
                <a:lnTo>
                  <a:pt x="0" y="184556"/>
                </a:lnTo>
                <a:lnTo>
                  <a:pt x="0" y="184489"/>
                </a:lnTo>
                <a:lnTo>
                  <a:pt x="0" y="183821"/>
                </a:lnTo>
                <a:lnTo>
                  <a:pt x="0" y="183750"/>
                </a:lnTo>
                <a:lnTo>
                  <a:pt x="0" y="183627"/>
                </a:lnTo>
                <a:lnTo>
                  <a:pt x="0" y="183591"/>
                </a:lnTo>
                <a:lnTo>
                  <a:pt x="0" y="183569"/>
                </a:lnTo>
                <a:lnTo>
                  <a:pt x="0" y="183556"/>
                </a:lnTo>
                <a:lnTo>
                  <a:pt x="0" y="182942"/>
                </a:lnTo>
                <a:lnTo>
                  <a:pt x="0" y="182642"/>
                </a:lnTo>
                <a:lnTo>
                  <a:pt x="0" y="182625"/>
                </a:lnTo>
                <a:lnTo>
                  <a:pt x="0" y="182582"/>
                </a:lnTo>
                <a:lnTo>
                  <a:pt x="0" y="182503"/>
                </a:lnTo>
                <a:lnTo>
                  <a:pt x="0" y="182462"/>
                </a:lnTo>
                <a:lnTo>
                  <a:pt x="0" y="182449"/>
                </a:lnTo>
                <a:lnTo>
                  <a:pt x="0" y="182309"/>
                </a:lnTo>
                <a:lnTo>
                  <a:pt x="0" y="182268"/>
                </a:lnTo>
                <a:lnTo>
                  <a:pt x="0" y="182255"/>
                </a:lnTo>
                <a:lnTo>
                  <a:pt x="0" y="182183"/>
                </a:lnTo>
                <a:lnTo>
                  <a:pt x="0" y="181731"/>
                </a:lnTo>
                <a:lnTo>
                  <a:pt x="0" y="181714"/>
                </a:lnTo>
                <a:lnTo>
                  <a:pt x="0" y="181631"/>
                </a:lnTo>
                <a:lnTo>
                  <a:pt x="0" y="181589"/>
                </a:lnTo>
                <a:lnTo>
                  <a:pt x="0" y="181538"/>
                </a:lnTo>
                <a:lnTo>
                  <a:pt x="0" y="181474"/>
                </a:lnTo>
                <a:lnTo>
                  <a:pt x="0" y="181432"/>
                </a:lnTo>
                <a:lnTo>
                  <a:pt x="0" y="181378"/>
                </a:lnTo>
                <a:lnTo>
                  <a:pt x="0" y="181071"/>
                </a:lnTo>
                <a:lnTo>
                  <a:pt x="0" y="180951"/>
                </a:lnTo>
                <a:lnTo>
                  <a:pt x="0" y="180824"/>
                </a:lnTo>
                <a:lnTo>
                  <a:pt x="0" y="180779"/>
                </a:lnTo>
                <a:lnTo>
                  <a:pt x="0" y="180683"/>
                </a:lnTo>
                <a:lnTo>
                  <a:pt x="0" y="180678"/>
                </a:lnTo>
                <a:lnTo>
                  <a:pt x="0" y="180467"/>
                </a:lnTo>
                <a:lnTo>
                  <a:pt x="0" y="180383"/>
                </a:lnTo>
                <a:lnTo>
                  <a:pt x="0" y="180173"/>
                </a:lnTo>
                <a:lnTo>
                  <a:pt x="0" y="180115"/>
                </a:lnTo>
                <a:lnTo>
                  <a:pt x="0" y="180089"/>
                </a:lnTo>
                <a:lnTo>
                  <a:pt x="0" y="180040"/>
                </a:lnTo>
                <a:lnTo>
                  <a:pt x="0" y="179915"/>
                </a:lnTo>
                <a:lnTo>
                  <a:pt x="0" y="179824"/>
                </a:lnTo>
                <a:lnTo>
                  <a:pt x="0" y="179772"/>
                </a:lnTo>
                <a:lnTo>
                  <a:pt x="0" y="179633"/>
                </a:lnTo>
                <a:lnTo>
                  <a:pt x="0" y="179592"/>
                </a:lnTo>
                <a:lnTo>
                  <a:pt x="0" y="179579"/>
                </a:lnTo>
                <a:lnTo>
                  <a:pt x="0" y="179553"/>
                </a:lnTo>
                <a:lnTo>
                  <a:pt x="0" y="179420"/>
                </a:lnTo>
                <a:lnTo>
                  <a:pt x="0" y="178910"/>
                </a:lnTo>
                <a:lnTo>
                  <a:pt x="0" y="178909"/>
                </a:lnTo>
                <a:lnTo>
                  <a:pt x="0" y="178771"/>
                </a:lnTo>
                <a:lnTo>
                  <a:pt x="0" y="178730"/>
                </a:lnTo>
                <a:lnTo>
                  <a:pt x="0" y="178722"/>
                </a:lnTo>
                <a:lnTo>
                  <a:pt x="0" y="178717"/>
                </a:lnTo>
                <a:lnTo>
                  <a:pt x="0" y="178681"/>
                </a:lnTo>
                <a:lnTo>
                  <a:pt x="0" y="178668"/>
                </a:lnTo>
                <a:lnTo>
                  <a:pt x="0" y="178627"/>
                </a:lnTo>
                <a:lnTo>
                  <a:pt x="0" y="178523"/>
                </a:lnTo>
                <a:lnTo>
                  <a:pt x="0" y="178416"/>
                </a:lnTo>
                <a:lnTo>
                  <a:pt x="0" y="178327"/>
                </a:lnTo>
                <a:lnTo>
                  <a:pt x="0" y="178303"/>
                </a:lnTo>
                <a:lnTo>
                  <a:pt x="0" y="177999"/>
                </a:lnTo>
                <a:lnTo>
                  <a:pt x="0" y="177966"/>
                </a:lnTo>
                <a:lnTo>
                  <a:pt x="0" y="177646"/>
                </a:lnTo>
                <a:lnTo>
                  <a:pt x="0" y="177606"/>
                </a:lnTo>
                <a:lnTo>
                  <a:pt x="0" y="177505"/>
                </a:lnTo>
                <a:lnTo>
                  <a:pt x="0" y="177392"/>
                </a:lnTo>
                <a:lnTo>
                  <a:pt x="0" y="177110"/>
                </a:lnTo>
                <a:lnTo>
                  <a:pt x="0" y="176820"/>
                </a:lnTo>
                <a:lnTo>
                  <a:pt x="0" y="176735"/>
                </a:lnTo>
                <a:lnTo>
                  <a:pt x="0" y="176734"/>
                </a:lnTo>
                <a:lnTo>
                  <a:pt x="0" y="176655"/>
                </a:lnTo>
                <a:lnTo>
                  <a:pt x="0" y="176607"/>
                </a:lnTo>
                <a:lnTo>
                  <a:pt x="0" y="176247"/>
                </a:lnTo>
                <a:lnTo>
                  <a:pt x="0" y="176095"/>
                </a:lnTo>
                <a:lnTo>
                  <a:pt x="0" y="175848"/>
                </a:lnTo>
                <a:lnTo>
                  <a:pt x="0" y="175847"/>
                </a:lnTo>
                <a:lnTo>
                  <a:pt x="0" y="175713"/>
                </a:lnTo>
                <a:lnTo>
                  <a:pt x="0" y="175658"/>
                </a:lnTo>
                <a:lnTo>
                  <a:pt x="0" y="175519"/>
                </a:lnTo>
                <a:lnTo>
                  <a:pt x="0" y="175296"/>
                </a:lnTo>
                <a:lnTo>
                  <a:pt x="0" y="175004"/>
                </a:lnTo>
                <a:lnTo>
                  <a:pt x="0" y="174936"/>
                </a:lnTo>
                <a:lnTo>
                  <a:pt x="0" y="174848"/>
                </a:lnTo>
                <a:lnTo>
                  <a:pt x="0" y="174747"/>
                </a:lnTo>
                <a:lnTo>
                  <a:pt x="0" y="174736"/>
                </a:lnTo>
                <a:lnTo>
                  <a:pt x="0" y="174693"/>
                </a:lnTo>
                <a:lnTo>
                  <a:pt x="0" y="173934"/>
                </a:lnTo>
                <a:lnTo>
                  <a:pt x="0" y="173795"/>
                </a:lnTo>
                <a:lnTo>
                  <a:pt x="0" y="173757"/>
                </a:lnTo>
                <a:lnTo>
                  <a:pt x="0" y="173754"/>
                </a:lnTo>
                <a:lnTo>
                  <a:pt x="0" y="173741"/>
                </a:lnTo>
                <a:lnTo>
                  <a:pt x="0" y="173547"/>
                </a:lnTo>
                <a:lnTo>
                  <a:pt x="0" y="173489"/>
                </a:lnTo>
                <a:lnTo>
                  <a:pt x="0" y="173378"/>
                </a:lnTo>
                <a:lnTo>
                  <a:pt x="0" y="173366"/>
                </a:lnTo>
                <a:lnTo>
                  <a:pt x="0" y="173189"/>
                </a:lnTo>
                <a:lnTo>
                  <a:pt x="0" y="173023"/>
                </a:lnTo>
                <a:lnTo>
                  <a:pt x="0" y="172923"/>
                </a:lnTo>
                <a:lnTo>
                  <a:pt x="0" y="172843"/>
                </a:lnTo>
                <a:lnTo>
                  <a:pt x="0" y="172670"/>
                </a:lnTo>
                <a:lnTo>
                  <a:pt x="0" y="172575"/>
                </a:lnTo>
                <a:lnTo>
                  <a:pt x="0" y="172569"/>
                </a:lnTo>
                <a:lnTo>
                  <a:pt x="0" y="172540"/>
                </a:lnTo>
                <a:lnTo>
                  <a:pt x="0" y="172436"/>
                </a:lnTo>
                <a:lnTo>
                  <a:pt x="0" y="172382"/>
                </a:lnTo>
                <a:lnTo>
                  <a:pt x="0" y="172329"/>
                </a:lnTo>
                <a:lnTo>
                  <a:pt x="0" y="172321"/>
                </a:lnTo>
                <a:lnTo>
                  <a:pt x="0" y="172188"/>
                </a:lnTo>
                <a:lnTo>
                  <a:pt x="0" y="172102"/>
                </a:lnTo>
                <a:lnTo>
                  <a:pt x="0" y="171981"/>
                </a:lnTo>
                <a:lnTo>
                  <a:pt x="0" y="171932"/>
                </a:lnTo>
                <a:lnTo>
                  <a:pt x="0" y="171926"/>
                </a:lnTo>
                <a:lnTo>
                  <a:pt x="0" y="171759"/>
                </a:lnTo>
                <a:lnTo>
                  <a:pt x="0" y="171664"/>
                </a:lnTo>
                <a:lnTo>
                  <a:pt x="0" y="171643"/>
                </a:lnTo>
                <a:lnTo>
                  <a:pt x="0" y="171564"/>
                </a:lnTo>
                <a:lnTo>
                  <a:pt x="0" y="171520"/>
                </a:lnTo>
                <a:lnTo>
                  <a:pt x="0" y="171418"/>
                </a:lnTo>
                <a:lnTo>
                  <a:pt x="0" y="171311"/>
                </a:lnTo>
                <a:lnTo>
                  <a:pt x="0" y="171116"/>
                </a:lnTo>
                <a:lnTo>
                  <a:pt x="0" y="171015"/>
                </a:lnTo>
                <a:lnTo>
                  <a:pt x="0" y="170871"/>
                </a:lnTo>
                <a:lnTo>
                  <a:pt x="0" y="170522"/>
                </a:lnTo>
                <a:lnTo>
                  <a:pt x="0" y="170400"/>
                </a:lnTo>
                <a:lnTo>
                  <a:pt x="0" y="170303"/>
                </a:lnTo>
                <a:lnTo>
                  <a:pt x="0" y="170025"/>
                </a:lnTo>
                <a:lnTo>
                  <a:pt x="0" y="170009"/>
                </a:lnTo>
                <a:lnTo>
                  <a:pt x="0" y="169960"/>
                </a:lnTo>
                <a:lnTo>
                  <a:pt x="0" y="169858"/>
                </a:lnTo>
                <a:lnTo>
                  <a:pt x="0" y="169836"/>
                </a:lnTo>
                <a:lnTo>
                  <a:pt x="0" y="169815"/>
                </a:lnTo>
                <a:lnTo>
                  <a:pt x="0" y="169782"/>
                </a:lnTo>
                <a:lnTo>
                  <a:pt x="0" y="169757"/>
                </a:lnTo>
                <a:lnTo>
                  <a:pt x="0" y="169611"/>
                </a:lnTo>
                <a:lnTo>
                  <a:pt x="0" y="169512"/>
                </a:lnTo>
                <a:lnTo>
                  <a:pt x="0" y="169498"/>
                </a:lnTo>
                <a:lnTo>
                  <a:pt x="0" y="169221"/>
                </a:lnTo>
                <a:lnTo>
                  <a:pt x="0" y="168808"/>
                </a:lnTo>
                <a:lnTo>
                  <a:pt x="0" y="168729"/>
                </a:lnTo>
                <a:lnTo>
                  <a:pt x="0" y="168650"/>
                </a:lnTo>
                <a:lnTo>
                  <a:pt x="0" y="168601"/>
                </a:lnTo>
                <a:lnTo>
                  <a:pt x="0" y="168547"/>
                </a:lnTo>
                <a:lnTo>
                  <a:pt x="0" y="168535"/>
                </a:lnTo>
                <a:lnTo>
                  <a:pt x="0" y="168456"/>
                </a:lnTo>
                <a:lnTo>
                  <a:pt x="0" y="168402"/>
                </a:lnTo>
                <a:lnTo>
                  <a:pt x="0" y="168310"/>
                </a:lnTo>
                <a:lnTo>
                  <a:pt x="0" y="168247"/>
                </a:lnTo>
                <a:lnTo>
                  <a:pt x="0" y="167987"/>
                </a:lnTo>
                <a:lnTo>
                  <a:pt x="0" y="167871"/>
                </a:lnTo>
                <a:lnTo>
                  <a:pt x="0" y="167764"/>
                </a:lnTo>
                <a:lnTo>
                  <a:pt x="0" y="167604"/>
                </a:lnTo>
                <a:lnTo>
                  <a:pt x="0" y="167139"/>
                </a:lnTo>
                <a:lnTo>
                  <a:pt x="0" y="167043"/>
                </a:lnTo>
                <a:lnTo>
                  <a:pt x="0" y="167005"/>
                </a:lnTo>
                <a:lnTo>
                  <a:pt x="0" y="166950"/>
                </a:lnTo>
                <a:lnTo>
                  <a:pt x="0" y="166740"/>
                </a:lnTo>
                <a:lnTo>
                  <a:pt x="0" y="166723"/>
                </a:lnTo>
                <a:lnTo>
                  <a:pt x="0" y="166693"/>
                </a:lnTo>
                <a:lnTo>
                  <a:pt x="0" y="166588"/>
                </a:lnTo>
                <a:lnTo>
                  <a:pt x="0" y="166571"/>
                </a:lnTo>
                <a:lnTo>
                  <a:pt x="0" y="166382"/>
                </a:lnTo>
                <a:lnTo>
                  <a:pt x="0" y="166228"/>
                </a:lnTo>
                <a:lnTo>
                  <a:pt x="0" y="166141"/>
                </a:lnTo>
                <a:lnTo>
                  <a:pt x="0" y="166050"/>
                </a:lnTo>
                <a:lnTo>
                  <a:pt x="0" y="166039"/>
                </a:lnTo>
                <a:lnTo>
                  <a:pt x="0" y="165859"/>
                </a:lnTo>
                <a:lnTo>
                  <a:pt x="0" y="165780"/>
                </a:lnTo>
                <a:lnTo>
                  <a:pt x="0" y="165687"/>
                </a:lnTo>
                <a:lnTo>
                  <a:pt x="0" y="165646"/>
                </a:lnTo>
                <a:lnTo>
                  <a:pt x="0" y="165634"/>
                </a:lnTo>
                <a:lnTo>
                  <a:pt x="0" y="165633"/>
                </a:lnTo>
                <a:lnTo>
                  <a:pt x="0" y="165591"/>
                </a:lnTo>
                <a:lnTo>
                  <a:pt x="0" y="165439"/>
                </a:lnTo>
                <a:lnTo>
                  <a:pt x="0" y="165135"/>
                </a:lnTo>
                <a:lnTo>
                  <a:pt x="0" y="165049"/>
                </a:lnTo>
                <a:lnTo>
                  <a:pt x="0" y="164997"/>
                </a:lnTo>
                <a:lnTo>
                  <a:pt x="0" y="164948"/>
                </a:lnTo>
                <a:lnTo>
                  <a:pt x="0" y="164924"/>
                </a:lnTo>
                <a:lnTo>
                  <a:pt x="0" y="164894"/>
                </a:lnTo>
                <a:lnTo>
                  <a:pt x="0" y="164869"/>
                </a:lnTo>
                <a:lnTo>
                  <a:pt x="0" y="164815"/>
                </a:lnTo>
                <a:lnTo>
                  <a:pt x="0" y="164781"/>
                </a:lnTo>
                <a:lnTo>
                  <a:pt x="0" y="164680"/>
                </a:lnTo>
                <a:lnTo>
                  <a:pt x="0" y="164562"/>
                </a:lnTo>
                <a:lnTo>
                  <a:pt x="0" y="164515"/>
                </a:lnTo>
                <a:lnTo>
                  <a:pt x="0" y="163872"/>
                </a:lnTo>
                <a:lnTo>
                  <a:pt x="0" y="163832"/>
                </a:lnTo>
                <a:lnTo>
                  <a:pt x="0" y="163690"/>
                </a:lnTo>
                <a:lnTo>
                  <a:pt x="0" y="163677"/>
                </a:lnTo>
                <a:lnTo>
                  <a:pt x="0" y="163674"/>
                </a:lnTo>
                <a:lnTo>
                  <a:pt x="0" y="163651"/>
                </a:lnTo>
                <a:lnTo>
                  <a:pt x="0" y="163480"/>
                </a:lnTo>
                <a:lnTo>
                  <a:pt x="0" y="163336"/>
                </a:lnTo>
                <a:lnTo>
                  <a:pt x="0" y="163008"/>
                </a:lnTo>
                <a:lnTo>
                  <a:pt x="0" y="162961"/>
                </a:lnTo>
                <a:lnTo>
                  <a:pt x="0" y="162763"/>
                </a:lnTo>
                <a:lnTo>
                  <a:pt x="0" y="162514"/>
                </a:lnTo>
                <a:lnTo>
                  <a:pt x="0" y="162473"/>
                </a:lnTo>
                <a:lnTo>
                  <a:pt x="0" y="162460"/>
                </a:lnTo>
                <a:lnTo>
                  <a:pt x="0" y="162425"/>
                </a:lnTo>
                <a:lnTo>
                  <a:pt x="0" y="162401"/>
                </a:lnTo>
                <a:lnTo>
                  <a:pt x="0" y="161901"/>
                </a:lnTo>
                <a:lnTo>
                  <a:pt x="0" y="161852"/>
                </a:lnTo>
                <a:lnTo>
                  <a:pt x="0" y="161707"/>
                </a:lnTo>
                <a:lnTo>
                  <a:pt x="0" y="161595"/>
                </a:lnTo>
                <a:lnTo>
                  <a:pt x="0" y="161563"/>
                </a:lnTo>
                <a:lnTo>
                  <a:pt x="0" y="161440"/>
                </a:lnTo>
                <a:lnTo>
                  <a:pt x="0" y="161192"/>
                </a:lnTo>
                <a:lnTo>
                  <a:pt x="0" y="161162"/>
                </a:lnTo>
                <a:lnTo>
                  <a:pt x="0" y="161074"/>
                </a:lnTo>
                <a:lnTo>
                  <a:pt x="0" y="161003"/>
                </a:lnTo>
                <a:lnTo>
                  <a:pt x="0" y="160804"/>
                </a:lnTo>
                <a:lnTo>
                  <a:pt x="0" y="160598"/>
                </a:lnTo>
                <a:lnTo>
                  <a:pt x="0" y="160294"/>
                </a:lnTo>
                <a:lnTo>
                  <a:pt x="0" y="160236"/>
                </a:lnTo>
                <a:lnTo>
                  <a:pt x="0" y="160021"/>
                </a:lnTo>
                <a:lnTo>
                  <a:pt x="0" y="159945"/>
                </a:lnTo>
                <a:lnTo>
                  <a:pt x="0" y="159942"/>
                </a:lnTo>
                <a:lnTo>
                  <a:pt x="0" y="159893"/>
                </a:lnTo>
                <a:lnTo>
                  <a:pt x="0" y="159882"/>
                </a:lnTo>
                <a:lnTo>
                  <a:pt x="0" y="159839"/>
                </a:lnTo>
                <a:lnTo>
                  <a:pt x="0" y="159756"/>
                </a:lnTo>
                <a:lnTo>
                  <a:pt x="0" y="159715"/>
                </a:lnTo>
                <a:lnTo>
                  <a:pt x="0" y="159702"/>
                </a:lnTo>
                <a:lnTo>
                  <a:pt x="0" y="159539"/>
                </a:lnTo>
                <a:lnTo>
                  <a:pt x="0" y="159031"/>
                </a:lnTo>
                <a:lnTo>
                  <a:pt x="0" y="158971"/>
                </a:lnTo>
                <a:lnTo>
                  <a:pt x="0" y="158896"/>
                </a:lnTo>
                <a:lnTo>
                  <a:pt x="0" y="158842"/>
                </a:lnTo>
                <a:lnTo>
                  <a:pt x="0" y="158791"/>
                </a:lnTo>
                <a:lnTo>
                  <a:pt x="0" y="158728"/>
                </a:lnTo>
                <a:lnTo>
                  <a:pt x="0" y="158662"/>
                </a:lnTo>
                <a:lnTo>
                  <a:pt x="0" y="158649"/>
                </a:lnTo>
                <a:lnTo>
                  <a:pt x="0" y="158480"/>
                </a:lnTo>
                <a:lnTo>
                  <a:pt x="0" y="158455"/>
                </a:lnTo>
                <a:lnTo>
                  <a:pt x="0" y="158328"/>
                </a:lnTo>
                <a:lnTo>
                  <a:pt x="0" y="158180"/>
                </a:lnTo>
                <a:lnTo>
                  <a:pt x="0" y="158120"/>
                </a:lnTo>
                <a:lnTo>
                  <a:pt x="0" y="158032"/>
                </a:lnTo>
                <a:lnTo>
                  <a:pt x="0" y="157985"/>
                </a:lnTo>
                <a:lnTo>
                  <a:pt x="0" y="157931"/>
                </a:lnTo>
                <a:lnTo>
                  <a:pt x="0" y="157831"/>
                </a:lnTo>
                <a:lnTo>
                  <a:pt x="0" y="157708"/>
                </a:lnTo>
                <a:lnTo>
                  <a:pt x="0" y="157684"/>
                </a:lnTo>
                <a:lnTo>
                  <a:pt x="0" y="157578"/>
                </a:lnTo>
                <a:lnTo>
                  <a:pt x="0" y="157537"/>
                </a:lnTo>
                <a:lnTo>
                  <a:pt x="0" y="157524"/>
                </a:lnTo>
                <a:lnTo>
                  <a:pt x="0" y="157490"/>
                </a:lnTo>
                <a:lnTo>
                  <a:pt x="0" y="157342"/>
                </a:lnTo>
                <a:lnTo>
                  <a:pt x="0" y="156941"/>
                </a:lnTo>
                <a:lnTo>
                  <a:pt x="0" y="156925"/>
                </a:lnTo>
                <a:lnTo>
                  <a:pt x="0" y="156748"/>
                </a:lnTo>
                <a:lnTo>
                  <a:pt x="0" y="156731"/>
                </a:lnTo>
                <a:lnTo>
                  <a:pt x="0" y="156673"/>
                </a:lnTo>
                <a:lnTo>
                  <a:pt x="0" y="156667"/>
                </a:lnTo>
                <a:lnTo>
                  <a:pt x="0" y="156626"/>
                </a:lnTo>
                <a:lnTo>
                  <a:pt x="0" y="156613"/>
                </a:lnTo>
                <a:lnTo>
                  <a:pt x="0" y="156529"/>
                </a:lnTo>
                <a:lnTo>
                  <a:pt x="0" y="156427"/>
                </a:lnTo>
                <a:lnTo>
                  <a:pt x="0" y="156216"/>
                </a:lnTo>
                <a:lnTo>
                  <a:pt x="0" y="156186"/>
                </a:lnTo>
                <a:lnTo>
                  <a:pt x="0" y="156061"/>
                </a:lnTo>
                <a:lnTo>
                  <a:pt x="0" y="156024"/>
                </a:lnTo>
                <a:lnTo>
                  <a:pt x="0" y="155983"/>
                </a:lnTo>
                <a:lnTo>
                  <a:pt x="0" y="155970"/>
                </a:lnTo>
                <a:lnTo>
                  <a:pt x="0" y="155837"/>
                </a:lnTo>
                <a:lnTo>
                  <a:pt x="0" y="155779"/>
                </a:lnTo>
                <a:lnTo>
                  <a:pt x="0" y="155724"/>
                </a:lnTo>
                <a:lnTo>
                  <a:pt x="0" y="155618"/>
                </a:lnTo>
                <a:lnTo>
                  <a:pt x="0" y="155566"/>
                </a:lnTo>
                <a:lnTo>
                  <a:pt x="0" y="155372"/>
                </a:lnTo>
                <a:lnTo>
                  <a:pt x="0" y="155055"/>
                </a:lnTo>
                <a:lnTo>
                  <a:pt x="0" y="154969"/>
                </a:lnTo>
                <a:lnTo>
                  <a:pt x="0" y="154917"/>
                </a:lnTo>
                <a:lnTo>
                  <a:pt x="0" y="154868"/>
                </a:lnTo>
                <a:lnTo>
                  <a:pt x="0" y="154857"/>
                </a:lnTo>
                <a:lnTo>
                  <a:pt x="0" y="154827"/>
                </a:lnTo>
                <a:lnTo>
                  <a:pt x="0" y="154814"/>
                </a:lnTo>
                <a:lnTo>
                  <a:pt x="0" y="154723"/>
                </a:lnTo>
                <a:lnTo>
                  <a:pt x="0" y="154679"/>
                </a:lnTo>
                <a:lnTo>
                  <a:pt x="0" y="154503"/>
                </a:lnTo>
                <a:lnTo>
                  <a:pt x="0" y="154055"/>
                </a:lnTo>
                <a:lnTo>
                  <a:pt x="0" y="153952"/>
                </a:lnTo>
                <a:lnTo>
                  <a:pt x="0" y="153792"/>
                </a:lnTo>
                <a:lnTo>
                  <a:pt x="0" y="153752"/>
                </a:lnTo>
                <a:lnTo>
                  <a:pt x="0" y="153610"/>
                </a:lnTo>
                <a:lnTo>
                  <a:pt x="0" y="153592"/>
                </a:lnTo>
                <a:lnTo>
                  <a:pt x="0" y="153487"/>
                </a:lnTo>
                <a:lnTo>
                  <a:pt x="0" y="153319"/>
                </a:lnTo>
                <a:lnTo>
                  <a:pt x="0" y="153310"/>
                </a:lnTo>
                <a:lnTo>
                  <a:pt x="0" y="153256"/>
                </a:lnTo>
                <a:lnTo>
                  <a:pt x="0" y="153193"/>
                </a:lnTo>
                <a:lnTo>
                  <a:pt x="0" y="153144"/>
                </a:lnTo>
                <a:lnTo>
                  <a:pt x="0" y="152966"/>
                </a:lnTo>
                <a:lnTo>
                  <a:pt x="0" y="152949"/>
                </a:lnTo>
                <a:lnTo>
                  <a:pt x="0" y="152881"/>
                </a:lnTo>
                <a:lnTo>
                  <a:pt x="0" y="152880"/>
                </a:lnTo>
                <a:lnTo>
                  <a:pt x="0" y="152855"/>
                </a:lnTo>
                <a:lnTo>
                  <a:pt x="0" y="152732"/>
                </a:lnTo>
                <a:lnTo>
                  <a:pt x="0" y="152696"/>
                </a:lnTo>
                <a:lnTo>
                  <a:pt x="0" y="152442"/>
                </a:lnTo>
                <a:lnTo>
                  <a:pt x="0" y="152393"/>
                </a:lnTo>
                <a:lnTo>
                  <a:pt x="0" y="152345"/>
                </a:lnTo>
                <a:lnTo>
                  <a:pt x="0" y="152329"/>
                </a:lnTo>
                <a:lnTo>
                  <a:pt x="0" y="152047"/>
                </a:lnTo>
                <a:lnTo>
                  <a:pt x="0" y="151969"/>
                </a:lnTo>
                <a:lnTo>
                  <a:pt x="0" y="151913"/>
                </a:lnTo>
                <a:lnTo>
                  <a:pt x="0" y="151834"/>
                </a:lnTo>
                <a:lnTo>
                  <a:pt x="0" y="151785"/>
                </a:lnTo>
                <a:lnTo>
                  <a:pt x="0" y="151702"/>
                </a:lnTo>
                <a:lnTo>
                  <a:pt x="0" y="151496"/>
                </a:lnTo>
                <a:lnTo>
                  <a:pt x="0" y="151431"/>
                </a:lnTo>
                <a:lnTo>
                  <a:pt x="0" y="151373"/>
                </a:lnTo>
                <a:lnTo>
                  <a:pt x="0" y="151323"/>
                </a:lnTo>
                <a:lnTo>
                  <a:pt x="0" y="151237"/>
                </a:lnTo>
                <a:lnTo>
                  <a:pt x="0" y="151150"/>
                </a:lnTo>
                <a:lnTo>
                  <a:pt x="0" y="151136"/>
                </a:lnTo>
                <a:lnTo>
                  <a:pt x="0" y="151082"/>
                </a:lnTo>
                <a:lnTo>
                  <a:pt x="0" y="151048"/>
                </a:lnTo>
                <a:lnTo>
                  <a:pt x="0" y="151007"/>
                </a:lnTo>
                <a:lnTo>
                  <a:pt x="0" y="150994"/>
                </a:lnTo>
                <a:lnTo>
                  <a:pt x="0" y="150788"/>
                </a:lnTo>
                <a:lnTo>
                  <a:pt x="0" y="150643"/>
                </a:lnTo>
                <a:lnTo>
                  <a:pt x="0" y="150239"/>
                </a:lnTo>
                <a:lnTo>
                  <a:pt x="0" y="150020"/>
                </a:lnTo>
                <a:lnTo>
                  <a:pt x="0" y="149957"/>
                </a:lnTo>
                <a:lnTo>
                  <a:pt x="0" y="149941"/>
                </a:lnTo>
                <a:lnTo>
                  <a:pt x="0" y="149903"/>
                </a:lnTo>
                <a:lnTo>
                  <a:pt x="0" y="149878"/>
                </a:lnTo>
                <a:lnTo>
                  <a:pt x="0" y="149877"/>
                </a:lnTo>
                <a:lnTo>
                  <a:pt x="0" y="149747"/>
                </a:lnTo>
                <a:lnTo>
                  <a:pt x="0" y="149732"/>
                </a:lnTo>
                <a:lnTo>
                  <a:pt x="0" y="149689"/>
                </a:lnTo>
                <a:lnTo>
                  <a:pt x="0" y="149635"/>
                </a:lnTo>
                <a:lnTo>
                  <a:pt x="0" y="149582"/>
                </a:lnTo>
                <a:lnTo>
                  <a:pt x="0" y="149524"/>
                </a:lnTo>
                <a:lnTo>
                  <a:pt x="0" y="149426"/>
                </a:lnTo>
                <a:lnTo>
                  <a:pt x="0" y="149234"/>
                </a:lnTo>
                <a:lnTo>
                  <a:pt x="0" y="148976"/>
                </a:lnTo>
                <a:lnTo>
                  <a:pt x="0" y="148816"/>
                </a:lnTo>
                <a:lnTo>
                  <a:pt x="0" y="148740"/>
                </a:lnTo>
                <a:lnTo>
                  <a:pt x="0" y="148671"/>
                </a:lnTo>
                <a:lnTo>
                  <a:pt x="0" y="148661"/>
                </a:lnTo>
                <a:lnTo>
                  <a:pt x="0" y="148627"/>
                </a:lnTo>
                <a:lnTo>
                  <a:pt x="0" y="148613"/>
                </a:lnTo>
                <a:lnTo>
                  <a:pt x="0" y="148582"/>
                </a:lnTo>
                <a:lnTo>
                  <a:pt x="0" y="148515"/>
                </a:lnTo>
                <a:lnTo>
                  <a:pt x="0" y="148388"/>
                </a:lnTo>
                <a:lnTo>
                  <a:pt x="0" y="148248"/>
                </a:lnTo>
                <a:lnTo>
                  <a:pt x="0" y="148108"/>
                </a:lnTo>
                <a:lnTo>
                  <a:pt x="0" y="148078"/>
                </a:lnTo>
                <a:lnTo>
                  <a:pt x="0" y="147970"/>
                </a:lnTo>
                <a:lnTo>
                  <a:pt x="0" y="147905"/>
                </a:lnTo>
                <a:lnTo>
                  <a:pt x="0" y="147696"/>
                </a:lnTo>
                <a:lnTo>
                  <a:pt x="0" y="147617"/>
                </a:lnTo>
                <a:lnTo>
                  <a:pt x="0" y="147457"/>
                </a:lnTo>
                <a:lnTo>
                  <a:pt x="0" y="147353"/>
                </a:lnTo>
                <a:lnTo>
                  <a:pt x="0" y="147262"/>
                </a:lnTo>
                <a:lnTo>
                  <a:pt x="0" y="147071"/>
                </a:lnTo>
                <a:lnTo>
                  <a:pt x="0" y="146861"/>
                </a:lnTo>
                <a:lnTo>
                  <a:pt x="0" y="146858"/>
                </a:lnTo>
                <a:lnTo>
                  <a:pt x="0" y="146785"/>
                </a:lnTo>
                <a:lnTo>
                  <a:pt x="0" y="146668"/>
                </a:lnTo>
                <a:lnTo>
                  <a:pt x="0" y="146546"/>
                </a:lnTo>
                <a:lnTo>
                  <a:pt x="0" y="146503"/>
                </a:lnTo>
                <a:lnTo>
                  <a:pt x="0" y="146474"/>
                </a:lnTo>
                <a:lnTo>
                  <a:pt x="0" y="146449"/>
                </a:lnTo>
                <a:lnTo>
                  <a:pt x="0" y="146347"/>
                </a:lnTo>
                <a:lnTo>
                  <a:pt x="0" y="146209"/>
                </a:lnTo>
                <a:lnTo>
                  <a:pt x="0" y="146171"/>
                </a:lnTo>
                <a:lnTo>
                  <a:pt x="0" y="146160"/>
                </a:lnTo>
                <a:lnTo>
                  <a:pt x="0" y="146106"/>
                </a:lnTo>
                <a:lnTo>
                  <a:pt x="0" y="145994"/>
                </a:lnTo>
                <a:lnTo>
                  <a:pt x="0" y="145982"/>
                </a:lnTo>
                <a:lnTo>
                  <a:pt x="0" y="145903"/>
                </a:lnTo>
                <a:lnTo>
                  <a:pt x="0" y="145757"/>
                </a:lnTo>
                <a:lnTo>
                  <a:pt x="0" y="145712"/>
                </a:lnTo>
                <a:lnTo>
                  <a:pt x="0" y="145644"/>
                </a:lnTo>
                <a:lnTo>
                  <a:pt x="0" y="145563"/>
                </a:lnTo>
                <a:lnTo>
                  <a:pt x="0" y="145538"/>
                </a:lnTo>
                <a:lnTo>
                  <a:pt x="0" y="145084"/>
                </a:lnTo>
                <a:lnTo>
                  <a:pt x="0" y="145017"/>
                </a:lnTo>
                <a:lnTo>
                  <a:pt x="0" y="144988"/>
                </a:lnTo>
                <a:lnTo>
                  <a:pt x="0" y="144902"/>
                </a:lnTo>
                <a:lnTo>
                  <a:pt x="0" y="144850"/>
                </a:lnTo>
                <a:lnTo>
                  <a:pt x="0" y="144801"/>
                </a:lnTo>
                <a:lnTo>
                  <a:pt x="0" y="144747"/>
                </a:lnTo>
                <a:lnTo>
                  <a:pt x="0" y="144624"/>
                </a:lnTo>
                <a:lnTo>
                  <a:pt x="0" y="144548"/>
                </a:lnTo>
                <a:lnTo>
                  <a:pt x="0" y="144516"/>
                </a:lnTo>
                <a:lnTo>
                  <a:pt x="0" y="144447"/>
                </a:lnTo>
                <a:lnTo>
                  <a:pt x="0" y="144258"/>
                </a:lnTo>
                <a:lnTo>
                  <a:pt x="0" y="144199"/>
                </a:lnTo>
                <a:lnTo>
                  <a:pt x="0" y="144173"/>
                </a:lnTo>
                <a:lnTo>
                  <a:pt x="0" y="143980"/>
                </a:lnTo>
                <a:lnTo>
                  <a:pt x="0" y="143804"/>
                </a:lnTo>
                <a:lnTo>
                  <a:pt x="0" y="143725"/>
                </a:lnTo>
                <a:lnTo>
                  <a:pt x="0" y="143685"/>
                </a:lnTo>
                <a:lnTo>
                  <a:pt x="0" y="143637"/>
                </a:lnTo>
                <a:lnTo>
                  <a:pt x="0" y="143579"/>
                </a:lnTo>
                <a:lnTo>
                  <a:pt x="0" y="143189"/>
                </a:lnTo>
                <a:lnTo>
                  <a:pt x="0" y="143129"/>
                </a:lnTo>
                <a:lnTo>
                  <a:pt x="0" y="142994"/>
                </a:lnTo>
                <a:lnTo>
                  <a:pt x="0" y="142940"/>
                </a:lnTo>
                <a:lnTo>
                  <a:pt x="0" y="142936"/>
                </a:lnTo>
                <a:lnTo>
                  <a:pt x="0" y="142899"/>
                </a:lnTo>
                <a:lnTo>
                  <a:pt x="0" y="142893"/>
                </a:lnTo>
                <a:lnTo>
                  <a:pt x="0" y="142887"/>
                </a:lnTo>
                <a:lnTo>
                  <a:pt x="0" y="142886"/>
                </a:lnTo>
                <a:lnTo>
                  <a:pt x="0" y="142869"/>
                </a:lnTo>
                <a:lnTo>
                  <a:pt x="0" y="142814"/>
                </a:lnTo>
                <a:lnTo>
                  <a:pt x="0" y="142717"/>
                </a:lnTo>
                <a:lnTo>
                  <a:pt x="0" y="142653"/>
                </a:lnTo>
                <a:lnTo>
                  <a:pt x="0" y="142374"/>
                </a:lnTo>
                <a:lnTo>
                  <a:pt x="0" y="142278"/>
                </a:lnTo>
                <a:lnTo>
                  <a:pt x="0" y="142250"/>
                </a:lnTo>
                <a:lnTo>
                  <a:pt x="0" y="142025"/>
                </a:lnTo>
                <a:lnTo>
                  <a:pt x="0" y="141912"/>
                </a:lnTo>
                <a:lnTo>
                  <a:pt x="0" y="141833"/>
                </a:lnTo>
                <a:lnTo>
                  <a:pt x="0" y="141806"/>
                </a:lnTo>
                <a:lnTo>
                  <a:pt x="0" y="141639"/>
                </a:lnTo>
                <a:lnTo>
                  <a:pt x="0" y="141635"/>
                </a:lnTo>
                <a:lnTo>
                  <a:pt x="0" y="141622"/>
                </a:lnTo>
                <a:lnTo>
                  <a:pt x="0" y="141195"/>
                </a:lnTo>
                <a:lnTo>
                  <a:pt x="0" y="141124"/>
                </a:lnTo>
                <a:lnTo>
                  <a:pt x="0" y="141094"/>
                </a:lnTo>
                <a:lnTo>
                  <a:pt x="0" y="141070"/>
                </a:lnTo>
                <a:lnTo>
                  <a:pt x="0" y="141040"/>
                </a:lnTo>
                <a:lnTo>
                  <a:pt x="0" y="141015"/>
                </a:lnTo>
                <a:lnTo>
                  <a:pt x="0" y="140927"/>
                </a:lnTo>
                <a:lnTo>
                  <a:pt x="0" y="140868"/>
                </a:lnTo>
                <a:lnTo>
                  <a:pt x="0" y="140846"/>
                </a:lnTo>
                <a:lnTo>
                  <a:pt x="0" y="140708"/>
                </a:lnTo>
                <a:lnTo>
                  <a:pt x="0" y="140159"/>
                </a:lnTo>
                <a:lnTo>
                  <a:pt x="0" y="139877"/>
                </a:lnTo>
                <a:lnTo>
                  <a:pt x="0" y="139874"/>
                </a:lnTo>
                <a:lnTo>
                  <a:pt x="0" y="139836"/>
                </a:lnTo>
                <a:lnTo>
                  <a:pt x="0" y="139823"/>
                </a:lnTo>
                <a:lnTo>
                  <a:pt x="0" y="139797"/>
                </a:lnTo>
                <a:lnTo>
                  <a:pt x="0" y="139545"/>
                </a:lnTo>
                <a:lnTo>
                  <a:pt x="0" y="139540"/>
                </a:lnTo>
                <a:lnTo>
                  <a:pt x="0" y="139482"/>
                </a:lnTo>
                <a:lnTo>
                  <a:pt x="0" y="139245"/>
                </a:lnTo>
                <a:lnTo>
                  <a:pt x="0" y="139154"/>
                </a:lnTo>
                <a:lnTo>
                  <a:pt x="0" y="139137"/>
                </a:lnTo>
                <a:lnTo>
                  <a:pt x="0" y="139106"/>
                </a:lnTo>
                <a:lnTo>
                  <a:pt x="0" y="138963"/>
                </a:lnTo>
                <a:lnTo>
                  <a:pt x="0" y="138912"/>
                </a:lnTo>
                <a:lnTo>
                  <a:pt x="0" y="138749"/>
                </a:lnTo>
                <a:lnTo>
                  <a:pt x="0" y="138660"/>
                </a:lnTo>
                <a:lnTo>
                  <a:pt x="0" y="138601"/>
                </a:lnTo>
                <a:lnTo>
                  <a:pt x="0" y="138571"/>
                </a:lnTo>
                <a:lnTo>
                  <a:pt x="0" y="138547"/>
                </a:lnTo>
                <a:lnTo>
                  <a:pt x="0" y="138239"/>
                </a:lnTo>
                <a:lnTo>
                  <a:pt x="0" y="138195"/>
                </a:lnTo>
                <a:lnTo>
                  <a:pt x="0" y="138181"/>
                </a:lnTo>
                <a:lnTo>
                  <a:pt x="0" y="138153"/>
                </a:lnTo>
                <a:lnTo>
                  <a:pt x="0" y="138101"/>
                </a:lnTo>
                <a:lnTo>
                  <a:pt x="0" y="138052"/>
                </a:lnTo>
                <a:lnTo>
                  <a:pt x="0" y="137998"/>
                </a:lnTo>
                <a:lnTo>
                  <a:pt x="0" y="137960"/>
                </a:lnTo>
                <a:lnTo>
                  <a:pt x="0" y="137890"/>
                </a:lnTo>
                <a:lnTo>
                  <a:pt x="0" y="137838"/>
                </a:lnTo>
                <a:lnTo>
                  <a:pt x="0" y="137741"/>
                </a:lnTo>
                <a:lnTo>
                  <a:pt x="0" y="137695"/>
                </a:lnTo>
                <a:lnTo>
                  <a:pt x="0" y="137640"/>
                </a:lnTo>
                <a:lnTo>
                  <a:pt x="0" y="137463"/>
                </a:lnTo>
                <a:lnTo>
                  <a:pt x="0" y="137392"/>
                </a:lnTo>
                <a:lnTo>
                  <a:pt x="0" y="137338"/>
                </a:lnTo>
                <a:lnTo>
                  <a:pt x="0" y="137308"/>
                </a:lnTo>
                <a:lnTo>
                  <a:pt x="0" y="137274"/>
                </a:lnTo>
                <a:lnTo>
                  <a:pt x="0" y="137195"/>
                </a:lnTo>
                <a:lnTo>
                  <a:pt x="0" y="137049"/>
                </a:lnTo>
                <a:lnTo>
                  <a:pt x="0" y="136976"/>
                </a:lnTo>
                <a:lnTo>
                  <a:pt x="0" y="136936"/>
                </a:lnTo>
                <a:lnTo>
                  <a:pt x="0" y="136869"/>
                </a:lnTo>
                <a:lnTo>
                  <a:pt x="0" y="136830"/>
                </a:lnTo>
                <a:lnTo>
                  <a:pt x="0" y="136794"/>
                </a:lnTo>
                <a:lnTo>
                  <a:pt x="0" y="136601"/>
                </a:lnTo>
                <a:lnTo>
                  <a:pt x="0" y="136440"/>
                </a:lnTo>
                <a:lnTo>
                  <a:pt x="0" y="136427"/>
                </a:lnTo>
                <a:lnTo>
                  <a:pt x="0" y="136382"/>
                </a:lnTo>
                <a:lnTo>
                  <a:pt x="0" y="136145"/>
                </a:lnTo>
                <a:lnTo>
                  <a:pt x="0" y="136104"/>
                </a:lnTo>
                <a:lnTo>
                  <a:pt x="0" y="136091"/>
                </a:lnTo>
                <a:lnTo>
                  <a:pt x="0" y="136065"/>
                </a:lnTo>
                <a:lnTo>
                  <a:pt x="0" y="136039"/>
                </a:lnTo>
                <a:lnTo>
                  <a:pt x="0" y="135958"/>
                </a:lnTo>
                <a:lnTo>
                  <a:pt x="0" y="135915"/>
                </a:lnTo>
                <a:lnTo>
                  <a:pt x="0" y="135902"/>
                </a:lnTo>
                <a:lnTo>
                  <a:pt x="0" y="135750"/>
                </a:lnTo>
                <a:lnTo>
                  <a:pt x="0" y="135690"/>
                </a:lnTo>
                <a:lnTo>
                  <a:pt x="0" y="135577"/>
                </a:lnTo>
                <a:lnTo>
                  <a:pt x="0" y="135529"/>
                </a:lnTo>
                <a:lnTo>
                  <a:pt x="0" y="135471"/>
                </a:lnTo>
                <a:lnTo>
                  <a:pt x="0" y="134937"/>
                </a:lnTo>
                <a:lnTo>
                  <a:pt x="0" y="134928"/>
                </a:lnTo>
                <a:lnTo>
                  <a:pt x="0" y="134886"/>
                </a:lnTo>
                <a:lnTo>
                  <a:pt x="0" y="134839"/>
                </a:lnTo>
                <a:lnTo>
                  <a:pt x="0" y="134815"/>
                </a:lnTo>
                <a:lnTo>
                  <a:pt x="0" y="134266"/>
                </a:lnTo>
                <a:lnTo>
                  <a:pt x="0" y="134178"/>
                </a:lnTo>
                <a:lnTo>
                  <a:pt x="0" y="134161"/>
                </a:lnTo>
                <a:lnTo>
                  <a:pt x="0" y="133884"/>
                </a:lnTo>
                <a:lnTo>
                  <a:pt x="0" y="133724"/>
                </a:lnTo>
                <a:lnTo>
                  <a:pt x="0" y="133680"/>
                </a:lnTo>
                <a:lnTo>
                  <a:pt x="0" y="133524"/>
                </a:lnTo>
                <a:lnTo>
                  <a:pt x="0" y="133125"/>
                </a:lnTo>
                <a:lnTo>
                  <a:pt x="0" y="133087"/>
                </a:lnTo>
                <a:lnTo>
                  <a:pt x="0" y="132914"/>
                </a:lnTo>
                <a:lnTo>
                  <a:pt x="0" y="132819"/>
                </a:lnTo>
                <a:lnTo>
                  <a:pt x="0" y="132813"/>
                </a:lnTo>
                <a:lnTo>
                  <a:pt x="0" y="132802"/>
                </a:lnTo>
                <a:lnTo>
                  <a:pt x="0" y="132759"/>
                </a:lnTo>
                <a:lnTo>
                  <a:pt x="0" y="132675"/>
                </a:lnTo>
                <a:lnTo>
                  <a:pt x="0" y="132573"/>
                </a:lnTo>
                <a:lnTo>
                  <a:pt x="0" y="132379"/>
                </a:lnTo>
                <a:lnTo>
                  <a:pt x="0" y="132362"/>
                </a:lnTo>
                <a:lnTo>
                  <a:pt x="0" y="132332"/>
                </a:lnTo>
                <a:lnTo>
                  <a:pt x="0" y="132261"/>
                </a:lnTo>
                <a:lnTo>
                  <a:pt x="0" y="132170"/>
                </a:lnTo>
                <a:lnTo>
                  <a:pt x="0" y="132013"/>
                </a:lnTo>
                <a:lnTo>
                  <a:pt x="0" y="132000"/>
                </a:lnTo>
                <a:lnTo>
                  <a:pt x="0" y="131794"/>
                </a:lnTo>
                <a:lnTo>
                  <a:pt x="0" y="131766"/>
                </a:lnTo>
                <a:lnTo>
                  <a:pt x="0" y="131764"/>
                </a:lnTo>
                <a:lnTo>
                  <a:pt x="0" y="131555"/>
                </a:lnTo>
                <a:lnTo>
                  <a:pt x="0" y="131451"/>
                </a:lnTo>
                <a:lnTo>
                  <a:pt x="0" y="131432"/>
                </a:lnTo>
                <a:lnTo>
                  <a:pt x="0" y="131255"/>
                </a:lnTo>
                <a:lnTo>
                  <a:pt x="0" y="131205"/>
                </a:lnTo>
                <a:lnTo>
                  <a:pt x="0" y="131169"/>
                </a:lnTo>
                <a:lnTo>
                  <a:pt x="0" y="131128"/>
                </a:lnTo>
                <a:lnTo>
                  <a:pt x="0" y="131115"/>
                </a:lnTo>
                <a:lnTo>
                  <a:pt x="0" y="131089"/>
                </a:lnTo>
                <a:lnTo>
                  <a:pt x="0" y="131014"/>
                </a:lnTo>
                <a:lnTo>
                  <a:pt x="0" y="131003"/>
                </a:lnTo>
                <a:lnTo>
                  <a:pt x="0" y="130973"/>
                </a:lnTo>
                <a:lnTo>
                  <a:pt x="0" y="130960"/>
                </a:lnTo>
                <a:lnTo>
                  <a:pt x="0" y="130774"/>
                </a:lnTo>
                <a:lnTo>
                  <a:pt x="0" y="130766"/>
                </a:lnTo>
                <a:lnTo>
                  <a:pt x="0" y="130641"/>
                </a:lnTo>
                <a:lnTo>
                  <a:pt x="0" y="130572"/>
                </a:lnTo>
                <a:lnTo>
                  <a:pt x="0" y="130446"/>
                </a:lnTo>
                <a:lnTo>
                  <a:pt x="0" y="130206"/>
                </a:lnTo>
                <a:lnTo>
                  <a:pt x="0" y="130092"/>
                </a:lnTo>
                <a:lnTo>
                  <a:pt x="0" y="129992"/>
                </a:lnTo>
                <a:lnTo>
                  <a:pt x="0" y="129952"/>
                </a:lnTo>
                <a:lnTo>
                  <a:pt x="0" y="129863"/>
                </a:lnTo>
                <a:lnTo>
                  <a:pt x="0" y="129852"/>
                </a:lnTo>
                <a:lnTo>
                  <a:pt x="0" y="129839"/>
                </a:lnTo>
                <a:lnTo>
                  <a:pt x="0" y="129810"/>
                </a:lnTo>
                <a:lnTo>
                  <a:pt x="0" y="129756"/>
                </a:lnTo>
                <a:lnTo>
                  <a:pt x="0" y="129730"/>
                </a:lnTo>
                <a:lnTo>
                  <a:pt x="0" y="129703"/>
                </a:lnTo>
                <a:lnTo>
                  <a:pt x="0" y="129695"/>
                </a:lnTo>
                <a:lnTo>
                  <a:pt x="0" y="129633"/>
                </a:lnTo>
                <a:lnTo>
                  <a:pt x="0" y="129465"/>
                </a:lnTo>
                <a:lnTo>
                  <a:pt x="0" y="129456"/>
                </a:lnTo>
                <a:lnTo>
                  <a:pt x="0" y="129415"/>
                </a:lnTo>
                <a:lnTo>
                  <a:pt x="0" y="129402"/>
                </a:lnTo>
                <a:lnTo>
                  <a:pt x="0" y="129355"/>
                </a:lnTo>
                <a:lnTo>
                  <a:pt x="0" y="129290"/>
                </a:lnTo>
                <a:lnTo>
                  <a:pt x="0" y="129182"/>
                </a:lnTo>
                <a:lnTo>
                  <a:pt x="0" y="129166"/>
                </a:lnTo>
                <a:lnTo>
                  <a:pt x="0" y="129087"/>
                </a:lnTo>
                <a:lnTo>
                  <a:pt x="0" y="129081"/>
                </a:lnTo>
                <a:lnTo>
                  <a:pt x="0" y="129026"/>
                </a:lnTo>
                <a:lnTo>
                  <a:pt x="0" y="128943"/>
                </a:lnTo>
                <a:lnTo>
                  <a:pt x="0" y="128941"/>
                </a:lnTo>
                <a:lnTo>
                  <a:pt x="0" y="128841"/>
                </a:lnTo>
                <a:lnTo>
                  <a:pt x="0" y="128792"/>
                </a:lnTo>
                <a:lnTo>
                  <a:pt x="0" y="128722"/>
                </a:lnTo>
                <a:lnTo>
                  <a:pt x="0" y="128600"/>
                </a:lnTo>
                <a:lnTo>
                  <a:pt x="0" y="128593"/>
                </a:lnTo>
                <a:lnTo>
                  <a:pt x="0" y="128588"/>
                </a:lnTo>
                <a:lnTo>
                  <a:pt x="0" y="128545"/>
                </a:lnTo>
                <a:lnTo>
                  <a:pt x="0" y="128504"/>
                </a:lnTo>
                <a:lnTo>
                  <a:pt x="0" y="128491"/>
                </a:lnTo>
                <a:lnTo>
                  <a:pt x="0" y="128480"/>
                </a:lnTo>
                <a:lnTo>
                  <a:pt x="0" y="128115"/>
                </a:lnTo>
                <a:lnTo>
                  <a:pt x="0" y="128032"/>
                </a:lnTo>
                <a:lnTo>
                  <a:pt x="0" y="127931"/>
                </a:lnTo>
                <a:lnTo>
                  <a:pt x="0" y="127902"/>
                </a:lnTo>
                <a:lnTo>
                  <a:pt x="0" y="127896"/>
                </a:lnTo>
                <a:lnTo>
                  <a:pt x="0" y="127848"/>
                </a:lnTo>
                <a:lnTo>
                  <a:pt x="0" y="127823"/>
                </a:lnTo>
                <a:lnTo>
                  <a:pt x="0" y="127677"/>
                </a:lnTo>
                <a:lnTo>
                  <a:pt x="0" y="127383"/>
                </a:lnTo>
                <a:lnTo>
                  <a:pt x="0" y="127296"/>
                </a:lnTo>
                <a:lnTo>
                  <a:pt x="0" y="127282"/>
                </a:lnTo>
                <a:lnTo>
                  <a:pt x="0" y="127241"/>
                </a:lnTo>
                <a:lnTo>
                  <a:pt x="0" y="127228"/>
                </a:lnTo>
                <a:lnTo>
                  <a:pt x="0" y="127194"/>
                </a:lnTo>
                <a:lnTo>
                  <a:pt x="0" y="127034"/>
                </a:lnTo>
                <a:lnTo>
                  <a:pt x="0" y="126985"/>
                </a:lnTo>
                <a:lnTo>
                  <a:pt x="0" y="126789"/>
                </a:lnTo>
                <a:lnTo>
                  <a:pt x="0" y="126679"/>
                </a:lnTo>
                <a:lnTo>
                  <a:pt x="0" y="126595"/>
                </a:lnTo>
                <a:lnTo>
                  <a:pt x="0" y="126557"/>
                </a:lnTo>
                <a:lnTo>
                  <a:pt x="0" y="126385"/>
                </a:lnTo>
                <a:lnTo>
                  <a:pt x="0" y="126229"/>
                </a:lnTo>
                <a:lnTo>
                  <a:pt x="0" y="126103"/>
                </a:lnTo>
                <a:lnTo>
                  <a:pt x="0" y="126053"/>
                </a:lnTo>
                <a:lnTo>
                  <a:pt x="0" y="126049"/>
                </a:lnTo>
                <a:lnTo>
                  <a:pt x="0" y="126024"/>
                </a:lnTo>
                <a:lnTo>
                  <a:pt x="0" y="125878"/>
                </a:lnTo>
                <a:lnTo>
                  <a:pt x="0" y="125835"/>
                </a:lnTo>
                <a:lnTo>
                  <a:pt x="0" y="125768"/>
                </a:lnTo>
                <a:lnTo>
                  <a:pt x="0" y="125733"/>
                </a:lnTo>
                <a:lnTo>
                  <a:pt x="0" y="125684"/>
                </a:lnTo>
                <a:lnTo>
                  <a:pt x="0" y="125670"/>
                </a:lnTo>
                <a:lnTo>
                  <a:pt x="0" y="125294"/>
                </a:lnTo>
                <a:lnTo>
                  <a:pt x="0" y="125138"/>
                </a:lnTo>
                <a:lnTo>
                  <a:pt x="0" y="125016"/>
                </a:lnTo>
                <a:lnTo>
                  <a:pt x="0" y="124870"/>
                </a:lnTo>
                <a:lnTo>
                  <a:pt x="0" y="124827"/>
                </a:lnTo>
                <a:lnTo>
                  <a:pt x="0" y="124806"/>
                </a:lnTo>
                <a:lnTo>
                  <a:pt x="0" y="124759"/>
                </a:lnTo>
                <a:lnTo>
                  <a:pt x="0" y="124448"/>
                </a:lnTo>
                <a:lnTo>
                  <a:pt x="0" y="124383"/>
                </a:lnTo>
                <a:lnTo>
                  <a:pt x="0" y="124379"/>
                </a:lnTo>
                <a:lnTo>
                  <a:pt x="0" y="124320"/>
                </a:lnTo>
                <a:lnTo>
                  <a:pt x="0" y="124254"/>
                </a:lnTo>
                <a:lnTo>
                  <a:pt x="0" y="124224"/>
                </a:lnTo>
                <a:lnTo>
                  <a:pt x="0" y="124116"/>
                </a:lnTo>
                <a:lnTo>
                  <a:pt x="0" y="124111"/>
                </a:lnTo>
                <a:lnTo>
                  <a:pt x="0" y="124105"/>
                </a:lnTo>
                <a:lnTo>
                  <a:pt x="0" y="123967"/>
                </a:lnTo>
                <a:lnTo>
                  <a:pt x="0" y="123865"/>
                </a:lnTo>
                <a:lnTo>
                  <a:pt x="0" y="123657"/>
                </a:lnTo>
                <a:lnTo>
                  <a:pt x="0" y="123580"/>
                </a:lnTo>
                <a:lnTo>
                  <a:pt x="0" y="123564"/>
                </a:lnTo>
                <a:lnTo>
                  <a:pt x="0" y="123462"/>
                </a:lnTo>
                <a:lnTo>
                  <a:pt x="0" y="123343"/>
                </a:lnTo>
                <a:lnTo>
                  <a:pt x="0" y="123204"/>
                </a:lnTo>
                <a:lnTo>
                  <a:pt x="0" y="123061"/>
                </a:lnTo>
                <a:lnTo>
                  <a:pt x="0" y="123057"/>
                </a:lnTo>
                <a:lnTo>
                  <a:pt x="0" y="123056"/>
                </a:lnTo>
                <a:lnTo>
                  <a:pt x="0" y="123020"/>
                </a:lnTo>
                <a:lnTo>
                  <a:pt x="0" y="123007"/>
                </a:lnTo>
                <a:lnTo>
                  <a:pt x="0" y="122868"/>
                </a:lnTo>
                <a:lnTo>
                  <a:pt x="0" y="122847"/>
                </a:lnTo>
                <a:lnTo>
                  <a:pt x="0" y="122746"/>
                </a:lnTo>
                <a:lnTo>
                  <a:pt x="0" y="122666"/>
                </a:lnTo>
                <a:lnTo>
                  <a:pt x="0" y="122653"/>
                </a:lnTo>
                <a:lnTo>
                  <a:pt x="0" y="122649"/>
                </a:lnTo>
                <a:lnTo>
                  <a:pt x="0" y="122608"/>
                </a:lnTo>
                <a:lnTo>
                  <a:pt x="0" y="122595"/>
                </a:lnTo>
                <a:lnTo>
                  <a:pt x="0" y="122506"/>
                </a:lnTo>
                <a:lnTo>
                  <a:pt x="0" y="122371"/>
                </a:lnTo>
                <a:lnTo>
                  <a:pt x="0" y="122317"/>
                </a:lnTo>
                <a:lnTo>
                  <a:pt x="0" y="122306"/>
                </a:lnTo>
                <a:lnTo>
                  <a:pt x="0" y="122265"/>
                </a:lnTo>
                <a:lnTo>
                  <a:pt x="0" y="122252"/>
                </a:lnTo>
                <a:lnTo>
                  <a:pt x="0" y="122146"/>
                </a:lnTo>
                <a:lnTo>
                  <a:pt x="0" y="122103"/>
                </a:lnTo>
                <a:lnTo>
                  <a:pt x="0" y="122058"/>
                </a:lnTo>
                <a:lnTo>
                  <a:pt x="0" y="121957"/>
                </a:lnTo>
                <a:lnTo>
                  <a:pt x="0" y="121844"/>
                </a:lnTo>
                <a:lnTo>
                  <a:pt x="0" y="121755"/>
                </a:lnTo>
                <a:lnTo>
                  <a:pt x="0" y="121738"/>
                </a:lnTo>
                <a:lnTo>
                  <a:pt x="0" y="121731"/>
                </a:lnTo>
                <a:lnTo>
                  <a:pt x="0" y="121697"/>
                </a:lnTo>
                <a:lnTo>
                  <a:pt x="0" y="121684"/>
                </a:lnTo>
                <a:lnTo>
                  <a:pt x="0" y="121406"/>
                </a:lnTo>
                <a:lnTo>
                  <a:pt x="0" y="121074"/>
                </a:lnTo>
                <a:lnTo>
                  <a:pt x="0" y="121048"/>
                </a:lnTo>
                <a:lnTo>
                  <a:pt x="0" y="120967"/>
                </a:lnTo>
                <a:lnTo>
                  <a:pt x="0" y="120947"/>
                </a:lnTo>
                <a:lnTo>
                  <a:pt x="0" y="120893"/>
                </a:lnTo>
                <a:lnTo>
                  <a:pt x="0" y="120832"/>
                </a:lnTo>
                <a:lnTo>
                  <a:pt x="0" y="120757"/>
                </a:lnTo>
                <a:lnTo>
                  <a:pt x="0" y="120699"/>
                </a:lnTo>
                <a:lnTo>
                  <a:pt x="0" y="120694"/>
                </a:lnTo>
                <a:lnTo>
                  <a:pt x="0" y="120492"/>
                </a:lnTo>
                <a:lnTo>
                  <a:pt x="0" y="120318"/>
                </a:lnTo>
                <a:lnTo>
                  <a:pt x="0" y="120126"/>
                </a:lnTo>
                <a:lnTo>
                  <a:pt x="0" y="119906"/>
                </a:lnTo>
                <a:lnTo>
                  <a:pt x="0" y="119848"/>
                </a:lnTo>
                <a:lnTo>
                  <a:pt x="0" y="119783"/>
                </a:lnTo>
                <a:lnTo>
                  <a:pt x="0" y="119750"/>
                </a:lnTo>
                <a:lnTo>
                  <a:pt x="0" y="119407"/>
                </a:lnTo>
                <a:lnTo>
                  <a:pt x="0" y="119398"/>
                </a:lnTo>
                <a:lnTo>
                  <a:pt x="0" y="119335"/>
                </a:lnTo>
                <a:lnTo>
                  <a:pt x="0" y="119275"/>
                </a:lnTo>
                <a:lnTo>
                  <a:pt x="0" y="119140"/>
                </a:lnTo>
                <a:lnTo>
                  <a:pt x="0" y="119086"/>
                </a:lnTo>
                <a:lnTo>
                  <a:pt x="0" y="119069"/>
                </a:lnTo>
                <a:lnTo>
                  <a:pt x="0" y="118959"/>
                </a:lnTo>
                <a:lnTo>
                  <a:pt x="0" y="118863"/>
                </a:lnTo>
                <a:lnTo>
                  <a:pt x="0" y="118588"/>
                </a:lnTo>
                <a:lnTo>
                  <a:pt x="0" y="118520"/>
                </a:lnTo>
                <a:lnTo>
                  <a:pt x="0" y="118424"/>
                </a:lnTo>
                <a:lnTo>
                  <a:pt x="0" y="118121"/>
                </a:lnTo>
                <a:lnTo>
                  <a:pt x="0" y="118081"/>
                </a:lnTo>
                <a:lnTo>
                  <a:pt x="0" y="118048"/>
                </a:lnTo>
                <a:lnTo>
                  <a:pt x="0" y="118020"/>
                </a:lnTo>
                <a:lnTo>
                  <a:pt x="0" y="117952"/>
                </a:lnTo>
                <a:lnTo>
                  <a:pt x="0" y="117822"/>
                </a:lnTo>
                <a:lnTo>
                  <a:pt x="0" y="117781"/>
                </a:lnTo>
                <a:lnTo>
                  <a:pt x="0" y="117768"/>
                </a:lnTo>
                <a:lnTo>
                  <a:pt x="0" y="117677"/>
                </a:lnTo>
                <a:lnTo>
                  <a:pt x="0" y="117513"/>
                </a:lnTo>
                <a:lnTo>
                  <a:pt x="0" y="117395"/>
                </a:lnTo>
                <a:lnTo>
                  <a:pt x="0" y="117341"/>
                </a:lnTo>
                <a:lnTo>
                  <a:pt x="0" y="117316"/>
                </a:lnTo>
                <a:lnTo>
                  <a:pt x="0" y="117270"/>
                </a:lnTo>
                <a:lnTo>
                  <a:pt x="0" y="117240"/>
                </a:lnTo>
                <a:lnTo>
                  <a:pt x="0" y="117229"/>
                </a:lnTo>
                <a:lnTo>
                  <a:pt x="0" y="117216"/>
                </a:lnTo>
                <a:lnTo>
                  <a:pt x="0" y="117170"/>
                </a:lnTo>
                <a:lnTo>
                  <a:pt x="0" y="117161"/>
                </a:lnTo>
                <a:lnTo>
                  <a:pt x="0" y="117127"/>
                </a:lnTo>
                <a:lnTo>
                  <a:pt x="0" y="116992"/>
                </a:lnTo>
                <a:lnTo>
                  <a:pt x="0" y="116962"/>
                </a:lnTo>
                <a:lnTo>
                  <a:pt x="0" y="116908"/>
                </a:lnTo>
                <a:lnTo>
                  <a:pt x="0" y="116857"/>
                </a:lnTo>
                <a:lnTo>
                  <a:pt x="0" y="116798"/>
                </a:lnTo>
                <a:lnTo>
                  <a:pt x="0" y="116773"/>
                </a:lnTo>
                <a:lnTo>
                  <a:pt x="0" y="116722"/>
                </a:lnTo>
                <a:lnTo>
                  <a:pt x="0" y="116430"/>
                </a:lnTo>
                <a:lnTo>
                  <a:pt x="0" y="116394"/>
                </a:lnTo>
                <a:lnTo>
                  <a:pt x="0" y="116359"/>
                </a:lnTo>
                <a:lnTo>
                  <a:pt x="0" y="116318"/>
                </a:lnTo>
                <a:lnTo>
                  <a:pt x="0" y="116305"/>
                </a:lnTo>
                <a:lnTo>
                  <a:pt x="0" y="116098"/>
                </a:lnTo>
                <a:lnTo>
                  <a:pt x="0" y="116051"/>
                </a:lnTo>
                <a:lnTo>
                  <a:pt x="0" y="116036"/>
                </a:lnTo>
                <a:lnTo>
                  <a:pt x="0" y="116023"/>
                </a:lnTo>
                <a:lnTo>
                  <a:pt x="0" y="115997"/>
                </a:lnTo>
                <a:lnTo>
                  <a:pt x="0" y="115982"/>
                </a:lnTo>
                <a:lnTo>
                  <a:pt x="0" y="115969"/>
                </a:lnTo>
                <a:lnTo>
                  <a:pt x="0" y="115859"/>
                </a:lnTo>
                <a:lnTo>
                  <a:pt x="0" y="115811"/>
                </a:lnTo>
                <a:lnTo>
                  <a:pt x="0" y="115757"/>
                </a:lnTo>
                <a:lnTo>
                  <a:pt x="0" y="115682"/>
                </a:lnTo>
                <a:lnTo>
                  <a:pt x="0" y="115644"/>
                </a:lnTo>
                <a:lnTo>
                  <a:pt x="0" y="115603"/>
                </a:lnTo>
                <a:lnTo>
                  <a:pt x="0" y="115516"/>
                </a:lnTo>
                <a:lnTo>
                  <a:pt x="0" y="115457"/>
                </a:lnTo>
                <a:lnTo>
                  <a:pt x="0" y="115408"/>
                </a:lnTo>
                <a:lnTo>
                  <a:pt x="0" y="115354"/>
                </a:lnTo>
                <a:lnTo>
                  <a:pt x="0" y="115071"/>
                </a:lnTo>
                <a:lnTo>
                  <a:pt x="0" y="115058"/>
                </a:lnTo>
                <a:lnTo>
                  <a:pt x="0" y="114948"/>
                </a:lnTo>
                <a:lnTo>
                  <a:pt x="0" y="114872"/>
                </a:lnTo>
                <a:lnTo>
                  <a:pt x="0" y="114771"/>
                </a:lnTo>
                <a:lnTo>
                  <a:pt x="0" y="114747"/>
                </a:lnTo>
                <a:lnTo>
                  <a:pt x="0" y="114739"/>
                </a:lnTo>
                <a:lnTo>
                  <a:pt x="0" y="114692"/>
                </a:lnTo>
                <a:lnTo>
                  <a:pt x="0" y="114371"/>
                </a:lnTo>
                <a:lnTo>
                  <a:pt x="0" y="114299"/>
                </a:lnTo>
                <a:lnTo>
                  <a:pt x="0" y="114198"/>
                </a:lnTo>
                <a:lnTo>
                  <a:pt x="0" y="114157"/>
                </a:lnTo>
                <a:lnTo>
                  <a:pt x="0" y="114144"/>
                </a:lnTo>
                <a:lnTo>
                  <a:pt x="0" y="114090"/>
                </a:lnTo>
                <a:lnTo>
                  <a:pt x="0" y="114049"/>
                </a:lnTo>
                <a:lnTo>
                  <a:pt x="0" y="114036"/>
                </a:lnTo>
                <a:lnTo>
                  <a:pt x="0" y="113950"/>
                </a:lnTo>
                <a:lnTo>
                  <a:pt x="0" y="113903"/>
                </a:lnTo>
                <a:lnTo>
                  <a:pt x="0" y="113887"/>
                </a:lnTo>
                <a:lnTo>
                  <a:pt x="0" y="113609"/>
                </a:lnTo>
                <a:lnTo>
                  <a:pt x="0" y="113513"/>
                </a:lnTo>
                <a:lnTo>
                  <a:pt x="0" y="113508"/>
                </a:lnTo>
                <a:lnTo>
                  <a:pt x="0" y="113484"/>
                </a:lnTo>
                <a:lnTo>
                  <a:pt x="0" y="113260"/>
                </a:lnTo>
                <a:lnTo>
                  <a:pt x="0" y="113211"/>
                </a:lnTo>
                <a:lnTo>
                  <a:pt x="0" y="113124"/>
                </a:lnTo>
                <a:lnTo>
                  <a:pt x="0" y="113041"/>
                </a:lnTo>
                <a:lnTo>
                  <a:pt x="0" y="112976"/>
                </a:lnTo>
                <a:lnTo>
                  <a:pt x="0" y="112940"/>
                </a:lnTo>
                <a:lnTo>
                  <a:pt x="0" y="112698"/>
                </a:lnTo>
                <a:lnTo>
                  <a:pt x="0" y="112649"/>
                </a:lnTo>
                <a:lnTo>
                  <a:pt x="0" y="112586"/>
                </a:lnTo>
                <a:lnTo>
                  <a:pt x="0" y="112573"/>
                </a:lnTo>
                <a:lnTo>
                  <a:pt x="0" y="112528"/>
                </a:lnTo>
                <a:lnTo>
                  <a:pt x="0" y="112291"/>
                </a:lnTo>
                <a:lnTo>
                  <a:pt x="0" y="112250"/>
                </a:lnTo>
                <a:lnTo>
                  <a:pt x="0" y="112237"/>
                </a:lnTo>
                <a:lnTo>
                  <a:pt x="0" y="112210"/>
                </a:lnTo>
                <a:lnTo>
                  <a:pt x="0" y="112185"/>
                </a:lnTo>
                <a:lnTo>
                  <a:pt x="0" y="112134"/>
                </a:lnTo>
                <a:lnTo>
                  <a:pt x="0" y="112104"/>
                </a:lnTo>
                <a:lnTo>
                  <a:pt x="0" y="111675"/>
                </a:lnTo>
                <a:lnTo>
                  <a:pt x="0" y="111617"/>
                </a:lnTo>
                <a:lnTo>
                  <a:pt x="0" y="111418"/>
                </a:lnTo>
                <a:lnTo>
                  <a:pt x="0" y="111394"/>
                </a:lnTo>
                <a:lnTo>
                  <a:pt x="0" y="111339"/>
                </a:lnTo>
                <a:lnTo>
                  <a:pt x="0" y="111326"/>
                </a:lnTo>
                <a:lnTo>
                  <a:pt x="0" y="111299"/>
                </a:lnTo>
                <a:lnTo>
                  <a:pt x="0" y="111137"/>
                </a:lnTo>
                <a:lnTo>
                  <a:pt x="0" y="111032"/>
                </a:lnTo>
                <a:lnTo>
                  <a:pt x="0" y="111015"/>
                </a:lnTo>
                <a:lnTo>
                  <a:pt x="0" y="110627"/>
                </a:lnTo>
                <a:lnTo>
                  <a:pt x="0" y="110567"/>
                </a:lnTo>
                <a:lnTo>
                  <a:pt x="0" y="110480"/>
                </a:lnTo>
                <a:lnTo>
                  <a:pt x="0" y="110412"/>
                </a:lnTo>
                <a:lnTo>
                  <a:pt x="0" y="110378"/>
                </a:lnTo>
                <a:lnTo>
                  <a:pt x="0" y="110155"/>
                </a:lnTo>
                <a:lnTo>
                  <a:pt x="0" y="110059"/>
                </a:lnTo>
                <a:lnTo>
                  <a:pt x="0" y="109973"/>
                </a:lnTo>
                <a:lnTo>
                  <a:pt x="0" y="109768"/>
                </a:lnTo>
                <a:lnTo>
                  <a:pt x="0" y="109716"/>
                </a:lnTo>
                <a:lnTo>
                  <a:pt x="0" y="109569"/>
                </a:lnTo>
                <a:lnTo>
                  <a:pt x="0" y="109392"/>
                </a:lnTo>
                <a:lnTo>
                  <a:pt x="0" y="109287"/>
                </a:lnTo>
                <a:lnTo>
                  <a:pt x="0" y="109244"/>
                </a:lnTo>
                <a:lnTo>
                  <a:pt x="0" y="109233"/>
                </a:lnTo>
                <a:lnTo>
                  <a:pt x="0" y="109208"/>
                </a:lnTo>
                <a:lnTo>
                  <a:pt x="0" y="109114"/>
                </a:lnTo>
                <a:lnTo>
                  <a:pt x="0" y="109073"/>
                </a:lnTo>
                <a:lnTo>
                  <a:pt x="0" y="109062"/>
                </a:lnTo>
                <a:lnTo>
                  <a:pt x="0" y="109060"/>
                </a:lnTo>
                <a:lnTo>
                  <a:pt x="0" y="109019"/>
                </a:lnTo>
                <a:lnTo>
                  <a:pt x="0" y="108854"/>
                </a:lnTo>
                <a:lnTo>
                  <a:pt x="0" y="108796"/>
                </a:lnTo>
                <a:lnTo>
                  <a:pt x="0" y="108650"/>
                </a:lnTo>
                <a:lnTo>
                  <a:pt x="0" y="108532"/>
                </a:lnTo>
                <a:lnTo>
                  <a:pt x="0" y="108508"/>
                </a:lnTo>
                <a:lnTo>
                  <a:pt x="0" y="108453"/>
                </a:lnTo>
                <a:lnTo>
                  <a:pt x="0" y="108322"/>
                </a:lnTo>
                <a:lnTo>
                  <a:pt x="0" y="108284"/>
                </a:lnTo>
                <a:lnTo>
                  <a:pt x="0" y="108065"/>
                </a:lnTo>
                <a:lnTo>
                  <a:pt x="0" y="107964"/>
                </a:lnTo>
                <a:lnTo>
                  <a:pt x="0" y="107943"/>
                </a:lnTo>
                <a:lnTo>
                  <a:pt x="0" y="107940"/>
                </a:lnTo>
                <a:lnTo>
                  <a:pt x="0" y="107885"/>
                </a:lnTo>
                <a:lnTo>
                  <a:pt x="0" y="107755"/>
                </a:lnTo>
                <a:lnTo>
                  <a:pt x="0" y="107701"/>
                </a:lnTo>
                <a:lnTo>
                  <a:pt x="0" y="107662"/>
                </a:lnTo>
                <a:lnTo>
                  <a:pt x="0" y="107597"/>
                </a:lnTo>
                <a:lnTo>
                  <a:pt x="0" y="107315"/>
                </a:lnTo>
                <a:lnTo>
                  <a:pt x="0" y="107300"/>
                </a:lnTo>
                <a:lnTo>
                  <a:pt x="0" y="107274"/>
                </a:lnTo>
                <a:lnTo>
                  <a:pt x="0" y="107261"/>
                </a:lnTo>
                <a:lnTo>
                  <a:pt x="0" y="107173"/>
                </a:lnTo>
                <a:lnTo>
                  <a:pt x="0" y="107160"/>
                </a:lnTo>
                <a:lnTo>
                  <a:pt x="0" y="107155"/>
                </a:lnTo>
                <a:lnTo>
                  <a:pt x="0" y="107149"/>
                </a:lnTo>
                <a:lnTo>
                  <a:pt x="0" y="106925"/>
                </a:lnTo>
                <a:lnTo>
                  <a:pt x="0" y="106764"/>
                </a:lnTo>
                <a:lnTo>
                  <a:pt x="0" y="106737"/>
                </a:lnTo>
                <a:lnTo>
                  <a:pt x="0" y="106706"/>
                </a:lnTo>
                <a:lnTo>
                  <a:pt x="0" y="106363"/>
                </a:lnTo>
                <a:lnTo>
                  <a:pt x="0" y="106350"/>
                </a:lnTo>
                <a:lnTo>
                  <a:pt x="0" y="106238"/>
                </a:lnTo>
                <a:lnTo>
                  <a:pt x="0" y="106094"/>
                </a:lnTo>
                <a:lnTo>
                  <a:pt x="0" y="106039"/>
                </a:lnTo>
                <a:lnTo>
                  <a:pt x="0" y="105956"/>
                </a:lnTo>
                <a:lnTo>
                  <a:pt x="0" y="105938"/>
                </a:lnTo>
                <a:lnTo>
                  <a:pt x="0" y="105902"/>
                </a:lnTo>
                <a:lnTo>
                  <a:pt x="0" y="105889"/>
                </a:lnTo>
                <a:lnTo>
                  <a:pt x="0" y="105779"/>
                </a:lnTo>
                <a:lnTo>
                  <a:pt x="0" y="105501"/>
                </a:lnTo>
                <a:lnTo>
                  <a:pt x="0" y="105436"/>
                </a:lnTo>
                <a:lnTo>
                  <a:pt x="0" y="105328"/>
                </a:lnTo>
                <a:lnTo>
                  <a:pt x="0" y="105226"/>
                </a:lnTo>
                <a:lnTo>
                  <a:pt x="0" y="104991"/>
                </a:lnTo>
                <a:lnTo>
                  <a:pt x="0" y="104938"/>
                </a:lnTo>
                <a:lnTo>
                  <a:pt x="0" y="104930"/>
                </a:lnTo>
                <a:lnTo>
                  <a:pt x="0" y="104868"/>
                </a:lnTo>
                <a:lnTo>
                  <a:pt x="0" y="104792"/>
                </a:lnTo>
                <a:lnTo>
                  <a:pt x="0" y="104776"/>
                </a:lnTo>
                <a:lnTo>
                  <a:pt x="0" y="104691"/>
                </a:lnTo>
                <a:lnTo>
                  <a:pt x="0" y="104680"/>
                </a:lnTo>
                <a:lnTo>
                  <a:pt x="0" y="104637"/>
                </a:lnTo>
                <a:lnTo>
                  <a:pt x="0" y="104590"/>
                </a:lnTo>
                <a:lnTo>
                  <a:pt x="0" y="104416"/>
                </a:lnTo>
                <a:lnTo>
                  <a:pt x="0" y="104315"/>
                </a:lnTo>
                <a:lnTo>
                  <a:pt x="0" y="104232"/>
                </a:lnTo>
                <a:lnTo>
                  <a:pt x="0" y="104208"/>
                </a:lnTo>
                <a:lnTo>
                  <a:pt x="0" y="104077"/>
                </a:lnTo>
                <a:lnTo>
                  <a:pt x="0" y="103969"/>
                </a:lnTo>
                <a:lnTo>
                  <a:pt x="0" y="103878"/>
                </a:lnTo>
                <a:lnTo>
                  <a:pt x="0" y="103865"/>
                </a:lnTo>
                <a:lnTo>
                  <a:pt x="0" y="103823"/>
                </a:lnTo>
                <a:lnTo>
                  <a:pt x="0" y="103820"/>
                </a:lnTo>
                <a:lnTo>
                  <a:pt x="0" y="103629"/>
                </a:lnTo>
                <a:lnTo>
                  <a:pt x="0" y="103583"/>
                </a:lnTo>
                <a:lnTo>
                  <a:pt x="0" y="103529"/>
                </a:lnTo>
                <a:lnTo>
                  <a:pt x="0" y="103496"/>
                </a:lnTo>
                <a:lnTo>
                  <a:pt x="0" y="103433"/>
                </a:lnTo>
                <a:lnTo>
                  <a:pt x="0" y="103428"/>
                </a:lnTo>
                <a:lnTo>
                  <a:pt x="0" y="103417"/>
                </a:lnTo>
                <a:lnTo>
                  <a:pt x="0" y="103310"/>
                </a:lnTo>
                <a:lnTo>
                  <a:pt x="0" y="103271"/>
                </a:lnTo>
                <a:lnTo>
                  <a:pt x="0" y="103180"/>
                </a:lnTo>
                <a:lnTo>
                  <a:pt x="0" y="103131"/>
                </a:lnTo>
                <a:lnTo>
                  <a:pt x="0" y="103083"/>
                </a:lnTo>
                <a:lnTo>
                  <a:pt x="0" y="103057"/>
                </a:lnTo>
                <a:lnTo>
                  <a:pt x="0" y="102986"/>
                </a:lnTo>
                <a:lnTo>
                  <a:pt x="0" y="102967"/>
                </a:lnTo>
                <a:lnTo>
                  <a:pt x="0" y="102961"/>
                </a:lnTo>
                <a:lnTo>
                  <a:pt x="0" y="102909"/>
                </a:lnTo>
                <a:lnTo>
                  <a:pt x="0" y="102686"/>
                </a:lnTo>
                <a:lnTo>
                  <a:pt x="0" y="102618"/>
                </a:lnTo>
                <a:lnTo>
                  <a:pt x="0" y="102585"/>
                </a:lnTo>
                <a:lnTo>
                  <a:pt x="0" y="102519"/>
                </a:lnTo>
                <a:lnTo>
                  <a:pt x="0" y="102506"/>
                </a:lnTo>
                <a:lnTo>
                  <a:pt x="0" y="102324"/>
                </a:lnTo>
                <a:lnTo>
                  <a:pt x="0" y="102224"/>
                </a:lnTo>
                <a:lnTo>
                  <a:pt x="0" y="102179"/>
                </a:lnTo>
                <a:lnTo>
                  <a:pt x="0" y="102170"/>
                </a:lnTo>
                <a:lnTo>
                  <a:pt x="0" y="102078"/>
                </a:lnTo>
                <a:lnTo>
                  <a:pt x="0" y="102047"/>
                </a:lnTo>
                <a:lnTo>
                  <a:pt x="0" y="102024"/>
                </a:lnTo>
                <a:lnTo>
                  <a:pt x="0" y="101870"/>
                </a:lnTo>
                <a:lnTo>
                  <a:pt x="0" y="101830"/>
                </a:lnTo>
                <a:lnTo>
                  <a:pt x="0" y="101704"/>
                </a:lnTo>
                <a:lnTo>
                  <a:pt x="0" y="101608"/>
                </a:lnTo>
                <a:lnTo>
                  <a:pt x="0" y="101338"/>
                </a:lnTo>
                <a:lnTo>
                  <a:pt x="0" y="101327"/>
                </a:lnTo>
                <a:lnTo>
                  <a:pt x="0" y="101314"/>
                </a:lnTo>
                <a:lnTo>
                  <a:pt x="0" y="101284"/>
                </a:lnTo>
                <a:lnTo>
                  <a:pt x="0" y="101259"/>
                </a:lnTo>
                <a:lnTo>
                  <a:pt x="0" y="101136"/>
                </a:lnTo>
                <a:lnTo>
                  <a:pt x="0" y="101118"/>
                </a:lnTo>
                <a:lnTo>
                  <a:pt x="0" y="101060"/>
                </a:lnTo>
                <a:lnTo>
                  <a:pt x="0" y="101006"/>
                </a:lnTo>
                <a:lnTo>
                  <a:pt x="0" y="101002"/>
                </a:lnTo>
                <a:lnTo>
                  <a:pt x="0" y="100965"/>
                </a:lnTo>
                <a:lnTo>
                  <a:pt x="0" y="100962"/>
                </a:lnTo>
                <a:lnTo>
                  <a:pt x="0" y="100959"/>
                </a:lnTo>
                <a:lnTo>
                  <a:pt x="0" y="100953"/>
                </a:lnTo>
                <a:lnTo>
                  <a:pt x="0" y="100952"/>
                </a:lnTo>
                <a:lnTo>
                  <a:pt x="0" y="100820"/>
                </a:lnTo>
                <a:lnTo>
                  <a:pt x="0" y="100525"/>
                </a:lnTo>
                <a:lnTo>
                  <a:pt x="0" y="100424"/>
                </a:lnTo>
                <a:lnTo>
                  <a:pt x="0" y="100400"/>
                </a:lnTo>
                <a:lnTo>
                  <a:pt x="0" y="100345"/>
                </a:lnTo>
                <a:lnTo>
                  <a:pt x="0" y="100316"/>
                </a:lnTo>
                <a:lnTo>
                  <a:pt x="0" y="100310"/>
                </a:lnTo>
                <a:lnTo>
                  <a:pt x="0" y="100176"/>
                </a:lnTo>
                <a:lnTo>
                  <a:pt x="0" y="100091"/>
                </a:lnTo>
                <a:lnTo>
                  <a:pt x="0" y="99957"/>
                </a:lnTo>
                <a:lnTo>
                  <a:pt x="0" y="99759"/>
                </a:lnTo>
                <a:lnTo>
                  <a:pt x="0" y="99701"/>
                </a:lnTo>
                <a:lnTo>
                  <a:pt x="0" y="99614"/>
                </a:lnTo>
                <a:lnTo>
                  <a:pt x="0" y="99603"/>
                </a:lnTo>
                <a:lnTo>
                  <a:pt x="0" y="99555"/>
                </a:lnTo>
                <a:lnTo>
                  <a:pt x="0" y="99489"/>
                </a:lnTo>
                <a:lnTo>
                  <a:pt x="0" y="99399"/>
                </a:lnTo>
                <a:lnTo>
                  <a:pt x="0" y="99350"/>
                </a:lnTo>
                <a:lnTo>
                  <a:pt x="0" y="99232"/>
                </a:lnTo>
                <a:lnTo>
                  <a:pt x="0" y="99207"/>
                </a:lnTo>
                <a:lnTo>
                  <a:pt x="0" y="99166"/>
                </a:lnTo>
                <a:lnTo>
                  <a:pt x="0" y="99153"/>
                </a:lnTo>
                <a:lnTo>
                  <a:pt x="0" y="98993"/>
                </a:lnTo>
                <a:lnTo>
                  <a:pt x="0" y="98517"/>
                </a:lnTo>
                <a:lnTo>
                  <a:pt x="0" y="98463"/>
                </a:lnTo>
                <a:lnTo>
                  <a:pt x="0" y="98452"/>
                </a:lnTo>
                <a:lnTo>
                  <a:pt x="0" y="98441"/>
                </a:lnTo>
                <a:lnTo>
                  <a:pt x="0" y="98292"/>
                </a:lnTo>
                <a:lnTo>
                  <a:pt x="0" y="98255"/>
                </a:lnTo>
                <a:lnTo>
                  <a:pt x="0" y="98242"/>
                </a:lnTo>
                <a:lnTo>
                  <a:pt x="0" y="98204"/>
                </a:lnTo>
                <a:lnTo>
                  <a:pt x="0" y="98010"/>
                </a:lnTo>
                <a:lnTo>
                  <a:pt x="0" y="97985"/>
                </a:lnTo>
                <a:lnTo>
                  <a:pt x="0" y="97931"/>
                </a:lnTo>
                <a:lnTo>
                  <a:pt x="0" y="97884"/>
                </a:lnTo>
                <a:lnTo>
                  <a:pt x="0" y="97873"/>
                </a:lnTo>
                <a:lnTo>
                  <a:pt x="0" y="97830"/>
                </a:lnTo>
                <a:lnTo>
                  <a:pt x="0" y="97606"/>
                </a:lnTo>
                <a:lnTo>
                  <a:pt x="0" y="97582"/>
                </a:lnTo>
                <a:lnTo>
                  <a:pt x="0" y="97552"/>
                </a:lnTo>
                <a:lnTo>
                  <a:pt x="0" y="97530"/>
                </a:lnTo>
                <a:lnTo>
                  <a:pt x="0" y="97248"/>
                </a:lnTo>
                <a:lnTo>
                  <a:pt x="0" y="97220"/>
                </a:lnTo>
                <a:lnTo>
                  <a:pt x="0" y="97194"/>
                </a:lnTo>
                <a:lnTo>
                  <a:pt x="0" y="97093"/>
                </a:lnTo>
                <a:lnTo>
                  <a:pt x="0" y="97071"/>
                </a:lnTo>
                <a:lnTo>
                  <a:pt x="0" y="96894"/>
                </a:lnTo>
                <a:lnTo>
                  <a:pt x="0" y="96845"/>
                </a:lnTo>
                <a:lnTo>
                  <a:pt x="0" y="96684"/>
                </a:lnTo>
                <a:lnTo>
                  <a:pt x="0" y="96668"/>
                </a:lnTo>
                <a:lnTo>
                  <a:pt x="0" y="96651"/>
                </a:lnTo>
                <a:lnTo>
                  <a:pt x="0" y="96626"/>
                </a:lnTo>
                <a:lnTo>
                  <a:pt x="0" y="96308"/>
                </a:lnTo>
                <a:lnTo>
                  <a:pt x="0" y="96283"/>
                </a:lnTo>
                <a:lnTo>
                  <a:pt x="0" y="96160"/>
                </a:lnTo>
                <a:lnTo>
                  <a:pt x="0" y="96026"/>
                </a:lnTo>
                <a:lnTo>
                  <a:pt x="0" y="95994"/>
                </a:lnTo>
                <a:lnTo>
                  <a:pt x="0" y="95983"/>
                </a:lnTo>
                <a:lnTo>
                  <a:pt x="0" y="95757"/>
                </a:lnTo>
                <a:lnTo>
                  <a:pt x="0" y="95712"/>
                </a:lnTo>
                <a:lnTo>
                  <a:pt x="0" y="95618"/>
                </a:lnTo>
                <a:lnTo>
                  <a:pt x="0" y="95535"/>
                </a:lnTo>
                <a:lnTo>
                  <a:pt x="0" y="95475"/>
                </a:lnTo>
                <a:lnTo>
                  <a:pt x="0" y="95421"/>
                </a:lnTo>
                <a:lnTo>
                  <a:pt x="0" y="95369"/>
                </a:lnTo>
                <a:lnTo>
                  <a:pt x="0" y="95340"/>
                </a:lnTo>
                <a:lnTo>
                  <a:pt x="0" y="95334"/>
                </a:lnTo>
                <a:lnTo>
                  <a:pt x="0" y="95261"/>
                </a:lnTo>
                <a:lnTo>
                  <a:pt x="0" y="95115"/>
                </a:lnTo>
                <a:lnTo>
                  <a:pt x="0" y="95063"/>
                </a:lnTo>
                <a:lnTo>
                  <a:pt x="0" y="94801"/>
                </a:lnTo>
                <a:lnTo>
                  <a:pt x="0" y="94725"/>
                </a:lnTo>
                <a:lnTo>
                  <a:pt x="0" y="94720"/>
                </a:lnTo>
                <a:lnTo>
                  <a:pt x="0" y="94667"/>
                </a:lnTo>
                <a:lnTo>
                  <a:pt x="0" y="94624"/>
                </a:lnTo>
                <a:lnTo>
                  <a:pt x="0" y="94578"/>
                </a:lnTo>
                <a:lnTo>
                  <a:pt x="0" y="94510"/>
                </a:lnTo>
                <a:lnTo>
                  <a:pt x="0" y="94472"/>
                </a:lnTo>
                <a:lnTo>
                  <a:pt x="0" y="94423"/>
                </a:lnTo>
                <a:lnTo>
                  <a:pt x="0" y="94253"/>
                </a:lnTo>
                <a:lnTo>
                  <a:pt x="0" y="94152"/>
                </a:lnTo>
                <a:lnTo>
                  <a:pt x="0" y="94071"/>
                </a:lnTo>
                <a:lnTo>
                  <a:pt x="0" y="93981"/>
                </a:lnTo>
                <a:lnTo>
                  <a:pt x="0" y="93975"/>
                </a:lnTo>
                <a:lnTo>
                  <a:pt x="0" y="93756"/>
                </a:lnTo>
                <a:lnTo>
                  <a:pt x="0" y="93541"/>
                </a:lnTo>
                <a:lnTo>
                  <a:pt x="0" y="93487"/>
                </a:lnTo>
                <a:lnTo>
                  <a:pt x="0" y="93462"/>
                </a:lnTo>
                <a:lnTo>
                  <a:pt x="0" y="93416"/>
                </a:lnTo>
                <a:lnTo>
                  <a:pt x="0" y="93381"/>
                </a:lnTo>
                <a:lnTo>
                  <a:pt x="0" y="93361"/>
                </a:lnTo>
                <a:lnTo>
                  <a:pt x="0" y="93316"/>
                </a:lnTo>
                <a:lnTo>
                  <a:pt x="0" y="93113"/>
                </a:lnTo>
                <a:lnTo>
                  <a:pt x="0" y="93064"/>
                </a:lnTo>
                <a:lnTo>
                  <a:pt x="0" y="93010"/>
                </a:lnTo>
                <a:lnTo>
                  <a:pt x="0" y="93003"/>
                </a:lnTo>
                <a:lnTo>
                  <a:pt x="0" y="92952"/>
                </a:lnTo>
                <a:lnTo>
                  <a:pt x="0" y="92894"/>
                </a:lnTo>
                <a:lnTo>
                  <a:pt x="0" y="92854"/>
                </a:lnTo>
                <a:lnTo>
                  <a:pt x="0" y="92748"/>
                </a:lnTo>
                <a:lnTo>
                  <a:pt x="0" y="92710"/>
                </a:lnTo>
                <a:lnTo>
                  <a:pt x="0" y="92630"/>
                </a:lnTo>
                <a:lnTo>
                  <a:pt x="0" y="92606"/>
                </a:lnTo>
                <a:lnTo>
                  <a:pt x="0" y="92576"/>
                </a:lnTo>
                <a:lnTo>
                  <a:pt x="0" y="92551"/>
                </a:lnTo>
                <a:lnTo>
                  <a:pt x="0" y="92505"/>
                </a:lnTo>
                <a:lnTo>
                  <a:pt x="0" y="92451"/>
                </a:lnTo>
                <a:lnTo>
                  <a:pt x="0" y="92244"/>
                </a:lnTo>
                <a:lnTo>
                  <a:pt x="0" y="92182"/>
                </a:lnTo>
                <a:lnTo>
                  <a:pt x="0" y="92128"/>
                </a:lnTo>
                <a:lnTo>
                  <a:pt x="0" y="91957"/>
                </a:lnTo>
                <a:lnTo>
                  <a:pt x="0" y="91692"/>
                </a:lnTo>
                <a:lnTo>
                  <a:pt x="0" y="91271"/>
                </a:lnTo>
                <a:lnTo>
                  <a:pt x="0" y="91258"/>
                </a:lnTo>
                <a:lnTo>
                  <a:pt x="0" y="91247"/>
                </a:lnTo>
                <a:lnTo>
                  <a:pt x="0" y="91217"/>
                </a:lnTo>
                <a:lnTo>
                  <a:pt x="0" y="91204"/>
                </a:lnTo>
                <a:lnTo>
                  <a:pt x="0" y="91164"/>
                </a:lnTo>
                <a:lnTo>
                  <a:pt x="0" y="91156"/>
                </a:lnTo>
                <a:lnTo>
                  <a:pt x="0" y="91124"/>
                </a:lnTo>
                <a:lnTo>
                  <a:pt x="0" y="91018"/>
                </a:lnTo>
                <a:lnTo>
                  <a:pt x="0" y="90947"/>
                </a:lnTo>
                <a:lnTo>
                  <a:pt x="0" y="90885"/>
                </a:lnTo>
                <a:lnTo>
                  <a:pt x="0" y="90781"/>
                </a:lnTo>
                <a:lnTo>
                  <a:pt x="0" y="90642"/>
                </a:lnTo>
                <a:lnTo>
                  <a:pt x="0" y="90499"/>
                </a:lnTo>
                <a:lnTo>
                  <a:pt x="0" y="90445"/>
                </a:lnTo>
                <a:lnTo>
                  <a:pt x="0" y="90344"/>
                </a:lnTo>
                <a:lnTo>
                  <a:pt x="0" y="90333"/>
                </a:lnTo>
                <a:lnTo>
                  <a:pt x="0" y="90236"/>
                </a:lnTo>
                <a:lnTo>
                  <a:pt x="0" y="90096"/>
                </a:lnTo>
                <a:lnTo>
                  <a:pt x="0" y="90087"/>
                </a:lnTo>
                <a:lnTo>
                  <a:pt x="0" y="90079"/>
                </a:lnTo>
                <a:lnTo>
                  <a:pt x="0" y="89902"/>
                </a:lnTo>
                <a:lnTo>
                  <a:pt x="0" y="89877"/>
                </a:lnTo>
                <a:lnTo>
                  <a:pt x="0" y="89755"/>
                </a:lnTo>
                <a:lnTo>
                  <a:pt x="0" y="89684"/>
                </a:lnTo>
                <a:lnTo>
                  <a:pt x="0" y="89659"/>
                </a:lnTo>
                <a:lnTo>
                  <a:pt x="0" y="89534"/>
                </a:lnTo>
                <a:lnTo>
                  <a:pt x="0" y="89422"/>
                </a:lnTo>
                <a:lnTo>
                  <a:pt x="0" y="89387"/>
                </a:lnTo>
                <a:lnTo>
                  <a:pt x="0" y="89357"/>
                </a:lnTo>
                <a:lnTo>
                  <a:pt x="0" y="89324"/>
                </a:lnTo>
                <a:lnTo>
                  <a:pt x="0" y="89283"/>
                </a:lnTo>
                <a:lnTo>
                  <a:pt x="0" y="89271"/>
                </a:lnTo>
                <a:lnTo>
                  <a:pt x="0" y="89270"/>
                </a:lnTo>
                <a:lnTo>
                  <a:pt x="0" y="89187"/>
                </a:lnTo>
                <a:lnTo>
                  <a:pt x="0" y="89176"/>
                </a:lnTo>
                <a:lnTo>
                  <a:pt x="0" y="89140"/>
                </a:lnTo>
                <a:lnTo>
                  <a:pt x="0" y="89086"/>
                </a:lnTo>
                <a:lnTo>
                  <a:pt x="0" y="88874"/>
                </a:lnTo>
                <a:lnTo>
                  <a:pt x="0" y="88844"/>
                </a:lnTo>
                <a:lnTo>
                  <a:pt x="0" y="88786"/>
                </a:lnTo>
                <a:lnTo>
                  <a:pt x="0" y="88773"/>
                </a:lnTo>
                <a:lnTo>
                  <a:pt x="0" y="88735"/>
                </a:lnTo>
                <a:lnTo>
                  <a:pt x="0" y="88728"/>
                </a:lnTo>
                <a:lnTo>
                  <a:pt x="0" y="88512"/>
                </a:lnTo>
                <a:lnTo>
                  <a:pt x="0" y="88437"/>
                </a:lnTo>
                <a:lnTo>
                  <a:pt x="0" y="88405"/>
                </a:lnTo>
                <a:lnTo>
                  <a:pt x="0" y="88396"/>
                </a:lnTo>
                <a:lnTo>
                  <a:pt x="0" y="88385"/>
                </a:lnTo>
                <a:lnTo>
                  <a:pt x="0" y="88383"/>
                </a:lnTo>
                <a:lnTo>
                  <a:pt x="0" y="88280"/>
                </a:lnTo>
                <a:lnTo>
                  <a:pt x="0" y="88250"/>
                </a:lnTo>
                <a:lnTo>
                  <a:pt x="0" y="88175"/>
                </a:lnTo>
                <a:lnTo>
                  <a:pt x="0" y="88137"/>
                </a:lnTo>
                <a:lnTo>
                  <a:pt x="0" y="88056"/>
                </a:lnTo>
                <a:lnTo>
                  <a:pt x="0" y="87976"/>
                </a:lnTo>
                <a:lnTo>
                  <a:pt x="0" y="87918"/>
                </a:lnTo>
                <a:lnTo>
                  <a:pt x="0" y="87875"/>
                </a:lnTo>
                <a:lnTo>
                  <a:pt x="0" y="87817"/>
                </a:lnTo>
                <a:lnTo>
                  <a:pt x="0" y="87594"/>
                </a:lnTo>
                <a:lnTo>
                  <a:pt x="0" y="87540"/>
                </a:lnTo>
                <a:lnTo>
                  <a:pt x="0" y="87526"/>
                </a:lnTo>
                <a:lnTo>
                  <a:pt x="0" y="87515"/>
                </a:lnTo>
                <a:lnTo>
                  <a:pt x="0" y="87485"/>
                </a:lnTo>
                <a:lnTo>
                  <a:pt x="0" y="87472"/>
                </a:lnTo>
                <a:lnTo>
                  <a:pt x="0" y="87369"/>
                </a:lnTo>
                <a:lnTo>
                  <a:pt x="0" y="87286"/>
                </a:lnTo>
                <a:lnTo>
                  <a:pt x="0" y="87232"/>
                </a:lnTo>
                <a:lnTo>
                  <a:pt x="0" y="87226"/>
                </a:lnTo>
                <a:lnTo>
                  <a:pt x="0" y="87153"/>
                </a:lnTo>
                <a:lnTo>
                  <a:pt x="0" y="87046"/>
                </a:lnTo>
                <a:lnTo>
                  <a:pt x="0" y="87007"/>
                </a:lnTo>
                <a:lnTo>
                  <a:pt x="0" y="86713"/>
                </a:lnTo>
                <a:lnTo>
                  <a:pt x="0" y="86617"/>
                </a:lnTo>
                <a:lnTo>
                  <a:pt x="0" y="86612"/>
                </a:lnTo>
                <a:lnTo>
                  <a:pt x="0" y="86364"/>
                </a:lnTo>
                <a:lnTo>
                  <a:pt x="0" y="86315"/>
                </a:lnTo>
                <a:lnTo>
                  <a:pt x="0" y="86215"/>
                </a:lnTo>
                <a:lnTo>
                  <a:pt x="0" y="86145"/>
                </a:lnTo>
                <a:lnTo>
                  <a:pt x="0" y="85968"/>
                </a:lnTo>
                <a:lnTo>
                  <a:pt x="0" y="85927"/>
                </a:lnTo>
                <a:lnTo>
                  <a:pt x="0" y="85914"/>
                </a:lnTo>
                <a:lnTo>
                  <a:pt x="0" y="85903"/>
                </a:lnTo>
                <a:lnTo>
                  <a:pt x="0" y="85802"/>
                </a:lnTo>
                <a:lnTo>
                  <a:pt x="0" y="85781"/>
                </a:lnTo>
                <a:lnTo>
                  <a:pt x="0" y="85538"/>
                </a:lnTo>
                <a:lnTo>
                  <a:pt x="0" y="85433"/>
                </a:lnTo>
                <a:lnTo>
                  <a:pt x="0" y="85379"/>
                </a:lnTo>
                <a:lnTo>
                  <a:pt x="0" y="85354"/>
                </a:lnTo>
                <a:lnTo>
                  <a:pt x="0" y="85260"/>
                </a:lnTo>
                <a:lnTo>
                  <a:pt x="0" y="85208"/>
                </a:lnTo>
                <a:lnTo>
                  <a:pt x="0" y="85100"/>
                </a:lnTo>
                <a:lnTo>
                  <a:pt x="0" y="85051"/>
                </a:lnTo>
                <a:lnTo>
                  <a:pt x="0" y="84708"/>
                </a:lnTo>
                <a:lnTo>
                  <a:pt x="0" y="84522"/>
                </a:lnTo>
                <a:lnTo>
                  <a:pt x="0" y="84518"/>
                </a:lnTo>
                <a:lnTo>
                  <a:pt x="0" y="84498"/>
                </a:lnTo>
                <a:lnTo>
                  <a:pt x="0" y="84468"/>
                </a:lnTo>
                <a:lnTo>
                  <a:pt x="0" y="84443"/>
                </a:lnTo>
                <a:lnTo>
                  <a:pt x="0" y="84408"/>
                </a:lnTo>
                <a:lnTo>
                  <a:pt x="0" y="84295"/>
                </a:lnTo>
                <a:lnTo>
                  <a:pt x="0" y="84211"/>
                </a:lnTo>
                <a:lnTo>
                  <a:pt x="0" y="84140"/>
                </a:lnTo>
                <a:lnTo>
                  <a:pt x="0" y="83901"/>
                </a:lnTo>
                <a:lnTo>
                  <a:pt x="0" y="83834"/>
                </a:lnTo>
                <a:lnTo>
                  <a:pt x="0" y="83808"/>
                </a:lnTo>
                <a:lnTo>
                  <a:pt x="0" y="83797"/>
                </a:lnTo>
                <a:lnTo>
                  <a:pt x="0" y="83461"/>
                </a:lnTo>
                <a:lnTo>
                  <a:pt x="0" y="83420"/>
                </a:lnTo>
                <a:lnTo>
                  <a:pt x="0" y="83407"/>
                </a:lnTo>
                <a:lnTo>
                  <a:pt x="0" y="83349"/>
                </a:lnTo>
                <a:lnTo>
                  <a:pt x="0" y="83301"/>
                </a:lnTo>
                <a:lnTo>
                  <a:pt x="0" y="83191"/>
                </a:lnTo>
                <a:lnTo>
                  <a:pt x="0" y="83107"/>
                </a:lnTo>
                <a:lnTo>
                  <a:pt x="0" y="82936"/>
                </a:lnTo>
                <a:lnTo>
                  <a:pt x="0" y="82910"/>
                </a:lnTo>
                <a:lnTo>
                  <a:pt x="0" y="82852"/>
                </a:lnTo>
                <a:lnTo>
                  <a:pt x="0" y="82561"/>
                </a:lnTo>
                <a:lnTo>
                  <a:pt x="0" y="82550"/>
                </a:lnTo>
                <a:lnTo>
                  <a:pt x="0" y="82539"/>
                </a:lnTo>
                <a:lnTo>
                  <a:pt x="0" y="82534"/>
                </a:lnTo>
                <a:lnTo>
                  <a:pt x="0" y="82509"/>
                </a:lnTo>
                <a:lnTo>
                  <a:pt x="0" y="82496"/>
                </a:lnTo>
                <a:lnTo>
                  <a:pt x="0" y="82438"/>
                </a:lnTo>
                <a:lnTo>
                  <a:pt x="0" y="82177"/>
                </a:lnTo>
                <a:lnTo>
                  <a:pt x="0" y="82147"/>
                </a:lnTo>
                <a:lnTo>
                  <a:pt x="0" y="82102"/>
                </a:lnTo>
                <a:lnTo>
                  <a:pt x="0" y="82048"/>
                </a:lnTo>
                <a:lnTo>
                  <a:pt x="0" y="82035"/>
                </a:lnTo>
                <a:lnTo>
                  <a:pt x="0" y="81979"/>
                </a:lnTo>
                <a:lnTo>
                  <a:pt x="0" y="81928"/>
                </a:lnTo>
                <a:lnTo>
                  <a:pt x="0" y="81647"/>
                </a:lnTo>
                <a:lnTo>
                  <a:pt x="0" y="81636"/>
                </a:lnTo>
                <a:lnTo>
                  <a:pt x="0" y="81528"/>
                </a:lnTo>
                <a:lnTo>
                  <a:pt x="0" y="81388"/>
                </a:lnTo>
                <a:lnTo>
                  <a:pt x="0" y="81239"/>
                </a:lnTo>
                <a:lnTo>
                  <a:pt x="0" y="81191"/>
                </a:lnTo>
                <a:lnTo>
                  <a:pt x="0" y="81169"/>
                </a:lnTo>
                <a:lnTo>
                  <a:pt x="0" y="81137"/>
                </a:lnTo>
                <a:lnTo>
                  <a:pt x="0" y="81084"/>
                </a:lnTo>
                <a:lnTo>
                  <a:pt x="0" y="81076"/>
                </a:lnTo>
                <a:lnTo>
                  <a:pt x="0" y="81068"/>
                </a:lnTo>
                <a:lnTo>
                  <a:pt x="0" y="80992"/>
                </a:lnTo>
                <a:lnTo>
                  <a:pt x="0" y="80951"/>
                </a:lnTo>
                <a:lnTo>
                  <a:pt x="0" y="80938"/>
                </a:lnTo>
                <a:lnTo>
                  <a:pt x="0" y="80766"/>
                </a:lnTo>
                <a:lnTo>
                  <a:pt x="0" y="80736"/>
                </a:lnTo>
                <a:lnTo>
                  <a:pt x="0" y="80562"/>
                </a:lnTo>
                <a:lnTo>
                  <a:pt x="0" y="80524"/>
                </a:lnTo>
                <a:lnTo>
                  <a:pt x="0" y="80479"/>
                </a:lnTo>
                <a:lnTo>
                  <a:pt x="0" y="80378"/>
                </a:lnTo>
                <a:lnTo>
                  <a:pt x="0" y="80297"/>
                </a:lnTo>
                <a:lnTo>
                  <a:pt x="0" y="80277"/>
                </a:lnTo>
                <a:lnTo>
                  <a:pt x="0" y="80169"/>
                </a:lnTo>
                <a:lnTo>
                  <a:pt x="0" y="80124"/>
                </a:lnTo>
                <a:lnTo>
                  <a:pt x="0" y="80029"/>
                </a:lnTo>
                <a:lnTo>
                  <a:pt x="0" y="80023"/>
                </a:lnTo>
                <a:lnTo>
                  <a:pt x="0" y="79880"/>
                </a:lnTo>
                <a:lnTo>
                  <a:pt x="0" y="79810"/>
                </a:lnTo>
                <a:lnTo>
                  <a:pt x="0" y="79729"/>
                </a:lnTo>
                <a:lnTo>
                  <a:pt x="0" y="79688"/>
                </a:lnTo>
                <a:lnTo>
                  <a:pt x="0" y="79675"/>
                </a:lnTo>
                <a:lnTo>
                  <a:pt x="0" y="79633"/>
                </a:lnTo>
                <a:lnTo>
                  <a:pt x="0" y="79579"/>
                </a:lnTo>
                <a:lnTo>
                  <a:pt x="0" y="79542"/>
                </a:lnTo>
                <a:lnTo>
                  <a:pt x="0" y="79467"/>
                </a:lnTo>
                <a:lnTo>
                  <a:pt x="0" y="79432"/>
                </a:lnTo>
                <a:lnTo>
                  <a:pt x="0" y="79380"/>
                </a:lnTo>
                <a:lnTo>
                  <a:pt x="0" y="79331"/>
                </a:lnTo>
                <a:lnTo>
                  <a:pt x="0" y="79277"/>
                </a:lnTo>
                <a:lnTo>
                  <a:pt x="0" y="79203"/>
                </a:lnTo>
                <a:lnTo>
                  <a:pt x="0" y="79178"/>
                </a:lnTo>
                <a:lnTo>
                  <a:pt x="0" y="79161"/>
                </a:lnTo>
                <a:lnTo>
                  <a:pt x="0" y="79120"/>
                </a:lnTo>
                <a:lnTo>
                  <a:pt x="0" y="79107"/>
                </a:lnTo>
                <a:lnTo>
                  <a:pt x="0" y="78974"/>
                </a:lnTo>
                <a:lnTo>
                  <a:pt x="0" y="78832"/>
                </a:lnTo>
                <a:lnTo>
                  <a:pt x="0" y="78818"/>
                </a:lnTo>
                <a:lnTo>
                  <a:pt x="0" y="78777"/>
                </a:lnTo>
                <a:lnTo>
                  <a:pt x="0" y="78765"/>
                </a:lnTo>
                <a:lnTo>
                  <a:pt x="0" y="78764"/>
                </a:lnTo>
                <a:lnTo>
                  <a:pt x="0" y="78615"/>
                </a:lnTo>
                <a:lnTo>
                  <a:pt x="0" y="78370"/>
                </a:lnTo>
                <a:lnTo>
                  <a:pt x="0" y="78325"/>
                </a:lnTo>
                <a:lnTo>
                  <a:pt x="0" y="78316"/>
                </a:lnTo>
                <a:lnTo>
                  <a:pt x="0" y="78255"/>
                </a:lnTo>
                <a:lnTo>
                  <a:pt x="0" y="78224"/>
                </a:lnTo>
                <a:lnTo>
                  <a:pt x="0" y="78215"/>
                </a:lnTo>
                <a:lnTo>
                  <a:pt x="0" y="78183"/>
                </a:lnTo>
                <a:lnTo>
                  <a:pt x="0" y="78170"/>
                </a:lnTo>
                <a:lnTo>
                  <a:pt x="0" y="78131"/>
                </a:lnTo>
                <a:lnTo>
                  <a:pt x="0" y="78073"/>
                </a:lnTo>
                <a:lnTo>
                  <a:pt x="0" y="77976"/>
                </a:lnTo>
                <a:lnTo>
                  <a:pt x="0" y="77918"/>
                </a:lnTo>
                <a:lnTo>
                  <a:pt x="0" y="77585"/>
                </a:lnTo>
                <a:lnTo>
                  <a:pt x="0" y="77484"/>
                </a:lnTo>
                <a:lnTo>
                  <a:pt x="0" y="77473"/>
                </a:lnTo>
                <a:lnTo>
                  <a:pt x="0" y="77459"/>
                </a:lnTo>
                <a:lnTo>
                  <a:pt x="0" y="77430"/>
                </a:lnTo>
                <a:lnTo>
                  <a:pt x="0" y="77405"/>
                </a:lnTo>
                <a:lnTo>
                  <a:pt x="0" y="77352"/>
                </a:lnTo>
                <a:lnTo>
                  <a:pt x="0" y="77344"/>
                </a:lnTo>
                <a:lnTo>
                  <a:pt x="0" y="77206"/>
                </a:lnTo>
                <a:lnTo>
                  <a:pt x="0" y="77152"/>
                </a:lnTo>
                <a:lnTo>
                  <a:pt x="0" y="76966"/>
                </a:lnTo>
                <a:lnTo>
                  <a:pt x="0" y="76856"/>
                </a:lnTo>
                <a:lnTo>
                  <a:pt x="0" y="76830"/>
                </a:lnTo>
                <a:lnTo>
                  <a:pt x="0" y="76808"/>
                </a:lnTo>
                <a:lnTo>
                  <a:pt x="0" y="76772"/>
                </a:lnTo>
                <a:lnTo>
                  <a:pt x="0" y="76671"/>
                </a:lnTo>
                <a:lnTo>
                  <a:pt x="0" y="76600"/>
                </a:lnTo>
                <a:lnTo>
                  <a:pt x="0" y="76549"/>
                </a:lnTo>
                <a:lnTo>
                  <a:pt x="0" y="76236"/>
                </a:lnTo>
                <a:lnTo>
                  <a:pt x="0" y="76226"/>
                </a:lnTo>
                <a:lnTo>
                  <a:pt x="0" y="76187"/>
                </a:lnTo>
                <a:lnTo>
                  <a:pt x="0" y="76103"/>
                </a:lnTo>
                <a:lnTo>
                  <a:pt x="0" y="75847"/>
                </a:lnTo>
                <a:lnTo>
                  <a:pt x="0" y="75790"/>
                </a:lnTo>
                <a:lnTo>
                  <a:pt x="0" y="75760"/>
                </a:lnTo>
                <a:lnTo>
                  <a:pt x="0" y="75701"/>
                </a:lnTo>
                <a:lnTo>
                  <a:pt x="0" y="75689"/>
                </a:lnTo>
                <a:lnTo>
                  <a:pt x="0" y="75550"/>
                </a:lnTo>
                <a:lnTo>
                  <a:pt x="0" y="75545"/>
                </a:lnTo>
                <a:lnTo>
                  <a:pt x="0" y="75507"/>
                </a:lnTo>
                <a:lnTo>
                  <a:pt x="0" y="75471"/>
                </a:lnTo>
                <a:lnTo>
                  <a:pt x="0" y="75353"/>
                </a:lnTo>
                <a:lnTo>
                  <a:pt x="0" y="75325"/>
                </a:lnTo>
                <a:lnTo>
                  <a:pt x="0" y="75312"/>
                </a:lnTo>
                <a:lnTo>
                  <a:pt x="0" y="75299"/>
                </a:lnTo>
                <a:lnTo>
                  <a:pt x="0" y="75262"/>
                </a:lnTo>
                <a:lnTo>
                  <a:pt x="0" y="75193"/>
                </a:lnTo>
                <a:lnTo>
                  <a:pt x="0" y="75100"/>
                </a:lnTo>
                <a:lnTo>
                  <a:pt x="0" y="74961"/>
                </a:lnTo>
                <a:lnTo>
                  <a:pt x="0" y="74663"/>
                </a:lnTo>
                <a:lnTo>
                  <a:pt x="0" y="74593"/>
                </a:lnTo>
                <a:lnTo>
                  <a:pt x="0" y="74442"/>
                </a:lnTo>
                <a:lnTo>
                  <a:pt x="0" y="74438"/>
                </a:lnTo>
                <a:lnTo>
                  <a:pt x="0" y="74431"/>
                </a:lnTo>
                <a:lnTo>
                  <a:pt x="0" y="74404"/>
                </a:lnTo>
                <a:lnTo>
                  <a:pt x="0" y="74401"/>
                </a:lnTo>
                <a:lnTo>
                  <a:pt x="0" y="74388"/>
                </a:lnTo>
                <a:lnTo>
                  <a:pt x="0" y="74244"/>
                </a:lnTo>
                <a:lnTo>
                  <a:pt x="0" y="74202"/>
                </a:lnTo>
                <a:lnTo>
                  <a:pt x="0" y="74185"/>
                </a:lnTo>
                <a:lnTo>
                  <a:pt x="0" y="74144"/>
                </a:lnTo>
                <a:lnTo>
                  <a:pt x="0" y="74131"/>
                </a:lnTo>
                <a:lnTo>
                  <a:pt x="0" y="73853"/>
                </a:lnTo>
                <a:lnTo>
                  <a:pt x="0" y="73782"/>
                </a:lnTo>
                <a:lnTo>
                  <a:pt x="0" y="73752"/>
                </a:lnTo>
                <a:lnTo>
                  <a:pt x="0" y="73741"/>
                </a:lnTo>
                <a:lnTo>
                  <a:pt x="0" y="73728"/>
                </a:lnTo>
                <a:lnTo>
                  <a:pt x="0" y="73698"/>
                </a:lnTo>
                <a:lnTo>
                  <a:pt x="0" y="73595"/>
                </a:lnTo>
                <a:lnTo>
                  <a:pt x="0" y="73420"/>
                </a:lnTo>
                <a:lnTo>
                  <a:pt x="0" y="73394"/>
                </a:lnTo>
                <a:lnTo>
                  <a:pt x="0" y="73340"/>
                </a:lnTo>
                <a:lnTo>
                  <a:pt x="0" y="73279"/>
                </a:lnTo>
                <a:lnTo>
                  <a:pt x="0" y="73234"/>
                </a:lnTo>
                <a:lnTo>
                  <a:pt x="0" y="73131"/>
                </a:lnTo>
                <a:lnTo>
                  <a:pt x="0" y="73045"/>
                </a:lnTo>
                <a:lnTo>
                  <a:pt x="0" y="72939"/>
                </a:lnTo>
                <a:lnTo>
                  <a:pt x="0" y="72884"/>
                </a:lnTo>
                <a:lnTo>
                  <a:pt x="0" y="72880"/>
                </a:lnTo>
                <a:lnTo>
                  <a:pt x="0" y="72843"/>
                </a:lnTo>
                <a:lnTo>
                  <a:pt x="0" y="72831"/>
                </a:lnTo>
                <a:lnTo>
                  <a:pt x="0" y="72830"/>
                </a:lnTo>
                <a:lnTo>
                  <a:pt x="0" y="72826"/>
                </a:lnTo>
                <a:lnTo>
                  <a:pt x="0" y="72772"/>
                </a:lnTo>
                <a:lnTo>
                  <a:pt x="0" y="72494"/>
                </a:lnTo>
                <a:lnTo>
                  <a:pt x="0" y="72483"/>
                </a:lnTo>
                <a:lnTo>
                  <a:pt x="0" y="72481"/>
                </a:lnTo>
                <a:lnTo>
                  <a:pt x="0" y="72454"/>
                </a:lnTo>
                <a:lnTo>
                  <a:pt x="0" y="72429"/>
                </a:lnTo>
                <a:lnTo>
                  <a:pt x="0" y="72376"/>
                </a:lnTo>
                <a:lnTo>
                  <a:pt x="0" y="72371"/>
                </a:lnTo>
                <a:lnTo>
                  <a:pt x="0" y="72368"/>
                </a:lnTo>
                <a:lnTo>
                  <a:pt x="0" y="72348"/>
                </a:lnTo>
                <a:lnTo>
                  <a:pt x="0" y="72194"/>
                </a:lnTo>
                <a:lnTo>
                  <a:pt x="0" y="72154"/>
                </a:lnTo>
                <a:lnTo>
                  <a:pt x="0" y="72028"/>
                </a:lnTo>
                <a:lnTo>
                  <a:pt x="0" y="72016"/>
                </a:lnTo>
                <a:lnTo>
                  <a:pt x="0" y="71969"/>
                </a:lnTo>
                <a:lnTo>
                  <a:pt x="0" y="71920"/>
                </a:lnTo>
                <a:lnTo>
                  <a:pt x="0" y="71808"/>
                </a:lnTo>
                <a:lnTo>
                  <a:pt x="0" y="71621"/>
                </a:lnTo>
                <a:lnTo>
                  <a:pt x="0" y="71580"/>
                </a:lnTo>
                <a:lnTo>
                  <a:pt x="0" y="71567"/>
                </a:lnTo>
                <a:lnTo>
                  <a:pt x="0" y="71434"/>
                </a:lnTo>
                <a:lnTo>
                  <a:pt x="0" y="71326"/>
                </a:lnTo>
                <a:lnTo>
                  <a:pt x="0" y="71324"/>
                </a:lnTo>
                <a:lnTo>
                  <a:pt x="0" y="71277"/>
                </a:lnTo>
                <a:lnTo>
                  <a:pt x="0" y="71017"/>
                </a:lnTo>
                <a:lnTo>
                  <a:pt x="0" y="71009"/>
                </a:lnTo>
                <a:lnTo>
                  <a:pt x="0" y="70871"/>
                </a:lnTo>
                <a:lnTo>
                  <a:pt x="0" y="70724"/>
                </a:lnTo>
                <a:lnTo>
                  <a:pt x="0" y="70710"/>
                </a:lnTo>
                <a:lnTo>
                  <a:pt x="0" y="70669"/>
                </a:lnTo>
                <a:lnTo>
                  <a:pt x="0" y="70656"/>
                </a:lnTo>
                <a:lnTo>
                  <a:pt x="0" y="70634"/>
                </a:lnTo>
                <a:lnTo>
                  <a:pt x="0" y="70569"/>
                </a:lnTo>
                <a:lnTo>
                  <a:pt x="0" y="70495"/>
                </a:lnTo>
                <a:lnTo>
                  <a:pt x="0" y="70399"/>
                </a:lnTo>
                <a:lnTo>
                  <a:pt x="0" y="70217"/>
                </a:lnTo>
                <a:lnTo>
                  <a:pt x="0" y="70107"/>
                </a:lnTo>
                <a:lnTo>
                  <a:pt x="0" y="70023"/>
                </a:lnTo>
                <a:lnTo>
                  <a:pt x="0" y="70001"/>
                </a:lnTo>
                <a:lnTo>
                  <a:pt x="0" y="69687"/>
                </a:lnTo>
                <a:lnTo>
                  <a:pt x="0" y="69608"/>
                </a:lnTo>
                <a:lnTo>
                  <a:pt x="0" y="69527"/>
                </a:lnTo>
                <a:lnTo>
                  <a:pt x="0" y="69478"/>
                </a:lnTo>
                <a:lnTo>
                  <a:pt x="0" y="69477"/>
                </a:lnTo>
                <a:lnTo>
                  <a:pt x="0" y="69462"/>
                </a:lnTo>
                <a:lnTo>
                  <a:pt x="0" y="69268"/>
                </a:lnTo>
                <a:lnTo>
                  <a:pt x="0" y="69210"/>
                </a:lnTo>
                <a:lnTo>
                  <a:pt x="0" y="69203"/>
                </a:lnTo>
                <a:lnTo>
                  <a:pt x="0" y="69098"/>
                </a:lnTo>
                <a:lnTo>
                  <a:pt x="0" y="69040"/>
                </a:lnTo>
                <a:lnTo>
                  <a:pt x="0" y="68894"/>
                </a:lnTo>
                <a:lnTo>
                  <a:pt x="0" y="68806"/>
                </a:lnTo>
                <a:lnTo>
                  <a:pt x="0" y="68776"/>
                </a:lnTo>
                <a:lnTo>
                  <a:pt x="0" y="68765"/>
                </a:lnTo>
                <a:lnTo>
                  <a:pt x="0" y="68752"/>
                </a:lnTo>
                <a:lnTo>
                  <a:pt x="0" y="68722"/>
                </a:lnTo>
                <a:lnTo>
                  <a:pt x="0" y="68700"/>
                </a:lnTo>
                <a:lnTo>
                  <a:pt x="0" y="68697"/>
                </a:lnTo>
                <a:lnTo>
                  <a:pt x="0" y="68616"/>
                </a:lnTo>
                <a:lnTo>
                  <a:pt x="0" y="68444"/>
                </a:lnTo>
                <a:lnTo>
                  <a:pt x="0" y="68328"/>
                </a:lnTo>
                <a:lnTo>
                  <a:pt x="0" y="68261"/>
                </a:lnTo>
                <a:lnTo>
                  <a:pt x="0" y="68258"/>
                </a:lnTo>
                <a:lnTo>
                  <a:pt x="0" y="68154"/>
                </a:lnTo>
                <a:lnTo>
                  <a:pt x="0" y="68103"/>
                </a:lnTo>
                <a:lnTo>
                  <a:pt x="0" y="67909"/>
                </a:lnTo>
                <a:lnTo>
                  <a:pt x="0" y="67904"/>
                </a:lnTo>
                <a:lnTo>
                  <a:pt x="0" y="67518"/>
                </a:lnTo>
                <a:lnTo>
                  <a:pt x="0" y="67505"/>
                </a:lnTo>
                <a:lnTo>
                  <a:pt x="0" y="67447"/>
                </a:lnTo>
                <a:lnTo>
                  <a:pt x="0" y="67417"/>
                </a:lnTo>
                <a:lnTo>
                  <a:pt x="0" y="67404"/>
                </a:lnTo>
                <a:lnTo>
                  <a:pt x="0" y="67395"/>
                </a:lnTo>
                <a:lnTo>
                  <a:pt x="0" y="67393"/>
                </a:lnTo>
                <a:lnTo>
                  <a:pt x="0" y="67363"/>
                </a:lnTo>
                <a:lnTo>
                  <a:pt x="0" y="67350"/>
                </a:lnTo>
                <a:lnTo>
                  <a:pt x="0" y="67218"/>
                </a:lnTo>
                <a:lnTo>
                  <a:pt x="0" y="67139"/>
                </a:lnTo>
                <a:lnTo>
                  <a:pt x="0" y="67085"/>
                </a:lnTo>
                <a:lnTo>
                  <a:pt x="0" y="66993"/>
                </a:lnTo>
                <a:lnTo>
                  <a:pt x="0" y="66992"/>
                </a:lnTo>
                <a:lnTo>
                  <a:pt x="0" y="66645"/>
                </a:lnTo>
                <a:lnTo>
                  <a:pt x="0" y="66604"/>
                </a:lnTo>
                <a:lnTo>
                  <a:pt x="0" y="66591"/>
                </a:lnTo>
                <a:lnTo>
                  <a:pt x="0" y="66545"/>
                </a:lnTo>
                <a:lnTo>
                  <a:pt x="0" y="66485"/>
                </a:lnTo>
                <a:lnTo>
                  <a:pt x="0" y="66429"/>
                </a:lnTo>
                <a:lnTo>
                  <a:pt x="0" y="66350"/>
                </a:lnTo>
                <a:lnTo>
                  <a:pt x="0" y="66296"/>
                </a:lnTo>
                <a:lnTo>
                  <a:pt x="0" y="66146"/>
                </a:lnTo>
                <a:lnTo>
                  <a:pt x="0" y="66077"/>
                </a:lnTo>
                <a:lnTo>
                  <a:pt x="0" y="66073"/>
                </a:lnTo>
                <a:lnTo>
                  <a:pt x="0" y="66036"/>
                </a:lnTo>
                <a:lnTo>
                  <a:pt x="0" y="66024"/>
                </a:lnTo>
                <a:lnTo>
                  <a:pt x="0" y="66023"/>
                </a:lnTo>
                <a:lnTo>
                  <a:pt x="0" y="65955"/>
                </a:lnTo>
                <a:lnTo>
                  <a:pt x="0" y="65859"/>
                </a:lnTo>
                <a:lnTo>
                  <a:pt x="0" y="65745"/>
                </a:lnTo>
                <a:lnTo>
                  <a:pt x="0" y="65734"/>
                </a:lnTo>
                <a:lnTo>
                  <a:pt x="0" y="65730"/>
                </a:lnTo>
                <a:lnTo>
                  <a:pt x="0" y="65693"/>
                </a:lnTo>
                <a:lnTo>
                  <a:pt x="0" y="65680"/>
                </a:lnTo>
                <a:lnTo>
                  <a:pt x="0" y="65658"/>
                </a:lnTo>
                <a:lnTo>
                  <a:pt x="0" y="65634"/>
                </a:lnTo>
                <a:lnTo>
                  <a:pt x="0" y="65503"/>
                </a:lnTo>
                <a:lnTo>
                  <a:pt x="0" y="65470"/>
                </a:lnTo>
                <a:lnTo>
                  <a:pt x="0" y="65387"/>
                </a:lnTo>
                <a:lnTo>
                  <a:pt x="0" y="65286"/>
                </a:lnTo>
                <a:lnTo>
                  <a:pt x="0" y="65232"/>
                </a:lnTo>
                <a:lnTo>
                  <a:pt x="0" y="65182"/>
                </a:lnTo>
                <a:lnTo>
                  <a:pt x="0" y="65171"/>
                </a:lnTo>
                <a:lnTo>
                  <a:pt x="0" y="65162"/>
                </a:lnTo>
                <a:lnTo>
                  <a:pt x="0" y="65044"/>
                </a:lnTo>
                <a:lnTo>
                  <a:pt x="0" y="65020"/>
                </a:lnTo>
                <a:lnTo>
                  <a:pt x="0" y="64991"/>
                </a:lnTo>
                <a:lnTo>
                  <a:pt x="0" y="64881"/>
                </a:lnTo>
                <a:lnTo>
                  <a:pt x="0" y="64622"/>
                </a:lnTo>
                <a:lnTo>
                  <a:pt x="0" y="64596"/>
                </a:lnTo>
                <a:lnTo>
                  <a:pt x="0" y="64583"/>
                </a:lnTo>
                <a:lnTo>
                  <a:pt x="0" y="64551"/>
                </a:lnTo>
                <a:lnTo>
                  <a:pt x="0" y="64505"/>
                </a:lnTo>
                <a:lnTo>
                  <a:pt x="0" y="64450"/>
                </a:lnTo>
                <a:lnTo>
                  <a:pt x="0" y="64375"/>
                </a:lnTo>
                <a:lnTo>
                  <a:pt x="0" y="64371"/>
                </a:lnTo>
                <a:lnTo>
                  <a:pt x="0" y="64321"/>
                </a:lnTo>
                <a:lnTo>
                  <a:pt x="0" y="64299"/>
                </a:lnTo>
                <a:lnTo>
                  <a:pt x="0" y="64268"/>
                </a:lnTo>
                <a:lnTo>
                  <a:pt x="0" y="64260"/>
                </a:lnTo>
                <a:lnTo>
                  <a:pt x="0" y="64160"/>
                </a:lnTo>
                <a:lnTo>
                  <a:pt x="0" y="64122"/>
                </a:lnTo>
                <a:lnTo>
                  <a:pt x="0" y="64064"/>
                </a:lnTo>
                <a:lnTo>
                  <a:pt x="0" y="63786"/>
                </a:lnTo>
                <a:lnTo>
                  <a:pt x="0" y="63773"/>
                </a:lnTo>
                <a:lnTo>
                  <a:pt x="0" y="63746"/>
                </a:lnTo>
                <a:lnTo>
                  <a:pt x="0" y="63685"/>
                </a:lnTo>
                <a:lnTo>
                  <a:pt x="0" y="63672"/>
                </a:lnTo>
                <a:lnTo>
                  <a:pt x="0" y="63661"/>
                </a:lnTo>
                <a:lnTo>
                  <a:pt x="0" y="63640"/>
                </a:lnTo>
                <a:lnTo>
                  <a:pt x="0" y="63618"/>
                </a:lnTo>
                <a:lnTo>
                  <a:pt x="0" y="63515"/>
                </a:lnTo>
                <a:lnTo>
                  <a:pt x="0" y="63321"/>
                </a:lnTo>
                <a:lnTo>
                  <a:pt x="0" y="63312"/>
                </a:lnTo>
                <a:lnTo>
                  <a:pt x="0" y="63192"/>
                </a:lnTo>
                <a:lnTo>
                  <a:pt x="0" y="63034"/>
                </a:lnTo>
                <a:lnTo>
                  <a:pt x="0" y="62859"/>
                </a:lnTo>
                <a:lnTo>
                  <a:pt x="0" y="62775"/>
                </a:lnTo>
                <a:lnTo>
                  <a:pt x="0" y="62763"/>
                </a:lnTo>
                <a:lnTo>
                  <a:pt x="0" y="62461"/>
                </a:lnTo>
                <a:lnTo>
                  <a:pt x="0" y="62414"/>
                </a:lnTo>
                <a:lnTo>
                  <a:pt x="0" y="62387"/>
                </a:lnTo>
                <a:lnTo>
                  <a:pt x="0" y="62361"/>
                </a:lnTo>
                <a:lnTo>
                  <a:pt x="0" y="62353"/>
                </a:lnTo>
                <a:lnTo>
                  <a:pt x="0" y="62291"/>
                </a:lnTo>
                <a:lnTo>
                  <a:pt x="0" y="62281"/>
                </a:lnTo>
                <a:lnTo>
                  <a:pt x="0" y="62268"/>
                </a:lnTo>
                <a:lnTo>
                  <a:pt x="0" y="62114"/>
                </a:lnTo>
                <a:lnTo>
                  <a:pt x="0" y="62074"/>
                </a:lnTo>
                <a:lnTo>
                  <a:pt x="0" y="62016"/>
                </a:lnTo>
                <a:lnTo>
                  <a:pt x="0" y="61948"/>
                </a:lnTo>
                <a:lnTo>
                  <a:pt x="0" y="61771"/>
                </a:lnTo>
                <a:lnTo>
                  <a:pt x="0" y="61738"/>
                </a:lnTo>
                <a:lnTo>
                  <a:pt x="0" y="61579"/>
                </a:lnTo>
                <a:lnTo>
                  <a:pt x="0" y="61528"/>
                </a:lnTo>
                <a:lnTo>
                  <a:pt x="0" y="61509"/>
                </a:lnTo>
                <a:lnTo>
                  <a:pt x="0" y="61500"/>
                </a:lnTo>
                <a:lnTo>
                  <a:pt x="0" y="61450"/>
                </a:lnTo>
                <a:lnTo>
                  <a:pt x="0" y="61354"/>
                </a:lnTo>
                <a:lnTo>
                  <a:pt x="0" y="61246"/>
                </a:lnTo>
                <a:lnTo>
                  <a:pt x="0" y="61197"/>
                </a:lnTo>
                <a:lnTo>
                  <a:pt x="0" y="61160"/>
                </a:lnTo>
                <a:lnTo>
                  <a:pt x="0" y="61149"/>
                </a:lnTo>
                <a:lnTo>
                  <a:pt x="0" y="61097"/>
                </a:lnTo>
                <a:lnTo>
                  <a:pt x="0" y="61052"/>
                </a:lnTo>
                <a:lnTo>
                  <a:pt x="0" y="60769"/>
                </a:lnTo>
                <a:lnTo>
                  <a:pt x="0" y="60698"/>
                </a:lnTo>
                <a:lnTo>
                  <a:pt x="0" y="60694"/>
                </a:lnTo>
                <a:lnTo>
                  <a:pt x="0" y="60668"/>
                </a:lnTo>
                <a:lnTo>
                  <a:pt x="0" y="60657"/>
                </a:lnTo>
                <a:lnTo>
                  <a:pt x="0" y="60645"/>
                </a:lnTo>
                <a:lnTo>
                  <a:pt x="0" y="60644"/>
                </a:lnTo>
                <a:lnTo>
                  <a:pt x="0" y="60614"/>
                </a:lnTo>
                <a:lnTo>
                  <a:pt x="0" y="60589"/>
                </a:lnTo>
                <a:lnTo>
                  <a:pt x="0" y="60554"/>
                </a:lnTo>
                <a:lnTo>
                  <a:pt x="0" y="60411"/>
                </a:lnTo>
                <a:lnTo>
                  <a:pt x="0" y="60390"/>
                </a:lnTo>
                <a:lnTo>
                  <a:pt x="0" y="60334"/>
                </a:lnTo>
                <a:lnTo>
                  <a:pt x="0" y="60332"/>
                </a:lnTo>
                <a:lnTo>
                  <a:pt x="0" y="60186"/>
                </a:lnTo>
                <a:lnTo>
                  <a:pt x="0" y="60150"/>
                </a:lnTo>
                <a:lnTo>
                  <a:pt x="0" y="60008"/>
                </a:lnTo>
                <a:lnTo>
                  <a:pt x="0" y="59796"/>
                </a:lnTo>
                <a:lnTo>
                  <a:pt x="0" y="59783"/>
                </a:lnTo>
                <a:lnTo>
                  <a:pt x="0" y="59738"/>
                </a:lnTo>
                <a:lnTo>
                  <a:pt x="0" y="59620"/>
                </a:lnTo>
                <a:lnTo>
                  <a:pt x="0" y="59607"/>
                </a:lnTo>
                <a:lnTo>
                  <a:pt x="0" y="59501"/>
                </a:lnTo>
                <a:lnTo>
                  <a:pt x="0" y="59447"/>
                </a:lnTo>
                <a:lnTo>
                  <a:pt x="0" y="59410"/>
                </a:lnTo>
                <a:lnTo>
                  <a:pt x="0" y="59398"/>
                </a:lnTo>
                <a:lnTo>
                  <a:pt x="0" y="59397"/>
                </a:lnTo>
                <a:lnTo>
                  <a:pt x="0" y="59395"/>
                </a:lnTo>
                <a:lnTo>
                  <a:pt x="0" y="59253"/>
                </a:lnTo>
                <a:lnTo>
                  <a:pt x="0" y="59184"/>
                </a:lnTo>
                <a:lnTo>
                  <a:pt x="0" y="59110"/>
                </a:lnTo>
                <a:lnTo>
                  <a:pt x="0" y="59052"/>
                </a:lnTo>
                <a:lnTo>
                  <a:pt x="0" y="59031"/>
                </a:lnTo>
                <a:lnTo>
                  <a:pt x="0" y="58885"/>
                </a:lnTo>
                <a:lnTo>
                  <a:pt x="0" y="58827"/>
                </a:lnTo>
                <a:lnTo>
                  <a:pt x="0" y="58761"/>
                </a:lnTo>
                <a:lnTo>
                  <a:pt x="0" y="58709"/>
                </a:lnTo>
                <a:lnTo>
                  <a:pt x="0" y="58707"/>
                </a:lnTo>
                <a:lnTo>
                  <a:pt x="0" y="58696"/>
                </a:lnTo>
                <a:lnTo>
                  <a:pt x="0" y="58685"/>
                </a:lnTo>
                <a:lnTo>
                  <a:pt x="0" y="58642"/>
                </a:lnTo>
                <a:lnTo>
                  <a:pt x="0" y="58536"/>
                </a:lnTo>
                <a:lnTo>
                  <a:pt x="0" y="58376"/>
                </a:lnTo>
                <a:lnTo>
                  <a:pt x="0" y="58342"/>
                </a:lnTo>
                <a:lnTo>
                  <a:pt x="0" y="58336"/>
                </a:lnTo>
                <a:lnTo>
                  <a:pt x="0" y="58248"/>
                </a:lnTo>
                <a:lnTo>
                  <a:pt x="0" y="58242"/>
                </a:lnTo>
                <a:lnTo>
                  <a:pt x="0" y="58181"/>
                </a:lnTo>
                <a:lnTo>
                  <a:pt x="0" y="58074"/>
                </a:lnTo>
                <a:lnTo>
                  <a:pt x="0" y="57847"/>
                </a:lnTo>
                <a:lnTo>
                  <a:pt x="0" y="57825"/>
                </a:lnTo>
                <a:lnTo>
                  <a:pt x="0" y="57796"/>
                </a:lnTo>
                <a:lnTo>
                  <a:pt x="0" y="57622"/>
                </a:lnTo>
                <a:lnTo>
                  <a:pt x="0" y="57550"/>
                </a:lnTo>
                <a:lnTo>
                  <a:pt x="0" y="57465"/>
                </a:lnTo>
                <a:lnTo>
                  <a:pt x="0" y="57438"/>
                </a:lnTo>
                <a:lnTo>
                  <a:pt x="0" y="57385"/>
                </a:lnTo>
                <a:lnTo>
                  <a:pt x="0" y="57377"/>
                </a:lnTo>
                <a:lnTo>
                  <a:pt x="0" y="57337"/>
                </a:lnTo>
                <a:lnTo>
                  <a:pt x="0" y="57315"/>
                </a:lnTo>
                <a:lnTo>
                  <a:pt x="0" y="57284"/>
                </a:lnTo>
                <a:lnTo>
                  <a:pt x="0" y="57283"/>
                </a:lnTo>
                <a:lnTo>
                  <a:pt x="0" y="57276"/>
                </a:lnTo>
                <a:lnTo>
                  <a:pt x="0" y="57138"/>
                </a:lnTo>
                <a:lnTo>
                  <a:pt x="0" y="57037"/>
                </a:lnTo>
                <a:lnTo>
                  <a:pt x="0" y="56978"/>
                </a:lnTo>
                <a:lnTo>
                  <a:pt x="0" y="56977"/>
                </a:lnTo>
                <a:lnTo>
                  <a:pt x="0" y="56936"/>
                </a:lnTo>
                <a:lnTo>
                  <a:pt x="0" y="56929"/>
                </a:lnTo>
                <a:lnTo>
                  <a:pt x="0" y="56912"/>
                </a:lnTo>
                <a:lnTo>
                  <a:pt x="0" y="56795"/>
                </a:lnTo>
                <a:lnTo>
                  <a:pt x="0" y="56762"/>
                </a:lnTo>
                <a:lnTo>
                  <a:pt x="0" y="56524"/>
                </a:lnTo>
                <a:lnTo>
                  <a:pt x="0" y="56474"/>
                </a:lnTo>
                <a:lnTo>
                  <a:pt x="0" y="56443"/>
                </a:lnTo>
                <a:lnTo>
                  <a:pt x="0" y="56313"/>
                </a:lnTo>
                <a:lnTo>
                  <a:pt x="0" y="56270"/>
                </a:lnTo>
                <a:lnTo>
                  <a:pt x="0" y="56227"/>
                </a:lnTo>
                <a:lnTo>
                  <a:pt x="0" y="56173"/>
                </a:lnTo>
                <a:lnTo>
                  <a:pt x="0" y="56076"/>
                </a:lnTo>
                <a:lnTo>
                  <a:pt x="0" y="56026"/>
                </a:lnTo>
                <a:lnTo>
                  <a:pt x="0" y="56018"/>
                </a:lnTo>
                <a:lnTo>
                  <a:pt x="0" y="55956"/>
                </a:lnTo>
                <a:lnTo>
                  <a:pt x="0" y="55875"/>
                </a:lnTo>
                <a:lnTo>
                  <a:pt x="0" y="55779"/>
                </a:lnTo>
                <a:lnTo>
                  <a:pt x="0" y="55718"/>
                </a:lnTo>
                <a:lnTo>
                  <a:pt x="0" y="55712"/>
                </a:lnTo>
                <a:lnTo>
                  <a:pt x="0" y="55678"/>
                </a:lnTo>
                <a:lnTo>
                  <a:pt x="0" y="55666"/>
                </a:lnTo>
                <a:lnTo>
                  <a:pt x="0" y="55665"/>
                </a:lnTo>
                <a:lnTo>
                  <a:pt x="0" y="55613"/>
                </a:lnTo>
                <a:lnTo>
                  <a:pt x="0" y="55578"/>
                </a:lnTo>
                <a:lnTo>
                  <a:pt x="0" y="55532"/>
                </a:lnTo>
                <a:lnTo>
                  <a:pt x="0" y="55477"/>
                </a:lnTo>
                <a:lnTo>
                  <a:pt x="0" y="55436"/>
                </a:lnTo>
                <a:lnTo>
                  <a:pt x="0" y="55423"/>
                </a:lnTo>
                <a:lnTo>
                  <a:pt x="0" y="55403"/>
                </a:lnTo>
                <a:lnTo>
                  <a:pt x="0" y="55307"/>
                </a:lnTo>
                <a:lnTo>
                  <a:pt x="0" y="55115"/>
                </a:lnTo>
                <a:lnTo>
                  <a:pt x="0" y="55032"/>
                </a:lnTo>
                <a:lnTo>
                  <a:pt x="0" y="54964"/>
                </a:lnTo>
                <a:lnTo>
                  <a:pt x="0" y="54953"/>
                </a:lnTo>
                <a:lnTo>
                  <a:pt x="0" y="54911"/>
                </a:lnTo>
                <a:lnTo>
                  <a:pt x="0" y="54910"/>
                </a:lnTo>
                <a:lnTo>
                  <a:pt x="0" y="54814"/>
                </a:lnTo>
                <a:lnTo>
                  <a:pt x="0" y="54807"/>
                </a:lnTo>
                <a:lnTo>
                  <a:pt x="0" y="54717"/>
                </a:lnTo>
                <a:lnTo>
                  <a:pt x="0" y="54525"/>
                </a:lnTo>
                <a:lnTo>
                  <a:pt x="0" y="54516"/>
                </a:lnTo>
                <a:lnTo>
                  <a:pt x="0" y="54471"/>
                </a:lnTo>
                <a:lnTo>
                  <a:pt x="0" y="54449"/>
                </a:lnTo>
                <a:lnTo>
                  <a:pt x="0" y="54370"/>
                </a:lnTo>
                <a:lnTo>
                  <a:pt x="0" y="54359"/>
                </a:lnTo>
                <a:lnTo>
                  <a:pt x="0" y="54342"/>
                </a:lnTo>
                <a:lnTo>
                  <a:pt x="0" y="54277"/>
                </a:lnTo>
                <a:lnTo>
                  <a:pt x="0" y="54219"/>
                </a:lnTo>
                <a:lnTo>
                  <a:pt x="0" y="54176"/>
                </a:lnTo>
                <a:lnTo>
                  <a:pt x="0" y="54055"/>
                </a:lnTo>
                <a:lnTo>
                  <a:pt x="0" y="53785"/>
                </a:lnTo>
                <a:lnTo>
                  <a:pt x="0" y="53731"/>
                </a:lnTo>
                <a:lnTo>
                  <a:pt x="0" y="53706"/>
                </a:lnTo>
                <a:lnTo>
                  <a:pt x="0" y="53673"/>
                </a:lnTo>
                <a:lnTo>
                  <a:pt x="0" y="53630"/>
                </a:lnTo>
                <a:lnTo>
                  <a:pt x="0" y="53605"/>
                </a:lnTo>
                <a:lnTo>
                  <a:pt x="0" y="53583"/>
                </a:lnTo>
                <a:lnTo>
                  <a:pt x="0" y="53560"/>
                </a:lnTo>
                <a:lnTo>
                  <a:pt x="0" y="53551"/>
                </a:lnTo>
                <a:lnTo>
                  <a:pt x="0" y="53489"/>
                </a:lnTo>
                <a:lnTo>
                  <a:pt x="0" y="53448"/>
                </a:lnTo>
                <a:lnTo>
                  <a:pt x="0" y="53406"/>
                </a:lnTo>
                <a:lnTo>
                  <a:pt x="0" y="53400"/>
                </a:lnTo>
                <a:lnTo>
                  <a:pt x="0" y="53366"/>
                </a:lnTo>
                <a:lnTo>
                  <a:pt x="0" y="53166"/>
                </a:lnTo>
                <a:lnTo>
                  <a:pt x="0" y="53112"/>
                </a:lnTo>
                <a:lnTo>
                  <a:pt x="0" y="52989"/>
                </a:lnTo>
                <a:lnTo>
                  <a:pt x="0" y="52954"/>
                </a:lnTo>
                <a:lnTo>
                  <a:pt x="0" y="52918"/>
                </a:lnTo>
                <a:lnTo>
                  <a:pt x="0" y="52871"/>
                </a:lnTo>
                <a:lnTo>
                  <a:pt x="0" y="52820"/>
                </a:lnTo>
                <a:lnTo>
                  <a:pt x="0" y="52792"/>
                </a:lnTo>
                <a:lnTo>
                  <a:pt x="0" y="52695"/>
                </a:lnTo>
                <a:lnTo>
                  <a:pt x="0" y="52646"/>
                </a:lnTo>
                <a:lnTo>
                  <a:pt x="0" y="52578"/>
                </a:lnTo>
                <a:lnTo>
                  <a:pt x="0" y="52538"/>
                </a:lnTo>
                <a:lnTo>
                  <a:pt x="0" y="52489"/>
                </a:lnTo>
                <a:lnTo>
                  <a:pt x="0" y="52426"/>
                </a:lnTo>
                <a:lnTo>
                  <a:pt x="0" y="52372"/>
                </a:lnTo>
                <a:lnTo>
                  <a:pt x="0" y="52359"/>
                </a:lnTo>
                <a:lnTo>
                  <a:pt x="0" y="52303"/>
                </a:lnTo>
                <a:lnTo>
                  <a:pt x="0" y="52224"/>
                </a:lnTo>
                <a:lnTo>
                  <a:pt x="0" y="52201"/>
                </a:lnTo>
                <a:lnTo>
                  <a:pt x="0" y="52078"/>
                </a:lnTo>
                <a:lnTo>
                  <a:pt x="0" y="52047"/>
                </a:lnTo>
                <a:lnTo>
                  <a:pt x="0" y="52041"/>
                </a:lnTo>
                <a:lnTo>
                  <a:pt x="0" y="52007"/>
                </a:lnTo>
                <a:lnTo>
                  <a:pt x="0" y="52002"/>
                </a:lnTo>
                <a:lnTo>
                  <a:pt x="0" y="51960"/>
                </a:lnTo>
                <a:lnTo>
                  <a:pt x="0" y="51936"/>
                </a:lnTo>
                <a:lnTo>
                  <a:pt x="0" y="51901"/>
                </a:lnTo>
                <a:lnTo>
                  <a:pt x="0" y="51881"/>
                </a:lnTo>
                <a:lnTo>
                  <a:pt x="0" y="51846"/>
                </a:lnTo>
                <a:lnTo>
                  <a:pt x="0" y="51691"/>
                </a:lnTo>
                <a:lnTo>
                  <a:pt x="0" y="51512"/>
                </a:lnTo>
                <a:lnTo>
                  <a:pt x="0" y="51499"/>
                </a:lnTo>
                <a:lnTo>
                  <a:pt x="0" y="51461"/>
                </a:lnTo>
                <a:lnTo>
                  <a:pt x="0" y="51448"/>
                </a:lnTo>
                <a:lnTo>
                  <a:pt x="0" y="51408"/>
                </a:lnTo>
                <a:lnTo>
                  <a:pt x="0" y="51287"/>
                </a:lnTo>
                <a:lnTo>
                  <a:pt x="0" y="51179"/>
                </a:lnTo>
                <a:lnTo>
                  <a:pt x="0" y="51130"/>
                </a:lnTo>
                <a:lnTo>
                  <a:pt x="0" y="51076"/>
                </a:lnTo>
                <a:lnTo>
                  <a:pt x="0" y="50848"/>
                </a:lnTo>
                <a:lnTo>
                  <a:pt x="0" y="50776"/>
                </a:lnTo>
                <a:lnTo>
                  <a:pt x="0" y="50739"/>
                </a:lnTo>
                <a:lnTo>
                  <a:pt x="0" y="50702"/>
                </a:lnTo>
                <a:lnTo>
                  <a:pt x="0" y="50690"/>
                </a:lnTo>
                <a:lnTo>
                  <a:pt x="0" y="50689"/>
                </a:lnTo>
                <a:lnTo>
                  <a:pt x="0" y="50643"/>
                </a:lnTo>
                <a:lnTo>
                  <a:pt x="0" y="50638"/>
                </a:lnTo>
                <a:lnTo>
                  <a:pt x="0" y="50601"/>
                </a:lnTo>
                <a:lnTo>
                  <a:pt x="0" y="50588"/>
                </a:lnTo>
                <a:lnTo>
                  <a:pt x="0" y="50577"/>
                </a:lnTo>
                <a:lnTo>
                  <a:pt x="0" y="50534"/>
                </a:lnTo>
                <a:lnTo>
                  <a:pt x="0" y="50487"/>
                </a:lnTo>
                <a:lnTo>
                  <a:pt x="0" y="50341"/>
                </a:lnTo>
                <a:lnTo>
                  <a:pt x="0" y="50331"/>
                </a:lnTo>
                <a:lnTo>
                  <a:pt x="0" y="50228"/>
                </a:lnTo>
                <a:lnTo>
                  <a:pt x="0" y="50171"/>
                </a:lnTo>
                <a:lnTo>
                  <a:pt x="0" y="50133"/>
                </a:lnTo>
                <a:lnTo>
                  <a:pt x="0" y="50122"/>
                </a:lnTo>
                <a:lnTo>
                  <a:pt x="0" y="50053"/>
                </a:lnTo>
                <a:lnTo>
                  <a:pt x="0" y="49999"/>
                </a:lnTo>
                <a:lnTo>
                  <a:pt x="0" y="49928"/>
                </a:lnTo>
                <a:lnTo>
                  <a:pt x="0" y="49828"/>
                </a:lnTo>
                <a:lnTo>
                  <a:pt x="0" y="49601"/>
                </a:lnTo>
                <a:lnTo>
                  <a:pt x="0" y="49540"/>
                </a:lnTo>
                <a:lnTo>
                  <a:pt x="0" y="49473"/>
                </a:lnTo>
                <a:lnTo>
                  <a:pt x="0" y="49380"/>
                </a:lnTo>
                <a:lnTo>
                  <a:pt x="0" y="49366"/>
                </a:lnTo>
                <a:lnTo>
                  <a:pt x="0" y="49331"/>
                </a:lnTo>
                <a:lnTo>
                  <a:pt x="0" y="49330"/>
                </a:lnTo>
                <a:lnTo>
                  <a:pt x="0" y="49277"/>
                </a:lnTo>
                <a:lnTo>
                  <a:pt x="0" y="49269"/>
                </a:lnTo>
                <a:lnTo>
                  <a:pt x="0" y="49222"/>
                </a:lnTo>
                <a:lnTo>
                  <a:pt x="0" y="49030"/>
                </a:lnTo>
                <a:lnTo>
                  <a:pt x="0" y="48972"/>
                </a:lnTo>
                <a:lnTo>
                  <a:pt x="0" y="48963"/>
                </a:lnTo>
                <a:lnTo>
                  <a:pt x="0" y="48905"/>
                </a:lnTo>
                <a:lnTo>
                  <a:pt x="0" y="48694"/>
                </a:lnTo>
                <a:lnTo>
                  <a:pt x="0" y="48687"/>
                </a:lnTo>
                <a:lnTo>
                  <a:pt x="0" y="48681"/>
                </a:lnTo>
                <a:lnTo>
                  <a:pt x="0" y="48654"/>
                </a:lnTo>
                <a:lnTo>
                  <a:pt x="0" y="48640"/>
                </a:lnTo>
                <a:lnTo>
                  <a:pt x="0" y="48629"/>
                </a:lnTo>
                <a:lnTo>
                  <a:pt x="0" y="48587"/>
                </a:lnTo>
                <a:lnTo>
                  <a:pt x="0" y="48579"/>
                </a:lnTo>
                <a:lnTo>
                  <a:pt x="0" y="48575"/>
                </a:lnTo>
                <a:lnTo>
                  <a:pt x="0" y="48548"/>
                </a:lnTo>
                <a:lnTo>
                  <a:pt x="0" y="48494"/>
                </a:lnTo>
                <a:lnTo>
                  <a:pt x="0" y="48469"/>
                </a:lnTo>
                <a:lnTo>
                  <a:pt x="0" y="48366"/>
                </a:lnTo>
                <a:lnTo>
                  <a:pt x="0" y="48300"/>
                </a:lnTo>
                <a:lnTo>
                  <a:pt x="0" y="48204"/>
                </a:lnTo>
                <a:lnTo>
                  <a:pt x="0" y="48162"/>
                </a:lnTo>
                <a:lnTo>
                  <a:pt x="0" y="48114"/>
                </a:lnTo>
                <a:lnTo>
                  <a:pt x="0" y="48065"/>
                </a:lnTo>
                <a:lnTo>
                  <a:pt x="0" y="48007"/>
                </a:lnTo>
                <a:lnTo>
                  <a:pt x="0" y="47968"/>
                </a:lnTo>
                <a:lnTo>
                  <a:pt x="0" y="47767"/>
                </a:lnTo>
                <a:lnTo>
                  <a:pt x="0" y="47716"/>
                </a:lnTo>
                <a:lnTo>
                  <a:pt x="0" y="47676"/>
                </a:lnTo>
                <a:lnTo>
                  <a:pt x="0" y="47610"/>
                </a:lnTo>
                <a:lnTo>
                  <a:pt x="0" y="47470"/>
                </a:lnTo>
                <a:lnTo>
                  <a:pt x="0" y="47423"/>
                </a:lnTo>
                <a:lnTo>
                  <a:pt x="0" y="47248"/>
                </a:lnTo>
                <a:lnTo>
                  <a:pt x="0" y="47071"/>
                </a:lnTo>
                <a:lnTo>
                  <a:pt x="0" y="46957"/>
                </a:lnTo>
                <a:lnTo>
                  <a:pt x="0" y="46924"/>
                </a:lnTo>
                <a:lnTo>
                  <a:pt x="0" y="46856"/>
                </a:lnTo>
                <a:lnTo>
                  <a:pt x="0" y="46845"/>
                </a:lnTo>
                <a:lnTo>
                  <a:pt x="0" y="46802"/>
                </a:lnTo>
                <a:lnTo>
                  <a:pt x="0" y="46780"/>
                </a:lnTo>
                <a:lnTo>
                  <a:pt x="0" y="46715"/>
                </a:lnTo>
                <a:lnTo>
                  <a:pt x="0" y="46699"/>
                </a:lnTo>
                <a:lnTo>
                  <a:pt x="0" y="46599"/>
                </a:lnTo>
                <a:lnTo>
                  <a:pt x="0" y="46560"/>
                </a:lnTo>
                <a:lnTo>
                  <a:pt x="0" y="46417"/>
                </a:lnTo>
                <a:lnTo>
                  <a:pt x="0" y="46363"/>
                </a:lnTo>
                <a:lnTo>
                  <a:pt x="0" y="46203"/>
                </a:lnTo>
                <a:lnTo>
                  <a:pt x="0" y="46169"/>
                </a:lnTo>
                <a:lnTo>
                  <a:pt x="0" y="46147"/>
                </a:lnTo>
                <a:lnTo>
                  <a:pt x="0" y="45869"/>
                </a:lnTo>
                <a:lnTo>
                  <a:pt x="0" y="45808"/>
                </a:lnTo>
                <a:lnTo>
                  <a:pt x="0" y="45677"/>
                </a:lnTo>
                <a:lnTo>
                  <a:pt x="0" y="45673"/>
                </a:lnTo>
                <a:lnTo>
                  <a:pt x="0" y="45662"/>
                </a:lnTo>
                <a:lnTo>
                  <a:pt x="0" y="45624"/>
                </a:lnTo>
                <a:lnTo>
                  <a:pt x="0" y="45623"/>
                </a:lnTo>
                <a:lnTo>
                  <a:pt x="0" y="45598"/>
                </a:lnTo>
                <a:lnTo>
                  <a:pt x="0" y="45511"/>
                </a:lnTo>
                <a:lnTo>
                  <a:pt x="0" y="45479"/>
                </a:lnTo>
                <a:lnTo>
                  <a:pt x="0" y="45452"/>
                </a:lnTo>
                <a:lnTo>
                  <a:pt x="0" y="45356"/>
                </a:lnTo>
                <a:lnTo>
                  <a:pt x="0" y="45298"/>
                </a:lnTo>
                <a:lnTo>
                  <a:pt x="0" y="45292"/>
                </a:lnTo>
                <a:lnTo>
                  <a:pt x="0" y="45258"/>
                </a:lnTo>
                <a:lnTo>
                  <a:pt x="0" y="45240"/>
                </a:lnTo>
                <a:lnTo>
                  <a:pt x="0" y="45195"/>
                </a:lnTo>
                <a:lnTo>
                  <a:pt x="0" y="45157"/>
                </a:lnTo>
                <a:lnTo>
                  <a:pt x="0" y="45094"/>
                </a:lnTo>
                <a:lnTo>
                  <a:pt x="0" y="44952"/>
                </a:lnTo>
                <a:lnTo>
                  <a:pt x="0" y="44897"/>
                </a:lnTo>
                <a:lnTo>
                  <a:pt x="0" y="44792"/>
                </a:lnTo>
                <a:lnTo>
                  <a:pt x="0" y="44762"/>
                </a:lnTo>
                <a:lnTo>
                  <a:pt x="0" y="44743"/>
                </a:lnTo>
                <a:lnTo>
                  <a:pt x="0" y="44712"/>
                </a:lnTo>
                <a:lnTo>
                  <a:pt x="0" y="44568"/>
                </a:lnTo>
                <a:lnTo>
                  <a:pt x="0" y="44430"/>
                </a:lnTo>
                <a:lnTo>
                  <a:pt x="0" y="44404"/>
                </a:lnTo>
                <a:lnTo>
                  <a:pt x="0" y="44381"/>
                </a:lnTo>
                <a:lnTo>
                  <a:pt x="0" y="44303"/>
                </a:lnTo>
                <a:lnTo>
                  <a:pt x="0" y="44246"/>
                </a:lnTo>
                <a:lnTo>
                  <a:pt x="0" y="43987"/>
                </a:lnTo>
                <a:lnTo>
                  <a:pt x="0" y="43969"/>
                </a:lnTo>
                <a:lnTo>
                  <a:pt x="0" y="43894"/>
                </a:lnTo>
                <a:lnTo>
                  <a:pt x="0" y="43836"/>
                </a:lnTo>
                <a:lnTo>
                  <a:pt x="0" y="43798"/>
                </a:lnTo>
                <a:lnTo>
                  <a:pt x="0" y="43738"/>
                </a:lnTo>
                <a:lnTo>
                  <a:pt x="0" y="43718"/>
                </a:lnTo>
                <a:lnTo>
                  <a:pt x="0" y="43705"/>
                </a:lnTo>
                <a:lnTo>
                  <a:pt x="0" y="43664"/>
                </a:lnTo>
                <a:lnTo>
                  <a:pt x="0" y="43611"/>
                </a:lnTo>
                <a:lnTo>
                  <a:pt x="0" y="43603"/>
                </a:lnTo>
                <a:lnTo>
                  <a:pt x="0" y="43593"/>
                </a:lnTo>
                <a:lnTo>
                  <a:pt x="0" y="43550"/>
                </a:lnTo>
                <a:lnTo>
                  <a:pt x="0" y="43526"/>
                </a:lnTo>
                <a:lnTo>
                  <a:pt x="0" y="43493"/>
                </a:lnTo>
                <a:lnTo>
                  <a:pt x="0" y="43326"/>
                </a:lnTo>
                <a:lnTo>
                  <a:pt x="0" y="43204"/>
                </a:lnTo>
                <a:lnTo>
                  <a:pt x="0" y="43155"/>
                </a:lnTo>
                <a:lnTo>
                  <a:pt x="0" y="42983"/>
                </a:lnTo>
                <a:lnTo>
                  <a:pt x="0" y="42887"/>
                </a:lnTo>
                <a:lnTo>
                  <a:pt x="0" y="42791"/>
                </a:lnTo>
                <a:lnTo>
                  <a:pt x="0" y="42740"/>
                </a:lnTo>
                <a:lnTo>
                  <a:pt x="0" y="42700"/>
                </a:lnTo>
                <a:lnTo>
                  <a:pt x="0" y="42631"/>
                </a:lnTo>
                <a:lnTo>
                  <a:pt x="0" y="42628"/>
                </a:lnTo>
                <a:lnTo>
                  <a:pt x="0" y="42582"/>
                </a:lnTo>
                <a:lnTo>
                  <a:pt x="0" y="42474"/>
                </a:lnTo>
                <a:lnTo>
                  <a:pt x="0" y="42415"/>
                </a:lnTo>
                <a:lnTo>
                  <a:pt x="0" y="42346"/>
                </a:lnTo>
                <a:lnTo>
                  <a:pt x="0" y="42279"/>
                </a:lnTo>
                <a:lnTo>
                  <a:pt x="0" y="42252"/>
                </a:lnTo>
                <a:lnTo>
                  <a:pt x="0" y="42244"/>
                </a:lnTo>
                <a:lnTo>
                  <a:pt x="0" y="42223"/>
                </a:lnTo>
                <a:lnTo>
                  <a:pt x="0" y="41945"/>
                </a:lnTo>
                <a:lnTo>
                  <a:pt x="0" y="41892"/>
                </a:lnTo>
                <a:lnTo>
                  <a:pt x="0" y="41891"/>
                </a:lnTo>
                <a:lnTo>
                  <a:pt x="0" y="41880"/>
                </a:lnTo>
                <a:lnTo>
                  <a:pt x="0" y="41869"/>
                </a:lnTo>
                <a:lnTo>
                  <a:pt x="0" y="41826"/>
                </a:lnTo>
                <a:lnTo>
                  <a:pt x="0" y="41804"/>
                </a:lnTo>
                <a:lnTo>
                  <a:pt x="0" y="41720"/>
                </a:lnTo>
                <a:lnTo>
                  <a:pt x="0" y="41703"/>
                </a:lnTo>
                <a:lnTo>
                  <a:pt x="0" y="41624"/>
                </a:lnTo>
                <a:lnTo>
                  <a:pt x="0" y="41432"/>
                </a:lnTo>
                <a:lnTo>
                  <a:pt x="0" y="41382"/>
                </a:lnTo>
                <a:lnTo>
                  <a:pt x="0" y="41381"/>
                </a:lnTo>
                <a:lnTo>
                  <a:pt x="0" y="41365"/>
                </a:lnTo>
                <a:lnTo>
                  <a:pt x="0" y="41341"/>
                </a:lnTo>
                <a:lnTo>
                  <a:pt x="0" y="41328"/>
                </a:lnTo>
                <a:lnTo>
                  <a:pt x="0" y="41258"/>
                </a:lnTo>
                <a:lnTo>
                  <a:pt x="0" y="41257"/>
                </a:lnTo>
                <a:lnTo>
                  <a:pt x="0" y="41220"/>
                </a:lnTo>
                <a:lnTo>
                  <a:pt x="0" y="41081"/>
                </a:lnTo>
                <a:lnTo>
                  <a:pt x="0" y="40893"/>
                </a:lnTo>
                <a:lnTo>
                  <a:pt x="0" y="40768"/>
                </a:lnTo>
                <a:lnTo>
                  <a:pt x="0" y="40697"/>
                </a:lnTo>
                <a:lnTo>
                  <a:pt x="0" y="40622"/>
                </a:lnTo>
                <a:lnTo>
                  <a:pt x="0" y="40521"/>
                </a:lnTo>
                <a:lnTo>
                  <a:pt x="0" y="40503"/>
                </a:lnTo>
                <a:lnTo>
                  <a:pt x="0" y="40467"/>
                </a:lnTo>
                <a:lnTo>
                  <a:pt x="0" y="40445"/>
                </a:lnTo>
                <a:lnTo>
                  <a:pt x="0" y="40322"/>
                </a:lnTo>
                <a:lnTo>
                  <a:pt x="0" y="40264"/>
                </a:lnTo>
                <a:lnTo>
                  <a:pt x="0" y="40213"/>
                </a:lnTo>
                <a:lnTo>
                  <a:pt x="0" y="39973"/>
                </a:lnTo>
                <a:lnTo>
                  <a:pt x="0" y="39932"/>
                </a:lnTo>
                <a:lnTo>
                  <a:pt x="0" y="39919"/>
                </a:lnTo>
                <a:lnTo>
                  <a:pt x="0" y="39861"/>
                </a:lnTo>
                <a:lnTo>
                  <a:pt x="0" y="39818"/>
                </a:lnTo>
                <a:lnTo>
                  <a:pt x="0" y="39816"/>
                </a:lnTo>
                <a:lnTo>
                  <a:pt x="0" y="39786"/>
                </a:lnTo>
                <a:lnTo>
                  <a:pt x="0" y="39715"/>
                </a:lnTo>
                <a:lnTo>
                  <a:pt x="0" y="39592"/>
                </a:lnTo>
                <a:lnTo>
                  <a:pt x="0" y="39534"/>
                </a:lnTo>
                <a:lnTo>
                  <a:pt x="0" y="39521"/>
                </a:lnTo>
                <a:lnTo>
                  <a:pt x="0" y="39458"/>
                </a:lnTo>
                <a:lnTo>
                  <a:pt x="0" y="39454"/>
                </a:lnTo>
                <a:lnTo>
                  <a:pt x="0" y="39394"/>
                </a:lnTo>
                <a:lnTo>
                  <a:pt x="0" y="39338"/>
                </a:lnTo>
                <a:lnTo>
                  <a:pt x="0" y="39144"/>
                </a:lnTo>
                <a:lnTo>
                  <a:pt x="0" y="39059"/>
                </a:lnTo>
                <a:lnTo>
                  <a:pt x="0" y="39008"/>
                </a:lnTo>
                <a:lnTo>
                  <a:pt x="0" y="38963"/>
                </a:lnTo>
                <a:lnTo>
                  <a:pt x="0" y="38762"/>
                </a:lnTo>
                <a:lnTo>
                  <a:pt x="0" y="38614"/>
                </a:lnTo>
                <a:lnTo>
                  <a:pt x="0" y="38607"/>
                </a:lnTo>
                <a:lnTo>
                  <a:pt x="0" y="38590"/>
                </a:lnTo>
                <a:lnTo>
                  <a:pt x="0" y="38560"/>
                </a:lnTo>
                <a:lnTo>
                  <a:pt x="0" y="38547"/>
                </a:lnTo>
                <a:lnTo>
                  <a:pt x="0" y="38507"/>
                </a:lnTo>
                <a:lnTo>
                  <a:pt x="0" y="38499"/>
                </a:lnTo>
                <a:lnTo>
                  <a:pt x="0" y="38491"/>
                </a:lnTo>
                <a:lnTo>
                  <a:pt x="0" y="38468"/>
                </a:lnTo>
                <a:lnTo>
                  <a:pt x="0" y="38457"/>
                </a:lnTo>
                <a:lnTo>
                  <a:pt x="0" y="38427"/>
                </a:lnTo>
                <a:lnTo>
                  <a:pt x="0" y="38414"/>
                </a:lnTo>
                <a:lnTo>
                  <a:pt x="0" y="38350"/>
                </a:lnTo>
                <a:lnTo>
                  <a:pt x="0" y="38274"/>
                </a:lnTo>
                <a:lnTo>
                  <a:pt x="0" y="38233"/>
                </a:lnTo>
                <a:lnTo>
                  <a:pt x="0" y="38228"/>
                </a:lnTo>
                <a:lnTo>
                  <a:pt x="0" y="38220"/>
                </a:lnTo>
                <a:lnTo>
                  <a:pt x="0" y="38148"/>
                </a:lnTo>
                <a:lnTo>
                  <a:pt x="0" y="38095"/>
                </a:lnTo>
                <a:lnTo>
                  <a:pt x="0" y="37947"/>
                </a:lnTo>
                <a:lnTo>
                  <a:pt x="0" y="37728"/>
                </a:lnTo>
                <a:lnTo>
                  <a:pt x="0" y="37700"/>
                </a:lnTo>
                <a:lnTo>
                  <a:pt x="0" y="37674"/>
                </a:lnTo>
                <a:lnTo>
                  <a:pt x="0" y="37655"/>
                </a:lnTo>
                <a:lnTo>
                  <a:pt x="0" y="37649"/>
                </a:lnTo>
                <a:lnTo>
                  <a:pt x="0" y="37596"/>
                </a:lnTo>
                <a:lnTo>
                  <a:pt x="0" y="37587"/>
                </a:lnTo>
                <a:lnTo>
                  <a:pt x="0" y="37554"/>
                </a:lnTo>
                <a:lnTo>
                  <a:pt x="0" y="37498"/>
                </a:lnTo>
                <a:lnTo>
                  <a:pt x="0" y="37446"/>
                </a:lnTo>
                <a:lnTo>
                  <a:pt x="0" y="37439"/>
                </a:lnTo>
                <a:lnTo>
                  <a:pt x="0" y="37403"/>
                </a:lnTo>
                <a:lnTo>
                  <a:pt x="0" y="37397"/>
                </a:lnTo>
                <a:lnTo>
                  <a:pt x="0" y="37343"/>
                </a:lnTo>
                <a:lnTo>
                  <a:pt x="0" y="37087"/>
                </a:lnTo>
                <a:lnTo>
                  <a:pt x="0" y="37049"/>
                </a:lnTo>
                <a:lnTo>
                  <a:pt x="0" y="37036"/>
                </a:lnTo>
                <a:lnTo>
                  <a:pt x="0" y="36991"/>
                </a:lnTo>
                <a:lnTo>
                  <a:pt x="0" y="36969"/>
                </a:lnTo>
                <a:lnTo>
                  <a:pt x="0" y="36965"/>
                </a:lnTo>
                <a:lnTo>
                  <a:pt x="0" y="36916"/>
                </a:lnTo>
                <a:lnTo>
                  <a:pt x="0" y="36915"/>
                </a:lnTo>
                <a:lnTo>
                  <a:pt x="0" y="36890"/>
                </a:lnTo>
                <a:lnTo>
                  <a:pt x="0" y="36869"/>
                </a:lnTo>
                <a:lnTo>
                  <a:pt x="0" y="36844"/>
                </a:lnTo>
                <a:lnTo>
                  <a:pt x="0" y="36789"/>
                </a:lnTo>
                <a:lnTo>
                  <a:pt x="0" y="36754"/>
                </a:lnTo>
                <a:lnTo>
                  <a:pt x="0" y="36744"/>
                </a:lnTo>
                <a:lnTo>
                  <a:pt x="0" y="36700"/>
                </a:lnTo>
                <a:lnTo>
                  <a:pt x="0" y="36648"/>
                </a:lnTo>
                <a:lnTo>
                  <a:pt x="0" y="36480"/>
                </a:lnTo>
                <a:lnTo>
                  <a:pt x="0" y="36397"/>
                </a:lnTo>
                <a:lnTo>
                  <a:pt x="0" y="36348"/>
                </a:lnTo>
                <a:lnTo>
                  <a:pt x="0" y="36296"/>
                </a:lnTo>
                <a:lnTo>
                  <a:pt x="0" y="36286"/>
                </a:lnTo>
                <a:lnTo>
                  <a:pt x="0" y="36281"/>
                </a:lnTo>
                <a:lnTo>
                  <a:pt x="0" y="36139"/>
                </a:lnTo>
                <a:lnTo>
                  <a:pt x="0" y="36138"/>
                </a:lnTo>
                <a:lnTo>
                  <a:pt x="0" y="36080"/>
                </a:lnTo>
                <a:lnTo>
                  <a:pt x="0" y="36054"/>
                </a:lnTo>
                <a:lnTo>
                  <a:pt x="0" y="36038"/>
                </a:lnTo>
                <a:lnTo>
                  <a:pt x="0" y="35879"/>
                </a:lnTo>
                <a:lnTo>
                  <a:pt x="0" y="35789"/>
                </a:lnTo>
                <a:lnTo>
                  <a:pt x="0" y="35647"/>
                </a:lnTo>
                <a:lnTo>
                  <a:pt x="0" y="35610"/>
                </a:lnTo>
                <a:lnTo>
                  <a:pt x="0" y="35606"/>
                </a:lnTo>
                <a:lnTo>
                  <a:pt x="0" y="35598"/>
                </a:lnTo>
                <a:lnTo>
                  <a:pt x="0" y="35597"/>
                </a:lnTo>
                <a:lnTo>
                  <a:pt x="0" y="35593"/>
                </a:lnTo>
                <a:lnTo>
                  <a:pt x="0" y="35557"/>
                </a:lnTo>
                <a:lnTo>
                  <a:pt x="0" y="35556"/>
                </a:lnTo>
                <a:lnTo>
                  <a:pt x="0" y="35544"/>
                </a:lnTo>
                <a:lnTo>
                  <a:pt x="0" y="35503"/>
                </a:lnTo>
                <a:lnTo>
                  <a:pt x="0" y="35495"/>
                </a:lnTo>
                <a:lnTo>
                  <a:pt x="0" y="35399"/>
                </a:lnTo>
                <a:lnTo>
                  <a:pt x="0" y="35385"/>
                </a:lnTo>
                <a:lnTo>
                  <a:pt x="0" y="34922"/>
                </a:lnTo>
                <a:lnTo>
                  <a:pt x="0" y="34907"/>
                </a:lnTo>
                <a:lnTo>
                  <a:pt x="0" y="34885"/>
                </a:lnTo>
                <a:lnTo>
                  <a:pt x="0" y="34875"/>
                </a:lnTo>
                <a:lnTo>
                  <a:pt x="0" y="34874"/>
                </a:lnTo>
                <a:lnTo>
                  <a:pt x="0" y="34842"/>
                </a:lnTo>
                <a:lnTo>
                  <a:pt x="0" y="34736"/>
                </a:lnTo>
                <a:lnTo>
                  <a:pt x="0" y="34695"/>
                </a:lnTo>
                <a:lnTo>
                  <a:pt x="0" y="34682"/>
                </a:lnTo>
                <a:lnTo>
                  <a:pt x="0" y="34632"/>
                </a:lnTo>
                <a:lnTo>
                  <a:pt x="0" y="34592"/>
                </a:lnTo>
                <a:lnTo>
                  <a:pt x="0" y="34488"/>
                </a:lnTo>
                <a:lnTo>
                  <a:pt x="0" y="34482"/>
                </a:lnTo>
                <a:lnTo>
                  <a:pt x="0" y="34381"/>
                </a:lnTo>
                <a:lnTo>
                  <a:pt x="0" y="34274"/>
                </a:lnTo>
                <a:lnTo>
                  <a:pt x="0" y="34268"/>
                </a:lnTo>
                <a:lnTo>
                  <a:pt x="0" y="34231"/>
                </a:lnTo>
                <a:lnTo>
                  <a:pt x="0" y="33942"/>
                </a:lnTo>
                <a:lnTo>
                  <a:pt x="0" y="33696"/>
                </a:lnTo>
                <a:lnTo>
                  <a:pt x="0" y="33638"/>
                </a:lnTo>
                <a:lnTo>
                  <a:pt x="0" y="33611"/>
                </a:lnTo>
                <a:lnTo>
                  <a:pt x="0" y="33610"/>
                </a:lnTo>
                <a:lnTo>
                  <a:pt x="0" y="33584"/>
                </a:lnTo>
                <a:lnTo>
                  <a:pt x="0" y="33571"/>
                </a:lnTo>
                <a:lnTo>
                  <a:pt x="0" y="33531"/>
                </a:lnTo>
                <a:lnTo>
                  <a:pt x="0" y="33523"/>
                </a:lnTo>
                <a:lnTo>
                  <a:pt x="0" y="33515"/>
                </a:lnTo>
                <a:lnTo>
                  <a:pt x="0" y="33483"/>
                </a:lnTo>
                <a:lnTo>
                  <a:pt x="0" y="33183"/>
                </a:lnTo>
                <a:lnTo>
                  <a:pt x="0" y="33124"/>
                </a:lnTo>
                <a:lnTo>
                  <a:pt x="0" y="33123"/>
                </a:lnTo>
                <a:lnTo>
                  <a:pt x="0" y="33112"/>
                </a:lnTo>
                <a:lnTo>
                  <a:pt x="0" y="33075"/>
                </a:lnTo>
                <a:lnTo>
                  <a:pt x="0" y="32971"/>
                </a:lnTo>
                <a:lnTo>
                  <a:pt x="0" y="32930"/>
                </a:lnTo>
                <a:lnTo>
                  <a:pt x="0" y="32785"/>
                </a:lnTo>
                <a:lnTo>
                  <a:pt x="0" y="32748"/>
                </a:lnTo>
                <a:lnTo>
                  <a:pt x="0" y="32724"/>
                </a:lnTo>
                <a:lnTo>
                  <a:pt x="0" y="32699"/>
                </a:lnTo>
                <a:lnTo>
                  <a:pt x="0" y="32685"/>
                </a:lnTo>
                <a:lnTo>
                  <a:pt x="0" y="32673"/>
                </a:lnTo>
                <a:lnTo>
                  <a:pt x="0" y="32620"/>
                </a:lnTo>
                <a:lnTo>
                  <a:pt x="0" y="32589"/>
                </a:lnTo>
                <a:lnTo>
                  <a:pt x="0" y="32470"/>
                </a:lnTo>
                <a:lnTo>
                  <a:pt x="0" y="32395"/>
                </a:lnTo>
                <a:lnTo>
                  <a:pt x="0" y="32212"/>
                </a:lnTo>
                <a:lnTo>
                  <a:pt x="0" y="32172"/>
                </a:lnTo>
                <a:lnTo>
                  <a:pt x="0" y="32164"/>
                </a:lnTo>
                <a:lnTo>
                  <a:pt x="0" y="32156"/>
                </a:lnTo>
                <a:lnTo>
                  <a:pt x="0" y="32060"/>
                </a:lnTo>
                <a:lnTo>
                  <a:pt x="0" y="31865"/>
                </a:lnTo>
                <a:lnTo>
                  <a:pt x="0" y="31824"/>
                </a:lnTo>
                <a:lnTo>
                  <a:pt x="0" y="31813"/>
                </a:lnTo>
                <a:lnTo>
                  <a:pt x="0" y="31812"/>
                </a:lnTo>
                <a:lnTo>
                  <a:pt x="0" y="31811"/>
                </a:lnTo>
                <a:lnTo>
                  <a:pt x="0" y="31778"/>
                </a:lnTo>
                <a:lnTo>
                  <a:pt x="0" y="31724"/>
                </a:lnTo>
                <a:lnTo>
                  <a:pt x="0" y="31708"/>
                </a:lnTo>
                <a:lnTo>
                  <a:pt x="0" y="31678"/>
                </a:lnTo>
                <a:lnTo>
                  <a:pt x="0" y="31623"/>
                </a:lnTo>
                <a:lnTo>
                  <a:pt x="0" y="31612"/>
                </a:lnTo>
                <a:lnTo>
                  <a:pt x="0" y="31484"/>
                </a:lnTo>
                <a:lnTo>
                  <a:pt x="0" y="31421"/>
                </a:lnTo>
                <a:lnTo>
                  <a:pt x="0" y="31261"/>
                </a:lnTo>
                <a:lnTo>
                  <a:pt x="0" y="31111"/>
                </a:lnTo>
                <a:lnTo>
                  <a:pt x="0" y="31062"/>
                </a:lnTo>
                <a:lnTo>
                  <a:pt x="0" y="31018"/>
                </a:lnTo>
                <a:lnTo>
                  <a:pt x="0" y="30969"/>
                </a:lnTo>
                <a:lnTo>
                  <a:pt x="0" y="30900"/>
                </a:lnTo>
                <a:lnTo>
                  <a:pt x="0" y="30813"/>
                </a:lnTo>
                <a:lnTo>
                  <a:pt x="0" y="30701"/>
                </a:lnTo>
                <a:lnTo>
                  <a:pt x="0" y="30671"/>
                </a:lnTo>
                <a:lnTo>
                  <a:pt x="0" y="30630"/>
                </a:lnTo>
                <a:lnTo>
                  <a:pt x="0" y="30617"/>
                </a:lnTo>
                <a:lnTo>
                  <a:pt x="0" y="30423"/>
                </a:lnTo>
                <a:lnTo>
                  <a:pt x="0" y="30419"/>
                </a:lnTo>
                <a:lnTo>
                  <a:pt x="0" y="30365"/>
                </a:lnTo>
                <a:lnTo>
                  <a:pt x="0" y="30254"/>
                </a:lnTo>
                <a:lnTo>
                  <a:pt x="0" y="30242"/>
                </a:lnTo>
                <a:lnTo>
                  <a:pt x="0" y="30120"/>
                </a:lnTo>
                <a:lnTo>
                  <a:pt x="0" y="30062"/>
                </a:lnTo>
                <a:lnTo>
                  <a:pt x="0" y="29931"/>
                </a:lnTo>
                <a:lnTo>
                  <a:pt x="0" y="29906"/>
                </a:lnTo>
                <a:lnTo>
                  <a:pt x="0" y="29899"/>
                </a:lnTo>
                <a:lnTo>
                  <a:pt x="0" y="29852"/>
                </a:lnTo>
                <a:lnTo>
                  <a:pt x="0" y="29799"/>
                </a:lnTo>
                <a:lnTo>
                  <a:pt x="0" y="29791"/>
                </a:lnTo>
                <a:lnTo>
                  <a:pt x="0" y="29771"/>
                </a:lnTo>
                <a:lnTo>
                  <a:pt x="0" y="29760"/>
                </a:lnTo>
                <a:lnTo>
                  <a:pt x="0" y="29722"/>
                </a:lnTo>
                <a:lnTo>
                  <a:pt x="0" y="29719"/>
                </a:lnTo>
                <a:lnTo>
                  <a:pt x="0" y="29706"/>
                </a:lnTo>
                <a:lnTo>
                  <a:pt x="0" y="29703"/>
                </a:lnTo>
                <a:lnTo>
                  <a:pt x="0" y="29577"/>
                </a:lnTo>
                <a:lnTo>
                  <a:pt x="0" y="29512"/>
                </a:lnTo>
                <a:lnTo>
                  <a:pt x="0" y="29454"/>
                </a:lnTo>
                <a:lnTo>
                  <a:pt x="0" y="29390"/>
                </a:lnTo>
                <a:lnTo>
                  <a:pt x="0" y="29343"/>
                </a:lnTo>
                <a:lnTo>
                  <a:pt x="0" y="29331"/>
                </a:lnTo>
                <a:lnTo>
                  <a:pt x="0" y="29312"/>
                </a:lnTo>
                <a:lnTo>
                  <a:pt x="0" y="29258"/>
                </a:lnTo>
                <a:lnTo>
                  <a:pt x="0" y="29255"/>
                </a:lnTo>
                <a:lnTo>
                  <a:pt x="0" y="29231"/>
                </a:lnTo>
                <a:lnTo>
                  <a:pt x="0" y="29154"/>
                </a:lnTo>
                <a:lnTo>
                  <a:pt x="0" y="29064"/>
                </a:lnTo>
                <a:lnTo>
                  <a:pt x="0" y="28966"/>
                </a:lnTo>
                <a:lnTo>
                  <a:pt x="0" y="28895"/>
                </a:lnTo>
                <a:lnTo>
                  <a:pt x="0" y="28888"/>
                </a:lnTo>
                <a:lnTo>
                  <a:pt x="0" y="28857"/>
                </a:lnTo>
                <a:lnTo>
                  <a:pt x="0" y="28808"/>
                </a:lnTo>
                <a:lnTo>
                  <a:pt x="0" y="28700"/>
                </a:lnTo>
                <a:lnTo>
                  <a:pt x="0" y="28635"/>
                </a:lnTo>
                <a:lnTo>
                  <a:pt x="0" y="28572"/>
                </a:lnTo>
                <a:lnTo>
                  <a:pt x="0" y="28540"/>
                </a:lnTo>
                <a:lnTo>
                  <a:pt x="0" y="28505"/>
                </a:lnTo>
                <a:lnTo>
                  <a:pt x="0" y="28440"/>
                </a:lnTo>
                <a:lnTo>
                  <a:pt x="0" y="28432"/>
                </a:lnTo>
                <a:lnTo>
                  <a:pt x="0" y="28401"/>
                </a:lnTo>
                <a:lnTo>
                  <a:pt x="0" y="28347"/>
                </a:lnTo>
                <a:lnTo>
                  <a:pt x="0" y="28294"/>
                </a:lnTo>
                <a:lnTo>
                  <a:pt x="0" y="28286"/>
                </a:lnTo>
                <a:lnTo>
                  <a:pt x="0" y="28173"/>
                </a:lnTo>
                <a:lnTo>
                  <a:pt x="0" y="28153"/>
                </a:lnTo>
                <a:lnTo>
                  <a:pt x="0" y="28148"/>
                </a:lnTo>
                <a:lnTo>
                  <a:pt x="0" y="28136"/>
                </a:lnTo>
                <a:lnTo>
                  <a:pt x="0" y="28067"/>
                </a:lnTo>
                <a:lnTo>
                  <a:pt x="0" y="27992"/>
                </a:lnTo>
                <a:lnTo>
                  <a:pt x="0" y="27954"/>
                </a:lnTo>
                <a:lnTo>
                  <a:pt x="0" y="27946"/>
                </a:lnTo>
                <a:lnTo>
                  <a:pt x="0" y="27896"/>
                </a:lnTo>
                <a:lnTo>
                  <a:pt x="0" y="27891"/>
                </a:lnTo>
                <a:lnTo>
                  <a:pt x="0" y="27772"/>
                </a:lnTo>
                <a:lnTo>
                  <a:pt x="0" y="27709"/>
                </a:lnTo>
                <a:lnTo>
                  <a:pt x="0" y="27648"/>
                </a:lnTo>
                <a:lnTo>
                  <a:pt x="0" y="27608"/>
                </a:lnTo>
                <a:lnTo>
                  <a:pt x="0" y="27607"/>
                </a:lnTo>
                <a:lnTo>
                  <a:pt x="0" y="27594"/>
                </a:lnTo>
                <a:lnTo>
                  <a:pt x="0" y="27529"/>
                </a:lnTo>
                <a:lnTo>
                  <a:pt x="0" y="27424"/>
                </a:lnTo>
                <a:lnTo>
                  <a:pt x="0" y="27276"/>
                </a:lnTo>
                <a:lnTo>
                  <a:pt x="0" y="27081"/>
                </a:lnTo>
                <a:lnTo>
                  <a:pt x="0" y="26901"/>
                </a:lnTo>
                <a:lnTo>
                  <a:pt x="0" y="26889"/>
                </a:lnTo>
                <a:lnTo>
                  <a:pt x="0" y="26885"/>
                </a:lnTo>
                <a:lnTo>
                  <a:pt x="0" y="26848"/>
                </a:lnTo>
                <a:lnTo>
                  <a:pt x="0" y="26836"/>
                </a:lnTo>
                <a:lnTo>
                  <a:pt x="0" y="26835"/>
                </a:lnTo>
                <a:lnTo>
                  <a:pt x="0" y="26789"/>
                </a:lnTo>
                <a:lnTo>
                  <a:pt x="0" y="26777"/>
                </a:lnTo>
                <a:lnTo>
                  <a:pt x="0" y="26734"/>
                </a:lnTo>
                <a:lnTo>
                  <a:pt x="0" y="26691"/>
                </a:lnTo>
                <a:lnTo>
                  <a:pt x="0" y="26633"/>
                </a:lnTo>
                <a:lnTo>
                  <a:pt x="0" y="26595"/>
                </a:lnTo>
                <a:lnTo>
                  <a:pt x="0" y="26487"/>
                </a:lnTo>
                <a:lnTo>
                  <a:pt x="0" y="26413"/>
                </a:lnTo>
                <a:lnTo>
                  <a:pt x="0" y="26374"/>
                </a:lnTo>
                <a:lnTo>
                  <a:pt x="0" y="26350"/>
                </a:lnTo>
                <a:lnTo>
                  <a:pt x="0" y="26317"/>
                </a:lnTo>
                <a:lnTo>
                  <a:pt x="0" y="26268"/>
                </a:lnTo>
                <a:lnTo>
                  <a:pt x="0" y="26199"/>
                </a:lnTo>
                <a:lnTo>
                  <a:pt x="0" y="26123"/>
                </a:lnTo>
                <a:lnTo>
                  <a:pt x="0" y="26042"/>
                </a:lnTo>
                <a:lnTo>
                  <a:pt x="0" y="25990"/>
                </a:lnTo>
                <a:lnTo>
                  <a:pt x="0" y="25974"/>
                </a:lnTo>
                <a:lnTo>
                  <a:pt x="0" y="25924"/>
                </a:lnTo>
                <a:lnTo>
                  <a:pt x="0" y="25801"/>
                </a:lnTo>
                <a:lnTo>
                  <a:pt x="0" y="25780"/>
                </a:lnTo>
                <a:lnTo>
                  <a:pt x="0" y="25747"/>
                </a:lnTo>
                <a:lnTo>
                  <a:pt x="0" y="25722"/>
                </a:lnTo>
                <a:lnTo>
                  <a:pt x="0" y="25684"/>
                </a:lnTo>
                <a:lnTo>
                  <a:pt x="0" y="25530"/>
                </a:lnTo>
                <a:lnTo>
                  <a:pt x="0" y="25526"/>
                </a:lnTo>
                <a:lnTo>
                  <a:pt x="0" y="25477"/>
                </a:lnTo>
                <a:lnTo>
                  <a:pt x="0" y="25476"/>
                </a:lnTo>
                <a:lnTo>
                  <a:pt x="0" y="25463"/>
                </a:lnTo>
                <a:lnTo>
                  <a:pt x="0" y="25423"/>
                </a:lnTo>
                <a:lnTo>
                  <a:pt x="0" y="25415"/>
                </a:lnTo>
                <a:lnTo>
                  <a:pt x="0" y="25332"/>
                </a:lnTo>
                <a:lnTo>
                  <a:pt x="0" y="25278"/>
                </a:lnTo>
                <a:lnTo>
                  <a:pt x="0" y="25234"/>
                </a:lnTo>
                <a:lnTo>
                  <a:pt x="0" y="25186"/>
                </a:lnTo>
                <a:lnTo>
                  <a:pt x="0" y="24863"/>
                </a:lnTo>
                <a:lnTo>
                  <a:pt x="0" y="24840"/>
                </a:lnTo>
                <a:lnTo>
                  <a:pt x="0" y="24827"/>
                </a:lnTo>
                <a:lnTo>
                  <a:pt x="0" y="24795"/>
                </a:lnTo>
                <a:lnTo>
                  <a:pt x="0" y="24773"/>
                </a:lnTo>
                <a:lnTo>
                  <a:pt x="0" y="24694"/>
                </a:lnTo>
                <a:lnTo>
                  <a:pt x="0" y="24683"/>
                </a:lnTo>
                <a:lnTo>
                  <a:pt x="0" y="24640"/>
                </a:lnTo>
                <a:lnTo>
                  <a:pt x="0" y="24615"/>
                </a:lnTo>
                <a:lnTo>
                  <a:pt x="0" y="24601"/>
                </a:lnTo>
                <a:lnTo>
                  <a:pt x="0" y="24565"/>
                </a:lnTo>
                <a:lnTo>
                  <a:pt x="0" y="24512"/>
                </a:lnTo>
                <a:lnTo>
                  <a:pt x="0" y="24500"/>
                </a:lnTo>
                <a:lnTo>
                  <a:pt x="0" y="24421"/>
                </a:lnTo>
                <a:lnTo>
                  <a:pt x="0" y="24416"/>
                </a:lnTo>
                <a:lnTo>
                  <a:pt x="0" y="24367"/>
                </a:lnTo>
                <a:lnTo>
                  <a:pt x="0" y="24362"/>
                </a:lnTo>
                <a:lnTo>
                  <a:pt x="0" y="24255"/>
                </a:lnTo>
                <a:lnTo>
                  <a:pt x="0" y="23952"/>
                </a:lnTo>
                <a:lnTo>
                  <a:pt x="0" y="23919"/>
                </a:lnTo>
                <a:lnTo>
                  <a:pt x="0" y="23916"/>
                </a:lnTo>
                <a:lnTo>
                  <a:pt x="0" y="23881"/>
                </a:lnTo>
                <a:lnTo>
                  <a:pt x="0" y="23875"/>
                </a:lnTo>
                <a:lnTo>
                  <a:pt x="0" y="23862"/>
                </a:lnTo>
                <a:lnTo>
                  <a:pt x="0" y="23852"/>
                </a:lnTo>
                <a:lnTo>
                  <a:pt x="0" y="23813"/>
                </a:lnTo>
                <a:lnTo>
                  <a:pt x="0" y="23724"/>
                </a:lnTo>
                <a:lnTo>
                  <a:pt x="0" y="23670"/>
                </a:lnTo>
                <a:lnTo>
                  <a:pt x="0" y="23616"/>
                </a:lnTo>
                <a:lnTo>
                  <a:pt x="0" y="23569"/>
                </a:lnTo>
                <a:lnTo>
                  <a:pt x="0" y="23464"/>
                </a:lnTo>
                <a:lnTo>
                  <a:pt x="0" y="23456"/>
                </a:lnTo>
                <a:lnTo>
                  <a:pt x="0" y="23447"/>
                </a:lnTo>
                <a:lnTo>
                  <a:pt x="0" y="23436"/>
                </a:lnTo>
                <a:lnTo>
                  <a:pt x="0" y="23313"/>
                </a:lnTo>
                <a:lnTo>
                  <a:pt x="0" y="23242"/>
                </a:lnTo>
                <a:lnTo>
                  <a:pt x="0" y="23157"/>
                </a:lnTo>
                <a:lnTo>
                  <a:pt x="0" y="23116"/>
                </a:lnTo>
                <a:lnTo>
                  <a:pt x="0" y="23104"/>
                </a:lnTo>
                <a:lnTo>
                  <a:pt x="0" y="23103"/>
                </a:lnTo>
                <a:lnTo>
                  <a:pt x="0" y="23057"/>
                </a:lnTo>
                <a:lnTo>
                  <a:pt x="0" y="23008"/>
                </a:lnTo>
                <a:lnTo>
                  <a:pt x="0" y="22970"/>
                </a:lnTo>
                <a:lnTo>
                  <a:pt x="0" y="22954"/>
                </a:lnTo>
                <a:lnTo>
                  <a:pt x="0" y="22926"/>
                </a:lnTo>
                <a:lnTo>
                  <a:pt x="0" y="22915"/>
                </a:lnTo>
                <a:lnTo>
                  <a:pt x="0" y="22896"/>
                </a:lnTo>
                <a:lnTo>
                  <a:pt x="0" y="22705"/>
                </a:lnTo>
                <a:lnTo>
                  <a:pt x="0" y="22688"/>
                </a:lnTo>
                <a:lnTo>
                  <a:pt x="0" y="22605"/>
                </a:lnTo>
                <a:lnTo>
                  <a:pt x="0" y="22563"/>
                </a:lnTo>
                <a:lnTo>
                  <a:pt x="0" y="22553"/>
                </a:lnTo>
                <a:lnTo>
                  <a:pt x="0" y="22536"/>
                </a:lnTo>
                <a:lnTo>
                  <a:pt x="0" y="22522"/>
                </a:lnTo>
                <a:lnTo>
                  <a:pt x="0" y="22509"/>
                </a:lnTo>
                <a:lnTo>
                  <a:pt x="0" y="22448"/>
                </a:lnTo>
                <a:lnTo>
                  <a:pt x="0" y="22365"/>
                </a:lnTo>
                <a:lnTo>
                  <a:pt x="0" y="22347"/>
                </a:lnTo>
                <a:lnTo>
                  <a:pt x="0" y="22315"/>
                </a:lnTo>
                <a:lnTo>
                  <a:pt x="0" y="22045"/>
                </a:lnTo>
                <a:lnTo>
                  <a:pt x="0" y="22015"/>
                </a:lnTo>
                <a:lnTo>
                  <a:pt x="0" y="21925"/>
                </a:lnTo>
                <a:lnTo>
                  <a:pt x="0" y="21873"/>
                </a:lnTo>
                <a:lnTo>
                  <a:pt x="0" y="21824"/>
                </a:lnTo>
                <a:lnTo>
                  <a:pt x="0" y="21823"/>
                </a:lnTo>
                <a:lnTo>
                  <a:pt x="0" y="21798"/>
                </a:lnTo>
                <a:lnTo>
                  <a:pt x="0" y="21745"/>
                </a:lnTo>
                <a:lnTo>
                  <a:pt x="0" y="21744"/>
                </a:lnTo>
                <a:lnTo>
                  <a:pt x="0" y="21691"/>
                </a:lnTo>
                <a:lnTo>
                  <a:pt x="0" y="21683"/>
                </a:lnTo>
                <a:lnTo>
                  <a:pt x="0" y="21657"/>
                </a:lnTo>
                <a:lnTo>
                  <a:pt x="0" y="21652"/>
                </a:lnTo>
                <a:lnTo>
                  <a:pt x="0" y="21611"/>
                </a:lnTo>
                <a:lnTo>
                  <a:pt x="0" y="21598"/>
                </a:lnTo>
                <a:lnTo>
                  <a:pt x="0" y="21556"/>
                </a:lnTo>
                <a:lnTo>
                  <a:pt x="0" y="21404"/>
                </a:lnTo>
                <a:lnTo>
                  <a:pt x="0" y="21341"/>
                </a:lnTo>
                <a:lnTo>
                  <a:pt x="0" y="21147"/>
                </a:lnTo>
                <a:lnTo>
                  <a:pt x="0" y="21100"/>
                </a:lnTo>
                <a:lnTo>
                  <a:pt x="0" y="21089"/>
                </a:lnTo>
                <a:lnTo>
                  <a:pt x="0" y="21063"/>
                </a:lnTo>
                <a:lnTo>
                  <a:pt x="0" y="21014"/>
                </a:lnTo>
                <a:lnTo>
                  <a:pt x="0" y="20962"/>
                </a:lnTo>
                <a:lnTo>
                  <a:pt x="0" y="20938"/>
                </a:lnTo>
                <a:lnTo>
                  <a:pt x="0" y="20889"/>
                </a:lnTo>
                <a:lnTo>
                  <a:pt x="0" y="20858"/>
                </a:lnTo>
                <a:lnTo>
                  <a:pt x="0" y="20780"/>
                </a:lnTo>
                <a:lnTo>
                  <a:pt x="0" y="20746"/>
                </a:lnTo>
                <a:lnTo>
                  <a:pt x="0" y="20744"/>
                </a:lnTo>
                <a:lnTo>
                  <a:pt x="0" y="20708"/>
                </a:lnTo>
                <a:lnTo>
                  <a:pt x="0" y="20566"/>
                </a:lnTo>
                <a:lnTo>
                  <a:pt x="0" y="20550"/>
                </a:lnTo>
                <a:lnTo>
                  <a:pt x="0" y="20527"/>
                </a:lnTo>
                <a:lnTo>
                  <a:pt x="0" y="20457"/>
                </a:lnTo>
                <a:lnTo>
                  <a:pt x="0" y="20356"/>
                </a:lnTo>
                <a:lnTo>
                  <a:pt x="0" y="20040"/>
                </a:lnTo>
                <a:lnTo>
                  <a:pt x="0" y="19982"/>
                </a:lnTo>
                <a:lnTo>
                  <a:pt x="0" y="19884"/>
                </a:lnTo>
                <a:lnTo>
                  <a:pt x="0" y="19864"/>
                </a:lnTo>
                <a:lnTo>
                  <a:pt x="0" y="19851"/>
                </a:lnTo>
                <a:lnTo>
                  <a:pt x="0" y="19846"/>
                </a:lnTo>
                <a:lnTo>
                  <a:pt x="0" y="19837"/>
                </a:lnTo>
                <a:lnTo>
                  <a:pt x="0" y="19797"/>
                </a:lnTo>
                <a:lnTo>
                  <a:pt x="0" y="19788"/>
                </a:lnTo>
                <a:lnTo>
                  <a:pt x="0" y="19704"/>
                </a:lnTo>
                <a:lnTo>
                  <a:pt x="0" y="19691"/>
                </a:lnTo>
                <a:lnTo>
                  <a:pt x="0" y="19664"/>
                </a:lnTo>
                <a:lnTo>
                  <a:pt x="0" y="19655"/>
                </a:lnTo>
                <a:lnTo>
                  <a:pt x="0" y="19642"/>
                </a:lnTo>
                <a:lnTo>
                  <a:pt x="0" y="19639"/>
                </a:lnTo>
                <a:lnTo>
                  <a:pt x="0" y="19601"/>
                </a:lnTo>
                <a:lnTo>
                  <a:pt x="0" y="19497"/>
                </a:lnTo>
                <a:lnTo>
                  <a:pt x="0" y="19445"/>
                </a:lnTo>
                <a:lnTo>
                  <a:pt x="0" y="19349"/>
                </a:lnTo>
                <a:lnTo>
                  <a:pt x="0" y="19301"/>
                </a:lnTo>
                <a:lnTo>
                  <a:pt x="0" y="18973"/>
                </a:lnTo>
                <a:lnTo>
                  <a:pt x="0" y="18940"/>
                </a:lnTo>
                <a:lnTo>
                  <a:pt x="0" y="18899"/>
                </a:lnTo>
                <a:lnTo>
                  <a:pt x="0" y="18886"/>
                </a:lnTo>
                <a:lnTo>
                  <a:pt x="0" y="18876"/>
                </a:lnTo>
                <a:lnTo>
                  <a:pt x="0" y="18777"/>
                </a:lnTo>
                <a:lnTo>
                  <a:pt x="0" y="18728"/>
                </a:lnTo>
                <a:lnTo>
                  <a:pt x="0" y="18620"/>
                </a:lnTo>
                <a:lnTo>
                  <a:pt x="0" y="18583"/>
                </a:lnTo>
                <a:lnTo>
                  <a:pt x="0" y="18492"/>
                </a:lnTo>
                <a:lnTo>
                  <a:pt x="0" y="18479"/>
                </a:lnTo>
                <a:lnTo>
                  <a:pt x="0" y="18471"/>
                </a:lnTo>
                <a:lnTo>
                  <a:pt x="0" y="18438"/>
                </a:lnTo>
                <a:lnTo>
                  <a:pt x="0" y="18425"/>
                </a:lnTo>
                <a:lnTo>
                  <a:pt x="0" y="18366"/>
                </a:lnTo>
                <a:lnTo>
                  <a:pt x="0" y="18091"/>
                </a:lnTo>
                <a:lnTo>
                  <a:pt x="0" y="18081"/>
                </a:lnTo>
                <a:lnTo>
                  <a:pt x="0" y="18068"/>
                </a:lnTo>
                <a:lnTo>
                  <a:pt x="0" y="17950"/>
                </a:lnTo>
                <a:lnTo>
                  <a:pt x="0" y="17934"/>
                </a:lnTo>
                <a:lnTo>
                  <a:pt x="0" y="17866"/>
                </a:lnTo>
                <a:lnTo>
                  <a:pt x="0" y="17708"/>
                </a:lnTo>
                <a:lnTo>
                  <a:pt x="0" y="17672"/>
                </a:lnTo>
                <a:lnTo>
                  <a:pt x="0" y="17629"/>
                </a:lnTo>
                <a:lnTo>
                  <a:pt x="0" y="17609"/>
                </a:lnTo>
                <a:lnTo>
                  <a:pt x="0" y="17581"/>
                </a:lnTo>
                <a:lnTo>
                  <a:pt x="0" y="17560"/>
                </a:lnTo>
                <a:lnTo>
                  <a:pt x="0" y="17528"/>
                </a:lnTo>
                <a:lnTo>
                  <a:pt x="0" y="17527"/>
                </a:lnTo>
                <a:lnTo>
                  <a:pt x="0" y="17517"/>
                </a:lnTo>
                <a:lnTo>
                  <a:pt x="0" y="17474"/>
                </a:lnTo>
                <a:lnTo>
                  <a:pt x="0" y="17466"/>
                </a:lnTo>
                <a:lnTo>
                  <a:pt x="0" y="17170"/>
                </a:lnTo>
                <a:lnTo>
                  <a:pt x="0" y="17157"/>
                </a:lnTo>
                <a:lnTo>
                  <a:pt x="0" y="17126"/>
                </a:lnTo>
                <a:lnTo>
                  <a:pt x="0" y="17112"/>
                </a:lnTo>
                <a:lnTo>
                  <a:pt x="0" y="17069"/>
                </a:lnTo>
                <a:lnTo>
                  <a:pt x="0" y="17039"/>
                </a:lnTo>
                <a:lnTo>
                  <a:pt x="0" y="16968"/>
                </a:lnTo>
                <a:lnTo>
                  <a:pt x="0" y="16897"/>
                </a:lnTo>
                <a:lnTo>
                  <a:pt x="0" y="16822"/>
                </a:lnTo>
                <a:lnTo>
                  <a:pt x="0" y="16821"/>
                </a:lnTo>
                <a:lnTo>
                  <a:pt x="0" y="16818"/>
                </a:lnTo>
                <a:lnTo>
                  <a:pt x="0" y="16769"/>
                </a:lnTo>
                <a:lnTo>
                  <a:pt x="0" y="16768"/>
                </a:lnTo>
                <a:lnTo>
                  <a:pt x="0" y="16715"/>
                </a:lnTo>
                <a:lnTo>
                  <a:pt x="0" y="16707"/>
                </a:lnTo>
                <a:lnTo>
                  <a:pt x="0" y="16687"/>
                </a:lnTo>
                <a:lnTo>
                  <a:pt x="0" y="16591"/>
                </a:lnTo>
                <a:lnTo>
                  <a:pt x="0" y="16493"/>
                </a:lnTo>
                <a:lnTo>
                  <a:pt x="0" y="16491"/>
                </a:lnTo>
                <a:lnTo>
                  <a:pt x="0" y="16308"/>
                </a:lnTo>
                <a:lnTo>
                  <a:pt x="0" y="16270"/>
                </a:lnTo>
                <a:lnTo>
                  <a:pt x="0" y="16259"/>
                </a:lnTo>
                <a:lnTo>
                  <a:pt x="0" y="16250"/>
                </a:lnTo>
                <a:lnTo>
                  <a:pt x="0" y="16201"/>
                </a:lnTo>
                <a:lnTo>
                  <a:pt x="0" y="16147"/>
                </a:lnTo>
                <a:lnTo>
                  <a:pt x="0" y="16132"/>
                </a:lnTo>
                <a:lnTo>
                  <a:pt x="0" y="16119"/>
                </a:lnTo>
                <a:lnTo>
                  <a:pt x="0" y="15986"/>
                </a:lnTo>
                <a:lnTo>
                  <a:pt x="0" y="15962"/>
                </a:lnTo>
                <a:lnTo>
                  <a:pt x="0" y="15910"/>
                </a:lnTo>
                <a:lnTo>
                  <a:pt x="0" y="15907"/>
                </a:lnTo>
                <a:lnTo>
                  <a:pt x="0" y="15847"/>
                </a:lnTo>
                <a:lnTo>
                  <a:pt x="0" y="15804"/>
                </a:lnTo>
                <a:lnTo>
                  <a:pt x="0" y="15768"/>
                </a:lnTo>
                <a:lnTo>
                  <a:pt x="0" y="15721"/>
                </a:lnTo>
                <a:lnTo>
                  <a:pt x="0" y="15710"/>
                </a:lnTo>
                <a:lnTo>
                  <a:pt x="0" y="15680"/>
                </a:lnTo>
                <a:lnTo>
                  <a:pt x="0" y="15667"/>
                </a:lnTo>
                <a:lnTo>
                  <a:pt x="0" y="15616"/>
                </a:lnTo>
                <a:lnTo>
                  <a:pt x="0" y="15604"/>
                </a:lnTo>
                <a:lnTo>
                  <a:pt x="0" y="15538"/>
                </a:lnTo>
                <a:lnTo>
                  <a:pt x="0" y="15481"/>
                </a:lnTo>
                <a:lnTo>
                  <a:pt x="0" y="15356"/>
                </a:lnTo>
                <a:lnTo>
                  <a:pt x="0" y="15348"/>
                </a:lnTo>
                <a:lnTo>
                  <a:pt x="0" y="15154"/>
                </a:lnTo>
                <a:lnTo>
                  <a:pt x="0" y="14996"/>
                </a:lnTo>
                <a:lnTo>
                  <a:pt x="0" y="14908"/>
                </a:lnTo>
                <a:lnTo>
                  <a:pt x="0" y="14861"/>
                </a:lnTo>
                <a:lnTo>
                  <a:pt x="0" y="14807"/>
                </a:lnTo>
                <a:lnTo>
                  <a:pt x="0" y="14760"/>
                </a:lnTo>
                <a:lnTo>
                  <a:pt x="0" y="14728"/>
                </a:lnTo>
                <a:lnTo>
                  <a:pt x="0" y="14715"/>
                </a:lnTo>
                <a:lnTo>
                  <a:pt x="0" y="14707"/>
                </a:lnTo>
                <a:lnTo>
                  <a:pt x="0" y="14699"/>
                </a:lnTo>
                <a:lnTo>
                  <a:pt x="0" y="14693"/>
                </a:lnTo>
                <a:lnTo>
                  <a:pt x="0" y="14627"/>
                </a:lnTo>
                <a:lnTo>
                  <a:pt x="0" y="14614"/>
                </a:lnTo>
                <a:lnTo>
                  <a:pt x="0" y="14603"/>
                </a:lnTo>
                <a:lnTo>
                  <a:pt x="0" y="14560"/>
                </a:lnTo>
                <a:lnTo>
                  <a:pt x="0" y="14521"/>
                </a:lnTo>
                <a:lnTo>
                  <a:pt x="0" y="14445"/>
                </a:lnTo>
                <a:lnTo>
                  <a:pt x="0" y="14420"/>
                </a:lnTo>
                <a:lnTo>
                  <a:pt x="0" y="14409"/>
                </a:lnTo>
                <a:lnTo>
                  <a:pt x="0" y="14366"/>
                </a:lnTo>
                <a:lnTo>
                  <a:pt x="0" y="14352"/>
                </a:lnTo>
                <a:lnTo>
                  <a:pt x="0" y="14340"/>
                </a:lnTo>
                <a:lnTo>
                  <a:pt x="0" y="14293"/>
                </a:lnTo>
                <a:lnTo>
                  <a:pt x="0" y="14218"/>
                </a:lnTo>
                <a:lnTo>
                  <a:pt x="0" y="14122"/>
                </a:lnTo>
                <a:lnTo>
                  <a:pt x="0" y="13997"/>
                </a:lnTo>
                <a:lnTo>
                  <a:pt x="0" y="13897"/>
                </a:lnTo>
                <a:lnTo>
                  <a:pt x="0" y="13874"/>
                </a:lnTo>
                <a:lnTo>
                  <a:pt x="0" y="13817"/>
                </a:lnTo>
                <a:lnTo>
                  <a:pt x="0" y="13801"/>
                </a:lnTo>
                <a:lnTo>
                  <a:pt x="0" y="13796"/>
                </a:lnTo>
                <a:lnTo>
                  <a:pt x="0" y="13795"/>
                </a:lnTo>
                <a:lnTo>
                  <a:pt x="0" y="13736"/>
                </a:lnTo>
                <a:lnTo>
                  <a:pt x="0" y="13733"/>
                </a:lnTo>
                <a:lnTo>
                  <a:pt x="0" y="13650"/>
                </a:lnTo>
                <a:lnTo>
                  <a:pt x="0" y="13644"/>
                </a:lnTo>
                <a:lnTo>
                  <a:pt x="0" y="13607"/>
                </a:lnTo>
                <a:lnTo>
                  <a:pt x="0" y="13549"/>
                </a:lnTo>
                <a:lnTo>
                  <a:pt x="0" y="13543"/>
                </a:lnTo>
                <a:lnTo>
                  <a:pt x="0" y="13502"/>
                </a:lnTo>
                <a:lnTo>
                  <a:pt x="0" y="13489"/>
                </a:lnTo>
                <a:lnTo>
                  <a:pt x="0" y="13356"/>
                </a:lnTo>
                <a:lnTo>
                  <a:pt x="0" y="13307"/>
                </a:lnTo>
                <a:lnTo>
                  <a:pt x="0" y="13233"/>
                </a:lnTo>
                <a:lnTo>
                  <a:pt x="0" y="13162"/>
                </a:lnTo>
                <a:lnTo>
                  <a:pt x="0" y="13135"/>
                </a:lnTo>
                <a:lnTo>
                  <a:pt x="0" y="13115"/>
                </a:lnTo>
                <a:lnTo>
                  <a:pt x="0" y="13092"/>
                </a:lnTo>
                <a:lnTo>
                  <a:pt x="0" y="13039"/>
                </a:lnTo>
                <a:lnTo>
                  <a:pt x="0" y="13036"/>
                </a:lnTo>
                <a:lnTo>
                  <a:pt x="0" y="12955"/>
                </a:lnTo>
                <a:lnTo>
                  <a:pt x="0" y="12906"/>
                </a:lnTo>
                <a:lnTo>
                  <a:pt x="0" y="12900"/>
                </a:lnTo>
                <a:lnTo>
                  <a:pt x="0" y="12890"/>
                </a:lnTo>
                <a:lnTo>
                  <a:pt x="0" y="12859"/>
                </a:lnTo>
                <a:lnTo>
                  <a:pt x="0" y="12846"/>
                </a:lnTo>
                <a:lnTo>
                  <a:pt x="0" y="12713"/>
                </a:lnTo>
                <a:lnTo>
                  <a:pt x="0" y="12696"/>
                </a:lnTo>
                <a:lnTo>
                  <a:pt x="0" y="12680"/>
                </a:lnTo>
                <a:lnTo>
                  <a:pt x="0" y="12638"/>
                </a:lnTo>
                <a:lnTo>
                  <a:pt x="0" y="12600"/>
                </a:lnTo>
                <a:lnTo>
                  <a:pt x="0" y="12538"/>
                </a:lnTo>
                <a:lnTo>
                  <a:pt x="0" y="12494"/>
                </a:lnTo>
                <a:lnTo>
                  <a:pt x="0" y="12442"/>
                </a:lnTo>
                <a:lnTo>
                  <a:pt x="0" y="12392"/>
                </a:lnTo>
                <a:lnTo>
                  <a:pt x="0" y="12285"/>
                </a:lnTo>
                <a:lnTo>
                  <a:pt x="0" y="12248"/>
                </a:lnTo>
                <a:lnTo>
                  <a:pt x="0" y="12230"/>
                </a:lnTo>
                <a:lnTo>
                  <a:pt x="0" y="12181"/>
                </a:lnTo>
                <a:lnTo>
                  <a:pt x="0" y="12150"/>
                </a:lnTo>
                <a:lnTo>
                  <a:pt x="0" y="12091"/>
                </a:lnTo>
                <a:lnTo>
                  <a:pt x="0" y="11989"/>
                </a:lnTo>
                <a:lnTo>
                  <a:pt x="0" y="11948"/>
                </a:lnTo>
                <a:lnTo>
                  <a:pt x="0" y="11935"/>
                </a:lnTo>
                <a:lnTo>
                  <a:pt x="0" y="11845"/>
                </a:lnTo>
                <a:lnTo>
                  <a:pt x="0" y="11793"/>
                </a:lnTo>
                <a:lnTo>
                  <a:pt x="0" y="11756"/>
                </a:lnTo>
                <a:lnTo>
                  <a:pt x="0" y="11744"/>
                </a:lnTo>
                <a:lnTo>
                  <a:pt x="0" y="11743"/>
                </a:lnTo>
                <a:lnTo>
                  <a:pt x="0" y="11733"/>
                </a:lnTo>
                <a:lnTo>
                  <a:pt x="0" y="11689"/>
                </a:lnTo>
                <a:lnTo>
                  <a:pt x="0" y="11599"/>
                </a:lnTo>
                <a:lnTo>
                  <a:pt x="0" y="11555"/>
                </a:lnTo>
                <a:lnTo>
                  <a:pt x="0" y="11531"/>
                </a:lnTo>
                <a:lnTo>
                  <a:pt x="0" y="11337"/>
                </a:lnTo>
                <a:lnTo>
                  <a:pt x="0" y="11332"/>
                </a:lnTo>
                <a:lnTo>
                  <a:pt x="0" y="11274"/>
                </a:lnTo>
                <a:lnTo>
                  <a:pt x="0" y="11020"/>
                </a:lnTo>
                <a:lnTo>
                  <a:pt x="0" y="10983"/>
                </a:lnTo>
                <a:lnTo>
                  <a:pt x="0" y="10934"/>
                </a:lnTo>
                <a:lnTo>
                  <a:pt x="0" y="10882"/>
                </a:lnTo>
                <a:lnTo>
                  <a:pt x="0" y="10871"/>
                </a:lnTo>
                <a:lnTo>
                  <a:pt x="0" y="10832"/>
                </a:lnTo>
                <a:lnTo>
                  <a:pt x="0" y="10828"/>
                </a:lnTo>
                <a:lnTo>
                  <a:pt x="0" y="10822"/>
                </a:lnTo>
                <a:lnTo>
                  <a:pt x="0" y="10791"/>
                </a:lnTo>
                <a:lnTo>
                  <a:pt x="0" y="10789"/>
                </a:lnTo>
                <a:lnTo>
                  <a:pt x="0" y="10778"/>
                </a:lnTo>
                <a:lnTo>
                  <a:pt x="0" y="10768"/>
                </a:lnTo>
                <a:lnTo>
                  <a:pt x="0" y="10688"/>
                </a:lnTo>
                <a:lnTo>
                  <a:pt x="0" y="10644"/>
                </a:lnTo>
                <a:lnTo>
                  <a:pt x="0" y="10628"/>
                </a:lnTo>
                <a:lnTo>
                  <a:pt x="0" y="10486"/>
                </a:lnTo>
                <a:lnTo>
                  <a:pt x="0" y="10468"/>
                </a:lnTo>
                <a:lnTo>
                  <a:pt x="0" y="10377"/>
                </a:lnTo>
                <a:lnTo>
                  <a:pt x="0" y="10363"/>
                </a:lnTo>
                <a:lnTo>
                  <a:pt x="0" y="10142"/>
                </a:lnTo>
                <a:lnTo>
                  <a:pt x="0" y="10069"/>
                </a:lnTo>
                <a:lnTo>
                  <a:pt x="0" y="10020"/>
                </a:lnTo>
                <a:lnTo>
                  <a:pt x="0" y="10001"/>
                </a:lnTo>
                <a:lnTo>
                  <a:pt x="0" y="9973"/>
                </a:lnTo>
                <a:lnTo>
                  <a:pt x="0" y="9912"/>
                </a:lnTo>
                <a:lnTo>
                  <a:pt x="0" y="9842"/>
                </a:lnTo>
                <a:lnTo>
                  <a:pt x="0" y="9784"/>
                </a:lnTo>
                <a:lnTo>
                  <a:pt x="0" y="9782"/>
                </a:lnTo>
                <a:lnTo>
                  <a:pt x="0" y="9757"/>
                </a:lnTo>
                <a:lnTo>
                  <a:pt x="0" y="9731"/>
                </a:lnTo>
                <a:lnTo>
                  <a:pt x="0" y="9723"/>
                </a:lnTo>
                <a:lnTo>
                  <a:pt x="0" y="9717"/>
                </a:lnTo>
                <a:lnTo>
                  <a:pt x="0" y="9624"/>
                </a:lnTo>
                <a:lnTo>
                  <a:pt x="0" y="9575"/>
                </a:lnTo>
                <a:lnTo>
                  <a:pt x="0" y="9521"/>
                </a:lnTo>
                <a:lnTo>
                  <a:pt x="0" y="9501"/>
                </a:lnTo>
                <a:lnTo>
                  <a:pt x="0" y="9452"/>
                </a:lnTo>
                <a:lnTo>
                  <a:pt x="0" y="9430"/>
                </a:lnTo>
                <a:lnTo>
                  <a:pt x="0" y="9383"/>
                </a:lnTo>
                <a:lnTo>
                  <a:pt x="0" y="9376"/>
                </a:lnTo>
                <a:lnTo>
                  <a:pt x="0" y="9324"/>
                </a:lnTo>
                <a:lnTo>
                  <a:pt x="0" y="9284"/>
                </a:lnTo>
                <a:lnTo>
                  <a:pt x="0" y="9275"/>
                </a:lnTo>
                <a:lnTo>
                  <a:pt x="0" y="9269"/>
                </a:lnTo>
                <a:lnTo>
                  <a:pt x="0" y="9221"/>
                </a:lnTo>
                <a:lnTo>
                  <a:pt x="0" y="9158"/>
                </a:lnTo>
                <a:lnTo>
                  <a:pt x="0" y="8961"/>
                </a:lnTo>
                <a:lnTo>
                  <a:pt x="0" y="8931"/>
                </a:lnTo>
                <a:lnTo>
                  <a:pt x="0" y="8914"/>
                </a:lnTo>
                <a:lnTo>
                  <a:pt x="0" y="8845"/>
                </a:lnTo>
                <a:lnTo>
                  <a:pt x="0" y="8831"/>
                </a:lnTo>
                <a:lnTo>
                  <a:pt x="0" y="8820"/>
                </a:lnTo>
                <a:lnTo>
                  <a:pt x="0" y="8819"/>
                </a:lnTo>
                <a:lnTo>
                  <a:pt x="0" y="8789"/>
                </a:lnTo>
                <a:lnTo>
                  <a:pt x="0" y="8760"/>
                </a:lnTo>
                <a:lnTo>
                  <a:pt x="0" y="8738"/>
                </a:lnTo>
                <a:lnTo>
                  <a:pt x="0" y="8710"/>
                </a:lnTo>
                <a:lnTo>
                  <a:pt x="0" y="8674"/>
                </a:lnTo>
                <a:lnTo>
                  <a:pt x="0" y="8661"/>
                </a:lnTo>
                <a:lnTo>
                  <a:pt x="0" y="8553"/>
                </a:lnTo>
                <a:lnTo>
                  <a:pt x="0" y="8407"/>
                </a:lnTo>
                <a:lnTo>
                  <a:pt x="0" y="8372"/>
                </a:lnTo>
                <a:lnTo>
                  <a:pt x="0" y="8364"/>
                </a:lnTo>
                <a:lnTo>
                  <a:pt x="0" y="8358"/>
                </a:lnTo>
                <a:lnTo>
                  <a:pt x="0" y="8271"/>
                </a:lnTo>
                <a:lnTo>
                  <a:pt x="0" y="8199"/>
                </a:lnTo>
                <a:lnTo>
                  <a:pt x="0" y="8159"/>
                </a:lnTo>
                <a:lnTo>
                  <a:pt x="0" y="8113"/>
                </a:lnTo>
                <a:lnTo>
                  <a:pt x="0" y="8024"/>
                </a:lnTo>
                <a:lnTo>
                  <a:pt x="0" y="8017"/>
                </a:lnTo>
                <a:lnTo>
                  <a:pt x="0" y="8012"/>
                </a:lnTo>
                <a:lnTo>
                  <a:pt x="0" y="8011"/>
                </a:lnTo>
                <a:lnTo>
                  <a:pt x="0" y="7979"/>
                </a:lnTo>
                <a:lnTo>
                  <a:pt x="0" y="7924"/>
                </a:lnTo>
                <a:lnTo>
                  <a:pt x="0" y="7883"/>
                </a:lnTo>
                <a:lnTo>
                  <a:pt x="0" y="7878"/>
                </a:lnTo>
                <a:lnTo>
                  <a:pt x="0" y="7870"/>
                </a:lnTo>
                <a:lnTo>
                  <a:pt x="0" y="7854"/>
                </a:lnTo>
                <a:lnTo>
                  <a:pt x="0" y="7799"/>
                </a:lnTo>
                <a:lnTo>
                  <a:pt x="0" y="7764"/>
                </a:lnTo>
                <a:lnTo>
                  <a:pt x="0" y="7667"/>
                </a:lnTo>
                <a:lnTo>
                  <a:pt x="0" y="7660"/>
                </a:lnTo>
                <a:lnTo>
                  <a:pt x="0" y="7562"/>
                </a:lnTo>
                <a:lnTo>
                  <a:pt x="0" y="7545"/>
                </a:lnTo>
                <a:lnTo>
                  <a:pt x="0" y="7461"/>
                </a:lnTo>
                <a:lnTo>
                  <a:pt x="0" y="7401"/>
                </a:lnTo>
                <a:lnTo>
                  <a:pt x="0" y="7373"/>
                </a:lnTo>
                <a:lnTo>
                  <a:pt x="0" y="7315"/>
                </a:lnTo>
                <a:lnTo>
                  <a:pt x="0" y="7288"/>
                </a:lnTo>
                <a:lnTo>
                  <a:pt x="0" y="7202"/>
                </a:lnTo>
                <a:lnTo>
                  <a:pt x="0" y="7115"/>
                </a:lnTo>
                <a:lnTo>
                  <a:pt x="0" y="7046"/>
                </a:lnTo>
                <a:lnTo>
                  <a:pt x="0" y="7024"/>
                </a:lnTo>
                <a:lnTo>
                  <a:pt x="0" y="7013"/>
                </a:lnTo>
                <a:lnTo>
                  <a:pt x="0" y="6972"/>
                </a:lnTo>
                <a:lnTo>
                  <a:pt x="0" y="6959"/>
                </a:lnTo>
                <a:lnTo>
                  <a:pt x="0" y="6896"/>
                </a:lnTo>
                <a:lnTo>
                  <a:pt x="0" y="6817"/>
                </a:lnTo>
                <a:lnTo>
                  <a:pt x="0" y="6800"/>
                </a:lnTo>
                <a:lnTo>
                  <a:pt x="0" y="6754"/>
                </a:lnTo>
                <a:lnTo>
                  <a:pt x="0" y="6753"/>
                </a:lnTo>
                <a:lnTo>
                  <a:pt x="0" y="6623"/>
                </a:lnTo>
                <a:lnTo>
                  <a:pt x="0" y="6620"/>
                </a:lnTo>
                <a:lnTo>
                  <a:pt x="0" y="6608"/>
                </a:lnTo>
                <a:lnTo>
                  <a:pt x="0" y="6607"/>
                </a:lnTo>
                <a:lnTo>
                  <a:pt x="0" y="6565"/>
                </a:lnTo>
                <a:lnTo>
                  <a:pt x="0" y="6511"/>
                </a:lnTo>
                <a:lnTo>
                  <a:pt x="0" y="6413"/>
                </a:lnTo>
                <a:lnTo>
                  <a:pt x="0" y="6328"/>
                </a:lnTo>
                <a:lnTo>
                  <a:pt x="0" y="6110"/>
                </a:lnTo>
                <a:lnTo>
                  <a:pt x="0" y="6052"/>
                </a:lnTo>
                <a:lnTo>
                  <a:pt x="0" y="5985"/>
                </a:lnTo>
                <a:lnTo>
                  <a:pt x="0" y="5971"/>
                </a:lnTo>
                <a:lnTo>
                  <a:pt x="0" y="5922"/>
                </a:lnTo>
                <a:lnTo>
                  <a:pt x="0" y="5917"/>
                </a:lnTo>
                <a:lnTo>
                  <a:pt x="0" y="5906"/>
                </a:lnTo>
                <a:lnTo>
                  <a:pt x="0" y="5895"/>
                </a:lnTo>
                <a:lnTo>
                  <a:pt x="0" y="5868"/>
                </a:lnTo>
                <a:lnTo>
                  <a:pt x="0" y="5852"/>
                </a:lnTo>
                <a:lnTo>
                  <a:pt x="0" y="5843"/>
                </a:lnTo>
                <a:lnTo>
                  <a:pt x="0" y="5789"/>
                </a:lnTo>
                <a:lnTo>
                  <a:pt x="0" y="5723"/>
                </a:lnTo>
                <a:lnTo>
                  <a:pt x="0" y="5712"/>
                </a:lnTo>
                <a:lnTo>
                  <a:pt x="0" y="5654"/>
                </a:lnTo>
                <a:lnTo>
                  <a:pt x="0" y="5600"/>
                </a:lnTo>
                <a:lnTo>
                  <a:pt x="0" y="5547"/>
                </a:lnTo>
                <a:lnTo>
                  <a:pt x="0" y="5537"/>
                </a:lnTo>
                <a:lnTo>
                  <a:pt x="0" y="5536"/>
                </a:lnTo>
                <a:lnTo>
                  <a:pt x="0" y="5489"/>
                </a:lnTo>
                <a:lnTo>
                  <a:pt x="0" y="5458"/>
                </a:lnTo>
                <a:lnTo>
                  <a:pt x="0" y="5401"/>
                </a:lnTo>
                <a:lnTo>
                  <a:pt x="0" y="5391"/>
                </a:lnTo>
                <a:lnTo>
                  <a:pt x="0" y="5284"/>
                </a:lnTo>
                <a:lnTo>
                  <a:pt x="0" y="5264"/>
                </a:lnTo>
                <a:lnTo>
                  <a:pt x="0" y="5199"/>
                </a:lnTo>
                <a:lnTo>
                  <a:pt x="0" y="5166"/>
                </a:lnTo>
                <a:lnTo>
                  <a:pt x="0" y="5087"/>
                </a:lnTo>
                <a:lnTo>
                  <a:pt x="0" y="5025"/>
                </a:lnTo>
                <a:lnTo>
                  <a:pt x="0" y="4984"/>
                </a:lnTo>
                <a:lnTo>
                  <a:pt x="0" y="4846"/>
                </a:lnTo>
                <a:lnTo>
                  <a:pt x="0" y="4806"/>
                </a:lnTo>
                <a:lnTo>
                  <a:pt x="0" y="4781"/>
                </a:lnTo>
                <a:lnTo>
                  <a:pt x="0" y="4705"/>
                </a:lnTo>
                <a:lnTo>
                  <a:pt x="0" y="4648"/>
                </a:lnTo>
                <a:lnTo>
                  <a:pt x="0" y="4626"/>
                </a:lnTo>
                <a:lnTo>
                  <a:pt x="0" y="4592"/>
                </a:lnTo>
                <a:lnTo>
                  <a:pt x="0" y="4547"/>
                </a:lnTo>
                <a:lnTo>
                  <a:pt x="0" y="4525"/>
                </a:lnTo>
                <a:lnTo>
                  <a:pt x="0" y="4493"/>
                </a:lnTo>
                <a:lnTo>
                  <a:pt x="0" y="4454"/>
                </a:lnTo>
                <a:lnTo>
                  <a:pt x="0" y="4353"/>
                </a:lnTo>
                <a:lnTo>
                  <a:pt x="0" y="4348"/>
                </a:lnTo>
                <a:lnTo>
                  <a:pt x="0" y="4213"/>
                </a:lnTo>
                <a:lnTo>
                  <a:pt x="0" y="4138"/>
                </a:lnTo>
                <a:lnTo>
                  <a:pt x="0" y="4122"/>
                </a:lnTo>
                <a:lnTo>
                  <a:pt x="0" y="4073"/>
                </a:lnTo>
                <a:lnTo>
                  <a:pt x="0" y="4042"/>
                </a:lnTo>
                <a:lnTo>
                  <a:pt x="0" y="3935"/>
                </a:lnTo>
                <a:lnTo>
                  <a:pt x="0" y="3934"/>
                </a:lnTo>
                <a:lnTo>
                  <a:pt x="0" y="3855"/>
                </a:lnTo>
                <a:lnTo>
                  <a:pt x="0" y="3807"/>
                </a:lnTo>
                <a:lnTo>
                  <a:pt x="0" y="3794"/>
                </a:lnTo>
                <a:lnTo>
                  <a:pt x="0" y="3737"/>
                </a:lnTo>
                <a:lnTo>
                  <a:pt x="0" y="3734"/>
                </a:lnTo>
                <a:lnTo>
                  <a:pt x="0" y="3666"/>
                </a:lnTo>
                <a:lnTo>
                  <a:pt x="0" y="3661"/>
                </a:lnTo>
                <a:lnTo>
                  <a:pt x="0" y="3577"/>
                </a:lnTo>
                <a:lnTo>
                  <a:pt x="0" y="3570"/>
                </a:lnTo>
                <a:lnTo>
                  <a:pt x="0" y="3447"/>
                </a:lnTo>
                <a:lnTo>
                  <a:pt x="0" y="3422"/>
                </a:lnTo>
                <a:lnTo>
                  <a:pt x="0" y="3295"/>
                </a:lnTo>
                <a:lnTo>
                  <a:pt x="0" y="3227"/>
                </a:lnTo>
                <a:lnTo>
                  <a:pt x="0" y="3223"/>
                </a:lnTo>
                <a:lnTo>
                  <a:pt x="0" y="3166"/>
                </a:lnTo>
                <a:lnTo>
                  <a:pt x="0" y="3085"/>
                </a:lnTo>
                <a:lnTo>
                  <a:pt x="0" y="3048"/>
                </a:lnTo>
                <a:lnTo>
                  <a:pt x="0" y="3047"/>
                </a:lnTo>
                <a:lnTo>
                  <a:pt x="0" y="3036"/>
                </a:lnTo>
                <a:lnTo>
                  <a:pt x="0" y="3035"/>
                </a:lnTo>
                <a:lnTo>
                  <a:pt x="0" y="2989"/>
                </a:lnTo>
                <a:lnTo>
                  <a:pt x="0" y="2875"/>
                </a:lnTo>
                <a:lnTo>
                  <a:pt x="0" y="2826"/>
                </a:lnTo>
                <a:lnTo>
                  <a:pt x="0" y="2823"/>
                </a:lnTo>
                <a:lnTo>
                  <a:pt x="0" y="2788"/>
                </a:lnTo>
                <a:lnTo>
                  <a:pt x="0" y="2779"/>
                </a:lnTo>
                <a:lnTo>
                  <a:pt x="0" y="2681"/>
                </a:lnTo>
                <a:lnTo>
                  <a:pt x="0" y="2633"/>
                </a:lnTo>
                <a:lnTo>
                  <a:pt x="0" y="2569"/>
                </a:lnTo>
                <a:lnTo>
                  <a:pt x="0" y="2520"/>
                </a:lnTo>
                <a:lnTo>
                  <a:pt x="0" y="2517"/>
                </a:lnTo>
                <a:lnTo>
                  <a:pt x="0" y="2496"/>
                </a:lnTo>
                <a:lnTo>
                  <a:pt x="0" y="2468"/>
                </a:lnTo>
                <a:lnTo>
                  <a:pt x="0" y="2439"/>
                </a:lnTo>
                <a:lnTo>
                  <a:pt x="0" y="2414"/>
                </a:lnTo>
                <a:lnTo>
                  <a:pt x="0" y="2312"/>
                </a:lnTo>
                <a:lnTo>
                  <a:pt x="0" y="2174"/>
                </a:lnTo>
                <a:lnTo>
                  <a:pt x="0" y="2166"/>
                </a:lnTo>
                <a:lnTo>
                  <a:pt x="0" y="2136"/>
                </a:lnTo>
                <a:lnTo>
                  <a:pt x="0" y="2070"/>
                </a:lnTo>
                <a:lnTo>
                  <a:pt x="0" y="2048"/>
                </a:lnTo>
                <a:lnTo>
                  <a:pt x="0" y="1947"/>
                </a:lnTo>
                <a:lnTo>
                  <a:pt x="0" y="1936"/>
                </a:lnTo>
                <a:lnTo>
                  <a:pt x="0" y="1893"/>
                </a:lnTo>
                <a:lnTo>
                  <a:pt x="0" y="1868"/>
                </a:lnTo>
                <a:lnTo>
                  <a:pt x="0" y="1864"/>
                </a:lnTo>
                <a:lnTo>
                  <a:pt x="0" y="1804"/>
                </a:lnTo>
                <a:lnTo>
                  <a:pt x="0" y="1778"/>
                </a:lnTo>
                <a:lnTo>
                  <a:pt x="0" y="1726"/>
                </a:lnTo>
                <a:lnTo>
                  <a:pt x="0" y="1677"/>
                </a:lnTo>
                <a:lnTo>
                  <a:pt x="0" y="1676"/>
                </a:lnTo>
                <a:lnTo>
                  <a:pt x="0" y="1669"/>
                </a:lnTo>
                <a:lnTo>
                  <a:pt x="0" y="1623"/>
                </a:lnTo>
                <a:lnTo>
                  <a:pt x="0" y="1615"/>
                </a:lnTo>
                <a:lnTo>
                  <a:pt x="0" y="1609"/>
                </a:lnTo>
                <a:lnTo>
                  <a:pt x="0" y="1572"/>
                </a:lnTo>
                <a:lnTo>
                  <a:pt x="0" y="1429"/>
                </a:lnTo>
                <a:lnTo>
                  <a:pt x="0" y="1392"/>
                </a:lnTo>
                <a:lnTo>
                  <a:pt x="0" y="1352"/>
                </a:lnTo>
                <a:lnTo>
                  <a:pt x="0" y="1268"/>
                </a:lnTo>
                <a:lnTo>
                  <a:pt x="0" y="1210"/>
                </a:lnTo>
                <a:lnTo>
                  <a:pt x="0" y="1134"/>
                </a:lnTo>
                <a:lnTo>
                  <a:pt x="0" y="1049"/>
                </a:lnTo>
                <a:lnTo>
                  <a:pt x="0" y="995"/>
                </a:lnTo>
                <a:lnTo>
                  <a:pt x="0" y="953"/>
                </a:lnTo>
                <a:lnTo>
                  <a:pt x="0" y="949"/>
                </a:lnTo>
                <a:lnTo>
                  <a:pt x="0" y="941"/>
                </a:lnTo>
                <a:lnTo>
                  <a:pt x="0" y="916"/>
                </a:lnTo>
                <a:lnTo>
                  <a:pt x="0" y="867"/>
                </a:lnTo>
                <a:lnTo>
                  <a:pt x="0" y="815"/>
                </a:lnTo>
                <a:lnTo>
                  <a:pt x="0" y="813"/>
                </a:lnTo>
                <a:lnTo>
                  <a:pt x="0" y="747"/>
                </a:lnTo>
                <a:lnTo>
                  <a:pt x="0" y="712"/>
                </a:lnTo>
                <a:lnTo>
                  <a:pt x="0" y="711"/>
                </a:lnTo>
                <a:lnTo>
                  <a:pt x="0" y="689"/>
                </a:lnTo>
                <a:lnTo>
                  <a:pt x="0" y="652"/>
                </a:lnTo>
                <a:lnTo>
                  <a:pt x="0" y="578"/>
                </a:lnTo>
                <a:lnTo>
                  <a:pt x="0" y="566"/>
                </a:lnTo>
                <a:lnTo>
                  <a:pt x="0" y="561"/>
                </a:lnTo>
                <a:lnTo>
                  <a:pt x="0" y="513"/>
                </a:lnTo>
                <a:lnTo>
                  <a:pt x="0" y="481"/>
                </a:lnTo>
                <a:lnTo>
                  <a:pt x="0" y="310"/>
                </a:lnTo>
                <a:lnTo>
                  <a:pt x="0" y="223"/>
                </a:lnTo>
                <a:lnTo>
                  <a:pt x="0" y="164"/>
                </a:lnTo>
                <a:lnTo>
                  <a:pt x="0" y="123"/>
                </a:lnTo>
                <a:lnTo>
                  <a:pt x="0" y="62"/>
                </a:lnTo>
                <a:lnTo>
                  <a:pt x="0" y="51"/>
                </a:lnTo>
                <a:lnTo>
                  <a:pt x="0" y="5"/>
                </a:lnTo>
                <a:close/>
              </a:path>
            </a:pathLst>
          </a:custGeom>
          <a:solidFill>
            <a:schemeClr val="accent5">
              <a:alpha val="40000"/>
            </a:schemeClr>
          </a:solidFill>
          <a:ln w="12692" cap="flat">
            <a:noFill/>
            <a:prstDash val="solid"/>
            <a:miter/>
          </a:ln>
        </p:spPr>
        <p:txBody>
          <a:bodyPr wrap="square" rtlCol="0" anchor="ctr">
            <a:noAutofit/>
          </a:bodyPr>
          <a:lstStyle/>
          <a:p>
            <a:endParaRPr lang="en-US" dirty="0">
              <a:latin typeface="Roboto Condensed" panose="02000000000000000000" pitchFamily="2" charset="0"/>
            </a:endParaRPr>
          </a:p>
        </p:txBody>
      </p:sp>
      <p:sp>
        <p:nvSpPr>
          <p:cNvPr id="333" name="Freeform 332">
            <a:extLst>
              <a:ext uri="{FF2B5EF4-FFF2-40B4-BE49-F238E27FC236}">
                <a16:creationId xmlns:a16="http://schemas.microsoft.com/office/drawing/2014/main" id="{B95B04B0-EBB3-3C36-F4F9-34476239FA0D}"/>
              </a:ext>
            </a:extLst>
          </p:cNvPr>
          <p:cNvSpPr/>
          <p:nvPr/>
        </p:nvSpPr>
        <p:spPr>
          <a:xfrm>
            <a:off x="7077189" y="1836116"/>
            <a:ext cx="3255127" cy="332513"/>
          </a:xfrm>
          <a:custGeom>
            <a:avLst/>
            <a:gdLst>
              <a:gd name="connsiteX0" fmla="*/ 0 w 3255127"/>
              <a:gd name="connsiteY0" fmla="*/ 332513 h 332513"/>
              <a:gd name="connsiteX1" fmla="*/ 0 w 3255127"/>
              <a:gd name="connsiteY1" fmla="*/ 72042 h 332513"/>
              <a:gd name="connsiteX2" fmla="*/ 72026 w 3255127"/>
              <a:gd name="connsiteY2" fmla="*/ 0 h 332513"/>
              <a:gd name="connsiteX3" fmla="*/ 3183103 w 3255127"/>
              <a:gd name="connsiteY3" fmla="*/ 0 h 332513"/>
              <a:gd name="connsiteX4" fmla="*/ 3255128 w 3255127"/>
              <a:gd name="connsiteY4" fmla="*/ 72042 h 332513"/>
              <a:gd name="connsiteX5" fmla="*/ 3255128 w 3255127"/>
              <a:gd name="connsiteY5" fmla="*/ 332513 h 33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127" h="332513">
                <a:moveTo>
                  <a:pt x="0" y="332513"/>
                </a:moveTo>
                <a:lnTo>
                  <a:pt x="0" y="72042"/>
                </a:lnTo>
                <a:cubicBezTo>
                  <a:pt x="0" y="32273"/>
                  <a:pt x="32266" y="0"/>
                  <a:pt x="72026" y="0"/>
                </a:cubicBezTo>
                <a:lnTo>
                  <a:pt x="3183103" y="0"/>
                </a:lnTo>
                <a:cubicBezTo>
                  <a:pt x="3222863" y="0"/>
                  <a:pt x="3255128" y="32273"/>
                  <a:pt x="3255128" y="72042"/>
                </a:cubicBezTo>
                <a:lnTo>
                  <a:pt x="3255128" y="332513"/>
                </a:lnTo>
              </a:path>
            </a:pathLst>
          </a:custGeom>
          <a:solidFill>
            <a:schemeClr val="accent5"/>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34" name="TextBox 333">
            <a:extLst>
              <a:ext uri="{FF2B5EF4-FFF2-40B4-BE49-F238E27FC236}">
                <a16:creationId xmlns:a16="http://schemas.microsoft.com/office/drawing/2014/main" id="{687AD86E-33A0-FBF7-D4BE-5AE7A43CC167}"/>
              </a:ext>
            </a:extLst>
          </p:cNvPr>
          <p:cNvSpPr txBox="1"/>
          <p:nvPr/>
        </p:nvSpPr>
        <p:spPr>
          <a:xfrm>
            <a:off x="7206899" y="1837408"/>
            <a:ext cx="2346796" cy="354071"/>
          </a:xfrm>
          <a:prstGeom prst="rect">
            <a:avLst/>
          </a:prstGeom>
          <a:noFill/>
        </p:spPr>
        <p:txBody>
          <a:bodyPr wrap="none" lIns="0" rIns="0" rtlCol="0">
            <a:spAutoFit/>
          </a:bodyPr>
          <a:lstStyle/>
          <a:p>
            <a:pPr algn="l"/>
            <a:r>
              <a:rPr lang="en-US" sz="1701" spc="0" baseline="0" dirty="0">
                <a:solidFill>
                  <a:srgbClr val="323232"/>
                </a:solidFill>
                <a:latin typeface="Londrina Solid" pitchFamily="2" charset="77"/>
                <a:sym typeface="LondrinaSolid-Regular"/>
                <a:rtl val="0"/>
              </a:rPr>
              <a:t>Key stage 1 class discussion</a:t>
            </a:r>
          </a:p>
        </p:txBody>
      </p:sp>
      <p:sp>
        <p:nvSpPr>
          <p:cNvPr id="335" name="TextBox 334">
            <a:extLst>
              <a:ext uri="{FF2B5EF4-FFF2-40B4-BE49-F238E27FC236}">
                <a16:creationId xmlns:a16="http://schemas.microsoft.com/office/drawing/2014/main" id="{E108A843-42B1-8B17-E3C8-576F7324FBE9}"/>
              </a:ext>
            </a:extLst>
          </p:cNvPr>
          <p:cNvSpPr txBox="1"/>
          <p:nvPr/>
        </p:nvSpPr>
        <p:spPr>
          <a:xfrm>
            <a:off x="7206901" y="2238699"/>
            <a:ext cx="2998159" cy="1163395"/>
          </a:xfrm>
          <a:prstGeom prst="rect">
            <a:avLst/>
          </a:prstGeom>
          <a:noFill/>
        </p:spPr>
        <p:txBody>
          <a:bodyPr wrap="square" lIns="0" tIns="0" rIns="0" bIns="0" rtlCol="0">
            <a:spAutoFit/>
          </a:bodyPr>
          <a:lstStyle/>
          <a:p>
            <a:pPr marL="144000" indent="-144000">
              <a:lnSpc>
                <a:spcPct val="90000"/>
              </a:lnSpc>
              <a:spcBef>
                <a:spcPts val="0"/>
              </a:spcBef>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How does your body feel when it's tired? What can we do so we no longer feel tired?</a:t>
            </a:r>
          </a:p>
          <a:p>
            <a:pPr marL="144000" indent="-144000">
              <a:lnSpc>
                <a:spcPct val="90000"/>
              </a:lnSpc>
              <a:spcBef>
                <a:spcPts val="0"/>
              </a:spcBef>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How do you feel after you have rested? </a:t>
            </a:r>
          </a:p>
          <a:p>
            <a:pPr marL="144000" indent="-144000">
              <a:lnSpc>
                <a:spcPct val="90000"/>
              </a:lnSpc>
              <a:spcBef>
                <a:spcPts val="0"/>
              </a:spcBef>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Why does nature need to rest? What stops nature from getting the rest and recovery it needs? </a:t>
            </a:r>
          </a:p>
          <a:p>
            <a:pPr marL="144000" indent="-144000">
              <a:lnSpc>
                <a:spcPct val="90000"/>
              </a:lnSpc>
              <a:spcBef>
                <a:spcPts val="0"/>
              </a:spcBef>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Can you make a list of ideas for what we can do to give nature more rest and time to recover?</a:t>
            </a:r>
          </a:p>
          <a:p>
            <a:pPr marL="144000" indent="-144000" defTabSz="914400" eaLnBrk="0" fontAlgn="base" hangingPunct="0">
              <a:lnSpc>
                <a:spcPct val="90000"/>
              </a:lnSpc>
              <a:spcBef>
                <a:spcPct val="0"/>
              </a:spcBef>
              <a:spcAft>
                <a:spcPct val="0"/>
              </a:spcAft>
            </a:pPr>
            <a:endParaRPr lang="en-US" sz="1050" dirty="0">
              <a:latin typeface="Roboto Condensed" panose="02000000000000000000" pitchFamily="2" charset="0"/>
              <a:ea typeface="Roboto Condensed" panose="02000000000000000000" pitchFamily="2" charset="0"/>
              <a:cs typeface="Roboto Condensed" panose="02000000000000000000" pitchFamily="2" charset="0"/>
            </a:endParaRPr>
          </a:p>
        </p:txBody>
      </p:sp>
      <p:sp>
        <p:nvSpPr>
          <p:cNvPr id="488" name="Freeform 487">
            <a:extLst>
              <a:ext uri="{FF2B5EF4-FFF2-40B4-BE49-F238E27FC236}">
                <a16:creationId xmlns:a16="http://schemas.microsoft.com/office/drawing/2014/main" id="{D12DD9A5-20C2-DF8A-E1BB-1574771DCCE9}"/>
              </a:ext>
            </a:extLst>
          </p:cNvPr>
          <p:cNvSpPr/>
          <p:nvPr/>
        </p:nvSpPr>
        <p:spPr>
          <a:xfrm>
            <a:off x="7077188" y="3597775"/>
            <a:ext cx="3255128" cy="1598839"/>
          </a:xfrm>
          <a:custGeom>
            <a:avLst/>
            <a:gdLst>
              <a:gd name="connsiteX0" fmla="*/ 0 w 3255128"/>
              <a:gd name="connsiteY0" fmla="*/ 0 h 1598839"/>
              <a:gd name="connsiteX1" fmla="*/ 3255128 w 3255128"/>
              <a:gd name="connsiteY1" fmla="*/ 0 h 1598839"/>
              <a:gd name="connsiteX2" fmla="*/ 3255128 w 3255128"/>
              <a:gd name="connsiteY2" fmla="*/ 297 h 1598839"/>
              <a:gd name="connsiteX3" fmla="*/ 3255128 w 3255128"/>
              <a:gd name="connsiteY3" fmla="*/ 359 h 1598839"/>
              <a:gd name="connsiteX4" fmla="*/ 3255128 w 3255128"/>
              <a:gd name="connsiteY4" fmla="*/ 384 h 1598839"/>
              <a:gd name="connsiteX5" fmla="*/ 3255128 w 3255128"/>
              <a:gd name="connsiteY5" fmla="*/ 395 h 1598839"/>
              <a:gd name="connsiteX6" fmla="*/ 3255128 w 3255128"/>
              <a:gd name="connsiteY6" fmla="*/ 513 h 1598839"/>
              <a:gd name="connsiteX7" fmla="*/ 3255128 w 3255128"/>
              <a:gd name="connsiteY7" fmla="*/ 529 h 1598839"/>
              <a:gd name="connsiteX8" fmla="*/ 3255128 w 3255128"/>
              <a:gd name="connsiteY8" fmla="*/ 571 h 1598839"/>
              <a:gd name="connsiteX9" fmla="*/ 3255128 w 3255128"/>
              <a:gd name="connsiteY9" fmla="*/ 643 h 1598839"/>
              <a:gd name="connsiteX10" fmla="*/ 3255128 w 3255128"/>
              <a:gd name="connsiteY10" fmla="*/ 744 h 1598839"/>
              <a:gd name="connsiteX11" fmla="*/ 3255128 w 3255128"/>
              <a:gd name="connsiteY11" fmla="*/ 936 h 1598839"/>
              <a:gd name="connsiteX12" fmla="*/ 3255128 w 3255128"/>
              <a:gd name="connsiteY12" fmla="*/ 963 h 1598839"/>
              <a:gd name="connsiteX13" fmla="*/ 3255128 w 3255128"/>
              <a:gd name="connsiteY13" fmla="*/ 1175 h 1598839"/>
              <a:gd name="connsiteX14" fmla="*/ 3255128 w 3255128"/>
              <a:gd name="connsiteY14" fmla="*/ 1177 h 1598839"/>
              <a:gd name="connsiteX15" fmla="*/ 3255128 w 3255128"/>
              <a:gd name="connsiteY15" fmla="*/ 1416 h 1598839"/>
              <a:gd name="connsiteX16" fmla="*/ 3255128 w 3255128"/>
              <a:gd name="connsiteY16" fmla="*/ 1466 h 1598839"/>
              <a:gd name="connsiteX17" fmla="*/ 3255128 w 3255128"/>
              <a:gd name="connsiteY17" fmla="*/ 1636 h 1598839"/>
              <a:gd name="connsiteX18" fmla="*/ 3255128 w 3255128"/>
              <a:gd name="connsiteY18" fmla="*/ 1750 h 1598839"/>
              <a:gd name="connsiteX19" fmla="*/ 3255128 w 3255128"/>
              <a:gd name="connsiteY19" fmla="*/ 1855 h 1598839"/>
              <a:gd name="connsiteX20" fmla="*/ 3255128 w 3255128"/>
              <a:gd name="connsiteY20" fmla="*/ 1914 h 1598839"/>
              <a:gd name="connsiteX21" fmla="*/ 3255128 w 3255128"/>
              <a:gd name="connsiteY21" fmla="*/ 2012 h 1598839"/>
              <a:gd name="connsiteX22" fmla="*/ 3255128 w 3255128"/>
              <a:gd name="connsiteY22" fmla="*/ 2014 h 1598839"/>
              <a:gd name="connsiteX23" fmla="*/ 3255128 w 3255128"/>
              <a:gd name="connsiteY23" fmla="*/ 2110 h 1598839"/>
              <a:gd name="connsiteX24" fmla="*/ 3255128 w 3255128"/>
              <a:gd name="connsiteY24" fmla="*/ 2191 h 1598839"/>
              <a:gd name="connsiteX25" fmla="*/ 3255128 w 3255128"/>
              <a:gd name="connsiteY25" fmla="*/ 2246 h 1598839"/>
              <a:gd name="connsiteX26" fmla="*/ 3255128 w 3255128"/>
              <a:gd name="connsiteY26" fmla="*/ 2305 h 1598839"/>
              <a:gd name="connsiteX27" fmla="*/ 3255128 w 3255128"/>
              <a:gd name="connsiteY27" fmla="*/ 2437 h 1598839"/>
              <a:gd name="connsiteX28" fmla="*/ 3255128 w 3255128"/>
              <a:gd name="connsiteY28" fmla="*/ 2523 h 1598839"/>
              <a:gd name="connsiteX29" fmla="*/ 3255128 w 3255128"/>
              <a:gd name="connsiteY29" fmla="*/ 2548 h 1598839"/>
              <a:gd name="connsiteX30" fmla="*/ 3255128 w 3255128"/>
              <a:gd name="connsiteY30" fmla="*/ 2555 h 1598839"/>
              <a:gd name="connsiteX31" fmla="*/ 3255128 w 3255128"/>
              <a:gd name="connsiteY31" fmla="*/ 2862 h 1598839"/>
              <a:gd name="connsiteX32" fmla="*/ 3255128 w 3255128"/>
              <a:gd name="connsiteY32" fmla="*/ 2871 h 1598839"/>
              <a:gd name="connsiteX33" fmla="*/ 3255128 w 3255128"/>
              <a:gd name="connsiteY33" fmla="*/ 2905 h 1598839"/>
              <a:gd name="connsiteX34" fmla="*/ 3255128 w 3255128"/>
              <a:gd name="connsiteY34" fmla="*/ 2921 h 1598839"/>
              <a:gd name="connsiteX35" fmla="*/ 3255128 w 3255128"/>
              <a:gd name="connsiteY35" fmla="*/ 3133 h 1598839"/>
              <a:gd name="connsiteX36" fmla="*/ 3255128 w 3255128"/>
              <a:gd name="connsiteY36" fmla="*/ 3154 h 1598839"/>
              <a:gd name="connsiteX37" fmla="*/ 3255128 w 3255128"/>
              <a:gd name="connsiteY37" fmla="*/ 3162 h 1598839"/>
              <a:gd name="connsiteX38" fmla="*/ 3255128 w 3255128"/>
              <a:gd name="connsiteY38" fmla="*/ 3226 h 1598839"/>
              <a:gd name="connsiteX39" fmla="*/ 3255128 w 3255128"/>
              <a:gd name="connsiteY39" fmla="*/ 3312 h 1598839"/>
              <a:gd name="connsiteX40" fmla="*/ 3255128 w 3255128"/>
              <a:gd name="connsiteY40" fmla="*/ 3360 h 1598839"/>
              <a:gd name="connsiteX41" fmla="*/ 3255128 w 3255128"/>
              <a:gd name="connsiteY41" fmla="*/ 3452 h 1598839"/>
              <a:gd name="connsiteX42" fmla="*/ 3255128 w 3255128"/>
              <a:gd name="connsiteY42" fmla="*/ 3481 h 1598839"/>
              <a:gd name="connsiteX43" fmla="*/ 3255128 w 3255128"/>
              <a:gd name="connsiteY43" fmla="*/ 3519 h 1598839"/>
              <a:gd name="connsiteX44" fmla="*/ 3255128 w 3255128"/>
              <a:gd name="connsiteY44" fmla="*/ 3569 h 1598839"/>
              <a:gd name="connsiteX45" fmla="*/ 3255128 w 3255128"/>
              <a:gd name="connsiteY45" fmla="*/ 3620 h 1598839"/>
              <a:gd name="connsiteX46" fmla="*/ 3255128 w 3255128"/>
              <a:gd name="connsiteY46" fmla="*/ 3685 h 1598839"/>
              <a:gd name="connsiteX47" fmla="*/ 3255128 w 3255128"/>
              <a:gd name="connsiteY47" fmla="*/ 3695 h 1598839"/>
              <a:gd name="connsiteX48" fmla="*/ 3255128 w 3255128"/>
              <a:gd name="connsiteY48" fmla="*/ 3787 h 1598839"/>
              <a:gd name="connsiteX49" fmla="*/ 3255128 w 3255128"/>
              <a:gd name="connsiteY49" fmla="*/ 4173 h 1598839"/>
              <a:gd name="connsiteX50" fmla="*/ 3255128 w 3255128"/>
              <a:gd name="connsiteY50" fmla="*/ 4183 h 1598839"/>
              <a:gd name="connsiteX51" fmla="*/ 3255128 w 3255128"/>
              <a:gd name="connsiteY51" fmla="*/ 4333 h 1598839"/>
              <a:gd name="connsiteX52" fmla="*/ 3255128 w 3255128"/>
              <a:gd name="connsiteY52" fmla="*/ 4435 h 1598839"/>
              <a:gd name="connsiteX53" fmla="*/ 3255128 w 3255128"/>
              <a:gd name="connsiteY53" fmla="*/ 4498 h 1598839"/>
              <a:gd name="connsiteX54" fmla="*/ 3255128 w 3255128"/>
              <a:gd name="connsiteY54" fmla="*/ 4501 h 1598839"/>
              <a:gd name="connsiteX55" fmla="*/ 3255128 w 3255128"/>
              <a:gd name="connsiteY55" fmla="*/ 4576 h 1598839"/>
              <a:gd name="connsiteX56" fmla="*/ 3255128 w 3255128"/>
              <a:gd name="connsiteY56" fmla="*/ 4580 h 1598839"/>
              <a:gd name="connsiteX57" fmla="*/ 3255128 w 3255128"/>
              <a:gd name="connsiteY57" fmla="*/ 4598 h 1598839"/>
              <a:gd name="connsiteX58" fmla="*/ 3255128 w 3255128"/>
              <a:gd name="connsiteY58" fmla="*/ 4677 h 1598839"/>
              <a:gd name="connsiteX59" fmla="*/ 3255128 w 3255128"/>
              <a:gd name="connsiteY59" fmla="*/ 4710 h 1598839"/>
              <a:gd name="connsiteX60" fmla="*/ 3255128 w 3255128"/>
              <a:gd name="connsiteY60" fmla="*/ 4808 h 1598839"/>
              <a:gd name="connsiteX61" fmla="*/ 3255128 w 3255128"/>
              <a:gd name="connsiteY61" fmla="*/ 4978 h 1598839"/>
              <a:gd name="connsiteX62" fmla="*/ 3255128 w 3255128"/>
              <a:gd name="connsiteY62" fmla="*/ 5296 h 1598839"/>
              <a:gd name="connsiteX63" fmla="*/ 3255128 w 3255128"/>
              <a:gd name="connsiteY63" fmla="*/ 5358 h 1598839"/>
              <a:gd name="connsiteX64" fmla="*/ 3255128 w 3255128"/>
              <a:gd name="connsiteY64" fmla="*/ 5456 h 1598839"/>
              <a:gd name="connsiteX65" fmla="*/ 3255128 w 3255128"/>
              <a:gd name="connsiteY65" fmla="*/ 5718 h 1598839"/>
              <a:gd name="connsiteX66" fmla="*/ 3255128 w 3255128"/>
              <a:gd name="connsiteY66" fmla="*/ 5817 h 1598839"/>
              <a:gd name="connsiteX67" fmla="*/ 3255128 w 3255128"/>
              <a:gd name="connsiteY67" fmla="*/ 5842 h 1598839"/>
              <a:gd name="connsiteX68" fmla="*/ 3255128 w 3255128"/>
              <a:gd name="connsiteY68" fmla="*/ 5915 h 1598839"/>
              <a:gd name="connsiteX69" fmla="*/ 3255128 w 3255128"/>
              <a:gd name="connsiteY69" fmla="*/ 5945 h 1598839"/>
              <a:gd name="connsiteX70" fmla="*/ 3255128 w 3255128"/>
              <a:gd name="connsiteY70" fmla="*/ 5960 h 1598839"/>
              <a:gd name="connsiteX71" fmla="*/ 3255128 w 3255128"/>
              <a:gd name="connsiteY71" fmla="*/ 5993 h 1598839"/>
              <a:gd name="connsiteX72" fmla="*/ 3255128 w 3255128"/>
              <a:gd name="connsiteY72" fmla="*/ 6043 h 1598839"/>
              <a:gd name="connsiteX73" fmla="*/ 3255128 w 3255128"/>
              <a:gd name="connsiteY73" fmla="*/ 6177 h 1598839"/>
              <a:gd name="connsiteX74" fmla="*/ 3255128 w 3255128"/>
              <a:gd name="connsiteY74" fmla="*/ 6193 h 1598839"/>
              <a:gd name="connsiteX75" fmla="*/ 3255128 w 3255128"/>
              <a:gd name="connsiteY75" fmla="*/ 6203 h 1598839"/>
              <a:gd name="connsiteX76" fmla="*/ 3255128 w 3255128"/>
              <a:gd name="connsiteY76" fmla="*/ 6220 h 1598839"/>
              <a:gd name="connsiteX77" fmla="*/ 3255128 w 3255128"/>
              <a:gd name="connsiteY77" fmla="*/ 6278 h 1598839"/>
              <a:gd name="connsiteX78" fmla="*/ 3255128 w 3255128"/>
              <a:gd name="connsiteY78" fmla="*/ 6280 h 1598839"/>
              <a:gd name="connsiteX79" fmla="*/ 3255128 w 3255128"/>
              <a:gd name="connsiteY79" fmla="*/ 6344 h 1598839"/>
              <a:gd name="connsiteX80" fmla="*/ 3255128 w 3255128"/>
              <a:gd name="connsiteY80" fmla="*/ 6372 h 1598839"/>
              <a:gd name="connsiteX81" fmla="*/ 3255128 w 3255128"/>
              <a:gd name="connsiteY81" fmla="*/ 6389 h 1598839"/>
              <a:gd name="connsiteX82" fmla="*/ 3255128 w 3255128"/>
              <a:gd name="connsiteY82" fmla="*/ 6412 h 1598839"/>
              <a:gd name="connsiteX83" fmla="*/ 3255128 w 3255128"/>
              <a:gd name="connsiteY83" fmla="*/ 6502 h 1598839"/>
              <a:gd name="connsiteX84" fmla="*/ 3255128 w 3255128"/>
              <a:gd name="connsiteY84" fmla="*/ 6527 h 1598839"/>
              <a:gd name="connsiteX85" fmla="*/ 3255128 w 3255128"/>
              <a:gd name="connsiteY85" fmla="*/ 6545 h 1598839"/>
              <a:gd name="connsiteX86" fmla="*/ 3255128 w 3255128"/>
              <a:gd name="connsiteY86" fmla="*/ 6568 h 1598839"/>
              <a:gd name="connsiteX87" fmla="*/ 3255128 w 3255128"/>
              <a:gd name="connsiteY87" fmla="*/ 6641 h 1598839"/>
              <a:gd name="connsiteX88" fmla="*/ 3255128 w 3255128"/>
              <a:gd name="connsiteY88" fmla="*/ 6659 h 1598839"/>
              <a:gd name="connsiteX89" fmla="*/ 3255128 w 3255128"/>
              <a:gd name="connsiteY89" fmla="*/ 6724 h 1598839"/>
              <a:gd name="connsiteX90" fmla="*/ 3255128 w 3255128"/>
              <a:gd name="connsiteY90" fmla="*/ 6739 h 1598839"/>
              <a:gd name="connsiteX91" fmla="*/ 3255128 w 3255128"/>
              <a:gd name="connsiteY91" fmla="*/ 6766 h 1598839"/>
              <a:gd name="connsiteX92" fmla="*/ 3255128 w 3255128"/>
              <a:gd name="connsiteY92" fmla="*/ 6782 h 1598839"/>
              <a:gd name="connsiteX93" fmla="*/ 3255128 w 3255128"/>
              <a:gd name="connsiteY93" fmla="*/ 6825 h 1598839"/>
              <a:gd name="connsiteX94" fmla="*/ 3255128 w 3255128"/>
              <a:gd name="connsiteY94" fmla="*/ 6841 h 1598839"/>
              <a:gd name="connsiteX95" fmla="*/ 3255128 w 3255128"/>
              <a:gd name="connsiteY95" fmla="*/ 6863 h 1598839"/>
              <a:gd name="connsiteX96" fmla="*/ 3255128 w 3255128"/>
              <a:gd name="connsiteY96" fmla="*/ 6868 h 1598839"/>
              <a:gd name="connsiteX97" fmla="*/ 3255128 w 3255128"/>
              <a:gd name="connsiteY97" fmla="*/ 6980 h 1598839"/>
              <a:gd name="connsiteX98" fmla="*/ 3255128 w 3255128"/>
              <a:gd name="connsiteY98" fmla="*/ 7064 h 1598839"/>
              <a:gd name="connsiteX99" fmla="*/ 3255128 w 3255128"/>
              <a:gd name="connsiteY99" fmla="*/ 7066 h 1598839"/>
              <a:gd name="connsiteX100" fmla="*/ 3255128 w 3255128"/>
              <a:gd name="connsiteY100" fmla="*/ 7084 h 1598839"/>
              <a:gd name="connsiteX101" fmla="*/ 3255128 w 3255128"/>
              <a:gd name="connsiteY101" fmla="*/ 7096 h 1598839"/>
              <a:gd name="connsiteX102" fmla="*/ 3255128 w 3255128"/>
              <a:gd name="connsiteY102" fmla="*/ 7100 h 1598839"/>
              <a:gd name="connsiteX103" fmla="*/ 3255128 w 3255128"/>
              <a:gd name="connsiteY103" fmla="*/ 7101 h 1598839"/>
              <a:gd name="connsiteX104" fmla="*/ 3255128 w 3255128"/>
              <a:gd name="connsiteY104" fmla="*/ 7117 h 1598839"/>
              <a:gd name="connsiteX105" fmla="*/ 3255128 w 3255128"/>
              <a:gd name="connsiteY105" fmla="*/ 7150 h 1598839"/>
              <a:gd name="connsiteX106" fmla="*/ 3255128 w 3255128"/>
              <a:gd name="connsiteY106" fmla="*/ 7161 h 1598839"/>
              <a:gd name="connsiteX107" fmla="*/ 3255128 w 3255128"/>
              <a:gd name="connsiteY107" fmla="*/ 7163 h 1598839"/>
              <a:gd name="connsiteX108" fmla="*/ 3255128 w 3255128"/>
              <a:gd name="connsiteY108" fmla="*/ 7175 h 1598839"/>
              <a:gd name="connsiteX109" fmla="*/ 3255128 w 3255128"/>
              <a:gd name="connsiteY109" fmla="*/ 7225 h 1598839"/>
              <a:gd name="connsiteX110" fmla="*/ 3255128 w 3255128"/>
              <a:gd name="connsiteY110" fmla="*/ 7293 h 1598839"/>
              <a:gd name="connsiteX111" fmla="*/ 3255128 w 3255128"/>
              <a:gd name="connsiteY111" fmla="*/ 7324 h 1598839"/>
              <a:gd name="connsiteX112" fmla="*/ 3255128 w 3255128"/>
              <a:gd name="connsiteY112" fmla="*/ 7327 h 1598839"/>
              <a:gd name="connsiteX113" fmla="*/ 3255128 w 3255128"/>
              <a:gd name="connsiteY113" fmla="*/ 7391 h 1598839"/>
              <a:gd name="connsiteX114" fmla="*/ 3255128 w 3255128"/>
              <a:gd name="connsiteY114" fmla="*/ 7476 h 1598839"/>
              <a:gd name="connsiteX115" fmla="*/ 3255128 w 3255128"/>
              <a:gd name="connsiteY115" fmla="*/ 7503 h 1598839"/>
              <a:gd name="connsiteX116" fmla="*/ 3255128 w 3255128"/>
              <a:gd name="connsiteY116" fmla="*/ 7510 h 1598839"/>
              <a:gd name="connsiteX117" fmla="*/ 3255128 w 3255128"/>
              <a:gd name="connsiteY117" fmla="*/ 7540 h 1598839"/>
              <a:gd name="connsiteX118" fmla="*/ 3255128 w 3255128"/>
              <a:gd name="connsiteY118" fmla="*/ 7548 h 1598839"/>
              <a:gd name="connsiteX119" fmla="*/ 3255128 w 3255128"/>
              <a:gd name="connsiteY119" fmla="*/ 7655 h 1598839"/>
              <a:gd name="connsiteX120" fmla="*/ 3255128 w 3255128"/>
              <a:gd name="connsiteY120" fmla="*/ 7658 h 1598839"/>
              <a:gd name="connsiteX121" fmla="*/ 3255128 w 3255128"/>
              <a:gd name="connsiteY121" fmla="*/ 7749 h 1598839"/>
              <a:gd name="connsiteX122" fmla="*/ 3255128 w 3255128"/>
              <a:gd name="connsiteY122" fmla="*/ 7760 h 1598839"/>
              <a:gd name="connsiteX123" fmla="*/ 3255128 w 3255128"/>
              <a:gd name="connsiteY123" fmla="*/ 7836 h 1598839"/>
              <a:gd name="connsiteX124" fmla="*/ 3255128 w 3255128"/>
              <a:gd name="connsiteY124" fmla="*/ 7854 h 1598839"/>
              <a:gd name="connsiteX125" fmla="*/ 3255128 w 3255128"/>
              <a:gd name="connsiteY125" fmla="*/ 7939 h 1598839"/>
              <a:gd name="connsiteX126" fmla="*/ 3255128 w 3255128"/>
              <a:gd name="connsiteY126" fmla="*/ 7941 h 1598839"/>
              <a:gd name="connsiteX127" fmla="*/ 3255128 w 3255128"/>
              <a:gd name="connsiteY127" fmla="*/ 7972 h 1598839"/>
              <a:gd name="connsiteX128" fmla="*/ 3255128 w 3255128"/>
              <a:gd name="connsiteY128" fmla="*/ 7998 h 1598839"/>
              <a:gd name="connsiteX129" fmla="*/ 3255128 w 3255128"/>
              <a:gd name="connsiteY129" fmla="*/ 8001 h 1598839"/>
              <a:gd name="connsiteX130" fmla="*/ 3255128 w 3255128"/>
              <a:gd name="connsiteY130" fmla="*/ 8039 h 1598839"/>
              <a:gd name="connsiteX131" fmla="*/ 3255128 w 3255128"/>
              <a:gd name="connsiteY131" fmla="*/ 8146 h 1598839"/>
              <a:gd name="connsiteX132" fmla="*/ 3255128 w 3255128"/>
              <a:gd name="connsiteY132" fmla="*/ 8151 h 1598839"/>
              <a:gd name="connsiteX133" fmla="*/ 3255128 w 3255128"/>
              <a:gd name="connsiteY133" fmla="*/ 8180 h 1598839"/>
              <a:gd name="connsiteX134" fmla="*/ 3255128 w 3255128"/>
              <a:gd name="connsiteY134" fmla="*/ 8196 h 1598839"/>
              <a:gd name="connsiteX135" fmla="*/ 3255128 w 3255128"/>
              <a:gd name="connsiteY135" fmla="*/ 8208 h 1598839"/>
              <a:gd name="connsiteX136" fmla="*/ 3255128 w 3255128"/>
              <a:gd name="connsiteY136" fmla="*/ 8221 h 1598839"/>
              <a:gd name="connsiteX137" fmla="*/ 3255128 w 3255128"/>
              <a:gd name="connsiteY137" fmla="*/ 8230 h 1598839"/>
              <a:gd name="connsiteX138" fmla="*/ 3255128 w 3255128"/>
              <a:gd name="connsiteY138" fmla="*/ 8430 h 1598839"/>
              <a:gd name="connsiteX139" fmla="*/ 3255128 w 3255128"/>
              <a:gd name="connsiteY139" fmla="*/ 8431 h 1598839"/>
              <a:gd name="connsiteX140" fmla="*/ 3255128 w 3255128"/>
              <a:gd name="connsiteY140" fmla="*/ 8458 h 1598839"/>
              <a:gd name="connsiteX141" fmla="*/ 3255128 w 3255128"/>
              <a:gd name="connsiteY141" fmla="*/ 8533 h 1598839"/>
              <a:gd name="connsiteX142" fmla="*/ 3255128 w 3255128"/>
              <a:gd name="connsiteY142" fmla="*/ 8539 h 1598839"/>
              <a:gd name="connsiteX143" fmla="*/ 3255128 w 3255128"/>
              <a:gd name="connsiteY143" fmla="*/ 8610 h 1598839"/>
              <a:gd name="connsiteX144" fmla="*/ 3255128 w 3255128"/>
              <a:gd name="connsiteY144" fmla="*/ 8655 h 1598839"/>
              <a:gd name="connsiteX145" fmla="*/ 3255128 w 3255128"/>
              <a:gd name="connsiteY145" fmla="*/ 8669 h 1598839"/>
              <a:gd name="connsiteX146" fmla="*/ 3255128 w 3255128"/>
              <a:gd name="connsiteY146" fmla="*/ 8712 h 1598839"/>
              <a:gd name="connsiteX147" fmla="*/ 3255128 w 3255128"/>
              <a:gd name="connsiteY147" fmla="*/ 8733 h 1598839"/>
              <a:gd name="connsiteX148" fmla="*/ 3255128 w 3255128"/>
              <a:gd name="connsiteY148" fmla="*/ 8735 h 1598839"/>
              <a:gd name="connsiteX149" fmla="*/ 3255128 w 3255128"/>
              <a:gd name="connsiteY149" fmla="*/ 8771 h 1598839"/>
              <a:gd name="connsiteX150" fmla="*/ 3255128 w 3255128"/>
              <a:gd name="connsiteY150" fmla="*/ 8776 h 1598839"/>
              <a:gd name="connsiteX151" fmla="*/ 3255128 w 3255128"/>
              <a:gd name="connsiteY151" fmla="*/ 8778 h 1598839"/>
              <a:gd name="connsiteX152" fmla="*/ 3255128 w 3255128"/>
              <a:gd name="connsiteY152" fmla="*/ 8842 h 1598839"/>
              <a:gd name="connsiteX153" fmla="*/ 3255128 w 3255128"/>
              <a:gd name="connsiteY153" fmla="*/ 8878 h 1598839"/>
              <a:gd name="connsiteX154" fmla="*/ 3255128 w 3255128"/>
              <a:gd name="connsiteY154" fmla="*/ 8914 h 1598839"/>
              <a:gd name="connsiteX155" fmla="*/ 3255128 w 3255128"/>
              <a:gd name="connsiteY155" fmla="*/ 8927 h 1598839"/>
              <a:gd name="connsiteX156" fmla="*/ 3255128 w 3255128"/>
              <a:gd name="connsiteY156" fmla="*/ 8955 h 1598839"/>
              <a:gd name="connsiteX157" fmla="*/ 3255128 w 3255128"/>
              <a:gd name="connsiteY157" fmla="*/ 8972 h 1598839"/>
              <a:gd name="connsiteX158" fmla="*/ 3255128 w 3255128"/>
              <a:gd name="connsiteY158" fmla="*/ 8974 h 1598839"/>
              <a:gd name="connsiteX159" fmla="*/ 3255128 w 3255128"/>
              <a:gd name="connsiteY159" fmla="*/ 8983 h 1598839"/>
              <a:gd name="connsiteX160" fmla="*/ 3255128 w 3255128"/>
              <a:gd name="connsiteY160" fmla="*/ 9151 h 1598839"/>
              <a:gd name="connsiteX161" fmla="*/ 3255128 w 3255128"/>
              <a:gd name="connsiteY161" fmla="*/ 9203 h 1598839"/>
              <a:gd name="connsiteX162" fmla="*/ 3255128 w 3255128"/>
              <a:gd name="connsiteY162" fmla="*/ 9207 h 1598839"/>
              <a:gd name="connsiteX163" fmla="*/ 3255128 w 3255128"/>
              <a:gd name="connsiteY163" fmla="*/ 9225 h 1598839"/>
              <a:gd name="connsiteX164" fmla="*/ 3255128 w 3255128"/>
              <a:gd name="connsiteY164" fmla="*/ 9322 h 1598839"/>
              <a:gd name="connsiteX165" fmla="*/ 3255128 w 3255128"/>
              <a:gd name="connsiteY165" fmla="*/ 9337 h 1598839"/>
              <a:gd name="connsiteX166" fmla="*/ 3255128 w 3255128"/>
              <a:gd name="connsiteY166" fmla="*/ 9419 h 1598839"/>
              <a:gd name="connsiteX167" fmla="*/ 3255128 w 3255128"/>
              <a:gd name="connsiteY167" fmla="*/ 9446 h 1598839"/>
              <a:gd name="connsiteX168" fmla="*/ 3255128 w 3255128"/>
              <a:gd name="connsiteY168" fmla="*/ 9448 h 1598839"/>
              <a:gd name="connsiteX169" fmla="*/ 3255128 w 3255128"/>
              <a:gd name="connsiteY169" fmla="*/ 9523 h 1598839"/>
              <a:gd name="connsiteX170" fmla="*/ 3255128 w 3255128"/>
              <a:gd name="connsiteY170" fmla="*/ 9562 h 1598839"/>
              <a:gd name="connsiteX171" fmla="*/ 3255128 w 3255128"/>
              <a:gd name="connsiteY171" fmla="*/ 9615 h 1598839"/>
              <a:gd name="connsiteX172" fmla="*/ 3255128 w 3255128"/>
              <a:gd name="connsiteY172" fmla="*/ 9649 h 1598839"/>
              <a:gd name="connsiteX173" fmla="*/ 3255128 w 3255128"/>
              <a:gd name="connsiteY173" fmla="*/ 9687 h 1598839"/>
              <a:gd name="connsiteX174" fmla="*/ 3255128 w 3255128"/>
              <a:gd name="connsiteY174" fmla="*/ 9808 h 1598839"/>
              <a:gd name="connsiteX175" fmla="*/ 3255128 w 3255128"/>
              <a:gd name="connsiteY175" fmla="*/ 9811 h 1598839"/>
              <a:gd name="connsiteX176" fmla="*/ 3255128 w 3255128"/>
              <a:gd name="connsiteY176" fmla="*/ 9816 h 1598839"/>
              <a:gd name="connsiteX177" fmla="*/ 3255128 w 3255128"/>
              <a:gd name="connsiteY177" fmla="*/ 9878 h 1598839"/>
              <a:gd name="connsiteX178" fmla="*/ 3255128 w 3255128"/>
              <a:gd name="connsiteY178" fmla="*/ 9883 h 1598839"/>
              <a:gd name="connsiteX179" fmla="*/ 3255128 w 3255128"/>
              <a:gd name="connsiteY179" fmla="*/ 9899 h 1598839"/>
              <a:gd name="connsiteX180" fmla="*/ 3255128 w 3255128"/>
              <a:gd name="connsiteY180" fmla="*/ 9950 h 1598839"/>
              <a:gd name="connsiteX181" fmla="*/ 3255128 w 3255128"/>
              <a:gd name="connsiteY181" fmla="*/ 10021 h 1598839"/>
              <a:gd name="connsiteX182" fmla="*/ 3255128 w 3255128"/>
              <a:gd name="connsiteY182" fmla="*/ 10052 h 1598839"/>
              <a:gd name="connsiteX183" fmla="*/ 3255128 w 3255128"/>
              <a:gd name="connsiteY183" fmla="*/ 10106 h 1598839"/>
              <a:gd name="connsiteX184" fmla="*/ 3255128 w 3255128"/>
              <a:gd name="connsiteY184" fmla="*/ 10126 h 1598839"/>
              <a:gd name="connsiteX185" fmla="*/ 3255128 w 3255128"/>
              <a:gd name="connsiteY185" fmla="*/ 10162 h 1598839"/>
              <a:gd name="connsiteX186" fmla="*/ 3255128 w 3255128"/>
              <a:gd name="connsiteY186" fmla="*/ 10285 h 1598839"/>
              <a:gd name="connsiteX187" fmla="*/ 3255128 w 3255128"/>
              <a:gd name="connsiteY187" fmla="*/ 10322 h 1598839"/>
              <a:gd name="connsiteX188" fmla="*/ 3255128 w 3255128"/>
              <a:gd name="connsiteY188" fmla="*/ 10335 h 1598839"/>
              <a:gd name="connsiteX189" fmla="*/ 3255128 w 3255128"/>
              <a:gd name="connsiteY189" fmla="*/ 10343 h 1598839"/>
              <a:gd name="connsiteX190" fmla="*/ 3255128 w 3255128"/>
              <a:gd name="connsiteY190" fmla="*/ 10345 h 1598839"/>
              <a:gd name="connsiteX191" fmla="*/ 3255128 w 3255128"/>
              <a:gd name="connsiteY191" fmla="*/ 10352 h 1598839"/>
              <a:gd name="connsiteX192" fmla="*/ 3255128 w 3255128"/>
              <a:gd name="connsiteY192" fmla="*/ 10426 h 1598839"/>
              <a:gd name="connsiteX193" fmla="*/ 3255128 w 3255128"/>
              <a:gd name="connsiteY193" fmla="*/ 10480 h 1598839"/>
              <a:gd name="connsiteX194" fmla="*/ 3255128 w 3255128"/>
              <a:gd name="connsiteY194" fmla="*/ 10488 h 1598839"/>
              <a:gd name="connsiteX195" fmla="*/ 3255128 w 3255128"/>
              <a:gd name="connsiteY195" fmla="*/ 10513 h 1598839"/>
              <a:gd name="connsiteX196" fmla="*/ 3255128 w 3255128"/>
              <a:gd name="connsiteY196" fmla="*/ 10522 h 1598839"/>
              <a:gd name="connsiteX197" fmla="*/ 3255128 w 3255128"/>
              <a:gd name="connsiteY197" fmla="*/ 10531 h 1598839"/>
              <a:gd name="connsiteX198" fmla="*/ 3255128 w 3255128"/>
              <a:gd name="connsiteY198" fmla="*/ 10563 h 1598839"/>
              <a:gd name="connsiteX199" fmla="*/ 3255128 w 3255128"/>
              <a:gd name="connsiteY199" fmla="*/ 10569 h 1598839"/>
              <a:gd name="connsiteX200" fmla="*/ 3255128 w 3255128"/>
              <a:gd name="connsiteY200" fmla="*/ 10598 h 1598839"/>
              <a:gd name="connsiteX201" fmla="*/ 3255128 w 3255128"/>
              <a:gd name="connsiteY201" fmla="*/ 10700 h 1598839"/>
              <a:gd name="connsiteX202" fmla="*/ 3255128 w 3255128"/>
              <a:gd name="connsiteY202" fmla="*/ 10794 h 1598839"/>
              <a:gd name="connsiteX203" fmla="*/ 3255128 w 3255128"/>
              <a:gd name="connsiteY203" fmla="*/ 10831 h 1598839"/>
              <a:gd name="connsiteX204" fmla="*/ 3255128 w 3255128"/>
              <a:gd name="connsiteY204" fmla="*/ 10847 h 1598839"/>
              <a:gd name="connsiteX205" fmla="*/ 3255128 w 3255128"/>
              <a:gd name="connsiteY205" fmla="*/ 10947 h 1598839"/>
              <a:gd name="connsiteX206" fmla="*/ 3255128 w 3255128"/>
              <a:gd name="connsiteY206" fmla="*/ 10949 h 1598839"/>
              <a:gd name="connsiteX207" fmla="*/ 3255128 w 3255128"/>
              <a:gd name="connsiteY207" fmla="*/ 10990 h 1598839"/>
              <a:gd name="connsiteX208" fmla="*/ 3255128 w 3255128"/>
              <a:gd name="connsiteY208" fmla="*/ 11013 h 1598839"/>
              <a:gd name="connsiteX209" fmla="*/ 3255128 w 3255128"/>
              <a:gd name="connsiteY209" fmla="*/ 11022 h 1598839"/>
              <a:gd name="connsiteX210" fmla="*/ 3255128 w 3255128"/>
              <a:gd name="connsiteY210" fmla="*/ 11043 h 1598839"/>
              <a:gd name="connsiteX211" fmla="*/ 3255128 w 3255128"/>
              <a:gd name="connsiteY211" fmla="*/ 11047 h 1598839"/>
              <a:gd name="connsiteX212" fmla="*/ 3255128 w 3255128"/>
              <a:gd name="connsiteY212" fmla="*/ 11057 h 1598839"/>
              <a:gd name="connsiteX213" fmla="*/ 3255128 w 3255128"/>
              <a:gd name="connsiteY213" fmla="*/ 11159 h 1598839"/>
              <a:gd name="connsiteX214" fmla="*/ 3255128 w 3255128"/>
              <a:gd name="connsiteY214" fmla="*/ 11161 h 1598839"/>
              <a:gd name="connsiteX215" fmla="*/ 3255128 w 3255128"/>
              <a:gd name="connsiteY215" fmla="*/ 11182 h 1598839"/>
              <a:gd name="connsiteX216" fmla="*/ 3255128 w 3255128"/>
              <a:gd name="connsiteY216" fmla="*/ 11254 h 1598839"/>
              <a:gd name="connsiteX217" fmla="*/ 3255128 w 3255128"/>
              <a:gd name="connsiteY217" fmla="*/ 11257 h 1598839"/>
              <a:gd name="connsiteX218" fmla="*/ 3255128 w 3255128"/>
              <a:gd name="connsiteY218" fmla="*/ 11259 h 1598839"/>
              <a:gd name="connsiteX219" fmla="*/ 3255128 w 3255128"/>
              <a:gd name="connsiteY219" fmla="*/ 11264 h 1598839"/>
              <a:gd name="connsiteX220" fmla="*/ 3255128 w 3255128"/>
              <a:gd name="connsiteY220" fmla="*/ 11361 h 1598839"/>
              <a:gd name="connsiteX221" fmla="*/ 3255128 w 3255128"/>
              <a:gd name="connsiteY221" fmla="*/ 11409 h 1598839"/>
              <a:gd name="connsiteX222" fmla="*/ 3255128 w 3255128"/>
              <a:gd name="connsiteY222" fmla="*/ 11425 h 1598839"/>
              <a:gd name="connsiteX223" fmla="*/ 3255128 w 3255128"/>
              <a:gd name="connsiteY223" fmla="*/ 11438 h 1598839"/>
              <a:gd name="connsiteX224" fmla="*/ 3255128 w 3255128"/>
              <a:gd name="connsiteY224" fmla="*/ 11479 h 1598839"/>
              <a:gd name="connsiteX225" fmla="*/ 3255128 w 3255128"/>
              <a:gd name="connsiteY225" fmla="*/ 11495 h 1598839"/>
              <a:gd name="connsiteX226" fmla="*/ 3255128 w 3255128"/>
              <a:gd name="connsiteY226" fmla="*/ 11497 h 1598839"/>
              <a:gd name="connsiteX227" fmla="*/ 3255128 w 3255128"/>
              <a:gd name="connsiteY227" fmla="*/ 11502 h 1598839"/>
              <a:gd name="connsiteX228" fmla="*/ 3255128 w 3255128"/>
              <a:gd name="connsiteY228" fmla="*/ 11566 h 1598839"/>
              <a:gd name="connsiteX229" fmla="*/ 3255128 w 3255128"/>
              <a:gd name="connsiteY229" fmla="*/ 11574 h 1598839"/>
              <a:gd name="connsiteX230" fmla="*/ 3255128 w 3255128"/>
              <a:gd name="connsiteY230" fmla="*/ 11595 h 1598839"/>
              <a:gd name="connsiteX231" fmla="*/ 3255128 w 3255128"/>
              <a:gd name="connsiteY231" fmla="*/ 11620 h 1598839"/>
              <a:gd name="connsiteX232" fmla="*/ 3255128 w 3255128"/>
              <a:gd name="connsiteY232" fmla="*/ 11670 h 1598839"/>
              <a:gd name="connsiteX233" fmla="*/ 3255128 w 3255128"/>
              <a:gd name="connsiteY233" fmla="*/ 11693 h 1598839"/>
              <a:gd name="connsiteX234" fmla="*/ 3255128 w 3255128"/>
              <a:gd name="connsiteY234" fmla="*/ 11695 h 1598839"/>
              <a:gd name="connsiteX235" fmla="*/ 3255128 w 3255128"/>
              <a:gd name="connsiteY235" fmla="*/ 11709 h 1598839"/>
              <a:gd name="connsiteX236" fmla="*/ 3255128 w 3255128"/>
              <a:gd name="connsiteY236" fmla="*/ 11723 h 1598839"/>
              <a:gd name="connsiteX237" fmla="*/ 3255128 w 3255128"/>
              <a:gd name="connsiteY237" fmla="*/ 11728 h 1598839"/>
              <a:gd name="connsiteX238" fmla="*/ 3255128 w 3255128"/>
              <a:gd name="connsiteY238" fmla="*/ 11744 h 1598839"/>
              <a:gd name="connsiteX239" fmla="*/ 3255128 w 3255128"/>
              <a:gd name="connsiteY239" fmla="*/ 11790 h 1598839"/>
              <a:gd name="connsiteX240" fmla="*/ 3255128 w 3255128"/>
              <a:gd name="connsiteY240" fmla="*/ 11902 h 1598839"/>
              <a:gd name="connsiteX241" fmla="*/ 3255128 w 3255128"/>
              <a:gd name="connsiteY241" fmla="*/ 11905 h 1598839"/>
              <a:gd name="connsiteX242" fmla="*/ 3255128 w 3255128"/>
              <a:gd name="connsiteY242" fmla="*/ 11934 h 1598839"/>
              <a:gd name="connsiteX243" fmla="*/ 3255128 w 3255128"/>
              <a:gd name="connsiteY243" fmla="*/ 11954 h 1598839"/>
              <a:gd name="connsiteX244" fmla="*/ 3255128 w 3255128"/>
              <a:gd name="connsiteY244" fmla="*/ 12143 h 1598839"/>
              <a:gd name="connsiteX245" fmla="*/ 3255128 w 3255128"/>
              <a:gd name="connsiteY245" fmla="*/ 12145 h 1598839"/>
              <a:gd name="connsiteX246" fmla="*/ 3255128 w 3255128"/>
              <a:gd name="connsiteY246" fmla="*/ 12172 h 1598839"/>
              <a:gd name="connsiteX247" fmla="*/ 3255128 w 3255128"/>
              <a:gd name="connsiteY247" fmla="*/ 12175 h 1598839"/>
              <a:gd name="connsiteX248" fmla="*/ 3255128 w 3255128"/>
              <a:gd name="connsiteY248" fmla="*/ 12222 h 1598839"/>
              <a:gd name="connsiteX249" fmla="*/ 3255128 w 3255128"/>
              <a:gd name="connsiteY249" fmla="*/ 12361 h 1598839"/>
              <a:gd name="connsiteX250" fmla="*/ 3255128 w 3255128"/>
              <a:gd name="connsiteY250" fmla="*/ 12364 h 1598839"/>
              <a:gd name="connsiteX251" fmla="*/ 3255128 w 3255128"/>
              <a:gd name="connsiteY251" fmla="*/ 12376 h 1598839"/>
              <a:gd name="connsiteX252" fmla="*/ 3255128 w 3255128"/>
              <a:gd name="connsiteY252" fmla="*/ 12459 h 1598839"/>
              <a:gd name="connsiteX253" fmla="*/ 3255128 w 3255128"/>
              <a:gd name="connsiteY253" fmla="*/ 12482 h 1598839"/>
              <a:gd name="connsiteX254" fmla="*/ 3255128 w 3255128"/>
              <a:gd name="connsiteY254" fmla="*/ 12487 h 1598839"/>
              <a:gd name="connsiteX255" fmla="*/ 3255128 w 3255128"/>
              <a:gd name="connsiteY255" fmla="*/ 12602 h 1598839"/>
              <a:gd name="connsiteX256" fmla="*/ 3255128 w 3255128"/>
              <a:gd name="connsiteY256" fmla="*/ 12604 h 1598839"/>
              <a:gd name="connsiteX257" fmla="*/ 3255128 w 3255128"/>
              <a:gd name="connsiteY257" fmla="*/ 12625 h 1598839"/>
              <a:gd name="connsiteX258" fmla="*/ 3255128 w 3255128"/>
              <a:gd name="connsiteY258" fmla="*/ 12635 h 1598839"/>
              <a:gd name="connsiteX259" fmla="*/ 3255128 w 3255128"/>
              <a:gd name="connsiteY259" fmla="*/ 12681 h 1598839"/>
              <a:gd name="connsiteX260" fmla="*/ 3255128 w 3255128"/>
              <a:gd name="connsiteY260" fmla="*/ 12706 h 1598839"/>
              <a:gd name="connsiteX261" fmla="*/ 3255128 w 3255128"/>
              <a:gd name="connsiteY261" fmla="*/ 12724 h 1598839"/>
              <a:gd name="connsiteX262" fmla="*/ 3255128 w 3255128"/>
              <a:gd name="connsiteY262" fmla="*/ 12745 h 1598839"/>
              <a:gd name="connsiteX263" fmla="*/ 3255128 w 3255128"/>
              <a:gd name="connsiteY263" fmla="*/ 12835 h 1598839"/>
              <a:gd name="connsiteX264" fmla="*/ 3255128 w 3255128"/>
              <a:gd name="connsiteY264" fmla="*/ 12857 h 1598839"/>
              <a:gd name="connsiteX265" fmla="*/ 3255128 w 3255128"/>
              <a:gd name="connsiteY265" fmla="*/ 12943 h 1598839"/>
              <a:gd name="connsiteX266" fmla="*/ 3255128 w 3255128"/>
              <a:gd name="connsiteY266" fmla="*/ 12978 h 1598839"/>
              <a:gd name="connsiteX267" fmla="*/ 3255128 w 3255128"/>
              <a:gd name="connsiteY267" fmla="*/ 13152 h 1598839"/>
              <a:gd name="connsiteX268" fmla="*/ 3255128 w 3255128"/>
              <a:gd name="connsiteY268" fmla="*/ 13155 h 1598839"/>
              <a:gd name="connsiteX269" fmla="*/ 3255128 w 3255128"/>
              <a:gd name="connsiteY269" fmla="*/ 13157 h 1598839"/>
              <a:gd name="connsiteX270" fmla="*/ 3255128 w 3255128"/>
              <a:gd name="connsiteY270" fmla="*/ 13212 h 1598839"/>
              <a:gd name="connsiteX271" fmla="*/ 3255128 w 3255128"/>
              <a:gd name="connsiteY271" fmla="*/ 13232 h 1598839"/>
              <a:gd name="connsiteX272" fmla="*/ 3255128 w 3255128"/>
              <a:gd name="connsiteY272" fmla="*/ 13283 h 1598839"/>
              <a:gd name="connsiteX273" fmla="*/ 3255128 w 3255128"/>
              <a:gd name="connsiteY273" fmla="*/ 13311 h 1598839"/>
              <a:gd name="connsiteX274" fmla="*/ 3255128 w 3255128"/>
              <a:gd name="connsiteY274" fmla="*/ 13505 h 1598839"/>
              <a:gd name="connsiteX275" fmla="*/ 3255128 w 3255128"/>
              <a:gd name="connsiteY275" fmla="*/ 13522 h 1598839"/>
              <a:gd name="connsiteX276" fmla="*/ 3255128 w 3255128"/>
              <a:gd name="connsiteY276" fmla="*/ 13532 h 1598839"/>
              <a:gd name="connsiteX277" fmla="*/ 3255128 w 3255128"/>
              <a:gd name="connsiteY277" fmla="*/ 13541 h 1598839"/>
              <a:gd name="connsiteX278" fmla="*/ 3255128 w 3255128"/>
              <a:gd name="connsiteY278" fmla="*/ 13591 h 1598839"/>
              <a:gd name="connsiteX279" fmla="*/ 3255128 w 3255128"/>
              <a:gd name="connsiteY279" fmla="*/ 13605 h 1598839"/>
              <a:gd name="connsiteX280" fmla="*/ 3255128 w 3255128"/>
              <a:gd name="connsiteY280" fmla="*/ 13626 h 1598839"/>
              <a:gd name="connsiteX281" fmla="*/ 3255128 w 3255128"/>
              <a:gd name="connsiteY281" fmla="*/ 13629 h 1598839"/>
              <a:gd name="connsiteX282" fmla="*/ 3255128 w 3255128"/>
              <a:gd name="connsiteY282" fmla="*/ 13671 h 1598839"/>
              <a:gd name="connsiteX283" fmla="*/ 3255128 w 3255128"/>
              <a:gd name="connsiteY283" fmla="*/ 13727 h 1598839"/>
              <a:gd name="connsiteX284" fmla="*/ 3255128 w 3255128"/>
              <a:gd name="connsiteY284" fmla="*/ 13742 h 1598839"/>
              <a:gd name="connsiteX285" fmla="*/ 3255128 w 3255128"/>
              <a:gd name="connsiteY285" fmla="*/ 13745 h 1598839"/>
              <a:gd name="connsiteX286" fmla="*/ 3255128 w 3255128"/>
              <a:gd name="connsiteY286" fmla="*/ 13825 h 1598839"/>
              <a:gd name="connsiteX287" fmla="*/ 3255128 w 3255128"/>
              <a:gd name="connsiteY287" fmla="*/ 13830 h 1598839"/>
              <a:gd name="connsiteX288" fmla="*/ 3255128 w 3255128"/>
              <a:gd name="connsiteY288" fmla="*/ 13837 h 1598839"/>
              <a:gd name="connsiteX289" fmla="*/ 3255128 w 3255128"/>
              <a:gd name="connsiteY289" fmla="*/ 13842 h 1598839"/>
              <a:gd name="connsiteX290" fmla="*/ 3255128 w 3255128"/>
              <a:gd name="connsiteY290" fmla="*/ 13844 h 1598839"/>
              <a:gd name="connsiteX291" fmla="*/ 3255128 w 3255128"/>
              <a:gd name="connsiteY291" fmla="*/ 13964 h 1598839"/>
              <a:gd name="connsiteX292" fmla="*/ 3255128 w 3255128"/>
              <a:gd name="connsiteY292" fmla="*/ 13981 h 1598839"/>
              <a:gd name="connsiteX293" fmla="*/ 3255128 w 3255128"/>
              <a:gd name="connsiteY293" fmla="*/ 14021 h 1598839"/>
              <a:gd name="connsiteX294" fmla="*/ 3255128 w 3255128"/>
              <a:gd name="connsiteY294" fmla="*/ 14090 h 1598839"/>
              <a:gd name="connsiteX295" fmla="*/ 3255128 w 3255128"/>
              <a:gd name="connsiteY295" fmla="*/ 14157 h 1598839"/>
              <a:gd name="connsiteX296" fmla="*/ 3255128 w 3255128"/>
              <a:gd name="connsiteY296" fmla="*/ 14242 h 1598839"/>
              <a:gd name="connsiteX297" fmla="*/ 3255128 w 3255128"/>
              <a:gd name="connsiteY297" fmla="*/ 14276 h 1598839"/>
              <a:gd name="connsiteX298" fmla="*/ 3255128 w 3255128"/>
              <a:gd name="connsiteY298" fmla="*/ 14314 h 1598839"/>
              <a:gd name="connsiteX299" fmla="*/ 3255128 w 3255128"/>
              <a:gd name="connsiteY299" fmla="*/ 14319 h 1598839"/>
              <a:gd name="connsiteX300" fmla="*/ 3255128 w 3255128"/>
              <a:gd name="connsiteY300" fmla="*/ 14438 h 1598839"/>
              <a:gd name="connsiteX301" fmla="*/ 3255128 w 3255128"/>
              <a:gd name="connsiteY301" fmla="*/ 14485 h 1598839"/>
              <a:gd name="connsiteX302" fmla="*/ 3255128 w 3255128"/>
              <a:gd name="connsiteY302" fmla="*/ 14510 h 1598839"/>
              <a:gd name="connsiteX303" fmla="*/ 3255128 w 3255128"/>
              <a:gd name="connsiteY303" fmla="*/ 14526 h 1598839"/>
              <a:gd name="connsiteX304" fmla="*/ 3255128 w 3255128"/>
              <a:gd name="connsiteY304" fmla="*/ 14626 h 1598839"/>
              <a:gd name="connsiteX305" fmla="*/ 3255128 w 3255128"/>
              <a:gd name="connsiteY305" fmla="*/ 14681 h 1598839"/>
              <a:gd name="connsiteX306" fmla="*/ 3255128 w 3255128"/>
              <a:gd name="connsiteY306" fmla="*/ 14688 h 1598839"/>
              <a:gd name="connsiteX307" fmla="*/ 3255128 w 3255128"/>
              <a:gd name="connsiteY307" fmla="*/ 14738 h 1598839"/>
              <a:gd name="connsiteX308" fmla="*/ 3255128 w 3255128"/>
              <a:gd name="connsiteY308" fmla="*/ 14753 h 1598839"/>
              <a:gd name="connsiteX309" fmla="*/ 3255128 w 3255128"/>
              <a:gd name="connsiteY309" fmla="*/ 14755 h 1598839"/>
              <a:gd name="connsiteX310" fmla="*/ 3255128 w 3255128"/>
              <a:gd name="connsiteY310" fmla="*/ 14760 h 1598839"/>
              <a:gd name="connsiteX311" fmla="*/ 3255128 w 3255128"/>
              <a:gd name="connsiteY311" fmla="*/ 14767 h 1598839"/>
              <a:gd name="connsiteX312" fmla="*/ 3255128 w 3255128"/>
              <a:gd name="connsiteY312" fmla="*/ 14805 h 1598839"/>
              <a:gd name="connsiteX313" fmla="*/ 3255128 w 3255128"/>
              <a:gd name="connsiteY313" fmla="*/ 14865 h 1598839"/>
              <a:gd name="connsiteX314" fmla="*/ 3255128 w 3255128"/>
              <a:gd name="connsiteY314" fmla="*/ 14912 h 1598839"/>
              <a:gd name="connsiteX315" fmla="*/ 3255128 w 3255128"/>
              <a:gd name="connsiteY315" fmla="*/ 14962 h 1598839"/>
              <a:gd name="connsiteX316" fmla="*/ 3255128 w 3255128"/>
              <a:gd name="connsiteY316" fmla="*/ 15042 h 1598839"/>
              <a:gd name="connsiteX317" fmla="*/ 3255128 w 3255128"/>
              <a:gd name="connsiteY317" fmla="*/ 15044 h 1598839"/>
              <a:gd name="connsiteX318" fmla="*/ 3255128 w 3255128"/>
              <a:gd name="connsiteY318" fmla="*/ 15053 h 1598839"/>
              <a:gd name="connsiteX319" fmla="*/ 3255128 w 3255128"/>
              <a:gd name="connsiteY319" fmla="*/ 15107 h 1598839"/>
              <a:gd name="connsiteX320" fmla="*/ 3255128 w 3255128"/>
              <a:gd name="connsiteY320" fmla="*/ 15139 h 1598839"/>
              <a:gd name="connsiteX321" fmla="*/ 3255128 w 3255128"/>
              <a:gd name="connsiteY321" fmla="*/ 15158 h 1598839"/>
              <a:gd name="connsiteX322" fmla="*/ 3255128 w 3255128"/>
              <a:gd name="connsiteY322" fmla="*/ 15192 h 1598839"/>
              <a:gd name="connsiteX323" fmla="*/ 3255128 w 3255128"/>
              <a:gd name="connsiteY323" fmla="*/ 15196 h 1598839"/>
              <a:gd name="connsiteX324" fmla="*/ 3255128 w 3255128"/>
              <a:gd name="connsiteY324" fmla="*/ 15197 h 1598839"/>
              <a:gd name="connsiteX325" fmla="*/ 3255128 w 3255128"/>
              <a:gd name="connsiteY325" fmla="*/ 15222 h 1598839"/>
              <a:gd name="connsiteX326" fmla="*/ 3255128 w 3255128"/>
              <a:gd name="connsiteY326" fmla="*/ 15367 h 1598839"/>
              <a:gd name="connsiteX327" fmla="*/ 3255128 w 3255128"/>
              <a:gd name="connsiteY327" fmla="*/ 15401 h 1598839"/>
              <a:gd name="connsiteX328" fmla="*/ 3255128 w 3255128"/>
              <a:gd name="connsiteY328" fmla="*/ 15408 h 1598839"/>
              <a:gd name="connsiteX329" fmla="*/ 3255128 w 3255128"/>
              <a:gd name="connsiteY329" fmla="*/ 15421 h 1598839"/>
              <a:gd name="connsiteX330" fmla="*/ 3255128 w 3255128"/>
              <a:gd name="connsiteY330" fmla="*/ 15546 h 1598839"/>
              <a:gd name="connsiteX331" fmla="*/ 3255128 w 3255128"/>
              <a:gd name="connsiteY331" fmla="*/ 15617 h 1598839"/>
              <a:gd name="connsiteX332" fmla="*/ 3255128 w 3255128"/>
              <a:gd name="connsiteY332" fmla="*/ 15702 h 1598839"/>
              <a:gd name="connsiteX333" fmla="*/ 3255128 w 3255128"/>
              <a:gd name="connsiteY333" fmla="*/ 15738 h 1598839"/>
              <a:gd name="connsiteX334" fmla="*/ 3255128 w 3255128"/>
              <a:gd name="connsiteY334" fmla="*/ 15774 h 1598839"/>
              <a:gd name="connsiteX335" fmla="*/ 3255128 w 3255128"/>
              <a:gd name="connsiteY335" fmla="*/ 15860 h 1598839"/>
              <a:gd name="connsiteX336" fmla="*/ 3255128 w 3255128"/>
              <a:gd name="connsiteY336" fmla="*/ 15867 h 1598839"/>
              <a:gd name="connsiteX337" fmla="*/ 3255128 w 3255128"/>
              <a:gd name="connsiteY337" fmla="*/ 15881 h 1598839"/>
              <a:gd name="connsiteX338" fmla="*/ 3255128 w 3255128"/>
              <a:gd name="connsiteY338" fmla="*/ 15929 h 1598839"/>
              <a:gd name="connsiteX339" fmla="*/ 3255128 w 3255128"/>
              <a:gd name="connsiteY339" fmla="*/ 15969 h 1598839"/>
              <a:gd name="connsiteX340" fmla="*/ 3255128 w 3255128"/>
              <a:gd name="connsiteY340" fmla="*/ 15988 h 1598839"/>
              <a:gd name="connsiteX341" fmla="*/ 3255128 w 3255128"/>
              <a:gd name="connsiteY341" fmla="*/ 16015 h 1598839"/>
              <a:gd name="connsiteX342" fmla="*/ 3255128 w 3255128"/>
              <a:gd name="connsiteY342" fmla="*/ 16020 h 1598839"/>
              <a:gd name="connsiteX343" fmla="*/ 3255128 w 3255128"/>
              <a:gd name="connsiteY343" fmla="*/ 16067 h 1598839"/>
              <a:gd name="connsiteX344" fmla="*/ 3255128 w 3255128"/>
              <a:gd name="connsiteY344" fmla="*/ 16122 h 1598839"/>
              <a:gd name="connsiteX345" fmla="*/ 3255128 w 3255128"/>
              <a:gd name="connsiteY345" fmla="*/ 16189 h 1598839"/>
              <a:gd name="connsiteX346" fmla="*/ 3255128 w 3255128"/>
              <a:gd name="connsiteY346" fmla="*/ 16194 h 1598839"/>
              <a:gd name="connsiteX347" fmla="*/ 3255128 w 3255128"/>
              <a:gd name="connsiteY347" fmla="*/ 16212 h 1598839"/>
              <a:gd name="connsiteX348" fmla="*/ 3255128 w 3255128"/>
              <a:gd name="connsiteY348" fmla="*/ 16213 h 1598839"/>
              <a:gd name="connsiteX349" fmla="*/ 3255128 w 3255128"/>
              <a:gd name="connsiteY349" fmla="*/ 16243 h 1598839"/>
              <a:gd name="connsiteX350" fmla="*/ 3255128 w 3255128"/>
              <a:gd name="connsiteY350" fmla="*/ 16248 h 1598839"/>
              <a:gd name="connsiteX351" fmla="*/ 3255128 w 3255128"/>
              <a:gd name="connsiteY351" fmla="*/ 16264 h 1598839"/>
              <a:gd name="connsiteX352" fmla="*/ 3255128 w 3255128"/>
              <a:gd name="connsiteY352" fmla="*/ 16310 h 1598839"/>
              <a:gd name="connsiteX353" fmla="*/ 3255128 w 3255128"/>
              <a:gd name="connsiteY353" fmla="*/ 16408 h 1598839"/>
              <a:gd name="connsiteX354" fmla="*/ 3255128 w 3255128"/>
              <a:gd name="connsiteY354" fmla="*/ 16422 h 1598839"/>
              <a:gd name="connsiteX355" fmla="*/ 3255128 w 3255128"/>
              <a:gd name="connsiteY355" fmla="*/ 16427 h 1598839"/>
              <a:gd name="connsiteX356" fmla="*/ 3255128 w 3255128"/>
              <a:gd name="connsiteY356" fmla="*/ 16473 h 1598839"/>
              <a:gd name="connsiteX357" fmla="*/ 3255128 w 3255128"/>
              <a:gd name="connsiteY357" fmla="*/ 16474 h 1598839"/>
              <a:gd name="connsiteX358" fmla="*/ 3255128 w 3255128"/>
              <a:gd name="connsiteY358" fmla="*/ 16582 h 1598839"/>
              <a:gd name="connsiteX359" fmla="*/ 3255128 w 3255128"/>
              <a:gd name="connsiteY359" fmla="*/ 16653 h 1598839"/>
              <a:gd name="connsiteX360" fmla="*/ 3255128 w 3255128"/>
              <a:gd name="connsiteY360" fmla="*/ 16770 h 1598839"/>
              <a:gd name="connsiteX361" fmla="*/ 3255128 w 3255128"/>
              <a:gd name="connsiteY361" fmla="*/ 16778 h 1598839"/>
              <a:gd name="connsiteX362" fmla="*/ 3255128 w 3255128"/>
              <a:gd name="connsiteY362" fmla="*/ 16814 h 1598839"/>
              <a:gd name="connsiteX363" fmla="*/ 3255128 w 3255128"/>
              <a:gd name="connsiteY363" fmla="*/ 16881 h 1598839"/>
              <a:gd name="connsiteX364" fmla="*/ 3255128 w 3255128"/>
              <a:gd name="connsiteY364" fmla="*/ 16896 h 1598839"/>
              <a:gd name="connsiteX365" fmla="*/ 3255128 w 3255128"/>
              <a:gd name="connsiteY365" fmla="*/ 16911 h 1598839"/>
              <a:gd name="connsiteX366" fmla="*/ 3255128 w 3255128"/>
              <a:gd name="connsiteY366" fmla="*/ 17026 h 1598839"/>
              <a:gd name="connsiteX367" fmla="*/ 3255128 w 3255128"/>
              <a:gd name="connsiteY367" fmla="*/ 17030 h 1598839"/>
              <a:gd name="connsiteX368" fmla="*/ 3255128 w 3255128"/>
              <a:gd name="connsiteY368" fmla="*/ 17070 h 1598839"/>
              <a:gd name="connsiteX369" fmla="*/ 3255128 w 3255128"/>
              <a:gd name="connsiteY369" fmla="*/ 17075 h 1598839"/>
              <a:gd name="connsiteX370" fmla="*/ 3255128 w 3255128"/>
              <a:gd name="connsiteY370" fmla="*/ 17109 h 1598839"/>
              <a:gd name="connsiteX371" fmla="*/ 3255128 w 3255128"/>
              <a:gd name="connsiteY371" fmla="*/ 17145 h 1598839"/>
              <a:gd name="connsiteX372" fmla="*/ 3255128 w 3255128"/>
              <a:gd name="connsiteY372" fmla="*/ 17149 h 1598839"/>
              <a:gd name="connsiteX373" fmla="*/ 3255128 w 3255128"/>
              <a:gd name="connsiteY373" fmla="*/ 17229 h 1598839"/>
              <a:gd name="connsiteX374" fmla="*/ 3255128 w 3255128"/>
              <a:gd name="connsiteY374" fmla="*/ 17246 h 1598839"/>
              <a:gd name="connsiteX375" fmla="*/ 3255128 w 3255128"/>
              <a:gd name="connsiteY375" fmla="*/ 17279 h 1598839"/>
              <a:gd name="connsiteX376" fmla="*/ 3255128 w 3255128"/>
              <a:gd name="connsiteY376" fmla="*/ 17354 h 1598839"/>
              <a:gd name="connsiteX377" fmla="*/ 3255128 w 3255128"/>
              <a:gd name="connsiteY377" fmla="*/ 17355 h 1598839"/>
              <a:gd name="connsiteX378" fmla="*/ 3255128 w 3255128"/>
              <a:gd name="connsiteY378" fmla="*/ 17377 h 1598839"/>
              <a:gd name="connsiteX379" fmla="*/ 3255128 w 3255128"/>
              <a:gd name="connsiteY379" fmla="*/ 17433 h 1598839"/>
              <a:gd name="connsiteX380" fmla="*/ 3255128 w 3255128"/>
              <a:gd name="connsiteY380" fmla="*/ 17462 h 1598839"/>
              <a:gd name="connsiteX381" fmla="*/ 3255128 w 3255128"/>
              <a:gd name="connsiteY381" fmla="*/ 17489 h 1598839"/>
              <a:gd name="connsiteX382" fmla="*/ 3255128 w 3255128"/>
              <a:gd name="connsiteY382" fmla="*/ 17534 h 1598839"/>
              <a:gd name="connsiteX383" fmla="*/ 3255128 w 3255128"/>
              <a:gd name="connsiteY383" fmla="*/ 17605 h 1598839"/>
              <a:gd name="connsiteX384" fmla="*/ 3255128 w 3255128"/>
              <a:gd name="connsiteY384" fmla="*/ 17695 h 1598839"/>
              <a:gd name="connsiteX385" fmla="*/ 3255128 w 3255128"/>
              <a:gd name="connsiteY385" fmla="*/ 17779 h 1598839"/>
              <a:gd name="connsiteX386" fmla="*/ 3255128 w 3255128"/>
              <a:gd name="connsiteY386" fmla="*/ 17784 h 1598839"/>
              <a:gd name="connsiteX387" fmla="*/ 3255128 w 3255128"/>
              <a:gd name="connsiteY387" fmla="*/ 17813 h 1598839"/>
              <a:gd name="connsiteX388" fmla="*/ 3255128 w 3255128"/>
              <a:gd name="connsiteY388" fmla="*/ 17859 h 1598839"/>
              <a:gd name="connsiteX389" fmla="*/ 3255128 w 3255128"/>
              <a:gd name="connsiteY389" fmla="*/ 17907 h 1598839"/>
              <a:gd name="connsiteX390" fmla="*/ 3255128 w 3255128"/>
              <a:gd name="connsiteY390" fmla="*/ 17921 h 1598839"/>
              <a:gd name="connsiteX391" fmla="*/ 3255128 w 3255128"/>
              <a:gd name="connsiteY391" fmla="*/ 17927 h 1598839"/>
              <a:gd name="connsiteX392" fmla="*/ 3255128 w 3255128"/>
              <a:gd name="connsiteY392" fmla="*/ 18009 h 1598839"/>
              <a:gd name="connsiteX393" fmla="*/ 3255128 w 3255128"/>
              <a:gd name="connsiteY393" fmla="*/ 18025 h 1598839"/>
              <a:gd name="connsiteX394" fmla="*/ 3255128 w 3255128"/>
              <a:gd name="connsiteY394" fmla="*/ 18044 h 1598839"/>
              <a:gd name="connsiteX395" fmla="*/ 3255128 w 3255128"/>
              <a:gd name="connsiteY395" fmla="*/ 18127 h 1598839"/>
              <a:gd name="connsiteX396" fmla="*/ 3255128 w 3255128"/>
              <a:gd name="connsiteY396" fmla="*/ 18137 h 1598839"/>
              <a:gd name="connsiteX397" fmla="*/ 3255128 w 3255128"/>
              <a:gd name="connsiteY397" fmla="*/ 18149 h 1598839"/>
              <a:gd name="connsiteX398" fmla="*/ 3255128 w 3255128"/>
              <a:gd name="connsiteY398" fmla="*/ 18343 h 1598839"/>
              <a:gd name="connsiteX399" fmla="*/ 3255128 w 3255128"/>
              <a:gd name="connsiteY399" fmla="*/ 18350 h 1598839"/>
              <a:gd name="connsiteX400" fmla="*/ 3255128 w 3255128"/>
              <a:gd name="connsiteY400" fmla="*/ 18357 h 1598839"/>
              <a:gd name="connsiteX401" fmla="*/ 3255128 w 3255128"/>
              <a:gd name="connsiteY401" fmla="*/ 18359 h 1598839"/>
              <a:gd name="connsiteX402" fmla="*/ 3255128 w 3255128"/>
              <a:gd name="connsiteY402" fmla="*/ 18386 h 1598839"/>
              <a:gd name="connsiteX403" fmla="*/ 3255128 w 3255128"/>
              <a:gd name="connsiteY403" fmla="*/ 18395 h 1598839"/>
              <a:gd name="connsiteX404" fmla="*/ 3255128 w 3255128"/>
              <a:gd name="connsiteY404" fmla="*/ 18411 h 1598839"/>
              <a:gd name="connsiteX405" fmla="*/ 3255128 w 3255128"/>
              <a:gd name="connsiteY405" fmla="*/ 18461 h 1598839"/>
              <a:gd name="connsiteX406" fmla="*/ 3255128 w 3255128"/>
              <a:gd name="connsiteY406" fmla="*/ 18469 h 1598839"/>
              <a:gd name="connsiteX407" fmla="*/ 3255128 w 3255128"/>
              <a:gd name="connsiteY407" fmla="*/ 18484 h 1598839"/>
              <a:gd name="connsiteX408" fmla="*/ 3255128 w 3255128"/>
              <a:gd name="connsiteY408" fmla="*/ 18657 h 1598839"/>
              <a:gd name="connsiteX409" fmla="*/ 3255128 w 3255128"/>
              <a:gd name="connsiteY409" fmla="*/ 18692 h 1598839"/>
              <a:gd name="connsiteX410" fmla="*/ 3255128 w 3255128"/>
              <a:gd name="connsiteY410" fmla="*/ 18695 h 1598839"/>
              <a:gd name="connsiteX411" fmla="*/ 3255128 w 3255128"/>
              <a:gd name="connsiteY411" fmla="*/ 18762 h 1598839"/>
              <a:gd name="connsiteX412" fmla="*/ 3255128 w 3255128"/>
              <a:gd name="connsiteY412" fmla="*/ 18796 h 1598839"/>
              <a:gd name="connsiteX413" fmla="*/ 3255128 w 3255128"/>
              <a:gd name="connsiteY413" fmla="*/ 18798 h 1598839"/>
              <a:gd name="connsiteX414" fmla="*/ 3255128 w 3255128"/>
              <a:gd name="connsiteY414" fmla="*/ 18802 h 1598839"/>
              <a:gd name="connsiteX415" fmla="*/ 3255128 w 3255128"/>
              <a:gd name="connsiteY415" fmla="*/ 18834 h 1598839"/>
              <a:gd name="connsiteX416" fmla="*/ 3255128 w 3255128"/>
              <a:gd name="connsiteY416" fmla="*/ 18941 h 1598839"/>
              <a:gd name="connsiteX417" fmla="*/ 3255128 w 3255128"/>
              <a:gd name="connsiteY417" fmla="*/ 18958 h 1598839"/>
              <a:gd name="connsiteX418" fmla="*/ 3255128 w 3255128"/>
              <a:gd name="connsiteY418" fmla="*/ 18971 h 1598839"/>
              <a:gd name="connsiteX419" fmla="*/ 3255128 w 3255128"/>
              <a:gd name="connsiteY419" fmla="*/ 19005 h 1598839"/>
              <a:gd name="connsiteX420" fmla="*/ 3255128 w 3255128"/>
              <a:gd name="connsiteY420" fmla="*/ 19007 h 1598839"/>
              <a:gd name="connsiteX421" fmla="*/ 3255128 w 3255128"/>
              <a:gd name="connsiteY421" fmla="*/ 19030 h 1598839"/>
              <a:gd name="connsiteX422" fmla="*/ 3255128 w 3255128"/>
              <a:gd name="connsiteY422" fmla="*/ 19046 h 1598839"/>
              <a:gd name="connsiteX423" fmla="*/ 3255128 w 3255128"/>
              <a:gd name="connsiteY423" fmla="*/ 19056 h 1598839"/>
              <a:gd name="connsiteX424" fmla="*/ 3255128 w 3255128"/>
              <a:gd name="connsiteY424" fmla="*/ 19137 h 1598839"/>
              <a:gd name="connsiteX425" fmla="*/ 3255128 w 3255128"/>
              <a:gd name="connsiteY425" fmla="*/ 19151 h 1598839"/>
              <a:gd name="connsiteX426" fmla="*/ 3255128 w 3255128"/>
              <a:gd name="connsiteY426" fmla="*/ 19225 h 1598839"/>
              <a:gd name="connsiteX427" fmla="*/ 3255128 w 3255128"/>
              <a:gd name="connsiteY427" fmla="*/ 19276 h 1598839"/>
              <a:gd name="connsiteX428" fmla="*/ 3255128 w 3255128"/>
              <a:gd name="connsiteY428" fmla="*/ 19300 h 1598839"/>
              <a:gd name="connsiteX429" fmla="*/ 3255128 w 3255128"/>
              <a:gd name="connsiteY429" fmla="*/ 19308 h 1598839"/>
              <a:gd name="connsiteX430" fmla="*/ 3255128 w 3255128"/>
              <a:gd name="connsiteY430" fmla="*/ 19380 h 1598839"/>
              <a:gd name="connsiteX431" fmla="*/ 3255128 w 3255128"/>
              <a:gd name="connsiteY431" fmla="*/ 19432 h 1598839"/>
              <a:gd name="connsiteX432" fmla="*/ 3255128 w 3255128"/>
              <a:gd name="connsiteY432" fmla="*/ 19466 h 1598839"/>
              <a:gd name="connsiteX433" fmla="*/ 3255128 w 3255128"/>
              <a:gd name="connsiteY433" fmla="*/ 19482 h 1598839"/>
              <a:gd name="connsiteX434" fmla="*/ 3255128 w 3255128"/>
              <a:gd name="connsiteY434" fmla="*/ 19573 h 1598839"/>
              <a:gd name="connsiteX435" fmla="*/ 3255128 w 3255128"/>
              <a:gd name="connsiteY435" fmla="*/ 19609 h 1598839"/>
              <a:gd name="connsiteX436" fmla="*/ 3255128 w 3255128"/>
              <a:gd name="connsiteY436" fmla="*/ 19635 h 1598839"/>
              <a:gd name="connsiteX437" fmla="*/ 3255128 w 3255128"/>
              <a:gd name="connsiteY437" fmla="*/ 19678 h 1598839"/>
              <a:gd name="connsiteX438" fmla="*/ 3255128 w 3255128"/>
              <a:gd name="connsiteY438" fmla="*/ 19699 h 1598839"/>
              <a:gd name="connsiteX439" fmla="*/ 3255128 w 3255128"/>
              <a:gd name="connsiteY439" fmla="*/ 19716 h 1598839"/>
              <a:gd name="connsiteX440" fmla="*/ 3255128 w 3255128"/>
              <a:gd name="connsiteY440" fmla="*/ 19737 h 1598839"/>
              <a:gd name="connsiteX441" fmla="*/ 3255128 w 3255128"/>
              <a:gd name="connsiteY441" fmla="*/ 19744 h 1598839"/>
              <a:gd name="connsiteX442" fmla="*/ 3255128 w 3255128"/>
              <a:gd name="connsiteY442" fmla="*/ 19766 h 1598839"/>
              <a:gd name="connsiteX443" fmla="*/ 3255128 w 3255128"/>
              <a:gd name="connsiteY443" fmla="*/ 19937 h 1598839"/>
              <a:gd name="connsiteX444" fmla="*/ 3255128 w 3255128"/>
              <a:gd name="connsiteY444" fmla="*/ 19940 h 1598839"/>
              <a:gd name="connsiteX445" fmla="*/ 3255128 w 3255128"/>
              <a:gd name="connsiteY445" fmla="*/ 19941 h 1598839"/>
              <a:gd name="connsiteX446" fmla="*/ 3255128 w 3255128"/>
              <a:gd name="connsiteY446" fmla="*/ 19948 h 1598839"/>
              <a:gd name="connsiteX447" fmla="*/ 3255128 w 3255128"/>
              <a:gd name="connsiteY447" fmla="*/ 19949 h 1598839"/>
              <a:gd name="connsiteX448" fmla="*/ 3255128 w 3255128"/>
              <a:gd name="connsiteY448" fmla="*/ 20016 h 1598839"/>
              <a:gd name="connsiteX449" fmla="*/ 3255128 w 3255128"/>
              <a:gd name="connsiteY449" fmla="*/ 20028 h 1598839"/>
              <a:gd name="connsiteX450" fmla="*/ 3255128 w 3255128"/>
              <a:gd name="connsiteY450" fmla="*/ 20137 h 1598839"/>
              <a:gd name="connsiteX451" fmla="*/ 3255128 w 3255128"/>
              <a:gd name="connsiteY451" fmla="*/ 20173 h 1598839"/>
              <a:gd name="connsiteX452" fmla="*/ 3255128 w 3255128"/>
              <a:gd name="connsiteY452" fmla="*/ 20176 h 1598839"/>
              <a:gd name="connsiteX453" fmla="*/ 3255128 w 3255128"/>
              <a:gd name="connsiteY453" fmla="*/ 20181 h 1598839"/>
              <a:gd name="connsiteX454" fmla="*/ 3255128 w 3255128"/>
              <a:gd name="connsiteY454" fmla="*/ 20329 h 1598839"/>
              <a:gd name="connsiteX455" fmla="*/ 3255128 w 3255128"/>
              <a:gd name="connsiteY455" fmla="*/ 20385 h 1598839"/>
              <a:gd name="connsiteX456" fmla="*/ 3255128 w 3255128"/>
              <a:gd name="connsiteY456" fmla="*/ 20401 h 1598839"/>
              <a:gd name="connsiteX457" fmla="*/ 3255128 w 3255128"/>
              <a:gd name="connsiteY457" fmla="*/ 20405 h 1598839"/>
              <a:gd name="connsiteX458" fmla="*/ 3255128 w 3255128"/>
              <a:gd name="connsiteY458" fmla="*/ 20407 h 1598839"/>
              <a:gd name="connsiteX459" fmla="*/ 3255128 w 3255128"/>
              <a:gd name="connsiteY459" fmla="*/ 20414 h 1598839"/>
              <a:gd name="connsiteX460" fmla="*/ 3255128 w 3255128"/>
              <a:gd name="connsiteY460" fmla="*/ 20487 h 1598839"/>
              <a:gd name="connsiteX461" fmla="*/ 3255128 w 3255128"/>
              <a:gd name="connsiteY461" fmla="*/ 20489 h 1598839"/>
              <a:gd name="connsiteX462" fmla="*/ 3255128 w 3255128"/>
              <a:gd name="connsiteY462" fmla="*/ 20490 h 1598839"/>
              <a:gd name="connsiteX463" fmla="*/ 3255128 w 3255128"/>
              <a:gd name="connsiteY463" fmla="*/ 20493 h 1598839"/>
              <a:gd name="connsiteX464" fmla="*/ 3255128 w 3255128"/>
              <a:gd name="connsiteY464" fmla="*/ 20508 h 1598839"/>
              <a:gd name="connsiteX465" fmla="*/ 3255128 w 3255128"/>
              <a:gd name="connsiteY465" fmla="*/ 20511 h 1598839"/>
              <a:gd name="connsiteX466" fmla="*/ 3255128 w 3255128"/>
              <a:gd name="connsiteY466" fmla="*/ 20608 h 1598839"/>
              <a:gd name="connsiteX467" fmla="*/ 3255128 w 3255128"/>
              <a:gd name="connsiteY467" fmla="*/ 20642 h 1598839"/>
              <a:gd name="connsiteX468" fmla="*/ 3255128 w 3255128"/>
              <a:gd name="connsiteY468" fmla="*/ 20647 h 1598839"/>
              <a:gd name="connsiteX469" fmla="*/ 3255128 w 3255128"/>
              <a:gd name="connsiteY469" fmla="*/ 20689 h 1598839"/>
              <a:gd name="connsiteX470" fmla="*/ 3255128 w 3255128"/>
              <a:gd name="connsiteY470" fmla="*/ 20829 h 1598839"/>
              <a:gd name="connsiteX471" fmla="*/ 3255128 w 3255128"/>
              <a:gd name="connsiteY471" fmla="*/ 20844 h 1598839"/>
              <a:gd name="connsiteX472" fmla="*/ 3255128 w 3255128"/>
              <a:gd name="connsiteY472" fmla="*/ 20845 h 1598839"/>
              <a:gd name="connsiteX473" fmla="*/ 3255128 w 3255128"/>
              <a:gd name="connsiteY473" fmla="*/ 20967 h 1598839"/>
              <a:gd name="connsiteX474" fmla="*/ 3255128 w 3255128"/>
              <a:gd name="connsiteY474" fmla="*/ 20999 h 1598839"/>
              <a:gd name="connsiteX475" fmla="*/ 3255128 w 3255128"/>
              <a:gd name="connsiteY475" fmla="*/ 21049 h 1598839"/>
              <a:gd name="connsiteX476" fmla="*/ 3255128 w 3255128"/>
              <a:gd name="connsiteY476" fmla="*/ 21278 h 1598839"/>
              <a:gd name="connsiteX477" fmla="*/ 3255128 w 3255128"/>
              <a:gd name="connsiteY477" fmla="*/ 21290 h 1598839"/>
              <a:gd name="connsiteX478" fmla="*/ 3255128 w 3255128"/>
              <a:gd name="connsiteY478" fmla="*/ 21311 h 1598839"/>
              <a:gd name="connsiteX479" fmla="*/ 3255128 w 3255128"/>
              <a:gd name="connsiteY479" fmla="*/ 21392 h 1598839"/>
              <a:gd name="connsiteX480" fmla="*/ 3255128 w 3255128"/>
              <a:gd name="connsiteY480" fmla="*/ 21483 h 1598839"/>
              <a:gd name="connsiteX481" fmla="*/ 3255128 w 3255128"/>
              <a:gd name="connsiteY481" fmla="*/ 21508 h 1598839"/>
              <a:gd name="connsiteX482" fmla="*/ 3255128 w 3255128"/>
              <a:gd name="connsiteY482" fmla="*/ 21538 h 1598839"/>
              <a:gd name="connsiteX483" fmla="*/ 3255128 w 3255128"/>
              <a:gd name="connsiteY483" fmla="*/ 21552 h 1598839"/>
              <a:gd name="connsiteX484" fmla="*/ 3255128 w 3255128"/>
              <a:gd name="connsiteY484" fmla="*/ 21554 h 1598839"/>
              <a:gd name="connsiteX485" fmla="*/ 3255128 w 3255128"/>
              <a:gd name="connsiteY485" fmla="*/ 21624 h 1598839"/>
              <a:gd name="connsiteX486" fmla="*/ 3255128 w 3255128"/>
              <a:gd name="connsiteY486" fmla="*/ 21629 h 1598839"/>
              <a:gd name="connsiteX487" fmla="*/ 3255128 w 3255128"/>
              <a:gd name="connsiteY487" fmla="*/ 21631 h 1598839"/>
              <a:gd name="connsiteX488" fmla="*/ 3255128 w 3255128"/>
              <a:gd name="connsiteY488" fmla="*/ 21648 h 1598839"/>
              <a:gd name="connsiteX489" fmla="*/ 3255128 w 3255128"/>
              <a:gd name="connsiteY489" fmla="*/ 21695 h 1598839"/>
              <a:gd name="connsiteX490" fmla="*/ 3255128 w 3255128"/>
              <a:gd name="connsiteY490" fmla="*/ 21749 h 1598839"/>
              <a:gd name="connsiteX491" fmla="*/ 3255128 w 3255128"/>
              <a:gd name="connsiteY491" fmla="*/ 21767 h 1598839"/>
              <a:gd name="connsiteX492" fmla="*/ 3255128 w 3255128"/>
              <a:gd name="connsiteY492" fmla="*/ 21776 h 1598839"/>
              <a:gd name="connsiteX493" fmla="*/ 3255128 w 3255128"/>
              <a:gd name="connsiteY493" fmla="*/ 21798 h 1598839"/>
              <a:gd name="connsiteX494" fmla="*/ 3255128 w 3255128"/>
              <a:gd name="connsiteY494" fmla="*/ 21808 h 1598839"/>
              <a:gd name="connsiteX495" fmla="*/ 3255128 w 3255128"/>
              <a:gd name="connsiteY495" fmla="*/ 21873 h 1598839"/>
              <a:gd name="connsiteX496" fmla="*/ 3255128 w 3255128"/>
              <a:gd name="connsiteY496" fmla="*/ 22060 h 1598839"/>
              <a:gd name="connsiteX497" fmla="*/ 3255128 w 3255128"/>
              <a:gd name="connsiteY497" fmla="*/ 22131 h 1598839"/>
              <a:gd name="connsiteX498" fmla="*/ 3255128 w 3255128"/>
              <a:gd name="connsiteY498" fmla="*/ 22133 h 1598839"/>
              <a:gd name="connsiteX499" fmla="*/ 3255128 w 3255128"/>
              <a:gd name="connsiteY499" fmla="*/ 22272 h 1598839"/>
              <a:gd name="connsiteX500" fmla="*/ 3255128 w 3255128"/>
              <a:gd name="connsiteY500" fmla="*/ 22299 h 1598839"/>
              <a:gd name="connsiteX501" fmla="*/ 3255128 w 3255128"/>
              <a:gd name="connsiteY501" fmla="*/ 22301 h 1598839"/>
              <a:gd name="connsiteX502" fmla="*/ 3255128 w 3255128"/>
              <a:gd name="connsiteY502" fmla="*/ 22304 h 1598839"/>
              <a:gd name="connsiteX503" fmla="*/ 3255128 w 3255128"/>
              <a:gd name="connsiteY503" fmla="*/ 22415 h 1598839"/>
              <a:gd name="connsiteX504" fmla="*/ 3255128 w 3255128"/>
              <a:gd name="connsiteY504" fmla="*/ 22446 h 1598839"/>
              <a:gd name="connsiteX505" fmla="*/ 3255128 w 3255128"/>
              <a:gd name="connsiteY505" fmla="*/ 22468 h 1598839"/>
              <a:gd name="connsiteX506" fmla="*/ 3255128 w 3255128"/>
              <a:gd name="connsiteY506" fmla="*/ 22531 h 1598839"/>
              <a:gd name="connsiteX507" fmla="*/ 3255128 w 3255128"/>
              <a:gd name="connsiteY507" fmla="*/ 22532 h 1598839"/>
              <a:gd name="connsiteX508" fmla="*/ 3255128 w 3255128"/>
              <a:gd name="connsiteY508" fmla="*/ 22537 h 1598839"/>
              <a:gd name="connsiteX509" fmla="*/ 3255128 w 3255128"/>
              <a:gd name="connsiteY509" fmla="*/ 22540 h 1598839"/>
              <a:gd name="connsiteX510" fmla="*/ 3255128 w 3255128"/>
              <a:gd name="connsiteY510" fmla="*/ 22582 h 1598839"/>
              <a:gd name="connsiteX511" fmla="*/ 3255128 w 3255128"/>
              <a:gd name="connsiteY511" fmla="*/ 22590 h 1598839"/>
              <a:gd name="connsiteX512" fmla="*/ 3255128 w 3255128"/>
              <a:gd name="connsiteY512" fmla="*/ 22621 h 1598839"/>
              <a:gd name="connsiteX513" fmla="*/ 3255128 w 3255128"/>
              <a:gd name="connsiteY513" fmla="*/ 22669 h 1598839"/>
              <a:gd name="connsiteX514" fmla="*/ 3255128 w 3255128"/>
              <a:gd name="connsiteY514" fmla="*/ 22695 h 1598839"/>
              <a:gd name="connsiteX515" fmla="*/ 3255128 w 3255128"/>
              <a:gd name="connsiteY515" fmla="*/ 22731 h 1598839"/>
              <a:gd name="connsiteX516" fmla="*/ 3255128 w 3255128"/>
              <a:gd name="connsiteY516" fmla="*/ 22754 h 1598839"/>
              <a:gd name="connsiteX517" fmla="*/ 3255128 w 3255128"/>
              <a:gd name="connsiteY517" fmla="*/ 22756 h 1598839"/>
              <a:gd name="connsiteX518" fmla="*/ 3255128 w 3255128"/>
              <a:gd name="connsiteY518" fmla="*/ 22781 h 1598839"/>
              <a:gd name="connsiteX519" fmla="*/ 3255128 w 3255128"/>
              <a:gd name="connsiteY519" fmla="*/ 22803 h 1598839"/>
              <a:gd name="connsiteX520" fmla="*/ 3255128 w 3255128"/>
              <a:gd name="connsiteY520" fmla="*/ 22833 h 1598839"/>
              <a:gd name="connsiteX521" fmla="*/ 3255128 w 3255128"/>
              <a:gd name="connsiteY521" fmla="*/ 22874 h 1598839"/>
              <a:gd name="connsiteX522" fmla="*/ 3255128 w 3255128"/>
              <a:gd name="connsiteY522" fmla="*/ 22887 h 1598839"/>
              <a:gd name="connsiteX523" fmla="*/ 3255128 w 3255128"/>
              <a:gd name="connsiteY523" fmla="*/ 22891 h 1598839"/>
              <a:gd name="connsiteX524" fmla="*/ 3255128 w 3255128"/>
              <a:gd name="connsiteY524" fmla="*/ 22902 h 1598839"/>
              <a:gd name="connsiteX525" fmla="*/ 3255128 w 3255128"/>
              <a:gd name="connsiteY525" fmla="*/ 22905 h 1598839"/>
              <a:gd name="connsiteX526" fmla="*/ 3255128 w 3255128"/>
              <a:gd name="connsiteY526" fmla="*/ 22979 h 1598839"/>
              <a:gd name="connsiteX527" fmla="*/ 3255128 w 3255128"/>
              <a:gd name="connsiteY527" fmla="*/ 22984 h 1598839"/>
              <a:gd name="connsiteX528" fmla="*/ 3255128 w 3255128"/>
              <a:gd name="connsiteY528" fmla="*/ 22986 h 1598839"/>
              <a:gd name="connsiteX529" fmla="*/ 3255128 w 3255128"/>
              <a:gd name="connsiteY529" fmla="*/ 23000 h 1598839"/>
              <a:gd name="connsiteX530" fmla="*/ 3255128 w 3255128"/>
              <a:gd name="connsiteY530" fmla="*/ 23009 h 1598839"/>
              <a:gd name="connsiteX531" fmla="*/ 3255128 w 3255128"/>
              <a:gd name="connsiteY531" fmla="*/ 23014 h 1598839"/>
              <a:gd name="connsiteX532" fmla="*/ 3255128 w 3255128"/>
              <a:gd name="connsiteY532" fmla="*/ 23076 h 1598839"/>
              <a:gd name="connsiteX533" fmla="*/ 3255128 w 3255128"/>
              <a:gd name="connsiteY533" fmla="*/ 23083 h 1598839"/>
              <a:gd name="connsiteX534" fmla="*/ 3255128 w 3255128"/>
              <a:gd name="connsiteY534" fmla="*/ 23096 h 1598839"/>
              <a:gd name="connsiteX535" fmla="*/ 3255128 w 3255128"/>
              <a:gd name="connsiteY535" fmla="*/ 23098 h 1598839"/>
              <a:gd name="connsiteX536" fmla="*/ 3255128 w 3255128"/>
              <a:gd name="connsiteY536" fmla="*/ 23138 h 1598839"/>
              <a:gd name="connsiteX537" fmla="*/ 3255128 w 3255128"/>
              <a:gd name="connsiteY537" fmla="*/ 23155 h 1598839"/>
              <a:gd name="connsiteX538" fmla="*/ 3255128 w 3255128"/>
              <a:gd name="connsiteY538" fmla="*/ 23188 h 1598839"/>
              <a:gd name="connsiteX539" fmla="*/ 3255128 w 3255128"/>
              <a:gd name="connsiteY539" fmla="*/ 23205 h 1598839"/>
              <a:gd name="connsiteX540" fmla="*/ 3255128 w 3255128"/>
              <a:gd name="connsiteY540" fmla="*/ 23240 h 1598839"/>
              <a:gd name="connsiteX541" fmla="*/ 3255128 w 3255128"/>
              <a:gd name="connsiteY541" fmla="*/ 23265 h 1598839"/>
              <a:gd name="connsiteX542" fmla="*/ 3255128 w 3255128"/>
              <a:gd name="connsiteY542" fmla="*/ 23269 h 1598839"/>
              <a:gd name="connsiteX543" fmla="*/ 3255128 w 3255128"/>
              <a:gd name="connsiteY543" fmla="*/ 23272 h 1598839"/>
              <a:gd name="connsiteX544" fmla="*/ 3255128 w 3255128"/>
              <a:gd name="connsiteY544" fmla="*/ 23341 h 1598839"/>
              <a:gd name="connsiteX545" fmla="*/ 3255128 w 3255128"/>
              <a:gd name="connsiteY545" fmla="*/ 23346 h 1598839"/>
              <a:gd name="connsiteX546" fmla="*/ 3255128 w 3255128"/>
              <a:gd name="connsiteY546" fmla="*/ 23368 h 1598839"/>
              <a:gd name="connsiteX547" fmla="*/ 3255128 w 3255128"/>
              <a:gd name="connsiteY547" fmla="*/ 23429 h 1598839"/>
              <a:gd name="connsiteX548" fmla="*/ 3255128 w 3255128"/>
              <a:gd name="connsiteY548" fmla="*/ 23448 h 1598839"/>
              <a:gd name="connsiteX549" fmla="*/ 3255128 w 3255128"/>
              <a:gd name="connsiteY549" fmla="*/ 23451 h 1598839"/>
              <a:gd name="connsiteX550" fmla="*/ 3255128 w 3255128"/>
              <a:gd name="connsiteY550" fmla="*/ 23453 h 1598839"/>
              <a:gd name="connsiteX551" fmla="*/ 3255128 w 3255128"/>
              <a:gd name="connsiteY551" fmla="*/ 23541 h 1598839"/>
              <a:gd name="connsiteX552" fmla="*/ 3255128 w 3255128"/>
              <a:gd name="connsiteY552" fmla="*/ 23612 h 1598839"/>
              <a:gd name="connsiteX553" fmla="*/ 3255128 w 3255128"/>
              <a:gd name="connsiteY553" fmla="*/ 23632 h 1598839"/>
              <a:gd name="connsiteX554" fmla="*/ 3255128 w 3255128"/>
              <a:gd name="connsiteY554" fmla="*/ 23634 h 1598839"/>
              <a:gd name="connsiteX555" fmla="*/ 3255128 w 3255128"/>
              <a:gd name="connsiteY555" fmla="*/ 23647 h 1598839"/>
              <a:gd name="connsiteX556" fmla="*/ 3255128 w 3255128"/>
              <a:gd name="connsiteY556" fmla="*/ 23662 h 1598839"/>
              <a:gd name="connsiteX557" fmla="*/ 3255128 w 3255128"/>
              <a:gd name="connsiteY557" fmla="*/ 23670 h 1598839"/>
              <a:gd name="connsiteX558" fmla="*/ 3255128 w 3255128"/>
              <a:gd name="connsiteY558" fmla="*/ 23672 h 1598839"/>
              <a:gd name="connsiteX559" fmla="*/ 3255128 w 3255128"/>
              <a:gd name="connsiteY559" fmla="*/ 23679 h 1598839"/>
              <a:gd name="connsiteX560" fmla="*/ 3255128 w 3255128"/>
              <a:gd name="connsiteY560" fmla="*/ 23684 h 1598839"/>
              <a:gd name="connsiteX561" fmla="*/ 3255128 w 3255128"/>
              <a:gd name="connsiteY561" fmla="*/ 23728 h 1598839"/>
              <a:gd name="connsiteX562" fmla="*/ 3255128 w 3255128"/>
              <a:gd name="connsiteY562" fmla="*/ 23800 h 1598839"/>
              <a:gd name="connsiteX563" fmla="*/ 3255128 w 3255128"/>
              <a:gd name="connsiteY563" fmla="*/ 23803 h 1598839"/>
              <a:gd name="connsiteX564" fmla="*/ 3255128 w 3255128"/>
              <a:gd name="connsiteY564" fmla="*/ 23805 h 1598839"/>
              <a:gd name="connsiteX565" fmla="*/ 3255128 w 3255128"/>
              <a:gd name="connsiteY565" fmla="*/ 23823 h 1598839"/>
              <a:gd name="connsiteX566" fmla="*/ 3255128 w 3255128"/>
              <a:gd name="connsiteY566" fmla="*/ 23828 h 1598839"/>
              <a:gd name="connsiteX567" fmla="*/ 3255128 w 3255128"/>
              <a:gd name="connsiteY567" fmla="*/ 23892 h 1598839"/>
              <a:gd name="connsiteX568" fmla="*/ 3255128 w 3255128"/>
              <a:gd name="connsiteY568" fmla="*/ 23894 h 1598839"/>
              <a:gd name="connsiteX569" fmla="*/ 3255128 w 3255128"/>
              <a:gd name="connsiteY569" fmla="*/ 23900 h 1598839"/>
              <a:gd name="connsiteX570" fmla="*/ 3255128 w 3255128"/>
              <a:gd name="connsiteY570" fmla="*/ 23910 h 1598839"/>
              <a:gd name="connsiteX571" fmla="*/ 3255128 w 3255128"/>
              <a:gd name="connsiteY571" fmla="*/ 23948 h 1598839"/>
              <a:gd name="connsiteX572" fmla="*/ 3255128 w 3255128"/>
              <a:gd name="connsiteY572" fmla="*/ 24007 h 1598839"/>
              <a:gd name="connsiteX573" fmla="*/ 3255128 w 3255128"/>
              <a:gd name="connsiteY573" fmla="*/ 24066 h 1598839"/>
              <a:gd name="connsiteX574" fmla="*/ 3255128 w 3255128"/>
              <a:gd name="connsiteY574" fmla="*/ 24093 h 1598839"/>
              <a:gd name="connsiteX575" fmla="*/ 3255128 w 3255128"/>
              <a:gd name="connsiteY575" fmla="*/ 24104 h 1598839"/>
              <a:gd name="connsiteX576" fmla="*/ 3255128 w 3255128"/>
              <a:gd name="connsiteY576" fmla="*/ 24121 h 1598839"/>
              <a:gd name="connsiteX577" fmla="*/ 3255128 w 3255128"/>
              <a:gd name="connsiteY577" fmla="*/ 24143 h 1598839"/>
              <a:gd name="connsiteX578" fmla="*/ 3255128 w 3255128"/>
              <a:gd name="connsiteY578" fmla="*/ 24146 h 1598839"/>
              <a:gd name="connsiteX579" fmla="*/ 3255128 w 3255128"/>
              <a:gd name="connsiteY579" fmla="*/ 24176 h 1598839"/>
              <a:gd name="connsiteX580" fmla="*/ 3255128 w 3255128"/>
              <a:gd name="connsiteY580" fmla="*/ 24249 h 1598839"/>
              <a:gd name="connsiteX581" fmla="*/ 3255128 w 3255128"/>
              <a:gd name="connsiteY581" fmla="*/ 24262 h 1598839"/>
              <a:gd name="connsiteX582" fmla="*/ 3255128 w 3255128"/>
              <a:gd name="connsiteY582" fmla="*/ 24278 h 1598839"/>
              <a:gd name="connsiteX583" fmla="*/ 3255128 w 3255128"/>
              <a:gd name="connsiteY583" fmla="*/ 24283 h 1598839"/>
              <a:gd name="connsiteX584" fmla="*/ 3255128 w 3255128"/>
              <a:gd name="connsiteY584" fmla="*/ 24286 h 1598839"/>
              <a:gd name="connsiteX585" fmla="*/ 3255128 w 3255128"/>
              <a:gd name="connsiteY585" fmla="*/ 24326 h 1598839"/>
              <a:gd name="connsiteX586" fmla="*/ 3255128 w 3255128"/>
              <a:gd name="connsiteY586" fmla="*/ 24332 h 1598839"/>
              <a:gd name="connsiteX587" fmla="*/ 3255128 w 3255128"/>
              <a:gd name="connsiteY587" fmla="*/ 24350 h 1598839"/>
              <a:gd name="connsiteX588" fmla="*/ 3255128 w 3255128"/>
              <a:gd name="connsiteY588" fmla="*/ 24353 h 1598839"/>
              <a:gd name="connsiteX589" fmla="*/ 3255128 w 3255128"/>
              <a:gd name="connsiteY589" fmla="*/ 24364 h 1598839"/>
              <a:gd name="connsiteX590" fmla="*/ 3255128 w 3255128"/>
              <a:gd name="connsiteY590" fmla="*/ 24367 h 1598839"/>
              <a:gd name="connsiteX591" fmla="*/ 3255128 w 3255128"/>
              <a:gd name="connsiteY591" fmla="*/ 24371 h 1598839"/>
              <a:gd name="connsiteX592" fmla="*/ 3255128 w 3255128"/>
              <a:gd name="connsiteY592" fmla="*/ 24422 h 1598839"/>
              <a:gd name="connsiteX593" fmla="*/ 3255128 w 3255128"/>
              <a:gd name="connsiteY593" fmla="*/ 24448 h 1598839"/>
              <a:gd name="connsiteX594" fmla="*/ 3255128 w 3255128"/>
              <a:gd name="connsiteY594" fmla="*/ 24465 h 1598839"/>
              <a:gd name="connsiteX595" fmla="*/ 3255128 w 3255128"/>
              <a:gd name="connsiteY595" fmla="*/ 24469 h 1598839"/>
              <a:gd name="connsiteX596" fmla="*/ 3255128 w 3255128"/>
              <a:gd name="connsiteY596" fmla="*/ 24471 h 1598839"/>
              <a:gd name="connsiteX597" fmla="*/ 3255128 w 3255128"/>
              <a:gd name="connsiteY597" fmla="*/ 24507 h 1598839"/>
              <a:gd name="connsiteX598" fmla="*/ 3255128 w 3255128"/>
              <a:gd name="connsiteY598" fmla="*/ 24540 h 1598839"/>
              <a:gd name="connsiteX599" fmla="*/ 3255128 w 3255128"/>
              <a:gd name="connsiteY599" fmla="*/ 24548 h 1598839"/>
              <a:gd name="connsiteX600" fmla="*/ 3255128 w 3255128"/>
              <a:gd name="connsiteY600" fmla="*/ 24567 h 1598839"/>
              <a:gd name="connsiteX601" fmla="*/ 3255128 w 3255128"/>
              <a:gd name="connsiteY601" fmla="*/ 24576 h 1598839"/>
              <a:gd name="connsiteX602" fmla="*/ 3255128 w 3255128"/>
              <a:gd name="connsiteY602" fmla="*/ 24598 h 1598839"/>
              <a:gd name="connsiteX603" fmla="*/ 3255128 w 3255128"/>
              <a:gd name="connsiteY603" fmla="*/ 24643 h 1598839"/>
              <a:gd name="connsiteX604" fmla="*/ 3255128 w 3255128"/>
              <a:gd name="connsiteY604" fmla="*/ 24693 h 1598839"/>
              <a:gd name="connsiteX605" fmla="*/ 3255128 w 3255128"/>
              <a:gd name="connsiteY605" fmla="*/ 24714 h 1598839"/>
              <a:gd name="connsiteX606" fmla="*/ 3255128 w 3255128"/>
              <a:gd name="connsiteY606" fmla="*/ 24791 h 1598839"/>
              <a:gd name="connsiteX607" fmla="*/ 3255128 w 3255128"/>
              <a:gd name="connsiteY607" fmla="*/ 24810 h 1598839"/>
              <a:gd name="connsiteX608" fmla="*/ 3255128 w 3255128"/>
              <a:gd name="connsiteY608" fmla="*/ 24817 h 1598839"/>
              <a:gd name="connsiteX609" fmla="*/ 3255128 w 3255128"/>
              <a:gd name="connsiteY609" fmla="*/ 24824 h 1598839"/>
              <a:gd name="connsiteX610" fmla="*/ 3255128 w 3255128"/>
              <a:gd name="connsiteY610" fmla="*/ 24884 h 1598839"/>
              <a:gd name="connsiteX611" fmla="*/ 3255128 w 3255128"/>
              <a:gd name="connsiteY611" fmla="*/ 24930 h 1598839"/>
              <a:gd name="connsiteX612" fmla="*/ 3255128 w 3255128"/>
              <a:gd name="connsiteY612" fmla="*/ 24949 h 1598839"/>
              <a:gd name="connsiteX613" fmla="*/ 3255128 w 3255128"/>
              <a:gd name="connsiteY613" fmla="*/ 24984 h 1598839"/>
              <a:gd name="connsiteX614" fmla="*/ 3255128 w 3255128"/>
              <a:gd name="connsiteY614" fmla="*/ 24998 h 1598839"/>
              <a:gd name="connsiteX615" fmla="*/ 3255128 w 3255128"/>
              <a:gd name="connsiteY615" fmla="*/ 24999 h 1598839"/>
              <a:gd name="connsiteX616" fmla="*/ 3255128 w 3255128"/>
              <a:gd name="connsiteY616" fmla="*/ 25001 h 1598839"/>
              <a:gd name="connsiteX617" fmla="*/ 3255128 w 3255128"/>
              <a:gd name="connsiteY617" fmla="*/ 25007 h 1598839"/>
              <a:gd name="connsiteX618" fmla="*/ 3255128 w 3255128"/>
              <a:gd name="connsiteY618" fmla="*/ 25012 h 1598839"/>
              <a:gd name="connsiteX619" fmla="*/ 3255128 w 3255128"/>
              <a:gd name="connsiteY619" fmla="*/ 25028 h 1598839"/>
              <a:gd name="connsiteX620" fmla="*/ 3255128 w 3255128"/>
              <a:gd name="connsiteY620" fmla="*/ 25041 h 1598839"/>
              <a:gd name="connsiteX621" fmla="*/ 3255128 w 3255128"/>
              <a:gd name="connsiteY621" fmla="*/ 25116 h 1598839"/>
              <a:gd name="connsiteX622" fmla="*/ 3255128 w 3255128"/>
              <a:gd name="connsiteY622" fmla="*/ 25123 h 1598839"/>
              <a:gd name="connsiteX623" fmla="*/ 3255128 w 3255128"/>
              <a:gd name="connsiteY623" fmla="*/ 25167 h 1598839"/>
              <a:gd name="connsiteX624" fmla="*/ 3255128 w 3255128"/>
              <a:gd name="connsiteY624" fmla="*/ 25173 h 1598839"/>
              <a:gd name="connsiteX625" fmla="*/ 3255128 w 3255128"/>
              <a:gd name="connsiteY625" fmla="*/ 25250 h 1598839"/>
              <a:gd name="connsiteX626" fmla="*/ 3255128 w 3255128"/>
              <a:gd name="connsiteY626" fmla="*/ 25275 h 1598839"/>
              <a:gd name="connsiteX627" fmla="*/ 3255128 w 3255128"/>
              <a:gd name="connsiteY627" fmla="*/ 25283 h 1598839"/>
              <a:gd name="connsiteX628" fmla="*/ 3255128 w 3255128"/>
              <a:gd name="connsiteY628" fmla="*/ 25301 h 1598839"/>
              <a:gd name="connsiteX629" fmla="*/ 3255128 w 3255128"/>
              <a:gd name="connsiteY629" fmla="*/ 25346 h 1598839"/>
              <a:gd name="connsiteX630" fmla="*/ 3255128 w 3255128"/>
              <a:gd name="connsiteY630" fmla="*/ 25388 h 1598839"/>
              <a:gd name="connsiteX631" fmla="*/ 3255128 w 3255128"/>
              <a:gd name="connsiteY631" fmla="*/ 25457 h 1598839"/>
              <a:gd name="connsiteX632" fmla="*/ 3255128 w 3255128"/>
              <a:gd name="connsiteY632" fmla="*/ 25471 h 1598839"/>
              <a:gd name="connsiteX633" fmla="*/ 3255128 w 3255128"/>
              <a:gd name="connsiteY633" fmla="*/ 25547 h 1598839"/>
              <a:gd name="connsiteX634" fmla="*/ 3255128 w 3255128"/>
              <a:gd name="connsiteY634" fmla="*/ 25551 h 1598839"/>
              <a:gd name="connsiteX635" fmla="*/ 3255128 w 3255128"/>
              <a:gd name="connsiteY635" fmla="*/ 25559 h 1598839"/>
              <a:gd name="connsiteX636" fmla="*/ 3255128 w 3255128"/>
              <a:gd name="connsiteY636" fmla="*/ 25562 h 1598839"/>
              <a:gd name="connsiteX637" fmla="*/ 3255128 w 3255128"/>
              <a:gd name="connsiteY637" fmla="*/ 25569 h 1598839"/>
              <a:gd name="connsiteX638" fmla="*/ 3255128 w 3255128"/>
              <a:gd name="connsiteY638" fmla="*/ 25594 h 1598839"/>
              <a:gd name="connsiteX639" fmla="*/ 3255128 w 3255128"/>
              <a:gd name="connsiteY639" fmla="*/ 25597 h 1598839"/>
              <a:gd name="connsiteX640" fmla="*/ 3255128 w 3255128"/>
              <a:gd name="connsiteY640" fmla="*/ 25721 h 1598839"/>
              <a:gd name="connsiteX641" fmla="*/ 3255128 w 3255128"/>
              <a:gd name="connsiteY641" fmla="*/ 25724 h 1598839"/>
              <a:gd name="connsiteX642" fmla="*/ 3255128 w 3255128"/>
              <a:gd name="connsiteY642" fmla="*/ 25738 h 1598839"/>
              <a:gd name="connsiteX643" fmla="*/ 3255128 w 3255128"/>
              <a:gd name="connsiteY643" fmla="*/ 25771 h 1598839"/>
              <a:gd name="connsiteX644" fmla="*/ 3255128 w 3255128"/>
              <a:gd name="connsiteY644" fmla="*/ 25796 h 1598839"/>
              <a:gd name="connsiteX645" fmla="*/ 3255128 w 3255128"/>
              <a:gd name="connsiteY645" fmla="*/ 25831 h 1598839"/>
              <a:gd name="connsiteX646" fmla="*/ 3255128 w 3255128"/>
              <a:gd name="connsiteY646" fmla="*/ 25835 h 1598839"/>
              <a:gd name="connsiteX647" fmla="*/ 3255128 w 3255128"/>
              <a:gd name="connsiteY647" fmla="*/ 25866 h 1598839"/>
              <a:gd name="connsiteX648" fmla="*/ 3255128 w 3255128"/>
              <a:gd name="connsiteY648" fmla="*/ 25881 h 1598839"/>
              <a:gd name="connsiteX649" fmla="*/ 3255128 w 3255128"/>
              <a:gd name="connsiteY649" fmla="*/ 25949 h 1598839"/>
              <a:gd name="connsiteX650" fmla="*/ 3255128 w 3255128"/>
              <a:gd name="connsiteY650" fmla="*/ 26010 h 1598839"/>
              <a:gd name="connsiteX651" fmla="*/ 3255128 w 3255128"/>
              <a:gd name="connsiteY651" fmla="*/ 26019 h 1598839"/>
              <a:gd name="connsiteX652" fmla="*/ 3255128 w 3255128"/>
              <a:gd name="connsiteY652" fmla="*/ 26056 h 1598839"/>
              <a:gd name="connsiteX653" fmla="*/ 3255128 w 3255128"/>
              <a:gd name="connsiteY653" fmla="*/ 26058 h 1598839"/>
              <a:gd name="connsiteX654" fmla="*/ 3255128 w 3255128"/>
              <a:gd name="connsiteY654" fmla="*/ 26088 h 1598839"/>
              <a:gd name="connsiteX655" fmla="*/ 3255128 w 3255128"/>
              <a:gd name="connsiteY655" fmla="*/ 26124 h 1598839"/>
              <a:gd name="connsiteX656" fmla="*/ 3255128 w 3255128"/>
              <a:gd name="connsiteY656" fmla="*/ 26198 h 1598839"/>
              <a:gd name="connsiteX657" fmla="*/ 3255128 w 3255128"/>
              <a:gd name="connsiteY657" fmla="*/ 26201 h 1598839"/>
              <a:gd name="connsiteX658" fmla="*/ 3255128 w 3255128"/>
              <a:gd name="connsiteY658" fmla="*/ 26262 h 1598839"/>
              <a:gd name="connsiteX659" fmla="*/ 3255128 w 3255128"/>
              <a:gd name="connsiteY659" fmla="*/ 26291 h 1598839"/>
              <a:gd name="connsiteX660" fmla="*/ 3255128 w 3255128"/>
              <a:gd name="connsiteY660" fmla="*/ 26296 h 1598839"/>
              <a:gd name="connsiteX661" fmla="*/ 3255128 w 3255128"/>
              <a:gd name="connsiteY661" fmla="*/ 26339 h 1598839"/>
              <a:gd name="connsiteX662" fmla="*/ 3255128 w 3255128"/>
              <a:gd name="connsiteY662" fmla="*/ 26386 h 1598839"/>
              <a:gd name="connsiteX663" fmla="*/ 3255128 w 3255128"/>
              <a:gd name="connsiteY663" fmla="*/ 26393 h 1598839"/>
              <a:gd name="connsiteX664" fmla="*/ 3255128 w 3255128"/>
              <a:gd name="connsiteY664" fmla="*/ 26394 h 1598839"/>
              <a:gd name="connsiteX665" fmla="*/ 3255128 w 3255128"/>
              <a:gd name="connsiteY665" fmla="*/ 26408 h 1598839"/>
              <a:gd name="connsiteX666" fmla="*/ 3255128 w 3255128"/>
              <a:gd name="connsiteY666" fmla="*/ 26444 h 1598839"/>
              <a:gd name="connsiteX667" fmla="*/ 3255128 w 3255128"/>
              <a:gd name="connsiteY667" fmla="*/ 26450 h 1598839"/>
              <a:gd name="connsiteX668" fmla="*/ 3255128 w 3255128"/>
              <a:gd name="connsiteY668" fmla="*/ 26482 h 1598839"/>
              <a:gd name="connsiteX669" fmla="*/ 3255128 w 3255128"/>
              <a:gd name="connsiteY669" fmla="*/ 26531 h 1598839"/>
              <a:gd name="connsiteX670" fmla="*/ 3255128 w 3255128"/>
              <a:gd name="connsiteY670" fmla="*/ 26563 h 1598839"/>
              <a:gd name="connsiteX671" fmla="*/ 3255128 w 3255128"/>
              <a:gd name="connsiteY671" fmla="*/ 26580 h 1598839"/>
              <a:gd name="connsiteX672" fmla="*/ 3255128 w 3255128"/>
              <a:gd name="connsiteY672" fmla="*/ 26608 h 1598839"/>
              <a:gd name="connsiteX673" fmla="*/ 3255128 w 3255128"/>
              <a:gd name="connsiteY673" fmla="*/ 26687 h 1598839"/>
              <a:gd name="connsiteX674" fmla="*/ 3255128 w 3255128"/>
              <a:gd name="connsiteY674" fmla="*/ 26759 h 1598839"/>
              <a:gd name="connsiteX675" fmla="*/ 3255128 w 3255128"/>
              <a:gd name="connsiteY675" fmla="*/ 26762 h 1598839"/>
              <a:gd name="connsiteX676" fmla="*/ 3255128 w 3255128"/>
              <a:gd name="connsiteY676" fmla="*/ 26845 h 1598839"/>
              <a:gd name="connsiteX677" fmla="*/ 3255128 w 3255128"/>
              <a:gd name="connsiteY677" fmla="*/ 26866 h 1598839"/>
              <a:gd name="connsiteX678" fmla="*/ 3255128 w 3255128"/>
              <a:gd name="connsiteY678" fmla="*/ 26871 h 1598839"/>
              <a:gd name="connsiteX679" fmla="*/ 3255128 w 3255128"/>
              <a:gd name="connsiteY679" fmla="*/ 26903 h 1598839"/>
              <a:gd name="connsiteX680" fmla="*/ 3255128 w 3255128"/>
              <a:gd name="connsiteY680" fmla="*/ 26928 h 1598839"/>
              <a:gd name="connsiteX681" fmla="*/ 3255128 w 3255128"/>
              <a:gd name="connsiteY681" fmla="*/ 26954 h 1598839"/>
              <a:gd name="connsiteX682" fmla="*/ 3255128 w 3255128"/>
              <a:gd name="connsiteY682" fmla="*/ 26985 h 1598839"/>
              <a:gd name="connsiteX683" fmla="*/ 3255128 w 3255128"/>
              <a:gd name="connsiteY683" fmla="*/ 27005 h 1598839"/>
              <a:gd name="connsiteX684" fmla="*/ 3255128 w 3255128"/>
              <a:gd name="connsiteY684" fmla="*/ 27082 h 1598839"/>
              <a:gd name="connsiteX685" fmla="*/ 3255128 w 3255128"/>
              <a:gd name="connsiteY685" fmla="*/ 27095 h 1598839"/>
              <a:gd name="connsiteX686" fmla="*/ 3255128 w 3255128"/>
              <a:gd name="connsiteY686" fmla="*/ 27159 h 1598839"/>
              <a:gd name="connsiteX687" fmla="*/ 3255128 w 3255128"/>
              <a:gd name="connsiteY687" fmla="*/ 27164 h 1598839"/>
              <a:gd name="connsiteX688" fmla="*/ 3255128 w 3255128"/>
              <a:gd name="connsiteY688" fmla="*/ 27167 h 1598839"/>
              <a:gd name="connsiteX689" fmla="*/ 3255128 w 3255128"/>
              <a:gd name="connsiteY689" fmla="*/ 27204 h 1598839"/>
              <a:gd name="connsiteX690" fmla="*/ 3255128 w 3255128"/>
              <a:gd name="connsiteY690" fmla="*/ 27274 h 1598839"/>
              <a:gd name="connsiteX691" fmla="*/ 3255128 w 3255128"/>
              <a:gd name="connsiteY691" fmla="*/ 27276 h 1598839"/>
              <a:gd name="connsiteX692" fmla="*/ 3255128 w 3255128"/>
              <a:gd name="connsiteY692" fmla="*/ 27278 h 1598839"/>
              <a:gd name="connsiteX693" fmla="*/ 3255128 w 3255128"/>
              <a:gd name="connsiteY693" fmla="*/ 27353 h 1598839"/>
              <a:gd name="connsiteX694" fmla="*/ 3255128 w 3255128"/>
              <a:gd name="connsiteY694" fmla="*/ 27360 h 1598839"/>
              <a:gd name="connsiteX695" fmla="*/ 3255128 w 3255128"/>
              <a:gd name="connsiteY695" fmla="*/ 27407 h 1598839"/>
              <a:gd name="connsiteX696" fmla="*/ 3255128 w 3255128"/>
              <a:gd name="connsiteY696" fmla="*/ 27408 h 1598839"/>
              <a:gd name="connsiteX697" fmla="*/ 3255128 w 3255128"/>
              <a:gd name="connsiteY697" fmla="*/ 27506 h 1598839"/>
              <a:gd name="connsiteX698" fmla="*/ 3255128 w 3255128"/>
              <a:gd name="connsiteY698" fmla="*/ 27598 h 1598839"/>
              <a:gd name="connsiteX699" fmla="*/ 3255128 w 3255128"/>
              <a:gd name="connsiteY699" fmla="*/ 27616 h 1598839"/>
              <a:gd name="connsiteX700" fmla="*/ 3255128 w 3255128"/>
              <a:gd name="connsiteY700" fmla="*/ 27752 h 1598839"/>
              <a:gd name="connsiteX701" fmla="*/ 3255128 w 3255128"/>
              <a:gd name="connsiteY701" fmla="*/ 27761 h 1598839"/>
              <a:gd name="connsiteX702" fmla="*/ 3255128 w 3255128"/>
              <a:gd name="connsiteY702" fmla="*/ 27765 h 1598839"/>
              <a:gd name="connsiteX703" fmla="*/ 3255128 w 3255128"/>
              <a:gd name="connsiteY703" fmla="*/ 27780 h 1598839"/>
              <a:gd name="connsiteX704" fmla="*/ 3255128 w 3255128"/>
              <a:gd name="connsiteY704" fmla="*/ 27815 h 1598839"/>
              <a:gd name="connsiteX705" fmla="*/ 3255128 w 3255128"/>
              <a:gd name="connsiteY705" fmla="*/ 27866 h 1598839"/>
              <a:gd name="connsiteX706" fmla="*/ 3255128 w 3255128"/>
              <a:gd name="connsiteY706" fmla="*/ 27870 h 1598839"/>
              <a:gd name="connsiteX707" fmla="*/ 3255128 w 3255128"/>
              <a:gd name="connsiteY707" fmla="*/ 27891 h 1598839"/>
              <a:gd name="connsiteX708" fmla="*/ 3255128 w 3255128"/>
              <a:gd name="connsiteY708" fmla="*/ 27911 h 1598839"/>
              <a:gd name="connsiteX709" fmla="*/ 3255128 w 3255128"/>
              <a:gd name="connsiteY709" fmla="*/ 27949 h 1598839"/>
              <a:gd name="connsiteX710" fmla="*/ 3255128 w 3255128"/>
              <a:gd name="connsiteY710" fmla="*/ 27968 h 1598839"/>
              <a:gd name="connsiteX711" fmla="*/ 3255128 w 3255128"/>
              <a:gd name="connsiteY711" fmla="*/ 27977 h 1598839"/>
              <a:gd name="connsiteX712" fmla="*/ 3255128 w 3255128"/>
              <a:gd name="connsiteY712" fmla="*/ 27992 h 1598839"/>
              <a:gd name="connsiteX713" fmla="*/ 3255128 w 3255128"/>
              <a:gd name="connsiteY713" fmla="*/ 28037 h 1598839"/>
              <a:gd name="connsiteX714" fmla="*/ 3255128 w 3255128"/>
              <a:gd name="connsiteY714" fmla="*/ 28056 h 1598839"/>
              <a:gd name="connsiteX715" fmla="*/ 3255128 w 3255128"/>
              <a:gd name="connsiteY715" fmla="*/ 28067 h 1598839"/>
              <a:gd name="connsiteX716" fmla="*/ 3255128 w 3255128"/>
              <a:gd name="connsiteY716" fmla="*/ 28075 h 1598839"/>
              <a:gd name="connsiteX717" fmla="*/ 3255128 w 3255128"/>
              <a:gd name="connsiteY717" fmla="*/ 28080 h 1598839"/>
              <a:gd name="connsiteX718" fmla="*/ 3255128 w 3255128"/>
              <a:gd name="connsiteY718" fmla="*/ 28101 h 1598839"/>
              <a:gd name="connsiteX719" fmla="*/ 3255128 w 3255128"/>
              <a:gd name="connsiteY719" fmla="*/ 28134 h 1598839"/>
              <a:gd name="connsiteX720" fmla="*/ 3255128 w 3255128"/>
              <a:gd name="connsiteY720" fmla="*/ 28139 h 1598839"/>
              <a:gd name="connsiteX721" fmla="*/ 3255128 w 3255128"/>
              <a:gd name="connsiteY721" fmla="*/ 28142 h 1598839"/>
              <a:gd name="connsiteX722" fmla="*/ 3255128 w 3255128"/>
              <a:gd name="connsiteY722" fmla="*/ 28154 h 1598839"/>
              <a:gd name="connsiteX723" fmla="*/ 3255128 w 3255128"/>
              <a:gd name="connsiteY723" fmla="*/ 28219 h 1598839"/>
              <a:gd name="connsiteX724" fmla="*/ 3255128 w 3255128"/>
              <a:gd name="connsiteY724" fmla="*/ 28246 h 1598839"/>
              <a:gd name="connsiteX725" fmla="*/ 3255128 w 3255128"/>
              <a:gd name="connsiteY725" fmla="*/ 28274 h 1598839"/>
              <a:gd name="connsiteX726" fmla="*/ 3255128 w 3255128"/>
              <a:gd name="connsiteY726" fmla="*/ 28299 h 1598839"/>
              <a:gd name="connsiteX727" fmla="*/ 3255128 w 3255128"/>
              <a:gd name="connsiteY727" fmla="*/ 28343 h 1598839"/>
              <a:gd name="connsiteX728" fmla="*/ 3255128 w 3255128"/>
              <a:gd name="connsiteY728" fmla="*/ 28351 h 1598839"/>
              <a:gd name="connsiteX729" fmla="*/ 3255128 w 3255128"/>
              <a:gd name="connsiteY729" fmla="*/ 28370 h 1598839"/>
              <a:gd name="connsiteX730" fmla="*/ 3255128 w 3255128"/>
              <a:gd name="connsiteY730" fmla="*/ 28418 h 1598839"/>
              <a:gd name="connsiteX731" fmla="*/ 3255128 w 3255128"/>
              <a:gd name="connsiteY731" fmla="*/ 28428 h 1598839"/>
              <a:gd name="connsiteX732" fmla="*/ 3255128 w 3255128"/>
              <a:gd name="connsiteY732" fmla="*/ 28432 h 1598839"/>
              <a:gd name="connsiteX733" fmla="*/ 3255128 w 3255128"/>
              <a:gd name="connsiteY733" fmla="*/ 28515 h 1598839"/>
              <a:gd name="connsiteX734" fmla="*/ 3255128 w 3255128"/>
              <a:gd name="connsiteY734" fmla="*/ 28540 h 1598839"/>
              <a:gd name="connsiteX735" fmla="*/ 3255128 w 3255128"/>
              <a:gd name="connsiteY735" fmla="*/ 28575 h 1598839"/>
              <a:gd name="connsiteX736" fmla="*/ 3255128 w 3255128"/>
              <a:gd name="connsiteY736" fmla="*/ 28613 h 1598839"/>
              <a:gd name="connsiteX737" fmla="*/ 3255128 w 3255128"/>
              <a:gd name="connsiteY737" fmla="*/ 28661 h 1598839"/>
              <a:gd name="connsiteX738" fmla="*/ 3255128 w 3255128"/>
              <a:gd name="connsiteY738" fmla="*/ 28705 h 1598839"/>
              <a:gd name="connsiteX739" fmla="*/ 3255128 w 3255128"/>
              <a:gd name="connsiteY739" fmla="*/ 28782 h 1598839"/>
              <a:gd name="connsiteX740" fmla="*/ 3255128 w 3255128"/>
              <a:gd name="connsiteY740" fmla="*/ 28787 h 1598839"/>
              <a:gd name="connsiteX741" fmla="*/ 3255128 w 3255128"/>
              <a:gd name="connsiteY741" fmla="*/ 28792 h 1598839"/>
              <a:gd name="connsiteX742" fmla="*/ 3255128 w 3255128"/>
              <a:gd name="connsiteY742" fmla="*/ 28846 h 1598839"/>
              <a:gd name="connsiteX743" fmla="*/ 3255128 w 3255128"/>
              <a:gd name="connsiteY743" fmla="*/ 28873 h 1598839"/>
              <a:gd name="connsiteX744" fmla="*/ 3255128 w 3255128"/>
              <a:gd name="connsiteY744" fmla="*/ 28884 h 1598839"/>
              <a:gd name="connsiteX745" fmla="*/ 3255128 w 3255128"/>
              <a:gd name="connsiteY745" fmla="*/ 28887 h 1598839"/>
              <a:gd name="connsiteX746" fmla="*/ 3255128 w 3255128"/>
              <a:gd name="connsiteY746" fmla="*/ 28891 h 1598839"/>
              <a:gd name="connsiteX747" fmla="*/ 3255128 w 3255128"/>
              <a:gd name="connsiteY747" fmla="*/ 28991 h 1598839"/>
              <a:gd name="connsiteX748" fmla="*/ 3255128 w 3255128"/>
              <a:gd name="connsiteY748" fmla="*/ 29018 h 1598839"/>
              <a:gd name="connsiteX749" fmla="*/ 3255128 w 3255128"/>
              <a:gd name="connsiteY749" fmla="*/ 29042 h 1598839"/>
              <a:gd name="connsiteX750" fmla="*/ 3255128 w 3255128"/>
              <a:gd name="connsiteY750" fmla="*/ 29065 h 1598839"/>
              <a:gd name="connsiteX751" fmla="*/ 3255128 w 3255128"/>
              <a:gd name="connsiteY751" fmla="*/ 29070 h 1598839"/>
              <a:gd name="connsiteX752" fmla="*/ 3255128 w 3255128"/>
              <a:gd name="connsiteY752" fmla="*/ 29087 h 1598839"/>
              <a:gd name="connsiteX753" fmla="*/ 3255128 w 3255128"/>
              <a:gd name="connsiteY753" fmla="*/ 29096 h 1598839"/>
              <a:gd name="connsiteX754" fmla="*/ 3255128 w 3255128"/>
              <a:gd name="connsiteY754" fmla="*/ 29100 h 1598839"/>
              <a:gd name="connsiteX755" fmla="*/ 3255128 w 3255128"/>
              <a:gd name="connsiteY755" fmla="*/ 29124 h 1598839"/>
              <a:gd name="connsiteX756" fmla="*/ 3255128 w 3255128"/>
              <a:gd name="connsiteY756" fmla="*/ 29163 h 1598839"/>
              <a:gd name="connsiteX757" fmla="*/ 3255128 w 3255128"/>
              <a:gd name="connsiteY757" fmla="*/ 29191 h 1598839"/>
              <a:gd name="connsiteX758" fmla="*/ 3255128 w 3255128"/>
              <a:gd name="connsiteY758" fmla="*/ 29246 h 1598839"/>
              <a:gd name="connsiteX759" fmla="*/ 3255128 w 3255128"/>
              <a:gd name="connsiteY759" fmla="*/ 29251 h 1598839"/>
              <a:gd name="connsiteX760" fmla="*/ 3255128 w 3255128"/>
              <a:gd name="connsiteY760" fmla="*/ 29266 h 1598839"/>
              <a:gd name="connsiteX761" fmla="*/ 3255128 w 3255128"/>
              <a:gd name="connsiteY761" fmla="*/ 29275 h 1598839"/>
              <a:gd name="connsiteX762" fmla="*/ 3255128 w 3255128"/>
              <a:gd name="connsiteY762" fmla="*/ 29309 h 1598839"/>
              <a:gd name="connsiteX763" fmla="*/ 3255128 w 3255128"/>
              <a:gd name="connsiteY763" fmla="*/ 29320 h 1598839"/>
              <a:gd name="connsiteX764" fmla="*/ 3255128 w 3255128"/>
              <a:gd name="connsiteY764" fmla="*/ 29348 h 1598839"/>
              <a:gd name="connsiteX765" fmla="*/ 3255128 w 3255128"/>
              <a:gd name="connsiteY765" fmla="*/ 29369 h 1598839"/>
              <a:gd name="connsiteX766" fmla="*/ 3255128 w 3255128"/>
              <a:gd name="connsiteY766" fmla="*/ 29435 h 1598839"/>
              <a:gd name="connsiteX767" fmla="*/ 3255128 w 3255128"/>
              <a:gd name="connsiteY767" fmla="*/ 29437 h 1598839"/>
              <a:gd name="connsiteX768" fmla="*/ 3255128 w 3255128"/>
              <a:gd name="connsiteY768" fmla="*/ 29450 h 1598839"/>
              <a:gd name="connsiteX769" fmla="*/ 3255128 w 3255128"/>
              <a:gd name="connsiteY769" fmla="*/ 29532 h 1598839"/>
              <a:gd name="connsiteX770" fmla="*/ 3255128 w 3255128"/>
              <a:gd name="connsiteY770" fmla="*/ 29544 h 1598839"/>
              <a:gd name="connsiteX771" fmla="*/ 3255128 w 3255128"/>
              <a:gd name="connsiteY771" fmla="*/ 29561 h 1598839"/>
              <a:gd name="connsiteX772" fmla="*/ 3255128 w 3255128"/>
              <a:gd name="connsiteY772" fmla="*/ 29576 h 1598839"/>
              <a:gd name="connsiteX773" fmla="*/ 3255128 w 3255128"/>
              <a:gd name="connsiteY773" fmla="*/ 29595 h 1598839"/>
              <a:gd name="connsiteX774" fmla="*/ 3255128 w 3255128"/>
              <a:gd name="connsiteY774" fmla="*/ 29611 h 1598839"/>
              <a:gd name="connsiteX775" fmla="*/ 3255128 w 3255128"/>
              <a:gd name="connsiteY775" fmla="*/ 29667 h 1598839"/>
              <a:gd name="connsiteX776" fmla="*/ 3255128 w 3255128"/>
              <a:gd name="connsiteY776" fmla="*/ 29750 h 1598839"/>
              <a:gd name="connsiteX777" fmla="*/ 3255128 w 3255128"/>
              <a:gd name="connsiteY777" fmla="*/ 29764 h 1598839"/>
              <a:gd name="connsiteX778" fmla="*/ 3255128 w 3255128"/>
              <a:gd name="connsiteY778" fmla="*/ 29787 h 1598839"/>
              <a:gd name="connsiteX779" fmla="*/ 3255128 w 3255128"/>
              <a:gd name="connsiteY779" fmla="*/ 29794 h 1598839"/>
              <a:gd name="connsiteX780" fmla="*/ 3255128 w 3255128"/>
              <a:gd name="connsiteY780" fmla="*/ 29864 h 1598839"/>
              <a:gd name="connsiteX781" fmla="*/ 3255128 w 3255128"/>
              <a:gd name="connsiteY781" fmla="*/ 29899 h 1598839"/>
              <a:gd name="connsiteX782" fmla="*/ 3255128 w 3255128"/>
              <a:gd name="connsiteY782" fmla="*/ 29923 h 1598839"/>
              <a:gd name="connsiteX783" fmla="*/ 3255128 w 3255128"/>
              <a:gd name="connsiteY783" fmla="*/ 29991 h 1598839"/>
              <a:gd name="connsiteX784" fmla="*/ 3255128 w 3255128"/>
              <a:gd name="connsiteY784" fmla="*/ 30002 h 1598839"/>
              <a:gd name="connsiteX785" fmla="*/ 3255128 w 3255128"/>
              <a:gd name="connsiteY785" fmla="*/ 30114 h 1598839"/>
              <a:gd name="connsiteX786" fmla="*/ 3255128 w 3255128"/>
              <a:gd name="connsiteY786" fmla="*/ 30174 h 1598839"/>
              <a:gd name="connsiteX787" fmla="*/ 3255128 w 3255128"/>
              <a:gd name="connsiteY787" fmla="*/ 30224 h 1598839"/>
              <a:gd name="connsiteX788" fmla="*/ 3255128 w 3255128"/>
              <a:gd name="connsiteY788" fmla="*/ 30293 h 1598839"/>
              <a:gd name="connsiteX789" fmla="*/ 3255128 w 3255128"/>
              <a:gd name="connsiteY789" fmla="*/ 30315 h 1598839"/>
              <a:gd name="connsiteX790" fmla="*/ 3255128 w 3255128"/>
              <a:gd name="connsiteY790" fmla="*/ 30317 h 1598839"/>
              <a:gd name="connsiteX791" fmla="*/ 3255128 w 3255128"/>
              <a:gd name="connsiteY791" fmla="*/ 30348 h 1598839"/>
              <a:gd name="connsiteX792" fmla="*/ 3255128 w 3255128"/>
              <a:gd name="connsiteY792" fmla="*/ 30398 h 1598839"/>
              <a:gd name="connsiteX793" fmla="*/ 3255128 w 3255128"/>
              <a:gd name="connsiteY793" fmla="*/ 30401 h 1598839"/>
              <a:gd name="connsiteX794" fmla="*/ 3255128 w 3255128"/>
              <a:gd name="connsiteY794" fmla="*/ 30409 h 1598839"/>
              <a:gd name="connsiteX795" fmla="*/ 3255128 w 3255128"/>
              <a:gd name="connsiteY795" fmla="*/ 30458 h 1598839"/>
              <a:gd name="connsiteX796" fmla="*/ 3255128 w 3255128"/>
              <a:gd name="connsiteY796" fmla="*/ 30476 h 1598839"/>
              <a:gd name="connsiteX797" fmla="*/ 3255128 w 3255128"/>
              <a:gd name="connsiteY797" fmla="*/ 30534 h 1598839"/>
              <a:gd name="connsiteX798" fmla="*/ 3255128 w 3255128"/>
              <a:gd name="connsiteY798" fmla="*/ 30539 h 1598839"/>
              <a:gd name="connsiteX799" fmla="*/ 3255128 w 3255128"/>
              <a:gd name="connsiteY799" fmla="*/ 30543 h 1598839"/>
              <a:gd name="connsiteX800" fmla="*/ 3255128 w 3255128"/>
              <a:gd name="connsiteY800" fmla="*/ 30548 h 1598839"/>
              <a:gd name="connsiteX801" fmla="*/ 3255128 w 3255128"/>
              <a:gd name="connsiteY801" fmla="*/ 30575 h 1598839"/>
              <a:gd name="connsiteX802" fmla="*/ 3255128 w 3255128"/>
              <a:gd name="connsiteY802" fmla="*/ 30580 h 1598839"/>
              <a:gd name="connsiteX803" fmla="*/ 3255128 w 3255128"/>
              <a:gd name="connsiteY803" fmla="*/ 30594 h 1598839"/>
              <a:gd name="connsiteX804" fmla="*/ 3255128 w 3255128"/>
              <a:gd name="connsiteY804" fmla="*/ 30620 h 1598839"/>
              <a:gd name="connsiteX805" fmla="*/ 3255128 w 3255128"/>
              <a:gd name="connsiteY805" fmla="*/ 30637 h 1598839"/>
              <a:gd name="connsiteX806" fmla="*/ 3255128 w 3255128"/>
              <a:gd name="connsiteY806" fmla="*/ 30658 h 1598839"/>
              <a:gd name="connsiteX807" fmla="*/ 3255128 w 3255128"/>
              <a:gd name="connsiteY807" fmla="*/ 30666 h 1598839"/>
              <a:gd name="connsiteX808" fmla="*/ 3255128 w 3255128"/>
              <a:gd name="connsiteY808" fmla="*/ 30683 h 1598839"/>
              <a:gd name="connsiteX809" fmla="*/ 3255128 w 3255128"/>
              <a:gd name="connsiteY809" fmla="*/ 30774 h 1598839"/>
              <a:gd name="connsiteX810" fmla="*/ 3255128 w 3255128"/>
              <a:gd name="connsiteY810" fmla="*/ 30854 h 1598839"/>
              <a:gd name="connsiteX811" fmla="*/ 3255128 w 3255128"/>
              <a:gd name="connsiteY811" fmla="*/ 30868 h 1598839"/>
              <a:gd name="connsiteX812" fmla="*/ 3255128 w 3255128"/>
              <a:gd name="connsiteY812" fmla="*/ 30870 h 1598839"/>
              <a:gd name="connsiteX813" fmla="*/ 3255128 w 3255128"/>
              <a:gd name="connsiteY813" fmla="*/ 30897 h 1598839"/>
              <a:gd name="connsiteX814" fmla="*/ 3255128 w 3255128"/>
              <a:gd name="connsiteY814" fmla="*/ 30918 h 1598839"/>
              <a:gd name="connsiteX815" fmla="*/ 3255128 w 3255128"/>
              <a:gd name="connsiteY815" fmla="*/ 30934 h 1598839"/>
              <a:gd name="connsiteX816" fmla="*/ 3255128 w 3255128"/>
              <a:gd name="connsiteY816" fmla="*/ 30942 h 1598839"/>
              <a:gd name="connsiteX817" fmla="*/ 3255128 w 3255128"/>
              <a:gd name="connsiteY817" fmla="*/ 31052 h 1598839"/>
              <a:gd name="connsiteX818" fmla="*/ 3255128 w 3255128"/>
              <a:gd name="connsiteY818" fmla="*/ 31158 h 1598839"/>
              <a:gd name="connsiteX819" fmla="*/ 3255128 w 3255128"/>
              <a:gd name="connsiteY819" fmla="*/ 31190 h 1598839"/>
              <a:gd name="connsiteX820" fmla="*/ 3255128 w 3255128"/>
              <a:gd name="connsiteY820" fmla="*/ 31196 h 1598839"/>
              <a:gd name="connsiteX821" fmla="*/ 3255128 w 3255128"/>
              <a:gd name="connsiteY821" fmla="*/ 31235 h 1598839"/>
              <a:gd name="connsiteX822" fmla="*/ 3255128 w 3255128"/>
              <a:gd name="connsiteY822" fmla="*/ 31248 h 1598839"/>
              <a:gd name="connsiteX823" fmla="*/ 3255128 w 3255128"/>
              <a:gd name="connsiteY823" fmla="*/ 31264 h 1598839"/>
              <a:gd name="connsiteX824" fmla="*/ 3255128 w 3255128"/>
              <a:gd name="connsiteY824" fmla="*/ 31282 h 1598839"/>
              <a:gd name="connsiteX825" fmla="*/ 3255128 w 3255128"/>
              <a:gd name="connsiteY825" fmla="*/ 31306 h 1598839"/>
              <a:gd name="connsiteX826" fmla="*/ 3255128 w 3255128"/>
              <a:gd name="connsiteY826" fmla="*/ 31314 h 1598839"/>
              <a:gd name="connsiteX827" fmla="*/ 3255128 w 3255128"/>
              <a:gd name="connsiteY827" fmla="*/ 31371 h 1598839"/>
              <a:gd name="connsiteX828" fmla="*/ 3255128 w 3255128"/>
              <a:gd name="connsiteY828" fmla="*/ 31416 h 1598839"/>
              <a:gd name="connsiteX829" fmla="*/ 3255128 w 3255128"/>
              <a:gd name="connsiteY829" fmla="*/ 31456 h 1598839"/>
              <a:gd name="connsiteX830" fmla="*/ 3255128 w 3255128"/>
              <a:gd name="connsiteY830" fmla="*/ 31459 h 1598839"/>
              <a:gd name="connsiteX831" fmla="*/ 3255128 w 3255128"/>
              <a:gd name="connsiteY831" fmla="*/ 31461 h 1598839"/>
              <a:gd name="connsiteX832" fmla="*/ 3255128 w 3255128"/>
              <a:gd name="connsiteY832" fmla="*/ 31474 h 1598839"/>
              <a:gd name="connsiteX833" fmla="*/ 3255128 w 3255128"/>
              <a:gd name="connsiteY833" fmla="*/ 31502 h 1598839"/>
              <a:gd name="connsiteX834" fmla="*/ 3255128 w 3255128"/>
              <a:gd name="connsiteY834" fmla="*/ 31516 h 1598839"/>
              <a:gd name="connsiteX835" fmla="*/ 3255128 w 3255128"/>
              <a:gd name="connsiteY835" fmla="*/ 31540 h 1598839"/>
              <a:gd name="connsiteX836" fmla="*/ 3255128 w 3255128"/>
              <a:gd name="connsiteY836" fmla="*/ 31545 h 1598839"/>
              <a:gd name="connsiteX837" fmla="*/ 3255128 w 3255128"/>
              <a:gd name="connsiteY837" fmla="*/ 31590 h 1598839"/>
              <a:gd name="connsiteX838" fmla="*/ 3255128 w 3255128"/>
              <a:gd name="connsiteY838" fmla="*/ 31612 h 1598839"/>
              <a:gd name="connsiteX839" fmla="*/ 3255128 w 3255128"/>
              <a:gd name="connsiteY839" fmla="*/ 31615 h 1598839"/>
              <a:gd name="connsiteX840" fmla="*/ 3255128 w 3255128"/>
              <a:gd name="connsiteY840" fmla="*/ 31655 h 1598839"/>
              <a:gd name="connsiteX841" fmla="*/ 3255128 w 3255128"/>
              <a:gd name="connsiteY841" fmla="*/ 31679 h 1598839"/>
              <a:gd name="connsiteX842" fmla="*/ 3255128 w 3255128"/>
              <a:gd name="connsiteY842" fmla="*/ 31681 h 1598839"/>
              <a:gd name="connsiteX843" fmla="*/ 3255128 w 3255128"/>
              <a:gd name="connsiteY843" fmla="*/ 31684 h 1598839"/>
              <a:gd name="connsiteX844" fmla="*/ 3255128 w 3255128"/>
              <a:gd name="connsiteY844" fmla="*/ 31687 h 1598839"/>
              <a:gd name="connsiteX845" fmla="*/ 3255128 w 3255128"/>
              <a:gd name="connsiteY845" fmla="*/ 31722 h 1598839"/>
              <a:gd name="connsiteX846" fmla="*/ 3255128 w 3255128"/>
              <a:gd name="connsiteY846" fmla="*/ 31765 h 1598839"/>
              <a:gd name="connsiteX847" fmla="*/ 3255128 w 3255128"/>
              <a:gd name="connsiteY847" fmla="*/ 31773 h 1598839"/>
              <a:gd name="connsiteX848" fmla="*/ 3255128 w 3255128"/>
              <a:gd name="connsiteY848" fmla="*/ 31794 h 1598839"/>
              <a:gd name="connsiteX849" fmla="*/ 3255128 w 3255128"/>
              <a:gd name="connsiteY849" fmla="*/ 31811 h 1598839"/>
              <a:gd name="connsiteX850" fmla="*/ 3255128 w 3255128"/>
              <a:gd name="connsiteY850" fmla="*/ 31824 h 1598839"/>
              <a:gd name="connsiteX851" fmla="*/ 3255128 w 3255128"/>
              <a:gd name="connsiteY851" fmla="*/ 31848 h 1598839"/>
              <a:gd name="connsiteX852" fmla="*/ 3255128 w 3255128"/>
              <a:gd name="connsiteY852" fmla="*/ 31855 h 1598839"/>
              <a:gd name="connsiteX853" fmla="*/ 3255128 w 3255128"/>
              <a:gd name="connsiteY853" fmla="*/ 31858 h 1598839"/>
              <a:gd name="connsiteX854" fmla="*/ 3255128 w 3255128"/>
              <a:gd name="connsiteY854" fmla="*/ 31903 h 1598839"/>
              <a:gd name="connsiteX855" fmla="*/ 3255128 w 3255128"/>
              <a:gd name="connsiteY855" fmla="*/ 31905 h 1598839"/>
              <a:gd name="connsiteX856" fmla="*/ 3255128 w 3255128"/>
              <a:gd name="connsiteY856" fmla="*/ 31933 h 1598839"/>
              <a:gd name="connsiteX857" fmla="*/ 3255128 w 3255128"/>
              <a:gd name="connsiteY857" fmla="*/ 31961 h 1598839"/>
              <a:gd name="connsiteX858" fmla="*/ 3255128 w 3255128"/>
              <a:gd name="connsiteY858" fmla="*/ 31980 h 1598839"/>
              <a:gd name="connsiteX859" fmla="*/ 3255128 w 3255128"/>
              <a:gd name="connsiteY859" fmla="*/ 32004 h 1598839"/>
              <a:gd name="connsiteX860" fmla="*/ 3255128 w 3255128"/>
              <a:gd name="connsiteY860" fmla="*/ 32049 h 1598839"/>
              <a:gd name="connsiteX861" fmla="*/ 3255128 w 3255128"/>
              <a:gd name="connsiteY861" fmla="*/ 32064 h 1598839"/>
              <a:gd name="connsiteX862" fmla="*/ 3255128 w 3255128"/>
              <a:gd name="connsiteY862" fmla="*/ 32074 h 1598839"/>
              <a:gd name="connsiteX863" fmla="*/ 3255128 w 3255128"/>
              <a:gd name="connsiteY863" fmla="*/ 32129 h 1598839"/>
              <a:gd name="connsiteX864" fmla="*/ 3255128 w 3255128"/>
              <a:gd name="connsiteY864" fmla="*/ 32165 h 1598839"/>
              <a:gd name="connsiteX865" fmla="*/ 3255128 w 3255128"/>
              <a:gd name="connsiteY865" fmla="*/ 32225 h 1598839"/>
              <a:gd name="connsiteX866" fmla="*/ 3255128 w 3255128"/>
              <a:gd name="connsiteY866" fmla="*/ 32260 h 1598839"/>
              <a:gd name="connsiteX867" fmla="*/ 3255128 w 3255128"/>
              <a:gd name="connsiteY867" fmla="*/ 32285 h 1598839"/>
              <a:gd name="connsiteX868" fmla="*/ 3255128 w 3255128"/>
              <a:gd name="connsiteY868" fmla="*/ 32313 h 1598839"/>
              <a:gd name="connsiteX869" fmla="*/ 3255128 w 3255128"/>
              <a:gd name="connsiteY869" fmla="*/ 32335 h 1598839"/>
              <a:gd name="connsiteX870" fmla="*/ 3255128 w 3255128"/>
              <a:gd name="connsiteY870" fmla="*/ 32407 h 1598839"/>
              <a:gd name="connsiteX871" fmla="*/ 3255128 w 3255128"/>
              <a:gd name="connsiteY871" fmla="*/ 32411 h 1598839"/>
              <a:gd name="connsiteX872" fmla="*/ 3255128 w 3255128"/>
              <a:gd name="connsiteY872" fmla="*/ 32518 h 1598839"/>
              <a:gd name="connsiteX873" fmla="*/ 3255128 w 3255128"/>
              <a:gd name="connsiteY873" fmla="*/ 32523 h 1598839"/>
              <a:gd name="connsiteX874" fmla="*/ 3255128 w 3255128"/>
              <a:gd name="connsiteY874" fmla="*/ 32585 h 1598839"/>
              <a:gd name="connsiteX875" fmla="*/ 3255128 w 3255128"/>
              <a:gd name="connsiteY875" fmla="*/ 32590 h 1598839"/>
              <a:gd name="connsiteX876" fmla="*/ 3255128 w 3255128"/>
              <a:gd name="connsiteY876" fmla="*/ 32597 h 1598839"/>
              <a:gd name="connsiteX877" fmla="*/ 3255128 w 3255128"/>
              <a:gd name="connsiteY877" fmla="*/ 32600 h 1598839"/>
              <a:gd name="connsiteX878" fmla="*/ 3255128 w 3255128"/>
              <a:gd name="connsiteY878" fmla="*/ 32603 h 1598839"/>
              <a:gd name="connsiteX879" fmla="*/ 3255128 w 3255128"/>
              <a:gd name="connsiteY879" fmla="*/ 32604 h 1598839"/>
              <a:gd name="connsiteX880" fmla="*/ 3255128 w 3255128"/>
              <a:gd name="connsiteY880" fmla="*/ 32619 h 1598839"/>
              <a:gd name="connsiteX881" fmla="*/ 3255128 w 3255128"/>
              <a:gd name="connsiteY881" fmla="*/ 32719 h 1598839"/>
              <a:gd name="connsiteX882" fmla="*/ 3255128 w 3255128"/>
              <a:gd name="connsiteY882" fmla="*/ 32742 h 1598839"/>
              <a:gd name="connsiteX883" fmla="*/ 3255128 w 3255128"/>
              <a:gd name="connsiteY883" fmla="*/ 32779 h 1598839"/>
              <a:gd name="connsiteX884" fmla="*/ 3255128 w 3255128"/>
              <a:gd name="connsiteY884" fmla="*/ 32794 h 1598839"/>
              <a:gd name="connsiteX885" fmla="*/ 3255128 w 3255128"/>
              <a:gd name="connsiteY885" fmla="*/ 32813 h 1598839"/>
              <a:gd name="connsiteX886" fmla="*/ 3255128 w 3255128"/>
              <a:gd name="connsiteY886" fmla="*/ 32819 h 1598839"/>
              <a:gd name="connsiteX887" fmla="*/ 3255128 w 3255128"/>
              <a:gd name="connsiteY887" fmla="*/ 32824 h 1598839"/>
              <a:gd name="connsiteX888" fmla="*/ 3255128 w 3255128"/>
              <a:gd name="connsiteY888" fmla="*/ 32847 h 1598839"/>
              <a:gd name="connsiteX889" fmla="*/ 3255128 w 3255128"/>
              <a:gd name="connsiteY889" fmla="*/ 32854 h 1598839"/>
              <a:gd name="connsiteX890" fmla="*/ 3255128 w 3255128"/>
              <a:gd name="connsiteY890" fmla="*/ 32860 h 1598839"/>
              <a:gd name="connsiteX891" fmla="*/ 3255128 w 3255128"/>
              <a:gd name="connsiteY891" fmla="*/ 32873 h 1598839"/>
              <a:gd name="connsiteX892" fmla="*/ 3255128 w 3255128"/>
              <a:gd name="connsiteY892" fmla="*/ 32883 h 1598839"/>
              <a:gd name="connsiteX893" fmla="*/ 3255128 w 3255128"/>
              <a:gd name="connsiteY893" fmla="*/ 32952 h 1598839"/>
              <a:gd name="connsiteX894" fmla="*/ 3255128 w 3255128"/>
              <a:gd name="connsiteY894" fmla="*/ 32970 h 1598839"/>
              <a:gd name="connsiteX895" fmla="*/ 3255128 w 3255128"/>
              <a:gd name="connsiteY895" fmla="*/ 33020 h 1598839"/>
              <a:gd name="connsiteX896" fmla="*/ 3255128 w 3255128"/>
              <a:gd name="connsiteY896" fmla="*/ 33026 h 1598839"/>
              <a:gd name="connsiteX897" fmla="*/ 3255128 w 3255128"/>
              <a:gd name="connsiteY897" fmla="*/ 33029 h 1598839"/>
              <a:gd name="connsiteX898" fmla="*/ 3255128 w 3255128"/>
              <a:gd name="connsiteY898" fmla="*/ 33050 h 1598839"/>
              <a:gd name="connsiteX899" fmla="*/ 3255128 w 3255128"/>
              <a:gd name="connsiteY899" fmla="*/ 33055 h 1598839"/>
              <a:gd name="connsiteX900" fmla="*/ 3255128 w 3255128"/>
              <a:gd name="connsiteY900" fmla="*/ 33062 h 1598839"/>
              <a:gd name="connsiteX901" fmla="*/ 3255128 w 3255128"/>
              <a:gd name="connsiteY901" fmla="*/ 33078 h 1598839"/>
              <a:gd name="connsiteX902" fmla="*/ 3255128 w 3255128"/>
              <a:gd name="connsiteY902" fmla="*/ 33095 h 1598839"/>
              <a:gd name="connsiteX903" fmla="*/ 3255128 w 3255128"/>
              <a:gd name="connsiteY903" fmla="*/ 33126 h 1598839"/>
              <a:gd name="connsiteX904" fmla="*/ 3255128 w 3255128"/>
              <a:gd name="connsiteY904" fmla="*/ 33238 h 1598839"/>
              <a:gd name="connsiteX905" fmla="*/ 3255128 w 3255128"/>
              <a:gd name="connsiteY905" fmla="*/ 33258 h 1598839"/>
              <a:gd name="connsiteX906" fmla="*/ 3255128 w 3255128"/>
              <a:gd name="connsiteY906" fmla="*/ 33267 h 1598839"/>
              <a:gd name="connsiteX907" fmla="*/ 3255128 w 3255128"/>
              <a:gd name="connsiteY907" fmla="*/ 33269 h 1598839"/>
              <a:gd name="connsiteX908" fmla="*/ 3255128 w 3255128"/>
              <a:gd name="connsiteY908" fmla="*/ 33272 h 1598839"/>
              <a:gd name="connsiteX909" fmla="*/ 3255128 w 3255128"/>
              <a:gd name="connsiteY909" fmla="*/ 33288 h 1598839"/>
              <a:gd name="connsiteX910" fmla="*/ 3255128 w 3255128"/>
              <a:gd name="connsiteY910" fmla="*/ 33332 h 1598839"/>
              <a:gd name="connsiteX911" fmla="*/ 3255128 w 3255128"/>
              <a:gd name="connsiteY911" fmla="*/ 33346 h 1598839"/>
              <a:gd name="connsiteX912" fmla="*/ 3255128 w 3255128"/>
              <a:gd name="connsiteY912" fmla="*/ 33453 h 1598839"/>
              <a:gd name="connsiteX913" fmla="*/ 3255128 w 3255128"/>
              <a:gd name="connsiteY913" fmla="*/ 33500 h 1598839"/>
              <a:gd name="connsiteX914" fmla="*/ 3255128 w 3255128"/>
              <a:gd name="connsiteY914" fmla="*/ 33514 h 1598839"/>
              <a:gd name="connsiteX915" fmla="*/ 3255128 w 3255128"/>
              <a:gd name="connsiteY915" fmla="*/ 33525 h 1598839"/>
              <a:gd name="connsiteX916" fmla="*/ 3255128 w 3255128"/>
              <a:gd name="connsiteY916" fmla="*/ 33618 h 1598839"/>
              <a:gd name="connsiteX917" fmla="*/ 3255128 w 3255128"/>
              <a:gd name="connsiteY917" fmla="*/ 33697 h 1598839"/>
              <a:gd name="connsiteX918" fmla="*/ 3255128 w 3255128"/>
              <a:gd name="connsiteY918" fmla="*/ 33741 h 1598839"/>
              <a:gd name="connsiteX919" fmla="*/ 3255128 w 3255128"/>
              <a:gd name="connsiteY919" fmla="*/ 33751 h 1598839"/>
              <a:gd name="connsiteX920" fmla="*/ 3255128 w 3255128"/>
              <a:gd name="connsiteY920" fmla="*/ 33818 h 1598839"/>
              <a:gd name="connsiteX921" fmla="*/ 3255128 w 3255128"/>
              <a:gd name="connsiteY921" fmla="*/ 33820 h 1598839"/>
              <a:gd name="connsiteX922" fmla="*/ 3255128 w 3255128"/>
              <a:gd name="connsiteY922" fmla="*/ 33868 h 1598839"/>
              <a:gd name="connsiteX923" fmla="*/ 3255128 w 3255128"/>
              <a:gd name="connsiteY923" fmla="*/ 33936 h 1598839"/>
              <a:gd name="connsiteX924" fmla="*/ 3255128 w 3255128"/>
              <a:gd name="connsiteY924" fmla="*/ 33952 h 1598839"/>
              <a:gd name="connsiteX925" fmla="*/ 3255128 w 3255128"/>
              <a:gd name="connsiteY925" fmla="*/ 33957 h 1598839"/>
              <a:gd name="connsiteX926" fmla="*/ 3255128 w 3255128"/>
              <a:gd name="connsiteY926" fmla="*/ 34042 h 1598839"/>
              <a:gd name="connsiteX927" fmla="*/ 3255128 w 3255128"/>
              <a:gd name="connsiteY927" fmla="*/ 34062 h 1598839"/>
              <a:gd name="connsiteX928" fmla="*/ 3255128 w 3255128"/>
              <a:gd name="connsiteY928" fmla="*/ 34064 h 1598839"/>
              <a:gd name="connsiteX929" fmla="*/ 3255128 w 3255128"/>
              <a:gd name="connsiteY929" fmla="*/ 34077 h 1598839"/>
              <a:gd name="connsiteX930" fmla="*/ 3255128 w 3255128"/>
              <a:gd name="connsiteY930" fmla="*/ 34123 h 1598839"/>
              <a:gd name="connsiteX931" fmla="*/ 3255128 w 3255128"/>
              <a:gd name="connsiteY931" fmla="*/ 34131 h 1598839"/>
              <a:gd name="connsiteX932" fmla="*/ 3255128 w 3255128"/>
              <a:gd name="connsiteY932" fmla="*/ 34136 h 1598839"/>
              <a:gd name="connsiteX933" fmla="*/ 3255128 w 3255128"/>
              <a:gd name="connsiteY933" fmla="*/ 34173 h 1598839"/>
              <a:gd name="connsiteX934" fmla="*/ 3255128 w 3255128"/>
              <a:gd name="connsiteY934" fmla="*/ 34195 h 1598839"/>
              <a:gd name="connsiteX935" fmla="*/ 3255128 w 3255128"/>
              <a:gd name="connsiteY935" fmla="*/ 34238 h 1598839"/>
              <a:gd name="connsiteX936" fmla="*/ 3255128 w 3255128"/>
              <a:gd name="connsiteY936" fmla="*/ 34270 h 1598839"/>
              <a:gd name="connsiteX937" fmla="*/ 3255128 w 3255128"/>
              <a:gd name="connsiteY937" fmla="*/ 34272 h 1598839"/>
              <a:gd name="connsiteX938" fmla="*/ 3255128 w 3255128"/>
              <a:gd name="connsiteY938" fmla="*/ 34305 h 1598839"/>
              <a:gd name="connsiteX939" fmla="*/ 3255128 w 3255128"/>
              <a:gd name="connsiteY939" fmla="*/ 34334 h 1598839"/>
              <a:gd name="connsiteX940" fmla="*/ 3255128 w 3255128"/>
              <a:gd name="connsiteY940" fmla="*/ 34336 h 1598839"/>
              <a:gd name="connsiteX941" fmla="*/ 3255128 w 3255128"/>
              <a:gd name="connsiteY941" fmla="*/ 34382 h 1598839"/>
              <a:gd name="connsiteX942" fmla="*/ 3255128 w 3255128"/>
              <a:gd name="connsiteY942" fmla="*/ 34391 h 1598839"/>
              <a:gd name="connsiteX943" fmla="*/ 3255128 w 3255128"/>
              <a:gd name="connsiteY943" fmla="*/ 34407 h 1598839"/>
              <a:gd name="connsiteX944" fmla="*/ 3255128 w 3255128"/>
              <a:gd name="connsiteY944" fmla="*/ 34414 h 1598839"/>
              <a:gd name="connsiteX945" fmla="*/ 3255128 w 3255128"/>
              <a:gd name="connsiteY945" fmla="*/ 34421 h 1598839"/>
              <a:gd name="connsiteX946" fmla="*/ 3255128 w 3255128"/>
              <a:gd name="connsiteY946" fmla="*/ 34493 h 1598839"/>
              <a:gd name="connsiteX947" fmla="*/ 3255128 w 3255128"/>
              <a:gd name="connsiteY947" fmla="*/ 34600 h 1598839"/>
              <a:gd name="connsiteX948" fmla="*/ 3255128 w 3255128"/>
              <a:gd name="connsiteY948" fmla="*/ 34629 h 1598839"/>
              <a:gd name="connsiteX949" fmla="*/ 3255128 w 3255128"/>
              <a:gd name="connsiteY949" fmla="*/ 34632 h 1598839"/>
              <a:gd name="connsiteX950" fmla="*/ 3255128 w 3255128"/>
              <a:gd name="connsiteY950" fmla="*/ 34651 h 1598839"/>
              <a:gd name="connsiteX951" fmla="*/ 3255128 w 3255128"/>
              <a:gd name="connsiteY951" fmla="*/ 34657 h 1598839"/>
              <a:gd name="connsiteX952" fmla="*/ 3255128 w 3255128"/>
              <a:gd name="connsiteY952" fmla="*/ 34715 h 1598839"/>
              <a:gd name="connsiteX953" fmla="*/ 3255128 w 3255128"/>
              <a:gd name="connsiteY953" fmla="*/ 34734 h 1598839"/>
              <a:gd name="connsiteX954" fmla="*/ 3255128 w 3255128"/>
              <a:gd name="connsiteY954" fmla="*/ 34843 h 1598839"/>
              <a:gd name="connsiteX955" fmla="*/ 3255128 w 3255128"/>
              <a:gd name="connsiteY955" fmla="*/ 34860 h 1598839"/>
              <a:gd name="connsiteX956" fmla="*/ 3255128 w 3255128"/>
              <a:gd name="connsiteY956" fmla="*/ 34868 h 1598839"/>
              <a:gd name="connsiteX957" fmla="*/ 3255128 w 3255128"/>
              <a:gd name="connsiteY957" fmla="*/ 34870 h 1598839"/>
              <a:gd name="connsiteX958" fmla="*/ 3255128 w 3255128"/>
              <a:gd name="connsiteY958" fmla="*/ 34911 h 1598839"/>
              <a:gd name="connsiteX959" fmla="*/ 3255128 w 3255128"/>
              <a:gd name="connsiteY959" fmla="*/ 34918 h 1598839"/>
              <a:gd name="connsiteX960" fmla="*/ 3255128 w 3255128"/>
              <a:gd name="connsiteY960" fmla="*/ 34920 h 1598839"/>
              <a:gd name="connsiteX961" fmla="*/ 3255128 w 3255128"/>
              <a:gd name="connsiteY961" fmla="*/ 34944 h 1598839"/>
              <a:gd name="connsiteX962" fmla="*/ 3255128 w 3255128"/>
              <a:gd name="connsiteY962" fmla="*/ 34965 h 1598839"/>
              <a:gd name="connsiteX963" fmla="*/ 3255128 w 3255128"/>
              <a:gd name="connsiteY963" fmla="*/ 34984 h 1598839"/>
              <a:gd name="connsiteX964" fmla="*/ 3255128 w 3255128"/>
              <a:gd name="connsiteY964" fmla="*/ 35012 h 1598839"/>
              <a:gd name="connsiteX965" fmla="*/ 3255128 w 3255128"/>
              <a:gd name="connsiteY965" fmla="*/ 35028 h 1598839"/>
              <a:gd name="connsiteX966" fmla="*/ 3255128 w 3255128"/>
              <a:gd name="connsiteY966" fmla="*/ 35059 h 1598839"/>
              <a:gd name="connsiteX967" fmla="*/ 3255128 w 3255128"/>
              <a:gd name="connsiteY967" fmla="*/ 35109 h 1598839"/>
              <a:gd name="connsiteX968" fmla="*/ 3255128 w 3255128"/>
              <a:gd name="connsiteY968" fmla="*/ 35157 h 1598839"/>
              <a:gd name="connsiteX969" fmla="*/ 3255128 w 3255128"/>
              <a:gd name="connsiteY969" fmla="*/ 35166 h 1598839"/>
              <a:gd name="connsiteX970" fmla="*/ 3255128 w 3255128"/>
              <a:gd name="connsiteY970" fmla="*/ 35202 h 1598839"/>
              <a:gd name="connsiteX971" fmla="*/ 3255128 w 3255128"/>
              <a:gd name="connsiteY971" fmla="*/ 35207 h 1598839"/>
              <a:gd name="connsiteX972" fmla="*/ 3255128 w 3255128"/>
              <a:gd name="connsiteY972" fmla="*/ 35215 h 1598839"/>
              <a:gd name="connsiteX973" fmla="*/ 3255128 w 3255128"/>
              <a:gd name="connsiteY973" fmla="*/ 35299 h 1598839"/>
              <a:gd name="connsiteX974" fmla="*/ 3255128 w 3255128"/>
              <a:gd name="connsiteY974" fmla="*/ 35302 h 1598839"/>
              <a:gd name="connsiteX975" fmla="*/ 3255128 w 3255128"/>
              <a:gd name="connsiteY975" fmla="*/ 35319 h 1598839"/>
              <a:gd name="connsiteX976" fmla="*/ 3255128 w 3255128"/>
              <a:gd name="connsiteY976" fmla="*/ 35379 h 1598839"/>
              <a:gd name="connsiteX977" fmla="*/ 3255128 w 3255128"/>
              <a:gd name="connsiteY977" fmla="*/ 35404 h 1598839"/>
              <a:gd name="connsiteX978" fmla="*/ 3255128 w 3255128"/>
              <a:gd name="connsiteY978" fmla="*/ 35435 h 1598839"/>
              <a:gd name="connsiteX979" fmla="*/ 3255128 w 3255128"/>
              <a:gd name="connsiteY979" fmla="*/ 35438 h 1598839"/>
              <a:gd name="connsiteX980" fmla="*/ 3255128 w 3255128"/>
              <a:gd name="connsiteY980" fmla="*/ 35443 h 1598839"/>
              <a:gd name="connsiteX981" fmla="*/ 3255128 w 3255128"/>
              <a:gd name="connsiteY981" fmla="*/ 35548 h 1598839"/>
              <a:gd name="connsiteX982" fmla="*/ 3255128 w 3255128"/>
              <a:gd name="connsiteY982" fmla="*/ 35609 h 1598839"/>
              <a:gd name="connsiteX983" fmla="*/ 3255128 w 3255128"/>
              <a:gd name="connsiteY983" fmla="*/ 35612 h 1598839"/>
              <a:gd name="connsiteX984" fmla="*/ 3255128 w 3255128"/>
              <a:gd name="connsiteY984" fmla="*/ 35650 h 1598839"/>
              <a:gd name="connsiteX985" fmla="*/ 3255128 w 3255128"/>
              <a:gd name="connsiteY985" fmla="*/ 35678 h 1598839"/>
              <a:gd name="connsiteX986" fmla="*/ 3255128 w 3255128"/>
              <a:gd name="connsiteY986" fmla="*/ 35710 h 1598839"/>
              <a:gd name="connsiteX987" fmla="*/ 3255128 w 3255128"/>
              <a:gd name="connsiteY987" fmla="*/ 35724 h 1598839"/>
              <a:gd name="connsiteX988" fmla="*/ 3255128 w 3255128"/>
              <a:gd name="connsiteY988" fmla="*/ 35755 h 1598839"/>
              <a:gd name="connsiteX989" fmla="*/ 3255128 w 3255128"/>
              <a:gd name="connsiteY989" fmla="*/ 35757 h 1598839"/>
              <a:gd name="connsiteX990" fmla="*/ 3255128 w 3255128"/>
              <a:gd name="connsiteY990" fmla="*/ 35758 h 1598839"/>
              <a:gd name="connsiteX991" fmla="*/ 3255128 w 3255128"/>
              <a:gd name="connsiteY991" fmla="*/ 35846 h 1598839"/>
              <a:gd name="connsiteX992" fmla="*/ 3255128 w 3255128"/>
              <a:gd name="connsiteY992" fmla="*/ 35850 h 1598839"/>
              <a:gd name="connsiteX993" fmla="*/ 3255128 w 3255128"/>
              <a:gd name="connsiteY993" fmla="*/ 35853 h 1598839"/>
              <a:gd name="connsiteX994" fmla="*/ 3255128 w 3255128"/>
              <a:gd name="connsiteY994" fmla="*/ 35862 h 1598839"/>
              <a:gd name="connsiteX995" fmla="*/ 3255128 w 3255128"/>
              <a:gd name="connsiteY995" fmla="*/ 35909 h 1598839"/>
              <a:gd name="connsiteX996" fmla="*/ 3255128 w 3255128"/>
              <a:gd name="connsiteY996" fmla="*/ 35929 h 1598839"/>
              <a:gd name="connsiteX997" fmla="*/ 3255128 w 3255128"/>
              <a:gd name="connsiteY997" fmla="*/ 35967 h 1598839"/>
              <a:gd name="connsiteX998" fmla="*/ 3255128 w 3255128"/>
              <a:gd name="connsiteY998" fmla="*/ 35998 h 1598839"/>
              <a:gd name="connsiteX999" fmla="*/ 3255128 w 3255128"/>
              <a:gd name="connsiteY999" fmla="*/ 36020 h 1598839"/>
              <a:gd name="connsiteX1000" fmla="*/ 3255128 w 3255128"/>
              <a:gd name="connsiteY1000" fmla="*/ 36043 h 1598839"/>
              <a:gd name="connsiteX1001" fmla="*/ 3255128 w 3255128"/>
              <a:gd name="connsiteY1001" fmla="*/ 36083 h 1598839"/>
              <a:gd name="connsiteX1002" fmla="*/ 3255128 w 3255128"/>
              <a:gd name="connsiteY1002" fmla="*/ 36086 h 1598839"/>
              <a:gd name="connsiteX1003" fmla="*/ 3255128 w 3255128"/>
              <a:gd name="connsiteY1003" fmla="*/ 36088 h 1598839"/>
              <a:gd name="connsiteX1004" fmla="*/ 3255128 w 3255128"/>
              <a:gd name="connsiteY1004" fmla="*/ 36110 h 1598839"/>
              <a:gd name="connsiteX1005" fmla="*/ 3255128 w 3255128"/>
              <a:gd name="connsiteY1005" fmla="*/ 36118 h 1598839"/>
              <a:gd name="connsiteX1006" fmla="*/ 3255128 w 3255128"/>
              <a:gd name="connsiteY1006" fmla="*/ 36182 h 1598839"/>
              <a:gd name="connsiteX1007" fmla="*/ 3255128 w 3255128"/>
              <a:gd name="connsiteY1007" fmla="*/ 36216 h 1598839"/>
              <a:gd name="connsiteX1008" fmla="*/ 3255128 w 3255128"/>
              <a:gd name="connsiteY1008" fmla="*/ 36241 h 1598839"/>
              <a:gd name="connsiteX1009" fmla="*/ 3255128 w 3255128"/>
              <a:gd name="connsiteY1009" fmla="*/ 36248 h 1598839"/>
              <a:gd name="connsiteX1010" fmla="*/ 3255128 w 3255128"/>
              <a:gd name="connsiteY1010" fmla="*/ 36282 h 1598839"/>
              <a:gd name="connsiteX1011" fmla="*/ 3255128 w 3255128"/>
              <a:gd name="connsiteY1011" fmla="*/ 36298 h 1598839"/>
              <a:gd name="connsiteX1012" fmla="*/ 3255128 w 3255128"/>
              <a:gd name="connsiteY1012" fmla="*/ 36327 h 1598839"/>
              <a:gd name="connsiteX1013" fmla="*/ 3255128 w 3255128"/>
              <a:gd name="connsiteY1013" fmla="*/ 36372 h 1598839"/>
              <a:gd name="connsiteX1014" fmla="*/ 3255128 w 3255128"/>
              <a:gd name="connsiteY1014" fmla="*/ 36394 h 1598839"/>
              <a:gd name="connsiteX1015" fmla="*/ 3255128 w 3255128"/>
              <a:gd name="connsiteY1015" fmla="*/ 36425 h 1598839"/>
              <a:gd name="connsiteX1016" fmla="*/ 3255128 w 3255128"/>
              <a:gd name="connsiteY1016" fmla="*/ 36438 h 1598839"/>
              <a:gd name="connsiteX1017" fmla="*/ 3255128 w 3255128"/>
              <a:gd name="connsiteY1017" fmla="*/ 36475 h 1598839"/>
              <a:gd name="connsiteX1018" fmla="*/ 3255128 w 3255128"/>
              <a:gd name="connsiteY1018" fmla="*/ 36494 h 1598839"/>
              <a:gd name="connsiteX1019" fmla="*/ 3255128 w 3255128"/>
              <a:gd name="connsiteY1019" fmla="*/ 36517 h 1598839"/>
              <a:gd name="connsiteX1020" fmla="*/ 3255128 w 3255128"/>
              <a:gd name="connsiteY1020" fmla="*/ 36523 h 1598839"/>
              <a:gd name="connsiteX1021" fmla="*/ 3255128 w 3255128"/>
              <a:gd name="connsiteY1021" fmla="*/ 36525 h 1598839"/>
              <a:gd name="connsiteX1022" fmla="*/ 3255128 w 3255128"/>
              <a:gd name="connsiteY1022" fmla="*/ 36532 h 1598839"/>
              <a:gd name="connsiteX1023" fmla="*/ 3255128 w 3255128"/>
              <a:gd name="connsiteY1023" fmla="*/ 36560 h 1598839"/>
              <a:gd name="connsiteX1024" fmla="*/ 3255128 w 3255128"/>
              <a:gd name="connsiteY1024" fmla="*/ 36658 h 1598839"/>
              <a:gd name="connsiteX1025" fmla="*/ 3255128 w 3255128"/>
              <a:gd name="connsiteY1025" fmla="*/ 36691 h 1598839"/>
              <a:gd name="connsiteX1026" fmla="*/ 3255128 w 3255128"/>
              <a:gd name="connsiteY1026" fmla="*/ 36745 h 1598839"/>
              <a:gd name="connsiteX1027" fmla="*/ 3255128 w 3255128"/>
              <a:gd name="connsiteY1027" fmla="*/ 36757 h 1598839"/>
              <a:gd name="connsiteX1028" fmla="*/ 3255128 w 3255128"/>
              <a:gd name="connsiteY1028" fmla="*/ 36801 h 1598839"/>
              <a:gd name="connsiteX1029" fmla="*/ 3255128 w 3255128"/>
              <a:gd name="connsiteY1029" fmla="*/ 36830 h 1598839"/>
              <a:gd name="connsiteX1030" fmla="*/ 3255128 w 3255128"/>
              <a:gd name="connsiteY1030" fmla="*/ 36831 h 1598839"/>
              <a:gd name="connsiteX1031" fmla="*/ 3255128 w 3255128"/>
              <a:gd name="connsiteY1031" fmla="*/ 36832 h 1598839"/>
              <a:gd name="connsiteX1032" fmla="*/ 3255128 w 3255128"/>
              <a:gd name="connsiteY1032" fmla="*/ 36880 h 1598839"/>
              <a:gd name="connsiteX1033" fmla="*/ 3255128 w 3255128"/>
              <a:gd name="connsiteY1033" fmla="*/ 36919 h 1598839"/>
              <a:gd name="connsiteX1034" fmla="*/ 3255128 w 3255128"/>
              <a:gd name="connsiteY1034" fmla="*/ 36927 h 1598839"/>
              <a:gd name="connsiteX1035" fmla="*/ 3255128 w 3255128"/>
              <a:gd name="connsiteY1035" fmla="*/ 36940 h 1598839"/>
              <a:gd name="connsiteX1036" fmla="*/ 3255128 w 3255128"/>
              <a:gd name="connsiteY1036" fmla="*/ 36953 h 1598839"/>
              <a:gd name="connsiteX1037" fmla="*/ 3255128 w 3255128"/>
              <a:gd name="connsiteY1037" fmla="*/ 36991 h 1598839"/>
              <a:gd name="connsiteX1038" fmla="*/ 3255128 w 3255128"/>
              <a:gd name="connsiteY1038" fmla="*/ 36999 h 1598839"/>
              <a:gd name="connsiteX1039" fmla="*/ 3255128 w 3255128"/>
              <a:gd name="connsiteY1039" fmla="*/ 37038 h 1598839"/>
              <a:gd name="connsiteX1040" fmla="*/ 3255128 w 3255128"/>
              <a:gd name="connsiteY1040" fmla="*/ 37063 h 1598839"/>
              <a:gd name="connsiteX1041" fmla="*/ 3255128 w 3255128"/>
              <a:gd name="connsiteY1041" fmla="*/ 37076 h 1598839"/>
              <a:gd name="connsiteX1042" fmla="*/ 3255128 w 3255128"/>
              <a:gd name="connsiteY1042" fmla="*/ 37124 h 1598839"/>
              <a:gd name="connsiteX1043" fmla="*/ 3255128 w 3255128"/>
              <a:gd name="connsiteY1043" fmla="*/ 37139 h 1598839"/>
              <a:gd name="connsiteX1044" fmla="*/ 3255128 w 3255128"/>
              <a:gd name="connsiteY1044" fmla="*/ 37145 h 1598839"/>
              <a:gd name="connsiteX1045" fmla="*/ 3255128 w 3255128"/>
              <a:gd name="connsiteY1045" fmla="*/ 37150 h 1598839"/>
              <a:gd name="connsiteX1046" fmla="*/ 3255128 w 3255128"/>
              <a:gd name="connsiteY1046" fmla="*/ 37167 h 1598839"/>
              <a:gd name="connsiteX1047" fmla="*/ 3255128 w 3255128"/>
              <a:gd name="connsiteY1047" fmla="*/ 37212 h 1598839"/>
              <a:gd name="connsiteX1048" fmla="*/ 3255128 w 3255128"/>
              <a:gd name="connsiteY1048" fmla="*/ 37217 h 1598839"/>
              <a:gd name="connsiteX1049" fmla="*/ 3255128 w 3255128"/>
              <a:gd name="connsiteY1049" fmla="*/ 37224 h 1598839"/>
              <a:gd name="connsiteX1050" fmla="*/ 3255128 w 3255128"/>
              <a:gd name="connsiteY1050" fmla="*/ 37262 h 1598839"/>
              <a:gd name="connsiteX1051" fmla="*/ 3255128 w 3255128"/>
              <a:gd name="connsiteY1051" fmla="*/ 37275 h 1598839"/>
              <a:gd name="connsiteX1052" fmla="*/ 3255128 w 3255128"/>
              <a:gd name="connsiteY1052" fmla="*/ 37289 h 1598839"/>
              <a:gd name="connsiteX1053" fmla="*/ 3255128 w 3255128"/>
              <a:gd name="connsiteY1053" fmla="*/ 37305 h 1598839"/>
              <a:gd name="connsiteX1054" fmla="*/ 3255128 w 3255128"/>
              <a:gd name="connsiteY1054" fmla="*/ 37318 h 1598839"/>
              <a:gd name="connsiteX1055" fmla="*/ 3255128 w 3255128"/>
              <a:gd name="connsiteY1055" fmla="*/ 37356 h 1598839"/>
              <a:gd name="connsiteX1056" fmla="*/ 3255128 w 3255128"/>
              <a:gd name="connsiteY1056" fmla="*/ 37393 h 1598839"/>
              <a:gd name="connsiteX1057" fmla="*/ 3255128 w 3255128"/>
              <a:gd name="connsiteY1057" fmla="*/ 37403 h 1598839"/>
              <a:gd name="connsiteX1058" fmla="*/ 3255128 w 3255128"/>
              <a:gd name="connsiteY1058" fmla="*/ 37474 h 1598839"/>
              <a:gd name="connsiteX1059" fmla="*/ 3255128 w 3255128"/>
              <a:gd name="connsiteY1059" fmla="*/ 37546 h 1598839"/>
              <a:gd name="connsiteX1060" fmla="*/ 3255128 w 3255128"/>
              <a:gd name="connsiteY1060" fmla="*/ 37567 h 1598839"/>
              <a:gd name="connsiteX1061" fmla="*/ 3255128 w 3255128"/>
              <a:gd name="connsiteY1061" fmla="*/ 37575 h 1598839"/>
              <a:gd name="connsiteX1062" fmla="*/ 3255128 w 3255128"/>
              <a:gd name="connsiteY1062" fmla="*/ 37670 h 1598839"/>
              <a:gd name="connsiteX1063" fmla="*/ 3255128 w 3255128"/>
              <a:gd name="connsiteY1063" fmla="*/ 37705 h 1598839"/>
              <a:gd name="connsiteX1064" fmla="*/ 3255128 w 3255128"/>
              <a:gd name="connsiteY1064" fmla="*/ 37711 h 1598839"/>
              <a:gd name="connsiteX1065" fmla="*/ 3255128 w 3255128"/>
              <a:gd name="connsiteY1065" fmla="*/ 37808 h 1598839"/>
              <a:gd name="connsiteX1066" fmla="*/ 3255128 w 3255128"/>
              <a:gd name="connsiteY1066" fmla="*/ 37837 h 1598839"/>
              <a:gd name="connsiteX1067" fmla="*/ 3255128 w 3255128"/>
              <a:gd name="connsiteY1067" fmla="*/ 37852 h 1598839"/>
              <a:gd name="connsiteX1068" fmla="*/ 3255128 w 3255128"/>
              <a:gd name="connsiteY1068" fmla="*/ 37865 h 1598839"/>
              <a:gd name="connsiteX1069" fmla="*/ 3255128 w 3255128"/>
              <a:gd name="connsiteY1069" fmla="*/ 37890 h 1598839"/>
              <a:gd name="connsiteX1070" fmla="*/ 3255128 w 3255128"/>
              <a:gd name="connsiteY1070" fmla="*/ 37894 h 1598839"/>
              <a:gd name="connsiteX1071" fmla="*/ 3255128 w 3255128"/>
              <a:gd name="connsiteY1071" fmla="*/ 37920 h 1598839"/>
              <a:gd name="connsiteX1072" fmla="*/ 3255128 w 3255128"/>
              <a:gd name="connsiteY1072" fmla="*/ 38018 h 1598839"/>
              <a:gd name="connsiteX1073" fmla="*/ 3255128 w 3255128"/>
              <a:gd name="connsiteY1073" fmla="*/ 38020 h 1598839"/>
              <a:gd name="connsiteX1074" fmla="*/ 3255128 w 3255128"/>
              <a:gd name="connsiteY1074" fmla="*/ 38026 h 1598839"/>
              <a:gd name="connsiteX1075" fmla="*/ 3255128 w 3255128"/>
              <a:gd name="connsiteY1075" fmla="*/ 38034 h 1598839"/>
              <a:gd name="connsiteX1076" fmla="*/ 3255128 w 3255128"/>
              <a:gd name="connsiteY1076" fmla="*/ 38048 h 1598839"/>
              <a:gd name="connsiteX1077" fmla="*/ 3255128 w 3255128"/>
              <a:gd name="connsiteY1077" fmla="*/ 38128 h 1598839"/>
              <a:gd name="connsiteX1078" fmla="*/ 3255128 w 3255128"/>
              <a:gd name="connsiteY1078" fmla="*/ 38154 h 1598839"/>
              <a:gd name="connsiteX1079" fmla="*/ 3255128 w 3255128"/>
              <a:gd name="connsiteY1079" fmla="*/ 38170 h 1598839"/>
              <a:gd name="connsiteX1080" fmla="*/ 3255128 w 3255128"/>
              <a:gd name="connsiteY1080" fmla="*/ 38199 h 1598839"/>
              <a:gd name="connsiteX1081" fmla="*/ 3255128 w 3255128"/>
              <a:gd name="connsiteY1081" fmla="*/ 38271 h 1598839"/>
              <a:gd name="connsiteX1082" fmla="*/ 3255128 w 3255128"/>
              <a:gd name="connsiteY1082" fmla="*/ 38280 h 1598839"/>
              <a:gd name="connsiteX1083" fmla="*/ 3255128 w 3255128"/>
              <a:gd name="connsiteY1083" fmla="*/ 38324 h 1598839"/>
              <a:gd name="connsiteX1084" fmla="*/ 3255128 w 3255128"/>
              <a:gd name="connsiteY1084" fmla="*/ 38338 h 1598839"/>
              <a:gd name="connsiteX1085" fmla="*/ 3255128 w 3255128"/>
              <a:gd name="connsiteY1085" fmla="*/ 38404 h 1598839"/>
              <a:gd name="connsiteX1086" fmla="*/ 3255128 w 3255128"/>
              <a:gd name="connsiteY1086" fmla="*/ 38445 h 1598839"/>
              <a:gd name="connsiteX1087" fmla="*/ 3255128 w 3255128"/>
              <a:gd name="connsiteY1087" fmla="*/ 38447 h 1598839"/>
              <a:gd name="connsiteX1088" fmla="*/ 3255128 w 3255128"/>
              <a:gd name="connsiteY1088" fmla="*/ 38450 h 1598839"/>
              <a:gd name="connsiteX1089" fmla="*/ 3255128 w 3255128"/>
              <a:gd name="connsiteY1089" fmla="*/ 38456 h 1598839"/>
              <a:gd name="connsiteX1090" fmla="*/ 3255128 w 3255128"/>
              <a:gd name="connsiteY1090" fmla="*/ 38472 h 1598839"/>
              <a:gd name="connsiteX1091" fmla="*/ 3255128 w 3255128"/>
              <a:gd name="connsiteY1091" fmla="*/ 38495 h 1598839"/>
              <a:gd name="connsiteX1092" fmla="*/ 3255128 w 3255128"/>
              <a:gd name="connsiteY1092" fmla="*/ 38582 h 1598839"/>
              <a:gd name="connsiteX1093" fmla="*/ 3255128 w 3255128"/>
              <a:gd name="connsiteY1093" fmla="*/ 38586 h 1598839"/>
              <a:gd name="connsiteX1094" fmla="*/ 3255128 w 3255128"/>
              <a:gd name="connsiteY1094" fmla="*/ 38590 h 1598839"/>
              <a:gd name="connsiteX1095" fmla="*/ 3255128 w 3255128"/>
              <a:gd name="connsiteY1095" fmla="*/ 38669 h 1598839"/>
              <a:gd name="connsiteX1096" fmla="*/ 3255128 w 3255128"/>
              <a:gd name="connsiteY1096" fmla="*/ 38691 h 1598839"/>
              <a:gd name="connsiteX1097" fmla="*/ 3255128 w 3255128"/>
              <a:gd name="connsiteY1097" fmla="*/ 38718 h 1598839"/>
              <a:gd name="connsiteX1098" fmla="*/ 3255128 w 3255128"/>
              <a:gd name="connsiteY1098" fmla="*/ 38719 h 1598839"/>
              <a:gd name="connsiteX1099" fmla="*/ 3255128 w 3255128"/>
              <a:gd name="connsiteY1099" fmla="*/ 38802 h 1598839"/>
              <a:gd name="connsiteX1100" fmla="*/ 3255128 w 3255128"/>
              <a:gd name="connsiteY1100" fmla="*/ 38865 h 1598839"/>
              <a:gd name="connsiteX1101" fmla="*/ 3255128 w 3255128"/>
              <a:gd name="connsiteY1101" fmla="*/ 38911 h 1598839"/>
              <a:gd name="connsiteX1102" fmla="*/ 3255128 w 3255128"/>
              <a:gd name="connsiteY1102" fmla="*/ 38915 h 1598839"/>
              <a:gd name="connsiteX1103" fmla="*/ 3255128 w 3255128"/>
              <a:gd name="connsiteY1103" fmla="*/ 38928 h 1598839"/>
              <a:gd name="connsiteX1104" fmla="*/ 3255128 w 3255128"/>
              <a:gd name="connsiteY1104" fmla="*/ 38934 h 1598839"/>
              <a:gd name="connsiteX1105" fmla="*/ 3255128 w 3255128"/>
              <a:gd name="connsiteY1105" fmla="*/ 38941 h 1598839"/>
              <a:gd name="connsiteX1106" fmla="*/ 3255128 w 3255128"/>
              <a:gd name="connsiteY1106" fmla="*/ 38961 h 1598839"/>
              <a:gd name="connsiteX1107" fmla="*/ 3255128 w 3255128"/>
              <a:gd name="connsiteY1107" fmla="*/ 38977 h 1598839"/>
              <a:gd name="connsiteX1108" fmla="*/ 3255128 w 3255128"/>
              <a:gd name="connsiteY1108" fmla="*/ 39049 h 1598839"/>
              <a:gd name="connsiteX1109" fmla="*/ 3255128 w 3255128"/>
              <a:gd name="connsiteY1109" fmla="*/ 39051 h 1598839"/>
              <a:gd name="connsiteX1110" fmla="*/ 3255128 w 3255128"/>
              <a:gd name="connsiteY1110" fmla="*/ 39100 h 1598839"/>
              <a:gd name="connsiteX1111" fmla="*/ 3255128 w 3255128"/>
              <a:gd name="connsiteY1111" fmla="*/ 39108 h 1598839"/>
              <a:gd name="connsiteX1112" fmla="*/ 3255128 w 3255128"/>
              <a:gd name="connsiteY1112" fmla="*/ 39115 h 1598839"/>
              <a:gd name="connsiteX1113" fmla="*/ 3255128 w 3255128"/>
              <a:gd name="connsiteY1113" fmla="*/ 39120 h 1598839"/>
              <a:gd name="connsiteX1114" fmla="*/ 3255128 w 3255128"/>
              <a:gd name="connsiteY1114" fmla="*/ 39149 h 1598839"/>
              <a:gd name="connsiteX1115" fmla="*/ 3255128 w 3255128"/>
              <a:gd name="connsiteY1115" fmla="*/ 39177 h 1598839"/>
              <a:gd name="connsiteX1116" fmla="*/ 3255128 w 3255128"/>
              <a:gd name="connsiteY1116" fmla="*/ 39261 h 1598839"/>
              <a:gd name="connsiteX1117" fmla="*/ 3255128 w 3255128"/>
              <a:gd name="connsiteY1117" fmla="*/ 39366 h 1598839"/>
              <a:gd name="connsiteX1118" fmla="*/ 3255128 w 3255128"/>
              <a:gd name="connsiteY1118" fmla="*/ 39384 h 1598839"/>
              <a:gd name="connsiteX1119" fmla="*/ 3255128 w 3255128"/>
              <a:gd name="connsiteY1119" fmla="*/ 39387 h 1598839"/>
              <a:gd name="connsiteX1120" fmla="*/ 3255128 w 3255128"/>
              <a:gd name="connsiteY1120" fmla="*/ 39398 h 1598839"/>
              <a:gd name="connsiteX1121" fmla="*/ 3255128 w 3255128"/>
              <a:gd name="connsiteY1121" fmla="*/ 39464 h 1598839"/>
              <a:gd name="connsiteX1122" fmla="*/ 3255128 w 3255128"/>
              <a:gd name="connsiteY1122" fmla="*/ 39467 h 1598839"/>
              <a:gd name="connsiteX1123" fmla="*/ 3255128 w 3255128"/>
              <a:gd name="connsiteY1123" fmla="*/ 39485 h 1598839"/>
              <a:gd name="connsiteX1124" fmla="*/ 3255128 w 3255128"/>
              <a:gd name="connsiteY1124" fmla="*/ 39487 h 1598839"/>
              <a:gd name="connsiteX1125" fmla="*/ 3255128 w 3255128"/>
              <a:gd name="connsiteY1125" fmla="*/ 39579 h 1598839"/>
              <a:gd name="connsiteX1126" fmla="*/ 3255128 w 3255128"/>
              <a:gd name="connsiteY1126" fmla="*/ 39585 h 1598839"/>
              <a:gd name="connsiteX1127" fmla="*/ 3255128 w 3255128"/>
              <a:gd name="connsiteY1127" fmla="*/ 39643 h 1598839"/>
              <a:gd name="connsiteX1128" fmla="*/ 3255128 w 3255128"/>
              <a:gd name="connsiteY1128" fmla="*/ 39697 h 1598839"/>
              <a:gd name="connsiteX1129" fmla="*/ 3255128 w 3255128"/>
              <a:gd name="connsiteY1129" fmla="*/ 39718 h 1598839"/>
              <a:gd name="connsiteX1130" fmla="*/ 3255128 w 3255128"/>
              <a:gd name="connsiteY1130" fmla="*/ 39722 h 1598839"/>
              <a:gd name="connsiteX1131" fmla="*/ 3255128 w 3255128"/>
              <a:gd name="connsiteY1131" fmla="*/ 39724 h 1598839"/>
              <a:gd name="connsiteX1132" fmla="*/ 3255128 w 3255128"/>
              <a:gd name="connsiteY1132" fmla="*/ 39727 h 1598839"/>
              <a:gd name="connsiteX1133" fmla="*/ 3255128 w 3255128"/>
              <a:gd name="connsiteY1133" fmla="*/ 39736 h 1598839"/>
              <a:gd name="connsiteX1134" fmla="*/ 3255128 w 3255128"/>
              <a:gd name="connsiteY1134" fmla="*/ 39773 h 1598839"/>
              <a:gd name="connsiteX1135" fmla="*/ 3255128 w 3255128"/>
              <a:gd name="connsiteY1135" fmla="*/ 39781 h 1598839"/>
              <a:gd name="connsiteX1136" fmla="*/ 3255128 w 3255128"/>
              <a:gd name="connsiteY1136" fmla="*/ 39816 h 1598839"/>
              <a:gd name="connsiteX1137" fmla="*/ 3255128 w 3255128"/>
              <a:gd name="connsiteY1137" fmla="*/ 39842 h 1598839"/>
              <a:gd name="connsiteX1138" fmla="*/ 3255128 w 3255128"/>
              <a:gd name="connsiteY1138" fmla="*/ 39858 h 1598839"/>
              <a:gd name="connsiteX1139" fmla="*/ 3255128 w 3255128"/>
              <a:gd name="connsiteY1139" fmla="*/ 39861 h 1598839"/>
              <a:gd name="connsiteX1140" fmla="*/ 3255128 w 3255128"/>
              <a:gd name="connsiteY1140" fmla="*/ 39901 h 1598839"/>
              <a:gd name="connsiteX1141" fmla="*/ 3255128 w 3255128"/>
              <a:gd name="connsiteY1141" fmla="*/ 39914 h 1598839"/>
              <a:gd name="connsiteX1142" fmla="*/ 3255128 w 3255128"/>
              <a:gd name="connsiteY1142" fmla="*/ 39946 h 1598839"/>
              <a:gd name="connsiteX1143" fmla="*/ 3255128 w 3255128"/>
              <a:gd name="connsiteY1143" fmla="*/ 40057 h 1598839"/>
              <a:gd name="connsiteX1144" fmla="*/ 3255128 w 3255128"/>
              <a:gd name="connsiteY1144" fmla="*/ 40129 h 1598839"/>
              <a:gd name="connsiteX1145" fmla="*/ 3255128 w 3255128"/>
              <a:gd name="connsiteY1145" fmla="*/ 40131 h 1598839"/>
              <a:gd name="connsiteX1146" fmla="*/ 3255128 w 3255128"/>
              <a:gd name="connsiteY1146" fmla="*/ 40213 h 1598839"/>
              <a:gd name="connsiteX1147" fmla="*/ 3255128 w 3255128"/>
              <a:gd name="connsiteY1147" fmla="*/ 40335 h 1598839"/>
              <a:gd name="connsiteX1148" fmla="*/ 3255128 w 3255128"/>
              <a:gd name="connsiteY1148" fmla="*/ 40384 h 1598839"/>
              <a:gd name="connsiteX1149" fmla="*/ 3255128 w 3255128"/>
              <a:gd name="connsiteY1149" fmla="*/ 40477 h 1598839"/>
              <a:gd name="connsiteX1150" fmla="*/ 3255128 w 3255128"/>
              <a:gd name="connsiteY1150" fmla="*/ 40518 h 1598839"/>
              <a:gd name="connsiteX1151" fmla="*/ 3255128 w 3255128"/>
              <a:gd name="connsiteY1151" fmla="*/ 40561 h 1598839"/>
              <a:gd name="connsiteX1152" fmla="*/ 3255128 w 3255128"/>
              <a:gd name="connsiteY1152" fmla="*/ 40563 h 1598839"/>
              <a:gd name="connsiteX1153" fmla="*/ 3255128 w 3255128"/>
              <a:gd name="connsiteY1153" fmla="*/ 40594 h 1598839"/>
              <a:gd name="connsiteX1154" fmla="*/ 3255128 w 3255128"/>
              <a:gd name="connsiteY1154" fmla="*/ 40603 h 1598839"/>
              <a:gd name="connsiteX1155" fmla="*/ 3255128 w 3255128"/>
              <a:gd name="connsiteY1155" fmla="*/ 40605 h 1598839"/>
              <a:gd name="connsiteX1156" fmla="*/ 3255128 w 3255128"/>
              <a:gd name="connsiteY1156" fmla="*/ 40606 h 1598839"/>
              <a:gd name="connsiteX1157" fmla="*/ 3255128 w 3255128"/>
              <a:gd name="connsiteY1157" fmla="*/ 40608 h 1598839"/>
              <a:gd name="connsiteX1158" fmla="*/ 3255128 w 3255128"/>
              <a:gd name="connsiteY1158" fmla="*/ 40633 h 1598839"/>
              <a:gd name="connsiteX1159" fmla="*/ 3255128 w 3255128"/>
              <a:gd name="connsiteY1159" fmla="*/ 40716 h 1598839"/>
              <a:gd name="connsiteX1160" fmla="*/ 3255128 w 3255128"/>
              <a:gd name="connsiteY1160" fmla="*/ 40723 h 1598839"/>
              <a:gd name="connsiteX1161" fmla="*/ 3255128 w 3255128"/>
              <a:gd name="connsiteY1161" fmla="*/ 40737 h 1598839"/>
              <a:gd name="connsiteX1162" fmla="*/ 3255128 w 3255128"/>
              <a:gd name="connsiteY1162" fmla="*/ 40742 h 1598839"/>
              <a:gd name="connsiteX1163" fmla="*/ 3255128 w 3255128"/>
              <a:gd name="connsiteY1163" fmla="*/ 40782 h 1598839"/>
              <a:gd name="connsiteX1164" fmla="*/ 3255128 w 3255128"/>
              <a:gd name="connsiteY1164" fmla="*/ 40802 h 1598839"/>
              <a:gd name="connsiteX1165" fmla="*/ 3255128 w 3255128"/>
              <a:gd name="connsiteY1165" fmla="*/ 40830 h 1598839"/>
              <a:gd name="connsiteX1166" fmla="*/ 3255128 w 3255128"/>
              <a:gd name="connsiteY1166" fmla="*/ 40843 h 1598839"/>
              <a:gd name="connsiteX1167" fmla="*/ 3255128 w 3255128"/>
              <a:gd name="connsiteY1167" fmla="*/ 40868 h 1598839"/>
              <a:gd name="connsiteX1168" fmla="*/ 3255128 w 3255128"/>
              <a:gd name="connsiteY1168" fmla="*/ 40897 h 1598839"/>
              <a:gd name="connsiteX1169" fmla="*/ 3255128 w 3255128"/>
              <a:gd name="connsiteY1169" fmla="*/ 40920 h 1598839"/>
              <a:gd name="connsiteX1170" fmla="*/ 3255128 w 3255128"/>
              <a:gd name="connsiteY1170" fmla="*/ 40926 h 1598839"/>
              <a:gd name="connsiteX1171" fmla="*/ 3255128 w 3255128"/>
              <a:gd name="connsiteY1171" fmla="*/ 40958 h 1598839"/>
              <a:gd name="connsiteX1172" fmla="*/ 3255128 w 3255128"/>
              <a:gd name="connsiteY1172" fmla="*/ 40987 h 1598839"/>
              <a:gd name="connsiteX1173" fmla="*/ 3255128 w 3255128"/>
              <a:gd name="connsiteY1173" fmla="*/ 40992 h 1598839"/>
              <a:gd name="connsiteX1174" fmla="*/ 3255128 w 3255128"/>
              <a:gd name="connsiteY1174" fmla="*/ 40995 h 1598839"/>
              <a:gd name="connsiteX1175" fmla="*/ 3255128 w 3255128"/>
              <a:gd name="connsiteY1175" fmla="*/ 41072 h 1598839"/>
              <a:gd name="connsiteX1176" fmla="*/ 3255128 w 3255128"/>
              <a:gd name="connsiteY1176" fmla="*/ 41080 h 1598839"/>
              <a:gd name="connsiteX1177" fmla="*/ 3255128 w 3255128"/>
              <a:gd name="connsiteY1177" fmla="*/ 41093 h 1598839"/>
              <a:gd name="connsiteX1178" fmla="*/ 3255128 w 3255128"/>
              <a:gd name="connsiteY1178" fmla="*/ 41102 h 1598839"/>
              <a:gd name="connsiteX1179" fmla="*/ 3255128 w 3255128"/>
              <a:gd name="connsiteY1179" fmla="*/ 41144 h 1598839"/>
              <a:gd name="connsiteX1180" fmla="*/ 3255128 w 3255128"/>
              <a:gd name="connsiteY1180" fmla="*/ 41152 h 1598839"/>
              <a:gd name="connsiteX1181" fmla="*/ 3255128 w 3255128"/>
              <a:gd name="connsiteY1181" fmla="*/ 41169 h 1598839"/>
              <a:gd name="connsiteX1182" fmla="*/ 3255128 w 3255128"/>
              <a:gd name="connsiteY1182" fmla="*/ 41211 h 1598839"/>
              <a:gd name="connsiteX1183" fmla="*/ 3255128 w 3255128"/>
              <a:gd name="connsiteY1183" fmla="*/ 41259 h 1598839"/>
              <a:gd name="connsiteX1184" fmla="*/ 3255128 w 3255128"/>
              <a:gd name="connsiteY1184" fmla="*/ 41281 h 1598839"/>
              <a:gd name="connsiteX1185" fmla="*/ 3255128 w 3255128"/>
              <a:gd name="connsiteY1185" fmla="*/ 41285 h 1598839"/>
              <a:gd name="connsiteX1186" fmla="*/ 3255128 w 3255128"/>
              <a:gd name="connsiteY1186" fmla="*/ 41364 h 1598839"/>
              <a:gd name="connsiteX1187" fmla="*/ 3255128 w 3255128"/>
              <a:gd name="connsiteY1187" fmla="*/ 41385 h 1598839"/>
              <a:gd name="connsiteX1188" fmla="*/ 3255128 w 3255128"/>
              <a:gd name="connsiteY1188" fmla="*/ 41390 h 1598839"/>
              <a:gd name="connsiteX1189" fmla="*/ 3255128 w 3255128"/>
              <a:gd name="connsiteY1189" fmla="*/ 41393 h 1598839"/>
              <a:gd name="connsiteX1190" fmla="*/ 3255128 w 3255128"/>
              <a:gd name="connsiteY1190" fmla="*/ 41428 h 1598839"/>
              <a:gd name="connsiteX1191" fmla="*/ 3255128 w 3255128"/>
              <a:gd name="connsiteY1191" fmla="*/ 41442 h 1598839"/>
              <a:gd name="connsiteX1192" fmla="*/ 3255128 w 3255128"/>
              <a:gd name="connsiteY1192" fmla="*/ 41459 h 1598839"/>
              <a:gd name="connsiteX1193" fmla="*/ 3255128 w 3255128"/>
              <a:gd name="connsiteY1193" fmla="*/ 41460 h 1598839"/>
              <a:gd name="connsiteX1194" fmla="*/ 3255128 w 3255128"/>
              <a:gd name="connsiteY1194" fmla="*/ 41500 h 1598839"/>
              <a:gd name="connsiteX1195" fmla="*/ 3255128 w 3255128"/>
              <a:gd name="connsiteY1195" fmla="*/ 41509 h 1598839"/>
              <a:gd name="connsiteX1196" fmla="*/ 3255128 w 3255128"/>
              <a:gd name="connsiteY1196" fmla="*/ 41514 h 1598839"/>
              <a:gd name="connsiteX1197" fmla="*/ 3255128 w 3255128"/>
              <a:gd name="connsiteY1197" fmla="*/ 41634 h 1598839"/>
              <a:gd name="connsiteX1198" fmla="*/ 3255128 w 3255128"/>
              <a:gd name="connsiteY1198" fmla="*/ 41640 h 1598839"/>
              <a:gd name="connsiteX1199" fmla="*/ 3255128 w 3255128"/>
              <a:gd name="connsiteY1199" fmla="*/ 41665 h 1598839"/>
              <a:gd name="connsiteX1200" fmla="*/ 3255128 w 3255128"/>
              <a:gd name="connsiteY1200" fmla="*/ 41670 h 1598839"/>
              <a:gd name="connsiteX1201" fmla="*/ 3255128 w 3255128"/>
              <a:gd name="connsiteY1201" fmla="*/ 41732 h 1598839"/>
              <a:gd name="connsiteX1202" fmla="*/ 3255128 w 3255128"/>
              <a:gd name="connsiteY1202" fmla="*/ 41737 h 1598839"/>
              <a:gd name="connsiteX1203" fmla="*/ 3255128 w 3255128"/>
              <a:gd name="connsiteY1203" fmla="*/ 41740 h 1598839"/>
              <a:gd name="connsiteX1204" fmla="*/ 3255128 w 3255128"/>
              <a:gd name="connsiteY1204" fmla="*/ 41744 h 1598839"/>
              <a:gd name="connsiteX1205" fmla="*/ 3255128 w 3255128"/>
              <a:gd name="connsiteY1205" fmla="*/ 41778 h 1598839"/>
              <a:gd name="connsiteX1206" fmla="*/ 3255128 w 3255128"/>
              <a:gd name="connsiteY1206" fmla="*/ 41794 h 1598839"/>
              <a:gd name="connsiteX1207" fmla="*/ 3255128 w 3255128"/>
              <a:gd name="connsiteY1207" fmla="*/ 41823 h 1598839"/>
              <a:gd name="connsiteX1208" fmla="*/ 3255128 w 3255128"/>
              <a:gd name="connsiteY1208" fmla="*/ 41844 h 1598839"/>
              <a:gd name="connsiteX1209" fmla="*/ 3255128 w 3255128"/>
              <a:gd name="connsiteY1209" fmla="*/ 41849 h 1598839"/>
              <a:gd name="connsiteX1210" fmla="*/ 3255128 w 3255128"/>
              <a:gd name="connsiteY1210" fmla="*/ 41876 h 1598839"/>
              <a:gd name="connsiteX1211" fmla="*/ 3255128 w 3255128"/>
              <a:gd name="connsiteY1211" fmla="*/ 41889 h 1598839"/>
              <a:gd name="connsiteX1212" fmla="*/ 3255128 w 3255128"/>
              <a:gd name="connsiteY1212" fmla="*/ 41923 h 1598839"/>
              <a:gd name="connsiteX1213" fmla="*/ 3255128 w 3255128"/>
              <a:gd name="connsiteY1213" fmla="*/ 41932 h 1598839"/>
              <a:gd name="connsiteX1214" fmla="*/ 3255128 w 3255128"/>
              <a:gd name="connsiteY1214" fmla="*/ 41946 h 1598839"/>
              <a:gd name="connsiteX1215" fmla="*/ 3255128 w 3255128"/>
              <a:gd name="connsiteY1215" fmla="*/ 41953 h 1598839"/>
              <a:gd name="connsiteX1216" fmla="*/ 3255128 w 3255128"/>
              <a:gd name="connsiteY1216" fmla="*/ 41983 h 1598839"/>
              <a:gd name="connsiteX1217" fmla="*/ 3255128 w 3255128"/>
              <a:gd name="connsiteY1217" fmla="*/ 41994 h 1598839"/>
              <a:gd name="connsiteX1218" fmla="*/ 3255128 w 3255128"/>
              <a:gd name="connsiteY1218" fmla="*/ 42010 h 1598839"/>
              <a:gd name="connsiteX1219" fmla="*/ 3255128 w 3255128"/>
              <a:gd name="connsiteY1219" fmla="*/ 42030 h 1598839"/>
              <a:gd name="connsiteX1220" fmla="*/ 3255128 w 3255128"/>
              <a:gd name="connsiteY1220" fmla="*/ 42099 h 1598839"/>
              <a:gd name="connsiteX1221" fmla="*/ 3255128 w 3255128"/>
              <a:gd name="connsiteY1221" fmla="*/ 42156 h 1598839"/>
              <a:gd name="connsiteX1222" fmla="*/ 3255128 w 3255128"/>
              <a:gd name="connsiteY1222" fmla="*/ 42162 h 1598839"/>
              <a:gd name="connsiteX1223" fmla="*/ 3255128 w 3255128"/>
              <a:gd name="connsiteY1223" fmla="*/ 42173 h 1598839"/>
              <a:gd name="connsiteX1224" fmla="*/ 3255128 w 3255128"/>
              <a:gd name="connsiteY1224" fmla="*/ 42190 h 1598839"/>
              <a:gd name="connsiteX1225" fmla="*/ 3255128 w 3255128"/>
              <a:gd name="connsiteY1225" fmla="*/ 42201 h 1598839"/>
              <a:gd name="connsiteX1226" fmla="*/ 3255128 w 3255128"/>
              <a:gd name="connsiteY1226" fmla="*/ 42204 h 1598839"/>
              <a:gd name="connsiteX1227" fmla="*/ 3255128 w 3255128"/>
              <a:gd name="connsiteY1227" fmla="*/ 42222 h 1598839"/>
              <a:gd name="connsiteX1228" fmla="*/ 3255128 w 3255128"/>
              <a:gd name="connsiteY1228" fmla="*/ 42225 h 1598839"/>
              <a:gd name="connsiteX1229" fmla="*/ 3255128 w 3255128"/>
              <a:gd name="connsiteY1229" fmla="*/ 42385 h 1598839"/>
              <a:gd name="connsiteX1230" fmla="*/ 3255128 w 3255128"/>
              <a:gd name="connsiteY1230" fmla="*/ 42399 h 1598839"/>
              <a:gd name="connsiteX1231" fmla="*/ 3255128 w 3255128"/>
              <a:gd name="connsiteY1231" fmla="*/ 42414 h 1598839"/>
              <a:gd name="connsiteX1232" fmla="*/ 3255128 w 3255128"/>
              <a:gd name="connsiteY1232" fmla="*/ 42444 h 1598839"/>
              <a:gd name="connsiteX1233" fmla="*/ 3255128 w 3255128"/>
              <a:gd name="connsiteY1233" fmla="*/ 42464 h 1598839"/>
              <a:gd name="connsiteX1234" fmla="*/ 3255128 w 3255128"/>
              <a:gd name="connsiteY1234" fmla="*/ 42476 h 1598839"/>
              <a:gd name="connsiteX1235" fmla="*/ 3255128 w 3255128"/>
              <a:gd name="connsiteY1235" fmla="*/ 42621 h 1598839"/>
              <a:gd name="connsiteX1236" fmla="*/ 3255128 w 3255128"/>
              <a:gd name="connsiteY1236" fmla="*/ 42640 h 1598839"/>
              <a:gd name="connsiteX1237" fmla="*/ 3255128 w 3255128"/>
              <a:gd name="connsiteY1237" fmla="*/ 42647 h 1598839"/>
              <a:gd name="connsiteX1238" fmla="*/ 3255128 w 3255128"/>
              <a:gd name="connsiteY1238" fmla="*/ 42658 h 1598839"/>
              <a:gd name="connsiteX1239" fmla="*/ 3255128 w 3255128"/>
              <a:gd name="connsiteY1239" fmla="*/ 42675 h 1598839"/>
              <a:gd name="connsiteX1240" fmla="*/ 3255128 w 3255128"/>
              <a:gd name="connsiteY1240" fmla="*/ 42714 h 1598839"/>
              <a:gd name="connsiteX1241" fmla="*/ 3255128 w 3255128"/>
              <a:gd name="connsiteY1241" fmla="*/ 42796 h 1598839"/>
              <a:gd name="connsiteX1242" fmla="*/ 3255128 w 3255128"/>
              <a:gd name="connsiteY1242" fmla="*/ 42844 h 1598839"/>
              <a:gd name="connsiteX1243" fmla="*/ 3255128 w 3255128"/>
              <a:gd name="connsiteY1243" fmla="*/ 42871 h 1598839"/>
              <a:gd name="connsiteX1244" fmla="*/ 3255128 w 3255128"/>
              <a:gd name="connsiteY1244" fmla="*/ 42907 h 1598839"/>
              <a:gd name="connsiteX1245" fmla="*/ 3255128 w 3255128"/>
              <a:gd name="connsiteY1245" fmla="*/ 42946 h 1598839"/>
              <a:gd name="connsiteX1246" fmla="*/ 3255128 w 3255128"/>
              <a:gd name="connsiteY1246" fmla="*/ 42967 h 1598839"/>
              <a:gd name="connsiteX1247" fmla="*/ 3255128 w 3255128"/>
              <a:gd name="connsiteY1247" fmla="*/ 43099 h 1598839"/>
              <a:gd name="connsiteX1248" fmla="*/ 3255128 w 3255128"/>
              <a:gd name="connsiteY1248" fmla="*/ 43112 h 1598839"/>
              <a:gd name="connsiteX1249" fmla="*/ 3255128 w 3255128"/>
              <a:gd name="connsiteY1249" fmla="*/ 43117 h 1598839"/>
              <a:gd name="connsiteX1250" fmla="*/ 3255128 w 3255128"/>
              <a:gd name="connsiteY1250" fmla="*/ 43131 h 1598839"/>
              <a:gd name="connsiteX1251" fmla="*/ 3255128 w 3255128"/>
              <a:gd name="connsiteY1251" fmla="*/ 43146 h 1598839"/>
              <a:gd name="connsiteX1252" fmla="*/ 3255128 w 3255128"/>
              <a:gd name="connsiteY1252" fmla="*/ 43189 h 1598839"/>
              <a:gd name="connsiteX1253" fmla="*/ 3255128 w 3255128"/>
              <a:gd name="connsiteY1253" fmla="*/ 43191 h 1598839"/>
              <a:gd name="connsiteX1254" fmla="*/ 3255128 w 3255128"/>
              <a:gd name="connsiteY1254" fmla="*/ 43209 h 1598839"/>
              <a:gd name="connsiteX1255" fmla="*/ 3255128 w 3255128"/>
              <a:gd name="connsiteY1255" fmla="*/ 43255 h 1598839"/>
              <a:gd name="connsiteX1256" fmla="*/ 3255128 w 3255128"/>
              <a:gd name="connsiteY1256" fmla="*/ 43262 h 1598839"/>
              <a:gd name="connsiteX1257" fmla="*/ 3255128 w 3255128"/>
              <a:gd name="connsiteY1257" fmla="*/ 43345 h 1598839"/>
              <a:gd name="connsiteX1258" fmla="*/ 3255128 w 3255128"/>
              <a:gd name="connsiteY1258" fmla="*/ 43385 h 1598839"/>
              <a:gd name="connsiteX1259" fmla="*/ 3255128 w 3255128"/>
              <a:gd name="connsiteY1259" fmla="*/ 43387 h 1598839"/>
              <a:gd name="connsiteX1260" fmla="*/ 3255128 w 3255128"/>
              <a:gd name="connsiteY1260" fmla="*/ 43396 h 1598839"/>
              <a:gd name="connsiteX1261" fmla="*/ 3255128 w 3255128"/>
              <a:gd name="connsiteY1261" fmla="*/ 43424 h 1598839"/>
              <a:gd name="connsiteX1262" fmla="*/ 3255128 w 3255128"/>
              <a:gd name="connsiteY1262" fmla="*/ 43481 h 1598839"/>
              <a:gd name="connsiteX1263" fmla="*/ 3255128 w 3255128"/>
              <a:gd name="connsiteY1263" fmla="*/ 43511 h 1598839"/>
              <a:gd name="connsiteX1264" fmla="*/ 3255128 w 3255128"/>
              <a:gd name="connsiteY1264" fmla="*/ 43555 h 1598839"/>
              <a:gd name="connsiteX1265" fmla="*/ 3255128 w 3255128"/>
              <a:gd name="connsiteY1265" fmla="*/ 43561 h 1598839"/>
              <a:gd name="connsiteX1266" fmla="*/ 3255128 w 3255128"/>
              <a:gd name="connsiteY1266" fmla="*/ 43570 h 1598839"/>
              <a:gd name="connsiteX1267" fmla="*/ 3255128 w 3255128"/>
              <a:gd name="connsiteY1267" fmla="*/ 43575 h 1598839"/>
              <a:gd name="connsiteX1268" fmla="*/ 3255128 w 3255128"/>
              <a:gd name="connsiteY1268" fmla="*/ 43591 h 1598839"/>
              <a:gd name="connsiteX1269" fmla="*/ 3255128 w 3255128"/>
              <a:gd name="connsiteY1269" fmla="*/ 43655 h 1598839"/>
              <a:gd name="connsiteX1270" fmla="*/ 3255128 w 3255128"/>
              <a:gd name="connsiteY1270" fmla="*/ 43693 h 1598839"/>
              <a:gd name="connsiteX1271" fmla="*/ 3255128 w 3255128"/>
              <a:gd name="connsiteY1271" fmla="*/ 43721 h 1598839"/>
              <a:gd name="connsiteX1272" fmla="*/ 3255128 w 3255128"/>
              <a:gd name="connsiteY1272" fmla="*/ 43727 h 1598839"/>
              <a:gd name="connsiteX1273" fmla="*/ 3255128 w 3255128"/>
              <a:gd name="connsiteY1273" fmla="*/ 43735 h 1598839"/>
              <a:gd name="connsiteX1274" fmla="*/ 3255128 w 3255128"/>
              <a:gd name="connsiteY1274" fmla="*/ 43747 h 1598839"/>
              <a:gd name="connsiteX1275" fmla="*/ 3255128 w 3255128"/>
              <a:gd name="connsiteY1275" fmla="*/ 43779 h 1598839"/>
              <a:gd name="connsiteX1276" fmla="*/ 3255128 w 3255128"/>
              <a:gd name="connsiteY1276" fmla="*/ 43804 h 1598839"/>
              <a:gd name="connsiteX1277" fmla="*/ 3255128 w 3255128"/>
              <a:gd name="connsiteY1277" fmla="*/ 43889 h 1598839"/>
              <a:gd name="connsiteX1278" fmla="*/ 3255128 w 3255128"/>
              <a:gd name="connsiteY1278" fmla="*/ 43905 h 1598839"/>
              <a:gd name="connsiteX1279" fmla="*/ 3255128 w 3255128"/>
              <a:gd name="connsiteY1279" fmla="*/ 43918 h 1598839"/>
              <a:gd name="connsiteX1280" fmla="*/ 3255128 w 3255128"/>
              <a:gd name="connsiteY1280" fmla="*/ 44007 h 1598839"/>
              <a:gd name="connsiteX1281" fmla="*/ 3255128 w 3255128"/>
              <a:gd name="connsiteY1281" fmla="*/ 44011 h 1598839"/>
              <a:gd name="connsiteX1282" fmla="*/ 3255128 w 3255128"/>
              <a:gd name="connsiteY1282" fmla="*/ 44014 h 1598839"/>
              <a:gd name="connsiteX1283" fmla="*/ 3255128 w 3255128"/>
              <a:gd name="connsiteY1283" fmla="*/ 44028 h 1598839"/>
              <a:gd name="connsiteX1284" fmla="*/ 3255128 w 3255128"/>
              <a:gd name="connsiteY1284" fmla="*/ 44092 h 1598839"/>
              <a:gd name="connsiteX1285" fmla="*/ 3255128 w 3255128"/>
              <a:gd name="connsiteY1285" fmla="*/ 44159 h 1598839"/>
              <a:gd name="connsiteX1286" fmla="*/ 3255128 w 3255128"/>
              <a:gd name="connsiteY1286" fmla="*/ 44169 h 1598839"/>
              <a:gd name="connsiteX1287" fmla="*/ 3255128 w 3255128"/>
              <a:gd name="connsiteY1287" fmla="*/ 44181 h 1598839"/>
              <a:gd name="connsiteX1288" fmla="*/ 3255128 w 3255128"/>
              <a:gd name="connsiteY1288" fmla="*/ 44186 h 1598839"/>
              <a:gd name="connsiteX1289" fmla="*/ 3255128 w 3255128"/>
              <a:gd name="connsiteY1289" fmla="*/ 44206 h 1598839"/>
              <a:gd name="connsiteX1290" fmla="*/ 3255128 w 3255128"/>
              <a:gd name="connsiteY1290" fmla="*/ 44223 h 1598839"/>
              <a:gd name="connsiteX1291" fmla="*/ 3255128 w 3255128"/>
              <a:gd name="connsiteY1291" fmla="*/ 44224 h 1598839"/>
              <a:gd name="connsiteX1292" fmla="*/ 3255128 w 3255128"/>
              <a:gd name="connsiteY1292" fmla="*/ 44238 h 1598839"/>
              <a:gd name="connsiteX1293" fmla="*/ 3255128 w 3255128"/>
              <a:gd name="connsiteY1293" fmla="*/ 44256 h 1598839"/>
              <a:gd name="connsiteX1294" fmla="*/ 3255128 w 3255128"/>
              <a:gd name="connsiteY1294" fmla="*/ 44291 h 1598839"/>
              <a:gd name="connsiteX1295" fmla="*/ 3255128 w 3255128"/>
              <a:gd name="connsiteY1295" fmla="*/ 44312 h 1598839"/>
              <a:gd name="connsiteX1296" fmla="*/ 3255128 w 3255128"/>
              <a:gd name="connsiteY1296" fmla="*/ 44341 h 1598839"/>
              <a:gd name="connsiteX1297" fmla="*/ 3255128 w 3255128"/>
              <a:gd name="connsiteY1297" fmla="*/ 44362 h 1598839"/>
              <a:gd name="connsiteX1298" fmla="*/ 3255128 w 3255128"/>
              <a:gd name="connsiteY1298" fmla="*/ 44369 h 1598839"/>
              <a:gd name="connsiteX1299" fmla="*/ 3255128 w 3255128"/>
              <a:gd name="connsiteY1299" fmla="*/ 44393 h 1598839"/>
              <a:gd name="connsiteX1300" fmla="*/ 3255128 w 3255128"/>
              <a:gd name="connsiteY1300" fmla="*/ 44465 h 1598839"/>
              <a:gd name="connsiteX1301" fmla="*/ 3255128 w 3255128"/>
              <a:gd name="connsiteY1301" fmla="*/ 44466 h 1598839"/>
              <a:gd name="connsiteX1302" fmla="*/ 3255128 w 3255128"/>
              <a:gd name="connsiteY1302" fmla="*/ 44496 h 1598839"/>
              <a:gd name="connsiteX1303" fmla="*/ 3255128 w 3255128"/>
              <a:gd name="connsiteY1303" fmla="*/ 44537 h 1598839"/>
              <a:gd name="connsiteX1304" fmla="*/ 3255128 w 3255128"/>
              <a:gd name="connsiteY1304" fmla="*/ 44574 h 1598839"/>
              <a:gd name="connsiteX1305" fmla="*/ 3255128 w 3255128"/>
              <a:gd name="connsiteY1305" fmla="*/ 44575 h 1598839"/>
              <a:gd name="connsiteX1306" fmla="*/ 3255128 w 3255128"/>
              <a:gd name="connsiteY1306" fmla="*/ 44618 h 1598839"/>
              <a:gd name="connsiteX1307" fmla="*/ 3255128 w 3255128"/>
              <a:gd name="connsiteY1307" fmla="*/ 44643 h 1598839"/>
              <a:gd name="connsiteX1308" fmla="*/ 3255128 w 3255128"/>
              <a:gd name="connsiteY1308" fmla="*/ 44645 h 1598839"/>
              <a:gd name="connsiteX1309" fmla="*/ 3255128 w 3255128"/>
              <a:gd name="connsiteY1309" fmla="*/ 44682 h 1598839"/>
              <a:gd name="connsiteX1310" fmla="*/ 3255128 w 3255128"/>
              <a:gd name="connsiteY1310" fmla="*/ 44701 h 1598839"/>
              <a:gd name="connsiteX1311" fmla="*/ 3255128 w 3255128"/>
              <a:gd name="connsiteY1311" fmla="*/ 44756 h 1598839"/>
              <a:gd name="connsiteX1312" fmla="*/ 3255128 w 3255128"/>
              <a:gd name="connsiteY1312" fmla="*/ 44758 h 1598839"/>
              <a:gd name="connsiteX1313" fmla="*/ 3255128 w 3255128"/>
              <a:gd name="connsiteY1313" fmla="*/ 44765 h 1598839"/>
              <a:gd name="connsiteX1314" fmla="*/ 3255128 w 3255128"/>
              <a:gd name="connsiteY1314" fmla="*/ 44770 h 1598839"/>
              <a:gd name="connsiteX1315" fmla="*/ 3255128 w 3255128"/>
              <a:gd name="connsiteY1315" fmla="*/ 44784 h 1598839"/>
              <a:gd name="connsiteX1316" fmla="*/ 3255128 w 3255128"/>
              <a:gd name="connsiteY1316" fmla="*/ 44786 h 1598839"/>
              <a:gd name="connsiteX1317" fmla="*/ 3255128 w 3255128"/>
              <a:gd name="connsiteY1317" fmla="*/ 44800 h 1598839"/>
              <a:gd name="connsiteX1318" fmla="*/ 3255128 w 3255128"/>
              <a:gd name="connsiteY1318" fmla="*/ 44805 h 1598839"/>
              <a:gd name="connsiteX1319" fmla="*/ 3255128 w 3255128"/>
              <a:gd name="connsiteY1319" fmla="*/ 44829 h 1598839"/>
              <a:gd name="connsiteX1320" fmla="*/ 3255128 w 3255128"/>
              <a:gd name="connsiteY1320" fmla="*/ 44904 h 1598839"/>
              <a:gd name="connsiteX1321" fmla="*/ 3255128 w 3255128"/>
              <a:gd name="connsiteY1321" fmla="*/ 44927 h 1598839"/>
              <a:gd name="connsiteX1322" fmla="*/ 3255128 w 3255128"/>
              <a:gd name="connsiteY1322" fmla="*/ 44962 h 1598839"/>
              <a:gd name="connsiteX1323" fmla="*/ 3255128 w 3255128"/>
              <a:gd name="connsiteY1323" fmla="*/ 44996 h 1598839"/>
              <a:gd name="connsiteX1324" fmla="*/ 3255128 w 3255128"/>
              <a:gd name="connsiteY1324" fmla="*/ 44997 h 1598839"/>
              <a:gd name="connsiteX1325" fmla="*/ 3255128 w 3255128"/>
              <a:gd name="connsiteY1325" fmla="*/ 45018 h 1598839"/>
              <a:gd name="connsiteX1326" fmla="*/ 3255128 w 3255128"/>
              <a:gd name="connsiteY1326" fmla="*/ 45113 h 1598839"/>
              <a:gd name="connsiteX1327" fmla="*/ 3255128 w 3255128"/>
              <a:gd name="connsiteY1327" fmla="*/ 45114 h 1598839"/>
              <a:gd name="connsiteX1328" fmla="*/ 3255128 w 3255128"/>
              <a:gd name="connsiteY1328" fmla="*/ 45144 h 1598839"/>
              <a:gd name="connsiteX1329" fmla="*/ 3255128 w 3255128"/>
              <a:gd name="connsiteY1329" fmla="*/ 45172 h 1598839"/>
              <a:gd name="connsiteX1330" fmla="*/ 3255128 w 3255128"/>
              <a:gd name="connsiteY1330" fmla="*/ 45188 h 1598839"/>
              <a:gd name="connsiteX1331" fmla="*/ 3255128 w 3255128"/>
              <a:gd name="connsiteY1331" fmla="*/ 45222 h 1598839"/>
              <a:gd name="connsiteX1332" fmla="*/ 3255128 w 3255128"/>
              <a:gd name="connsiteY1332" fmla="*/ 45238 h 1598839"/>
              <a:gd name="connsiteX1333" fmla="*/ 3255128 w 3255128"/>
              <a:gd name="connsiteY1333" fmla="*/ 45260 h 1598839"/>
              <a:gd name="connsiteX1334" fmla="*/ 3255128 w 3255128"/>
              <a:gd name="connsiteY1334" fmla="*/ 45288 h 1598839"/>
              <a:gd name="connsiteX1335" fmla="*/ 3255128 w 3255128"/>
              <a:gd name="connsiteY1335" fmla="*/ 45293 h 1598839"/>
              <a:gd name="connsiteX1336" fmla="*/ 3255128 w 3255128"/>
              <a:gd name="connsiteY1336" fmla="*/ 45348 h 1598839"/>
              <a:gd name="connsiteX1337" fmla="*/ 3255128 w 3255128"/>
              <a:gd name="connsiteY1337" fmla="*/ 45363 h 1598839"/>
              <a:gd name="connsiteX1338" fmla="*/ 3255128 w 3255128"/>
              <a:gd name="connsiteY1338" fmla="*/ 45388 h 1598839"/>
              <a:gd name="connsiteX1339" fmla="*/ 3255128 w 3255128"/>
              <a:gd name="connsiteY1339" fmla="*/ 45418 h 1598839"/>
              <a:gd name="connsiteX1340" fmla="*/ 3255128 w 3255128"/>
              <a:gd name="connsiteY1340" fmla="*/ 45446 h 1598839"/>
              <a:gd name="connsiteX1341" fmla="*/ 3255128 w 3255128"/>
              <a:gd name="connsiteY1341" fmla="*/ 45454 h 1598839"/>
              <a:gd name="connsiteX1342" fmla="*/ 3255128 w 3255128"/>
              <a:gd name="connsiteY1342" fmla="*/ 45456 h 1598839"/>
              <a:gd name="connsiteX1343" fmla="*/ 3255128 w 3255128"/>
              <a:gd name="connsiteY1343" fmla="*/ 45457 h 1598839"/>
              <a:gd name="connsiteX1344" fmla="*/ 3255128 w 3255128"/>
              <a:gd name="connsiteY1344" fmla="*/ 45572 h 1598839"/>
              <a:gd name="connsiteX1345" fmla="*/ 3255128 w 3255128"/>
              <a:gd name="connsiteY1345" fmla="*/ 45582 h 1598839"/>
              <a:gd name="connsiteX1346" fmla="*/ 3255128 w 3255128"/>
              <a:gd name="connsiteY1346" fmla="*/ 45595 h 1598839"/>
              <a:gd name="connsiteX1347" fmla="*/ 3255128 w 3255128"/>
              <a:gd name="connsiteY1347" fmla="*/ 45598 h 1598839"/>
              <a:gd name="connsiteX1348" fmla="*/ 3255128 w 3255128"/>
              <a:gd name="connsiteY1348" fmla="*/ 45603 h 1598839"/>
              <a:gd name="connsiteX1349" fmla="*/ 3255128 w 3255128"/>
              <a:gd name="connsiteY1349" fmla="*/ 45664 h 1598839"/>
              <a:gd name="connsiteX1350" fmla="*/ 3255128 w 3255128"/>
              <a:gd name="connsiteY1350" fmla="*/ 45666 h 1598839"/>
              <a:gd name="connsiteX1351" fmla="*/ 3255128 w 3255128"/>
              <a:gd name="connsiteY1351" fmla="*/ 45672 h 1598839"/>
              <a:gd name="connsiteX1352" fmla="*/ 3255128 w 3255128"/>
              <a:gd name="connsiteY1352" fmla="*/ 45677 h 1598839"/>
              <a:gd name="connsiteX1353" fmla="*/ 3255128 w 3255128"/>
              <a:gd name="connsiteY1353" fmla="*/ 45681 h 1598839"/>
              <a:gd name="connsiteX1354" fmla="*/ 3255128 w 3255128"/>
              <a:gd name="connsiteY1354" fmla="*/ 45700 h 1598839"/>
              <a:gd name="connsiteX1355" fmla="*/ 3255128 w 3255128"/>
              <a:gd name="connsiteY1355" fmla="*/ 45707 h 1598839"/>
              <a:gd name="connsiteX1356" fmla="*/ 3255128 w 3255128"/>
              <a:gd name="connsiteY1356" fmla="*/ 45805 h 1598839"/>
              <a:gd name="connsiteX1357" fmla="*/ 3255128 w 3255128"/>
              <a:gd name="connsiteY1357" fmla="*/ 45836 h 1598839"/>
              <a:gd name="connsiteX1358" fmla="*/ 3255128 w 3255128"/>
              <a:gd name="connsiteY1358" fmla="*/ 45838 h 1598839"/>
              <a:gd name="connsiteX1359" fmla="*/ 3255128 w 3255128"/>
              <a:gd name="connsiteY1359" fmla="*/ 45877 h 1598839"/>
              <a:gd name="connsiteX1360" fmla="*/ 3255128 w 3255128"/>
              <a:gd name="connsiteY1360" fmla="*/ 45886 h 1598839"/>
              <a:gd name="connsiteX1361" fmla="*/ 3255128 w 3255128"/>
              <a:gd name="connsiteY1361" fmla="*/ 45908 h 1598839"/>
              <a:gd name="connsiteX1362" fmla="*/ 3255128 w 3255128"/>
              <a:gd name="connsiteY1362" fmla="*/ 45910 h 1598839"/>
              <a:gd name="connsiteX1363" fmla="*/ 3255128 w 3255128"/>
              <a:gd name="connsiteY1363" fmla="*/ 45913 h 1598839"/>
              <a:gd name="connsiteX1364" fmla="*/ 3255128 w 3255128"/>
              <a:gd name="connsiteY1364" fmla="*/ 45915 h 1598839"/>
              <a:gd name="connsiteX1365" fmla="*/ 3255128 w 3255128"/>
              <a:gd name="connsiteY1365" fmla="*/ 45931 h 1598839"/>
              <a:gd name="connsiteX1366" fmla="*/ 3255128 w 3255128"/>
              <a:gd name="connsiteY1366" fmla="*/ 45948 h 1598839"/>
              <a:gd name="connsiteX1367" fmla="*/ 3255128 w 3255128"/>
              <a:gd name="connsiteY1367" fmla="*/ 45963 h 1598839"/>
              <a:gd name="connsiteX1368" fmla="*/ 3255128 w 3255128"/>
              <a:gd name="connsiteY1368" fmla="*/ 45979 h 1598839"/>
              <a:gd name="connsiteX1369" fmla="*/ 3255128 w 3255128"/>
              <a:gd name="connsiteY1369" fmla="*/ 46069 h 1598839"/>
              <a:gd name="connsiteX1370" fmla="*/ 3255128 w 3255128"/>
              <a:gd name="connsiteY1370" fmla="*/ 46122 h 1598839"/>
              <a:gd name="connsiteX1371" fmla="*/ 3255128 w 3255128"/>
              <a:gd name="connsiteY1371" fmla="*/ 46125 h 1598839"/>
              <a:gd name="connsiteX1372" fmla="*/ 3255128 w 3255128"/>
              <a:gd name="connsiteY1372" fmla="*/ 46127 h 1598839"/>
              <a:gd name="connsiteX1373" fmla="*/ 3255128 w 3255128"/>
              <a:gd name="connsiteY1373" fmla="*/ 46136 h 1598839"/>
              <a:gd name="connsiteX1374" fmla="*/ 3255128 w 3255128"/>
              <a:gd name="connsiteY1374" fmla="*/ 46141 h 1598839"/>
              <a:gd name="connsiteX1375" fmla="*/ 3255128 w 3255128"/>
              <a:gd name="connsiteY1375" fmla="*/ 46153 h 1598839"/>
              <a:gd name="connsiteX1376" fmla="*/ 3255128 w 3255128"/>
              <a:gd name="connsiteY1376" fmla="*/ 46158 h 1598839"/>
              <a:gd name="connsiteX1377" fmla="*/ 3255128 w 3255128"/>
              <a:gd name="connsiteY1377" fmla="*/ 46230 h 1598839"/>
              <a:gd name="connsiteX1378" fmla="*/ 3255128 w 3255128"/>
              <a:gd name="connsiteY1378" fmla="*/ 46314 h 1598839"/>
              <a:gd name="connsiteX1379" fmla="*/ 3255128 w 3255128"/>
              <a:gd name="connsiteY1379" fmla="*/ 46345 h 1598839"/>
              <a:gd name="connsiteX1380" fmla="*/ 3255128 w 3255128"/>
              <a:gd name="connsiteY1380" fmla="*/ 46367 h 1598839"/>
              <a:gd name="connsiteX1381" fmla="*/ 3255128 w 3255128"/>
              <a:gd name="connsiteY1381" fmla="*/ 46370 h 1598839"/>
              <a:gd name="connsiteX1382" fmla="*/ 3255128 w 3255128"/>
              <a:gd name="connsiteY1382" fmla="*/ 46377 h 1598839"/>
              <a:gd name="connsiteX1383" fmla="*/ 3255128 w 3255128"/>
              <a:gd name="connsiteY1383" fmla="*/ 46387 h 1598839"/>
              <a:gd name="connsiteX1384" fmla="*/ 3255128 w 3255128"/>
              <a:gd name="connsiteY1384" fmla="*/ 46452 h 1598839"/>
              <a:gd name="connsiteX1385" fmla="*/ 3255128 w 3255128"/>
              <a:gd name="connsiteY1385" fmla="*/ 46461 h 1598839"/>
              <a:gd name="connsiteX1386" fmla="*/ 3255128 w 3255128"/>
              <a:gd name="connsiteY1386" fmla="*/ 46488 h 1598839"/>
              <a:gd name="connsiteX1387" fmla="*/ 3255128 w 3255128"/>
              <a:gd name="connsiteY1387" fmla="*/ 46493 h 1598839"/>
              <a:gd name="connsiteX1388" fmla="*/ 3255128 w 3255128"/>
              <a:gd name="connsiteY1388" fmla="*/ 46561 h 1598839"/>
              <a:gd name="connsiteX1389" fmla="*/ 3255128 w 3255128"/>
              <a:gd name="connsiteY1389" fmla="*/ 46676 h 1598839"/>
              <a:gd name="connsiteX1390" fmla="*/ 3255128 w 3255128"/>
              <a:gd name="connsiteY1390" fmla="*/ 46721 h 1598839"/>
              <a:gd name="connsiteX1391" fmla="*/ 3255128 w 3255128"/>
              <a:gd name="connsiteY1391" fmla="*/ 46789 h 1598839"/>
              <a:gd name="connsiteX1392" fmla="*/ 3255128 w 3255128"/>
              <a:gd name="connsiteY1392" fmla="*/ 46844 h 1598839"/>
              <a:gd name="connsiteX1393" fmla="*/ 3255128 w 3255128"/>
              <a:gd name="connsiteY1393" fmla="*/ 46895 h 1598839"/>
              <a:gd name="connsiteX1394" fmla="*/ 3255128 w 3255128"/>
              <a:gd name="connsiteY1394" fmla="*/ 46900 h 1598839"/>
              <a:gd name="connsiteX1395" fmla="*/ 3255128 w 3255128"/>
              <a:gd name="connsiteY1395" fmla="*/ 46976 h 1598839"/>
              <a:gd name="connsiteX1396" fmla="*/ 3255128 w 3255128"/>
              <a:gd name="connsiteY1396" fmla="*/ 46984 h 1598839"/>
              <a:gd name="connsiteX1397" fmla="*/ 3255128 w 3255128"/>
              <a:gd name="connsiteY1397" fmla="*/ 47035 h 1598839"/>
              <a:gd name="connsiteX1398" fmla="*/ 3255128 w 3255128"/>
              <a:gd name="connsiteY1398" fmla="*/ 47048 h 1598839"/>
              <a:gd name="connsiteX1399" fmla="*/ 3255128 w 3255128"/>
              <a:gd name="connsiteY1399" fmla="*/ 47073 h 1598839"/>
              <a:gd name="connsiteX1400" fmla="*/ 3255128 w 3255128"/>
              <a:gd name="connsiteY1400" fmla="*/ 47109 h 1598839"/>
              <a:gd name="connsiteX1401" fmla="*/ 3255128 w 3255128"/>
              <a:gd name="connsiteY1401" fmla="*/ 47158 h 1598839"/>
              <a:gd name="connsiteX1402" fmla="*/ 3255128 w 3255128"/>
              <a:gd name="connsiteY1402" fmla="*/ 47195 h 1598839"/>
              <a:gd name="connsiteX1403" fmla="*/ 3255128 w 3255128"/>
              <a:gd name="connsiteY1403" fmla="*/ 47199 h 1598839"/>
              <a:gd name="connsiteX1404" fmla="*/ 3255128 w 3255128"/>
              <a:gd name="connsiteY1404" fmla="*/ 47248 h 1598839"/>
              <a:gd name="connsiteX1405" fmla="*/ 3255128 w 3255128"/>
              <a:gd name="connsiteY1405" fmla="*/ 47274 h 1598839"/>
              <a:gd name="connsiteX1406" fmla="*/ 3255128 w 3255128"/>
              <a:gd name="connsiteY1406" fmla="*/ 47284 h 1598839"/>
              <a:gd name="connsiteX1407" fmla="*/ 3255128 w 3255128"/>
              <a:gd name="connsiteY1407" fmla="*/ 47329 h 1598839"/>
              <a:gd name="connsiteX1408" fmla="*/ 3255128 w 3255128"/>
              <a:gd name="connsiteY1408" fmla="*/ 47341 h 1598839"/>
              <a:gd name="connsiteX1409" fmla="*/ 3255128 w 3255128"/>
              <a:gd name="connsiteY1409" fmla="*/ 47369 h 1598839"/>
              <a:gd name="connsiteX1410" fmla="*/ 3255128 w 3255128"/>
              <a:gd name="connsiteY1410" fmla="*/ 47374 h 1598839"/>
              <a:gd name="connsiteX1411" fmla="*/ 3255128 w 3255128"/>
              <a:gd name="connsiteY1411" fmla="*/ 47391 h 1598839"/>
              <a:gd name="connsiteX1412" fmla="*/ 3255128 w 3255128"/>
              <a:gd name="connsiteY1412" fmla="*/ 47427 h 1598839"/>
              <a:gd name="connsiteX1413" fmla="*/ 3255128 w 3255128"/>
              <a:gd name="connsiteY1413" fmla="*/ 47441 h 1598839"/>
              <a:gd name="connsiteX1414" fmla="*/ 3255128 w 3255128"/>
              <a:gd name="connsiteY1414" fmla="*/ 47494 h 1598839"/>
              <a:gd name="connsiteX1415" fmla="*/ 3255128 w 3255128"/>
              <a:gd name="connsiteY1415" fmla="*/ 47510 h 1598839"/>
              <a:gd name="connsiteX1416" fmla="*/ 3255128 w 3255128"/>
              <a:gd name="connsiteY1416" fmla="*/ 47568 h 1598839"/>
              <a:gd name="connsiteX1417" fmla="*/ 3255128 w 3255128"/>
              <a:gd name="connsiteY1417" fmla="*/ 47601 h 1598839"/>
              <a:gd name="connsiteX1418" fmla="*/ 3255128 w 3255128"/>
              <a:gd name="connsiteY1418" fmla="*/ 47606 h 1598839"/>
              <a:gd name="connsiteX1419" fmla="*/ 3255128 w 3255128"/>
              <a:gd name="connsiteY1419" fmla="*/ 47696 h 1598839"/>
              <a:gd name="connsiteX1420" fmla="*/ 3255128 w 3255128"/>
              <a:gd name="connsiteY1420" fmla="*/ 47724 h 1598839"/>
              <a:gd name="connsiteX1421" fmla="*/ 3255128 w 3255128"/>
              <a:gd name="connsiteY1421" fmla="*/ 47758 h 1598839"/>
              <a:gd name="connsiteX1422" fmla="*/ 3255128 w 3255128"/>
              <a:gd name="connsiteY1422" fmla="*/ 47761 h 1598839"/>
              <a:gd name="connsiteX1423" fmla="*/ 3255128 w 3255128"/>
              <a:gd name="connsiteY1423" fmla="*/ 47846 h 1598839"/>
              <a:gd name="connsiteX1424" fmla="*/ 3255128 w 3255128"/>
              <a:gd name="connsiteY1424" fmla="*/ 47865 h 1598839"/>
              <a:gd name="connsiteX1425" fmla="*/ 3255128 w 3255128"/>
              <a:gd name="connsiteY1425" fmla="*/ 47940 h 1598839"/>
              <a:gd name="connsiteX1426" fmla="*/ 3255128 w 3255128"/>
              <a:gd name="connsiteY1426" fmla="*/ 47944 h 1598839"/>
              <a:gd name="connsiteX1427" fmla="*/ 3255128 w 3255128"/>
              <a:gd name="connsiteY1427" fmla="*/ 47957 h 1598839"/>
              <a:gd name="connsiteX1428" fmla="*/ 3255128 w 3255128"/>
              <a:gd name="connsiteY1428" fmla="*/ 47977 h 1598839"/>
              <a:gd name="connsiteX1429" fmla="*/ 3255128 w 3255128"/>
              <a:gd name="connsiteY1429" fmla="*/ 48004 h 1598839"/>
              <a:gd name="connsiteX1430" fmla="*/ 3255128 w 3255128"/>
              <a:gd name="connsiteY1430" fmla="*/ 48039 h 1598839"/>
              <a:gd name="connsiteX1431" fmla="*/ 3255128 w 3255128"/>
              <a:gd name="connsiteY1431" fmla="*/ 48042 h 1598839"/>
              <a:gd name="connsiteX1432" fmla="*/ 3255128 w 3255128"/>
              <a:gd name="connsiteY1432" fmla="*/ 48075 h 1598839"/>
              <a:gd name="connsiteX1433" fmla="*/ 3255128 w 3255128"/>
              <a:gd name="connsiteY1433" fmla="*/ 48123 h 1598839"/>
              <a:gd name="connsiteX1434" fmla="*/ 3255128 w 3255128"/>
              <a:gd name="connsiteY1434" fmla="*/ 48155 h 1598839"/>
              <a:gd name="connsiteX1435" fmla="*/ 3255128 w 3255128"/>
              <a:gd name="connsiteY1435" fmla="*/ 48178 h 1598839"/>
              <a:gd name="connsiteX1436" fmla="*/ 3255128 w 3255128"/>
              <a:gd name="connsiteY1436" fmla="*/ 48247 h 1598839"/>
              <a:gd name="connsiteX1437" fmla="*/ 3255128 w 3255128"/>
              <a:gd name="connsiteY1437" fmla="*/ 48249 h 1598839"/>
              <a:gd name="connsiteX1438" fmla="*/ 3255128 w 3255128"/>
              <a:gd name="connsiteY1438" fmla="*/ 48254 h 1598839"/>
              <a:gd name="connsiteX1439" fmla="*/ 3255128 w 3255128"/>
              <a:gd name="connsiteY1439" fmla="*/ 48255 h 1598839"/>
              <a:gd name="connsiteX1440" fmla="*/ 3255128 w 3255128"/>
              <a:gd name="connsiteY1440" fmla="*/ 48257 h 1598839"/>
              <a:gd name="connsiteX1441" fmla="*/ 3255128 w 3255128"/>
              <a:gd name="connsiteY1441" fmla="*/ 48322 h 1598839"/>
              <a:gd name="connsiteX1442" fmla="*/ 3255128 w 3255128"/>
              <a:gd name="connsiteY1442" fmla="*/ 48324 h 1598839"/>
              <a:gd name="connsiteX1443" fmla="*/ 3255128 w 3255128"/>
              <a:gd name="connsiteY1443" fmla="*/ 48399 h 1598839"/>
              <a:gd name="connsiteX1444" fmla="*/ 3255128 w 3255128"/>
              <a:gd name="connsiteY1444" fmla="*/ 48406 h 1598839"/>
              <a:gd name="connsiteX1445" fmla="*/ 3255128 w 3255128"/>
              <a:gd name="connsiteY1445" fmla="*/ 48431 h 1598839"/>
              <a:gd name="connsiteX1446" fmla="*/ 3255128 w 3255128"/>
              <a:gd name="connsiteY1446" fmla="*/ 48436 h 1598839"/>
              <a:gd name="connsiteX1447" fmla="*/ 3255128 w 3255128"/>
              <a:gd name="connsiteY1447" fmla="*/ 48461 h 1598839"/>
              <a:gd name="connsiteX1448" fmla="*/ 3255128 w 3255128"/>
              <a:gd name="connsiteY1448" fmla="*/ 48498 h 1598839"/>
              <a:gd name="connsiteX1449" fmla="*/ 3255128 w 3255128"/>
              <a:gd name="connsiteY1449" fmla="*/ 48503 h 1598839"/>
              <a:gd name="connsiteX1450" fmla="*/ 3255128 w 3255128"/>
              <a:gd name="connsiteY1450" fmla="*/ 48531 h 1598839"/>
              <a:gd name="connsiteX1451" fmla="*/ 3255128 w 3255128"/>
              <a:gd name="connsiteY1451" fmla="*/ 48534 h 1598839"/>
              <a:gd name="connsiteX1452" fmla="*/ 3255128 w 3255128"/>
              <a:gd name="connsiteY1452" fmla="*/ 48545 h 1598839"/>
              <a:gd name="connsiteX1453" fmla="*/ 3255128 w 3255128"/>
              <a:gd name="connsiteY1453" fmla="*/ 48642 h 1598839"/>
              <a:gd name="connsiteX1454" fmla="*/ 3255128 w 3255128"/>
              <a:gd name="connsiteY1454" fmla="*/ 48655 h 1598839"/>
              <a:gd name="connsiteX1455" fmla="*/ 3255128 w 3255128"/>
              <a:gd name="connsiteY1455" fmla="*/ 48708 h 1598839"/>
              <a:gd name="connsiteX1456" fmla="*/ 3255128 w 3255128"/>
              <a:gd name="connsiteY1456" fmla="*/ 48713 h 1598839"/>
              <a:gd name="connsiteX1457" fmla="*/ 3255128 w 3255128"/>
              <a:gd name="connsiteY1457" fmla="*/ 48719 h 1598839"/>
              <a:gd name="connsiteX1458" fmla="*/ 3255128 w 3255128"/>
              <a:gd name="connsiteY1458" fmla="*/ 48759 h 1598839"/>
              <a:gd name="connsiteX1459" fmla="*/ 3255128 w 3255128"/>
              <a:gd name="connsiteY1459" fmla="*/ 48796 h 1598839"/>
              <a:gd name="connsiteX1460" fmla="*/ 3255128 w 3255128"/>
              <a:gd name="connsiteY1460" fmla="*/ 48851 h 1598839"/>
              <a:gd name="connsiteX1461" fmla="*/ 3255128 w 3255128"/>
              <a:gd name="connsiteY1461" fmla="*/ 48865 h 1598839"/>
              <a:gd name="connsiteX1462" fmla="*/ 3255128 w 3255128"/>
              <a:gd name="connsiteY1462" fmla="*/ 48939 h 1598839"/>
              <a:gd name="connsiteX1463" fmla="*/ 3255128 w 3255128"/>
              <a:gd name="connsiteY1463" fmla="*/ 48956 h 1598839"/>
              <a:gd name="connsiteX1464" fmla="*/ 3255128 w 3255128"/>
              <a:gd name="connsiteY1464" fmla="*/ 48963 h 1598839"/>
              <a:gd name="connsiteX1465" fmla="*/ 3255128 w 3255128"/>
              <a:gd name="connsiteY1465" fmla="*/ 48991 h 1598839"/>
              <a:gd name="connsiteX1466" fmla="*/ 3255128 w 3255128"/>
              <a:gd name="connsiteY1466" fmla="*/ 49035 h 1598839"/>
              <a:gd name="connsiteX1467" fmla="*/ 3255128 w 3255128"/>
              <a:gd name="connsiteY1467" fmla="*/ 49047 h 1598839"/>
              <a:gd name="connsiteX1468" fmla="*/ 3255128 w 3255128"/>
              <a:gd name="connsiteY1468" fmla="*/ 49094 h 1598839"/>
              <a:gd name="connsiteX1469" fmla="*/ 3255128 w 3255128"/>
              <a:gd name="connsiteY1469" fmla="*/ 49101 h 1598839"/>
              <a:gd name="connsiteX1470" fmla="*/ 3255128 w 3255128"/>
              <a:gd name="connsiteY1470" fmla="*/ 49151 h 1598839"/>
              <a:gd name="connsiteX1471" fmla="*/ 3255128 w 3255128"/>
              <a:gd name="connsiteY1471" fmla="*/ 49180 h 1598839"/>
              <a:gd name="connsiteX1472" fmla="*/ 3255128 w 3255128"/>
              <a:gd name="connsiteY1472" fmla="*/ 49187 h 1598839"/>
              <a:gd name="connsiteX1473" fmla="*/ 3255128 w 3255128"/>
              <a:gd name="connsiteY1473" fmla="*/ 49278 h 1598839"/>
              <a:gd name="connsiteX1474" fmla="*/ 3255128 w 3255128"/>
              <a:gd name="connsiteY1474" fmla="*/ 49304 h 1598839"/>
              <a:gd name="connsiteX1475" fmla="*/ 3255128 w 3255128"/>
              <a:gd name="connsiteY1475" fmla="*/ 49328 h 1598839"/>
              <a:gd name="connsiteX1476" fmla="*/ 3255128 w 3255128"/>
              <a:gd name="connsiteY1476" fmla="*/ 49370 h 1598839"/>
              <a:gd name="connsiteX1477" fmla="*/ 3255128 w 3255128"/>
              <a:gd name="connsiteY1477" fmla="*/ 49407 h 1598839"/>
              <a:gd name="connsiteX1478" fmla="*/ 3255128 w 3255128"/>
              <a:gd name="connsiteY1478" fmla="*/ 49413 h 1598839"/>
              <a:gd name="connsiteX1479" fmla="*/ 3255128 w 3255128"/>
              <a:gd name="connsiteY1479" fmla="*/ 49482 h 1598839"/>
              <a:gd name="connsiteX1480" fmla="*/ 3255128 w 3255128"/>
              <a:gd name="connsiteY1480" fmla="*/ 49552 h 1598839"/>
              <a:gd name="connsiteX1481" fmla="*/ 3255128 w 3255128"/>
              <a:gd name="connsiteY1481" fmla="*/ 49610 h 1598839"/>
              <a:gd name="connsiteX1482" fmla="*/ 3255128 w 3255128"/>
              <a:gd name="connsiteY1482" fmla="*/ 49635 h 1598839"/>
              <a:gd name="connsiteX1483" fmla="*/ 3255128 w 3255128"/>
              <a:gd name="connsiteY1483" fmla="*/ 49640 h 1598839"/>
              <a:gd name="connsiteX1484" fmla="*/ 3255128 w 3255128"/>
              <a:gd name="connsiteY1484" fmla="*/ 49656 h 1598839"/>
              <a:gd name="connsiteX1485" fmla="*/ 3255128 w 3255128"/>
              <a:gd name="connsiteY1485" fmla="*/ 49661 h 1598839"/>
              <a:gd name="connsiteX1486" fmla="*/ 3255128 w 3255128"/>
              <a:gd name="connsiteY1486" fmla="*/ 49683 h 1598839"/>
              <a:gd name="connsiteX1487" fmla="*/ 3255128 w 3255128"/>
              <a:gd name="connsiteY1487" fmla="*/ 49685 h 1598839"/>
              <a:gd name="connsiteX1488" fmla="*/ 3255128 w 3255128"/>
              <a:gd name="connsiteY1488" fmla="*/ 49708 h 1598839"/>
              <a:gd name="connsiteX1489" fmla="*/ 3255128 w 3255128"/>
              <a:gd name="connsiteY1489" fmla="*/ 49733 h 1598839"/>
              <a:gd name="connsiteX1490" fmla="*/ 3255128 w 3255128"/>
              <a:gd name="connsiteY1490" fmla="*/ 49780 h 1598839"/>
              <a:gd name="connsiteX1491" fmla="*/ 3255128 w 3255128"/>
              <a:gd name="connsiteY1491" fmla="*/ 49844 h 1598839"/>
              <a:gd name="connsiteX1492" fmla="*/ 3255128 w 3255128"/>
              <a:gd name="connsiteY1492" fmla="*/ 49865 h 1598839"/>
              <a:gd name="connsiteX1493" fmla="*/ 3255128 w 3255128"/>
              <a:gd name="connsiteY1493" fmla="*/ 49866 h 1598839"/>
              <a:gd name="connsiteX1494" fmla="*/ 3255128 w 3255128"/>
              <a:gd name="connsiteY1494" fmla="*/ 49887 h 1598839"/>
              <a:gd name="connsiteX1495" fmla="*/ 3255128 w 3255128"/>
              <a:gd name="connsiteY1495" fmla="*/ 49911 h 1598839"/>
              <a:gd name="connsiteX1496" fmla="*/ 3255128 w 3255128"/>
              <a:gd name="connsiteY1496" fmla="*/ 49916 h 1598839"/>
              <a:gd name="connsiteX1497" fmla="*/ 3255128 w 3255128"/>
              <a:gd name="connsiteY1497" fmla="*/ 49975 h 1598839"/>
              <a:gd name="connsiteX1498" fmla="*/ 3255128 w 3255128"/>
              <a:gd name="connsiteY1498" fmla="*/ 49977 h 1598839"/>
              <a:gd name="connsiteX1499" fmla="*/ 3255128 w 3255128"/>
              <a:gd name="connsiteY1499" fmla="*/ 50026 h 1598839"/>
              <a:gd name="connsiteX1500" fmla="*/ 3255128 w 3255128"/>
              <a:gd name="connsiteY1500" fmla="*/ 50073 h 1598839"/>
              <a:gd name="connsiteX1501" fmla="*/ 3255128 w 3255128"/>
              <a:gd name="connsiteY1501" fmla="*/ 50115 h 1598839"/>
              <a:gd name="connsiteX1502" fmla="*/ 3255128 w 3255128"/>
              <a:gd name="connsiteY1502" fmla="*/ 50142 h 1598839"/>
              <a:gd name="connsiteX1503" fmla="*/ 3255128 w 3255128"/>
              <a:gd name="connsiteY1503" fmla="*/ 50151 h 1598839"/>
              <a:gd name="connsiteX1504" fmla="*/ 3255128 w 3255128"/>
              <a:gd name="connsiteY1504" fmla="*/ 50209 h 1598839"/>
              <a:gd name="connsiteX1505" fmla="*/ 3255128 w 3255128"/>
              <a:gd name="connsiteY1505" fmla="*/ 50247 h 1598839"/>
              <a:gd name="connsiteX1506" fmla="*/ 3255128 w 3255128"/>
              <a:gd name="connsiteY1506" fmla="*/ 50288 h 1598839"/>
              <a:gd name="connsiteX1507" fmla="*/ 3255128 w 3255128"/>
              <a:gd name="connsiteY1507" fmla="*/ 50327 h 1598839"/>
              <a:gd name="connsiteX1508" fmla="*/ 3255128 w 3255128"/>
              <a:gd name="connsiteY1508" fmla="*/ 50406 h 1598839"/>
              <a:gd name="connsiteX1509" fmla="*/ 3255128 w 3255128"/>
              <a:gd name="connsiteY1509" fmla="*/ 50428 h 1598839"/>
              <a:gd name="connsiteX1510" fmla="*/ 3255128 w 3255128"/>
              <a:gd name="connsiteY1510" fmla="*/ 50430 h 1598839"/>
              <a:gd name="connsiteX1511" fmla="*/ 3255128 w 3255128"/>
              <a:gd name="connsiteY1511" fmla="*/ 50433 h 1598839"/>
              <a:gd name="connsiteX1512" fmla="*/ 3255128 w 3255128"/>
              <a:gd name="connsiteY1512" fmla="*/ 50455 h 1598839"/>
              <a:gd name="connsiteX1513" fmla="*/ 3255128 w 3255128"/>
              <a:gd name="connsiteY1513" fmla="*/ 50463 h 1598839"/>
              <a:gd name="connsiteX1514" fmla="*/ 3255128 w 3255128"/>
              <a:gd name="connsiteY1514" fmla="*/ 50513 h 1598839"/>
              <a:gd name="connsiteX1515" fmla="*/ 3255128 w 3255128"/>
              <a:gd name="connsiteY1515" fmla="*/ 50558 h 1598839"/>
              <a:gd name="connsiteX1516" fmla="*/ 3255128 w 3255128"/>
              <a:gd name="connsiteY1516" fmla="*/ 50564 h 1598839"/>
              <a:gd name="connsiteX1517" fmla="*/ 3255128 w 3255128"/>
              <a:gd name="connsiteY1517" fmla="*/ 50589 h 1598839"/>
              <a:gd name="connsiteX1518" fmla="*/ 3255128 w 3255128"/>
              <a:gd name="connsiteY1518" fmla="*/ 50609 h 1598839"/>
              <a:gd name="connsiteX1519" fmla="*/ 3255128 w 3255128"/>
              <a:gd name="connsiteY1519" fmla="*/ 50647 h 1598839"/>
              <a:gd name="connsiteX1520" fmla="*/ 3255128 w 3255128"/>
              <a:gd name="connsiteY1520" fmla="*/ 50656 h 1598839"/>
              <a:gd name="connsiteX1521" fmla="*/ 3255128 w 3255128"/>
              <a:gd name="connsiteY1521" fmla="*/ 50661 h 1598839"/>
              <a:gd name="connsiteX1522" fmla="*/ 3255128 w 3255128"/>
              <a:gd name="connsiteY1522" fmla="*/ 50684 h 1598839"/>
              <a:gd name="connsiteX1523" fmla="*/ 3255128 w 3255128"/>
              <a:gd name="connsiteY1523" fmla="*/ 50690 h 1598839"/>
              <a:gd name="connsiteX1524" fmla="*/ 3255128 w 3255128"/>
              <a:gd name="connsiteY1524" fmla="*/ 50723 h 1598839"/>
              <a:gd name="connsiteX1525" fmla="*/ 3255128 w 3255128"/>
              <a:gd name="connsiteY1525" fmla="*/ 50747 h 1598839"/>
              <a:gd name="connsiteX1526" fmla="*/ 3255128 w 3255128"/>
              <a:gd name="connsiteY1526" fmla="*/ 50768 h 1598839"/>
              <a:gd name="connsiteX1527" fmla="*/ 3255128 w 3255128"/>
              <a:gd name="connsiteY1527" fmla="*/ 50773 h 1598839"/>
              <a:gd name="connsiteX1528" fmla="*/ 3255128 w 3255128"/>
              <a:gd name="connsiteY1528" fmla="*/ 50880 h 1598839"/>
              <a:gd name="connsiteX1529" fmla="*/ 3255128 w 3255128"/>
              <a:gd name="connsiteY1529" fmla="*/ 50887 h 1598839"/>
              <a:gd name="connsiteX1530" fmla="*/ 3255128 w 3255128"/>
              <a:gd name="connsiteY1530" fmla="*/ 50972 h 1598839"/>
              <a:gd name="connsiteX1531" fmla="*/ 3255128 w 3255128"/>
              <a:gd name="connsiteY1531" fmla="*/ 50997 h 1598839"/>
              <a:gd name="connsiteX1532" fmla="*/ 3255128 w 3255128"/>
              <a:gd name="connsiteY1532" fmla="*/ 51023 h 1598839"/>
              <a:gd name="connsiteX1533" fmla="*/ 3255128 w 3255128"/>
              <a:gd name="connsiteY1533" fmla="*/ 51088 h 1598839"/>
              <a:gd name="connsiteX1534" fmla="*/ 3255128 w 3255128"/>
              <a:gd name="connsiteY1534" fmla="*/ 51128 h 1598839"/>
              <a:gd name="connsiteX1535" fmla="*/ 3255128 w 3255128"/>
              <a:gd name="connsiteY1535" fmla="*/ 51155 h 1598839"/>
              <a:gd name="connsiteX1536" fmla="*/ 3255128 w 3255128"/>
              <a:gd name="connsiteY1536" fmla="*/ 51232 h 1598839"/>
              <a:gd name="connsiteX1537" fmla="*/ 3255128 w 3255128"/>
              <a:gd name="connsiteY1537" fmla="*/ 51257 h 1598839"/>
              <a:gd name="connsiteX1538" fmla="*/ 3255128 w 3255128"/>
              <a:gd name="connsiteY1538" fmla="*/ 51303 h 1598839"/>
              <a:gd name="connsiteX1539" fmla="*/ 3255128 w 3255128"/>
              <a:gd name="connsiteY1539" fmla="*/ 51309 h 1598839"/>
              <a:gd name="connsiteX1540" fmla="*/ 3255128 w 3255128"/>
              <a:gd name="connsiteY1540" fmla="*/ 51348 h 1598839"/>
              <a:gd name="connsiteX1541" fmla="*/ 3255128 w 3255128"/>
              <a:gd name="connsiteY1541" fmla="*/ 51360 h 1598839"/>
              <a:gd name="connsiteX1542" fmla="*/ 3255128 w 3255128"/>
              <a:gd name="connsiteY1542" fmla="*/ 51371 h 1598839"/>
              <a:gd name="connsiteX1543" fmla="*/ 3255128 w 3255128"/>
              <a:gd name="connsiteY1543" fmla="*/ 51439 h 1598839"/>
              <a:gd name="connsiteX1544" fmla="*/ 3255128 w 3255128"/>
              <a:gd name="connsiteY1544" fmla="*/ 51443 h 1598839"/>
              <a:gd name="connsiteX1545" fmla="*/ 3255128 w 3255128"/>
              <a:gd name="connsiteY1545" fmla="*/ 51522 h 1598839"/>
              <a:gd name="connsiteX1546" fmla="*/ 3255128 w 3255128"/>
              <a:gd name="connsiteY1546" fmla="*/ 51533 h 1598839"/>
              <a:gd name="connsiteX1547" fmla="*/ 3255128 w 3255128"/>
              <a:gd name="connsiteY1547" fmla="*/ 51571 h 1598839"/>
              <a:gd name="connsiteX1548" fmla="*/ 3255128 w 3255128"/>
              <a:gd name="connsiteY1548" fmla="*/ 51618 h 1598839"/>
              <a:gd name="connsiteX1549" fmla="*/ 3255128 w 3255128"/>
              <a:gd name="connsiteY1549" fmla="*/ 51736 h 1598839"/>
              <a:gd name="connsiteX1550" fmla="*/ 3255128 w 3255128"/>
              <a:gd name="connsiteY1550" fmla="*/ 51763 h 1598839"/>
              <a:gd name="connsiteX1551" fmla="*/ 3255128 w 3255128"/>
              <a:gd name="connsiteY1551" fmla="*/ 51768 h 1598839"/>
              <a:gd name="connsiteX1552" fmla="*/ 3255128 w 3255128"/>
              <a:gd name="connsiteY1552" fmla="*/ 51794 h 1598839"/>
              <a:gd name="connsiteX1553" fmla="*/ 3255128 w 3255128"/>
              <a:gd name="connsiteY1553" fmla="*/ 51826 h 1598839"/>
              <a:gd name="connsiteX1554" fmla="*/ 3255128 w 3255128"/>
              <a:gd name="connsiteY1554" fmla="*/ 51830 h 1598839"/>
              <a:gd name="connsiteX1555" fmla="*/ 3255128 w 3255128"/>
              <a:gd name="connsiteY1555" fmla="*/ 51861 h 1598839"/>
              <a:gd name="connsiteX1556" fmla="*/ 3255128 w 3255128"/>
              <a:gd name="connsiteY1556" fmla="*/ 51880 h 1598839"/>
              <a:gd name="connsiteX1557" fmla="*/ 3255128 w 3255128"/>
              <a:gd name="connsiteY1557" fmla="*/ 51902 h 1598839"/>
              <a:gd name="connsiteX1558" fmla="*/ 3255128 w 3255128"/>
              <a:gd name="connsiteY1558" fmla="*/ 51905 h 1598839"/>
              <a:gd name="connsiteX1559" fmla="*/ 3255128 w 3255128"/>
              <a:gd name="connsiteY1559" fmla="*/ 51953 h 1598839"/>
              <a:gd name="connsiteX1560" fmla="*/ 3255128 w 3255128"/>
              <a:gd name="connsiteY1560" fmla="*/ 51961 h 1598839"/>
              <a:gd name="connsiteX1561" fmla="*/ 3255128 w 3255128"/>
              <a:gd name="connsiteY1561" fmla="*/ 51973 h 1598839"/>
              <a:gd name="connsiteX1562" fmla="*/ 3255128 w 3255128"/>
              <a:gd name="connsiteY1562" fmla="*/ 52008 h 1598839"/>
              <a:gd name="connsiteX1563" fmla="*/ 3255128 w 3255128"/>
              <a:gd name="connsiteY1563" fmla="*/ 52018 h 1598839"/>
              <a:gd name="connsiteX1564" fmla="*/ 3255128 w 3255128"/>
              <a:gd name="connsiteY1564" fmla="*/ 52036 h 1598839"/>
              <a:gd name="connsiteX1565" fmla="*/ 3255128 w 3255128"/>
              <a:gd name="connsiteY1565" fmla="*/ 52135 h 1598839"/>
              <a:gd name="connsiteX1566" fmla="*/ 3255128 w 3255128"/>
              <a:gd name="connsiteY1566" fmla="*/ 52154 h 1598839"/>
              <a:gd name="connsiteX1567" fmla="*/ 3255128 w 3255128"/>
              <a:gd name="connsiteY1567" fmla="*/ 52181 h 1598839"/>
              <a:gd name="connsiteX1568" fmla="*/ 3255128 w 3255128"/>
              <a:gd name="connsiteY1568" fmla="*/ 52195 h 1598839"/>
              <a:gd name="connsiteX1569" fmla="*/ 3255128 w 3255128"/>
              <a:gd name="connsiteY1569" fmla="*/ 52212 h 1598839"/>
              <a:gd name="connsiteX1570" fmla="*/ 3255128 w 3255128"/>
              <a:gd name="connsiteY1570" fmla="*/ 52251 h 1598839"/>
              <a:gd name="connsiteX1571" fmla="*/ 3255128 w 3255128"/>
              <a:gd name="connsiteY1571" fmla="*/ 52266 h 1598839"/>
              <a:gd name="connsiteX1572" fmla="*/ 3255128 w 3255128"/>
              <a:gd name="connsiteY1572" fmla="*/ 52278 h 1598839"/>
              <a:gd name="connsiteX1573" fmla="*/ 3255128 w 3255128"/>
              <a:gd name="connsiteY1573" fmla="*/ 52320 h 1598839"/>
              <a:gd name="connsiteX1574" fmla="*/ 3255128 w 3255128"/>
              <a:gd name="connsiteY1574" fmla="*/ 52350 h 1598839"/>
              <a:gd name="connsiteX1575" fmla="*/ 3255128 w 3255128"/>
              <a:gd name="connsiteY1575" fmla="*/ 52364 h 1598839"/>
              <a:gd name="connsiteX1576" fmla="*/ 3255128 w 3255128"/>
              <a:gd name="connsiteY1576" fmla="*/ 52385 h 1598839"/>
              <a:gd name="connsiteX1577" fmla="*/ 3255128 w 3255128"/>
              <a:gd name="connsiteY1577" fmla="*/ 52430 h 1598839"/>
              <a:gd name="connsiteX1578" fmla="*/ 3255128 w 3255128"/>
              <a:gd name="connsiteY1578" fmla="*/ 52438 h 1598839"/>
              <a:gd name="connsiteX1579" fmla="*/ 3255128 w 3255128"/>
              <a:gd name="connsiteY1579" fmla="*/ 52457 h 1598839"/>
              <a:gd name="connsiteX1580" fmla="*/ 3255128 w 3255128"/>
              <a:gd name="connsiteY1580" fmla="*/ 52467 h 1598839"/>
              <a:gd name="connsiteX1581" fmla="*/ 3255128 w 3255128"/>
              <a:gd name="connsiteY1581" fmla="*/ 52473 h 1598839"/>
              <a:gd name="connsiteX1582" fmla="*/ 3255128 w 3255128"/>
              <a:gd name="connsiteY1582" fmla="*/ 52494 h 1598839"/>
              <a:gd name="connsiteX1583" fmla="*/ 3255128 w 3255128"/>
              <a:gd name="connsiteY1583" fmla="*/ 52499 h 1598839"/>
              <a:gd name="connsiteX1584" fmla="*/ 3255128 w 3255128"/>
              <a:gd name="connsiteY1584" fmla="*/ 52550 h 1598839"/>
              <a:gd name="connsiteX1585" fmla="*/ 3255128 w 3255128"/>
              <a:gd name="connsiteY1585" fmla="*/ 52571 h 1598839"/>
              <a:gd name="connsiteX1586" fmla="*/ 3255128 w 3255128"/>
              <a:gd name="connsiteY1586" fmla="*/ 52626 h 1598839"/>
              <a:gd name="connsiteX1587" fmla="*/ 3255128 w 3255128"/>
              <a:gd name="connsiteY1587" fmla="*/ 52640 h 1598839"/>
              <a:gd name="connsiteX1588" fmla="*/ 3255128 w 3255128"/>
              <a:gd name="connsiteY1588" fmla="*/ 52669 h 1598839"/>
              <a:gd name="connsiteX1589" fmla="*/ 3255128 w 3255128"/>
              <a:gd name="connsiteY1589" fmla="*/ 52698 h 1598839"/>
              <a:gd name="connsiteX1590" fmla="*/ 3255128 w 3255128"/>
              <a:gd name="connsiteY1590" fmla="*/ 52700 h 1598839"/>
              <a:gd name="connsiteX1591" fmla="*/ 3255128 w 3255128"/>
              <a:gd name="connsiteY1591" fmla="*/ 52714 h 1598839"/>
              <a:gd name="connsiteX1592" fmla="*/ 3255128 w 3255128"/>
              <a:gd name="connsiteY1592" fmla="*/ 52725 h 1598839"/>
              <a:gd name="connsiteX1593" fmla="*/ 3255128 w 3255128"/>
              <a:gd name="connsiteY1593" fmla="*/ 52745 h 1598839"/>
              <a:gd name="connsiteX1594" fmla="*/ 3255128 w 3255128"/>
              <a:gd name="connsiteY1594" fmla="*/ 52750 h 1598839"/>
              <a:gd name="connsiteX1595" fmla="*/ 3255128 w 3255128"/>
              <a:gd name="connsiteY1595" fmla="*/ 52782 h 1598839"/>
              <a:gd name="connsiteX1596" fmla="*/ 3255128 w 3255128"/>
              <a:gd name="connsiteY1596" fmla="*/ 52808 h 1598839"/>
              <a:gd name="connsiteX1597" fmla="*/ 3255128 w 3255128"/>
              <a:gd name="connsiteY1597" fmla="*/ 52827 h 1598839"/>
              <a:gd name="connsiteX1598" fmla="*/ 3255128 w 3255128"/>
              <a:gd name="connsiteY1598" fmla="*/ 52842 h 1598839"/>
              <a:gd name="connsiteX1599" fmla="*/ 3255128 w 3255128"/>
              <a:gd name="connsiteY1599" fmla="*/ 52912 h 1598839"/>
              <a:gd name="connsiteX1600" fmla="*/ 3255128 w 3255128"/>
              <a:gd name="connsiteY1600" fmla="*/ 52926 h 1598839"/>
              <a:gd name="connsiteX1601" fmla="*/ 3255128 w 3255128"/>
              <a:gd name="connsiteY1601" fmla="*/ 52941 h 1598839"/>
              <a:gd name="connsiteX1602" fmla="*/ 3255128 w 3255128"/>
              <a:gd name="connsiteY1602" fmla="*/ 52976 h 1598839"/>
              <a:gd name="connsiteX1603" fmla="*/ 3255128 w 3255128"/>
              <a:gd name="connsiteY1603" fmla="*/ 52996 h 1598839"/>
              <a:gd name="connsiteX1604" fmla="*/ 3255128 w 3255128"/>
              <a:gd name="connsiteY1604" fmla="*/ 53105 h 1598839"/>
              <a:gd name="connsiteX1605" fmla="*/ 3255128 w 3255128"/>
              <a:gd name="connsiteY1605" fmla="*/ 53147 h 1598839"/>
              <a:gd name="connsiteX1606" fmla="*/ 3255128 w 3255128"/>
              <a:gd name="connsiteY1606" fmla="*/ 53175 h 1598839"/>
              <a:gd name="connsiteX1607" fmla="*/ 3255128 w 3255128"/>
              <a:gd name="connsiteY1607" fmla="*/ 53188 h 1598839"/>
              <a:gd name="connsiteX1608" fmla="*/ 3255128 w 3255128"/>
              <a:gd name="connsiteY1608" fmla="*/ 53239 h 1598839"/>
              <a:gd name="connsiteX1609" fmla="*/ 3255128 w 3255128"/>
              <a:gd name="connsiteY1609" fmla="*/ 53241 h 1598839"/>
              <a:gd name="connsiteX1610" fmla="*/ 3255128 w 3255128"/>
              <a:gd name="connsiteY1610" fmla="*/ 53316 h 1598839"/>
              <a:gd name="connsiteX1611" fmla="*/ 3255128 w 3255128"/>
              <a:gd name="connsiteY1611" fmla="*/ 53371 h 1598839"/>
              <a:gd name="connsiteX1612" fmla="*/ 3255128 w 3255128"/>
              <a:gd name="connsiteY1612" fmla="*/ 53384 h 1598839"/>
              <a:gd name="connsiteX1613" fmla="*/ 3255128 w 3255128"/>
              <a:gd name="connsiteY1613" fmla="*/ 53385 h 1598839"/>
              <a:gd name="connsiteX1614" fmla="*/ 3255128 w 3255128"/>
              <a:gd name="connsiteY1614" fmla="*/ 53415 h 1598839"/>
              <a:gd name="connsiteX1615" fmla="*/ 3255128 w 3255128"/>
              <a:gd name="connsiteY1615" fmla="*/ 53442 h 1598839"/>
              <a:gd name="connsiteX1616" fmla="*/ 3255128 w 3255128"/>
              <a:gd name="connsiteY1616" fmla="*/ 53459 h 1598839"/>
              <a:gd name="connsiteX1617" fmla="*/ 3255128 w 3255128"/>
              <a:gd name="connsiteY1617" fmla="*/ 53561 h 1598839"/>
              <a:gd name="connsiteX1618" fmla="*/ 3255128 w 3255128"/>
              <a:gd name="connsiteY1618" fmla="*/ 53564 h 1598839"/>
              <a:gd name="connsiteX1619" fmla="*/ 3255128 w 3255128"/>
              <a:gd name="connsiteY1619" fmla="*/ 53606 h 1598839"/>
              <a:gd name="connsiteX1620" fmla="*/ 3255128 w 3255128"/>
              <a:gd name="connsiteY1620" fmla="*/ 53624 h 1598839"/>
              <a:gd name="connsiteX1621" fmla="*/ 3255128 w 3255128"/>
              <a:gd name="connsiteY1621" fmla="*/ 53641 h 1598839"/>
              <a:gd name="connsiteX1622" fmla="*/ 3255128 w 3255128"/>
              <a:gd name="connsiteY1622" fmla="*/ 53689 h 1598839"/>
              <a:gd name="connsiteX1623" fmla="*/ 3255128 w 3255128"/>
              <a:gd name="connsiteY1623" fmla="*/ 53708 h 1598839"/>
              <a:gd name="connsiteX1624" fmla="*/ 3255128 w 3255128"/>
              <a:gd name="connsiteY1624" fmla="*/ 53721 h 1598839"/>
              <a:gd name="connsiteX1625" fmla="*/ 3255128 w 3255128"/>
              <a:gd name="connsiteY1625" fmla="*/ 53750 h 1598839"/>
              <a:gd name="connsiteX1626" fmla="*/ 3255128 w 3255128"/>
              <a:gd name="connsiteY1626" fmla="*/ 53848 h 1598839"/>
              <a:gd name="connsiteX1627" fmla="*/ 3255128 w 3255128"/>
              <a:gd name="connsiteY1627" fmla="*/ 53873 h 1598839"/>
              <a:gd name="connsiteX1628" fmla="*/ 3255128 w 3255128"/>
              <a:gd name="connsiteY1628" fmla="*/ 53931 h 1598839"/>
              <a:gd name="connsiteX1629" fmla="*/ 3255128 w 3255128"/>
              <a:gd name="connsiteY1629" fmla="*/ 53933 h 1598839"/>
              <a:gd name="connsiteX1630" fmla="*/ 3255128 w 3255128"/>
              <a:gd name="connsiteY1630" fmla="*/ 53937 h 1598839"/>
              <a:gd name="connsiteX1631" fmla="*/ 3255128 w 3255128"/>
              <a:gd name="connsiteY1631" fmla="*/ 53955 h 1598839"/>
              <a:gd name="connsiteX1632" fmla="*/ 3255128 w 3255128"/>
              <a:gd name="connsiteY1632" fmla="*/ 53997 h 1598839"/>
              <a:gd name="connsiteX1633" fmla="*/ 3255128 w 3255128"/>
              <a:gd name="connsiteY1633" fmla="*/ 54022 h 1598839"/>
              <a:gd name="connsiteX1634" fmla="*/ 3255128 w 3255128"/>
              <a:gd name="connsiteY1634" fmla="*/ 54057 h 1598839"/>
              <a:gd name="connsiteX1635" fmla="*/ 3255128 w 3255128"/>
              <a:gd name="connsiteY1635" fmla="*/ 54078 h 1598839"/>
              <a:gd name="connsiteX1636" fmla="*/ 3255128 w 3255128"/>
              <a:gd name="connsiteY1636" fmla="*/ 54083 h 1598839"/>
              <a:gd name="connsiteX1637" fmla="*/ 3255128 w 3255128"/>
              <a:gd name="connsiteY1637" fmla="*/ 54112 h 1598839"/>
              <a:gd name="connsiteX1638" fmla="*/ 3255128 w 3255128"/>
              <a:gd name="connsiteY1638" fmla="*/ 54116 h 1598839"/>
              <a:gd name="connsiteX1639" fmla="*/ 3255128 w 3255128"/>
              <a:gd name="connsiteY1639" fmla="*/ 54157 h 1598839"/>
              <a:gd name="connsiteX1640" fmla="*/ 3255128 w 3255128"/>
              <a:gd name="connsiteY1640" fmla="*/ 54179 h 1598839"/>
              <a:gd name="connsiteX1641" fmla="*/ 3255128 w 3255128"/>
              <a:gd name="connsiteY1641" fmla="*/ 54193 h 1598839"/>
              <a:gd name="connsiteX1642" fmla="*/ 3255128 w 3255128"/>
              <a:gd name="connsiteY1642" fmla="*/ 54209 h 1598839"/>
              <a:gd name="connsiteX1643" fmla="*/ 3255128 w 3255128"/>
              <a:gd name="connsiteY1643" fmla="*/ 54312 h 1598839"/>
              <a:gd name="connsiteX1644" fmla="*/ 3255128 w 3255128"/>
              <a:gd name="connsiteY1644" fmla="*/ 54353 h 1598839"/>
              <a:gd name="connsiteX1645" fmla="*/ 3255128 w 3255128"/>
              <a:gd name="connsiteY1645" fmla="*/ 54362 h 1598839"/>
              <a:gd name="connsiteX1646" fmla="*/ 3255128 w 3255128"/>
              <a:gd name="connsiteY1646" fmla="*/ 54385 h 1598839"/>
              <a:gd name="connsiteX1647" fmla="*/ 3255128 w 3255128"/>
              <a:gd name="connsiteY1647" fmla="*/ 54420 h 1598839"/>
              <a:gd name="connsiteX1648" fmla="*/ 3255128 w 3255128"/>
              <a:gd name="connsiteY1648" fmla="*/ 54495 h 1598839"/>
              <a:gd name="connsiteX1649" fmla="*/ 3255128 w 3255128"/>
              <a:gd name="connsiteY1649" fmla="*/ 54521 h 1598839"/>
              <a:gd name="connsiteX1650" fmla="*/ 3255128 w 3255128"/>
              <a:gd name="connsiteY1650" fmla="*/ 54522 h 1598839"/>
              <a:gd name="connsiteX1651" fmla="*/ 3255128 w 3255128"/>
              <a:gd name="connsiteY1651" fmla="*/ 54631 h 1598839"/>
              <a:gd name="connsiteX1652" fmla="*/ 3255128 w 3255128"/>
              <a:gd name="connsiteY1652" fmla="*/ 54668 h 1598839"/>
              <a:gd name="connsiteX1653" fmla="*/ 3255128 w 3255128"/>
              <a:gd name="connsiteY1653" fmla="*/ 54710 h 1598839"/>
              <a:gd name="connsiteX1654" fmla="*/ 3255128 w 3255128"/>
              <a:gd name="connsiteY1654" fmla="*/ 54729 h 1598839"/>
              <a:gd name="connsiteX1655" fmla="*/ 3255128 w 3255128"/>
              <a:gd name="connsiteY1655" fmla="*/ 54742 h 1598839"/>
              <a:gd name="connsiteX1656" fmla="*/ 3255128 w 3255128"/>
              <a:gd name="connsiteY1656" fmla="*/ 54764 h 1598839"/>
              <a:gd name="connsiteX1657" fmla="*/ 3255128 w 3255128"/>
              <a:gd name="connsiteY1657" fmla="*/ 54770 h 1598839"/>
              <a:gd name="connsiteX1658" fmla="*/ 3255128 w 3255128"/>
              <a:gd name="connsiteY1658" fmla="*/ 54791 h 1598839"/>
              <a:gd name="connsiteX1659" fmla="*/ 3255128 w 3255128"/>
              <a:gd name="connsiteY1659" fmla="*/ 54836 h 1598839"/>
              <a:gd name="connsiteX1660" fmla="*/ 3255128 w 3255128"/>
              <a:gd name="connsiteY1660" fmla="*/ 54841 h 1598839"/>
              <a:gd name="connsiteX1661" fmla="*/ 3255128 w 3255128"/>
              <a:gd name="connsiteY1661" fmla="*/ 54847 h 1598839"/>
              <a:gd name="connsiteX1662" fmla="*/ 3255128 w 3255128"/>
              <a:gd name="connsiteY1662" fmla="*/ 54863 h 1598839"/>
              <a:gd name="connsiteX1663" fmla="*/ 3255128 w 3255128"/>
              <a:gd name="connsiteY1663" fmla="*/ 54903 h 1598839"/>
              <a:gd name="connsiteX1664" fmla="*/ 3255128 w 3255128"/>
              <a:gd name="connsiteY1664" fmla="*/ 54906 h 1598839"/>
              <a:gd name="connsiteX1665" fmla="*/ 3255128 w 3255128"/>
              <a:gd name="connsiteY1665" fmla="*/ 54980 h 1598839"/>
              <a:gd name="connsiteX1666" fmla="*/ 3255128 w 3255128"/>
              <a:gd name="connsiteY1666" fmla="*/ 54983 h 1598839"/>
              <a:gd name="connsiteX1667" fmla="*/ 3255128 w 3255128"/>
              <a:gd name="connsiteY1667" fmla="*/ 55013 h 1598839"/>
              <a:gd name="connsiteX1668" fmla="*/ 3255128 w 3255128"/>
              <a:gd name="connsiteY1668" fmla="*/ 55021 h 1598839"/>
              <a:gd name="connsiteX1669" fmla="*/ 3255128 w 3255128"/>
              <a:gd name="connsiteY1669" fmla="*/ 55033 h 1598839"/>
              <a:gd name="connsiteX1670" fmla="*/ 3255128 w 3255128"/>
              <a:gd name="connsiteY1670" fmla="*/ 55057 h 1598839"/>
              <a:gd name="connsiteX1671" fmla="*/ 3255128 w 3255128"/>
              <a:gd name="connsiteY1671" fmla="*/ 55060 h 1598839"/>
              <a:gd name="connsiteX1672" fmla="*/ 3255128 w 3255128"/>
              <a:gd name="connsiteY1672" fmla="*/ 55078 h 1598839"/>
              <a:gd name="connsiteX1673" fmla="*/ 3255128 w 3255128"/>
              <a:gd name="connsiteY1673" fmla="*/ 55209 h 1598839"/>
              <a:gd name="connsiteX1674" fmla="*/ 3255128 w 3255128"/>
              <a:gd name="connsiteY1674" fmla="*/ 55223 h 1598839"/>
              <a:gd name="connsiteX1675" fmla="*/ 3255128 w 3255128"/>
              <a:gd name="connsiteY1675" fmla="*/ 55236 h 1598839"/>
              <a:gd name="connsiteX1676" fmla="*/ 3255128 w 3255128"/>
              <a:gd name="connsiteY1676" fmla="*/ 55252 h 1598839"/>
              <a:gd name="connsiteX1677" fmla="*/ 3255128 w 3255128"/>
              <a:gd name="connsiteY1677" fmla="*/ 55297 h 1598839"/>
              <a:gd name="connsiteX1678" fmla="*/ 3255128 w 3255128"/>
              <a:gd name="connsiteY1678" fmla="*/ 55300 h 1598839"/>
              <a:gd name="connsiteX1679" fmla="*/ 3255128 w 3255128"/>
              <a:gd name="connsiteY1679" fmla="*/ 55301 h 1598839"/>
              <a:gd name="connsiteX1680" fmla="*/ 3255128 w 3255128"/>
              <a:gd name="connsiteY1680" fmla="*/ 55311 h 1598839"/>
              <a:gd name="connsiteX1681" fmla="*/ 3255128 w 3255128"/>
              <a:gd name="connsiteY1681" fmla="*/ 55317 h 1598839"/>
              <a:gd name="connsiteX1682" fmla="*/ 3255128 w 3255128"/>
              <a:gd name="connsiteY1682" fmla="*/ 55325 h 1598839"/>
              <a:gd name="connsiteX1683" fmla="*/ 3255128 w 3255128"/>
              <a:gd name="connsiteY1683" fmla="*/ 55380 h 1598839"/>
              <a:gd name="connsiteX1684" fmla="*/ 3255128 w 3255128"/>
              <a:gd name="connsiteY1684" fmla="*/ 55492 h 1598839"/>
              <a:gd name="connsiteX1685" fmla="*/ 3255128 w 3255128"/>
              <a:gd name="connsiteY1685" fmla="*/ 55507 h 1598839"/>
              <a:gd name="connsiteX1686" fmla="*/ 3255128 w 3255128"/>
              <a:gd name="connsiteY1686" fmla="*/ 55511 h 1598839"/>
              <a:gd name="connsiteX1687" fmla="*/ 3255128 w 3255128"/>
              <a:gd name="connsiteY1687" fmla="*/ 55517 h 1598839"/>
              <a:gd name="connsiteX1688" fmla="*/ 3255128 w 3255128"/>
              <a:gd name="connsiteY1688" fmla="*/ 55608 h 1598839"/>
              <a:gd name="connsiteX1689" fmla="*/ 3255128 w 3255128"/>
              <a:gd name="connsiteY1689" fmla="*/ 55724 h 1598839"/>
              <a:gd name="connsiteX1690" fmla="*/ 3255128 w 3255128"/>
              <a:gd name="connsiteY1690" fmla="*/ 55727 h 1598839"/>
              <a:gd name="connsiteX1691" fmla="*/ 3255128 w 3255128"/>
              <a:gd name="connsiteY1691" fmla="*/ 55750 h 1598839"/>
              <a:gd name="connsiteX1692" fmla="*/ 3255128 w 3255128"/>
              <a:gd name="connsiteY1692" fmla="*/ 55771 h 1598839"/>
              <a:gd name="connsiteX1693" fmla="*/ 3255128 w 3255128"/>
              <a:gd name="connsiteY1693" fmla="*/ 55965 h 1598839"/>
              <a:gd name="connsiteX1694" fmla="*/ 3255128 w 3255128"/>
              <a:gd name="connsiteY1694" fmla="*/ 55967 h 1598839"/>
              <a:gd name="connsiteX1695" fmla="*/ 3255128 w 3255128"/>
              <a:gd name="connsiteY1695" fmla="*/ 55970 h 1598839"/>
              <a:gd name="connsiteX1696" fmla="*/ 3255128 w 3255128"/>
              <a:gd name="connsiteY1696" fmla="*/ 55984 h 1598839"/>
              <a:gd name="connsiteX1697" fmla="*/ 3255128 w 3255128"/>
              <a:gd name="connsiteY1697" fmla="*/ 56042 h 1598839"/>
              <a:gd name="connsiteX1698" fmla="*/ 3255128 w 3255128"/>
              <a:gd name="connsiteY1698" fmla="*/ 56044 h 1598839"/>
              <a:gd name="connsiteX1699" fmla="*/ 3255128 w 3255128"/>
              <a:gd name="connsiteY1699" fmla="*/ 56108 h 1598839"/>
              <a:gd name="connsiteX1700" fmla="*/ 3255128 w 3255128"/>
              <a:gd name="connsiteY1700" fmla="*/ 56139 h 1598839"/>
              <a:gd name="connsiteX1701" fmla="*/ 3255128 w 3255128"/>
              <a:gd name="connsiteY1701" fmla="*/ 56198 h 1598839"/>
              <a:gd name="connsiteX1702" fmla="*/ 3255128 w 3255128"/>
              <a:gd name="connsiteY1702" fmla="*/ 56211 h 1598839"/>
              <a:gd name="connsiteX1703" fmla="*/ 3255128 w 3255128"/>
              <a:gd name="connsiteY1703" fmla="*/ 56248 h 1598839"/>
              <a:gd name="connsiteX1704" fmla="*/ 3255128 w 3255128"/>
              <a:gd name="connsiteY1704" fmla="*/ 56256 h 1598839"/>
              <a:gd name="connsiteX1705" fmla="*/ 3255128 w 3255128"/>
              <a:gd name="connsiteY1705" fmla="*/ 56277 h 1598839"/>
              <a:gd name="connsiteX1706" fmla="*/ 3255128 w 3255128"/>
              <a:gd name="connsiteY1706" fmla="*/ 56346 h 1598839"/>
              <a:gd name="connsiteX1707" fmla="*/ 3255128 w 3255128"/>
              <a:gd name="connsiteY1707" fmla="*/ 56420 h 1598839"/>
              <a:gd name="connsiteX1708" fmla="*/ 3255128 w 3255128"/>
              <a:gd name="connsiteY1708" fmla="*/ 56423 h 1598839"/>
              <a:gd name="connsiteX1709" fmla="*/ 3255128 w 3255128"/>
              <a:gd name="connsiteY1709" fmla="*/ 56444 h 1598839"/>
              <a:gd name="connsiteX1710" fmla="*/ 3255128 w 3255128"/>
              <a:gd name="connsiteY1710" fmla="*/ 56474 h 1598839"/>
              <a:gd name="connsiteX1711" fmla="*/ 3255128 w 3255128"/>
              <a:gd name="connsiteY1711" fmla="*/ 56520 h 1598839"/>
              <a:gd name="connsiteX1712" fmla="*/ 3255128 w 3255128"/>
              <a:gd name="connsiteY1712" fmla="*/ 56525 h 1598839"/>
              <a:gd name="connsiteX1713" fmla="*/ 3255128 w 3255128"/>
              <a:gd name="connsiteY1713" fmla="*/ 56546 h 1598839"/>
              <a:gd name="connsiteX1714" fmla="*/ 3255128 w 3255128"/>
              <a:gd name="connsiteY1714" fmla="*/ 56580 h 1598839"/>
              <a:gd name="connsiteX1715" fmla="*/ 3255128 w 3255128"/>
              <a:gd name="connsiteY1715" fmla="*/ 56588 h 1598839"/>
              <a:gd name="connsiteX1716" fmla="*/ 3255128 w 3255128"/>
              <a:gd name="connsiteY1716" fmla="*/ 56632 h 1598839"/>
              <a:gd name="connsiteX1717" fmla="*/ 3255128 w 3255128"/>
              <a:gd name="connsiteY1717" fmla="*/ 56715 h 1598839"/>
              <a:gd name="connsiteX1718" fmla="*/ 3255128 w 3255128"/>
              <a:gd name="connsiteY1718" fmla="*/ 56762 h 1598839"/>
              <a:gd name="connsiteX1719" fmla="*/ 3255128 w 3255128"/>
              <a:gd name="connsiteY1719" fmla="*/ 56771 h 1598839"/>
              <a:gd name="connsiteX1720" fmla="*/ 3255128 w 3255128"/>
              <a:gd name="connsiteY1720" fmla="*/ 56839 h 1598839"/>
              <a:gd name="connsiteX1721" fmla="*/ 3255128 w 3255128"/>
              <a:gd name="connsiteY1721" fmla="*/ 56859 h 1598839"/>
              <a:gd name="connsiteX1722" fmla="*/ 3255128 w 3255128"/>
              <a:gd name="connsiteY1722" fmla="*/ 56879 h 1598839"/>
              <a:gd name="connsiteX1723" fmla="*/ 3255128 w 3255128"/>
              <a:gd name="connsiteY1723" fmla="*/ 56881 h 1598839"/>
              <a:gd name="connsiteX1724" fmla="*/ 3255128 w 3255128"/>
              <a:gd name="connsiteY1724" fmla="*/ 56945 h 1598839"/>
              <a:gd name="connsiteX1725" fmla="*/ 3255128 w 3255128"/>
              <a:gd name="connsiteY1725" fmla="*/ 56993 h 1598839"/>
              <a:gd name="connsiteX1726" fmla="*/ 3255128 w 3255128"/>
              <a:gd name="connsiteY1726" fmla="*/ 57010 h 1598839"/>
              <a:gd name="connsiteX1727" fmla="*/ 3255128 w 3255128"/>
              <a:gd name="connsiteY1727" fmla="*/ 57034 h 1598839"/>
              <a:gd name="connsiteX1728" fmla="*/ 3255128 w 3255128"/>
              <a:gd name="connsiteY1728" fmla="*/ 57091 h 1598839"/>
              <a:gd name="connsiteX1729" fmla="*/ 3255128 w 3255128"/>
              <a:gd name="connsiteY1729" fmla="*/ 57144 h 1598839"/>
              <a:gd name="connsiteX1730" fmla="*/ 3255128 w 3255128"/>
              <a:gd name="connsiteY1730" fmla="*/ 57172 h 1598839"/>
              <a:gd name="connsiteX1731" fmla="*/ 3255128 w 3255128"/>
              <a:gd name="connsiteY1731" fmla="*/ 57189 h 1598839"/>
              <a:gd name="connsiteX1732" fmla="*/ 3255128 w 3255128"/>
              <a:gd name="connsiteY1732" fmla="*/ 57194 h 1598839"/>
              <a:gd name="connsiteX1733" fmla="*/ 3255128 w 3255128"/>
              <a:gd name="connsiteY1733" fmla="*/ 57196 h 1598839"/>
              <a:gd name="connsiteX1734" fmla="*/ 3255128 w 3255128"/>
              <a:gd name="connsiteY1734" fmla="*/ 57270 h 1598839"/>
              <a:gd name="connsiteX1735" fmla="*/ 3255128 w 3255128"/>
              <a:gd name="connsiteY1735" fmla="*/ 57318 h 1598839"/>
              <a:gd name="connsiteX1736" fmla="*/ 3255128 w 3255128"/>
              <a:gd name="connsiteY1736" fmla="*/ 57325 h 1598839"/>
              <a:gd name="connsiteX1737" fmla="*/ 3255128 w 3255128"/>
              <a:gd name="connsiteY1737" fmla="*/ 57327 h 1598839"/>
              <a:gd name="connsiteX1738" fmla="*/ 3255128 w 3255128"/>
              <a:gd name="connsiteY1738" fmla="*/ 57355 h 1598839"/>
              <a:gd name="connsiteX1739" fmla="*/ 3255128 w 3255128"/>
              <a:gd name="connsiteY1739" fmla="*/ 57368 h 1598839"/>
              <a:gd name="connsiteX1740" fmla="*/ 3255128 w 3255128"/>
              <a:gd name="connsiteY1740" fmla="*/ 57413 h 1598839"/>
              <a:gd name="connsiteX1741" fmla="*/ 3255128 w 3255128"/>
              <a:gd name="connsiteY1741" fmla="*/ 57422 h 1598839"/>
              <a:gd name="connsiteX1742" fmla="*/ 3255128 w 3255128"/>
              <a:gd name="connsiteY1742" fmla="*/ 57427 h 1598839"/>
              <a:gd name="connsiteX1743" fmla="*/ 3255128 w 3255128"/>
              <a:gd name="connsiteY1743" fmla="*/ 57469 h 1598839"/>
              <a:gd name="connsiteX1744" fmla="*/ 3255128 w 3255128"/>
              <a:gd name="connsiteY1744" fmla="*/ 57496 h 1598839"/>
              <a:gd name="connsiteX1745" fmla="*/ 3255128 w 3255128"/>
              <a:gd name="connsiteY1745" fmla="*/ 57527 h 1598839"/>
              <a:gd name="connsiteX1746" fmla="*/ 3255128 w 3255128"/>
              <a:gd name="connsiteY1746" fmla="*/ 57539 h 1598839"/>
              <a:gd name="connsiteX1747" fmla="*/ 3255128 w 3255128"/>
              <a:gd name="connsiteY1747" fmla="*/ 57587 h 1598839"/>
              <a:gd name="connsiteX1748" fmla="*/ 3255128 w 3255128"/>
              <a:gd name="connsiteY1748" fmla="*/ 57603 h 1598839"/>
              <a:gd name="connsiteX1749" fmla="*/ 3255128 w 3255128"/>
              <a:gd name="connsiteY1749" fmla="*/ 57618 h 1598839"/>
              <a:gd name="connsiteX1750" fmla="*/ 3255128 w 3255128"/>
              <a:gd name="connsiteY1750" fmla="*/ 57653 h 1598839"/>
              <a:gd name="connsiteX1751" fmla="*/ 3255128 w 3255128"/>
              <a:gd name="connsiteY1751" fmla="*/ 57678 h 1598839"/>
              <a:gd name="connsiteX1752" fmla="*/ 3255128 w 3255128"/>
              <a:gd name="connsiteY1752" fmla="*/ 57682 h 1598839"/>
              <a:gd name="connsiteX1753" fmla="*/ 3255128 w 3255128"/>
              <a:gd name="connsiteY1753" fmla="*/ 57774 h 1598839"/>
              <a:gd name="connsiteX1754" fmla="*/ 3255128 w 3255128"/>
              <a:gd name="connsiteY1754" fmla="*/ 57811 h 1598839"/>
              <a:gd name="connsiteX1755" fmla="*/ 3255128 w 3255128"/>
              <a:gd name="connsiteY1755" fmla="*/ 57815 h 1598839"/>
              <a:gd name="connsiteX1756" fmla="*/ 3255128 w 3255128"/>
              <a:gd name="connsiteY1756" fmla="*/ 57866 h 1598839"/>
              <a:gd name="connsiteX1757" fmla="*/ 3255128 w 3255128"/>
              <a:gd name="connsiteY1757" fmla="*/ 57954 h 1598839"/>
              <a:gd name="connsiteX1758" fmla="*/ 3255128 w 3255128"/>
              <a:gd name="connsiteY1758" fmla="*/ 58025 h 1598839"/>
              <a:gd name="connsiteX1759" fmla="*/ 3255128 w 3255128"/>
              <a:gd name="connsiteY1759" fmla="*/ 58069 h 1598839"/>
              <a:gd name="connsiteX1760" fmla="*/ 3255128 w 3255128"/>
              <a:gd name="connsiteY1760" fmla="*/ 58075 h 1598839"/>
              <a:gd name="connsiteX1761" fmla="*/ 3255128 w 3255128"/>
              <a:gd name="connsiteY1761" fmla="*/ 58141 h 1598839"/>
              <a:gd name="connsiteX1762" fmla="*/ 3255128 w 3255128"/>
              <a:gd name="connsiteY1762" fmla="*/ 58235 h 1598839"/>
              <a:gd name="connsiteX1763" fmla="*/ 3255128 w 3255128"/>
              <a:gd name="connsiteY1763" fmla="*/ 58241 h 1598839"/>
              <a:gd name="connsiteX1764" fmla="*/ 3255128 w 3255128"/>
              <a:gd name="connsiteY1764" fmla="*/ 58251 h 1598839"/>
              <a:gd name="connsiteX1765" fmla="*/ 3255128 w 3255128"/>
              <a:gd name="connsiteY1765" fmla="*/ 58307 h 1598839"/>
              <a:gd name="connsiteX1766" fmla="*/ 3255128 w 3255128"/>
              <a:gd name="connsiteY1766" fmla="*/ 58393 h 1598839"/>
              <a:gd name="connsiteX1767" fmla="*/ 3255128 w 3255128"/>
              <a:gd name="connsiteY1767" fmla="*/ 58517 h 1598839"/>
              <a:gd name="connsiteX1768" fmla="*/ 3255128 w 3255128"/>
              <a:gd name="connsiteY1768" fmla="*/ 58534 h 1598839"/>
              <a:gd name="connsiteX1769" fmla="*/ 3255128 w 3255128"/>
              <a:gd name="connsiteY1769" fmla="*/ 58559 h 1598839"/>
              <a:gd name="connsiteX1770" fmla="*/ 3255128 w 3255128"/>
              <a:gd name="connsiteY1770" fmla="*/ 58560 h 1598839"/>
              <a:gd name="connsiteX1771" fmla="*/ 3255128 w 3255128"/>
              <a:gd name="connsiteY1771" fmla="*/ 58567 h 1598839"/>
              <a:gd name="connsiteX1772" fmla="*/ 3255128 w 3255128"/>
              <a:gd name="connsiteY1772" fmla="*/ 58572 h 1598839"/>
              <a:gd name="connsiteX1773" fmla="*/ 3255128 w 3255128"/>
              <a:gd name="connsiteY1773" fmla="*/ 58627 h 1598839"/>
              <a:gd name="connsiteX1774" fmla="*/ 3255128 w 3255128"/>
              <a:gd name="connsiteY1774" fmla="*/ 58691 h 1598839"/>
              <a:gd name="connsiteX1775" fmla="*/ 3255128 w 3255128"/>
              <a:gd name="connsiteY1775" fmla="*/ 58694 h 1598839"/>
              <a:gd name="connsiteX1776" fmla="*/ 3255128 w 3255128"/>
              <a:gd name="connsiteY1776" fmla="*/ 58699 h 1598839"/>
              <a:gd name="connsiteX1777" fmla="*/ 3255128 w 3255128"/>
              <a:gd name="connsiteY1777" fmla="*/ 58705 h 1598839"/>
              <a:gd name="connsiteX1778" fmla="*/ 3255128 w 3255128"/>
              <a:gd name="connsiteY1778" fmla="*/ 58710 h 1598839"/>
              <a:gd name="connsiteX1779" fmla="*/ 3255128 w 3255128"/>
              <a:gd name="connsiteY1779" fmla="*/ 58727 h 1598839"/>
              <a:gd name="connsiteX1780" fmla="*/ 3255128 w 3255128"/>
              <a:gd name="connsiteY1780" fmla="*/ 58739 h 1598839"/>
              <a:gd name="connsiteX1781" fmla="*/ 3255128 w 3255128"/>
              <a:gd name="connsiteY1781" fmla="*/ 58766 h 1598839"/>
              <a:gd name="connsiteX1782" fmla="*/ 3255128 w 3255128"/>
              <a:gd name="connsiteY1782" fmla="*/ 58784 h 1598839"/>
              <a:gd name="connsiteX1783" fmla="*/ 3255128 w 3255128"/>
              <a:gd name="connsiteY1783" fmla="*/ 58832 h 1598839"/>
              <a:gd name="connsiteX1784" fmla="*/ 3255128 w 3255128"/>
              <a:gd name="connsiteY1784" fmla="*/ 58835 h 1598839"/>
              <a:gd name="connsiteX1785" fmla="*/ 3255128 w 3255128"/>
              <a:gd name="connsiteY1785" fmla="*/ 58923 h 1598839"/>
              <a:gd name="connsiteX1786" fmla="*/ 3255128 w 3255128"/>
              <a:gd name="connsiteY1786" fmla="*/ 58980 h 1598839"/>
              <a:gd name="connsiteX1787" fmla="*/ 3255128 w 3255128"/>
              <a:gd name="connsiteY1787" fmla="*/ 58989 h 1598839"/>
              <a:gd name="connsiteX1788" fmla="*/ 3255128 w 3255128"/>
              <a:gd name="connsiteY1788" fmla="*/ 59006 h 1598839"/>
              <a:gd name="connsiteX1789" fmla="*/ 3255128 w 3255128"/>
              <a:gd name="connsiteY1789" fmla="*/ 59011 h 1598839"/>
              <a:gd name="connsiteX1790" fmla="*/ 3255128 w 3255128"/>
              <a:gd name="connsiteY1790" fmla="*/ 59041 h 1598839"/>
              <a:gd name="connsiteX1791" fmla="*/ 3255128 w 3255128"/>
              <a:gd name="connsiteY1791" fmla="*/ 59044 h 1598839"/>
              <a:gd name="connsiteX1792" fmla="*/ 3255128 w 3255128"/>
              <a:gd name="connsiteY1792" fmla="*/ 59215 h 1598839"/>
              <a:gd name="connsiteX1793" fmla="*/ 3255128 w 3255128"/>
              <a:gd name="connsiteY1793" fmla="*/ 59220 h 1598839"/>
              <a:gd name="connsiteX1794" fmla="*/ 3255128 w 3255128"/>
              <a:gd name="connsiteY1794" fmla="*/ 59223 h 1598839"/>
              <a:gd name="connsiteX1795" fmla="*/ 3255128 w 3255128"/>
              <a:gd name="connsiteY1795" fmla="*/ 59230 h 1598839"/>
              <a:gd name="connsiteX1796" fmla="*/ 3255128 w 3255128"/>
              <a:gd name="connsiteY1796" fmla="*/ 59240 h 1598839"/>
              <a:gd name="connsiteX1797" fmla="*/ 3255128 w 3255128"/>
              <a:gd name="connsiteY1797" fmla="*/ 59290 h 1598839"/>
              <a:gd name="connsiteX1798" fmla="*/ 3255128 w 3255128"/>
              <a:gd name="connsiteY1798" fmla="*/ 59337 h 1598839"/>
              <a:gd name="connsiteX1799" fmla="*/ 3255128 w 3255128"/>
              <a:gd name="connsiteY1799" fmla="*/ 59414 h 1598839"/>
              <a:gd name="connsiteX1800" fmla="*/ 3255128 w 3255128"/>
              <a:gd name="connsiteY1800" fmla="*/ 59464 h 1598839"/>
              <a:gd name="connsiteX1801" fmla="*/ 3255128 w 3255128"/>
              <a:gd name="connsiteY1801" fmla="*/ 59500 h 1598839"/>
              <a:gd name="connsiteX1802" fmla="*/ 3255128 w 3255128"/>
              <a:gd name="connsiteY1802" fmla="*/ 59533 h 1598839"/>
              <a:gd name="connsiteX1803" fmla="*/ 3255128 w 3255128"/>
              <a:gd name="connsiteY1803" fmla="*/ 59580 h 1598839"/>
              <a:gd name="connsiteX1804" fmla="*/ 3255128 w 3255128"/>
              <a:gd name="connsiteY1804" fmla="*/ 59608 h 1598839"/>
              <a:gd name="connsiteX1805" fmla="*/ 3255128 w 3255128"/>
              <a:gd name="connsiteY1805" fmla="*/ 59642 h 1598839"/>
              <a:gd name="connsiteX1806" fmla="*/ 3255128 w 3255128"/>
              <a:gd name="connsiteY1806" fmla="*/ 59674 h 1598839"/>
              <a:gd name="connsiteX1807" fmla="*/ 3255128 w 3255128"/>
              <a:gd name="connsiteY1807" fmla="*/ 59679 h 1598839"/>
              <a:gd name="connsiteX1808" fmla="*/ 3255128 w 3255128"/>
              <a:gd name="connsiteY1808" fmla="*/ 59692 h 1598839"/>
              <a:gd name="connsiteX1809" fmla="*/ 3255128 w 3255128"/>
              <a:gd name="connsiteY1809" fmla="*/ 59714 h 1598839"/>
              <a:gd name="connsiteX1810" fmla="*/ 3255128 w 3255128"/>
              <a:gd name="connsiteY1810" fmla="*/ 59756 h 1598839"/>
              <a:gd name="connsiteX1811" fmla="*/ 3255128 w 3255128"/>
              <a:gd name="connsiteY1811" fmla="*/ 59762 h 1598839"/>
              <a:gd name="connsiteX1812" fmla="*/ 3255128 w 3255128"/>
              <a:gd name="connsiteY1812" fmla="*/ 59776 h 1598839"/>
              <a:gd name="connsiteX1813" fmla="*/ 3255128 w 3255128"/>
              <a:gd name="connsiteY1813" fmla="*/ 59783 h 1598839"/>
              <a:gd name="connsiteX1814" fmla="*/ 3255128 w 3255128"/>
              <a:gd name="connsiteY1814" fmla="*/ 59831 h 1598839"/>
              <a:gd name="connsiteX1815" fmla="*/ 3255128 w 3255128"/>
              <a:gd name="connsiteY1815" fmla="*/ 59837 h 1598839"/>
              <a:gd name="connsiteX1816" fmla="*/ 3255128 w 3255128"/>
              <a:gd name="connsiteY1816" fmla="*/ 59840 h 1598839"/>
              <a:gd name="connsiteX1817" fmla="*/ 3255128 w 3255128"/>
              <a:gd name="connsiteY1817" fmla="*/ 59888 h 1598839"/>
              <a:gd name="connsiteX1818" fmla="*/ 3255128 w 3255128"/>
              <a:gd name="connsiteY1818" fmla="*/ 59926 h 1598839"/>
              <a:gd name="connsiteX1819" fmla="*/ 3255128 w 3255128"/>
              <a:gd name="connsiteY1819" fmla="*/ 60005 h 1598839"/>
              <a:gd name="connsiteX1820" fmla="*/ 3255128 w 3255128"/>
              <a:gd name="connsiteY1820" fmla="*/ 60007 h 1598839"/>
              <a:gd name="connsiteX1821" fmla="*/ 3255128 w 3255128"/>
              <a:gd name="connsiteY1821" fmla="*/ 60016 h 1598839"/>
              <a:gd name="connsiteX1822" fmla="*/ 3255128 w 3255128"/>
              <a:gd name="connsiteY1822" fmla="*/ 60027 h 1598839"/>
              <a:gd name="connsiteX1823" fmla="*/ 3255128 w 3255128"/>
              <a:gd name="connsiteY1823" fmla="*/ 60052 h 1598839"/>
              <a:gd name="connsiteX1824" fmla="*/ 3255128 w 3255128"/>
              <a:gd name="connsiteY1824" fmla="*/ 60079 h 1598839"/>
              <a:gd name="connsiteX1825" fmla="*/ 3255128 w 3255128"/>
              <a:gd name="connsiteY1825" fmla="*/ 60137 h 1598839"/>
              <a:gd name="connsiteX1826" fmla="*/ 3255128 w 3255128"/>
              <a:gd name="connsiteY1826" fmla="*/ 60151 h 1598839"/>
              <a:gd name="connsiteX1827" fmla="*/ 3255128 w 3255128"/>
              <a:gd name="connsiteY1827" fmla="*/ 60201 h 1598839"/>
              <a:gd name="connsiteX1828" fmla="*/ 3255128 w 3255128"/>
              <a:gd name="connsiteY1828" fmla="*/ 60244 h 1598839"/>
              <a:gd name="connsiteX1829" fmla="*/ 3255128 w 3255128"/>
              <a:gd name="connsiteY1829" fmla="*/ 60279 h 1598839"/>
              <a:gd name="connsiteX1830" fmla="*/ 3255128 w 3255128"/>
              <a:gd name="connsiteY1830" fmla="*/ 60294 h 1598839"/>
              <a:gd name="connsiteX1831" fmla="*/ 3255128 w 3255128"/>
              <a:gd name="connsiteY1831" fmla="*/ 60347 h 1598839"/>
              <a:gd name="connsiteX1832" fmla="*/ 3255128 w 3255128"/>
              <a:gd name="connsiteY1832" fmla="*/ 60362 h 1598839"/>
              <a:gd name="connsiteX1833" fmla="*/ 3255128 w 3255128"/>
              <a:gd name="connsiteY1833" fmla="*/ 60377 h 1598839"/>
              <a:gd name="connsiteX1834" fmla="*/ 3255128 w 3255128"/>
              <a:gd name="connsiteY1834" fmla="*/ 60398 h 1598839"/>
              <a:gd name="connsiteX1835" fmla="*/ 3255128 w 3255128"/>
              <a:gd name="connsiteY1835" fmla="*/ 60488 h 1598839"/>
              <a:gd name="connsiteX1836" fmla="*/ 3255128 w 3255128"/>
              <a:gd name="connsiteY1836" fmla="*/ 60537 h 1598839"/>
              <a:gd name="connsiteX1837" fmla="*/ 3255128 w 3255128"/>
              <a:gd name="connsiteY1837" fmla="*/ 60611 h 1598839"/>
              <a:gd name="connsiteX1838" fmla="*/ 3255128 w 3255128"/>
              <a:gd name="connsiteY1838" fmla="*/ 60614 h 1598839"/>
              <a:gd name="connsiteX1839" fmla="*/ 3255128 w 3255128"/>
              <a:gd name="connsiteY1839" fmla="*/ 60699 h 1598839"/>
              <a:gd name="connsiteX1840" fmla="*/ 3255128 w 3255128"/>
              <a:gd name="connsiteY1840" fmla="*/ 60718 h 1598839"/>
              <a:gd name="connsiteX1841" fmla="*/ 3255128 w 3255128"/>
              <a:gd name="connsiteY1841" fmla="*/ 60797 h 1598839"/>
              <a:gd name="connsiteX1842" fmla="*/ 3255128 w 3255128"/>
              <a:gd name="connsiteY1842" fmla="*/ 60821 h 1598839"/>
              <a:gd name="connsiteX1843" fmla="*/ 3255128 w 3255128"/>
              <a:gd name="connsiteY1843" fmla="*/ 60852 h 1598839"/>
              <a:gd name="connsiteX1844" fmla="*/ 3255128 w 3255128"/>
              <a:gd name="connsiteY1844" fmla="*/ 60897 h 1598839"/>
              <a:gd name="connsiteX1845" fmla="*/ 3255128 w 3255128"/>
              <a:gd name="connsiteY1845" fmla="*/ 60947 h 1598839"/>
              <a:gd name="connsiteX1846" fmla="*/ 3255128 w 3255128"/>
              <a:gd name="connsiteY1846" fmla="*/ 60976 h 1598839"/>
              <a:gd name="connsiteX1847" fmla="*/ 3255128 w 3255128"/>
              <a:gd name="connsiteY1847" fmla="*/ 61039 h 1598839"/>
              <a:gd name="connsiteX1848" fmla="*/ 3255128 w 3255128"/>
              <a:gd name="connsiteY1848" fmla="*/ 61047 h 1598839"/>
              <a:gd name="connsiteX1849" fmla="*/ 3255128 w 3255128"/>
              <a:gd name="connsiteY1849" fmla="*/ 61100 h 1598839"/>
              <a:gd name="connsiteX1850" fmla="*/ 3255128 w 3255128"/>
              <a:gd name="connsiteY1850" fmla="*/ 61175 h 1598839"/>
              <a:gd name="connsiteX1851" fmla="*/ 3255128 w 3255128"/>
              <a:gd name="connsiteY1851" fmla="*/ 61259 h 1598839"/>
              <a:gd name="connsiteX1852" fmla="*/ 3255128 w 3255128"/>
              <a:gd name="connsiteY1852" fmla="*/ 61282 h 1598839"/>
              <a:gd name="connsiteX1853" fmla="*/ 3255128 w 3255128"/>
              <a:gd name="connsiteY1853" fmla="*/ 61284 h 1598839"/>
              <a:gd name="connsiteX1854" fmla="*/ 3255128 w 3255128"/>
              <a:gd name="connsiteY1854" fmla="*/ 61314 h 1598839"/>
              <a:gd name="connsiteX1855" fmla="*/ 3255128 w 3255128"/>
              <a:gd name="connsiteY1855" fmla="*/ 61359 h 1598839"/>
              <a:gd name="connsiteX1856" fmla="*/ 3255128 w 3255128"/>
              <a:gd name="connsiteY1856" fmla="*/ 61398 h 1598839"/>
              <a:gd name="connsiteX1857" fmla="*/ 3255128 w 3255128"/>
              <a:gd name="connsiteY1857" fmla="*/ 61418 h 1598839"/>
              <a:gd name="connsiteX1858" fmla="*/ 3255128 w 3255128"/>
              <a:gd name="connsiteY1858" fmla="*/ 61421 h 1598839"/>
              <a:gd name="connsiteX1859" fmla="*/ 3255128 w 3255128"/>
              <a:gd name="connsiteY1859" fmla="*/ 61495 h 1598839"/>
              <a:gd name="connsiteX1860" fmla="*/ 3255128 w 3255128"/>
              <a:gd name="connsiteY1860" fmla="*/ 61500 h 1598839"/>
              <a:gd name="connsiteX1861" fmla="*/ 3255128 w 3255128"/>
              <a:gd name="connsiteY1861" fmla="*/ 61506 h 1598839"/>
              <a:gd name="connsiteX1862" fmla="*/ 3255128 w 3255128"/>
              <a:gd name="connsiteY1862" fmla="*/ 61508 h 1598839"/>
              <a:gd name="connsiteX1863" fmla="*/ 3255128 w 3255128"/>
              <a:gd name="connsiteY1863" fmla="*/ 61572 h 1598839"/>
              <a:gd name="connsiteX1864" fmla="*/ 3255128 w 3255128"/>
              <a:gd name="connsiteY1864" fmla="*/ 61604 h 1598839"/>
              <a:gd name="connsiteX1865" fmla="*/ 3255128 w 3255128"/>
              <a:gd name="connsiteY1865" fmla="*/ 61718 h 1598839"/>
              <a:gd name="connsiteX1866" fmla="*/ 3255128 w 3255128"/>
              <a:gd name="connsiteY1866" fmla="*/ 61749 h 1598839"/>
              <a:gd name="connsiteX1867" fmla="*/ 3255128 w 3255128"/>
              <a:gd name="connsiteY1867" fmla="*/ 61823 h 1598839"/>
              <a:gd name="connsiteX1868" fmla="*/ 3255128 w 3255128"/>
              <a:gd name="connsiteY1868" fmla="*/ 61844 h 1598839"/>
              <a:gd name="connsiteX1869" fmla="*/ 3255128 w 3255128"/>
              <a:gd name="connsiteY1869" fmla="*/ 61847 h 1598839"/>
              <a:gd name="connsiteX1870" fmla="*/ 3255128 w 3255128"/>
              <a:gd name="connsiteY1870" fmla="*/ 61959 h 1598839"/>
              <a:gd name="connsiteX1871" fmla="*/ 3255128 w 3255128"/>
              <a:gd name="connsiteY1871" fmla="*/ 62054 h 1598839"/>
              <a:gd name="connsiteX1872" fmla="*/ 3255128 w 3255128"/>
              <a:gd name="connsiteY1872" fmla="*/ 62059 h 1598839"/>
              <a:gd name="connsiteX1873" fmla="*/ 3255128 w 3255128"/>
              <a:gd name="connsiteY1873" fmla="*/ 62121 h 1598839"/>
              <a:gd name="connsiteX1874" fmla="*/ 3255128 w 3255128"/>
              <a:gd name="connsiteY1874" fmla="*/ 62123 h 1598839"/>
              <a:gd name="connsiteX1875" fmla="*/ 3255128 w 3255128"/>
              <a:gd name="connsiteY1875" fmla="*/ 62154 h 1598839"/>
              <a:gd name="connsiteX1876" fmla="*/ 3255128 w 3255128"/>
              <a:gd name="connsiteY1876" fmla="*/ 62165 h 1598839"/>
              <a:gd name="connsiteX1877" fmla="*/ 3255128 w 3255128"/>
              <a:gd name="connsiteY1877" fmla="*/ 62238 h 1598839"/>
              <a:gd name="connsiteX1878" fmla="*/ 3255128 w 3255128"/>
              <a:gd name="connsiteY1878" fmla="*/ 62252 h 1598839"/>
              <a:gd name="connsiteX1879" fmla="*/ 3255128 w 3255128"/>
              <a:gd name="connsiteY1879" fmla="*/ 62283 h 1598839"/>
              <a:gd name="connsiteX1880" fmla="*/ 3255128 w 3255128"/>
              <a:gd name="connsiteY1880" fmla="*/ 62297 h 1598839"/>
              <a:gd name="connsiteX1881" fmla="*/ 3255128 w 3255128"/>
              <a:gd name="connsiteY1881" fmla="*/ 62326 h 1598839"/>
              <a:gd name="connsiteX1882" fmla="*/ 3255128 w 3255128"/>
              <a:gd name="connsiteY1882" fmla="*/ 62335 h 1598839"/>
              <a:gd name="connsiteX1883" fmla="*/ 3255128 w 3255128"/>
              <a:gd name="connsiteY1883" fmla="*/ 62374 h 1598839"/>
              <a:gd name="connsiteX1884" fmla="*/ 3255128 w 3255128"/>
              <a:gd name="connsiteY1884" fmla="*/ 62405 h 1598839"/>
              <a:gd name="connsiteX1885" fmla="*/ 3255128 w 3255128"/>
              <a:gd name="connsiteY1885" fmla="*/ 62479 h 1598839"/>
              <a:gd name="connsiteX1886" fmla="*/ 3255128 w 3255128"/>
              <a:gd name="connsiteY1886" fmla="*/ 62480 h 1598839"/>
              <a:gd name="connsiteX1887" fmla="*/ 3255128 w 3255128"/>
              <a:gd name="connsiteY1887" fmla="*/ 62485 h 1598839"/>
              <a:gd name="connsiteX1888" fmla="*/ 3255128 w 3255128"/>
              <a:gd name="connsiteY1888" fmla="*/ 62488 h 1598839"/>
              <a:gd name="connsiteX1889" fmla="*/ 3255128 w 3255128"/>
              <a:gd name="connsiteY1889" fmla="*/ 62493 h 1598839"/>
              <a:gd name="connsiteX1890" fmla="*/ 3255128 w 3255128"/>
              <a:gd name="connsiteY1890" fmla="*/ 62509 h 1598839"/>
              <a:gd name="connsiteX1891" fmla="*/ 3255128 w 3255128"/>
              <a:gd name="connsiteY1891" fmla="*/ 62514 h 1598839"/>
              <a:gd name="connsiteX1892" fmla="*/ 3255128 w 3255128"/>
              <a:gd name="connsiteY1892" fmla="*/ 62589 h 1598839"/>
              <a:gd name="connsiteX1893" fmla="*/ 3255128 w 3255128"/>
              <a:gd name="connsiteY1893" fmla="*/ 62635 h 1598839"/>
              <a:gd name="connsiteX1894" fmla="*/ 3255128 w 3255128"/>
              <a:gd name="connsiteY1894" fmla="*/ 62702 h 1598839"/>
              <a:gd name="connsiteX1895" fmla="*/ 3255128 w 3255128"/>
              <a:gd name="connsiteY1895" fmla="*/ 62711 h 1598839"/>
              <a:gd name="connsiteX1896" fmla="*/ 3255128 w 3255128"/>
              <a:gd name="connsiteY1896" fmla="*/ 62764 h 1598839"/>
              <a:gd name="connsiteX1897" fmla="*/ 3255128 w 3255128"/>
              <a:gd name="connsiteY1897" fmla="*/ 62771 h 1598839"/>
              <a:gd name="connsiteX1898" fmla="*/ 3255128 w 3255128"/>
              <a:gd name="connsiteY1898" fmla="*/ 62792 h 1598839"/>
              <a:gd name="connsiteX1899" fmla="*/ 3255128 w 3255128"/>
              <a:gd name="connsiteY1899" fmla="*/ 62827 h 1598839"/>
              <a:gd name="connsiteX1900" fmla="*/ 3255128 w 3255128"/>
              <a:gd name="connsiteY1900" fmla="*/ 62879 h 1598839"/>
              <a:gd name="connsiteX1901" fmla="*/ 3255128 w 3255128"/>
              <a:gd name="connsiteY1901" fmla="*/ 62945 h 1598839"/>
              <a:gd name="connsiteX1902" fmla="*/ 3255128 w 3255128"/>
              <a:gd name="connsiteY1902" fmla="*/ 62974 h 1598839"/>
              <a:gd name="connsiteX1903" fmla="*/ 3255128 w 3255128"/>
              <a:gd name="connsiteY1903" fmla="*/ 63002 h 1598839"/>
              <a:gd name="connsiteX1904" fmla="*/ 3255128 w 3255128"/>
              <a:gd name="connsiteY1904" fmla="*/ 63020 h 1598839"/>
              <a:gd name="connsiteX1905" fmla="*/ 3255128 w 3255128"/>
              <a:gd name="connsiteY1905" fmla="*/ 63022 h 1598839"/>
              <a:gd name="connsiteX1906" fmla="*/ 3255128 w 3255128"/>
              <a:gd name="connsiteY1906" fmla="*/ 63112 h 1598839"/>
              <a:gd name="connsiteX1907" fmla="*/ 3255128 w 3255128"/>
              <a:gd name="connsiteY1907" fmla="*/ 63133 h 1598839"/>
              <a:gd name="connsiteX1908" fmla="*/ 3255128 w 3255128"/>
              <a:gd name="connsiteY1908" fmla="*/ 63161 h 1598839"/>
              <a:gd name="connsiteX1909" fmla="*/ 3255128 w 3255128"/>
              <a:gd name="connsiteY1909" fmla="*/ 63194 h 1598839"/>
              <a:gd name="connsiteX1910" fmla="*/ 3255128 w 3255128"/>
              <a:gd name="connsiteY1910" fmla="*/ 63199 h 1598839"/>
              <a:gd name="connsiteX1911" fmla="*/ 3255128 w 3255128"/>
              <a:gd name="connsiteY1911" fmla="*/ 63225 h 1598839"/>
              <a:gd name="connsiteX1912" fmla="*/ 3255128 w 3255128"/>
              <a:gd name="connsiteY1912" fmla="*/ 63230 h 1598839"/>
              <a:gd name="connsiteX1913" fmla="*/ 3255128 w 3255128"/>
              <a:gd name="connsiteY1913" fmla="*/ 63259 h 1598839"/>
              <a:gd name="connsiteX1914" fmla="*/ 3255128 w 3255128"/>
              <a:gd name="connsiteY1914" fmla="*/ 63286 h 1598839"/>
              <a:gd name="connsiteX1915" fmla="*/ 3255128 w 3255128"/>
              <a:gd name="connsiteY1915" fmla="*/ 63304 h 1598839"/>
              <a:gd name="connsiteX1916" fmla="*/ 3255128 w 3255128"/>
              <a:gd name="connsiteY1916" fmla="*/ 63308 h 1598839"/>
              <a:gd name="connsiteX1917" fmla="*/ 3255128 w 3255128"/>
              <a:gd name="connsiteY1917" fmla="*/ 63354 h 1598839"/>
              <a:gd name="connsiteX1918" fmla="*/ 3255128 w 3255128"/>
              <a:gd name="connsiteY1918" fmla="*/ 63404 h 1598839"/>
              <a:gd name="connsiteX1919" fmla="*/ 3255128 w 3255128"/>
              <a:gd name="connsiteY1919" fmla="*/ 63433 h 1598839"/>
              <a:gd name="connsiteX1920" fmla="*/ 3255128 w 3255128"/>
              <a:gd name="connsiteY1920" fmla="*/ 63481 h 1598839"/>
              <a:gd name="connsiteX1921" fmla="*/ 3255128 w 3255128"/>
              <a:gd name="connsiteY1921" fmla="*/ 63500 h 1598839"/>
              <a:gd name="connsiteX1922" fmla="*/ 3255128 w 3255128"/>
              <a:gd name="connsiteY1922" fmla="*/ 63509 h 1598839"/>
              <a:gd name="connsiteX1923" fmla="*/ 3255128 w 3255128"/>
              <a:gd name="connsiteY1923" fmla="*/ 63537 h 1598839"/>
              <a:gd name="connsiteX1924" fmla="*/ 3255128 w 3255128"/>
              <a:gd name="connsiteY1924" fmla="*/ 63550 h 1598839"/>
              <a:gd name="connsiteX1925" fmla="*/ 3255128 w 3255128"/>
              <a:gd name="connsiteY1925" fmla="*/ 63592 h 1598839"/>
              <a:gd name="connsiteX1926" fmla="*/ 3255128 w 3255128"/>
              <a:gd name="connsiteY1926" fmla="*/ 63668 h 1598839"/>
              <a:gd name="connsiteX1927" fmla="*/ 3255128 w 3255128"/>
              <a:gd name="connsiteY1927" fmla="*/ 63716 h 1598839"/>
              <a:gd name="connsiteX1928" fmla="*/ 3255128 w 3255128"/>
              <a:gd name="connsiteY1928" fmla="*/ 63770 h 1598839"/>
              <a:gd name="connsiteX1929" fmla="*/ 3255128 w 3255128"/>
              <a:gd name="connsiteY1929" fmla="*/ 63782 h 1598839"/>
              <a:gd name="connsiteX1930" fmla="*/ 3255128 w 3255128"/>
              <a:gd name="connsiteY1930" fmla="*/ 63793 h 1598839"/>
              <a:gd name="connsiteX1931" fmla="*/ 3255128 w 3255128"/>
              <a:gd name="connsiteY1931" fmla="*/ 63800 h 1598839"/>
              <a:gd name="connsiteX1932" fmla="*/ 3255128 w 3255128"/>
              <a:gd name="connsiteY1932" fmla="*/ 63842 h 1598839"/>
              <a:gd name="connsiteX1933" fmla="*/ 3255128 w 3255128"/>
              <a:gd name="connsiteY1933" fmla="*/ 63847 h 1598839"/>
              <a:gd name="connsiteX1934" fmla="*/ 3255128 w 3255128"/>
              <a:gd name="connsiteY1934" fmla="*/ 63850 h 1598839"/>
              <a:gd name="connsiteX1935" fmla="*/ 3255128 w 3255128"/>
              <a:gd name="connsiteY1935" fmla="*/ 63857 h 1598839"/>
              <a:gd name="connsiteX1936" fmla="*/ 3255128 w 3255128"/>
              <a:gd name="connsiteY1936" fmla="*/ 63917 h 1598839"/>
              <a:gd name="connsiteX1937" fmla="*/ 3255128 w 3255128"/>
              <a:gd name="connsiteY1937" fmla="*/ 63955 h 1598839"/>
              <a:gd name="connsiteX1938" fmla="*/ 3255128 w 3255128"/>
              <a:gd name="connsiteY1938" fmla="*/ 64008 h 1598839"/>
              <a:gd name="connsiteX1939" fmla="*/ 3255128 w 3255128"/>
              <a:gd name="connsiteY1939" fmla="*/ 64036 h 1598839"/>
              <a:gd name="connsiteX1940" fmla="*/ 3255128 w 3255128"/>
              <a:gd name="connsiteY1940" fmla="*/ 64053 h 1598839"/>
              <a:gd name="connsiteX1941" fmla="*/ 3255128 w 3255128"/>
              <a:gd name="connsiteY1941" fmla="*/ 64091 h 1598839"/>
              <a:gd name="connsiteX1942" fmla="*/ 3255128 w 3255128"/>
              <a:gd name="connsiteY1942" fmla="*/ 64102 h 1598839"/>
              <a:gd name="connsiteX1943" fmla="*/ 3255128 w 3255128"/>
              <a:gd name="connsiteY1943" fmla="*/ 64110 h 1598839"/>
              <a:gd name="connsiteX1944" fmla="*/ 3255128 w 3255128"/>
              <a:gd name="connsiteY1944" fmla="*/ 64127 h 1598839"/>
              <a:gd name="connsiteX1945" fmla="*/ 3255128 w 3255128"/>
              <a:gd name="connsiteY1945" fmla="*/ 64207 h 1598839"/>
              <a:gd name="connsiteX1946" fmla="*/ 3255128 w 3255128"/>
              <a:gd name="connsiteY1946" fmla="*/ 64232 h 1598839"/>
              <a:gd name="connsiteX1947" fmla="*/ 3255128 w 3255128"/>
              <a:gd name="connsiteY1947" fmla="*/ 64235 h 1598839"/>
              <a:gd name="connsiteX1948" fmla="*/ 3255128 w 3255128"/>
              <a:gd name="connsiteY1948" fmla="*/ 64282 h 1598839"/>
              <a:gd name="connsiteX1949" fmla="*/ 3255128 w 3255128"/>
              <a:gd name="connsiteY1949" fmla="*/ 64301 h 1598839"/>
              <a:gd name="connsiteX1950" fmla="*/ 3255128 w 3255128"/>
              <a:gd name="connsiteY1950" fmla="*/ 64306 h 1598839"/>
              <a:gd name="connsiteX1951" fmla="*/ 3255128 w 3255128"/>
              <a:gd name="connsiteY1951" fmla="*/ 64386 h 1598839"/>
              <a:gd name="connsiteX1952" fmla="*/ 3255128 w 3255128"/>
              <a:gd name="connsiteY1952" fmla="*/ 64403 h 1598839"/>
              <a:gd name="connsiteX1953" fmla="*/ 3255128 w 3255128"/>
              <a:gd name="connsiteY1953" fmla="*/ 64431 h 1598839"/>
              <a:gd name="connsiteX1954" fmla="*/ 3255128 w 3255128"/>
              <a:gd name="connsiteY1954" fmla="*/ 64467 h 1598839"/>
              <a:gd name="connsiteX1955" fmla="*/ 3255128 w 3255128"/>
              <a:gd name="connsiteY1955" fmla="*/ 64527 h 1598839"/>
              <a:gd name="connsiteX1956" fmla="*/ 3255128 w 3255128"/>
              <a:gd name="connsiteY1956" fmla="*/ 64651 h 1598839"/>
              <a:gd name="connsiteX1957" fmla="*/ 3255128 w 3255128"/>
              <a:gd name="connsiteY1957" fmla="*/ 64674 h 1598839"/>
              <a:gd name="connsiteX1958" fmla="*/ 3255128 w 3255128"/>
              <a:gd name="connsiteY1958" fmla="*/ 64679 h 1598839"/>
              <a:gd name="connsiteX1959" fmla="*/ 3255128 w 3255128"/>
              <a:gd name="connsiteY1959" fmla="*/ 64681 h 1598839"/>
              <a:gd name="connsiteX1960" fmla="*/ 3255128 w 3255128"/>
              <a:gd name="connsiteY1960" fmla="*/ 64730 h 1598839"/>
              <a:gd name="connsiteX1961" fmla="*/ 3255128 w 3255128"/>
              <a:gd name="connsiteY1961" fmla="*/ 64750 h 1598839"/>
              <a:gd name="connsiteX1962" fmla="*/ 3255128 w 3255128"/>
              <a:gd name="connsiteY1962" fmla="*/ 64758 h 1598839"/>
              <a:gd name="connsiteX1963" fmla="*/ 3255128 w 3255128"/>
              <a:gd name="connsiteY1963" fmla="*/ 64814 h 1598839"/>
              <a:gd name="connsiteX1964" fmla="*/ 3255128 w 3255128"/>
              <a:gd name="connsiteY1964" fmla="*/ 64822 h 1598839"/>
              <a:gd name="connsiteX1965" fmla="*/ 3255128 w 3255128"/>
              <a:gd name="connsiteY1965" fmla="*/ 64871 h 1598839"/>
              <a:gd name="connsiteX1966" fmla="*/ 3255128 w 3255128"/>
              <a:gd name="connsiteY1966" fmla="*/ 64889 h 1598839"/>
              <a:gd name="connsiteX1967" fmla="*/ 3255128 w 3255128"/>
              <a:gd name="connsiteY1967" fmla="*/ 64897 h 1598839"/>
              <a:gd name="connsiteX1968" fmla="*/ 3255128 w 3255128"/>
              <a:gd name="connsiteY1968" fmla="*/ 64903 h 1598839"/>
              <a:gd name="connsiteX1969" fmla="*/ 3255128 w 3255128"/>
              <a:gd name="connsiteY1969" fmla="*/ 64918 h 1598839"/>
              <a:gd name="connsiteX1970" fmla="*/ 3255128 w 3255128"/>
              <a:gd name="connsiteY1970" fmla="*/ 64988 h 1598839"/>
              <a:gd name="connsiteX1971" fmla="*/ 3255128 w 3255128"/>
              <a:gd name="connsiteY1971" fmla="*/ 65007 h 1598839"/>
              <a:gd name="connsiteX1972" fmla="*/ 3255128 w 3255128"/>
              <a:gd name="connsiteY1972" fmla="*/ 65034 h 1598839"/>
              <a:gd name="connsiteX1973" fmla="*/ 3255128 w 3255128"/>
              <a:gd name="connsiteY1973" fmla="*/ 65071 h 1598839"/>
              <a:gd name="connsiteX1974" fmla="*/ 3255128 w 3255128"/>
              <a:gd name="connsiteY1974" fmla="*/ 65097 h 1598839"/>
              <a:gd name="connsiteX1975" fmla="*/ 3255128 w 3255128"/>
              <a:gd name="connsiteY1975" fmla="*/ 65115 h 1598839"/>
              <a:gd name="connsiteX1976" fmla="*/ 3255128 w 3255128"/>
              <a:gd name="connsiteY1976" fmla="*/ 65131 h 1598839"/>
              <a:gd name="connsiteX1977" fmla="*/ 3255128 w 3255128"/>
              <a:gd name="connsiteY1977" fmla="*/ 65159 h 1598839"/>
              <a:gd name="connsiteX1978" fmla="*/ 3255128 w 3255128"/>
              <a:gd name="connsiteY1978" fmla="*/ 65209 h 1598839"/>
              <a:gd name="connsiteX1979" fmla="*/ 3255128 w 3255128"/>
              <a:gd name="connsiteY1979" fmla="*/ 65217 h 1598839"/>
              <a:gd name="connsiteX1980" fmla="*/ 3255128 w 3255128"/>
              <a:gd name="connsiteY1980" fmla="*/ 65238 h 1598839"/>
              <a:gd name="connsiteX1981" fmla="*/ 3255128 w 3255128"/>
              <a:gd name="connsiteY1981" fmla="*/ 65281 h 1598839"/>
              <a:gd name="connsiteX1982" fmla="*/ 3255128 w 3255128"/>
              <a:gd name="connsiteY1982" fmla="*/ 65283 h 1598839"/>
              <a:gd name="connsiteX1983" fmla="*/ 3255128 w 3255128"/>
              <a:gd name="connsiteY1983" fmla="*/ 65310 h 1598839"/>
              <a:gd name="connsiteX1984" fmla="*/ 3255128 w 3255128"/>
              <a:gd name="connsiteY1984" fmla="*/ 65326 h 1598839"/>
              <a:gd name="connsiteX1985" fmla="*/ 3255128 w 3255128"/>
              <a:gd name="connsiteY1985" fmla="*/ 65347 h 1598839"/>
              <a:gd name="connsiteX1986" fmla="*/ 3255128 w 3255128"/>
              <a:gd name="connsiteY1986" fmla="*/ 65424 h 1598839"/>
              <a:gd name="connsiteX1987" fmla="*/ 3255128 w 3255128"/>
              <a:gd name="connsiteY1987" fmla="*/ 65465 h 1598839"/>
              <a:gd name="connsiteX1988" fmla="*/ 3255128 w 3255128"/>
              <a:gd name="connsiteY1988" fmla="*/ 65493 h 1598839"/>
              <a:gd name="connsiteX1989" fmla="*/ 3255128 w 3255128"/>
              <a:gd name="connsiteY1989" fmla="*/ 65567 h 1598839"/>
              <a:gd name="connsiteX1990" fmla="*/ 3255128 w 3255128"/>
              <a:gd name="connsiteY1990" fmla="*/ 65574 h 1598839"/>
              <a:gd name="connsiteX1991" fmla="*/ 3255128 w 3255128"/>
              <a:gd name="connsiteY1991" fmla="*/ 65598 h 1598839"/>
              <a:gd name="connsiteX1992" fmla="*/ 3255128 w 3255128"/>
              <a:gd name="connsiteY1992" fmla="*/ 65603 h 1598839"/>
              <a:gd name="connsiteX1993" fmla="*/ 3255128 w 3255128"/>
              <a:gd name="connsiteY1993" fmla="*/ 65661 h 1598839"/>
              <a:gd name="connsiteX1994" fmla="*/ 3255128 w 3255128"/>
              <a:gd name="connsiteY1994" fmla="*/ 65695 h 1598839"/>
              <a:gd name="connsiteX1995" fmla="*/ 3255128 w 3255128"/>
              <a:gd name="connsiteY1995" fmla="*/ 65757 h 1598839"/>
              <a:gd name="connsiteX1996" fmla="*/ 3255128 w 3255128"/>
              <a:gd name="connsiteY1996" fmla="*/ 65779 h 1598839"/>
              <a:gd name="connsiteX1997" fmla="*/ 3255128 w 3255128"/>
              <a:gd name="connsiteY1997" fmla="*/ 65807 h 1598839"/>
              <a:gd name="connsiteX1998" fmla="*/ 3255128 w 3255128"/>
              <a:gd name="connsiteY1998" fmla="*/ 65817 h 1598839"/>
              <a:gd name="connsiteX1999" fmla="*/ 3255128 w 3255128"/>
              <a:gd name="connsiteY1999" fmla="*/ 65829 h 1598839"/>
              <a:gd name="connsiteX2000" fmla="*/ 3255128 w 3255128"/>
              <a:gd name="connsiteY2000" fmla="*/ 65869 h 1598839"/>
              <a:gd name="connsiteX2001" fmla="*/ 3255128 w 3255128"/>
              <a:gd name="connsiteY2001" fmla="*/ 65929 h 1598839"/>
              <a:gd name="connsiteX2002" fmla="*/ 3255128 w 3255128"/>
              <a:gd name="connsiteY2002" fmla="*/ 65953 h 1598839"/>
              <a:gd name="connsiteX2003" fmla="*/ 3255128 w 3255128"/>
              <a:gd name="connsiteY2003" fmla="*/ 65958 h 1598839"/>
              <a:gd name="connsiteX2004" fmla="*/ 3255128 w 3255128"/>
              <a:gd name="connsiteY2004" fmla="*/ 66026 h 1598839"/>
              <a:gd name="connsiteX2005" fmla="*/ 3255128 w 3255128"/>
              <a:gd name="connsiteY2005" fmla="*/ 66028 h 1598839"/>
              <a:gd name="connsiteX2006" fmla="*/ 3255128 w 3255128"/>
              <a:gd name="connsiteY2006" fmla="*/ 66048 h 1598839"/>
              <a:gd name="connsiteX2007" fmla="*/ 3255128 w 3255128"/>
              <a:gd name="connsiteY2007" fmla="*/ 66092 h 1598839"/>
              <a:gd name="connsiteX2008" fmla="*/ 3255128 w 3255128"/>
              <a:gd name="connsiteY2008" fmla="*/ 66094 h 1598839"/>
              <a:gd name="connsiteX2009" fmla="*/ 3255128 w 3255128"/>
              <a:gd name="connsiteY2009" fmla="*/ 66122 h 1598839"/>
              <a:gd name="connsiteX2010" fmla="*/ 3255128 w 3255128"/>
              <a:gd name="connsiteY2010" fmla="*/ 66237 h 1598839"/>
              <a:gd name="connsiteX2011" fmla="*/ 3255128 w 3255128"/>
              <a:gd name="connsiteY2011" fmla="*/ 66238 h 1598839"/>
              <a:gd name="connsiteX2012" fmla="*/ 3255128 w 3255128"/>
              <a:gd name="connsiteY2012" fmla="*/ 66266 h 1598839"/>
              <a:gd name="connsiteX2013" fmla="*/ 3255128 w 3255128"/>
              <a:gd name="connsiteY2013" fmla="*/ 66268 h 1598839"/>
              <a:gd name="connsiteX2014" fmla="*/ 3255128 w 3255128"/>
              <a:gd name="connsiteY2014" fmla="*/ 66291 h 1598839"/>
              <a:gd name="connsiteX2015" fmla="*/ 3255128 w 3255128"/>
              <a:gd name="connsiteY2015" fmla="*/ 66298 h 1598839"/>
              <a:gd name="connsiteX2016" fmla="*/ 3255128 w 3255128"/>
              <a:gd name="connsiteY2016" fmla="*/ 66343 h 1598839"/>
              <a:gd name="connsiteX2017" fmla="*/ 3255128 w 3255128"/>
              <a:gd name="connsiteY2017" fmla="*/ 66346 h 1598839"/>
              <a:gd name="connsiteX2018" fmla="*/ 3255128 w 3255128"/>
              <a:gd name="connsiteY2018" fmla="*/ 66365 h 1598839"/>
              <a:gd name="connsiteX2019" fmla="*/ 3255128 w 3255128"/>
              <a:gd name="connsiteY2019" fmla="*/ 66417 h 1598839"/>
              <a:gd name="connsiteX2020" fmla="*/ 3255128 w 3255128"/>
              <a:gd name="connsiteY2020" fmla="*/ 66477 h 1598839"/>
              <a:gd name="connsiteX2021" fmla="*/ 3255128 w 3255128"/>
              <a:gd name="connsiteY2021" fmla="*/ 66506 h 1598839"/>
              <a:gd name="connsiteX2022" fmla="*/ 3255128 w 3255128"/>
              <a:gd name="connsiteY2022" fmla="*/ 66522 h 1598839"/>
              <a:gd name="connsiteX2023" fmla="*/ 3255128 w 3255128"/>
              <a:gd name="connsiteY2023" fmla="*/ 66542 h 1598839"/>
              <a:gd name="connsiteX2024" fmla="*/ 3255128 w 3255128"/>
              <a:gd name="connsiteY2024" fmla="*/ 66574 h 1598839"/>
              <a:gd name="connsiteX2025" fmla="*/ 3255128 w 3255128"/>
              <a:gd name="connsiteY2025" fmla="*/ 66578 h 1598839"/>
              <a:gd name="connsiteX2026" fmla="*/ 3255128 w 3255128"/>
              <a:gd name="connsiteY2026" fmla="*/ 66596 h 1598839"/>
              <a:gd name="connsiteX2027" fmla="*/ 3255128 w 3255128"/>
              <a:gd name="connsiteY2027" fmla="*/ 66603 h 1598839"/>
              <a:gd name="connsiteX2028" fmla="*/ 3255128 w 3255128"/>
              <a:gd name="connsiteY2028" fmla="*/ 66674 h 1598839"/>
              <a:gd name="connsiteX2029" fmla="*/ 3255128 w 3255128"/>
              <a:gd name="connsiteY2029" fmla="*/ 66748 h 1598839"/>
              <a:gd name="connsiteX2030" fmla="*/ 3255128 w 3255128"/>
              <a:gd name="connsiteY2030" fmla="*/ 66790 h 1598839"/>
              <a:gd name="connsiteX2031" fmla="*/ 3255128 w 3255128"/>
              <a:gd name="connsiteY2031" fmla="*/ 66793 h 1598839"/>
              <a:gd name="connsiteX2032" fmla="*/ 3255128 w 3255128"/>
              <a:gd name="connsiteY2032" fmla="*/ 66931 h 1598839"/>
              <a:gd name="connsiteX2033" fmla="*/ 3255128 w 3255128"/>
              <a:gd name="connsiteY2033" fmla="*/ 66936 h 1598839"/>
              <a:gd name="connsiteX2034" fmla="*/ 3255128 w 3255128"/>
              <a:gd name="connsiteY2034" fmla="*/ 66953 h 1598839"/>
              <a:gd name="connsiteX2035" fmla="*/ 3255128 w 3255128"/>
              <a:gd name="connsiteY2035" fmla="*/ 66969 h 1598839"/>
              <a:gd name="connsiteX2036" fmla="*/ 3255128 w 3255128"/>
              <a:gd name="connsiteY2036" fmla="*/ 67010 h 1598839"/>
              <a:gd name="connsiteX2037" fmla="*/ 3255128 w 3255128"/>
              <a:gd name="connsiteY2037" fmla="*/ 67013 h 1598839"/>
              <a:gd name="connsiteX2038" fmla="*/ 3255128 w 3255128"/>
              <a:gd name="connsiteY2038" fmla="*/ 67032 h 1598839"/>
              <a:gd name="connsiteX2039" fmla="*/ 3255128 w 3255128"/>
              <a:gd name="connsiteY2039" fmla="*/ 67222 h 1598839"/>
              <a:gd name="connsiteX2040" fmla="*/ 3255128 w 3255128"/>
              <a:gd name="connsiteY2040" fmla="*/ 67226 h 1598839"/>
              <a:gd name="connsiteX2041" fmla="*/ 3255128 w 3255128"/>
              <a:gd name="connsiteY2041" fmla="*/ 67244 h 1598839"/>
              <a:gd name="connsiteX2042" fmla="*/ 3255128 w 3255128"/>
              <a:gd name="connsiteY2042" fmla="*/ 67262 h 1598839"/>
              <a:gd name="connsiteX2043" fmla="*/ 3255128 w 3255128"/>
              <a:gd name="connsiteY2043" fmla="*/ 67273 h 1598839"/>
              <a:gd name="connsiteX2044" fmla="*/ 3255128 w 3255128"/>
              <a:gd name="connsiteY2044" fmla="*/ 67312 h 1598839"/>
              <a:gd name="connsiteX2045" fmla="*/ 3255128 w 3255128"/>
              <a:gd name="connsiteY2045" fmla="*/ 67454 h 1598839"/>
              <a:gd name="connsiteX2046" fmla="*/ 3255128 w 3255128"/>
              <a:gd name="connsiteY2046" fmla="*/ 67477 h 1598839"/>
              <a:gd name="connsiteX2047" fmla="*/ 3255128 w 3255128"/>
              <a:gd name="connsiteY2047" fmla="*/ 67484 h 1598839"/>
              <a:gd name="connsiteX2048" fmla="*/ 3255128 w 3255128"/>
              <a:gd name="connsiteY2048" fmla="*/ 67486 h 1598839"/>
              <a:gd name="connsiteX2049" fmla="*/ 3255128 w 3255128"/>
              <a:gd name="connsiteY2049" fmla="*/ 67491 h 1598839"/>
              <a:gd name="connsiteX2050" fmla="*/ 3255128 w 3255128"/>
              <a:gd name="connsiteY2050" fmla="*/ 67563 h 1598839"/>
              <a:gd name="connsiteX2051" fmla="*/ 3255128 w 3255128"/>
              <a:gd name="connsiteY2051" fmla="*/ 67601 h 1598839"/>
              <a:gd name="connsiteX2052" fmla="*/ 3255128 w 3255128"/>
              <a:gd name="connsiteY2052" fmla="*/ 67617 h 1598839"/>
              <a:gd name="connsiteX2053" fmla="*/ 3255128 w 3255128"/>
              <a:gd name="connsiteY2053" fmla="*/ 67629 h 1598839"/>
              <a:gd name="connsiteX2054" fmla="*/ 3255128 w 3255128"/>
              <a:gd name="connsiteY2054" fmla="*/ 67681 h 1598839"/>
              <a:gd name="connsiteX2055" fmla="*/ 3255128 w 3255128"/>
              <a:gd name="connsiteY2055" fmla="*/ 67685 h 1598839"/>
              <a:gd name="connsiteX2056" fmla="*/ 3255128 w 3255128"/>
              <a:gd name="connsiteY2056" fmla="*/ 67703 h 1598839"/>
              <a:gd name="connsiteX2057" fmla="*/ 3255128 w 3255128"/>
              <a:gd name="connsiteY2057" fmla="*/ 67714 h 1598839"/>
              <a:gd name="connsiteX2058" fmla="*/ 3255128 w 3255128"/>
              <a:gd name="connsiteY2058" fmla="*/ 67716 h 1598839"/>
              <a:gd name="connsiteX2059" fmla="*/ 3255128 w 3255128"/>
              <a:gd name="connsiteY2059" fmla="*/ 67719 h 1598839"/>
              <a:gd name="connsiteX2060" fmla="*/ 3255128 w 3255128"/>
              <a:gd name="connsiteY2060" fmla="*/ 67805 h 1598839"/>
              <a:gd name="connsiteX2061" fmla="*/ 3255128 w 3255128"/>
              <a:gd name="connsiteY2061" fmla="*/ 67826 h 1598839"/>
              <a:gd name="connsiteX2062" fmla="*/ 3255128 w 3255128"/>
              <a:gd name="connsiteY2062" fmla="*/ 67866 h 1598839"/>
              <a:gd name="connsiteX2063" fmla="*/ 3255128 w 3255128"/>
              <a:gd name="connsiteY2063" fmla="*/ 67874 h 1598839"/>
              <a:gd name="connsiteX2064" fmla="*/ 3255128 w 3255128"/>
              <a:gd name="connsiteY2064" fmla="*/ 67893 h 1598839"/>
              <a:gd name="connsiteX2065" fmla="*/ 3255128 w 3255128"/>
              <a:gd name="connsiteY2065" fmla="*/ 67913 h 1598839"/>
              <a:gd name="connsiteX2066" fmla="*/ 3255128 w 3255128"/>
              <a:gd name="connsiteY2066" fmla="*/ 68048 h 1598839"/>
              <a:gd name="connsiteX2067" fmla="*/ 3255128 w 3255128"/>
              <a:gd name="connsiteY2067" fmla="*/ 68060 h 1598839"/>
              <a:gd name="connsiteX2068" fmla="*/ 3255128 w 3255128"/>
              <a:gd name="connsiteY2068" fmla="*/ 68070 h 1598839"/>
              <a:gd name="connsiteX2069" fmla="*/ 3255128 w 3255128"/>
              <a:gd name="connsiteY2069" fmla="*/ 68076 h 1598839"/>
              <a:gd name="connsiteX2070" fmla="*/ 3255128 w 3255128"/>
              <a:gd name="connsiteY2070" fmla="*/ 68125 h 1598839"/>
              <a:gd name="connsiteX2071" fmla="*/ 3255128 w 3255128"/>
              <a:gd name="connsiteY2071" fmla="*/ 68154 h 1598839"/>
              <a:gd name="connsiteX2072" fmla="*/ 3255128 w 3255128"/>
              <a:gd name="connsiteY2072" fmla="*/ 68159 h 1598839"/>
              <a:gd name="connsiteX2073" fmla="*/ 3255128 w 3255128"/>
              <a:gd name="connsiteY2073" fmla="*/ 68164 h 1598839"/>
              <a:gd name="connsiteX2074" fmla="*/ 3255128 w 3255128"/>
              <a:gd name="connsiteY2074" fmla="*/ 68178 h 1598839"/>
              <a:gd name="connsiteX2075" fmla="*/ 3255128 w 3255128"/>
              <a:gd name="connsiteY2075" fmla="*/ 68233 h 1598839"/>
              <a:gd name="connsiteX2076" fmla="*/ 3255128 w 3255128"/>
              <a:gd name="connsiteY2076" fmla="*/ 68236 h 1598839"/>
              <a:gd name="connsiteX2077" fmla="*/ 3255128 w 3255128"/>
              <a:gd name="connsiteY2077" fmla="*/ 68244 h 1598839"/>
              <a:gd name="connsiteX2078" fmla="*/ 3255128 w 3255128"/>
              <a:gd name="connsiteY2078" fmla="*/ 68293 h 1598839"/>
              <a:gd name="connsiteX2079" fmla="*/ 3255128 w 3255128"/>
              <a:gd name="connsiteY2079" fmla="*/ 68315 h 1598839"/>
              <a:gd name="connsiteX2080" fmla="*/ 3255128 w 3255128"/>
              <a:gd name="connsiteY2080" fmla="*/ 68362 h 1598839"/>
              <a:gd name="connsiteX2081" fmla="*/ 3255128 w 3255128"/>
              <a:gd name="connsiteY2081" fmla="*/ 68364 h 1598839"/>
              <a:gd name="connsiteX2082" fmla="*/ 3255128 w 3255128"/>
              <a:gd name="connsiteY2082" fmla="*/ 68367 h 1598839"/>
              <a:gd name="connsiteX2083" fmla="*/ 3255128 w 3255128"/>
              <a:gd name="connsiteY2083" fmla="*/ 68370 h 1598839"/>
              <a:gd name="connsiteX2084" fmla="*/ 3255128 w 3255128"/>
              <a:gd name="connsiteY2084" fmla="*/ 68420 h 1598839"/>
              <a:gd name="connsiteX2085" fmla="*/ 3255128 w 3255128"/>
              <a:gd name="connsiteY2085" fmla="*/ 68536 h 1598839"/>
              <a:gd name="connsiteX2086" fmla="*/ 3255128 w 3255128"/>
              <a:gd name="connsiteY2086" fmla="*/ 68541 h 1598839"/>
              <a:gd name="connsiteX2087" fmla="*/ 3255128 w 3255128"/>
              <a:gd name="connsiteY2087" fmla="*/ 68553 h 1598839"/>
              <a:gd name="connsiteX2088" fmla="*/ 3255128 w 3255128"/>
              <a:gd name="connsiteY2088" fmla="*/ 68584 h 1598839"/>
              <a:gd name="connsiteX2089" fmla="*/ 3255128 w 3255128"/>
              <a:gd name="connsiteY2089" fmla="*/ 68611 h 1598839"/>
              <a:gd name="connsiteX2090" fmla="*/ 3255128 w 3255128"/>
              <a:gd name="connsiteY2090" fmla="*/ 68613 h 1598839"/>
              <a:gd name="connsiteX2091" fmla="*/ 3255128 w 3255128"/>
              <a:gd name="connsiteY2091" fmla="*/ 68707 h 1598839"/>
              <a:gd name="connsiteX2092" fmla="*/ 3255128 w 3255128"/>
              <a:gd name="connsiteY2092" fmla="*/ 68755 h 1598839"/>
              <a:gd name="connsiteX2093" fmla="*/ 3255128 w 3255128"/>
              <a:gd name="connsiteY2093" fmla="*/ 68820 h 1598839"/>
              <a:gd name="connsiteX2094" fmla="*/ 3255128 w 3255128"/>
              <a:gd name="connsiteY2094" fmla="*/ 68821 h 1598839"/>
              <a:gd name="connsiteX2095" fmla="*/ 3255128 w 3255128"/>
              <a:gd name="connsiteY2095" fmla="*/ 68823 h 1598839"/>
              <a:gd name="connsiteX2096" fmla="*/ 3255128 w 3255128"/>
              <a:gd name="connsiteY2096" fmla="*/ 68825 h 1598839"/>
              <a:gd name="connsiteX2097" fmla="*/ 3255128 w 3255128"/>
              <a:gd name="connsiteY2097" fmla="*/ 68826 h 1598839"/>
              <a:gd name="connsiteX2098" fmla="*/ 3255128 w 3255128"/>
              <a:gd name="connsiteY2098" fmla="*/ 68834 h 1598839"/>
              <a:gd name="connsiteX2099" fmla="*/ 3255128 w 3255128"/>
              <a:gd name="connsiteY2099" fmla="*/ 68851 h 1598839"/>
              <a:gd name="connsiteX2100" fmla="*/ 3255128 w 3255128"/>
              <a:gd name="connsiteY2100" fmla="*/ 68889 h 1598839"/>
              <a:gd name="connsiteX2101" fmla="*/ 3255128 w 3255128"/>
              <a:gd name="connsiteY2101" fmla="*/ 68909 h 1598839"/>
              <a:gd name="connsiteX2102" fmla="*/ 3255128 w 3255128"/>
              <a:gd name="connsiteY2102" fmla="*/ 68918 h 1598839"/>
              <a:gd name="connsiteX2103" fmla="*/ 3255128 w 3255128"/>
              <a:gd name="connsiteY2103" fmla="*/ 68923 h 1598839"/>
              <a:gd name="connsiteX2104" fmla="*/ 3255128 w 3255128"/>
              <a:gd name="connsiteY2104" fmla="*/ 68951 h 1598839"/>
              <a:gd name="connsiteX2105" fmla="*/ 3255128 w 3255128"/>
              <a:gd name="connsiteY2105" fmla="*/ 68987 h 1598839"/>
              <a:gd name="connsiteX2106" fmla="*/ 3255128 w 3255128"/>
              <a:gd name="connsiteY2106" fmla="*/ 68992 h 1598839"/>
              <a:gd name="connsiteX2107" fmla="*/ 3255128 w 3255128"/>
              <a:gd name="connsiteY2107" fmla="*/ 69000 h 1598839"/>
              <a:gd name="connsiteX2108" fmla="*/ 3255128 w 3255128"/>
              <a:gd name="connsiteY2108" fmla="*/ 69064 h 1598839"/>
              <a:gd name="connsiteX2109" fmla="*/ 3255128 w 3255128"/>
              <a:gd name="connsiteY2109" fmla="*/ 69085 h 1598839"/>
              <a:gd name="connsiteX2110" fmla="*/ 3255128 w 3255128"/>
              <a:gd name="connsiteY2110" fmla="*/ 69094 h 1598839"/>
              <a:gd name="connsiteX2111" fmla="*/ 3255128 w 3255128"/>
              <a:gd name="connsiteY2111" fmla="*/ 69101 h 1598839"/>
              <a:gd name="connsiteX2112" fmla="*/ 3255128 w 3255128"/>
              <a:gd name="connsiteY2112" fmla="*/ 69102 h 1598839"/>
              <a:gd name="connsiteX2113" fmla="*/ 3255128 w 3255128"/>
              <a:gd name="connsiteY2113" fmla="*/ 69161 h 1598839"/>
              <a:gd name="connsiteX2114" fmla="*/ 3255128 w 3255128"/>
              <a:gd name="connsiteY2114" fmla="*/ 69199 h 1598839"/>
              <a:gd name="connsiteX2115" fmla="*/ 3255128 w 3255128"/>
              <a:gd name="connsiteY2115" fmla="*/ 69201 h 1598839"/>
              <a:gd name="connsiteX2116" fmla="*/ 3255128 w 3255128"/>
              <a:gd name="connsiteY2116" fmla="*/ 69273 h 1598839"/>
              <a:gd name="connsiteX2117" fmla="*/ 3255128 w 3255128"/>
              <a:gd name="connsiteY2117" fmla="*/ 69301 h 1598839"/>
              <a:gd name="connsiteX2118" fmla="*/ 3255128 w 3255128"/>
              <a:gd name="connsiteY2118" fmla="*/ 69357 h 1598839"/>
              <a:gd name="connsiteX2119" fmla="*/ 3255128 w 3255128"/>
              <a:gd name="connsiteY2119" fmla="*/ 69373 h 1598839"/>
              <a:gd name="connsiteX2120" fmla="*/ 3255128 w 3255128"/>
              <a:gd name="connsiteY2120" fmla="*/ 69378 h 1598839"/>
              <a:gd name="connsiteX2121" fmla="*/ 3255128 w 3255128"/>
              <a:gd name="connsiteY2121" fmla="*/ 69441 h 1598839"/>
              <a:gd name="connsiteX2122" fmla="*/ 3255128 w 3255128"/>
              <a:gd name="connsiteY2122" fmla="*/ 69530 h 1598839"/>
              <a:gd name="connsiteX2123" fmla="*/ 3255128 w 3255128"/>
              <a:gd name="connsiteY2123" fmla="*/ 69537 h 1598839"/>
              <a:gd name="connsiteX2124" fmla="*/ 3255128 w 3255128"/>
              <a:gd name="connsiteY2124" fmla="*/ 69566 h 1598839"/>
              <a:gd name="connsiteX2125" fmla="*/ 3255128 w 3255128"/>
              <a:gd name="connsiteY2125" fmla="*/ 69593 h 1598839"/>
              <a:gd name="connsiteX2126" fmla="*/ 3255128 w 3255128"/>
              <a:gd name="connsiteY2126" fmla="*/ 69615 h 1598839"/>
              <a:gd name="connsiteX2127" fmla="*/ 3255128 w 3255128"/>
              <a:gd name="connsiteY2127" fmla="*/ 69635 h 1598839"/>
              <a:gd name="connsiteX2128" fmla="*/ 3255128 w 3255128"/>
              <a:gd name="connsiteY2128" fmla="*/ 69660 h 1598839"/>
              <a:gd name="connsiteX2129" fmla="*/ 3255128 w 3255128"/>
              <a:gd name="connsiteY2129" fmla="*/ 69712 h 1598839"/>
              <a:gd name="connsiteX2130" fmla="*/ 3255128 w 3255128"/>
              <a:gd name="connsiteY2130" fmla="*/ 69732 h 1598839"/>
              <a:gd name="connsiteX2131" fmla="*/ 3255128 w 3255128"/>
              <a:gd name="connsiteY2131" fmla="*/ 69733 h 1598839"/>
              <a:gd name="connsiteX2132" fmla="*/ 3255128 w 3255128"/>
              <a:gd name="connsiteY2132" fmla="*/ 69742 h 1598839"/>
              <a:gd name="connsiteX2133" fmla="*/ 3255128 w 3255128"/>
              <a:gd name="connsiteY2133" fmla="*/ 69771 h 1598839"/>
              <a:gd name="connsiteX2134" fmla="*/ 3255128 w 3255128"/>
              <a:gd name="connsiteY2134" fmla="*/ 69786 h 1598839"/>
              <a:gd name="connsiteX2135" fmla="*/ 3255128 w 3255128"/>
              <a:gd name="connsiteY2135" fmla="*/ 69809 h 1598839"/>
              <a:gd name="connsiteX2136" fmla="*/ 3255128 w 3255128"/>
              <a:gd name="connsiteY2136" fmla="*/ 69846 h 1598839"/>
              <a:gd name="connsiteX2137" fmla="*/ 3255128 w 3255128"/>
              <a:gd name="connsiteY2137" fmla="*/ 69991 h 1598839"/>
              <a:gd name="connsiteX2138" fmla="*/ 3255128 w 3255128"/>
              <a:gd name="connsiteY2138" fmla="*/ 69996 h 1598839"/>
              <a:gd name="connsiteX2139" fmla="*/ 3255128 w 3255128"/>
              <a:gd name="connsiteY2139" fmla="*/ 70025 h 1598839"/>
              <a:gd name="connsiteX2140" fmla="*/ 3255128 w 3255128"/>
              <a:gd name="connsiteY2140" fmla="*/ 70094 h 1598839"/>
              <a:gd name="connsiteX2141" fmla="*/ 3255128 w 3255128"/>
              <a:gd name="connsiteY2141" fmla="*/ 70123 h 1598839"/>
              <a:gd name="connsiteX2142" fmla="*/ 3255128 w 3255128"/>
              <a:gd name="connsiteY2142" fmla="*/ 70171 h 1598839"/>
              <a:gd name="connsiteX2143" fmla="*/ 3255128 w 3255128"/>
              <a:gd name="connsiteY2143" fmla="*/ 70187 h 1598839"/>
              <a:gd name="connsiteX2144" fmla="*/ 3255128 w 3255128"/>
              <a:gd name="connsiteY2144" fmla="*/ 70192 h 1598839"/>
              <a:gd name="connsiteX2145" fmla="*/ 3255128 w 3255128"/>
              <a:gd name="connsiteY2145" fmla="*/ 70201 h 1598839"/>
              <a:gd name="connsiteX2146" fmla="*/ 3255128 w 3255128"/>
              <a:gd name="connsiteY2146" fmla="*/ 70266 h 1598839"/>
              <a:gd name="connsiteX2147" fmla="*/ 3255128 w 3255128"/>
              <a:gd name="connsiteY2147" fmla="*/ 70268 h 1598839"/>
              <a:gd name="connsiteX2148" fmla="*/ 3255128 w 3255128"/>
              <a:gd name="connsiteY2148" fmla="*/ 70275 h 1598839"/>
              <a:gd name="connsiteX2149" fmla="*/ 3255128 w 3255128"/>
              <a:gd name="connsiteY2149" fmla="*/ 70303 h 1598839"/>
              <a:gd name="connsiteX2150" fmla="*/ 3255128 w 3255128"/>
              <a:gd name="connsiteY2150" fmla="*/ 70322 h 1598839"/>
              <a:gd name="connsiteX2151" fmla="*/ 3255128 w 3255128"/>
              <a:gd name="connsiteY2151" fmla="*/ 70380 h 1598839"/>
              <a:gd name="connsiteX2152" fmla="*/ 3255128 w 3255128"/>
              <a:gd name="connsiteY2152" fmla="*/ 70384 h 1598839"/>
              <a:gd name="connsiteX2153" fmla="*/ 3255128 w 3255128"/>
              <a:gd name="connsiteY2153" fmla="*/ 70434 h 1598839"/>
              <a:gd name="connsiteX2154" fmla="*/ 3255128 w 3255128"/>
              <a:gd name="connsiteY2154" fmla="*/ 70456 h 1598839"/>
              <a:gd name="connsiteX2155" fmla="*/ 3255128 w 3255128"/>
              <a:gd name="connsiteY2155" fmla="*/ 70496 h 1598839"/>
              <a:gd name="connsiteX2156" fmla="*/ 3255128 w 3255128"/>
              <a:gd name="connsiteY2156" fmla="*/ 70499 h 1598839"/>
              <a:gd name="connsiteX2157" fmla="*/ 3255128 w 3255128"/>
              <a:gd name="connsiteY2157" fmla="*/ 70523 h 1598839"/>
              <a:gd name="connsiteX2158" fmla="*/ 3255128 w 3255128"/>
              <a:gd name="connsiteY2158" fmla="*/ 70531 h 1598839"/>
              <a:gd name="connsiteX2159" fmla="*/ 3255128 w 3255128"/>
              <a:gd name="connsiteY2159" fmla="*/ 70568 h 1598839"/>
              <a:gd name="connsiteX2160" fmla="*/ 3255128 w 3255128"/>
              <a:gd name="connsiteY2160" fmla="*/ 70642 h 1598839"/>
              <a:gd name="connsiteX2161" fmla="*/ 3255128 w 3255128"/>
              <a:gd name="connsiteY2161" fmla="*/ 70664 h 1598839"/>
              <a:gd name="connsiteX2162" fmla="*/ 3255128 w 3255128"/>
              <a:gd name="connsiteY2162" fmla="*/ 70742 h 1598839"/>
              <a:gd name="connsiteX2163" fmla="*/ 3255128 w 3255128"/>
              <a:gd name="connsiteY2163" fmla="*/ 70747 h 1598839"/>
              <a:gd name="connsiteX2164" fmla="*/ 3255128 w 3255128"/>
              <a:gd name="connsiteY2164" fmla="*/ 70749 h 1598839"/>
              <a:gd name="connsiteX2165" fmla="*/ 3255128 w 3255128"/>
              <a:gd name="connsiteY2165" fmla="*/ 70807 h 1598839"/>
              <a:gd name="connsiteX2166" fmla="*/ 3255128 w 3255128"/>
              <a:gd name="connsiteY2166" fmla="*/ 70819 h 1598839"/>
              <a:gd name="connsiteX2167" fmla="*/ 3255128 w 3255128"/>
              <a:gd name="connsiteY2167" fmla="*/ 70893 h 1598839"/>
              <a:gd name="connsiteX2168" fmla="*/ 3255128 w 3255128"/>
              <a:gd name="connsiteY2168" fmla="*/ 70918 h 1598839"/>
              <a:gd name="connsiteX2169" fmla="*/ 3255128 w 3255128"/>
              <a:gd name="connsiteY2169" fmla="*/ 70973 h 1598839"/>
              <a:gd name="connsiteX2170" fmla="*/ 3255128 w 3255128"/>
              <a:gd name="connsiteY2170" fmla="*/ 71104 h 1598839"/>
              <a:gd name="connsiteX2171" fmla="*/ 3255128 w 3255128"/>
              <a:gd name="connsiteY2171" fmla="*/ 71201 h 1598839"/>
              <a:gd name="connsiteX2172" fmla="*/ 3255128 w 3255128"/>
              <a:gd name="connsiteY2172" fmla="*/ 71245 h 1598839"/>
              <a:gd name="connsiteX2173" fmla="*/ 3255128 w 3255128"/>
              <a:gd name="connsiteY2173" fmla="*/ 71268 h 1598839"/>
              <a:gd name="connsiteX2174" fmla="*/ 3255128 w 3255128"/>
              <a:gd name="connsiteY2174" fmla="*/ 71293 h 1598839"/>
              <a:gd name="connsiteX2175" fmla="*/ 3255128 w 3255128"/>
              <a:gd name="connsiteY2175" fmla="*/ 71404 h 1598839"/>
              <a:gd name="connsiteX2176" fmla="*/ 3255128 w 3255128"/>
              <a:gd name="connsiteY2176" fmla="*/ 71412 h 1598839"/>
              <a:gd name="connsiteX2177" fmla="*/ 3255128 w 3255128"/>
              <a:gd name="connsiteY2177" fmla="*/ 71473 h 1598839"/>
              <a:gd name="connsiteX2178" fmla="*/ 3255128 w 3255128"/>
              <a:gd name="connsiteY2178" fmla="*/ 71489 h 1598839"/>
              <a:gd name="connsiteX2179" fmla="*/ 3255128 w 3255128"/>
              <a:gd name="connsiteY2179" fmla="*/ 71545 h 1598839"/>
              <a:gd name="connsiteX2180" fmla="*/ 3255128 w 3255128"/>
              <a:gd name="connsiteY2180" fmla="*/ 71552 h 1598839"/>
              <a:gd name="connsiteX2181" fmla="*/ 3255128 w 3255128"/>
              <a:gd name="connsiteY2181" fmla="*/ 71558 h 1598839"/>
              <a:gd name="connsiteX2182" fmla="*/ 3255128 w 3255128"/>
              <a:gd name="connsiteY2182" fmla="*/ 71563 h 1598839"/>
              <a:gd name="connsiteX2183" fmla="*/ 3255128 w 3255128"/>
              <a:gd name="connsiteY2183" fmla="*/ 71580 h 1598839"/>
              <a:gd name="connsiteX2184" fmla="*/ 3255128 w 3255128"/>
              <a:gd name="connsiteY2184" fmla="*/ 71637 h 1598839"/>
              <a:gd name="connsiteX2185" fmla="*/ 3255128 w 3255128"/>
              <a:gd name="connsiteY2185" fmla="*/ 71647 h 1598839"/>
              <a:gd name="connsiteX2186" fmla="*/ 3255128 w 3255128"/>
              <a:gd name="connsiteY2186" fmla="*/ 71663 h 1598839"/>
              <a:gd name="connsiteX2187" fmla="*/ 3255128 w 3255128"/>
              <a:gd name="connsiteY2187" fmla="*/ 71684 h 1598839"/>
              <a:gd name="connsiteX2188" fmla="*/ 3255128 w 3255128"/>
              <a:gd name="connsiteY2188" fmla="*/ 71688 h 1598839"/>
              <a:gd name="connsiteX2189" fmla="*/ 3255128 w 3255128"/>
              <a:gd name="connsiteY2189" fmla="*/ 71782 h 1598839"/>
              <a:gd name="connsiteX2190" fmla="*/ 3255128 w 3255128"/>
              <a:gd name="connsiteY2190" fmla="*/ 71849 h 1598839"/>
              <a:gd name="connsiteX2191" fmla="*/ 3255128 w 3255128"/>
              <a:gd name="connsiteY2191" fmla="*/ 71894 h 1598839"/>
              <a:gd name="connsiteX2192" fmla="*/ 3255128 w 3255128"/>
              <a:gd name="connsiteY2192" fmla="*/ 71897 h 1598839"/>
              <a:gd name="connsiteX2193" fmla="*/ 3255128 w 3255128"/>
              <a:gd name="connsiteY2193" fmla="*/ 71939 h 1598839"/>
              <a:gd name="connsiteX2194" fmla="*/ 3255128 w 3255128"/>
              <a:gd name="connsiteY2194" fmla="*/ 71961 h 1598839"/>
              <a:gd name="connsiteX2195" fmla="*/ 3255128 w 3255128"/>
              <a:gd name="connsiteY2195" fmla="*/ 72113 h 1598839"/>
              <a:gd name="connsiteX2196" fmla="*/ 3255128 w 3255128"/>
              <a:gd name="connsiteY2196" fmla="*/ 72118 h 1598839"/>
              <a:gd name="connsiteX2197" fmla="*/ 3255128 w 3255128"/>
              <a:gd name="connsiteY2197" fmla="*/ 72121 h 1598839"/>
              <a:gd name="connsiteX2198" fmla="*/ 3255128 w 3255128"/>
              <a:gd name="connsiteY2198" fmla="*/ 72149 h 1598839"/>
              <a:gd name="connsiteX2199" fmla="*/ 3255128 w 3255128"/>
              <a:gd name="connsiteY2199" fmla="*/ 72190 h 1598839"/>
              <a:gd name="connsiteX2200" fmla="*/ 3255128 w 3255128"/>
              <a:gd name="connsiteY2200" fmla="*/ 72250 h 1598839"/>
              <a:gd name="connsiteX2201" fmla="*/ 3255128 w 3255128"/>
              <a:gd name="connsiteY2201" fmla="*/ 72283 h 1598839"/>
              <a:gd name="connsiteX2202" fmla="*/ 3255128 w 3255128"/>
              <a:gd name="connsiteY2202" fmla="*/ 72295 h 1598839"/>
              <a:gd name="connsiteX2203" fmla="*/ 3255128 w 3255128"/>
              <a:gd name="connsiteY2203" fmla="*/ 72308 h 1598839"/>
              <a:gd name="connsiteX2204" fmla="*/ 3255128 w 3255128"/>
              <a:gd name="connsiteY2204" fmla="*/ 72325 h 1598839"/>
              <a:gd name="connsiteX2205" fmla="*/ 3255128 w 3255128"/>
              <a:gd name="connsiteY2205" fmla="*/ 72333 h 1598839"/>
              <a:gd name="connsiteX2206" fmla="*/ 3255128 w 3255128"/>
              <a:gd name="connsiteY2206" fmla="*/ 72433 h 1598839"/>
              <a:gd name="connsiteX2207" fmla="*/ 3255128 w 3255128"/>
              <a:gd name="connsiteY2207" fmla="*/ 72461 h 1598839"/>
              <a:gd name="connsiteX2208" fmla="*/ 3255128 w 3255128"/>
              <a:gd name="connsiteY2208" fmla="*/ 72495 h 1598839"/>
              <a:gd name="connsiteX2209" fmla="*/ 3255128 w 3255128"/>
              <a:gd name="connsiteY2209" fmla="*/ 72529 h 1598839"/>
              <a:gd name="connsiteX2210" fmla="*/ 3255128 w 3255128"/>
              <a:gd name="connsiteY2210" fmla="*/ 72545 h 1598839"/>
              <a:gd name="connsiteX2211" fmla="*/ 3255128 w 3255128"/>
              <a:gd name="connsiteY2211" fmla="*/ 72567 h 1598839"/>
              <a:gd name="connsiteX2212" fmla="*/ 3255128 w 3255128"/>
              <a:gd name="connsiteY2212" fmla="*/ 72580 h 1598839"/>
              <a:gd name="connsiteX2213" fmla="*/ 3255128 w 3255128"/>
              <a:gd name="connsiteY2213" fmla="*/ 72621 h 1598839"/>
              <a:gd name="connsiteX2214" fmla="*/ 3255128 w 3255128"/>
              <a:gd name="connsiteY2214" fmla="*/ 72684 h 1598839"/>
              <a:gd name="connsiteX2215" fmla="*/ 3255128 w 3255128"/>
              <a:gd name="connsiteY2215" fmla="*/ 72693 h 1598839"/>
              <a:gd name="connsiteX2216" fmla="*/ 3255128 w 3255128"/>
              <a:gd name="connsiteY2216" fmla="*/ 72724 h 1598839"/>
              <a:gd name="connsiteX2217" fmla="*/ 3255128 w 3255128"/>
              <a:gd name="connsiteY2217" fmla="*/ 72754 h 1598839"/>
              <a:gd name="connsiteX2218" fmla="*/ 3255128 w 3255128"/>
              <a:gd name="connsiteY2218" fmla="*/ 72792 h 1598839"/>
              <a:gd name="connsiteX2219" fmla="*/ 3255128 w 3255128"/>
              <a:gd name="connsiteY2219" fmla="*/ 72813 h 1598839"/>
              <a:gd name="connsiteX2220" fmla="*/ 3255128 w 3255128"/>
              <a:gd name="connsiteY2220" fmla="*/ 72858 h 1598839"/>
              <a:gd name="connsiteX2221" fmla="*/ 3255128 w 3255128"/>
              <a:gd name="connsiteY2221" fmla="*/ 72860 h 1598839"/>
              <a:gd name="connsiteX2222" fmla="*/ 3255128 w 3255128"/>
              <a:gd name="connsiteY2222" fmla="*/ 72863 h 1598839"/>
              <a:gd name="connsiteX2223" fmla="*/ 3255128 w 3255128"/>
              <a:gd name="connsiteY2223" fmla="*/ 72931 h 1598839"/>
              <a:gd name="connsiteX2224" fmla="*/ 3255128 w 3255128"/>
              <a:gd name="connsiteY2224" fmla="*/ 72940 h 1598839"/>
              <a:gd name="connsiteX2225" fmla="*/ 3255128 w 3255128"/>
              <a:gd name="connsiteY2225" fmla="*/ 72958 h 1598839"/>
              <a:gd name="connsiteX2226" fmla="*/ 3255128 w 3255128"/>
              <a:gd name="connsiteY2226" fmla="*/ 72988 h 1598839"/>
              <a:gd name="connsiteX2227" fmla="*/ 3255128 w 3255128"/>
              <a:gd name="connsiteY2227" fmla="*/ 73004 h 1598839"/>
              <a:gd name="connsiteX2228" fmla="*/ 3255128 w 3255128"/>
              <a:gd name="connsiteY2228" fmla="*/ 73029 h 1598839"/>
              <a:gd name="connsiteX2229" fmla="*/ 3255128 w 3255128"/>
              <a:gd name="connsiteY2229" fmla="*/ 73114 h 1598839"/>
              <a:gd name="connsiteX2230" fmla="*/ 3255128 w 3255128"/>
              <a:gd name="connsiteY2230" fmla="*/ 73131 h 1598839"/>
              <a:gd name="connsiteX2231" fmla="*/ 3255128 w 3255128"/>
              <a:gd name="connsiteY2231" fmla="*/ 73132 h 1598839"/>
              <a:gd name="connsiteX2232" fmla="*/ 3255128 w 3255128"/>
              <a:gd name="connsiteY2232" fmla="*/ 73162 h 1598839"/>
              <a:gd name="connsiteX2233" fmla="*/ 3255128 w 3255128"/>
              <a:gd name="connsiteY2233" fmla="*/ 73180 h 1598839"/>
              <a:gd name="connsiteX2234" fmla="*/ 3255128 w 3255128"/>
              <a:gd name="connsiteY2234" fmla="*/ 73215 h 1598839"/>
              <a:gd name="connsiteX2235" fmla="*/ 3255128 w 3255128"/>
              <a:gd name="connsiteY2235" fmla="*/ 73305 h 1598839"/>
              <a:gd name="connsiteX2236" fmla="*/ 3255128 w 3255128"/>
              <a:gd name="connsiteY2236" fmla="*/ 73340 h 1598839"/>
              <a:gd name="connsiteX2237" fmla="*/ 3255128 w 3255128"/>
              <a:gd name="connsiteY2237" fmla="*/ 73341 h 1598839"/>
              <a:gd name="connsiteX2238" fmla="*/ 3255128 w 3255128"/>
              <a:gd name="connsiteY2238" fmla="*/ 73354 h 1598839"/>
              <a:gd name="connsiteX2239" fmla="*/ 3255128 w 3255128"/>
              <a:gd name="connsiteY2239" fmla="*/ 73390 h 1598839"/>
              <a:gd name="connsiteX2240" fmla="*/ 3255128 w 3255128"/>
              <a:gd name="connsiteY2240" fmla="*/ 73438 h 1598839"/>
              <a:gd name="connsiteX2241" fmla="*/ 3255128 w 3255128"/>
              <a:gd name="connsiteY2241" fmla="*/ 73440 h 1598839"/>
              <a:gd name="connsiteX2242" fmla="*/ 3255128 w 3255128"/>
              <a:gd name="connsiteY2242" fmla="*/ 73636 h 1598839"/>
              <a:gd name="connsiteX2243" fmla="*/ 3255128 w 3255128"/>
              <a:gd name="connsiteY2243" fmla="*/ 73674 h 1598839"/>
              <a:gd name="connsiteX2244" fmla="*/ 3255128 w 3255128"/>
              <a:gd name="connsiteY2244" fmla="*/ 73779 h 1598839"/>
              <a:gd name="connsiteX2245" fmla="*/ 3255128 w 3255128"/>
              <a:gd name="connsiteY2245" fmla="*/ 73800 h 1598839"/>
              <a:gd name="connsiteX2246" fmla="*/ 3255128 w 3255128"/>
              <a:gd name="connsiteY2246" fmla="*/ 73821 h 1598839"/>
              <a:gd name="connsiteX2247" fmla="*/ 3255128 w 3255128"/>
              <a:gd name="connsiteY2247" fmla="*/ 73828 h 1598839"/>
              <a:gd name="connsiteX2248" fmla="*/ 3255128 w 3255128"/>
              <a:gd name="connsiteY2248" fmla="*/ 73877 h 1598839"/>
              <a:gd name="connsiteX2249" fmla="*/ 3255128 w 3255128"/>
              <a:gd name="connsiteY2249" fmla="*/ 73900 h 1598839"/>
              <a:gd name="connsiteX2250" fmla="*/ 3255128 w 3255128"/>
              <a:gd name="connsiteY2250" fmla="*/ 73955 h 1598839"/>
              <a:gd name="connsiteX2251" fmla="*/ 3255128 w 3255128"/>
              <a:gd name="connsiteY2251" fmla="*/ 73988 h 1598839"/>
              <a:gd name="connsiteX2252" fmla="*/ 3255128 w 3255128"/>
              <a:gd name="connsiteY2252" fmla="*/ 74050 h 1598839"/>
              <a:gd name="connsiteX2253" fmla="*/ 3255128 w 3255128"/>
              <a:gd name="connsiteY2253" fmla="*/ 74078 h 1598839"/>
              <a:gd name="connsiteX2254" fmla="*/ 3255128 w 3255128"/>
              <a:gd name="connsiteY2254" fmla="*/ 74086 h 1598839"/>
              <a:gd name="connsiteX2255" fmla="*/ 3255128 w 3255128"/>
              <a:gd name="connsiteY2255" fmla="*/ 74135 h 1598839"/>
              <a:gd name="connsiteX2256" fmla="*/ 3255128 w 3255128"/>
              <a:gd name="connsiteY2256" fmla="*/ 74137 h 1598839"/>
              <a:gd name="connsiteX2257" fmla="*/ 3255128 w 3255128"/>
              <a:gd name="connsiteY2257" fmla="*/ 74220 h 1598839"/>
              <a:gd name="connsiteX2258" fmla="*/ 3255128 w 3255128"/>
              <a:gd name="connsiteY2258" fmla="*/ 74229 h 1598839"/>
              <a:gd name="connsiteX2259" fmla="*/ 3255128 w 3255128"/>
              <a:gd name="connsiteY2259" fmla="*/ 74271 h 1598839"/>
              <a:gd name="connsiteX2260" fmla="*/ 3255128 w 3255128"/>
              <a:gd name="connsiteY2260" fmla="*/ 74274 h 1598839"/>
              <a:gd name="connsiteX2261" fmla="*/ 3255128 w 3255128"/>
              <a:gd name="connsiteY2261" fmla="*/ 74287 h 1598839"/>
              <a:gd name="connsiteX2262" fmla="*/ 3255128 w 3255128"/>
              <a:gd name="connsiteY2262" fmla="*/ 74306 h 1598839"/>
              <a:gd name="connsiteX2263" fmla="*/ 3255128 w 3255128"/>
              <a:gd name="connsiteY2263" fmla="*/ 74341 h 1598839"/>
              <a:gd name="connsiteX2264" fmla="*/ 3255128 w 3255128"/>
              <a:gd name="connsiteY2264" fmla="*/ 74359 h 1598839"/>
              <a:gd name="connsiteX2265" fmla="*/ 3255128 w 3255128"/>
              <a:gd name="connsiteY2265" fmla="*/ 74447 h 1598839"/>
              <a:gd name="connsiteX2266" fmla="*/ 3255128 w 3255128"/>
              <a:gd name="connsiteY2266" fmla="*/ 74480 h 1598839"/>
              <a:gd name="connsiteX2267" fmla="*/ 3255128 w 3255128"/>
              <a:gd name="connsiteY2267" fmla="*/ 74485 h 1598839"/>
              <a:gd name="connsiteX2268" fmla="*/ 3255128 w 3255128"/>
              <a:gd name="connsiteY2268" fmla="*/ 74501 h 1598839"/>
              <a:gd name="connsiteX2269" fmla="*/ 3255128 w 3255128"/>
              <a:gd name="connsiteY2269" fmla="*/ 74545 h 1598839"/>
              <a:gd name="connsiteX2270" fmla="*/ 3255128 w 3255128"/>
              <a:gd name="connsiteY2270" fmla="*/ 74603 h 1598839"/>
              <a:gd name="connsiteX2271" fmla="*/ 3255128 w 3255128"/>
              <a:gd name="connsiteY2271" fmla="*/ 74748 h 1598839"/>
              <a:gd name="connsiteX2272" fmla="*/ 3255128 w 3255128"/>
              <a:gd name="connsiteY2272" fmla="*/ 74823 h 1598839"/>
              <a:gd name="connsiteX2273" fmla="*/ 3255128 w 3255128"/>
              <a:gd name="connsiteY2273" fmla="*/ 74836 h 1598839"/>
              <a:gd name="connsiteX2274" fmla="*/ 3255128 w 3255128"/>
              <a:gd name="connsiteY2274" fmla="*/ 74904 h 1598839"/>
              <a:gd name="connsiteX2275" fmla="*/ 3255128 w 3255128"/>
              <a:gd name="connsiteY2275" fmla="*/ 74954 h 1598839"/>
              <a:gd name="connsiteX2276" fmla="*/ 3255128 w 3255128"/>
              <a:gd name="connsiteY2276" fmla="*/ 74974 h 1598839"/>
              <a:gd name="connsiteX2277" fmla="*/ 3255128 w 3255128"/>
              <a:gd name="connsiteY2277" fmla="*/ 74976 h 1598839"/>
              <a:gd name="connsiteX2278" fmla="*/ 3255128 w 3255128"/>
              <a:gd name="connsiteY2278" fmla="*/ 75002 h 1598839"/>
              <a:gd name="connsiteX2279" fmla="*/ 3255128 w 3255128"/>
              <a:gd name="connsiteY2279" fmla="*/ 75007 h 1598839"/>
              <a:gd name="connsiteX2280" fmla="*/ 3255128 w 3255128"/>
              <a:gd name="connsiteY2280" fmla="*/ 75016 h 1598839"/>
              <a:gd name="connsiteX2281" fmla="*/ 3255128 w 3255128"/>
              <a:gd name="connsiteY2281" fmla="*/ 75018 h 1598839"/>
              <a:gd name="connsiteX2282" fmla="*/ 3255128 w 3255128"/>
              <a:gd name="connsiteY2282" fmla="*/ 75019 h 1598839"/>
              <a:gd name="connsiteX2283" fmla="*/ 3255128 w 3255128"/>
              <a:gd name="connsiteY2283" fmla="*/ 75057 h 1598839"/>
              <a:gd name="connsiteX2284" fmla="*/ 3255128 w 3255128"/>
              <a:gd name="connsiteY2284" fmla="*/ 75062 h 1598839"/>
              <a:gd name="connsiteX2285" fmla="*/ 3255128 w 3255128"/>
              <a:gd name="connsiteY2285" fmla="*/ 75078 h 1598839"/>
              <a:gd name="connsiteX2286" fmla="*/ 3255128 w 3255128"/>
              <a:gd name="connsiteY2286" fmla="*/ 75083 h 1598839"/>
              <a:gd name="connsiteX2287" fmla="*/ 3255128 w 3255128"/>
              <a:gd name="connsiteY2287" fmla="*/ 75128 h 1598839"/>
              <a:gd name="connsiteX2288" fmla="*/ 3255128 w 3255128"/>
              <a:gd name="connsiteY2288" fmla="*/ 75133 h 1598839"/>
              <a:gd name="connsiteX2289" fmla="*/ 3255128 w 3255128"/>
              <a:gd name="connsiteY2289" fmla="*/ 75136 h 1598839"/>
              <a:gd name="connsiteX2290" fmla="*/ 3255128 w 3255128"/>
              <a:gd name="connsiteY2290" fmla="*/ 75150 h 1598839"/>
              <a:gd name="connsiteX2291" fmla="*/ 3255128 w 3255128"/>
              <a:gd name="connsiteY2291" fmla="*/ 75198 h 1598839"/>
              <a:gd name="connsiteX2292" fmla="*/ 3255128 w 3255128"/>
              <a:gd name="connsiteY2292" fmla="*/ 75222 h 1598839"/>
              <a:gd name="connsiteX2293" fmla="*/ 3255128 w 3255128"/>
              <a:gd name="connsiteY2293" fmla="*/ 75269 h 1598839"/>
              <a:gd name="connsiteX2294" fmla="*/ 3255128 w 3255128"/>
              <a:gd name="connsiteY2294" fmla="*/ 75333 h 1598839"/>
              <a:gd name="connsiteX2295" fmla="*/ 3255128 w 3255128"/>
              <a:gd name="connsiteY2295" fmla="*/ 75367 h 1598839"/>
              <a:gd name="connsiteX2296" fmla="*/ 3255128 w 3255128"/>
              <a:gd name="connsiteY2296" fmla="*/ 75369 h 1598839"/>
              <a:gd name="connsiteX2297" fmla="*/ 3255128 w 3255128"/>
              <a:gd name="connsiteY2297" fmla="*/ 75376 h 1598839"/>
              <a:gd name="connsiteX2298" fmla="*/ 3255128 w 3255128"/>
              <a:gd name="connsiteY2298" fmla="*/ 75413 h 1598839"/>
              <a:gd name="connsiteX2299" fmla="*/ 3255128 w 3255128"/>
              <a:gd name="connsiteY2299" fmla="*/ 75433 h 1598839"/>
              <a:gd name="connsiteX2300" fmla="*/ 3255128 w 3255128"/>
              <a:gd name="connsiteY2300" fmla="*/ 75438 h 1598839"/>
              <a:gd name="connsiteX2301" fmla="*/ 3255128 w 3255128"/>
              <a:gd name="connsiteY2301" fmla="*/ 75493 h 1598839"/>
              <a:gd name="connsiteX2302" fmla="*/ 3255128 w 3255128"/>
              <a:gd name="connsiteY2302" fmla="*/ 75515 h 1598839"/>
              <a:gd name="connsiteX2303" fmla="*/ 3255128 w 3255128"/>
              <a:gd name="connsiteY2303" fmla="*/ 75520 h 1598839"/>
              <a:gd name="connsiteX2304" fmla="*/ 3255128 w 3255128"/>
              <a:gd name="connsiteY2304" fmla="*/ 75587 h 1598839"/>
              <a:gd name="connsiteX2305" fmla="*/ 3255128 w 3255128"/>
              <a:gd name="connsiteY2305" fmla="*/ 75592 h 1598839"/>
              <a:gd name="connsiteX2306" fmla="*/ 3255128 w 3255128"/>
              <a:gd name="connsiteY2306" fmla="*/ 75612 h 1598839"/>
              <a:gd name="connsiteX2307" fmla="*/ 3255128 w 3255128"/>
              <a:gd name="connsiteY2307" fmla="*/ 75617 h 1598839"/>
              <a:gd name="connsiteX2308" fmla="*/ 3255128 w 3255128"/>
              <a:gd name="connsiteY2308" fmla="*/ 75624 h 1598839"/>
              <a:gd name="connsiteX2309" fmla="*/ 3255128 w 3255128"/>
              <a:gd name="connsiteY2309" fmla="*/ 75645 h 1598839"/>
              <a:gd name="connsiteX2310" fmla="*/ 3255128 w 3255128"/>
              <a:gd name="connsiteY2310" fmla="*/ 75648 h 1598839"/>
              <a:gd name="connsiteX2311" fmla="*/ 3255128 w 3255128"/>
              <a:gd name="connsiteY2311" fmla="*/ 75689 h 1598839"/>
              <a:gd name="connsiteX2312" fmla="*/ 3255128 w 3255128"/>
              <a:gd name="connsiteY2312" fmla="*/ 75715 h 1598839"/>
              <a:gd name="connsiteX2313" fmla="*/ 3255128 w 3255128"/>
              <a:gd name="connsiteY2313" fmla="*/ 75717 h 1598839"/>
              <a:gd name="connsiteX2314" fmla="*/ 3255128 w 3255128"/>
              <a:gd name="connsiteY2314" fmla="*/ 75753 h 1598839"/>
              <a:gd name="connsiteX2315" fmla="*/ 3255128 w 3255128"/>
              <a:gd name="connsiteY2315" fmla="*/ 75798 h 1598839"/>
              <a:gd name="connsiteX2316" fmla="*/ 3255128 w 3255128"/>
              <a:gd name="connsiteY2316" fmla="*/ 75855 h 1598839"/>
              <a:gd name="connsiteX2317" fmla="*/ 3255128 w 3255128"/>
              <a:gd name="connsiteY2317" fmla="*/ 75872 h 1598839"/>
              <a:gd name="connsiteX2318" fmla="*/ 3255128 w 3255128"/>
              <a:gd name="connsiteY2318" fmla="*/ 75888 h 1598839"/>
              <a:gd name="connsiteX2319" fmla="*/ 3255128 w 3255128"/>
              <a:gd name="connsiteY2319" fmla="*/ 75949 h 1598839"/>
              <a:gd name="connsiteX2320" fmla="*/ 3255128 w 3255128"/>
              <a:gd name="connsiteY2320" fmla="*/ 75965 h 1598839"/>
              <a:gd name="connsiteX2321" fmla="*/ 3255128 w 3255128"/>
              <a:gd name="connsiteY2321" fmla="*/ 76078 h 1598839"/>
              <a:gd name="connsiteX2322" fmla="*/ 3255128 w 3255128"/>
              <a:gd name="connsiteY2322" fmla="*/ 76081 h 1598839"/>
              <a:gd name="connsiteX2323" fmla="*/ 3255128 w 3255128"/>
              <a:gd name="connsiteY2323" fmla="*/ 76083 h 1598839"/>
              <a:gd name="connsiteX2324" fmla="*/ 3255128 w 3255128"/>
              <a:gd name="connsiteY2324" fmla="*/ 76157 h 1598839"/>
              <a:gd name="connsiteX2325" fmla="*/ 3255128 w 3255128"/>
              <a:gd name="connsiteY2325" fmla="*/ 76168 h 1598839"/>
              <a:gd name="connsiteX2326" fmla="*/ 3255128 w 3255128"/>
              <a:gd name="connsiteY2326" fmla="*/ 76207 h 1598839"/>
              <a:gd name="connsiteX2327" fmla="*/ 3255128 w 3255128"/>
              <a:gd name="connsiteY2327" fmla="*/ 76257 h 1598839"/>
              <a:gd name="connsiteX2328" fmla="*/ 3255128 w 3255128"/>
              <a:gd name="connsiteY2328" fmla="*/ 76351 h 1598839"/>
              <a:gd name="connsiteX2329" fmla="*/ 3255128 w 3255128"/>
              <a:gd name="connsiteY2329" fmla="*/ 76359 h 1598839"/>
              <a:gd name="connsiteX2330" fmla="*/ 3255128 w 3255128"/>
              <a:gd name="connsiteY2330" fmla="*/ 76390 h 1598839"/>
              <a:gd name="connsiteX2331" fmla="*/ 3255128 w 3255128"/>
              <a:gd name="connsiteY2331" fmla="*/ 76396 h 1598839"/>
              <a:gd name="connsiteX2332" fmla="*/ 3255128 w 3255128"/>
              <a:gd name="connsiteY2332" fmla="*/ 76401 h 1598839"/>
              <a:gd name="connsiteX2333" fmla="*/ 3255128 w 3255128"/>
              <a:gd name="connsiteY2333" fmla="*/ 76540 h 1598839"/>
              <a:gd name="connsiteX2334" fmla="*/ 3255128 w 3255128"/>
              <a:gd name="connsiteY2334" fmla="*/ 76569 h 1598839"/>
              <a:gd name="connsiteX2335" fmla="*/ 3255128 w 3255128"/>
              <a:gd name="connsiteY2335" fmla="*/ 76597 h 1598839"/>
              <a:gd name="connsiteX2336" fmla="*/ 3255128 w 3255128"/>
              <a:gd name="connsiteY2336" fmla="*/ 76627 h 1598839"/>
              <a:gd name="connsiteX2337" fmla="*/ 3255128 w 3255128"/>
              <a:gd name="connsiteY2337" fmla="*/ 76633 h 1598839"/>
              <a:gd name="connsiteX2338" fmla="*/ 3255128 w 3255128"/>
              <a:gd name="connsiteY2338" fmla="*/ 76635 h 1598839"/>
              <a:gd name="connsiteX2339" fmla="*/ 3255128 w 3255128"/>
              <a:gd name="connsiteY2339" fmla="*/ 76638 h 1598839"/>
              <a:gd name="connsiteX2340" fmla="*/ 3255128 w 3255128"/>
              <a:gd name="connsiteY2340" fmla="*/ 76710 h 1598839"/>
              <a:gd name="connsiteX2341" fmla="*/ 3255128 w 3255128"/>
              <a:gd name="connsiteY2341" fmla="*/ 76812 h 1598839"/>
              <a:gd name="connsiteX2342" fmla="*/ 3255128 w 3255128"/>
              <a:gd name="connsiteY2342" fmla="*/ 76860 h 1598839"/>
              <a:gd name="connsiteX2343" fmla="*/ 3255128 w 3255128"/>
              <a:gd name="connsiteY2343" fmla="*/ 76877 h 1598839"/>
              <a:gd name="connsiteX2344" fmla="*/ 3255128 w 3255128"/>
              <a:gd name="connsiteY2344" fmla="*/ 76889 h 1598839"/>
              <a:gd name="connsiteX2345" fmla="*/ 3255128 w 3255128"/>
              <a:gd name="connsiteY2345" fmla="*/ 76952 h 1598839"/>
              <a:gd name="connsiteX2346" fmla="*/ 3255128 w 3255128"/>
              <a:gd name="connsiteY2346" fmla="*/ 76955 h 1598839"/>
              <a:gd name="connsiteX2347" fmla="*/ 3255128 w 3255128"/>
              <a:gd name="connsiteY2347" fmla="*/ 77056 h 1598839"/>
              <a:gd name="connsiteX2348" fmla="*/ 3255128 w 3255128"/>
              <a:gd name="connsiteY2348" fmla="*/ 77060 h 1598839"/>
              <a:gd name="connsiteX2349" fmla="*/ 3255128 w 3255128"/>
              <a:gd name="connsiteY2349" fmla="*/ 77088 h 1598839"/>
              <a:gd name="connsiteX2350" fmla="*/ 3255128 w 3255128"/>
              <a:gd name="connsiteY2350" fmla="*/ 77137 h 1598839"/>
              <a:gd name="connsiteX2351" fmla="*/ 3255128 w 3255128"/>
              <a:gd name="connsiteY2351" fmla="*/ 77248 h 1598839"/>
              <a:gd name="connsiteX2352" fmla="*/ 3255128 w 3255128"/>
              <a:gd name="connsiteY2352" fmla="*/ 77320 h 1598839"/>
              <a:gd name="connsiteX2353" fmla="*/ 3255128 w 3255128"/>
              <a:gd name="connsiteY2353" fmla="*/ 77331 h 1598839"/>
              <a:gd name="connsiteX2354" fmla="*/ 3255128 w 3255128"/>
              <a:gd name="connsiteY2354" fmla="*/ 77334 h 1598839"/>
              <a:gd name="connsiteX2355" fmla="*/ 3255128 w 3255128"/>
              <a:gd name="connsiteY2355" fmla="*/ 77380 h 1598839"/>
              <a:gd name="connsiteX2356" fmla="*/ 3255128 w 3255128"/>
              <a:gd name="connsiteY2356" fmla="*/ 77399 h 1598839"/>
              <a:gd name="connsiteX2357" fmla="*/ 3255128 w 3255128"/>
              <a:gd name="connsiteY2357" fmla="*/ 77408 h 1598839"/>
              <a:gd name="connsiteX2358" fmla="*/ 3255128 w 3255128"/>
              <a:gd name="connsiteY2358" fmla="*/ 77440 h 1598839"/>
              <a:gd name="connsiteX2359" fmla="*/ 3255128 w 3255128"/>
              <a:gd name="connsiteY2359" fmla="*/ 77472 h 1598839"/>
              <a:gd name="connsiteX2360" fmla="*/ 3255128 w 3255128"/>
              <a:gd name="connsiteY2360" fmla="*/ 77544 h 1598839"/>
              <a:gd name="connsiteX2361" fmla="*/ 3255128 w 3255128"/>
              <a:gd name="connsiteY2361" fmla="*/ 77603 h 1598839"/>
              <a:gd name="connsiteX2362" fmla="*/ 3255128 w 3255128"/>
              <a:gd name="connsiteY2362" fmla="*/ 77613 h 1598839"/>
              <a:gd name="connsiteX2363" fmla="*/ 3255128 w 3255128"/>
              <a:gd name="connsiteY2363" fmla="*/ 77675 h 1598839"/>
              <a:gd name="connsiteX2364" fmla="*/ 3255128 w 3255128"/>
              <a:gd name="connsiteY2364" fmla="*/ 77700 h 1598839"/>
              <a:gd name="connsiteX2365" fmla="*/ 3255128 w 3255128"/>
              <a:gd name="connsiteY2365" fmla="*/ 77756 h 1598839"/>
              <a:gd name="connsiteX2366" fmla="*/ 3255128 w 3255128"/>
              <a:gd name="connsiteY2366" fmla="*/ 77758 h 1598839"/>
              <a:gd name="connsiteX2367" fmla="*/ 3255128 w 3255128"/>
              <a:gd name="connsiteY2367" fmla="*/ 77785 h 1598839"/>
              <a:gd name="connsiteX2368" fmla="*/ 3255128 w 3255128"/>
              <a:gd name="connsiteY2368" fmla="*/ 77837 h 1598839"/>
              <a:gd name="connsiteX2369" fmla="*/ 3255128 w 3255128"/>
              <a:gd name="connsiteY2369" fmla="*/ 77858 h 1598839"/>
              <a:gd name="connsiteX2370" fmla="*/ 3255128 w 3255128"/>
              <a:gd name="connsiteY2370" fmla="*/ 77879 h 1598839"/>
              <a:gd name="connsiteX2371" fmla="*/ 3255128 w 3255128"/>
              <a:gd name="connsiteY2371" fmla="*/ 77916 h 1598839"/>
              <a:gd name="connsiteX2372" fmla="*/ 3255128 w 3255128"/>
              <a:gd name="connsiteY2372" fmla="*/ 77967 h 1598839"/>
              <a:gd name="connsiteX2373" fmla="*/ 3255128 w 3255128"/>
              <a:gd name="connsiteY2373" fmla="*/ 77968 h 1598839"/>
              <a:gd name="connsiteX2374" fmla="*/ 3255128 w 3255128"/>
              <a:gd name="connsiteY2374" fmla="*/ 77983 h 1598839"/>
              <a:gd name="connsiteX2375" fmla="*/ 3255128 w 3255128"/>
              <a:gd name="connsiteY2375" fmla="*/ 78004 h 1598839"/>
              <a:gd name="connsiteX2376" fmla="*/ 3255128 w 3255128"/>
              <a:gd name="connsiteY2376" fmla="*/ 78018 h 1598839"/>
              <a:gd name="connsiteX2377" fmla="*/ 3255128 w 3255128"/>
              <a:gd name="connsiteY2377" fmla="*/ 78034 h 1598839"/>
              <a:gd name="connsiteX2378" fmla="*/ 3255128 w 3255128"/>
              <a:gd name="connsiteY2378" fmla="*/ 78062 h 1598839"/>
              <a:gd name="connsiteX2379" fmla="*/ 3255128 w 3255128"/>
              <a:gd name="connsiteY2379" fmla="*/ 78065 h 1598839"/>
              <a:gd name="connsiteX2380" fmla="*/ 3255128 w 3255128"/>
              <a:gd name="connsiteY2380" fmla="*/ 78134 h 1598839"/>
              <a:gd name="connsiteX2381" fmla="*/ 3255128 w 3255128"/>
              <a:gd name="connsiteY2381" fmla="*/ 78192 h 1598839"/>
              <a:gd name="connsiteX2382" fmla="*/ 3255128 w 3255128"/>
              <a:gd name="connsiteY2382" fmla="*/ 78228 h 1598839"/>
              <a:gd name="connsiteX2383" fmla="*/ 3255128 w 3255128"/>
              <a:gd name="connsiteY2383" fmla="*/ 78230 h 1598839"/>
              <a:gd name="connsiteX2384" fmla="*/ 3255128 w 3255128"/>
              <a:gd name="connsiteY2384" fmla="*/ 78239 h 1598839"/>
              <a:gd name="connsiteX2385" fmla="*/ 3255128 w 3255128"/>
              <a:gd name="connsiteY2385" fmla="*/ 78244 h 1598839"/>
              <a:gd name="connsiteX2386" fmla="*/ 3255128 w 3255128"/>
              <a:gd name="connsiteY2386" fmla="*/ 78318 h 1598839"/>
              <a:gd name="connsiteX2387" fmla="*/ 3255128 w 3255128"/>
              <a:gd name="connsiteY2387" fmla="*/ 78348 h 1598839"/>
              <a:gd name="connsiteX2388" fmla="*/ 3255128 w 3255128"/>
              <a:gd name="connsiteY2388" fmla="*/ 78420 h 1598839"/>
              <a:gd name="connsiteX2389" fmla="*/ 3255128 w 3255128"/>
              <a:gd name="connsiteY2389" fmla="*/ 78427 h 1598839"/>
              <a:gd name="connsiteX2390" fmla="*/ 3255128 w 3255128"/>
              <a:gd name="connsiteY2390" fmla="*/ 78506 h 1598839"/>
              <a:gd name="connsiteX2391" fmla="*/ 3255128 w 3255128"/>
              <a:gd name="connsiteY2391" fmla="*/ 78527 h 1598839"/>
              <a:gd name="connsiteX2392" fmla="*/ 3255128 w 3255128"/>
              <a:gd name="connsiteY2392" fmla="*/ 78548 h 1598839"/>
              <a:gd name="connsiteX2393" fmla="*/ 3255128 w 3255128"/>
              <a:gd name="connsiteY2393" fmla="*/ 78615 h 1598839"/>
              <a:gd name="connsiteX2394" fmla="*/ 3255128 w 3255128"/>
              <a:gd name="connsiteY2394" fmla="*/ 78651 h 1598839"/>
              <a:gd name="connsiteX2395" fmla="*/ 3255128 w 3255128"/>
              <a:gd name="connsiteY2395" fmla="*/ 78666 h 1598839"/>
              <a:gd name="connsiteX2396" fmla="*/ 3255128 w 3255128"/>
              <a:gd name="connsiteY2396" fmla="*/ 78682 h 1598839"/>
              <a:gd name="connsiteX2397" fmla="*/ 3255128 w 3255128"/>
              <a:gd name="connsiteY2397" fmla="*/ 78705 h 1598839"/>
              <a:gd name="connsiteX2398" fmla="*/ 3255128 w 3255128"/>
              <a:gd name="connsiteY2398" fmla="*/ 78713 h 1598839"/>
              <a:gd name="connsiteX2399" fmla="*/ 3255128 w 3255128"/>
              <a:gd name="connsiteY2399" fmla="*/ 78740 h 1598839"/>
              <a:gd name="connsiteX2400" fmla="*/ 3255128 w 3255128"/>
              <a:gd name="connsiteY2400" fmla="*/ 78782 h 1598839"/>
              <a:gd name="connsiteX2401" fmla="*/ 3255128 w 3255128"/>
              <a:gd name="connsiteY2401" fmla="*/ 78792 h 1598839"/>
              <a:gd name="connsiteX2402" fmla="*/ 3255128 w 3255128"/>
              <a:gd name="connsiteY2402" fmla="*/ 78806 h 1598839"/>
              <a:gd name="connsiteX2403" fmla="*/ 3255128 w 3255128"/>
              <a:gd name="connsiteY2403" fmla="*/ 78807 h 1598839"/>
              <a:gd name="connsiteX2404" fmla="*/ 3255128 w 3255128"/>
              <a:gd name="connsiteY2404" fmla="*/ 78837 h 1598839"/>
              <a:gd name="connsiteX2405" fmla="*/ 3255128 w 3255128"/>
              <a:gd name="connsiteY2405" fmla="*/ 78879 h 1598839"/>
              <a:gd name="connsiteX2406" fmla="*/ 3255128 w 3255128"/>
              <a:gd name="connsiteY2406" fmla="*/ 78887 h 1598839"/>
              <a:gd name="connsiteX2407" fmla="*/ 3255128 w 3255128"/>
              <a:gd name="connsiteY2407" fmla="*/ 78901 h 1598839"/>
              <a:gd name="connsiteX2408" fmla="*/ 3255128 w 3255128"/>
              <a:gd name="connsiteY2408" fmla="*/ 78915 h 1598839"/>
              <a:gd name="connsiteX2409" fmla="*/ 3255128 w 3255128"/>
              <a:gd name="connsiteY2409" fmla="*/ 78986 h 1598839"/>
              <a:gd name="connsiteX2410" fmla="*/ 3255128 w 3255128"/>
              <a:gd name="connsiteY2410" fmla="*/ 79074 h 1598839"/>
              <a:gd name="connsiteX2411" fmla="*/ 3255128 w 3255128"/>
              <a:gd name="connsiteY2411" fmla="*/ 79111 h 1598839"/>
              <a:gd name="connsiteX2412" fmla="*/ 3255128 w 3255128"/>
              <a:gd name="connsiteY2412" fmla="*/ 79121 h 1598839"/>
              <a:gd name="connsiteX2413" fmla="*/ 3255128 w 3255128"/>
              <a:gd name="connsiteY2413" fmla="*/ 79125 h 1598839"/>
              <a:gd name="connsiteX2414" fmla="*/ 3255128 w 3255128"/>
              <a:gd name="connsiteY2414" fmla="*/ 79144 h 1598839"/>
              <a:gd name="connsiteX2415" fmla="*/ 3255128 w 3255128"/>
              <a:gd name="connsiteY2415" fmla="*/ 79147 h 1598839"/>
              <a:gd name="connsiteX2416" fmla="*/ 3255128 w 3255128"/>
              <a:gd name="connsiteY2416" fmla="*/ 79151 h 1598839"/>
              <a:gd name="connsiteX2417" fmla="*/ 3255128 w 3255128"/>
              <a:gd name="connsiteY2417" fmla="*/ 79172 h 1598839"/>
              <a:gd name="connsiteX2418" fmla="*/ 3255128 w 3255128"/>
              <a:gd name="connsiteY2418" fmla="*/ 79199 h 1598839"/>
              <a:gd name="connsiteX2419" fmla="*/ 3255128 w 3255128"/>
              <a:gd name="connsiteY2419" fmla="*/ 79218 h 1598839"/>
              <a:gd name="connsiteX2420" fmla="*/ 3255128 w 3255128"/>
              <a:gd name="connsiteY2420" fmla="*/ 79330 h 1598839"/>
              <a:gd name="connsiteX2421" fmla="*/ 3255128 w 3255128"/>
              <a:gd name="connsiteY2421" fmla="*/ 79346 h 1598839"/>
              <a:gd name="connsiteX2422" fmla="*/ 3255128 w 3255128"/>
              <a:gd name="connsiteY2422" fmla="*/ 79359 h 1598839"/>
              <a:gd name="connsiteX2423" fmla="*/ 3255128 w 3255128"/>
              <a:gd name="connsiteY2423" fmla="*/ 79371 h 1598839"/>
              <a:gd name="connsiteX2424" fmla="*/ 3255128 w 3255128"/>
              <a:gd name="connsiteY2424" fmla="*/ 79375 h 1598839"/>
              <a:gd name="connsiteX2425" fmla="*/ 3255128 w 3255128"/>
              <a:gd name="connsiteY2425" fmla="*/ 79431 h 1598839"/>
              <a:gd name="connsiteX2426" fmla="*/ 3255128 w 3255128"/>
              <a:gd name="connsiteY2426" fmla="*/ 79450 h 1598839"/>
              <a:gd name="connsiteX2427" fmla="*/ 3255128 w 3255128"/>
              <a:gd name="connsiteY2427" fmla="*/ 79451 h 1598839"/>
              <a:gd name="connsiteX2428" fmla="*/ 3255128 w 3255128"/>
              <a:gd name="connsiteY2428" fmla="*/ 79527 h 1598839"/>
              <a:gd name="connsiteX2429" fmla="*/ 3255128 w 3255128"/>
              <a:gd name="connsiteY2429" fmla="*/ 79579 h 1598839"/>
              <a:gd name="connsiteX2430" fmla="*/ 3255128 w 3255128"/>
              <a:gd name="connsiteY2430" fmla="*/ 79588 h 1598839"/>
              <a:gd name="connsiteX2431" fmla="*/ 3255128 w 3255128"/>
              <a:gd name="connsiteY2431" fmla="*/ 79601 h 1598839"/>
              <a:gd name="connsiteX2432" fmla="*/ 3255128 w 3255128"/>
              <a:gd name="connsiteY2432" fmla="*/ 79629 h 1598839"/>
              <a:gd name="connsiteX2433" fmla="*/ 3255128 w 3255128"/>
              <a:gd name="connsiteY2433" fmla="*/ 79646 h 1598839"/>
              <a:gd name="connsiteX2434" fmla="*/ 3255128 w 3255128"/>
              <a:gd name="connsiteY2434" fmla="*/ 79673 h 1598839"/>
              <a:gd name="connsiteX2435" fmla="*/ 3255128 w 3255128"/>
              <a:gd name="connsiteY2435" fmla="*/ 79706 h 1598839"/>
              <a:gd name="connsiteX2436" fmla="*/ 3255128 w 3255128"/>
              <a:gd name="connsiteY2436" fmla="*/ 79789 h 1598839"/>
              <a:gd name="connsiteX2437" fmla="*/ 3255128 w 3255128"/>
              <a:gd name="connsiteY2437" fmla="*/ 79795 h 1598839"/>
              <a:gd name="connsiteX2438" fmla="*/ 3255128 w 3255128"/>
              <a:gd name="connsiteY2438" fmla="*/ 79825 h 1598839"/>
              <a:gd name="connsiteX2439" fmla="*/ 3255128 w 3255128"/>
              <a:gd name="connsiteY2439" fmla="*/ 79889 h 1598839"/>
              <a:gd name="connsiteX2440" fmla="*/ 3255128 w 3255128"/>
              <a:gd name="connsiteY2440" fmla="*/ 79896 h 1598839"/>
              <a:gd name="connsiteX2441" fmla="*/ 3255128 w 3255128"/>
              <a:gd name="connsiteY2441" fmla="*/ 79937 h 1598839"/>
              <a:gd name="connsiteX2442" fmla="*/ 3255128 w 3255128"/>
              <a:gd name="connsiteY2442" fmla="*/ 79953 h 1598839"/>
              <a:gd name="connsiteX2443" fmla="*/ 3255128 w 3255128"/>
              <a:gd name="connsiteY2443" fmla="*/ 80068 h 1598839"/>
              <a:gd name="connsiteX2444" fmla="*/ 3255128 w 3255128"/>
              <a:gd name="connsiteY2444" fmla="*/ 80075 h 1598839"/>
              <a:gd name="connsiteX2445" fmla="*/ 3255128 w 3255128"/>
              <a:gd name="connsiteY2445" fmla="*/ 80079 h 1598839"/>
              <a:gd name="connsiteX2446" fmla="*/ 3255128 w 3255128"/>
              <a:gd name="connsiteY2446" fmla="*/ 80120 h 1598839"/>
              <a:gd name="connsiteX2447" fmla="*/ 3255128 w 3255128"/>
              <a:gd name="connsiteY2447" fmla="*/ 80127 h 1598839"/>
              <a:gd name="connsiteX2448" fmla="*/ 3255128 w 3255128"/>
              <a:gd name="connsiteY2448" fmla="*/ 80165 h 1598839"/>
              <a:gd name="connsiteX2449" fmla="*/ 3255128 w 3255128"/>
              <a:gd name="connsiteY2449" fmla="*/ 80204 h 1598839"/>
              <a:gd name="connsiteX2450" fmla="*/ 3255128 w 3255128"/>
              <a:gd name="connsiteY2450" fmla="*/ 80254 h 1598839"/>
              <a:gd name="connsiteX2451" fmla="*/ 3255128 w 3255128"/>
              <a:gd name="connsiteY2451" fmla="*/ 80258 h 1598839"/>
              <a:gd name="connsiteX2452" fmla="*/ 3255128 w 3255128"/>
              <a:gd name="connsiteY2452" fmla="*/ 80316 h 1598839"/>
              <a:gd name="connsiteX2453" fmla="*/ 3255128 w 3255128"/>
              <a:gd name="connsiteY2453" fmla="*/ 80323 h 1598839"/>
              <a:gd name="connsiteX2454" fmla="*/ 3255128 w 3255128"/>
              <a:gd name="connsiteY2454" fmla="*/ 80339 h 1598839"/>
              <a:gd name="connsiteX2455" fmla="*/ 3255128 w 3255128"/>
              <a:gd name="connsiteY2455" fmla="*/ 80344 h 1598839"/>
              <a:gd name="connsiteX2456" fmla="*/ 3255128 w 3255128"/>
              <a:gd name="connsiteY2456" fmla="*/ 80392 h 1598839"/>
              <a:gd name="connsiteX2457" fmla="*/ 3255128 w 3255128"/>
              <a:gd name="connsiteY2457" fmla="*/ 80482 h 1598839"/>
              <a:gd name="connsiteX2458" fmla="*/ 3255128 w 3255128"/>
              <a:gd name="connsiteY2458" fmla="*/ 80538 h 1598839"/>
              <a:gd name="connsiteX2459" fmla="*/ 3255128 w 3255128"/>
              <a:gd name="connsiteY2459" fmla="*/ 80566 h 1598839"/>
              <a:gd name="connsiteX2460" fmla="*/ 3255128 w 3255128"/>
              <a:gd name="connsiteY2460" fmla="*/ 80587 h 1598839"/>
              <a:gd name="connsiteX2461" fmla="*/ 3255128 w 3255128"/>
              <a:gd name="connsiteY2461" fmla="*/ 80601 h 1598839"/>
              <a:gd name="connsiteX2462" fmla="*/ 3255128 w 3255128"/>
              <a:gd name="connsiteY2462" fmla="*/ 80643 h 1598839"/>
              <a:gd name="connsiteX2463" fmla="*/ 3255128 w 3255128"/>
              <a:gd name="connsiteY2463" fmla="*/ 80717 h 1598839"/>
              <a:gd name="connsiteX2464" fmla="*/ 3255128 w 3255128"/>
              <a:gd name="connsiteY2464" fmla="*/ 80727 h 1598839"/>
              <a:gd name="connsiteX2465" fmla="*/ 3255128 w 3255128"/>
              <a:gd name="connsiteY2465" fmla="*/ 80728 h 1598839"/>
              <a:gd name="connsiteX2466" fmla="*/ 3255128 w 3255128"/>
              <a:gd name="connsiteY2466" fmla="*/ 80775 h 1598839"/>
              <a:gd name="connsiteX2467" fmla="*/ 3255128 w 3255128"/>
              <a:gd name="connsiteY2467" fmla="*/ 80800 h 1598839"/>
              <a:gd name="connsiteX2468" fmla="*/ 3255128 w 3255128"/>
              <a:gd name="connsiteY2468" fmla="*/ 80802 h 1598839"/>
              <a:gd name="connsiteX2469" fmla="*/ 3255128 w 3255128"/>
              <a:gd name="connsiteY2469" fmla="*/ 80816 h 1598839"/>
              <a:gd name="connsiteX2470" fmla="*/ 3255128 w 3255128"/>
              <a:gd name="connsiteY2470" fmla="*/ 80818 h 1598839"/>
              <a:gd name="connsiteX2471" fmla="*/ 3255128 w 3255128"/>
              <a:gd name="connsiteY2471" fmla="*/ 80819 h 1598839"/>
              <a:gd name="connsiteX2472" fmla="*/ 3255128 w 3255128"/>
              <a:gd name="connsiteY2472" fmla="*/ 80852 h 1598839"/>
              <a:gd name="connsiteX2473" fmla="*/ 3255128 w 3255128"/>
              <a:gd name="connsiteY2473" fmla="*/ 80901 h 1598839"/>
              <a:gd name="connsiteX2474" fmla="*/ 3255128 w 3255128"/>
              <a:gd name="connsiteY2474" fmla="*/ 81012 h 1598839"/>
              <a:gd name="connsiteX2475" fmla="*/ 3255128 w 3255128"/>
              <a:gd name="connsiteY2475" fmla="*/ 81060 h 1598839"/>
              <a:gd name="connsiteX2476" fmla="*/ 3255128 w 3255128"/>
              <a:gd name="connsiteY2476" fmla="*/ 81089 h 1598839"/>
              <a:gd name="connsiteX2477" fmla="*/ 3255128 w 3255128"/>
              <a:gd name="connsiteY2477" fmla="*/ 81168 h 1598839"/>
              <a:gd name="connsiteX2478" fmla="*/ 3255128 w 3255128"/>
              <a:gd name="connsiteY2478" fmla="*/ 81205 h 1598839"/>
              <a:gd name="connsiteX2479" fmla="*/ 3255128 w 3255128"/>
              <a:gd name="connsiteY2479" fmla="*/ 81234 h 1598839"/>
              <a:gd name="connsiteX2480" fmla="*/ 3255128 w 3255128"/>
              <a:gd name="connsiteY2480" fmla="*/ 81311 h 1598839"/>
              <a:gd name="connsiteX2481" fmla="*/ 3255128 w 3255128"/>
              <a:gd name="connsiteY2481" fmla="*/ 81343 h 1598839"/>
              <a:gd name="connsiteX2482" fmla="*/ 3255128 w 3255128"/>
              <a:gd name="connsiteY2482" fmla="*/ 81365 h 1598839"/>
              <a:gd name="connsiteX2483" fmla="*/ 3255128 w 3255128"/>
              <a:gd name="connsiteY2483" fmla="*/ 81389 h 1598839"/>
              <a:gd name="connsiteX2484" fmla="*/ 3255128 w 3255128"/>
              <a:gd name="connsiteY2484" fmla="*/ 81397 h 1598839"/>
              <a:gd name="connsiteX2485" fmla="*/ 3255128 w 3255128"/>
              <a:gd name="connsiteY2485" fmla="*/ 81448 h 1598839"/>
              <a:gd name="connsiteX2486" fmla="*/ 3255128 w 3255128"/>
              <a:gd name="connsiteY2486" fmla="*/ 81467 h 1598839"/>
              <a:gd name="connsiteX2487" fmla="*/ 3255128 w 3255128"/>
              <a:gd name="connsiteY2487" fmla="*/ 81486 h 1598839"/>
              <a:gd name="connsiteX2488" fmla="*/ 3255128 w 3255128"/>
              <a:gd name="connsiteY2488" fmla="*/ 81608 h 1598839"/>
              <a:gd name="connsiteX2489" fmla="*/ 3255128 w 3255128"/>
              <a:gd name="connsiteY2489" fmla="*/ 81612 h 1598839"/>
              <a:gd name="connsiteX2490" fmla="*/ 3255128 w 3255128"/>
              <a:gd name="connsiteY2490" fmla="*/ 81630 h 1598839"/>
              <a:gd name="connsiteX2491" fmla="*/ 3255128 w 3255128"/>
              <a:gd name="connsiteY2491" fmla="*/ 81633 h 1598839"/>
              <a:gd name="connsiteX2492" fmla="*/ 3255128 w 3255128"/>
              <a:gd name="connsiteY2492" fmla="*/ 81670 h 1598839"/>
              <a:gd name="connsiteX2493" fmla="*/ 3255128 w 3255128"/>
              <a:gd name="connsiteY2493" fmla="*/ 81687 h 1598839"/>
              <a:gd name="connsiteX2494" fmla="*/ 3255128 w 3255128"/>
              <a:gd name="connsiteY2494" fmla="*/ 81742 h 1598839"/>
              <a:gd name="connsiteX2495" fmla="*/ 3255128 w 3255128"/>
              <a:gd name="connsiteY2495" fmla="*/ 81768 h 1598839"/>
              <a:gd name="connsiteX2496" fmla="*/ 3255128 w 3255128"/>
              <a:gd name="connsiteY2496" fmla="*/ 81782 h 1598839"/>
              <a:gd name="connsiteX2497" fmla="*/ 3255128 w 3255128"/>
              <a:gd name="connsiteY2497" fmla="*/ 81785 h 1598839"/>
              <a:gd name="connsiteX2498" fmla="*/ 3255128 w 3255128"/>
              <a:gd name="connsiteY2498" fmla="*/ 81840 h 1598839"/>
              <a:gd name="connsiteX2499" fmla="*/ 3255128 w 3255128"/>
              <a:gd name="connsiteY2499" fmla="*/ 81907 h 1598839"/>
              <a:gd name="connsiteX2500" fmla="*/ 3255128 w 3255128"/>
              <a:gd name="connsiteY2500" fmla="*/ 81926 h 1598839"/>
              <a:gd name="connsiteX2501" fmla="*/ 3255128 w 3255128"/>
              <a:gd name="connsiteY2501" fmla="*/ 81942 h 1598839"/>
              <a:gd name="connsiteX2502" fmla="*/ 3255128 w 3255128"/>
              <a:gd name="connsiteY2502" fmla="*/ 81947 h 1598839"/>
              <a:gd name="connsiteX2503" fmla="*/ 3255128 w 3255128"/>
              <a:gd name="connsiteY2503" fmla="*/ 81958 h 1598839"/>
              <a:gd name="connsiteX2504" fmla="*/ 3255128 w 3255128"/>
              <a:gd name="connsiteY2504" fmla="*/ 82014 h 1598839"/>
              <a:gd name="connsiteX2505" fmla="*/ 3255128 w 3255128"/>
              <a:gd name="connsiteY2505" fmla="*/ 82035 h 1598839"/>
              <a:gd name="connsiteX2506" fmla="*/ 3255128 w 3255128"/>
              <a:gd name="connsiteY2506" fmla="*/ 82086 h 1598839"/>
              <a:gd name="connsiteX2507" fmla="*/ 3255128 w 3255128"/>
              <a:gd name="connsiteY2507" fmla="*/ 82099 h 1598839"/>
              <a:gd name="connsiteX2508" fmla="*/ 3255128 w 3255128"/>
              <a:gd name="connsiteY2508" fmla="*/ 82171 h 1598839"/>
              <a:gd name="connsiteX2509" fmla="*/ 3255128 w 3255128"/>
              <a:gd name="connsiteY2509" fmla="*/ 82204 h 1598839"/>
              <a:gd name="connsiteX2510" fmla="*/ 3255128 w 3255128"/>
              <a:gd name="connsiteY2510" fmla="*/ 82240 h 1598839"/>
              <a:gd name="connsiteX2511" fmla="*/ 3255128 w 3255128"/>
              <a:gd name="connsiteY2511" fmla="*/ 82259 h 1598839"/>
              <a:gd name="connsiteX2512" fmla="*/ 3255128 w 3255128"/>
              <a:gd name="connsiteY2512" fmla="*/ 82278 h 1598839"/>
              <a:gd name="connsiteX2513" fmla="*/ 3255128 w 3255128"/>
              <a:gd name="connsiteY2513" fmla="*/ 82281 h 1598839"/>
              <a:gd name="connsiteX2514" fmla="*/ 3255128 w 3255128"/>
              <a:gd name="connsiteY2514" fmla="*/ 82357 h 1598839"/>
              <a:gd name="connsiteX2515" fmla="*/ 3255128 w 3255128"/>
              <a:gd name="connsiteY2515" fmla="*/ 82383 h 1598839"/>
              <a:gd name="connsiteX2516" fmla="*/ 3255128 w 3255128"/>
              <a:gd name="connsiteY2516" fmla="*/ 82390 h 1598839"/>
              <a:gd name="connsiteX2517" fmla="*/ 3255128 w 3255128"/>
              <a:gd name="connsiteY2517" fmla="*/ 82400 h 1598839"/>
              <a:gd name="connsiteX2518" fmla="*/ 3255128 w 3255128"/>
              <a:gd name="connsiteY2518" fmla="*/ 82412 h 1598839"/>
              <a:gd name="connsiteX2519" fmla="*/ 3255128 w 3255128"/>
              <a:gd name="connsiteY2519" fmla="*/ 82455 h 1598839"/>
              <a:gd name="connsiteX2520" fmla="*/ 3255128 w 3255128"/>
              <a:gd name="connsiteY2520" fmla="*/ 82487 h 1598839"/>
              <a:gd name="connsiteX2521" fmla="*/ 3255128 w 3255128"/>
              <a:gd name="connsiteY2521" fmla="*/ 82488 h 1598839"/>
              <a:gd name="connsiteX2522" fmla="*/ 3255128 w 3255128"/>
              <a:gd name="connsiteY2522" fmla="*/ 82511 h 1598839"/>
              <a:gd name="connsiteX2523" fmla="*/ 3255128 w 3255128"/>
              <a:gd name="connsiteY2523" fmla="*/ 82595 h 1598839"/>
              <a:gd name="connsiteX2524" fmla="*/ 3255128 w 3255128"/>
              <a:gd name="connsiteY2524" fmla="*/ 82624 h 1598839"/>
              <a:gd name="connsiteX2525" fmla="*/ 3255128 w 3255128"/>
              <a:gd name="connsiteY2525" fmla="*/ 82662 h 1598839"/>
              <a:gd name="connsiteX2526" fmla="*/ 3255128 w 3255128"/>
              <a:gd name="connsiteY2526" fmla="*/ 82740 h 1598839"/>
              <a:gd name="connsiteX2527" fmla="*/ 3255128 w 3255128"/>
              <a:gd name="connsiteY2527" fmla="*/ 82748 h 1598839"/>
              <a:gd name="connsiteX2528" fmla="*/ 3255128 w 3255128"/>
              <a:gd name="connsiteY2528" fmla="*/ 82819 h 1598839"/>
              <a:gd name="connsiteX2529" fmla="*/ 3255128 w 3255128"/>
              <a:gd name="connsiteY2529" fmla="*/ 82844 h 1598839"/>
              <a:gd name="connsiteX2530" fmla="*/ 3255128 w 3255128"/>
              <a:gd name="connsiteY2530" fmla="*/ 82849 h 1598839"/>
              <a:gd name="connsiteX2531" fmla="*/ 3255128 w 3255128"/>
              <a:gd name="connsiteY2531" fmla="*/ 82874 h 1598839"/>
              <a:gd name="connsiteX2532" fmla="*/ 3255128 w 3255128"/>
              <a:gd name="connsiteY2532" fmla="*/ 82927 h 1598839"/>
              <a:gd name="connsiteX2533" fmla="*/ 3255128 w 3255128"/>
              <a:gd name="connsiteY2533" fmla="*/ 82947 h 1598839"/>
              <a:gd name="connsiteX2534" fmla="*/ 3255128 w 3255128"/>
              <a:gd name="connsiteY2534" fmla="*/ 83054 h 1598839"/>
              <a:gd name="connsiteX2535" fmla="*/ 3255128 w 3255128"/>
              <a:gd name="connsiteY2535" fmla="*/ 83060 h 1598839"/>
              <a:gd name="connsiteX2536" fmla="*/ 3255128 w 3255128"/>
              <a:gd name="connsiteY2536" fmla="*/ 83100 h 1598839"/>
              <a:gd name="connsiteX2537" fmla="*/ 3255128 w 3255128"/>
              <a:gd name="connsiteY2537" fmla="*/ 83121 h 1598839"/>
              <a:gd name="connsiteX2538" fmla="*/ 3255128 w 3255128"/>
              <a:gd name="connsiteY2538" fmla="*/ 83135 h 1598839"/>
              <a:gd name="connsiteX2539" fmla="*/ 3255128 w 3255128"/>
              <a:gd name="connsiteY2539" fmla="*/ 83156 h 1598839"/>
              <a:gd name="connsiteX2540" fmla="*/ 3255128 w 3255128"/>
              <a:gd name="connsiteY2540" fmla="*/ 83225 h 1598839"/>
              <a:gd name="connsiteX2541" fmla="*/ 3255128 w 3255128"/>
              <a:gd name="connsiteY2541" fmla="*/ 83278 h 1598839"/>
              <a:gd name="connsiteX2542" fmla="*/ 3255128 w 3255128"/>
              <a:gd name="connsiteY2542" fmla="*/ 83309 h 1598839"/>
              <a:gd name="connsiteX2543" fmla="*/ 3255128 w 3255128"/>
              <a:gd name="connsiteY2543" fmla="*/ 83376 h 1598839"/>
              <a:gd name="connsiteX2544" fmla="*/ 3255128 w 3255128"/>
              <a:gd name="connsiteY2544" fmla="*/ 83383 h 1598839"/>
              <a:gd name="connsiteX2545" fmla="*/ 3255128 w 3255128"/>
              <a:gd name="connsiteY2545" fmla="*/ 83399 h 1598839"/>
              <a:gd name="connsiteX2546" fmla="*/ 3255128 w 3255128"/>
              <a:gd name="connsiteY2546" fmla="*/ 83404 h 1598839"/>
              <a:gd name="connsiteX2547" fmla="*/ 3255128 w 3255128"/>
              <a:gd name="connsiteY2547" fmla="*/ 83419 h 1598839"/>
              <a:gd name="connsiteX2548" fmla="*/ 3255128 w 3255128"/>
              <a:gd name="connsiteY2548" fmla="*/ 83421 h 1598839"/>
              <a:gd name="connsiteX2549" fmla="*/ 3255128 w 3255128"/>
              <a:gd name="connsiteY2549" fmla="*/ 83519 h 1598839"/>
              <a:gd name="connsiteX2550" fmla="*/ 3255128 w 3255128"/>
              <a:gd name="connsiteY2550" fmla="*/ 83579 h 1598839"/>
              <a:gd name="connsiteX2551" fmla="*/ 3255128 w 3255128"/>
              <a:gd name="connsiteY2551" fmla="*/ 83594 h 1598839"/>
              <a:gd name="connsiteX2552" fmla="*/ 3255128 w 3255128"/>
              <a:gd name="connsiteY2552" fmla="*/ 83595 h 1598839"/>
              <a:gd name="connsiteX2553" fmla="*/ 3255128 w 3255128"/>
              <a:gd name="connsiteY2553" fmla="*/ 83600 h 1598839"/>
              <a:gd name="connsiteX2554" fmla="*/ 3255128 w 3255128"/>
              <a:gd name="connsiteY2554" fmla="*/ 83691 h 1598839"/>
              <a:gd name="connsiteX2555" fmla="*/ 3255128 w 3255128"/>
              <a:gd name="connsiteY2555" fmla="*/ 83771 h 1598839"/>
              <a:gd name="connsiteX2556" fmla="*/ 3255128 w 3255128"/>
              <a:gd name="connsiteY2556" fmla="*/ 83822 h 1598839"/>
              <a:gd name="connsiteX2557" fmla="*/ 3255128 w 3255128"/>
              <a:gd name="connsiteY2557" fmla="*/ 83826 h 1598839"/>
              <a:gd name="connsiteX2558" fmla="*/ 3255128 w 3255128"/>
              <a:gd name="connsiteY2558" fmla="*/ 83829 h 1598839"/>
              <a:gd name="connsiteX2559" fmla="*/ 3255128 w 3255128"/>
              <a:gd name="connsiteY2559" fmla="*/ 83895 h 1598839"/>
              <a:gd name="connsiteX2560" fmla="*/ 3255128 w 3255128"/>
              <a:gd name="connsiteY2560" fmla="*/ 83957 h 1598839"/>
              <a:gd name="connsiteX2561" fmla="*/ 3255128 w 3255128"/>
              <a:gd name="connsiteY2561" fmla="*/ 83981 h 1598839"/>
              <a:gd name="connsiteX2562" fmla="*/ 3255128 w 3255128"/>
              <a:gd name="connsiteY2562" fmla="*/ 84069 h 1598839"/>
              <a:gd name="connsiteX2563" fmla="*/ 3255128 w 3255128"/>
              <a:gd name="connsiteY2563" fmla="*/ 84098 h 1598839"/>
              <a:gd name="connsiteX2564" fmla="*/ 3255128 w 3255128"/>
              <a:gd name="connsiteY2564" fmla="*/ 84121 h 1598839"/>
              <a:gd name="connsiteX2565" fmla="*/ 3255128 w 3255128"/>
              <a:gd name="connsiteY2565" fmla="*/ 84128 h 1598839"/>
              <a:gd name="connsiteX2566" fmla="*/ 3255128 w 3255128"/>
              <a:gd name="connsiteY2566" fmla="*/ 84146 h 1598839"/>
              <a:gd name="connsiteX2567" fmla="*/ 3255128 w 3255128"/>
              <a:gd name="connsiteY2567" fmla="*/ 84149 h 1598839"/>
              <a:gd name="connsiteX2568" fmla="*/ 3255128 w 3255128"/>
              <a:gd name="connsiteY2568" fmla="*/ 84195 h 1598839"/>
              <a:gd name="connsiteX2569" fmla="*/ 3255128 w 3255128"/>
              <a:gd name="connsiteY2569" fmla="*/ 84206 h 1598839"/>
              <a:gd name="connsiteX2570" fmla="*/ 3255128 w 3255128"/>
              <a:gd name="connsiteY2570" fmla="*/ 84257 h 1598839"/>
              <a:gd name="connsiteX2571" fmla="*/ 3255128 w 3255128"/>
              <a:gd name="connsiteY2571" fmla="*/ 84300 h 1598839"/>
              <a:gd name="connsiteX2572" fmla="*/ 3255128 w 3255128"/>
              <a:gd name="connsiteY2572" fmla="*/ 84345 h 1598839"/>
              <a:gd name="connsiteX2573" fmla="*/ 3255128 w 3255128"/>
              <a:gd name="connsiteY2573" fmla="*/ 84416 h 1598839"/>
              <a:gd name="connsiteX2574" fmla="*/ 3255128 w 3255128"/>
              <a:gd name="connsiteY2574" fmla="*/ 84439 h 1598839"/>
              <a:gd name="connsiteX2575" fmla="*/ 3255128 w 3255128"/>
              <a:gd name="connsiteY2575" fmla="*/ 84466 h 1598839"/>
              <a:gd name="connsiteX2576" fmla="*/ 3255128 w 3255128"/>
              <a:gd name="connsiteY2576" fmla="*/ 84516 h 1598839"/>
              <a:gd name="connsiteX2577" fmla="*/ 3255128 w 3255128"/>
              <a:gd name="connsiteY2577" fmla="*/ 84572 h 1598839"/>
              <a:gd name="connsiteX2578" fmla="*/ 3255128 w 3255128"/>
              <a:gd name="connsiteY2578" fmla="*/ 84580 h 1598839"/>
              <a:gd name="connsiteX2579" fmla="*/ 3255128 w 3255128"/>
              <a:gd name="connsiteY2579" fmla="*/ 84695 h 1598839"/>
              <a:gd name="connsiteX2580" fmla="*/ 3255128 w 3255128"/>
              <a:gd name="connsiteY2580" fmla="*/ 84754 h 1598839"/>
              <a:gd name="connsiteX2581" fmla="*/ 3255128 w 3255128"/>
              <a:gd name="connsiteY2581" fmla="*/ 84792 h 1598839"/>
              <a:gd name="connsiteX2582" fmla="*/ 3255128 w 3255128"/>
              <a:gd name="connsiteY2582" fmla="*/ 84831 h 1598839"/>
              <a:gd name="connsiteX2583" fmla="*/ 3255128 w 3255128"/>
              <a:gd name="connsiteY2583" fmla="*/ 84843 h 1598839"/>
              <a:gd name="connsiteX2584" fmla="*/ 3255128 w 3255128"/>
              <a:gd name="connsiteY2584" fmla="*/ 84868 h 1598839"/>
              <a:gd name="connsiteX2585" fmla="*/ 3255128 w 3255128"/>
              <a:gd name="connsiteY2585" fmla="*/ 84966 h 1598839"/>
              <a:gd name="connsiteX2586" fmla="*/ 3255128 w 3255128"/>
              <a:gd name="connsiteY2586" fmla="*/ 84971 h 1598839"/>
              <a:gd name="connsiteX2587" fmla="*/ 3255128 w 3255128"/>
              <a:gd name="connsiteY2587" fmla="*/ 85002 h 1598839"/>
              <a:gd name="connsiteX2588" fmla="*/ 3255128 w 3255128"/>
              <a:gd name="connsiteY2588" fmla="*/ 85103 h 1598839"/>
              <a:gd name="connsiteX2589" fmla="*/ 3255128 w 3255128"/>
              <a:gd name="connsiteY2589" fmla="*/ 85114 h 1598839"/>
              <a:gd name="connsiteX2590" fmla="*/ 3255128 w 3255128"/>
              <a:gd name="connsiteY2590" fmla="*/ 85136 h 1598839"/>
              <a:gd name="connsiteX2591" fmla="*/ 3255128 w 3255128"/>
              <a:gd name="connsiteY2591" fmla="*/ 85186 h 1598839"/>
              <a:gd name="connsiteX2592" fmla="*/ 3255128 w 3255128"/>
              <a:gd name="connsiteY2592" fmla="*/ 85207 h 1598839"/>
              <a:gd name="connsiteX2593" fmla="*/ 3255128 w 3255128"/>
              <a:gd name="connsiteY2593" fmla="*/ 85228 h 1598839"/>
              <a:gd name="connsiteX2594" fmla="*/ 3255128 w 3255128"/>
              <a:gd name="connsiteY2594" fmla="*/ 85402 h 1598839"/>
              <a:gd name="connsiteX2595" fmla="*/ 3255128 w 3255128"/>
              <a:gd name="connsiteY2595" fmla="*/ 85429 h 1598839"/>
              <a:gd name="connsiteX2596" fmla="*/ 3255128 w 3255128"/>
              <a:gd name="connsiteY2596" fmla="*/ 85479 h 1598839"/>
              <a:gd name="connsiteX2597" fmla="*/ 3255128 w 3255128"/>
              <a:gd name="connsiteY2597" fmla="*/ 85515 h 1598839"/>
              <a:gd name="connsiteX2598" fmla="*/ 3255128 w 3255128"/>
              <a:gd name="connsiteY2598" fmla="*/ 85573 h 1598839"/>
              <a:gd name="connsiteX2599" fmla="*/ 3255128 w 3255128"/>
              <a:gd name="connsiteY2599" fmla="*/ 85598 h 1598839"/>
              <a:gd name="connsiteX2600" fmla="*/ 3255128 w 3255128"/>
              <a:gd name="connsiteY2600" fmla="*/ 85645 h 1598839"/>
              <a:gd name="connsiteX2601" fmla="*/ 3255128 w 3255128"/>
              <a:gd name="connsiteY2601" fmla="*/ 85656 h 1598839"/>
              <a:gd name="connsiteX2602" fmla="*/ 3255128 w 3255128"/>
              <a:gd name="connsiteY2602" fmla="*/ 85670 h 1598839"/>
              <a:gd name="connsiteX2603" fmla="*/ 3255128 w 3255128"/>
              <a:gd name="connsiteY2603" fmla="*/ 85687 h 1598839"/>
              <a:gd name="connsiteX2604" fmla="*/ 3255128 w 3255128"/>
              <a:gd name="connsiteY2604" fmla="*/ 85701 h 1598839"/>
              <a:gd name="connsiteX2605" fmla="*/ 3255128 w 3255128"/>
              <a:gd name="connsiteY2605" fmla="*/ 85716 h 1598839"/>
              <a:gd name="connsiteX2606" fmla="*/ 3255128 w 3255128"/>
              <a:gd name="connsiteY2606" fmla="*/ 85784 h 1598839"/>
              <a:gd name="connsiteX2607" fmla="*/ 3255128 w 3255128"/>
              <a:gd name="connsiteY2607" fmla="*/ 85861 h 1598839"/>
              <a:gd name="connsiteX2608" fmla="*/ 3255128 w 3255128"/>
              <a:gd name="connsiteY2608" fmla="*/ 85874 h 1598839"/>
              <a:gd name="connsiteX2609" fmla="*/ 3255128 w 3255128"/>
              <a:gd name="connsiteY2609" fmla="*/ 85882 h 1598839"/>
              <a:gd name="connsiteX2610" fmla="*/ 3255128 w 3255128"/>
              <a:gd name="connsiteY2610" fmla="*/ 85938 h 1598839"/>
              <a:gd name="connsiteX2611" fmla="*/ 3255128 w 3255128"/>
              <a:gd name="connsiteY2611" fmla="*/ 85946 h 1598839"/>
              <a:gd name="connsiteX2612" fmla="*/ 3255128 w 3255128"/>
              <a:gd name="connsiteY2612" fmla="*/ 85959 h 1598839"/>
              <a:gd name="connsiteX2613" fmla="*/ 3255128 w 3255128"/>
              <a:gd name="connsiteY2613" fmla="*/ 85984 h 1598839"/>
              <a:gd name="connsiteX2614" fmla="*/ 3255128 w 3255128"/>
              <a:gd name="connsiteY2614" fmla="*/ 86015 h 1598839"/>
              <a:gd name="connsiteX2615" fmla="*/ 3255128 w 3255128"/>
              <a:gd name="connsiteY2615" fmla="*/ 86158 h 1598839"/>
              <a:gd name="connsiteX2616" fmla="*/ 3255128 w 3255128"/>
              <a:gd name="connsiteY2616" fmla="*/ 86207 h 1598839"/>
              <a:gd name="connsiteX2617" fmla="*/ 3255128 w 3255128"/>
              <a:gd name="connsiteY2617" fmla="*/ 86235 h 1598839"/>
              <a:gd name="connsiteX2618" fmla="*/ 3255128 w 3255128"/>
              <a:gd name="connsiteY2618" fmla="*/ 86239 h 1598839"/>
              <a:gd name="connsiteX2619" fmla="*/ 3255128 w 3255128"/>
              <a:gd name="connsiteY2619" fmla="*/ 86243 h 1598839"/>
              <a:gd name="connsiteX2620" fmla="*/ 3255128 w 3255128"/>
              <a:gd name="connsiteY2620" fmla="*/ 86257 h 1598839"/>
              <a:gd name="connsiteX2621" fmla="*/ 3255128 w 3255128"/>
              <a:gd name="connsiteY2621" fmla="*/ 86293 h 1598839"/>
              <a:gd name="connsiteX2622" fmla="*/ 3255128 w 3255128"/>
              <a:gd name="connsiteY2622" fmla="*/ 86318 h 1598839"/>
              <a:gd name="connsiteX2623" fmla="*/ 3255128 w 3255128"/>
              <a:gd name="connsiteY2623" fmla="*/ 86412 h 1598839"/>
              <a:gd name="connsiteX2624" fmla="*/ 3255128 w 3255128"/>
              <a:gd name="connsiteY2624" fmla="*/ 86478 h 1598839"/>
              <a:gd name="connsiteX2625" fmla="*/ 3255128 w 3255128"/>
              <a:gd name="connsiteY2625" fmla="*/ 86537 h 1598839"/>
              <a:gd name="connsiteX2626" fmla="*/ 3255128 w 3255128"/>
              <a:gd name="connsiteY2626" fmla="*/ 86555 h 1598839"/>
              <a:gd name="connsiteX2627" fmla="*/ 3255128 w 3255128"/>
              <a:gd name="connsiteY2627" fmla="*/ 86594 h 1598839"/>
              <a:gd name="connsiteX2628" fmla="*/ 3255128 w 3255128"/>
              <a:gd name="connsiteY2628" fmla="*/ 86619 h 1598839"/>
              <a:gd name="connsiteX2629" fmla="*/ 3255128 w 3255128"/>
              <a:gd name="connsiteY2629" fmla="*/ 86655 h 1598839"/>
              <a:gd name="connsiteX2630" fmla="*/ 3255128 w 3255128"/>
              <a:gd name="connsiteY2630" fmla="*/ 86662 h 1598839"/>
              <a:gd name="connsiteX2631" fmla="*/ 3255128 w 3255128"/>
              <a:gd name="connsiteY2631" fmla="*/ 86681 h 1598839"/>
              <a:gd name="connsiteX2632" fmla="*/ 3255128 w 3255128"/>
              <a:gd name="connsiteY2632" fmla="*/ 86691 h 1598839"/>
              <a:gd name="connsiteX2633" fmla="*/ 3255128 w 3255128"/>
              <a:gd name="connsiteY2633" fmla="*/ 86719 h 1598839"/>
              <a:gd name="connsiteX2634" fmla="*/ 3255128 w 3255128"/>
              <a:gd name="connsiteY2634" fmla="*/ 86729 h 1598839"/>
              <a:gd name="connsiteX2635" fmla="*/ 3255128 w 3255128"/>
              <a:gd name="connsiteY2635" fmla="*/ 86760 h 1598839"/>
              <a:gd name="connsiteX2636" fmla="*/ 3255128 w 3255128"/>
              <a:gd name="connsiteY2636" fmla="*/ 86777 h 1598839"/>
              <a:gd name="connsiteX2637" fmla="*/ 3255128 w 3255128"/>
              <a:gd name="connsiteY2637" fmla="*/ 86798 h 1598839"/>
              <a:gd name="connsiteX2638" fmla="*/ 3255128 w 3255128"/>
              <a:gd name="connsiteY2638" fmla="*/ 86840 h 1598839"/>
              <a:gd name="connsiteX2639" fmla="*/ 3255128 w 3255128"/>
              <a:gd name="connsiteY2639" fmla="*/ 86886 h 1598839"/>
              <a:gd name="connsiteX2640" fmla="*/ 3255128 w 3255128"/>
              <a:gd name="connsiteY2640" fmla="*/ 86903 h 1598839"/>
              <a:gd name="connsiteX2641" fmla="*/ 3255128 w 3255128"/>
              <a:gd name="connsiteY2641" fmla="*/ 86915 h 1598839"/>
              <a:gd name="connsiteX2642" fmla="*/ 3255128 w 3255128"/>
              <a:gd name="connsiteY2642" fmla="*/ 86931 h 1598839"/>
              <a:gd name="connsiteX2643" fmla="*/ 3255128 w 3255128"/>
              <a:gd name="connsiteY2643" fmla="*/ 86939 h 1598839"/>
              <a:gd name="connsiteX2644" fmla="*/ 3255128 w 3255128"/>
              <a:gd name="connsiteY2644" fmla="*/ 86984 h 1598839"/>
              <a:gd name="connsiteX2645" fmla="*/ 3255128 w 3255128"/>
              <a:gd name="connsiteY2645" fmla="*/ 87053 h 1598839"/>
              <a:gd name="connsiteX2646" fmla="*/ 3255128 w 3255128"/>
              <a:gd name="connsiteY2646" fmla="*/ 87082 h 1598839"/>
              <a:gd name="connsiteX2647" fmla="*/ 3255128 w 3255128"/>
              <a:gd name="connsiteY2647" fmla="*/ 87138 h 1598839"/>
              <a:gd name="connsiteX2648" fmla="*/ 3255128 w 3255128"/>
              <a:gd name="connsiteY2648" fmla="*/ 87158 h 1598839"/>
              <a:gd name="connsiteX2649" fmla="*/ 3255128 w 3255128"/>
              <a:gd name="connsiteY2649" fmla="*/ 87194 h 1598839"/>
              <a:gd name="connsiteX2650" fmla="*/ 3255128 w 3255128"/>
              <a:gd name="connsiteY2650" fmla="*/ 87317 h 1598839"/>
              <a:gd name="connsiteX2651" fmla="*/ 3255128 w 3255128"/>
              <a:gd name="connsiteY2651" fmla="*/ 87325 h 1598839"/>
              <a:gd name="connsiteX2652" fmla="*/ 3255128 w 3255128"/>
              <a:gd name="connsiteY2652" fmla="*/ 87339 h 1598839"/>
              <a:gd name="connsiteX2653" fmla="*/ 3255128 w 3255128"/>
              <a:gd name="connsiteY2653" fmla="*/ 87354 h 1598839"/>
              <a:gd name="connsiteX2654" fmla="*/ 3255128 w 3255128"/>
              <a:gd name="connsiteY2654" fmla="*/ 87367 h 1598839"/>
              <a:gd name="connsiteX2655" fmla="*/ 3255128 w 3255128"/>
              <a:gd name="connsiteY2655" fmla="*/ 87375 h 1598839"/>
              <a:gd name="connsiteX2656" fmla="*/ 3255128 w 3255128"/>
              <a:gd name="connsiteY2656" fmla="*/ 87554 h 1598839"/>
              <a:gd name="connsiteX2657" fmla="*/ 3255128 w 3255128"/>
              <a:gd name="connsiteY2657" fmla="*/ 87563 h 1598839"/>
              <a:gd name="connsiteX2658" fmla="*/ 3255128 w 3255128"/>
              <a:gd name="connsiteY2658" fmla="*/ 87601 h 1598839"/>
              <a:gd name="connsiteX2659" fmla="*/ 3255128 w 3255128"/>
              <a:gd name="connsiteY2659" fmla="*/ 87676 h 1598839"/>
              <a:gd name="connsiteX2660" fmla="*/ 3255128 w 3255128"/>
              <a:gd name="connsiteY2660" fmla="*/ 87798 h 1598839"/>
              <a:gd name="connsiteX2661" fmla="*/ 3255128 w 3255128"/>
              <a:gd name="connsiteY2661" fmla="*/ 87826 h 1598839"/>
              <a:gd name="connsiteX2662" fmla="*/ 3255128 w 3255128"/>
              <a:gd name="connsiteY2662" fmla="*/ 87829 h 1598839"/>
              <a:gd name="connsiteX2663" fmla="*/ 3255128 w 3255128"/>
              <a:gd name="connsiteY2663" fmla="*/ 87855 h 1598839"/>
              <a:gd name="connsiteX2664" fmla="*/ 3255128 w 3255128"/>
              <a:gd name="connsiteY2664" fmla="*/ 87903 h 1598839"/>
              <a:gd name="connsiteX2665" fmla="*/ 3255128 w 3255128"/>
              <a:gd name="connsiteY2665" fmla="*/ 87939 h 1598839"/>
              <a:gd name="connsiteX2666" fmla="*/ 3255128 w 3255128"/>
              <a:gd name="connsiteY2666" fmla="*/ 88008 h 1598839"/>
              <a:gd name="connsiteX2667" fmla="*/ 3255128 w 3255128"/>
              <a:gd name="connsiteY2667" fmla="*/ 88022 h 1598839"/>
              <a:gd name="connsiteX2668" fmla="*/ 3255128 w 3255128"/>
              <a:gd name="connsiteY2668" fmla="*/ 88075 h 1598839"/>
              <a:gd name="connsiteX2669" fmla="*/ 3255128 w 3255128"/>
              <a:gd name="connsiteY2669" fmla="*/ 88099 h 1598839"/>
              <a:gd name="connsiteX2670" fmla="*/ 3255128 w 3255128"/>
              <a:gd name="connsiteY2670" fmla="*/ 88118 h 1598839"/>
              <a:gd name="connsiteX2671" fmla="*/ 3255128 w 3255128"/>
              <a:gd name="connsiteY2671" fmla="*/ 88163 h 1598839"/>
              <a:gd name="connsiteX2672" fmla="*/ 3255128 w 3255128"/>
              <a:gd name="connsiteY2672" fmla="*/ 88214 h 1598839"/>
              <a:gd name="connsiteX2673" fmla="*/ 3255128 w 3255128"/>
              <a:gd name="connsiteY2673" fmla="*/ 88286 h 1598839"/>
              <a:gd name="connsiteX2674" fmla="*/ 3255128 w 3255128"/>
              <a:gd name="connsiteY2674" fmla="*/ 88291 h 1598839"/>
              <a:gd name="connsiteX2675" fmla="*/ 3255128 w 3255128"/>
              <a:gd name="connsiteY2675" fmla="*/ 88346 h 1598839"/>
              <a:gd name="connsiteX2676" fmla="*/ 3255128 w 3255128"/>
              <a:gd name="connsiteY2676" fmla="*/ 88350 h 1598839"/>
              <a:gd name="connsiteX2677" fmla="*/ 3255128 w 3255128"/>
              <a:gd name="connsiteY2677" fmla="*/ 88359 h 1598839"/>
              <a:gd name="connsiteX2678" fmla="*/ 3255128 w 3255128"/>
              <a:gd name="connsiteY2678" fmla="*/ 88368 h 1598839"/>
              <a:gd name="connsiteX2679" fmla="*/ 3255128 w 3255128"/>
              <a:gd name="connsiteY2679" fmla="*/ 88449 h 1598839"/>
              <a:gd name="connsiteX2680" fmla="*/ 3255128 w 3255128"/>
              <a:gd name="connsiteY2680" fmla="*/ 88457 h 1598839"/>
              <a:gd name="connsiteX2681" fmla="*/ 3255128 w 3255128"/>
              <a:gd name="connsiteY2681" fmla="*/ 88465 h 1598839"/>
              <a:gd name="connsiteX2682" fmla="*/ 3255128 w 3255128"/>
              <a:gd name="connsiteY2682" fmla="*/ 88470 h 1598839"/>
              <a:gd name="connsiteX2683" fmla="*/ 3255128 w 3255128"/>
              <a:gd name="connsiteY2683" fmla="*/ 88477 h 1598839"/>
              <a:gd name="connsiteX2684" fmla="*/ 3255128 w 3255128"/>
              <a:gd name="connsiteY2684" fmla="*/ 88529 h 1598839"/>
              <a:gd name="connsiteX2685" fmla="*/ 3255128 w 3255128"/>
              <a:gd name="connsiteY2685" fmla="*/ 88534 h 1598839"/>
              <a:gd name="connsiteX2686" fmla="*/ 3255128 w 3255128"/>
              <a:gd name="connsiteY2686" fmla="*/ 88606 h 1598839"/>
              <a:gd name="connsiteX2687" fmla="*/ 3255128 w 3255128"/>
              <a:gd name="connsiteY2687" fmla="*/ 88656 h 1598839"/>
              <a:gd name="connsiteX2688" fmla="*/ 3255128 w 3255128"/>
              <a:gd name="connsiteY2688" fmla="*/ 88725 h 1598839"/>
              <a:gd name="connsiteX2689" fmla="*/ 3255128 w 3255128"/>
              <a:gd name="connsiteY2689" fmla="*/ 88726 h 1598839"/>
              <a:gd name="connsiteX2690" fmla="*/ 3255128 w 3255128"/>
              <a:gd name="connsiteY2690" fmla="*/ 88741 h 1598839"/>
              <a:gd name="connsiteX2691" fmla="*/ 3255128 w 3255128"/>
              <a:gd name="connsiteY2691" fmla="*/ 88755 h 1598839"/>
              <a:gd name="connsiteX2692" fmla="*/ 3255128 w 3255128"/>
              <a:gd name="connsiteY2692" fmla="*/ 88820 h 1598839"/>
              <a:gd name="connsiteX2693" fmla="*/ 3255128 w 3255128"/>
              <a:gd name="connsiteY2693" fmla="*/ 88822 h 1598839"/>
              <a:gd name="connsiteX2694" fmla="*/ 3255128 w 3255128"/>
              <a:gd name="connsiteY2694" fmla="*/ 88934 h 1598839"/>
              <a:gd name="connsiteX2695" fmla="*/ 3255128 w 3255128"/>
              <a:gd name="connsiteY2695" fmla="*/ 88936 h 1598839"/>
              <a:gd name="connsiteX2696" fmla="*/ 3255128 w 3255128"/>
              <a:gd name="connsiteY2696" fmla="*/ 88999 h 1598839"/>
              <a:gd name="connsiteX2697" fmla="*/ 3255128 w 3255128"/>
              <a:gd name="connsiteY2697" fmla="*/ 89031 h 1598839"/>
              <a:gd name="connsiteX2698" fmla="*/ 3255128 w 3255128"/>
              <a:gd name="connsiteY2698" fmla="*/ 89044 h 1598839"/>
              <a:gd name="connsiteX2699" fmla="*/ 3255128 w 3255128"/>
              <a:gd name="connsiteY2699" fmla="*/ 89115 h 1598839"/>
              <a:gd name="connsiteX2700" fmla="*/ 3255128 w 3255128"/>
              <a:gd name="connsiteY2700" fmla="*/ 89123 h 1598839"/>
              <a:gd name="connsiteX2701" fmla="*/ 3255128 w 3255128"/>
              <a:gd name="connsiteY2701" fmla="*/ 89177 h 1598839"/>
              <a:gd name="connsiteX2702" fmla="*/ 3255128 w 3255128"/>
              <a:gd name="connsiteY2702" fmla="*/ 89204 h 1598839"/>
              <a:gd name="connsiteX2703" fmla="*/ 3255128 w 3255128"/>
              <a:gd name="connsiteY2703" fmla="*/ 89215 h 1598839"/>
              <a:gd name="connsiteX2704" fmla="*/ 3255128 w 3255128"/>
              <a:gd name="connsiteY2704" fmla="*/ 89240 h 1598839"/>
              <a:gd name="connsiteX2705" fmla="*/ 3255128 w 3255128"/>
              <a:gd name="connsiteY2705" fmla="*/ 89249 h 1598839"/>
              <a:gd name="connsiteX2706" fmla="*/ 3255128 w 3255128"/>
              <a:gd name="connsiteY2706" fmla="*/ 89254 h 1598839"/>
              <a:gd name="connsiteX2707" fmla="*/ 3255128 w 3255128"/>
              <a:gd name="connsiteY2707" fmla="*/ 89274 h 1598839"/>
              <a:gd name="connsiteX2708" fmla="*/ 3255128 w 3255128"/>
              <a:gd name="connsiteY2708" fmla="*/ 89276 h 1598839"/>
              <a:gd name="connsiteX2709" fmla="*/ 3255128 w 3255128"/>
              <a:gd name="connsiteY2709" fmla="*/ 89319 h 1598839"/>
              <a:gd name="connsiteX2710" fmla="*/ 3255128 w 3255128"/>
              <a:gd name="connsiteY2710" fmla="*/ 89351 h 1598839"/>
              <a:gd name="connsiteX2711" fmla="*/ 3255128 w 3255128"/>
              <a:gd name="connsiteY2711" fmla="*/ 89386 h 1598839"/>
              <a:gd name="connsiteX2712" fmla="*/ 3255128 w 3255128"/>
              <a:gd name="connsiteY2712" fmla="*/ 89393 h 1598839"/>
              <a:gd name="connsiteX2713" fmla="*/ 3255128 w 3255128"/>
              <a:gd name="connsiteY2713" fmla="*/ 89470 h 1598839"/>
              <a:gd name="connsiteX2714" fmla="*/ 3255128 w 3255128"/>
              <a:gd name="connsiteY2714" fmla="*/ 89486 h 1598839"/>
              <a:gd name="connsiteX2715" fmla="*/ 3255128 w 3255128"/>
              <a:gd name="connsiteY2715" fmla="*/ 89488 h 1598839"/>
              <a:gd name="connsiteX2716" fmla="*/ 3255128 w 3255128"/>
              <a:gd name="connsiteY2716" fmla="*/ 89491 h 1598839"/>
              <a:gd name="connsiteX2717" fmla="*/ 3255128 w 3255128"/>
              <a:gd name="connsiteY2717" fmla="*/ 89514 h 1598839"/>
              <a:gd name="connsiteX2718" fmla="*/ 3255128 w 3255128"/>
              <a:gd name="connsiteY2718" fmla="*/ 89636 h 1598839"/>
              <a:gd name="connsiteX2719" fmla="*/ 3255128 w 3255128"/>
              <a:gd name="connsiteY2719" fmla="*/ 89665 h 1598839"/>
              <a:gd name="connsiteX2720" fmla="*/ 3255128 w 3255128"/>
              <a:gd name="connsiteY2720" fmla="*/ 89679 h 1598839"/>
              <a:gd name="connsiteX2721" fmla="*/ 3255128 w 3255128"/>
              <a:gd name="connsiteY2721" fmla="*/ 89713 h 1598839"/>
              <a:gd name="connsiteX2722" fmla="*/ 3255128 w 3255128"/>
              <a:gd name="connsiteY2722" fmla="*/ 89730 h 1598839"/>
              <a:gd name="connsiteX2723" fmla="*/ 3255128 w 3255128"/>
              <a:gd name="connsiteY2723" fmla="*/ 89738 h 1598839"/>
              <a:gd name="connsiteX2724" fmla="*/ 3255128 w 3255128"/>
              <a:gd name="connsiteY2724" fmla="*/ 89922 h 1598839"/>
              <a:gd name="connsiteX2725" fmla="*/ 3255128 w 3255128"/>
              <a:gd name="connsiteY2725" fmla="*/ 89924 h 1598839"/>
              <a:gd name="connsiteX2726" fmla="*/ 3255128 w 3255128"/>
              <a:gd name="connsiteY2726" fmla="*/ 89949 h 1598839"/>
              <a:gd name="connsiteX2727" fmla="*/ 3255128 w 3255128"/>
              <a:gd name="connsiteY2727" fmla="*/ 89990 h 1598839"/>
              <a:gd name="connsiteX2728" fmla="*/ 3255128 w 3255128"/>
              <a:gd name="connsiteY2728" fmla="*/ 89999 h 1598839"/>
              <a:gd name="connsiteX2729" fmla="*/ 3255128 w 3255128"/>
              <a:gd name="connsiteY2729" fmla="*/ 90113 h 1598839"/>
              <a:gd name="connsiteX2730" fmla="*/ 3255128 w 3255128"/>
              <a:gd name="connsiteY2730" fmla="*/ 90138 h 1598839"/>
              <a:gd name="connsiteX2731" fmla="*/ 3255128 w 3255128"/>
              <a:gd name="connsiteY2731" fmla="*/ 90184 h 1598839"/>
              <a:gd name="connsiteX2732" fmla="*/ 3255128 w 3255128"/>
              <a:gd name="connsiteY2732" fmla="*/ 90187 h 1598839"/>
              <a:gd name="connsiteX2733" fmla="*/ 3255128 w 3255128"/>
              <a:gd name="connsiteY2733" fmla="*/ 90244 h 1598839"/>
              <a:gd name="connsiteX2734" fmla="*/ 3255128 w 3255128"/>
              <a:gd name="connsiteY2734" fmla="*/ 90283 h 1598839"/>
              <a:gd name="connsiteX2735" fmla="*/ 3255128 w 3255128"/>
              <a:gd name="connsiteY2735" fmla="*/ 90325 h 1598839"/>
              <a:gd name="connsiteX2736" fmla="*/ 3255128 w 3255128"/>
              <a:gd name="connsiteY2736" fmla="*/ 90381 h 1598839"/>
              <a:gd name="connsiteX2737" fmla="*/ 3255128 w 3255128"/>
              <a:gd name="connsiteY2737" fmla="*/ 90383 h 1598839"/>
              <a:gd name="connsiteX2738" fmla="*/ 3255128 w 3255128"/>
              <a:gd name="connsiteY2738" fmla="*/ 90385 h 1598839"/>
              <a:gd name="connsiteX2739" fmla="*/ 3255128 w 3255128"/>
              <a:gd name="connsiteY2739" fmla="*/ 90397 h 1598839"/>
              <a:gd name="connsiteX2740" fmla="*/ 3255128 w 3255128"/>
              <a:gd name="connsiteY2740" fmla="*/ 90458 h 1598839"/>
              <a:gd name="connsiteX2741" fmla="*/ 3255128 w 3255128"/>
              <a:gd name="connsiteY2741" fmla="*/ 90552 h 1598839"/>
              <a:gd name="connsiteX2742" fmla="*/ 3255128 w 3255128"/>
              <a:gd name="connsiteY2742" fmla="*/ 90554 h 1598839"/>
              <a:gd name="connsiteX2743" fmla="*/ 3255128 w 3255128"/>
              <a:gd name="connsiteY2743" fmla="*/ 90611 h 1598839"/>
              <a:gd name="connsiteX2744" fmla="*/ 3255128 w 3255128"/>
              <a:gd name="connsiteY2744" fmla="*/ 90616 h 1598839"/>
              <a:gd name="connsiteX2745" fmla="*/ 3255128 w 3255128"/>
              <a:gd name="connsiteY2745" fmla="*/ 90638 h 1598839"/>
              <a:gd name="connsiteX2746" fmla="*/ 3255128 w 3255128"/>
              <a:gd name="connsiteY2746" fmla="*/ 90661 h 1598839"/>
              <a:gd name="connsiteX2747" fmla="*/ 3255128 w 3255128"/>
              <a:gd name="connsiteY2747" fmla="*/ 90690 h 1598839"/>
              <a:gd name="connsiteX2748" fmla="*/ 3255128 w 3255128"/>
              <a:gd name="connsiteY2748" fmla="*/ 90693 h 1598839"/>
              <a:gd name="connsiteX2749" fmla="*/ 3255128 w 3255128"/>
              <a:gd name="connsiteY2749" fmla="*/ 90703 h 1598839"/>
              <a:gd name="connsiteX2750" fmla="*/ 3255128 w 3255128"/>
              <a:gd name="connsiteY2750" fmla="*/ 90759 h 1598839"/>
              <a:gd name="connsiteX2751" fmla="*/ 3255128 w 3255128"/>
              <a:gd name="connsiteY2751" fmla="*/ 90761 h 1598839"/>
              <a:gd name="connsiteX2752" fmla="*/ 3255128 w 3255128"/>
              <a:gd name="connsiteY2752" fmla="*/ 90777 h 1598839"/>
              <a:gd name="connsiteX2753" fmla="*/ 3255128 w 3255128"/>
              <a:gd name="connsiteY2753" fmla="*/ 90836 h 1598839"/>
              <a:gd name="connsiteX2754" fmla="*/ 3255128 w 3255128"/>
              <a:gd name="connsiteY2754" fmla="*/ 90857 h 1598839"/>
              <a:gd name="connsiteX2755" fmla="*/ 3255128 w 3255128"/>
              <a:gd name="connsiteY2755" fmla="*/ 90866 h 1598839"/>
              <a:gd name="connsiteX2756" fmla="*/ 3255128 w 3255128"/>
              <a:gd name="connsiteY2756" fmla="*/ 90871 h 1598839"/>
              <a:gd name="connsiteX2757" fmla="*/ 3255128 w 3255128"/>
              <a:gd name="connsiteY2757" fmla="*/ 90887 h 1598839"/>
              <a:gd name="connsiteX2758" fmla="*/ 3255128 w 3255128"/>
              <a:gd name="connsiteY2758" fmla="*/ 90931 h 1598839"/>
              <a:gd name="connsiteX2759" fmla="*/ 3255128 w 3255128"/>
              <a:gd name="connsiteY2759" fmla="*/ 90932 h 1598839"/>
              <a:gd name="connsiteX2760" fmla="*/ 3255128 w 3255128"/>
              <a:gd name="connsiteY2760" fmla="*/ 90933 h 1598839"/>
              <a:gd name="connsiteX2761" fmla="*/ 3255128 w 3255128"/>
              <a:gd name="connsiteY2761" fmla="*/ 90951 h 1598839"/>
              <a:gd name="connsiteX2762" fmla="*/ 3255128 w 3255128"/>
              <a:gd name="connsiteY2762" fmla="*/ 91013 h 1598839"/>
              <a:gd name="connsiteX2763" fmla="*/ 3255128 w 3255128"/>
              <a:gd name="connsiteY2763" fmla="*/ 91045 h 1598839"/>
              <a:gd name="connsiteX2764" fmla="*/ 3255128 w 3255128"/>
              <a:gd name="connsiteY2764" fmla="*/ 91097 h 1598839"/>
              <a:gd name="connsiteX2765" fmla="*/ 3255128 w 3255128"/>
              <a:gd name="connsiteY2765" fmla="*/ 91111 h 1598839"/>
              <a:gd name="connsiteX2766" fmla="*/ 3255128 w 3255128"/>
              <a:gd name="connsiteY2766" fmla="*/ 91164 h 1598839"/>
              <a:gd name="connsiteX2767" fmla="*/ 3255128 w 3255128"/>
              <a:gd name="connsiteY2767" fmla="*/ 91220 h 1598839"/>
              <a:gd name="connsiteX2768" fmla="*/ 3255128 w 3255128"/>
              <a:gd name="connsiteY2768" fmla="*/ 91282 h 1598839"/>
              <a:gd name="connsiteX2769" fmla="*/ 3255128 w 3255128"/>
              <a:gd name="connsiteY2769" fmla="*/ 91308 h 1598839"/>
              <a:gd name="connsiteX2770" fmla="*/ 3255128 w 3255128"/>
              <a:gd name="connsiteY2770" fmla="*/ 91346 h 1598839"/>
              <a:gd name="connsiteX2771" fmla="*/ 3255128 w 3255128"/>
              <a:gd name="connsiteY2771" fmla="*/ 91351 h 1598839"/>
              <a:gd name="connsiteX2772" fmla="*/ 3255128 w 3255128"/>
              <a:gd name="connsiteY2772" fmla="*/ 91406 h 1598839"/>
              <a:gd name="connsiteX2773" fmla="*/ 3255128 w 3255128"/>
              <a:gd name="connsiteY2773" fmla="*/ 91504 h 1598839"/>
              <a:gd name="connsiteX2774" fmla="*/ 3255128 w 3255128"/>
              <a:gd name="connsiteY2774" fmla="*/ 91519 h 1598839"/>
              <a:gd name="connsiteX2775" fmla="*/ 3255128 w 3255128"/>
              <a:gd name="connsiteY2775" fmla="*/ 91542 h 1598839"/>
              <a:gd name="connsiteX2776" fmla="*/ 3255128 w 3255128"/>
              <a:gd name="connsiteY2776" fmla="*/ 91558 h 1598839"/>
              <a:gd name="connsiteX2777" fmla="*/ 3255128 w 3255128"/>
              <a:gd name="connsiteY2777" fmla="*/ 91602 h 1598839"/>
              <a:gd name="connsiteX2778" fmla="*/ 3255128 w 3255128"/>
              <a:gd name="connsiteY2778" fmla="*/ 91609 h 1598839"/>
              <a:gd name="connsiteX2779" fmla="*/ 3255128 w 3255128"/>
              <a:gd name="connsiteY2779" fmla="*/ 91658 h 1598839"/>
              <a:gd name="connsiteX2780" fmla="*/ 3255128 w 3255128"/>
              <a:gd name="connsiteY2780" fmla="*/ 91762 h 1598839"/>
              <a:gd name="connsiteX2781" fmla="*/ 3255128 w 3255128"/>
              <a:gd name="connsiteY2781" fmla="*/ 91768 h 1598839"/>
              <a:gd name="connsiteX2782" fmla="*/ 3255128 w 3255128"/>
              <a:gd name="connsiteY2782" fmla="*/ 91785 h 1598839"/>
              <a:gd name="connsiteX2783" fmla="*/ 3255128 w 3255128"/>
              <a:gd name="connsiteY2783" fmla="*/ 91792 h 1598839"/>
              <a:gd name="connsiteX2784" fmla="*/ 3255128 w 3255128"/>
              <a:gd name="connsiteY2784" fmla="*/ 91832 h 1598839"/>
              <a:gd name="connsiteX2785" fmla="*/ 3255128 w 3255128"/>
              <a:gd name="connsiteY2785" fmla="*/ 91872 h 1598839"/>
              <a:gd name="connsiteX2786" fmla="*/ 3255128 w 3255128"/>
              <a:gd name="connsiteY2786" fmla="*/ 91944 h 1598839"/>
              <a:gd name="connsiteX2787" fmla="*/ 3255128 w 3255128"/>
              <a:gd name="connsiteY2787" fmla="*/ 91952 h 1598839"/>
              <a:gd name="connsiteX2788" fmla="*/ 3255128 w 3255128"/>
              <a:gd name="connsiteY2788" fmla="*/ 91978 h 1598839"/>
              <a:gd name="connsiteX2789" fmla="*/ 3255128 w 3255128"/>
              <a:gd name="connsiteY2789" fmla="*/ 91994 h 1598839"/>
              <a:gd name="connsiteX2790" fmla="*/ 3255128 w 3255128"/>
              <a:gd name="connsiteY2790" fmla="*/ 92000 h 1598839"/>
              <a:gd name="connsiteX2791" fmla="*/ 3255128 w 3255128"/>
              <a:gd name="connsiteY2791" fmla="*/ 92071 h 1598839"/>
              <a:gd name="connsiteX2792" fmla="*/ 3255128 w 3255128"/>
              <a:gd name="connsiteY2792" fmla="*/ 92074 h 1598839"/>
              <a:gd name="connsiteX2793" fmla="*/ 3255128 w 3255128"/>
              <a:gd name="connsiteY2793" fmla="*/ 92171 h 1598839"/>
              <a:gd name="connsiteX2794" fmla="*/ 3255128 w 3255128"/>
              <a:gd name="connsiteY2794" fmla="*/ 92190 h 1598839"/>
              <a:gd name="connsiteX2795" fmla="*/ 3255128 w 3255128"/>
              <a:gd name="connsiteY2795" fmla="*/ 92224 h 1598839"/>
              <a:gd name="connsiteX2796" fmla="*/ 3255128 w 3255128"/>
              <a:gd name="connsiteY2796" fmla="*/ 92228 h 1598839"/>
              <a:gd name="connsiteX2797" fmla="*/ 3255128 w 3255128"/>
              <a:gd name="connsiteY2797" fmla="*/ 92303 h 1598839"/>
              <a:gd name="connsiteX2798" fmla="*/ 3255128 w 3255128"/>
              <a:gd name="connsiteY2798" fmla="*/ 92309 h 1598839"/>
              <a:gd name="connsiteX2799" fmla="*/ 3255128 w 3255128"/>
              <a:gd name="connsiteY2799" fmla="*/ 92379 h 1598839"/>
              <a:gd name="connsiteX2800" fmla="*/ 3255128 w 3255128"/>
              <a:gd name="connsiteY2800" fmla="*/ 92410 h 1598839"/>
              <a:gd name="connsiteX2801" fmla="*/ 3255128 w 3255128"/>
              <a:gd name="connsiteY2801" fmla="*/ 92433 h 1598839"/>
              <a:gd name="connsiteX2802" fmla="*/ 3255128 w 3255128"/>
              <a:gd name="connsiteY2802" fmla="*/ 92440 h 1598839"/>
              <a:gd name="connsiteX2803" fmla="*/ 3255128 w 3255128"/>
              <a:gd name="connsiteY2803" fmla="*/ 92453 h 1598839"/>
              <a:gd name="connsiteX2804" fmla="*/ 3255128 w 3255128"/>
              <a:gd name="connsiteY2804" fmla="*/ 92482 h 1598839"/>
              <a:gd name="connsiteX2805" fmla="*/ 3255128 w 3255128"/>
              <a:gd name="connsiteY2805" fmla="*/ 92648 h 1598839"/>
              <a:gd name="connsiteX2806" fmla="*/ 3255128 w 3255128"/>
              <a:gd name="connsiteY2806" fmla="*/ 92649 h 1598839"/>
              <a:gd name="connsiteX2807" fmla="*/ 3255128 w 3255128"/>
              <a:gd name="connsiteY2807" fmla="*/ 92734 h 1598839"/>
              <a:gd name="connsiteX2808" fmla="*/ 3255128 w 3255128"/>
              <a:gd name="connsiteY2808" fmla="*/ 92753 h 1598839"/>
              <a:gd name="connsiteX2809" fmla="*/ 3255128 w 3255128"/>
              <a:gd name="connsiteY2809" fmla="*/ 92806 h 1598839"/>
              <a:gd name="connsiteX2810" fmla="*/ 3255128 w 3255128"/>
              <a:gd name="connsiteY2810" fmla="*/ 92869 h 1598839"/>
              <a:gd name="connsiteX2811" fmla="*/ 3255128 w 3255128"/>
              <a:gd name="connsiteY2811" fmla="*/ 92892 h 1598839"/>
              <a:gd name="connsiteX2812" fmla="*/ 3255128 w 3255128"/>
              <a:gd name="connsiteY2812" fmla="*/ 92899 h 1598839"/>
              <a:gd name="connsiteX2813" fmla="*/ 3255128 w 3255128"/>
              <a:gd name="connsiteY2813" fmla="*/ 92908 h 1598839"/>
              <a:gd name="connsiteX2814" fmla="*/ 3255128 w 3255128"/>
              <a:gd name="connsiteY2814" fmla="*/ 92913 h 1598839"/>
              <a:gd name="connsiteX2815" fmla="*/ 3255128 w 3255128"/>
              <a:gd name="connsiteY2815" fmla="*/ 92969 h 1598839"/>
              <a:gd name="connsiteX2816" fmla="*/ 3255128 w 3255128"/>
              <a:gd name="connsiteY2816" fmla="*/ 92973 h 1598839"/>
              <a:gd name="connsiteX2817" fmla="*/ 3255128 w 3255128"/>
              <a:gd name="connsiteY2817" fmla="*/ 92980 h 1598839"/>
              <a:gd name="connsiteX2818" fmla="*/ 3255128 w 3255128"/>
              <a:gd name="connsiteY2818" fmla="*/ 93001 h 1598839"/>
              <a:gd name="connsiteX2819" fmla="*/ 3255128 w 3255128"/>
              <a:gd name="connsiteY2819" fmla="*/ 93052 h 1598839"/>
              <a:gd name="connsiteX2820" fmla="*/ 3255128 w 3255128"/>
              <a:gd name="connsiteY2820" fmla="*/ 93099 h 1598839"/>
              <a:gd name="connsiteX2821" fmla="*/ 3255128 w 3255128"/>
              <a:gd name="connsiteY2821" fmla="*/ 93107 h 1598839"/>
              <a:gd name="connsiteX2822" fmla="*/ 3255128 w 3255128"/>
              <a:gd name="connsiteY2822" fmla="*/ 93206 h 1598839"/>
              <a:gd name="connsiteX2823" fmla="*/ 3255128 w 3255128"/>
              <a:gd name="connsiteY2823" fmla="*/ 93229 h 1598839"/>
              <a:gd name="connsiteX2824" fmla="*/ 3255128 w 3255128"/>
              <a:gd name="connsiteY2824" fmla="*/ 93244 h 1598839"/>
              <a:gd name="connsiteX2825" fmla="*/ 3255128 w 3255128"/>
              <a:gd name="connsiteY2825" fmla="*/ 93245 h 1598839"/>
              <a:gd name="connsiteX2826" fmla="*/ 3255128 w 3255128"/>
              <a:gd name="connsiteY2826" fmla="*/ 93275 h 1598839"/>
              <a:gd name="connsiteX2827" fmla="*/ 3255128 w 3255128"/>
              <a:gd name="connsiteY2827" fmla="*/ 93342 h 1598839"/>
              <a:gd name="connsiteX2828" fmla="*/ 3255128 w 3255128"/>
              <a:gd name="connsiteY2828" fmla="*/ 93385 h 1598839"/>
              <a:gd name="connsiteX2829" fmla="*/ 3255128 w 3255128"/>
              <a:gd name="connsiteY2829" fmla="*/ 93419 h 1598839"/>
              <a:gd name="connsiteX2830" fmla="*/ 3255128 w 3255128"/>
              <a:gd name="connsiteY2830" fmla="*/ 93440 h 1598839"/>
              <a:gd name="connsiteX2831" fmla="*/ 3255128 w 3255128"/>
              <a:gd name="connsiteY2831" fmla="*/ 93449 h 1598839"/>
              <a:gd name="connsiteX2832" fmla="*/ 3255128 w 3255128"/>
              <a:gd name="connsiteY2832" fmla="*/ 93454 h 1598839"/>
              <a:gd name="connsiteX2833" fmla="*/ 3255128 w 3255128"/>
              <a:gd name="connsiteY2833" fmla="*/ 93457 h 1598839"/>
              <a:gd name="connsiteX2834" fmla="*/ 3255128 w 3255128"/>
              <a:gd name="connsiteY2834" fmla="*/ 93526 h 1598839"/>
              <a:gd name="connsiteX2835" fmla="*/ 3255128 w 3255128"/>
              <a:gd name="connsiteY2835" fmla="*/ 93581 h 1598839"/>
              <a:gd name="connsiteX2836" fmla="*/ 3255128 w 3255128"/>
              <a:gd name="connsiteY2836" fmla="*/ 93628 h 1598839"/>
              <a:gd name="connsiteX2837" fmla="*/ 3255128 w 3255128"/>
              <a:gd name="connsiteY2837" fmla="*/ 93653 h 1598839"/>
              <a:gd name="connsiteX2838" fmla="*/ 3255128 w 3255128"/>
              <a:gd name="connsiteY2838" fmla="*/ 93669 h 1598839"/>
              <a:gd name="connsiteX2839" fmla="*/ 3255128 w 3255128"/>
              <a:gd name="connsiteY2839" fmla="*/ 93750 h 1598839"/>
              <a:gd name="connsiteX2840" fmla="*/ 3255128 w 3255128"/>
              <a:gd name="connsiteY2840" fmla="*/ 93809 h 1598839"/>
              <a:gd name="connsiteX2841" fmla="*/ 3255128 w 3255128"/>
              <a:gd name="connsiteY2841" fmla="*/ 93913 h 1598839"/>
              <a:gd name="connsiteX2842" fmla="*/ 3255128 w 3255128"/>
              <a:gd name="connsiteY2842" fmla="*/ 93946 h 1598839"/>
              <a:gd name="connsiteX2843" fmla="*/ 3255128 w 3255128"/>
              <a:gd name="connsiteY2843" fmla="*/ 94055 h 1598839"/>
              <a:gd name="connsiteX2844" fmla="*/ 3255128 w 3255128"/>
              <a:gd name="connsiteY2844" fmla="*/ 94058 h 1598839"/>
              <a:gd name="connsiteX2845" fmla="*/ 3255128 w 3255128"/>
              <a:gd name="connsiteY2845" fmla="*/ 94087 h 1598839"/>
              <a:gd name="connsiteX2846" fmla="*/ 3255128 w 3255128"/>
              <a:gd name="connsiteY2846" fmla="*/ 94105 h 1598839"/>
              <a:gd name="connsiteX2847" fmla="*/ 3255128 w 3255128"/>
              <a:gd name="connsiteY2847" fmla="*/ 94110 h 1598839"/>
              <a:gd name="connsiteX2848" fmla="*/ 3255128 w 3255128"/>
              <a:gd name="connsiteY2848" fmla="*/ 94141 h 1598839"/>
              <a:gd name="connsiteX2849" fmla="*/ 3255128 w 3255128"/>
              <a:gd name="connsiteY2849" fmla="*/ 94181 h 1598839"/>
              <a:gd name="connsiteX2850" fmla="*/ 3255128 w 3255128"/>
              <a:gd name="connsiteY2850" fmla="*/ 94189 h 1598839"/>
              <a:gd name="connsiteX2851" fmla="*/ 3255128 w 3255128"/>
              <a:gd name="connsiteY2851" fmla="*/ 94196 h 1598839"/>
              <a:gd name="connsiteX2852" fmla="*/ 3255128 w 3255128"/>
              <a:gd name="connsiteY2852" fmla="*/ 94250 h 1598839"/>
              <a:gd name="connsiteX2853" fmla="*/ 3255128 w 3255128"/>
              <a:gd name="connsiteY2853" fmla="*/ 94301 h 1598839"/>
              <a:gd name="connsiteX2854" fmla="*/ 3255128 w 3255128"/>
              <a:gd name="connsiteY2854" fmla="*/ 94339 h 1598839"/>
              <a:gd name="connsiteX2855" fmla="*/ 3255128 w 3255128"/>
              <a:gd name="connsiteY2855" fmla="*/ 94370 h 1598839"/>
              <a:gd name="connsiteX2856" fmla="*/ 3255128 w 3255128"/>
              <a:gd name="connsiteY2856" fmla="*/ 94457 h 1598839"/>
              <a:gd name="connsiteX2857" fmla="*/ 3255128 w 3255128"/>
              <a:gd name="connsiteY2857" fmla="*/ 94465 h 1598839"/>
              <a:gd name="connsiteX2858" fmla="*/ 3255128 w 3255128"/>
              <a:gd name="connsiteY2858" fmla="*/ 94564 h 1598839"/>
              <a:gd name="connsiteX2859" fmla="*/ 3255128 w 3255128"/>
              <a:gd name="connsiteY2859" fmla="*/ 94595 h 1598839"/>
              <a:gd name="connsiteX2860" fmla="*/ 3255128 w 3255128"/>
              <a:gd name="connsiteY2860" fmla="*/ 94705 h 1598839"/>
              <a:gd name="connsiteX2861" fmla="*/ 3255128 w 3255128"/>
              <a:gd name="connsiteY2861" fmla="*/ 94740 h 1598839"/>
              <a:gd name="connsiteX2862" fmla="*/ 3255128 w 3255128"/>
              <a:gd name="connsiteY2862" fmla="*/ 94760 h 1598839"/>
              <a:gd name="connsiteX2863" fmla="*/ 3255128 w 3255128"/>
              <a:gd name="connsiteY2863" fmla="*/ 94803 h 1598839"/>
              <a:gd name="connsiteX2864" fmla="*/ 3255128 w 3255128"/>
              <a:gd name="connsiteY2864" fmla="*/ 94811 h 1598839"/>
              <a:gd name="connsiteX2865" fmla="*/ 3255128 w 3255128"/>
              <a:gd name="connsiteY2865" fmla="*/ 94865 h 1598839"/>
              <a:gd name="connsiteX2866" fmla="*/ 3255128 w 3255128"/>
              <a:gd name="connsiteY2866" fmla="*/ 94916 h 1598839"/>
              <a:gd name="connsiteX2867" fmla="*/ 3255128 w 3255128"/>
              <a:gd name="connsiteY2867" fmla="*/ 94939 h 1598839"/>
              <a:gd name="connsiteX2868" fmla="*/ 3255128 w 3255128"/>
              <a:gd name="connsiteY2868" fmla="*/ 94952 h 1598839"/>
              <a:gd name="connsiteX2869" fmla="*/ 3255128 w 3255128"/>
              <a:gd name="connsiteY2869" fmla="*/ 94982 h 1598839"/>
              <a:gd name="connsiteX2870" fmla="*/ 3255128 w 3255128"/>
              <a:gd name="connsiteY2870" fmla="*/ 95024 h 1598839"/>
              <a:gd name="connsiteX2871" fmla="*/ 3255128 w 3255128"/>
              <a:gd name="connsiteY2871" fmla="*/ 95057 h 1598839"/>
              <a:gd name="connsiteX2872" fmla="*/ 3255128 w 3255128"/>
              <a:gd name="connsiteY2872" fmla="*/ 95112 h 1598839"/>
              <a:gd name="connsiteX2873" fmla="*/ 3255128 w 3255128"/>
              <a:gd name="connsiteY2873" fmla="*/ 95131 h 1598839"/>
              <a:gd name="connsiteX2874" fmla="*/ 3255128 w 3255128"/>
              <a:gd name="connsiteY2874" fmla="*/ 95181 h 1598839"/>
              <a:gd name="connsiteX2875" fmla="*/ 3255128 w 3255128"/>
              <a:gd name="connsiteY2875" fmla="*/ 95193 h 1598839"/>
              <a:gd name="connsiteX2876" fmla="*/ 3255128 w 3255128"/>
              <a:gd name="connsiteY2876" fmla="*/ 95210 h 1598839"/>
              <a:gd name="connsiteX2877" fmla="*/ 3255128 w 3255128"/>
              <a:gd name="connsiteY2877" fmla="*/ 95236 h 1598839"/>
              <a:gd name="connsiteX2878" fmla="*/ 3255128 w 3255128"/>
              <a:gd name="connsiteY2878" fmla="*/ 95243 h 1598839"/>
              <a:gd name="connsiteX2879" fmla="*/ 3255128 w 3255128"/>
              <a:gd name="connsiteY2879" fmla="*/ 95265 h 1598839"/>
              <a:gd name="connsiteX2880" fmla="*/ 3255128 w 3255128"/>
              <a:gd name="connsiteY2880" fmla="*/ 95388 h 1598839"/>
              <a:gd name="connsiteX2881" fmla="*/ 3255128 w 3255128"/>
              <a:gd name="connsiteY2881" fmla="*/ 95558 h 1598839"/>
              <a:gd name="connsiteX2882" fmla="*/ 3255128 w 3255128"/>
              <a:gd name="connsiteY2882" fmla="*/ 95586 h 1598839"/>
              <a:gd name="connsiteX2883" fmla="*/ 3255128 w 3255128"/>
              <a:gd name="connsiteY2883" fmla="*/ 95672 h 1598839"/>
              <a:gd name="connsiteX2884" fmla="*/ 3255128 w 3255128"/>
              <a:gd name="connsiteY2884" fmla="*/ 95684 h 1598839"/>
              <a:gd name="connsiteX2885" fmla="*/ 3255128 w 3255128"/>
              <a:gd name="connsiteY2885" fmla="*/ 95695 h 1598839"/>
              <a:gd name="connsiteX2886" fmla="*/ 3255128 w 3255128"/>
              <a:gd name="connsiteY2886" fmla="*/ 95702 h 1598839"/>
              <a:gd name="connsiteX2887" fmla="*/ 3255128 w 3255128"/>
              <a:gd name="connsiteY2887" fmla="*/ 95727 h 1598839"/>
              <a:gd name="connsiteX2888" fmla="*/ 3255128 w 3255128"/>
              <a:gd name="connsiteY2888" fmla="*/ 95797 h 1598839"/>
              <a:gd name="connsiteX2889" fmla="*/ 3255128 w 3255128"/>
              <a:gd name="connsiteY2889" fmla="*/ 95802 h 1598839"/>
              <a:gd name="connsiteX2890" fmla="*/ 3255128 w 3255128"/>
              <a:gd name="connsiteY2890" fmla="*/ 95818 h 1598839"/>
              <a:gd name="connsiteX2891" fmla="*/ 3255128 w 3255128"/>
              <a:gd name="connsiteY2891" fmla="*/ 95828 h 1598839"/>
              <a:gd name="connsiteX2892" fmla="*/ 3255128 w 3255128"/>
              <a:gd name="connsiteY2892" fmla="*/ 95834 h 1598839"/>
              <a:gd name="connsiteX2893" fmla="*/ 3255128 w 3255128"/>
              <a:gd name="connsiteY2893" fmla="*/ 95847 h 1598839"/>
              <a:gd name="connsiteX2894" fmla="*/ 3255128 w 3255128"/>
              <a:gd name="connsiteY2894" fmla="*/ 95863 h 1598839"/>
              <a:gd name="connsiteX2895" fmla="*/ 3255128 w 3255128"/>
              <a:gd name="connsiteY2895" fmla="*/ 95866 h 1598839"/>
              <a:gd name="connsiteX2896" fmla="*/ 3255128 w 3255128"/>
              <a:gd name="connsiteY2896" fmla="*/ 95913 h 1598839"/>
              <a:gd name="connsiteX2897" fmla="*/ 3255128 w 3255128"/>
              <a:gd name="connsiteY2897" fmla="*/ 95981 h 1598839"/>
              <a:gd name="connsiteX2898" fmla="*/ 3255128 w 3255128"/>
              <a:gd name="connsiteY2898" fmla="*/ 96040 h 1598839"/>
              <a:gd name="connsiteX2899" fmla="*/ 3255128 w 3255128"/>
              <a:gd name="connsiteY2899" fmla="*/ 96062 h 1598839"/>
              <a:gd name="connsiteX2900" fmla="*/ 3255128 w 3255128"/>
              <a:gd name="connsiteY2900" fmla="*/ 96078 h 1598839"/>
              <a:gd name="connsiteX2901" fmla="*/ 3255128 w 3255128"/>
              <a:gd name="connsiteY2901" fmla="*/ 96131 h 1598839"/>
              <a:gd name="connsiteX2902" fmla="*/ 3255128 w 3255128"/>
              <a:gd name="connsiteY2902" fmla="*/ 96236 h 1598839"/>
              <a:gd name="connsiteX2903" fmla="*/ 3255128 w 3255128"/>
              <a:gd name="connsiteY2903" fmla="*/ 96252 h 1598839"/>
              <a:gd name="connsiteX2904" fmla="*/ 3255128 w 3255128"/>
              <a:gd name="connsiteY2904" fmla="*/ 96257 h 1598839"/>
              <a:gd name="connsiteX2905" fmla="*/ 3255128 w 3255128"/>
              <a:gd name="connsiteY2905" fmla="*/ 96343 h 1598839"/>
              <a:gd name="connsiteX2906" fmla="*/ 3255128 w 3255128"/>
              <a:gd name="connsiteY2906" fmla="*/ 96372 h 1598839"/>
              <a:gd name="connsiteX2907" fmla="*/ 3255128 w 3255128"/>
              <a:gd name="connsiteY2907" fmla="*/ 96395 h 1598839"/>
              <a:gd name="connsiteX2908" fmla="*/ 3255128 w 3255128"/>
              <a:gd name="connsiteY2908" fmla="*/ 96412 h 1598839"/>
              <a:gd name="connsiteX2909" fmla="*/ 3255128 w 3255128"/>
              <a:gd name="connsiteY2909" fmla="*/ 96445 h 1598839"/>
              <a:gd name="connsiteX2910" fmla="*/ 3255128 w 3255128"/>
              <a:gd name="connsiteY2910" fmla="*/ 96464 h 1598839"/>
              <a:gd name="connsiteX2911" fmla="*/ 3255128 w 3255128"/>
              <a:gd name="connsiteY2911" fmla="*/ 96466 h 1598839"/>
              <a:gd name="connsiteX2912" fmla="*/ 3255128 w 3255128"/>
              <a:gd name="connsiteY2912" fmla="*/ 96472 h 1598839"/>
              <a:gd name="connsiteX2913" fmla="*/ 3255128 w 3255128"/>
              <a:gd name="connsiteY2913" fmla="*/ 96514 h 1598839"/>
              <a:gd name="connsiteX2914" fmla="*/ 3255128 w 3255128"/>
              <a:gd name="connsiteY2914" fmla="*/ 96638 h 1598839"/>
              <a:gd name="connsiteX2915" fmla="*/ 3255128 w 3255128"/>
              <a:gd name="connsiteY2915" fmla="*/ 96667 h 1598839"/>
              <a:gd name="connsiteX2916" fmla="*/ 3255128 w 3255128"/>
              <a:gd name="connsiteY2916" fmla="*/ 96688 h 1598839"/>
              <a:gd name="connsiteX2917" fmla="*/ 3255128 w 3255128"/>
              <a:gd name="connsiteY2917" fmla="*/ 96710 h 1598839"/>
              <a:gd name="connsiteX2918" fmla="*/ 3255128 w 3255128"/>
              <a:gd name="connsiteY2918" fmla="*/ 96715 h 1598839"/>
              <a:gd name="connsiteX2919" fmla="*/ 3255128 w 3255128"/>
              <a:gd name="connsiteY2919" fmla="*/ 96748 h 1598839"/>
              <a:gd name="connsiteX2920" fmla="*/ 3255128 w 3255128"/>
              <a:gd name="connsiteY2920" fmla="*/ 96798 h 1598839"/>
              <a:gd name="connsiteX2921" fmla="*/ 3255128 w 3255128"/>
              <a:gd name="connsiteY2921" fmla="*/ 96884 h 1598839"/>
              <a:gd name="connsiteX2922" fmla="*/ 3255128 w 3255128"/>
              <a:gd name="connsiteY2922" fmla="*/ 96904 h 1598839"/>
              <a:gd name="connsiteX2923" fmla="*/ 3255128 w 3255128"/>
              <a:gd name="connsiteY2923" fmla="*/ 96922 h 1598839"/>
              <a:gd name="connsiteX2924" fmla="*/ 3255128 w 3255128"/>
              <a:gd name="connsiteY2924" fmla="*/ 96925 h 1598839"/>
              <a:gd name="connsiteX2925" fmla="*/ 3255128 w 3255128"/>
              <a:gd name="connsiteY2925" fmla="*/ 96927 h 1598839"/>
              <a:gd name="connsiteX2926" fmla="*/ 3255128 w 3255128"/>
              <a:gd name="connsiteY2926" fmla="*/ 96936 h 1598839"/>
              <a:gd name="connsiteX2927" fmla="*/ 3255128 w 3255128"/>
              <a:gd name="connsiteY2927" fmla="*/ 96973 h 1598839"/>
              <a:gd name="connsiteX2928" fmla="*/ 3255128 w 3255128"/>
              <a:gd name="connsiteY2928" fmla="*/ 96981 h 1598839"/>
              <a:gd name="connsiteX2929" fmla="*/ 3255128 w 3255128"/>
              <a:gd name="connsiteY2929" fmla="*/ 97002 h 1598839"/>
              <a:gd name="connsiteX2930" fmla="*/ 3255128 w 3255128"/>
              <a:gd name="connsiteY2930" fmla="*/ 97048 h 1598839"/>
              <a:gd name="connsiteX2931" fmla="*/ 3255128 w 3255128"/>
              <a:gd name="connsiteY2931" fmla="*/ 97060 h 1598839"/>
              <a:gd name="connsiteX2932" fmla="*/ 3255128 w 3255128"/>
              <a:gd name="connsiteY2932" fmla="*/ 97147 h 1598839"/>
              <a:gd name="connsiteX2933" fmla="*/ 3255128 w 3255128"/>
              <a:gd name="connsiteY2933" fmla="*/ 97169 h 1598839"/>
              <a:gd name="connsiteX2934" fmla="*/ 3255128 w 3255128"/>
              <a:gd name="connsiteY2934" fmla="*/ 97205 h 1598839"/>
              <a:gd name="connsiteX2935" fmla="*/ 3255128 w 3255128"/>
              <a:gd name="connsiteY2935" fmla="*/ 97208 h 1598839"/>
              <a:gd name="connsiteX2936" fmla="*/ 3255128 w 3255128"/>
              <a:gd name="connsiteY2936" fmla="*/ 97249 h 1598839"/>
              <a:gd name="connsiteX2937" fmla="*/ 3255128 w 3255128"/>
              <a:gd name="connsiteY2937" fmla="*/ 97292 h 1598839"/>
              <a:gd name="connsiteX2938" fmla="*/ 3255128 w 3255128"/>
              <a:gd name="connsiteY2938" fmla="*/ 97343 h 1598839"/>
              <a:gd name="connsiteX2939" fmla="*/ 3255128 w 3255128"/>
              <a:gd name="connsiteY2939" fmla="*/ 97361 h 1598839"/>
              <a:gd name="connsiteX2940" fmla="*/ 3255128 w 3255128"/>
              <a:gd name="connsiteY2940" fmla="*/ 97433 h 1598839"/>
              <a:gd name="connsiteX2941" fmla="*/ 3255128 w 3255128"/>
              <a:gd name="connsiteY2941" fmla="*/ 97480 h 1598839"/>
              <a:gd name="connsiteX2942" fmla="*/ 3255128 w 3255128"/>
              <a:gd name="connsiteY2942" fmla="*/ 97519 h 1598839"/>
              <a:gd name="connsiteX2943" fmla="*/ 3255128 w 3255128"/>
              <a:gd name="connsiteY2943" fmla="*/ 97521 h 1598839"/>
              <a:gd name="connsiteX2944" fmla="*/ 3255128 w 3255128"/>
              <a:gd name="connsiteY2944" fmla="*/ 97525 h 1598839"/>
              <a:gd name="connsiteX2945" fmla="*/ 3255128 w 3255128"/>
              <a:gd name="connsiteY2945" fmla="*/ 97535 h 1598839"/>
              <a:gd name="connsiteX2946" fmla="*/ 3255128 w 3255128"/>
              <a:gd name="connsiteY2946" fmla="*/ 97540 h 1598839"/>
              <a:gd name="connsiteX2947" fmla="*/ 3255128 w 3255128"/>
              <a:gd name="connsiteY2947" fmla="*/ 97543 h 1598839"/>
              <a:gd name="connsiteX2948" fmla="*/ 3255128 w 3255128"/>
              <a:gd name="connsiteY2948" fmla="*/ 97607 h 1598839"/>
              <a:gd name="connsiteX2949" fmla="*/ 3255128 w 3255128"/>
              <a:gd name="connsiteY2949" fmla="*/ 97679 h 1598839"/>
              <a:gd name="connsiteX2950" fmla="*/ 3255128 w 3255128"/>
              <a:gd name="connsiteY2950" fmla="*/ 97695 h 1598839"/>
              <a:gd name="connsiteX2951" fmla="*/ 3255128 w 3255128"/>
              <a:gd name="connsiteY2951" fmla="*/ 97721 h 1598839"/>
              <a:gd name="connsiteX2952" fmla="*/ 3255128 w 3255128"/>
              <a:gd name="connsiteY2952" fmla="*/ 97726 h 1598839"/>
              <a:gd name="connsiteX2953" fmla="*/ 3255128 w 3255128"/>
              <a:gd name="connsiteY2953" fmla="*/ 97877 h 1598839"/>
              <a:gd name="connsiteX2954" fmla="*/ 3255128 w 3255128"/>
              <a:gd name="connsiteY2954" fmla="*/ 97905 h 1598839"/>
              <a:gd name="connsiteX2955" fmla="*/ 3255128 w 3255128"/>
              <a:gd name="connsiteY2955" fmla="*/ 97950 h 1598839"/>
              <a:gd name="connsiteX2956" fmla="*/ 3255128 w 3255128"/>
              <a:gd name="connsiteY2956" fmla="*/ 98081 h 1598839"/>
              <a:gd name="connsiteX2957" fmla="*/ 3255128 w 3255128"/>
              <a:gd name="connsiteY2957" fmla="*/ 98255 h 1598839"/>
              <a:gd name="connsiteX2958" fmla="*/ 3255128 w 3255128"/>
              <a:gd name="connsiteY2958" fmla="*/ 98270 h 1598839"/>
              <a:gd name="connsiteX2959" fmla="*/ 3255128 w 3255128"/>
              <a:gd name="connsiteY2959" fmla="*/ 98310 h 1598839"/>
              <a:gd name="connsiteX2960" fmla="*/ 3255128 w 3255128"/>
              <a:gd name="connsiteY2960" fmla="*/ 98368 h 1598839"/>
              <a:gd name="connsiteX2961" fmla="*/ 3255128 w 3255128"/>
              <a:gd name="connsiteY2961" fmla="*/ 98424 h 1598839"/>
              <a:gd name="connsiteX2962" fmla="*/ 3255128 w 3255128"/>
              <a:gd name="connsiteY2962" fmla="*/ 98451 h 1598839"/>
              <a:gd name="connsiteX2963" fmla="*/ 3255128 w 3255128"/>
              <a:gd name="connsiteY2963" fmla="*/ 98466 h 1598839"/>
              <a:gd name="connsiteX2964" fmla="*/ 3255128 w 3255128"/>
              <a:gd name="connsiteY2964" fmla="*/ 98515 h 1598839"/>
              <a:gd name="connsiteX2965" fmla="*/ 3255128 w 3255128"/>
              <a:gd name="connsiteY2965" fmla="*/ 98523 h 1598839"/>
              <a:gd name="connsiteX2966" fmla="*/ 3255128 w 3255128"/>
              <a:gd name="connsiteY2966" fmla="*/ 98540 h 1598839"/>
              <a:gd name="connsiteX2967" fmla="*/ 3255128 w 3255128"/>
              <a:gd name="connsiteY2967" fmla="*/ 98656 h 1598839"/>
              <a:gd name="connsiteX2968" fmla="*/ 3255128 w 3255128"/>
              <a:gd name="connsiteY2968" fmla="*/ 98661 h 1598839"/>
              <a:gd name="connsiteX2969" fmla="*/ 3255128 w 3255128"/>
              <a:gd name="connsiteY2969" fmla="*/ 98714 h 1598839"/>
              <a:gd name="connsiteX2970" fmla="*/ 3255128 w 3255128"/>
              <a:gd name="connsiteY2970" fmla="*/ 98727 h 1598839"/>
              <a:gd name="connsiteX2971" fmla="*/ 3255128 w 3255128"/>
              <a:gd name="connsiteY2971" fmla="*/ 98736 h 1598839"/>
              <a:gd name="connsiteX2972" fmla="*/ 3255128 w 3255128"/>
              <a:gd name="connsiteY2972" fmla="*/ 98799 h 1598839"/>
              <a:gd name="connsiteX2973" fmla="*/ 3255128 w 3255128"/>
              <a:gd name="connsiteY2973" fmla="*/ 98808 h 1598839"/>
              <a:gd name="connsiteX2974" fmla="*/ 3255128 w 3255128"/>
              <a:gd name="connsiteY2974" fmla="*/ 98816 h 1598839"/>
              <a:gd name="connsiteX2975" fmla="*/ 3255128 w 3255128"/>
              <a:gd name="connsiteY2975" fmla="*/ 98840 h 1598839"/>
              <a:gd name="connsiteX2976" fmla="*/ 3255128 w 3255128"/>
              <a:gd name="connsiteY2976" fmla="*/ 98909 h 1598839"/>
              <a:gd name="connsiteX2977" fmla="*/ 3255128 w 3255128"/>
              <a:gd name="connsiteY2977" fmla="*/ 99092 h 1598839"/>
              <a:gd name="connsiteX2978" fmla="*/ 3255128 w 3255128"/>
              <a:gd name="connsiteY2978" fmla="*/ 99163 h 1598839"/>
              <a:gd name="connsiteX2979" fmla="*/ 3255128 w 3255128"/>
              <a:gd name="connsiteY2979" fmla="*/ 99171 h 1598839"/>
              <a:gd name="connsiteX2980" fmla="*/ 3255128 w 3255128"/>
              <a:gd name="connsiteY2980" fmla="*/ 99173 h 1598839"/>
              <a:gd name="connsiteX2981" fmla="*/ 3255128 w 3255128"/>
              <a:gd name="connsiteY2981" fmla="*/ 99260 h 1598839"/>
              <a:gd name="connsiteX2982" fmla="*/ 3255128 w 3255128"/>
              <a:gd name="connsiteY2982" fmla="*/ 99304 h 1598839"/>
              <a:gd name="connsiteX2983" fmla="*/ 3255128 w 3255128"/>
              <a:gd name="connsiteY2983" fmla="*/ 99316 h 1598839"/>
              <a:gd name="connsiteX2984" fmla="*/ 3255128 w 3255128"/>
              <a:gd name="connsiteY2984" fmla="*/ 99331 h 1598839"/>
              <a:gd name="connsiteX2985" fmla="*/ 3255128 w 3255128"/>
              <a:gd name="connsiteY2985" fmla="*/ 99447 h 1598839"/>
              <a:gd name="connsiteX2986" fmla="*/ 3255128 w 3255128"/>
              <a:gd name="connsiteY2986" fmla="*/ 99472 h 1598839"/>
              <a:gd name="connsiteX2987" fmla="*/ 3255128 w 3255128"/>
              <a:gd name="connsiteY2987" fmla="*/ 99500 h 1598839"/>
              <a:gd name="connsiteX2988" fmla="*/ 3255128 w 3255128"/>
              <a:gd name="connsiteY2988" fmla="*/ 99544 h 1598839"/>
              <a:gd name="connsiteX2989" fmla="*/ 3255128 w 3255128"/>
              <a:gd name="connsiteY2989" fmla="*/ 99572 h 1598839"/>
              <a:gd name="connsiteX2990" fmla="*/ 3255128 w 3255128"/>
              <a:gd name="connsiteY2990" fmla="*/ 99617 h 1598839"/>
              <a:gd name="connsiteX2991" fmla="*/ 3255128 w 3255128"/>
              <a:gd name="connsiteY2991" fmla="*/ 99622 h 1598839"/>
              <a:gd name="connsiteX2992" fmla="*/ 3255128 w 3255128"/>
              <a:gd name="connsiteY2992" fmla="*/ 99630 h 1598839"/>
              <a:gd name="connsiteX2993" fmla="*/ 3255128 w 3255128"/>
              <a:gd name="connsiteY2993" fmla="*/ 99651 h 1598839"/>
              <a:gd name="connsiteX2994" fmla="*/ 3255128 w 3255128"/>
              <a:gd name="connsiteY2994" fmla="*/ 99701 h 1598839"/>
              <a:gd name="connsiteX2995" fmla="*/ 3255128 w 3255128"/>
              <a:gd name="connsiteY2995" fmla="*/ 99735 h 1598839"/>
              <a:gd name="connsiteX2996" fmla="*/ 3255128 w 3255128"/>
              <a:gd name="connsiteY2996" fmla="*/ 99739 h 1598839"/>
              <a:gd name="connsiteX2997" fmla="*/ 3255128 w 3255128"/>
              <a:gd name="connsiteY2997" fmla="*/ 99763 h 1598839"/>
              <a:gd name="connsiteX2998" fmla="*/ 3255128 w 3255128"/>
              <a:gd name="connsiteY2998" fmla="*/ 99788 h 1598839"/>
              <a:gd name="connsiteX2999" fmla="*/ 3255128 w 3255128"/>
              <a:gd name="connsiteY2999" fmla="*/ 99790 h 1598839"/>
              <a:gd name="connsiteX3000" fmla="*/ 3255128 w 3255128"/>
              <a:gd name="connsiteY3000" fmla="*/ 99835 h 1598839"/>
              <a:gd name="connsiteX3001" fmla="*/ 3255128 w 3255128"/>
              <a:gd name="connsiteY3001" fmla="*/ 99837 h 1598839"/>
              <a:gd name="connsiteX3002" fmla="*/ 3255128 w 3255128"/>
              <a:gd name="connsiteY3002" fmla="*/ 99865 h 1598839"/>
              <a:gd name="connsiteX3003" fmla="*/ 3255128 w 3255128"/>
              <a:gd name="connsiteY3003" fmla="*/ 99875 h 1598839"/>
              <a:gd name="connsiteX3004" fmla="*/ 3255128 w 3255128"/>
              <a:gd name="connsiteY3004" fmla="*/ 99906 h 1598839"/>
              <a:gd name="connsiteX3005" fmla="*/ 3255128 w 3255128"/>
              <a:gd name="connsiteY3005" fmla="*/ 99908 h 1598839"/>
              <a:gd name="connsiteX3006" fmla="*/ 3255128 w 3255128"/>
              <a:gd name="connsiteY3006" fmla="*/ 99966 h 1598839"/>
              <a:gd name="connsiteX3007" fmla="*/ 3255128 w 3255128"/>
              <a:gd name="connsiteY3007" fmla="*/ 100011 h 1598839"/>
              <a:gd name="connsiteX3008" fmla="*/ 3255128 w 3255128"/>
              <a:gd name="connsiteY3008" fmla="*/ 100041 h 1598839"/>
              <a:gd name="connsiteX3009" fmla="*/ 3255128 w 3255128"/>
              <a:gd name="connsiteY3009" fmla="*/ 100078 h 1598839"/>
              <a:gd name="connsiteX3010" fmla="*/ 3255128 w 3255128"/>
              <a:gd name="connsiteY3010" fmla="*/ 100108 h 1598839"/>
              <a:gd name="connsiteX3011" fmla="*/ 3255128 w 3255128"/>
              <a:gd name="connsiteY3011" fmla="*/ 100170 h 1598839"/>
              <a:gd name="connsiteX3012" fmla="*/ 3255128 w 3255128"/>
              <a:gd name="connsiteY3012" fmla="*/ 100192 h 1598839"/>
              <a:gd name="connsiteX3013" fmla="*/ 3255128 w 3255128"/>
              <a:gd name="connsiteY3013" fmla="*/ 100220 h 1598839"/>
              <a:gd name="connsiteX3014" fmla="*/ 3255128 w 3255128"/>
              <a:gd name="connsiteY3014" fmla="*/ 100237 h 1598839"/>
              <a:gd name="connsiteX3015" fmla="*/ 3255128 w 3255128"/>
              <a:gd name="connsiteY3015" fmla="*/ 100242 h 1598839"/>
              <a:gd name="connsiteX3016" fmla="*/ 3255128 w 3255128"/>
              <a:gd name="connsiteY3016" fmla="*/ 100304 h 1598839"/>
              <a:gd name="connsiteX3017" fmla="*/ 3255128 w 3255128"/>
              <a:gd name="connsiteY3017" fmla="*/ 100317 h 1598839"/>
              <a:gd name="connsiteX3018" fmla="*/ 3255128 w 3255128"/>
              <a:gd name="connsiteY3018" fmla="*/ 100352 h 1598839"/>
              <a:gd name="connsiteX3019" fmla="*/ 3255128 w 3255128"/>
              <a:gd name="connsiteY3019" fmla="*/ 100367 h 1598839"/>
              <a:gd name="connsiteX3020" fmla="*/ 3255128 w 3255128"/>
              <a:gd name="connsiteY3020" fmla="*/ 100454 h 1598839"/>
              <a:gd name="connsiteX3021" fmla="*/ 3255128 w 3255128"/>
              <a:gd name="connsiteY3021" fmla="*/ 100461 h 1598839"/>
              <a:gd name="connsiteX3022" fmla="*/ 3255128 w 3255128"/>
              <a:gd name="connsiteY3022" fmla="*/ 100483 h 1598839"/>
              <a:gd name="connsiteX3023" fmla="*/ 3255128 w 3255128"/>
              <a:gd name="connsiteY3023" fmla="*/ 100651 h 1598839"/>
              <a:gd name="connsiteX3024" fmla="*/ 3255128 w 3255128"/>
              <a:gd name="connsiteY3024" fmla="*/ 100679 h 1598839"/>
              <a:gd name="connsiteX3025" fmla="*/ 3255128 w 3255128"/>
              <a:gd name="connsiteY3025" fmla="*/ 100681 h 1598839"/>
              <a:gd name="connsiteX3026" fmla="*/ 3255128 w 3255128"/>
              <a:gd name="connsiteY3026" fmla="*/ 100704 h 1598839"/>
              <a:gd name="connsiteX3027" fmla="*/ 3255128 w 3255128"/>
              <a:gd name="connsiteY3027" fmla="*/ 100711 h 1598839"/>
              <a:gd name="connsiteX3028" fmla="*/ 3255128 w 3255128"/>
              <a:gd name="connsiteY3028" fmla="*/ 100716 h 1598839"/>
              <a:gd name="connsiteX3029" fmla="*/ 3255128 w 3255128"/>
              <a:gd name="connsiteY3029" fmla="*/ 100756 h 1598839"/>
              <a:gd name="connsiteX3030" fmla="*/ 3255128 w 3255128"/>
              <a:gd name="connsiteY3030" fmla="*/ 100890 h 1598839"/>
              <a:gd name="connsiteX3031" fmla="*/ 3255128 w 3255128"/>
              <a:gd name="connsiteY3031" fmla="*/ 100915 h 1598839"/>
              <a:gd name="connsiteX3032" fmla="*/ 3255128 w 3255128"/>
              <a:gd name="connsiteY3032" fmla="*/ 100919 h 1598839"/>
              <a:gd name="connsiteX3033" fmla="*/ 3255128 w 3255128"/>
              <a:gd name="connsiteY3033" fmla="*/ 100932 h 1598839"/>
              <a:gd name="connsiteX3034" fmla="*/ 3255128 w 3255128"/>
              <a:gd name="connsiteY3034" fmla="*/ 100937 h 1598839"/>
              <a:gd name="connsiteX3035" fmla="*/ 3255128 w 3255128"/>
              <a:gd name="connsiteY3035" fmla="*/ 100942 h 1598839"/>
              <a:gd name="connsiteX3036" fmla="*/ 3255128 w 3255128"/>
              <a:gd name="connsiteY3036" fmla="*/ 100965 h 1598839"/>
              <a:gd name="connsiteX3037" fmla="*/ 3255128 w 3255128"/>
              <a:gd name="connsiteY3037" fmla="*/ 101016 h 1598839"/>
              <a:gd name="connsiteX3038" fmla="*/ 3255128 w 3255128"/>
              <a:gd name="connsiteY3038" fmla="*/ 101106 h 1598839"/>
              <a:gd name="connsiteX3039" fmla="*/ 3255128 w 3255128"/>
              <a:gd name="connsiteY3039" fmla="*/ 101203 h 1598839"/>
              <a:gd name="connsiteX3040" fmla="*/ 3255128 w 3255128"/>
              <a:gd name="connsiteY3040" fmla="*/ 101234 h 1598839"/>
              <a:gd name="connsiteX3041" fmla="*/ 3255128 w 3255128"/>
              <a:gd name="connsiteY3041" fmla="*/ 101249 h 1598839"/>
              <a:gd name="connsiteX3042" fmla="*/ 3255128 w 3255128"/>
              <a:gd name="connsiteY3042" fmla="*/ 101294 h 1598839"/>
              <a:gd name="connsiteX3043" fmla="*/ 3255128 w 3255128"/>
              <a:gd name="connsiteY3043" fmla="*/ 101310 h 1598839"/>
              <a:gd name="connsiteX3044" fmla="*/ 3255128 w 3255128"/>
              <a:gd name="connsiteY3044" fmla="*/ 101318 h 1598839"/>
              <a:gd name="connsiteX3045" fmla="*/ 3255128 w 3255128"/>
              <a:gd name="connsiteY3045" fmla="*/ 101349 h 1598839"/>
              <a:gd name="connsiteX3046" fmla="*/ 3255128 w 3255128"/>
              <a:gd name="connsiteY3046" fmla="*/ 101364 h 1598839"/>
              <a:gd name="connsiteX3047" fmla="*/ 3255128 w 3255128"/>
              <a:gd name="connsiteY3047" fmla="*/ 101382 h 1598839"/>
              <a:gd name="connsiteX3048" fmla="*/ 3255128 w 3255128"/>
              <a:gd name="connsiteY3048" fmla="*/ 101424 h 1598839"/>
              <a:gd name="connsiteX3049" fmla="*/ 3255128 w 3255128"/>
              <a:gd name="connsiteY3049" fmla="*/ 101456 h 1598839"/>
              <a:gd name="connsiteX3050" fmla="*/ 3255128 w 3255128"/>
              <a:gd name="connsiteY3050" fmla="*/ 101492 h 1598839"/>
              <a:gd name="connsiteX3051" fmla="*/ 3255128 w 3255128"/>
              <a:gd name="connsiteY3051" fmla="*/ 101497 h 1598839"/>
              <a:gd name="connsiteX3052" fmla="*/ 3255128 w 3255128"/>
              <a:gd name="connsiteY3052" fmla="*/ 101569 h 1598839"/>
              <a:gd name="connsiteX3053" fmla="*/ 3255128 w 3255128"/>
              <a:gd name="connsiteY3053" fmla="*/ 101580 h 1598839"/>
              <a:gd name="connsiteX3054" fmla="*/ 3255128 w 3255128"/>
              <a:gd name="connsiteY3054" fmla="*/ 101608 h 1598839"/>
              <a:gd name="connsiteX3055" fmla="*/ 3255128 w 3255128"/>
              <a:gd name="connsiteY3055" fmla="*/ 101659 h 1598839"/>
              <a:gd name="connsiteX3056" fmla="*/ 3255128 w 3255128"/>
              <a:gd name="connsiteY3056" fmla="*/ 101675 h 1598839"/>
              <a:gd name="connsiteX3057" fmla="*/ 3255128 w 3255128"/>
              <a:gd name="connsiteY3057" fmla="*/ 101725 h 1598839"/>
              <a:gd name="connsiteX3058" fmla="*/ 3255128 w 3255128"/>
              <a:gd name="connsiteY3058" fmla="*/ 101754 h 1598839"/>
              <a:gd name="connsiteX3059" fmla="*/ 3255128 w 3255128"/>
              <a:gd name="connsiteY3059" fmla="*/ 101818 h 1598839"/>
              <a:gd name="connsiteX3060" fmla="*/ 3255128 w 3255128"/>
              <a:gd name="connsiteY3060" fmla="*/ 101823 h 1598839"/>
              <a:gd name="connsiteX3061" fmla="*/ 3255128 w 3255128"/>
              <a:gd name="connsiteY3061" fmla="*/ 101897 h 1598839"/>
              <a:gd name="connsiteX3062" fmla="*/ 3255128 w 3255128"/>
              <a:gd name="connsiteY3062" fmla="*/ 101899 h 1598839"/>
              <a:gd name="connsiteX3063" fmla="*/ 3255128 w 3255128"/>
              <a:gd name="connsiteY3063" fmla="*/ 101976 h 1598839"/>
              <a:gd name="connsiteX3064" fmla="*/ 3255128 w 3255128"/>
              <a:gd name="connsiteY3064" fmla="*/ 102030 h 1598839"/>
              <a:gd name="connsiteX3065" fmla="*/ 3255128 w 3255128"/>
              <a:gd name="connsiteY3065" fmla="*/ 102039 h 1598839"/>
              <a:gd name="connsiteX3066" fmla="*/ 3255128 w 3255128"/>
              <a:gd name="connsiteY3066" fmla="*/ 102055 h 1598839"/>
              <a:gd name="connsiteX3067" fmla="*/ 3255128 w 3255128"/>
              <a:gd name="connsiteY3067" fmla="*/ 102057 h 1598839"/>
              <a:gd name="connsiteX3068" fmla="*/ 3255128 w 3255128"/>
              <a:gd name="connsiteY3068" fmla="*/ 102060 h 1598839"/>
              <a:gd name="connsiteX3069" fmla="*/ 3255128 w 3255128"/>
              <a:gd name="connsiteY3069" fmla="*/ 102127 h 1598839"/>
              <a:gd name="connsiteX3070" fmla="*/ 3255128 w 3255128"/>
              <a:gd name="connsiteY3070" fmla="*/ 102129 h 1598839"/>
              <a:gd name="connsiteX3071" fmla="*/ 3255128 w 3255128"/>
              <a:gd name="connsiteY3071" fmla="*/ 102130 h 1598839"/>
              <a:gd name="connsiteX3072" fmla="*/ 3255128 w 3255128"/>
              <a:gd name="connsiteY3072" fmla="*/ 102148 h 1598839"/>
              <a:gd name="connsiteX3073" fmla="*/ 3255128 w 3255128"/>
              <a:gd name="connsiteY3073" fmla="*/ 102199 h 1598839"/>
              <a:gd name="connsiteX3074" fmla="*/ 3255128 w 3255128"/>
              <a:gd name="connsiteY3074" fmla="*/ 102213 h 1598839"/>
              <a:gd name="connsiteX3075" fmla="*/ 3255128 w 3255128"/>
              <a:gd name="connsiteY3075" fmla="*/ 102234 h 1598839"/>
              <a:gd name="connsiteX3076" fmla="*/ 3255128 w 3255128"/>
              <a:gd name="connsiteY3076" fmla="*/ 102239 h 1598839"/>
              <a:gd name="connsiteX3077" fmla="*/ 3255128 w 3255128"/>
              <a:gd name="connsiteY3077" fmla="*/ 102322 h 1598839"/>
              <a:gd name="connsiteX3078" fmla="*/ 3255128 w 3255128"/>
              <a:gd name="connsiteY3078" fmla="*/ 102333 h 1598839"/>
              <a:gd name="connsiteX3079" fmla="*/ 3255128 w 3255128"/>
              <a:gd name="connsiteY3079" fmla="*/ 102353 h 1598839"/>
              <a:gd name="connsiteX3080" fmla="*/ 3255128 w 3255128"/>
              <a:gd name="connsiteY3080" fmla="*/ 102373 h 1598839"/>
              <a:gd name="connsiteX3081" fmla="*/ 3255128 w 3255128"/>
              <a:gd name="connsiteY3081" fmla="*/ 102378 h 1598839"/>
              <a:gd name="connsiteX3082" fmla="*/ 3255128 w 3255128"/>
              <a:gd name="connsiteY3082" fmla="*/ 102450 h 1598839"/>
              <a:gd name="connsiteX3083" fmla="*/ 3255128 w 3255128"/>
              <a:gd name="connsiteY3083" fmla="*/ 102489 h 1598839"/>
              <a:gd name="connsiteX3084" fmla="*/ 3255128 w 3255128"/>
              <a:gd name="connsiteY3084" fmla="*/ 102532 h 1598839"/>
              <a:gd name="connsiteX3085" fmla="*/ 3255128 w 3255128"/>
              <a:gd name="connsiteY3085" fmla="*/ 102572 h 1598839"/>
              <a:gd name="connsiteX3086" fmla="*/ 3255128 w 3255128"/>
              <a:gd name="connsiteY3086" fmla="*/ 102591 h 1598839"/>
              <a:gd name="connsiteX3087" fmla="*/ 3255128 w 3255128"/>
              <a:gd name="connsiteY3087" fmla="*/ 102594 h 1598839"/>
              <a:gd name="connsiteX3088" fmla="*/ 3255128 w 3255128"/>
              <a:gd name="connsiteY3088" fmla="*/ 102728 h 1598839"/>
              <a:gd name="connsiteX3089" fmla="*/ 3255128 w 3255128"/>
              <a:gd name="connsiteY3089" fmla="*/ 102775 h 1598839"/>
              <a:gd name="connsiteX3090" fmla="*/ 3255128 w 3255128"/>
              <a:gd name="connsiteY3090" fmla="*/ 102777 h 1598839"/>
              <a:gd name="connsiteX3091" fmla="*/ 3255128 w 3255128"/>
              <a:gd name="connsiteY3091" fmla="*/ 102828 h 1598839"/>
              <a:gd name="connsiteX3092" fmla="*/ 3255128 w 3255128"/>
              <a:gd name="connsiteY3092" fmla="*/ 102966 h 1598839"/>
              <a:gd name="connsiteX3093" fmla="*/ 3255128 w 3255128"/>
              <a:gd name="connsiteY3093" fmla="*/ 102981 h 1598839"/>
              <a:gd name="connsiteX3094" fmla="*/ 3255128 w 3255128"/>
              <a:gd name="connsiteY3094" fmla="*/ 103037 h 1598839"/>
              <a:gd name="connsiteX3095" fmla="*/ 3255128 w 3255128"/>
              <a:gd name="connsiteY3095" fmla="*/ 103120 h 1598839"/>
              <a:gd name="connsiteX3096" fmla="*/ 3255128 w 3255128"/>
              <a:gd name="connsiteY3096" fmla="*/ 103230 h 1598839"/>
              <a:gd name="connsiteX3097" fmla="*/ 3255128 w 3255128"/>
              <a:gd name="connsiteY3097" fmla="*/ 103234 h 1598839"/>
              <a:gd name="connsiteX3098" fmla="*/ 3255128 w 3255128"/>
              <a:gd name="connsiteY3098" fmla="*/ 103236 h 1598839"/>
              <a:gd name="connsiteX3099" fmla="*/ 3255128 w 3255128"/>
              <a:gd name="connsiteY3099" fmla="*/ 103238 h 1598839"/>
              <a:gd name="connsiteX3100" fmla="*/ 3255128 w 3255128"/>
              <a:gd name="connsiteY3100" fmla="*/ 103259 h 1598839"/>
              <a:gd name="connsiteX3101" fmla="*/ 3255128 w 3255128"/>
              <a:gd name="connsiteY3101" fmla="*/ 103279 h 1598839"/>
              <a:gd name="connsiteX3102" fmla="*/ 3255128 w 3255128"/>
              <a:gd name="connsiteY3102" fmla="*/ 103328 h 1598839"/>
              <a:gd name="connsiteX3103" fmla="*/ 3255128 w 3255128"/>
              <a:gd name="connsiteY3103" fmla="*/ 103336 h 1598839"/>
              <a:gd name="connsiteX3104" fmla="*/ 3255128 w 3255128"/>
              <a:gd name="connsiteY3104" fmla="*/ 103345 h 1598839"/>
              <a:gd name="connsiteX3105" fmla="*/ 3255128 w 3255128"/>
              <a:gd name="connsiteY3105" fmla="*/ 103405 h 1598839"/>
              <a:gd name="connsiteX3106" fmla="*/ 3255128 w 3255128"/>
              <a:gd name="connsiteY3106" fmla="*/ 103426 h 1598839"/>
              <a:gd name="connsiteX3107" fmla="*/ 3255128 w 3255128"/>
              <a:gd name="connsiteY3107" fmla="*/ 103435 h 1598839"/>
              <a:gd name="connsiteX3108" fmla="*/ 3255128 w 3255128"/>
              <a:gd name="connsiteY3108" fmla="*/ 103440 h 1598839"/>
              <a:gd name="connsiteX3109" fmla="*/ 3255128 w 3255128"/>
              <a:gd name="connsiteY3109" fmla="*/ 103469 h 1598839"/>
              <a:gd name="connsiteX3110" fmla="*/ 3255128 w 3255128"/>
              <a:gd name="connsiteY3110" fmla="*/ 103476 h 1598839"/>
              <a:gd name="connsiteX3111" fmla="*/ 3255128 w 3255128"/>
              <a:gd name="connsiteY3111" fmla="*/ 103502 h 1598839"/>
              <a:gd name="connsiteX3112" fmla="*/ 3255128 w 3255128"/>
              <a:gd name="connsiteY3112" fmla="*/ 103507 h 1598839"/>
              <a:gd name="connsiteX3113" fmla="*/ 3255128 w 3255128"/>
              <a:gd name="connsiteY3113" fmla="*/ 103514 h 1598839"/>
              <a:gd name="connsiteX3114" fmla="*/ 3255128 w 3255128"/>
              <a:gd name="connsiteY3114" fmla="*/ 103612 h 1598839"/>
              <a:gd name="connsiteX3115" fmla="*/ 3255128 w 3255128"/>
              <a:gd name="connsiteY3115" fmla="*/ 103614 h 1598839"/>
              <a:gd name="connsiteX3116" fmla="*/ 3255128 w 3255128"/>
              <a:gd name="connsiteY3116" fmla="*/ 103710 h 1598839"/>
              <a:gd name="connsiteX3117" fmla="*/ 3255128 w 3255128"/>
              <a:gd name="connsiteY3117" fmla="*/ 103719 h 1598839"/>
              <a:gd name="connsiteX3118" fmla="*/ 3255128 w 3255128"/>
              <a:gd name="connsiteY3118" fmla="*/ 103738 h 1598839"/>
              <a:gd name="connsiteX3119" fmla="*/ 3255128 w 3255128"/>
              <a:gd name="connsiteY3119" fmla="*/ 103786 h 1598839"/>
              <a:gd name="connsiteX3120" fmla="*/ 3255128 w 3255128"/>
              <a:gd name="connsiteY3120" fmla="*/ 103800 h 1598839"/>
              <a:gd name="connsiteX3121" fmla="*/ 3255128 w 3255128"/>
              <a:gd name="connsiteY3121" fmla="*/ 103935 h 1598839"/>
              <a:gd name="connsiteX3122" fmla="*/ 3255128 w 3255128"/>
              <a:gd name="connsiteY3122" fmla="*/ 103943 h 1598839"/>
              <a:gd name="connsiteX3123" fmla="*/ 3255128 w 3255128"/>
              <a:gd name="connsiteY3123" fmla="*/ 103960 h 1598839"/>
              <a:gd name="connsiteX3124" fmla="*/ 3255128 w 3255128"/>
              <a:gd name="connsiteY3124" fmla="*/ 104073 h 1598839"/>
              <a:gd name="connsiteX3125" fmla="*/ 3255128 w 3255128"/>
              <a:gd name="connsiteY3125" fmla="*/ 104127 h 1598839"/>
              <a:gd name="connsiteX3126" fmla="*/ 3255128 w 3255128"/>
              <a:gd name="connsiteY3126" fmla="*/ 104155 h 1598839"/>
              <a:gd name="connsiteX3127" fmla="*/ 3255128 w 3255128"/>
              <a:gd name="connsiteY3127" fmla="*/ 104160 h 1598839"/>
              <a:gd name="connsiteX3128" fmla="*/ 3255128 w 3255128"/>
              <a:gd name="connsiteY3128" fmla="*/ 104184 h 1598839"/>
              <a:gd name="connsiteX3129" fmla="*/ 3255128 w 3255128"/>
              <a:gd name="connsiteY3129" fmla="*/ 104199 h 1598839"/>
              <a:gd name="connsiteX3130" fmla="*/ 3255128 w 3255128"/>
              <a:gd name="connsiteY3130" fmla="*/ 104259 h 1598839"/>
              <a:gd name="connsiteX3131" fmla="*/ 3255128 w 3255128"/>
              <a:gd name="connsiteY3131" fmla="*/ 104308 h 1598839"/>
              <a:gd name="connsiteX3132" fmla="*/ 3255128 w 3255128"/>
              <a:gd name="connsiteY3132" fmla="*/ 104385 h 1598839"/>
              <a:gd name="connsiteX3133" fmla="*/ 3255128 w 3255128"/>
              <a:gd name="connsiteY3133" fmla="*/ 104386 h 1598839"/>
              <a:gd name="connsiteX3134" fmla="*/ 3255128 w 3255128"/>
              <a:gd name="connsiteY3134" fmla="*/ 104492 h 1598839"/>
              <a:gd name="connsiteX3135" fmla="*/ 3255128 w 3255128"/>
              <a:gd name="connsiteY3135" fmla="*/ 104559 h 1598839"/>
              <a:gd name="connsiteX3136" fmla="*/ 3255128 w 3255128"/>
              <a:gd name="connsiteY3136" fmla="*/ 104614 h 1598839"/>
              <a:gd name="connsiteX3137" fmla="*/ 3255128 w 3255128"/>
              <a:gd name="connsiteY3137" fmla="*/ 104619 h 1598839"/>
              <a:gd name="connsiteX3138" fmla="*/ 3255128 w 3255128"/>
              <a:gd name="connsiteY3138" fmla="*/ 104716 h 1598839"/>
              <a:gd name="connsiteX3139" fmla="*/ 3255128 w 3255128"/>
              <a:gd name="connsiteY3139" fmla="*/ 104737 h 1598839"/>
              <a:gd name="connsiteX3140" fmla="*/ 3255128 w 3255128"/>
              <a:gd name="connsiteY3140" fmla="*/ 104797 h 1598839"/>
              <a:gd name="connsiteX3141" fmla="*/ 3255128 w 3255128"/>
              <a:gd name="connsiteY3141" fmla="*/ 104847 h 1598839"/>
              <a:gd name="connsiteX3142" fmla="*/ 3255128 w 3255128"/>
              <a:gd name="connsiteY3142" fmla="*/ 104869 h 1598839"/>
              <a:gd name="connsiteX3143" fmla="*/ 3255128 w 3255128"/>
              <a:gd name="connsiteY3143" fmla="*/ 104912 h 1598839"/>
              <a:gd name="connsiteX3144" fmla="*/ 3255128 w 3255128"/>
              <a:gd name="connsiteY3144" fmla="*/ 104944 h 1598839"/>
              <a:gd name="connsiteX3145" fmla="*/ 3255128 w 3255128"/>
              <a:gd name="connsiteY3145" fmla="*/ 104979 h 1598839"/>
              <a:gd name="connsiteX3146" fmla="*/ 3255128 w 3255128"/>
              <a:gd name="connsiteY3146" fmla="*/ 104981 h 1598839"/>
              <a:gd name="connsiteX3147" fmla="*/ 3255128 w 3255128"/>
              <a:gd name="connsiteY3147" fmla="*/ 105024 h 1598839"/>
              <a:gd name="connsiteX3148" fmla="*/ 3255128 w 3255128"/>
              <a:gd name="connsiteY3148" fmla="*/ 105081 h 1598839"/>
              <a:gd name="connsiteX3149" fmla="*/ 3255128 w 3255128"/>
              <a:gd name="connsiteY3149" fmla="*/ 105107 h 1598839"/>
              <a:gd name="connsiteX3150" fmla="*/ 3255128 w 3255128"/>
              <a:gd name="connsiteY3150" fmla="*/ 105155 h 1598839"/>
              <a:gd name="connsiteX3151" fmla="*/ 3255128 w 3255128"/>
              <a:gd name="connsiteY3151" fmla="*/ 105162 h 1598839"/>
              <a:gd name="connsiteX3152" fmla="*/ 3255128 w 3255128"/>
              <a:gd name="connsiteY3152" fmla="*/ 105174 h 1598839"/>
              <a:gd name="connsiteX3153" fmla="*/ 3255128 w 3255128"/>
              <a:gd name="connsiteY3153" fmla="*/ 105232 h 1598839"/>
              <a:gd name="connsiteX3154" fmla="*/ 3255128 w 3255128"/>
              <a:gd name="connsiteY3154" fmla="*/ 105251 h 1598839"/>
              <a:gd name="connsiteX3155" fmla="*/ 3255128 w 3255128"/>
              <a:gd name="connsiteY3155" fmla="*/ 105267 h 1598839"/>
              <a:gd name="connsiteX3156" fmla="*/ 3255128 w 3255128"/>
              <a:gd name="connsiteY3156" fmla="*/ 105306 h 1598839"/>
              <a:gd name="connsiteX3157" fmla="*/ 3255128 w 3255128"/>
              <a:gd name="connsiteY3157" fmla="*/ 105331 h 1598839"/>
              <a:gd name="connsiteX3158" fmla="*/ 3255128 w 3255128"/>
              <a:gd name="connsiteY3158" fmla="*/ 105517 h 1598839"/>
              <a:gd name="connsiteX3159" fmla="*/ 3255128 w 3255128"/>
              <a:gd name="connsiteY3159" fmla="*/ 105542 h 1598839"/>
              <a:gd name="connsiteX3160" fmla="*/ 3255128 w 3255128"/>
              <a:gd name="connsiteY3160" fmla="*/ 105592 h 1598839"/>
              <a:gd name="connsiteX3161" fmla="*/ 3255128 w 3255128"/>
              <a:gd name="connsiteY3161" fmla="*/ 105769 h 1598839"/>
              <a:gd name="connsiteX3162" fmla="*/ 3255128 w 3255128"/>
              <a:gd name="connsiteY3162" fmla="*/ 105777 h 1598839"/>
              <a:gd name="connsiteX3163" fmla="*/ 3255128 w 3255128"/>
              <a:gd name="connsiteY3163" fmla="*/ 105814 h 1598839"/>
              <a:gd name="connsiteX3164" fmla="*/ 3255128 w 3255128"/>
              <a:gd name="connsiteY3164" fmla="*/ 105905 h 1598839"/>
              <a:gd name="connsiteX3165" fmla="*/ 3255128 w 3255128"/>
              <a:gd name="connsiteY3165" fmla="*/ 105948 h 1598839"/>
              <a:gd name="connsiteX3166" fmla="*/ 3255128 w 3255128"/>
              <a:gd name="connsiteY3166" fmla="*/ 105976 h 1598839"/>
              <a:gd name="connsiteX3167" fmla="*/ 3255128 w 3255128"/>
              <a:gd name="connsiteY3167" fmla="*/ 105988 h 1598839"/>
              <a:gd name="connsiteX3168" fmla="*/ 3255128 w 3255128"/>
              <a:gd name="connsiteY3168" fmla="*/ 106026 h 1598839"/>
              <a:gd name="connsiteX3169" fmla="*/ 3255128 w 3255128"/>
              <a:gd name="connsiteY3169" fmla="*/ 106051 h 1598839"/>
              <a:gd name="connsiteX3170" fmla="*/ 3255128 w 3255128"/>
              <a:gd name="connsiteY3170" fmla="*/ 106097 h 1598839"/>
              <a:gd name="connsiteX3171" fmla="*/ 3255128 w 3255128"/>
              <a:gd name="connsiteY3171" fmla="*/ 106128 h 1598839"/>
              <a:gd name="connsiteX3172" fmla="*/ 3255128 w 3255128"/>
              <a:gd name="connsiteY3172" fmla="*/ 106132 h 1598839"/>
              <a:gd name="connsiteX3173" fmla="*/ 3255128 w 3255128"/>
              <a:gd name="connsiteY3173" fmla="*/ 106195 h 1598839"/>
              <a:gd name="connsiteX3174" fmla="*/ 3255128 w 3255128"/>
              <a:gd name="connsiteY3174" fmla="*/ 106222 h 1598839"/>
              <a:gd name="connsiteX3175" fmla="*/ 3255128 w 3255128"/>
              <a:gd name="connsiteY3175" fmla="*/ 106236 h 1598839"/>
              <a:gd name="connsiteX3176" fmla="*/ 3255128 w 3255128"/>
              <a:gd name="connsiteY3176" fmla="*/ 106238 h 1598839"/>
              <a:gd name="connsiteX3177" fmla="*/ 3255128 w 3255128"/>
              <a:gd name="connsiteY3177" fmla="*/ 106286 h 1598839"/>
              <a:gd name="connsiteX3178" fmla="*/ 3255128 w 3255128"/>
              <a:gd name="connsiteY3178" fmla="*/ 106302 h 1598839"/>
              <a:gd name="connsiteX3179" fmla="*/ 3255128 w 3255128"/>
              <a:gd name="connsiteY3179" fmla="*/ 106307 h 1598839"/>
              <a:gd name="connsiteX3180" fmla="*/ 3255128 w 3255128"/>
              <a:gd name="connsiteY3180" fmla="*/ 106310 h 1598839"/>
              <a:gd name="connsiteX3181" fmla="*/ 3255128 w 3255128"/>
              <a:gd name="connsiteY3181" fmla="*/ 106352 h 1598839"/>
              <a:gd name="connsiteX3182" fmla="*/ 3255128 w 3255128"/>
              <a:gd name="connsiteY3182" fmla="*/ 106467 h 1598839"/>
              <a:gd name="connsiteX3183" fmla="*/ 3255128 w 3255128"/>
              <a:gd name="connsiteY3183" fmla="*/ 106524 h 1598839"/>
              <a:gd name="connsiteX3184" fmla="*/ 3255128 w 3255128"/>
              <a:gd name="connsiteY3184" fmla="*/ 106526 h 1598839"/>
              <a:gd name="connsiteX3185" fmla="*/ 3255128 w 3255128"/>
              <a:gd name="connsiteY3185" fmla="*/ 106603 h 1598839"/>
              <a:gd name="connsiteX3186" fmla="*/ 3255128 w 3255128"/>
              <a:gd name="connsiteY3186" fmla="*/ 106650 h 1598839"/>
              <a:gd name="connsiteX3187" fmla="*/ 3255128 w 3255128"/>
              <a:gd name="connsiteY3187" fmla="*/ 106674 h 1598839"/>
              <a:gd name="connsiteX3188" fmla="*/ 3255128 w 3255128"/>
              <a:gd name="connsiteY3188" fmla="*/ 106699 h 1598839"/>
              <a:gd name="connsiteX3189" fmla="*/ 3255128 w 3255128"/>
              <a:gd name="connsiteY3189" fmla="*/ 106767 h 1598839"/>
              <a:gd name="connsiteX3190" fmla="*/ 3255128 w 3255128"/>
              <a:gd name="connsiteY3190" fmla="*/ 106784 h 1598839"/>
              <a:gd name="connsiteX3191" fmla="*/ 3255128 w 3255128"/>
              <a:gd name="connsiteY3191" fmla="*/ 106829 h 1598839"/>
              <a:gd name="connsiteX3192" fmla="*/ 3255128 w 3255128"/>
              <a:gd name="connsiteY3192" fmla="*/ 106842 h 1598839"/>
              <a:gd name="connsiteX3193" fmla="*/ 3255128 w 3255128"/>
              <a:gd name="connsiteY3193" fmla="*/ 106844 h 1598839"/>
              <a:gd name="connsiteX3194" fmla="*/ 3255128 w 3255128"/>
              <a:gd name="connsiteY3194" fmla="*/ 106870 h 1598839"/>
              <a:gd name="connsiteX3195" fmla="*/ 3255128 w 3255128"/>
              <a:gd name="connsiteY3195" fmla="*/ 106884 h 1598839"/>
              <a:gd name="connsiteX3196" fmla="*/ 3255128 w 3255128"/>
              <a:gd name="connsiteY3196" fmla="*/ 106908 h 1598839"/>
              <a:gd name="connsiteX3197" fmla="*/ 3255128 w 3255128"/>
              <a:gd name="connsiteY3197" fmla="*/ 106958 h 1598839"/>
              <a:gd name="connsiteX3198" fmla="*/ 3255128 w 3255128"/>
              <a:gd name="connsiteY3198" fmla="*/ 107034 h 1598839"/>
              <a:gd name="connsiteX3199" fmla="*/ 3255128 w 3255128"/>
              <a:gd name="connsiteY3199" fmla="*/ 107052 h 1598839"/>
              <a:gd name="connsiteX3200" fmla="*/ 3255128 w 3255128"/>
              <a:gd name="connsiteY3200" fmla="*/ 107133 h 1598839"/>
              <a:gd name="connsiteX3201" fmla="*/ 3255128 w 3255128"/>
              <a:gd name="connsiteY3201" fmla="*/ 107216 h 1598839"/>
              <a:gd name="connsiteX3202" fmla="*/ 3255128 w 3255128"/>
              <a:gd name="connsiteY3202" fmla="*/ 107223 h 1598839"/>
              <a:gd name="connsiteX3203" fmla="*/ 3255128 w 3255128"/>
              <a:gd name="connsiteY3203" fmla="*/ 107329 h 1598839"/>
              <a:gd name="connsiteX3204" fmla="*/ 3255128 w 3255128"/>
              <a:gd name="connsiteY3204" fmla="*/ 107347 h 1598839"/>
              <a:gd name="connsiteX3205" fmla="*/ 3255128 w 3255128"/>
              <a:gd name="connsiteY3205" fmla="*/ 107417 h 1598839"/>
              <a:gd name="connsiteX3206" fmla="*/ 3255128 w 3255128"/>
              <a:gd name="connsiteY3206" fmla="*/ 107432 h 1598839"/>
              <a:gd name="connsiteX3207" fmla="*/ 3255128 w 3255128"/>
              <a:gd name="connsiteY3207" fmla="*/ 107442 h 1598839"/>
              <a:gd name="connsiteX3208" fmla="*/ 3255128 w 3255128"/>
              <a:gd name="connsiteY3208" fmla="*/ 107575 h 1598839"/>
              <a:gd name="connsiteX3209" fmla="*/ 3255128 w 3255128"/>
              <a:gd name="connsiteY3209" fmla="*/ 107580 h 1598839"/>
              <a:gd name="connsiteX3210" fmla="*/ 3255128 w 3255128"/>
              <a:gd name="connsiteY3210" fmla="*/ 107593 h 1598839"/>
              <a:gd name="connsiteX3211" fmla="*/ 3255128 w 3255128"/>
              <a:gd name="connsiteY3211" fmla="*/ 107664 h 1598839"/>
              <a:gd name="connsiteX3212" fmla="*/ 3255128 w 3255128"/>
              <a:gd name="connsiteY3212" fmla="*/ 107681 h 1598839"/>
              <a:gd name="connsiteX3213" fmla="*/ 3255128 w 3255128"/>
              <a:gd name="connsiteY3213" fmla="*/ 107698 h 1598839"/>
              <a:gd name="connsiteX3214" fmla="*/ 3255128 w 3255128"/>
              <a:gd name="connsiteY3214" fmla="*/ 107718 h 1598839"/>
              <a:gd name="connsiteX3215" fmla="*/ 3255128 w 3255128"/>
              <a:gd name="connsiteY3215" fmla="*/ 107779 h 1598839"/>
              <a:gd name="connsiteX3216" fmla="*/ 3255128 w 3255128"/>
              <a:gd name="connsiteY3216" fmla="*/ 107806 h 1598839"/>
              <a:gd name="connsiteX3217" fmla="*/ 3255128 w 3255128"/>
              <a:gd name="connsiteY3217" fmla="*/ 107891 h 1598839"/>
              <a:gd name="connsiteX3218" fmla="*/ 3255128 w 3255128"/>
              <a:gd name="connsiteY3218" fmla="*/ 107929 h 1598839"/>
              <a:gd name="connsiteX3219" fmla="*/ 3255128 w 3255128"/>
              <a:gd name="connsiteY3219" fmla="*/ 107972 h 1598839"/>
              <a:gd name="connsiteX3220" fmla="*/ 3255128 w 3255128"/>
              <a:gd name="connsiteY3220" fmla="*/ 108084 h 1598839"/>
              <a:gd name="connsiteX3221" fmla="*/ 3255128 w 3255128"/>
              <a:gd name="connsiteY3221" fmla="*/ 108215 h 1598839"/>
              <a:gd name="connsiteX3222" fmla="*/ 3255128 w 3255128"/>
              <a:gd name="connsiteY3222" fmla="*/ 108222 h 1598839"/>
              <a:gd name="connsiteX3223" fmla="*/ 3255128 w 3255128"/>
              <a:gd name="connsiteY3223" fmla="*/ 108228 h 1598839"/>
              <a:gd name="connsiteX3224" fmla="*/ 3255128 w 3255128"/>
              <a:gd name="connsiteY3224" fmla="*/ 108241 h 1598839"/>
              <a:gd name="connsiteX3225" fmla="*/ 3255128 w 3255128"/>
              <a:gd name="connsiteY3225" fmla="*/ 108280 h 1598839"/>
              <a:gd name="connsiteX3226" fmla="*/ 3255128 w 3255128"/>
              <a:gd name="connsiteY3226" fmla="*/ 108296 h 1598839"/>
              <a:gd name="connsiteX3227" fmla="*/ 3255128 w 3255128"/>
              <a:gd name="connsiteY3227" fmla="*/ 108320 h 1598839"/>
              <a:gd name="connsiteX3228" fmla="*/ 3255128 w 3255128"/>
              <a:gd name="connsiteY3228" fmla="*/ 108346 h 1598839"/>
              <a:gd name="connsiteX3229" fmla="*/ 3255128 w 3255128"/>
              <a:gd name="connsiteY3229" fmla="*/ 108418 h 1598839"/>
              <a:gd name="connsiteX3230" fmla="*/ 3255128 w 3255128"/>
              <a:gd name="connsiteY3230" fmla="*/ 108446 h 1598839"/>
              <a:gd name="connsiteX3231" fmla="*/ 3255128 w 3255128"/>
              <a:gd name="connsiteY3231" fmla="*/ 108463 h 1598839"/>
              <a:gd name="connsiteX3232" fmla="*/ 3255128 w 3255128"/>
              <a:gd name="connsiteY3232" fmla="*/ 108491 h 1598839"/>
              <a:gd name="connsiteX3233" fmla="*/ 3255128 w 3255128"/>
              <a:gd name="connsiteY3233" fmla="*/ 108577 h 1598839"/>
              <a:gd name="connsiteX3234" fmla="*/ 3255128 w 3255128"/>
              <a:gd name="connsiteY3234" fmla="*/ 108580 h 1598839"/>
              <a:gd name="connsiteX3235" fmla="*/ 3255128 w 3255128"/>
              <a:gd name="connsiteY3235" fmla="*/ 108647 h 1598839"/>
              <a:gd name="connsiteX3236" fmla="*/ 3255128 w 3255128"/>
              <a:gd name="connsiteY3236" fmla="*/ 108687 h 1598839"/>
              <a:gd name="connsiteX3237" fmla="*/ 3255128 w 3255128"/>
              <a:gd name="connsiteY3237" fmla="*/ 108700 h 1598839"/>
              <a:gd name="connsiteX3238" fmla="*/ 3255128 w 3255128"/>
              <a:gd name="connsiteY3238" fmla="*/ 108719 h 1598839"/>
              <a:gd name="connsiteX3239" fmla="*/ 3255128 w 3255128"/>
              <a:gd name="connsiteY3239" fmla="*/ 108754 h 1598839"/>
              <a:gd name="connsiteX3240" fmla="*/ 3255128 w 3255128"/>
              <a:gd name="connsiteY3240" fmla="*/ 108805 h 1598839"/>
              <a:gd name="connsiteX3241" fmla="*/ 3255128 w 3255128"/>
              <a:gd name="connsiteY3241" fmla="*/ 108821 h 1598839"/>
              <a:gd name="connsiteX3242" fmla="*/ 3255128 w 3255128"/>
              <a:gd name="connsiteY3242" fmla="*/ 108826 h 1598839"/>
              <a:gd name="connsiteX3243" fmla="*/ 3255128 w 3255128"/>
              <a:gd name="connsiteY3243" fmla="*/ 108843 h 1598839"/>
              <a:gd name="connsiteX3244" fmla="*/ 3255128 w 3255128"/>
              <a:gd name="connsiteY3244" fmla="*/ 108893 h 1598839"/>
              <a:gd name="connsiteX3245" fmla="*/ 3255128 w 3255128"/>
              <a:gd name="connsiteY3245" fmla="*/ 108935 h 1598839"/>
              <a:gd name="connsiteX3246" fmla="*/ 3255128 w 3255128"/>
              <a:gd name="connsiteY3246" fmla="*/ 108965 h 1598839"/>
              <a:gd name="connsiteX3247" fmla="*/ 3255128 w 3255128"/>
              <a:gd name="connsiteY3247" fmla="*/ 109012 h 1598839"/>
              <a:gd name="connsiteX3248" fmla="*/ 3255128 w 3255128"/>
              <a:gd name="connsiteY3248" fmla="*/ 109036 h 1598839"/>
              <a:gd name="connsiteX3249" fmla="*/ 3255128 w 3255128"/>
              <a:gd name="connsiteY3249" fmla="*/ 109119 h 1598839"/>
              <a:gd name="connsiteX3250" fmla="*/ 3255128 w 3255128"/>
              <a:gd name="connsiteY3250" fmla="*/ 109161 h 1598839"/>
              <a:gd name="connsiteX3251" fmla="*/ 3255128 w 3255128"/>
              <a:gd name="connsiteY3251" fmla="*/ 109186 h 1598839"/>
              <a:gd name="connsiteX3252" fmla="*/ 3255128 w 3255128"/>
              <a:gd name="connsiteY3252" fmla="*/ 109197 h 1598839"/>
              <a:gd name="connsiteX3253" fmla="*/ 3255128 w 3255128"/>
              <a:gd name="connsiteY3253" fmla="*/ 109236 h 1598839"/>
              <a:gd name="connsiteX3254" fmla="*/ 3255128 w 3255128"/>
              <a:gd name="connsiteY3254" fmla="*/ 109317 h 1598839"/>
              <a:gd name="connsiteX3255" fmla="*/ 3255128 w 3255128"/>
              <a:gd name="connsiteY3255" fmla="*/ 109367 h 1598839"/>
              <a:gd name="connsiteX3256" fmla="*/ 3255128 w 3255128"/>
              <a:gd name="connsiteY3256" fmla="*/ 109389 h 1598839"/>
              <a:gd name="connsiteX3257" fmla="*/ 3255128 w 3255128"/>
              <a:gd name="connsiteY3257" fmla="*/ 109432 h 1598839"/>
              <a:gd name="connsiteX3258" fmla="*/ 3255128 w 3255128"/>
              <a:gd name="connsiteY3258" fmla="*/ 109491 h 1598839"/>
              <a:gd name="connsiteX3259" fmla="*/ 3255128 w 3255128"/>
              <a:gd name="connsiteY3259" fmla="*/ 109499 h 1598839"/>
              <a:gd name="connsiteX3260" fmla="*/ 3255128 w 3255128"/>
              <a:gd name="connsiteY3260" fmla="*/ 109541 h 1598839"/>
              <a:gd name="connsiteX3261" fmla="*/ 3255128 w 3255128"/>
              <a:gd name="connsiteY3261" fmla="*/ 109601 h 1598839"/>
              <a:gd name="connsiteX3262" fmla="*/ 3255128 w 3255128"/>
              <a:gd name="connsiteY3262" fmla="*/ 109622 h 1598839"/>
              <a:gd name="connsiteX3263" fmla="*/ 3255128 w 3255128"/>
              <a:gd name="connsiteY3263" fmla="*/ 109635 h 1598839"/>
              <a:gd name="connsiteX3264" fmla="*/ 3255128 w 3255128"/>
              <a:gd name="connsiteY3264" fmla="*/ 109651 h 1598839"/>
              <a:gd name="connsiteX3265" fmla="*/ 3255128 w 3255128"/>
              <a:gd name="connsiteY3265" fmla="*/ 109702 h 1598839"/>
              <a:gd name="connsiteX3266" fmla="*/ 3255128 w 3255128"/>
              <a:gd name="connsiteY3266" fmla="*/ 109774 h 1598839"/>
              <a:gd name="connsiteX3267" fmla="*/ 3255128 w 3255128"/>
              <a:gd name="connsiteY3267" fmla="*/ 109780 h 1598839"/>
              <a:gd name="connsiteX3268" fmla="*/ 3255128 w 3255128"/>
              <a:gd name="connsiteY3268" fmla="*/ 109782 h 1598839"/>
              <a:gd name="connsiteX3269" fmla="*/ 3255128 w 3255128"/>
              <a:gd name="connsiteY3269" fmla="*/ 109789 h 1598839"/>
              <a:gd name="connsiteX3270" fmla="*/ 3255128 w 3255128"/>
              <a:gd name="connsiteY3270" fmla="*/ 109826 h 1598839"/>
              <a:gd name="connsiteX3271" fmla="*/ 3255128 w 3255128"/>
              <a:gd name="connsiteY3271" fmla="*/ 109845 h 1598839"/>
              <a:gd name="connsiteX3272" fmla="*/ 3255128 w 3255128"/>
              <a:gd name="connsiteY3272" fmla="*/ 109851 h 1598839"/>
              <a:gd name="connsiteX3273" fmla="*/ 3255128 w 3255128"/>
              <a:gd name="connsiteY3273" fmla="*/ 109861 h 1598839"/>
              <a:gd name="connsiteX3274" fmla="*/ 3255128 w 3255128"/>
              <a:gd name="connsiteY3274" fmla="*/ 110000 h 1598839"/>
              <a:gd name="connsiteX3275" fmla="*/ 3255128 w 3255128"/>
              <a:gd name="connsiteY3275" fmla="*/ 110025 h 1598839"/>
              <a:gd name="connsiteX3276" fmla="*/ 3255128 w 3255128"/>
              <a:gd name="connsiteY3276" fmla="*/ 110037 h 1598839"/>
              <a:gd name="connsiteX3277" fmla="*/ 3255128 w 3255128"/>
              <a:gd name="connsiteY3277" fmla="*/ 110058 h 1598839"/>
              <a:gd name="connsiteX3278" fmla="*/ 3255128 w 3255128"/>
              <a:gd name="connsiteY3278" fmla="*/ 110061 h 1598839"/>
              <a:gd name="connsiteX3279" fmla="*/ 3255128 w 3255128"/>
              <a:gd name="connsiteY3279" fmla="*/ 110094 h 1598839"/>
              <a:gd name="connsiteX3280" fmla="*/ 3255128 w 3255128"/>
              <a:gd name="connsiteY3280" fmla="*/ 110102 h 1598839"/>
              <a:gd name="connsiteX3281" fmla="*/ 3255128 w 3255128"/>
              <a:gd name="connsiteY3281" fmla="*/ 110270 h 1598839"/>
              <a:gd name="connsiteX3282" fmla="*/ 3255128 w 3255128"/>
              <a:gd name="connsiteY3282" fmla="*/ 110279 h 1598839"/>
              <a:gd name="connsiteX3283" fmla="*/ 3255128 w 3255128"/>
              <a:gd name="connsiteY3283" fmla="*/ 110290 h 1598839"/>
              <a:gd name="connsiteX3284" fmla="*/ 3255128 w 3255128"/>
              <a:gd name="connsiteY3284" fmla="*/ 110301 h 1598839"/>
              <a:gd name="connsiteX3285" fmla="*/ 3255128 w 3255128"/>
              <a:gd name="connsiteY3285" fmla="*/ 110304 h 1598839"/>
              <a:gd name="connsiteX3286" fmla="*/ 3255128 w 3255128"/>
              <a:gd name="connsiteY3286" fmla="*/ 110333 h 1598839"/>
              <a:gd name="connsiteX3287" fmla="*/ 3255128 w 3255128"/>
              <a:gd name="connsiteY3287" fmla="*/ 110378 h 1598839"/>
              <a:gd name="connsiteX3288" fmla="*/ 3255128 w 3255128"/>
              <a:gd name="connsiteY3288" fmla="*/ 110380 h 1598839"/>
              <a:gd name="connsiteX3289" fmla="*/ 3255128 w 3255128"/>
              <a:gd name="connsiteY3289" fmla="*/ 110396 h 1598839"/>
              <a:gd name="connsiteX3290" fmla="*/ 3255128 w 3255128"/>
              <a:gd name="connsiteY3290" fmla="*/ 110496 h 1598839"/>
              <a:gd name="connsiteX3291" fmla="*/ 3255128 w 3255128"/>
              <a:gd name="connsiteY3291" fmla="*/ 110532 h 1598839"/>
              <a:gd name="connsiteX3292" fmla="*/ 3255128 w 3255128"/>
              <a:gd name="connsiteY3292" fmla="*/ 110575 h 1598839"/>
              <a:gd name="connsiteX3293" fmla="*/ 3255128 w 3255128"/>
              <a:gd name="connsiteY3293" fmla="*/ 110583 h 1598839"/>
              <a:gd name="connsiteX3294" fmla="*/ 3255128 w 3255128"/>
              <a:gd name="connsiteY3294" fmla="*/ 110729 h 1598839"/>
              <a:gd name="connsiteX3295" fmla="*/ 3255128 w 3255128"/>
              <a:gd name="connsiteY3295" fmla="*/ 110803 h 1598839"/>
              <a:gd name="connsiteX3296" fmla="*/ 3255128 w 3255128"/>
              <a:gd name="connsiteY3296" fmla="*/ 110806 h 1598839"/>
              <a:gd name="connsiteX3297" fmla="*/ 3255128 w 3255128"/>
              <a:gd name="connsiteY3297" fmla="*/ 110852 h 1598839"/>
              <a:gd name="connsiteX3298" fmla="*/ 3255128 w 3255128"/>
              <a:gd name="connsiteY3298" fmla="*/ 111004 h 1598839"/>
              <a:gd name="connsiteX3299" fmla="*/ 3255128 w 3255128"/>
              <a:gd name="connsiteY3299" fmla="*/ 111044 h 1598839"/>
              <a:gd name="connsiteX3300" fmla="*/ 3255128 w 3255128"/>
              <a:gd name="connsiteY3300" fmla="*/ 111046 h 1598839"/>
              <a:gd name="connsiteX3301" fmla="*/ 3255128 w 3255128"/>
              <a:gd name="connsiteY3301" fmla="*/ 111047 h 1598839"/>
              <a:gd name="connsiteX3302" fmla="*/ 3255128 w 3255128"/>
              <a:gd name="connsiteY3302" fmla="*/ 111048 h 1598839"/>
              <a:gd name="connsiteX3303" fmla="*/ 3255128 w 3255128"/>
              <a:gd name="connsiteY3303" fmla="*/ 111066 h 1598839"/>
              <a:gd name="connsiteX3304" fmla="*/ 3255128 w 3255128"/>
              <a:gd name="connsiteY3304" fmla="*/ 111074 h 1598839"/>
              <a:gd name="connsiteX3305" fmla="*/ 3255128 w 3255128"/>
              <a:gd name="connsiteY3305" fmla="*/ 111092 h 1598839"/>
              <a:gd name="connsiteX3306" fmla="*/ 3255128 w 3255128"/>
              <a:gd name="connsiteY3306" fmla="*/ 111123 h 1598839"/>
              <a:gd name="connsiteX3307" fmla="*/ 3255128 w 3255128"/>
              <a:gd name="connsiteY3307" fmla="*/ 111193 h 1598839"/>
              <a:gd name="connsiteX3308" fmla="*/ 3255128 w 3255128"/>
              <a:gd name="connsiteY3308" fmla="*/ 111270 h 1598839"/>
              <a:gd name="connsiteX3309" fmla="*/ 3255128 w 3255128"/>
              <a:gd name="connsiteY3309" fmla="*/ 111277 h 1598839"/>
              <a:gd name="connsiteX3310" fmla="*/ 3255128 w 3255128"/>
              <a:gd name="connsiteY3310" fmla="*/ 111368 h 1598839"/>
              <a:gd name="connsiteX3311" fmla="*/ 3255128 w 3255128"/>
              <a:gd name="connsiteY3311" fmla="*/ 111411 h 1598839"/>
              <a:gd name="connsiteX3312" fmla="*/ 3255128 w 3255128"/>
              <a:gd name="connsiteY3312" fmla="*/ 111456 h 1598839"/>
              <a:gd name="connsiteX3313" fmla="*/ 3255128 w 3255128"/>
              <a:gd name="connsiteY3313" fmla="*/ 111478 h 1598839"/>
              <a:gd name="connsiteX3314" fmla="*/ 3255128 w 3255128"/>
              <a:gd name="connsiteY3314" fmla="*/ 111528 h 1598839"/>
              <a:gd name="connsiteX3315" fmla="*/ 3255128 w 3255128"/>
              <a:gd name="connsiteY3315" fmla="*/ 111550 h 1598839"/>
              <a:gd name="connsiteX3316" fmla="*/ 3255128 w 3255128"/>
              <a:gd name="connsiteY3316" fmla="*/ 111661 h 1598839"/>
              <a:gd name="connsiteX3317" fmla="*/ 3255128 w 3255128"/>
              <a:gd name="connsiteY3317" fmla="*/ 111683 h 1598839"/>
              <a:gd name="connsiteX3318" fmla="*/ 3255128 w 3255128"/>
              <a:gd name="connsiteY3318" fmla="*/ 111740 h 1598839"/>
              <a:gd name="connsiteX3319" fmla="*/ 3255128 w 3255128"/>
              <a:gd name="connsiteY3319" fmla="*/ 111747 h 1598839"/>
              <a:gd name="connsiteX3320" fmla="*/ 3255128 w 3255128"/>
              <a:gd name="connsiteY3320" fmla="*/ 111762 h 1598839"/>
              <a:gd name="connsiteX3321" fmla="*/ 3255128 w 3255128"/>
              <a:gd name="connsiteY3321" fmla="*/ 111843 h 1598839"/>
              <a:gd name="connsiteX3322" fmla="*/ 3255128 w 3255128"/>
              <a:gd name="connsiteY3322" fmla="*/ 111861 h 1598839"/>
              <a:gd name="connsiteX3323" fmla="*/ 3255128 w 3255128"/>
              <a:gd name="connsiteY3323" fmla="*/ 111885 h 1598839"/>
              <a:gd name="connsiteX3324" fmla="*/ 3255128 w 3255128"/>
              <a:gd name="connsiteY3324" fmla="*/ 111947 h 1598839"/>
              <a:gd name="connsiteX3325" fmla="*/ 3255128 w 3255128"/>
              <a:gd name="connsiteY3325" fmla="*/ 112016 h 1598839"/>
              <a:gd name="connsiteX3326" fmla="*/ 3255128 w 3255128"/>
              <a:gd name="connsiteY3326" fmla="*/ 112026 h 1598839"/>
              <a:gd name="connsiteX3327" fmla="*/ 3255128 w 3255128"/>
              <a:gd name="connsiteY3327" fmla="*/ 112059 h 1598839"/>
              <a:gd name="connsiteX3328" fmla="*/ 3255128 w 3255128"/>
              <a:gd name="connsiteY3328" fmla="*/ 112089 h 1598839"/>
              <a:gd name="connsiteX3329" fmla="*/ 3255128 w 3255128"/>
              <a:gd name="connsiteY3329" fmla="*/ 112113 h 1598839"/>
              <a:gd name="connsiteX3330" fmla="*/ 3255128 w 3255128"/>
              <a:gd name="connsiteY3330" fmla="*/ 112169 h 1598839"/>
              <a:gd name="connsiteX3331" fmla="*/ 3255128 w 3255128"/>
              <a:gd name="connsiteY3331" fmla="*/ 112184 h 1598839"/>
              <a:gd name="connsiteX3332" fmla="*/ 3255128 w 3255128"/>
              <a:gd name="connsiteY3332" fmla="*/ 112198 h 1598839"/>
              <a:gd name="connsiteX3333" fmla="*/ 3255128 w 3255128"/>
              <a:gd name="connsiteY3333" fmla="*/ 112199 h 1598839"/>
              <a:gd name="connsiteX3334" fmla="*/ 3255128 w 3255128"/>
              <a:gd name="connsiteY3334" fmla="*/ 112200 h 1598839"/>
              <a:gd name="connsiteX3335" fmla="*/ 3255128 w 3255128"/>
              <a:gd name="connsiteY3335" fmla="*/ 112308 h 1598839"/>
              <a:gd name="connsiteX3336" fmla="*/ 3255128 w 3255128"/>
              <a:gd name="connsiteY3336" fmla="*/ 112331 h 1598839"/>
              <a:gd name="connsiteX3337" fmla="*/ 3255128 w 3255128"/>
              <a:gd name="connsiteY3337" fmla="*/ 112359 h 1598839"/>
              <a:gd name="connsiteX3338" fmla="*/ 3255128 w 3255128"/>
              <a:gd name="connsiteY3338" fmla="*/ 112363 h 1598839"/>
              <a:gd name="connsiteX3339" fmla="*/ 3255128 w 3255128"/>
              <a:gd name="connsiteY3339" fmla="*/ 112406 h 1598839"/>
              <a:gd name="connsiteX3340" fmla="*/ 3255128 w 3255128"/>
              <a:gd name="connsiteY3340" fmla="*/ 112409 h 1598839"/>
              <a:gd name="connsiteX3341" fmla="*/ 3255128 w 3255128"/>
              <a:gd name="connsiteY3341" fmla="*/ 112431 h 1598839"/>
              <a:gd name="connsiteX3342" fmla="*/ 3255128 w 3255128"/>
              <a:gd name="connsiteY3342" fmla="*/ 112475 h 1598839"/>
              <a:gd name="connsiteX3343" fmla="*/ 3255128 w 3255128"/>
              <a:gd name="connsiteY3343" fmla="*/ 112492 h 1598839"/>
              <a:gd name="connsiteX3344" fmla="*/ 3255128 w 3255128"/>
              <a:gd name="connsiteY3344" fmla="*/ 112518 h 1598839"/>
              <a:gd name="connsiteX3345" fmla="*/ 3255128 w 3255128"/>
              <a:gd name="connsiteY3345" fmla="*/ 112535 h 1598839"/>
              <a:gd name="connsiteX3346" fmla="*/ 3255128 w 3255128"/>
              <a:gd name="connsiteY3346" fmla="*/ 112569 h 1598839"/>
              <a:gd name="connsiteX3347" fmla="*/ 3255128 w 3255128"/>
              <a:gd name="connsiteY3347" fmla="*/ 112580 h 1598839"/>
              <a:gd name="connsiteX3348" fmla="*/ 3255128 w 3255128"/>
              <a:gd name="connsiteY3348" fmla="*/ 112641 h 1598839"/>
              <a:gd name="connsiteX3349" fmla="*/ 3255128 w 3255128"/>
              <a:gd name="connsiteY3349" fmla="*/ 112643 h 1598839"/>
              <a:gd name="connsiteX3350" fmla="*/ 3255128 w 3255128"/>
              <a:gd name="connsiteY3350" fmla="*/ 112657 h 1598839"/>
              <a:gd name="connsiteX3351" fmla="*/ 3255128 w 3255128"/>
              <a:gd name="connsiteY3351" fmla="*/ 112724 h 1598839"/>
              <a:gd name="connsiteX3352" fmla="*/ 3255128 w 3255128"/>
              <a:gd name="connsiteY3352" fmla="*/ 112761 h 1598839"/>
              <a:gd name="connsiteX3353" fmla="*/ 3255128 w 3255128"/>
              <a:gd name="connsiteY3353" fmla="*/ 112790 h 1598839"/>
              <a:gd name="connsiteX3354" fmla="*/ 3255128 w 3255128"/>
              <a:gd name="connsiteY3354" fmla="*/ 112811 h 1598839"/>
              <a:gd name="connsiteX3355" fmla="*/ 3255128 w 3255128"/>
              <a:gd name="connsiteY3355" fmla="*/ 112842 h 1598839"/>
              <a:gd name="connsiteX3356" fmla="*/ 3255128 w 3255128"/>
              <a:gd name="connsiteY3356" fmla="*/ 112894 h 1598839"/>
              <a:gd name="connsiteX3357" fmla="*/ 3255128 w 3255128"/>
              <a:gd name="connsiteY3357" fmla="*/ 112961 h 1598839"/>
              <a:gd name="connsiteX3358" fmla="*/ 3255128 w 3255128"/>
              <a:gd name="connsiteY3358" fmla="*/ 113023 h 1598839"/>
              <a:gd name="connsiteX3359" fmla="*/ 3255128 w 3255128"/>
              <a:gd name="connsiteY3359" fmla="*/ 113038 h 1598839"/>
              <a:gd name="connsiteX3360" fmla="*/ 3255128 w 3255128"/>
              <a:gd name="connsiteY3360" fmla="*/ 113073 h 1598839"/>
              <a:gd name="connsiteX3361" fmla="*/ 3255128 w 3255128"/>
              <a:gd name="connsiteY3361" fmla="*/ 113079 h 1598839"/>
              <a:gd name="connsiteX3362" fmla="*/ 3255128 w 3255128"/>
              <a:gd name="connsiteY3362" fmla="*/ 113095 h 1598839"/>
              <a:gd name="connsiteX3363" fmla="*/ 3255128 w 3255128"/>
              <a:gd name="connsiteY3363" fmla="*/ 113118 h 1598839"/>
              <a:gd name="connsiteX3364" fmla="*/ 3255128 w 3255128"/>
              <a:gd name="connsiteY3364" fmla="*/ 113150 h 1598839"/>
              <a:gd name="connsiteX3365" fmla="*/ 3255128 w 3255128"/>
              <a:gd name="connsiteY3365" fmla="*/ 113205 h 1598839"/>
              <a:gd name="connsiteX3366" fmla="*/ 3255128 w 3255128"/>
              <a:gd name="connsiteY3366" fmla="*/ 113220 h 1598839"/>
              <a:gd name="connsiteX3367" fmla="*/ 3255128 w 3255128"/>
              <a:gd name="connsiteY3367" fmla="*/ 113288 h 1598839"/>
              <a:gd name="connsiteX3368" fmla="*/ 3255128 w 3255128"/>
              <a:gd name="connsiteY3368" fmla="*/ 113314 h 1598839"/>
              <a:gd name="connsiteX3369" fmla="*/ 3255128 w 3255128"/>
              <a:gd name="connsiteY3369" fmla="*/ 113330 h 1598839"/>
              <a:gd name="connsiteX3370" fmla="*/ 3255128 w 3255128"/>
              <a:gd name="connsiteY3370" fmla="*/ 113386 h 1598839"/>
              <a:gd name="connsiteX3371" fmla="*/ 3255128 w 3255128"/>
              <a:gd name="connsiteY3371" fmla="*/ 113388 h 1598839"/>
              <a:gd name="connsiteX3372" fmla="*/ 3255128 w 3255128"/>
              <a:gd name="connsiteY3372" fmla="*/ 113416 h 1598839"/>
              <a:gd name="connsiteX3373" fmla="*/ 3255128 w 3255128"/>
              <a:gd name="connsiteY3373" fmla="*/ 113470 h 1598839"/>
              <a:gd name="connsiteX3374" fmla="*/ 3255128 w 3255128"/>
              <a:gd name="connsiteY3374" fmla="*/ 113533 h 1598839"/>
              <a:gd name="connsiteX3375" fmla="*/ 3255128 w 3255128"/>
              <a:gd name="connsiteY3375" fmla="*/ 113534 h 1598839"/>
              <a:gd name="connsiteX3376" fmla="*/ 3255128 w 3255128"/>
              <a:gd name="connsiteY3376" fmla="*/ 113538 h 1598839"/>
              <a:gd name="connsiteX3377" fmla="*/ 3255128 w 3255128"/>
              <a:gd name="connsiteY3377" fmla="*/ 113549 h 1598839"/>
              <a:gd name="connsiteX3378" fmla="*/ 3255128 w 3255128"/>
              <a:gd name="connsiteY3378" fmla="*/ 113557 h 1598839"/>
              <a:gd name="connsiteX3379" fmla="*/ 3255128 w 3255128"/>
              <a:gd name="connsiteY3379" fmla="*/ 113564 h 1598839"/>
              <a:gd name="connsiteX3380" fmla="*/ 3255128 w 3255128"/>
              <a:gd name="connsiteY3380" fmla="*/ 113631 h 1598839"/>
              <a:gd name="connsiteX3381" fmla="*/ 3255128 w 3255128"/>
              <a:gd name="connsiteY3381" fmla="*/ 113639 h 1598839"/>
              <a:gd name="connsiteX3382" fmla="*/ 3255128 w 3255128"/>
              <a:gd name="connsiteY3382" fmla="*/ 113648 h 1598839"/>
              <a:gd name="connsiteX3383" fmla="*/ 3255128 w 3255128"/>
              <a:gd name="connsiteY3383" fmla="*/ 113692 h 1598839"/>
              <a:gd name="connsiteX3384" fmla="*/ 3255128 w 3255128"/>
              <a:gd name="connsiteY3384" fmla="*/ 113706 h 1598839"/>
              <a:gd name="connsiteX3385" fmla="*/ 3255128 w 3255128"/>
              <a:gd name="connsiteY3385" fmla="*/ 113743 h 1598839"/>
              <a:gd name="connsiteX3386" fmla="*/ 3255128 w 3255128"/>
              <a:gd name="connsiteY3386" fmla="*/ 113748 h 1598839"/>
              <a:gd name="connsiteX3387" fmla="*/ 3255128 w 3255128"/>
              <a:gd name="connsiteY3387" fmla="*/ 113772 h 1598839"/>
              <a:gd name="connsiteX3388" fmla="*/ 3255128 w 3255128"/>
              <a:gd name="connsiteY3388" fmla="*/ 113776 h 1598839"/>
              <a:gd name="connsiteX3389" fmla="*/ 3255128 w 3255128"/>
              <a:gd name="connsiteY3389" fmla="*/ 113818 h 1598839"/>
              <a:gd name="connsiteX3390" fmla="*/ 3255128 w 3255128"/>
              <a:gd name="connsiteY3390" fmla="*/ 113853 h 1598839"/>
              <a:gd name="connsiteX3391" fmla="*/ 3255128 w 3255128"/>
              <a:gd name="connsiteY3391" fmla="*/ 113863 h 1598839"/>
              <a:gd name="connsiteX3392" fmla="*/ 3255128 w 3255128"/>
              <a:gd name="connsiteY3392" fmla="*/ 113951 h 1598839"/>
              <a:gd name="connsiteX3393" fmla="*/ 3255128 w 3255128"/>
              <a:gd name="connsiteY3393" fmla="*/ 114010 h 1598839"/>
              <a:gd name="connsiteX3394" fmla="*/ 3255128 w 3255128"/>
              <a:gd name="connsiteY3394" fmla="*/ 114026 h 1598839"/>
              <a:gd name="connsiteX3395" fmla="*/ 3255128 w 3255128"/>
              <a:gd name="connsiteY3395" fmla="*/ 114031 h 1598839"/>
              <a:gd name="connsiteX3396" fmla="*/ 3255128 w 3255128"/>
              <a:gd name="connsiteY3396" fmla="*/ 114059 h 1598839"/>
              <a:gd name="connsiteX3397" fmla="*/ 3255128 w 3255128"/>
              <a:gd name="connsiteY3397" fmla="*/ 114086 h 1598839"/>
              <a:gd name="connsiteX3398" fmla="*/ 3255128 w 3255128"/>
              <a:gd name="connsiteY3398" fmla="*/ 114087 h 1598839"/>
              <a:gd name="connsiteX3399" fmla="*/ 3255128 w 3255128"/>
              <a:gd name="connsiteY3399" fmla="*/ 114111 h 1598839"/>
              <a:gd name="connsiteX3400" fmla="*/ 3255128 w 3255128"/>
              <a:gd name="connsiteY3400" fmla="*/ 114171 h 1598839"/>
              <a:gd name="connsiteX3401" fmla="*/ 3255128 w 3255128"/>
              <a:gd name="connsiteY3401" fmla="*/ 114202 h 1598839"/>
              <a:gd name="connsiteX3402" fmla="*/ 3255128 w 3255128"/>
              <a:gd name="connsiteY3402" fmla="*/ 114222 h 1598839"/>
              <a:gd name="connsiteX3403" fmla="*/ 3255128 w 3255128"/>
              <a:gd name="connsiteY3403" fmla="*/ 114249 h 1598839"/>
              <a:gd name="connsiteX3404" fmla="*/ 3255128 w 3255128"/>
              <a:gd name="connsiteY3404" fmla="*/ 114294 h 1598839"/>
              <a:gd name="connsiteX3405" fmla="*/ 3255128 w 3255128"/>
              <a:gd name="connsiteY3405" fmla="*/ 114296 h 1598839"/>
              <a:gd name="connsiteX3406" fmla="*/ 3255128 w 3255128"/>
              <a:gd name="connsiteY3406" fmla="*/ 114299 h 1598839"/>
              <a:gd name="connsiteX3407" fmla="*/ 3255128 w 3255128"/>
              <a:gd name="connsiteY3407" fmla="*/ 114302 h 1598839"/>
              <a:gd name="connsiteX3408" fmla="*/ 3255128 w 3255128"/>
              <a:gd name="connsiteY3408" fmla="*/ 114309 h 1598839"/>
              <a:gd name="connsiteX3409" fmla="*/ 3255128 w 3255128"/>
              <a:gd name="connsiteY3409" fmla="*/ 114329 h 1598839"/>
              <a:gd name="connsiteX3410" fmla="*/ 3255128 w 3255128"/>
              <a:gd name="connsiteY3410" fmla="*/ 114345 h 1598839"/>
              <a:gd name="connsiteX3411" fmla="*/ 3255128 w 3255128"/>
              <a:gd name="connsiteY3411" fmla="*/ 114350 h 1598839"/>
              <a:gd name="connsiteX3412" fmla="*/ 3255128 w 3255128"/>
              <a:gd name="connsiteY3412" fmla="*/ 114378 h 1598839"/>
              <a:gd name="connsiteX3413" fmla="*/ 3255128 w 3255128"/>
              <a:gd name="connsiteY3413" fmla="*/ 114468 h 1598839"/>
              <a:gd name="connsiteX3414" fmla="*/ 3255128 w 3255128"/>
              <a:gd name="connsiteY3414" fmla="*/ 114545 h 1598839"/>
              <a:gd name="connsiteX3415" fmla="*/ 3255128 w 3255128"/>
              <a:gd name="connsiteY3415" fmla="*/ 114578 h 1598839"/>
              <a:gd name="connsiteX3416" fmla="*/ 3255128 w 3255128"/>
              <a:gd name="connsiteY3416" fmla="*/ 114599 h 1598839"/>
              <a:gd name="connsiteX3417" fmla="*/ 3255128 w 3255128"/>
              <a:gd name="connsiteY3417" fmla="*/ 114696 h 1598839"/>
              <a:gd name="connsiteX3418" fmla="*/ 3255128 w 3255128"/>
              <a:gd name="connsiteY3418" fmla="*/ 114752 h 1598839"/>
              <a:gd name="connsiteX3419" fmla="*/ 3255128 w 3255128"/>
              <a:gd name="connsiteY3419" fmla="*/ 114755 h 1598839"/>
              <a:gd name="connsiteX3420" fmla="*/ 3255128 w 3255128"/>
              <a:gd name="connsiteY3420" fmla="*/ 114766 h 1598839"/>
              <a:gd name="connsiteX3421" fmla="*/ 3255128 w 3255128"/>
              <a:gd name="connsiteY3421" fmla="*/ 114897 h 1598839"/>
              <a:gd name="connsiteX3422" fmla="*/ 3255128 w 3255128"/>
              <a:gd name="connsiteY3422" fmla="*/ 114992 h 1598839"/>
              <a:gd name="connsiteX3423" fmla="*/ 3255128 w 3255128"/>
              <a:gd name="connsiteY3423" fmla="*/ 115052 h 1598839"/>
              <a:gd name="connsiteX3424" fmla="*/ 3255128 w 3255128"/>
              <a:gd name="connsiteY3424" fmla="*/ 115058 h 1598839"/>
              <a:gd name="connsiteX3425" fmla="*/ 3255128 w 3255128"/>
              <a:gd name="connsiteY3425" fmla="*/ 115086 h 1598839"/>
              <a:gd name="connsiteX3426" fmla="*/ 3255128 w 3255128"/>
              <a:gd name="connsiteY3426" fmla="*/ 115095 h 1598839"/>
              <a:gd name="connsiteX3427" fmla="*/ 3255128 w 3255128"/>
              <a:gd name="connsiteY3427" fmla="*/ 115117 h 1598839"/>
              <a:gd name="connsiteX3428" fmla="*/ 3255128 w 3255128"/>
              <a:gd name="connsiteY3428" fmla="*/ 115141 h 1598839"/>
              <a:gd name="connsiteX3429" fmla="*/ 3255128 w 3255128"/>
              <a:gd name="connsiteY3429" fmla="*/ 115157 h 1598839"/>
              <a:gd name="connsiteX3430" fmla="*/ 3255128 w 3255128"/>
              <a:gd name="connsiteY3430" fmla="*/ 115160 h 1598839"/>
              <a:gd name="connsiteX3431" fmla="*/ 3255128 w 3255128"/>
              <a:gd name="connsiteY3431" fmla="*/ 115186 h 1598839"/>
              <a:gd name="connsiteX3432" fmla="*/ 3255128 w 3255128"/>
              <a:gd name="connsiteY3432" fmla="*/ 115210 h 1598839"/>
              <a:gd name="connsiteX3433" fmla="*/ 3255128 w 3255128"/>
              <a:gd name="connsiteY3433" fmla="*/ 115224 h 1598839"/>
              <a:gd name="connsiteX3434" fmla="*/ 3255128 w 3255128"/>
              <a:gd name="connsiteY3434" fmla="*/ 115226 h 1598839"/>
              <a:gd name="connsiteX3435" fmla="*/ 3255128 w 3255128"/>
              <a:gd name="connsiteY3435" fmla="*/ 115229 h 1598839"/>
              <a:gd name="connsiteX3436" fmla="*/ 3255128 w 3255128"/>
              <a:gd name="connsiteY3436" fmla="*/ 115231 h 1598839"/>
              <a:gd name="connsiteX3437" fmla="*/ 3255128 w 3255128"/>
              <a:gd name="connsiteY3437" fmla="*/ 115282 h 1598839"/>
              <a:gd name="connsiteX3438" fmla="*/ 3255128 w 3255128"/>
              <a:gd name="connsiteY3438" fmla="*/ 115309 h 1598839"/>
              <a:gd name="connsiteX3439" fmla="*/ 3255128 w 3255128"/>
              <a:gd name="connsiteY3439" fmla="*/ 115356 h 1598839"/>
              <a:gd name="connsiteX3440" fmla="*/ 3255128 w 3255128"/>
              <a:gd name="connsiteY3440" fmla="*/ 115381 h 1598839"/>
              <a:gd name="connsiteX3441" fmla="*/ 3255128 w 3255128"/>
              <a:gd name="connsiteY3441" fmla="*/ 115425 h 1598839"/>
              <a:gd name="connsiteX3442" fmla="*/ 3255128 w 3255128"/>
              <a:gd name="connsiteY3442" fmla="*/ 115469 h 1598839"/>
              <a:gd name="connsiteX3443" fmla="*/ 3255128 w 3255128"/>
              <a:gd name="connsiteY3443" fmla="*/ 115479 h 1598839"/>
              <a:gd name="connsiteX3444" fmla="*/ 3255128 w 3255128"/>
              <a:gd name="connsiteY3444" fmla="*/ 115567 h 1598839"/>
              <a:gd name="connsiteX3445" fmla="*/ 3255128 w 3255128"/>
              <a:gd name="connsiteY3445" fmla="*/ 115581 h 1598839"/>
              <a:gd name="connsiteX3446" fmla="*/ 3255128 w 3255128"/>
              <a:gd name="connsiteY3446" fmla="*/ 115593 h 1598839"/>
              <a:gd name="connsiteX3447" fmla="*/ 3255128 w 3255128"/>
              <a:gd name="connsiteY3447" fmla="*/ 115618 h 1598839"/>
              <a:gd name="connsiteX3448" fmla="*/ 3255128 w 3255128"/>
              <a:gd name="connsiteY3448" fmla="*/ 115665 h 1598839"/>
              <a:gd name="connsiteX3449" fmla="*/ 3255128 w 3255128"/>
              <a:gd name="connsiteY3449" fmla="*/ 115671 h 1598839"/>
              <a:gd name="connsiteX3450" fmla="*/ 3255128 w 3255128"/>
              <a:gd name="connsiteY3450" fmla="*/ 115701 h 1598839"/>
              <a:gd name="connsiteX3451" fmla="*/ 3255128 w 3255128"/>
              <a:gd name="connsiteY3451" fmla="*/ 115703 h 1598839"/>
              <a:gd name="connsiteX3452" fmla="*/ 3255128 w 3255128"/>
              <a:gd name="connsiteY3452" fmla="*/ 115834 h 1598839"/>
              <a:gd name="connsiteX3453" fmla="*/ 3255128 w 3255128"/>
              <a:gd name="connsiteY3453" fmla="*/ 115897 h 1598839"/>
              <a:gd name="connsiteX3454" fmla="*/ 3255128 w 3255128"/>
              <a:gd name="connsiteY3454" fmla="*/ 115931 h 1598839"/>
              <a:gd name="connsiteX3455" fmla="*/ 3255128 w 3255128"/>
              <a:gd name="connsiteY3455" fmla="*/ 115976 h 1598839"/>
              <a:gd name="connsiteX3456" fmla="*/ 3255128 w 3255128"/>
              <a:gd name="connsiteY3456" fmla="*/ 116054 h 1598839"/>
              <a:gd name="connsiteX3457" fmla="*/ 3255128 w 3255128"/>
              <a:gd name="connsiteY3457" fmla="*/ 116083 h 1598839"/>
              <a:gd name="connsiteX3458" fmla="*/ 3255128 w 3255128"/>
              <a:gd name="connsiteY3458" fmla="*/ 116110 h 1598839"/>
              <a:gd name="connsiteX3459" fmla="*/ 3255128 w 3255128"/>
              <a:gd name="connsiteY3459" fmla="*/ 116117 h 1598839"/>
              <a:gd name="connsiteX3460" fmla="*/ 3255128 w 3255128"/>
              <a:gd name="connsiteY3460" fmla="*/ 116140 h 1598839"/>
              <a:gd name="connsiteX3461" fmla="*/ 3255128 w 3255128"/>
              <a:gd name="connsiteY3461" fmla="*/ 116147 h 1598839"/>
              <a:gd name="connsiteX3462" fmla="*/ 3255128 w 3255128"/>
              <a:gd name="connsiteY3462" fmla="*/ 116155 h 1598839"/>
              <a:gd name="connsiteX3463" fmla="*/ 3255128 w 3255128"/>
              <a:gd name="connsiteY3463" fmla="*/ 116181 h 1598839"/>
              <a:gd name="connsiteX3464" fmla="*/ 3255128 w 3255128"/>
              <a:gd name="connsiteY3464" fmla="*/ 116198 h 1598839"/>
              <a:gd name="connsiteX3465" fmla="*/ 3255128 w 3255128"/>
              <a:gd name="connsiteY3465" fmla="*/ 116264 h 1598839"/>
              <a:gd name="connsiteX3466" fmla="*/ 3255128 w 3255128"/>
              <a:gd name="connsiteY3466" fmla="*/ 116265 h 1598839"/>
              <a:gd name="connsiteX3467" fmla="*/ 3255128 w 3255128"/>
              <a:gd name="connsiteY3467" fmla="*/ 116288 h 1598839"/>
              <a:gd name="connsiteX3468" fmla="*/ 3255128 w 3255128"/>
              <a:gd name="connsiteY3468" fmla="*/ 116293 h 1598839"/>
              <a:gd name="connsiteX3469" fmla="*/ 3255128 w 3255128"/>
              <a:gd name="connsiteY3469" fmla="*/ 116331 h 1598839"/>
              <a:gd name="connsiteX3470" fmla="*/ 3255128 w 3255128"/>
              <a:gd name="connsiteY3470" fmla="*/ 116351 h 1598839"/>
              <a:gd name="connsiteX3471" fmla="*/ 3255128 w 3255128"/>
              <a:gd name="connsiteY3471" fmla="*/ 116355 h 1598839"/>
              <a:gd name="connsiteX3472" fmla="*/ 3255128 w 3255128"/>
              <a:gd name="connsiteY3472" fmla="*/ 116360 h 1598839"/>
              <a:gd name="connsiteX3473" fmla="*/ 3255128 w 3255128"/>
              <a:gd name="connsiteY3473" fmla="*/ 116363 h 1598839"/>
              <a:gd name="connsiteX3474" fmla="*/ 3255128 w 3255128"/>
              <a:gd name="connsiteY3474" fmla="*/ 116366 h 1598839"/>
              <a:gd name="connsiteX3475" fmla="*/ 3255128 w 3255128"/>
              <a:gd name="connsiteY3475" fmla="*/ 116367 h 1598839"/>
              <a:gd name="connsiteX3476" fmla="*/ 3255128 w 3255128"/>
              <a:gd name="connsiteY3476" fmla="*/ 116461 h 1598839"/>
              <a:gd name="connsiteX3477" fmla="*/ 3255128 w 3255128"/>
              <a:gd name="connsiteY3477" fmla="*/ 116488 h 1598839"/>
              <a:gd name="connsiteX3478" fmla="*/ 3255128 w 3255128"/>
              <a:gd name="connsiteY3478" fmla="*/ 116499 h 1598839"/>
              <a:gd name="connsiteX3479" fmla="*/ 3255128 w 3255128"/>
              <a:gd name="connsiteY3479" fmla="*/ 116512 h 1598839"/>
              <a:gd name="connsiteX3480" fmla="*/ 3255128 w 3255128"/>
              <a:gd name="connsiteY3480" fmla="*/ 116579 h 1598839"/>
              <a:gd name="connsiteX3481" fmla="*/ 3255128 w 3255128"/>
              <a:gd name="connsiteY3481" fmla="*/ 116609 h 1598839"/>
              <a:gd name="connsiteX3482" fmla="*/ 3255128 w 3255128"/>
              <a:gd name="connsiteY3482" fmla="*/ 116617 h 1598839"/>
              <a:gd name="connsiteX3483" fmla="*/ 3255128 w 3255128"/>
              <a:gd name="connsiteY3483" fmla="*/ 116653 h 1598839"/>
              <a:gd name="connsiteX3484" fmla="*/ 3255128 w 3255128"/>
              <a:gd name="connsiteY3484" fmla="*/ 116753 h 1598839"/>
              <a:gd name="connsiteX3485" fmla="*/ 3255128 w 3255128"/>
              <a:gd name="connsiteY3485" fmla="*/ 116758 h 1598839"/>
              <a:gd name="connsiteX3486" fmla="*/ 3255128 w 3255128"/>
              <a:gd name="connsiteY3486" fmla="*/ 116796 h 1598839"/>
              <a:gd name="connsiteX3487" fmla="*/ 3255128 w 3255128"/>
              <a:gd name="connsiteY3487" fmla="*/ 116803 h 1598839"/>
              <a:gd name="connsiteX3488" fmla="*/ 3255128 w 3255128"/>
              <a:gd name="connsiteY3488" fmla="*/ 116805 h 1598839"/>
              <a:gd name="connsiteX3489" fmla="*/ 3255128 w 3255128"/>
              <a:gd name="connsiteY3489" fmla="*/ 116813 h 1598839"/>
              <a:gd name="connsiteX3490" fmla="*/ 3255128 w 3255128"/>
              <a:gd name="connsiteY3490" fmla="*/ 116827 h 1598839"/>
              <a:gd name="connsiteX3491" fmla="*/ 3255128 w 3255128"/>
              <a:gd name="connsiteY3491" fmla="*/ 116828 h 1598839"/>
              <a:gd name="connsiteX3492" fmla="*/ 3255128 w 3255128"/>
              <a:gd name="connsiteY3492" fmla="*/ 116848 h 1598839"/>
              <a:gd name="connsiteX3493" fmla="*/ 3255128 w 3255128"/>
              <a:gd name="connsiteY3493" fmla="*/ 116999 h 1598839"/>
              <a:gd name="connsiteX3494" fmla="*/ 3255128 w 3255128"/>
              <a:gd name="connsiteY3494" fmla="*/ 117008 h 1598839"/>
              <a:gd name="connsiteX3495" fmla="*/ 3255128 w 3255128"/>
              <a:gd name="connsiteY3495" fmla="*/ 117036 h 1598839"/>
              <a:gd name="connsiteX3496" fmla="*/ 3255128 w 3255128"/>
              <a:gd name="connsiteY3496" fmla="*/ 117037 h 1598839"/>
              <a:gd name="connsiteX3497" fmla="*/ 3255128 w 3255128"/>
              <a:gd name="connsiteY3497" fmla="*/ 117038 h 1598839"/>
              <a:gd name="connsiteX3498" fmla="*/ 3255128 w 3255128"/>
              <a:gd name="connsiteY3498" fmla="*/ 117146 h 1598839"/>
              <a:gd name="connsiteX3499" fmla="*/ 3255128 w 3255128"/>
              <a:gd name="connsiteY3499" fmla="*/ 117161 h 1598839"/>
              <a:gd name="connsiteX3500" fmla="*/ 3255128 w 3255128"/>
              <a:gd name="connsiteY3500" fmla="*/ 117162 h 1598839"/>
              <a:gd name="connsiteX3501" fmla="*/ 3255128 w 3255128"/>
              <a:gd name="connsiteY3501" fmla="*/ 117217 h 1598839"/>
              <a:gd name="connsiteX3502" fmla="*/ 3255128 w 3255128"/>
              <a:gd name="connsiteY3502" fmla="*/ 117244 h 1598839"/>
              <a:gd name="connsiteX3503" fmla="*/ 3255128 w 3255128"/>
              <a:gd name="connsiteY3503" fmla="*/ 117262 h 1598839"/>
              <a:gd name="connsiteX3504" fmla="*/ 3255128 w 3255128"/>
              <a:gd name="connsiteY3504" fmla="*/ 117279 h 1598839"/>
              <a:gd name="connsiteX3505" fmla="*/ 3255128 w 3255128"/>
              <a:gd name="connsiteY3505" fmla="*/ 117331 h 1598839"/>
              <a:gd name="connsiteX3506" fmla="*/ 3255128 w 3255128"/>
              <a:gd name="connsiteY3506" fmla="*/ 117356 h 1598839"/>
              <a:gd name="connsiteX3507" fmla="*/ 3255128 w 3255128"/>
              <a:gd name="connsiteY3507" fmla="*/ 117362 h 1598839"/>
              <a:gd name="connsiteX3508" fmla="*/ 3255128 w 3255128"/>
              <a:gd name="connsiteY3508" fmla="*/ 117378 h 1598839"/>
              <a:gd name="connsiteX3509" fmla="*/ 3255128 w 3255128"/>
              <a:gd name="connsiteY3509" fmla="*/ 117458 h 1598839"/>
              <a:gd name="connsiteX3510" fmla="*/ 3255128 w 3255128"/>
              <a:gd name="connsiteY3510" fmla="*/ 117467 h 1598839"/>
              <a:gd name="connsiteX3511" fmla="*/ 3255128 w 3255128"/>
              <a:gd name="connsiteY3511" fmla="*/ 117558 h 1598839"/>
              <a:gd name="connsiteX3512" fmla="*/ 3255128 w 3255128"/>
              <a:gd name="connsiteY3512" fmla="*/ 117569 h 1598839"/>
              <a:gd name="connsiteX3513" fmla="*/ 3255128 w 3255128"/>
              <a:gd name="connsiteY3513" fmla="*/ 117572 h 1598839"/>
              <a:gd name="connsiteX3514" fmla="*/ 3255128 w 3255128"/>
              <a:gd name="connsiteY3514" fmla="*/ 117590 h 1598839"/>
              <a:gd name="connsiteX3515" fmla="*/ 3255128 w 3255128"/>
              <a:gd name="connsiteY3515" fmla="*/ 117593 h 1598839"/>
              <a:gd name="connsiteX3516" fmla="*/ 3255128 w 3255128"/>
              <a:gd name="connsiteY3516" fmla="*/ 117638 h 1598839"/>
              <a:gd name="connsiteX3517" fmla="*/ 3255128 w 3255128"/>
              <a:gd name="connsiteY3517" fmla="*/ 117649 h 1598839"/>
              <a:gd name="connsiteX3518" fmla="*/ 3255128 w 3255128"/>
              <a:gd name="connsiteY3518" fmla="*/ 117650 h 1598839"/>
              <a:gd name="connsiteX3519" fmla="*/ 3255128 w 3255128"/>
              <a:gd name="connsiteY3519" fmla="*/ 117665 h 1598839"/>
              <a:gd name="connsiteX3520" fmla="*/ 3255128 w 3255128"/>
              <a:gd name="connsiteY3520" fmla="*/ 117722 h 1598839"/>
              <a:gd name="connsiteX3521" fmla="*/ 3255128 w 3255128"/>
              <a:gd name="connsiteY3521" fmla="*/ 117810 h 1598839"/>
              <a:gd name="connsiteX3522" fmla="*/ 3255128 w 3255128"/>
              <a:gd name="connsiteY3522" fmla="*/ 117812 h 1598839"/>
              <a:gd name="connsiteX3523" fmla="*/ 3255128 w 3255128"/>
              <a:gd name="connsiteY3523" fmla="*/ 117832 h 1598839"/>
              <a:gd name="connsiteX3524" fmla="*/ 3255128 w 3255128"/>
              <a:gd name="connsiteY3524" fmla="*/ 117834 h 1598839"/>
              <a:gd name="connsiteX3525" fmla="*/ 3255128 w 3255128"/>
              <a:gd name="connsiteY3525" fmla="*/ 117908 h 1598839"/>
              <a:gd name="connsiteX3526" fmla="*/ 3255128 w 3255128"/>
              <a:gd name="connsiteY3526" fmla="*/ 117990 h 1598839"/>
              <a:gd name="connsiteX3527" fmla="*/ 3255128 w 3255128"/>
              <a:gd name="connsiteY3527" fmla="*/ 118008 h 1598839"/>
              <a:gd name="connsiteX3528" fmla="*/ 3255128 w 3255128"/>
              <a:gd name="connsiteY3528" fmla="*/ 118026 h 1598839"/>
              <a:gd name="connsiteX3529" fmla="*/ 3255128 w 3255128"/>
              <a:gd name="connsiteY3529" fmla="*/ 118043 h 1598839"/>
              <a:gd name="connsiteX3530" fmla="*/ 3255128 w 3255128"/>
              <a:gd name="connsiteY3530" fmla="*/ 118053 h 1598839"/>
              <a:gd name="connsiteX3531" fmla="*/ 3255128 w 3255128"/>
              <a:gd name="connsiteY3531" fmla="*/ 118104 h 1598839"/>
              <a:gd name="connsiteX3532" fmla="*/ 3255128 w 3255128"/>
              <a:gd name="connsiteY3532" fmla="*/ 118164 h 1598839"/>
              <a:gd name="connsiteX3533" fmla="*/ 3255128 w 3255128"/>
              <a:gd name="connsiteY3533" fmla="*/ 118176 h 1598839"/>
              <a:gd name="connsiteX3534" fmla="*/ 3255128 w 3255128"/>
              <a:gd name="connsiteY3534" fmla="*/ 118184 h 1598839"/>
              <a:gd name="connsiteX3535" fmla="*/ 3255128 w 3255128"/>
              <a:gd name="connsiteY3535" fmla="*/ 118212 h 1598839"/>
              <a:gd name="connsiteX3536" fmla="*/ 3255128 w 3255128"/>
              <a:gd name="connsiteY3536" fmla="*/ 118275 h 1598839"/>
              <a:gd name="connsiteX3537" fmla="*/ 3255128 w 3255128"/>
              <a:gd name="connsiteY3537" fmla="*/ 118313 h 1598839"/>
              <a:gd name="connsiteX3538" fmla="*/ 3255128 w 3255128"/>
              <a:gd name="connsiteY3538" fmla="*/ 118346 h 1598839"/>
              <a:gd name="connsiteX3539" fmla="*/ 3255128 w 3255128"/>
              <a:gd name="connsiteY3539" fmla="*/ 118370 h 1598839"/>
              <a:gd name="connsiteX3540" fmla="*/ 3255128 w 3255128"/>
              <a:gd name="connsiteY3540" fmla="*/ 118485 h 1598839"/>
              <a:gd name="connsiteX3541" fmla="*/ 3255128 w 3255128"/>
              <a:gd name="connsiteY3541" fmla="*/ 118541 h 1598839"/>
              <a:gd name="connsiteX3542" fmla="*/ 3255128 w 3255128"/>
              <a:gd name="connsiteY3542" fmla="*/ 118546 h 1598839"/>
              <a:gd name="connsiteX3543" fmla="*/ 3255128 w 3255128"/>
              <a:gd name="connsiteY3543" fmla="*/ 118630 h 1598839"/>
              <a:gd name="connsiteX3544" fmla="*/ 3255128 w 3255128"/>
              <a:gd name="connsiteY3544" fmla="*/ 118713 h 1598839"/>
              <a:gd name="connsiteX3545" fmla="*/ 3255128 w 3255128"/>
              <a:gd name="connsiteY3545" fmla="*/ 118769 h 1598839"/>
              <a:gd name="connsiteX3546" fmla="*/ 3255128 w 3255128"/>
              <a:gd name="connsiteY3546" fmla="*/ 118772 h 1598839"/>
              <a:gd name="connsiteX3547" fmla="*/ 3255128 w 3255128"/>
              <a:gd name="connsiteY3547" fmla="*/ 118829 h 1598839"/>
              <a:gd name="connsiteX3548" fmla="*/ 3255128 w 3255128"/>
              <a:gd name="connsiteY3548" fmla="*/ 118849 h 1598839"/>
              <a:gd name="connsiteX3549" fmla="*/ 3255128 w 3255128"/>
              <a:gd name="connsiteY3549" fmla="*/ 118855 h 1598839"/>
              <a:gd name="connsiteX3550" fmla="*/ 3255128 w 3255128"/>
              <a:gd name="connsiteY3550" fmla="*/ 118879 h 1598839"/>
              <a:gd name="connsiteX3551" fmla="*/ 3255128 w 3255128"/>
              <a:gd name="connsiteY3551" fmla="*/ 118880 h 1598839"/>
              <a:gd name="connsiteX3552" fmla="*/ 3255128 w 3255128"/>
              <a:gd name="connsiteY3552" fmla="*/ 118921 h 1598839"/>
              <a:gd name="connsiteX3553" fmla="*/ 3255128 w 3255128"/>
              <a:gd name="connsiteY3553" fmla="*/ 118923 h 1598839"/>
              <a:gd name="connsiteX3554" fmla="*/ 3255128 w 3255128"/>
              <a:gd name="connsiteY3554" fmla="*/ 118926 h 1598839"/>
              <a:gd name="connsiteX3555" fmla="*/ 3255128 w 3255128"/>
              <a:gd name="connsiteY3555" fmla="*/ 118929 h 1598839"/>
              <a:gd name="connsiteX3556" fmla="*/ 3255128 w 3255128"/>
              <a:gd name="connsiteY3556" fmla="*/ 118943 h 1598839"/>
              <a:gd name="connsiteX3557" fmla="*/ 3255128 w 3255128"/>
              <a:gd name="connsiteY3557" fmla="*/ 118950 h 1598839"/>
              <a:gd name="connsiteX3558" fmla="*/ 3255128 w 3255128"/>
              <a:gd name="connsiteY3558" fmla="*/ 118959 h 1598839"/>
              <a:gd name="connsiteX3559" fmla="*/ 3255128 w 3255128"/>
              <a:gd name="connsiteY3559" fmla="*/ 118985 h 1598839"/>
              <a:gd name="connsiteX3560" fmla="*/ 3255128 w 3255128"/>
              <a:gd name="connsiteY3560" fmla="*/ 119089 h 1598839"/>
              <a:gd name="connsiteX3561" fmla="*/ 3255128 w 3255128"/>
              <a:gd name="connsiteY3561" fmla="*/ 119092 h 1598839"/>
              <a:gd name="connsiteX3562" fmla="*/ 3255128 w 3255128"/>
              <a:gd name="connsiteY3562" fmla="*/ 119095 h 1598839"/>
              <a:gd name="connsiteX3563" fmla="*/ 3255128 w 3255128"/>
              <a:gd name="connsiteY3563" fmla="*/ 119172 h 1598839"/>
              <a:gd name="connsiteX3564" fmla="*/ 3255128 w 3255128"/>
              <a:gd name="connsiteY3564" fmla="*/ 119194 h 1598839"/>
              <a:gd name="connsiteX3565" fmla="*/ 3255128 w 3255128"/>
              <a:gd name="connsiteY3565" fmla="*/ 119205 h 1598839"/>
              <a:gd name="connsiteX3566" fmla="*/ 3255128 w 3255128"/>
              <a:gd name="connsiteY3566" fmla="*/ 119286 h 1598839"/>
              <a:gd name="connsiteX3567" fmla="*/ 3255128 w 3255128"/>
              <a:gd name="connsiteY3567" fmla="*/ 119379 h 1598839"/>
              <a:gd name="connsiteX3568" fmla="*/ 3255128 w 3255128"/>
              <a:gd name="connsiteY3568" fmla="*/ 119382 h 1598839"/>
              <a:gd name="connsiteX3569" fmla="*/ 3255128 w 3255128"/>
              <a:gd name="connsiteY3569" fmla="*/ 119417 h 1598839"/>
              <a:gd name="connsiteX3570" fmla="*/ 3255128 w 3255128"/>
              <a:gd name="connsiteY3570" fmla="*/ 119453 h 1598839"/>
              <a:gd name="connsiteX3571" fmla="*/ 3255128 w 3255128"/>
              <a:gd name="connsiteY3571" fmla="*/ 119527 h 1598839"/>
              <a:gd name="connsiteX3572" fmla="*/ 3255128 w 3255128"/>
              <a:gd name="connsiteY3572" fmla="*/ 119591 h 1598839"/>
              <a:gd name="connsiteX3573" fmla="*/ 3255128 w 3255128"/>
              <a:gd name="connsiteY3573" fmla="*/ 119620 h 1598839"/>
              <a:gd name="connsiteX3574" fmla="*/ 3255128 w 3255128"/>
              <a:gd name="connsiteY3574" fmla="*/ 119653 h 1598839"/>
              <a:gd name="connsiteX3575" fmla="*/ 3255128 w 3255128"/>
              <a:gd name="connsiteY3575" fmla="*/ 119730 h 1598839"/>
              <a:gd name="connsiteX3576" fmla="*/ 3255128 w 3255128"/>
              <a:gd name="connsiteY3576" fmla="*/ 119737 h 1598839"/>
              <a:gd name="connsiteX3577" fmla="*/ 3255128 w 3255128"/>
              <a:gd name="connsiteY3577" fmla="*/ 119829 h 1598839"/>
              <a:gd name="connsiteX3578" fmla="*/ 3255128 w 3255128"/>
              <a:gd name="connsiteY3578" fmla="*/ 119864 h 1598839"/>
              <a:gd name="connsiteX3579" fmla="*/ 3255128 w 3255128"/>
              <a:gd name="connsiteY3579" fmla="*/ 119876 h 1598839"/>
              <a:gd name="connsiteX3580" fmla="*/ 3255128 w 3255128"/>
              <a:gd name="connsiteY3580" fmla="*/ 119901 h 1598839"/>
              <a:gd name="connsiteX3581" fmla="*/ 3255128 w 3255128"/>
              <a:gd name="connsiteY3581" fmla="*/ 119978 h 1598839"/>
              <a:gd name="connsiteX3582" fmla="*/ 3255128 w 3255128"/>
              <a:gd name="connsiteY3582" fmla="*/ 119986 h 1598839"/>
              <a:gd name="connsiteX3583" fmla="*/ 3255128 w 3255128"/>
              <a:gd name="connsiteY3583" fmla="*/ 119987 h 1598839"/>
              <a:gd name="connsiteX3584" fmla="*/ 3255128 w 3255128"/>
              <a:gd name="connsiteY3584" fmla="*/ 119990 h 1598839"/>
              <a:gd name="connsiteX3585" fmla="*/ 3255128 w 3255128"/>
              <a:gd name="connsiteY3585" fmla="*/ 119999 h 1598839"/>
              <a:gd name="connsiteX3586" fmla="*/ 3255128 w 3255128"/>
              <a:gd name="connsiteY3586" fmla="*/ 120008 h 1598839"/>
              <a:gd name="connsiteX3587" fmla="*/ 3255128 w 3255128"/>
              <a:gd name="connsiteY3587" fmla="*/ 120011 h 1598839"/>
              <a:gd name="connsiteX3588" fmla="*/ 3255128 w 3255128"/>
              <a:gd name="connsiteY3588" fmla="*/ 120050 h 1598839"/>
              <a:gd name="connsiteX3589" fmla="*/ 3255128 w 3255128"/>
              <a:gd name="connsiteY3589" fmla="*/ 120069 h 1598839"/>
              <a:gd name="connsiteX3590" fmla="*/ 3255128 w 3255128"/>
              <a:gd name="connsiteY3590" fmla="*/ 120096 h 1598839"/>
              <a:gd name="connsiteX3591" fmla="*/ 3255128 w 3255128"/>
              <a:gd name="connsiteY3591" fmla="*/ 120113 h 1598839"/>
              <a:gd name="connsiteX3592" fmla="*/ 3255128 w 3255128"/>
              <a:gd name="connsiteY3592" fmla="*/ 120152 h 1598839"/>
              <a:gd name="connsiteX3593" fmla="*/ 3255128 w 3255128"/>
              <a:gd name="connsiteY3593" fmla="*/ 120163 h 1598839"/>
              <a:gd name="connsiteX3594" fmla="*/ 3255128 w 3255128"/>
              <a:gd name="connsiteY3594" fmla="*/ 120173 h 1598839"/>
              <a:gd name="connsiteX3595" fmla="*/ 3255128 w 3255128"/>
              <a:gd name="connsiteY3595" fmla="*/ 120178 h 1598839"/>
              <a:gd name="connsiteX3596" fmla="*/ 3255128 w 3255128"/>
              <a:gd name="connsiteY3596" fmla="*/ 120194 h 1598839"/>
              <a:gd name="connsiteX3597" fmla="*/ 3255128 w 3255128"/>
              <a:gd name="connsiteY3597" fmla="*/ 120221 h 1598839"/>
              <a:gd name="connsiteX3598" fmla="*/ 3255128 w 3255128"/>
              <a:gd name="connsiteY3598" fmla="*/ 120287 h 1598839"/>
              <a:gd name="connsiteX3599" fmla="*/ 3255128 w 3255128"/>
              <a:gd name="connsiteY3599" fmla="*/ 120292 h 1598839"/>
              <a:gd name="connsiteX3600" fmla="*/ 3255128 w 3255128"/>
              <a:gd name="connsiteY3600" fmla="*/ 120295 h 1598839"/>
              <a:gd name="connsiteX3601" fmla="*/ 3255128 w 3255128"/>
              <a:gd name="connsiteY3601" fmla="*/ 120330 h 1598839"/>
              <a:gd name="connsiteX3602" fmla="*/ 3255128 w 3255128"/>
              <a:gd name="connsiteY3602" fmla="*/ 120417 h 1598839"/>
              <a:gd name="connsiteX3603" fmla="*/ 3255128 w 3255128"/>
              <a:gd name="connsiteY3603" fmla="*/ 120428 h 1598839"/>
              <a:gd name="connsiteX3604" fmla="*/ 3255128 w 3255128"/>
              <a:gd name="connsiteY3604" fmla="*/ 120512 h 1598839"/>
              <a:gd name="connsiteX3605" fmla="*/ 3255128 w 3255128"/>
              <a:gd name="connsiteY3605" fmla="*/ 120535 h 1598839"/>
              <a:gd name="connsiteX3606" fmla="*/ 3255128 w 3255128"/>
              <a:gd name="connsiteY3606" fmla="*/ 120602 h 1598839"/>
              <a:gd name="connsiteX3607" fmla="*/ 3255128 w 3255128"/>
              <a:gd name="connsiteY3607" fmla="*/ 120767 h 1598839"/>
              <a:gd name="connsiteX3608" fmla="*/ 3255128 w 3255128"/>
              <a:gd name="connsiteY3608" fmla="*/ 120811 h 1598839"/>
              <a:gd name="connsiteX3609" fmla="*/ 3255128 w 3255128"/>
              <a:gd name="connsiteY3609" fmla="*/ 120825 h 1598839"/>
              <a:gd name="connsiteX3610" fmla="*/ 3255128 w 3255128"/>
              <a:gd name="connsiteY3610" fmla="*/ 120886 h 1598839"/>
              <a:gd name="connsiteX3611" fmla="*/ 3255128 w 3255128"/>
              <a:gd name="connsiteY3611" fmla="*/ 120937 h 1598839"/>
              <a:gd name="connsiteX3612" fmla="*/ 3255128 w 3255128"/>
              <a:gd name="connsiteY3612" fmla="*/ 120950 h 1598839"/>
              <a:gd name="connsiteX3613" fmla="*/ 3255128 w 3255128"/>
              <a:gd name="connsiteY3613" fmla="*/ 120971 h 1598839"/>
              <a:gd name="connsiteX3614" fmla="*/ 3255128 w 3255128"/>
              <a:gd name="connsiteY3614" fmla="*/ 121008 h 1598839"/>
              <a:gd name="connsiteX3615" fmla="*/ 3255128 w 3255128"/>
              <a:gd name="connsiteY3615" fmla="*/ 121032 h 1598839"/>
              <a:gd name="connsiteX3616" fmla="*/ 3255128 w 3255128"/>
              <a:gd name="connsiteY3616" fmla="*/ 121060 h 1598839"/>
              <a:gd name="connsiteX3617" fmla="*/ 3255128 w 3255128"/>
              <a:gd name="connsiteY3617" fmla="*/ 121065 h 1598839"/>
              <a:gd name="connsiteX3618" fmla="*/ 3255128 w 3255128"/>
              <a:gd name="connsiteY3618" fmla="*/ 121068 h 1598839"/>
              <a:gd name="connsiteX3619" fmla="*/ 3255128 w 3255128"/>
              <a:gd name="connsiteY3619" fmla="*/ 121075 h 1598839"/>
              <a:gd name="connsiteX3620" fmla="*/ 3255128 w 3255128"/>
              <a:gd name="connsiteY3620" fmla="*/ 121173 h 1598839"/>
              <a:gd name="connsiteX3621" fmla="*/ 3255128 w 3255128"/>
              <a:gd name="connsiteY3621" fmla="*/ 121221 h 1598839"/>
              <a:gd name="connsiteX3622" fmla="*/ 3255128 w 3255128"/>
              <a:gd name="connsiteY3622" fmla="*/ 121256 h 1598839"/>
              <a:gd name="connsiteX3623" fmla="*/ 3255128 w 3255128"/>
              <a:gd name="connsiteY3623" fmla="*/ 121270 h 1598839"/>
              <a:gd name="connsiteX3624" fmla="*/ 3255128 w 3255128"/>
              <a:gd name="connsiteY3624" fmla="*/ 121299 h 1598839"/>
              <a:gd name="connsiteX3625" fmla="*/ 3255128 w 3255128"/>
              <a:gd name="connsiteY3625" fmla="*/ 121316 h 1598839"/>
              <a:gd name="connsiteX3626" fmla="*/ 3255128 w 3255128"/>
              <a:gd name="connsiteY3626" fmla="*/ 121331 h 1598839"/>
              <a:gd name="connsiteX3627" fmla="*/ 3255128 w 3255128"/>
              <a:gd name="connsiteY3627" fmla="*/ 121344 h 1598839"/>
              <a:gd name="connsiteX3628" fmla="*/ 3255128 w 3255128"/>
              <a:gd name="connsiteY3628" fmla="*/ 121347 h 1598839"/>
              <a:gd name="connsiteX3629" fmla="*/ 3255128 w 3255128"/>
              <a:gd name="connsiteY3629" fmla="*/ 121526 h 1598839"/>
              <a:gd name="connsiteX3630" fmla="*/ 3255128 w 3255128"/>
              <a:gd name="connsiteY3630" fmla="*/ 121556 h 1598839"/>
              <a:gd name="connsiteX3631" fmla="*/ 3255128 w 3255128"/>
              <a:gd name="connsiteY3631" fmla="*/ 121560 h 1598839"/>
              <a:gd name="connsiteX3632" fmla="*/ 3255128 w 3255128"/>
              <a:gd name="connsiteY3632" fmla="*/ 121578 h 1598839"/>
              <a:gd name="connsiteX3633" fmla="*/ 3255128 w 3255128"/>
              <a:gd name="connsiteY3633" fmla="*/ 121607 h 1598839"/>
              <a:gd name="connsiteX3634" fmla="*/ 3255128 w 3255128"/>
              <a:gd name="connsiteY3634" fmla="*/ 121675 h 1598839"/>
              <a:gd name="connsiteX3635" fmla="*/ 3255128 w 3255128"/>
              <a:gd name="connsiteY3635" fmla="*/ 121682 h 1598839"/>
              <a:gd name="connsiteX3636" fmla="*/ 3255128 w 3255128"/>
              <a:gd name="connsiteY3636" fmla="*/ 121788 h 1598839"/>
              <a:gd name="connsiteX3637" fmla="*/ 3255128 w 3255128"/>
              <a:gd name="connsiteY3637" fmla="*/ 121797 h 1598839"/>
              <a:gd name="connsiteX3638" fmla="*/ 3255128 w 3255128"/>
              <a:gd name="connsiteY3638" fmla="*/ 121818 h 1598839"/>
              <a:gd name="connsiteX3639" fmla="*/ 3255128 w 3255128"/>
              <a:gd name="connsiteY3639" fmla="*/ 121861 h 1598839"/>
              <a:gd name="connsiteX3640" fmla="*/ 3255128 w 3255128"/>
              <a:gd name="connsiteY3640" fmla="*/ 121869 h 1598839"/>
              <a:gd name="connsiteX3641" fmla="*/ 3255128 w 3255128"/>
              <a:gd name="connsiteY3641" fmla="*/ 122014 h 1598839"/>
              <a:gd name="connsiteX3642" fmla="*/ 3255128 w 3255128"/>
              <a:gd name="connsiteY3642" fmla="*/ 122050 h 1598839"/>
              <a:gd name="connsiteX3643" fmla="*/ 3255128 w 3255128"/>
              <a:gd name="connsiteY3643" fmla="*/ 122089 h 1598839"/>
              <a:gd name="connsiteX3644" fmla="*/ 3255128 w 3255128"/>
              <a:gd name="connsiteY3644" fmla="*/ 122170 h 1598839"/>
              <a:gd name="connsiteX3645" fmla="*/ 3255128 w 3255128"/>
              <a:gd name="connsiteY3645" fmla="*/ 122212 h 1598839"/>
              <a:gd name="connsiteX3646" fmla="*/ 3255128 w 3255128"/>
              <a:gd name="connsiteY3646" fmla="*/ 122242 h 1598839"/>
              <a:gd name="connsiteX3647" fmla="*/ 3255128 w 3255128"/>
              <a:gd name="connsiteY3647" fmla="*/ 122292 h 1598839"/>
              <a:gd name="connsiteX3648" fmla="*/ 3255128 w 3255128"/>
              <a:gd name="connsiteY3648" fmla="*/ 122328 h 1598839"/>
              <a:gd name="connsiteX3649" fmla="*/ 3255128 w 3255128"/>
              <a:gd name="connsiteY3649" fmla="*/ 122333 h 1598839"/>
              <a:gd name="connsiteX3650" fmla="*/ 3255128 w 3255128"/>
              <a:gd name="connsiteY3650" fmla="*/ 122349 h 1598839"/>
              <a:gd name="connsiteX3651" fmla="*/ 3255128 w 3255128"/>
              <a:gd name="connsiteY3651" fmla="*/ 122352 h 1598839"/>
              <a:gd name="connsiteX3652" fmla="*/ 3255128 w 3255128"/>
              <a:gd name="connsiteY3652" fmla="*/ 122437 h 1598839"/>
              <a:gd name="connsiteX3653" fmla="*/ 3255128 w 3255128"/>
              <a:gd name="connsiteY3653" fmla="*/ 122459 h 1598839"/>
              <a:gd name="connsiteX3654" fmla="*/ 3255128 w 3255128"/>
              <a:gd name="connsiteY3654" fmla="*/ 122488 h 1598839"/>
              <a:gd name="connsiteX3655" fmla="*/ 3255128 w 3255128"/>
              <a:gd name="connsiteY3655" fmla="*/ 122529 h 1598839"/>
              <a:gd name="connsiteX3656" fmla="*/ 3255128 w 3255128"/>
              <a:gd name="connsiteY3656" fmla="*/ 122535 h 1598839"/>
              <a:gd name="connsiteX3657" fmla="*/ 3255128 w 3255128"/>
              <a:gd name="connsiteY3657" fmla="*/ 122563 h 1598839"/>
              <a:gd name="connsiteX3658" fmla="*/ 3255128 w 3255128"/>
              <a:gd name="connsiteY3658" fmla="*/ 122567 h 1598839"/>
              <a:gd name="connsiteX3659" fmla="*/ 3255128 w 3255128"/>
              <a:gd name="connsiteY3659" fmla="*/ 122627 h 1598839"/>
              <a:gd name="connsiteX3660" fmla="*/ 3255128 w 3255128"/>
              <a:gd name="connsiteY3660" fmla="*/ 122680 h 1598839"/>
              <a:gd name="connsiteX3661" fmla="*/ 3255128 w 3255128"/>
              <a:gd name="connsiteY3661" fmla="*/ 122696 h 1598839"/>
              <a:gd name="connsiteX3662" fmla="*/ 3255128 w 3255128"/>
              <a:gd name="connsiteY3662" fmla="*/ 122697 h 1598839"/>
              <a:gd name="connsiteX3663" fmla="*/ 3255128 w 3255128"/>
              <a:gd name="connsiteY3663" fmla="*/ 122698 h 1598839"/>
              <a:gd name="connsiteX3664" fmla="*/ 3255128 w 3255128"/>
              <a:gd name="connsiteY3664" fmla="*/ 122704 h 1598839"/>
              <a:gd name="connsiteX3665" fmla="*/ 3255128 w 3255128"/>
              <a:gd name="connsiteY3665" fmla="*/ 122742 h 1598839"/>
              <a:gd name="connsiteX3666" fmla="*/ 3255128 w 3255128"/>
              <a:gd name="connsiteY3666" fmla="*/ 122795 h 1598839"/>
              <a:gd name="connsiteX3667" fmla="*/ 3255128 w 3255128"/>
              <a:gd name="connsiteY3667" fmla="*/ 122809 h 1598839"/>
              <a:gd name="connsiteX3668" fmla="*/ 3255128 w 3255128"/>
              <a:gd name="connsiteY3668" fmla="*/ 122870 h 1598839"/>
              <a:gd name="connsiteX3669" fmla="*/ 3255128 w 3255128"/>
              <a:gd name="connsiteY3669" fmla="*/ 122875 h 1598839"/>
              <a:gd name="connsiteX3670" fmla="*/ 3255128 w 3255128"/>
              <a:gd name="connsiteY3670" fmla="*/ 122878 h 1598839"/>
              <a:gd name="connsiteX3671" fmla="*/ 3255128 w 3255128"/>
              <a:gd name="connsiteY3671" fmla="*/ 122890 h 1598839"/>
              <a:gd name="connsiteX3672" fmla="*/ 3255128 w 3255128"/>
              <a:gd name="connsiteY3672" fmla="*/ 122940 h 1598839"/>
              <a:gd name="connsiteX3673" fmla="*/ 3255128 w 3255128"/>
              <a:gd name="connsiteY3673" fmla="*/ 122947 h 1598839"/>
              <a:gd name="connsiteX3674" fmla="*/ 3255128 w 3255128"/>
              <a:gd name="connsiteY3674" fmla="*/ 122974 h 1598839"/>
              <a:gd name="connsiteX3675" fmla="*/ 3255128 w 3255128"/>
              <a:gd name="connsiteY3675" fmla="*/ 123011 h 1598839"/>
              <a:gd name="connsiteX3676" fmla="*/ 3255128 w 3255128"/>
              <a:gd name="connsiteY3676" fmla="*/ 123129 h 1598839"/>
              <a:gd name="connsiteX3677" fmla="*/ 3255128 w 3255128"/>
              <a:gd name="connsiteY3677" fmla="*/ 123154 h 1598839"/>
              <a:gd name="connsiteX3678" fmla="*/ 3255128 w 3255128"/>
              <a:gd name="connsiteY3678" fmla="*/ 123157 h 1598839"/>
              <a:gd name="connsiteX3679" fmla="*/ 3255128 w 3255128"/>
              <a:gd name="connsiteY3679" fmla="*/ 123168 h 1598839"/>
              <a:gd name="connsiteX3680" fmla="*/ 3255128 w 3255128"/>
              <a:gd name="connsiteY3680" fmla="*/ 123173 h 1598839"/>
              <a:gd name="connsiteX3681" fmla="*/ 3255128 w 3255128"/>
              <a:gd name="connsiteY3681" fmla="*/ 123200 h 1598839"/>
              <a:gd name="connsiteX3682" fmla="*/ 3255128 w 3255128"/>
              <a:gd name="connsiteY3682" fmla="*/ 123233 h 1598839"/>
              <a:gd name="connsiteX3683" fmla="*/ 3255128 w 3255128"/>
              <a:gd name="connsiteY3683" fmla="*/ 123325 h 1598839"/>
              <a:gd name="connsiteX3684" fmla="*/ 3255128 w 3255128"/>
              <a:gd name="connsiteY3684" fmla="*/ 123345 h 1598839"/>
              <a:gd name="connsiteX3685" fmla="*/ 3255128 w 3255128"/>
              <a:gd name="connsiteY3685" fmla="*/ 123349 h 1598839"/>
              <a:gd name="connsiteX3686" fmla="*/ 3255128 w 3255128"/>
              <a:gd name="connsiteY3686" fmla="*/ 123372 h 1598839"/>
              <a:gd name="connsiteX3687" fmla="*/ 3255128 w 3255128"/>
              <a:gd name="connsiteY3687" fmla="*/ 123399 h 1598839"/>
              <a:gd name="connsiteX3688" fmla="*/ 3255128 w 3255128"/>
              <a:gd name="connsiteY3688" fmla="*/ 123443 h 1598839"/>
              <a:gd name="connsiteX3689" fmla="*/ 3255128 w 3255128"/>
              <a:gd name="connsiteY3689" fmla="*/ 123535 h 1598839"/>
              <a:gd name="connsiteX3690" fmla="*/ 3255128 w 3255128"/>
              <a:gd name="connsiteY3690" fmla="*/ 123607 h 1598839"/>
              <a:gd name="connsiteX3691" fmla="*/ 3255128 w 3255128"/>
              <a:gd name="connsiteY3691" fmla="*/ 123615 h 1598839"/>
              <a:gd name="connsiteX3692" fmla="*/ 3255128 w 3255128"/>
              <a:gd name="connsiteY3692" fmla="*/ 123617 h 1598839"/>
              <a:gd name="connsiteX3693" fmla="*/ 3255128 w 3255128"/>
              <a:gd name="connsiteY3693" fmla="*/ 123622 h 1598839"/>
              <a:gd name="connsiteX3694" fmla="*/ 3255128 w 3255128"/>
              <a:gd name="connsiteY3694" fmla="*/ 123690 h 1598839"/>
              <a:gd name="connsiteX3695" fmla="*/ 3255128 w 3255128"/>
              <a:gd name="connsiteY3695" fmla="*/ 123692 h 1598839"/>
              <a:gd name="connsiteX3696" fmla="*/ 3255128 w 3255128"/>
              <a:gd name="connsiteY3696" fmla="*/ 123762 h 1598839"/>
              <a:gd name="connsiteX3697" fmla="*/ 3255128 w 3255128"/>
              <a:gd name="connsiteY3697" fmla="*/ 123804 h 1598839"/>
              <a:gd name="connsiteX3698" fmla="*/ 3255128 w 3255128"/>
              <a:gd name="connsiteY3698" fmla="*/ 123821 h 1598839"/>
              <a:gd name="connsiteX3699" fmla="*/ 3255128 w 3255128"/>
              <a:gd name="connsiteY3699" fmla="*/ 123829 h 1598839"/>
              <a:gd name="connsiteX3700" fmla="*/ 3255128 w 3255128"/>
              <a:gd name="connsiteY3700" fmla="*/ 123899 h 1598839"/>
              <a:gd name="connsiteX3701" fmla="*/ 3255128 w 3255128"/>
              <a:gd name="connsiteY3701" fmla="*/ 123900 h 1598839"/>
              <a:gd name="connsiteX3702" fmla="*/ 3255128 w 3255128"/>
              <a:gd name="connsiteY3702" fmla="*/ 123901 h 1598839"/>
              <a:gd name="connsiteX3703" fmla="*/ 3255128 w 3255128"/>
              <a:gd name="connsiteY3703" fmla="*/ 123902 h 1598839"/>
              <a:gd name="connsiteX3704" fmla="*/ 3255128 w 3255128"/>
              <a:gd name="connsiteY3704" fmla="*/ 123913 h 1598839"/>
              <a:gd name="connsiteX3705" fmla="*/ 3255128 w 3255128"/>
              <a:gd name="connsiteY3705" fmla="*/ 123927 h 1598839"/>
              <a:gd name="connsiteX3706" fmla="*/ 3255128 w 3255128"/>
              <a:gd name="connsiteY3706" fmla="*/ 123932 h 1598839"/>
              <a:gd name="connsiteX3707" fmla="*/ 3255128 w 3255128"/>
              <a:gd name="connsiteY3707" fmla="*/ 124010 h 1598839"/>
              <a:gd name="connsiteX3708" fmla="*/ 3255128 w 3255128"/>
              <a:gd name="connsiteY3708" fmla="*/ 124046 h 1598839"/>
              <a:gd name="connsiteX3709" fmla="*/ 3255128 w 3255128"/>
              <a:gd name="connsiteY3709" fmla="*/ 124076 h 1598839"/>
              <a:gd name="connsiteX3710" fmla="*/ 3255128 w 3255128"/>
              <a:gd name="connsiteY3710" fmla="*/ 124081 h 1598839"/>
              <a:gd name="connsiteX3711" fmla="*/ 3255128 w 3255128"/>
              <a:gd name="connsiteY3711" fmla="*/ 124097 h 1598839"/>
              <a:gd name="connsiteX3712" fmla="*/ 3255128 w 3255128"/>
              <a:gd name="connsiteY3712" fmla="*/ 124105 h 1598839"/>
              <a:gd name="connsiteX3713" fmla="*/ 3255128 w 3255128"/>
              <a:gd name="connsiteY3713" fmla="*/ 124143 h 1598839"/>
              <a:gd name="connsiteX3714" fmla="*/ 3255128 w 3255128"/>
              <a:gd name="connsiteY3714" fmla="*/ 124190 h 1598839"/>
              <a:gd name="connsiteX3715" fmla="*/ 3255128 w 3255128"/>
              <a:gd name="connsiteY3715" fmla="*/ 124280 h 1598839"/>
              <a:gd name="connsiteX3716" fmla="*/ 3255128 w 3255128"/>
              <a:gd name="connsiteY3716" fmla="*/ 124307 h 1598839"/>
              <a:gd name="connsiteX3717" fmla="*/ 3255128 w 3255128"/>
              <a:gd name="connsiteY3717" fmla="*/ 124324 h 1598839"/>
              <a:gd name="connsiteX3718" fmla="*/ 3255128 w 3255128"/>
              <a:gd name="connsiteY3718" fmla="*/ 124331 h 1598839"/>
              <a:gd name="connsiteX3719" fmla="*/ 3255128 w 3255128"/>
              <a:gd name="connsiteY3719" fmla="*/ 124359 h 1598839"/>
              <a:gd name="connsiteX3720" fmla="*/ 3255128 w 3255128"/>
              <a:gd name="connsiteY3720" fmla="*/ 124403 h 1598839"/>
              <a:gd name="connsiteX3721" fmla="*/ 3255128 w 3255128"/>
              <a:gd name="connsiteY3721" fmla="*/ 124555 h 1598839"/>
              <a:gd name="connsiteX3722" fmla="*/ 3255128 w 3255128"/>
              <a:gd name="connsiteY3722" fmla="*/ 124597 h 1598839"/>
              <a:gd name="connsiteX3723" fmla="*/ 3255128 w 3255128"/>
              <a:gd name="connsiteY3723" fmla="*/ 124600 h 1598839"/>
              <a:gd name="connsiteX3724" fmla="*/ 3255128 w 3255128"/>
              <a:gd name="connsiteY3724" fmla="*/ 124616 h 1598839"/>
              <a:gd name="connsiteX3725" fmla="*/ 3255128 w 3255128"/>
              <a:gd name="connsiteY3725" fmla="*/ 124672 h 1598839"/>
              <a:gd name="connsiteX3726" fmla="*/ 3255128 w 3255128"/>
              <a:gd name="connsiteY3726" fmla="*/ 124674 h 1598839"/>
              <a:gd name="connsiteX3727" fmla="*/ 3255128 w 3255128"/>
              <a:gd name="connsiteY3727" fmla="*/ 124696 h 1598839"/>
              <a:gd name="connsiteX3728" fmla="*/ 3255128 w 3255128"/>
              <a:gd name="connsiteY3728" fmla="*/ 124714 h 1598839"/>
              <a:gd name="connsiteX3729" fmla="*/ 3255128 w 3255128"/>
              <a:gd name="connsiteY3729" fmla="*/ 124738 h 1598839"/>
              <a:gd name="connsiteX3730" fmla="*/ 3255128 w 3255128"/>
              <a:gd name="connsiteY3730" fmla="*/ 124756 h 1598839"/>
              <a:gd name="connsiteX3731" fmla="*/ 3255128 w 3255128"/>
              <a:gd name="connsiteY3731" fmla="*/ 124790 h 1598839"/>
              <a:gd name="connsiteX3732" fmla="*/ 3255128 w 3255128"/>
              <a:gd name="connsiteY3732" fmla="*/ 124812 h 1598839"/>
              <a:gd name="connsiteX3733" fmla="*/ 3255128 w 3255128"/>
              <a:gd name="connsiteY3733" fmla="*/ 124819 h 1598839"/>
              <a:gd name="connsiteX3734" fmla="*/ 3255128 w 3255128"/>
              <a:gd name="connsiteY3734" fmla="*/ 124850 h 1598839"/>
              <a:gd name="connsiteX3735" fmla="*/ 3255128 w 3255128"/>
              <a:gd name="connsiteY3735" fmla="*/ 124978 h 1598839"/>
              <a:gd name="connsiteX3736" fmla="*/ 3255128 w 3255128"/>
              <a:gd name="connsiteY3736" fmla="*/ 125029 h 1598839"/>
              <a:gd name="connsiteX3737" fmla="*/ 3255128 w 3255128"/>
              <a:gd name="connsiteY3737" fmla="*/ 125051 h 1598839"/>
              <a:gd name="connsiteX3738" fmla="*/ 3255128 w 3255128"/>
              <a:gd name="connsiteY3738" fmla="*/ 125053 h 1598839"/>
              <a:gd name="connsiteX3739" fmla="*/ 3255128 w 3255128"/>
              <a:gd name="connsiteY3739" fmla="*/ 125071 h 1598839"/>
              <a:gd name="connsiteX3740" fmla="*/ 3255128 w 3255128"/>
              <a:gd name="connsiteY3740" fmla="*/ 125162 h 1598839"/>
              <a:gd name="connsiteX3741" fmla="*/ 3255128 w 3255128"/>
              <a:gd name="connsiteY3741" fmla="*/ 125188 h 1598839"/>
              <a:gd name="connsiteX3742" fmla="*/ 3255128 w 3255128"/>
              <a:gd name="connsiteY3742" fmla="*/ 125210 h 1598839"/>
              <a:gd name="connsiteX3743" fmla="*/ 3255128 w 3255128"/>
              <a:gd name="connsiteY3743" fmla="*/ 125212 h 1598839"/>
              <a:gd name="connsiteX3744" fmla="*/ 3255128 w 3255128"/>
              <a:gd name="connsiteY3744" fmla="*/ 125270 h 1598839"/>
              <a:gd name="connsiteX3745" fmla="*/ 3255128 w 3255128"/>
              <a:gd name="connsiteY3745" fmla="*/ 125279 h 1598839"/>
              <a:gd name="connsiteX3746" fmla="*/ 3255128 w 3255128"/>
              <a:gd name="connsiteY3746" fmla="*/ 125284 h 1598839"/>
              <a:gd name="connsiteX3747" fmla="*/ 3255128 w 3255128"/>
              <a:gd name="connsiteY3747" fmla="*/ 125287 h 1598839"/>
              <a:gd name="connsiteX3748" fmla="*/ 3255128 w 3255128"/>
              <a:gd name="connsiteY3748" fmla="*/ 125345 h 1598839"/>
              <a:gd name="connsiteX3749" fmla="*/ 3255128 w 3255128"/>
              <a:gd name="connsiteY3749" fmla="*/ 125438 h 1598839"/>
              <a:gd name="connsiteX3750" fmla="*/ 3255128 w 3255128"/>
              <a:gd name="connsiteY3750" fmla="*/ 125510 h 1598839"/>
              <a:gd name="connsiteX3751" fmla="*/ 3255128 w 3255128"/>
              <a:gd name="connsiteY3751" fmla="*/ 125513 h 1598839"/>
              <a:gd name="connsiteX3752" fmla="*/ 3255128 w 3255128"/>
              <a:gd name="connsiteY3752" fmla="*/ 125535 h 1598839"/>
              <a:gd name="connsiteX3753" fmla="*/ 3255128 w 3255128"/>
              <a:gd name="connsiteY3753" fmla="*/ 125577 h 1598839"/>
              <a:gd name="connsiteX3754" fmla="*/ 3255128 w 3255128"/>
              <a:gd name="connsiteY3754" fmla="*/ 125615 h 1598839"/>
              <a:gd name="connsiteX3755" fmla="*/ 3255128 w 3255128"/>
              <a:gd name="connsiteY3755" fmla="*/ 125687 h 1598839"/>
              <a:gd name="connsiteX3756" fmla="*/ 3255128 w 3255128"/>
              <a:gd name="connsiteY3756" fmla="*/ 125692 h 1598839"/>
              <a:gd name="connsiteX3757" fmla="*/ 3255128 w 3255128"/>
              <a:gd name="connsiteY3757" fmla="*/ 125695 h 1598839"/>
              <a:gd name="connsiteX3758" fmla="*/ 3255128 w 3255128"/>
              <a:gd name="connsiteY3758" fmla="*/ 125823 h 1598839"/>
              <a:gd name="connsiteX3759" fmla="*/ 3255128 w 3255128"/>
              <a:gd name="connsiteY3759" fmla="*/ 125883 h 1598839"/>
              <a:gd name="connsiteX3760" fmla="*/ 3255128 w 3255128"/>
              <a:gd name="connsiteY3760" fmla="*/ 125897 h 1598839"/>
              <a:gd name="connsiteX3761" fmla="*/ 3255128 w 3255128"/>
              <a:gd name="connsiteY3761" fmla="*/ 125926 h 1598839"/>
              <a:gd name="connsiteX3762" fmla="*/ 3255128 w 3255128"/>
              <a:gd name="connsiteY3762" fmla="*/ 125932 h 1598839"/>
              <a:gd name="connsiteX3763" fmla="*/ 3255128 w 3255128"/>
              <a:gd name="connsiteY3763" fmla="*/ 125971 h 1598839"/>
              <a:gd name="connsiteX3764" fmla="*/ 3255128 w 3255128"/>
              <a:gd name="connsiteY3764" fmla="*/ 126052 h 1598839"/>
              <a:gd name="connsiteX3765" fmla="*/ 3255128 w 3255128"/>
              <a:gd name="connsiteY3765" fmla="*/ 126103 h 1598839"/>
              <a:gd name="connsiteX3766" fmla="*/ 3255128 w 3255128"/>
              <a:gd name="connsiteY3766" fmla="*/ 126126 h 1598839"/>
              <a:gd name="connsiteX3767" fmla="*/ 3255128 w 3255128"/>
              <a:gd name="connsiteY3767" fmla="*/ 126133 h 1598839"/>
              <a:gd name="connsiteX3768" fmla="*/ 3255128 w 3255128"/>
              <a:gd name="connsiteY3768" fmla="*/ 126183 h 1598839"/>
              <a:gd name="connsiteX3769" fmla="*/ 3255128 w 3255128"/>
              <a:gd name="connsiteY3769" fmla="*/ 126190 h 1598839"/>
              <a:gd name="connsiteX3770" fmla="*/ 3255128 w 3255128"/>
              <a:gd name="connsiteY3770" fmla="*/ 126248 h 1598839"/>
              <a:gd name="connsiteX3771" fmla="*/ 3255128 w 3255128"/>
              <a:gd name="connsiteY3771" fmla="*/ 126317 h 1598839"/>
              <a:gd name="connsiteX3772" fmla="*/ 3255128 w 3255128"/>
              <a:gd name="connsiteY3772" fmla="*/ 126391 h 1598839"/>
              <a:gd name="connsiteX3773" fmla="*/ 3255128 w 3255128"/>
              <a:gd name="connsiteY3773" fmla="*/ 126417 h 1598839"/>
              <a:gd name="connsiteX3774" fmla="*/ 3255128 w 3255128"/>
              <a:gd name="connsiteY3774" fmla="*/ 126445 h 1598839"/>
              <a:gd name="connsiteX3775" fmla="*/ 3255128 w 3255128"/>
              <a:gd name="connsiteY3775" fmla="*/ 126484 h 1598839"/>
              <a:gd name="connsiteX3776" fmla="*/ 3255128 w 3255128"/>
              <a:gd name="connsiteY3776" fmla="*/ 126496 h 1598839"/>
              <a:gd name="connsiteX3777" fmla="*/ 3255128 w 3255128"/>
              <a:gd name="connsiteY3777" fmla="*/ 126584 h 1598839"/>
              <a:gd name="connsiteX3778" fmla="*/ 3255128 w 3255128"/>
              <a:gd name="connsiteY3778" fmla="*/ 126595 h 1598839"/>
              <a:gd name="connsiteX3779" fmla="*/ 3255128 w 3255128"/>
              <a:gd name="connsiteY3779" fmla="*/ 126629 h 1598839"/>
              <a:gd name="connsiteX3780" fmla="*/ 3255128 w 3255128"/>
              <a:gd name="connsiteY3780" fmla="*/ 126641 h 1598839"/>
              <a:gd name="connsiteX3781" fmla="*/ 3255128 w 3255128"/>
              <a:gd name="connsiteY3781" fmla="*/ 126642 h 1598839"/>
              <a:gd name="connsiteX3782" fmla="*/ 3255128 w 3255128"/>
              <a:gd name="connsiteY3782" fmla="*/ 126667 h 1598839"/>
              <a:gd name="connsiteX3783" fmla="*/ 3255128 w 3255128"/>
              <a:gd name="connsiteY3783" fmla="*/ 126688 h 1598839"/>
              <a:gd name="connsiteX3784" fmla="*/ 3255128 w 3255128"/>
              <a:gd name="connsiteY3784" fmla="*/ 126716 h 1598839"/>
              <a:gd name="connsiteX3785" fmla="*/ 3255128 w 3255128"/>
              <a:gd name="connsiteY3785" fmla="*/ 126728 h 1598839"/>
              <a:gd name="connsiteX3786" fmla="*/ 3255128 w 3255128"/>
              <a:gd name="connsiteY3786" fmla="*/ 126765 h 1598839"/>
              <a:gd name="connsiteX3787" fmla="*/ 3255128 w 3255128"/>
              <a:gd name="connsiteY3787" fmla="*/ 126791 h 1598839"/>
              <a:gd name="connsiteX3788" fmla="*/ 3255128 w 3255128"/>
              <a:gd name="connsiteY3788" fmla="*/ 126812 h 1598839"/>
              <a:gd name="connsiteX3789" fmla="*/ 3255128 w 3255128"/>
              <a:gd name="connsiteY3789" fmla="*/ 126863 h 1598839"/>
              <a:gd name="connsiteX3790" fmla="*/ 3255128 w 3255128"/>
              <a:gd name="connsiteY3790" fmla="*/ 126879 h 1598839"/>
              <a:gd name="connsiteX3791" fmla="*/ 3255128 w 3255128"/>
              <a:gd name="connsiteY3791" fmla="*/ 126901 h 1598839"/>
              <a:gd name="connsiteX3792" fmla="*/ 3255128 w 3255128"/>
              <a:gd name="connsiteY3792" fmla="*/ 126957 h 1598839"/>
              <a:gd name="connsiteX3793" fmla="*/ 3255128 w 3255128"/>
              <a:gd name="connsiteY3793" fmla="*/ 126960 h 1598839"/>
              <a:gd name="connsiteX3794" fmla="*/ 3255128 w 3255128"/>
              <a:gd name="connsiteY3794" fmla="*/ 126986 h 1598839"/>
              <a:gd name="connsiteX3795" fmla="*/ 3255128 w 3255128"/>
              <a:gd name="connsiteY3795" fmla="*/ 127147 h 1598839"/>
              <a:gd name="connsiteX3796" fmla="*/ 3255128 w 3255128"/>
              <a:gd name="connsiteY3796" fmla="*/ 127156 h 1598839"/>
              <a:gd name="connsiteX3797" fmla="*/ 3255128 w 3255128"/>
              <a:gd name="connsiteY3797" fmla="*/ 127183 h 1598839"/>
              <a:gd name="connsiteX3798" fmla="*/ 3255128 w 3255128"/>
              <a:gd name="connsiteY3798" fmla="*/ 127194 h 1598839"/>
              <a:gd name="connsiteX3799" fmla="*/ 3255128 w 3255128"/>
              <a:gd name="connsiteY3799" fmla="*/ 127265 h 1598839"/>
              <a:gd name="connsiteX3800" fmla="*/ 3255128 w 3255128"/>
              <a:gd name="connsiteY3800" fmla="*/ 127297 h 1598839"/>
              <a:gd name="connsiteX3801" fmla="*/ 3255128 w 3255128"/>
              <a:gd name="connsiteY3801" fmla="*/ 127321 h 1598839"/>
              <a:gd name="connsiteX3802" fmla="*/ 3255128 w 3255128"/>
              <a:gd name="connsiteY3802" fmla="*/ 127329 h 1598839"/>
              <a:gd name="connsiteX3803" fmla="*/ 3255128 w 3255128"/>
              <a:gd name="connsiteY3803" fmla="*/ 127376 h 1598839"/>
              <a:gd name="connsiteX3804" fmla="*/ 3255128 w 3255128"/>
              <a:gd name="connsiteY3804" fmla="*/ 127399 h 1598839"/>
              <a:gd name="connsiteX3805" fmla="*/ 3255128 w 3255128"/>
              <a:gd name="connsiteY3805" fmla="*/ 127406 h 1598839"/>
              <a:gd name="connsiteX3806" fmla="*/ 3255128 w 3255128"/>
              <a:gd name="connsiteY3806" fmla="*/ 127460 h 1598839"/>
              <a:gd name="connsiteX3807" fmla="*/ 3255128 w 3255128"/>
              <a:gd name="connsiteY3807" fmla="*/ 127465 h 1598839"/>
              <a:gd name="connsiteX3808" fmla="*/ 3255128 w 3255128"/>
              <a:gd name="connsiteY3808" fmla="*/ 127549 h 1598839"/>
              <a:gd name="connsiteX3809" fmla="*/ 3255128 w 3255128"/>
              <a:gd name="connsiteY3809" fmla="*/ 127619 h 1598839"/>
              <a:gd name="connsiteX3810" fmla="*/ 3255128 w 3255128"/>
              <a:gd name="connsiteY3810" fmla="*/ 127634 h 1598839"/>
              <a:gd name="connsiteX3811" fmla="*/ 3255128 w 3255128"/>
              <a:gd name="connsiteY3811" fmla="*/ 127688 h 1598839"/>
              <a:gd name="connsiteX3812" fmla="*/ 3255128 w 3255128"/>
              <a:gd name="connsiteY3812" fmla="*/ 127693 h 1598839"/>
              <a:gd name="connsiteX3813" fmla="*/ 3255128 w 3255128"/>
              <a:gd name="connsiteY3813" fmla="*/ 127774 h 1598839"/>
              <a:gd name="connsiteX3814" fmla="*/ 3255128 w 3255128"/>
              <a:gd name="connsiteY3814" fmla="*/ 127798 h 1598839"/>
              <a:gd name="connsiteX3815" fmla="*/ 3255128 w 3255128"/>
              <a:gd name="connsiteY3815" fmla="*/ 127835 h 1598839"/>
              <a:gd name="connsiteX3816" fmla="*/ 3255128 w 3255128"/>
              <a:gd name="connsiteY3816" fmla="*/ 127862 h 1598839"/>
              <a:gd name="connsiteX3817" fmla="*/ 3255128 w 3255128"/>
              <a:gd name="connsiteY3817" fmla="*/ 127867 h 1598839"/>
              <a:gd name="connsiteX3818" fmla="*/ 3255128 w 3255128"/>
              <a:gd name="connsiteY3818" fmla="*/ 127919 h 1598839"/>
              <a:gd name="connsiteX3819" fmla="*/ 3255128 w 3255128"/>
              <a:gd name="connsiteY3819" fmla="*/ 127939 h 1598839"/>
              <a:gd name="connsiteX3820" fmla="*/ 3255128 w 3255128"/>
              <a:gd name="connsiteY3820" fmla="*/ 127970 h 1598839"/>
              <a:gd name="connsiteX3821" fmla="*/ 3255128 w 3255128"/>
              <a:gd name="connsiteY3821" fmla="*/ 127994 h 1598839"/>
              <a:gd name="connsiteX3822" fmla="*/ 3255128 w 3255128"/>
              <a:gd name="connsiteY3822" fmla="*/ 128008 h 1598839"/>
              <a:gd name="connsiteX3823" fmla="*/ 3255128 w 3255128"/>
              <a:gd name="connsiteY3823" fmla="*/ 128082 h 1598839"/>
              <a:gd name="connsiteX3824" fmla="*/ 3255128 w 3255128"/>
              <a:gd name="connsiteY3824" fmla="*/ 128093 h 1598839"/>
              <a:gd name="connsiteX3825" fmla="*/ 3255128 w 3255128"/>
              <a:gd name="connsiteY3825" fmla="*/ 128113 h 1598839"/>
              <a:gd name="connsiteX3826" fmla="*/ 3255128 w 3255128"/>
              <a:gd name="connsiteY3826" fmla="*/ 128150 h 1598839"/>
              <a:gd name="connsiteX3827" fmla="*/ 3255128 w 3255128"/>
              <a:gd name="connsiteY3827" fmla="*/ 128162 h 1598839"/>
              <a:gd name="connsiteX3828" fmla="*/ 3255128 w 3255128"/>
              <a:gd name="connsiteY3828" fmla="*/ 128195 h 1598839"/>
              <a:gd name="connsiteX3829" fmla="*/ 3255128 w 3255128"/>
              <a:gd name="connsiteY3829" fmla="*/ 128210 h 1598839"/>
              <a:gd name="connsiteX3830" fmla="*/ 3255128 w 3255128"/>
              <a:gd name="connsiteY3830" fmla="*/ 128234 h 1598839"/>
              <a:gd name="connsiteX3831" fmla="*/ 3255128 w 3255128"/>
              <a:gd name="connsiteY3831" fmla="*/ 128309 h 1598839"/>
              <a:gd name="connsiteX3832" fmla="*/ 3255128 w 3255128"/>
              <a:gd name="connsiteY3832" fmla="*/ 128322 h 1598839"/>
              <a:gd name="connsiteX3833" fmla="*/ 3255128 w 3255128"/>
              <a:gd name="connsiteY3833" fmla="*/ 128341 h 1598839"/>
              <a:gd name="connsiteX3834" fmla="*/ 3255128 w 3255128"/>
              <a:gd name="connsiteY3834" fmla="*/ 128344 h 1598839"/>
              <a:gd name="connsiteX3835" fmla="*/ 3255128 w 3255128"/>
              <a:gd name="connsiteY3835" fmla="*/ 128420 h 1598839"/>
              <a:gd name="connsiteX3836" fmla="*/ 3255128 w 3255128"/>
              <a:gd name="connsiteY3836" fmla="*/ 128471 h 1598839"/>
              <a:gd name="connsiteX3837" fmla="*/ 3255128 w 3255128"/>
              <a:gd name="connsiteY3837" fmla="*/ 128475 h 1598839"/>
              <a:gd name="connsiteX3838" fmla="*/ 3255128 w 3255128"/>
              <a:gd name="connsiteY3838" fmla="*/ 128515 h 1598839"/>
              <a:gd name="connsiteX3839" fmla="*/ 3255128 w 3255128"/>
              <a:gd name="connsiteY3839" fmla="*/ 128554 h 1598839"/>
              <a:gd name="connsiteX3840" fmla="*/ 3255128 w 3255128"/>
              <a:gd name="connsiteY3840" fmla="*/ 128556 h 1598839"/>
              <a:gd name="connsiteX3841" fmla="*/ 3255128 w 3255128"/>
              <a:gd name="connsiteY3841" fmla="*/ 128783 h 1598839"/>
              <a:gd name="connsiteX3842" fmla="*/ 3255128 w 3255128"/>
              <a:gd name="connsiteY3842" fmla="*/ 128800 h 1598839"/>
              <a:gd name="connsiteX3843" fmla="*/ 3255128 w 3255128"/>
              <a:gd name="connsiteY3843" fmla="*/ 128929 h 1598839"/>
              <a:gd name="connsiteX3844" fmla="*/ 3255128 w 3255128"/>
              <a:gd name="connsiteY3844" fmla="*/ 128934 h 1598839"/>
              <a:gd name="connsiteX3845" fmla="*/ 3255128 w 3255128"/>
              <a:gd name="connsiteY3845" fmla="*/ 128936 h 1598839"/>
              <a:gd name="connsiteX3846" fmla="*/ 3255128 w 3255128"/>
              <a:gd name="connsiteY3846" fmla="*/ 128974 h 1598839"/>
              <a:gd name="connsiteX3847" fmla="*/ 3255128 w 3255128"/>
              <a:gd name="connsiteY3847" fmla="*/ 128992 h 1598839"/>
              <a:gd name="connsiteX3848" fmla="*/ 3255128 w 3255128"/>
              <a:gd name="connsiteY3848" fmla="*/ 129008 h 1598839"/>
              <a:gd name="connsiteX3849" fmla="*/ 3255128 w 3255128"/>
              <a:gd name="connsiteY3849" fmla="*/ 129076 h 1598839"/>
              <a:gd name="connsiteX3850" fmla="*/ 3255128 w 3255128"/>
              <a:gd name="connsiteY3850" fmla="*/ 129118 h 1598839"/>
              <a:gd name="connsiteX3851" fmla="*/ 3255128 w 3255128"/>
              <a:gd name="connsiteY3851" fmla="*/ 129216 h 1598839"/>
              <a:gd name="connsiteX3852" fmla="*/ 3255128 w 3255128"/>
              <a:gd name="connsiteY3852" fmla="*/ 129224 h 1598839"/>
              <a:gd name="connsiteX3853" fmla="*/ 3255128 w 3255128"/>
              <a:gd name="connsiteY3853" fmla="*/ 129241 h 1598839"/>
              <a:gd name="connsiteX3854" fmla="*/ 3255128 w 3255128"/>
              <a:gd name="connsiteY3854" fmla="*/ 129299 h 1598839"/>
              <a:gd name="connsiteX3855" fmla="*/ 3255128 w 3255128"/>
              <a:gd name="connsiteY3855" fmla="*/ 129301 h 1598839"/>
              <a:gd name="connsiteX3856" fmla="*/ 3255128 w 3255128"/>
              <a:gd name="connsiteY3856" fmla="*/ 129310 h 1598839"/>
              <a:gd name="connsiteX3857" fmla="*/ 3255128 w 3255128"/>
              <a:gd name="connsiteY3857" fmla="*/ 129341 h 1598839"/>
              <a:gd name="connsiteX3858" fmla="*/ 3255128 w 3255128"/>
              <a:gd name="connsiteY3858" fmla="*/ 129352 h 1598839"/>
              <a:gd name="connsiteX3859" fmla="*/ 3255128 w 3255128"/>
              <a:gd name="connsiteY3859" fmla="*/ 129365 h 1598839"/>
              <a:gd name="connsiteX3860" fmla="*/ 3255128 w 3255128"/>
              <a:gd name="connsiteY3860" fmla="*/ 129425 h 1598839"/>
              <a:gd name="connsiteX3861" fmla="*/ 3255128 w 3255128"/>
              <a:gd name="connsiteY3861" fmla="*/ 129446 h 1598839"/>
              <a:gd name="connsiteX3862" fmla="*/ 3255128 w 3255128"/>
              <a:gd name="connsiteY3862" fmla="*/ 129451 h 1598839"/>
              <a:gd name="connsiteX3863" fmla="*/ 3255128 w 3255128"/>
              <a:gd name="connsiteY3863" fmla="*/ 129462 h 1598839"/>
              <a:gd name="connsiteX3864" fmla="*/ 3255128 w 3255128"/>
              <a:gd name="connsiteY3864" fmla="*/ 129470 h 1598839"/>
              <a:gd name="connsiteX3865" fmla="*/ 3255128 w 3255128"/>
              <a:gd name="connsiteY3865" fmla="*/ 129484 h 1598839"/>
              <a:gd name="connsiteX3866" fmla="*/ 3255128 w 3255128"/>
              <a:gd name="connsiteY3866" fmla="*/ 129489 h 1598839"/>
              <a:gd name="connsiteX3867" fmla="*/ 3255128 w 3255128"/>
              <a:gd name="connsiteY3867" fmla="*/ 129561 h 1598839"/>
              <a:gd name="connsiteX3868" fmla="*/ 3255128 w 3255128"/>
              <a:gd name="connsiteY3868" fmla="*/ 129577 h 1598839"/>
              <a:gd name="connsiteX3869" fmla="*/ 3255128 w 3255128"/>
              <a:gd name="connsiteY3869" fmla="*/ 129582 h 1598839"/>
              <a:gd name="connsiteX3870" fmla="*/ 3255128 w 3255128"/>
              <a:gd name="connsiteY3870" fmla="*/ 129606 h 1598839"/>
              <a:gd name="connsiteX3871" fmla="*/ 3255128 w 3255128"/>
              <a:gd name="connsiteY3871" fmla="*/ 129656 h 1598839"/>
              <a:gd name="connsiteX3872" fmla="*/ 3255128 w 3255128"/>
              <a:gd name="connsiteY3872" fmla="*/ 129680 h 1598839"/>
              <a:gd name="connsiteX3873" fmla="*/ 3255128 w 3255128"/>
              <a:gd name="connsiteY3873" fmla="*/ 129682 h 1598839"/>
              <a:gd name="connsiteX3874" fmla="*/ 3255128 w 3255128"/>
              <a:gd name="connsiteY3874" fmla="*/ 129701 h 1598839"/>
              <a:gd name="connsiteX3875" fmla="*/ 3255128 w 3255128"/>
              <a:gd name="connsiteY3875" fmla="*/ 129840 h 1598839"/>
              <a:gd name="connsiteX3876" fmla="*/ 3255128 w 3255128"/>
              <a:gd name="connsiteY3876" fmla="*/ 129889 h 1598839"/>
              <a:gd name="connsiteX3877" fmla="*/ 3255128 w 3255128"/>
              <a:gd name="connsiteY3877" fmla="*/ 129958 h 1598839"/>
              <a:gd name="connsiteX3878" fmla="*/ 3255128 w 3255128"/>
              <a:gd name="connsiteY3878" fmla="*/ 129999 h 1598839"/>
              <a:gd name="connsiteX3879" fmla="*/ 3255128 w 3255128"/>
              <a:gd name="connsiteY3879" fmla="*/ 130036 h 1598839"/>
              <a:gd name="connsiteX3880" fmla="*/ 3255128 w 3255128"/>
              <a:gd name="connsiteY3880" fmla="*/ 130097 h 1598839"/>
              <a:gd name="connsiteX3881" fmla="*/ 3255128 w 3255128"/>
              <a:gd name="connsiteY3881" fmla="*/ 130115 h 1598839"/>
              <a:gd name="connsiteX3882" fmla="*/ 3255128 w 3255128"/>
              <a:gd name="connsiteY3882" fmla="*/ 130132 h 1598839"/>
              <a:gd name="connsiteX3883" fmla="*/ 3255128 w 3255128"/>
              <a:gd name="connsiteY3883" fmla="*/ 130137 h 1598839"/>
              <a:gd name="connsiteX3884" fmla="*/ 3255128 w 3255128"/>
              <a:gd name="connsiteY3884" fmla="*/ 130138 h 1598839"/>
              <a:gd name="connsiteX3885" fmla="*/ 3255128 w 3255128"/>
              <a:gd name="connsiteY3885" fmla="*/ 130140 h 1598839"/>
              <a:gd name="connsiteX3886" fmla="*/ 3255128 w 3255128"/>
              <a:gd name="connsiteY3886" fmla="*/ 130159 h 1598839"/>
              <a:gd name="connsiteX3887" fmla="*/ 3255128 w 3255128"/>
              <a:gd name="connsiteY3887" fmla="*/ 130207 h 1598839"/>
              <a:gd name="connsiteX3888" fmla="*/ 3255128 w 3255128"/>
              <a:gd name="connsiteY3888" fmla="*/ 130209 h 1598839"/>
              <a:gd name="connsiteX3889" fmla="*/ 3255128 w 3255128"/>
              <a:gd name="connsiteY3889" fmla="*/ 130212 h 1598839"/>
              <a:gd name="connsiteX3890" fmla="*/ 3255128 w 3255128"/>
              <a:gd name="connsiteY3890" fmla="*/ 130215 h 1598839"/>
              <a:gd name="connsiteX3891" fmla="*/ 3255128 w 3255128"/>
              <a:gd name="connsiteY3891" fmla="*/ 130231 h 1598839"/>
              <a:gd name="connsiteX3892" fmla="*/ 3255128 w 3255128"/>
              <a:gd name="connsiteY3892" fmla="*/ 130348 h 1598839"/>
              <a:gd name="connsiteX3893" fmla="*/ 3255128 w 3255128"/>
              <a:gd name="connsiteY3893" fmla="*/ 130381 h 1598839"/>
              <a:gd name="connsiteX3894" fmla="*/ 3255128 w 3255128"/>
              <a:gd name="connsiteY3894" fmla="*/ 130403 h 1598839"/>
              <a:gd name="connsiteX3895" fmla="*/ 3255128 w 3255128"/>
              <a:gd name="connsiteY3895" fmla="*/ 130417 h 1598839"/>
              <a:gd name="connsiteX3896" fmla="*/ 3255128 w 3255128"/>
              <a:gd name="connsiteY3896" fmla="*/ 130446 h 1598839"/>
              <a:gd name="connsiteX3897" fmla="*/ 3255128 w 3255128"/>
              <a:gd name="connsiteY3897" fmla="*/ 130491 h 1598839"/>
              <a:gd name="connsiteX3898" fmla="*/ 3255128 w 3255128"/>
              <a:gd name="connsiteY3898" fmla="*/ 130502 h 1598839"/>
              <a:gd name="connsiteX3899" fmla="*/ 3255128 w 3255128"/>
              <a:gd name="connsiteY3899" fmla="*/ 130577 h 1598839"/>
              <a:gd name="connsiteX3900" fmla="*/ 3255128 w 3255128"/>
              <a:gd name="connsiteY3900" fmla="*/ 130591 h 1598839"/>
              <a:gd name="connsiteX3901" fmla="*/ 3255128 w 3255128"/>
              <a:gd name="connsiteY3901" fmla="*/ 130596 h 1598839"/>
              <a:gd name="connsiteX3902" fmla="*/ 3255128 w 3255128"/>
              <a:gd name="connsiteY3902" fmla="*/ 130665 h 1598839"/>
              <a:gd name="connsiteX3903" fmla="*/ 3255128 w 3255128"/>
              <a:gd name="connsiteY3903" fmla="*/ 130668 h 1598839"/>
              <a:gd name="connsiteX3904" fmla="*/ 3255128 w 3255128"/>
              <a:gd name="connsiteY3904" fmla="*/ 130679 h 1598839"/>
              <a:gd name="connsiteX3905" fmla="*/ 3255128 w 3255128"/>
              <a:gd name="connsiteY3905" fmla="*/ 130693 h 1598839"/>
              <a:gd name="connsiteX3906" fmla="*/ 3255128 w 3255128"/>
              <a:gd name="connsiteY3906" fmla="*/ 130721 h 1598839"/>
              <a:gd name="connsiteX3907" fmla="*/ 3255128 w 3255128"/>
              <a:gd name="connsiteY3907" fmla="*/ 130753 h 1598839"/>
              <a:gd name="connsiteX3908" fmla="*/ 3255128 w 3255128"/>
              <a:gd name="connsiteY3908" fmla="*/ 130817 h 1598839"/>
              <a:gd name="connsiteX3909" fmla="*/ 3255128 w 3255128"/>
              <a:gd name="connsiteY3909" fmla="*/ 130875 h 1598839"/>
              <a:gd name="connsiteX3910" fmla="*/ 3255128 w 3255128"/>
              <a:gd name="connsiteY3910" fmla="*/ 130879 h 1598839"/>
              <a:gd name="connsiteX3911" fmla="*/ 3255128 w 3255128"/>
              <a:gd name="connsiteY3911" fmla="*/ 130965 h 1598839"/>
              <a:gd name="connsiteX3912" fmla="*/ 3255128 w 3255128"/>
              <a:gd name="connsiteY3912" fmla="*/ 130969 h 1598839"/>
              <a:gd name="connsiteX3913" fmla="*/ 3255128 w 3255128"/>
              <a:gd name="connsiteY3913" fmla="*/ 130987 h 1598839"/>
              <a:gd name="connsiteX3914" fmla="*/ 3255128 w 3255128"/>
              <a:gd name="connsiteY3914" fmla="*/ 131054 h 1598839"/>
              <a:gd name="connsiteX3915" fmla="*/ 3255128 w 3255128"/>
              <a:gd name="connsiteY3915" fmla="*/ 131118 h 1598839"/>
              <a:gd name="connsiteX3916" fmla="*/ 3255128 w 3255128"/>
              <a:gd name="connsiteY3916" fmla="*/ 131139 h 1598839"/>
              <a:gd name="connsiteX3917" fmla="*/ 3255128 w 3255128"/>
              <a:gd name="connsiteY3917" fmla="*/ 131144 h 1598839"/>
              <a:gd name="connsiteX3918" fmla="*/ 3255128 w 3255128"/>
              <a:gd name="connsiteY3918" fmla="*/ 131160 h 1598839"/>
              <a:gd name="connsiteX3919" fmla="*/ 3255128 w 3255128"/>
              <a:gd name="connsiteY3919" fmla="*/ 131161 h 1598839"/>
              <a:gd name="connsiteX3920" fmla="*/ 3255128 w 3255128"/>
              <a:gd name="connsiteY3920" fmla="*/ 131211 h 1598839"/>
              <a:gd name="connsiteX3921" fmla="*/ 3255128 w 3255128"/>
              <a:gd name="connsiteY3921" fmla="*/ 131338 h 1598839"/>
              <a:gd name="connsiteX3922" fmla="*/ 3255128 w 3255128"/>
              <a:gd name="connsiteY3922" fmla="*/ 131394 h 1598839"/>
              <a:gd name="connsiteX3923" fmla="*/ 3255128 w 3255128"/>
              <a:gd name="connsiteY3923" fmla="*/ 131480 h 1598839"/>
              <a:gd name="connsiteX3924" fmla="*/ 3255128 w 3255128"/>
              <a:gd name="connsiteY3924" fmla="*/ 131578 h 1598839"/>
              <a:gd name="connsiteX3925" fmla="*/ 3255128 w 3255128"/>
              <a:gd name="connsiteY3925" fmla="*/ 131616 h 1598839"/>
              <a:gd name="connsiteX3926" fmla="*/ 3255128 w 3255128"/>
              <a:gd name="connsiteY3926" fmla="*/ 131661 h 1598839"/>
              <a:gd name="connsiteX3927" fmla="*/ 3255128 w 3255128"/>
              <a:gd name="connsiteY3927" fmla="*/ 131676 h 1598839"/>
              <a:gd name="connsiteX3928" fmla="*/ 3255128 w 3255128"/>
              <a:gd name="connsiteY3928" fmla="*/ 131714 h 1598839"/>
              <a:gd name="connsiteX3929" fmla="*/ 3255128 w 3255128"/>
              <a:gd name="connsiteY3929" fmla="*/ 131733 h 1598839"/>
              <a:gd name="connsiteX3930" fmla="*/ 3255128 w 3255128"/>
              <a:gd name="connsiteY3930" fmla="*/ 131774 h 1598839"/>
              <a:gd name="connsiteX3931" fmla="*/ 3255128 w 3255128"/>
              <a:gd name="connsiteY3931" fmla="*/ 131812 h 1598839"/>
              <a:gd name="connsiteX3932" fmla="*/ 3255128 w 3255128"/>
              <a:gd name="connsiteY3932" fmla="*/ 131868 h 1598839"/>
              <a:gd name="connsiteX3933" fmla="*/ 3255128 w 3255128"/>
              <a:gd name="connsiteY3933" fmla="*/ 131893 h 1598839"/>
              <a:gd name="connsiteX3934" fmla="*/ 3255128 w 3255128"/>
              <a:gd name="connsiteY3934" fmla="*/ 131924 h 1598839"/>
              <a:gd name="connsiteX3935" fmla="*/ 3255128 w 3255128"/>
              <a:gd name="connsiteY3935" fmla="*/ 131935 h 1598839"/>
              <a:gd name="connsiteX3936" fmla="*/ 3255128 w 3255128"/>
              <a:gd name="connsiteY3936" fmla="*/ 131948 h 1598839"/>
              <a:gd name="connsiteX3937" fmla="*/ 3255128 w 3255128"/>
              <a:gd name="connsiteY3937" fmla="*/ 131956 h 1598839"/>
              <a:gd name="connsiteX3938" fmla="*/ 3255128 w 3255128"/>
              <a:gd name="connsiteY3938" fmla="*/ 132026 h 1598839"/>
              <a:gd name="connsiteX3939" fmla="*/ 3255128 w 3255128"/>
              <a:gd name="connsiteY3939" fmla="*/ 132053 h 1598839"/>
              <a:gd name="connsiteX3940" fmla="*/ 3255128 w 3255128"/>
              <a:gd name="connsiteY3940" fmla="*/ 132092 h 1598839"/>
              <a:gd name="connsiteX3941" fmla="*/ 3255128 w 3255128"/>
              <a:gd name="connsiteY3941" fmla="*/ 132119 h 1598839"/>
              <a:gd name="connsiteX3942" fmla="*/ 3255128 w 3255128"/>
              <a:gd name="connsiteY3942" fmla="*/ 132139 h 1598839"/>
              <a:gd name="connsiteX3943" fmla="*/ 3255128 w 3255128"/>
              <a:gd name="connsiteY3943" fmla="*/ 132284 h 1598839"/>
              <a:gd name="connsiteX3944" fmla="*/ 3255128 w 3255128"/>
              <a:gd name="connsiteY3944" fmla="*/ 132378 h 1598839"/>
              <a:gd name="connsiteX3945" fmla="*/ 3255128 w 3255128"/>
              <a:gd name="connsiteY3945" fmla="*/ 132412 h 1598839"/>
              <a:gd name="connsiteX3946" fmla="*/ 3255128 w 3255128"/>
              <a:gd name="connsiteY3946" fmla="*/ 132526 h 1598839"/>
              <a:gd name="connsiteX3947" fmla="*/ 3255128 w 3255128"/>
              <a:gd name="connsiteY3947" fmla="*/ 132682 h 1598839"/>
              <a:gd name="connsiteX3948" fmla="*/ 3255128 w 3255128"/>
              <a:gd name="connsiteY3948" fmla="*/ 132754 h 1598839"/>
              <a:gd name="connsiteX3949" fmla="*/ 3255128 w 3255128"/>
              <a:gd name="connsiteY3949" fmla="*/ 132837 h 1598839"/>
              <a:gd name="connsiteX3950" fmla="*/ 3255128 w 3255128"/>
              <a:gd name="connsiteY3950" fmla="*/ 132840 h 1598839"/>
              <a:gd name="connsiteX3951" fmla="*/ 3255128 w 3255128"/>
              <a:gd name="connsiteY3951" fmla="*/ 132861 h 1598839"/>
              <a:gd name="connsiteX3952" fmla="*/ 3255128 w 3255128"/>
              <a:gd name="connsiteY3952" fmla="*/ 132864 h 1598839"/>
              <a:gd name="connsiteX3953" fmla="*/ 3255128 w 3255128"/>
              <a:gd name="connsiteY3953" fmla="*/ 132949 h 1598839"/>
              <a:gd name="connsiteX3954" fmla="*/ 3255128 w 3255128"/>
              <a:gd name="connsiteY3954" fmla="*/ 132971 h 1598839"/>
              <a:gd name="connsiteX3955" fmla="*/ 3255128 w 3255128"/>
              <a:gd name="connsiteY3955" fmla="*/ 132997 h 1598839"/>
              <a:gd name="connsiteX3956" fmla="*/ 3255128 w 3255128"/>
              <a:gd name="connsiteY3956" fmla="*/ 133000 h 1598839"/>
              <a:gd name="connsiteX3957" fmla="*/ 3255128 w 3255128"/>
              <a:gd name="connsiteY3957" fmla="*/ 133016 h 1598839"/>
              <a:gd name="connsiteX3958" fmla="*/ 3255128 w 3255128"/>
              <a:gd name="connsiteY3958" fmla="*/ 133047 h 1598839"/>
              <a:gd name="connsiteX3959" fmla="*/ 3255128 w 3255128"/>
              <a:gd name="connsiteY3959" fmla="*/ 133074 h 1598839"/>
              <a:gd name="connsiteX3960" fmla="*/ 3255128 w 3255128"/>
              <a:gd name="connsiteY3960" fmla="*/ 133140 h 1598839"/>
              <a:gd name="connsiteX3961" fmla="*/ 3255128 w 3255128"/>
              <a:gd name="connsiteY3961" fmla="*/ 133179 h 1598839"/>
              <a:gd name="connsiteX3962" fmla="*/ 3255128 w 3255128"/>
              <a:gd name="connsiteY3962" fmla="*/ 133183 h 1598839"/>
              <a:gd name="connsiteX3963" fmla="*/ 3255128 w 3255128"/>
              <a:gd name="connsiteY3963" fmla="*/ 133243 h 1598839"/>
              <a:gd name="connsiteX3964" fmla="*/ 3255128 w 3255128"/>
              <a:gd name="connsiteY3964" fmla="*/ 133309 h 1598839"/>
              <a:gd name="connsiteX3965" fmla="*/ 3255128 w 3255128"/>
              <a:gd name="connsiteY3965" fmla="*/ 133322 h 1598839"/>
              <a:gd name="connsiteX3966" fmla="*/ 3255128 w 3255128"/>
              <a:gd name="connsiteY3966" fmla="*/ 133455 h 1598839"/>
              <a:gd name="connsiteX3967" fmla="*/ 3255128 w 3255128"/>
              <a:gd name="connsiteY3967" fmla="*/ 133501 h 1598839"/>
              <a:gd name="connsiteX3968" fmla="*/ 3255128 w 3255128"/>
              <a:gd name="connsiteY3968" fmla="*/ 133552 h 1598839"/>
              <a:gd name="connsiteX3969" fmla="*/ 3255128 w 3255128"/>
              <a:gd name="connsiteY3969" fmla="*/ 133578 h 1598839"/>
              <a:gd name="connsiteX3970" fmla="*/ 3255128 w 3255128"/>
              <a:gd name="connsiteY3970" fmla="*/ 133619 h 1598839"/>
              <a:gd name="connsiteX3971" fmla="*/ 3255128 w 3255128"/>
              <a:gd name="connsiteY3971" fmla="*/ 133664 h 1598839"/>
              <a:gd name="connsiteX3972" fmla="*/ 3255128 w 3255128"/>
              <a:gd name="connsiteY3972" fmla="*/ 133744 h 1598839"/>
              <a:gd name="connsiteX3973" fmla="*/ 3255128 w 3255128"/>
              <a:gd name="connsiteY3973" fmla="*/ 133761 h 1598839"/>
              <a:gd name="connsiteX3974" fmla="*/ 3255128 w 3255128"/>
              <a:gd name="connsiteY3974" fmla="*/ 133821 h 1598839"/>
              <a:gd name="connsiteX3975" fmla="*/ 3255128 w 3255128"/>
              <a:gd name="connsiteY3975" fmla="*/ 133861 h 1598839"/>
              <a:gd name="connsiteX3976" fmla="*/ 3255128 w 3255128"/>
              <a:gd name="connsiteY3976" fmla="*/ 133885 h 1598839"/>
              <a:gd name="connsiteX3977" fmla="*/ 3255128 w 3255128"/>
              <a:gd name="connsiteY3977" fmla="*/ 133891 h 1598839"/>
              <a:gd name="connsiteX3978" fmla="*/ 3255128 w 3255128"/>
              <a:gd name="connsiteY3978" fmla="*/ 133913 h 1598839"/>
              <a:gd name="connsiteX3979" fmla="*/ 3255128 w 3255128"/>
              <a:gd name="connsiteY3979" fmla="*/ 133940 h 1598839"/>
              <a:gd name="connsiteX3980" fmla="*/ 3255128 w 3255128"/>
              <a:gd name="connsiteY3980" fmla="*/ 133966 h 1598839"/>
              <a:gd name="connsiteX3981" fmla="*/ 3255128 w 3255128"/>
              <a:gd name="connsiteY3981" fmla="*/ 133977 h 1598839"/>
              <a:gd name="connsiteX3982" fmla="*/ 3255128 w 3255128"/>
              <a:gd name="connsiteY3982" fmla="*/ 134078 h 1598839"/>
              <a:gd name="connsiteX3983" fmla="*/ 3255128 w 3255128"/>
              <a:gd name="connsiteY3983" fmla="*/ 134095 h 1598839"/>
              <a:gd name="connsiteX3984" fmla="*/ 3255128 w 3255128"/>
              <a:gd name="connsiteY3984" fmla="*/ 134123 h 1598839"/>
              <a:gd name="connsiteX3985" fmla="*/ 3255128 w 3255128"/>
              <a:gd name="connsiteY3985" fmla="*/ 134129 h 1598839"/>
              <a:gd name="connsiteX3986" fmla="*/ 3255128 w 3255128"/>
              <a:gd name="connsiteY3986" fmla="*/ 134176 h 1598839"/>
              <a:gd name="connsiteX3987" fmla="*/ 3255128 w 3255128"/>
              <a:gd name="connsiteY3987" fmla="*/ 134200 h 1598839"/>
              <a:gd name="connsiteX3988" fmla="*/ 3255128 w 3255128"/>
              <a:gd name="connsiteY3988" fmla="*/ 134203 h 1598839"/>
              <a:gd name="connsiteX3989" fmla="*/ 3255128 w 3255128"/>
              <a:gd name="connsiteY3989" fmla="*/ 134226 h 1598839"/>
              <a:gd name="connsiteX3990" fmla="*/ 3255128 w 3255128"/>
              <a:gd name="connsiteY3990" fmla="*/ 134291 h 1598839"/>
              <a:gd name="connsiteX3991" fmla="*/ 3255128 w 3255128"/>
              <a:gd name="connsiteY3991" fmla="*/ 134350 h 1598839"/>
              <a:gd name="connsiteX3992" fmla="*/ 3255128 w 3255128"/>
              <a:gd name="connsiteY3992" fmla="*/ 134379 h 1598839"/>
              <a:gd name="connsiteX3993" fmla="*/ 3255128 w 3255128"/>
              <a:gd name="connsiteY3993" fmla="*/ 134409 h 1598839"/>
              <a:gd name="connsiteX3994" fmla="*/ 3255128 w 3255128"/>
              <a:gd name="connsiteY3994" fmla="*/ 134413 h 1598839"/>
              <a:gd name="connsiteX3995" fmla="*/ 3255128 w 3255128"/>
              <a:gd name="connsiteY3995" fmla="*/ 134454 h 1598839"/>
              <a:gd name="connsiteX3996" fmla="*/ 3255128 w 3255128"/>
              <a:gd name="connsiteY3996" fmla="*/ 134459 h 1598839"/>
              <a:gd name="connsiteX3997" fmla="*/ 3255128 w 3255128"/>
              <a:gd name="connsiteY3997" fmla="*/ 134460 h 1598839"/>
              <a:gd name="connsiteX3998" fmla="*/ 3255128 w 3255128"/>
              <a:gd name="connsiteY3998" fmla="*/ 134583 h 1598839"/>
              <a:gd name="connsiteX3999" fmla="*/ 3255128 w 3255128"/>
              <a:gd name="connsiteY3999" fmla="*/ 134588 h 1598839"/>
              <a:gd name="connsiteX4000" fmla="*/ 3255128 w 3255128"/>
              <a:gd name="connsiteY4000" fmla="*/ 134650 h 1598839"/>
              <a:gd name="connsiteX4001" fmla="*/ 3255128 w 3255128"/>
              <a:gd name="connsiteY4001" fmla="*/ 134658 h 1598839"/>
              <a:gd name="connsiteX4002" fmla="*/ 3255128 w 3255128"/>
              <a:gd name="connsiteY4002" fmla="*/ 134685 h 1598839"/>
              <a:gd name="connsiteX4003" fmla="*/ 3255128 w 3255128"/>
              <a:gd name="connsiteY4003" fmla="*/ 134710 h 1598839"/>
              <a:gd name="connsiteX4004" fmla="*/ 3255128 w 3255128"/>
              <a:gd name="connsiteY4004" fmla="*/ 134867 h 1598839"/>
              <a:gd name="connsiteX4005" fmla="*/ 3255128 w 3255128"/>
              <a:gd name="connsiteY4005" fmla="*/ 134868 h 1598839"/>
              <a:gd name="connsiteX4006" fmla="*/ 3255128 w 3255128"/>
              <a:gd name="connsiteY4006" fmla="*/ 134898 h 1598839"/>
              <a:gd name="connsiteX4007" fmla="*/ 3255128 w 3255128"/>
              <a:gd name="connsiteY4007" fmla="*/ 134976 h 1598839"/>
              <a:gd name="connsiteX4008" fmla="*/ 3255128 w 3255128"/>
              <a:gd name="connsiteY4008" fmla="*/ 135047 h 1598839"/>
              <a:gd name="connsiteX4009" fmla="*/ 3255128 w 3255128"/>
              <a:gd name="connsiteY4009" fmla="*/ 135057 h 1598839"/>
              <a:gd name="connsiteX4010" fmla="*/ 3255128 w 3255128"/>
              <a:gd name="connsiteY4010" fmla="*/ 135107 h 1598839"/>
              <a:gd name="connsiteX4011" fmla="*/ 3255128 w 3255128"/>
              <a:gd name="connsiteY4011" fmla="*/ 135109 h 1598839"/>
              <a:gd name="connsiteX4012" fmla="*/ 3255128 w 3255128"/>
              <a:gd name="connsiteY4012" fmla="*/ 135186 h 1598839"/>
              <a:gd name="connsiteX4013" fmla="*/ 3255128 w 3255128"/>
              <a:gd name="connsiteY4013" fmla="*/ 135199 h 1598839"/>
              <a:gd name="connsiteX4014" fmla="*/ 3255128 w 3255128"/>
              <a:gd name="connsiteY4014" fmla="*/ 135208 h 1598839"/>
              <a:gd name="connsiteX4015" fmla="*/ 3255128 w 3255128"/>
              <a:gd name="connsiteY4015" fmla="*/ 135273 h 1598839"/>
              <a:gd name="connsiteX4016" fmla="*/ 3255128 w 3255128"/>
              <a:gd name="connsiteY4016" fmla="*/ 135337 h 1598839"/>
              <a:gd name="connsiteX4017" fmla="*/ 3255128 w 3255128"/>
              <a:gd name="connsiteY4017" fmla="*/ 135339 h 1598839"/>
              <a:gd name="connsiteX4018" fmla="*/ 3255128 w 3255128"/>
              <a:gd name="connsiteY4018" fmla="*/ 135341 h 1598839"/>
              <a:gd name="connsiteX4019" fmla="*/ 3255128 w 3255128"/>
              <a:gd name="connsiteY4019" fmla="*/ 135395 h 1598839"/>
              <a:gd name="connsiteX4020" fmla="*/ 3255128 w 3255128"/>
              <a:gd name="connsiteY4020" fmla="*/ 135420 h 1598839"/>
              <a:gd name="connsiteX4021" fmla="*/ 3255128 w 3255128"/>
              <a:gd name="connsiteY4021" fmla="*/ 135447 h 1598839"/>
              <a:gd name="connsiteX4022" fmla="*/ 3255128 w 3255128"/>
              <a:gd name="connsiteY4022" fmla="*/ 135449 h 1598839"/>
              <a:gd name="connsiteX4023" fmla="*/ 3255128 w 3255128"/>
              <a:gd name="connsiteY4023" fmla="*/ 135566 h 1598839"/>
              <a:gd name="connsiteX4024" fmla="*/ 3255128 w 3255128"/>
              <a:gd name="connsiteY4024" fmla="*/ 135591 h 1598839"/>
              <a:gd name="connsiteX4025" fmla="*/ 3255128 w 3255128"/>
              <a:gd name="connsiteY4025" fmla="*/ 135592 h 1598839"/>
              <a:gd name="connsiteX4026" fmla="*/ 3255128 w 3255128"/>
              <a:gd name="connsiteY4026" fmla="*/ 135647 h 1598839"/>
              <a:gd name="connsiteX4027" fmla="*/ 3255128 w 3255128"/>
              <a:gd name="connsiteY4027" fmla="*/ 135662 h 1598839"/>
              <a:gd name="connsiteX4028" fmla="*/ 3255128 w 3255128"/>
              <a:gd name="connsiteY4028" fmla="*/ 135723 h 1598839"/>
              <a:gd name="connsiteX4029" fmla="*/ 3255128 w 3255128"/>
              <a:gd name="connsiteY4029" fmla="*/ 135731 h 1598839"/>
              <a:gd name="connsiteX4030" fmla="*/ 3255128 w 3255128"/>
              <a:gd name="connsiteY4030" fmla="*/ 135745 h 1598839"/>
              <a:gd name="connsiteX4031" fmla="*/ 3255128 w 3255128"/>
              <a:gd name="connsiteY4031" fmla="*/ 135766 h 1598839"/>
              <a:gd name="connsiteX4032" fmla="*/ 3255128 w 3255128"/>
              <a:gd name="connsiteY4032" fmla="*/ 135771 h 1598839"/>
              <a:gd name="connsiteX4033" fmla="*/ 3255128 w 3255128"/>
              <a:gd name="connsiteY4033" fmla="*/ 135782 h 1598839"/>
              <a:gd name="connsiteX4034" fmla="*/ 3255128 w 3255128"/>
              <a:gd name="connsiteY4034" fmla="*/ 135798 h 1598839"/>
              <a:gd name="connsiteX4035" fmla="*/ 3255128 w 3255128"/>
              <a:gd name="connsiteY4035" fmla="*/ 135856 h 1598839"/>
              <a:gd name="connsiteX4036" fmla="*/ 3255128 w 3255128"/>
              <a:gd name="connsiteY4036" fmla="*/ 135905 h 1598839"/>
              <a:gd name="connsiteX4037" fmla="*/ 3255128 w 3255128"/>
              <a:gd name="connsiteY4037" fmla="*/ 135938 h 1598839"/>
              <a:gd name="connsiteX4038" fmla="*/ 3255128 w 3255128"/>
              <a:gd name="connsiteY4038" fmla="*/ 135982 h 1598839"/>
              <a:gd name="connsiteX4039" fmla="*/ 3255128 w 3255128"/>
              <a:gd name="connsiteY4039" fmla="*/ 136021 h 1598839"/>
              <a:gd name="connsiteX4040" fmla="*/ 3255128 w 3255128"/>
              <a:gd name="connsiteY4040" fmla="*/ 136038 h 1598839"/>
              <a:gd name="connsiteX4041" fmla="*/ 3255128 w 3255128"/>
              <a:gd name="connsiteY4041" fmla="*/ 136076 h 1598839"/>
              <a:gd name="connsiteX4042" fmla="*/ 3255128 w 3255128"/>
              <a:gd name="connsiteY4042" fmla="*/ 136176 h 1598839"/>
              <a:gd name="connsiteX4043" fmla="*/ 3255128 w 3255128"/>
              <a:gd name="connsiteY4043" fmla="*/ 136272 h 1598839"/>
              <a:gd name="connsiteX4044" fmla="*/ 3255128 w 3255128"/>
              <a:gd name="connsiteY4044" fmla="*/ 136315 h 1598839"/>
              <a:gd name="connsiteX4045" fmla="*/ 3255128 w 3255128"/>
              <a:gd name="connsiteY4045" fmla="*/ 136330 h 1598839"/>
              <a:gd name="connsiteX4046" fmla="*/ 3255128 w 3255128"/>
              <a:gd name="connsiteY4046" fmla="*/ 136444 h 1598839"/>
              <a:gd name="connsiteX4047" fmla="*/ 3255128 w 3255128"/>
              <a:gd name="connsiteY4047" fmla="*/ 136446 h 1598839"/>
              <a:gd name="connsiteX4048" fmla="*/ 3255128 w 3255128"/>
              <a:gd name="connsiteY4048" fmla="*/ 136448 h 1598839"/>
              <a:gd name="connsiteX4049" fmla="*/ 3255128 w 3255128"/>
              <a:gd name="connsiteY4049" fmla="*/ 136468 h 1598839"/>
              <a:gd name="connsiteX4050" fmla="*/ 3255128 w 3255128"/>
              <a:gd name="connsiteY4050" fmla="*/ 136470 h 1598839"/>
              <a:gd name="connsiteX4051" fmla="*/ 3255128 w 3255128"/>
              <a:gd name="connsiteY4051" fmla="*/ 136543 h 1598839"/>
              <a:gd name="connsiteX4052" fmla="*/ 3255128 w 3255128"/>
              <a:gd name="connsiteY4052" fmla="*/ 136546 h 1598839"/>
              <a:gd name="connsiteX4053" fmla="*/ 3255128 w 3255128"/>
              <a:gd name="connsiteY4053" fmla="*/ 136612 h 1598839"/>
              <a:gd name="connsiteX4054" fmla="*/ 3255128 w 3255128"/>
              <a:gd name="connsiteY4054" fmla="*/ 136615 h 1598839"/>
              <a:gd name="connsiteX4055" fmla="*/ 3255128 w 3255128"/>
              <a:gd name="connsiteY4055" fmla="*/ 136674 h 1598839"/>
              <a:gd name="connsiteX4056" fmla="*/ 3255128 w 3255128"/>
              <a:gd name="connsiteY4056" fmla="*/ 136679 h 1598839"/>
              <a:gd name="connsiteX4057" fmla="*/ 3255128 w 3255128"/>
              <a:gd name="connsiteY4057" fmla="*/ 136682 h 1598839"/>
              <a:gd name="connsiteX4058" fmla="*/ 3255128 w 3255128"/>
              <a:gd name="connsiteY4058" fmla="*/ 136717 h 1598839"/>
              <a:gd name="connsiteX4059" fmla="*/ 3255128 w 3255128"/>
              <a:gd name="connsiteY4059" fmla="*/ 136724 h 1598839"/>
              <a:gd name="connsiteX4060" fmla="*/ 3255128 w 3255128"/>
              <a:gd name="connsiteY4060" fmla="*/ 136746 h 1598839"/>
              <a:gd name="connsiteX4061" fmla="*/ 3255128 w 3255128"/>
              <a:gd name="connsiteY4061" fmla="*/ 136766 h 1598839"/>
              <a:gd name="connsiteX4062" fmla="*/ 3255128 w 3255128"/>
              <a:gd name="connsiteY4062" fmla="*/ 136786 h 1598839"/>
              <a:gd name="connsiteX4063" fmla="*/ 3255128 w 3255128"/>
              <a:gd name="connsiteY4063" fmla="*/ 136789 h 1598839"/>
              <a:gd name="connsiteX4064" fmla="*/ 3255128 w 3255128"/>
              <a:gd name="connsiteY4064" fmla="*/ 136863 h 1598839"/>
              <a:gd name="connsiteX4065" fmla="*/ 3255128 w 3255128"/>
              <a:gd name="connsiteY4065" fmla="*/ 136920 h 1598839"/>
              <a:gd name="connsiteX4066" fmla="*/ 3255128 w 3255128"/>
              <a:gd name="connsiteY4066" fmla="*/ 136929 h 1598839"/>
              <a:gd name="connsiteX4067" fmla="*/ 3255128 w 3255128"/>
              <a:gd name="connsiteY4067" fmla="*/ 136958 h 1598839"/>
              <a:gd name="connsiteX4068" fmla="*/ 3255128 w 3255128"/>
              <a:gd name="connsiteY4068" fmla="*/ 136972 h 1598839"/>
              <a:gd name="connsiteX4069" fmla="*/ 3255128 w 3255128"/>
              <a:gd name="connsiteY4069" fmla="*/ 136996 h 1598839"/>
              <a:gd name="connsiteX4070" fmla="*/ 3255128 w 3255128"/>
              <a:gd name="connsiteY4070" fmla="*/ 137039 h 1598839"/>
              <a:gd name="connsiteX4071" fmla="*/ 3255128 w 3255128"/>
              <a:gd name="connsiteY4071" fmla="*/ 137153 h 1598839"/>
              <a:gd name="connsiteX4072" fmla="*/ 3255128 w 3255128"/>
              <a:gd name="connsiteY4072" fmla="*/ 137169 h 1598839"/>
              <a:gd name="connsiteX4073" fmla="*/ 3255128 w 3255128"/>
              <a:gd name="connsiteY4073" fmla="*/ 137183 h 1598839"/>
              <a:gd name="connsiteX4074" fmla="*/ 3255128 w 3255128"/>
              <a:gd name="connsiteY4074" fmla="*/ 137212 h 1598839"/>
              <a:gd name="connsiteX4075" fmla="*/ 3255128 w 3255128"/>
              <a:gd name="connsiteY4075" fmla="*/ 137283 h 1598839"/>
              <a:gd name="connsiteX4076" fmla="*/ 3255128 w 3255128"/>
              <a:gd name="connsiteY4076" fmla="*/ 137379 h 1598839"/>
              <a:gd name="connsiteX4077" fmla="*/ 3255128 w 3255128"/>
              <a:gd name="connsiteY4077" fmla="*/ 137394 h 1598839"/>
              <a:gd name="connsiteX4078" fmla="*/ 3255128 w 3255128"/>
              <a:gd name="connsiteY4078" fmla="*/ 137450 h 1598839"/>
              <a:gd name="connsiteX4079" fmla="*/ 3255128 w 3255128"/>
              <a:gd name="connsiteY4079" fmla="*/ 137469 h 1598839"/>
              <a:gd name="connsiteX4080" fmla="*/ 3255128 w 3255128"/>
              <a:gd name="connsiteY4080" fmla="*/ 137491 h 1598839"/>
              <a:gd name="connsiteX4081" fmla="*/ 3255128 w 3255128"/>
              <a:gd name="connsiteY4081" fmla="*/ 137620 h 1598839"/>
              <a:gd name="connsiteX4082" fmla="*/ 3255128 w 3255128"/>
              <a:gd name="connsiteY4082" fmla="*/ 137643 h 1598839"/>
              <a:gd name="connsiteX4083" fmla="*/ 3255128 w 3255128"/>
              <a:gd name="connsiteY4083" fmla="*/ 137694 h 1598839"/>
              <a:gd name="connsiteX4084" fmla="*/ 3255128 w 3255128"/>
              <a:gd name="connsiteY4084" fmla="*/ 137703 h 1598839"/>
              <a:gd name="connsiteX4085" fmla="*/ 3255128 w 3255128"/>
              <a:gd name="connsiteY4085" fmla="*/ 137731 h 1598839"/>
              <a:gd name="connsiteX4086" fmla="*/ 3255128 w 3255128"/>
              <a:gd name="connsiteY4086" fmla="*/ 137824 h 1598839"/>
              <a:gd name="connsiteX4087" fmla="*/ 3255128 w 3255128"/>
              <a:gd name="connsiteY4087" fmla="*/ 137829 h 1598839"/>
              <a:gd name="connsiteX4088" fmla="*/ 3255128 w 3255128"/>
              <a:gd name="connsiteY4088" fmla="*/ 137848 h 1598839"/>
              <a:gd name="connsiteX4089" fmla="*/ 3255128 w 3255128"/>
              <a:gd name="connsiteY4089" fmla="*/ 137853 h 1598839"/>
              <a:gd name="connsiteX4090" fmla="*/ 3255128 w 3255128"/>
              <a:gd name="connsiteY4090" fmla="*/ 137882 h 1598839"/>
              <a:gd name="connsiteX4091" fmla="*/ 3255128 w 3255128"/>
              <a:gd name="connsiteY4091" fmla="*/ 137926 h 1598839"/>
              <a:gd name="connsiteX4092" fmla="*/ 3255128 w 3255128"/>
              <a:gd name="connsiteY4092" fmla="*/ 137927 h 1598839"/>
              <a:gd name="connsiteX4093" fmla="*/ 3255128 w 3255128"/>
              <a:gd name="connsiteY4093" fmla="*/ 137947 h 1598839"/>
              <a:gd name="connsiteX4094" fmla="*/ 3255128 w 3255128"/>
              <a:gd name="connsiteY4094" fmla="*/ 138003 h 1598839"/>
              <a:gd name="connsiteX4095" fmla="*/ 3255128 w 3255128"/>
              <a:gd name="connsiteY4095" fmla="*/ 138008 h 1598839"/>
              <a:gd name="connsiteX4096" fmla="*/ 3255128 w 3255128"/>
              <a:gd name="connsiteY4096" fmla="*/ 138079 h 1598839"/>
              <a:gd name="connsiteX4097" fmla="*/ 3255128 w 3255128"/>
              <a:gd name="connsiteY4097" fmla="*/ 138122 h 1598839"/>
              <a:gd name="connsiteX4098" fmla="*/ 3255128 w 3255128"/>
              <a:gd name="connsiteY4098" fmla="*/ 138123 h 1598839"/>
              <a:gd name="connsiteX4099" fmla="*/ 3255128 w 3255128"/>
              <a:gd name="connsiteY4099" fmla="*/ 138132 h 1598839"/>
              <a:gd name="connsiteX4100" fmla="*/ 3255128 w 3255128"/>
              <a:gd name="connsiteY4100" fmla="*/ 138139 h 1598839"/>
              <a:gd name="connsiteX4101" fmla="*/ 3255128 w 3255128"/>
              <a:gd name="connsiteY4101" fmla="*/ 138160 h 1598839"/>
              <a:gd name="connsiteX4102" fmla="*/ 3255128 w 3255128"/>
              <a:gd name="connsiteY4102" fmla="*/ 138279 h 1598839"/>
              <a:gd name="connsiteX4103" fmla="*/ 3255128 w 3255128"/>
              <a:gd name="connsiteY4103" fmla="*/ 138291 h 1598839"/>
              <a:gd name="connsiteX4104" fmla="*/ 3255128 w 3255128"/>
              <a:gd name="connsiteY4104" fmla="*/ 138342 h 1598839"/>
              <a:gd name="connsiteX4105" fmla="*/ 3255128 w 3255128"/>
              <a:gd name="connsiteY4105" fmla="*/ 138365 h 1598839"/>
              <a:gd name="connsiteX4106" fmla="*/ 3255128 w 3255128"/>
              <a:gd name="connsiteY4106" fmla="*/ 138372 h 1598839"/>
              <a:gd name="connsiteX4107" fmla="*/ 3255128 w 3255128"/>
              <a:gd name="connsiteY4107" fmla="*/ 138388 h 1598839"/>
              <a:gd name="connsiteX4108" fmla="*/ 3255128 w 3255128"/>
              <a:gd name="connsiteY4108" fmla="*/ 138442 h 1598839"/>
              <a:gd name="connsiteX4109" fmla="*/ 3255128 w 3255128"/>
              <a:gd name="connsiteY4109" fmla="*/ 138480 h 1598839"/>
              <a:gd name="connsiteX4110" fmla="*/ 3255128 w 3255128"/>
              <a:gd name="connsiteY4110" fmla="*/ 138501 h 1598839"/>
              <a:gd name="connsiteX4111" fmla="*/ 3255128 w 3255128"/>
              <a:gd name="connsiteY4111" fmla="*/ 138540 h 1598839"/>
              <a:gd name="connsiteX4112" fmla="*/ 3255128 w 3255128"/>
              <a:gd name="connsiteY4112" fmla="*/ 138567 h 1598839"/>
              <a:gd name="connsiteX4113" fmla="*/ 3255128 w 3255128"/>
              <a:gd name="connsiteY4113" fmla="*/ 138598 h 1598839"/>
              <a:gd name="connsiteX4114" fmla="*/ 3255128 w 3255128"/>
              <a:gd name="connsiteY4114" fmla="*/ 138604 h 1598839"/>
              <a:gd name="connsiteX4115" fmla="*/ 3255128 w 3255128"/>
              <a:gd name="connsiteY4115" fmla="*/ 138676 h 1598839"/>
              <a:gd name="connsiteX4116" fmla="*/ 3255128 w 3255128"/>
              <a:gd name="connsiteY4116" fmla="*/ 138722 h 1598839"/>
              <a:gd name="connsiteX4117" fmla="*/ 3255128 w 3255128"/>
              <a:gd name="connsiteY4117" fmla="*/ 138750 h 1598839"/>
              <a:gd name="connsiteX4118" fmla="*/ 3255128 w 3255128"/>
              <a:gd name="connsiteY4118" fmla="*/ 138801 h 1598839"/>
              <a:gd name="connsiteX4119" fmla="*/ 3255128 w 3255128"/>
              <a:gd name="connsiteY4119" fmla="*/ 138905 h 1598839"/>
              <a:gd name="connsiteX4120" fmla="*/ 3255128 w 3255128"/>
              <a:gd name="connsiteY4120" fmla="*/ 138918 h 1598839"/>
              <a:gd name="connsiteX4121" fmla="*/ 3255128 w 3255128"/>
              <a:gd name="connsiteY4121" fmla="*/ 138960 h 1598839"/>
              <a:gd name="connsiteX4122" fmla="*/ 3255128 w 3255128"/>
              <a:gd name="connsiteY4122" fmla="*/ 139036 h 1598839"/>
              <a:gd name="connsiteX4123" fmla="*/ 3255128 w 3255128"/>
              <a:gd name="connsiteY4123" fmla="*/ 139058 h 1598839"/>
              <a:gd name="connsiteX4124" fmla="*/ 3255128 w 3255128"/>
              <a:gd name="connsiteY4124" fmla="*/ 139150 h 1598839"/>
              <a:gd name="connsiteX4125" fmla="*/ 3255128 w 3255128"/>
              <a:gd name="connsiteY4125" fmla="*/ 139161 h 1598839"/>
              <a:gd name="connsiteX4126" fmla="*/ 3255128 w 3255128"/>
              <a:gd name="connsiteY4126" fmla="*/ 139168 h 1598839"/>
              <a:gd name="connsiteX4127" fmla="*/ 3255128 w 3255128"/>
              <a:gd name="connsiteY4127" fmla="*/ 139210 h 1598839"/>
              <a:gd name="connsiteX4128" fmla="*/ 3255128 w 3255128"/>
              <a:gd name="connsiteY4128" fmla="*/ 139215 h 1598839"/>
              <a:gd name="connsiteX4129" fmla="*/ 3255128 w 3255128"/>
              <a:gd name="connsiteY4129" fmla="*/ 139285 h 1598839"/>
              <a:gd name="connsiteX4130" fmla="*/ 3255128 w 3255128"/>
              <a:gd name="connsiteY4130" fmla="*/ 139437 h 1598839"/>
              <a:gd name="connsiteX4131" fmla="*/ 3255128 w 3255128"/>
              <a:gd name="connsiteY4131" fmla="*/ 139448 h 1598839"/>
              <a:gd name="connsiteX4132" fmla="*/ 3255128 w 3255128"/>
              <a:gd name="connsiteY4132" fmla="*/ 139470 h 1598839"/>
              <a:gd name="connsiteX4133" fmla="*/ 3255128 w 3255128"/>
              <a:gd name="connsiteY4133" fmla="*/ 139494 h 1598839"/>
              <a:gd name="connsiteX4134" fmla="*/ 3255128 w 3255128"/>
              <a:gd name="connsiteY4134" fmla="*/ 139495 h 1598839"/>
              <a:gd name="connsiteX4135" fmla="*/ 3255128 w 3255128"/>
              <a:gd name="connsiteY4135" fmla="*/ 139512 h 1598839"/>
              <a:gd name="connsiteX4136" fmla="*/ 3255128 w 3255128"/>
              <a:gd name="connsiteY4136" fmla="*/ 139520 h 1598839"/>
              <a:gd name="connsiteX4137" fmla="*/ 3255128 w 3255128"/>
              <a:gd name="connsiteY4137" fmla="*/ 139525 h 1598839"/>
              <a:gd name="connsiteX4138" fmla="*/ 3255128 w 3255128"/>
              <a:gd name="connsiteY4138" fmla="*/ 139541 h 1598839"/>
              <a:gd name="connsiteX4139" fmla="*/ 3255128 w 3255128"/>
              <a:gd name="connsiteY4139" fmla="*/ 139603 h 1598839"/>
              <a:gd name="connsiteX4140" fmla="*/ 3255128 w 3255128"/>
              <a:gd name="connsiteY4140" fmla="*/ 139674 h 1598839"/>
              <a:gd name="connsiteX4141" fmla="*/ 3255128 w 3255128"/>
              <a:gd name="connsiteY4141" fmla="*/ 139706 h 1598839"/>
              <a:gd name="connsiteX4142" fmla="*/ 3255128 w 3255128"/>
              <a:gd name="connsiteY4142" fmla="*/ 139736 h 1598839"/>
              <a:gd name="connsiteX4143" fmla="*/ 3255128 w 3255128"/>
              <a:gd name="connsiteY4143" fmla="*/ 139754 h 1598839"/>
              <a:gd name="connsiteX4144" fmla="*/ 3255128 w 3255128"/>
              <a:gd name="connsiteY4144" fmla="*/ 139799 h 1598839"/>
              <a:gd name="connsiteX4145" fmla="*/ 3255128 w 3255128"/>
              <a:gd name="connsiteY4145" fmla="*/ 139813 h 1598839"/>
              <a:gd name="connsiteX4146" fmla="*/ 3255128 w 3255128"/>
              <a:gd name="connsiteY4146" fmla="*/ 139835 h 1598839"/>
              <a:gd name="connsiteX4147" fmla="*/ 3255128 w 3255128"/>
              <a:gd name="connsiteY4147" fmla="*/ 139911 h 1598839"/>
              <a:gd name="connsiteX4148" fmla="*/ 3255128 w 3255128"/>
              <a:gd name="connsiteY4148" fmla="*/ 140042 h 1598839"/>
              <a:gd name="connsiteX4149" fmla="*/ 3255128 w 3255128"/>
              <a:gd name="connsiteY4149" fmla="*/ 140047 h 1598839"/>
              <a:gd name="connsiteX4150" fmla="*/ 3255128 w 3255128"/>
              <a:gd name="connsiteY4150" fmla="*/ 140049 h 1598839"/>
              <a:gd name="connsiteX4151" fmla="*/ 3255128 w 3255128"/>
              <a:gd name="connsiteY4151" fmla="*/ 140118 h 1598839"/>
              <a:gd name="connsiteX4152" fmla="*/ 3255128 w 3255128"/>
              <a:gd name="connsiteY4152" fmla="*/ 140165 h 1598839"/>
              <a:gd name="connsiteX4153" fmla="*/ 3255128 w 3255128"/>
              <a:gd name="connsiteY4153" fmla="*/ 140182 h 1598839"/>
              <a:gd name="connsiteX4154" fmla="*/ 3255128 w 3255128"/>
              <a:gd name="connsiteY4154" fmla="*/ 140190 h 1598839"/>
              <a:gd name="connsiteX4155" fmla="*/ 3255128 w 3255128"/>
              <a:gd name="connsiteY4155" fmla="*/ 140265 h 1598839"/>
              <a:gd name="connsiteX4156" fmla="*/ 3255128 w 3255128"/>
              <a:gd name="connsiteY4156" fmla="*/ 140267 h 1598839"/>
              <a:gd name="connsiteX4157" fmla="*/ 3255128 w 3255128"/>
              <a:gd name="connsiteY4157" fmla="*/ 140286 h 1598839"/>
              <a:gd name="connsiteX4158" fmla="*/ 3255128 w 3255128"/>
              <a:gd name="connsiteY4158" fmla="*/ 140288 h 1598839"/>
              <a:gd name="connsiteX4159" fmla="*/ 3255128 w 3255128"/>
              <a:gd name="connsiteY4159" fmla="*/ 140291 h 1598839"/>
              <a:gd name="connsiteX4160" fmla="*/ 3255128 w 3255128"/>
              <a:gd name="connsiteY4160" fmla="*/ 140318 h 1598839"/>
              <a:gd name="connsiteX4161" fmla="*/ 3255128 w 3255128"/>
              <a:gd name="connsiteY4161" fmla="*/ 140402 h 1598839"/>
              <a:gd name="connsiteX4162" fmla="*/ 3255128 w 3255128"/>
              <a:gd name="connsiteY4162" fmla="*/ 140433 h 1598839"/>
              <a:gd name="connsiteX4163" fmla="*/ 3255128 w 3255128"/>
              <a:gd name="connsiteY4163" fmla="*/ 140465 h 1598839"/>
              <a:gd name="connsiteX4164" fmla="*/ 3255128 w 3255128"/>
              <a:gd name="connsiteY4164" fmla="*/ 140483 h 1598839"/>
              <a:gd name="connsiteX4165" fmla="*/ 3255128 w 3255128"/>
              <a:gd name="connsiteY4165" fmla="*/ 140510 h 1598839"/>
              <a:gd name="connsiteX4166" fmla="*/ 3255128 w 3255128"/>
              <a:gd name="connsiteY4166" fmla="*/ 140527 h 1598839"/>
              <a:gd name="connsiteX4167" fmla="*/ 3255128 w 3255128"/>
              <a:gd name="connsiteY4167" fmla="*/ 140541 h 1598839"/>
              <a:gd name="connsiteX4168" fmla="*/ 3255128 w 3255128"/>
              <a:gd name="connsiteY4168" fmla="*/ 140577 h 1598839"/>
              <a:gd name="connsiteX4169" fmla="*/ 3255128 w 3255128"/>
              <a:gd name="connsiteY4169" fmla="*/ 140627 h 1598839"/>
              <a:gd name="connsiteX4170" fmla="*/ 3255128 w 3255128"/>
              <a:gd name="connsiteY4170" fmla="*/ 140649 h 1598839"/>
              <a:gd name="connsiteX4171" fmla="*/ 3255128 w 3255128"/>
              <a:gd name="connsiteY4171" fmla="*/ 140651 h 1598839"/>
              <a:gd name="connsiteX4172" fmla="*/ 3255128 w 3255128"/>
              <a:gd name="connsiteY4172" fmla="*/ 140652 h 1598839"/>
              <a:gd name="connsiteX4173" fmla="*/ 3255128 w 3255128"/>
              <a:gd name="connsiteY4173" fmla="*/ 140706 h 1598839"/>
              <a:gd name="connsiteX4174" fmla="*/ 3255128 w 3255128"/>
              <a:gd name="connsiteY4174" fmla="*/ 140715 h 1598839"/>
              <a:gd name="connsiteX4175" fmla="*/ 3255128 w 3255128"/>
              <a:gd name="connsiteY4175" fmla="*/ 140803 h 1598839"/>
              <a:gd name="connsiteX4176" fmla="*/ 3255128 w 3255128"/>
              <a:gd name="connsiteY4176" fmla="*/ 140861 h 1598839"/>
              <a:gd name="connsiteX4177" fmla="*/ 3255128 w 3255128"/>
              <a:gd name="connsiteY4177" fmla="*/ 140942 h 1598839"/>
              <a:gd name="connsiteX4178" fmla="*/ 3255128 w 3255128"/>
              <a:gd name="connsiteY4178" fmla="*/ 140966 h 1598839"/>
              <a:gd name="connsiteX4179" fmla="*/ 3255128 w 3255128"/>
              <a:gd name="connsiteY4179" fmla="*/ 141040 h 1598839"/>
              <a:gd name="connsiteX4180" fmla="*/ 3255128 w 3255128"/>
              <a:gd name="connsiteY4180" fmla="*/ 141063 h 1598839"/>
              <a:gd name="connsiteX4181" fmla="*/ 3255128 w 3255128"/>
              <a:gd name="connsiteY4181" fmla="*/ 141125 h 1598839"/>
              <a:gd name="connsiteX4182" fmla="*/ 3255128 w 3255128"/>
              <a:gd name="connsiteY4182" fmla="*/ 141142 h 1598839"/>
              <a:gd name="connsiteX4183" fmla="*/ 3255128 w 3255128"/>
              <a:gd name="connsiteY4183" fmla="*/ 141175 h 1598839"/>
              <a:gd name="connsiteX4184" fmla="*/ 3255128 w 3255128"/>
              <a:gd name="connsiteY4184" fmla="*/ 141197 h 1598839"/>
              <a:gd name="connsiteX4185" fmla="*/ 3255128 w 3255128"/>
              <a:gd name="connsiteY4185" fmla="*/ 141297 h 1598839"/>
              <a:gd name="connsiteX4186" fmla="*/ 3255128 w 3255128"/>
              <a:gd name="connsiteY4186" fmla="*/ 141416 h 1598839"/>
              <a:gd name="connsiteX4187" fmla="*/ 3255128 w 3255128"/>
              <a:gd name="connsiteY4187" fmla="*/ 141490 h 1598839"/>
              <a:gd name="connsiteX4188" fmla="*/ 3255128 w 3255128"/>
              <a:gd name="connsiteY4188" fmla="*/ 141559 h 1598839"/>
              <a:gd name="connsiteX4189" fmla="*/ 3255128 w 3255128"/>
              <a:gd name="connsiteY4189" fmla="*/ 141634 h 1598839"/>
              <a:gd name="connsiteX4190" fmla="*/ 3255128 w 3255128"/>
              <a:gd name="connsiteY4190" fmla="*/ 141636 h 1598839"/>
              <a:gd name="connsiteX4191" fmla="*/ 3255128 w 3255128"/>
              <a:gd name="connsiteY4191" fmla="*/ 141659 h 1598839"/>
              <a:gd name="connsiteX4192" fmla="*/ 3255128 w 3255128"/>
              <a:gd name="connsiteY4192" fmla="*/ 141666 h 1598839"/>
              <a:gd name="connsiteX4193" fmla="*/ 3255128 w 3255128"/>
              <a:gd name="connsiteY4193" fmla="*/ 141673 h 1598839"/>
              <a:gd name="connsiteX4194" fmla="*/ 3255128 w 3255128"/>
              <a:gd name="connsiteY4194" fmla="*/ 141733 h 1598839"/>
              <a:gd name="connsiteX4195" fmla="*/ 3255128 w 3255128"/>
              <a:gd name="connsiteY4195" fmla="*/ 141762 h 1598839"/>
              <a:gd name="connsiteX4196" fmla="*/ 3255128 w 3255128"/>
              <a:gd name="connsiteY4196" fmla="*/ 141790 h 1598839"/>
              <a:gd name="connsiteX4197" fmla="*/ 3255128 w 3255128"/>
              <a:gd name="connsiteY4197" fmla="*/ 141845 h 1598839"/>
              <a:gd name="connsiteX4198" fmla="*/ 3255128 w 3255128"/>
              <a:gd name="connsiteY4198" fmla="*/ 141910 h 1598839"/>
              <a:gd name="connsiteX4199" fmla="*/ 3255128 w 3255128"/>
              <a:gd name="connsiteY4199" fmla="*/ 141921 h 1598839"/>
              <a:gd name="connsiteX4200" fmla="*/ 3255128 w 3255128"/>
              <a:gd name="connsiteY4200" fmla="*/ 141935 h 1598839"/>
              <a:gd name="connsiteX4201" fmla="*/ 3255128 w 3255128"/>
              <a:gd name="connsiteY4201" fmla="*/ 142020 h 1598839"/>
              <a:gd name="connsiteX4202" fmla="*/ 3255128 w 3255128"/>
              <a:gd name="connsiteY4202" fmla="*/ 142039 h 1598839"/>
              <a:gd name="connsiteX4203" fmla="*/ 3255128 w 3255128"/>
              <a:gd name="connsiteY4203" fmla="*/ 142077 h 1598839"/>
              <a:gd name="connsiteX4204" fmla="*/ 3255128 w 3255128"/>
              <a:gd name="connsiteY4204" fmla="*/ 142103 h 1598839"/>
              <a:gd name="connsiteX4205" fmla="*/ 3255128 w 3255128"/>
              <a:gd name="connsiteY4205" fmla="*/ 142161 h 1598839"/>
              <a:gd name="connsiteX4206" fmla="*/ 3255128 w 3255128"/>
              <a:gd name="connsiteY4206" fmla="*/ 142163 h 1598839"/>
              <a:gd name="connsiteX4207" fmla="*/ 3255128 w 3255128"/>
              <a:gd name="connsiteY4207" fmla="*/ 142249 h 1598839"/>
              <a:gd name="connsiteX4208" fmla="*/ 3255128 w 3255128"/>
              <a:gd name="connsiteY4208" fmla="*/ 142270 h 1598839"/>
              <a:gd name="connsiteX4209" fmla="*/ 3255128 w 3255128"/>
              <a:gd name="connsiteY4209" fmla="*/ 142304 h 1598839"/>
              <a:gd name="connsiteX4210" fmla="*/ 3255128 w 3255128"/>
              <a:gd name="connsiteY4210" fmla="*/ 142321 h 1598839"/>
              <a:gd name="connsiteX4211" fmla="*/ 3255128 w 3255128"/>
              <a:gd name="connsiteY4211" fmla="*/ 142337 h 1598839"/>
              <a:gd name="connsiteX4212" fmla="*/ 3255128 w 3255128"/>
              <a:gd name="connsiteY4212" fmla="*/ 142342 h 1598839"/>
              <a:gd name="connsiteX4213" fmla="*/ 3255128 w 3255128"/>
              <a:gd name="connsiteY4213" fmla="*/ 142358 h 1598839"/>
              <a:gd name="connsiteX4214" fmla="*/ 3255128 w 3255128"/>
              <a:gd name="connsiteY4214" fmla="*/ 142446 h 1598839"/>
              <a:gd name="connsiteX4215" fmla="*/ 3255128 w 3255128"/>
              <a:gd name="connsiteY4215" fmla="*/ 142456 h 1598839"/>
              <a:gd name="connsiteX4216" fmla="*/ 3255128 w 3255128"/>
              <a:gd name="connsiteY4216" fmla="*/ 142497 h 1598839"/>
              <a:gd name="connsiteX4217" fmla="*/ 3255128 w 3255128"/>
              <a:gd name="connsiteY4217" fmla="*/ 142630 h 1598839"/>
              <a:gd name="connsiteX4218" fmla="*/ 3255128 w 3255128"/>
              <a:gd name="connsiteY4218" fmla="*/ 142635 h 1598839"/>
              <a:gd name="connsiteX4219" fmla="*/ 3255128 w 3255128"/>
              <a:gd name="connsiteY4219" fmla="*/ 142642 h 1598839"/>
              <a:gd name="connsiteX4220" fmla="*/ 3255128 w 3255128"/>
              <a:gd name="connsiteY4220" fmla="*/ 142680 h 1598839"/>
              <a:gd name="connsiteX4221" fmla="*/ 3255128 w 3255128"/>
              <a:gd name="connsiteY4221" fmla="*/ 142693 h 1598839"/>
              <a:gd name="connsiteX4222" fmla="*/ 3255128 w 3255128"/>
              <a:gd name="connsiteY4222" fmla="*/ 142701 h 1598839"/>
              <a:gd name="connsiteX4223" fmla="*/ 3255128 w 3255128"/>
              <a:gd name="connsiteY4223" fmla="*/ 142811 h 1598839"/>
              <a:gd name="connsiteX4224" fmla="*/ 3255128 w 3255128"/>
              <a:gd name="connsiteY4224" fmla="*/ 142859 h 1598839"/>
              <a:gd name="connsiteX4225" fmla="*/ 3255128 w 3255128"/>
              <a:gd name="connsiteY4225" fmla="*/ 142901 h 1598839"/>
              <a:gd name="connsiteX4226" fmla="*/ 3255128 w 3255128"/>
              <a:gd name="connsiteY4226" fmla="*/ 142969 h 1598839"/>
              <a:gd name="connsiteX4227" fmla="*/ 3255128 w 3255128"/>
              <a:gd name="connsiteY4227" fmla="*/ 142985 h 1598839"/>
              <a:gd name="connsiteX4228" fmla="*/ 3255128 w 3255128"/>
              <a:gd name="connsiteY4228" fmla="*/ 142990 h 1598839"/>
              <a:gd name="connsiteX4229" fmla="*/ 3255128 w 3255128"/>
              <a:gd name="connsiteY4229" fmla="*/ 142992 h 1598839"/>
              <a:gd name="connsiteX4230" fmla="*/ 3255128 w 3255128"/>
              <a:gd name="connsiteY4230" fmla="*/ 142993 h 1598839"/>
              <a:gd name="connsiteX4231" fmla="*/ 3255128 w 3255128"/>
              <a:gd name="connsiteY4231" fmla="*/ 142999 h 1598839"/>
              <a:gd name="connsiteX4232" fmla="*/ 3255128 w 3255128"/>
              <a:gd name="connsiteY4232" fmla="*/ 143060 h 1598839"/>
              <a:gd name="connsiteX4233" fmla="*/ 3255128 w 3255128"/>
              <a:gd name="connsiteY4233" fmla="*/ 143087 h 1598839"/>
              <a:gd name="connsiteX4234" fmla="*/ 3255128 w 3255128"/>
              <a:gd name="connsiteY4234" fmla="*/ 143124 h 1598839"/>
              <a:gd name="connsiteX4235" fmla="*/ 3255128 w 3255128"/>
              <a:gd name="connsiteY4235" fmla="*/ 143210 h 1598839"/>
              <a:gd name="connsiteX4236" fmla="*/ 3255128 w 3255128"/>
              <a:gd name="connsiteY4236" fmla="*/ 143234 h 1598839"/>
              <a:gd name="connsiteX4237" fmla="*/ 3255128 w 3255128"/>
              <a:gd name="connsiteY4237" fmla="*/ 143235 h 1598839"/>
              <a:gd name="connsiteX4238" fmla="*/ 3255128 w 3255128"/>
              <a:gd name="connsiteY4238" fmla="*/ 143242 h 1598839"/>
              <a:gd name="connsiteX4239" fmla="*/ 3255128 w 3255128"/>
              <a:gd name="connsiteY4239" fmla="*/ 143270 h 1598839"/>
              <a:gd name="connsiteX4240" fmla="*/ 3255128 w 3255128"/>
              <a:gd name="connsiteY4240" fmla="*/ 143312 h 1598839"/>
              <a:gd name="connsiteX4241" fmla="*/ 3255128 w 3255128"/>
              <a:gd name="connsiteY4241" fmla="*/ 143378 h 1598839"/>
              <a:gd name="connsiteX4242" fmla="*/ 3255128 w 3255128"/>
              <a:gd name="connsiteY4242" fmla="*/ 143428 h 1598839"/>
              <a:gd name="connsiteX4243" fmla="*/ 3255128 w 3255128"/>
              <a:gd name="connsiteY4243" fmla="*/ 143438 h 1598839"/>
              <a:gd name="connsiteX4244" fmla="*/ 3255128 w 3255128"/>
              <a:gd name="connsiteY4244" fmla="*/ 143444 h 1598839"/>
              <a:gd name="connsiteX4245" fmla="*/ 3255128 w 3255128"/>
              <a:gd name="connsiteY4245" fmla="*/ 143449 h 1598839"/>
              <a:gd name="connsiteX4246" fmla="*/ 3255128 w 3255128"/>
              <a:gd name="connsiteY4246" fmla="*/ 143532 h 1598839"/>
              <a:gd name="connsiteX4247" fmla="*/ 3255128 w 3255128"/>
              <a:gd name="connsiteY4247" fmla="*/ 143538 h 1598839"/>
              <a:gd name="connsiteX4248" fmla="*/ 3255128 w 3255128"/>
              <a:gd name="connsiteY4248" fmla="*/ 143543 h 1598839"/>
              <a:gd name="connsiteX4249" fmla="*/ 3255128 w 3255128"/>
              <a:gd name="connsiteY4249" fmla="*/ 143546 h 1598839"/>
              <a:gd name="connsiteX4250" fmla="*/ 3255128 w 3255128"/>
              <a:gd name="connsiteY4250" fmla="*/ 143574 h 1598839"/>
              <a:gd name="connsiteX4251" fmla="*/ 3255128 w 3255128"/>
              <a:gd name="connsiteY4251" fmla="*/ 143610 h 1598839"/>
              <a:gd name="connsiteX4252" fmla="*/ 3255128 w 3255128"/>
              <a:gd name="connsiteY4252" fmla="*/ 143730 h 1598839"/>
              <a:gd name="connsiteX4253" fmla="*/ 3255128 w 3255128"/>
              <a:gd name="connsiteY4253" fmla="*/ 143735 h 1598839"/>
              <a:gd name="connsiteX4254" fmla="*/ 3255128 w 3255128"/>
              <a:gd name="connsiteY4254" fmla="*/ 143788 h 1598839"/>
              <a:gd name="connsiteX4255" fmla="*/ 3255128 w 3255128"/>
              <a:gd name="connsiteY4255" fmla="*/ 143822 h 1598839"/>
              <a:gd name="connsiteX4256" fmla="*/ 3255128 w 3255128"/>
              <a:gd name="connsiteY4256" fmla="*/ 143963 h 1598839"/>
              <a:gd name="connsiteX4257" fmla="*/ 3255128 w 3255128"/>
              <a:gd name="connsiteY4257" fmla="*/ 144013 h 1598839"/>
              <a:gd name="connsiteX4258" fmla="*/ 3255128 w 3255128"/>
              <a:gd name="connsiteY4258" fmla="*/ 144014 h 1598839"/>
              <a:gd name="connsiteX4259" fmla="*/ 3255128 w 3255128"/>
              <a:gd name="connsiteY4259" fmla="*/ 144045 h 1598839"/>
              <a:gd name="connsiteX4260" fmla="*/ 3255128 w 3255128"/>
              <a:gd name="connsiteY4260" fmla="*/ 144064 h 1598839"/>
              <a:gd name="connsiteX4261" fmla="*/ 3255128 w 3255128"/>
              <a:gd name="connsiteY4261" fmla="*/ 144123 h 1598839"/>
              <a:gd name="connsiteX4262" fmla="*/ 3255128 w 3255128"/>
              <a:gd name="connsiteY4262" fmla="*/ 144194 h 1598839"/>
              <a:gd name="connsiteX4263" fmla="*/ 3255128 w 3255128"/>
              <a:gd name="connsiteY4263" fmla="*/ 144219 h 1598839"/>
              <a:gd name="connsiteX4264" fmla="*/ 3255128 w 3255128"/>
              <a:gd name="connsiteY4264" fmla="*/ 144256 h 1598839"/>
              <a:gd name="connsiteX4265" fmla="*/ 3255128 w 3255128"/>
              <a:gd name="connsiteY4265" fmla="*/ 144257 h 1598839"/>
              <a:gd name="connsiteX4266" fmla="*/ 3255128 w 3255128"/>
              <a:gd name="connsiteY4266" fmla="*/ 144258 h 1598839"/>
              <a:gd name="connsiteX4267" fmla="*/ 3255128 w 3255128"/>
              <a:gd name="connsiteY4267" fmla="*/ 144319 h 1598839"/>
              <a:gd name="connsiteX4268" fmla="*/ 3255128 w 3255128"/>
              <a:gd name="connsiteY4268" fmla="*/ 144333 h 1598839"/>
              <a:gd name="connsiteX4269" fmla="*/ 3255128 w 3255128"/>
              <a:gd name="connsiteY4269" fmla="*/ 144355 h 1598839"/>
              <a:gd name="connsiteX4270" fmla="*/ 3255128 w 3255128"/>
              <a:gd name="connsiteY4270" fmla="*/ 144453 h 1598839"/>
              <a:gd name="connsiteX4271" fmla="*/ 3255128 w 3255128"/>
              <a:gd name="connsiteY4271" fmla="*/ 144469 h 1598839"/>
              <a:gd name="connsiteX4272" fmla="*/ 3255128 w 3255128"/>
              <a:gd name="connsiteY4272" fmla="*/ 144518 h 1598839"/>
              <a:gd name="connsiteX4273" fmla="*/ 3255128 w 3255128"/>
              <a:gd name="connsiteY4273" fmla="*/ 144567 h 1598839"/>
              <a:gd name="connsiteX4274" fmla="*/ 3255128 w 3255128"/>
              <a:gd name="connsiteY4274" fmla="*/ 144595 h 1598839"/>
              <a:gd name="connsiteX4275" fmla="*/ 3255128 w 3255128"/>
              <a:gd name="connsiteY4275" fmla="*/ 144669 h 1598839"/>
              <a:gd name="connsiteX4276" fmla="*/ 3255128 w 3255128"/>
              <a:gd name="connsiteY4276" fmla="*/ 144717 h 1598839"/>
              <a:gd name="connsiteX4277" fmla="*/ 3255128 w 3255128"/>
              <a:gd name="connsiteY4277" fmla="*/ 144746 h 1598839"/>
              <a:gd name="connsiteX4278" fmla="*/ 3255128 w 3255128"/>
              <a:gd name="connsiteY4278" fmla="*/ 144760 h 1598839"/>
              <a:gd name="connsiteX4279" fmla="*/ 3255128 w 3255128"/>
              <a:gd name="connsiteY4279" fmla="*/ 144787 h 1598839"/>
              <a:gd name="connsiteX4280" fmla="*/ 3255128 w 3255128"/>
              <a:gd name="connsiteY4280" fmla="*/ 144809 h 1598839"/>
              <a:gd name="connsiteX4281" fmla="*/ 3255128 w 3255128"/>
              <a:gd name="connsiteY4281" fmla="*/ 144905 h 1598839"/>
              <a:gd name="connsiteX4282" fmla="*/ 3255128 w 3255128"/>
              <a:gd name="connsiteY4282" fmla="*/ 144945 h 1598839"/>
              <a:gd name="connsiteX4283" fmla="*/ 3255128 w 3255128"/>
              <a:gd name="connsiteY4283" fmla="*/ 144972 h 1598839"/>
              <a:gd name="connsiteX4284" fmla="*/ 3255128 w 3255128"/>
              <a:gd name="connsiteY4284" fmla="*/ 145003 h 1598839"/>
              <a:gd name="connsiteX4285" fmla="*/ 3255128 w 3255128"/>
              <a:gd name="connsiteY4285" fmla="*/ 145095 h 1598839"/>
              <a:gd name="connsiteX4286" fmla="*/ 3255128 w 3255128"/>
              <a:gd name="connsiteY4286" fmla="*/ 145101 h 1598839"/>
              <a:gd name="connsiteX4287" fmla="*/ 3255128 w 3255128"/>
              <a:gd name="connsiteY4287" fmla="*/ 145154 h 1598839"/>
              <a:gd name="connsiteX4288" fmla="*/ 3255128 w 3255128"/>
              <a:gd name="connsiteY4288" fmla="*/ 145191 h 1598839"/>
              <a:gd name="connsiteX4289" fmla="*/ 3255128 w 3255128"/>
              <a:gd name="connsiteY4289" fmla="*/ 145236 h 1598839"/>
              <a:gd name="connsiteX4290" fmla="*/ 3255128 w 3255128"/>
              <a:gd name="connsiteY4290" fmla="*/ 145265 h 1598839"/>
              <a:gd name="connsiteX4291" fmla="*/ 3255128 w 3255128"/>
              <a:gd name="connsiteY4291" fmla="*/ 145323 h 1598839"/>
              <a:gd name="connsiteX4292" fmla="*/ 3255128 w 3255128"/>
              <a:gd name="connsiteY4292" fmla="*/ 145364 h 1598839"/>
              <a:gd name="connsiteX4293" fmla="*/ 3255128 w 3255128"/>
              <a:gd name="connsiteY4293" fmla="*/ 145379 h 1598839"/>
              <a:gd name="connsiteX4294" fmla="*/ 3255128 w 3255128"/>
              <a:gd name="connsiteY4294" fmla="*/ 145462 h 1598839"/>
              <a:gd name="connsiteX4295" fmla="*/ 3255128 w 3255128"/>
              <a:gd name="connsiteY4295" fmla="*/ 145560 h 1598839"/>
              <a:gd name="connsiteX4296" fmla="*/ 3255128 w 3255128"/>
              <a:gd name="connsiteY4296" fmla="*/ 145576 h 1598839"/>
              <a:gd name="connsiteX4297" fmla="*/ 3255128 w 3255128"/>
              <a:gd name="connsiteY4297" fmla="*/ 145641 h 1598839"/>
              <a:gd name="connsiteX4298" fmla="*/ 3255128 w 3255128"/>
              <a:gd name="connsiteY4298" fmla="*/ 145690 h 1598839"/>
              <a:gd name="connsiteX4299" fmla="*/ 3255128 w 3255128"/>
              <a:gd name="connsiteY4299" fmla="*/ 145752 h 1598839"/>
              <a:gd name="connsiteX4300" fmla="*/ 3255128 w 3255128"/>
              <a:gd name="connsiteY4300" fmla="*/ 145802 h 1598839"/>
              <a:gd name="connsiteX4301" fmla="*/ 3255128 w 3255128"/>
              <a:gd name="connsiteY4301" fmla="*/ 145824 h 1598839"/>
              <a:gd name="connsiteX4302" fmla="*/ 3255128 w 3255128"/>
              <a:gd name="connsiteY4302" fmla="*/ 145853 h 1598839"/>
              <a:gd name="connsiteX4303" fmla="*/ 3255128 w 3255128"/>
              <a:gd name="connsiteY4303" fmla="*/ 145867 h 1598839"/>
              <a:gd name="connsiteX4304" fmla="*/ 3255128 w 3255128"/>
              <a:gd name="connsiteY4304" fmla="*/ 145891 h 1598839"/>
              <a:gd name="connsiteX4305" fmla="*/ 3255128 w 3255128"/>
              <a:gd name="connsiteY4305" fmla="*/ 145936 h 1598839"/>
              <a:gd name="connsiteX4306" fmla="*/ 3255128 w 3255128"/>
              <a:gd name="connsiteY4306" fmla="*/ 146010 h 1598839"/>
              <a:gd name="connsiteX4307" fmla="*/ 3255128 w 3255128"/>
              <a:gd name="connsiteY4307" fmla="*/ 146024 h 1598839"/>
              <a:gd name="connsiteX4308" fmla="*/ 3255128 w 3255128"/>
              <a:gd name="connsiteY4308" fmla="*/ 146032 h 1598839"/>
              <a:gd name="connsiteX4309" fmla="*/ 3255128 w 3255128"/>
              <a:gd name="connsiteY4309" fmla="*/ 146096 h 1598839"/>
              <a:gd name="connsiteX4310" fmla="*/ 3255128 w 3255128"/>
              <a:gd name="connsiteY4310" fmla="*/ 146115 h 1598839"/>
              <a:gd name="connsiteX4311" fmla="*/ 3255128 w 3255128"/>
              <a:gd name="connsiteY4311" fmla="*/ 146175 h 1598839"/>
              <a:gd name="connsiteX4312" fmla="*/ 3255128 w 3255128"/>
              <a:gd name="connsiteY4312" fmla="*/ 146261 h 1598839"/>
              <a:gd name="connsiteX4313" fmla="*/ 3255128 w 3255128"/>
              <a:gd name="connsiteY4313" fmla="*/ 146286 h 1598839"/>
              <a:gd name="connsiteX4314" fmla="*/ 3255128 w 3255128"/>
              <a:gd name="connsiteY4314" fmla="*/ 146305 h 1598839"/>
              <a:gd name="connsiteX4315" fmla="*/ 3255128 w 3255128"/>
              <a:gd name="connsiteY4315" fmla="*/ 146389 h 1598839"/>
              <a:gd name="connsiteX4316" fmla="*/ 3255128 w 3255128"/>
              <a:gd name="connsiteY4316" fmla="*/ 146405 h 1598839"/>
              <a:gd name="connsiteX4317" fmla="*/ 3255128 w 3255128"/>
              <a:gd name="connsiteY4317" fmla="*/ 146415 h 1598839"/>
              <a:gd name="connsiteX4318" fmla="*/ 3255128 w 3255128"/>
              <a:gd name="connsiteY4318" fmla="*/ 146430 h 1598839"/>
              <a:gd name="connsiteX4319" fmla="*/ 3255128 w 3255128"/>
              <a:gd name="connsiteY4319" fmla="*/ 146472 h 1598839"/>
              <a:gd name="connsiteX4320" fmla="*/ 3255128 w 3255128"/>
              <a:gd name="connsiteY4320" fmla="*/ 146562 h 1598839"/>
              <a:gd name="connsiteX4321" fmla="*/ 3255128 w 3255128"/>
              <a:gd name="connsiteY4321" fmla="*/ 146597 h 1598839"/>
              <a:gd name="connsiteX4322" fmla="*/ 3255128 w 3255128"/>
              <a:gd name="connsiteY4322" fmla="*/ 146613 h 1598839"/>
              <a:gd name="connsiteX4323" fmla="*/ 3255128 w 3255128"/>
              <a:gd name="connsiteY4323" fmla="*/ 146647 h 1598839"/>
              <a:gd name="connsiteX4324" fmla="*/ 3255128 w 3255128"/>
              <a:gd name="connsiteY4324" fmla="*/ 146744 h 1598839"/>
              <a:gd name="connsiteX4325" fmla="*/ 3255128 w 3255128"/>
              <a:gd name="connsiteY4325" fmla="*/ 146748 h 1598839"/>
              <a:gd name="connsiteX4326" fmla="*/ 3255128 w 3255128"/>
              <a:gd name="connsiteY4326" fmla="*/ 146764 h 1598839"/>
              <a:gd name="connsiteX4327" fmla="*/ 3255128 w 3255128"/>
              <a:gd name="connsiteY4327" fmla="*/ 146772 h 1598839"/>
              <a:gd name="connsiteX4328" fmla="*/ 3255128 w 3255128"/>
              <a:gd name="connsiteY4328" fmla="*/ 146841 h 1598839"/>
              <a:gd name="connsiteX4329" fmla="*/ 3255128 w 3255128"/>
              <a:gd name="connsiteY4329" fmla="*/ 146878 h 1598839"/>
              <a:gd name="connsiteX4330" fmla="*/ 3255128 w 3255128"/>
              <a:gd name="connsiteY4330" fmla="*/ 146913 h 1598839"/>
              <a:gd name="connsiteX4331" fmla="*/ 3255128 w 3255128"/>
              <a:gd name="connsiteY4331" fmla="*/ 146931 h 1598839"/>
              <a:gd name="connsiteX4332" fmla="*/ 3255128 w 3255128"/>
              <a:gd name="connsiteY4332" fmla="*/ 146948 h 1598839"/>
              <a:gd name="connsiteX4333" fmla="*/ 3255128 w 3255128"/>
              <a:gd name="connsiteY4333" fmla="*/ 146982 h 1598839"/>
              <a:gd name="connsiteX4334" fmla="*/ 3255128 w 3255128"/>
              <a:gd name="connsiteY4334" fmla="*/ 147031 h 1598839"/>
              <a:gd name="connsiteX4335" fmla="*/ 3255128 w 3255128"/>
              <a:gd name="connsiteY4335" fmla="*/ 147052 h 1598839"/>
              <a:gd name="connsiteX4336" fmla="*/ 3255128 w 3255128"/>
              <a:gd name="connsiteY4336" fmla="*/ 147056 h 1598839"/>
              <a:gd name="connsiteX4337" fmla="*/ 3255128 w 3255128"/>
              <a:gd name="connsiteY4337" fmla="*/ 147057 h 1598839"/>
              <a:gd name="connsiteX4338" fmla="*/ 3255128 w 3255128"/>
              <a:gd name="connsiteY4338" fmla="*/ 147073 h 1598839"/>
              <a:gd name="connsiteX4339" fmla="*/ 3255128 w 3255128"/>
              <a:gd name="connsiteY4339" fmla="*/ 147101 h 1598839"/>
              <a:gd name="connsiteX4340" fmla="*/ 3255128 w 3255128"/>
              <a:gd name="connsiteY4340" fmla="*/ 147150 h 1598839"/>
              <a:gd name="connsiteX4341" fmla="*/ 3255128 w 3255128"/>
              <a:gd name="connsiteY4341" fmla="*/ 147155 h 1598839"/>
              <a:gd name="connsiteX4342" fmla="*/ 3255128 w 3255128"/>
              <a:gd name="connsiteY4342" fmla="*/ 147203 h 1598839"/>
              <a:gd name="connsiteX4343" fmla="*/ 3255128 w 3255128"/>
              <a:gd name="connsiteY4343" fmla="*/ 147262 h 1598839"/>
              <a:gd name="connsiteX4344" fmla="*/ 3255128 w 3255128"/>
              <a:gd name="connsiteY4344" fmla="*/ 147269 h 1598839"/>
              <a:gd name="connsiteX4345" fmla="*/ 3255128 w 3255128"/>
              <a:gd name="connsiteY4345" fmla="*/ 147296 h 1598839"/>
              <a:gd name="connsiteX4346" fmla="*/ 3255128 w 3255128"/>
              <a:gd name="connsiteY4346" fmla="*/ 147297 h 1598839"/>
              <a:gd name="connsiteX4347" fmla="*/ 3255128 w 3255128"/>
              <a:gd name="connsiteY4347" fmla="*/ 147307 h 1598839"/>
              <a:gd name="connsiteX4348" fmla="*/ 3255128 w 3255128"/>
              <a:gd name="connsiteY4348" fmla="*/ 147329 h 1598839"/>
              <a:gd name="connsiteX4349" fmla="*/ 3255128 w 3255128"/>
              <a:gd name="connsiteY4349" fmla="*/ 147412 h 1598839"/>
              <a:gd name="connsiteX4350" fmla="*/ 3255128 w 3255128"/>
              <a:gd name="connsiteY4350" fmla="*/ 147436 h 1598839"/>
              <a:gd name="connsiteX4351" fmla="*/ 3255128 w 3255128"/>
              <a:gd name="connsiteY4351" fmla="*/ 147486 h 1598839"/>
              <a:gd name="connsiteX4352" fmla="*/ 3255128 w 3255128"/>
              <a:gd name="connsiteY4352" fmla="*/ 147489 h 1598839"/>
              <a:gd name="connsiteX4353" fmla="*/ 3255128 w 3255128"/>
              <a:gd name="connsiteY4353" fmla="*/ 147512 h 1598839"/>
              <a:gd name="connsiteX4354" fmla="*/ 3255128 w 3255128"/>
              <a:gd name="connsiteY4354" fmla="*/ 147519 h 1598839"/>
              <a:gd name="connsiteX4355" fmla="*/ 3255128 w 3255128"/>
              <a:gd name="connsiteY4355" fmla="*/ 147528 h 1598839"/>
              <a:gd name="connsiteX4356" fmla="*/ 3255128 w 3255128"/>
              <a:gd name="connsiteY4356" fmla="*/ 147555 h 1598839"/>
              <a:gd name="connsiteX4357" fmla="*/ 3255128 w 3255128"/>
              <a:gd name="connsiteY4357" fmla="*/ 147563 h 1598839"/>
              <a:gd name="connsiteX4358" fmla="*/ 3255128 w 3255128"/>
              <a:gd name="connsiteY4358" fmla="*/ 147749 h 1598839"/>
              <a:gd name="connsiteX4359" fmla="*/ 3255128 w 3255128"/>
              <a:gd name="connsiteY4359" fmla="*/ 147829 h 1598839"/>
              <a:gd name="connsiteX4360" fmla="*/ 3255128 w 3255128"/>
              <a:gd name="connsiteY4360" fmla="*/ 147948 h 1598839"/>
              <a:gd name="connsiteX4361" fmla="*/ 3255128 w 3255128"/>
              <a:gd name="connsiteY4361" fmla="*/ 147962 h 1598839"/>
              <a:gd name="connsiteX4362" fmla="*/ 3255128 w 3255128"/>
              <a:gd name="connsiteY4362" fmla="*/ 147977 h 1598839"/>
              <a:gd name="connsiteX4363" fmla="*/ 3255128 w 3255128"/>
              <a:gd name="connsiteY4363" fmla="*/ 147982 h 1598839"/>
              <a:gd name="connsiteX4364" fmla="*/ 3255128 w 3255128"/>
              <a:gd name="connsiteY4364" fmla="*/ 147989 h 1598839"/>
              <a:gd name="connsiteX4365" fmla="*/ 3255128 w 3255128"/>
              <a:gd name="connsiteY4365" fmla="*/ 148005 h 1598839"/>
              <a:gd name="connsiteX4366" fmla="*/ 3255128 w 3255128"/>
              <a:gd name="connsiteY4366" fmla="*/ 148052 h 1598839"/>
              <a:gd name="connsiteX4367" fmla="*/ 3255128 w 3255128"/>
              <a:gd name="connsiteY4367" fmla="*/ 148061 h 1598839"/>
              <a:gd name="connsiteX4368" fmla="*/ 3255128 w 3255128"/>
              <a:gd name="connsiteY4368" fmla="*/ 148092 h 1598839"/>
              <a:gd name="connsiteX4369" fmla="*/ 3255128 w 3255128"/>
              <a:gd name="connsiteY4369" fmla="*/ 148208 h 1598839"/>
              <a:gd name="connsiteX4370" fmla="*/ 3255128 w 3255128"/>
              <a:gd name="connsiteY4370" fmla="*/ 148308 h 1598839"/>
              <a:gd name="connsiteX4371" fmla="*/ 3255128 w 3255128"/>
              <a:gd name="connsiteY4371" fmla="*/ 148325 h 1598839"/>
              <a:gd name="connsiteX4372" fmla="*/ 3255128 w 3255128"/>
              <a:gd name="connsiteY4372" fmla="*/ 148326 h 1598839"/>
              <a:gd name="connsiteX4373" fmla="*/ 3255128 w 3255128"/>
              <a:gd name="connsiteY4373" fmla="*/ 148351 h 1598839"/>
              <a:gd name="connsiteX4374" fmla="*/ 3255128 w 3255128"/>
              <a:gd name="connsiteY4374" fmla="*/ 148436 h 1598839"/>
              <a:gd name="connsiteX4375" fmla="*/ 3255128 w 3255128"/>
              <a:gd name="connsiteY4375" fmla="*/ 148439 h 1598839"/>
              <a:gd name="connsiteX4376" fmla="*/ 3255128 w 3255128"/>
              <a:gd name="connsiteY4376" fmla="*/ 148444 h 1598839"/>
              <a:gd name="connsiteX4377" fmla="*/ 3255128 w 3255128"/>
              <a:gd name="connsiteY4377" fmla="*/ 148500 h 1598839"/>
              <a:gd name="connsiteX4378" fmla="*/ 3255128 w 3255128"/>
              <a:gd name="connsiteY4378" fmla="*/ 148521 h 1598839"/>
              <a:gd name="connsiteX4379" fmla="*/ 3255128 w 3255128"/>
              <a:gd name="connsiteY4379" fmla="*/ 148530 h 1598839"/>
              <a:gd name="connsiteX4380" fmla="*/ 3255128 w 3255128"/>
              <a:gd name="connsiteY4380" fmla="*/ 148584 h 1598839"/>
              <a:gd name="connsiteX4381" fmla="*/ 3255128 w 3255128"/>
              <a:gd name="connsiteY4381" fmla="*/ 148590 h 1598839"/>
              <a:gd name="connsiteX4382" fmla="*/ 3255128 w 3255128"/>
              <a:gd name="connsiteY4382" fmla="*/ 148630 h 1598839"/>
              <a:gd name="connsiteX4383" fmla="*/ 3255128 w 3255128"/>
              <a:gd name="connsiteY4383" fmla="*/ 148635 h 1598839"/>
              <a:gd name="connsiteX4384" fmla="*/ 3255128 w 3255128"/>
              <a:gd name="connsiteY4384" fmla="*/ 148673 h 1598839"/>
              <a:gd name="connsiteX4385" fmla="*/ 3255128 w 3255128"/>
              <a:gd name="connsiteY4385" fmla="*/ 148709 h 1598839"/>
              <a:gd name="connsiteX4386" fmla="*/ 3255128 w 3255128"/>
              <a:gd name="connsiteY4386" fmla="*/ 148758 h 1598839"/>
              <a:gd name="connsiteX4387" fmla="*/ 3255128 w 3255128"/>
              <a:gd name="connsiteY4387" fmla="*/ 148791 h 1598839"/>
              <a:gd name="connsiteX4388" fmla="*/ 3255128 w 3255128"/>
              <a:gd name="connsiteY4388" fmla="*/ 148913 h 1598839"/>
              <a:gd name="connsiteX4389" fmla="*/ 3255128 w 3255128"/>
              <a:gd name="connsiteY4389" fmla="*/ 148929 h 1598839"/>
              <a:gd name="connsiteX4390" fmla="*/ 3255128 w 3255128"/>
              <a:gd name="connsiteY4390" fmla="*/ 149089 h 1598839"/>
              <a:gd name="connsiteX4391" fmla="*/ 3255128 w 3255128"/>
              <a:gd name="connsiteY4391" fmla="*/ 149145 h 1598839"/>
              <a:gd name="connsiteX4392" fmla="*/ 3255128 w 3255128"/>
              <a:gd name="connsiteY4392" fmla="*/ 149168 h 1598839"/>
              <a:gd name="connsiteX4393" fmla="*/ 3255128 w 3255128"/>
              <a:gd name="connsiteY4393" fmla="*/ 149189 h 1598839"/>
              <a:gd name="connsiteX4394" fmla="*/ 3255128 w 3255128"/>
              <a:gd name="connsiteY4394" fmla="*/ 149222 h 1598839"/>
              <a:gd name="connsiteX4395" fmla="*/ 3255128 w 3255128"/>
              <a:gd name="connsiteY4395" fmla="*/ 149323 h 1598839"/>
              <a:gd name="connsiteX4396" fmla="*/ 3255128 w 3255128"/>
              <a:gd name="connsiteY4396" fmla="*/ 149408 h 1598839"/>
              <a:gd name="connsiteX4397" fmla="*/ 3255128 w 3255128"/>
              <a:gd name="connsiteY4397" fmla="*/ 149414 h 1598839"/>
              <a:gd name="connsiteX4398" fmla="*/ 3255128 w 3255128"/>
              <a:gd name="connsiteY4398" fmla="*/ 149446 h 1598839"/>
              <a:gd name="connsiteX4399" fmla="*/ 3255128 w 3255128"/>
              <a:gd name="connsiteY4399" fmla="*/ 149465 h 1598839"/>
              <a:gd name="connsiteX4400" fmla="*/ 3255128 w 3255128"/>
              <a:gd name="connsiteY4400" fmla="*/ 149498 h 1598839"/>
              <a:gd name="connsiteX4401" fmla="*/ 3255128 w 3255128"/>
              <a:gd name="connsiteY4401" fmla="*/ 149527 h 1598839"/>
              <a:gd name="connsiteX4402" fmla="*/ 3255128 w 3255128"/>
              <a:gd name="connsiteY4402" fmla="*/ 149565 h 1598839"/>
              <a:gd name="connsiteX4403" fmla="*/ 3255128 w 3255128"/>
              <a:gd name="connsiteY4403" fmla="*/ 149570 h 1598839"/>
              <a:gd name="connsiteX4404" fmla="*/ 3255128 w 3255128"/>
              <a:gd name="connsiteY4404" fmla="*/ 149577 h 1598839"/>
              <a:gd name="connsiteX4405" fmla="*/ 3255128 w 3255128"/>
              <a:gd name="connsiteY4405" fmla="*/ 149599 h 1598839"/>
              <a:gd name="connsiteX4406" fmla="*/ 3255128 w 3255128"/>
              <a:gd name="connsiteY4406" fmla="*/ 149639 h 1598839"/>
              <a:gd name="connsiteX4407" fmla="*/ 3255128 w 3255128"/>
              <a:gd name="connsiteY4407" fmla="*/ 149642 h 1598839"/>
              <a:gd name="connsiteX4408" fmla="*/ 3255128 w 3255128"/>
              <a:gd name="connsiteY4408" fmla="*/ 149674 h 1598839"/>
              <a:gd name="connsiteX4409" fmla="*/ 3255128 w 3255128"/>
              <a:gd name="connsiteY4409" fmla="*/ 149709 h 1598839"/>
              <a:gd name="connsiteX4410" fmla="*/ 3255128 w 3255128"/>
              <a:gd name="connsiteY4410" fmla="*/ 149722 h 1598839"/>
              <a:gd name="connsiteX4411" fmla="*/ 3255128 w 3255128"/>
              <a:gd name="connsiteY4411" fmla="*/ 149853 h 1598839"/>
              <a:gd name="connsiteX4412" fmla="*/ 3255128 w 3255128"/>
              <a:gd name="connsiteY4412" fmla="*/ 149863 h 1598839"/>
              <a:gd name="connsiteX4413" fmla="*/ 3255128 w 3255128"/>
              <a:gd name="connsiteY4413" fmla="*/ 149869 h 1598839"/>
              <a:gd name="connsiteX4414" fmla="*/ 3255128 w 3255128"/>
              <a:gd name="connsiteY4414" fmla="*/ 149890 h 1598839"/>
              <a:gd name="connsiteX4415" fmla="*/ 3255128 w 3255128"/>
              <a:gd name="connsiteY4415" fmla="*/ 149892 h 1598839"/>
              <a:gd name="connsiteX4416" fmla="*/ 3255128 w 3255128"/>
              <a:gd name="connsiteY4416" fmla="*/ 149971 h 1598839"/>
              <a:gd name="connsiteX4417" fmla="*/ 3255128 w 3255128"/>
              <a:gd name="connsiteY4417" fmla="*/ 150006 h 1598839"/>
              <a:gd name="connsiteX4418" fmla="*/ 3255128 w 3255128"/>
              <a:gd name="connsiteY4418" fmla="*/ 150036 h 1598839"/>
              <a:gd name="connsiteX4419" fmla="*/ 3255128 w 3255128"/>
              <a:gd name="connsiteY4419" fmla="*/ 150061 h 1598839"/>
              <a:gd name="connsiteX4420" fmla="*/ 3255128 w 3255128"/>
              <a:gd name="connsiteY4420" fmla="*/ 150116 h 1598839"/>
              <a:gd name="connsiteX4421" fmla="*/ 3255128 w 3255128"/>
              <a:gd name="connsiteY4421" fmla="*/ 150204 h 1598839"/>
              <a:gd name="connsiteX4422" fmla="*/ 3255128 w 3255128"/>
              <a:gd name="connsiteY4422" fmla="*/ 150247 h 1598839"/>
              <a:gd name="connsiteX4423" fmla="*/ 3255128 w 3255128"/>
              <a:gd name="connsiteY4423" fmla="*/ 150272 h 1598839"/>
              <a:gd name="connsiteX4424" fmla="*/ 3255128 w 3255128"/>
              <a:gd name="connsiteY4424" fmla="*/ 150322 h 1598839"/>
              <a:gd name="connsiteX4425" fmla="*/ 3255128 w 3255128"/>
              <a:gd name="connsiteY4425" fmla="*/ 150344 h 1598839"/>
              <a:gd name="connsiteX4426" fmla="*/ 3255128 w 3255128"/>
              <a:gd name="connsiteY4426" fmla="*/ 150430 h 1598839"/>
              <a:gd name="connsiteX4427" fmla="*/ 3255128 w 3255128"/>
              <a:gd name="connsiteY4427" fmla="*/ 150451 h 1598839"/>
              <a:gd name="connsiteX4428" fmla="*/ 3255128 w 3255128"/>
              <a:gd name="connsiteY4428" fmla="*/ 150496 h 1598839"/>
              <a:gd name="connsiteX4429" fmla="*/ 3255128 w 3255128"/>
              <a:gd name="connsiteY4429" fmla="*/ 150501 h 1598839"/>
              <a:gd name="connsiteX4430" fmla="*/ 3255128 w 3255128"/>
              <a:gd name="connsiteY4430" fmla="*/ 150590 h 1598839"/>
              <a:gd name="connsiteX4431" fmla="*/ 3255128 w 3255128"/>
              <a:gd name="connsiteY4431" fmla="*/ 150637 h 1598839"/>
              <a:gd name="connsiteX4432" fmla="*/ 3255128 w 3255128"/>
              <a:gd name="connsiteY4432" fmla="*/ 150677 h 1598839"/>
              <a:gd name="connsiteX4433" fmla="*/ 3255128 w 3255128"/>
              <a:gd name="connsiteY4433" fmla="*/ 150692 h 1598839"/>
              <a:gd name="connsiteX4434" fmla="*/ 3255128 w 3255128"/>
              <a:gd name="connsiteY4434" fmla="*/ 150701 h 1598839"/>
              <a:gd name="connsiteX4435" fmla="*/ 3255128 w 3255128"/>
              <a:gd name="connsiteY4435" fmla="*/ 150706 h 1598839"/>
              <a:gd name="connsiteX4436" fmla="*/ 3255128 w 3255128"/>
              <a:gd name="connsiteY4436" fmla="*/ 150779 h 1598839"/>
              <a:gd name="connsiteX4437" fmla="*/ 3255128 w 3255128"/>
              <a:gd name="connsiteY4437" fmla="*/ 150780 h 1598839"/>
              <a:gd name="connsiteX4438" fmla="*/ 3255128 w 3255128"/>
              <a:gd name="connsiteY4438" fmla="*/ 150781 h 1598839"/>
              <a:gd name="connsiteX4439" fmla="*/ 3255128 w 3255128"/>
              <a:gd name="connsiteY4439" fmla="*/ 150800 h 1598839"/>
              <a:gd name="connsiteX4440" fmla="*/ 3255128 w 3255128"/>
              <a:gd name="connsiteY4440" fmla="*/ 150801 h 1598839"/>
              <a:gd name="connsiteX4441" fmla="*/ 3255128 w 3255128"/>
              <a:gd name="connsiteY4441" fmla="*/ 150806 h 1598839"/>
              <a:gd name="connsiteX4442" fmla="*/ 3255128 w 3255128"/>
              <a:gd name="connsiteY4442" fmla="*/ 150811 h 1598839"/>
              <a:gd name="connsiteX4443" fmla="*/ 3255128 w 3255128"/>
              <a:gd name="connsiteY4443" fmla="*/ 150909 h 1598839"/>
              <a:gd name="connsiteX4444" fmla="*/ 3255128 w 3255128"/>
              <a:gd name="connsiteY4444" fmla="*/ 150932 h 1598839"/>
              <a:gd name="connsiteX4445" fmla="*/ 3255128 w 3255128"/>
              <a:gd name="connsiteY4445" fmla="*/ 150960 h 1598839"/>
              <a:gd name="connsiteX4446" fmla="*/ 3255128 w 3255128"/>
              <a:gd name="connsiteY4446" fmla="*/ 150985 h 1598839"/>
              <a:gd name="connsiteX4447" fmla="*/ 3255128 w 3255128"/>
              <a:gd name="connsiteY4447" fmla="*/ 150992 h 1598839"/>
              <a:gd name="connsiteX4448" fmla="*/ 3255128 w 3255128"/>
              <a:gd name="connsiteY4448" fmla="*/ 151013 h 1598839"/>
              <a:gd name="connsiteX4449" fmla="*/ 3255128 w 3255128"/>
              <a:gd name="connsiteY4449" fmla="*/ 151016 h 1598839"/>
              <a:gd name="connsiteX4450" fmla="*/ 3255128 w 3255128"/>
              <a:gd name="connsiteY4450" fmla="*/ 151022 h 1598839"/>
              <a:gd name="connsiteX4451" fmla="*/ 3255128 w 3255128"/>
              <a:gd name="connsiteY4451" fmla="*/ 151042 h 1598839"/>
              <a:gd name="connsiteX4452" fmla="*/ 3255128 w 3255128"/>
              <a:gd name="connsiteY4452" fmla="*/ 151082 h 1598839"/>
              <a:gd name="connsiteX4453" fmla="*/ 3255128 w 3255128"/>
              <a:gd name="connsiteY4453" fmla="*/ 151083 h 1598839"/>
              <a:gd name="connsiteX4454" fmla="*/ 3255128 w 3255128"/>
              <a:gd name="connsiteY4454" fmla="*/ 151085 h 1598839"/>
              <a:gd name="connsiteX4455" fmla="*/ 3255128 w 3255128"/>
              <a:gd name="connsiteY4455" fmla="*/ 151121 h 1598839"/>
              <a:gd name="connsiteX4456" fmla="*/ 3255128 w 3255128"/>
              <a:gd name="connsiteY4456" fmla="*/ 151167 h 1598839"/>
              <a:gd name="connsiteX4457" fmla="*/ 3255128 w 3255128"/>
              <a:gd name="connsiteY4457" fmla="*/ 151218 h 1598839"/>
              <a:gd name="connsiteX4458" fmla="*/ 3255128 w 3255128"/>
              <a:gd name="connsiteY4458" fmla="*/ 151240 h 1598839"/>
              <a:gd name="connsiteX4459" fmla="*/ 3255128 w 3255128"/>
              <a:gd name="connsiteY4459" fmla="*/ 151254 h 1598839"/>
              <a:gd name="connsiteX4460" fmla="*/ 3255128 w 3255128"/>
              <a:gd name="connsiteY4460" fmla="*/ 151256 h 1598839"/>
              <a:gd name="connsiteX4461" fmla="*/ 3255128 w 3255128"/>
              <a:gd name="connsiteY4461" fmla="*/ 151261 h 1598839"/>
              <a:gd name="connsiteX4462" fmla="*/ 3255128 w 3255128"/>
              <a:gd name="connsiteY4462" fmla="*/ 151317 h 1598839"/>
              <a:gd name="connsiteX4463" fmla="*/ 3255128 w 3255128"/>
              <a:gd name="connsiteY4463" fmla="*/ 151333 h 1598839"/>
              <a:gd name="connsiteX4464" fmla="*/ 3255128 w 3255128"/>
              <a:gd name="connsiteY4464" fmla="*/ 151391 h 1598839"/>
              <a:gd name="connsiteX4465" fmla="*/ 3255128 w 3255128"/>
              <a:gd name="connsiteY4465" fmla="*/ 151449 h 1598839"/>
              <a:gd name="connsiteX4466" fmla="*/ 3255128 w 3255128"/>
              <a:gd name="connsiteY4466" fmla="*/ 151451 h 1598839"/>
              <a:gd name="connsiteX4467" fmla="*/ 3255128 w 3255128"/>
              <a:gd name="connsiteY4467" fmla="*/ 151575 h 1598839"/>
              <a:gd name="connsiteX4468" fmla="*/ 3255128 w 3255128"/>
              <a:gd name="connsiteY4468" fmla="*/ 151719 h 1598839"/>
              <a:gd name="connsiteX4469" fmla="*/ 3255128 w 3255128"/>
              <a:gd name="connsiteY4469" fmla="*/ 151769 h 1598839"/>
              <a:gd name="connsiteX4470" fmla="*/ 3255128 w 3255128"/>
              <a:gd name="connsiteY4470" fmla="*/ 151908 h 1598839"/>
              <a:gd name="connsiteX4471" fmla="*/ 3255128 w 3255128"/>
              <a:gd name="connsiteY4471" fmla="*/ 151923 h 1598839"/>
              <a:gd name="connsiteX4472" fmla="*/ 3255128 w 3255128"/>
              <a:gd name="connsiteY4472" fmla="*/ 151965 h 1598839"/>
              <a:gd name="connsiteX4473" fmla="*/ 3255128 w 3255128"/>
              <a:gd name="connsiteY4473" fmla="*/ 152003 h 1598839"/>
              <a:gd name="connsiteX4474" fmla="*/ 3255128 w 3255128"/>
              <a:gd name="connsiteY4474" fmla="*/ 152006 h 1598839"/>
              <a:gd name="connsiteX4475" fmla="*/ 3255128 w 3255128"/>
              <a:gd name="connsiteY4475" fmla="*/ 152039 h 1598839"/>
              <a:gd name="connsiteX4476" fmla="*/ 3255128 w 3255128"/>
              <a:gd name="connsiteY4476" fmla="*/ 152048 h 1598839"/>
              <a:gd name="connsiteX4477" fmla="*/ 3255128 w 3255128"/>
              <a:gd name="connsiteY4477" fmla="*/ 152063 h 1598839"/>
              <a:gd name="connsiteX4478" fmla="*/ 3255128 w 3255128"/>
              <a:gd name="connsiteY4478" fmla="*/ 152089 h 1598839"/>
              <a:gd name="connsiteX4479" fmla="*/ 3255128 w 3255128"/>
              <a:gd name="connsiteY4479" fmla="*/ 152139 h 1598839"/>
              <a:gd name="connsiteX4480" fmla="*/ 3255128 w 3255128"/>
              <a:gd name="connsiteY4480" fmla="*/ 152182 h 1598839"/>
              <a:gd name="connsiteX4481" fmla="*/ 3255128 w 3255128"/>
              <a:gd name="connsiteY4481" fmla="*/ 152228 h 1598839"/>
              <a:gd name="connsiteX4482" fmla="*/ 3255128 w 3255128"/>
              <a:gd name="connsiteY4482" fmla="*/ 152299 h 1598839"/>
              <a:gd name="connsiteX4483" fmla="*/ 3255128 w 3255128"/>
              <a:gd name="connsiteY4483" fmla="*/ 152323 h 1598839"/>
              <a:gd name="connsiteX4484" fmla="*/ 3255128 w 3255128"/>
              <a:gd name="connsiteY4484" fmla="*/ 152424 h 1598839"/>
              <a:gd name="connsiteX4485" fmla="*/ 3255128 w 3255128"/>
              <a:gd name="connsiteY4485" fmla="*/ 152456 h 1598839"/>
              <a:gd name="connsiteX4486" fmla="*/ 3255128 w 3255128"/>
              <a:gd name="connsiteY4486" fmla="*/ 152525 h 1598839"/>
              <a:gd name="connsiteX4487" fmla="*/ 3255128 w 3255128"/>
              <a:gd name="connsiteY4487" fmla="*/ 152547 h 1598839"/>
              <a:gd name="connsiteX4488" fmla="*/ 3255128 w 3255128"/>
              <a:gd name="connsiteY4488" fmla="*/ 152589 h 1598839"/>
              <a:gd name="connsiteX4489" fmla="*/ 3255128 w 3255128"/>
              <a:gd name="connsiteY4489" fmla="*/ 152616 h 1598839"/>
              <a:gd name="connsiteX4490" fmla="*/ 3255128 w 3255128"/>
              <a:gd name="connsiteY4490" fmla="*/ 152688 h 1598839"/>
              <a:gd name="connsiteX4491" fmla="*/ 3255128 w 3255128"/>
              <a:gd name="connsiteY4491" fmla="*/ 152699 h 1598839"/>
              <a:gd name="connsiteX4492" fmla="*/ 3255128 w 3255128"/>
              <a:gd name="connsiteY4492" fmla="*/ 152702 h 1598839"/>
              <a:gd name="connsiteX4493" fmla="*/ 3255128 w 3255128"/>
              <a:gd name="connsiteY4493" fmla="*/ 152776 h 1598839"/>
              <a:gd name="connsiteX4494" fmla="*/ 3255128 w 3255128"/>
              <a:gd name="connsiteY4494" fmla="*/ 152830 h 1598839"/>
              <a:gd name="connsiteX4495" fmla="*/ 3255128 w 3255128"/>
              <a:gd name="connsiteY4495" fmla="*/ 152887 h 1598839"/>
              <a:gd name="connsiteX4496" fmla="*/ 3255128 w 3255128"/>
              <a:gd name="connsiteY4496" fmla="*/ 152971 h 1598839"/>
              <a:gd name="connsiteX4497" fmla="*/ 3255128 w 3255128"/>
              <a:gd name="connsiteY4497" fmla="*/ 153043 h 1598839"/>
              <a:gd name="connsiteX4498" fmla="*/ 3255128 w 3255128"/>
              <a:gd name="connsiteY4498" fmla="*/ 153110 h 1598839"/>
              <a:gd name="connsiteX4499" fmla="*/ 3255128 w 3255128"/>
              <a:gd name="connsiteY4499" fmla="*/ 153196 h 1598839"/>
              <a:gd name="connsiteX4500" fmla="*/ 3255128 w 3255128"/>
              <a:gd name="connsiteY4500" fmla="*/ 153221 h 1598839"/>
              <a:gd name="connsiteX4501" fmla="*/ 3255128 w 3255128"/>
              <a:gd name="connsiteY4501" fmla="*/ 153279 h 1598839"/>
              <a:gd name="connsiteX4502" fmla="*/ 3255128 w 3255128"/>
              <a:gd name="connsiteY4502" fmla="*/ 153284 h 1598839"/>
              <a:gd name="connsiteX4503" fmla="*/ 3255128 w 3255128"/>
              <a:gd name="connsiteY4503" fmla="*/ 153289 h 1598839"/>
              <a:gd name="connsiteX4504" fmla="*/ 3255128 w 3255128"/>
              <a:gd name="connsiteY4504" fmla="*/ 153336 h 1598839"/>
              <a:gd name="connsiteX4505" fmla="*/ 3255128 w 3255128"/>
              <a:gd name="connsiteY4505" fmla="*/ 153363 h 1598839"/>
              <a:gd name="connsiteX4506" fmla="*/ 3255128 w 3255128"/>
              <a:gd name="connsiteY4506" fmla="*/ 153372 h 1598839"/>
              <a:gd name="connsiteX4507" fmla="*/ 3255128 w 3255128"/>
              <a:gd name="connsiteY4507" fmla="*/ 153391 h 1598839"/>
              <a:gd name="connsiteX4508" fmla="*/ 3255128 w 3255128"/>
              <a:gd name="connsiteY4508" fmla="*/ 153422 h 1598839"/>
              <a:gd name="connsiteX4509" fmla="*/ 3255128 w 3255128"/>
              <a:gd name="connsiteY4509" fmla="*/ 153428 h 1598839"/>
              <a:gd name="connsiteX4510" fmla="*/ 3255128 w 3255128"/>
              <a:gd name="connsiteY4510" fmla="*/ 153430 h 1598839"/>
              <a:gd name="connsiteX4511" fmla="*/ 3255128 w 3255128"/>
              <a:gd name="connsiteY4511" fmla="*/ 153502 h 1598839"/>
              <a:gd name="connsiteX4512" fmla="*/ 3255128 w 3255128"/>
              <a:gd name="connsiteY4512" fmla="*/ 153505 h 1598839"/>
              <a:gd name="connsiteX4513" fmla="*/ 3255128 w 3255128"/>
              <a:gd name="connsiteY4513" fmla="*/ 153540 h 1598839"/>
              <a:gd name="connsiteX4514" fmla="*/ 3255128 w 3255128"/>
              <a:gd name="connsiteY4514" fmla="*/ 153596 h 1598839"/>
              <a:gd name="connsiteX4515" fmla="*/ 3255128 w 3255128"/>
              <a:gd name="connsiteY4515" fmla="*/ 153601 h 1598839"/>
              <a:gd name="connsiteX4516" fmla="*/ 3255128 w 3255128"/>
              <a:gd name="connsiteY4516" fmla="*/ 153607 h 1598839"/>
              <a:gd name="connsiteX4517" fmla="*/ 3255128 w 3255128"/>
              <a:gd name="connsiteY4517" fmla="*/ 153665 h 1598839"/>
              <a:gd name="connsiteX4518" fmla="*/ 3255128 w 3255128"/>
              <a:gd name="connsiteY4518" fmla="*/ 153742 h 1598839"/>
              <a:gd name="connsiteX4519" fmla="*/ 3255128 w 3255128"/>
              <a:gd name="connsiteY4519" fmla="*/ 153795 h 1598839"/>
              <a:gd name="connsiteX4520" fmla="*/ 3255128 w 3255128"/>
              <a:gd name="connsiteY4520" fmla="*/ 153844 h 1598839"/>
              <a:gd name="connsiteX4521" fmla="*/ 3255128 w 3255128"/>
              <a:gd name="connsiteY4521" fmla="*/ 153916 h 1598839"/>
              <a:gd name="connsiteX4522" fmla="*/ 3255128 w 3255128"/>
              <a:gd name="connsiteY4522" fmla="*/ 153921 h 1598839"/>
              <a:gd name="connsiteX4523" fmla="*/ 3255128 w 3255128"/>
              <a:gd name="connsiteY4523" fmla="*/ 154035 h 1598839"/>
              <a:gd name="connsiteX4524" fmla="*/ 3255128 w 3255128"/>
              <a:gd name="connsiteY4524" fmla="*/ 154073 h 1598839"/>
              <a:gd name="connsiteX4525" fmla="*/ 3255128 w 3255128"/>
              <a:gd name="connsiteY4525" fmla="*/ 154150 h 1598839"/>
              <a:gd name="connsiteX4526" fmla="*/ 3255128 w 3255128"/>
              <a:gd name="connsiteY4526" fmla="*/ 154160 h 1598839"/>
              <a:gd name="connsiteX4527" fmla="*/ 3255128 w 3255128"/>
              <a:gd name="connsiteY4527" fmla="*/ 154205 h 1598839"/>
              <a:gd name="connsiteX4528" fmla="*/ 3255128 w 3255128"/>
              <a:gd name="connsiteY4528" fmla="*/ 154242 h 1598839"/>
              <a:gd name="connsiteX4529" fmla="*/ 3255128 w 3255128"/>
              <a:gd name="connsiteY4529" fmla="*/ 154255 h 1598839"/>
              <a:gd name="connsiteX4530" fmla="*/ 3255128 w 3255128"/>
              <a:gd name="connsiteY4530" fmla="*/ 154269 h 1598839"/>
              <a:gd name="connsiteX4531" fmla="*/ 3255128 w 3255128"/>
              <a:gd name="connsiteY4531" fmla="*/ 154278 h 1598839"/>
              <a:gd name="connsiteX4532" fmla="*/ 3255128 w 3255128"/>
              <a:gd name="connsiteY4532" fmla="*/ 154285 h 1598839"/>
              <a:gd name="connsiteX4533" fmla="*/ 3255128 w 3255128"/>
              <a:gd name="connsiteY4533" fmla="*/ 154383 h 1598839"/>
              <a:gd name="connsiteX4534" fmla="*/ 3255128 w 3255128"/>
              <a:gd name="connsiteY4534" fmla="*/ 154412 h 1598839"/>
              <a:gd name="connsiteX4535" fmla="*/ 3255128 w 3255128"/>
              <a:gd name="connsiteY4535" fmla="*/ 154504 h 1598839"/>
              <a:gd name="connsiteX4536" fmla="*/ 3255128 w 3255128"/>
              <a:gd name="connsiteY4536" fmla="*/ 154509 h 1598839"/>
              <a:gd name="connsiteX4537" fmla="*/ 3255128 w 3255128"/>
              <a:gd name="connsiteY4537" fmla="*/ 154512 h 1598839"/>
              <a:gd name="connsiteX4538" fmla="*/ 3255128 w 3255128"/>
              <a:gd name="connsiteY4538" fmla="*/ 154519 h 1598839"/>
              <a:gd name="connsiteX4539" fmla="*/ 3255128 w 3255128"/>
              <a:gd name="connsiteY4539" fmla="*/ 154526 h 1598839"/>
              <a:gd name="connsiteX4540" fmla="*/ 3255128 w 3255128"/>
              <a:gd name="connsiteY4540" fmla="*/ 154576 h 1598839"/>
              <a:gd name="connsiteX4541" fmla="*/ 3255128 w 3255128"/>
              <a:gd name="connsiteY4541" fmla="*/ 154586 h 1598839"/>
              <a:gd name="connsiteX4542" fmla="*/ 3255128 w 3255128"/>
              <a:gd name="connsiteY4542" fmla="*/ 154714 h 1598839"/>
              <a:gd name="connsiteX4543" fmla="*/ 3255128 w 3255128"/>
              <a:gd name="connsiteY4543" fmla="*/ 154739 h 1598839"/>
              <a:gd name="connsiteX4544" fmla="*/ 3255128 w 3255128"/>
              <a:gd name="connsiteY4544" fmla="*/ 154743 h 1598839"/>
              <a:gd name="connsiteX4545" fmla="*/ 3255128 w 3255128"/>
              <a:gd name="connsiteY4545" fmla="*/ 154788 h 1598839"/>
              <a:gd name="connsiteX4546" fmla="*/ 3255128 w 3255128"/>
              <a:gd name="connsiteY4546" fmla="*/ 154869 h 1598839"/>
              <a:gd name="connsiteX4547" fmla="*/ 3255128 w 3255128"/>
              <a:gd name="connsiteY4547" fmla="*/ 154956 h 1598839"/>
              <a:gd name="connsiteX4548" fmla="*/ 3255128 w 3255128"/>
              <a:gd name="connsiteY4548" fmla="*/ 155015 h 1598839"/>
              <a:gd name="connsiteX4549" fmla="*/ 3255128 w 3255128"/>
              <a:gd name="connsiteY4549" fmla="*/ 155074 h 1598839"/>
              <a:gd name="connsiteX4550" fmla="*/ 3255128 w 3255128"/>
              <a:gd name="connsiteY4550" fmla="*/ 155224 h 1598839"/>
              <a:gd name="connsiteX4551" fmla="*/ 3255128 w 3255128"/>
              <a:gd name="connsiteY4551" fmla="*/ 155299 h 1598839"/>
              <a:gd name="connsiteX4552" fmla="*/ 3255128 w 3255128"/>
              <a:gd name="connsiteY4552" fmla="*/ 155305 h 1598839"/>
              <a:gd name="connsiteX4553" fmla="*/ 3255128 w 3255128"/>
              <a:gd name="connsiteY4553" fmla="*/ 155321 h 1598839"/>
              <a:gd name="connsiteX4554" fmla="*/ 3255128 w 3255128"/>
              <a:gd name="connsiteY4554" fmla="*/ 155350 h 1598839"/>
              <a:gd name="connsiteX4555" fmla="*/ 3255128 w 3255128"/>
              <a:gd name="connsiteY4555" fmla="*/ 155452 h 1598839"/>
              <a:gd name="connsiteX4556" fmla="*/ 3255128 w 3255128"/>
              <a:gd name="connsiteY4556" fmla="*/ 155533 h 1598839"/>
              <a:gd name="connsiteX4557" fmla="*/ 3255128 w 3255128"/>
              <a:gd name="connsiteY4557" fmla="*/ 155562 h 1598839"/>
              <a:gd name="connsiteX4558" fmla="*/ 3255128 w 3255128"/>
              <a:gd name="connsiteY4558" fmla="*/ 155626 h 1598839"/>
              <a:gd name="connsiteX4559" fmla="*/ 3255128 w 3255128"/>
              <a:gd name="connsiteY4559" fmla="*/ 155683 h 1598839"/>
              <a:gd name="connsiteX4560" fmla="*/ 3255128 w 3255128"/>
              <a:gd name="connsiteY4560" fmla="*/ 155712 h 1598839"/>
              <a:gd name="connsiteX4561" fmla="*/ 3255128 w 3255128"/>
              <a:gd name="connsiteY4561" fmla="*/ 155760 h 1598839"/>
              <a:gd name="connsiteX4562" fmla="*/ 3255128 w 3255128"/>
              <a:gd name="connsiteY4562" fmla="*/ 155777 h 1598839"/>
              <a:gd name="connsiteX4563" fmla="*/ 3255128 w 3255128"/>
              <a:gd name="connsiteY4563" fmla="*/ 155881 h 1598839"/>
              <a:gd name="connsiteX4564" fmla="*/ 3255128 w 3255128"/>
              <a:gd name="connsiteY4564" fmla="*/ 155911 h 1598839"/>
              <a:gd name="connsiteX4565" fmla="*/ 3255128 w 3255128"/>
              <a:gd name="connsiteY4565" fmla="*/ 155955 h 1598839"/>
              <a:gd name="connsiteX4566" fmla="*/ 3255128 w 3255128"/>
              <a:gd name="connsiteY4566" fmla="*/ 155969 h 1598839"/>
              <a:gd name="connsiteX4567" fmla="*/ 3255128 w 3255128"/>
              <a:gd name="connsiteY4567" fmla="*/ 156020 h 1598839"/>
              <a:gd name="connsiteX4568" fmla="*/ 3255128 w 3255128"/>
              <a:gd name="connsiteY4568" fmla="*/ 156085 h 1598839"/>
              <a:gd name="connsiteX4569" fmla="*/ 3255128 w 3255128"/>
              <a:gd name="connsiteY4569" fmla="*/ 156088 h 1598839"/>
              <a:gd name="connsiteX4570" fmla="*/ 3255128 w 3255128"/>
              <a:gd name="connsiteY4570" fmla="*/ 156095 h 1598839"/>
              <a:gd name="connsiteX4571" fmla="*/ 3255128 w 3255128"/>
              <a:gd name="connsiteY4571" fmla="*/ 156186 h 1598839"/>
              <a:gd name="connsiteX4572" fmla="*/ 3255128 w 3255128"/>
              <a:gd name="connsiteY4572" fmla="*/ 156187 h 1598839"/>
              <a:gd name="connsiteX4573" fmla="*/ 3255128 w 3255128"/>
              <a:gd name="connsiteY4573" fmla="*/ 156231 h 1598839"/>
              <a:gd name="connsiteX4574" fmla="*/ 3255128 w 3255128"/>
              <a:gd name="connsiteY4574" fmla="*/ 156391 h 1598839"/>
              <a:gd name="connsiteX4575" fmla="*/ 3255128 w 3255128"/>
              <a:gd name="connsiteY4575" fmla="*/ 156428 h 1598839"/>
              <a:gd name="connsiteX4576" fmla="*/ 3255128 w 3255128"/>
              <a:gd name="connsiteY4576" fmla="*/ 156443 h 1598839"/>
              <a:gd name="connsiteX4577" fmla="*/ 3255128 w 3255128"/>
              <a:gd name="connsiteY4577" fmla="*/ 156463 h 1598839"/>
              <a:gd name="connsiteX4578" fmla="*/ 3255128 w 3255128"/>
              <a:gd name="connsiteY4578" fmla="*/ 156559 h 1598839"/>
              <a:gd name="connsiteX4579" fmla="*/ 3255128 w 3255128"/>
              <a:gd name="connsiteY4579" fmla="*/ 156573 h 1598839"/>
              <a:gd name="connsiteX4580" fmla="*/ 3255128 w 3255128"/>
              <a:gd name="connsiteY4580" fmla="*/ 156583 h 1598839"/>
              <a:gd name="connsiteX4581" fmla="*/ 3255128 w 3255128"/>
              <a:gd name="connsiteY4581" fmla="*/ 156633 h 1598839"/>
              <a:gd name="connsiteX4582" fmla="*/ 3255128 w 3255128"/>
              <a:gd name="connsiteY4582" fmla="*/ 156733 h 1598839"/>
              <a:gd name="connsiteX4583" fmla="*/ 3255128 w 3255128"/>
              <a:gd name="connsiteY4583" fmla="*/ 156835 h 1598839"/>
              <a:gd name="connsiteX4584" fmla="*/ 3255128 w 3255128"/>
              <a:gd name="connsiteY4584" fmla="*/ 156901 h 1598839"/>
              <a:gd name="connsiteX4585" fmla="*/ 3255128 w 3255128"/>
              <a:gd name="connsiteY4585" fmla="*/ 156976 h 1598839"/>
              <a:gd name="connsiteX4586" fmla="*/ 3255128 w 3255128"/>
              <a:gd name="connsiteY4586" fmla="*/ 156980 h 1598839"/>
              <a:gd name="connsiteX4587" fmla="*/ 3255128 w 3255128"/>
              <a:gd name="connsiteY4587" fmla="*/ 156998 h 1598839"/>
              <a:gd name="connsiteX4588" fmla="*/ 3255128 w 3255128"/>
              <a:gd name="connsiteY4588" fmla="*/ 157038 h 1598839"/>
              <a:gd name="connsiteX4589" fmla="*/ 3255128 w 3255128"/>
              <a:gd name="connsiteY4589" fmla="*/ 157109 h 1598839"/>
              <a:gd name="connsiteX4590" fmla="*/ 3255128 w 3255128"/>
              <a:gd name="connsiteY4590" fmla="*/ 157110 h 1598839"/>
              <a:gd name="connsiteX4591" fmla="*/ 3255128 w 3255128"/>
              <a:gd name="connsiteY4591" fmla="*/ 157111 h 1598839"/>
              <a:gd name="connsiteX4592" fmla="*/ 3255128 w 3255128"/>
              <a:gd name="connsiteY4592" fmla="*/ 157136 h 1598839"/>
              <a:gd name="connsiteX4593" fmla="*/ 3255128 w 3255128"/>
              <a:gd name="connsiteY4593" fmla="*/ 157152 h 1598839"/>
              <a:gd name="connsiteX4594" fmla="*/ 3255128 w 3255128"/>
              <a:gd name="connsiteY4594" fmla="*/ 157208 h 1598839"/>
              <a:gd name="connsiteX4595" fmla="*/ 3255128 w 3255128"/>
              <a:gd name="connsiteY4595" fmla="*/ 157294 h 1598839"/>
              <a:gd name="connsiteX4596" fmla="*/ 3255128 w 3255128"/>
              <a:gd name="connsiteY4596" fmla="*/ 157315 h 1598839"/>
              <a:gd name="connsiteX4597" fmla="*/ 3255128 w 3255128"/>
              <a:gd name="connsiteY4597" fmla="*/ 157326 h 1598839"/>
              <a:gd name="connsiteX4598" fmla="*/ 3255128 w 3255128"/>
              <a:gd name="connsiteY4598" fmla="*/ 157355 h 1598839"/>
              <a:gd name="connsiteX4599" fmla="*/ 3255128 w 3255128"/>
              <a:gd name="connsiteY4599" fmla="*/ 157371 h 1598839"/>
              <a:gd name="connsiteX4600" fmla="*/ 3255128 w 3255128"/>
              <a:gd name="connsiteY4600" fmla="*/ 157403 h 1598839"/>
              <a:gd name="connsiteX4601" fmla="*/ 3255128 w 3255128"/>
              <a:gd name="connsiteY4601" fmla="*/ 157454 h 1598839"/>
              <a:gd name="connsiteX4602" fmla="*/ 3255128 w 3255128"/>
              <a:gd name="connsiteY4602" fmla="*/ 157514 h 1598839"/>
              <a:gd name="connsiteX4603" fmla="*/ 3255128 w 3255128"/>
              <a:gd name="connsiteY4603" fmla="*/ 157541 h 1598839"/>
              <a:gd name="connsiteX4604" fmla="*/ 3255128 w 3255128"/>
              <a:gd name="connsiteY4604" fmla="*/ 157570 h 1598839"/>
              <a:gd name="connsiteX4605" fmla="*/ 3255128 w 3255128"/>
              <a:gd name="connsiteY4605" fmla="*/ 157572 h 1598839"/>
              <a:gd name="connsiteX4606" fmla="*/ 3255128 w 3255128"/>
              <a:gd name="connsiteY4606" fmla="*/ 157598 h 1598839"/>
              <a:gd name="connsiteX4607" fmla="*/ 3255128 w 3255128"/>
              <a:gd name="connsiteY4607" fmla="*/ 157613 h 1598839"/>
              <a:gd name="connsiteX4608" fmla="*/ 3255128 w 3255128"/>
              <a:gd name="connsiteY4608" fmla="*/ 157675 h 1598839"/>
              <a:gd name="connsiteX4609" fmla="*/ 3255128 w 3255128"/>
              <a:gd name="connsiteY4609" fmla="*/ 157758 h 1598839"/>
              <a:gd name="connsiteX4610" fmla="*/ 3255128 w 3255128"/>
              <a:gd name="connsiteY4610" fmla="*/ 157768 h 1598839"/>
              <a:gd name="connsiteX4611" fmla="*/ 3255128 w 3255128"/>
              <a:gd name="connsiteY4611" fmla="*/ 157832 h 1598839"/>
              <a:gd name="connsiteX4612" fmla="*/ 3255128 w 3255128"/>
              <a:gd name="connsiteY4612" fmla="*/ 157848 h 1598839"/>
              <a:gd name="connsiteX4613" fmla="*/ 3255128 w 3255128"/>
              <a:gd name="connsiteY4613" fmla="*/ 157856 h 1598839"/>
              <a:gd name="connsiteX4614" fmla="*/ 3255128 w 3255128"/>
              <a:gd name="connsiteY4614" fmla="*/ 157879 h 1598839"/>
              <a:gd name="connsiteX4615" fmla="*/ 3255128 w 3255128"/>
              <a:gd name="connsiteY4615" fmla="*/ 157906 h 1598839"/>
              <a:gd name="connsiteX4616" fmla="*/ 3255128 w 3255128"/>
              <a:gd name="connsiteY4616" fmla="*/ 157933 h 1598839"/>
              <a:gd name="connsiteX4617" fmla="*/ 3255128 w 3255128"/>
              <a:gd name="connsiteY4617" fmla="*/ 157948 h 1598839"/>
              <a:gd name="connsiteX4618" fmla="*/ 3255128 w 3255128"/>
              <a:gd name="connsiteY4618" fmla="*/ 158044 h 1598839"/>
              <a:gd name="connsiteX4619" fmla="*/ 3255128 w 3255128"/>
              <a:gd name="connsiteY4619" fmla="*/ 158060 h 1598839"/>
              <a:gd name="connsiteX4620" fmla="*/ 3255128 w 3255128"/>
              <a:gd name="connsiteY4620" fmla="*/ 158116 h 1598839"/>
              <a:gd name="connsiteX4621" fmla="*/ 3255128 w 3255128"/>
              <a:gd name="connsiteY4621" fmla="*/ 158118 h 1598839"/>
              <a:gd name="connsiteX4622" fmla="*/ 3255128 w 3255128"/>
              <a:gd name="connsiteY4622" fmla="*/ 158121 h 1598839"/>
              <a:gd name="connsiteX4623" fmla="*/ 3255128 w 3255128"/>
              <a:gd name="connsiteY4623" fmla="*/ 158200 h 1598839"/>
              <a:gd name="connsiteX4624" fmla="*/ 3255128 w 3255128"/>
              <a:gd name="connsiteY4624" fmla="*/ 158217 h 1598839"/>
              <a:gd name="connsiteX4625" fmla="*/ 3255128 w 3255128"/>
              <a:gd name="connsiteY4625" fmla="*/ 158239 h 1598839"/>
              <a:gd name="connsiteX4626" fmla="*/ 3255128 w 3255128"/>
              <a:gd name="connsiteY4626" fmla="*/ 158242 h 1598839"/>
              <a:gd name="connsiteX4627" fmla="*/ 3255128 w 3255128"/>
              <a:gd name="connsiteY4627" fmla="*/ 158263 h 1598839"/>
              <a:gd name="connsiteX4628" fmla="*/ 3255128 w 3255128"/>
              <a:gd name="connsiteY4628" fmla="*/ 158295 h 1598839"/>
              <a:gd name="connsiteX4629" fmla="*/ 3255128 w 3255128"/>
              <a:gd name="connsiteY4629" fmla="*/ 158315 h 1598839"/>
              <a:gd name="connsiteX4630" fmla="*/ 3255128 w 3255128"/>
              <a:gd name="connsiteY4630" fmla="*/ 158422 h 1598839"/>
              <a:gd name="connsiteX4631" fmla="*/ 3255128 w 3255128"/>
              <a:gd name="connsiteY4631" fmla="*/ 158480 h 1598839"/>
              <a:gd name="connsiteX4632" fmla="*/ 3255128 w 3255128"/>
              <a:gd name="connsiteY4632" fmla="*/ 158489 h 1598839"/>
              <a:gd name="connsiteX4633" fmla="*/ 3255128 w 3255128"/>
              <a:gd name="connsiteY4633" fmla="*/ 158494 h 1598839"/>
              <a:gd name="connsiteX4634" fmla="*/ 3255128 w 3255128"/>
              <a:gd name="connsiteY4634" fmla="*/ 158518 h 1598839"/>
              <a:gd name="connsiteX4635" fmla="*/ 3255128 w 3255128"/>
              <a:gd name="connsiteY4635" fmla="*/ 158555 h 1598839"/>
              <a:gd name="connsiteX4636" fmla="*/ 3255128 w 3255128"/>
              <a:gd name="connsiteY4636" fmla="*/ 158593 h 1598839"/>
              <a:gd name="connsiteX4637" fmla="*/ 3255128 w 3255128"/>
              <a:gd name="connsiteY4637" fmla="*/ 158720 h 1598839"/>
              <a:gd name="connsiteX4638" fmla="*/ 3255128 w 3255128"/>
              <a:gd name="connsiteY4638" fmla="*/ 158744 h 1598839"/>
              <a:gd name="connsiteX4639" fmla="*/ 3255128 w 3255128"/>
              <a:gd name="connsiteY4639" fmla="*/ 158772 h 1598839"/>
              <a:gd name="connsiteX4640" fmla="*/ 3255128 w 3255128"/>
              <a:gd name="connsiteY4640" fmla="*/ 158787 h 1598839"/>
              <a:gd name="connsiteX4641" fmla="*/ 3255128 w 3255128"/>
              <a:gd name="connsiteY4641" fmla="*/ 158789 h 1598839"/>
              <a:gd name="connsiteX4642" fmla="*/ 3255128 w 3255128"/>
              <a:gd name="connsiteY4642" fmla="*/ 158814 h 1598839"/>
              <a:gd name="connsiteX4643" fmla="*/ 3255128 w 3255128"/>
              <a:gd name="connsiteY4643" fmla="*/ 158905 h 1598839"/>
              <a:gd name="connsiteX4644" fmla="*/ 3255128 w 3255128"/>
              <a:gd name="connsiteY4644" fmla="*/ 158939 h 1598839"/>
              <a:gd name="connsiteX4645" fmla="*/ 3255128 w 3255128"/>
              <a:gd name="connsiteY4645" fmla="*/ 158968 h 1598839"/>
              <a:gd name="connsiteX4646" fmla="*/ 3255128 w 3255128"/>
              <a:gd name="connsiteY4646" fmla="*/ 158979 h 1598839"/>
              <a:gd name="connsiteX4647" fmla="*/ 3255128 w 3255128"/>
              <a:gd name="connsiteY4647" fmla="*/ 159046 h 1598839"/>
              <a:gd name="connsiteX4648" fmla="*/ 3255128 w 3255128"/>
              <a:gd name="connsiteY4648" fmla="*/ 159059 h 1598839"/>
              <a:gd name="connsiteX4649" fmla="*/ 3255128 w 3255128"/>
              <a:gd name="connsiteY4649" fmla="*/ 159131 h 1598839"/>
              <a:gd name="connsiteX4650" fmla="*/ 3255128 w 3255128"/>
              <a:gd name="connsiteY4650" fmla="*/ 159136 h 1598839"/>
              <a:gd name="connsiteX4651" fmla="*/ 3255128 w 3255128"/>
              <a:gd name="connsiteY4651" fmla="*/ 159139 h 1598839"/>
              <a:gd name="connsiteX4652" fmla="*/ 3255128 w 3255128"/>
              <a:gd name="connsiteY4652" fmla="*/ 159203 h 1598839"/>
              <a:gd name="connsiteX4653" fmla="*/ 3255128 w 3255128"/>
              <a:gd name="connsiteY4653" fmla="*/ 159263 h 1598839"/>
              <a:gd name="connsiteX4654" fmla="*/ 3255128 w 3255128"/>
              <a:gd name="connsiteY4654" fmla="*/ 159291 h 1598839"/>
              <a:gd name="connsiteX4655" fmla="*/ 3255128 w 3255128"/>
              <a:gd name="connsiteY4655" fmla="*/ 159389 h 1598839"/>
              <a:gd name="connsiteX4656" fmla="*/ 3255128 w 3255128"/>
              <a:gd name="connsiteY4656" fmla="*/ 159415 h 1598839"/>
              <a:gd name="connsiteX4657" fmla="*/ 3255128 w 3255128"/>
              <a:gd name="connsiteY4657" fmla="*/ 159466 h 1598839"/>
              <a:gd name="connsiteX4658" fmla="*/ 3255128 w 3255128"/>
              <a:gd name="connsiteY4658" fmla="*/ 159487 h 1598839"/>
              <a:gd name="connsiteX4659" fmla="*/ 3255128 w 3255128"/>
              <a:gd name="connsiteY4659" fmla="*/ 159496 h 1598839"/>
              <a:gd name="connsiteX4660" fmla="*/ 3255128 w 3255128"/>
              <a:gd name="connsiteY4660" fmla="*/ 159563 h 1598839"/>
              <a:gd name="connsiteX4661" fmla="*/ 3255128 w 3255128"/>
              <a:gd name="connsiteY4661" fmla="*/ 159601 h 1598839"/>
              <a:gd name="connsiteX4662" fmla="*/ 3255128 w 3255128"/>
              <a:gd name="connsiteY4662" fmla="*/ 159625 h 1598839"/>
              <a:gd name="connsiteX4663" fmla="*/ 3255128 w 3255128"/>
              <a:gd name="connsiteY4663" fmla="*/ 159627 h 1598839"/>
              <a:gd name="connsiteX4664" fmla="*/ 3255128 w 3255128"/>
              <a:gd name="connsiteY4664" fmla="*/ 159694 h 1598839"/>
              <a:gd name="connsiteX4665" fmla="*/ 3255128 w 3255128"/>
              <a:gd name="connsiteY4665" fmla="*/ 159851 h 1598839"/>
              <a:gd name="connsiteX4666" fmla="*/ 3255128 w 3255128"/>
              <a:gd name="connsiteY4666" fmla="*/ 159876 h 1598839"/>
              <a:gd name="connsiteX4667" fmla="*/ 3255128 w 3255128"/>
              <a:gd name="connsiteY4667" fmla="*/ 159926 h 1598839"/>
              <a:gd name="connsiteX4668" fmla="*/ 3255128 w 3255128"/>
              <a:gd name="connsiteY4668" fmla="*/ 159940 h 1598839"/>
              <a:gd name="connsiteX4669" fmla="*/ 3255128 w 3255128"/>
              <a:gd name="connsiteY4669" fmla="*/ 159948 h 1598839"/>
              <a:gd name="connsiteX4670" fmla="*/ 3255128 w 3255128"/>
              <a:gd name="connsiteY4670" fmla="*/ 160086 h 1598839"/>
              <a:gd name="connsiteX4671" fmla="*/ 3255128 w 3255128"/>
              <a:gd name="connsiteY4671" fmla="*/ 160111 h 1598839"/>
              <a:gd name="connsiteX4672" fmla="*/ 3255128 w 3255128"/>
              <a:gd name="connsiteY4672" fmla="*/ 160153 h 1598839"/>
              <a:gd name="connsiteX4673" fmla="*/ 3255128 w 3255128"/>
              <a:gd name="connsiteY4673" fmla="*/ 160160 h 1598839"/>
              <a:gd name="connsiteX4674" fmla="*/ 3255128 w 3255128"/>
              <a:gd name="connsiteY4674" fmla="*/ 160188 h 1598839"/>
              <a:gd name="connsiteX4675" fmla="*/ 3255128 w 3255128"/>
              <a:gd name="connsiteY4675" fmla="*/ 160236 h 1598839"/>
              <a:gd name="connsiteX4676" fmla="*/ 3255128 w 3255128"/>
              <a:gd name="connsiteY4676" fmla="*/ 160310 h 1598839"/>
              <a:gd name="connsiteX4677" fmla="*/ 3255128 w 3255128"/>
              <a:gd name="connsiteY4677" fmla="*/ 160339 h 1598839"/>
              <a:gd name="connsiteX4678" fmla="*/ 3255128 w 3255128"/>
              <a:gd name="connsiteY4678" fmla="*/ 160401 h 1598839"/>
              <a:gd name="connsiteX4679" fmla="*/ 3255128 w 3255128"/>
              <a:gd name="connsiteY4679" fmla="*/ 160404 h 1598839"/>
              <a:gd name="connsiteX4680" fmla="*/ 3255128 w 3255128"/>
              <a:gd name="connsiteY4680" fmla="*/ 160431 h 1598839"/>
              <a:gd name="connsiteX4681" fmla="*/ 3255128 w 3255128"/>
              <a:gd name="connsiteY4681" fmla="*/ 160531 h 1598839"/>
              <a:gd name="connsiteX4682" fmla="*/ 3255128 w 3255128"/>
              <a:gd name="connsiteY4682" fmla="*/ 160580 h 1598839"/>
              <a:gd name="connsiteX4683" fmla="*/ 3255128 w 3255128"/>
              <a:gd name="connsiteY4683" fmla="*/ 160596 h 1598839"/>
              <a:gd name="connsiteX4684" fmla="*/ 3255128 w 3255128"/>
              <a:gd name="connsiteY4684" fmla="*/ 160627 h 1598839"/>
              <a:gd name="connsiteX4685" fmla="*/ 3255128 w 3255128"/>
              <a:gd name="connsiteY4685" fmla="*/ 160829 h 1598839"/>
              <a:gd name="connsiteX4686" fmla="*/ 3255128 w 3255128"/>
              <a:gd name="connsiteY4686" fmla="*/ 160830 h 1598839"/>
              <a:gd name="connsiteX4687" fmla="*/ 3255128 w 3255128"/>
              <a:gd name="connsiteY4687" fmla="*/ 160858 h 1598839"/>
              <a:gd name="connsiteX4688" fmla="*/ 3255128 w 3255128"/>
              <a:gd name="connsiteY4688" fmla="*/ 161008 h 1598839"/>
              <a:gd name="connsiteX4689" fmla="*/ 3255128 w 3255128"/>
              <a:gd name="connsiteY4689" fmla="*/ 161055 h 1598839"/>
              <a:gd name="connsiteX4690" fmla="*/ 3255128 w 3255128"/>
              <a:gd name="connsiteY4690" fmla="*/ 161069 h 1598839"/>
              <a:gd name="connsiteX4691" fmla="*/ 3255128 w 3255128"/>
              <a:gd name="connsiteY4691" fmla="*/ 161072 h 1598839"/>
              <a:gd name="connsiteX4692" fmla="*/ 3255128 w 3255128"/>
              <a:gd name="connsiteY4692" fmla="*/ 161101 h 1598839"/>
              <a:gd name="connsiteX4693" fmla="*/ 3255128 w 3255128"/>
              <a:gd name="connsiteY4693" fmla="*/ 161149 h 1598839"/>
              <a:gd name="connsiteX4694" fmla="*/ 3255128 w 3255128"/>
              <a:gd name="connsiteY4694" fmla="*/ 161153 h 1598839"/>
              <a:gd name="connsiteX4695" fmla="*/ 3255128 w 3255128"/>
              <a:gd name="connsiteY4695" fmla="*/ 161178 h 1598839"/>
              <a:gd name="connsiteX4696" fmla="*/ 3255128 w 3255128"/>
              <a:gd name="connsiteY4696" fmla="*/ 161204 h 1598839"/>
              <a:gd name="connsiteX4697" fmla="*/ 3255128 w 3255128"/>
              <a:gd name="connsiteY4697" fmla="*/ 161218 h 1598839"/>
              <a:gd name="connsiteX4698" fmla="*/ 3255128 w 3255128"/>
              <a:gd name="connsiteY4698" fmla="*/ 161242 h 1598839"/>
              <a:gd name="connsiteX4699" fmla="*/ 3255128 w 3255128"/>
              <a:gd name="connsiteY4699" fmla="*/ 161292 h 1598839"/>
              <a:gd name="connsiteX4700" fmla="*/ 3255128 w 3255128"/>
              <a:gd name="connsiteY4700" fmla="*/ 161314 h 1598839"/>
              <a:gd name="connsiteX4701" fmla="*/ 3255128 w 3255128"/>
              <a:gd name="connsiteY4701" fmla="*/ 161327 h 1598839"/>
              <a:gd name="connsiteX4702" fmla="*/ 3255128 w 3255128"/>
              <a:gd name="connsiteY4702" fmla="*/ 161383 h 1598839"/>
              <a:gd name="connsiteX4703" fmla="*/ 3255128 w 3255128"/>
              <a:gd name="connsiteY4703" fmla="*/ 161471 h 1598839"/>
              <a:gd name="connsiteX4704" fmla="*/ 3255128 w 3255128"/>
              <a:gd name="connsiteY4704" fmla="*/ 161526 h 1598839"/>
              <a:gd name="connsiteX4705" fmla="*/ 3255128 w 3255128"/>
              <a:gd name="connsiteY4705" fmla="*/ 161603 h 1598839"/>
              <a:gd name="connsiteX4706" fmla="*/ 3255128 w 3255128"/>
              <a:gd name="connsiteY4706" fmla="*/ 161607 h 1598839"/>
              <a:gd name="connsiteX4707" fmla="*/ 3255128 w 3255128"/>
              <a:gd name="connsiteY4707" fmla="*/ 161625 h 1598839"/>
              <a:gd name="connsiteX4708" fmla="*/ 3255128 w 3255128"/>
              <a:gd name="connsiteY4708" fmla="*/ 161766 h 1598839"/>
              <a:gd name="connsiteX4709" fmla="*/ 3255128 w 3255128"/>
              <a:gd name="connsiteY4709" fmla="*/ 161846 h 1598839"/>
              <a:gd name="connsiteX4710" fmla="*/ 3255128 w 3255128"/>
              <a:gd name="connsiteY4710" fmla="*/ 161848 h 1598839"/>
              <a:gd name="connsiteX4711" fmla="*/ 3255128 w 3255128"/>
              <a:gd name="connsiteY4711" fmla="*/ 161875 h 1598839"/>
              <a:gd name="connsiteX4712" fmla="*/ 3255128 w 3255128"/>
              <a:gd name="connsiteY4712" fmla="*/ 161923 h 1598839"/>
              <a:gd name="connsiteX4713" fmla="*/ 3255128 w 3255128"/>
              <a:gd name="connsiteY4713" fmla="*/ 161962 h 1598839"/>
              <a:gd name="connsiteX4714" fmla="*/ 3255128 w 3255128"/>
              <a:gd name="connsiteY4714" fmla="*/ 161993 h 1598839"/>
              <a:gd name="connsiteX4715" fmla="*/ 3255128 w 3255128"/>
              <a:gd name="connsiteY4715" fmla="*/ 161998 h 1598839"/>
              <a:gd name="connsiteX4716" fmla="*/ 3255128 w 3255128"/>
              <a:gd name="connsiteY4716" fmla="*/ 162034 h 1598839"/>
              <a:gd name="connsiteX4717" fmla="*/ 3255128 w 3255128"/>
              <a:gd name="connsiteY4717" fmla="*/ 162049 h 1598839"/>
              <a:gd name="connsiteX4718" fmla="*/ 3255128 w 3255128"/>
              <a:gd name="connsiteY4718" fmla="*/ 162087 h 1598839"/>
              <a:gd name="connsiteX4719" fmla="*/ 3255128 w 3255128"/>
              <a:gd name="connsiteY4719" fmla="*/ 162168 h 1598839"/>
              <a:gd name="connsiteX4720" fmla="*/ 3255128 w 3255128"/>
              <a:gd name="connsiteY4720" fmla="*/ 162208 h 1598839"/>
              <a:gd name="connsiteX4721" fmla="*/ 3255128 w 3255128"/>
              <a:gd name="connsiteY4721" fmla="*/ 162218 h 1598839"/>
              <a:gd name="connsiteX4722" fmla="*/ 3255128 w 3255128"/>
              <a:gd name="connsiteY4722" fmla="*/ 162283 h 1598839"/>
              <a:gd name="connsiteX4723" fmla="*/ 3255128 w 3255128"/>
              <a:gd name="connsiteY4723" fmla="*/ 162299 h 1598839"/>
              <a:gd name="connsiteX4724" fmla="*/ 3255128 w 3255128"/>
              <a:gd name="connsiteY4724" fmla="*/ 162328 h 1598839"/>
              <a:gd name="connsiteX4725" fmla="*/ 3255128 w 3255128"/>
              <a:gd name="connsiteY4725" fmla="*/ 162421 h 1598839"/>
              <a:gd name="connsiteX4726" fmla="*/ 3255128 w 3255128"/>
              <a:gd name="connsiteY4726" fmla="*/ 162426 h 1598839"/>
              <a:gd name="connsiteX4727" fmla="*/ 3255128 w 3255128"/>
              <a:gd name="connsiteY4727" fmla="*/ 162452 h 1598839"/>
              <a:gd name="connsiteX4728" fmla="*/ 3255128 w 3255128"/>
              <a:gd name="connsiteY4728" fmla="*/ 162506 h 1598839"/>
              <a:gd name="connsiteX4729" fmla="*/ 3255128 w 3255128"/>
              <a:gd name="connsiteY4729" fmla="*/ 162526 h 1598839"/>
              <a:gd name="connsiteX4730" fmla="*/ 3255128 w 3255128"/>
              <a:gd name="connsiteY4730" fmla="*/ 162562 h 1598839"/>
              <a:gd name="connsiteX4731" fmla="*/ 3255128 w 3255128"/>
              <a:gd name="connsiteY4731" fmla="*/ 162575 h 1598839"/>
              <a:gd name="connsiteX4732" fmla="*/ 3255128 w 3255128"/>
              <a:gd name="connsiteY4732" fmla="*/ 162677 h 1598839"/>
              <a:gd name="connsiteX4733" fmla="*/ 3255128 w 3255128"/>
              <a:gd name="connsiteY4733" fmla="*/ 162685 h 1598839"/>
              <a:gd name="connsiteX4734" fmla="*/ 3255128 w 3255128"/>
              <a:gd name="connsiteY4734" fmla="*/ 162702 h 1598839"/>
              <a:gd name="connsiteX4735" fmla="*/ 3255128 w 3255128"/>
              <a:gd name="connsiteY4735" fmla="*/ 162722 h 1598839"/>
              <a:gd name="connsiteX4736" fmla="*/ 3255128 w 3255128"/>
              <a:gd name="connsiteY4736" fmla="*/ 162735 h 1598839"/>
              <a:gd name="connsiteX4737" fmla="*/ 3255128 w 3255128"/>
              <a:gd name="connsiteY4737" fmla="*/ 162743 h 1598839"/>
              <a:gd name="connsiteX4738" fmla="*/ 3255128 w 3255128"/>
              <a:gd name="connsiteY4738" fmla="*/ 162745 h 1598839"/>
              <a:gd name="connsiteX4739" fmla="*/ 3255128 w 3255128"/>
              <a:gd name="connsiteY4739" fmla="*/ 162748 h 1598839"/>
              <a:gd name="connsiteX4740" fmla="*/ 3255128 w 3255128"/>
              <a:gd name="connsiteY4740" fmla="*/ 162816 h 1598839"/>
              <a:gd name="connsiteX4741" fmla="*/ 3255128 w 3255128"/>
              <a:gd name="connsiteY4741" fmla="*/ 162890 h 1598839"/>
              <a:gd name="connsiteX4742" fmla="*/ 3255128 w 3255128"/>
              <a:gd name="connsiteY4742" fmla="*/ 162914 h 1598839"/>
              <a:gd name="connsiteX4743" fmla="*/ 3255128 w 3255128"/>
              <a:gd name="connsiteY4743" fmla="*/ 162922 h 1598839"/>
              <a:gd name="connsiteX4744" fmla="*/ 3255128 w 3255128"/>
              <a:gd name="connsiteY4744" fmla="*/ 162931 h 1598839"/>
              <a:gd name="connsiteX4745" fmla="*/ 3255128 w 3255128"/>
              <a:gd name="connsiteY4745" fmla="*/ 162969 h 1598839"/>
              <a:gd name="connsiteX4746" fmla="*/ 3255128 w 3255128"/>
              <a:gd name="connsiteY4746" fmla="*/ 163100 h 1598839"/>
              <a:gd name="connsiteX4747" fmla="*/ 3255128 w 3255128"/>
              <a:gd name="connsiteY4747" fmla="*/ 163194 h 1598839"/>
              <a:gd name="connsiteX4748" fmla="*/ 3255128 w 3255128"/>
              <a:gd name="connsiteY4748" fmla="*/ 163209 h 1598839"/>
              <a:gd name="connsiteX4749" fmla="*/ 3255128 w 3255128"/>
              <a:gd name="connsiteY4749" fmla="*/ 163275 h 1598839"/>
              <a:gd name="connsiteX4750" fmla="*/ 3255128 w 3255128"/>
              <a:gd name="connsiteY4750" fmla="*/ 163307 h 1598839"/>
              <a:gd name="connsiteX4751" fmla="*/ 3255128 w 3255128"/>
              <a:gd name="connsiteY4751" fmla="*/ 163325 h 1598839"/>
              <a:gd name="connsiteX4752" fmla="*/ 3255128 w 3255128"/>
              <a:gd name="connsiteY4752" fmla="*/ 163349 h 1598839"/>
              <a:gd name="connsiteX4753" fmla="*/ 3255128 w 3255128"/>
              <a:gd name="connsiteY4753" fmla="*/ 163350 h 1598839"/>
              <a:gd name="connsiteX4754" fmla="*/ 3255128 w 3255128"/>
              <a:gd name="connsiteY4754" fmla="*/ 163390 h 1598839"/>
              <a:gd name="connsiteX4755" fmla="*/ 3255128 w 3255128"/>
              <a:gd name="connsiteY4755" fmla="*/ 163413 h 1598839"/>
              <a:gd name="connsiteX4756" fmla="*/ 3255128 w 3255128"/>
              <a:gd name="connsiteY4756" fmla="*/ 163425 h 1598839"/>
              <a:gd name="connsiteX4757" fmla="*/ 3255128 w 3255128"/>
              <a:gd name="connsiteY4757" fmla="*/ 163441 h 1598839"/>
              <a:gd name="connsiteX4758" fmla="*/ 3255128 w 3255128"/>
              <a:gd name="connsiteY4758" fmla="*/ 163443 h 1598839"/>
              <a:gd name="connsiteX4759" fmla="*/ 3255128 w 3255128"/>
              <a:gd name="connsiteY4759" fmla="*/ 163559 h 1598839"/>
              <a:gd name="connsiteX4760" fmla="*/ 3255128 w 3255128"/>
              <a:gd name="connsiteY4760" fmla="*/ 163582 h 1598839"/>
              <a:gd name="connsiteX4761" fmla="*/ 3255128 w 3255128"/>
              <a:gd name="connsiteY4761" fmla="*/ 163651 h 1598839"/>
              <a:gd name="connsiteX4762" fmla="*/ 3255128 w 3255128"/>
              <a:gd name="connsiteY4762" fmla="*/ 163654 h 1598839"/>
              <a:gd name="connsiteX4763" fmla="*/ 3255128 w 3255128"/>
              <a:gd name="connsiteY4763" fmla="*/ 163656 h 1598839"/>
              <a:gd name="connsiteX4764" fmla="*/ 3255128 w 3255128"/>
              <a:gd name="connsiteY4764" fmla="*/ 163659 h 1598839"/>
              <a:gd name="connsiteX4765" fmla="*/ 3255128 w 3255128"/>
              <a:gd name="connsiteY4765" fmla="*/ 163723 h 1598839"/>
              <a:gd name="connsiteX4766" fmla="*/ 3255128 w 3255128"/>
              <a:gd name="connsiteY4766" fmla="*/ 163809 h 1598839"/>
              <a:gd name="connsiteX4767" fmla="*/ 3255128 w 3255128"/>
              <a:gd name="connsiteY4767" fmla="*/ 163825 h 1598839"/>
              <a:gd name="connsiteX4768" fmla="*/ 3255128 w 3255128"/>
              <a:gd name="connsiteY4768" fmla="*/ 163830 h 1598839"/>
              <a:gd name="connsiteX4769" fmla="*/ 3255128 w 3255128"/>
              <a:gd name="connsiteY4769" fmla="*/ 163838 h 1598839"/>
              <a:gd name="connsiteX4770" fmla="*/ 3255128 w 3255128"/>
              <a:gd name="connsiteY4770" fmla="*/ 163875 h 1598839"/>
              <a:gd name="connsiteX4771" fmla="*/ 3255128 w 3255128"/>
              <a:gd name="connsiteY4771" fmla="*/ 163897 h 1598839"/>
              <a:gd name="connsiteX4772" fmla="*/ 3255128 w 3255128"/>
              <a:gd name="connsiteY4772" fmla="*/ 163902 h 1598839"/>
              <a:gd name="connsiteX4773" fmla="*/ 3255128 w 3255128"/>
              <a:gd name="connsiteY4773" fmla="*/ 163918 h 1598839"/>
              <a:gd name="connsiteX4774" fmla="*/ 3255128 w 3255128"/>
              <a:gd name="connsiteY4774" fmla="*/ 163935 h 1598839"/>
              <a:gd name="connsiteX4775" fmla="*/ 3255128 w 3255128"/>
              <a:gd name="connsiteY4775" fmla="*/ 163974 h 1598839"/>
              <a:gd name="connsiteX4776" fmla="*/ 3255128 w 3255128"/>
              <a:gd name="connsiteY4776" fmla="*/ 164016 h 1598839"/>
              <a:gd name="connsiteX4777" fmla="*/ 3255128 w 3255128"/>
              <a:gd name="connsiteY4777" fmla="*/ 164093 h 1598839"/>
              <a:gd name="connsiteX4778" fmla="*/ 3255128 w 3255128"/>
              <a:gd name="connsiteY4778" fmla="*/ 164109 h 1598839"/>
              <a:gd name="connsiteX4779" fmla="*/ 3255128 w 3255128"/>
              <a:gd name="connsiteY4779" fmla="*/ 164114 h 1598839"/>
              <a:gd name="connsiteX4780" fmla="*/ 3255128 w 3255128"/>
              <a:gd name="connsiteY4780" fmla="*/ 164123 h 1598839"/>
              <a:gd name="connsiteX4781" fmla="*/ 3255128 w 3255128"/>
              <a:gd name="connsiteY4781" fmla="*/ 164190 h 1598839"/>
              <a:gd name="connsiteX4782" fmla="*/ 3255128 w 3255128"/>
              <a:gd name="connsiteY4782" fmla="*/ 164302 h 1598839"/>
              <a:gd name="connsiteX4783" fmla="*/ 3255128 w 3255128"/>
              <a:gd name="connsiteY4783" fmla="*/ 164334 h 1598839"/>
              <a:gd name="connsiteX4784" fmla="*/ 3255128 w 3255128"/>
              <a:gd name="connsiteY4784" fmla="*/ 164357 h 1598839"/>
              <a:gd name="connsiteX4785" fmla="*/ 3255128 w 3255128"/>
              <a:gd name="connsiteY4785" fmla="*/ 164371 h 1598839"/>
              <a:gd name="connsiteX4786" fmla="*/ 3255128 w 3255128"/>
              <a:gd name="connsiteY4786" fmla="*/ 164545 h 1598839"/>
              <a:gd name="connsiteX4787" fmla="*/ 3255128 w 3255128"/>
              <a:gd name="connsiteY4787" fmla="*/ 164548 h 1598839"/>
              <a:gd name="connsiteX4788" fmla="*/ 3255128 w 3255128"/>
              <a:gd name="connsiteY4788" fmla="*/ 164572 h 1598839"/>
              <a:gd name="connsiteX4789" fmla="*/ 3255128 w 3255128"/>
              <a:gd name="connsiteY4789" fmla="*/ 164622 h 1598839"/>
              <a:gd name="connsiteX4790" fmla="*/ 3255128 w 3255128"/>
              <a:gd name="connsiteY4790" fmla="*/ 164708 h 1598839"/>
              <a:gd name="connsiteX4791" fmla="*/ 3255128 w 3255128"/>
              <a:gd name="connsiteY4791" fmla="*/ 164761 h 1598839"/>
              <a:gd name="connsiteX4792" fmla="*/ 3255128 w 3255128"/>
              <a:gd name="connsiteY4792" fmla="*/ 164826 h 1598839"/>
              <a:gd name="connsiteX4793" fmla="*/ 3255128 w 3255128"/>
              <a:gd name="connsiteY4793" fmla="*/ 164830 h 1598839"/>
              <a:gd name="connsiteX4794" fmla="*/ 3255128 w 3255128"/>
              <a:gd name="connsiteY4794" fmla="*/ 164859 h 1598839"/>
              <a:gd name="connsiteX4795" fmla="*/ 3255128 w 3255128"/>
              <a:gd name="connsiteY4795" fmla="*/ 164882 h 1598839"/>
              <a:gd name="connsiteX4796" fmla="*/ 3255128 w 3255128"/>
              <a:gd name="connsiteY4796" fmla="*/ 164887 h 1598839"/>
              <a:gd name="connsiteX4797" fmla="*/ 3255128 w 3255128"/>
              <a:gd name="connsiteY4797" fmla="*/ 164924 h 1598839"/>
              <a:gd name="connsiteX4798" fmla="*/ 3255128 w 3255128"/>
              <a:gd name="connsiteY4798" fmla="*/ 165004 h 1598839"/>
              <a:gd name="connsiteX4799" fmla="*/ 3255128 w 3255128"/>
              <a:gd name="connsiteY4799" fmla="*/ 165022 h 1598839"/>
              <a:gd name="connsiteX4800" fmla="*/ 3255128 w 3255128"/>
              <a:gd name="connsiteY4800" fmla="*/ 165081 h 1598839"/>
              <a:gd name="connsiteX4801" fmla="*/ 3255128 w 3255128"/>
              <a:gd name="connsiteY4801" fmla="*/ 165103 h 1598839"/>
              <a:gd name="connsiteX4802" fmla="*/ 3255128 w 3255128"/>
              <a:gd name="connsiteY4802" fmla="*/ 165106 h 1598839"/>
              <a:gd name="connsiteX4803" fmla="*/ 3255128 w 3255128"/>
              <a:gd name="connsiteY4803" fmla="*/ 165158 h 1598839"/>
              <a:gd name="connsiteX4804" fmla="*/ 3255128 w 3255128"/>
              <a:gd name="connsiteY4804" fmla="*/ 165349 h 1598839"/>
              <a:gd name="connsiteX4805" fmla="*/ 3255128 w 3255128"/>
              <a:gd name="connsiteY4805" fmla="*/ 165378 h 1598839"/>
              <a:gd name="connsiteX4806" fmla="*/ 3255128 w 3255128"/>
              <a:gd name="connsiteY4806" fmla="*/ 165382 h 1598839"/>
              <a:gd name="connsiteX4807" fmla="*/ 3255128 w 3255128"/>
              <a:gd name="connsiteY4807" fmla="*/ 165400 h 1598839"/>
              <a:gd name="connsiteX4808" fmla="*/ 3255128 w 3255128"/>
              <a:gd name="connsiteY4808" fmla="*/ 165497 h 1598839"/>
              <a:gd name="connsiteX4809" fmla="*/ 3255128 w 3255128"/>
              <a:gd name="connsiteY4809" fmla="*/ 165552 h 1598839"/>
              <a:gd name="connsiteX4810" fmla="*/ 3255128 w 3255128"/>
              <a:gd name="connsiteY4810" fmla="*/ 165555 h 1598839"/>
              <a:gd name="connsiteX4811" fmla="*/ 3255128 w 3255128"/>
              <a:gd name="connsiteY4811" fmla="*/ 165612 h 1598839"/>
              <a:gd name="connsiteX4812" fmla="*/ 3255128 w 3255128"/>
              <a:gd name="connsiteY4812" fmla="*/ 165922 h 1598839"/>
              <a:gd name="connsiteX4813" fmla="*/ 3255128 w 3255128"/>
              <a:gd name="connsiteY4813" fmla="*/ 166029 h 1598839"/>
              <a:gd name="connsiteX4814" fmla="*/ 3255128 w 3255128"/>
              <a:gd name="connsiteY4814" fmla="*/ 166071 h 1598839"/>
              <a:gd name="connsiteX4815" fmla="*/ 3255128 w 3255128"/>
              <a:gd name="connsiteY4815" fmla="*/ 166074 h 1598839"/>
              <a:gd name="connsiteX4816" fmla="*/ 3255128 w 3255128"/>
              <a:gd name="connsiteY4816" fmla="*/ 166127 h 1598839"/>
              <a:gd name="connsiteX4817" fmla="*/ 3255128 w 3255128"/>
              <a:gd name="connsiteY4817" fmla="*/ 166145 h 1598839"/>
              <a:gd name="connsiteX4818" fmla="*/ 3255128 w 3255128"/>
              <a:gd name="connsiteY4818" fmla="*/ 166155 h 1598839"/>
              <a:gd name="connsiteX4819" fmla="*/ 3255128 w 3255128"/>
              <a:gd name="connsiteY4819" fmla="*/ 166225 h 1598839"/>
              <a:gd name="connsiteX4820" fmla="*/ 3255128 w 3255128"/>
              <a:gd name="connsiteY4820" fmla="*/ 166281 h 1598839"/>
              <a:gd name="connsiteX4821" fmla="*/ 3255128 w 3255128"/>
              <a:gd name="connsiteY4821" fmla="*/ 166351 h 1598839"/>
              <a:gd name="connsiteX4822" fmla="*/ 3255128 w 3255128"/>
              <a:gd name="connsiteY4822" fmla="*/ 166381 h 1598839"/>
              <a:gd name="connsiteX4823" fmla="*/ 3255128 w 3255128"/>
              <a:gd name="connsiteY4823" fmla="*/ 166393 h 1598839"/>
              <a:gd name="connsiteX4824" fmla="*/ 3255128 w 3255128"/>
              <a:gd name="connsiteY4824" fmla="*/ 166502 h 1598839"/>
              <a:gd name="connsiteX4825" fmla="*/ 3255128 w 3255128"/>
              <a:gd name="connsiteY4825" fmla="*/ 166518 h 1598839"/>
              <a:gd name="connsiteX4826" fmla="*/ 3255128 w 3255128"/>
              <a:gd name="connsiteY4826" fmla="*/ 166532 h 1598839"/>
              <a:gd name="connsiteX4827" fmla="*/ 3255128 w 3255128"/>
              <a:gd name="connsiteY4827" fmla="*/ 166676 h 1598839"/>
              <a:gd name="connsiteX4828" fmla="*/ 3255128 w 3255128"/>
              <a:gd name="connsiteY4828" fmla="*/ 166697 h 1598839"/>
              <a:gd name="connsiteX4829" fmla="*/ 3255128 w 3255128"/>
              <a:gd name="connsiteY4829" fmla="*/ 166714 h 1598839"/>
              <a:gd name="connsiteX4830" fmla="*/ 3255128 w 3255128"/>
              <a:gd name="connsiteY4830" fmla="*/ 166719 h 1598839"/>
              <a:gd name="connsiteX4831" fmla="*/ 3255128 w 3255128"/>
              <a:gd name="connsiteY4831" fmla="*/ 166910 h 1598839"/>
              <a:gd name="connsiteX4832" fmla="*/ 3255128 w 3255128"/>
              <a:gd name="connsiteY4832" fmla="*/ 166926 h 1598839"/>
              <a:gd name="connsiteX4833" fmla="*/ 3255128 w 3255128"/>
              <a:gd name="connsiteY4833" fmla="*/ 167022 h 1598839"/>
              <a:gd name="connsiteX4834" fmla="*/ 3255128 w 3255128"/>
              <a:gd name="connsiteY4834" fmla="*/ 167026 h 1598839"/>
              <a:gd name="connsiteX4835" fmla="*/ 3255128 w 3255128"/>
              <a:gd name="connsiteY4835" fmla="*/ 167095 h 1598839"/>
              <a:gd name="connsiteX4836" fmla="*/ 3255128 w 3255128"/>
              <a:gd name="connsiteY4836" fmla="*/ 167153 h 1598839"/>
              <a:gd name="connsiteX4837" fmla="*/ 3255128 w 3255128"/>
              <a:gd name="connsiteY4837" fmla="*/ 167160 h 1598839"/>
              <a:gd name="connsiteX4838" fmla="*/ 3255128 w 3255128"/>
              <a:gd name="connsiteY4838" fmla="*/ 167167 h 1598839"/>
              <a:gd name="connsiteX4839" fmla="*/ 3255128 w 3255128"/>
              <a:gd name="connsiteY4839" fmla="*/ 167265 h 1598839"/>
              <a:gd name="connsiteX4840" fmla="*/ 3255128 w 3255128"/>
              <a:gd name="connsiteY4840" fmla="*/ 167312 h 1598839"/>
              <a:gd name="connsiteX4841" fmla="*/ 3255128 w 3255128"/>
              <a:gd name="connsiteY4841" fmla="*/ 167357 h 1598839"/>
              <a:gd name="connsiteX4842" fmla="*/ 3255128 w 3255128"/>
              <a:gd name="connsiteY4842" fmla="*/ 167362 h 1598839"/>
              <a:gd name="connsiteX4843" fmla="*/ 3255128 w 3255128"/>
              <a:gd name="connsiteY4843" fmla="*/ 167410 h 1598839"/>
              <a:gd name="connsiteX4844" fmla="*/ 3255128 w 3255128"/>
              <a:gd name="connsiteY4844" fmla="*/ 167413 h 1598839"/>
              <a:gd name="connsiteX4845" fmla="*/ 3255128 w 3255128"/>
              <a:gd name="connsiteY4845" fmla="*/ 167429 h 1598839"/>
              <a:gd name="connsiteX4846" fmla="*/ 3255128 w 3255128"/>
              <a:gd name="connsiteY4846" fmla="*/ 167442 h 1598839"/>
              <a:gd name="connsiteX4847" fmla="*/ 3255128 w 3255128"/>
              <a:gd name="connsiteY4847" fmla="*/ 167444 h 1598839"/>
              <a:gd name="connsiteX4848" fmla="*/ 3255128 w 3255128"/>
              <a:gd name="connsiteY4848" fmla="*/ 167539 h 1598839"/>
              <a:gd name="connsiteX4849" fmla="*/ 3255128 w 3255128"/>
              <a:gd name="connsiteY4849" fmla="*/ 167558 h 1598839"/>
              <a:gd name="connsiteX4850" fmla="*/ 3255128 w 3255128"/>
              <a:gd name="connsiteY4850" fmla="*/ 167584 h 1598839"/>
              <a:gd name="connsiteX4851" fmla="*/ 3255128 w 3255128"/>
              <a:gd name="connsiteY4851" fmla="*/ 167589 h 1598839"/>
              <a:gd name="connsiteX4852" fmla="*/ 3255128 w 3255128"/>
              <a:gd name="connsiteY4852" fmla="*/ 167592 h 1598839"/>
              <a:gd name="connsiteX4853" fmla="*/ 3255128 w 3255128"/>
              <a:gd name="connsiteY4853" fmla="*/ 167596 h 1598839"/>
              <a:gd name="connsiteX4854" fmla="*/ 3255128 w 3255128"/>
              <a:gd name="connsiteY4854" fmla="*/ 167670 h 1598839"/>
              <a:gd name="connsiteX4855" fmla="*/ 3255128 w 3255128"/>
              <a:gd name="connsiteY4855" fmla="*/ 167722 h 1598839"/>
              <a:gd name="connsiteX4856" fmla="*/ 3255128 w 3255128"/>
              <a:gd name="connsiteY4856" fmla="*/ 167801 h 1598839"/>
              <a:gd name="connsiteX4857" fmla="*/ 3255128 w 3255128"/>
              <a:gd name="connsiteY4857" fmla="*/ 167808 h 1598839"/>
              <a:gd name="connsiteX4858" fmla="*/ 3255128 w 3255128"/>
              <a:gd name="connsiteY4858" fmla="*/ 167821 h 1598839"/>
              <a:gd name="connsiteX4859" fmla="*/ 3255128 w 3255128"/>
              <a:gd name="connsiteY4859" fmla="*/ 167868 h 1598839"/>
              <a:gd name="connsiteX4860" fmla="*/ 3255128 w 3255128"/>
              <a:gd name="connsiteY4860" fmla="*/ 167898 h 1598839"/>
              <a:gd name="connsiteX4861" fmla="*/ 3255128 w 3255128"/>
              <a:gd name="connsiteY4861" fmla="*/ 167903 h 1598839"/>
              <a:gd name="connsiteX4862" fmla="*/ 3255128 w 3255128"/>
              <a:gd name="connsiteY4862" fmla="*/ 167919 h 1598839"/>
              <a:gd name="connsiteX4863" fmla="*/ 3255128 w 3255128"/>
              <a:gd name="connsiteY4863" fmla="*/ 167965 h 1598839"/>
              <a:gd name="connsiteX4864" fmla="*/ 3255128 w 3255128"/>
              <a:gd name="connsiteY4864" fmla="*/ 168017 h 1598839"/>
              <a:gd name="connsiteX4865" fmla="*/ 3255128 w 3255128"/>
              <a:gd name="connsiteY4865" fmla="*/ 168077 h 1598839"/>
              <a:gd name="connsiteX4866" fmla="*/ 3255128 w 3255128"/>
              <a:gd name="connsiteY4866" fmla="*/ 168102 h 1598839"/>
              <a:gd name="connsiteX4867" fmla="*/ 3255128 w 3255128"/>
              <a:gd name="connsiteY4867" fmla="*/ 168129 h 1598839"/>
              <a:gd name="connsiteX4868" fmla="*/ 3255128 w 3255128"/>
              <a:gd name="connsiteY4868" fmla="*/ 168174 h 1598839"/>
              <a:gd name="connsiteX4869" fmla="*/ 3255128 w 3255128"/>
              <a:gd name="connsiteY4869" fmla="*/ 168260 h 1598839"/>
              <a:gd name="connsiteX4870" fmla="*/ 3255128 w 3255128"/>
              <a:gd name="connsiteY4870" fmla="*/ 168267 h 1598839"/>
              <a:gd name="connsiteX4871" fmla="*/ 3255128 w 3255128"/>
              <a:gd name="connsiteY4871" fmla="*/ 168281 h 1598839"/>
              <a:gd name="connsiteX4872" fmla="*/ 3255128 w 3255128"/>
              <a:gd name="connsiteY4872" fmla="*/ 168369 h 1598839"/>
              <a:gd name="connsiteX4873" fmla="*/ 3255128 w 3255128"/>
              <a:gd name="connsiteY4873" fmla="*/ 168420 h 1598839"/>
              <a:gd name="connsiteX4874" fmla="*/ 3255128 w 3255128"/>
              <a:gd name="connsiteY4874" fmla="*/ 168438 h 1598839"/>
              <a:gd name="connsiteX4875" fmla="*/ 3255128 w 3255128"/>
              <a:gd name="connsiteY4875" fmla="*/ 168467 h 1598839"/>
              <a:gd name="connsiteX4876" fmla="*/ 3255128 w 3255128"/>
              <a:gd name="connsiteY4876" fmla="*/ 168536 h 1598839"/>
              <a:gd name="connsiteX4877" fmla="*/ 3255128 w 3255128"/>
              <a:gd name="connsiteY4877" fmla="*/ 168551 h 1598839"/>
              <a:gd name="connsiteX4878" fmla="*/ 3255128 w 3255128"/>
              <a:gd name="connsiteY4878" fmla="*/ 168612 h 1598839"/>
              <a:gd name="connsiteX4879" fmla="*/ 3255128 w 3255128"/>
              <a:gd name="connsiteY4879" fmla="*/ 168613 h 1598839"/>
              <a:gd name="connsiteX4880" fmla="*/ 3255128 w 3255128"/>
              <a:gd name="connsiteY4880" fmla="*/ 168630 h 1598839"/>
              <a:gd name="connsiteX4881" fmla="*/ 3255128 w 3255128"/>
              <a:gd name="connsiteY4881" fmla="*/ 168634 h 1598839"/>
              <a:gd name="connsiteX4882" fmla="*/ 3255128 w 3255128"/>
              <a:gd name="connsiteY4882" fmla="*/ 168641 h 1598839"/>
              <a:gd name="connsiteX4883" fmla="*/ 3255128 w 3255128"/>
              <a:gd name="connsiteY4883" fmla="*/ 168643 h 1598839"/>
              <a:gd name="connsiteX4884" fmla="*/ 3255128 w 3255128"/>
              <a:gd name="connsiteY4884" fmla="*/ 168710 h 1598839"/>
              <a:gd name="connsiteX4885" fmla="*/ 3255128 w 3255128"/>
              <a:gd name="connsiteY4885" fmla="*/ 168800 h 1598839"/>
              <a:gd name="connsiteX4886" fmla="*/ 3255128 w 3255128"/>
              <a:gd name="connsiteY4886" fmla="*/ 168808 h 1598839"/>
              <a:gd name="connsiteX4887" fmla="*/ 3255128 w 3255128"/>
              <a:gd name="connsiteY4887" fmla="*/ 168822 h 1598839"/>
              <a:gd name="connsiteX4888" fmla="*/ 3255128 w 3255128"/>
              <a:gd name="connsiteY4888" fmla="*/ 168857 h 1598839"/>
              <a:gd name="connsiteX4889" fmla="*/ 3255128 w 3255128"/>
              <a:gd name="connsiteY4889" fmla="*/ 168872 h 1598839"/>
              <a:gd name="connsiteX4890" fmla="*/ 3255128 w 3255128"/>
              <a:gd name="connsiteY4890" fmla="*/ 168873 h 1598839"/>
              <a:gd name="connsiteX4891" fmla="*/ 3255128 w 3255128"/>
              <a:gd name="connsiteY4891" fmla="*/ 168984 h 1598839"/>
              <a:gd name="connsiteX4892" fmla="*/ 3255128 w 3255128"/>
              <a:gd name="connsiteY4892" fmla="*/ 169010 h 1598839"/>
              <a:gd name="connsiteX4893" fmla="*/ 3255128 w 3255128"/>
              <a:gd name="connsiteY4893" fmla="*/ 169032 h 1598839"/>
              <a:gd name="connsiteX4894" fmla="*/ 3255128 w 3255128"/>
              <a:gd name="connsiteY4894" fmla="*/ 169115 h 1598839"/>
              <a:gd name="connsiteX4895" fmla="*/ 3255128 w 3255128"/>
              <a:gd name="connsiteY4895" fmla="*/ 169192 h 1598839"/>
              <a:gd name="connsiteX4896" fmla="*/ 3255128 w 3255128"/>
              <a:gd name="connsiteY4896" fmla="*/ 169281 h 1598839"/>
              <a:gd name="connsiteX4897" fmla="*/ 3255128 w 3255128"/>
              <a:gd name="connsiteY4897" fmla="*/ 169335 h 1598839"/>
              <a:gd name="connsiteX4898" fmla="*/ 3255128 w 3255128"/>
              <a:gd name="connsiteY4898" fmla="*/ 169426 h 1598839"/>
              <a:gd name="connsiteX4899" fmla="*/ 3255128 w 3255128"/>
              <a:gd name="connsiteY4899" fmla="*/ 169509 h 1598839"/>
              <a:gd name="connsiteX4900" fmla="*/ 3255128 w 3255128"/>
              <a:gd name="connsiteY4900" fmla="*/ 169514 h 1598839"/>
              <a:gd name="connsiteX4901" fmla="*/ 3255128 w 3255128"/>
              <a:gd name="connsiteY4901" fmla="*/ 169549 h 1598839"/>
              <a:gd name="connsiteX4902" fmla="*/ 3255128 w 3255128"/>
              <a:gd name="connsiteY4902" fmla="*/ 169678 h 1598839"/>
              <a:gd name="connsiteX4903" fmla="*/ 3255128 w 3255128"/>
              <a:gd name="connsiteY4903" fmla="*/ 169680 h 1598839"/>
              <a:gd name="connsiteX4904" fmla="*/ 3255128 w 3255128"/>
              <a:gd name="connsiteY4904" fmla="*/ 169753 h 1598839"/>
              <a:gd name="connsiteX4905" fmla="*/ 3255128 w 3255128"/>
              <a:gd name="connsiteY4905" fmla="*/ 169754 h 1598839"/>
              <a:gd name="connsiteX4906" fmla="*/ 3255128 w 3255128"/>
              <a:gd name="connsiteY4906" fmla="*/ 169833 h 1598839"/>
              <a:gd name="connsiteX4907" fmla="*/ 3255128 w 3255128"/>
              <a:gd name="connsiteY4907" fmla="*/ 169892 h 1598839"/>
              <a:gd name="connsiteX4908" fmla="*/ 3255128 w 3255128"/>
              <a:gd name="connsiteY4908" fmla="*/ 169976 h 1598839"/>
              <a:gd name="connsiteX4909" fmla="*/ 3255128 w 3255128"/>
              <a:gd name="connsiteY4909" fmla="*/ 169996 h 1598839"/>
              <a:gd name="connsiteX4910" fmla="*/ 3255128 w 3255128"/>
              <a:gd name="connsiteY4910" fmla="*/ 170005 h 1598839"/>
              <a:gd name="connsiteX4911" fmla="*/ 3255128 w 3255128"/>
              <a:gd name="connsiteY4911" fmla="*/ 170012 h 1598839"/>
              <a:gd name="connsiteX4912" fmla="*/ 3255128 w 3255128"/>
              <a:gd name="connsiteY4912" fmla="*/ 170073 h 1598839"/>
              <a:gd name="connsiteX4913" fmla="*/ 3255128 w 3255128"/>
              <a:gd name="connsiteY4913" fmla="*/ 170139 h 1598839"/>
              <a:gd name="connsiteX4914" fmla="*/ 3255128 w 3255128"/>
              <a:gd name="connsiteY4914" fmla="*/ 170179 h 1598839"/>
              <a:gd name="connsiteX4915" fmla="*/ 3255128 w 3255128"/>
              <a:gd name="connsiteY4915" fmla="*/ 170307 h 1598839"/>
              <a:gd name="connsiteX4916" fmla="*/ 3255128 w 3255128"/>
              <a:gd name="connsiteY4916" fmla="*/ 170417 h 1598839"/>
              <a:gd name="connsiteX4917" fmla="*/ 3255128 w 3255128"/>
              <a:gd name="connsiteY4917" fmla="*/ 170422 h 1598839"/>
              <a:gd name="connsiteX4918" fmla="*/ 3255128 w 3255128"/>
              <a:gd name="connsiteY4918" fmla="*/ 170425 h 1598839"/>
              <a:gd name="connsiteX4919" fmla="*/ 3255128 w 3255128"/>
              <a:gd name="connsiteY4919" fmla="*/ 170451 h 1598839"/>
              <a:gd name="connsiteX4920" fmla="*/ 3255128 w 3255128"/>
              <a:gd name="connsiteY4920" fmla="*/ 170489 h 1598839"/>
              <a:gd name="connsiteX4921" fmla="*/ 3255128 w 3255128"/>
              <a:gd name="connsiteY4921" fmla="*/ 170549 h 1598839"/>
              <a:gd name="connsiteX4922" fmla="*/ 3255128 w 3255128"/>
              <a:gd name="connsiteY4922" fmla="*/ 170613 h 1598839"/>
              <a:gd name="connsiteX4923" fmla="*/ 3255128 w 3255128"/>
              <a:gd name="connsiteY4923" fmla="*/ 170660 h 1598839"/>
              <a:gd name="connsiteX4924" fmla="*/ 3255128 w 3255128"/>
              <a:gd name="connsiteY4924" fmla="*/ 170685 h 1598839"/>
              <a:gd name="connsiteX4925" fmla="*/ 3255128 w 3255128"/>
              <a:gd name="connsiteY4925" fmla="*/ 170701 h 1598839"/>
              <a:gd name="connsiteX4926" fmla="*/ 3255128 w 3255128"/>
              <a:gd name="connsiteY4926" fmla="*/ 170782 h 1598839"/>
              <a:gd name="connsiteX4927" fmla="*/ 3255128 w 3255128"/>
              <a:gd name="connsiteY4927" fmla="*/ 170913 h 1598839"/>
              <a:gd name="connsiteX4928" fmla="*/ 3255128 w 3255128"/>
              <a:gd name="connsiteY4928" fmla="*/ 170978 h 1598839"/>
              <a:gd name="connsiteX4929" fmla="*/ 3255128 w 3255128"/>
              <a:gd name="connsiteY4929" fmla="*/ 171058 h 1598839"/>
              <a:gd name="connsiteX4930" fmla="*/ 3255128 w 3255128"/>
              <a:gd name="connsiteY4930" fmla="*/ 171087 h 1598839"/>
              <a:gd name="connsiteX4931" fmla="*/ 3255128 w 3255128"/>
              <a:gd name="connsiteY4931" fmla="*/ 171092 h 1598839"/>
              <a:gd name="connsiteX4932" fmla="*/ 3255128 w 3255128"/>
              <a:gd name="connsiteY4932" fmla="*/ 171095 h 1598839"/>
              <a:gd name="connsiteX4933" fmla="*/ 3255128 w 3255128"/>
              <a:gd name="connsiteY4933" fmla="*/ 171119 h 1598839"/>
              <a:gd name="connsiteX4934" fmla="*/ 3255128 w 3255128"/>
              <a:gd name="connsiteY4934" fmla="*/ 171137 h 1598839"/>
              <a:gd name="connsiteX4935" fmla="*/ 3255128 w 3255128"/>
              <a:gd name="connsiteY4935" fmla="*/ 171196 h 1598839"/>
              <a:gd name="connsiteX4936" fmla="*/ 3255128 w 3255128"/>
              <a:gd name="connsiteY4936" fmla="*/ 171198 h 1598839"/>
              <a:gd name="connsiteX4937" fmla="*/ 3255128 w 3255128"/>
              <a:gd name="connsiteY4937" fmla="*/ 171202 h 1598839"/>
              <a:gd name="connsiteX4938" fmla="*/ 3255128 w 3255128"/>
              <a:gd name="connsiteY4938" fmla="*/ 171221 h 1598839"/>
              <a:gd name="connsiteX4939" fmla="*/ 3255128 w 3255128"/>
              <a:gd name="connsiteY4939" fmla="*/ 171228 h 1598839"/>
              <a:gd name="connsiteX4940" fmla="*/ 3255128 w 3255128"/>
              <a:gd name="connsiteY4940" fmla="*/ 171234 h 1598839"/>
              <a:gd name="connsiteX4941" fmla="*/ 3255128 w 3255128"/>
              <a:gd name="connsiteY4941" fmla="*/ 171333 h 1598839"/>
              <a:gd name="connsiteX4942" fmla="*/ 3255128 w 3255128"/>
              <a:gd name="connsiteY4942" fmla="*/ 171342 h 1598839"/>
              <a:gd name="connsiteX4943" fmla="*/ 3255128 w 3255128"/>
              <a:gd name="connsiteY4943" fmla="*/ 171370 h 1598839"/>
              <a:gd name="connsiteX4944" fmla="*/ 3255128 w 3255128"/>
              <a:gd name="connsiteY4944" fmla="*/ 171371 h 1598839"/>
              <a:gd name="connsiteX4945" fmla="*/ 3255128 w 3255128"/>
              <a:gd name="connsiteY4945" fmla="*/ 171430 h 1598839"/>
              <a:gd name="connsiteX4946" fmla="*/ 3255128 w 3255128"/>
              <a:gd name="connsiteY4946" fmla="*/ 171446 h 1598839"/>
              <a:gd name="connsiteX4947" fmla="*/ 3255128 w 3255128"/>
              <a:gd name="connsiteY4947" fmla="*/ 171456 h 1598839"/>
              <a:gd name="connsiteX4948" fmla="*/ 3255128 w 3255128"/>
              <a:gd name="connsiteY4948" fmla="*/ 171596 h 1598839"/>
              <a:gd name="connsiteX4949" fmla="*/ 3255128 w 3255128"/>
              <a:gd name="connsiteY4949" fmla="*/ 171625 h 1598839"/>
              <a:gd name="connsiteX4950" fmla="*/ 3255128 w 3255128"/>
              <a:gd name="connsiteY4950" fmla="*/ 171690 h 1598839"/>
              <a:gd name="connsiteX4951" fmla="*/ 3255128 w 3255128"/>
              <a:gd name="connsiteY4951" fmla="*/ 171780 h 1598839"/>
              <a:gd name="connsiteX4952" fmla="*/ 3255128 w 3255128"/>
              <a:gd name="connsiteY4952" fmla="*/ 171792 h 1598839"/>
              <a:gd name="connsiteX4953" fmla="*/ 3255128 w 3255128"/>
              <a:gd name="connsiteY4953" fmla="*/ 171832 h 1598839"/>
              <a:gd name="connsiteX4954" fmla="*/ 3255128 w 3255128"/>
              <a:gd name="connsiteY4954" fmla="*/ 171882 h 1598839"/>
              <a:gd name="connsiteX4955" fmla="*/ 3255128 w 3255128"/>
              <a:gd name="connsiteY4955" fmla="*/ 171886 h 1598839"/>
              <a:gd name="connsiteX4956" fmla="*/ 3255128 w 3255128"/>
              <a:gd name="connsiteY4956" fmla="*/ 171984 h 1598839"/>
              <a:gd name="connsiteX4957" fmla="*/ 3255128 w 3255128"/>
              <a:gd name="connsiteY4957" fmla="*/ 172035 h 1598839"/>
              <a:gd name="connsiteX4958" fmla="*/ 3255128 w 3255128"/>
              <a:gd name="connsiteY4958" fmla="*/ 172056 h 1598839"/>
              <a:gd name="connsiteX4959" fmla="*/ 3255128 w 3255128"/>
              <a:gd name="connsiteY4959" fmla="*/ 172078 h 1598839"/>
              <a:gd name="connsiteX4960" fmla="*/ 3255128 w 3255128"/>
              <a:gd name="connsiteY4960" fmla="*/ 172115 h 1598839"/>
              <a:gd name="connsiteX4961" fmla="*/ 3255128 w 3255128"/>
              <a:gd name="connsiteY4961" fmla="*/ 172116 h 1598839"/>
              <a:gd name="connsiteX4962" fmla="*/ 3255128 w 3255128"/>
              <a:gd name="connsiteY4962" fmla="*/ 172144 h 1598839"/>
              <a:gd name="connsiteX4963" fmla="*/ 3255128 w 3255128"/>
              <a:gd name="connsiteY4963" fmla="*/ 172166 h 1598839"/>
              <a:gd name="connsiteX4964" fmla="*/ 3255128 w 3255128"/>
              <a:gd name="connsiteY4964" fmla="*/ 172242 h 1598839"/>
              <a:gd name="connsiteX4965" fmla="*/ 3255128 w 3255128"/>
              <a:gd name="connsiteY4965" fmla="*/ 172337 h 1598839"/>
              <a:gd name="connsiteX4966" fmla="*/ 3255128 w 3255128"/>
              <a:gd name="connsiteY4966" fmla="*/ 172341 h 1598839"/>
              <a:gd name="connsiteX4967" fmla="*/ 3255128 w 3255128"/>
              <a:gd name="connsiteY4967" fmla="*/ 172349 h 1598839"/>
              <a:gd name="connsiteX4968" fmla="*/ 3255128 w 3255128"/>
              <a:gd name="connsiteY4968" fmla="*/ 172360 h 1598839"/>
              <a:gd name="connsiteX4969" fmla="*/ 3255128 w 3255128"/>
              <a:gd name="connsiteY4969" fmla="*/ 172416 h 1598839"/>
              <a:gd name="connsiteX4970" fmla="*/ 3255128 w 3255128"/>
              <a:gd name="connsiteY4970" fmla="*/ 172428 h 1598839"/>
              <a:gd name="connsiteX4971" fmla="*/ 3255128 w 3255128"/>
              <a:gd name="connsiteY4971" fmla="*/ 172537 h 1598839"/>
              <a:gd name="connsiteX4972" fmla="*/ 3255128 w 3255128"/>
              <a:gd name="connsiteY4972" fmla="*/ 172573 h 1598839"/>
              <a:gd name="connsiteX4973" fmla="*/ 3255128 w 3255128"/>
              <a:gd name="connsiteY4973" fmla="*/ 172576 h 1598839"/>
              <a:gd name="connsiteX4974" fmla="*/ 3255128 w 3255128"/>
              <a:gd name="connsiteY4974" fmla="*/ 172704 h 1598839"/>
              <a:gd name="connsiteX4975" fmla="*/ 3255128 w 3255128"/>
              <a:gd name="connsiteY4975" fmla="*/ 172729 h 1598839"/>
              <a:gd name="connsiteX4976" fmla="*/ 3255128 w 3255128"/>
              <a:gd name="connsiteY4976" fmla="*/ 172801 h 1598839"/>
              <a:gd name="connsiteX4977" fmla="*/ 3255128 w 3255128"/>
              <a:gd name="connsiteY4977" fmla="*/ 172814 h 1598839"/>
              <a:gd name="connsiteX4978" fmla="*/ 3255128 w 3255128"/>
              <a:gd name="connsiteY4978" fmla="*/ 172887 h 1598839"/>
              <a:gd name="connsiteX4979" fmla="*/ 3255128 w 3255128"/>
              <a:gd name="connsiteY4979" fmla="*/ 172889 h 1598839"/>
              <a:gd name="connsiteX4980" fmla="*/ 3255128 w 3255128"/>
              <a:gd name="connsiteY4980" fmla="*/ 172893 h 1598839"/>
              <a:gd name="connsiteX4981" fmla="*/ 3255128 w 3255128"/>
              <a:gd name="connsiteY4981" fmla="*/ 172908 h 1598839"/>
              <a:gd name="connsiteX4982" fmla="*/ 3255128 w 3255128"/>
              <a:gd name="connsiteY4982" fmla="*/ 172911 h 1598839"/>
              <a:gd name="connsiteX4983" fmla="*/ 3255128 w 3255128"/>
              <a:gd name="connsiteY4983" fmla="*/ 172964 h 1598839"/>
              <a:gd name="connsiteX4984" fmla="*/ 3255128 w 3255128"/>
              <a:gd name="connsiteY4984" fmla="*/ 173047 h 1598839"/>
              <a:gd name="connsiteX4985" fmla="*/ 3255128 w 3255128"/>
              <a:gd name="connsiteY4985" fmla="*/ 173089 h 1598839"/>
              <a:gd name="connsiteX4986" fmla="*/ 3255128 w 3255128"/>
              <a:gd name="connsiteY4986" fmla="*/ 173163 h 1598839"/>
              <a:gd name="connsiteX4987" fmla="*/ 3255128 w 3255128"/>
              <a:gd name="connsiteY4987" fmla="*/ 173245 h 1598839"/>
              <a:gd name="connsiteX4988" fmla="*/ 3255128 w 3255128"/>
              <a:gd name="connsiteY4988" fmla="*/ 173257 h 1598839"/>
              <a:gd name="connsiteX4989" fmla="*/ 3255128 w 3255128"/>
              <a:gd name="connsiteY4989" fmla="*/ 173268 h 1598839"/>
              <a:gd name="connsiteX4990" fmla="*/ 3255128 w 3255128"/>
              <a:gd name="connsiteY4990" fmla="*/ 173284 h 1598839"/>
              <a:gd name="connsiteX4991" fmla="*/ 3255128 w 3255128"/>
              <a:gd name="connsiteY4991" fmla="*/ 173392 h 1598839"/>
              <a:gd name="connsiteX4992" fmla="*/ 3255128 w 3255128"/>
              <a:gd name="connsiteY4992" fmla="*/ 173399 h 1598839"/>
              <a:gd name="connsiteX4993" fmla="*/ 3255128 w 3255128"/>
              <a:gd name="connsiteY4993" fmla="*/ 173449 h 1598839"/>
              <a:gd name="connsiteX4994" fmla="*/ 3255128 w 3255128"/>
              <a:gd name="connsiteY4994" fmla="*/ 173504 h 1598839"/>
              <a:gd name="connsiteX4995" fmla="*/ 3255128 w 3255128"/>
              <a:gd name="connsiteY4995" fmla="*/ 173678 h 1598839"/>
              <a:gd name="connsiteX4996" fmla="*/ 3255128 w 3255128"/>
              <a:gd name="connsiteY4996" fmla="*/ 173711 h 1598839"/>
              <a:gd name="connsiteX4997" fmla="*/ 3255128 w 3255128"/>
              <a:gd name="connsiteY4997" fmla="*/ 173792 h 1598839"/>
              <a:gd name="connsiteX4998" fmla="*/ 3255128 w 3255128"/>
              <a:gd name="connsiteY4998" fmla="*/ 173859 h 1598839"/>
              <a:gd name="connsiteX4999" fmla="*/ 3255128 w 3255128"/>
              <a:gd name="connsiteY4999" fmla="*/ 173861 h 1598839"/>
              <a:gd name="connsiteX5000" fmla="*/ 3255128 w 3255128"/>
              <a:gd name="connsiteY5000" fmla="*/ 173883 h 1598839"/>
              <a:gd name="connsiteX5001" fmla="*/ 3255128 w 3255128"/>
              <a:gd name="connsiteY5001" fmla="*/ 173908 h 1598839"/>
              <a:gd name="connsiteX5002" fmla="*/ 3255128 w 3255128"/>
              <a:gd name="connsiteY5002" fmla="*/ 173925 h 1598839"/>
              <a:gd name="connsiteX5003" fmla="*/ 3255128 w 3255128"/>
              <a:gd name="connsiteY5003" fmla="*/ 173954 h 1598839"/>
              <a:gd name="connsiteX5004" fmla="*/ 3255128 w 3255128"/>
              <a:gd name="connsiteY5004" fmla="*/ 174024 h 1598839"/>
              <a:gd name="connsiteX5005" fmla="*/ 3255128 w 3255128"/>
              <a:gd name="connsiteY5005" fmla="*/ 174029 h 1598839"/>
              <a:gd name="connsiteX5006" fmla="*/ 3255128 w 3255128"/>
              <a:gd name="connsiteY5006" fmla="*/ 174031 h 1598839"/>
              <a:gd name="connsiteX5007" fmla="*/ 3255128 w 3255128"/>
              <a:gd name="connsiteY5007" fmla="*/ 174034 h 1598839"/>
              <a:gd name="connsiteX5008" fmla="*/ 3255128 w 3255128"/>
              <a:gd name="connsiteY5008" fmla="*/ 174071 h 1598839"/>
              <a:gd name="connsiteX5009" fmla="*/ 3255128 w 3255128"/>
              <a:gd name="connsiteY5009" fmla="*/ 174095 h 1598839"/>
              <a:gd name="connsiteX5010" fmla="*/ 3255128 w 3255128"/>
              <a:gd name="connsiteY5010" fmla="*/ 174167 h 1598839"/>
              <a:gd name="connsiteX5011" fmla="*/ 3255128 w 3255128"/>
              <a:gd name="connsiteY5011" fmla="*/ 174176 h 1598839"/>
              <a:gd name="connsiteX5012" fmla="*/ 3255128 w 3255128"/>
              <a:gd name="connsiteY5012" fmla="*/ 174208 h 1598839"/>
              <a:gd name="connsiteX5013" fmla="*/ 3255128 w 3255128"/>
              <a:gd name="connsiteY5013" fmla="*/ 174273 h 1598839"/>
              <a:gd name="connsiteX5014" fmla="*/ 3255128 w 3255128"/>
              <a:gd name="connsiteY5014" fmla="*/ 174324 h 1598839"/>
              <a:gd name="connsiteX5015" fmla="*/ 3255128 w 3255128"/>
              <a:gd name="connsiteY5015" fmla="*/ 174407 h 1598839"/>
              <a:gd name="connsiteX5016" fmla="*/ 3255128 w 3255128"/>
              <a:gd name="connsiteY5016" fmla="*/ 174460 h 1598839"/>
              <a:gd name="connsiteX5017" fmla="*/ 3255128 w 3255128"/>
              <a:gd name="connsiteY5017" fmla="*/ 174531 h 1598839"/>
              <a:gd name="connsiteX5018" fmla="*/ 3255128 w 3255128"/>
              <a:gd name="connsiteY5018" fmla="*/ 174639 h 1598839"/>
              <a:gd name="connsiteX5019" fmla="*/ 3255128 w 3255128"/>
              <a:gd name="connsiteY5019" fmla="*/ 174672 h 1598839"/>
              <a:gd name="connsiteX5020" fmla="*/ 3255128 w 3255128"/>
              <a:gd name="connsiteY5020" fmla="*/ 174699 h 1598839"/>
              <a:gd name="connsiteX5021" fmla="*/ 3255128 w 3255128"/>
              <a:gd name="connsiteY5021" fmla="*/ 174701 h 1598839"/>
              <a:gd name="connsiteX5022" fmla="*/ 3255128 w 3255128"/>
              <a:gd name="connsiteY5022" fmla="*/ 174815 h 1598839"/>
              <a:gd name="connsiteX5023" fmla="*/ 3255128 w 3255128"/>
              <a:gd name="connsiteY5023" fmla="*/ 174846 h 1598839"/>
              <a:gd name="connsiteX5024" fmla="*/ 3255128 w 3255128"/>
              <a:gd name="connsiteY5024" fmla="*/ 174868 h 1598839"/>
              <a:gd name="connsiteX5025" fmla="*/ 3255128 w 3255128"/>
              <a:gd name="connsiteY5025" fmla="*/ 174940 h 1598839"/>
              <a:gd name="connsiteX5026" fmla="*/ 3255128 w 3255128"/>
              <a:gd name="connsiteY5026" fmla="*/ 174982 h 1598839"/>
              <a:gd name="connsiteX5027" fmla="*/ 3255128 w 3255128"/>
              <a:gd name="connsiteY5027" fmla="*/ 174990 h 1598839"/>
              <a:gd name="connsiteX5028" fmla="*/ 3255128 w 3255128"/>
              <a:gd name="connsiteY5028" fmla="*/ 175069 h 1598839"/>
              <a:gd name="connsiteX5029" fmla="*/ 3255128 w 3255128"/>
              <a:gd name="connsiteY5029" fmla="*/ 175131 h 1598839"/>
              <a:gd name="connsiteX5030" fmla="*/ 3255128 w 3255128"/>
              <a:gd name="connsiteY5030" fmla="*/ 175156 h 1598839"/>
              <a:gd name="connsiteX5031" fmla="*/ 3255128 w 3255128"/>
              <a:gd name="connsiteY5031" fmla="*/ 175203 h 1598839"/>
              <a:gd name="connsiteX5032" fmla="*/ 3255128 w 3255128"/>
              <a:gd name="connsiteY5032" fmla="*/ 175233 h 1598839"/>
              <a:gd name="connsiteX5033" fmla="*/ 3255128 w 3255128"/>
              <a:gd name="connsiteY5033" fmla="*/ 175274 h 1598839"/>
              <a:gd name="connsiteX5034" fmla="*/ 3255128 w 3255128"/>
              <a:gd name="connsiteY5034" fmla="*/ 175287 h 1598839"/>
              <a:gd name="connsiteX5035" fmla="*/ 3255128 w 3255128"/>
              <a:gd name="connsiteY5035" fmla="*/ 175302 h 1598839"/>
              <a:gd name="connsiteX5036" fmla="*/ 3255128 w 3255128"/>
              <a:gd name="connsiteY5036" fmla="*/ 175379 h 1598839"/>
              <a:gd name="connsiteX5037" fmla="*/ 3255128 w 3255128"/>
              <a:gd name="connsiteY5037" fmla="*/ 175400 h 1598839"/>
              <a:gd name="connsiteX5038" fmla="*/ 3255128 w 3255128"/>
              <a:gd name="connsiteY5038" fmla="*/ 175409 h 1598839"/>
              <a:gd name="connsiteX5039" fmla="*/ 3255128 w 3255128"/>
              <a:gd name="connsiteY5039" fmla="*/ 175476 h 1598839"/>
              <a:gd name="connsiteX5040" fmla="*/ 3255128 w 3255128"/>
              <a:gd name="connsiteY5040" fmla="*/ 175483 h 1598839"/>
              <a:gd name="connsiteX5041" fmla="*/ 3255128 w 3255128"/>
              <a:gd name="connsiteY5041" fmla="*/ 175498 h 1598839"/>
              <a:gd name="connsiteX5042" fmla="*/ 3255128 w 3255128"/>
              <a:gd name="connsiteY5042" fmla="*/ 175514 h 1598839"/>
              <a:gd name="connsiteX5043" fmla="*/ 3255128 w 3255128"/>
              <a:gd name="connsiteY5043" fmla="*/ 175538 h 1598839"/>
              <a:gd name="connsiteX5044" fmla="*/ 3255128 w 3255128"/>
              <a:gd name="connsiteY5044" fmla="*/ 175547 h 1598839"/>
              <a:gd name="connsiteX5045" fmla="*/ 3255128 w 3255128"/>
              <a:gd name="connsiteY5045" fmla="*/ 175555 h 1598839"/>
              <a:gd name="connsiteX5046" fmla="*/ 3255128 w 3255128"/>
              <a:gd name="connsiteY5046" fmla="*/ 175588 h 1598839"/>
              <a:gd name="connsiteX5047" fmla="*/ 3255128 w 3255128"/>
              <a:gd name="connsiteY5047" fmla="*/ 175605 h 1598839"/>
              <a:gd name="connsiteX5048" fmla="*/ 3255128 w 3255128"/>
              <a:gd name="connsiteY5048" fmla="*/ 175672 h 1598839"/>
              <a:gd name="connsiteX5049" fmla="*/ 3255128 w 3255128"/>
              <a:gd name="connsiteY5049" fmla="*/ 175741 h 1598839"/>
              <a:gd name="connsiteX5050" fmla="*/ 3255128 w 3255128"/>
              <a:gd name="connsiteY5050" fmla="*/ 175746 h 1598839"/>
              <a:gd name="connsiteX5051" fmla="*/ 3255128 w 3255128"/>
              <a:gd name="connsiteY5051" fmla="*/ 175829 h 1598839"/>
              <a:gd name="connsiteX5052" fmla="*/ 3255128 w 3255128"/>
              <a:gd name="connsiteY5052" fmla="*/ 175848 h 1598839"/>
              <a:gd name="connsiteX5053" fmla="*/ 3255128 w 3255128"/>
              <a:gd name="connsiteY5053" fmla="*/ 175851 h 1598839"/>
              <a:gd name="connsiteX5054" fmla="*/ 3255128 w 3255128"/>
              <a:gd name="connsiteY5054" fmla="*/ 175890 h 1598839"/>
              <a:gd name="connsiteX5055" fmla="*/ 3255128 w 3255128"/>
              <a:gd name="connsiteY5055" fmla="*/ 175941 h 1598839"/>
              <a:gd name="connsiteX5056" fmla="*/ 3255128 w 3255128"/>
              <a:gd name="connsiteY5056" fmla="*/ 176047 h 1598839"/>
              <a:gd name="connsiteX5057" fmla="*/ 3255128 w 3255128"/>
              <a:gd name="connsiteY5057" fmla="*/ 176069 h 1598839"/>
              <a:gd name="connsiteX5058" fmla="*/ 3255128 w 3255128"/>
              <a:gd name="connsiteY5058" fmla="*/ 176072 h 1598839"/>
              <a:gd name="connsiteX5059" fmla="*/ 3255128 w 3255128"/>
              <a:gd name="connsiteY5059" fmla="*/ 176079 h 1598839"/>
              <a:gd name="connsiteX5060" fmla="*/ 3255128 w 3255128"/>
              <a:gd name="connsiteY5060" fmla="*/ 176084 h 1598839"/>
              <a:gd name="connsiteX5061" fmla="*/ 3255128 w 3255128"/>
              <a:gd name="connsiteY5061" fmla="*/ 176200 h 1598839"/>
              <a:gd name="connsiteX5062" fmla="*/ 3255128 w 3255128"/>
              <a:gd name="connsiteY5062" fmla="*/ 176203 h 1598839"/>
              <a:gd name="connsiteX5063" fmla="*/ 3255128 w 3255128"/>
              <a:gd name="connsiteY5063" fmla="*/ 176300 h 1598839"/>
              <a:gd name="connsiteX5064" fmla="*/ 3255128 w 3255128"/>
              <a:gd name="connsiteY5064" fmla="*/ 176310 h 1598839"/>
              <a:gd name="connsiteX5065" fmla="*/ 3255128 w 3255128"/>
              <a:gd name="connsiteY5065" fmla="*/ 176348 h 1598839"/>
              <a:gd name="connsiteX5066" fmla="*/ 3255128 w 3255128"/>
              <a:gd name="connsiteY5066" fmla="*/ 176444 h 1598839"/>
              <a:gd name="connsiteX5067" fmla="*/ 3255128 w 3255128"/>
              <a:gd name="connsiteY5067" fmla="*/ 176504 h 1598839"/>
              <a:gd name="connsiteX5068" fmla="*/ 3255128 w 3255128"/>
              <a:gd name="connsiteY5068" fmla="*/ 176576 h 1598839"/>
              <a:gd name="connsiteX5069" fmla="*/ 3255128 w 3255128"/>
              <a:gd name="connsiteY5069" fmla="*/ 176654 h 1598839"/>
              <a:gd name="connsiteX5070" fmla="*/ 3255128 w 3255128"/>
              <a:gd name="connsiteY5070" fmla="*/ 176662 h 1598839"/>
              <a:gd name="connsiteX5071" fmla="*/ 3255128 w 3255128"/>
              <a:gd name="connsiteY5071" fmla="*/ 176678 h 1598839"/>
              <a:gd name="connsiteX5072" fmla="*/ 3255128 w 3255128"/>
              <a:gd name="connsiteY5072" fmla="*/ 176683 h 1598839"/>
              <a:gd name="connsiteX5073" fmla="*/ 3255128 w 3255128"/>
              <a:gd name="connsiteY5073" fmla="*/ 176686 h 1598839"/>
              <a:gd name="connsiteX5074" fmla="*/ 3255128 w 3255128"/>
              <a:gd name="connsiteY5074" fmla="*/ 176732 h 1598839"/>
              <a:gd name="connsiteX5075" fmla="*/ 3255128 w 3255128"/>
              <a:gd name="connsiteY5075" fmla="*/ 176742 h 1598839"/>
              <a:gd name="connsiteX5076" fmla="*/ 3255128 w 3255128"/>
              <a:gd name="connsiteY5076" fmla="*/ 176750 h 1598839"/>
              <a:gd name="connsiteX5077" fmla="*/ 3255128 w 3255128"/>
              <a:gd name="connsiteY5077" fmla="*/ 176756 h 1598839"/>
              <a:gd name="connsiteX5078" fmla="*/ 3255128 w 3255128"/>
              <a:gd name="connsiteY5078" fmla="*/ 176771 h 1598839"/>
              <a:gd name="connsiteX5079" fmla="*/ 3255128 w 3255128"/>
              <a:gd name="connsiteY5079" fmla="*/ 176822 h 1598839"/>
              <a:gd name="connsiteX5080" fmla="*/ 3255128 w 3255128"/>
              <a:gd name="connsiteY5080" fmla="*/ 176848 h 1598839"/>
              <a:gd name="connsiteX5081" fmla="*/ 3255128 w 3255128"/>
              <a:gd name="connsiteY5081" fmla="*/ 176865 h 1598839"/>
              <a:gd name="connsiteX5082" fmla="*/ 3255128 w 3255128"/>
              <a:gd name="connsiteY5082" fmla="*/ 176869 h 1598839"/>
              <a:gd name="connsiteX5083" fmla="*/ 3255128 w 3255128"/>
              <a:gd name="connsiteY5083" fmla="*/ 176948 h 1598839"/>
              <a:gd name="connsiteX5084" fmla="*/ 3255128 w 3255128"/>
              <a:gd name="connsiteY5084" fmla="*/ 176976 h 1598839"/>
              <a:gd name="connsiteX5085" fmla="*/ 3255128 w 3255128"/>
              <a:gd name="connsiteY5085" fmla="*/ 177043 h 1598839"/>
              <a:gd name="connsiteX5086" fmla="*/ 3255128 w 3255128"/>
              <a:gd name="connsiteY5086" fmla="*/ 177093 h 1598839"/>
              <a:gd name="connsiteX5087" fmla="*/ 3255128 w 3255128"/>
              <a:gd name="connsiteY5087" fmla="*/ 177191 h 1598839"/>
              <a:gd name="connsiteX5088" fmla="*/ 3255128 w 3255128"/>
              <a:gd name="connsiteY5088" fmla="*/ 177224 h 1598839"/>
              <a:gd name="connsiteX5089" fmla="*/ 3255128 w 3255128"/>
              <a:gd name="connsiteY5089" fmla="*/ 177398 h 1598839"/>
              <a:gd name="connsiteX5090" fmla="*/ 3255128 w 3255128"/>
              <a:gd name="connsiteY5090" fmla="*/ 177407 h 1598839"/>
              <a:gd name="connsiteX5091" fmla="*/ 3255128 w 3255128"/>
              <a:gd name="connsiteY5091" fmla="*/ 177428 h 1598839"/>
              <a:gd name="connsiteX5092" fmla="*/ 3255128 w 3255128"/>
              <a:gd name="connsiteY5092" fmla="*/ 177441 h 1598839"/>
              <a:gd name="connsiteX5093" fmla="*/ 3255128 w 3255128"/>
              <a:gd name="connsiteY5093" fmla="*/ 177516 h 1598839"/>
              <a:gd name="connsiteX5094" fmla="*/ 3255128 w 3255128"/>
              <a:gd name="connsiteY5094" fmla="*/ 177567 h 1598839"/>
              <a:gd name="connsiteX5095" fmla="*/ 3255128 w 3255128"/>
              <a:gd name="connsiteY5095" fmla="*/ 177679 h 1598839"/>
              <a:gd name="connsiteX5096" fmla="*/ 3255128 w 3255128"/>
              <a:gd name="connsiteY5096" fmla="*/ 177683 h 1598839"/>
              <a:gd name="connsiteX5097" fmla="*/ 3255128 w 3255128"/>
              <a:gd name="connsiteY5097" fmla="*/ 177701 h 1598839"/>
              <a:gd name="connsiteX5098" fmla="*/ 3255128 w 3255128"/>
              <a:gd name="connsiteY5098" fmla="*/ 177746 h 1598839"/>
              <a:gd name="connsiteX5099" fmla="*/ 3255128 w 3255128"/>
              <a:gd name="connsiteY5099" fmla="*/ 177777 h 1598839"/>
              <a:gd name="connsiteX5100" fmla="*/ 3255128 w 3255128"/>
              <a:gd name="connsiteY5100" fmla="*/ 177788 h 1598839"/>
              <a:gd name="connsiteX5101" fmla="*/ 3255128 w 3255128"/>
              <a:gd name="connsiteY5101" fmla="*/ 177857 h 1598839"/>
              <a:gd name="connsiteX5102" fmla="*/ 3255128 w 3255128"/>
              <a:gd name="connsiteY5102" fmla="*/ 177951 h 1598839"/>
              <a:gd name="connsiteX5103" fmla="*/ 3255128 w 3255128"/>
              <a:gd name="connsiteY5103" fmla="*/ 177956 h 1598839"/>
              <a:gd name="connsiteX5104" fmla="*/ 3255128 w 3255128"/>
              <a:gd name="connsiteY5104" fmla="*/ 177959 h 1598839"/>
              <a:gd name="connsiteX5105" fmla="*/ 3255128 w 3255128"/>
              <a:gd name="connsiteY5105" fmla="*/ 177962 h 1598839"/>
              <a:gd name="connsiteX5106" fmla="*/ 3255128 w 3255128"/>
              <a:gd name="connsiteY5106" fmla="*/ 178019 h 1598839"/>
              <a:gd name="connsiteX5107" fmla="*/ 3255128 w 3255128"/>
              <a:gd name="connsiteY5107" fmla="*/ 178196 h 1598839"/>
              <a:gd name="connsiteX5108" fmla="*/ 3255128 w 3255128"/>
              <a:gd name="connsiteY5108" fmla="*/ 178231 h 1598839"/>
              <a:gd name="connsiteX5109" fmla="*/ 3255128 w 3255128"/>
              <a:gd name="connsiteY5109" fmla="*/ 178235 h 1598839"/>
              <a:gd name="connsiteX5110" fmla="*/ 3255128 w 3255128"/>
              <a:gd name="connsiteY5110" fmla="*/ 178349 h 1598839"/>
              <a:gd name="connsiteX5111" fmla="*/ 3255128 w 3255128"/>
              <a:gd name="connsiteY5111" fmla="*/ 178410 h 1598839"/>
              <a:gd name="connsiteX5112" fmla="*/ 3255128 w 3255128"/>
              <a:gd name="connsiteY5112" fmla="*/ 178598 h 1598839"/>
              <a:gd name="connsiteX5113" fmla="*/ 3255128 w 3255128"/>
              <a:gd name="connsiteY5113" fmla="*/ 178696 h 1598839"/>
              <a:gd name="connsiteX5114" fmla="*/ 3255128 w 3255128"/>
              <a:gd name="connsiteY5114" fmla="*/ 178794 h 1598839"/>
              <a:gd name="connsiteX5115" fmla="*/ 3255128 w 3255128"/>
              <a:gd name="connsiteY5115" fmla="*/ 178808 h 1598839"/>
              <a:gd name="connsiteX5116" fmla="*/ 3255128 w 3255128"/>
              <a:gd name="connsiteY5116" fmla="*/ 178844 h 1598839"/>
              <a:gd name="connsiteX5117" fmla="*/ 3255128 w 3255128"/>
              <a:gd name="connsiteY5117" fmla="*/ 178882 h 1598839"/>
              <a:gd name="connsiteX5118" fmla="*/ 3255128 w 3255128"/>
              <a:gd name="connsiteY5118" fmla="*/ 178900 h 1598839"/>
              <a:gd name="connsiteX5119" fmla="*/ 3255128 w 3255128"/>
              <a:gd name="connsiteY5119" fmla="*/ 178931 h 1598839"/>
              <a:gd name="connsiteX5120" fmla="*/ 3255128 w 3255128"/>
              <a:gd name="connsiteY5120" fmla="*/ 178980 h 1598839"/>
              <a:gd name="connsiteX5121" fmla="*/ 3255128 w 3255128"/>
              <a:gd name="connsiteY5121" fmla="*/ 179008 h 1598839"/>
              <a:gd name="connsiteX5122" fmla="*/ 3255128 w 3255128"/>
              <a:gd name="connsiteY5122" fmla="*/ 179034 h 1598839"/>
              <a:gd name="connsiteX5123" fmla="*/ 3255128 w 3255128"/>
              <a:gd name="connsiteY5123" fmla="*/ 179101 h 1598839"/>
              <a:gd name="connsiteX5124" fmla="*/ 3255128 w 3255128"/>
              <a:gd name="connsiteY5124" fmla="*/ 179159 h 1598839"/>
              <a:gd name="connsiteX5125" fmla="*/ 3255128 w 3255128"/>
              <a:gd name="connsiteY5125" fmla="*/ 179271 h 1598839"/>
              <a:gd name="connsiteX5126" fmla="*/ 3255128 w 3255128"/>
              <a:gd name="connsiteY5126" fmla="*/ 179303 h 1598839"/>
              <a:gd name="connsiteX5127" fmla="*/ 3255128 w 3255128"/>
              <a:gd name="connsiteY5127" fmla="*/ 179328 h 1598839"/>
              <a:gd name="connsiteX5128" fmla="*/ 3255128 w 3255128"/>
              <a:gd name="connsiteY5128" fmla="*/ 179385 h 1598839"/>
              <a:gd name="connsiteX5129" fmla="*/ 3255128 w 3255128"/>
              <a:gd name="connsiteY5129" fmla="*/ 179495 h 1598839"/>
              <a:gd name="connsiteX5130" fmla="*/ 3255128 w 3255128"/>
              <a:gd name="connsiteY5130" fmla="*/ 179567 h 1598839"/>
              <a:gd name="connsiteX5131" fmla="*/ 3255128 w 3255128"/>
              <a:gd name="connsiteY5131" fmla="*/ 179604 h 1598839"/>
              <a:gd name="connsiteX5132" fmla="*/ 3255128 w 3255128"/>
              <a:gd name="connsiteY5132" fmla="*/ 179676 h 1598839"/>
              <a:gd name="connsiteX5133" fmla="*/ 3255128 w 3255128"/>
              <a:gd name="connsiteY5133" fmla="*/ 179678 h 1598839"/>
              <a:gd name="connsiteX5134" fmla="*/ 3255128 w 3255128"/>
              <a:gd name="connsiteY5134" fmla="*/ 179753 h 1598839"/>
              <a:gd name="connsiteX5135" fmla="*/ 3255128 w 3255128"/>
              <a:gd name="connsiteY5135" fmla="*/ 179760 h 1598839"/>
              <a:gd name="connsiteX5136" fmla="*/ 3255128 w 3255128"/>
              <a:gd name="connsiteY5136" fmla="*/ 179807 h 1598839"/>
              <a:gd name="connsiteX5137" fmla="*/ 3255128 w 3255128"/>
              <a:gd name="connsiteY5137" fmla="*/ 179823 h 1598839"/>
              <a:gd name="connsiteX5138" fmla="*/ 3255128 w 3255128"/>
              <a:gd name="connsiteY5138" fmla="*/ 179982 h 1598839"/>
              <a:gd name="connsiteX5139" fmla="*/ 3255128 w 3255128"/>
              <a:gd name="connsiteY5139" fmla="*/ 179998 h 1598839"/>
              <a:gd name="connsiteX5140" fmla="*/ 3255128 w 3255128"/>
              <a:gd name="connsiteY5140" fmla="*/ 180141 h 1598839"/>
              <a:gd name="connsiteX5141" fmla="*/ 3255128 w 3255128"/>
              <a:gd name="connsiteY5141" fmla="*/ 180152 h 1598839"/>
              <a:gd name="connsiteX5142" fmla="*/ 3255128 w 3255128"/>
              <a:gd name="connsiteY5142" fmla="*/ 180158 h 1598839"/>
              <a:gd name="connsiteX5143" fmla="*/ 3255128 w 3255128"/>
              <a:gd name="connsiteY5143" fmla="*/ 180165 h 1598839"/>
              <a:gd name="connsiteX5144" fmla="*/ 3255128 w 3255128"/>
              <a:gd name="connsiteY5144" fmla="*/ 180215 h 1598839"/>
              <a:gd name="connsiteX5145" fmla="*/ 3255128 w 3255128"/>
              <a:gd name="connsiteY5145" fmla="*/ 180266 h 1598839"/>
              <a:gd name="connsiteX5146" fmla="*/ 3255128 w 3255128"/>
              <a:gd name="connsiteY5146" fmla="*/ 180270 h 1598839"/>
              <a:gd name="connsiteX5147" fmla="*/ 3255128 w 3255128"/>
              <a:gd name="connsiteY5147" fmla="*/ 180349 h 1598839"/>
              <a:gd name="connsiteX5148" fmla="*/ 3255128 w 3255128"/>
              <a:gd name="connsiteY5148" fmla="*/ 180368 h 1598839"/>
              <a:gd name="connsiteX5149" fmla="*/ 3255128 w 3255128"/>
              <a:gd name="connsiteY5149" fmla="*/ 180392 h 1598839"/>
              <a:gd name="connsiteX5150" fmla="*/ 3255128 w 3255128"/>
              <a:gd name="connsiteY5150" fmla="*/ 180437 h 1598839"/>
              <a:gd name="connsiteX5151" fmla="*/ 3255128 w 3255128"/>
              <a:gd name="connsiteY5151" fmla="*/ 180475 h 1598839"/>
              <a:gd name="connsiteX5152" fmla="*/ 3255128 w 3255128"/>
              <a:gd name="connsiteY5152" fmla="*/ 180501 h 1598839"/>
              <a:gd name="connsiteX5153" fmla="*/ 3255128 w 3255128"/>
              <a:gd name="connsiteY5153" fmla="*/ 180517 h 1598839"/>
              <a:gd name="connsiteX5154" fmla="*/ 3255128 w 3255128"/>
              <a:gd name="connsiteY5154" fmla="*/ 180539 h 1598839"/>
              <a:gd name="connsiteX5155" fmla="*/ 3255128 w 3255128"/>
              <a:gd name="connsiteY5155" fmla="*/ 180542 h 1598839"/>
              <a:gd name="connsiteX5156" fmla="*/ 3255128 w 3255128"/>
              <a:gd name="connsiteY5156" fmla="*/ 180619 h 1598839"/>
              <a:gd name="connsiteX5157" fmla="*/ 3255128 w 3255128"/>
              <a:gd name="connsiteY5157" fmla="*/ 180646 h 1598839"/>
              <a:gd name="connsiteX5158" fmla="*/ 3255128 w 3255128"/>
              <a:gd name="connsiteY5158" fmla="*/ 180674 h 1598839"/>
              <a:gd name="connsiteX5159" fmla="*/ 3255128 w 3255128"/>
              <a:gd name="connsiteY5159" fmla="*/ 180696 h 1598839"/>
              <a:gd name="connsiteX5160" fmla="*/ 3255128 w 3255128"/>
              <a:gd name="connsiteY5160" fmla="*/ 180699 h 1598839"/>
              <a:gd name="connsiteX5161" fmla="*/ 3255128 w 3255128"/>
              <a:gd name="connsiteY5161" fmla="*/ 180751 h 1598839"/>
              <a:gd name="connsiteX5162" fmla="*/ 3255128 w 3255128"/>
              <a:gd name="connsiteY5162" fmla="*/ 180818 h 1598839"/>
              <a:gd name="connsiteX5163" fmla="*/ 3255128 w 3255128"/>
              <a:gd name="connsiteY5163" fmla="*/ 180975 h 1598839"/>
              <a:gd name="connsiteX5164" fmla="*/ 3255128 w 3255128"/>
              <a:gd name="connsiteY5164" fmla="*/ 181039 h 1598839"/>
              <a:gd name="connsiteX5165" fmla="*/ 3255128 w 3255128"/>
              <a:gd name="connsiteY5165" fmla="*/ 181105 h 1598839"/>
              <a:gd name="connsiteX5166" fmla="*/ 3255128 w 3255128"/>
              <a:gd name="connsiteY5166" fmla="*/ 181182 h 1598839"/>
              <a:gd name="connsiteX5167" fmla="*/ 3255128 w 3255128"/>
              <a:gd name="connsiteY5167" fmla="*/ 181187 h 1598839"/>
              <a:gd name="connsiteX5168" fmla="*/ 3255128 w 3255128"/>
              <a:gd name="connsiteY5168" fmla="*/ 181262 h 1598839"/>
              <a:gd name="connsiteX5169" fmla="*/ 3255128 w 3255128"/>
              <a:gd name="connsiteY5169" fmla="*/ 181271 h 1598839"/>
              <a:gd name="connsiteX5170" fmla="*/ 3255128 w 3255128"/>
              <a:gd name="connsiteY5170" fmla="*/ 181273 h 1598839"/>
              <a:gd name="connsiteX5171" fmla="*/ 3255128 w 3255128"/>
              <a:gd name="connsiteY5171" fmla="*/ 181291 h 1598839"/>
              <a:gd name="connsiteX5172" fmla="*/ 3255128 w 3255128"/>
              <a:gd name="connsiteY5172" fmla="*/ 181442 h 1598839"/>
              <a:gd name="connsiteX5173" fmla="*/ 3255128 w 3255128"/>
              <a:gd name="connsiteY5173" fmla="*/ 181465 h 1598839"/>
              <a:gd name="connsiteX5174" fmla="*/ 3255128 w 3255128"/>
              <a:gd name="connsiteY5174" fmla="*/ 181496 h 1598839"/>
              <a:gd name="connsiteX5175" fmla="*/ 3255128 w 3255128"/>
              <a:gd name="connsiteY5175" fmla="*/ 181500 h 1598839"/>
              <a:gd name="connsiteX5176" fmla="*/ 3255128 w 3255128"/>
              <a:gd name="connsiteY5176" fmla="*/ 181563 h 1598839"/>
              <a:gd name="connsiteX5177" fmla="*/ 3255128 w 3255128"/>
              <a:gd name="connsiteY5177" fmla="*/ 181646 h 1598839"/>
              <a:gd name="connsiteX5178" fmla="*/ 3255128 w 3255128"/>
              <a:gd name="connsiteY5178" fmla="*/ 181675 h 1598839"/>
              <a:gd name="connsiteX5179" fmla="*/ 3255128 w 3255128"/>
              <a:gd name="connsiteY5179" fmla="*/ 181710 h 1598839"/>
              <a:gd name="connsiteX5180" fmla="*/ 3255128 w 3255128"/>
              <a:gd name="connsiteY5180" fmla="*/ 181720 h 1598839"/>
              <a:gd name="connsiteX5181" fmla="*/ 3255128 w 3255128"/>
              <a:gd name="connsiteY5181" fmla="*/ 181748 h 1598839"/>
              <a:gd name="connsiteX5182" fmla="*/ 3255128 w 3255128"/>
              <a:gd name="connsiteY5182" fmla="*/ 181769 h 1598839"/>
              <a:gd name="connsiteX5183" fmla="*/ 3255128 w 3255128"/>
              <a:gd name="connsiteY5183" fmla="*/ 181835 h 1598839"/>
              <a:gd name="connsiteX5184" fmla="*/ 3255128 w 3255128"/>
              <a:gd name="connsiteY5184" fmla="*/ 181883 h 1598839"/>
              <a:gd name="connsiteX5185" fmla="*/ 3255128 w 3255128"/>
              <a:gd name="connsiteY5185" fmla="*/ 181944 h 1598839"/>
              <a:gd name="connsiteX5186" fmla="*/ 3255128 w 3255128"/>
              <a:gd name="connsiteY5186" fmla="*/ 181961 h 1598839"/>
              <a:gd name="connsiteX5187" fmla="*/ 3255128 w 3255128"/>
              <a:gd name="connsiteY5187" fmla="*/ 181968 h 1598839"/>
              <a:gd name="connsiteX5188" fmla="*/ 3255128 w 3255128"/>
              <a:gd name="connsiteY5188" fmla="*/ 182067 h 1598839"/>
              <a:gd name="connsiteX5189" fmla="*/ 3255128 w 3255128"/>
              <a:gd name="connsiteY5189" fmla="*/ 182164 h 1598839"/>
              <a:gd name="connsiteX5190" fmla="*/ 3255128 w 3255128"/>
              <a:gd name="connsiteY5190" fmla="*/ 182187 h 1598839"/>
              <a:gd name="connsiteX5191" fmla="*/ 3255128 w 3255128"/>
              <a:gd name="connsiteY5191" fmla="*/ 182194 h 1598839"/>
              <a:gd name="connsiteX5192" fmla="*/ 3255128 w 3255128"/>
              <a:gd name="connsiteY5192" fmla="*/ 182264 h 1598839"/>
              <a:gd name="connsiteX5193" fmla="*/ 3255128 w 3255128"/>
              <a:gd name="connsiteY5193" fmla="*/ 182323 h 1598839"/>
              <a:gd name="connsiteX5194" fmla="*/ 3255128 w 3255128"/>
              <a:gd name="connsiteY5194" fmla="*/ 182378 h 1598839"/>
              <a:gd name="connsiteX5195" fmla="*/ 3255128 w 3255128"/>
              <a:gd name="connsiteY5195" fmla="*/ 182402 h 1598839"/>
              <a:gd name="connsiteX5196" fmla="*/ 3255128 w 3255128"/>
              <a:gd name="connsiteY5196" fmla="*/ 182656 h 1598839"/>
              <a:gd name="connsiteX5197" fmla="*/ 3255128 w 3255128"/>
              <a:gd name="connsiteY5197" fmla="*/ 182715 h 1598839"/>
              <a:gd name="connsiteX5198" fmla="*/ 3255128 w 3255128"/>
              <a:gd name="connsiteY5198" fmla="*/ 182849 h 1598839"/>
              <a:gd name="connsiteX5199" fmla="*/ 3255128 w 3255128"/>
              <a:gd name="connsiteY5199" fmla="*/ 182852 h 1598839"/>
              <a:gd name="connsiteX5200" fmla="*/ 3255128 w 3255128"/>
              <a:gd name="connsiteY5200" fmla="*/ 182858 h 1598839"/>
              <a:gd name="connsiteX5201" fmla="*/ 3255128 w 3255128"/>
              <a:gd name="connsiteY5201" fmla="*/ 182943 h 1598839"/>
              <a:gd name="connsiteX5202" fmla="*/ 3255128 w 3255128"/>
              <a:gd name="connsiteY5202" fmla="*/ 182948 h 1598839"/>
              <a:gd name="connsiteX5203" fmla="*/ 3255128 w 3255128"/>
              <a:gd name="connsiteY5203" fmla="*/ 183037 h 1598839"/>
              <a:gd name="connsiteX5204" fmla="*/ 3255128 w 3255128"/>
              <a:gd name="connsiteY5204" fmla="*/ 183066 h 1598839"/>
              <a:gd name="connsiteX5205" fmla="*/ 3255128 w 3255128"/>
              <a:gd name="connsiteY5205" fmla="*/ 183086 h 1598839"/>
              <a:gd name="connsiteX5206" fmla="*/ 3255128 w 3255128"/>
              <a:gd name="connsiteY5206" fmla="*/ 183174 h 1598839"/>
              <a:gd name="connsiteX5207" fmla="*/ 3255128 w 3255128"/>
              <a:gd name="connsiteY5207" fmla="*/ 183270 h 1598839"/>
              <a:gd name="connsiteX5208" fmla="*/ 3255128 w 3255128"/>
              <a:gd name="connsiteY5208" fmla="*/ 183297 h 1598839"/>
              <a:gd name="connsiteX5209" fmla="*/ 3255128 w 3255128"/>
              <a:gd name="connsiteY5209" fmla="*/ 183326 h 1598839"/>
              <a:gd name="connsiteX5210" fmla="*/ 3255128 w 3255128"/>
              <a:gd name="connsiteY5210" fmla="*/ 183334 h 1598839"/>
              <a:gd name="connsiteX5211" fmla="*/ 3255128 w 3255128"/>
              <a:gd name="connsiteY5211" fmla="*/ 183342 h 1598839"/>
              <a:gd name="connsiteX5212" fmla="*/ 3255128 w 3255128"/>
              <a:gd name="connsiteY5212" fmla="*/ 183452 h 1598839"/>
              <a:gd name="connsiteX5213" fmla="*/ 3255128 w 3255128"/>
              <a:gd name="connsiteY5213" fmla="*/ 183554 h 1598839"/>
              <a:gd name="connsiteX5214" fmla="*/ 3255128 w 3255128"/>
              <a:gd name="connsiteY5214" fmla="*/ 183558 h 1598839"/>
              <a:gd name="connsiteX5215" fmla="*/ 3255128 w 3255128"/>
              <a:gd name="connsiteY5215" fmla="*/ 183596 h 1598839"/>
              <a:gd name="connsiteX5216" fmla="*/ 3255128 w 3255128"/>
              <a:gd name="connsiteY5216" fmla="*/ 183635 h 1598839"/>
              <a:gd name="connsiteX5217" fmla="*/ 3255128 w 3255128"/>
              <a:gd name="connsiteY5217" fmla="*/ 183648 h 1598839"/>
              <a:gd name="connsiteX5218" fmla="*/ 3255128 w 3255128"/>
              <a:gd name="connsiteY5218" fmla="*/ 183664 h 1598839"/>
              <a:gd name="connsiteX5219" fmla="*/ 3255128 w 3255128"/>
              <a:gd name="connsiteY5219" fmla="*/ 183714 h 1598839"/>
              <a:gd name="connsiteX5220" fmla="*/ 3255128 w 3255128"/>
              <a:gd name="connsiteY5220" fmla="*/ 183859 h 1598839"/>
              <a:gd name="connsiteX5221" fmla="*/ 3255128 w 3255128"/>
              <a:gd name="connsiteY5221" fmla="*/ 183911 h 1598839"/>
              <a:gd name="connsiteX5222" fmla="*/ 3255128 w 3255128"/>
              <a:gd name="connsiteY5222" fmla="*/ 183940 h 1598839"/>
              <a:gd name="connsiteX5223" fmla="*/ 3255128 w 3255128"/>
              <a:gd name="connsiteY5223" fmla="*/ 183945 h 1598839"/>
              <a:gd name="connsiteX5224" fmla="*/ 3255128 w 3255128"/>
              <a:gd name="connsiteY5224" fmla="*/ 183990 h 1598839"/>
              <a:gd name="connsiteX5225" fmla="*/ 3255128 w 3255128"/>
              <a:gd name="connsiteY5225" fmla="*/ 184012 h 1598839"/>
              <a:gd name="connsiteX5226" fmla="*/ 3255128 w 3255128"/>
              <a:gd name="connsiteY5226" fmla="*/ 184015 h 1598839"/>
              <a:gd name="connsiteX5227" fmla="*/ 3255128 w 3255128"/>
              <a:gd name="connsiteY5227" fmla="*/ 184055 h 1598839"/>
              <a:gd name="connsiteX5228" fmla="*/ 3255128 w 3255128"/>
              <a:gd name="connsiteY5228" fmla="*/ 184087 h 1598839"/>
              <a:gd name="connsiteX5229" fmla="*/ 3255128 w 3255128"/>
              <a:gd name="connsiteY5229" fmla="*/ 184122 h 1598839"/>
              <a:gd name="connsiteX5230" fmla="*/ 3255128 w 3255128"/>
              <a:gd name="connsiteY5230" fmla="*/ 184173 h 1598839"/>
              <a:gd name="connsiteX5231" fmla="*/ 3255128 w 3255128"/>
              <a:gd name="connsiteY5231" fmla="*/ 184194 h 1598839"/>
              <a:gd name="connsiteX5232" fmla="*/ 3255128 w 3255128"/>
              <a:gd name="connsiteY5232" fmla="*/ 184211 h 1598839"/>
              <a:gd name="connsiteX5233" fmla="*/ 3255128 w 3255128"/>
              <a:gd name="connsiteY5233" fmla="*/ 184223 h 1598839"/>
              <a:gd name="connsiteX5234" fmla="*/ 3255128 w 3255128"/>
              <a:gd name="connsiteY5234" fmla="*/ 184224 h 1598839"/>
              <a:gd name="connsiteX5235" fmla="*/ 3255128 w 3255128"/>
              <a:gd name="connsiteY5235" fmla="*/ 184255 h 1598839"/>
              <a:gd name="connsiteX5236" fmla="*/ 3255128 w 3255128"/>
              <a:gd name="connsiteY5236" fmla="*/ 184303 h 1598839"/>
              <a:gd name="connsiteX5237" fmla="*/ 3255128 w 3255128"/>
              <a:gd name="connsiteY5237" fmla="*/ 184305 h 1598839"/>
              <a:gd name="connsiteX5238" fmla="*/ 3255128 w 3255128"/>
              <a:gd name="connsiteY5238" fmla="*/ 184333 h 1598839"/>
              <a:gd name="connsiteX5239" fmla="*/ 3255128 w 3255128"/>
              <a:gd name="connsiteY5239" fmla="*/ 184380 h 1598839"/>
              <a:gd name="connsiteX5240" fmla="*/ 3255128 w 3255128"/>
              <a:gd name="connsiteY5240" fmla="*/ 184404 h 1598839"/>
              <a:gd name="connsiteX5241" fmla="*/ 3255128 w 3255128"/>
              <a:gd name="connsiteY5241" fmla="*/ 184449 h 1598839"/>
              <a:gd name="connsiteX5242" fmla="*/ 3255128 w 3255128"/>
              <a:gd name="connsiteY5242" fmla="*/ 184450 h 1598839"/>
              <a:gd name="connsiteX5243" fmla="*/ 3255128 w 3255128"/>
              <a:gd name="connsiteY5243" fmla="*/ 184466 h 1598839"/>
              <a:gd name="connsiteX5244" fmla="*/ 3255128 w 3255128"/>
              <a:gd name="connsiteY5244" fmla="*/ 184474 h 1598839"/>
              <a:gd name="connsiteX5245" fmla="*/ 3255128 w 3255128"/>
              <a:gd name="connsiteY5245" fmla="*/ 184529 h 1598839"/>
              <a:gd name="connsiteX5246" fmla="*/ 3255128 w 3255128"/>
              <a:gd name="connsiteY5246" fmla="*/ 184543 h 1598839"/>
              <a:gd name="connsiteX5247" fmla="*/ 3255128 w 3255128"/>
              <a:gd name="connsiteY5247" fmla="*/ 184565 h 1598839"/>
              <a:gd name="connsiteX5248" fmla="*/ 3255128 w 3255128"/>
              <a:gd name="connsiteY5248" fmla="*/ 184625 h 1598839"/>
              <a:gd name="connsiteX5249" fmla="*/ 3255128 w 3255128"/>
              <a:gd name="connsiteY5249" fmla="*/ 184660 h 1598839"/>
              <a:gd name="connsiteX5250" fmla="*/ 3255128 w 3255128"/>
              <a:gd name="connsiteY5250" fmla="*/ 184661 h 1598839"/>
              <a:gd name="connsiteX5251" fmla="*/ 3255128 w 3255128"/>
              <a:gd name="connsiteY5251" fmla="*/ 184685 h 1598839"/>
              <a:gd name="connsiteX5252" fmla="*/ 3255128 w 3255128"/>
              <a:gd name="connsiteY5252" fmla="*/ 184735 h 1598839"/>
              <a:gd name="connsiteX5253" fmla="*/ 3255128 w 3255128"/>
              <a:gd name="connsiteY5253" fmla="*/ 184785 h 1598839"/>
              <a:gd name="connsiteX5254" fmla="*/ 3255128 w 3255128"/>
              <a:gd name="connsiteY5254" fmla="*/ 184990 h 1598839"/>
              <a:gd name="connsiteX5255" fmla="*/ 3255128 w 3255128"/>
              <a:gd name="connsiteY5255" fmla="*/ 184997 h 1598839"/>
              <a:gd name="connsiteX5256" fmla="*/ 3255128 w 3255128"/>
              <a:gd name="connsiteY5256" fmla="*/ 185003 h 1598839"/>
              <a:gd name="connsiteX5257" fmla="*/ 3255128 w 3255128"/>
              <a:gd name="connsiteY5257" fmla="*/ 185019 h 1598839"/>
              <a:gd name="connsiteX5258" fmla="*/ 3255128 w 3255128"/>
              <a:gd name="connsiteY5258" fmla="*/ 185119 h 1598839"/>
              <a:gd name="connsiteX5259" fmla="*/ 3255128 w 3255128"/>
              <a:gd name="connsiteY5259" fmla="*/ 185142 h 1598839"/>
              <a:gd name="connsiteX5260" fmla="*/ 3255128 w 3255128"/>
              <a:gd name="connsiteY5260" fmla="*/ 185194 h 1598839"/>
              <a:gd name="connsiteX5261" fmla="*/ 3255128 w 3255128"/>
              <a:gd name="connsiteY5261" fmla="*/ 185213 h 1598839"/>
              <a:gd name="connsiteX5262" fmla="*/ 3255128 w 3255128"/>
              <a:gd name="connsiteY5262" fmla="*/ 185216 h 1598839"/>
              <a:gd name="connsiteX5263" fmla="*/ 3255128 w 3255128"/>
              <a:gd name="connsiteY5263" fmla="*/ 185219 h 1598839"/>
              <a:gd name="connsiteX5264" fmla="*/ 3255128 w 3255128"/>
              <a:gd name="connsiteY5264" fmla="*/ 185273 h 1598839"/>
              <a:gd name="connsiteX5265" fmla="*/ 3255128 w 3255128"/>
              <a:gd name="connsiteY5265" fmla="*/ 185426 h 1598839"/>
              <a:gd name="connsiteX5266" fmla="*/ 3255128 w 3255128"/>
              <a:gd name="connsiteY5266" fmla="*/ 185429 h 1598839"/>
              <a:gd name="connsiteX5267" fmla="*/ 3255128 w 3255128"/>
              <a:gd name="connsiteY5267" fmla="*/ 185462 h 1598839"/>
              <a:gd name="connsiteX5268" fmla="*/ 3255128 w 3255128"/>
              <a:gd name="connsiteY5268" fmla="*/ 185495 h 1598839"/>
              <a:gd name="connsiteX5269" fmla="*/ 3255128 w 3255128"/>
              <a:gd name="connsiteY5269" fmla="*/ 185533 h 1598839"/>
              <a:gd name="connsiteX5270" fmla="*/ 3255128 w 3255128"/>
              <a:gd name="connsiteY5270" fmla="*/ 185638 h 1598839"/>
              <a:gd name="connsiteX5271" fmla="*/ 3255128 w 3255128"/>
              <a:gd name="connsiteY5271" fmla="*/ 185658 h 1598839"/>
              <a:gd name="connsiteX5272" fmla="*/ 3255128 w 3255128"/>
              <a:gd name="connsiteY5272" fmla="*/ 185666 h 1598839"/>
              <a:gd name="connsiteX5273" fmla="*/ 3255128 w 3255128"/>
              <a:gd name="connsiteY5273" fmla="*/ 185667 h 1598839"/>
              <a:gd name="connsiteX5274" fmla="*/ 3255128 w 3255128"/>
              <a:gd name="connsiteY5274" fmla="*/ 185669 h 1598839"/>
              <a:gd name="connsiteX5275" fmla="*/ 3255128 w 3255128"/>
              <a:gd name="connsiteY5275" fmla="*/ 185672 h 1598839"/>
              <a:gd name="connsiteX5276" fmla="*/ 3255128 w 3255128"/>
              <a:gd name="connsiteY5276" fmla="*/ 185732 h 1598839"/>
              <a:gd name="connsiteX5277" fmla="*/ 3255128 w 3255128"/>
              <a:gd name="connsiteY5277" fmla="*/ 185746 h 1598839"/>
              <a:gd name="connsiteX5278" fmla="*/ 3255128 w 3255128"/>
              <a:gd name="connsiteY5278" fmla="*/ 185898 h 1598839"/>
              <a:gd name="connsiteX5279" fmla="*/ 3255128 w 3255128"/>
              <a:gd name="connsiteY5279" fmla="*/ 185900 h 1598839"/>
              <a:gd name="connsiteX5280" fmla="*/ 3255128 w 3255128"/>
              <a:gd name="connsiteY5280" fmla="*/ 185925 h 1598839"/>
              <a:gd name="connsiteX5281" fmla="*/ 3255128 w 3255128"/>
              <a:gd name="connsiteY5281" fmla="*/ 186097 h 1598839"/>
              <a:gd name="connsiteX5282" fmla="*/ 3255128 w 3255128"/>
              <a:gd name="connsiteY5282" fmla="*/ 186220 h 1598839"/>
              <a:gd name="connsiteX5283" fmla="*/ 3255128 w 3255128"/>
              <a:gd name="connsiteY5283" fmla="*/ 186268 h 1598839"/>
              <a:gd name="connsiteX5284" fmla="*/ 3255128 w 3255128"/>
              <a:gd name="connsiteY5284" fmla="*/ 186442 h 1598839"/>
              <a:gd name="connsiteX5285" fmla="*/ 3255128 w 3255128"/>
              <a:gd name="connsiteY5285" fmla="*/ 186464 h 1598839"/>
              <a:gd name="connsiteX5286" fmla="*/ 3255128 w 3255128"/>
              <a:gd name="connsiteY5286" fmla="*/ 186523 h 1598839"/>
              <a:gd name="connsiteX5287" fmla="*/ 3255128 w 3255128"/>
              <a:gd name="connsiteY5287" fmla="*/ 186573 h 1598839"/>
              <a:gd name="connsiteX5288" fmla="*/ 3255128 w 3255128"/>
              <a:gd name="connsiteY5288" fmla="*/ 186582 h 1598839"/>
              <a:gd name="connsiteX5289" fmla="*/ 3255128 w 3255128"/>
              <a:gd name="connsiteY5289" fmla="*/ 186638 h 1598839"/>
              <a:gd name="connsiteX5290" fmla="*/ 3255128 w 3255128"/>
              <a:gd name="connsiteY5290" fmla="*/ 186640 h 1598839"/>
              <a:gd name="connsiteX5291" fmla="*/ 3255128 w 3255128"/>
              <a:gd name="connsiteY5291" fmla="*/ 186712 h 1598839"/>
              <a:gd name="connsiteX5292" fmla="*/ 3255128 w 3255128"/>
              <a:gd name="connsiteY5292" fmla="*/ 186736 h 1598839"/>
              <a:gd name="connsiteX5293" fmla="*/ 3255128 w 3255128"/>
              <a:gd name="connsiteY5293" fmla="*/ 186791 h 1598839"/>
              <a:gd name="connsiteX5294" fmla="*/ 3255128 w 3255128"/>
              <a:gd name="connsiteY5294" fmla="*/ 186807 h 1598839"/>
              <a:gd name="connsiteX5295" fmla="*/ 3255128 w 3255128"/>
              <a:gd name="connsiteY5295" fmla="*/ 186814 h 1598839"/>
              <a:gd name="connsiteX5296" fmla="*/ 3255128 w 3255128"/>
              <a:gd name="connsiteY5296" fmla="*/ 186821 h 1598839"/>
              <a:gd name="connsiteX5297" fmla="*/ 3255128 w 3255128"/>
              <a:gd name="connsiteY5297" fmla="*/ 187005 h 1598839"/>
              <a:gd name="connsiteX5298" fmla="*/ 3255128 w 3255128"/>
              <a:gd name="connsiteY5298" fmla="*/ 187029 h 1598839"/>
              <a:gd name="connsiteX5299" fmla="*/ 3255128 w 3255128"/>
              <a:gd name="connsiteY5299" fmla="*/ 187032 h 1598839"/>
              <a:gd name="connsiteX5300" fmla="*/ 3255128 w 3255128"/>
              <a:gd name="connsiteY5300" fmla="*/ 187051 h 1598839"/>
              <a:gd name="connsiteX5301" fmla="*/ 3255128 w 3255128"/>
              <a:gd name="connsiteY5301" fmla="*/ 187057 h 1598839"/>
              <a:gd name="connsiteX5302" fmla="*/ 3255128 w 3255128"/>
              <a:gd name="connsiteY5302" fmla="*/ 187115 h 1598839"/>
              <a:gd name="connsiteX5303" fmla="*/ 3255128 w 3255128"/>
              <a:gd name="connsiteY5303" fmla="*/ 187134 h 1598839"/>
              <a:gd name="connsiteX5304" fmla="*/ 3255128 w 3255128"/>
              <a:gd name="connsiteY5304" fmla="*/ 187283 h 1598839"/>
              <a:gd name="connsiteX5305" fmla="*/ 3255128 w 3255128"/>
              <a:gd name="connsiteY5305" fmla="*/ 187365 h 1598839"/>
              <a:gd name="connsiteX5306" fmla="*/ 3255128 w 3255128"/>
              <a:gd name="connsiteY5306" fmla="*/ 187384 h 1598839"/>
              <a:gd name="connsiteX5307" fmla="*/ 3255128 w 3255128"/>
              <a:gd name="connsiteY5307" fmla="*/ 187479 h 1598839"/>
              <a:gd name="connsiteX5308" fmla="*/ 3255128 w 3255128"/>
              <a:gd name="connsiteY5308" fmla="*/ 187557 h 1598839"/>
              <a:gd name="connsiteX5309" fmla="*/ 3255128 w 3255128"/>
              <a:gd name="connsiteY5309" fmla="*/ 187699 h 1598839"/>
              <a:gd name="connsiteX5310" fmla="*/ 3255128 w 3255128"/>
              <a:gd name="connsiteY5310" fmla="*/ 187722 h 1598839"/>
              <a:gd name="connsiteX5311" fmla="*/ 3255128 w 3255128"/>
              <a:gd name="connsiteY5311" fmla="*/ 187729 h 1598839"/>
              <a:gd name="connsiteX5312" fmla="*/ 3255128 w 3255128"/>
              <a:gd name="connsiteY5312" fmla="*/ 187796 h 1598839"/>
              <a:gd name="connsiteX5313" fmla="*/ 3255128 w 3255128"/>
              <a:gd name="connsiteY5313" fmla="*/ 187835 h 1598839"/>
              <a:gd name="connsiteX5314" fmla="*/ 3255128 w 3255128"/>
              <a:gd name="connsiteY5314" fmla="*/ 187843 h 1598839"/>
              <a:gd name="connsiteX5315" fmla="*/ 3255128 w 3255128"/>
              <a:gd name="connsiteY5315" fmla="*/ 187948 h 1598839"/>
              <a:gd name="connsiteX5316" fmla="*/ 3255128 w 3255128"/>
              <a:gd name="connsiteY5316" fmla="*/ 187953 h 1598839"/>
              <a:gd name="connsiteX5317" fmla="*/ 3255128 w 3255128"/>
              <a:gd name="connsiteY5317" fmla="*/ 188009 h 1598839"/>
              <a:gd name="connsiteX5318" fmla="*/ 3255128 w 3255128"/>
              <a:gd name="connsiteY5318" fmla="*/ 188078 h 1598839"/>
              <a:gd name="connsiteX5319" fmla="*/ 3255128 w 3255128"/>
              <a:gd name="connsiteY5319" fmla="*/ 188155 h 1598839"/>
              <a:gd name="connsiteX5320" fmla="*/ 3255128 w 3255128"/>
              <a:gd name="connsiteY5320" fmla="*/ 188158 h 1598839"/>
              <a:gd name="connsiteX5321" fmla="*/ 3255128 w 3255128"/>
              <a:gd name="connsiteY5321" fmla="*/ 188262 h 1598839"/>
              <a:gd name="connsiteX5322" fmla="*/ 3255128 w 3255128"/>
              <a:gd name="connsiteY5322" fmla="*/ 188329 h 1598839"/>
              <a:gd name="connsiteX5323" fmla="*/ 3255128 w 3255128"/>
              <a:gd name="connsiteY5323" fmla="*/ 188486 h 1598839"/>
              <a:gd name="connsiteX5324" fmla="*/ 3255128 w 3255128"/>
              <a:gd name="connsiteY5324" fmla="*/ 188518 h 1598839"/>
              <a:gd name="connsiteX5325" fmla="*/ 3255128 w 3255128"/>
              <a:gd name="connsiteY5325" fmla="*/ 188582 h 1598839"/>
              <a:gd name="connsiteX5326" fmla="*/ 3255128 w 3255128"/>
              <a:gd name="connsiteY5326" fmla="*/ 188682 h 1598839"/>
              <a:gd name="connsiteX5327" fmla="*/ 3255128 w 3255128"/>
              <a:gd name="connsiteY5327" fmla="*/ 188727 h 1598839"/>
              <a:gd name="connsiteX5328" fmla="*/ 3255128 w 3255128"/>
              <a:gd name="connsiteY5328" fmla="*/ 188743 h 1598839"/>
              <a:gd name="connsiteX5329" fmla="*/ 3255128 w 3255128"/>
              <a:gd name="connsiteY5329" fmla="*/ 188794 h 1598839"/>
              <a:gd name="connsiteX5330" fmla="*/ 3255128 w 3255128"/>
              <a:gd name="connsiteY5330" fmla="*/ 188825 h 1598839"/>
              <a:gd name="connsiteX5331" fmla="*/ 3255128 w 3255128"/>
              <a:gd name="connsiteY5331" fmla="*/ 188838 h 1598839"/>
              <a:gd name="connsiteX5332" fmla="*/ 3255128 w 3255128"/>
              <a:gd name="connsiteY5332" fmla="*/ 188917 h 1598839"/>
              <a:gd name="connsiteX5333" fmla="*/ 3255128 w 3255128"/>
              <a:gd name="connsiteY5333" fmla="*/ 188922 h 1598839"/>
              <a:gd name="connsiteX5334" fmla="*/ 3255128 w 3255128"/>
              <a:gd name="connsiteY5334" fmla="*/ 188923 h 1598839"/>
              <a:gd name="connsiteX5335" fmla="*/ 3255128 w 3255128"/>
              <a:gd name="connsiteY5335" fmla="*/ 188925 h 1598839"/>
              <a:gd name="connsiteX5336" fmla="*/ 3255128 w 3255128"/>
              <a:gd name="connsiteY5336" fmla="*/ 188932 h 1598839"/>
              <a:gd name="connsiteX5337" fmla="*/ 3255128 w 3255128"/>
              <a:gd name="connsiteY5337" fmla="*/ 188970 h 1598839"/>
              <a:gd name="connsiteX5338" fmla="*/ 3255128 w 3255128"/>
              <a:gd name="connsiteY5338" fmla="*/ 189058 h 1598839"/>
              <a:gd name="connsiteX5339" fmla="*/ 3255128 w 3255128"/>
              <a:gd name="connsiteY5339" fmla="*/ 189145 h 1598839"/>
              <a:gd name="connsiteX5340" fmla="*/ 3255128 w 3255128"/>
              <a:gd name="connsiteY5340" fmla="*/ 189201 h 1598839"/>
              <a:gd name="connsiteX5341" fmla="*/ 3255128 w 3255128"/>
              <a:gd name="connsiteY5341" fmla="*/ 189230 h 1598839"/>
              <a:gd name="connsiteX5342" fmla="*/ 3255128 w 3255128"/>
              <a:gd name="connsiteY5342" fmla="*/ 189305 h 1598839"/>
              <a:gd name="connsiteX5343" fmla="*/ 3255128 w 3255128"/>
              <a:gd name="connsiteY5343" fmla="*/ 189319 h 1598839"/>
              <a:gd name="connsiteX5344" fmla="*/ 3255128 w 3255128"/>
              <a:gd name="connsiteY5344" fmla="*/ 189399 h 1598839"/>
              <a:gd name="connsiteX5345" fmla="*/ 3255128 w 3255128"/>
              <a:gd name="connsiteY5345" fmla="*/ 189463 h 1598839"/>
              <a:gd name="connsiteX5346" fmla="*/ 3255128 w 3255128"/>
              <a:gd name="connsiteY5346" fmla="*/ 189539 h 1598839"/>
              <a:gd name="connsiteX5347" fmla="*/ 3255128 w 3255128"/>
              <a:gd name="connsiteY5347" fmla="*/ 189617 h 1598839"/>
              <a:gd name="connsiteX5348" fmla="*/ 3255128 w 3255128"/>
              <a:gd name="connsiteY5348" fmla="*/ 189624 h 1598839"/>
              <a:gd name="connsiteX5349" fmla="*/ 3255128 w 3255128"/>
              <a:gd name="connsiteY5349" fmla="*/ 189662 h 1598839"/>
              <a:gd name="connsiteX5350" fmla="*/ 3255128 w 3255128"/>
              <a:gd name="connsiteY5350" fmla="*/ 189675 h 1598839"/>
              <a:gd name="connsiteX5351" fmla="*/ 3255128 w 3255128"/>
              <a:gd name="connsiteY5351" fmla="*/ 189689 h 1598839"/>
              <a:gd name="connsiteX5352" fmla="*/ 3255128 w 3255128"/>
              <a:gd name="connsiteY5352" fmla="*/ 189718 h 1598839"/>
              <a:gd name="connsiteX5353" fmla="*/ 3255128 w 3255128"/>
              <a:gd name="connsiteY5353" fmla="*/ 189793 h 1598839"/>
              <a:gd name="connsiteX5354" fmla="*/ 3255128 w 3255128"/>
              <a:gd name="connsiteY5354" fmla="*/ 189946 h 1598839"/>
              <a:gd name="connsiteX5355" fmla="*/ 3255128 w 3255128"/>
              <a:gd name="connsiteY5355" fmla="*/ 189967 h 1598839"/>
              <a:gd name="connsiteX5356" fmla="*/ 3255128 w 3255128"/>
              <a:gd name="connsiteY5356" fmla="*/ 190111 h 1598839"/>
              <a:gd name="connsiteX5357" fmla="*/ 3255128 w 3255128"/>
              <a:gd name="connsiteY5357" fmla="*/ 190186 h 1598839"/>
              <a:gd name="connsiteX5358" fmla="*/ 3255128 w 3255128"/>
              <a:gd name="connsiteY5358" fmla="*/ 190190 h 1598839"/>
              <a:gd name="connsiteX5359" fmla="*/ 3255128 w 3255128"/>
              <a:gd name="connsiteY5359" fmla="*/ 190237 h 1598839"/>
              <a:gd name="connsiteX5360" fmla="*/ 3255128 w 3255128"/>
              <a:gd name="connsiteY5360" fmla="*/ 190252 h 1598839"/>
              <a:gd name="connsiteX5361" fmla="*/ 3255128 w 3255128"/>
              <a:gd name="connsiteY5361" fmla="*/ 190265 h 1598839"/>
              <a:gd name="connsiteX5362" fmla="*/ 3255128 w 3255128"/>
              <a:gd name="connsiteY5362" fmla="*/ 190294 h 1598839"/>
              <a:gd name="connsiteX5363" fmla="*/ 3255128 w 3255128"/>
              <a:gd name="connsiteY5363" fmla="*/ 190320 h 1598839"/>
              <a:gd name="connsiteX5364" fmla="*/ 3255128 w 3255128"/>
              <a:gd name="connsiteY5364" fmla="*/ 190418 h 1598839"/>
              <a:gd name="connsiteX5365" fmla="*/ 3255128 w 3255128"/>
              <a:gd name="connsiteY5365" fmla="*/ 190420 h 1598839"/>
              <a:gd name="connsiteX5366" fmla="*/ 3255128 w 3255128"/>
              <a:gd name="connsiteY5366" fmla="*/ 190426 h 1598839"/>
              <a:gd name="connsiteX5367" fmla="*/ 3255128 w 3255128"/>
              <a:gd name="connsiteY5367" fmla="*/ 190528 h 1598839"/>
              <a:gd name="connsiteX5368" fmla="*/ 3255128 w 3255128"/>
              <a:gd name="connsiteY5368" fmla="*/ 190554 h 1598839"/>
              <a:gd name="connsiteX5369" fmla="*/ 3255128 w 3255128"/>
              <a:gd name="connsiteY5369" fmla="*/ 190570 h 1598839"/>
              <a:gd name="connsiteX5370" fmla="*/ 3255128 w 3255128"/>
              <a:gd name="connsiteY5370" fmla="*/ 190599 h 1598839"/>
              <a:gd name="connsiteX5371" fmla="*/ 3255128 w 3255128"/>
              <a:gd name="connsiteY5371" fmla="*/ 190724 h 1598839"/>
              <a:gd name="connsiteX5372" fmla="*/ 3255128 w 3255128"/>
              <a:gd name="connsiteY5372" fmla="*/ 190804 h 1598839"/>
              <a:gd name="connsiteX5373" fmla="*/ 3255128 w 3255128"/>
              <a:gd name="connsiteY5373" fmla="*/ 190847 h 1598839"/>
              <a:gd name="connsiteX5374" fmla="*/ 3255128 w 3255128"/>
              <a:gd name="connsiteY5374" fmla="*/ 190895 h 1598839"/>
              <a:gd name="connsiteX5375" fmla="*/ 3255128 w 3255128"/>
              <a:gd name="connsiteY5375" fmla="*/ 190986 h 1598839"/>
              <a:gd name="connsiteX5376" fmla="*/ 3255128 w 3255128"/>
              <a:gd name="connsiteY5376" fmla="*/ 191069 h 1598839"/>
              <a:gd name="connsiteX5377" fmla="*/ 3255128 w 3255128"/>
              <a:gd name="connsiteY5377" fmla="*/ 191091 h 1598839"/>
              <a:gd name="connsiteX5378" fmla="*/ 3255128 w 3255128"/>
              <a:gd name="connsiteY5378" fmla="*/ 191118 h 1598839"/>
              <a:gd name="connsiteX5379" fmla="*/ 3255128 w 3255128"/>
              <a:gd name="connsiteY5379" fmla="*/ 191119 h 1598839"/>
              <a:gd name="connsiteX5380" fmla="*/ 3255128 w 3255128"/>
              <a:gd name="connsiteY5380" fmla="*/ 191202 h 1598839"/>
              <a:gd name="connsiteX5381" fmla="*/ 3255128 w 3255128"/>
              <a:gd name="connsiteY5381" fmla="*/ 191265 h 1598839"/>
              <a:gd name="connsiteX5382" fmla="*/ 3255128 w 3255128"/>
              <a:gd name="connsiteY5382" fmla="*/ 191311 h 1598839"/>
              <a:gd name="connsiteX5383" fmla="*/ 3255128 w 3255128"/>
              <a:gd name="connsiteY5383" fmla="*/ 191334 h 1598839"/>
              <a:gd name="connsiteX5384" fmla="*/ 3255128 w 3255128"/>
              <a:gd name="connsiteY5384" fmla="*/ 191341 h 1598839"/>
              <a:gd name="connsiteX5385" fmla="*/ 3255128 w 3255128"/>
              <a:gd name="connsiteY5385" fmla="*/ 191377 h 1598839"/>
              <a:gd name="connsiteX5386" fmla="*/ 3255128 w 3255128"/>
              <a:gd name="connsiteY5386" fmla="*/ 191427 h 1598839"/>
              <a:gd name="connsiteX5387" fmla="*/ 3255128 w 3255128"/>
              <a:gd name="connsiteY5387" fmla="*/ 191451 h 1598839"/>
              <a:gd name="connsiteX5388" fmla="*/ 3255128 w 3255128"/>
              <a:gd name="connsiteY5388" fmla="*/ 191452 h 1598839"/>
              <a:gd name="connsiteX5389" fmla="*/ 3255128 w 3255128"/>
              <a:gd name="connsiteY5389" fmla="*/ 191508 h 1598839"/>
              <a:gd name="connsiteX5390" fmla="*/ 3255128 w 3255128"/>
              <a:gd name="connsiteY5390" fmla="*/ 191515 h 1598839"/>
              <a:gd name="connsiteX5391" fmla="*/ 3255128 w 3255128"/>
              <a:gd name="connsiteY5391" fmla="*/ 191525 h 1598839"/>
              <a:gd name="connsiteX5392" fmla="*/ 3255128 w 3255128"/>
              <a:gd name="connsiteY5392" fmla="*/ 191549 h 1598839"/>
              <a:gd name="connsiteX5393" fmla="*/ 3255128 w 3255128"/>
              <a:gd name="connsiteY5393" fmla="*/ 191661 h 1598839"/>
              <a:gd name="connsiteX5394" fmla="*/ 3255128 w 3255128"/>
              <a:gd name="connsiteY5394" fmla="*/ 191784 h 1598839"/>
              <a:gd name="connsiteX5395" fmla="*/ 3255128 w 3255128"/>
              <a:gd name="connsiteY5395" fmla="*/ 191803 h 1598839"/>
              <a:gd name="connsiteX5396" fmla="*/ 3255128 w 3255128"/>
              <a:gd name="connsiteY5396" fmla="*/ 191867 h 1598839"/>
              <a:gd name="connsiteX5397" fmla="*/ 3255128 w 3255128"/>
              <a:gd name="connsiteY5397" fmla="*/ 191954 h 1598839"/>
              <a:gd name="connsiteX5398" fmla="*/ 3255128 w 3255128"/>
              <a:gd name="connsiteY5398" fmla="*/ 191982 h 1598839"/>
              <a:gd name="connsiteX5399" fmla="*/ 3255128 w 3255128"/>
              <a:gd name="connsiteY5399" fmla="*/ 191985 h 1598839"/>
              <a:gd name="connsiteX5400" fmla="*/ 3255128 w 3255128"/>
              <a:gd name="connsiteY5400" fmla="*/ 191999 h 1598839"/>
              <a:gd name="connsiteX5401" fmla="*/ 3255128 w 3255128"/>
              <a:gd name="connsiteY5401" fmla="*/ 192173 h 1598839"/>
              <a:gd name="connsiteX5402" fmla="*/ 3255128 w 3255128"/>
              <a:gd name="connsiteY5402" fmla="*/ 192178 h 1598839"/>
              <a:gd name="connsiteX5403" fmla="*/ 3255128 w 3255128"/>
              <a:gd name="connsiteY5403" fmla="*/ 192181 h 1598839"/>
              <a:gd name="connsiteX5404" fmla="*/ 3255128 w 3255128"/>
              <a:gd name="connsiteY5404" fmla="*/ 192216 h 1598839"/>
              <a:gd name="connsiteX5405" fmla="*/ 3255128 w 3255128"/>
              <a:gd name="connsiteY5405" fmla="*/ 192258 h 1598839"/>
              <a:gd name="connsiteX5406" fmla="*/ 3255128 w 3255128"/>
              <a:gd name="connsiteY5406" fmla="*/ 192261 h 1598839"/>
              <a:gd name="connsiteX5407" fmla="*/ 3255128 w 3255128"/>
              <a:gd name="connsiteY5407" fmla="*/ 192349 h 1598839"/>
              <a:gd name="connsiteX5408" fmla="*/ 3255128 w 3255128"/>
              <a:gd name="connsiteY5408" fmla="*/ 192457 h 1598839"/>
              <a:gd name="connsiteX5409" fmla="*/ 3255128 w 3255128"/>
              <a:gd name="connsiteY5409" fmla="*/ 192473 h 1598839"/>
              <a:gd name="connsiteX5410" fmla="*/ 3255128 w 3255128"/>
              <a:gd name="connsiteY5410" fmla="*/ 192529 h 1598839"/>
              <a:gd name="connsiteX5411" fmla="*/ 3255128 w 3255128"/>
              <a:gd name="connsiteY5411" fmla="*/ 192531 h 1598839"/>
              <a:gd name="connsiteX5412" fmla="*/ 3255128 w 3255128"/>
              <a:gd name="connsiteY5412" fmla="*/ 192613 h 1598839"/>
              <a:gd name="connsiteX5413" fmla="*/ 3255128 w 3255128"/>
              <a:gd name="connsiteY5413" fmla="*/ 192676 h 1598839"/>
              <a:gd name="connsiteX5414" fmla="*/ 3255128 w 3255128"/>
              <a:gd name="connsiteY5414" fmla="*/ 192735 h 1598839"/>
              <a:gd name="connsiteX5415" fmla="*/ 3255128 w 3255128"/>
              <a:gd name="connsiteY5415" fmla="*/ 192835 h 1598839"/>
              <a:gd name="connsiteX5416" fmla="*/ 3255128 w 3255128"/>
              <a:gd name="connsiteY5416" fmla="*/ 193006 h 1598839"/>
              <a:gd name="connsiteX5417" fmla="*/ 3255128 w 3255128"/>
              <a:gd name="connsiteY5417" fmla="*/ 193033 h 1598839"/>
              <a:gd name="connsiteX5418" fmla="*/ 3255128 w 3255128"/>
              <a:gd name="connsiteY5418" fmla="*/ 193202 h 1598839"/>
              <a:gd name="connsiteX5419" fmla="*/ 3255128 w 3255128"/>
              <a:gd name="connsiteY5419" fmla="*/ 193230 h 1598839"/>
              <a:gd name="connsiteX5420" fmla="*/ 3255128 w 3255128"/>
              <a:gd name="connsiteY5420" fmla="*/ 193320 h 1598839"/>
              <a:gd name="connsiteX5421" fmla="*/ 3255128 w 3255128"/>
              <a:gd name="connsiteY5421" fmla="*/ 193358 h 1598839"/>
              <a:gd name="connsiteX5422" fmla="*/ 3255128 w 3255128"/>
              <a:gd name="connsiteY5422" fmla="*/ 193370 h 1598839"/>
              <a:gd name="connsiteX5423" fmla="*/ 3255128 w 3255128"/>
              <a:gd name="connsiteY5423" fmla="*/ 193387 h 1598839"/>
              <a:gd name="connsiteX5424" fmla="*/ 3255128 w 3255128"/>
              <a:gd name="connsiteY5424" fmla="*/ 193392 h 1598839"/>
              <a:gd name="connsiteX5425" fmla="*/ 3255128 w 3255128"/>
              <a:gd name="connsiteY5425" fmla="*/ 193446 h 1598839"/>
              <a:gd name="connsiteX5426" fmla="*/ 3255128 w 3255128"/>
              <a:gd name="connsiteY5426" fmla="*/ 193472 h 1598839"/>
              <a:gd name="connsiteX5427" fmla="*/ 3255128 w 3255128"/>
              <a:gd name="connsiteY5427" fmla="*/ 193544 h 1598839"/>
              <a:gd name="connsiteX5428" fmla="*/ 3255128 w 3255128"/>
              <a:gd name="connsiteY5428" fmla="*/ 193549 h 1598839"/>
              <a:gd name="connsiteX5429" fmla="*/ 3255128 w 3255128"/>
              <a:gd name="connsiteY5429" fmla="*/ 193552 h 1598839"/>
              <a:gd name="connsiteX5430" fmla="*/ 3255128 w 3255128"/>
              <a:gd name="connsiteY5430" fmla="*/ 193681 h 1598839"/>
              <a:gd name="connsiteX5431" fmla="*/ 3255128 w 3255128"/>
              <a:gd name="connsiteY5431" fmla="*/ 193685 h 1598839"/>
              <a:gd name="connsiteX5432" fmla="*/ 3255128 w 3255128"/>
              <a:gd name="connsiteY5432" fmla="*/ 193793 h 1598839"/>
              <a:gd name="connsiteX5433" fmla="*/ 3255128 w 3255128"/>
              <a:gd name="connsiteY5433" fmla="*/ 193828 h 1598839"/>
              <a:gd name="connsiteX5434" fmla="*/ 3255128 w 3255128"/>
              <a:gd name="connsiteY5434" fmla="*/ 193909 h 1598839"/>
              <a:gd name="connsiteX5435" fmla="*/ 3255128 w 3255128"/>
              <a:gd name="connsiteY5435" fmla="*/ 193914 h 1598839"/>
              <a:gd name="connsiteX5436" fmla="*/ 3255128 w 3255128"/>
              <a:gd name="connsiteY5436" fmla="*/ 194040 h 1598839"/>
              <a:gd name="connsiteX5437" fmla="*/ 3255128 w 3255128"/>
              <a:gd name="connsiteY5437" fmla="*/ 194137 h 1598839"/>
              <a:gd name="connsiteX5438" fmla="*/ 3255128 w 3255128"/>
              <a:gd name="connsiteY5438" fmla="*/ 194140 h 1598839"/>
              <a:gd name="connsiteX5439" fmla="*/ 3255128 w 3255128"/>
              <a:gd name="connsiteY5439" fmla="*/ 194144 h 1598839"/>
              <a:gd name="connsiteX5440" fmla="*/ 3255128 w 3255128"/>
              <a:gd name="connsiteY5440" fmla="*/ 194289 h 1598839"/>
              <a:gd name="connsiteX5441" fmla="*/ 3255128 w 3255128"/>
              <a:gd name="connsiteY5441" fmla="*/ 194323 h 1598839"/>
              <a:gd name="connsiteX5442" fmla="*/ 3255128 w 3255128"/>
              <a:gd name="connsiteY5442" fmla="*/ 194353 h 1598839"/>
              <a:gd name="connsiteX5443" fmla="*/ 3255128 w 3255128"/>
              <a:gd name="connsiteY5443" fmla="*/ 194452 h 1598839"/>
              <a:gd name="connsiteX5444" fmla="*/ 3255128 w 3255128"/>
              <a:gd name="connsiteY5444" fmla="*/ 194499 h 1598839"/>
              <a:gd name="connsiteX5445" fmla="*/ 3255128 w 3255128"/>
              <a:gd name="connsiteY5445" fmla="*/ 194524 h 1598839"/>
              <a:gd name="connsiteX5446" fmla="*/ 3255128 w 3255128"/>
              <a:gd name="connsiteY5446" fmla="*/ 194562 h 1598839"/>
              <a:gd name="connsiteX5447" fmla="*/ 3255128 w 3255128"/>
              <a:gd name="connsiteY5447" fmla="*/ 194573 h 1598839"/>
              <a:gd name="connsiteX5448" fmla="*/ 3255128 w 3255128"/>
              <a:gd name="connsiteY5448" fmla="*/ 194593 h 1598839"/>
              <a:gd name="connsiteX5449" fmla="*/ 3255128 w 3255128"/>
              <a:gd name="connsiteY5449" fmla="*/ 194601 h 1598839"/>
              <a:gd name="connsiteX5450" fmla="*/ 3255128 w 3255128"/>
              <a:gd name="connsiteY5450" fmla="*/ 194622 h 1598839"/>
              <a:gd name="connsiteX5451" fmla="*/ 3255128 w 3255128"/>
              <a:gd name="connsiteY5451" fmla="*/ 194736 h 1598839"/>
              <a:gd name="connsiteX5452" fmla="*/ 3255128 w 3255128"/>
              <a:gd name="connsiteY5452" fmla="*/ 194785 h 1598839"/>
              <a:gd name="connsiteX5453" fmla="*/ 3255128 w 3255128"/>
              <a:gd name="connsiteY5453" fmla="*/ 194814 h 1598839"/>
              <a:gd name="connsiteX5454" fmla="*/ 3255128 w 3255128"/>
              <a:gd name="connsiteY5454" fmla="*/ 194817 h 1598839"/>
              <a:gd name="connsiteX5455" fmla="*/ 3255128 w 3255128"/>
              <a:gd name="connsiteY5455" fmla="*/ 194844 h 1598839"/>
              <a:gd name="connsiteX5456" fmla="*/ 3255128 w 3255128"/>
              <a:gd name="connsiteY5456" fmla="*/ 194864 h 1598839"/>
              <a:gd name="connsiteX5457" fmla="*/ 3255128 w 3255128"/>
              <a:gd name="connsiteY5457" fmla="*/ 195021 h 1598839"/>
              <a:gd name="connsiteX5458" fmla="*/ 3255128 w 3255128"/>
              <a:gd name="connsiteY5458" fmla="*/ 195040 h 1598839"/>
              <a:gd name="connsiteX5459" fmla="*/ 3255128 w 3255128"/>
              <a:gd name="connsiteY5459" fmla="*/ 195244 h 1598839"/>
              <a:gd name="connsiteX5460" fmla="*/ 3255128 w 3255128"/>
              <a:gd name="connsiteY5460" fmla="*/ 195271 h 1598839"/>
              <a:gd name="connsiteX5461" fmla="*/ 3255128 w 3255128"/>
              <a:gd name="connsiteY5461" fmla="*/ 195346 h 1598839"/>
              <a:gd name="connsiteX5462" fmla="*/ 3255128 w 3255128"/>
              <a:gd name="connsiteY5462" fmla="*/ 195367 h 1598839"/>
              <a:gd name="connsiteX5463" fmla="*/ 3255128 w 3255128"/>
              <a:gd name="connsiteY5463" fmla="*/ 195509 h 1598839"/>
              <a:gd name="connsiteX5464" fmla="*/ 3255128 w 3255128"/>
              <a:gd name="connsiteY5464" fmla="*/ 195531 h 1598839"/>
              <a:gd name="connsiteX5465" fmla="*/ 3255128 w 3255128"/>
              <a:gd name="connsiteY5465" fmla="*/ 195546 h 1598839"/>
              <a:gd name="connsiteX5466" fmla="*/ 3255128 w 3255128"/>
              <a:gd name="connsiteY5466" fmla="*/ 195589 h 1598839"/>
              <a:gd name="connsiteX5467" fmla="*/ 3255128 w 3255128"/>
              <a:gd name="connsiteY5467" fmla="*/ 195591 h 1598839"/>
              <a:gd name="connsiteX5468" fmla="*/ 3255128 w 3255128"/>
              <a:gd name="connsiteY5468" fmla="*/ 195631 h 1598839"/>
              <a:gd name="connsiteX5469" fmla="*/ 3255128 w 3255128"/>
              <a:gd name="connsiteY5469" fmla="*/ 195655 h 1598839"/>
              <a:gd name="connsiteX5470" fmla="*/ 3255128 w 3255128"/>
              <a:gd name="connsiteY5470" fmla="*/ 195662 h 1598839"/>
              <a:gd name="connsiteX5471" fmla="*/ 3255128 w 3255128"/>
              <a:gd name="connsiteY5471" fmla="*/ 195736 h 1598839"/>
              <a:gd name="connsiteX5472" fmla="*/ 3255128 w 3255128"/>
              <a:gd name="connsiteY5472" fmla="*/ 195745 h 1598839"/>
              <a:gd name="connsiteX5473" fmla="*/ 3255128 w 3255128"/>
              <a:gd name="connsiteY5473" fmla="*/ 195772 h 1598839"/>
              <a:gd name="connsiteX5474" fmla="*/ 3255128 w 3255128"/>
              <a:gd name="connsiteY5474" fmla="*/ 195785 h 1598839"/>
              <a:gd name="connsiteX5475" fmla="*/ 3255128 w 3255128"/>
              <a:gd name="connsiteY5475" fmla="*/ 195787 h 1598839"/>
              <a:gd name="connsiteX5476" fmla="*/ 3255128 w 3255128"/>
              <a:gd name="connsiteY5476" fmla="*/ 195796 h 1598839"/>
              <a:gd name="connsiteX5477" fmla="*/ 3255128 w 3255128"/>
              <a:gd name="connsiteY5477" fmla="*/ 195911 h 1598839"/>
              <a:gd name="connsiteX5478" fmla="*/ 3255128 w 3255128"/>
              <a:gd name="connsiteY5478" fmla="*/ 195932 h 1598839"/>
              <a:gd name="connsiteX5479" fmla="*/ 3255128 w 3255128"/>
              <a:gd name="connsiteY5479" fmla="*/ 195961 h 1598839"/>
              <a:gd name="connsiteX5480" fmla="*/ 3255128 w 3255128"/>
              <a:gd name="connsiteY5480" fmla="*/ 195970 h 1598839"/>
              <a:gd name="connsiteX5481" fmla="*/ 3255128 w 3255128"/>
              <a:gd name="connsiteY5481" fmla="*/ 196121 h 1598839"/>
              <a:gd name="connsiteX5482" fmla="*/ 3255128 w 3255128"/>
              <a:gd name="connsiteY5482" fmla="*/ 196135 h 1598839"/>
              <a:gd name="connsiteX5483" fmla="*/ 3255128 w 3255128"/>
              <a:gd name="connsiteY5483" fmla="*/ 196179 h 1598839"/>
              <a:gd name="connsiteX5484" fmla="*/ 3255128 w 3255128"/>
              <a:gd name="connsiteY5484" fmla="*/ 196305 h 1598839"/>
              <a:gd name="connsiteX5485" fmla="*/ 3255128 w 3255128"/>
              <a:gd name="connsiteY5485" fmla="*/ 196411 h 1598839"/>
              <a:gd name="connsiteX5486" fmla="*/ 3255128 w 3255128"/>
              <a:gd name="connsiteY5486" fmla="*/ 196428 h 1598839"/>
              <a:gd name="connsiteX5487" fmla="*/ 3255128 w 3255128"/>
              <a:gd name="connsiteY5487" fmla="*/ 196559 h 1598839"/>
              <a:gd name="connsiteX5488" fmla="*/ 3255128 w 3255128"/>
              <a:gd name="connsiteY5488" fmla="*/ 196624 h 1598839"/>
              <a:gd name="connsiteX5489" fmla="*/ 3255128 w 3255128"/>
              <a:gd name="connsiteY5489" fmla="*/ 196638 h 1598839"/>
              <a:gd name="connsiteX5490" fmla="*/ 3255128 w 3255128"/>
              <a:gd name="connsiteY5490" fmla="*/ 196653 h 1598839"/>
              <a:gd name="connsiteX5491" fmla="*/ 3255128 w 3255128"/>
              <a:gd name="connsiteY5491" fmla="*/ 196712 h 1598839"/>
              <a:gd name="connsiteX5492" fmla="*/ 3255128 w 3255128"/>
              <a:gd name="connsiteY5492" fmla="*/ 196769 h 1598839"/>
              <a:gd name="connsiteX5493" fmla="*/ 3255128 w 3255128"/>
              <a:gd name="connsiteY5493" fmla="*/ 196793 h 1598839"/>
              <a:gd name="connsiteX5494" fmla="*/ 3255128 w 3255128"/>
              <a:gd name="connsiteY5494" fmla="*/ 196864 h 1598839"/>
              <a:gd name="connsiteX5495" fmla="*/ 3255128 w 3255128"/>
              <a:gd name="connsiteY5495" fmla="*/ 196865 h 1598839"/>
              <a:gd name="connsiteX5496" fmla="*/ 3255128 w 3255128"/>
              <a:gd name="connsiteY5496" fmla="*/ 196869 h 1598839"/>
              <a:gd name="connsiteX5497" fmla="*/ 3255128 w 3255128"/>
              <a:gd name="connsiteY5497" fmla="*/ 196975 h 1598839"/>
              <a:gd name="connsiteX5498" fmla="*/ 3255128 w 3255128"/>
              <a:gd name="connsiteY5498" fmla="*/ 197018 h 1598839"/>
              <a:gd name="connsiteX5499" fmla="*/ 3255128 w 3255128"/>
              <a:gd name="connsiteY5499" fmla="*/ 197043 h 1598839"/>
              <a:gd name="connsiteX5500" fmla="*/ 3255128 w 3255128"/>
              <a:gd name="connsiteY5500" fmla="*/ 197048 h 1598839"/>
              <a:gd name="connsiteX5501" fmla="*/ 3255128 w 3255128"/>
              <a:gd name="connsiteY5501" fmla="*/ 197101 h 1598839"/>
              <a:gd name="connsiteX5502" fmla="*/ 3255128 w 3255128"/>
              <a:gd name="connsiteY5502" fmla="*/ 197107 h 1598839"/>
              <a:gd name="connsiteX5503" fmla="*/ 3255128 w 3255128"/>
              <a:gd name="connsiteY5503" fmla="*/ 197156 h 1598839"/>
              <a:gd name="connsiteX5504" fmla="*/ 3255128 w 3255128"/>
              <a:gd name="connsiteY5504" fmla="*/ 197158 h 1598839"/>
              <a:gd name="connsiteX5505" fmla="*/ 3255128 w 3255128"/>
              <a:gd name="connsiteY5505" fmla="*/ 197165 h 1598839"/>
              <a:gd name="connsiteX5506" fmla="*/ 3255128 w 3255128"/>
              <a:gd name="connsiteY5506" fmla="*/ 197184 h 1598839"/>
              <a:gd name="connsiteX5507" fmla="*/ 3255128 w 3255128"/>
              <a:gd name="connsiteY5507" fmla="*/ 197186 h 1598839"/>
              <a:gd name="connsiteX5508" fmla="*/ 3255128 w 3255128"/>
              <a:gd name="connsiteY5508" fmla="*/ 197303 h 1598839"/>
              <a:gd name="connsiteX5509" fmla="*/ 3255128 w 3255128"/>
              <a:gd name="connsiteY5509" fmla="*/ 197319 h 1598839"/>
              <a:gd name="connsiteX5510" fmla="*/ 3255128 w 3255128"/>
              <a:gd name="connsiteY5510" fmla="*/ 197327 h 1598839"/>
              <a:gd name="connsiteX5511" fmla="*/ 3255128 w 3255128"/>
              <a:gd name="connsiteY5511" fmla="*/ 197362 h 1598839"/>
              <a:gd name="connsiteX5512" fmla="*/ 3255128 w 3255128"/>
              <a:gd name="connsiteY5512" fmla="*/ 197418 h 1598839"/>
              <a:gd name="connsiteX5513" fmla="*/ 3255128 w 3255128"/>
              <a:gd name="connsiteY5513" fmla="*/ 197513 h 1598839"/>
              <a:gd name="connsiteX5514" fmla="*/ 3255128 w 3255128"/>
              <a:gd name="connsiteY5514" fmla="*/ 197660 h 1598839"/>
              <a:gd name="connsiteX5515" fmla="*/ 3255128 w 3255128"/>
              <a:gd name="connsiteY5515" fmla="*/ 197782 h 1598839"/>
              <a:gd name="connsiteX5516" fmla="*/ 3255128 w 3255128"/>
              <a:gd name="connsiteY5516" fmla="*/ 197856 h 1598839"/>
              <a:gd name="connsiteX5517" fmla="*/ 3255128 w 3255128"/>
              <a:gd name="connsiteY5517" fmla="*/ 197857 h 1598839"/>
              <a:gd name="connsiteX5518" fmla="*/ 3255128 w 3255128"/>
              <a:gd name="connsiteY5518" fmla="*/ 197971 h 1598839"/>
              <a:gd name="connsiteX5519" fmla="*/ 3255128 w 3255128"/>
              <a:gd name="connsiteY5519" fmla="*/ 197972 h 1598839"/>
              <a:gd name="connsiteX5520" fmla="*/ 3255128 w 3255128"/>
              <a:gd name="connsiteY5520" fmla="*/ 197982 h 1598839"/>
              <a:gd name="connsiteX5521" fmla="*/ 3255128 w 3255128"/>
              <a:gd name="connsiteY5521" fmla="*/ 197995 h 1598839"/>
              <a:gd name="connsiteX5522" fmla="*/ 3255128 w 3255128"/>
              <a:gd name="connsiteY5522" fmla="*/ 198064 h 1598839"/>
              <a:gd name="connsiteX5523" fmla="*/ 3255128 w 3255128"/>
              <a:gd name="connsiteY5523" fmla="*/ 198066 h 1598839"/>
              <a:gd name="connsiteX5524" fmla="*/ 3255128 w 3255128"/>
              <a:gd name="connsiteY5524" fmla="*/ 198069 h 1598839"/>
              <a:gd name="connsiteX5525" fmla="*/ 3255128 w 3255128"/>
              <a:gd name="connsiteY5525" fmla="*/ 198072 h 1598839"/>
              <a:gd name="connsiteX5526" fmla="*/ 3255128 w 3255128"/>
              <a:gd name="connsiteY5526" fmla="*/ 198077 h 1598839"/>
              <a:gd name="connsiteX5527" fmla="*/ 3255128 w 3255128"/>
              <a:gd name="connsiteY5527" fmla="*/ 198100 h 1598839"/>
              <a:gd name="connsiteX5528" fmla="*/ 3255128 w 3255128"/>
              <a:gd name="connsiteY5528" fmla="*/ 198107 h 1598839"/>
              <a:gd name="connsiteX5529" fmla="*/ 3255128 w 3255128"/>
              <a:gd name="connsiteY5529" fmla="*/ 198205 h 1598839"/>
              <a:gd name="connsiteX5530" fmla="*/ 3255128 w 3255128"/>
              <a:gd name="connsiteY5530" fmla="*/ 198214 h 1598839"/>
              <a:gd name="connsiteX5531" fmla="*/ 3255128 w 3255128"/>
              <a:gd name="connsiteY5531" fmla="*/ 198238 h 1598839"/>
              <a:gd name="connsiteX5532" fmla="*/ 3255128 w 3255128"/>
              <a:gd name="connsiteY5532" fmla="*/ 198291 h 1598839"/>
              <a:gd name="connsiteX5533" fmla="*/ 3255128 w 3255128"/>
              <a:gd name="connsiteY5533" fmla="*/ 198308 h 1598839"/>
              <a:gd name="connsiteX5534" fmla="*/ 3255128 w 3255128"/>
              <a:gd name="connsiteY5534" fmla="*/ 198315 h 1598839"/>
              <a:gd name="connsiteX5535" fmla="*/ 3255128 w 3255128"/>
              <a:gd name="connsiteY5535" fmla="*/ 198316 h 1598839"/>
              <a:gd name="connsiteX5536" fmla="*/ 3255128 w 3255128"/>
              <a:gd name="connsiteY5536" fmla="*/ 198331 h 1598839"/>
              <a:gd name="connsiteX5537" fmla="*/ 3255128 w 3255128"/>
              <a:gd name="connsiteY5537" fmla="*/ 198348 h 1598839"/>
              <a:gd name="connsiteX5538" fmla="*/ 3255128 w 3255128"/>
              <a:gd name="connsiteY5538" fmla="*/ 198379 h 1598839"/>
              <a:gd name="connsiteX5539" fmla="*/ 3255128 w 3255128"/>
              <a:gd name="connsiteY5539" fmla="*/ 198522 h 1598839"/>
              <a:gd name="connsiteX5540" fmla="*/ 3255128 w 3255128"/>
              <a:gd name="connsiteY5540" fmla="*/ 198525 h 1598839"/>
              <a:gd name="connsiteX5541" fmla="*/ 3255128 w 3255128"/>
              <a:gd name="connsiteY5541" fmla="*/ 198536 h 1598839"/>
              <a:gd name="connsiteX5542" fmla="*/ 3255128 w 3255128"/>
              <a:gd name="connsiteY5542" fmla="*/ 198541 h 1598839"/>
              <a:gd name="connsiteX5543" fmla="*/ 3255128 w 3255128"/>
              <a:gd name="connsiteY5543" fmla="*/ 198762 h 1598839"/>
              <a:gd name="connsiteX5544" fmla="*/ 3255128 w 3255128"/>
              <a:gd name="connsiteY5544" fmla="*/ 198765 h 1598839"/>
              <a:gd name="connsiteX5545" fmla="*/ 3255128 w 3255128"/>
              <a:gd name="connsiteY5545" fmla="*/ 198767 h 1598839"/>
              <a:gd name="connsiteX5546" fmla="*/ 3255128 w 3255128"/>
              <a:gd name="connsiteY5546" fmla="*/ 199121 h 1598839"/>
              <a:gd name="connsiteX5547" fmla="*/ 3255128 w 3255128"/>
              <a:gd name="connsiteY5547" fmla="*/ 199189 h 1598839"/>
              <a:gd name="connsiteX5548" fmla="*/ 3255128 w 3255128"/>
              <a:gd name="connsiteY5548" fmla="*/ 199239 h 1598839"/>
              <a:gd name="connsiteX5549" fmla="*/ 3255128 w 3255128"/>
              <a:gd name="connsiteY5549" fmla="*/ 199295 h 1598839"/>
              <a:gd name="connsiteX5550" fmla="*/ 3255128 w 3255128"/>
              <a:gd name="connsiteY5550" fmla="*/ 199300 h 1598839"/>
              <a:gd name="connsiteX5551" fmla="*/ 3255128 w 3255128"/>
              <a:gd name="connsiteY5551" fmla="*/ 199337 h 1598839"/>
              <a:gd name="connsiteX5552" fmla="*/ 3255128 w 3255128"/>
              <a:gd name="connsiteY5552" fmla="*/ 199384 h 1598839"/>
              <a:gd name="connsiteX5553" fmla="*/ 3255128 w 3255128"/>
              <a:gd name="connsiteY5553" fmla="*/ 199435 h 1598839"/>
              <a:gd name="connsiteX5554" fmla="*/ 3255128 w 3255128"/>
              <a:gd name="connsiteY5554" fmla="*/ 199448 h 1598839"/>
              <a:gd name="connsiteX5555" fmla="*/ 3255128 w 3255128"/>
              <a:gd name="connsiteY5555" fmla="*/ 199473 h 1598839"/>
              <a:gd name="connsiteX5556" fmla="*/ 3255128 w 3255128"/>
              <a:gd name="connsiteY5556" fmla="*/ 199558 h 1598839"/>
              <a:gd name="connsiteX5557" fmla="*/ 3255128 w 3255128"/>
              <a:gd name="connsiteY5557" fmla="*/ 199599 h 1598839"/>
              <a:gd name="connsiteX5558" fmla="*/ 3255128 w 3255128"/>
              <a:gd name="connsiteY5558" fmla="*/ 199648 h 1598839"/>
              <a:gd name="connsiteX5559" fmla="*/ 3255128 w 3255128"/>
              <a:gd name="connsiteY5559" fmla="*/ 199791 h 1598839"/>
              <a:gd name="connsiteX5560" fmla="*/ 3255128 w 3255128"/>
              <a:gd name="connsiteY5560" fmla="*/ 199910 h 1598839"/>
              <a:gd name="connsiteX5561" fmla="*/ 3255128 w 3255128"/>
              <a:gd name="connsiteY5561" fmla="*/ 199968 h 1598839"/>
              <a:gd name="connsiteX5562" fmla="*/ 3255128 w 3255128"/>
              <a:gd name="connsiteY5562" fmla="*/ 200096 h 1598839"/>
              <a:gd name="connsiteX5563" fmla="*/ 3255128 w 3255128"/>
              <a:gd name="connsiteY5563" fmla="*/ 200124 h 1598839"/>
              <a:gd name="connsiteX5564" fmla="*/ 3255128 w 3255128"/>
              <a:gd name="connsiteY5564" fmla="*/ 200136 h 1598839"/>
              <a:gd name="connsiteX5565" fmla="*/ 3255128 w 3255128"/>
              <a:gd name="connsiteY5565" fmla="*/ 200158 h 1598839"/>
              <a:gd name="connsiteX5566" fmla="*/ 3255128 w 3255128"/>
              <a:gd name="connsiteY5566" fmla="*/ 200265 h 1598839"/>
              <a:gd name="connsiteX5567" fmla="*/ 3255128 w 3255128"/>
              <a:gd name="connsiteY5567" fmla="*/ 200439 h 1598839"/>
              <a:gd name="connsiteX5568" fmla="*/ 3255128 w 3255128"/>
              <a:gd name="connsiteY5568" fmla="*/ 200555 h 1598839"/>
              <a:gd name="connsiteX5569" fmla="*/ 3255128 w 3255128"/>
              <a:gd name="connsiteY5569" fmla="*/ 200655 h 1598839"/>
              <a:gd name="connsiteX5570" fmla="*/ 3255128 w 3255128"/>
              <a:gd name="connsiteY5570" fmla="*/ 200657 h 1598839"/>
              <a:gd name="connsiteX5571" fmla="*/ 3255128 w 3255128"/>
              <a:gd name="connsiteY5571" fmla="*/ 200802 h 1598839"/>
              <a:gd name="connsiteX5572" fmla="*/ 3255128 w 3255128"/>
              <a:gd name="connsiteY5572" fmla="*/ 200806 h 1598839"/>
              <a:gd name="connsiteX5573" fmla="*/ 3255128 w 3255128"/>
              <a:gd name="connsiteY5573" fmla="*/ 200903 h 1598839"/>
              <a:gd name="connsiteX5574" fmla="*/ 3255128 w 3255128"/>
              <a:gd name="connsiteY5574" fmla="*/ 200931 h 1598839"/>
              <a:gd name="connsiteX5575" fmla="*/ 3255128 w 3255128"/>
              <a:gd name="connsiteY5575" fmla="*/ 201055 h 1598839"/>
              <a:gd name="connsiteX5576" fmla="*/ 3255128 w 3255128"/>
              <a:gd name="connsiteY5576" fmla="*/ 201251 h 1598839"/>
              <a:gd name="connsiteX5577" fmla="*/ 3255128 w 3255128"/>
              <a:gd name="connsiteY5577" fmla="*/ 201265 h 1598839"/>
              <a:gd name="connsiteX5578" fmla="*/ 3255128 w 3255128"/>
              <a:gd name="connsiteY5578" fmla="*/ 201339 h 1598839"/>
              <a:gd name="connsiteX5579" fmla="*/ 3255128 w 3255128"/>
              <a:gd name="connsiteY5579" fmla="*/ 201363 h 1598839"/>
              <a:gd name="connsiteX5580" fmla="*/ 3255128 w 3255128"/>
              <a:gd name="connsiteY5580" fmla="*/ 201384 h 1598839"/>
              <a:gd name="connsiteX5581" fmla="*/ 3255128 w 3255128"/>
              <a:gd name="connsiteY5581" fmla="*/ 201435 h 1598839"/>
              <a:gd name="connsiteX5582" fmla="*/ 3255128 w 3255128"/>
              <a:gd name="connsiteY5582" fmla="*/ 201494 h 1598839"/>
              <a:gd name="connsiteX5583" fmla="*/ 3255128 w 3255128"/>
              <a:gd name="connsiteY5583" fmla="*/ 201501 h 1598839"/>
              <a:gd name="connsiteX5584" fmla="*/ 3255128 w 3255128"/>
              <a:gd name="connsiteY5584" fmla="*/ 201551 h 1598839"/>
              <a:gd name="connsiteX5585" fmla="*/ 3255128 w 3255128"/>
              <a:gd name="connsiteY5585" fmla="*/ 201580 h 1598839"/>
              <a:gd name="connsiteX5586" fmla="*/ 3255128 w 3255128"/>
              <a:gd name="connsiteY5586" fmla="*/ 201678 h 1598839"/>
              <a:gd name="connsiteX5587" fmla="*/ 3255128 w 3255128"/>
              <a:gd name="connsiteY5587" fmla="*/ 201728 h 1598839"/>
              <a:gd name="connsiteX5588" fmla="*/ 3255128 w 3255128"/>
              <a:gd name="connsiteY5588" fmla="*/ 201770 h 1598839"/>
              <a:gd name="connsiteX5589" fmla="*/ 3255128 w 3255128"/>
              <a:gd name="connsiteY5589" fmla="*/ 201813 h 1598839"/>
              <a:gd name="connsiteX5590" fmla="*/ 3255128 w 3255128"/>
              <a:gd name="connsiteY5590" fmla="*/ 201823 h 1598839"/>
              <a:gd name="connsiteX5591" fmla="*/ 3255128 w 3255128"/>
              <a:gd name="connsiteY5591" fmla="*/ 201882 h 1598839"/>
              <a:gd name="connsiteX5592" fmla="*/ 3255128 w 3255128"/>
              <a:gd name="connsiteY5592" fmla="*/ 201952 h 1598839"/>
              <a:gd name="connsiteX5593" fmla="*/ 3255128 w 3255128"/>
              <a:gd name="connsiteY5593" fmla="*/ 202010 h 1598839"/>
              <a:gd name="connsiteX5594" fmla="*/ 3255128 w 3255128"/>
              <a:gd name="connsiteY5594" fmla="*/ 202035 h 1598839"/>
              <a:gd name="connsiteX5595" fmla="*/ 3255128 w 3255128"/>
              <a:gd name="connsiteY5595" fmla="*/ 202056 h 1598839"/>
              <a:gd name="connsiteX5596" fmla="*/ 3255128 w 3255128"/>
              <a:gd name="connsiteY5596" fmla="*/ 202061 h 1598839"/>
              <a:gd name="connsiteX5597" fmla="*/ 3255128 w 3255128"/>
              <a:gd name="connsiteY5597" fmla="*/ 202083 h 1598839"/>
              <a:gd name="connsiteX5598" fmla="*/ 3255128 w 3255128"/>
              <a:gd name="connsiteY5598" fmla="*/ 202085 h 1598839"/>
              <a:gd name="connsiteX5599" fmla="*/ 3255128 w 3255128"/>
              <a:gd name="connsiteY5599" fmla="*/ 202133 h 1598839"/>
              <a:gd name="connsiteX5600" fmla="*/ 3255128 w 3255128"/>
              <a:gd name="connsiteY5600" fmla="*/ 202180 h 1598839"/>
              <a:gd name="connsiteX5601" fmla="*/ 3255128 w 3255128"/>
              <a:gd name="connsiteY5601" fmla="*/ 202244 h 1598839"/>
              <a:gd name="connsiteX5602" fmla="*/ 3255128 w 3255128"/>
              <a:gd name="connsiteY5602" fmla="*/ 202311 h 1598839"/>
              <a:gd name="connsiteX5603" fmla="*/ 3255128 w 3255128"/>
              <a:gd name="connsiteY5603" fmla="*/ 202316 h 1598839"/>
              <a:gd name="connsiteX5604" fmla="*/ 3255128 w 3255128"/>
              <a:gd name="connsiteY5604" fmla="*/ 202377 h 1598839"/>
              <a:gd name="connsiteX5605" fmla="*/ 3255128 w 3255128"/>
              <a:gd name="connsiteY5605" fmla="*/ 202491 h 1598839"/>
              <a:gd name="connsiteX5606" fmla="*/ 3255128 w 3255128"/>
              <a:gd name="connsiteY5606" fmla="*/ 202515 h 1598839"/>
              <a:gd name="connsiteX5607" fmla="*/ 3255128 w 3255128"/>
              <a:gd name="connsiteY5607" fmla="*/ 202542 h 1598839"/>
              <a:gd name="connsiteX5608" fmla="*/ 3255128 w 3255128"/>
              <a:gd name="connsiteY5608" fmla="*/ 202551 h 1598839"/>
              <a:gd name="connsiteX5609" fmla="*/ 3255128 w 3255128"/>
              <a:gd name="connsiteY5609" fmla="*/ 202609 h 1598839"/>
              <a:gd name="connsiteX5610" fmla="*/ 3255128 w 3255128"/>
              <a:gd name="connsiteY5610" fmla="*/ 202636 h 1598839"/>
              <a:gd name="connsiteX5611" fmla="*/ 3255128 w 3255128"/>
              <a:gd name="connsiteY5611" fmla="*/ 202727 h 1598839"/>
              <a:gd name="connsiteX5612" fmla="*/ 3255128 w 3255128"/>
              <a:gd name="connsiteY5612" fmla="*/ 202828 h 1598839"/>
              <a:gd name="connsiteX5613" fmla="*/ 3255128 w 3255128"/>
              <a:gd name="connsiteY5613" fmla="*/ 202833 h 1598839"/>
              <a:gd name="connsiteX5614" fmla="*/ 3255128 w 3255128"/>
              <a:gd name="connsiteY5614" fmla="*/ 202958 h 1598839"/>
              <a:gd name="connsiteX5615" fmla="*/ 3255128 w 3255128"/>
              <a:gd name="connsiteY5615" fmla="*/ 202964 h 1598839"/>
              <a:gd name="connsiteX5616" fmla="*/ 3255128 w 3255128"/>
              <a:gd name="connsiteY5616" fmla="*/ 203043 h 1598839"/>
              <a:gd name="connsiteX5617" fmla="*/ 3255128 w 3255128"/>
              <a:gd name="connsiteY5617" fmla="*/ 203056 h 1598839"/>
              <a:gd name="connsiteX5618" fmla="*/ 3255128 w 3255128"/>
              <a:gd name="connsiteY5618" fmla="*/ 203061 h 1598839"/>
              <a:gd name="connsiteX5619" fmla="*/ 3255128 w 3255128"/>
              <a:gd name="connsiteY5619" fmla="*/ 203287 h 1598839"/>
              <a:gd name="connsiteX5620" fmla="*/ 3255128 w 3255128"/>
              <a:gd name="connsiteY5620" fmla="*/ 203389 h 1598839"/>
              <a:gd name="connsiteX5621" fmla="*/ 3255128 w 3255128"/>
              <a:gd name="connsiteY5621" fmla="*/ 203423 h 1598839"/>
              <a:gd name="connsiteX5622" fmla="*/ 3255128 w 3255128"/>
              <a:gd name="connsiteY5622" fmla="*/ 203517 h 1598839"/>
              <a:gd name="connsiteX5623" fmla="*/ 3255128 w 3255128"/>
              <a:gd name="connsiteY5623" fmla="*/ 203635 h 1598839"/>
              <a:gd name="connsiteX5624" fmla="*/ 3255128 w 3255128"/>
              <a:gd name="connsiteY5624" fmla="*/ 203709 h 1598839"/>
              <a:gd name="connsiteX5625" fmla="*/ 3255128 w 3255128"/>
              <a:gd name="connsiteY5625" fmla="*/ 203748 h 1598839"/>
              <a:gd name="connsiteX5626" fmla="*/ 3255128 w 3255128"/>
              <a:gd name="connsiteY5626" fmla="*/ 203839 h 1598839"/>
              <a:gd name="connsiteX5627" fmla="*/ 3255128 w 3255128"/>
              <a:gd name="connsiteY5627" fmla="*/ 203843 h 1598839"/>
              <a:gd name="connsiteX5628" fmla="*/ 3255128 w 3255128"/>
              <a:gd name="connsiteY5628" fmla="*/ 203922 h 1598839"/>
              <a:gd name="connsiteX5629" fmla="*/ 3255128 w 3255128"/>
              <a:gd name="connsiteY5629" fmla="*/ 203933 h 1598839"/>
              <a:gd name="connsiteX5630" fmla="*/ 3255128 w 3255128"/>
              <a:gd name="connsiteY5630" fmla="*/ 204168 h 1598839"/>
              <a:gd name="connsiteX5631" fmla="*/ 3255128 w 3255128"/>
              <a:gd name="connsiteY5631" fmla="*/ 204226 h 1598839"/>
              <a:gd name="connsiteX5632" fmla="*/ 3255128 w 3255128"/>
              <a:gd name="connsiteY5632" fmla="*/ 204302 h 1598839"/>
              <a:gd name="connsiteX5633" fmla="*/ 3255128 w 3255128"/>
              <a:gd name="connsiteY5633" fmla="*/ 204305 h 1598839"/>
              <a:gd name="connsiteX5634" fmla="*/ 3255128 w 3255128"/>
              <a:gd name="connsiteY5634" fmla="*/ 204353 h 1598839"/>
              <a:gd name="connsiteX5635" fmla="*/ 3255128 w 3255128"/>
              <a:gd name="connsiteY5635" fmla="*/ 204412 h 1598839"/>
              <a:gd name="connsiteX5636" fmla="*/ 3255128 w 3255128"/>
              <a:gd name="connsiteY5636" fmla="*/ 204418 h 1598839"/>
              <a:gd name="connsiteX5637" fmla="*/ 3255128 w 3255128"/>
              <a:gd name="connsiteY5637" fmla="*/ 204581 h 1598839"/>
              <a:gd name="connsiteX5638" fmla="*/ 3255128 w 3255128"/>
              <a:gd name="connsiteY5638" fmla="*/ 204651 h 1598839"/>
              <a:gd name="connsiteX5639" fmla="*/ 3255128 w 3255128"/>
              <a:gd name="connsiteY5639" fmla="*/ 204656 h 1598839"/>
              <a:gd name="connsiteX5640" fmla="*/ 3255128 w 3255128"/>
              <a:gd name="connsiteY5640" fmla="*/ 204678 h 1598839"/>
              <a:gd name="connsiteX5641" fmla="*/ 3255128 w 3255128"/>
              <a:gd name="connsiteY5641" fmla="*/ 204720 h 1598839"/>
              <a:gd name="connsiteX5642" fmla="*/ 3255128 w 3255128"/>
              <a:gd name="connsiteY5642" fmla="*/ 204830 h 1598839"/>
              <a:gd name="connsiteX5643" fmla="*/ 3255128 w 3255128"/>
              <a:gd name="connsiteY5643" fmla="*/ 204835 h 1598839"/>
              <a:gd name="connsiteX5644" fmla="*/ 3255128 w 3255128"/>
              <a:gd name="connsiteY5644" fmla="*/ 204838 h 1598839"/>
              <a:gd name="connsiteX5645" fmla="*/ 3255128 w 3255128"/>
              <a:gd name="connsiteY5645" fmla="*/ 204857 h 1598839"/>
              <a:gd name="connsiteX5646" fmla="*/ 3255128 w 3255128"/>
              <a:gd name="connsiteY5646" fmla="*/ 204894 h 1598839"/>
              <a:gd name="connsiteX5647" fmla="*/ 3255128 w 3255128"/>
              <a:gd name="connsiteY5647" fmla="*/ 204950 h 1598839"/>
              <a:gd name="connsiteX5648" fmla="*/ 3255128 w 3255128"/>
              <a:gd name="connsiteY5648" fmla="*/ 204971 h 1598839"/>
              <a:gd name="connsiteX5649" fmla="*/ 3255128 w 3255128"/>
              <a:gd name="connsiteY5649" fmla="*/ 205026 h 1598839"/>
              <a:gd name="connsiteX5650" fmla="*/ 3255128 w 3255128"/>
              <a:gd name="connsiteY5650" fmla="*/ 205040 h 1598839"/>
              <a:gd name="connsiteX5651" fmla="*/ 3255128 w 3255128"/>
              <a:gd name="connsiteY5651" fmla="*/ 205069 h 1598839"/>
              <a:gd name="connsiteX5652" fmla="*/ 3255128 w 3255128"/>
              <a:gd name="connsiteY5652" fmla="*/ 205114 h 1598839"/>
              <a:gd name="connsiteX5653" fmla="*/ 3255128 w 3255128"/>
              <a:gd name="connsiteY5653" fmla="*/ 205208 h 1598839"/>
              <a:gd name="connsiteX5654" fmla="*/ 3255128 w 3255128"/>
              <a:gd name="connsiteY5654" fmla="*/ 205326 h 1598839"/>
              <a:gd name="connsiteX5655" fmla="*/ 3255128 w 3255128"/>
              <a:gd name="connsiteY5655" fmla="*/ 205505 h 1598839"/>
              <a:gd name="connsiteX5656" fmla="*/ 3255128 w 3255128"/>
              <a:gd name="connsiteY5656" fmla="*/ 205559 h 1598839"/>
              <a:gd name="connsiteX5657" fmla="*/ 3255128 w 3255128"/>
              <a:gd name="connsiteY5657" fmla="*/ 205575 h 1598839"/>
              <a:gd name="connsiteX5658" fmla="*/ 3255128 w 3255128"/>
              <a:gd name="connsiteY5658" fmla="*/ 205588 h 1598839"/>
              <a:gd name="connsiteX5659" fmla="*/ 3255128 w 3255128"/>
              <a:gd name="connsiteY5659" fmla="*/ 205626 h 1598839"/>
              <a:gd name="connsiteX5660" fmla="*/ 3255128 w 3255128"/>
              <a:gd name="connsiteY5660" fmla="*/ 205771 h 1598839"/>
              <a:gd name="connsiteX5661" fmla="*/ 3255128 w 3255128"/>
              <a:gd name="connsiteY5661" fmla="*/ 205783 h 1598839"/>
              <a:gd name="connsiteX5662" fmla="*/ 3255128 w 3255128"/>
              <a:gd name="connsiteY5662" fmla="*/ 205784 h 1598839"/>
              <a:gd name="connsiteX5663" fmla="*/ 3255128 w 3255128"/>
              <a:gd name="connsiteY5663" fmla="*/ 205785 h 1598839"/>
              <a:gd name="connsiteX5664" fmla="*/ 3255128 w 3255128"/>
              <a:gd name="connsiteY5664" fmla="*/ 205815 h 1598839"/>
              <a:gd name="connsiteX5665" fmla="*/ 3255128 w 3255128"/>
              <a:gd name="connsiteY5665" fmla="*/ 205859 h 1598839"/>
              <a:gd name="connsiteX5666" fmla="*/ 3255128 w 3255128"/>
              <a:gd name="connsiteY5666" fmla="*/ 205964 h 1598839"/>
              <a:gd name="connsiteX5667" fmla="*/ 3255128 w 3255128"/>
              <a:gd name="connsiteY5667" fmla="*/ 206011 h 1598839"/>
              <a:gd name="connsiteX5668" fmla="*/ 3255128 w 3255128"/>
              <a:gd name="connsiteY5668" fmla="*/ 206089 h 1598839"/>
              <a:gd name="connsiteX5669" fmla="*/ 3255128 w 3255128"/>
              <a:gd name="connsiteY5669" fmla="*/ 206103 h 1598839"/>
              <a:gd name="connsiteX5670" fmla="*/ 3255128 w 3255128"/>
              <a:gd name="connsiteY5670" fmla="*/ 206121 h 1598839"/>
              <a:gd name="connsiteX5671" fmla="*/ 3255128 w 3255128"/>
              <a:gd name="connsiteY5671" fmla="*/ 206150 h 1598839"/>
              <a:gd name="connsiteX5672" fmla="*/ 3255128 w 3255128"/>
              <a:gd name="connsiteY5672" fmla="*/ 206248 h 1598839"/>
              <a:gd name="connsiteX5673" fmla="*/ 3255128 w 3255128"/>
              <a:gd name="connsiteY5673" fmla="*/ 206299 h 1598839"/>
              <a:gd name="connsiteX5674" fmla="*/ 3255128 w 3255128"/>
              <a:gd name="connsiteY5674" fmla="*/ 206333 h 1598839"/>
              <a:gd name="connsiteX5675" fmla="*/ 3255128 w 3255128"/>
              <a:gd name="connsiteY5675" fmla="*/ 206337 h 1598839"/>
              <a:gd name="connsiteX5676" fmla="*/ 3255128 w 3255128"/>
              <a:gd name="connsiteY5676" fmla="*/ 206355 h 1598839"/>
              <a:gd name="connsiteX5677" fmla="*/ 3255128 w 3255128"/>
              <a:gd name="connsiteY5677" fmla="*/ 206397 h 1598839"/>
              <a:gd name="connsiteX5678" fmla="*/ 3255128 w 3255128"/>
              <a:gd name="connsiteY5678" fmla="*/ 206422 h 1598839"/>
              <a:gd name="connsiteX5679" fmla="*/ 3255128 w 3255128"/>
              <a:gd name="connsiteY5679" fmla="*/ 206512 h 1598839"/>
              <a:gd name="connsiteX5680" fmla="*/ 3255128 w 3255128"/>
              <a:gd name="connsiteY5680" fmla="*/ 206557 h 1598839"/>
              <a:gd name="connsiteX5681" fmla="*/ 3255128 w 3255128"/>
              <a:gd name="connsiteY5681" fmla="*/ 206579 h 1598839"/>
              <a:gd name="connsiteX5682" fmla="*/ 3255128 w 3255128"/>
              <a:gd name="connsiteY5682" fmla="*/ 206712 h 1598839"/>
              <a:gd name="connsiteX5683" fmla="*/ 3255128 w 3255128"/>
              <a:gd name="connsiteY5683" fmla="*/ 206753 h 1598839"/>
              <a:gd name="connsiteX5684" fmla="*/ 3255128 w 3255128"/>
              <a:gd name="connsiteY5684" fmla="*/ 206762 h 1598839"/>
              <a:gd name="connsiteX5685" fmla="*/ 3255128 w 3255128"/>
              <a:gd name="connsiteY5685" fmla="*/ 207031 h 1598839"/>
              <a:gd name="connsiteX5686" fmla="*/ 3255128 w 3255128"/>
              <a:gd name="connsiteY5686" fmla="*/ 207093 h 1598839"/>
              <a:gd name="connsiteX5687" fmla="*/ 3255128 w 3255128"/>
              <a:gd name="connsiteY5687" fmla="*/ 207118 h 1598839"/>
              <a:gd name="connsiteX5688" fmla="*/ 3255128 w 3255128"/>
              <a:gd name="connsiteY5688" fmla="*/ 207129 h 1598839"/>
              <a:gd name="connsiteX5689" fmla="*/ 3255128 w 3255128"/>
              <a:gd name="connsiteY5689" fmla="*/ 207142 h 1598839"/>
              <a:gd name="connsiteX5690" fmla="*/ 3255128 w 3255128"/>
              <a:gd name="connsiteY5690" fmla="*/ 207236 h 1598839"/>
              <a:gd name="connsiteX5691" fmla="*/ 3255128 w 3255128"/>
              <a:gd name="connsiteY5691" fmla="*/ 207247 h 1598839"/>
              <a:gd name="connsiteX5692" fmla="*/ 3255128 w 3255128"/>
              <a:gd name="connsiteY5692" fmla="*/ 207263 h 1598839"/>
              <a:gd name="connsiteX5693" fmla="*/ 3255128 w 3255128"/>
              <a:gd name="connsiteY5693" fmla="*/ 207303 h 1598839"/>
              <a:gd name="connsiteX5694" fmla="*/ 3255128 w 3255128"/>
              <a:gd name="connsiteY5694" fmla="*/ 207305 h 1598839"/>
              <a:gd name="connsiteX5695" fmla="*/ 3255128 w 3255128"/>
              <a:gd name="connsiteY5695" fmla="*/ 207377 h 1598839"/>
              <a:gd name="connsiteX5696" fmla="*/ 3255128 w 3255128"/>
              <a:gd name="connsiteY5696" fmla="*/ 207421 h 1598839"/>
              <a:gd name="connsiteX5697" fmla="*/ 3255128 w 3255128"/>
              <a:gd name="connsiteY5697" fmla="*/ 207460 h 1598839"/>
              <a:gd name="connsiteX5698" fmla="*/ 3255128 w 3255128"/>
              <a:gd name="connsiteY5698" fmla="*/ 207478 h 1598839"/>
              <a:gd name="connsiteX5699" fmla="*/ 3255128 w 3255128"/>
              <a:gd name="connsiteY5699" fmla="*/ 207652 h 1598839"/>
              <a:gd name="connsiteX5700" fmla="*/ 3255128 w 3255128"/>
              <a:gd name="connsiteY5700" fmla="*/ 207670 h 1598839"/>
              <a:gd name="connsiteX5701" fmla="*/ 3255128 w 3255128"/>
              <a:gd name="connsiteY5701" fmla="*/ 207697 h 1598839"/>
              <a:gd name="connsiteX5702" fmla="*/ 3255128 w 3255128"/>
              <a:gd name="connsiteY5702" fmla="*/ 207780 h 1598839"/>
              <a:gd name="connsiteX5703" fmla="*/ 3255128 w 3255128"/>
              <a:gd name="connsiteY5703" fmla="*/ 207909 h 1598839"/>
              <a:gd name="connsiteX5704" fmla="*/ 3255128 w 3255128"/>
              <a:gd name="connsiteY5704" fmla="*/ 207911 h 1598839"/>
              <a:gd name="connsiteX5705" fmla="*/ 3255128 w 3255128"/>
              <a:gd name="connsiteY5705" fmla="*/ 208124 h 1598839"/>
              <a:gd name="connsiteX5706" fmla="*/ 3255128 w 3255128"/>
              <a:gd name="connsiteY5706" fmla="*/ 208150 h 1598839"/>
              <a:gd name="connsiteX5707" fmla="*/ 3255128 w 3255128"/>
              <a:gd name="connsiteY5707" fmla="*/ 208200 h 1598839"/>
              <a:gd name="connsiteX5708" fmla="*/ 3255128 w 3255128"/>
              <a:gd name="connsiteY5708" fmla="*/ 208365 h 1598839"/>
              <a:gd name="connsiteX5709" fmla="*/ 3255128 w 3255128"/>
              <a:gd name="connsiteY5709" fmla="*/ 208367 h 1598839"/>
              <a:gd name="connsiteX5710" fmla="*/ 3255128 w 3255128"/>
              <a:gd name="connsiteY5710" fmla="*/ 208370 h 1598839"/>
              <a:gd name="connsiteX5711" fmla="*/ 3255128 w 3255128"/>
              <a:gd name="connsiteY5711" fmla="*/ 208384 h 1598839"/>
              <a:gd name="connsiteX5712" fmla="*/ 3255128 w 3255128"/>
              <a:gd name="connsiteY5712" fmla="*/ 208442 h 1598839"/>
              <a:gd name="connsiteX5713" fmla="*/ 3255128 w 3255128"/>
              <a:gd name="connsiteY5713" fmla="*/ 208444 h 1598839"/>
              <a:gd name="connsiteX5714" fmla="*/ 3255128 w 3255128"/>
              <a:gd name="connsiteY5714" fmla="*/ 208484 h 1598839"/>
              <a:gd name="connsiteX5715" fmla="*/ 3255128 w 3255128"/>
              <a:gd name="connsiteY5715" fmla="*/ 208508 h 1598839"/>
              <a:gd name="connsiteX5716" fmla="*/ 3255128 w 3255128"/>
              <a:gd name="connsiteY5716" fmla="*/ 208589 h 1598839"/>
              <a:gd name="connsiteX5717" fmla="*/ 3255128 w 3255128"/>
              <a:gd name="connsiteY5717" fmla="*/ 208611 h 1598839"/>
              <a:gd name="connsiteX5718" fmla="*/ 3255128 w 3255128"/>
              <a:gd name="connsiteY5718" fmla="*/ 208648 h 1598839"/>
              <a:gd name="connsiteX5719" fmla="*/ 3255128 w 3255128"/>
              <a:gd name="connsiteY5719" fmla="*/ 208677 h 1598839"/>
              <a:gd name="connsiteX5720" fmla="*/ 3255128 w 3255128"/>
              <a:gd name="connsiteY5720" fmla="*/ 208746 h 1598839"/>
              <a:gd name="connsiteX5721" fmla="*/ 3255128 w 3255128"/>
              <a:gd name="connsiteY5721" fmla="*/ 208748 h 1598839"/>
              <a:gd name="connsiteX5722" fmla="*/ 3255128 w 3255128"/>
              <a:gd name="connsiteY5722" fmla="*/ 208823 h 1598839"/>
              <a:gd name="connsiteX5723" fmla="*/ 3255128 w 3255128"/>
              <a:gd name="connsiteY5723" fmla="*/ 208844 h 1598839"/>
              <a:gd name="connsiteX5724" fmla="*/ 3255128 w 3255128"/>
              <a:gd name="connsiteY5724" fmla="*/ 208920 h 1598839"/>
              <a:gd name="connsiteX5725" fmla="*/ 3255128 w 3255128"/>
              <a:gd name="connsiteY5725" fmla="*/ 208925 h 1598839"/>
              <a:gd name="connsiteX5726" fmla="*/ 3255128 w 3255128"/>
              <a:gd name="connsiteY5726" fmla="*/ 208946 h 1598839"/>
              <a:gd name="connsiteX5727" fmla="*/ 3255128 w 3255128"/>
              <a:gd name="connsiteY5727" fmla="*/ 208980 h 1598839"/>
              <a:gd name="connsiteX5728" fmla="*/ 3255128 w 3255128"/>
              <a:gd name="connsiteY5728" fmla="*/ 209032 h 1598839"/>
              <a:gd name="connsiteX5729" fmla="*/ 3255128 w 3255128"/>
              <a:gd name="connsiteY5729" fmla="*/ 209039 h 1598839"/>
              <a:gd name="connsiteX5730" fmla="*/ 3255128 w 3255128"/>
              <a:gd name="connsiteY5730" fmla="*/ 209171 h 1598839"/>
              <a:gd name="connsiteX5731" fmla="*/ 3255128 w 3255128"/>
              <a:gd name="connsiteY5731" fmla="*/ 209257 h 1598839"/>
              <a:gd name="connsiteX5732" fmla="*/ 3255128 w 3255128"/>
              <a:gd name="connsiteY5732" fmla="*/ 209259 h 1598839"/>
              <a:gd name="connsiteX5733" fmla="*/ 3255128 w 3255128"/>
              <a:gd name="connsiteY5733" fmla="*/ 209281 h 1598839"/>
              <a:gd name="connsiteX5734" fmla="*/ 3255128 w 3255128"/>
              <a:gd name="connsiteY5734" fmla="*/ 209282 h 1598839"/>
              <a:gd name="connsiteX5735" fmla="*/ 3255128 w 3255128"/>
              <a:gd name="connsiteY5735" fmla="*/ 209289 h 1598839"/>
              <a:gd name="connsiteX5736" fmla="*/ 3255128 w 3255128"/>
              <a:gd name="connsiteY5736" fmla="*/ 209345 h 1598839"/>
              <a:gd name="connsiteX5737" fmla="*/ 3255128 w 3255128"/>
              <a:gd name="connsiteY5737" fmla="*/ 209434 h 1598839"/>
              <a:gd name="connsiteX5738" fmla="*/ 3255128 w 3255128"/>
              <a:gd name="connsiteY5738" fmla="*/ 209491 h 1598839"/>
              <a:gd name="connsiteX5739" fmla="*/ 3255128 w 3255128"/>
              <a:gd name="connsiteY5739" fmla="*/ 209544 h 1598839"/>
              <a:gd name="connsiteX5740" fmla="*/ 3255128 w 3255128"/>
              <a:gd name="connsiteY5740" fmla="*/ 209594 h 1598839"/>
              <a:gd name="connsiteX5741" fmla="*/ 3255128 w 3255128"/>
              <a:gd name="connsiteY5741" fmla="*/ 209596 h 1598839"/>
              <a:gd name="connsiteX5742" fmla="*/ 3255128 w 3255128"/>
              <a:gd name="connsiteY5742" fmla="*/ 209605 h 1598839"/>
              <a:gd name="connsiteX5743" fmla="*/ 3255128 w 3255128"/>
              <a:gd name="connsiteY5743" fmla="*/ 209639 h 1598839"/>
              <a:gd name="connsiteX5744" fmla="*/ 3255128 w 3255128"/>
              <a:gd name="connsiteY5744" fmla="*/ 209655 h 1598839"/>
              <a:gd name="connsiteX5745" fmla="*/ 3255128 w 3255128"/>
              <a:gd name="connsiteY5745" fmla="*/ 209718 h 1598839"/>
              <a:gd name="connsiteX5746" fmla="*/ 3255128 w 3255128"/>
              <a:gd name="connsiteY5746" fmla="*/ 209724 h 1598839"/>
              <a:gd name="connsiteX5747" fmla="*/ 3255128 w 3255128"/>
              <a:gd name="connsiteY5747" fmla="*/ 209822 h 1598839"/>
              <a:gd name="connsiteX5748" fmla="*/ 3255128 w 3255128"/>
              <a:gd name="connsiteY5748" fmla="*/ 209827 h 1598839"/>
              <a:gd name="connsiteX5749" fmla="*/ 3255128 w 3255128"/>
              <a:gd name="connsiteY5749" fmla="*/ 209867 h 1598839"/>
              <a:gd name="connsiteX5750" fmla="*/ 3255128 w 3255128"/>
              <a:gd name="connsiteY5750" fmla="*/ 209888 h 1598839"/>
              <a:gd name="connsiteX5751" fmla="*/ 3255128 w 3255128"/>
              <a:gd name="connsiteY5751" fmla="*/ 209896 h 1598839"/>
              <a:gd name="connsiteX5752" fmla="*/ 3255128 w 3255128"/>
              <a:gd name="connsiteY5752" fmla="*/ 209960 h 1598839"/>
              <a:gd name="connsiteX5753" fmla="*/ 3255128 w 3255128"/>
              <a:gd name="connsiteY5753" fmla="*/ 210018 h 1598839"/>
              <a:gd name="connsiteX5754" fmla="*/ 3255128 w 3255128"/>
              <a:gd name="connsiteY5754" fmla="*/ 210021 h 1598839"/>
              <a:gd name="connsiteX5755" fmla="*/ 3255128 w 3255128"/>
              <a:gd name="connsiteY5755" fmla="*/ 210046 h 1598839"/>
              <a:gd name="connsiteX5756" fmla="*/ 3255128 w 3255128"/>
              <a:gd name="connsiteY5756" fmla="*/ 210053 h 1598839"/>
              <a:gd name="connsiteX5757" fmla="*/ 3255128 w 3255128"/>
              <a:gd name="connsiteY5757" fmla="*/ 210078 h 1598839"/>
              <a:gd name="connsiteX5758" fmla="*/ 3255128 w 3255128"/>
              <a:gd name="connsiteY5758" fmla="*/ 210082 h 1598839"/>
              <a:gd name="connsiteX5759" fmla="*/ 3255128 w 3255128"/>
              <a:gd name="connsiteY5759" fmla="*/ 210083 h 1598839"/>
              <a:gd name="connsiteX5760" fmla="*/ 3255128 w 3255128"/>
              <a:gd name="connsiteY5760" fmla="*/ 210094 h 1598839"/>
              <a:gd name="connsiteX5761" fmla="*/ 3255128 w 3255128"/>
              <a:gd name="connsiteY5761" fmla="*/ 210108 h 1598839"/>
              <a:gd name="connsiteX5762" fmla="*/ 3255128 w 3255128"/>
              <a:gd name="connsiteY5762" fmla="*/ 210119 h 1598839"/>
              <a:gd name="connsiteX5763" fmla="*/ 3255128 w 3255128"/>
              <a:gd name="connsiteY5763" fmla="*/ 210186 h 1598839"/>
              <a:gd name="connsiteX5764" fmla="*/ 3255128 w 3255128"/>
              <a:gd name="connsiteY5764" fmla="*/ 210215 h 1598839"/>
              <a:gd name="connsiteX5765" fmla="*/ 3255128 w 3255128"/>
              <a:gd name="connsiteY5765" fmla="*/ 210237 h 1598839"/>
              <a:gd name="connsiteX5766" fmla="*/ 3255128 w 3255128"/>
              <a:gd name="connsiteY5766" fmla="*/ 210253 h 1598839"/>
              <a:gd name="connsiteX5767" fmla="*/ 3255128 w 3255128"/>
              <a:gd name="connsiteY5767" fmla="*/ 210266 h 1598839"/>
              <a:gd name="connsiteX5768" fmla="*/ 3255128 w 3255128"/>
              <a:gd name="connsiteY5768" fmla="*/ 210295 h 1598839"/>
              <a:gd name="connsiteX5769" fmla="*/ 3255128 w 3255128"/>
              <a:gd name="connsiteY5769" fmla="*/ 210303 h 1598839"/>
              <a:gd name="connsiteX5770" fmla="*/ 3255128 w 3255128"/>
              <a:gd name="connsiteY5770" fmla="*/ 210354 h 1598839"/>
              <a:gd name="connsiteX5771" fmla="*/ 3255128 w 3255128"/>
              <a:gd name="connsiteY5771" fmla="*/ 210367 h 1598839"/>
              <a:gd name="connsiteX5772" fmla="*/ 3255128 w 3255128"/>
              <a:gd name="connsiteY5772" fmla="*/ 210419 h 1598839"/>
              <a:gd name="connsiteX5773" fmla="*/ 3255128 w 3255128"/>
              <a:gd name="connsiteY5773" fmla="*/ 210425 h 1598839"/>
              <a:gd name="connsiteX5774" fmla="*/ 3255128 w 3255128"/>
              <a:gd name="connsiteY5774" fmla="*/ 210429 h 1598839"/>
              <a:gd name="connsiteX5775" fmla="*/ 3255128 w 3255128"/>
              <a:gd name="connsiteY5775" fmla="*/ 210468 h 1598839"/>
              <a:gd name="connsiteX5776" fmla="*/ 3255128 w 3255128"/>
              <a:gd name="connsiteY5776" fmla="*/ 210475 h 1598839"/>
              <a:gd name="connsiteX5777" fmla="*/ 3255128 w 3255128"/>
              <a:gd name="connsiteY5777" fmla="*/ 210521 h 1598839"/>
              <a:gd name="connsiteX5778" fmla="*/ 3255128 w 3255128"/>
              <a:gd name="connsiteY5778" fmla="*/ 210541 h 1598839"/>
              <a:gd name="connsiteX5779" fmla="*/ 3255128 w 3255128"/>
              <a:gd name="connsiteY5779" fmla="*/ 210641 h 1598839"/>
              <a:gd name="connsiteX5780" fmla="*/ 3255128 w 3255128"/>
              <a:gd name="connsiteY5780" fmla="*/ 210660 h 1598839"/>
              <a:gd name="connsiteX5781" fmla="*/ 3255128 w 3255128"/>
              <a:gd name="connsiteY5781" fmla="*/ 210687 h 1598839"/>
              <a:gd name="connsiteX5782" fmla="*/ 3255128 w 3255128"/>
              <a:gd name="connsiteY5782" fmla="*/ 210707 h 1598839"/>
              <a:gd name="connsiteX5783" fmla="*/ 3255128 w 3255128"/>
              <a:gd name="connsiteY5783" fmla="*/ 210899 h 1598839"/>
              <a:gd name="connsiteX5784" fmla="*/ 3255128 w 3255128"/>
              <a:gd name="connsiteY5784" fmla="*/ 210901 h 1598839"/>
              <a:gd name="connsiteX5785" fmla="*/ 3255128 w 3255128"/>
              <a:gd name="connsiteY5785" fmla="*/ 210907 h 1598839"/>
              <a:gd name="connsiteX5786" fmla="*/ 3255128 w 3255128"/>
              <a:gd name="connsiteY5786" fmla="*/ 210917 h 1598839"/>
              <a:gd name="connsiteX5787" fmla="*/ 3255128 w 3255128"/>
              <a:gd name="connsiteY5787" fmla="*/ 210934 h 1598839"/>
              <a:gd name="connsiteX5788" fmla="*/ 3255128 w 3255128"/>
              <a:gd name="connsiteY5788" fmla="*/ 210959 h 1598839"/>
              <a:gd name="connsiteX5789" fmla="*/ 3255128 w 3255128"/>
              <a:gd name="connsiteY5789" fmla="*/ 210960 h 1598839"/>
              <a:gd name="connsiteX5790" fmla="*/ 3255128 w 3255128"/>
              <a:gd name="connsiteY5790" fmla="*/ 211067 h 1598839"/>
              <a:gd name="connsiteX5791" fmla="*/ 3255128 w 3255128"/>
              <a:gd name="connsiteY5791" fmla="*/ 211091 h 1598839"/>
              <a:gd name="connsiteX5792" fmla="*/ 3255128 w 3255128"/>
              <a:gd name="connsiteY5792" fmla="*/ 211099 h 1598839"/>
              <a:gd name="connsiteX5793" fmla="*/ 3255128 w 3255128"/>
              <a:gd name="connsiteY5793" fmla="*/ 211139 h 1598839"/>
              <a:gd name="connsiteX5794" fmla="*/ 3255128 w 3255128"/>
              <a:gd name="connsiteY5794" fmla="*/ 211140 h 1598839"/>
              <a:gd name="connsiteX5795" fmla="*/ 3255128 w 3255128"/>
              <a:gd name="connsiteY5795" fmla="*/ 211166 h 1598839"/>
              <a:gd name="connsiteX5796" fmla="*/ 3255128 w 3255128"/>
              <a:gd name="connsiteY5796" fmla="*/ 211169 h 1598839"/>
              <a:gd name="connsiteX5797" fmla="*/ 3255128 w 3255128"/>
              <a:gd name="connsiteY5797" fmla="*/ 211184 h 1598839"/>
              <a:gd name="connsiteX5798" fmla="*/ 3255128 w 3255128"/>
              <a:gd name="connsiteY5798" fmla="*/ 211190 h 1598839"/>
              <a:gd name="connsiteX5799" fmla="*/ 3255128 w 3255128"/>
              <a:gd name="connsiteY5799" fmla="*/ 211232 h 1598839"/>
              <a:gd name="connsiteX5800" fmla="*/ 3255128 w 3255128"/>
              <a:gd name="connsiteY5800" fmla="*/ 211235 h 1598839"/>
              <a:gd name="connsiteX5801" fmla="*/ 3255128 w 3255128"/>
              <a:gd name="connsiteY5801" fmla="*/ 211310 h 1598839"/>
              <a:gd name="connsiteX5802" fmla="*/ 3255128 w 3255128"/>
              <a:gd name="connsiteY5802" fmla="*/ 211314 h 1598839"/>
              <a:gd name="connsiteX5803" fmla="*/ 3255128 w 3255128"/>
              <a:gd name="connsiteY5803" fmla="*/ 211332 h 1598839"/>
              <a:gd name="connsiteX5804" fmla="*/ 3255128 w 3255128"/>
              <a:gd name="connsiteY5804" fmla="*/ 211360 h 1598839"/>
              <a:gd name="connsiteX5805" fmla="*/ 3255128 w 3255128"/>
              <a:gd name="connsiteY5805" fmla="*/ 211380 h 1598839"/>
              <a:gd name="connsiteX5806" fmla="*/ 3255128 w 3255128"/>
              <a:gd name="connsiteY5806" fmla="*/ 211389 h 1598839"/>
              <a:gd name="connsiteX5807" fmla="*/ 3255128 w 3255128"/>
              <a:gd name="connsiteY5807" fmla="*/ 211406 h 1598839"/>
              <a:gd name="connsiteX5808" fmla="*/ 3255128 w 3255128"/>
              <a:gd name="connsiteY5808" fmla="*/ 211411 h 1598839"/>
              <a:gd name="connsiteX5809" fmla="*/ 3255128 w 3255128"/>
              <a:gd name="connsiteY5809" fmla="*/ 211444 h 1598839"/>
              <a:gd name="connsiteX5810" fmla="*/ 3255128 w 3255128"/>
              <a:gd name="connsiteY5810" fmla="*/ 211474 h 1598839"/>
              <a:gd name="connsiteX5811" fmla="*/ 3255128 w 3255128"/>
              <a:gd name="connsiteY5811" fmla="*/ 211542 h 1598839"/>
              <a:gd name="connsiteX5812" fmla="*/ 3255128 w 3255128"/>
              <a:gd name="connsiteY5812" fmla="*/ 211579 h 1598839"/>
              <a:gd name="connsiteX5813" fmla="*/ 3255128 w 3255128"/>
              <a:gd name="connsiteY5813" fmla="*/ 211623 h 1598839"/>
              <a:gd name="connsiteX5814" fmla="*/ 3255128 w 3255128"/>
              <a:gd name="connsiteY5814" fmla="*/ 211630 h 1598839"/>
              <a:gd name="connsiteX5815" fmla="*/ 3255128 w 3255128"/>
              <a:gd name="connsiteY5815" fmla="*/ 211638 h 1598839"/>
              <a:gd name="connsiteX5816" fmla="*/ 3255128 w 3255128"/>
              <a:gd name="connsiteY5816" fmla="*/ 211640 h 1598839"/>
              <a:gd name="connsiteX5817" fmla="*/ 3255128 w 3255128"/>
              <a:gd name="connsiteY5817" fmla="*/ 211712 h 1598839"/>
              <a:gd name="connsiteX5818" fmla="*/ 3255128 w 3255128"/>
              <a:gd name="connsiteY5818" fmla="*/ 211736 h 1598839"/>
              <a:gd name="connsiteX5819" fmla="*/ 3255128 w 3255128"/>
              <a:gd name="connsiteY5819" fmla="*/ 211738 h 1598839"/>
              <a:gd name="connsiteX5820" fmla="*/ 3255128 w 3255128"/>
              <a:gd name="connsiteY5820" fmla="*/ 211814 h 1598839"/>
              <a:gd name="connsiteX5821" fmla="*/ 3255128 w 3255128"/>
              <a:gd name="connsiteY5821" fmla="*/ 211834 h 1598839"/>
              <a:gd name="connsiteX5822" fmla="*/ 3255128 w 3255128"/>
              <a:gd name="connsiteY5822" fmla="*/ 211915 h 1598839"/>
              <a:gd name="connsiteX5823" fmla="*/ 3255128 w 3255128"/>
              <a:gd name="connsiteY5823" fmla="*/ 211970 h 1598839"/>
              <a:gd name="connsiteX5824" fmla="*/ 3255128 w 3255128"/>
              <a:gd name="connsiteY5824" fmla="*/ 211980 h 1598839"/>
              <a:gd name="connsiteX5825" fmla="*/ 3255128 w 3255128"/>
              <a:gd name="connsiteY5825" fmla="*/ 212029 h 1598839"/>
              <a:gd name="connsiteX5826" fmla="*/ 3255128 w 3255128"/>
              <a:gd name="connsiteY5826" fmla="*/ 212030 h 1598839"/>
              <a:gd name="connsiteX5827" fmla="*/ 3255128 w 3255128"/>
              <a:gd name="connsiteY5827" fmla="*/ 212042 h 1598839"/>
              <a:gd name="connsiteX5828" fmla="*/ 3255128 w 3255128"/>
              <a:gd name="connsiteY5828" fmla="*/ 212092 h 1598839"/>
              <a:gd name="connsiteX5829" fmla="*/ 3255128 w 3255128"/>
              <a:gd name="connsiteY5829" fmla="*/ 212114 h 1598839"/>
              <a:gd name="connsiteX5830" fmla="*/ 3255128 w 3255128"/>
              <a:gd name="connsiteY5830" fmla="*/ 212161 h 1598839"/>
              <a:gd name="connsiteX5831" fmla="*/ 3255128 w 3255128"/>
              <a:gd name="connsiteY5831" fmla="*/ 212190 h 1598839"/>
              <a:gd name="connsiteX5832" fmla="*/ 3255128 w 3255128"/>
              <a:gd name="connsiteY5832" fmla="*/ 212247 h 1598839"/>
              <a:gd name="connsiteX5833" fmla="*/ 3255128 w 3255128"/>
              <a:gd name="connsiteY5833" fmla="*/ 212272 h 1598839"/>
              <a:gd name="connsiteX5834" fmla="*/ 3255128 w 3255128"/>
              <a:gd name="connsiteY5834" fmla="*/ 212279 h 1598839"/>
              <a:gd name="connsiteX5835" fmla="*/ 3255128 w 3255128"/>
              <a:gd name="connsiteY5835" fmla="*/ 212288 h 1598839"/>
              <a:gd name="connsiteX5836" fmla="*/ 3255128 w 3255128"/>
              <a:gd name="connsiteY5836" fmla="*/ 212326 h 1598839"/>
              <a:gd name="connsiteX5837" fmla="*/ 3255128 w 3255128"/>
              <a:gd name="connsiteY5837" fmla="*/ 212407 h 1598839"/>
              <a:gd name="connsiteX5838" fmla="*/ 3255128 w 3255128"/>
              <a:gd name="connsiteY5838" fmla="*/ 212452 h 1598839"/>
              <a:gd name="connsiteX5839" fmla="*/ 3255128 w 3255128"/>
              <a:gd name="connsiteY5839" fmla="*/ 212537 h 1598839"/>
              <a:gd name="connsiteX5840" fmla="*/ 3255128 w 3255128"/>
              <a:gd name="connsiteY5840" fmla="*/ 212551 h 1598839"/>
              <a:gd name="connsiteX5841" fmla="*/ 3255128 w 3255128"/>
              <a:gd name="connsiteY5841" fmla="*/ 212576 h 1598839"/>
              <a:gd name="connsiteX5842" fmla="*/ 3255128 w 3255128"/>
              <a:gd name="connsiteY5842" fmla="*/ 212586 h 1598839"/>
              <a:gd name="connsiteX5843" fmla="*/ 3255128 w 3255128"/>
              <a:gd name="connsiteY5843" fmla="*/ 212595 h 1598839"/>
              <a:gd name="connsiteX5844" fmla="*/ 3255128 w 3255128"/>
              <a:gd name="connsiteY5844" fmla="*/ 212629 h 1598839"/>
              <a:gd name="connsiteX5845" fmla="*/ 3255128 w 3255128"/>
              <a:gd name="connsiteY5845" fmla="*/ 212644 h 1598839"/>
              <a:gd name="connsiteX5846" fmla="*/ 3255128 w 3255128"/>
              <a:gd name="connsiteY5846" fmla="*/ 212645 h 1598839"/>
              <a:gd name="connsiteX5847" fmla="*/ 3255128 w 3255128"/>
              <a:gd name="connsiteY5847" fmla="*/ 212649 h 1598839"/>
              <a:gd name="connsiteX5848" fmla="*/ 3255128 w 3255128"/>
              <a:gd name="connsiteY5848" fmla="*/ 212679 h 1598839"/>
              <a:gd name="connsiteX5849" fmla="*/ 3255128 w 3255128"/>
              <a:gd name="connsiteY5849" fmla="*/ 212694 h 1598839"/>
              <a:gd name="connsiteX5850" fmla="*/ 3255128 w 3255128"/>
              <a:gd name="connsiteY5850" fmla="*/ 212727 h 1598839"/>
              <a:gd name="connsiteX5851" fmla="*/ 3255128 w 3255128"/>
              <a:gd name="connsiteY5851" fmla="*/ 212747 h 1598839"/>
              <a:gd name="connsiteX5852" fmla="*/ 3255128 w 3255128"/>
              <a:gd name="connsiteY5852" fmla="*/ 212762 h 1598839"/>
              <a:gd name="connsiteX5853" fmla="*/ 3255128 w 3255128"/>
              <a:gd name="connsiteY5853" fmla="*/ 212777 h 1598839"/>
              <a:gd name="connsiteX5854" fmla="*/ 3255128 w 3255128"/>
              <a:gd name="connsiteY5854" fmla="*/ 212857 h 1598839"/>
              <a:gd name="connsiteX5855" fmla="*/ 3255128 w 3255128"/>
              <a:gd name="connsiteY5855" fmla="*/ 212878 h 1598839"/>
              <a:gd name="connsiteX5856" fmla="*/ 3255128 w 3255128"/>
              <a:gd name="connsiteY5856" fmla="*/ 212886 h 1598839"/>
              <a:gd name="connsiteX5857" fmla="*/ 3255128 w 3255128"/>
              <a:gd name="connsiteY5857" fmla="*/ 212911 h 1598839"/>
              <a:gd name="connsiteX5858" fmla="*/ 3255128 w 3255128"/>
              <a:gd name="connsiteY5858" fmla="*/ 212927 h 1598839"/>
              <a:gd name="connsiteX5859" fmla="*/ 3255128 w 3255128"/>
              <a:gd name="connsiteY5859" fmla="*/ 212937 h 1598839"/>
              <a:gd name="connsiteX5860" fmla="*/ 3255128 w 3255128"/>
              <a:gd name="connsiteY5860" fmla="*/ 212950 h 1598839"/>
              <a:gd name="connsiteX5861" fmla="*/ 3255128 w 3255128"/>
              <a:gd name="connsiteY5861" fmla="*/ 212954 h 1598839"/>
              <a:gd name="connsiteX5862" fmla="*/ 3255128 w 3255128"/>
              <a:gd name="connsiteY5862" fmla="*/ 213011 h 1598839"/>
              <a:gd name="connsiteX5863" fmla="*/ 3255128 w 3255128"/>
              <a:gd name="connsiteY5863" fmla="*/ 213012 h 1598839"/>
              <a:gd name="connsiteX5864" fmla="*/ 3255128 w 3255128"/>
              <a:gd name="connsiteY5864" fmla="*/ 213014 h 1598839"/>
              <a:gd name="connsiteX5865" fmla="*/ 3255128 w 3255128"/>
              <a:gd name="connsiteY5865" fmla="*/ 213036 h 1598839"/>
              <a:gd name="connsiteX5866" fmla="*/ 3255128 w 3255128"/>
              <a:gd name="connsiteY5866" fmla="*/ 213078 h 1598839"/>
              <a:gd name="connsiteX5867" fmla="*/ 3255128 w 3255128"/>
              <a:gd name="connsiteY5867" fmla="*/ 213084 h 1598839"/>
              <a:gd name="connsiteX5868" fmla="*/ 3255128 w 3255128"/>
              <a:gd name="connsiteY5868" fmla="*/ 213099 h 1598839"/>
              <a:gd name="connsiteX5869" fmla="*/ 3255128 w 3255128"/>
              <a:gd name="connsiteY5869" fmla="*/ 213106 h 1598839"/>
              <a:gd name="connsiteX5870" fmla="*/ 3255128 w 3255128"/>
              <a:gd name="connsiteY5870" fmla="*/ 213123 h 1598839"/>
              <a:gd name="connsiteX5871" fmla="*/ 3255128 w 3255128"/>
              <a:gd name="connsiteY5871" fmla="*/ 213146 h 1598839"/>
              <a:gd name="connsiteX5872" fmla="*/ 3255128 w 3255128"/>
              <a:gd name="connsiteY5872" fmla="*/ 213176 h 1598839"/>
              <a:gd name="connsiteX5873" fmla="*/ 3255128 w 3255128"/>
              <a:gd name="connsiteY5873" fmla="*/ 213197 h 1598839"/>
              <a:gd name="connsiteX5874" fmla="*/ 3255128 w 3255128"/>
              <a:gd name="connsiteY5874" fmla="*/ 213205 h 1598839"/>
              <a:gd name="connsiteX5875" fmla="*/ 3255128 w 3255128"/>
              <a:gd name="connsiteY5875" fmla="*/ 213221 h 1598839"/>
              <a:gd name="connsiteX5876" fmla="*/ 3255128 w 3255128"/>
              <a:gd name="connsiteY5876" fmla="*/ 213236 h 1598839"/>
              <a:gd name="connsiteX5877" fmla="*/ 3255128 w 3255128"/>
              <a:gd name="connsiteY5877" fmla="*/ 213243 h 1598839"/>
              <a:gd name="connsiteX5878" fmla="*/ 3255128 w 3255128"/>
              <a:gd name="connsiteY5878" fmla="*/ 213261 h 1598839"/>
              <a:gd name="connsiteX5879" fmla="*/ 3255128 w 3255128"/>
              <a:gd name="connsiteY5879" fmla="*/ 213279 h 1598839"/>
              <a:gd name="connsiteX5880" fmla="*/ 3255128 w 3255128"/>
              <a:gd name="connsiteY5880" fmla="*/ 213293 h 1598839"/>
              <a:gd name="connsiteX5881" fmla="*/ 3255128 w 3255128"/>
              <a:gd name="connsiteY5881" fmla="*/ 213302 h 1598839"/>
              <a:gd name="connsiteX5882" fmla="*/ 3255128 w 3255128"/>
              <a:gd name="connsiteY5882" fmla="*/ 213344 h 1598839"/>
              <a:gd name="connsiteX5883" fmla="*/ 3255128 w 3255128"/>
              <a:gd name="connsiteY5883" fmla="*/ 213375 h 1598839"/>
              <a:gd name="connsiteX5884" fmla="*/ 3255128 w 3255128"/>
              <a:gd name="connsiteY5884" fmla="*/ 213376 h 1598839"/>
              <a:gd name="connsiteX5885" fmla="*/ 3255128 w 3255128"/>
              <a:gd name="connsiteY5885" fmla="*/ 213393 h 1598839"/>
              <a:gd name="connsiteX5886" fmla="*/ 3255128 w 3255128"/>
              <a:gd name="connsiteY5886" fmla="*/ 213409 h 1598839"/>
              <a:gd name="connsiteX5887" fmla="*/ 3255128 w 3255128"/>
              <a:gd name="connsiteY5887" fmla="*/ 213419 h 1598839"/>
              <a:gd name="connsiteX5888" fmla="*/ 3255128 w 3255128"/>
              <a:gd name="connsiteY5888" fmla="*/ 213458 h 1598839"/>
              <a:gd name="connsiteX5889" fmla="*/ 3255128 w 3255128"/>
              <a:gd name="connsiteY5889" fmla="*/ 213473 h 1598839"/>
              <a:gd name="connsiteX5890" fmla="*/ 3255128 w 3255128"/>
              <a:gd name="connsiteY5890" fmla="*/ 213500 h 1598839"/>
              <a:gd name="connsiteX5891" fmla="*/ 3255128 w 3255128"/>
              <a:gd name="connsiteY5891" fmla="*/ 213511 h 1598839"/>
              <a:gd name="connsiteX5892" fmla="*/ 3255128 w 3255128"/>
              <a:gd name="connsiteY5892" fmla="*/ 213516 h 1598839"/>
              <a:gd name="connsiteX5893" fmla="*/ 3255128 w 3255128"/>
              <a:gd name="connsiteY5893" fmla="*/ 213559 h 1598839"/>
              <a:gd name="connsiteX5894" fmla="*/ 3255128 w 3255128"/>
              <a:gd name="connsiteY5894" fmla="*/ 213575 h 1598839"/>
              <a:gd name="connsiteX5895" fmla="*/ 3255128 w 3255128"/>
              <a:gd name="connsiteY5895" fmla="*/ 213597 h 1598839"/>
              <a:gd name="connsiteX5896" fmla="*/ 3255128 w 3255128"/>
              <a:gd name="connsiteY5896" fmla="*/ 213602 h 1598839"/>
              <a:gd name="connsiteX5897" fmla="*/ 3255128 w 3255128"/>
              <a:gd name="connsiteY5897" fmla="*/ 213659 h 1598839"/>
              <a:gd name="connsiteX5898" fmla="*/ 3255128 w 3255128"/>
              <a:gd name="connsiteY5898" fmla="*/ 213714 h 1598839"/>
              <a:gd name="connsiteX5899" fmla="*/ 3255128 w 3255128"/>
              <a:gd name="connsiteY5899" fmla="*/ 213798 h 1598839"/>
              <a:gd name="connsiteX5900" fmla="*/ 3255128 w 3255128"/>
              <a:gd name="connsiteY5900" fmla="*/ 213800 h 1598839"/>
              <a:gd name="connsiteX5901" fmla="*/ 3255128 w 3255128"/>
              <a:gd name="connsiteY5901" fmla="*/ 213818 h 1598839"/>
              <a:gd name="connsiteX5902" fmla="*/ 3255128 w 3255128"/>
              <a:gd name="connsiteY5902" fmla="*/ 213830 h 1598839"/>
              <a:gd name="connsiteX5903" fmla="*/ 3255128 w 3255128"/>
              <a:gd name="connsiteY5903" fmla="*/ 213834 h 1598839"/>
              <a:gd name="connsiteX5904" fmla="*/ 3255128 w 3255128"/>
              <a:gd name="connsiteY5904" fmla="*/ 213835 h 1598839"/>
              <a:gd name="connsiteX5905" fmla="*/ 3255128 w 3255128"/>
              <a:gd name="connsiteY5905" fmla="*/ 213851 h 1598839"/>
              <a:gd name="connsiteX5906" fmla="*/ 3255128 w 3255128"/>
              <a:gd name="connsiteY5906" fmla="*/ 213884 h 1598839"/>
              <a:gd name="connsiteX5907" fmla="*/ 3255128 w 3255128"/>
              <a:gd name="connsiteY5907" fmla="*/ 213895 h 1598839"/>
              <a:gd name="connsiteX5908" fmla="*/ 3255128 w 3255128"/>
              <a:gd name="connsiteY5908" fmla="*/ 213897 h 1598839"/>
              <a:gd name="connsiteX5909" fmla="*/ 3255128 w 3255128"/>
              <a:gd name="connsiteY5909" fmla="*/ 213907 h 1598839"/>
              <a:gd name="connsiteX5910" fmla="*/ 3255128 w 3255128"/>
              <a:gd name="connsiteY5910" fmla="*/ 213908 h 1598839"/>
              <a:gd name="connsiteX5911" fmla="*/ 3255128 w 3255128"/>
              <a:gd name="connsiteY5911" fmla="*/ 213909 h 1598839"/>
              <a:gd name="connsiteX5912" fmla="*/ 3255128 w 3255128"/>
              <a:gd name="connsiteY5912" fmla="*/ 213959 h 1598839"/>
              <a:gd name="connsiteX5913" fmla="*/ 3255128 w 3255128"/>
              <a:gd name="connsiteY5913" fmla="*/ 213972 h 1598839"/>
              <a:gd name="connsiteX5914" fmla="*/ 3255128 w 3255128"/>
              <a:gd name="connsiteY5914" fmla="*/ 214027 h 1598839"/>
              <a:gd name="connsiteX5915" fmla="*/ 3255128 w 3255128"/>
              <a:gd name="connsiteY5915" fmla="*/ 214057 h 1598839"/>
              <a:gd name="connsiteX5916" fmla="*/ 3255128 w 3255128"/>
              <a:gd name="connsiteY5916" fmla="*/ 214058 h 1598839"/>
              <a:gd name="connsiteX5917" fmla="*/ 3255128 w 3255128"/>
              <a:gd name="connsiteY5917" fmla="*/ 214061 h 1598839"/>
              <a:gd name="connsiteX5918" fmla="*/ 3255128 w 3255128"/>
              <a:gd name="connsiteY5918" fmla="*/ 214118 h 1598839"/>
              <a:gd name="connsiteX5919" fmla="*/ 3255128 w 3255128"/>
              <a:gd name="connsiteY5919" fmla="*/ 214125 h 1598839"/>
              <a:gd name="connsiteX5920" fmla="*/ 3255128 w 3255128"/>
              <a:gd name="connsiteY5920" fmla="*/ 214159 h 1598839"/>
              <a:gd name="connsiteX5921" fmla="*/ 3255128 w 3255128"/>
              <a:gd name="connsiteY5921" fmla="*/ 214210 h 1598839"/>
              <a:gd name="connsiteX5922" fmla="*/ 3255128 w 3255128"/>
              <a:gd name="connsiteY5922" fmla="*/ 214222 h 1598839"/>
              <a:gd name="connsiteX5923" fmla="*/ 3255128 w 3255128"/>
              <a:gd name="connsiteY5923" fmla="*/ 214225 h 1598839"/>
              <a:gd name="connsiteX5924" fmla="*/ 3255128 w 3255128"/>
              <a:gd name="connsiteY5924" fmla="*/ 214237 h 1598839"/>
              <a:gd name="connsiteX5925" fmla="*/ 3255128 w 3255128"/>
              <a:gd name="connsiteY5925" fmla="*/ 214244 h 1598839"/>
              <a:gd name="connsiteX5926" fmla="*/ 3255128 w 3255128"/>
              <a:gd name="connsiteY5926" fmla="*/ 214274 h 1598839"/>
              <a:gd name="connsiteX5927" fmla="*/ 3255128 w 3255128"/>
              <a:gd name="connsiteY5927" fmla="*/ 214282 h 1598839"/>
              <a:gd name="connsiteX5928" fmla="*/ 3255128 w 3255128"/>
              <a:gd name="connsiteY5928" fmla="*/ 214300 h 1598839"/>
              <a:gd name="connsiteX5929" fmla="*/ 3255128 w 3255128"/>
              <a:gd name="connsiteY5929" fmla="*/ 214304 h 1598839"/>
              <a:gd name="connsiteX5930" fmla="*/ 3255128 w 3255128"/>
              <a:gd name="connsiteY5930" fmla="*/ 214322 h 1598839"/>
              <a:gd name="connsiteX5931" fmla="*/ 3255128 w 3255128"/>
              <a:gd name="connsiteY5931" fmla="*/ 214389 h 1598839"/>
              <a:gd name="connsiteX5932" fmla="*/ 3255128 w 3255128"/>
              <a:gd name="connsiteY5932" fmla="*/ 214392 h 1598839"/>
              <a:gd name="connsiteX5933" fmla="*/ 3255128 w 3255128"/>
              <a:gd name="connsiteY5933" fmla="*/ 214401 h 1598839"/>
              <a:gd name="connsiteX5934" fmla="*/ 3255128 w 3255128"/>
              <a:gd name="connsiteY5934" fmla="*/ 214434 h 1598839"/>
              <a:gd name="connsiteX5935" fmla="*/ 3255128 w 3255128"/>
              <a:gd name="connsiteY5935" fmla="*/ 214483 h 1598839"/>
              <a:gd name="connsiteX5936" fmla="*/ 3255128 w 3255128"/>
              <a:gd name="connsiteY5936" fmla="*/ 214494 h 1598839"/>
              <a:gd name="connsiteX5937" fmla="*/ 3255128 w 3255128"/>
              <a:gd name="connsiteY5937" fmla="*/ 214532 h 1598839"/>
              <a:gd name="connsiteX5938" fmla="*/ 3255128 w 3255128"/>
              <a:gd name="connsiteY5938" fmla="*/ 214570 h 1598839"/>
              <a:gd name="connsiteX5939" fmla="*/ 3255128 w 3255128"/>
              <a:gd name="connsiteY5939" fmla="*/ 214588 h 1598839"/>
              <a:gd name="connsiteX5940" fmla="*/ 3255128 w 3255128"/>
              <a:gd name="connsiteY5940" fmla="*/ 214673 h 1598839"/>
              <a:gd name="connsiteX5941" fmla="*/ 3255128 w 3255128"/>
              <a:gd name="connsiteY5941" fmla="*/ 214675 h 1598839"/>
              <a:gd name="connsiteX5942" fmla="*/ 3255128 w 3255128"/>
              <a:gd name="connsiteY5942" fmla="*/ 214702 h 1598839"/>
              <a:gd name="connsiteX5943" fmla="*/ 3255128 w 3255128"/>
              <a:gd name="connsiteY5943" fmla="*/ 214706 h 1598839"/>
              <a:gd name="connsiteX5944" fmla="*/ 3255128 w 3255128"/>
              <a:gd name="connsiteY5944" fmla="*/ 214732 h 1598839"/>
              <a:gd name="connsiteX5945" fmla="*/ 3255128 w 3255128"/>
              <a:gd name="connsiteY5945" fmla="*/ 214735 h 1598839"/>
              <a:gd name="connsiteX5946" fmla="*/ 3255128 w 3255128"/>
              <a:gd name="connsiteY5946" fmla="*/ 214773 h 1598839"/>
              <a:gd name="connsiteX5947" fmla="*/ 3255128 w 3255128"/>
              <a:gd name="connsiteY5947" fmla="*/ 214805 h 1598839"/>
              <a:gd name="connsiteX5948" fmla="*/ 3255128 w 3255128"/>
              <a:gd name="connsiteY5948" fmla="*/ 214880 h 1598839"/>
              <a:gd name="connsiteX5949" fmla="*/ 3255128 w 3255128"/>
              <a:gd name="connsiteY5949" fmla="*/ 214885 h 1598839"/>
              <a:gd name="connsiteX5950" fmla="*/ 3255128 w 3255128"/>
              <a:gd name="connsiteY5950" fmla="*/ 214888 h 1598839"/>
              <a:gd name="connsiteX5951" fmla="*/ 3255128 w 3255128"/>
              <a:gd name="connsiteY5951" fmla="*/ 214893 h 1598839"/>
              <a:gd name="connsiteX5952" fmla="*/ 3255128 w 3255128"/>
              <a:gd name="connsiteY5952" fmla="*/ 214909 h 1598839"/>
              <a:gd name="connsiteX5953" fmla="*/ 3255128 w 3255128"/>
              <a:gd name="connsiteY5953" fmla="*/ 214914 h 1598839"/>
              <a:gd name="connsiteX5954" fmla="*/ 3255128 w 3255128"/>
              <a:gd name="connsiteY5954" fmla="*/ 214930 h 1598839"/>
              <a:gd name="connsiteX5955" fmla="*/ 3255128 w 3255128"/>
              <a:gd name="connsiteY5955" fmla="*/ 214942 h 1598839"/>
              <a:gd name="connsiteX5956" fmla="*/ 3255128 w 3255128"/>
              <a:gd name="connsiteY5956" fmla="*/ 214955 h 1598839"/>
              <a:gd name="connsiteX5957" fmla="*/ 3255128 w 3255128"/>
              <a:gd name="connsiteY5957" fmla="*/ 214964 h 1598839"/>
              <a:gd name="connsiteX5958" fmla="*/ 3255128 w 3255128"/>
              <a:gd name="connsiteY5958" fmla="*/ 215020 h 1598839"/>
              <a:gd name="connsiteX5959" fmla="*/ 3255128 w 3255128"/>
              <a:gd name="connsiteY5959" fmla="*/ 215082 h 1598839"/>
              <a:gd name="connsiteX5960" fmla="*/ 3255128 w 3255128"/>
              <a:gd name="connsiteY5960" fmla="*/ 215164 h 1598839"/>
              <a:gd name="connsiteX5961" fmla="*/ 3255128 w 3255128"/>
              <a:gd name="connsiteY5961" fmla="*/ 215165 h 1598839"/>
              <a:gd name="connsiteX5962" fmla="*/ 3255128 w 3255128"/>
              <a:gd name="connsiteY5962" fmla="*/ 215180 h 1598839"/>
              <a:gd name="connsiteX5963" fmla="*/ 3255128 w 3255128"/>
              <a:gd name="connsiteY5963" fmla="*/ 215192 h 1598839"/>
              <a:gd name="connsiteX5964" fmla="*/ 3255128 w 3255128"/>
              <a:gd name="connsiteY5964" fmla="*/ 215267 h 1598839"/>
              <a:gd name="connsiteX5965" fmla="*/ 3255128 w 3255128"/>
              <a:gd name="connsiteY5965" fmla="*/ 215273 h 1598839"/>
              <a:gd name="connsiteX5966" fmla="*/ 3255128 w 3255128"/>
              <a:gd name="connsiteY5966" fmla="*/ 215279 h 1598839"/>
              <a:gd name="connsiteX5967" fmla="*/ 3255128 w 3255128"/>
              <a:gd name="connsiteY5967" fmla="*/ 215344 h 1598839"/>
              <a:gd name="connsiteX5968" fmla="*/ 3255128 w 3255128"/>
              <a:gd name="connsiteY5968" fmla="*/ 215389 h 1598839"/>
              <a:gd name="connsiteX5969" fmla="*/ 3255128 w 3255128"/>
              <a:gd name="connsiteY5969" fmla="*/ 215403 h 1598839"/>
              <a:gd name="connsiteX5970" fmla="*/ 3255128 w 3255128"/>
              <a:gd name="connsiteY5970" fmla="*/ 215442 h 1598839"/>
              <a:gd name="connsiteX5971" fmla="*/ 3255128 w 3255128"/>
              <a:gd name="connsiteY5971" fmla="*/ 215446 h 1598839"/>
              <a:gd name="connsiteX5972" fmla="*/ 3255128 w 3255128"/>
              <a:gd name="connsiteY5972" fmla="*/ 215467 h 1598839"/>
              <a:gd name="connsiteX5973" fmla="*/ 3255128 w 3255128"/>
              <a:gd name="connsiteY5973" fmla="*/ 215469 h 1598839"/>
              <a:gd name="connsiteX5974" fmla="*/ 3255128 w 3255128"/>
              <a:gd name="connsiteY5974" fmla="*/ 215505 h 1598839"/>
              <a:gd name="connsiteX5975" fmla="*/ 3255128 w 3255128"/>
              <a:gd name="connsiteY5975" fmla="*/ 215510 h 1598839"/>
              <a:gd name="connsiteX5976" fmla="*/ 3255128 w 3255128"/>
              <a:gd name="connsiteY5976" fmla="*/ 215512 h 1598839"/>
              <a:gd name="connsiteX5977" fmla="*/ 3255128 w 3255128"/>
              <a:gd name="connsiteY5977" fmla="*/ 215541 h 1598839"/>
              <a:gd name="connsiteX5978" fmla="*/ 3255128 w 3255128"/>
              <a:gd name="connsiteY5978" fmla="*/ 215566 h 1598839"/>
              <a:gd name="connsiteX5979" fmla="*/ 3255128 w 3255128"/>
              <a:gd name="connsiteY5979" fmla="*/ 215576 h 1598839"/>
              <a:gd name="connsiteX5980" fmla="*/ 3255128 w 3255128"/>
              <a:gd name="connsiteY5980" fmla="*/ 215612 h 1598839"/>
              <a:gd name="connsiteX5981" fmla="*/ 3255128 w 3255128"/>
              <a:gd name="connsiteY5981" fmla="*/ 215639 h 1598839"/>
              <a:gd name="connsiteX5982" fmla="*/ 3255128 w 3255128"/>
              <a:gd name="connsiteY5982" fmla="*/ 215648 h 1598839"/>
              <a:gd name="connsiteX5983" fmla="*/ 3255128 w 3255128"/>
              <a:gd name="connsiteY5983" fmla="*/ 215659 h 1598839"/>
              <a:gd name="connsiteX5984" fmla="*/ 3255128 w 3255128"/>
              <a:gd name="connsiteY5984" fmla="*/ 215661 h 1598839"/>
              <a:gd name="connsiteX5985" fmla="*/ 3255128 w 3255128"/>
              <a:gd name="connsiteY5985" fmla="*/ 215669 h 1598839"/>
              <a:gd name="connsiteX5986" fmla="*/ 3255128 w 3255128"/>
              <a:gd name="connsiteY5986" fmla="*/ 215684 h 1598839"/>
              <a:gd name="connsiteX5987" fmla="*/ 3255128 w 3255128"/>
              <a:gd name="connsiteY5987" fmla="*/ 215686 h 1598839"/>
              <a:gd name="connsiteX5988" fmla="*/ 3255128 w 3255128"/>
              <a:gd name="connsiteY5988" fmla="*/ 215689 h 1598839"/>
              <a:gd name="connsiteX5989" fmla="*/ 3255128 w 3255128"/>
              <a:gd name="connsiteY5989" fmla="*/ 215704 h 1598839"/>
              <a:gd name="connsiteX5990" fmla="*/ 3255128 w 3255128"/>
              <a:gd name="connsiteY5990" fmla="*/ 215706 h 1598839"/>
              <a:gd name="connsiteX5991" fmla="*/ 3255128 w 3255128"/>
              <a:gd name="connsiteY5991" fmla="*/ 215708 h 1598839"/>
              <a:gd name="connsiteX5992" fmla="*/ 3255128 w 3255128"/>
              <a:gd name="connsiteY5992" fmla="*/ 215717 h 1598839"/>
              <a:gd name="connsiteX5993" fmla="*/ 3255128 w 3255128"/>
              <a:gd name="connsiteY5993" fmla="*/ 215767 h 1598839"/>
              <a:gd name="connsiteX5994" fmla="*/ 3255128 w 3255128"/>
              <a:gd name="connsiteY5994" fmla="*/ 215885 h 1598839"/>
              <a:gd name="connsiteX5995" fmla="*/ 3255128 w 3255128"/>
              <a:gd name="connsiteY5995" fmla="*/ 215900 h 1598839"/>
              <a:gd name="connsiteX5996" fmla="*/ 3255128 w 3255128"/>
              <a:gd name="connsiteY5996" fmla="*/ 215901 h 1598839"/>
              <a:gd name="connsiteX5997" fmla="*/ 3255128 w 3255128"/>
              <a:gd name="connsiteY5997" fmla="*/ 215909 h 1598839"/>
              <a:gd name="connsiteX5998" fmla="*/ 3255128 w 3255128"/>
              <a:gd name="connsiteY5998" fmla="*/ 215917 h 1598839"/>
              <a:gd name="connsiteX5999" fmla="*/ 3255128 w 3255128"/>
              <a:gd name="connsiteY5999" fmla="*/ 215927 h 1598839"/>
              <a:gd name="connsiteX6000" fmla="*/ 3255128 w 3255128"/>
              <a:gd name="connsiteY6000" fmla="*/ 215937 h 1598839"/>
              <a:gd name="connsiteX6001" fmla="*/ 3255128 w 3255128"/>
              <a:gd name="connsiteY6001" fmla="*/ 215941 h 1598839"/>
              <a:gd name="connsiteX6002" fmla="*/ 3255128 w 3255128"/>
              <a:gd name="connsiteY6002" fmla="*/ 215944 h 1598839"/>
              <a:gd name="connsiteX6003" fmla="*/ 3255128 w 3255128"/>
              <a:gd name="connsiteY6003" fmla="*/ 215959 h 1598839"/>
              <a:gd name="connsiteX6004" fmla="*/ 3255128 w 3255128"/>
              <a:gd name="connsiteY6004" fmla="*/ 216002 h 1598839"/>
              <a:gd name="connsiteX6005" fmla="*/ 3255128 w 3255128"/>
              <a:gd name="connsiteY6005" fmla="*/ 216004 h 1598839"/>
              <a:gd name="connsiteX6006" fmla="*/ 3255128 w 3255128"/>
              <a:gd name="connsiteY6006" fmla="*/ 216056 h 1598839"/>
              <a:gd name="connsiteX6007" fmla="*/ 3255128 w 3255128"/>
              <a:gd name="connsiteY6007" fmla="*/ 216068 h 1598839"/>
              <a:gd name="connsiteX6008" fmla="*/ 3255128 w 3255128"/>
              <a:gd name="connsiteY6008" fmla="*/ 216071 h 1598839"/>
              <a:gd name="connsiteX6009" fmla="*/ 3255128 w 3255128"/>
              <a:gd name="connsiteY6009" fmla="*/ 216096 h 1598839"/>
              <a:gd name="connsiteX6010" fmla="*/ 3255128 w 3255128"/>
              <a:gd name="connsiteY6010" fmla="*/ 216113 h 1598839"/>
              <a:gd name="connsiteX6011" fmla="*/ 3255128 w 3255128"/>
              <a:gd name="connsiteY6011" fmla="*/ 216136 h 1598839"/>
              <a:gd name="connsiteX6012" fmla="*/ 3255128 w 3255128"/>
              <a:gd name="connsiteY6012" fmla="*/ 216153 h 1598839"/>
              <a:gd name="connsiteX6013" fmla="*/ 3255128 w 3255128"/>
              <a:gd name="connsiteY6013" fmla="*/ 216180 h 1598839"/>
              <a:gd name="connsiteX6014" fmla="*/ 3255128 w 3255128"/>
              <a:gd name="connsiteY6014" fmla="*/ 216182 h 1598839"/>
              <a:gd name="connsiteX6015" fmla="*/ 3255128 w 3255128"/>
              <a:gd name="connsiteY6015" fmla="*/ 216226 h 1598839"/>
              <a:gd name="connsiteX6016" fmla="*/ 3255128 w 3255128"/>
              <a:gd name="connsiteY6016" fmla="*/ 216250 h 1598839"/>
              <a:gd name="connsiteX6017" fmla="*/ 3255128 w 3255128"/>
              <a:gd name="connsiteY6017" fmla="*/ 216251 h 1598839"/>
              <a:gd name="connsiteX6018" fmla="*/ 3255128 w 3255128"/>
              <a:gd name="connsiteY6018" fmla="*/ 216257 h 1598839"/>
              <a:gd name="connsiteX6019" fmla="*/ 3255128 w 3255128"/>
              <a:gd name="connsiteY6019" fmla="*/ 216269 h 1598839"/>
              <a:gd name="connsiteX6020" fmla="*/ 3255128 w 3255128"/>
              <a:gd name="connsiteY6020" fmla="*/ 216292 h 1598839"/>
              <a:gd name="connsiteX6021" fmla="*/ 3255128 w 3255128"/>
              <a:gd name="connsiteY6021" fmla="*/ 216296 h 1598839"/>
              <a:gd name="connsiteX6022" fmla="*/ 3255128 w 3255128"/>
              <a:gd name="connsiteY6022" fmla="*/ 216349 h 1598839"/>
              <a:gd name="connsiteX6023" fmla="*/ 3255128 w 3255128"/>
              <a:gd name="connsiteY6023" fmla="*/ 216365 h 1598839"/>
              <a:gd name="connsiteX6024" fmla="*/ 3255128 w 3255128"/>
              <a:gd name="connsiteY6024" fmla="*/ 216383 h 1598839"/>
              <a:gd name="connsiteX6025" fmla="*/ 3255128 w 3255128"/>
              <a:gd name="connsiteY6025" fmla="*/ 216408 h 1598839"/>
              <a:gd name="connsiteX6026" fmla="*/ 3255128 w 3255128"/>
              <a:gd name="connsiteY6026" fmla="*/ 216421 h 1598839"/>
              <a:gd name="connsiteX6027" fmla="*/ 3255128 w 3255128"/>
              <a:gd name="connsiteY6027" fmla="*/ 216448 h 1598839"/>
              <a:gd name="connsiteX6028" fmla="*/ 3255128 w 3255128"/>
              <a:gd name="connsiteY6028" fmla="*/ 216463 h 1598839"/>
              <a:gd name="connsiteX6029" fmla="*/ 3255128 w 3255128"/>
              <a:gd name="connsiteY6029" fmla="*/ 216490 h 1598839"/>
              <a:gd name="connsiteX6030" fmla="*/ 3255128 w 3255128"/>
              <a:gd name="connsiteY6030" fmla="*/ 216506 h 1598839"/>
              <a:gd name="connsiteX6031" fmla="*/ 3255128 w 3255128"/>
              <a:gd name="connsiteY6031" fmla="*/ 216510 h 1598839"/>
              <a:gd name="connsiteX6032" fmla="*/ 3255128 w 3255128"/>
              <a:gd name="connsiteY6032" fmla="*/ 216542 h 1598839"/>
              <a:gd name="connsiteX6033" fmla="*/ 3255128 w 3255128"/>
              <a:gd name="connsiteY6033" fmla="*/ 216545 h 1598839"/>
              <a:gd name="connsiteX6034" fmla="*/ 3255128 w 3255128"/>
              <a:gd name="connsiteY6034" fmla="*/ 216549 h 1598839"/>
              <a:gd name="connsiteX6035" fmla="*/ 3255128 w 3255128"/>
              <a:gd name="connsiteY6035" fmla="*/ 216550 h 1598839"/>
              <a:gd name="connsiteX6036" fmla="*/ 3255128 w 3255128"/>
              <a:gd name="connsiteY6036" fmla="*/ 216565 h 1598839"/>
              <a:gd name="connsiteX6037" fmla="*/ 3255128 w 3255128"/>
              <a:gd name="connsiteY6037" fmla="*/ 216587 h 1598839"/>
              <a:gd name="connsiteX6038" fmla="*/ 3255128 w 3255128"/>
              <a:gd name="connsiteY6038" fmla="*/ 216592 h 1598839"/>
              <a:gd name="connsiteX6039" fmla="*/ 3255128 w 3255128"/>
              <a:gd name="connsiteY6039" fmla="*/ 216612 h 1598839"/>
              <a:gd name="connsiteX6040" fmla="*/ 3255128 w 3255128"/>
              <a:gd name="connsiteY6040" fmla="*/ 216617 h 1598839"/>
              <a:gd name="connsiteX6041" fmla="*/ 3255128 w 3255128"/>
              <a:gd name="connsiteY6041" fmla="*/ 216633 h 1598839"/>
              <a:gd name="connsiteX6042" fmla="*/ 3255128 w 3255128"/>
              <a:gd name="connsiteY6042" fmla="*/ 216684 h 1598839"/>
              <a:gd name="connsiteX6043" fmla="*/ 3255128 w 3255128"/>
              <a:gd name="connsiteY6043" fmla="*/ 216704 h 1598839"/>
              <a:gd name="connsiteX6044" fmla="*/ 3255128 w 3255128"/>
              <a:gd name="connsiteY6044" fmla="*/ 216755 h 1598839"/>
              <a:gd name="connsiteX6045" fmla="*/ 3255128 w 3255128"/>
              <a:gd name="connsiteY6045" fmla="*/ 216786 h 1598839"/>
              <a:gd name="connsiteX6046" fmla="*/ 3255128 w 3255128"/>
              <a:gd name="connsiteY6046" fmla="*/ 216788 h 1598839"/>
              <a:gd name="connsiteX6047" fmla="*/ 3255128 w 3255128"/>
              <a:gd name="connsiteY6047" fmla="*/ 216790 h 1598839"/>
              <a:gd name="connsiteX6048" fmla="*/ 3255128 w 3255128"/>
              <a:gd name="connsiteY6048" fmla="*/ 216808 h 1598839"/>
              <a:gd name="connsiteX6049" fmla="*/ 3255128 w 3255128"/>
              <a:gd name="connsiteY6049" fmla="*/ 216820 h 1598839"/>
              <a:gd name="connsiteX6050" fmla="*/ 3255128 w 3255128"/>
              <a:gd name="connsiteY6050" fmla="*/ 216824 h 1598839"/>
              <a:gd name="connsiteX6051" fmla="*/ 3255128 w 3255128"/>
              <a:gd name="connsiteY6051" fmla="*/ 216825 h 1598839"/>
              <a:gd name="connsiteX6052" fmla="*/ 3255128 w 3255128"/>
              <a:gd name="connsiteY6052" fmla="*/ 216840 h 1598839"/>
              <a:gd name="connsiteX6053" fmla="*/ 3255128 w 3255128"/>
              <a:gd name="connsiteY6053" fmla="*/ 216841 h 1598839"/>
              <a:gd name="connsiteX6054" fmla="*/ 3255128 w 3255128"/>
              <a:gd name="connsiteY6054" fmla="*/ 216860 h 1598839"/>
              <a:gd name="connsiteX6055" fmla="*/ 3255128 w 3255128"/>
              <a:gd name="connsiteY6055" fmla="*/ 216874 h 1598839"/>
              <a:gd name="connsiteX6056" fmla="*/ 3255128 w 3255128"/>
              <a:gd name="connsiteY6056" fmla="*/ 216885 h 1598839"/>
              <a:gd name="connsiteX6057" fmla="*/ 3255128 w 3255128"/>
              <a:gd name="connsiteY6057" fmla="*/ 216887 h 1598839"/>
              <a:gd name="connsiteX6058" fmla="*/ 3255128 w 3255128"/>
              <a:gd name="connsiteY6058" fmla="*/ 216896 h 1598839"/>
              <a:gd name="connsiteX6059" fmla="*/ 3255128 w 3255128"/>
              <a:gd name="connsiteY6059" fmla="*/ 216899 h 1598839"/>
              <a:gd name="connsiteX6060" fmla="*/ 3255128 w 3255128"/>
              <a:gd name="connsiteY6060" fmla="*/ 216927 h 1598839"/>
              <a:gd name="connsiteX6061" fmla="*/ 3255128 w 3255128"/>
              <a:gd name="connsiteY6061" fmla="*/ 216949 h 1598839"/>
              <a:gd name="connsiteX6062" fmla="*/ 3255128 w 3255128"/>
              <a:gd name="connsiteY6062" fmla="*/ 217017 h 1598839"/>
              <a:gd name="connsiteX6063" fmla="*/ 3255128 w 3255128"/>
              <a:gd name="connsiteY6063" fmla="*/ 217019 h 1598839"/>
              <a:gd name="connsiteX6064" fmla="*/ 3255128 w 3255128"/>
              <a:gd name="connsiteY6064" fmla="*/ 217048 h 1598839"/>
              <a:gd name="connsiteX6065" fmla="*/ 3255128 w 3255128"/>
              <a:gd name="connsiteY6065" fmla="*/ 217051 h 1598839"/>
              <a:gd name="connsiteX6066" fmla="*/ 3255128 w 3255128"/>
              <a:gd name="connsiteY6066" fmla="*/ 217056 h 1598839"/>
              <a:gd name="connsiteX6067" fmla="*/ 3255128 w 3255128"/>
              <a:gd name="connsiteY6067" fmla="*/ 217069 h 1598839"/>
              <a:gd name="connsiteX6068" fmla="*/ 3255128 w 3255128"/>
              <a:gd name="connsiteY6068" fmla="*/ 217077 h 1598839"/>
              <a:gd name="connsiteX6069" fmla="*/ 3255128 w 3255128"/>
              <a:gd name="connsiteY6069" fmla="*/ 217079 h 1598839"/>
              <a:gd name="connsiteX6070" fmla="*/ 3255128 w 3255128"/>
              <a:gd name="connsiteY6070" fmla="*/ 217086 h 1598839"/>
              <a:gd name="connsiteX6071" fmla="*/ 3255128 w 3255128"/>
              <a:gd name="connsiteY6071" fmla="*/ 217115 h 1598839"/>
              <a:gd name="connsiteX6072" fmla="*/ 3255128 w 3255128"/>
              <a:gd name="connsiteY6072" fmla="*/ 217130 h 1598839"/>
              <a:gd name="connsiteX6073" fmla="*/ 3255128 w 3255128"/>
              <a:gd name="connsiteY6073" fmla="*/ 217158 h 1598839"/>
              <a:gd name="connsiteX6074" fmla="*/ 3255128 w 3255128"/>
              <a:gd name="connsiteY6074" fmla="*/ 217160 h 1598839"/>
              <a:gd name="connsiteX6075" fmla="*/ 3255128 w 3255128"/>
              <a:gd name="connsiteY6075" fmla="*/ 217200 h 1598839"/>
              <a:gd name="connsiteX6076" fmla="*/ 3255128 w 3255128"/>
              <a:gd name="connsiteY6076" fmla="*/ 217214 h 1598839"/>
              <a:gd name="connsiteX6077" fmla="*/ 3255128 w 3255128"/>
              <a:gd name="connsiteY6077" fmla="*/ 217222 h 1598839"/>
              <a:gd name="connsiteX6078" fmla="*/ 3255128 w 3255128"/>
              <a:gd name="connsiteY6078" fmla="*/ 217227 h 1598839"/>
              <a:gd name="connsiteX6079" fmla="*/ 3255128 w 3255128"/>
              <a:gd name="connsiteY6079" fmla="*/ 217234 h 1598839"/>
              <a:gd name="connsiteX6080" fmla="*/ 3255128 w 3255128"/>
              <a:gd name="connsiteY6080" fmla="*/ 217247 h 1598839"/>
              <a:gd name="connsiteX6081" fmla="*/ 3255128 w 3255128"/>
              <a:gd name="connsiteY6081" fmla="*/ 217256 h 1598839"/>
              <a:gd name="connsiteX6082" fmla="*/ 3255128 w 3255128"/>
              <a:gd name="connsiteY6082" fmla="*/ 217264 h 1598839"/>
              <a:gd name="connsiteX6083" fmla="*/ 3255128 w 3255128"/>
              <a:gd name="connsiteY6083" fmla="*/ 217265 h 1598839"/>
              <a:gd name="connsiteX6084" fmla="*/ 3255128 w 3255128"/>
              <a:gd name="connsiteY6084" fmla="*/ 217271 h 1598839"/>
              <a:gd name="connsiteX6085" fmla="*/ 3255128 w 3255128"/>
              <a:gd name="connsiteY6085" fmla="*/ 217272 h 1598839"/>
              <a:gd name="connsiteX6086" fmla="*/ 3255128 w 3255128"/>
              <a:gd name="connsiteY6086" fmla="*/ 217289 h 1598839"/>
              <a:gd name="connsiteX6087" fmla="*/ 3255128 w 3255128"/>
              <a:gd name="connsiteY6087" fmla="*/ 217297 h 1598839"/>
              <a:gd name="connsiteX6088" fmla="*/ 3255128 w 3255128"/>
              <a:gd name="connsiteY6088" fmla="*/ 217303 h 1598839"/>
              <a:gd name="connsiteX6089" fmla="*/ 3255128 w 3255128"/>
              <a:gd name="connsiteY6089" fmla="*/ 217332 h 1598839"/>
              <a:gd name="connsiteX6090" fmla="*/ 3255128 w 3255128"/>
              <a:gd name="connsiteY6090" fmla="*/ 217379 h 1598839"/>
              <a:gd name="connsiteX6091" fmla="*/ 3255128 w 3255128"/>
              <a:gd name="connsiteY6091" fmla="*/ 217382 h 1598839"/>
              <a:gd name="connsiteX6092" fmla="*/ 3255128 w 3255128"/>
              <a:gd name="connsiteY6092" fmla="*/ 217388 h 1598839"/>
              <a:gd name="connsiteX6093" fmla="*/ 3255128 w 3255128"/>
              <a:gd name="connsiteY6093" fmla="*/ 217407 h 1598839"/>
              <a:gd name="connsiteX6094" fmla="*/ 3255128 w 3255128"/>
              <a:gd name="connsiteY6094" fmla="*/ 217434 h 1598839"/>
              <a:gd name="connsiteX6095" fmla="*/ 3255128 w 3255128"/>
              <a:gd name="connsiteY6095" fmla="*/ 217473 h 1598839"/>
              <a:gd name="connsiteX6096" fmla="*/ 3255128 w 3255128"/>
              <a:gd name="connsiteY6096" fmla="*/ 217484 h 1598839"/>
              <a:gd name="connsiteX6097" fmla="*/ 3255128 w 3255128"/>
              <a:gd name="connsiteY6097" fmla="*/ 217528 h 1598839"/>
              <a:gd name="connsiteX6098" fmla="*/ 3255128 w 3255128"/>
              <a:gd name="connsiteY6098" fmla="*/ 217531 h 1598839"/>
              <a:gd name="connsiteX6099" fmla="*/ 3255128 w 3255128"/>
              <a:gd name="connsiteY6099" fmla="*/ 217560 h 1598839"/>
              <a:gd name="connsiteX6100" fmla="*/ 3255128 w 3255128"/>
              <a:gd name="connsiteY6100" fmla="*/ 217565 h 1598839"/>
              <a:gd name="connsiteX6101" fmla="*/ 3255128 w 3255128"/>
              <a:gd name="connsiteY6101" fmla="*/ 217578 h 1598839"/>
              <a:gd name="connsiteX6102" fmla="*/ 3255128 w 3255128"/>
              <a:gd name="connsiteY6102" fmla="*/ 217581 h 1598839"/>
              <a:gd name="connsiteX6103" fmla="*/ 3255128 w 3255128"/>
              <a:gd name="connsiteY6103" fmla="*/ 217617 h 1598839"/>
              <a:gd name="connsiteX6104" fmla="*/ 3255128 w 3255128"/>
              <a:gd name="connsiteY6104" fmla="*/ 217638 h 1598839"/>
              <a:gd name="connsiteX6105" fmla="*/ 3255128 w 3255128"/>
              <a:gd name="connsiteY6105" fmla="*/ 217663 h 1598839"/>
              <a:gd name="connsiteX6106" fmla="*/ 3255128 w 3255128"/>
              <a:gd name="connsiteY6106" fmla="*/ 217665 h 1598839"/>
              <a:gd name="connsiteX6107" fmla="*/ 3255128 w 3255128"/>
              <a:gd name="connsiteY6107" fmla="*/ 217681 h 1598839"/>
              <a:gd name="connsiteX6108" fmla="*/ 3255128 w 3255128"/>
              <a:gd name="connsiteY6108" fmla="*/ 217683 h 1598839"/>
              <a:gd name="connsiteX6109" fmla="*/ 3255128 w 3255128"/>
              <a:gd name="connsiteY6109" fmla="*/ 217696 h 1598839"/>
              <a:gd name="connsiteX6110" fmla="*/ 3255128 w 3255128"/>
              <a:gd name="connsiteY6110" fmla="*/ 217710 h 1598839"/>
              <a:gd name="connsiteX6111" fmla="*/ 3255128 w 3255128"/>
              <a:gd name="connsiteY6111" fmla="*/ 217722 h 1598839"/>
              <a:gd name="connsiteX6112" fmla="*/ 3255128 w 3255128"/>
              <a:gd name="connsiteY6112" fmla="*/ 217724 h 1598839"/>
              <a:gd name="connsiteX6113" fmla="*/ 3255128 w 3255128"/>
              <a:gd name="connsiteY6113" fmla="*/ 217725 h 1598839"/>
              <a:gd name="connsiteX6114" fmla="*/ 3255128 w 3255128"/>
              <a:gd name="connsiteY6114" fmla="*/ 217726 h 1598839"/>
              <a:gd name="connsiteX6115" fmla="*/ 3255128 w 3255128"/>
              <a:gd name="connsiteY6115" fmla="*/ 217747 h 1598839"/>
              <a:gd name="connsiteX6116" fmla="*/ 3255128 w 3255128"/>
              <a:gd name="connsiteY6116" fmla="*/ 217756 h 1598839"/>
              <a:gd name="connsiteX6117" fmla="*/ 3255128 w 3255128"/>
              <a:gd name="connsiteY6117" fmla="*/ 217763 h 1598839"/>
              <a:gd name="connsiteX6118" fmla="*/ 3255128 w 3255128"/>
              <a:gd name="connsiteY6118" fmla="*/ 217777 h 1598839"/>
              <a:gd name="connsiteX6119" fmla="*/ 3255128 w 3255128"/>
              <a:gd name="connsiteY6119" fmla="*/ 217781 h 1598839"/>
              <a:gd name="connsiteX6120" fmla="*/ 3255128 w 3255128"/>
              <a:gd name="connsiteY6120" fmla="*/ 217791 h 1598839"/>
              <a:gd name="connsiteX6121" fmla="*/ 3255128 w 3255128"/>
              <a:gd name="connsiteY6121" fmla="*/ 217824 h 1598839"/>
              <a:gd name="connsiteX6122" fmla="*/ 3255128 w 3255128"/>
              <a:gd name="connsiteY6122" fmla="*/ 217865 h 1598839"/>
              <a:gd name="connsiteX6123" fmla="*/ 3255128 w 3255128"/>
              <a:gd name="connsiteY6123" fmla="*/ 217870 h 1598839"/>
              <a:gd name="connsiteX6124" fmla="*/ 3255128 w 3255128"/>
              <a:gd name="connsiteY6124" fmla="*/ 217875 h 1598839"/>
              <a:gd name="connsiteX6125" fmla="*/ 3255128 w 3255128"/>
              <a:gd name="connsiteY6125" fmla="*/ 217893 h 1598839"/>
              <a:gd name="connsiteX6126" fmla="*/ 3255128 w 3255128"/>
              <a:gd name="connsiteY6126" fmla="*/ 217895 h 1598839"/>
              <a:gd name="connsiteX6127" fmla="*/ 3255128 w 3255128"/>
              <a:gd name="connsiteY6127" fmla="*/ 217904 h 1598839"/>
              <a:gd name="connsiteX6128" fmla="*/ 3255128 w 3255128"/>
              <a:gd name="connsiteY6128" fmla="*/ 217916 h 1598839"/>
              <a:gd name="connsiteX6129" fmla="*/ 3255128 w 3255128"/>
              <a:gd name="connsiteY6129" fmla="*/ 217920 h 1598839"/>
              <a:gd name="connsiteX6130" fmla="*/ 3255128 w 3255128"/>
              <a:gd name="connsiteY6130" fmla="*/ 217932 h 1598839"/>
              <a:gd name="connsiteX6131" fmla="*/ 3255128 w 3255128"/>
              <a:gd name="connsiteY6131" fmla="*/ 217945 h 1598839"/>
              <a:gd name="connsiteX6132" fmla="*/ 3255128 w 3255128"/>
              <a:gd name="connsiteY6132" fmla="*/ 217954 h 1598839"/>
              <a:gd name="connsiteX6133" fmla="*/ 3255128 w 3255128"/>
              <a:gd name="connsiteY6133" fmla="*/ 217988 h 1598839"/>
              <a:gd name="connsiteX6134" fmla="*/ 3255128 w 3255128"/>
              <a:gd name="connsiteY6134" fmla="*/ 217991 h 1598839"/>
              <a:gd name="connsiteX6135" fmla="*/ 3255128 w 3255128"/>
              <a:gd name="connsiteY6135" fmla="*/ 217993 h 1598839"/>
              <a:gd name="connsiteX6136" fmla="*/ 3255128 w 3255128"/>
              <a:gd name="connsiteY6136" fmla="*/ 217998 h 1598839"/>
              <a:gd name="connsiteX6137" fmla="*/ 3255128 w 3255128"/>
              <a:gd name="connsiteY6137" fmla="*/ 218003 h 1598839"/>
              <a:gd name="connsiteX6138" fmla="*/ 3255128 w 3255128"/>
              <a:gd name="connsiteY6138" fmla="*/ 218061 h 1598839"/>
              <a:gd name="connsiteX6139" fmla="*/ 3255128 w 3255128"/>
              <a:gd name="connsiteY6139" fmla="*/ 218095 h 1598839"/>
              <a:gd name="connsiteX6140" fmla="*/ 3255128 w 3255128"/>
              <a:gd name="connsiteY6140" fmla="*/ 218143 h 1598839"/>
              <a:gd name="connsiteX6141" fmla="*/ 3255128 w 3255128"/>
              <a:gd name="connsiteY6141" fmla="*/ 218154 h 1598839"/>
              <a:gd name="connsiteX6142" fmla="*/ 3255128 w 3255128"/>
              <a:gd name="connsiteY6142" fmla="*/ 218155 h 1598839"/>
              <a:gd name="connsiteX6143" fmla="*/ 3255128 w 3255128"/>
              <a:gd name="connsiteY6143" fmla="*/ 218159 h 1598839"/>
              <a:gd name="connsiteX6144" fmla="*/ 3255128 w 3255128"/>
              <a:gd name="connsiteY6144" fmla="*/ 218172 h 1598839"/>
              <a:gd name="connsiteX6145" fmla="*/ 3255128 w 3255128"/>
              <a:gd name="connsiteY6145" fmla="*/ 218179 h 1598839"/>
              <a:gd name="connsiteX6146" fmla="*/ 3255128 w 3255128"/>
              <a:gd name="connsiteY6146" fmla="*/ 218182 h 1598839"/>
              <a:gd name="connsiteX6147" fmla="*/ 3255128 w 3255128"/>
              <a:gd name="connsiteY6147" fmla="*/ 218213 h 1598839"/>
              <a:gd name="connsiteX6148" fmla="*/ 3255128 w 3255128"/>
              <a:gd name="connsiteY6148" fmla="*/ 218229 h 1598839"/>
              <a:gd name="connsiteX6149" fmla="*/ 3255128 w 3255128"/>
              <a:gd name="connsiteY6149" fmla="*/ 218231 h 1598839"/>
              <a:gd name="connsiteX6150" fmla="*/ 3255128 w 3255128"/>
              <a:gd name="connsiteY6150" fmla="*/ 218236 h 1598839"/>
              <a:gd name="connsiteX6151" fmla="*/ 3255128 w 3255128"/>
              <a:gd name="connsiteY6151" fmla="*/ 218257 h 1598839"/>
              <a:gd name="connsiteX6152" fmla="*/ 3255128 w 3255128"/>
              <a:gd name="connsiteY6152" fmla="*/ 218263 h 1598839"/>
              <a:gd name="connsiteX6153" fmla="*/ 3255128 w 3255128"/>
              <a:gd name="connsiteY6153" fmla="*/ 218269 h 1598839"/>
              <a:gd name="connsiteX6154" fmla="*/ 3255128 w 3255128"/>
              <a:gd name="connsiteY6154" fmla="*/ 218300 h 1598839"/>
              <a:gd name="connsiteX6155" fmla="*/ 3255128 w 3255128"/>
              <a:gd name="connsiteY6155" fmla="*/ 218308 h 1598839"/>
              <a:gd name="connsiteX6156" fmla="*/ 3255128 w 3255128"/>
              <a:gd name="connsiteY6156" fmla="*/ 218329 h 1598839"/>
              <a:gd name="connsiteX6157" fmla="*/ 3255128 w 3255128"/>
              <a:gd name="connsiteY6157" fmla="*/ 218334 h 1598839"/>
              <a:gd name="connsiteX6158" fmla="*/ 3255128 w 3255128"/>
              <a:gd name="connsiteY6158" fmla="*/ 218353 h 1598839"/>
              <a:gd name="connsiteX6159" fmla="*/ 3255128 w 3255128"/>
              <a:gd name="connsiteY6159" fmla="*/ 218354 h 1598839"/>
              <a:gd name="connsiteX6160" fmla="*/ 3255128 w 3255128"/>
              <a:gd name="connsiteY6160" fmla="*/ 218358 h 1598839"/>
              <a:gd name="connsiteX6161" fmla="*/ 3255128 w 3255128"/>
              <a:gd name="connsiteY6161" fmla="*/ 218379 h 1598839"/>
              <a:gd name="connsiteX6162" fmla="*/ 3255128 w 3255128"/>
              <a:gd name="connsiteY6162" fmla="*/ 218393 h 1598839"/>
              <a:gd name="connsiteX6163" fmla="*/ 3255128 w 3255128"/>
              <a:gd name="connsiteY6163" fmla="*/ 218404 h 1598839"/>
              <a:gd name="connsiteX6164" fmla="*/ 3255128 w 3255128"/>
              <a:gd name="connsiteY6164" fmla="*/ 218427 h 1598839"/>
              <a:gd name="connsiteX6165" fmla="*/ 3255128 w 3255128"/>
              <a:gd name="connsiteY6165" fmla="*/ 218428 h 1598839"/>
              <a:gd name="connsiteX6166" fmla="*/ 3255128 w 3255128"/>
              <a:gd name="connsiteY6166" fmla="*/ 218429 h 1598839"/>
              <a:gd name="connsiteX6167" fmla="*/ 3255128 w 3255128"/>
              <a:gd name="connsiteY6167" fmla="*/ 218436 h 1598839"/>
              <a:gd name="connsiteX6168" fmla="*/ 3255128 w 3255128"/>
              <a:gd name="connsiteY6168" fmla="*/ 218443 h 1598839"/>
              <a:gd name="connsiteX6169" fmla="*/ 3255128 w 3255128"/>
              <a:gd name="connsiteY6169" fmla="*/ 218457 h 1598839"/>
              <a:gd name="connsiteX6170" fmla="*/ 3255128 w 3255128"/>
              <a:gd name="connsiteY6170" fmla="*/ 218459 h 1598839"/>
              <a:gd name="connsiteX6171" fmla="*/ 3255128 w 3255128"/>
              <a:gd name="connsiteY6171" fmla="*/ 218462 h 1598839"/>
              <a:gd name="connsiteX6172" fmla="*/ 3255128 w 3255128"/>
              <a:gd name="connsiteY6172" fmla="*/ 218478 h 1598839"/>
              <a:gd name="connsiteX6173" fmla="*/ 3255128 w 3255128"/>
              <a:gd name="connsiteY6173" fmla="*/ 218492 h 1598839"/>
              <a:gd name="connsiteX6174" fmla="*/ 3255128 w 3255128"/>
              <a:gd name="connsiteY6174" fmla="*/ 218494 h 1598839"/>
              <a:gd name="connsiteX6175" fmla="*/ 3255128 w 3255128"/>
              <a:gd name="connsiteY6175" fmla="*/ 218495 h 1598839"/>
              <a:gd name="connsiteX6176" fmla="*/ 3255128 w 3255128"/>
              <a:gd name="connsiteY6176" fmla="*/ 218500 h 1598839"/>
              <a:gd name="connsiteX6177" fmla="*/ 3255128 w 3255128"/>
              <a:gd name="connsiteY6177" fmla="*/ 218502 h 1598839"/>
              <a:gd name="connsiteX6178" fmla="*/ 3255128 w 3255128"/>
              <a:gd name="connsiteY6178" fmla="*/ 218524 h 1598839"/>
              <a:gd name="connsiteX6179" fmla="*/ 3255128 w 3255128"/>
              <a:gd name="connsiteY6179" fmla="*/ 218566 h 1598839"/>
              <a:gd name="connsiteX6180" fmla="*/ 3255128 w 3255128"/>
              <a:gd name="connsiteY6180" fmla="*/ 218602 h 1598839"/>
              <a:gd name="connsiteX6181" fmla="*/ 3255128 w 3255128"/>
              <a:gd name="connsiteY6181" fmla="*/ 218636 h 1598839"/>
              <a:gd name="connsiteX6182" fmla="*/ 3255128 w 3255128"/>
              <a:gd name="connsiteY6182" fmla="*/ 218637 h 1598839"/>
              <a:gd name="connsiteX6183" fmla="*/ 3255128 w 3255128"/>
              <a:gd name="connsiteY6183" fmla="*/ 218638 h 1598839"/>
              <a:gd name="connsiteX6184" fmla="*/ 3255128 w 3255128"/>
              <a:gd name="connsiteY6184" fmla="*/ 218639 h 1598839"/>
              <a:gd name="connsiteX6185" fmla="*/ 3255128 w 3255128"/>
              <a:gd name="connsiteY6185" fmla="*/ 218651 h 1598839"/>
              <a:gd name="connsiteX6186" fmla="*/ 3255128 w 3255128"/>
              <a:gd name="connsiteY6186" fmla="*/ 218668 h 1598839"/>
              <a:gd name="connsiteX6187" fmla="*/ 3255128 w 3255128"/>
              <a:gd name="connsiteY6187" fmla="*/ 218679 h 1598839"/>
              <a:gd name="connsiteX6188" fmla="*/ 3255128 w 3255128"/>
              <a:gd name="connsiteY6188" fmla="*/ 218688 h 1598839"/>
              <a:gd name="connsiteX6189" fmla="*/ 3255128 w 3255128"/>
              <a:gd name="connsiteY6189" fmla="*/ 218696 h 1598839"/>
              <a:gd name="connsiteX6190" fmla="*/ 3255128 w 3255128"/>
              <a:gd name="connsiteY6190" fmla="*/ 218698 h 1598839"/>
              <a:gd name="connsiteX6191" fmla="*/ 3255128 w 3255128"/>
              <a:gd name="connsiteY6191" fmla="*/ 218707 h 1598839"/>
              <a:gd name="connsiteX6192" fmla="*/ 3255128 w 3255128"/>
              <a:gd name="connsiteY6192" fmla="*/ 218746 h 1598839"/>
              <a:gd name="connsiteX6193" fmla="*/ 3255128 w 3255128"/>
              <a:gd name="connsiteY6193" fmla="*/ 218817 h 1598839"/>
              <a:gd name="connsiteX6194" fmla="*/ 3255128 w 3255128"/>
              <a:gd name="connsiteY6194" fmla="*/ 218875 h 1598839"/>
              <a:gd name="connsiteX6195" fmla="*/ 3255128 w 3255128"/>
              <a:gd name="connsiteY6195" fmla="*/ 218877 h 1598839"/>
              <a:gd name="connsiteX6196" fmla="*/ 3255128 w 3255128"/>
              <a:gd name="connsiteY6196" fmla="*/ 218879 h 1598839"/>
              <a:gd name="connsiteX6197" fmla="*/ 3255128 w 3255128"/>
              <a:gd name="connsiteY6197" fmla="*/ 218906 h 1598839"/>
              <a:gd name="connsiteX6198" fmla="*/ 3255128 w 3255128"/>
              <a:gd name="connsiteY6198" fmla="*/ 218909 h 1598839"/>
              <a:gd name="connsiteX6199" fmla="*/ 3255128 w 3255128"/>
              <a:gd name="connsiteY6199" fmla="*/ 218927 h 1598839"/>
              <a:gd name="connsiteX6200" fmla="*/ 3255128 w 3255128"/>
              <a:gd name="connsiteY6200" fmla="*/ 218931 h 1598839"/>
              <a:gd name="connsiteX6201" fmla="*/ 3255128 w 3255128"/>
              <a:gd name="connsiteY6201" fmla="*/ 218942 h 1598839"/>
              <a:gd name="connsiteX6202" fmla="*/ 3255128 w 3255128"/>
              <a:gd name="connsiteY6202" fmla="*/ 218949 h 1598839"/>
              <a:gd name="connsiteX6203" fmla="*/ 3255128 w 3255128"/>
              <a:gd name="connsiteY6203" fmla="*/ 218956 h 1598839"/>
              <a:gd name="connsiteX6204" fmla="*/ 3255128 w 3255128"/>
              <a:gd name="connsiteY6204" fmla="*/ 218978 h 1598839"/>
              <a:gd name="connsiteX6205" fmla="*/ 3255128 w 3255128"/>
              <a:gd name="connsiteY6205" fmla="*/ 219046 h 1598839"/>
              <a:gd name="connsiteX6206" fmla="*/ 3255128 w 3255128"/>
              <a:gd name="connsiteY6206" fmla="*/ 219061 h 1598839"/>
              <a:gd name="connsiteX6207" fmla="*/ 3255128 w 3255128"/>
              <a:gd name="connsiteY6207" fmla="*/ 219095 h 1598839"/>
              <a:gd name="connsiteX6208" fmla="*/ 3255128 w 3255128"/>
              <a:gd name="connsiteY6208" fmla="*/ 219098 h 1598839"/>
              <a:gd name="connsiteX6209" fmla="*/ 3255128 w 3255128"/>
              <a:gd name="connsiteY6209" fmla="*/ 219110 h 1598839"/>
              <a:gd name="connsiteX6210" fmla="*/ 3255128 w 3255128"/>
              <a:gd name="connsiteY6210" fmla="*/ 219143 h 1598839"/>
              <a:gd name="connsiteX6211" fmla="*/ 3255128 w 3255128"/>
              <a:gd name="connsiteY6211" fmla="*/ 219170 h 1598839"/>
              <a:gd name="connsiteX6212" fmla="*/ 3255128 w 3255128"/>
              <a:gd name="connsiteY6212" fmla="*/ 219172 h 1598839"/>
              <a:gd name="connsiteX6213" fmla="*/ 3255128 w 3255128"/>
              <a:gd name="connsiteY6213" fmla="*/ 219190 h 1598839"/>
              <a:gd name="connsiteX6214" fmla="*/ 3255128 w 3255128"/>
              <a:gd name="connsiteY6214" fmla="*/ 219193 h 1598839"/>
              <a:gd name="connsiteX6215" fmla="*/ 3255128 w 3255128"/>
              <a:gd name="connsiteY6215" fmla="*/ 219216 h 1598839"/>
              <a:gd name="connsiteX6216" fmla="*/ 3255128 w 3255128"/>
              <a:gd name="connsiteY6216" fmla="*/ 219221 h 1598839"/>
              <a:gd name="connsiteX6217" fmla="*/ 3255128 w 3255128"/>
              <a:gd name="connsiteY6217" fmla="*/ 219247 h 1598839"/>
              <a:gd name="connsiteX6218" fmla="*/ 3255128 w 3255128"/>
              <a:gd name="connsiteY6218" fmla="*/ 219286 h 1598839"/>
              <a:gd name="connsiteX6219" fmla="*/ 3255128 w 3255128"/>
              <a:gd name="connsiteY6219" fmla="*/ 219331 h 1598839"/>
              <a:gd name="connsiteX6220" fmla="*/ 3255128 w 3255128"/>
              <a:gd name="connsiteY6220" fmla="*/ 219336 h 1598839"/>
              <a:gd name="connsiteX6221" fmla="*/ 3255128 w 3255128"/>
              <a:gd name="connsiteY6221" fmla="*/ 219338 h 1598839"/>
              <a:gd name="connsiteX6222" fmla="*/ 3255128 w 3255128"/>
              <a:gd name="connsiteY6222" fmla="*/ 219339 h 1598839"/>
              <a:gd name="connsiteX6223" fmla="*/ 3255128 w 3255128"/>
              <a:gd name="connsiteY6223" fmla="*/ 219359 h 1598839"/>
              <a:gd name="connsiteX6224" fmla="*/ 3255128 w 3255128"/>
              <a:gd name="connsiteY6224" fmla="*/ 219369 h 1598839"/>
              <a:gd name="connsiteX6225" fmla="*/ 3255128 w 3255128"/>
              <a:gd name="connsiteY6225" fmla="*/ 219373 h 1598839"/>
              <a:gd name="connsiteX6226" fmla="*/ 3255128 w 3255128"/>
              <a:gd name="connsiteY6226" fmla="*/ 219410 h 1598839"/>
              <a:gd name="connsiteX6227" fmla="*/ 3255128 w 3255128"/>
              <a:gd name="connsiteY6227" fmla="*/ 219411 h 1598839"/>
              <a:gd name="connsiteX6228" fmla="*/ 3255128 w 3255128"/>
              <a:gd name="connsiteY6228" fmla="*/ 219413 h 1598839"/>
              <a:gd name="connsiteX6229" fmla="*/ 3255128 w 3255128"/>
              <a:gd name="connsiteY6229" fmla="*/ 219415 h 1598839"/>
              <a:gd name="connsiteX6230" fmla="*/ 3255128 w 3255128"/>
              <a:gd name="connsiteY6230" fmla="*/ 219432 h 1598839"/>
              <a:gd name="connsiteX6231" fmla="*/ 3255128 w 3255128"/>
              <a:gd name="connsiteY6231" fmla="*/ 219440 h 1598839"/>
              <a:gd name="connsiteX6232" fmla="*/ 3255128 w 3255128"/>
              <a:gd name="connsiteY6232" fmla="*/ 219458 h 1598839"/>
              <a:gd name="connsiteX6233" fmla="*/ 3255128 w 3255128"/>
              <a:gd name="connsiteY6233" fmla="*/ 219479 h 1598839"/>
              <a:gd name="connsiteX6234" fmla="*/ 3255128 w 3255128"/>
              <a:gd name="connsiteY6234" fmla="*/ 219532 h 1598839"/>
              <a:gd name="connsiteX6235" fmla="*/ 3255128 w 3255128"/>
              <a:gd name="connsiteY6235" fmla="*/ 219535 h 1598839"/>
              <a:gd name="connsiteX6236" fmla="*/ 3255128 w 3255128"/>
              <a:gd name="connsiteY6236" fmla="*/ 219540 h 1598839"/>
              <a:gd name="connsiteX6237" fmla="*/ 3255128 w 3255128"/>
              <a:gd name="connsiteY6237" fmla="*/ 219569 h 1598839"/>
              <a:gd name="connsiteX6238" fmla="*/ 3255128 w 3255128"/>
              <a:gd name="connsiteY6238" fmla="*/ 219591 h 1598839"/>
              <a:gd name="connsiteX6239" fmla="*/ 3255128 w 3255128"/>
              <a:gd name="connsiteY6239" fmla="*/ 219602 h 1598839"/>
              <a:gd name="connsiteX6240" fmla="*/ 3255128 w 3255128"/>
              <a:gd name="connsiteY6240" fmla="*/ 219607 h 1598839"/>
              <a:gd name="connsiteX6241" fmla="*/ 3255128 w 3255128"/>
              <a:gd name="connsiteY6241" fmla="*/ 219623 h 1598839"/>
              <a:gd name="connsiteX6242" fmla="*/ 3255128 w 3255128"/>
              <a:gd name="connsiteY6242" fmla="*/ 219626 h 1598839"/>
              <a:gd name="connsiteX6243" fmla="*/ 3255128 w 3255128"/>
              <a:gd name="connsiteY6243" fmla="*/ 219673 h 1598839"/>
              <a:gd name="connsiteX6244" fmla="*/ 3255128 w 3255128"/>
              <a:gd name="connsiteY6244" fmla="*/ 219674 h 1598839"/>
              <a:gd name="connsiteX6245" fmla="*/ 3255128 w 3255128"/>
              <a:gd name="connsiteY6245" fmla="*/ 219677 h 1598839"/>
              <a:gd name="connsiteX6246" fmla="*/ 3255128 w 3255128"/>
              <a:gd name="connsiteY6246" fmla="*/ 219712 h 1598839"/>
              <a:gd name="connsiteX6247" fmla="*/ 3255128 w 3255128"/>
              <a:gd name="connsiteY6247" fmla="*/ 219745 h 1598839"/>
              <a:gd name="connsiteX6248" fmla="*/ 3255128 w 3255128"/>
              <a:gd name="connsiteY6248" fmla="*/ 219776 h 1598839"/>
              <a:gd name="connsiteX6249" fmla="*/ 3255128 w 3255128"/>
              <a:gd name="connsiteY6249" fmla="*/ 219830 h 1598839"/>
              <a:gd name="connsiteX6250" fmla="*/ 3255128 w 3255128"/>
              <a:gd name="connsiteY6250" fmla="*/ 219850 h 1598839"/>
              <a:gd name="connsiteX6251" fmla="*/ 3255128 w 3255128"/>
              <a:gd name="connsiteY6251" fmla="*/ 219886 h 1598839"/>
              <a:gd name="connsiteX6252" fmla="*/ 3255128 w 3255128"/>
              <a:gd name="connsiteY6252" fmla="*/ 219889 h 1598839"/>
              <a:gd name="connsiteX6253" fmla="*/ 3255128 w 3255128"/>
              <a:gd name="connsiteY6253" fmla="*/ 219891 h 1598839"/>
              <a:gd name="connsiteX6254" fmla="*/ 3255128 w 3255128"/>
              <a:gd name="connsiteY6254" fmla="*/ 219946 h 1598839"/>
              <a:gd name="connsiteX6255" fmla="*/ 3255128 w 3255128"/>
              <a:gd name="connsiteY6255" fmla="*/ 219963 h 1598839"/>
              <a:gd name="connsiteX6256" fmla="*/ 3255128 w 3255128"/>
              <a:gd name="connsiteY6256" fmla="*/ 219966 h 1598839"/>
              <a:gd name="connsiteX6257" fmla="*/ 3255128 w 3255128"/>
              <a:gd name="connsiteY6257" fmla="*/ 220009 h 1598839"/>
              <a:gd name="connsiteX6258" fmla="*/ 3255128 w 3255128"/>
              <a:gd name="connsiteY6258" fmla="*/ 220017 h 1598839"/>
              <a:gd name="connsiteX6259" fmla="*/ 3255128 w 3255128"/>
              <a:gd name="connsiteY6259" fmla="*/ 220045 h 1598839"/>
              <a:gd name="connsiteX6260" fmla="*/ 3255128 w 3255128"/>
              <a:gd name="connsiteY6260" fmla="*/ 220046 h 1598839"/>
              <a:gd name="connsiteX6261" fmla="*/ 3255128 w 3255128"/>
              <a:gd name="connsiteY6261" fmla="*/ 220059 h 1598839"/>
              <a:gd name="connsiteX6262" fmla="*/ 3255128 w 3255128"/>
              <a:gd name="connsiteY6262" fmla="*/ 220067 h 1598839"/>
              <a:gd name="connsiteX6263" fmla="*/ 3255128 w 3255128"/>
              <a:gd name="connsiteY6263" fmla="*/ 220069 h 1598839"/>
              <a:gd name="connsiteX6264" fmla="*/ 3255128 w 3255128"/>
              <a:gd name="connsiteY6264" fmla="*/ 220076 h 1598839"/>
              <a:gd name="connsiteX6265" fmla="*/ 3255128 w 3255128"/>
              <a:gd name="connsiteY6265" fmla="*/ 220085 h 1598839"/>
              <a:gd name="connsiteX6266" fmla="*/ 3255128 w 3255128"/>
              <a:gd name="connsiteY6266" fmla="*/ 220150 h 1598839"/>
              <a:gd name="connsiteX6267" fmla="*/ 3255128 w 3255128"/>
              <a:gd name="connsiteY6267" fmla="*/ 220204 h 1598839"/>
              <a:gd name="connsiteX6268" fmla="*/ 3255128 w 3255128"/>
              <a:gd name="connsiteY6268" fmla="*/ 220212 h 1598839"/>
              <a:gd name="connsiteX6269" fmla="*/ 3255128 w 3255128"/>
              <a:gd name="connsiteY6269" fmla="*/ 220237 h 1598839"/>
              <a:gd name="connsiteX6270" fmla="*/ 3255128 w 3255128"/>
              <a:gd name="connsiteY6270" fmla="*/ 220239 h 1598839"/>
              <a:gd name="connsiteX6271" fmla="*/ 3255128 w 3255128"/>
              <a:gd name="connsiteY6271" fmla="*/ 220246 h 1598839"/>
              <a:gd name="connsiteX6272" fmla="*/ 3255128 w 3255128"/>
              <a:gd name="connsiteY6272" fmla="*/ 220255 h 1598839"/>
              <a:gd name="connsiteX6273" fmla="*/ 3255128 w 3255128"/>
              <a:gd name="connsiteY6273" fmla="*/ 220256 h 1598839"/>
              <a:gd name="connsiteX6274" fmla="*/ 3255128 w 3255128"/>
              <a:gd name="connsiteY6274" fmla="*/ 220266 h 1598839"/>
              <a:gd name="connsiteX6275" fmla="*/ 3255128 w 3255128"/>
              <a:gd name="connsiteY6275" fmla="*/ 220275 h 1598839"/>
              <a:gd name="connsiteX6276" fmla="*/ 3255128 w 3255128"/>
              <a:gd name="connsiteY6276" fmla="*/ 220287 h 1598839"/>
              <a:gd name="connsiteX6277" fmla="*/ 3255128 w 3255128"/>
              <a:gd name="connsiteY6277" fmla="*/ 220293 h 1598839"/>
              <a:gd name="connsiteX6278" fmla="*/ 3255128 w 3255128"/>
              <a:gd name="connsiteY6278" fmla="*/ 220313 h 1598839"/>
              <a:gd name="connsiteX6279" fmla="*/ 3255128 w 3255128"/>
              <a:gd name="connsiteY6279" fmla="*/ 220322 h 1598839"/>
              <a:gd name="connsiteX6280" fmla="*/ 3255128 w 3255128"/>
              <a:gd name="connsiteY6280" fmla="*/ 220325 h 1598839"/>
              <a:gd name="connsiteX6281" fmla="*/ 3255128 w 3255128"/>
              <a:gd name="connsiteY6281" fmla="*/ 220339 h 1598839"/>
              <a:gd name="connsiteX6282" fmla="*/ 3255128 w 3255128"/>
              <a:gd name="connsiteY6282" fmla="*/ 220360 h 1598839"/>
              <a:gd name="connsiteX6283" fmla="*/ 3255128 w 3255128"/>
              <a:gd name="connsiteY6283" fmla="*/ 220363 h 1598839"/>
              <a:gd name="connsiteX6284" fmla="*/ 3255128 w 3255128"/>
              <a:gd name="connsiteY6284" fmla="*/ 220405 h 1598839"/>
              <a:gd name="connsiteX6285" fmla="*/ 3255128 w 3255128"/>
              <a:gd name="connsiteY6285" fmla="*/ 220424 h 1598839"/>
              <a:gd name="connsiteX6286" fmla="*/ 3255128 w 3255128"/>
              <a:gd name="connsiteY6286" fmla="*/ 220461 h 1598839"/>
              <a:gd name="connsiteX6287" fmla="*/ 3255128 w 3255128"/>
              <a:gd name="connsiteY6287" fmla="*/ 220476 h 1598839"/>
              <a:gd name="connsiteX6288" fmla="*/ 3255128 w 3255128"/>
              <a:gd name="connsiteY6288" fmla="*/ 220479 h 1598839"/>
              <a:gd name="connsiteX6289" fmla="*/ 3255128 w 3255128"/>
              <a:gd name="connsiteY6289" fmla="*/ 220518 h 1598839"/>
              <a:gd name="connsiteX6290" fmla="*/ 3255128 w 3255128"/>
              <a:gd name="connsiteY6290" fmla="*/ 220554 h 1598839"/>
              <a:gd name="connsiteX6291" fmla="*/ 3255128 w 3255128"/>
              <a:gd name="connsiteY6291" fmla="*/ 220555 h 1598839"/>
              <a:gd name="connsiteX6292" fmla="*/ 3255128 w 3255128"/>
              <a:gd name="connsiteY6292" fmla="*/ 220559 h 1598839"/>
              <a:gd name="connsiteX6293" fmla="*/ 3255128 w 3255128"/>
              <a:gd name="connsiteY6293" fmla="*/ 220564 h 1598839"/>
              <a:gd name="connsiteX6294" fmla="*/ 3255128 w 3255128"/>
              <a:gd name="connsiteY6294" fmla="*/ 220571 h 1598839"/>
              <a:gd name="connsiteX6295" fmla="*/ 3255128 w 3255128"/>
              <a:gd name="connsiteY6295" fmla="*/ 220576 h 1598839"/>
              <a:gd name="connsiteX6296" fmla="*/ 3255128 w 3255128"/>
              <a:gd name="connsiteY6296" fmla="*/ 220578 h 1598839"/>
              <a:gd name="connsiteX6297" fmla="*/ 3255128 w 3255128"/>
              <a:gd name="connsiteY6297" fmla="*/ 220633 h 1598839"/>
              <a:gd name="connsiteX6298" fmla="*/ 3255128 w 3255128"/>
              <a:gd name="connsiteY6298" fmla="*/ 220671 h 1598839"/>
              <a:gd name="connsiteX6299" fmla="*/ 3255128 w 3255128"/>
              <a:gd name="connsiteY6299" fmla="*/ 220673 h 1598839"/>
              <a:gd name="connsiteX6300" fmla="*/ 3255128 w 3255128"/>
              <a:gd name="connsiteY6300" fmla="*/ 220698 h 1598839"/>
              <a:gd name="connsiteX6301" fmla="*/ 3255128 w 3255128"/>
              <a:gd name="connsiteY6301" fmla="*/ 220714 h 1598839"/>
              <a:gd name="connsiteX6302" fmla="*/ 3255128 w 3255128"/>
              <a:gd name="connsiteY6302" fmla="*/ 220715 h 1598839"/>
              <a:gd name="connsiteX6303" fmla="*/ 3255128 w 3255128"/>
              <a:gd name="connsiteY6303" fmla="*/ 220737 h 1598839"/>
              <a:gd name="connsiteX6304" fmla="*/ 3255128 w 3255128"/>
              <a:gd name="connsiteY6304" fmla="*/ 220746 h 1598839"/>
              <a:gd name="connsiteX6305" fmla="*/ 3255128 w 3255128"/>
              <a:gd name="connsiteY6305" fmla="*/ 220755 h 1598839"/>
              <a:gd name="connsiteX6306" fmla="*/ 3255128 w 3255128"/>
              <a:gd name="connsiteY6306" fmla="*/ 220767 h 1598839"/>
              <a:gd name="connsiteX6307" fmla="*/ 3255128 w 3255128"/>
              <a:gd name="connsiteY6307" fmla="*/ 220770 h 1598839"/>
              <a:gd name="connsiteX6308" fmla="*/ 3255128 w 3255128"/>
              <a:gd name="connsiteY6308" fmla="*/ 220771 h 1598839"/>
              <a:gd name="connsiteX6309" fmla="*/ 3255128 w 3255128"/>
              <a:gd name="connsiteY6309" fmla="*/ 220781 h 1598839"/>
              <a:gd name="connsiteX6310" fmla="*/ 3255128 w 3255128"/>
              <a:gd name="connsiteY6310" fmla="*/ 220824 h 1598839"/>
              <a:gd name="connsiteX6311" fmla="*/ 3255128 w 3255128"/>
              <a:gd name="connsiteY6311" fmla="*/ 220883 h 1598839"/>
              <a:gd name="connsiteX6312" fmla="*/ 3255128 w 3255128"/>
              <a:gd name="connsiteY6312" fmla="*/ 220885 h 1598839"/>
              <a:gd name="connsiteX6313" fmla="*/ 3255128 w 3255128"/>
              <a:gd name="connsiteY6313" fmla="*/ 220891 h 1598839"/>
              <a:gd name="connsiteX6314" fmla="*/ 3255128 w 3255128"/>
              <a:gd name="connsiteY6314" fmla="*/ 220906 h 1598839"/>
              <a:gd name="connsiteX6315" fmla="*/ 3255128 w 3255128"/>
              <a:gd name="connsiteY6315" fmla="*/ 220976 h 1598839"/>
              <a:gd name="connsiteX6316" fmla="*/ 3255128 w 3255128"/>
              <a:gd name="connsiteY6316" fmla="*/ 220978 h 1598839"/>
              <a:gd name="connsiteX6317" fmla="*/ 3255128 w 3255128"/>
              <a:gd name="connsiteY6317" fmla="*/ 220981 h 1598839"/>
              <a:gd name="connsiteX6318" fmla="*/ 3255128 w 3255128"/>
              <a:gd name="connsiteY6318" fmla="*/ 220983 h 1598839"/>
              <a:gd name="connsiteX6319" fmla="*/ 3255128 w 3255128"/>
              <a:gd name="connsiteY6319" fmla="*/ 220988 h 1598839"/>
              <a:gd name="connsiteX6320" fmla="*/ 3255128 w 3255128"/>
              <a:gd name="connsiteY6320" fmla="*/ 221010 h 1598839"/>
              <a:gd name="connsiteX6321" fmla="*/ 3255128 w 3255128"/>
              <a:gd name="connsiteY6321" fmla="*/ 221048 h 1598839"/>
              <a:gd name="connsiteX6322" fmla="*/ 3255128 w 3255128"/>
              <a:gd name="connsiteY6322" fmla="*/ 221053 h 1598839"/>
              <a:gd name="connsiteX6323" fmla="*/ 3255128 w 3255128"/>
              <a:gd name="connsiteY6323" fmla="*/ 221085 h 1598839"/>
              <a:gd name="connsiteX6324" fmla="*/ 3255128 w 3255128"/>
              <a:gd name="connsiteY6324" fmla="*/ 221133 h 1598839"/>
              <a:gd name="connsiteX6325" fmla="*/ 3255128 w 3255128"/>
              <a:gd name="connsiteY6325" fmla="*/ 221149 h 1598839"/>
              <a:gd name="connsiteX6326" fmla="*/ 3255128 w 3255128"/>
              <a:gd name="connsiteY6326" fmla="*/ 221162 h 1598839"/>
              <a:gd name="connsiteX6327" fmla="*/ 3255128 w 3255128"/>
              <a:gd name="connsiteY6327" fmla="*/ 221172 h 1598839"/>
              <a:gd name="connsiteX6328" fmla="*/ 3255128 w 3255128"/>
              <a:gd name="connsiteY6328" fmla="*/ 221203 h 1598839"/>
              <a:gd name="connsiteX6329" fmla="*/ 3255128 w 3255128"/>
              <a:gd name="connsiteY6329" fmla="*/ 221219 h 1598839"/>
              <a:gd name="connsiteX6330" fmla="*/ 3255128 w 3255128"/>
              <a:gd name="connsiteY6330" fmla="*/ 221220 h 1598839"/>
              <a:gd name="connsiteX6331" fmla="*/ 3255128 w 3255128"/>
              <a:gd name="connsiteY6331" fmla="*/ 221221 h 1598839"/>
              <a:gd name="connsiteX6332" fmla="*/ 3255128 w 3255128"/>
              <a:gd name="connsiteY6332" fmla="*/ 221226 h 1598839"/>
              <a:gd name="connsiteX6333" fmla="*/ 3255128 w 3255128"/>
              <a:gd name="connsiteY6333" fmla="*/ 221244 h 1598839"/>
              <a:gd name="connsiteX6334" fmla="*/ 3255128 w 3255128"/>
              <a:gd name="connsiteY6334" fmla="*/ 221260 h 1598839"/>
              <a:gd name="connsiteX6335" fmla="*/ 3255128 w 3255128"/>
              <a:gd name="connsiteY6335" fmla="*/ 221290 h 1598839"/>
              <a:gd name="connsiteX6336" fmla="*/ 3255128 w 3255128"/>
              <a:gd name="connsiteY6336" fmla="*/ 221298 h 1598839"/>
              <a:gd name="connsiteX6337" fmla="*/ 3255128 w 3255128"/>
              <a:gd name="connsiteY6337" fmla="*/ 221319 h 1598839"/>
              <a:gd name="connsiteX6338" fmla="*/ 3255128 w 3255128"/>
              <a:gd name="connsiteY6338" fmla="*/ 221344 h 1598839"/>
              <a:gd name="connsiteX6339" fmla="*/ 3255128 w 3255128"/>
              <a:gd name="connsiteY6339" fmla="*/ 221360 h 1598839"/>
              <a:gd name="connsiteX6340" fmla="*/ 3255128 w 3255128"/>
              <a:gd name="connsiteY6340" fmla="*/ 221392 h 1598839"/>
              <a:gd name="connsiteX6341" fmla="*/ 3255128 w 3255128"/>
              <a:gd name="connsiteY6341" fmla="*/ 221394 h 1598839"/>
              <a:gd name="connsiteX6342" fmla="*/ 3255128 w 3255128"/>
              <a:gd name="connsiteY6342" fmla="*/ 221415 h 1598839"/>
              <a:gd name="connsiteX6343" fmla="*/ 3255128 w 3255128"/>
              <a:gd name="connsiteY6343" fmla="*/ 221417 h 1598839"/>
              <a:gd name="connsiteX6344" fmla="*/ 3255128 w 3255128"/>
              <a:gd name="connsiteY6344" fmla="*/ 221419 h 1598839"/>
              <a:gd name="connsiteX6345" fmla="*/ 3255128 w 3255128"/>
              <a:gd name="connsiteY6345" fmla="*/ 221422 h 1598839"/>
              <a:gd name="connsiteX6346" fmla="*/ 3255128 w 3255128"/>
              <a:gd name="connsiteY6346" fmla="*/ 221433 h 1598839"/>
              <a:gd name="connsiteX6347" fmla="*/ 3255128 w 3255128"/>
              <a:gd name="connsiteY6347" fmla="*/ 221447 h 1598839"/>
              <a:gd name="connsiteX6348" fmla="*/ 3255128 w 3255128"/>
              <a:gd name="connsiteY6348" fmla="*/ 221452 h 1598839"/>
              <a:gd name="connsiteX6349" fmla="*/ 3255128 w 3255128"/>
              <a:gd name="connsiteY6349" fmla="*/ 221464 h 1598839"/>
              <a:gd name="connsiteX6350" fmla="*/ 3255128 w 3255128"/>
              <a:gd name="connsiteY6350" fmla="*/ 221468 h 1598839"/>
              <a:gd name="connsiteX6351" fmla="*/ 3255128 w 3255128"/>
              <a:gd name="connsiteY6351" fmla="*/ 221472 h 1598839"/>
              <a:gd name="connsiteX6352" fmla="*/ 3255128 w 3255128"/>
              <a:gd name="connsiteY6352" fmla="*/ 221487 h 1598839"/>
              <a:gd name="connsiteX6353" fmla="*/ 3255128 w 3255128"/>
              <a:gd name="connsiteY6353" fmla="*/ 221489 h 1598839"/>
              <a:gd name="connsiteX6354" fmla="*/ 3255128 w 3255128"/>
              <a:gd name="connsiteY6354" fmla="*/ 221494 h 1598839"/>
              <a:gd name="connsiteX6355" fmla="*/ 3255128 w 3255128"/>
              <a:gd name="connsiteY6355" fmla="*/ 221501 h 1598839"/>
              <a:gd name="connsiteX6356" fmla="*/ 3255128 w 3255128"/>
              <a:gd name="connsiteY6356" fmla="*/ 221514 h 1598839"/>
              <a:gd name="connsiteX6357" fmla="*/ 3255128 w 3255128"/>
              <a:gd name="connsiteY6357" fmla="*/ 221539 h 1598839"/>
              <a:gd name="connsiteX6358" fmla="*/ 3255128 w 3255128"/>
              <a:gd name="connsiteY6358" fmla="*/ 221599 h 1598839"/>
              <a:gd name="connsiteX6359" fmla="*/ 3255128 w 3255128"/>
              <a:gd name="connsiteY6359" fmla="*/ 221626 h 1598839"/>
              <a:gd name="connsiteX6360" fmla="*/ 3255128 w 3255128"/>
              <a:gd name="connsiteY6360" fmla="*/ 221629 h 1598839"/>
              <a:gd name="connsiteX6361" fmla="*/ 3255128 w 3255128"/>
              <a:gd name="connsiteY6361" fmla="*/ 221646 h 1598839"/>
              <a:gd name="connsiteX6362" fmla="*/ 3255128 w 3255128"/>
              <a:gd name="connsiteY6362" fmla="*/ 221658 h 1598839"/>
              <a:gd name="connsiteX6363" fmla="*/ 3255128 w 3255128"/>
              <a:gd name="connsiteY6363" fmla="*/ 221673 h 1598839"/>
              <a:gd name="connsiteX6364" fmla="*/ 3255128 w 3255128"/>
              <a:gd name="connsiteY6364" fmla="*/ 221678 h 1598839"/>
              <a:gd name="connsiteX6365" fmla="*/ 3255128 w 3255128"/>
              <a:gd name="connsiteY6365" fmla="*/ 221696 h 1598839"/>
              <a:gd name="connsiteX6366" fmla="*/ 3255128 w 3255128"/>
              <a:gd name="connsiteY6366" fmla="*/ 221757 h 1598839"/>
              <a:gd name="connsiteX6367" fmla="*/ 3255128 w 3255128"/>
              <a:gd name="connsiteY6367" fmla="*/ 221773 h 1598839"/>
              <a:gd name="connsiteX6368" fmla="*/ 3255128 w 3255128"/>
              <a:gd name="connsiteY6368" fmla="*/ 221776 h 1598839"/>
              <a:gd name="connsiteX6369" fmla="*/ 3255128 w 3255128"/>
              <a:gd name="connsiteY6369" fmla="*/ 221778 h 1598839"/>
              <a:gd name="connsiteX6370" fmla="*/ 3255128 w 3255128"/>
              <a:gd name="connsiteY6370" fmla="*/ 221787 h 1598839"/>
              <a:gd name="connsiteX6371" fmla="*/ 3255128 w 3255128"/>
              <a:gd name="connsiteY6371" fmla="*/ 221841 h 1598839"/>
              <a:gd name="connsiteX6372" fmla="*/ 3255128 w 3255128"/>
              <a:gd name="connsiteY6372" fmla="*/ 221867 h 1598839"/>
              <a:gd name="connsiteX6373" fmla="*/ 3255128 w 3255128"/>
              <a:gd name="connsiteY6373" fmla="*/ 221869 h 1598839"/>
              <a:gd name="connsiteX6374" fmla="*/ 3255128 w 3255128"/>
              <a:gd name="connsiteY6374" fmla="*/ 221873 h 1598839"/>
              <a:gd name="connsiteX6375" fmla="*/ 3255128 w 3255128"/>
              <a:gd name="connsiteY6375" fmla="*/ 221892 h 1598839"/>
              <a:gd name="connsiteX6376" fmla="*/ 3255128 w 3255128"/>
              <a:gd name="connsiteY6376" fmla="*/ 221896 h 1598839"/>
              <a:gd name="connsiteX6377" fmla="*/ 3255128 w 3255128"/>
              <a:gd name="connsiteY6377" fmla="*/ 221899 h 1598839"/>
              <a:gd name="connsiteX6378" fmla="*/ 3255128 w 3255128"/>
              <a:gd name="connsiteY6378" fmla="*/ 221926 h 1598839"/>
              <a:gd name="connsiteX6379" fmla="*/ 3255128 w 3255128"/>
              <a:gd name="connsiteY6379" fmla="*/ 221930 h 1598839"/>
              <a:gd name="connsiteX6380" fmla="*/ 3255128 w 3255128"/>
              <a:gd name="connsiteY6380" fmla="*/ 221931 h 1598839"/>
              <a:gd name="connsiteX6381" fmla="*/ 3255128 w 3255128"/>
              <a:gd name="connsiteY6381" fmla="*/ 221946 h 1598839"/>
              <a:gd name="connsiteX6382" fmla="*/ 3255128 w 3255128"/>
              <a:gd name="connsiteY6382" fmla="*/ 221956 h 1598839"/>
              <a:gd name="connsiteX6383" fmla="*/ 3255128 w 3255128"/>
              <a:gd name="connsiteY6383" fmla="*/ 222015 h 1598839"/>
              <a:gd name="connsiteX6384" fmla="*/ 3255128 w 3255128"/>
              <a:gd name="connsiteY6384" fmla="*/ 222085 h 1598839"/>
              <a:gd name="connsiteX6385" fmla="*/ 3255128 w 3255128"/>
              <a:gd name="connsiteY6385" fmla="*/ 222088 h 1598839"/>
              <a:gd name="connsiteX6386" fmla="*/ 3255128 w 3255128"/>
              <a:gd name="connsiteY6386" fmla="*/ 222100 h 1598839"/>
              <a:gd name="connsiteX6387" fmla="*/ 3255128 w 3255128"/>
              <a:gd name="connsiteY6387" fmla="*/ 222101 h 1598839"/>
              <a:gd name="connsiteX6388" fmla="*/ 3255128 w 3255128"/>
              <a:gd name="connsiteY6388" fmla="*/ 222112 h 1598839"/>
              <a:gd name="connsiteX6389" fmla="*/ 3255128 w 3255128"/>
              <a:gd name="connsiteY6389" fmla="*/ 222132 h 1598839"/>
              <a:gd name="connsiteX6390" fmla="*/ 3255128 w 3255128"/>
              <a:gd name="connsiteY6390" fmla="*/ 222135 h 1598839"/>
              <a:gd name="connsiteX6391" fmla="*/ 3255128 w 3255128"/>
              <a:gd name="connsiteY6391" fmla="*/ 222142 h 1598839"/>
              <a:gd name="connsiteX6392" fmla="*/ 3255128 w 3255128"/>
              <a:gd name="connsiteY6392" fmla="*/ 222155 h 1598839"/>
              <a:gd name="connsiteX6393" fmla="*/ 3255128 w 3255128"/>
              <a:gd name="connsiteY6393" fmla="*/ 222171 h 1598839"/>
              <a:gd name="connsiteX6394" fmla="*/ 3255128 w 3255128"/>
              <a:gd name="connsiteY6394" fmla="*/ 222183 h 1598839"/>
              <a:gd name="connsiteX6395" fmla="*/ 3255128 w 3255128"/>
              <a:gd name="connsiteY6395" fmla="*/ 222206 h 1598839"/>
              <a:gd name="connsiteX6396" fmla="*/ 3255128 w 3255128"/>
              <a:gd name="connsiteY6396" fmla="*/ 222211 h 1598839"/>
              <a:gd name="connsiteX6397" fmla="*/ 3255128 w 3255128"/>
              <a:gd name="connsiteY6397" fmla="*/ 222246 h 1598839"/>
              <a:gd name="connsiteX6398" fmla="*/ 3255128 w 3255128"/>
              <a:gd name="connsiteY6398" fmla="*/ 222280 h 1598839"/>
              <a:gd name="connsiteX6399" fmla="*/ 3255128 w 3255128"/>
              <a:gd name="connsiteY6399" fmla="*/ 222326 h 1598839"/>
              <a:gd name="connsiteX6400" fmla="*/ 3255128 w 3255128"/>
              <a:gd name="connsiteY6400" fmla="*/ 222328 h 1598839"/>
              <a:gd name="connsiteX6401" fmla="*/ 3255128 w 3255128"/>
              <a:gd name="connsiteY6401" fmla="*/ 222349 h 1598839"/>
              <a:gd name="connsiteX6402" fmla="*/ 3255128 w 3255128"/>
              <a:gd name="connsiteY6402" fmla="*/ 222351 h 1598839"/>
              <a:gd name="connsiteX6403" fmla="*/ 3255128 w 3255128"/>
              <a:gd name="connsiteY6403" fmla="*/ 222359 h 1598839"/>
              <a:gd name="connsiteX6404" fmla="*/ 3255128 w 3255128"/>
              <a:gd name="connsiteY6404" fmla="*/ 222405 h 1598839"/>
              <a:gd name="connsiteX6405" fmla="*/ 3255128 w 3255128"/>
              <a:gd name="connsiteY6405" fmla="*/ 222425 h 1598839"/>
              <a:gd name="connsiteX6406" fmla="*/ 3255128 w 3255128"/>
              <a:gd name="connsiteY6406" fmla="*/ 222430 h 1598839"/>
              <a:gd name="connsiteX6407" fmla="*/ 3255128 w 3255128"/>
              <a:gd name="connsiteY6407" fmla="*/ 222436 h 1598839"/>
              <a:gd name="connsiteX6408" fmla="*/ 3255128 w 3255128"/>
              <a:gd name="connsiteY6408" fmla="*/ 222448 h 1598839"/>
              <a:gd name="connsiteX6409" fmla="*/ 3255128 w 3255128"/>
              <a:gd name="connsiteY6409" fmla="*/ 222469 h 1598839"/>
              <a:gd name="connsiteX6410" fmla="*/ 3255128 w 3255128"/>
              <a:gd name="connsiteY6410" fmla="*/ 222472 h 1598839"/>
              <a:gd name="connsiteX6411" fmla="*/ 3255128 w 3255128"/>
              <a:gd name="connsiteY6411" fmla="*/ 222508 h 1598839"/>
              <a:gd name="connsiteX6412" fmla="*/ 3255128 w 3255128"/>
              <a:gd name="connsiteY6412" fmla="*/ 222523 h 1598839"/>
              <a:gd name="connsiteX6413" fmla="*/ 3255128 w 3255128"/>
              <a:gd name="connsiteY6413" fmla="*/ 222559 h 1598839"/>
              <a:gd name="connsiteX6414" fmla="*/ 3255128 w 3255128"/>
              <a:gd name="connsiteY6414" fmla="*/ 222571 h 1598839"/>
              <a:gd name="connsiteX6415" fmla="*/ 3255128 w 3255128"/>
              <a:gd name="connsiteY6415" fmla="*/ 222581 h 1598839"/>
              <a:gd name="connsiteX6416" fmla="*/ 3255128 w 3255128"/>
              <a:gd name="connsiteY6416" fmla="*/ 222594 h 1598839"/>
              <a:gd name="connsiteX6417" fmla="*/ 3255128 w 3255128"/>
              <a:gd name="connsiteY6417" fmla="*/ 222601 h 1598839"/>
              <a:gd name="connsiteX6418" fmla="*/ 3255128 w 3255128"/>
              <a:gd name="connsiteY6418" fmla="*/ 222615 h 1598839"/>
              <a:gd name="connsiteX6419" fmla="*/ 3255128 w 3255128"/>
              <a:gd name="connsiteY6419" fmla="*/ 222663 h 1598839"/>
              <a:gd name="connsiteX6420" fmla="*/ 3255128 w 3255128"/>
              <a:gd name="connsiteY6420" fmla="*/ 222666 h 1598839"/>
              <a:gd name="connsiteX6421" fmla="*/ 3255128 w 3255128"/>
              <a:gd name="connsiteY6421" fmla="*/ 222667 h 1598839"/>
              <a:gd name="connsiteX6422" fmla="*/ 3255128 w 3255128"/>
              <a:gd name="connsiteY6422" fmla="*/ 222675 h 1598839"/>
              <a:gd name="connsiteX6423" fmla="*/ 3255128 w 3255128"/>
              <a:gd name="connsiteY6423" fmla="*/ 222702 h 1598839"/>
              <a:gd name="connsiteX6424" fmla="*/ 3255128 w 3255128"/>
              <a:gd name="connsiteY6424" fmla="*/ 222703 h 1598839"/>
              <a:gd name="connsiteX6425" fmla="*/ 3255128 w 3255128"/>
              <a:gd name="connsiteY6425" fmla="*/ 222722 h 1598839"/>
              <a:gd name="connsiteX6426" fmla="*/ 3255128 w 3255128"/>
              <a:gd name="connsiteY6426" fmla="*/ 222749 h 1598839"/>
              <a:gd name="connsiteX6427" fmla="*/ 3255128 w 3255128"/>
              <a:gd name="connsiteY6427" fmla="*/ 222754 h 1598839"/>
              <a:gd name="connsiteX6428" fmla="*/ 3255128 w 3255128"/>
              <a:gd name="connsiteY6428" fmla="*/ 222780 h 1598839"/>
              <a:gd name="connsiteX6429" fmla="*/ 3255128 w 3255128"/>
              <a:gd name="connsiteY6429" fmla="*/ 222801 h 1598839"/>
              <a:gd name="connsiteX6430" fmla="*/ 3255128 w 3255128"/>
              <a:gd name="connsiteY6430" fmla="*/ 222856 h 1598839"/>
              <a:gd name="connsiteX6431" fmla="*/ 3255128 w 3255128"/>
              <a:gd name="connsiteY6431" fmla="*/ 222876 h 1598839"/>
              <a:gd name="connsiteX6432" fmla="*/ 3255128 w 3255128"/>
              <a:gd name="connsiteY6432" fmla="*/ 222879 h 1598839"/>
              <a:gd name="connsiteX6433" fmla="*/ 3255128 w 3255128"/>
              <a:gd name="connsiteY6433" fmla="*/ 222881 h 1598839"/>
              <a:gd name="connsiteX6434" fmla="*/ 3255128 w 3255128"/>
              <a:gd name="connsiteY6434" fmla="*/ 222896 h 1598839"/>
              <a:gd name="connsiteX6435" fmla="*/ 3255128 w 3255128"/>
              <a:gd name="connsiteY6435" fmla="*/ 222923 h 1598839"/>
              <a:gd name="connsiteX6436" fmla="*/ 3255128 w 3255128"/>
              <a:gd name="connsiteY6436" fmla="*/ 222928 h 1598839"/>
              <a:gd name="connsiteX6437" fmla="*/ 3255128 w 3255128"/>
              <a:gd name="connsiteY6437" fmla="*/ 222931 h 1598839"/>
              <a:gd name="connsiteX6438" fmla="*/ 3255128 w 3255128"/>
              <a:gd name="connsiteY6438" fmla="*/ 222936 h 1598839"/>
              <a:gd name="connsiteX6439" fmla="*/ 3255128 w 3255128"/>
              <a:gd name="connsiteY6439" fmla="*/ 222946 h 1598839"/>
              <a:gd name="connsiteX6440" fmla="*/ 3255128 w 3255128"/>
              <a:gd name="connsiteY6440" fmla="*/ 222947 h 1598839"/>
              <a:gd name="connsiteX6441" fmla="*/ 3255128 w 3255128"/>
              <a:gd name="connsiteY6441" fmla="*/ 222956 h 1598839"/>
              <a:gd name="connsiteX6442" fmla="*/ 3255128 w 3255128"/>
              <a:gd name="connsiteY6442" fmla="*/ 222977 h 1598839"/>
              <a:gd name="connsiteX6443" fmla="*/ 3255128 w 3255128"/>
              <a:gd name="connsiteY6443" fmla="*/ 222982 h 1598839"/>
              <a:gd name="connsiteX6444" fmla="*/ 3255128 w 3255128"/>
              <a:gd name="connsiteY6444" fmla="*/ 222998 h 1598839"/>
              <a:gd name="connsiteX6445" fmla="*/ 3255128 w 3255128"/>
              <a:gd name="connsiteY6445" fmla="*/ 223007 h 1598839"/>
              <a:gd name="connsiteX6446" fmla="*/ 3255128 w 3255128"/>
              <a:gd name="connsiteY6446" fmla="*/ 223035 h 1598839"/>
              <a:gd name="connsiteX6447" fmla="*/ 3255128 w 3255128"/>
              <a:gd name="connsiteY6447" fmla="*/ 223044 h 1598839"/>
              <a:gd name="connsiteX6448" fmla="*/ 3255128 w 3255128"/>
              <a:gd name="connsiteY6448" fmla="*/ 223142 h 1598839"/>
              <a:gd name="connsiteX6449" fmla="*/ 3255128 w 3255128"/>
              <a:gd name="connsiteY6449" fmla="*/ 223156 h 1598839"/>
              <a:gd name="connsiteX6450" fmla="*/ 3255128 w 3255128"/>
              <a:gd name="connsiteY6450" fmla="*/ 223161 h 1598839"/>
              <a:gd name="connsiteX6451" fmla="*/ 3255128 w 3255128"/>
              <a:gd name="connsiteY6451" fmla="*/ 223207 h 1598839"/>
              <a:gd name="connsiteX6452" fmla="*/ 3255128 w 3255128"/>
              <a:gd name="connsiteY6452" fmla="*/ 223208 h 1598839"/>
              <a:gd name="connsiteX6453" fmla="*/ 3255128 w 3255128"/>
              <a:gd name="connsiteY6453" fmla="*/ 223229 h 1598839"/>
              <a:gd name="connsiteX6454" fmla="*/ 3255128 w 3255128"/>
              <a:gd name="connsiteY6454" fmla="*/ 223246 h 1598839"/>
              <a:gd name="connsiteX6455" fmla="*/ 3255128 w 3255128"/>
              <a:gd name="connsiteY6455" fmla="*/ 223256 h 1598839"/>
              <a:gd name="connsiteX6456" fmla="*/ 3255128 w 3255128"/>
              <a:gd name="connsiteY6456" fmla="*/ 223265 h 1598839"/>
              <a:gd name="connsiteX6457" fmla="*/ 3255128 w 3255128"/>
              <a:gd name="connsiteY6457" fmla="*/ 223315 h 1598839"/>
              <a:gd name="connsiteX6458" fmla="*/ 3255128 w 3255128"/>
              <a:gd name="connsiteY6458" fmla="*/ 223316 h 1598839"/>
              <a:gd name="connsiteX6459" fmla="*/ 3255128 w 3255128"/>
              <a:gd name="connsiteY6459" fmla="*/ 223329 h 1598839"/>
              <a:gd name="connsiteX6460" fmla="*/ 3255128 w 3255128"/>
              <a:gd name="connsiteY6460" fmla="*/ 223350 h 1598839"/>
              <a:gd name="connsiteX6461" fmla="*/ 3255128 w 3255128"/>
              <a:gd name="connsiteY6461" fmla="*/ 223353 h 1598839"/>
              <a:gd name="connsiteX6462" fmla="*/ 3255128 w 3255128"/>
              <a:gd name="connsiteY6462" fmla="*/ 223373 h 1598839"/>
              <a:gd name="connsiteX6463" fmla="*/ 3255128 w 3255128"/>
              <a:gd name="connsiteY6463" fmla="*/ 223387 h 1598839"/>
              <a:gd name="connsiteX6464" fmla="*/ 3255128 w 3255128"/>
              <a:gd name="connsiteY6464" fmla="*/ 223395 h 1598839"/>
              <a:gd name="connsiteX6465" fmla="*/ 3255128 w 3255128"/>
              <a:gd name="connsiteY6465" fmla="*/ 223451 h 1598839"/>
              <a:gd name="connsiteX6466" fmla="*/ 3255128 w 3255128"/>
              <a:gd name="connsiteY6466" fmla="*/ 223466 h 1598839"/>
              <a:gd name="connsiteX6467" fmla="*/ 3255128 w 3255128"/>
              <a:gd name="connsiteY6467" fmla="*/ 223469 h 1598839"/>
              <a:gd name="connsiteX6468" fmla="*/ 3255128 w 3255128"/>
              <a:gd name="connsiteY6468" fmla="*/ 223504 h 1598839"/>
              <a:gd name="connsiteX6469" fmla="*/ 3255128 w 3255128"/>
              <a:gd name="connsiteY6469" fmla="*/ 223512 h 1598839"/>
              <a:gd name="connsiteX6470" fmla="*/ 3255128 w 3255128"/>
              <a:gd name="connsiteY6470" fmla="*/ 223548 h 1598839"/>
              <a:gd name="connsiteX6471" fmla="*/ 3255128 w 3255128"/>
              <a:gd name="connsiteY6471" fmla="*/ 223549 h 1598839"/>
              <a:gd name="connsiteX6472" fmla="*/ 3255128 w 3255128"/>
              <a:gd name="connsiteY6472" fmla="*/ 223554 h 1598839"/>
              <a:gd name="connsiteX6473" fmla="*/ 3255128 w 3255128"/>
              <a:gd name="connsiteY6473" fmla="*/ 223561 h 1598839"/>
              <a:gd name="connsiteX6474" fmla="*/ 3255128 w 3255128"/>
              <a:gd name="connsiteY6474" fmla="*/ 223566 h 1598839"/>
              <a:gd name="connsiteX6475" fmla="*/ 3255128 w 3255128"/>
              <a:gd name="connsiteY6475" fmla="*/ 223568 h 1598839"/>
              <a:gd name="connsiteX6476" fmla="*/ 3255128 w 3255128"/>
              <a:gd name="connsiteY6476" fmla="*/ 223615 h 1598839"/>
              <a:gd name="connsiteX6477" fmla="*/ 3255128 w 3255128"/>
              <a:gd name="connsiteY6477" fmla="*/ 223630 h 1598839"/>
              <a:gd name="connsiteX6478" fmla="*/ 3255128 w 3255128"/>
              <a:gd name="connsiteY6478" fmla="*/ 223645 h 1598839"/>
              <a:gd name="connsiteX6479" fmla="*/ 3255128 w 3255128"/>
              <a:gd name="connsiteY6479" fmla="*/ 223688 h 1598839"/>
              <a:gd name="connsiteX6480" fmla="*/ 3255128 w 3255128"/>
              <a:gd name="connsiteY6480" fmla="*/ 223693 h 1598839"/>
              <a:gd name="connsiteX6481" fmla="*/ 3255128 w 3255128"/>
              <a:gd name="connsiteY6481" fmla="*/ 223705 h 1598839"/>
              <a:gd name="connsiteX6482" fmla="*/ 3255128 w 3255128"/>
              <a:gd name="connsiteY6482" fmla="*/ 223745 h 1598839"/>
              <a:gd name="connsiteX6483" fmla="*/ 3255128 w 3255128"/>
              <a:gd name="connsiteY6483" fmla="*/ 223760 h 1598839"/>
              <a:gd name="connsiteX6484" fmla="*/ 3255128 w 3255128"/>
              <a:gd name="connsiteY6484" fmla="*/ 223764 h 1598839"/>
              <a:gd name="connsiteX6485" fmla="*/ 3255128 w 3255128"/>
              <a:gd name="connsiteY6485" fmla="*/ 223804 h 1598839"/>
              <a:gd name="connsiteX6486" fmla="*/ 3255128 w 3255128"/>
              <a:gd name="connsiteY6486" fmla="*/ 223809 h 1598839"/>
              <a:gd name="connsiteX6487" fmla="*/ 3255128 w 3255128"/>
              <a:gd name="connsiteY6487" fmla="*/ 223812 h 1598839"/>
              <a:gd name="connsiteX6488" fmla="*/ 3255128 w 3255128"/>
              <a:gd name="connsiteY6488" fmla="*/ 223814 h 1598839"/>
              <a:gd name="connsiteX6489" fmla="*/ 3255128 w 3255128"/>
              <a:gd name="connsiteY6489" fmla="*/ 223843 h 1598839"/>
              <a:gd name="connsiteX6490" fmla="*/ 3255128 w 3255128"/>
              <a:gd name="connsiteY6490" fmla="*/ 223879 h 1598839"/>
              <a:gd name="connsiteX6491" fmla="*/ 3255128 w 3255128"/>
              <a:gd name="connsiteY6491" fmla="*/ 223881 h 1598839"/>
              <a:gd name="connsiteX6492" fmla="*/ 3255128 w 3255128"/>
              <a:gd name="connsiteY6492" fmla="*/ 223883 h 1598839"/>
              <a:gd name="connsiteX6493" fmla="*/ 3255128 w 3255128"/>
              <a:gd name="connsiteY6493" fmla="*/ 223889 h 1598839"/>
              <a:gd name="connsiteX6494" fmla="*/ 3255128 w 3255128"/>
              <a:gd name="connsiteY6494" fmla="*/ 223952 h 1598839"/>
              <a:gd name="connsiteX6495" fmla="*/ 3255128 w 3255128"/>
              <a:gd name="connsiteY6495" fmla="*/ 223958 h 1598839"/>
              <a:gd name="connsiteX6496" fmla="*/ 3255128 w 3255128"/>
              <a:gd name="connsiteY6496" fmla="*/ 223963 h 1598839"/>
              <a:gd name="connsiteX6497" fmla="*/ 3255128 w 3255128"/>
              <a:gd name="connsiteY6497" fmla="*/ 223966 h 1598839"/>
              <a:gd name="connsiteX6498" fmla="*/ 3255128 w 3255128"/>
              <a:gd name="connsiteY6498" fmla="*/ 223980 h 1598839"/>
              <a:gd name="connsiteX6499" fmla="*/ 3255128 w 3255128"/>
              <a:gd name="connsiteY6499" fmla="*/ 224000 h 1598839"/>
              <a:gd name="connsiteX6500" fmla="*/ 3255128 w 3255128"/>
              <a:gd name="connsiteY6500" fmla="*/ 224013 h 1598839"/>
              <a:gd name="connsiteX6501" fmla="*/ 3255128 w 3255128"/>
              <a:gd name="connsiteY6501" fmla="*/ 224037 h 1598839"/>
              <a:gd name="connsiteX6502" fmla="*/ 3255128 w 3255128"/>
              <a:gd name="connsiteY6502" fmla="*/ 224038 h 1598839"/>
              <a:gd name="connsiteX6503" fmla="*/ 3255128 w 3255128"/>
              <a:gd name="connsiteY6503" fmla="*/ 224043 h 1598839"/>
              <a:gd name="connsiteX6504" fmla="*/ 3255128 w 3255128"/>
              <a:gd name="connsiteY6504" fmla="*/ 224088 h 1598839"/>
              <a:gd name="connsiteX6505" fmla="*/ 3255128 w 3255128"/>
              <a:gd name="connsiteY6505" fmla="*/ 224089 h 1598839"/>
              <a:gd name="connsiteX6506" fmla="*/ 3255128 w 3255128"/>
              <a:gd name="connsiteY6506" fmla="*/ 224111 h 1598839"/>
              <a:gd name="connsiteX6507" fmla="*/ 3255128 w 3255128"/>
              <a:gd name="connsiteY6507" fmla="*/ 224162 h 1598839"/>
              <a:gd name="connsiteX6508" fmla="*/ 3255128 w 3255128"/>
              <a:gd name="connsiteY6508" fmla="*/ 224167 h 1598839"/>
              <a:gd name="connsiteX6509" fmla="*/ 3255128 w 3255128"/>
              <a:gd name="connsiteY6509" fmla="*/ 224196 h 1598839"/>
              <a:gd name="connsiteX6510" fmla="*/ 3255128 w 3255128"/>
              <a:gd name="connsiteY6510" fmla="*/ 224209 h 1598839"/>
              <a:gd name="connsiteX6511" fmla="*/ 3255128 w 3255128"/>
              <a:gd name="connsiteY6511" fmla="*/ 224223 h 1598839"/>
              <a:gd name="connsiteX6512" fmla="*/ 3255128 w 3255128"/>
              <a:gd name="connsiteY6512" fmla="*/ 224234 h 1598839"/>
              <a:gd name="connsiteX6513" fmla="*/ 3255128 w 3255128"/>
              <a:gd name="connsiteY6513" fmla="*/ 224250 h 1598839"/>
              <a:gd name="connsiteX6514" fmla="*/ 3255128 w 3255128"/>
              <a:gd name="connsiteY6514" fmla="*/ 224268 h 1598839"/>
              <a:gd name="connsiteX6515" fmla="*/ 3255128 w 3255128"/>
              <a:gd name="connsiteY6515" fmla="*/ 224297 h 1598839"/>
              <a:gd name="connsiteX6516" fmla="*/ 3255128 w 3255128"/>
              <a:gd name="connsiteY6516" fmla="*/ 224339 h 1598839"/>
              <a:gd name="connsiteX6517" fmla="*/ 3255128 w 3255128"/>
              <a:gd name="connsiteY6517" fmla="*/ 224350 h 1598839"/>
              <a:gd name="connsiteX6518" fmla="*/ 3255128 w 3255128"/>
              <a:gd name="connsiteY6518" fmla="*/ 224405 h 1598839"/>
              <a:gd name="connsiteX6519" fmla="*/ 3255128 w 3255128"/>
              <a:gd name="connsiteY6519" fmla="*/ 224412 h 1598839"/>
              <a:gd name="connsiteX6520" fmla="*/ 3255128 w 3255128"/>
              <a:gd name="connsiteY6520" fmla="*/ 224429 h 1598839"/>
              <a:gd name="connsiteX6521" fmla="*/ 3255128 w 3255128"/>
              <a:gd name="connsiteY6521" fmla="*/ 224462 h 1598839"/>
              <a:gd name="connsiteX6522" fmla="*/ 3255128 w 3255128"/>
              <a:gd name="connsiteY6522" fmla="*/ 224477 h 1598839"/>
              <a:gd name="connsiteX6523" fmla="*/ 3255128 w 3255128"/>
              <a:gd name="connsiteY6523" fmla="*/ 224479 h 1598839"/>
              <a:gd name="connsiteX6524" fmla="*/ 3255128 w 3255128"/>
              <a:gd name="connsiteY6524" fmla="*/ 224484 h 1598839"/>
              <a:gd name="connsiteX6525" fmla="*/ 3255128 w 3255128"/>
              <a:gd name="connsiteY6525" fmla="*/ 224491 h 1598839"/>
              <a:gd name="connsiteX6526" fmla="*/ 3255128 w 3255128"/>
              <a:gd name="connsiteY6526" fmla="*/ 224513 h 1598839"/>
              <a:gd name="connsiteX6527" fmla="*/ 3255128 w 3255128"/>
              <a:gd name="connsiteY6527" fmla="*/ 224518 h 1598839"/>
              <a:gd name="connsiteX6528" fmla="*/ 3255128 w 3255128"/>
              <a:gd name="connsiteY6528" fmla="*/ 224529 h 1598839"/>
              <a:gd name="connsiteX6529" fmla="*/ 3255128 w 3255128"/>
              <a:gd name="connsiteY6529" fmla="*/ 224547 h 1598839"/>
              <a:gd name="connsiteX6530" fmla="*/ 3255128 w 3255128"/>
              <a:gd name="connsiteY6530" fmla="*/ 224589 h 1598839"/>
              <a:gd name="connsiteX6531" fmla="*/ 3255128 w 3255128"/>
              <a:gd name="connsiteY6531" fmla="*/ 224590 h 1598839"/>
              <a:gd name="connsiteX6532" fmla="*/ 3255128 w 3255128"/>
              <a:gd name="connsiteY6532" fmla="*/ 224593 h 1598839"/>
              <a:gd name="connsiteX6533" fmla="*/ 3255128 w 3255128"/>
              <a:gd name="connsiteY6533" fmla="*/ 224636 h 1598839"/>
              <a:gd name="connsiteX6534" fmla="*/ 3255128 w 3255128"/>
              <a:gd name="connsiteY6534" fmla="*/ 224641 h 1598839"/>
              <a:gd name="connsiteX6535" fmla="*/ 3255128 w 3255128"/>
              <a:gd name="connsiteY6535" fmla="*/ 224655 h 1598839"/>
              <a:gd name="connsiteX6536" fmla="*/ 3255128 w 3255128"/>
              <a:gd name="connsiteY6536" fmla="*/ 224661 h 1598839"/>
              <a:gd name="connsiteX6537" fmla="*/ 3255128 w 3255128"/>
              <a:gd name="connsiteY6537" fmla="*/ 224686 h 1598839"/>
              <a:gd name="connsiteX6538" fmla="*/ 3255128 w 3255128"/>
              <a:gd name="connsiteY6538" fmla="*/ 224743 h 1598839"/>
              <a:gd name="connsiteX6539" fmla="*/ 3255128 w 3255128"/>
              <a:gd name="connsiteY6539" fmla="*/ 224759 h 1598839"/>
              <a:gd name="connsiteX6540" fmla="*/ 3255128 w 3255128"/>
              <a:gd name="connsiteY6540" fmla="*/ 224766 h 1598839"/>
              <a:gd name="connsiteX6541" fmla="*/ 3255128 w 3255128"/>
              <a:gd name="connsiteY6541" fmla="*/ 224768 h 1598839"/>
              <a:gd name="connsiteX6542" fmla="*/ 3255128 w 3255128"/>
              <a:gd name="connsiteY6542" fmla="*/ 224777 h 1598839"/>
              <a:gd name="connsiteX6543" fmla="*/ 3255128 w 3255128"/>
              <a:gd name="connsiteY6543" fmla="*/ 224778 h 1598839"/>
              <a:gd name="connsiteX6544" fmla="*/ 3255128 w 3255128"/>
              <a:gd name="connsiteY6544" fmla="*/ 224831 h 1598839"/>
              <a:gd name="connsiteX6545" fmla="*/ 3255128 w 3255128"/>
              <a:gd name="connsiteY6545" fmla="*/ 224833 h 1598839"/>
              <a:gd name="connsiteX6546" fmla="*/ 3255128 w 3255128"/>
              <a:gd name="connsiteY6546" fmla="*/ 224861 h 1598839"/>
              <a:gd name="connsiteX6547" fmla="*/ 3255128 w 3255128"/>
              <a:gd name="connsiteY6547" fmla="*/ 224863 h 1598839"/>
              <a:gd name="connsiteX6548" fmla="*/ 3255128 w 3255128"/>
              <a:gd name="connsiteY6548" fmla="*/ 224871 h 1598839"/>
              <a:gd name="connsiteX6549" fmla="*/ 3255128 w 3255128"/>
              <a:gd name="connsiteY6549" fmla="*/ 224882 h 1598839"/>
              <a:gd name="connsiteX6550" fmla="*/ 3255128 w 3255128"/>
              <a:gd name="connsiteY6550" fmla="*/ 224883 h 1598839"/>
              <a:gd name="connsiteX6551" fmla="*/ 3255128 w 3255128"/>
              <a:gd name="connsiteY6551" fmla="*/ 224895 h 1598839"/>
              <a:gd name="connsiteX6552" fmla="*/ 3255128 w 3255128"/>
              <a:gd name="connsiteY6552" fmla="*/ 224916 h 1598839"/>
              <a:gd name="connsiteX6553" fmla="*/ 3255128 w 3255128"/>
              <a:gd name="connsiteY6553" fmla="*/ 224920 h 1598839"/>
              <a:gd name="connsiteX6554" fmla="*/ 3255128 w 3255128"/>
              <a:gd name="connsiteY6554" fmla="*/ 224921 h 1598839"/>
              <a:gd name="connsiteX6555" fmla="*/ 3255128 w 3255128"/>
              <a:gd name="connsiteY6555" fmla="*/ 224945 h 1598839"/>
              <a:gd name="connsiteX6556" fmla="*/ 3255128 w 3255128"/>
              <a:gd name="connsiteY6556" fmla="*/ 224946 h 1598839"/>
              <a:gd name="connsiteX6557" fmla="*/ 3255128 w 3255128"/>
              <a:gd name="connsiteY6557" fmla="*/ 224967 h 1598839"/>
              <a:gd name="connsiteX6558" fmla="*/ 3255128 w 3255128"/>
              <a:gd name="connsiteY6558" fmla="*/ 225077 h 1598839"/>
              <a:gd name="connsiteX6559" fmla="*/ 3255128 w 3255128"/>
              <a:gd name="connsiteY6559" fmla="*/ 225084 h 1598839"/>
              <a:gd name="connsiteX6560" fmla="*/ 3255128 w 3255128"/>
              <a:gd name="connsiteY6560" fmla="*/ 225091 h 1598839"/>
              <a:gd name="connsiteX6561" fmla="*/ 3255128 w 3255128"/>
              <a:gd name="connsiteY6561" fmla="*/ 225093 h 1598839"/>
              <a:gd name="connsiteX6562" fmla="*/ 3255128 w 3255128"/>
              <a:gd name="connsiteY6562" fmla="*/ 225120 h 1598839"/>
              <a:gd name="connsiteX6563" fmla="*/ 3255128 w 3255128"/>
              <a:gd name="connsiteY6563" fmla="*/ 225125 h 1598839"/>
              <a:gd name="connsiteX6564" fmla="*/ 3255128 w 3255128"/>
              <a:gd name="connsiteY6564" fmla="*/ 225129 h 1598839"/>
              <a:gd name="connsiteX6565" fmla="*/ 3255128 w 3255128"/>
              <a:gd name="connsiteY6565" fmla="*/ 225132 h 1598839"/>
              <a:gd name="connsiteX6566" fmla="*/ 3255128 w 3255128"/>
              <a:gd name="connsiteY6566" fmla="*/ 225145 h 1598839"/>
              <a:gd name="connsiteX6567" fmla="*/ 3255128 w 3255128"/>
              <a:gd name="connsiteY6567" fmla="*/ 225195 h 1598839"/>
              <a:gd name="connsiteX6568" fmla="*/ 3255128 w 3255128"/>
              <a:gd name="connsiteY6568" fmla="*/ 225203 h 1598839"/>
              <a:gd name="connsiteX6569" fmla="*/ 3255128 w 3255128"/>
              <a:gd name="connsiteY6569" fmla="*/ 225218 h 1598839"/>
              <a:gd name="connsiteX6570" fmla="*/ 3255128 w 3255128"/>
              <a:gd name="connsiteY6570" fmla="*/ 225258 h 1598839"/>
              <a:gd name="connsiteX6571" fmla="*/ 3255128 w 3255128"/>
              <a:gd name="connsiteY6571" fmla="*/ 225260 h 1598839"/>
              <a:gd name="connsiteX6572" fmla="*/ 3255128 w 3255128"/>
              <a:gd name="connsiteY6572" fmla="*/ 225270 h 1598839"/>
              <a:gd name="connsiteX6573" fmla="*/ 3255128 w 3255128"/>
              <a:gd name="connsiteY6573" fmla="*/ 225341 h 1598839"/>
              <a:gd name="connsiteX6574" fmla="*/ 3255128 w 3255128"/>
              <a:gd name="connsiteY6574" fmla="*/ 225391 h 1598839"/>
              <a:gd name="connsiteX6575" fmla="*/ 3255128 w 3255128"/>
              <a:gd name="connsiteY6575" fmla="*/ 225404 h 1598839"/>
              <a:gd name="connsiteX6576" fmla="*/ 3255128 w 3255128"/>
              <a:gd name="connsiteY6576" fmla="*/ 225426 h 1598839"/>
              <a:gd name="connsiteX6577" fmla="*/ 3255128 w 3255128"/>
              <a:gd name="connsiteY6577" fmla="*/ 225429 h 1598839"/>
              <a:gd name="connsiteX6578" fmla="*/ 3255128 w 3255128"/>
              <a:gd name="connsiteY6578" fmla="*/ 225462 h 1598839"/>
              <a:gd name="connsiteX6579" fmla="*/ 3255128 w 3255128"/>
              <a:gd name="connsiteY6579" fmla="*/ 225496 h 1598839"/>
              <a:gd name="connsiteX6580" fmla="*/ 3255128 w 3255128"/>
              <a:gd name="connsiteY6580" fmla="*/ 225498 h 1598839"/>
              <a:gd name="connsiteX6581" fmla="*/ 3255128 w 3255128"/>
              <a:gd name="connsiteY6581" fmla="*/ 225530 h 1598839"/>
              <a:gd name="connsiteX6582" fmla="*/ 3255128 w 3255128"/>
              <a:gd name="connsiteY6582" fmla="*/ 225532 h 1598839"/>
              <a:gd name="connsiteX6583" fmla="*/ 3255128 w 3255128"/>
              <a:gd name="connsiteY6583" fmla="*/ 225536 h 1598839"/>
              <a:gd name="connsiteX6584" fmla="*/ 3255128 w 3255128"/>
              <a:gd name="connsiteY6584" fmla="*/ 225568 h 1598839"/>
              <a:gd name="connsiteX6585" fmla="*/ 3255128 w 3255128"/>
              <a:gd name="connsiteY6585" fmla="*/ 225584 h 1598839"/>
              <a:gd name="connsiteX6586" fmla="*/ 3255128 w 3255128"/>
              <a:gd name="connsiteY6586" fmla="*/ 225591 h 1598839"/>
              <a:gd name="connsiteX6587" fmla="*/ 3255128 w 3255128"/>
              <a:gd name="connsiteY6587" fmla="*/ 225605 h 1598839"/>
              <a:gd name="connsiteX6588" fmla="*/ 3255128 w 3255128"/>
              <a:gd name="connsiteY6588" fmla="*/ 225615 h 1598839"/>
              <a:gd name="connsiteX6589" fmla="*/ 3255128 w 3255128"/>
              <a:gd name="connsiteY6589" fmla="*/ 225653 h 1598839"/>
              <a:gd name="connsiteX6590" fmla="*/ 3255128 w 3255128"/>
              <a:gd name="connsiteY6590" fmla="*/ 225675 h 1598839"/>
              <a:gd name="connsiteX6591" fmla="*/ 3255128 w 3255128"/>
              <a:gd name="connsiteY6591" fmla="*/ 225692 h 1598839"/>
              <a:gd name="connsiteX6592" fmla="*/ 3255128 w 3255128"/>
              <a:gd name="connsiteY6592" fmla="*/ 225693 h 1598839"/>
              <a:gd name="connsiteX6593" fmla="*/ 3255128 w 3255128"/>
              <a:gd name="connsiteY6593" fmla="*/ 225705 h 1598839"/>
              <a:gd name="connsiteX6594" fmla="*/ 3255128 w 3255128"/>
              <a:gd name="connsiteY6594" fmla="*/ 225712 h 1598839"/>
              <a:gd name="connsiteX6595" fmla="*/ 3255128 w 3255128"/>
              <a:gd name="connsiteY6595" fmla="*/ 225739 h 1598839"/>
              <a:gd name="connsiteX6596" fmla="*/ 3255128 w 3255128"/>
              <a:gd name="connsiteY6596" fmla="*/ 225741 h 1598839"/>
              <a:gd name="connsiteX6597" fmla="*/ 3255128 w 3255128"/>
              <a:gd name="connsiteY6597" fmla="*/ 225744 h 1598839"/>
              <a:gd name="connsiteX6598" fmla="*/ 3255128 w 3255128"/>
              <a:gd name="connsiteY6598" fmla="*/ 225764 h 1598839"/>
              <a:gd name="connsiteX6599" fmla="*/ 3255128 w 3255128"/>
              <a:gd name="connsiteY6599" fmla="*/ 225780 h 1598839"/>
              <a:gd name="connsiteX6600" fmla="*/ 3255128 w 3255128"/>
              <a:gd name="connsiteY6600" fmla="*/ 225790 h 1598839"/>
              <a:gd name="connsiteX6601" fmla="*/ 3255128 w 3255128"/>
              <a:gd name="connsiteY6601" fmla="*/ 225791 h 1598839"/>
              <a:gd name="connsiteX6602" fmla="*/ 3255128 w 3255128"/>
              <a:gd name="connsiteY6602" fmla="*/ 225846 h 1598839"/>
              <a:gd name="connsiteX6603" fmla="*/ 3255128 w 3255128"/>
              <a:gd name="connsiteY6603" fmla="*/ 225871 h 1598839"/>
              <a:gd name="connsiteX6604" fmla="*/ 3255128 w 3255128"/>
              <a:gd name="connsiteY6604" fmla="*/ 225885 h 1598839"/>
              <a:gd name="connsiteX6605" fmla="*/ 3255128 w 3255128"/>
              <a:gd name="connsiteY6605" fmla="*/ 225913 h 1598839"/>
              <a:gd name="connsiteX6606" fmla="*/ 3255128 w 3255128"/>
              <a:gd name="connsiteY6606" fmla="*/ 225918 h 1598839"/>
              <a:gd name="connsiteX6607" fmla="*/ 3255128 w 3255128"/>
              <a:gd name="connsiteY6607" fmla="*/ 225936 h 1598839"/>
              <a:gd name="connsiteX6608" fmla="*/ 3255128 w 3255128"/>
              <a:gd name="connsiteY6608" fmla="*/ 225937 h 1598839"/>
              <a:gd name="connsiteX6609" fmla="*/ 3255128 w 3255128"/>
              <a:gd name="connsiteY6609" fmla="*/ 225959 h 1598839"/>
              <a:gd name="connsiteX6610" fmla="*/ 3255128 w 3255128"/>
              <a:gd name="connsiteY6610" fmla="*/ 225967 h 1598839"/>
              <a:gd name="connsiteX6611" fmla="*/ 3255128 w 3255128"/>
              <a:gd name="connsiteY6611" fmla="*/ 225972 h 1598839"/>
              <a:gd name="connsiteX6612" fmla="*/ 3255128 w 3255128"/>
              <a:gd name="connsiteY6612" fmla="*/ 225988 h 1598839"/>
              <a:gd name="connsiteX6613" fmla="*/ 3255128 w 3255128"/>
              <a:gd name="connsiteY6613" fmla="*/ 226010 h 1598839"/>
              <a:gd name="connsiteX6614" fmla="*/ 3255128 w 3255128"/>
              <a:gd name="connsiteY6614" fmla="*/ 226034 h 1598839"/>
              <a:gd name="connsiteX6615" fmla="*/ 3255128 w 3255128"/>
              <a:gd name="connsiteY6615" fmla="*/ 226042 h 1598839"/>
              <a:gd name="connsiteX6616" fmla="*/ 3255128 w 3255128"/>
              <a:gd name="connsiteY6616" fmla="*/ 226074 h 1598839"/>
              <a:gd name="connsiteX6617" fmla="*/ 3255128 w 3255128"/>
              <a:gd name="connsiteY6617" fmla="*/ 226114 h 1598839"/>
              <a:gd name="connsiteX6618" fmla="*/ 3255128 w 3255128"/>
              <a:gd name="connsiteY6618" fmla="*/ 226132 h 1598839"/>
              <a:gd name="connsiteX6619" fmla="*/ 3255128 w 3255128"/>
              <a:gd name="connsiteY6619" fmla="*/ 226146 h 1598839"/>
              <a:gd name="connsiteX6620" fmla="*/ 3255128 w 3255128"/>
              <a:gd name="connsiteY6620" fmla="*/ 226151 h 1598839"/>
              <a:gd name="connsiteX6621" fmla="*/ 3255128 w 3255128"/>
              <a:gd name="connsiteY6621" fmla="*/ 226166 h 1598839"/>
              <a:gd name="connsiteX6622" fmla="*/ 3255128 w 3255128"/>
              <a:gd name="connsiteY6622" fmla="*/ 226179 h 1598839"/>
              <a:gd name="connsiteX6623" fmla="*/ 3255128 w 3255128"/>
              <a:gd name="connsiteY6623" fmla="*/ 226197 h 1598839"/>
              <a:gd name="connsiteX6624" fmla="*/ 3255128 w 3255128"/>
              <a:gd name="connsiteY6624" fmla="*/ 226198 h 1598839"/>
              <a:gd name="connsiteX6625" fmla="*/ 3255128 w 3255128"/>
              <a:gd name="connsiteY6625" fmla="*/ 226200 h 1598839"/>
              <a:gd name="connsiteX6626" fmla="*/ 3255128 w 3255128"/>
              <a:gd name="connsiteY6626" fmla="*/ 226216 h 1598839"/>
              <a:gd name="connsiteX6627" fmla="*/ 3255128 w 3255128"/>
              <a:gd name="connsiteY6627" fmla="*/ 226277 h 1598839"/>
              <a:gd name="connsiteX6628" fmla="*/ 3255128 w 3255128"/>
              <a:gd name="connsiteY6628" fmla="*/ 226300 h 1598839"/>
              <a:gd name="connsiteX6629" fmla="*/ 3255128 w 3255128"/>
              <a:gd name="connsiteY6629" fmla="*/ 226306 h 1598839"/>
              <a:gd name="connsiteX6630" fmla="*/ 3255128 w 3255128"/>
              <a:gd name="connsiteY6630" fmla="*/ 226307 h 1598839"/>
              <a:gd name="connsiteX6631" fmla="*/ 3255128 w 3255128"/>
              <a:gd name="connsiteY6631" fmla="*/ 226343 h 1598839"/>
              <a:gd name="connsiteX6632" fmla="*/ 3255128 w 3255128"/>
              <a:gd name="connsiteY6632" fmla="*/ 226369 h 1598839"/>
              <a:gd name="connsiteX6633" fmla="*/ 3255128 w 3255128"/>
              <a:gd name="connsiteY6633" fmla="*/ 226377 h 1598839"/>
              <a:gd name="connsiteX6634" fmla="*/ 3255128 w 3255128"/>
              <a:gd name="connsiteY6634" fmla="*/ 226412 h 1598839"/>
              <a:gd name="connsiteX6635" fmla="*/ 3255128 w 3255128"/>
              <a:gd name="connsiteY6635" fmla="*/ 226433 h 1598839"/>
              <a:gd name="connsiteX6636" fmla="*/ 3255128 w 3255128"/>
              <a:gd name="connsiteY6636" fmla="*/ 226450 h 1598839"/>
              <a:gd name="connsiteX6637" fmla="*/ 3255128 w 3255128"/>
              <a:gd name="connsiteY6637" fmla="*/ 226471 h 1598839"/>
              <a:gd name="connsiteX6638" fmla="*/ 3255128 w 3255128"/>
              <a:gd name="connsiteY6638" fmla="*/ 226478 h 1598839"/>
              <a:gd name="connsiteX6639" fmla="*/ 3255128 w 3255128"/>
              <a:gd name="connsiteY6639" fmla="*/ 226494 h 1598839"/>
              <a:gd name="connsiteX6640" fmla="*/ 3255128 w 3255128"/>
              <a:gd name="connsiteY6640" fmla="*/ 226500 h 1598839"/>
              <a:gd name="connsiteX6641" fmla="*/ 3255128 w 3255128"/>
              <a:gd name="connsiteY6641" fmla="*/ 226502 h 1598839"/>
              <a:gd name="connsiteX6642" fmla="*/ 3255128 w 3255128"/>
              <a:gd name="connsiteY6642" fmla="*/ 226535 h 1598839"/>
              <a:gd name="connsiteX6643" fmla="*/ 3255128 w 3255128"/>
              <a:gd name="connsiteY6643" fmla="*/ 226537 h 1598839"/>
              <a:gd name="connsiteX6644" fmla="*/ 3255128 w 3255128"/>
              <a:gd name="connsiteY6644" fmla="*/ 226538 h 1598839"/>
              <a:gd name="connsiteX6645" fmla="*/ 3255128 w 3255128"/>
              <a:gd name="connsiteY6645" fmla="*/ 226605 h 1598839"/>
              <a:gd name="connsiteX6646" fmla="*/ 3255128 w 3255128"/>
              <a:gd name="connsiteY6646" fmla="*/ 226620 h 1598839"/>
              <a:gd name="connsiteX6647" fmla="*/ 3255128 w 3255128"/>
              <a:gd name="connsiteY6647" fmla="*/ 226629 h 1598839"/>
              <a:gd name="connsiteX6648" fmla="*/ 3255128 w 3255128"/>
              <a:gd name="connsiteY6648" fmla="*/ 226635 h 1598839"/>
              <a:gd name="connsiteX6649" fmla="*/ 3255128 w 3255128"/>
              <a:gd name="connsiteY6649" fmla="*/ 226671 h 1598839"/>
              <a:gd name="connsiteX6650" fmla="*/ 3255128 w 3255128"/>
              <a:gd name="connsiteY6650" fmla="*/ 226674 h 1598839"/>
              <a:gd name="connsiteX6651" fmla="*/ 3255128 w 3255128"/>
              <a:gd name="connsiteY6651" fmla="*/ 226675 h 1598839"/>
              <a:gd name="connsiteX6652" fmla="*/ 3255128 w 3255128"/>
              <a:gd name="connsiteY6652" fmla="*/ 226682 h 1598839"/>
              <a:gd name="connsiteX6653" fmla="*/ 3255128 w 3255128"/>
              <a:gd name="connsiteY6653" fmla="*/ 226683 h 1598839"/>
              <a:gd name="connsiteX6654" fmla="*/ 3255128 w 3255128"/>
              <a:gd name="connsiteY6654" fmla="*/ 226750 h 1598839"/>
              <a:gd name="connsiteX6655" fmla="*/ 3255128 w 3255128"/>
              <a:gd name="connsiteY6655" fmla="*/ 226754 h 1598839"/>
              <a:gd name="connsiteX6656" fmla="*/ 3255128 w 3255128"/>
              <a:gd name="connsiteY6656" fmla="*/ 226759 h 1598839"/>
              <a:gd name="connsiteX6657" fmla="*/ 3255128 w 3255128"/>
              <a:gd name="connsiteY6657" fmla="*/ 226762 h 1598839"/>
              <a:gd name="connsiteX6658" fmla="*/ 3255128 w 3255128"/>
              <a:gd name="connsiteY6658" fmla="*/ 226794 h 1598839"/>
              <a:gd name="connsiteX6659" fmla="*/ 3255128 w 3255128"/>
              <a:gd name="connsiteY6659" fmla="*/ 226799 h 1598839"/>
              <a:gd name="connsiteX6660" fmla="*/ 3255128 w 3255128"/>
              <a:gd name="connsiteY6660" fmla="*/ 226833 h 1598839"/>
              <a:gd name="connsiteX6661" fmla="*/ 3255128 w 3255128"/>
              <a:gd name="connsiteY6661" fmla="*/ 226869 h 1598839"/>
              <a:gd name="connsiteX6662" fmla="*/ 3255128 w 3255128"/>
              <a:gd name="connsiteY6662" fmla="*/ 226871 h 1598839"/>
              <a:gd name="connsiteX6663" fmla="*/ 3255128 w 3255128"/>
              <a:gd name="connsiteY6663" fmla="*/ 226873 h 1598839"/>
              <a:gd name="connsiteX6664" fmla="*/ 3255128 w 3255128"/>
              <a:gd name="connsiteY6664" fmla="*/ 226907 h 1598839"/>
              <a:gd name="connsiteX6665" fmla="*/ 3255128 w 3255128"/>
              <a:gd name="connsiteY6665" fmla="*/ 226910 h 1598839"/>
              <a:gd name="connsiteX6666" fmla="*/ 3255128 w 3255128"/>
              <a:gd name="connsiteY6666" fmla="*/ 226915 h 1598839"/>
              <a:gd name="connsiteX6667" fmla="*/ 3255128 w 3255128"/>
              <a:gd name="connsiteY6667" fmla="*/ 226953 h 1598839"/>
              <a:gd name="connsiteX6668" fmla="*/ 3255128 w 3255128"/>
              <a:gd name="connsiteY6668" fmla="*/ 226970 h 1598839"/>
              <a:gd name="connsiteX6669" fmla="*/ 3255128 w 3255128"/>
              <a:gd name="connsiteY6669" fmla="*/ 227003 h 1598839"/>
              <a:gd name="connsiteX6670" fmla="*/ 3255128 w 3255128"/>
              <a:gd name="connsiteY6670" fmla="*/ 227063 h 1598839"/>
              <a:gd name="connsiteX6671" fmla="*/ 3255128 w 3255128"/>
              <a:gd name="connsiteY6671" fmla="*/ 227078 h 1598839"/>
              <a:gd name="connsiteX6672" fmla="*/ 3255128 w 3255128"/>
              <a:gd name="connsiteY6672" fmla="*/ 227079 h 1598839"/>
              <a:gd name="connsiteX6673" fmla="*/ 3255128 w 3255128"/>
              <a:gd name="connsiteY6673" fmla="*/ 227101 h 1598839"/>
              <a:gd name="connsiteX6674" fmla="*/ 3255128 w 3255128"/>
              <a:gd name="connsiteY6674" fmla="*/ 227119 h 1598839"/>
              <a:gd name="connsiteX6675" fmla="*/ 3255128 w 3255128"/>
              <a:gd name="connsiteY6675" fmla="*/ 227135 h 1598839"/>
              <a:gd name="connsiteX6676" fmla="*/ 3255128 w 3255128"/>
              <a:gd name="connsiteY6676" fmla="*/ 227139 h 1598839"/>
              <a:gd name="connsiteX6677" fmla="*/ 3255128 w 3255128"/>
              <a:gd name="connsiteY6677" fmla="*/ 227141 h 1598839"/>
              <a:gd name="connsiteX6678" fmla="*/ 3255128 w 3255128"/>
              <a:gd name="connsiteY6678" fmla="*/ 227148 h 1598839"/>
              <a:gd name="connsiteX6679" fmla="*/ 3255128 w 3255128"/>
              <a:gd name="connsiteY6679" fmla="*/ 227157 h 1598839"/>
              <a:gd name="connsiteX6680" fmla="*/ 3255128 w 3255128"/>
              <a:gd name="connsiteY6680" fmla="*/ 227186 h 1598839"/>
              <a:gd name="connsiteX6681" fmla="*/ 3255128 w 3255128"/>
              <a:gd name="connsiteY6681" fmla="*/ 227213 h 1598839"/>
              <a:gd name="connsiteX6682" fmla="*/ 3255128 w 3255128"/>
              <a:gd name="connsiteY6682" fmla="*/ 227221 h 1598839"/>
              <a:gd name="connsiteX6683" fmla="*/ 3255128 w 3255128"/>
              <a:gd name="connsiteY6683" fmla="*/ 227223 h 1598839"/>
              <a:gd name="connsiteX6684" fmla="*/ 3255128 w 3255128"/>
              <a:gd name="connsiteY6684" fmla="*/ 227224 h 1598839"/>
              <a:gd name="connsiteX6685" fmla="*/ 3255128 w 3255128"/>
              <a:gd name="connsiteY6685" fmla="*/ 227227 h 1598839"/>
              <a:gd name="connsiteX6686" fmla="*/ 3255128 w 3255128"/>
              <a:gd name="connsiteY6686" fmla="*/ 227242 h 1598839"/>
              <a:gd name="connsiteX6687" fmla="*/ 3255128 w 3255128"/>
              <a:gd name="connsiteY6687" fmla="*/ 227245 h 1598839"/>
              <a:gd name="connsiteX6688" fmla="*/ 3255128 w 3255128"/>
              <a:gd name="connsiteY6688" fmla="*/ 227258 h 1598839"/>
              <a:gd name="connsiteX6689" fmla="*/ 3255128 w 3255128"/>
              <a:gd name="connsiteY6689" fmla="*/ 227329 h 1598839"/>
              <a:gd name="connsiteX6690" fmla="*/ 3255128 w 3255128"/>
              <a:gd name="connsiteY6690" fmla="*/ 227342 h 1598839"/>
              <a:gd name="connsiteX6691" fmla="*/ 3255128 w 3255128"/>
              <a:gd name="connsiteY6691" fmla="*/ 227374 h 1598839"/>
              <a:gd name="connsiteX6692" fmla="*/ 3255128 w 3255128"/>
              <a:gd name="connsiteY6692" fmla="*/ 227376 h 1598839"/>
              <a:gd name="connsiteX6693" fmla="*/ 3255128 w 3255128"/>
              <a:gd name="connsiteY6693" fmla="*/ 227381 h 1598839"/>
              <a:gd name="connsiteX6694" fmla="*/ 3255128 w 3255128"/>
              <a:gd name="connsiteY6694" fmla="*/ 227407 h 1598839"/>
              <a:gd name="connsiteX6695" fmla="*/ 3255128 w 3255128"/>
              <a:gd name="connsiteY6695" fmla="*/ 227416 h 1598839"/>
              <a:gd name="connsiteX6696" fmla="*/ 3255128 w 3255128"/>
              <a:gd name="connsiteY6696" fmla="*/ 227418 h 1598839"/>
              <a:gd name="connsiteX6697" fmla="*/ 3255128 w 3255128"/>
              <a:gd name="connsiteY6697" fmla="*/ 227419 h 1598839"/>
              <a:gd name="connsiteX6698" fmla="*/ 3255128 w 3255128"/>
              <a:gd name="connsiteY6698" fmla="*/ 227423 h 1598839"/>
              <a:gd name="connsiteX6699" fmla="*/ 3255128 w 3255128"/>
              <a:gd name="connsiteY6699" fmla="*/ 227503 h 1598839"/>
              <a:gd name="connsiteX6700" fmla="*/ 3255128 w 3255128"/>
              <a:gd name="connsiteY6700" fmla="*/ 227508 h 1598839"/>
              <a:gd name="connsiteX6701" fmla="*/ 3255128 w 3255128"/>
              <a:gd name="connsiteY6701" fmla="*/ 227536 h 1598839"/>
              <a:gd name="connsiteX6702" fmla="*/ 3255128 w 3255128"/>
              <a:gd name="connsiteY6702" fmla="*/ 227537 h 1598839"/>
              <a:gd name="connsiteX6703" fmla="*/ 3255128 w 3255128"/>
              <a:gd name="connsiteY6703" fmla="*/ 227550 h 1598839"/>
              <a:gd name="connsiteX6704" fmla="*/ 3255128 w 3255128"/>
              <a:gd name="connsiteY6704" fmla="*/ 227563 h 1598839"/>
              <a:gd name="connsiteX6705" fmla="*/ 3255128 w 3255128"/>
              <a:gd name="connsiteY6705" fmla="*/ 227578 h 1598839"/>
              <a:gd name="connsiteX6706" fmla="*/ 3255128 w 3255128"/>
              <a:gd name="connsiteY6706" fmla="*/ 227579 h 1598839"/>
              <a:gd name="connsiteX6707" fmla="*/ 3255128 w 3255128"/>
              <a:gd name="connsiteY6707" fmla="*/ 227583 h 1598839"/>
              <a:gd name="connsiteX6708" fmla="*/ 3255128 w 3255128"/>
              <a:gd name="connsiteY6708" fmla="*/ 227631 h 1598839"/>
              <a:gd name="connsiteX6709" fmla="*/ 3255128 w 3255128"/>
              <a:gd name="connsiteY6709" fmla="*/ 227645 h 1598839"/>
              <a:gd name="connsiteX6710" fmla="*/ 3255128 w 3255128"/>
              <a:gd name="connsiteY6710" fmla="*/ 227651 h 1598839"/>
              <a:gd name="connsiteX6711" fmla="*/ 3255128 w 3255128"/>
              <a:gd name="connsiteY6711" fmla="*/ 227701 h 1598839"/>
              <a:gd name="connsiteX6712" fmla="*/ 3255128 w 3255128"/>
              <a:gd name="connsiteY6712" fmla="*/ 227733 h 1598839"/>
              <a:gd name="connsiteX6713" fmla="*/ 3255128 w 3255128"/>
              <a:gd name="connsiteY6713" fmla="*/ 227749 h 1598839"/>
              <a:gd name="connsiteX6714" fmla="*/ 3255128 w 3255128"/>
              <a:gd name="connsiteY6714" fmla="*/ 227767 h 1598839"/>
              <a:gd name="connsiteX6715" fmla="*/ 3255128 w 3255128"/>
              <a:gd name="connsiteY6715" fmla="*/ 227768 h 1598839"/>
              <a:gd name="connsiteX6716" fmla="*/ 3255128 w 3255128"/>
              <a:gd name="connsiteY6716" fmla="*/ 227783 h 1598839"/>
              <a:gd name="connsiteX6717" fmla="*/ 3255128 w 3255128"/>
              <a:gd name="connsiteY6717" fmla="*/ 227851 h 1598839"/>
              <a:gd name="connsiteX6718" fmla="*/ 3255128 w 3255128"/>
              <a:gd name="connsiteY6718" fmla="*/ 227861 h 1598839"/>
              <a:gd name="connsiteX6719" fmla="*/ 3255128 w 3255128"/>
              <a:gd name="connsiteY6719" fmla="*/ 227873 h 1598839"/>
              <a:gd name="connsiteX6720" fmla="*/ 3255128 w 3255128"/>
              <a:gd name="connsiteY6720" fmla="*/ 227893 h 1598839"/>
              <a:gd name="connsiteX6721" fmla="*/ 3255128 w 3255128"/>
              <a:gd name="connsiteY6721" fmla="*/ 227915 h 1598839"/>
              <a:gd name="connsiteX6722" fmla="*/ 3255128 w 3255128"/>
              <a:gd name="connsiteY6722" fmla="*/ 228012 h 1598839"/>
              <a:gd name="connsiteX6723" fmla="*/ 3255128 w 3255128"/>
              <a:gd name="connsiteY6723" fmla="*/ 228024 h 1598839"/>
              <a:gd name="connsiteX6724" fmla="*/ 3255128 w 3255128"/>
              <a:gd name="connsiteY6724" fmla="*/ 228045 h 1598839"/>
              <a:gd name="connsiteX6725" fmla="*/ 3255128 w 3255128"/>
              <a:gd name="connsiteY6725" fmla="*/ 228067 h 1598839"/>
              <a:gd name="connsiteX6726" fmla="*/ 3255128 w 3255128"/>
              <a:gd name="connsiteY6726" fmla="*/ 228074 h 1598839"/>
              <a:gd name="connsiteX6727" fmla="*/ 3255128 w 3255128"/>
              <a:gd name="connsiteY6727" fmla="*/ 228081 h 1598839"/>
              <a:gd name="connsiteX6728" fmla="*/ 3255128 w 3255128"/>
              <a:gd name="connsiteY6728" fmla="*/ 228083 h 1598839"/>
              <a:gd name="connsiteX6729" fmla="*/ 3255128 w 3255128"/>
              <a:gd name="connsiteY6729" fmla="*/ 228110 h 1598839"/>
              <a:gd name="connsiteX6730" fmla="*/ 3255128 w 3255128"/>
              <a:gd name="connsiteY6730" fmla="*/ 228119 h 1598839"/>
              <a:gd name="connsiteX6731" fmla="*/ 3255128 w 3255128"/>
              <a:gd name="connsiteY6731" fmla="*/ 228126 h 1598839"/>
              <a:gd name="connsiteX6732" fmla="*/ 3255128 w 3255128"/>
              <a:gd name="connsiteY6732" fmla="*/ 228135 h 1598839"/>
              <a:gd name="connsiteX6733" fmla="*/ 3255128 w 3255128"/>
              <a:gd name="connsiteY6733" fmla="*/ 228185 h 1598839"/>
              <a:gd name="connsiteX6734" fmla="*/ 3255128 w 3255128"/>
              <a:gd name="connsiteY6734" fmla="*/ 228193 h 1598839"/>
              <a:gd name="connsiteX6735" fmla="*/ 3255128 w 3255128"/>
              <a:gd name="connsiteY6735" fmla="*/ 228198 h 1598839"/>
              <a:gd name="connsiteX6736" fmla="*/ 3255128 w 3255128"/>
              <a:gd name="connsiteY6736" fmla="*/ 228208 h 1598839"/>
              <a:gd name="connsiteX6737" fmla="*/ 3255128 w 3255128"/>
              <a:gd name="connsiteY6737" fmla="*/ 228217 h 1598839"/>
              <a:gd name="connsiteX6738" fmla="*/ 3255128 w 3255128"/>
              <a:gd name="connsiteY6738" fmla="*/ 228242 h 1598839"/>
              <a:gd name="connsiteX6739" fmla="*/ 3255128 w 3255128"/>
              <a:gd name="connsiteY6739" fmla="*/ 228255 h 1598839"/>
              <a:gd name="connsiteX6740" fmla="*/ 3255128 w 3255128"/>
              <a:gd name="connsiteY6740" fmla="*/ 228272 h 1598839"/>
              <a:gd name="connsiteX6741" fmla="*/ 3255128 w 3255128"/>
              <a:gd name="connsiteY6741" fmla="*/ 228286 h 1598839"/>
              <a:gd name="connsiteX6742" fmla="*/ 3255128 w 3255128"/>
              <a:gd name="connsiteY6742" fmla="*/ 228288 h 1598839"/>
              <a:gd name="connsiteX6743" fmla="*/ 3255128 w 3255128"/>
              <a:gd name="connsiteY6743" fmla="*/ 228358 h 1598839"/>
              <a:gd name="connsiteX6744" fmla="*/ 3255128 w 3255128"/>
              <a:gd name="connsiteY6744" fmla="*/ 228363 h 1598839"/>
              <a:gd name="connsiteX6745" fmla="*/ 3255128 w 3255128"/>
              <a:gd name="connsiteY6745" fmla="*/ 228365 h 1598839"/>
              <a:gd name="connsiteX6746" fmla="*/ 3255128 w 3255128"/>
              <a:gd name="connsiteY6746" fmla="*/ 228381 h 1598839"/>
              <a:gd name="connsiteX6747" fmla="*/ 3255128 w 3255128"/>
              <a:gd name="connsiteY6747" fmla="*/ 228382 h 1598839"/>
              <a:gd name="connsiteX6748" fmla="*/ 3255128 w 3255128"/>
              <a:gd name="connsiteY6748" fmla="*/ 228416 h 1598839"/>
              <a:gd name="connsiteX6749" fmla="*/ 3255128 w 3255128"/>
              <a:gd name="connsiteY6749" fmla="*/ 228419 h 1598839"/>
              <a:gd name="connsiteX6750" fmla="*/ 3255128 w 3255128"/>
              <a:gd name="connsiteY6750" fmla="*/ 228429 h 1598839"/>
              <a:gd name="connsiteX6751" fmla="*/ 3255128 w 3255128"/>
              <a:gd name="connsiteY6751" fmla="*/ 228478 h 1598839"/>
              <a:gd name="connsiteX6752" fmla="*/ 3255128 w 3255128"/>
              <a:gd name="connsiteY6752" fmla="*/ 228483 h 1598839"/>
              <a:gd name="connsiteX6753" fmla="*/ 3255128 w 3255128"/>
              <a:gd name="connsiteY6753" fmla="*/ 228486 h 1598839"/>
              <a:gd name="connsiteX6754" fmla="*/ 3255128 w 3255128"/>
              <a:gd name="connsiteY6754" fmla="*/ 228501 h 1598839"/>
              <a:gd name="connsiteX6755" fmla="*/ 3255128 w 3255128"/>
              <a:gd name="connsiteY6755" fmla="*/ 228510 h 1598839"/>
              <a:gd name="connsiteX6756" fmla="*/ 3255128 w 3255128"/>
              <a:gd name="connsiteY6756" fmla="*/ 228520 h 1598839"/>
              <a:gd name="connsiteX6757" fmla="*/ 3255128 w 3255128"/>
              <a:gd name="connsiteY6757" fmla="*/ 228522 h 1598839"/>
              <a:gd name="connsiteX6758" fmla="*/ 3255128 w 3255128"/>
              <a:gd name="connsiteY6758" fmla="*/ 228526 h 1598839"/>
              <a:gd name="connsiteX6759" fmla="*/ 3255128 w 3255128"/>
              <a:gd name="connsiteY6759" fmla="*/ 228532 h 1598839"/>
              <a:gd name="connsiteX6760" fmla="*/ 3255128 w 3255128"/>
              <a:gd name="connsiteY6760" fmla="*/ 228542 h 1598839"/>
              <a:gd name="connsiteX6761" fmla="*/ 3255128 w 3255128"/>
              <a:gd name="connsiteY6761" fmla="*/ 228557 h 1598839"/>
              <a:gd name="connsiteX6762" fmla="*/ 3255128 w 3255128"/>
              <a:gd name="connsiteY6762" fmla="*/ 228558 h 1598839"/>
              <a:gd name="connsiteX6763" fmla="*/ 3255128 w 3255128"/>
              <a:gd name="connsiteY6763" fmla="*/ 228607 h 1598839"/>
              <a:gd name="connsiteX6764" fmla="*/ 3255128 w 3255128"/>
              <a:gd name="connsiteY6764" fmla="*/ 228657 h 1598839"/>
              <a:gd name="connsiteX6765" fmla="*/ 3255128 w 3255128"/>
              <a:gd name="connsiteY6765" fmla="*/ 228665 h 1598839"/>
              <a:gd name="connsiteX6766" fmla="*/ 3255128 w 3255128"/>
              <a:gd name="connsiteY6766" fmla="*/ 228682 h 1598839"/>
              <a:gd name="connsiteX6767" fmla="*/ 3255128 w 3255128"/>
              <a:gd name="connsiteY6767" fmla="*/ 228695 h 1598839"/>
              <a:gd name="connsiteX6768" fmla="*/ 3255128 w 3255128"/>
              <a:gd name="connsiteY6768" fmla="*/ 228729 h 1598839"/>
              <a:gd name="connsiteX6769" fmla="*/ 3255128 w 3255128"/>
              <a:gd name="connsiteY6769" fmla="*/ 228731 h 1598839"/>
              <a:gd name="connsiteX6770" fmla="*/ 3255128 w 3255128"/>
              <a:gd name="connsiteY6770" fmla="*/ 228754 h 1598839"/>
              <a:gd name="connsiteX6771" fmla="*/ 3255128 w 3255128"/>
              <a:gd name="connsiteY6771" fmla="*/ 228759 h 1598839"/>
              <a:gd name="connsiteX6772" fmla="*/ 3255128 w 3255128"/>
              <a:gd name="connsiteY6772" fmla="*/ 228770 h 1598839"/>
              <a:gd name="connsiteX6773" fmla="*/ 3255128 w 3255128"/>
              <a:gd name="connsiteY6773" fmla="*/ 228780 h 1598839"/>
              <a:gd name="connsiteX6774" fmla="*/ 3255128 w 3255128"/>
              <a:gd name="connsiteY6774" fmla="*/ 228790 h 1598839"/>
              <a:gd name="connsiteX6775" fmla="*/ 3255128 w 3255128"/>
              <a:gd name="connsiteY6775" fmla="*/ 228794 h 1598839"/>
              <a:gd name="connsiteX6776" fmla="*/ 3255128 w 3255128"/>
              <a:gd name="connsiteY6776" fmla="*/ 228796 h 1598839"/>
              <a:gd name="connsiteX6777" fmla="*/ 3255128 w 3255128"/>
              <a:gd name="connsiteY6777" fmla="*/ 228861 h 1598839"/>
              <a:gd name="connsiteX6778" fmla="*/ 3255128 w 3255128"/>
              <a:gd name="connsiteY6778" fmla="*/ 228865 h 1598839"/>
              <a:gd name="connsiteX6779" fmla="*/ 3255128 w 3255128"/>
              <a:gd name="connsiteY6779" fmla="*/ 228867 h 1598839"/>
              <a:gd name="connsiteX6780" fmla="*/ 3255128 w 3255128"/>
              <a:gd name="connsiteY6780" fmla="*/ 228875 h 1598839"/>
              <a:gd name="connsiteX6781" fmla="*/ 3255128 w 3255128"/>
              <a:gd name="connsiteY6781" fmla="*/ 228949 h 1598839"/>
              <a:gd name="connsiteX6782" fmla="*/ 3255128 w 3255128"/>
              <a:gd name="connsiteY6782" fmla="*/ 228969 h 1598839"/>
              <a:gd name="connsiteX6783" fmla="*/ 3255128 w 3255128"/>
              <a:gd name="connsiteY6783" fmla="*/ 229000 h 1598839"/>
              <a:gd name="connsiteX6784" fmla="*/ 3255128 w 3255128"/>
              <a:gd name="connsiteY6784" fmla="*/ 229006 h 1598839"/>
              <a:gd name="connsiteX6785" fmla="*/ 3255128 w 3255128"/>
              <a:gd name="connsiteY6785" fmla="*/ 229024 h 1598839"/>
              <a:gd name="connsiteX6786" fmla="*/ 3255128 w 3255128"/>
              <a:gd name="connsiteY6786" fmla="*/ 229032 h 1598839"/>
              <a:gd name="connsiteX6787" fmla="*/ 3255128 w 3255128"/>
              <a:gd name="connsiteY6787" fmla="*/ 229033 h 1598839"/>
              <a:gd name="connsiteX6788" fmla="*/ 3255128 w 3255128"/>
              <a:gd name="connsiteY6788" fmla="*/ 229035 h 1598839"/>
              <a:gd name="connsiteX6789" fmla="*/ 3255128 w 3255128"/>
              <a:gd name="connsiteY6789" fmla="*/ 229038 h 1598839"/>
              <a:gd name="connsiteX6790" fmla="*/ 3255128 w 3255128"/>
              <a:gd name="connsiteY6790" fmla="*/ 229104 h 1598839"/>
              <a:gd name="connsiteX6791" fmla="*/ 3255128 w 3255128"/>
              <a:gd name="connsiteY6791" fmla="*/ 229110 h 1598839"/>
              <a:gd name="connsiteX6792" fmla="*/ 3255128 w 3255128"/>
              <a:gd name="connsiteY6792" fmla="*/ 229149 h 1598839"/>
              <a:gd name="connsiteX6793" fmla="*/ 3255128 w 3255128"/>
              <a:gd name="connsiteY6793" fmla="*/ 229156 h 1598839"/>
              <a:gd name="connsiteX6794" fmla="*/ 3255128 w 3255128"/>
              <a:gd name="connsiteY6794" fmla="*/ 229180 h 1598839"/>
              <a:gd name="connsiteX6795" fmla="*/ 3255128 w 3255128"/>
              <a:gd name="connsiteY6795" fmla="*/ 229190 h 1598839"/>
              <a:gd name="connsiteX6796" fmla="*/ 3255128 w 3255128"/>
              <a:gd name="connsiteY6796" fmla="*/ 229202 h 1598839"/>
              <a:gd name="connsiteX6797" fmla="*/ 3255128 w 3255128"/>
              <a:gd name="connsiteY6797" fmla="*/ 229206 h 1598839"/>
              <a:gd name="connsiteX6798" fmla="*/ 3255128 w 3255128"/>
              <a:gd name="connsiteY6798" fmla="*/ 229212 h 1598839"/>
              <a:gd name="connsiteX6799" fmla="*/ 3255128 w 3255128"/>
              <a:gd name="connsiteY6799" fmla="*/ 229266 h 1598839"/>
              <a:gd name="connsiteX6800" fmla="*/ 3255128 w 3255128"/>
              <a:gd name="connsiteY6800" fmla="*/ 229274 h 1598839"/>
              <a:gd name="connsiteX6801" fmla="*/ 3255128 w 3255128"/>
              <a:gd name="connsiteY6801" fmla="*/ 229289 h 1598839"/>
              <a:gd name="connsiteX6802" fmla="*/ 3255128 w 3255128"/>
              <a:gd name="connsiteY6802" fmla="*/ 229297 h 1598839"/>
              <a:gd name="connsiteX6803" fmla="*/ 3255128 w 3255128"/>
              <a:gd name="connsiteY6803" fmla="*/ 229324 h 1598839"/>
              <a:gd name="connsiteX6804" fmla="*/ 3255128 w 3255128"/>
              <a:gd name="connsiteY6804" fmla="*/ 229333 h 1598839"/>
              <a:gd name="connsiteX6805" fmla="*/ 3255128 w 3255128"/>
              <a:gd name="connsiteY6805" fmla="*/ 229355 h 1598839"/>
              <a:gd name="connsiteX6806" fmla="*/ 3255128 w 3255128"/>
              <a:gd name="connsiteY6806" fmla="*/ 229359 h 1598839"/>
              <a:gd name="connsiteX6807" fmla="*/ 3255128 w 3255128"/>
              <a:gd name="connsiteY6807" fmla="*/ 229402 h 1598839"/>
              <a:gd name="connsiteX6808" fmla="*/ 3255128 w 3255128"/>
              <a:gd name="connsiteY6808" fmla="*/ 229403 h 1598839"/>
              <a:gd name="connsiteX6809" fmla="*/ 3255128 w 3255128"/>
              <a:gd name="connsiteY6809" fmla="*/ 229423 h 1598839"/>
              <a:gd name="connsiteX6810" fmla="*/ 3255128 w 3255128"/>
              <a:gd name="connsiteY6810" fmla="*/ 229429 h 1598839"/>
              <a:gd name="connsiteX6811" fmla="*/ 3255128 w 3255128"/>
              <a:gd name="connsiteY6811" fmla="*/ 229440 h 1598839"/>
              <a:gd name="connsiteX6812" fmla="*/ 3255128 w 3255128"/>
              <a:gd name="connsiteY6812" fmla="*/ 229460 h 1598839"/>
              <a:gd name="connsiteX6813" fmla="*/ 3255128 w 3255128"/>
              <a:gd name="connsiteY6813" fmla="*/ 229461 h 1598839"/>
              <a:gd name="connsiteX6814" fmla="*/ 3255128 w 3255128"/>
              <a:gd name="connsiteY6814" fmla="*/ 229465 h 1598839"/>
              <a:gd name="connsiteX6815" fmla="*/ 3255128 w 3255128"/>
              <a:gd name="connsiteY6815" fmla="*/ 229468 h 1598839"/>
              <a:gd name="connsiteX6816" fmla="*/ 3255128 w 3255128"/>
              <a:gd name="connsiteY6816" fmla="*/ 229488 h 1598839"/>
              <a:gd name="connsiteX6817" fmla="*/ 3255128 w 3255128"/>
              <a:gd name="connsiteY6817" fmla="*/ 229490 h 1598839"/>
              <a:gd name="connsiteX6818" fmla="*/ 3255128 w 3255128"/>
              <a:gd name="connsiteY6818" fmla="*/ 229515 h 1598839"/>
              <a:gd name="connsiteX6819" fmla="*/ 3255128 w 3255128"/>
              <a:gd name="connsiteY6819" fmla="*/ 229537 h 1598839"/>
              <a:gd name="connsiteX6820" fmla="*/ 3255128 w 3255128"/>
              <a:gd name="connsiteY6820" fmla="*/ 229567 h 1598839"/>
              <a:gd name="connsiteX6821" fmla="*/ 3255128 w 3255128"/>
              <a:gd name="connsiteY6821" fmla="*/ 229608 h 1598839"/>
              <a:gd name="connsiteX6822" fmla="*/ 3255128 w 3255128"/>
              <a:gd name="connsiteY6822" fmla="*/ 229625 h 1598839"/>
              <a:gd name="connsiteX6823" fmla="*/ 3255128 w 3255128"/>
              <a:gd name="connsiteY6823" fmla="*/ 229639 h 1598839"/>
              <a:gd name="connsiteX6824" fmla="*/ 3255128 w 3255128"/>
              <a:gd name="connsiteY6824" fmla="*/ 229661 h 1598839"/>
              <a:gd name="connsiteX6825" fmla="*/ 3255128 w 3255128"/>
              <a:gd name="connsiteY6825" fmla="*/ 229664 h 1598839"/>
              <a:gd name="connsiteX6826" fmla="*/ 3255128 w 3255128"/>
              <a:gd name="connsiteY6826" fmla="*/ 229665 h 1598839"/>
              <a:gd name="connsiteX6827" fmla="*/ 3255128 w 3255128"/>
              <a:gd name="connsiteY6827" fmla="*/ 229672 h 1598839"/>
              <a:gd name="connsiteX6828" fmla="*/ 3255128 w 3255128"/>
              <a:gd name="connsiteY6828" fmla="*/ 229673 h 1598839"/>
              <a:gd name="connsiteX6829" fmla="*/ 3255128 w 3255128"/>
              <a:gd name="connsiteY6829" fmla="*/ 229713 h 1598839"/>
              <a:gd name="connsiteX6830" fmla="*/ 3255128 w 3255128"/>
              <a:gd name="connsiteY6830" fmla="*/ 229718 h 1598839"/>
              <a:gd name="connsiteX6831" fmla="*/ 3255128 w 3255128"/>
              <a:gd name="connsiteY6831" fmla="*/ 229720 h 1598839"/>
              <a:gd name="connsiteX6832" fmla="*/ 3255128 w 3255128"/>
              <a:gd name="connsiteY6832" fmla="*/ 229740 h 1598839"/>
              <a:gd name="connsiteX6833" fmla="*/ 3255128 w 3255128"/>
              <a:gd name="connsiteY6833" fmla="*/ 229743 h 1598839"/>
              <a:gd name="connsiteX6834" fmla="*/ 3255128 w 3255128"/>
              <a:gd name="connsiteY6834" fmla="*/ 229748 h 1598839"/>
              <a:gd name="connsiteX6835" fmla="*/ 3255128 w 3255128"/>
              <a:gd name="connsiteY6835" fmla="*/ 229752 h 1598839"/>
              <a:gd name="connsiteX6836" fmla="*/ 3255128 w 3255128"/>
              <a:gd name="connsiteY6836" fmla="*/ 229780 h 1598839"/>
              <a:gd name="connsiteX6837" fmla="*/ 3255128 w 3255128"/>
              <a:gd name="connsiteY6837" fmla="*/ 229810 h 1598839"/>
              <a:gd name="connsiteX6838" fmla="*/ 3255128 w 3255128"/>
              <a:gd name="connsiteY6838" fmla="*/ 229830 h 1598839"/>
              <a:gd name="connsiteX6839" fmla="*/ 3255128 w 3255128"/>
              <a:gd name="connsiteY6839" fmla="*/ 229861 h 1598839"/>
              <a:gd name="connsiteX6840" fmla="*/ 3255128 w 3255128"/>
              <a:gd name="connsiteY6840" fmla="*/ 229872 h 1598839"/>
              <a:gd name="connsiteX6841" fmla="*/ 3255128 w 3255128"/>
              <a:gd name="connsiteY6841" fmla="*/ 229897 h 1598839"/>
              <a:gd name="connsiteX6842" fmla="*/ 3255128 w 3255128"/>
              <a:gd name="connsiteY6842" fmla="*/ 229900 h 1598839"/>
              <a:gd name="connsiteX6843" fmla="*/ 3255128 w 3255128"/>
              <a:gd name="connsiteY6843" fmla="*/ 229905 h 1598839"/>
              <a:gd name="connsiteX6844" fmla="*/ 3255128 w 3255128"/>
              <a:gd name="connsiteY6844" fmla="*/ 229922 h 1598839"/>
              <a:gd name="connsiteX6845" fmla="*/ 3255128 w 3255128"/>
              <a:gd name="connsiteY6845" fmla="*/ 229939 h 1598839"/>
              <a:gd name="connsiteX6846" fmla="*/ 3255128 w 3255128"/>
              <a:gd name="connsiteY6846" fmla="*/ 229944 h 1598839"/>
              <a:gd name="connsiteX6847" fmla="*/ 3255128 w 3255128"/>
              <a:gd name="connsiteY6847" fmla="*/ 229974 h 1598839"/>
              <a:gd name="connsiteX6848" fmla="*/ 3255128 w 3255128"/>
              <a:gd name="connsiteY6848" fmla="*/ 229999 h 1598839"/>
              <a:gd name="connsiteX6849" fmla="*/ 3255128 w 3255128"/>
              <a:gd name="connsiteY6849" fmla="*/ 230003 h 1598839"/>
              <a:gd name="connsiteX6850" fmla="*/ 3255128 w 3255128"/>
              <a:gd name="connsiteY6850" fmla="*/ 230006 h 1598839"/>
              <a:gd name="connsiteX6851" fmla="*/ 3255128 w 3255128"/>
              <a:gd name="connsiteY6851" fmla="*/ 230053 h 1598839"/>
              <a:gd name="connsiteX6852" fmla="*/ 3255128 w 3255128"/>
              <a:gd name="connsiteY6852" fmla="*/ 230075 h 1598839"/>
              <a:gd name="connsiteX6853" fmla="*/ 3255128 w 3255128"/>
              <a:gd name="connsiteY6853" fmla="*/ 230109 h 1598839"/>
              <a:gd name="connsiteX6854" fmla="*/ 3255128 w 3255128"/>
              <a:gd name="connsiteY6854" fmla="*/ 230125 h 1598839"/>
              <a:gd name="connsiteX6855" fmla="*/ 3255128 w 3255128"/>
              <a:gd name="connsiteY6855" fmla="*/ 230129 h 1598839"/>
              <a:gd name="connsiteX6856" fmla="*/ 3255128 w 3255128"/>
              <a:gd name="connsiteY6856" fmla="*/ 230131 h 1598839"/>
              <a:gd name="connsiteX6857" fmla="*/ 3255128 w 3255128"/>
              <a:gd name="connsiteY6857" fmla="*/ 230138 h 1598839"/>
              <a:gd name="connsiteX6858" fmla="*/ 3255128 w 3255128"/>
              <a:gd name="connsiteY6858" fmla="*/ 230156 h 1598839"/>
              <a:gd name="connsiteX6859" fmla="*/ 3255128 w 3255128"/>
              <a:gd name="connsiteY6859" fmla="*/ 230163 h 1598839"/>
              <a:gd name="connsiteX6860" fmla="*/ 3255128 w 3255128"/>
              <a:gd name="connsiteY6860" fmla="*/ 230185 h 1598839"/>
              <a:gd name="connsiteX6861" fmla="*/ 3255128 w 3255128"/>
              <a:gd name="connsiteY6861" fmla="*/ 230187 h 1598839"/>
              <a:gd name="connsiteX6862" fmla="*/ 3255128 w 3255128"/>
              <a:gd name="connsiteY6862" fmla="*/ 230211 h 1598839"/>
              <a:gd name="connsiteX6863" fmla="*/ 3255128 w 3255128"/>
              <a:gd name="connsiteY6863" fmla="*/ 230213 h 1598839"/>
              <a:gd name="connsiteX6864" fmla="*/ 3255128 w 3255128"/>
              <a:gd name="connsiteY6864" fmla="*/ 230214 h 1598839"/>
              <a:gd name="connsiteX6865" fmla="*/ 3255128 w 3255128"/>
              <a:gd name="connsiteY6865" fmla="*/ 230217 h 1598839"/>
              <a:gd name="connsiteX6866" fmla="*/ 3255128 w 3255128"/>
              <a:gd name="connsiteY6866" fmla="*/ 230232 h 1598839"/>
              <a:gd name="connsiteX6867" fmla="*/ 3255128 w 3255128"/>
              <a:gd name="connsiteY6867" fmla="*/ 230235 h 1598839"/>
              <a:gd name="connsiteX6868" fmla="*/ 3255128 w 3255128"/>
              <a:gd name="connsiteY6868" fmla="*/ 230237 h 1598839"/>
              <a:gd name="connsiteX6869" fmla="*/ 3255128 w 3255128"/>
              <a:gd name="connsiteY6869" fmla="*/ 230332 h 1598839"/>
              <a:gd name="connsiteX6870" fmla="*/ 3255128 w 3255128"/>
              <a:gd name="connsiteY6870" fmla="*/ 230346 h 1598839"/>
              <a:gd name="connsiteX6871" fmla="*/ 3255128 w 3255128"/>
              <a:gd name="connsiteY6871" fmla="*/ 230366 h 1598839"/>
              <a:gd name="connsiteX6872" fmla="*/ 3255128 w 3255128"/>
              <a:gd name="connsiteY6872" fmla="*/ 230368 h 1598839"/>
              <a:gd name="connsiteX6873" fmla="*/ 3255128 w 3255128"/>
              <a:gd name="connsiteY6873" fmla="*/ 230371 h 1598839"/>
              <a:gd name="connsiteX6874" fmla="*/ 3255128 w 3255128"/>
              <a:gd name="connsiteY6874" fmla="*/ 230381 h 1598839"/>
              <a:gd name="connsiteX6875" fmla="*/ 3255128 w 3255128"/>
              <a:gd name="connsiteY6875" fmla="*/ 230383 h 1598839"/>
              <a:gd name="connsiteX6876" fmla="*/ 3255128 w 3255128"/>
              <a:gd name="connsiteY6876" fmla="*/ 230396 h 1598839"/>
              <a:gd name="connsiteX6877" fmla="*/ 3255128 w 3255128"/>
              <a:gd name="connsiteY6877" fmla="*/ 230404 h 1598839"/>
              <a:gd name="connsiteX6878" fmla="*/ 3255128 w 3255128"/>
              <a:gd name="connsiteY6878" fmla="*/ 230406 h 1598839"/>
              <a:gd name="connsiteX6879" fmla="*/ 3255128 w 3255128"/>
              <a:gd name="connsiteY6879" fmla="*/ 230413 h 1598839"/>
              <a:gd name="connsiteX6880" fmla="*/ 3255128 w 3255128"/>
              <a:gd name="connsiteY6880" fmla="*/ 230418 h 1598839"/>
              <a:gd name="connsiteX6881" fmla="*/ 3255128 w 3255128"/>
              <a:gd name="connsiteY6881" fmla="*/ 230462 h 1598839"/>
              <a:gd name="connsiteX6882" fmla="*/ 3255128 w 3255128"/>
              <a:gd name="connsiteY6882" fmla="*/ 230534 h 1598839"/>
              <a:gd name="connsiteX6883" fmla="*/ 3255128 w 3255128"/>
              <a:gd name="connsiteY6883" fmla="*/ 230553 h 1598839"/>
              <a:gd name="connsiteX6884" fmla="*/ 3255128 w 3255128"/>
              <a:gd name="connsiteY6884" fmla="*/ 230557 h 1598839"/>
              <a:gd name="connsiteX6885" fmla="*/ 3255128 w 3255128"/>
              <a:gd name="connsiteY6885" fmla="*/ 230562 h 1598839"/>
              <a:gd name="connsiteX6886" fmla="*/ 3255128 w 3255128"/>
              <a:gd name="connsiteY6886" fmla="*/ 230568 h 1598839"/>
              <a:gd name="connsiteX6887" fmla="*/ 3255128 w 3255128"/>
              <a:gd name="connsiteY6887" fmla="*/ 230569 h 1598839"/>
              <a:gd name="connsiteX6888" fmla="*/ 3255128 w 3255128"/>
              <a:gd name="connsiteY6888" fmla="*/ 230592 h 1598839"/>
              <a:gd name="connsiteX6889" fmla="*/ 3255128 w 3255128"/>
              <a:gd name="connsiteY6889" fmla="*/ 230628 h 1598839"/>
              <a:gd name="connsiteX6890" fmla="*/ 3255128 w 3255128"/>
              <a:gd name="connsiteY6890" fmla="*/ 230634 h 1598839"/>
              <a:gd name="connsiteX6891" fmla="*/ 3255128 w 3255128"/>
              <a:gd name="connsiteY6891" fmla="*/ 230644 h 1598839"/>
              <a:gd name="connsiteX6892" fmla="*/ 3255128 w 3255128"/>
              <a:gd name="connsiteY6892" fmla="*/ 230691 h 1598839"/>
              <a:gd name="connsiteX6893" fmla="*/ 3255128 w 3255128"/>
              <a:gd name="connsiteY6893" fmla="*/ 230718 h 1598839"/>
              <a:gd name="connsiteX6894" fmla="*/ 3255128 w 3255128"/>
              <a:gd name="connsiteY6894" fmla="*/ 230723 h 1598839"/>
              <a:gd name="connsiteX6895" fmla="*/ 3255128 w 3255128"/>
              <a:gd name="connsiteY6895" fmla="*/ 230741 h 1598839"/>
              <a:gd name="connsiteX6896" fmla="*/ 3255128 w 3255128"/>
              <a:gd name="connsiteY6896" fmla="*/ 230773 h 1598839"/>
              <a:gd name="connsiteX6897" fmla="*/ 3255128 w 3255128"/>
              <a:gd name="connsiteY6897" fmla="*/ 230800 h 1598839"/>
              <a:gd name="connsiteX6898" fmla="*/ 3255128 w 3255128"/>
              <a:gd name="connsiteY6898" fmla="*/ 230820 h 1598839"/>
              <a:gd name="connsiteX6899" fmla="*/ 3255128 w 3255128"/>
              <a:gd name="connsiteY6899" fmla="*/ 230827 h 1598839"/>
              <a:gd name="connsiteX6900" fmla="*/ 3255128 w 3255128"/>
              <a:gd name="connsiteY6900" fmla="*/ 230855 h 1598839"/>
              <a:gd name="connsiteX6901" fmla="*/ 3255128 w 3255128"/>
              <a:gd name="connsiteY6901" fmla="*/ 230877 h 1598839"/>
              <a:gd name="connsiteX6902" fmla="*/ 3255128 w 3255128"/>
              <a:gd name="connsiteY6902" fmla="*/ 230880 h 1598839"/>
              <a:gd name="connsiteX6903" fmla="*/ 3255128 w 3255128"/>
              <a:gd name="connsiteY6903" fmla="*/ 230996 h 1598839"/>
              <a:gd name="connsiteX6904" fmla="*/ 3255128 w 3255128"/>
              <a:gd name="connsiteY6904" fmla="*/ 231002 h 1598839"/>
              <a:gd name="connsiteX6905" fmla="*/ 3255128 w 3255128"/>
              <a:gd name="connsiteY6905" fmla="*/ 231012 h 1598839"/>
              <a:gd name="connsiteX6906" fmla="*/ 3255128 w 3255128"/>
              <a:gd name="connsiteY6906" fmla="*/ 231014 h 1598839"/>
              <a:gd name="connsiteX6907" fmla="*/ 3255128 w 3255128"/>
              <a:gd name="connsiteY6907" fmla="*/ 231020 h 1598839"/>
              <a:gd name="connsiteX6908" fmla="*/ 3255128 w 3255128"/>
              <a:gd name="connsiteY6908" fmla="*/ 231035 h 1598839"/>
              <a:gd name="connsiteX6909" fmla="*/ 3255128 w 3255128"/>
              <a:gd name="connsiteY6909" fmla="*/ 231051 h 1598839"/>
              <a:gd name="connsiteX6910" fmla="*/ 3255128 w 3255128"/>
              <a:gd name="connsiteY6910" fmla="*/ 231060 h 1598839"/>
              <a:gd name="connsiteX6911" fmla="*/ 3255128 w 3255128"/>
              <a:gd name="connsiteY6911" fmla="*/ 231066 h 1598839"/>
              <a:gd name="connsiteX6912" fmla="*/ 3255128 w 3255128"/>
              <a:gd name="connsiteY6912" fmla="*/ 231084 h 1598839"/>
              <a:gd name="connsiteX6913" fmla="*/ 3255128 w 3255128"/>
              <a:gd name="connsiteY6913" fmla="*/ 231087 h 1598839"/>
              <a:gd name="connsiteX6914" fmla="*/ 3255128 w 3255128"/>
              <a:gd name="connsiteY6914" fmla="*/ 231098 h 1598839"/>
              <a:gd name="connsiteX6915" fmla="*/ 3255128 w 3255128"/>
              <a:gd name="connsiteY6915" fmla="*/ 231105 h 1598839"/>
              <a:gd name="connsiteX6916" fmla="*/ 3255128 w 3255128"/>
              <a:gd name="connsiteY6916" fmla="*/ 231116 h 1598839"/>
              <a:gd name="connsiteX6917" fmla="*/ 3255128 w 3255128"/>
              <a:gd name="connsiteY6917" fmla="*/ 231182 h 1598839"/>
              <a:gd name="connsiteX6918" fmla="*/ 3255128 w 3255128"/>
              <a:gd name="connsiteY6918" fmla="*/ 231199 h 1598839"/>
              <a:gd name="connsiteX6919" fmla="*/ 3255128 w 3255128"/>
              <a:gd name="connsiteY6919" fmla="*/ 231205 h 1598839"/>
              <a:gd name="connsiteX6920" fmla="*/ 3255128 w 3255128"/>
              <a:gd name="connsiteY6920" fmla="*/ 231206 h 1598839"/>
              <a:gd name="connsiteX6921" fmla="*/ 3255128 w 3255128"/>
              <a:gd name="connsiteY6921" fmla="*/ 231207 h 1598839"/>
              <a:gd name="connsiteX6922" fmla="*/ 3255128 w 3255128"/>
              <a:gd name="connsiteY6922" fmla="*/ 231232 h 1598839"/>
              <a:gd name="connsiteX6923" fmla="*/ 3255128 w 3255128"/>
              <a:gd name="connsiteY6923" fmla="*/ 231262 h 1598839"/>
              <a:gd name="connsiteX6924" fmla="*/ 3255128 w 3255128"/>
              <a:gd name="connsiteY6924" fmla="*/ 231276 h 1598839"/>
              <a:gd name="connsiteX6925" fmla="*/ 3255128 w 3255128"/>
              <a:gd name="connsiteY6925" fmla="*/ 231278 h 1598839"/>
              <a:gd name="connsiteX6926" fmla="*/ 3255128 w 3255128"/>
              <a:gd name="connsiteY6926" fmla="*/ 231279 h 1598839"/>
              <a:gd name="connsiteX6927" fmla="*/ 3255128 w 3255128"/>
              <a:gd name="connsiteY6927" fmla="*/ 231282 h 1598839"/>
              <a:gd name="connsiteX6928" fmla="*/ 3255128 w 3255128"/>
              <a:gd name="connsiteY6928" fmla="*/ 231301 h 1598839"/>
              <a:gd name="connsiteX6929" fmla="*/ 3255128 w 3255128"/>
              <a:gd name="connsiteY6929" fmla="*/ 231310 h 1598839"/>
              <a:gd name="connsiteX6930" fmla="*/ 3255128 w 3255128"/>
              <a:gd name="connsiteY6930" fmla="*/ 231348 h 1598839"/>
              <a:gd name="connsiteX6931" fmla="*/ 3255128 w 3255128"/>
              <a:gd name="connsiteY6931" fmla="*/ 231353 h 1598839"/>
              <a:gd name="connsiteX6932" fmla="*/ 3255128 w 3255128"/>
              <a:gd name="connsiteY6932" fmla="*/ 231355 h 1598839"/>
              <a:gd name="connsiteX6933" fmla="*/ 3255128 w 3255128"/>
              <a:gd name="connsiteY6933" fmla="*/ 231372 h 1598839"/>
              <a:gd name="connsiteX6934" fmla="*/ 3255128 w 3255128"/>
              <a:gd name="connsiteY6934" fmla="*/ 231377 h 1598839"/>
              <a:gd name="connsiteX6935" fmla="*/ 3255128 w 3255128"/>
              <a:gd name="connsiteY6935" fmla="*/ 231419 h 1598839"/>
              <a:gd name="connsiteX6936" fmla="*/ 3255128 w 3255128"/>
              <a:gd name="connsiteY6936" fmla="*/ 231427 h 1598839"/>
              <a:gd name="connsiteX6937" fmla="*/ 3255128 w 3255128"/>
              <a:gd name="connsiteY6937" fmla="*/ 231448 h 1598839"/>
              <a:gd name="connsiteX6938" fmla="*/ 3255128 w 3255128"/>
              <a:gd name="connsiteY6938" fmla="*/ 231473 h 1598839"/>
              <a:gd name="connsiteX6939" fmla="*/ 3255128 w 3255128"/>
              <a:gd name="connsiteY6939" fmla="*/ 231491 h 1598839"/>
              <a:gd name="connsiteX6940" fmla="*/ 3255128 w 3255128"/>
              <a:gd name="connsiteY6940" fmla="*/ 231500 h 1598839"/>
              <a:gd name="connsiteX6941" fmla="*/ 3255128 w 3255128"/>
              <a:gd name="connsiteY6941" fmla="*/ 231521 h 1598839"/>
              <a:gd name="connsiteX6942" fmla="*/ 3255128 w 3255128"/>
              <a:gd name="connsiteY6942" fmla="*/ 231522 h 1598839"/>
              <a:gd name="connsiteX6943" fmla="*/ 3255128 w 3255128"/>
              <a:gd name="connsiteY6943" fmla="*/ 231525 h 1598839"/>
              <a:gd name="connsiteX6944" fmla="*/ 3255128 w 3255128"/>
              <a:gd name="connsiteY6944" fmla="*/ 231532 h 1598839"/>
              <a:gd name="connsiteX6945" fmla="*/ 3255128 w 3255128"/>
              <a:gd name="connsiteY6945" fmla="*/ 231544 h 1598839"/>
              <a:gd name="connsiteX6946" fmla="*/ 3255128 w 3255128"/>
              <a:gd name="connsiteY6946" fmla="*/ 231551 h 1598839"/>
              <a:gd name="connsiteX6947" fmla="*/ 3255128 w 3255128"/>
              <a:gd name="connsiteY6947" fmla="*/ 231597 h 1598839"/>
              <a:gd name="connsiteX6948" fmla="*/ 3255128 w 3255128"/>
              <a:gd name="connsiteY6948" fmla="*/ 231599 h 1598839"/>
              <a:gd name="connsiteX6949" fmla="*/ 3255128 w 3255128"/>
              <a:gd name="connsiteY6949" fmla="*/ 231618 h 1598839"/>
              <a:gd name="connsiteX6950" fmla="*/ 3255128 w 3255128"/>
              <a:gd name="connsiteY6950" fmla="*/ 231664 h 1598839"/>
              <a:gd name="connsiteX6951" fmla="*/ 3255128 w 3255128"/>
              <a:gd name="connsiteY6951" fmla="*/ 231732 h 1598839"/>
              <a:gd name="connsiteX6952" fmla="*/ 3255128 w 3255128"/>
              <a:gd name="connsiteY6952" fmla="*/ 231735 h 1598839"/>
              <a:gd name="connsiteX6953" fmla="*/ 3255128 w 3255128"/>
              <a:gd name="connsiteY6953" fmla="*/ 231741 h 1598839"/>
              <a:gd name="connsiteX6954" fmla="*/ 3255128 w 3255128"/>
              <a:gd name="connsiteY6954" fmla="*/ 231746 h 1598839"/>
              <a:gd name="connsiteX6955" fmla="*/ 3255128 w 3255128"/>
              <a:gd name="connsiteY6955" fmla="*/ 231759 h 1598839"/>
              <a:gd name="connsiteX6956" fmla="*/ 3255128 w 3255128"/>
              <a:gd name="connsiteY6956" fmla="*/ 231762 h 1598839"/>
              <a:gd name="connsiteX6957" fmla="*/ 3255128 w 3255128"/>
              <a:gd name="connsiteY6957" fmla="*/ 231775 h 1598839"/>
              <a:gd name="connsiteX6958" fmla="*/ 3255128 w 3255128"/>
              <a:gd name="connsiteY6958" fmla="*/ 231784 h 1598839"/>
              <a:gd name="connsiteX6959" fmla="*/ 3255128 w 3255128"/>
              <a:gd name="connsiteY6959" fmla="*/ 231831 h 1598839"/>
              <a:gd name="connsiteX6960" fmla="*/ 3255128 w 3255128"/>
              <a:gd name="connsiteY6960" fmla="*/ 231850 h 1598839"/>
              <a:gd name="connsiteX6961" fmla="*/ 3255128 w 3255128"/>
              <a:gd name="connsiteY6961" fmla="*/ 231855 h 1598839"/>
              <a:gd name="connsiteX6962" fmla="*/ 3255128 w 3255128"/>
              <a:gd name="connsiteY6962" fmla="*/ 231857 h 1598839"/>
              <a:gd name="connsiteX6963" fmla="*/ 3255128 w 3255128"/>
              <a:gd name="connsiteY6963" fmla="*/ 231901 h 1598839"/>
              <a:gd name="connsiteX6964" fmla="*/ 3255128 w 3255128"/>
              <a:gd name="connsiteY6964" fmla="*/ 231907 h 1598839"/>
              <a:gd name="connsiteX6965" fmla="*/ 3255128 w 3255128"/>
              <a:gd name="connsiteY6965" fmla="*/ 231927 h 1598839"/>
              <a:gd name="connsiteX6966" fmla="*/ 3255128 w 3255128"/>
              <a:gd name="connsiteY6966" fmla="*/ 231984 h 1598839"/>
              <a:gd name="connsiteX6967" fmla="*/ 3255128 w 3255128"/>
              <a:gd name="connsiteY6967" fmla="*/ 231996 h 1598839"/>
              <a:gd name="connsiteX6968" fmla="*/ 3255128 w 3255128"/>
              <a:gd name="connsiteY6968" fmla="*/ 232001 h 1598839"/>
              <a:gd name="connsiteX6969" fmla="*/ 3255128 w 3255128"/>
              <a:gd name="connsiteY6969" fmla="*/ 232009 h 1598839"/>
              <a:gd name="connsiteX6970" fmla="*/ 3255128 w 3255128"/>
              <a:gd name="connsiteY6970" fmla="*/ 232023 h 1598839"/>
              <a:gd name="connsiteX6971" fmla="*/ 3255128 w 3255128"/>
              <a:gd name="connsiteY6971" fmla="*/ 232025 h 1598839"/>
              <a:gd name="connsiteX6972" fmla="*/ 3255128 w 3255128"/>
              <a:gd name="connsiteY6972" fmla="*/ 232028 h 1598839"/>
              <a:gd name="connsiteX6973" fmla="*/ 3255128 w 3255128"/>
              <a:gd name="connsiteY6973" fmla="*/ 232035 h 1598839"/>
              <a:gd name="connsiteX6974" fmla="*/ 3255128 w 3255128"/>
              <a:gd name="connsiteY6974" fmla="*/ 232080 h 1598839"/>
              <a:gd name="connsiteX6975" fmla="*/ 3255128 w 3255128"/>
              <a:gd name="connsiteY6975" fmla="*/ 232139 h 1598839"/>
              <a:gd name="connsiteX6976" fmla="*/ 3255128 w 3255128"/>
              <a:gd name="connsiteY6976" fmla="*/ 232170 h 1598839"/>
              <a:gd name="connsiteX6977" fmla="*/ 3255128 w 3255128"/>
              <a:gd name="connsiteY6977" fmla="*/ 232191 h 1598839"/>
              <a:gd name="connsiteX6978" fmla="*/ 3255128 w 3255128"/>
              <a:gd name="connsiteY6978" fmla="*/ 232192 h 1598839"/>
              <a:gd name="connsiteX6979" fmla="*/ 3255128 w 3255128"/>
              <a:gd name="connsiteY6979" fmla="*/ 232205 h 1598839"/>
              <a:gd name="connsiteX6980" fmla="*/ 3255128 w 3255128"/>
              <a:gd name="connsiteY6980" fmla="*/ 232255 h 1598839"/>
              <a:gd name="connsiteX6981" fmla="*/ 3255128 w 3255128"/>
              <a:gd name="connsiteY6981" fmla="*/ 232256 h 1598839"/>
              <a:gd name="connsiteX6982" fmla="*/ 3255128 w 3255128"/>
              <a:gd name="connsiteY6982" fmla="*/ 232261 h 1598839"/>
              <a:gd name="connsiteX6983" fmla="*/ 3255128 w 3255128"/>
              <a:gd name="connsiteY6983" fmla="*/ 232264 h 1598839"/>
              <a:gd name="connsiteX6984" fmla="*/ 3255128 w 3255128"/>
              <a:gd name="connsiteY6984" fmla="*/ 232293 h 1598839"/>
              <a:gd name="connsiteX6985" fmla="*/ 3255128 w 3255128"/>
              <a:gd name="connsiteY6985" fmla="*/ 232296 h 1598839"/>
              <a:gd name="connsiteX6986" fmla="*/ 3255128 w 3255128"/>
              <a:gd name="connsiteY6986" fmla="*/ 232306 h 1598839"/>
              <a:gd name="connsiteX6987" fmla="*/ 3255128 w 3255128"/>
              <a:gd name="connsiteY6987" fmla="*/ 232314 h 1598839"/>
              <a:gd name="connsiteX6988" fmla="*/ 3255128 w 3255128"/>
              <a:gd name="connsiteY6988" fmla="*/ 232328 h 1598839"/>
              <a:gd name="connsiteX6989" fmla="*/ 3255128 w 3255128"/>
              <a:gd name="connsiteY6989" fmla="*/ 232345 h 1598839"/>
              <a:gd name="connsiteX6990" fmla="*/ 3255128 w 3255128"/>
              <a:gd name="connsiteY6990" fmla="*/ 232393 h 1598839"/>
              <a:gd name="connsiteX6991" fmla="*/ 3255128 w 3255128"/>
              <a:gd name="connsiteY6991" fmla="*/ 232419 h 1598839"/>
              <a:gd name="connsiteX6992" fmla="*/ 3255128 w 3255128"/>
              <a:gd name="connsiteY6992" fmla="*/ 232455 h 1598839"/>
              <a:gd name="connsiteX6993" fmla="*/ 3255128 w 3255128"/>
              <a:gd name="connsiteY6993" fmla="*/ 232458 h 1598839"/>
              <a:gd name="connsiteX6994" fmla="*/ 3255128 w 3255128"/>
              <a:gd name="connsiteY6994" fmla="*/ 232478 h 1598839"/>
              <a:gd name="connsiteX6995" fmla="*/ 3255128 w 3255128"/>
              <a:gd name="connsiteY6995" fmla="*/ 232479 h 1598839"/>
              <a:gd name="connsiteX6996" fmla="*/ 3255128 w 3255128"/>
              <a:gd name="connsiteY6996" fmla="*/ 232480 h 1598839"/>
              <a:gd name="connsiteX6997" fmla="*/ 3255128 w 3255128"/>
              <a:gd name="connsiteY6997" fmla="*/ 232505 h 1598839"/>
              <a:gd name="connsiteX6998" fmla="*/ 3255128 w 3255128"/>
              <a:gd name="connsiteY6998" fmla="*/ 232520 h 1598839"/>
              <a:gd name="connsiteX6999" fmla="*/ 3255128 w 3255128"/>
              <a:gd name="connsiteY6999" fmla="*/ 232527 h 1598839"/>
              <a:gd name="connsiteX7000" fmla="*/ 3255128 w 3255128"/>
              <a:gd name="connsiteY7000" fmla="*/ 232530 h 1598839"/>
              <a:gd name="connsiteX7001" fmla="*/ 3255128 w 3255128"/>
              <a:gd name="connsiteY7001" fmla="*/ 232557 h 1598839"/>
              <a:gd name="connsiteX7002" fmla="*/ 3255128 w 3255128"/>
              <a:gd name="connsiteY7002" fmla="*/ 232565 h 1598839"/>
              <a:gd name="connsiteX7003" fmla="*/ 3255128 w 3255128"/>
              <a:gd name="connsiteY7003" fmla="*/ 232598 h 1598839"/>
              <a:gd name="connsiteX7004" fmla="*/ 3255128 w 3255128"/>
              <a:gd name="connsiteY7004" fmla="*/ 232611 h 1598839"/>
              <a:gd name="connsiteX7005" fmla="*/ 3255128 w 3255128"/>
              <a:gd name="connsiteY7005" fmla="*/ 232615 h 1598839"/>
              <a:gd name="connsiteX7006" fmla="*/ 3255128 w 3255128"/>
              <a:gd name="connsiteY7006" fmla="*/ 232626 h 1598839"/>
              <a:gd name="connsiteX7007" fmla="*/ 3255128 w 3255128"/>
              <a:gd name="connsiteY7007" fmla="*/ 232629 h 1598839"/>
              <a:gd name="connsiteX7008" fmla="*/ 3255128 w 3255128"/>
              <a:gd name="connsiteY7008" fmla="*/ 232683 h 1598839"/>
              <a:gd name="connsiteX7009" fmla="*/ 3255128 w 3255128"/>
              <a:gd name="connsiteY7009" fmla="*/ 232703 h 1598839"/>
              <a:gd name="connsiteX7010" fmla="*/ 3255128 w 3255128"/>
              <a:gd name="connsiteY7010" fmla="*/ 232708 h 1598839"/>
              <a:gd name="connsiteX7011" fmla="*/ 3255128 w 3255128"/>
              <a:gd name="connsiteY7011" fmla="*/ 232710 h 1598839"/>
              <a:gd name="connsiteX7012" fmla="*/ 3255128 w 3255128"/>
              <a:gd name="connsiteY7012" fmla="*/ 232723 h 1598839"/>
              <a:gd name="connsiteX7013" fmla="*/ 3255128 w 3255128"/>
              <a:gd name="connsiteY7013" fmla="*/ 232724 h 1598839"/>
              <a:gd name="connsiteX7014" fmla="*/ 3255128 w 3255128"/>
              <a:gd name="connsiteY7014" fmla="*/ 232733 h 1598839"/>
              <a:gd name="connsiteX7015" fmla="*/ 3255128 w 3255128"/>
              <a:gd name="connsiteY7015" fmla="*/ 232738 h 1598839"/>
              <a:gd name="connsiteX7016" fmla="*/ 3255128 w 3255128"/>
              <a:gd name="connsiteY7016" fmla="*/ 232739 h 1598839"/>
              <a:gd name="connsiteX7017" fmla="*/ 3255128 w 3255128"/>
              <a:gd name="connsiteY7017" fmla="*/ 232744 h 1598839"/>
              <a:gd name="connsiteX7018" fmla="*/ 3255128 w 3255128"/>
              <a:gd name="connsiteY7018" fmla="*/ 232753 h 1598839"/>
              <a:gd name="connsiteX7019" fmla="*/ 3255128 w 3255128"/>
              <a:gd name="connsiteY7019" fmla="*/ 232792 h 1598839"/>
              <a:gd name="connsiteX7020" fmla="*/ 3255128 w 3255128"/>
              <a:gd name="connsiteY7020" fmla="*/ 232800 h 1598839"/>
              <a:gd name="connsiteX7021" fmla="*/ 3255128 w 3255128"/>
              <a:gd name="connsiteY7021" fmla="*/ 232807 h 1598839"/>
              <a:gd name="connsiteX7022" fmla="*/ 3255128 w 3255128"/>
              <a:gd name="connsiteY7022" fmla="*/ 232820 h 1598839"/>
              <a:gd name="connsiteX7023" fmla="*/ 3255128 w 3255128"/>
              <a:gd name="connsiteY7023" fmla="*/ 232822 h 1598839"/>
              <a:gd name="connsiteX7024" fmla="*/ 3255128 w 3255128"/>
              <a:gd name="connsiteY7024" fmla="*/ 232862 h 1598839"/>
              <a:gd name="connsiteX7025" fmla="*/ 3255128 w 3255128"/>
              <a:gd name="connsiteY7025" fmla="*/ 232879 h 1598839"/>
              <a:gd name="connsiteX7026" fmla="*/ 3255128 w 3255128"/>
              <a:gd name="connsiteY7026" fmla="*/ 232882 h 1598839"/>
              <a:gd name="connsiteX7027" fmla="*/ 3255128 w 3255128"/>
              <a:gd name="connsiteY7027" fmla="*/ 232912 h 1598839"/>
              <a:gd name="connsiteX7028" fmla="*/ 3255128 w 3255128"/>
              <a:gd name="connsiteY7028" fmla="*/ 232929 h 1598839"/>
              <a:gd name="connsiteX7029" fmla="*/ 3255128 w 3255128"/>
              <a:gd name="connsiteY7029" fmla="*/ 232932 h 1598839"/>
              <a:gd name="connsiteX7030" fmla="*/ 3255128 w 3255128"/>
              <a:gd name="connsiteY7030" fmla="*/ 232938 h 1598839"/>
              <a:gd name="connsiteX7031" fmla="*/ 3255128 w 3255128"/>
              <a:gd name="connsiteY7031" fmla="*/ 232964 h 1598839"/>
              <a:gd name="connsiteX7032" fmla="*/ 3255128 w 3255128"/>
              <a:gd name="connsiteY7032" fmla="*/ 232966 h 1598839"/>
              <a:gd name="connsiteX7033" fmla="*/ 3255128 w 3255128"/>
              <a:gd name="connsiteY7033" fmla="*/ 232989 h 1598839"/>
              <a:gd name="connsiteX7034" fmla="*/ 3255128 w 3255128"/>
              <a:gd name="connsiteY7034" fmla="*/ 232993 h 1598839"/>
              <a:gd name="connsiteX7035" fmla="*/ 3255128 w 3255128"/>
              <a:gd name="connsiteY7035" fmla="*/ 232996 h 1598839"/>
              <a:gd name="connsiteX7036" fmla="*/ 3255128 w 3255128"/>
              <a:gd name="connsiteY7036" fmla="*/ 233030 h 1598839"/>
              <a:gd name="connsiteX7037" fmla="*/ 3255128 w 3255128"/>
              <a:gd name="connsiteY7037" fmla="*/ 233043 h 1598839"/>
              <a:gd name="connsiteX7038" fmla="*/ 3255128 w 3255128"/>
              <a:gd name="connsiteY7038" fmla="*/ 233065 h 1598839"/>
              <a:gd name="connsiteX7039" fmla="*/ 3255128 w 3255128"/>
              <a:gd name="connsiteY7039" fmla="*/ 233070 h 1598839"/>
              <a:gd name="connsiteX7040" fmla="*/ 3255128 w 3255128"/>
              <a:gd name="connsiteY7040" fmla="*/ 233073 h 1598839"/>
              <a:gd name="connsiteX7041" fmla="*/ 3255128 w 3255128"/>
              <a:gd name="connsiteY7041" fmla="*/ 233092 h 1598839"/>
              <a:gd name="connsiteX7042" fmla="*/ 3255128 w 3255128"/>
              <a:gd name="connsiteY7042" fmla="*/ 233127 h 1598839"/>
              <a:gd name="connsiteX7043" fmla="*/ 3255128 w 3255128"/>
              <a:gd name="connsiteY7043" fmla="*/ 233128 h 1598839"/>
              <a:gd name="connsiteX7044" fmla="*/ 3255128 w 3255128"/>
              <a:gd name="connsiteY7044" fmla="*/ 233142 h 1598839"/>
              <a:gd name="connsiteX7045" fmla="*/ 3255128 w 3255128"/>
              <a:gd name="connsiteY7045" fmla="*/ 233153 h 1598839"/>
              <a:gd name="connsiteX7046" fmla="*/ 3255128 w 3255128"/>
              <a:gd name="connsiteY7046" fmla="*/ 233172 h 1598839"/>
              <a:gd name="connsiteX7047" fmla="*/ 3255128 w 3255128"/>
              <a:gd name="connsiteY7047" fmla="*/ 233175 h 1598839"/>
              <a:gd name="connsiteX7048" fmla="*/ 3255128 w 3255128"/>
              <a:gd name="connsiteY7048" fmla="*/ 233177 h 1598839"/>
              <a:gd name="connsiteX7049" fmla="*/ 3255128 w 3255128"/>
              <a:gd name="connsiteY7049" fmla="*/ 233178 h 1598839"/>
              <a:gd name="connsiteX7050" fmla="*/ 3255128 w 3255128"/>
              <a:gd name="connsiteY7050" fmla="*/ 233200 h 1598839"/>
              <a:gd name="connsiteX7051" fmla="*/ 3255128 w 3255128"/>
              <a:gd name="connsiteY7051" fmla="*/ 233216 h 1598839"/>
              <a:gd name="connsiteX7052" fmla="*/ 3255128 w 3255128"/>
              <a:gd name="connsiteY7052" fmla="*/ 233265 h 1598839"/>
              <a:gd name="connsiteX7053" fmla="*/ 3255128 w 3255128"/>
              <a:gd name="connsiteY7053" fmla="*/ 233297 h 1598839"/>
              <a:gd name="connsiteX7054" fmla="*/ 3255128 w 3255128"/>
              <a:gd name="connsiteY7054" fmla="*/ 233301 h 1598839"/>
              <a:gd name="connsiteX7055" fmla="*/ 3255128 w 3255128"/>
              <a:gd name="connsiteY7055" fmla="*/ 233314 h 1598839"/>
              <a:gd name="connsiteX7056" fmla="*/ 3255128 w 3255128"/>
              <a:gd name="connsiteY7056" fmla="*/ 233336 h 1598839"/>
              <a:gd name="connsiteX7057" fmla="*/ 3255128 w 3255128"/>
              <a:gd name="connsiteY7057" fmla="*/ 233356 h 1598839"/>
              <a:gd name="connsiteX7058" fmla="*/ 3255128 w 3255128"/>
              <a:gd name="connsiteY7058" fmla="*/ 233358 h 1598839"/>
              <a:gd name="connsiteX7059" fmla="*/ 3255128 w 3255128"/>
              <a:gd name="connsiteY7059" fmla="*/ 233371 h 1598839"/>
              <a:gd name="connsiteX7060" fmla="*/ 3255128 w 3255128"/>
              <a:gd name="connsiteY7060" fmla="*/ 233386 h 1598839"/>
              <a:gd name="connsiteX7061" fmla="*/ 3255128 w 3255128"/>
              <a:gd name="connsiteY7061" fmla="*/ 233394 h 1598839"/>
              <a:gd name="connsiteX7062" fmla="*/ 3255128 w 3255128"/>
              <a:gd name="connsiteY7062" fmla="*/ 233396 h 1598839"/>
              <a:gd name="connsiteX7063" fmla="*/ 3255128 w 3255128"/>
              <a:gd name="connsiteY7063" fmla="*/ 233403 h 1598839"/>
              <a:gd name="connsiteX7064" fmla="*/ 3255128 w 3255128"/>
              <a:gd name="connsiteY7064" fmla="*/ 233408 h 1598839"/>
              <a:gd name="connsiteX7065" fmla="*/ 3255128 w 3255128"/>
              <a:gd name="connsiteY7065" fmla="*/ 233412 h 1598839"/>
              <a:gd name="connsiteX7066" fmla="*/ 3255128 w 3255128"/>
              <a:gd name="connsiteY7066" fmla="*/ 233452 h 1598839"/>
              <a:gd name="connsiteX7067" fmla="*/ 3255128 w 3255128"/>
              <a:gd name="connsiteY7067" fmla="*/ 233489 h 1598839"/>
              <a:gd name="connsiteX7068" fmla="*/ 3255128 w 3255128"/>
              <a:gd name="connsiteY7068" fmla="*/ 233524 h 1598839"/>
              <a:gd name="connsiteX7069" fmla="*/ 3255128 w 3255128"/>
              <a:gd name="connsiteY7069" fmla="*/ 233527 h 1598839"/>
              <a:gd name="connsiteX7070" fmla="*/ 3255128 w 3255128"/>
              <a:gd name="connsiteY7070" fmla="*/ 233529 h 1598839"/>
              <a:gd name="connsiteX7071" fmla="*/ 3255128 w 3255128"/>
              <a:gd name="connsiteY7071" fmla="*/ 233547 h 1598839"/>
              <a:gd name="connsiteX7072" fmla="*/ 3255128 w 3255128"/>
              <a:gd name="connsiteY7072" fmla="*/ 233552 h 1598839"/>
              <a:gd name="connsiteX7073" fmla="*/ 3255128 w 3255128"/>
              <a:gd name="connsiteY7073" fmla="*/ 233568 h 1598839"/>
              <a:gd name="connsiteX7074" fmla="*/ 3255128 w 3255128"/>
              <a:gd name="connsiteY7074" fmla="*/ 233616 h 1598839"/>
              <a:gd name="connsiteX7075" fmla="*/ 3255128 w 3255128"/>
              <a:gd name="connsiteY7075" fmla="*/ 233618 h 1598839"/>
              <a:gd name="connsiteX7076" fmla="*/ 3255128 w 3255128"/>
              <a:gd name="connsiteY7076" fmla="*/ 233624 h 1598839"/>
              <a:gd name="connsiteX7077" fmla="*/ 3255128 w 3255128"/>
              <a:gd name="connsiteY7077" fmla="*/ 233634 h 1598839"/>
              <a:gd name="connsiteX7078" fmla="*/ 3255128 w 3255128"/>
              <a:gd name="connsiteY7078" fmla="*/ 233637 h 1598839"/>
              <a:gd name="connsiteX7079" fmla="*/ 3255128 w 3255128"/>
              <a:gd name="connsiteY7079" fmla="*/ 233662 h 1598839"/>
              <a:gd name="connsiteX7080" fmla="*/ 3255128 w 3255128"/>
              <a:gd name="connsiteY7080" fmla="*/ 233672 h 1598839"/>
              <a:gd name="connsiteX7081" fmla="*/ 3255128 w 3255128"/>
              <a:gd name="connsiteY7081" fmla="*/ 233731 h 1598839"/>
              <a:gd name="connsiteX7082" fmla="*/ 3255128 w 3255128"/>
              <a:gd name="connsiteY7082" fmla="*/ 233789 h 1598839"/>
              <a:gd name="connsiteX7083" fmla="*/ 3255128 w 3255128"/>
              <a:gd name="connsiteY7083" fmla="*/ 233790 h 1598839"/>
              <a:gd name="connsiteX7084" fmla="*/ 3255128 w 3255128"/>
              <a:gd name="connsiteY7084" fmla="*/ 233817 h 1598839"/>
              <a:gd name="connsiteX7085" fmla="*/ 3255128 w 3255128"/>
              <a:gd name="connsiteY7085" fmla="*/ 233828 h 1598839"/>
              <a:gd name="connsiteX7086" fmla="*/ 3255128 w 3255128"/>
              <a:gd name="connsiteY7086" fmla="*/ 233829 h 1598839"/>
              <a:gd name="connsiteX7087" fmla="*/ 3255128 w 3255128"/>
              <a:gd name="connsiteY7087" fmla="*/ 233845 h 1598839"/>
              <a:gd name="connsiteX7088" fmla="*/ 3255128 w 3255128"/>
              <a:gd name="connsiteY7088" fmla="*/ 233848 h 1598839"/>
              <a:gd name="connsiteX7089" fmla="*/ 3255128 w 3255128"/>
              <a:gd name="connsiteY7089" fmla="*/ 233867 h 1598839"/>
              <a:gd name="connsiteX7090" fmla="*/ 3255128 w 3255128"/>
              <a:gd name="connsiteY7090" fmla="*/ 233870 h 1598839"/>
              <a:gd name="connsiteX7091" fmla="*/ 3255128 w 3255128"/>
              <a:gd name="connsiteY7091" fmla="*/ 233886 h 1598839"/>
              <a:gd name="connsiteX7092" fmla="*/ 3255128 w 3255128"/>
              <a:gd name="connsiteY7092" fmla="*/ 233893 h 1598839"/>
              <a:gd name="connsiteX7093" fmla="*/ 3255128 w 3255128"/>
              <a:gd name="connsiteY7093" fmla="*/ 233900 h 1598839"/>
              <a:gd name="connsiteX7094" fmla="*/ 3255128 w 3255128"/>
              <a:gd name="connsiteY7094" fmla="*/ 233901 h 1598839"/>
              <a:gd name="connsiteX7095" fmla="*/ 3255128 w 3255128"/>
              <a:gd name="connsiteY7095" fmla="*/ 233973 h 1598839"/>
              <a:gd name="connsiteX7096" fmla="*/ 3255128 w 3255128"/>
              <a:gd name="connsiteY7096" fmla="*/ 233986 h 1598839"/>
              <a:gd name="connsiteX7097" fmla="*/ 3255128 w 3255128"/>
              <a:gd name="connsiteY7097" fmla="*/ 234002 h 1598839"/>
              <a:gd name="connsiteX7098" fmla="*/ 3255128 w 3255128"/>
              <a:gd name="connsiteY7098" fmla="*/ 234007 h 1598839"/>
              <a:gd name="connsiteX7099" fmla="*/ 3255128 w 3255128"/>
              <a:gd name="connsiteY7099" fmla="*/ 234008 h 1598839"/>
              <a:gd name="connsiteX7100" fmla="*/ 3255128 w 3255128"/>
              <a:gd name="connsiteY7100" fmla="*/ 234010 h 1598839"/>
              <a:gd name="connsiteX7101" fmla="*/ 3255128 w 3255128"/>
              <a:gd name="connsiteY7101" fmla="*/ 234012 h 1598839"/>
              <a:gd name="connsiteX7102" fmla="*/ 3255128 w 3255128"/>
              <a:gd name="connsiteY7102" fmla="*/ 234050 h 1598839"/>
              <a:gd name="connsiteX7103" fmla="*/ 3255128 w 3255128"/>
              <a:gd name="connsiteY7103" fmla="*/ 234056 h 1598839"/>
              <a:gd name="connsiteX7104" fmla="*/ 3255128 w 3255128"/>
              <a:gd name="connsiteY7104" fmla="*/ 234074 h 1598839"/>
              <a:gd name="connsiteX7105" fmla="*/ 3255128 w 3255128"/>
              <a:gd name="connsiteY7105" fmla="*/ 234077 h 1598839"/>
              <a:gd name="connsiteX7106" fmla="*/ 3255128 w 3255128"/>
              <a:gd name="connsiteY7106" fmla="*/ 234087 h 1598839"/>
              <a:gd name="connsiteX7107" fmla="*/ 3255128 w 3255128"/>
              <a:gd name="connsiteY7107" fmla="*/ 234088 h 1598839"/>
              <a:gd name="connsiteX7108" fmla="*/ 3255128 w 3255128"/>
              <a:gd name="connsiteY7108" fmla="*/ 234091 h 1598839"/>
              <a:gd name="connsiteX7109" fmla="*/ 3255128 w 3255128"/>
              <a:gd name="connsiteY7109" fmla="*/ 234095 h 1598839"/>
              <a:gd name="connsiteX7110" fmla="*/ 3255128 w 3255128"/>
              <a:gd name="connsiteY7110" fmla="*/ 234142 h 1598839"/>
              <a:gd name="connsiteX7111" fmla="*/ 3255128 w 3255128"/>
              <a:gd name="connsiteY7111" fmla="*/ 234146 h 1598839"/>
              <a:gd name="connsiteX7112" fmla="*/ 3255128 w 3255128"/>
              <a:gd name="connsiteY7112" fmla="*/ 234172 h 1598839"/>
              <a:gd name="connsiteX7113" fmla="*/ 3255128 w 3255128"/>
              <a:gd name="connsiteY7113" fmla="*/ 234182 h 1598839"/>
              <a:gd name="connsiteX7114" fmla="*/ 3255128 w 3255128"/>
              <a:gd name="connsiteY7114" fmla="*/ 234189 h 1598839"/>
              <a:gd name="connsiteX7115" fmla="*/ 3255128 w 3255128"/>
              <a:gd name="connsiteY7115" fmla="*/ 234193 h 1598839"/>
              <a:gd name="connsiteX7116" fmla="*/ 3255128 w 3255128"/>
              <a:gd name="connsiteY7116" fmla="*/ 234195 h 1598839"/>
              <a:gd name="connsiteX7117" fmla="*/ 3255128 w 3255128"/>
              <a:gd name="connsiteY7117" fmla="*/ 234231 h 1598839"/>
              <a:gd name="connsiteX7118" fmla="*/ 3255128 w 3255128"/>
              <a:gd name="connsiteY7118" fmla="*/ 234240 h 1598839"/>
              <a:gd name="connsiteX7119" fmla="*/ 3255128 w 3255128"/>
              <a:gd name="connsiteY7119" fmla="*/ 234264 h 1598839"/>
              <a:gd name="connsiteX7120" fmla="*/ 3255128 w 3255128"/>
              <a:gd name="connsiteY7120" fmla="*/ 234272 h 1598839"/>
              <a:gd name="connsiteX7121" fmla="*/ 3255128 w 3255128"/>
              <a:gd name="connsiteY7121" fmla="*/ 234291 h 1598839"/>
              <a:gd name="connsiteX7122" fmla="*/ 3255128 w 3255128"/>
              <a:gd name="connsiteY7122" fmla="*/ 234300 h 1598839"/>
              <a:gd name="connsiteX7123" fmla="*/ 3255128 w 3255128"/>
              <a:gd name="connsiteY7123" fmla="*/ 234307 h 1598839"/>
              <a:gd name="connsiteX7124" fmla="*/ 3255128 w 3255128"/>
              <a:gd name="connsiteY7124" fmla="*/ 234322 h 1598839"/>
              <a:gd name="connsiteX7125" fmla="*/ 3255128 w 3255128"/>
              <a:gd name="connsiteY7125" fmla="*/ 234347 h 1598839"/>
              <a:gd name="connsiteX7126" fmla="*/ 3255128 w 3255128"/>
              <a:gd name="connsiteY7126" fmla="*/ 234350 h 1598839"/>
              <a:gd name="connsiteX7127" fmla="*/ 3255128 w 3255128"/>
              <a:gd name="connsiteY7127" fmla="*/ 234367 h 1598839"/>
              <a:gd name="connsiteX7128" fmla="*/ 3255128 w 3255128"/>
              <a:gd name="connsiteY7128" fmla="*/ 234414 h 1598839"/>
              <a:gd name="connsiteX7129" fmla="*/ 3255128 w 3255128"/>
              <a:gd name="connsiteY7129" fmla="*/ 234417 h 1598839"/>
              <a:gd name="connsiteX7130" fmla="*/ 3255128 w 3255128"/>
              <a:gd name="connsiteY7130" fmla="*/ 234438 h 1598839"/>
              <a:gd name="connsiteX7131" fmla="*/ 3255128 w 3255128"/>
              <a:gd name="connsiteY7131" fmla="*/ 234495 h 1598839"/>
              <a:gd name="connsiteX7132" fmla="*/ 3255128 w 3255128"/>
              <a:gd name="connsiteY7132" fmla="*/ 234499 h 1598839"/>
              <a:gd name="connsiteX7133" fmla="*/ 3255128 w 3255128"/>
              <a:gd name="connsiteY7133" fmla="*/ 234514 h 1598839"/>
              <a:gd name="connsiteX7134" fmla="*/ 3255128 w 3255128"/>
              <a:gd name="connsiteY7134" fmla="*/ 234515 h 1598839"/>
              <a:gd name="connsiteX7135" fmla="*/ 3255128 w 3255128"/>
              <a:gd name="connsiteY7135" fmla="*/ 234534 h 1598839"/>
              <a:gd name="connsiteX7136" fmla="*/ 3255128 w 3255128"/>
              <a:gd name="connsiteY7136" fmla="*/ 234541 h 1598839"/>
              <a:gd name="connsiteX7137" fmla="*/ 3255128 w 3255128"/>
              <a:gd name="connsiteY7137" fmla="*/ 234548 h 1598839"/>
              <a:gd name="connsiteX7138" fmla="*/ 3255128 w 3255128"/>
              <a:gd name="connsiteY7138" fmla="*/ 234549 h 1598839"/>
              <a:gd name="connsiteX7139" fmla="*/ 3255128 w 3255128"/>
              <a:gd name="connsiteY7139" fmla="*/ 234571 h 1598839"/>
              <a:gd name="connsiteX7140" fmla="*/ 3255128 w 3255128"/>
              <a:gd name="connsiteY7140" fmla="*/ 234608 h 1598839"/>
              <a:gd name="connsiteX7141" fmla="*/ 3255128 w 3255128"/>
              <a:gd name="connsiteY7141" fmla="*/ 234654 h 1598839"/>
              <a:gd name="connsiteX7142" fmla="*/ 3255128 w 3255128"/>
              <a:gd name="connsiteY7142" fmla="*/ 234659 h 1598839"/>
              <a:gd name="connsiteX7143" fmla="*/ 3255128 w 3255128"/>
              <a:gd name="connsiteY7143" fmla="*/ 234673 h 1598839"/>
              <a:gd name="connsiteX7144" fmla="*/ 3255128 w 3255128"/>
              <a:gd name="connsiteY7144" fmla="*/ 234683 h 1598839"/>
              <a:gd name="connsiteX7145" fmla="*/ 3255128 w 3255128"/>
              <a:gd name="connsiteY7145" fmla="*/ 234708 h 1598839"/>
              <a:gd name="connsiteX7146" fmla="*/ 3255128 w 3255128"/>
              <a:gd name="connsiteY7146" fmla="*/ 234722 h 1598839"/>
              <a:gd name="connsiteX7147" fmla="*/ 3255128 w 3255128"/>
              <a:gd name="connsiteY7147" fmla="*/ 234723 h 1598839"/>
              <a:gd name="connsiteX7148" fmla="*/ 3255128 w 3255128"/>
              <a:gd name="connsiteY7148" fmla="*/ 234725 h 1598839"/>
              <a:gd name="connsiteX7149" fmla="*/ 3255128 w 3255128"/>
              <a:gd name="connsiteY7149" fmla="*/ 234726 h 1598839"/>
              <a:gd name="connsiteX7150" fmla="*/ 3255128 w 3255128"/>
              <a:gd name="connsiteY7150" fmla="*/ 234731 h 1598839"/>
              <a:gd name="connsiteX7151" fmla="*/ 3255128 w 3255128"/>
              <a:gd name="connsiteY7151" fmla="*/ 234736 h 1598839"/>
              <a:gd name="connsiteX7152" fmla="*/ 3255128 w 3255128"/>
              <a:gd name="connsiteY7152" fmla="*/ 234752 h 1598839"/>
              <a:gd name="connsiteX7153" fmla="*/ 3255128 w 3255128"/>
              <a:gd name="connsiteY7153" fmla="*/ 234757 h 1598839"/>
              <a:gd name="connsiteX7154" fmla="*/ 3255128 w 3255128"/>
              <a:gd name="connsiteY7154" fmla="*/ 234765 h 1598839"/>
              <a:gd name="connsiteX7155" fmla="*/ 3255128 w 3255128"/>
              <a:gd name="connsiteY7155" fmla="*/ 234783 h 1598839"/>
              <a:gd name="connsiteX7156" fmla="*/ 3255128 w 3255128"/>
              <a:gd name="connsiteY7156" fmla="*/ 234790 h 1598839"/>
              <a:gd name="connsiteX7157" fmla="*/ 3255128 w 3255128"/>
              <a:gd name="connsiteY7157" fmla="*/ 234809 h 1598839"/>
              <a:gd name="connsiteX7158" fmla="*/ 3255128 w 3255128"/>
              <a:gd name="connsiteY7158" fmla="*/ 234814 h 1598839"/>
              <a:gd name="connsiteX7159" fmla="*/ 3255128 w 3255128"/>
              <a:gd name="connsiteY7159" fmla="*/ 234840 h 1598839"/>
              <a:gd name="connsiteX7160" fmla="*/ 3255128 w 3255128"/>
              <a:gd name="connsiteY7160" fmla="*/ 234847 h 1598839"/>
              <a:gd name="connsiteX7161" fmla="*/ 3255128 w 3255128"/>
              <a:gd name="connsiteY7161" fmla="*/ 234855 h 1598839"/>
              <a:gd name="connsiteX7162" fmla="*/ 3255128 w 3255128"/>
              <a:gd name="connsiteY7162" fmla="*/ 234876 h 1598839"/>
              <a:gd name="connsiteX7163" fmla="*/ 3255128 w 3255128"/>
              <a:gd name="connsiteY7163" fmla="*/ 234888 h 1598839"/>
              <a:gd name="connsiteX7164" fmla="*/ 3255128 w 3255128"/>
              <a:gd name="connsiteY7164" fmla="*/ 234891 h 1598839"/>
              <a:gd name="connsiteX7165" fmla="*/ 3255128 w 3255128"/>
              <a:gd name="connsiteY7165" fmla="*/ 234897 h 1598839"/>
              <a:gd name="connsiteX7166" fmla="*/ 3255128 w 3255128"/>
              <a:gd name="connsiteY7166" fmla="*/ 234953 h 1598839"/>
              <a:gd name="connsiteX7167" fmla="*/ 3255128 w 3255128"/>
              <a:gd name="connsiteY7167" fmla="*/ 234974 h 1598839"/>
              <a:gd name="connsiteX7168" fmla="*/ 3255128 w 3255128"/>
              <a:gd name="connsiteY7168" fmla="*/ 234995 h 1598839"/>
              <a:gd name="connsiteX7169" fmla="*/ 3255128 w 3255128"/>
              <a:gd name="connsiteY7169" fmla="*/ 234999 h 1598839"/>
              <a:gd name="connsiteX7170" fmla="*/ 3255128 w 3255128"/>
              <a:gd name="connsiteY7170" fmla="*/ 235007 h 1598839"/>
              <a:gd name="connsiteX7171" fmla="*/ 3255128 w 3255128"/>
              <a:gd name="connsiteY7171" fmla="*/ 235008 h 1598839"/>
              <a:gd name="connsiteX7172" fmla="*/ 3255128 w 3255128"/>
              <a:gd name="connsiteY7172" fmla="*/ 235024 h 1598839"/>
              <a:gd name="connsiteX7173" fmla="*/ 3255128 w 3255128"/>
              <a:gd name="connsiteY7173" fmla="*/ 235025 h 1598839"/>
              <a:gd name="connsiteX7174" fmla="*/ 3255128 w 3255128"/>
              <a:gd name="connsiteY7174" fmla="*/ 235033 h 1598839"/>
              <a:gd name="connsiteX7175" fmla="*/ 3255128 w 3255128"/>
              <a:gd name="connsiteY7175" fmla="*/ 235062 h 1598839"/>
              <a:gd name="connsiteX7176" fmla="*/ 3255128 w 3255128"/>
              <a:gd name="connsiteY7176" fmla="*/ 235070 h 1598839"/>
              <a:gd name="connsiteX7177" fmla="*/ 3255128 w 3255128"/>
              <a:gd name="connsiteY7177" fmla="*/ 235077 h 1598839"/>
              <a:gd name="connsiteX7178" fmla="*/ 3255128 w 3255128"/>
              <a:gd name="connsiteY7178" fmla="*/ 235112 h 1598839"/>
              <a:gd name="connsiteX7179" fmla="*/ 3255128 w 3255128"/>
              <a:gd name="connsiteY7179" fmla="*/ 235162 h 1598839"/>
              <a:gd name="connsiteX7180" fmla="*/ 3255128 w 3255128"/>
              <a:gd name="connsiteY7180" fmla="*/ 235181 h 1598839"/>
              <a:gd name="connsiteX7181" fmla="*/ 3255128 w 3255128"/>
              <a:gd name="connsiteY7181" fmla="*/ 235195 h 1598839"/>
              <a:gd name="connsiteX7182" fmla="*/ 3255128 w 3255128"/>
              <a:gd name="connsiteY7182" fmla="*/ 235219 h 1598839"/>
              <a:gd name="connsiteX7183" fmla="*/ 3255128 w 3255128"/>
              <a:gd name="connsiteY7183" fmla="*/ 235244 h 1598839"/>
              <a:gd name="connsiteX7184" fmla="*/ 3255128 w 3255128"/>
              <a:gd name="connsiteY7184" fmla="*/ 235249 h 1598839"/>
              <a:gd name="connsiteX7185" fmla="*/ 3255128 w 3255128"/>
              <a:gd name="connsiteY7185" fmla="*/ 235271 h 1598839"/>
              <a:gd name="connsiteX7186" fmla="*/ 3255128 w 3255128"/>
              <a:gd name="connsiteY7186" fmla="*/ 235274 h 1598839"/>
              <a:gd name="connsiteX7187" fmla="*/ 3255128 w 3255128"/>
              <a:gd name="connsiteY7187" fmla="*/ 235275 h 1598839"/>
              <a:gd name="connsiteX7188" fmla="*/ 3255128 w 3255128"/>
              <a:gd name="connsiteY7188" fmla="*/ 235283 h 1598839"/>
              <a:gd name="connsiteX7189" fmla="*/ 3255128 w 3255128"/>
              <a:gd name="connsiteY7189" fmla="*/ 235286 h 1598839"/>
              <a:gd name="connsiteX7190" fmla="*/ 3255128 w 3255128"/>
              <a:gd name="connsiteY7190" fmla="*/ 235293 h 1598839"/>
              <a:gd name="connsiteX7191" fmla="*/ 3255128 w 3255128"/>
              <a:gd name="connsiteY7191" fmla="*/ 235318 h 1598839"/>
              <a:gd name="connsiteX7192" fmla="*/ 3255128 w 3255128"/>
              <a:gd name="connsiteY7192" fmla="*/ 235321 h 1598839"/>
              <a:gd name="connsiteX7193" fmla="*/ 3255128 w 3255128"/>
              <a:gd name="connsiteY7193" fmla="*/ 235347 h 1598839"/>
              <a:gd name="connsiteX7194" fmla="*/ 3255128 w 3255128"/>
              <a:gd name="connsiteY7194" fmla="*/ 235395 h 1598839"/>
              <a:gd name="connsiteX7195" fmla="*/ 3255128 w 3255128"/>
              <a:gd name="connsiteY7195" fmla="*/ 235445 h 1598839"/>
              <a:gd name="connsiteX7196" fmla="*/ 3255128 w 3255128"/>
              <a:gd name="connsiteY7196" fmla="*/ 235448 h 1598839"/>
              <a:gd name="connsiteX7197" fmla="*/ 3255128 w 3255128"/>
              <a:gd name="connsiteY7197" fmla="*/ 235454 h 1598839"/>
              <a:gd name="connsiteX7198" fmla="*/ 3255128 w 3255128"/>
              <a:gd name="connsiteY7198" fmla="*/ 235462 h 1598839"/>
              <a:gd name="connsiteX7199" fmla="*/ 3255128 w 3255128"/>
              <a:gd name="connsiteY7199" fmla="*/ 235495 h 1598839"/>
              <a:gd name="connsiteX7200" fmla="*/ 3255128 w 3255128"/>
              <a:gd name="connsiteY7200" fmla="*/ 235516 h 1598839"/>
              <a:gd name="connsiteX7201" fmla="*/ 3255128 w 3255128"/>
              <a:gd name="connsiteY7201" fmla="*/ 235520 h 1598839"/>
              <a:gd name="connsiteX7202" fmla="*/ 3255128 w 3255128"/>
              <a:gd name="connsiteY7202" fmla="*/ 235521 h 1598839"/>
              <a:gd name="connsiteX7203" fmla="*/ 3255128 w 3255128"/>
              <a:gd name="connsiteY7203" fmla="*/ 235555 h 1598839"/>
              <a:gd name="connsiteX7204" fmla="*/ 3255128 w 3255128"/>
              <a:gd name="connsiteY7204" fmla="*/ 235556 h 1598839"/>
              <a:gd name="connsiteX7205" fmla="*/ 3255128 w 3255128"/>
              <a:gd name="connsiteY7205" fmla="*/ 235559 h 1598839"/>
              <a:gd name="connsiteX7206" fmla="*/ 3255128 w 3255128"/>
              <a:gd name="connsiteY7206" fmla="*/ 235580 h 1598839"/>
              <a:gd name="connsiteX7207" fmla="*/ 3255128 w 3255128"/>
              <a:gd name="connsiteY7207" fmla="*/ 235590 h 1598839"/>
              <a:gd name="connsiteX7208" fmla="*/ 3255128 w 3255128"/>
              <a:gd name="connsiteY7208" fmla="*/ 235605 h 1598839"/>
              <a:gd name="connsiteX7209" fmla="*/ 3255128 w 3255128"/>
              <a:gd name="connsiteY7209" fmla="*/ 235607 h 1598839"/>
              <a:gd name="connsiteX7210" fmla="*/ 3255128 w 3255128"/>
              <a:gd name="connsiteY7210" fmla="*/ 235618 h 1598839"/>
              <a:gd name="connsiteX7211" fmla="*/ 3255128 w 3255128"/>
              <a:gd name="connsiteY7211" fmla="*/ 235621 h 1598839"/>
              <a:gd name="connsiteX7212" fmla="*/ 3255128 w 3255128"/>
              <a:gd name="connsiteY7212" fmla="*/ 235625 h 1598839"/>
              <a:gd name="connsiteX7213" fmla="*/ 3255128 w 3255128"/>
              <a:gd name="connsiteY7213" fmla="*/ 235673 h 1598839"/>
              <a:gd name="connsiteX7214" fmla="*/ 3255128 w 3255128"/>
              <a:gd name="connsiteY7214" fmla="*/ 235678 h 1598839"/>
              <a:gd name="connsiteX7215" fmla="*/ 3255128 w 3255128"/>
              <a:gd name="connsiteY7215" fmla="*/ 235725 h 1598839"/>
              <a:gd name="connsiteX7216" fmla="*/ 3255128 w 3255128"/>
              <a:gd name="connsiteY7216" fmla="*/ 235734 h 1598839"/>
              <a:gd name="connsiteX7217" fmla="*/ 3255128 w 3255128"/>
              <a:gd name="connsiteY7217" fmla="*/ 235743 h 1598839"/>
              <a:gd name="connsiteX7218" fmla="*/ 3255128 w 3255128"/>
              <a:gd name="connsiteY7218" fmla="*/ 235776 h 1598839"/>
              <a:gd name="connsiteX7219" fmla="*/ 3255128 w 3255128"/>
              <a:gd name="connsiteY7219" fmla="*/ 235780 h 1598839"/>
              <a:gd name="connsiteX7220" fmla="*/ 3255128 w 3255128"/>
              <a:gd name="connsiteY7220" fmla="*/ 235782 h 1598839"/>
              <a:gd name="connsiteX7221" fmla="*/ 3255128 w 3255128"/>
              <a:gd name="connsiteY7221" fmla="*/ 235799 h 1598839"/>
              <a:gd name="connsiteX7222" fmla="*/ 3255128 w 3255128"/>
              <a:gd name="connsiteY7222" fmla="*/ 235804 h 1598839"/>
              <a:gd name="connsiteX7223" fmla="*/ 3255128 w 3255128"/>
              <a:gd name="connsiteY7223" fmla="*/ 235812 h 1598839"/>
              <a:gd name="connsiteX7224" fmla="*/ 3255128 w 3255128"/>
              <a:gd name="connsiteY7224" fmla="*/ 235821 h 1598839"/>
              <a:gd name="connsiteX7225" fmla="*/ 3255128 w 3255128"/>
              <a:gd name="connsiteY7225" fmla="*/ 235830 h 1598839"/>
              <a:gd name="connsiteX7226" fmla="*/ 3255128 w 3255128"/>
              <a:gd name="connsiteY7226" fmla="*/ 235834 h 1598839"/>
              <a:gd name="connsiteX7227" fmla="*/ 3255128 w 3255128"/>
              <a:gd name="connsiteY7227" fmla="*/ 235848 h 1598839"/>
              <a:gd name="connsiteX7228" fmla="*/ 3255128 w 3255128"/>
              <a:gd name="connsiteY7228" fmla="*/ 235897 h 1598839"/>
              <a:gd name="connsiteX7229" fmla="*/ 3255128 w 3255128"/>
              <a:gd name="connsiteY7229" fmla="*/ 235922 h 1598839"/>
              <a:gd name="connsiteX7230" fmla="*/ 3255128 w 3255128"/>
              <a:gd name="connsiteY7230" fmla="*/ 235925 h 1598839"/>
              <a:gd name="connsiteX7231" fmla="*/ 3255128 w 3255128"/>
              <a:gd name="connsiteY7231" fmla="*/ 235986 h 1598839"/>
              <a:gd name="connsiteX7232" fmla="*/ 3255128 w 3255128"/>
              <a:gd name="connsiteY7232" fmla="*/ 235995 h 1598839"/>
              <a:gd name="connsiteX7233" fmla="*/ 3255128 w 3255128"/>
              <a:gd name="connsiteY7233" fmla="*/ 236000 h 1598839"/>
              <a:gd name="connsiteX7234" fmla="*/ 3255128 w 3255128"/>
              <a:gd name="connsiteY7234" fmla="*/ 236009 h 1598839"/>
              <a:gd name="connsiteX7235" fmla="*/ 3255128 w 3255128"/>
              <a:gd name="connsiteY7235" fmla="*/ 236015 h 1598839"/>
              <a:gd name="connsiteX7236" fmla="*/ 3255128 w 3255128"/>
              <a:gd name="connsiteY7236" fmla="*/ 236020 h 1598839"/>
              <a:gd name="connsiteX7237" fmla="*/ 3255128 w 3255128"/>
              <a:gd name="connsiteY7237" fmla="*/ 236043 h 1598839"/>
              <a:gd name="connsiteX7238" fmla="*/ 3255128 w 3255128"/>
              <a:gd name="connsiteY7238" fmla="*/ 236054 h 1598839"/>
              <a:gd name="connsiteX7239" fmla="*/ 3255128 w 3255128"/>
              <a:gd name="connsiteY7239" fmla="*/ 236063 h 1598839"/>
              <a:gd name="connsiteX7240" fmla="*/ 3255128 w 3255128"/>
              <a:gd name="connsiteY7240" fmla="*/ 236110 h 1598839"/>
              <a:gd name="connsiteX7241" fmla="*/ 3255128 w 3255128"/>
              <a:gd name="connsiteY7241" fmla="*/ 236117 h 1598839"/>
              <a:gd name="connsiteX7242" fmla="*/ 3255128 w 3255128"/>
              <a:gd name="connsiteY7242" fmla="*/ 236118 h 1598839"/>
              <a:gd name="connsiteX7243" fmla="*/ 3255128 w 3255128"/>
              <a:gd name="connsiteY7243" fmla="*/ 236132 h 1598839"/>
              <a:gd name="connsiteX7244" fmla="*/ 3255128 w 3255128"/>
              <a:gd name="connsiteY7244" fmla="*/ 236168 h 1598839"/>
              <a:gd name="connsiteX7245" fmla="*/ 3255128 w 3255128"/>
              <a:gd name="connsiteY7245" fmla="*/ 236169 h 1598839"/>
              <a:gd name="connsiteX7246" fmla="*/ 3255128 w 3255128"/>
              <a:gd name="connsiteY7246" fmla="*/ 236171 h 1598839"/>
              <a:gd name="connsiteX7247" fmla="*/ 3255128 w 3255128"/>
              <a:gd name="connsiteY7247" fmla="*/ 236174 h 1598839"/>
              <a:gd name="connsiteX7248" fmla="*/ 3255128 w 3255128"/>
              <a:gd name="connsiteY7248" fmla="*/ 236184 h 1598839"/>
              <a:gd name="connsiteX7249" fmla="*/ 3255128 w 3255128"/>
              <a:gd name="connsiteY7249" fmla="*/ 236206 h 1598839"/>
              <a:gd name="connsiteX7250" fmla="*/ 3255128 w 3255128"/>
              <a:gd name="connsiteY7250" fmla="*/ 236226 h 1598839"/>
              <a:gd name="connsiteX7251" fmla="*/ 3255128 w 3255128"/>
              <a:gd name="connsiteY7251" fmla="*/ 236255 h 1598839"/>
              <a:gd name="connsiteX7252" fmla="*/ 3255128 w 3255128"/>
              <a:gd name="connsiteY7252" fmla="*/ 236266 h 1598839"/>
              <a:gd name="connsiteX7253" fmla="*/ 3255128 w 3255128"/>
              <a:gd name="connsiteY7253" fmla="*/ 236287 h 1598839"/>
              <a:gd name="connsiteX7254" fmla="*/ 3255128 w 3255128"/>
              <a:gd name="connsiteY7254" fmla="*/ 236295 h 1598839"/>
              <a:gd name="connsiteX7255" fmla="*/ 3255128 w 3255128"/>
              <a:gd name="connsiteY7255" fmla="*/ 236304 h 1598839"/>
              <a:gd name="connsiteX7256" fmla="*/ 3255128 w 3255128"/>
              <a:gd name="connsiteY7256" fmla="*/ 236329 h 1598839"/>
              <a:gd name="connsiteX7257" fmla="*/ 3255128 w 3255128"/>
              <a:gd name="connsiteY7257" fmla="*/ 236332 h 1598839"/>
              <a:gd name="connsiteX7258" fmla="*/ 3255128 w 3255128"/>
              <a:gd name="connsiteY7258" fmla="*/ 236401 h 1598839"/>
              <a:gd name="connsiteX7259" fmla="*/ 3255128 w 3255128"/>
              <a:gd name="connsiteY7259" fmla="*/ 236411 h 1598839"/>
              <a:gd name="connsiteX7260" fmla="*/ 3255128 w 3255128"/>
              <a:gd name="connsiteY7260" fmla="*/ 236469 h 1598839"/>
              <a:gd name="connsiteX7261" fmla="*/ 3255128 w 3255128"/>
              <a:gd name="connsiteY7261" fmla="*/ 236483 h 1598839"/>
              <a:gd name="connsiteX7262" fmla="*/ 3255128 w 3255128"/>
              <a:gd name="connsiteY7262" fmla="*/ 236484 h 1598839"/>
              <a:gd name="connsiteX7263" fmla="*/ 3255128 w 3255128"/>
              <a:gd name="connsiteY7263" fmla="*/ 236486 h 1598839"/>
              <a:gd name="connsiteX7264" fmla="*/ 3255128 w 3255128"/>
              <a:gd name="connsiteY7264" fmla="*/ 236498 h 1598839"/>
              <a:gd name="connsiteX7265" fmla="*/ 3255128 w 3255128"/>
              <a:gd name="connsiteY7265" fmla="*/ 236521 h 1598839"/>
              <a:gd name="connsiteX7266" fmla="*/ 3255128 w 3255128"/>
              <a:gd name="connsiteY7266" fmla="*/ 236546 h 1598839"/>
              <a:gd name="connsiteX7267" fmla="*/ 3255128 w 3255128"/>
              <a:gd name="connsiteY7267" fmla="*/ 236569 h 1598839"/>
              <a:gd name="connsiteX7268" fmla="*/ 3255128 w 3255128"/>
              <a:gd name="connsiteY7268" fmla="*/ 236590 h 1598839"/>
              <a:gd name="connsiteX7269" fmla="*/ 3255128 w 3255128"/>
              <a:gd name="connsiteY7269" fmla="*/ 236595 h 1598839"/>
              <a:gd name="connsiteX7270" fmla="*/ 3255128 w 3255128"/>
              <a:gd name="connsiteY7270" fmla="*/ 236627 h 1598839"/>
              <a:gd name="connsiteX7271" fmla="*/ 3255128 w 3255128"/>
              <a:gd name="connsiteY7271" fmla="*/ 236652 h 1598839"/>
              <a:gd name="connsiteX7272" fmla="*/ 3255128 w 3255128"/>
              <a:gd name="connsiteY7272" fmla="*/ 236657 h 1598839"/>
              <a:gd name="connsiteX7273" fmla="*/ 3255128 w 3255128"/>
              <a:gd name="connsiteY7273" fmla="*/ 236678 h 1598839"/>
              <a:gd name="connsiteX7274" fmla="*/ 3255128 w 3255128"/>
              <a:gd name="connsiteY7274" fmla="*/ 236709 h 1598839"/>
              <a:gd name="connsiteX7275" fmla="*/ 3255128 w 3255128"/>
              <a:gd name="connsiteY7275" fmla="*/ 236725 h 1598839"/>
              <a:gd name="connsiteX7276" fmla="*/ 3255128 w 3255128"/>
              <a:gd name="connsiteY7276" fmla="*/ 236729 h 1598839"/>
              <a:gd name="connsiteX7277" fmla="*/ 3255128 w 3255128"/>
              <a:gd name="connsiteY7277" fmla="*/ 236736 h 1598839"/>
              <a:gd name="connsiteX7278" fmla="*/ 3255128 w 3255128"/>
              <a:gd name="connsiteY7278" fmla="*/ 236806 h 1598839"/>
              <a:gd name="connsiteX7279" fmla="*/ 3255128 w 3255128"/>
              <a:gd name="connsiteY7279" fmla="*/ 236819 h 1598839"/>
              <a:gd name="connsiteX7280" fmla="*/ 3255128 w 3255128"/>
              <a:gd name="connsiteY7280" fmla="*/ 236839 h 1598839"/>
              <a:gd name="connsiteX7281" fmla="*/ 3255128 w 3255128"/>
              <a:gd name="connsiteY7281" fmla="*/ 236848 h 1598839"/>
              <a:gd name="connsiteX7282" fmla="*/ 3255128 w 3255128"/>
              <a:gd name="connsiteY7282" fmla="*/ 236883 h 1598839"/>
              <a:gd name="connsiteX7283" fmla="*/ 3255128 w 3255128"/>
              <a:gd name="connsiteY7283" fmla="*/ 236888 h 1598839"/>
              <a:gd name="connsiteX7284" fmla="*/ 3255128 w 3255128"/>
              <a:gd name="connsiteY7284" fmla="*/ 236891 h 1598839"/>
              <a:gd name="connsiteX7285" fmla="*/ 3255128 w 3255128"/>
              <a:gd name="connsiteY7285" fmla="*/ 236928 h 1598839"/>
              <a:gd name="connsiteX7286" fmla="*/ 3255128 w 3255128"/>
              <a:gd name="connsiteY7286" fmla="*/ 236998 h 1598839"/>
              <a:gd name="connsiteX7287" fmla="*/ 3255128 w 3255128"/>
              <a:gd name="connsiteY7287" fmla="*/ 237000 h 1598839"/>
              <a:gd name="connsiteX7288" fmla="*/ 3255128 w 3255128"/>
              <a:gd name="connsiteY7288" fmla="*/ 237002 h 1598839"/>
              <a:gd name="connsiteX7289" fmla="*/ 3255128 w 3255128"/>
              <a:gd name="connsiteY7289" fmla="*/ 237027 h 1598839"/>
              <a:gd name="connsiteX7290" fmla="*/ 3255128 w 3255128"/>
              <a:gd name="connsiteY7290" fmla="*/ 237049 h 1598839"/>
              <a:gd name="connsiteX7291" fmla="*/ 3255128 w 3255128"/>
              <a:gd name="connsiteY7291" fmla="*/ 237051 h 1598839"/>
              <a:gd name="connsiteX7292" fmla="*/ 3255128 w 3255128"/>
              <a:gd name="connsiteY7292" fmla="*/ 237077 h 1598839"/>
              <a:gd name="connsiteX7293" fmla="*/ 3255128 w 3255128"/>
              <a:gd name="connsiteY7293" fmla="*/ 237082 h 1598839"/>
              <a:gd name="connsiteX7294" fmla="*/ 3255128 w 3255128"/>
              <a:gd name="connsiteY7294" fmla="*/ 237084 h 1598839"/>
              <a:gd name="connsiteX7295" fmla="*/ 3255128 w 3255128"/>
              <a:gd name="connsiteY7295" fmla="*/ 237131 h 1598839"/>
              <a:gd name="connsiteX7296" fmla="*/ 3255128 w 3255128"/>
              <a:gd name="connsiteY7296" fmla="*/ 237132 h 1598839"/>
              <a:gd name="connsiteX7297" fmla="*/ 3255128 w 3255128"/>
              <a:gd name="connsiteY7297" fmla="*/ 237192 h 1598839"/>
              <a:gd name="connsiteX7298" fmla="*/ 3255128 w 3255128"/>
              <a:gd name="connsiteY7298" fmla="*/ 237210 h 1598839"/>
              <a:gd name="connsiteX7299" fmla="*/ 3255128 w 3255128"/>
              <a:gd name="connsiteY7299" fmla="*/ 237230 h 1598839"/>
              <a:gd name="connsiteX7300" fmla="*/ 3255128 w 3255128"/>
              <a:gd name="connsiteY7300" fmla="*/ 237243 h 1598839"/>
              <a:gd name="connsiteX7301" fmla="*/ 3255128 w 3255128"/>
              <a:gd name="connsiteY7301" fmla="*/ 237268 h 1598839"/>
              <a:gd name="connsiteX7302" fmla="*/ 3255128 w 3255128"/>
              <a:gd name="connsiteY7302" fmla="*/ 237273 h 1598839"/>
              <a:gd name="connsiteX7303" fmla="*/ 3255128 w 3255128"/>
              <a:gd name="connsiteY7303" fmla="*/ 237277 h 1598839"/>
              <a:gd name="connsiteX7304" fmla="*/ 3255128 w 3255128"/>
              <a:gd name="connsiteY7304" fmla="*/ 237282 h 1598839"/>
              <a:gd name="connsiteX7305" fmla="*/ 3255128 w 3255128"/>
              <a:gd name="connsiteY7305" fmla="*/ 237309 h 1598839"/>
              <a:gd name="connsiteX7306" fmla="*/ 3255128 w 3255128"/>
              <a:gd name="connsiteY7306" fmla="*/ 237322 h 1598839"/>
              <a:gd name="connsiteX7307" fmla="*/ 3255128 w 3255128"/>
              <a:gd name="connsiteY7307" fmla="*/ 237328 h 1598839"/>
              <a:gd name="connsiteX7308" fmla="*/ 3255128 w 3255128"/>
              <a:gd name="connsiteY7308" fmla="*/ 237340 h 1598839"/>
              <a:gd name="connsiteX7309" fmla="*/ 3255128 w 3255128"/>
              <a:gd name="connsiteY7309" fmla="*/ 237366 h 1598839"/>
              <a:gd name="connsiteX7310" fmla="*/ 3255128 w 3255128"/>
              <a:gd name="connsiteY7310" fmla="*/ 237371 h 1598839"/>
              <a:gd name="connsiteX7311" fmla="*/ 3255128 w 3255128"/>
              <a:gd name="connsiteY7311" fmla="*/ 237400 h 1598839"/>
              <a:gd name="connsiteX7312" fmla="*/ 3255128 w 3255128"/>
              <a:gd name="connsiteY7312" fmla="*/ 237402 h 1598839"/>
              <a:gd name="connsiteX7313" fmla="*/ 3255128 w 3255128"/>
              <a:gd name="connsiteY7313" fmla="*/ 237476 h 1598839"/>
              <a:gd name="connsiteX7314" fmla="*/ 3255128 w 3255128"/>
              <a:gd name="connsiteY7314" fmla="*/ 237485 h 1598839"/>
              <a:gd name="connsiteX7315" fmla="*/ 3255128 w 3255128"/>
              <a:gd name="connsiteY7315" fmla="*/ 237489 h 1598839"/>
              <a:gd name="connsiteX7316" fmla="*/ 3255128 w 3255128"/>
              <a:gd name="connsiteY7316" fmla="*/ 237503 h 1598839"/>
              <a:gd name="connsiteX7317" fmla="*/ 3255128 w 3255128"/>
              <a:gd name="connsiteY7317" fmla="*/ 237504 h 1598839"/>
              <a:gd name="connsiteX7318" fmla="*/ 3255128 w 3255128"/>
              <a:gd name="connsiteY7318" fmla="*/ 237508 h 1598839"/>
              <a:gd name="connsiteX7319" fmla="*/ 3255128 w 3255128"/>
              <a:gd name="connsiteY7319" fmla="*/ 237536 h 1598839"/>
              <a:gd name="connsiteX7320" fmla="*/ 3255128 w 3255128"/>
              <a:gd name="connsiteY7320" fmla="*/ 237539 h 1598839"/>
              <a:gd name="connsiteX7321" fmla="*/ 3255128 w 3255128"/>
              <a:gd name="connsiteY7321" fmla="*/ 237586 h 1598839"/>
              <a:gd name="connsiteX7322" fmla="*/ 3255128 w 3255128"/>
              <a:gd name="connsiteY7322" fmla="*/ 237590 h 1598839"/>
              <a:gd name="connsiteX7323" fmla="*/ 3255128 w 3255128"/>
              <a:gd name="connsiteY7323" fmla="*/ 237594 h 1598839"/>
              <a:gd name="connsiteX7324" fmla="*/ 3255128 w 3255128"/>
              <a:gd name="connsiteY7324" fmla="*/ 237615 h 1598839"/>
              <a:gd name="connsiteX7325" fmla="*/ 3255128 w 3255128"/>
              <a:gd name="connsiteY7325" fmla="*/ 237631 h 1598839"/>
              <a:gd name="connsiteX7326" fmla="*/ 3255128 w 3255128"/>
              <a:gd name="connsiteY7326" fmla="*/ 237635 h 1598839"/>
              <a:gd name="connsiteX7327" fmla="*/ 3255128 w 3255128"/>
              <a:gd name="connsiteY7327" fmla="*/ 237673 h 1598839"/>
              <a:gd name="connsiteX7328" fmla="*/ 3255128 w 3255128"/>
              <a:gd name="connsiteY7328" fmla="*/ 237692 h 1598839"/>
              <a:gd name="connsiteX7329" fmla="*/ 3255128 w 3255128"/>
              <a:gd name="connsiteY7329" fmla="*/ 237701 h 1598839"/>
              <a:gd name="connsiteX7330" fmla="*/ 3255128 w 3255128"/>
              <a:gd name="connsiteY7330" fmla="*/ 237716 h 1598839"/>
              <a:gd name="connsiteX7331" fmla="*/ 3255128 w 3255128"/>
              <a:gd name="connsiteY7331" fmla="*/ 237761 h 1598839"/>
              <a:gd name="connsiteX7332" fmla="*/ 3255128 w 3255128"/>
              <a:gd name="connsiteY7332" fmla="*/ 237780 h 1598839"/>
              <a:gd name="connsiteX7333" fmla="*/ 3255128 w 3255128"/>
              <a:gd name="connsiteY7333" fmla="*/ 237786 h 1598839"/>
              <a:gd name="connsiteX7334" fmla="*/ 3255128 w 3255128"/>
              <a:gd name="connsiteY7334" fmla="*/ 237791 h 1598839"/>
              <a:gd name="connsiteX7335" fmla="*/ 3255128 w 3255128"/>
              <a:gd name="connsiteY7335" fmla="*/ 237799 h 1598839"/>
              <a:gd name="connsiteX7336" fmla="*/ 3255128 w 3255128"/>
              <a:gd name="connsiteY7336" fmla="*/ 237804 h 1598839"/>
              <a:gd name="connsiteX7337" fmla="*/ 3255128 w 3255128"/>
              <a:gd name="connsiteY7337" fmla="*/ 237825 h 1598839"/>
              <a:gd name="connsiteX7338" fmla="*/ 3255128 w 3255128"/>
              <a:gd name="connsiteY7338" fmla="*/ 237858 h 1598839"/>
              <a:gd name="connsiteX7339" fmla="*/ 3255128 w 3255128"/>
              <a:gd name="connsiteY7339" fmla="*/ 237863 h 1598839"/>
              <a:gd name="connsiteX7340" fmla="*/ 3255128 w 3255128"/>
              <a:gd name="connsiteY7340" fmla="*/ 237866 h 1598839"/>
              <a:gd name="connsiteX7341" fmla="*/ 3255128 w 3255128"/>
              <a:gd name="connsiteY7341" fmla="*/ 237878 h 1598839"/>
              <a:gd name="connsiteX7342" fmla="*/ 3255128 w 3255128"/>
              <a:gd name="connsiteY7342" fmla="*/ 237924 h 1598839"/>
              <a:gd name="connsiteX7343" fmla="*/ 3255128 w 3255128"/>
              <a:gd name="connsiteY7343" fmla="*/ 237930 h 1598839"/>
              <a:gd name="connsiteX7344" fmla="*/ 3255128 w 3255128"/>
              <a:gd name="connsiteY7344" fmla="*/ 237943 h 1598839"/>
              <a:gd name="connsiteX7345" fmla="*/ 3255128 w 3255128"/>
              <a:gd name="connsiteY7345" fmla="*/ 237970 h 1598839"/>
              <a:gd name="connsiteX7346" fmla="*/ 3255128 w 3255128"/>
              <a:gd name="connsiteY7346" fmla="*/ 237982 h 1598839"/>
              <a:gd name="connsiteX7347" fmla="*/ 3255128 w 3255128"/>
              <a:gd name="connsiteY7347" fmla="*/ 237998 h 1598839"/>
              <a:gd name="connsiteX7348" fmla="*/ 3255128 w 3255128"/>
              <a:gd name="connsiteY7348" fmla="*/ 238023 h 1598839"/>
              <a:gd name="connsiteX7349" fmla="*/ 3255128 w 3255128"/>
              <a:gd name="connsiteY7349" fmla="*/ 238045 h 1598839"/>
              <a:gd name="connsiteX7350" fmla="*/ 3255128 w 3255128"/>
              <a:gd name="connsiteY7350" fmla="*/ 238048 h 1598839"/>
              <a:gd name="connsiteX7351" fmla="*/ 3255128 w 3255128"/>
              <a:gd name="connsiteY7351" fmla="*/ 238067 h 1598839"/>
              <a:gd name="connsiteX7352" fmla="*/ 3255128 w 3255128"/>
              <a:gd name="connsiteY7352" fmla="*/ 238070 h 1598839"/>
              <a:gd name="connsiteX7353" fmla="*/ 3255128 w 3255128"/>
              <a:gd name="connsiteY7353" fmla="*/ 238075 h 1598839"/>
              <a:gd name="connsiteX7354" fmla="*/ 3255128 w 3255128"/>
              <a:gd name="connsiteY7354" fmla="*/ 238094 h 1598839"/>
              <a:gd name="connsiteX7355" fmla="*/ 3255128 w 3255128"/>
              <a:gd name="connsiteY7355" fmla="*/ 238105 h 1598839"/>
              <a:gd name="connsiteX7356" fmla="*/ 3255128 w 3255128"/>
              <a:gd name="connsiteY7356" fmla="*/ 238116 h 1598839"/>
              <a:gd name="connsiteX7357" fmla="*/ 3255128 w 3255128"/>
              <a:gd name="connsiteY7357" fmla="*/ 238142 h 1598839"/>
              <a:gd name="connsiteX7358" fmla="*/ 3255128 w 3255128"/>
              <a:gd name="connsiteY7358" fmla="*/ 238152 h 1598839"/>
              <a:gd name="connsiteX7359" fmla="*/ 3255128 w 3255128"/>
              <a:gd name="connsiteY7359" fmla="*/ 238156 h 1598839"/>
              <a:gd name="connsiteX7360" fmla="*/ 3255128 w 3255128"/>
              <a:gd name="connsiteY7360" fmla="*/ 238184 h 1598839"/>
              <a:gd name="connsiteX7361" fmla="*/ 3255128 w 3255128"/>
              <a:gd name="connsiteY7361" fmla="*/ 238190 h 1598839"/>
              <a:gd name="connsiteX7362" fmla="*/ 3255128 w 3255128"/>
              <a:gd name="connsiteY7362" fmla="*/ 238193 h 1598839"/>
              <a:gd name="connsiteX7363" fmla="*/ 3255128 w 3255128"/>
              <a:gd name="connsiteY7363" fmla="*/ 238239 h 1598839"/>
              <a:gd name="connsiteX7364" fmla="*/ 3255128 w 3255128"/>
              <a:gd name="connsiteY7364" fmla="*/ 238264 h 1598839"/>
              <a:gd name="connsiteX7365" fmla="*/ 3255128 w 3255128"/>
              <a:gd name="connsiteY7365" fmla="*/ 238274 h 1598839"/>
              <a:gd name="connsiteX7366" fmla="*/ 3255128 w 3255128"/>
              <a:gd name="connsiteY7366" fmla="*/ 238279 h 1598839"/>
              <a:gd name="connsiteX7367" fmla="*/ 3255128 w 3255128"/>
              <a:gd name="connsiteY7367" fmla="*/ 238282 h 1598839"/>
              <a:gd name="connsiteX7368" fmla="*/ 3255128 w 3255128"/>
              <a:gd name="connsiteY7368" fmla="*/ 238299 h 1598839"/>
              <a:gd name="connsiteX7369" fmla="*/ 3255128 w 3255128"/>
              <a:gd name="connsiteY7369" fmla="*/ 238337 h 1598839"/>
              <a:gd name="connsiteX7370" fmla="*/ 3255128 w 3255128"/>
              <a:gd name="connsiteY7370" fmla="*/ 238346 h 1598839"/>
              <a:gd name="connsiteX7371" fmla="*/ 3255128 w 3255128"/>
              <a:gd name="connsiteY7371" fmla="*/ 238349 h 1598839"/>
              <a:gd name="connsiteX7372" fmla="*/ 3255128 w 3255128"/>
              <a:gd name="connsiteY7372" fmla="*/ 238384 h 1598839"/>
              <a:gd name="connsiteX7373" fmla="*/ 3255128 w 3255128"/>
              <a:gd name="connsiteY7373" fmla="*/ 238385 h 1598839"/>
              <a:gd name="connsiteX7374" fmla="*/ 3255128 w 3255128"/>
              <a:gd name="connsiteY7374" fmla="*/ 238389 h 1598839"/>
              <a:gd name="connsiteX7375" fmla="*/ 3255128 w 3255128"/>
              <a:gd name="connsiteY7375" fmla="*/ 238413 h 1598839"/>
              <a:gd name="connsiteX7376" fmla="*/ 3255128 w 3255128"/>
              <a:gd name="connsiteY7376" fmla="*/ 238415 h 1598839"/>
              <a:gd name="connsiteX7377" fmla="*/ 3255128 w 3255128"/>
              <a:gd name="connsiteY7377" fmla="*/ 238421 h 1598839"/>
              <a:gd name="connsiteX7378" fmla="*/ 3255128 w 3255128"/>
              <a:gd name="connsiteY7378" fmla="*/ 238429 h 1598839"/>
              <a:gd name="connsiteX7379" fmla="*/ 3255128 w 3255128"/>
              <a:gd name="connsiteY7379" fmla="*/ 238456 h 1598839"/>
              <a:gd name="connsiteX7380" fmla="*/ 3255128 w 3255128"/>
              <a:gd name="connsiteY7380" fmla="*/ 238506 h 1598839"/>
              <a:gd name="connsiteX7381" fmla="*/ 3255128 w 3255128"/>
              <a:gd name="connsiteY7381" fmla="*/ 238507 h 1598839"/>
              <a:gd name="connsiteX7382" fmla="*/ 3255128 w 3255128"/>
              <a:gd name="connsiteY7382" fmla="*/ 238511 h 1598839"/>
              <a:gd name="connsiteX7383" fmla="*/ 3255128 w 3255128"/>
              <a:gd name="connsiteY7383" fmla="*/ 238516 h 1598839"/>
              <a:gd name="connsiteX7384" fmla="*/ 3255128 w 3255128"/>
              <a:gd name="connsiteY7384" fmla="*/ 238528 h 1598839"/>
              <a:gd name="connsiteX7385" fmla="*/ 3255128 w 3255128"/>
              <a:gd name="connsiteY7385" fmla="*/ 238545 h 1598839"/>
              <a:gd name="connsiteX7386" fmla="*/ 3255128 w 3255128"/>
              <a:gd name="connsiteY7386" fmla="*/ 238558 h 1598839"/>
              <a:gd name="connsiteX7387" fmla="*/ 3255128 w 3255128"/>
              <a:gd name="connsiteY7387" fmla="*/ 238570 h 1598839"/>
              <a:gd name="connsiteX7388" fmla="*/ 3255128 w 3255128"/>
              <a:gd name="connsiteY7388" fmla="*/ 238592 h 1598839"/>
              <a:gd name="connsiteX7389" fmla="*/ 3255128 w 3255128"/>
              <a:gd name="connsiteY7389" fmla="*/ 238597 h 1598839"/>
              <a:gd name="connsiteX7390" fmla="*/ 3255128 w 3255128"/>
              <a:gd name="connsiteY7390" fmla="*/ 238607 h 1598839"/>
              <a:gd name="connsiteX7391" fmla="*/ 3255128 w 3255128"/>
              <a:gd name="connsiteY7391" fmla="*/ 238608 h 1598839"/>
              <a:gd name="connsiteX7392" fmla="*/ 3255128 w 3255128"/>
              <a:gd name="connsiteY7392" fmla="*/ 238611 h 1598839"/>
              <a:gd name="connsiteX7393" fmla="*/ 3255128 w 3255128"/>
              <a:gd name="connsiteY7393" fmla="*/ 238615 h 1598839"/>
              <a:gd name="connsiteX7394" fmla="*/ 3255128 w 3255128"/>
              <a:gd name="connsiteY7394" fmla="*/ 238637 h 1598839"/>
              <a:gd name="connsiteX7395" fmla="*/ 3255128 w 3255128"/>
              <a:gd name="connsiteY7395" fmla="*/ 238639 h 1598839"/>
              <a:gd name="connsiteX7396" fmla="*/ 3255128 w 3255128"/>
              <a:gd name="connsiteY7396" fmla="*/ 238643 h 1598839"/>
              <a:gd name="connsiteX7397" fmla="*/ 3255128 w 3255128"/>
              <a:gd name="connsiteY7397" fmla="*/ 238667 h 1598839"/>
              <a:gd name="connsiteX7398" fmla="*/ 3255128 w 3255128"/>
              <a:gd name="connsiteY7398" fmla="*/ 238693 h 1598839"/>
              <a:gd name="connsiteX7399" fmla="*/ 3255128 w 3255128"/>
              <a:gd name="connsiteY7399" fmla="*/ 238714 h 1598839"/>
              <a:gd name="connsiteX7400" fmla="*/ 3255128 w 3255128"/>
              <a:gd name="connsiteY7400" fmla="*/ 238715 h 1598839"/>
              <a:gd name="connsiteX7401" fmla="*/ 3255128 w 3255128"/>
              <a:gd name="connsiteY7401" fmla="*/ 238718 h 1598839"/>
              <a:gd name="connsiteX7402" fmla="*/ 3255128 w 3255128"/>
              <a:gd name="connsiteY7402" fmla="*/ 238738 h 1598839"/>
              <a:gd name="connsiteX7403" fmla="*/ 3255128 w 3255128"/>
              <a:gd name="connsiteY7403" fmla="*/ 238742 h 1598839"/>
              <a:gd name="connsiteX7404" fmla="*/ 3255128 w 3255128"/>
              <a:gd name="connsiteY7404" fmla="*/ 238766 h 1598839"/>
              <a:gd name="connsiteX7405" fmla="*/ 3255128 w 3255128"/>
              <a:gd name="connsiteY7405" fmla="*/ 238789 h 1598839"/>
              <a:gd name="connsiteX7406" fmla="*/ 3255128 w 3255128"/>
              <a:gd name="connsiteY7406" fmla="*/ 238794 h 1598839"/>
              <a:gd name="connsiteX7407" fmla="*/ 3255128 w 3255128"/>
              <a:gd name="connsiteY7407" fmla="*/ 238811 h 1598839"/>
              <a:gd name="connsiteX7408" fmla="*/ 3255128 w 3255128"/>
              <a:gd name="connsiteY7408" fmla="*/ 238820 h 1598839"/>
              <a:gd name="connsiteX7409" fmla="*/ 3255128 w 3255128"/>
              <a:gd name="connsiteY7409" fmla="*/ 238824 h 1598839"/>
              <a:gd name="connsiteX7410" fmla="*/ 3255128 w 3255128"/>
              <a:gd name="connsiteY7410" fmla="*/ 238848 h 1598839"/>
              <a:gd name="connsiteX7411" fmla="*/ 3255128 w 3255128"/>
              <a:gd name="connsiteY7411" fmla="*/ 238863 h 1598839"/>
              <a:gd name="connsiteX7412" fmla="*/ 3255128 w 3255128"/>
              <a:gd name="connsiteY7412" fmla="*/ 238887 h 1598839"/>
              <a:gd name="connsiteX7413" fmla="*/ 3255128 w 3255128"/>
              <a:gd name="connsiteY7413" fmla="*/ 238899 h 1598839"/>
              <a:gd name="connsiteX7414" fmla="*/ 3255128 w 3255128"/>
              <a:gd name="connsiteY7414" fmla="*/ 238915 h 1598839"/>
              <a:gd name="connsiteX7415" fmla="*/ 3255128 w 3255128"/>
              <a:gd name="connsiteY7415" fmla="*/ 238970 h 1598839"/>
              <a:gd name="connsiteX7416" fmla="*/ 3255128 w 3255128"/>
              <a:gd name="connsiteY7416" fmla="*/ 238975 h 1598839"/>
              <a:gd name="connsiteX7417" fmla="*/ 3255128 w 3255128"/>
              <a:gd name="connsiteY7417" fmla="*/ 238990 h 1598839"/>
              <a:gd name="connsiteX7418" fmla="*/ 3255128 w 3255128"/>
              <a:gd name="connsiteY7418" fmla="*/ 238994 h 1598839"/>
              <a:gd name="connsiteX7419" fmla="*/ 3255128 w 3255128"/>
              <a:gd name="connsiteY7419" fmla="*/ 238999 h 1598839"/>
              <a:gd name="connsiteX7420" fmla="*/ 3255128 w 3255128"/>
              <a:gd name="connsiteY7420" fmla="*/ 239019 h 1598839"/>
              <a:gd name="connsiteX7421" fmla="*/ 3255128 w 3255128"/>
              <a:gd name="connsiteY7421" fmla="*/ 239033 h 1598839"/>
              <a:gd name="connsiteX7422" fmla="*/ 3255128 w 3255128"/>
              <a:gd name="connsiteY7422" fmla="*/ 239044 h 1598839"/>
              <a:gd name="connsiteX7423" fmla="*/ 3255128 w 3255128"/>
              <a:gd name="connsiteY7423" fmla="*/ 239069 h 1598839"/>
              <a:gd name="connsiteX7424" fmla="*/ 3255128 w 3255128"/>
              <a:gd name="connsiteY7424" fmla="*/ 239072 h 1598839"/>
              <a:gd name="connsiteX7425" fmla="*/ 3255128 w 3255128"/>
              <a:gd name="connsiteY7425" fmla="*/ 239091 h 1598839"/>
              <a:gd name="connsiteX7426" fmla="*/ 3255128 w 3255128"/>
              <a:gd name="connsiteY7426" fmla="*/ 239093 h 1598839"/>
              <a:gd name="connsiteX7427" fmla="*/ 3255128 w 3255128"/>
              <a:gd name="connsiteY7427" fmla="*/ 239141 h 1598839"/>
              <a:gd name="connsiteX7428" fmla="*/ 3255128 w 3255128"/>
              <a:gd name="connsiteY7428" fmla="*/ 239159 h 1598839"/>
              <a:gd name="connsiteX7429" fmla="*/ 3255128 w 3255128"/>
              <a:gd name="connsiteY7429" fmla="*/ 239161 h 1598839"/>
              <a:gd name="connsiteX7430" fmla="*/ 3255128 w 3255128"/>
              <a:gd name="connsiteY7430" fmla="*/ 239174 h 1598839"/>
              <a:gd name="connsiteX7431" fmla="*/ 3255128 w 3255128"/>
              <a:gd name="connsiteY7431" fmla="*/ 239177 h 1598839"/>
              <a:gd name="connsiteX7432" fmla="*/ 3255128 w 3255128"/>
              <a:gd name="connsiteY7432" fmla="*/ 239198 h 1598839"/>
              <a:gd name="connsiteX7433" fmla="*/ 3255128 w 3255128"/>
              <a:gd name="connsiteY7433" fmla="*/ 239252 h 1598839"/>
              <a:gd name="connsiteX7434" fmla="*/ 3255128 w 3255128"/>
              <a:gd name="connsiteY7434" fmla="*/ 239256 h 1598839"/>
              <a:gd name="connsiteX7435" fmla="*/ 3255128 w 3255128"/>
              <a:gd name="connsiteY7435" fmla="*/ 239268 h 1598839"/>
              <a:gd name="connsiteX7436" fmla="*/ 3255128 w 3255128"/>
              <a:gd name="connsiteY7436" fmla="*/ 239285 h 1598839"/>
              <a:gd name="connsiteX7437" fmla="*/ 3255128 w 3255128"/>
              <a:gd name="connsiteY7437" fmla="*/ 239286 h 1598839"/>
              <a:gd name="connsiteX7438" fmla="*/ 3255128 w 3255128"/>
              <a:gd name="connsiteY7438" fmla="*/ 239300 h 1598839"/>
              <a:gd name="connsiteX7439" fmla="*/ 3255128 w 3255128"/>
              <a:gd name="connsiteY7439" fmla="*/ 239303 h 1598839"/>
              <a:gd name="connsiteX7440" fmla="*/ 3255128 w 3255128"/>
              <a:gd name="connsiteY7440" fmla="*/ 239319 h 1598839"/>
              <a:gd name="connsiteX7441" fmla="*/ 3255128 w 3255128"/>
              <a:gd name="connsiteY7441" fmla="*/ 239324 h 1598839"/>
              <a:gd name="connsiteX7442" fmla="*/ 3255128 w 3255128"/>
              <a:gd name="connsiteY7442" fmla="*/ 239331 h 1598839"/>
              <a:gd name="connsiteX7443" fmla="*/ 3255128 w 3255128"/>
              <a:gd name="connsiteY7443" fmla="*/ 239334 h 1598839"/>
              <a:gd name="connsiteX7444" fmla="*/ 3255128 w 3255128"/>
              <a:gd name="connsiteY7444" fmla="*/ 239335 h 1598839"/>
              <a:gd name="connsiteX7445" fmla="*/ 3255128 w 3255128"/>
              <a:gd name="connsiteY7445" fmla="*/ 239337 h 1598839"/>
              <a:gd name="connsiteX7446" fmla="*/ 3255128 w 3255128"/>
              <a:gd name="connsiteY7446" fmla="*/ 239353 h 1598839"/>
              <a:gd name="connsiteX7447" fmla="*/ 3255128 w 3255128"/>
              <a:gd name="connsiteY7447" fmla="*/ 239384 h 1598839"/>
              <a:gd name="connsiteX7448" fmla="*/ 3255128 w 3255128"/>
              <a:gd name="connsiteY7448" fmla="*/ 239391 h 1598839"/>
              <a:gd name="connsiteX7449" fmla="*/ 3255128 w 3255128"/>
              <a:gd name="connsiteY7449" fmla="*/ 239453 h 1598839"/>
              <a:gd name="connsiteX7450" fmla="*/ 3255128 w 3255128"/>
              <a:gd name="connsiteY7450" fmla="*/ 239474 h 1598839"/>
              <a:gd name="connsiteX7451" fmla="*/ 3255128 w 3255128"/>
              <a:gd name="connsiteY7451" fmla="*/ 239476 h 1598839"/>
              <a:gd name="connsiteX7452" fmla="*/ 3255128 w 3255128"/>
              <a:gd name="connsiteY7452" fmla="*/ 239482 h 1598839"/>
              <a:gd name="connsiteX7453" fmla="*/ 3255128 w 3255128"/>
              <a:gd name="connsiteY7453" fmla="*/ 239488 h 1598839"/>
              <a:gd name="connsiteX7454" fmla="*/ 3255128 w 3255128"/>
              <a:gd name="connsiteY7454" fmla="*/ 239511 h 1598839"/>
              <a:gd name="connsiteX7455" fmla="*/ 3255128 w 3255128"/>
              <a:gd name="connsiteY7455" fmla="*/ 239513 h 1598839"/>
              <a:gd name="connsiteX7456" fmla="*/ 3255128 w 3255128"/>
              <a:gd name="connsiteY7456" fmla="*/ 239518 h 1598839"/>
              <a:gd name="connsiteX7457" fmla="*/ 3255128 w 3255128"/>
              <a:gd name="connsiteY7457" fmla="*/ 239528 h 1598839"/>
              <a:gd name="connsiteX7458" fmla="*/ 3255128 w 3255128"/>
              <a:gd name="connsiteY7458" fmla="*/ 239547 h 1598839"/>
              <a:gd name="connsiteX7459" fmla="*/ 3255128 w 3255128"/>
              <a:gd name="connsiteY7459" fmla="*/ 239553 h 1598839"/>
              <a:gd name="connsiteX7460" fmla="*/ 3255128 w 3255128"/>
              <a:gd name="connsiteY7460" fmla="*/ 239558 h 1598839"/>
              <a:gd name="connsiteX7461" fmla="*/ 3255128 w 3255128"/>
              <a:gd name="connsiteY7461" fmla="*/ 239588 h 1598839"/>
              <a:gd name="connsiteX7462" fmla="*/ 3255128 w 3255128"/>
              <a:gd name="connsiteY7462" fmla="*/ 239594 h 1598839"/>
              <a:gd name="connsiteX7463" fmla="*/ 3255128 w 3255128"/>
              <a:gd name="connsiteY7463" fmla="*/ 239617 h 1598839"/>
              <a:gd name="connsiteX7464" fmla="*/ 3255128 w 3255128"/>
              <a:gd name="connsiteY7464" fmla="*/ 239623 h 1598839"/>
              <a:gd name="connsiteX7465" fmla="*/ 3255128 w 3255128"/>
              <a:gd name="connsiteY7465" fmla="*/ 239647 h 1598839"/>
              <a:gd name="connsiteX7466" fmla="*/ 3255128 w 3255128"/>
              <a:gd name="connsiteY7466" fmla="*/ 239704 h 1598839"/>
              <a:gd name="connsiteX7467" fmla="*/ 3255128 w 3255128"/>
              <a:gd name="connsiteY7467" fmla="*/ 239715 h 1598839"/>
              <a:gd name="connsiteX7468" fmla="*/ 3255128 w 3255128"/>
              <a:gd name="connsiteY7468" fmla="*/ 239725 h 1598839"/>
              <a:gd name="connsiteX7469" fmla="*/ 3255128 w 3255128"/>
              <a:gd name="connsiteY7469" fmla="*/ 239726 h 1598839"/>
              <a:gd name="connsiteX7470" fmla="*/ 3255128 w 3255128"/>
              <a:gd name="connsiteY7470" fmla="*/ 239739 h 1598839"/>
              <a:gd name="connsiteX7471" fmla="*/ 3255128 w 3255128"/>
              <a:gd name="connsiteY7471" fmla="*/ 239754 h 1598839"/>
              <a:gd name="connsiteX7472" fmla="*/ 3255128 w 3255128"/>
              <a:gd name="connsiteY7472" fmla="*/ 239760 h 1598839"/>
              <a:gd name="connsiteX7473" fmla="*/ 3255128 w 3255128"/>
              <a:gd name="connsiteY7473" fmla="*/ 239763 h 1598839"/>
              <a:gd name="connsiteX7474" fmla="*/ 3255128 w 3255128"/>
              <a:gd name="connsiteY7474" fmla="*/ 239789 h 1598839"/>
              <a:gd name="connsiteX7475" fmla="*/ 3255128 w 3255128"/>
              <a:gd name="connsiteY7475" fmla="*/ 239796 h 1598839"/>
              <a:gd name="connsiteX7476" fmla="*/ 3255128 w 3255128"/>
              <a:gd name="connsiteY7476" fmla="*/ 239838 h 1598839"/>
              <a:gd name="connsiteX7477" fmla="*/ 3255128 w 3255128"/>
              <a:gd name="connsiteY7477" fmla="*/ 239860 h 1598839"/>
              <a:gd name="connsiteX7478" fmla="*/ 3255128 w 3255128"/>
              <a:gd name="connsiteY7478" fmla="*/ 239898 h 1598839"/>
              <a:gd name="connsiteX7479" fmla="*/ 3255128 w 3255128"/>
              <a:gd name="connsiteY7479" fmla="*/ 239948 h 1598839"/>
              <a:gd name="connsiteX7480" fmla="*/ 3255128 w 3255128"/>
              <a:gd name="connsiteY7480" fmla="*/ 239972 h 1598839"/>
              <a:gd name="connsiteX7481" fmla="*/ 3255128 w 3255128"/>
              <a:gd name="connsiteY7481" fmla="*/ 239992 h 1598839"/>
              <a:gd name="connsiteX7482" fmla="*/ 3255128 w 3255128"/>
              <a:gd name="connsiteY7482" fmla="*/ 240001 h 1598839"/>
              <a:gd name="connsiteX7483" fmla="*/ 3255128 w 3255128"/>
              <a:gd name="connsiteY7483" fmla="*/ 240003 h 1598839"/>
              <a:gd name="connsiteX7484" fmla="*/ 3255128 w 3255128"/>
              <a:gd name="connsiteY7484" fmla="*/ 240006 h 1598839"/>
              <a:gd name="connsiteX7485" fmla="*/ 3255128 w 3255128"/>
              <a:gd name="connsiteY7485" fmla="*/ 240017 h 1598839"/>
              <a:gd name="connsiteX7486" fmla="*/ 3255128 w 3255128"/>
              <a:gd name="connsiteY7486" fmla="*/ 240022 h 1598839"/>
              <a:gd name="connsiteX7487" fmla="*/ 3255128 w 3255128"/>
              <a:gd name="connsiteY7487" fmla="*/ 240039 h 1598839"/>
              <a:gd name="connsiteX7488" fmla="*/ 3255128 w 3255128"/>
              <a:gd name="connsiteY7488" fmla="*/ 240041 h 1598839"/>
              <a:gd name="connsiteX7489" fmla="*/ 3255128 w 3255128"/>
              <a:gd name="connsiteY7489" fmla="*/ 240072 h 1598839"/>
              <a:gd name="connsiteX7490" fmla="*/ 3255128 w 3255128"/>
              <a:gd name="connsiteY7490" fmla="*/ 240076 h 1598839"/>
              <a:gd name="connsiteX7491" fmla="*/ 3255128 w 3255128"/>
              <a:gd name="connsiteY7491" fmla="*/ 240080 h 1598839"/>
              <a:gd name="connsiteX7492" fmla="*/ 3255128 w 3255128"/>
              <a:gd name="connsiteY7492" fmla="*/ 240122 h 1598839"/>
              <a:gd name="connsiteX7493" fmla="*/ 3255128 w 3255128"/>
              <a:gd name="connsiteY7493" fmla="*/ 240125 h 1598839"/>
              <a:gd name="connsiteX7494" fmla="*/ 3255128 w 3255128"/>
              <a:gd name="connsiteY7494" fmla="*/ 240133 h 1598839"/>
              <a:gd name="connsiteX7495" fmla="*/ 3255128 w 3255128"/>
              <a:gd name="connsiteY7495" fmla="*/ 240182 h 1598839"/>
              <a:gd name="connsiteX7496" fmla="*/ 3255128 w 3255128"/>
              <a:gd name="connsiteY7496" fmla="*/ 240198 h 1598839"/>
              <a:gd name="connsiteX7497" fmla="*/ 3255128 w 3255128"/>
              <a:gd name="connsiteY7497" fmla="*/ 240200 h 1598839"/>
              <a:gd name="connsiteX7498" fmla="*/ 3255128 w 3255128"/>
              <a:gd name="connsiteY7498" fmla="*/ 240234 h 1598839"/>
              <a:gd name="connsiteX7499" fmla="*/ 3255128 w 3255128"/>
              <a:gd name="connsiteY7499" fmla="*/ 240248 h 1598839"/>
              <a:gd name="connsiteX7500" fmla="*/ 3255128 w 3255128"/>
              <a:gd name="connsiteY7500" fmla="*/ 240255 h 1598839"/>
              <a:gd name="connsiteX7501" fmla="*/ 3255128 w 3255128"/>
              <a:gd name="connsiteY7501" fmla="*/ 240258 h 1598839"/>
              <a:gd name="connsiteX7502" fmla="*/ 3255128 w 3255128"/>
              <a:gd name="connsiteY7502" fmla="*/ 240263 h 1598839"/>
              <a:gd name="connsiteX7503" fmla="*/ 3255128 w 3255128"/>
              <a:gd name="connsiteY7503" fmla="*/ 240267 h 1598839"/>
              <a:gd name="connsiteX7504" fmla="*/ 3255128 w 3255128"/>
              <a:gd name="connsiteY7504" fmla="*/ 240272 h 1598839"/>
              <a:gd name="connsiteX7505" fmla="*/ 3255128 w 3255128"/>
              <a:gd name="connsiteY7505" fmla="*/ 240299 h 1598839"/>
              <a:gd name="connsiteX7506" fmla="*/ 3255128 w 3255128"/>
              <a:gd name="connsiteY7506" fmla="*/ 240304 h 1598839"/>
              <a:gd name="connsiteX7507" fmla="*/ 3255128 w 3255128"/>
              <a:gd name="connsiteY7507" fmla="*/ 240318 h 1598839"/>
              <a:gd name="connsiteX7508" fmla="*/ 3255128 w 3255128"/>
              <a:gd name="connsiteY7508" fmla="*/ 240344 h 1598839"/>
              <a:gd name="connsiteX7509" fmla="*/ 3255128 w 3255128"/>
              <a:gd name="connsiteY7509" fmla="*/ 240352 h 1598839"/>
              <a:gd name="connsiteX7510" fmla="*/ 3255128 w 3255128"/>
              <a:gd name="connsiteY7510" fmla="*/ 240361 h 1598839"/>
              <a:gd name="connsiteX7511" fmla="*/ 3255128 w 3255128"/>
              <a:gd name="connsiteY7511" fmla="*/ 240382 h 1598839"/>
              <a:gd name="connsiteX7512" fmla="*/ 3255128 w 3255128"/>
              <a:gd name="connsiteY7512" fmla="*/ 240390 h 1598839"/>
              <a:gd name="connsiteX7513" fmla="*/ 3255128 w 3255128"/>
              <a:gd name="connsiteY7513" fmla="*/ 240407 h 1598839"/>
              <a:gd name="connsiteX7514" fmla="*/ 3255128 w 3255128"/>
              <a:gd name="connsiteY7514" fmla="*/ 240431 h 1598839"/>
              <a:gd name="connsiteX7515" fmla="*/ 3255128 w 3255128"/>
              <a:gd name="connsiteY7515" fmla="*/ 240475 h 1598839"/>
              <a:gd name="connsiteX7516" fmla="*/ 3255128 w 3255128"/>
              <a:gd name="connsiteY7516" fmla="*/ 240498 h 1598839"/>
              <a:gd name="connsiteX7517" fmla="*/ 3255128 w 3255128"/>
              <a:gd name="connsiteY7517" fmla="*/ 240554 h 1598839"/>
              <a:gd name="connsiteX7518" fmla="*/ 3255128 w 3255128"/>
              <a:gd name="connsiteY7518" fmla="*/ 240578 h 1598839"/>
              <a:gd name="connsiteX7519" fmla="*/ 3255128 w 3255128"/>
              <a:gd name="connsiteY7519" fmla="*/ 240592 h 1598839"/>
              <a:gd name="connsiteX7520" fmla="*/ 3255128 w 3255128"/>
              <a:gd name="connsiteY7520" fmla="*/ 240594 h 1598839"/>
              <a:gd name="connsiteX7521" fmla="*/ 3255128 w 3255128"/>
              <a:gd name="connsiteY7521" fmla="*/ 240621 h 1598839"/>
              <a:gd name="connsiteX7522" fmla="*/ 3255128 w 3255128"/>
              <a:gd name="connsiteY7522" fmla="*/ 240642 h 1598839"/>
              <a:gd name="connsiteX7523" fmla="*/ 3255128 w 3255128"/>
              <a:gd name="connsiteY7523" fmla="*/ 240658 h 1598839"/>
              <a:gd name="connsiteX7524" fmla="*/ 3255128 w 3255128"/>
              <a:gd name="connsiteY7524" fmla="*/ 240666 h 1598839"/>
              <a:gd name="connsiteX7525" fmla="*/ 3255128 w 3255128"/>
              <a:gd name="connsiteY7525" fmla="*/ 240670 h 1598839"/>
              <a:gd name="connsiteX7526" fmla="*/ 3255128 w 3255128"/>
              <a:gd name="connsiteY7526" fmla="*/ 240686 h 1598839"/>
              <a:gd name="connsiteX7527" fmla="*/ 3255128 w 3255128"/>
              <a:gd name="connsiteY7527" fmla="*/ 240691 h 1598839"/>
              <a:gd name="connsiteX7528" fmla="*/ 3255128 w 3255128"/>
              <a:gd name="connsiteY7528" fmla="*/ 240746 h 1598839"/>
              <a:gd name="connsiteX7529" fmla="*/ 3255128 w 3255128"/>
              <a:gd name="connsiteY7529" fmla="*/ 240750 h 1598839"/>
              <a:gd name="connsiteX7530" fmla="*/ 3255128 w 3255128"/>
              <a:gd name="connsiteY7530" fmla="*/ 240768 h 1598839"/>
              <a:gd name="connsiteX7531" fmla="*/ 3255128 w 3255128"/>
              <a:gd name="connsiteY7531" fmla="*/ 240776 h 1598839"/>
              <a:gd name="connsiteX7532" fmla="*/ 3255128 w 3255128"/>
              <a:gd name="connsiteY7532" fmla="*/ 240796 h 1598839"/>
              <a:gd name="connsiteX7533" fmla="*/ 3255128 w 3255128"/>
              <a:gd name="connsiteY7533" fmla="*/ 240811 h 1598839"/>
              <a:gd name="connsiteX7534" fmla="*/ 3255128 w 3255128"/>
              <a:gd name="connsiteY7534" fmla="*/ 240865 h 1598839"/>
              <a:gd name="connsiteX7535" fmla="*/ 3255128 w 3255128"/>
              <a:gd name="connsiteY7535" fmla="*/ 240870 h 1598839"/>
              <a:gd name="connsiteX7536" fmla="*/ 3255128 w 3255128"/>
              <a:gd name="connsiteY7536" fmla="*/ 240882 h 1598839"/>
              <a:gd name="connsiteX7537" fmla="*/ 3255128 w 3255128"/>
              <a:gd name="connsiteY7537" fmla="*/ 240914 h 1598839"/>
              <a:gd name="connsiteX7538" fmla="*/ 3255128 w 3255128"/>
              <a:gd name="connsiteY7538" fmla="*/ 240920 h 1598839"/>
              <a:gd name="connsiteX7539" fmla="*/ 3255128 w 3255128"/>
              <a:gd name="connsiteY7539" fmla="*/ 240929 h 1598839"/>
              <a:gd name="connsiteX7540" fmla="*/ 3255128 w 3255128"/>
              <a:gd name="connsiteY7540" fmla="*/ 240959 h 1598839"/>
              <a:gd name="connsiteX7541" fmla="*/ 3255128 w 3255128"/>
              <a:gd name="connsiteY7541" fmla="*/ 240972 h 1598839"/>
              <a:gd name="connsiteX7542" fmla="*/ 3255128 w 3255128"/>
              <a:gd name="connsiteY7542" fmla="*/ 240988 h 1598839"/>
              <a:gd name="connsiteX7543" fmla="*/ 3255128 w 3255128"/>
              <a:gd name="connsiteY7543" fmla="*/ 241004 h 1598839"/>
              <a:gd name="connsiteX7544" fmla="*/ 3255128 w 3255128"/>
              <a:gd name="connsiteY7544" fmla="*/ 241006 h 1598839"/>
              <a:gd name="connsiteX7545" fmla="*/ 3255128 w 3255128"/>
              <a:gd name="connsiteY7545" fmla="*/ 241030 h 1598839"/>
              <a:gd name="connsiteX7546" fmla="*/ 3255128 w 3255128"/>
              <a:gd name="connsiteY7546" fmla="*/ 241038 h 1598839"/>
              <a:gd name="connsiteX7547" fmla="*/ 3255128 w 3255128"/>
              <a:gd name="connsiteY7547" fmla="*/ 241039 h 1598839"/>
              <a:gd name="connsiteX7548" fmla="*/ 3255128 w 3255128"/>
              <a:gd name="connsiteY7548" fmla="*/ 241070 h 1598839"/>
              <a:gd name="connsiteX7549" fmla="*/ 3255128 w 3255128"/>
              <a:gd name="connsiteY7549" fmla="*/ 241095 h 1598839"/>
              <a:gd name="connsiteX7550" fmla="*/ 3255128 w 3255128"/>
              <a:gd name="connsiteY7550" fmla="*/ 241116 h 1598839"/>
              <a:gd name="connsiteX7551" fmla="*/ 3255128 w 3255128"/>
              <a:gd name="connsiteY7551" fmla="*/ 241125 h 1598839"/>
              <a:gd name="connsiteX7552" fmla="*/ 3255128 w 3255128"/>
              <a:gd name="connsiteY7552" fmla="*/ 241140 h 1598839"/>
              <a:gd name="connsiteX7553" fmla="*/ 3255128 w 3255128"/>
              <a:gd name="connsiteY7553" fmla="*/ 241141 h 1598839"/>
              <a:gd name="connsiteX7554" fmla="*/ 3255128 w 3255128"/>
              <a:gd name="connsiteY7554" fmla="*/ 241180 h 1598839"/>
              <a:gd name="connsiteX7555" fmla="*/ 3255128 w 3255128"/>
              <a:gd name="connsiteY7555" fmla="*/ 241183 h 1598839"/>
              <a:gd name="connsiteX7556" fmla="*/ 3255128 w 3255128"/>
              <a:gd name="connsiteY7556" fmla="*/ 241185 h 1598839"/>
              <a:gd name="connsiteX7557" fmla="*/ 3255128 w 3255128"/>
              <a:gd name="connsiteY7557" fmla="*/ 241198 h 1598839"/>
              <a:gd name="connsiteX7558" fmla="*/ 3255128 w 3255128"/>
              <a:gd name="connsiteY7558" fmla="*/ 241226 h 1598839"/>
              <a:gd name="connsiteX7559" fmla="*/ 3255128 w 3255128"/>
              <a:gd name="connsiteY7559" fmla="*/ 241240 h 1598839"/>
              <a:gd name="connsiteX7560" fmla="*/ 3255128 w 3255128"/>
              <a:gd name="connsiteY7560" fmla="*/ 241264 h 1598839"/>
              <a:gd name="connsiteX7561" fmla="*/ 3255128 w 3255128"/>
              <a:gd name="connsiteY7561" fmla="*/ 241269 h 1598839"/>
              <a:gd name="connsiteX7562" fmla="*/ 3255128 w 3255128"/>
              <a:gd name="connsiteY7562" fmla="*/ 241314 h 1598839"/>
              <a:gd name="connsiteX7563" fmla="*/ 3255128 w 3255128"/>
              <a:gd name="connsiteY7563" fmla="*/ 241334 h 1598839"/>
              <a:gd name="connsiteX7564" fmla="*/ 3255128 w 3255128"/>
              <a:gd name="connsiteY7564" fmla="*/ 241336 h 1598839"/>
              <a:gd name="connsiteX7565" fmla="*/ 3255128 w 3255128"/>
              <a:gd name="connsiteY7565" fmla="*/ 241339 h 1598839"/>
              <a:gd name="connsiteX7566" fmla="*/ 3255128 w 3255128"/>
              <a:gd name="connsiteY7566" fmla="*/ 241363 h 1598839"/>
              <a:gd name="connsiteX7567" fmla="*/ 3255128 w 3255128"/>
              <a:gd name="connsiteY7567" fmla="*/ 241379 h 1598839"/>
              <a:gd name="connsiteX7568" fmla="*/ 3255128 w 3255128"/>
              <a:gd name="connsiteY7568" fmla="*/ 241385 h 1598839"/>
              <a:gd name="connsiteX7569" fmla="*/ 3255128 w 3255128"/>
              <a:gd name="connsiteY7569" fmla="*/ 241403 h 1598839"/>
              <a:gd name="connsiteX7570" fmla="*/ 3255128 w 3255128"/>
              <a:gd name="connsiteY7570" fmla="*/ 241405 h 1598839"/>
              <a:gd name="connsiteX7571" fmla="*/ 3255128 w 3255128"/>
              <a:gd name="connsiteY7571" fmla="*/ 241408 h 1598839"/>
              <a:gd name="connsiteX7572" fmla="*/ 3255128 w 3255128"/>
              <a:gd name="connsiteY7572" fmla="*/ 241411 h 1598839"/>
              <a:gd name="connsiteX7573" fmla="*/ 3255128 w 3255128"/>
              <a:gd name="connsiteY7573" fmla="*/ 241446 h 1598839"/>
              <a:gd name="connsiteX7574" fmla="*/ 3255128 w 3255128"/>
              <a:gd name="connsiteY7574" fmla="*/ 241449 h 1598839"/>
              <a:gd name="connsiteX7575" fmla="*/ 3255128 w 3255128"/>
              <a:gd name="connsiteY7575" fmla="*/ 241489 h 1598839"/>
              <a:gd name="connsiteX7576" fmla="*/ 3255128 w 3255128"/>
              <a:gd name="connsiteY7576" fmla="*/ 241497 h 1598839"/>
              <a:gd name="connsiteX7577" fmla="*/ 3255128 w 3255128"/>
              <a:gd name="connsiteY7577" fmla="*/ 241518 h 1598839"/>
              <a:gd name="connsiteX7578" fmla="*/ 3255128 w 3255128"/>
              <a:gd name="connsiteY7578" fmla="*/ 241523 h 1598839"/>
              <a:gd name="connsiteX7579" fmla="*/ 3255128 w 3255128"/>
              <a:gd name="connsiteY7579" fmla="*/ 241535 h 1598839"/>
              <a:gd name="connsiteX7580" fmla="*/ 3255128 w 3255128"/>
              <a:gd name="connsiteY7580" fmla="*/ 241548 h 1598839"/>
              <a:gd name="connsiteX7581" fmla="*/ 3255128 w 3255128"/>
              <a:gd name="connsiteY7581" fmla="*/ 241572 h 1598839"/>
              <a:gd name="connsiteX7582" fmla="*/ 3255128 w 3255128"/>
              <a:gd name="connsiteY7582" fmla="*/ 241577 h 1598839"/>
              <a:gd name="connsiteX7583" fmla="*/ 3255128 w 3255128"/>
              <a:gd name="connsiteY7583" fmla="*/ 241579 h 1598839"/>
              <a:gd name="connsiteX7584" fmla="*/ 3255128 w 3255128"/>
              <a:gd name="connsiteY7584" fmla="*/ 241582 h 1598839"/>
              <a:gd name="connsiteX7585" fmla="*/ 3255128 w 3255128"/>
              <a:gd name="connsiteY7585" fmla="*/ 241594 h 1598839"/>
              <a:gd name="connsiteX7586" fmla="*/ 3255128 w 3255128"/>
              <a:gd name="connsiteY7586" fmla="*/ 241602 h 1598839"/>
              <a:gd name="connsiteX7587" fmla="*/ 3255128 w 3255128"/>
              <a:gd name="connsiteY7587" fmla="*/ 241604 h 1598839"/>
              <a:gd name="connsiteX7588" fmla="*/ 3255128 w 3255128"/>
              <a:gd name="connsiteY7588" fmla="*/ 241627 h 1598839"/>
              <a:gd name="connsiteX7589" fmla="*/ 3255128 w 3255128"/>
              <a:gd name="connsiteY7589" fmla="*/ 241629 h 1598839"/>
              <a:gd name="connsiteX7590" fmla="*/ 3255128 w 3255128"/>
              <a:gd name="connsiteY7590" fmla="*/ 241649 h 1598839"/>
              <a:gd name="connsiteX7591" fmla="*/ 3255128 w 3255128"/>
              <a:gd name="connsiteY7591" fmla="*/ 241652 h 1598839"/>
              <a:gd name="connsiteX7592" fmla="*/ 3255128 w 3255128"/>
              <a:gd name="connsiteY7592" fmla="*/ 241654 h 1598839"/>
              <a:gd name="connsiteX7593" fmla="*/ 3255128 w 3255128"/>
              <a:gd name="connsiteY7593" fmla="*/ 241657 h 1598839"/>
              <a:gd name="connsiteX7594" fmla="*/ 3255128 w 3255128"/>
              <a:gd name="connsiteY7594" fmla="*/ 241678 h 1598839"/>
              <a:gd name="connsiteX7595" fmla="*/ 3255128 w 3255128"/>
              <a:gd name="connsiteY7595" fmla="*/ 241685 h 1598839"/>
              <a:gd name="connsiteX7596" fmla="*/ 3255128 w 3255128"/>
              <a:gd name="connsiteY7596" fmla="*/ 241704 h 1598839"/>
              <a:gd name="connsiteX7597" fmla="*/ 3255128 w 3255128"/>
              <a:gd name="connsiteY7597" fmla="*/ 241718 h 1598839"/>
              <a:gd name="connsiteX7598" fmla="*/ 3255128 w 3255128"/>
              <a:gd name="connsiteY7598" fmla="*/ 241719 h 1598839"/>
              <a:gd name="connsiteX7599" fmla="*/ 3255128 w 3255128"/>
              <a:gd name="connsiteY7599" fmla="*/ 241728 h 1598839"/>
              <a:gd name="connsiteX7600" fmla="*/ 3255128 w 3255128"/>
              <a:gd name="connsiteY7600" fmla="*/ 241773 h 1598839"/>
              <a:gd name="connsiteX7601" fmla="*/ 3255128 w 3255128"/>
              <a:gd name="connsiteY7601" fmla="*/ 241788 h 1598839"/>
              <a:gd name="connsiteX7602" fmla="*/ 3255128 w 3255128"/>
              <a:gd name="connsiteY7602" fmla="*/ 241793 h 1598839"/>
              <a:gd name="connsiteX7603" fmla="*/ 3255128 w 3255128"/>
              <a:gd name="connsiteY7603" fmla="*/ 241798 h 1598839"/>
              <a:gd name="connsiteX7604" fmla="*/ 3255128 w 3255128"/>
              <a:gd name="connsiteY7604" fmla="*/ 241843 h 1598839"/>
              <a:gd name="connsiteX7605" fmla="*/ 3255128 w 3255128"/>
              <a:gd name="connsiteY7605" fmla="*/ 241853 h 1598839"/>
              <a:gd name="connsiteX7606" fmla="*/ 3255128 w 3255128"/>
              <a:gd name="connsiteY7606" fmla="*/ 241870 h 1598839"/>
              <a:gd name="connsiteX7607" fmla="*/ 3255128 w 3255128"/>
              <a:gd name="connsiteY7607" fmla="*/ 241886 h 1598839"/>
              <a:gd name="connsiteX7608" fmla="*/ 3255128 w 3255128"/>
              <a:gd name="connsiteY7608" fmla="*/ 241888 h 1598839"/>
              <a:gd name="connsiteX7609" fmla="*/ 3255128 w 3255128"/>
              <a:gd name="connsiteY7609" fmla="*/ 241889 h 1598839"/>
              <a:gd name="connsiteX7610" fmla="*/ 3255128 w 3255128"/>
              <a:gd name="connsiteY7610" fmla="*/ 241891 h 1598839"/>
              <a:gd name="connsiteX7611" fmla="*/ 3255128 w 3255128"/>
              <a:gd name="connsiteY7611" fmla="*/ 241900 h 1598839"/>
              <a:gd name="connsiteX7612" fmla="*/ 3255128 w 3255128"/>
              <a:gd name="connsiteY7612" fmla="*/ 241936 h 1598839"/>
              <a:gd name="connsiteX7613" fmla="*/ 3255128 w 3255128"/>
              <a:gd name="connsiteY7613" fmla="*/ 241949 h 1598839"/>
              <a:gd name="connsiteX7614" fmla="*/ 3255128 w 3255128"/>
              <a:gd name="connsiteY7614" fmla="*/ 241984 h 1598839"/>
              <a:gd name="connsiteX7615" fmla="*/ 3255128 w 3255128"/>
              <a:gd name="connsiteY7615" fmla="*/ 242009 h 1598839"/>
              <a:gd name="connsiteX7616" fmla="*/ 3255128 w 3255128"/>
              <a:gd name="connsiteY7616" fmla="*/ 242033 h 1598839"/>
              <a:gd name="connsiteX7617" fmla="*/ 3255128 w 3255128"/>
              <a:gd name="connsiteY7617" fmla="*/ 242036 h 1598839"/>
              <a:gd name="connsiteX7618" fmla="*/ 3255128 w 3255128"/>
              <a:gd name="connsiteY7618" fmla="*/ 242037 h 1598839"/>
              <a:gd name="connsiteX7619" fmla="*/ 3255128 w 3255128"/>
              <a:gd name="connsiteY7619" fmla="*/ 242053 h 1598839"/>
              <a:gd name="connsiteX7620" fmla="*/ 3255128 w 3255128"/>
              <a:gd name="connsiteY7620" fmla="*/ 242059 h 1598839"/>
              <a:gd name="connsiteX7621" fmla="*/ 3255128 w 3255128"/>
              <a:gd name="connsiteY7621" fmla="*/ 242065 h 1598839"/>
              <a:gd name="connsiteX7622" fmla="*/ 3255128 w 3255128"/>
              <a:gd name="connsiteY7622" fmla="*/ 242113 h 1598839"/>
              <a:gd name="connsiteX7623" fmla="*/ 3255128 w 3255128"/>
              <a:gd name="connsiteY7623" fmla="*/ 242130 h 1598839"/>
              <a:gd name="connsiteX7624" fmla="*/ 3255128 w 3255128"/>
              <a:gd name="connsiteY7624" fmla="*/ 242131 h 1598839"/>
              <a:gd name="connsiteX7625" fmla="*/ 3255128 w 3255128"/>
              <a:gd name="connsiteY7625" fmla="*/ 242135 h 1598839"/>
              <a:gd name="connsiteX7626" fmla="*/ 3255128 w 3255128"/>
              <a:gd name="connsiteY7626" fmla="*/ 242138 h 1598839"/>
              <a:gd name="connsiteX7627" fmla="*/ 3255128 w 3255128"/>
              <a:gd name="connsiteY7627" fmla="*/ 242177 h 1598839"/>
              <a:gd name="connsiteX7628" fmla="*/ 3255128 w 3255128"/>
              <a:gd name="connsiteY7628" fmla="*/ 242242 h 1598839"/>
              <a:gd name="connsiteX7629" fmla="*/ 3255128 w 3255128"/>
              <a:gd name="connsiteY7629" fmla="*/ 242247 h 1598839"/>
              <a:gd name="connsiteX7630" fmla="*/ 3255128 w 3255128"/>
              <a:gd name="connsiteY7630" fmla="*/ 242282 h 1598839"/>
              <a:gd name="connsiteX7631" fmla="*/ 3255128 w 3255128"/>
              <a:gd name="connsiteY7631" fmla="*/ 242309 h 1598839"/>
              <a:gd name="connsiteX7632" fmla="*/ 3255128 w 3255128"/>
              <a:gd name="connsiteY7632" fmla="*/ 242314 h 1598839"/>
              <a:gd name="connsiteX7633" fmla="*/ 3255128 w 3255128"/>
              <a:gd name="connsiteY7633" fmla="*/ 242321 h 1598839"/>
              <a:gd name="connsiteX7634" fmla="*/ 3255128 w 3255128"/>
              <a:gd name="connsiteY7634" fmla="*/ 242324 h 1598839"/>
              <a:gd name="connsiteX7635" fmla="*/ 3255128 w 3255128"/>
              <a:gd name="connsiteY7635" fmla="*/ 242327 h 1598839"/>
              <a:gd name="connsiteX7636" fmla="*/ 3255128 w 3255128"/>
              <a:gd name="connsiteY7636" fmla="*/ 242328 h 1598839"/>
              <a:gd name="connsiteX7637" fmla="*/ 3255128 w 3255128"/>
              <a:gd name="connsiteY7637" fmla="*/ 242343 h 1598839"/>
              <a:gd name="connsiteX7638" fmla="*/ 3255128 w 3255128"/>
              <a:gd name="connsiteY7638" fmla="*/ 242346 h 1598839"/>
              <a:gd name="connsiteX7639" fmla="*/ 3255128 w 3255128"/>
              <a:gd name="connsiteY7639" fmla="*/ 242384 h 1598839"/>
              <a:gd name="connsiteX7640" fmla="*/ 3255128 w 3255128"/>
              <a:gd name="connsiteY7640" fmla="*/ 242390 h 1598839"/>
              <a:gd name="connsiteX7641" fmla="*/ 3255128 w 3255128"/>
              <a:gd name="connsiteY7641" fmla="*/ 242443 h 1598839"/>
              <a:gd name="connsiteX7642" fmla="*/ 3255128 w 3255128"/>
              <a:gd name="connsiteY7642" fmla="*/ 242444 h 1598839"/>
              <a:gd name="connsiteX7643" fmla="*/ 3255128 w 3255128"/>
              <a:gd name="connsiteY7643" fmla="*/ 242466 h 1598839"/>
              <a:gd name="connsiteX7644" fmla="*/ 3255128 w 3255128"/>
              <a:gd name="connsiteY7644" fmla="*/ 242491 h 1598839"/>
              <a:gd name="connsiteX7645" fmla="*/ 3255128 w 3255128"/>
              <a:gd name="connsiteY7645" fmla="*/ 242492 h 1598839"/>
              <a:gd name="connsiteX7646" fmla="*/ 3255128 w 3255128"/>
              <a:gd name="connsiteY7646" fmla="*/ 242503 h 1598839"/>
              <a:gd name="connsiteX7647" fmla="*/ 3255128 w 3255128"/>
              <a:gd name="connsiteY7647" fmla="*/ 242518 h 1598839"/>
              <a:gd name="connsiteX7648" fmla="*/ 3255128 w 3255128"/>
              <a:gd name="connsiteY7648" fmla="*/ 242537 h 1598839"/>
              <a:gd name="connsiteX7649" fmla="*/ 3255128 w 3255128"/>
              <a:gd name="connsiteY7649" fmla="*/ 242543 h 1598839"/>
              <a:gd name="connsiteX7650" fmla="*/ 3255128 w 3255128"/>
              <a:gd name="connsiteY7650" fmla="*/ 242548 h 1598839"/>
              <a:gd name="connsiteX7651" fmla="*/ 3255128 w 3255128"/>
              <a:gd name="connsiteY7651" fmla="*/ 242571 h 1598839"/>
              <a:gd name="connsiteX7652" fmla="*/ 3255128 w 3255128"/>
              <a:gd name="connsiteY7652" fmla="*/ 242578 h 1598839"/>
              <a:gd name="connsiteX7653" fmla="*/ 3255128 w 3255128"/>
              <a:gd name="connsiteY7653" fmla="*/ 242580 h 1598839"/>
              <a:gd name="connsiteX7654" fmla="*/ 3255128 w 3255128"/>
              <a:gd name="connsiteY7654" fmla="*/ 242584 h 1598839"/>
              <a:gd name="connsiteX7655" fmla="*/ 3255128 w 3255128"/>
              <a:gd name="connsiteY7655" fmla="*/ 242587 h 1598839"/>
              <a:gd name="connsiteX7656" fmla="*/ 3255128 w 3255128"/>
              <a:gd name="connsiteY7656" fmla="*/ 242596 h 1598839"/>
              <a:gd name="connsiteX7657" fmla="*/ 3255128 w 3255128"/>
              <a:gd name="connsiteY7657" fmla="*/ 242597 h 1598839"/>
              <a:gd name="connsiteX7658" fmla="*/ 3255128 w 3255128"/>
              <a:gd name="connsiteY7658" fmla="*/ 242607 h 1598839"/>
              <a:gd name="connsiteX7659" fmla="*/ 3255128 w 3255128"/>
              <a:gd name="connsiteY7659" fmla="*/ 242663 h 1598839"/>
              <a:gd name="connsiteX7660" fmla="*/ 3255128 w 3255128"/>
              <a:gd name="connsiteY7660" fmla="*/ 242676 h 1598839"/>
              <a:gd name="connsiteX7661" fmla="*/ 3255128 w 3255128"/>
              <a:gd name="connsiteY7661" fmla="*/ 242694 h 1598839"/>
              <a:gd name="connsiteX7662" fmla="*/ 3255128 w 3255128"/>
              <a:gd name="connsiteY7662" fmla="*/ 242701 h 1598839"/>
              <a:gd name="connsiteX7663" fmla="*/ 3255128 w 3255128"/>
              <a:gd name="connsiteY7663" fmla="*/ 242725 h 1598839"/>
              <a:gd name="connsiteX7664" fmla="*/ 3255128 w 3255128"/>
              <a:gd name="connsiteY7664" fmla="*/ 242732 h 1598839"/>
              <a:gd name="connsiteX7665" fmla="*/ 3255128 w 3255128"/>
              <a:gd name="connsiteY7665" fmla="*/ 242744 h 1598839"/>
              <a:gd name="connsiteX7666" fmla="*/ 3255128 w 3255128"/>
              <a:gd name="connsiteY7666" fmla="*/ 242750 h 1598839"/>
              <a:gd name="connsiteX7667" fmla="*/ 3255128 w 3255128"/>
              <a:gd name="connsiteY7667" fmla="*/ 242753 h 1598839"/>
              <a:gd name="connsiteX7668" fmla="*/ 3255128 w 3255128"/>
              <a:gd name="connsiteY7668" fmla="*/ 242754 h 1598839"/>
              <a:gd name="connsiteX7669" fmla="*/ 3255128 w 3255128"/>
              <a:gd name="connsiteY7669" fmla="*/ 242774 h 1598839"/>
              <a:gd name="connsiteX7670" fmla="*/ 3255128 w 3255128"/>
              <a:gd name="connsiteY7670" fmla="*/ 242779 h 1598839"/>
              <a:gd name="connsiteX7671" fmla="*/ 3255128 w 3255128"/>
              <a:gd name="connsiteY7671" fmla="*/ 242786 h 1598839"/>
              <a:gd name="connsiteX7672" fmla="*/ 3255128 w 3255128"/>
              <a:gd name="connsiteY7672" fmla="*/ 242797 h 1598839"/>
              <a:gd name="connsiteX7673" fmla="*/ 3255128 w 3255128"/>
              <a:gd name="connsiteY7673" fmla="*/ 242802 h 1598839"/>
              <a:gd name="connsiteX7674" fmla="*/ 3255128 w 3255128"/>
              <a:gd name="connsiteY7674" fmla="*/ 242817 h 1598839"/>
              <a:gd name="connsiteX7675" fmla="*/ 3255128 w 3255128"/>
              <a:gd name="connsiteY7675" fmla="*/ 242819 h 1598839"/>
              <a:gd name="connsiteX7676" fmla="*/ 3255128 w 3255128"/>
              <a:gd name="connsiteY7676" fmla="*/ 242820 h 1598839"/>
              <a:gd name="connsiteX7677" fmla="*/ 3255128 w 3255128"/>
              <a:gd name="connsiteY7677" fmla="*/ 242850 h 1598839"/>
              <a:gd name="connsiteX7678" fmla="*/ 3255128 w 3255128"/>
              <a:gd name="connsiteY7678" fmla="*/ 242852 h 1598839"/>
              <a:gd name="connsiteX7679" fmla="*/ 3255128 w 3255128"/>
              <a:gd name="connsiteY7679" fmla="*/ 242950 h 1598839"/>
              <a:gd name="connsiteX7680" fmla="*/ 3255128 w 3255128"/>
              <a:gd name="connsiteY7680" fmla="*/ 242952 h 1598839"/>
              <a:gd name="connsiteX7681" fmla="*/ 3255128 w 3255128"/>
              <a:gd name="connsiteY7681" fmla="*/ 242962 h 1598839"/>
              <a:gd name="connsiteX7682" fmla="*/ 3255128 w 3255128"/>
              <a:gd name="connsiteY7682" fmla="*/ 242975 h 1598839"/>
              <a:gd name="connsiteX7683" fmla="*/ 3255128 w 3255128"/>
              <a:gd name="connsiteY7683" fmla="*/ 242982 h 1598839"/>
              <a:gd name="connsiteX7684" fmla="*/ 3255128 w 3255128"/>
              <a:gd name="connsiteY7684" fmla="*/ 242991 h 1598839"/>
              <a:gd name="connsiteX7685" fmla="*/ 3255128 w 3255128"/>
              <a:gd name="connsiteY7685" fmla="*/ 242993 h 1598839"/>
              <a:gd name="connsiteX7686" fmla="*/ 3255128 w 3255128"/>
              <a:gd name="connsiteY7686" fmla="*/ 242996 h 1598839"/>
              <a:gd name="connsiteX7687" fmla="*/ 3255128 w 3255128"/>
              <a:gd name="connsiteY7687" fmla="*/ 243011 h 1598839"/>
              <a:gd name="connsiteX7688" fmla="*/ 3255128 w 3255128"/>
              <a:gd name="connsiteY7688" fmla="*/ 243012 h 1598839"/>
              <a:gd name="connsiteX7689" fmla="*/ 3255128 w 3255128"/>
              <a:gd name="connsiteY7689" fmla="*/ 243016 h 1598839"/>
              <a:gd name="connsiteX7690" fmla="*/ 3255128 w 3255128"/>
              <a:gd name="connsiteY7690" fmla="*/ 243032 h 1598839"/>
              <a:gd name="connsiteX7691" fmla="*/ 3255128 w 3255128"/>
              <a:gd name="connsiteY7691" fmla="*/ 243038 h 1598839"/>
              <a:gd name="connsiteX7692" fmla="*/ 3255128 w 3255128"/>
              <a:gd name="connsiteY7692" fmla="*/ 243056 h 1598839"/>
              <a:gd name="connsiteX7693" fmla="*/ 3255128 w 3255128"/>
              <a:gd name="connsiteY7693" fmla="*/ 243061 h 1598839"/>
              <a:gd name="connsiteX7694" fmla="*/ 3255128 w 3255128"/>
              <a:gd name="connsiteY7694" fmla="*/ 243070 h 1598839"/>
              <a:gd name="connsiteX7695" fmla="*/ 3255128 w 3255128"/>
              <a:gd name="connsiteY7695" fmla="*/ 243090 h 1598839"/>
              <a:gd name="connsiteX7696" fmla="*/ 3255128 w 3255128"/>
              <a:gd name="connsiteY7696" fmla="*/ 243159 h 1598839"/>
              <a:gd name="connsiteX7697" fmla="*/ 3255128 w 3255128"/>
              <a:gd name="connsiteY7697" fmla="*/ 243172 h 1598839"/>
              <a:gd name="connsiteX7698" fmla="*/ 3255128 w 3255128"/>
              <a:gd name="connsiteY7698" fmla="*/ 243177 h 1598839"/>
              <a:gd name="connsiteX7699" fmla="*/ 3255128 w 3255128"/>
              <a:gd name="connsiteY7699" fmla="*/ 243224 h 1598839"/>
              <a:gd name="connsiteX7700" fmla="*/ 3255128 w 3255128"/>
              <a:gd name="connsiteY7700" fmla="*/ 243228 h 1598839"/>
              <a:gd name="connsiteX7701" fmla="*/ 3255128 w 3255128"/>
              <a:gd name="connsiteY7701" fmla="*/ 243236 h 1598839"/>
              <a:gd name="connsiteX7702" fmla="*/ 3255128 w 3255128"/>
              <a:gd name="connsiteY7702" fmla="*/ 243238 h 1598839"/>
              <a:gd name="connsiteX7703" fmla="*/ 3255128 w 3255128"/>
              <a:gd name="connsiteY7703" fmla="*/ 243249 h 1598839"/>
              <a:gd name="connsiteX7704" fmla="*/ 3255128 w 3255128"/>
              <a:gd name="connsiteY7704" fmla="*/ 243257 h 1598839"/>
              <a:gd name="connsiteX7705" fmla="*/ 3255128 w 3255128"/>
              <a:gd name="connsiteY7705" fmla="*/ 243259 h 1598839"/>
              <a:gd name="connsiteX7706" fmla="*/ 3255128 w 3255128"/>
              <a:gd name="connsiteY7706" fmla="*/ 243266 h 1598839"/>
              <a:gd name="connsiteX7707" fmla="*/ 3255128 w 3255128"/>
              <a:gd name="connsiteY7707" fmla="*/ 243271 h 1598839"/>
              <a:gd name="connsiteX7708" fmla="*/ 3255128 w 3255128"/>
              <a:gd name="connsiteY7708" fmla="*/ 243287 h 1598839"/>
              <a:gd name="connsiteX7709" fmla="*/ 3255128 w 3255128"/>
              <a:gd name="connsiteY7709" fmla="*/ 243294 h 1598839"/>
              <a:gd name="connsiteX7710" fmla="*/ 3255128 w 3255128"/>
              <a:gd name="connsiteY7710" fmla="*/ 243333 h 1598839"/>
              <a:gd name="connsiteX7711" fmla="*/ 3255128 w 3255128"/>
              <a:gd name="connsiteY7711" fmla="*/ 243342 h 1598839"/>
              <a:gd name="connsiteX7712" fmla="*/ 3255128 w 3255128"/>
              <a:gd name="connsiteY7712" fmla="*/ 243421 h 1598839"/>
              <a:gd name="connsiteX7713" fmla="*/ 3255128 w 3255128"/>
              <a:gd name="connsiteY7713" fmla="*/ 243445 h 1598839"/>
              <a:gd name="connsiteX7714" fmla="*/ 3255128 w 3255128"/>
              <a:gd name="connsiteY7714" fmla="*/ 243465 h 1598839"/>
              <a:gd name="connsiteX7715" fmla="*/ 3255128 w 3255128"/>
              <a:gd name="connsiteY7715" fmla="*/ 243475 h 1598839"/>
              <a:gd name="connsiteX7716" fmla="*/ 3255128 w 3255128"/>
              <a:gd name="connsiteY7716" fmla="*/ 243491 h 1598839"/>
              <a:gd name="connsiteX7717" fmla="*/ 3255128 w 3255128"/>
              <a:gd name="connsiteY7717" fmla="*/ 243497 h 1598839"/>
              <a:gd name="connsiteX7718" fmla="*/ 3255128 w 3255128"/>
              <a:gd name="connsiteY7718" fmla="*/ 243542 h 1598839"/>
              <a:gd name="connsiteX7719" fmla="*/ 3255128 w 3255128"/>
              <a:gd name="connsiteY7719" fmla="*/ 243544 h 1598839"/>
              <a:gd name="connsiteX7720" fmla="*/ 3255128 w 3255128"/>
              <a:gd name="connsiteY7720" fmla="*/ 243592 h 1598839"/>
              <a:gd name="connsiteX7721" fmla="*/ 3255128 w 3255128"/>
              <a:gd name="connsiteY7721" fmla="*/ 243614 h 1598839"/>
              <a:gd name="connsiteX7722" fmla="*/ 3255128 w 3255128"/>
              <a:gd name="connsiteY7722" fmla="*/ 243653 h 1598839"/>
              <a:gd name="connsiteX7723" fmla="*/ 3255128 w 3255128"/>
              <a:gd name="connsiteY7723" fmla="*/ 243660 h 1598839"/>
              <a:gd name="connsiteX7724" fmla="*/ 3255128 w 3255128"/>
              <a:gd name="connsiteY7724" fmla="*/ 243661 h 1598839"/>
              <a:gd name="connsiteX7725" fmla="*/ 3255128 w 3255128"/>
              <a:gd name="connsiteY7725" fmla="*/ 243676 h 1598839"/>
              <a:gd name="connsiteX7726" fmla="*/ 3255128 w 3255128"/>
              <a:gd name="connsiteY7726" fmla="*/ 243681 h 1598839"/>
              <a:gd name="connsiteX7727" fmla="*/ 3255128 w 3255128"/>
              <a:gd name="connsiteY7727" fmla="*/ 243687 h 1598839"/>
              <a:gd name="connsiteX7728" fmla="*/ 3255128 w 3255128"/>
              <a:gd name="connsiteY7728" fmla="*/ 243733 h 1598839"/>
              <a:gd name="connsiteX7729" fmla="*/ 3255128 w 3255128"/>
              <a:gd name="connsiteY7729" fmla="*/ 243766 h 1598839"/>
              <a:gd name="connsiteX7730" fmla="*/ 3255128 w 3255128"/>
              <a:gd name="connsiteY7730" fmla="*/ 243786 h 1598839"/>
              <a:gd name="connsiteX7731" fmla="*/ 3255128 w 3255128"/>
              <a:gd name="connsiteY7731" fmla="*/ 243788 h 1598839"/>
              <a:gd name="connsiteX7732" fmla="*/ 3255128 w 3255128"/>
              <a:gd name="connsiteY7732" fmla="*/ 243801 h 1598839"/>
              <a:gd name="connsiteX7733" fmla="*/ 3255128 w 3255128"/>
              <a:gd name="connsiteY7733" fmla="*/ 243806 h 1598839"/>
              <a:gd name="connsiteX7734" fmla="*/ 3255128 w 3255128"/>
              <a:gd name="connsiteY7734" fmla="*/ 243810 h 1598839"/>
              <a:gd name="connsiteX7735" fmla="*/ 3255128 w 3255128"/>
              <a:gd name="connsiteY7735" fmla="*/ 243847 h 1598839"/>
              <a:gd name="connsiteX7736" fmla="*/ 3255128 w 3255128"/>
              <a:gd name="connsiteY7736" fmla="*/ 243855 h 1598839"/>
              <a:gd name="connsiteX7737" fmla="*/ 3255128 w 3255128"/>
              <a:gd name="connsiteY7737" fmla="*/ 243860 h 1598839"/>
              <a:gd name="connsiteX7738" fmla="*/ 3255128 w 3255128"/>
              <a:gd name="connsiteY7738" fmla="*/ 243873 h 1598839"/>
              <a:gd name="connsiteX7739" fmla="*/ 3255128 w 3255128"/>
              <a:gd name="connsiteY7739" fmla="*/ 243879 h 1598839"/>
              <a:gd name="connsiteX7740" fmla="*/ 3255128 w 3255128"/>
              <a:gd name="connsiteY7740" fmla="*/ 243897 h 1598839"/>
              <a:gd name="connsiteX7741" fmla="*/ 3255128 w 3255128"/>
              <a:gd name="connsiteY7741" fmla="*/ 243904 h 1598839"/>
              <a:gd name="connsiteX7742" fmla="*/ 3255128 w 3255128"/>
              <a:gd name="connsiteY7742" fmla="*/ 243919 h 1598839"/>
              <a:gd name="connsiteX7743" fmla="*/ 3255128 w 3255128"/>
              <a:gd name="connsiteY7743" fmla="*/ 243946 h 1598839"/>
              <a:gd name="connsiteX7744" fmla="*/ 3255128 w 3255128"/>
              <a:gd name="connsiteY7744" fmla="*/ 243951 h 1598839"/>
              <a:gd name="connsiteX7745" fmla="*/ 3255128 w 3255128"/>
              <a:gd name="connsiteY7745" fmla="*/ 243958 h 1598839"/>
              <a:gd name="connsiteX7746" fmla="*/ 3255128 w 3255128"/>
              <a:gd name="connsiteY7746" fmla="*/ 243962 h 1598839"/>
              <a:gd name="connsiteX7747" fmla="*/ 3255128 w 3255128"/>
              <a:gd name="connsiteY7747" fmla="*/ 243994 h 1598839"/>
              <a:gd name="connsiteX7748" fmla="*/ 3255128 w 3255128"/>
              <a:gd name="connsiteY7748" fmla="*/ 243996 h 1598839"/>
              <a:gd name="connsiteX7749" fmla="*/ 3255128 w 3255128"/>
              <a:gd name="connsiteY7749" fmla="*/ 244002 h 1598839"/>
              <a:gd name="connsiteX7750" fmla="*/ 3255128 w 3255128"/>
              <a:gd name="connsiteY7750" fmla="*/ 244009 h 1598839"/>
              <a:gd name="connsiteX7751" fmla="*/ 3255128 w 3255128"/>
              <a:gd name="connsiteY7751" fmla="*/ 244029 h 1598839"/>
              <a:gd name="connsiteX7752" fmla="*/ 3255128 w 3255128"/>
              <a:gd name="connsiteY7752" fmla="*/ 244039 h 1598839"/>
              <a:gd name="connsiteX7753" fmla="*/ 3255128 w 3255128"/>
              <a:gd name="connsiteY7753" fmla="*/ 244052 h 1598839"/>
              <a:gd name="connsiteX7754" fmla="*/ 3255128 w 3255128"/>
              <a:gd name="connsiteY7754" fmla="*/ 244058 h 1598839"/>
              <a:gd name="connsiteX7755" fmla="*/ 3255128 w 3255128"/>
              <a:gd name="connsiteY7755" fmla="*/ 244060 h 1598839"/>
              <a:gd name="connsiteX7756" fmla="*/ 3255128 w 3255128"/>
              <a:gd name="connsiteY7756" fmla="*/ 244106 h 1598839"/>
              <a:gd name="connsiteX7757" fmla="*/ 3255128 w 3255128"/>
              <a:gd name="connsiteY7757" fmla="*/ 244115 h 1598839"/>
              <a:gd name="connsiteX7758" fmla="*/ 3255128 w 3255128"/>
              <a:gd name="connsiteY7758" fmla="*/ 244131 h 1598839"/>
              <a:gd name="connsiteX7759" fmla="*/ 3255128 w 3255128"/>
              <a:gd name="connsiteY7759" fmla="*/ 244137 h 1598839"/>
              <a:gd name="connsiteX7760" fmla="*/ 3255128 w 3255128"/>
              <a:gd name="connsiteY7760" fmla="*/ 244138 h 1598839"/>
              <a:gd name="connsiteX7761" fmla="*/ 3255128 w 3255128"/>
              <a:gd name="connsiteY7761" fmla="*/ 244145 h 1598839"/>
              <a:gd name="connsiteX7762" fmla="*/ 3255128 w 3255128"/>
              <a:gd name="connsiteY7762" fmla="*/ 244168 h 1598839"/>
              <a:gd name="connsiteX7763" fmla="*/ 3255128 w 3255128"/>
              <a:gd name="connsiteY7763" fmla="*/ 244217 h 1598839"/>
              <a:gd name="connsiteX7764" fmla="*/ 3255128 w 3255128"/>
              <a:gd name="connsiteY7764" fmla="*/ 244280 h 1598839"/>
              <a:gd name="connsiteX7765" fmla="*/ 3255128 w 3255128"/>
              <a:gd name="connsiteY7765" fmla="*/ 244301 h 1598839"/>
              <a:gd name="connsiteX7766" fmla="*/ 3255128 w 3255128"/>
              <a:gd name="connsiteY7766" fmla="*/ 244309 h 1598839"/>
              <a:gd name="connsiteX7767" fmla="*/ 3255128 w 3255128"/>
              <a:gd name="connsiteY7767" fmla="*/ 244324 h 1598839"/>
              <a:gd name="connsiteX7768" fmla="*/ 3255128 w 3255128"/>
              <a:gd name="connsiteY7768" fmla="*/ 244352 h 1598839"/>
              <a:gd name="connsiteX7769" fmla="*/ 3255128 w 3255128"/>
              <a:gd name="connsiteY7769" fmla="*/ 244353 h 1598839"/>
              <a:gd name="connsiteX7770" fmla="*/ 3255128 w 3255128"/>
              <a:gd name="connsiteY7770" fmla="*/ 244356 h 1598839"/>
              <a:gd name="connsiteX7771" fmla="*/ 3255128 w 3255128"/>
              <a:gd name="connsiteY7771" fmla="*/ 244375 h 1598839"/>
              <a:gd name="connsiteX7772" fmla="*/ 3255128 w 3255128"/>
              <a:gd name="connsiteY7772" fmla="*/ 244378 h 1598839"/>
              <a:gd name="connsiteX7773" fmla="*/ 3255128 w 3255128"/>
              <a:gd name="connsiteY7773" fmla="*/ 244381 h 1598839"/>
              <a:gd name="connsiteX7774" fmla="*/ 3255128 w 3255128"/>
              <a:gd name="connsiteY7774" fmla="*/ 244400 h 1598839"/>
              <a:gd name="connsiteX7775" fmla="*/ 3255128 w 3255128"/>
              <a:gd name="connsiteY7775" fmla="*/ 244439 h 1598839"/>
              <a:gd name="connsiteX7776" fmla="*/ 3255128 w 3255128"/>
              <a:gd name="connsiteY7776" fmla="*/ 244458 h 1598839"/>
              <a:gd name="connsiteX7777" fmla="*/ 3255128 w 3255128"/>
              <a:gd name="connsiteY7777" fmla="*/ 244542 h 1598839"/>
              <a:gd name="connsiteX7778" fmla="*/ 3255128 w 3255128"/>
              <a:gd name="connsiteY7778" fmla="*/ 244567 h 1598839"/>
              <a:gd name="connsiteX7779" fmla="*/ 3255128 w 3255128"/>
              <a:gd name="connsiteY7779" fmla="*/ 244584 h 1598839"/>
              <a:gd name="connsiteX7780" fmla="*/ 3255128 w 3255128"/>
              <a:gd name="connsiteY7780" fmla="*/ 244592 h 1598839"/>
              <a:gd name="connsiteX7781" fmla="*/ 3255128 w 3255128"/>
              <a:gd name="connsiteY7781" fmla="*/ 244594 h 1598839"/>
              <a:gd name="connsiteX7782" fmla="*/ 3255128 w 3255128"/>
              <a:gd name="connsiteY7782" fmla="*/ 244599 h 1598839"/>
              <a:gd name="connsiteX7783" fmla="*/ 3255128 w 3255128"/>
              <a:gd name="connsiteY7783" fmla="*/ 244624 h 1598839"/>
              <a:gd name="connsiteX7784" fmla="*/ 3255128 w 3255128"/>
              <a:gd name="connsiteY7784" fmla="*/ 244628 h 1598839"/>
              <a:gd name="connsiteX7785" fmla="*/ 3255128 w 3255128"/>
              <a:gd name="connsiteY7785" fmla="*/ 244635 h 1598839"/>
              <a:gd name="connsiteX7786" fmla="*/ 3255128 w 3255128"/>
              <a:gd name="connsiteY7786" fmla="*/ 244642 h 1598839"/>
              <a:gd name="connsiteX7787" fmla="*/ 3255128 w 3255128"/>
              <a:gd name="connsiteY7787" fmla="*/ 244644 h 1598839"/>
              <a:gd name="connsiteX7788" fmla="*/ 3255128 w 3255128"/>
              <a:gd name="connsiteY7788" fmla="*/ 244668 h 1598839"/>
              <a:gd name="connsiteX7789" fmla="*/ 3255128 w 3255128"/>
              <a:gd name="connsiteY7789" fmla="*/ 244689 h 1598839"/>
              <a:gd name="connsiteX7790" fmla="*/ 3255128 w 3255128"/>
              <a:gd name="connsiteY7790" fmla="*/ 244703 h 1598839"/>
              <a:gd name="connsiteX7791" fmla="*/ 3255128 w 3255128"/>
              <a:gd name="connsiteY7791" fmla="*/ 244708 h 1598839"/>
              <a:gd name="connsiteX7792" fmla="*/ 3255128 w 3255128"/>
              <a:gd name="connsiteY7792" fmla="*/ 244736 h 1598839"/>
              <a:gd name="connsiteX7793" fmla="*/ 3255128 w 3255128"/>
              <a:gd name="connsiteY7793" fmla="*/ 244752 h 1598839"/>
              <a:gd name="connsiteX7794" fmla="*/ 3255128 w 3255128"/>
              <a:gd name="connsiteY7794" fmla="*/ 244754 h 1598839"/>
              <a:gd name="connsiteX7795" fmla="*/ 3255128 w 3255128"/>
              <a:gd name="connsiteY7795" fmla="*/ 244760 h 1598839"/>
              <a:gd name="connsiteX7796" fmla="*/ 3255128 w 3255128"/>
              <a:gd name="connsiteY7796" fmla="*/ 244768 h 1598839"/>
              <a:gd name="connsiteX7797" fmla="*/ 3255128 w 3255128"/>
              <a:gd name="connsiteY7797" fmla="*/ 244783 h 1598839"/>
              <a:gd name="connsiteX7798" fmla="*/ 3255128 w 3255128"/>
              <a:gd name="connsiteY7798" fmla="*/ 244833 h 1598839"/>
              <a:gd name="connsiteX7799" fmla="*/ 3255128 w 3255128"/>
              <a:gd name="connsiteY7799" fmla="*/ 244862 h 1598839"/>
              <a:gd name="connsiteX7800" fmla="*/ 3255128 w 3255128"/>
              <a:gd name="connsiteY7800" fmla="*/ 244881 h 1598839"/>
              <a:gd name="connsiteX7801" fmla="*/ 3255128 w 3255128"/>
              <a:gd name="connsiteY7801" fmla="*/ 244882 h 1598839"/>
              <a:gd name="connsiteX7802" fmla="*/ 3255128 w 3255128"/>
              <a:gd name="connsiteY7802" fmla="*/ 244888 h 1598839"/>
              <a:gd name="connsiteX7803" fmla="*/ 3255128 w 3255128"/>
              <a:gd name="connsiteY7803" fmla="*/ 244890 h 1598839"/>
              <a:gd name="connsiteX7804" fmla="*/ 3255128 w 3255128"/>
              <a:gd name="connsiteY7804" fmla="*/ 244926 h 1598839"/>
              <a:gd name="connsiteX7805" fmla="*/ 3255128 w 3255128"/>
              <a:gd name="connsiteY7805" fmla="*/ 244931 h 1598839"/>
              <a:gd name="connsiteX7806" fmla="*/ 3255128 w 3255128"/>
              <a:gd name="connsiteY7806" fmla="*/ 244933 h 1598839"/>
              <a:gd name="connsiteX7807" fmla="*/ 3255128 w 3255128"/>
              <a:gd name="connsiteY7807" fmla="*/ 244939 h 1598839"/>
              <a:gd name="connsiteX7808" fmla="*/ 3255128 w 3255128"/>
              <a:gd name="connsiteY7808" fmla="*/ 245023 h 1598839"/>
              <a:gd name="connsiteX7809" fmla="*/ 3255128 w 3255128"/>
              <a:gd name="connsiteY7809" fmla="*/ 245026 h 1598839"/>
              <a:gd name="connsiteX7810" fmla="*/ 3255128 w 3255128"/>
              <a:gd name="connsiteY7810" fmla="*/ 245043 h 1598839"/>
              <a:gd name="connsiteX7811" fmla="*/ 3255128 w 3255128"/>
              <a:gd name="connsiteY7811" fmla="*/ 245048 h 1598839"/>
              <a:gd name="connsiteX7812" fmla="*/ 3255128 w 3255128"/>
              <a:gd name="connsiteY7812" fmla="*/ 245058 h 1598839"/>
              <a:gd name="connsiteX7813" fmla="*/ 3255128 w 3255128"/>
              <a:gd name="connsiteY7813" fmla="*/ 245103 h 1598839"/>
              <a:gd name="connsiteX7814" fmla="*/ 3255128 w 3255128"/>
              <a:gd name="connsiteY7814" fmla="*/ 245128 h 1598839"/>
              <a:gd name="connsiteX7815" fmla="*/ 3255128 w 3255128"/>
              <a:gd name="connsiteY7815" fmla="*/ 245159 h 1598839"/>
              <a:gd name="connsiteX7816" fmla="*/ 3255128 w 3255128"/>
              <a:gd name="connsiteY7816" fmla="*/ 245162 h 1598839"/>
              <a:gd name="connsiteX7817" fmla="*/ 3255128 w 3255128"/>
              <a:gd name="connsiteY7817" fmla="*/ 245167 h 1598839"/>
              <a:gd name="connsiteX7818" fmla="*/ 3255128 w 3255128"/>
              <a:gd name="connsiteY7818" fmla="*/ 245179 h 1598839"/>
              <a:gd name="connsiteX7819" fmla="*/ 3255128 w 3255128"/>
              <a:gd name="connsiteY7819" fmla="*/ 245181 h 1598839"/>
              <a:gd name="connsiteX7820" fmla="*/ 3255128 w 3255128"/>
              <a:gd name="connsiteY7820" fmla="*/ 245190 h 1598839"/>
              <a:gd name="connsiteX7821" fmla="*/ 3255128 w 3255128"/>
              <a:gd name="connsiteY7821" fmla="*/ 245206 h 1598839"/>
              <a:gd name="connsiteX7822" fmla="*/ 3255128 w 3255128"/>
              <a:gd name="connsiteY7822" fmla="*/ 245272 h 1598839"/>
              <a:gd name="connsiteX7823" fmla="*/ 3255128 w 3255128"/>
              <a:gd name="connsiteY7823" fmla="*/ 245316 h 1598839"/>
              <a:gd name="connsiteX7824" fmla="*/ 3255128 w 3255128"/>
              <a:gd name="connsiteY7824" fmla="*/ 245320 h 1598839"/>
              <a:gd name="connsiteX7825" fmla="*/ 3255128 w 3255128"/>
              <a:gd name="connsiteY7825" fmla="*/ 245324 h 1598839"/>
              <a:gd name="connsiteX7826" fmla="*/ 3255128 w 3255128"/>
              <a:gd name="connsiteY7826" fmla="*/ 245333 h 1598839"/>
              <a:gd name="connsiteX7827" fmla="*/ 3255128 w 3255128"/>
              <a:gd name="connsiteY7827" fmla="*/ 245336 h 1598839"/>
              <a:gd name="connsiteX7828" fmla="*/ 3255128 w 3255128"/>
              <a:gd name="connsiteY7828" fmla="*/ 245373 h 1598839"/>
              <a:gd name="connsiteX7829" fmla="*/ 3255128 w 3255128"/>
              <a:gd name="connsiteY7829" fmla="*/ 245374 h 1598839"/>
              <a:gd name="connsiteX7830" fmla="*/ 3255128 w 3255128"/>
              <a:gd name="connsiteY7830" fmla="*/ 245380 h 1598839"/>
              <a:gd name="connsiteX7831" fmla="*/ 3255128 w 3255128"/>
              <a:gd name="connsiteY7831" fmla="*/ 245402 h 1598839"/>
              <a:gd name="connsiteX7832" fmla="*/ 3255128 w 3255128"/>
              <a:gd name="connsiteY7832" fmla="*/ 245403 h 1598839"/>
              <a:gd name="connsiteX7833" fmla="*/ 3255128 w 3255128"/>
              <a:gd name="connsiteY7833" fmla="*/ 245434 h 1598839"/>
              <a:gd name="connsiteX7834" fmla="*/ 3255128 w 3255128"/>
              <a:gd name="connsiteY7834" fmla="*/ 245448 h 1598839"/>
              <a:gd name="connsiteX7835" fmla="*/ 3255128 w 3255128"/>
              <a:gd name="connsiteY7835" fmla="*/ 245479 h 1598839"/>
              <a:gd name="connsiteX7836" fmla="*/ 3255128 w 3255128"/>
              <a:gd name="connsiteY7836" fmla="*/ 245481 h 1598839"/>
              <a:gd name="connsiteX7837" fmla="*/ 3255128 w 3255128"/>
              <a:gd name="connsiteY7837" fmla="*/ 245482 h 1598839"/>
              <a:gd name="connsiteX7838" fmla="*/ 3255128 w 3255128"/>
              <a:gd name="connsiteY7838" fmla="*/ 245507 h 1598839"/>
              <a:gd name="connsiteX7839" fmla="*/ 3255128 w 3255128"/>
              <a:gd name="connsiteY7839" fmla="*/ 245536 h 1598839"/>
              <a:gd name="connsiteX7840" fmla="*/ 3255128 w 3255128"/>
              <a:gd name="connsiteY7840" fmla="*/ 245570 h 1598839"/>
              <a:gd name="connsiteX7841" fmla="*/ 3255128 w 3255128"/>
              <a:gd name="connsiteY7841" fmla="*/ 245574 h 1598839"/>
              <a:gd name="connsiteX7842" fmla="*/ 3255128 w 3255128"/>
              <a:gd name="connsiteY7842" fmla="*/ 245577 h 1598839"/>
              <a:gd name="connsiteX7843" fmla="*/ 3255128 w 3255128"/>
              <a:gd name="connsiteY7843" fmla="*/ 245586 h 1598839"/>
              <a:gd name="connsiteX7844" fmla="*/ 3255128 w 3255128"/>
              <a:gd name="connsiteY7844" fmla="*/ 245599 h 1598839"/>
              <a:gd name="connsiteX7845" fmla="*/ 3255128 w 3255128"/>
              <a:gd name="connsiteY7845" fmla="*/ 245633 h 1598839"/>
              <a:gd name="connsiteX7846" fmla="*/ 3255128 w 3255128"/>
              <a:gd name="connsiteY7846" fmla="*/ 245645 h 1598839"/>
              <a:gd name="connsiteX7847" fmla="*/ 3255128 w 3255128"/>
              <a:gd name="connsiteY7847" fmla="*/ 245649 h 1598839"/>
              <a:gd name="connsiteX7848" fmla="*/ 3255128 w 3255128"/>
              <a:gd name="connsiteY7848" fmla="*/ 245653 h 1598839"/>
              <a:gd name="connsiteX7849" fmla="*/ 3255128 w 3255128"/>
              <a:gd name="connsiteY7849" fmla="*/ 245691 h 1598839"/>
              <a:gd name="connsiteX7850" fmla="*/ 3255128 w 3255128"/>
              <a:gd name="connsiteY7850" fmla="*/ 245722 h 1598839"/>
              <a:gd name="connsiteX7851" fmla="*/ 3255128 w 3255128"/>
              <a:gd name="connsiteY7851" fmla="*/ 245744 h 1598839"/>
              <a:gd name="connsiteX7852" fmla="*/ 3255128 w 3255128"/>
              <a:gd name="connsiteY7852" fmla="*/ 245767 h 1598839"/>
              <a:gd name="connsiteX7853" fmla="*/ 3255128 w 3255128"/>
              <a:gd name="connsiteY7853" fmla="*/ 245783 h 1598839"/>
              <a:gd name="connsiteX7854" fmla="*/ 3255128 w 3255128"/>
              <a:gd name="connsiteY7854" fmla="*/ 245785 h 1598839"/>
              <a:gd name="connsiteX7855" fmla="*/ 3255128 w 3255128"/>
              <a:gd name="connsiteY7855" fmla="*/ 245807 h 1598839"/>
              <a:gd name="connsiteX7856" fmla="*/ 3255128 w 3255128"/>
              <a:gd name="connsiteY7856" fmla="*/ 245810 h 1598839"/>
              <a:gd name="connsiteX7857" fmla="*/ 3255128 w 3255128"/>
              <a:gd name="connsiteY7857" fmla="*/ 245812 h 1598839"/>
              <a:gd name="connsiteX7858" fmla="*/ 3255128 w 3255128"/>
              <a:gd name="connsiteY7858" fmla="*/ 245819 h 1598839"/>
              <a:gd name="connsiteX7859" fmla="*/ 3255128 w 3255128"/>
              <a:gd name="connsiteY7859" fmla="*/ 245834 h 1598839"/>
              <a:gd name="connsiteX7860" fmla="*/ 3255128 w 3255128"/>
              <a:gd name="connsiteY7860" fmla="*/ 245842 h 1598839"/>
              <a:gd name="connsiteX7861" fmla="*/ 3255128 w 3255128"/>
              <a:gd name="connsiteY7861" fmla="*/ 245849 h 1598839"/>
              <a:gd name="connsiteX7862" fmla="*/ 3255128 w 3255128"/>
              <a:gd name="connsiteY7862" fmla="*/ 245854 h 1598839"/>
              <a:gd name="connsiteX7863" fmla="*/ 3255128 w 3255128"/>
              <a:gd name="connsiteY7863" fmla="*/ 245857 h 1598839"/>
              <a:gd name="connsiteX7864" fmla="*/ 3255128 w 3255128"/>
              <a:gd name="connsiteY7864" fmla="*/ 245883 h 1598839"/>
              <a:gd name="connsiteX7865" fmla="*/ 3255128 w 3255128"/>
              <a:gd name="connsiteY7865" fmla="*/ 245906 h 1598839"/>
              <a:gd name="connsiteX7866" fmla="*/ 3255128 w 3255128"/>
              <a:gd name="connsiteY7866" fmla="*/ 245940 h 1598839"/>
              <a:gd name="connsiteX7867" fmla="*/ 3255128 w 3255128"/>
              <a:gd name="connsiteY7867" fmla="*/ 245965 h 1598839"/>
              <a:gd name="connsiteX7868" fmla="*/ 3255128 w 3255128"/>
              <a:gd name="connsiteY7868" fmla="*/ 245972 h 1598839"/>
              <a:gd name="connsiteX7869" fmla="*/ 3255128 w 3255128"/>
              <a:gd name="connsiteY7869" fmla="*/ 245981 h 1598839"/>
              <a:gd name="connsiteX7870" fmla="*/ 3255128 w 3255128"/>
              <a:gd name="connsiteY7870" fmla="*/ 245995 h 1598839"/>
              <a:gd name="connsiteX7871" fmla="*/ 3255128 w 3255128"/>
              <a:gd name="connsiteY7871" fmla="*/ 246006 h 1598839"/>
              <a:gd name="connsiteX7872" fmla="*/ 3255128 w 3255128"/>
              <a:gd name="connsiteY7872" fmla="*/ 246022 h 1598839"/>
              <a:gd name="connsiteX7873" fmla="*/ 3255128 w 3255128"/>
              <a:gd name="connsiteY7873" fmla="*/ 246028 h 1598839"/>
              <a:gd name="connsiteX7874" fmla="*/ 3255128 w 3255128"/>
              <a:gd name="connsiteY7874" fmla="*/ 246051 h 1598839"/>
              <a:gd name="connsiteX7875" fmla="*/ 3255128 w 3255128"/>
              <a:gd name="connsiteY7875" fmla="*/ 246053 h 1598839"/>
              <a:gd name="connsiteX7876" fmla="*/ 3255128 w 3255128"/>
              <a:gd name="connsiteY7876" fmla="*/ 246069 h 1598839"/>
              <a:gd name="connsiteX7877" fmla="*/ 3255128 w 3255128"/>
              <a:gd name="connsiteY7877" fmla="*/ 246096 h 1598839"/>
              <a:gd name="connsiteX7878" fmla="*/ 3255128 w 3255128"/>
              <a:gd name="connsiteY7878" fmla="*/ 246100 h 1598839"/>
              <a:gd name="connsiteX7879" fmla="*/ 3255128 w 3255128"/>
              <a:gd name="connsiteY7879" fmla="*/ 246118 h 1598839"/>
              <a:gd name="connsiteX7880" fmla="*/ 3255128 w 3255128"/>
              <a:gd name="connsiteY7880" fmla="*/ 246149 h 1598839"/>
              <a:gd name="connsiteX7881" fmla="*/ 3255128 w 3255128"/>
              <a:gd name="connsiteY7881" fmla="*/ 246150 h 1598839"/>
              <a:gd name="connsiteX7882" fmla="*/ 3255128 w 3255128"/>
              <a:gd name="connsiteY7882" fmla="*/ 246162 h 1598839"/>
              <a:gd name="connsiteX7883" fmla="*/ 3255128 w 3255128"/>
              <a:gd name="connsiteY7883" fmla="*/ 246198 h 1598839"/>
              <a:gd name="connsiteX7884" fmla="*/ 3255128 w 3255128"/>
              <a:gd name="connsiteY7884" fmla="*/ 246199 h 1598839"/>
              <a:gd name="connsiteX7885" fmla="*/ 3255128 w 3255128"/>
              <a:gd name="connsiteY7885" fmla="*/ 246201 h 1598839"/>
              <a:gd name="connsiteX7886" fmla="*/ 3255128 w 3255128"/>
              <a:gd name="connsiteY7886" fmla="*/ 246218 h 1598839"/>
              <a:gd name="connsiteX7887" fmla="*/ 3255128 w 3255128"/>
              <a:gd name="connsiteY7887" fmla="*/ 246219 h 1598839"/>
              <a:gd name="connsiteX7888" fmla="*/ 3255128 w 3255128"/>
              <a:gd name="connsiteY7888" fmla="*/ 246221 h 1598839"/>
              <a:gd name="connsiteX7889" fmla="*/ 3255128 w 3255128"/>
              <a:gd name="connsiteY7889" fmla="*/ 246241 h 1598839"/>
              <a:gd name="connsiteX7890" fmla="*/ 3255128 w 3255128"/>
              <a:gd name="connsiteY7890" fmla="*/ 246247 h 1598839"/>
              <a:gd name="connsiteX7891" fmla="*/ 3255128 w 3255128"/>
              <a:gd name="connsiteY7891" fmla="*/ 246249 h 1598839"/>
              <a:gd name="connsiteX7892" fmla="*/ 3255128 w 3255128"/>
              <a:gd name="connsiteY7892" fmla="*/ 246256 h 1598839"/>
              <a:gd name="connsiteX7893" fmla="*/ 3255128 w 3255128"/>
              <a:gd name="connsiteY7893" fmla="*/ 246284 h 1598839"/>
              <a:gd name="connsiteX7894" fmla="*/ 3255128 w 3255128"/>
              <a:gd name="connsiteY7894" fmla="*/ 246313 h 1598839"/>
              <a:gd name="connsiteX7895" fmla="*/ 3255128 w 3255128"/>
              <a:gd name="connsiteY7895" fmla="*/ 246319 h 1598839"/>
              <a:gd name="connsiteX7896" fmla="*/ 3255128 w 3255128"/>
              <a:gd name="connsiteY7896" fmla="*/ 246346 h 1598839"/>
              <a:gd name="connsiteX7897" fmla="*/ 3255128 w 3255128"/>
              <a:gd name="connsiteY7897" fmla="*/ 246377 h 1598839"/>
              <a:gd name="connsiteX7898" fmla="*/ 3255128 w 3255128"/>
              <a:gd name="connsiteY7898" fmla="*/ 246382 h 1598839"/>
              <a:gd name="connsiteX7899" fmla="*/ 3255128 w 3255128"/>
              <a:gd name="connsiteY7899" fmla="*/ 246415 h 1598839"/>
              <a:gd name="connsiteX7900" fmla="*/ 3255128 w 3255128"/>
              <a:gd name="connsiteY7900" fmla="*/ 246431 h 1598839"/>
              <a:gd name="connsiteX7901" fmla="*/ 3255128 w 3255128"/>
              <a:gd name="connsiteY7901" fmla="*/ 246455 h 1598839"/>
              <a:gd name="connsiteX7902" fmla="*/ 3255128 w 3255128"/>
              <a:gd name="connsiteY7902" fmla="*/ 246456 h 1598839"/>
              <a:gd name="connsiteX7903" fmla="*/ 3255128 w 3255128"/>
              <a:gd name="connsiteY7903" fmla="*/ 246458 h 1598839"/>
              <a:gd name="connsiteX7904" fmla="*/ 3255128 w 3255128"/>
              <a:gd name="connsiteY7904" fmla="*/ 246469 h 1598839"/>
              <a:gd name="connsiteX7905" fmla="*/ 3255128 w 3255128"/>
              <a:gd name="connsiteY7905" fmla="*/ 246470 h 1598839"/>
              <a:gd name="connsiteX7906" fmla="*/ 3255128 w 3255128"/>
              <a:gd name="connsiteY7906" fmla="*/ 246481 h 1598839"/>
              <a:gd name="connsiteX7907" fmla="*/ 3255128 w 3255128"/>
              <a:gd name="connsiteY7907" fmla="*/ 246487 h 1598839"/>
              <a:gd name="connsiteX7908" fmla="*/ 3255128 w 3255128"/>
              <a:gd name="connsiteY7908" fmla="*/ 246505 h 1598839"/>
              <a:gd name="connsiteX7909" fmla="*/ 3255128 w 3255128"/>
              <a:gd name="connsiteY7909" fmla="*/ 246515 h 1598839"/>
              <a:gd name="connsiteX7910" fmla="*/ 3255128 w 3255128"/>
              <a:gd name="connsiteY7910" fmla="*/ 246525 h 1598839"/>
              <a:gd name="connsiteX7911" fmla="*/ 3255128 w 3255128"/>
              <a:gd name="connsiteY7911" fmla="*/ 246550 h 1598839"/>
              <a:gd name="connsiteX7912" fmla="*/ 3255128 w 3255128"/>
              <a:gd name="connsiteY7912" fmla="*/ 246554 h 1598839"/>
              <a:gd name="connsiteX7913" fmla="*/ 3255128 w 3255128"/>
              <a:gd name="connsiteY7913" fmla="*/ 246555 h 1598839"/>
              <a:gd name="connsiteX7914" fmla="*/ 3255128 w 3255128"/>
              <a:gd name="connsiteY7914" fmla="*/ 246556 h 1598839"/>
              <a:gd name="connsiteX7915" fmla="*/ 3255128 w 3255128"/>
              <a:gd name="connsiteY7915" fmla="*/ 246589 h 1598839"/>
              <a:gd name="connsiteX7916" fmla="*/ 3255128 w 3255128"/>
              <a:gd name="connsiteY7916" fmla="*/ 246596 h 1598839"/>
              <a:gd name="connsiteX7917" fmla="*/ 3255128 w 3255128"/>
              <a:gd name="connsiteY7917" fmla="*/ 246604 h 1598839"/>
              <a:gd name="connsiteX7918" fmla="*/ 3255128 w 3255128"/>
              <a:gd name="connsiteY7918" fmla="*/ 246635 h 1598839"/>
              <a:gd name="connsiteX7919" fmla="*/ 3255128 w 3255128"/>
              <a:gd name="connsiteY7919" fmla="*/ 246643 h 1598839"/>
              <a:gd name="connsiteX7920" fmla="*/ 3255128 w 3255128"/>
              <a:gd name="connsiteY7920" fmla="*/ 246650 h 1598839"/>
              <a:gd name="connsiteX7921" fmla="*/ 3255128 w 3255128"/>
              <a:gd name="connsiteY7921" fmla="*/ 246651 h 1598839"/>
              <a:gd name="connsiteX7922" fmla="*/ 3255128 w 3255128"/>
              <a:gd name="connsiteY7922" fmla="*/ 246664 h 1598839"/>
              <a:gd name="connsiteX7923" fmla="*/ 3255128 w 3255128"/>
              <a:gd name="connsiteY7923" fmla="*/ 246677 h 1598839"/>
              <a:gd name="connsiteX7924" fmla="*/ 3255128 w 3255128"/>
              <a:gd name="connsiteY7924" fmla="*/ 246680 h 1598839"/>
              <a:gd name="connsiteX7925" fmla="*/ 3255128 w 3255128"/>
              <a:gd name="connsiteY7925" fmla="*/ 246701 h 1598839"/>
              <a:gd name="connsiteX7926" fmla="*/ 3255128 w 3255128"/>
              <a:gd name="connsiteY7926" fmla="*/ 246715 h 1598839"/>
              <a:gd name="connsiteX7927" fmla="*/ 3255128 w 3255128"/>
              <a:gd name="connsiteY7927" fmla="*/ 246723 h 1598839"/>
              <a:gd name="connsiteX7928" fmla="*/ 3255128 w 3255128"/>
              <a:gd name="connsiteY7928" fmla="*/ 246739 h 1598839"/>
              <a:gd name="connsiteX7929" fmla="*/ 3255128 w 3255128"/>
              <a:gd name="connsiteY7929" fmla="*/ 246762 h 1598839"/>
              <a:gd name="connsiteX7930" fmla="*/ 3255128 w 3255128"/>
              <a:gd name="connsiteY7930" fmla="*/ 246787 h 1598839"/>
              <a:gd name="connsiteX7931" fmla="*/ 3255128 w 3255128"/>
              <a:gd name="connsiteY7931" fmla="*/ 246800 h 1598839"/>
              <a:gd name="connsiteX7932" fmla="*/ 3255128 w 3255128"/>
              <a:gd name="connsiteY7932" fmla="*/ 246848 h 1598839"/>
              <a:gd name="connsiteX7933" fmla="*/ 3255128 w 3255128"/>
              <a:gd name="connsiteY7933" fmla="*/ 246863 h 1598839"/>
              <a:gd name="connsiteX7934" fmla="*/ 3255128 w 3255128"/>
              <a:gd name="connsiteY7934" fmla="*/ 246865 h 1598839"/>
              <a:gd name="connsiteX7935" fmla="*/ 3255128 w 3255128"/>
              <a:gd name="connsiteY7935" fmla="*/ 246869 h 1598839"/>
              <a:gd name="connsiteX7936" fmla="*/ 3255128 w 3255128"/>
              <a:gd name="connsiteY7936" fmla="*/ 246874 h 1598839"/>
              <a:gd name="connsiteX7937" fmla="*/ 3255128 w 3255128"/>
              <a:gd name="connsiteY7937" fmla="*/ 246891 h 1598839"/>
              <a:gd name="connsiteX7938" fmla="*/ 3255128 w 3255128"/>
              <a:gd name="connsiteY7938" fmla="*/ 246936 h 1598839"/>
              <a:gd name="connsiteX7939" fmla="*/ 3255128 w 3255128"/>
              <a:gd name="connsiteY7939" fmla="*/ 246941 h 1598839"/>
              <a:gd name="connsiteX7940" fmla="*/ 3255128 w 3255128"/>
              <a:gd name="connsiteY7940" fmla="*/ 246948 h 1598839"/>
              <a:gd name="connsiteX7941" fmla="*/ 3255128 w 3255128"/>
              <a:gd name="connsiteY7941" fmla="*/ 246964 h 1598839"/>
              <a:gd name="connsiteX7942" fmla="*/ 3255128 w 3255128"/>
              <a:gd name="connsiteY7942" fmla="*/ 246986 h 1598839"/>
              <a:gd name="connsiteX7943" fmla="*/ 3255128 w 3255128"/>
              <a:gd name="connsiteY7943" fmla="*/ 246999 h 1598839"/>
              <a:gd name="connsiteX7944" fmla="*/ 3255128 w 3255128"/>
              <a:gd name="connsiteY7944" fmla="*/ 247013 h 1598839"/>
              <a:gd name="connsiteX7945" fmla="*/ 3255128 w 3255128"/>
              <a:gd name="connsiteY7945" fmla="*/ 247029 h 1598839"/>
              <a:gd name="connsiteX7946" fmla="*/ 3255128 w 3255128"/>
              <a:gd name="connsiteY7946" fmla="*/ 247042 h 1598839"/>
              <a:gd name="connsiteX7947" fmla="*/ 3255128 w 3255128"/>
              <a:gd name="connsiteY7947" fmla="*/ 247080 h 1598839"/>
              <a:gd name="connsiteX7948" fmla="*/ 3255128 w 3255128"/>
              <a:gd name="connsiteY7948" fmla="*/ 247117 h 1598839"/>
              <a:gd name="connsiteX7949" fmla="*/ 3255128 w 3255128"/>
              <a:gd name="connsiteY7949" fmla="*/ 247118 h 1598839"/>
              <a:gd name="connsiteX7950" fmla="*/ 3255128 w 3255128"/>
              <a:gd name="connsiteY7950" fmla="*/ 247127 h 1598839"/>
              <a:gd name="connsiteX7951" fmla="*/ 3255128 w 3255128"/>
              <a:gd name="connsiteY7951" fmla="*/ 247160 h 1598839"/>
              <a:gd name="connsiteX7952" fmla="*/ 3255128 w 3255128"/>
              <a:gd name="connsiteY7952" fmla="*/ 247198 h 1598839"/>
              <a:gd name="connsiteX7953" fmla="*/ 3255128 w 3255128"/>
              <a:gd name="connsiteY7953" fmla="*/ 247211 h 1598839"/>
              <a:gd name="connsiteX7954" fmla="*/ 3255128 w 3255128"/>
              <a:gd name="connsiteY7954" fmla="*/ 247252 h 1598839"/>
              <a:gd name="connsiteX7955" fmla="*/ 3255128 w 3255128"/>
              <a:gd name="connsiteY7955" fmla="*/ 247270 h 1598839"/>
              <a:gd name="connsiteX7956" fmla="*/ 3255128 w 3255128"/>
              <a:gd name="connsiteY7956" fmla="*/ 247291 h 1598839"/>
              <a:gd name="connsiteX7957" fmla="*/ 3255128 w 3255128"/>
              <a:gd name="connsiteY7957" fmla="*/ 247295 h 1598839"/>
              <a:gd name="connsiteX7958" fmla="*/ 3255128 w 3255128"/>
              <a:gd name="connsiteY7958" fmla="*/ 247299 h 1598839"/>
              <a:gd name="connsiteX7959" fmla="*/ 3255128 w 3255128"/>
              <a:gd name="connsiteY7959" fmla="*/ 247328 h 1598839"/>
              <a:gd name="connsiteX7960" fmla="*/ 3255128 w 3255128"/>
              <a:gd name="connsiteY7960" fmla="*/ 247337 h 1598839"/>
              <a:gd name="connsiteX7961" fmla="*/ 3255128 w 3255128"/>
              <a:gd name="connsiteY7961" fmla="*/ 247339 h 1598839"/>
              <a:gd name="connsiteX7962" fmla="*/ 3255128 w 3255128"/>
              <a:gd name="connsiteY7962" fmla="*/ 247340 h 1598839"/>
              <a:gd name="connsiteX7963" fmla="*/ 3255128 w 3255128"/>
              <a:gd name="connsiteY7963" fmla="*/ 247352 h 1598839"/>
              <a:gd name="connsiteX7964" fmla="*/ 3255128 w 3255128"/>
              <a:gd name="connsiteY7964" fmla="*/ 247367 h 1598839"/>
              <a:gd name="connsiteX7965" fmla="*/ 3255128 w 3255128"/>
              <a:gd name="connsiteY7965" fmla="*/ 247394 h 1598839"/>
              <a:gd name="connsiteX7966" fmla="*/ 3255128 w 3255128"/>
              <a:gd name="connsiteY7966" fmla="*/ 247424 h 1598839"/>
              <a:gd name="connsiteX7967" fmla="*/ 3255128 w 3255128"/>
              <a:gd name="connsiteY7967" fmla="*/ 247429 h 1598839"/>
              <a:gd name="connsiteX7968" fmla="*/ 3255128 w 3255128"/>
              <a:gd name="connsiteY7968" fmla="*/ 247435 h 1598839"/>
              <a:gd name="connsiteX7969" fmla="*/ 3255128 w 3255128"/>
              <a:gd name="connsiteY7969" fmla="*/ 247450 h 1598839"/>
              <a:gd name="connsiteX7970" fmla="*/ 3255128 w 3255128"/>
              <a:gd name="connsiteY7970" fmla="*/ 247457 h 1598839"/>
              <a:gd name="connsiteX7971" fmla="*/ 3255128 w 3255128"/>
              <a:gd name="connsiteY7971" fmla="*/ 247471 h 1598839"/>
              <a:gd name="connsiteX7972" fmla="*/ 3255128 w 3255128"/>
              <a:gd name="connsiteY7972" fmla="*/ 247512 h 1598839"/>
              <a:gd name="connsiteX7973" fmla="*/ 3255128 w 3255128"/>
              <a:gd name="connsiteY7973" fmla="*/ 247516 h 1598839"/>
              <a:gd name="connsiteX7974" fmla="*/ 3255128 w 3255128"/>
              <a:gd name="connsiteY7974" fmla="*/ 247531 h 1598839"/>
              <a:gd name="connsiteX7975" fmla="*/ 3255128 w 3255128"/>
              <a:gd name="connsiteY7975" fmla="*/ 247532 h 1598839"/>
              <a:gd name="connsiteX7976" fmla="*/ 3255128 w 3255128"/>
              <a:gd name="connsiteY7976" fmla="*/ 247536 h 1598839"/>
              <a:gd name="connsiteX7977" fmla="*/ 3255128 w 3255128"/>
              <a:gd name="connsiteY7977" fmla="*/ 247561 h 1598839"/>
              <a:gd name="connsiteX7978" fmla="*/ 3255128 w 3255128"/>
              <a:gd name="connsiteY7978" fmla="*/ 247576 h 1598839"/>
              <a:gd name="connsiteX7979" fmla="*/ 3255128 w 3255128"/>
              <a:gd name="connsiteY7979" fmla="*/ 247577 h 1598839"/>
              <a:gd name="connsiteX7980" fmla="*/ 3255128 w 3255128"/>
              <a:gd name="connsiteY7980" fmla="*/ 247589 h 1598839"/>
              <a:gd name="connsiteX7981" fmla="*/ 3255128 w 3255128"/>
              <a:gd name="connsiteY7981" fmla="*/ 247602 h 1598839"/>
              <a:gd name="connsiteX7982" fmla="*/ 3255128 w 3255128"/>
              <a:gd name="connsiteY7982" fmla="*/ 247610 h 1598839"/>
              <a:gd name="connsiteX7983" fmla="*/ 3255128 w 3255128"/>
              <a:gd name="connsiteY7983" fmla="*/ 247614 h 1598839"/>
              <a:gd name="connsiteX7984" fmla="*/ 3255128 w 3255128"/>
              <a:gd name="connsiteY7984" fmla="*/ 247618 h 1598839"/>
              <a:gd name="connsiteX7985" fmla="*/ 3255128 w 3255128"/>
              <a:gd name="connsiteY7985" fmla="*/ 247644 h 1598839"/>
              <a:gd name="connsiteX7986" fmla="*/ 3255128 w 3255128"/>
              <a:gd name="connsiteY7986" fmla="*/ 247660 h 1598839"/>
              <a:gd name="connsiteX7987" fmla="*/ 3255128 w 3255128"/>
              <a:gd name="connsiteY7987" fmla="*/ 247665 h 1598839"/>
              <a:gd name="connsiteX7988" fmla="*/ 3255128 w 3255128"/>
              <a:gd name="connsiteY7988" fmla="*/ 247692 h 1598839"/>
              <a:gd name="connsiteX7989" fmla="*/ 3255128 w 3255128"/>
              <a:gd name="connsiteY7989" fmla="*/ 247742 h 1598839"/>
              <a:gd name="connsiteX7990" fmla="*/ 3255128 w 3255128"/>
              <a:gd name="connsiteY7990" fmla="*/ 247744 h 1598839"/>
              <a:gd name="connsiteX7991" fmla="*/ 3255128 w 3255128"/>
              <a:gd name="connsiteY7991" fmla="*/ 247750 h 1598839"/>
              <a:gd name="connsiteX7992" fmla="*/ 3255128 w 3255128"/>
              <a:gd name="connsiteY7992" fmla="*/ 247758 h 1598839"/>
              <a:gd name="connsiteX7993" fmla="*/ 3255128 w 3255128"/>
              <a:gd name="connsiteY7993" fmla="*/ 247772 h 1598839"/>
              <a:gd name="connsiteX7994" fmla="*/ 3255128 w 3255128"/>
              <a:gd name="connsiteY7994" fmla="*/ 247806 h 1598839"/>
              <a:gd name="connsiteX7995" fmla="*/ 3255128 w 3255128"/>
              <a:gd name="connsiteY7995" fmla="*/ 247814 h 1598839"/>
              <a:gd name="connsiteX7996" fmla="*/ 3255128 w 3255128"/>
              <a:gd name="connsiteY7996" fmla="*/ 247836 h 1598839"/>
              <a:gd name="connsiteX7997" fmla="*/ 3255128 w 3255128"/>
              <a:gd name="connsiteY7997" fmla="*/ 247852 h 1598839"/>
              <a:gd name="connsiteX7998" fmla="*/ 3255128 w 3255128"/>
              <a:gd name="connsiteY7998" fmla="*/ 247878 h 1598839"/>
              <a:gd name="connsiteX7999" fmla="*/ 3255128 w 3255128"/>
              <a:gd name="connsiteY7999" fmla="*/ 247886 h 1598839"/>
              <a:gd name="connsiteX8000" fmla="*/ 3255128 w 3255128"/>
              <a:gd name="connsiteY8000" fmla="*/ 247894 h 1598839"/>
              <a:gd name="connsiteX8001" fmla="*/ 3255128 w 3255128"/>
              <a:gd name="connsiteY8001" fmla="*/ 247903 h 1598839"/>
              <a:gd name="connsiteX8002" fmla="*/ 3255128 w 3255128"/>
              <a:gd name="connsiteY8002" fmla="*/ 247923 h 1598839"/>
              <a:gd name="connsiteX8003" fmla="*/ 3255128 w 3255128"/>
              <a:gd name="connsiteY8003" fmla="*/ 247993 h 1598839"/>
              <a:gd name="connsiteX8004" fmla="*/ 3255128 w 3255128"/>
              <a:gd name="connsiteY8004" fmla="*/ 247995 h 1598839"/>
              <a:gd name="connsiteX8005" fmla="*/ 3255128 w 3255128"/>
              <a:gd name="connsiteY8005" fmla="*/ 248004 h 1598839"/>
              <a:gd name="connsiteX8006" fmla="*/ 3255128 w 3255128"/>
              <a:gd name="connsiteY8006" fmla="*/ 248015 h 1598839"/>
              <a:gd name="connsiteX8007" fmla="*/ 3255128 w 3255128"/>
              <a:gd name="connsiteY8007" fmla="*/ 248048 h 1598839"/>
              <a:gd name="connsiteX8008" fmla="*/ 3255128 w 3255128"/>
              <a:gd name="connsiteY8008" fmla="*/ 248062 h 1598839"/>
              <a:gd name="connsiteX8009" fmla="*/ 3255128 w 3255128"/>
              <a:gd name="connsiteY8009" fmla="*/ 248072 h 1598839"/>
              <a:gd name="connsiteX8010" fmla="*/ 3255128 w 3255128"/>
              <a:gd name="connsiteY8010" fmla="*/ 248098 h 1598839"/>
              <a:gd name="connsiteX8011" fmla="*/ 3255128 w 3255128"/>
              <a:gd name="connsiteY8011" fmla="*/ 248119 h 1598839"/>
              <a:gd name="connsiteX8012" fmla="*/ 3255128 w 3255128"/>
              <a:gd name="connsiteY8012" fmla="*/ 248127 h 1598839"/>
              <a:gd name="connsiteX8013" fmla="*/ 3255128 w 3255128"/>
              <a:gd name="connsiteY8013" fmla="*/ 248128 h 1598839"/>
              <a:gd name="connsiteX8014" fmla="*/ 3255128 w 3255128"/>
              <a:gd name="connsiteY8014" fmla="*/ 248169 h 1598839"/>
              <a:gd name="connsiteX8015" fmla="*/ 3255128 w 3255128"/>
              <a:gd name="connsiteY8015" fmla="*/ 248171 h 1598839"/>
              <a:gd name="connsiteX8016" fmla="*/ 3255128 w 3255128"/>
              <a:gd name="connsiteY8016" fmla="*/ 248174 h 1598839"/>
              <a:gd name="connsiteX8017" fmla="*/ 3255128 w 3255128"/>
              <a:gd name="connsiteY8017" fmla="*/ 248176 h 1598839"/>
              <a:gd name="connsiteX8018" fmla="*/ 3255128 w 3255128"/>
              <a:gd name="connsiteY8018" fmla="*/ 248180 h 1598839"/>
              <a:gd name="connsiteX8019" fmla="*/ 3255128 w 3255128"/>
              <a:gd name="connsiteY8019" fmla="*/ 248196 h 1598839"/>
              <a:gd name="connsiteX8020" fmla="*/ 3255128 w 3255128"/>
              <a:gd name="connsiteY8020" fmla="*/ 248219 h 1598839"/>
              <a:gd name="connsiteX8021" fmla="*/ 3255128 w 3255128"/>
              <a:gd name="connsiteY8021" fmla="*/ 248234 h 1598839"/>
              <a:gd name="connsiteX8022" fmla="*/ 3255128 w 3255128"/>
              <a:gd name="connsiteY8022" fmla="*/ 248243 h 1598839"/>
              <a:gd name="connsiteX8023" fmla="*/ 3255128 w 3255128"/>
              <a:gd name="connsiteY8023" fmla="*/ 248248 h 1598839"/>
              <a:gd name="connsiteX8024" fmla="*/ 3255128 w 3255128"/>
              <a:gd name="connsiteY8024" fmla="*/ 248306 h 1598839"/>
              <a:gd name="connsiteX8025" fmla="*/ 3255128 w 3255128"/>
              <a:gd name="connsiteY8025" fmla="*/ 248310 h 1598839"/>
              <a:gd name="connsiteX8026" fmla="*/ 3255128 w 3255128"/>
              <a:gd name="connsiteY8026" fmla="*/ 248313 h 1598839"/>
              <a:gd name="connsiteX8027" fmla="*/ 3255128 w 3255128"/>
              <a:gd name="connsiteY8027" fmla="*/ 248314 h 1598839"/>
              <a:gd name="connsiteX8028" fmla="*/ 3255128 w 3255128"/>
              <a:gd name="connsiteY8028" fmla="*/ 248368 h 1598839"/>
              <a:gd name="connsiteX8029" fmla="*/ 3255128 w 3255128"/>
              <a:gd name="connsiteY8029" fmla="*/ 248393 h 1598839"/>
              <a:gd name="connsiteX8030" fmla="*/ 3255128 w 3255128"/>
              <a:gd name="connsiteY8030" fmla="*/ 248399 h 1598839"/>
              <a:gd name="connsiteX8031" fmla="*/ 3255128 w 3255128"/>
              <a:gd name="connsiteY8031" fmla="*/ 248415 h 1598839"/>
              <a:gd name="connsiteX8032" fmla="*/ 3255128 w 3255128"/>
              <a:gd name="connsiteY8032" fmla="*/ 248442 h 1598839"/>
              <a:gd name="connsiteX8033" fmla="*/ 3255128 w 3255128"/>
              <a:gd name="connsiteY8033" fmla="*/ 248443 h 1598839"/>
              <a:gd name="connsiteX8034" fmla="*/ 3255128 w 3255128"/>
              <a:gd name="connsiteY8034" fmla="*/ 248466 h 1598839"/>
              <a:gd name="connsiteX8035" fmla="*/ 3255128 w 3255128"/>
              <a:gd name="connsiteY8035" fmla="*/ 248471 h 1598839"/>
              <a:gd name="connsiteX8036" fmla="*/ 3255128 w 3255128"/>
              <a:gd name="connsiteY8036" fmla="*/ 248474 h 1598839"/>
              <a:gd name="connsiteX8037" fmla="*/ 3255128 w 3255128"/>
              <a:gd name="connsiteY8037" fmla="*/ 248478 h 1598839"/>
              <a:gd name="connsiteX8038" fmla="*/ 3255128 w 3255128"/>
              <a:gd name="connsiteY8038" fmla="*/ 248526 h 1598839"/>
              <a:gd name="connsiteX8039" fmla="*/ 3255128 w 3255128"/>
              <a:gd name="connsiteY8039" fmla="*/ 248531 h 1598839"/>
              <a:gd name="connsiteX8040" fmla="*/ 3255128 w 3255128"/>
              <a:gd name="connsiteY8040" fmla="*/ 248557 h 1598839"/>
              <a:gd name="connsiteX8041" fmla="*/ 3255128 w 3255128"/>
              <a:gd name="connsiteY8041" fmla="*/ 248578 h 1598839"/>
              <a:gd name="connsiteX8042" fmla="*/ 3255128 w 3255128"/>
              <a:gd name="connsiteY8042" fmla="*/ 248589 h 1598839"/>
              <a:gd name="connsiteX8043" fmla="*/ 3255128 w 3255128"/>
              <a:gd name="connsiteY8043" fmla="*/ 248623 h 1598839"/>
              <a:gd name="connsiteX8044" fmla="*/ 3255128 w 3255128"/>
              <a:gd name="connsiteY8044" fmla="*/ 248635 h 1598839"/>
              <a:gd name="connsiteX8045" fmla="*/ 3255128 w 3255128"/>
              <a:gd name="connsiteY8045" fmla="*/ 248636 h 1598839"/>
              <a:gd name="connsiteX8046" fmla="*/ 3255128 w 3255128"/>
              <a:gd name="connsiteY8046" fmla="*/ 248639 h 1598839"/>
              <a:gd name="connsiteX8047" fmla="*/ 3255128 w 3255128"/>
              <a:gd name="connsiteY8047" fmla="*/ 248652 h 1598839"/>
              <a:gd name="connsiteX8048" fmla="*/ 3255128 w 3255128"/>
              <a:gd name="connsiteY8048" fmla="*/ 248657 h 1598839"/>
              <a:gd name="connsiteX8049" fmla="*/ 3255128 w 3255128"/>
              <a:gd name="connsiteY8049" fmla="*/ 248658 h 1598839"/>
              <a:gd name="connsiteX8050" fmla="*/ 3255128 w 3255128"/>
              <a:gd name="connsiteY8050" fmla="*/ 248665 h 1598839"/>
              <a:gd name="connsiteX8051" fmla="*/ 3255128 w 3255128"/>
              <a:gd name="connsiteY8051" fmla="*/ 248666 h 1598839"/>
              <a:gd name="connsiteX8052" fmla="*/ 3255128 w 3255128"/>
              <a:gd name="connsiteY8052" fmla="*/ 248680 h 1598839"/>
              <a:gd name="connsiteX8053" fmla="*/ 3255128 w 3255128"/>
              <a:gd name="connsiteY8053" fmla="*/ 248685 h 1598839"/>
              <a:gd name="connsiteX8054" fmla="*/ 3255128 w 3255128"/>
              <a:gd name="connsiteY8054" fmla="*/ 248687 h 1598839"/>
              <a:gd name="connsiteX8055" fmla="*/ 3255128 w 3255128"/>
              <a:gd name="connsiteY8055" fmla="*/ 248701 h 1598839"/>
              <a:gd name="connsiteX8056" fmla="*/ 3255128 w 3255128"/>
              <a:gd name="connsiteY8056" fmla="*/ 248717 h 1598839"/>
              <a:gd name="connsiteX8057" fmla="*/ 3255128 w 3255128"/>
              <a:gd name="connsiteY8057" fmla="*/ 248764 h 1598839"/>
              <a:gd name="connsiteX8058" fmla="*/ 3255128 w 3255128"/>
              <a:gd name="connsiteY8058" fmla="*/ 248772 h 1598839"/>
              <a:gd name="connsiteX8059" fmla="*/ 3255128 w 3255128"/>
              <a:gd name="connsiteY8059" fmla="*/ 248773 h 1598839"/>
              <a:gd name="connsiteX8060" fmla="*/ 3255128 w 3255128"/>
              <a:gd name="connsiteY8060" fmla="*/ 248775 h 1598839"/>
              <a:gd name="connsiteX8061" fmla="*/ 3255128 w 3255128"/>
              <a:gd name="connsiteY8061" fmla="*/ 248824 h 1598839"/>
              <a:gd name="connsiteX8062" fmla="*/ 3255128 w 3255128"/>
              <a:gd name="connsiteY8062" fmla="*/ 248832 h 1598839"/>
              <a:gd name="connsiteX8063" fmla="*/ 3255128 w 3255128"/>
              <a:gd name="connsiteY8063" fmla="*/ 248839 h 1598839"/>
              <a:gd name="connsiteX8064" fmla="*/ 3255128 w 3255128"/>
              <a:gd name="connsiteY8064" fmla="*/ 248844 h 1598839"/>
              <a:gd name="connsiteX8065" fmla="*/ 3255128 w 3255128"/>
              <a:gd name="connsiteY8065" fmla="*/ 248872 h 1598839"/>
              <a:gd name="connsiteX8066" fmla="*/ 3255128 w 3255128"/>
              <a:gd name="connsiteY8066" fmla="*/ 248873 h 1598839"/>
              <a:gd name="connsiteX8067" fmla="*/ 3255128 w 3255128"/>
              <a:gd name="connsiteY8067" fmla="*/ 248890 h 1598839"/>
              <a:gd name="connsiteX8068" fmla="*/ 3255128 w 3255128"/>
              <a:gd name="connsiteY8068" fmla="*/ 248896 h 1598839"/>
              <a:gd name="connsiteX8069" fmla="*/ 3255128 w 3255128"/>
              <a:gd name="connsiteY8069" fmla="*/ 248901 h 1598839"/>
              <a:gd name="connsiteX8070" fmla="*/ 3255128 w 3255128"/>
              <a:gd name="connsiteY8070" fmla="*/ 248907 h 1598839"/>
              <a:gd name="connsiteX8071" fmla="*/ 3255128 w 3255128"/>
              <a:gd name="connsiteY8071" fmla="*/ 248985 h 1598839"/>
              <a:gd name="connsiteX8072" fmla="*/ 3255128 w 3255128"/>
              <a:gd name="connsiteY8072" fmla="*/ 249090 h 1598839"/>
              <a:gd name="connsiteX8073" fmla="*/ 3255128 w 3255128"/>
              <a:gd name="connsiteY8073" fmla="*/ 249108 h 1598839"/>
              <a:gd name="connsiteX8074" fmla="*/ 3255128 w 3255128"/>
              <a:gd name="connsiteY8074" fmla="*/ 249111 h 1598839"/>
              <a:gd name="connsiteX8075" fmla="*/ 3255128 w 3255128"/>
              <a:gd name="connsiteY8075" fmla="*/ 249119 h 1598839"/>
              <a:gd name="connsiteX8076" fmla="*/ 3255128 w 3255128"/>
              <a:gd name="connsiteY8076" fmla="*/ 249122 h 1598839"/>
              <a:gd name="connsiteX8077" fmla="*/ 3255128 w 3255128"/>
              <a:gd name="connsiteY8077" fmla="*/ 249133 h 1598839"/>
              <a:gd name="connsiteX8078" fmla="*/ 3255128 w 3255128"/>
              <a:gd name="connsiteY8078" fmla="*/ 249148 h 1598839"/>
              <a:gd name="connsiteX8079" fmla="*/ 3255128 w 3255128"/>
              <a:gd name="connsiteY8079" fmla="*/ 249188 h 1598839"/>
              <a:gd name="connsiteX8080" fmla="*/ 3255128 w 3255128"/>
              <a:gd name="connsiteY8080" fmla="*/ 249191 h 1598839"/>
              <a:gd name="connsiteX8081" fmla="*/ 3255128 w 3255128"/>
              <a:gd name="connsiteY8081" fmla="*/ 249209 h 1598839"/>
              <a:gd name="connsiteX8082" fmla="*/ 3255128 w 3255128"/>
              <a:gd name="connsiteY8082" fmla="*/ 249210 h 1598839"/>
              <a:gd name="connsiteX8083" fmla="*/ 3255128 w 3255128"/>
              <a:gd name="connsiteY8083" fmla="*/ 249211 h 1598839"/>
              <a:gd name="connsiteX8084" fmla="*/ 3255128 w 3255128"/>
              <a:gd name="connsiteY8084" fmla="*/ 249303 h 1598839"/>
              <a:gd name="connsiteX8085" fmla="*/ 3255128 w 3255128"/>
              <a:gd name="connsiteY8085" fmla="*/ 249309 h 1598839"/>
              <a:gd name="connsiteX8086" fmla="*/ 3255128 w 3255128"/>
              <a:gd name="connsiteY8086" fmla="*/ 249322 h 1598839"/>
              <a:gd name="connsiteX8087" fmla="*/ 3255128 w 3255128"/>
              <a:gd name="connsiteY8087" fmla="*/ 249327 h 1598839"/>
              <a:gd name="connsiteX8088" fmla="*/ 3255128 w 3255128"/>
              <a:gd name="connsiteY8088" fmla="*/ 249355 h 1598839"/>
              <a:gd name="connsiteX8089" fmla="*/ 3255128 w 3255128"/>
              <a:gd name="connsiteY8089" fmla="*/ 249367 h 1598839"/>
              <a:gd name="connsiteX8090" fmla="*/ 3255128 w 3255128"/>
              <a:gd name="connsiteY8090" fmla="*/ 249381 h 1598839"/>
              <a:gd name="connsiteX8091" fmla="*/ 3255128 w 3255128"/>
              <a:gd name="connsiteY8091" fmla="*/ 249402 h 1598839"/>
              <a:gd name="connsiteX8092" fmla="*/ 3255128 w 3255128"/>
              <a:gd name="connsiteY8092" fmla="*/ 249421 h 1598839"/>
              <a:gd name="connsiteX8093" fmla="*/ 3255128 w 3255128"/>
              <a:gd name="connsiteY8093" fmla="*/ 249442 h 1598839"/>
              <a:gd name="connsiteX8094" fmla="*/ 3255128 w 3255128"/>
              <a:gd name="connsiteY8094" fmla="*/ 249446 h 1598839"/>
              <a:gd name="connsiteX8095" fmla="*/ 3255128 w 3255128"/>
              <a:gd name="connsiteY8095" fmla="*/ 249448 h 1598839"/>
              <a:gd name="connsiteX8096" fmla="*/ 3255128 w 3255128"/>
              <a:gd name="connsiteY8096" fmla="*/ 249451 h 1598839"/>
              <a:gd name="connsiteX8097" fmla="*/ 3255128 w 3255128"/>
              <a:gd name="connsiteY8097" fmla="*/ 249460 h 1598839"/>
              <a:gd name="connsiteX8098" fmla="*/ 3255128 w 3255128"/>
              <a:gd name="connsiteY8098" fmla="*/ 249497 h 1598839"/>
              <a:gd name="connsiteX8099" fmla="*/ 3255128 w 3255128"/>
              <a:gd name="connsiteY8099" fmla="*/ 249505 h 1598839"/>
              <a:gd name="connsiteX8100" fmla="*/ 3255128 w 3255128"/>
              <a:gd name="connsiteY8100" fmla="*/ 249540 h 1598839"/>
              <a:gd name="connsiteX8101" fmla="*/ 3255128 w 3255128"/>
              <a:gd name="connsiteY8101" fmla="*/ 249566 h 1598839"/>
              <a:gd name="connsiteX8102" fmla="*/ 3255128 w 3255128"/>
              <a:gd name="connsiteY8102" fmla="*/ 249578 h 1598839"/>
              <a:gd name="connsiteX8103" fmla="*/ 3255128 w 3255128"/>
              <a:gd name="connsiteY8103" fmla="*/ 249582 h 1598839"/>
              <a:gd name="connsiteX8104" fmla="*/ 3255128 w 3255128"/>
              <a:gd name="connsiteY8104" fmla="*/ 249585 h 1598839"/>
              <a:gd name="connsiteX8105" fmla="*/ 3255128 w 3255128"/>
              <a:gd name="connsiteY8105" fmla="*/ 249605 h 1598839"/>
              <a:gd name="connsiteX8106" fmla="*/ 3255128 w 3255128"/>
              <a:gd name="connsiteY8106" fmla="*/ 249625 h 1598839"/>
              <a:gd name="connsiteX8107" fmla="*/ 3255128 w 3255128"/>
              <a:gd name="connsiteY8107" fmla="*/ 249638 h 1598839"/>
              <a:gd name="connsiteX8108" fmla="*/ 3255128 w 3255128"/>
              <a:gd name="connsiteY8108" fmla="*/ 249670 h 1598839"/>
              <a:gd name="connsiteX8109" fmla="*/ 3255128 w 3255128"/>
              <a:gd name="connsiteY8109" fmla="*/ 249680 h 1598839"/>
              <a:gd name="connsiteX8110" fmla="*/ 3255128 w 3255128"/>
              <a:gd name="connsiteY8110" fmla="*/ 249692 h 1598839"/>
              <a:gd name="connsiteX8111" fmla="*/ 3255128 w 3255128"/>
              <a:gd name="connsiteY8111" fmla="*/ 249701 h 1598839"/>
              <a:gd name="connsiteX8112" fmla="*/ 3255128 w 3255128"/>
              <a:gd name="connsiteY8112" fmla="*/ 249781 h 1598839"/>
              <a:gd name="connsiteX8113" fmla="*/ 3255128 w 3255128"/>
              <a:gd name="connsiteY8113" fmla="*/ 249833 h 1598839"/>
              <a:gd name="connsiteX8114" fmla="*/ 3255128 w 3255128"/>
              <a:gd name="connsiteY8114" fmla="*/ 249846 h 1598839"/>
              <a:gd name="connsiteX8115" fmla="*/ 3255128 w 3255128"/>
              <a:gd name="connsiteY8115" fmla="*/ 249853 h 1598839"/>
              <a:gd name="connsiteX8116" fmla="*/ 3255128 w 3255128"/>
              <a:gd name="connsiteY8116" fmla="*/ 249855 h 1598839"/>
              <a:gd name="connsiteX8117" fmla="*/ 3255128 w 3255128"/>
              <a:gd name="connsiteY8117" fmla="*/ 249865 h 1598839"/>
              <a:gd name="connsiteX8118" fmla="*/ 3255128 w 3255128"/>
              <a:gd name="connsiteY8118" fmla="*/ 249880 h 1598839"/>
              <a:gd name="connsiteX8119" fmla="*/ 3255128 w 3255128"/>
              <a:gd name="connsiteY8119" fmla="*/ 249923 h 1598839"/>
              <a:gd name="connsiteX8120" fmla="*/ 3255128 w 3255128"/>
              <a:gd name="connsiteY8120" fmla="*/ 249925 h 1598839"/>
              <a:gd name="connsiteX8121" fmla="*/ 3255128 w 3255128"/>
              <a:gd name="connsiteY8121" fmla="*/ 249937 h 1598839"/>
              <a:gd name="connsiteX8122" fmla="*/ 3255128 w 3255128"/>
              <a:gd name="connsiteY8122" fmla="*/ 249943 h 1598839"/>
              <a:gd name="connsiteX8123" fmla="*/ 3255128 w 3255128"/>
              <a:gd name="connsiteY8123" fmla="*/ 249989 h 1598839"/>
              <a:gd name="connsiteX8124" fmla="*/ 3255128 w 3255128"/>
              <a:gd name="connsiteY8124" fmla="*/ 250007 h 1598839"/>
              <a:gd name="connsiteX8125" fmla="*/ 3255128 w 3255128"/>
              <a:gd name="connsiteY8125" fmla="*/ 250059 h 1598839"/>
              <a:gd name="connsiteX8126" fmla="*/ 3255128 w 3255128"/>
              <a:gd name="connsiteY8126" fmla="*/ 250108 h 1598839"/>
              <a:gd name="connsiteX8127" fmla="*/ 3255128 w 3255128"/>
              <a:gd name="connsiteY8127" fmla="*/ 250119 h 1598839"/>
              <a:gd name="connsiteX8128" fmla="*/ 3255128 w 3255128"/>
              <a:gd name="connsiteY8128" fmla="*/ 250121 h 1598839"/>
              <a:gd name="connsiteX8129" fmla="*/ 3255128 w 3255128"/>
              <a:gd name="connsiteY8129" fmla="*/ 250130 h 1598839"/>
              <a:gd name="connsiteX8130" fmla="*/ 3255128 w 3255128"/>
              <a:gd name="connsiteY8130" fmla="*/ 250158 h 1598839"/>
              <a:gd name="connsiteX8131" fmla="*/ 3255128 w 3255128"/>
              <a:gd name="connsiteY8131" fmla="*/ 250201 h 1598839"/>
              <a:gd name="connsiteX8132" fmla="*/ 3255128 w 3255128"/>
              <a:gd name="connsiteY8132" fmla="*/ 250242 h 1598839"/>
              <a:gd name="connsiteX8133" fmla="*/ 3255128 w 3255128"/>
              <a:gd name="connsiteY8133" fmla="*/ 250285 h 1598839"/>
              <a:gd name="connsiteX8134" fmla="*/ 3255128 w 3255128"/>
              <a:gd name="connsiteY8134" fmla="*/ 250287 h 1598839"/>
              <a:gd name="connsiteX8135" fmla="*/ 3255128 w 3255128"/>
              <a:gd name="connsiteY8135" fmla="*/ 250304 h 1598839"/>
              <a:gd name="connsiteX8136" fmla="*/ 3255128 w 3255128"/>
              <a:gd name="connsiteY8136" fmla="*/ 250318 h 1598839"/>
              <a:gd name="connsiteX8137" fmla="*/ 3255128 w 3255128"/>
              <a:gd name="connsiteY8137" fmla="*/ 250327 h 1598839"/>
              <a:gd name="connsiteX8138" fmla="*/ 3255128 w 3255128"/>
              <a:gd name="connsiteY8138" fmla="*/ 250329 h 1598839"/>
              <a:gd name="connsiteX8139" fmla="*/ 3255128 w 3255128"/>
              <a:gd name="connsiteY8139" fmla="*/ 250330 h 1598839"/>
              <a:gd name="connsiteX8140" fmla="*/ 3255128 w 3255128"/>
              <a:gd name="connsiteY8140" fmla="*/ 250332 h 1598839"/>
              <a:gd name="connsiteX8141" fmla="*/ 3255128 w 3255128"/>
              <a:gd name="connsiteY8141" fmla="*/ 250350 h 1598839"/>
              <a:gd name="connsiteX8142" fmla="*/ 3255128 w 3255128"/>
              <a:gd name="connsiteY8142" fmla="*/ 250357 h 1598839"/>
              <a:gd name="connsiteX8143" fmla="*/ 3255128 w 3255128"/>
              <a:gd name="connsiteY8143" fmla="*/ 250389 h 1598839"/>
              <a:gd name="connsiteX8144" fmla="*/ 3255128 w 3255128"/>
              <a:gd name="connsiteY8144" fmla="*/ 250427 h 1598839"/>
              <a:gd name="connsiteX8145" fmla="*/ 3255128 w 3255128"/>
              <a:gd name="connsiteY8145" fmla="*/ 250440 h 1598839"/>
              <a:gd name="connsiteX8146" fmla="*/ 3255128 w 3255128"/>
              <a:gd name="connsiteY8146" fmla="*/ 250447 h 1598839"/>
              <a:gd name="connsiteX8147" fmla="*/ 3255128 w 3255128"/>
              <a:gd name="connsiteY8147" fmla="*/ 250461 h 1598839"/>
              <a:gd name="connsiteX8148" fmla="*/ 3255128 w 3255128"/>
              <a:gd name="connsiteY8148" fmla="*/ 250466 h 1598839"/>
              <a:gd name="connsiteX8149" fmla="*/ 3255128 w 3255128"/>
              <a:gd name="connsiteY8149" fmla="*/ 250469 h 1598839"/>
              <a:gd name="connsiteX8150" fmla="*/ 3255128 w 3255128"/>
              <a:gd name="connsiteY8150" fmla="*/ 250481 h 1598839"/>
              <a:gd name="connsiteX8151" fmla="*/ 3255128 w 3255128"/>
              <a:gd name="connsiteY8151" fmla="*/ 250506 h 1598839"/>
              <a:gd name="connsiteX8152" fmla="*/ 3255128 w 3255128"/>
              <a:gd name="connsiteY8152" fmla="*/ 250513 h 1598839"/>
              <a:gd name="connsiteX8153" fmla="*/ 3255128 w 3255128"/>
              <a:gd name="connsiteY8153" fmla="*/ 250526 h 1598839"/>
              <a:gd name="connsiteX8154" fmla="*/ 3255128 w 3255128"/>
              <a:gd name="connsiteY8154" fmla="*/ 250554 h 1598839"/>
              <a:gd name="connsiteX8155" fmla="*/ 3255128 w 3255128"/>
              <a:gd name="connsiteY8155" fmla="*/ 250567 h 1598839"/>
              <a:gd name="connsiteX8156" fmla="*/ 3255128 w 3255128"/>
              <a:gd name="connsiteY8156" fmla="*/ 250592 h 1598839"/>
              <a:gd name="connsiteX8157" fmla="*/ 3255128 w 3255128"/>
              <a:gd name="connsiteY8157" fmla="*/ 250621 h 1598839"/>
              <a:gd name="connsiteX8158" fmla="*/ 3255128 w 3255128"/>
              <a:gd name="connsiteY8158" fmla="*/ 250623 h 1598839"/>
              <a:gd name="connsiteX8159" fmla="*/ 3255128 w 3255128"/>
              <a:gd name="connsiteY8159" fmla="*/ 250639 h 1598839"/>
              <a:gd name="connsiteX8160" fmla="*/ 3255128 w 3255128"/>
              <a:gd name="connsiteY8160" fmla="*/ 250644 h 1598839"/>
              <a:gd name="connsiteX8161" fmla="*/ 3255128 w 3255128"/>
              <a:gd name="connsiteY8161" fmla="*/ 250650 h 1598839"/>
              <a:gd name="connsiteX8162" fmla="*/ 3255128 w 3255128"/>
              <a:gd name="connsiteY8162" fmla="*/ 250655 h 1598839"/>
              <a:gd name="connsiteX8163" fmla="*/ 3255128 w 3255128"/>
              <a:gd name="connsiteY8163" fmla="*/ 250670 h 1598839"/>
              <a:gd name="connsiteX8164" fmla="*/ 3255128 w 3255128"/>
              <a:gd name="connsiteY8164" fmla="*/ 250682 h 1598839"/>
              <a:gd name="connsiteX8165" fmla="*/ 3255128 w 3255128"/>
              <a:gd name="connsiteY8165" fmla="*/ 250711 h 1598839"/>
              <a:gd name="connsiteX8166" fmla="*/ 3255128 w 3255128"/>
              <a:gd name="connsiteY8166" fmla="*/ 250716 h 1598839"/>
              <a:gd name="connsiteX8167" fmla="*/ 3255128 w 3255128"/>
              <a:gd name="connsiteY8167" fmla="*/ 250719 h 1598839"/>
              <a:gd name="connsiteX8168" fmla="*/ 3255128 w 3255128"/>
              <a:gd name="connsiteY8168" fmla="*/ 250741 h 1598839"/>
              <a:gd name="connsiteX8169" fmla="*/ 3255128 w 3255128"/>
              <a:gd name="connsiteY8169" fmla="*/ 250762 h 1598839"/>
              <a:gd name="connsiteX8170" fmla="*/ 3255128 w 3255128"/>
              <a:gd name="connsiteY8170" fmla="*/ 250768 h 1598839"/>
              <a:gd name="connsiteX8171" fmla="*/ 3255128 w 3255128"/>
              <a:gd name="connsiteY8171" fmla="*/ 250796 h 1598839"/>
              <a:gd name="connsiteX8172" fmla="*/ 3255128 w 3255128"/>
              <a:gd name="connsiteY8172" fmla="*/ 250804 h 1598839"/>
              <a:gd name="connsiteX8173" fmla="*/ 3255128 w 3255128"/>
              <a:gd name="connsiteY8173" fmla="*/ 250817 h 1598839"/>
              <a:gd name="connsiteX8174" fmla="*/ 3255128 w 3255128"/>
              <a:gd name="connsiteY8174" fmla="*/ 250826 h 1598839"/>
              <a:gd name="connsiteX8175" fmla="*/ 3255128 w 3255128"/>
              <a:gd name="connsiteY8175" fmla="*/ 250851 h 1598839"/>
              <a:gd name="connsiteX8176" fmla="*/ 3255128 w 3255128"/>
              <a:gd name="connsiteY8176" fmla="*/ 250866 h 1598839"/>
              <a:gd name="connsiteX8177" fmla="*/ 3255128 w 3255128"/>
              <a:gd name="connsiteY8177" fmla="*/ 250868 h 1598839"/>
              <a:gd name="connsiteX8178" fmla="*/ 3255128 w 3255128"/>
              <a:gd name="connsiteY8178" fmla="*/ 250876 h 1598839"/>
              <a:gd name="connsiteX8179" fmla="*/ 3255128 w 3255128"/>
              <a:gd name="connsiteY8179" fmla="*/ 250893 h 1598839"/>
              <a:gd name="connsiteX8180" fmla="*/ 3255128 w 3255128"/>
              <a:gd name="connsiteY8180" fmla="*/ 250903 h 1598839"/>
              <a:gd name="connsiteX8181" fmla="*/ 3255128 w 3255128"/>
              <a:gd name="connsiteY8181" fmla="*/ 250915 h 1598839"/>
              <a:gd name="connsiteX8182" fmla="*/ 3255128 w 3255128"/>
              <a:gd name="connsiteY8182" fmla="*/ 250920 h 1598839"/>
              <a:gd name="connsiteX8183" fmla="*/ 3255128 w 3255128"/>
              <a:gd name="connsiteY8183" fmla="*/ 250923 h 1598839"/>
              <a:gd name="connsiteX8184" fmla="*/ 3255128 w 3255128"/>
              <a:gd name="connsiteY8184" fmla="*/ 250935 h 1598839"/>
              <a:gd name="connsiteX8185" fmla="*/ 3255128 w 3255128"/>
              <a:gd name="connsiteY8185" fmla="*/ 250940 h 1598839"/>
              <a:gd name="connsiteX8186" fmla="*/ 3255128 w 3255128"/>
              <a:gd name="connsiteY8186" fmla="*/ 250958 h 1598839"/>
              <a:gd name="connsiteX8187" fmla="*/ 3255128 w 3255128"/>
              <a:gd name="connsiteY8187" fmla="*/ 250972 h 1598839"/>
              <a:gd name="connsiteX8188" fmla="*/ 3255128 w 3255128"/>
              <a:gd name="connsiteY8188" fmla="*/ 250983 h 1598839"/>
              <a:gd name="connsiteX8189" fmla="*/ 3255128 w 3255128"/>
              <a:gd name="connsiteY8189" fmla="*/ 250990 h 1598839"/>
              <a:gd name="connsiteX8190" fmla="*/ 3255128 w 3255128"/>
              <a:gd name="connsiteY8190" fmla="*/ 251005 h 1598839"/>
              <a:gd name="connsiteX8191" fmla="*/ 3255128 w 3255128"/>
              <a:gd name="connsiteY8191" fmla="*/ 251009 h 1598839"/>
              <a:gd name="connsiteX8192" fmla="*/ 3255128 w 3255128"/>
              <a:gd name="connsiteY8192" fmla="*/ 251025 h 1598839"/>
              <a:gd name="connsiteX8193" fmla="*/ 3255128 w 3255128"/>
              <a:gd name="connsiteY8193" fmla="*/ 251046 h 1598839"/>
              <a:gd name="connsiteX8194" fmla="*/ 3255128 w 3255128"/>
              <a:gd name="connsiteY8194" fmla="*/ 251075 h 1598839"/>
              <a:gd name="connsiteX8195" fmla="*/ 3255128 w 3255128"/>
              <a:gd name="connsiteY8195" fmla="*/ 251088 h 1598839"/>
              <a:gd name="connsiteX8196" fmla="*/ 3255128 w 3255128"/>
              <a:gd name="connsiteY8196" fmla="*/ 251109 h 1598839"/>
              <a:gd name="connsiteX8197" fmla="*/ 3255128 w 3255128"/>
              <a:gd name="connsiteY8197" fmla="*/ 251114 h 1598839"/>
              <a:gd name="connsiteX8198" fmla="*/ 3255128 w 3255128"/>
              <a:gd name="connsiteY8198" fmla="*/ 251117 h 1598839"/>
              <a:gd name="connsiteX8199" fmla="*/ 3255128 w 3255128"/>
              <a:gd name="connsiteY8199" fmla="*/ 251127 h 1598839"/>
              <a:gd name="connsiteX8200" fmla="*/ 3255128 w 3255128"/>
              <a:gd name="connsiteY8200" fmla="*/ 251152 h 1598839"/>
              <a:gd name="connsiteX8201" fmla="*/ 3255128 w 3255128"/>
              <a:gd name="connsiteY8201" fmla="*/ 251166 h 1598839"/>
              <a:gd name="connsiteX8202" fmla="*/ 3255128 w 3255128"/>
              <a:gd name="connsiteY8202" fmla="*/ 251183 h 1598839"/>
              <a:gd name="connsiteX8203" fmla="*/ 3255128 w 3255128"/>
              <a:gd name="connsiteY8203" fmla="*/ 251184 h 1598839"/>
              <a:gd name="connsiteX8204" fmla="*/ 3255128 w 3255128"/>
              <a:gd name="connsiteY8204" fmla="*/ 251199 h 1598839"/>
              <a:gd name="connsiteX8205" fmla="*/ 3255128 w 3255128"/>
              <a:gd name="connsiteY8205" fmla="*/ 251200 h 1598839"/>
              <a:gd name="connsiteX8206" fmla="*/ 3255128 w 3255128"/>
              <a:gd name="connsiteY8206" fmla="*/ 251216 h 1598839"/>
              <a:gd name="connsiteX8207" fmla="*/ 3255128 w 3255128"/>
              <a:gd name="connsiteY8207" fmla="*/ 251224 h 1598839"/>
              <a:gd name="connsiteX8208" fmla="*/ 3255128 w 3255128"/>
              <a:gd name="connsiteY8208" fmla="*/ 251233 h 1598839"/>
              <a:gd name="connsiteX8209" fmla="*/ 3255128 w 3255128"/>
              <a:gd name="connsiteY8209" fmla="*/ 251238 h 1598839"/>
              <a:gd name="connsiteX8210" fmla="*/ 3255128 w 3255128"/>
              <a:gd name="connsiteY8210" fmla="*/ 251271 h 1598839"/>
              <a:gd name="connsiteX8211" fmla="*/ 3255128 w 3255128"/>
              <a:gd name="connsiteY8211" fmla="*/ 251308 h 1598839"/>
              <a:gd name="connsiteX8212" fmla="*/ 3255128 w 3255128"/>
              <a:gd name="connsiteY8212" fmla="*/ 251309 h 1598839"/>
              <a:gd name="connsiteX8213" fmla="*/ 3255128 w 3255128"/>
              <a:gd name="connsiteY8213" fmla="*/ 251358 h 1598839"/>
              <a:gd name="connsiteX8214" fmla="*/ 3255128 w 3255128"/>
              <a:gd name="connsiteY8214" fmla="*/ 251364 h 1598839"/>
              <a:gd name="connsiteX8215" fmla="*/ 3255128 w 3255128"/>
              <a:gd name="connsiteY8215" fmla="*/ 251379 h 1598839"/>
              <a:gd name="connsiteX8216" fmla="*/ 3255128 w 3255128"/>
              <a:gd name="connsiteY8216" fmla="*/ 251389 h 1598839"/>
              <a:gd name="connsiteX8217" fmla="*/ 3255128 w 3255128"/>
              <a:gd name="connsiteY8217" fmla="*/ 251394 h 1598839"/>
              <a:gd name="connsiteX8218" fmla="*/ 3255128 w 3255128"/>
              <a:gd name="connsiteY8218" fmla="*/ 251456 h 1598839"/>
              <a:gd name="connsiteX8219" fmla="*/ 3255128 w 3255128"/>
              <a:gd name="connsiteY8219" fmla="*/ 251461 h 1598839"/>
              <a:gd name="connsiteX8220" fmla="*/ 3255128 w 3255128"/>
              <a:gd name="connsiteY8220" fmla="*/ 251464 h 1598839"/>
              <a:gd name="connsiteX8221" fmla="*/ 3255128 w 3255128"/>
              <a:gd name="connsiteY8221" fmla="*/ 251468 h 1598839"/>
              <a:gd name="connsiteX8222" fmla="*/ 3255128 w 3255128"/>
              <a:gd name="connsiteY8222" fmla="*/ 251490 h 1598839"/>
              <a:gd name="connsiteX8223" fmla="*/ 3255128 w 3255128"/>
              <a:gd name="connsiteY8223" fmla="*/ 251492 h 1598839"/>
              <a:gd name="connsiteX8224" fmla="*/ 3255128 w 3255128"/>
              <a:gd name="connsiteY8224" fmla="*/ 251499 h 1598839"/>
              <a:gd name="connsiteX8225" fmla="*/ 3255128 w 3255128"/>
              <a:gd name="connsiteY8225" fmla="*/ 251502 h 1598839"/>
              <a:gd name="connsiteX8226" fmla="*/ 3255128 w 3255128"/>
              <a:gd name="connsiteY8226" fmla="*/ 251504 h 1598839"/>
              <a:gd name="connsiteX8227" fmla="*/ 3255128 w 3255128"/>
              <a:gd name="connsiteY8227" fmla="*/ 251518 h 1598839"/>
              <a:gd name="connsiteX8228" fmla="*/ 3255128 w 3255128"/>
              <a:gd name="connsiteY8228" fmla="*/ 251520 h 1598839"/>
              <a:gd name="connsiteX8229" fmla="*/ 3255128 w 3255128"/>
              <a:gd name="connsiteY8229" fmla="*/ 251534 h 1598839"/>
              <a:gd name="connsiteX8230" fmla="*/ 3255128 w 3255128"/>
              <a:gd name="connsiteY8230" fmla="*/ 251547 h 1598839"/>
              <a:gd name="connsiteX8231" fmla="*/ 3255128 w 3255128"/>
              <a:gd name="connsiteY8231" fmla="*/ 251563 h 1598839"/>
              <a:gd name="connsiteX8232" fmla="*/ 3255128 w 3255128"/>
              <a:gd name="connsiteY8232" fmla="*/ 251568 h 1598839"/>
              <a:gd name="connsiteX8233" fmla="*/ 3255128 w 3255128"/>
              <a:gd name="connsiteY8233" fmla="*/ 251571 h 1598839"/>
              <a:gd name="connsiteX8234" fmla="*/ 3255128 w 3255128"/>
              <a:gd name="connsiteY8234" fmla="*/ 251573 h 1598839"/>
              <a:gd name="connsiteX8235" fmla="*/ 3255128 w 3255128"/>
              <a:gd name="connsiteY8235" fmla="*/ 251600 h 1598839"/>
              <a:gd name="connsiteX8236" fmla="*/ 3255128 w 3255128"/>
              <a:gd name="connsiteY8236" fmla="*/ 251613 h 1598839"/>
              <a:gd name="connsiteX8237" fmla="*/ 3255128 w 3255128"/>
              <a:gd name="connsiteY8237" fmla="*/ 251638 h 1598839"/>
              <a:gd name="connsiteX8238" fmla="*/ 3255128 w 3255128"/>
              <a:gd name="connsiteY8238" fmla="*/ 251647 h 1598839"/>
              <a:gd name="connsiteX8239" fmla="*/ 3255128 w 3255128"/>
              <a:gd name="connsiteY8239" fmla="*/ 251656 h 1598839"/>
              <a:gd name="connsiteX8240" fmla="*/ 3255128 w 3255128"/>
              <a:gd name="connsiteY8240" fmla="*/ 251670 h 1598839"/>
              <a:gd name="connsiteX8241" fmla="*/ 3255128 w 3255128"/>
              <a:gd name="connsiteY8241" fmla="*/ 251677 h 1598839"/>
              <a:gd name="connsiteX8242" fmla="*/ 3255128 w 3255128"/>
              <a:gd name="connsiteY8242" fmla="*/ 251707 h 1598839"/>
              <a:gd name="connsiteX8243" fmla="*/ 3255128 w 3255128"/>
              <a:gd name="connsiteY8243" fmla="*/ 251716 h 1598839"/>
              <a:gd name="connsiteX8244" fmla="*/ 3255128 w 3255128"/>
              <a:gd name="connsiteY8244" fmla="*/ 251718 h 1598839"/>
              <a:gd name="connsiteX8245" fmla="*/ 3255128 w 3255128"/>
              <a:gd name="connsiteY8245" fmla="*/ 251730 h 1598839"/>
              <a:gd name="connsiteX8246" fmla="*/ 3255128 w 3255128"/>
              <a:gd name="connsiteY8246" fmla="*/ 251731 h 1598839"/>
              <a:gd name="connsiteX8247" fmla="*/ 3255128 w 3255128"/>
              <a:gd name="connsiteY8247" fmla="*/ 251734 h 1598839"/>
              <a:gd name="connsiteX8248" fmla="*/ 3255128 w 3255128"/>
              <a:gd name="connsiteY8248" fmla="*/ 251752 h 1598839"/>
              <a:gd name="connsiteX8249" fmla="*/ 3255128 w 3255128"/>
              <a:gd name="connsiteY8249" fmla="*/ 251754 h 1598839"/>
              <a:gd name="connsiteX8250" fmla="*/ 3255128 w 3255128"/>
              <a:gd name="connsiteY8250" fmla="*/ 251823 h 1598839"/>
              <a:gd name="connsiteX8251" fmla="*/ 3255128 w 3255128"/>
              <a:gd name="connsiteY8251" fmla="*/ 251847 h 1598839"/>
              <a:gd name="connsiteX8252" fmla="*/ 3255128 w 3255128"/>
              <a:gd name="connsiteY8252" fmla="*/ 251848 h 1598839"/>
              <a:gd name="connsiteX8253" fmla="*/ 3255128 w 3255128"/>
              <a:gd name="connsiteY8253" fmla="*/ 251872 h 1598839"/>
              <a:gd name="connsiteX8254" fmla="*/ 3255128 w 3255128"/>
              <a:gd name="connsiteY8254" fmla="*/ 251880 h 1598839"/>
              <a:gd name="connsiteX8255" fmla="*/ 3255128 w 3255128"/>
              <a:gd name="connsiteY8255" fmla="*/ 251886 h 1598839"/>
              <a:gd name="connsiteX8256" fmla="*/ 3255128 w 3255128"/>
              <a:gd name="connsiteY8256" fmla="*/ 251897 h 1598839"/>
              <a:gd name="connsiteX8257" fmla="*/ 3255128 w 3255128"/>
              <a:gd name="connsiteY8257" fmla="*/ 251906 h 1598839"/>
              <a:gd name="connsiteX8258" fmla="*/ 3255128 w 3255128"/>
              <a:gd name="connsiteY8258" fmla="*/ 251914 h 1598839"/>
              <a:gd name="connsiteX8259" fmla="*/ 3255128 w 3255128"/>
              <a:gd name="connsiteY8259" fmla="*/ 251922 h 1598839"/>
              <a:gd name="connsiteX8260" fmla="*/ 3255128 w 3255128"/>
              <a:gd name="connsiteY8260" fmla="*/ 251925 h 1598839"/>
              <a:gd name="connsiteX8261" fmla="*/ 3255128 w 3255128"/>
              <a:gd name="connsiteY8261" fmla="*/ 251928 h 1598839"/>
              <a:gd name="connsiteX8262" fmla="*/ 3255128 w 3255128"/>
              <a:gd name="connsiteY8262" fmla="*/ 251944 h 1598839"/>
              <a:gd name="connsiteX8263" fmla="*/ 3255128 w 3255128"/>
              <a:gd name="connsiteY8263" fmla="*/ 251946 h 1598839"/>
              <a:gd name="connsiteX8264" fmla="*/ 3255128 w 3255128"/>
              <a:gd name="connsiteY8264" fmla="*/ 251949 h 1598839"/>
              <a:gd name="connsiteX8265" fmla="*/ 3255128 w 3255128"/>
              <a:gd name="connsiteY8265" fmla="*/ 251956 h 1598839"/>
              <a:gd name="connsiteX8266" fmla="*/ 3255128 w 3255128"/>
              <a:gd name="connsiteY8266" fmla="*/ 251972 h 1598839"/>
              <a:gd name="connsiteX8267" fmla="*/ 3255128 w 3255128"/>
              <a:gd name="connsiteY8267" fmla="*/ 251994 h 1598839"/>
              <a:gd name="connsiteX8268" fmla="*/ 3255128 w 3255128"/>
              <a:gd name="connsiteY8268" fmla="*/ 252022 h 1598839"/>
              <a:gd name="connsiteX8269" fmla="*/ 3255128 w 3255128"/>
              <a:gd name="connsiteY8269" fmla="*/ 252027 h 1598839"/>
              <a:gd name="connsiteX8270" fmla="*/ 3255128 w 3255128"/>
              <a:gd name="connsiteY8270" fmla="*/ 252030 h 1598839"/>
              <a:gd name="connsiteX8271" fmla="*/ 3255128 w 3255128"/>
              <a:gd name="connsiteY8271" fmla="*/ 252051 h 1598839"/>
              <a:gd name="connsiteX8272" fmla="*/ 3255128 w 3255128"/>
              <a:gd name="connsiteY8272" fmla="*/ 252082 h 1598839"/>
              <a:gd name="connsiteX8273" fmla="*/ 3255128 w 3255128"/>
              <a:gd name="connsiteY8273" fmla="*/ 252097 h 1598839"/>
              <a:gd name="connsiteX8274" fmla="*/ 3255128 w 3255128"/>
              <a:gd name="connsiteY8274" fmla="*/ 252109 h 1598839"/>
              <a:gd name="connsiteX8275" fmla="*/ 3255128 w 3255128"/>
              <a:gd name="connsiteY8275" fmla="*/ 252122 h 1598839"/>
              <a:gd name="connsiteX8276" fmla="*/ 3255128 w 3255128"/>
              <a:gd name="connsiteY8276" fmla="*/ 252123 h 1598839"/>
              <a:gd name="connsiteX8277" fmla="*/ 3255128 w 3255128"/>
              <a:gd name="connsiteY8277" fmla="*/ 252138 h 1598839"/>
              <a:gd name="connsiteX8278" fmla="*/ 3255128 w 3255128"/>
              <a:gd name="connsiteY8278" fmla="*/ 252139 h 1598839"/>
              <a:gd name="connsiteX8279" fmla="*/ 3255128 w 3255128"/>
              <a:gd name="connsiteY8279" fmla="*/ 252152 h 1598839"/>
              <a:gd name="connsiteX8280" fmla="*/ 3255128 w 3255128"/>
              <a:gd name="connsiteY8280" fmla="*/ 252168 h 1598839"/>
              <a:gd name="connsiteX8281" fmla="*/ 3255128 w 3255128"/>
              <a:gd name="connsiteY8281" fmla="*/ 252180 h 1598839"/>
              <a:gd name="connsiteX8282" fmla="*/ 3255128 w 3255128"/>
              <a:gd name="connsiteY8282" fmla="*/ 252188 h 1598839"/>
              <a:gd name="connsiteX8283" fmla="*/ 3255128 w 3255128"/>
              <a:gd name="connsiteY8283" fmla="*/ 252190 h 1598839"/>
              <a:gd name="connsiteX8284" fmla="*/ 3255128 w 3255128"/>
              <a:gd name="connsiteY8284" fmla="*/ 252200 h 1598839"/>
              <a:gd name="connsiteX8285" fmla="*/ 3255128 w 3255128"/>
              <a:gd name="connsiteY8285" fmla="*/ 252237 h 1598839"/>
              <a:gd name="connsiteX8286" fmla="*/ 3255128 w 3255128"/>
              <a:gd name="connsiteY8286" fmla="*/ 252306 h 1598839"/>
              <a:gd name="connsiteX8287" fmla="*/ 3255128 w 3255128"/>
              <a:gd name="connsiteY8287" fmla="*/ 252329 h 1598839"/>
              <a:gd name="connsiteX8288" fmla="*/ 3255128 w 3255128"/>
              <a:gd name="connsiteY8288" fmla="*/ 252332 h 1598839"/>
              <a:gd name="connsiteX8289" fmla="*/ 3255128 w 3255128"/>
              <a:gd name="connsiteY8289" fmla="*/ 252345 h 1598839"/>
              <a:gd name="connsiteX8290" fmla="*/ 3255128 w 3255128"/>
              <a:gd name="connsiteY8290" fmla="*/ 252364 h 1598839"/>
              <a:gd name="connsiteX8291" fmla="*/ 3255128 w 3255128"/>
              <a:gd name="connsiteY8291" fmla="*/ 252371 h 1598839"/>
              <a:gd name="connsiteX8292" fmla="*/ 3255128 w 3255128"/>
              <a:gd name="connsiteY8292" fmla="*/ 252382 h 1598839"/>
              <a:gd name="connsiteX8293" fmla="*/ 3255128 w 3255128"/>
              <a:gd name="connsiteY8293" fmla="*/ 252399 h 1598839"/>
              <a:gd name="connsiteX8294" fmla="*/ 3255128 w 3255128"/>
              <a:gd name="connsiteY8294" fmla="*/ 252400 h 1598839"/>
              <a:gd name="connsiteX8295" fmla="*/ 3255128 w 3255128"/>
              <a:gd name="connsiteY8295" fmla="*/ 252406 h 1598839"/>
              <a:gd name="connsiteX8296" fmla="*/ 3255128 w 3255128"/>
              <a:gd name="connsiteY8296" fmla="*/ 252411 h 1598839"/>
              <a:gd name="connsiteX8297" fmla="*/ 3255128 w 3255128"/>
              <a:gd name="connsiteY8297" fmla="*/ 252415 h 1598839"/>
              <a:gd name="connsiteX8298" fmla="*/ 3255128 w 3255128"/>
              <a:gd name="connsiteY8298" fmla="*/ 252438 h 1598839"/>
              <a:gd name="connsiteX8299" fmla="*/ 3255128 w 3255128"/>
              <a:gd name="connsiteY8299" fmla="*/ 252441 h 1598839"/>
              <a:gd name="connsiteX8300" fmla="*/ 3255128 w 3255128"/>
              <a:gd name="connsiteY8300" fmla="*/ 252520 h 1598839"/>
              <a:gd name="connsiteX8301" fmla="*/ 3255128 w 3255128"/>
              <a:gd name="connsiteY8301" fmla="*/ 252568 h 1598839"/>
              <a:gd name="connsiteX8302" fmla="*/ 3255128 w 3255128"/>
              <a:gd name="connsiteY8302" fmla="*/ 252570 h 1598839"/>
              <a:gd name="connsiteX8303" fmla="*/ 3255128 w 3255128"/>
              <a:gd name="connsiteY8303" fmla="*/ 252572 h 1598839"/>
              <a:gd name="connsiteX8304" fmla="*/ 3255128 w 3255128"/>
              <a:gd name="connsiteY8304" fmla="*/ 252592 h 1598839"/>
              <a:gd name="connsiteX8305" fmla="*/ 3255128 w 3255128"/>
              <a:gd name="connsiteY8305" fmla="*/ 252595 h 1598839"/>
              <a:gd name="connsiteX8306" fmla="*/ 3255128 w 3255128"/>
              <a:gd name="connsiteY8306" fmla="*/ 252611 h 1598839"/>
              <a:gd name="connsiteX8307" fmla="*/ 3255128 w 3255128"/>
              <a:gd name="connsiteY8307" fmla="*/ 252620 h 1598839"/>
              <a:gd name="connsiteX8308" fmla="*/ 3255128 w 3255128"/>
              <a:gd name="connsiteY8308" fmla="*/ 252631 h 1598839"/>
              <a:gd name="connsiteX8309" fmla="*/ 3255128 w 3255128"/>
              <a:gd name="connsiteY8309" fmla="*/ 252642 h 1598839"/>
              <a:gd name="connsiteX8310" fmla="*/ 3255128 w 3255128"/>
              <a:gd name="connsiteY8310" fmla="*/ 252644 h 1598839"/>
              <a:gd name="connsiteX8311" fmla="*/ 3255128 w 3255128"/>
              <a:gd name="connsiteY8311" fmla="*/ 252647 h 1598839"/>
              <a:gd name="connsiteX8312" fmla="*/ 3255128 w 3255128"/>
              <a:gd name="connsiteY8312" fmla="*/ 252649 h 1598839"/>
              <a:gd name="connsiteX8313" fmla="*/ 3255128 w 3255128"/>
              <a:gd name="connsiteY8313" fmla="*/ 252670 h 1598839"/>
              <a:gd name="connsiteX8314" fmla="*/ 3255128 w 3255128"/>
              <a:gd name="connsiteY8314" fmla="*/ 252691 h 1598839"/>
              <a:gd name="connsiteX8315" fmla="*/ 3255128 w 3255128"/>
              <a:gd name="connsiteY8315" fmla="*/ 252713 h 1598839"/>
              <a:gd name="connsiteX8316" fmla="*/ 3255128 w 3255128"/>
              <a:gd name="connsiteY8316" fmla="*/ 252803 h 1598839"/>
              <a:gd name="connsiteX8317" fmla="*/ 3255128 w 3255128"/>
              <a:gd name="connsiteY8317" fmla="*/ 252823 h 1598839"/>
              <a:gd name="connsiteX8318" fmla="*/ 3255128 w 3255128"/>
              <a:gd name="connsiteY8318" fmla="*/ 252836 h 1598839"/>
              <a:gd name="connsiteX8319" fmla="*/ 3255128 w 3255128"/>
              <a:gd name="connsiteY8319" fmla="*/ 252841 h 1598839"/>
              <a:gd name="connsiteX8320" fmla="*/ 3255128 w 3255128"/>
              <a:gd name="connsiteY8320" fmla="*/ 252854 h 1598839"/>
              <a:gd name="connsiteX8321" fmla="*/ 3255128 w 3255128"/>
              <a:gd name="connsiteY8321" fmla="*/ 252855 h 1598839"/>
              <a:gd name="connsiteX8322" fmla="*/ 3255128 w 3255128"/>
              <a:gd name="connsiteY8322" fmla="*/ 252856 h 1598839"/>
              <a:gd name="connsiteX8323" fmla="*/ 3255128 w 3255128"/>
              <a:gd name="connsiteY8323" fmla="*/ 252859 h 1598839"/>
              <a:gd name="connsiteX8324" fmla="*/ 3255128 w 3255128"/>
              <a:gd name="connsiteY8324" fmla="*/ 252861 h 1598839"/>
              <a:gd name="connsiteX8325" fmla="*/ 3255128 w 3255128"/>
              <a:gd name="connsiteY8325" fmla="*/ 252870 h 1598839"/>
              <a:gd name="connsiteX8326" fmla="*/ 3255128 w 3255128"/>
              <a:gd name="connsiteY8326" fmla="*/ 252875 h 1598839"/>
              <a:gd name="connsiteX8327" fmla="*/ 3255128 w 3255128"/>
              <a:gd name="connsiteY8327" fmla="*/ 252887 h 1598839"/>
              <a:gd name="connsiteX8328" fmla="*/ 3255128 w 3255128"/>
              <a:gd name="connsiteY8328" fmla="*/ 252913 h 1598839"/>
              <a:gd name="connsiteX8329" fmla="*/ 3255128 w 3255128"/>
              <a:gd name="connsiteY8329" fmla="*/ 252915 h 1598839"/>
              <a:gd name="connsiteX8330" fmla="*/ 3255128 w 3255128"/>
              <a:gd name="connsiteY8330" fmla="*/ 252933 h 1598839"/>
              <a:gd name="connsiteX8331" fmla="*/ 3255128 w 3255128"/>
              <a:gd name="connsiteY8331" fmla="*/ 252964 h 1598839"/>
              <a:gd name="connsiteX8332" fmla="*/ 3255128 w 3255128"/>
              <a:gd name="connsiteY8332" fmla="*/ 252979 h 1598839"/>
              <a:gd name="connsiteX8333" fmla="*/ 3255128 w 3255128"/>
              <a:gd name="connsiteY8333" fmla="*/ 252986 h 1598839"/>
              <a:gd name="connsiteX8334" fmla="*/ 3255128 w 3255128"/>
              <a:gd name="connsiteY8334" fmla="*/ 253051 h 1598839"/>
              <a:gd name="connsiteX8335" fmla="*/ 3255128 w 3255128"/>
              <a:gd name="connsiteY8335" fmla="*/ 253069 h 1598839"/>
              <a:gd name="connsiteX8336" fmla="*/ 3255128 w 3255128"/>
              <a:gd name="connsiteY8336" fmla="*/ 253079 h 1598839"/>
              <a:gd name="connsiteX8337" fmla="*/ 3255128 w 3255128"/>
              <a:gd name="connsiteY8337" fmla="*/ 253081 h 1598839"/>
              <a:gd name="connsiteX8338" fmla="*/ 3255128 w 3255128"/>
              <a:gd name="connsiteY8338" fmla="*/ 253101 h 1598839"/>
              <a:gd name="connsiteX8339" fmla="*/ 3255128 w 3255128"/>
              <a:gd name="connsiteY8339" fmla="*/ 253104 h 1598839"/>
              <a:gd name="connsiteX8340" fmla="*/ 3255128 w 3255128"/>
              <a:gd name="connsiteY8340" fmla="*/ 253109 h 1598839"/>
              <a:gd name="connsiteX8341" fmla="*/ 3255128 w 3255128"/>
              <a:gd name="connsiteY8341" fmla="*/ 253111 h 1598839"/>
              <a:gd name="connsiteX8342" fmla="*/ 3255128 w 3255128"/>
              <a:gd name="connsiteY8342" fmla="*/ 253120 h 1598839"/>
              <a:gd name="connsiteX8343" fmla="*/ 3255128 w 3255128"/>
              <a:gd name="connsiteY8343" fmla="*/ 253121 h 1598839"/>
              <a:gd name="connsiteX8344" fmla="*/ 3255128 w 3255128"/>
              <a:gd name="connsiteY8344" fmla="*/ 253148 h 1598839"/>
              <a:gd name="connsiteX8345" fmla="*/ 3255128 w 3255128"/>
              <a:gd name="connsiteY8345" fmla="*/ 253156 h 1598839"/>
              <a:gd name="connsiteX8346" fmla="*/ 3255128 w 3255128"/>
              <a:gd name="connsiteY8346" fmla="*/ 253186 h 1598839"/>
              <a:gd name="connsiteX8347" fmla="*/ 3255128 w 3255128"/>
              <a:gd name="connsiteY8347" fmla="*/ 253195 h 1598839"/>
              <a:gd name="connsiteX8348" fmla="*/ 3255128 w 3255128"/>
              <a:gd name="connsiteY8348" fmla="*/ 253205 h 1598839"/>
              <a:gd name="connsiteX8349" fmla="*/ 3255128 w 3255128"/>
              <a:gd name="connsiteY8349" fmla="*/ 253222 h 1598839"/>
              <a:gd name="connsiteX8350" fmla="*/ 3255128 w 3255128"/>
              <a:gd name="connsiteY8350" fmla="*/ 253235 h 1598839"/>
              <a:gd name="connsiteX8351" fmla="*/ 3255128 w 3255128"/>
              <a:gd name="connsiteY8351" fmla="*/ 253279 h 1598839"/>
              <a:gd name="connsiteX8352" fmla="*/ 3255128 w 3255128"/>
              <a:gd name="connsiteY8352" fmla="*/ 253285 h 1598839"/>
              <a:gd name="connsiteX8353" fmla="*/ 3255128 w 3255128"/>
              <a:gd name="connsiteY8353" fmla="*/ 253294 h 1598839"/>
              <a:gd name="connsiteX8354" fmla="*/ 3255128 w 3255128"/>
              <a:gd name="connsiteY8354" fmla="*/ 253295 h 1598839"/>
              <a:gd name="connsiteX8355" fmla="*/ 3255128 w 3255128"/>
              <a:gd name="connsiteY8355" fmla="*/ 253299 h 1598839"/>
              <a:gd name="connsiteX8356" fmla="*/ 3255128 w 3255128"/>
              <a:gd name="connsiteY8356" fmla="*/ 253315 h 1598839"/>
              <a:gd name="connsiteX8357" fmla="*/ 3255128 w 3255128"/>
              <a:gd name="connsiteY8357" fmla="*/ 253319 h 1598839"/>
              <a:gd name="connsiteX8358" fmla="*/ 3255128 w 3255128"/>
              <a:gd name="connsiteY8358" fmla="*/ 253379 h 1598839"/>
              <a:gd name="connsiteX8359" fmla="*/ 3255128 w 3255128"/>
              <a:gd name="connsiteY8359" fmla="*/ 253410 h 1598839"/>
              <a:gd name="connsiteX8360" fmla="*/ 3255128 w 3255128"/>
              <a:gd name="connsiteY8360" fmla="*/ 253416 h 1598839"/>
              <a:gd name="connsiteX8361" fmla="*/ 3255128 w 3255128"/>
              <a:gd name="connsiteY8361" fmla="*/ 253417 h 1598839"/>
              <a:gd name="connsiteX8362" fmla="*/ 3255128 w 3255128"/>
              <a:gd name="connsiteY8362" fmla="*/ 253445 h 1598839"/>
              <a:gd name="connsiteX8363" fmla="*/ 3255128 w 3255128"/>
              <a:gd name="connsiteY8363" fmla="*/ 253451 h 1598839"/>
              <a:gd name="connsiteX8364" fmla="*/ 3255128 w 3255128"/>
              <a:gd name="connsiteY8364" fmla="*/ 253459 h 1598839"/>
              <a:gd name="connsiteX8365" fmla="*/ 3255128 w 3255128"/>
              <a:gd name="connsiteY8365" fmla="*/ 253471 h 1598839"/>
              <a:gd name="connsiteX8366" fmla="*/ 3255128 w 3255128"/>
              <a:gd name="connsiteY8366" fmla="*/ 253503 h 1598839"/>
              <a:gd name="connsiteX8367" fmla="*/ 3255128 w 3255128"/>
              <a:gd name="connsiteY8367" fmla="*/ 253523 h 1598839"/>
              <a:gd name="connsiteX8368" fmla="*/ 3255128 w 3255128"/>
              <a:gd name="connsiteY8368" fmla="*/ 253528 h 1598839"/>
              <a:gd name="connsiteX8369" fmla="*/ 3255128 w 3255128"/>
              <a:gd name="connsiteY8369" fmla="*/ 253603 h 1598839"/>
              <a:gd name="connsiteX8370" fmla="*/ 3255128 w 3255128"/>
              <a:gd name="connsiteY8370" fmla="*/ 253613 h 1598839"/>
              <a:gd name="connsiteX8371" fmla="*/ 3255128 w 3255128"/>
              <a:gd name="connsiteY8371" fmla="*/ 253629 h 1598839"/>
              <a:gd name="connsiteX8372" fmla="*/ 3255128 w 3255128"/>
              <a:gd name="connsiteY8372" fmla="*/ 253634 h 1598839"/>
              <a:gd name="connsiteX8373" fmla="*/ 3255128 w 3255128"/>
              <a:gd name="connsiteY8373" fmla="*/ 253642 h 1598839"/>
              <a:gd name="connsiteX8374" fmla="*/ 3255128 w 3255128"/>
              <a:gd name="connsiteY8374" fmla="*/ 253710 h 1598839"/>
              <a:gd name="connsiteX8375" fmla="*/ 3255128 w 3255128"/>
              <a:gd name="connsiteY8375" fmla="*/ 253731 h 1598839"/>
              <a:gd name="connsiteX8376" fmla="*/ 3255128 w 3255128"/>
              <a:gd name="connsiteY8376" fmla="*/ 253735 h 1598839"/>
              <a:gd name="connsiteX8377" fmla="*/ 3255128 w 3255128"/>
              <a:gd name="connsiteY8377" fmla="*/ 253738 h 1598839"/>
              <a:gd name="connsiteX8378" fmla="*/ 3255128 w 3255128"/>
              <a:gd name="connsiteY8378" fmla="*/ 253752 h 1598839"/>
              <a:gd name="connsiteX8379" fmla="*/ 3255128 w 3255128"/>
              <a:gd name="connsiteY8379" fmla="*/ 253769 h 1598839"/>
              <a:gd name="connsiteX8380" fmla="*/ 3255128 w 3255128"/>
              <a:gd name="connsiteY8380" fmla="*/ 253782 h 1598839"/>
              <a:gd name="connsiteX8381" fmla="*/ 3255128 w 3255128"/>
              <a:gd name="connsiteY8381" fmla="*/ 253807 h 1598839"/>
              <a:gd name="connsiteX8382" fmla="*/ 3255128 w 3255128"/>
              <a:gd name="connsiteY8382" fmla="*/ 253816 h 1598839"/>
              <a:gd name="connsiteX8383" fmla="*/ 3255128 w 3255128"/>
              <a:gd name="connsiteY8383" fmla="*/ 253843 h 1598839"/>
              <a:gd name="connsiteX8384" fmla="*/ 3255128 w 3255128"/>
              <a:gd name="connsiteY8384" fmla="*/ 253883 h 1598839"/>
              <a:gd name="connsiteX8385" fmla="*/ 3255128 w 3255128"/>
              <a:gd name="connsiteY8385" fmla="*/ 253892 h 1598839"/>
              <a:gd name="connsiteX8386" fmla="*/ 3255128 w 3255128"/>
              <a:gd name="connsiteY8386" fmla="*/ 253893 h 1598839"/>
              <a:gd name="connsiteX8387" fmla="*/ 3255128 w 3255128"/>
              <a:gd name="connsiteY8387" fmla="*/ 253905 h 1598839"/>
              <a:gd name="connsiteX8388" fmla="*/ 3255128 w 3255128"/>
              <a:gd name="connsiteY8388" fmla="*/ 253910 h 1598839"/>
              <a:gd name="connsiteX8389" fmla="*/ 3255128 w 3255128"/>
              <a:gd name="connsiteY8389" fmla="*/ 253930 h 1598839"/>
              <a:gd name="connsiteX8390" fmla="*/ 3255128 w 3255128"/>
              <a:gd name="connsiteY8390" fmla="*/ 253947 h 1598839"/>
              <a:gd name="connsiteX8391" fmla="*/ 3255128 w 3255128"/>
              <a:gd name="connsiteY8391" fmla="*/ 253948 h 1598839"/>
              <a:gd name="connsiteX8392" fmla="*/ 3255128 w 3255128"/>
              <a:gd name="connsiteY8392" fmla="*/ 253962 h 1598839"/>
              <a:gd name="connsiteX8393" fmla="*/ 3255128 w 3255128"/>
              <a:gd name="connsiteY8393" fmla="*/ 253980 h 1598839"/>
              <a:gd name="connsiteX8394" fmla="*/ 3255128 w 3255128"/>
              <a:gd name="connsiteY8394" fmla="*/ 253982 h 1598839"/>
              <a:gd name="connsiteX8395" fmla="*/ 3255128 w 3255128"/>
              <a:gd name="connsiteY8395" fmla="*/ 254008 h 1598839"/>
              <a:gd name="connsiteX8396" fmla="*/ 3255128 w 3255128"/>
              <a:gd name="connsiteY8396" fmla="*/ 254015 h 1598839"/>
              <a:gd name="connsiteX8397" fmla="*/ 3255128 w 3255128"/>
              <a:gd name="connsiteY8397" fmla="*/ 254018 h 1598839"/>
              <a:gd name="connsiteX8398" fmla="*/ 3255128 w 3255128"/>
              <a:gd name="connsiteY8398" fmla="*/ 254036 h 1598839"/>
              <a:gd name="connsiteX8399" fmla="*/ 3255128 w 3255128"/>
              <a:gd name="connsiteY8399" fmla="*/ 254065 h 1598839"/>
              <a:gd name="connsiteX8400" fmla="*/ 3255128 w 3255128"/>
              <a:gd name="connsiteY8400" fmla="*/ 254075 h 1598839"/>
              <a:gd name="connsiteX8401" fmla="*/ 3255128 w 3255128"/>
              <a:gd name="connsiteY8401" fmla="*/ 254086 h 1598839"/>
              <a:gd name="connsiteX8402" fmla="*/ 3255128 w 3255128"/>
              <a:gd name="connsiteY8402" fmla="*/ 254093 h 1598839"/>
              <a:gd name="connsiteX8403" fmla="*/ 3255128 w 3255128"/>
              <a:gd name="connsiteY8403" fmla="*/ 254103 h 1598839"/>
              <a:gd name="connsiteX8404" fmla="*/ 3255128 w 3255128"/>
              <a:gd name="connsiteY8404" fmla="*/ 254117 h 1598839"/>
              <a:gd name="connsiteX8405" fmla="*/ 3255128 w 3255128"/>
              <a:gd name="connsiteY8405" fmla="*/ 254125 h 1598839"/>
              <a:gd name="connsiteX8406" fmla="*/ 3255128 w 3255128"/>
              <a:gd name="connsiteY8406" fmla="*/ 254189 h 1598839"/>
              <a:gd name="connsiteX8407" fmla="*/ 3255128 w 3255128"/>
              <a:gd name="connsiteY8407" fmla="*/ 254190 h 1598839"/>
              <a:gd name="connsiteX8408" fmla="*/ 3255128 w 3255128"/>
              <a:gd name="connsiteY8408" fmla="*/ 254220 h 1598839"/>
              <a:gd name="connsiteX8409" fmla="*/ 3255128 w 3255128"/>
              <a:gd name="connsiteY8409" fmla="*/ 254228 h 1598839"/>
              <a:gd name="connsiteX8410" fmla="*/ 3255128 w 3255128"/>
              <a:gd name="connsiteY8410" fmla="*/ 254261 h 1598839"/>
              <a:gd name="connsiteX8411" fmla="*/ 3255128 w 3255128"/>
              <a:gd name="connsiteY8411" fmla="*/ 254297 h 1598839"/>
              <a:gd name="connsiteX8412" fmla="*/ 3255128 w 3255128"/>
              <a:gd name="connsiteY8412" fmla="*/ 254298 h 1598839"/>
              <a:gd name="connsiteX8413" fmla="*/ 3255128 w 3255128"/>
              <a:gd name="connsiteY8413" fmla="*/ 254299 h 1598839"/>
              <a:gd name="connsiteX8414" fmla="*/ 3255128 w 3255128"/>
              <a:gd name="connsiteY8414" fmla="*/ 254302 h 1598839"/>
              <a:gd name="connsiteX8415" fmla="*/ 3255128 w 3255128"/>
              <a:gd name="connsiteY8415" fmla="*/ 254335 h 1598839"/>
              <a:gd name="connsiteX8416" fmla="*/ 3255128 w 3255128"/>
              <a:gd name="connsiteY8416" fmla="*/ 254342 h 1598839"/>
              <a:gd name="connsiteX8417" fmla="*/ 3255128 w 3255128"/>
              <a:gd name="connsiteY8417" fmla="*/ 254367 h 1598839"/>
              <a:gd name="connsiteX8418" fmla="*/ 3255128 w 3255128"/>
              <a:gd name="connsiteY8418" fmla="*/ 254369 h 1598839"/>
              <a:gd name="connsiteX8419" fmla="*/ 3255128 w 3255128"/>
              <a:gd name="connsiteY8419" fmla="*/ 254376 h 1598839"/>
              <a:gd name="connsiteX8420" fmla="*/ 3255128 w 3255128"/>
              <a:gd name="connsiteY8420" fmla="*/ 254406 h 1598839"/>
              <a:gd name="connsiteX8421" fmla="*/ 3255128 w 3255128"/>
              <a:gd name="connsiteY8421" fmla="*/ 254425 h 1598839"/>
              <a:gd name="connsiteX8422" fmla="*/ 3255128 w 3255128"/>
              <a:gd name="connsiteY8422" fmla="*/ 254430 h 1598839"/>
              <a:gd name="connsiteX8423" fmla="*/ 3255128 w 3255128"/>
              <a:gd name="connsiteY8423" fmla="*/ 254458 h 1598839"/>
              <a:gd name="connsiteX8424" fmla="*/ 3255128 w 3255128"/>
              <a:gd name="connsiteY8424" fmla="*/ 254480 h 1598839"/>
              <a:gd name="connsiteX8425" fmla="*/ 3255128 w 3255128"/>
              <a:gd name="connsiteY8425" fmla="*/ 254482 h 1598839"/>
              <a:gd name="connsiteX8426" fmla="*/ 3255128 w 3255128"/>
              <a:gd name="connsiteY8426" fmla="*/ 254489 h 1598839"/>
              <a:gd name="connsiteX8427" fmla="*/ 3255128 w 3255128"/>
              <a:gd name="connsiteY8427" fmla="*/ 254492 h 1598839"/>
              <a:gd name="connsiteX8428" fmla="*/ 3255128 w 3255128"/>
              <a:gd name="connsiteY8428" fmla="*/ 254494 h 1598839"/>
              <a:gd name="connsiteX8429" fmla="*/ 3255128 w 3255128"/>
              <a:gd name="connsiteY8429" fmla="*/ 254508 h 1598839"/>
              <a:gd name="connsiteX8430" fmla="*/ 3255128 w 3255128"/>
              <a:gd name="connsiteY8430" fmla="*/ 254510 h 1598839"/>
              <a:gd name="connsiteX8431" fmla="*/ 3255128 w 3255128"/>
              <a:gd name="connsiteY8431" fmla="*/ 254524 h 1598839"/>
              <a:gd name="connsiteX8432" fmla="*/ 3255128 w 3255128"/>
              <a:gd name="connsiteY8432" fmla="*/ 254527 h 1598839"/>
              <a:gd name="connsiteX8433" fmla="*/ 3255128 w 3255128"/>
              <a:gd name="connsiteY8433" fmla="*/ 254529 h 1598839"/>
              <a:gd name="connsiteX8434" fmla="*/ 3255128 w 3255128"/>
              <a:gd name="connsiteY8434" fmla="*/ 254553 h 1598839"/>
              <a:gd name="connsiteX8435" fmla="*/ 3255128 w 3255128"/>
              <a:gd name="connsiteY8435" fmla="*/ 254580 h 1598839"/>
              <a:gd name="connsiteX8436" fmla="*/ 3255128 w 3255128"/>
              <a:gd name="connsiteY8436" fmla="*/ 254628 h 1598839"/>
              <a:gd name="connsiteX8437" fmla="*/ 3255128 w 3255128"/>
              <a:gd name="connsiteY8437" fmla="*/ 254639 h 1598839"/>
              <a:gd name="connsiteX8438" fmla="*/ 3255128 w 3255128"/>
              <a:gd name="connsiteY8438" fmla="*/ 254651 h 1598839"/>
              <a:gd name="connsiteX8439" fmla="*/ 3255128 w 3255128"/>
              <a:gd name="connsiteY8439" fmla="*/ 254674 h 1598839"/>
              <a:gd name="connsiteX8440" fmla="*/ 3255128 w 3255128"/>
              <a:gd name="connsiteY8440" fmla="*/ 254678 h 1598839"/>
              <a:gd name="connsiteX8441" fmla="*/ 3255128 w 3255128"/>
              <a:gd name="connsiteY8441" fmla="*/ 254686 h 1598839"/>
              <a:gd name="connsiteX8442" fmla="*/ 3255128 w 3255128"/>
              <a:gd name="connsiteY8442" fmla="*/ 254720 h 1598839"/>
              <a:gd name="connsiteX8443" fmla="*/ 3255128 w 3255128"/>
              <a:gd name="connsiteY8443" fmla="*/ 254721 h 1598839"/>
              <a:gd name="connsiteX8444" fmla="*/ 3255128 w 3255128"/>
              <a:gd name="connsiteY8444" fmla="*/ 254742 h 1598839"/>
              <a:gd name="connsiteX8445" fmla="*/ 3255128 w 3255128"/>
              <a:gd name="connsiteY8445" fmla="*/ 254773 h 1598839"/>
              <a:gd name="connsiteX8446" fmla="*/ 3255128 w 3255128"/>
              <a:gd name="connsiteY8446" fmla="*/ 254776 h 1598839"/>
              <a:gd name="connsiteX8447" fmla="*/ 3255128 w 3255128"/>
              <a:gd name="connsiteY8447" fmla="*/ 254837 h 1598839"/>
              <a:gd name="connsiteX8448" fmla="*/ 3255128 w 3255128"/>
              <a:gd name="connsiteY8448" fmla="*/ 254838 h 1598839"/>
              <a:gd name="connsiteX8449" fmla="*/ 3255128 w 3255128"/>
              <a:gd name="connsiteY8449" fmla="*/ 254857 h 1598839"/>
              <a:gd name="connsiteX8450" fmla="*/ 3255128 w 3255128"/>
              <a:gd name="connsiteY8450" fmla="*/ 254868 h 1598839"/>
              <a:gd name="connsiteX8451" fmla="*/ 3255128 w 3255128"/>
              <a:gd name="connsiteY8451" fmla="*/ 254889 h 1598839"/>
              <a:gd name="connsiteX8452" fmla="*/ 3255128 w 3255128"/>
              <a:gd name="connsiteY8452" fmla="*/ 254896 h 1598839"/>
              <a:gd name="connsiteX8453" fmla="*/ 3255128 w 3255128"/>
              <a:gd name="connsiteY8453" fmla="*/ 254912 h 1598839"/>
              <a:gd name="connsiteX8454" fmla="*/ 3255128 w 3255128"/>
              <a:gd name="connsiteY8454" fmla="*/ 254946 h 1598839"/>
              <a:gd name="connsiteX8455" fmla="*/ 3255128 w 3255128"/>
              <a:gd name="connsiteY8455" fmla="*/ 254962 h 1598839"/>
              <a:gd name="connsiteX8456" fmla="*/ 3255128 w 3255128"/>
              <a:gd name="connsiteY8456" fmla="*/ 254972 h 1598839"/>
              <a:gd name="connsiteX8457" fmla="*/ 3255128 w 3255128"/>
              <a:gd name="connsiteY8457" fmla="*/ 254983 h 1598839"/>
              <a:gd name="connsiteX8458" fmla="*/ 3255128 w 3255128"/>
              <a:gd name="connsiteY8458" fmla="*/ 254984 h 1598839"/>
              <a:gd name="connsiteX8459" fmla="*/ 3255128 w 3255128"/>
              <a:gd name="connsiteY8459" fmla="*/ 254989 h 1598839"/>
              <a:gd name="connsiteX8460" fmla="*/ 3255128 w 3255128"/>
              <a:gd name="connsiteY8460" fmla="*/ 254991 h 1598839"/>
              <a:gd name="connsiteX8461" fmla="*/ 3255128 w 3255128"/>
              <a:gd name="connsiteY8461" fmla="*/ 255012 h 1598839"/>
              <a:gd name="connsiteX8462" fmla="*/ 3255128 w 3255128"/>
              <a:gd name="connsiteY8462" fmla="*/ 255017 h 1598839"/>
              <a:gd name="connsiteX8463" fmla="*/ 3255128 w 3255128"/>
              <a:gd name="connsiteY8463" fmla="*/ 255072 h 1598839"/>
              <a:gd name="connsiteX8464" fmla="*/ 3255128 w 3255128"/>
              <a:gd name="connsiteY8464" fmla="*/ 255087 h 1598839"/>
              <a:gd name="connsiteX8465" fmla="*/ 3255128 w 3255128"/>
              <a:gd name="connsiteY8465" fmla="*/ 255112 h 1598839"/>
              <a:gd name="connsiteX8466" fmla="*/ 3255128 w 3255128"/>
              <a:gd name="connsiteY8466" fmla="*/ 255128 h 1598839"/>
              <a:gd name="connsiteX8467" fmla="*/ 3255128 w 3255128"/>
              <a:gd name="connsiteY8467" fmla="*/ 255133 h 1598839"/>
              <a:gd name="connsiteX8468" fmla="*/ 3255128 w 3255128"/>
              <a:gd name="connsiteY8468" fmla="*/ 255140 h 1598839"/>
              <a:gd name="connsiteX8469" fmla="*/ 3255128 w 3255128"/>
              <a:gd name="connsiteY8469" fmla="*/ 255142 h 1598839"/>
              <a:gd name="connsiteX8470" fmla="*/ 3255128 w 3255128"/>
              <a:gd name="connsiteY8470" fmla="*/ 255165 h 1598839"/>
              <a:gd name="connsiteX8471" fmla="*/ 3255128 w 3255128"/>
              <a:gd name="connsiteY8471" fmla="*/ 255170 h 1598839"/>
              <a:gd name="connsiteX8472" fmla="*/ 3255128 w 3255128"/>
              <a:gd name="connsiteY8472" fmla="*/ 255175 h 1598839"/>
              <a:gd name="connsiteX8473" fmla="*/ 3255128 w 3255128"/>
              <a:gd name="connsiteY8473" fmla="*/ 255177 h 1598839"/>
              <a:gd name="connsiteX8474" fmla="*/ 3255128 w 3255128"/>
              <a:gd name="connsiteY8474" fmla="*/ 255178 h 1598839"/>
              <a:gd name="connsiteX8475" fmla="*/ 3255128 w 3255128"/>
              <a:gd name="connsiteY8475" fmla="*/ 255180 h 1598839"/>
              <a:gd name="connsiteX8476" fmla="*/ 3255128 w 3255128"/>
              <a:gd name="connsiteY8476" fmla="*/ 255181 h 1598839"/>
              <a:gd name="connsiteX8477" fmla="*/ 3255128 w 3255128"/>
              <a:gd name="connsiteY8477" fmla="*/ 255232 h 1598839"/>
              <a:gd name="connsiteX8478" fmla="*/ 3255128 w 3255128"/>
              <a:gd name="connsiteY8478" fmla="*/ 255237 h 1598839"/>
              <a:gd name="connsiteX8479" fmla="*/ 3255128 w 3255128"/>
              <a:gd name="connsiteY8479" fmla="*/ 255296 h 1598839"/>
              <a:gd name="connsiteX8480" fmla="*/ 3255128 w 3255128"/>
              <a:gd name="connsiteY8480" fmla="*/ 255306 h 1598839"/>
              <a:gd name="connsiteX8481" fmla="*/ 3255128 w 3255128"/>
              <a:gd name="connsiteY8481" fmla="*/ 255319 h 1598839"/>
              <a:gd name="connsiteX8482" fmla="*/ 3255128 w 3255128"/>
              <a:gd name="connsiteY8482" fmla="*/ 255322 h 1598839"/>
              <a:gd name="connsiteX8483" fmla="*/ 3255128 w 3255128"/>
              <a:gd name="connsiteY8483" fmla="*/ 255327 h 1598839"/>
              <a:gd name="connsiteX8484" fmla="*/ 3255128 w 3255128"/>
              <a:gd name="connsiteY8484" fmla="*/ 255366 h 1598839"/>
              <a:gd name="connsiteX8485" fmla="*/ 3255128 w 3255128"/>
              <a:gd name="connsiteY8485" fmla="*/ 255388 h 1598839"/>
              <a:gd name="connsiteX8486" fmla="*/ 3255128 w 3255128"/>
              <a:gd name="connsiteY8486" fmla="*/ 255389 h 1598839"/>
              <a:gd name="connsiteX8487" fmla="*/ 3255128 w 3255128"/>
              <a:gd name="connsiteY8487" fmla="*/ 255390 h 1598839"/>
              <a:gd name="connsiteX8488" fmla="*/ 3255128 w 3255128"/>
              <a:gd name="connsiteY8488" fmla="*/ 255396 h 1598839"/>
              <a:gd name="connsiteX8489" fmla="*/ 3255128 w 3255128"/>
              <a:gd name="connsiteY8489" fmla="*/ 255401 h 1598839"/>
              <a:gd name="connsiteX8490" fmla="*/ 3255128 w 3255128"/>
              <a:gd name="connsiteY8490" fmla="*/ 255405 h 1598839"/>
              <a:gd name="connsiteX8491" fmla="*/ 3255128 w 3255128"/>
              <a:gd name="connsiteY8491" fmla="*/ 255424 h 1598839"/>
              <a:gd name="connsiteX8492" fmla="*/ 3255128 w 3255128"/>
              <a:gd name="connsiteY8492" fmla="*/ 255431 h 1598839"/>
              <a:gd name="connsiteX8493" fmla="*/ 3255128 w 3255128"/>
              <a:gd name="connsiteY8493" fmla="*/ 255442 h 1598839"/>
              <a:gd name="connsiteX8494" fmla="*/ 3255128 w 3255128"/>
              <a:gd name="connsiteY8494" fmla="*/ 255453 h 1598839"/>
              <a:gd name="connsiteX8495" fmla="*/ 3255128 w 3255128"/>
              <a:gd name="connsiteY8495" fmla="*/ 255493 h 1598839"/>
              <a:gd name="connsiteX8496" fmla="*/ 3255128 w 3255128"/>
              <a:gd name="connsiteY8496" fmla="*/ 255520 h 1598839"/>
              <a:gd name="connsiteX8497" fmla="*/ 3255128 w 3255128"/>
              <a:gd name="connsiteY8497" fmla="*/ 255529 h 1598839"/>
              <a:gd name="connsiteX8498" fmla="*/ 3255128 w 3255128"/>
              <a:gd name="connsiteY8498" fmla="*/ 255530 h 1598839"/>
              <a:gd name="connsiteX8499" fmla="*/ 3255128 w 3255128"/>
              <a:gd name="connsiteY8499" fmla="*/ 255560 h 1598839"/>
              <a:gd name="connsiteX8500" fmla="*/ 3255128 w 3255128"/>
              <a:gd name="connsiteY8500" fmla="*/ 255562 h 1598839"/>
              <a:gd name="connsiteX8501" fmla="*/ 3255128 w 3255128"/>
              <a:gd name="connsiteY8501" fmla="*/ 255585 h 1598839"/>
              <a:gd name="connsiteX8502" fmla="*/ 3255128 w 3255128"/>
              <a:gd name="connsiteY8502" fmla="*/ 255599 h 1598839"/>
              <a:gd name="connsiteX8503" fmla="*/ 3255128 w 3255128"/>
              <a:gd name="connsiteY8503" fmla="*/ 255601 h 1598839"/>
              <a:gd name="connsiteX8504" fmla="*/ 3255128 w 3255128"/>
              <a:gd name="connsiteY8504" fmla="*/ 255610 h 1598839"/>
              <a:gd name="connsiteX8505" fmla="*/ 3255128 w 3255128"/>
              <a:gd name="connsiteY8505" fmla="*/ 255632 h 1598839"/>
              <a:gd name="connsiteX8506" fmla="*/ 3255128 w 3255128"/>
              <a:gd name="connsiteY8506" fmla="*/ 255634 h 1598839"/>
              <a:gd name="connsiteX8507" fmla="*/ 3255128 w 3255128"/>
              <a:gd name="connsiteY8507" fmla="*/ 255636 h 1598839"/>
              <a:gd name="connsiteX8508" fmla="*/ 3255128 w 3255128"/>
              <a:gd name="connsiteY8508" fmla="*/ 255637 h 1598839"/>
              <a:gd name="connsiteX8509" fmla="*/ 3255128 w 3255128"/>
              <a:gd name="connsiteY8509" fmla="*/ 255638 h 1598839"/>
              <a:gd name="connsiteX8510" fmla="*/ 3255128 w 3255128"/>
              <a:gd name="connsiteY8510" fmla="*/ 255639 h 1598839"/>
              <a:gd name="connsiteX8511" fmla="*/ 3255128 w 3255128"/>
              <a:gd name="connsiteY8511" fmla="*/ 255655 h 1598839"/>
              <a:gd name="connsiteX8512" fmla="*/ 3255128 w 3255128"/>
              <a:gd name="connsiteY8512" fmla="*/ 255672 h 1598839"/>
              <a:gd name="connsiteX8513" fmla="*/ 3255128 w 3255128"/>
              <a:gd name="connsiteY8513" fmla="*/ 255673 h 1598839"/>
              <a:gd name="connsiteX8514" fmla="*/ 3255128 w 3255128"/>
              <a:gd name="connsiteY8514" fmla="*/ 255687 h 1598839"/>
              <a:gd name="connsiteX8515" fmla="*/ 3255128 w 3255128"/>
              <a:gd name="connsiteY8515" fmla="*/ 255703 h 1598839"/>
              <a:gd name="connsiteX8516" fmla="*/ 3255128 w 3255128"/>
              <a:gd name="connsiteY8516" fmla="*/ 255736 h 1598839"/>
              <a:gd name="connsiteX8517" fmla="*/ 3255128 w 3255128"/>
              <a:gd name="connsiteY8517" fmla="*/ 255781 h 1598839"/>
              <a:gd name="connsiteX8518" fmla="*/ 3255128 w 3255128"/>
              <a:gd name="connsiteY8518" fmla="*/ 255793 h 1598839"/>
              <a:gd name="connsiteX8519" fmla="*/ 3255128 w 3255128"/>
              <a:gd name="connsiteY8519" fmla="*/ 255805 h 1598839"/>
              <a:gd name="connsiteX8520" fmla="*/ 3255128 w 3255128"/>
              <a:gd name="connsiteY8520" fmla="*/ 255828 h 1598839"/>
              <a:gd name="connsiteX8521" fmla="*/ 3255128 w 3255128"/>
              <a:gd name="connsiteY8521" fmla="*/ 255835 h 1598839"/>
              <a:gd name="connsiteX8522" fmla="*/ 3255128 w 3255128"/>
              <a:gd name="connsiteY8522" fmla="*/ 255846 h 1598839"/>
              <a:gd name="connsiteX8523" fmla="*/ 3255128 w 3255128"/>
              <a:gd name="connsiteY8523" fmla="*/ 255849 h 1598839"/>
              <a:gd name="connsiteX8524" fmla="*/ 3255128 w 3255128"/>
              <a:gd name="connsiteY8524" fmla="*/ 255851 h 1598839"/>
              <a:gd name="connsiteX8525" fmla="*/ 3255128 w 3255128"/>
              <a:gd name="connsiteY8525" fmla="*/ 255860 h 1598839"/>
              <a:gd name="connsiteX8526" fmla="*/ 3255128 w 3255128"/>
              <a:gd name="connsiteY8526" fmla="*/ 255865 h 1598839"/>
              <a:gd name="connsiteX8527" fmla="*/ 3255128 w 3255128"/>
              <a:gd name="connsiteY8527" fmla="*/ 255869 h 1598839"/>
              <a:gd name="connsiteX8528" fmla="*/ 3255128 w 3255128"/>
              <a:gd name="connsiteY8528" fmla="*/ 255877 h 1598839"/>
              <a:gd name="connsiteX8529" fmla="*/ 3255128 w 3255128"/>
              <a:gd name="connsiteY8529" fmla="*/ 255882 h 1598839"/>
              <a:gd name="connsiteX8530" fmla="*/ 3255128 w 3255128"/>
              <a:gd name="connsiteY8530" fmla="*/ 255885 h 1598839"/>
              <a:gd name="connsiteX8531" fmla="*/ 3255128 w 3255128"/>
              <a:gd name="connsiteY8531" fmla="*/ 255907 h 1598839"/>
              <a:gd name="connsiteX8532" fmla="*/ 3255128 w 3255128"/>
              <a:gd name="connsiteY8532" fmla="*/ 255914 h 1598839"/>
              <a:gd name="connsiteX8533" fmla="*/ 3255128 w 3255128"/>
              <a:gd name="connsiteY8533" fmla="*/ 255954 h 1598839"/>
              <a:gd name="connsiteX8534" fmla="*/ 3255128 w 3255128"/>
              <a:gd name="connsiteY8534" fmla="*/ 256012 h 1598839"/>
              <a:gd name="connsiteX8535" fmla="*/ 3255128 w 3255128"/>
              <a:gd name="connsiteY8535" fmla="*/ 256014 h 1598839"/>
              <a:gd name="connsiteX8536" fmla="*/ 3255128 w 3255128"/>
              <a:gd name="connsiteY8536" fmla="*/ 256038 h 1598839"/>
              <a:gd name="connsiteX8537" fmla="*/ 3255128 w 3255128"/>
              <a:gd name="connsiteY8537" fmla="*/ 256069 h 1598839"/>
              <a:gd name="connsiteX8538" fmla="*/ 3255128 w 3255128"/>
              <a:gd name="connsiteY8538" fmla="*/ 256091 h 1598839"/>
              <a:gd name="connsiteX8539" fmla="*/ 3255128 w 3255128"/>
              <a:gd name="connsiteY8539" fmla="*/ 256094 h 1598839"/>
              <a:gd name="connsiteX8540" fmla="*/ 3255128 w 3255128"/>
              <a:gd name="connsiteY8540" fmla="*/ 256101 h 1598839"/>
              <a:gd name="connsiteX8541" fmla="*/ 3255128 w 3255128"/>
              <a:gd name="connsiteY8541" fmla="*/ 256110 h 1598839"/>
              <a:gd name="connsiteX8542" fmla="*/ 3255128 w 3255128"/>
              <a:gd name="connsiteY8542" fmla="*/ 256111 h 1598839"/>
              <a:gd name="connsiteX8543" fmla="*/ 3255128 w 3255128"/>
              <a:gd name="connsiteY8543" fmla="*/ 256119 h 1598839"/>
              <a:gd name="connsiteX8544" fmla="*/ 3255128 w 3255128"/>
              <a:gd name="connsiteY8544" fmla="*/ 256141 h 1598839"/>
              <a:gd name="connsiteX8545" fmla="*/ 3255128 w 3255128"/>
              <a:gd name="connsiteY8545" fmla="*/ 256147 h 1598839"/>
              <a:gd name="connsiteX8546" fmla="*/ 3255128 w 3255128"/>
              <a:gd name="connsiteY8546" fmla="*/ 256176 h 1598839"/>
              <a:gd name="connsiteX8547" fmla="*/ 3255128 w 3255128"/>
              <a:gd name="connsiteY8547" fmla="*/ 256185 h 1598839"/>
              <a:gd name="connsiteX8548" fmla="*/ 3255128 w 3255128"/>
              <a:gd name="connsiteY8548" fmla="*/ 256186 h 1598839"/>
              <a:gd name="connsiteX8549" fmla="*/ 3255128 w 3255128"/>
              <a:gd name="connsiteY8549" fmla="*/ 256212 h 1598839"/>
              <a:gd name="connsiteX8550" fmla="*/ 3255128 w 3255128"/>
              <a:gd name="connsiteY8550" fmla="*/ 256217 h 1598839"/>
              <a:gd name="connsiteX8551" fmla="*/ 3255128 w 3255128"/>
              <a:gd name="connsiteY8551" fmla="*/ 256285 h 1598839"/>
              <a:gd name="connsiteX8552" fmla="*/ 3255128 w 3255128"/>
              <a:gd name="connsiteY8552" fmla="*/ 256286 h 1598839"/>
              <a:gd name="connsiteX8553" fmla="*/ 3255128 w 3255128"/>
              <a:gd name="connsiteY8553" fmla="*/ 256343 h 1598839"/>
              <a:gd name="connsiteX8554" fmla="*/ 3255128 w 3255128"/>
              <a:gd name="connsiteY8554" fmla="*/ 256344 h 1598839"/>
              <a:gd name="connsiteX8555" fmla="*/ 3255128 w 3255128"/>
              <a:gd name="connsiteY8555" fmla="*/ 256369 h 1598839"/>
              <a:gd name="connsiteX8556" fmla="*/ 3255128 w 3255128"/>
              <a:gd name="connsiteY8556" fmla="*/ 256374 h 1598839"/>
              <a:gd name="connsiteX8557" fmla="*/ 3255128 w 3255128"/>
              <a:gd name="connsiteY8557" fmla="*/ 256390 h 1598839"/>
              <a:gd name="connsiteX8558" fmla="*/ 3255128 w 3255128"/>
              <a:gd name="connsiteY8558" fmla="*/ 256400 h 1598839"/>
              <a:gd name="connsiteX8559" fmla="*/ 3255128 w 3255128"/>
              <a:gd name="connsiteY8559" fmla="*/ 256442 h 1598839"/>
              <a:gd name="connsiteX8560" fmla="*/ 3255128 w 3255128"/>
              <a:gd name="connsiteY8560" fmla="*/ 256445 h 1598839"/>
              <a:gd name="connsiteX8561" fmla="*/ 3255128 w 3255128"/>
              <a:gd name="connsiteY8561" fmla="*/ 256467 h 1598839"/>
              <a:gd name="connsiteX8562" fmla="*/ 3255128 w 3255128"/>
              <a:gd name="connsiteY8562" fmla="*/ 256473 h 1598839"/>
              <a:gd name="connsiteX8563" fmla="*/ 3255128 w 3255128"/>
              <a:gd name="connsiteY8563" fmla="*/ 256513 h 1598839"/>
              <a:gd name="connsiteX8564" fmla="*/ 3255128 w 3255128"/>
              <a:gd name="connsiteY8564" fmla="*/ 256514 h 1598839"/>
              <a:gd name="connsiteX8565" fmla="*/ 3255128 w 3255128"/>
              <a:gd name="connsiteY8565" fmla="*/ 256555 h 1598839"/>
              <a:gd name="connsiteX8566" fmla="*/ 3255128 w 3255128"/>
              <a:gd name="connsiteY8566" fmla="*/ 256568 h 1598839"/>
              <a:gd name="connsiteX8567" fmla="*/ 3255128 w 3255128"/>
              <a:gd name="connsiteY8567" fmla="*/ 256584 h 1598839"/>
              <a:gd name="connsiteX8568" fmla="*/ 3255128 w 3255128"/>
              <a:gd name="connsiteY8568" fmla="*/ 256599 h 1598839"/>
              <a:gd name="connsiteX8569" fmla="*/ 3255128 w 3255128"/>
              <a:gd name="connsiteY8569" fmla="*/ 256600 h 1598839"/>
              <a:gd name="connsiteX8570" fmla="*/ 3255128 w 3255128"/>
              <a:gd name="connsiteY8570" fmla="*/ 256619 h 1598839"/>
              <a:gd name="connsiteX8571" fmla="*/ 3255128 w 3255128"/>
              <a:gd name="connsiteY8571" fmla="*/ 256621 h 1598839"/>
              <a:gd name="connsiteX8572" fmla="*/ 3255128 w 3255128"/>
              <a:gd name="connsiteY8572" fmla="*/ 256624 h 1598839"/>
              <a:gd name="connsiteX8573" fmla="*/ 3255128 w 3255128"/>
              <a:gd name="connsiteY8573" fmla="*/ 256659 h 1598839"/>
              <a:gd name="connsiteX8574" fmla="*/ 3255128 w 3255128"/>
              <a:gd name="connsiteY8574" fmla="*/ 256700 h 1598839"/>
              <a:gd name="connsiteX8575" fmla="*/ 3255128 w 3255128"/>
              <a:gd name="connsiteY8575" fmla="*/ 256708 h 1598839"/>
              <a:gd name="connsiteX8576" fmla="*/ 3255128 w 3255128"/>
              <a:gd name="connsiteY8576" fmla="*/ 256709 h 1598839"/>
              <a:gd name="connsiteX8577" fmla="*/ 3255128 w 3255128"/>
              <a:gd name="connsiteY8577" fmla="*/ 256759 h 1598839"/>
              <a:gd name="connsiteX8578" fmla="*/ 3255128 w 3255128"/>
              <a:gd name="connsiteY8578" fmla="*/ 256760 h 1598839"/>
              <a:gd name="connsiteX8579" fmla="*/ 3255128 w 3255128"/>
              <a:gd name="connsiteY8579" fmla="*/ 256772 h 1598839"/>
              <a:gd name="connsiteX8580" fmla="*/ 3255128 w 3255128"/>
              <a:gd name="connsiteY8580" fmla="*/ 256797 h 1598839"/>
              <a:gd name="connsiteX8581" fmla="*/ 3255128 w 3255128"/>
              <a:gd name="connsiteY8581" fmla="*/ 256807 h 1598839"/>
              <a:gd name="connsiteX8582" fmla="*/ 3255128 w 3255128"/>
              <a:gd name="connsiteY8582" fmla="*/ 256833 h 1598839"/>
              <a:gd name="connsiteX8583" fmla="*/ 3255128 w 3255128"/>
              <a:gd name="connsiteY8583" fmla="*/ 256849 h 1598839"/>
              <a:gd name="connsiteX8584" fmla="*/ 3255128 w 3255128"/>
              <a:gd name="connsiteY8584" fmla="*/ 256882 h 1598839"/>
              <a:gd name="connsiteX8585" fmla="*/ 3255128 w 3255128"/>
              <a:gd name="connsiteY8585" fmla="*/ 256885 h 1598839"/>
              <a:gd name="connsiteX8586" fmla="*/ 3255128 w 3255128"/>
              <a:gd name="connsiteY8586" fmla="*/ 256919 h 1598839"/>
              <a:gd name="connsiteX8587" fmla="*/ 3255128 w 3255128"/>
              <a:gd name="connsiteY8587" fmla="*/ 256923 h 1598839"/>
              <a:gd name="connsiteX8588" fmla="*/ 3255128 w 3255128"/>
              <a:gd name="connsiteY8588" fmla="*/ 256972 h 1598839"/>
              <a:gd name="connsiteX8589" fmla="*/ 3255128 w 3255128"/>
              <a:gd name="connsiteY8589" fmla="*/ 256998 h 1598839"/>
              <a:gd name="connsiteX8590" fmla="*/ 3255128 w 3255128"/>
              <a:gd name="connsiteY8590" fmla="*/ 257008 h 1598839"/>
              <a:gd name="connsiteX8591" fmla="*/ 3255128 w 3255128"/>
              <a:gd name="connsiteY8591" fmla="*/ 257014 h 1598839"/>
              <a:gd name="connsiteX8592" fmla="*/ 3255128 w 3255128"/>
              <a:gd name="connsiteY8592" fmla="*/ 257022 h 1598839"/>
              <a:gd name="connsiteX8593" fmla="*/ 3255128 w 3255128"/>
              <a:gd name="connsiteY8593" fmla="*/ 257053 h 1598839"/>
              <a:gd name="connsiteX8594" fmla="*/ 3255128 w 3255128"/>
              <a:gd name="connsiteY8594" fmla="*/ 257065 h 1598839"/>
              <a:gd name="connsiteX8595" fmla="*/ 3255128 w 3255128"/>
              <a:gd name="connsiteY8595" fmla="*/ 257093 h 1598839"/>
              <a:gd name="connsiteX8596" fmla="*/ 3255128 w 3255128"/>
              <a:gd name="connsiteY8596" fmla="*/ 257098 h 1598839"/>
              <a:gd name="connsiteX8597" fmla="*/ 3255128 w 3255128"/>
              <a:gd name="connsiteY8597" fmla="*/ 257115 h 1598839"/>
              <a:gd name="connsiteX8598" fmla="*/ 3255128 w 3255128"/>
              <a:gd name="connsiteY8598" fmla="*/ 257116 h 1598839"/>
              <a:gd name="connsiteX8599" fmla="*/ 3255128 w 3255128"/>
              <a:gd name="connsiteY8599" fmla="*/ 257137 h 1598839"/>
              <a:gd name="connsiteX8600" fmla="*/ 3255128 w 3255128"/>
              <a:gd name="connsiteY8600" fmla="*/ 257140 h 1598839"/>
              <a:gd name="connsiteX8601" fmla="*/ 3255128 w 3255128"/>
              <a:gd name="connsiteY8601" fmla="*/ 257151 h 1598839"/>
              <a:gd name="connsiteX8602" fmla="*/ 3255128 w 3255128"/>
              <a:gd name="connsiteY8602" fmla="*/ 257162 h 1598839"/>
              <a:gd name="connsiteX8603" fmla="*/ 3255128 w 3255128"/>
              <a:gd name="connsiteY8603" fmla="*/ 257164 h 1598839"/>
              <a:gd name="connsiteX8604" fmla="*/ 3255128 w 3255128"/>
              <a:gd name="connsiteY8604" fmla="*/ 257165 h 1598839"/>
              <a:gd name="connsiteX8605" fmla="*/ 3255128 w 3255128"/>
              <a:gd name="connsiteY8605" fmla="*/ 257167 h 1598839"/>
              <a:gd name="connsiteX8606" fmla="*/ 3255128 w 3255128"/>
              <a:gd name="connsiteY8606" fmla="*/ 257197 h 1598839"/>
              <a:gd name="connsiteX8607" fmla="*/ 3255128 w 3255128"/>
              <a:gd name="connsiteY8607" fmla="*/ 257218 h 1598839"/>
              <a:gd name="connsiteX8608" fmla="*/ 3255128 w 3255128"/>
              <a:gd name="connsiteY8608" fmla="*/ 257234 h 1598839"/>
              <a:gd name="connsiteX8609" fmla="*/ 3255128 w 3255128"/>
              <a:gd name="connsiteY8609" fmla="*/ 257247 h 1598839"/>
              <a:gd name="connsiteX8610" fmla="*/ 3255128 w 3255128"/>
              <a:gd name="connsiteY8610" fmla="*/ 257292 h 1598839"/>
              <a:gd name="connsiteX8611" fmla="*/ 3255128 w 3255128"/>
              <a:gd name="connsiteY8611" fmla="*/ 257312 h 1598839"/>
              <a:gd name="connsiteX8612" fmla="*/ 3255128 w 3255128"/>
              <a:gd name="connsiteY8612" fmla="*/ 257323 h 1598839"/>
              <a:gd name="connsiteX8613" fmla="*/ 3255128 w 3255128"/>
              <a:gd name="connsiteY8613" fmla="*/ 257325 h 1598839"/>
              <a:gd name="connsiteX8614" fmla="*/ 3255128 w 3255128"/>
              <a:gd name="connsiteY8614" fmla="*/ 257330 h 1598839"/>
              <a:gd name="connsiteX8615" fmla="*/ 3255128 w 3255128"/>
              <a:gd name="connsiteY8615" fmla="*/ 257343 h 1598839"/>
              <a:gd name="connsiteX8616" fmla="*/ 3255128 w 3255128"/>
              <a:gd name="connsiteY8616" fmla="*/ 257381 h 1598839"/>
              <a:gd name="connsiteX8617" fmla="*/ 3255128 w 3255128"/>
              <a:gd name="connsiteY8617" fmla="*/ 257390 h 1598839"/>
              <a:gd name="connsiteX8618" fmla="*/ 3255128 w 3255128"/>
              <a:gd name="connsiteY8618" fmla="*/ 257395 h 1598839"/>
              <a:gd name="connsiteX8619" fmla="*/ 3255128 w 3255128"/>
              <a:gd name="connsiteY8619" fmla="*/ 257420 h 1598839"/>
              <a:gd name="connsiteX8620" fmla="*/ 3255128 w 3255128"/>
              <a:gd name="connsiteY8620" fmla="*/ 257424 h 1598839"/>
              <a:gd name="connsiteX8621" fmla="*/ 3255128 w 3255128"/>
              <a:gd name="connsiteY8621" fmla="*/ 257448 h 1598839"/>
              <a:gd name="connsiteX8622" fmla="*/ 3255128 w 3255128"/>
              <a:gd name="connsiteY8622" fmla="*/ 257457 h 1598839"/>
              <a:gd name="connsiteX8623" fmla="*/ 3255128 w 3255128"/>
              <a:gd name="connsiteY8623" fmla="*/ 257481 h 1598839"/>
              <a:gd name="connsiteX8624" fmla="*/ 3255128 w 3255128"/>
              <a:gd name="connsiteY8624" fmla="*/ 257482 h 1598839"/>
              <a:gd name="connsiteX8625" fmla="*/ 3255128 w 3255128"/>
              <a:gd name="connsiteY8625" fmla="*/ 257485 h 1598839"/>
              <a:gd name="connsiteX8626" fmla="*/ 3255128 w 3255128"/>
              <a:gd name="connsiteY8626" fmla="*/ 257502 h 1598839"/>
              <a:gd name="connsiteX8627" fmla="*/ 3255128 w 3255128"/>
              <a:gd name="connsiteY8627" fmla="*/ 257507 h 1598839"/>
              <a:gd name="connsiteX8628" fmla="*/ 3255128 w 3255128"/>
              <a:gd name="connsiteY8628" fmla="*/ 257555 h 1598839"/>
              <a:gd name="connsiteX8629" fmla="*/ 3255128 w 3255128"/>
              <a:gd name="connsiteY8629" fmla="*/ 257562 h 1598839"/>
              <a:gd name="connsiteX8630" fmla="*/ 3255128 w 3255128"/>
              <a:gd name="connsiteY8630" fmla="*/ 257570 h 1598839"/>
              <a:gd name="connsiteX8631" fmla="*/ 3255128 w 3255128"/>
              <a:gd name="connsiteY8631" fmla="*/ 257589 h 1598839"/>
              <a:gd name="connsiteX8632" fmla="*/ 3255128 w 3255128"/>
              <a:gd name="connsiteY8632" fmla="*/ 257621 h 1598839"/>
              <a:gd name="connsiteX8633" fmla="*/ 3255128 w 3255128"/>
              <a:gd name="connsiteY8633" fmla="*/ 257632 h 1598839"/>
              <a:gd name="connsiteX8634" fmla="*/ 3255128 w 3255128"/>
              <a:gd name="connsiteY8634" fmla="*/ 257664 h 1598839"/>
              <a:gd name="connsiteX8635" fmla="*/ 3255128 w 3255128"/>
              <a:gd name="connsiteY8635" fmla="*/ 257668 h 1598839"/>
              <a:gd name="connsiteX8636" fmla="*/ 3255128 w 3255128"/>
              <a:gd name="connsiteY8636" fmla="*/ 257681 h 1598839"/>
              <a:gd name="connsiteX8637" fmla="*/ 3255128 w 3255128"/>
              <a:gd name="connsiteY8637" fmla="*/ 257701 h 1598839"/>
              <a:gd name="connsiteX8638" fmla="*/ 3255128 w 3255128"/>
              <a:gd name="connsiteY8638" fmla="*/ 257706 h 1598839"/>
              <a:gd name="connsiteX8639" fmla="*/ 3255128 w 3255128"/>
              <a:gd name="connsiteY8639" fmla="*/ 257728 h 1598839"/>
              <a:gd name="connsiteX8640" fmla="*/ 3255128 w 3255128"/>
              <a:gd name="connsiteY8640" fmla="*/ 257731 h 1598839"/>
              <a:gd name="connsiteX8641" fmla="*/ 3255128 w 3255128"/>
              <a:gd name="connsiteY8641" fmla="*/ 257763 h 1598839"/>
              <a:gd name="connsiteX8642" fmla="*/ 3255128 w 3255128"/>
              <a:gd name="connsiteY8642" fmla="*/ 257766 h 1598839"/>
              <a:gd name="connsiteX8643" fmla="*/ 3255128 w 3255128"/>
              <a:gd name="connsiteY8643" fmla="*/ 257799 h 1598839"/>
              <a:gd name="connsiteX8644" fmla="*/ 3255128 w 3255128"/>
              <a:gd name="connsiteY8644" fmla="*/ 257822 h 1598839"/>
              <a:gd name="connsiteX8645" fmla="*/ 3255128 w 3255128"/>
              <a:gd name="connsiteY8645" fmla="*/ 257847 h 1598839"/>
              <a:gd name="connsiteX8646" fmla="*/ 3255128 w 3255128"/>
              <a:gd name="connsiteY8646" fmla="*/ 257879 h 1598839"/>
              <a:gd name="connsiteX8647" fmla="*/ 3255128 w 3255128"/>
              <a:gd name="connsiteY8647" fmla="*/ 257889 h 1598839"/>
              <a:gd name="connsiteX8648" fmla="*/ 3255128 w 3255128"/>
              <a:gd name="connsiteY8648" fmla="*/ 257902 h 1598839"/>
              <a:gd name="connsiteX8649" fmla="*/ 3255128 w 3255128"/>
              <a:gd name="connsiteY8649" fmla="*/ 257966 h 1598839"/>
              <a:gd name="connsiteX8650" fmla="*/ 3255128 w 3255128"/>
              <a:gd name="connsiteY8650" fmla="*/ 257971 h 1598839"/>
              <a:gd name="connsiteX8651" fmla="*/ 3255128 w 3255128"/>
              <a:gd name="connsiteY8651" fmla="*/ 257973 h 1598839"/>
              <a:gd name="connsiteX8652" fmla="*/ 3255128 w 3255128"/>
              <a:gd name="connsiteY8652" fmla="*/ 257978 h 1598839"/>
              <a:gd name="connsiteX8653" fmla="*/ 3255128 w 3255128"/>
              <a:gd name="connsiteY8653" fmla="*/ 257979 h 1598839"/>
              <a:gd name="connsiteX8654" fmla="*/ 3255128 w 3255128"/>
              <a:gd name="connsiteY8654" fmla="*/ 257981 h 1598839"/>
              <a:gd name="connsiteX8655" fmla="*/ 3255128 w 3255128"/>
              <a:gd name="connsiteY8655" fmla="*/ 257991 h 1598839"/>
              <a:gd name="connsiteX8656" fmla="*/ 3255128 w 3255128"/>
              <a:gd name="connsiteY8656" fmla="*/ 258037 h 1598839"/>
              <a:gd name="connsiteX8657" fmla="*/ 3255128 w 3255128"/>
              <a:gd name="connsiteY8657" fmla="*/ 258043 h 1598839"/>
              <a:gd name="connsiteX8658" fmla="*/ 3255128 w 3255128"/>
              <a:gd name="connsiteY8658" fmla="*/ 258046 h 1598839"/>
              <a:gd name="connsiteX8659" fmla="*/ 3255128 w 3255128"/>
              <a:gd name="connsiteY8659" fmla="*/ 258048 h 1598839"/>
              <a:gd name="connsiteX8660" fmla="*/ 3255128 w 3255128"/>
              <a:gd name="connsiteY8660" fmla="*/ 258105 h 1598839"/>
              <a:gd name="connsiteX8661" fmla="*/ 3255128 w 3255128"/>
              <a:gd name="connsiteY8661" fmla="*/ 258123 h 1598839"/>
              <a:gd name="connsiteX8662" fmla="*/ 3255128 w 3255128"/>
              <a:gd name="connsiteY8662" fmla="*/ 258130 h 1598839"/>
              <a:gd name="connsiteX8663" fmla="*/ 3255128 w 3255128"/>
              <a:gd name="connsiteY8663" fmla="*/ 258155 h 1598839"/>
              <a:gd name="connsiteX8664" fmla="*/ 3255128 w 3255128"/>
              <a:gd name="connsiteY8664" fmla="*/ 258160 h 1598839"/>
              <a:gd name="connsiteX8665" fmla="*/ 3255128 w 3255128"/>
              <a:gd name="connsiteY8665" fmla="*/ 258173 h 1598839"/>
              <a:gd name="connsiteX8666" fmla="*/ 3255128 w 3255128"/>
              <a:gd name="connsiteY8666" fmla="*/ 258177 h 1598839"/>
              <a:gd name="connsiteX8667" fmla="*/ 3255128 w 3255128"/>
              <a:gd name="connsiteY8667" fmla="*/ 258185 h 1598839"/>
              <a:gd name="connsiteX8668" fmla="*/ 3255128 w 3255128"/>
              <a:gd name="connsiteY8668" fmla="*/ 258222 h 1598839"/>
              <a:gd name="connsiteX8669" fmla="*/ 3255128 w 3255128"/>
              <a:gd name="connsiteY8669" fmla="*/ 258227 h 1598839"/>
              <a:gd name="connsiteX8670" fmla="*/ 3255128 w 3255128"/>
              <a:gd name="connsiteY8670" fmla="*/ 258255 h 1598839"/>
              <a:gd name="connsiteX8671" fmla="*/ 3255128 w 3255128"/>
              <a:gd name="connsiteY8671" fmla="*/ 258256 h 1598839"/>
              <a:gd name="connsiteX8672" fmla="*/ 3255128 w 3255128"/>
              <a:gd name="connsiteY8672" fmla="*/ 258258 h 1598839"/>
              <a:gd name="connsiteX8673" fmla="*/ 3255128 w 3255128"/>
              <a:gd name="connsiteY8673" fmla="*/ 258269 h 1598839"/>
              <a:gd name="connsiteX8674" fmla="*/ 3255128 w 3255128"/>
              <a:gd name="connsiteY8674" fmla="*/ 258305 h 1598839"/>
              <a:gd name="connsiteX8675" fmla="*/ 3255128 w 3255128"/>
              <a:gd name="connsiteY8675" fmla="*/ 258366 h 1598839"/>
              <a:gd name="connsiteX8676" fmla="*/ 3255128 w 3255128"/>
              <a:gd name="connsiteY8676" fmla="*/ 258379 h 1598839"/>
              <a:gd name="connsiteX8677" fmla="*/ 3255128 w 3255128"/>
              <a:gd name="connsiteY8677" fmla="*/ 258432 h 1598839"/>
              <a:gd name="connsiteX8678" fmla="*/ 3255128 w 3255128"/>
              <a:gd name="connsiteY8678" fmla="*/ 258437 h 1598839"/>
              <a:gd name="connsiteX8679" fmla="*/ 3255128 w 3255128"/>
              <a:gd name="connsiteY8679" fmla="*/ 258443 h 1598839"/>
              <a:gd name="connsiteX8680" fmla="*/ 3255128 w 3255128"/>
              <a:gd name="connsiteY8680" fmla="*/ 258470 h 1598839"/>
              <a:gd name="connsiteX8681" fmla="*/ 3255128 w 3255128"/>
              <a:gd name="connsiteY8681" fmla="*/ 258483 h 1598839"/>
              <a:gd name="connsiteX8682" fmla="*/ 3255128 w 3255128"/>
              <a:gd name="connsiteY8682" fmla="*/ 258497 h 1598839"/>
              <a:gd name="connsiteX8683" fmla="*/ 3255128 w 3255128"/>
              <a:gd name="connsiteY8683" fmla="*/ 258502 h 1598839"/>
              <a:gd name="connsiteX8684" fmla="*/ 3255128 w 3255128"/>
              <a:gd name="connsiteY8684" fmla="*/ 258520 h 1598839"/>
              <a:gd name="connsiteX8685" fmla="*/ 3255128 w 3255128"/>
              <a:gd name="connsiteY8685" fmla="*/ 258528 h 1598839"/>
              <a:gd name="connsiteX8686" fmla="*/ 3255128 w 3255128"/>
              <a:gd name="connsiteY8686" fmla="*/ 258564 h 1598839"/>
              <a:gd name="connsiteX8687" fmla="*/ 3255128 w 3255128"/>
              <a:gd name="connsiteY8687" fmla="*/ 258575 h 1598839"/>
              <a:gd name="connsiteX8688" fmla="*/ 3255128 w 3255128"/>
              <a:gd name="connsiteY8688" fmla="*/ 258589 h 1598839"/>
              <a:gd name="connsiteX8689" fmla="*/ 3255128 w 3255128"/>
              <a:gd name="connsiteY8689" fmla="*/ 258595 h 1598839"/>
              <a:gd name="connsiteX8690" fmla="*/ 3255128 w 3255128"/>
              <a:gd name="connsiteY8690" fmla="*/ 258614 h 1598839"/>
              <a:gd name="connsiteX8691" fmla="*/ 3255128 w 3255128"/>
              <a:gd name="connsiteY8691" fmla="*/ 258636 h 1598839"/>
              <a:gd name="connsiteX8692" fmla="*/ 3255128 w 3255128"/>
              <a:gd name="connsiteY8692" fmla="*/ 258638 h 1598839"/>
              <a:gd name="connsiteX8693" fmla="*/ 3255128 w 3255128"/>
              <a:gd name="connsiteY8693" fmla="*/ 258639 h 1598839"/>
              <a:gd name="connsiteX8694" fmla="*/ 3255128 w 3255128"/>
              <a:gd name="connsiteY8694" fmla="*/ 258663 h 1598839"/>
              <a:gd name="connsiteX8695" fmla="*/ 3255128 w 3255128"/>
              <a:gd name="connsiteY8695" fmla="*/ 258680 h 1598839"/>
              <a:gd name="connsiteX8696" fmla="*/ 3255128 w 3255128"/>
              <a:gd name="connsiteY8696" fmla="*/ 258687 h 1598839"/>
              <a:gd name="connsiteX8697" fmla="*/ 3255128 w 3255128"/>
              <a:gd name="connsiteY8697" fmla="*/ 258702 h 1598839"/>
              <a:gd name="connsiteX8698" fmla="*/ 3255128 w 3255128"/>
              <a:gd name="connsiteY8698" fmla="*/ 258707 h 1598839"/>
              <a:gd name="connsiteX8699" fmla="*/ 3255128 w 3255128"/>
              <a:gd name="connsiteY8699" fmla="*/ 258710 h 1598839"/>
              <a:gd name="connsiteX8700" fmla="*/ 3255128 w 3255128"/>
              <a:gd name="connsiteY8700" fmla="*/ 258715 h 1598839"/>
              <a:gd name="connsiteX8701" fmla="*/ 3255128 w 3255128"/>
              <a:gd name="connsiteY8701" fmla="*/ 258752 h 1598839"/>
              <a:gd name="connsiteX8702" fmla="*/ 3255128 w 3255128"/>
              <a:gd name="connsiteY8702" fmla="*/ 258759 h 1598839"/>
              <a:gd name="connsiteX8703" fmla="*/ 3255128 w 3255128"/>
              <a:gd name="connsiteY8703" fmla="*/ 258770 h 1598839"/>
              <a:gd name="connsiteX8704" fmla="*/ 3255128 w 3255128"/>
              <a:gd name="connsiteY8704" fmla="*/ 258771 h 1598839"/>
              <a:gd name="connsiteX8705" fmla="*/ 3255128 w 3255128"/>
              <a:gd name="connsiteY8705" fmla="*/ 258818 h 1598839"/>
              <a:gd name="connsiteX8706" fmla="*/ 3255128 w 3255128"/>
              <a:gd name="connsiteY8706" fmla="*/ 258825 h 1598839"/>
              <a:gd name="connsiteX8707" fmla="*/ 3255128 w 3255128"/>
              <a:gd name="connsiteY8707" fmla="*/ 258869 h 1598839"/>
              <a:gd name="connsiteX8708" fmla="*/ 3255128 w 3255128"/>
              <a:gd name="connsiteY8708" fmla="*/ 258875 h 1598839"/>
              <a:gd name="connsiteX8709" fmla="*/ 3255128 w 3255128"/>
              <a:gd name="connsiteY8709" fmla="*/ 258888 h 1598839"/>
              <a:gd name="connsiteX8710" fmla="*/ 3255128 w 3255128"/>
              <a:gd name="connsiteY8710" fmla="*/ 258904 h 1598839"/>
              <a:gd name="connsiteX8711" fmla="*/ 3255128 w 3255128"/>
              <a:gd name="connsiteY8711" fmla="*/ 258911 h 1598839"/>
              <a:gd name="connsiteX8712" fmla="*/ 3255128 w 3255128"/>
              <a:gd name="connsiteY8712" fmla="*/ 258926 h 1598839"/>
              <a:gd name="connsiteX8713" fmla="*/ 3255128 w 3255128"/>
              <a:gd name="connsiteY8713" fmla="*/ 258929 h 1598839"/>
              <a:gd name="connsiteX8714" fmla="*/ 3255128 w 3255128"/>
              <a:gd name="connsiteY8714" fmla="*/ 258946 h 1598839"/>
              <a:gd name="connsiteX8715" fmla="*/ 3255128 w 3255128"/>
              <a:gd name="connsiteY8715" fmla="*/ 259002 h 1598839"/>
              <a:gd name="connsiteX8716" fmla="*/ 3255128 w 3255128"/>
              <a:gd name="connsiteY8716" fmla="*/ 259003 h 1598839"/>
              <a:gd name="connsiteX8717" fmla="*/ 3255128 w 3255128"/>
              <a:gd name="connsiteY8717" fmla="*/ 259012 h 1598839"/>
              <a:gd name="connsiteX8718" fmla="*/ 3255128 w 3255128"/>
              <a:gd name="connsiteY8718" fmla="*/ 259028 h 1598839"/>
              <a:gd name="connsiteX8719" fmla="*/ 3255128 w 3255128"/>
              <a:gd name="connsiteY8719" fmla="*/ 259052 h 1598839"/>
              <a:gd name="connsiteX8720" fmla="*/ 3255128 w 3255128"/>
              <a:gd name="connsiteY8720" fmla="*/ 259054 h 1598839"/>
              <a:gd name="connsiteX8721" fmla="*/ 3255128 w 3255128"/>
              <a:gd name="connsiteY8721" fmla="*/ 259084 h 1598839"/>
              <a:gd name="connsiteX8722" fmla="*/ 3255128 w 3255128"/>
              <a:gd name="connsiteY8722" fmla="*/ 259094 h 1598839"/>
              <a:gd name="connsiteX8723" fmla="*/ 3255128 w 3255128"/>
              <a:gd name="connsiteY8723" fmla="*/ 259098 h 1598839"/>
              <a:gd name="connsiteX8724" fmla="*/ 3255128 w 3255128"/>
              <a:gd name="connsiteY8724" fmla="*/ 259119 h 1598839"/>
              <a:gd name="connsiteX8725" fmla="*/ 3255128 w 3255128"/>
              <a:gd name="connsiteY8725" fmla="*/ 259131 h 1598839"/>
              <a:gd name="connsiteX8726" fmla="*/ 3255128 w 3255128"/>
              <a:gd name="connsiteY8726" fmla="*/ 259137 h 1598839"/>
              <a:gd name="connsiteX8727" fmla="*/ 3255128 w 3255128"/>
              <a:gd name="connsiteY8727" fmla="*/ 259172 h 1598839"/>
              <a:gd name="connsiteX8728" fmla="*/ 3255128 w 3255128"/>
              <a:gd name="connsiteY8728" fmla="*/ 259191 h 1598839"/>
              <a:gd name="connsiteX8729" fmla="*/ 3255128 w 3255128"/>
              <a:gd name="connsiteY8729" fmla="*/ 259206 h 1598839"/>
              <a:gd name="connsiteX8730" fmla="*/ 3255128 w 3255128"/>
              <a:gd name="connsiteY8730" fmla="*/ 259207 h 1598839"/>
              <a:gd name="connsiteX8731" fmla="*/ 3255128 w 3255128"/>
              <a:gd name="connsiteY8731" fmla="*/ 259276 h 1598839"/>
              <a:gd name="connsiteX8732" fmla="*/ 3255128 w 3255128"/>
              <a:gd name="connsiteY8732" fmla="*/ 259284 h 1598839"/>
              <a:gd name="connsiteX8733" fmla="*/ 3255128 w 3255128"/>
              <a:gd name="connsiteY8733" fmla="*/ 259305 h 1598839"/>
              <a:gd name="connsiteX8734" fmla="*/ 3255128 w 3255128"/>
              <a:gd name="connsiteY8734" fmla="*/ 259308 h 1598839"/>
              <a:gd name="connsiteX8735" fmla="*/ 3255128 w 3255128"/>
              <a:gd name="connsiteY8735" fmla="*/ 259334 h 1598839"/>
              <a:gd name="connsiteX8736" fmla="*/ 3255128 w 3255128"/>
              <a:gd name="connsiteY8736" fmla="*/ 259358 h 1598839"/>
              <a:gd name="connsiteX8737" fmla="*/ 3255128 w 3255128"/>
              <a:gd name="connsiteY8737" fmla="*/ 259359 h 1598839"/>
              <a:gd name="connsiteX8738" fmla="*/ 3255128 w 3255128"/>
              <a:gd name="connsiteY8738" fmla="*/ 259364 h 1598839"/>
              <a:gd name="connsiteX8739" fmla="*/ 3255128 w 3255128"/>
              <a:gd name="connsiteY8739" fmla="*/ 259380 h 1598839"/>
              <a:gd name="connsiteX8740" fmla="*/ 3255128 w 3255128"/>
              <a:gd name="connsiteY8740" fmla="*/ 259385 h 1598839"/>
              <a:gd name="connsiteX8741" fmla="*/ 3255128 w 3255128"/>
              <a:gd name="connsiteY8741" fmla="*/ 259403 h 1598839"/>
              <a:gd name="connsiteX8742" fmla="*/ 3255128 w 3255128"/>
              <a:gd name="connsiteY8742" fmla="*/ 259407 h 1598839"/>
              <a:gd name="connsiteX8743" fmla="*/ 3255128 w 3255128"/>
              <a:gd name="connsiteY8743" fmla="*/ 259409 h 1598839"/>
              <a:gd name="connsiteX8744" fmla="*/ 3255128 w 3255128"/>
              <a:gd name="connsiteY8744" fmla="*/ 259432 h 1598839"/>
              <a:gd name="connsiteX8745" fmla="*/ 3255128 w 3255128"/>
              <a:gd name="connsiteY8745" fmla="*/ 259434 h 1598839"/>
              <a:gd name="connsiteX8746" fmla="*/ 3255128 w 3255128"/>
              <a:gd name="connsiteY8746" fmla="*/ 259457 h 1598839"/>
              <a:gd name="connsiteX8747" fmla="*/ 3255128 w 3255128"/>
              <a:gd name="connsiteY8747" fmla="*/ 259484 h 1598839"/>
              <a:gd name="connsiteX8748" fmla="*/ 3255128 w 3255128"/>
              <a:gd name="connsiteY8748" fmla="*/ 259504 h 1598839"/>
              <a:gd name="connsiteX8749" fmla="*/ 3255128 w 3255128"/>
              <a:gd name="connsiteY8749" fmla="*/ 259542 h 1598839"/>
              <a:gd name="connsiteX8750" fmla="*/ 3255128 w 3255128"/>
              <a:gd name="connsiteY8750" fmla="*/ 259568 h 1598839"/>
              <a:gd name="connsiteX8751" fmla="*/ 3255128 w 3255128"/>
              <a:gd name="connsiteY8751" fmla="*/ 259589 h 1598839"/>
              <a:gd name="connsiteX8752" fmla="*/ 3255128 w 3255128"/>
              <a:gd name="connsiteY8752" fmla="*/ 259590 h 1598839"/>
              <a:gd name="connsiteX8753" fmla="*/ 3255128 w 3255128"/>
              <a:gd name="connsiteY8753" fmla="*/ 259611 h 1598839"/>
              <a:gd name="connsiteX8754" fmla="*/ 3255128 w 3255128"/>
              <a:gd name="connsiteY8754" fmla="*/ 259623 h 1598839"/>
              <a:gd name="connsiteX8755" fmla="*/ 3255128 w 3255128"/>
              <a:gd name="connsiteY8755" fmla="*/ 259635 h 1598839"/>
              <a:gd name="connsiteX8756" fmla="*/ 3255128 w 3255128"/>
              <a:gd name="connsiteY8756" fmla="*/ 259640 h 1598839"/>
              <a:gd name="connsiteX8757" fmla="*/ 3255128 w 3255128"/>
              <a:gd name="connsiteY8757" fmla="*/ 259646 h 1598839"/>
              <a:gd name="connsiteX8758" fmla="*/ 3255128 w 3255128"/>
              <a:gd name="connsiteY8758" fmla="*/ 259660 h 1598839"/>
              <a:gd name="connsiteX8759" fmla="*/ 3255128 w 3255128"/>
              <a:gd name="connsiteY8759" fmla="*/ 259699 h 1598839"/>
              <a:gd name="connsiteX8760" fmla="*/ 3255128 w 3255128"/>
              <a:gd name="connsiteY8760" fmla="*/ 259701 h 1598839"/>
              <a:gd name="connsiteX8761" fmla="*/ 3255128 w 3255128"/>
              <a:gd name="connsiteY8761" fmla="*/ 259730 h 1598839"/>
              <a:gd name="connsiteX8762" fmla="*/ 3255128 w 3255128"/>
              <a:gd name="connsiteY8762" fmla="*/ 259750 h 1598839"/>
              <a:gd name="connsiteX8763" fmla="*/ 3255128 w 3255128"/>
              <a:gd name="connsiteY8763" fmla="*/ 259797 h 1598839"/>
              <a:gd name="connsiteX8764" fmla="*/ 3255128 w 3255128"/>
              <a:gd name="connsiteY8764" fmla="*/ 259817 h 1598839"/>
              <a:gd name="connsiteX8765" fmla="*/ 3255128 w 3255128"/>
              <a:gd name="connsiteY8765" fmla="*/ 259839 h 1598839"/>
              <a:gd name="connsiteX8766" fmla="*/ 3255128 w 3255128"/>
              <a:gd name="connsiteY8766" fmla="*/ 259842 h 1598839"/>
              <a:gd name="connsiteX8767" fmla="*/ 3255128 w 3255128"/>
              <a:gd name="connsiteY8767" fmla="*/ 259866 h 1598839"/>
              <a:gd name="connsiteX8768" fmla="*/ 3255128 w 3255128"/>
              <a:gd name="connsiteY8768" fmla="*/ 259875 h 1598839"/>
              <a:gd name="connsiteX8769" fmla="*/ 3255128 w 3255128"/>
              <a:gd name="connsiteY8769" fmla="*/ 259909 h 1598839"/>
              <a:gd name="connsiteX8770" fmla="*/ 3255128 w 3255128"/>
              <a:gd name="connsiteY8770" fmla="*/ 259933 h 1598839"/>
              <a:gd name="connsiteX8771" fmla="*/ 3255128 w 3255128"/>
              <a:gd name="connsiteY8771" fmla="*/ 259971 h 1598839"/>
              <a:gd name="connsiteX8772" fmla="*/ 3255128 w 3255128"/>
              <a:gd name="connsiteY8772" fmla="*/ 259973 h 1598839"/>
              <a:gd name="connsiteX8773" fmla="*/ 3255128 w 3255128"/>
              <a:gd name="connsiteY8773" fmla="*/ 259975 h 1598839"/>
              <a:gd name="connsiteX8774" fmla="*/ 3255128 w 3255128"/>
              <a:gd name="connsiteY8774" fmla="*/ 259993 h 1598839"/>
              <a:gd name="connsiteX8775" fmla="*/ 3255128 w 3255128"/>
              <a:gd name="connsiteY8775" fmla="*/ 260012 h 1598839"/>
              <a:gd name="connsiteX8776" fmla="*/ 3255128 w 3255128"/>
              <a:gd name="connsiteY8776" fmla="*/ 260050 h 1598839"/>
              <a:gd name="connsiteX8777" fmla="*/ 3255128 w 3255128"/>
              <a:gd name="connsiteY8777" fmla="*/ 260051 h 1598839"/>
              <a:gd name="connsiteX8778" fmla="*/ 3255128 w 3255128"/>
              <a:gd name="connsiteY8778" fmla="*/ 260105 h 1598839"/>
              <a:gd name="connsiteX8779" fmla="*/ 3255128 w 3255128"/>
              <a:gd name="connsiteY8779" fmla="*/ 260118 h 1598839"/>
              <a:gd name="connsiteX8780" fmla="*/ 3255128 w 3255128"/>
              <a:gd name="connsiteY8780" fmla="*/ 260119 h 1598839"/>
              <a:gd name="connsiteX8781" fmla="*/ 3255128 w 3255128"/>
              <a:gd name="connsiteY8781" fmla="*/ 260130 h 1598839"/>
              <a:gd name="connsiteX8782" fmla="*/ 3255128 w 3255128"/>
              <a:gd name="connsiteY8782" fmla="*/ 260152 h 1598839"/>
              <a:gd name="connsiteX8783" fmla="*/ 3255128 w 3255128"/>
              <a:gd name="connsiteY8783" fmla="*/ 260154 h 1598839"/>
              <a:gd name="connsiteX8784" fmla="*/ 3255128 w 3255128"/>
              <a:gd name="connsiteY8784" fmla="*/ 260157 h 1598839"/>
              <a:gd name="connsiteX8785" fmla="*/ 3255128 w 3255128"/>
              <a:gd name="connsiteY8785" fmla="*/ 260176 h 1598839"/>
              <a:gd name="connsiteX8786" fmla="*/ 3255128 w 3255128"/>
              <a:gd name="connsiteY8786" fmla="*/ 260179 h 1598839"/>
              <a:gd name="connsiteX8787" fmla="*/ 3255128 w 3255128"/>
              <a:gd name="connsiteY8787" fmla="*/ 260187 h 1598839"/>
              <a:gd name="connsiteX8788" fmla="*/ 3255128 w 3255128"/>
              <a:gd name="connsiteY8788" fmla="*/ 260193 h 1598839"/>
              <a:gd name="connsiteX8789" fmla="*/ 3255128 w 3255128"/>
              <a:gd name="connsiteY8789" fmla="*/ 260237 h 1598839"/>
              <a:gd name="connsiteX8790" fmla="*/ 3255128 w 3255128"/>
              <a:gd name="connsiteY8790" fmla="*/ 260282 h 1598839"/>
              <a:gd name="connsiteX8791" fmla="*/ 3255128 w 3255128"/>
              <a:gd name="connsiteY8791" fmla="*/ 260288 h 1598839"/>
              <a:gd name="connsiteX8792" fmla="*/ 3255128 w 3255128"/>
              <a:gd name="connsiteY8792" fmla="*/ 260298 h 1598839"/>
              <a:gd name="connsiteX8793" fmla="*/ 3255128 w 3255128"/>
              <a:gd name="connsiteY8793" fmla="*/ 260313 h 1598839"/>
              <a:gd name="connsiteX8794" fmla="*/ 3255128 w 3255128"/>
              <a:gd name="connsiteY8794" fmla="*/ 260333 h 1598839"/>
              <a:gd name="connsiteX8795" fmla="*/ 3255128 w 3255128"/>
              <a:gd name="connsiteY8795" fmla="*/ 260371 h 1598839"/>
              <a:gd name="connsiteX8796" fmla="*/ 3255128 w 3255128"/>
              <a:gd name="connsiteY8796" fmla="*/ 260375 h 1598839"/>
              <a:gd name="connsiteX8797" fmla="*/ 3255128 w 3255128"/>
              <a:gd name="connsiteY8797" fmla="*/ 260380 h 1598839"/>
              <a:gd name="connsiteX8798" fmla="*/ 3255128 w 3255128"/>
              <a:gd name="connsiteY8798" fmla="*/ 260385 h 1598839"/>
              <a:gd name="connsiteX8799" fmla="*/ 3255128 w 3255128"/>
              <a:gd name="connsiteY8799" fmla="*/ 260408 h 1598839"/>
              <a:gd name="connsiteX8800" fmla="*/ 3255128 w 3255128"/>
              <a:gd name="connsiteY8800" fmla="*/ 260414 h 1598839"/>
              <a:gd name="connsiteX8801" fmla="*/ 3255128 w 3255128"/>
              <a:gd name="connsiteY8801" fmla="*/ 260423 h 1598839"/>
              <a:gd name="connsiteX8802" fmla="*/ 3255128 w 3255128"/>
              <a:gd name="connsiteY8802" fmla="*/ 260447 h 1598839"/>
              <a:gd name="connsiteX8803" fmla="*/ 3255128 w 3255128"/>
              <a:gd name="connsiteY8803" fmla="*/ 260455 h 1598839"/>
              <a:gd name="connsiteX8804" fmla="*/ 3255128 w 3255128"/>
              <a:gd name="connsiteY8804" fmla="*/ 260471 h 1598839"/>
              <a:gd name="connsiteX8805" fmla="*/ 3255128 w 3255128"/>
              <a:gd name="connsiteY8805" fmla="*/ 260492 h 1598839"/>
              <a:gd name="connsiteX8806" fmla="*/ 3255128 w 3255128"/>
              <a:gd name="connsiteY8806" fmla="*/ 260497 h 1598839"/>
              <a:gd name="connsiteX8807" fmla="*/ 3255128 w 3255128"/>
              <a:gd name="connsiteY8807" fmla="*/ 260604 h 1598839"/>
              <a:gd name="connsiteX8808" fmla="*/ 3255128 w 3255128"/>
              <a:gd name="connsiteY8808" fmla="*/ 260611 h 1598839"/>
              <a:gd name="connsiteX8809" fmla="*/ 3255128 w 3255128"/>
              <a:gd name="connsiteY8809" fmla="*/ 260641 h 1598839"/>
              <a:gd name="connsiteX8810" fmla="*/ 3255128 w 3255128"/>
              <a:gd name="connsiteY8810" fmla="*/ 260667 h 1598839"/>
              <a:gd name="connsiteX8811" fmla="*/ 3255128 w 3255128"/>
              <a:gd name="connsiteY8811" fmla="*/ 260671 h 1598839"/>
              <a:gd name="connsiteX8812" fmla="*/ 3255128 w 3255128"/>
              <a:gd name="connsiteY8812" fmla="*/ 260689 h 1598839"/>
              <a:gd name="connsiteX8813" fmla="*/ 3255128 w 3255128"/>
              <a:gd name="connsiteY8813" fmla="*/ 260696 h 1598839"/>
              <a:gd name="connsiteX8814" fmla="*/ 3255128 w 3255128"/>
              <a:gd name="connsiteY8814" fmla="*/ 260721 h 1598839"/>
              <a:gd name="connsiteX8815" fmla="*/ 3255128 w 3255128"/>
              <a:gd name="connsiteY8815" fmla="*/ 260747 h 1598839"/>
              <a:gd name="connsiteX8816" fmla="*/ 3255128 w 3255128"/>
              <a:gd name="connsiteY8816" fmla="*/ 260756 h 1598839"/>
              <a:gd name="connsiteX8817" fmla="*/ 3255128 w 3255128"/>
              <a:gd name="connsiteY8817" fmla="*/ 260812 h 1598839"/>
              <a:gd name="connsiteX8818" fmla="*/ 3255128 w 3255128"/>
              <a:gd name="connsiteY8818" fmla="*/ 260846 h 1598839"/>
              <a:gd name="connsiteX8819" fmla="*/ 3255128 w 3255128"/>
              <a:gd name="connsiteY8819" fmla="*/ 260852 h 1598839"/>
              <a:gd name="connsiteX8820" fmla="*/ 3255128 w 3255128"/>
              <a:gd name="connsiteY8820" fmla="*/ 260863 h 1598839"/>
              <a:gd name="connsiteX8821" fmla="*/ 3255128 w 3255128"/>
              <a:gd name="connsiteY8821" fmla="*/ 260879 h 1598839"/>
              <a:gd name="connsiteX8822" fmla="*/ 3255128 w 3255128"/>
              <a:gd name="connsiteY8822" fmla="*/ 260891 h 1598839"/>
              <a:gd name="connsiteX8823" fmla="*/ 3255128 w 3255128"/>
              <a:gd name="connsiteY8823" fmla="*/ 260913 h 1598839"/>
              <a:gd name="connsiteX8824" fmla="*/ 3255128 w 3255128"/>
              <a:gd name="connsiteY8824" fmla="*/ 260956 h 1598839"/>
              <a:gd name="connsiteX8825" fmla="*/ 3255128 w 3255128"/>
              <a:gd name="connsiteY8825" fmla="*/ 260980 h 1598839"/>
              <a:gd name="connsiteX8826" fmla="*/ 3255128 w 3255128"/>
              <a:gd name="connsiteY8826" fmla="*/ 260981 h 1598839"/>
              <a:gd name="connsiteX8827" fmla="*/ 3255128 w 3255128"/>
              <a:gd name="connsiteY8827" fmla="*/ 261027 h 1598839"/>
              <a:gd name="connsiteX8828" fmla="*/ 3255128 w 3255128"/>
              <a:gd name="connsiteY8828" fmla="*/ 261033 h 1598839"/>
              <a:gd name="connsiteX8829" fmla="*/ 3255128 w 3255128"/>
              <a:gd name="connsiteY8829" fmla="*/ 261072 h 1598839"/>
              <a:gd name="connsiteX8830" fmla="*/ 3255128 w 3255128"/>
              <a:gd name="connsiteY8830" fmla="*/ 261084 h 1598839"/>
              <a:gd name="connsiteX8831" fmla="*/ 3255128 w 3255128"/>
              <a:gd name="connsiteY8831" fmla="*/ 261087 h 1598839"/>
              <a:gd name="connsiteX8832" fmla="*/ 3255128 w 3255128"/>
              <a:gd name="connsiteY8832" fmla="*/ 261095 h 1598839"/>
              <a:gd name="connsiteX8833" fmla="*/ 3255128 w 3255128"/>
              <a:gd name="connsiteY8833" fmla="*/ 261096 h 1598839"/>
              <a:gd name="connsiteX8834" fmla="*/ 3255128 w 3255128"/>
              <a:gd name="connsiteY8834" fmla="*/ 261100 h 1598839"/>
              <a:gd name="connsiteX8835" fmla="*/ 3255128 w 3255128"/>
              <a:gd name="connsiteY8835" fmla="*/ 261119 h 1598839"/>
              <a:gd name="connsiteX8836" fmla="*/ 3255128 w 3255128"/>
              <a:gd name="connsiteY8836" fmla="*/ 261154 h 1598839"/>
              <a:gd name="connsiteX8837" fmla="*/ 3255128 w 3255128"/>
              <a:gd name="connsiteY8837" fmla="*/ 261163 h 1598839"/>
              <a:gd name="connsiteX8838" fmla="*/ 3255128 w 3255128"/>
              <a:gd name="connsiteY8838" fmla="*/ 261167 h 1598839"/>
              <a:gd name="connsiteX8839" fmla="*/ 3255128 w 3255128"/>
              <a:gd name="connsiteY8839" fmla="*/ 261229 h 1598839"/>
              <a:gd name="connsiteX8840" fmla="*/ 3255128 w 3255128"/>
              <a:gd name="connsiteY8840" fmla="*/ 261246 h 1598839"/>
              <a:gd name="connsiteX8841" fmla="*/ 3255128 w 3255128"/>
              <a:gd name="connsiteY8841" fmla="*/ 261256 h 1598839"/>
              <a:gd name="connsiteX8842" fmla="*/ 3255128 w 3255128"/>
              <a:gd name="connsiteY8842" fmla="*/ 261257 h 1598839"/>
              <a:gd name="connsiteX8843" fmla="*/ 3255128 w 3255128"/>
              <a:gd name="connsiteY8843" fmla="*/ 261293 h 1598839"/>
              <a:gd name="connsiteX8844" fmla="*/ 3255128 w 3255128"/>
              <a:gd name="connsiteY8844" fmla="*/ 261295 h 1598839"/>
              <a:gd name="connsiteX8845" fmla="*/ 3255128 w 3255128"/>
              <a:gd name="connsiteY8845" fmla="*/ 261342 h 1598839"/>
              <a:gd name="connsiteX8846" fmla="*/ 3255128 w 3255128"/>
              <a:gd name="connsiteY8846" fmla="*/ 261444 h 1598839"/>
              <a:gd name="connsiteX8847" fmla="*/ 3255128 w 3255128"/>
              <a:gd name="connsiteY8847" fmla="*/ 261460 h 1598839"/>
              <a:gd name="connsiteX8848" fmla="*/ 3255128 w 3255128"/>
              <a:gd name="connsiteY8848" fmla="*/ 261476 h 1598839"/>
              <a:gd name="connsiteX8849" fmla="*/ 3255128 w 3255128"/>
              <a:gd name="connsiteY8849" fmla="*/ 261487 h 1598839"/>
              <a:gd name="connsiteX8850" fmla="*/ 3255128 w 3255128"/>
              <a:gd name="connsiteY8850" fmla="*/ 261492 h 1598839"/>
              <a:gd name="connsiteX8851" fmla="*/ 3255128 w 3255128"/>
              <a:gd name="connsiteY8851" fmla="*/ 261518 h 1598839"/>
              <a:gd name="connsiteX8852" fmla="*/ 3255128 w 3255128"/>
              <a:gd name="connsiteY8852" fmla="*/ 261550 h 1598839"/>
              <a:gd name="connsiteX8853" fmla="*/ 3255128 w 3255128"/>
              <a:gd name="connsiteY8853" fmla="*/ 261554 h 1598839"/>
              <a:gd name="connsiteX8854" fmla="*/ 3255128 w 3255128"/>
              <a:gd name="connsiteY8854" fmla="*/ 261570 h 1598839"/>
              <a:gd name="connsiteX8855" fmla="*/ 3255128 w 3255128"/>
              <a:gd name="connsiteY8855" fmla="*/ 261585 h 1598839"/>
              <a:gd name="connsiteX8856" fmla="*/ 3255128 w 3255128"/>
              <a:gd name="connsiteY8856" fmla="*/ 261604 h 1598839"/>
              <a:gd name="connsiteX8857" fmla="*/ 3255128 w 3255128"/>
              <a:gd name="connsiteY8857" fmla="*/ 261626 h 1598839"/>
              <a:gd name="connsiteX8858" fmla="*/ 3255128 w 3255128"/>
              <a:gd name="connsiteY8858" fmla="*/ 261629 h 1598839"/>
              <a:gd name="connsiteX8859" fmla="*/ 3255128 w 3255128"/>
              <a:gd name="connsiteY8859" fmla="*/ 261636 h 1598839"/>
              <a:gd name="connsiteX8860" fmla="*/ 3255128 w 3255128"/>
              <a:gd name="connsiteY8860" fmla="*/ 261637 h 1598839"/>
              <a:gd name="connsiteX8861" fmla="*/ 3255128 w 3255128"/>
              <a:gd name="connsiteY8861" fmla="*/ 261640 h 1598839"/>
              <a:gd name="connsiteX8862" fmla="*/ 3255128 w 3255128"/>
              <a:gd name="connsiteY8862" fmla="*/ 261677 h 1598839"/>
              <a:gd name="connsiteX8863" fmla="*/ 3255128 w 3255128"/>
              <a:gd name="connsiteY8863" fmla="*/ 261685 h 1598839"/>
              <a:gd name="connsiteX8864" fmla="*/ 3255128 w 3255128"/>
              <a:gd name="connsiteY8864" fmla="*/ 261697 h 1598839"/>
              <a:gd name="connsiteX8865" fmla="*/ 3255128 w 3255128"/>
              <a:gd name="connsiteY8865" fmla="*/ 261717 h 1598839"/>
              <a:gd name="connsiteX8866" fmla="*/ 3255128 w 3255128"/>
              <a:gd name="connsiteY8866" fmla="*/ 261732 h 1598839"/>
              <a:gd name="connsiteX8867" fmla="*/ 3255128 w 3255128"/>
              <a:gd name="connsiteY8867" fmla="*/ 261742 h 1598839"/>
              <a:gd name="connsiteX8868" fmla="*/ 3255128 w 3255128"/>
              <a:gd name="connsiteY8868" fmla="*/ 261755 h 1598839"/>
              <a:gd name="connsiteX8869" fmla="*/ 3255128 w 3255128"/>
              <a:gd name="connsiteY8869" fmla="*/ 261760 h 1598839"/>
              <a:gd name="connsiteX8870" fmla="*/ 3255128 w 3255128"/>
              <a:gd name="connsiteY8870" fmla="*/ 261767 h 1598839"/>
              <a:gd name="connsiteX8871" fmla="*/ 3255128 w 3255128"/>
              <a:gd name="connsiteY8871" fmla="*/ 261791 h 1598839"/>
              <a:gd name="connsiteX8872" fmla="*/ 3255128 w 3255128"/>
              <a:gd name="connsiteY8872" fmla="*/ 261794 h 1598839"/>
              <a:gd name="connsiteX8873" fmla="*/ 3255128 w 3255128"/>
              <a:gd name="connsiteY8873" fmla="*/ 261832 h 1598839"/>
              <a:gd name="connsiteX8874" fmla="*/ 3255128 w 3255128"/>
              <a:gd name="connsiteY8874" fmla="*/ 261859 h 1598839"/>
              <a:gd name="connsiteX8875" fmla="*/ 3255128 w 3255128"/>
              <a:gd name="connsiteY8875" fmla="*/ 261878 h 1598839"/>
              <a:gd name="connsiteX8876" fmla="*/ 3255128 w 3255128"/>
              <a:gd name="connsiteY8876" fmla="*/ 261891 h 1598839"/>
              <a:gd name="connsiteX8877" fmla="*/ 3255128 w 3255128"/>
              <a:gd name="connsiteY8877" fmla="*/ 261905 h 1598839"/>
              <a:gd name="connsiteX8878" fmla="*/ 3255128 w 3255128"/>
              <a:gd name="connsiteY8878" fmla="*/ 261919 h 1598839"/>
              <a:gd name="connsiteX8879" fmla="*/ 3255128 w 3255128"/>
              <a:gd name="connsiteY8879" fmla="*/ 261936 h 1598839"/>
              <a:gd name="connsiteX8880" fmla="*/ 3255128 w 3255128"/>
              <a:gd name="connsiteY8880" fmla="*/ 261941 h 1598839"/>
              <a:gd name="connsiteX8881" fmla="*/ 3255128 w 3255128"/>
              <a:gd name="connsiteY8881" fmla="*/ 261970 h 1598839"/>
              <a:gd name="connsiteX8882" fmla="*/ 3255128 w 3255128"/>
              <a:gd name="connsiteY8882" fmla="*/ 261975 h 1598839"/>
              <a:gd name="connsiteX8883" fmla="*/ 3255128 w 3255128"/>
              <a:gd name="connsiteY8883" fmla="*/ 261986 h 1598839"/>
              <a:gd name="connsiteX8884" fmla="*/ 3255128 w 3255128"/>
              <a:gd name="connsiteY8884" fmla="*/ 261990 h 1598839"/>
              <a:gd name="connsiteX8885" fmla="*/ 3255128 w 3255128"/>
              <a:gd name="connsiteY8885" fmla="*/ 262001 h 1598839"/>
              <a:gd name="connsiteX8886" fmla="*/ 3255128 w 3255128"/>
              <a:gd name="connsiteY8886" fmla="*/ 262002 h 1598839"/>
              <a:gd name="connsiteX8887" fmla="*/ 3255128 w 3255128"/>
              <a:gd name="connsiteY8887" fmla="*/ 262035 h 1598839"/>
              <a:gd name="connsiteX8888" fmla="*/ 3255128 w 3255128"/>
              <a:gd name="connsiteY8888" fmla="*/ 262044 h 1598839"/>
              <a:gd name="connsiteX8889" fmla="*/ 3255128 w 3255128"/>
              <a:gd name="connsiteY8889" fmla="*/ 262051 h 1598839"/>
              <a:gd name="connsiteX8890" fmla="*/ 3255128 w 3255128"/>
              <a:gd name="connsiteY8890" fmla="*/ 262074 h 1598839"/>
              <a:gd name="connsiteX8891" fmla="*/ 3255128 w 3255128"/>
              <a:gd name="connsiteY8891" fmla="*/ 262088 h 1598839"/>
              <a:gd name="connsiteX8892" fmla="*/ 3255128 w 3255128"/>
              <a:gd name="connsiteY8892" fmla="*/ 262109 h 1598839"/>
              <a:gd name="connsiteX8893" fmla="*/ 3255128 w 3255128"/>
              <a:gd name="connsiteY8893" fmla="*/ 262114 h 1598839"/>
              <a:gd name="connsiteX8894" fmla="*/ 3255128 w 3255128"/>
              <a:gd name="connsiteY8894" fmla="*/ 262154 h 1598839"/>
              <a:gd name="connsiteX8895" fmla="*/ 3255128 w 3255128"/>
              <a:gd name="connsiteY8895" fmla="*/ 262162 h 1598839"/>
              <a:gd name="connsiteX8896" fmla="*/ 3255128 w 3255128"/>
              <a:gd name="connsiteY8896" fmla="*/ 262180 h 1598839"/>
              <a:gd name="connsiteX8897" fmla="*/ 3255128 w 3255128"/>
              <a:gd name="connsiteY8897" fmla="*/ 262181 h 1598839"/>
              <a:gd name="connsiteX8898" fmla="*/ 3255128 w 3255128"/>
              <a:gd name="connsiteY8898" fmla="*/ 262182 h 1598839"/>
              <a:gd name="connsiteX8899" fmla="*/ 3255128 w 3255128"/>
              <a:gd name="connsiteY8899" fmla="*/ 262189 h 1598839"/>
              <a:gd name="connsiteX8900" fmla="*/ 3255128 w 3255128"/>
              <a:gd name="connsiteY8900" fmla="*/ 262191 h 1598839"/>
              <a:gd name="connsiteX8901" fmla="*/ 3255128 w 3255128"/>
              <a:gd name="connsiteY8901" fmla="*/ 262197 h 1598839"/>
              <a:gd name="connsiteX8902" fmla="*/ 3255128 w 3255128"/>
              <a:gd name="connsiteY8902" fmla="*/ 262218 h 1598839"/>
              <a:gd name="connsiteX8903" fmla="*/ 3255128 w 3255128"/>
              <a:gd name="connsiteY8903" fmla="*/ 262223 h 1598839"/>
              <a:gd name="connsiteX8904" fmla="*/ 3255128 w 3255128"/>
              <a:gd name="connsiteY8904" fmla="*/ 262226 h 1598839"/>
              <a:gd name="connsiteX8905" fmla="*/ 3255128 w 3255128"/>
              <a:gd name="connsiteY8905" fmla="*/ 262251 h 1598839"/>
              <a:gd name="connsiteX8906" fmla="*/ 3255128 w 3255128"/>
              <a:gd name="connsiteY8906" fmla="*/ 262274 h 1598839"/>
              <a:gd name="connsiteX8907" fmla="*/ 3255128 w 3255128"/>
              <a:gd name="connsiteY8907" fmla="*/ 262295 h 1598839"/>
              <a:gd name="connsiteX8908" fmla="*/ 3255128 w 3255128"/>
              <a:gd name="connsiteY8908" fmla="*/ 262342 h 1598839"/>
              <a:gd name="connsiteX8909" fmla="*/ 3255128 w 3255128"/>
              <a:gd name="connsiteY8909" fmla="*/ 262350 h 1598839"/>
              <a:gd name="connsiteX8910" fmla="*/ 3255128 w 3255128"/>
              <a:gd name="connsiteY8910" fmla="*/ 262364 h 1598839"/>
              <a:gd name="connsiteX8911" fmla="*/ 3255128 w 3255128"/>
              <a:gd name="connsiteY8911" fmla="*/ 262393 h 1598839"/>
              <a:gd name="connsiteX8912" fmla="*/ 3255128 w 3255128"/>
              <a:gd name="connsiteY8912" fmla="*/ 262400 h 1598839"/>
              <a:gd name="connsiteX8913" fmla="*/ 3255128 w 3255128"/>
              <a:gd name="connsiteY8913" fmla="*/ 262422 h 1598839"/>
              <a:gd name="connsiteX8914" fmla="*/ 3255128 w 3255128"/>
              <a:gd name="connsiteY8914" fmla="*/ 262424 h 1598839"/>
              <a:gd name="connsiteX8915" fmla="*/ 3255128 w 3255128"/>
              <a:gd name="connsiteY8915" fmla="*/ 262425 h 1598839"/>
              <a:gd name="connsiteX8916" fmla="*/ 3255128 w 3255128"/>
              <a:gd name="connsiteY8916" fmla="*/ 262438 h 1598839"/>
              <a:gd name="connsiteX8917" fmla="*/ 3255128 w 3255128"/>
              <a:gd name="connsiteY8917" fmla="*/ 262449 h 1598839"/>
              <a:gd name="connsiteX8918" fmla="*/ 3255128 w 3255128"/>
              <a:gd name="connsiteY8918" fmla="*/ 262458 h 1598839"/>
              <a:gd name="connsiteX8919" fmla="*/ 3255128 w 3255128"/>
              <a:gd name="connsiteY8919" fmla="*/ 262461 h 1598839"/>
              <a:gd name="connsiteX8920" fmla="*/ 3255128 w 3255128"/>
              <a:gd name="connsiteY8920" fmla="*/ 262469 h 1598839"/>
              <a:gd name="connsiteX8921" fmla="*/ 3255128 w 3255128"/>
              <a:gd name="connsiteY8921" fmla="*/ 262474 h 1598839"/>
              <a:gd name="connsiteX8922" fmla="*/ 3255128 w 3255128"/>
              <a:gd name="connsiteY8922" fmla="*/ 262502 h 1598839"/>
              <a:gd name="connsiteX8923" fmla="*/ 3255128 w 3255128"/>
              <a:gd name="connsiteY8923" fmla="*/ 262506 h 1598839"/>
              <a:gd name="connsiteX8924" fmla="*/ 3255128 w 3255128"/>
              <a:gd name="connsiteY8924" fmla="*/ 262532 h 1598839"/>
              <a:gd name="connsiteX8925" fmla="*/ 3255128 w 3255128"/>
              <a:gd name="connsiteY8925" fmla="*/ 262551 h 1598839"/>
              <a:gd name="connsiteX8926" fmla="*/ 3255128 w 3255128"/>
              <a:gd name="connsiteY8926" fmla="*/ 262566 h 1598839"/>
              <a:gd name="connsiteX8927" fmla="*/ 3255128 w 3255128"/>
              <a:gd name="connsiteY8927" fmla="*/ 262636 h 1598839"/>
              <a:gd name="connsiteX8928" fmla="*/ 3255128 w 3255128"/>
              <a:gd name="connsiteY8928" fmla="*/ 262650 h 1598839"/>
              <a:gd name="connsiteX8929" fmla="*/ 3255128 w 3255128"/>
              <a:gd name="connsiteY8929" fmla="*/ 262665 h 1598839"/>
              <a:gd name="connsiteX8930" fmla="*/ 3255128 w 3255128"/>
              <a:gd name="connsiteY8930" fmla="*/ 262699 h 1598839"/>
              <a:gd name="connsiteX8931" fmla="*/ 3255128 w 3255128"/>
              <a:gd name="connsiteY8931" fmla="*/ 262700 h 1598839"/>
              <a:gd name="connsiteX8932" fmla="*/ 3255128 w 3255128"/>
              <a:gd name="connsiteY8932" fmla="*/ 262701 h 1598839"/>
              <a:gd name="connsiteX8933" fmla="*/ 3255128 w 3255128"/>
              <a:gd name="connsiteY8933" fmla="*/ 262718 h 1598839"/>
              <a:gd name="connsiteX8934" fmla="*/ 3255128 w 3255128"/>
              <a:gd name="connsiteY8934" fmla="*/ 262720 h 1598839"/>
              <a:gd name="connsiteX8935" fmla="*/ 3255128 w 3255128"/>
              <a:gd name="connsiteY8935" fmla="*/ 262733 h 1598839"/>
              <a:gd name="connsiteX8936" fmla="*/ 3255128 w 3255128"/>
              <a:gd name="connsiteY8936" fmla="*/ 262776 h 1598839"/>
              <a:gd name="connsiteX8937" fmla="*/ 3255128 w 3255128"/>
              <a:gd name="connsiteY8937" fmla="*/ 262778 h 1598839"/>
              <a:gd name="connsiteX8938" fmla="*/ 3255128 w 3255128"/>
              <a:gd name="connsiteY8938" fmla="*/ 262829 h 1598839"/>
              <a:gd name="connsiteX8939" fmla="*/ 3255128 w 3255128"/>
              <a:gd name="connsiteY8939" fmla="*/ 262842 h 1598839"/>
              <a:gd name="connsiteX8940" fmla="*/ 3255128 w 3255128"/>
              <a:gd name="connsiteY8940" fmla="*/ 262871 h 1598839"/>
              <a:gd name="connsiteX8941" fmla="*/ 3255128 w 3255128"/>
              <a:gd name="connsiteY8941" fmla="*/ 262873 h 1598839"/>
              <a:gd name="connsiteX8942" fmla="*/ 3255128 w 3255128"/>
              <a:gd name="connsiteY8942" fmla="*/ 262899 h 1598839"/>
              <a:gd name="connsiteX8943" fmla="*/ 3255128 w 3255128"/>
              <a:gd name="connsiteY8943" fmla="*/ 262912 h 1598839"/>
              <a:gd name="connsiteX8944" fmla="*/ 3255128 w 3255128"/>
              <a:gd name="connsiteY8944" fmla="*/ 262932 h 1598839"/>
              <a:gd name="connsiteX8945" fmla="*/ 3255128 w 3255128"/>
              <a:gd name="connsiteY8945" fmla="*/ 262945 h 1598839"/>
              <a:gd name="connsiteX8946" fmla="*/ 3255128 w 3255128"/>
              <a:gd name="connsiteY8946" fmla="*/ 262963 h 1598839"/>
              <a:gd name="connsiteX8947" fmla="*/ 3255128 w 3255128"/>
              <a:gd name="connsiteY8947" fmla="*/ 262965 h 1598839"/>
              <a:gd name="connsiteX8948" fmla="*/ 3255128 w 3255128"/>
              <a:gd name="connsiteY8948" fmla="*/ 262990 h 1598839"/>
              <a:gd name="connsiteX8949" fmla="*/ 3255128 w 3255128"/>
              <a:gd name="connsiteY8949" fmla="*/ 263011 h 1598839"/>
              <a:gd name="connsiteX8950" fmla="*/ 3255128 w 3255128"/>
              <a:gd name="connsiteY8950" fmla="*/ 263040 h 1598839"/>
              <a:gd name="connsiteX8951" fmla="*/ 3255128 w 3255128"/>
              <a:gd name="connsiteY8951" fmla="*/ 263095 h 1598839"/>
              <a:gd name="connsiteX8952" fmla="*/ 3255128 w 3255128"/>
              <a:gd name="connsiteY8952" fmla="*/ 263108 h 1598839"/>
              <a:gd name="connsiteX8953" fmla="*/ 3255128 w 3255128"/>
              <a:gd name="connsiteY8953" fmla="*/ 263109 h 1598839"/>
              <a:gd name="connsiteX8954" fmla="*/ 3255128 w 3255128"/>
              <a:gd name="connsiteY8954" fmla="*/ 263139 h 1598839"/>
              <a:gd name="connsiteX8955" fmla="*/ 3255128 w 3255128"/>
              <a:gd name="connsiteY8955" fmla="*/ 263154 h 1598839"/>
              <a:gd name="connsiteX8956" fmla="*/ 3255128 w 3255128"/>
              <a:gd name="connsiteY8956" fmla="*/ 263157 h 1598839"/>
              <a:gd name="connsiteX8957" fmla="*/ 3255128 w 3255128"/>
              <a:gd name="connsiteY8957" fmla="*/ 263166 h 1598839"/>
              <a:gd name="connsiteX8958" fmla="*/ 3255128 w 3255128"/>
              <a:gd name="connsiteY8958" fmla="*/ 263183 h 1598839"/>
              <a:gd name="connsiteX8959" fmla="*/ 3255128 w 3255128"/>
              <a:gd name="connsiteY8959" fmla="*/ 263203 h 1598839"/>
              <a:gd name="connsiteX8960" fmla="*/ 3255128 w 3255128"/>
              <a:gd name="connsiteY8960" fmla="*/ 263208 h 1598839"/>
              <a:gd name="connsiteX8961" fmla="*/ 3255128 w 3255128"/>
              <a:gd name="connsiteY8961" fmla="*/ 263254 h 1598839"/>
              <a:gd name="connsiteX8962" fmla="*/ 3255128 w 3255128"/>
              <a:gd name="connsiteY8962" fmla="*/ 263280 h 1598839"/>
              <a:gd name="connsiteX8963" fmla="*/ 3255128 w 3255128"/>
              <a:gd name="connsiteY8963" fmla="*/ 263285 h 1598839"/>
              <a:gd name="connsiteX8964" fmla="*/ 3255128 w 3255128"/>
              <a:gd name="connsiteY8964" fmla="*/ 263288 h 1598839"/>
              <a:gd name="connsiteX8965" fmla="*/ 3255128 w 3255128"/>
              <a:gd name="connsiteY8965" fmla="*/ 263330 h 1598839"/>
              <a:gd name="connsiteX8966" fmla="*/ 3255128 w 3255128"/>
              <a:gd name="connsiteY8966" fmla="*/ 263348 h 1598839"/>
              <a:gd name="connsiteX8967" fmla="*/ 3255128 w 3255128"/>
              <a:gd name="connsiteY8967" fmla="*/ 263365 h 1598839"/>
              <a:gd name="connsiteX8968" fmla="*/ 3255128 w 3255128"/>
              <a:gd name="connsiteY8968" fmla="*/ 263366 h 1598839"/>
              <a:gd name="connsiteX8969" fmla="*/ 3255128 w 3255128"/>
              <a:gd name="connsiteY8969" fmla="*/ 263413 h 1598839"/>
              <a:gd name="connsiteX8970" fmla="*/ 3255128 w 3255128"/>
              <a:gd name="connsiteY8970" fmla="*/ 263432 h 1598839"/>
              <a:gd name="connsiteX8971" fmla="*/ 3255128 w 3255128"/>
              <a:gd name="connsiteY8971" fmla="*/ 263445 h 1598839"/>
              <a:gd name="connsiteX8972" fmla="*/ 3255128 w 3255128"/>
              <a:gd name="connsiteY8972" fmla="*/ 263446 h 1598839"/>
              <a:gd name="connsiteX8973" fmla="*/ 3255128 w 3255128"/>
              <a:gd name="connsiteY8973" fmla="*/ 263448 h 1598839"/>
              <a:gd name="connsiteX8974" fmla="*/ 3255128 w 3255128"/>
              <a:gd name="connsiteY8974" fmla="*/ 263449 h 1598839"/>
              <a:gd name="connsiteX8975" fmla="*/ 3255128 w 3255128"/>
              <a:gd name="connsiteY8975" fmla="*/ 263474 h 1598839"/>
              <a:gd name="connsiteX8976" fmla="*/ 3255128 w 3255128"/>
              <a:gd name="connsiteY8976" fmla="*/ 263496 h 1598839"/>
              <a:gd name="connsiteX8977" fmla="*/ 3255128 w 3255128"/>
              <a:gd name="connsiteY8977" fmla="*/ 263523 h 1598839"/>
              <a:gd name="connsiteX8978" fmla="*/ 3255128 w 3255128"/>
              <a:gd name="connsiteY8978" fmla="*/ 263572 h 1598839"/>
              <a:gd name="connsiteX8979" fmla="*/ 3255128 w 3255128"/>
              <a:gd name="connsiteY8979" fmla="*/ 263573 h 1598839"/>
              <a:gd name="connsiteX8980" fmla="*/ 3255128 w 3255128"/>
              <a:gd name="connsiteY8980" fmla="*/ 263593 h 1598839"/>
              <a:gd name="connsiteX8981" fmla="*/ 3255128 w 3255128"/>
              <a:gd name="connsiteY8981" fmla="*/ 263597 h 1598839"/>
              <a:gd name="connsiteX8982" fmla="*/ 3255128 w 3255128"/>
              <a:gd name="connsiteY8982" fmla="*/ 263613 h 1598839"/>
              <a:gd name="connsiteX8983" fmla="*/ 3255128 w 3255128"/>
              <a:gd name="connsiteY8983" fmla="*/ 263615 h 1598839"/>
              <a:gd name="connsiteX8984" fmla="*/ 3255128 w 3255128"/>
              <a:gd name="connsiteY8984" fmla="*/ 263655 h 1598839"/>
              <a:gd name="connsiteX8985" fmla="*/ 3255128 w 3255128"/>
              <a:gd name="connsiteY8985" fmla="*/ 263657 h 1598839"/>
              <a:gd name="connsiteX8986" fmla="*/ 3255128 w 3255128"/>
              <a:gd name="connsiteY8986" fmla="*/ 263661 h 1598839"/>
              <a:gd name="connsiteX8987" fmla="*/ 3255128 w 3255128"/>
              <a:gd name="connsiteY8987" fmla="*/ 263679 h 1598839"/>
              <a:gd name="connsiteX8988" fmla="*/ 3255128 w 3255128"/>
              <a:gd name="connsiteY8988" fmla="*/ 263721 h 1598839"/>
              <a:gd name="connsiteX8989" fmla="*/ 3255128 w 3255128"/>
              <a:gd name="connsiteY8989" fmla="*/ 263727 h 1598839"/>
              <a:gd name="connsiteX8990" fmla="*/ 3255128 w 3255128"/>
              <a:gd name="connsiteY8990" fmla="*/ 263746 h 1598839"/>
              <a:gd name="connsiteX8991" fmla="*/ 3255128 w 3255128"/>
              <a:gd name="connsiteY8991" fmla="*/ 263768 h 1598839"/>
              <a:gd name="connsiteX8992" fmla="*/ 3255128 w 3255128"/>
              <a:gd name="connsiteY8992" fmla="*/ 263781 h 1598839"/>
              <a:gd name="connsiteX8993" fmla="*/ 3255128 w 3255128"/>
              <a:gd name="connsiteY8993" fmla="*/ 263802 h 1598839"/>
              <a:gd name="connsiteX8994" fmla="*/ 3255128 w 3255128"/>
              <a:gd name="connsiteY8994" fmla="*/ 263807 h 1598839"/>
              <a:gd name="connsiteX8995" fmla="*/ 3255128 w 3255128"/>
              <a:gd name="connsiteY8995" fmla="*/ 263825 h 1598839"/>
              <a:gd name="connsiteX8996" fmla="*/ 3255128 w 3255128"/>
              <a:gd name="connsiteY8996" fmla="*/ 263836 h 1598839"/>
              <a:gd name="connsiteX8997" fmla="*/ 3255128 w 3255128"/>
              <a:gd name="connsiteY8997" fmla="*/ 263840 h 1598839"/>
              <a:gd name="connsiteX8998" fmla="*/ 3255128 w 3255128"/>
              <a:gd name="connsiteY8998" fmla="*/ 263878 h 1598839"/>
              <a:gd name="connsiteX8999" fmla="*/ 3255128 w 3255128"/>
              <a:gd name="connsiteY8999" fmla="*/ 263881 h 1598839"/>
              <a:gd name="connsiteX9000" fmla="*/ 3255128 w 3255128"/>
              <a:gd name="connsiteY9000" fmla="*/ 263903 h 1598839"/>
              <a:gd name="connsiteX9001" fmla="*/ 3255128 w 3255128"/>
              <a:gd name="connsiteY9001" fmla="*/ 263906 h 1598839"/>
              <a:gd name="connsiteX9002" fmla="*/ 3255128 w 3255128"/>
              <a:gd name="connsiteY9002" fmla="*/ 263917 h 1598839"/>
              <a:gd name="connsiteX9003" fmla="*/ 3255128 w 3255128"/>
              <a:gd name="connsiteY9003" fmla="*/ 263923 h 1598839"/>
              <a:gd name="connsiteX9004" fmla="*/ 3255128 w 3255128"/>
              <a:gd name="connsiteY9004" fmla="*/ 263928 h 1598839"/>
              <a:gd name="connsiteX9005" fmla="*/ 3255128 w 3255128"/>
              <a:gd name="connsiteY9005" fmla="*/ 263930 h 1598839"/>
              <a:gd name="connsiteX9006" fmla="*/ 3255128 w 3255128"/>
              <a:gd name="connsiteY9006" fmla="*/ 263933 h 1598839"/>
              <a:gd name="connsiteX9007" fmla="*/ 3255128 w 3255128"/>
              <a:gd name="connsiteY9007" fmla="*/ 263950 h 1598839"/>
              <a:gd name="connsiteX9008" fmla="*/ 3255128 w 3255128"/>
              <a:gd name="connsiteY9008" fmla="*/ 264004 h 1598839"/>
              <a:gd name="connsiteX9009" fmla="*/ 3255128 w 3255128"/>
              <a:gd name="connsiteY9009" fmla="*/ 264036 h 1598839"/>
              <a:gd name="connsiteX9010" fmla="*/ 3255128 w 3255128"/>
              <a:gd name="connsiteY9010" fmla="*/ 264052 h 1598839"/>
              <a:gd name="connsiteX9011" fmla="*/ 3255128 w 3255128"/>
              <a:gd name="connsiteY9011" fmla="*/ 264059 h 1598839"/>
              <a:gd name="connsiteX9012" fmla="*/ 3255128 w 3255128"/>
              <a:gd name="connsiteY9012" fmla="*/ 264061 h 1598839"/>
              <a:gd name="connsiteX9013" fmla="*/ 3255128 w 3255128"/>
              <a:gd name="connsiteY9013" fmla="*/ 264077 h 1598839"/>
              <a:gd name="connsiteX9014" fmla="*/ 3255128 w 3255128"/>
              <a:gd name="connsiteY9014" fmla="*/ 264086 h 1598839"/>
              <a:gd name="connsiteX9015" fmla="*/ 3255128 w 3255128"/>
              <a:gd name="connsiteY9015" fmla="*/ 264089 h 1598839"/>
              <a:gd name="connsiteX9016" fmla="*/ 3255128 w 3255128"/>
              <a:gd name="connsiteY9016" fmla="*/ 264102 h 1598839"/>
              <a:gd name="connsiteX9017" fmla="*/ 3255128 w 3255128"/>
              <a:gd name="connsiteY9017" fmla="*/ 264109 h 1598839"/>
              <a:gd name="connsiteX9018" fmla="*/ 3255128 w 3255128"/>
              <a:gd name="connsiteY9018" fmla="*/ 264144 h 1598839"/>
              <a:gd name="connsiteX9019" fmla="*/ 3255128 w 3255128"/>
              <a:gd name="connsiteY9019" fmla="*/ 264147 h 1598839"/>
              <a:gd name="connsiteX9020" fmla="*/ 3255128 w 3255128"/>
              <a:gd name="connsiteY9020" fmla="*/ 264156 h 1598839"/>
              <a:gd name="connsiteX9021" fmla="*/ 3255128 w 3255128"/>
              <a:gd name="connsiteY9021" fmla="*/ 264161 h 1598839"/>
              <a:gd name="connsiteX9022" fmla="*/ 3255128 w 3255128"/>
              <a:gd name="connsiteY9022" fmla="*/ 264162 h 1598839"/>
              <a:gd name="connsiteX9023" fmla="*/ 3255128 w 3255128"/>
              <a:gd name="connsiteY9023" fmla="*/ 264219 h 1598839"/>
              <a:gd name="connsiteX9024" fmla="*/ 3255128 w 3255128"/>
              <a:gd name="connsiteY9024" fmla="*/ 264245 h 1598839"/>
              <a:gd name="connsiteX9025" fmla="*/ 3255128 w 3255128"/>
              <a:gd name="connsiteY9025" fmla="*/ 264246 h 1598839"/>
              <a:gd name="connsiteX9026" fmla="*/ 3255128 w 3255128"/>
              <a:gd name="connsiteY9026" fmla="*/ 264261 h 1598839"/>
              <a:gd name="connsiteX9027" fmla="*/ 3255128 w 3255128"/>
              <a:gd name="connsiteY9027" fmla="*/ 264273 h 1598839"/>
              <a:gd name="connsiteX9028" fmla="*/ 3255128 w 3255128"/>
              <a:gd name="connsiteY9028" fmla="*/ 264285 h 1598839"/>
              <a:gd name="connsiteX9029" fmla="*/ 3255128 w 3255128"/>
              <a:gd name="connsiteY9029" fmla="*/ 264321 h 1598839"/>
              <a:gd name="connsiteX9030" fmla="*/ 3255128 w 3255128"/>
              <a:gd name="connsiteY9030" fmla="*/ 264352 h 1598839"/>
              <a:gd name="connsiteX9031" fmla="*/ 3255128 w 3255128"/>
              <a:gd name="connsiteY9031" fmla="*/ 264355 h 1598839"/>
              <a:gd name="connsiteX9032" fmla="*/ 3255128 w 3255128"/>
              <a:gd name="connsiteY9032" fmla="*/ 264387 h 1598839"/>
              <a:gd name="connsiteX9033" fmla="*/ 3255128 w 3255128"/>
              <a:gd name="connsiteY9033" fmla="*/ 264392 h 1598839"/>
              <a:gd name="connsiteX9034" fmla="*/ 3255128 w 3255128"/>
              <a:gd name="connsiteY9034" fmla="*/ 264412 h 1598839"/>
              <a:gd name="connsiteX9035" fmla="*/ 3255128 w 3255128"/>
              <a:gd name="connsiteY9035" fmla="*/ 264416 h 1598839"/>
              <a:gd name="connsiteX9036" fmla="*/ 3255128 w 3255128"/>
              <a:gd name="connsiteY9036" fmla="*/ 264426 h 1598839"/>
              <a:gd name="connsiteX9037" fmla="*/ 3255128 w 3255128"/>
              <a:gd name="connsiteY9037" fmla="*/ 264434 h 1598839"/>
              <a:gd name="connsiteX9038" fmla="*/ 3255128 w 3255128"/>
              <a:gd name="connsiteY9038" fmla="*/ 264453 h 1598839"/>
              <a:gd name="connsiteX9039" fmla="*/ 3255128 w 3255128"/>
              <a:gd name="connsiteY9039" fmla="*/ 264466 h 1598839"/>
              <a:gd name="connsiteX9040" fmla="*/ 3255128 w 3255128"/>
              <a:gd name="connsiteY9040" fmla="*/ 264488 h 1598839"/>
              <a:gd name="connsiteX9041" fmla="*/ 3255128 w 3255128"/>
              <a:gd name="connsiteY9041" fmla="*/ 264494 h 1598839"/>
              <a:gd name="connsiteX9042" fmla="*/ 3255128 w 3255128"/>
              <a:gd name="connsiteY9042" fmla="*/ 264508 h 1598839"/>
              <a:gd name="connsiteX9043" fmla="*/ 3255128 w 3255128"/>
              <a:gd name="connsiteY9043" fmla="*/ 264513 h 1598839"/>
              <a:gd name="connsiteX9044" fmla="*/ 3255128 w 3255128"/>
              <a:gd name="connsiteY9044" fmla="*/ 264515 h 1598839"/>
              <a:gd name="connsiteX9045" fmla="*/ 3255128 w 3255128"/>
              <a:gd name="connsiteY9045" fmla="*/ 264560 h 1598839"/>
              <a:gd name="connsiteX9046" fmla="*/ 3255128 w 3255128"/>
              <a:gd name="connsiteY9046" fmla="*/ 264565 h 1598839"/>
              <a:gd name="connsiteX9047" fmla="*/ 3255128 w 3255128"/>
              <a:gd name="connsiteY9047" fmla="*/ 264569 h 1598839"/>
              <a:gd name="connsiteX9048" fmla="*/ 3255128 w 3255128"/>
              <a:gd name="connsiteY9048" fmla="*/ 264571 h 1598839"/>
              <a:gd name="connsiteX9049" fmla="*/ 3255128 w 3255128"/>
              <a:gd name="connsiteY9049" fmla="*/ 264587 h 1598839"/>
              <a:gd name="connsiteX9050" fmla="*/ 3255128 w 3255128"/>
              <a:gd name="connsiteY9050" fmla="*/ 264598 h 1598839"/>
              <a:gd name="connsiteX9051" fmla="*/ 3255128 w 3255128"/>
              <a:gd name="connsiteY9051" fmla="*/ 264600 h 1598839"/>
              <a:gd name="connsiteX9052" fmla="*/ 3255128 w 3255128"/>
              <a:gd name="connsiteY9052" fmla="*/ 264627 h 1598839"/>
              <a:gd name="connsiteX9053" fmla="*/ 3255128 w 3255128"/>
              <a:gd name="connsiteY9053" fmla="*/ 264630 h 1598839"/>
              <a:gd name="connsiteX9054" fmla="*/ 3255128 w 3255128"/>
              <a:gd name="connsiteY9054" fmla="*/ 264704 h 1598839"/>
              <a:gd name="connsiteX9055" fmla="*/ 3255128 w 3255128"/>
              <a:gd name="connsiteY9055" fmla="*/ 264707 h 1598839"/>
              <a:gd name="connsiteX9056" fmla="*/ 3255128 w 3255128"/>
              <a:gd name="connsiteY9056" fmla="*/ 264737 h 1598839"/>
              <a:gd name="connsiteX9057" fmla="*/ 3255128 w 3255128"/>
              <a:gd name="connsiteY9057" fmla="*/ 264745 h 1598839"/>
              <a:gd name="connsiteX9058" fmla="*/ 3255128 w 3255128"/>
              <a:gd name="connsiteY9058" fmla="*/ 264757 h 1598839"/>
              <a:gd name="connsiteX9059" fmla="*/ 3255128 w 3255128"/>
              <a:gd name="connsiteY9059" fmla="*/ 264759 h 1598839"/>
              <a:gd name="connsiteX9060" fmla="*/ 3255128 w 3255128"/>
              <a:gd name="connsiteY9060" fmla="*/ 264781 h 1598839"/>
              <a:gd name="connsiteX9061" fmla="*/ 3255128 w 3255128"/>
              <a:gd name="connsiteY9061" fmla="*/ 264784 h 1598839"/>
              <a:gd name="connsiteX9062" fmla="*/ 3255128 w 3255128"/>
              <a:gd name="connsiteY9062" fmla="*/ 264802 h 1598839"/>
              <a:gd name="connsiteX9063" fmla="*/ 3255128 w 3255128"/>
              <a:gd name="connsiteY9063" fmla="*/ 264803 h 1598839"/>
              <a:gd name="connsiteX9064" fmla="*/ 3255128 w 3255128"/>
              <a:gd name="connsiteY9064" fmla="*/ 264809 h 1598839"/>
              <a:gd name="connsiteX9065" fmla="*/ 3255128 w 3255128"/>
              <a:gd name="connsiteY9065" fmla="*/ 264831 h 1598839"/>
              <a:gd name="connsiteX9066" fmla="*/ 3255128 w 3255128"/>
              <a:gd name="connsiteY9066" fmla="*/ 264875 h 1598839"/>
              <a:gd name="connsiteX9067" fmla="*/ 3255128 w 3255128"/>
              <a:gd name="connsiteY9067" fmla="*/ 264933 h 1598839"/>
              <a:gd name="connsiteX9068" fmla="*/ 3255128 w 3255128"/>
              <a:gd name="connsiteY9068" fmla="*/ 264947 h 1598839"/>
              <a:gd name="connsiteX9069" fmla="*/ 3255128 w 3255128"/>
              <a:gd name="connsiteY9069" fmla="*/ 264960 h 1598839"/>
              <a:gd name="connsiteX9070" fmla="*/ 3255128 w 3255128"/>
              <a:gd name="connsiteY9070" fmla="*/ 264969 h 1598839"/>
              <a:gd name="connsiteX9071" fmla="*/ 3255128 w 3255128"/>
              <a:gd name="connsiteY9071" fmla="*/ 264975 h 1598839"/>
              <a:gd name="connsiteX9072" fmla="*/ 3255128 w 3255128"/>
              <a:gd name="connsiteY9072" fmla="*/ 264976 h 1598839"/>
              <a:gd name="connsiteX9073" fmla="*/ 3255128 w 3255128"/>
              <a:gd name="connsiteY9073" fmla="*/ 265021 h 1598839"/>
              <a:gd name="connsiteX9074" fmla="*/ 3255128 w 3255128"/>
              <a:gd name="connsiteY9074" fmla="*/ 265024 h 1598839"/>
              <a:gd name="connsiteX9075" fmla="*/ 3255128 w 3255128"/>
              <a:gd name="connsiteY9075" fmla="*/ 265025 h 1598839"/>
              <a:gd name="connsiteX9076" fmla="*/ 3255128 w 3255128"/>
              <a:gd name="connsiteY9076" fmla="*/ 265035 h 1598839"/>
              <a:gd name="connsiteX9077" fmla="*/ 3255128 w 3255128"/>
              <a:gd name="connsiteY9077" fmla="*/ 265041 h 1598839"/>
              <a:gd name="connsiteX9078" fmla="*/ 3255128 w 3255128"/>
              <a:gd name="connsiteY9078" fmla="*/ 265043 h 1598839"/>
              <a:gd name="connsiteX9079" fmla="*/ 3255128 w 3255128"/>
              <a:gd name="connsiteY9079" fmla="*/ 265049 h 1598839"/>
              <a:gd name="connsiteX9080" fmla="*/ 3255128 w 3255128"/>
              <a:gd name="connsiteY9080" fmla="*/ 265057 h 1598839"/>
              <a:gd name="connsiteX9081" fmla="*/ 3255128 w 3255128"/>
              <a:gd name="connsiteY9081" fmla="*/ 265104 h 1598839"/>
              <a:gd name="connsiteX9082" fmla="*/ 3255128 w 3255128"/>
              <a:gd name="connsiteY9082" fmla="*/ 265161 h 1598839"/>
              <a:gd name="connsiteX9083" fmla="*/ 3255128 w 3255128"/>
              <a:gd name="connsiteY9083" fmla="*/ 265216 h 1598839"/>
              <a:gd name="connsiteX9084" fmla="*/ 3255128 w 3255128"/>
              <a:gd name="connsiteY9084" fmla="*/ 265231 h 1598839"/>
              <a:gd name="connsiteX9085" fmla="*/ 3255128 w 3255128"/>
              <a:gd name="connsiteY9085" fmla="*/ 265235 h 1598839"/>
              <a:gd name="connsiteX9086" fmla="*/ 3255128 w 3255128"/>
              <a:gd name="connsiteY9086" fmla="*/ 265241 h 1598839"/>
              <a:gd name="connsiteX9087" fmla="*/ 3255128 w 3255128"/>
              <a:gd name="connsiteY9087" fmla="*/ 265268 h 1598839"/>
              <a:gd name="connsiteX9088" fmla="*/ 3255128 w 3255128"/>
              <a:gd name="connsiteY9088" fmla="*/ 265293 h 1598839"/>
              <a:gd name="connsiteX9089" fmla="*/ 3255128 w 3255128"/>
              <a:gd name="connsiteY9089" fmla="*/ 265294 h 1598839"/>
              <a:gd name="connsiteX9090" fmla="*/ 3255128 w 3255128"/>
              <a:gd name="connsiteY9090" fmla="*/ 265301 h 1598839"/>
              <a:gd name="connsiteX9091" fmla="*/ 3255128 w 3255128"/>
              <a:gd name="connsiteY9091" fmla="*/ 265332 h 1598839"/>
              <a:gd name="connsiteX9092" fmla="*/ 3255128 w 3255128"/>
              <a:gd name="connsiteY9092" fmla="*/ 265361 h 1598839"/>
              <a:gd name="connsiteX9093" fmla="*/ 3255128 w 3255128"/>
              <a:gd name="connsiteY9093" fmla="*/ 265425 h 1598839"/>
              <a:gd name="connsiteX9094" fmla="*/ 3255128 w 3255128"/>
              <a:gd name="connsiteY9094" fmla="*/ 265428 h 1598839"/>
              <a:gd name="connsiteX9095" fmla="*/ 3255128 w 3255128"/>
              <a:gd name="connsiteY9095" fmla="*/ 265433 h 1598839"/>
              <a:gd name="connsiteX9096" fmla="*/ 3255128 w 3255128"/>
              <a:gd name="connsiteY9096" fmla="*/ 265439 h 1598839"/>
              <a:gd name="connsiteX9097" fmla="*/ 3255128 w 3255128"/>
              <a:gd name="connsiteY9097" fmla="*/ 265448 h 1598839"/>
              <a:gd name="connsiteX9098" fmla="*/ 3255128 w 3255128"/>
              <a:gd name="connsiteY9098" fmla="*/ 265451 h 1598839"/>
              <a:gd name="connsiteX9099" fmla="*/ 3255128 w 3255128"/>
              <a:gd name="connsiteY9099" fmla="*/ 265473 h 1598839"/>
              <a:gd name="connsiteX9100" fmla="*/ 3255128 w 3255128"/>
              <a:gd name="connsiteY9100" fmla="*/ 265474 h 1598839"/>
              <a:gd name="connsiteX9101" fmla="*/ 3255128 w 3255128"/>
              <a:gd name="connsiteY9101" fmla="*/ 265479 h 1598839"/>
              <a:gd name="connsiteX9102" fmla="*/ 3255128 w 3255128"/>
              <a:gd name="connsiteY9102" fmla="*/ 265495 h 1598839"/>
              <a:gd name="connsiteX9103" fmla="*/ 3255128 w 3255128"/>
              <a:gd name="connsiteY9103" fmla="*/ 265500 h 1598839"/>
              <a:gd name="connsiteX9104" fmla="*/ 3255128 w 3255128"/>
              <a:gd name="connsiteY9104" fmla="*/ 265518 h 1598839"/>
              <a:gd name="connsiteX9105" fmla="*/ 3255128 w 3255128"/>
              <a:gd name="connsiteY9105" fmla="*/ 265605 h 1598839"/>
              <a:gd name="connsiteX9106" fmla="*/ 3255128 w 3255128"/>
              <a:gd name="connsiteY9106" fmla="*/ 265620 h 1598839"/>
              <a:gd name="connsiteX9107" fmla="*/ 3255128 w 3255128"/>
              <a:gd name="connsiteY9107" fmla="*/ 265689 h 1598839"/>
              <a:gd name="connsiteX9108" fmla="*/ 3255128 w 3255128"/>
              <a:gd name="connsiteY9108" fmla="*/ 265691 h 1598839"/>
              <a:gd name="connsiteX9109" fmla="*/ 3255128 w 3255128"/>
              <a:gd name="connsiteY9109" fmla="*/ 265694 h 1598839"/>
              <a:gd name="connsiteX9110" fmla="*/ 3255128 w 3255128"/>
              <a:gd name="connsiteY9110" fmla="*/ 265708 h 1598839"/>
              <a:gd name="connsiteX9111" fmla="*/ 3255128 w 3255128"/>
              <a:gd name="connsiteY9111" fmla="*/ 265714 h 1598839"/>
              <a:gd name="connsiteX9112" fmla="*/ 3255128 w 3255128"/>
              <a:gd name="connsiteY9112" fmla="*/ 265723 h 1598839"/>
              <a:gd name="connsiteX9113" fmla="*/ 3255128 w 3255128"/>
              <a:gd name="connsiteY9113" fmla="*/ 265740 h 1598839"/>
              <a:gd name="connsiteX9114" fmla="*/ 3255128 w 3255128"/>
              <a:gd name="connsiteY9114" fmla="*/ 265766 h 1598839"/>
              <a:gd name="connsiteX9115" fmla="*/ 3255128 w 3255128"/>
              <a:gd name="connsiteY9115" fmla="*/ 265768 h 1598839"/>
              <a:gd name="connsiteX9116" fmla="*/ 3255128 w 3255128"/>
              <a:gd name="connsiteY9116" fmla="*/ 265778 h 1598839"/>
              <a:gd name="connsiteX9117" fmla="*/ 3255128 w 3255128"/>
              <a:gd name="connsiteY9117" fmla="*/ 265832 h 1598839"/>
              <a:gd name="connsiteX9118" fmla="*/ 3255128 w 3255128"/>
              <a:gd name="connsiteY9118" fmla="*/ 265863 h 1598839"/>
              <a:gd name="connsiteX9119" fmla="*/ 3255128 w 3255128"/>
              <a:gd name="connsiteY9119" fmla="*/ 265922 h 1598839"/>
              <a:gd name="connsiteX9120" fmla="*/ 3255128 w 3255128"/>
              <a:gd name="connsiteY9120" fmla="*/ 265934 h 1598839"/>
              <a:gd name="connsiteX9121" fmla="*/ 3255128 w 3255128"/>
              <a:gd name="connsiteY9121" fmla="*/ 265935 h 1598839"/>
              <a:gd name="connsiteX9122" fmla="*/ 3255128 w 3255128"/>
              <a:gd name="connsiteY9122" fmla="*/ 265938 h 1598839"/>
              <a:gd name="connsiteX9123" fmla="*/ 3255128 w 3255128"/>
              <a:gd name="connsiteY9123" fmla="*/ 265949 h 1598839"/>
              <a:gd name="connsiteX9124" fmla="*/ 3255128 w 3255128"/>
              <a:gd name="connsiteY9124" fmla="*/ 265957 h 1598839"/>
              <a:gd name="connsiteX9125" fmla="*/ 3255128 w 3255128"/>
              <a:gd name="connsiteY9125" fmla="*/ 265964 h 1598839"/>
              <a:gd name="connsiteX9126" fmla="*/ 3255128 w 3255128"/>
              <a:gd name="connsiteY9126" fmla="*/ 265972 h 1598839"/>
              <a:gd name="connsiteX9127" fmla="*/ 3255128 w 3255128"/>
              <a:gd name="connsiteY9127" fmla="*/ 265974 h 1598839"/>
              <a:gd name="connsiteX9128" fmla="*/ 3255128 w 3255128"/>
              <a:gd name="connsiteY9128" fmla="*/ 265980 h 1598839"/>
              <a:gd name="connsiteX9129" fmla="*/ 3255128 w 3255128"/>
              <a:gd name="connsiteY9129" fmla="*/ 266001 h 1598839"/>
              <a:gd name="connsiteX9130" fmla="*/ 3255128 w 3255128"/>
              <a:gd name="connsiteY9130" fmla="*/ 266070 h 1598839"/>
              <a:gd name="connsiteX9131" fmla="*/ 3255128 w 3255128"/>
              <a:gd name="connsiteY9131" fmla="*/ 266071 h 1598839"/>
              <a:gd name="connsiteX9132" fmla="*/ 3255128 w 3255128"/>
              <a:gd name="connsiteY9132" fmla="*/ 266143 h 1598839"/>
              <a:gd name="connsiteX9133" fmla="*/ 3255128 w 3255128"/>
              <a:gd name="connsiteY9133" fmla="*/ 266144 h 1598839"/>
              <a:gd name="connsiteX9134" fmla="*/ 3255128 w 3255128"/>
              <a:gd name="connsiteY9134" fmla="*/ 266147 h 1598839"/>
              <a:gd name="connsiteX9135" fmla="*/ 3255128 w 3255128"/>
              <a:gd name="connsiteY9135" fmla="*/ 266148 h 1598839"/>
              <a:gd name="connsiteX9136" fmla="*/ 3255128 w 3255128"/>
              <a:gd name="connsiteY9136" fmla="*/ 266168 h 1598839"/>
              <a:gd name="connsiteX9137" fmla="*/ 3255128 w 3255128"/>
              <a:gd name="connsiteY9137" fmla="*/ 266172 h 1598839"/>
              <a:gd name="connsiteX9138" fmla="*/ 3255128 w 3255128"/>
              <a:gd name="connsiteY9138" fmla="*/ 266198 h 1598839"/>
              <a:gd name="connsiteX9139" fmla="*/ 3255128 w 3255128"/>
              <a:gd name="connsiteY9139" fmla="*/ 266244 h 1598839"/>
              <a:gd name="connsiteX9140" fmla="*/ 3255128 w 3255128"/>
              <a:gd name="connsiteY9140" fmla="*/ 266249 h 1598839"/>
              <a:gd name="connsiteX9141" fmla="*/ 3255128 w 3255128"/>
              <a:gd name="connsiteY9141" fmla="*/ 266263 h 1598839"/>
              <a:gd name="connsiteX9142" fmla="*/ 3255128 w 3255128"/>
              <a:gd name="connsiteY9142" fmla="*/ 266267 h 1598839"/>
              <a:gd name="connsiteX9143" fmla="*/ 3255128 w 3255128"/>
              <a:gd name="connsiteY9143" fmla="*/ 266270 h 1598839"/>
              <a:gd name="connsiteX9144" fmla="*/ 3255128 w 3255128"/>
              <a:gd name="connsiteY9144" fmla="*/ 266304 h 1598839"/>
              <a:gd name="connsiteX9145" fmla="*/ 3255128 w 3255128"/>
              <a:gd name="connsiteY9145" fmla="*/ 266312 h 1598839"/>
              <a:gd name="connsiteX9146" fmla="*/ 3255128 w 3255128"/>
              <a:gd name="connsiteY9146" fmla="*/ 266314 h 1598839"/>
              <a:gd name="connsiteX9147" fmla="*/ 3255128 w 3255128"/>
              <a:gd name="connsiteY9147" fmla="*/ 266356 h 1598839"/>
              <a:gd name="connsiteX9148" fmla="*/ 3255128 w 3255128"/>
              <a:gd name="connsiteY9148" fmla="*/ 266376 h 1598839"/>
              <a:gd name="connsiteX9149" fmla="*/ 3255128 w 3255128"/>
              <a:gd name="connsiteY9149" fmla="*/ 266408 h 1598839"/>
              <a:gd name="connsiteX9150" fmla="*/ 3255128 w 3255128"/>
              <a:gd name="connsiteY9150" fmla="*/ 266426 h 1598839"/>
              <a:gd name="connsiteX9151" fmla="*/ 3255128 w 3255128"/>
              <a:gd name="connsiteY9151" fmla="*/ 266439 h 1598839"/>
              <a:gd name="connsiteX9152" fmla="*/ 3255128 w 3255128"/>
              <a:gd name="connsiteY9152" fmla="*/ 266448 h 1598839"/>
              <a:gd name="connsiteX9153" fmla="*/ 3255128 w 3255128"/>
              <a:gd name="connsiteY9153" fmla="*/ 266459 h 1598839"/>
              <a:gd name="connsiteX9154" fmla="*/ 3255128 w 3255128"/>
              <a:gd name="connsiteY9154" fmla="*/ 266486 h 1598839"/>
              <a:gd name="connsiteX9155" fmla="*/ 3255128 w 3255128"/>
              <a:gd name="connsiteY9155" fmla="*/ 266487 h 1598839"/>
              <a:gd name="connsiteX9156" fmla="*/ 3255128 w 3255128"/>
              <a:gd name="connsiteY9156" fmla="*/ 266490 h 1598839"/>
              <a:gd name="connsiteX9157" fmla="*/ 3255128 w 3255128"/>
              <a:gd name="connsiteY9157" fmla="*/ 266495 h 1598839"/>
              <a:gd name="connsiteX9158" fmla="*/ 3255128 w 3255128"/>
              <a:gd name="connsiteY9158" fmla="*/ 266496 h 1598839"/>
              <a:gd name="connsiteX9159" fmla="*/ 3255128 w 3255128"/>
              <a:gd name="connsiteY9159" fmla="*/ 266510 h 1598839"/>
              <a:gd name="connsiteX9160" fmla="*/ 3255128 w 3255128"/>
              <a:gd name="connsiteY9160" fmla="*/ 266517 h 1598839"/>
              <a:gd name="connsiteX9161" fmla="*/ 3255128 w 3255128"/>
              <a:gd name="connsiteY9161" fmla="*/ 266563 h 1598839"/>
              <a:gd name="connsiteX9162" fmla="*/ 3255128 w 3255128"/>
              <a:gd name="connsiteY9162" fmla="*/ 266571 h 1598839"/>
              <a:gd name="connsiteX9163" fmla="*/ 3255128 w 3255128"/>
              <a:gd name="connsiteY9163" fmla="*/ 266583 h 1598839"/>
              <a:gd name="connsiteX9164" fmla="*/ 3255128 w 3255128"/>
              <a:gd name="connsiteY9164" fmla="*/ 266602 h 1598839"/>
              <a:gd name="connsiteX9165" fmla="*/ 3255128 w 3255128"/>
              <a:gd name="connsiteY9165" fmla="*/ 266603 h 1598839"/>
              <a:gd name="connsiteX9166" fmla="*/ 3255128 w 3255128"/>
              <a:gd name="connsiteY9166" fmla="*/ 266605 h 1598839"/>
              <a:gd name="connsiteX9167" fmla="*/ 3255128 w 3255128"/>
              <a:gd name="connsiteY9167" fmla="*/ 266622 h 1598839"/>
              <a:gd name="connsiteX9168" fmla="*/ 3255128 w 3255128"/>
              <a:gd name="connsiteY9168" fmla="*/ 266660 h 1598839"/>
              <a:gd name="connsiteX9169" fmla="*/ 3255128 w 3255128"/>
              <a:gd name="connsiteY9169" fmla="*/ 266669 h 1598839"/>
              <a:gd name="connsiteX9170" fmla="*/ 3255128 w 3255128"/>
              <a:gd name="connsiteY9170" fmla="*/ 266702 h 1598839"/>
              <a:gd name="connsiteX9171" fmla="*/ 3255128 w 3255128"/>
              <a:gd name="connsiteY9171" fmla="*/ 266709 h 1598839"/>
              <a:gd name="connsiteX9172" fmla="*/ 3255128 w 3255128"/>
              <a:gd name="connsiteY9172" fmla="*/ 266717 h 1598839"/>
              <a:gd name="connsiteX9173" fmla="*/ 3255128 w 3255128"/>
              <a:gd name="connsiteY9173" fmla="*/ 266734 h 1598839"/>
              <a:gd name="connsiteX9174" fmla="*/ 3255128 w 3255128"/>
              <a:gd name="connsiteY9174" fmla="*/ 266739 h 1598839"/>
              <a:gd name="connsiteX9175" fmla="*/ 3255128 w 3255128"/>
              <a:gd name="connsiteY9175" fmla="*/ 266741 h 1598839"/>
              <a:gd name="connsiteX9176" fmla="*/ 3255128 w 3255128"/>
              <a:gd name="connsiteY9176" fmla="*/ 266745 h 1598839"/>
              <a:gd name="connsiteX9177" fmla="*/ 3255128 w 3255128"/>
              <a:gd name="connsiteY9177" fmla="*/ 266750 h 1598839"/>
              <a:gd name="connsiteX9178" fmla="*/ 3255128 w 3255128"/>
              <a:gd name="connsiteY9178" fmla="*/ 266758 h 1598839"/>
              <a:gd name="connsiteX9179" fmla="*/ 3255128 w 3255128"/>
              <a:gd name="connsiteY9179" fmla="*/ 266815 h 1598839"/>
              <a:gd name="connsiteX9180" fmla="*/ 3255128 w 3255128"/>
              <a:gd name="connsiteY9180" fmla="*/ 266868 h 1598839"/>
              <a:gd name="connsiteX9181" fmla="*/ 3255128 w 3255128"/>
              <a:gd name="connsiteY9181" fmla="*/ 266871 h 1598839"/>
              <a:gd name="connsiteX9182" fmla="*/ 3255128 w 3255128"/>
              <a:gd name="connsiteY9182" fmla="*/ 266885 h 1598839"/>
              <a:gd name="connsiteX9183" fmla="*/ 3255128 w 3255128"/>
              <a:gd name="connsiteY9183" fmla="*/ 266896 h 1598839"/>
              <a:gd name="connsiteX9184" fmla="*/ 3255128 w 3255128"/>
              <a:gd name="connsiteY9184" fmla="*/ 266913 h 1598839"/>
              <a:gd name="connsiteX9185" fmla="*/ 3255128 w 3255128"/>
              <a:gd name="connsiteY9185" fmla="*/ 266918 h 1598839"/>
              <a:gd name="connsiteX9186" fmla="*/ 3255128 w 3255128"/>
              <a:gd name="connsiteY9186" fmla="*/ 266920 h 1598839"/>
              <a:gd name="connsiteX9187" fmla="*/ 3255128 w 3255128"/>
              <a:gd name="connsiteY9187" fmla="*/ 266935 h 1598839"/>
              <a:gd name="connsiteX9188" fmla="*/ 3255128 w 3255128"/>
              <a:gd name="connsiteY9188" fmla="*/ 266978 h 1598839"/>
              <a:gd name="connsiteX9189" fmla="*/ 3255128 w 3255128"/>
              <a:gd name="connsiteY9189" fmla="*/ 266994 h 1598839"/>
              <a:gd name="connsiteX9190" fmla="*/ 3255128 w 3255128"/>
              <a:gd name="connsiteY9190" fmla="*/ 267042 h 1598839"/>
              <a:gd name="connsiteX9191" fmla="*/ 3255128 w 3255128"/>
              <a:gd name="connsiteY9191" fmla="*/ 267049 h 1598839"/>
              <a:gd name="connsiteX9192" fmla="*/ 3255128 w 3255128"/>
              <a:gd name="connsiteY9192" fmla="*/ 267051 h 1598839"/>
              <a:gd name="connsiteX9193" fmla="*/ 3255128 w 3255128"/>
              <a:gd name="connsiteY9193" fmla="*/ 267079 h 1598839"/>
              <a:gd name="connsiteX9194" fmla="*/ 3255128 w 3255128"/>
              <a:gd name="connsiteY9194" fmla="*/ 267081 h 1598839"/>
              <a:gd name="connsiteX9195" fmla="*/ 3255128 w 3255128"/>
              <a:gd name="connsiteY9195" fmla="*/ 267092 h 1598839"/>
              <a:gd name="connsiteX9196" fmla="*/ 3255128 w 3255128"/>
              <a:gd name="connsiteY9196" fmla="*/ 267096 h 1598839"/>
              <a:gd name="connsiteX9197" fmla="*/ 3255128 w 3255128"/>
              <a:gd name="connsiteY9197" fmla="*/ 267137 h 1598839"/>
              <a:gd name="connsiteX9198" fmla="*/ 3255128 w 3255128"/>
              <a:gd name="connsiteY9198" fmla="*/ 267146 h 1598839"/>
              <a:gd name="connsiteX9199" fmla="*/ 3255128 w 3255128"/>
              <a:gd name="connsiteY9199" fmla="*/ 267151 h 1598839"/>
              <a:gd name="connsiteX9200" fmla="*/ 3255128 w 3255128"/>
              <a:gd name="connsiteY9200" fmla="*/ 267152 h 1598839"/>
              <a:gd name="connsiteX9201" fmla="*/ 3255128 w 3255128"/>
              <a:gd name="connsiteY9201" fmla="*/ 267193 h 1598839"/>
              <a:gd name="connsiteX9202" fmla="*/ 3255128 w 3255128"/>
              <a:gd name="connsiteY9202" fmla="*/ 267220 h 1598839"/>
              <a:gd name="connsiteX9203" fmla="*/ 3255128 w 3255128"/>
              <a:gd name="connsiteY9203" fmla="*/ 267251 h 1598839"/>
              <a:gd name="connsiteX9204" fmla="*/ 3255128 w 3255128"/>
              <a:gd name="connsiteY9204" fmla="*/ 267263 h 1598839"/>
              <a:gd name="connsiteX9205" fmla="*/ 3255128 w 3255128"/>
              <a:gd name="connsiteY9205" fmla="*/ 267311 h 1598839"/>
              <a:gd name="connsiteX9206" fmla="*/ 3255128 w 3255128"/>
              <a:gd name="connsiteY9206" fmla="*/ 267327 h 1598839"/>
              <a:gd name="connsiteX9207" fmla="*/ 3255128 w 3255128"/>
              <a:gd name="connsiteY9207" fmla="*/ 267342 h 1598839"/>
              <a:gd name="connsiteX9208" fmla="*/ 3255128 w 3255128"/>
              <a:gd name="connsiteY9208" fmla="*/ 267345 h 1598839"/>
              <a:gd name="connsiteX9209" fmla="*/ 3255128 w 3255128"/>
              <a:gd name="connsiteY9209" fmla="*/ 267377 h 1598839"/>
              <a:gd name="connsiteX9210" fmla="*/ 3255128 w 3255128"/>
              <a:gd name="connsiteY9210" fmla="*/ 267402 h 1598839"/>
              <a:gd name="connsiteX9211" fmla="*/ 3255128 w 3255128"/>
              <a:gd name="connsiteY9211" fmla="*/ 267406 h 1598839"/>
              <a:gd name="connsiteX9212" fmla="*/ 3255128 w 3255128"/>
              <a:gd name="connsiteY9212" fmla="*/ 267433 h 1598839"/>
              <a:gd name="connsiteX9213" fmla="*/ 3255128 w 3255128"/>
              <a:gd name="connsiteY9213" fmla="*/ 267452 h 1598839"/>
              <a:gd name="connsiteX9214" fmla="*/ 3255128 w 3255128"/>
              <a:gd name="connsiteY9214" fmla="*/ 267498 h 1598839"/>
              <a:gd name="connsiteX9215" fmla="*/ 3255128 w 3255128"/>
              <a:gd name="connsiteY9215" fmla="*/ 267531 h 1598839"/>
              <a:gd name="connsiteX9216" fmla="*/ 3255128 w 3255128"/>
              <a:gd name="connsiteY9216" fmla="*/ 267535 h 1598839"/>
              <a:gd name="connsiteX9217" fmla="*/ 3255128 w 3255128"/>
              <a:gd name="connsiteY9217" fmla="*/ 267539 h 1598839"/>
              <a:gd name="connsiteX9218" fmla="*/ 3255128 w 3255128"/>
              <a:gd name="connsiteY9218" fmla="*/ 267541 h 1598839"/>
              <a:gd name="connsiteX9219" fmla="*/ 3255128 w 3255128"/>
              <a:gd name="connsiteY9219" fmla="*/ 267555 h 1598839"/>
              <a:gd name="connsiteX9220" fmla="*/ 3255128 w 3255128"/>
              <a:gd name="connsiteY9220" fmla="*/ 267586 h 1598839"/>
              <a:gd name="connsiteX9221" fmla="*/ 3255128 w 3255128"/>
              <a:gd name="connsiteY9221" fmla="*/ 267590 h 1598839"/>
              <a:gd name="connsiteX9222" fmla="*/ 3255128 w 3255128"/>
              <a:gd name="connsiteY9222" fmla="*/ 267626 h 1598839"/>
              <a:gd name="connsiteX9223" fmla="*/ 3255128 w 3255128"/>
              <a:gd name="connsiteY9223" fmla="*/ 267629 h 1598839"/>
              <a:gd name="connsiteX9224" fmla="*/ 3255128 w 3255128"/>
              <a:gd name="connsiteY9224" fmla="*/ 267631 h 1598839"/>
              <a:gd name="connsiteX9225" fmla="*/ 3255128 w 3255128"/>
              <a:gd name="connsiteY9225" fmla="*/ 267678 h 1598839"/>
              <a:gd name="connsiteX9226" fmla="*/ 3255128 w 3255128"/>
              <a:gd name="connsiteY9226" fmla="*/ 267710 h 1598839"/>
              <a:gd name="connsiteX9227" fmla="*/ 3255128 w 3255128"/>
              <a:gd name="connsiteY9227" fmla="*/ 267749 h 1598839"/>
              <a:gd name="connsiteX9228" fmla="*/ 3255128 w 3255128"/>
              <a:gd name="connsiteY9228" fmla="*/ 267773 h 1598839"/>
              <a:gd name="connsiteX9229" fmla="*/ 3255128 w 3255128"/>
              <a:gd name="connsiteY9229" fmla="*/ 267781 h 1598839"/>
              <a:gd name="connsiteX9230" fmla="*/ 3255128 w 3255128"/>
              <a:gd name="connsiteY9230" fmla="*/ 267793 h 1598839"/>
              <a:gd name="connsiteX9231" fmla="*/ 3255128 w 3255128"/>
              <a:gd name="connsiteY9231" fmla="*/ 267799 h 1598839"/>
              <a:gd name="connsiteX9232" fmla="*/ 3255128 w 3255128"/>
              <a:gd name="connsiteY9232" fmla="*/ 267825 h 1598839"/>
              <a:gd name="connsiteX9233" fmla="*/ 3255128 w 3255128"/>
              <a:gd name="connsiteY9233" fmla="*/ 267865 h 1598839"/>
              <a:gd name="connsiteX9234" fmla="*/ 3255128 w 3255128"/>
              <a:gd name="connsiteY9234" fmla="*/ 267959 h 1598839"/>
              <a:gd name="connsiteX9235" fmla="*/ 3255128 w 3255128"/>
              <a:gd name="connsiteY9235" fmla="*/ 267965 h 1598839"/>
              <a:gd name="connsiteX9236" fmla="*/ 3255128 w 3255128"/>
              <a:gd name="connsiteY9236" fmla="*/ 267975 h 1598839"/>
              <a:gd name="connsiteX9237" fmla="*/ 3255128 w 3255128"/>
              <a:gd name="connsiteY9237" fmla="*/ 267981 h 1598839"/>
              <a:gd name="connsiteX9238" fmla="*/ 3255128 w 3255128"/>
              <a:gd name="connsiteY9238" fmla="*/ 267993 h 1598839"/>
              <a:gd name="connsiteX9239" fmla="*/ 3255128 w 3255128"/>
              <a:gd name="connsiteY9239" fmla="*/ 268016 h 1598839"/>
              <a:gd name="connsiteX9240" fmla="*/ 3255128 w 3255128"/>
              <a:gd name="connsiteY9240" fmla="*/ 268018 h 1598839"/>
              <a:gd name="connsiteX9241" fmla="*/ 3255128 w 3255128"/>
              <a:gd name="connsiteY9241" fmla="*/ 268031 h 1598839"/>
              <a:gd name="connsiteX9242" fmla="*/ 3255128 w 3255128"/>
              <a:gd name="connsiteY9242" fmla="*/ 268093 h 1598839"/>
              <a:gd name="connsiteX9243" fmla="*/ 3255128 w 3255128"/>
              <a:gd name="connsiteY9243" fmla="*/ 268103 h 1598839"/>
              <a:gd name="connsiteX9244" fmla="*/ 3255128 w 3255128"/>
              <a:gd name="connsiteY9244" fmla="*/ 268117 h 1598839"/>
              <a:gd name="connsiteX9245" fmla="*/ 3255128 w 3255128"/>
              <a:gd name="connsiteY9245" fmla="*/ 268234 h 1598839"/>
              <a:gd name="connsiteX9246" fmla="*/ 3255128 w 3255128"/>
              <a:gd name="connsiteY9246" fmla="*/ 268240 h 1598839"/>
              <a:gd name="connsiteX9247" fmla="*/ 3255128 w 3255128"/>
              <a:gd name="connsiteY9247" fmla="*/ 268241 h 1598839"/>
              <a:gd name="connsiteX9248" fmla="*/ 3255128 w 3255128"/>
              <a:gd name="connsiteY9248" fmla="*/ 268242 h 1598839"/>
              <a:gd name="connsiteX9249" fmla="*/ 3255128 w 3255128"/>
              <a:gd name="connsiteY9249" fmla="*/ 268258 h 1598839"/>
              <a:gd name="connsiteX9250" fmla="*/ 3255128 w 3255128"/>
              <a:gd name="connsiteY9250" fmla="*/ 268283 h 1598839"/>
              <a:gd name="connsiteX9251" fmla="*/ 3255128 w 3255128"/>
              <a:gd name="connsiteY9251" fmla="*/ 268284 h 1598839"/>
              <a:gd name="connsiteX9252" fmla="*/ 3255128 w 3255128"/>
              <a:gd name="connsiteY9252" fmla="*/ 268291 h 1598839"/>
              <a:gd name="connsiteX9253" fmla="*/ 3255128 w 3255128"/>
              <a:gd name="connsiteY9253" fmla="*/ 268296 h 1598839"/>
              <a:gd name="connsiteX9254" fmla="*/ 3255128 w 3255128"/>
              <a:gd name="connsiteY9254" fmla="*/ 268306 h 1598839"/>
              <a:gd name="connsiteX9255" fmla="*/ 3255128 w 3255128"/>
              <a:gd name="connsiteY9255" fmla="*/ 268351 h 1598839"/>
              <a:gd name="connsiteX9256" fmla="*/ 3255128 w 3255128"/>
              <a:gd name="connsiteY9256" fmla="*/ 268415 h 1598839"/>
              <a:gd name="connsiteX9257" fmla="*/ 3255128 w 3255128"/>
              <a:gd name="connsiteY9257" fmla="*/ 268418 h 1598839"/>
              <a:gd name="connsiteX9258" fmla="*/ 3255128 w 3255128"/>
              <a:gd name="connsiteY9258" fmla="*/ 268423 h 1598839"/>
              <a:gd name="connsiteX9259" fmla="*/ 3255128 w 3255128"/>
              <a:gd name="connsiteY9259" fmla="*/ 268429 h 1598839"/>
              <a:gd name="connsiteX9260" fmla="*/ 3255128 w 3255128"/>
              <a:gd name="connsiteY9260" fmla="*/ 268434 h 1598839"/>
              <a:gd name="connsiteX9261" fmla="*/ 3255128 w 3255128"/>
              <a:gd name="connsiteY9261" fmla="*/ 268451 h 1598839"/>
              <a:gd name="connsiteX9262" fmla="*/ 3255128 w 3255128"/>
              <a:gd name="connsiteY9262" fmla="*/ 268452 h 1598839"/>
              <a:gd name="connsiteX9263" fmla="*/ 3255128 w 3255128"/>
              <a:gd name="connsiteY9263" fmla="*/ 268463 h 1598839"/>
              <a:gd name="connsiteX9264" fmla="*/ 3255128 w 3255128"/>
              <a:gd name="connsiteY9264" fmla="*/ 268483 h 1598839"/>
              <a:gd name="connsiteX9265" fmla="*/ 3255128 w 3255128"/>
              <a:gd name="connsiteY9265" fmla="*/ 268490 h 1598839"/>
              <a:gd name="connsiteX9266" fmla="*/ 3255128 w 3255128"/>
              <a:gd name="connsiteY9266" fmla="*/ 268508 h 1598839"/>
              <a:gd name="connsiteX9267" fmla="*/ 3255128 w 3255128"/>
              <a:gd name="connsiteY9267" fmla="*/ 268556 h 1598839"/>
              <a:gd name="connsiteX9268" fmla="*/ 3255128 w 3255128"/>
              <a:gd name="connsiteY9268" fmla="*/ 268557 h 1598839"/>
              <a:gd name="connsiteX9269" fmla="*/ 3255128 w 3255128"/>
              <a:gd name="connsiteY9269" fmla="*/ 268559 h 1598839"/>
              <a:gd name="connsiteX9270" fmla="*/ 3255128 w 3255128"/>
              <a:gd name="connsiteY9270" fmla="*/ 268581 h 1598839"/>
              <a:gd name="connsiteX9271" fmla="*/ 3255128 w 3255128"/>
              <a:gd name="connsiteY9271" fmla="*/ 268598 h 1598839"/>
              <a:gd name="connsiteX9272" fmla="*/ 3255128 w 3255128"/>
              <a:gd name="connsiteY9272" fmla="*/ 268647 h 1598839"/>
              <a:gd name="connsiteX9273" fmla="*/ 3255128 w 3255128"/>
              <a:gd name="connsiteY9273" fmla="*/ 268688 h 1598839"/>
              <a:gd name="connsiteX9274" fmla="*/ 3255128 w 3255128"/>
              <a:gd name="connsiteY9274" fmla="*/ 268693 h 1598839"/>
              <a:gd name="connsiteX9275" fmla="*/ 3255128 w 3255128"/>
              <a:gd name="connsiteY9275" fmla="*/ 268704 h 1598839"/>
              <a:gd name="connsiteX9276" fmla="*/ 3255128 w 3255128"/>
              <a:gd name="connsiteY9276" fmla="*/ 268713 h 1598839"/>
              <a:gd name="connsiteX9277" fmla="*/ 3255128 w 3255128"/>
              <a:gd name="connsiteY9277" fmla="*/ 268730 h 1598839"/>
              <a:gd name="connsiteX9278" fmla="*/ 3255128 w 3255128"/>
              <a:gd name="connsiteY9278" fmla="*/ 268735 h 1598839"/>
              <a:gd name="connsiteX9279" fmla="*/ 3255128 w 3255128"/>
              <a:gd name="connsiteY9279" fmla="*/ 268755 h 1598839"/>
              <a:gd name="connsiteX9280" fmla="*/ 3255128 w 3255128"/>
              <a:gd name="connsiteY9280" fmla="*/ 268760 h 1598839"/>
              <a:gd name="connsiteX9281" fmla="*/ 3255128 w 3255128"/>
              <a:gd name="connsiteY9281" fmla="*/ 268765 h 1598839"/>
              <a:gd name="connsiteX9282" fmla="*/ 3255128 w 3255128"/>
              <a:gd name="connsiteY9282" fmla="*/ 268767 h 1598839"/>
              <a:gd name="connsiteX9283" fmla="*/ 3255128 w 3255128"/>
              <a:gd name="connsiteY9283" fmla="*/ 268768 h 1598839"/>
              <a:gd name="connsiteX9284" fmla="*/ 3255128 w 3255128"/>
              <a:gd name="connsiteY9284" fmla="*/ 268788 h 1598839"/>
              <a:gd name="connsiteX9285" fmla="*/ 3255128 w 3255128"/>
              <a:gd name="connsiteY9285" fmla="*/ 268793 h 1598839"/>
              <a:gd name="connsiteX9286" fmla="*/ 3255128 w 3255128"/>
              <a:gd name="connsiteY9286" fmla="*/ 268855 h 1598839"/>
              <a:gd name="connsiteX9287" fmla="*/ 3255128 w 3255128"/>
              <a:gd name="connsiteY9287" fmla="*/ 268888 h 1598839"/>
              <a:gd name="connsiteX9288" fmla="*/ 3255128 w 3255128"/>
              <a:gd name="connsiteY9288" fmla="*/ 268899 h 1598839"/>
              <a:gd name="connsiteX9289" fmla="*/ 3255128 w 3255128"/>
              <a:gd name="connsiteY9289" fmla="*/ 268912 h 1598839"/>
              <a:gd name="connsiteX9290" fmla="*/ 3255128 w 3255128"/>
              <a:gd name="connsiteY9290" fmla="*/ 268939 h 1598839"/>
              <a:gd name="connsiteX9291" fmla="*/ 3255128 w 3255128"/>
              <a:gd name="connsiteY9291" fmla="*/ 268944 h 1598839"/>
              <a:gd name="connsiteX9292" fmla="*/ 3255128 w 3255128"/>
              <a:gd name="connsiteY9292" fmla="*/ 268947 h 1598839"/>
              <a:gd name="connsiteX9293" fmla="*/ 3255128 w 3255128"/>
              <a:gd name="connsiteY9293" fmla="*/ 268954 h 1598839"/>
              <a:gd name="connsiteX9294" fmla="*/ 3255128 w 3255128"/>
              <a:gd name="connsiteY9294" fmla="*/ 268964 h 1598839"/>
              <a:gd name="connsiteX9295" fmla="*/ 3255128 w 3255128"/>
              <a:gd name="connsiteY9295" fmla="*/ 268972 h 1598839"/>
              <a:gd name="connsiteX9296" fmla="*/ 3255128 w 3255128"/>
              <a:gd name="connsiteY9296" fmla="*/ 269014 h 1598839"/>
              <a:gd name="connsiteX9297" fmla="*/ 3255128 w 3255128"/>
              <a:gd name="connsiteY9297" fmla="*/ 269017 h 1598839"/>
              <a:gd name="connsiteX9298" fmla="*/ 3255128 w 3255128"/>
              <a:gd name="connsiteY9298" fmla="*/ 269031 h 1598839"/>
              <a:gd name="connsiteX9299" fmla="*/ 3255128 w 3255128"/>
              <a:gd name="connsiteY9299" fmla="*/ 269053 h 1598839"/>
              <a:gd name="connsiteX9300" fmla="*/ 3255128 w 3255128"/>
              <a:gd name="connsiteY9300" fmla="*/ 269061 h 1598839"/>
              <a:gd name="connsiteX9301" fmla="*/ 3255128 w 3255128"/>
              <a:gd name="connsiteY9301" fmla="*/ 269108 h 1598839"/>
              <a:gd name="connsiteX9302" fmla="*/ 3255128 w 3255128"/>
              <a:gd name="connsiteY9302" fmla="*/ 269138 h 1598839"/>
              <a:gd name="connsiteX9303" fmla="*/ 3255128 w 3255128"/>
              <a:gd name="connsiteY9303" fmla="*/ 269139 h 1598839"/>
              <a:gd name="connsiteX9304" fmla="*/ 3255128 w 3255128"/>
              <a:gd name="connsiteY9304" fmla="*/ 269188 h 1598839"/>
              <a:gd name="connsiteX9305" fmla="*/ 3255128 w 3255128"/>
              <a:gd name="connsiteY9305" fmla="*/ 269196 h 1598839"/>
              <a:gd name="connsiteX9306" fmla="*/ 3255128 w 3255128"/>
              <a:gd name="connsiteY9306" fmla="*/ 269213 h 1598839"/>
              <a:gd name="connsiteX9307" fmla="*/ 3255128 w 3255128"/>
              <a:gd name="connsiteY9307" fmla="*/ 269222 h 1598839"/>
              <a:gd name="connsiteX9308" fmla="*/ 3255128 w 3255128"/>
              <a:gd name="connsiteY9308" fmla="*/ 269224 h 1598839"/>
              <a:gd name="connsiteX9309" fmla="*/ 3255128 w 3255128"/>
              <a:gd name="connsiteY9309" fmla="*/ 269227 h 1598839"/>
              <a:gd name="connsiteX9310" fmla="*/ 3255128 w 3255128"/>
              <a:gd name="connsiteY9310" fmla="*/ 269243 h 1598839"/>
              <a:gd name="connsiteX9311" fmla="*/ 3255128 w 3255128"/>
              <a:gd name="connsiteY9311" fmla="*/ 269248 h 1598839"/>
              <a:gd name="connsiteX9312" fmla="*/ 3255128 w 3255128"/>
              <a:gd name="connsiteY9312" fmla="*/ 269257 h 1598839"/>
              <a:gd name="connsiteX9313" fmla="*/ 3255128 w 3255128"/>
              <a:gd name="connsiteY9313" fmla="*/ 269304 h 1598839"/>
              <a:gd name="connsiteX9314" fmla="*/ 3255128 w 3255128"/>
              <a:gd name="connsiteY9314" fmla="*/ 269323 h 1598839"/>
              <a:gd name="connsiteX9315" fmla="*/ 3255128 w 3255128"/>
              <a:gd name="connsiteY9315" fmla="*/ 269332 h 1598839"/>
              <a:gd name="connsiteX9316" fmla="*/ 3255128 w 3255128"/>
              <a:gd name="connsiteY9316" fmla="*/ 269366 h 1598839"/>
              <a:gd name="connsiteX9317" fmla="*/ 3255128 w 3255128"/>
              <a:gd name="connsiteY9317" fmla="*/ 269398 h 1598839"/>
              <a:gd name="connsiteX9318" fmla="*/ 3255128 w 3255128"/>
              <a:gd name="connsiteY9318" fmla="*/ 269403 h 1598839"/>
              <a:gd name="connsiteX9319" fmla="*/ 3255128 w 3255128"/>
              <a:gd name="connsiteY9319" fmla="*/ 269408 h 1598839"/>
              <a:gd name="connsiteX9320" fmla="*/ 3255128 w 3255128"/>
              <a:gd name="connsiteY9320" fmla="*/ 269416 h 1598839"/>
              <a:gd name="connsiteX9321" fmla="*/ 3255128 w 3255128"/>
              <a:gd name="connsiteY9321" fmla="*/ 269436 h 1598839"/>
              <a:gd name="connsiteX9322" fmla="*/ 3255128 w 3255128"/>
              <a:gd name="connsiteY9322" fmla="*/ 269437 h 1598839"/>
              <a:gd name="connsiteX9323" fmla="*/ 3255128 w 3255128"/>
              <a:gd name="connsiteY9323" fmla="*/ 269438 h 1598839"/>
              <a:gd name="connsiteX9324" fmla="*/ 3255128 w 3255128"/>
              <a:gd name="connsiteY9324" fmla="*/ 269480 h 1598839"/>
              <a:gd name="connsiteX9325" fmla="*/ 3255128 w 3255128"/>
              <a:gd name="connsiteY9325" fmla="*/ 269486 h 1598839"/>
              <a:gd name="connsiteX9326" fmla="*/ 3255128 w 3255128"/>
              <a:gd name="connsiteY9326" fmla="*/ 269500 h 1598839"/>
              <a:gd name="connsiteX9327" fmla="*/ 3255128 w 3255128"/>
              <a:gd name="connsiteY9327" fmla="*/ 269507 h 1598839"/>
              <a:gd name="connsiteX9328" fmla="*/ 3255128 w 3255128"/>
              <a:gd name="connsiteY9328" fmla="*/ 269555 h 1598839"/>
              <a:gd name="connsiteX9329" fmla="*/ 3255128 w 3255128"/>
              <a:gd name="connsiteY9329" fmla="*/ 269561 h 1598839"/>
              <a:gd name="connsiteX9330" fmla="*/ 3255128 w 3255128"/>
              <a:gd name="connsiteY9330" fmla="*/ 269564 h 1598839"/>
              <a:gd name="connsiteX9331" fmla="*/ 3255128 w 3255128"/>
              <a:gd name="connsiteY9331" fmla="*/ 269612 h 1598839"/>
              <a:gd name="connsiteX9332" fmla="*/ 3255128 w 3255128"/>
              <a:gd name="connsiteY9332" fmla="*/ 269613 h 1598839"/>
              <a:gd name="connsiteX9333" fmla="*/ 3255128 w 3255128"/>
              <a:gd name="connsiteY9333" fmla="*/ 269650 h 1598839"/>
              <a:gd name="connsiteX9334" fmla="*/ 3255128 w 3255128"/>
              <a:gd name="connsiteY9334" fmla="*/ 269679 h 1598839"/>
              <a:gd name="connsiteX9335" fmla="*/ 3255128 w 3255128"/>
              <a:gd name="connsiteY9335" fmla="*/ 269729 h 1598839"/>
              <a:gd name="connsiteX9336" fmla="*/ 3255128 w 3255128"/>
              <a:gd name="connsiteY9336" fmla="*/ 269731 h 1598839"/>
              <a:gd name="connsiteX9337" fmla="*/ 3255128 w 3255128"/>
              <a:gd name="connsiteY9337" fmla="*/ 269736 h 1598839"/>
              <a:gd name="connsiteX9338" fmla="*/ 3255128 w 3255128"/>
              <a:gd name="connsiteY9338" fmla="*/ 269740 h 1598839"/>
              <a:gd name="connsiteX9339" fmla="*/ 3255128 w 3255128"/>
              <a:gd name="connsiteY9339" fmla="*/ 269751 h 1598839"/>
              <a:gd name="connsiteX9340" fmla="*/ 3255128 w 3255128"/>
              <a:gd name="connsiteY9340" fmla="*/ 269756 h 1598839"/>
              <a:gd name="connsiteX9341" fmla="*/ 3255128 w 3255128"/>
              <a:gd name="connsiteY9341" fmla="*/ 269776 h 1598839"/>
              <a:gd name="connsiteX9342" fmla="*/ 3255128 w 3255128"/>
              <a:gd name="connsiteY9342" fmla="*/ 269803 h 1598839"/>
              <a:gd name="connsiteX9343" fmla="*/ 3255128 w 3255128"/>
              <a:gd name="connsiteY9343" fmla="*/ 269861 h 1598839"/>
              <a:gd name="connsiteX9344" fmla="*/ 3255128 w 3255128"/>
              <a:gd name="connsiteY9344" fmla="*/ 269867 h 1598839"/>
              <a:gd name="connsiteX9345" fmla="*/ 3255128 w 3255128"/>
              <a:gd name="connsiteY9345" fmla="*/ 269875 h 1598839"/>
              <a:gd name="connsiteX9346" fmla="*/ 3255128 w 3255128"/>
              <a:gd name="connsiteY9346" fmla="*/ 269895 h 1598839"/>
              <a:gd name="connsiteX9347" fmla="*/ 3255128 w 3255128"/>
              <a:gd name="connsiteY9347" fmla="*/ 269925 h 1598839"/>
              <a:gd name="connsiteX9348" fmla="*/ 3255128 w 3255128"/>
              <a:gd name="connsiteY9348" fmla="*/ 269928 h 1598839"/>
              <a:gd name="connsiteX9349" fmla="*/ 3255128 w 3255128"/>
              <a:gd name="connsiteY9349" fmla="*/ 269959 h 1598839"/>
              <a:gd name="connsiteX9350" fmla="*/ 3255128 w 3255128"/>
              <a:gd name="connsiteY9350" fmla="*/ 269968 h 1598839"/>
              <a:gd name="connsiteX9351" fmla="*/ 3255128 w 3255128"/>
              <a:gd name="connsiteY9351" fmla="*/ 269969 h 1598839"/>
              <a:gd name="connsiteX9352" fmla="*/ 3255128 w 3255128"/>
              <a:gd name="connsiteY9352" fmla="*/ 269990 h 1598839"/>
              <a:gd name="connsiteX9353" fmla="*/ 3255128 w 3255128"/>
              <a:gd name="connsiteY9353" fmla="*/ 269993 h 1598839"/>
              <a:gd name="connsiteX9354" fmla="*/ 3255128 w 3255128"/>
              <a:gd name="connsiteY9354" fmla="*/ 270003 h 1598839"/>
              <a:gd name="connsiteX9355" fmla="*/ 3255128 w 3255128"/>
              <a:gd name="connsiteY9355" fmla="*/ 270018 h 1598839"/>
              <a:gd name="connsiteX9356" fmla="*/ 3255128 w 3255128"/>
              <a:gd name="connsiteY9356" fmla="*/ 270020 h 1598839"/>
              <a:gd name="connsiteX9357" fmla="*/ 3255128 w 3255128"/>
              <a:gd name="connsiteY9357" fmla="*/ 270038 h 1598839"/>
              <a:gd name="connsiteX9358" fmla="*/ 3255128 w 3255128"/>
              <a:gd name="connsiteY9358" fmla="*/ 270071 h 1598839"/>
              <a:gd name="connsiteX9359" fmla="*/ 3255128 w 3255128"/>
              <a:gd name="connsiteY9359" fmla="*/ 270086 h 1598839"/>
              <a:gd name="connsiteX9360" fmla="*/ 3255128 w 3255128"/>
              <a:gd name="connsiteY9360" fmla="*/ 270101 h 1598839"/>
              <a:gd name="connsiteX9361" fmla="*/ 3255128 w 3255128"/>
              <a:gd name="connsiteY9361" fmla="*/ 270122 h 1598839"/>
              <a:gd name="connsiteX9362" fmla="*/ 3255128 w 3255128"/>
              <a:gd name="connsiteY9362" fmla="*/ 270138 h 1598839"/>
              <a:gd name="connsiteX9363" fmla="*/ 3255128 w 3255128"/>
              <a:gd name="connsiteY9363" fmla="*/ 270212 h 1598839"/>
              <a:gd name="connsiteX9364" fmla="*/ 3255128 w 3255128"/>
              <a:gd name="connsiteY9364" fmla="*/ 270215 h 1598839"/>
              <a:gd name="connsiteX9365" fmla="*/ 3255128 w 3255128"/>
              <a:gd name="connsiteY9365" fmla="*/ 270232 h 1598839"/>
              <a:gd name="connsiteX9366" fmla="*/ 3255128 w 3255128"/>
              <a:gd name="connsiteY9366" fmla="*/ 270234 h 1598839"/>
              <a:gd name="connsiteX9367" fmla="*/ 3255128 w 3255128"/>
              <a:gd name="connsiteY9367" fmla="*/ 270243 h 1598839"/>
              <a:gd name="connsiteX9368" fmla="*/ 3255128 w 3255128"/>
              <a:gd name="connsiteY9368" fmla="*/ 270261 h 1598839"/>
              <a:gd name="connsiteX9369" fmla="*/ 3255128 w 3255128"/>
              <a:gd name="connsiteY9369" fmla="*/ 270271 h 1598839"/>
              <a:gd name="connsiteX9370" fmla="*/ 3255128 w 3255128"/>
              <a:gd name="connsiteY9370" fmla="*/ 270335 h 1598839"/>
              <a:gd name="connsiteX9371" fmla="*/ 3255128 w 3255128"/>
              <a:gd name="connsiteY9371" fmla="*/ 270338 h 1598839"/>
              <a:gd name="connsiteX9372" fmla="*/ 3255128 w 3255128"/>
              <a:gd name="connsiteY9372" fmla="*/ 270408 h 1598839"/>
              <a:gd name="connsiteX9373" fmla="*/ 3255128 w 3255128"/>
              <a:gd name="connsiteY9373" fmla="*/ 270423 h 1598839"/>
              <a:gd name="connsiteX9374" fmla="*/ 3255128 w 3255128"/>
              <a:gd name="connsiteY9374" fmla="*/ 270442 h 1598839"/>
              <a:gd name="connsiteX9375" fmla="*/ 3255128 w 3255128"/>
              <a:gd name="connsiteY9375" fmla="*/ 270450 h 1598839"/>
              <a:gd name="connsiteX9376" fmla="*/ 3255128 w 3255128"/>
              <a:gd name="connsiteY9376" fmla="*/ 270504 h 1598839"/>
              <a:gd name="connsiteX9377" fmla="*/ 3255128 w 3255128"/>
              <a:gd name="connsiteY9377" fmla="*/ 270521 h 1598839"/>
              <a:gd name="connsiteX9378" fmla="*/ 3255128 w 3255128"/>
              <a:gd name="connsiteY9378" fmla="*/ 270545 h 1598839"/>
              <a:gd name="connsiteX9379" fmla="*/ 3255128 w 3255128"/>
              <a:gd name="connsiteY9379" fmla="*/ 270576 h 1598839"/>
              <a:gd name="connsiteX9380" fmla="*/ 3255128 w 3255128"/>
              <a:gd name="connsiteY9380" fmla="*/ 270584 h 1598839"/>
              <a:gd name="connsiteX9381" fmla="*/ 3255128 w 3255128"/>
              <a:gd name="connsiteY9381" fmla="*/ 270591 h 1598839"/>
              <a:gd name="connsiteX9382" fmla="*/ 3255128 w 3255128"/>
              <a:gd name="connsiteY9382" fmla="*/ 270621 h 1598839"/>
              <a:gd name="connsiteX9383" fmla="*/ 3255128 w 3255128"/>
              <a:gd name="connsiteY9383" fmla="*/ 270671 h 1598839"/>
              <a:gd name="connsiteX9384" fmla="*/ 3255128 w 3255128"/>
              <a:gd name="connsiteY9384" fmla="*/ 270689 h 1598839"/>
              <a:gd name="connsiteX9385" fmla="*/ 3255128 w 3255128"/>
              <a:gd name="connsiteY9385" fmla="*/ 270700 h 1598839"/>
              <a:gd name="connsiteX9386" fmla="*/ 3255128 w 3255128"/>
              <a:gd name="connsiteY9386" fmla="*/ 270742 h 1598839"/>
              <a:gd name="connsiteX9387" fmla="*/ 3255128 w 3255128"/>
              <a:gd name="connsiteY9387" fmla="*/ 270763 h 1598839"/>
              <a:gd name="connsiteX9388" fmla="*/ 3255128 w 3255128"/>
              <a:gd name="connsiteY9388" fmla="*/ 270770 h 1598839"/>
              <a:gd name="connsiteX9389" fmla="*/ 3255128 w 3255128"/>
              <a:gd name="connsiteY9389" fmla="*/ 270771 h 1598839"/>
              <a:gd name="connsiteX9390" fmla="*/ 3255128 w 3255128"/>
              <a:gd name="connsiteY9390" fmla="*/ 270787 h 1598839"/>
              <a:gd name="connsiteX9391" fmla="*/ 3255128 w 3255128"/>
              <a:gd name="connsiteY9391" fmla="*/ 270824 h 1598839"/>
              <a:gd name="connsiteX9392" fmla="*/ 3255128 w 3255128"/>
              <a:gd name="connsiteY9392" fmla="*/ 270825 h 1598839"/>
              <a:gd name="connsiteX9393" fmla="*/ 3255128 w 3255128"/>
              <a:gd name="connsiteY9393" fmla="*/ 270844 h 1598839"/>
              <a:gd name="connsiteX9394" fmla="*/ 3255128 w 3255128"/>
              <a:gd name="connsiteY9394" fmla="*/ 270899 h 1598839"/>
              <a:gd name="connsiteX9395" fmla="*/ 3255128 w 3255128"/>
              <a:gd name="connsiteY9395" fmla="*/ 270941 h 1598839"/>
              <a:gd name="connsiteX9396" fmla="*/ 3255128 w 3255128"/>
              <a:gd name="connsiteY9396" fmla="*/ 270966 h 1598839"/>
              <a:gd name="connsiteX9397" fmla="*/ 3255128 w 3255128"/>
              <a:gd name="connsiteY9397" fmla="*/ 270983 h 1598839"/>
              <a:gd name="connsiteX9398" fmla="*/ 3255128 w 3255128"/>
              <a:gd name="connsiteY9398" fmla="*/ 271006 h 1598839"/>
              <a:gd name="connsiteX9399" fmla="*/ 3255128 w 3255128"/>
              <a:gd name="connsiteY9399" fmla="*/ 271008 h 1598839"/>
              <a:gd name="connsiteX9400" fmla="*/ 3255128 w 3255128"/>
              <a:gd name="connsiteY9400" fmla="*/ 271016 h 1598839"/>
              <a:gd name="connsiteX9401" fmla="*/ 3255128 w 3255128"/>
              <a:gd name="connsiteY9401" fmla="*/ 271030 h 1598839"/>
              <a:gd name="connsiteX9402" fmla="*/ 3255128 w 3255128"/>
              <a:gd name="connsiteY9402" fmla="*/ 271035 h 1598839"/>
              <a:gd name="connsiteX9403" fmla="*/ 3255128 w 3255128"/>
              <a:gd name="connsiteY9403" fmla="*/ 271038 h 1598839"/>
              <a:gd name="connsiteX9404" fmla="*/ 3255128 w 3255128"/>
              <a:gd name="connsiteY9404" fmla="*/ 271083 h 1598839"/>
              <a:gd name="connsiteX9405" fmla="*/ 3255128 w 3255128"/>
              <a:gd name="connsiteY9405" fmla="*/ 271113 h 1598839"/>
              <a:gd name="connsiteX9406" fmla="*/ 3255128 w 3255128"/>
              <a:gd name="connsiteY9406" fmla="*/ 271122 h 1598839"/>
              <a:gd name="connsiteX9407" fmla="*/ 3255128 w 3255128"/>
              <a:gd name="connsiteY9407" fmla="*/ 271137 h 1598839"/>
              <a:gd name="connsiteX9408" fmla="*/ 3255128 w 3255128"/>
              <a:gd name="connsiteY9408" fmla="*/ 271142 h 1598839"/>
              <a:gd name="connsiteX9409" fmla="*/ 3255128 w 3255128"/>
              <a:gd name="connsiteY9409" fmla="*/ 271145 h 1598839"/>
              <a:gd name="connsiteX9410" fmla="*/ 3255128 w 3255128"/>
              <a:gd name="connsiteY9410" fmla="*/ 271219 h 1598839"/>
              <a:gd name="connsiteX9411" fmla="*/ 3255128 w 3255128"/>
              <a:gd name="connsiteY9411" fmla="*/ 271224 h 1598839"/>
              <a:gd name="connsiteX9412" fmla="*/ 3255128 w 3255128"/>
              <a:gd name="connsiteY9412" fmla="*/ 271229 h 1598839"/>
              <a:gd name="connsiteX9413" fmla="*/ 3255128 w 3255128"/>
              <a:gd name="connsiteY9413" fmla="*/ 271230 h 1598839"/>
              <a:gd name="connsiteX9414" fmla="*/ 3255128 w 3255128"/>
              <a:gd name="connsiteY9414" fmla="*/ 271232 h 1598839"/>
              <a:gd name="connsiteX9415" fmla="*/ 3255128 w 3255128"/>
              <a:gd name="connsiteY9415" fmla="*/ 271261 h 1598839"/>
              <a:gd name="connsiteX9416" fmla="*/ 3255128 w 3255128"/>
              <a:gd name="connsiteY9416" fmla="*/ 271279 h 1598839"/>
              <a:gd name="connsiteX9417" fmla="*/ 3255128 w 3255128"/>
              <a:gd name="connsiteY9417" fmla="*/ 271296 h 1598839"/>
              <a:gd name="connsiteX9418" fmla="*/ 3255128 w 3255128"/>
              <a:gd name="connsiteY9418" fmla="*/ 271328 h 1598839"/>
              <a:gd name="connsiteX9419" fmla="*/ 3255128 w 3255128"/>
              <a:gd name="connsiteY9419" fmla="*/ 271329 h 1598839"/>
              <a:gd name="connsiteX9420" fmla="*/ 3255128 w 3255128"/>
              <a:gd name="connsiteY9420" fmla="*/ 271385 h 1598839"/>
              <a:gd name="connsiteX9421" fmla="*/ 3255128 w 3255128"/>
              <a:gd name="connsiteY9421" fmla="*/ 271442 h 1598839"/>
              <a:gd name="connsiteX9422" fmla="*/ 3255128 w 3255128"/>
              <a:gd name="connsiteY9422" fmla="*/ 271464 h 1598839"/>
              <a:gd name="connsiteX9423" fmla="*/ 3255128 w 3255128"/>
              <a:gd name="connsiteY9423" fmla="*/ 271473 h 1598839"/>
              <a:gd name="connsiteX9424" fmla="*/ 3255128 w 3255128"/>
              <a:gd name="connsiteY9424" fmla="*/ 271489 h 1598839"/>
              <a:gd name="connsiteX9425" fmla="*/ 3255128 w 3255128"/>
              <a:gd name="connsiteY9425" fmla="*/ 271492 h 1598839"/>
              <a:gd name="connsiteX9426" fmla="*/ 3255128 w 3255128"/>
              <a:gd name="connsiteY9426" fmla="*/ 271547 h 1598839"/>
              <a:gd name="connsiteX9427" fmla="*/ 3255128 w 3255128"/>
              <a:gd name="connsiteY9427" fmla="*/ 271568 h 1598839"/>
              <a:gd name="connsiteX9428" fmla="*/ 3255128 w 3255128"/>
              <a:gd name="connsiteY9428" fmla="*/ 271571 h 1598839"/>
              <a:gd name="connsiteX9429" fmla="*/ 3255128 w 3255128"/>
              <a:gd name="connsiteY9429" fmla="*/ 271605 h 1598839"/>
              <a:gd name="connsiteX9430" fmla="*/ 3255128 w 3255128"/>
              <a:gd name="connsiteY9430" fmla="*/ 271623 h 1598839"/>
              <a:gd name="connsiteX9431" fmla="*/ 3255128 w 3255128"/>
              <a:gd name="connsiteY9431" fmla="*/ 271637 h 1598839"/>
              <a:gd name="connsiteX9432" fmla="*/ 3255128 w 3255128"/>
              <a:gd name="connsiteY9432" fmla="*/ 271683 h 1598839"/>
              <a:gd name="connsiteX9433" fmla="*/ 3255128 w 3255128"/>
              <a:gd name="connsiteY9433" fmla="*/ 271722 h 1598839"/>
              <a:gd name="connsiteX9434" fmla="*/ 3255128 w 3255128"/>
              <a:gd name="connsiteY9434" fmla="*/ 271741 h 1598839"/>
              <a:gd name="connsiteX9435" fmla="*/ 3255128 w 3255128"/>
              <a:gd name="connsiteY9435" fmla="*/ 271778 h 1598839"/>
              <a:gd name="connsiteX9436" fmla="*/ 3255128 w 3255128"/>
              <a:gd name="connsiteY9436" fmla="*/ 271779 h 1598839"/>
              <a:gd name="connsiteX9437" fmla="*/ 3255128 w 3255128"/>
              <a:gd name="connsiteY9437" fmla="*/ 271783 h 1598839"/>
              <a:gd name="connsiteX9438" fmla="*/ 3255128 w 3255128"/>
              <a:gd name="connsiteY9438" fmla="*/ 271805 h 1598839"/>
              <a:gd name="connsiteX9439" fmla="*/ 3255128 w 3255128"/>
              <a:gd name="connsiteY9439" fmla="*/ 271845 h 1598839"/>
              <a:gd name="connsiteX9440" fmla="*/ 3255128 w 3255128"/>
              <a:gd name="connsiteY9440" fmla="*/ 271847 h 1598839"/>
              <a:gd name="connsiteX9441" fmla="*/ 3255128 w 3255128"/>
              <a:gd name="connsiteY9441" fmla="*/ 271865 h 1598839"/>
              <a:gd name="connsiteX9442" fmla="*/ 3255128 w 3255128"/>
              <a:gd name="connsiteY9442" fmla="*/ 271878 h 1598839"/>
              <a:gd name="connsiteX9443" fmla="*/ 3255128 w 3255128"/>
              <a:gd name="connsiteY9443" fmla="*/ 271889 h 1598839"/>
              <a:gd name="connsiteX9444" fmla="*/ 3255128 w 3255128"/>
              <a:gd name="connsiteY9444" fmla="*/ 271927 h 1598839"/>
              <a:gd name="connsiteX9445" fmla="*/ 3255128 w 3255128"/>
              <a:gd name="connsiteY9445" fmla="*/ 271951 h 1598839"/>
              <a:gd name="connsiteX9446" fmla="*/ 3255128 w 3255128"/>
              <a:gd name="connsiteY9446" fmla="*/ 271962 h 1598839"/>
              <a:gd name="connsiteX9447" fmla="*/ 3255128 w 3255128"/>
              <a:gd name="connsiteY9447" fmla="*/ 271972 h 1598839"/>
              <a:gd name="connsiteX9448" fmla="*/ 3255128 w 3255128"/>
              <a:gd name="connsiteY9448" fmla="*/ 271976 h 1598839"/>
              <a:gd name="connsiteX9449" fmla="*/ 3255128 w 3255128"/>
              <a:gd name="connsiteY9449" fmla="*/ 272007 h 1598839"/>
              <a:gd name="connsiteX9450" fmla="*/ 3255128 w 3255128"/>
              <a:gd name="connsiteY9450" fmla="*/ 272020 h 1598839"/>
              <a:gd name="connsiteX9451" fmla="*/ 3255128 w 3255128"/>
              <a:gd name="connsiteY9451" fmla="*/ 272021 h 1598839"/>
              <a:gd name="connsiteX9452" fmla="*/ 3255128 w 3255128"/>
              <a:gd name="connsiteY9452" fmla="*/ 272044 h 1598839"/>
              <a:gd name="connsiteX9453" fmla="*/ 3255128 w 3255128"/>
              <a:gd name="connsiteY9453" fmla="*/ 272050 h 1598839"/>
              <a:gd name="connsiteX9454" fmla="*/ 3255128 w 3255128"/>
              <a:gd name="connsiteY9454" fmla="*/ 272059 h 1598839"/>
              <a:gd name="connsiteX9455" fmla="*/ 3255128 w 3255128"/>
              <a:gd name="connsiteY9455" fmla="*/ 272060 h 1598839"/>
              <a:gd name="connsiteX9456" fmla="*/ 3255128 w 3255128"/>
              <a:gd name="connsiteY9456" fmla="*/ 272098 h 1598839"/>
              <a:gd name="connsiteX9457" fmla="*/ 3255128 w 3255128"/>
              <a:gd name="connsiteY9457" fmla="*/ 272129 h 1598839"/>
              <a:gd name="connsiteX9458" fmla="*/ 3255128 w 3255128"/>
              <a:gd name="connsiteY9458" fmla="*/ 272137 h 1598839"/>
              <a:gd name="connsiteX9459" fmla="*/ 3255128 w 3255128"/>
              <a:gd name="connsiteY9459" fmla="*/ 272158 h 1598839"/>
              <a:gd name="connsiteX9460" fmla="*/ 3255128 w 3255128"/>
              <a:gd name="connsiteY9460" fmla="*/ 272199 h 1598839"/>
              <a:gd name="connsiteX9461" fmla="*/ 3255128 w 3255128"/>
              <a:gd name="connsiteY9461" fmla="*/ 272203 h 1598839"/>
              <a:gd name="connsiteX9462" fmla="*/ 3255128 w 3255128"/>
              <a:gd name="connsiteY9462" fmla="*/ 272204 h 1598839"/>
              <a:gd name="connsiteX9463" fmla="*/ 3255128 w 3255128"/>
              <a:gd name="connsiteY9463" fmla="*/ 272209 h 1598839"/>
              <a:gd name="connsiteX9464" fmla="*/ 3255128 w 3255128"/>
              <a:gd name="connsiteY9464" fmla="*/ 272212 h 1598839"/>
              <a:gd name="connsiteX9465" fmla="*/ 3255128 w 3255128"/>
              <a:gd name="connsiteY9465" fmla="*/ 272217 h 1598839"/>
              <a:gd name="connsiteX9466" fmla="*/ 3255128 w 3255128"/>
              <a:gd name="connsiteY9466" fmla="*/ 272233 h 1598839"/>
              <a:gd name="connsiteX9467" fmla="*/ 3255128 w 3255128"/>
              <a:gd name="connsiteY9467" fmla="*/ 272238 h 1598839"/>
              <a:gd name="connsiteX9468" fmla="*/ 3255128 w 3255128"/>
              <a:gd name="connsiteY9468" fmla="*/ 272301 h 1598839"/>
              <a:gd name="connsiteX9469" fmla="*/ 3255128 w 3255128"/>
              <a:gd name="connsiteY9469" fmla="*/ 272313 h 1598839"/>
              <a:gd name="connsiteX9470" fmla="*/ 3255128 w 3255128"/>
              <a:gd name="connsiteY9470" fmla="*/ 272337 h 1598839"/>
              <a:gd name="connsiteX9471" fmla="*/ 3255128 w 3255128"/>
              <a:gd name="connsiteY9471" fmla="*/ 272359 h 1598839"/>
              <a:gd name="connsiteX9472" fmla="*/ 3255128 w 3255128"/>
              <a:gd name="connsiteY9472" fmla="*/ 272386 h 1598839"/>
              <a:gd name="connsiteX9473" fmla="*/ 3255128 w 3255128"/>
              <a:gd name="connsiteY9473" fmla="*/ 272395 h 1598839"/>
              <a:gd name="connsiteX9474" fmla="*/ 3255128 w 3255128"/>
              <a:gd name="connsiteY9474" fmla="*/ 272411 h 1598839"/>
              <a:gd name="connsiteX9475" fmla="*/ 3255128 w 3255128"/>
              <a:gd name="connsiteY9475" fmla="*/ 272426 h 1598839"/>
              <a:gd name="connsiteX9476" fmla="*/ 3255128 w 3255128"/>
              <a:gd name="connsiteY9476" fmla="*/ 272435 h 1598839"/>
              <a:gd name="connsiteX9477" fmla="*/ 3255128 w 3255128"/>
              <a:gd name="connsiteY9477" fmla="*/ 272469 h 1598839"/>
              <a:gd name="connsiteX9478" fmla="*/ 3255128 w 3255128"/>
              <a:gd name="connsiteY9478" fmla="*/ 272488 h 1598839"/>
              <a:gd name="connsiteX9479" fmla="*/ 3255128 w 3255128"/>
              <a:gd name="connsiteY9479" fmla="*/ 272495 h 1598839"/>
              <a:gd name="connsiteX9480" fmla="*/ 3255128 w 3255128"/>
              <a:gd name="connsiteY9480" fmla="*/ 272513 h 1598839"/>
              <a:gd name="connsiteX9481" fmla="*/ 3255128 w 3255128"/>
              <a:gd name="connsiteY9481" fmla="*/ 272516 h 1598839"/>
              <a:gd name="connsiteX9482" fmla="*/ 3255128 w 3255128"/>
              <a:gd name="connsiteY9482" fmla="*/ 272551 h 1598839"/>
              <a:gd name="connsiteX9483" fmla="*/ 3255128 w 3255128"/>
              <a:gd name="connsiteY9483" fmla="*/ 272603 h 1598839"/>
              <a:gd name="connsiteX9484" fmla="*/ 3255128 w 3255128"/>
              <a:gd name="connsiteY9484" fmla="*/ 272669 h 1598839"/>
              <a:gd name="connsiteX9485" fmla="*/ 3255128 w 3255128"/>
              <a:gd name="connsiteY9485" fmla="*/ 272687 h 1598839"/>
              <a:gd name="connsiteX9486" fmla="*/ 3255128 w 3255128"/>
              <a:gd name="connsiteY9486" fmla="*/ 272692 h 1598839"/>
              <a:gd name="connsiteX9487" fmla="*/ 3255128 w 3255128"/>
              <a:gd name="connsiteY9487" fmla="*/ 272695 h 1598839"/>
              <a:gd name="connsiteX9488" fmla="*/ 3255128 w 3255128"/>
              <a:gd name="connsiteY9488" fmla="*/ 272698 h 1598839"/>
              <a:gd name="connsiteX9489" fmla="*/ 3255128 w 3255128"/>
              <a:gd name="connsiteY9489" fmla="*/ 272726 h 1598839"/>
              <a:gd name="connsiteX9490" fmla="*/ 3255128 w 3255128"/>
              <a:gd name="connsiteY9490" fmla="*/ 272730 h 1598839"/>
              <a:gd name="connsiteX9491" fmla="*/ 3255128 w 3255128"/>
              <a:gd name="connsiteY9491" fmla="*/ 272744 h 1598839"/>
              <a:gd name="connsiteX9492" fmla="*/ 3255128 w 3255128"/>
              <a:gd name="connsiteY9492" fmla="*/ 272746 h 1598839"/>
              <a:gd name="connsiteX9493" fmla="*/ 3255128 w 3255128"/>
              <a:gd name="connsiteY9493" fmla="*/ 272760 h 1598839"/>
              <a:gd name="connsiteX9494" fmla="*/ 3255128 w 3255128"/>
              <a:gd name="connsiteY9494" fmla="*/ 272762 h 1598839"/>
              <a:gd name="connsiteX9495" fmla="*/ 3255128 w 3255128"/>
              <a:gd name="connsiteY9495" fmla="*/ 272826 h 1598839"/>
              <a:gd name="connsiteX9496" fmla="*/ 3255128 w 3255128"/>
              <a:gd name="connsiteY9496" fmla="*/ 272828 h 1598839"/>
              <a:gd name="connsiteX9497" fmla="*/ 3255128 w 3255128"/>
              <a:gd name="connsiteY9497" fmla="*/ 272836 h 1598839"/>
              <a:gd name="connsiteX9498" fmla="*/ 3255128 w 3255128"/>
              <a:gd name="connsiteY9498" fmla="*/ 272857 h 1598839"/>
              <a:gd name="connsiteX9499" fmla="*/ 3255128 w 3255128"/>
              <a:gd name="connsiteY9499" fmla="*/ 272885 h 1598839"/>
              <a:gd name="connsiteX9500" fmla="*/ 3255128 w 3255128"/>
              <a:gd name="connsiteY9500" fmla="*/ 272918 h 1598839"/>
              <a:gd name="connsiteX9501" fmla="*/ 3255128 w 3255128"/>
              <a:gd name="connsiteY9501" fmla="*/ 272923 h 1598839"/>
              <a:gd name="connsiteX9502" fmla="*/ 3255128 w 3255128"/>
              <a:gd name="connsiteY9502" fmla="*/ 272949 h 1598839"/>
              <a:gd name="connsiteX9503" fmla="*/ 3255128 w 3255128"/>
              <a:gd name="connsiteY9503" fmla="*/ 272954 h 1598839"/>
              <a:gd name="connsiteX9504" fmla="*/ 3255128 w 3255128"/>
              <a:gd name="connsiteY9504" fmla="*/ 272971 h 1598839"/>
              <a:gd name="connsiteX9505" fmla="*/ 3255128 w 3255128"/>
              <a:gd name="connsiteY9505" fmla="*/ 272972 h 1598839"/>
              <a:gd name="connsiteX9506" fmla="*/ 3255128 w 3255128"/>
              <a:gd name="connsiteY9506" fmla="*/ 272983 h 1598839"/>
              <a:gd name="connsiteX9507" fmla="*/ 3255128 w 3255128"/>
              <a:gd name="connsiteY9507" fmla="*/ 273002 h 1598839"/>
              <a:gd name="connsiteX9508" fmla="*/ 3255128 w 3255128"/>
              <a:gd name="connsiteY9508" fmla="*/ 273010 h 1598839"/>
              <a:gd name="connsiteX9509" fmla="*/ 3255128 w 3255128"/>
              <a:gd name="connsiteY9509" fmla="*/ 273028 h 1598839"/>
              <a:gd name="connsiteX9510" fmla="*/ 3255128 w 3255128"/>
              <a:gd name="connsiteY9510" fmla="*/ 273032 h 1598839"/>
              <a:gd name="connsiteX9511" fmla="*/ 3255128 w 3255128"/>
              <a:gd name="connsiteY9511" fmla="*/ 273077 h 1598839"/>
              <a:gd name="connsiteX9512" fmla="*/ 3255128 w 3255128"/>
              <a:gd name="connsiteY9512" fmla="*/ 273078 h 1598839"/>
              <a:gd name="connsiteX9513" fmla="*/ 3255128 w 3255128"/>
              <a:gd name="connsiteY9513" fmla="*/ 273080 h 1598839"/>
              <a:gd name="connsiteX9514" fmla="*/ 3255128 w 3255128"/>
              <a:gd name="connsiteY9514" fmla="*/ 273128 h 1598839"/>
              <a:gd name="connsiteX9515" fmla="*/ 3255128 w 3255128"/>
              <a:gd name="connsiteY9515" fmla="*/ 273151 h 1598839"/>
              <a:gd name="connsiteX9516" fmla="*/ 3255128 w 3255128"/>
              <a:gd name="connsiteY9516" fmla="*/ 273157 h 1598839"/>
              <a:gd name="connsiteX9517" fmla="*/ 3255128 w 3255128"/>
              <a:gd name="connsiteY9517" fmla="*/ 273205 h 1598839"/>
              <a:gd name="connsiteX9518" fmla="*/ 3255128 w 3255128"/>
              <a:gd name="connsiteY9518" fmla="*/ 273224 h 1598839"/>
              <a:gd name="connsiteX9519" fmla="*/ 3255128 w 3255128"/>
              <a:gd name="connsiteY9519" fmla="*/ 273225 h 1598839"/>
              <a:gd name="connsiteX9520" fmla="*/ 3255128 w 3255128"/>
              <a:gd name="connsiteY9520" fmla="*/ 273233 h 1598839"/>
              <a:gd name="connsiteX9521" fmla="*/ 3255128 w 3255128"/>
              <a:gd name="connsiteY9521" fmla="*/ 273240 h 1598839"/>
              <a:gd name="connsiteX9522" fmla="*/ 3255128 w 3255128"/>
              <a:gd name="connsiteY9522" fmla="*/ 273256 h 1598839"/>
              <a:gd name="connsiteX9523" fmla="*/ 3255128 w 3255128"/>
              <a:gd name="connsiteY9523" fmla="*/ 273261 h 1598839"/>
              <a:gd name="connsiteX9524" fmla="*/ 3255128 w 3255128"/>
              <a:gd name="connsiteY9524" fmla="*/ 273274 h 1598839"/>
              <a:gd name="connsiteX9525" fmla="*/ 3255128 w 3255128"/>
              <a:gd name="connsiteY9525" fmla="*/ 273276 h 1598839"/>
              <a:gd name="connsiteX9526" fmla="*/ 3255128 w 3255128"/>
              <a:gd name="connsiteY9526" fmla="*/ 273308 h 1598839"/>
              <a:gd name="connsiteX9527" fmla="*/ 3255128 w 3255128"/>
              <a:gd name="connsiteY9527" fmla="*/ 273312 h 1598839"/>
              <a:gd name="connsiteX9528" fmla="*/ 3255128 w 3255128"/>
              <a:gd name="connsiteY9528" fmla="*/ 273316 h 1598839"/>
              <a:gd name="connsiteX9529" fmla="*/ 3255128 w 3255128"/>
              <a:gd name="connsiteY9529" fmla="*/ 273330 h 1598839"/>
              <a:gd name="connsiteX9530" fmla="*/ 3255128 w 3255128"/>
              <a:gd name="connsiteY9530" fmla="*/ 273337 h 1598839"/>
              <a:gd name="connsiteX9531" fmla="*/ 3255128 w 3255128"/>
              <a:gd name="connsiteY9531" fmla="*/ 273350 h 1598839"/>
              <a:gd name="connsiteX9532" fmla="*/ 3255128 w 3255128"/>
              <a:gd name="connsiteY9532" fmla="*/ 273392 h 1598839"/>
              <a:gd name="connsiteX9533" fmla="*/ 3255128 w 3255128"/>
              <a:gd name="connsiteY9533" fmla="*/ 273408 h 1598839"/>
              <a:gd name="connsiteX9534" fmla="*/ 3255128 w 3255128"/>
              <a:gd name="connsiteY9534" fmla="*/ 273432 h 1598839"/>
              <a:gd name="connsiteX9535" fmla="*/ 3255128 w 3255128"/>
              <a:gd name="connsiteY9535" fmla="*/ 273440 h 1598839"/>
              <a:gd name="connsiteX9536" fmla="*/ 3255128 w 3255128"/>
              <a:gd name="connsiteY9536" fmla="*/ 273468 h 1598839"/>
              <a:gd name="connsiteX9537" fmla="*/ 3255128 w 3255128"/>
              <a:gd name="connsiteY9537" fmla="*/ 273475 h 1598839"/>
              <a:gd name="connsiteX9538" fmla="*/ 3255128 w 3255128"/>
              <a:gd name="connsiteY9538" fmla="*/ 273482 h 1598839"/>
              <a:gd name="connsiteX9539" fmla="*/ 3255128 w 3255128"/>
              <a:gd name="connsiteY9539" fmla="*/ 273494 h 1598839"/>
              <a:gd name="connsiteX9540" fmla="*/ 3255128 w 3255128"/>
              <a:gd name="connsiteY9540" fmla="*/ 273506 h 1598839"/>
              <a:gd name="connsiteX9541" fmla="*/ 3255128 w 3255128"/>
              <a:gd name="connsiteY9541" fmla="*/ 273517 h 1598839"/>
              <a:gd name="connsiteX9542" fmla="*/ 3255128 w 3255128"/>
              <a:gd name="connsiteY9542" fmla="*/ 273524 h 1598839"/>
              <a:gd name="connsiteX9543" fmla="*/ 3255128 w 3255128"/>
              <a:gd name="connsiteY9543" fmla="*/ 273566 h 1598839"/>
              <a:gd name="connsiteX9544" fmla="*/ 3255128 w 3255128"/>
              <a:gd name="connsiteY9544" fmla="*/ 273571 h 1598839"/>
              <a:gd name="connsiteX9545" fmla="*/ 3255128 w 3255128"/>
              <a:gd name="connsiteY9545" fmla="*/ 273573 h 1598839"/>
              <a:gd name="connsiteX9546" fmla="*/ 3255128 w 3255128"/>
              <a:gd name="connsiteY9546" fmla="*/ 273574 h 1598839"/>
              <a:gd name="connsiteX9547" fmla="*/ 3255128 w 3255128"/>
              <a:gd name="connsiteY9547" fmla="*/ 273581 h 1598839"/>
              <a:gd name="connsiteX9548" fmla="*/ 3255128 w 3255128"/>
              <a:gd name="connsiteY9548" fmla="*/ 273641 h 1598839"/>
              <a:gd name="connsiteX9549" fmla="*/ 3255128 w 3255128"/>
              <a:gd name="connsiteY9549" fmla="*/ 273665 h 1598839"/>
              <a:gd name="connsiteX9550" fmla="*/ 3255128 w 3255128"/>
              <a:gd name="connsiteY9550" fmla="*/ 273679 h 1598839"/>
              <a:gd name="connsiteX9551" fmla="*/ 3255128 w 3255128"/>
              <a:gd name="connsiteY9551" fmla="*/ 273699 h 1598839"/>
              <a:gd name="connsiteX9552" fmla="*/ 3255128 w 3255128"/>
              <a:gd name="connsiteY9552" fmla="*/ 273716 h 1598839"/>
              <a:gd name="connsiteX9553" fmla="*/ 3255128 w 3255128"/>
              <a:gd name="connsiteY9553" fmla="*/ 273732 h 1598839"/>
              <a:gd name="connsiteX9554" fmla="*/ 3255128 w 3255128"/>
              <a:gd name="connsiteY9554" fmla="*/ 273744 h 1598839"/>
              <a:gd name="connsiteX9555" fmla="*/ 3255128 w 3255128"/>
              <a:gd name="connsiteY9555" fmla="*/ 273747 h 1598839"/>
              <a:gd name="connsiteX9556" fmla="*/ 3255128 w 3255128"/>
              <a:gd name="connsiteY9556" fmla="*/ 273760 h 1598839"/>
              <a:gd name="connsiteX9557" fmla="*/ 3255128 w 3255128"/>
              <a:gd name="connsiteY9557" fmla="*/ 273766 h 1598839"/>
              <a:gd name="connsiteX9558" fmla="*/ 3255128 w 3255128"/>
              <a:gd name="connsiteY9558" fmla="*/ 273777 h 1598839"/>
              <a:gd name="connsiteX9559" fmla="*/ 3255128 w 3255128"/>
              <a:gd name="connsiteY9559" fmla="*/ 273815 h 1598839"/>
              <a:gd name="connsiteX9560" fmla="*/ 3255128 w 3255128"/>
              <a:gd name="connsiteY9560" fmla="*/ 273826 h 1598839"/>
              <a:gd name="connsiteX9561" fmla="*/ 3255128 w 3255128"/>
              <a:gd name="connsiteY9561" fmla="*/ 273834 h 1598839"/>
              <a:gd name="connsiteX9562" fmla="*/ 3255128 w 3255128"/>
              <a:gd name="connsiteY9562" fmla="*/ 273851 h 1598839"/>
              <a:gd name="connsiteX9563" fmla="*/ 3255128 w 3255128"/>
              <a:gd name="connsiteY9563" fmla="*/ 273931 h 1598839"/>
              <a:gd name="connsiteX9564" fmla="*/ 3255128 w 3255128"/>
              <a:gd name="connsiteY9564" fmla="*/ 273956 h 1598839"/>
              <a:gd name="connsiteX9565" fmla="*/ 3255128 w 3255128"/>
              <a:gd name="connsiteY9565" fmla="*/ 273959 h 1598839"/>
              <a:gd name="connsiteX9566" fmla="*/ 3255128 w 3255128"/>
              <a:gd name="connsiteY9566" fmla="*/ 273960 h 1598839"/>
              <a:gd name="connsiteX9567" fmla="*/ 3255128 w 3255128"/>
              <a:gd name="connsiteY9567" fmla="*/ 273978 h 1598839"/>
              <a:gd name="connsiteX9568" fmla="*/ 3255128 w 3255128"/>
              <a:gd name="connsiteY9568" fmla="*/ 274006 h 1598839"/>
              <a:gd name="connsiteX9569" fmla="*/ 3255128 w 3255128"/>
              <a:gd name="connsiteY9569" fmla="*/ 274007 h 1598839"/>
              <a:gd name="connsiteX9570" fmla="*/ 3255128 w 3255128"/>
              <a:gd name="connsiteY9570" fmla="*/ 274025 h 1598839"/>
              <a:gd name="connsiteX9571" fmla="*/ 3255128 w 3255128"/>
              <a:gd name="connsiteY9571" fmla="*/ 274030 h 1598839"/>
              <a:gd name="connsiteX9572" fmla="*/ 3255128 w 3255128"/>
              <a:gd name="connsiteY9572" fmla="*/ 274110 h 1598839"/>
              <a:gd name="connsiteX9573" fmla="*/ 3255128 w 3255128"/>
              <a:gd name="connsiteY9573" fmla="*/ 274127 h 1598839"/>
              <a:gd name="connsiteX9574" fmla="*/ 3255128 w 3255128"/>
              <a:gd name="connsiteY9574" fmla="*/ 274155 h 1598839"/>
              <a:gd name="connsiteX9575" fmla="*/ 3255128 w 3255128"/>
              <a:gd name="connsiteY9575" fmla="*/ 274188 h 1598839"/>
              <a:gd name="connsiteX9576" fmla="*/ 3255128 w 3255128"/>
              <a:gd name="connsiteY9576" fmla="*/ 274191 h 1598839"/>
              <a:gd name="connsiteX9577" fmla="*/ 3255128 w 3255128"/>
              <a:gd name="connsiteY9577" fmla="*/ 274211 h 1598839"/>
              <a:gd name="connsiteX9578" fmla="*/ 3255128 w 3255128"/>
              <a:gd name="connsiteY9578" fmla="*/ 274218 h 1598839"/>
              <a:gd name="connsiteX9579" fmla="*/ 3255128 w 3255128"/>
              <a:gd name="connsiteY9579" fmla="*/ 274220 h 1598839"/>
              <a:gd name="connsiteX9580" fmla="*/ 3255128 w 3255128"/>
              <a:gd name="connsiteY9580" fmla="*/ 274251 h 1598839"/>
              <a:gd name="connsiteX9581" fmla="*/ 3255128 w 3255128"/>
              <a:gd name="connsiteY9581" fmla="*/ 274297 h 1598839"/>
              <a:gd name="connsiteX9582" fmla="*/ 3255128 w 3255128"/>
              <a:gd name="connsiteY9582" fmla="*/ 274363 h 1598839"/>
              <a:gd name="connsiteX9583" fmla="*/ 3255128 w 3255128"/>
              <a:gd name="connsiteY9583" fmla="*/ 274375 h 1598839"/>
              <a:gd name="connsiteX9584" fmla="*/ 3255128 w 3255128"/>
              <a:gd name="connsiteY9584" fmla="*/ 274398 h 1598839"/>
              <a:gd name="connsiteX9585" fmla="*/ 3255128 w 3255128"/>
              <a:gd name="connsiteY9585" fmla="*/ 274403 h 1598839"/>
              <a:gd name="connsiteX9586" fmla="*/ 3255128 w 3255128"/>
              <a:gd name="connsiteY9586" fmla="*/ 274405 h 1598839"/>
              <a:gd name="connsiteX9587" fmla="*/ 3255128 w 3255128"/>
              <a:gd name="connsiteY9587" fmla="*/ 274414 h 1598839"/>
              <a:gd name="connsiteX9588" fmla="*/ 3255128 w 3255128"/>
              <a:gd name="connsiteY9588" fmla="*/ 274415 h 1598839"/>
              <a:gd name="connsiteX9589" fmla="*/ 3255128 w 3255128"/>
              <a:gd name="connsiteY9589" fmla="*/ 274419 h 1598839"/>
              <a:gd name="connsiteX9590" fmla="*/ 3255128 w 3255128"/>
              <a:gd name="connsiteY9590" fmla="*/ 274437 h 1598839"/>
              <a:gd name="connsiteX9591" fmla="*/ 3255128 w 3255128"/>
              <a:gd name="connsiteY9591" fmla="*/ 274448 h 1598839"/>
              <a:gd name="connsiteX9592" fmla="*/ 3255128 w 3255128"/>
              <a:gd name="connsiteY9592" fmla="*/ 274450 h 1598839"/>
              <a:gd name="connsiteX9593" fmla="*/ 3255128 w 3255128"/>
              <a:gd name="connsiteY9593" fmla="*/ 274454 h 1598839"/>
              <a:gd name="connsiteX9594" fmla="*/ 3255128 w 3255128"/>
              <a:gd name="connsiteY9594" fmla="*/ 274474 h 1598839"/>
              <a:gd name="connsiteX9595" fmla="*/ 3255128 w 3255128"/>
              <a:gd name="connsiteY9595" fmla="*/ 274482 h 1598839"/>
              <a:gd name="connsiteX9596" fmla="*/ 3255128 w 3255128"/>
              <a:gd name="connsiteY9596" fmla="*/ 274489 h 1598839"/>
              <a:gd name="connsiteX9597" fmla="*/ 3255128 w 3255128"/>
              <a:gd name="connsiteY9597" fmla="*/ 274538 h 1598839"/>
              <a:gd name="connsiteX9598" fmla="*/ 3255128 w 3255128"/>
              <a:gd name="connsiteY9598" fmla="*/ 274539 h 1598839"/>
              <a:gd name="connsiteX9599" fmla="*/ 3255128 w 3255128"/>
              <a:gd name="connsiteY9599" fmla="*/ 274546 h 1598839"/>
              <a:gd name="connsiteX9600" fmla="*/ 3255128 w 3255128"/>
              <a:gd name="connsiteY9600" fmla="*/ 274560 h 1598839"/>
              <a:gd name="connsiteX9601" fmla="*/ 3255128 w 3255128"/>
              <a:gd name="connsiteY9601" fmla="*/ 274595 h 1598839"/>
              <a:gd name="connsiteX9602" fmla="*/ 3255128 w 3255128"/>
              <a:gd name="connsiteY9602" fmla="*/ 274613 h 1598839"/>
              <a:gd name="connsiteX9603" fmla="*/ 3255128 w 3255128"/>
              <a:gd name="connsiteY9603" fmla="*/ 274621 h 1598839"/>
              <a:gd name="connsiteX9604" fmla="*/ 3255128 w 3255128"/>
              <a:gd name="connsiteY9604" fmla="*/ 274627 h 1598839"/>
              <a:gd name="connsiteX9605" fmla="*/ 3255128 w 3255128"/>
              <a:gd name="connsiteY9605" fmla="*/ 274642 h 1598839"/>
              <a:gd name="connsiteX9606" fmla="*/ 3255128 w 3255128"/>
              <a:gd name="connsiteY9606" fmla="*/ 274647 h 1598839"/>
              <a:gd name="connsiteX9607" fmla="*/ 3255128 w 3255128"/>
              <a:gd name="connsiteY9607" fmla="*/ 274712 h 1598839"/>
              <a:gd name="connsiteX9608" fmla="*/ 3255128 w 3255128"/>
              <a:gd name="connsiteY9608" fmla="*/ 274731 h 1598839"/>
              <a:gd name="connsiteX9609" fmla="*/ 3255128 w 3255128"/>
              <a:gd name="connsiteY9609" fmla="*/ 274752 h 1598839"/>
              <a:gd name="connsiteX9610" fmla="*/ 3255128 w 3255128"/>
              <a:gd name="connsiteY9610" fmla="*/ 274758 h 1598839"/>
              <a:gd name="connsiteX9611" fmla="*/ 3255128 w 3255128"/>
              <a:gd name="connsiteY9611" fmla="*/ 274782 h 1598839"/>
              <a:gd name="connsiteX9612" fmla="*/ 3255128 w 3255128"/>
              <a:gd name="connsiteY9612" fmla="*/ 274795 h 1598839"/>
              <a:gd name="connsiteX9613" fmla="*/ 3255128 w 3255128"/>
              <a:gd name="connsiteY9613" fmla="*/ 274821 h 1598839"/>
              <a:gd name="connsiteX9614" fmla="*/ 3255128 w 3255128"/>
              <a:gd name="connsiteY9614" fmla="*/ 274839 h 1598839"/>
              <a:gd name="connsiteX9615" fmla="*/ 3255128 w 3255128"/>
              <a:gd name="connsiteY9615" fmla="*/ 274855 h 1598839"/>
              <a:gd name="connsiteX9616" fmla="*/ 3255128 w 3255128"/>
              <a:gd name="connsiteY9616" fmla="*/ 274859 h 1598839"/>
              <a:gd name="connsiteX9617" fmla="*/ 3255128 w 3255128"/>
              <a:gd name="connsiteY9617" fmla="*/ 274883 h 1598839"/>
              <a:gd name="connsiteX9618" fmla="*/ 3255128 w 3255128"/>
              <a:gd name="connsiteY9618" fmla="*/ 274888 h 1598839"/>
              <a:gd name="connsiteX9619" fmla="*/ 3255128 w 3255128"/>
              <a:gd name="connsiteY9619" fmla="*/ 274893 h 1598839"/>
              <a:gd name="connsiteX9620" fmla="*/ 3255128 w 3255128"/>
              <a:gd name="connsiteY9620" fmla="*/ 274933 h 1598839"/>
              <a:gd name="connsiteX9621" fmla="*/ 3255128 w 3255128"/>
              <a:gd name="connsiteY9621" fmla="*/ 274941 h 1598839"/>
              <a:gd name="connsiteX9622" fmla="*/ 3255128 w 3255128"/>
              <a:gd name="connsiteY9622" fmla="*/ 274962 h 1598839"/>
              <a:gd name="connsiteX9623" fmla="*/ 3255128 w 3255128"/>
              <a:gd name="connsiteY9623" fmla="*/ 274967 h 1598839"/>
              <a:gd name="connsiteX9624" fmla="*/ 3255128 w 3255128"/>
              <a:gd name="connsiteY9624" fmla="*/ 274970 h 1598839"/>
              <a:gd name="connsiteX9625" fmla="*/ 3255128 w 3255128"/>
              <a:gd name="connsiteY9625" fmla="*/ 274978 h 1598839"/>
              <a:gd name="connsiteX9626" fmla="*/ 3255128 w 3255128"/>
              <a:gd name="connsiteY9626" fmla="*/ 275005 h 1598839"/>
              <a:gd name="connsiteX9627" fmla="*/ 3255128 w 3255128"/>
              <a:gd name="connsiteY9627" fmla="*/ 275007 h 1598839"/>
              <a:gd name="connsiteX9628" fmla="*/ 3255128 w 3255128"/>
              <a:gd name="connsiteY9628" fmla="*/ 275027 h 1598839"/>
              <a:gd name="connsiteX9629" fmla="*/ 3255128 w 3255128"/>
              <a:gd name="connsiteY9629" fmla="*/ 275034 h 1598839"/>
              <a:gd name="connsiteX9630" fmla="*/ 3255128 w 3255128"/>
              <a:gd name="connsiteY9630" fmla="*/ 275049 h 1598839"/>
              <a:gd name="connsiteX9631" fmla="*/ 3255128 w 3255128"/>
              <a:gd name="connsiteY9631" fmla="*/ 275050 h 1598839"/>
              <a:gd name="connsiteX9632" fmla="*/ 3255128 w 3255128"/>
              <a:gd name="connsiteY9632" fmla="*/ 275071 h 1598839"/>
              <a:gd name="connsiteX9633" fmla="*/ 3255128 w 3255128"/>
              <a:gd name="connsiteY9633" fmla="*/ 275096 h 1598839"/>
              <a:gd name="connsiteX9634" fmla="*/ 3255128 w 3255128"/>
              <a:gd name="connsiteY9634" fmla="*/ 275098 h 1598839"/>
              <a:gd name="connsiteX9635" fmla="*/ 3255128 w 3255128"/>
              <a:gd name="connsiteY9635" fmla="*/ 275104 h 1598839"/>
              <a:gd name="connsiteX9636" fmla="*/ 3255128 w 3255128"/>
              <a:gd name="connsiteY9636" fmla="*/ 275148 h 1598839"/>
              <a:gd name="connsiteX9637" fmla="*/ 3255128 w 3255128"/>
              <a:gd name="connsiteY9637" fmla="*/ 275189 h 1598839"/>
              <a:gd name="connsiteX9638" fmla="*/ 3255128 w 3255128"/>
              <a:gd name="connsiteY9638" fmla="*/ 275217 h 1598839"/>
              <a:gd name="connsiteX9639" fmla="*/ 3255128 w 3255128"/>
              <a:gd name="connsiteY9639" fmla="*/ 275270 h 1598839"/>
              <a:gd name="connsiteX9640" fmla="*/ 3255128 w 3255128"/>
              <a:gd name="connsiteY9640" fmla="*/ 275275 h 1598839"/>
              <a:gd name="connsiteX9641" fmla="*/ 3255128 w 3255128"/>
              <a:gd name="connsiteY9641" fmla="*/ 275278 h 1598839"/>
              <a:gd name="connsiteX9642" fmla="*/ 3255128 w 3255128"/>
              <a:gd name="connsiteY9642" fmla="*/ 275287 h 1598839"/>
              <a:gd name="connsiteX9643" fmla="*/ 3255128 w 3255128"/>
              <a:gd name="connsiteY9643" fmla="*/ 275290 h 1598839"/>
              <a:gd name="connsiteX9644" fmla="*/ 3255128 w 3255128"/>
              <a:gd name="connsiteY9644" fmla="*/ 275291 h 1598839"/>
              <a:gd name="connsiteX9645" fmla="*/ 3255128 w 3255128"/>
              <a:gd name="connsiteY9645" fmla="*/ 275298 h 1598839"/>
              <a:gd name="connsiteX9646" fmla="*/ 3255128 w 3255128"/>
              <a:gd name="connsiteY9646" fmla="*/ 275318 h 1598839"/>
              <a:gd name="connsiteX9647" fmla="*/ 3255128 w 3255128"/>
              <a:gd name="connsiteY9647" fmla="*/ 275322 h 1598839"/>
              <a:gd name="connsiteX9648" fmla="*/ 3255128 w 3255128"/>
              <a:gd name="connsiteY9648" fmla="*/ 275327 h 1598839"/>
              <a:gd name="connsiteX9649" fmla="*/ 3255128 w 3255128"/>
              <a:gd name="connsiteY9649" fmla="*/ 275345 h 1598839"/>
              <a:gd name="connsiteX9650" fmla="*/ 3255128 w 3255128"/>
              <a:gd name="connsiteY9650" fmla="*/ 275347 h 1598839"/>
              <a:gd name="connsiteX9651" fmla="*/ 3255128 w 3255128"/>
              <a:gd name="connsiteY9651" fmla="*/ 275385 h 1598839"/>
              <a:gd name="connsiteX9652" fmla="*/ 3255128 w 3255128"/>
              <a:gd name="connsiteY9652" fmla="*/ 275419 h 1598839"/>
              <a:gd name="connsiteX9653" fmla="*/ 3255128 w 3255128"/>
              <a:gd name="connsiteY9653" fmla="*/ 275441 h 1598839"/>
              <a:gd name="connsiteX9654" fmla="*/ 3255128 w 3255128"/>
              <a:gd name="connsiteY9654" fmla="*/ 275481 h 1598839"/>
              <a:gd name="connsiteX9655" fmla="*/ 3255128 w 3255128"/>
              <a:gd name="connsiteY9655" fmla="*/ 275503 h 1598839"/>
              <a:gd name="connsiteX9656" fmla="*/ 3255128 w 3255128"/>
              <a:gd name="connsiteY9656" fmla="*/ 275531 h 1598839"/>
              <a:gd name="connsiteX9657" fmla="*/ 3255128 w 3255128"/>
              <a:gd name="connsiteY9657" fmla="*/ 275541 h 1598839"/>
              <a:gd name="connsiteX9658" fmla="*/ 3255128 w 3255128"/>
              <a:gd name="connsiteY9658" fmla="*/ 275553 h 1598839"/>
              <a:gd name="connsiteX9659" fmla="*/ 3255128 w 3255128"/>
              <a:gd name="connsiteY9659" fmla="*/ 275554 h 1598839"/>
              <a:gd name="connsiteX9660" fmla="*/ 3255128 w 3255128"/>
              <a:gd name="connsiteY9660" fmla="*/ 275555 h 1598839"/>
              <a:gd name="connsiteX9661" fmla="*/ 3255128 w 3255128"/>
              <a:gd name="connsiteY9661" fmla="*/ 275557 h 1598839"/>
              <a:gd name="connsiteX9662" fmla="*/ 3255128 w 3255128"/>
              <a:gd name="connsiteY9662" fmla="*/ 275559 h 1598839"/>
              <a:gd name="connsiteX9663" fmla="*/ 3255128 w 3255128"/>
              <a:gd name="connsiteY9663" fmla="*/ 275568 h 1598839"/>
              <a:gd name="connsiteX9664" fmla="*/ 3255128 w 3255128"/>
              <a:gd name="connsiteY9664" fmla="*/ 275593 h 1598839"/>
              <a:gd name="connsiteX9665" fmla="*/ 3255128 w 3255128"/>
              <a:gd name="connsiteY9665" fmla="*/ 275633 h 1598839"/>
              <a:gd name="connsiteX9666" fmla="*/ 3255128 w 3255128"/>
              <a:gd name="connsiteY9666" fmla="*/ 275643 h 1598839"/>
              <a:gd name="connsiteX9667" fmla="*/ 3255128 w 3255128"/>
              <a:gd name="connsiteY9667" fmla="*/ 275652 h 1598839"/>
              <a:gd name="connsiteX9668" fmla="*/ 3255128 w 3255128"/>
              <a:gd name="connsiteY9668" fmla="*/ 275653 h 1598839"/>
              <a:gd name="connsiteX9669" fmla="*/ 3255128 w 3255128"/>
              <a:gd name="connsiteY9669" fmla="*/ 275657 h 1598839"/>
              <a:gd name="connsiteX9670" fmla="*/ 3255128 w 3255128"/>
              <a:gd name="connsiteY9670" fmla="*/ 275677 h 1598839"/>
              <a:gd name="connsiteX9671" fmla="*/ 3255128 w 3255128"/>
              <a:gd name="connsiteY9671" fmla="*/ 275682 h 1598839"/>
              <a:gd name="connsiteX9672" fmla="*/ 3255128 w 3255128"/>
              <a:gd name="connsiteY9672" fmla="*/ 275726 h 1598839"/>
              <a:gd name="connsiteX9673" fmla="*/ 3255128 w 3255128"/>
              <a:gd name="connsiteY9673" fmla="*/ 275734 h 1598839"/>
              <a:gd name="connsiteX9674" fmla="*/ 3255128 w 3255128"/>
              <a:gd name="connsiteY9674" fmla="*/ 275749 h 1598839"/>
              <a:gd name="connsiteX9675" fmla="*/ 3255128 w 3255128"/>
              <a:gd name="connsiteY9675" fmla="*/ 275750 h 1598839"/>
              <a:gd name="connsiteX9676" fmla="*/ 3255128 w 3255128"/>
              <a:gd name="connsiteY9676" fmla="*/ 275752 h 1598839"/>
              <a:gd name="connsiteX9677" fmla="*/ 3255128 w 3255128"/>
              <a:gd name="connsiteY9677" fmla="*/ 275772 h 1598839"/>
              <a:gd name="connsiteX9678" fmla="*/ 3255128 w 3255128"/>
              <a:gd name="connsiteY9678" fmla="*/ 275798 h 1598839"/>
              <a:gd name="connsiteX9679" fmla="*/ 3255128 w 3255128"/>
              <a:gd name="connsiteY9679" fmla="*/ 275816 h 1598839"/>
              <a:gd name="connsiteX9680" fmla="*/ 3255128 w 3255128"/>
              <a:gd name="connsiteY9680" fmla="*/ 275818 h 1598839"/>
              <a:gd name="connsiteX9681" fmla="*/ 3255128 w 3255128"/>
              <a:gd name="connsiteY9681" fmla="*/ 275828 h 1598839"/>
              <a:gd name="connsiteX9682" fmla="*/ 3255128 w 3255128"/>
              <a:gd name="connsiteY9682" fmla="*/ 275836 h 1598839"/>
              <a:gd name="connsiteX9683" fmla="*/ 3255128 w 3255128"/>
              <a:gd name="connsiteY9683" fmla="*/ 275846 h 1598839"/>
              <a:gd name="connsiteX9684" fmla="*/ 3255128 w 3255128"/>
              <a:gd name="connsiteY9684" fmla="*/ 275895 h 1598839"/>
              <a:gd name="connsiteX9685" fmla="*/ 3255128 w 3255128"/>
              <a:gd name="connsiteY9685" fmla="*/ 275935 h 1598839"/>
              <a:gd name="connsiteX9686" fmla="*/ 3255128 w 3255128"/>
              <a:gd name="connsiteY9686" fmla="*/ 275961 h 1598839"/>
              <a:gd name="connsiteX9687" fmla="*/ 3255128 w 3255128"/>
              <a:gd name="connsiteY9687" fmla="*/ 275962 h 1598839"/>
              <a:gd name="connsiteX9688" fmla="*/ 3255128 w 3255128"/>
              <a:gd name="connsiteY9688" fmla="*/ 275990 h 1598839"/>
              <a:gd name="connsiteX9689" fmla="*/ 3255128 w 3255128"/>
              <a:gd name="connsiteY9689" fmla="*/ 275992 h 1598839"/>
              <a:gd name="connsiteX9690" fmla="*/ 3255128 w 3255128"/>
              <a:gd name="connsiteY9690" fmla="*/ 276007 h 1598839"/>
              <a:gd name="connsiteX9691" fmla="*/ 3255128 w 3255128"/>
              <a:gd name="connsiteY9691" fmla="*/ 276015 h 1598839"/>
              <a:gd name="connsiteX9692" fmla="*/ 3255128 w 3255128"/>
              <a:gd name="connsiteY9692" fmla="*/ 276022 h 1598839"/>
              <a:gd name="connsiteX9693" fmla="*/ 3255128 w 3255128"/>
              <a:gd name="connsiteY9693" fmla="*/ 276067 h 1598839"/>
              <a:gd name="connsiteX9694" fmla="*/ 3255128 w 3255128"/>
              <a:gd name="connsiteY9694" fmla="*/ 276070 h 1598839"/>
              <a:gd name="connsiteX9695" fmla="*/ 3255128 w 3255128"/>
              <a:gd name="connsiteY9695" fmla="*/ 276089 h 1598839"/>
              <a:gd name="connsiteX9696" fmla="*/ 3255128 w 3255128"/>
              <a:gd name="connsiteY9696" fmla="*/ 276091 h 1598839"/>
              <a:gd name="connsiteX9697" fmla="*/ 3255128 w 3255128"/>
              <a:gd name="connsiteY9697" fmla="*/ 276107 h 1598839"/>
              <a:gd name="connsiteX9698" fmla="*/ 3255128 w 3255128"/>
              <a:gd name="connsiteY9698" fmla="*/ 276141 h 1598839"/>
              <a:gd name="connsiteX9699" fmla="*/ 3255128 w 3255128"/>
              <a:gd name="connsiteY9699" fmla="*/ 276201 h 1598839"/>
              <a:gd name="connsiteX9700" fmla="*/ 3255128 w 3255128"/>
              <a:gd name="connsiteY9700" fmla="*/ 276230 h 1598839"/>
              <a:gd name="connsiteX9701" fmla="*/ 3255128 w 3255128"/>
              <a:gd name="connsiteY9701" fmla="*/ 276246 h 1598839"/>
              <a:gd name="connsiteX9702" fmla="*/ 3255128 w 3255128"/>
              <a:gd name="connsiteY9702" fmla="*/ 276264 h 1598839"/>
              <a:gd name="connsiteX9703" fmla="*/ 3255128 w 3255128"/>
              <a:gd name="connsiteY9703" fmla="*/ 276266 h 1598839"/>
              <a:gd name="connsiteX9704" fmla="*/ 3255128 w 3255128"/>
              <a:gd name="connsiteY9704" fmla="*/ 276298 h 1598839"/>
              <a:gd name="connsiteX9705" fmla="*/ 3255128 w 3255128"/>
              <a:gd name="connsiteY9705" fmla="*/ 276299 h 1598839"/>
              <a:gd name="connsiteX9706" fmla="*/ 3255128 w 3255128"/>
              <a:gd name="connsiteY9706" fmla="*/ 276300 h 1598839"/>
              <a:gd name="connsiteX9707" fmla="*/ 3255128 w 3255128"/>
              <a:gd name="connsiteY9707" fmla="*/ 276301 h 1598839"/>
              <a:gd name="connsiteX9708" fmla="*/ 3255128 w 3255128"/>
              <a:gd name="connsiteY9708" fmla="*/ 276302 h 1598839"/>
              <a:gd name="connsiteX9709" fmla="*/ 3255128 w 3255128"/>
              <a:gd name="connsiteY9709" fmla="*/ 276320 h 1598839"/>
              <a:gd name="connsiteX9710" fmla="*/ 3255128 w 3255128"/>
              <a:gd name="connsiteY9710" fmla="*/ 276327 h 1598839"/>
              <a:gd name="connsiteX9711" fmla="*/ 3255128 w 3255128"/>
              <a:gd name="connsiteY9711" fmla="*/ 276349 h 1598839"/>
              <a:gd name="connsiteX9712" fmla="*/ 3255128 w 3255128"/>
              <a:gd name="connsiteY9712" fmla="*/ 276394 h 1598839"/>
              <a:gd name="connsiteX9713" fmla="*/ 3255128 w 3255128"/>
              <a:gd name="connsiteY9713" fmla="*/ 276398 h 1598839"/>
              <a:gd name="connsiteX9714" fmla="*/ 3255128 w 3255128"/>
              <a:gd name="connsiteY9714" fmla="*/ 276446 h 1598839"/>
              <a:gd name="connsiteX9715" fmla="*/ 3255128 w 3255128"/>
              <a:gd name="connsiteY9715" fmla="*/ 276466 h 1598839"/>
              <a:gd name="connsiteX9716" fmla="*/ 3255128 w 3255128"/>
              <a:gd name="connsiteY9716" fmla="*/ 276472 h 1598839"/>
              <a:gd name="connsiteX9717" fmla="*/ 3255128 w 3255128"/>
              <a:gd name="connsiteY9717" fmla="*/ 276476 h 1598839"/>
              <a:gd name="connsiteX9718" fmla="*/ 3255128 w 3255128"/>
              <a:gd name="connsiteY9718" fmla="*/ 276505 h 1598839"/>
              <a:gd name="connsiteX9719" fmla="*/ 3255128 w 3255128"/>
              <a:gd name="connsiteY9719" fmla="*/ 276514 h 1598839"/>
              <a:gd name="connsiteX9720" fmla="*/ 3255128 w 3255128"/>
              <a:gd name="connsiteY9720" fmla="*/ 276517 h 1598839"/>
              <a:gd name="connsiteX9721" fmla="*/ 3255128 w 3255128"/>
              <a:gd name="connsiteY9721" fmla="*/ 276543 h 1598839"/>
              <a:gd name="connsiteX9722" fmla="*/ 3255128 w 3255128"/>
              <a:gd name="connsiteY9722" fmla="*/ 276580 h 1598839"/>
              <a:gd name="connsiteX9723" fmla="*/ 3255128 w 3255128"/>
              <a:gd name="connsiteY9723" fmla="*/ 276655 h 1598839"/>
              <a:gd name="connsiteX9724" fmla="*/ 3255128 w 3255128"/>
              <a:gd name="connsiteY9724" fmla="*/ 276660 h 1598839"/>
              <a:gd name="connsiteX9725" fmla="*/ 3255128 w 3255128"/>
              <a:gd name="connsiteY9725" fmla="*/ 276677 h 1598839"/>
              <a:gd name="connsiteX9726" fmla="*/ 3255128 w 3255128"/>
              <a:gd name="connsiteY9726" fmla="*/ 276693 h 1598839"/>
              <a:gd name="connsiteX9727" fmla="*/ 3255128 w 3255128"/>
              <a:gd name="connsiteY9727" fmla="*/ 276725 h 1598839"/>
              <a:gd name="connsiteX9728" fmla="*/ 3255128 w 3255128"/>
              <a:gd name="connsiteY9728" fmla="*/ 276731 h 1598839"/>
              <a:gd name="connsiteX9729" fmla="*/ 3255128 w 3255128"/>
              <a:gd name="connsiteY9729" fmla="*/ 276734 h 1598839"/>
              <a:gd name="connsiteX9730" fmla="*/ 3255128 w 3255128"/>
              <a:gd name="connsiteY9730" fmla="*/ 276737 h 1598839"/>
              <a:gd name="connsiteX9731" fmla="*/ 3255128 w 3255128"/>
              <a:gd name="connsiteY9731" fmla="*/ 276756 h 1598839"/>
              <a:gd name="connsiteX9732" fmla="*/ 3255128 w 3255128"/>
              <a:gd name="connsiteY9732" fmla="*/ 276759 h 1598839"/>
              <a:gd name="connsiteX9733" fmla="*/ 3255128 w 3255128"/>
              <a:gd name="connsiteY9733" fmla="*/ 276803 h 1598839"/>
              <a:gd name="connsiteX9734" fmla="*/ 3255128 w 3255128"/>
              <a:gd name="connsiteY9734" fmla="*/ 276857 h 1598839"/>
              <a:gd name="connsiteX9735" fmla="*/ 3255128 w 3255128"/>
              <a:gd name="connsiteY9735" fmla="*/ 276905 h 1598839"/>
              <a:gd name="connsiteX9736" fmla="*/ 3255128 w 3255128"/>
              <a:gd name="connsiteY9736" fmla="*/ 276921 h 1598839"/>
              <a:gd name="connsiteX9737" fmla="*/ 3255128 w 3255128"/>
              <a:gd name="connsiteY9737" fmla="*/ 276935 h 1598839"/>
              <a:gd name="connsiteX9738" fmla="*/ 3255128 w 3255128"/>
              <a:gd name="connsiteY9738" fmla="*/ 276946 h 1598839"/>
              <a:gd name="connsiteX9739" fmla="*/ 3255128 w 3255128"/>
              <a:gd name="connsiteY9739" fmla="*/ 276950 h 1598839"/>
              <a:gd name="connsiteX9740" fmla="*/ 3255128 w 3255128"/>
              <a:gd name="connsiteY9740" fmla="*/ 276968 h 1598839"/>
              <a:gd name="connsiteX9741" fmla="*/ 3255128 w 3255128"/>
              <a:gd name="connsiteY9741" fmla="*/ 276986 h 1598839"/>
              <a:gd name="connsiteX9742" fmla="*/ 3255128 w 3255128"/>
              <a:gd name="connsiteY9742" fmla="*/ 276997 h 1598839"/>
              <a:gd name="connsiteX9743" fmla="*/ 3255128 w 3255128"/>
              <a:gd name="connsiteY9743" fmla="*/ 277000 h 1598839"/>
              <a:gd name="connsiteX9744" fmla="*/ 3255128 w 3255128"/>
              <a:gd name="connsiteY9744" fmla="*/ 277002 h 1598839"/>
              <a:gd name="connsiteX9745" fmla="*/ 3255128 w 3255128"/>
              <a:gd name="connsiteY9745" fmla="*/ 277009 h 1598839"/>
              <a:gd name="connsiteX9746" fmla="*/ 3255128 w 3255128"/>
              <a:gd name="connsiteY9746" fmla="*/ 277036 h 1598839"/>
              <a:gd name="connsiteX9747" fmla="*/ 3255128 w 3255128"/>
              <a:gd name="connsiteY9747" fmla="*/ 277037 h 1598839"/>
              <a:gd name="connsiteX9748" fmla="*/ 3255128 w 3255128"/>
              <a:gd name="connsiteY9748" fmla="*/ 277096 h 1598839"/>
              <a:gd name="connsiteX9749" fmla="*/ 3255128 w 3255128"/>
              <a:gd name="connsiteY9749" fmla="*/ 277114 h 1598839"/>
              <a:gd name="connsiteX9750" fmla="*/ 3255128 w 3255128"/>
              <a:gd name="connsiteY9750" fmla="*/ 277138 h 1598839"/>
              <a:gd name="connsiteX9751" fmla="*/ 3255128 w 3255128"/>
              <a:gd name="connsiteY9751" fmla="*/ 277178 h 1598839"/>
              <a:gd name="connsiteX9752" fmla="*/ 3255128 w 3255128"/>
              <a:gd name="connsiteY9752" fmla="*/ 277201 h 1598839"/>
              <a:gd name="connsiteX9753" fmla="*/ 3255128 w 3255128"/>
              <a:gd name="connsiteY9753" fmla="*/ 277208 h 1598839"/>
              <a:gd name="connsiteX9754" fmla="*/ 3255128 w 3255128"/>
              <a:gd name="connsiteY9754" fmla="*/ 277210 h 1598839"/>
              <a:gd name="connsiteX9755" fmla="*/ 3255128 w 3255128"/>
              <a:gd name="connsiteY9755" fmla="*/ 277215 h 1598839"/>
              <a:gd name="connsiteX9756" fmla="*/ 3255128 w 3255128"/>
              <a:gd name="connsiteY9756" fmla="*/ 277230 h 1598839"/>
              <a:gd name="connsiteX9757" fmla="*/ 3255128 w 3255128"/>
              <a:gd name="connsiteY9757" fmla="*/ 277233 h 1598839"/>
              <a:gd name="connsiteX9758" fmla="*/ 3255128 w 3255128"/>
              <a:gd name="connsiteY9758" fmla="*/ 277250 h 1598839"/>
              <a:gd name="connsiteX9759" fmla="*/ 3255128 w 3255128"/>
              <a:gd name="connsiteY9759" fmla="*/ 277265 h 1598839"/>
              <a:gd name="connsiteX9760" fmla="*/ 3255128 w 3255128"/>
              <a:gd name="connsiteY9760" fmla="*/ 277287 h 1598839"/>
              <a:gd name="connsiteX9761" fmla="*/ 3255128 w 3255128"/>
              <a:gd name="connsiteY9761" fmla="*/ 277325 h 1598839"/>
              <a:gd name="connsiteX9762" fmla="*/ 3255128 w 3255128"/>
              <a:gd name="connsiteY9762" fmla="*/ 277341 h 1598839"/>
              <a:gd name="connsiteX9763" fmla="*/ 3255128 w 3255128"/>
              <a:gd name="connsiteY9763" fmla="*/ 277353 h 1598839"/>
              <a:gd name="connsiteX9764" fmla="*/ 3255128 w 3255128"/>
              <a:gd name="connsiteY9764" fmla="*/ 277405 h 1598839"/>
              <a:gd name="connsiteX9765" fmla="*/ 3255128 w 3255128"/>
              <a:gd name="connsiteY9765" fmla="*/ 277409 h 1598839"/>
              <a:gd name="connsiteX9766" fmla="*/ 3255128 w 3255128"/>
              <a:gd name="connsiteY9766" fmla="*/ 277427 h 1598839"/>
              <a:gd name="connsiteX9767" fmla="*/ 3255128 w 3255128"/>
              <a:gd name="connsiteY9767" fmla="*/ 277429 h 1598839"/>
              <a:gd name="connsiteX9768" fmla="*/ 3255128 w 3255128"/>
              <a:gd name="connsiteY9768" fmla="*/ 277438 h 1598839"/>
              <a:gd name="connsiteX9769" fmla="*/ 3255128 w 3255128"/>
              <a:gd name="connsiteY9769" fmla="*/ 277440 h 1598839"/>
              <a:gd name="connsiteX9770" fmla="*/ 3255128 w 3255128"/>
              <a:gd name="connsiteY9770" fmla="*/ 277443 h 1598839"/>
              <a:gd name="connsiteX9771" fmla="*/ 3255128 w 3255128"/>
              <a:gd name="connsiteY9771" fmla="*/ 277451 h 1598839"/>
              <a:gd name="connsiteX9772" fmla="*/ 3255128 w 3255128"/>
              <a:gd name="connsiteY9772" fmla="*/ 277453 h 1598839"/>
              <a:gd name="connsiteX9773" fmla="*/ 3255128 w 3255128"/>
              <a:gd name="connsiteY9773" fmla="*/ 277476 h 1598839"/>
              <a:gd name="connsiteX9774" fmla="*/ 3255128 w 3255128"/>
              <a:gd name="connsiteY9774" fmla="*/ 277483 h 1598839"/>
              <a:gd name="connsiteX9775" fmla="*/ 3255128 w 3255128"/>
              <a:gd name="connsiteY9775" fmla="*/ 277529 h 1598839"/>
              <a:gd name="connsiteX9776" fmla="*/ 3255128 w 3255128"/>
              <a:gd name="connsiteY9776" fmla="*/ 277550 h 1598839"/>
              <a:gd name="connsiteX9777" fmla="*/ 3255128 w 3255128"/>
              <a:gd name="connsiteY9777" fmla="*/ 277553 h 1598839"/>
              <a:gd name="connsiteX9778" fmla="*/ 3255128 w 3255128"/>
              <a:gd name="connsiteY9778" fmla="*/ 277590 h 1598839"/>
              <a:gd name="connsiteX9779" fmla="*/ 3255128 w 3255128"/>
              <a:gd name="connsiteY9779" fmla="*/ 277598 h 1598839"/>
              <a:gd name="connsiteX9780" fmla="*/ 3255128 w 3255128"/>
              <a:gd name="connsiteY9780" fmla="*/ 277612 h 1598839"/>
              <a:gd name="connsiteX9781" fmla="*/ 3255128 w 3255128"/>
              <a:gd name="connsiteY9781" fmla="*/ 277617 h 1598839"/>
              <a:gd name="connsiteX9782" fmla="*/ 3255128 w 3255128"/>
              <a:gd name="connsiteY9782" fmla="*/ 277637 h 1598839"/>
              <a:gd name="connsiteX9783" fmla="*/ 3255128 w 3255128"/>
              <a:gd name="connsiteY9783" fmla="*/ 277670 h 1598839"/>
              <a:gd name="connsiteX9784" fmla="*/ 3255128 w 3255128"/>
              <a:gd name="connsiteY9784" fmla="*/ 277679 h 1598839"/>
              <a:gd name="connsiteX9785" fmla="*/ 3255128 w 3255128"/>
              <a:gd name="connsiteY9785" fmla="*/ 277684 h 1598839"/>
              <a:gd name="connsiteX9786" fmla="*/ 3255128 w 3255128"/>
              <a:gd name="connsiteY9786" fmla="*/ 277707 h 1598839"/>
              <a:gd name="connsiteX9787" fmla="*/ 3255128 w 3255128"/>
              <a:gd name="connsiteY9787" fmla="*/ 277745 h 1598839"/>
              <a:gd name="connsiteX9788" fmla="*/ 3255128 w 3255128"/>
              <a:gd name="connsiteY9788" fmla="*/ 277772 h 1598839"/>
              <a:gd name="connsiteX9789" fmla="*/ 3255128 w 3255128"/>
              <a:gd name="connsiteY9789" fmla="*/ 277784 h 1598839"/>
              <a:gd name="connsiteX9790" fmla="*/ 3255128 w 3255128"/>
              <a:gd name="connsiteY9790" fmla="*/ 277794 h 1598839"/>
              <a:gd name="connsiteX9791" fmla="*/ 3255128 w 3255128"/>
              <a:gd name="connsiteY9791" fmla="*/ 277800 h 1598839"/>
              <a:gd name="connsiteX9792" fmla="*/ 3255128 w 3255128"/>
              <a:gd name="connsiteY9792" fmla="*/ 277849 h 1598839"/>
              <a:gd name="connsiteX9793" fmla="*/ 3255128 w 3255128"/>
              <a:gd name="connsiteY9793" fmla="*/ 277878 h 1598839"/>
              <a:gd name="connsiteX9794" fmla="*/ 3255128 w 3255128"/>
              <a:gd name="connsiteY9794" fmla="*/ 277883 h 1598839"/>
              <a:gd name="connsiteX9795" fmla="*/ 3255128 w 3255128"/>
              <a:gd name="connsiteY9795" fmla="*/ 277888 h 1598839"/>
              <a:gd name="connsiteX9796" fmla="*/ 3255128 w 3255128"/>
              <a:gd name="connsiteY9796" fmla="*/ 277902 h 1598839"/>
              <a:gd name="connsiteX9797" fmla="*/ 3255128 w 3255128"/>
              <a:gd name="connsiteY9797" fmla="*/ 277910 h 1598839"/>
              <a:gd name="connsiteX9798" fmla="*/ 3255128 w 3255128"/>
              <a:gd name="connsiteY9798" fmla="*/ 277935 h 1598839"/>
              <a:gd name="connsiteX9799" fmla="*/ 3255128 w 3255128"/>
              <a:gd name="connsiteY9799" fmla="*/ 277957 h 1598839"/>
              <a:gd name="connsiteX9800" fmla="*/ 3255128 w 3255128"/>
              <a:gd name="connsiteY9800" fmla="*/ 277960 h 1598839"/>
              <a:gd name="connsiteX9801" fmla="*/ 3255128 w 3255128"/>
              <a:gd name="connsiteY9801" fmla="*/ 277968 h 1598839"/>
              <a:gd name="connsiteX9802" fmla="*/ 3255128 w 3255128"/>
              <a:gd name="connsiteY9802" fmla="*/ 277977 h 1598839"/>
              <a:gd name="connsiteX9803" fmla="*/ 3255128 w 3255128"/>
              <a:gd name="connsiteY9803" fmla="*/ 278002 h 1598839"/>
              <a:gd name="connsiteX9804" fmla="*/ 3255128 w 3255128"/>
              <a:gd name="connsiteY9804" fmla="*/ 278017 h 1598839"/>
              <a:gd name="connsiteX9805" fmla="*/ 3255128 w 3255128"/>
              <a:gd name="connsiteY9805" fmla="*/ 278027 h 1598839"/>
              <a:gd name="connsiteX9806" fmla="*/ 3255128 w 3255128"/>
              <a:gd name="connsiteY9806" fmla="*/ 278039 h 1598839"/>
              <a:gd name="connsiteX9807" fmla="*/ 3255128 w 3255128"/>
              <a:gd name="connsiteY9807" fmla="*/ 278086 h 1598839"/>
              <a:gd name="connsiteX9808" fmla="*/ 3255128 w 3255128"/>
              <a:gd name="connsiteY9808" fmla="*/ 278088 h 1598839"/>
              <a:gd name="connsiteX9809" fmla="*/ 3255128 w 3255128"/>
              <a:gd name="connsiteY9809" fmla="*/ 278091 h 1598839"/>
              <a:gd name="connsiteX9810" fmla="*/ 3255128 w 3255128"/>
              <a:gd name="connsiteY9810" fmla="*/ 278094 h 1598839"/>
              <a:gd name="connsiteX9811" fmla="*/ 3255128 w 3255128"/>
              <a:gd name="connsiteY9811" fmla="*/ 278095 h 1598839"/>
              <a:gd name="connsiteX9812" fmla="*/ 3255128 w 3255128"/>
              <a:gd name="connsiteY9812" fmla="*/ 278144 h 1598839"/>
              <a:gd name="connsiteX9813" fmla="*/ 3255128 w 3255128"/>
              <a:gd name="connsiteY9813" fmla="*/ 278146 h 1598839"/>
              <a:gd name="connsiteX9814" fmla="*/ 3255128 w 3255128"/>
              <a:gd name="connsiteY9814" fmla="*/ 278223 h 1598839"/>
              <a:gd name="connsiteX9815" fmla="*/ 3255128 w 3255128"/>
              <a:gd name="connsiteY9815" fmla="*/ 278260 h 1598839"/>
              <a:gd name="connsiteX9816" fmla="*/ 3255128 w 3255128"/>
              <a:gd name="connsiteY9816" fmla="*/ 278265 h 1598839"/>
              <a:gd name="connsiteX9817" fmla="*/ 3255128 w 3255128"/>
              <a:gd name="connsiteY9817" fmla="*/ 278277 h 1598839"/>
              <a:gd name="connsiteX9818" fmla="*/ 3255128 w 3255128"/>
              <a:gd name="connsiteY9818" fmla="*/ 278286 h 1598839"/>
              <a:gd name="connsiteX9819" fmla="*/ 3255128 w 3255128"/>
              <a:gd name="connsiteY9819" fmla="*/ 278292 h 1598839"/>
              <a:gd name="connsiteX9820" fmla="*/ 3255128 w 3255128"/>
              <a:gd name="connsiteY9820" fmla="*/ 278308 h 1598839"/>
              <a:gd name="connsiteX9821" fmla="*/ 3255128 w 3255128"/>
              <a:gd name="connsiteY9821" fmla="*/ 278326 h 1598839"/>
              <a:gd name="connsiteX9822" fmla="*/ 3255128 w 3255128"/>
              <a:gd name="connsiteY9822" fmla="*/ 278332 h 1598839"/>
              <a:gd name="connsiteX9823" fmla="*/ 3255128 w 3255128"/>
              <a:gd name="connsiteY9823" fmla="*/ 278335 h 1598839"/>
              <a:gd name="connsiteX9824" fmla="*/ 3255128 w 3255128"/>
              <a:gd name="connsiteY9824" fmla="*/ 278337 h 1598839"/>
              <a:gd name="connsiteX9825" fmla="*/ 3255128 w 3255128"/>
              <a:gd name="connsiteY9825" fmla="*/ 278371 h 1598839"/>
              <a:gd name="connsiteX9826" fmla="*/ 3255128 w 3255128"/>
              <a:gd name="connsiteY9826" fmla="*/ 278381 h 1598839"/>
              <a:gd name="connsiteX9827" fmla="*/ 3255128 w 3255128"/>
              <a:gd name="connsiteY9827" fmla="*/ 278431 h 1598839"/>
              <a:gd name="connsiteX9828" fmla="*/ 3255128 w 3255128"/>
              <a:gd name="connsiteY9828" fmla="*/ 278479 h 1598839"/>
              <a:gd name="connsiteX9829" fmla="*/ 3255128 w 3255128"/>
              <a:gd name="connsiteY9829" fmla="*/ 278544 h 1598839"/>
              <a:gd name="connsiteX9830" fmla="*/ 3255128 w 3255128"/>
              <a:gd name="connsiteY9830" fmla="*/ 278545 h 1598839"/>
              <a:gd name="connsiteX9831" fmla="*/ 3255128 w 3255128"/>
              <a:gd name="connsiteY9831" fmla="*/ 278547 h 1598839"/>
              <a:gd name="connsiteX9832" fmla="*/ 3255128 w 3255128"/>
              <a:gd name="connsiteY9832" fmla="*/ 278549 h 1598839"/>
              <a:gd name="connsiteX9833" fmla="*/ 3255128 w 3255128"/>
              <a:gd name="connsiteY9833" fmla="*/ 278550 h 1598839"/>
              <a:gd name="connsiteX9834" fmla="*/ 3255128 w 3255128"/>
              <a:gd name="connsiteY9834" fmla="*/ 278558 h 1598839"/>
              <a:gd name="connsiteX9835" fmla="*/ 3255128 w 3255128"/>
              <a:gd name="connsiteY9835" fmla="*/ 278575 h 1598839"/>
              <a:gd name="connsiteX9836" fmla="*/ 3255128 w 3255128"/>
              <a:gd name="connsiteY9836" fmla="*/ 278583 h 1598839"/>
              <a:gd name="connsiteX9837" fmla="*/ 3255128 w 3255128"/>
              <a:gd name="connsiteY9837" fmla="*/ 278613 h 1598839"/>
              <a:gd name="connsiteX9838" fmla="*/ 3255128 w 3255128"/>
              <a:gd name="connsiteY9838" fmla="*/ 278631 h 1598839"/>
              <a:gd name="connsiteX9839" fmla="*/ 3255128 w 3255128"/>
              <a:gd name="connsiteY9839" fmla="*/ 278633 h 1598839"/>
              <a:gd name="connsiteX9840" fmla="*/ 3255128 w 3255128"/>
              <a:gd name="connsiteY9840" fmla="*/ 278642 h 1598839"/>
              <a:gd name="connsiteX9841" fmla="*/ 3255128 w 3255128"/>
              <a:gd name="connsiteY9841" fmla="*/ 278647 h 1598839"/>
              <a:gd name="connsiteX9842" fmla="*/ 3255128 w 3255128"/>
              <a:gd name="connsiteY9842" fmla="*/ 278675 h 1598839"/>
              <a:gd name="connsiteX9843" fmla="*/ 3255128 w 3255128"/>
              <a:gd name="connsiteY9843" fmla="*/ 278711 h 1598839"/>
              <a:gd name="connsiteX9844" fmla="*/ 3255128 w 3255128"/>
              <a:gd name="connsiteY9844" fmla="*/ 278716 h 1598839"/>
              <a:gd name="connsiteX9845" fmla="*/ 3255128 w 3255128"/>
              <a:gd name="connsiteY9845" fmla="*/ 278724 h 1598839"/>
              <a:gd name="connsiteX9846" fmla="*/ 3255128 w 3255128"/>
              <a:gd name="connsiteY9846" fmla="*/ 278788 h 1598839"/>
              <a:gd name="connsiteX9847" fmla="*/ 3255128 w 3255128"/>
              <a:gd name="connsiteY9847" fmla="*/ 278791 h 1598839"/>
              <a:gd name="connsiteX9848" fmla="*/ 3255128 w 3255128"/>
              <a:gd name="connsiteY9848" fmla="*/ 278809 h 1598839"/>
              <a:gd name="connsiteX9849" fmla="*/ 3255128 w 3255128"/>
              <a:gd name="connsiteY9849" fmla="*/ 278817 h 1598839"/>
              <a:gd name="connsiteX9850" fmla="*/ 3255128 w 3255128"/>
              <a:gd name="connsiteY9850" fmla="*/ 278818 h 1598839"/>
              <a:gd name="connsiteX9851" fmla="*/ 3255128 w 3255128"/>
              <a:gd name="connsiteY9851" fmla="*/ 278825 h 1598839"/>
              <a:gd name="connsiteX9852" fmla="*/ 3255128 w 3255128"/>
              <a:gd name="connsiteY9852" fmla="*/ 278826 h 1598839"/>
              <a:gd name="connsiteX9853" fmla="*/ 3255128 w 3255128"/>
              <a:gd name="connsiteY9853" fmla="*/ 278847 h 1598839"/>
              <a:gd name="connsiteX9854" fmla="*/ 3255128 w 3255128"/>
              <a:gd name="connsiteY9854" fmla="*/ 278883 h 1598839"/>
              <a:gd name="connsiteX9855" fmla="*/ 3255128 w 3255128"/>
              <a:gd name="connsiteY9855" fmla="*/ 278884 h 1598839"/>
              <a:gd name="connsiteX9856" fmla="*/ 3255128 w 3255128"/>
              <a:gd name="connsiteY9856" fmla="*/ 278885 h 1598839"/>
              <a:gd name="connsiteX9857" fmla="*/ 3255128 w 3255128"/>
              <a:gd name="connsiteY9857" fmla="*/ 278923 h 1598839"/>
              <a:gd name="connsiteX9858" fmla="*/ 3255128 w 3255128"/>
              <a:gd name="connsiteY9858" fmla="*/ 278924 h 1598839"/>
              <a:gd name="connsiteX9859" fmla="*/ 3255128 w 3255128"/>
              <a:gd name="connsiteY9859" fmla="*/ 278925 h 1598839"/>
              <a:gd name="connsiteX9860" fmla="*/ 3255128 w 3255128"/>
              <a:gd name="connsiteY9860" fmla="*/ 278984 h 1598839"/>
              <a:gd name="connsiteX9861" fmla="*/ 3255128 w 3255128"/>
              <a:gd name="connsiteY9861" fmla="*/ 278997 h 1598839"/>
              <a:gd name="connsiteX9862" fmla="*/ 3255128 w 3255128"/>
              <a:gd name="connsiteY9862" fmla="*/ 279017 h 1598839"/>
              <a:gd name="connsiteX9863" fmla="*/ 3255128 w 3255128"/>
              <a:gd name="connsiteY9863" fmla="*/ 279025 h 1598839"/>
              <a:gd name="connsiteX9864" fmla="*/ 3255128 w 3255128"/>
              <a:gd name="connsiteY9864" fmla="*/ 279029 h 1598839"/>
              <a:gd name="connsiteX9865" fmla="*/ 3255128 w 3255128"/>
              <a:gd name="connsiteY9865" fmla="*/ 279041 h 1598839"/>
              <a:gd name="connsiteX9866" fmla="*/ 3255128 w 3255128"/>
              <a:gd name="connsiteY9866" fmla="*/ 279042 h 1598839"/>
              <a:gd name="connsiteX9867" fmla="*/ 3255128 w 3255128"/>
              <a:gd name="connsiteY9867" fmla="*/ 279059 h 1598839"/>
              <a:gd name="connsiteX9868" fmla="*/ 3255128 w 3255128"/>
              <a:gd name="connsiteY9868" fmla="*/ 279067 h 1598839"/>
              <a:gd name="connsiteX9869" fmla="*/ 3255128 w 3255128"/>
              <a:gd name="connsiteY9869" fmla="*/ 279081 h 1598839"/>
              <a:gd name="connsiteX9870" fmla="*/ 3255128 w 3255128"/>
              <a:gd name="connsiteY9870" fmla="*/ 279097 h 1598839"/>
              <a:gd name="connsiteX9871" fmla="*/ 3255128 w 3255128"/>
              <a:gd name="connsiteY9871" fmla="*/ 279102 h 1598839"/>
              <a:gd name="connsiteX9872" fmla="*/ 3255128 w 3255128"/>
              <a:gd name="connsiteY9872" fmla="*/ 279116 h 1598839"/>
              <a:gd name="connsiteX9873" fmla="*/ 3255128 w 3255128"/>
              <a:gd name="connsiteY9873" fmla="*/ 279165 h 1598839"/>
              <a:gd name="connsiteX9874" fmla="*/ 3255128 w 3255128"/>
              <a:gd name="connsiteY9874" fmla="*/ 279167 h 1598839"/>
              <a:gd name="connsiteX9875" fmla="*/ 3255128 w 3255128"/>
              <a:gd name="connsiteY9875" fmla="*/ 279229 h 1598839"/>
              <a:gd name="connsiteX9876" fmla="*/ 3255128 w 3255128"/>
              <a:gd name="connsiteY9876" fmla="*/ 279254 h 1598839"/>
              <a:gd name="connsiteX9877" fmla="*/ 3255128 w 3255128"/>
              <a:gd name="connsiteY9877" fmla="*/ 279261 h 1598839"/>
              <a:gd name="connsiteX9878" fmla="*/ 3255128 w 3255128"/>
              <a:gd name="connsiteY9878" fmla="*/ 279263 h 1598839"/>
              <a:gd name="connsiteX9879" fmla="*/ 3255128 w 3255128"/>
              <a:gd name="connsiteY9879" fmla="*/ 279279 h 1598839"/>
              <a:gd name="connsiteX9880" fmla="*/ 3255128 w 3255128"/>
              <a:gd name="connsiteY9880" fmla="*/ 279290 h 1598839"/>
              <a:gd name="connsiteX9881" fmla="*/ 3255128 w 3255128"/>
              <a:gd name="connsiteY9881" fmla="*/ 279301 h 1598839"/>
              <a:gd name="connsiteX9882" fmla="*/ 3255128 w 3255128"/>
              <a:gd name="connsiteY9882" fmla="*/ 279317 h 1598839"/>
              <a:gd name="connsiteX9883" fmla="*/ 3255128 w 3255128"/>
              <a:gd name="connsiteY9883" fmla="*/ 279339 h 1598839"/>
              <a:gd name="connsiteX9884" fmla="*/ 3255128 w 3255128"/>
              <a:gd name="connsiteY9884" fmla="*/ 279359 h 1598839"/>
              <a:gd name="connsiteX9885" fmla="*/ 3255128 w 3255128"/>
              <a:gd name="connsiteY9885" fmla="*/ 279384 h 1598839"/>
              <a:gd name="connsiteX9886" fmla="*/ 3255128 w 3255128"/>
              <a:gd name="connsiteY9886" fmla="*/ 279436 h 1598839"/>
              <a:gd name="connsiteX9887" fmla="*/ 3255128 w 3255128"/>
              <a:gd name="connsiteY9887" fmla="*/ 279456 h 1598839"/>
              <a:gd name="connsiteX9888" fmla="*/ 3255128 w 3255128"/>
              <a:gd name="connsiteY9888" fmla="*/ 279457 h 1598839"/>
              <a:gd name="connsiteX9889" fmla="*/ 3255128 w 3255128"/>
              <a:gd name="connsiteY9889" fmla="*/ 279466 h 1598839"/>
              <a:gd name="connsiteX9890" fmla="*/ 3255128 w 3255128"/>
              <a:gd name="connsiteY9890" fmla="*/ 279488 h 1598839"/>
              <a:gd name="connsiteX9891" fmla="*/ 3255128 w 3255128"/>
              <a:gd name="connsiteY9891" fmla="*/ 279495 h 1598839"/>
              <a:gd name="connsiteX9892" fmla="*/ 3255128 w 3255128"/>
              <a:gd name="connsiteY9892" fmla="*/ 279510 h 1598839"/>
              <a:gd name="connsiteX9893" fmla="*/ 3255128 w 3255128"/>
              <a:gd name="connsiteY9893" fmla="*/ 279526 h 1598839"/>
              <a:gd name="connsiteX9894" fmla="*/ 3255128 w 3255128"/>
              <a:gd name="connsiteY9894" fmla="*/ 279533 h 1598839"/>
              <a:gd name="connsiteX9895" fmla="*/ 3255128 w 3255128"/>
              <a:gd name="connsiteY9895" fmla="*/ 279547 h 1598839"/>
              <a:gd name="connsiteX9896" fmla="*/ 3255128 w 3255128"/>
              <a:gd name="connsiteY9896" fmla="*/ 279570 h 1598839"/>
              <a:gd name="connsiteX9897" fmla="*/ 3255128 w 3255128"/>
              <a:gd name="connsiteY9897" fmla="*/ 279592 h 1598839"/>
              <a:gd name="connsiteX9898" fmla="*/ 3255128 w 3255128"/>
              <a:gd name="connsiteY9898" fmla="*/ 279594 h 1598839"/>
              <a:gd name="connsiteX9899" fmla="*/ 3255128 w 3255128"/>
              <a:gd name="connsiteY9899" fmla="*/ 279597 h 1598839"/>
              <a:gd name="connsiteX9900" fmla="*/ 3255128 w 3255128"/>
              <a:gd name="connsiteY9900" fmla="*/ 279665 h 1598839"/>
              <a:gd name="connsiteX9901" fmla="*/ 3255128 w 3255128"/>
              <a:gd name="connsiteY9901" fmla="*/ 279715 h 1598839"/>
              <a:gd name="connsiteX9902" fmla="*/ 3255128 w 3255128"/>
              <a:gd name="connsiteY9902" fmla="*/ 279720 h 1598839"/>
              <a:gd name="connsiteX9903" fmla="*/ 3255128 w 3255128"/>
              <a:gd name="connsiteY9903" fmla="*/ 279721 h 1598839"/>
              <a:gd name="connsiteX9904" fmla="*/ 3255128 w 3255128"/>
              <a:gd name="connsiteY9904" fmla="*/ 279722 h 1598839"/>
              <a:gd name="connsiteX9905" fmla="*/ 3255128 w 3255128"/>
              <a:gd name="connsiteY9905" fmla="*/ 279738 h 1598839"/>
              <a:gd name="connsiteX9906" fmla="*/ 3255128 w 3255128"/>
              <a:gd name="connsiteY9906" fmla="*/ 279749 h 1598839"/>
              <a:gd name="connsiteX9907" fmla="*/ 3255128 w 3255128"/>
              <a:gd name="connsiteY9907" fmla="*/ 279763 h 1598839"/>
              <a:gd name="connsiteX9908" fmla="*/ 3255128 w 3255128"/>
              <a:gd name="connsiteY9908" fmla="*/ 279818 h 1598839"/>
              <a:gd name="connsiteX9909" fmla="*/ 3255128 w 3255128"/>
              <a:gd name="connsiteY9909" fmla="*/ 279847 h 1598839"/>
              <a:gd name="connsiteX9910" fmla="*/ 3255128 w 3255128"/>
              <a:gd name="connsiteY9910" fmla="*/ 279848 h 1598839"/>
              <a:gd name="connsiteX9911" fmla="*/ 3255128 w 3255128"/>
              <a:gd name="connsiteY9911" fmla="*/ 279865 h 1598839"/>
              <a:gd name="connsiteX9912" fmla="*/ 3255128 w 3255128"/>
              <a:gd name="connsiteY9912" fmla="*/ 279895 h 1598839"/>
              <a:gd name="connsiteX9913" fmla="*/ 3255128 w 3255128"/>
              <a:gd name="connsiteY9913" fmla="*/ 279911 h 1598839"/>
              <a:gd name="connsiteX9914" fmla="*/ 3255128 w 3255128"/>
              <a:gd name="connsiteY9914" fmla="*/ 279914 h 1598839"/>
              <a:gd name="connsiteX9915" fmla="*/ 3255128 w 3255128"/>
              <a:gd name="connsiteY9915" fmla="*/ 279916 h 1598839"/>
              <a:gd name="connsiteX9916" fmla="*/ 3255128 w 3255128"/>
              <a:gd name="connsiteY9916" fmla="*/ 279925 h 1598839"/>
              <a:gd name="connsiteX9917" fmla="*/ 3255128 w 3255128"/>
              <a:gd name="connsiteY9917" fmla="*/ 279949 h 1598839"/>
              <a:gd name="connsiteX9918" fmla="*/ 3255128 w 3255128"/>
              <a:gd name="connsiteY9918" fmla="*/ 279990 h 1598839"/>
              <a:gd name="connsiteX9919" fmla="*/ 3255128 w 3255128"/>
              <a:gd name="connsiteY9919" fmla="*/ 279992 h 1598839"/>
              <a:gd name="connsiteX9920" fmla="*/ 3255128 w 3255128"/>
              <a:gd name="connsiteY9920" fmla="*/ 279999 h 1598839"/>
              <a:gd name="connsiteX9921" fmla="*/ 3255128 w 3255128"/>
              <a:gd name="connsiteY9921" fmla="*/ 280019 h 1598839"/>
              <a:gd name="connsiteX9922" fmla="*/ 3255128 w 3255128"/>
              <a:gd name="connsiteY9922" fmla="*/ 280027 h 1598839"/>
              <a:gd name="connsiteX9923" fmla="*/ 3255128 w 3255128"/>
              <a:gd name="connsiteY9923" fmla="*/ 280046 h 1598839"/>
              <a:gd name="connsiteX9924" fmla="*/ 3255128 w 3255128"/>
              <a:gd name="connsiteY9924" fmla="*/ 280074 h 1598839"/>
              <a:gd name="connsiteX9925" fmla="*/ 3255128 w 3255128"/>
              <a:gd name="connsiteY9925" fmla="*/ 280088 h 1598839"/>
              <a:gd name="connsiteX9926" fmla="*/ 3255128 w 3255128"/>
              <a:gd name="connsiteY9926" fmla="*/ 280104 h 1598839"/>
              <a:gd name="connsiteX9927" fmla="*/ 3255128 w 3255128"/>
              <a:gd name="connsiteY9927" fmla="*/ 280108 h 1598839"/>
              <a:gd name="connsiteX9928" fmla="*/ 3255128 w 3255128"/>
              <a:gd name="connsiteY9928" fmla="*/ 280124 h 1598839"/>
              <a:gd name="connsiteX9929" fmla="*/ 3255128 w 3255128"/>
              <a:gd name="connsiteY9929" fmla="*/ 280158 h 1598839"/>
              <a:gd name="connsiteX9930" fmla="*/ 3255128 w 3255128"/>
              <a:gd name="connsiteY9930" fmla="*/ 280172 h 1598839"/>
              <a:gd name="connsiteX9931" fmla="*/ 3255128 w 3255128"/>
              <a:gd name="connsiteY9931" fmla="*/ 280174 h 1598839"/>
              <a:gd name="connsiteX9932" fmla="*/ 3255128 w 3255128"/>
              <a:gd name="connsiteY9932" fmla="*/ 280180 h 1598839"/>
              <a:gd name="connsiteX9933" fmla="*/ 3255128 w 3255128"/>
              <a:gd name="connsiteY9933" fmla="*/ 280198 h 1598839"/>
              <a:gd name="connsiteX9934" fmla="*/ 3255128 w 3255128"/>
              <a:gd name="connsiteY9934" fmla="*/ 280220 h 1598839"/>
              <a:gd name="connsiteX9935" fmla="*/ 3255128 w 3255128"/>
              <a:gd name="connsiteY9935" fmla="*/ 280223 h 1598839"/>
              <a:gd name="connsiteX9936" fmla="*/ 3255128 w 3255128"/>
              <a:gd name="connsiteY9936" fmla="*/ 280247 h 1598839"/>
              <a:gd name="connsiteX9937" fmla="*/ 3255128 w 3255128"/>
              <a:gd name="connsiteY9937" fmla="*/ 280255 h 1598839"/>
              <a:gd name="connsiteX9938" fmla="*/ 3255128 w 3255128"/>
              <a:gd name="connsiteY9938" fmla="*/ 280262 h 1598839"/>
              <a:gd name="connsiteX9939" fmla="*/ 3255128 w 3255128"/>
              <a:gd name="connsiteY9939" fmla="*/ 280292 h 1598839"/>
              <a:gd name="connsiteX9940" fmla="*/ 3255128 w 3255128"/>
              <a:gd name="connsiteY9940" fmla="*/ 280339 h 1598839"/>
              <a:gd name="connsiteX9941" fmla="*/ 3255128 w 3255128"/>
              <a:gd name="connsiteY9941" fmla="*/ 280366 h 1598839"/>
              <a:gd name="connsiteX9942" fmla="*/ 3255128 w 3255128"/>
              <a:gd name="connsiteY9942" fmla="*/ 280370 h 1598839"/>
              <a:gd name="connsiteX9943" fmla="*/ 3255128 w 3255128"/>
              <a:gd name="connsiteY9943" fmla="*/ 280388 h 1598839"/>
              <a:gd name="connsiteX9944" fmla="*/ 3255128 w 3255128"/>
              <a:gd name="connsiteY9944" fmla="*/ 280394 h 1598839"/>
              <a:gd name="connsiteX9945" fmla="*/ 3255128 w 3255128"/>
              <a:gd name="connsiteY9945" fmla="*/ 280408 h 1598839"/>
              <a:gd name="connsiteX9946" fmla="*/ 3255128 w 3255128"/>
              <a:gd name="connsiteY9946" fmla="*/ 280466 h 1598839"/>
              <a:gd name="connsiteX9947" fmla="*/ 3255128 w 3255128"/>
              <a:gd name="connsiteY9947" fmla="*/ 280471 h 1598839"/>
              <a:gd name="connsiteX9948" fmla="*/ 3255128 w 3255128"/>
              <a:gd name="connsiteY9948" fmla="*/ 280473 h 1598839"/>
              <a:gd name="connsiteX9949" fmla="*/ 3255128 w 3255128"/>
              <a:gd name="connsiteY9949" fmla="*/ 280482 h 1598839"/>
              <a:gd name="connsiteX9950" fmla="*/ 3255128 w 3255128"/>
              <a:gd name="connsiteY9950" fmla="*/ 280513 h 1598839"/>
              <a:gd name="connsiteX9951" fmla="*/ 3255128 w 3255128"/>
              <a:gd name="connsiteY9951" fmla="*/ 280531 h 1598839"/>
              <a:gd name="connsiteX9952" fmla="*/ 3255128 w 3255128"/>
              <a:gd name="connsiteY9952" fmla="*/ 280543 h 1598839"/>
              <a:gd name="connsiteX9953" fmla="*/ 3255128 w 3255128"/>
              <a:gd name="connsiteY9953" fmla="*/ 280562 h 1598839"/>
              <a:gd name="connsiteX9954" fmla="*/ 3255128 w 3255128"/>
              <a:gd name="connsiteY9954" fmla="*/ 280611 h 1598839"/>
              <a:gd name="connsiteX9955" fmla="*/ 3255128 w 3255128"/>
              <a:gd name="connsiteY9955" fmla="*/ 280617 h 1598839"/>
              <a:gd name="connsiteX9956" fmla="*/ 3255128 w 3255128"/>
              <a:gd name="connsiteY9956" fmla="*/ 280634 h 1598839"/>
              <a:gd name="connsiteX9957" fmla="*/ 3255128 w 3255128"/>
              <a:gd name="connsiteY9957" fmla="*/ 280642 h 1598839"/>
              <a:gd name="connsiteX9958" fmla="*/ 3255128 w 3255128"/>
              <a:gd name="connsiteY9958" fmla="*/ 280697 h 1598839"/>
              <a:gd name="connsiteX9959" fmla="*/ 3255128 w 3255128"/>
              <a:gd name="connsiteY9959" fmla="*/ 280722 h 1598839"/>
              <a:gd name="connsiteX9960" fmla="*/ 3255128 w 3255128"/>
              <a:gd name="connsiteY9960" fmla="*/ 280784 h 1598839"/>
              <a:gd name="connsiteX9961" fmla="*/ 3255128 w 3255128"/>
              <a:gd name="connsiteY9961" fmla="*/ 280820 h 1598839"/>
              <a:gd name="connsiteX9962" fmla="*/ 3255128 w 3255128"/>
              <a:gd name="connsiteY9962" fmla="*/ 280828 h 1598839"/>
              <a:gd name="connsiteX9963" fmla="*/ 3255128 w 3255128"/>
              <a:gd name="connsiteY9963" fmla="*/ 280869 h 1598839"/>
              <a:gd name="connsiteX9964" fmla="*/ 3255128 w 3255128"/>
              <a:gd name="connsiteY9964" fmla="*/ 280871 h 1598839"/>
              <a:gd name="connsiteX9965" fmla="*/ 3255128 w 3255128"/>
              <a:gd name="connsiteY9965" fmla="*/ 280925 h 1598839"/>
              <a:gd name="connsiteX9966" fmla="*/ 3255128 w 3255128"/>
              <a:gd name="connsiteY9966" fmla="*/ 280954 h 1598839"/>
              <a:gd name="connsiteX9967" fmla="*/ 3255128 w 3255128"/>
              <a:gd name="connsiteY9967" fmla="*/ 280956 h 1598839"/>
              <a:gd name="connsiteX9968" fmla="*/ 3255128 w 3255128"/>
              <a:gd name="connsiteY9968" fmla="*/ 280963 h 1598839"/>
              <a:gd name="connsiteX9969" fmla="*/ 3255128 w 3255128"/>
              <a:gd name="connsiteY9969" fmla="*/ 280969 h 1598839"/>
              <a:gd name="connsiteX9970" fmla="*/ 3255128 w 3255128"/>
              <a:gd name="connsiteY9970" fmla="*/ 280992 h 1598839"/>
              <a:gd name="connsiteX9971" fmla="*/ 3255128 w 3255128"/>
              <a:gd name="connsiteY9971" fmla="*/ 281017 h 1598839"/>
              <a:gd name="connsiteX9972" fmla="*/ 3255128 w 3255128"/>
              <a:gd name="connsiteY9972" fmla="*/ 281021 h 1598839"/>
              <a:gd name="connsiteX9973" fmla="*/ 3255128 w 3255128"/>
              <a:gd name="connsiteY9973" fmla="*/ 281093 h 1598839"/>
              <a:gd name="connsiteX9974" fmla="*/ 3255128 w 3255128"/>
              <a:gd name="connsiteY9974" fmla="*/ 281128 h 1598839"/>
              <a:gd name="connsiteX9975" fmla="*/ 3255128 w 3255128"/>
              <a:gd name="connsiteY9975" fmla="*/ 281136 h 1598839"/>
              <a:gd name="connsiteX9976" fmla="*/ 3255128 w 3255128"/>
              <a:gd name="connsiteY9976" fmla="*/ 281181 h 1598839"/>
              <a:gd name="connsiteX9977" fmla="*/ 3255128 w 3255128"/>
              <a:gd name="connsiteY9977" fmla="*/ 281183 h 1598839"/>
              <a:gd name="connsiteX9978" fmla="*/ 3255128 w 3255128"/>
              <a:gd name="connsiteY9978" fmla="*/ 281197 h 1598839"/>
              <a:gd name="connsiteX9979" fmla="*/ 3255128 w 3255128"/>
              <a:gd name="connsiteY9979" fmla="*/ 281213 h 1598839"/>
              <a:gd name="connsiteX9980" fmla="*/ 3255128 w 3255128"/>
              <a:gd name="connsiteY9980" fmla="*/ 281214 h 1598839"/>
              <a:gd name="connsiteX9981" fmla="*/ 3255128 w 3255128"/>
              <a:gd name="connsiteY9981" fmla="*/ 281269 h 1598839"/>
              <a:gd name="connsiteX9982" fmla="*/ 3255128 w 3255128"/>
              <a:gd name="connsiteY9982" fmla="*/ 281276 h 1598839"/>
              <a:gd name="connsiteX9983" fmla="*/ 3255128 w 3255128"/>
              <a:gd name="connsiteY9983" fmla="*/ 281279 h 1598839"/>
              <a:gd name="connsiteX9984" fmla="*/ 3255128 w 3255128"/>
              <a:gd name="connsiteY9984" fmla="*/ 281282 h 1598839"/>
              <a:gd name="connsiteX9985" fmla="*/ 3255128 w 3255128"/>
              <a:gd name="connsiteY9985" fmla="*/ 281287 h 1598839"/>
              <a:gd name="connsiteX9986" fmla="*/ 3255128 w 3255128"/>
              <a:gd name="connsiteY9986" fmla="*/ 281304 h 1598839"/>
              <a:gd name="connsiteX9987" fmla="*/ 3255128 w 3255128"/>
              <a:gd name="connsiteY9987" fmla="*/ 281361 h 1598839"/>
              <a:gd name="connsiteX9988" fmla="*/ 3255128 w 3255128"/>
              <a:gd name="connsiteY9988" fmla="*/ 281371 h 1598839"/>
              <a:gd name="connsiteX9989" fmla="*/ 3255128 w 3255128"/>
              <a:gd name="connsiteY9989" fmla="*/ 281387 h 1598839"/>
              <a:gd name="connsiteX9990" fmla="*/ 3255128 w 3255128"/>
              <a:gd name="connsiteY9990" fmla="*/ 281408 h 1598839"/>
              <a:gd name="connsiteX9991" fmla="*/ 3255128 w 3255128"/>
              <a:gd name="connsiteY9991" fmla="*/ 281412 h 1598839"/>
              <a:gd name="connsiteX9992" fmla="*/ 3255128 w 3255128"/>
              <a:gd name="connsiteY9992" fmla="*/ 281506 h 1598839"/>
              <a:gd name="connsiteX9993" fmla="*/ 3255128 w 3255128"/>
              <a:gd name="connsiteY9993" fmla="*/ 281518 h 1598839"/>
              <a:gd name="connsiteX9994" fmla="*/ 3255128 w 3255128"/>
              <a:gd name="connsiteY9994" fmla="*/ 281557 h 1598839"/>
              <a:gd name="connsiteX9995" fmla="*/ 3255128 w 3255128"/>
              <a:gd name="connsiteY9995" fmla="*/ 281573 h 1598839"/>
              <a:gd name="connsiteX9996" fmla="*/ 3255128 w 3255128"/>
              <a:gd name="connsiteY9996" fmla="*/ 281616 h 1598839"/>
              <a:gd name="connsiteX9997" fmla="*/ 3255128 w 3255128"/>
              <a:gd name="connsiteY9997" fmla="*/ 281618 h 1598839"/>
              <a:gd name="connsiteX9998" fmla="*/ 3255128 w 3255128"/>
              <a:gd name="connsiteY9998" fmla="*/ 281621 h 1598839"/>
              <a:gd name="connsiteX9999" fmla="*/ 3255128 w 3255128"/>
              <a:gd name="connsiteY9999" fmla="*/ 281663 h 1598839"/>
              <a:gd name="connsiteX10000" fmla="*/ 3255128 w 3255128"/>
              <a:gd name="connsiteY10000" fmla="*/ 281685 h 1598839"/>
              <a:gd name="connsiteX10001" fmla="*/ 3255128 w 3255128"/>
              <a:gd name="connsiteY10001" fmla="*/ 281708 h 1598839"/>
              <a:gd name="connsiteX10002" fmla="*/ 3255128 w 3255128"/>
              <a:gd name="connsiteY10002" fmla="*/ 281736 h 1598839"/>
              <a:gd name="connsiteX10003" fmla="*/ 3255128 w 3255128"/>
              <a:gd name="connsiteY10003" fmla="*/ 281741 h 1598839"/>
              <a:gd name="connsiteX10004" fmla="*/ 3255128 w 3255128"/>
              <a:gd name="connsiteY10004" fmla="*/ 281750 h 1598839"/>
              <a:gd name="connsiteX10005" fmla="*/ 3255128 w 3255128"/>
              <a:gd name="connsiteY10005" fmla="*/ 281752 h 1598839"/>
              <a:gd name="connsiteX10006" fmla="*/ 3255128 w 3255128"/>
              <a:gd name="connsiteY10006" fmla="*/ 281753 h 1598839"/>
              <a:gd name="connsiteX10007" fmla="*/ 3255128 w 3255128"/>
              <a:gd name="connsiteY10007" fmla="*/ 281765 h 1598839"/>
              <a:gd name="connsiteX10008" fmla="*/ 3255128 w 3255128"/>
              <a:gd name="connsiteY10008" fmla="*/ 281791 h 1598839"/>
              <a:gd name="connsiteX10009" fmla="*/ 3255128 w 3255128"/>
              <a:gd name="connsiteY10009" fmla="*/ 281812 h 1598839"/>
              <a:gd name="connsiteX10010" fmla="*/ 3255128 w 3255128"/>
              <a:gd name="connsiteY10010" fmla="*/ 281837 h 1598839"/>
              <a:gd name="connsiteX10011" fmla="*/ 3255128 w 3255128"/>
              <a:gd name="connsiteY10011" fmla="*/ 281842 h 1598839"/>
              <a:gd name="connsiteX10012" fmla="*/ 3255128 w 3255128"/>
              <a:gd name="connsiteY10012" fmla="*/ 281845 h 1598839"/>
              <a:gd name="connsiteX10013" fmla="*/ 3255128 w 3255128"/>
              <a:gd name="connsiteY10013" fmla="*/ 281862 h 1598839"/>
              <a:gd name="connsiteX10014" fmla="*/ 3255128 w 3255128"/>
              <a:gd name="connsiteY10014" fmla="*/ 281870 h 1598839"/>
              <a:gd name="connsiteX10015" fmla="*/ 3255128 w 3255128"/>
              <a:gd name="connsiteY10015" fmla="*/ 281873 h 1598839"/>
              <a:gd name="connsiteX10016" fmla="*/ 3255128 w 3255128"/>
              <a:gd name="connsiteY10016" fmla="*/ 281884 h 1598839"/>
              <a:gd name="connsiteX10017" fmla="*/ 3255128 w 3255128"/>
              <a:gd name="connsiteY10017" fmla="*/ 281914 h 1598839"/>
              <a:gd name="connsiteX10018" fmla="*/ 3255128 w 3255128"/>
              <a:gd name="connsiteY10018" fmla="*/ 281932 h 1598839"/>
              <a:gd name="connsiteX10019" fmla="*/ 3255128 w 3255128"/>
              <a:gd name="connsiteY10019" fmla="*/ 281974 h 1598839"/>
              <a:gd name="connsiteX10020" fmla="*/ 3255128 w 3255128"/>
              <a:gd name="connsiteY10020" fmla="*/ 282006 h 1598839"/>
              <a:gd name="connsiteX10021" fmla="*/ 3255128 w 3255128"/>
              <a:gd name="connsiteY10021" fmla="*/ 282007 h 1598839"/>
              <a:gd name="connsiteX10022" fmla="*/ 3255128 w 3255128"/>
              <a:gd name="connsiteY10022" fmla="*/ 282019 h 1598839"/>
              <a:gd name="connsiteX10023" fmla="*/ 3255128 w 3255128"/>
              <a:gd name="connsiteY10023" fmla="*/ 282032 h 1598839"/>
              <a:gd name="connsiteX10024" fmla="*/ 3255128 w 3255128"/>
              <a:gd name="connsiteY10024" fmla="*/ 282049 h 1598839"/>
              <a:gd name="connsiteX10025" fmla="*/ 3255128 w 3255128"/>
              <a:gd name="connsiteY10025" fmla="*/ 282056 h 1598839"/>
              <a:gd name="connsiteX10026" fmla="*/ 3255128 w 3255128"/>
              <a:gd name="connsiteY10026" fmla="*/ 282057 h 1598839"/>
              <a:gd name="connsiteX10027" fmla="*/ 3255128 w 3255128"/>
              <a:gd name="connsiteY10027" fmla="*/ 282080 h 1598839"/>
              <a:gd name="connsiteX10028" fmla="*/ 3255128 w 3255128"/>
              <a:gd name="connsiteY10028" fmla="*/ 282101 h 1598839"/>
              <a:gd name="connsiteX10029" fmla="*/ 3255128 w 3255128"/>
              <a:gd name="connsiteY10029" fmla="*/ 282103 h 1598839"/>
              <a:gd name="connsiteX10030" fmla="*/ 3255128 w 3255128"/>
              <a:gd name="connsiteY10030" fmla="*/ 282110 h 1598839"/>
              <a:gd name="connsiteX10031" fmla="*/ 3255128 w 3255128"/>
              <a:gd name="connsiteY10031" fmla="*/ 282157 h 1598839"/>
              <a:gd name="connsiteX10032" fmla="*/ 3255128 w 3255128"/>
              <a:gd name="connsiteY10032" fmla="*/ 282185 h 1598839"/>
              <a:gd name="connsiteX10033" fmla="*/ 3255128 w 3255128"/>
              <a:gd name="connsiteY10033" fmla="*/ 282219 h 1598839"/>
              <a:gd name="connsiteX10034" fmla="*/ 3255128 w 3255128"/>
              <a:gd name="connsiteY10034" fmla="*/ 282227 h 1598839"/>
              <a:gd name="connsiteX10035" fmla="*/ 3255128 w 3255128"/>
              <a:gd name="connsiteY10035" fmla="*/ 282249 h 1598839"/>
              <a:gd name="connsiteX10036" fmla="*/ 3255128 w 3255128"/>
              <a:gd name="connsiteY10036" fmla="*/ 282253 h 1598839"/>
              <a:gd name="connsiteX10037" fmla="*/ 3255128 w 3255128"/>
              <a:gd name="connsiteY10037" fmla="*/ 282254 h 1598839"/>
              <a:gd name="connsiteX10038" fmla="*/ 3255128 w 3255128"/>
              <a:gd name="connsiteY10038" fmla="*/ 282269 h 1598839"/>
              <a:gd name="connsiteX10039" fmla="*/ 3255128 w 3255128"/>
              <a:gd name="connsiteY10039" fmla="*/ 282291 h 1598839"/>
              <a:gd name="connsiteX10040" fmla="*/ 3255128 w 3255128"/>
              <a:gd name="connsiteY10040" fmla="*/ 282304 h 1598839"/>
              <a:gd name="connsiteX10041" fmla="*/ 3255128 w 3255128"/>
              <a:gd name="connsiteY10041" fmla="*/ 282321 h 1598839"/>
              <a:gd name="connsiteX10042" fmla="*/ 3255128 w 3255128"/>
              <a:gd name="connsiteY10042" fmla="*/ 282345 h 1598839"/>
              <a:gd name="connsiteX10043" fmla="*/ 3255128 w 3255128"/>
              <a:gd name="connsiteY10043" fmla="*/ 282346 h 1598839"/>
              <a:gd name="connsiteX10044" fmla="*/ 3255128 w 3255128"/>
              <a:gd name="connsiteY10044" fmla="*/ 282399 h 1598839"/>
              <a:gd name="connsiteX10045" fmla="*/ 3255128 w 3255128"/>
              <a:gd name="connsiteY10045" fmla="*/ 282408 h 1598839"/>
              <a:gd name="connsiteX10046" fmla="*/ 3255128 w 3255128"/>
              <a:gd name="connsiteY10046" fmla="*/ 282417 h 1598839"/>
              <a:gd name="connsiteX10047" fmla="*/ 3255128 w 3255128"/>
              <a:gd name="connsiteY10047" fmla="*/ 282423 h 1598839"/>
              <a:gd name="connsiteX10048" fmla="*/ 3255128 w 3255128"/>
              <a:gd name="connsiteY10048" fmla="*/ 282448 h 1598839"/>
              <a:gd name="connsiteX10049" fmla="*/ 3255128 w 3255128"/>
              <a:gd name="connsiteY10049" fmla="*/ 282478 h 1598839"/>
              <a:gd name="connsiteX10050" fmla="*/ 3255128 w 3255128"/>
              <a:gd name="connsiteY10050" fmla="*/ 282497 h 1598839"/>
              <a:gd name="connsiteX10051" fmla="*/ 3255128 w 3255128"/>
              <a:gd name="connsiteY10051" fmla="*/ 282515 h 1598839"/>
              <a:gd name="connsiteX10052" fmla="*/ 3255128 w 3255128"/>
              <a:gd name="connsiteY10052" fmla="*/ 282516 h 1598839"/>
              <a:gd name="connsiteX10053" fmla="*/ 3255128 w 3255128"/>
              <a:gd name="connsiteY10053" fmla="*/ 282532 h 1598839"/>
              <a:gd name="connsiteX10054" fmla="*/ 3255128 w 3255128"/>
              <a:gd name="connsiteY10054" fmla="*/ 282537 h 1598839"/>
              <a:gd name="connsiteX10055" fmla="*/ 3255128 w 3255128"/>
              <a:gd name="connsiteY10055" fmla="*/ 282540 h 1598839"/>
              <a:gd name="connsiteX10056" fmla="*/ 3255128 w 3255128"/>
              <a:gd name="connsiteY10056" fmla="*/ 282582 h 1598839"/>
              <a:gd name="connsiteX10057" fmla="*/ 3255128 w 3255128"/>
              <a:gd name="connsiteY10057" fmla="*/ 282584 h 1598839"/>
              <a:gd name="connsiteX10058" fmla="*/ 3255128 w 3255128"/>
              <a:gd name="connsiteY10058" fmla="*/ 282587 h 1598839"/>
              <a:gd name="connsiteX10059" fmla="*/ 3255128 w 3255128"/>
              <a:gd name="connsiteY10059" fmla="*/ 282589 h 1598839"/>
              <a:gd name="connsiteX10060" fmla="*/ 3255128 w 3255128"/>
              <a:gd name="connsiteY10060" fmla="*/ 282615 h 1598839"/>
              <a:gd name="connsiteX10061" fmla="*/ 3255128 w 3255128"/>
              <a:gd name="connsiteY10061" fmla="*/ 282631 h 1598839"/>
              <a:gd name="connsiteX10062" fmla="*/ 3255128 w 3255128"/>
              <a:gd name="connsiteY10062" fmla="*/ 282655 h 1598839"/>
              <a:gd name="connsiteX10063" fmla="*/ 3255128 w 3255128"/>
              <a:gd name="connsiteY10063" fmla="*/ 282664 h 1598839"/>
              <a:gd name="connsiteX10064" fmla="*/ 3255128 w 3255128"/>
              <a:gd name="connsiteY10064" fmla="*/ 282682 h 1598839"/>
              <a:gd name="connsiteX10065" fmla="*/ 3255128 w 3255128"/>
              <a:gd name="connsiteY10065" fmla="*/ 282712 h 1598839"/>
              <a:gd name="connsiteX10066" fmla="*/ 3255128 w 3255128"/>
              <a:gd name="connsiteY10066" fmla="*/ 282728 h 1598839"/>
              <a:gd name="connsiteX10067" fmla="*/ 3255128 w 3255128"/>
              <a:gd name="connsiteY10067" fmla="*/ 282753 h 1598839"/>
              <a:gd name="connsiteX10068" fmla="*/ 3255128 w 3255128"/>
              <a:gd name="connsiteY10068" fmla="*/ 282812 h 1598839"/>
              <a:gd name="connsiteX10069" fmla="*/ 3255128 w 3255128"/>
              <a:gd name="connsiteY10069" fmla="*/ 282838 h 1598839"/>
              <a:gd name="connsiteX10070" fmla="*/ 3255128 w 3255128"/>
              <a:gd name="connsiteY10070" fmla="*/ 282846 h 1598839"/>
              <a:gd name="connsiteX10071" fmla="*/ 3255128 w 3255128"/>
              <a:gd name="connsiteY10071" fmla="*/ 282855 h 1598839"/>
              <a:gd name="connsiteX10072" fmla="*/ 3255128 w 3255128"/>
              <a:gd name="connsiteY10072" fmla="*/ 282856 h 1598839"/>
              <a:gd name="connsiteX10073" fmla="*/ 3255128 w 3255128"/>
              <a:gd name="connsiteY10073" fmla="*/ 282886 h 1598839"/>
              <a:gd name="connsiteX10074" fmla="*/ 3255128 w 3255128"/>
              <a:gd name="connsiteY10074" fmla="*/ 282891 h 1598839"/>
              <a:gd name="connsiteX10075" fmla="*/ 3255128 w 3255128"/>
              <a:gd name="connsiteY10075" fmla="*/ 282902 h 1598839"/>
              <a:gd name="connsiteX10076" fmla="*/ 3255128 w 3255128"/>
              <a:gd name="connsiteY10076" fmla="*/ 282904 h 1598839"/>
              <a:gd name="connsiteX10077" fmla="*/ 3255128 w 3255128"/>
              <a:gd name="connsiteY10077" fmla="*/ 282939 h 1598839"/>
              <a:gd name="connsiteX10078" fmla="*/ 3255128 w 3255128"/>
              <a:gd name="connsiteY10078" fmla="*/ 282991 h 1598839"/>
              <a:gd name="connsiteX10079" fmla="*/ 3255128 w 3255128"/>
              <a:gd name="connsiteY10079" fmla="*/ 283029 h 1598839"/>
              <a:gd name="connsiteX10080" fmla="*/ 3255128 w 3255128"/>
              <a:gd name="connsiteY10080" fmla="*/ 283064 h 1598839"/>
              <a:gd name="connsiteX10081" fmla="*/ 3255128 w 3255128"/>
              <a:gd name="connsiteY10081" fmla="*/ 283065 h 1598839"/>
              <a:gd name="connsiteX10082" fmla="*/ 3255128 w 3255128"/>
              <a:gd name="connsiteY10082" fmla="*/ 283078 h 1598839"/>
              <a:gd name="connsiteX10083" fmla="*/ 3255128 w 3255128"/>
              <a:gd name="connsiteY10083" fmla="*/ 283093 h 1598839"/>
              <a:gd name="connsiteX10084" fmla="*/ 3255128 w 3255128"/>
              <a:gd name="connsiteY10084" fmla="*/ 283114 h 1598839"/>
              <a:gd name="connsiteX10085" fmla="*/ 3255128 w 3255128"/>
              <a:gd name="connsiteY10085" fmla="*/ 283124 h 1598839"/>
              <a:gd name="connsiteX10086" fmla="*/ 3255128 w 3255128"/>
              <a:gd name="connsiteY10086" fmla="*/ 283130 h 1598839"/>
              <a:gd name="connsiteX10087" fmla="*/ 3255128 w 3255128"/>
              <a:gd name="connsiteY10087" fmla="*/ 283162 h 1598839"/>
              <a:gd name="connsiteX10088" fmla="*/ 3255128 w 3255128"/>
              <a:gd name="connsiteY10088" fmla="*/ 283164 h 1598839"/>
              <a:gd name="connsiteX10089" fmla="*/ 3255128 w 3255128"/>
              <a:gd name="connsiteY10089" fmla="*/ 283279 h 1598839"/>
              <a:gd name="connsiteX10090" fmla="*/ 3255128 w 3255128"/>
              <a:gd name="connsiteY10090" fmla="*/ 283303 h 1598839"/>
              <a:gd name="connsiteX10091" fmla="*/ 3255128 w 3255128"/>
              <a:gd name="connsiteY10091" fmla="*/ 283360 h 1598839"/>
              <a:gd name="connsiteX10092" fmla="*/ 3255128 w 3255128"/>
              <a:gd name="connsiteY10092" fmla="*/ 283361 h 1598839"/>
              <a:gd name="connsiteX10093" fmla="*/ 3255128 w 3255128"/>
              <a:gd name="connsiteY10093" fmla="*/ 283367 h 1598839"/>
              <a:gd name="connsiteX10094" fmla="*/ 3255128 w 3255128"/>
              <a:gd name="connsiteY10094" fmla="*/ 283369 h 1598839"/>
              <a:gd name="connsiteX10095" fmla="*/ 3255128 w 3255128"/>
              <a:gd name="connsiteY10095" fmla="*/ 283398 h 1598839"/>
              <a:gd name="connsiteX10096" fmla="*/ 3255128 w 3255128"/>
              <a:gd name="connsiteY10096" fmla="*/ 283444 h 1598839"/>
              <a:gd name="connsiteX10097" fmla="*/ 3255128 w 3255128"/>
              <a:gd name="connsiteY10097" fmla="*/ 283503 h 1598839"/>
              <a:gd name="connsiteX10098" fmla="*/ 3255128 w 3255128"/>
              <a:gd name="connsiteY10098" fmla="*/ 283524 h 1598839"/>
              <a:gd name="connsiteX10099" fmla="*/ 3255128 w 3255128"/>
              <a:gd name="connsiteY10099" fmla="*/ 283545 h 1598839"/>
              <a:gd name="connsiteX10100" fmla="*/ 3255128 w 3255128"/>
              <a:gd name="connsiteY10100" fmla="*/ 283546 h 1598839"/>
              <a:gd name="connsiteX10101" fmla="*/ 3255128 w 3255128"/>
              <a:gd name="connsiteY10101" fmla="*/ 283552 h 1598839"/>
              <a:gd name="connsiteX10102" fmla="*/ 3255128 w 3255128"/>
              <a:gd name="connsiteY10102" fmla="*/ 283561 h 1598839"/>
              <a:gd name="connsiteX10103" fmla="*/ 3255128 w 3255128"/>
              <a:gd name="connsiteY10103" fmla="*/ 283601 h 1598839"/>
              <a:gd name="connsiteX10104" fmla="*/ 3255128 w 3255128"/>
              <a:gd name="connsiteY10104" fmla="*/ 283611 h 1598839"/>
              <a:gd name="connsiteX10105" fmla="*/ 3255128 w 3255128"/>
              <a:gd name="connsiteY10105" fmla="*/ 283623 h 1598839"/>
              <a:gd name="connsiteX10106" fmla="*/ 3255128 w 3255128"/>
              <a:gd name="connsiteY10106" fmla="*/ 283624 h 1598839"/>
              <a:gd name="connsiteX10107" fmla="*/ 3255128 w 3255128"/>
              <a:gd name="connsiteY10107" fmla="*/ 283679 h 1598839"/>
              <a:gd name="connsiteX10108" fmla="*/ 3255128 w 3255128"/>
              <a:gd name="connsiteY10108" fmla="*/ 283686 h 1598839"/>
              <a:gd name="connsiteX10109" fmla="*/ 3255128 w 3255128"/>
              <a:gd name="connsiteY10109" fmla="*/ 283712 h 1598839"/>
              <a:gd name="connsiteX10110" fmla="*/ 3255128 w 3255128"/>
              <a:gd name="connsiteY10110" fmla="*/ 283738 h 1598839"/>
              <a:gd name="connsiteX10111" fmla="*/ 3255128 w 3255128"/>
              <a:gd name="connsiteY10111" fmla="*/ 283774 h 1598839"/>
              <a:gd name="connsiteX10112" fmla="*/ 3255128 w 3255128"/>
              <a:gd name="connsiteY10112" fmla="*/ 283794 h 1598839"/>
              <a:gd name="connsiteX10113" fmla="*/ 3255128 w 3255128"/>
              <a:gd name="connsiteY10113" fmla="*/ 283802 h 1598839"/>
              <a:gd name="connsiteX10114" fmla="*/ 3255128 w 3255128"/>
              <a:gd name="connsiteY10114" fmla="*/ 283810 h 1598839"/>
              <a:gd name="connsiteX10115" fmla="*/ 3255128 w 3255128"/>
              <a:gd name="connsiteY10115" fmla="*/ 283859 h 1598839"/>
              <a:gd name="connsiteX10116" fmla="*/ 3255128 w 3255128"/>
              <a:gd name="connsiteY10116" fmla="*/ 283861 h 1598839"/>
              <a:gd name="connsiteX10117" fmla="*/ 3255128 w 3255128"/>
              <a:gd name="connsiteY10117" fmla="*/ 283871 h 1598839"/>
              <a:gd name="connsiteX10118" fmla="*/ 3255128 w 3255128"/>
              <a:gd name="connsiteY10118" fmla="*/ 283944 h 1598839"/>
              <a:gd name="connsiteX10119" fmla="*/ 3255128 w 3255128"/>
              <a:gd name="connsiteY10119" fmla="*/ 283953 h 1598839"/>
              <a:gd name="connsiteX10120" fmla="*/ 3255128 w 3255128"/>
              <a:gd name="connsiteY10120" fmla="*/ 283995 h 1598839"/>
              <a:gd name="connsiteX10121" fmla="*/ 3255128 w 3255128"/>
              <a:gd name="connsiteY10121" fmla="*/ 283998 h 1598839"/>
              <a:gd name="connsiteX10122" fmla="*/ 3255128 w 3255128"/>
              <a:gd name="connsiteY10122" fmla="*/ 284011 h 1598839"/>
              <a:gd name="connsiteX10123" fmla="*/ 3255128 w 3255128"/>
              <a:gd name="connsiteY10123" fmla="*/ 284016 h 1598839"/>
              <a:gd name="connsiteX10124" fmla="*/ 3255128 w 3255128"/>
              <a:gd name="connsiteY10124" fmla="*/ 284030 h 1598839"/>
              <a:gd name="connsiteX10125" fmla="*/ 3255128 w 3255128"/>
              <a:gd name="connsiteY10125" fmla="*/ 284065 h 1598839"/>
              <a:gd name="connsiteX10126" fmla="*/ 3255128 w 3255128"/>
              <a:gd name="connsiteY10126" fmla="*/ 284083 h 1598839"/>
              <a:gd name="connsiteX10127" fmla="*/ 3255128 w 3255128"/>
              <a:gd name="connsiteY10127" fmla="*/ 284114 h 1598839"/>
              <a:gd name="connsiteX10128" fmla="*/ 3255128 w 3255128"/>
              <a:gd name="connsiteY10128" fmla="*/ 284133 h 1598839"/>
              <a:gd name="connsiteX10129" fmla="*/ 3255128 w 3255128"/>
              <a:gd name="connsiteY10129" fmla="*/ 284171 h 1598839"/>
              <a:gd name="connsiteX10130" fmla="*/ 3255128 w 3255128"/>
              <a:gd name="connsiteY10130" fmla="*/ 284174 h 1598839"/>
              <a:gd name="connsiteX10131" fmla="*/ 3255128 w 3255128"/>
              <a:gd name="connsiteY10131" fmla="*/ 284204 h 1598839"/>
              <a:gd name="connsiteX10132" fmla="*/ 3255128 w 3255128"/>
              <a:gd name="connsiteY10132" fmla="*/ 284206 h 1598839"/>
              <a:gd name="connsiteX10133" fmla="*/ 3255128 w 3255128"/>
              <a:gd name="connsiteY10133" fmla="*/ 284209 h 1598839"/>
              <a:gd name="connsiteX10134" fmla="*/ 3255128 w 3255128"/>
              <a:gd name="connsiteY10134" fmla="*/ 284212 h 1598839"/>
              <a:gd name="connsiteX10135" fmla="*/ 3255128 w 3255128"/>
              <a:gd name="connsiteY10135" fmla="*/ 284225 h 1598839"/>
              <a:gd name="connsiteX10136" fmla="*/ 3255128 w 3255128"/>
              <a:gd name="connsiteY10136" fmla="*/ 284269 h 1598839"/>
              <a:gd name="connsiteX10137" fmla="*/ 3255128 w 3255128"/>
              <a:gd name="connsiteY10137" fmla="*/ 284278 h 1598839"/>
              <a:gd name="connsiteX10138" fmla="*/ 3255128 w 3255128"/>
              <a:gd name="connsiteY10138" fmla="*/ 284293 h 1598839"/>
              <a:gd name="connsiteX10139" fmla="*/ 3255128 w 3255128"/>
              <a:gd name="connsiteY10139" fmla="*/ 284327 h 1598839"/>
              <a:gd name="connsiteX10140" fmla="*/ 3255128 w 3255128"/>
              <a:gd name="connsiteY10140" fmla="*/ 284347 h 1598839"/>
              <a:gd name="connsiteX10141" fmla="*/ 3255128 w 3255128"/>
              <a:gd name="connsiteY10141" fmla="*/ 284348 h 1598839"/>
              <a:gd name="connsiteX10142" fmla="*/ 3255128 w 3255128"/>
              <a:gd name="connsiteY10142" fmla="*/ 284434 h 1598839"/>
              <a:gd name="connsiteX10143" fmla="*/ 3255128 w 3255128"/>
              <a:gd name="connsiteY10143" fmla="*/ 284472 h 1598839"/>
              <a:gd name="connsiteX10144" fmla="*/ 3255128 w 3255128"/>
              <a:gd name="connsiteY10144" fmla="*/ 284490 h 1598839"/>
              <a:gd name="connsiteX10145" fmla="*/ 3255128 w 3255128"/>
              <a:gd name="connsiteY10145" fmla="*/ 284492 h 1598839"/>
              <a:gd name="connsiteX10146" fmla="*/ 3255128 w 3255128"/>
              <a:gd name="connsiteY10146" fmla="*/ 284519 h 1598839"/>
              <a:gd name="connsiteX10147" fmla="*/ 3255128 w 3255128"/>
              <a:gd name="connsiteY10147" fmla="*/ 284539 h 1598839"/>
              <a:gd name="connsiteX10148" fmla="*/ 3255128 w 3255128"/>
              <a:gd name="connsiteY10148" fmla="*/ 284547 h 1598839"/>
              <a:gd name="connsiteX10149" fmla="*/ 3255128 w 3255128"/>
              <a:gd name="connsiteY10149" fmla="*/ 284560 h 1598839"/>
              <a:gd name="connsiteX10150" fmla="*/ 3255128 w 3255128"/>
              <a:gd name="connsiteY10150" fmla="*/ 284571 h 1598839"/>
              <a:gd name="connsiteX10151" fmla="*/ 3255128 w 3255128"/>
              <a:gd name="connsiteY10151" fmla="*/ 284592 h 1598839"/>
              <a:gd name="connsiteX10152" fmla="*/ 3255128 w 3255128"/>
              <a:gd name="connsiteY10152" fmla="*/ 284613 h 1598839"/>
              <a:gd name="connsiteX10153" fmla="*/ 3255128 w 3255128"/>
              <a:gd name="connsiteY10153" fmla="*/ 284628 h 1598839"/>
              <a:gd name="connsiteX10154" fmla="*/ 3255128 w 3255128"/>
              <a:gd name="connsiteY10154" fmla="*/ 284678 h 1598839"/>
              <a:gd name="connsiteX10155" fmla="*/ 3255128 w 3255128"/>
              <a:gd name="connsiteY10155" fmla="*/ 284698 h 1598839"/>
              <a:gd name="connsiteX10156" fmla="*/ 3255128 w 3255128"/>
              <a:gd name="connsiteY10156" fmla="*/ 284700 h 1598839"/>
              <a:gd name="connsiteX10157" fmla="*/ 3255128 w 3255128"/>
              <a:gd name="connsiteY10157" fmla="*/ 284701 h 1598839"/>
              <a:gd name="connsiteX10158" fmla="*/ 3255128 w 3255128"/>
              <a:gd name="connsiteY10158" fmla="*/ 284717 h 1598839"/>
              <a:gd name="connsiteX10159" fmla="*/ 3255128 w 3255128"/>
              <a:gd name="connsiteY10159" fmla="*/ 284726 h 1598839"/>
              <a:gd name="connsiteX10160" fmla="*/ 3255128 w 3255128"/>
              <a:gd name="connsiteY10160" fmla="*/ 284731 h 1598839"/>
              <a:gd name="connsiteX10161" fmla="*/ 3255128 w 3255128"/>
              <a:gd name="connsiteY10161" fmla="*/ 284740 h 1598839"/>
              <a:gd name="connsiteX10162" fmla="*/ 3255128 w 3255128"/>
              <a:gd name="connsiteY10162" fmla="*/ 284742 h 1598839"/>
              <a:gd name="connsiteX10163" fmla="*/ 3255128 w 3255128"/>
              <a:gd name="connsiteY10163" fmla="*/ 284743 h 1598839"/>
              <a:gd name="connsiteX10164" fmla="*/ 3255128 w 3255128"/>
              <a:gd name="connsiteY10164" fmla="*/ 284752 h 1598839"/>
              <a:gd name="connsiteX10165" fmla="*/ 3255128 w 3255128"/>
              <a:gd name="connsiteY10165" fmla="*/ 284768 h 1598839"/>
              <a:gd name="connsiteX10166" fmla="*/ 3255128 w 3255128"/>
              <a:gd name="connsiteY10166" fmla="*/ 284781 h 1598839"/>
              <a:gd name="connsiteX10167" fmla="*/ 3255128 w 3255128"/>
              <a:gd name="connsiteY10167" fmla="*/ 284786 h 1598839"/>
              <a:gd name="connsiteX10168" fmla="*/ 3255128 w 3255128"/>
              <a:gd name="connsiteY10168" fmla="*/ 284799 h 1598839"/>
              <a:gd name="connsiteX10169" fmla="*/ 3255128 w 3255128"/>
              <a:gd name="connsiteY10169" fmla="*/ 284802 h 1598839"/>
              <a:gd name="connsiteX10170" fmla="*/ 3255128 w 3255128"/>
              <a:gd name="connsiteY10170" fmla="*/ 284807 h 1598839"/>
              <a:gd name="connsiteX10171" fmla="*/ 3255128 w 3255128"/>
              <a:gd name="connsiteY10171" fmla="*/ 284852 h 1598839"/>
              <a:gd name="connsiteX10172" fmla="*/ 3255128 w 3255128"/>
              <a:gd name="connsiteY10172" fmla="*/ 284857 h 1598839"/>
              <a:gd name="connsiteX10173" fmla="*/ 3255128 w 3255128"/>
              <a:gd name="connsiteY10173" fmla="*/ 284860 h 1598839"/>
              <a:gd name="connsiteX10174" fmla="*/ 3255128 w 3255128"/>
              <a:gd name="connsiteY10174" fmla="*/ 284874 h 1598839"/>
              <a:gd name="connsiteX10175" fmla="*/ 3255128 w 3255128"/>
              <a:gd name="connsiteY10175" fmla="*/ 284922 h 1598839"/>
              <a:gd name="connsiteX10176" fmla="*/ 3255128 w 3255128"/>
              <a:gd name="connsiteY10176" fmla="*/ 284926 h 1598839"/>
              <a:gd name="connsiteX10177" fmla="*/ 3255128 w 3255128"/>
              <a:gd name="connsiteY10177" fmla="*/ 284946 h 1598839"/>
              <a:gd name="connsiteX10178" fmla="*/ 3255128 w 3255128"/>
              <a:gd name="connsiteY10178" fmla="*/ 284964 h 1598839"/>
              <a:gd name="connsiteX10179" fmla="*/ 3255128 w 3255128"/>
              <a:gd name="connsiteY10179" fmla="*/ 284978 h 1598839"/>
              <a:gd name="connsiteX10180" fmla="*/ 3255128 w 3255128"/>
              <a:gd name="connsiteY10180" fmla="*/ 284993 h 1598839"/>
              <a:gd name="connsiteX10181" fmla="*/ 3255128 w 3255128"/>
              <a:gd name="connsiteY10181" fmla="*/ 285052 h 1598839"/>
              <a:gd name="connsiteX10182" fmla="*/ 3255128 w 3255128"/>
              <a:gd name="connsiteY10182" fmla="*/ 285057 h 1598839"/>
              <a:gd name="connsiteX10183" fmla="*/ 3255128 w 3255128"/>
              <a:gd name="connsiteY10183" fmla="*/ 285082 h 1598839"/>
              <a:gd name="connsiteX10184" fmla="*/ 3255128 w 3255128"/>
              <a:gd name="connsiteY10184" fmla="*/ 285091 h 1598839"/>
              <a:gd name="connsiteX10185" fmla="*/ 3255128 w 3255128"/>
              <a:gd name="connsiteY10185" fmla="*/ 285093 h 1598839"/>
              <a:gd name="connsiteX10186" fmla="*/ 3255128 w 3255128"/>
              <a:gd name="connsiteY10186" fmla="*/ 285100 h 1598839"/>
              <a:gd name="connsiteX10187" fmla="*/ 3255128 w 3255128"/>
              <a:gd name="connsiteY10187" fmla="*/ 285137 h 1598839"/>
              <a:gd name="connsiteX10188" fmla="*/ 3255128 w 3255128"/>
              <a:gd name="connsiteY10188" fmla="*/ 285154 h 1598839"/>
              <a:gd name="connsiteX10189" fmla="*/ 3255128 w 3255128"/>
              <a:gd name="connsiteY10189" fmla="*/ 285157 h 1598839"/>
              <a:gd name="connsiteX10190" fmla="*/ 3255128 w 3255128"/>
              <a:gd name="connsiteY10190" fmla="*/ 285162 h 1598839"/>
              <a:gd name="connsiteX10191" fmla="*/ 3255128 w 3255128"/>
              <a:gd name="connsiteY10191" fmla="*/ 285217 h 1598839"/>
              <a:gd name="connsiteX10192" fmla="*/ 3255128 w 3255128"/>
              <a:gd name="connsiteY10192" fmla="*/ 285239 h 1598839"/>
              <a:gd name="connsiteX10193" fmla="*/ 3255128 w 3255128"/>
              <a:gd name="connsiteY10193" fmla="*/ 285240 h 1598839"/>
              <a:gd name="connsiteX10194" fmla="*/ 3255128 w 3255128"/>
              <a:gd name="connsiteY10194" fmla="*/ 285244 h 1598839"/>
              <a:gd name="connsiteX10195" fmla="*/ 3255128 w 3255128"/>
              <a:gd name="connsiteY10195" fmla="*/ 285261 h 1598839"/>
              <a:gd name="connsiteX10196" fmla="*/ 3255128 w 3255128"/>
              <a:gd name="connsiteY10196" fmla="*/ 285264 h 1598839"/>
              <a:gd name="connsiteX10197" fmla="*/ 3255128 w 3255128"/>
              <a:gd name="connsiteY10197" fmla="*/ 285311 h 1598839"/>
              <a:gd name="connsiteX10198" fmla="*/ 3255128 w 3255128"/>
              <a:gd name="connsiteY10198" fmla="*/ 285316 h 1598839"/>
              <a:gd name="connsiteX10199" fmla="*/ 3255128 w 3255128"/>
              <a:gd name="connsiteY10199" fmla="*/ 285336 h 1598839"/>
              <a:gd name="connsiteX10200" fmla="*/ 3255128 w 3255128"/>
              <a:gd name="connsiteY10200" fmla="*/ 285341 h 1598839"/>
              <a:gd name="connsiteX10201" fmla="*/ 3255128 w 3255128"/>
              <a:gd name="connsiteY10201" fmla="*/ 285348 h 1598839"/>
              <a:gd name="connsiteX10202" fmla="*/ 3255128 w 3255128"/>
              <a:gd name="connsiteY10202" fmla="*/ 285349 h 1598839"/>
              <a:gd name="connsiteX10203" fmla="*/ 3255128 w 3255128"/>
              <a:gd name="connsiteY10203" fmla="*/ 285369 h 1598839"/>
              <a:gd name="connsiteX10204" fmla="*/ 3255128 w 3255128"/>
              <a:gd name="connsiteY10204" fmla="*/ 285372 h 1598839"/>
              <a:gd name="connsiteX10205" fmla="*/ 3255128 w 3255128"/>
              <a:gd name="connsiteY10205" fmla="*/ 285385 h 1598839"/>
              <a:gd name="connsiteX10206" fmla="*/ 3255128 w 3255128"/>
              <a:gd name="connsiteY10206" fmla="*/ 285400 h 1598839"/>
              <a:gd name="connsiteX10207" fmla="*/ 3255128 w 3255128"/>
              <a:gd name="connsiteY10207" fmla="*/ 285413 h 1598839"/>
              <a:gd name="connsiteX10208" fmla="*/ 3255128 w 3255128"/>
              <a:gd name="connsiteY10208" fmla="*/ 285416 h 1598839"/>
              <a:gd name="connsiteX10209" fmla="*/ 3255128 w 3255128"/>
              <a:gd name="connsiteY10209" fmla="*/ 285439 h 1598839"/>
              <a:gd name="connsiteX10210" fmla="*/ 3255128 w 3255128"/>
              <a:gd name="connsiteY10210" fmla="*/ 285441 h 1598839"/>
              <a:gd name="connsiteX10211" fmla="*/ 3255128 w 3255128"/>
              <a:gd name="connsiteY10211" fmla="*/ 285447 h 1598839"/>
              <a:gd name="connsiteX10212" fmla="*/ 3255128 w 3255128"/>
              <a:gd name="connsiteY10212" fmla="*/ 285474 h 1598839"/>
              <a:gd name="connsiteX10213" fmla="*/ 3255128 w 3255128"/>
              <a:gd name="connsiteY10213" fmla="*/ 285477 h 1598839"/>
              <a:gd name="connsiteX10214" fmla="*/ 3255128 w 3255128"/>
              <a:gd name="connsiteY10214" fmla="*/ 285522 h 1598839"/>
              <a:gd name="connsiteX10215" fmla="*/ 3255128 w 3255128"/>
              <a:gd name="connsiteY10215" fmla="*/ 285526 h 1598839"/>
              <a:gd name="connsiteX10216" fmla="*/ 3255128 w 3255128"/>
              <a:gd name="connsiteY10216" fmla="*/ 285540 h 1598839"/>
              <a:gd name="connsiteX10217" fmla="*/ 3255128 w 3255128"/>
              <a:gd name="connsiteY10217" fmla="*/ 285541 h 1598839"/>
              <a:gd name="connsiteX10218" fmla="*/ 3255128 w 3255128"/>
              <a:gd name="connsiteY10218" fmla="*/ 285579 h 1598839"/>
              <a:gd name="connsiteX10219" fmla="*/ 3255128 w 3255128"/>
              <a:gd name="connsiteY10219" fmla="*/ 285583 h 1598839"/>
              <a:gd name="connsiteX10220" fmla="*/ 3255128 w 3255128"/>
              <a:gd name="connsiteY10220" fmla="*/ 285596 h 1598839"/>
              <a:gd name="connsiteX10221" fmla="*/ 3255128 w 3255128"/>
              <a:gd name="connsiteY10221" fmla="*/ 285612 h 1598839"/>
              <a:gd name="connsiteX10222" fmla="*/ 3255128 w 3255128"/>
              <a:gd name="connsiteY10222" fmla="*/ 285613 h 1598839"/>
              <a:gd name="connsiteX10223" fmla="*/ 3255128 w 3255128"/>
              <a:gd name="connsiteY10223" fmla="*/ 285649 h 1598839"/>
              <a:gd name="connsiteX10224" fmla="*/ 3255128 w 3255128"/>
              <a:gd name="connsiteY10224" fmla="*/ 285673 h 1598839"/>
              <a:gd name="connsiteX10225" fmla="*/ 3255128 w 3255128"/>
              <a:gd name="connsiteY10225" fmla="*/ 285689 h 1598839"/>
              <a:gd name="connsiteX10226" fmla="*/ 3255128 w 3255128"/>
              <a:gd name="connsiteY10226" fmla="*/ 285720 h 1598839"/>
              <a:gd name="connsiteX10227" fmla="*/ 3255128 w 3255128"/>
              <a:gd name="connsiteY10227" fmla="*/ 285722 h 1598839"/>
              <a:gd name="connsiteX10228" fmla="*/ 3255128 w 3255128"/>
              <a:gd name="connsiteY10228" fmla="*/ 285802 h 1598839"/>
              <a:gd name="connsiteX10229" fmla="*/ 3255128 w 3255128"/>
              <a:gd name="connsiteY10229" fmla="*/ 285805 h 1598839"/>
              <a:gd name="connsiteX10230" fmla="*/ 3255128 w 3255128"/>
              <a:gd name="connsiteY10230" fmla="*/ 285807 h 1598839"/>
              <a:gd name="connsiteX10231" fmla="*/ 3255128 w 3255128"/>
              <a:gd name="connsiteY10231" fmla="*/ 285808 h 1598839"/>
              <a:gd name="connsiteX10232" fmla="*/ 3255128 w 3255128"/>
              <a:gd name="connsiteY10232" fmla="*/ 285845 h 1598839"/>
              <a:gd name="connsiteX10233" fmla="*/ 3255128 w 3255128"/>
              <a:gd name="connsiteY10233" fmla="*/ 285855 h 1598839"/>
              <a:gd name="connsiteX10234" fmla="*/ 3255128 w 3255128"/>
              <a:gd name="connsiteY10234" fmla="*/ 285859 h 1598839"/>
              <a:gd name="connsiteX10235" fmla="*/ 3255128 w 3255128"/>
              <a:gd name="connsiteY10235" fmla="*/ 285881 h 1598839"/>
              <a:gd name="connsiteX10236" fmla="*/ 3255128 w 3255128"/>
              <a:gd name="connsiteY10236" fmla="*/ 285892 h 1598839"/>
              <a:gd name="connsiteX10237" fmla="*/ 3255128 w 3255128"/>
              <a:gd name="connsiteY10237" fmla="*/ 285906 h 1598839"/>
              <a:gd name="connsiteX10238" fmla="*/ 3255128 w 3255128"/>
              <a:gd name="connsiteY10238" fmla="*/ 285931 h 1598839"/>
              <a:gd name="connsiteX10239" fmla="*/ 3255128 w 3255128"/>
              <a:gd name="connsiteY10239" fmla="*/ 285933 h 1598839"/>
              <a:gd name="connsiteX10240" fmla="*/ 3255128 w 3255128"/>
              <a:gd name="connsiteY10240" fmla="*/ 285981 h 1598839"/>
              <a:gd name="connsiteX10241" fmla="*/ 3255128 w 3255128"/>
              <a:gd name="connsiteY10241" fmla="*/ 286064 h 1598839"/>
              <a:gd name="connsiteX10242" fmla="*/ 3255128 w 3255128"/>
              <a:gd name="connsiteY10242" fmla="*/ 286075 h 1598839"/>
              <a:gd name="connsiteX10243" fmla="*/ 3255128 w 3255128"/>
              <a:gd name="connsiteY10243" fmla="*/ 286083 h 1598839"/>
              <a:gd name="connsiteX10244" fmla="*/ 3255128 w 3255128"/>
              <a:gd name="connsiteY10244" fmla="*/ 286093 h 1598839"/>
              <a:gd name="connsiteX10245" fmla="*/ 3255128 w 3255128"/>
              <a:gd name="connsiteY10245" fmla="*/ 286114 h 1598839"/>
              <a:gd name="connsiteX10246" fmla="*/ 3255128 w 3255128"/>
              <a:gd name="connsiteY10246" fmla="*/ 286120 h 1598839"/>
              <a:gd name="connsiteX10247" fmla="*/ 3255128 w 3255128"/>
              <a:gd name="connsiteY10247" fmla="*/ 286125 h 1598839"/>
              <a:gd name="connsiteX10248" fmla="*/ 3255128 w 3255128"/>
              <a:gd name="connsiteY10248" fmla="*/ 286165 h 1598839"/>
              <a:gd name="connsiteX10249" fmla="*/ 3255128 w 3255128"/>
              <a:gd name="connsiteY10249" fmla="*/ 286184 h 1598839"/>
              <a:gd name="connsiteX10250" fmla="*/ 3255128 w 3255128"/>
              <a:gd name="connsiteY10250" fmla="*/ 286185 h 1598839"/>
              <a:gd name="connsiteX10251" fmla="*/ 3255128 w 3255128"/>
              <a:gd name="connsiteY10251" fmla="*/ 286261 h 1598839"/>
              <a:gd name="connsiteX10252" fmla="*/ 3255128 w 3255128"/>
              <a:gd name="connsiteY10252" fmla="*/ 286264 h 1598839"/>
              <a:gd name="connsiteX10253" fmla="*/ 3255128 w 3255128"/>
              <a:gd name="connsiteY10253" fmla="*/ 286285 h 1598839"/>
              <a:gd name="connsiteX10254" fmla="*/ 3255128 w 3255128"/>
              <a:gd name="connsiteY10254" fmla="*/ 286293 h 1598839"/>
              <a:gd name="connsiteX10255" fmla="*/ 3255128 w 3255128"/>
              <a:gd name="connsiteY10255" fmla="*/ 286313 h 1598839"/>
              <a:gd name="connsiteX10256" fmla="*/ 3255128 w 3255128"/>
              <a:gd name="connsiteY10256" fmla="*/ 286321 h 1598839"/>
              <a:gd name="connsiteX10257" fmla="*/ 3255128 w 3255128"/>
              <a:gd name="connsiteY10257" fmla="*/ 286335 h 1598839"/>
              <a:gd name="connsiteX10258" fmla="*/ 3255128 w 3255128"/>
              <a:gd name="connsiteY10258" fmla="*/ 286351 h 1598839"/>
              <a:gd name="connsiteX10259" fmla="*/ 3255128 w 3255128"/>
              <a:gd name="connsiteY10259" fmla="*/ 286357 h 1598839"/>
              <a:gd name="connsiteX10260" fmla="*/ 3255128 w 3255128"/>
              <a:gd name="connsiteY10260" fmla="*/ 286359 h 1598839"/>
              <a:gd name="connsiteX10261" fmla="*/ 3255128 w 3255128"/>
              <a:gd name="connsiteY10261" fmla="*/ 286362 h 1598839"/>
              <a:gd name="connsiteX10262" fmla="*/ 3255128 w 3255128"/>
              <a:gd name="connsiteY10262" fmla="*/ 286363 h 1598839"/>
              <a:gd name="connsiteX10263" fmla="*/ 3255128 w 3255128"/>
              <a:gd name="connsiteY10263" fmla="*/ 286380 h 1598839"/>
              <a:gd name="connsiteX10264" fmla="*/ 3255128 w 3255128"/>
              <a:gd name="connsiteY10264" fmla="*/ 286407 h 1598839"/>
              <a:gd name="connsiteX10265" fmla="*/ 3255128 w 3255128"/>
              <a:gd name="connsiteY10265" fmla="*/ 286434 h 1598839"/>
              <a:gd name="connsiteX10266" fmla="*/ 3255128 w 3255128"/>
              <a:gd name="connsiteY10266" fmla="*/ 286523 h 1598839"/>
              <a:gd name="connsiteX10267" fmla="*/ 3255128 w 3255128"/>
              <a:gd name="connsiteY10267" fmla="*/ 286529 h 1598839"/>
              <a:gd name="connsiteX10268" fmla="*/ 3255128 w 3255128"/>
              <a:gd name="connsiteY10268" fmla="*/ 286536 h 1598839"/>
              <a:gd name="connsiteX10269" fmla="*/ 3255128 w 3255128"/>
              <a:gd name="connsiteY10269" fmla="*/ 286559 h 1598839"/>
              <a:gd name="connsiteX10270" fmla="*/ 3255128 w 3255128"/>
              <a:gd name="connsiteY10270" fmla="*/ 286584 h 1598839"/>
              <a:gd name="connsiteX10271" fmla="*/ 3255128 w 3255128"/>
              <a:gd name="connsiteY10271" fmla="*/ 286600 h 1598839"/>
              <a:gd name="connsiteX10272" fmla="*/ 3255128 w 3255128"/>
              <a:gd name="connsiteY10272" fmla="*/ 286601 h 1598839"/>
              <a:gd name="connsiteX10273" fmla="*/ 3255128 w 3255128"/>
              <a:gd name="connsiteY10273" fmla="*/ 286603 h 1598839"/>
              <a:gd name="connsiteX10274" fmla="*/ 3255128 w 3255128"/>
              <a:gd name="connsiteY10274" fmla="*/ 286613 h 1598839"/>
              <a:gd name="connsiteX10275" fmla="*/ 3255128 w 3255128"/>
              <a:gd name="connsiteY10275" fmla="*/ 286623 h 1598839"/>
              <a:gd name="connsiteX10276" fmla="*/ 3255128 w 3255128"/>
              <a:gd name="connsiteY10276" fmla="*/ 286630 h 1598839"/>
              <a:gd name="connsiteX10277" fmla="*/ 3255128 w 3255128"/>
              <a:gd name="connsiteY10277" fmla="*/ 286676 h 1598839"/>
              <a:gd name="connsiteX10278" fmla="*/ 3255128 w 3255128"/>
              <a:gd name="connsiteY10278" fmla="*/ 286679 h 1598839"/>
              <a:gd name="connsiteX10279" fmla="*/ 3255128 w 3255128"/>
              <a:gd name="connsiteY10279" fmla="*/ 286779 h 1598839"/>
              <a:gd name="connsiteX10280" fmla="*/ 3255128 w 3255128"/>
              <a:gd name="connsiteY10280" fmla="*/ 286780 h 1598839"/>
              <a:gd name="connsiteX10281" fmla="*/ 3255128 w 3255128"/>
              <a:gd name="connsiteY10281" fmla="*/ 286784 h 1598839"/>
              <a:gd name="connsiteX10282" fmla="*/ 3255128 w 3255128"/>
              <a:gd name="connsiteY10282" fmla="*/ 286802 h 1598839"/>
              <a:gd name="connsiteX10283" fmla="*/ 3255128 w 3255128"/>
              <a:gd name="connsiteY10283" fmla="*/ 286809 h 1598839"/>
              <a:gd name="connsiteX10284" fmla="*/ 3255128 w 3255128"/>
              <a:gd name="connsiteY10284" fmla="*/ 286812 h 1598839"/>
              <a:gd name="connsiteX10285" fmla="*/ 3255128 w 3255128"/>
              <a:gd name="connsiteY10285" fmla="*/ 286813 h 1598839"/>
              <a:gd name="connsiteX10286" fmla="*/ 3255128 w 3255128"/>
              <a:gd name="connsiteY10286" fmla="*/ 286854 h 1598839"/>
              <a:gd name="connsiteX10287" fmla="*/ 3255128 w 3255128"/>
              <a:gd name="connsiteY10287" fmla="*/ 286860 h 1598839"/>
              <a:gd name="connsiteX10288" fmla="*/ 3255128 w 3255128"/>
              <a:gd name="connsiteY10288" fmla="*/ 286861 h 1598839"/>
              <a:gd name="connsiteX10289" fmla="*/ 3255128 w 3255128"/>
              <a:gd name="connsiteY10289" fmla="*/ 286938 h 1598839"/>
              <a:gd name="connsiteX10290" fmla="*/ 3255128 w 3255128"/>
              <a:gd name="connsiteY10290" fmla="*/ 286972 h 1598839"/>
              <a:gd name="connsiteX10291" fmla="*/ 3255128 w 3255128"/>
              <a:gd name="connsiteY10291" fmla="*/ 286988 h 1598839"/>
              <a:gd name="connsiteX10292" fmla="*/ 3255128 w 3255128"/>
              <a:gd name="connsiteY10292" fmla="*/ 287044 h 1598839"/>
              <a:gd name="connsiteX10293" fmla="*/ 3255128 w 3255128"/>
              <a:gd name="connsiteY10293" fmla="*/ 287050 h 1598839"/>
              <a:gd name="connsiteX10294" fmla="*/ 3255128 w 3255128"/>
              <a:gd name="connsiteY10294" fmla="*/ 287055 h 1598839"/>
              <a:gd name="connsiteX10295" fmla="*/ 3255128 w 3255128"/>
              <a:gd name="connsiteY10295" fmla="*/ 287057 h 1598839"/>
              <a:gd name="connsiteX10296" fmla="*/ 3255128 w 3255128"/>
              <a:gd name="connsiteY10296" fmla="*/ 287058 h 1598839"/>
              <a:gd name="connsiteX10297" fmla="*/ 3255128 w 3255128"/>
              <a:gd name="connsiteY10297" fmla="*/ 287073 h 1598839"/>
              <a:gd name="connsiteX10298" fmla="*/ 3255128 w 3255128"/>
              <a:gd name="connsiteY10298" fmla="*/ 287104 h 1598839"/>
              <a:gd name="connsiteX10299" fmla="*/ 3255128 w 3255128"/>
              <a:gd name="connsiteY10299" fmla="*/ 287123 h 1598839"/>
              <a:gd name="connsiteX10300" fmla="*/ 3255128 w 3255128"/>
              <a:gd name="connsiteY10300" fmla="*/ 287132 h 1598839"/>
              <a:gd name="connsiteX10301" fmla="*/ 3255128 w 3255128"/>
              <a:gd name="connsiteY10301" fmla="*/ 287164 h 1598839"/>
              <a:gd name="connsiteX10302" fmla="*/ 3255128 w 3255128"/>
              <a:gd name="connsiteY10302" fmla="*/ 287196 h 1598839"/>
              <a:gd name="connsiteX10303" fmla="*/ 3255128 w 3255128"/>
              <a:gd name="connsiteY10303" fmla="*/ 287216 h 1598839"/>
              <a:gd name="connsiteX10304" fmla="*/ 3255128 w 3255128"/>
              <a:gd name="connsiteY10304" fmla="*/ 287267 h 1598839"/>
              <a:gd name="connsiteX10305" fmla="*/ 3255128 w 3255128"/>
              <a:gd name="connsiteY10305" fmla="*/ 287268 h 1598839"/>
              <a:gd name="connsiteX10306" fmla="*/ 3255128 w 3255128"/>
              <a:gd name="connsiteY10306" fmla="*/ 287272 h 1598839"/>
              <a:gd name="connsiteX10307" fmla="*/ 3255128 w 3255128"/>
              <a:gd name="connsiteY10307" fmla="*/ 287300 h 1598839"/>
              <a:gd name="connsiteX10308" fmla="*/ 3255128 w 3255128"/>
              <a:gd name="connsiteY10308" fmla="*/ 287327 h 1598839"/>
              <a:gd name="connsiteX10309" fmla="*/ 3255128 w 3255128"/>
              <a:gd name="connsiteY10309" fmla="*/ 287337 h 1598839"/>
              <a:gd name="connsiteX10310" fmla="*/ 3255128 w 3255128"/>
              <a:gd name="connsiteY10310" fmla="*/ 287377 h 1598839"/>
              <a:gd name="connsiteX10311" fmla="*/ 3255128 w 3255128"/>
              <a:gd name="connsiteY10311" fmla="*/ 287399 h 1598839"/>
              <a:gd name="connsiteX10312" fmla="*/ 3255128 w 3255128"/>
              <a:gd name="connsiteY10312" fmla="*/ 287424 h 1598839"/>
              <a:gd name="connsiteX10313" fmla="*/ 3255128 w 3255128"/>
              <a:gd name="connsiteY10313" fmla="*/ 287462 h 1598839"/>
              <a:gd name="connsiteX10314" fmla="*/ 3255128 w 3255128"/>
              <a:gd name="connsiteY10314" fmla="*/ 287480 h 1598839"/>
              <a:gd name="connsiteX10315" fmla="*/ 3255128 w 3255128"/>
              <a:gd name="connsiteY10315" fmla="*/ 287482 h 1598839"/>
              <a:gd name="connsiteX10316" fmla="*/ 3255128 w 3255128"/>
              <a:gd name="connsiteY10316" fmla="*/ 287509 h 1598839"/>
              <a:gd name="connsiteX10317" fmla="*/ 3255128 w 3255128"/>
              <a:gd name="connsiteY10317" fmla="*/ 287534 h 1598839"/>
              <a:gd name="connsiteX10318" fmla="*/ 3255128 w 3255128"/>
              <a:gd name="connsiteY10318" fmla="*/ 287536 h 1598839"/>
              <a:gd name="connsiteX10319" fmla="*/ 3255128 w 3255128"/>
              <a:gd name="connsiteY10319" fmla="*/ 287550 h 1598839"/>
              <a:gd name="connsiteX10320" fmla="*/ 3255128 w 3255128"/>
              <a:gd name="connsiteY10320" fmla="*/ 287561 h 1598839"/>
              <a:gd name="connsiteX10321" fmla="*/ 3255128 w 3255128"/>
              <a:gd name="connsiteY10321" fmla="*/ 287582 h 1598839"/>
              <a:gd name="connsiteX10322" fmla="*/ 3255128 w 3255128"/>
              <a:gd name="connsiteY10322" fmla="*/ 287586 h 1598839"/>
              <a:gd name="connsiteX10323" fmla="*/ 3255128 w 3255128"/>
              <a:gd name="connsiteY10323" fmla="*/ 287603 h 1598839"/>
              <a:gd name="connsiteX10324" fmla="*/ 3255128 w 3255128"/>
              <a:gd name="connsiteY10324" fmla="*/ 287635 h 1598839"/>
              <a:gd name="connsiteX10325" fmla="*/ 3255128 w 3255128"/>
              <a:gd name="connsiteY10325" fmla="*/ 287640 h 1598839"/>
              <a:gd name="connsiteX10326" fmla="*/ 3255128 w 3255128"/>
              <a:gd name="connsiteY10326" fmla="*/ 287691 h 1598839"/>
              <a:gd name="connsiteX10327" fmla="*/ 3255128 w 3255128"/>
              <a:gd name="connsiteY10327" fmla="*/ 287692 h 1598839"/>
              <a:gd name="connsiteX10328" fmla="*/ 3255128 w 3255128"/>
              <a:gd name="connsiteY10328" fmla="*/ 287707 h 1598839"/>
              <a:gd name="connsiteX10329" fmla="*/ 3255128 w 3255128"/>
              <a:gd name="connsiteY10329" fmla="*/ 287728 h 1598839"/>
              <a:gd name="connsiteX10330" fmla="*/ 3255128 w 3255128"/>
              <a:gd name="connsiteY10330" fmla="*/ 287741 h 1598839"/>
              <a:gd name="connsiteX10331" fmla="*/ 3255128 w 3255128"/>
              <a:gd name="connsiteY10331" fmla="*/ 287742 h 1598839"/>
              <a:gd name="connsiteX10332" fmla="*/ 3255128 w 3255128"/>
              <a:gd name="connsiteY10332" fmla="*/ 287746 h 1598839"/>
              <a:gd name="connsiteX10333" fmla="*/ 3255128 w 3255128"/>
              <a:gd name="connsiteY10333" fmla="*/ 287758 h 1598839"/>
              <a:gd name="connsiteX10334" fmla="*/ 3255128 w 3255128"/>
              <a:gd name="connsiteY10334" fmla="*/ 287786 h 1598839"/>
              <a:gd name="connsiteX10335" fmla="*/ 3255128 w 3255128"/>
              <a:gd name="connsiteY10335" fmla="*/ 287789 h 1598839"/>
              <a:gd name="connsiteX10336" fmla="*/ 3255128 w 3255128"/>
              <a:gd name="connsiteY10336" fmla="*/ 287820 h 1598839"/>
              <a:gd name="connsiteX10337" fmla="*/ 3255128 w 3255128"/>
              <a:gd name="connsiteY10337" fmla="*/ 287823 h 1598839"/>
              <a:gd name="connsiteX10338" fmla="*/ 3255128 w 3255128"/>
              <a:gd name="connsiteY10338" fmla="*/ 287858 h 1598839"/>
              <a:gd name="connsiteX10339" fmla="*/ 3255128 w 3255128"/>
              <a:gd name="connsiteY10339" fmla="*/ 287902 h 1598839"/>
              <a:gd name="connsiteX10340" fmla="*/ 3255128 w 3255128"/>
              <a:gd name="connsiteY10340" fmla="*/ 287916 h 1598839"/>
              <a:gd name="connsiteX10341" fmla="*/ 3255128 w 3255128"/>
              <a:gd name="connsiteY10341" fmla="*/ 287952 h 1598839"/>
              <a:gd name="connsiteX10342" fmla="*/ 3255128 w 3255128"/>
              <a:gd name="connsiteY10342" fmla="*/ 287954 h 1598839"/>
              <a:gd name="connsiteX10343" fmla="*/ 3255128 w 3255128"/>
              <a:gd name="connsiteY10343" fmla="*/ 287963 h 1598839"/>
              <a:gd name="connsiteX10344" fmla="*/ 3255128 w 3255128"/>
              <a:gd name="connsiteY10344" fmla="*/ 287968 h 1598839"/>
              <a:gd name="connsiteX10345" fmla="*/ 3255128 w 3255128"/>
              <a:gd name="connsiteY10345" fmla="*/ 288042 h 1598839"/>
              <a:gd name="connsiteX10346" fmla="*/ 3255128 w 3255128"/>
              <a:gd name="connsiteY10346" fmla="*/ 288045 h 1598839"/>
              <a:gd name="connsiteX10347" fmla="*/ 3255128 w 3255128"/>
              <a:gd name="connsiteY10347" fmla="*/ 288047 h 1598839"/>
              <a:gd name="connsiteX10348" fmla="*/ 3255128 w 3255128"/>
              <a:gd name="connsiteY10348" fmla="*/ 288062 h 1598839"/>
              <a:gd name="connsiteX10349" fmla="*/ 3255128 w 3255128"/>
              <a:gd name="connsiteY10349" fmla="*/ 288072 h 1598839"/>
              <a:gd name="connsiteX10350" fmla="*/ 3255128 w 3255128"/>
              <a:gd name="connsiteY10350" fmla="*/ 288077 h 1598839"/>
              <a:gd name="connsiteX10351" fmla="*/ 3255128 w 3255128"/>
              <a:gd name="connsiteY10351" fmla="*/ 288123 h 1598839"/>
              <a:gd name="connsiteX10352" fmla="*/ 3255128 w 3255128"/>
              <a:gd name="connsiteY10352" fmla="*/ 288131 h 1598839"/>
              <a:gd name="connsiteX10353" fmla="*/ 3255128 w 3255128"/>
              <a:gd name="connsiteY10353" fmla="*/ 288144 h 1598839"/>
              <a:gd name="connsiteX10354" fmla="*/ 3255128 w 3255128"/>
              <a:gd name="connsiteY10354" fmla="*/ 288151 h 1598839"/>
              <a:gd name="connsiteX10355" fmla="*/ 3255128 w 3255128"/>
              <a:gd name="connsiteY10355" fmla="*/ 288182 h 1598839"/>
              <a:gd name="connsiteX10356" fmla="*/ 3255128 w 3255128"/>
              <a:gd name="connsiteY10356" fmla="*/ 288220 h 1598839"/>
              <a:gd name="connsiteX10357" fmla="*/ 3255128 w 3255128"/>
              <a:gd name="connsiteY10357" fmla="*/ 288230 h 1598839"/>
              <a:gd name="connsiteX10358" fmla="*/ 3255128 w 3255128"/>
              <a:gd name="connsiteY10358" fmla="*/ 288251 h 1598839"/>
              <a:gd name="connsiteX10359" fmla="*/ 3255128 w 3255128"/>
              <a:gd name="connsiteY10359" fmla="*/ 288272 h 1598839"/>
              <a:gd name="connsiteX10360" fmla="*/ 3255128 w 3255128"/>
              <a:gd name="connsiteY10360" fmla="*/ 288305 h 1598839"/>
              <a:gd name="connsiteX10361" fmla="*/ 3255128 w 3255128"/>
              <a:gd name="connsiteY10361" fmla="*/ 288339 h 1598839"/>
              <a:gd name="connsiteX10362" fmla="*/ 3255128 w 3255128"/>
              <a:gd name="connsiteY10362" fmla="*/ 288367 h 1598839"/>
              <a:gd name="connsiteX10363" fmla="*/ 3255128 w 3255128"/>
              <a:gd name="connsiteY10363" fmla="*/ 288375 h 1598839"/>
              <a:gd name="connsiteX10364" fmla="*/ 3255128 w 3255128"/>
              <a:gd name="connsiteY10364" fmla="*/ 288382 h 1598839"/>
              <a:gd name="connsiteX10365" fmla="*/ 3255128 w 3255128"/>
              <a:gd name="connsiteY10365" fmla="*/ 288390 h 1598839"/>
              <a:gd name="connsiteX10366" fmla="*/ 3255128 w 3255128"/>
              <a:gd name="connsiteY10366" fmla="*/ 288406 h 1598839"/>
              <a:gd name="connsiteX10367" fmla="*/ 3255128 w 3255128"/>
              <a:gd name="connsiteY10367" fmla="*/ 288421 h 1598839"/>
              <a:gd name="connsiteX10368" fmla="*/ 3255128 w 3255128"/>
              <a:gd name="connsiteY10368" fmla="*/ 288429 h 1598839"/>
              <a:gd name="connsiteX10369" fmla="*/ 3255128 w 3255128"/>
              <a:gd name="connsiteY10369" fmla="*/ 288437 h 1598839"/>
              <a:gd name="connsiteX10370" fmla="*/ 3255128 w 3255128"/>
              <a:gd name="connsiteY10370" fmla="*/ 288464 h 1598839"/>
              <a:gd name="connsiteX10371" fmla="*/ 3255128 w 3255128"/>
              <a:gd name="connsiteY10371" fmla="*/ 288506 h 1598839"/>
              <a:gd name="connsiteX10372" fmla="*/ 3255128 w 3255128"/>
              <a:gd name="connsiteY10372" fmla="*/ 288516 h 1598839"/>
              <a:gd name="connsiteX10373" fmla="*/ 3255128 w 3255128"/>
              <a:gd name="connsiteY10373" fmla="*/ 288519 h 1598839"/>
              <a:gd name="connsiteX10374" fmla="*/ 3255128 w 3255128"/>
              <a:gd name="connsiteY10374" fmla="*/ 288530 h 1598839"/>
              <a:gd name="connsiteX10375" fmla="*/ 3255128 w 3255128"/>
              <a:gd name="connsiteY10375" fmla="*/ 288531 h 1598839"/>
              <a:gd name="connsiteX10376" fmla="*/ 3255128 w 3255128"/>
              <a:gd name="connsiteY10376" fmla="*/ 288561 h 1598839"/>
              <a:gd name="connsiteX10377" fmla="*/ 3255128 w 3255128"/>
              <a:gd name="connsiteY10377" fmla="*/ 288603 h 1598839"/>
              <a:gd name="connsiteX10378" fmla="*/ 3255128 w 3255128"/>
              <a:gd name="connsiteY10378" fmla="*/ 288611 h 1598839"/>
              <a:gd name="connsiteX10379" fmla="*/ 3255128 w 3255128"/>
              <a:gd name="connsiteY10379" fmla="*/ 288625 h 1598839"/>
              <a:gd name="connsiteX10380" fmla="*/ 3255128 w 3255128"/>
              <a:gd name="connsiteY10380" fmla="*/ 288639 h 1598839"/>
              <a:gd name="connsiteX10381" fmla="*/ 3255128 w 3255128"/>
              <a:gd name="connsiteY10381" fmla="*/ 288641 h 1598839"/>
              <a:gd name="connsiteX10382" fmla="*/ 3255128 w 3255128"/>
              <a:gd name="connsiteY10382" fmla="*/ 288676 h 1598839"/>
              <a:gd name="connsiteX10383" fmla="*/ 3255128 w 3255128"/>
              <a:gd name="connsiteY10383" fmla="*/ 288681 h 1598839"/>
              <a:gd name="connsiteX10384" fmla="*/ 3255128 w 3255128"/>
              <a:gd name="connsiteY10384" fmla="*/ 288710 h 1598839"/>
              <a:gd name="connsiteX10385" fmla="*/ 3255128 w 3255128"/>
              <a:gd name="connsiteY10385" fmla="*/ 288748 h 1598839"/>
              <a:gd name="connsiteX10386" fmla="*/ 3255128 w 3255128"/>
              <a:gd name="connsiteY10386" fmla="*/ 288798 h 1598839"/>
              <a:gd name="connsiteX10387" fmla="*/ 3255128 w 3255128"/>
              <a:gd name="connsiteY10387" fmla="*/ 288833 h 1598839"/>
              <a:gd name="connsiteX10388" fmla="*/ 3255128 w 3255128"/>
              <a:gd name="connsiteY10388" fmla="*/ 288835 h 1598839"/>
              <a:gd name="connsiteX10389" fmla="*/ 3255128 w 3255128"/>
              <a:gd name="connsiteY10389" fmla="*/ 288845 h 1598839"/>
              <a:gd name="connsiteX10390" fmla="*/ 3255128 w 3255128"/>
              <a:gd name="connsiteY10390" fmla="*/ 288849 h 1598839"/>
              <a:gd name="connsiteX10391" fmla="*/ 3255128 w 3255128"/>
              <a:gd name="connsiteY10391" fmla="*/ 288868 h 1598839"/>
              <a:gd name="connsiteX10392" fmla="*/ 3255128 w 3255128"/>
              <a:gd name="connsiteY10392" fmla="*/ 288870 h 1598839"/>
              <a:gd name="connsiteX10393" fmla="*/ 3255128 w 3255128"/>
              <a:gd name="connsiteY10393" fmla="*/ 288871 h 1598839"/>
              <a:gd name="connsiteX10394" fmla="*/ 3255128 w 3255128"/>
              <a:gd name="connsiteY10394" fmla="*/ 288875 h 1598839"/>
              <a:gd name="connsiteX10395" fmla="*/ 3255128 w 3255128"/>
              <a:gd name="connsiteY10395" fmla="*/ 288896 h 1598839"/>
              <a:gd name="connsiteX10396" fmla="*/ 3255128 w 3255128"/>
              <a:gd name="connsiteY10396" fmla="*/ 288905 h 1598839"/>
              <a:gd name="connsiteX10397" fmla="*/ 3255128 w 3255128"/>
              <a:gd name="connsiteY10397" fmla="*/ 288923 h 1598839"/>
              <a:gd name="connsiteX10398" fmla="*/ 3255128 w 3255128"/>
              <a:gd name="connsiteY10398" fmla="*/ 288942 h 1598839"/>
              <a:gd name="connsiteX10399" fmla="*/ 3255128 w 3255128"/>
              <a:gd name="connsiteY10399" fmla="*/ 288943 h 1598839"/>
              <a:gd name="connsiteX10400" fmla="*/ 3255128 w 3255128"/>
              <a:gd name="connsiteY10400" fmla="*/ 288974 h 1598839"/>
              <a:gd name="connsiteX10401" fmla="*/ 3255128 w 3255128"/>
              <a:gd name="connsiteY10401" fmla="*/ 288993 h 1598839"/>
              <a:gd name="connsiteX10402" fmla="*/ 3255128 w 3255128"/>
              <a:gd name="connsiteY10402" fmla="*/ 289012 h 1598839"/>
              <a:gd name="connsiteX10403" fmla="*/ 3255128 w 3255128"/>
              <a:gd name="connsiteY10403" fmla="*/ 289015 h 1598839"/>
              <a:gd name="connsiteX10404" fmla="*/ 3255128 w 3255128"/>
              <a:gd name="connsiteY10404" fmla="*/ 289054 h 1598839"/>
              <a:gd name="connsiteX10405" fmla="*/ 3255128 w 3255128"/>
              <a:gd name="connsiteY10405" fmla="*/ 289070 h 1598839"/>
              <a:gd name="connsiteX10406" fmla="*/ 3255128 w 3255128"/>
              <a:gd name="connsiteY10406" fmla="*/ 289082 h 1598839"/>
              <a:gd name="connsiteX10407" fmla="*/ 3255128 w 3255128"/>
              <a:gd name="connsiteY10407" fmla="*/ 289083 h 1598839"/>
              <a:gd name="connsiteX10408" fmla="*/ 3255128 w 3255128"/>
              <a:gd name="connsiteY10408" fmla="*/ 289091 h 1598839"/>
              <a:gd name="connsiteX10409" fmla="*/ 3255128 w 3255128"/>
              <a:gd name="connsiteY10409" fmla="*/ 289095 h 1598839"/>
              <a:gd name="connsiteX10410" fmla="*/ 3255128 w 3255128"/>
              <a:gd name="connsiteY10410" fmla="*/ 289099 h 1598839"/>
              <a:gd name="connsiteX10411" fmla="*/ 3255128 w 3255128"/>
              <a:gd name="connsiteY10411" fmla="*/ 289117 h 1598839"/>
              <a:gd name="connsiteX10412" fmla="*/ 3255128 w 3255128"/>
              <a:gd name="connsiteY10412" fmla="*/ 289146 h 1598839"/>
              <a:gd name="connsiteX10413" fmla="*/ 3255128 w 3255128"/>
              <a:gd name="connsiteY10413" fmla="*/ 289155 h 1598839"/>
              <a:gd name="connsiteX10414" fmla="*/ 3255128 w 3255128"/>
              <a:gd name="connsiteY10414" fmla="*/ 289166 h 1598839"/>
              <a:gd name="connsiteX10415" fmla="*/ 3255128 w 3255128"/>
              <a:gd name="connsiteY10415" fmla="*/ 289174 h 1598839"/>
              <a:gd name="connsiteX10416" fmla="*/ 3255128 w 3255128"/>
              <a:gd name="connsiteY10416" fmla="*/ 289175 h 1598839"/>
              <a:gd name="connsiteX10417" fmla="*/ 3255128 w 3255128"/>
              <a:gd name="connsiteY10417" fmla="*/ 289186 h 1598839"/>
              <a:gd name="connsiteX10418" fmla="*/ 3255128 w 3255128"/>
              <a:gd name="connsiteY10418" fmla="*/ 289189 h 1598839"/>
              <a:gd name="connsiteX10419" fmla="*/ 3255128 w 3255128"/>
              <a:gd name="connsiteY10419" fmla="*/ 289221 h 1598839"/>
              <a:gd name="connsiteX10420" fmla="*/ 3255128 w 3255128"/>
              <a:gd name="connsiteY10420" fmla="*/ 289251 h 1598839"/>
              <a:gd name="connsiteX10421" fmla="*/ 3255128 w 3255128"/>
              <a:gd name="connsiteY10421" fmla="*/ 289263 h 1598839"/>
              <a:gd name="connsiteX10422" fmla="*/ 3255128 w 3255128"/>
              <a:gd name="connsiteY10422" fmla="*/ 289303 h 1598839"/>
              <a:gd name="connsiteX10423" fmla="*/ 3255128 w 3255128"/>
              <a:gd name="connsiteY10423" fmla="*/ 289312 h 1598839"/>
              <a:gd name="connsiteX10424" fmla="*/ 3255128 w 3255128"/>
              <a:gd name="connsiteY10424" fmla="*/ 289325 h 1598839"/>
              <a:gd name="connsiteX10425" fmla="*/ 3255128 w 3255128"/>
              <a:gd name="connsiteY10425" fmla="*/ 289329 h 1598839"/>
              <a:gd name="connsiteX10426" fmla="*/ 3255128 w 3255128"/>
              <a:gd name="connsiteY10426" fmla="*/ 289353 h 1598839"/>
              <a:gd name="connsiteX10427" fmla="*/ 3255128 w 3255128"/>
              <a:gd name="connsiteY10427" fmla="*/ 289358 h 1598839"/>
              <a:gd name="connsiteX10428" fmla="*/ 3255128 w 3255128"/>
              <a:gd name="connsiteY10428" fmla="*/ 289370 h 1598839"/>
              <a:gd name="connsiteX10429" fmla="*/ 3255128 w 3255128"/>
              <a:gd name="connsiteY10429" fmla="*/ 289396 h 1598839"/>
              <a:gd name="connsiteX10430" fmla="*/ 3255128 w 3255128"/>
              <a:gd name="connsiteY10430" fmla="*/ 289397 h 1598839"/>
              <a:gd name="connsiteX10431" fmla="*/ 3255128 w 3255128"/>
              <a:gd name="connsiteY10431" fmla="*/ 289430 h 1598839"/>
              <a:gd name="connsiteX10432" fmla="*/ 3255128 w 3255128"/>
              <a:gd name="connsiteY10432" fmla="*/ 289474 h 1598839"/>
              <a:gd name="connsiteX10433" fmla="*/ 3255128 w 3255128"/>
              <a:gd name="connsiteY10433" fmla="*/ 289513 h 1598839"/>
              <a:gd name="connsiteX10434" fmla="*/ 3255128 w 3255128"/>
              <a:gd name="connsiteY10434" fmla="*/ 289519 h 1598839"/>
              <a:gd name="connsiteX10435" fmla="*/ 3255128 w 3255128"/>
              <a:gd name="connsiteY10435" fmla="*/ 289549 h 1598839"/>
              <a:gd name="connsiteX10436" fmla="*/ 3255128 w 3255128"/>
              <a:gd name="connsiteY10436" fmla="*/ 289553 h 1598839"/>
              <a:gd name="connsiteX10437" fmla="*/ 3255128 w 3255128"/>
              <a:gd name="connsiteY10437" fmla="*/ 289578 h 1598839"/>
              <a:gd name="connsiteX10438" fmla="*/ 3255128 w 3255128"/>
              <a:gd name="connsiteY10438" fmla="*/ 289612 h 1598839"/>
              <a:gd name="connsiteX10439" fmla="*/ 3255128 w 3255128"/>
              <a:gd name="connsiteY10439" fmla="*/ 289613 h 1598839"/>
              <a:gd name="connsiteX10440" fmla="*/ 3255128 w 3255128"/>
              <a:gd name="connsiteY10440" fmla="*/ 289620 h 1598839"/>
              <a:gd name="connsiteX10441" fmla="*/ 3255128 w 3255128"/>
              <a:gd name="connsiteY10441" fmla="*/ 289661 h 1598839"/>
              <a:gd name="connsiteX10442" fmla="*/ 3255128 w 3255128"/>
              <a:gd name="connsiteY10442" fmla="*/ 289677 h 1598839"/>
              <a:gd name="connsiteX10443" fmla="*/ 3255128 w 3255128"/>
              <a:gd name="connsiteY10443" fmla="*/ 289788 h 1598839"/>
              <a:gd name="connsiteX10444" fmla="*/ 3255128 w 3255128"/>
              <a:gd name="connsiteY10444" fmla="*/ 289792 h 1598839"/>
              <a:gd name="connsiteX10445" fmla="*/ 3255128 w 3255128"/>
              <a:gd name="connsiteY10445" fmla="*/ 289794 h 1598839"/>
              <a:gd name="connsiteX10446" fmla="*/ 3255128 w 3255128"/>
              <a:gd name="connsiteY10446" fmla="*/ 289799 h 1598839"/>
              <a:gd name="connsiteX10447" fmla="*/ 3255128 w 3255128"/>
              <a:gd name="connsiteY10447" fmla="*/ 289803 h 1598839"/>
              <a:gd name="connsiteX10448" fmla="*/ 3255128 w 3255128"/>
              <a:gd name="connsiteY10448" fmla="*/ 289834 h 1598839"/>
              <a:gd name="connsiteX10449" fmla="*/ 3255128 w 3255128"/>
              <a:gd name="connsiteY10449" fmla="*/ 289844 h 1598839"/>
              <a:gd name="connsiteX10450" fmla="*/ 3255128 w 3255128"/>
              <a:gd name="connsiteY10450" fmla="*/ 289850 h 1598839"/>
              <a:gd name="connsiteX10451" fmla="*/ 3255128 w 3255128"/>
              <a:gd name="connsiteY10451" fmla="*/ 289851 h 1598839"/>
              <a:gd name="connsiteX10452" fmla="*/ 3255128 w 3255128"/>
              <a:gd name="connsiteY10452" fmla="*/ 289855 h 1598839"/>
              <a:gd name="connsiteX10453" fmla="*/ 3255128 w 3255128"/>
              <a:gd name="connsiteY10453" fmla="*/ 289869 h 1598839"/>
              <a:gd name="connsiteX10454" fmla="*/ 3255128 w 3255128"/>
              <a:gd name="connsiteY10454" fmla="*/ 289889 h 1598839"/>
              <a:gd name="connsiteX10455" fmla="*/ 3255128 w 3255128"/>
              <a:gd name="connsiteY10455" fmla="*/ 289890 h 1598839"/>
              <a:gd name="connsiteX10456" fmla="*/ 3255128 w 3255128"/>
              <a:gd name="connsiteY10456" fmla="*/ 289928 h 1598839"/>
              <a:gd name="connsiteX10457" fmla="*/ 3255128 w 3255128"/>
              <a:gd name="connsiteY10457" fmla="*/ 289978 h 1598839"/>
              <a:gd name="connsiteX10458" fmla="*/ 3255128 w 3255128"/>
              <a:gd name="connsiteY10458" fmla="*/ 289982 h 1598839"/>
              <a:gd name="connsiteX10459" fmla="*/ 3255128 w 3255128"/>
              <a:gd name="connsiteY10459" fmla="*/ 290012 h 1598839"/>
              <a:gd name="connsiteX10460" fmla="*/ 3255128 w 3255128"/>
              <a:gd name="connsiteY10460" fmla="*/ 290040 h 1598839"/>
              <a:gd name="connsiteX10461" fmla="*/ 3255128 w 3255128"/>
              <a:gd name="connsiteY10461" fmla="*/ 290043 h 1598839"/>
              <a:gd name="connsiteX10462" fmla="*/ 3255128 w 3255128"/>
              <a:gd name="connsiteY10462" fmla="*/ 290047 h 1598839"/>
              <a:gd name="connsiteX10463" fmla="*/ 3255128 w 3255128"/>
              <a:gd name="connsiteY10463" fmla="*/ 290063 h 1598839"/>
              <a:gd name="connsiteX10464" fmla="*/ 3255128 w 3255128"/>
              <a:gd name="connsiteY10464" fmla="*/ 290068 h 1598839"/>
              <a:gd name="connsiteX10465" fmla="*/ 3255128 w 3255128"/>
              <a:gd name="connsiteY10465" fmla="*/ 290103 h 1598839"/>
              <a:gd name="connsiteX10466" fmla="*/ 3255128 w 3255128"/>
              <a:gd name="connsiteY10466" fmla="*/ 290116 h 1598839"/>
              <a:gd name="connsiteX10467" fmla="*/ 3255128 w 3255128"/>
              <a:gd name="connsiteY10467" fmla="*/ 290117 h 1598839"/>
              <a:gd name="connsiteX10468" fmla="*/ 3255128 w 3255128"/>
              <a:gd name="connsiteY10468" fmla="*/ 290133 h 1598839"/>
              <a:gd name="connsiteX10469" fmla="*/ 3255128 w 3255128"/>
              <a:gd name="connsiteY10469" fmla="*/ 290153 h 1598839"/>
              <a:gd name="connsiteX10470" fmla="*/ 3255128 w 3255128"/>
              <a:gd name="connsiteY10470" fmla="*/ 290206 h 1598839"/>
              <a:gd name="connsiteX10471" fmla="*/ 3255128 w 3255128"/>
              <a:gd name="connsiteY10471" fmla="*/ 290248 h 1598839"/>
              <a:gd name="connsiteX10472" fmla="*/ 3255128 w 3255128"/>
              <a:gd name="connsiteY10472" fmla="*/ 290253 h 1598839"/>
              <a:gd name="connsiteX10473" fmla="*/ 3255128 w 3255128"/>
              <a:gd name="connsiteY10473" fmla="*/ 290262 h 1598839"/>
              <a:gd name="connsiteX10474" fmla="*/ 3255128 w 3255128"/>
              <a:gd name="connsiteY10474" fmla="*/ 290282 h 1598839"/>
              <a:gd name="connsiteX10475" fmla="*/ 3255128 w 3255128"/>
              <a:gd name="connsiteY10475" fmla="*/ 290290 h 1598839"/>
              <a:gd name="connsiteX10476" fmla="*/ 3255128 w 3255128"/>
              <a:gd name="connsiteY10476" fmla="*/ 290311 h 1598839"/>
              <a:gd name="connsiteX10477" fmla="*/ 3255128 w 3255128"/>
              <a:gd name="connsiteY10477" fmla="*/ 290313 h 1598839"/>
              <a:gd name="connsiteX10478" fmla="*/ 3255128 w 3255128"/>
              <a:gd name="connsiteY10478" fmla="*/ 290325 h 1598839"/>
              <a:gd name="connsiteX10479" fmla="*/ 3255128 w 3255128"/>
              <a:gd name="connsiteY10479" fmla="*/ 290327 h 1598839"/>
              <a:gd name="connsiteX10480" fmla="*/ 3255128 w 3255128"/>
              <a:gd name="connsiteY10480" fmla="*/ 290328 h 1598839"/>
              <a:gd name="connsiteX10481" fmla="*/ 3255128 w 3255128"/>
              <a:gd name="connsiteY10481" fmla="*/ 290329 h 1598839"/>
              <a:gd name="connsiteX10482" fmla="*/ 3255128 w 3255128"/>
              <a:gd name="connsiteY10482" fmla="*/ 290367 h 1598839"/>
              <a:gd name="connsiteX10483" fmla="*/ 3255128 w 3255128"/>
              <a:gd name="connsiteY10483" fmla="*/ 290441 h 1598839"/>
              <a:gd name="connsiteX10484" fmla="*/ 3255128 w 3255128"/>
              <a:gd name="connsiteY10484" fmla="*/ 290451 h 1598839"/>
              <a:gd name="connsiteX10485" fmla="*/ 3255128 w 3255128"/>
              <a:gd name="connsiteY10485" fmla="*/ 290452 h 1598839"/>
              <a:gd name="connsiteX10486" fmla="*/ 3255128 w 3255128"/>
              <a:gd name="connsiteY10486" fmla="*/ 290499 h 1598839"/>
              <a:gd name="connsiteX10487" fmla="*/ 3255128 w 3255128"/>
              <a:gd name="connsiteY10487" fmla="*/ 290523 h 1598839"/>
              <a:gd name="connsiteX10488" fmla="*/ 3255128 w 3255128"/>
              <a:gd name="connsiteY10488" fmla="*/ 290524 h 1598839"/>
              <a:gd name="connsiteX10489" fmla="*/ 3255128 w 3255128"/>
              <a:gd name="connsiteY10489" fmla="*/ 290526 h 1598839"/>
              <a:gd name="connsiteX10490" fmla="*/ 3255128 w 3255128"/>
              <a:gd name="connsiteY10490" fmla="*/ 290532 h 1598839"/>
              <a:gd name="connsiteX10491" fmla="*/ 3255128 w 3255128"/>
              <a:gd name="connsiteY10491" fmla="*/ 290540 h 1598839"/>
              <a:gd name="connsiteX10492" fmla="*/ 3255128 w 3255128"/>
              <a:gd name="connsiteY10492" fmla="*/ 290542 h 1598839"/>
              <a:gd name="connsiteX10493" fmla="*/ 3255128 w 3255128"/>
              <a:gd name="connsiteY10493" fmla="*/ 290543 h 1598839"/>
              <a:gd name="connsiteX10494" fmla="*/ 3255128 w 3255128"/>
              <a:gd name="connsiteY10494" fmla="*/ 290556 h 1598839"/>
              <a:gd name="connsiteX10495" fmla="*/ 3255128 w 3255128"/>
              <a:gd name="connsiteY10495" fmla="*/ 290560 h 1598839"/>
              <a:gd name="connsiteX10496" fmla="*/ 3255128 w 3255128"/>
              <a:gd name="connsiteY10496" fmla="*/ 290563 h 1598839"/>
              <a:gd name="connsiteX10497" fmla="*/ 3255128 w 3255128"/>
              <a:gd name="connsiteY10497" fmla="*/ 290576 h 1598839"/>
              <a:gd name="connsiteX10498" fmla="*/ 3255128 w 3255128"/>
              <a:gd name="connsiteY10498" fmla="*/ 290625 h 1598839"/>
              <a:gd name="connsiteX10499" fmla="*/ 3255128 w 3255128"/>
              <a:gd name="connsiteY10499" fmla="*/ 290691 h 1598839"/>
              <a:gd name="connsiteX10500" fmla="*/ 3255128 w 3255128"/>
              <a:gd name="connsiteY10500" fmla="*/ 290715 h 1598839"/>
              <a:gd name="connsiteX10501" fmla="*/ 3255128 w 3255128"/>
              <a:gd name="connsiteY10501" fmla="*/ 290736 h 1598839"/>
              <a:gd name="connsiteX10502" fmla="*/ 3255128 w 3255128"/>
              <a:gd name="connsiteY10502" fmla="*/ 290784 h 1598839"/>
              <a:gd name="connsiteX10503" fmla="*/ 3255128 w 3255128"/>
              <a:gd name="connsiteY10503" fmla="*/ 290803 h 1598839"/>
              <a:gd name="connsiteX10504" fmla="*/ 3255128 w 3255128"/>
              <a:gd name="connsiteY10504" fmla="*/ 290813 h 1598839"/>
              <a:gd name="connsiteX10505" fmla="*/ 3255128 w 3255128"/>
              <a:gd name="connsiteY10505" fmla="*/ 290855 h 1598839"/>
              <a:gd name="connsiteX10506" fmla="*/ 3255128 w 3255128"/>
              <a:gd name="connsiteY10506" fmla="*/ 290880 h 1598839"/>
              <a:gd name="connsiteX10507" fmla="*/ 3255128 w 3255128"/>
              <a:gd name="connsiteY10507" fmla="*/ 290883 h 1598839"/>
              <a:gd name="connsiteX10508" fmla="*/ 3255128 w 3255128"/>
              <a:gd name="connsiteY10508" fmla="*/ 290892 h 1598839"/>
              <a:gd name="connsiteX10509" fmla="*/ 3255128 w 3255128"/>
              <a:gd name="connsiteY10509" fmla="*/ 290929 h 1598839"/>
              <a:gd name="connsiteX10510" fmla="*/ 3255128 w 3255128"/>
              <a:gd name="connsiteY10510" fmla="*/ 290940 h 1598839"/>
              <a:gd name="connsiteX10511" fmla="*/ 3255128 w 3255128"/>
              <a:gd name="connsiteY10511" fmla="*/ 290958 h 1598839"/>
              <a:gd name="connsiteX10512" fmla="*/ 3255128 w 3255128"/>
              <a:gd name="connsiteY10512" fmla="*/ 291034 h 1598839"/>
              <a:gd name="connsiteX10513" fmla="*/ 3255128 w 3255128"/>
              <a:gd name="connsiteY10513" fmla="*/ 291035 h 1598839"/>
              <a:gd name="connsiteX10514" fmla="*/ 3255128 w 3255128"/>
              <a:gd name="connsiteY10514" fmla="*/ 291067 h 1598839"/>
              <a:gd name="connsiteX10515" fmla="*/ 3255128 w 3255128"/>
              <a:gd name="connsiteY10515" fmla="*/ 291076 h 1598839"/>
              <a:gd name="connsiteX10516" fmla="*/ 3255128 w 3255128"/>
              <a:gd name="connsiteY10516" fmla="*/ 291079 h 1598839"/>
              <a:gd name="connsiteX10517" fmla="*/ 3255128 w 3255128"/>
              <a:gd name="connsiteY10517" fmla="*/ 291089 h 1598839"/>
              <a:gd name="connsiteX10518" fmla="*/ 3255128 w 3255128"/>
              <a:gd name="connsiteY10518" fmla="*/ 291113 h 1598839"/>
              <a:gd name="connsiteX10519" fmla="*/ 3255128 w 3255128"/>
              <a:gd name="connsiteY10519" fmla="*/ 291121 h 1598839"/>
              <a:gd name="connsiteX10520" fmla="*/ 3255128 w 3255128"/>
              <a:gd name="connsiteY10520" fmla="*/ 291150 h 1598839"/>
              <a:gd name="connsiteX10521" fmla="*/ 3255128 w 3255128"/>
              <a:gd name="connsiteY10521" fmla="*/ 291172 h 1598839"/>
              <a:gd name="connsiteX10522" fmla="*/ 3255128 w 3255128"/>
              <a:gd name="connsiteY10522" fmla="*/ 291173 h 1598839"/>
              <a:gd name="connsiteX10523" fmla="*/ 3255128 w 3255128"/>
              <a:gd name="connsiteY10523" fmla="*/ 291191 h 1598839"/>
              <a:gd name="connsiteX10524" fmla="*/ 3255128 w 3255128"/>
              <a:gd name="connsiteY10524" fmla="*/ 291200 h 1598839"/>
              <a:gd name="connsiteX10525" fmla="*/ 3255128 w 3255128"/>
              <a:gd name="connsiteY10525" fmla="*/ 291210 h 1598839"/>
              <a:gd name="connsiteX10526" fmla="*/ 3255128 w 3255128"/>
              <a:gd name="connsiteY10526" fmla="*/ 291250 h 1598839"/>
              <a:gd name="connsiteX10527" fmla="*/ 3255128 w 3255128"/>
              <a:gd name="connsiteY10527" fmla="*/ 291305 h 1598839"/>
              <a:gd name="connsiteX10528" fmla="*/ 3255128 w 3255128"/>
              <a:gd name="connsiteY10528" fmla="*/ 291332 h 1598839"/>
              <a:gd name="connsiteX10529" fmla="*/ 3255128 w 3255128"/>
              <a:gd name="connsiteY10529" fmla="*/ 291336 h 1598839"/>
              <a:gd name="connsiteX10530" fmla="*/ 3255128 w 3255128"/>
              <a:gd name="connsiteY10530" fmla="*/ 291354 h 1598839"/>
              <a:gd name="connsiteX10531" fmla="*/ 3255128 w 3255128"/>
              <a:gd name="connsiteY10531" fmla="*/ 291357 h 1598839"/>
              <a:gd name="connsiteX10532" fmla="*/ 3255128 w 3255128"/>
              <a:gd name="connsiteY10532" fmla="*/ 291394 h 1598839"/>
              <a:gd name="connsiteX10533" fmla="*/ 3255128 w 3255128"/>
              <a:gd name="connsiteY10533" fmla="*/ 291411 h 1598839"/>
              <a:gd name="connsiteX10534" fmla="*/ 3255128 w 3255128"/>
              <a:gd name="connsiteY10534" fmla="*/ 291429 h 1598839"/>
              <a:gd name="connsiteX10535" fmla="*/ 3255128 w 3255128"/>
              <a:gd name="connsiteY10535" fmla="*/ 291466 h 1598839"/>
              <a:gd name="connsiteX10536" fmla="*/ 3255128 w 3255128"/>
              <a:gd name="connsiteY10536" fmla="*/ 291488 h 1598839"/>
              <a:gd name="connsiteX10537" fmla="*/ 3255128 w 3255128"/>
              <a:gd name="connsiteY10537" fmla="*/ 291492 h 1598839"/>
              <a:gd name="connsiteX10538" fmla="*/ 3255128 w 3255128"/>
              <a:gd name="connsiteY10538" fmla="*/ 291506 h 1598839"/>
              <a:gd name="connsiteX10539" fmla="*/ 3255128 w 3255128"/>
              <a:gd name="connsiteY10539" fmla="*/ 291509 h 1598839"/>
              <a:gd name="connsiteX10540" fmla="*/ 3255128 w 3255128"/>
              <a:gd name="connsiteY10540" fmla="*/ 291550 h 1598839"/>
              <a:gd name="connsiteX10541" fmla="*/ 3255128 w 3255128"/>
              <a:gd name="connsiteY10541" fmla="*/ 291564 h 1598839"/>
              <a:gd name="connsiteX10542" fmla="*/ 3255128 w 3255128"/>
              <a:gd name="connsiteY10542" fmla="*/ 291565 h 1598839"/>
              <a:gd name="connsiteX10543" fmla="*/ 3255128 w 3255128"/>
              <a:gd name="connsiteY10543" fmla="*/ 291577 h 1598839"/>
              <a:gd name="connsiteX10544" fmla="*/ 3255128 w 3255128"/>
              <a:gd name="connsiteY10544" fmla="*/ 291631 h 1598839"/>
              <a:gd name="connsiteX10545" fmla="*/ 3255128 w 3255128"/>
              <a:gd name="connsiteY10545" fmla="*/ 291650 h 1598839"/>
              <a:gd name="connsiteX10546" fmla="*/ 3255128 w 3255128"/>
              <a:gd name="connsiteY10546" fmla="*/ 291666 h 1598839"/>
              <a:gd name="connsiteX10547" fmla="*/ 3255128 w 3255128"/>
              <a:gd name="connsiteY10547" fmla="*/ 291671 h 1598839"/>
              <a:gd name="connsiteX10548" fmla="*/ 3255128 w 3255128"/>
              <a:gd name="connsiteY10548" fmla="*/ 291682 h 1598839"/>
              <a:gd name="connsiteX10549" fmla="*/ 3255128 w 3255128"/>
              <a:gd name="connsiteY10549" fmla="*/ 291700 h 1598839"/>
              <a:gd name="connsiteX10550" fmla="*/ 3255128 w 3255128"/>
              <a:gd name="connsiteY10550" fmla="*/ 291736 h 1598839"/>
              <a:gd name="connsiteX10551" fmla="*/ 3255128 w 3255128"/>
              <a:gd name="connsiteY10551" fmla="*/ 291738 h 1598839"/>
              <a:gd name="connsiteX10552" fmla="*/ 3255128 w 3255128"/>
              <a:gd name="connsiteY10552" fmla="*/ 291759 h 1598839"/>
              <a:gd name="connsiteX10553" fmla="*/ 3255128 w 3255128"/>
              <a:gd name="connsiteY10553" fmla="*/ 291810 h 1598839"/>
              <a:gd name="connsiteX10554" fmla="*/ 3255128 w 3255128"/>
              <a:gd name="connsiteY10554" fmla="*/ 291823 h 1598839"/>
              <a:gd name="connsiteX10555" fmla="*/ 3255128 w 3255128"/>
              <a:gd name="connsiteY10555" fmla="*/ 291837 h 1598839"/>
              <a:gd name="connsiteX10556" fmla="*/ 3255128 w 3255128"/>
              <a:gd name="connsiteY10556" fmla="*/ 291848 h 1598839"/>
              <a:gd name="connsiteX10557" fmla="*/ 3255128 w 3255128"/>
              <a:gd name="connsiteY10557" fmla="*/ 291870 h 1598839"/>
              <a:gd name="connsiteX10558" fmla="*/ 3255128 w 3255128"/>
              <a:gd name="connsiteY10558" fmla="*/ 291894 h 1598839"/>
              <a:gd name="connsiteX10559" fmla="*/ 3255128 w 3255128"/>
              <a:gd name="connsiteY10559" fmla="*/ 291895 h 1598839"/>
              <a:gd name="connsiteX10560" fmla="*/ 3255128 w 3255128"/>
              <a:gd name="connsiteY10560" fmla="*/ 291920 h 1598839"/>
              <a:gd name="connsiteX10561" fmla="*/ 3255128 w 3255128"/>
              <a:gd name="connsiteY10561" fmla="*/ 291928 h 1598839"/>
              <a:gd name="connsiteX10562" fmla="*/ 3255128 w 3255128"/>
              <a:gd name="connsiteY10562" fmla="*/ 291941 h 1598839"/>
              <a:gd name="connsiteX10563" fmla="*/ 3255128 w 3255128"/>
              <a:gd name="connsiteY10563" fmla="*/ 291964 h 1598839"/>
              <a:gd name="connsiteX10564" fmla="*/ 3255128 w 3255128"/>
              <a:gd name="connsiteY10564" fmla="*/ 291983 h 1598839"/>
              <a:gd name="connsiteX10565" fmla="*/ 3255128 w 3255128"/>
              <a:gd name="connsiteY10565" fmla="*/ 292002 h 1598839"/>
              <a:gd name="connsiteX10566" fmla="*/ 3255128 w 3255128"/>
              <a:gd name="connsiteY10566" fmla="*/ 292005 h 1598839"/>
              <a:gd name="connsiteX10567" fmla="*/ 3255128 w 3255128"/>
              <a:gd name="connsiteY10567" fmla="*/ 292081 h 1598839"/>
              <a:gd name="connsiteX10568" fmla="*/ 3255128 w 3255128"/>
              <a:gd name="connsiteY10568" fmla="*/ 292107 h 1598839"/>
              <a:gd name="connsiteX10569" fmla="*/ 3255128 w 3255128"/>
              <a:gd name="connsiteY10569" fmla="*/ 292114 h 1598839"/>
              <a:gd name="connsiteX10570" fmla="*/ 3255128 w 3255128"/>
              <a:gd name="connsiteY10570" fmla="*/ 292124 h 1598839"/>
              <a:gd name="connsiteX10571" fmla="*/ 3255128 w 3255128"/>
              <a:gd name="connsiteY10571" fmla="*/ 292136 h 1598839"/>
              <a:gd name="connsiteX10572" fmla="*/ 3255128 w 3255128"/>
              <a:gd name="connsiteY10572" fmla="*/ 292154 h 1598839"/>
              <a:gd name="connsiteX10573" fmla="*/ 3255128 w 3255128"/>
              <a:gd name="connsiteY10573" fmla="*/ 292163 h 1598839"/>
              <a:gd name="connsiteX10574" fmla="*/ 3255128 w 3255128"/>
              <a:gd name="connsiteY10574" fmla="*/ 292179 h 1598839"/>
              <a:gd name="connsiteX10575" fmla="*/ 3255128 w 3255128"/>
              <a:gd name="connsiteY10575" fmla="*/ 292211 h 1598839"/>
              <a:gd name="connsiteX10576" fmla="*/ 3255128 w 3255128"/>
              <a:gd name="connsiteY10576" fmla="*/ 292212 h 1598839"/>
              <a:gd name="connsiteX10577" fmla="*/ 3255128 w 3255128"/>
              <a:gd name="connsiteY10577" fmla="*/ 292213 h 1598839"/>
              <a:gd name="connsiteX10578" fmla="*/ 3255128 w 3255128"/>
              <a:gd name="connsiteY10578" fmla="*/ 292235 h 1598839"/>
              <a:gd name="connsiteX10579" fmla="*/ 3255128 w 3255128"/>
              <a:gd name="connsiteY10579" fmla="*/ 292249 h 1598839"/>
              <a:gd name="connsiteX10580" fmla="*/ 3255128 w 3255128"/>
              <a:gd name="connsiteY10580" fmla="*/ 292307 h 1598839"/>
              <a:gd name="connsiteX10581" fmla="*/ 3255128 w 3255128"/>
              <a:gd name="connsiteY10581" fmla="*/ 292319 h 1598839"/>
              <a:gd name="connsiteX10582" fmla="*/ 3255128 w 3255128"/>
              <a:gd name="connsiteY10582" fmla="*/ 292332 h 1598839"/>
              <a:gd name="connsiteX10583" fmla="*/ 3255128 w 3255128"/>
              <a:gd name="connsiteY10583" fmla="*/ 292348 h 1598839"/>
              <a:gd name="connsiteX10584" fmla="*/ 3255128 w 3255128"/>
              <a:gd name="connsiteY10584" fmla="*/ 292379 h 1598839"/>
              <a:gd name="connsiteX10585" fmla="*/ 3255128 w 3255128"/>
              <a:gd name="connsiteY10585" fmla="*/ 292386 h 1598839"/>
              <a:gd name="connsiteX10586" fmla="*/ 3255128 w 3255128"/>
              <a:gd name="connsiteY10586" fmla="*/ 292390 h 1598839"/>
              <a:gd name="connsiteX10587" fmla="*/ 3255128 w 3255128"/>
              <a:gd name="connsiteY10587" fmla="*/ 292404 h 1598839"/>
              <a:gd name="connsiteX10588" fmla="*/ 3255128 w 3255128"/>
              <a:gd name="connsiteY10588" fmla="*/ 292447 h 1598839"/>
              <a:gd name="connsiteX10589" fmla="*/ 3255128 w 3255128"/>
              <a:gd name="connsiteY10589" fmla="*/ 292450 h 1598839"/>
              <a:gd name="connsiteX10590" fmla="*/ 3255128 w 3255128"/>
              <a:gd name="connsiteY10590" fmla="*/ 292464 h 1598839"/>
              <a:gd name="connsiteX10591" fmla="*/ 3255128 w 3255128"/>
              <a:gd name="connsiteY10591" fmla="*/ 292472 h 1598839"/>
              <a:gd name="connsiteX10592" fmla="*/ 3255128 w 3255128"/>
              <a:gd name="connsiteY10592" fmla="*/ 292518 h 1598839"/>
              <a:gd name="connsiteX10593" fmla="*/ 3255128 w 3255128"/>
              <a:gd name="connsiteY10593" fmla="*/ 292543 h 1598839"/>
              <a:gd name="connsiteX10594" fmla="*/ 3255128 w 3255128"/>
              <a:gd name="connsiteY10594" fmla="*/ 292568 h 1598839"/>
              <a:gd name="connsiteX10595" fmla="*/ 3255128 w 3255128"/>
              <a:gd name="connsiteY10595" fmla="*/ 292573 h 1598839"/>
              <a:gd name="connsiteX10596" fmla="*/ 3255128 w 3255128"/>
              <a:gd name="connsiteY10596" fmla="*/ 292582 h 1598839"/>
              <a:gd name="connsiteX10597" fmla="*/ 3255128 w 3255128"/>
              <a:gd name="connsiteY10597" fmla="*/ 292590 h 1598839"/>
              <a:gd name="connsiteX10598" fmla="*/ 3255128 w 3255128"/>
              <a:gd name="connsiteY10598" fmla="*/ 292595 h 1598839"/>
              <a:gd name="connsiteX10599" fmla="*/ 3255128 w 3255128"/>
              <a:gd name="connsiteY10599" fmla="*/ 292598 h 1598839"/>
              <a:gd name="connsiteX10600" fmla="*/ 3255128 w 3255128"/>
              <a:gd name="connsiteY10600" fmla="*/ 292616 h 1598839"/>
              <a:gd name="connsiteX10601" fmla="*/ 3255128 w 3255128"/>
              <a:gd name="connsiteY10601" fmla="*/ 292651 h 1598839"/>
              <a:gd name="connsiteX10602" fmla="*/ 3255128 w 3255128"/>
              <a:gd name="connsiteY10602" fmla="*/ 292671 h 1598839"/>
              <a:gd name="connsiteX10603" fmla="*/ 3255128 w 3255128"/>
              <a:gd name="connsiteY10603" fmla="*/ 292672 h 1598839"/>
              <a:gd name="connsiteX10604" fmla="*/ 3255128 w 3255128"/>
              <a:gd name="connsiteY10604" fmla="*/ 292718 h 1598839"/>
              <a:gd name="connsiteX10605" fmla="*/ 3255128 w 3255128"/>
              <a:gd name="connsiteY10605" fmla="*/ 292778 h 1598839"/>
              <a:gd name="connsiteX10606" fmla="*/ 3255128 w 3255128"/>
              <a:gd name="connsiteY10606" fmla="*/ 292784 h 1598839"/>
              <a:gd name="connsiteX10607" fmla="*/ 3255128 w 3255128"/>
              <a:gd name="connsiteY10607" fmla="*/ 292802 h 1598839"/>
              <a:gd name="connsiteX10608" fmla="*/ 3255128 w 3255128"/>
              <a:gd name="connsiteY10608" fmla="*/ 292824 h 1598839"/>
              <a:gd name="connsiteX10609" fmla="*/ 3255128 w 3255128"/>
              <a:gd name="connsiteY10609" fmla="*/ 292845 h 1598839"/>
              <a:gd name="connsiteX10610" fmla="*/ 3255128 w 3255128"/>
              <a:gd name="connsiteY10610" fmla="*/ 292859 h 1598839"/>
              <a:gd name="connsiteX10611" fmla="*/ 3255128 w 3255128"/>
              <a:gd name="connsiteY10611" fmla="*/ 292880 h 1598839"/>
              <a:gd name="connsiteX10612" fmla="*/ 3255128 w 3255128"/>
              <a:gd name="connsiteY10612" fmla="*/ 292941 h 1598839"/>
              <a:gd name="connsiteX10613" fmla="*/ 3255128 w 3255128"/>
              <a:gd name="connsiteY10613" fmla="*/ 292949 h 1598839"/>
              <a:gd name="connsiteX10614" fmla="*/ 3255128 w 3255128"/>
              <a:gd name="connsiteY10614" fmla="*/ 292977 h 1598839"/>
              <a:gd name="connsiteX10615" fmla="*/ 3255128 w 3255128"/>
              <a:gd name="connsiteY10615" fmla="*/ 293002 h 1598839"/>
              <a:gd name="connsiteX10616" fmla="*/ 3255128 w 3255128"/>
              <a:gd name="connsiteY10616" fmla="*/ 293027 h 1598839"/>
              <a:gd name="connsiteX10617" fmla="*/ 3255128 w 3255128"/>
              <a:gd name="connsiteY10617" fmla="*/ 293033 h 1598839"/>
              <a:gd name="connsiteX10618" fmla="*/ 3255128 w 3255128"/>
              <a:gd name="connsiteY10618" fmla="*/ 293049 h 1598839"/>
              <a:gd name="connsiteX10619" fmla="*/ 3255128 w 3255128"/>
              <a:gd name="connsiteY10619" fmla="*/ 293051 h 1598839"/>
              <a:gd name="connsiteX10620" fmla="*/ 3255128 w 3255128"/>
              <a:gd name="connsiteY10620" fmla="*/ 293052 h 1598839"/>
              <a:gd name="connsiteX10621" fmla="*/ 3255128 w 3255128"/>
              <a:gd name="connsiteY10621" fmla="*/ 293100 h 1598839"/>
              <a:gd name="connsiteX10622" fmla="*/ 3255128 w 3255128"/>
              <a:gd name="connsiteY10622" fmla="*/ 293107 h 1598839"/>
              <a:gd name="connsiteX10623" fmla="*/ 3255128 w 3255128"/>
              <a:gd name="connsiteY10623" fmla="*/ 293115 h 1598839"/>
              <a:gd name="connsiteX10624" fmla="*/ 3255128 w 3255128"/>
              <a:gd name="connsiteY10624" fmla="*/ 293123 h 1598839"/>
              <a:gd name="connsiteX10625" fmla="*/ 3255128 w 3255128"/>
              <a:gd name="connsiteY10625" fmla="*/ 293128 h 1598839"/>
              <a:gd name="connsiteX10626" fmla="*/ 3255128 w 3255128"/>
              <a:gd name="connsiteY10626" fmla="*/ 293143 h 1598839"/>
              <a:gd name="connsiteX10627" fmla="*/ 3255128 w 3255128"/>
              <a:gd name="connsiteY10627" fmla="*/ 293145 h 1598839"/>
              <a:gd name="connsiteX10628" fmla="*/ 3255128 w 3255128"/>
              <a:gd name="connsiteY10628" fmla="*/ 293146 h 1598839"/>
              <a:gd name="connsiteX10629" fmla="*/ 3255128 w 3255128"/>
              <a:gd name="connsiteY10629" fmla="*/ 293243 h 1598839"/>
              <a:gd name="connsiteX10630" fmla="*/ 3255128 w 3255128"/>
              <a:gd name="connsiteY10630" fmla="*/ 293261 h 1598839"/>
              <a:gd name="connsiteX10631" fmla="*/ 3255128 w 3255128"/>
              <a:gd name="connsiteY10631" fmla="*/ 293271 h 1598839"/>
              <a:gd name="connsiteX10632" fmla="*/ 3255128 w 3255128"/>
              <a:gd name="connsiteY10632" fmla="*/ 293303 h 1598839"/>
              <a:gd name="connsiteX10633" fmla="*/ 3255128 w 3255128"/>
              <a:gd name="connsiteY10633" fmla="*/ 293318 h 1598839"/>
              <a:gd name="connsiteX10634" fmla="*/ 3255128 w 3255128"/>
              <a:gd name="connsiteY10634" fmla="*/ 293319 h 1598839"/>
              <a:gd name="connsiteX10635" fmla="*/ 3255128 w 3255128"/>
              <a:gd name="connsiteY10635" fmla="*/ 293324 h 1598839"/>
              <a:gd name="connsiteX10636" fmla="*/ 3255128 w 3255128"/>
              <a:gd name="connsiteY10636" fmla="*/ 293353 h 1598839"/>
              <a:gd name="connsiteX10637" fmla="*/ 3255128 w 3255128"/>
              <a:gd name="connsiteY10637" fmla="*/ 293366 h 1598839"/>
              <a:gd name="connsiteX10638" fmla="*/ 3255128 w 3255128"/>
              <a:gd name="connsiteY10638" fmla="*/ 293389 h 1598839"/>
              <a:gd name="connsiteX10639" fmla="*/ 3255128 w 3255128"/>
              <a:gd name="connsiteY10639" fmla="*/ 293396 h 1598839"/>
              <a:gd name="connsiteX10640" fmla="*/ 3255128 w 3255128"/>
              <a:gd name="connsiteY10640" fmla="*/ 293415 h 1598839"/>
              <a:gd name="connsiteX10641" fmla="*/ 3255128 w 3255128"/>
              <a:gd name="connsiteY10641" fmla="*/ 293425 h 1598839"/>
              <a:gd name="connsiteX10642" fmla="*/ 3255128 w 3255128"/>
              <a:gd name="connsiteY10642" fmla="*/ 293463 h 1598839"/>
              <a:gd name="connsiteX10643" fmla="*/ 3255128 w 3255128"/>
              <a:gd name="connsiteY10643" fmla="*/ 293494 h 1598839"/>
              <a:gd name="connsiteX10644" fmla="*/ 3255128 w 3255128"/>
              <a:gd name="connsiteY10644" fmla="*/ 293495 h 1598839"/>
              <a:gd name="connsiteX10645" fmla="*/ 3255128 w 3255128"/>
              <a:gd name="connsiteY10645" fmla="*/ 293511 h 1598839"/>
              <a:gd name="connsiteX10646" fmla="*/ 3255128 w 3255128"/>
              <a:gd name="connsiteY10646" fmla="*/ 293532 h 1598839"/>
              <a:gd name="connsiteX10647" fmla="*/ 3255128 w 3255128"/>
              <a:gd name="connsiteY10647" fmla="*/ 293546 h 1598839"/>
              <a:gd name="connsiteX10648" fmla="*/ 3255128 w 3255128"/>
              <a:gd name="connsiteY10648" fmla="*/ 293550 h 1598839"/>
              <a:gd name="connsiteX10649" fmla="*/ 3255128 w 3255128"/>
              <a:gd name="connsiteY10649" fmla="*/ 293553 h 1598839"/>
              <a:gd name="connsiteX10650" fmla="*/ 3255128 w 3255128"/>
              <a:gd name="connsiteY10650" fmla="*/ 293597 h 1598839"/>
              <a:gd name="connsiteX10651" fmla="*/ 3255128 w 3255128"/>
              <a:gd name="connsiteY10651" fmla="*/ 293619 h 1598839"/>
              <a:gd name="connsiteX10652" fmla="*/ 3255128 w 3255128"/>
              <a:gd name="connsiteY10652" fmla="*/ 293620 h 1598839"/>
              <a:gd name="connsiteX10653" fmla="*/ 3255128 w 3255128"/>
              <a:gd name="connsiteY10653" fmla="*/ 293637 h 1598839"/>
              <a:gd name="connsiteX10654" fmla="*/ 3255128 w 3255128"/>
              <a:gd name="connsiteY10654" fmla="*/ 293673 h 1598839"/>
              <a:gd name="connsiteX10655" fmla="*/ 3255128 w 3255128"/>
              <a:gd name="connsiteY10655" fmla="*/ 293681 h 1598839"/>
              <a:gd name="connsiteX10656" fmla="*/ 3255128 w 3255128"/>
              <a:gd name="connsiteY10656" fmla="*/ 293697 h 1598839"/>
              <a:gd name="connsiteX10657" fmla="*/ 3255128 w 3255128"/>
              <a:gd name="connsiteY10657" fmla="*/ 293705 h 1598839"/>
              <a:gd name="connsiteX10658" fmla="*/ 3255128 w 3255128"/>
              <a:gd name="connsiteY10658" fmla="*/ 293718 h 1598839"/>
              <a:gd name="connsiteX10659" fmla="*/ 3255128 w 3255128"/>
              <a:gd name="connsiteY10659" fmla="*/ 293793 h 1598839"/>
              <a:gd name="connsiteX10660" fmla="*/ 3255128 w 3255128"/>
              <a:gd name="connsiteY10660" fmla="*/ 293816 h 1598839"/>
              <a:gd name="connsiteX10661" fmla="*/ 3255128 w 3255128"/>
              <a:gd name="connsiteY10661" fmla="*/ 293822 h 1598839"/>
              <a:gd name="connsiteX10662" fmla="*/ 3255128 w 3255128"/>
              <a:gd name="connsiteY10662" fmla="*/ 293845 h 1598839"/>
              <a:gd name="connsiteX10663" fmla="*/ 3255128 w 3255128"/>
              <a:gd name="connsiteY10663" fmla="*/ 293852 h 1598839"/>
              <a:gd name="connsiteX10664" fmla="*/ 3255128 w 3255128"/>
              <a:gd name="connsiteY10664" fmla="*/ 293870 h 1598839"/>
              <a:gd name="connsiteX10665" fmla="*/ 3255128 w 3255128"/>
              <a:gd name="connsiteY10665" fmla="*/ 293873 h 1598839"/>
              <a:gd name="connsiteX10666" fmla="*/ 3255128 w 3255128"/>
              <a:gd name="connsiteY10666" fmla="*/ 293919 h 1598839"/>
              <a:gd name="connsiteX10667" fmla="*/ 3255128 w 3255128"/>
              <a:gd name="connsiteY10667" fmla="*/ 293930 h 1598839"/>
              <a:gd name="connsiteX10668" fmla="*/ 3255128 w 3255128"/>
              <a:gd name="connsiteY10668" fmla="*/ 293981 h 1598839"/>
              <a:gd name="connsiteX10669" fmla="*/ 3255128 w 3255128"/>
              <a:gd name="connsiteY10669" fmla="*/ 294024 h 1598839"/>
              <a:gd name="connsiteX10670" fmla="*/ 3255128 w 3255128"/>
              <a:gd name="connsiteY10670" fmla="*/ 294036 h 1598839"/>
              <a:gd name="connsiteX10671" fmla="*/ 3255128 w 3255128"/>
              <a:gd name="connsiteY10671" fmla="*/ 294059 h 1598839"/>
              <a:gd name="connsiteX10672" fmla="*/ 3255128 w 3255128"/>
              <a:gd name="connsiteY10672" fmla="*/ 294069 h 1598839"/>
              <a:gd name="connsiteX10673" fmla="*/ 3255128 w 3255128"/>
              <a:gd name="connsiteY10673" fmla="*/ 294073 h 1598839"/>
              <a:gd name="connsiteX10674" fmla="*/ 3255128 w 3255128"/>
              <a:gd name="connsiteY10674" fmla="*/ 294140 h 1598839"/>
              <a:gd name="connsiteX10675" fmla="*/ 3255128 w 3255128"/>
              <a:gd name="connsiteY10675" fmla="*/ 294163 h 1598839"/>
              <a:gd name="connsiteX10676" fmla="*/ 3255128 w 3255128"/>
              <a:gd name="connsiteY10676" fmla="*/ 294190 h 1598839"/>
              <a:gd name="connsiteX10677" fmla="*/ 3255128 w 3255128"/>
              <a:gd name="connsiteY10677" fmla="*/ 294240 h 1598839"/>
              <a:gd name="connsiteX10678" fmla="*/ 3255128 w 3255128"/>
              <a:gd name="connsiteY10678" fmla="*/ 294245 h 1598839"/>
              <a:gd name="connsiteX10679" fmla="*/ 3255128 w 3255128"/>
              <a:gd name="connsiteY10679" fmla="*/ 294296 h 1598839"/>
              <a:gd name="connsiteX10680" fmla="*/ 3255128 w 3255128"/>
              <a:gd name="connsiteY10680" fmla="*/ 294304 h 1598839"/>
              <a:gd name="connsiteX10681" fmla="*/ 3255128 w 3255128"/>
              <a:gd name="connsiteY10681" fmla="*/ 294335 h 1598839"/>
              <a:gd name="connsiteX10682" fmla="*/ 3255128 w 3255128"/>
              <a:gd name="connsiteY10682" fmla="*/ 294410 h 1598839"/>
              <a:gd name="connsiteX10683" fmla="*/ 3255128 w 3255128"/>
              <a:gd name="connsiteY10683" fmla="*/ 294419 h 1598839"/>
              <a:gd name="connsiteX10684" fmla="*/ 3255128 w 3255128"/>
              <a:gd name="connsiteY10684" fmla="*/ 294477 h 1598839"/>
              <a:gd name="connsiteX10685" fmla="*/ 3255128 w 3255128"/>
              <a:gd name="connsiteY10685" fmla="*/ 294478 h 1598839"/>
              <a:gd name="connsiteX10686" fmla="*/ 3255128 w 3255128"/>
              <a:gd name="connsiteY10686" fmla="*/ 294516 h 1598839"/>
              <a:gd name="connsiteX10687" fmla="*/ 3255128 w 3255128"/>
              <a:gd name="connsiteY10687" fmla="*/ 294532 h 1598839"/>
              <a:gd name="connsiteX10688" fmla="*/ 3255128 w 3255128"/>
              <a:gd name="connsiteY10688" fmla="*/ 294555 h 1598839"/>
              <a:gd name="connsiteX10689" fmla="*/ 3255128 w 3255128"/>
              <a:gd name="connsiteY10689" fmla="*/ 294563 h 1598839"/>
              <a:gd name="connsiteX10690" fmla="*/ 3255128 w 3255128"/>
              <a:gd name="connsiteY10690" fmla="*/ 294567 h 1598839"/>
              <a:gd name="connsiteX10691" fmla="*/ 3255128 w 3255128"/>
              <a:gd name="connsiteY10691" fmla="*/ 294589 h 1598839"/>
              <a:gd name="connsiteX10692" fmla="*/ 3255128 w 3255128"/>
              <a:gd name="connsiteY10692" fmla="*/ 294592 h 1598839"/>
              <a:gd name="connsiteX10693" fmla="*/ 3255128 w 3255128"/>
              <a:gd name="connsiteY10693" fmla="*/ 294637 h 1598839"/>
              <a:gd name="connsiteX10694" fmla="*/ 3255128 w 3255128"/>
              <a:gd name="connsiteY10694" fmla="*/ 294673 h 1598839"/>
              <a:gd name="connsiteX10695" fmla="*/ 3255128 w 3255128"/>
              <a:gd name="connsiteY10695" fmla="*/ 294690 h 1598839"/>
              <a:gd name="connsiteX10696" fmla="*/ 3255128 w 3255128"/>
              <a:gd name="connsiteY10696" fmla="*/ 294695 h 1598839"/>
              <a:gd name="connsiteX10697" fmla="*/ 3255128 w 3255128"/>
              <a:gd name="connsiteY10697" fmla="*/ 294704 h 1598839"/>
              <a:gd name="connsiteX10698" fmla="*/ 3255128 w 3255128"/>
              <a:gd name="connsiteY10698" fmla="*/ 294726 h 1598839"/>
              <a:gd name="connsiteX10699" fmla="*/ 3255128 w 3255128"/>
              <a:gd name="connsiteY10699" fmla="*/ 294737 h 1598839"/>
              <a:gd name="connsiteX10700" fmla="*/ 3255128 w 3255128"/>
              <a:gd name="connsiteY10700" fmla="*/ 294742 h 1598839"/>
              <a:gd name="connsiteX10701" fmla="*/ 3255128 w 3255128"/>
              <a:gd name="connsiteY10701" fmla="*/ 294827 h 1598839"/>
              <a:gd name="connsiteX10702" fmla="*/ 3255128 w 3255128"/>
              <a:gd name="connsiteY10702" fmla="*/ 294833 h 1598839"/>
              <a:gd name="connsiteX10703" fmla="*/ 3255128 w 3255128"/>
              <a:gd name="connsiteY10703" fmla="*/ 294838 h 1598839"/>
              <a:gd name="connsiteX10704" fmla="*/ 3255128 w 3255128"/>
              <a:gd name="connsiteY10704" fmla="*/ 294852 h 1598839"/>
              <a:gd name="connsiteX10705" fmla="*/ 3255128 w 3255128"/>
              <a:gd name="connsiteY10705" fmla="*/ 294860 h 1598839"/>
              <a:gd name="connsiteX10706" fmla="*/ 3255128 w 3255128"/>
              <a:gd name="connsiteY10706" fmla="*/ 294897 h 1598839"/>
              <a:gd name="connsiteX10707" fmla="*/ 3255128 w 3255128"/>
              <a:gd name="connsiteY10707" fmla="*/ 294910 h 1598839"/>
              <a:gd name="connsiteX10708" fmla="*/ 3255128 w 3255128"/>
              <a:gd name="connsiteY10708" fmla="*/ 294931 h 1598839"/>
              <a:gd name="connsiteX10709" fmla="*/ 3255128 w 3255128"/>
              <a:gd name="connsiteY10709" fmla="*/ 294952 h 1598839"/>
              <a:gd name="connsiteX10710" fmla="*/ 3255128 w 3255128"/>
              <a:gd name="connsiteY10710" fmla="*/ 295080 h 1598839"/>
              <a:gd name="connsiteX10711" fmla="*/ 3255128 w 3255128"/>
              <a:gd name="connsiteY10711" fmla="*/ 295084 h 1598839"/>
              <a:gd name="connsiteX10712" fmla="*/ 3255128 w 3255128"/>
              <a:gd name="connsiteY10712" fmla="*/ 295093 h 1598839"/>
              <a:gd name="connsiteX10713" fmla="*/ 3255128 w 3255128"/>
              <a:gd name="connsiteY10713" fmla="*/ 295102 h 1598839"/>
              <a:gd name="connsiteX10714" fmla="*/ 3255128 w 3255128"/>
              <a:gd name="connsiteY10714" fmla="*/ 295126 h 1598839"/>
              <a:gd name="connsiteX10715" fmla="*/ 3255128 w 3255128"/>
              <a:gd name="connsiteY10715" fmla="*/ 295153 h 1598839"/>
              <a:gd name="connsiteX10716" fmla="*/ 3255128 w 3255128"/>
              <a:gd name="connsiteY10716" fmla="*/ 295183 h 1598839"/>
              <a:gd name="connsiteX10717" fmla="*/ 3255128 w 3255128"/>
              <a:gd name="connsiteY10717" fmla="*/ 295199 h 1598839"/>
              <a:gd name="connsiteX10718" fmla="*/ 3255128 w 3255128"/>
              <a:gd name="connsiteY10718" fmla="*/ 295203 h 1598839"/>
              <a:gd name="connsiteX10719" fmla="*/ 3255128 w 3255128"/>
              <a:gd name="connsiteY10719" fmla="*/ 295211 h 1598839"/>
              <a:gd name="connsiteX10720" fmla="*/ 3255128 w 3255128"/>
              <a:gd name="connsiteY10720" fmla="*/ 295239 h 1598839"/>
              <a:gd name="connsiteX10721" fmla="*/ 3255128 w 3255128"/>
              <a:gd name="connsiteY10721" fmla="*/ 295259 h 1598839"/>
              <a:gd name="connsiteX10722" fmla="*/ 3255128 w 3255128"/>
              <a:gd name="connsiteY10722" fmla="*/ 295297 h 1598839"/>
              <a:gd name="connsiteX10723" fmla="*/ 3255128 w 3255128"/>
              <a:gd name="connsiteY10723" fmla="*/ 295322 h 1598839"/>
              <a:gd name="connsiteX10724" fmla="*/ 3255128 w 3255128"/>
              <a:gd name="connsiteY10724" fmla="*/ 295369 h 1598839"/>
              <a:gd name="connsiteX10725" fmla="*/ 3255128 w 3255128"/>
              <a:gd name="connsiteY10725" fmla="*/ 295380 h 1598839"/>
              <a:gd name="connsiteX10726" fmla="*/ 3255128 w 3255128"/>
              <a:gd name="connsiteY10726" fmla="*/ 295385 h 1598839"/>
              <a:gd name="connsiteX10727" fmla="*/ 3255128 w 3255128"/>
              <a:gd name="connsiteY10727" fmla="*/ 295390 h 1598839"/>
              <a:gd name="connsiteX10728" fmla="*/ 3255128 w 3255128"/>
              <a:gd name="connsiteY10728" fmla="*/ 295393 h 1598839"/>
              <a:gd name="connsiteX10729" fmla="*/ 3255128 w 3255128"/>
              <a:gd name="connsiteY10729" fmla="*/ 295394 h 1598839"/>
              <a:gd name="connsiteX10730" fmla="*/ 3255128 w 3255128"/>
              <a:gd name="connsiteY10730" fmla="*/ 295411 h 1598839"/>
              <a:gd name="connsiteX10731" fmla="*/ 3255128 w 3255128"/>
              <a:gd name="connsiteY10731" fmla="*/ 295425 h 1598839"/>
              <a:gd name="connsiteX10732" fmla="*/ 3255128 w 3255128"/>
              <a:gd name="connsiteY10732" fmla="*/ 295440 h 1598839"/>
              <a:gd name="connsiteX10733" fmla="*/ 3255128 w 3255128"/>
              <a:gd name="connsiteY10733" fmla="*/ 295460 h 1598839"/>
              <a:gd name="connsiteX10734" fmla="*/ 3255128 w 3255128"/>
              <a:gd name="connsiteY10734" fmla="*/ 295508 h 1598839"/>
              <a:gd name="connsiteX10735" fmla="*/ 3255128 w 3255128"/>
              <a:gd name="connsiteY10735" fmla="*/ 295554 h 1598839"/>
              <a:gd name="connsiteX10736" fmla="*/ 3255128 w 3255128"/>
              <a:gd name="connsiteY10736" fmla="*/ 295585 h 1598839"/>
              <a:gd name="connsiteX10737" fmla="*/ 3255128 w 3255128"/>
              <a:gd name="connsiteY10737" fmla="*/ 295598 h 1598839"/>
              <a:gd name="connsiteX10738" fmla="*/ 3255128 w 3255128"/>
              <a:gd name="connsiteY10738" fmla="*/ 295606 h 1598839"/>
              <a:gd name="connsiteX10739" fmla="*/ 3255128 w 3255128"/>
              <a:gd name="connsiteY10739" fmla="*/ 295634 h 1598839"/>
              <a:gd name="connsiteX10740" fmla="*/ 3255128 w 3255128"/>
              <a:gd name="connsiteY10740" fmla="*/ 295662 h 1598839"/>
              <a:gd name="connsiteX10741" fmla="*/ 3255128 w 3255128"/>
              <a:gd name="connsiteY10741" fmla="*/ 295670 h 1598839"/>
              <a:gd name="connsiteX10742" fmla="*/ 3255128 w 3255128"/>
              <a:gd name="connsiteY10742" fmla="*/ 295683 h 1598839"/>
              <a:gd name="connsiteX10743" fmla="*/ 3255128 w 3255128"/>
              <a:gd name="connsiteY10743" fmla="*/ 295708 h 1598839"/>
              <a:gd name="connsiteX10744" fmla="*/ 3255128 w 3255128"/>
              <a:gd name="connsiteY10744" fmla="*/ 295733 h 1598839"/>
              <a:gd name="connsiteX10745" fmla="*/ 3255128 w 3255128"/>
              <a:gd name="connsiteY10745" fmla="*/ 295739 h 1598839"/>
              <a:gd name="connsiteX10746" fmla="*/ 3255128 w 3255128"/>
              <a:gd name="connsiteY10746" fmla="*/ 295765 h 1598839"/>
              <a:gd name="connsiteX10747" fmla="*/ 3255128 w 3255128"/>
              <a:gd name="connsiteY10747" fmla="*/ 295778 h 1598839"/>
              <a:gd name="connsiteX10748" fmla="*/ 3255128 w 3255128"/>
              <a:gd name="connsiteY10748" fmla="*/ 295844 h 1598839"/>
              <a:gd name="connsiteX10749" fmla="*/ 3255128 w 3255128"/>
              <a:gd name="connsiteY10749" fmla="*/ 295849 h 1598839"/>
              <a:gd name="connsiteX10750" fmla="*/ 3255128 w 3255128"/>
              <a:gd name="connsiteY10750" fmla="*/ 295857 h 1598839"/>
              <a:gd name="connsiteX10751" fmla="*/ 3255128 w 3255128"/>
              <a:gd name="connsiteY10751" fmla="*/ 295882 h 1598839"/>
              <a:gd name="connsiteX10752" fmla="*/ 3255128 w 3255128"/>
              <a:gd name="connsiteY10752" fmla="*/ 295931 h 1598839"/>
              <a:gd name="connsiteX10753" fmla="*/ 3255128 w 3255128"/>
              <a:gd name="connsiteY10753" fmla="*/ 295932 h 1598839"/>
              <a:gd name="connsiteX10754" fmla="*/ 3255128 w 3255128"/>
              <a:gd name="connsiteY10754" fmla="*/ 295946 h 1598839"/>
              <a:gd name="connsiteX10755" fmla="*/ 3255128 w 3255128"/>
              <a:gd name="connsiteY10755" fmla="*/ 295949 h 1598839"/>
              <a:gd name="connsiteX10756" fmla="*/ 3255128 w 3255128"/>
              <a:gd name="connsiteY10756" fmla="*/ 295959 h 1598839"/>
              <a:gd name="connsiteX10757" fmla="*/ 3255128 w 3255128"/>
              <a:gd name="connsiteY10757" fmla="*/ 295963 h 1598839"/>
              <a:gd name="connsiteX10758" fmla="*/ 3255128 w 3255128"/>
              <a:gd name="connsiteY10758" fmla="*/ 295967 h 1598839"/>
              <a:gd name="connsiteX10759" fmla="*/ 3255128 w 3255128"/>
              <a:gd name="connsiteY10759" fmla="*/ 295974 h 1598839"/>
              <a:gd name="connsiteX10760" fmla="*/ 3255128 w 3255128"/>
              <a:gd name="connsiteY10760" fmla="*/ 295981 h 1598839"/>
              <a:gd name="connsiteX10761" fmla="*/ 3255128 w 3255128"/>
              <a:gd name="connsiteY10761" fmla="*/ 295983 h 1598839"/>
              <a:gd name="connsiteX10762" fmla="*/ 3255128 w 3255128"/>
              <a:gd name="connsiteY10762" fmla="*/ 296008 h 1598839"/>
              <a:gd name="connsiteX10763" fmla="*/ 3255128 w 3255128"/>
              <a:gd name="connsiteY10763" fmla="*/ 296010 h 1598839"/>
              <a:gd name="connsiteX10764" fmla="*/ 3255128 w 3255128"/>
              <a:gd name="connsiteY10764" fmla="*/ 296017 h 1598839"/>
              <a:gd name="connsiteX10765" fmla="*/ 3255128 w 3255128"/>
              <a:gd name="connsiteY10765" fmla="*/ 296042 h 1598839"/>
              <a:gd name="connsiteX10766" fmla="*/ 3255128 w 3255128"/>
              <a:gd name="connsiteY10766" fmla="*/ 296053 h 1598839"/>
              <a:gd name="connsiteX10767" fmla="*/ 3255128 w 3255128"/>
              <a:gd name="connsiteY10767" fmla="*/ 296085 h 1598839"/>
              <a:gd name="connsiteX10768" fmla="*/ 3255128 w 3255128"/>
              <a:gd name="connsiteY10768" fmla="*/ 296120 h 1598839"/>
              <a:gd name="connsiteX10769" fmla="*/ 3255128 w 3255128"/>
              <a:gd name="connsiteY10769" fmla="*/ 296136 h 1598839"/>
              <a:gd name="connsiteX10770" fmla="*/ 3255128 w 3255128"/>
              <a:gd name="connsiteY10770" fmla="*/ 296202 h 1598839"/>
              <a:gd name="connsiteX10771" fmla="*/ 3255128 w 3255128"/>
              <a:gd name="connsiteY10771" fmla="*/ 296204 h 1598839"/>
              <a:gd name="connsiteX10772" fmla="*/ 3255128 w 3255128"/>
              <a:gd name="connsiteY10772" fmla="*/ 296220 h 1598839"/>
              <a:gd name="connsiteX10773" fmla="*/ 3255128 w 3255128"/>
              <a:gd name="connsiteY10773" fmla="*/ 296222 h 1598839"/>
              <a:gd name="connsiteX10774" fmla="*/ 3255128 w 3255128"/>
              <a:gd name="connsiteY10774" fmla="*/ 296261 h 1598839"/>
              <a:gd name="connsiteX10775" fmla="*/ 3255128 w 3255128"/>
              <a:gd name="connsiteY10775" fmla="*/ 296279 h 1598839"/>
              <a:gd name="connsiteX10776" fmla="*/ 3255128 w 3255128"/>
              <a:gd name="connsiteY10776" fmla="*/ 296318 h 1598839"/>
              <a:gd name="connsiteX10777" fmla="*/ 3255128 w 3255128"/>
              <a:gd name="connsiteY10777" fmla="*/ 296343 h 1598839"/>
              <a:gd name="connsiteX10778" fmla="*/ 3255128 w 3255128"/>
              <a:gd name="connsiteY10778" fmla="*/ 296379 h 1598839"/>
              <a:gd name="connsiteX10779" fmla="*/ 3255128 w 3255128"/>
              <a:gd name="connsiteY10779" fmla="*/ 296386 h 1598839"/>
              <a:gd name="connsiteX10780" fmla="*/ 3255128 w 3255128"/>
              <a:gd name="connsiteY10780" fmla="*/ 296399 h 1598839"/>
              <a:gd name="connsiteX10781" fmla="*/ 3255128 w 3255128"/>
              <a:gd name="connsiteY10781" fmla="*/ 296405 h 1598839"/>
              <a:gd name="connsiteX10782" fmla="*/ 3255128 w 3255128"/>
              <a:gd name="connsiteY10782" fmla="*/ 296413 h 1598839"/>
              <a:gd name="connsiteX10783" fmla="*/ 3255128 w 3255128"/>
              <a:gd name="connsiteY10783" fmla="*/ 296414 h 1598839"/>
              <a:gd name="connsiteX10784" fmla="*/ 3255128 w 3255128"/>
              <a:gd name="connsiteY10784" fmla="*/ 296415 h 1598839"/>
              <a:gd name="connsiteX10785" fmla="*/ 3255128 w 3255128"/>
              <a:gd name="connsiteY10785" fmla="*/ 296443 h 1598839"/>
              <a:gd name="connsiteX10786" fmla="*/ 3255128 w 3255128"/>
              <a:gd name="connsiteY10786" fmla="*/ 296453 h 1598839"/>
              <a:gd name="connsiteX10787" fmla="*/ 3255128 w 3255128"/>
              <a:gd name="connsiteY10787" fmla="*/ 296464 h 1598839"/>
              <a:gd name="connsiteX10788" fmla="*/ 3255128 w 3255128"/>
              <a:gd name="connsiteY10788" fmla="*/ 296484 h 1598839"/>
              <a:gd name="connsiteX10789" fmla="*/ 3255128 w 3255128"/>
              <a:gd name="connsiteY10789" fmla="*/ 296501 h 1598839"/>
              <a:gd name="connsiteX10790" fmla="*/ 3255128 w 3255128"/>
              <a:gd name="connsiteY10790" fmla="*/ 296522 h 1598839"/>
              <a:gd name="connsiteX10791" fmla="*/ 3255128 w 3255128"/>
              <a:gd name="connsiteY10791" fmla="*/ 296564 h 1598839"/>
              <a:gd name="connsiteX10792" fmla="*/ 3255128 w 3255128"/>
              <a:gd name="connsiteY10792" fmla="*/ 296610 h 1598839"/>
              <a:gd name="connsiteX10793" fmla="*/ 3255128 w 3255128"/>
              <a:gd name="connsiteY10793" fmla="*/ 296627 h 1598839"/>
              <a:gd name="connsiteX10794" fmla="*/ 3255128 w 3255128"/>
              <a:gd name="connsiteY10794" fmla="*/ 296639 h 1598839"/>
              <a:gd name="connsiteX10795" fmla="*/ 3255128 w 3255128"/>
              <a:gd name="connsiteY10795" fmla="*/ 296655 h 1598839"/>
              <a:gd name="connsiteX10796" fmla="*/ 3255128 w 3255128"/>
              <a:gd name="connsiteY10796" fmla="*/ 296656 h 1598839"/>
              <a:gd name="connsiteX10797" fmla="*/ 3255128 w 3255128"/>
              <a:gd name="connsiteY10797" fmla="*/ 296658 h 1598839"/>
              <a:gd name="connsiteX10798" fmla="*/ 3255128 w 3255128"/>
              <a:gd name="connsiteY10798" fmla="*/ 296663 h 1598839"/>
              <a:gd name="connsiteX10799" fmla="*/ 3255128 w 3255128"/>
              <a:gd name="connsiteY10799" fmla="*/ 296683 h 1598839"/>
              <a:gd name="connsiteX10800" fmla="*/ 3255128 w 3255128"/>
              <a:gd name="connsiteY10800" fmla="*/ 296708 h 1598839"/>
              <a:gd name="connsiteX10801" fmla="*/ 3255128 w 3255128"/>
              <a:gd name="connsiteY10801" fmla="*/ 296724 h 1598839"/>
              <a:gd name="connsiteX10802" fmla="*/ 3255128 w 3255128"/>
              <a:gd name="connsiteY10802" fmla="*/ 296733 h 1598839"/>
              <a:gd name="connsiteX10803" fmla="*/ 3255128 w 3255128"/>
              <a:gd name="connsiteY10803" fmla="*/ 296777 h 1598839"/>
              <a:gd name="connsiteX10804" fmla="*/ 3255128 w 3255128"/>
              <a:gd name="connsiteY10804" fmla="*/ 296806 h 1598839"/>
              <a:gd name="connsiteX10805" fmla="*/ 3255128 w 3255128"/>
              <a:gd name="connsiteY10805" fmla="*/ 296847 h 1598839"/>
              <a:gd name="connsiteX10806" fmla="*/ 3255128 w 3255128"/>
              <a:gd name="connsiteY10806" fmla="*/ 296862 h 1598839"/>
              <a:gd name="connsiteX10807" fmla="*/ 3255128 w 3255128"/>
              <a:gd name="connsiteY10807" fmla="*/ 296869 h 1598839"/>
              <a:gd name="connsiteX10808" fmla="*/ 3255128 w 3255128"/>
              <a:gd name="connsiteY10808" fmla="*/ 296872 h 1598839"/>
              <a:gd name="connsiteX10809" fmla="*/ 3255128 w 3255128"/>
              <a:gd name="connsiteY10809" fmla="*/ 296882 h 1598839"/>
              <a:gd name="connsiteX10810" fmla="*/ 3255128 w 3255128"/>
              <a:gd name="connsiteY10810" fmla="*/ 296918 h 1598839"/>
              <a:gd name="connsiteX10811" fmla="*/ 3255128 w 3255128"/>
              <a:gd name="connsiteY10811" fmla="*/ 296967 h 1598839"/>
              <a:gd name="connsiteX10812" fmla="*/ 3255128 w 3255128"/>
              <a:gd name="connsiteY10812" fmla="*/ 297017 h 1598839"/>
              <a:gd name="connsiteX10813" fmla="*/ 3255128 w 3255128"/>
              <a:gd name="connsiteY10813" fmla="*/ 297041 h 1598839"/>
              <a:gd name="connsiteX10814" fmla="*/ 3255128 w 3255128"/>
              <a:gd name="connsiteY10814" fmla="*/ 297049 h 1598839"/>
              <a:gd name="connsiteX10815" fmla="*/ 3255128 w 3255128"/>
              <a:gd name="connsiteY10815" fmla="*/ 297059 h 1598839"/>
              <a:gd name="connsiteX10816" fmla="*/ 3255128 w 3255128"/>
              <a:gd name="connsiteY10816" fmla="*/ 297063 h 1598839"/>
              <a:gd name="connsiteX10817" fmla="*/ 3255128 w 3255128"/>
              <a:gd name="connsiteY10817" fmla="*/ 297078 h 1598839"/>
              <a:gd name="connsiteX10818" fmla="*/ 3255128 w 3255128"/>
              <a:gd name="connsiteY10818" fmla="*/ 297091 h 1598839"/>
              <a:gd name="connsiteX10819" fmla="*/ 3255128 w 3255128"/>
              <a:gd name="connsiteY10819" fmla="*/ 297099 h 1598839"/>
              <a:gd name="connsiteX10820" fmla="*/ 3255128 w 3255128"/>
              <a:gd name="connsiteY10820" fmla="*/ 297115 h 1598839"/>
              <a:gd name="connsiteX10821" fmla="*/ 3255128 w 3255128"/>
              <a:gd name="connsiteY10821" fmla="*/ 297117 h 1598839"/>
              <a:gd name="connsiteX10822" fmla="*/ 3255128 w 3255128"/>
              <a:gd name="connsiteY10822" fmla="*/ 297119 h 1598839"/>
              <a:gd name="connsiteX10823" fmla="*/ 3255128 w 3255128"/>
              <a:gd name="connsiteY10823" fmla="*/ 297131 h 1598839"/>
              <a:gd name="connsiteX10824" fmla="*/ 3255128 w 3255128"/>
              <a:gd name="connsiteY10824" fmla="*/ 297146 h 1598839"/>
              <a:gd name="connsiteX10825" fmla="*/ 3255128 w 3255128"/>
              <a:gd name="connsiteY10825" fmla="*/ 297192 h 1598839"/>
              <a:gd name="connsiteX10826" fmla="*/ 3255128 w 3255128"/>
              <a:gd name="connsiteY10826" fmla="*/ 297209 h 1598839"/>
              <a:gd name="connsiteX10827" fmla="*/ 3255128 w 3255128"/>
              <a:gd name="connsiteY10827" fmla="*/ 297278 h 1598839"/>
              <a:gd name="connsiteX10828" fmla="*/ 3255128 w 3255128"/>
              <a:gd name="connsiteY10828" fmla="*/ 297286 h 1598839"/>
              <a:gd name="connsiteX10829" fmla="*/ 3255128 w 3255128"/>
              <a:gd name="connsiteY10829" fmla="*/ 297287 h 1598839"/>
              <a:gd name="connsiteX10830" fmla="*/ 3255128 w 3255128"/>
              <a:gd name="connsiteY10830" fmla="*/ 297325 h 1598839"/>
              <a:gd name="connsiteX10831" fmla="*/ 3255128 w 3255128"/>
              <a:gd name="connsiteY10831" fmla="*/ 297345 h 1598839"/>
              <a:gd name="connsiteX10832" fmla="*/ 3255128 w 3255128"/>
              <a:gd name="connsiteY10832" fmla="*/ 297350 h 1598839"/>
              <a:gd name="connsiteX10833" fmla="*/ 3255128 w 3255128"/>
              <a:gd name="connsiteY10833" fmla="*/ 297372 h 1598839"/>
              <a:gd name="connsiteX10834" fmla="*/ 3255128 w 3255128"/>
              <a:gd name="connsiteY10834" fmla="*/ 297400 h 1598839"/>
              <a:gd name="connsiteX10835" fmla="*/ 3255128 w 3255128"/>
              <a:gd name="connsiteY10835" fmla="*/ 297424 h 1598839"/>
              <a:gd name="connsiteX10836" fmla="*/ 3255128 w 3255128"/>
              <a:gd name="connsiteY10836" fmla="*/ 297427 h 1598839"/>
              <a:gd name="connsiteX10837" fmla="*/ 3255128 w 3255128"/>
              <a:gd name="connsiteY10837" fmla="*/ 297495 h 1598839"/>
              <a:gd name="connsiteX10838" fmla="*/ 3255128 w 3255128"/>
              <a:gd name="connsiteY10838" fmla="*/ 297522 h 1598839"/>
              <a:gd name="connsiteX10839" fmla="*/ 3255128 w 3255128"/>
              <a:gd name="connsiteY10839" fmla="*/ 297550 h 1598839"/>
              <a:gd name="connsiteX10840" fmla="*/ 3255128 w 3255128"/>
              <a:gd name="connsiteY10840" fmla="*/ 297553 h 1598839"/>
              <a:gd name="connsiteX10841" fmla="*/ 3255128 w 3255128"/>
              <a:gd name="connsiteY10841" fmla="*/ 297570 h 1598839"/>
              <a:gd name="connsiteX10842" fmla="*/ 3255128 w 3255128"/>
              <a:gd name="connsiteY10842" fmla="*/ 297579 h 1598839"/>
              <a:gd name="connsiteX10843" fmla="*/ 3255128 w 3255128"/>
              <a:gd name="connsiteY10843" fmla="*/ 297591 h 1598839"/>
              <a:gd name="connsiteX10844" fmla="*/ 3255128 w 3255128"/>
              <a:gd name="connsiteY10844" fmla="*/ 297600 h 1598839"/>
              <a:gd name="connsiteX10845" fmla="*/ 3255128 w 3255128"/>
              <a:gd name="connsiteY10845" fmla="*/ 297605 h 1598839"/>
              <a:gd name="connsiteX10846" fmla="*/ 3255128 w 3255128"/>
              <a:gd name="connsiteY10846" fmla="*/ 297621 h 1598839"/>
              <a:gd name="connsiteX10847" fmla="*/ 3255128 w 3255128"/>
              <a:gd name="connsiteY10847" fmla="*/ 297627 h 1598839"/>
              <a:gd name="connsiteX10848" fmla="*/ 3255128 w 3255128"/>
              <a:gd name="connsiteY10848" fmla="*/ 297663 h 1598839"/>
              <a:gd name="connsiteX10849" fmla="*/ 3255128 w 3255128"/>
              <a:gd name="connsiteY10849" fmla="*/ 297665 h 1598839"/>
              <a:gd name="connsiteX10850" fmla="*/ 3255128 w 3255128"/>
              <a:gd name="connsiteY10850" fmla="*/ 297666 h 1598839"/>
              <a:gd name="connsiteX10851" fmla="*/ 3255128 w 3255128"/>
              <a:gd name="connsiteY10851" fmla="*/ 297667 h 1598839"/>
              <a:gd name="connsiteX10852" fmla="*/ 3255128 w 3255128"/>
              <a:gd name="connsiteY10852" fmla="*/ 297685 h 1598839"/>
              <a:gd name="connsiteX10853" fmla="*/ 3255128 w 3255128"/>
              <a:gd name="connsiteY10853" fmla="*/ 297732 h 1598839"/>
              <a:gd name="connsiteX10854" fmla="*/ 3255128 w 3255128"/>
              <a:gd name="connsiteY10854" fmla="*/ 297746 h 1598839"/>
              <a:gd name="connsiteX10855" fmla="*/ 3255128 w 3255128"/>
              <a:gd name="connsiteY10855" fmla="*/ 297779 h 1598839"/>
              <a:gd name="connsiteX10856" fmla="*/ 3255128 w 3255128"/>
              <a:gd name="connsiteY10856" fmla="*/ 297799 h 1598839"/>
              <a:gd name="connsiteX10857" fmla="*/ 3255128 w 3255128"/>
              <a:gd name="connsiteY10857" fmla="*/ 297823 h 1598839"/>
              <a:gd name="connsiteX10858" fmla="*/ 3255128 w 3255128"/>
              <a:gd name="connsiteY10858" fmla="*/ 297831 h 1598839"/>
              <a:gd name="connsiteX10859" fmla="*/ 3255128 w 3255128"/>
              <a:gd name="connsiteY10859" fmla="*/ 297842 h 1598839"/>
              <a:gd name="connsiteX10860" fmla="*/ 3255128 w 3255128"/>
              <a:gd name="connsiteY10860" fmla="*/ 297845 h 1598839"/>
              <a:gd name="connsiteX10861" fmla="*/ 3255128 w 3255128"/>
              <a:gd name="connsiteY10861" fmla="*/ 297887 h 1598839"/>
              <a:gd name="connsiteX10862" fmla="*/ 3255128 w 3255128"/>
              <a:gd name="connsiteY10862" fmla="*/ 297898 h 1598839"/>
              <a:gd name="connsiteX10863" fmla="*/ 3255128 w 3255128"/>
              <a:gd name="connsiteY10863" fmla="*/ 297938 h 1598839"/>
              <a:gd name="connsiteX10864" fmla="*/ 3255128 w 3255128"/>
              <a:gd name="connsiteY10864" fmla="*/ 297954 h 1598839"/>
              <a:gd name="connsiteX10865" fmla="*/ 3255128 w 3255128"/>
              <a:gd name="connsiteY10865" fmla="*/ 298010 h 1598839"/>
              <a:gd name="connsiteX10866" fmla="*/ 3255128 w 3255128"/>
              <a:gd name="connsiteY10866" fmla="*/ 298015 h 1598839"/>
              <a:gd name="connsiteX10867" fmla="*/ 3255128 w 3255128"/>
              <a:gd name="connsiteY10867" fmla="*/ 298016 h 1598839"/>
              <a:gd name="connsiteX10868" fmla="*/ 3255128 w 3255128"/>
              <a:gd name="connsiteY10868" fmla="*/ 298070 h 1598839"/>
              <a:gd name="connsiteX10869" fmla="*/ 3255128 w 3255128"/>
              <a:gd name="connsiteY10869" fmla="*/ 298074 h 1598839"/>
              <a:gd name="connsiteX10870" fmla="*/ 3255128 w 3255128"/>
              <a:gd name="connsiteY10870" fmla="*/ 298083 h 1598839"/>
              <a:gd name="connsiteX10871" fmla="*/ 3255128 w 3255128"/>
              <a:gd name="connsiteY10871" fmla="*/ 298090 h 1598839"/>
              <a:gd name="connsiteX10872" fmla="*/ 3255128 w 3255128"/>
              <a:gd name="connsiteY10872" fmla="*/ 298092 h 1598839"/>
              <a:gd name="connsiteX10873" fmla="*/ 3255128 w 3255128"/>
              <a:gd name="connsiteY10873" fmla="*/ 298140 h 1598839"/>
              <a:gd name="connsiteX10874" fmla="*/ 3255128 w 3255128"/>
              <a:gd name="connsiteY10874" fmla="*/ 298173 h 1598839"/>
              <a:gd name="connsiteX10875" fmla="*/ 3255128 w 3255128"/>
              <a:gd name="connsiteY10875" fmla="*/ 298181 h 1598839"/>
              <a:gd name="connsiteX10876" fmla="*/ 3255128 w 3255128"/>
              <a:gd name="connsiteY10876" fmla="*/ 298189 h 1598839"/>
              <a:gd name="connsiteX10877" fmla="*/ 3255128 w 3255128"/>
              <a:gd name="connsiteY10877" fmla="*/ 298194 h 1598839"/>
              <a:gd name="connsiteX10878" fmla="*/ 3255128 w 3255128"/>
              <a:gd name="connsiteY10878" fmla="*/ 298201 h 1598839"/>
              <a:gd name="connsiteX10879" fmla="*/ 3255128 w 3255128"/>
              <a:gd name="connsiteY10879" fmla="*/ 298224 h 1598839"/>
              <a:gd name="connsiteX10880" fmla="*/ 3255128 w 3255128"/>
              <a:gd name="connsiteY10880" fmla="*/ 298238 h 1598839"/>
              <a:gd name="connsiteX10881" fmla="*/ 3255128 w 3255128"/>
              <a:gd name="connsiteY10881" fmla="*/ 298253 h 1598839"/>
              <a:gd name="connsiteX10882" fmla="*/ 3255128 w 3255128"/>
              <a:gd name="connsiteY10882" fmla="*/ 298258 h 1598839"/>
              <a:gd name="connsiteX10883" fmla="*/ 3255128 w 3255128"/>
              <a:gd name="connsiteY10883" fmla="*/ 298291 h 1598839"/>
              <a:gd name="connsiteX10884" fmla="*/ 3255128 w 3255128"/>
              <a:gd name="connsiteY10884" fmla="*/ 298330 h 1598839"/>
              <a:gd name="connsiteX10885" fmla="*/ 3255128 w 3255128"/>
              <a:gd name="connsiteY10885" fmla="*/ 298336 h 1598839"/>
              <a:gd name="connsiteX10886" fmla="*/ 3255128 w 3255128"/>
              <a:gd name="connsiteY10886" fmla="*/ 298343 h 1598839"/>
              <a:gd name="connsiteX10887" fmla="*/ 3255128 w 3255128"/>
              <a:gd name="connsiteY10887" fmla="*/ 298380 h 1598839"/>
              <a:gd name="connsiteX10888" fmla="*/ 3255128 w 3255128"/>
              <a:gd name="connsiteY10888" fmla="*/ 298449 h 1598839"/>
              <a:gd name="connsiteX10889" fmla="*/ 3255128 w 3255128"/>
              <a:gd name="connsiteY10889" fmla="*/ 298450 h 1598839"/>
              <a:gd name="connsiteX10890" fmla="*/ 3255128 w 3255128"/>
              <a:gd name="connsiteY10890" fmla="*/ 298465 h 1598839"/>
              <a:gd name="connsiteX10891" fmla="*/ 3255128 w 3255128"/>
              <a:gd name="connsiteY10891" fmla="*/ 298479 h 1598839"/>
              <a:gd name="connsiteX10892" fmla="*/ 3255128 w 3255128"/>
              <a:gd name="connsiteY10892" fmla="*/ 298496 h 1598839"/>
              <a:gd name="connsiteX10893" fmla="*/ 3255128 w 3255128"/>
              <a:gd name="connsiteY10893" fmla="*/ 298502 h 1598839"/>
              <a:gd name="connsiteX10894" fmla="*/ 3255128 w 3255128"/>
              <a:gd name="connsiteY10894" fmla="*/ 298544 h 1598839"/>
              <a:gd name="connsiteX10895" fmla="*/ 3255128 w 3255128"/>
              <a:gd name="connsiteY10895" fmla="*/ 298546 h 1598839"/>
              <a:gd name="connsiteX10896" fmla="*/ 3255128 w 3255128"/>
              <a:gd name="connsiteY10896" fmla="*/ 298566 h 1598839"/>
              <a:gd name="connsiteX10897" fmla="*/ 3255128 w 3255128"/>
              <a:gd name="connsiteY10897" fmla="*/ 298575 h 1598839"/>
              <a:gd name="connsiteX10898" fmla="*/ 3255128 w 3255128"/>
              <a:gd name="connsiteY10898" fmla="*/ 298606 h 1598839"/>
              <a:gd name="connsiteX10899" fmla="*/ 3255128 w 3255128"/>
              <a:gd name="connsiteY10899" fmla="*/ 298658 h 1598839"/>
              <a:gd name="connsiteX10900" fmla="*/ 3255128 w 3255128"/>
              <a:gd name="connsiteY10900" fmla="*/ 298660 h 1598839"/>
              <a:gd name="connsiteX10901" fmla="*/ 3255128 w 3255128"/>
              <a:gd name="connsiteY10901" fmla="*/ 298686 h 1598839"/>
              <a:gd name="connsiteX10902" fmla="*/ 3255128 w 3255128"/>
              <a:gd name="connsiteY10902" fmla="*/ 298712 h 1598839"/>
              <a:gd name="connsiteX10903" fmla="*/ 3255128 w 3255128"/>
              <a:gd name="connsiteY10903" fmla="*/ 298723 h 1598839"/>
              <a:gd name="connsiteX10904" fmla="*/ 3255128 w 3255128"/>
              <a:gd name="connsiteY10904" fmla="*/ 298734 h 1598839"/>
              <a:gd name="connsiteX10905" fmla="*/ 3255128 w 3255128"/>
              <a:gd name="connsiteY10905" fmla="*/ 298755 h 1598839"/>
              <a:gd name="connsiteX10906" fmla="*/ 3255128 w 3255128"/>
              <a:gd name="connsiteY10906" fmla="*/ 298768 h 1598839"/>
              <a:gd name="connsiteX10907" fmla="*/ 3255128 w 3255128"/>
              <a:gd name="connsiteY10907" fmla="*/ 298805 h 1598839"/>
              <a:gd name="connsiteX10908" fmla="*/ 3255128 w 3255128"/>
              <a:gd name="connsiteY10908" fmla="*/ 298839 h 1598839"/>
              <a:gd name="connsiteX10909" fmla="*/ 3255128 w 3255128"/>
              <a:gd name="connsiteY10909" fmla="*/ 298847 h 1598839"/>
              <a:gd name="connsiteX10910" fmla="*/ 3255128 w 3255128"/>
              <a:gd name="connsiteY10910" fmla="*/ 298872 h 1598839"/>
              <a:gd name="connsiteX10911" fmla="*/ 3255128 w 3255128"/>
              <a:gd name="connsiteY10911" fmla="*/ 298901 h 1598839"/>
              <a:gd name="connsiteX10912" fmla="*/ 3255128 w 3255128"/>
              <a:gd name="connsiteY10912" fmla="*/ 298928 h 1598839"/>
              <a:gd name="connsiteX10913" fmla="*/ 3255128 w 3255128"/>
              <a:gd name="connsiteY10913" fmla="*/ 298939 h 1598839"/>
              <a:gd name="connsiteX10914" fmla="*/ 3255128 w 3255128"/>
              <a:gd name="connsiteY10914" fmla="*/ 298962 h 1598839"/>
              <a:gd name="connsiteX10915" fmla="*/ 3255128 w 3255128"/>
              <a:gd name="connsiteY10915" fmla="*/ 298964 h 1598839"/>
              <a:gd name="connsiteX10916" fmla="*/ 3255128 w 3255128"/>
              <a:gd name="connsiteY10916" fmla="*/ 298973 h 1598839"/>
              <a:gd name="connsiteX10917" fmla="*/ 3255128 w 3255128"/>
              <a:gd name="connsiteY10917" fmla="*/ 298978 h 1598839"/>
              <a:gd name="connsiteX10918" fmla="*/ 3255128 w 3255128"/>
              <a:gd name="connsiteY10918" fmla="*/ 298997 h 1598839"/>
              <a:gd name="connsiteX10919" fmla="*/ 3255128 w 3255128"/>
              <a:gd name="connsiteY10919" fmla="*/ 298998 h 1598839"/>
              <a:gd name="connsiteX10920" fmla="*/ 3255128 w 3255128"/>
              <a:gd name="connsiteY10920" fmla="*/ 299000 h 1598839"/>
              <a:gd name="connsiteX10921" fmla="*/ 3255128 w 3255128"/>
              <a:gd name="connsiteY10921" fmla="*/ 299013 h 1598839"/>
              <a:gd name="connsiteX10922" fmla="*/ 3255128 w 3255128"/>
              <a:gd name="connsiteY10922" fmla="*/ 299037 h 1598839"/>
              <a:gd name="connsiteX10923" fmla="*/ 3255128 w 3255128"/>
              <a:gd name="connsiteY10923" fmla="*/ 299043 h 1598839"/>
              <a:gd name="connsiteX10924" fmla="*/ 3255128 w 3255128"/>
              <a:gd name="connsiteY10924" fmla="*/ 299075 h 1598839"/>
              <a:gd name="connsiteX10925" fmla="*/ 3255128 w 3255128"/>
              <a:gd name="connsiteY10925" fmla="*/ 299110 h 1598839"/>
              <a:gd name="connsiteX10926" fmla="*/ 3255128 w 3255128"/>
              <a:gd name="connsiteY10926" fmla="*/ 299113 h 1598839"/>
              <a:gd name="connsiteX10927" fmla="*/ 3255128 w 3255128"/>
              <a:gd name="connsiteY10927" fmla="*/ 299117 h 1598839"/>
              <a:gd name="connsiteX10928" fmla="*/ 3255128 w 3255128"/>
              <a:gd name="connsiteY10928" fmla="*/ 299144 h 1598839"/>
              <a:gd name="connsiteX10929" fmla="*/ 3255128 w 3255128"/>
              <a:gd name="connsiteY10929" fmla="*/ 299172 h 1598839"/>
              <a:gd name="connsiteX10930" fmla="*/ 3255128 w 3255128"/>
              <a:gd name="connsiteY10930" fmla="*/ 299194 h 1598839"/>
              <a:gd name="connsiteX10931" fmla="*/ 3255128 w 3255128"/>
              <a:gd name="connsiteY10931" fmla="*/ 299210 h 1598839"/>
              <a:gd name="connsiteX10932" fmla="*/ 3255128 w 3255128"/>
              <a:gd name="connsiteY10932" fmla="*/ 299212 h 1598839"/>
              <a:gd name="connsiteX10933" fmla="*/ 3255128 w 3255128"/>
              <a:gd name="connsiteY10933" fmla="*/ 299215 h 1598839"/>
              <a:gd name="connsiteX10934" fmla="*/ 3255128 w 3255128"/>
              <a:gd name="connsiteY10934" fmla="*/ 299216 h 1598839"/>
              <a:gd name="connsiteX10935" fmla="*/ 3255128 w 3255128"/>
              <a:gd name="connsiteY10935" fmla="*/ 299238 h 1598839"/>
              <a:gd name="connsiteX10936" fmla="*/ 3255128 w 3255128"/>
              <a:gd name="connsiteY10936" fmla="*/ 299331 h 1598839"/>
              <a:gd name="connsiteX10937" fmla="*/ 3255128 w 3255128"/>
              <a:gd name="connsiteY10937" fmla="*/ 299348 h 1598839"/>
              <a:gd name="connsiteX10938" fmla="*/ 3255128 w 3255128"/>
              <a:gd name="connsiteY10938" fmla="*/ 299360 h 1598839"/>
              <a:gd name="connsiteX10939" fmla="*/ 3255128 w 3255128"/>
              <a:gd name="connsiteY10939" fmla="*/ 299382 h 1598839"/>
              <a:gd name="connsiteX10940" fmla="*/ 3255128 w 3255128"/>
              <a:gd name="connsiteY10940" fmla="*/ 299389 h 1598839"/>
              <a:gd name="connsiteX10941" fmla="*/ 3255128 w 3255128"/>
              <a:gd name="connsiteY10941" fmla="*/ 299403 h 1598839"/>
              <a:gd name="connsiteX10942" fmla="*/ 3255128 w 3255128"/>
              <a:gd name="connsiteY10942" fmla="*/ 299437 h 1598839"/>
              <a:gd name="connsiteX10943" fmla="*/ 3255128 w 3255128"/>
              <a:gd name="connsiteY10943" fmla="*/ 299454 h 1598839"/>
              <a:gd name="connsiteX10944" fmla="*/ 3255128 w 3255128"/>
              <a:gd name="connsiteY10944" fmla="*/ 299456 h 1598839"/>
              <a:gd name="connsiteX10945" fmla="*/ 3255128 w 3255128"/>
              <a:gd name="connsiteY10945" fmla="*/ 299462 h 1598839"/>
              <a:gd name="connsiteX10946" fmla="*/ 3255128 w 3255128"/>
              <a:gd name="connsiteY10946" fmla="*/ 299487 h 1598839"/>
              <a:gd name="connsiteX10947" fmla="*/ 3255128 w 3255128"/>
              <a:gd name="connsiteY10947" fmla="*/ 299603 h 1598839"/>
              <a:gd name="connsiteX10948" fmla="*/ 3255128 w 3255128"/>
              <a:gd name="connsiteY10948" fmla="*/ 299642 h 1598839"/>
              <a:gd name="connsiteX10949" fmla="*/ 3255128 w 3255128"/>
              <a:gd name="connsiteY10949" fmla="*/ 299646 h 1598839"/>
              <a:gd name="connsiteX10950" fmla="*/ 3255128 w 3255128"/>
              <a:gd name="connsiteY10950" fmla="*/ 299648 h 1598839"/>
              <a:gd name="connsiteX10951" fmla="*/ 3255128 w 3255128"/>
              <a:gd name="connsiteY10951" fmla="*/ 299673 h 1598839"/>
              <a:gd name="connsiteX10952" fmla="*/ 3255128 w 3255128"/>
              <a:gd name="connsiteY10952" fmla="*/ 299703 h 1598839"/>
              <a:gd name="connsiteX10953" fmla="*/ 3255128 w 3255128"/>
              <a:gd name="connsiteY10953" fmla="*/ 299707 h 1598839"/>
              <a:gd name="connsiteX10954" fmla="*/ 3255128 w 3255128"/>
              <a:gd name="connsiteY10954" fmla="*/ 299714 h 1598839"/>
              <a:gd name="connsiteX10955" fmla="*/ 3255128 w 3255128"/>
              <a:gd name="connsiteY10955" fmla="*/ 299723 h 1598839"/>
              <a:gd name="connsiteX10956" fmla="*/ 3255128 w 3255128"/>
              <a:gd name="connsiteY10956" fmla="*/ 299836 h 1598839"/>
              <a:gd name="connsiteX10957" fmla="*/ 3255128 w 3255128"/>
              <a:gd name="connsiteY10957" fmla="*/ 299837 h 1598839"/>
              <a:gd name="connsiteX10958" fmla="*/ 3255128 w 3255128"/>
              <a:gd name="connsiteY10958" fmla="*/ 299841 h 1598839"/>
              <a:gd name="connsiteX10959" fmla="*/ 3255128 w 3255128"/>
              <a:gd name="connsiteY10959" fmla="*/ 299862 h 1598839"/>
              <a:gd name="connsiteX10960" fmla="*/ 3255128 w 3255128"/>
              <a:gd name="connsiteY10960" fmla="*/ 299886 h 1598839"/>
              <a:gd name="connsiteX10961" fmla="*/ 3255128 w 3255128"/>
              <a:gd name="connsiteY10961" fmla="*/ 299908 h 1598839"/>
              <a:gd name="connsiteX10962" fmla="*/ 3255128 w 3255128"/>
              <a:gd name="connsiteY10962" fmla="*/ 299911 h 1598839"/>
              <a:gd name="connsiteX10963" fmla="*/ 3255128 w 3255128"/>
              <a:gd name="connsiteY10963" fmla="*/ 299940 h 1598839"/>
              <a:gd name="connsiteX10964" fmla="*/ 3255128 w 3255128"/>
              <a:gd name="connsiteY10964" fmla="*/ 299963 h 1598839"/>
              <a:gd name="connsiteX10965" fmla="*/ 3255128 w 3255128"/>
              <a:gd name="connsiteY10965" fmla="*/ 299968 h 1598839"/>
              <a:gd name="connsiteX10966" fmla="*/ 3255128 w 3255128"/>
              <a:gd name="connsiteY10966" fmla="*/ 300007 h 1598839"/>
              <a:gd name="connsiteX10967" fmla="*/ 3255128 w 3255128"/>
              <a:gd name="connsiteY10967" fmla="*/ 300049 h 1598839"/>
              <a:gd name="connsiteX10968" fmla="*/ 3255128 w 3255128"/>
              <a:gd name="connsiteY10968" fmla="*/ 300105 h 1598839"/>
              <a:gd name="connsiteX10969" fmla="*/ 3255128 w 3255128"/>
              <a:gd name="connsiteY10969" fmla="*/ 300107 h 1598839"/>
              <a:gd name="connsiteX10970" fmla="*/ 3255128 w 3255128"/>
              <a:gd name="connsiteY10970" fmla="*/ 300109 h 1598839"/>
              <a:gd name="connsiteX10971" fmla="*/ 3255128 w 3255128"/>
              <a:gd name="connsiteY10971" fmla="*/ 300119 h 1598839"/>
              <a:gd name="connsiteX10972" fmla="*/ 3255128 w 3255128"/>
              <a:gd name="connsiteY10972" fmla="*/ 300121 h 1598839"/>
              <a:gd name="connsiteX10973" fmla="*/ 3255128 w 3255128"/>
              <a:gd name="connsiteY10973" fmla="*/ 300153 h 1598839"/>
              <a:gd name="connsiteX10974" fmla="*/ 3255128 w 3255128"/>
              <a:gd name="connsiteY10974" fmla="*/ 300182 h 1598839"/>
              <a:gd name="connsiteX10975" fmla="*/ 3255128 w 3255128"/>
              <a:gd name="connsiteY10975" fmla="*/ 300183 h 1598839"/>
              <a:gd name="connsiteX10976" fmla="*/ 3255128 w 3255128"/>
              <a:gd name="connsiteY10976" fmla="*/ 300191 h 1598839"/>
              <a:gd name="connsiteX10977" fmla="*/ 3255128 w 3255128"/>
              <a:gd name="connsiteY10977" fmla="*/ 300229 h 1598839"/>
              <a:gd name="connsiteX10978" fmla="*/ 3255128 w 3255128"/>
              <a:gd name="connsiteY10978" fmla="*/ 300260 h 1598839"/>
              <a:gd name="connsiteX10979" fmla="*/ 3255128 w 3255128"/>
              <a:gd name="connsiteY10979" fmla="*/ 300276 h 1598839"/>
              <a:gd name="connsiteX10980" fmla="*/ 3255128 w 3255128"/>
              <a:gd name="connsiteY10980" fmla="*/ 300278 h 1598839"/>
              <a:gd name="connsiteX10981" fmla="*/ 3255128 w 3255128"/>
              <a:gd name="connsiteY10981" fmla="*/ 300315 h 1598839"/>
              <a:gd name="connsiteX10982" fmla="*/ 3255128 w 3255128"/>
              <a:gd name="connsiteY10982" fmla="*/ 300335 h 1598839"/>
              <a:gd name="connsiteX10983" fmla="*/ 3255128 w 3255128"/>
              <a:gd name="connsiteY10983" fmla="*/ 300340 h 1598839"/>
              <a:gd name="connsiteX10984" fmla="*/ 3255128 w 3255128"/>
              <a:gd name="connsiteY10984" fmla="*/ 300362 h 1598839"/>
              <a:gd name="connsiteX10985" fmla="*/ 3255128 w 3255128"/>
              <a:gd name="connsiteY10985" fmla="*/ 300377 h 1598839"/>
              <a:gd name="connsiteX10986" fmla="*/ 3255128 w 3255128"/>
              <a:gd name="connsiteY10986" fmla="*/ 300385 h 1598839"/>
              <a:gd name="connsiteX10987" fmla="*/ 3255128 w 3255128"/>
              <a:gd name="connsiteY10987" fmla="*/ 300387 h 1598839"/>
              <a:gd name="connsiteX10988" fmla="*/ 3255128 w 3255128"/>
              <a:gd name="connsiteY10988" fmla="*/ 300403 h 1598839"/>
              <a:gd name="connsiteX10989" fmla="*/ 3255128 w 3255128"/>
              <a:gd name="connsiteY10989" fmla="*/ 300414 h 1598839"/>
              <a:gd name="connsiteX10990" fmla="*/ 3255128 w 3255128"/>
              <a:gd name="connsiteY10990" fmla="*/ 300417 h 1598839"/>
              <a:gd name="connsiteX10991" fmla="*/ 3255128 w 3255128"/>
              <a:gd name="connsiteY10991" fmla="*/ 300427 h 1598839"/>
              <a:gd name="connsiteX10992" fmla="*/ 3255128 w 3255128"/>
              <a:gd name="connsiteY10992" fmla="*/ 300452 h 1598839"/>
              <a:gd name="connsiteX10993" fmla="*/ 3255128 w 3255128"/>
              <a:gd name="connsiteY10993" fmla="*/ 300461 h 1598839"/>
              <a:gd name="connsiteX10994" fmla="*/ 3255128 w 3255128"/>
              <a:gd name="connsiteY10994" fmla="*/ 300483 h 1598839"/>
              <a:gd name="connsiteX10995" fmla="*/ 3255128 w 3255128"/>
              <a:gd name="connsiteY10995" fmla="*/ 300484 h 1598839"/>
              <a:gd name="connsiteX10996" fmla="*/ 3255128 w 3255128"/>
              <a:gd name="connsiteY10996" fmla="*/ 300485 h 1598839"/>
              <a:gd name="connsiteX10997" fmla="*/ 3255128 w 3255128"/>
              <a:gd name="connsiteY10997" fmla="*/ 300501 h 1598839"/>
              <a:gd name="connsiteX10998" fmla="*/ 3255128 w 3255128"/>
              <a:gd name="connsiteY10998" fmla="*/ 300543 h 1598839"/>
              <a:gd name="connsiteX10999" fmla="*/ 3255128 w 3255128"/>
              <a:gd name="connsiteY10999" fmla="*/ 300560 h 1598839"/>
              <a:gd name="connsiteX11000" fmla="*/ 3255128 w 3255128"/>
              <a:gd name="connsiteY11000" fmla="*/ 300581 h 1598839"/>
              <a:gd name="connsiteX11001" fmla="*/ 3255128 w 3255128"/>
              <a:gd name="connsiteY11001" fmla="*/ 300590 h 1598839"/>
              <a:gd name="connsiteX11002" fmla="*/ 3255128 w 3255128"/>
              <a:gd name="connsiteY11002" fmla="*/ 300595 h 1598839"/>
              <a:gd name="connsiteX11003" fmla="*/ 3255128 w 3255128"/>
              <a:gd name="connsiteY11003" fmla="*/ 300611 h 1598839"/>
              <a:gd name="connsiteX11004" fmla="*/ 3255128 w 3255128"/>
              <a:gd name="connsiteY11004" fmla="*/ 300655 h 1598839"/>
              <a:gd name="connsiteX11005" fmla="*/ 3255128 w 3255128"/>
              <a:gd name="connsiteY11005" fmla="*/ 300656 h 1598839"/>
              <a:gd name="connsiteX11006" fmla="*/ 3255128 w 3255128"/>
              <a:gd name="connsiteY11006" fmla="*/ 300657 h 1598839"/>
              <a:gd name="connsiteX11007" fmla="*/ 3255128 w 3255128"/>
              <a:gd name="connsiteY11007" fmla="*/ 300675 h 1598839"/>
              <a:gd name="connsiteX11008" fmla="*/ 3255128 w 3255128"/>
              <a:gd name="connsiteY11008" fmla="*/ 300680 h 1598839"/>
              <a:gd name="connsiteX11009" fmla="*/ 3255128 w 3255128"/>
              <a:gd name="connsiteY11009" fmla="*/ 300737 h 1598839"/>
              <a:gd name="connsiteX11010" fmla="*/ 3255128 w 3255128"/>
              <a:gd name="connsiteY11010" fmla="*/ 300769 h 1598839"/>
              <a:gd name="connsiteX11011" fmla="*/ 3255128 w 3255128"/>
              <a:gd name="connsiteY11011" fmla="*/ 300789 h 1598839"/>
              <a:gd name="connsiteX11012" fmla="*/ 3255128 w 3255128"/>
              <a:gd name="connsiteY11012" fmla="*/ 300821 h 1598839"/>
              <a:gd name="connsiteX11013" fmla="*/ 3255128 w 3255128"/>
              <a:gd name="connsiteY11013" fmla="*/ 300835 h 1598839"/>
              <a:gd name="connsiteX11014" fmla="*/ 3255128 w 3255128"/>
              <a:gd name="connsiteY11014" fmla="*/ 300839 h 1598839"/>
              <a:gd name="connsiteX11015" fmla="*/ 3255128 w 3255128"/>
              <a:gd name="connsiteY11015" fmla="*/ 300844 h 1598839"/>
              <a:gd name="connsiteX11016" fmla="*/ 3255128 w 3255128"/>
              <a:gd name="connsiteY11016" fmla="*/ 300888 h 1598839"/>
              <a:gd name="connsiteX11017" fmla="*/ 3255128 w 3255128"/>
              <a:gd name="connsiteY11017" fmla="*/ 300900 h 1598839"/>
              <a:gd name="connsiteX11018" fmla="*/ 3255128 w 3255128"/>
              <a:gd name="connsiteY11018" fmla="*/ 300923 h 1598839"/>
              <a:gd name="connsiteX11019" fmla="*/ 3255128 w 3255128"/>
              <a:gd name="connsiteY11019" fmla="*/ 300930 h 1598839"/>
              <a:gd name="connsiteX11020" fmla="*/ 3255128 w 3255128"/>
              <a:gd name="connsiteY11020" fmla="*/ 300944 h 1598839"/>
              <a:gd name="connsiteX11021" fmla="*/ 3255128 w 3255128"/>
              <a:gd name="connsiteY11021" fmla="*/ 300984 h 1598839"/>
              <a:gd name="connsiteX11022" fmla="*/ 3255128 w 3255128"/>
              <a:gd name="connsiteY11022" fmla="*/ 301006 h 1598839"/>
              <a:gd name="connsiteX11023" fmla="*/ 3255128 w 3255128"/>
              <a:gd name="connsiteY11023" fmla="*/ 301032 h 1598839"/>
              <a:gd name="connsiteX11024" fmla="*/ 3255128 w 3255128"/>
              <a:gd name="connsiteY11024" fmla="*/ 301035 h 1598839"/>
              <a:gd name="connsiteX11025" fmla="*/ 3255128 w 3255128"/>
              <a:gd name="connsiteY11025" fmla="*/ 301070 h 1598839"/>
              <a:gd name="connsiteX11026" fmla="*/ 3255128 w 3255128"/>
              <a:gd name="connsiteY11026" fmla="*/ 301073 h 1598839"/>
              <a:gd name="connsiteX11027" fmla="*/ 3255128 w 3255128"/>
              <a:gd name="connsiteY11027" fmla="*/ 301075 h 1598839"/>
              <a:gd name="connsiteX11028" fmla="*/ 3255128 w 3255128"/>
              <a:gd name="connsiteY11028" fmla="*/ 301104 h 1598839"/>
              <a:gd name="connsiteX11029" fmla="*/ 3255128 w 3255128"/>
              <a:gd name="connsiteY11029" fmla="*/ 301109 h 1598839"/>
              <a:gd name="connsiteX11030" fmla="*/ 3255128 w 3255128"/>
              <a:gd name="connsiteY11030" fmla="*/ 301130 h 1598839"/>
              <a:gd name="connsiteX11031" fmla="*/ 3255128 w 3255128"/>
              <a:gd name="connsiteY11031" fmla="*/ 301158 h 1598839"/>
              <a:gd name="connsiteX11032" fmla="*/ 3255128 w 3255128"/>
              <a:gd name="connsiteY11032" fmla="*/ 301191 h 1598839"/>
              <a:gd name="connsiteX11033" fmla="*/ 3255128 w 3255128"/>
              <a:gd name="connsiteY11033" fmla="*/ 301228 h 1598839"/>
              <a:gd name="connsiteX11034" fmla="*/ 3255128 w 3255128"/>
              <a:gd name="connsiteY11034" fmla="*/ 301243 h 1598839"/>
              <a:gd name="connsiteX11035" fmla="*/ 3255128 w 3255128"/>
              <a:gd name="connsiteY11035" fmla="*/ 301266 h 1598839"/>
              <a:gd name="connsiteX11036" fmla="*/ 3255128 w 3255128"/>
              <a:gd name="connsiteY11036" fmla="*/ 301282 h 1598839"/>
              <a:gd name="connsiteX11037" fmla="*/ 3255128 w 3255128"/>
              <a:gd name="connsiteY11037" fmla="*/ 301298 h 1598839"/>
              <a:gd name="connsiteX11038" fmla="*/ 3255128 w 3255128"/>
              <a:gd name="connsiteY11038" fmla="*/ 301326 h 1598839"/>
              <a:gd name="connsiteX11039" fmla="*/ 3255128 w 3255128"/>
              <a:gd name="connsiteY11039" fmla="*/ 301329 h 1598839"/>
              <a:gd name="connsiteX11040" fmla="*/ 3255128 w 3255128"/>
              <a:gd name="connsiteY11040" fmla="*/ 301333 h 1598839"/>
              <a:gd name="connsiteX11041" fmla="*/ 3255128 w 3255128"/>
              <a:gd name="connsiteY11041" fmla="*/ 301382 h 1598839"/>
              <a:gd name="connsiteX11042" fmla="*/ 3255128 w 3255128"/>
              <a:gd name="connsiteY11042" fmla="*/ 301439 h 1598839"/>
              <a:gd name="connsiteX11043" fmla="*/ 3255128 w 3255128"/>
              <a:gd name="connsiteY11043" fmla="*/ 301474 h 1598839"/>
              <a:gd name="connsiteX11044" fmla="*/ 3255128 w 3255128"/>
              <a:gd name="connsiteY11044" fmla="*/ 301486 h 1598839"/>
              <a:gd name="connsiteX11045" fmla="*/ 3255128 w 3255128"/>
              <a:gd name="connsiteY11045" fmla="*/ 301492 h 1598839"/>
              <a:gd name="connsiteX11046" fmla="*/ 3255128 w 3255128"/>
              <a:gd name="connsiteY11046" fmla="*/ 301494 h 1598839"/>
              <a:gd name="connsiteX11047" fmla="*/ 3255128 w 3255128"/>
              <a:gd name="connsiteY11047" fmla="*/ 301509 h 1598839"/>
              <a:gd name="connsiteX11048" fmla="*/ 3255128 w 3255128"/>
              <a:gd name="connsiteY11048" fmla="*/ 301516 h 1598839"/>
              <a:gd name="connsiteX11049" fmla="*/ 3255128 w 3255128"/>
              <a:gd name="connsiteY11049" fmla="*/ 301537 h 1598839"/>
              <a:gd name="connsiteX11050" fmla="*/ 3255128 w 3255128"/>
              <a:gd name="connsiteY11050" fmla="*/ 301556 h 1598839"/>
              <a:gd name="connsiteX11051" fmla="*/ 3255128 w 3255128"/>
              <a:gd name="connsiteY11051" fmla="*/ 301568 h 1598839"/>
              <a:gd name="connsiteX11052" fmla="*/ 3255128 w 3255128"/>
              <a:gd name="connsiteY11052" fmla="*/ 301596 h 1598839"/>
              <a:gd name="connsiteX11053" fmla="*/ 3255128 w 3255128"/>
              <a:gd name="connsiteY11053" fmla="*/ 301599 h 1598839"/>
              <a:gd name="connsiteX11054" fmla="*/ 3255128 w 3255128"/>
              <a:gd name="connsiteY11054" fmla="*/ 301650 h 1598839"/>
              <a:gd name="connsiteX11055" fmla="*/ 3255128 w 3255128"/>
              <a:gd name="connsiteY11055" fmla="*/ 301668 h 1598839"/>
              <a:gd name="connsiteX11056" fmla="*/ 3255128 w 3255128"/>
              <a:gd name="connsiteY11056" fmla="*/ 301676 h 1598839"/>
              <a:gd name="connsiteX11057" fmla="*/ 3255128 w 3255128"/>
              <a:gd name="connsiteY11057" fmla="*/ 301686 h 1598839"/>
              <a:gd name="connsiteX11058" fmla="*/ 3255128 w 3255128"/>
              <a:gd name="connsiteY11058" fmla="*/ 301702 h 1598839"/>
              <a:gd name="connsiteX11059" fmla="*/ 3255128 w 3255128"/>
              <a:gd name="connsiteY11059" fmla="*/ 301716 h 1598839"/>
              <a:gd name="connsiteX11060" fmla="*/ 3255128 w 3255128"/>
              <a:gd name="connsiteY11060" fmla="*/ 301718 h 1598839"/>
              <a:gd name="connsiteX11061" fmla="*/ 3255128 w 3255128"/>
              <a:gd name="connsiteY11061" fmla="*/ 301724 h 1598839"/>
              <a:gd name="connsiteX11062" fmla="*/ 3255128 w 3255128"/>
              <a:gd name="connsiteY11062" fmla="*/ 301758 h 1598839"/>
              <a:gd name="connsiteX11063" fmla="*/ 3255128 w 3255128"/>
              <a:gd name="connsiteY11063" fmla="*/ 301795 h 1598839"/>
              <a:gd name="connsiteX11064" fmla="*/ 3255128 w 3255128"/>
              <a:gd name="connsiteY11064" fmla="*/ 301798 h 1598839"/>
              <a:gd name="connsiteX11065" fmla="*/ 3255128 w 3255128"/>
              <a:gd name="connsiteY11065" fmla="*/ 301846 h 1598839"/>
              <a:gd name="connsiteX11066" fmla="*/ 3255128 w 3255128"/>
              <a:gd name="connsiteY11066" fmla="*/ 301865 h 1598839"/>
              <a:gd name="connsiteX11067" fmla="*/ 3255128 w 3255128"/>
              <a:gd name="connsiteY11067" fmla="*/ 301895 h 1598839"/>
              <a:gd name="connsiteX11068" fmla="*/ 3255128 w 3255128"/>
              <a:gd name="connsiteY11068" fmla="*/ 301914 h 1598839"/>
              <a:gd name="connsiteX11069" fmla="*/ 3255128 w 3255128"/>
              <a:gd name="connsiteY11069" fmla="*/ 301927 h 1598839"/>
              <a:gd name="connsiteX11070" fmla="*/ 3255128 w 3255128"/>
              <a:gd name="connsiteY11070" fmla="*/ 301944 h 1598839"/>
              <a:gd name="connsiteX11071" fmla="*/ 3255128 w 3255128"/>
              <a:gd name="connsiteY11071" fmla="*/ 301948 h 1598839"/>
              <a:gd name="connsiteX11072" fmla="*/ 3255128 w 3255128"/>
              <a:gd name="connsiteY11072" fmla="*/ 301952 h 1598839"/>
              <a:gd name="connsiteX11073" fmla="*/ 3255128 w 3255128"/>
              <a:gd name="connsiteY11073" fmla="*/ 301970 h 1598839"/>
              <a:gd name="connsiteX11074" fmla="*/ 3255128 w 3255128"/>
              <a:gd name="connsiteY11074" fmla="*/ 301977 h 1598839"/>
              <a:gd name="connsiteX11075" fmla="*/ 3255128 w 3255128"/>
              <a:gd name="connsiteY11075" fmla="*/ 301999 h 1598839"/>
              <a:gd name="connsiteX11076" fmla="*/ 3255128 w 3255128"/>
              <a:gd name="connsiteY11076" fmla="*/ 302027 h 1598839"/>
              <a:gd name="connsiteX11077" fmla="*/ 3255128 w 3255128"/>
              <a:gd name="connsiteY11077" fmla="*/ 302033 h 1598839"/>
              <a:gd name="connsiteX11078" fmla="*/ 3255128 w 3255128"/>
              <a:gd name="connsiteY11078" fmla="*/ 302039 h 1598839"/>
              <a:gd name="connsiteX11079" fmla="*/ 3255128 w 3255128"/>
              <a:gd name="connsiteY11079" fmla="*/ 302042 h 1598839"/>
              <a:gd name="connsiteX11080" fmla="*/ 3255128 w 3255128"/>
              <a:gd name="connsiteY11080" fmla="*/ 302103 h 1598839"/>
              <a:gd name="connsiteX11081" fmla="*/ 3255128 w 3255128"/>
              <a:gd name="connsiteY11081" fmla="*/ 302122 h 1598839"/>
              <a:gd name="connsiteX11082" fmla="*/ 3255128 w 3255128"/>
              <a:gd name="connsiteY11082" fmla="*/ 302134 h 1598839"/>
              <a:gd name="connsiteX11083" fmla="*/ 3255128 w 3255128"/>
              <a:gd name="connsiteY11083" fmla="*/ 302157 h 1598839"/>
              <a:gd name="connsiteX11084" fmla="*/ 3255128 w 3255128"/>
              <a:gd name="connsiteY11084" fmla="*/ 302164 h 1598839"/>
              <a:gd name="connsiteX11085" fmla="*/ 3255128 w 3255128"/>
              <a:gd name="connsiteY11085" fmla="*/ 302177 h 1598839"/>
              <a:gd name="connsiteX11086" fmla="*/ 3255128 w 3255128"/>
              <a:gd name="connsiteY11086" fmla="*/ 302206 h 1598839"/>
              <a:gd name="connsiteX11087" fmla="*/ 3255128 w 3255128"/>
              <a:gd name="connsiteY11087" fmla="*/ 302292 h 1598839"/>
              <a:gd name="connsiteX11088" fmla="*/ 3255128 w 3255128"/>
              <a:gd name="connsiteY11088" fmla="*/ 302320 h 1598839"/>
              <a:gd name="connsiteX11089" fmla="*/ 3255128 w 3255128"/>
              <a:gd name="connsiteY11089" fmla="*/ 302372 h 1598839"/>
              <a:gd name="connsiteX11090" fmla="*/ 3255128 w 3255128"/>
              <a:gd name="connsiteY11090" fmla="*/ 302373 h 1598839"/>
              <a:gd name="connsiteX11091" fmla="*/ 3255128 w 3255128"/>
              <a:gd name="connsiteY11091" fmla="*/ 302406 h 1598839"/>
              <a:gd name="connsiteX11092" fmla="*/ 3255128 w 3255128"/>
              <a:gd name="connsiteY11092" fmla="*/ 302418 h 1598839"/>
              <a:gd name="connsiteX11093" fmla="*/ 3255128 w 3255128"/>
              <a:gd name="connsiteY11093" fmla="*/ 302429 h 1598839"/>
              <a:gd name="connsiteX11094" fmla="*/ 3255128 w 3255128"/>
              <a:gd name="connsiteY11094" fmla="*/ 302436 h 1598839"/>
              <a:gd name="connsiteX11095" fmla="*/ 3255128 w 3255128"/>
              <a:gd name="connsiteY11095" fmla="*/ 302458 h 1598839"/>
              <a:gd name="connsiteX11096" fmla="*/ 3255128 w 3255128"/>
              <a:gd name="connsiteY11096" fmla="*/ 302461 h 1598839"/>
              <a:gd name="connsiteX11097" fmla="*/ 3255128 w 3255128"/>
              <a:gd name="connsiteY11097" fmla="*/ 302477 h 1598839"/>
              <a:gd name="connsiteX11098" fmla="*/ 3255128 w 3255128"/>
              <a:gd name="connsiteY11098" fmla="*/ 302516 h 1598839"/>
              <a:gd name="connsiteX11099" fmla="*/ 3255128 w 3255128"/>
              <a:gd name="connsiteY11099" fmla="*/ 302530 h 1598839"/>
              <a:gd name="connsiteX11100" fmla="*/ 3255128 w 3255128"/>
              <a:gd name="connsiteY11100" fmla="*/ 302531 h 1598839"/>
              <a:gd name="connsiteX11101" fmla="*/ 3255128 w 3255128"/>
              <a:gd name="connsiteY11101" fmla="*/ 302536 h 1598839"/>
              <a:gd name="connsiteX11102" fmla="*/ 3255128 w 3255128"/>
              <a:gd name="connsiteY11102" fmla="*/ 302552 h 1598839"/>
              <a:gd name="connsiteX11103" fmla="*/ 3255128 w 3255128"/>
              <a:gd name="connsiteY11103" fmla="*/ 302581 h 1598839"/>
              <a:gd name="connsiteX11104" fmla="*/ 3255128 w 3255128"/>
              <a:gd name="connsiteY11104" fmla="*/ 302593 h 1598839"/>
              <a:gd name="connsiteX11105" fmla="*/ 3255128 w 3255128"/>
              <a:gd name="connsiteY11105" fmla="*/ 302597 h 1598839"/>
              <a:gd name="connsiteX11106" fmla="*/ 3255128 w 3255128"/>
              <a:gd name="connsiteY11106" fmla="*/ 302616 h 1598839"/>
              <a:gd name="connsiteX11107" fmla="*/ 3255128 w 3255128"/>
              <a:gd name="connsiteY11107" fmla="*/ 302623 h 1598839"/>
              <a:gd name="connsiteX11108" fmla="*/ 3255128 w 3255128"/>
              <a:gd name="connsiteY11108" fmla="*/ 302632 h 1598839"/>
              <a:gd name="connsiteX11109" fmla="*/ 3255128 w 3255128"/>
              <a:gd name="connsiteY11109" fmla="*/ 302637 h 1598839"/>
              <a:gd name="connsiteX11110" fmla="*/ 3255128 w 3255128"/>
              <a:gd name="connsiteY11110" fmla="*/ 302647 h 1598839"/>
              <a:gd name="connsiteX11111" fmla="*/ 3255128 w 3255128"/>
              <a:gd name="connsiteY11111" fmla="*/ 302693 h 1598839"/>
              <a:gd name="connsiteX11112" fmla="*/ 3255128 w 3255128"/>
              <a:gd name="connsiteY11112" fmla="*/ 302697 h 1598839"/>
              <a:gd name="connsiteX11113" fmla="*/ 3255128 w 3255128"/>
              <a:gd name="connsiteY11113" fmla="*/ 302704 h 1598839"/>
              <a:gd name="connsiteX11114" fmla="*/ 3255128 w 3255128"/>
              <a:gd name="connsiteY11114" fmla="*/ 302715 h 1598839"/>
              <a:gd name="connsiteX11115" fmla="*/ 3255128 w 3255128"/>
              <a:gd name="connsiteY11115" fmla="*/ 302725 h 1598839"/>
              <a:gd name="connsiteX11116" fmla="*/ 3255128 w 3255128"/>
              <a:gd name="connsiteY11116" fmla="*/ 302744 h 1598839"/>
              <a:gd name="connsiteX11117" fmla="*/ 3255128 w 3255128"/>
              <a:gd name="connsiteY11117" fmla="*/ 302774 h 1598839"/>
              <a:gd name="connsiteX11118" fmla="*/ 3255128 w 3255128"/>
              <a:gd name="connsiteY11118" fmla="*/ 302776 h 1598839"/>
              <a:gd name="connsiteX11119" fmla="*/ 3255128 w 3255128"/>
              <a:gd name="connsiteY11119" fmla="*/ 302823 h 1598839"/>
              <a:gd name="connsiteX11120" fmla="*/ 3255128 w 3255128"/>
              <a:gd name="connsiteY11120" fmla="*/ 302831 h 1598839"/>
              <a:gd name="connsiteX11121" fmla="*/ 3255128 w 3255128"/>
              <a:gd name="connsiteY11121" fmla="*/ 302865 h 1598839"/>
              <a:gd name="connsiteX11122" fmla="*/ 3255128 w 3255128"/>
              <a:gd name="connsiteY11122" fmla="*/ 302930 h 1598839"/>
              <a:gd name="connsiteX11123" fmla="*/ 3255128 w 3255128"/>
              <a:gd name="connsiteY11123" fmla="*/ 302953 h 1598839"/>
              <a:gd name="connsiteX11124" fmla="*/ 3255128 w 3255128"/>
              <a:gd name="connsiteY11124" fmla="*/ 302968 h 1598839"/>
              <a:gd name="connsiteX11125" fmla="*/ 3255128 w 3255128"/>
              <a:gd name="connsiteY11125" fmla="*/ 302969 h 1598839"/>
              <a:gd name="connsiteX11126" fmla="*/ 3255128 w 3255128"/>
              <a:gd name="connsiteY11126" fmla="*/ 302970 h 1598839"/>
              <a:gd name="connsiteX11127" fmla="*/ 3255128 w 3255128"/>
              <a:gd name="connsiteY11127" fmla="*/ 302986 h 1598839"/>
              <a:gd name="connsiteX11128" fmla="*/ 3255128 w 3255128"/>
              <a:gd name="connsiteY11128" fmla="*/ 302999 h 1598839"/>
              <a:gd name="connsiteX11129" fmla="*/ 3255128 w 3255128"/>
              <a:gd name="connsiteY11129" fmla="*/ 303066 h 1598839"/>
              <a:gd name="connsiteX11130" fmla="*/ 3255128 w 3255128"/>
              <a:gd name="connsiteY11130" fmla="*/ 303077 h 1598839"/>
              <a:gd name="connsiteX11131" fmla="*/ 3255128 w 3255128"/>
              <a:gd name="connsiteY11131" fmla="*/ 303101 h 1598839"/>
              <a:gd name="connsiteX11132" fmla="*/ 3255128 w 3255128"/>
              <a:gd name="connsiteY11132" fmla="*/ 303106 h 1598839"/>
              <a:gd name="connsiteX11133" fmla="*/ 3255128 w 3255128"/>
              <a:gd name="connsiteY11133" fmla="*/ 303109 h 1598839"/>
              <a:gd name="connsiteX11134" fmla="*/ 3255128 w 3255128"/>
              <a:gd name="connsiteY11134" fmla="*/ 303129 h 1598839"/>
              <a:gd name="connsiteX11135" fmla="*/ 3255128 w 3255128"/>
              <a:gd name="connsiteY11135" fmla="*/ 303143 h 1598839"/>
              <a:gd name="connsiteX11136" fmla="*/ 3255128 w 3255128"/>
              <a:gd name="connsiteY11136" fmla="*/ 303164 h 1598839"/>
              <a:gd name="connsiteX11137" fmla="*/ 3255128 w 3255128"/>
              <a:gd name="connsiteY11137" fmla="*/ 303173 h 1598839"/>
              <a:gd name="connsiteX11138" fmla="*/ 3255128 w 3255128"/>
              <a:gd name="connsiteY11138" fmla="*/ 303178 h 1598839"/>
              <a:gd name="connsiteX11139" fmla="*/ 3255128 w 3255128"/>
              <a:gd name="connsiteY11139" fmla="*/ 303179 h 1598839"/>
              <a:gd name="connsiteX11140" fmla="*/ 3255128 w 3255128"/>
              <a:gd name="connsiteY11140" fmla="*/ 303180 h 1598839"/>
              <a:gd name="connsiteX11141" fmla="*/ 3255128 w 3255128"/>
              <a:gd name="connsiteY11141" fmla="*/ 303181 h 1598839"/>
              <a:gd name="connsiteX11142" fmla="*/ 3255128 w 3255128"/>
              <a:gd name="connsiteY11142" fmla="*/ 303200 h 1598839"/>
              <a:gd name="connsiteX11143" fmla="*/ 3255128 w 3255128"/>
              <a:gd name="connsiteY11143" fmla="*/ 303206 h 1598839"/>
              <a:gd name="connsiteX11144" fmla="*/ 3255128 w 3255128"/>
              <a:gd name="connsiteY11144" fmla="*/ 303250 h 1598839"/>
              <a:gd name="connsiteX11145" fmla="*/ 3255128 w 3255128"/>
              <a:gd name="connsiteY11145" fmla="*/ 303305 h 1598839"/>
              <a:gd name="connsiteX11146" fmla="*/ 3255128 w 3255128"/>
              <a:gd name="connsiteY11146" fmla="*/ 303352 h 1598839"/>
              <a:gd name="connsiteX11147" fmla="*/ 3255128 w 3255128"/>
              <a:gd name="connsiteY11147" fmla="*/ 303372 h 1598839"/>
              <a:gd name="connsiteX11148" fmla="*/ 3255128 w 3255128"/>
              <a:gd name="connsiteY11148" fmla="*/ 303377 h 1598839"/>
              <a:gd name="connsiteX11149" fmla="*/ 3255128 w 3255128"/>
              <a:gd name="connsiteY11149" fmla="*/ 303392 h 1598839"/>
              <a:gd name="connsiteX11150" fmla="*/ 3255128 w 3255128"/>
              <a:gd name="connsiteY11150" fmla="*/ 303393 h 1598839"/>
              <a:gd name="connsiteX11151" fmla="*/ 3255128 w 3255128"/>
              <a:gd name="connsiteY11151" fmla="*/ 303413 h 1598839"/>
              <a:gd name="connsiteX11152" fmla="*/ 3255128 w 3255128"/>
              <a:gd name="connsiteY11152" fmla="*/ 303422 h 1598839"/>
              <a:gd name="connsiteX11153" fmla="*/ 3255128 w 3255128"/>
              <a:gd name="connsiteY11153" fmla="*/ 303449 h 1598839"/>
              <a:gd name="connsiteX11154" fmla="*/ 3255128 w 3255128"/>
              <a:gd name="connsiteY11154" fmla="*/ 303474 h 1598839"/>
              <a:gd name="connsiteX11155" fmla="*/ 3255128 w 3255128"/>
              <a:gd name="connsiteY11155" fmla="*/ 303482 h 1598839"/>
              <a:gd name="connsiteX11156" fmla="*/ 3255128 w 3255128"/>
              <a:gd name="connsiteY11156" fmla="*/ 303533 h 1598839"/>
              <a:gd name="connsiteX11157" fmla="*/ 3255128 w 3255128"/>
              <a:gd name="connsiteY11157" fmla="*/ 303618 h 1598839"/>
              <a:gd name="connsiteX11158" fmla="*/ 3255128 w 3255128"/>
              <a:gd name="connsiteY11158" fmla="*/ 303637 h 1598839"/>
              <a:gd name="connsiteX11159" fmla="*/ 3255128 w 3255128"/>
              <a:gd name="connsiteY11159" fmla="*/ 303638 h 1598839"/>
              <a:gd name="connsiteX11160" fmla="*/ 3255128 w 3255128"/>
              <a:gd name="connsiteY11160" fmla="*/ 303640 h 1598839"/>
              <a:gd name="connsiteX11161" fmla="*/ 3255128 w 3255128"/>
              <a:gd name="connsiteY11161" fmla="*/ 303656 h 1598839"/>
              <a:gd name="connsiteX11162" fmla="*/ 3255128 w 3255128"/>
              <a:gd name="connsiteY11162" fmla="*/ 303659 h 1598839"/>
              <a:gd name="connsiteX11163" fmla="*/ 3255128 w 3255128"/>
              <a:gd name="connsiteY11163" fmla="*/ 303661 h 1598839"/>
              <a:gd name="connsiteX11164" fmla="*/ 3255128 w 3255128"/>
              <a:gd name="connsiteY11164" fmla="*/ 303670 h 1598839"/>
              <a:gd name="connsiteX11165" fmla="*/ 3255128 w 3255128"/>
              <a:gd name="connsiteY11165" fmla="*/ 303733 h 1598839"/>
              <a:gd name="connsiteX11166" fmla="*/ 3255128 w 3255128"/>
              <a:gd name="connsiteY11166" fmla="*/ 303736 h 1598839"/>
              <a:gd name="connsiteX11167" fmla="*/ 3255128 w 3255128"/>
              <a:gd name="connsiteY11167" fmla="*/ 303779 h 1598839"/>
              <a:gd name="connsiteX11168" fmla="*/ 3255128 w 3255128"/>
              <a:gd name="connsiteY11168" fmla="*/ 303782 h 1598839"/>
              <a:gd name="connsiteX11169" fmla="*/ 3255128 w 3255128"/>
              <a:gd name="connsiteY11169" fmla="*/ 303811 h 1598839"/>
              <a:gd name="connsiteX11170" fmla="*/ 3255128 w 3255128"/>
              <a:gd name="connsiteY11170" fmla="*/ 303829 h 1598839"/>
              <a:gd name="connsiteX11171" fmla="*/ 3255128 w 3255128"/>
              <a:gd name="connsiteY11171" fmla="*/ 303834 h 1598839"/>
              <a:gd name="connsiteX11172" fmla="*/ 3255128 w 3255128"/>
              <a:gd name="connsiteY11172" fmla="*/ 303851 h 1598839"/>
              <a:gd name="connsiteX11173" fmla="*/ 3255128 w 3255128"/>
              <a:gd name="connsiteY11173" fmla="*/ 303865 h 1598839"/>
              <a:gd name="connsiteX11174" fmla="*/ 3255128 w 3255128"/>
              <a:gd name="connsiteY11174" fmla="*/ 303881 h 1598839"/>
              <a:gd name="connsiteX11175" fmla="*/ 3255128 w 3255128"/>
              <a:gd name="connsiteY11175" fmla="*/ 303905 h 1598839"/>
              <a:gd name="connsiteX11176" fmla="*/ 3255128 w 3255128"/>
              <a:gd name="connsiteY11176" fmla="*/ 303913 h 1598839"/>
              <a:gd name="connsiteX11177" fmla="*/ 3255128 w 3255128"/>
              <a:gd name="connsiteY11177" fmla="*/ 303920 h 1598839"/>
              <a:gd name="connsiteX11178" fmla="*/ 3255128 w 3255128"/>
              <a:gd name="connsiteY11178" fmla="*/ 303974 h 1598839"/>
              <a:gd name="connsiteX11179" fmla="*/ 3255128 w 3255128"/>
              <a:gd name="connsiteY11179" fmla="*/ 303975 h 1598839"/>
              <a:gd name="connsiteX11180" fmla="*/ 3255128 w 3255128"/>
              <a:gd name="connsiteY11180" fmla="*/ 303983 h 1598839"/>
              <a:gd name="connsiteX11181" fmla="*/ 3255128 w 3255128"/>
              <a:gd name="connsiteY11181" fmla="*/ 304025 h 1598839"/>
              <a:gd name="connsiteX11182" fmla="*/ 3255128 w 3255128"/>
              <a:gd name="connsiteY11182" fmla="*/ 304026 h 1598839"/>
              <a:gd name="connsiteX11183" fmla="*/ 3255128 w 3255128"/>
              <a:gd name="connsiteY11183" fmla="*/ 304063 h 1598839"/>
              <a:gd name="connsiteX11184" fmla="*/ 3255128 w 3255128"/>
              <a:gd name="connsiteY11184" fmla="*/ 304077 h 1598839"/>
              <a:gd name="connsiteX11185" fmla="*/ 3255128 w 3255128"/>
              <a:gd name="connsiteY11185" fmla="*/ 304094 h 1598839"/>
              <a:gd name="connsiteX11186" fmla="*/ 3255128 w 3255128"/>
              <a:gd name="connsiteY11186" fmla="*/ 304181 h 1598839"/>
              <a:gd name="connsiteX11187" fmla="*/ 3255128 w 3255128"/>
              <a:gd name="connsiteY11187" fmla="*/ 304189 h 1598839"/>
              <a:gd name="connsiteX11188" fmla="*/ 3255128 w 3255128"/>
              <a:gd name="connsiteY11188" fmla="*/ 304214 h 1598839"/>
              <a:gd name="connsiteX11189" fmla="*/ 3255128 w 3255128"/>
              <a:gd name="connsiteY11189" fmla="*/ 304269 h 1598839"/>
              <a:gd name="connsiteX11190" fmla="*/ 3255128 w 3255128"/>
              <a:gd name="connsiteY11190" fmla="*/ 304288 h 1598839"/>
              <a:gd name="connsiteX11191" fmla="*/ 3255128 w 3255128"/>
              <a:gd name="connsiteY11191" fmla="*/ 304319 h 1598839"/>
              <a:gd name="connsiteX11192" fmla="*/ 3255128 w 3255128"/>
              <a:gd name="connsiteY11192" fmla="*/ 304341 h 1598839"/>
              <a:gd name="connsiteX11193" fmla="*/ 3255128 w 3255128"/>
              <a:gd name="connsiteY11193" fmla="*/ 304403 h 1598839"/>
              <a:gd name="connsiteX11194" fmla="*/ 3255128 w 3255128"/>
              <a:gd name="connsiteY11194" fmla="*/ 304406 h 1598839"/>
              <a:gd name="connsiteX11195" fmla="*/ 3255128 w 3255128"/>
              <a:gd name="connsiteY11195" fmla="*/ 304429 h 1598839"/>
              <a:gd name="connsiteX11196" fmla="*/ 3255128 w 3255128"/>
              <a:gd name="connsiteY11196" fmla="*/ 304460 h 1598839"/>
              <a:gd name="connsiteX11197" fmla="*/ 3255128 w 3255128"/>
              <a:gd name="connsiteY11197" fmla="*/ 304463 h 1598839"/>
              <a:gd name="connsiteX11198" fmla="*/ 3255128 w 3255128"/>
              <a:gd name="connsiteY11198" fmla="*/ 304464 h 1598839"/>
              <a:gd name="connsiteX11199" fmla="*/ 3255128 w 3255128"/>
              <a:gd name="connsiteY11199" fmla="*/ 304484 h 1598839"/>
              <a:gd name="connsiteX11200" fmla="*/ 3255128 w 3255128"/>
              <a:gd name="connsiteY11200" fmla="*/ 304527 h 1598839"/>
              <a:gd name="connsiteX11201" fmla="*/ 3255128 w 3255128"/>
              <a:gd name="connsiteY11201" fmla="*/ 304535 h 1598839"/>
              <a:gd name="connsiteX11202" fmla="*/ 3255128 w 3255128"/>
              <a:gd name="connsiteY11202" fmla="*/ 304589 h 1598839"/>
              <a:gd name="connsiteX11203" fmla="*/ 3255128 w 3255128"/>
              <a:gd name="connsiteY11203" fmla="*/ 304639 h 1598839"/>
              <a:gd name="connsiteX11204" fmla="*/ 3255128 w 3255128"/>
              <a:gd name="connsiteY11204" fmla="*/ 304640 h 1598839"/>
              <a:gd name="connsiteX11205" fmla="*/ 3255128 w 3255128"/>
              <a:gd name="connsiteY11205" fmla="*/ 304663 h 1598839"/>
              <a:gd name="connsiteX11206" fmla="*/ 3255128 w 3255128"/>
              <a:gd name="connsiteY11206" fmla="*/ 304676 h 1598839"/>
              <a:gd name="connsiteX11207" fmla="*/ 3255128 w 3255128"/>
              <a:gd name="connsiteY11207" fmla="*/ 304684 h 1598839"/>
              <a:gd name="connsiteX11208" fmla="*/ 3255128 w 3255128"/>
              <a:gd name="connsiteY11208" fmla="*/ 304706 h 1598839"/>
              <a:gd name="connsiteX11209" fmla="*/ 3255128 w 3255128"/>
              <a:gd name="connsiteY11209" fmla="*/ 304723 h 1598839"/>
              <a:gd name="connsiteX11210" fmla="*/ 3255128 w 3255128"/>
              <a:gd name="connsiteY11210" fmla="*/ 304748 h 1598839"/>
              <a:gd name="connsiteX11211" fmla="*/ 3255128 w 3255128"/>
              <a:gd name="connsiteY11211" fmla="*/ 304781 h 1598839"/>
              <a:gd name="connsiteX11212" fmla="*/ 3255128 w 3255128"/>
              <a:gd name="connsiteY11212" fmla="*/ 304836 h 1598839"/>
              <a:gd name="connsiteX11213" fmla="*/ 3255128 w 3255128"/>
              <a:gd name="connsiteY11213" fmla="*/ 304855 h 1598839"/>
              <a:gd name="connsiteX11214" fmla="*/ 3255128 w 3255128"/>
              <a:gd name="connsiteY11214" fmla="*/ 304856 h 1598839"/>
              <a:gd name="connsiteX11215" fmla="*/ 3255128 w 3255128"/>
              <a:gd name="connsiteY11215" fmla="*/ 304905 h 1598839"/>
              <a:gd name="connsiteX11216" fmla="*/ 3255128 w 3255128"/>
              <a:gd name="connsiteY11216" fmla="*/ 304917 h 1598839"/>
              <a:gd name="connsiteX11217" fmla="*/ 3255128 w 3255128"/>
              <a:gd name="connsiteY11217" fmla="*/ 304934 h 1598839"/>
              <a:gd name="connsiteX11218" fmla="*/ 3255128 w 3255128"/>
              <a:gd name="connsiteY11218" fmla="*/ 304960 h 1598839"/>
              <a:gd name="connsiteX11219" fmla="*/ 3255128 w 3255128"/>
              <a:gd name="connsiteY11219" fmla="*/ 304967 h 1598839"/>
              <a:gd name="connsiteX11220" fmla="*/ 3255128 w 3255128"/>
              <a:gd name="connsiteY11220" fmla="*/ 304989 h 1598839"/>
              <a:gd name="connsiteX11221" fmla="*/ 3255128 w 3255128"/>
              <a:gd name="connsiteY11221" fmla="*/ 305004 h 1598839"/>
              <a:gd name="connsiteX11222" fmla="*/ 3255128 w 3255128"/>
              <a:gd name="connsiteY11222" fmla="*/ 305088 h 1598839"/>
              <a:gd name="connsiteX11223" fmla="*/ 3255128 w 3255128"/>
              <a:gd name="connsiteY11223" fmla="*/ 305102 h 1598839"/>
              <a:gd name="connsiteX11224" fmla="*/ 3255128 w 3255128"/>
              <a:gd name="connsiteY11224" fmla="*/ 305112 h 1598839"/>
              <a:gd name="connsiteX11225" fmla="*/ 3255128 w 3255128"/>
              <a:gd name="connsiteY11225" fmla="*/ 305185 h 1598839"/>
              <a:gd name="connsiteX11226" fmla="*/ 3255128 w 3255128"/>
              <a:gd name="connsiteY11226" fmla="*/ 305200 h 1598839"/>
              <a:gd name="connsiteX11227" fmla="*/ 3255128 w 3255128"/>
              <a:gd name="connsiteY11227" fmla="*/ 305257 h 1598839"/>
              <a:gd name="connsiteX11228" fmla="*/ 3255128 w 3255128"/>
              <a:gd name="connsiteY11228" fmla="*/ 305282 h 1598839"/>
              <a:gd name="connsiteX11229" fmla="*/ 3255128 w 3255128"/>
              <a:gd name="connsiteY11229" fmla="*/ 305310 h 1598839"/>
              <a:gd name="connsiteX11230" fmla="*/ 3255128 w 3255128"/>
              <a:gd name="connsiteY11230" fmla="*/ 305371 h 1598839"/>
              <a:gd name="connsiteX11231" fmla="*/ 3255128 w 3255128"/>
              <a:gd name="connsiteY11231" fmla="*/ 305396 h 1598839"/>
              <a:gd name="connsiteX11232" fmla="*/ 3255128 w 3255128"/>
              <a:gd name="connsiteY11232" fmla="*/ 305408 h 1598839"/>
              <a:gd name="connsiteX11233" fmla="*/ 3255128 w 3255128"/>
              <a:gd name="connsiteY11233" fmla="*/ 305419 h 1598839"/>
              <a:gd name="connsiteX11234" fmla="*/ 3255128 w 3255128"/>
              <a:gd name="connsiteY11234" fmla="*/ 305426 h 1598839"/>
              <a:gd name="connsiteX11235" fmla="*/ 3255128 w 3255128"/>
              <a:gd name="connsiteY11235" fmla="*/ 305443 h 1598839"/>
              <a:gd name="connsiteX11236" fmla="*/ 3255128 w 3255128"/>
              <a:gd name="connsiteY11236" fmla="*/ 305448 h 1598839"/>
              <a:gd name="connsiteX11237" fmla="*/ 3255128 w 3255128"/>
              <a:gd name="connsiteY11237" fmla="*/ 305451 h 1598839"/>
              <a:gd name="connsiteX11238" fmla="*/ 3255128 w 3255128"/>
              <a:gd name="connsiteY11238" fmla="*/ 305470 h 1598839"/>
              <a:gd name="connsiteX11239" fmla="*/ 3255128 w 3255128"/>
              <a:gd name="connsiteY11239" fmla="*/ 305521 h 1598839"/>
              <a:gd name="connsiteX11240" fmla="*/ 3255128 w 3255128"/>
              <a:gd name="connsiteY11240" fmla="*/ 305526 h 1598839"/>
              <a:gd name="connsiteX11241" fmla="*/ 3255128 w 3255128"/>
              <a:gd name="connsiteY11241" fmla="*/ 305542 h 1598839"/>
              <a:gd name="connsiteX11242" fmla="*/ 3255128 w 3255128"/>
              <a:gd name="connsiteY11242" fmla="*/ 305550 h 1598839"/>
              <a:gd name="connsiteX11243" fmla="*/ 3255128 w 3255128"/>
              <a:gd name="connsiteY11243" fmla="*/ 305552 h 1598839"/>
              <a:gd name="connsiteX11244" fmla="*/ 3255128 w 3255128"/>
              <a:gd name="connsiteY11244" fmla="*/ 305558 h 1598839"/>
              <a:gd name="connsiteX11245" fmla="*/ 3255128 w 3255128"/>
              <a:gd name="connsiteY11245" fmla="*/ 305571 h 1598839"/>
              <a:gd name="connsiteX11246" fmla="*/ 3255128 w 3255128"/>
              <a:gd name="connsiteY11246" fmla="*/ 305587 h 1598839"/>
              <a:gd name="connsiteX11247" fmla="*/ 3255128 w 3255128"/>
              <a:gd name="connsiteY11247" fmla="*/ 305590 h 1598839"/>
              <a:gd name="connsiteX11248" fmla="*/ 3255128 w 3255128"/>
              <a:gd name="connsiteY11248" fmla="*/ 305637 h 1598839"/>
              <a:gd name="connsiteX11249" fmla="*/ 3255128 w 3255128"/>
              <a:gd name="connsiteY11249" fmla="*/ 305643 h 1598839"/>
              <a:gd name="connsiteX11250" fmla="*/ 3255128 w 3255128"/>
              <a:gd name="connsiteY11250" fmla="*/ 305705 h 1598839"/>
              <a:gd name="connsiteX11251" fmla="*/ 3255128 w 3255128"/>
              <a:gd name="connsiteY11251" fmla="*/ 305736 h 1598839"/>
              <a:gd name="connsiteX11252" fmla="*/ 3255128 w 3255128"/>
              <a:gd name="connsiteY11252" fmla="*/ 305763 h 1598839"/>
              <a:gd name="connsiteX11253" fmla="*/ 3255128 w 3255128"/>
              <a:gd name="connsiteY11253" fmla="*/ 305764 h 1598839"/>
              <a:gd name="connsiteX11254" fmla="*/ 3255128 w 3255128"/>
              <a:gd name="connsiteY11254" fmla="*/ 305772 h 1598839"/>
              <a:gd name="connsiteX11255" fmla="*/ 3255128 w 3255128"/>
              <a:gd name="connsiteY11255" fmla="*/ 305786 h 1598839"/>
              <a:gd name="connsiteX11256" fmla="*/ 3255128 w 3255128"/>
              <a:gd name="connsiteY11256" fmla="*/ 305802 h 1598839"/>
              <a:gd name="connsiteX11257" fmla="*/ 3255128 w 3255128"/>
              <a:gd name="connsiteY11257" fmla="*/ 305830 h 1598839"/>
              <a:gd name="connsiteX11258" fmla="*/ 3255128 w 3255128"/>
              <a:gd name="connsiteY11258" fmla="*/ 305855 h 1598839"/>
              <a:gd name="connsiteX11259" fmla="*/ 3255128 w 3255128"/>
              <a:gd name="connsiteY11259" fmla="*/ 305902 h 1598839"/>
              <a:gd name="connsiteX11260" fmla="*/ 3255128 w 3255128"/>
              <a:gd name="connsiteY11260" fmla="*/ 305905 h 1598839"/>
              <a:gd name="connsiteX11261" fmla="*/ 3255128 w 3255128"/>
              <a:gd name="connsiteY11261" fmla="*/ 305907 h 1598839"/>
              <a:gd name="connsiteX11262" fmla="*/ 3255128 w 3255128"/>
              <a:gd name="connsiteY11262" fmla="*/ 305960 h 1598839"/>
              <a:gd name="connsiteX11263" fmla="*/ 3255128 w 3255128"/>
              <a:gd name="connsiteY11263" fmla="*/ 305976 h 1598839"/>
              <a:gd name="connsiteX11264" fmla="*/ 3255128 w 3255128"/>
              <a:gd name="connsiteY11264" fmla="*/ 305981 h 1598839"/>
              <a:gd name="connsiteX11265" fmla="*/ 3255128 w 3255128"/>
              <a:gd name="connsiteY11265" fmla="*/ 305994 h 1598839"/>
              <a:gd name="connsiteX11266" fmla="*/ 3255128 w 3255128"/>
              <a:gd name="connsiteY11266" fmla="*/ 306050 h 1598839"/>
              <a:gd name="connsiteX11267" fmla="*/ 3255128 w 3255128"/>
              <a:gd name="connsiteY11267" fmla="*/ 306067 h 1598839"/>
              <a:gd name="connsiteX11268" fmla="*/ 3255128 w 3255128"/>
              <a:gd name="connsiteY11268" fmla="*/ 306096 h 1598839"/>
              <a:gd name="connsiteX11269" fmla="*/ 3255128 w 3255128"/>
              <a:gd name="connsiteY11269" fmla="*/ 306119 h 1598839"/>
              <a:gd name="connsiteX11270" fmla="*/ 3255128 w 3255128"/>
              <a:gd name="connsiteY11270" fmla="*/ 306136 h 1598839"/>
              <a:gd name="connsiteX11271" fmla="*/ 3255128 w 3255128"/>
              <a:gd name="connsiteY11271" fmla="*/ 306169 h 1598839"/>
              <a:gd name="connsiteX11272" fmla="*/ 3255128 w 3255128"/>
              <a:gd name="connsiteY11272" fmla="*/ 306188 h 1598839"/>
              <a:gd name="connsiteX11273" fmla="*/ 3255128 w 3255128"/>
              <a:gd name="connsiteY11273" fmla="*/ 306190 h 1598839"/>
              <a:gd name="connsiteX11274" fmla="*/ 3255128 w 3255128"/>
              <a:gd name="connsiteY11274" fmla="*/ 306195 h 1598839"/>
              <a:gd name="connsiteX11275" fmla="*/ 3255128 w 3255128"/>
              <a:gd name="connsiteY11275" fmla="*/ 306196 h 1598839"/>
              <a:gd name="connsiteX11276" fmla="*/ 3255128 w 3255128"/>
              <a:gd name="connsiteY11276" fmla="*/ 306206 h 1598839"/>
              <a:gd name="connsiteX11277" fmla="*/ 3255128 w 3255128"/>
              <a:gd name="connsiteY11277" fmla="*/ 306238 h 1598839"/>
              <a:gd name="connsiteX11278" fmla="*/ 3255128 w 3255128"/>
              <a:gd name="connsiteY11278" fmla="*/ 306278 h 1598839"/>
              <a:gd name="connsiteX11279" fmla="*/ 3255128 w 3255128"/>
              <a:gd name="connsiteY11279" fmla="*/ 306351 h 1598839"/>
              <a:gd name="connsiteX11280" fmla="*/ 3255128 w 3255128"/>
              <a:gd name="connsiteY11280" fmla="*/ 306362 h 1598839"/>
              <a:gd name="connsiteX11281" fmla="*/ 3255128 w 3255128"/>
              <a:gd name="connsiteY11281" fmla="*/ 306364 h 1598839"/>
              <a:gd name="connsiteX11282" fmla="*/ 3255128 w 3255128"/>
              <a:gd name="connsiteY11282" fmla="*/ 306385 h 1598839"/>
              <a:gd name="connsiteX11283" fmla="*/ 3255128 w 3255128"/>
              <a:gd name="connsiteY11283" fmla="*/ 306391 h 1598839"/>
              <a:gd name="connsiteX11284" fmla="*/ 3255128 w 3255128"/>
              <a:gd name="connsiteY11284" fmla="*/ 306412 h 1598839"/>
              <a:gd name="connsiteX11285" fmla="*/ 3255128 w 3255128"/>
              <a:gd name="connsiteY11285" fmla="*/ 306434 h 1598839"/>
              <a:gd name="connsiteX11286" fmla="*/ 3255128 w 3255128"/>
              <a:gd name="connsiteY11286" fmla="*/ 306439 h 1598839"/>
              <a:gd name="connsiteX11287" fmla="*/ 3255128 w 3255128"/>
              <a:gd name="connsiteY11287" fmla="*/ 306469 h 1598839"/>
              <a:gd name="connsiteX11288" fmla="*/ 3255128 w 3255128"/>
              <a:gd name="connsiteY11288" fmla="*/ 306472 h 1598839"/>
              <a:gd name="connsiteX11289" fmla="*/ 3255128 w 3255128"/>
              <a:gd name="connsiteY11289" fmla="*/ 306473 h 1598839"/>
              <a:gd name="connsiteX11290" fmla="*/ 3255128 w 3255128"/>
              <a:gd name="connsiteY11290" fmla="*/ 306522 h 1598839"/>
              <a:gd name="connsiteX11291" fmla="*/ 3255128 w 3255128"/>
              <a:gd name="connsiteY11291" fmla="*/ 306524 h 1598839"/>
              <a:gd name="connsiteX11292" fmla="*/ 3255128 w 3255128"/>
              <a:gd name="connsiteY11292" fmla="*/ 306550 h 1598839"/>
              <a:gd name="connsiteX11293" fmla="*/ 3255128 w 3255128"/>
              <a:gd name="connsiteY11293" fmla="*/ 306571 h 1598839"/>
              <a:gd name="connsiteX11294" fmla="*/ 3255128 w 3255128"/>
              <a:gd name="connsiteY11294" fmla="*/ 306608 h 1598839"/>
              <a:gd name="connsiteX11295" fmla="*/ 3255128 w 3255128"/>
              <a:gd name="connsiteY11295" fmla="*/ 306609 h 1598839"/>
              <a:gd name="connsiteX11296" fmla="*/ 3255128 w 3255128"/>
              <a:gd name="connsiteY11296" fmla="*/ 306628 h 1598839"/>
              <a:gd name="connsiteX11297" fmla="*/ 3255128 w 3255128"/>
              <a:gd name="connsiteY11297" fmla="*/ 306642 h 1598839"/>
              <a:gd name="connsiteX11298" fmla="*/ 3255128 w 3255128"/>
              <a:gd name="connsiteY11298" fmla="*/ 306646 h 1598839"/>
              <a:gd name="connsiteX11299" fmla="*/ 3255128 w 3255128"/>
              <a:gd name="connsiteY11299" fmla="*/ 306649 h 1598839"/>
              <a:gd name="connsiteX11300" fmla="*/ 3255128 w 3255128"/>
              <a:gd name="connsiteY11300" fmla="*/ 306651 h 1598839"/>
              <a:gd name="connsiteX11301" fmla="*/ 3255128 w 3255128"/>
              <a:gd name="connsiteY11301" fmla="*/ 306660 h 1598839"/>
              <a:gd name="connsiteX11302" fmla="*/ 3255128 w 3255128"/>
              <a:gd name="connsiteY11302" fmla="*/ 306669 h 1598839"/>
              <a:gd name="connsiteX11303" fmla="*/ 3255128 w 3255128"/>
              <a:gd name="connsiteY11303" fmla="*/ 306697 h 1598839"/>
              <a:gd name="connsiteX11304" fmla="*/ 3255128 w 3255128"/>
              <a:gd name="connsiteY11304" fmla="*/ 306700 h 1598839"/>
              <a:gd name="connsiteX11305" fmla="*/ 3255128 w 3255128"/>
              <a:gd name="connsiteY11305" fmla="*/ 306705 h 1598839"/>
              <a:gd name="connsiteX11306" fmla="*/ 3255128 w 3255128"/>
              <a:gd name="connsiteY11306" fmla="*/ 306726 h 1598839"/>
              <a:gd name="connsiteX11307" fmla="*/ 3255128 w 3255128"/>
              <a:gd name="connsiteY11307" fmla="*/ 306772 h 1598839"/>
              <a:gd name="connsiteX11308" fmla="*/ 3255128 w 3255128"/>
              <a:gd name="connsiteY11308" fmla="*/ 306784 h 1598839"/>
              <a:gd name="connsiteX11309" fmla="*/ 3255128 w 3255128"/>
              <a:gd name="connsiteY11309" fmla="*/ 306812 h 1598839"/>
              <a:gd name="connsiteX11310" fmla="*/ 3255128 w 3255128"/>
              <a:gd name="connsiteY11310" fmla="*/ 306871 h 1598839"/>
              <a:gd name="connsiteX11311" fmla="*/ 3255128 w 3255128"/>
              <a:gd name="connsiteY11311" fmla="*/ 306893 h 1598839"/>
              <a:gd name="connsiteX11312" fmla="*/ 3255128 w 3255128"/>
              <a:gd name="connsiteY11312" fmla="*/ 306912 h 1598839"/>
              <a:gd name="connsiteX11313" fmla="*/ 3255128 w 3255128"/>
              <a:gd name="connsiteY11313" fmla="*/ 306919 h 1598839"/>
              <a:gd name="connsiteX11314" fmla="*/ 3255128 w 3255128"/>
              <a:gd name="connsiteY11314" fmla="*/ 306926 h 1598839"/>
              <a:gd name="connsiteX11315" fmla="*/ 3255128 w 3255128"/>
              <a:gd name="connsiteY11315" fmla="*/ 306929 h 1598839"/>
              <a:gd name="connsiteX11316" fmla="*/ 3255128 w 3255128"/>
              <a:gd name="connsiteY11316" fmla="*/ 306932 h 1598839"/>
              <a:gd name="connsiteX11317" fmla="*/ 3255128 w 3255128"/>
              <a:gd name="connsiteY11317" fmla="*/ 306973 h 1598839"/>
              <a:gd name="connsiteX11318" fmla="*/ 3255128 w 3255128"/>
              <a:gd name="connsiteY11318" fmla="*/ 306976 h 1598839"/>
              <a:gd name="connsiteX11319" fmla="*/ 3255128 w 3255128"/>
              <a:gd name="connsiteY11319" fmla="*/ 306986 h 1598839"/>
              <a:gd name="connsiteX11320" fmla="*/ 3255128 w 3255128"/>
              <a:gd name="connsiteY11320" fmla="*/ 307016 h 1598839"/>
              <a:gd name="connsiteX11321" fmla="*/ 3255128 w 3255128"/>
              <a:gd name="connsiteY11321" fmla="*/ 307051 h 1598839"/>
              <a:gd name="connsiteX11322" fmla="*/ 3255128 w 3255128"/>
              <a:gd name="connsiteY11322" fmla="*/ 307067 h 1598839"/>
              <a:gd name="connsiteX11323" fmla="*/ 3255128 w 3255128"/>
              <a:gd name="connsiteY11323" fmla="*/ 307085 h 1598839"/>
              <a:gd name="connsiteX11324" fmla="*/ 3255128 w 3255128"/>
              <a:gd name="connsiteY11324" fmla="*/ 307086 h 1598839"/>
              <a:gd name="connsiteX11325" fmla="*/ 3255128 w 3255128"/>
              <a:gd name="connsiteY11325" fmla="*/ 307101 h 1598839"/>
              <a:gd name="connsiteX11326" fmla="*/ 3255128 w 3255128"/>
              <a:gd name="connsiteY11326" fmla="*/ 307143 h 1598839"/>
              <a:gd name="connsiteX11327" fmla="*/ 3255128 w 3255128"/>
              <a:gd name="connsiteY11327" fmla="*/ 307157 h 1598839"/>
              <a:gd name="connsiteX11328" fmla="*/ 3255128 w 3255128"/>
              <a:gd name="connsiteY11328" fmla="*/ 307188 h 1598839"/>
              <a:gd name="connsiteX11329" fmla="*/ 3255128 w 3255128"/>
              <a:gd name="connsiteY11329" fmla="*/ 307204 h 1598839"/>
              <a:gd name="connsiteX11330" fmla="*/ 3255128 w 3255128"/>
              <a:gd name="connsiteY11330" fmla="*/ 307243 h 1598839"/>
              <a:gd name="connsiteX11331" fmla="*/ 3255128 w 3255128"/>
              <a:gd name="connsiteY11331" fmla="*/ 307245 h 1598839"/>
              <a:gd name="connsiteX11332" fmla="*/ 3255128 w 3255128"/>
              <a:gd name="connsiteY11332" fmla="*/ 307249 h 1598839"/>
              <a:gd name="connsiteX11333" fmla="*/ 3255128 w 3255128"/>
              <a:gd name="connsiteY11333" fmla="*/ 307259 h 1598839"/>
              <a:gd name="connsiteX11334" fmla="*/ 3255128 w 3255128"/>
              <a:gd name="connsiteY11334" fmla="*/ 307264 h 1598839"/>
              <a:gd name="connsiteX11335" fmla="*/ 3255128 w 3255128"/>
              <a:gd name="connsiteY11335" fmla="*/ 307267 h 1598839"/>
              <a:gd name="connsiteX11336" fmla="*/ 3255128 w 3255128"/>
              <a:gd name="connsiteY11336" fmla="*/ 307331 h 1598839"/>
              <a:gd name="connsiteX11337" fmla="*/ 3255128 w 3255128"/>
              <a:gd name="connsiteY11337" fmla="*/ 307385 h 1598839"/>
              <a:gd name="connsiteX11338" fmla="*/ 3255128 w 3255128"/>
              <a:gd name="connsiteY11338" fmla="*/ 307403 h 1598839"/>
              <a:gd name="connsiteX11339" fmla="*/ 3255128 w 3255128"/>
              <a:gd name="connsiteY11339" fmla="*/ 307415 h 1598839"/>
              <a:gd name="connsiteX11340" fmla="*/ 3255128 w 3255128"/>
              <a:gd name="connsiteY11340" fmla="*/ 307419 h 1598839"/>
              <a:gd name="connsiteX11341" fmla="*/ 3255128 w 3255128"/>
              <a:gd name="connsiteY11341" fmla="*/ 307445 h 1598839"/>
              <a:gd name="connsiteX11342" fmla="*/ 3255128 w 3255128"/>
              <a:gd name="connsiteY11342" fmla="*/ 307450 h 1598839"/>
              <a:gd name="connsiteX11343" fmla="*/ 3255128 w 3255128"/>
              <a:gd name="connsiteY11343" fmla="*/ 307490 h 1598839"/>
              <a:gd name="connsiteX11344" fmla="*/ 3255128 w 3255128"/>
              <a:gd name="connsiteY11344" fmla="*/ 307601 h 1598839"/>
              <a:gd name="connsiteX11345" fmla="*/ 3255128 w 3255128"/>
              <a:gd name="connsiteY11345" fmla="*/ 307624 h 1598839"/>
              <a:gd name="connsiteX11346" fmla="*/ 3255128 w 3255128"/>
              <a:gd name="connsiteY11346" fmla="*/ 307629 h 1598839"/>
              <a:gd name="connsiteX11347" fmla="*/ 3255128 w 3255128"/>
              <a:gd name="connsiteY11347" fmla="*/ 307649 h 1598839"/>
              <a:gd name="connsiteX11348" fmla="*/ 3255128 w 3255128"/>
              <a:gd name="connsiteY11348" fmla="*/ 307653 h 1598839"/>
              <a:gd name="connsiteX11349" fmla="*/ 3255128 w 3255128"/>
              <a:gd name="connsiteY11349" fmla="*/ 307671 h 1598839"/>
              <a:gd name="connsiteX11350" fmla="*/ 3255128 w 3255128"/>
              <a:gd name="connsiteY11350" fmla="*/ 307674 h 1598839"/>
              <a:gd name="connsiteX11351" fmla="*/ 3255128 w 3255128"/>
              <a:gd name="connsiteY11351" fmla="*/ 307699 h 1598839"/>
              <a:gd name="connsiteX11352" fmla="*/ 3255128 w 3255128"/>
              <a:gd name="connsiteY11352" fmla="*/ 307750 h 1598839"/>
              <a:gd name="connsiteX11353" fmla="*/ 3255128 w 3255128"/>
              <a:gd name="connsiteY11353" fmla="*/ 307805 h 1598839"/>
              <a:gd name="connsiteX11354" fmla="*/ 3255128 w 3255128"/>
              <a:gd name="connsiteY11354" fmla="*/ 307840 h 1598839"/>
              <a:gd name="connsiteX11355" fmla="*/ 3255128 w 3255128"/>
              <a:gd name="connsiteY11355" fmla="*/ 307933 h 1598839"/>
              <a:gd name="connsiteX11356" fmla="*/ 3255128 w 3255128"/>
              <a:gd name="connsiteY11356" fmla="*/ 307937 h 1598839"/>
              <a:gd name="connsiteX11357" fmla="*/ 3255128 w 3255128"/>
              <a:gd name="connsiteY11357" fmla="*/ 307968 h 1598839"/>
              <a:gd name="connsiteX11358" fmla="*/ 3255128 w 3255128"/>
              <a:gd name="connsiteY11358" fmla="*/ 307979 h 1598839"/>
              <a:gd name="connsiteX11359" fmla="*/ 3255128 w 3255128"/>
              <a:gd name="connsiteY11359" fmla="*/ 307983 h 1598839"/>
              <a:gd name="connsiteX11360" fmla="*/ 3255128 w 3255128"/>
              <a:gd name="connsiteY11360" fmla="*/ 307994 h 1598839"/>
              <a:gd name="connsiteX11361" fmla="*/ 3255128 w 3255128"/>
              <a:gd name="connsiteY11361" fmla="*/ 308034 h 1598839"/>
              <a:gd name="connsiteX11362" fmla="*/ 3255128 w 3255128"/>
              <a:gd name="connsiteY11362" fmla="*/ 308083 h 1598839"/>
              <a:gd name="connsiteX11363" fmla="*/ 3255128 w 3255128"/>
              <a:gd name="connsiteY11363" fmla="*/ 308092 h 1598839"/>
              <a:gd name="connsiteX11364" fmla="*/ 3255128 w 3255128"/>
              <a:gd name="connsiteY11364" fmla="*/ 308112 h 1598839"/>
              <a:gd name="connsiteX11365" fmla="*/ 3255128 w 3255128"/>
              <a:gd name="connsiteY11365" fmla="*/ 308148 h 1598839"/>
              <a:gd name="connsiteX11366" fmla="*/ 3255128 w 3255128"/>
              <a:gd name="connsiteY11366" fmla="*/ 308158 h 1598839"/>
              <a:gd name="connsiteX11367" fmla="*/ 3255128 w 3255128"/>
              <a:gd name="connsiteY11367" fmla="*/ 308160 h 1598839"/>
              <a:gd name="connsiteX11368" fmla="*/ 3255128 w 3255128"/>
              <a:gd name="connsiteY11368" fmla="*/ 308175 h 1598839"/>
              <a:gd name="connsiteX11369" fmla="*/ 3255128 w 3255128"/>
              <a:gd name="connsiteY11369" fmla="*/ 308190 h 1598839"/>
              <a:gd name="connsiteX11370" fmla="*/ 3255128 w 3255128"/>
              <a:gd name="connsiteY11370" fmla="*/ 308226 h 1598839"/>
              <a:gd name="connsiteX11371" fmla="*/ 3255128 w 3255128"/>
              <a:gd name="connsiteY11371" fmla="*/ 308239 h 1598839"/>
              <a:gd name="connsiteX11372" fmla="*/ 3255128 w 3255128"/>
              <a:gd name="connsiteY11372" fmla="*/ 308247 h 1598839"/>
              <a:gd name="connsiteX11373" fmla="*/ 3255128 w 3255128"/>
              <a:gd name="connsiteY11373" fmla="*/ 308264 h 1598839"/>
              <a:gd name="connsiteX11374" fmla="*/ 3255128 w 3255128"/>
              <a:gd name="connsiteY11374" fmla="*/ 308303 h 1598839"/>
              <a:gd name="connsiteX11375" fmla="*/ 3255128 w 3255128"/>
              <a:gd name="connsiteY11375" fmla="*/ 308380 h 1598839"/>
              <a:gd name="connsiteX11376" fmla="*/ 3255128 w 3255128"/>
              <a:gd name="connsiteY11376" fmla="*/ 308385 h 1598839"/>
              <a:gd name="connsiteX11377" fmla="*/ 3255128 w 3255128"/>
              <a:gd name="connsiteY11377" fmla="*/ 308393 h 1598839"/>
              <a:gd name="connsiteX11378" fmla="*/ 3255128 w 3255128"/>
              <a:gd name="connsiteY11378" fmla="*/ 308420 h 1598839"/>
              <a:gd name="connsiteX11379" fmla="*/ 3255128 w 3255128"/>
              <a:gd name="connsiteY11379" fmla="*/ 308438 h 1598839"/>
              <a:gd name="connsiteX11380" fmla="*/ 3255128 w 3255128"/>
              <a:gd name="connsiteY11380" fmla="*/ 308451 h 1598839"/>
              <a:gd name="connsiteX11381" fmla="*/ 3255128 w 3255128"/>
              <a:gd name="connsiteY11381" fmla="*/ 308460 h 1598839"/>
              <a:gd name="connsiteX11382" fmla="*/ 3255128 w 3255128"/>
              <a:gd name="connsiteY11382" fmla="*/ 308488 h 1598839"/>
              <a:gd name="connsiteX11383" fmla="*/ 3255128 w 3255128"/>
              <a:gd name="connsiteY11383" fmla="*/ 308495 h 1598839"/>
              <a:gd name="connsiteX11384" fmla="*/ 3255128 w 3255128"/>
              <a:gd name="connsiteY11384" fmla="*/ 308523 h 1598839"/>
              <a:gd name="connsiteX11385" fmla="*/ 3255128 w 3255128"/>
              <a:gd name="connsiteY11385" fmla="*/ 308532 h 1598839"/>
              <a:gd name="connsiteX11386" fmla="*/ 3255128 w 3255128"/>
              <a:gd name="connsiteY11386" fmla="*/ 308540 h 1598839"/>
              <a:gd name="connsiteX11387" fmla="*/ 3255128 w 3255128"/>
              <a:gd name="connsiteY11387" fmla="*/ 308552 h 1598839"/>
              <a:gd name="connsiteX11388" fmla="*/ 3255128 w 3255128"/>
              <a:gd name="connsiteY11388" fmla="*/ 308564 h 1598839"/>
              <a:gd name="connsiteX11389" fmla="*/ 3255128 w 3255128"/>
              <a:gd name="connsiteY11389" fmla="*/ 308631 h 1598839"/>
              <a:gd name="connsiteX11390" fmla="*/ 3255128 w 3255128"/>
              <a:gd name="connsiteY11390" fmla="*/ 308633 h 1598839"/>
              <a:gd name="connsiteX11391" fmla="*/ 3255128 w 3255128"/>
              <a:gd name="connsiteY11391" fmla="*/ 308710 h 1598839"/>
              <a:gd name="connsiteX11392" fmla="*/ 3255128 w 3255128"/>
              <a:gd name="connsiteY11392" fmla="*/ 308789 h 1598839"/>
              <a:gd name="connsiteX11393" fmla="*/ 3255128 w 3255128"/>
              <a:gd name="connsiteY11393" fmla="*/ 308791 h 1598839"/>
              <a:gd name="connsiteX11394" fmla="*/ 3255128 w 3255128"/>
              <a:gd name="connsiteY11394" fmla="*/ 308816 h 1598839"/>
              <a:gd name="connsiteX11395" fmla="*/ 3255128 w 3255128"/>
              <a:gd name="connsiteY11395" fmla="*/ 308861 h 1598839"/>
              <a:gd name="connsiteX11396" fmla="*/ 3255128 w 3255128"/>
              <a:gd name="connsiteY11396" fmla="*/ 308863 h 1598839"/>
              <a:gd name="connsiteX11397" fmla="*/ 3255128 w 3255128"/>
              <a:gd name="connsiteY11397" fmla="*/ 308864 h 1598839"/>
              <a:gd name="connsiteX11398" fmla="*/ 3255128 w 3255128"/>
              <a:gd name="connsiteY11398" fmla="*/ 308887 h 1598839"/>
              <a:gd name="connsiteX11399" fmla="*/ 3255128 w 3255128"/>
              <a:gd name="connsiteY11399" fmla="*/ 308895 h 1598839"/>
              <a:gd name="connsiteX11400" fmla="*/ 3255128 w 3255128"/>
              <a:gd name="connsiteY11400" fmla="*/ 308897 h 1598839"/>
              <a:gd name="connsiteX11401" fmla="*/ 3255128 w 3255128"/>
              <a:gd name="connsiteY11401" fmla="*/ 308947 h 1598839"/>
              <a:gd name="connsiteX11402" fmla="*/ 3255128 w 3255128"/>
              <a:gd name="connsiteY11402" fmla="*/ 308968 h 1598839"/>
              <a:gd name="connsiteX11403" fmla="*/ 3255128 w 3255128"/>
              <a:gd name="connsiteY11403" fmla="*/ 308973 h 1598839"/>
              <a:gd name="connsiteX11404" fmla="*/ 3255128 w 3255128"/>
              <a:gd name="connsiteY11404" fmla="*/ 308983 h 1598839"/>
              <a:gd name="connsiteX11405" fmla="*/ 3255128 w 3255128"/>
              <a:gd name="connsiteY11405" fmla="*/ 308984 h 1598839"/>
              <a:gd name="connsiteX11406" fmla="*/ 3255128 w 3255128"/>
              <a:gd name="connsiteY11406" fmla="*/ 309028 h 1598839"/>
              <a:gd name="connsiteX11407" fmla="*/ 3255128 w 3255128"/>
              <a:gd name="connsiteY11407" fmla="*/ 309040 h 1598839"/>
              <a:gd name="connsiteX11408" fmla="*/ 3255128 w 3255128"/>
              <a:gd name="connsiteY11408" fmla="*/ 309055 h 1598839"/>
              <a:gd name="connsiteX11409" fmla="*/ 3255128 w 3255128"/>
              <a:gd name="connsiteY11409" fmla="*/ 309056 h 1598839"/>
              <a:gd name="connsiteX11410" fmla="*/ 3255128 w 3255128"/>
              <a:gd name="connsiteY11410" fmla="*/ 309087 h 1598839"/>
              <a:gd name="connsiteX11411" fmla="*/ 3255128 w 3255128"/>
              <a:gd name="connsiteY11411" fmla="*/ 309107 h 1598839"/>
              <a:gd name="connsiteX11412" fmla="*/ 3255128 w 3255128"/>
              <a:gd name="connsiteY11412" fmla="*/ 309171 h 1598839"/>
              <a:gd name="connsiteX11413" fmla="*/ 3255128 w 3255128"/>
              <a:gd name="connsiteY11413" fmla="*/ 309184 h 1598839"/>
              <a:gd name="connsiteX11414" fmla="*/ 3255128 w 3255128"/>
              <a:gd name="connsiteY11414" fmla="*/ 309196 h 1598839"/>
              <a:gd name="connsiteX11415" fmla="*/ 3255128 w 3255128"/>
              <a:gd name="connsiteY11415" fmla="*/ 309224 h 1598839"/>
              <a:gd name="connsiteX11416" fmla="*/ 3255128 w 3255128"/>
              <a:gd name="connsiteY11416" fmla="*/ 309266 h 1598839"/>
              <a:gd name="connsiteX11417" fmla="*/ 3255128 w 3255128"/>
              <a:gd name="connsiteY11417" fmla="*/ 309268 h 1598839"/>
              <a:gd name="connsiteX11418" fmla="*/ 3255128 w 3255128"/>
              <a:gd name="connsiteY11418" fmla="*/ 309296 h 1598839"/>
              <a:gd name="connsiteX11419" fmla="*/ 3255128 w 3255128"/>
              <a:gd name="connsiteY11419" fmla="*/ 309301 h 1598839"/>
              <a:gd name="connsiteX11420" fmla="*/ 3255128 w 3255128"/>
              <a:gd name="connsiteY11420" fmla="*/ 309306 h 1598839"/>
              <a:gd name="connsiteX11421" fmla="*/ 3255128 w 3255128"/>
              <a:gd name="connsiteY11421" fmla="*/ 309341 h 1598839"/>
              <a:gd name="connsiteX11422" fmla="*/ 3255128 w 3255128"/>
              <a:gd name="connsiteY11422" fmla="*/ 309346 h 1598839"/>
              <a:gd name="connsiteX11423" fmla="*/ 3255128 w 3255128"/>
              <a:gd name="connsiteY11423" fmla="*/ 309354 h 1598839"/>
              <a:gd name="connsiteX11424" fmla="*/ 3255128 w 3255128"/>
              <a:gd name="connsiteY11424" fmla="*/ 309375 h 1598839"/>
              <a:gd name="connsiteX11425" fmla="*/ 3255128 w 3255128"/>
              <a:gd name="connsiteY11425" fmla="*/ 309376 h 1598839"/>
              <a:gd name="connsiteX11426" fmla="*/ 3255128 w 3255128"/>
              <a:gd name="connsiteY11426" fmla="*/ 309380 h 1598839"/>
              <a:gd name="connsiteX11427" fmla="*/ 3255128 w 3255128"/>
              <a:gd name="connsiteY11427" fmla="*/ 309425 h 1598839"/>
              <a:gd name="connsiteX11428" fmla="*/ 3255128 w 3255128"/>
              <a:gd name="connsiteY11428" fmla="*/ 309459 h 1598839"/>
              <a:gd name="connsiteX11429" fmla="*/ 3255128 w 3255128"/>
              <a:gd name="connsiteY11429" fmla="*/ 309462 h 1598839"/>
              <a:gd name="connsiteX11430" fmla="*/ 3255128 w 3255128"/>
              <a:gd name="connsiteY11430" fmla="*/ 309463 h 1598839"/>
              <a:gd name="connsiteX11431" fmla="*/ 3255128 w 3255128"/>
              <a:gd name="connsiteY11431" fmla="*/ 309487 h 1598839"/>
              <a:gd name="connsiteX11432" fmla="*/ 3255128 w 3255128"/>
              <a:gd name="connsiteY11432" fmla="*/ 309509 h 1598839"/>
              <a:gd name="connsiteX11433" fmla="*/ 3255128 w 3255128"/>
              <a:gd name="connsiteY11433" fmla="*/ 309510 h 1598839"/>
              <a:gd name="connsiteX11434" fmla="*/ 3255128 w 3255128"/>
              <a:gd name="connsiteY11434" fmla="*/ 309511 h 1598839"/>
              <a:gd name="connsiteX11435" fmla="*/ 3255128 w 3255128"/>
              <a:gd name="connsiteY11435" fmla="*/ 309512 h 1598839"/>
              <a:gd name="connsiteX11436" fmla="*/ 3255128 w 3255128"/>
              <a:gd name="connsiteY11436" fmla="*/ 309514 h 1598839"/>
              <a:gd name="connsiteX11437" fmla="*/ 3255128 w 3255128"/>
              <a:gd name="connsiteY11437" fmla="*/ 309559 h 1598839"/>
              <a:gd name="connsiteX11438" fmla="*/ 3255128 w 3255128"/>
              <a:gd name="connsiteY11438" fmla="*/ 309561 h 1598839"/>
              <a:gd name="connsiteX11439" fmla="*/ 3255128 w 3255128"/>
              <a:gd name="connsiteY11439" fmla="*/ 309589 h 1598839"/>
              <a:gd name="connsiteX11440" fmla="*/ 3255128 w 3255128"/>
              <a:gd name="connsiteY11440" fmla="*/ 309599 h 1598839"/>
              <a:gd name="connsiteX11441" fmla="*/ 3255128 w 3255128"/>
              <a:gd name="connsiteY11441" fmla="*/ 309608 h 1598839"/>
              <a:gd name="connsiteX11442" fmla="*/ 3255128 w 3255128"/>
              <a:gd name="connsiteY11442" fmla="*/ 309630 h 1598839"/>
              <a:gd name="connsiteX11443" fmla="*/ 3255128 w 3255128"/>
              <a:gd name="connsiteY11443" fmla="*/ 309632 h 1598839"/>
              <a:gd name="connsiteX11444" fmla="*/ 3255128 w 3255128"/>
              <a:gd name="connsiteY11444" fmla="*/ 309690 h 1598839"/>
              <a:gd name="connsiteX11445" fmla="*/ 3255128 w 3255128"/>
              <a:gd name="connsiteY11445" fmla="*/ 309700 h 1598839"/>
              <a:gd name="connsiteX11446" fmla="*/ 3255128 w 3255128"/>
              <a:gd name="connsiteY11446" fmla="*/ 309735 h 1598839"/>
              <a:gd name="connsiteX11447" fmla="*/ 3255128 w 3255128"/>
              <a:gd name="connsiteY11447" fmla="*/ 309765 h 1598839"/>
              <a:gd name="connsiteX11448" fmla="*/ 3255128 w 3255128"/>
              <a:gd name="connsiteY11448" fmla="*/ 309771 h 1598839"/>
              <a:gd name="connsiteX11449" fmla="*/ 3255128 w 3255128"/>
              <a:gd name="connsiteY11449" fmla="*/ 309802 h 1598839"/>
              <a:gd name="connsiteX11450" fmla="*/ 3255128 w 3255128"/>
              <a:gd name="connsiteY11450" fmla="*/ 309832 h 1598839"/>
              <a:gd name="connsiteX11451" fmla="*/ 3255128 w 3255128"/>
              <a:gd name="connsiteY11451" fmla="*/ 309854 h 1598839"/>
              <a:gd name="connsiteX11452" fmla="*/ 3255128 w 3255128"/>
              <a:gd name="connsiteY11452" fmla="*/ 309894 h 1598839"/>
              <a:gd name="connsiteX11453" fmla="*/ 3255128 w 3255128"/>
              <a:gd name="connsiteY11453" fmla="*/ 309916 h 1598839"/>
              <a:gd name="connsiteX11454" fmla="*/ 3255128 w 3255128"/>
              <a:gd name="connsiteY11454" fmla="*/ 309944 h 1598839"/>
              <a:gd name="connsiteX11455" fmla="*/ 3255128 w 3255128"/>
              <a:gd name="connsiteY11455" fmla="*/ 309961 h 1598839"/>
              <a:gd name="connsiteX11456" fmla="*/ 3255128 w 3255128"/>
              <a:gd name="connsiteY11456" fmla="*/ 309966 h 1598839"/>
              <a:gd name="connsiteX11457" fmla="*/ 3255128 w 3255128"/>
              <a:gd name="connsiteY11457" fmla="*/ 309968 h 1598839"/>
              <a:gd name="connsiteX11458" fmla="*/ 3255128 w 3255128"/>
              <a:gd name="connsiteY11458" fmla="*/ 309970 h 1598839"/>
              <a:gd name="connsiteX11459" fmla="*/ 3255128 w 3255128"/>
              <a:gd name="connsiteY11459" fmla="*/ 309972 h 1598839"/>
              <a:gd name="connsiteX11460" fmla="*/ 3255128 w 3255128"/>
              <a:gd name="connsiteY11460" fmla="*/ 309993 h 1598839"/>
              <a:gd name="connsiteX11461" fmla="*/ 3255128 w 3255128"/>
              <a:gd name="connsiteY11461" fmla="*/ 310013 h 1598839"/>
              <a:gd name="connsiteX11462" fmla="*/ 3255128 w 3255128"/>
              <a:gd name="connsiteY11462" fmla="*/ 310028 h 1598839"/>
              <a:gd name="connsiteX11463" fmla="*/ 3255128 w 3255128"/>
              <a:gd name="connsiteY11463" fmla="*/ 310041 h 1598839"/>
              <a:gd name="connsiteX11464" fmla="*/ 3255128 w 3255128"/>
              <a:gd name="connsiteY11464" fmla="*/ 310070 h 1598839"/>
              <a:gd name="connsiteX11465" fmla="*/ 3255128 w 3255128"/>
              <a:gd name="connsiteY11465" fmla="*/ 310076 h 1598839"/>
              <a:gd name="connsiteX11466" fmla="*/ 3255128 w 3255128"/>
              <a:gd name="connsiteY11466" fmla="*/ 310079 h 1598839"/>
              <a:gd name="connsiteX11467" fmla="*/ 3255128 w 3255128"/>
              <a:gd name="connsiteY11467" fmla="*/ 310091 h 1598839"/>
              <a:gd name="connsiteX11468" fmla="*/ 3255128 w 3255128"/>
              <a:gd name="connsiteY11468" fmla="*/ 310139 h 1598839"/>
              <a:gd name="connsiteX11469" fmla="*/ 3255128 w 3255128"/>
              <a:gd name="connsiteY11469" fmla="*/ 310158 h 1598839"/>
              <a:gd name="connsiteX11470" fmla="*/ 3255128 w 3255128"/>
              <a:gd name="connsiteY11470" fmla="*/ 310169 h 1598839"/>
              <a:gd name="connsiteX11471" fmla="*/ 3255128 w 3255128"/>
              <a:gd name="connsiteY11471" fmla="*/ 310178 h 1598839"/>
              <a:gd name="connsiteX11472" fmla="*/ 3255128 w 3255128"/>
              <a:gd name="connsiteY11472" fmla="*/ 310185 h 1598839"/>
              <a:gd name="connsiteX11473" fmla="*/ 3255128 w 3255128"/>
              <a:gd name="connsiteY11473" fmla="*/ 310203 h 1598839"/>
              <a:gd name="connsiteX11474" fmla="*/ 3255128 w 3255128"/>
              <a:gd name="connsiteY11474" fmla="*/ 310207 h 1598839"/>
              <a:gd name="connsiteX11475" fmla="*/ 3255128 w 3255128"/>
              <a:gd name="connsiteY11475" fmla="*/ 310236 h 1598839"/>
              <a:gd name="connsiteX11476" fmla="*/ 3255128 w 3255128"/>
              <a:gd name="connsiteY11476" fmla="*/ 310241 h 1598839"/>
              <a:gd name="connsiteX11477" fmla="*/ 3255128 w 3255128"/>
              <a:gd name="connsiteY11477" fmla="*/ 310248 h 1598839"/>
              <a:gd name="connsiteX11478" fmla="*/ 3255128 w 3255128"/>
              <a:gd name="connsiteY11478" fmla="*/ 310256 h 1598839"/>
              <a:gd name="connsiteX11479" fmla="*/ 3255128 w 3255128"/>
              <a:gd name="connsiteY11479" fmla="*/ 310348 h 1598839"/>
              <a:gd name="connsiteX11480" fmla="*/ 3255128 w 3255128"/>
              <a:gd name="connsiteY11480" fmla="*/ 310375 h 1598839"/>
              <a:gd name="connsiteX11481" fmla="*/ 3255128 w 3255128"/>
              <a:gd name="connsiteY11481" fmla="*/ 310403 h 1598839"/>
              <a:gd name="connsiteX11482" fmla="*/ 3255128 w 3255128"/>
              <a:gd name="connsiteY11482" fmla="*/ 310405 h 1598839"/>
              <a:gd name="connsiteX11483" fmla="*/ 3255128 w 3255128"/>
              <a:gd name="connsiteY11483" fmla="*/ 310428 h 1598839"/>
              <a:gd name="connsiteX11484" fmla="*/ 3255128 w 3255128"/>
              <a:gd name="connsiteY11484" fmla="*/ 310435 h 1598839"/>
              <a:gd name="connsiteX11485" fmla="*/ 3255128 w 3255128"/>
              <a:gd name="connsiteY11485" fmla="*/ 310440 h 1598839"/>
              <a:gd name="connsiteX11486" fmla="*/ 3255128 w 3255128"/>
              <a:gd name="connsiteY11486" fmla="*/ 310444 h 1598839"/>
              <a:gd name="connsiteX11487" fmla="*/ 3255128 w 3255128"/>
              <a:gd name="connsiteY11487" fmla="*/ 310453 h 1598839"/>
              <a:gd name="connsiteX11488" fmla="*/ 3255128 w 3255128"/>
              <a:gd name="connsiteY11488" fmla="*/ 310472 h 1598839"/>
              <a:gd name="connsiteX11489" fmla="*/ 3255128 w 3255128"/>
              <a:gd name="connsiteY11489" fmla="*/ 310480 h 1598839"/>
              <a:gd name="connsiteX11490" fmla="*/ 3255128 w 3255128"/>
              <a:gd name="connsiteY11490" fmla="*/ 310520 h 1598839"/>
              <a:gd name="connsiteX11491" fmla="*/ 3255128 w 3255128"/>
              <a:gd name="connsiteY11491" fmla="*/ 310534 h 1598839"/>
              <a:gd name="connsiteX11492" fmla="*/ 3255128 w 3255128"/>
              <a:gd name="connsiteY11492" fmla="*/ 310614 h 1598839"/>
              <a:gd name="connsiteX11493" fmla="*/ 3255128 w 3255128"/>
              <a:gd name="connsiteY11493" fmla="*/ 310617 h 1598839"/>
              <a:gd name="connsiteX11494" fmla="*/ 3255128 w 3255128"/>
              <a:gd name="connsiteY11494" fmla="*/ 310639 h 1598839"/>
              <a:gd name="connsiteX11495" fmla="*/ 3255128 w 3255128"/>
              <a:gd name="connsiteY11495" fmla="*/ 310642 h 1598839"/>
              <a:gd name="connsiteX11496" fmla="*/ 3255128 w 3255128"/>
              <a:gd name="connsiteY11496" fmla="*/ 310643 h 1598839"/>
              <a:gd name="connsiteX11497" fmla="*/ 3255128 w 3255128"/>
              <a:gd name="connsiteY11497" fmla="*/ 310656 h 1598839"/>
              <a:gd name="connsiteX11498" fmla="*/ 3255128 w 3255128"/>
              <a:gd name="connsiteY11498" fmla="*/ 310661 h 1598839"/>
              <a:gd name="connsiteX11499" fmla="*/ 3255128 w 3255128"/>
              <a:gd name="connsiteY11499" fmla="*/ 310666 h 1598839"/>
              <a:gd name="connsiteX11500" fmla="*/ 3255128 w 3255128"/>
              <a:gd name="connsiteY11500" fmla="*/ 310677 h 1598839"/>
              <a:gd name="connsiteX11501" fmla="*/ 3255128 w 3255128"/>
              <a:gd name="connsiteY11501" fmla="*/ 310689 h 1598839"/>
              <a:gd name="connsiteX11502" fmla="*/ 3255128 w 3255128"/>
              <a:gd name="connsiteY11502" fmla="*/ 310715 h 1598839"/>
              <a:gd name="connsiteX11503" fmla="*/ 3255128 w 3255128"/>
              <a:gd name="connsiteY11503" fmla="*/ 310740 h 1598839"/>
              <a:gd name="connsiteX11504" fmla="*/ 3255128 w 3255128"/>
              <a:gd name="connsiteY11504" fmla="*/ 310807 h 1598839"/>
              <a:gd name="connsiteX11505" fmla="*/ 3255128 w 3255128"/>
              <a:gd name="connsiteY11505" fmla="*/ 310830 h 1598839"/>
              <a:gd name="connsiteX11506" fmla="*/ 3255128 w 3255128"/>
              <a:gd name="connsiteY11506" fmla="*/ 310889 h 1598839"/>
              <a:gd name="connsiteX11507" fmla="*/ 3255128 w 3255128"/>
              <a:gd name="connsiteY11507" fmla="*/ 310894 h 1598839"/>
              <a:gd name="connsiteX11508" fmla="*/ 3255128 w 3255128"/>
              <a:gd name="connsiteY11508" fmla="*/ 310918 h 1598839"/>
              <a:gd name="connsiteX11509" fmla="*/ 3255128 w 3255128"/>
              <a:gd name="connsiteY11509" fmla="*/ 310927 h 1598839"/>
              <a:gd name="connsiteX11510" fmla="*/ 3255128 w 3255128"/>
              <a:gd name="connsiteY11510" fmla="*/ 310958 h 1598839"/>
              <a:gd name="connsiteX11511" fmla="*/ 3255128 w 3255128"/>
              <a:gd name="connsiteY11511" fmla="*/ 310973 h 1598839"/>
              <a:gd name="connsiteX11512" fmla="*/ 3255128 w 3255128"/>
              <a:gd name="connsiteY11512" fmla="*/ 310993 h 1598839"/>
              <a:gd name="connsiteX11513" fmla="*/ 3255128 w 3255128"/>
              <a:gd name="connsiteY11513" fmla="*/ 311018 h 1598839"/>
              <a:gd name="connsiteX11514" fmla="*/ 3255128 w 3255128"/>
              <a:gd name="connsiteY11514" fmla="*/ 311034 h 1598839"/>
              <a:gd name="connsiteX11515" fmla="*/ 3255128 w 3255128"/>
              <a:gd name="connsiteY11515" fmla="*/ 311042 h 1598839"/>
              <a:gd name="connsiteX11516" fmla="*/ 3255128 w 3255128"/>
              <a:gd name="connsiteY11516" fmla="*/ 311073 h 1598839"/>
              <a:gd name="connsiteX11517" fmla="*/ 3255128 w 3255128"/>
              <a:gd name="connsiteY11517" fmla="*/ 311088 h 1598839"/>
              <a:gd name="connsiteX11518" fmla="*/ 3255128 w 3255128"/>
              <a:gd name="connsiteY11518" fmla="*/ 311106 h 1598839"/>
              <a:gd name="connsiteX11519" fmla="*/ 3255128 w 3255128"/>
              <a:gd name="connsiteY11519" fmla="*/ 311120 h 1598839"/>
              <a:gd name="connsiteX11520" fmla="*/ 3255128 w 3255128"/>
              <a:gd name="connsiteY11520" fmla="*/ 311144 h 1598839"/>
              <a:gd name="connsiteX11521" fmla="*/ 3255128 w 3255128"/>
              <a:gd name="connsiteY11521" fmla="*/ 311148 h 1598839"/>
              <a:gd name="connsiteX11522" fmla="*/ 3255128 w 3255128"/>
              <a:gd name="connsiteY11522" fmla="*/ 311172 h 1598839"/>
              <a:gd name="connsiteX11523" fmla="*/ 3255128 w 3255128"/>
              <a:gd name="connsiteY11523" fmla="*/ 311180 h 1598839"/>
              <a:gd name="connsiteX11524" fmla="*/ 3255128 w 3255128"/>
              <a:gd name="connsiteY11524" fmla="*/ 311189 h 1598839"/>
              <a:gd name="connsiteX11525" fmla="*/ 3255128 w 3255128"/>
              <a:gd name="connsiteY11525" fmla="*/ 311216 h 1598839"/>
              <a:gd name="connsiteX11526" fmla="*/ 3255128 w 3255128"/>
              <a:gd name="connsiteY11526" fmla="*/ 311221 h 1598839"/>
              <a:gd name="connsiteX11527" fmla="*/ 3255128 w 3255128"/>
              <a:gd name="connsiteY11527" fmla="*/ 311226 h 1598839"/>
              <a:gd name="connsiteX11528" fmla="*/ 3255128 w 3255128"/>
              <a:gd name="connsiteY11528" fmla="*/ 311293 h 1598839"/>
              <a:gd name="connsiteX11529" fmla="*/ 3255128 w 3255128"/>
              <a:gd name="connsiteY11529" fmla="*/ 311304 h 1598839"/>
              <a:gd name="connsiteX11530" fmla="*/ 3255128 w 3255128"/>
              <a:gd name="connsiteY11530" fmla="*/ 311332 h 1598839"/>
              <a:gd name="connsiteX11531" fmla="*/ 3255128 w 3255128"/>
              <a:gd name="connsiteY11531" fmla="*/ 311348 h 1598839"/>
              <a:gd name="connsiteX11532" fmla="*/ 3255128 w 3255128"/>
              <a:gd name="connsiteY11532" fmla="*/ 311353 h 1598839"/>
              <a:gd name="connsiteX11533" fmla="*/ 3255128 w 3255128"/>
              <a:gd name="connsiteY11533" fmla="*/ 311368 h 1598839"/>
              <a:gd name="connsiteX11534" fmla="*/ 3255128 w 3255128"/>
              <a:gd name="connsiteY11534" fmla="*/ 311383 h 1598839"/>
              <a:gd name="connsiteX11535" fmla="*/ 3255128 w 3255128"/>
              <a:gd name="connsiteY11535" fmla="*/ 311399 h 1598839"/>
              <a:gd name="connsiteX11536" fmla="*/ 3255128 w 3255128"/>
              <a:gd name="connsiteY11536" fmla="*/ 311449 h 1598839"/>
              <a:gd name="connsiteX11537" fmla="*/ 3255128 w 3255128"/>
              <a:gd name="connsiteY11537" fmla="*/ 311450 h 1598839"/>
              <a:gd name="connsiteX11538" fmla="*/ 3255128 w 3255128"/>
              <a:gd name="connsiteY11538" fmla="*/ 311471 h 1598839"/>
              <a:gd name="connsiteX11539" fmla="*/ 3255128 w 3255128"/>
              <a:gd name="connsiteY11539" fmla="*/ 311478 h 1598839"/>
              <a:gd name="connsiteX11540" fmla="*/ 3255128 w 3255128"/>
              <a:gd name="connsiteY11540" fmla="*/ 311539 h 1598839"/>
              <a:gd name="connsiteX11541" fmla="*/ 3255128 w 3255128"/>
              <a:gd name="connsiteY11541" fmla="*/ 311542 h 1598839"/>
              <a:gd name="connsiteX11542" fmla="*/ 3255128 w 3255128"/>
              <a:gd name="connsiteY11542" fmla="*/ 311547 h 1598839"/>
              <a:gd name="connsiteX11543" fmla="*/ 3255128 w 3255128"/>
              <a:gd name="connsiteY11543" fmla="*/ 311603 h 1598839"/>
              <a:gd name="connsiteX11544" fmla="*/ 3255128 w 3255128"/>
              <a:gd name="connsiteY11544" fmla="*/ 311621 h 1598839"/>
              <a:gd name="connsiteX11545" fmla="*/ 3255128 w 3255128"/>
              <a:gd name="connsiteY11545" fmla="*/ 311623 h 1598839"/>
              <a:gd name="connsiteX11546" fmla="*/ 3255128 w 3255128"/>
              <a:gd name="connsiteY11546" fmla="*/ 311646 h 1598839"/>
              <a:gd name="connsiteX11547" fmla="*/ 3255128 w 3255128"/>
              <a:gd name="connsiteY11547" fmla="*/ 311663 h 1598839"/>
              <a:gd name="connsiteX11548" fmla="*/ 3255128 w 3255128"/>
              <a:gd name="connsiteY11548" fmla="*/ 311678 h 1598839"/>
              <a:gd name="connsiteX11549" fmla="*/ 3255128 w 3255128"/>
              <a:gd name="connsiteY11549" fmla="*/ 311700 h 1598839"/>
              <a:gd name="connsiteX11550" fmla="*/ 3255128 w 3255128"/>
              <a:gd name="connsiteY11550" fmla="*/ 311713 h 1598839"/>
              <a:gd name="connsiteX11551" fmla="*/ 3255128 w 3255128"/>
              <a:gd name="connsiteY11551" fmla="*/ 311754 h 1598839"/>
              <a:gd name="connsiteX11552" fmla="*/ 3255128 w 3255128"/>
              <a:gd name="connsiteY11552" fmla="*/ 311763 h 1598839"/>
              <a:gd name="connsiteX11553" fmla="*/ 3255128 w 3255128"/>
              <a:gd name="connsiteY11553" fmla="*/ 311779 h 1598839"/>
              <a:gd name="connsiteX11554" fmla="*/ 3255128 w 3255128"/>
              <a:gd name="connsiteY11554" fmla="*/ 311781 h 1598839"/>
              <a:gd name="connsiteX11555" fmla="*/ 3255128 w 3255128"/>
              <a:gd name="connsiteY11555" fmla="*/ 311784 h 1598839"/>
              <a:gd name="connsiteX11556" fmla="*/ 3255128 w 3255128"/>
              <a:gd name="connsiteY11556" fmla="*/ 311815 h 1598839"/>
              <a:gd name="connsiteX11557" fmla="*/ 3255128 w 3255128"/>
              <a:gd name="connsiteY11557" fmla="*/ 311851 h 1598839"/>
              <a:gd name="connsiteX11558" fmla="*/ 3255128 w 3255128"/>
              <a:gd name="connsiteY11558" fmla="*/ 311853 h 1598839"/>
              <a:gd name="connsiteX11559" fmla="*/ 3255128 w 3255128"/>
              <a:gd name="connsiteY11559" fmla="*/ 311854 h 1598839"/>
              <a:gd name="connsiteX11560" fmla="*/ 3255128 w 3255128"/>
              <a:gd name="connsiteY11560" fmla="*/ 311866 h 1598839"/>
              <a:gd name="connsiteX11561" fmla="*/ 3255128 w 3255128"/>
              <a:gd name="connsiteY11561" fmla="*/ 311872 h 1598839"/>
              <a:gd name="connsiteX11562" fmla="*/ 3255128 w 3255128"/>
              <a:gd name="connsiteY11562" fmla="*/ 311889 h 1598839"/>
              <a:gd name="connsiteX11563" fmla="*/ 3255128 w 3255128"/>
              <a:gd name="connsiteY11563" fmla="*/ 311896 h 1598839"/>
              <a:gd name="connsiteX11564" fmla="*/ 3255128 w 3255128"/>
              <a:gd name="connsiteY11564" fmla="*/ 311923 h 1598839"/>
              <a:gd name="connsiteX11565" fmla="*/ 3255128 w 3255128"/>
              <a:gd name="connsiteY11565" fmla="*/ 311937 h 1598839"/>
              <a:gd name="connsiteX11566" fmla="*/ 3255128 w 3255128"/>
              <a:gd name="connsiteY11566" fmla="*/ 311958 h 1598839"/>
              <a:gd name="connsiteX11567" fmla="*/ 3255128 w 3255128"/>
              <a:gd name="connsiteY11567" fmla="*/ 311963 h 1598839"/>
              <a:gd name="connsiteX11568" fmla="*/ 3255128 w 3255128"/>
              <a:gd name="connsiteY11568" fmla="*/ 311966 h 1598839"/>
              <a:gd name="connsiteX11569" fmla="*/ 3255128 w 3255128"/>
              <a:gd name="connsiteY11569" fmla="*/ 312001 h 1598839"/>
              <a:gd name="connsiteX11570" fmla="*/ 3255128 w 3255128"/>
              <a:gd name="connsiteY11570" fmla="*/ 312025 h 1598839"/>
              <a:gd name="connsiteX11571" fmla="*/ 3255128 w 3255128"/>
              <a:gd name="connsiteY11571" fmla="*/ 312046 h 1598839"/>
              <a:gd name="connsiteX11572" fmla="*/ 3255128 w 3255128"/>
              <a:gd name="connsiteY11572" fmla="*/ 312057 h 1598839"/>
              <a:gd name="connsiteX11573" fmla="*/ 3255128 w 3255128"/>
              <a:gd name="connsiteY11573" fmla="*/ 312077 h 1598839"/>
              <a:gd name="connsiteX11574" fmla="*/ 3255128 w 3255128"/>
              <a:gd name="connsiteY11574" fmla="*/ 312097 h 1598839"/>
              <a:gd name="connsiteX11575" fmla="*/ 3255128 w 3255128"/>
              <a:gd name="connsiteY11575" fmla="*/ 312102 h 1598839"/>
              <a:gd name="connsiteX11576" fmla="*/ 3255128 w 3255128"/>
              <a:gd name="connsiteY11576" fmla="*/ 312174 h 1598839"/>
              <a:gd name="connsiteX11577" fmla="*/ 3255128 w 3255128"/>
              <a:gd name="connsiteY11577" fmla="*/ 312213 h 1598839"/>
              <a:gd name="connsiteX11578" fmla="*/ 3255128 w 3255128"/>
              <a:gd name="connsiteY11578" fmla="*/ 312251 h 1598839"/>
              <a:gd name="connsiteX11579" fmla="*/ 3255128 w 3255128"/>
              <a:gd name="connsiteY11579" fmla="*/ 312256 h 1598839"/>
              <a:gd name="connsiteX11580" fmla="*/ 3255128 w 3255128"/>
              <a:gd name="connsiteY11580" fmla="*/ 312276 h 1598839"/>
              <a:gd name="connsiteX11581" fmla="*/ 3255128 w 3255128"/>
              <a:gd name="connsiteY11581" fmla="*/ 312296 h 1598839"/>
              <a:gd name="connsiteX11582" fmla="*/ 3255128 w 3255128"/>
              <a:gd name="connsiteY11582" fmla="*/ 312315 h 1598839"/>
              <a:gd name="connsiteX11583" fmla="*/ 3255128 w 3255128"/>
              <a:gd name="connsiteY11583" fmla="*/ 312318 h 1598839"/>
              <a:gd name="connsiteX11584" fmla="*/ 3255128 w 3255128"/>
              <a:gd name="connsiteY11584" fmla="*/ 312326 h 1598839"/>
              <a:gd name="connsiteX11585" fmla="*/ 3255128 w 3255128"/>
              <a:gd name="connsiteY11585" fmla="*/ 312452 h 1598839"/>
              <a:gd name="connsiteX11586" fmla="*/ 3255128 w 3255128"/>
              <a:gd name="connsiteY11586" fmla="*/ 312499 h 1598839"/>
              <a:gd name="connsiteX11587" fmla="*/ 3255128 w 3255128"/>
              <a:gd name="connsiteY11587" fmla="*/ 312501 h 1598839"/>
              <a:gd name="connsiteX11588" fmla="*/ 3255128 w 3255128"/>
              <a:gd name="connsiteY11588" fmla="*/ 312503 h 1598839"/>
              <a:gd name="connsiteX11589" fmla="*/ 3255128 w 3255128"/>
              <a:gd name="connsiteY11589" fmla="*/ 312511 h 1598839"/>
              <a:gd name="connsiteX11590" fmla="*/ 3255128 w 3255128"/>
              <a:gd name="connsiteY11590" fmla="*/ 312552 h 1598839"/>
              <a:gd name="connsiteX11591" fmla="*/ 3255128 w 3255128"/>
              <a:gd name="connsiteY11591" fmla="*/ 312560 h 1598839"/>
              <a:gd name="connsiteX11592" fmla="*/ 3255128 w 3255128"/>
              <a:gd name="connsiteY11592" fmla="*/ 312636 h 1598839"/>
              <a:gd name="connsiteX11593" fmla="*/ 3255128 w 3255128"/>
              <a:gd name="connsiteY11593" fmla="*/ 312682 h 1598839"/>
              <a:gd name="connsiteX11594" fmla="*/ 3255128 w 3255128"/>
              <a:gd name="connsiteY11594" fmla="*/ 312690 h 1598839"/>
              <a:gd name="connsiteX11595" fmla="*/ 3255128 w 3255128"/>
              <a:gd name="connsiteY11595" fmla="*/ 312705 h 1598839"/>
              <a:gd name="connsiteX11596" fmla="*/ 3255128 w 3255128"/>
              <a:gd name="connsiteY11596" fmla="*/ 312710 h 1598839"/>
              <a:gd name="connsiteX11597" fmla="*/ 3255128 w 3255128"/>
              <a:gd name="connsiteY11597" fmla="*/ 312722 h 1598839"/>
              <a:gd name="connsiteX11598" fmla="*/ 3255128 w 3255128"/>
              <a:gd name="connsiteY11598" fmla="*/ 312739 h 1598839"/>
              <a:gd name="connsiteX11599" fmla="*/ 3255128 w 3255128"/>
              <a:gd name="connsiteY11599" fmla="*/ 312760 h 1598839"/>
              <a:gd name="connsiteX11600" fmla="*/ 3255128 w 3255128"/>
              <a:gd name="connsiteY11600" fmla="*/ 312761 h 1598839"/>
              <a:gd name="connsiteX11601" fmla="*/ 3255128 w 3255128"/>
              <a:gd name="connsiteY11601" fmla="*/ 312785 h 1598839"/>
              <a:gd name="connsiteX11602" fmla="*/ 3255128 w 3255128"/>
              <a:gd name="connsiteY11602" fmla="*/ 312844 h 1598839"/>
              <a:gd name="connsiteX11603" fmla="*/ 3255128 w 3255128"/>
              <a:gd name="connsiteY11603" fmla="*/ 312954 h 1598839"/>
              <a:gd name="connsiteX11604" fmla="*/ 3255128 w 3255128"/>
              <a:gd name="connsiteY11604" fmla="*/ 312956 h 1598839"/>
              <a:gd name="connsiteX11605" fmla="*/ 3255128 w 3255128"/>
              <a:gd name="connsiteY11605" fmla="*/ 312958 h 1598839"/>
              <a:gd name="connsiteX11606" fmla="*/ 3255128 w 3255128"/>
              <a:gd name="connsiteY11606" fmla="*/ 312960 h 1598839"/>
              <a:gd name="connsiteX11607" fmla="*/ 3255128 w 3255128"/>
              <a:gd name="connsiteY11607" fmla="*/ 312962 h 1598839"/>
              <a:gd name="connsiteX11608" fmla="*/ 3255128 w 3255128"/>
              <a:gd name="connsiteY11608" fmla="*/ 312970 h 1598839"/>
              <a:gd name="connsiteX11609" fmla="*/ 3255128 w 3255128"/>
              <a:gd name="connsiteY11609" fmla="*/ 312972 h 1598839"/>
              <a:gd name="connsiteX11610" fmla="*/ 3255128 w 3255128"/>
              <a:gd name="connsiteY11610" fmla="*/ 312983 h 1598839"/>
              <a:gd name="connsiteX11611" fmla="*/ 3255128 w 3255128"/>
              <a:gd name="connsiteY11611" fmla="*/ 313003 h 1598839"/>
              <a:gd name="connsiteX11612" fmla="*/ 3255128 w 3255128"/>
              <a:gd name="connsiteY11612" fmla="*/ 313020 h 1598839"/>
              <a:gd name="connsiteX11613" fmla="*/ 3255128 w 3255128"/>
              <a:gd name="connsiteY11613" fmla="*/ 313036 h 1598839"/>
              <a:gd name="connsiteX11614" fmla="*/ 3255128 w 3255128"/>
              <a:gd name="connsiteY11614" fmla="*/ 313044 h 1598839"/>
              <a:gd name="connsiteX11615" fmla="*/ 3255128 w 3255128"/>
              <a:gd name="connsiteY11615" fmla="*/ 313052 h 1598839"/>
              <a:gd name="connsiteX11616" fmla="*/ 3255128 w 3255128"/>
              <a:gd name="connsiteY11616" fmla="*/ 313060 h 1598839"/>
              <a:gd name="connsiteX11617" fmla="*/ 3255128 w 3255128"/>
              <a:gd name="connsiteY11617" fmla="*/ 313069 h 1598839"/>
              <a:gd name="connsiteX11618" fmla="*/ 3255128 w 3255128"/>
              <a:gd name="connsiteY11618" fmla="*/ 313129 h 1598839"/>
              <a:gd name="connsiteX11619" fmla="*/ 3255128 w 3255128"/>
              <a:gd name="connsiteY11619" fmla="*/ 313150 h 1598839"/>
              <a:gd name="connsiteX11620" fmla="*/ 3255128 w 3255128"/>
              <a:gd name="connsiteY11620" fmla="*/ 313159 h 1598839"/>
              <a:gd name="connsiteX11621" fmla="*/ 3255128 w 3255128"/>
              <a:gd name="connsiteY11621" fmla="*/ 313164 h 1598839"/>
              <a:gd name="connsiteX11622" fmla="*/ 3255128 w 3255128"/>
              <a:gd name="connsiteY11622" fmla="*/ 313193 h 1598839"/>
              <a:gd name="connsiteX11623" fmla="*/ 3255128 w 3255128"/>
              <a:gd name="connsiteY11623" fmla="*/ 313200 h 1598839"/>
              <a:gd name="connsiteX11624" fmla="*/ 3255128 w 3255128"/>
              <a:gd name="connsiteY11624" fmla="*/ 313226 h 1598839"/>
              <a:gd name="connsiteX11625" fmla="*/ 3255128 w 3255128"/>
              <a:gd name="connsiteY11625" fmla="*/ 313230 h 1598839"/>
              <a:gd name="connsiteX11626" fmla="*/ 3255128 w 3255128"/>
              <a:gd name="connsiteY11626" fmla="*/ 313231 h 1598839"/>
              <a:gd name="connsiteX11627" fmla="*/ 3255128 w 3255128"/>
              <a:gd name="connsiteY11627" fmla="*/ 313238 h 1598839"/>
              <a:gd name="connsiteX11628" fmla="*/ 3255128 w 3255128"/>
              <a:gd name="connsiteY11628" fmla="*/ 313258 h 1598839"/>
              <a:gd name="connsiteX11629" fmla="*/ 3255128 w 3255128"/>
              <a:gd name="connsiteY11629" fmla="*/ 313260 h 1598839"/>
              <a:gd name="connsiteX11630" fmla="*/ 3255128 w 3255128"/>
              <a:gd name="connsiteY11630" fmla="*/ 313336 h 1598839"/>
              <a:gd name="connsiteX11631" fmla="*/ 3255128 w 3255128"/>
              <a:gd name="connsiteY11631" fmla="*/ 313337 h 1598839"/>
              <a:gd name="connsiteX11632" fmla="*/ 3255128 w 3255128"/>
              <a:gd name="connsiteY11632" fmla="*/ 313338 h 1598839"/>
              <a:gd name="connsiteX11633" fmla="*/ 3255128 w 3255128"/>
              <a:gd name="connsiteY11633" fmla="*/ 313384 h 1598839"/>
              <a:gd name="connsiteX11634" fmla="*/ 3255128 w 3255128"/>
              <a:gd name="connsiteY11634" fmla="*/ 313408 h 1598839"/>
              <a:gd name="connsiteX11635" fmla="*/ 3255128 w 3255128"/>
              <a:gd name="connsiteY11635" fmla="*/ 313434 h 1598839"/>
              <a:gd name="connsiteX11636" fmla="*/ 3255128 w 3255128"/>
              <a:gd name="connsiteY11636" fmla="*/ 313443 h 1598839"/>
              <a:gd name="connsiteX11637" fmla="*/ 3255128 w 3255128"/>
              <a:gd name="connsiteY11637" fmla="*/ 313462 h 1598839"/>
              <a:gd name="connsiteX11638" fmla="*/ 3255128 w 3255128"/>
              <a:gd name="connsiteY11638" fmla="*/ 313501 h 1598839"/>
              <a:gd name="connsiteX11639" fmla="*/ 3255128 w 3255128"/>
              <a:gd name="connsiteY11639" fmla="*/ 313510 h 1598839"/>
              <a:gd name="connsiteX11640" fmla="*/ 3255128 w 3255128"/>
              <a:gd name="connsiteY11640" fmla="*/ 313518 h 1598839"/>
              <a:gd name="connsiteX11641" fmla="*/ 3255128 w 3255128"/>
              <a:gd name="connsiteY11641" fmla="*/ 313524 h 1598839"/>
              <a:gd name="connsiteX11642" fmla="*/ 3255128 w 3255128"/>
              <a:gd name="connsiteY11642" fmla="*/ 313563 h 1598839"/>
              <a:gd name="connsiteX11643" fmla="*/ 3255128 w 3255128"/>
              <a:gd name="connsiteY11643" fmla="*/ 313576 h 1598839"/>
              <a:gd name="connsiteX11644" fmla="*/ 3255128 w 3255128"/>
              <a:gd name="connsiteY11644" fmla="*/ 313578 h 1598839"/>
              <a:gd name="connsiteX11645" fmla="*/ 3255128 w 3255128"/>
              <a:gd name="connsiteY11645" fmla="*/ 313604 h 1598839"/>
              <a:gd name="connsiteX11646" fmla="*/ 3255128 w 3255128"/>
              <a:gd name="connsiteY11646" fmla="*/ 313618 h 1598839"/>
              <a:gd name="connsiteX11647" fmla="*/ 3255128 w 3255128"/>
              <a:gd name="connsiteY11647" fmla="*/ 313642 h 1598839"/>
              <a:gd name="connsiteX11648" fmla="*/ 3255128 w 3255128"/>
              <a:gd name="connsiteY11648" fmla="*/ 313659 h 1598839"/>
              <a:gd name="connsiteX11649" fmla="*/ 3255128 w 3255128"/>
              <a:gd name="connsiteY11649" fmla="*/ 313667 h 1598839"/>
              <a:gd name="connsiteX11650" fmla="*/ 3255128 w 3255128"/>
              <a:gd name="connsiteY11650" fmla="*/ 313684 h 1598839"/>
              <a:gd name="connsiteX11651" fmla="*/ 3255128 w 3255128"/>
              <a:gd name="connsiteY11651" fmla="*/ 313692 h 1598839"/>
              <a:gd name="connsiteX11652" fmla="*/ 3255128 w 3255128"/>
              <a:gd name="connsiteY11652" fmla="*/ 313714 h 1598839"/>
              <a:gd name="connsiteX11653" fmla="*/ 3255128 w 3255128"/>
              <a:gd name="connsiteY11653" fmla="*/ 313783 h 1598839"/>
              <a:gd name="connsiteX11654" fmla="*/ 3255128 w 3255128"/>
              <a:gd name="connsiteY11654" fmla="*/ 313786 h 1598839"/>
              <a:gd name="connsiteX11655" fmla="*/ 3255128 w 3255128"/>
              <a:gd name="connsiteY11655" fmla="*/ 313797 h 1598839"/>
              <a:gd name="connsiteX11656" fmla="*/ 3255128 w 3255128"/>
              <a:gd name="connsiteY11656" fmla="*/ 313851 h 1598839"/>
              <a:gd name="connsiteX11657" fmla="*/ 3255128 w 3255128"/>
              <a:gd name="connsiteY11657" fmla="*/ 313867 h 1598839"/>
              <a:gd name="connsiteX11658" fmla="*/ 3255128 w 3255128"/>
              <a:gd name="connsiteY11658" fmla="*/ 313879 h 1598839"/>
              <a:gd name="connsiteX11659" fmla="*/ 3255128 w 3255128"/>
              <a:gd name="connsiteY11659" fmla="*/ 313884 h 1598839"/>
              <a:gd name="connsiteX11660" fmla="*/ 3255128 w 3255128"/>
              <a:gd name="connsiteY11660" fmla="*/ 313908 h 1598839"/>
              <a:gd name="connsiteX11661" fmla="*/ 3255128 w 3255128"/>
              <a:gd name="connsiteY11661" fmla="*/ 313923 h 1598839"/>
              <a:gd name="connsiteX11662" fmla="*/ 3255128 w 3255128"/>
              <a:gd name="connsiteY11662" fmla="*/ 313926 h 1598839"/>
              <a:gd name="connsiteX11663" fmla="*/ 3255128 w 3255128"/>
              <a:gd name="connsiteY11663" fmla="*/ 313950 h 1598839"/>
              <a:gd name="connsiteX11664" fmla="*/ 3255128 w 3255128"/>
              <a:gd name="connsiteY11664" fmla="*/ 313957 h 1598839"/>
              <a:gd name="connsiteX11665" fmla="*/ 3255128 w 3255128"/>
              <a:gd name="connsiteY11665" fmla="*/ 313983 h 1598839"/>
              <a:gd name="connsiteX11666" fmla="*/ 3255128 w 3255128"/>
              <a:gd name="connsiteY11666" fmla="*/ 314007 h 1598839"/>
              <a:gd name="connsiteX11667" fmla="*/ 3255128 w 3255128"/>
              <a:gd name="connsiteY11667" fmla="*/ 314032 h 1598839"/>
              <a:gd name="connsiteX11668" fmla="*/ 3255128 w 3255128"/>
              <a:gd name="connsiteY11668" fmla="*/ 314063 h 1598839"/>
              <a:gd name="connsiteX11669" fmla="*/ 3255128 w 3255128"/>
              <a:gd name="connsiteY11669" fmla="*/ 314109 h 1598839"/>
              <a:gd name="connsiteX11670" fmla="*/ 3255128 w 3255128"/>
              <a:gd name="connsiteY11670" fmla="*/ 314110 h 1598839"/>
              <a:gd name="connsiteX11671" fmla="*/ 3255128 w 3255128"/>
              <a:gd name="connsiteY11671" fmla="*/ 314151 h 1598839"/>
              <a:gd name="connsiteX11672" fmla="*/ 3255128 w 3255128"/>
              <a:gd name="connsiteY11672" fmla="*/ 314166 h 1598839"/>
              <a:gd name="connsiteX11673" fmla="*/ 3255128 w 3255128"/>
              <a:gd name="connsiteY11673" fmla="*/ 314176 h 1598839"/>
              <a:gd name="connsiteX11674" fmla="*/ 3255128 w 3255128"/>
              <a:gd name="connsiteY11674" fmla="*/ 314216 h 1598839"/>
              <a:gd name="connsiteX11675" fmla="*/ 3255128 w 3255128"/>
              <a:gd name="connsiteY11675" fmla="*/ 314283 h 1598839"/>
              <a:gd name="connsiteX11676" fmla="*/ 3255128 w 3255128"/>
              <a:gd name="connsiteY11676" fmla="*/ 314327 h 1598839"/>
              <a:gd name="connsiteX11677" fmla="*/ 3255128 w 3255128"/>
              <a:gd name="connsiteY11677" fmla="*/ 314338 h 1598839"/>
              <a:gd name="connsiteX11678" fmla="*/ 3255128 w 3255128"/>
              <a:gd name="connsiteY11678" fmla="*/ 314343 h 1598839"/>
              <a:gd name="connsiteX11679" fmla="*/ 3255128 w 3255128"/>
              <a:gd name="connsiteY11679" fmla="*/ 314362 h 1598839"/>
              <a:gd name="connsiteX11680" fmla="*/ 3255128 w 3255128"/>
              <a:gd name="connsiteY11680" fmla="*/ 314398 h 1598839"/>
              <a:gd name="connsiteX11681" fmla="*/ 3255128 w 3255128"/>
              <a:gd name="connsiteY11681" fmla="*/ 314415 h 1598839"/>
              <a:gd name="connsiteX11682" fmla="*/ 3255128 w 3255128"/>
              <a:gd name="connsiteY11682" fmla="*/ 314440 h 1598839"/>
              <a:gd name="connsiteX11683" fmla="*/ 3255128 w 3255128"/>
              <a:gd name="connsiteY11683" fmla="*/ 314461 h 1598839"/>
              <a:gd name="connsiteX11684" fmla="*/ 3255128 w 3255128"/>
              <a:gd name="connsiteY11684" fmla="*/ 314513 h 1598839"/>
              <a:gd name="connsiteX11685" fmla="*/ 3255128 w 3255128"/>
              <a:gd name="connsiteY11685" fmla="*/ 314521 h 1598839"/>
              <a:gd name="connsiteX11686" fmla="*/ 3255128 w 3255128"/>
              <a:gd name="connsiteY11686" fmla="*/ 314571 h 1598839"/>
              <a:gd name="connsiteX11687" fmla="*/ 3255128 w 3255128"/>
              <a:gd name="connsiteY11687" fmla="*/ 314593 h 1598839"/>
              <a:gd name="connsiteX11688" fmla="*/ 3255128 w 3255128"/>
              <a:gd name="connsiteY11688" fmla="*/ 314625 h 1598839"/>
              <a:gd name="connsiteX11689" fmla="*/ 3255128 w 3255128"/>
              <a:gd name="connsiteY11689" fmla="*/ 314636 h 1598839"/>
              <a:gd name="connsiteX11690" fmla="*/ 3255128 w 3255128"/>
              <a:gd name="connsiteY11690" fmla="*/ 314668 h 1598839"/>
              <a:gd name="connsiteX11691" fmla="*/ 3255128 w 3255128"/>
              <a:gd name="connsiteY11691" fmla="*/ 314699 h 1598839"/>
              <a:gd name="connsiteX11692" fmla="*/ 3255128 w 3255128"/>
              <a:gd name="connsiteY11692" fmla="*/ 314703 h 1598839"/>
              <a:gd name="connsiteX11693" fmla="*/ 3255128 w 3255128"/>
              <a:gd name="connsiteY11693" fmla="*/ 314705 h 1598839"/>
              <a:gd name="connsiteX11694" fmla="*/ 3255128 w 3255128"/>
              <a:gd name="connsiteY11694" fmla="*/ 314706 h 1598839"/>
              <a:gd name="connsiteX11695" fmla="*/ 3255128 w 3255128"/>
              <a:gd name="connsiteY11695" fmla="*/ 314748 h 1598839"/>
              <a:gd name="connsiteX11696" fmla="*/ 3255128 w 3255128"/>
              <a:gd name="connsiteY11696" fmla="*/ 314805 h 1598839"/>
              <a:gd name="connsiteX11697" fmla="*/ 3255128 w 3255128"/>
              <a:gd name="connsiteY11697" fmla="*/ 314821 h 1598839"/>
              <a:gd name="connsiteX11698" fmla="*/ 3255128 w 3255128"/>
              <a:gd name="connsiteY11698" fmla="*/ 314831 h 1598839"/>
              <a:gd name="connsiteX11699" fmla="*/ 3255128 w 3255128"/>
              <a:gd name="connsiteY11699" fmla="*/ 314852 h 1598839"/>
              <a:gd name="connsiteX11700" fmla="*/ 3255128 w 3255128"/>
              <a:gd name="connsiteY11700" fmla="*/ 314879 h 1598839"/>
              <a:gd name="connsiteX11701" fmla="*/ 3255128 w 3255128"/>
              <a:gd name="connsiteY11701" fmla="*/ 314886 h 1598839"/>
              <a:gd name="connsiteX11702" fmla="*/ 3255128 w 3255128"/>
              <a:gd name="connsiteY11702" fmla="*/ 314898 h 1598839"/>
              <a:gd name="connsiteX11703" fmla="*/ 3255128 w 3255128"/>
              <a:gd name="connsiteY11703" fmla="*/ 314926 h 1598839"/>
              <a:gd name="connsiteX11704" fmla="*/ 3255128 w 3255128"/>
              <a:gd name="connsiteY11704" fmla="*/ 314949 h 1598839"/>
              <a:gd name="connsiteX11705" fmla="*/ 3255128 w 3255128"/>
              <a:gd name="connsiteY11705" fmla="*/ 314956 h 1598839"/>
              <a:gd name="connsiteX11706" fmla="*/ 3255128 w 3255128"/>
              <a:gd name="connsiteY11706" fmla="*/ 314962 h 1598839"/>
              <a:gd name="connsiteX11707" fmla="*/ 3255128 w 3255128"/>
              <a:gd name="connsiteY11707" fmla="*/ 314975 h 1598839"/>
              <a:gd name="connsiteX11708" fmla="*/ 3255128 w 3255128"/>
              <a:gd name="connsiteY11708" fmla="*/ 314991 h 1598839"/>
              <a:gd name="connsiteX11709" fmla="*/ 3255128 w 3255128"/>
              <a:gd name="connsiteY11709" fmla="*/ 315030 h 1598839"/>
              <a:gd name="connsiteX11710" fmla="*/ 3255128 w 3255128"/>
              <a:gd name="connsiteY11710" fmla="*/ 315054 h 1598839"/>
              <a:gd name="connsiteX11711" fmla="*/ 3255128 w 3255128"/>
              <a:gd name="connsiteY11711" fmla="*/ 315055 h 1598839"/>
              <a:gd name="connsiteX11712" fmla="*/ 3255128 w 3255128"/>
              <a:gd name="connsiteY11712" fmla="*/ 315122 h 1598839"/>
              <a:gd name="connsiteX11713" fmla="*/ 3255128 w 3255128"/>
              <a:gd name="connsiteY11713" fmla="*/ 315152 h 1598839"/>
              <a:gd name="connsiteX11714" fmla="*/ 3255128 w 3255128"/>
              <a:gd name="connsiteY11714" fmla="*/ 315180 h 1598839"/>
              <a:gd name="connsiteX11715" fmla="*/ 3255128 w 3255128"/>
              <a:gd name="connsiteY11715" fmla="*/ 315197 h 1598839"/>
              <a:gd name="connsiteX11716" fmla="*/ 3255128 w 3255128"/>
              <a:gd name="connsiteY11716" fmla="*/ 315241 h 1598839"/>
              <a:gd name="connsiteX11717" fmla="*/ 3255128 w 3255128"/>
              <a:gd name="connsiteY11717" fmla="*/ 315266 h 1598839"/>
              <a:gd name="connsiteX11718" fmla="*/ 3255128 w 3255128"/>
              <a:gd name="connsiteY11718" fmla="*/ 315314 h 1598839"/>
              <a:gd name="connsiteX11719" fmla="*/ 3255128 w 3255128"/>
              <a:gd name="connsiteY11719" fmla="*/ 315316 h 1598839"/>
              <a:gd name="connsiteX11720" fmla="*/ 3255128 w 3255128"/>
              <a:gd name="connsiteY11720" fmla="*/ 315369 h 1598839"/>
              <a:gd name="connsiteX11721" fmla="*/ 3255128 w 3255128"/>
              <a:gd name="connsiteY11721" fmla="*/ 315434 h 1598839"/>
              <a:gd name="connsiteX11722" fmla="*/ 3255128 w 3255128"/>
              <a:gd name="connsiteY11722" fmla="*/ 315493 h 1598839"/>
              <a:gd name="connsiteX11723" fmla="*/ 3255128 w 3255128"/>
              <a:gd name="connsiteY11723" fmla="*/ 315500 h 1598839"/>
              <a:gd name="connsiteX11724" fmla="*/ 3255128 w 3255128"/>
              <a:gd name="connsiteY11724" fmla="*/ 315501 h 1598839"/>
              <a:gd name="connsiteX11725" fmla="*/ 3255128 w 3255128"/>
              <a:gd name="connsiteY11725" fmla="*/ 315538 h 1598839"/>
              <a:gd name="connsiteX11726" fmla="*/ 3255128 w 3255128"/>
              <a:gd name="connsiteY11726" fmla="*/ 315555 h 1598839"/>
              <a:gd name="connsiteX11727" fmla="*/ 3255128 w 3255128"/>
              <a:gd name="connsiteY11727" fmla="*/ 315627 h 1598839"/>
              <a:gd name="connsiteX11728" fmla="*/ 3255128 w 3255128"/>
              <a:gd name="connsiteY11728" fmla="*/ 315629 h 1598839"/>
              <a:gd name="connsiteX11729" fmla="*/ 3255128 w 3255128"/>
              <a:gd name="connsiteY11729" fmla="*/ 315672 h 1598839"/>
              <a:gd name="connsiteX11730" fmla="*/ 3255128 w 3255128"/>
              <a:gd name="connsiteY11730" fmla="*/ 315700 h 1598839"/>
              <a:gd name="connsiteX11731" fmla="*/ 3255128 w 3255128"/>
              <a:gd name="connsiteY11731" fmla="*/ 315712 h 1598839"/>
              <a:gd name="connsiteX11732" fmla="*/ 3255128 w 3255128"/>
              <a:gd name="connsiteY11732" fmla="*/ 315749 h 1598839"/>
              <a:gd name="connsiteX11733" fmla="*/ 3255128 w 3255128"/>
              <a:gd name="connsiteY11733" fmla="*/ 315750 h 1598839"/>
              <a:gd name="connsiteX11734" fmla="*/ 3255128 w 3255128"/>
              <a:gd name="connsiteY11734" fmla="*/ 315775 h 1598839"/>
              <a:gd name="connsiteX11735" fmla="*/ 3255128 w 3255128"/>
              <a:gd name="connsiteY11735" fmla="*/ 315821 h 1598839"/>
              <a:gd name="connsiteX11736" fmla="*/ 3255128 w 3255128"/>
              <a:gd name="connsiteY11736" fmla="*/ 315843 h 1598839"/>
              <a:gd name="connsiteX11737" fmla="*/ 3255128 w 3255128"/>
              <a:gd name="connsiteY11737" fmla="*/ 315852 h 1598839"/>
              <a:gd name="connsiteX11738" fmla="*/ 3255128 w 3255128"/>
              <a:gd name="connsiteY11738" fmla="*/ 315853 h 1598839"/>
              <a:gd name="connsiteX11739" fmla="*/ 3255128 w 3255128"/>
              <a:gd name="connsiteY11739" fmla="*/ 315856 h 1598839"/>
              <a:gd name="connsiteX11740" fmla="*/ 3255128 w 3255128"/>
              <a:gd name="connsiteY11740" fmla="*/ 315919 h 1598839"/>
              <a:gd name="connsiteX11741" fmla="*/ 3255128 w 3255128"/>
              <a:gd name="connsiteY11741" fmla="*/ 315920 h 1598839"/>
              <a:gd name="connsiteX11742" fmla="*/ 3255128 w 3255128"/>
              <a:gd name="connsiteY11742" fmla="*/ 315946 h 1598839"/>
              <a:gd name="connsiteX11743" fmla="*/ 3255128 w 3255128"/>
              <a:gd name="connsiteY11743" fmla="*/ 315959 h 1598839"/>
              <a:gd name="connsiteX11744" fmla="*/ 3255128 w 3255128"/>
              <a:gd name="connsiteY11744" fmla="*/ 315960 h 1598839"/>
              <a:gd name="connsiteX11745" fmla="*/ 3255128 w 3255128"/>
              <a:gd name="connsiteY11745" fmla="*/ 315962 h 1598839"/>
              <a:gd name="connsiteX11746" fmla="*/ 3255128 w 3255128"/>
              <a:gd name="connsiteY11746" fmla="*/ 315970 h 1598839"/>
              <a:gd name="connsiteX11747" fmla="*/ 3255128 w 3255128"/>
              <a:gd name="connsiteY11747" fmla="*/ 316010 h 1598839"/>
              <a:gd name="connsiteX11748" fmla="*/ 3255128 w 3255128"/>
              <a:gd name="connsiteY11748" fmla="*/ 316026 h 1598839"/>
              <a:gd name="connsiteX11749" fmla="*/ 3255128 w 3255128"/>
              <a:gd name="connsiteY11749" fmla="*/ 316031 h 1598839"/>
              <a:gd name="connsiteX11750" fmla="*/ 3255128 w 3255128"/>
              <a:gd name="connsiteY11750" fmla="*/ 316034 h 1598839"/>
              <a:gd name="connsiteX11751" fmla="*/ 3255128 w 3255128"/>
              <a:gd name="connsiteY11751" fmla="*/ 316054 h 1598839"/>
              <a:gd name="connsiteX11752" fmla="*/ 3255128 w 3255128"/>
              <a:gd name="connsiteY11752" fmla="*/ 316059 h 1598839"/>
              <a:gd name="connsiteX11753" fmla="*/ 3255128 w 3255128"/>
              <a:gd name="connsiteY11753" fmla="*/ 316076 h 1598839"/>
              <a:gd name="connsiteX11754" fmla="*/ 3255128 w 3255128"/>
              <a:gd name="connsiteY11754" fmla="*/ 316123 h 1598839"/>
              <a:gd name="connsiteX11755" fmla="*/ 3255128 w 3255128"/>
              <a:gd name="connsiteY11755" fmla="*/ 316166 h 1598839"/>
              <a:gd name="connsiteX11756" fmla="*/ 3255128 w 3255128"/>
              <a:gd name="connsiteY11756" fmla="*/ 316191 h 1598839"/>
              <a:gd name="connsiteX11757" fmla="*/ 3255128 w 3255128"/>
              <a:gd name="connsiteY11757" fmla="*/ 316225 h 1598839"/>
              <a:gd name="connsiteX11758" fmla="*/ 3255128 w 3255128"/>
              <a:gd name="connsiteY11758" fmla="*/ 316233 h 1598839"/>
              <a:gd name="connsiteX11759" fmla="*/ 3255128 w 3255128"/>
              <a:gd name="connsiteY11759" fmla="*/ 316238 h 1598839"/>
              <a:gd name="connsiteX11760" fmla="*/ 3255128 w 3255128"/>
              <a:gd name="connsiteY11760" fmla="*/ 316248 h 1598839"/>
              <a:gd name="connsiteX11761" fmla="*/ 3255128 w 3255128"/>
              <a:gd name="connsiteY11761" fmla="*/ 316250 h 1598839"/>
              <a:gd name="connsiteX11762" fmla="*/ 3255128 w 3255128"/>
              <a:gd name="connsiteY11762" fmla="*/ 316275 h 1598839"/>
              <a:gd name="connsiteX11763" fmla="*/ 3255128 w 3255128"/>
              <a:gd name="connsiteY11763" fmla="*/ 316297 h 1598839"/>
              <a:gd name="connsiteX11764" fmla="*/ 3255128 w 3255128"/>
              <a:gd name="connsiteY11764" fmla="*/ 316327 h 1598839"/>
              <a:gd name="connsiteX11765" fmla="*/ 3255128 w 3255128"/>
              <a:gd name="connsiteY11765" fmla="*/ 316335 h 1598839"/>
              <a:gd name="connsiteX11766" fmla="*/ 3255128 w 3255128"/>
              <a:gd name="connsiteY11766" fmla="*/ 316374 h 1598839"/>
              <a:gd name="connsiteX11767" fmla="*/ 3255128 w 3255128"/>
              <a:gd name="connsiteY11767" fmla="*/ 316398 h 1598839"/>
              <a:gd name="connsiteX11768" fmla="*/ 3255128 w 3255128"/>
              <a:gd name="connsiteY11768" fmla="*/ 316423 h 1598839"/>
              <a:gd name="connsiteX11769" fmla="*/ 3255128 w 3255128"/>
              <a:gd name="connsiteY11769" fmla="*/ 316436 h 1598839"/>
              <a:gd name="connsiteX11770" fmla="*/ 3255128 w 3255128"/>
              <a:gd name="connsiteY11770" fmla="*/ 316491 h 1598839"/>
              <a:gd name="connsiteX11771" fmla="*/ 3255128 w 3255128"/>
              <a:gd name="connsiteY11771" fmla="*/ 316493 h 1598839"/>
              <a:gd name="connsiteX11772" fmla="*/ 3255128 w 3255128"/>
              <a:gd name="connsiteY11772" fmla="*/ 316508 h 1598839"/>
              <a:gd name="connsiteX11773" fmla="*/ 3255128 w 3255128"/>
              <a:gd name="connsiteY11773" fmla="*/ 316509 h 1598839"/>
              <a:gd name="connsiteX11774" fmla="*/ 3255128 w 3255128"/>
              <a:gd name="connsiteY11774" fmla="*/ 316514 h 1598839"/>
              <a:gd name="connsiteX11775" fmla="*/ 3255128 w 3255128"/>
              <a:gd name="connsiteY11775" fmla="*/ 316516 h 1598839"/>
              <a:gd name="connsiteX11776" fmla="*/ 3255128 w 3255128"/>
              <a:gd name="connsiteY11776" fmla="*/ 316523 h 1598839"/>
              <a:gd name="connsiteX11777" fmla="*/ 3255128 w 3255128"/>
              <a:gd name="connsiteY11777" fmla="*/ 316553 h 1598839"/>
              <a:gd name="connsiteX11778" fmla="*/ 3255128 w 3255128"/>
              <a:gd name="connsiteY11778" fmla="*/ 316566 h 1598839"/>
              <a:gd name="connsiteX11779" fmla="*/ 3255128 w 3255128"/>
              <a:gd name="connsiteY11779" fmla="*/ 316568 h 1598839"/>
              <a:gd name="connsiteX11780" fmla="*/ 3255128 w 3255128"/>
              <a:gd name="connsiteY11780" fmla="*/ 316594 h 1598839"/>
              <a:gd name="connsiteX11781" fmla="*/ 3255128 w 3255128"/>
              <a:gd name="connsiteY11781" fmla="*/ 316595 h 1598839"/>
              <a:gd name="connsiteX11782" fmla="*/ 3255128 w 3255128"/>
              <a:gd name="connsiteY11782" fmla="*/ 316608 h 1598839"/>
              <a:gd name="connsiteX11783" fmla="*/ 3255128 w 3255128"/>
              <a:gd name="connsiteY11783" fmla="*/ 316632 h 1598839"/>
              <a:gd name="connsiteX11784" fmla="*/ 3255128 w 3255128"/>
              <a:gd name="connsiteY11784" fmla="*/ 316682 h 1598839"/>
              <a:gd name="connsiteX11785" fmla="*/ 3255128 w 3255128"/>
              <a:gd name="connsiteY11785" fmla="*/ 316702 h 1598839"/>
              <a:gd name="connsiteX11786" fmla="*/ 3255128 w 3255128"/>
              <a:gd name="connsiteY11786" fmla="*/ 316734 h 1598839"/>
              <a:gd name="connsiteX11787" fmla="*/ 3255128 w 3255128"/>
              <a:gd name="connsiteY11787" fmla="*/ 316758 h 1598839"/>
              <a:gd name="connsiteX11788" fmla="*/ 3255128 w 3255128"/>
              <a:gd name="connsiteY11788" fmla="*/ 316759 h 1598839"/>
              <a:gd name="connsiteX11789" fmla="*/ 3255128 w 3255128"/>
              <a:gd name="connsiteY11789" fmla="*/ 316771 h 1598839"/>
              <a:gd name="connsiteX11790" fmla="*/ 3255128 w 3255128"/>
              <a:gd name="connsiteY11790" fmla="*/ 316776 h 1598839"/>
              <a:gd name="connsiteX11791" fmla="*/ 3255128 w 3255128"/>
              <a:gd name="connsiteY11791" fmla="*/ 316836 h 1598839"/>
              <a:gd name="connsiteX11792" fmla="*/ 3255128 w 3255128"/>
              <a:gd name="connsiteY11792" fmla="*/ 316857 h 1598839"/>
              <a:gd name="connsiteX11793" fmla="*/ 3255128 w 3255128"/>
              <a:gd name="connsiteY11793" fmla="*/ 316940 h 1598839"/>
              <a:gd name="connsiteX11794" fmla="*/ 3255128 w 3255128"/>
              <a:gd name="connsiteY11794" fmla="*/ 316945 h 1598839"/>
              <a:gd name="connsiteX11795" fmla="*/ 3255128 w 3255128"/>
              <a:gd name="connsiteY11795" fmla="*/ 316947 h 1598839"/>
              <a:gd name="connsiteX11796" fmla="*/ 3255128 w 3255128"/>
              <a:gd name="connsiteY11796" fmla="*/ 316972 h 1598839"/>
              <a:gd name="connsiteX11797" fmla="*/ 3255128 w 3255128"/>
              <a:gd name="connsiteY11797" fmla="*/ 317013 h 1598839"/>
              <a:gd name="connsiteX11798" fmla="*/ 3255128 w 3255128"/>
              <a:gd name="connsiteY11798" fmla="*/ 317022 h 1598839"/>
              <a:gd name="connsiteX11799" fmla="*/ 3255128 w 3255128"/>
              <a:gd name="connsiteY11799" fmla="*/ 317053 h 1598839"/>
              <a:gd name="connsiteX11800" fmla="*/ 3255128 w 3255128"/>
              <a:gd name="connsiteY11800" fmla="*/ 317067 h 1598839"/>
              <a:gd name="connsiteX11801" fmla="*/ 3255128 w 3255128"/>
              <a:gd name="connsiteY11801" fmla="*/ 317071 h 1598839"/>
              <a:gd name="connsiteX11802" fmla="*/ 3255128 w 3255128"/>
              <a:gd name="connsiteY11802" fmla="*/ 317114 h 1598839"/>
              <a:gd name="connsiteX11803" fmla="*/ 3255128 w 3255128"/>
              <a:gd name="connsiteY11803" fmla="*/ 317130 h 1598839"/>
              <a:gd name="connsiteX11804" fmla="*/ 3255128 w 3255128"/>
              <a:gd name="connsiteY11804" fmla="*/ 317141 h 1598839"/>
              <a:gd name="connsiteX11805" fmla="*/ 3255128 w 3255128"/>
              <a:gd name="connsiteY11805" fmla="*/ 317156 h 1598839"/>
              <a:gd name="connsiteX11806" fmla="*/ 3255128 w 3255128"/>
              <a:gd name="connsiteY11806" fmla="*/ 317161 h 1598839"/>
              <a:gd name="connsiteX11807" fmla="*/ 3255128 w 3255128"/>
              <a:gd name="connsiteY11807" fmla="*/ 317166 h 1598839"/>
              <a:gd name="connsiteX11808" fmla="*/ 3255128 w 3255128"/>
              <a:gd name="connsiteY11808" fmla="*/ 317230 h 1598839"/>
              <a:gd name="connsiteX11809" fmla="*/ 3255128 w 3255128"/>
              <a:gd name="connsiteY11809" fmla="*/ 317259 h 1598839"/>
              <a:gd name="connsiteX11810" fmla="*/ 3255128 w 3255128"/>
              <a:gd name="connsiteY11810" fmla="*/ 317299 h 1598839"/>
              <a:gd name="connsiteX11811" fmla="*/ 3255128 w 3255128"/>
              <a:gd name="connsiteY11811" fmla="*/ 317304 h 1598839"/>
              <a:gd name="connsiteX11812" fmla="*/ 3255128 w 3255128"/>
              <a:gd name="connsiteY11812" fmla="*/ 317309 h 1598839"/>
              <a:gd name="connsiteX11813" fmla="*/ 3255128 w 3255128"/>
              <a:gd name="connsiteY11813" fmla="*/ 317317 h 1598839"/>
              <a:gd name="connsiteX11814" fmla="*/ 3255128 w 3255128"/>
              <a:gd name="connsiteY11814" fmla="*/ 317388 h 1598839"/>
              <a:gd name="connsiteX11815" fmla="*/ 3255128 w 3255128"/>
              <a:gd name="connsiteY11815" fmla="*/ 317404 h 1598839"/>
              <a:gd name="connsiteX11816" fmla="*/ 3255128 w 3255128"/>
              <a:gd name="connsiteY11816" fmla="*/ 317405 h 1598839"/>
              <a:gd name="connsiteX11817" fmla="*/ 3255128 w 3255128"/>
              <a:gd name="connsiteY11817" fmla="*/ 317422 h 1598839"/>
              <a:gd name="connsiteX11818" fmla="*/ 3255128 w 3255128"/>
              <a:gd name="connsiteY11818" fmla="*/ 317442 h 1598839"/>
              <a:gd name="connsiteX11819" fmla="*/ 3255128 w 3255128"/>
              <a:gd name="connsiteY11819" fmla="*/ 317481 h 1598839"/>
              <a:gd name="connsiteX11820" fmla="*/ 3255128 w 3255128"/>
              <a:gd name="connsiteY11820" fmla="*/ 317503 h 1598839"/>
              <a:gd name="connsiteX11821" fmla="*/ 3255128 w 3255128"/>
              <a:gd name="connsiteY11821" fmla="*/ 317506 h 1598839"/>
              <a:gd name="connsiteX11822" fmla="*/ 3255128 w 3255128"/>
              <a:gd name="connsiteY11822" fmla="*/ 317530 h 1598839"/>
              <a:gd name="connsiteX11823" fmla="*/ 3255128 w 3255128"/>
              <a:gd name="connsiteY11823" fmla="*/ 317537 h 1598839"/>
              <a:gd name="connsiteX11824" fmla="*/ 3255128 w 3255128"/>
              <a:gd name="connsiteY11824" fmla="*/ 317540 h 1598839"/>
              <a:gd name="connsiteX11825" fmla="*/ 3255128 w 3255128"/>
              <a:gd name="connsiteY11825" fmla="*/ 317615 h 1598839"/>
              <a:gd name="connsiteX11826" fmla="*/ 3255128 w 3255128"/>
              <a:gd name="connsiteY11826" fmla="*/ 317653 h 1598839"/>
              <a:gd name="connsiteX11827" fmla="*/ 3255128 w 3255128"/>
              <a:gd name="connsiteY11827" fmla="*/ 317696 h 1598839"/>
              <a:gd name="connsiteX11828" fmla="*/ 3255128 w 3255128"/>
              <a:gd name="connsiteY11828" fmla="*/ 317778 h 1598839"/>
              <a:gd name="connsiteX11829" fmla="*/ 3255128 w 3255128"/>
              <a:gd name="connsiteY11829" fmla="*/ 317780 h 1598839"/>
              <a:gd name="connsiteX11830" fmla="*/ 3255128 w 3255128"/>
              <a:gd name="connsiteY11830" fmla="*/ 317782 h 1598839"/>
              <a:gd name="connsiteX11831" fmla="*/ 3255128 w 3255128"/>
              <a:gd name="connsiteY11831" fmla="*/ 317800 h 1598839"/>
              <a:gd name="connsiteX11832" fmla="*/ 3255128 w 3255128"/>
              <a:gd name="connsiteY11832" fmla="*/ 317808 h 1598839"/>
              <a:gd name="connsiteX11833" fmla="*/ 3255128 w 3255128"/>
              <a:gd name="connsiteY11833" fmla="*/ 317826 h 1598839"/>
              <a:gd name="connsiteX11834" fmla="*/ 3255128 w 3255128"/>
              <a:gd name="connsiteY11834" fmla="*/ 317857 h 1598839"/>
              <a:gd name="connsiteX11835" fmla="*/ 3255128 w 3255128"/>
              <a:gd name="connsiteY11835" fmla="*/ 317939 h 1598839"/>
              <a:gd name="connsiteX11836" fmla="*/ 3255128 w 3255128"/>
              <a:gd name="connsiteY11836" fmla="*/ 317946 h 1598839"/>
              <a:gd name="connsiteX11837" fmla="*/ 3255128 w 3255128"/>
              <a:gd name="connsiteY11837" fmla="*/ 317952 h 1598839"/>
              <a:gd name="connsiteX11838" fmla="*/ 3255128 w 3255128"/>
              <a:gd name="connsiteY11838" fmla="*/ 317955 h 1598839"/>
              <a:gd name="connsiteX11839" fmla="*/ 3255128 w 3255128"/>
              <a:gd name="connsiteY11839" fmla="*/ 317965 h 1598839"/>
              <a:gd name="connsiteX11840" fmla="*/ 3255128 w 3255128"/>
              <a:gd name="connsiteY11840" fmla="*/ 318004 h 1598839"/>
              <a:gd name="connsiteX11841" fmla="*/ 3255128 w 3255128"/>
              <a:gd name="connsiteY11841" fmla="*/ 318011 h 1598839"/>
              <a:gd name="connsiteX11842" fmla="*/ 3255128 w 3255128"/>
              <a:gd name="connsiteY11842" fmla="*/ 318020 h 1598839"/>
              <a:gd name="connsiteX11843" fmla="*/ 3255128 w 3255128"/>
              <a:gd name="connsiteY11843" fmla="*/ 318044 h 1598839"/>
              <a:gd name="connsiteX11844" fmla="*/ 3255128 w 3255128"/>
              <a:gd name="connsiteY11844" fmla="*/ 318070 h 1598839"/>
              <a:gd name="connsiteX11845" fmla="*/ 3255128 w 3255128"/>
              <a:gd name="connsiteY11845" fmla="*/ 318142 h 1598839"/>
              <a:gd name="connsiteX11846" fmla="*/ 3255128 w 3255128"/>
              <a:gd name="connsiteY11846" fmla="*/ 318145 h 1598839"/>
              <a:gd name="connsiteX11847" fmla="*/ 3255128 w 3255128"/>
              <a:gd name="connsiteY11847" fmla="*/ 318170 h 1598839"/>
              <a:gd name="connsiteX11848" fmla="*/ 3255128 w 3255128"/>
              <a:gd name="connsiteY11848" fmla="*/ 318187 h 1598839"/>
              <a:gd name="connsiteX11849" fmla="*/ 3255128 w 3255128"/>
              <a:gd name="connsiteY11849" fmla="*/ 318190 h 1598839"/>
              <a:gd name="connsiteX11850" fmla="*/ 3255128 w 3255128"/>
              <a:gd name="connsiteY11850" fmla="*/ 318212 h 1598839"/>
              <a:gd name="connsiteX11851" fmla="*/ 3255128 w 3255128"/>
              <a:gd name="connsiteY11851" fmla="*/ 318215 h 1598839"/>
              <a:gd name="connsiteX11852" fmla="*/ 3255128 w 3255128"/>
              <a:gd name="connsiteY11852" fmla="*/ 318284 h 1598839"/>
              <a:gd name="connsiteX11853" fmla="*/ 3255128 w 3255128"/>
              <a:gd name="connsiteY11853" fmla="*/ 318301 h 1598839"/>
              <a:gd name="connsiteX11854" fmla="*/ 3255128 w 3255128"/>
              <a:gd name="connsiteY11854" fmla="*/ 318304 h 1598839"/>
              <a:gd name="connsiteX11855" fmla="*/ 3255128 w 3255128"/>
              <a:gd name="connsiteY11855" fmla="*/ 318371 h 1598839"/>
              <a:gd name="connsiteX11856" fmla="*/ 3255128 w 3255128"/>
              <a:gd name="connsiteY11856" fmla="*/ 318411 h 1598839"/>
              <a:gd name="connsiteX11857" fmla="*/ 3255128 w 3255128"/>
              <a:gd name="connsiteY11857" fmla="*/ 318424 h 1598839"/>
              <a:gd name="connsiteX11858" fmla="*/ 3255128 w 3255128"/>
              <a:gd name="connsiteY11858" fmla="*/ 318429 h 1598839"/>
              <a:gd name="connsiteX11859" fmla="*/ 3255128 w 3255128"/>
              <a:gd name="connsiteY11859" fmla="*/ 318443 h 1598839"/>
              <a:gd name="connsiteX11860" fmla="*/ 3255128 w 3255128"/>
              <a:gd name="connsiteY11860" fmla="*/ 318474 h 1598839"/>
              <a:gd name="connsiteX11861" fmla="*/ 3255128 w 3255128"/>
              <a:gd name="connsiteY11861" fmla="*/ 318478 h 1598839"/>
              <a:gd name="connsiteX11862" fmla="*/ 3255128 w 3255128"/>
              <a:gd name="connsiteY11862" fmla="*/ 318496 h 1598839"/>
              <a:gd name="connsiteX11863" fmla="*/ 3255128 w 3255128"/>
              <a:gd name="connsiteY11863" fmla="*/ 318527 h 1598839"/>
              <a:gd name="connsiteX11864" fmla="*/ 3255128 w 3255128"/>
              <a:gd name="connsiteY11864" fmla="*/ 318529 h 1598839"/>
              <a:gd name="connsiteX11865" fmla="*/ 3255128 w 3255128"/>
              <a:gd name="connsiteY11865" fmla="*/ 318545 h 1598839"/>
              <a:gd name="connsiteX11866" fmla="*/ 3255128 w 3255128"/>
              <a:gd name="connsiteY11866" fmla="*/ 318550 h 1598839"/>
              <a:gd name="connsiteX11867" fmla="*/ 3255128 w 3255128"/>
              <a:gd name="connsiteY11867" fmla="*/ 318567 h 1598839"/>
              <a:gd name="connsiteX11868" fmla="*/ 3255128 w 3255128"/>
              <a:gd name="connsiteY11868" fmla="*/ 318577 h 1598839"/>
              <a:gd name="connsiteX11869" fmla="*/ 3255128 w 3255128"/>
              <a:gd name="connsiteY11869" fmla="*/ 318617 h 1598839"/>
              <a:gd name="connsiteX11870" fmla="*/ 3255128 w 3255128"/>
              <a:gd name="connsiteY11870" fmla="*/ 318619 h 1598839"/>
              <a:gd name="connsiteX11871" fmla="*/ 3255128 w 3255128"/>
              <a:gd name="connsiteY11871" fmla="*/ 318625 h 1598839"/>
              <a:gd name="connsiteX11872" fmla="*/ 3255128 w 3255128"/>
              <a:gd name="connsiteY11872" fmla="*/ 318659 h 1598839"/>
              <a:gd name="connsiteX11873" fmla="*/ 3255128 w 3255128"/>
              <a:gd name="connsiteY11873" fmla="*/ 318681 h 1598839"/>
              <a:gd name="connsiteX11874" fmla="*/ 3255128 w 3255128"/>
              <a:gd name="connsiteY11874" fmla="*/ 318689 h 1598839"/>
              <a:gd name="connsiteX11875" fmla="*/ 3255128 w 3255128"/>
              <a:gd name="connsiteY11875" fmla="*/ 318736 h 1598839"/>
              <a:gd name="connsiteX11876" fmla="*/ 3255128 w 3255128"/>
              <a:gd name="connsiteY11876" fmla="*/ 318760 h 1598839"/>
              <a:gd name="connsiteX11877" fmla="*/ 3255128 w 3255128"/>
              <a:gd name="connsiteY11877" fmla="*/ 318793 h 1598839"/>
              <a:gd name="connsiteX11878" fmla="*/ 3255128 w 3255128"/>
              <a:gd name="connsiteY11878" fmla="*/ 318843 h 1598839"/>
              <a:gd name="connsiteX11879" fmla="*/ 3255128 w 3255128"/>
              <a:gd name="connsiteY11879" fmla="*/ 318847 h 1598839"/>
              <a:gd name="connsiteX11880" fmla="*/ 3255128 w 3255128"/>
              <a:gd name="connsiteY11880" fmla="*/ 318885 h 1598839"/>
              <a:gd name="connsiteX11881" fmla="*/ 3255128 w 3255128"/>
              <a:gd name="connsiteY11881" fmla="*/ 318903 h 1598839"/>
              <a:gd name="connsiteX11882" fmla="*/ 3255128 w 3255128"/>
              <a:gd name="connsiteY11882" fmla="*/ 318910 h 1598839"/>
              <a:gd name="connsiteX11883" fmla="*/ 3255128 w 3255128"/>
              <a:gd name="connsiteY11883" fmla="*/ 318918 h 1598839"/>
              <a:gd name="connsiteX11884" fmla="*/ 3255128 w 3255128"/>
              <a:gd name="connsiteY11884" fmla="*/ 318921 h 1598839"/>
              <a:gd name="connsiteX11885" fmla="*/ 3255128 w 3255128"/>
              <a:gd name="connsiteY11885" fmla="*/ 318932 h 1598839"/>
              <a:gd name="connsiteX11886" fmla="*/ 3255128 w 3255128"/>
              <a:gd name="connsiteY11886" fmla="*/ 318933 h 1598839"/>
              <a:gd name="connsiteX11887" fmla="*/ 3255128 w 3255128"/>
              <a:gd name="connsiteY11887" fmla="*/ 318934 h 1598839"/>
              <a:gd name="connsiteX11888" fmla="*/ 3255128 w 3255128"/>
              <a:gd name="connsiteY11888" fmla="*/ 318960 h 1598839"/>
              <a:gd name="connsiteX11889" fmla="*/ 3255128 w 3255128"/>
              <a:gd name="connsiteY11889" fmla="*/ 319041 h 1598839"/>
              <a:gd name="connsiteX11890" fmla="*/ 3255128 w 3255128"/>
              <a:gd name="connsiteY11890" fmla="*/ 319042 h 1598839"/>
              <a:gd name="connsiteX11891" fmla="*/ 3255128 w 3255128"/>
              <a:gd name="connsiteY11891" fmla="*/ 319091 h 1598839"/>
              <a:gd name="connsiteX11892" fmla="*/ 3255128 w 3255128"/>
              <a:gd name="connsiteY11892" fmla="*/ 319093 h 1598839"/>
              <a:gd name="connsiteX11893" fmla="*/ 3255128 w 3255128"/>
              <a:gd name="connsiteY11893" fmla="*/ 319097 h 1598839"/>
              <a:gd name="connsiteX11894" fmla="*/ 3255128 w 3255128"/>
              <a:gd name="connsiteY11894" fmla="*/ 319113 h 1598839"/>
              <a:gd name="connsiteX11895" fmla="*/ 3255128 w 3255128"/>
              <a:gd name="connsiteY11895" fmla="*/ 319140 h 1598839"/>
              <a:gd name="connsiteX11896" fmla="*/ 3255128 w 3255128"/>
              <a:gd name="connsiteY11896" fmla="*/ 319156 h 1598839"/>
              <a:gd name="connsiteX11897" fmla="*/ 3255128 w 3255128"/>
              <a:gd name="connsiteY11897" fmla="*/ 319165 h 1598839"/>
              <a:gd name="connsiteX11898" fmla="*/ 3255128 w 3255128"/>
              <a:gd name="connsiteY11898" fmla="*/ 319215 h 1598839"/>
              <a:gd name="connsiteX11899" fmla="*/ 3255128 w 3255128"/>
              <a:gd name="connsiteY11899" fmla="*/ 319223 h 1598839"/>
              <a:gd name="connsiteX11900" fmla="*/ 3255128 w 3255128"/>
              <a:gd name="connsiteY11900" fmla="*/ 319226 h 1598839"/>
              <a:gd name="connsiteX11901" fmla="*/ 3255128 w 3255128"/>
              <a:gd name="connsiteY11901" fmla="*/ 319252 h 1598839"/>
              <a:gd name="connsiteX11902" fmla="*/ 3255128 w 3255128"/>
              <a:gd name="connsiteY11902" fmla="*/ 319265 h 1598839"/>
              <a:gd name="connsiteX11903" fmla="*/ 3255128 w 3255128"/>
              <a:gd name="connsiteY11903" fmla="*/ 319269 h 1598839"/>
              <a:gd name="connsiteX11904" fmla="*/ 3255128 w 3255128"/>
              <a:gd name="connsiteY11904" fmla="*/ 319325 h 1598839"/>
              <a:gd name="connsiteX11905" fmla="*/ 3255128 w 3255128"/>
              <a:gd name="connsiteY11905" fmla="*/ 319326 h 1598839"/>
              <a:gd name="connsiteX11906" fmla="*/ 3255128 w 3255128"/>
              <a:gd name="connsiteY11906" fmla="*/ 319346 h 1598839"/>
              <a:gd name="connsiteX11907" fmla="*/ 3255128 w 3255128"/>
              <a:gd name="connsiteY11907" fmla="*/ 319359 h 1598839"/>
              <a:gd name="connsiteX11908" fmla="*/ 3255128 w 3255128"/>
              <a:gd name="connsiteY11908" fmla="*/ 319375 h 1598839"/>
              <a:gd name="connsiteX11909" fmla="*/ 3255128 w 3255128"/>
              <a:gd name="connsiteY11909" fmla="*/ 319377 h 1598839"/>
              <a:gd name="connsiteX11910" fmla="*/ 3255128 w 3255128"/>
              <a:gd name="connsiteY11910" fmla="*/ 319391 h 1598839"/>
              <a:gd name="connsiteX11911" fmla="*/ 3255128 w 3255128"/>
              <a:gd name="connsiteY11911" fmla="*/ 319426 h 1598839"/>
              <a:gd name="connsiteX11912" fmla="*/ 3255128 w 3255128"/>
              <a:gd name="connsiteY11912" fmla="*/ 319458 h 1598839"/>
              <a:gd name="connsiteX11913" fmla="*/ 3255128 w 3255128"/>
              <a:gd name="connsiteY11913" fmla="*/ 319495 h 1598839"/>
              <a:gd name="connsiteX11914" fmla="*/ 3255128 w 3255128"/>
              <a:gd name="connsiteY11914" fmla="*/ 319498 h 1598839"/>
              <a:gd name="connsiteX11915" fmla="*/ 3255128 w 3255128"/>
              <a:gd name="connsiteY11915" fmla="*/ 319504 h 1598839"/>
              <a:gd name="connsiteX11916" fmla="*/ 3255128 w 3255128"/>
              <a:gd name="connsiteY11916" fmla="*/ 319506 h 1598839"/>
              <a:gd name="connsiteX11917" fmla="*/ 3255128 w 3255128"/>
              <a:gd name="connsiteY11917" fmla="*/ 319513 h 1598839"/>
              <a:gd name="connsiteX11918" fmla="*/ 3255128 w 3255128"/>
              <a:gd name="connsiteY11918" fmla="*/ 319550 h 1598839"/>
              <a:gd name="connsiteX11919" fmla="*/ 3255128 w 3255128"/>
              <a:gd name="connsiteY11919" fmla="*/ 319569 h 1598839"/>
              <a:gd name="connsiteX11920" fmla="*/ 3255128 w 3255128"/>
              <a:gd name="connsiteY11920" fmla="*/ 319575 h 1598839"/>
              <a:gd name="connsiteX11921" fmla="*/ 3255128 w 3255128"/>
              <a:gd name="connsiteY11921" fmla="*/ 319576 h 1598839"/>
              <a:gd name="connsiteX11922" fmla="*/ 3255128 w 3255128"/>
              <a:gd name="connsiteY11922" fmla="*/ 319585 h 1598839"/>
              <a:gd name="connsiteX11923" fmla="*/ 3255128 w 3255128"/>
              <a:gd name="connsiteY11923" fmla="*/ 319724 h 1598839"/>
              <a:gd name="connsiteX11924" fmla="*/ 3255128 w 3255128"/>
              <a:gd name="connsiteY11924" fmla="*/ 319749 h 1598839"/>
              <a:gd name="connsiteX11925" fmla="*/ 3255128 w 3255128"/>
              <a:gd name="connsiteY11925" fmla="*/ 319757 h 1598839"/>
              <a:gd name="connsiteX11926" fmla="*/ 3255128 w 3255128"/>
              <a:gd name="connsiteY11926" fmla="*/ 319761 h 1598839"/>
              <a:gd name="connsiteX11927" fmla="*/ 3255128 w 3255128"/>
              <a:gd name="connsiteY11927" fmla="*/ 319772 h 1598839"/>
              <a:gd name="connsiteX11928" fmla="*/ 3255128 w 3255128"/>
              <a:gd name="connsiteY11928" fmla="*/ 319782 h 1598839"/>
              <a:gd name="connsiteX11929" fmla="*/ 3255128 w 3255128"/>
              <a:gd name="connsiteY11929" fmla="*/ 319785 h 1598839"/>
              <a:gd name="connsiteX11930" fmla="*/ 3255128 w 3255128"/>
              <a:gd name="connsiteY11930" fmla="*/ 319807 h 1598839"/>
              <a:gd name="connsiteX11931" fmla="*/ 3255128 w 3255128"/>
              <a:gd name="connsiteY11931" fmla="*/ 319813 h 1598839"/>
              <a:gd name="connsiteX11932" fmla="*/ 3255128 w 3255128"/>
              <a:gd name="connsiteY11932" fmla="*/ 319818 h 1598839"/>
              <a:gd name="connsiteX11933" fmla="*/ 3255128 w 3255128"/>
              <a:gd name="connsiteY11933" fmla="*/ 319826 h 1598839"/>
              <a:gd name="connsiteX11934" fmla="*/ 3255128 w 3255128"/>
              <a:gd name="connsiteY11934" fmla="*/ 319829 h 1598839"/>
              <a:gd name="connsiteX11935" fmla="*/ 3255128 w 3255128"/>
              <a:gd name="connsiteY11935" fmla="*/ 319939 h 1598839"/>
              <a:gd name="connsiteX11936" fmla="*/ 3255128 w 3255128"/>
              <a:gd name="connsiteY11936" fmla="*/ 319954 h 1598839"/>
              <a:gd name="connsiteX11937" fmla="*/ 3255128 w 3255128"/>
              <a:gd name="connsiteY11937" fmla="*/ 319992 h 1598839"/>
              <a:gd name="connsiteX11938" fmla="*/ 3255128 w 3255128"/>
              <a:gd name="connsiteY11938" fmla="*/ 319994 h 1598839"/>
              <a:gd name="connsiteX11939" fmla="*/ 3255128 w 3255128"/>
              <a:gd name="connsiteY11939" fmla="*/ 319996 h 1598839"/>
              <a:gd name="connsiteX11940" fmla="*/ 3255128 w 3255128"/>
              <a:gd name="connsiteY11940" fmla="*/ 320003 h 1598839"/>
              <a:gd name="connsiteX11941" fmla="*/ 3255128 w 3255128"/>
              <a:gd name="connsiteY11941" fmla="*/ 320014 h 1598839"/>
              <a:gd name="connsiteX11942" fmla="*/ 3255128 w 3255128"/>
              <a:gd name="connsiteY11942" fmla="*/ 320022 h 1598839"/>
              <a:gd name="connsiteX11943" fmla="*/ 3255128 w 3255128"/>
              <a:gd name="connsiteY11943" fmla="*/ 320025 h 1598839"/>
              <a:gd name="connsiteX11944" fmla="*/ 3255128 w 3255128"/>
              <a:gd name="connsiteY11944" fmla="*/ 320028 h 1598839"/>
              <a:gd name="connsiteX11945" fmla="*/ 3255128 w 3255128"/>
              <a:gd name="connsiteY11945" fmla="*/ 320057 h 1598839"/>
              <a:gd name="connsiteX11946" fmla="*/ 3255128 w 3255128"/>
              <a:gd name="connsiteY11946" fmla="*/ 320102 h 1598839"/>
              <a:gd name="connsiteX11947" fmla="*/ 3255128 w 3255128"/>
              <a:gd name="connsiteY11947" fmla="*/ 320104 h 1598839"/>
              <a:gd name="connsiteX11948" fmla="*/ 3255128 w 3255128"/>
              <a:gd name="connsiteY11948" fmla="*/ 320120 h 1598839"/>
              <a:gd name="connsiteX11949" fmla="*/ 3255128 w 3255128"/>
              <a:gd name="connsiteY11949" fmla="*/ 320122 h 1598839"/>
              <a:gd name="connsiteX11950" fmla="*/ 3255128 w 3255128"/>
              <a:gd name="connsiteY11950" fmla="*/ 320150 h 1598839"/>
              <a:gd name="connsiteX11951" fmla="*/ 3255128 w 3255128"/>
              <a:gd name="connsiteY11951" fmla="*/ 320220 h 1598839"/>
              <a:gd name="connsiteX11952" fmla="*/ 3255128 w 3255128"/>
              <a:gd name="connsiteY11952" fmla="*/ 320256 h 1598839"/>
              <a:gd name="connsiteX11953" fmla="*/ 3255128 w 3255128"/>
              <a:gd name="connsiteY11953" fmla="*/ 320268 h 1598839"/>
              <a:gd name="connsiteX11954" fmla="*/ 3255128 w 3255128"/>
              <a:gd name="connsiteY11954" fmla="*/ 320272 h 1598839"/>
              <a:gd name="connsiteX11955" fmla="*/ 3255128 w 3255128"/>
              <a:gd name="connsiteY11955" fmla="*/ 320298 h 1598839"/>
              <a:gd name="connsiteX11956" fmla="*/ 3255128 w 3255128"/>
              <a:gd name="connsiteY11956" fmla="*/ 320299 h 1598839"/>
              <a:gd name="connsiteX11957" fmla="*/ 3255128 w 3255128"/>
              <a:gd name="connsiteY11957" fmla="*/ 320307 h 1598839"/>
              <a:gd name="connsiteX11958" fmla="*/ 3255128 w 3255128"/>
              <a:gd name="connsiteY11958" fmla="*/ 320365 h 1598839"/>
              <a:gd name="connsiteX11959" fmla="*/ 3255128 w 3255128"/>
              <a:gd name="connsiteY11959" fmla="*/ 320373 h 1598839"/>
              <a:gd name="connsiteX11960" fmla="*/ 3255128 w 3255128"/>
              <a:gd name="connsiteY11960" fmla="*/ 320382 h 1598839"/>
              <a:gd name="connsiteX11961" fmla="*/ 3255128 w 3255128"/>
              <a:gd name="connsiteY11961" fmla="*/ 320440 h 1598839"/>
              <a:gd name="connsiteX11962" fmla="*/ 3255128 w 3255128"/>
              <a:gd name="connsiteY11962" fmla="*/ 320453 h 1598839"/>
              <a:gd name="connsiteX11963" fmla="*/ 3255128 w 3255128"/>
              <a:gd name="connsiteY11963" fmla="*/ 320477 h 1598839"/>
              <a:gd name="connsiteX11964" fmla="*/ 3255128 w 3255128"/>
              <a:gd name="connsiteY11964" fmla="*/ 320506 h 1598839"/>
              <a:gd name="connsiteX11965" fmla="*/ 3255128 w 3255128"/>
              <a:gd name="connsiteY11965" fmla="*/ 320527 h 1598839"/>
              <a:gd name="connsiteX11966" fmla="*/ 3255128 w 3255128"/>
              <a:gd name="connsiteY11966" fmla="*/ 320530 h 1598839"/>
              <a:gd name="connsiteX11967" fmla="*/ 3255128 w 3255128"/>
              <a:gd name="connsiteY11967" fmla="*/ 320552 h 1598839"/>
              <a:gd name="connsiteX11968" fmla="*/ 3255128 w 3255128"/>
              <a:gd name="connsiteY11968" fmla="*/ 320574 h 1598839"/>
              <a:gd name="connsiteX11969" fmla="*/ 3255128 w 3255128"/>
              <a:gd name="connsiteY11969" fmla="*/ 320576 h 1598839"/>
              <a:gd name="connsiteX11970" fmla="*/ 3255128 w 3255128"/>
              <a:gd name="connsiteY11970" fmla="*/ 320597 h 1598839"/>
              <a:gd name="connsiteX11971" fmla="*/ 3255128 w 3255128"/>
              <a:gd name="connsiteY11971" fmla="*/ 320728 h 1598839"/>
              <a:gd name="connsiteX11972" fmla="*/ 3255128 w 3255128"/>
              <a:gd name="connsiteY11972" fmla="*/ 320768 h 1598839"/>
              <a:gd name="connsiteX11973" fmla="*/ 3255128 w 3255128"/>
              <a:gd name="connsiteY11973" fmla="*/ 320770 h 1598839"/>
              <a:gd name="connsiteX11974" fmla="*/ 3255128 w 3255128"/>
              <a:gd name="connsiteY11974" fmla="*/ 320771 h 1598839"/>
              <a:gd name="connsiteX11975" fmla="*/ 3255128 w 3255128"/>
              <a:gd name="connsiteY11975" fmla="*/ 320772 h 1598839"/>
              <a:gd name="connsiteX11976" fmla="*/ 3255128 w 3255128"/>
              <a:gd name="connsiteY11976" fmla="*/ 320790 h 1598839"/>
              <a:gd name="connsiteX11977" fmla="*/ 3255128 w 3255128"/>
              <a:gd name="connsiteY11977" fmla="*/ 320793 h 1598839"/>
              <a:gd name="connsiteX11978" fmla="*/ 3255128 w 3255128"/>
              <a:gd name="connsiteY11978" fmla="*/ 320798 h 1598839"/>
              <a:gd name="connsiteX11979" fmla="*/ 3255128 w 3255128"/>
              <a:gd name="connsiteY11979" fmla="*/ 320816 h 1598839"/>
              <a:gd name="connsiteX11980" fmla="*/ 3255128 w 3255128"/>
              <a:gd name="connsiteY11980" fmla="*/ 320820 h 1598839"/>
              <a:gd name="connsiteX11981" fmla="*/ 3255128 w 3255128"/>
              <a:gd name="connsiteY11981" fmla="*/ 320821 h 1598839"/>
              <a:gd name="connsiteX11982" fmla="*/ 3255128 w 3255128"/>
              <a:gd name="connsiteY11982" fmla="*/ 320847 h 1598839"/>
              <a:gd name="connsiteX11983" fmla="*/ 3255128 w 3255128"/>
              <a:gd name="connsiteY11983" fmla="*/ 320917 h 1598839"/>
              <a:gd name="connsiteX11984" fmla="*/ 3255128 w 3255128"/>
              <a:gd name="connsiteY11984" fmla="*/ 320936 h 1598839"/>
              <a:gd name="connsiteX11985" fmla="*/ 3255128 w 3255128"/>
              <a:gd name="connsiteY11985" fmla="*/ 320994 h 1598839"/>
              <a:gd name="connsiteX11986" fmla="*/ 3255128 w 3255128"/>
              <a:gd name="connsiteY11986" fmla="*/ 321001 h 1598839"/>
              <a:gd name="connsiteX11987" fmla="*/ 3255128 w 3255128"/>
              <a:gd name="connsiteY11987" fmla="*/ 321013 h 1598839"/>
              <a:gd name="connsiteX11988" fmla="*/ 3255128 w 3255128"/>
              <a:gd name="connsiteY11988" fmla="*/ 321030 h 1598839"/>
              <a:gd name="connsiteX11989" fmla="*/ 3255128 w 3255128"/>
              <a:gd name="connsiteY11989" fmla="*/ 321036 h 1598839"/>
              <a:gd name="connsiteX11990" fmla="*/ 3255128 w 3255128"/>
              <a:gd name="connsiteY11990" fmla="*/ 321043 h 1598839"/>
              <a:gd name="connsiteX11991" fmla="*/ 3255128 w 3255128"/>
              <a:gd name="connsiteY11991" fmla="*/ 321063 h 1598839"/>
              <a:gd name="connsiteX11992" fmla="*/ 3255128 w 3255128"/>
              <a:gd name="connsiteY11992" fmla="*/ 321079 h 1598839"/>
              <a:gd name="connsiteX11993" fmla="*/ 3255128 w 3255128"/>
              <a:gd name="connsiteY11993" fmla="*/ 321092 h 1598839"/>
              <a:gd name="connsiteX11994" fmla="*/ 3255128 w 3255128"/>
              <a:gd name="connsiteY11994" fmla="*/ 321135 h 1598839"/>
              <a:gd name="connsiteX11995" fmla="*/ 3255128 w 3255128"/>
              <a:gd name="connsiteY11995" fmla="*/ 321180 h 1598839"/>
              <a:gd name="connsiteX11996" fmla="*/ 3255128 w 3255128"/>
              <a:gd name="connsiteY11996" fmla="*/ 321202 h 1598839"/>
              <a:gd name="connsiteX11997" fmla="*/ 3255128 w 3255128"/>
              <a:gd name="connsiteY11997" fmla="*/ 321222 h 1598839"/>
              <a:gd name="connsiteX11998" fmla="*/ 3255128 w 3255128"/>
              <a:gd name="connsiteY11998" fmla="*/ 321252 h 1598839"/>
              <a:gd name="connsiteX11999" fmla="*/ 3255128 w 3255128"/>
              <a:gd name="connsiteY11999" fmla="*/ 321273 h 1598839"/>
              <a:gd name="connsiteX12000" fmla="*/ 3255128 w 3255128"/>
              <a:gd name="connsiteY12000" fmla="*/ 321274 h 1598839"/>
              <a:gd name="connsiteX12001" fmla="*/ 3255128 w 3255128"/>
              <a:gd name="connsiteY12001" fmla="*/ 321279 h 1598839"/>
              <a:gd name="connsiteX12002" fmla="*/ 3255128 w 3255128"/>
              <a:gd name="connsiteY12002" fmla="*/ 321385 h 1598839"/>
              <a:gd name="connsiteX12003" fmla="*/ 3255128 w 3255128"/>
              <a:gd name="connsiteY12003" fmla="*/ 321407 h 1598839"/>
              <a:gd name="connsiteX12004" fmla="*/ 3255128 w 3255128"/>
              <a:gd name="connsiteY12004" fmla="*/ 321464 h 1598839"/>
              <a:gd name="connsiteX12005" fmla="*/ 3255128 w 3255128"/>
              <a:gd name="connsiteY12005" fmla="*/ 321471 h 1598839"/>
              <a:gd name="connsiteX12006" fmla="*/ 3255128 w 3255128"/>
              <a:gd name="connsiteY12006" fmla="*/ 321486 h 1598839"/>
              <a:gd name="connsiteX12007" fmla="*/ 3255128 w 3255128"/>
              <a:gd name="connsiteY12007" fmla="*/ 321489 h 1598839"/>
              <a:gd name="connsiteX12008" fmla="*/ 3255128 w 3255128"/>
              <a:gd name="connsiteY12008" fmla="*/ 321500 h 1598839"/>
              <a:gd name="connsiteX12009" fmla="*/ 3255128 w 3255128"/>
              <a:gd name="connsiteY12009" fmla="*/ 321567 h 1598839"/>
              <a:gd name="connsiteX12010" fmla="*/ 3255128 w 3255128"/>
              <a:gd name="connsiteY12010" fmla="*/ 321585 h 1598839"/>
              <a:gd name="connsiteX12011" fmla="*/ 3255128 w 3255128"/>
              <a:gd name="connsiteY12011" fmla="*/ 321609 h 1598839"/>
              <a:gd name="connsiteX12012" fmla="*/ 3255128 w 3255128"/>
              <a:gd name="connsiteY12012" fmla="*/ 321671 h 1598839"/>
              <a:gd name="connsiteX12013" fmla="*/ 3255128 w 3255128"/>
              <a:gd name="connsiteY12013" fmla="*/ 321681 h 1598839"/>
              <a:gd name="connsiteX12014" fmla="*/ 3255128 w 3255128"/>
              <a:gd name="connsiteY12014" fmla="*/ 321740 h 1598839"/>
              <a:gd name="connsiteX12015" fmla="*/ 3255128 w 3255128"/>
              <a:gd name="connsiteY12015" fmla="*/ 321750 h 1598839"/>
              <a:gd name="connsiteX12016" fmla="*/ 3255128 w 3255128"/>
              <a:gd name="connsiteY12016" fmla="*/ 321783 h 1598839"/>
              <a:gd name="connsiteX12017" fmla="*/ 3255128 w 3255128"/>
              <a:gd name="connsiteY12017" fmla="*/ 321813 h 1598839"/>
              <a:gd name="connsiteX12018" fmla="*/ 3255128 w 3255128"/>
              <a:gd name="connsiteY12018" fmla="*/ 321820 h 1598839"/>
              <a:gd name="connsiteX12019" fmla="*/ 3255128 w 3255128"/>
              <a:gd name="connsiteY12019" fmla="*/ 321826 h 1598839"/>
              <a:gd name="connsiteX12020" fmla="*/ 3255128 w 3255128"/>
              <a:gd name="connsiteY12020" fmla="*/ 321829 h 1598839"/>
              <a:gd name="connsiteX12021" fmla="*/ 3255128 w 3255128"/>
              <a:gd name="connsiteY12021" fmla="*/ 321837 h 1598839"/>
              <a:gd name="connsiteX12022" fmla="*/ 3255128 w 3255128"/>
              <a:gd name="connsiteY12022" fmla="*/ 321875 h 1598839"/>
              <a:gd name="connsiteX12023" fmla="*/ 3255128 w 3255128"/>
              <a:gd name="connsiteY12023" fmla="*/ 321893 h 1598839"/>
              <a:gd name="connsiteX12024" fmla="*/ 3255128 w 3255128"/>
              <a:gd name="connsiteY12024" fmla="*/ 321908 h 1598839"/>
              <a:gd name="connsiteX12025" fmla="*/ 3255128 w 3255128"/>
              <a:gd name="connsiteY12025" fmla="*/ 321922 h 1598839"/>
              <a:gd name="connsiteX12026" fmla="*/ 3255128 w 3255128"/>
              <a:gd name="connsiteY12026" fmla="*/ 321923 h 1598839"/>
              <a:gd name="connsiteX12027" fmla="*/ 3255128 w 3255128"/>
              <a:gd name="connsiteY12027" fmla="*/ 321924 h 1598839"/>
              <a:gd name="connsiteX12028" fmla="*/ 3255128 w 3255128"/>
              <a:gd name="connsiteY12028" fmla="*/ 321944 h 1598839"/>
              <a:gd name="connsiteX12029" fmla="*/ 3255128 w 3255128"/>
              <a:gd name="connsiteY12029" fmla="*/ 321960 h 1598839"/>
              <a:gd name="connsiteX12030" fmla="*/ 3255128 w 3255128"/>
              <a:gd name="connsiteY12030" fmla="*/ 321963 h 1598839"/>
              <a:gd name="connsiteX12031" fmla="*/ 3255128 w 3255128"/>
              <a:gd name="connsiteY12031" fmla="*/ 322016 h 1598839"/>
              <a:gd name="connsiteX12032" fmla="*/ 3255128 w 3255128"/>
              <a:gd name="connsiteY12032" fmla="*/ 322032 h 1598839"/>
              <a:gd name="connsiteX12033" fmla="*/ 3255128 w 3255128"/>
              <a:gd name="connsiteY12033" fmla="*/ 322055 h 1598839"/>
              <a:gd name="connsiteX12034" fmla="*/ 3255128 w 3255128"/>
              <a:gd name="connsiteY12034" fmla="*/ 322083 h 1598839"/>
              <a:gd name="connsiteX12035" fmla="*/ 3255128 w 3255128"/>
              <a:gd name="connsiteY12035" fmla="*/ 322087 h 1598839"/>
              <a:gd name="connsiteX12036" fmla="*/ 3255128 w 3255128"/>
              <a:gd name="connsiteY12036" fmla="*/ 322130 h 1598839"/>
              <a:gd name="connsiteX12037" fmla="*/ 3255128 w 3255128"/>
              <a:gd name="connsiteY12037" fmla="*/ 322133 h 1598839"/>
              <a:gd name="connsiteX12038" fmla="*/ 3255128 w 3255128"/>
              <a:gd name="connsiteY12038" fmla="*/ 322154 h 1598839"/>
              <a:gd name="connsiteX12039" fmla="*/ 3255128 w 3255128"/>
              <a:gd name="connsiteY12039" fmla="*/ 322155 h 1598839"/>
              <a:gd name="connsiteX12040" fmla="*/ 3255128 w 3255128"/>
              <a:gd name="connsiteY12040" fmla="*/ 322159 h 1598839"/>
              <a:gd name="connsiteX12041" fmla="*/ 3255128 w 3255128"/>
              <a:gd name="connsiteY12041" fmla="*/ 322199 h 1598839"/>
              <a:gd name="connsiteX12042" fmla="*/ 3255128 w 3255128"/>
              <a:gd name="connsiteY12042" fmla="*/ 322216 h 1598839"/>
              <a:gd name="connsiteX12043" fmla="*/ 3255128 w 3255128"/>
              <a:gd name="connsiteY12043" fmla="*/ 322233 h 1598839"/>
              <a:gd name="connsiteX12044" fmla="*/ 3255128 w 3255128"/>
              <a:gd name="connsiteY12044" fmla="*/ 322242 h 1598839"/>
              <a:gd name="connsiteX12045" fmla="*/ 3255128 w 3255128"/>
              <a:gd name="connsiteY12045" fmla="*/ 322259 h 1598839"/>
              <a:gd name="connsiteX12046" fmla="*/ 3255128 w 3255128"/>
              <a:gd name="connsiteY12046" fmla="*/ 322293 h 1598839"/>
              <a:gd name="connsiteX12047" fmla="*/ 3255128 w 3255128"/>
              <a:gd name="connsiteY12047" fmla="*/ 322304 h 1598839"/>
              <a:gd name="connsiteX12048" fmla="*/ 3255128 w 3255128"/>
              <a:gd name="connsiteY12048" fmla="*/ 322315 h 1598839"/>
              <a:gd name="connsiteX12049" fmla="*/ 3255128 w 3255128"/>
              <a:gd name="connsiteY12049" fmla="*/ 322365 h 1598839"/>
              <a:gd name="connsiteX12050" fmla="*/ 3255128 w 3255128"/>
              <a:gd name="connsiteY12050" fmla="*/ 322367 h 1598839"/>
              <a:gd name="connsiteX12051" fmla="*/ 3255128 w 3255128"/>
              <a:gd name="connsiteY12051" fmla="*/ 322381 h 1598839"/>
              <a:gd name="connsiteX12052" fmla="*/ 3255128 w 3255128"/>
              <a:gd name="connsiteY12052" fmla="*/ 322405 h 1598839"/>
              <a:gd name="connsiteX12053" fmla="*/ 3255128 w 3255128"/>
              <a:gd name="connsiteY12053" fmla="*/ 322437 h 1598839"/>
              <a:gd name="connsiteX12054" fmla="*/ 3255128 w 3255128"/>
              <a:gd name="connsiteY12054" fmla="*/ 322448 h 1598839"/>
              <a:gd name="connsiteX12055" fmla="*/ 3255128 w 3255128"/>
              <a:gd name="connsiteY12055" fmla="*/ 322485 h 1598839"/>
              <a:gd name="connsiteX12056" fmla="*/ 3255128 w 3255128"/>
              <a:gd name="connsiteY12056" fmla="*/ 322514 h 1598839"/>
              <a:gd name="connsiteX12057" fmla="*/ 3255128 w 3255128"/>
              <a:gd name="connsiteY12057" fmla="*/ 322535 h 1598839"/>
              <a:gd name="connsiteX12058" fmla="*/ 3255128 w 3255128"/>
              <a:gd name="connsiteY12058" fmla="*/ 322566 h 1598839"/>
              <a:gd name="connsiteX12059" fmla="*/ 3255128 w 3255128"/>
              <a:gd name="connsiteY12059" fmla="*/ 322579 h 1598839"/>
              <a:gd name="connsiteX12060" fmla="*/ 3255128 w 3255128"/>
              <a:gd name="connsiteY12060" fmla="*/ 322618 h 1598839"/>
              <a:gd name="connsiteX12061" fmla="*/ 3255128 w 3255128"/>
              <a:gd name="connsiteY12061" fmla="*/ 322665 h 1598839"/>
              <a:gd name="connsiteX12062" fmla="*/ 3255128 w 3255128"/>
              <a:gd name="connsiteY12062" fmla="*/ 322685 h 1598839"/>
              <a:gd name="connsiteX12063" fmla="*/ 3255128 w 3255128"/>
              <a:gd name="connsiteY12063" fmla="*/ 322707 h 1598839"/>
              <a:gd name="connsiteX12064" fmla="*/ 3255128 w 3255128"/>
              <a:gd name="connsiteY12064" fmla="*/ 322710 h 1598839"/>
              <a:gd name="connsiteX12065" fmla="*/ 3255128 w 3255128"/>
              <a:gd name="connsiteY12065" fmla="*/ 322747 h 1598839"/>
              <a:gd name="connsiteX12066" fmla="*/ 3255128 w 3255128"/>
              <a:gd name="connsiteY12066" fmla="*/ 322762 h 1598839"/>
              <a:gd name="connsiteX12067" fmla="*/ 3255128 w 3255128"/>
              <a:gd name="connsiteY12067" fmla="*/ 322797 h 1598839"/>
              <a:gd name="connsiteX12068" fmla="*/ 3255128 w 3255128"/>
              <a:gd name="connsiteY12068" fmla="*/ 322803 h 1598839"/>
              <a:gd name="connsiteX12069" fmla="*/ 3255128 w 3255128"/>
              <a:gd name="connsiteY12069" fmla="*/ 322819 h 1598839"/>
              <a:gd name="connsiteX12070" fmla="*/ 3255128 w 3255128"/>
              <a:gd name="connsiteY12070" fmla="*/ 322825 h 1598839"/>
              <a:gd name="connsiteX12071" fmla="*/ 3255128 w 3255128"/>
              <a:gd name="connsiteY12071" fmla="*/ 322842 h 1598839"/>
              <a:gd name="connsiteX12072" fmla="*/ 3255128 w 3255128"/>
              <a:gd name="connsiteY12072" fmla="*/ 322844 h 1598839"/>
              <a:gd name="connsiteX12073" fmla="*/ 3255128 w 3255128"/>
              <a:gd name="connsiteY12073" fmla="*/ 322851 h 1598839"/>
              <a:gd name="connsiteX12074" fmla="*/ 3255128 w 3255128"/>
              <a:gd name="connsiteY12074" fmla="*/ 322874 h 1598839"/>
              <a:gd name="connsiteX12075" fmla="*/ 3255128 w 3255128"/>
              <a:gd name="connsiteY12075" fmla="*/ 322889 h 1598839"/>
              <a:gd name="connsiteX12076" fmla="*/ 3255128 w 3255128"/>
              <a:gd name="connsiteY12076" fmla="*/ 322929 h 1598839"/>
              <a:gd name="connsiteX12077" fmla="*/ 3255128 w 3255128"/>
              <a:gd name="connsiteY12077" fmla="*/ 322932 h 1598839"/>
              <a:gd name="connsiteX12078" fmla="*/ 3255128 w 3255128"/>
              <a:gd name="connsiteY12078" fmla="*/ 322944 h 1598839"/>
              <a:gd name="connsiteX12079" fmla="*/ 3255128 w 3255128"/>
              <a:gd name="connsiteY12079" fmla="*/ 322999 h 1598839"/>
              <a:gd name="connsiteX12080" fmla="*/ 3255128 w 3255128"/>
              <a:gd name="connsiteY12080" fmla="*/ 323012 h 1598839"/>
              <a:gd name="connsiteX12081" fmla="*/ 3255128 w 3255128"/>
              <a:gd name="connsiteY12081" fmla="*/ 323022 h 1598839"/>
              <a:gd name="connsiteX12082" fmla="*/ 3255128 w 3255128"/>
              <a:gd name="connsiteY12082" fmla="*/ 323038 h 1598839"/>
              <a:gd name="connsiteX12083" fmla="*/ 3255128 w 3255128"/>
              <a:gd name="connsiteY12083" fmla="*/ 323054 h 1598839"/>
              <a:gd name="connsiteX12084" fmla="*/ 3255128 w 3255128"/>
              <a:gd name="connsiteY12084" fmla="*/ 323085 h 1598839"/>
              <a:gd name="connsiteX12085" fmla="*/ 3255128 w 3255128"/>
              <a:gd name="connsiteY12085" fmla="*/ 323089 h 1598839"/>
              <a:gd name="connsiteX12086" fmla="*/ 3255128 w 3255128"/>
              <a:gd name="connsiteY12086" fmla="*/ 323094 h 1598839"/>
              <a:gd name="connsiteX12087" fmla="*/ 3255128 w 3255128"/>
              <a:gd name="connsiteY12087" fmla="*/ 323097 h 1598839"/>
              <a:gd name="connsiteX12088" fmla="*/ 3255128 w 3255128"/>
              <a:gd name="connsiteY12088" fmla="*/ 323101 h 1598839"/>
              <a:gd name="connsiteX12089" fmla="*/ 3255128 w 3255128"/>
              <a:gd name="connsiteY12089" fmla="*/ 323110 h 1598839"/>
              <a:gd name="connsiteX12090" fmla="*/ 3255128 w 3255128"/>
              <a:gd name="connsiteY12090" fmla="*/ 323112 h 1598839"/>
              <a:gd name="connsiteX12091" fmla="*/ 3255128 w 3255128"/>
              <a:gd name="connsiteY12091" fmla="*/ 323140 h 1598839"/>
              <a:gd name="connsiteX12092" fmla="*/ 3255128 w 3255128"/>
              <a:gd name="connsiteY12092" fmla="*/ 323194 h 1598839"/>
              <a:gd name="connsiteX12093" fmla="*/ 3255128 w 3255128"/>
              <a:gd name="connsiteY12093" fmla="*/ 323195 h 1598839"/>
              <a:gd name="connsiteX12094" fmla="*/ 3255128 w 3255128"/>
              <a:gd name="connsiteY12094" fmla="*/ 323246 h 1598839"/>
              <a:gd name="connsiteX12095" fmla="*/ 3255128 w 3255128"/>
              <a:gd name="connsiteY12095" fmla="*/ 323257 h 1598839"/>
              <a:gd name="connsiteX12096" fmla="*/ 3255128 w 3255128"/>
              <a:gd name="connsiteY12096" fmla="*/ 323258 h 1598839"/>
              <a:gd name="connsiteX12097" fmla="*/ 3255128 w 3255128"/>
              <a:gd name="connsiteY12097" fmla="*/ 323262 h 1598839"/>
              <a:gd name="connsiteX12098" fmla="*/ 3255128 w 3255128"/>
              <a:gd name="connsiteY12098" fmla="*/ 323273 h 1598839"/>
              <a:gd name="connsiteX12099" fmla="*/ 3255128 w 3255128"/>
              <a:gd name="connsiteY12099" fmla="*/ 323281 h 1598839"/>
              <a:gd name="connsiteX12100" fmla="*/ 3255128 w 3255128"/>
              <a:gd name="connsiteY12100" fmla="*/ 323288 h 1598839"/>
              <a:gd name="connsiteX12101" fmla="*/ 3255128 w 3255128"/>
              <a:gd name="connsiteY12101" fmla="*/ 323313 h 1598839"/>
              <a:gd name="connsiteX12102" fmla="*/ 3255128 w 3255128"/>
              <a:gd name="connsiteY12102" fmla="*/ 323355 h 1598839"/>
              <a:gd name="connsiteX12103" fmla="*/ 3255128 w 3255128"/>
              <a:gd name="connsiteY12103" fmla="*/ 323363 h 1598839"/>
              <a:gd name="connsiteX12104" fmla="*/ 3255128 w 3255128"/>
              <a:gd name="connsiteY12104" fmla="*/ 323372 h 1598839"/>
              <a:gd name="connsiteX12105" fmla="*/ 3255128 w 3255128"/>
              <a:gd name="connsiteY12105" fmla="*/ 323387 h 1598839"/>
              <a:gd name="connsiteX12106" fmla="*/ 3255128 w 3255128"/>
              <a:gd name="connsiteY12106" fmla="*/ 323416 h 1598839"/>
              <a:gd name="connsiteX12107" fmla="*/ 3255128 w 3255128"/>
              <a:gd name="connsiteY12107" fmla="*/ 323430 h 1598839"/>
              <a:gd name="connsiteX12108" fmla="*/ 3255128 w 3255128"/>
              <a:gd name="connsiteY12108" fmla="*/ 323467 h 1598839"/>
              <a:gd name="connsiteX12109" fmla="*/ 3255128 w 3255128"/>
              <a:gd name="connsiteY12109" fmla="*/ 323472 h 1598839"/>
              <a:gd name="connsiteX12110" fmla="*/ 3255128 w 3255128"/>
              <a:gd name="connsiteY12110" fmla="*/ 323487 h 1598839"/>
              <a:gd name="connsiteX12111" fmla="*/ 3255128 w 3255128"/>
              <a:gd name="connsiteY12111" fmla="*/ 323492 h 1598839"/>
              <a:gd name="connsiteX12112" fmla="*/ 3255128 w 3255128"/>
              <a:gd name="connsiteY12112" fmla="*/ 323495 h 1598839"/>
              <a:gd name="connsiteX12113" fmla="*/ 3255128 w 3255128"/>
              <a:gd name="connsiteY12113" fmla="*/ 323496 h 1598839"/>
              <a:gd name="connsiteX12114" fmla="*/ 3255128 w 3255128"/>
              <a:gd name="connsiteY12114" fmla="*/ 323500 h 1598839"/>
              <a:gd name="connsiteX12115" fmla="*/ 3255128 w 3255128"/>
              <a:gd name="connsiteY12115" fmla="*/ 323530 h 1598839"/>
              <a:gd name="connsiteX12116" fmla="*/ 3255128 w 3255128"/>
              <a:gd name="connsiteY12116" fmla="*/ 323537 h 1598839"/>
              <a:gd name="connsiteX12117" fmla="*/ 3255128 w 3255128"/>
              <a:gd name="connsiteY12117" fmla="*/ 323542 h 1598839"/>
              <a:gd name="connsiteX12118" fmla="*/ 3255128 w 3255128"/>
              <a:gd name="connsiteY12118" fmla="*/ 323561 h 1598839"/>
              <a:gd name="connsiteX12119" fmla="*/ 3255128 w 3255128"/>
              <a:gd name="connsiteY12119" fmla="*/ 323562 h 1598839"/>
              <a:gd name="connsiteX12120" fmla="*/ 3255128 w 3255128"/>
              <a:gd name="connsiteY12120" fmla="*/ 323577 h 1598839"/>
              <a:gd name="connsiteX12121" fmla="*/ 3255128 w 3255128"/>
              <a:gd name="connsiteY12121" fmla="*/ 323587 h 1598839"/>
              <a:gd name="connsiteX12122" fmla="*/ 3255128 w 3255128"/>
              <a:gd name="connsiteY12122" fmla="*/ 323602 h 1598839"/>
              <a:gd name="connsiteX12123" fmla="*/ 3255128 w 3255128"/>
              <a:gd name="connsiteY12123" fmla="*/ 323675 h 1598839"/>
              <a:gd name="connsiteX12124" fmla="*/ 3255128 w 3255128"/>
              <a:gd name="connsiteY12124" fmla="*/ 323733 h 1598839"/>
              <a:gd name="connsiteX12125" fmla="*/ 3255128 w 3255128"/>
              <a:gd name="connsiteY12125" fmla="*/ 323734 h 1598839"/>
              <a:gd name="connsiteX12126" fmla="*/ 3255128 w 3255128"/>
              <a:gd name="connsiteY12126" fmla="*/ 323742 h 1598839"/>
              <a:gd name="connsiteX12127" fmla="*/ 3255128 w 3255128"/>
              <a:gd name="connsiteY12127" fmla="*/ 323750 h 1598839"/>
              <a:gd name="connsiteX12128" fmla="*/ 3255128 w 3255128"/>
              <a:gd name="connsiteY12128" fmla="*/ 323755 h 1598839"/>
              <a:gd name="connsiteX12129" fmla="*/ 3255128 w 3255128"/>
              <a:gd name="connsiteY12129" fmla="*/ 323771 h 1598839"/>
              <a:gd name="connsiteX12130" fmla="*/ 3255128 w 3255128"/>
              <a:gd name="connsiteY12130" fmla="*/ 323772 h 1598839"/>
              <a:gd name="connsiteX12131" fmla="*/ 3255128 w 3255128"/>
              <a:gd name="connsiteY12131" fmla="*/ 323783 h 1598839"/>
              <a:gd name="connsiteX12132" fmla="*/ 3255128 w 3255128"/>
              <a:gd name="connsiteY12132" fmla="*/ 323810 h 1598839"/>
              <a:gd name="connsiteX12133" fmla="*/ 3255128 w 3255128"/>
              <a:gd name="connsiteY12133" fmla="*/ 323811 h 1598839"/>
              <a:gd name="connsiteX12134" fmla="*/ 3255128 w 3255128"/>
              <a:gd name="connsiteY12134" fmla="*/ 323835 h 1598839"/>
              <a:gd name="connsiteX12135" fmla="*/ 3255128 w 3255128"/>
              <a:gd name="connsiteY12135" fmla="*/ 323846 h 1598839"/>
              <a:gd name="connsiteX12136" fmla="*/ 3255128 w 3255128"/>
              <a:gd name="connsiteY12136" fmla="*/ 323880 h 1598839"/>
              <a:gd name="connsiteX12137" fmla="*/ 3255128 w 3255128"/>
              <a:gd name="connsiteY12137" fmla="*/ 323895 h 1598839"/>
              <a:gd name="connsiteX12138" fmla="*/ 3255128 w 3255128"/>
              <a:gd name="connsiteY12138" fmla="*/ 323896 h 1598839"/>
              <a:gd name="connsiteX12139" fmla="*/ 3255128 w 3255128"/>
              <a:gd name="connsiteY12139" fmla="*/ 323926 h 1598839"/>
              <a:gd name="connsiteX12140" fmla="*/ 3255128 w 3255128"/>
              <a:gd name="connsiteY12140" fmla="*/ 323946 h 1598839"/>
              <a:gd name="connsiteX12141" fmla="*/ 3255128 w 3255128"/>
              <a:gd name="connsiteY12141" fmla="*/ 323951 h 1598839"/>
              <a:gd name="connsiteX12142" fmla="*/ 3255128 w 3255128"/>
              <a:gd name="connsiteY12142" fmla="*/ 323973 h 1598839"/>
              <a:gd name="connsiteX12143" fmla="*/ 3255128 w 3255128"/>
              <a:gd name="connsiteY12143" fmla="*/ 323978 h 1598839"/>
              <a:gd name="connsiteX12144" fmla="*/ 3255128 w 3255128"/>
              <a:gd name="connsiteY12144" fmla="*/ 323996 h 1598839"/>
              <a:gd name="connsiteX12145" fmla="*/ 3255128 w 3255128"/>
              <a:gd name="connsiteY12145" fmla="*/ 324018 h 1598839"/>
              <a:gd name="connsiteX12146" fmla="*/ 3255128 w 3255128"/>
              <a:gd name="connsiteY12146" fmla="*/ 324020 h 1598839"/>
              <a:gd name="connsiteX12147" fmla="*/ 3255128 w 3255128"/>
              <a:gd name="connsiteY12147" fmla="*/ 324023 h 1598839"/>
              <a:gd name="connsiteX12148" fmla="*/ 3255128 w 3255128"/>
              <a:gd name="connsiteY12148" fmla="*/ 324025 h 1598839"/>
              <a:gd name="connsiteX12149" fmla="*/ 3255128 w 3255128"/>
              <a:gd name="connsiteY12149" fmla="*/ 324026 h 1598839"/>
              <a:gd name="connsiteX12150" fmla="*/ 3255128 w 3255128"/>
              <a:gd name="connsiteY12150" fmla="*/ 324033 h 1598839"/>
              <a:gd name="connsiteX12151" fmla="*/ 3255128 w 3255128"/>
              <a:gd name="connsiteY12151" fmla="*/ 324053 h 1598839"/>
              <a:gd name="connsiteX12152" fmla="*/ 3255128 w 3255128"/>
              <a:gd name="connsiteY12152" fmla="*/ 324069 h 1598839"/>
              <a:gd name="connsiteX12153" fmla="*/ 3255128 w 3255128"/>
              <a:gd name="connsiteY12153" fmla="*/ 324074 h 1598839"/>
              <a:gd name="connsiteX12154" fmla="*/ 3255128 w 3255128"/>
              <a:gd name="connsiteY12154" fmla="*/ 324096 h 1598839"/>
              <a:gd name="connsiteX12155" fmla="*/ 3255128 w 3255128"/>
              <a:gd name="connsiteY12155" fmla="*/ 324102 h 1598839"/>
              <a:gd name="connsiteX12156" fmla="*/ 3255128 w 3255128"/>
              <a:gd name="connsiteY12156" fmla="*/ 324112 h 1598839"/>
              <a:gd name="connsiteX12157" fmla="*/ 3255128 w 3255128"/>
              <a:gd name="connsiteY12157" fmla="*/ 324192 h 1598839"/>
              <a:gd name="connsiteX12158" fmla="*/ 3255128 w 3255128"/>
              <a:gd name="connsiteY12158" fmla="*/ 324201 h 1598839"/>
              <a:gd name="connsiteX12159" fmla="*/ 3255128 w 3255128"/>
              <a:gd name="connsiteY12159" fmla="*/ 324269 h 1598839"/>
              <a:gd name="connsiteX12160" fmla="*/ 3255128 w 3255128"/>
              <a:gd name="connsiteY12160" fmla="*/ 324292 h 1598839"/>
              <a:gd name="connsiteX12161" fmla="*/ 3255128 w 3255128"/>
              <a:gd name="connsiteY12161" fmla="*/ 324302 h 1598839"/>
              <a:gd name="connsiteX12162" fmla="*/ 3255128 w 3255128"/>
              <a:gd name="connsiteY12162" fmla="*/ 324303 h 1598839"/>
              <a:gd name="connsiteX12163" fmla="*/ 3255128 w 3255128"/>
              <a:gd name="connsiteY12163" fmla="*/ 324306 h 1598839"/>
              <a:gd name="connsiteX12164" fmla="*/ 3255128 w 3255128"/>
              <a:gd name="connsiteY12164" fmla="*/ 324323 h 1598839"/>
              <a:gd name="connsiteX12165" fmla="*/ 3255128 w 3255128"/>
              <a:gd name="connsiteY12165" fmla="*/ 324324 h 1598839"/>
              <a:gd name="connsiteX12166" fmla="*/ 3255128 w 3255128"/>
              <a:gd name="connsiteY12166" fmla="*/ 324327 h 1598839"/>
              <a:gd name="connsiteX12167" fmla="*/ 3255128 w 3255128"/>
              <a:gd name="connsiteY12167" fmla="*/ 324384 h 1598839"/>
              <a:gd name="connsiteX12168" fmla="*/ 3255128 w 3255128"/>
              <a:gd name="connsiteY12168" fmla="*/ 324420 h 1598839"/>
              <a:gd name="connsiteX12169" fmla="*/ 3255128 w 3255128"/>
              <a:gd name="connsiteY12169" fmla="*/ 324456 h 1598839"/>
              <a:gd name="connsiteX12170" fmla="*/ 3255128 w 3255128"/>
              <a:gd name="connsiteY12170" fmla="*/ 324476 h 1598839"/>
              <a:gd name="connsiteX12171" fmla="*/ 3255128 w 3255128"/>
              <a:gd name="connsiteY12171" fmla="*/ 324479 h 1598839"/>
              <a:gd name="connsiteX12172" fmla="*/ 3255128 w 3255128"/>
              <a:gd name="connsiteY12172" fmla="*/ 324490 h 1598839"/>
              <a:gd name="connsiteX12173" fmla="*/ 3255128 w 3255128"/>
              <a:gd name="connsiteY12173" fmla="*/ 324516 h 1598839"/>
              <a:gd name="connsiteX12174" fmla="*/ 3255128 w 3255128"/>
              <a:gd name="connsiteY12174" fmla="*/ 324544 h 1598839"/>
              <a:gd name="connsiteX12175" fmla="*/ 3255128 w 3255128"/>
              <a:gd name="connsiteY12175" fmla="*/ 324546 h 1598839"/>
              <a:gd name="connsiteX12176" fmla="*/ 3255128 w 3255128"/>
              <a:gd name="connsiteY12176" fmla="*/ 324566 h 1598839"/>
              <a:gd name="connsiteX12177" fmla="*/ 3255128 w 3255128"/>
              <a:gd name="connsiteY12177" fmla="*/ 324621 h 1598839"/>
              <a:gd name="connsiteX12178" fmla="*/ 3255128 w 3255128"/>
              <a:gd name="connsiteY12178" fmla="*/ 324642 h 1598839"/>
              <a:gd name="connsiteX12179" fmla="*/ 3255128 w 3255128"/>
              <a:gd name="connsiteY12179" fmla="*/ 324716 h 1598839"/>
              <a:gd name="connsiteX12180" fmla="*/ 3255128 w 3255128"/>
              <a:gd name="connsiteY12180" fmla="*/ 324742 h 1598839"/>
              <a:gd name="connsiteX12181" fmla="*/ 3255128 w 3255128"/>
              <a:gd name="connsiteY12181" fmla="*/ 324749 h 1598839"/>
              <a:gd name="connsiteX12182" fmla="*/ 3255128 w 3255128"/>
              <a:gd name="connsiteY12182" fmla="*/ 324760 h 1598839"/>
              <a:gd name="connsiteX12183" fmla="*/ 3255128 w 3255128"/>
              <a:gd name="connsiteY12183" fmla="*/ 324776 h 1598839"/>
              <a:gd name="connsiteX12184" fmla="*/ 3255128 w 3255128"/>
              <a:gd name="connsiteY12184" fmla="*/ 324777 h 1598839"/>
              <a:gd name="connsiteX12185" fmla="*/ 3255128 w 3255128"/>
              <a:gd name="connsiteY12185" fmla="*/ 324782 h 1598839"/>
              <a:gd name="connsiteX12186" fmla="*/ 3255128 w 3255128"/>
              <a:gd name="connsiteY12186" fmla="*/ 324810 h 1598839"/>
              <a:gd name="connsiteX12187" fmla="*/ 3255128 w 3255128"/>
              <a:gd name="connsiteY12187" fmla="*/ 324816 h 1598839"/>
              <a:gd name="connsiteX12188" fmla="*/ 3255128 w 3255128"/>
              <a:gd name="connsiteY12188" fmla="*/ 324819 h 1598839"/>
              <a:gd name="connsiteX12189" fmla="*/ 3255128 w 3255128"/>
              <a:gd name="connsiteY12189" fmla="*/ 324841 h 1598839"/>
              <a:gd name="connsiteX12190" fmla="*/ 3255128 w 3255128"/>
              <a:gd name="connsiteY12190" fmla="*/ 324865 h 1598839"/>
              <a:gd name="connsiteX12191" fmla="*/ 3255128 w 3255128"/>
              <a:gd name="connsiteY12191" fmla="*/ 324881 h 1598839"/>
              <a:gd name="connsiteX12192" fmla="*/ 3255128 w 3255128"/>
              <a:gd name="connsiteY12192" fmla="*/ 324884 h 1598839"/>
              <a:gd name="connsiteX12193" fmla="*/ 3255128 w 3255128"/>
              <a:gd name="connsiteY12193" fmla="*/ 324898 h 1598839"/>
              <a:gd name="connsiteX12194" fmla="*/ 3255128 w 3255128"/>
              <a:gd name="connsiteY12194" fmla="*/ 324910 h 1598839"/>
              <a:gd name="connsiteX12195" fmla="*/ 3255128 w 3255128"/>
              <a:gd name="connsiteY12195" fmla="*/ 324934 h 1598839"/>
              <a:gd name="connsiteX12196" fmla="*/ 3255128 w 3255128"/>
              <a:gd name="connsiteY12196" fmla="*/ 324948 h 1598839"/>
              <a:gd name="connsiteX12197" fmla="*/ 3255128 w 3255128"/>
              <a:gd name="connsiteY12197" fmla="*/ 324950 h 1598839"/>
              <a:gd name="connsiteX12198" fmla="*/ 3255128 w 3255128"/>
              <a:gd name="connsiteY12198" fmla="*/ 324953 h 1598839"/>
              <a:gd name="connsiteX12199" fmla="*/ 3255128 w 3255128"/>
              <a:gd name="connsiteY12199" fmla="*/ 324955 h 1598839"/>
              <a:gd name="connsiteX12200" fmla="*/ 3255128 w 3255128"/>
              <a:gd name="connsiteY12200" fmla="*/ 324973 h 1598839"/>
              <a:gd name="connsiteX12201" fmla="*/ 3255128 w 3255128"/>
              <a:gd name="connsiteY12201" fmla="*/ 325006 h 1598839"/>
              <a:gd name="connsiteX12202" fmla="*/ 3255128 w 3255128"/>
              <a:gd name="connsiteY12202" fmla="*/ 325009 h 1598839"/>
              <a:gd name="connsiteX12203" fmla="*/ 3255128 w 3255128"/>
              <a:gd name="connsiteY12203" fmla="*/ 325033 h 1598839"/>
              <a:gd name="connsiteX12204" fmla="*/ 3255128 w 3255128"/>
              <a:gd name="connsiteY12204" fmla="*/ 325080 h 1598839"/>
              <a:gd name="connsiteX12205" fmla="*/ 3255128 w 3255128"/>
              <a:gd name="connsiteY12205" fmla="*/ 325104 h 1598839"/>
              <a:gd name="connsiteX12206" fmla="*/ 3255128 w 3255128"/>
              <a:gd name="connsiteY12206" fmla="*/ 325105 h 1598839"/>
              <a:gd name="connsiteX12207" fmla="*/ 3255128 w 3255128"/>
              <a:gd name="connsiteY12207" fmla="*/ 325149 h 1598839"/>
              <a:gd name="connsiteX12208" fmla="*/ 3255128 w 3255128"/>
              <a:gd name="connsiteY12208" fmla="*/ 325193 h 1598839"/>
              <a:gd name="connsiteX12209" fmla="*/ 3255128 w 3255128"/>
              <a:gd name="connsiteY12209" fmla="*/ 325201 h 1598839"/>
              <a:gd name="connsiteX12210" fmla="*/ 3255128 w 3255128"/>
              <a:gd name="connsiteY12210" fmla="*/ 325203 h 1598839"/>
              <a:gd name="connsiteX12211" fmla="*/ 3255128 w 3255128"/>
              <a:gd name="connsiteY12211" fmla="*/ 325219 h 1598839"/>
              <a:gd name="connsiteX12212" fmla="*/ 3255128 w 3255128"/>
              <a:gd name="connsiteY12212" fmla="*/ 325291 h 1598839"/>
              <a:gd name="connsiteX12213" fmla="*/ 3255128 w 3255128"/>
              <a:gd name="connsiteY12213" fmla="*/ 325293 h 1598839"/>
              <a:gd name="connsiteX12214" fmla="*/ 3255128 w 3255128"/>
              <a:gd name="connsiteY12214" fmla="*/ 325305 h 1598839"/>
              <a:gd name="connsiteX12215" fmla="*/ 3255128 w 3255128"/>
              <a:gd name="connsiteY12215" fmla="*/ 325317 h 1598839"/>
              <a:gd name="connsiteX12216" fmla="*/ 3255128 w 3255128"/>
              <a:gd name="connsiteY12216" fmla="*/ 325342 h 1598839"/>
              <a:gd name="connsiteX12217" fmla="*/ 3255128 w 3255128"/>
              <a:gd name="connsiteY12217" fmla="*/ 325364 h 1598839"/>
              <a:gd name="connsiteX12218" fmla="*/ 3255128 w 3255128"/>
              <a:gd name="connsiteY12218" fmla="*/ 325389 h 1598839"/>
              <a:gd name="connsiteX12219" fmla="*/ 3255128 w 3255128"/>
              <a:gd name="connsiteY12219" fmla="*/ 325395 h 1598839"/>
              <a:gd name="connsiteX12220" fmla="*/ 3255128 w 3255128"/>
              <a:gd name="connsiteY12220" fmla="*/ 325425 h 1598839"/>
              <a:gd name="connsiteX12221" fmla="*/ 3255128 w 3255128"/>
              <a:gd name="connsiteY12221" fmla="*/ 325427 h 1598839"/>
              <a:gd name="connsiteX12222" fmla="*/ 3255128 w 3255128"/>
              <a:gd name="connsiteY12222" fmla="*/ 325447 h 1598839"/>
              <a:gd name="connsiteX12223" fmla="*/ 3255128 w 3255128"/>
              <a:gd name="connsiteY12223" fmla="*/ 325489 h 1598839"/>
              <a:gd name="connsiteX12224" fmla="*/ 3255128 w 3255128"/>
              <a:gd name="connsiteY12224" fmla="*/ 325558 h 1598839"/>
              <a:gd name="connsiteX12225" fmla="*/ 3255128 w 3255128"/>
              <a:gd name="connsiteY12225" fmla="*/ 325563 h 1598839"/>
              <a:gd name="connsiteX12226" fmla="*/ 3255128 w 3255128"/>
              <a:gd name="connsiteY12226" fmla="*/ 325583 h 1598839"/>
              <a:gd name="connsiteX12227" fmla="*/ 3255128 w 3255128"/>
              <a:gd name="connsiteY12227" fmla="*/ 325613 h 1598839"/>
              <a:gd name="connsiteX12228" fmla="*/ 3255128 w 3255128"/>
              <a:gd name="connsiteY12228" fmla="*/ 325621 h 1598839"/>
              <a:gd name="connsiteX12229" fmla="*/ 3255128 w 3255128"/>
              <a:gd name="connsiteY12229" fmla="*/ 325655 h 1598839"/>
              <a:gd name="connsiteX12230" fmla="*/ 3255128 w 3255128"/>
              <a:gd name="connsiteY12230" fmla="*/ 325657 h 1598839"/>
              <a:gd name="connsiteX12231" fmla="*/ 3255128 w 3255128"/>
              <a:gd name="connsiteY12231" fmla="*/ 325663 h 1598839"/>
              <a:gd name="connsiteX12232" fmla="*/ 3255128 w 3255128"/>
              <a:gd name="connsiteY12232" fmla="*/ 325677 h 1598839"/>
              <a:gd name="connsiteX12233" fmla="*/ 3255128 w 3255128"/>
              <a:gd name="connsiteY12233" fmla="*/ 325684 h 1598839"/>
              <a:gd name="connsiteX12234" fmla="*/ 3255128 w 3255128"/>
              <a:gd name="connsiteY12234" fmla="*/ 325693 h 1598839"/>
              <a:gd name="connsiteX12235" fmla="*/ 3255128 w 3255128"/>
              <a:gd name="connsiteY12235" fmla="*/ 325700 h 1598839"/>
              <a:gd name="connsiteX12236" fmla="*/ 3255128 w 3255128"/>
              <a:gd name="connsiteY12236" fmla="*/ 325778 h 1598839"/>
              <a:gd name="connsiteX12237" fmla="*/ 3255128 w 3255128"/>
              <a:gd name="connsiteY12237" fmla="*/ 325807 h 1598839"/>
              <a:gd name="connsiteX12238" fmla="*/ 3255128 w 3255128"/>
              <a:gd name="connsiteY12238" fmla="*/ 325823 h 1598839"/>
              <a:gd name="connsiteX12239" fmla="*/ 3255128 w 3255128"/>
              <a:gd name="connsiteY12239" fmla="*/ 325829 h 1598839"/>
              <a:gd name="connsiteX12240" fmla="*/ 3255128 w 3255128"/>
              <a:gd name="connsiteY12240" fmla="*/ 325834 h 1598839"/>
              <a:gd name="connsiteX12241" fmla="*/ 3255128 w 3255128"/>
              <a:gd name="connsiteY12241" fmla="*/ 325841 h 1598839"/>
              <a:gd name="connsiteX12242" fmla="*/ 3255128 w 3255128"/>
              <a:gd name="connsiteY12242" fmla="*/ 325849 h 1598839"/>
              <a:gd name="connsiteX12243" fmla="*/ 3255128 w 3255128"/>
              <a:gd name="connsiteY12243" fmla="*/ 325864 h 1598839"/>
              <a:gd name="connsiteX12244" fmla="*/ 3255128 w 3255128"/>
              <a:gd name="connsiteY12244" fmla="*/ 325871 h 1598839"/>
              <a:gd name="connsiteX12245" fmla="*/ 3255128 w 3255128"/>
              <a:gd name="connsiteY12245" fmla="*/ 325879 h 1598839"/>
              <a:gd name="connsiteX12246" fmla="*/ 3255128 w 3255128"/>
              <a:gd name="connsiteY12246" fmla="*/ 325905 h 1598839"/>
              <a:gd name="connsiteX12247" fmla="*/ 3255128 w 3255128"/>
              <a:gd name="connsiteY12247" fmla="*/ 325906 h 1598839"/>
              <a:gd name="connsiteX12248" fmla="*/ 3255128 w 3255128"/>
              <a:gd name="connsiteY12248" fmla="*/ 325922 h 1598839"/>
              <a:gd name="connsiteX12249" fmla="*/ 3255128 w 3255128"/>
              <a:gd name="connsiteY12249" fmla="*/ 325988 h 1598839"/>
              <a:gd name="connsiteX12250" fmla="*/ 3255128 w 3255128"/>
              <a:gd name="connsiteY12250" fmla="*/ 325989 h 1598839"/>
              <a:gd name="connsiteX12251" fmla="*/ 3255128 w 3255128"/>
              <a:gd name="connsiteY12251" fmla="*/ 326012 h 1598839"/>
              <a:gd name="connsiteX12252" fmla="*/ 3255128 w 3255128"/>
              <a:gd name="connsiteY12252" fmla="*/ 326017 h 1598839"/>
              <a:gd name="connsiteX12253" fmla="*/ 3255128 w 3255128"/>
              <a:gd name="connsiteY12253" fmla="*/ 326020 h 1598839"/>
              <a:gd name="connsiteX12254" fmla="*/ 3255128 w 3255128"/>
              <a:gd name="connsiteY12254" fmla="*/ 326055 h 1598839"/>
              <a:gd name="connsiteX12255" fmla="*/ 3255128 w 3255128"/>
              <a:gd name="connsiteY12255" fmla="*/ 326075 h 1598839"/>
              <a:gd name="connsiteX12256" fmla="*/ 3255128 w 3255128"/>
              <a:gd name="connsiteY12256" fmla="*/ 326079 h 1598839"/>
              <a:gd name="connsiteX12257" fmla="*/ 3255128 w 3255128"/>
              <a:gd name="connsiteY12257" fmla="*/ 326084 h 1598839"/>
              <a:gd name="connsiteX12258" fmla="*/ 3255128 w 3255128"/>
              <a:gd name="connsiteY12258" fmla="*/ 326087 h 1598839"/>
              <a:gd name="connsiteX12259" fmla="*/ 3255128 w 3255128"/>
              <a:gd name="connsiteY12259" fmla="*/ 326090 h 1598839"/>
              <a:gd name="connsiteX12260" fmla="*/ 3255128 w 3255128"/>
              <a:gd name="connsiteY12260" fmla="*/ 326091 h 1598839"/>
              <a:gd name="connsiteX12261" fmla="*/ 3255128 w 3255128"/>
              <a:gd name="connsiteY12261" fmla="*/ 326113 h 1598839"/>
              <a:gd name="connsiteX12262" fmla="*/ 3255128 w 3255128"/>
              <a:gd name="connsiteY12262" fmla="*/ 326116 h 1598839"/>
              <a:gd name="connsiteX12263" fmla="*/ 3255128 w 3255128"/>
              <a:gd name="connsiteY12263" fmla="*/ 326185 h 1598839"/>
              <a:gd name="connsiteX12264" fmla="*/ 3255128 w 3255128"/>
              <a:gd name="connsiteY12264" fmla="*/ 326212 h 1598839"/>
              <a:gd name="connsiteX12265" fmla="*/ 3255128 w 3255128"/>
              <a:gd name="connsiteY12265" fmla="*/ 326223 h 1598839"/>
              <a:gd name="connsiteX12266" fmla="*/ 3255128 w 3255128"/>
              <a:gd name="connsiteY12266" fmla="*/ 326236 h 1598839"/>
              <a:gd name="connsiteX12267" fmla="*/ 3255128 w 3255128"/>
              <a:gd name="connsiteY12267" fmla="*/ 326261 h 1598839"/>
              <a:gd name="connsiteX12268" fmla="*/ 3255128 w 3255128"/>
              <a:gd name="connsiteY12268" fmla="*/ 326283 h 1598839"/>
              <a:gd name="connsiteX12269" fmla="*/ 3255128 w 3255128"/>
              <a:gd name="connsiteY12269" fmla="*/ 326303 h 1598839"/>
              <a:gd name="connsiteX12270" fmla="*/ 3255128 w 3255128"/>
              <a:gd name="connsiteY12270" fmla="*/ 326308 h 1598839"/>
              <a:gd name="connsiteX12271" fmla="*/ 3255128 w 3255128"/>
              <a:gd name="connsiteY12271" fmla="*/ 326325 h 1598839"/>
              <a:gd name="connsiteX12272" fmla="*/ 3255128 w 3255128"/>
              <a:gd name="connsiteY12272" fmla="*/ 326333 h 1598839"/>
              <a:gd name="connsiteX12273" fmla="*/ 3255128 w 3255128"/>
              <a:gd name="connsiteY12273" fmla="*/ 326341 h 1598839"/>
              <a:gd name="connsiteX12274" fmla="*/ 3255128 w 3255128"/>
              <a:gd name="connsiteY12274" fmla="*/ 326354 h 1598839"/>
              <a:gd name="connsiteX12275" fmla="*/ 3255128 w 3255128"/>
              <a:gd name="connsiteY12275" fmla="*/ 326377 h 1598839"/>
              <a:gd name="connsiteX12276" fmla="*/ 3255128 w 3255128"/>
              <a:gd name="connsiteY12276" fmla="*/ 326464 h 1598839"/>
              <a:gd name="connsiteX12277" fmla="*/ 3255128 w 3255128"/>
              <a:gd name="connsiteY12277" fmla="*/ 326471 h 1598839"/>
              <a:gd name="connsiteX12278" fmla="*/ 3255128 w 3255128"/>
              <a:gd name="connsiteY12278" fmla="*/ 326477 h 1598839"/>
              <a:gd name="connsiteX12279" fmla="*/ 3255128 w 3255128"/>
              <a:gd name="connsiteY12279" fmla="*/ 326482 h 1598839"/>
              <a:gd name="connsiteX12280" fmla="*/ 3255128 w 3255128"/>
              <a:gd name="connsiteY12280" fmla="*/ 326495 h 1598839"/>
              <a:gd name="connsiteX12281" fmla="*/ 3255128 w 3255128"/>
              <a:gd name="connsiteY12281" fmla="*/ 326520 h 1598839"/>
              <a:gd name="connsiteX12282" fmla="*/ 3255128 w 3255128"/>
              <a:gd name="connsiteY12282" fmla="*/ 326527 h 1598839"/>
              <a:gd name="connsiteX12283" fmla="*/ 3255128 w 3255128"/>
              <a:gd name="connsiteY12283" fmla="*/ 326529 h 1598839"/>
              <a:gd name="connsiteX12284" fmla="*/ 3255128 w 3255128"/>
              <a:gd name="connsiteY12284" fmla="*/ 326537 h 1598839"/>
              <a:gd name="connsiteX12285" fmla="*/ 3255128 w 3255128"/>
              <a:gd name="connsiteY12285" fmla="*/ 326551 h 1598839"/>
              <a:gd name="connsiteX12286" fmla="*/ 3255128 w 3255128"/>
              <a:gd name="connsiteY12286" fmla="*/ 326552 h 1598839"/>
              <a:gd name="connsiteX12287" fmla="*/ 3255128 w 3255128"/>
              <a:gd name="connsiteY12287" fmla="*/ 326567 h 1598839"/>
              <a:gd name="connsiteX12288" fmla="*/ 3255128 w 3255128"/>
              <a:gd name="connsiteY12288" fmla="*/ 326572 h 1598839"/>
              <a:gd name="connsiteX12289" fmla="*/ 3255128 w 3255128"/>
              <a:gd name="connsiteY12289" fmla="*/ 326598 h 1598839"/>
              <a:gd name="connsiteX12290" fmla="*/ 3255128 w 3255128"/>
              <a:gd name="connsiteY12290" fmla="*/ 326720 h 1598839"/>
              <a:gd name="connsiteX12291" fmla="*/ 3255128 w 3255128"/>
              <a:gd name="connsiteY12291" fmla="*/ 326723 h 1598839"/>
              <a:gd name="connsiteX12292" fmla="*/ 3255128 w 3255128"/>
              <a:gd name="connsiteY12292" fmla="*/ 326724 h 1598839"/>
              <a:gd name="connsiteX12293" fmla="*/ 3255128 w 3255128"/>
              <a:gd name="connsiteY12293" fmla="*/ 326732 h 1598839"/>
              <a:gd name="connsiteX12294" fmla="*/ 3255128 w 3255128"/>
              <a:gd name="connsiteY12294" fmla="*/ 326745 h 1598839"/>
              <a:gd name="connsiteX12295" fmla="*/ 3255128 w 3255128"/>
              <a:gd name="connsiteY12295" fmla="*/ 326760 h 1598839"/>
              <a:gd name="connsiteX12296" fmla="*/ 3255128 w 3255128"/>
              <a:gd name="connsiteY12296" fmla="*/ 326761 h 1598839"/>
              <a:gd name="connsiteX12297" fmla="*/ 3255128 w 3255128"/>
              <a:gd name="connsiteY12297" fmla="*/ 326762 h 1598839"/>
              <a:gd name="connsiteX12298" fmla="*/ 3255128 w 3255128"/>
              <a:gd name="connsiteY12298" fmla="*/ 326784 h 1598839"/>
              <a:gd name="connsiteX12299" fmla="*/ 3255128 w 3255128"/>
              <a:gd name="connsiteY12299" fmla="*/ 326803 h 1598839"/>
              <a:gd name="connsiteX12300" fmla="*/ 3255128 w 3255128"/>
              <a:gd name="connsiteY12300" fmla="*/ 326860 h 1598839"/>
              <a:gd name="connsiteX12301" fmla="*/ 3255128 w 3255128"/>
              <a:gd name="connsiteY12301" fmla="*/ 326870 h 1598839"/>
              <a:gd name="connsiteX12302" fmla="*/ 3255128 w 3255128"/>
              <a:gd name="connsiteY12302" fmla="*/ 326885 h 1598839"/>
              <a:gd name="connsiteX12303" fmla="*/ 3255128 w 3255128"/>
              <a:gd name="connsiteY12303" fmla="*/ 326886 h 1598839"/>
              <a:gd name="connsiteX12304" fmla="*/ 3255128 w 3255128"/>
              <a:gd name="connsiteY12304" fmla="*/ 326907 h 1598839"/>
              <a:gd name="connsiteX12305" fmla="*/ 3255128 w 3255128"/>
              <a:gd name="connsiteY12305" fmla="*/ 326931 h 1598839"/>
              <a:gd name="connsiteX12306" fmla="*/ 3255128 w 3255128"/>
              <a:gd name="connsiteY12306" fmla="*/ 326941 h 1598839"/>
              <a:gd name="connsiteX12307" fmla="*/ 3255128 w 3255128"/>
              <a:gd name="connsiteY12307" fmla="*/ 326968 h 1598839"/>
              <a:gd name="connsiteX12308" fmla="*/ 3255128 w 3255128"/>
              <a:gd name="connsiteY12308" fmla="*/ 326986 h 1598839"/>
              <a:gd name="connsiteX12309" fmla="*/ 3255128 w 3255128"/>
              <a:gd name="connsiteY12309" fmla="*/ 327003 h 1598839"/>
              <a:gd name="connsiteX12310" fmla="*/ 3255128 w 3255128"/>
              <a:gd name="connsiteY12310" fmla="*/ 327029 h 1598839"/>
              <a:gd name="connsiteX12311" fmla="*/ 3255128 w 3255128"/>
              <a:gd name="connsiteY12311" fmla="*/ 327055 h 1598839"/>
              <a:gd name="connsiteX12312" fmla="*/ 3255128 w 3255128"/>
              <a:gd name="connsiteY12312" fmla="*/ 327064 h 1598839"/>
              <a:gd name="connsiteX12313" fmla="*/ 3255128 w 3255128"/>
              <a:gd name="connsiteY12313" fmla="*/ 327080 h 1598839"/>
              <a:gd name="connsiteX12314" fmla="*/ 3255128 w 3255128"/>
              <a:gd name="connsiteY12314" fmla="*/ 327086 h 1598839"/>
              <a:gd name="connsiteX12315" fmla="*/ 3255128 w 3255128"/>
              <a:gd name="connsiteY12315" fmla="*/ 327099 h 1598839"/>
              <a:gd name="connsiteX12316" fmla="*/ 3255128 w 3255128"/>
              <a:gd name="connsiteY12316" fmla="*/ 327101 h 1598839"/>
              <a:gd name="connsiteX12317" fmla="*/ 3255128 w 3255128"/>
              <a:gd name="connsiteY12317" fmla="*/ 327102 h 1598839"/>
              <a:gd name="connsiteX12318" fmla="*/ 3255128 w 3255128"/>
              <a:gd name="connsiteY12318" fmla="*/ 327182 h 1598839"/>
              <a:gd name="connsiteX12319" fmla="*/ 3255128 w 3255128"/>
              <a:gd name="connsiteY12319" fmla="*/ 327191 h 1598839"/>
              <a:gd name="connsiteX12320" fmla="*/ 3255128 w 3255128"/>
              <a:gd name="connsiteY12320" fmla="*/ 327215 h 1598839"/>
              <a:gd name="connsiteX12321" fmla="*/ 3255128 w 3255128"/>
              <a:gd name="connsiteY12321" fmla="*/ 327246 h 1598839"/>
              <a:gd name="connsiteX12322" fmla="*/ 3255128 w 3255128"/>
              <a:gd name="connsiteY12322" fmla="*/ 327282 h 1598839"/>
              <a:gd name="connsiteX12323" fmla="*/ 3255128 w 3255128"/>
              <a:gd name="connsiteY12323" fmla="*/ 327293 h 1598839"/>
              <a:gd name="connsiteX12324" fmla="*/ 3255128 w 3255128"/>
              <a:gd name="connsiteY12324" fmla="*/ 327296 h 1598839"/>
              <a:gd name="connsiteX12325" fmla="*/ 3255128 w 3255128"/>
              <a:gd name="connsiteY12325" fmla="*/ 327314 h 1598839"/>
              <a:gd name="connsiteX12326" fmla="*/ 3255128 w 3255128"/>
              <a:gd name="connsiteY12326" fmla="*/ 327317 h 1598839"/>
              <a:gd name="connsiteX12327" fmla="*/ 3255128 w 3255128"/>
              <a:gd name="connsiteY12327" fmla="*/ 327340 h 1598839"/>
              <a:gd name="connsiteX12328" fmla="*/ 3255128 w 3255128"/>
              <a:gd name="connsiteY12328" fmla="*/ 327362 h 1598839"/>
              <a:gd name="connsiteX12329" fmla="*/ 3255128 w 3255128"/>
              <a:gd name="connsiteY12329" fmla="*/ 327373 h 1598839"/>
              <a:gd name="connsiteX12330" fmla="*/ 3255128 w 3255128"/>
              <a:gd name="connsiteY12330" fmla="*/ 327374 h 1598839"/>
              <a:gd name="connsiteX12331" fmla="*/ 3255128 w 3255128"/>
              <a:gd name="connsiteY12331" fmla="*/ 327389 h 1598839"/>
              <a:gd name="connsiteX12332" fmla="*/ 3255128 w 3255128"/>
              <a:gd name="connsiteY12332" fmla="*/ 327390 h 1598839"/>
              <a:gd name="connsiteX12333" fmla="*/ 3255128 w 3255128"/>
              <a:gd name="connsiteY12333" fmla="*/ 327446 h 1598839"/>
              <a:gd name="connsiteX12334" fmla="*/ 3255128 w 3255128"/>
              <a:gd name="connsiteY12334" fmla="*/ 327534 h 1598839"/>
              <a:gd name="connsiteX12335" fmla="*/ 3255128 w 3255128"/>
              <a:gd name="connsiteY12335" fmla="*/ 327536 h 1598839"/>
              <a:gd name="connsiteX12336" fmla="*/ 3255128 w 3255128"/>
              <a:gd name="connsiteY12336" fmla="*/ 327556 h 1598839"/>
              <a:gd name="connsiteX12337" fmla="*/ 3255128 w 3255128"/>
              <a:gd name="connsiteY12337" fmla="*/ 327558 h 1598839"/>
              <a:gd name="connsiteX12338" fmla="*/ 3255128 w 3255128"/>
              <a:gd name="connsiteY12338" fmla="*/ 327559 h 1598839"/>
              <a:gd name="connsiteX12339" fmla="*/ 3255128 w 3255128"/>
              <a:gd name="connsiteY12339" fmla="*/ 327632 h 1598839"/>
              <a:gd name="connsiteX12340" fmla="*/ 3255128 w 3255128"/>
              <a:gd name="connsiteY12340" fmla="*/ 327674 h 1598839"/>
              <a:gd name="connsiteX12341" fmla="*/ 3255128 w 3255128"/>
              <a:gd name="connsiteY12341" fmla="*/ 327684 h 1598839"/>
              <a:gd name="connsiteX12342" fmla="*/ 3255128 w 3255128"/>
              <a:gd name="connsiteY12342" fmla="*/ 327705 h 1598839"/>
              <a:gd name="connsiteX12343" fmla="*/ 3255128 w 3255128"/>
              <a:gd name="connsiteY12343" fmla="*/ 327714 h 1598839"/>
              <a:gd name="connsiteX12344" fmla="*/ 3255128 w 3255128"/>
              <a:gd name="connsiteY12344" fmla="*/ 327732 h 1598839"/>
              <a:gd name="connsiteX12345" fmla="*/ 3255128 w 3255128"/>
              <a:gd name="connsiteY12345" fmla="*/ 327750 h 1598839"/>
              <a:gd name="connsiteX12346" fmla="*/ 3255128 w 3255128"/>
              <a:gd name="connsiteY12346" fmla="*/ 327766 h 1598839"/>
              <a:gd name="connsiteX12347" fmla="*/ 3255128 w 3255128"/>
              <a:gd name="connsiteY12347" fmla="*/ 327767 h 1598839"/>
              <a:gd name="connsiteX12348" fmla="*/ 3255128 w 3255128"/>
              <a:gd name="connsiteY12348" fmla="*/ 327777 h 1598839"/>
              <a:gd name="connsiteX12349" fmla="*/ 3255128 w 3255128"/>
              <a:gd name="connsiteY12349" fmla="*/ 327779 h 1598839"/>
              <a:gd name="connsiteX12350" fmla="*/ 3255128 w 3255128"/>
              <a:gd name="connsiteY12350" fmla="*/ 327802 h 1598839"/>
              <a:gd name="connsiteX12351" fmla="*/ 3255128 w 3255128"/>
              <a:gd name="connsiteY12351" fmla="*/ 327809 h 1598839"/>
              <a:gd name="connsiteX12352" fmla="*/ 3255128 w 3255128"/>
              <a:gd name="connsiteY12352" fmla="*/ 327828 h 1598839"/>
              <a:gd name="connsiteX12353" fmla="*/ 3255128 w 3255128"/>
              <a:gd name="connsiteY12353" fmla="*/ 327888 h 1598839"/>
              <a:gd name="connsiteX12354" fmla="*/ 3255128 w 3255128"/>
              <a:gd name="connsiteY12354" fmla="*/ 327900 h 1598839"/>
              <a:gd name="connsiteX12355" fmla="*/ 3255128 w 3255128"/>
              <a:gd name="connsiteY12355" fmla="*/ 327907 h 1598839"/>
              <a:gd name="connsiteX12356" fmla="*/ 3255128 w 3255128"/>
              <a:gd name="connsiteY12356" fmla="*/ 327908 h 1598839"/>
              <a:gd name="connsiteX12357" fmla="*/ 3255128 w 3255128"/>
              <a:gd name="connsiteY12357" fmla="*/ 327936 h 1598839"/>
              <a:gd name="connsiteX12358" fmla="*/ 3255128 w 3255128"/>
              <a:gd name="connsiteY12358" fmla="*/ 327938 h 1598839"/>
              <a:gd name="connsiteX12359" fmla="*/ 3255128 w 3255128"/>
              <a:gd name="connsiteY12359" fmla="*/ 327955 h 1598839"/>
              <a:gd name="connsiteX12360" fmla="*/ 3255128 w 3255128"/>
              <a:gd name="connsiteY12360" fmla="*/ 327988 h 1598839"/>
              <a:gd name="connsiteX12361" fmla="*/ 3255128 w 3255128"/>
              <a:gd name="connsiteY12361" fmla="*/ 327999 h 1598839"/>
              <a:gd name="connsiteX12362" fmla="*/ 3255128 w 3255128"/>
              <a:gd name="connsiteY12362" fmla="*/ 328033 h 1598839"/>
              <a:gd name="connsiteX12363" fmla="*/ 3255128 w 3255128"/>
              <a:gd name="connsiteY12363" fmla="*/ 328037 h 1598839"/>
              <a:gd name="connsiteX12364" fmla="*/ 3255128 w 3255128"/>
              <a:gd name="connsiteY12364" fmla="*/ 328050 h 1598839"/>
              <a:gd name="connsiteX12365" fmla="*/ 3255128 w 3255128"/>
              <a:gd name="connsiteY12365" fmla="*/ 328065 h 1598839"/>
              <a:gd name="connsiteX12366" fmla="*/ 3255128 w 3255128"/>
              <a:gd name="connsiteY12366" fmla="*/ 328070 h 1598839"/>
              <a:gd name="connsiteX12367" fmla="*/ 3255128 w 3255128"/>
              <a:gd name="connsiteY12367" fmla="*/ 328081 h 1598839"/>
              <a:gd name="connsiteX12368" fmla="*/ 3255128 w 3255128"/>
              <a:gd name="connsiteY12368" fmla="*/ 328094 h 1598839"/>
              <a:gd name="connsiteX12369" fmla="*/ 3255128 w 3255128"/>
              <a:gd name="connsiteY12369" fmla="*/ 328209 h 1598839"/>
              <a:gd name="connsiteX12370" fmla="*/ 3255128 w 3255128"/>
              <a:gd name="connsiteY12370" fmla="*/ 328229 h 1598839"/>
              <a:gd name="connsiteX12371" fmla="*/ 3255128 w 3255128"/>
              <a:gd name="connsiteY12371" fmla="*/ 328260 h 1598839"/>
              <a:gd name="connsiteX12372" fmla="*/ 3255128 w 3255128"/>
              <a:gd name="connsiteY12372" fmla="*/ 328265 h 1598839"/>
              <a:gd name="connsiteX12373" fmla="*/ 3255128 w 3255128"/>
              <a:gd name="connsiteY12373" fmla="*/ 328270 h 1598839"/>
              <a:gd name="connsiteX12374" fmla="*/ 3255128 w 3255128"/>
              <a:gd name="connsiteY12374" fmla="*/ 328341 h 1598839"/>
              <a:gd name="connsiteX12375" fmla="*/ 3255128 w 3255128"/>
              <a:gd name="connsiteY12375" fmla="*/ 328354 h 1598839"/>
              <a:gd name="connsiteX12376" fmla="*/ 3255128 w 3255128"/>
              <a:gd name="connsiteY12376" fmla="*/ 328416 h 1598839"/>
              <a:gd name="connsiteX12377" fmla="*/ 3255128 w 3255128"/>
              <a:gd name="connsiteY12377" fmla="*/ 328437 h 1598839"/>
              <a:gd name="connsiteX12378" fmla="*/ 3255128 w 3255128"/>
              <a:gd name="connsiteY12378" fmla="*/ 328447 h 1598839"/>
              <a:gd name="connsiteX12379" fmla="*/ 3255128 w 3255128"/>
              <a:gd name="connsiteY12379" fmla="*/ 328472 h 1598839"/>
              <a:gd name="connsiteX12380" fmla="*/ 3255128 w 3255128"/>
              <a:gd name="connsiteY12380" fmla="*/ 328479 h 1598839"/>
              <a:gd name="connsiteX12381" fmla="*/ 3255128 w 3255128"/>
              <a:gd name="connsiteY12381" fmla="*/ 328493 h 1598839"/>
              <a:gd name="connsiteX12382" fmla="*/ 3255128 w 3255128"/>
              <a:gd name="connsiteY12382" fmla="*/ 328496 h 1598839"/>
              <a:gd name="connsiteX12383" fmla="*/ 3255128 w 3255128"/>
              <a:gd name="connsiteY12383" fmla="*/ 328553 h 1598839"/>
              <a:gd name="connsiteX12384" fmla="*/ 3255128 w 3255128"/>
              <a:gd name="connsiteY12384" fmla="*/ 328573 h 1598839"/>
              <a:gd name="connsiteX12385" fmla="*/ 3255128 w 3255128"/>
              <a:gd name="connsiteY12385" fmla="*/ 328579 h 1598839"/>
              <a:gd name="connsiteX12386" fmla="*/ 3255128 w 3255128"/>
              <a:gd name="connsiteY12386" fmla="*/ 328595 h 1598839"/>
              <a:gd name="connsiteX12387" fmla="*/ 3255128 w 3255128"/>
              <a:gd name="connsiteY12387" fmla="*/ 328603 h 1598839"/>
              <a:gd name="connsiteX12388" fmla="*/ 3255128 w 3255128"/>
              <a:gd name="connsiteY12388" fmla="*/ 328604 h 1598839"/>
              <a:gd name="connsiteX12389" fmla="*/ 3255128 w 3255128"/>
              <a:gd name="connsiteY12389" fmla="*/ 328645 h 1598839"/>
              <a:gd name="connsiteX12390" fmla="*/ 3255128 w 3255128"/>
              <a:gd name="connsiteY12390" fmla="*/ 328647 h 1598839"/>
              <a:gd name="connsiteX12391" fmla="*/ 3255128 w 3255128"/>
              <a:gd name="connsiteY12391" fmla="*/ 328650 h 1598839"/>
              <a:gd name="connsiteX12392" fmla="*/ 3255128 w 3255128"/>
              <a:gd name="connsiteY12392" fmla="*/ 328653 h 1598839"/>
              <a:gd name="connsiteX12393" fmla="*/ 3255128 w 3255128"/>
              <a:gd name="connsiteY12393" fmla="*/ 328667 h 1598839"/>
              <a:gd name="connsiteX12394" fmla="*/ 3255128 w 3255128"/>
              <a:gd name="connsiteY12394" fmla="*/ 328674 h 1598839"/>
              <a:gd name="connsiteX12395" fmla="*/ 3255128 w 3255128"/>
              <a:gd name="connsiteY12395" fmla="*/ 328683 h 1598839"/>
              <a:gd name="connsiteX12396" fmla="*/ 3255128 w 3255128"/>
              <a:gd name="connsiteY12396" fmla="*/ 328709 h 1598839"/>
              <a:gd name="connsiteX12397" fmla="*/ 3255128 w 3255128"/>
              <a:gd name="connsiteY12397" fmla="*/ 328748 h 1598839"/>
              <a:gd name="connsiteX12398" fmla="*/ 3255128 w 3255128"/>
              <a:gd name="connsiteY12398" fmla="*/ 328813 h 1598839"/>
              <a:gd name="connsiteX12399" fmla="*/ 3255128 w 3255128"/>
              <a:gd name="connsiteY12399" fmla="*/ 328816 h 1598839"/>
              <a:gd name="connsiteX12400" fmla="*/ 3255128 w 3255128"/>
              <a:gd name="connsiteY12400" fmla="*/ 328819 h 1598839"/>
              <a:gd name="connsiteX12401" fmla="*/ 3255128 w 3255128"/>
              <a:gd name="connsiteY12401" fmla="*/ 328823 h 1598839"/>
              <a:gd name="connsiteX12402" fmla="*/ 3255128 w 3255128"/>
              <a:gd name="connsiteY12402" fmla="*/ 328896 h 1598839"/>
              <a:gd name="connsiteX12403" fmla="*/ 3255128 w 3255128"/>
              <a:gd name="connsiteY12403" fmla="*/ 328904 h 1598839"/>
              <a:gd name="connsiteX12404" fmla="*/ 3255128 w 3255128"/>
              <a:gd name="connsiteY12404" fmla="*/ 328918 h 1598839"/>
              <a:gd name="connsiteX12405" fmla="*/ 3255128 w 3255128"/>
              <a:gd name="connsiteY12405" fmla="*/ 328929 h 1598839"/>
              <a:gd name="connsiteX12406" fmla="*/ 3255128 w 3255128"/>
              <a:gd name="connsiteY12406" fmla="*/ 328946 h 1598839"/>
              <a:gd name="connsiteX12407" fmla="*/ 3255128 w 3255128"/>
              <a:gd name="connsiteY12407" fmla="*/ 328976 h 1598839"/>
              <a:gd name="connsiteX12408" fmla="*/ 3255128 w 3255128"/>
              <a:gd name="connsiteY12408" fmla="*/ 329010 h 1598839"/>
              <a:gd name="connsiteX12409" fmla="*/ 3255128 w 3255128"/>
              <a:gd name="connsiteY12409" fmla="*/ 329062 h 1598839"/>
              <a:gd name="connsiteX12410" fmla="*/ 3255128 w 3255128"/>
              <a:gd name="connsiteY12410" fmla="*/ 329078 h 1598839"/>
              <a:gd name="connsiteX12411" fmla="*/ 3255128 w 3255128"/>
              <a:gd name="connsiteY12411" fmla="*/ 329083 h 1598839"/>
              <a:gd name="connsiteX12412" fmla="*/ 3255128 w 3255128"/>
              <a:gd name="connsiteY12412" fmla="*/ 329086 h 1598839"/>
              <a:gd name="connsiteX12413" fmla="*/ 3255128 w 3255128"/>
              <a:gd name="connsiteY12413" fmla="*/ 329103 h 1598839"/>
              <a:gd name="connsiteX12414" fmla="*/ 3255128 w 3255128"/>
              <a:gd name="connsiteY12414" fmla="*/ 329106 h 1598839"/>
              <a:gd name="connsiteX12415" fmla="*/ 3255128 w 3255128"/>
              <a:gd name="connsiteY12415" fmla="*/ 329141 h 1598839"/>
              <a:gd name="connsiteX12416" fmla="*/ 3255128 w 3255128"/>
              <a:gd name="connsiteY12416" fmla="*/ 329150 h 1598839"/>
              <a:gd name="connsiteX12417" fmla="*/ 3255128 w 3255128"/>
              <a:gd name="connsiteY12417" fmla="*/ 329171 h 1598839"/>
              <a:gd name="connsiteX12418" fmla="*/ 3255128 w 3255128"/>
              <a:gd name="connsiteY12418" fmla="*/ 329177 h 1598839"/>
              <a:gd name="connsiteX12419" fmla="*/ 3255128 w 3255128"/>
              <a:gd name="connsiteY12419" fmla="*/ 329222 h 1598839"/>
              <a:gd name="connsiteX12420" fmla="*/ 3255128 w 3255128"/>
              <a:gd name="connsiteY12420" fmla="*/ 329251 h 1598839"/>
              <a:gd name="connsiteX12421" fmla="*/ 3255128 w 3255128"/>
              <a:gd name="connsiteY12421" fmla="*/ 329269 h 1598839"/>
              <a:gd name="connsiteX12422" fmla="*/ 3255128 w 3255128"/>
              <a:gd name="connsiteY12422" fmla="*/ 329297 h 1598839"/>
              <a:gd name="connsiteX12423" fmla="*/ 3255128 w 3255128"/>
              <a:gd name="connsiteY12423" fmla="*/ 329301 h 1598839"/>
              <a:gd name="connsiteX12424" fmla="*/ 3255128 w 3255128"/>
              <a:gd name="connsiteY12424" fmla="*/ 329315 h 1598839"/>
              <a:gd name="connsiteX12425" fmla="*/ 3255128 w 3255128"/>
              <a:gd name="connsiteY12425" fmla="*/ 329344 h 1598839"/>
              <a:gd name="connsiteX12426" fmla="*/ 3255128 w 3255128"/>
              <a:gd name="connsiteY12426" fmla="*/ 329376 h 1598839"/>
              <a:gd name="connsiteX12427" fmla="*/ 3255128 w 3255128"/>
              <a:gd name="connsiteY12427" fmla="*/ 329377 h 1598839"/>
              <a:gd name="connsiteX12428" fmla="*/ 3255128 w 3255128"/>
              <a:gd name="connsiteY12428" fmla="*/ 329431 h 1598839"/>
              <a:gd name="connsiteX12429" fmla="*/ 3255128 w 3255128"/>
              <a:gd name="connsiteY12429" fmla="*/ 329443 h 1598839"/>
              <a:gd name="connsiteX12430" fmla="*/ 3255128 w 3255128"/>
              <a:gd name="connsiteY12430" fmla="*/ 329454 h 1598839"/>
              <a:gd name="connsiteX12431" fmla="*/ 3255128 w 3255128"/>
              <a:gd name="connsiteY12431" fmla="*/ 329461 h 1598839"/>
              <a:gd name="connsiteX12432" fmla="*/ 3255128 w 3255128"/>
              <a:gd name="connsiteY12432" fmla="*/ 329476 h 1598839"/>
              <a:gd name="connsiteX12433" fmla="*/ 3255128 w 3255128"/>
              <a:gd name="connsiteY12433" fmla="*/ 329493 h 1598839"/>
              <a:gd name="connsiteX12434" fmla="*/ 3255128 w 3255128"/>
              <a:gd name="connsiteY12434" fmla="*/ 329529 h 1598839"/>
              <a:gd name="connsiteX12435" fmla="*/ 3255128 w 3255128"/>
              <a:gd name="connsiteY12435" fmla="*/ 329543 h 1598839"/>
              <a:gd name="connsiteX12436" fmla="*/ 3255128 w 3255128"/>
              <a:gd name="connsiteY12436" fmla="*/ 329553 h 1598839"/>
              <a:gd name="connsiteX12437" fmla="*/ 3255128 w 3255128"/>
              <a:gd name="connsiteY12437" fmla="*/ 329588 h 1598839"/>
              <a:gd name="connsiteX12438" fmla="*/ 3255128 w 3255128"/>
              <a:gd name="connsiteY12438" fmla="*/ 329600 h 1598839"/>
              <a:gd name="connsiteX12439" fmla="*/ 3255128 w 3255128"/>
              <a:gd name="connsiteY12439" fmla="*/ 329612 h 1598839"/>
              <a:gd name="connsiteX12440" fmla="*/ 3255128 w 3255128"/>
              <a:gd name="connsiteY12440" fmla="*/ 329624 h 1598839"/>
              <a:gd name="connsiteX12441" fmla="*/ 3255128 w 3255128"/>
              <a:gd name="connsiteY12441" fmla="*/ 329625 h 1598839"/>
              <a:gd name="connsiteX12442" fmla="*/ 3255128 w 3255128"/>
              <a:gd name="connsiteY12442" fmla="*/ 329702 h 1598839"/>
              <a:gd name="connsiteX12443" fmla="*/ 3255128 w 3255128"/>
              <a:gd name="connsiteY12443" fmla="*/ 329708 h 1598839"/>
              <a:gd name="connsiteX12444" fmla="*/ 3255128 w 3255128"/>
              <a:gd name="connsiteY12444" fmla="*/ 329710 h 1598839"/>
              <a:gd name="connsiteX12445" fmla="*/ 3255128 w 3255128"/>
              <a:gd name="connsiteY12445" fmla="*/ 329711 h 1598839"/>
              <a:gd name="connsiteX12446" fmla="*/ 3255128 w 3255128"/>
              <a:gd name="connsiteY12446" fmla="*/ 329714 h 1598839"/>
              <a:gd name="connsiteX12447" fmla="*/ 3255128 w 3255128"/>
              <a:gd name="connsiteY12447" fmla="*/ 329723 h 1598839"/>
              <a:gd name="connsiteX12448" fmla="*/ 3255128 w 3255128"/>
              <a:gd name="connsiteY12448" fmla="*/ 329732 h 1598839"/>
              <a:gd name="connsiteX12449" fmla="*/ 3255128 w 3255128"/>
              <a:gd name="connsiteY12449" fmla="*/ 329735 h 1598839"/>
              <a:gd name="connsiteX12450" fmla="*/ 3255128 w 3255128"/>
              <a:gd name="connsiteY12450" fmla="*/ 329774 h 1598839"/>
              <a:gd name="connsiteX12451" fmla="*/ 3255128 w 3255128"/>
              <a:gd name="connsiteY12451" fmla="*/ 329793 h 1598839"/>
              <a:gd name="connsiteX12452" fmla="*/ 3255128 w 3255128"/>
              <a:gd name="connsiteY12452" fmla="*/ 329798 h 1598839"/>
              <a:gd name="connsiteX12453" fmla="*/ 3255128 w 3255128"/>
              <a:gd name="connsiteY12453" fmla="*/ 329820 h 1598839"/>
              <a:gd name="connsiteX12454" fmla="*/ 3255128 w 3255128"/>
              <a:gd name="connsiteY12454" fmla="*/ 329837 h 1598839"/>
              <a:gd name="connsiteX12455" fmla="*/ 3255128 w 3255128"/>
              <a:gd name="connsiteY12455" fmla="*/ 329863 h 1598839"/>
              <a:gd name="connsiteX12456" fmla="*/ 3255128 w 3255128"/>
              <a:gd name="connsiteY12456" fmla="*/ 329876 h 1598839"/>
              <a:gd name="connsiteX12457" fmla="*/ 3255128 w 3255128"/>
              <a:gd name="connsiteY12457" fmla="*/ 329887 h 1598839"/>
              <a:gd name="connsiteX12458" fmla="*/ 3255128 w 3255128"/>
              <a:gd name="connsiteY12458" fmla="*/ 329897 h 1598839"/>
              <a:gd name="connsiteX12459" fmla="*/ 3255128 w 3255128"/>
              <a:gd name="connsiteY12459" fmla="*/ 329902 h 1598839"/>
              <a:gd name="connsiteX12460" fmla="*/ 3255128 w 3255128"/>
              <a:gd name="connsiteY12460" fmla="*/ 329918 h 1598839"/>
              <a:gd name="connsiteX12461" fmla="*/ 3255128 w 3255128"/>
              <a:gd name="connsiteY12461" fmla="*/ 329945 h 1598839"/>
              <a:gd name="connsiteX12462" fmla="*/ 3255128 w 3255128"/>
              <a:gd name="connsiteY12462" fmla="*/ 329967 h 1598839"/>
              <a:gd name="connsiteX12463" fmla="*/ 3255128 w 3255128"/>
              <a:gd name="connsiteY12463" fmla="*/ 330011 h 1598839"/>
              <a:gd name="connsiteX12464" fmla="*/ 3255128 w 3255128"/>
              <a:gd name="connsiteY12464" fmla="*/ 330016 h 1598839"/>
              <a:gd name="connsiteX12465" fmla="*/ 3255128 w 3255128"/>
              <a:gd name="connsiteY12465" fmla="*/ 330019 h 1598839"/>
              <a:gd name="connsiteX12466" fmla="*/ 3255128 w 3255128"/>
              <a:gd name="connsiteY12466" fmla="*/ 330054 h 1598839"/>
              <a:gd name="connsiteX12467" fmla="*/ 3255128 w 3255128"/>
              <a:gd name="connsiteY12467" fmla="*/ 330059 h 1598839"/>
              <a:gd name="connsiteX12468" fmla="*/ 3255128 w 3255128"/>
              <a:gd name="connsiteY12468" fmla="*/ 330079 h 1598839"/>
              <a:gd name="connsiteX12469" fmla="*/ 3255128 w 3255128"/>
              <a:gd name="connsiteY12469" fmla="*/ 330083 h 1598839"/>
              <a:gd name="connsiteX12470" fmla="*/ 3255128 w 3255128"/>
              <a:gd name="connsiteY12470" fmla="*/ 330106 h 1598839"/>
              <a:gd name="connsiteX12471" fmla="*/ 3255128 w 3255128"/>
              <a:gd name="connsiteY12471" fmla="*/ 330141 h 1598839"/>
              <a:gd name="connsiteX12472" fmla="*/ 3255128 w 3255128"/>
              <a:gd name="connsiteY12472" fmla="*/ 330152 h 1598839"/>
              <a:gd name="connsiteX12473" fmla="*/ 3255128 w 3255128"/>
              <a:gd name="connsiteY12473" fmla="*/ 330177 h 1598839"/>
              <a:gd name="connsiteX12474" fmla="*/ 3255128 w 3255128"/>
              <a:gd name="connsiteY12474" fmla="*/ 330236 h 1598839"/>
              <a:gd name="connsiteX12475" fmla="*/ 3255128 w 3255128"/>
              <a:gd name="connsiteY12475" fmla="*/ 330257 h 1598839"/>
              <a:gd name="connsiteX12476" fmla="*/ 3255128 w 3255128"/>
              <a:gd name="connsiteY12476" fmla="*/ 330259 h 1598839"/>
              <a:gd name="connsiteX12477" fmla="*/ 3255128 w 3255128"/>
              <a:gd name="connsiteY12477" fmla="*/ 330326 h 1598839"/>
              <a:gd name="connsiteX12478" fmla="*/ 3255128 w 3255128"/>
              <a:gd name="connsiteY12478" fmla="*/ 330349 h 1598839"/>
              <a:gd name="connsiteX12479" fmla="*/ 3255128 w 3255128"/>
              <a:gd name="connsiteY12479" fmla="*/ 330351 h 1598839"/>
              <a:gd name="connsiteX12480" fmla="*/ 3255128 w 3255128"/>
              <a:gd name="connsiteY12480" fmla="*/ 330356 h 1598839"/>
              <a:gd name="connsiteX12481" fmla="*/ 3255128 w 3255128"/>
              <a:gd name="connsiteY12481" fmla="*/ 330359 h 1598839"/>
              <a:gd name="connsiteX12482" fmla="*/ 3255128 w 3255128"/>
              <a:gd name="connsiteY12482" fmla="*/ 330424 h 1598839"/>
              <a:gd name="connsiteX12483" fmla="*/ 3255128 w 3255128"/>
              <a:gd name="connsiteY12483" fmla="*/ 330426 h 1598839"/>
              <a:gd name="connsiteX12484" fmla="*/ 3255128 w 3255128"/>
              <a:gd name="connsiteY12484" fmla="*/ 330491 h 1598839"/>
              <a:gd name="connsiteX12485" fmla="*/ 3255128 w 3255128"/>
              <a:gd name="connsiteY12485" fmla="*/ 330535 h 1598839"/>
              <a:gd name="connsiteX12486" fmla="*/ 3255128 w 3255128"/>
              <a:gd name="connsiteY12486" fmla="*/ 330538 h 1598839"/>
              <a:gd name="connsiteX12487" fmla="*/ 3255128 w 3255128"/>
              <a:gd name="connsiteY12487" fmla="*/ 330549 h 1598839"/>
              <a:gd name="connsiteX12488" fmla="*/ 3255128 w 3255128"/>
              <a:gd name="connsiteY12488" fmla="*/ 330563 h 1598839"/>
              <a:gd name="connsiteX12489" fmla="*/ 3255128 w 3255128"/>
              <a:gd name="connsiteY12489" fmla="*/ 330610 h 1598839"/>
              <a:gd name="connsiteX12490" fmla="*/ 3255128 w 3255128"/>
              <a:gd name="connsiteY12490" fmla="*/ 330633 h 1598839"/>
              <a:gd name="connsiteX12491" fmla="*/ 3255128 w 3255128"/>
              <a:gd name="connsiteY12491" fmla="*/ 330635 h 1598839"/>
              <a:gd name="connsiteX12492" fmla="*/ 3255128 w 3255128"/>
              <a:gd name="connsiteY12492" fmla="*/ 330636 h 1598839"/>
              <a:gd name="connsiteX12493" fmla="*/ 3255128 w 3255128"/>
              <a:gd name="connsiteY12493" fmla="*/ 330647 h 1598839"/>
              <a:gd name="connsiteX12494" fmla="*/ 3255128 w 3255128"/>
              <a:gd name="connsiteY12494" fmla="*/ 330661 h 1598839"/>
              <a:gd name="connsiteX12495" fmla="*/ 3255128 w 3255128"/>
              <a:gd name="connsiteY12495" fmla="*/ 330674 h 1598839"/>
              <a:gd name="connsiteX12496" fmla="*/ 3255128 w 3255128"/>
              <a:gd name="connsiteY12496" fmla="*/ 330695 h 1598839"/>
              <a:gd name="connsiteX12497" fmla="*/ 3255128 w 3255128"/>
              <a:gd name="connsiteY12497" fmla="*/ 330732 h 1598839"/>
              <a:gd name="connsiteX12498" fmla="*/ 3255128 w 3255128"/>
              <a:gd name="connsiteY12498" fmla="*/ 330744 h 1598839"/>
              <a:gd name="connsiteX12499" fmla="*/ 3255128 w 3255128"/>
              <a:gd name="connsiteY12499" fmla="*/ 330756 h 1598839"/>
              <a:gd name="connsiteX12500" fmla="*/ 3255128 w 3255128"/>
              <a:gd name="connsiteY12500" fmla="*/ 330784 h 1598839"/>
              <a:gd name="connsiteX12501" fmla="*/ 3255128 w 3255128"/>
              <a:gd name="connsiteY12501" fmla="*/ 330789 h 1598839"/>
              <a:gd name="connsiteX12502" fmla="*/ 3255128 w 3255128"/>
              <a:gd name="connsiteY12502" fmla="*/ 330792 h 1598839"/>
              <a:gd name="connsiteX12503" fmla="*/ 3255128 w 3255128"/>
              <a:gd name="connsiteY12503" fmla="*/ 330799 h 1598839"/>
              <a:gd name="connsiteX12504" fmla="*/ 3255128 w 3255128"/>
              <a:gd name="connsiteY12504" fmla="*/ 330815 h 1598839"/>
              <a:gd name="connsiteX12505" fmla="*/ 3255128 w 3255128"/>
              <a:gd name="connsiteY12505" fmla="*/ 330897 h 1598839"/>
              <a:gd name="connsiteX12506" fmla="*/ 3255128 w 3255128"/>
              <a:gd name="connsiteY12506" fmla="*/ 330945 h 1598839"/>
              <a:gd name="connsiteX12507" fmla="*/ 3255128 w 3255128"/>
              <a:gd name="connsiteY12507" fmla="*/ 330980 h 1598839"/>
              <a:gd name="connsiteX12508" fmla="*/ 3255128 w 3255128"/>
              <a:gd name="connsiteY12508" fmla="*/ 330994 h 1598839"/>
              <a:gd name="connsiteX12509" fmla="*/ 3255128 w 3255128"/>
              <a:gd name="connsiteY12509" fmla="*/ 331023 h 1598839"/>
              <a:gd name="connsiteX12510" fmla="*/ 3255128 w 3255128"/>
              <a:gd name="connsiteY12510" fmla="*/ 331040 h 1598839"/>
              <a:gd name="connsiteX12511" fmla="*/ 3255128 w 3255128"/>
              <a:gd name="connsiteY12511" fmla="*/ 331055 h 1598839"/>
              <a:gd name="connsiteX12512" fmla="*/ 3255128 w 3255128"/>
              <a:gd name="connsiteY12512" fmla="*/ 331058 h 1598839"/>
              <a:gd name="connsiteX12513" fmla="*/ 3255128 w 3255128"/>
              <a:gd name="connsiteY12513" fmla="*/ 331065 h 1598839"/>
              <a:gd name="connsiteX12514" fmla="*/ 3255128 w 3255128"/>
              <a:gd name="connsiteY12514" fmla="*/ 331068 h 1598839"/>
              <a:gd name="connsiteX12515" fmla="*/ 3255128 w 3255128"/>
              <a:gd name="connsiteY12515" fmla="*/ 331071 h 1598839"/>
              <a:gd name="connsiteX12516" fmla="*/ 3255128 w 3255128"/>
              <a:gd name="connsiteY12516" fmla="*/ 331093 h 1598839"/>
              <a:gd name="connsiteX12517" fmla="*/ 3255128 w 3255128"/>
              <a:gd name="connsiteY12517" fmla="*/ 331137 h 1598839"/>
              <a:gd name="connsiteX12518" fmla="*/ 3255128 w 3255128"/>
              <a:gd name="connsiteY12518" fmla="*/ 331250 h 1598839"/>
              <a:gd name="connsiteX12519" fmla="*/ 3255128 w 3255128"/>
              <a:gd name="connsiteY12519" fmla="*/ 331280 h 1598839"/>
              <a:gd name="connsiteX12520" fmla="*/ 3255128 w 3255128"/>
              <a:gd name="connsiteY12520" fmla="*/ 331282 h 1598839"/>
              <a:gd name="connsiteX12521" fmla="*/ 3255128 w 3255128"/>
              <a:gd name="connsiteY12521" fmla="*/ 331284 h 1598839"/>
              <a:gd name="connsiteX12522" fmla="*/ 3255128 w 3255128"/>
              <a:gd name="connsiteY12522" fmla="*/ 331289 h 1598839"/>
              <a:gd name="connsiteX12523" fmla="*/ 3255128 w 3255128"/>
              <a:gd name="connsiteY12523" fmla="*/ 331302 h 1598839"/>
              <a:gd name="connsiteX12524" fmla="*/ 3255128 w 3255128"/>
              <a:gd name="connsiteY12524" fmla="*/ 331331 h 1598839"/>
              <a:gd name="connsiteX12525" fmla="*/ 3255128 w 3255128"/>
              <a:gd name="connsiteY12525" fmla="*/ 331380 h 1598839"/>
              <a:gd name="connsiteX12526" fmla="*/ 3255128 w 3255128"/>
              <a:gd name="connsiteY12526" fmla="*/ 331399 h 1598839"/>
              <a:gd name="connsiteX12527" fmla="*/ 3255128 w 3255128"/>
              <a:gd name="connsiteY12527" fmla="*/ 331406 h 1598839"/>
              <a:gd name="connsiteX12528" fmla="*/ 3255128 w 3255128"/>
              <a:gd name="connsiteY12528" fmla="*/ 331408 h 1598839"/>
              <a:gd name="connsiteX12529" fmla="*/ 3255128 w 3255128"/>
              <a:gd name="connsiteY12529" fmla="*/ 331430 h 1598839"/>
              <a:gd name="connsiteX12530" fmla="*/ 3255128 w 3255128"/>
              <a:gd name="connsiteY12530" fmla="*/ 331472 h 1598839"/>
              <a:gd name="connsiteX12531" fmla="*/ 3255128 w 3255128"/>
              <a:gd name="connsiteY12531" fmla="*/ 331512 h 1598839"/>
              <a:gd name="connsiteX12532" fmla="*/ 3255128 w 3255128"/>
              <a:gd name="connsiteY12532" fmla="*/ 331521 h 1598839"/>
              <a:gd name="connsiteX12533" fmla="*/ 3255128 w 3255128"/>
              <a:gd name="connsiteY12533" fmla="*/ 331542 h 1598839"/>
              <a:gd name="connsiteX12534" fmla="*/ 3255128 w 3255128"/>
              <a:gd name="connsiteY12534" fmla="*/ 331584 h 1598839"/>
              <a:gd name="connsiteX12535" fmla="*/ 3255128 w 3255128"/>
              <a:gd name="connsiteY12535" fmla="*/ 331585 h 1598839"/>
              <a:gd name="connsiteX12536" fmla="*/ 3255128 w 3255128"/>
              <a:gd name="connsiteY12536" fmla="*/ 331593 h 1598839"/>
              <a:gd name="connsiteX12537" fmla="*/ 3255128 w 3255128"/>
              <a:gd name="connsiteY12537" fmla="*/ 331738 h 1598839"/>
              <a:gd name="connsiteX12538" fmla="*/ 3255128 w 3255128"/>
              <a:gd name="connsiteY12538" fmla="*/ 331763 h 1598839"/>
              <a:gd name="connsiteX12539" fmla="*/ 3255128 w 3255128"/>
              <a:gd name="connsiteY12539" fmla="*/ 331774 h 1598839"/>
              <a:gd name="connsiteX12540" fmla="*/ 3255128 w 3255128"/>
              <a:gd name="connsiteY12540" fmla="*/ 331785 h 1598839"/>
              <a:gd name="connsiteX12541" fmla="*/ 3255128 w 3255128"/>
              <a:gd name="connsiteY12541" fmla="*/ 331787 h 1598839"/>
              <a:gd name="connsiteX12542" fmla="*/ 3255128 w 3255128"/>
              <a:gd name="connsiteY12542" fmla="*/ 331813 h 1598839"/>
              <a:gd name="connsiteX12543" fmla="*/ 3255128 w 3255128"/>
              <a:gd name="connsiteY12543" fmla="*/ 331894 h 1598839"/>
              <a:gd name="connsiteX12544" fmla="*/ 3255128 w 3255128"/>
              <a:gd name="connsiteY12544" fmla="*/ 331936 h 1598839"/>
              <a:gd name="connsiteX12545" fmla="*/ 3255128 w 3255128"/>
              <a:gd name="connsiteY12545" fmla="*/ 331946 h 1598839"/>
              <a:gd name="connsiteX12546" fmla="*/ 3255128 w 3255128"/>
              <a:gd name="connsiteY12546" fmla="*/ 331966 h 1598839"/>
              <a:gd name="connsiteX12547" fmla="*/ 3255128 w 3255128"/>
              <a:gd name="connsiteY12547" fmla="*/ 331967 h 1598839"/>
              <a:gd name="connsiteX12548" fmla="*/ 3255128 w 3255128"/>
              <a:gd name="connsiteY12548" fmla="*/ 332004 h 1598839"/>
              <a:gd name="connsiteX12549" fmla="*/ 3255128 w 3255128"/>
              <a:gd name="connsiteY12549" fmla="*/ 332013 h 1598839"/>
              <a:gd name="connsiteX12550" fmla="*/ 3255128 w 3255128"/>
              <a:gd name="connsiteY12550" fmla="*/ 332016 h 1598839"/>
              <a:gd name="connsiteX12551" fmla="*/ 3255128 w 3255128"/>
              <a:gd name="connsiteY12551" fmla="*/ 332018 h 1598839"/>
              <a:gd name="connsiteX12552" fmla="*/ 3255128 w 3255128"/>
              <a:gd name="connsiteY12552" fmla="*/ 332052 h 1598839"/>
              <a:gd name="connsiteX12553" fmla="*/ 3255128 w 3255128"/>
              <a:gd name="connsiteY12553" fmla="*/ 332057 h 1598839"/>
              <a:gd name="connsiteX12554" fmla="*/ 3255128 w 3255128"/>
              <a:gd name="connsiteY12554" fmla="*/ 332073 h 1598839"/>
              <a:gd name="connsiteX12555" fmla="*/ 3255128 w 3255128"/>
              <a:gd name="connsiteY12555" fmla="*/ 332076 h 1598839"/>
              <a:gd name="connsiteX12556" fmla="*/ 3255128 w 3255128"/>
              <a:gd name="connsiteY12556" fmla="*/ 332079 h 1598839"/>
              <a:gd name="connsiteX12557" fmla="*/ 3255128 w 3255128"/>
              <a:gd name="connsiteY12557" fmla="*/ 332161 h 1598839"/>
              <a:gd name="connsiteX12558" fmla="*/ 3255128 w 3255128"/>
              <a:gd name="connsiteY12558" fmla="*/ 332183 h 1598839"/>
              <a:gd name="connsiteX12559" fmla="*/ 3255128 w 3255128"/>
              <a:gd name="connsiteY12559" fmla="*/ 332212 h 1598839"/>
              <a:gd name="connsiteX12560" fmla="*/ 3255128 w 3255128"/>
              <a:gd name="connsiteY12560" fmla="*/ 332244 h 1598839"/>
              <a:gd name="connsiteX12561" fmla="*/ 3255128 w 3255128"/>
              <a:gd name="connsiteY12561" fmla="*/ 332253 h 1598839"/>
              <a:gd name="connsiteX12562" fmla="*/ 3255128 w 3255128"/>
              <a:gd name="connsiteY12562" fmla="*/ 332259 h 1598839"/>
              <a:gd name="connsiteX12563" fmla="*/ 3255128 w 3255128"/>
              <a:gd name="connsiteY12563" fmla="*/ 332287 h 1598839"/>
              <a:gd name="connsiteX12564" fmla="*/ 3255128 w 3255128"/>
              <a:gd name="connsiteY12564" fmla="*/ 332291 h 1598839"/>
              <a:gd name="connsiteX12565" fmla="*/ 3255128 w 3255128"/>
              <a:gd name="connsiteY12565" fmla="*/ 332311 h 1598839"/>
              <a:gd name="connsiteX12566" fmla="*/ 3255128 w 3255128"/>
              <a:gd name="connsiteY12566" fmla="*/ 332349 h 1598839"/>
              <a:gd name="connsiteX12567" fmla="*/ 3255128 w 3255128"/>
              <a:gd name="connsiteY12567" fmla="*/ 332351 h 1598839"/>
              <a:gd name="connsiteX12568" fmla="*/ 3255128 w 3255128"/>
              <a:gd name="connsiteY12568" fmla="*/ 332404 h 1598839"/>
              <a:gd name="connsiteX12569" fmla="*/ 3255128 w 3255128"/>
              <a:gd name="connsiteY12569" fmla="*/ 332420 h 1598839"/>
              <a:gd name="connsiteX12570" fmla="*/ 3255128 w 3255128"/>
              <a:gd name="connsiteY12570" fmla="*/ 332421 h 1598839"/>
              <a:gd name="connsiteX12571" fmla="*/ 3255128 w 3255128"/>
              <a:gd name="connsiteY12571" fmla="*/ 332422 h 1598839"/>
              <a:gd name="connsiteX12572" fmla="*/ 3255128 w 3255128"/>
              <a:gd name="connsiteY12572" fmla="*/ 332428 h 1598839"/>
              <a:gd name="connsiteX12573" fmla="*/ 3255128 w 3255128"/>
              <a:gd name="connsiteY12573" fmla="*/ 332429 h 1598839"/>
              <a:gd name="connsiteX12574" fmla="*/ 3255128 w 3255128"/>
              <a:gd name="connsiteY12574" fmla="*/ 332466 h 1598839"/>
              <a:gd name="connsiteX12575" fmla="*/ 3255128 w 3255128"/>
              <a:gd name="connsiteY12575" fmla="*/ 332519 h 1598839"/>
              <a:gd name="connsiteX12576" fmla="*/ 3255128 w 3255128"/>
              <a:gd name="connsiteY12576" fmla="*/ 332533 h 1598839"/>
              <a:gd name="connsiteX12577" fmla="*/ 3255128 w 3255128"/>
              <a:gd name="connsiteY12577" fmla="*/ 332557 h 1598839"/>
              <a:gd name="connsiteX12578" fmla="*/ 3255128 w 3255128"/>
              <a:gd name="connsiteY12578" fmla="*/ 332565 h 1598839"/>
              <a:gd name="connsiteX12579" fmla="*/ 3255128 w 3255128"/>
              <a:gd name="connsiteY12579" fmla="*/ 332594 h 1598839"/>
              <a:gd name="connsiteX12580" fmla="*/ 3255128 w 3255128"/>
              <a:gd name="connsiteY12580" fmla="*/ 332599 h 1598839"/>
              <a:gd name="connsiteX12581" fmla="*/ 3255128 w 3255128"/>
              <a:gd name="connsiteY12581" fmla="*/ 332602 h 1598839"/>
              <a:gd name="connsiteX12582" fmla="*/ 3255128 w 3255128"/>
              <a:gd name="connsiteY12582" fmla="*/ 332614 h 1598839"/>
              <a:gd name="connsiteX12583" fmla="*/ 3255128 w 3255128"/>
              <a:gd name="connsiteY12583" fmla="*/ 332615 h 1598839"/>
              <a:gd name="connsiteX12584" fmla="*/ 3255128 w 3255128"/>
              <a:gd name="connsiteY12584" fmla="*/ 332660 h 1598839"/>
              <a:gd name="connsiteX12585" fmla="*/ 3255128 w 3255128"/>
              <a:gd name="connsiteY12585" fmla="*/ 332664 h 1598839"/>
              <a:gd name="connsiteX12586" fmla="*/ 3255128 w 3255128"/>
              <a:gd name="connsiteY12586" fmla="*/ 332666 h 1598839"/>
              <a:gd name="connsiteX12587" fmla="*/ 3255128 w 3255128"/>
              <a:gd name="connsiteY12587" fmla="*/ 332671 h 1598839"/>
              <a:gd name="connsiteX12588" fmla="*/ 3255128 w 3255128"/>
              <a:gd name="connsiteY12588" fmla="*/ 332698 h 1598839"/>
              <a:gd name="connsiteX12589" fmla="*/ 3255128 w 3255128"/>
              <a:gd name="connsiteY12589" fmla="*/ 332735 h 1598839"/>
              <a:gd name="connsiteX12590" fmla="*/ 3255128 w 3255128"/>
              <a:gd name="connsiteY12590" fmla="*/ 332749 h 1598839"/>
              <a:gd name="connsiteX12591" fmla="*/ 3255128 w 3255128"/>
              <a:gd name="connsiteY12591" fmla="*/ 332786 h 1598839"/>
              <a:gd name="connsiteX12592" fmla="*/ 3255128 w 3255128"/>
              <a:gd name="connsiteY12592" fmla="*/ 332792 h 1598839"/>
              <a:gd name="connsiteX12593" fmla="*/ 3255128 w 3255128"/>
              <a:gd name="connsiteY12593" fmla="*/ 332837 h 1598839"/>
              <a:gd name="connsiteX12594" fmla="*/ 3255128 w 3255128"/>
              <a:gd name="connsiteY12594" fmla="*/ 332853 h 1598839"/>
              <a:gd name="connsiteX12595" fmla="*/ 3255128 w 3255128"/>
              <a:gd name="connsiteY12595" fmla="*/ 332878 h 1598839"/>
              <a:gd name="connsiteX12596" fmla="*/ 3255128 w 3255128"/>
              <a:gd name="connsiteY12596" fmla="*/ 332881 h 1598839"/>
              <a:gd name="connsiteX12597" fmla="*/ 3255128 w 3255128"/>
              <a:gd name="connsiteY12597" fmla="*/ 332892 h 1598839"/>
              <a:gd name="connsiteX12598" fmla="*/ 3255128 w 3255128"/>
              <a:gd name="connsiteY12598" fmla="*/ 332897 h 1598839"/>
              <a:gd name="connsiteX12599" fmla="*/ 3255128 w 3255128"/>
              <a:gd name="connsiteY12599" fmla="*/ 332924 h 1598839"/>
              <a:gd name="connsiteX12600" fmla="*/ 3255128 w 3255128"/>
              <a:gd name="connsiteY12600" fmla="*/ 332957 h 1598839"/>
              <a:gd name="connsiteX12601" fmla="*/ 3255128 w 3255128"/>
              <a:gd name="connsiteY12601" fmla="*/ 332982 h 1598839"/>
              <a:gd name="connsiteX12602" fmla="*/ 3255128 w 3255128"/>
              <a:gd name="connsiteY12602" fmla="*/ 333049 h 1598839"/>
              <a:gd name="connsiteX12603" fmla="*/ 3255128 w 3255128"/>
              <a:gd name="connsiteY12603" fmla="*/ 333069 h 1598839"/>
              <a:gd name="connsiteX12604" fmla="*/ 3255128 w 3255128"/>
              <a:gd name="connsiteY12604" fmla="*/ 333073 h 1598839"/>
              <a:gd name="connsiteX12605" fmla="*/ 3255128 w 3255128"/>
              <a:gd name="connsiteY12605" fmla="*/ 333074 h 1598839"/>
              <a:gd name="connsiteX12606" fmla="*/ 3255128 w 3255128"/>
              <a:gd name="connsiteY12606" fmla="*/ 333096 h 1598839"/>
              <a:gd name="connsiteX12607" fmla="*/ 3255128 w 3255128"/>
              <a:gd name="connsiteY12607" fmla="*/ 333099 h 1598839"/>
              <a:gd name="connsiteX12608" fmla="*/ 3255128 w 3255128"/>
              <a:gd name="connsiteY12608" fmla="*/ 333123 h 1598839"/>
              <a:gd name="connsiteX12609" fmla="*/ 3255128 w 3255128"/>
              <a:gd name="connsiteY12609" fmla="*/ 333125 h 1598839"/>
              <a:gd name="connsiteX12610" fmla="*/ 3255128 w 3255128"/>
              <a:gd name="connsiteY12610" fmla="*/ 333151 h 1598839"/>
              <a:gd name="connsiteX12611" fmla="*/ 3255128 w 3255128"/>
              <a:gd name="connsiteY12611" fmla="*/ 333167 h 1598839"/>
              <a:gd name="connsiteX12612" fmla="*/ 3255128 w 3255128"/>
              <a:gd name="connsiteY12612" fmla="*/ 333218 h 1598839"/>
              <a:gd name="connsiteX12613" fmla="*/ 3255128 w 3255128"/>
              <a:gd name="connsiteY12613" fmla="*/ 333230 h 1598839"/>
              <a:gd name="connsiteX12614" fmla="*/ 3255128 w 3255128"/>
              <a:gd name="connsiteY12614" fmla="*/ 333259 h 1598839"/>
              <a:gd name="connsiteX12615" fmla="*/ 3255128 w 3255128"/>
              <a:gd name="connsiteY12615" fmla="*/ 333331 h 1598839"/>
              <a:gd name="connsiteX12616" fmla="*/ 3255128 w 3255128"/>
              <a:gd name="connsiteY12616" fmla="*/ 333339 h 1598839"/>
              <a:gd name="connsiteX12617" fmla="*/ 3255128 w 3255128"/>
              <a:gd name="connsiteY12617" fmla="*/ 333341 h 1598839"/>
              <a:gd name="connsiteX12618" fmla="*/ 3255128 w 3255128"/>
              <a:gd name="connsiteY12618" fmla="*/ 333346 h 1598839"/>
              <a:gd name="connsiteX12619" fmla="*/ 3255128 w 3255128"/>
              <a:gd name="connsiteY12619" fmla="*/ 333375 h 1598839"/>
              <a:gd name="connsiteX12620" fmla="*/ 3255128 w 3255128"/>
              <a:gd name="connsiteY12620" fmla="*/ 333414 h 1598839"/>
              <a:gd name="connsiteX12621" fmla="*/ 3255128 w 3255128"/>
              <a:gd name="connsiteY12621" fmla="*/ 333416 h 1598839"/>
              <a:gd name="connsiteX12622" fmla="*/ 3255128 w 3255128"/>
              <a:gd name="connsiteY12622" fmla="*/ 333450 h 1598839"/>
              <a:gd name="connsiteX12623" fmla="*/ 3255128 w 3255128"/>
              <a:gd name="connsiteY12623" fmla="*/ 333462 h 1598839"/>
              <a:gd name="connsiteX12624" fmla="*/ 3255128 w 3255128"/>
              <a:gd name="connsiteY12624" fmla="*/ 333486 h 1598839"/>
              <a:gd name="connsiteX12625" fmla="*/ 3255128 w 3255128"/>
              <a:gd name="connsiteY12625" fmla="*/ 333528 h 1598839"/>
              <a:gd name="connsiteX12626" fmla="*/ 3255128 w 3255128"/>
              <a:gd name="connsiteY12626" fmla="*/ 333545 h 1598839"/>
              <a:gd name="connsiteX12627" fmla="*/ 3255128 w 3255128"/>
              <a:gd name="connsiteY12627" fmla="*/ 333553 h 1598839"/>
              <a:gd name="connsiteX12628" fmla="*/ 3255128 w 3255128"/>
              <a:gd name="connsiteY12628" fmla="*/ 333623 h 1598839"/>
              <a:gd name="connsiteX12629" fmla="*/ 3255128 w 3255128"/>
              <a:gd name="connsiteY12629" fmla="*/ 333624 h 1598839"/>
              <a:gd name="connsiteX12630" fmla="*/ 3255128 w 3255128"/>
              <a:gd name="connsiteY12630" fmla="*/ 333625 h 1598839"/>
              <a:gd name="connsiteX12631" fmla="*/ 3255128 w 3255128"/>
              <a:gd name="connsiteY12631" fmla="*/ 333626 h 1598839"/>
              <a:gd name="connsiteX12632" fmla="*/ 3255128 w 3255128"/>
              <a:gd name="connsiteY12632" fmla="*/ 333635 h 1598839"/>
              <a:gd name="connsiteX12633" fmla="*/ 3255128 w 3255128"/>
              <a:gd name="connsiteY12633" fmla="*/ 333637 h 1598839"/>
              <a:gd name="connsiteX12634" fmla="*/ 3255128 w 3255128"/>
              <a:gd name="connsiteY12634" fmla="*/ 333651 h 1598839"/>
              <a:gd name="connsiteX12635" fmla="*/ 3255128 w 3255128"/>
              <a:gd name="connsiteY12635" fmla="*/ 333656 h 1598839"/>
              <a:gd name="connsiteX12636" fmla="*/ 3255128 w 3255128"/>
              <a:gd name="connsiteY12636" fmla="*/ 333673 h 1598839"/>
              <a:gd name="connsiteX12637" fmla="*/ 3255128 w 3255128"/>
              <a:gd name="connsiteY12637" fmla="*/ 333691 h 1598839"/>
              <a:gd name="connsiteX12638" fmla="*/ 3255128 w 3255128"/>
              <a:gd name="connsiteY12638" fmla="*/ 333720 h 1598839"/>
              <a:gd name="connsiteX12639" fmla="*/ 3255128 w 3255128"/>
              <a:gd name="connsiteY12639" fmla="*/ 333734 h 1598839"/>
              <a:gd name="connsiteX12640" fmla="*/ 3255128 w 3255128"/>
              <a:gd name="connsiteY12640" fmla="*/ 333770 h 1598839"/>
              <a:gd name="connsiteX12641" fmla="*/ 3255128 w 3255128"/>
              <a:gd name="connsiteY12641" fmla="*/ 333800 h 1598839"/>
              <a:gd name="connsiteX12642" fmla="*/ 3255128 w 3255128"/>
              <a:gd name="connsiteY12642" fmla="*/ 333805 h 1598839"/>
              <a:gd name="connsiteX12643" fmla="*/ 3255128 w 3255128"/>
              <a:gd name="connsiteY12643" fmla="*/ 333821 h 1598839"/>
              <a:gd name="connsiteX12644" fmla="*/ 3255128 w 3255128"/>
              <a:gd name="connsiteY12644" fmla="*/ 333829 h 1598839"/>
              <a:gd name="connsiteX12645" fmla="*/ 3255128 w 3255128"/>
              <a:gd name="connsiteY12645" fmla="*/ 333865 h 1598839"/>
              <a:gd name="connsiteX12646" fmla="*/ 3255128 w 3255128"/>
              <a:gd name="connsiteY12646" fmla="*/ 333867 h 1598839"/>
              <a:gd name="connsiteX12647" fmla="*/ 3255128 w 3255128"/>
              <a:gd name="connsiteY12647" fmla="*/ 333896 h 1598839"/>
              <a:gd name="connsiteX12648" fmla="*/ 3255128 w 3255128"/>
              <a:gd name="connsiteY12648" fmla="*/ 333914 h 1598839"/>
              <a:gd name="connsiteX12649" fmla="*/ 3255128 w 3255128"/>
              <a:gd name="connsiteY12649" fmla="*/ 333928 h 1598839"/>
              <a:gd name="connsiteX12650" fmla="*/ 3255128 w 3255128"/>
              <a:gd name="connsiteY12650" fmla="*/ 333963 h 1598839"/>
              <a:gd name="connsiteX12651" fmla="*/ 3255128 w 3255128"/>
              <a:gd name="connsiteY12651" fmla="*/ 334004 h 1598839"/>
              <a:gd name="connsiteX12652" fmla="*/ 3255128 w 3255128"/>
              <a:gd name="connsiteY12652" fmla="*/ 334031 h 1598839"/>
              <a:gd name="connsiteX12653" fmla="*/ 3255128 w 3255128"/>
              <a:gd name="connsiteY12653" fmla="*/ 334048 h 1598839"/>
              <a:gd name="connsiteX12654" fmla="*/ 3255128 w 3255128"/>
              <a:gd name="connsiteY12654" fmla="*/ 334055 h 1598839"/>
              <a:gd name="connsiteX12655" fmla="*/ 3255128 w 3255128"/>
              <a:gd name="connsiteY12655" fmla="*/ 334063 h 1598839"/>
              <a:gd name="connsiteX12656" fmla="*/ 3255128 w 3255128"/>
              <a:gd name="connsiteY12656" fmla="*/ 334075 h 1598839"/>
              <a:gd name="connsiteX12657" fmla="*/ 3255128 w 3255128"/>
              <a:gd name="connsiteY12657" fmla="*/ 334083 h 1598839"/>
              <a:gd name="connsiteX12658" fmla="*/ 3255128 w 3255128"/>
              <a:gd name="connsiteY12658" fmla="*/ 334110 h 1598839"/>
              <a:gd name="connsiteX12659" fmla="*/ 3255128 w 3255128"/>
              <a:gd name="connsiteY12659" fmla="*/ 334120 h 1598839"/>
              <a:gd name="connsiteX12660" fmla="*/ 3255128 w 3255128"/>
              <a:gd name="connsiteY12660" fmla="*/ 334127 h 1598839"/>
              <a:gd name="connsiteX12661" fmla="*/ 3255128 w 3255128"/>
              <a:gd name="connsiteY12661" fmla="*/ 334279 h 1598839"/>
              <a:gd name="connsiteX12662" fmla="*/ 3255128 w 3255128"/>
              <a:gd name="connsiteY12662" fmla="*/ 334283 h 1598839"/>
              <a:gd name="connsiteX12663" fmla="*/ 3255128 w 3255128"/>
              <a:gd name="connsiteY12663" fmla="*/ 334321 h 1598839"/>
              <a:gd name="connsiteX12664" fmla="*/ 3255128 w 3255128"/>
              <a:gd name="connsiteY12664" fmla="*/ 334324 h 1598839"/>
              <a:gd name="connsiteX12665" fmla="*/ 3255128 w 3255128"/>
              <a:gd name="connsiteY12665" fmla="*/ 334340 h 1598839"/>
              <a:gd name="connsiteX12666" fmla="*/ 3255128 w 3255128"/>
              <a:gd name="connsiteY12666" fmla="*/ 334353 h 1598839"/>
              <a:gd name="connsiteX12667" fmla="*/ 3255128 w 3255128"/>
              <a:gd name="connsiteY12667" fmla="*/ 334368 h 1598839"/>
              <a:gd name="connsiteX12668" fmla="*/ 3255128 w 3255128"/>
              <a:gd name="connsiteY12668" fmla="*/ 334396 h 1598839"/>
              <a:gd name="connsiteX12669" fmla="*/ 3255128 w 3255128"/>
              <a:gd name="connsiteY12669" fmla="*/ 334398 h 1598839"/>
              <a:gd name="connsiteX12670" fmla="*/ 3255128 w 3255128"/>
              <a:gd name="connsiteY12670" fmla="*/ 334420 h 1598839"/>
              <a:gd name="connsiteX12671" fmla="*/ 3255128 w 3255128"/>
              <a:gd name="connsiteY12671" fmla="*/ 334438 h 1598839"/>
              <a:gd name="connsiteX12672" fmla="*/ 3255128 w 3255128"/>
              <a:gd name="connsiteY12672" fmla="*/ 334462 h 1598839"/>
              <a:gd name="connsiteX12673" fmla="*/ 3255128 w 3255128"/>
              <a:gd name="connsiteY12673" fmla="*/ 334480 h 1598839"/>
              <a:gd name="connsiteX12674" fmla="*/ 3255128 w 3255128"/>
              <a:gd name="connsiteY12674" fmla="*/ 334514 h 1598839"/>
              <a:gd name="connsiteX12675" fmla="*/ 3255128 w 3255128"/>
              <a:gd name="connsiteY12675" fmla="*/ 334532 h 1598839"/>
              <a:gd name="connsiteX12676" fmla="*/ 3255128 w 3255128"/>
              <a:gd name="connsiteY12676" fmla="*/ 334536 h 1598839"/>
              <a:gd name="connsiteX12677" fmla="*/ 3255128 w 3255128"/>
              <a:gd name="connsiteY12677" fmla="*/ 334543 h 1598839"/>
              <a:gd name="connsiteX12678" fmla="*/ 3255128 w 3255128"/>
              <a:gd name="connsiteY12678" fmla="*/ 334569 h 1598839"/>
              <a:gd name="connsiteX12679" fmla="*/ 3255128 w 3255128"/>
              <a:gd name="connsiteY12679" fmla="*/ 334574 h 1598839"/>
              <a:gd name="connsiteX12680" fmla="*/ 3255128 w 3255128"/>
              <a:gd name="connsiteY12680" fmla="*/ 334596 h 1598839"/>
              <a:gd name="connsiteX12681" fmla="*/ 3255128 w 3255128"/>
              <a:gd name="connsiteY12681" fmla="*/ 334601 h 1598839"/>
              <a:gd name="connsiteX12682" fmla="*/ 3255128 w 3255128"/>
              <a:gd name="connsiteY12682" fmla="*/ 334673 h 1598839"/>
              <a:gd name="connsiteX12683" fmla="*/ 3255128 w 3255128"/>
              <a:gd name="connsiteY12683" fmla="*/ 334702 h 1598839"/>
              <a:gd name="connsiteX12684" fmla="*/ 3255128 w 3255128"/>
              <a:gd name="connsiteY12684" fmla="*/ 334728 h 1598839"/>
              <a:gd name="connsiteX12685" fmla="*/ 3255128 w 3255128"/>
              <a:gd name="connsiteY12685" fmla="*/ 334742 h 1598839"/>
              <a:gd name="connsiteX12686" fmla="*/ 3255128 w 3255128"/>
              <a:gd name="connsiteY12686" fmla="*/ 334753 h 1598839"/>
              <a:gd name="connsiteX12687" fmla="*/ 3255128 w 3255128"/>
              <a:gd name="connsiteY12687" fmla="*/ 334775 h 1598839"/>
              <a:gd name="connsiteX12688" fmla="*/ 3255128 w 3255128"/>
              <a:gd name="connsiteY12688" fmla="*/ 334777 h 1598839"/>
              <a:gd name="connsiteX12689" fmla="*/ 3255128 w 3255128"/>
              <a:gd name="connsiteY12689" fmla="*/ 334795 h 1598839"/>
              <a:gd name="connsiteX12690" fmla="*/ 3255128 w 3255128"/>
              <a:gd name="connsiteY12690" fmla="*/ 334802 h 1598839"/>
              <a:gd name="connsiteX12691" fmla="*/ 3255128 w 3255128"/>
              <a:gd name="connsiteY12691" fmla="*/ 334816 h 1598839"/>
              <a:gd name="connsiteX12692" fmla="*/ 3255128 w 3255128"/>
              <a:gd name="connsiteY12692" fmla="*/ 334827 h 1598839"/>
              <a:gd name="connsiteX12693" fmla="*/ 3255128 w 3255128"/>
              <a:gd name="connsiteY12693" fmla="*/ 334847 h 1598839"/>
              <a:gd name="connsiteX12694" fmla="*/ 3255128 w 3255128"/>
              <a:gd name="connsiteY12694" fmla="*/ 334884 h 1598839"/>
              <a:gd name="connsiteX12695" fmla="*/ 3255128 w 3255128"/>
              <a:gd name="connsiteY12695" fmla="*/ 334886 h 1598839"/>
              <a:gd name="connsiteX12696" fmla="*/ 3255128 w 3255128"/>
              <a:gd name="connsiteY12696" fmla="*/ 334912 h 1598839"/>
              <a:gd name="connsiteX12697" fmla="*/ 3255128 w 3255128"/>
              <a:gd name="connsiteY12697" fmla="*/ 334929 h 1598839"/>
              <a:gd name="connsiteX12698" fmla="*/ 3255128 w 3255128"/>
              <a:gd name="connsiteY12698" fmla="*/ 334934 h 1598839"/>
              <a:gd name="connsiteX12699" fmla="*/ 3255128 w 3255128"/>
              <a:gd name="connsiteY12699" fmla="*/ 334936 h 1598839"/>
              <a:gd name="connsiteX12700" fmla="*/ 3255128 w 3255128"/>
              <a:gd name="connsiteY12700" fmla="*/ 334944 h 1598839"/>
              <a:gd name="connsiteX12701" fmla="*/ 3255128 w 3255128"/>
              <a:gd name="connsiteY12701" fmla="*/ 334994 h 1598839"/>
              <a:gd name="connsiteX12702" fmla="*/ 3255128 w 3255128"/>
              <a:gd name="connsiteY12702" fmla="*/ 335003 h 1598839"/>
              <a:gd name="connsiteX12703" fmla="*/ 3255128 w 3255128"/>
              <a:gd name="connsiteY12703" fmla="*/ 335008 h 1598839"/>
              <a:gd name="connsiteX12704" fmla="*/ 3255128 w 3255128"/>
              <a:gd name="connsiteY12704" fmla="*/ 335011 h 1598839"/>
              <a:gd name="connsiteX12705" fmla="*/ 3255128 w 3255128"/>
              <a:gd name="connsiteY12705" fmla="*/ 335043 h 1598839"/>
              <a:gd name="connsiteX12706" fmla="*/ 3255128 w 3255128"/>
              <a:gd name="connsiteY12706" fmla="*/ 335069 h 1598839"/>
              <a:gd name="connsiteX12707" fmla="*/ 3255128 w 3255128"/>
              <a:gd name="connsiteY12707" fmla="*/ 335078 h 1598839"/>
              <a:gd name="connsiteX12708" fmla="*/ 3255128 w 3255128"/>
              <a:gd name="connsiteY12708" fmla="*/ 335162 h 1598839"/>
              <a:gd name="connsiteX12709" fmla="*/ 3255128 w 3255128"/>
              <a:gd name="connsiteY12709" fmla="*/ 335234 h 1598839"/>
              <a:gd name="connsiteX12710" fmla="*/ 3255128 w 3255128"/>
              <a:gd name="connsiteY12710" fmla="*/ 335237 h 1598839"/>
              <a:gd name="connsiteX12711" fmla="*/ 3255128 w 3255128"/>
              <a:gd name="connsiteY12711" fmla="*/ 335249 h 1598839"/>
              <a:gd name="connsiteX12712" fmla="*/ 3255128 w 3255128"/>
              <a:gd name="connsiteY12712" fmla="*/ 335259 h 1598839"/>
              <a:gd name="connsiteX12713" fmla="*/ 3255128 w 3255128"/>
              <a:gd name="connsiteY12713" fmla="*/ 335290 h 1598839"/>
              <a:gd name="connsiteX12714" fmla="*/ 3255128 w 3255128"/>
              <a:gd name="connsiteY12714" fmla="*/ 335301 h 1598839"/>
              <a:gd name="connsiteX12715" fmla="*/ 3255128 w 3255128"/>
              <a:gd name="connsiteY12715" fmla="*/ 335339 h 1598839"/>
              <a:gd name="connsiteX12716" fmla="*/ 3255128 w 3255128"/>
              <a:gd name="connsiteY12716" fmla="*/ 335343 h 1598839"/>
              <a:gd name="connsiteX12717" fmla="*/ 3255128 w 3255128"/>
              <a:gd name="connsiteY12717" fmla="*/ 335411 h 1598839"/>
              <a:gd name="connsiteX12718" fmla="*/ 3255128 w 3255128"/>
              <a:gd name="connsiteY12718" fmla="*/ 335416 h 1598839"/>
              <a:gd name="connsiteX12719" fmla="*/ 3255128 w 3255128"/>
              <a:gd name="connsiteY12719" fmla="*/ 335419 h 1598839"/>
              <a:gd name="connsiteX12720" fmla="*/ 3255128 w 3255128"/>
              <a:gd name="connsiteY12720" fmla="*/ 335486 h 1598839"/>
              <a:gd name="connsiteX12721" fmla="*/ 3255128 w 3255128"/>
              <a:gd name="connsiteY12721" fmla="*/ 335517 h 1598839"/>
              <a:gd name="connsiteX12722" fmla="*/ 3255128 w 3255128"/>
              <a:gd name="connsiteY12722" fmla="*/ 335547 h 1598839"/>
              <a:gd name="connsiteX12723" fmla="*/ 3255128 w 3255128"/>
              <a:gd name="connsiteY12723" fmla="*/ 335607 h 1598839"/>
              <a:gd name="connsiteX12724" fmla="*/ 3255128 w 3255128"/>
              <a:gd name="connsiteY12724" fmla="*/ 335621 h 1598839"/>
              <a:gd name="connsiteX12725" fmla="*/ 3255128 w 3255128"/>
              <a:gd name="connsiteY12725" fmla="*/ 335650 h 1598839"/>
              <a:gd name="connsiteX12726" fmla="*/ 3255128 w 3255128"/>
              <a:gd name="connsiteY12726" fmla="*/ 335656 h 1598839"/>
              <a:gd name="connsiteX12727" fmla="*/ 3255128 w 3255128"/>
              <a:gd name="connsiteY12727" fmla="*/ 335663 h 1598839"/>
              <a:gd name="connsiteX12728" fmla="*/ 3255128 w 3255128"/>
              <a:gd name="connsiteY12728" fmla="*/ 335670 h 1598839"/>
              <a:gd name="connsiteX12729" fmla="*/ 3255128 w 3255128"/>
              <a:gd name="connsiteY12729" fmla="*/ 335695 h 1598839"/>
              <a:gd name="connsiteX12730" fmla="*/ 3255128 w 3255128"/>
              <a:gd name="connsiteY12730" fmla="*/ 335708 h 1598839"/>
              <a:gd name="connsiteX12731" fmla="*/ 3255128 w 3255128"/>
              <a:gd name="connsiteY12731" fmla="*/ 335726 h 1598839"/>
              <a:gd name="connsiteX12732" fmla="*/ 3255128 w 3255128"/>
              <a:gd name="connsiteY12732" fmla="*/ 335742 h 1598839"/>
              <a:gd name="connsiteX12733" fmla="*/ 3255128 w 3255128"/>
              <a:gd name="connsiteY12733" fmla="*/ 335776 h 1598839"/>
              <a:gd name="connsiteX12734" fmla="*/ 3255128 w 3255128"/>
              <a:gd name="connsiteY12734" fmla="*/ 335810 h 1598839"/>
              <a:gd name="connsiteX12735" fmla="*/ 3255128 w 3255128"/>
              <a:gd name="connsiteY12735" fmla="*/ 335827 h 1598839"/>
              <a:gd name="connsiteX12736" fmla="*/ 3255128 w 3255128"/>
              <a:gd name="connsiteY12736" fmla="*/ 335850 h 1598839"/>
              <a:gd name="connsiteX12737" fmla="*/ 3255128 w 3255128"/>
              <a:gd name="connsiteY12737" fmla="*/ 335852 h 1598839"/>
              <a:gd name="connsiteX12738" fmla="*/ 3255128 w 3255128"/>
              <a:gd name="connsiteY12738" fmla="*/ 335857 h 1598839"/>
              <a:gd name="connsiteX12739" fmla="*/ 3255128 w 3255128"/>
              <a:gd name="connsiteY12739" fmla="*/ 335907 h 1598839"/>
              <a:gd name="connsiteX12740" fmla="*/ 3255128 w 3255128"/>
              <a:gd name="connsiteY12740" fmla="*/ 335914 h 1598839"/>
              <a:gd name="connsiteX12741" fmla="*/ 3255128 w 3255128"/>
              <a:gd name="connsiteY12741" fmla="*/ 335950 h 1598839"/>
              <a:gd name="connsiteX12742" fmla="*/ 3255128 w 3255128"/>
              <a:gd name="connsiteY12742" fmla="*/ 335958 h 1598839"/>
              <a:gd name="connsiteX12743" fmla="*/ 3255128 w 3255128"/>
              <a:gd name="connsiteY12743" fmla="*/ 335972 h 1598839"/>
              <a:gd name="connsiteX12744" fmla="*/ 3255128 w 3255128"/>
              <a:gd name="connsiteY12744" fmla="*/ 335975 h 1598839"/>
              <a:gd name="connsiteX12745" fmla="*/ 3255128 w 3255128"/>
              <a:gd name="connsiteY12745" fmla="*/ 336033 h 1598839"/>
              <a:gd name="connsiteX12746" fmla="*/ 3255128 w 3255128"/>
              <a:gd name="connsiteY12746" fmla="*/ 336035 h 1598839"/>
              <a:gd name="connsiteX12747" fmla="*/ 3255128 w 3255128"/>
              <a:gd name="connsiteY12747" fmla="*/ 336041 h 1598839"/>
              <a:gd name="connsiteX12748" fmla="*/ 3255128 w 3255128"/>
              <a:gd name="connsiteY12748" fmla="*/ 336099 h 1598839"/>
              <a:gd name="connsiteX12749" fmla="*/ 3255128 w 3255128"/>
              <a:gd name="connsiteY12749" fmla="*/ 336115 h 1598839"/>
              <a:gd name="connsiteX12750" fmla="*/ 3255128 w 3255128"/>
              <a:gd name="connsiteY12750" fmla="*/ 336141 h 1598839"/>
              <a:gd name="connsiteX12751" fmla="*/ 3255128 w 3255128"/>
              <a:gd name="connsiteY12751" fmla="*/ 336159 h 1598839"/>
              <a:gd name="connsiteX12752" fmla="*/ 3255128 w 3255128"/>
              <a:gd name="connsiteY12752" fmla="*/ 336169 h 1598839"/>
              <a:gd name="connsiteX12753" fmla="*/ 3255128 w 3255128"/>
              <a:gd name="connsiteY12753" fmla="*/ 336185 h 1598839"/>
              <a:gd name="connsiteX12754" fmla="*/ 3255128 w 3255128"/>
              <a:gd name="connsiteY12754" fmla="*/ 336208 h 1598839"/>
              <a:gd name="connsiteX12755" fmla="*/ 3255128 w 3255128"/>
              <a:gd name="connsiteY12755" fmla="*/ 336218 h 1598839"/>
              <a:gd name="connsiteX12756" fmla="*/ 3255128 w 3255128"/>
              <a:gd name="connsiteY12756" fmla="*/ 336220 h 1598839"/>
              <a:gd name="connsiteX12757" fmla="*/ 3255128 w 3255128"/>
              <a:gd name="connsiteY12757" fmla="*/ 336259 h 1598839"/>
              <a:gd name="connsiteX12758" fmla="*/ 3255128 w 3255128"/>
              <a:gd name="connsiteY12758" fmla="*/ 336295 h 1598839"/>
              <a:gd name="connsiteX12759" fmla="*/ 3255128 w 3255128"/>
              <a:gd name="connsiteY12759" fmla="*/ 336308 h 1598839"/>
              <a:gd name="connsiteX12760" fmla="*/ 3255128 w 3255128"/>
              <a:gd name="connsiteY12760" fmla="*/ 336311 h 1598839"/>
              <a:gd name="connsiteX12761" fmla="*/ 3255128 w 3255128"/>
              <a:gd name="connsiteY12761" fmla="*/ 336319 h 1598839"/>
              <a:gd name="connsiteX12762" fmla="*/ 3255128 w 3255128"/>
              <a:gd name="connsiteY12762" fmla="*/ 336340 h 1598839"/>
              <a:gd name="connsiteX12763" fmla="*/ 3255128 w 3255128"/>
              <a:gd name="connsiteY12763" fmla="*/ 336353 h 1598839"/>
              <a:gd name="connsiteX12764" fmla="*/ 3255128 w 3255128"/>
              <a:gd name="connsiteY12764" fmla="*/ 336365 h 1598839"/>
              <a:gd name="connsiteX12765" fmla="*/ 3255128 w 3255128"/>
              <a:gd name="connsiteY12765" fmla="*/ 336366 h 1598839"/>
              <a:gd name="connsiteX12766" fmla="*/ 3255128 w 3255128"/>
              <a:gd name="connsiteY12766" fmla="*/ 336390 h 1598839"/>
              <a:gd name="connsiteX12767" fmla="*/ 3255128 w 3255128"/>
              <a:gd name="connsiteY12767" fmla="*/ 336391 h 1598839"/>
              <a:gd name="connsiteX12768" fmla="*/ 3255128 w 3255128"/>
              <a:gd name="connsiteY12768" fmla="*/ 336412 h 1598839"/>
              <a:gd name="connsiteX12769" fmla="*/ 3255128 w 3255128"/>
              <a:gd name="connsiteY12769" fmla="*/ 336414 h 1598839"/>
              <a:gd name="connsiteX12770" fmla="*/ 3255128 w 3255128"/>
              <a:gd name="connsiteY12770" fmla="*/ 336440 h 1598839"/>
              <a:gd name="connsiteX12771" fmla="*/ 3255128 w 3255128"/>
              <a:gd name="connsiteY12771" fmla="*/ 336452 h 1598839"/>
              <a:gd name="connsiteX12772" fmla="*/ 3255128 w 3255128"/>
              <a:gd name="connsiteY12772" fmla="*/ 336455 h 1598839"/>
              <a:gd name="connsiteX12773" fmla="*/ 3255128 w 3255128"/>
              <a:gd name="connsiteY12773" fmla="*/ 336487 h 1598839"/>
              <a:gd name="connsiteX12774" fmla="*/ 3255128 w 3255128"/>
              <a:gd name="connsiteY12774" fmla="*/ 336489 h 1598839"/>
              <a:gd name="connsiteX12775" fmla="*/ 3255128 w 3255128"/>
              <a:gd name="connsiteY12775" fmla="*/ 336515 h 1598839"/>
              <a:gd name="connsiteX12776" fmla="*/ 3255128 w 3255128"/>
              <a:gd name="connsiteY12776" fmla="*/ 336522 h 1598839"/>
              <a:gd name="connsiteX12777" fmla="*/ 3255128 w 3255128"/>
              <a:gd name="connsiteY12777" fmla="*/ 336536 h 1598839"/>
              <a:gd name="connsiteX12778" fmla="*/ 3255128 w 3255128"/>
              <a:gd name="connsiteY12778" fmla="*/ 336587 h 1598839"/>
              <a:gd name="connsiteX12779" fmla="*/ 3255128 w 3255128"/>
              <a:gd name="connsiteY12779" fmla="*/ 336603 h 1598839"/>
              <a:gd name="connsiteX12780" fmla="*/ 3255128 w 3255128"/>
              <a:gd name="connsiteY12780" fmla="*/ 336623 h 1598839"/>
              <a:gd name="connsiteX12781" fmla="*/ 3255128 w 3255128"/>
              <a:gd name="connsiteY12781" fmla="*/ 336624 h 1598839"/>
              <a:gd name="connsiteX12782" fmla="*/ 3255128 w 3255128"/>
              <a:gd name="connsiteY12782" fmla="*/ 336625 h 1598839"/>
              <a:gd name="connsiteX12783" fmla="*/ 3255128 w 3255128"/>
              <a:gd name="connsiteY12783" fmla="*/ 336681 h 1598839"/>
              <a:gd name="connsiteX12784" fmla="*/ 3255128 w 3255128"/>
              <a:gd name="connsiteY12784" fmla="*/ 336684 h 1598839"/>
              <a:gd name="connsiteX12785" fmla="*/ 3255128 w 3255128"/>
              <a:gd name="connsiteY12785" fmla="*/ 336710 h 1598839"/>
              <a:gd name="connsiteX12786" fmla="*/ 3255128 w 3255128"/>
              <a:gd name="connsiteY12786" fmla="*/ 336733 h 1598839"/>
              <a:gd name="connsiteX12787" fmla="*/ 3255128 w 3255128"/>
              <a:gd name="connsiteY12787" fmla="*/ 336770 h 1598839"/>
              <a:gd name="connsiteX12788" fmla="*/ 3255128 w 3255128"/>
              <a:gd name="connsiteY12788" fmla="*/ 336831 h 1598839"/>
              <a:gd name="connsiteX12789" fmla="*/ 3255128 w 3255128"/>
              <a:gd name="connsiteY12789" fmla="*/ 336849 h 1598839"/>
              <a:gd name="connsiteX12790" fmla="*/ 3255128 w 3255128"/>
              <a:gd name="connsiteY12790" fmla="*/ 336866 h 1598839"/>
              <a:gd name="connsiteX12791" fmla="*/ 3255128 w 3255128"/>
              <a:gd name="connsiteY12791" fmla="*/ 336871 h 1598839"/>
              <a:gd name="connsiteX12792" fmla="*/ 3255128 w 3255128"/>
              <a:gd name="connsiteY12792" fmla="*/ 336872 h 1598839"/>
              <a:gd name="connsiteX12793" fmla="*/ 3255128 w 3255128"/>
              <a:gd name="connsiteY12793" fmla="*/ 336874 h 1598839"/>
              <a:gd name="connsiteX12794" fmla="*/ 3255128 w 3255128"/>
              <a:gd name="connsiteY12794" fmla="*/ 336880 h 1598839"/>
              <a:gd name="connsiteX12795" fmla="*/ 3255128 w 3255128"/>
              <a:gd name="connsiteY12795" fmla="*/ 336893 h 1598839"/>
              <a:gd name="connsiteX12796" fmla="*/ 3255128 w 3255128"/>
              <a:gd name="connsiteY12796" fmla="*/ 336907 h 1598839"/>
              <a:gd name="connsiteX12797" fmla="*/ 3255128 w 3255128"/>
              <a:gd name="connsiteY12797" fmla="*/ 336918 h 1598839"/>
              <a:gd name="connsiteX12798" fmla="*/ 3255128 w 3255128"/>
              <a:gd name="connsiteY12798" fmla="*/ 336943 h 1598839"/>
              <a:gd name="connsiteX12799" fmla="*/ 3255128 w 3255128"/>
              <a:gd name="connsiteY12799" fmla="*/ 336949 h 1598839"/>
              <a:gd name="connsiteX12800" fmla="*/ 3255128 w 3255128"/>
              <a:gd name="connsiteY12800" fmla="*/ 336965 h 1598839"/>
              <a:gd name="connsiteX12801" fmla="*/ 3255128 w 3255128"/>
              <a:gd name="connsiteY12801" fmla="*/ 336989 h 1598839"/>
              <a:gd name="connsiteX12802" fmla="*/ 3255128 w 3255128"/>
              <a:gd name="connsiteY12802" fmla="*/ 337021 h 1598839"/>
              <a:gd name="connsiteX12803" fmla="*/ 3255128 w 3255128"/>
              <a:gd name="connsiteY12803" fmla="*/ 337045 h 1598839"/>
              <a:gd name="connsiteX12804" fmla="*/ 3255128 w 3255128"/>
              <a:gd name="connsiteY12804" fmla="*/ 337053 h 1598839"/>
              <a:gd name="connsiteX12805" fmla="*/ 3255128 w 3255128"/>
              <a:gd name="connsiteY12805" fmla="*/ 337060 h 1598839"/>
              <a:gd name="connsiteX12806" fmla="*/ 3255128 w 3255128"/>
              <a:gd name="connsiteY12806" fmla="*/ 337082 h 1598839"/>
              <a:gd name="connsiteX12807" fmla="*/ 3255128 w 3255128"/>
              <a:gd name="connsiteY12807" fmla="*/ 337085 h 1598839"/>
              <a:gd name="connsiteX12808" fmla="*/ 3255128 w 3255128"/>
              <a:gd name="connsiteY12808" fmla="*/ 337100 h 1598839"/>
              <a:gd name="connsiteX12809" fmla="*/ 3255128 w 3255128"/>
              <a:gd name="connsiteY12809" fmla="*/ 337115 h 1598839"/>
              <a:gd name="connsiteX12810" fmla="*/ 3255128 w 3255128"/>
              <a:gd name="connsiteY12810" fmla="*/ 337123 h 1598839"/>
              <a:gd name="connsiteX12811" fmla="*/ 3255128 w 3255128"/>
              <a:gd name="connsiteY12811" fmla="*/ 337130 h 1598839"/>
              <a:gd name="connsiteX12812" fmla="*/ 3255128 w 3255128"/>
              <a:gd name="connsiteY12812" fmla="*/ 337135 h 1598839"/>
              <a:gd name="connsiteX12813" fmla="*/ 3255128 w 3255128"/>
              <a:gd name="connsiteY12813" fmla="*/ 337180 h 1598839"/>
              <a:gd name="connsiteX12814" fmla="*/ 3255128 w 3255128"/>
              <a:gd name="connsiteY12814" fmla="*/ 337184 h 1598839"/>
              <a:gd name="connsiteX12815" fmla="*/ 3255128 w 3255128"/>
              <a:gd name="connsiteY12815" fmla="*/ 337189 h 1598839"/>
              <a:gd name="connsiteX12816" fmla="*/ 3255128 w 3255128"/>
              <a:gd name="connsiteY12816" fmla="*/ 337273 h 1598839"/>
              <a:gd name="connsiteX12817" fmla="*/ 3255128 w 3255128"/>
              <a:gd name="connsiteY12817" fmla="*/ 337311 h 1598839"/>
              <a:gd name="connsiteX12818" fmla="*/ 3255128 w 3255128"/>
              <a:gd name="connsiteY12818" fmla="*/ 337325 h 1598839"/>
              <a:gd name="connsiteX12819" fmla="*/ 3255128 w 3255128"/>
              <a:gd name="connsiteY12819" fmla="*/ 337343 h 1598839"/>
              <a:gd name="connsiteX12820" fmla="*/ 3255128 w 3255128"/>
              <a:gd name="connsiteY12820" fmla="*/ 337358 h 1598839"/>
              <a:gd name="connsiteX12821" fmla="*/ 3255128 w 3255128"/>
              <a:gd name="connsiteY12821" fmla="*/ 337399 h 1598839"/>
              <a:gd name="connsiteX12822" fmla="*/ 3255128 w 3255128"/>
              <a:gd name="connsiteY12822" fmla="*/ 337402 h 1598839"/>
              <a:gd name="connsiteX12823" fmla="*/ 3255128 w 3255128"/>
              <a:gd name="connsiteY12823" fmla="*/ 337403 h 1598839"/>
              <a:gd name="connsiteX12824" fmla="*/ 3255128 w 3255128"/>
              <a:gd name="connsiteY12824" fmla="*/ 337412 h 1598839"/>
              <a:gd name="connsiteX12825" fmla="*/ 3255128 w 3255128"/>
              <a:gd name="connsiteY12825" fmla="*/ 337413 h 1598839"/>
              <a:gd name="connsiteX12826" fmla="*/ 3255128 w 3255128"/>
              <a:gd name="connsiteY12826" fmla="*/ 337417 h 1598839"/>
              <a:gd name="connsiteX12827" fmla="*/ 3255128 w 3255128"/>
              <a:gd name="connsiteY12827" fmla="*/ 337419 h 1598839"/>
              <a:gd name="connsiteX12828" fmla="*/ 3255128 w 3255128"/>
              <a:gd name="connsiteY12828" fmla="*/ 337427 h 1598839"/>
              <a:gd name="connsiteX12829" fmla="*/ 3255128 w 3255128"/>
              <a:gd name="connsiteY12829" fmla="*/ 337498 h 1598839"/>
              <a:gd name="connsiteX12830" fmla="*/ 3255128 w 3255128"/>
              <a:gd name="connsiteY12830" fmla="*/ 337519 h 1598839"/>
              <a:gd name="connsiteX12831" fmla="*/ 3255128 w 3255128"/>
              <a:gd name="connsiteY12831" fmla="*/ 337522 h 1598839"/>
              <a:gd name="connsiteX12832" fmla="*/ 3255128 w 3255128"/>
              <a:gd name="connsiteY12832" fmla="*/ 337559 h 1598839"/>
              <a:gd name="connsiteX12833" fmla="*/ 3255128 w 3255128"/>
              <a:gd name="connsiteY12833" fmla="*/ 337586 h 1598839"/>
              <a:gd name="connsiteX12834" fmla="*/ 3255128 w 3255128"/>
              <a:gd name="connsiteY12834" fmla="*/ 337591 h 1598839"/>
              <a:gd name="connsiteX12835" fmla="*/ 3255128 w 3255128"/>
              <a:gd name="connsiteY12835" fmla="*/ 337594 h 1598839"/>
              <a:gd name="connsiteX12836" fmla="*/ 3255128 w 3255128"/>
              <a:gd name="connsiteY12836" fmla="*/ 337609 h 1598839"/>
              <a:gd name="connsiteX12837" fmla="*/ 3255128 w 3255128"/>
              <a:gd name="connsiteY12837" fmla="*/ 337613 h 1598839"/>
              <a:gd name="connsiteX12838" fmla="*/ 3255128 w 3255128"/>
              <a:gd name="connsiteY12838" fmla="*/ 337619 h 1598839"/>
              <a:gd name="connsiteX12839" fmla="*/ 3255128 w 3255128"/>
              <a:gd name="connsiteY12839" fmla="*/ 337643 h 1598839"/>
              <a:gd name="connsiteX12840" fmla="*/ 3255128 w 3255128"/>
              <a:gd name="connsiteY12840" fmla="*/ 337663 h 1598839"/>
              <a:gd name="connsiteX12841" fmla="*/ 3255128 w 3255128"/>
              <a:gd name="connsiteY12841" fmla="*/ 337694 h 1598839"/>
              <a:gd name="connsiteX12842" fmla="*/ 3255128 w 3255128"/>
              <a:gd name="connsiteY12842" fmla="*/ 337718 h 1598839"/>
              <a:gd name="connsiteX12843" fmla="*/ 3255128 w 3255128"/>
              <a:gd name="connsiteY12843" fmla="*/ 337732 h 1598839"/>
              <a:gd name="connsiteX12844" fmla="*/ 3255128 w 3255128"/>
              <a:gd name="connsiteY12844" fmla="*/ 337806 h 1598839"/>
              <a:gd name="connsiteX12845" fmla="*/ 3255128 w 3255128"/>
              <a:gd name="connsiteY12845" fmla="*/ 337817 h 1598839"/>
              <a:gd name="connsiteX12846" fmla="*/ 3255128 w 3255128"/>
              <a:gd name="connsiteY12846" fmla="*/ 337826 h 1598839"/>
              <a:gd name="connsiteX12847" fmla="*/ 3255128 w 3255128"/>
              <a:gd name="connsiteY12847" fmla="*/ 337829 h 1598839"/>
              <a:gd name="connsiteX12848" fmla="*/ 3255128 w 3255128"/>
              <a:gd name="connsiteY12848" fmla="*/ 337837 h 1598839"/>
              <a:gd name="connsiteX12849" fmla="*/ 3255128 w 3255128"/>
              <a:gd name="connsiteY12849" fmla="*/ 337852 h 1598839"/>
              <a:gd name="connsiteX12850" fmla="*/ 3255128 w 3255128"/>
              <a:gd name="connsiteY12850" fmla="*/ 337873 h 1598839"/>
              <a:gd name="connsiteX12851" fmla="*/ 3255128 w 3255128"/>
              <a:gd name="connsiteY12851" fmla="*/ 337874 h 1598839"/>
              <a:gd name="connsiteX12852" fmla="*/ 3255128 w 3255128"/>
              <a:gd name="connsiteY12852" fmla="*/ 337886 h 1598839"/>
              <a:gd name="connsiteX12853" fmla="*/ 3255128 w 3255128"/>
              <a:gd name="connsiteY12853" fmla="*/ 337895 h 1598839"/>
              <a:gd name="connsiteX12854" fmla="*/ 3255128 w 3255128"/>
              <a:gd name="connsiteY12854" fmla="*/ 337919 h 1598839"/>
              <a:gd name="connsiteX12855" fmla="*/ 3255128 w 3255128"/>
              <a:gd name="connsiteY12855" fmla="*/ 337934 h 1598839"/>
              <a:gd name="connsiteX12856" fmla="*/ 3255128 w 3255128"/>
              <a:gd name="connsiteY12856" fmla="*/ 337958 h 1598839"/>
              <a:gd name="connsiteX12857" fmla="*/ 3255128 w 3255128"/>
              <a:gd name="connsiteY12857" fmla="*/ 338033 h 1598839"/>
              <a:gd name="connsiteX12858" fmla="*/ 3255128 w 3255128"/>
              <a:gd name="connsiteY12858" fmla="*/ 338046 h 1598839"/>
              <a:gd name="connsiteX12859" fmla="*/ 3255128 w 3255128"/>
              <a:gd name="connsiteY12859" fmla="*/ 338065 h 1598839"/>
              <a:gd name="connsiteX12860" fmla="*/ 3255128 w 3255128"/>
              <a:gd name="connsiteY12860" fmla="*/ 338067 h 1598839"/>
              <a:gd name="connsiteX12861" fmla="*/ 3255128 w 3255128"/>
              <a:gd name="connsiteY12861" fmla="*/ 338068 h 1598839"/>
              <a:gd name="connsiteX12862" fmla="*/ 3255128 w 3255128"/>
              <a:gd name="connsiteY12862" fmla="*/ 338069 h 1598839"/>
              <a:gd name="connsiteX12863" fmla="*/ 3255128 w 3255128"/>
              <a:gd name="connsiteY12863" fmla="*/ 338072 h 1598839"/>
              <a:gd name="connsiteX12864" fmla="*/ 3255128 w 3255128"/>
              <a:gd name="connsiteY12864" fmla="*/ 338144 h 1598839"/>
              <a:gd name="connsiteX12865" fmla="*/ 3255128 w 3255128"/>
              <a:gd name="connsiteY12865" fmla="*/ 338146 h 1598839"/>
              <a:gd name="connsiteX12866" fmla="*/ 3255128 w 3255128"/>
              <a:gd name="connsiteY12866" fmla="*/ 338195 h 1598839"/>
              <a:gd name="connsiteX12867" fmla="*/ 3255128 w 3255128"/>
              <a:gd name="connsiteY12867" fmla="*/ 338199 h 1598839"/>
              <a:gd name="connsiteX12868" fmla="*/ 3255128 w 3255128"/>
              <a:gd name="connsiteY12868" fmla="*/ 338239 h 1598839"/>
              <a:gd name="connsiteX12869" fmla="*/ 3255128 w 3255128"/>
              <a:gd name="connsiteY12869" fmla="*/ 338278 h 1598839"/>
              <a:gd name="connsiteX12870" fmla="*/ 3255128 w 3255128"/>
              <a:gd name="connsiteY12870" fmla="*/ 338280 h 1598839"/>
              <a:gd name="connsiteX12871" fmla="*/ 3255128 w 3255128"/>
              <a:gd name="connsiteY12871" fmla="*/ 338300 h 1598839"/>
              <a:gd name="connsiteX12872" fmla="*/ 3255128 w 3255128"/>
              <a:gd name="connsiteY12872" fmla="*/ 338350 h 1598839"/>
              <a:gd name="connsiteX12873" fmla="*/ 3255128 w 3255128"/>
              <a:gd name="connsiteY12873" fmla="*/ 338448 h 1598839"/>
              <a:gd name="connsiteX12874" fmla="*/ 3255128 w 3255128"/>
              <a:gd name="connsiteY12874" fmla="*/ 338507 h 1598839"/>
              <a:gd name="connsiteX12875" fmla="*/ 3255128 w 3255128"/>
              <a:gd name="connsiteY12875" fmla="*/ 338524 h 1598839"/>
              <a:gd name="connsiteX12876" fmla="*/ 3255128 w 3255128"/>
              <a:gd name="connsiteY12876" fmla="*/ 338546 h 1598839"/>
              <a:gd name="connsiteX12877" fmla="*/ 3255128 w 3255128"/>
              <a:gd name="connsiteY12877" fmla="*/ 338627 h 1598839"/>
              <a:gd name="connsiteX12878" fmla="*/ 3255128 w 3255128"/>
              <a:gd name="connsiteY12878" fmla="*/ 338653 h 1598839"/>
              <a:gd name="connsiteX12879" fmla="*/ 3255128 w 3255128"/>
              <a:gd name="connsiteY12879" fmla="*/ 338658 h 1598839"/>
              <a:gd name="connsiteX12880" fmla="*/ 3255128 w 3255128"/>
              <a:gd name="connsiteY12880" fmla="*/ 338660 h 1598839"/>
              <a:gd name="connsiteX12881" fmla="*/ 3255128 w 3255128"/>
              <a:gd name="connsiteY12881" fmla="*/ 338682 h 1598839"/>
              <a:gd name="connsiteX12882" fmla="*/ 3255128 w 3255128"/>
              <a:gd name="connsiteY12882" fmla="*/ 338690 h 1598839"/>
              <a:gd name="connsiteX12883" fmla="*/ 3255128 w 3255128"/>
              <a:gd name="connsiteY12883" fmla="*/ 338698 h 1598839"/>
              <a:gd name="connsiteX12884" fmla="*/ 3255128 w 3255128"/>
              <a:gd name="connsiteY12884" fmla="*/ 338716 h 1598839"/>
              <a:gd name="connsiteX12885" fmla="*/ 3255128 w 3255128"/>
              <a:gd name="connsiteY12885" fmla="*/ 338732 h 1598839"/>
              <a:gd name="connsiteX12886" fmla="*/ 3255128 w 3255128"/>
              <a:gd name="connsiteY12886" fmla="*/ 338800 h 1598839"/>
              <a:gd name="connsiteX12887" fmla="*/ 3255128 w 3255128"/>
              <a:gd name="connsiteY12887" fmla="*/ 338842 h 1598839"/>
              <a:gd name="connsiteX12888" fmla="*/ 3255128 w 3255128"/>
              <a:gd name="connsiteY12888" fmla="*/ 338873 h 1598839"/>
              <a:gd name="connsiteX12889" fmla="*/ 3255128 w 3255128"/>
              <a:gd name="connsiteY12889" fmla="*/ 338940 h 1598839"/>
              <a:gd name="connsiteX12890" fmla="*/ 3255128 w 3255128"/>
              <a:gd name="connsiteY12890" fmla="*/ 338948 h 1598839"/>
              <a:gd name="connsiteX12891" fmla="*/ 3255128 w 3255128"/>
              <a:gd name="connsiteY12891" fmla="*/ 338965 h 1598839"/>
              <a:gd name="connsiteX12892" fmla="*/ 3255128 w 3255128"/>
              <a:gd name="connsiteY12892" fmla="*/ 339023 h 1598839"/>
              <a:gd name="connsiteX12893" fmla="*/ 3255128 w 3255128"/>
              <a:gd name="connsiteY12893" fmla="*/ 339025 h 1598839"/>
              <a:gd name="connsiteX12894" fmla="*/ 3255128 w 3255128"/>
              <a:gd name="connsiteY12894" fmla="*/ 339034 h 1598839"/>
              <a:gd name="connsiteX12895" fmla="*/ 3255128 w 3255128"/>
              <a:gd name="connsiteY12895" fmla="*/ 339065 h 1598839"/>
              <a:gd name="connsiteX12896" fmla="*/ 3255128 w 3255128"/>
              <a:gd name="connsiteY12896" fmla="*/ 339076 h 1598839"/>
              <a:gd name="connsiteX12897" fmla="*/ 3255128 w 3255128"/>
              <a:gd name="connsiteY12897" fmla="*/ 339089 h 1598839"/>
              <a:gd name="connsiteX12898" fmla="*/ 3255128 w 3255128"/>
              <a:gd name="connsiteY12898" fmla="*/ 339112 h 1598839"/>
              <a:gd name="connsiteX12899" fmla="*/ 3255128 w 3255128"/>
              <a:gd name="connsiteY12899" fmla="*/ 339136 h 1598839"/>
              <a:gd name="connsiteX12900" fmla="*/ 3255128 w 3255128"/>
              <a:gd name="connsiteY12900" fmla="*/ 339149 h 1598839"/>
              <a:gd name="connsiteX12901" fmla="*/ 3255128 w 3255128"/>
              <a:gd name="connsiteY12901" fmla="*/ 339170 h 1598839"/>
              <a:gd name="connsiteX12902" fmla="*/ 3255128 w 3255128"/>
              <a:gd name="connsiteY12902" fmla="*/ 339175 h 1598839"/>
              <a:gd name="connsiteX12903" fmla="*/ 3255128 w 3255128"/>
              <a:gd name="connsiteY12903" fmla="*/ 339186 h 1598839"/>
              <a:gd name="connsiteX12904" fmla="*/ 3255128 w 3255128"/>
              <a:gd name="connsiteY12904" fmla="*/ 339194 h 1598839"/>
              <a:gd name="connsiteX12905" fmla="*/ 3255128 w 3255128"/>
              <a:gd name="connsiteY12905" fmla="*/ 339207 h 1598839"/>
              <a:gd name="connsiteX12906" fmla="*/ 3255128 w 3255128"/>
              <a:gd name="connsiteY12906" fmla="*/ 339208 h 1598839"/>
              <a:gd name="connsiteX12907" fmla="*/ 3255128 w 3255128"/>
              <a:gd name="connsiteY12907" fmla="*/ 339213 h 1598839"/>
              <a:gd name="connsiteX12908" fmla="*/ 3255128 w 3255128"/>
              <a:gd name="connsiteY12908" fmla="*/ 339285 h 1598839"/>
              <a:gd name="connsiteX12909" fmla="*/ 3255128 w 3255128"/>
              <a:gd name="connsiteY12909" fmla="*/ 339301 h 1598839"/>
              <a:gd name="connsiteX12910" fmla="*/ 3255128 w 3255128"/>
              <a:gd name="connsiteY12910" fmla="*/ 339306 h 1598839"/>
              <a:gd name="connsiteX12911" fmla="*/ 3255128 w 3255128"/>
              <a:gd name="connsiteY12911" fmla="*/ 339330 h 1598839"/>
              <a:gd name="connsiteX12912" fmla="*/ 3255128 w 3255128"/>
              <a:gd name="connsiteY12912" fmla="*/ 339380 h 1598839"/>
              <a:gd name="connsiteX12913" fmla="*/ 3255128 w 3255128"/>
              <a:gd name="connsiteY12913" fmla="*/ 339404 h 1598839"/>
              <a:gd name="connsiteX12914" fmla="*/ 3255128 w 3255128"/>
              <a:gd name="connsiteY12914" fmla="*/ 339406 h 1598839"/>
              <a:gd name="connsiteX12915" fmla="*/ 3255128 w 3255128"/>
              <a:gd name="connsiteY12915" fmla="*/ 339425 h 1598839"/>
              <a:gd name="connsiteX12916" fmla="*/ 3255128 w 3255128"/>
              <a:gd name="connsiteY12916" fmla="*/ 339429 h 1598839"/>
              <a:gd name="connsiteX12917" fmla="*/ 3255128 w 3255128"/>
              <a:gd name="connsiteY12917" fmla="*/ 339515 h 1598839"/>
              <a:gd name="connsiteX12918" fmla="*/ 3255128 w 3255128"/>
              <a:gd name="connsiteY12918" fmla="*/ 339564 h 1598839"/>
              <a:gd name="connsiteX12919" fmla="*/ 3255128 w 3255128"/>
              <a:gd name="connsiteY12919" fmla="*/ 339571 h 1598839"/>
              <a:gd name="connsiteX12920" fmla="*/ 3255128 w 3255128"/>
              <a:gd name="connsiteY12920" fmla="*/ 339598 h 1598839"/>
              <a:gd name="connsiteX12921" fmla="*/ 3255128 w 3255128"/>
              <a:gd name="connsiteY12921" fmla="*/ 339613 h 1598839"/>
              <a:gd name="connsiteX12922" fmla="*/ 3255128 w 3255128"/>
              <a:gd name="connsiteY12922" fmla="*/ 339682 h 1598839"/>
              <a:gd name="connsiteX12923" fmla="*/ 3255128 w 3255128"/>
              <a:gd name="connsiteY12923" fmla="*/ 339705 h 1598839"/>
              <a:gd name="connsiteX12924" fmla="*/ 3255128 w 3255128"/>
              <a:gd name="connsiteY12924" fmla="*/ 339723 h 1598839"/>
              <a:gd name="connsiteX12925" fmla="*/ 3255128 w 3255128"/>
              <a:gd name="connsiteY12925" fmla="*/ 339760 h 1598839"/>
              <a:gd name="connsiteX12926" fmla="*/ 3255128 w 3255128"/>
              <a:gd name="connsiteY12926" fmla="*/ 339784 h 1598839"/>
              <a:gd name="connsiteX12927" fmla="*/ 3255128 w 3255128"/>
              <a:gd name="connsiteY12927" fmla="*/ 339821 h 1598839"/>
              <a:gd name="connsiteX12928" fmla="*/ 3255128 w 3255128"/>
              <a:gd name="connsiteY12928" fmla="*/ 339839 h 1598839"/>
              <a:gd name="connsiteX12929" fmla="*/ 3255128 w 3255128"/>
              <a:gd name="connsiteY12929" fmla="*/ 339856 h 1598839"/>
              <a:gd name="connsiteX12930" fmla="*/ 3255128 w 3255128"/>
              <a:gd name="connsiteY12930" fmla="*/ 339861 h 1598839"/>
              <a:gd name="connsiteX12931" fmla="*/ 3255128 w 3255128"/>
              <a:gd name="connsiteY12931" fmla="*/ 339862 h 1598839"/>
              <a:gd name="connsiteX12932" fmla="*/ 3255128 w 3255128"/>
              <a:gd name="connsiteY12932" fmla="*/ 339864 h 1598839"/>
              <a:gd name="connsiteX12933" fmla="*/ 3255128 w 3255128"/>
              <a:gd name="connsiteY12933" fmla="*/ 339883 h 1598839"/>
              <a:gd name="connsiteX12934" fmla="*/ 3255128 w 3255128"/>
              <a:gd name="connsiteY12934" fmla="*/ 339913 h 1598839"/>
              <a:gd name="connsiteX12935" fmla="*/ 3255128 w 3255128"/>
              <a:gd name="connsiteY12935" fmla="*/ 339917 h 1598839"/>
              <a:gd name="connsiteX12936" fmla="*/ 3255128 w 3255128"/>
              <a:gd name="connsiteY12936" fmla="*/ 339931 h 1598839"/>
              <a:gd name="connsiteX12937" fmla="*/ 3255128 w 3255128"/>
              <a:gd name="connsiteY12937" fmla="*/ 339933 h 1598839"/>
              <a:gd name="connsiteX12938" fmla="*/ 3255128 w 3255128"/>
              <a:gd name="connsiteY12938" fmla="*/ 339936 h 1598839"/>
              <a:gd name="connsiteX12939" fmla="*/ 3255128 w 3255128"/>
              <a:gd name="connsiteY12939" fmla="*/ 339939 h 1598839"/>
              <a:gd name="connsiteX12940" fmla="*/ 3255128 w 3255128"/>
              <a:gd name="connsiteY12940" fmla="*/ 339955 h 1598839"/>
              <a:gd name="connsiteX12941" fmla="*/ 3255128 w 3255128"/>
              <a:gd name="connsiteY12941" fmla="*/ 340056 h 1598839"/>
              <a:gd name="connsiteX12942" fmla="*/ 3255128 w 3255128"/>
              <a:gd name="connsiteY12942" fmla="*/ 340072 h 1598839"/>
              <a:gd name="connsiteX12943" fmla="*/ 3255128 w 3255128"/>
              <a:gd name="connsiteY12943" fmla="*/ 340105 h 1598839"/>
              <a:gd name="connsiteX12944" fmla="*/ 3255128 w 3255128"/>
              <a:gd name="connsiteY12944" fmla="*/ 340127 h 1598839"/>
              <a:gd name="connsiteX12945" fmla="*/ 3255128 w 3255128"/>
              <a:gd name="connsiteY12945" fmla="*/ 340141 h 1598839"/>
              <a:gd name="connsiteX12946" fmla="*/ 3255128 w 3255128"/>
              <a:gd name="connsiteY12946" fmla="*/ 340170 h 1598839"/>
              <a:gd name="connsiteX12947" fmla="*/ 3255128 w 3255128"/>
              <a:gd name="connsiteY12947" fmla="*/ 340215 h 1598839"/>
              <a:gd name="connsiteX12948" fmla="*/ 3255128 w 3255128"/>
              <a:gd name="connsiteY12948" fmla="*/ 340226 h 1598839"/>
              <a:gd name="connsiteX12949" fmla="*/ 3255128 w 3255128"/>
              <a:gd name="connsiteY12949" fmla="*/ 340235 h 1598839"/>
              <a:gd name="connsiteX12950" fmla="*/ 3255128 w 3255128"/>
              <a:gd name="connsiteY12950" fmla="*/ 340243 h 1598839"/>
              <a:gd name="connsiteX12951" fmla="*/ 3255128 w 3255128"/>
              <a:gd name="connsiteY12951" fmla="*/ 340301 h 1598839"/>
              <a:gd name="connsiteX12952" fmla="*/ 3255128 w 3255128"/>
              <a:gd name="connsiteY12952" fmla="*/ 340315 h 1598839"/>
              <a:gd name="connsiteX12953" fmla="*/ 3255128 w 3255128"/>
              <a:gd name="connsiteY12953" fmla="*/ 340320 h 1598839"/>
              <a:gd name="connsiteX12954" fmla="*/ 3255128 w 3255128"/>
              <a:gd name="connsiteY12954" fmla="*/ 340353 h 1598839"/>
              <a:gd name="connsiteX12955" fmla="*/ 3255128 w 3255128"/>
              <a:gd name="connsiteY12955" fmla="*/ 340389 h 1598839"/>
              <a:gd name="connsiteX12956" fmla="*/ 3255128 w 3255128"/>
              <a:gd name="connsiteY12956" fmla="*/ 340392 h 1598839"/>
              <a:gd name="connsiteX12957" fmla="*/ 3255128 w 3255128"/>
              <a:gd name="connsiteY12957" fmla="*/ 340403 h 1598839"/>
              <a:gd name="connsiteX12958" fmla="*/ 3255128 w 3255128"/>
              <a:gd name="connsiteY12958" fmla="*/ 340409 h 1598839"/>
              <a:gd name="connsiteX12959" fmla="*/ 3255128 w 3255128"/>
              <a:gd name="connsiteY12959" fmla="*/ 340417 h 1598839"/>
              <a:gd name="connsiteX12960" fmla="*/ 3255128 w 3255128"/>
              <a:gd name="connsiteY12960" fmla="*/ 340445 h 1598839"/>
              <a:gd name="connsiteX12961" fmla="*/ 3255128 w 3255128"/>
              <a:gd name="connsiteY12961" fmla="*/ 340477 h 1598839"/>
              <a:gd name="connsiteX12962" fmla="*/ 3255128 w 3255128"/>
              <a:gd name="connsiteY12962" fmla="*/ 340478 h 1598839"/>
              <a:gd name="connsiteX12963" fmla="*/ 3255128 w 3255128"/>
              <a:gd name="connsiteY12963" fmla="*/ 340495 h 1598839"/>
              <a:gd name="connsiteX12964" fmla="*/ 3255128 w 3255128"/>
              <a:gd name="connsiteY12964" fmla="*/ 340541 h 1598839"/>
              <a:gd name="connsiteX12965" fmla="*/ 3255128 w 3255128"/>
              <a:gd name="connsiteY12965" fmla="*/ 340555 h 1598839"/>
              <a:gd name="connsiteX12966" fmla="*/ 3255128 w 3255128"/>
              <a:gd name="connsiteY12966" fmla="*/ 340599 h 1598839"/>
              <a:gd name="connsiteX12967" fmla="*/ 3255128 w 3255128"/>
              <a:gd name="connsiteY12967" fmla="*/ 340603 h 1598839"/>
              <a:gd name="connsiteX12968" fmla="*/ 3255128 w 3255128"/>
              <a:gd name="connsiteY12968" fmla="*/ 340619 h 1598839"/>
              <a:gd name="connsiteX12969" fmla="*/ 3255128 w 3255128"/>
              <a:gd name="connsiteY12969" fmla="*/ 340662 h 1598839"/>
              <a:gd name="connsiteX12970" fmla="*/ 3255128 w 3255128"/>
              <a:gd name="connsiteY12970" fmla="*/ 340674 h 1598839"/>
              <a:gd name="connsiteX12971" fmla="*/ 3255128 w 3255128"/>
              <a:gd name="connsiteY12971" fmla="*/ 340689 h 1598839"/>
              <a:gd name="connsiteX12972" fmla="*/ 3255128 w 3255128"/>
              <a:gd name="connsiteY12972" fmla="*/ 340693 h 1598839"/>
              <a:gd name="connsiteX12973" fmla="*/ 3255128 w 3255128"/>
              <a:gd name="connsiteY12973" fmla="*/ 340711 h 1598839"/>
              <a:gd name="connsiteX12974" fmla="*/ 3255128 w 3255128"/>
              <a:gd name="connsiteY12974" fmla="*/ 340729 h 1598839"/>
              <a:gd name="connsiteX12975" fmla="*/ 3255128 w 3255128"/>
              <a:gd name="connsiteY12975" fmla="*/ 340778 h 1598839"/>
              <a:gd name="connsiteX12976" fmla="*/ 3255128 w 3255128"/>
              <a:gd name="connsiteY12976" fmla="*/ 340812 h 1598839"/>
              <a:gd name="connsiteX12977" fmla="*/ 3255128 w 3255128"/>
              <a:gd name="connsiteY12977" fmla="*/ 340829 h 1598839"/>
              <a:gd name="connsiteX12978" fmla="*/ 3255128 w 3255128"/>
              <a:gd name="connsiteY12978" fmla="*/ 340842 h 1598839"/>
              <a:gd name="connsiteX12979" fmla="*/ 3255128 w 3255128"/>
              <a:gd name="connsiteY12979" fmla="*/ 340863 h 1598839"/>
              <a:gd name="connsiteX12980" fmla="*/ 3255128 w 3255128"/>
              <a:gd name="connsiteY12980" fmla="*/ 340868 h 1598839"/>
              <a:gd name="connsiteX12981" fmla="*/ 3255128 w 3255128"/>
              <a:gd name="connsiteY12981" fmla="*/ 340884 h 1598839"/>
              <a:gd name="connsiteX12982" fmla="*/ 3255128 w 3255128"/>
              <a:gd name="connsiteY12982" fmla="*/ 340885 h 1598839"/>
              <a:gd name="connsiteX12983" fmla="*/ 3255128 w 3255128"/>
              <a:gd name="connsiteY12983" fmla="*/ 340886 h 1598839"/>
              <a:gd name="connsiteX12984" fmla="*/ 3255128 w 3255128"/>
              <a:gd name="connsiteY12984" fmla="*/ 340934 h 1598839"/>
              <a:gd name="connsiteX12985" fmla="*/ 3255128 w 3255128"/>
              <a:gd name="connsiteY12985" fmla="*/ 340935 h 1598839"/>
              <a:gd name="connsiteX12986" fmla="*/ 3255128 w 3255128"/>
              <a:gd name="connsiteY12986" fmla="*/ 340937 h 1598839"/>
              <a:gd name="connsiteX12987" fmla="*/ 3255128 w 3255128"/>
              <a:gd name="connsiteY12987" fmla="*/ 341025 h 1598839"/>
              <a:gd name="connsiteX12988" fmla="*/ 3255128 w 3255128"/>
              <a:gd name="connsiteY12988" fmla="*/ 341062 h 1598839"/>
              <a:gd name="connsiteX12989" fmla="*/ 3255128 w 3255128"/>
              <a:gd name="connsiteY12989" fmla="*/ 341082 h 1598839"/>
              <a:gd name="connsiteX12990" fmla="*/ 3255128 w 3255128"/>
              <a:gd name="connsiteY12990" fmla="*/ 341113 h 1598839"/>
              <a:gd name="connsiteX12991" fmla="*/ 3255128 w 3255128"/>
              <a:gd name="connsiteY12991" fmla="*/ 341118 h 1598839"/>
              <a:gd name="connsiteX12992" fmla="*/ 3255128 w 3255128"/>
              <a:gd name="connsiteY12992" fmla="*/ 341143 h 1598839"/>
              <a:gd name="connsiteX12993" fmla="*/ 3255128 w 3255128"/>
              <a:gd name="connsiteY12993" fmla="*/ 341194 h 1598839"/>
              <a:gd name="connsiteX12994" fmla="*/ 3255128 w 3255128"/>
              <a:gd name="connsiteY12994" fmla="*/ 341204 h 1598839"/>
              <a:gd name="connsiteX12995" fmla="*/ 3255128 w 3255128"/>
              <a:gd name="connsiteY12995" fmla="*/ 341302 h 1598839"/>
              <a:gd name="connsiteX12996" fmla="*/ 3255128 w 3255128"/>
              <a:gd name="connsiteY12996" fmla="*/ 341317 h 1598839"/>
              <a:gd name="connsiteX12997" fmla="*/ 3255128 w 3255128"/>
              <a:gd name="connsiteY12997" fmla="*/ 341322 h 1598839"/>
              <a:gd name="connsiteX12998" fmla="*/ 3255128 w 3255128"/>
              <a:gd name="connsiteY12998" fmla="*/ 341325 h 1598839"/>
              <a:gd name="connsiteX12999" fmla="*/ 3255128 w 3255128"/>
              <a:gd name="connsiteY12999" fmla="*/ 341332 h 1598839"/>
              <a:gd name="connsiteX13000" fmla="*/ 3255128 w 3255128"/>
              <a:gd name="connsiteY13000" fmla="*/ 341340 h 1598839"/>
              <a:gd name="connsiteX13001" fmla="*/ 3255128 w 3255128"/>
              <a:gd name="connsiteY13001" fmla="*/ 341385 h 1598839"/>
              <a:gd name="connsiteX13002" fmla="*/ 3255128 w 3255128"/>
              <a:gd name="connsiteY13002" fmla="*/ 341392 h 1598839"/>
              <a:gd name="connsiteX13003" fmla="*/ 3255128 w 3255128"/>
              <a:gd name="connsiteY13003" fmla="*/ 341400 h 1598839"/>
              <a:gd name="connsiteX13004" fmla="*/ 3255128 w 3255128"/>
              <a:gd name="connsiteY13004" fmla="*/ 341438 h 1598839"/>
              <a:gd name="connsiteX13005" fmla="*/ 3255128 w 3255128"/>
              <a:gd name="connsiteY13005" fmla="*/ 341457 h 1598839"/>
              <a:gd name="connsiteX13006" fmla="*/ 3255128 w 3255128"/>
              <a:gd name="connsiteY13006" fmla="*/ 341498 h 1598839"/>
              <a:gd name="connsiteX13007" fmla="*/ 3255128 w 3255128"/>
              <a:gd name="connsiteY13007" fmla="*/ 341536 h 1598839"/>
              <a:gd name="connsiteX13008" fmla="*/ 3255128 w 3255128"/>
              <a:gd name="connsiteY13008" fmla="*/ 341592 h 1598839"/>
              <a:gd name="connsiteX13009" fmla="*/ 3255128 w 3255128"/>
              <a:gd name="connsiteY13009" fmla="*/ 341601 h 1598839"/>
              <a:gd name="connsiteX13010" fmla="*/ 3255128 w 3255128"/>
              <a:gd name="connsiteY13010" fmla="*/ 341602 h 1598839"/>
              <a:gd name="connsiteX13011" fmla="*/ 3255128 w 3255128"/>
              <a:gd name="connsiteY13011" fmla="*/ 341617 h 1598839"/>
              <a:gd name="connsiteX13012" fmla="*/ 3255128 w 3255128"/>
              <a:gd name="connsiteY13012" fmla="*/ 341648 h 1598839"/>
              <a:gd name="connsiteX13013" fmla="*/ 3255128 w 3255128"/>
              <a:gd name="connsiteY13013" fmla="*/ 341659 h 1598839"/>
              <a:gd name="connsiteX13014" fmla="*/ 3255128 w 3255128"/>
              <a:gd name="connsiteY13014" fmla="*/ 341672 h 1598839"/>
              <a:gd name="connsiteX13015" fmla="*/ 3255128 w 3255128"/>
              <a:gd name="connsiteY13015" fmla="*/ 341680 h 1598839"/>
              <a:gd name="connsiteX13016" fmla="*/ 3255128 w 3255128"/>
              <a:gd name="connsiteY13016" fmla="*/ 341710 h 1598839"/>
              <a:gd name="connsiteX13017" fmla="*/ 3255128 w 3255128"/>
              <a:gd name="connsiteY13017" fmla="*/ 341750 h 1598839"/>
              <a:gd name="connsiteX13018" fmla="*/ 3255128 w 3255128"/>
              <a:gd name="connsiteY13018" fmla="*/ 341777 h 1598839"/>
              <a:gd name="connsiteX13019" fmla="*/ 3255128 w 3255128"/>
              <a:gd name="connsiteY13019" fmla="*/ 341781 h 1598839"/>
              <a:gd name="connsiteX13020" fmla="*/ 3255128 w 3255128"/>
              <a:gd name="connsiteY13020" fmla="*/ 341816 h 1598839"/>
              <a:gd name="connsiteX13021" fmla="*/ 3255128 w 3255128"/>
              <a:gd name="connsiteY13021" fmla="*/ 341843 h 1598839"/>
              <a:gd name="connsiteX13022" fmla="*/ 3255128 w 3255128"/>
              <a:gd name="connsiteY13022" fmla="*/ 341863 h 1598839"/>
              <a:gd name="connsiteX13023" fmla="*/ 3255128 w 3255128"/>
              <a:gd name="connsiteY13023" fmla="*/ 341933 h 1598839"/>
              <a:gd name="connsiteX13024" fmla="*/ 3255128 w 3255128"/>
              <a:gd name="connsiteY13024" fmla="*/ 341939 h 1598839"/>
              <a:gd name="connsiteX13025" fmla="*/ 3255128 w 3255128"/>
              <a:gd name="connsiteY13025" fmla="*/ 341942 h 1598839"/>
              <a:gd name="connsiteX13026" fmla="*/ 3255128 w 3255128"/>
              <a:gd name="connsiteY13026" fmla="*/ 342008 h 1598839"/>
              <a:gd name="connsiteX13027" fmla="*/ 3255128 w 3255128"/>
              <a:gd name="connsiteY13027" fmla="*/ 342075 h 1598839"/>
              <a:gd name="connsiteX13028" fmla="*/ 3255128 w 3255128"/>
              <a:gd name="connsiteY13028" fmla="*/ 342102 h 1598839"/>
              <a:gd name="connsiteX13029" fmla="*/ 3255128 w 3255128"/>
              <a:gd name="connsiteY13029" fmla="*/ 342118 h 1598839"/>
              <a:gd name="connsiteX13030" fmla="*/ 3255128 w 3255128"/>
              <a:gd name="connsiteY13030" fmla="*/ 342129 h 1598839"/>
              <a:gd name="connsiteX13031" fmla="*/ 3255128 w 3255128"/>
              <a:gd name="connsiteY13031" fmla="*/ 342136 h 1598839"/>
              <a:gd name="connsiteX13032" fmla="*/ 3255128 w 3255128"/>
              <a:gd name="connsiteY13032" fmla="*/ 342154 h 1598839"/>
              <a:gd name="connsiteX13033" fmla="*/ 3255128 w 3255128"/>
              <a:gd name="connsiteY13033" fmla="*/ 342181 h 1598839"/>
              <a:gd name="connsiteX13034" fmla="*/ 3255128 w 3255128"/>
              <a:gd name="connsiteY13034" fmla="*/ 342250 h 1598839"/>
              <a:gd name="connsiteX13035" fmla="*/ 3255128 w 3255128"/>
              <a:gd name="connsiteY13035" fmla="*/ 342346 h 1598839"/>
              <a:gd name="connsiteX13036" fmla="*/ 3255128 w 3255128"/>
              <a:gd name="connsiteY13036" fmla="*/ 342381 h 1598839"/>
              <a:gd name="connsiteX13037" fmla="*/ 3255128 w 3255128"/>
              <a:gd name="connsiteY13037" fmla="*/ 342396 h 1598839"/>
              <a:gd name="connsiteX13038" fmla="*/ 3255128 w 3255128"/>
              <a:gd name="connsiteY13038" fmla="*/ 342406 h 1598839"/>
              <a:gd name="connsiteX13039" fmla="*/ 3255128 w 3255128"/>
              <a:gd name="connsiteY13039" fmla="*/ 342478 h 1598839"/>
              <a:gd name="connsiteX13040" fmla="*/ 3255128 w 3255128"/>
              <a:gd name="connsiteY13040" fmla="*/ 342479 h 1598839"/>
              <a:gd name="connsiteX13041" fmla="*/ 3255128 w 3255128"/>
              <a:gd name="connsiteY13041" fmla="*/ 342500 h 1598839"/>
              <a:gd name="connsiteX13042" fmla="*/ 3255128 w 3255128"/>
              <a:gd name="connsiteY13042" fmla="*/ 342561 h 1598839"/>
              <a:gd name="connsiteX13043" fmla="*/ 3255128 w 3255128"/>
              <a:gd name="connsiteY13043" fmla="*/ 342564 h 1598839"/>
              <a:gd name="connsiteX13044" fmla="*/ 3255128 w 3255128"/>
              <a:gd name="connsiteY13044" fmla="*/ 342585 h 1598839"/>
              <a:gd name="connsiteX13045" fmla="*/ 3255128 w 3255128"/>
              <a:gd name="connsiteY13045" fmla="*/ 342588 h 1598839"/>
              <a:gd name="connsiteX13046" fmla="*/ 3255128 w 3255128"/>
              <a:gd name="connsiteY13046" fmla="*/ 342590 h 1598839"/>
              <a:gd name="connsiteX13047" fmla="*/ 3255128 w 3255128"/>
              <a:gd name="connsiteY13047" fmla="*/ 342639 h 1598839"/>
              <a:gd name="connsiteX13048" fmla="*/ 3255128 w 3255128"/>
              <a:gd name="connsiteY13048" fmla="*/ 342673 h 1598839"/>
              <a:gd name="connsiteX13049" fmla="*/ 3255128 w 3255128"/>
              <a:gd name="connsiteY13049" fmla="*/ 342694 h 1598839"/>
              <a:gd name="connsiteX13050" fmla="*/ 3255128 w 3255128"/>
              <a:gd name="connsiteY13050" fmla="*/ 342695 h 1598839"/>
              <a:gd name="connsiteX13051" fmla="*/ 3255128 w 3255128"/>
              <a:gd name="connsiteY13051" fmla="*/ 342716 h 1598839"/>
              <a:gd name="connsiteX13052" fmla="*/ 3255128 w 3255128"/>
              <a:gd name="connsiteY13052" fmla="*/ 342721 h 1598839"/>
              <a:gd name="connsiteX13053" fmla="*/ 3255128 w 3255128"/>
              <a:gd name="connsiteY13053" fmla="*/ 342724 h 1598839"/>
              <a:gd name="connsiteX13054" fmla="*/ 3255128 w 3255128"/>
              <a:gd name="connsiteY13054" fmla="*/ 342740 h 1598839"/>
              <a:gd name="connsiteX13055" fmla="*/ 3255128 w 3255128"/>
              <a:gd name="connsiteY13055" fmla="*/ 342771 h 1598839"/>
              <a:gd name="connsiteX13056" fmla="*/ 3255128 w 3255128"/>
              <a:gd name="connsiteY13056" fmla="*/ 342798 h 1598839"/>
              <a:gd name="connsiteX13057" fmla="*/ 3255128 w 3255128"/>
              <a:gd name="connsiteY13057" fmla="*/ 342820 h 1598839"/>
              <a:gd name="connsiteX13058" fmla="*/ 3255128 w 3255128"/>
              <a:gd name="connsiteY13058" fmla="*/ 342864 h 1598839"/>
              <a:gd name="connsiteX13059" fmla="*/ 3255128 w 3255128"/>
              <a:gd name="connsiteY13059" fmla="*/ 342903 h 1598839"/>
              <a:gd name="connsiteX13060" fmla="*/ 3255128 w 3255128"/>
              <a:gd name="connsiteY13060" fmla="*/ 342907 h 1598839"/>
              <a:gd name="connsiteX13061" fmla="*/ 3255128 w 3255128"/>
              <a:gd name="connsiteY13061" fmla="*/ 342954 h 1598839"/>
              <a:gd name="connsiteX13062" fmla="*/ 3255128 w 3255128"/>
              <a:gd name="connsiteY13062" fmla="*/ 342967 h 1598839"/>
              <a:gd name="connsiteX13063" fmla="*/ 3255128 w 3255128"/>
              <a:gd name="connsiteY13063" fmla="*/ 342999 h 1598839"/>
              <a:gd name="connsiteX13064" fmla="*/ 3255128 w 3255128"/>
              <a:gd name="connsiteY13064" fmla="*/ 343033 h 1598839"/>
              <a:gd name="connsiteX13065" fmla="*/ 3255128 w 3255128"/>
              <a:gd name="connsiteY13065" fmla="*/ 343046 h 1598839"/>
              <a:gd name="connsiteX13066" fmla="*/ 3255128 w 3255128"/>
              <a:gd name="connsiteY13066" fmla="*/ 343049 h 1598839"/>
              <a:gd name="connsiteX13067" fmla="*/ 3255128 w 3255128"/>
              <a:gd name="connsiteY13067" fmla="*/ 343179 h 1598839"/>
              <a:gd name="connsiteX13068" fmla="*/ 3255128 w 3255128"/>
              <a:gd name="connsiteY13068" fmla="*/ 343202 h 1598839"/>
              <a:gd name="connsiteX13069" fmla="*/ 3255128 w 3255128"/>
              <a:gd name="connsiteY13069" fmla="*/ 343204 h 1598839"/>
              <a:gd name="connsiteX13070" fmla="*/ 3255128 w 3255128"/>
              <a:gd name="connsiteY13070" fmla="*/ 343225 h 1598839"/>
              <a:gd name="connsiteX13071" fmla="*/ 3255128 w 3255128"/>
              <a:gd name="connsiteY13071" fmla="*/ 343276 h 1598839"/>
              <a:gd name="connsiteX13072" fmla="*/ 3255128 w 3255128"/>
              <a:gd name="connsiteY13072" fmla="*/ 343277 h 1598839"/>
              <a:gd name="connsiteX13073" fmla="*/ 3255128 w 3255128"/>
              <a:gd name="connsiteY13073" fmla="*/ 343302 h 1598839"/>
              <a:gd name="connsiteX13074" fmla="*/ 3255128 w 3255128"/>
              <a:gd name="connsiteY13074" fmla="*/ 343343 h 1598839"/>
              <a:gd name="connsiteX13075" fmla="*/ 3255128 w 3255128"/>
              <a:gd name="connsiteY13075" fmla="*/ 343386 h 1598839"/>
              <a:gd name="connsiteX13076" fmla="*/ 3255128 w 3255128"/>
              <a:gd name="connsiteY13076" fmla="*/ 343388 h 1598839"/>
              <a:gd name="connsiteX13077" fmla="*/ 3255128 w 3255128"/>
              <a:gd name="connsiteY13077" fmla="*/ 343416 h 1598839"/>
              <a:gd name="connsiteX13078" fmla="*/ 3255128 w 3255128"/>
              <a:gd name="connsiteY13078" fmla="*/ 343468 h 1598839"/>
              <a:gd name="connsiteX13079" fmla="*/ 3255128 w 3255128"/>
              <a:gd name="connsiteY13079" fmla="*/ 343485 h 1598839"/>
              <a:gd name="connsiteX13080" fmla="*/ 3255128 w 3255128"/>
              <a:gd name="connsiteY13080" fmla="*/ 343500 h 1598839"/>
              <a:gd name="connsiteX13081" fmla="*/ 3255128 w 3255128"/>
              <a:gd name="connsiteY13081" fmla="*/ 343520 h 1598839"/>
              <a:gd name="connsiteX13082" fmla="*/ 3255128 w 3255128"/>
              <a:gd name="connsiteY13082" fmla="*/ 343523 h 1598839"/>
              <a:gd name="connsiteX13083" fmla="*/ 3255128 w 3255128"/>
              <a:gd name="connsiteY13083" fmla="*/ 343545 h 1598839"/>
              <a:gd name="connsiteX13084" fmla="*/ 3255128 w 3255128"/>
              <a:gd name="connsiteY13084" fmla="*/ 343585 h 1598839"/>
              <a:gd name="connsiteX13085" fmla="*/ 3255128 w 3255128"/>
              <a:gd name="connsiteY13085" fmla="*/ 343597 h 1598839"/>
              <a:gd name="connsiteX13086" fmla="*/ 3255128 w 3255128"/>
              <a:gd name="connsiteY13086" fmla="*/ 343602 h 1598839"/>
              <a:gd name="connsiteX13087" fmla="*/ 3255128 w 3255128"/>
              <a:gd name="connsiteY13087" fmla="*/ 343609 h 1598839"/>
              <a:gd name="connsiteX13088" fmla="*/ 3255128 w 3255128"/>
              <a:gd name="connsiteY13088" fmla="*/ 343615 h 1598839"/>
              <a:gd name="connsiteX13089" fmla="*/ 3255128 w 3255128"/>
              <a:gd name="connsiteY13089" fmla="*/ 343637 h 1598839"/>
              <a:gd name="connsiteX13090" fmla="*/ 3255128 w 3255128"/>
              <a:gd name="connsiteY13090" fmla="*/ 343664 h 1598839"/>
              <a:gd name="connsiteX13091" fmla="*/ 3255128 w 3255128"/>
              <a:gd name="connsiteY13091" fmla="*/ 343690 h 1598839"/>
              <a:gd name="connsiteX13092" fmla="*/ 3255128 w 3255128"/>
              <a:gd name="connsiteY13092" fmla="*/ 343701 h 1598839"/>
              <a:gd name="connsiteX13093" fmla="*/ 3255128 w 3255128"/>
              <a:gd name="connsiteY13093" fmla="*/ 343706 h 1598839"/>
              <a:gd name="connsiteX13094" fmla="*/ 3255128 w 3255128"/>
              <a:gd name="connsiteY13094" fmla="*/ 343802 h 1598839"/>
              <a:gd name="connsiteX13095" fmla="*/ 3255128 w 3255128"/>
              <a:gd name="connsiteY13095" fmla="*/ 343819 h 1598839"/>
              <a:gd name="connsiteX13096" fmla="*/ 3255128 w 3255128"/>
              <a:gd name="connsiteY13096" fmla="*/ 343847 h 1598839"/>
              <a:gd name="connsiteX13097" fmla="*/ 3255128 w 3255128"/>
              <a:gd name="connsiteY13097" fmla="*/ 343851 h 1598839"/>
              <a:gd name="connsiteX13098" fmla="*/ 3255128 w 3255128"/>
              <a:gd name="connsiteY13098" fmla="*/ 343853 h 1598839"/>
              <a:gd name="connsiteX13099" fmla="*/ 3255128 w 3255128"/>
              <a:gd name="connsiteY13099" fmla="*/ 343900 h 1598839"/>
              <a:gd name="connsiteX13100" fmla="*/ 3255128 w 3255128"/>
              <a:gd name="connsiteY13100" fmla="*/ 343924 h 1598839"/>
              <a:gd name="connsiteX13101" fmla="*/ 3255128 w 3255128"/>
              <a:gd name="connsiteY13101" fmla="*/ 343927 h 1598839"/>
              <a:gd name="connsiteX13102" fmla="*/ 3255128 w 3255128"/>
              <a:gd name="connsiteY13102" fmla="*/ 343946 h 1598839"/>
              <a:gd name="connsiteX13103" fmla="*/ 3255128 w 3255128"/>
              <a:gd name="connsiteY13103" fmla="*/ 343949 h 1598839"/>
              <a:gd name="connsiteX13104" fmla="*/ 3255128 w 3255128"/>
              <a:gd name="connsiteY13104" fmla="*/ 343950 h 1598839"/>
              <a:gd name="connsiteX13105" fmla="*/ 3255128 w 3255128"/>
              <a:gd name="connsiteY13105" fmla="*/ 344015 h 1598839"/>
              <a:gd name="connsiteX13106" fmla="*/ 3255128 w 3255128"/>
              <a:gd name="connsiteY13106" fmla="*/ 344061 h 1598839"/>
              <a:gd name="connsiteX13107" fmla="*/ 3255128 w 3255128"/>
              <a:gd name="connsiteY13107" fmla="*/ 344074 h 1598839"/>
              <a:gd name="connsiteX13108" fmla="*/ 3255128 w 3255128"/>
              <a:gd name="connsiteY13108" fmla="*/ 344103 h 1598839"/>
              <a:gd name="connsiteX13109" fmla="*/ 3255128 w 3255128"/>
              <a:gd name="connsiteY13109" fmla="*/ 344133 h 1598839"/>
              <a:gd name="connsiteX13110" fmla="*/ 3255128 w 3255128"/>
              <a:gd name="connsiteY13110" fmla="*/ 344137 h 1598839"/>
              <a:gd name="connsiteX13111" fmla="*/ 3255128 w 3255128"/>
              <a:gd name="connsiteY13111" fmla="*/ 344178 h 1598839"/>
              <a:gd name="connsiteX13112" fmla="*/ 3255128 w 3255128"/>
              <a:gd name="connsiteY13112" fmla="*/ 344183 h 1598839"/>
              <a:gd name="connsiteX13113" fmla="*/ 3255128 w 3255128"/>
              <a:gd name="connsiteY13113" fmla="*/ 344184 h 1598839"/>
              <a:gd name="connsiteX13114" fmla="*/ 3255128 w 3255128"/>
              <a:gd name="connsiteY13114" fmla="*/ 344225 h 1598839"/>
              <a:gd name="connsiteX13115" fmla="*/ 3255128 w 3255128"/>
              <a:gd name="connsiteY13115" fmla="*/ 344267 h 1598839"/>
              <a:gd name="connsiteX13116" fmla="*/ 3255128 w 3255128"/>
              <a:gd name="connsiteY13116" fmla="*/ 344307 h 1598839"/>
              <a:gd name="connsiteX13117" fmla="*/ 3255128 w 3255128"/>
              <a:gd name="connsiteY13117" fmla="*/ 344312 h 1598839"/>
              <a:gd name="connsiteX13118" fmla="*/ 3255128 w 3255128"/>
              <a:gd name="connsiteY13118" fmla="*/ 344354 h 1598839"/>
              <a:gd name="connsiteX13119" fmla="*/ 3255128 w 3255128"/>
              <a:gd name="connsiteY13119" fmla="*/ 344374 h 1598839"/>
              <a:gd name="connsiteX13120" fmla="*/ 3255128 w 3255128"/>
              <a:gd name="connsiteY13120" fmla="*/ 344382 h 1598839"/>
              <a:gd name="connsiteX13121" fmla="*/ 3255128 w 3255128"/>
              <a:gd name="connsiteY13121" fmla="*/ 344385 h 1598839"/>
              <a:gd name="connsiteX13122" fmla="*/ 3255128 w 3255128"/>
              <a:gd name="connsiteY13122" fmla="*/ 344409 h 1598839"/>
              <a:gd name="connsiteX13123" fmla="*/ 3255128 w 3255128"/>
              <a:gd name="connsiteY13123" fmla="*/ 344428 h 1598839"/>
              <a:gd name="connsiteX13124" fmla="*/ 3255128 w 3255128"/>
              <a:gd name="connsiteY13124" fmla="*/ 344434 h 1598839"/>
              <a:gd name="connsiteX13125" fmla="*/ 3255128 w 3255128"/>
              <a:gd name="connsiteY13125" fmla="*/ 344437 h 1598839"/>
              <a:gd name="connsiteX13126" fmla="*/ 3255128 w 3255128"/>
              <a:gd name="connsiteY13126" fmla="*/ 344581 h 1598839"/>
              <a:gd name="connsiteX13127" fmla="*/ 3255128 w 3255128"/>
              <a:gd name="connsiteY13127" fmla="*/ 344582 h 1598839"/>
              <a:gd name="connsiteX13128" fmla="*/ 3255128 w 3255128"/>
              <a:gd name="connsiteY13128" fmla="*/ 344587 h 1598839"/>
              <a:gd name="connsiteX13129" fmla="*/ 3255128 w 3255128"/>
              <a:gd name="connsiteY13129" fmla="*/ 344591 h 1598839"/>
              <a:gd name="connsiteX13130" fmla="*/ 3255128 w 3255128"/>
              <a:gd name="connsiteY13130" fmla="*/ 344592 h 1598839"/>
              <a:gd name="connsiteX13131" fmla="*/ 3255128 w 3255128"/>
              <a:gd name="connsiteY13131" fmla="*/ 344616 h 1598839"/>
              <a:gd name="connsiteX13132" fmla="*/ 3255128 w 3255128"/>
              <a:gd name="connsiteY13132" fmla="*/ 344622 h 1598839"/>
              <a:gd name="connsiteX13133" fmla="*/ 3255128 w 3255128"/>
              <a:gd name="connsiteY13133" fmla="*/ 344661 h 1598839"/>
              <a:gd name="connsiteX13134" fmla="*/ 3255128 w 3255128"/>
              <a:gd name="connsiteY13134" fmla="*/ 344700 h 1598839"/>
              <a:gd name="connsiteX13135" fmla="*/ 3255128 w 3255128"/>
              <a:gd name="connsiteY13135" fmla="*/ 344737 h 1598839"/>
              <a:gd name="connsiteX13136" fmla="*/ 3255128 w 3255128"/>
              <a:gd name="connsiteY13136" fmla="*/ 344771 h 1598839"/>
              <a:gd name="connsiteX13137" fmla="*/ 3255128 w 3255128"/>
              <a:gd name="connsiteY13137" fmla="*/ 344781 h 1598839"/>
              <a:gd name="connsiteX13138" fmla="*/ 3255128 w 3255128"/>
              <a:gd name="connsiteY13138" fmla="*/ 344813 h 1598839"/>
              <a:gd name="connsiteX13139" fmla="*/ 3255128 w 3255128"/>
              <a:gd name="connsiteY13139" fmla="*/ 344831 h 1598839"/>
              <a:gd name="connsiteX13140" fmla="*/ 3255128 w 3255128"/>
              <a:gd name="connsiteY13140" fmla="*/ 344833 h 1598839"/>
              <a:gd name="connsiteX13141" fmla="*/ 3255128 w 3255128"/>
              <a:gd name="connsiteY13141" fmla="*/ 344857 h 1598839"/>
              <a:gd name="connsiteX13142" fmla="*/ 3255128 w 3255128"/>
              <a:gd name="connsiteY13142" fmla="*/ 344866 h 1598839"/>
              <a:gd name="connsiteX13143" fmla="*/ 3255128 w 3255128"/>
              <a:gd name="connsiteY13143" fmla="*/ 344873 h 1598839"/>
              <a:gd name="connsiteX13144" fmla="*/ 3255128 w 3255128"/>
              <a:gd name="connsiteY13144" fmla="*/ 344894 h 1598839"/>
              <a:gd name="connsiteX13145" fmla="*/ 3255128 w 3255128"/>
              <a:gd name="connsiteY13145" fmla="*/ 344910 h 1598839"/>
              <a:gd name="connsiteX13146" fmla="*/ 3255128 w 3255128"/>
              <a:gd name="connsiteY13146" fmla="*/ 344923 h 1598839"/>
              <a:gd name="connsiteX13147" fmla="*/ 3255128 w 3255128"/>
              <a:gd name="connsiteY13147" fmla="*/ 344929 h 1598839"/>
              <a:gd name="connsiteX13148" fmla="*/ 3255128 w 3255128"/>
              <a:gd name="connsiteY13148" fmla="*/ 344931 h 1598839"/>
              <a:gd name="connsiteX13149" fmla="*/ 3255128 w 3255128"/>
              <a:gd name="connsiteY13149" fmla="*/ 344932 h 1598839"/>
              <a:gd name="connsiteX13150" fmla="*/ 3255128 w 3255128"/>
              <a:gd name="connsiteY13150" fmla="*/ 344997 h 1598839"/>
              <a:gd name="connsiteX13151" fmla="*/ 3255128 w 3255128"/>
              <a:gd name="connsiteY13151" fmla="*/ 345013 h 1598839"/>
              <a:gd name="connsiteX13152" fmla="*/ 3255128 w 3255128"/>
              <a:gd name="connsiteY13152" fmla="*/ 345061 h 1598839"/>
              <a:gd name="connsiteX13153" fmla="*/ 3255128 w 3255128"/>
              <a:gd name="connsiteY13153" fmla="*/ 345063 h 1598839"/>
              <a:gd name="connsiteX13154" fmla="*/ 3255128 w 3255128"/>
              <a:gd name="connsiteY13154" fmla="*/ 345065 h 1598839"/>
              <a:gd name="connsiteX13155" fmla="*/ 3255128 w 3255128"/>
              <a:gd name="connsiteY13155" fmla="*/ 345076 h 1598839"/>
              <a:gd name="connsiteX13156" fmla="*/ 3255128 w 3255128"/>
              <a:gd name="connsiteY13156" fmla="*/ 345119 h 1598839"/>
              <a:gd name="connsiteX13157" fmla="*/ 3255128 w 3255128"/>
              <a:gd name="connsiteY13157" fmla="*/ 345122 h 1598839"/>
              <a:gd name="connsiteX13158" fmla="*/ 3255128 w 3255128"/>
              <a:gd name="connsiteY13158" fmla="*/ 345144 h 1598839"/>
              <a:gd name="connsiteX13159" fmla="*/ 3255128 w 3255128"/>
              <a:gd name="connsiteY13159" fmla="*/ 345171 h 1598839"/>
              <a:gd name="connsiteX13160" fmla="*/ 3255128 w 3255128"/>
              <a:gd name="connsiteY13160" fmla="*/ 345173 h 1598839"/>
              <a:gd name="connsiteX13161" fmla="*/ 3255128 w 3255128"/>
              <a:gd name="connsiteY13161" fmla="*/ 345214 h 1598839"/>
              <a:gd name="connsiteX13162" fmla="*/ 3255128 w 3255128"/>
              <a:gd name="connsiteY13162" fmla="*/ 345235 h 1598839"/>
              <a:gd name="connsiteX13163" fmla="*/ 3255128 w 3255128"/>
              <a:gd name="connsiteY13163" fmla="*/ 345290 h 1598839"/>
              <a:gd name="connsiteX13164" fmla="*/ 3255128 w 3255128"/>
              <a:gd name="connsiteY13164" fmla="*/ 345301 h 1598839"/>
              <a:gd name="connsiteX13165" fmla="*/ 3255128 w 3255128"/>
              <a:gd name="connsiteY13165" fmla="*/ 345315 h 1598839"/>
              <a:gd name="connsiteX13166" fmla="*/ 3255128 w 3255128"/>
              <a:gd name="connsiteY13166" fmla="*/ 345316 h 1598839"/>
              <a:gd name="connsiteX13167" fmla="*/ 3255128 w 3255128"/>
              <a:gd name="connsiteY13167" fmla="*/ 345332 h 1598839"/>
              <a:gd name="connsiteX13168" fmla="*/ 3255128 w 3255128"/>
              <a:gd name="connsiteY13168" fmla="*/ 345371 h 1598839"/>
              <a:gd name="connsiteX13169" fmla="*/ 3255128 w 3255128"/>
              <a:gd name="connsiteY13169" fmla="*/ 345386 h 1598839"/>
              <a:gd name="connsiteX13170" fmla="*/ 3255128 w 3255128"/>
              <a:gd name="connsiteY13170" fmla="*/ 345406 h 1598839"/>
              <a:gd name="connsiteX13171" fmla="*/ 3255128 w 3255128"/>
              <a:gd name="connsiteY13171" fmla="*/ 345410 h 1598839"/>
              <a:gd name="connsiteX13172" fmla="*/ 3255128 w 3255128"/>
              <a:gd name="connsiteY13172" fmla="*/ 345447 h 1598839"/>
              <a:gd name="connsiteX13173" fmla="*/ 3255128 w 3255128"/>
              <a:gd name="connsiteY13173" fmla="*/ 345455 h 1598839"/>
              <a:gd name="connsiteX13174" fmla="*/ 3255128 w 3255128"/>
              <a:gd name="connsiteY13174" fmla="*/ 345456 h 1598839"/>
              <a:gd name="connsiteX13175" fmla="*/ 3255128 w 3255128"/>
              <a:gd name="connsiteY13175" fmla="*/ 345469 h 1598839"/>
              <a:gd name="connsiteX13176" fmla="*/ 3255128 w 3255128"/>
              <a:gd name="connsiteY13176" fmla="*/ 345490 h 1598839"/>
              <a:gd name="connsiteX13177" fmla="*/ 3255128 w 3255128"/>
              <a:gd name="connsiteY13177" fmla="*/ 345495 h 1598839"/>
              <a:gd name="connsiteX13178" fmla="*/ 3255128 w 3255128"/>
              <a:gd name="connsiteY13178" fmla="*/ 345506 h 1598839"/>
              <a:gd name="connsiteX13179" fmla="*/ 3255128 w 3255128"/>
              <a:gd name="connsiteY13179" fmla="*/ 345522 h 1598839"/>
              <a:gd name="connsiteX13180" fmla="*/ 3255128 w 3255128"/>
              <a:gd name="connsiteY13180" fmla="*/ 345535 h 1598839"/>
              <a:gd name="connsiteX13181" fmla="*/ 3255128 w 3255128"/>
              <a:gd name="connsiteY13181" fmla="*/ 345580 h 1598839"/>
              <a:gd name="connsiteX13182" fmla="*/ 3255128 w 3255128"/>
              <a:gd name="connsiteY13182" fmla="*/ 345602 h 1598839"/>
              <a:gd name="connsiteX13183" fmla="*/ 3255128 w 3255128"/>
              <a:gd name="connsiteY13183" fmla="*/ 345629 h 1598839"/>
              <a:gd name="connsiteX13184" fmla="*/ 3255128 w 3255128"/>
              <a:gd name="connsiteY13184" fmla="*/ 345639 h 1598839"/>
              <a:gd name="connsiteX13185" fmla="*/ 3255128 w 3255128"/>
              <a:gd name="connsiteY13185" fmla="*/ 345652 h 1598839"/>
              <a:gd name="connsiteX13186" fmla="*/ 3255128 w 3255128"/>
              <a:gd name="connsiteY13186" fmla="*/ 345662 h 1598839"/>
              <a:gd name="connsiteX13187" fmla="*/ 3255128 w 3255128"/>
              <a:gd name="connsiteY13187" fmla="*/ 345694 h 1598839"/>
              <a:gd name="connsiteX13188" fmla="*/ 3255128 w 3255128"/>
              <a:gd name="connsiteY13188" fmla="*/ 345706 h 1598839"/>
              <a:gd name="connsiteX13189" fmla="*/ 3255128 w 3255128"/>
              <a:gd name="connsiteY13189" fmla="*/ 345745 h 1598839"/>
              <a:gd name="connsiteX13190" fmla="*/ 3255128 w 3255128"/>
              <a:gd name="connsiteY13190" fmla="*/ 345762 h 1598839"/>
              <a:gd name="connsiteX13191" fmla="*/ 3255128 w 3255128"/>
              <a:gd name="connsiteY13191" fmla="*/ 345770 h 1598839"/>
              <a:gd name="connsiteX13192" fmla="*/ 3255128 w 3255128"/>
              <a:gd name="connsiteY13192" fmla="*/ 345792 h 1598839"/>
              <a:gd name="connsiteX13193" fmla="*/ 3255128 w 3255128"/>
              <a:gd name="connsiteY13193" fmla="*/ 345800 h 1598839"/>
              <a:gd name="connsiteX13194" fmla="*/ 3255128 w 3255128"/>
              <a:gd name="connsiteY13194" fmla="*/ 345872 h 1598839"/>
              <a:gd name="connsiteX13195" fmla="*/ 3255128 w 3255128"/>
              <a:gd name="connsiteY13195" fmla="*/ 345884 h 1598839"/>
              <a:gd name="connsiteX13196" fmla="*/ 3255128 w 3255128"/>
              <a:gd name="connsiteY13196" fmla="*/ 345895 h 1598839"/>
              <a:gd name="connsiteX13197" fmla="*/ 3255128 w 3255128"/>
              <a:gd name="connsiteY13197" fmla="*/ 345900 h 1598839"/>
              <a:gd name="connsiteX13198" fmla="*/ 3255128 w 3255128"/>
              <a:gd name="connsiteY13198" fmla="*/ 345902 h 1598839"/>
              <a:gd name="connsiteX13199" fmla="*/ 3255128 w 3255128"/>
              <a:gd name="connsiteY13199" fmla="*/ 345944 h 1598839"/>
              <a:gd name="connsiteX13200" fmla="*/ 3255128 w 3255128"/>
              <a:gd name="connsiteY13200" fmla="*/ 345949 h 1598839"/>
              <a:gd name="connsiteX13201" fmla="*/ 3255128 w 3255128"/>
              <a:gd name="connsiteY13201" fmla="*/ 345952 h 1598839"/>
              <a:gd name="connsiteX13202" fmla="*/ 3255128 w 3255128"/>
              <a:gd name="connsiteY13202" fmla="*/ 345996 h 1598839"/>
              <a:gd name="connsiteX13203" fmla="*/ 3255128 w 3255128"/>
              <a:gd name="connsiteY13203" fmla="*/ 346019 h 1598839"/>
              <a:gd name="connsiteX13204" fmla="*/ 3255128 w 3255128"/>
              <a:gd name="connsiteY13204" fmla="*/ 346039 h 1598839"/>
              <a:gd name="connsiteX13205" fmla="*/ 3255128 w 3255128"/>
              <a:gd name="connsiteY13205" fmla="*/ 346054 h 1598839"/>
              <a:gd name="connsiteX13206" fmla="*/ 3255128 w 3255128"/>
              <a:gd name="connsiteY13206" fmla="*/ 346168 h 1598839"/>
              <a:gd name="connsiteX13207" fmla="*/ 3255128 w 3255128"/>
              <a:gd name="connsiteY13207" fmla="*/ 346170 h 1598839"/>
              <a:gd name="connsiteX13208" fmla="*/ 3255128 w 3255128"/>
              <a:gd name="connsiteY13208" fmla="*/ 346172 h 1598839"/>
              <a:gd name="connsiteX13209" fmla="*/ 3255128 w 3255128"/>
              <a:gd name="connsiteY13209" fmla="*/ 346192 h 1598839"/>
              <a:gd name="connsiteX13210" fmla="*/ 3255128 w 3255128"/>
              <a:gd name="connsiteY13210" fmla="*/ 346194 h 1598839"/>
              <a:gd name="connsiteX13211" fmla="*/ 3255128 w 3255128"/>
              <a:gd name="connsiteY13211" fmla="*/ 346204 h 1598839"/>
              <a:gd name="connsiteX13212" fmla="*/ 3255128 w 3255128"/>
              <a:gd name="connsiteY13212" fmla="*/ 346228 h 1598839"/>
              <a:gd name="connsiteX13213" fmla="*/ 3255128 w 3255128"/>
              <a:gd name="connsiteY13213" fmla="*/ 346229 h 1598839"/>
              <a:gd name="connsiteX13214" fmla="*/ 3255128 w 3255128"/>
              <a:gd name="connsiteY13214" fmla="*/ 346267 h 1598839"/>
              <a:gd name="connsiteX13215" fmla="*/ 3255128 w 3255128"/>
              <a:gd name="connsiteY13215" fmla="*/ 346270 h 1598839"/>
              <a:gd name="connsiteX13216" fmla="*/ 3255128 w 3255128"/>
              <a:gd name="connsiteY13216" fmla="*/ 346309 h 1598839"/>
              <a:gd name="connsiteX13217" fmla="*/ 3255128 w 3255128"/>
              <a:gd name="connsiteY13217" fmla="*/ 346336 h 1598839"/>
              <a:gd name="connsiteX13218" fmla="*/ 3255128 w 3255128"/>
              <a:gd name="connsiteY13218" fmla="*/ 346337 h 1598839"/>
              <a:gd name="connsiteX13219" fmla="*/ 3255128 w 3255128"/>
              <a:gd name="connsiteY13219" fmla="*/ 346339 h 1598839"/>
              <a:gd name="connsiteX13220" fmla="*/ 3255128 w 3255128"/>
              <a:gd name="connsiteY13220" fmla="*/ 346398 h 1598839"/>
              <a:gd name="connsiteX13221" fmla="*/ 3255128 w 3255128"/>
              <a:gd name="connsiteY13221" fmla="*/ 346403 h 1598839"/>
              <a:gd name="connsiteX13222" fmla="*/ 3255128 w 3255128"/>
              <a:gd name="connsiteY13222" fmla="*/ 346406 h 1598839"/>
              <a:gd name="connsiteX13223" fmla="*/ 3255128 w 3255128"/>
              <a:gd name="connsiteY13223" fmla="*/ 346408 h 1598839"/>
              <a:gd name="connsiteX13224" fmla="*/ 3255128 w 3255128"/>
              <a:gd name="connsiteY13224" fmla="*/ 346440 h 1598839"/>
              <a:gd name="connsiteX13225" fmla="*/ 3255128 w 3255128"/>
              <a:gd name="connsiteY13225" fmla="*/ 346441 h 1598839"/>
              <a:gd name="connsiteX13226" fmla="*/ 3255128 w 3255128"/>
              <a:gd name="connsiteY13226" fmla="*/ 346448 h 1598839"/>
              <a:gd name="connsiteX13227" fmla="*/ 3255128 w 3255128"/>
              <a:gd name="connsiteY13227" fmla="*/ 346470 h 1598839"/>
              <a:gd name="connsiteX13228" fmla="*/ 3255128 w 3255128"/>
              <a:gd name="connsiteY13228" fmla="*/ 346488 h 1598839"/>
              <a:gd name="connsiteX13229" fmla="*/ 3255128 w 3255128"/>
              <a:gd name="connsiteY13229" fmla="*/ 346490 h 1598839"/>
              <a:gd name="connsiteX13230" fmla="*/ 3255128 w 3255128"/>
              <a:gd name="connsiteY13230" fmla="*/ 346510 h 1598839"/>
              <a:gd name="connsiteX13231" fmla="*/ 3255128 w 3255128"/>
              <a:gd name="connsiteY13231" fmla="*/ 346513 h 1598839"/>
              <a:gd name="connsiteX13232" fmla="*/ 3255128 w 3255128"/>
              <a:gd name="connsiteY13232" fmla="*/ 346533 h 1598839"/>
              <a:gd name="connsiteX13233" fmla="*/ 3255128 w 3255128"/>
              <a:gd name="connsiteY13233" fmla="*/ 346569 h 1598839"/>
              <a:gd name="connsiteX13234" fmla="*/ 3255128 w 3255128"/>
              <a:gd name="connsiteY13234" fmla="*/ 346587 h 1598839"/>
              <a:gd name="connsiteX13235" fmla="*/ 3255128 w 3255128"/>
              <a:gd name="connsiteY13235" fmla="*/ 346644 h 1598839"/>
              <a:gd name="connsiteX13236" fmla="*/ 3255128 w 3255128"/>
              <a:gd name="connsiteY13236" fmla="*/ 346653 h 1598839"/>
              <a:gd name="connsiteX13237" fmla="*/ 3255128 w 3255128"/>
              <a:gd name="connsiteY13237" fmla="*/ 346682 h 1598839"/>
              <a:gd name="connsiteX13238" fmla="*/ 3255128 w 3255128"/>
              <a:gd name="connsiteY13238" fmla="*/ 346696 h 1598839"/>
              <a:gd name="connsiteX13239" fmla="*/ 3255128 w 3255128"/>
              <a:gd name="connsiteY13239" fmla="*/ 346720 h 1598839"/>
              <a:gd name="connsiteX13240" fmla="*/ 3255128 w 3255128"/>
              <a:gd name="connsiteY13240" fmla="*/ 346753 h 1598839"/>
              <a:gd name="connsiteX13241" fmla="*/ 3255128 w 3255128"/>
              <a:gd name="connsiteY13241" fmla="*/ 346763 h 1598839"/>
              <a:gd name="connsiteX13242" fmla="*/ 3255128 w 3255128"/>
              <a:gd name="connsiteY13242" fmla="*/ 346776 h 1598839"/>
              <a:gd name="connsiteX13243" fmla="*/ 3255128 w 3255128"/>
              <a:gd name="connsiteY13243" fmla="*/ 346781 h 1598839"/>
              <a:gd name="connsiteX13244" fmla="*/ 3255128 w 3255128"/>
              <a:gd name="connsiteY13244" fmla="*/ 346783 h 1598839"/>
              <a:gd name="connsiteX13245" fmla="*/ 3255128 w 3255128"/>
              <a:gd name="connsiteY13245" fmla="*/ 346852 h 1598839"/>
              <a:gd name="connsiteX13246" fmla="*/ 3255128 w 3255128"/>
              <a:gd name="connsiteY13246" fmla="*/ 346877 h 1598839"/>
              <a:gd name="connsiteX13247" fmla="*/ 3255128 w 3255128"/>
              <a:gd name="connsiteY13247" fmla="*/ 346893 h 1598839"/>
              <a:gd name="connsiteX13248" fmla="*/ 3255128 w 3255128"/>
              <a:gd name="connsiteY13248" fmla="*/ 346899 h 1598839"/>
              <a:gd name="connsiteX13249" fmla="*/ 3255128 w 3255128"/>
              <a:gd name="connsiteY13249" fmla="*/ 346907 h 1598839"/>
              <a:gd name="connsiteX13250" fmla="*/ 3255128 w 3255128"/>
              <a:gd name="connsiteY13250" fmla="*/ 346916 h 1598839"/>
              <a:gd name="connsiteX13251" fmla="*/ 3255128 w 3255128"/>
              <a:gd name="connsiteY13251" fmla="*/ 346924 h 1598839"/>
              <a:gd name="connsiteX13252" fmla="*/ 3255128 w 3255128"/>
              <a:gd name="connsiteY13252" fmla="*/ 346936 h 1598839"/>
              <a:gd name="connsiteX13253" fmla="*/ 3255128 w 3255128"/>
              <a:gd name="connsiteY13253" fmla="*/ 346973 h 1598839"/>
              <a:gd name="connsiteX13254" fmla="*/ 3255128 w 3255128"/>
              <a:gd name="connsiteY13254" fmla="*/ 346999 h 1598839"/>
              <a:gd name="connsiteX13255" fmla="*/ 3255128 w 3255128"/>
              <a:gd name="connsiteY13255" fmla="*/ 347001 h 1598839"/>
              <a:gd name="connsiteX13256" fmla="*/ 3255128 w 3255128"/>
              <a:gd name="connsiteY13256" fmla="*/ 347007 h 1598839"/>
              <a:gd name="connsiteX13257" fmla="*/ 3255128 w 3255128"/>
              <a:gd name="connsiteY13257" fmla="*/ 347020 h 1598839"/>
              <a:gd name="connsiteX13258" fmla="*/ 3255128 w 3255128"/>
              <a:gd name="connsiteY13258" fmla="*/ 347022 h 1598839"/>
              <a:gd name="connsiteX13259" fmla="*/ 3255128 w 3255128"/>
              <a:gd name="connsiteY13259" fmla="*/ 347103 h 1598839"/>
              <a:gd name="connsiteX13260" fmla="*/ 3255128 w 3255128"/>
              <a:gd name="connsiteY13260" fmla="*/ 347118 h 1598839"/>
              <a:gd name="connsiteX13261" fmla="*/ 3255128 w 3255128"/>
              <a:gd name="connsiteY13261" fmla="*/ 347136 h 1598839"/>
              <a:gd name="connsiteX13262" fmla="*/ 3255128 w 3255128"/>
              <a:gd name="connsiteY13262" fmla="*/ 347174 h 1598839"/>
              <a:gd name="connsiteX13263" fmla="*/ 3255128 w 3255128"/>
              <a:gd name="connsiteY13263" fmla="*/ 347193 h 1598839"/>
              <a:gd name="connsiteX13264" fmla="*/ 3255128 w 3255128"/>
              <a:gd name="connsiteY13264" fmla="*/ 347199 h 1598839"/>
              <a:gd name="connsiteX13265" fmla="*/ 3255128 w 3255128"/>
              <a:gd name="connsiteY13265" fmla="*/ 347214 h 1598839"/>
              <a:gd name="connsiteX13266" fmla="*/ 3255128 w 3255128"/>
              <a:gd name="connsiteY13266" fmla="*/ 347215 h 1598839"/>
              <a:gd name="connsiteX13267" fmla="*/ 3255128 w 3255128"/>
              <a:gd name="connsiteY13267" fmla="*/ 347217 h 1598839"/>
              <a:gd name="connsiteX13268" fmla="*/ 3255128 w 3255128"/>
              <a:gd name="connsiteY13268" fmla="*/ 347244 h 1598839"/>
              <a:gd name="connsiteX13269" fmla="*/ 3255128 w 3255128"/>
              <a:gd name="connsiteY13269" fmla="*/ 347261 h 1598839"/>
              <a:gd name="connsiteX13270" fmla="*/ 3255128 w 3255128"/>
              <a:gd name="connsiteY13270" fmla="*/ 347311 h 1598839"/>
              <a:gd name="connsiteX13271" fmla="*/ 3255128 w 3255128"/>
              <a:gd name="connsiteY13271" fmla="*/ 347344 h 1598839"/>
              <a:gd name="connsiteX13272" fmla="*/ 3255128 w 3255128"/>
              <a:gd name="connsiteY13272" fmla="*/ 347367 h 1598839"/>
              <a:gd name="connsiteX13273" fmla="*/ 3255128 w 3255128"/>
              <a:gd name="connsiteY13273" fmla="*/ 347383 h 1598839"/>
              <a:gd name="connsiteX13274" fmla="*/ 3255128 w 3255128"/>
              <a:gd name="connsiteY13274" fmla="*/ 347385 h 1598839"/>
              <a:gd name="connsiteX13275" fmla="*/ 3255128 w 3255128"/>
              <a:gd name="connsiteY13275" fmla="*/ 347418 h 1598839"/>
              <a:gd name="connsiteX13276" fmla="*/ 3255128 w 3255128"/>
              <a:gd name="connsiteY13276" fmla="*/ 347427 h 1598839"/>
              <a:gd name="connsiteX13277" fmla="*/ 3255128 w 3255128"/>
              <a:gd name="connsiteY13277" fmla="*/ 347440 h 1598839"/>
              <a:gd name="connsiteX13278" fmla="*/ 3255128 w 3255128"/>
              <a:gd name="connsiteY13278" fmla="*/ 347449 h 1598839"/>
              <a:gd name="connsiteX13279" fmla="*/ 3255128 w 3255128"/>
              <a:gd name="connsiteY13279" fmla="*/ 347455 h 1598839"/>
              <a:gd name="connsiteX13280" fmla="*/ 3255128 w 3255128"/>
              <a:gd name="connsiteY13280" fmla="*/ 347548 h 1598839"/>
              <a:gd name="connsiteX13281" fmla="*/ 3255128 w 3255128"/>
              <a:gd name="connsiteY13281" fmla="*/ 347553 h 1598839"/>
              <a:gd name="connsiteX13282" fmla="*/ 3255128 w 3255128"/>
              <a:gd name="connsiteY13282" fmla="*/ 347572 h 1598839"/>
              <a:gd name="connsiteX13283" fmla="*/ 3255128 w 3255128"/>
              <a:gd name="connsiteY13283" fmla="*/ 347577 h 1598839"/>
              <a:gd name="connsiteX13284" fmla="*/ 3255128 w 3255128"/>
              <a:gd name="connsiteY13284" fmla="*/ 347595 h 1598839"/>
              <a:gd name="connsiteX13285" fmla="*/ 3255128 w 3255128"/>
              <a:gd name="connsiteY13285" fmla="*/ 347606 h 1598839"/>
              <a:gd name="connsiteX13286" fmla="*/ 3255128 w 3255128"/>
              <a:gd name="connsiteY13286" fmla="*/ 347650 h 1598839"/>
              <a:gd name="connsiteX13287" fmla="*/ 3255128 w 3255128"/>
              <a:gd name="connsiteY13287" fmla="*/ 347651 h 1598839"/>
              <a:gd name="connsiteX13288" fmla="*/ 3255128 w 3255128"/>
              <a:gd name="connsiteY13288" fmla="*/ 347671 h 1598839"/>
              <a:gd name="connsiteX13289" fmla="*/ 3255128 w 3255128"/>
              <a:gd name="connsiteY13289" fmla="*/ 347676 h 1598839"/>
              <a:gd name="connsiteX13290" fmla="*/ 3255128 w 3255128"/>
              <a:gd name="connsiteY13290" fmla="*/ 347700 h 1598839"/>
              <a:gd name="connsiteX13291" fmla="*/ 3255128 w 3255128"/>
              <a:gd name="connsiteY13291" fmla="*/ 347727 h 1598839"/>
              <a:gd name="connsiteX13292" fmla="*/ 3255128 w 3255128"/>
              <a:gd name="connsiteY13292" fmla="*/ 347732 h 1598839"/>
              <a:gd name="connsiteX13293" fmla="*/ 3255128 w 3255128"/>
              <a:gd name="connsiteY13293" fmla="*/ 347797 h 1598839"/>
              <a:gd name="connsiteX13294" fmla="*/ 3255128 w 3255128"/>
              <a:gd name="connsiteY13294" fmla="*/ 347803 h 1598839"/>
              <a:gd name="connsiteX13295" fmla="*/ 3255128 w 3255128"/>
              <a:gd name="connsiteY13295" fmla="*/ 347846 h 1598839"/>
              <a:gd name="connsiteX13296" fmla="*/ 3255128 w 3255128"/>
              <a:gd name="connsiteY13296" fmla="*/ 347847 h 1598839"/>
              <a:gd name="connsiteX13297" fmla="*/ 3255128 w 3255128"/>
              <a:gd name="connsiteY13297" fmla="*/ 347856 h 1598839"/>
              <a:gd name="connsiteX13298" fmla="*/ 3255128 w 3255128"/>
              <a:gd name="connsiteY13298" fmla="*/ 347859 h 1598839"/>
              <a:gd name="connsiteX13299" fmla="*/ 3255128 w 3255128"/>
              <a:gd name="connsiteY13299" fmla="*/ 347863 h 1598839"/>
              <a:gd name="connsiteX13300" fmla="*/ 3255128 w 3255128"/>
              <a:gd name="connsiteY13300" fmla="*/ 347884 h 1598839"/>
              <a:gd name="connsiteX13301" fmla="*/ 3255128 w 3255128"/>
              <a:gd name="connsiteY13301" fmla="*/ 347909 h 1598839"/>
              <a:gd name="connsiteX13302" fmla="*/ 3255128 w 3255128"/>
              <a:gd name="connsiteY13302" fmla="*/ 347931 h 1598839"/>
              <a:gd name="connsiteX13303" fmla="*/ 3255128 w 3255128"/>
              <a:gd name="connsiteY13303" fmla="*/ 348003 h 1598839"/>
              <a:gd name="connsiteX13304" fmla="*/ 3255128 w 3255128"/>
              <a:gd name="connsiteY13304" fmla="*/ 348015 h 1598839"/>
              <a:gd name="connsiteX13305" fmla="*/ 3255128 w 3255128"/>
              <a:gd name="connsiteY13305" fmla="*/ 348031 h 1598839"/>
              <a:gd name="connsiteX13306" fmla="*/ 3255128 w 3255128"/>
              <a:gd name="connsiteY13306" fmla="*/ 348055 h 1598839"/>
              <a:gd name="connsiteX13307" fmla="*/ 3255128 w 3255128"/>
              <a:gd name="connsiteY13307" fmla="*/ 348066 h 1598839"/>
              <a:gd name="connsiteX13308" fmla="*/ 3255128 w 3255128"/>
              <a:gd name="connsiteY13308" fmla="*/ 348089 h 1598839"/>
              <a:gd name="connsiteX13309" fmla="*/ 3255128 w 3255128"/>
              <a:gd name="connsiteY13309" fmla="*/ 348096 h 1598839"/>
              <a:gd name="connsiteX13310" fmla="*/ 3255128 w 3255128"/>
              <a:gd name="connsiteY13310" fmla="*/ 348112 h 1598839"/>
              <a:gd name="connsiteX13311" fmla="*/ 3255128 w 3255128"/>
              <a:gd name="connsiteY13311" fmla="*/ 348150 h 1598839"/>
              <a:gd name="connsiteX13312" fmla="*/ 3255128 w 3255128"/>
              <a:gd name="connsiteY13312" fmla="*/ 348166 h 1598839"/>
              <a:gd name="connsiteX13313" fmla="*/ 3255128 w 3255128"/>
              <a:gd name="connsiteY13313" fmla="*/ 348196 h 1598839"/>
              <a:gd name="connsiteX13314" fmla="*/ 3255128 w 3255128"/>
              <a:gd name="connsiteY13314" fmla="*/ 348204 h 1598839"/>
              <a:gd name="connsiteX13315" fmla="*/ 3255128 w 3255128"/>
              <a:gd name="connsiteY13315" fmla="*/ 348224 h 1598839"/>
              <a:gd name="connsiteX13316" fmla="*/ 3255128 w 3255128"/>
              <a:gd name="connsiteY13316" fmla="*/ 348225 h 1598839"/>
              <a:gd name="connsiteX13317" fmla="*/ 3255128 w 3255128"/>
              <a:gd name="connsiteY13317" fmla="*/ 348264 h 1598839"/>
              <a:gd name="connsiteX13318" fmla="*/ 3255128 w 3255128"/>
              <a:gd name="connsiteY13318" fmla="*/ 348291 h 1598839"/>
              <a:gd name="connsiteX13319" fmla="*/ 3255128 w 3255128"/>
              <a:gd name="connsiteY13319" fmla="*/ 348322 h 1598839"/>
              <a:gd name="connsiteX13320" fmla="*/ 3255128 w 3255128"/>
              <a:gd name="connsiteY13320" fmla="*/ 348328 h 1598839"/>
              <a:gd name="connsiteX13321" fmla="*/ 3255128 w 3255128"/>
              <a:gd name="connsiteY13321" fmla="*/ 348339 h 1598839"/>
              <a:gd name="connsiteX13322" fmla="*/ 3255128 w 3255128"/>
              <a:gd name="connsiteY13322" fmla="*/ 348368 h 1598839"/>
              <a:gd name="connsiteX13323" fmla="*/ 3255128 w 3255128"/>
              <a:gd name="connsiteY13323" fmla="*/ 348370 h 1598839"/>
              <a:gd name="connsiteX13324" fmla="*/ 3255128 w 3255128"/>
              <a:gd name="connsiteY13324" fmla="*/ 348393 h 1598839"/>
              <a:gd name="connsiteX13325" fmla="*/ 3255128 w 3255128"/>
              <a:gd name="connsiteY13325" fmla="*/ 348400 h 1598839"/>
              <a:gd name="connsiteX13326" fmla="*/ 3255128 w 3255128"/>
              <a:gd name="connsiteY13326" fmla="*/ 348446 h 1598839"/>
              <a:gd name="connsiteX13327" fmla="*/ 3255128 w 3255128"/>
              <a:gd name="connsiteY13327" fmla="*/ 348467 h 1598839"/>
              <a:gd name="connsiteX13328" fmla="*/ 3255128 w 3255128"/>
              <a:gd name="connsiteY13328" fmla="*/ 348474 h 1598839"/>
              <a:gd name="connsiteX13329" fmla="*/ 3255128 w 3255128"/>
              <a:gd name="connsiteY13329" fmla="*/ 348525 h 1598839"/>
              <a:gd name="connsiteX13330" fmla="*/ 3255128 w 3255128"/>
              <a:gd name="connsiteY13330" fmla="*/ 348579 h 1598839"/>
              <a:gd name="connsiteX13331" fmla="*/ 3255128 w 3255128"/>
              <a:gd name="connsiteY13331" fmla="*/ 348629 h 1598839"/>
              <a:gd name="connsiteX13332" fmla="*/ 3255128 w 3255128"/>
              <a:gd name="connsiteY13332" fmla="*/ 348642 h 1598839"/>
              <a:gd name="connsiteX13333" fmla="*/ 3255128 w 3255128"/>
              <a:gd name="connsiteY13333" fmla="*/ 348684 h 1598839"/>
              <a:gd name="connsiteX13334" fmla="*/ 3255128 w 3255128"/>
              <a:gd name="connsiteY13334" fmla="*/ 348705 h 1598839"/>
              <a:gd name="connsiteX13335" fmla="*/ 3255128 w 3255128"/>
              <a:gd name="connsiteY13335" fmla="*/ 348760 h 1598839"/>
              <a:gd name="connsiteX13336" fmla="*/ 3255128 w 3255128"/>
              <a:gd name="connsiteY13336" fmla="*/ 348782 h 1598839"/>
              <a:gd name="connsiteX13337" fmla="*/ 3255128 w 3255128"/>
              <a:gd name="connsiteY13337" fmla="*/ 348811 h 1598839"/>
              <a:gd name="connsiteX13338" fmla="*/ 3255128 w 3255128"/>
              <a:gd name="connsiteY13338" fmla="*/ 348874 h 1598839"/>
              <a:gd name="connsiteX13339" fmla="*/ 3255128 w 3255128"/>
              <a:gd name="connsiteY13339" fmla="*/ 348885 h 1598839"/>
              <a:gd name="connsiteX13340" fmla="*/ 3255128 w 3255128"/>
              <a:gd name="connsiteY13340" fmla="*/ 348892 h 1598839"/>
              <a:gd name="connsiteX13341" fmla="*/ 3255128 w 3255128"/>
              <a:gd name="connsiteY13341" fmla="*/ 348895 h 1598839"/>
              <a:gd name="connsiteX13342" fmla="*/ 3255128 w 3255128"/>
              <a:gd name="connsiteY13342" fmla="*/ 348934 h 1598839"/>
              <a:gd name="connsiteX13343" fmla="*/ 3255128 w 3255128"/>
              <a:gd name="connsiteY13343" fmla="*/ 348939 h 1598839"/>
              <a:gd name="connsiteX13344" fmla="*/ 3255128 w 3255128"/>
              <a:gd name="connsiteY13344" fmla="*/ 349009 h 1598839"/>
              <a:gd name="connsiteX13345" fmla="*/ 3255128 w 3255128"/>
              <a:gd name="connsiteY13345" fmla="*/ 349038 h 1598839"/>
              <a:gd name="connsiteX13346" fmla="*/ 3255128 w 3255128"/>
              <a:gd name="connsiteY13346" fmla="*/ 349055 h 1598839"/>
              <a:gd name="connsiteX13347" fmla="*/ 3255128 w 3255128"/>
              <a:gd name="connsiteY13347" fmla="*/ 349071 h 1598839"/>
              <a:gd name="connsiteX13348" fmla="*/ 3255128 w 3255128"/>
              <a:gd name="connsiteY13348" fmla="*/ 349112 h 1598839"/>
              <a:gd name="connsiteX13349" fmla="*/ 3255128 w 3255128"/>
              <a:gd name="connsiteY13349" fmla="*/ 349161 h 1598839"/>
              <a:gd name="connsiteX13350" fmla="*/ 3255128 w 3255128"/>
              <a:gd name="connsiteY13350" fmla="*/ 349172 h 1598839"/>
              <a:gd name="connsiteX13351" fmla="*/ 3255128 w 3255128"/>
              <a:gd name="connsiteY13351" fmla="*/ 349193 h 1598839"/>
              <a:gd name="connsiteX13352" fmla="*/ 3255128 w 3255128"/>
              <a:gd name="connsiteY13352" fmla="*/ 349194 h 1598839"/>
              <a:gd name="connsiteX13353" fmla="*/ 3255128 w 3255128"/>
              <a:gd name="connsiteY13353" fmla="*/ 349218 h 1598839"/>
              <a:gd name="connsiteX13354" fmla="*/ 3255128 w 3255128"/>
              <a:gd name="connsiteY13354" fmla="*/ 349219 h 1598839"/>
              <a:gd name="connsiteX13355" fmla="*/ 3255128 w 3255128"/>
              <a:gd name="connsiteY13355" fmla="*/ 349236 h 1598839"/>
              <a:gd name="connsiteX13356" fmla="*/ 3255128 w 3255128"/>
              <a:gd name="connsiteY13356" fmla="*/ 349244 h 1598839"/>
              <a:gd name="connsiteX13357" fmla="*/ 3255128 w 3255128"/>
              <a:gd name="connsiteY13357" fmla="*/ 349249 h 1598839"/>
              <a:gd name="connsiteX13358" fmla="*/ 3255128 w 3255128"/>
              <a:gd name="connsiteY13358" fmla="*/ 349265 h 1598839"/>
              <a:gd name="connsiteX13359" fmla="*/ 3255128 w 3255128"/>
              <a:gd name="connsiteY13359" fmla="*/ 349327 h 1598839"/>
              <a:gd name="connsiteX13360" fmla="*/ 3255128 w 3255128"/>
              <a:gd name="connsiteY13360" fmla="*/ 349364 h 1598839"/>
              <a:gd name="connsiteX13361" fmla="*/ 3255128 w 3255128"/>
              <a:gd name="connsiteY13361" fmla="*/ 349375 h 1598839"/>
              <a:gd name="connsiteX13362" fmla="*/ 3255128 w 3255128"/>
              <a:gd name="connsiteY13362" fmla="*/ 349398 h 1598839"/>
              <a:gd name="connsiteX13363" fmla="*/ 3255128 w 3255128"/>
              <a:gd name="connsiteY13363" fmla="*/ 349414 h 1598839"/>
              <a:gd name="connsiteX13364" fmla="*/ 3255128 w 3255128"/>
              <a:gd name="connsiteY13364" fmla="*/ 349430 h 1598839"/>
              <a:gd name="connsiteX13365" fmla="*/ 3255128 w 3255128"/>
              <a:gd name="connsiteY13365" fmla="*/ 349460 h 1598839"/>
              <a:gd name="connsiteX13366" fmla="*/ 3255128 w 3255128"/>
              <a:gd name="connsiteY13366" fmla="*/ 349478 h 1598839"/>
              <a:gd name="connsiteX13367" fmla="*/ 3255128 w 3255128"/>
              <a:gd name="connsiteY13367" fmla="*/ 349523 h 1598839"/>
              <a:gd name="connsiteX13368" fmla="*/ 3255128 w 3255128"/>
              <a:gd name="connsiteY13368" fmla="*/ 349537 h 1598839"/>
              <a:gd name="connsiteX13369" fmla="*/ 3255128 w 3255128"/>
              <a:gd name="connsiteY13369" fmla="*/ 349556 h 1598839"/>
              <a:gd name="connsiteX13370" fmla="*/ 3255128 w 3255128"/>
              <a:gd name="connsiteY13370" fmla="*/ 349558 h 1598839"/>
              <a:gd name="connsiteX13371" fmla="*/ 3255128 w 3255128"/>
              <a:gd name="connsiteY13371" fmla="*/ 349559 h 1598839"/>
              <a:gd name="connsiteX13372" fmla="*/ 3255128 w 3255128"/>
              <a:gd name="connsiteY13372" fmla="*/ 349586 h 1598839"/>
              <a:gd name="connsiteX13373" fmla="*/ 3255128 w 3255128"/>
              <a:gd name="connsiteY13373" fmla="*/ 349593 h 1598839"/>
              <a:gd name="connsiteX13374" fmla="*/ 3255128 w 3255128"/>
              <a:gd name="connsiteY13374" fmla="*/ 349635 h 1598839"/>
              <a:gd name="connsiteX13375" fmla="*/ 3255128 w 3255128"/>
              <a:gd name="connsiteY13375" fmla="*/ 349703 h 1598839"/>
              <a:gd name="connsiteX13376" fmla="*/ 3255128 w 3255128"/>
              <a:gd name="connsiteY13376" fmla="*/ 349719 h 1598839"/>
              <a:gd name="connsiteX13377" fmla="*/ 3255128 w 3255128"/>
              <a:gd name="connsiteY13377" fmla="*/ 349727 h 1598839"/>
              <a:gd name="connsiteX13378" fmla="*/ 3255128 w 3255128"/>
              <a:gd name="connsiteY13378" fmla="*/ 349766 h 1598839"/>
              <a:gd name="connsiteX13379" fmla="*/ 3255128 w 3255128"/>
              <a:gd name="connsiteY13379" fmla="*/ 349771 h 1598839"/>
              <a:gd name="connsiteX13380" fmla="*/ 3255128 w 3255128"/>
              <a:gd name="connsiteY13380" fmla="*/ 349773 h 1598839"/>
              <a:gd name="connsiteX13381" fmla="*/ 3255128 w 3255128"/>
              <a:gd name="connsiteY13381" fmla="*/ 349818 h 1598839"/>
              <a:gd name="connsiteX13382" fmla="*/ 3255128 w 3255128"/>
              <a:gd name="connsiteY13382" fmla="*/ 349821 h 1598839"/>
              <a:gd name="connsiteX13383" fmla="*/ 3255128 w 3255128"/>
              <a:gd name="connsiteY13383" fmla="*/ 349842 h 1598839"/>
              <a:gd name="connsiteX13384" fmla="*/ 3255128 w 3255128"/>
              <a:gd name="connsiteY13384" fmla="*/ 349889 h 1598839"/>
              <a:gd name="connsiteX13385" fmla="*/ 3255128 w 3255128"/>
              <a:gd name="connsiteY13385" fmla="*/ 349906 h 1598839"/>
              <a:gd name="connsiteX13386" fmla="*/ 3255128 w 3255128"/>
              <a:gd name="connsiteY13386" fmla="*/ 349913 h 1598839"/>
              <a:gd name="connsiteX13387" fmla="*/ 3255128 w 3255128"/>
              <a:gd name="connsiteY13387" fmla="*/ 349914 h 1598839"/>
              <a:gd name="connsiteX13388" fmla="*/ 3255128 w 3255128"/>
              <a:gd name="connsiteY13388" fmla="*/ 349968 h 1598839"/>
              <a:gd name="connsiteX13389" fmla="*/ 3255128 w 3255128"/>
              <a:gd name="connsiteY13389" fmla="*/ 349976 h 1598839"/>
              <a:gd name="connsiteX13390" fmla="*/ 3255128 w 3255128"/>
              <a:gd name="connsiteY13390" fmla="*/ 349989 h 1598839"/>
              <a:gd name="connsiteX13391" fmla="*/ 3255128 w 3255128"/>
              <a:gd name="connsiteY13391" fmla="*/ 349991 h 1598839"/>
              <a:gd name="connsiteX13392" fmla="*/ 3255128 w 3255128"/>
              <a:gd name="connsiteY13392" fmla="*/ 350010 h 1598839"/>
              <a:gd name="connsiteX13393" fmla="*/ 3255128 w 3255128"/>
              <a:gd name="connsiteY13393" fmla="*/ 350012 h 1598839"/>
              <a:gd name="connsiteX13394" fmla="*/ 3255128 w 3255128"/>
              <a:gd name="connsiteY13394" fmla="*/ 350015 h 1598839"/>
              <a:gd name="connsiteX13395" fmla="*/ 3255128 w 3255128"/>
              <a:gd name="connsiteY13395" fmla="*/ 350042 h 1598839"/>
              <a:gd name="connsiteX13396" fmla="*/ 3255128 w 3255128"/>
              <a:gd name="connsiteY13396" fmla="*/ 350126 h 1598839"/>
              <a:gd name="connsiteX13397" fmla="*/ 3255128 w 3255128"/>
              <a:gd name="connsiteY13397" fmla="*/ 350157 h 1598839"/>
              <a:gd name="connsiteX13398" fmla="*/ 3255128 w 3255128"/>
              <a:gd name="connsiteY13398" fmla="*/ 350162 h 1598839"/>
              <a:gd name="connsiteX13399" fmla="*/ 3255128 w 3255128"/>
              <a:gd name="connsiteY13399" fmla="*/ 350172 h 1598839"/>
              <a:gd name="connsiteX13400" fmla="*/ 3255128 w 3255128"/>
              <a:gd name="connsiteY13400" fmla="*/ 350178 h 1598839"/>
              <a:gd name="connsiteX13401" fmla="*/ 3255128 w 3255128"/>
              <a:gd name="connsiteY13401" fmla="*/ 350189 h 1598839"/>
              <a:gd name="connsiteX13402" fmla="*/ 3255128 w 3255128"/>
              <a:gd name="connsiteY13402" fmla="*/ 350207 h 1598839"/>
              <a:gd name="connsiteX13403" fmla="*/ 3255128 w 3255128"/>
              <a:gd name="connsiteY13403" fmla="*/ 350234 h 1598839"/>
              <a:gd name="connsiteX13404" fmla="*/ 3255128 w 3255128"/>
              <a:gd name="connsiteY13404" fmla="*/ 350251 h 1598839"/>
              <a:gd name="connsiteX13405" fmla="*/ 3255128 w 3255128"/>
              <a:gd name="connsiteY13405" fmla="*/ 350256 h 1598839"/>
              <a:gd name="connsiteX13406" fmla="*/ 3255128 w 3255128"/>
              <a:gd name="connsiteY13406" fmla="*/ 350265 h 1598839"/>
              <a:gd name="connsiteX13407" fmla="*/ 3255128 w 3255128"/>
              <a:gd name="connsiteY13407" fmla="*/ 350266 h 1598839"/>
              <a:gd name="connsiteX13408" fmla="*/ 3255128 w 3255128"/>
              <a:gd name="connsiteY13408" fmla="*/ 350280 h 1598839"/>
              <a:gd name="connsiteX13409" fmla="*/ 3255128 w 3255128"/>
              <a:gd name="connsiteY13409" fmla="*/ 350301 h 1598839"/>
              <a:gd name="connsiteX13410" fmla="*/ 3255128 w 3255128"/>
              <a:gd name="connsiteY13410" fmla="*/ 350351 h 1598839"/>
              <a:gd name="connsiteX13411" fmla="*/ 3255128 w 3255128"/>
              <a:gd name="connsiteY13411" fmla="*/ 350372 h 1598839"/>
              <a:gd name="connsiteX13412" fmla="*/ 3255128 w 3255128"/>
              <a:gd name="connsiteY13412" fmla="*/ 350373 h 1598839"/>
              <a:gd name="connsiteX13413" fmla="*/ 3255128 w 3255128"/>
              <a:gd name="connsiteY13413" fmla="*/ 350375 h 1598839"/>
              <a:gd name="connsiteX13414" fmla="*/ 3255128 w 3255128"/>
              <a:gd name="connsiteY13414" fmla="*/ 350376 h 1598839"/>
              <a:gd name="connsiteX13415" fmla="*/ 3255128 w 3255128"/>
              <a:gd name="connsiteY13415" fmla="*/ 350395 h 1598839"/>
              <a:gd name="connsiteX13416" fmla="*/ 3255128 w 3255128"/>
              <a:gd name="connsiteY13416" fmla="*/ 350430 h 1598839"/>
              <a:gd name="connsiteX13417" fmla="*/ 3255128 w 3255128"/>
              <a:gd name="connsiteY13417" fmla="*/ 350439 h 1598839"/>
              <a:gd name="connsiteX13418" fmla="*/ 3255128 w 3255128"/>
              <a:gd name="connsiteY13418" fmla="*/ 350464 h 1598839"/>
              <a:gd name="connsiteX13419" fmla="*/ 3255128 w 3255128"/>
              <a:gd name="connsiteY13419" fmla="*/ 350466 h 1598839"/>
              <a:gd name="connsiteX13420" fmla="*/ 3255128 w 3255128"/>
              <a:gd name="connsiteY13420" fmla="*/ 350469 h 1598839"/>
              <a:gd name="connsiteX13421" fmla="*/ 3255128 w 3255128"/>
              <a:gd name="connsiteY13421" fmla="*/ 350472 h 1598839"/>
              <a:gd name="connsiteX13422" fmla="*/ 3255128 w 3255128"/>
              <a:gd name="connsiteY13422" fmla="*/ 350522 h 1598839"/>
              <a:gd name="connsiteX13423" fmla="*/ 3255128 w 3255128"/>
              <a:gd name="connsiteY13423" fmla="*/ 350527 h 1598839"/>
              <a:gd name="connsiteX13424" fmla="*/ 3255128 w 3255128"/>
              <a:gd name="connsiteY13424" fmla="*/ 350585 h 1598839"/>
              <a:gd name="connsiteX13425" fmla="*/ 3255128 w 3255128"/>
              <a:gd name="connsiteY13425" fmla="*/ 350638 h 1598839"/>
              <a:gd name="connsiteX13426" fmla="*/ 3255128 w 3255128"/>
              <a:gd name="connsiteY13426" fmla="*/ 350666 h 1598839"/>
              <a:gd name="connsiteX13427" fmla="*/ 3255128 w 3255128"/>
              <a:gd name="connsiteY13427" fmla="*/ 350690 h 1598839"/>
              <a:gd name="connsiteX13428" fmla="*/ 3255128 w 3255128"/>
              <a:gd name="connsiteY13428" fmla="*/ 350715 h 1598839"/>
              <a:gd name="connsiteX13429" fmla="*/ 3255128 w 3255128"/>
              <a:gd name="connsiteY13429" fmla="*/ 350748 h 1598839"/>
              <a:gd name="connsiteX13430" fmla="*/ 3255128 w 3255128"/>
              <a:gd name="connsiteY13430" fmla="*/ 350764 h 1598839"/>
              <a:gd name="connsiteX13431" fmla="*/ 3255128 w 3255128"/>
              <a:gd name="connsiteY13431" fmla="*/ 350787 h 1598839"/>
              <a:gd name="connsiteX13432" fmla="*/ 3255128 w 3255128"/>
              <a:gd name="connsiteY13432" fmla="*/ 350849 h 1598839"/>
              <a:gd name="connsiteX13433" fmla="*/ 3255128 w 3255128"/>
              <a:gd name="connsiteY13433" fmla="*/ 350857 h 1598839"/>
              <a:gd name="connsiteX13434" fmla="*/ 3255128 w 3255128"/>
              <a:gd name="connsiteY13434" fmla="*/ 350866 h 1598839"/>
              <a:gd name="connsiteX13435" fmla="*/ 3255128 w 3255128"/>
              <a:gd name="connsiteY13435" fmla="*/ 350899 h 1598839"/>
              <a:gd name="connsiteX13436" fmla="*/ 3255128 w 3255128"/>
              <a:gd name="connsiteY13436" fmla="*/ 350921 h 1598839"/>
              <a:gd name="connsiteX13437" fmla="*/ 3255128 w 3255128"/>
              <a:gd name="connsiteY13437" fmla="*/ 350922 h 1598839"/>
              <a:gd name="connsiteX13438" fmla="*/ 3255128 w 3255128"/>
              <a:gd name="connsiteY13438" fmla="*/ 350925 h 1598839"/>
              <a:gd name="connsiteX13439" fmla="*/ 3255128 w 3255128"/>
              <a:gd name="connsiteY13439" fmla="*/ 350928 h 1598839"/>
              <a:gd name="connsiteX13440" fmla="*/ 3255128 w 3255128"/>
              <a:gd name="connsiteY13440" fmla="*/ 350936 h 1598839"/>
              <a:gd name="connsiteX13441" fmla="*/ 3255128 w 3255128"/>
              <a:gd name="connsiteY13441" fmla="*/ 350953 h 1598839"/>
              <a:gd name="connsiteX13442" fmla="*/ 3255128 w 3255128"/>
              <a:gd name="connsiteY13442" fmla="*/ 350991 h 1598839"/>
              <a:gd name="connsiteX13443" fmla="*/ 3255128 w 3255128"/>
              <a:gd name="connsiteY13443" fmla="*/ 351021 h 1598839"/>
              <a:gd name="connsiteX13444" fmla="*/ 3255128 w 3255128"/>
              <a:gd name="connsiteY13444" fmla="*/ 351053 h 1598839"/>
              <a:gd name="connsiteX13445" fmla="*/ 3255128 w 3255128"/>
              <a:gd name="connsiteY13445" fmla="*/ 351089 h 1598839"/>
              <a:gd name="connsiteX13446" fmla="*/ 3255128 w 3255128"/>
              <a:gd name="connsiteY13446" fmla="*/ 351140 h 1598839"/>
              <a:gd name="connsiteX13447" fmla="*/ 3255128 w 3255128"/>
              <a:gd name="connsiteY13447" fmla="*/ 351187 h 1598839"/>
              <a:gd name="connsiteX13448" fmla="*/ 3255128 w 3255128"/>
              <a:gd name="connsiteY13448" fmla="*/ 351203 h 1598839"/>
              <a:gd name="connsiteX13449" fmla="*/ 3255128 w 3255128"/>
              <a:gd name="connsiteY13449" fmla="*/ 351214 h 1598839"/>
              <a:gd name="connsiteX13450" fmla="*/ 3255128 w 3255128"/>
              <a:gd name="connsiteY13450" fmla="*/ 351283 h 1598839"/>
              <a:gd name="connsiteX13451" fmla="*/ 3255128 w 3255128"/>
              <a:gd name="connsiteY13451" fmla="*/ 351301 h 1598839"/>
              <a:gd name="connsiteX13452" fmla="*/ 3255128 w 3255128"/>
              <a:gd name="connsiteY13452" fmla="*/ 351358 h 1598839"/>
              <a:gd name="connsiteX13453" fmla="*/ 3255128 w 3255128"/>
              <a:gd name="connsiteY13453" fmla="*/ 351360 h 1598839"/>
              <a:gd name="connsiteX13454" fmla="*/ 3255128 w 3255128"/>
              <a:gd name="connsiteY13454" fmla="*/ 351383 h 1598839"/>
              <a:gd name="connsiteX13455" fmla="*/ 3255128 w 3255128"/>
              <a:gd name="connsiteY13455" fmla="*/ 351390 h 1598839"/>
              <a:gd name="connsiteX13456" fmla="*/ 3255128 w 3255128"/>
              <a:gd name="connsiteY13456" fmla="*/ 351397 h 1598839"/>
              <a:gd name="connsiteX13457" fmla="*/ 3255128 w 3255128"/>
              <a:gd name="connsiteY13457" fmla="*/ 351403 h 1598839"/>
              <a:gd name="connsiteX13458" fmla="*/ 3255128 w 3255128"/>
              <a:gd name="connsiteY13458" fmla="*/ 351457 h 1598839"/>
              <a:gd name="connsiteX13459" fmla="*/ 3255128 w 3255128"/>
              <a:gd name="connsiteY13459" fmla="*/ 351480 h 1598839"/>
              <a:gd name="connsiteX13460" fmla="*/ 3255128 w 3255128"/>
              <a:gd name="connsiteY13460" fmla="*/ 351486 h 1598839"/>
              <a:gd name="connsiteX13461" fmla="*/ 3255128 w 3255128"/>
              <a:gd name="connsiteY13461" fmla="*/ 351514 h 1598839"/>
              <a:gd name="connsiteX13462" fmla="*/ 3255128 w 3255128"/>
              <a:gd name="connsiteY13462" fmla="*/ 351521 h 1598839"/>
              <a:gd name="connsiteX13463" fmla="*/ 3255128 w 3255128"/>
              <a:gd name="connsiteY13463" fmla="*/ 351543 h 1598839"/>
              <a:gd name="connsiteX13464" fmla="*/ 3255128 w 3255128"/>
              <a:gd name="connsiteY13464" fmla="*/ 351569 h 1598839"/>
              <a:gd name="connsiteX13465" fmla="*/ 3255128 w 3255128"/>
              <a:gd name="connsiteY13465" fmla="*/ 351634 h 1598839"/>
              <a:gd name="connsiteX13466" fmla="*/ 3255128 w 3255128"/>
              <a:gd name="connsiteY13466" fmla="*/ 351639 h 1598839"/>
              <a:gd name="connsiteX13467" fmla="*/ 3255128 w 3255128"/>
              <a:gd name="connsiteY13467" fmla="*/ 351645 h 1598839"/>
              <a:gd name="connsiteX13468" fmla="*/ 3255128 w 3255128"/>
              <a:gd name="connsiteY13468" fmla="*/ 351659 h 1598839"/>
              <a:gd name="connsiteX13469" fmla="*/ 3255128 w 3255128"/>
              <a:gd name="connsiteY13469" fmla="*/ 351695 h 1598839"/>
              <a:gd name="connsiteX13470" fmla="*/ 3255128 w 3255128"/>
              <a:gd name="connsiteY13470" fmla="*/ 351737 h 1598839"/>
              <a:gd name="connsiteX13471" fmla="*/ 3255128 w 3255128"/>
              <a:gd name="connsiteY13471" fmla="*/ 351744 h 1598839"/>
              <a:gd name="connsiteX13472" fmla="*/ 3255128 w 3255128"/>
              <a:gd name="connsiteY13472" fmla="*/ 351763 h 1598839"/>
              <a:gd name="connsiteX13473" fmla="*/ 3255128 w 3255128"/>
              <a:gd name="connsiteY13473" fmla="*/ 351801 h 1598839"/>
              <a:gd name="connsiteX13474" fmla="*/ 3255128 w 3255128"/>
              <a:gd name="connsiteY13474" fmla="*/ 351827 h 1598839"/>
              <a:gd name="connsiteX13475" fmla="*/ 3255128 w 3255128"/>
              <a:gd name="connsiteY13475" fmla="*/ 351835 h 1598839"/>
              <a:gd name="connsiteX13476" fmla="*/ 3255128 w 3255128"/>
              <a:gd name="connsiteY13476" fmla="*/ 351873 h 1598839"/>
              <a:gd name="connsiteX13477" fmla="*/ 3255128 w 3255128"/>
              <a:gd name="connsiteY13477" fmla="*/ 351885 h 1598839"/>
              <a:gd name="connsiteX13478" fmla="*/ 3255128 w 3255128"/>
              <a:gd name="connsiteY13478" fmla="*/ 351887 h 1598839"/>
              <a:gd name="connsiteX13479" fmla="*/ 3255128 w 3255128"/>
              <a:gd name="connsiteY13479" fmla="*/ 351888 h 1598839"/>
              <a:gd name="connsiteX13480" fmla="*/ 3255128 w 3255128"/>
              <a:gd name="connsiteY13480" fmla="*/ 351973 h 1598839"/>
              <a:gd name="connsiteX13481" fmla="*/ 3255128 w 3255128"/>
              <a:gd name="connsiteY13481" fmla="*/ 351994 h 1598839"/>
              <a:gd name="connsiteX13482" fmla="*/ 3255128 w 3255128"/>
              <a:gd name="connsiteY13482" fmla="*/ 352028 h 1598839"/>
              <a:gd name="connsiteX13483" fmla="*/ 3255128 w 3255128"/>
              <a:gd name="connsiteY13483" fmla="*/ 352045 h 1598839"/>
              <a:gd name="connsiteX13484" fmla="*/ 3255128 w 3255128"/>
              <a:gd name="connsiteY13484" fmla="*/ 352061 h 1598839"/>
              <a:gd name="connsiteX13485" fmla="*/ 3255128 w 3255128"/>
              <a:gd name="connsiteY13485" fmla="*/ 352066 h 1598839"/>
              <a:gd name="connsiteX13486" fmla="*/ 3255128 w 3255128"/>
              <a:gd name="connsiteY13486" fmla="*/ 352082 h 1598839"/>
              <a:gd name="connsiteX13487" fmla="*/ 3255128 w 3255128"/>
              <a:gd name="connsiteY13487" fmla="*/ 352098 h 1598839"/>
              <a:gd name="connsiteX13488" fmla="*/ 3255128 w 3255128"/>
              <a:gd name="connsiteY13488" fmla="*/ 352170 h 1598839"/>
              <a:gd name="connsiteX13489" fmla="*/ 3255128 w 3255128"/>
              <a:gd name="connsiteY13489" fmla="*/ 352180 h 1598839"/>
              <a:gd name="connsiteX13490" fmla="*/ 3255128 w 3255128"/>
              <a:gd name="connsiteY13490" fmla="*/ 352196 h 1598839"/>
              <a:gd name="connsiteX13491" fmla="*/ 3255128 w 3255128"/>
              <a:gd name="connsiteY13491" fmla="*/ 352221 h 1598839"/>
              <a:gd name="connsiteX13492" fmla="*/ 3255128 w 3255128"/>
              <a:gd name="connsiteY13492" fmla="*/ 352294 h 1598839"/>
              <a:gd name="connsiteX13493" fmla="*/ 3255128 w 3255128"/>
              <a:gd name="connsiteY13493" fmla="*/ 352310 h 1598839"/>
              <a:gd name="connsiteX13494" fmla="*/ 3255128 w 3255128"/>
              <a:gd name="connsiteY13494" fmla="*/ 352354 h 1598839"/>
              <a:gd name="connsiteX13495" fmla="*/ 3255128 w 3255128"/>
              <a:gd name="connsiteY13495" fmla="*/ 352359 h 1598839"/>
              <a:gd name="connsiteX13496" fmla="*/ 3255128 w 3255128"/>
              <a:gd name="connsiteY13496" fmla="*/ 352366 h 1598839"/>
              <a:gd name="connsiteX13497" fmla="*/ 3255128 w 3255128"/>
              <a:gd name="connsiteY13497" fmla="*/ 352368 h 1598839"/>
              <a:gd name="connsiteX13498" fmla="*/ 3255128 w 3255128"/>
              <a:gd name="connsiteY13498" fmla="*/ 352404 h 1598839"/>
              <a:gd name="connsiteX13499" fmla="*/ 3255128 w 3255128"/>
              <a:gd name="connsiteY13499" fmla="*/ 352417 h 1598839"/>
              <a:gd name="connsiteX13500" fmla="*/ 3255128 w 3255128"/>
              <a:gd name="connsiteY13500" fmla="*/ 352424 h 1598839"/>
              <a:gd name="connsiteX13501" fmla="*/ 3255128 w 3255128"/>
              <a:gd name="connsiteY13501" fmla="*/ 352425 h 1598839"/>
              <a:gd name="connsiteX13502" fmla="*/ 3255128 w 3255128"/>
              <a:gd name="connsiteY13502" fmla="*/ 352486 h 1598839"/>
              <a:gd name="connsiteX13503" fmla="*/ 3255128 w 3255128"/>
              <a:gd name="connsiteY13503" fmla="*/ 352535 h 1598839"/>
              <a:gd name="connsiteX13504" fmla="*/ 3255128 w 3255128"/>
              <a:gd name="connsiteY13504" fmla="*/ 352536 h 1598839"/>
              <a:gd name="connsiteX13505" fmla="*/ 3255128 w 3255128"/>
              <a:gd name="connsiteY13505" fmla="*/ 352558 h 1598839"/>
              <a:gd name="connsiteX13506" fmla="*/ 3255128 w 3255128"/>
              <a:gd name="connsiteY13506" fmla="*/ 352583 h 1598839"/>
              <a:gd name="connsiteX13507" fmla="*/ 3255128 w 3255128"/>
              <a:gd name="connsiteY13507" fmla="*/ 352625 h 1598839"/>
              <a:gd name="connsiteX13508" fmla="*/ 3255128 w 3255128"/>
              <a:gd name="connsiteY13508" fmla="*/ 352670 h 1598839"/>
              <a:gd name="connsiteX13509" fmla="*/ 3255128 w 3255128"/>
              <a:gd name="connsiteY13509" fmla="*/ 352693 h 1598839"/>
              <a:gd name="connsiteX13510" fmla="*/ 3255128 w 3255128"/>
              <a:gd name="connsiteY13510" fmla="*/ 352709 h 1598839"/>
              <a:gd name="connsiteX13511" fmla="*/ 3255128 w 3255128"/>
              <a:gd name="connsiteY13511" fmla="*/ 352714 h 1598839"/>
              <a:gd name="connsiteX13512" fmla="*/ 3255128 w 3255128"/>
              <a:gd name="connsiteY13512" fmla="*/ 352716 h 1598839"/>
              <a:gd name="connsiteX13513" fmla="*/ 3255128 w 3255128"/>
              <a:gd name="connsiteY13513" fmla="*/ 352717 h 1598839"/>
              <a:gd name="connsiteX13514" fmla="*/ 3255128 w 3255128"/>
              <a:gd name="connsiteY13514" fmla="*/ 352723 h 1598839"/>
              <a:gd name="connsiteX13515" fmla="*/ 3255128 w 3255128"/>
              <a:gd name="connsiteY13515" fmla="*/ 352744 h 1598839"/>
              <a:gd name="connsiteX13516" fmla="*/ 3255128 w 3255128"/>
              <a:gd name="connsiteY13516" fmla="*/ 352766 h 1598839"/>
              <a:gd name="connsiteX13517" fmla="*/ 3255128 w 3255128"/>
              <a:gd name="connsiteY13517" fmla="*/ 352784 h 1598839"/>
              <a:gd name="connsiteX13518" fmla="*/ 3255128 w 3255128"/>
              <a:gd name="connsiteY13518" fmla="*/ 352811 h 1598839"/>
              <a:gd name="connsiteX13519" fmla="*/ 3255128 w 3255128"/>
              <a:gd name="connsiteY13519" fmla="*/ 352848 h 1598839"/>
              <a:gd name="connsiteX13520" fmla="*/ 3255128 w 3255128"/>
              <a:gd name="connsiteY13520" fmla="*/ 352849 h 1598839"/>
              <a:gd name="connsiteX13521" fmla="*/ 3255128 w 3255128"/>
              <a:gd name="connsiteY13521" fmla="*/ 352909 h 1598839"/>
              <a:gd name="connsiteX13522" fmla="*/ 3255128 w 3255128"/>
              <a:gd name="connsiteY13522" fmla="*/ 352934 h 1598839"/>
              <a:gd name="connsiteX13523" fmla="*/ 3255128 w 3255128"/>
              <a:gd name="connsiteY13523" fmla="*/ 352958 h 1598839"/>
              <a:gd name="connsiteX13524" fmla="*/ 3255128 w 3255128"/>
              <a:gd name="connsiteY13524" fmla="*/ 352959 h 1598839"/>
              <a:gd name="connsiteX13525" fmla="*/ 3255128 w 3255128"/>
              <a:gd name="connsiteY13525" fmla="*/ 352966 h 1598839"/>
              <a:gd name="connsiteX13526" fmla="*/ 3255128 w 3255128"/>
              <a:gd name="connsiteY13526" fmla="*/ 352994 h 1598839"/>
              <a:gd name="connsiteX13527" fmla="*/ 3255128 w 3255128"/>
              <a:gd name="connsiteY13527" fmla="*/ 352995 h 1598839"/>
              <a:gd name="connsiteX13528" fmla="*/ 3255128 w 3255128"/>
              <a:gd name="connsiteY13528" fmla="*/ 353020 h 1598839"/>
              <a:gd name="connsiteX13529" fmla="*/ 3255128 w 3255128"/>
              <a:gd name="connsiteY13529" fmla="*/ 353036 h 1598839"/>
              <a:gd name="connsiteX13530" fmla="*/ 3255128 w 3255128"/>
              <a:gd name="connsiteY13530" fmla="*/ 353102 h 1598839"/>
              <a:gd name="connsiteX13531" fmla="*/ 3255128 w 3255128"/>
              <a:gd name="connsiteY13531" fmla="*/ 353152 h 1598839"/>
              <a:gd name="connsiteX13532" fmla="*/ 3255128 w 3255128"/>
              <a:gd name="connsiteY13532" fmla="*/ 353162 h 1598839"/>
              <a:gd name="connsiteX13533" fmla="*/ 3255128 w 3255128"/>
              <a:gd name="connsiteY13533" fmla="*/ 353168 h 1598839"/>
              <a:gd name="connsiteX13534" fmla="*/ 3255128 w 3255128"/>
              <a:gd name="connsiteY13534" fmla="*/ 353173 h 1598839"/>
              <a:gd name="connsiteX13535" fmla="*/ 3255128 w 3255128"/>
              <a:gd name="connsiteY13535" fmla="*/ 353206 h 1598839"/>
              <a:gd name="connsiteX13536" fmla="*/ 3255128 w 3255128"/>
              <a:gd name="connsiteY13536" fmla="*/ 353256 h 1598839"/>
              <a:gd name="connsiteX13537" fmla="*/ 3255128 w 3255128"/>
              <a:gd name="connsiteY13537" fmla="*/ 353262 h 1598839"/>
              <a:gd name="connsiteX13538" fmla="*/ 3255128 w 3255128"/>
              <a:gd name="connsiteY13538" fmla="*/ 353267 h 1598839"/>
              <a:gd name="connsiteX13539" fmla="*/ 3255128 w 3255128"/>
              <a:gd name="connsiteY13539" fmla="*/ 353270 h 1598839"/>
              <a:gd name="connsiteX13540" fmla="*/ 3255128 w 3255128"/>
              <a:gd name="connsiteY13540" fmla="*/ 353298 h 1598839"/>
              <a:gd name="connsiteX13541" fmla="*/ 3255128 w 3255128"/>
              <a:gd name="connsiteY13541" fmla="*/ 353331 h 1598839"/>
              <a:gd name="connsiteX13542" fmla="*/ 3255128 w 3255128"/>
              <a:gd name="connsiteY13542" fmla="*/ 353334 h 1598839"/>
              <a:gd name="connsiteX13543" fmla="*/ 3255128 w 3255128"/>
              <a:gd name="connsiteY13543" fmla="*/ 353347 h 1598839"/>
              <a:gd name="connsiteX13544" fmla="*/ 3255128 w 3255128"/>
              <a:gd name="connsiteY13544" fmla="*/ 353454 h 1598839"/>
              <a:gd name="connsiteX13545" fmla="*/ 3255128 w 3255128"/>
              <a:gd name="connsiteY13545" fmla="*/ 353459 h 1598839"/>
              <a:gd name="connsiteX13546" fmla="*/ 3255128 w 3255128"/>
              <a:gd name="connsiteY13546" fmla="*/ 353506 h 1598839"/>
              <a:gd name="connsiteX13547" fmla="*/ 3255128 w 3255128"/>
              <a:gd name="connsiteY13547" fmla="*/ 353512 h 1598839"/>
              <a:gd name="connsiteX13548" fmla="*/ 3255128 w 3255128"/>
              <a:gd name="connsiteY13548" fmla="*/ 353546 h 1598839"/>
              <a:gd name="connsiteX13549" fmla="*/ 3255128 w 3255128"/>
              <a:gd name="connsiteY13549" fmla="*/ 353575 h 1598839"/>
              <a:gd name="connsiteX13550" fmla="*/ 3255128 w 3255128"/>
              <a:gd name="connsiteY13550" fmla="*/ 353647 h 1598839"/>
              <a:gd name="connsiteX13551" fmla="*/ 3255128 w 3255128"/>
              <a:gd name="connsiteY13551" fmla="*/ 353665 h 1598839"/>
              <a:gd name="connsiteX13552" fmla="*/ 3255128 w 3255128"/>
              <a:gd name="connsiteY13552" fmla="*/ 353682 h 1598839"/>
              <a:gd name="connsiteX13553" fmla="*/ 3255128 w 3255128"/>
              <a:gd name="connsiteY13553" fmla="*/ 353687 h 1598839"/>
              <a:gd name="connsiteX13554" fmla="*/ 3255128 w 3255128"/>
              <a:gd name="connsiteY13554" fmla="*/ 353737 h 1598839"/>
              <a:gd name="connsiteX13555" fmla="*/ 3255128 w 3255128"/>
              <a:gd name="connsiteY13555" fmla="*/ 353738 h 1598839"/>
              <a:gd name="connsiteX13556" fmla="*/ 3255128 w 3255128"/>
              <a:gd name="connsiteY13556" fmla="*/ 353739 h 1598839"/>
              <a:gd name="connsiteX13557" fmla="*/ 3255128 w 3255128"/>
              <a:gd name="connsiteY13557" fmla="*/ 353765 h 1598839"/>
              <a:gd name="connsiteX13558" fmla="*/ 3255128 w 3255128"/>
              <a:gd name="connsiteY13558" fmla="*/ 353769 h 1598839"/>
              <a:gd name="connsiteX13559" fmla="*/ 3255128 w 3255128"/>
              <a:gd name="connsiteY13559" fmla="*/ 353786 h 1598839"/>
              <a:gd name="connsiteX13560" fmla="*/ 3255128 w 3255128"/>
              <a:gd name="connsiteY13560" fmla="*/ 353788 h 1598839"/>
              <a:gd name="connsiteX13561" fmla="*/ 3255128 w 3255128"/>
              <a:gd name="connsiteY13561" fmla="*/ 353790 h 1598839"/>
              <a:gd name="connsiteX13562" fmla="*/ 3255128 w 3255128"/>
              <a:gd name="connsiteY13562" fmla="*/ 353835 h 1598839"/>
              <a:gd name="connsiteX13563" fmla="*/ 3255128 w 3255128"/>
              <a:gd name="connsiteY13563" fmla="*/ 353847 h 1598839"/>
              <a:gd name="connsiteX13564" fmla="*/ 3255128 w 3255128"/>
              <a:gd name="connsiteY13564" fmla="*/ 353884 h 1598839"/>
              <a:gd name="connsiteX13565" fmla="*/ 3255128 w 3255128"/>
              <a:gd name="connsiteY13565" fmla="*/ 353918 h 1598839"/>
              <a:gd name="connsiteX13566" fmla="*/ 3255128 w 3255128"/>
              <a:gd name="connsiteY13566" fmla="*/ 353943 h 1598839"/>
              <a:gd name="connsiteX13567" fmla="*/ 3255128 w 3255128"/>
              <a:gd name="connsiteY13567" fmla="*/ 353980 h 1598839"/>
              <a:gd name="connsiteX13568" fmla="*/ 3255128 w 3255128"/>
              <a:gd name="connsiteY13568" fmla="*/ 353981 h 1598839"/>
              <a:gd name="connsiteX13569" fmla="*/ 3255128 w 3255128"/>
              <a:gd name="connsiteY13569" fmla="*/ 353982 h 1598839"/>
              <a:gd name="connsiteX13570" fmla="*/ 3255128 w 3255128"/>
              <a:gd name="connsiteY13570" fmla="*/ 353996 h 1598839"/>
              <a:gd name="connsiteX13571" fmla="*/ 3255128 w 3255128"/>
              <a:gd name="connsiteY13571" fmla="*/ 354041 h 1598839"/>
              <a:gd name="connsiteX13572" fmla="*/ 3255128 w 3255128"/>
              <a:gd name="connsiteY13572" fmla="*/ 354043 h 1598839"/>
              <a:gd name="connsiteX13573" fmla="*/ 3255128 w 3255128"/>
              <a:gd name="connsiteY13573" fmla="*/ 354057 h 1598839"/>
              <a:gd name="connsiteX13574" fmla="*/ 3255128 w 3255128"/>
              <a:gd name="connsiteY13574" fmla="*/ 354063 h 1598839"/>
              <a:gd name="connsiteX13575" fmla="*/ 3255128 w 3255128"/>
              <a:gd name="connsiteY13575" fmla="*/ 354078 h 1598839"/>
              <a:gd name="connsiteX13576" fmla="*/ 3255128 w 3255128"/>
              <a:gd name="connsiteY13576" fmla="*/ 354079 h 1598839"/>
              <a:gd name="connsiteX13577" fmla="*/ 3255128 w 3255128"/>
              <a:gd name="connsiteY13577" fmla="*/ 354170 h 1598839"/>
              <a:gd name="connsiteX13578" fmla="*/ 3255128 w 3255128"/>
              <a:gd name="connsiteY13578" fmla="*/ 354177 h 1598839"/>
              <a:gd name="connsiteX13579" fmla="*/ 3255128 w 3255128"/>
              <a:gd name="connsiteY13579" fmla="*/ 354193 h 1598839"/>
              <a:gd name="connsiteX13580" fmla="*/ 3255128 w 3255128"/>
              <a:gd name="connsiteY13580" fmla="*/ 354220 h 1598839"/>
              <a:gd name="connsiteX13581" fmla="*/ 3255128 w 3255128"/>
              <a:gd name="connsiteY13581" fmla="*/ 354223 h 1598839"/>
              <a:gd name="connsiteX13582" fmla="*/ 3255128 w 3255128"/>
              <a:gd name="connsiteY13582" fmla="*/ 354242 h 1598839"/>
              <a:gd name="connsiteX13583" fmla="*/ 3255128 w 3255128"/>
              <a:gd name="connsiteY13583" fmla="*/ 354291 h 1598839"/>
              <a:gd name="connsiteX13584" fmla="*/ 3255128 w 3255128"/>
              <a:gd name="connsiteY13584" fmla="*/ 354319 h 1598839"/>
              <a:gd name="connsiteX13585" fmla="*/ 3255128 w 3255128"/>
              <a:gd name="connsiteY13585" fmla="*/ 354352 h 1598839"/>
              <a:gd name="connsiteX13586" fmla="*/ 3255128 w 3255128"/>
              <a:gd name="connsiteY13586" fmla="*/ 354393 h 1598839"/>
              <a:gd name="connsiteX13587" fmla="*/ 3255128 w 3255128"/>
              <a:gd name="connsiteY13587" fmla="*/ 354441 h 1598839"/>
              <a:gd name="connsiteX13588" fmla="*/ 3255128 w 3255128"/>
              <a:gd name="connsiteY13588" fmla="*/ 354470 h 1598839"/>
              <a:gd name="connsiteX13589" fmla="*/ 3255128 w 3255128"/>
              <a:gd name="connsiteY13589" fmla="*/ 354483 h 1598839"/>
              <a:gd name="connsiteX13590" fmla="*/ 3255128 w 3255128"/>
              <a:gd name="connsiteY13590" fmla="*/ 354484 h 1598839"/>
              <a:gd name="connsiteX13591" fmla="*/ 3255128 w 3255128"/>
              <a:gd name="connsiteY13591" fmla="*/ 354511 h 1598839"/>
              <a:gd name="connsiteX13592" fmla="*/ 3255128 w 3255128"/>
              <a:gd name="connsiteY13592" fmla="*/ 354533 h 1598839"/>
              <a:gd name="connsiteX13593" fmla="*/ 3255128 w 3255128"/>
              <a:gd name="connsiteY13593" fmla="*/ 354563 h 1598839"/>
              <a:gd name="connsiteX13594" fmla="*/ 3255128 w 3255128"/>
              <a:gd name="connsiteY13594" fmla="*/ 354629 h 1598839"/>
              <a:gd name="connsiteX13595" fmla="*/ 3255128 w 3255128"/>
              <a:gd name="connsiteY13595" fmla="*/ 354669 h 1598839"/>
              <a:gd name="connsiteX13596" fmla="*/ 3255128 w 3255128"/>
              <a:gd name="connsiteY13596" fmla="*/ 354682 h 1598839"/>
              <a:gd name="connsiteX13597" fmla="*/ 3255128 w 3255128"/>
              <a:gd name="connsiteY13597" fmla="*/ 354696 h 1598839"/>
              <a:gd name="connsiteX13598" fmla="*/ 3255128 w 3255128"/>
              <a:gd name="connsiteY13598" fmla="*/ 354711 h 1598839"/>
              <a:gd name="connsiteX13599" fmla="*/ 3255128 w 3255128"/>
              <a:gd name="connsiteY13599" fmla="*/ 354716 h 1598839"/>
              <a:gd name="connsiteX13600" fmla="*/ 3255128 w 3255128"/>
              <a:gd name="connsiteY13600" fmla="*/ 354723 h 1598839"/>
              <a:gd name="connsiteX13601" fmla="*/ 3255128 w 3255128"/>
              <a:gd name="connsiteY13601" fmla="*/ 354727 h 1598839"/>
              <a:gd name="connsiteX13602" fmla="*/ 3255128 w 3255128"/>
              <a:gd name="connsiteY13602" fmla="*/ 354786 h 1598839"/>
              <a:gd name="connsiteX13603" fmla="*/ 3255128 w 3255128"/>
              <a:gd name="connsiteY13603" fmla="*/ 354795 h 1598839"/>
              <a:gd name="connsiteX13604" fmla="*/ 3255128 w 3255128"/>
              <a:gd name="connsiteY13604" fmla="*/ 354819 h 1598839"/>
              <a:gd name="connsiteX13605" fmla="*/ 3255128 w 3255128"/>
              <a:gd name="connsiteY13605" fmla="*/ 354825 h 1598839"/>
              <a:gd name="connsiteX13606" fmla="*/ 3255128 w 3255128"/>
              <a:gd name="connsiteY13606" fmla="*/ 354826 h 1598839"/>
              <a:gd name="connsiteX13607" fmla="*/ 3255128 w 3255128"/>
              <a:gd name="connsiteY13607" fmla="*/ 354878 h 1598839"/>
              <a:gd name="connsiteX13608" fmla="*/ 3255128 w 3255128"/>
              <a:gd name="connsiteY13608" fmla="*/ 354915 h 1598839"/>
              <a:gd name="connsiteX13609" fmla="*/ 3255128 w 3255128"/>
              <a:gd name="connsiteY13609" fmla="*/ 354942 h 1598839"/>
              <a:gd name="connsiteX13610" fmla="*/ 3255128 w 3255128"/>
              <a:gd name="connsiteY13610" fmla="*/ 354960 h 1598839"/>
              <a:gd name="connsiteX13611" fmla="*/ 3255128 w 3255128"/>
              <a:gd name="connsiteY13611" fmla="*/ 354989 h 1598839"/>
              <a:gd name="connsiteX13612" fmla="*/ 3255128 w 3255128"/>
              <a:gd name="connsiteY13612" fmla="*/ 355042 h 1598839"/>
              <a:gd name="connsiteX13613" fmla="*/ 3255128 w 3255128"/>
              <a:gd name="connsiteY13613" fmla="*/ 355047 h 1598839"/>
              <a:gd name="connsiteX13614" fmla="*/ 3255128 w 3255128"/>
              <a:gd name="connsiteY13614" fmla="*/ 355060 h 1598839"/>
              <a:gd name="connsiteX13615" fmla="*/ 3255128 w 3255128"/>
              <a:gd name="connsiteY13615" fmla="*/ 355088 h 1598839"/>
              <a:gd name="connsiteX13616" fmla="*/ 3255128 w 3255128"/>
              <a:gd name="connsiteY13616" fmla="*/ 355103 h 1598839"/>
              <a:gd name="connsiteX13617" fmla="*/ 3255128 w 3255128"/>
              <a:gd name="connsiteY13617" fmla="*/ 355186 h 1598839"/>
              <a:gd name="connsiteX13618" fmla="*/ 3255128 w 3255128"/>
              <a:gd name="connsiteY13618" fmla="*/ 355233 h 1598839"/>
              <a:gd name="connsiteX13619" fmla="*/ 3255128 w 3255128"/>
              <a:gd name="connsiteY13619" fmla="*/ 355234 h 1598839"/>
              <a:gd name="connsiteX13620" fmla="*/ 3255128 w 3255128"/>
              <a:gd name="connsiteY13620" fmla="*/ 355264 h 1598839"/>
              <a:gd name="connsiteX13621" fmla="*/ 3255128 w 3255128"/>
              <a:gd name="connsiteY13621" fmla="*/ 355284 h 1598839"/>
              <a:gd name="connsiteX13622" fmla="*/ 3255128 w 3255128"/>
              <a:gd name="connsiteY13622" fmla="*/ 355300 h 1598839"/>
              <a:gd name="connsiteX13623" fmla="*/ 3255128 w 3255128"/>
              <a:gd name="connsiteY13623" fmla="*/ 355364 h 1598839"/>
              <a:gd name="connsiteX13624" fmla="*/ 3255128 w 3255128"/>
              <a:gd name="connsiteY13624" fmla="*/ 355365 h 1598839"/>
              <a:gd name="connsiteX13625" fmla="*/ 3255128 w 3255128"/>
              <a:gd name="connsiteY13625" fmla="*/ 355407 h 1598839"/>
              <a:gd name="connsiteX13626" fmla="*/ 3255128 w 3255128"/>
              <a:gd name="connsiteY13626" fmla="*/ 355414 h 1598839"/>
              <a:gd name="connsiteX13627" fmla="*/ 3255128 w 3255128"/>
              <a:gd name="connsiteY13627" fmla="*/ 355443 h 1598839"/>
              <a:gd name="connsiteX13628" fmla="*/ 3255128 w 3255128"/>
              <a:gd name="connsiteY13628" fmla="*/ 355456 h 1598839"/>
              <a:gd name="connsiteX13629" fmla="*/ 3255128 w 3255128"/>
              <a:gd name="connsiteY13629" fmla="*/ 355476 h 1598839"/>
              <a:gd name="connsiteX13630" fmla="*/ 3255128 w 3255128"/>
              <a:gd name="connsiteY13630" fmla="*/ 355492 h 1598839"/>
              <a:gd name="connsiteX13631" fmla="*/ 3255128 w 3255128"/>
              <a:gd name="connsiteY13631" fmla="*/ 355526 h 1598839"/>
              <a:gd name="connsiteX13632" fmla="*/ 3255128 w 3255128"/>
              <a:gd name="connsiteY13632" fmla="*/ 355548 h 1598839"/>
              <a:gd name="connsiteX13633" fmla="*/ 3255128 w 3255128"/>
              <a:gd name="connsiteY13633" fmla="*/ 355577 h 1598839"/>
              <a:gd name="connsiteX13634" fmla="*/ 3255128 w 3255128"/>
              <a:gd name="connsiteY13634" fmla="*/ 355591 h 1598839"/>
              <a:gd name="connsiteX13635" fmla="*/ 3255128 w 3255128"/>
              <a:gd name="connsiteY13635" fmla="*/ 355615 h 1598839"/>
              <a:gd name="connsiteX13636" fmla="*/ 3255128 w 3255128"/>
              <a:gd name="connsiteY13636" fmla="*/ 355660 h 1598839"/>
              <a:gd name="connsiteX13637" fmla="*/ 3255128 w 3255128"/>
              <a:gd name="connsiteY13637" fmla="*/ 355734 h 1598839"/>
              <a:gd name="connsiteX13638" fmla="*/ 3255128 w 3255128"/>
              <a:gd name="connsiteY13638" fmla="*/ 355748 h 1598839"/>
              <a:gd name="connsiteX13639" fmla="*/ 3255128 w 3255128"/>
              <a:gd name="connsiteY13639" fmla="*/ 355756 h 1598839"/>
              <a:gd name="connsiteX13640" fmla="*/ 3255128 w 3255128"/>
              <a:gd name="connsiteY13640" fmla="*/ 355820 h 1598839"/>
              <a:gd name="connsiteX13641" fmla="*/ 3255128 w 3255128"/>
              <a:gd name="connsiteY13641" fmla="*/ 355823 h 1598839"/>
              <a:gd name="connsiteX13642" fmla="*/ 3255128 w 3255128"/>
              <a:gd name="connsiteY13642" fmla="*/ 355839 h 1598839"/>
              <a:gd name="connsiteX13643" fmla="*/ 3255128 w 3255128"/>
              <a:gd name="connsiteY13643" fmla="*/ 355899 h 1598839"/>
              <a:gd name="connsiteX13644" fmla="*/ 3255128 w 3255128"/>
              <a:gd name="connsiteY13644" fmla="*/ 355902 h 1598839"/>
              <a:gd name="connsiteX13645" fmla="*/ 3255128 w 3255128"/>
              <a:gd name="connsiteY13645" fmla="*/ 355923 h 1598839"/>
              <a:gd name="connsiteX13646" fmla="*/ 3255128 w 3255128"/>
              <a:gd name="connsiteY13646" fmla="*/ 355985 h 1598839"/>
              <a:gd name="connsiteX13647" fmla="*/ 3255128 w 3255128"/>
              <a:gd name="connsiteY13647" fmla="*/ 356010 h 1598839"/>
              <a:gd name="connsiteX13648" fmla="*/ 3255128 w 3255128"/>
              <a:gd name="connsiteY13648" fmla="*/ 356029 h 1598839"/>
              <a:gd name="connsiteX13649" fmla="*/ 3255128 w 3255128"/>
              <a:gd name="connsiteY13649" fmla="*/ 356057 h 1598839"/>
              <a:gd name="connsiteX13650" fmla="*/ 3255128 w 3255128"/>
              <a:gd name="connsiteY13650" fmla="*/ 356113 h 1598839"/>
              <a:gd name="connsiteX13651" fmla="*/ 3255128 w 3255128"/>
              <a:gd name="connsiteY13651" fmla="*/ 356129 h 1598839"/>
              <a:gd name="connsiteX13652" fmla="*/ 3255128 w 3255128"/>
              <a:gd name="connsiteY13652" fmla="*/ 356139 h 1598839"/>
              <a:gd name="connsiteX13653" fmla="*/ 3255128 w 3255128"/>
              <a:gd name="connsiteY13653" fmla="*/ 356148 h 1598839"/>
              <a:gd name="connsiteX13654" fmla="*/ 3255128 w 3255128"/>
              <a:gd name="connsiteY13654" fmla="*/ 356154 h 1598839"/>
              <a:gd name="connsiteX13655" fmla="*/ 3255128 w 3255128"/>
              <a:gd name="connsiteY13655" fmla="*/ 356180 h 1598839"/>
              <a:gd name="connsiteX13656" fmla="*/ 3255128 w 3255128"/>
              <a:gd name="connsiteY13656" fmla="*/ 356196 h 1598839"/>
              <a:gd name="connsiteX13657" fmla="*/ 3255128 w 3255128"/>
              <a:gd name="connsiteY13657" fmla="*/ 356239 h 1598839"/>
              <a:gd name="connsiteX13658" fmla="*/ 3255128 w 3255128"/>
              <a:gd name="connsiteY13658" fmla="*/ 356286 h 1598839"/>
              <a:gd name="connsiteX13659" fmla="*/ 3255128 w 3255128"/>
              <a:gd name="connsiteY13659" fmla="*/ 356321 h 1598839"/>
              <a:gd name="connsiteX13660" fmla="*/ 3255128 w 3255128"/>
              <a:gd name="connsiteY13660" fmla="*/ 356322 h 1598839"/>
              <a:gd name="connsiteX13661" fmla="*/ 3255128 w 3255128"/>
              <a:gd name="connsiteY13661" fmla="*/ 356333 h 1598839"/>
              <a:gd name="connsiteX13662" fmla="*/ 3255128 w 3255128"/>
              <a:gd name="connsiteY13662" fmla="*/ 356337 h 1598839"/>
              <a:gd name="connsiteX13663" fmla="*/ 3255128 w 3255128"/>
              <a:gd name="connsiteY13663" fmla="*/ 356371 h 1598839"/>
              <a:gd name="connsiteX13664" fmla="*/ 3255128 w 3255128"/>
              <a:gd name="connsiteY13664" fmla="*/ 356373 h 1598839"/>
              <a:gd name="connsiteX13665" fmla="*/ 3255128 w 3255128"/>
              <a:gd name="connsiteY13665" fmla="*/ 356376 h 1598839"/>
              <a:gd name="connsiteX13666" fmla="*/ 3255128 w 3255128"/>
              <a:gd name="connsiteY13666" fmla="*/ 356408 h 1598839"/>
              <a:gd name="connsiteX13667" fmla="*/ 3255128 w 3255128"/>
              <a:gd name="connsiteY13667" fmla="*/ 356443 h 1598839"/>
              <a:gd name="connsiteX13668" fmla="*/ 3255128 w 3255128"/>
              <a:gd name="connsiteY13668" fmla="*/ 356468 h 1598839"/>
              <a:gd name="connsiteX13669" fmla="*/ 3255128 w 3255128"/>
              <a:gd name="connsiteY13669" fmla="*/ 356472 h 1598839"/>
              <a:gd name="connsiteX13670" fmla="*/ 3255128 w 3255128"/>
              <a:gd name="connsiteY13670" fmla="*/ 356488 h 1598839"/>
              <a:gd name="connsiteX13671" fmla="*/ 3255128 w 3255128"/>
              <a:gd name="connsiteY13671" fmla="*/ 356496 h 1598839"/>
              <a:gd name="connsiteX13672" fmla="*/ 3255128 w 3255128"/>
              <a:gd name="connsiteY13672" fmla="*/ 356565 h 1598839"/>
              <a:gd name="connsiteX13673" fmla="*/ 3255128 w 3255128"/>
              <a:gd name="connsiteY13673" fmla="*/ 356587 h 1598839"/>
              <a:gd name="connsiteX13674" fmla="*/ 3255128 w 3255128"/>
              <a:gd name="connsiteY13674" fmla="*/ 356602 h 1598839"/>
              <a:gd name="connsiteX13675" fmla="*/ 3255128 w 3255128"/>
              <a:gd name="connsiteY13675" fmla="*/ 356603 h 1598839"/>
              <a:gd name="connsiteX13676" fmla="*/ 3255128 w 3255128"/>
              <a:gd name="connsiteY13676" fmla="*/ 356637 h 1598839"/>
              <a:gd name="connsiteX13677" fmla="*/ 3255128 w 3255128"/>
              <a:gd name="connsiteY13677" fmla="*/ 356655 h 1598839"/>
              <a:gd name="connsiteX13678" fmla="*/ 3255128 w 3255128"/>
              <a:gd name="connsiteY13678" fmla="*/ 356672 h 1598839"/>
              <a:gd name="connsiteX13679" fmla="*/ 3255128 w 3255128"/>
              <a:gd name="connsiteY13679" fmla="*/ 356705 h 1598839"/>
              <a:gd name="connsiteX13680" fmla="*/ 3255128 w 3255128"/>
              <a:gd name="connsiteY13680" fmla="*/ 356706 h 1598839"/>
              <a:gd name="connsiteX13681" fmla="*/ 3255128 w 3255128"/>
              <a:gd name="connsiteY13681" fmla="*/ 356755 h 1598839"/>
              <a:gd name="connsiteX13682" fmla="*/ 3255128 w 3255128"/>
              <a:gd name="connsiteY13682" fmla="*/ 356776 h 1598839"/>
              <a:gd name="connsiteX13683" fmla="*/ 3255128 w 3255128"/>
              <a:gd name="connsiteY13683" fmla="*/ 356780 h 1598839"/>
              <a:gd name="connsiteX13684" fmla="*/ 3255128 w 3255128"/>
              <a:gd name="connsiteY13684" fmla="*/ 356781 h 1598839"/>
              <a:gd name="connsiteX13685" fmla="*/ 3255128 w 3255128"/>
              <a:gd name="connsiteY13685" fmla="*/ 356797 h 1598839"/>
              <a:gd name="connsiteX13686" fmla="*/ 3255128 w 3255128"/>
              <a:gd name="connsiteY13686" fmla="*/ 356825 h 1598839"/>
              <a:gd name="connsiteX13687" fmla="*/ 3255128 w 3255128"/>
              <a:gd name="connsiteY13687" fmla="*/ 356850 h 1598839"/>
              <a:gd name="connsiteX13688" fmla="*/ 3255128 w 3255128"/>
              <a:gd name="connsiteY13688" fmla="*/ 356874 h 1598839"/>
              <a:gd name="connsiteX13689" fmla="*/ 3255128 w 3255128"/>
              <a:gd name="connsiteY13689" fmla="*/ 356879 h 1598839"/>
              <a:gd name="connsiteX13690" fmla="*/ 3255128 w 3255128"/>
              <a:gd name="connsiteY13690" fmla="*/ 356927 h 1598839"/>
              <a:gd name="connsiteX13691" fmla="*/ 3255128 w 3255128"/>
              <a:gd name="connsiteY13691" fmla="*/ 356938 h 1598839"/>
              <a:gd name="connsiteX13692" fmla="*/ 3255128 w 3255128"/>
              <a:gd name="connsiteY13692" fmla="*/ 356981 h 1598839"/>
              <a:gd name="connsiteX13693" fmla="*/ 3255128 w 3255128"/>
              <a:gd name="connsiteY13693" fmla="*/ 356986 h 1598839"/>
              <a:gd name="connsiteX13694" fmla="*/ 3255128 w 3255128"/>
              <a:gd name="connsiteY13694" fmla="*/ 356993 h 1598839"/>
              <a:gd name="connsiteX13695" fmla="*/ 3255128 w 3255128"/>
              <a:gd name="connsiteY13695" fmla="*/ 357006 h 1598839"/>
              <a:gd name="connsiteX13696" fmla="*/ 3255128 w 3255128"/>
              <a:gd name="connsiteY13696" fmla="*/ 357020 h 1598839"/>
              <a:gd name="connsiteX13697" fmla="*/ 3255128 w 3255128"/>
              <a:gd name="connsiteY13697" fmla="*/ 357021 h 1598839"/>
              <a:gd name="connsiteX13698" fmla="*/ 3255128 w 3255128"/>
              <a:gd name="connsiteY13698" fmla="*/ 357031 h 1598839"/>
              <a:gd name="connsiteX13699" fmla="*/ 3255128 w 3255128"/>
              <a:gd name="connsiteY13699" fmla="*/ 357053 h 1598839"/>
              <a:gd name="connsiteX13700" fmla="*/ 3255128 w 3255128"/>
              <a:gd name="connsiteY13700" fmla="*/ 357056 h 1598839"/>
              <a:gd name="connsiteX13701" fmla="*/ 3255128 w 3255128"/>
              <a:gd name="connsiteY13701" fmla="*/ 357078 h 1598839"/>
              <a:gd name="connsiteX13702" fmla="*/ 3255128 w 3255128"/>
              <a:gd name="connsiteY13702" fmla="*/ 357120 h 1598839"/>
              <a:gd name="connsiteX13703" fmla="*/ 3255128 w 3255128"/>
              <a:gd name="connsiteY13703" fmla="*/ 357136 h 1598839"/>
              <a:gd name="connsiteX13704" fmla="*/ 3255128 w 3255128"/>
              <a:gd name="connsiteY13704" fmla="*/ 357160 h 1598839"/>
              <a:gd name="connsiteX13705" fmla="*/ 3255128 w 3255128"/>
              <a:gd name="connsiteY13705" fmla="*/ 357164 h 1598839"/>
              <a:gd name="connsiteX13706" fmla="*/ 3255128 w 3255128"/>
              <a:gd name="connsiteY13706" fmla="*/ 357185 h 1598839"/>
              <a:gd name="connsiteX13707" fmla="*/ 3255128 w 3255128"/>
              <a:gd name="connsiteY13707" fmla="*/ 357210 h 1598839"/>
              <a:gd name="connsiteX13708" fmla="*/ 3255128 w 3255128"/>
              <a:gd name="connsiteY13708" fmla="*/ 357213 h 1598839"/>
              <a:gd name="connsiteX13709" fmla="*/ 3255128 w 3255128"/>
              <a:gd name="connsiteY13709" fmla="*/ 357230 h 1598839"/>
              <a:gd name="connsiteX13710" fmla="*/ 3255128 w 3255128"/>
              <a:gd name="connsiteY13710" fmla="*/ 357235 h 1598839"/>
              <a:gd name="connsiteX13711" fmla="*/ 3255128 w 3255128"/>
              <a:gd name="connsiteY13711" fmla="*/ 357236 h 1598839"/>
              <a:gd name="connsiteX13712" fmla="*/ 3255128 w 3255128"/>
              <a:gd name="connsiteY13712" fmla="*/ 357238 h 1598839"/>
              <a:gd name="connsiteX13713" fmla="*/ 3255128 w 3255128"/>
              <a:gd name="connsiteY13713" fmla="*/ 357243 h 1598839"/>
              <a:gd name="connsiteX13714" fmla="*/ 3255128 w 3255128"/>
              <a:gd name="connsiteY13714" fmla="*/ 357252 h 1598839"/>
              <a:gd name="connsiteX13715" fmla="*/ 3255128 w 3255128"/>
              <a:gd name="connsiteY13715" fmla="*/ 357279 h 1598839"/>
              <a:gd name="connsiteX13716" fmla="*/ 3255128 w 3255128"/>
              <a:gd name="connsiteY13716" fmla="*/ 357287 h 1598839"/>
              <a:gd name="connsiteX13717" fmla="*/ 3255128 w 3255128"/>
              <a:gd name="connsiteY13717" fmla="*/ 357324 h 1598839"/>
              <a:gd name="connsiteX13718" fmla="*/ 3255128 w 3255128"/>
              <a:gd name="connsiteY13718" fmla="*/ 357371 h 1598839"/>
              <a:gd name="connsiteX13719" fmla="*/ 3255128 w 3255128"/>
              <a:gd name="connsiteY13719" fmla="*/ 357426 h 1598839"/>
              <a:gd name="connsiteX13720" fmla="*/ 3255128 w 3255128"/>
              <a:gd name="connsiteY13720" fmla="*/ 357435 h 1598839"/>
              <a:gd name="connsiteX13721" fmla="*/ 3255128 w 3255128"/>
              <a:gd name="connsiteY13721" fmla="*/ 357440 h 1598839"/>
              <a:gd name="connsiteX13722" fmla="*/ 3255128 w 3255128"/>
              <a:gd name="connsiteY13722" fmla="*/ 357469 h 1598839"/>
              <a:gd name="connsiteX13723" fmla="*/ 3255128 w 3255128"/>
              <a:gd name="connsiteY13723" fmla="*/ 357473 h 1598839"/>
              <a:gd name="connsiteX13724" fmla="*/ 3255128 w 3255128"/>
              <a:gd name="connsiteY13724" fmla="*/ 357514 h 1598839"/>
              <a:gd name="connsiteX13725" fmla="*/ 3255128 w 3255128"/>
              <a:gd name="connsiteY13725" fmla="*/ 357515 h 1598839"/>
              <a:gd name="connsiteX13726" fmla="*/ 3255128 w 3255128"/>
              <a:gd name="connsiteY13726" fmla="*/ 357535 h 1598839"/>
              <a:gd name="connsiteX13727" fmla="*/ 3255128 w 3255128"/>
              <a:gd name="connsiteY13727" fmla="*/ 357540 h 1598839"/>
              <a:gd name="connsiteX13728" fmla="*/ 3255128 w 3255128"/>
              <a:gd name="connsiteY13728" fmla="*/ 357553 h 1598839"/>
              <a:gd name="connsiteX13729" fmla="*/ 3255128 w 3255128"/>
              <a:gd name="connsiteY13729" fmla="*/ 357672 h 1598839"/>
              <a:gd name="connsiteX13730" fmla="*/ 3255128 w 3255128"/>
              <a:gd name="connsiteY13730" fmla="*/ 357686 h 1598839"/>
              <a:gd name="connsiteX13731" fmla="*/ 3255128 w 3255128"/>
              <a:gd name="connsiteY13731" fmla="*/ 357694 h 1598839"/>
              <a:gd name="connsiteX13732" fmla="*/ 3255128 w 3255128"/>
              <a:gd name="connsiteY13732" fmla="*/ 357701 h 1598839"/>
              <a:gd name="connsiteX13733" fmla="*/ 3255128 w 3255128"/>
              <a:gd name="connsiteY13733" fmla="*/ 357706 h 1598839"/>
              <a:gd name="connsiteX13734" fmla="*/ 3255128 w 3255128"/>
              <a:gd name="connsiteY13734" fmla="*/ 357713 h 1598839"/>
              <a:gd name="connsiteX13735" fmla="*/ 3255128 w 3255128"/>
              <a:gd name="connsiteY13735" fmla="*/ 357719 h 1598839"/>
              <a:gd name="connsiteX13736" fmla="*/ 3255128 w 3255128"/>
              <a:gd name="connsiteY13736" fmla="*/ 357726 h 1598839"/>
              <a:gd name="connsiteX13737" fmla="*/ 3255128 w 3255128"/>
              <a:gd name="connsiteY13737" fmla="*/ 357729 h 1598839"/>
              <a:gd name="connsiteX13738" fmla="*/ 3255128 w 3255128"/>
              <a:gd name="connsiteY13738" fmla="*/ 357747 h 1598839"/>
              <a:gd name="connsiteX13739" fmla="*/ 3255128 w 3255128"/>
              <a:gd name="connsiteY13739" fmla="*/ 357750 h 1598839"/>
              <a:gd name="connsiteX13740" fmla="*/ 3255128 w 3255128"/>
              <a:gd name="connsiteY13740" fmla="*/ 357776 h 1598839"/>
              <a:gd name="connsiteX13741" fmla="*/ 3255128 w 3255128"/>
              <a:gd name="connsiteY13741" fmla="*/ 357785 h 1598839"/>
              <a:gd name="connsiteX13742" fmla="*/ 3255128 w 3255128"/>
              <a:gd name="connsiteY13742" fmla="*/ 357816 h 1598839"/>
              <a:gd name="connsiteX13743" fmla="*/ 3255128 w 3255128"/>
              <a:gd name="connsiteY13743" fmla="*/ 357817 h 1598839"/>
              <a:gd name="connsiteX13744" fmla="*/ 3255128 w 3255128"/>
              <a:gd name="connsiteY13744" fmla="*/ 357819 h 1598839"/>
              <a:gd name="connsiteX13745" fmla="*/ 3255128 w 3255128"/>
              <a:gd name="connsiteY13745" fmla="*/ 357855 h 1598839"/>
              <a:gd name="connsiteX13746" fmla="*/ 3255128 w 3255128"/>
              <a:gd name="connsiteY13746" fmla="*/ 357932 h 1598839"/>
              <a:gd name="connsiteX13747" fmla="*/ 3255128 w 3255128"/>
              <a:gd name="connsiteY13747" fmla="*/ 357974 h 1598839"/>
              <a:gd name="connsiteX13748" fmla="*/ 3255128 w 3255128"/>
              <a:gd name="connsiteY13748" fmla="*/ 357988 h 1598839"/>
              <a:gd name="connsiteX13749" fmla="*/ 3255128 w 3255128"/>
              <a:gd name="connsiteY13749" fmla="*/ 357990 h 1598839"/>
              <a:gd name="connsiteX13750" fmla="*/ 3255128 w 3255128"/>
              <a:gd name="connsiteY13750" fmla="*/ 358032 h 1598839"/>
              <a:gd name="connsiteX13751" fmla="*/ 3255128 w 3255128"/>
              <a:gd name="connsiteY13751" fmla="*/ 358049 h 1598839"/>
              <a:gd name="connsiteX13752" fmla="*/ 3255128 w 3255128"/>
              <a:gd name="connsiteY13752" fmla="*/ 358050 h 1598839"/>
              <a:gd name="connsiteX13753" fmla="*/ 3255128 w 3255128"/>
              <a:gd name="connsiteY13753" fmla="*/ 358051 h 1598839"/>
              <a:gd name="connsiteX13754" fmla="*/ 3255128 w 3255128"/>
              <a:gd name="connsiteY13754" fmla="*/ 358067 h 1598839"/>
              <a:gd name="connsiteX13755" fmla="*/ 3255128 w 3255128"/>
              <a:gd name="connsiteY13755" fmla="*/ 358075 h 1598839"/>
              <a:gd name="connsiteX13756" fmla="*/ 3255128 w 3255128"/>
              <a:gd name="connsiteY13756" fmla="*/ 358160 h 1598839"/>
              <a:gd name="connsiteX13757" fmla="*/ 3255128 w 3255128"/>
              <a:gd name="connsiteY13757" fmla="*/ 358163 h 1598839"/>
              <a:gd name="connsiteX13758" fmla="*/ 3255128 w 3255128"/>
              <a:gd name="connsiteY13758" fmla="*/ 358168 h 1598839"/>
              <a:gd name="connsiteX13759" fmla="*/ 3255128 w 3255128"/>
              <a:gd name="connsiteY13759" fmla="*/ 358183 h 1598839"/>
              <a:gd name="connsiteX13760" fmla="*/ 3255128 w 3255128"/>
              <a:gd name="connsiteY13760" fmla="*/ 358184 h 1598839"/>
              <a:gd name="connsiteX13761" fmla="*/ 3255128 w 3255128"/>
              <a:gd name="connsiteY13761" fmla="*/ 358185 h 1598839"/>
              <a:gd name="connsiteX13762" fmla="*/ 3255128 w 3255128"/>
              <a:gd name="connsiteY13762" fmla="*/ 358224 h 1598839"/>
              <a:gd name="connsiteX13763" fmla="*/ 3255128 w 3255128"/>
              <a:gd name="connsiteY13763" fmla="*/ 358245 h 1598839"/>
              <a:gd name="connsiteX13764" fmla="*/ 3255128 w 3255128"/>
              <a:gd name="connsiteY13764" fmla="*/ 358254 h 1598839"/>
              <a:gd name="connsiteX13765" fmla="*/ 3255128 w 3255128"/>
              <a:gd name="connsiteY13765" fmla="*/ 358259 h 1598839"/>
              <a:gd name="connsiteX13766" fmla="*/ 3255128 w 3255128"/>
              <a:gd name="connsiteY13766" fmla="*/ 358308 h 1598839"/>
              <a:gd name="connsiteX13767" fmla="*/ 3255128 w 3255128"/>
              <a:gd name="connsiteY13767" fmla="*/ 358309 h 1598839"/>
              <a:gd name="connsiteX13768" fmla="*/ 3255128 w 3255128"/>
              <a:gd name="connsiteY13768" fmla="*/ 358314 h 1598839"/>
              <a:gd name="connsiteX13769" fmla="*/ 3255128 w 3255128"/>
              <a:gd name="connsiteY13769" fmla="*/ 358354 h 1598839"/>
              <a:gd name="connsiteX13770" fmla="*/ 3255128 w 3255128"/>
              <a:gd name="connsiteY13770" fmla="*/ 358359 h 1598839"/>
              <a:gd name="connsiteX13771" fmla="*/ 3255128 w 3255128"/>
              <a:gd name="connsiteY13771" fmla="*/ 358397 h 1598839"/>
              <a:gd name="connsiteX13772" fmla="*/ 3255128 w 3255128"/>
              <a:gd name="connsiteY13772" fmla="*/ 358433 h 1598839"/>
              <a:gd name="connsiteX13773" fmla="*/ 3255128 w 3255128"/>
              <a:gd name="connsiteY13773" fmla="*/ 358453 h 1598839"/>
              <a:gd name="connsiteX13774" fmla="*/ 3255128 w 3255128"/>
              <a:gd name="connsiteY13774" fmla="*/ 358482 h 1598839"/>
              <a:gd name="connsiteX13775" fmla="*/ 3255128 w 3255128"/>
              <a:gd name="connsiteY13775" fmla="*/ 358503 h 1598839"/>
              <a:gd name="connsiteX13776" fmla="*/ 3255128 w 3255128"/>
              <a:gd name="connsiteY13776" fmla="*/ 358515 h 1598839"/>
              <a:gd name="connsiteX13777" fmla="*/ 3255128 w 3255128"/>
              <a:gd name="connsiteY13777" fmla="*/ 358637 h 1598839"/>
              <a:gd name="connsiteX13778" fmla="*/ 3255128 w 3255128"/>
              <a:gd name="connsiteY13778" fmla="*/ 358642 h 1598839"/>
              <a:gd name="connsiteX13779" fmla="*/ 3255128 w 3255128"/>
              <a:gd name="connsiteY13779" fmla="*/ 358653 h 1598839"/>
              <a:gd name="connsiteX13780" fmla="*/ 3255128 w 3255128"/>
              <a:gd name="connsiteY13780" fmla="*/ 358699 h 1598839"/>
              <a:gd name="connsiteX13781" fmla="*/ 3255128 w 3255128"/>
              <a:gd name="connsiteY13781" fmla="*/ 358737 h 1598839"/>
              <a:gd name="connsiteX13782" fmla="*/ 3255128 w 3255128"/>
              <a:gd name="connsiteY13782" fmla="*/ 358740 h 1598839"/>
              <a:gd name="connsiteX13783" fmla="*/ 3255128 w 3255128"/>
              <a:gd name="connsiteY13783" fmla="*/ 358797 h 1598839"/>
              <a:gd name="connsiteX13784" fmla="*/ 3255128 w 3255128"/>
              <a:gd name="connsiteY13784" fmla="*/ 358813 h 1598839"/>
              <a:gd name="connsiteX13785" fmla="*/ 3255128 w 3255128"/>
              <a:gd name="connsiteY13785" fmla="*/ 358869 h 1598839"/>
              <a:gd name="connsiteX13786" fmla="*/ 3255128 w 3255128"/>
              <a:gd name="connsiteY13786" fmla="*/ 358892 h 1598839"/>
              <a:gd name="connsiteX13787" fmla="*/ 3255128 w 3255128"/>
              <a:gd name="connsiteY13787" fmla="*/ 358913 h 1598839"/>
              <a:gd name="connsiteX13788" fmla="*/ 3255128 w 3255128"/>
              <a:gd name="connsiteY13788" fmla="*/ 358946 h 1598839"/>
              <a:gd name="connsiteX13789" fmla="*/ 3255128 w 3255128"/>
              <a:gd name="connsiteY13789" fmla="*/ 358962 h 1598839"/>
              <a:gd name="connsiteX13790" fmla="*/ 3255128 w 3255128"/>
              <a:gd name="connsiteY13790" fmla="*/ 358979 h 1598839"/>
              <a:gd name="connsiteX13791" fmla="*/ 3255128 w 3255128"/>
              <a:gd name="connsiteY13791" fmla="*/ 359047 h 1598839"/>
              <a:gd name="connsiteX13792" fmla="*/ 3255128 w 3255128"/>
              <a:gd name="connsiteY13792" fmla="*/ 359057 h 1598839"/>
              <a:gd name="connsiteX13793" fmla="*/ 3255128 w 3255128"/>
              <a:gd name="connsiteY13793" fmla="*/ 359132 h 1598839"/>
              <a:gd name="connsiteX13794" fmla="*/ 3255128 w 3255128"/>
              <a:gd name="connsiteY13794" fmla="*/ 359138 h 1598839"/>
              <a:gd name="connsiteX13795" fmla="*/ 3255128 w 3255128"/>
              <a:gd name="connsiteY13795" fmla="*/ 359158 h 1598839"/>
              <a:gd name="connsiteX13796" fmla="*/ 3255128 w 3255128"/>
              <a:gd name="connsiteY13796" fmla="*/ 359162 h 1598839"/>
              <a:gd name="connsiteX13797" fmla="*/ 3255128 w 3255128"/>
              <a:gd name="connsiteY13797" fmla="*/ 359170 h 1598839"/>
              <a:gd name="connsiteX13798" fmla="*/ 3255128 w 3255128"/>
              <a:gd name="connsiteY13798" fmla="*/ 359189 h 1598839"/>
              <a:gd name="connsiteX13799" fmla="*/ 3255128 w 3255128"/>
              <a:gd name="connsiteY13799" fmla="*/ 359190 h 1598839"/>
              <a:gd name="connsiteX13800" fmla="*/ 3255128 w 3255128"/>
              <a:gd name="connsiteY13800" fmla="*/ 359222 h 1598839"/>
              <a:gd name="connsiteX13801" fmla="*/ 3255128 w 3255128"/>
              <a:gd name="connsiteY13801" fmla="*/ 359251 h 1598839"/>
              <a:gd name="connsiteX13802" fmla="*/ 3255128 w 3255128"/>
              <a:gd name="connsiteY13802" fmla="*/ 359289 h 1598839"/>
              <a:gd name="connsiteX13803" fmla="*/ 3255128 w 3255128"/>
              <a:gd name="connsiteY13803" fmla="*/ 359294 h 1598839"/>
              <a:gd name="connsiteX13804" fmla="*/ 3255128 w 3255128"/>
              <a:gd name="connsiteY13804" fmla="*/ 359301 h 1598839"/>
              <a:gd name="connsiteX13805" fmla="*/ 3255128 w 3255128"/>
              <a:gd name="connsiteY13805" fmla="*/ 359323 h 1598839"/>
              <a:gd name="connsiteX13806" fmla="*/ 3255128 w 3255128"/>
              <a:gd name="connsiteY13806" fmla="*/ 359350 h 1598839"/>
              <a:gd name="connsiteX13807" fmla="*/ 3255128 w 3255128"/>
              <a:gd name="connsiteY13807" fmla="*/ 359363 h 1598839"/>
              <a:gd name="connsiteX13808" fmla="*/ 3255128 w 3255128"/>
              <a:gd name="connsiteY13808" fmla="*/ 359366 h 1598839"/>
              <a:gd name="connsiteX13809" fmla="*/ 3255128 w 3255128"/>
              <a:gd name="connsiteY13809" fmla="*/ 359398 h 1598839"/>
              <a:gd name="connsiteX13810" fmla="*/ 3255128 w 3255128"/>
              <a:gd name="connsiteY13810" fmla="*/ 359422 h 1598839"/>
              <a:gd name="connsiteX13811" fmla="*/ 3255128 w 3255128"/>
              <a:gd name="connsiteY13811" fmla="*/ 359433 h 1598839"/>
              <a:gd name="connsiteX13812" fmla="*/ 3255128 w 3255128"/>
              <a:gd name="connsiteY13812" fmla="*/ 359436 h 1598839"/>
              <a:gd name="connsiteX13813" fmla="*/ 3255128 w 3255128"/>
              <a:gd name="connsiteY13813" fmla="*/ 359446 h 1598839"/>
              <a:gd name="connsiteX13814" fmla="*/ 3255128 w 3255128"/>
              <a:gd name="connsiteY13814" fmla="*/ 359510 h 1598839"/>
              <a:gd name="connsiteX13815" fmla="*/ 3255128 w 3255128"/>
              <a:gd name="connsiteY13815" fmla="*/ 359542 h 1598839"/>
              <a:gd name="connsiteX13816" fmla="*/ 3255128 w 3255128"/>
              <a:gd name="connsiteY13816" fmla="*/ 359577 h 1598839"/>
              <a:gd name="connsiteX13817" fmla="*/ 3255128 w 3255128"/>
              <a:gd name="connsiteY13817" fmla="*/ 359587 h 1598839"/>
              <a:gd name="connsiteX13818" fmla="*/ 3255128 w 3255128"/>
              <a:gd name="connsiteY13818" fmla="*/ 359593 h 1598839"/>
              <a:gd name="connsiteX13819" fmla="*/ 3255128 w 3255128"/>
              <a:gd name="connsiteY13819" fmla="*/ 359614 h 1598839"/>
              <a:gd name="connsiteX13820" fmla="*/ 3255128 w 3255128"/>
              <a:gd name="connsiteY13820" fmla="*/ 359616 h 1598839"/>
              <a:gd name="connsiteX13821" fmla="*/ 3255128 w 3255128"/>
              <a:gd name="connsiteY13821" fmla="*/ 359695 h 1598839"/>
              <a:gd name="connsiteX13822" fmla="*/ 3255128 w 3255128"/>
              <a:gd name="connsiteY13822" fmla="*/ 359705 h 1598839"/>
              <a:gd name="connsiteX13823" fmla="*/ 3255128 w 3255128"/>
              <a:gd name="connsiteY13823" fmla="*/ 359730 h 1598839"/>
              <a:gd name="connsiteX13824" fmla="*/ 3255128 w 3255128"/>
              <a:gd name="connsiteY13824" fmla="*/ 359760 h 1598839"/>
              <a:gd name="connsiteX13825" fmla="*/ 3255128 w 3255128"/>
              <a:gd name="connsiteY13825" fmla="*/ 359777 h 1598839"/>
              <a:gd name="connsiteX13826" fmla="*/ 3255128 w 3255128"/>
              <a:gd name="connsiteY13826" fmla="*/ 359785 h 1598839"/>
              <a:gd name="connsiteX13827" fmla="*/ 3255128 w 3255128"/>
              <a:gd name="connsiteY13827" fmla="*/ 359840 h 1598839"/>
              <a:gd name="connsiteX13828" fmla="*/ 3255128 w 3255128"/>
              <a:gd name="connsiteY13828" fmla="*/ 359860 h 1598839"/>
              <a:gd name="connsiteX13829" fmla="*/ 3255128 w 3255128"/>
              <a:gd name="connsiteY13829" fmla="*/ 359928 h 1598839"/>
              <a:gd name="connsiteX13830" fmla="*/ 3255128 w 3255128"/>
              <a:gd name="connsiteY13830" fmla="*/ 359971 h 1598839"/>
              <a:gd name="connsiteX13831" fmla="*/ 3255128 w 3255128"/>
              <a:gd name="connsiteY13831" fmla="*/ 359996 h 1598839"/>
              <a:gd name="connsiteX13832" fmla="*/ 3255128 w 3255128"/>
              <a:gd name="connsiteY13832" fmla="*/ 360018 h 1598839"/>
              <a:gd name="connsiteX13833" fmla="*/ 3255128 w 3255128"/>
              <a:gd name="connsiteY13833" fmla="*/ 360046 h 1598839"/>
              <a:gd name="connsiteX13834" fmla="*/ 3255128 w 3255128"/>
              <a:gd name="connsiteY13834" fmla="*/ 360068 h 1598839"/>
              <a:gd name="connsiteX13835" fmla="*/ 3255128 w 3255128"/>
              <a:gd name="connsiteY13835" fmla="*/ 360070 h 1598839"/>
              <a:gd name="connsiteX13836" fmla="*/ 3255128 w 3255128"/>
              <a:gd name="connsiteY13836" fmla="*/ 360097 h 1598839"/>
              <a:gd name="connsiteX13837" fmla="*/ 3255128 w 3255128"/>
              <a:gd name="connsiteY13837" fmla="*/ 360106 h 1598839"/>
              <a:gd name="connsiteX13838" fmla="*/ 3255128 w 3255128"/>
              <a:gd name="connsiteY13838" fmla="*/ 360154 h 1598839"/>
              <a:gd name="connsiteX13839" fmla="*/ 3255128 w 3255128"/>
              <a:gd name="connsiteY13839" fmla="*/ 360164 h 1598839"/>
              <a:gd name="connsiteX13840" fmla="*/ 3255128 w 3255128"/>
              <a:gd name="connsiteY13840" fmla="*/ 360175 h 1598839"/>
              <a:gd name="connsiteX13841" fmla="*/ 3255128 w 3255128"/>
              <a:gd name="connsiteY13841" fmla="*/ 360220 h 1598839"/>
              <a:gd name="connsiteX13842" fmla="*/ 3255128 w 3255128"/>
              <a:gd name="connsiteY13842" fmla="*/ 360225 h 1598839"/>
              <a:gd name="connsiteX13843" fmla="*/ 3255128 w 3255128"/>
              <a:gd name="connsiteY13843" fmla="*/ 360236 h 1598839"/>
              <a:gd name="connsiteX13844" fmla="*/ 3255128 w 3255128"/>
              <a:gd name="connsiteY13844" fmla="*/ 360314 h 1598839"/>
              <a:gd name="connsiteX13845" fmla="*/ 3255128 w 3255128"/>
              <a:gd name="connsiteY13845" fmla="*/ 360330 h 1598839"/>
              <a:gd name="connsiteX13846" fmla="*/ 3255128 w 3255128"/>
              <a:gd name="connsiteY13846" fmla="*/ 360341 h 1598839"/>
              <a:gd name="connsiteX13847" fmla="*/ 3255128 w 3255128"/>
              <a:gd name="connsiteY13847" fmla="*/ 360361 h 1598839"/>
              <a:gd name="connsiteX13848" fmla="*/ 3255128 w 3255128"/>
              <a:gd name="connsiteY13848" fmla="*/ 360401 h 1598839"/>
              <a:gd name="connsiteX13849" fmla="*/ 3255128 w 3255128"/>
              <a:gd name="connsiteY13849" fmla="*/ 360416 h 1598839"/>
              <a:gd name="connsiteX13850" fmla="*/ 3255128 w 3255128"/>
              <a:gd name="connsiteY13850" fmla="*/ 360425 h 1598839"/>
              <a:gd name="connsiteX13851" fmla="*/ 3255128 w 3255128"/>
              <a:gd name="connsiteY13851" fmla="*/ 360430 h 1598839"/>
              <a:gd name="connsiteX13852" fmla="*/ 3255128 w 3255128"/>
              <a:gd name="connsiteY13852" fmla="*/ 360503 h 1598839"/>
              <a:gd name="connsiteX13853" fmla="*/ 3255128 w 3255128"/>
              <a:gd name="connsiteY13853" fmla="*/ 360504 h 1598839"/>
              <a:gd name="connsiteX13854" fmla="*/ 3255128 w 3255128"/>
              <a:gd name="connsiteY13854" fmla="*/ 360505 h 1598839"/>
              <a:gd name="connsiteX13855" fmla="*/ 3255128 w 3255128"/>
              <a:gd name="connsiteY13855" fmla="*/ 360524 h 1598839"/>
              <a:gd name="connsiteX13856" fmla="*/ 3255128 w 3255128"/>
              <a:gd name="connsiteY13856" fmla="*/ 360525 h 1598839"/>
              <a:gd name="connsiteX13857" fmla="*/ 3255128 w 3255128"/>
              <a:gd name="connsiteY13857" fmla="*/ 360529 h 1598839"/>
              <a:gd name="connsiteX13858" fmla="*/ 3255128 w 3255128"/>
              <a:gd name="connsiteY13858" fmla="*/ 360530 h 1598839"/>
              <a:gd name="connsiteX13859" fmla="*/ 3255128 w 3255128"/>
              <a:gd name="connsiteY13859" fmla="*/ 360535 h 1598839"/>
              <a:gd name="connsiteX13860" fmla="*/ 3255128 w 3255128"/>
              <a:gd name="connsiteY13860" fmla="*/ 360633 h 1598839"/>
              <a:gd name="connsiteX13861" fmla="*/ 3255128 w 3255128"/>
              <a:gd name="connsiteY13861" fmla="*/ 360650 h 1598839"/>
              <a:gd name="connsiteX13862" fmla="*/ 3255128 w 3255128"/>
              <a:gd name="connsiteY13862" fmla="*/ 360656 h 1598839"/>
              <a:gd name="connsiteX13863" fmla="*/ 3255128 w 3255128"/>
              <a:gd name="connsiteY13863" fmla="*/ 360684 h 1598839"/>
              <a:gd name="connsiteX13864" fmla="*/ 3255128 w 3255128"/>
              <a:gd name="connsiteY13864" fmla="*/ 360709 h 1598839"/>
              <a:gd name="connsiteX13865" fmla="*/ 3255128 w 3255128"/>
              <a:gd name="connsiteY13865" fmla="*/ 360716 h 1598839"/>
              <a:gd name="connsiteX13866" fmla="*/ 3255128 w 3255128"/>
              <a:gd name="connsiteY13866" fmla="*/ 360737 h 1598839"/>
              <a:gd name="connsiteX13867" fmla="*/ 3255128 w 3255128"/>
              <a:gd name="connsiteY13867" fmla="*/ 360740 h 1598839"/>
              <a:gd name="connsiteX13868" fmla="*/ 3255128 w 3255128"/>
              <a:gd name="connsiteY13868" fmla="*/ 360746 h 1598839"/>
              <a:gd name="connsiteX13869" fmla="*/ 3255128 w 3255128"/>
              <a:gd name="connsiteY13869" fmla="*/ 360766 h 1598839"/>
              <a:gd name="connsiteX13870" fmla="*/ 3255128 w 3255128"/>
              <a:gd name="connsiteY13870" fmla="*/ 360767 h 1598839"/>
              <a:gd name="connsiteX13871" fmla="*/ 3255128 w 3255128"/>
              <a:gd name="connsiteY13871" fmla="*/ 360784 h 1598839"/>
              <a:gd name="connsiteX13872" fmla="*/ 3255128 w 3255128"/>
              <a:gd name="connsiteY13872" fmla="*/ 360806 h 1598839"/>
              <a:gd name="connsiteX13873" fmla="*/ 3255128 w 3255128"/>
              <a:gd name="connsiteY13873" fmla="*/ 360807 h 1598839"/>
              <a:gd name="connsiteX13874" fmla="*/ 3255128 w 3255128"/>
              <a:gd name="connsiteY13874" fmla="*/ 360809 h 1598839"/>
              <a:gd name="connsiteX13875" fmla="*/ 3255128 w 3255128"/>
              <a:gd name="connsiteY13875" fmla="*/ 360842 h 1598839"/>
              <a:gd name="connsiteX13876" fmla="*/ 3255128 w 3255128"/>
              <a:gd name="connsiteY13876" fmla="*/ 360844 h 1598839"/>
              <a:gd name="connsiteX13877" fmla="*/ 3255128 w 3255128"/>
              <a:gd name="connsiteY13877" fmla="*/ 360845 h 1598839"/>
              <a:gd name="connsiteX13878" fmla="*/ 3255128 w 3255128"/>
              <a:gd name="connsiteY13878" fmla="*/ 360884 h 1598839"/>
              <a:gd name="connsiteX13879" fmla="*/ 3255128 w 3255128"/>
              <a:gd name="connsiteY13879" fmla="*/ 360891 h 1598839"/>
              <a:gd name="connsiteX13880" fmla="*/ 3255128 w 3255128"/>
              <a:gd name="connsiteY13880" fmla="*/ 360908 h 1598839"/>
              <a:gd name="connsiteX13881" fmla="*/ 3255128 w 3255128"/>
              <a:gd name="connsiteY13881" fmla="*/ 360939 h 1598839"/>
              <a:gd name="connsiteX13882" fmla="*/ 3255128 w 3255128"/>
              <a:gd name="connsiteY13882" fmla="*/ 360942 h 1598839"/>
              <a:gd name="connsiteX13883" fmla="*/ 3255128 w 3255128"/>
              <a:gd name="connsiteY13883" fmla="*/ 360964 h 1598839"/>
              <a:gd name="connsiteX13884" fmla="*/ 3255128 w 3255128"/>
              <a:gd name="connsiteY13884" fmla="*/ 360978 h 1598839"/>
              <a:gd name="connsiteX13885" fmla="*/ 3255128 w 3255128"/>
              <a:gd name="connsiteY13885" fmla="*/ 360980 h 1598839"/>
              <a:gd name="connsiteX13886" fmla="*/ 3255128 w 3255128"/>
              <a:gd name="connsiteY13886" fmla="*/ 360985 h 1598839"/>
              <a:gd name="connsiteX13887" fmla="*/ 3255128 w 3255128"/>
              <a:gd name="connsiteY13887" fmla="*/ 360989 h 1598839"/>
              <a:gd name="connsiteX13888" fmla="*/ 3255128 w 3255128"/>
              <a:gd name="connsiteY13888" fmla="*/ 361003 h 1598839"/>
              <a:gd name="connsiteX13889" fmla="*/ 3255128 w 3255128"/>
              <a:gd name="connsiteY13889" fmla="*/ 361041 h 1598839"/>
              <a:gd name="connsiteX13890" fmla="*/ 3255128 w 3255128"/>
              <a:gd name="connsiteY13890" fmla="*/ 361057 h 1598839"/>
              <a:gd name="connsiteX13891" fmla="*/ 3255128 w 3255128"/>
              <a:gd name="connsiteY13891" fmla="*/ 361115 h 1598839"/>
              <a:gd name="connsiteX13892" fmla="*/ 3255128 w 3255128"/>
              <a:gd name="connsiteY13892" fmla="*/ 361173 h 1598839"/>
              <a:gd name="connsiteX13893" fmla="*/ 3255128 w 3255128"/>
              <a:gd name="connsiteY13893" fmla="*/ 361175 h 1598839"/>
              <a:gd name="connsiteX13894" fmla="*/ 3255128 w 3255128"/>
              <a:gd name="connsiteY13894" fmla="*/ 361223 h 1598839"/>
              <a:gd name="connsiteX13895" fmla="*/ 3255128 w 3255128"/>
              <a:gd name="connsiteY13895" fmla="*/ 361246 h 1598839"/>
              <a:gd name="connsiteX13896" fmla="*/ 3255128 w 3255128"/>
              <a:gd name="connsiteY13896" fmla="*/ 361253 h 1598839"/>
              <a:gd name="connsiteX13897" fmla="*/ 3255128 w 3255128"/>
              <a:gd name="connsiteY13897" fmla="*/ 361299 h 1598839"/>
              <a:gd name="connsiteX13898" fmla="*/ 3255128 w 3255128"/>
              <a:gd name="connsiteY13898" fmla="*/ 361320 h 1598839"/>
              <a:gd name="connsiteX13899" fmla="*/ 3255128 w 3255128"/>
              <a:gd name="connsiteY13899" fmla="*/ 361432 h 1598839"/>
              <a:gd name="connsiteX13900" fmla="*/ 3255128 w 3255128"/>
              <a:gd name="connsiteY13900" fmla="*/ 361443 h 1598839"/>
              <a:gd name="connsiteX13901" fmla="*/ 3255128 w 3255128"/>
              <a:gd name="connsiteY13901" fmla="*/ 361448 h 1598839"/>
              <a:gd name="connsiteX13902" fmla="*/ 3255128 w 3255128"/>
              <a:gd name="connsiteY13902" fmla="*/ 361473 h 1598839"/>
              <a:gd name="connsiteX13903" fmla="*/ 3255128 w 3255128"/>
              <a:gd name="connsiteY13903" fmla="*/ 361477 h 1598839"/>
              <a:gd name="connsiteX13904" fmla="*/ 3255128 w 3255128"/>
              <a:gd name="connsiteY13904" fmla="*/ 361493 h 1598839"/>
              <a:gd name="connsiteX13905" fmla="*/ 3255128 w 3255128"/>
              <a:gd name="connsiteY13905" fmla="*/ 361632 h 1598839"/>
              <a:gd name="connsiteX13906" fmla="*/ 3255128 w 3255128"/>
              <a:gd name="connsiteY13906" fmla="*/ 361647 h 1598839"/>
              <a:gd name="connsiteX13907" fmla="*/ 3255128 w 3255128"/>
              <a:gd name="connsiteY13907" fmla="*/ 361681 h 1598839"/>
              <a:gd name="connsiteX13908" fmla="*/ 3255128 w 3255128"/>
              <a:gd name="connsiteY13908" fmla="*/ 361689 h 1598839"/>
              <a:gd name="connsiteX13909" fmla="*/ 3255128 w 3255128"/>
              <a:gd name="connsiteY13909" fmla="*/ 361690 h 1598839"/>
              <a:gd name="connsiteX13910" fmla="*/ 3255128 w 3255128"/>
              <a:gd name="connsiteY13910" fmla="*/ 361727 h 1598839"/>
              <a:gd name="connsiteX13911" fmla="*/ 3255128 w 3255128"/>
              <a:gd name="connsiteY13911" fmla="*/ 361730 h 1598839"/>
              <a:gd name="connsiteX13912" fmla="*/ 3255128 w 3255128"/>
              <a:gd name="connsiteY13912" fmla="*/ 361763 h 1598839"/>
              <a:gd name="connsiteX13913" fmla="*/ 3255128 w 3255128"/>
              <a:gd name="connsiteY13913" fmla="*/ 361772 h 1598839"/>
              <a:gd name="connsiteX13914" fmla="*/ 3255128 w 3255128"/>
              <a:gd name="connsiteY13914" fmla="*/ 361787 h 1598839"/>
              <a:gd name="connsiteX13915" fmla="*/ 3255128 w 3255128"/>
              <a:gd name="connsiteY13915" fmla="*/ 361808 h 1598839"/>
              <a:gd name="connsiteX13916" fmla="*/ 3255128 w 3255128"/>
              <a:gd name="connsiteY13916" fmla="*/ 361813 h 1598839"/>
              <a:gd name="connsiteX13917" fmla="*/ 3255128 w 3255128"/>
              <a:gd name="connsiteY13917" fmla="*/ 361863 h 1598839"/>
              <a:gd name="connsiteX13918" fmla="*/ 3255128 w 3255128"/>
              <a:gd name="connsiteY13918" fmla="*/ 361891 h 1598839"/>
              <a:gd name="connsiteX13919" fmla="*/ 3255128 w 3255128"/>
              <a:gd name="connsiteY13919" fmla="*/ 361906 h 1598839"/>
              <a:gd name="connsiteX13920" fmla="*/ 3255128 w 3255128"/>
              <a:gd name="connsiteY13920" fmla="*/ 361952 h 1598839"/>
              <a:gd name="connsiteX13921" fmla="*/ 3255128 w 3255128"/>
              <a:gd name="connsiteY13921" fmla="*/ 362023 h 1598839"/>
              <a:gd name="connsiteX13922" fmla="*/ 3255128 w 3255128"/>
              <a:gd name="connsiteY13922" fmla="*/ 362039 h 1598839"/>
              <a:gd name="connsiteX13923" fmla="*/ 3255128 w 3255128"/>
              <a:gd name="connsiteY13923" fmla="*/ 362047 h 1598839"/>
              <a:gd name="connsiteX13924" fmla="*/ 3255128 w 3255128"/>
              <a:gd name="connsiteY13924" fmla="*/ 362055 h 1598839"/>
              <a:gd name="connsiteX13925" fmla="*/ 3255128 w 3255128"/>
              <a:gd name="connsiteY13925" fmla="*/ 362148 h 1598839"/>
              <a:gd name="connsiteX13926" fmla="*/ 3255128 w 3255128"/>
              <a:gd name="connsiteY13926" fmla="*/ 362180 h 1598839"/>
              <a:gd name="connsiteX13927" fmla="*/ 3255128 w 3255128"/>
              <a:gd name="connsiteY13927" fmla="*/ 362222 h 1598839"/>
              <a:gd name="connsiteX13928" fmla="*/ 3255128 w 3255128"/>
              <a:gd name="connsiteY13928" fmla="*/ 362249 h 1598839"/>
              <a:gd name="connsiteX13929" fmla="*/ 3255128 w 3255128"/>
              <a:gd name="connsiteY13929" fmla="*/ 362267 h 1598839"/>
              <a:gd name="connsiteX13930" fmla="*/ 3255128 w 3255128"/>
              <a:gd name="connsiteY13930" fmla="*/ 362271 h 1598839"/>
              <a:gd name="connsiteX13931" fmla="*/ 3255128 w 3255128"/>
              <a:gd name="connsiteY13931" fmla="*/ 362296 h 1598839"/>
              <a:gd name="connsiteX13932" fmla="*/ 3255128 w 3255128"/>
              <a:gd name="connsiteY13932" fmla="*/ 362313 h 1598839"/>
              <a:gd name="connsiteX13933" fmla="*/ 3255128 w 3255128"/>
              <a:gd name="connsiteY13933" fmla="*/ 362340 h 1598839"/>
              <a:gd name="connsiteX13934" fmla="*/ 3255128 w 3255128"/>
              <a:gd name="connsiteY13934" fmla="*/ 362360 h 1598839"/>
              <a:gd name="connsiteX13935" fmla="*/ 3255128 w 3255128"/>
              <a:gd name="connsiteY13935" fmla="*/ 362412 h 1598839"/>
              <a:gd name="connsiteX13936" fmla="*/ 3255128 w 3255128"/>
              <a:gd name="connsiteY13936" fmla="*/ 362418 h 1598839"/>
              <a:gd name="connsiteX13937" fmla="*/ 3255128 w 3255128"/>
              <a:gd name="connsiteY13937" fmla="*/ 362423 h 1598839"/>
              <a:gd name="connsiteX13938" fmla="*/ 3255128 w 3255128"/>
              <a:gd name="connsiteY13938" fmla="*/ 362426 h 1598839"/>
              <a:gd name="connsiteX13939" fmla="*/ 3255128 w 3255128"/>
              <a:gd name="connsiteY13939" fmla="*/ 362446 h 1598839"/>
              <a:gd name="connsiteX13940" fmla="*/ 3255128 w 3255128"/>
              <a:gd name="connsiteY13940" fmla="*/ 362494 h 1598839"/>
              <a:gd name="connsiteX13941" fmla="*/ 3255128 w 3255128"/>
              <a:gd name="connsiteY13941" fmla="*/ 362500 h 1598839"/>
              <a:gd name="connsiteX13942" fmla="*/ 3255128 w 3255128"/>
              <a:gd name="connsiteY13942" fmla="*/ 362554 h 1598839"/>
              <a:gd name="connsiteX13943" fmla="*/ 3255128 w 3255128"/>
              <a:gd name="connsiteY13943" fmla="*/ 362611 h 1598839"/>
              <a:gd name="connsiteX13944" fmla="*/ 3255128 w 3255128"/>
              <a:gd name="connsiteY13944" fmla="*/ 362615 h 1598839"/>
              <a:gd name="connsiteX13945" fmla="*/ 3255128 w 3255128"/>
              <a:gd name="connsiteY13945" fmla="*/ 362689 h 1598839"/>
              <a:gd name="connsiteX13946" fmla="*/ 3255128 w 3255128"/>
              <a:gd name="connsiteY13946" fmla="*/ 362695 h 1598839"/>
              <a:gd name="connsiteX13947" fmla="*/ 3255128 w 3255128"/>
              <a:gd name="connsiteY13947" fmla="*/ 362703 h 1598839"/>
              <a:gd name="connsiteX13948" fmla="*/ 3255128 w 3255128"/>
              <a:gd name="connsiteY13948" fmla="*/ 362754 h 1598839"/>
              <a:gd name="connsiteX13949" fmla="*/ 3255128 w 3255128"/>
              <a:gd name="connsiteY13949" fmla="*/ 362767 h 1598839"/>
              <a:gd name="connsiteX13950" fmla="*/ 3255128 w 3255128"/>
              <a:gd name="connsiteY13950" fmla="*/ 362819 h 1598839"/>
              <a:gd name="connsiteX13951" fmla="*/ 3255128 w 3255128"/>
              <a:gd name="connsiteY13951" fmla="*/ 362829 h 1598839"/>
              <a:gd name="connsiteX13952" fmla="*/ 3255128 w 3255128"/>
              <a:gd name="connsiteY13952" fmla="*/ 362834 h 1598839"/>
              <a:gd name="connsiteX13953" fmla="*/ 3255128 w 3255128"/>
              <a:gd name="connsiteY13953" fmla="*/ 362920 h 1598839"/>
              <a:gd name="connsiteX13954" fmla="*/ 3255128 w 3255128"/>
              <a:gd name="connsiteY13954" fmla="*/ 362921 h 1598839"/>
              <a:gd name="connsiteX13955" fmla="*/ 3255128 w 3255128"/>
              <a:gd name="connsiteY13955" fmla="*/ 362945 h 1598839"/>
              <a:gd name="connsiteX13956" fmla="*/ 3255128 w 3255128"/>
              <a:gd name="connsiteY13956" fmla="*/ 363003 h 1598839"/>
              <a:gd name="connsiteX13957" fmla="*/ 3255128 w 3255128"/>
              <a:gd name="connsiteY13957" fmla="*/ 363008 h 1598839"/>
              <a:gd name="connsiteX13958" fmla="*/ 3255128 w 3255128"/>
              <a:gd name="connsiteY13958" fmla="*/ 363013 h 1598839"/>
              <a:gd name="connsiteX13959" fmla="*/ 3255128 w 3255128"/>
              <a:gd name="connsiteY13959" fmla="*/ 363060 h 1598839"/>
              <a:gd name="connsiteX13960" fmla="*/ 3255128 w 3255128"/>
              <a:gd name="connsiteY13960" fmla="*/ 363087 h 1598839"/>
              <a:gd name="connsiteX13961" fmla="*/ 3255128 w 3255128"/>
              <a:gd name="connsiteY13961" fmla="*/ 363096 h 1598839"/>
              <a:gd name="connsiteX13962" fmla="*/ 3255128 w 3255128"/>
              <a:gd name="connsiteY13962" fmla="*/ 363115 h 1598839"/>
              <a:gd name="connsiteX13963" fmla="*/ 3255128 w 3255128"/>
              <a:gd name="connsiteY13963" fmla="*/ 363146 h 1598839"/>
              <a:gd name="connsiteX13964" fmla="*/ 3255128 w 3255128"/>
              <a:gd name="connsiteY13964" fmla="*/ 363152 h 1598839"/>
              <a:gd name="connsiteX13965" fmla="*/ 3255128 w 3255128"/>
              <a:gd name="connsiteY13965" fmla="*/ 363154 h 1598839"/>
              <a:gd name="connsiteX13966" fmla="*/ 3255128 w 3255128"/>
              <a:gd name="connsiteY13966" fmla="*/ 363162 h 1598839"/>
              <a:gd name="connsiteX13967" fmla="*/ 3255128 w 3255128"/>
              <a:gd name="connsiteY13967" fmla="*/ 363226 h 1598839"/>
              <a:gd name="connsiteX13968" fmla="*/ 3255128 w 3255128"/>
              <a:gd name="connsiteY13968" fmla="*/ 363229 h 1598839"/>
              <a:gd name="connsiteX13969" fmla="*/ 3255128 w 3255128"/>
              <a:gd name="connsiteY13969" fmla="*/ 363264 h 1598839"/>
              <a:gd name="connsiteX13970" fmla="*/ 3255128 w 3255128"/>
              <a:gd name="connsiteY13970" fmla="*/ 363307 h 1598839"/>
              <a:gd name="connsiteX13971" fmla="*/ 3255128 w 3255128"/>
              <a:gd name="connsiteY13971" fmla="*/ 363317 h 1598839"/>
              <a:gd name="connsiteX13972" fmla="*/ 3255128 w 3255128"/>
              <a:gd name="connsiteY13972" fmla="*/ 363320 h 1598839"/>
              <a:gd name="connsiteX13973" fmla="*/ 3255128 w 3255128"/>
              <a:gd name="connsiteY13973" fmla="*/ 363325 h 1598839"/>
              <a:gd name="connsiteX13974" fmla="*/ 3255128 w 3255128"/>
              <a:gd name="connsiteY13974" fmla="*/ 363331 h 1598839"/>
              <a:gd name="connsiteX13975" fmla="*/ 3255128 w 3255128"/>
              <a:gd name="connsiteY13975" fmla="*/ 363389 h 1598839"/>
              <a:gd name="connsiteX13976" fmla="*/ 3255128 w 3255128"/>
              <a:gd name="connsiteY13976" fmla="*/ 363466 h 1598839"/>
              <a:gd name="connsiteX13977" fmla="*/ 3255128 w 3255128"/>
              <a:gd name="connsiteY13977" fmla="*/ 363467 h 1598839"/>
              <a:gd name="connsiteX13978" fmla="*/ 3255128 w 3255128"/>
              <a:gd name="connsiteY13978" fmla="*/ 363491 h 1598839"/>
              <a:gd name="connsiteX13979" fmla="*/ 3255128 w 3255128"/>
              <a:gd name="connsiteY13979" fmla="*/ 363499 h 1598839"/>
              <a:gd name="connsiteX13980" fmla="*/ 3255128 w 3255128"/>
              <a:gd name="connsiteY13980" fmla="*/ 363519 h 1598839"/>
              <a:gd name="connsiteX13981" fmla="*/ 3255128 w 3255128"/>
              <a:gd name="connsiteY13981" fmla="*/ 363568 h 1598839"/>
              <a:gd name="connsiteX13982" fmla="*/ 3255128 w 3255128"/>
              <a:gd name="connsiteY13982" fmla="*/ 363569 h 1598839"/>
              <a:gd name="connsiteX13983" fmla="*/ 3255128 w 3255128"/>
              <a:gd name="connsiteY13983" fmla="*/ 363635 h 1598839"/>
              <a:gd name="connsiteX13984" fmla="*/ 3255128 w 3255128"/>
              <a:gd name="connsiteY13984" fmla="*/ 363640 h 1598839"/>
              <a:gd name="connsiteX13985" fmla="*/ 3255128 w 3255128"/>
              <a:gd name="connsiteY13985" fmla="*/ 363645 h 1598839"/>
              <a:gd name="connsiteX13986" fmla="*/ 3255128 w 3255128"/>
              <a:gd name="connsiteY13986" fmla="*/ 363710 h 1598839"/>
              <a:gd name="connsiteX13987" fmla="*/ 3255128 w 3255128"/>
              <a:gd name="connsiteY13987" fmla="*/ 363714 h 1598839"/>
              <a:gd name="connsiteX13988" fmla="*/ 3255128 w 3255128"/>
              <a:gd name="connsiteY13988" fmla="*/ 363732 h 1598839"/>
              <a:gd name="connsiteX13989" fmla="*/ 3255128 w 3255128"/>
              <a:gd name="connsiteY13989" fmla="*/ 363759 h 1598839"/>
              <a:gd name="connsiteX13990" fmla="*/ 3255128 w 3255128"/>
              <a:gd name="connsiteY13990" fmla="*/ 363772 h 1598839"/>
              <a:gd name="connsiteX13991" fmla="*/ 3255128 w 3255128"/>
              <a:gd name="connsiteY13991" fmla="*/ 363789 h 1598839"/>
              <a:gd name="connsiteX13992" fmla="*/ 3255128 w 3255128"/>
              <a:gd name="connsiteY13992" fmla="*/ 363797 h 1598839"/>
              <a:gd name="connsiteX13993" fmla="*/ 3255128 w 3255128"/>
              <a:gd name="connsiteY13993" fmla="*/ 363844 h 1598839"/>
              <a:gd name="connsiteX13994" fmla="*/ 3255128 w 3255128"/>
              <a:gd name="connsiteY13994" fmla="*/ 363870 h 1598839"/>
              <a:gd name="connsiteX13995" fmla="*/ 3255128 w 3255128"/>
              <a:gd name="connsiteY13995" fmla="*/ 363874 h 1598839"/>
              <a:gd name="connsiteX13996" fmla="*/ 3255128 w 3255128"/>
              <a:gd name="connsiteY13996" fmla="*/ 363884 h 1598839"/>
              <a:gd name="connsiteX13997" fmla="*/ 3255128 w 3255128"/>
              <a:gd name="connsiteY13997" fmla="*/ 363929 h 1598839"/>
              <a:gd name="connsiteX13998" fmla="*/ 3255128 w 3255128"/>
              <a:gd name="connsiteY13998" fmla="*/ 363942 h 1598839"/>
              <a:gd name="connsiteX13999" fmla="*/ 3255128 w 3255128"/>
              <a:gd name="connsiteY13999" fmla="*/ 363966 h 1598839"/>
              <a:gd name="connsiteX14000" fmla="*/ 3255128 w 3255128"/>
              <a:gd name="connsiteY14000" fmla="*/ 363979 h 1598839"/>
              <a:gd name="connsiteX14001" fmla="*/ 3255128 w 3255128"/>
              <a:gd name="connsiteY14001" fmla="*/ 363993 h 1598839"/>
              <a:gd name="connsiteX14002" fmla="*/ 3255128 w 3255128"/>
              <a:gd name="connsiteY14002" fmla="*/ 364002 h 1598839"/>
              <a:gd name="connsiteX14003" fmla="*/ 3255128 w 3255128"/>
              <a:gd name="connsiteY14003" fmla="*/ 364009 h 1598839"/>
              <a:gd name="connsiteX14004" fmla="*/ 3255128 w 3255128"/>
              <a:gd name="connsiteY14004" fmla="*/ 364028 h 1598839"/>
              <a:gd name="connsiteX14005" fmla="*/ 3255128 w 3255128"/>
              <a:gd name="connsiteY14005" fmla="*/ 364049 h 1598839"/>
              <a:gd name="connsiteX14006" fmla="*/ 3255128 w 3255128"/>
              <a:gd name="connsiteY14006" fmla="*/ 364060 h 1598839"/>
              <a:gd name="connsiteX14007" fmla="*/ 3255128 w 3255128"/>
              <a:gd name="connsiteY14007" fmla="*/ 364107 h 1598839"/>
              <a:gd name="connsiteX14008" fmla="*/ 3255128 w 3255128"/>
              <a:gd name="connsiteY14008" fmla="*/ 364136 h 1598839"/>
              <a:gd name="connsiteX14009" fmla="*/ 3255128 w 3255128"/>
              <a:gd name="connsiteY14009" fmla="*/ 364137 h 1598839"/>
              <a:gd name="connsiteX14010" fmla="*/ 3255128 w 3255128"/>
              <a:gd name="connsiteY14010" fmla="*/ 364188 h 1598839"/>
              <a:gd name="connsiteX14011" fmla="*/ 3255128 w 3255128"/>
              <a:gd name="connsiteY14011" fmla="*/ 364228 h 1598839"/>
              <a:gd name="connsiteX14012" fmla="*/ 3255128 w 3255128"/>
              <a:gd name="connsiteY14012" fmla="*/ 364233 h 1598839"/>
              <a:gd name="connsiteX14013" fmla="*/ 3255128 w 3255128"/>
              <a:gd name="connsiteY14013" fmla="*/ 364236 h 1598839"/>
              <a:gd name="connsiteX14014" fmla="*/ 3255128 w 3255128"/>
              <a:gd name="connsiteY14014" fmla="*/ 364243 h 1598839"/>
              <a:gd name="connsiteX14015" fmla="*/ 3255128 w 3255128"/>
              <a:gd name="connsiteY14015" fmla="*/ 364250 h 1598839"/>
              <a:gd name="connsiteX14016" fmla="*/ 3255128 w 3255128"/>
              <a:gd name="connsiteY14016" fmla="*/ 364300 h 1598839"/>
              <a:gd name="connsiteX14017" fmla="*/ 3255128 w 3255128"/>
              <a:gd name="connsiteY14017" fmla="*/ 364306 h 1598839"/>
              <a:gd name="connsiteX14018" fmla="*/ 3255128 w 3255128"/>
              <a:gd name="connsiteY14018" fmla="*/ 364310 h 1598839"/>
              <a:gd name="connsiteX14019" fmla="*/ 3255128 w 3255128"/>
              <a:gd name="connsiteY14019" fmla="*/ 364380 h 1598839"/>
              <a:gd name="connsiteX14020" fmla="*/ 3255128 w 3255128"/>
              <a:gd name="connsiteY14020" fmla="*/ 364438 h 1598839"/>
              <a:gd name="connsiteX14021" fmla="*/ 3255128 w 3255128"/>
              <a:gd name="connsiteY14021" fmla="*/ 364463 h 1598839"/>
              <a:gd name="connsiteX14022" fmla="*/ 3255128 w 3255128"/>
              <a:gd name="connsiteY14022" fmla="*/ 364467 h 1598839"/>
              <a:gd name="connsiteX14023" fmla="*/ 3255128 w 3255128"/>
              <a:gd name="connsiteY14023" fmla="*/ 364492 h 1598839"/>
              <a:gd name="connsiteX14024" fmla="*/ 3255128 w 3255128"/>
              <a:gd name="connsiteY14024" fmla="*/ 364502 h 1598839"/>
              <a:gd name="connsiteX14025" fmla="*/ 3255128 w 3255128"/>
              <a:gd name="connsiteY14025" fmla="*/ 364512 h 1598839"/>
              <a:gd name="connsiteX14026" fmla="*/ 3255128 w 3255128"/>
              <a:gd name="connsiteY14026" fmla="*/ 364514 h 1598839"/>
              <a:gd name="connsiteX14027" fmla="*/ 3255128 w 3255128"/>
              <a:gd name="connsiteY14027" fmla="*/ 364590 h 1598839"/>
              <a:gd name="connsiteX14028" fmla="*/ 3255128 w 3255128"/>
              <a:gd name="connsiteY14028" fmla="*/ 364593 h 1598839"/>
              <a:gd name="connsiteX14029" fmla="*/ 3255128 w 3255128"/>
              <a:gd name="connsiteY14029" fmla="*/ 364613 h 1598839"/>
              <a:gd name="connsiteX14030" fmla="*/ 3255128 w 3255128"/>
              <a:gd name="connsiteY14030" fmla="*/ 364680 h 1598839"/>
              <a:gd name="connsiteX14031" fmla="*/ 3255128 w 3255128"/>
              <a:gd name="connsiteY14031" fmla="*/ 364726 h 1598839"/>
              <a:gd name="connsiteX14032" fmla="*/ 3255128 w 3255128"/>
              <a:gd name="connsiteY14032" fmla="*/ 364739 h 1598839"/>
              <a:gd name="connsiteX14033" fmla="*/ 3255128 w 3255128"/>
              <a:gd name="connsiteY14033" fmla="*/ 364798 h 1598839"/>
              <a:gd name="connsiteX14034" fmla="*/ 3255128 w 3255128"/>
              <a:gd name="connsiteY14034" fmla="*/ 364850 h 1598839"/>
              <a:gd name="connsiteX14035" fmla="*/ 3255128 w 3255128"/>
              <a:gd name="connsiteY14035" fmla="*/ 364852 h 1598839"/>
              <a:gd name="connsiteX14036" fmla="*/ 3255128 w 3255128"/>
              <a:gd name="connsiteY14036" fmla="*/ 364948 h 1598839"/>
              <a:gd name="connsiteX14037" fmla="*/ 3255128 w 3255128"/>
              <a:gd name="connsiteY14037" fmla="*/ 364951 h 1598839"/>
              <a:gd name="connsiteX14038" fmla="*/ 3255128 w 3255128"/>
              <a:gd name="connsiteY14038" fmla="*/ 364976 h 1598839"/>
              <a:gd name="connsiteX14039" fmla="*/ 3255128 w 3255128"/>
              <a:gd name="connsiteY14039" fmla="*/ 365023 h 1598839"/>
              <a:gd name="connsiteX14040" fmla="*/ 3255128 w 3255128"/>
              <a:gd name="connsiteY14040" fmla="*/ 365029 h 1598839"/>
              <a:gd name="connsiteX14041" fmla="*/ 3255128 w 3255128"/>
              <a:gd name="connsiteY14041" fmla="*/ 365044 h 1598839"/>
              <a:gd name="connsiteX14042" fmla="*/ 3255128 w 3255128"/>
              <a:gd name="connsiteY14042" fmla="*/ 365045 h 1598839"/>
              <a:gd name="connsiteX14043" fmla="*/ 3255128 w 3255128"/>
              <a:gd name="connsiteY14043" fmla="*/ 365049 h 1598839"/>
              <a:gd name="connsiteX14044" fmla="*/ 3255128 w 3255128"/>
              <a:gd name="connsiteY14044" fmla="*/ 365074 h 1598839"/>
              <a:gd name="connsiteX14045" fmla="*/ 3255128 w 3255128"/>
              <a:gd name="connsiteY14045" fmla="*/ 365162 h 1598839"/>
              <a:gd name="connsiteX14046" fmla="*/ 3255128 w 3255128"/>
              <a:gd name="connsiteY14046" fmla="*/ 365176 h 1598839"/>
              <a:gd name="connsiteX14047" fmla="*/ 3255128 w 3255128"/>
              <a:gd name="connsiteY14047" fmla="*/ 365257 h 1598839"/>
              <a:gd name="connsiteX14048" fmla="*/ 3255128 w 3255128"/>
              <a:gd name="connsiteY14048" fmla="*/ 365286 h 1598839"/>
              <a:gd name="connsiteX14049" fmla="*/ 3255128 w 3255128"/>
              <a:gd name="connsiteY14049" fmla="*/ 365327 h 1598839"/>
              <a:gd name="connsiteX14050" fmla="*/ 3255128 w 3255128"/>
              <a:gd name="connsiteY14050" fmla="*/ 365350 h 1598839"/>
              <a:gd name="connsiteX14051" fmla="*/ 3255128 w 3255128"/>
              <a:gd name="connsiteY14051" fmla="*/ 365407 h 1598839"/>
              <a:gd name="connsiteX14052" fmla="*/ 3255128 w 3255128"/>
              <a:gd name="connsiteY14052" fmla="*/ 365411 h 1598839"/>
              <a:gd name="connsiteX14053" fmla="*/ 3255128 w 3255128"/>
              <a:gd name="connsiteY14053" fmla="*/ 365436 h 1598839"/>
              <a:gd name="connsiteX14054" fmla="*/ 3255128 w 3255128"/>
              <a:gd name="connsiteY14054" fmla="*/ 365478 h 1598839"/>
              <a:gd name="connsiteX14055" fmla="*/ 3255128 w 3255128"/>
              <a:gd name="connsiteY14055" fmla="*/ 365484 h 1598839"/>
              <a:gd name="connsiteX14056" fmla="*/ 3255128 w 3255128"/>
              <a:gd name="connsiteY14056" fmla="*/ 365501 h 1598839"/>
              <a:gd name="connsiteX14057" fmla="*/ 3255128 w 3255128"/>
              <a:gd name="connsiteY14057" fmla="*/ 365506 h 1598839"/>
              <a:gd name="connsiteX14058" fmla="*/ 3255128 w 3255128"/>
              <a:gd name="connsiteY14058" fmla="*/ 365523 h 1598839"/>
              <a:gd name="connsiteX14059" fmla="*/ 3255128 w 3255128"/>
              <a:gd name="connsiteY14059" fmla="*/ 365605 h 1598839"/>
              <a:gd name="connsiteX14060" fmla="*/ 3255128 w 3255128"/>
              <a:gd name="connsiteY14060" fmla="*/ 365621 h 1598839"/>
              <a:gd name="connsiteX14061" fmla="*/ 3255128 w 3255128"/>
              <a:gd name="connsiteY14061" fmla="*/ 365635 h 1598839"/>
              <a:gd name="connsiteX14062" fmla="*/ 3255128 w 3255128"/>
              <a:gd name="connsiteY14062" fmla="*/ 365679 h 1598839"/>
              <a:gd name="connsiteX14063" fmla="*/ 3255128 w 3255128"/>
              <a:gd name="connsiteY14063" fmla="*/ 365693 h 1598839"/>
              <a:gd name="connsiteX14064" fmla="*/ 3255128 w 3255128"/>
              <a:gd name="connsiteY14064" fmla="*/ 365702 h 1598839"/>
              <a:gd name="connsiteX14065" fmla="*/ 3255128 w 3255128"/>
              <a:gd name="connsiteY14065" fmla="*/ 365744 h 1598839"/>
              <a:gd name="connsiteX14066" fmla="*/ 3255128 w 3255128"/>
              <a:gd name="connsiteY14066" fmla="*/ 365793 h 1598839"/>
              <a:gd name="connsiteX14067" fmla="*/ 3255128 w 3255128"/>
              <a:gd name="connsiteY14067" fmla="*/ 365809 h 1598839"/>
              <a:gd name="connsiteX14068" fmla="*/ 3255128 w 3255128"/>
              <a:gd name="connsiteY14068" fmla="*/ 365812 h 1598839"/>
              <a:gd name="connsiteX14069" fmla="*/ 3255128 w 3255128"/>
              <a:gd name="connsiteY14069" fmla="*/ 365819 h 1598839"/>
              <a:gd name="connsiteX14070" fmla="*/ 3255128 w 3255128"/>
              <a:gd name="connsiteY14070" fmla="*/ 365873 h 1598839"/>
              <a:gd name="connsiteX14071" fmla="*/ 3255128 w 3255128"/>
              <a:gd name="connsiteY14071" fmla="*/ 365910 h 1598839"/>
              <a:gd name="connsiteX14072" fmla="*/ 3255128 w 3255128"/>
              <a:gd name="connsiteY14072" fmla="*/ 365911 h 1598839"/>
              <a:gd name="connsiteX14073" fmla="*/ 3255128 w 3255128"/>
              <a:gd name="connsiteY14073" fmla="*/ 365955 h 1598839"/>
              <a:gd name="connsiteX14074" fmla="*/ 3255128 w 3255128"/>
              <a:gd name="connsiteY14074" fmla="*/ 365997 h 1598839"/>
              <a:gd name="connsiteX14075" fmla="*/ 3255128 w 3255128"/>
              <a:gd name="connsiteY14075" fmla="*/ 366059 h 1598839"/>
              <a:gd name="connsiteX14076" fmla="*/ 3255128 w 3255128"/>
              <a:gd name="connsiteY14076" fmla="*/ 366115 h 1598839"/>
              <a:gd name="connsiteX14077" fmla="*/ 3255128 w 3255128"/>
              <a:gd name="connsiteY14077" fmla="*/ 366152 h 1598839"/>
              <a:gd name="connsiteX14078" fmla="*/ 3255128 w 3255128"/>
              <a:gd name="connsiteY14078" fmla="*/ 366167 h 1598839"/>
              <a:gd name="connsiteX14079" fmla="*/ 3255128 w 3255128"/>
              <a:gd name="connsiteY14079" fmla="*/ 366187 h 1598839"/>
              <a:gd name="connsiteX14080" fmla="*/ 3255128 w 3255128"/>
              <a:gd name="connsiteY14080" fmla="*/ 366200 h 1598839"/>
              <a:gd name="connsiteX14081" fmla="*/ 3255128 w 3255128"/>
              <a:gd name="connsiteY14081" fmla="*/ 366230 h 1598839"/>
              <a:gd name="connsiteX14082" fmla="*/ 3255128 w 3255128"/>
              <a:gd name="connsiteY14082" fmla="*/ 366283 h 1598839"/>
              <a:gd name="connsiteX14083" fmla="*/ 3255128 w 3255128"/>
              <a:gd name="connsiteY14083" fmla="*/ 366297 h 1598839"/>
              <a:gd name="connsiteX14084" fmla="*/ 3255128 w 3255128"/>
              <a:gd name="connsiteY14084" fmla="*/ 366307 h 1598839"/>
              <a:gd name="connsiteX14085" fmla="*/ 3255128 w 3255128"/>
              <a:gd name="connsiteY14085" fmla="*/ 366308 h 1598839"/>
              <a:gd name="connsiteX14086" fmla="*/ 3255128 w 3255128"/>
              <a:gd name="connsiteY14086" fmla="*/ 366357 h 1598839"/>
              <a:gd name="connsiteX14087" fmla="*/ 3255128 w 3255128"/>
              <a:gd name="connsiteY14087" fmla="*/ 366359 h 1598839"/>
              <a:gd name="connsiteX14088" fmla="*/ 3255128 w 3255128"/>
              <a:gd name="connsiteY14088" fmla="*/ 366457 h 1598839"/>
              <a:gd name="connsiteX14089" fmla="*/ 3255128 w 3255128"/>
              <a:gd name="connsiteY14089" fmla="*/ 366518 h 1598839"/>
              <a:gd name="connsiteX14090" fmla="*/ 3255128 w 3255128"/>
              <a:gd name="connsiteY14090" fmla="*/ 366559 h 1598839"/>
              <a:gd name="connsiteX14091" fmla="*/ 3255128 w 3255128"/>
              <a:gd name="connsiteY14091" fmla="*/ 366625 h 1598839"/>
              <a:gd name="connsiteX14092" fmla="*/ 3255128 w 3255128"/>
              <a:gd name="connsiteY14092" fmla="*/ 366674 h 1598839"/>
              <a:gd name="connsiteX14093" fmla="*/ 3255128 w 3255128"/>
              <a:gd name="connsiteY14093" fmla="*/ 366682 h 1598839"/>
              <a:gd name="connsiteX14094" fmla="*/ 3255128 w 3255128"/>
              <a:gd name="connsiteY14094" fmla="*/ 366700 h 1598839"/>
              <a:gd name="connsiteX14095" fmla="*/ 3255128 w 3255128"/>
              <a:gd name="connsiteY14095" fmla="*/ 366704 h 1598839"/>
              <a:gd name="connsiteX14096" fmla="*/ 3255128 w 3255128"/>
              <a:gd name="connsiteY14096" fmla="*/ 366722 h 1598839"/>
              <a:gd name="connsiteX14097" fmla="*/ 3255128 w 3255128"/>
              <a:gd name="connsiteY14097" fmla="*/ 366762 h 1598839"/>
              <a:gd name="connsiteX14098" fmla="*/ 3255128 w 3255128"/>
              <a:gd name="connsiteY14098" fmla="*/ 366833 h 1598839"/>
              <a:gd name="connsiteX14099" fmla="*/ 3255128 w 3255128"/>
              <a:gd name="connsiteY14099" fmla="*/ 366834 h 1598839"/>
              <a:gd name="connsiteX14100" fmla="*/ 3255128 w 3255128"/>
              <a:gd name="connsiteY14100" fmla="*/ 366835 h 1598839"/>
              <a:gd name="connsiteX14101" fmla="*/ 3255128 w 3255128"/>
              <a:gd name="connsiteY14101" fmla="*/ 366860 h 1598839"/>
              <a:gd name="connsiteX14102" fmla="*/ 3255128 w 3255128"/>
              <a:gd name="connsiteY14102" fmla="*/ 366876 h 1598839"/>
              <a:gd name="connsiteX14103" fmla="*/ 3255128 w 3255128"/>
              <a:gd name="connsiteY14103" fmla="*/ 366894 h 1598839"/>
              <a:gd name="connsiteX14104" fmla="*/ 3255128 w 3255128"/>
              <a:gd name="connsiteY14104" fmla="*/ 366932 h 1598839"/>
              <a:gd name="connsiteX14105" fmla="*/ 3255128 w 3255128"/>
              <a:gd name="connsiteY14105" fmla="*/ 366970 h 1598839"/>
              <a:gd name="connsiteX14106" fmla="*/ 3255128 w 3255128"/>
              <a:gd name="connsiteY14106" fmla="*/ 367018 h 1598839"/>
              <a:gd name="connsiteX14107" fmla="*/ 3255128 w 3255128"/>
              <a:gd name="connsiteY14107" fmla="*/ 367039 h 1598839"/>
              <a:gd name="connsiteX14108" fmla="*/ 3255128 w 3255128"/>
              <a:gd name="connsiteY14108" fmla="*/ 367050 h 1598839"/>
              <a:gd name="connsiteX14109" fmla="*/ 3255128 w 3255128"/>
              <a:gd name="connsiteY14109" fmla="*/ 367073 h 1598839"/>
              <a:gd name="connsiteX14110" fmla="*/ 3255128 w 3255128"/>
              <a:gd name="connsiteY14110" fmla="*/ 367079 h 1598839"/>
              <a:gd name="connsiteX14111" fmla="*/ 3255128 w 3255128"/>
              <a:gd name="connsiteY14111" fmla="*/ 367095 h 1598839"/>
              <a:gd name="connsiteX14112" fmla="*/ 3255128 w 3255128"/>
              <a:gd name="connsiteY14112" fmla="*/ 367127 h 1598839"/>
              <a:gd name="connsiteX14113" fmla="*/ 3255128 w 3255128"/>
              <a:gd name="connsiteY14113" fmla="*/ 367135 h 1598839"/>
              <a:gd name="connsiteX14114" fmla="*/ 3255128 w 3255128"/>
              <a:gd name="connsiteY14114" fmla="*/ 367178 h 1598839"/>
              <a:gd name="connsiteX14115" fmla="*/ 3255128 w 3255128"/>
              <a:gd name="connsiteY14115" fmla="*/ 367205 h 1598839"/>
              <a:gd name="connsiteX14116" fmla="*/ 3255128 w 3255128"/>
              <a:gd name="connsiteY14116" fmla="*/ 367238 h 1598839"/>
              <a:gd name="connsiteX14117" fmla="*/ 3255128 w 3255128"/>
              <a:gd name="connsiteY14117" fmla="*/ 367265 h 1598839"/>
              <a:gd name="connsiteX14118" fmla="*/ 3255128 w 3255128"/>
              <a:gd name="connsiteY14118" fmla="*/ 367288 h 1598839"/>
              <a:gd name="connsiteX14119" fmla="*/ 3255128 w 3255128"/>
              <a:gd name="connsiteY14119" fmla="*/ 367294 h 1598839"/>
              <a:gd name="connsiteX14120" fmla="*/ 3255128 w 3255128"/>
              <a:gd name="connsiteY14120" fmla="*/ 367296 h 1598839"/>
              <a:gd name="connsiteX14121" fmla="*/ 3255128 w 3255128"/>
              <a:gd name="connsiteY14121" fmla="*/ 367309 h 1598839"/>
              <a:gd name="connsiteX14122" fmla="*/ 3255128 w 3255128"/>
              <a:gd name="connsiteY14122" fmla="*/ 367314 h 1598839"/>
              <a:gd name="connsiteX14123" fmla="*/ 3255128 w 3255128"/>
              <a:gd name="connsiteY14123" fmla="*/ 367322 h 1598839"/>
              <a:gd name="connsiteX14124" fmla="*/ 3255128 w 3255128"/>
              <a:gd name="connsiteY14124" fmla="*/ 367330 h 1598839"/>
              <a:gd name="connsiteX14125" fmla="*/ 3255128 w 3255128"/>
              <a:gd name="connsiteY14125" fmla="*/ 367337 h 1598839"/>
              <a:gd name="connsiteX14126" fmla="*/ 3255128 w 3255128"/>
              <a:gd name="connsiteY14126" fmla="*/ 367399 h 1598839"/>
              <a:gd name="connsiteX14127" fmla="*/ 3255128 w 3255128"/>
              <a:gd name="connsiteY14127" fmla="*/ 367482 h 1598839"/>
              <a:gd name="connsiteX14128" fmla="*/ 3255128 w 3255128"/>
              <a:gd name="connsiteY14128" fmla="*/ 367492 h 1598839"/>
              <a:gd name="connsiteX14129" fmla="*/ 3255128 w 3255128"/>
              <a:gd name="connsiteY14129" fmla="*/ 367556 h 1598839"/>
              <a:gd name="connsiteX14130" fmla="*/ 3255128 w 3255128"/>
              <a:gd name="connsiteY14130" fmla="*/ 367564 h 1598839"/>
              <a:gd name="connsiteX14131" fmla="*/ 3255128 w 3255128"/>
              <a:gd name="connsiteY14131" fmla="*/ 367572 h 1598839"/>
              <a:gd name="connsiteX14132" fmla="*/ 3255128 w 3255128"/>
              <a:gd name="connsiteY14132" fmla="*/ 367580 h 1598839"/>
              <a:gd name="connsiteX14133" fmla="*/ 3255128 w 3255128"/>
              <a:gd name="connsiteY14133" fmla="*/ 367603 h 1598839"/>
              <a:gd name="connsiteX14134" fmla="*/ 3255128 w 3255128"/>
              <a:gd name="connsiteY14134" fmla="*/ 367630 h 1598839"/>
              <a:gd name="connsiteX14135" fmla="*/ 3255128 w 3255128"/>
              <a:gd name="connsiteY14135" fmla="*/ 367657 h 1598839"/>
              <a:gd name="connsiteX14136" fmla="*/ 3255128 w 3255128"/>
              <a:gd name="connsiteY14136" fmla="*/ 367672 h 1598839"/>
              <a:gd name="connsiteX14137" fmla="*/ 3255128 w 3255128"/>
              <a:gd name="connsiteY14137" fmla="*/ 367768 h 1598839"/>
              <a:gd name="connsiteX14138" fmla="*/ 3255128 w 3255128"/>
              <a:gd name="connsiteY14138" fmla="*/ 367784 h 1598839"/>
              <a:gd name="connsiteX14139" fmla="*/ 3255128 w 3255128"/>
              <a:gd name="connsiteY14139" fmla="*/ 367789 h 1598839"/>
              <a:gd name="connsiteX14140" fmla="*/ 3255128 w 3255128"/>
              <a:gd name="connsiteY14140" fmla="*/ 367803 h 1598839"/>
              <a:gd name="connsiteX14141" fmla="*/ 3255128 w 3255128"/>
              <a:gd name="connsiteY14141" fmla="*/ 367840 h 1598839"/>
              <a:gd name="connsiteX14142" fmla="*/ 3255128 w 3255128"/>
              <a:gd name="connsiteY14142" fmla="*/ 367842 h 1598839"/>
              <a:gd name="connsiteX14143" fmla="*/ 3255128 w 3255128"/>
              <a:gd name="connsiteY14143" fmla="*/ 367845 h 1598839"/>
              <a:gd name="connsiteX14144" fmla="*/ 3255128 w 3255128"/>
              <a:gd name="connsiteY14144" fmla="*/ 367924 h 1598839"/>
              <a:gd name="connsiteX14145" fmla="*/ 3255128 w 3255128"/>
              <a:gd name="connsiteY14145" fmla="*/ 367941 h 1598839"/>
              <a:gd name="connsiteX14146" fmla="*/ 3255128 w 3255128"/>
              <a:gd name="connsiteY14146" fmla="*/ 367963 h 1598839"/>
              <a:gd name="connsiteX14147" fmla="*/ 3255128 w 3255128"/>
              <a:gd name="connsiteY14147" fmla="*/ 367966 h 1598839"/>
              <a:gd name="connsiteX14148" fmla="*/ 3255128 w 3255128"/>
              <a:gd name="connsiteY14148" fmla="*/ 367976 h 1598839"/>
              <a:gd name="connsiteX14149" fmla="*/ 3255128 w 3255128"/>
              <a:gd name="connsiteY14149" fmla="*/ 367987 h 1598839"/>
              <a:gd name="connsiteX14150" fmla="*/ 3255128 w 3255128"/>
              <a:gd name="connsiteY14150" fmla="*/ 368019 h 1598839"/>
              <a:gd name="connsiteX14151" fmla="*/ 3255128 w 3255128"/>
              <a:gd name="connsiteY14151" fmla="*/ 368039 h 1598839"/>
              <a:gd name="connsiteX14152" fmla="*/ 3255128 w 3255128"/>
              <a:gd name="connsiteY14152" fmla="*/ 368048 h 1598839"/>
              <a:gd name="connsiteX14153" fmla="*/ 3255128 w 3255128"/>
              <a:gd name="connsiteY14153" fmla="*/ 368061 h 1598839"/>
              <a:gd name="connsiteX14154" fmla="*/ 3255128 w 3255128"/>
              <a:gd name="connsiteY14154" fmla="*/ 368086 h 1598839"/>
              <a:gd name="connsiteX14155" fmla="*/ 3255128 w 3255128"/>
              <a:gd name="connsiteY14155" fmla="*/ 368117 h 1598839"/>
              <a:gd name="connsiteX14156" fmla="*/ 3255128 w 3255128"/>
              <a:gd name="connsiteY14156" fmla="*/ 368146 h 1598839"/>
              <a:gd name="connsiteX14157" fmla="*/ 3255128 w 3255128"/>
              <a:gd name="connsiteY14157" fmla="*/ 368204 h 1598839"/>
              <a:gd name="connsiteX14158" fmla="*/ 3255128 w 3255128"/>
              <a:gd name="connsiteY14158" fmla="*/ 368213 h 1598839"/>
              <a:gd name="connsiteX14159" fmla="*/ 3255128 w 3255128"/>
              <a:gd name="connsiteY14159" fmla="*/ 368218 h 1598839"/>
              <a:gd name="connsiteX14160" fmla="*/ 3255128 w 3255128"/>
              <a:gd name="connsiteY14160" fmla="*/ 368242 h 1598839"/>
              <a:gd name="connsiteX14161" fmla="*/ 3255128 w 3255128"/>
              <a:gd name="connsiteY14161" fmla="*/ 368260 h 1598839"/>
              <a:gd name="connsiteX14162" fmla="*/ 3255128 w 3255128"/>
              <a:gd name="connsiteY14162" fmla="*/ 368279 h 1598839"/>
              <a:gd name="connsiteX14163" fmla="*/ 3255128 w 3255128"/>
              <a:gd name="connsiteY14163" fmla="*/ 368309 h 1598839"/>
              <a:gd name="connsiteX14164" fmla="*/ 3255128 w 3255128"/>
              <a:gd name="connsiteY14164" fmla="*/ 368317 h 1598839"/>
              <a:gd name="connsiteX14165" fmla="*/ 3255128 w 3255128"/>
              <a:gd name="connsiteY14165" fmla="*/ 368337 h 1598839"/>
              <a:gd name="connsiteX14166" fmla="*/ 3255128 w 3255128"/>
              <a:gd name="connsiteY14166" fmla="*/ 368341 h 1598839"/>
              <a:gd name="connsiteX14167" fmla="*/ 3255128 w 3255128"/>
              <a:gd name="connsiteY14167" fmla="*/ 368359 h 1598839"/>
              <a:gd name="connsiteX14168" fmla="*/ 3255128 w 3255128"/>
              <a:gd name="connsiteY14168" fmla="*/ 368444 h 1598839"/>
              <a:gd name="connsiteX14169" fmla="*/ 3255128 w 3255128"/>
              <a:gd name="connsiteY14169" fmla="*/ 368468 h 1598839"/>
              <a:gd name="connsiteX14170" fmla="*/ 3255128 w 3255128"/>
              <a:gd name="connsiteY14170" fmla="*/ 368496 h 1598839"/>
              <a:gd name="connsiteX14171" fmla="*/ 3255128 w 3255128"/>
              <a:gd name="connsiteY14171" fmla="*/ 368511 h 1598839"/>
              <a:gd name="connsiteX14172" fmla="*/ 3255128 w 3255128"/>
              <a:gd name="connsiteY14172" fmla="*/ 368513 h 1598839"/>
              <a:gd name="connsiteX14173" fmla="*/ 3255128 w 3255128"/>
              <a:gd name="connsiteY14173" fmla="*/ 368538 h 1598839"/>
              <a:gd name="connsiteX14174" fmla="*/ 3255128 w 3255128"/>
              <a:gd name="connsiteY14174" fmla="*/ 368580 h 1598839"/>
              <a:gd name="connsiteX14175" fmla="*/ 3255128 w 3255128"/>
              <a:gd name="connsiteY14175" fmla="*/ 368582 h 1598839"/>
              <a:gd name="connsiteX14176" fmla="*/ 3255128 w 3255128"/>
              <a:gd name="connsiteY14176" fmla="*/ 368629 h 1598839"/>
              <a:gd name="connsiteX14177" fmla="*/ 3255128 w 3255128"/>
              <a:gd name="connsiteY14177" fmla="*/ 368657 h 1598839"/>
              <a:gd name="connsiteX14178" fmla="*/ 3255128 w 3255128"/>
              <a:gd name="connsiteY14178" fmla="*/ 368663 h 1598839"/>
              <a:gd name="connsiteX14179" fmla="*/ 3255128 w 3255128"/>
              <a:gd name="connsiteY14179" fmla="*/ 368692 h 1598839"/>
              <a:gd name="connsiteX14180" fmla="*/ 3255128 w 3255128"/>
              <a:gd name="connsiteY14180" fmla="*/ 368696 h 1598839"/>
              <a:gd name="connsiteX14181" fmla="*/ 3255128 w 3255128"/>
              <a:gd name="connsiteY14181" fmla="*/ 368703 h 1598839"/>
              <a:gd name="connsiteX14182" fmla="*/ 3255128 w 3255128"/>
              <a:gd name="connsiteY14182" fmla="*/ 368770 h 1598839"/>
              <a:gd name="connsiteX14183" fmla="*/ 3255128 w 3255128"/>
              <a:gd name="connsiteY14183" fmla="*/ 368783 h 1598839"/>
              <a:gd name="connsiteX14184" fmla="*/ 3255128 w 3255128"/>
              <a:gd name="connsiteY14184" fmla="*/ 368821 h 1598839"/>
              <a:gd name="connsiteX14185" fmla="*/ 3255128 w 3255128"/>
              <a:gd name="connsiteY14185" fmla="*/ 368855 h 1598839"/>
              <a:gd name="connsiteX14186" fmla="*/ 3255128 w 3255128"/>
              <a:gd name="connsiteY14186" fmla="*/ 368860 h 1598839"/>
              <a:gd name="connsiteX14187" fmla="*/ 3255128 w 3255128"/>
              <a:gd name="connsiteY14187" fmla="*/ 368863 h 1598839"/>
              <a:gd name="connsiteX14188" fmla="*/ 3255128 w 3255128"/>
              <a:gd name="connsiteY14188" fmla="*/ 368927 h 1598839"/>
              <a:gd name="connsiteX14189" fmla="*/ 3255128 w 3255128"/>
              <a:gd name="connsiteY14189" fmla="*/ 368942 h 1598839"/>
              <a:gd name="connsiteX14190" fmla="*/ 3255128 w 3255128"/>
              <a:gd name="connsiteY14190" fmla="*/ 368987 h 1598839"/>
              <a:gd name="connsiteX14191" fmla="*/ 3255128 w 3255128"/>
              <a:gd name="connsiteY14191" fmla="*/ 369015 h 1598839"/>
              <a:gd name="connsiteX14192" fmla="*/ 3255128 w 3255128"/>
              <a:gd name="connsiteY14192" fmla="*/ 369017 h 1598839"/>
              <a:gd name="connsiteX14193" fmla="*/ 3255128 w 3255128"/>
              <a:gd name="connsiteY14193" fmla="*/ 369033 h 1598839"/>
              <a:gd name="connsiteX14194" fmla="*/ 3255128 w 3255128"/>
              <a:gd name="connsiteY14194" fmla="*/ 369113 h 1598839"/>
              <a:gd name="connsiteX14195" fmla="*/ 3255128 w 3255128"/>
              <a:gd name="connsiteY14195" fmla="*/ 369139 h 1598839"/>
              <a:gd name="connsiteX14196" fmla="*/ 3255128 w 3255128"/>
              <a:gd name="connsiteY14196" fmla="*/ 369155 h 1598839"/>
              <a:gd name="connsiteX14197" fmla="*/ 3255128 w 3255128"/>
              <a:gd name="connsiteY14197" fmla="*/ 369186 h 1598839"/>
              <a:gd name="connsiteX14198" fmla="*/ 3255128 w 3255128"/>
              <a:gd name="connsiteY14198" fmla="*/ 369190 h 1598839"/>
              <a:gd name="connsiteX14199" fmla="*/ 3255128 w 3255128"/>
              <a:gd name="connsiteY14199" fmla="*/ 369211 h 1598839"/>
              <a:gd name="connsiteX14200" fmla="*/ 3255128 w 3255128"/>
              <a:gd name="connsiteY14200" fmla="*/ 369220 h 1598839"/>
              <a:gd name="connsiteX14201" fmla="*/ 3255128 w 3255128"/>
              <a:gd name="connsiteY14201" fmla="*/ 369240 h 1598839"/>
              <a:gd name="connsiteX14202" fmla="*/ 3255128 w 3255128"/>
              <a:gd name="connsiteY14202" fmla="*/ 369260 h 1598839"/>
              <a:gd name="connsiteX14203" fmla="*/ 3255128 w 3255128"/>
              <a:gd name="connsiteY14203" fmla="*/ 369287 h 1598839"/>
              <a:gd name="connsiteX14204" fmla="*/ 3255128 w 3255128"/>
              <a:gd name="connsiteY14204" fmla="*/ 369296 h 1598839"/>
              <a:gd name="connsiteX14205" fmla="*/ 3255128 w 3255128"/>
              <a:gd name="connsiteY14205" fmla="*/ 369325 h 1598839"/>
              <a:gd name="connsiteX14206" fmla="*/ 3255128 w 3255128"/>
              <a:gd name="connsiteY14206" fmla="*/ 369349 h 1598839"/>
              <a:gd name="connsiteX14207" fmla="*/ 3255128 w 3255128"/>
              <a:gd name="connsiteY14207" fmla="*/ 369351 h 1598839"/>
              <a:gd name="connsiteX14208" fmla="*/ 3255128 w 3255128"/>
              <a:gd name="connsiteY14208" fmla="*/ 369418 h 1598839"/>
              <a:gd name="connsiteX14209" fmla="*/ 3255128 w 3255128"/>
              <a:gd name="connsiteY14209" fmla="*/ 369419 h 1598839"/>
              <a:gd name="connsiteX14210" fmla="*/ 3255128 w 3255128"/>
              <a:gd name="connsiteY14210" fmla="*/ 369456 h 1598839"/>
              <a:gd name="connsiteX14211" fmla="*/ 3255128 w 3255128"/>
              <a:gd name="connsiteY14211" fmla="*/ 369469 h 1598839"/>
              <a:gd name="connsiteX14212" fmla="*/ 3255128 w 3255128"/>
              <a:gd name="connsiteY14212" fmla="*/ 369477 h 1598839"/>
              <a:gd name="connsiteX14213" fmla="*/ 3255128 w 3255128"/>
              <a:gd name="connsiteY14213" fmla="*/ 369479 h 1598839"/>
              <a:gd name="connsiteX14214" fmla="*/ 3255128 w 3255128"/>
              <a:gd name="connsiteY14214" fmla="*/ 369575 h 1598839"/>
              <a:gd name="connsiteX14215" fmla="*/ 3255128 w 3255128"/>
              <a:gd name="connsiteY14215" fmla="*/ 369600 h 1598839"/>
              <a:gd name="connsiteX14216" fmla="*/ 3255128 w 3255128"/>
              <a:gd name="connsiteY14216" fmla="*/ 369650 h 1598839"/>
              <a:gd name="connsiteX14217" fmla="*/ 3255128 w 3255128"/>
              <a:gd name="connsiteY14217" fmla="*/ 369656 h 1598839"/>
              <a:gd name="connsiteX14218" fmla="*/ 3255128 w 3255128"/>
              <a:gd name="connsiteY14218" fmla="*/ 369664 h 1598839"/>
              <a:gd name="connsiteX14219" fmla="*/ 3255128 w 3255128"/>
              <a:gd name="connsiteY14219" fmla="*/ 369665 h 1598839"/>
              <a:gd name="connsiteX14220" fmla="*/ 3255128 w 3255128"/>
              <a:gd name="connsiteY14220" fmla="*/ 369671 h 1598839"/>
              <a:gd name="connsiteX14221" fmla="*/ 3255128 w 3255128"/>
              <a:gd name="connsiteY14221" fmla="*/ 369672 h 1598839"/>
              <a:gd name="connsiteX14222" fmla="*/ 3255128 w 3255128"/>
              <a:gd name="connsiteY14222" fmla="*/ 369703 h 1598839"/>
              <a:gd name="connsiteX14223" fmla="*/ 3255128 w 3255128"/>
              <a:gd name="connsiteY14223" fmla="*/ 369810 h 1598839"/>
              <a:gd name="connsiteX14224" fmla="*/ 3255128 w 3255128"/>
              <a:gd name="connsiteY14224" fmla="*/ 369834 h 1598839"/>
              <a:gd name="connsiteX14225" fmla="*/ 3255128 w 3255128"/>
              <a:gd name="connsiteY14225" fmla="*/ 369835 h 1598839"/>
              <a:gd name="connsiteX14226" fmla="*/ 3255128 w 3255128"/>
              <a:gd name="connsiteY14226" fmla="*/ 369877 h 1598839"/>
              <a:gd name="connsiteX14227" fmla="*/ 3255128 w 3255128"/>
              <a:gd name="connsiteY14227" fmla="*/ 369884 h 1598839"/>
              <a:gd name="connsiteX14228" fmla="*/ 3255128 w 3255128"/>
              <a:gd name="connsiteY14228" fmla="*/ 369912 h 1598839"/>
              <a:gd name="connsiteX14229" fmla="*/ 3255128 w 3255128"/>
              <a:gd name="connsiteY14229" fmla="*/ 369928 h 1598839"/>
              <a:gd name="connsiteX14230" fmla="*/ 3255128 w 3255128"/>
              <a:gd name="connsiteY14230" fmla="*/ 369931 h 1598839"/>
              <a:gd name="connsiteX14231" fmla="*/ 3255128 w 3255128"/>
              <a:gd name="connsiteY14231" fmla="*/ 369960 h 1598839"/>
              <a:gd name="connsiteX14232" fmla="*/ 3255128 w 3255128"/>
              <a:gd name="connsiteY14232" fmla="*/ 370034 h 1598839"/>
              <a:gd name="connsiteX14233" fmla="*/ 3255128 w 3255128"/>
              <a:gd name="connsiteY14233" fmla="*/ 370063 h 1598839"/>
              <a:gd name="connsiteX14234" fmla="*/ 3255128 w 3255128"/>
              <a:gd name="connsiteY14234" fmla="*/ 370083 h 1598839"/>
              <a:gd name="connsiteX14235" fmla="*/ 3255128 w 3255128"/>
              <a:gd name="connsiteY14235" fmla="*/ 370110 h 1598839"/>
              <a:gd name="connsiteX14236" fmla="*/ 3255128 w 3255128"/>
              <a:gd name="connsiteY14236" fmla="*/ 370124 h 1598839"/>
              <a:gd name="connsiteX14237" fmla="*/ 3255128 w 3255128"/>
              <a:gd name="connsiteY14237" fmla="*/ 370125 h 1598839"/>
              <a:gd name="connsiteX14238" fmla="*/ 3255128 w 3255128"/>
              <a:gd name="connsiteY14238" fmla="*/ 370128 h 1598839"/>
              <a:gd name="connsiteX14239" fmla="*/ 3255128 w 3255128"/>
              <a:gd name="connsiteY14239" fmla="*/ 370147 h 1598839"/>
              <a:gd name="connsiteX14240" fmla="*/ 3255128 w 3255128"/>
              <a:gd name="connsiteY14240" fmla="*/ 370155 h 1598839"/>
              <a:gd name="connsiteX14241" fmla="*/ 3255128 w 3255128"/>
              <a:gd name="connsiteY14241" fmla="*/ 370177 h 1598839"/>
              <a:gd name="connsiteX14242" fmla="*/ 3255128 w 3255128"/>
              <a:gd name="connsiteY14242" fmla="*/ 370255 h 1598839"/>
              <a:gd name="connsiteX14243" fmla="*/ 3255128 w 3255128"/>
              <a:gd name="connsiteY14243" fmla="*/ 370265 h 1598839"/>
              <a:gd name="connsiteX14244" fmla="*/ 3255128 w 3255128"/>
              <a:gd name="connsiteY14244" fmla="*/ 370293 h 1598839"/>
              <a:gd name="connsiteX14245" fmla="*/ 3255128 w 3255128"/>
              <a:gd name="connsiteY14245" fmla="*/ 370304 h 1598839"/>
              <a:gd name="connsiteX14246" fmla="*/ 3255128 w 3255128"/>
              <a:gd name="connsiteY14246" fmla="*/ 370316 h 1598839"/>
              <a:gd name="connsiteX14247" fmla="*/ 3255128 w 3255128"/>
              <a:gd name="connsiteY14247" fmla="*/ 370320 h 1598839"/>
              <a:gd name="connsiteX14248" fmla="*/ 3255128 w 3255128"/>
              <a:gd name="connsiteY14248" fmla="*/ 370351 h 1598839"/>
              <a:gd name="connsiteX14249" fmla="*/ 3255128 w 3255128"/>
              <a:gd name="connsiteY14249" fmla="*/ 370388 h 1598839"/>
              <a:gd name="connsiteX14250" fmla="*/ 3255128 w 3255128"/>
              <a:gd name="connsiteY14250" fmla="*/ 370393 h 1598839"/>
              <a:gd name="connsiteX14251" fmla="*/ 3255128 w 3255128"/>
              <a:gd name="connsiteY14251" fmla="*/ 370461 h 1598839"/>
              <a:gd name="connsiteX14252" fmla="*/ 3255128 w 3255128"/>
              <a:gd name="connsiteY14252" fmla="*/ 370553 h 1598839"/>
              <a:gd name="connsiteX14253" fmla="*/ 3255128 w 3255128"/>
              <a:gd name="connsiteY14253" fmla="*/ 370554 h 1598839"/>
              <a:gd name="connsiteX14254" fmla="*/ 3255128 w 3255128"/>
              <a:gd name="connsiteY14254" fmla="*/ 370559 h 1598839"/>
              <a:gd name="connsiteX14255" fmla="*/ 3255128 w 3255128"/>
              <a:gd name="connsiteY14255" fmla="*/ 370572 h 1598839"/>
              <a:gd name="connsiteX14256" fmla="*/ 3255128 w 3255128"/>
              <a:gd name="connsiteY14256" fmla="*/ 370579 h 1598839"/>
              <a:gd name="connsiteX14257" fmla="*/ 3255128 w 3255128"/>
              <a:gd name="connsiteY14257" fmla="*/ 370582 h 1598839"/>
              <a:gd name="connsiteX14258" fmla="*/ 3255128 w 3255128"/>
              <a:gd name="connsiteY14258" fmla="*/ 370631 h 1598839"/>
              <a:gd name="connsiteX14259" fmla="*/ 3255128 w 3255128"/>
              <a:gd name="connsiteY14259" fmla="*/ 370636 h 1598839"/>
              <a:gd name="connsiteX14260" fmla="*/ 3255128 w 3255128"/>
              <a:gd name="connsiteY14260" fmla="*/ 370708 h 1598839"/>
              <a:gd name="connsiteX14261" fmla="*/ 3255128 w 3255128"/>
              <a:gd name="connsiteY14261" fmla="*/ 370732 h 1598839"/>
              <a:gd name="connsiteX14262" fmla="*/ 3255128 w 3255128"/>
              <a:gd name="connsiteY14262" fmla="*/ 370753 h 1598839"/>
              <a:gd name="connsiteX14263" fmla="*/ 3255128 w 3255128"/>
              <a:gd name="connsiteY14263" fmla="*/ 370758 h 1598839"/>
              <a:gd name="connsiteX14264" fmla="*/ 3255128 w 3255128"/>
              <a:gd name="connsiteY14264" fmla="*/ 370779 h 1598839"/>
              <a:gd name="connsiteX14265" fmla="*/ 3255128 w 3255128"/>
              <a:gd name="connsiteY14265" fmla="*/ 370793 h 1598839"/>
              <a:gd name="connsiteX14266" fmla="*/ 3255128 w 3255128"/>
              <a:gd name="connsiteY14266" fmla="*/ 370796 h 1598839"/>
              <a:gd name="connsiteX14267" fmla="*/ 3255128 w 3255128"/>
              <a:gd name="connsiteY14267" fmla="*/ 370825 h 1598839"/>
              <a:gd name="connsiteX14268" fmla="*/ 3255128 w 3255128"/>
              <a:gd name="connsiteY14268" fmla="*/ 370827 h 1598839"/>
              <a:gd name="connsiteX14269" fmla="*/ 3255128 w 3255128"/>
              <a:gd name="connsiteY14269" fmla="*/ 370828 h 1598839"/>
              <a:gd name="connsiteX14270" fmla="*/ 3255128 w 3255128"/>
              <a:gd name="connsiteY14270" fmla="*/ 370843 h 1598839"/>
              <a:gd name="connsiteX14271" fmla="*/ 3255128 w 3255128"/>
              <a:gd name="connsiteY14271" fmla="*/ 370857 h 1598839"/>
              <a:gd name="connsiteX14272" fmla="*/ 3255128 w 3255128"/>
              <a:gd name="connsiteY14272" fmla="*/ 370873 h 1598839"/>
              <a:gd name="connsiteX14273" fmla="*/ 3255128 w 3255128"/>
              <a:gd name="connsiteY14273" fmla="*/ 370877 h 1598839"/>
              <a:gd name="connsiteX14274" fmla="*/ 3255128 w 3255128"/>
              <a:gd name="connsiteY14274" fmla="*/ 370902 h 1598839"/>
              <a:gd name="connsiteX14275" fmla="*/ 3255128 w 3255128"/>
              <a:gd name="connsiteY14275" fmla="*/ 370924 h 1598839"/>
              <a:gd name="connsiteX14276" fmla="*/ 3255128 w 3255128"/>
              <a:gd name="connsiteY14276" fmla="*/ 370928 h 1598839"/>
              <a:gd name="connsiteX14277" fmla="*/ 3255128 w 3255128"/>
              <a:gd name="connsiteY14277" fmla="*/ 370942 h 1598839"/>
              <a:gd name="connsiteX14278" fmla="*/ 3255128 w 3255128"/>
              <a:gd name="connsiteY14278" fmla="*/ 370966 h 1598839"/>
              <a:gd name="connsiteX14279" fmla="*/ 3255128 w 3255128"/>
              <a:gd name="connsiteY14279" fmla="*/ 371016 h 1598839"/>
              <a:gd name="connsiteX14280" fmla="*/ 3255128 w 3255128"/>
              <a:gd name="connsiteY14280" fmla="*/ 371036 h 1598839"/>
              <a:gd name="connsiteX14281" fmla="*/ 3255128 w 3255128"/>
              <a:gd name="connsiteY14281" fmla="*/ 371037 h 1598839"/>
              <a:gd name="connsiteX14282" fmla="*/ 3255128 w 3255128"/>
              <a:gd name="connsiteY14282" fmla="*/ 371038 h 1598839"/>
              <a:gd name="connsiteX14283" fmla="*/ 3255128 w 3255128"/>
              <a:gd name="connsiteY14283" fmla="*/ 371051 h 1598839"/>
              <a:gd name="connsiteX14284" fmla="*/ 3255128 w 3255128"/>
              <a:gd name="connsiteY14284" fmla="*/ 371068 h 1598839"/>
              <a:gd name="connsiteX14285" fmla="*/ 3255128 w 3255128"/>
              <a:gd name="connsiteY14285" fmla="*/ 371107 h 1598839"/>
              <a:gd name="connsiteX14286" fmla="*/ 3255128 w 3255128"/>
              <a:gd name="connsiteY14286" fmla="*/ 371146 h 1598839"/>
              <a:gd name="connsiteX14287" fmla="*/ 3255128 w 3255128"/>
              <a:gd name="connsiteY14287" fmla="*/ 371195 h 1598839"/>
              <a:gd name="connsiteX14288" fmla="*/ 3255128 w 3255128"/>
              <a:gd name="connsiteY14288" fmla="*/ 371217 h 1598839"/>
              <a:gd name="connsiteX14289" fmla="*/ 3255128 w 3255128"/>
              <a:gd name="connsiteY14289" fmla="*/ 371250 h 1598839"/>
              <a:gd name="connsiteX14290" fmla="*/ 3255128 w 3255128"/>
              <a:gd name="connsiteY14290" fmla="*/ 371279 h 1598839"/>
              <a:gd name="connsiteX14291" fmla="*/ 3255128 w 3255128"/>
              <a:gd name="connsiteY14291" fmla="*/ 371306 h 1598839"/>
              <a:gd name="connsiteX14292" fmla="*/ 3255128 w 3255128"/>
              <a:gd name="connsiteY14292" fmla="*/ 371327 h 1598839"/>
              <a:gd name="connsiteX14293" fmla="*/ 3255128 w 3255128"/>
              <a:gd name="connsiteY14293" fmla="*/ 371331 h 1598839"/>
              <a:gd name="connsiteX14294" fmla="*/ 3255128 w 3255128"/>
              <a:gd name="connsiteY14294" fmla="*/ 371342 h 1598839"/>
              <a:gd name="connsiteX14295" fmla="*/ 3255128 w 3255128"/>
              <a:gd name="connsiteY14295" fmla="*/ 371349 h 1598839"/>
              <a:gd name="connsiteX14296" fmla="*/ 3255128 w 3255128"/>
              <a:gd name="connsiteY14296" fmla="*/ 371356 h 1598839"/>
              <a:gd name="connsiteX14297" fmla="*/ 3255128 w 3255128"/>
              <a:gd name="connsiteY14297" fmla="*/ 371378 h 1598839"/>
              <a:gd name="connsiteX14298" fmla="*/ 3255128 w 3255128"/>
              <a:gd name="connsiteY14298" fmla="*/ 371490 h 1598839"/>
              <a:gd name="connsiteX14299" fmla="*/ 3255128 w 3255128"/>
              <a:gd name="connsiteY14299" fmla="*/ 371495 h 1598839"/>
              <a:gd name="connsiteX14300" fmla="*/ 3255128 w 3255128"/>
              <a:gd name="connsiteY14300" fmla="*/ 371570 h 1598839"/>
              <a:gd name="connsiteX14301" fmla="*/ 3255128 w 3255128"/>
              <a:gd name="connsiteY14301" fmla="*/ 371572 h 1598839"/>
              <a:gd name="connsiteX14302" fmla="*/ 3255128 w 3255128"/>
              <a:gd name="connsiteY14302" fmla="*/ 371590 h 1598839"/>
              <a:gd name="connsiteX14303" fmla="*/ 3255128 w 3255128"/>
              <a:gd name="connsiteY14303" fmla="*/ 371593 h 1598839"/>
              <a:gd name="connsiteX14304" fmla="*/ 3255128 w 3255128"/>
              <a:gd name="connsiteY14304" fmla="*/ 371599 h 1598839"/>
              <a:gd name="connsiteX14305" fmla="*/ 3255128 w 3255128"/>
              <a:gd name="connsiteY14305" fmla="*/ 371616 h 1598839"/>
              <a:gd name="connsiteX14306" fmla="*/ 3255128 w 3255128"/>
              <a:gd name="connsiteY14306" fmla="*/ 371647 h 1598839"/>
              <a:gd name="connsiteX14307" fmla="*/ 3255128 w 3255128"/>
              <a:gd name="connsiteY14307" fmla="*/ 371686 h 1598839"/>
              <a:gd name="connsiteX14308" fmla="*/ 3255128 w 3255128"/>
              <a:gd name="connsiteY14308" fmla="*/ 371717 h 1598839"/>
              <a:gd name="connsiteX14309" fmla="*/ 3255128 w 3255128"/>
              <a:gd name="connsiteY14309" fmla="*/ 371722 h 1598839"/>
              <a:gd name="connsiteX14310" fmla="*/ 3255128 w 3255128"/>
              <a:gd name="connsiteY14310" fmla="*/ 371738 h 1598839"/>
              <a:gd name="connsiteX14311" fmla="*/ 3255128 w 3255128"/>
              <a:gd name="connsiteY14311" fmla="*/ 371758 h 1598839"/>
              <a:gd name="connsiteX14312" fmla="*/ 3255128 w 3255128"/>
              <a:gd name="connsiteY14312" fmla="*/ 371773 h 1598839"/>
              <a:gd name="connsiteX14313" fmla="*/ 3255128 w 3255128"/>
              <a:gd name="connsiteY14313" fmla="*/ 371810 h 1598839"/>
              <a:gd name="connsiteX14314" fmla="*/ 3255128 w 3255128"/>
              <a:gd name="connsiteY14314" fmla="*/ 371811 h 1598839"/>
              <a:gd name="connsiteX14315" fmla="*/ 3255128 w 3255128"/>
              <a:gd name="connsiteY14315" fmla="*/ 371815 h 1598839"/>
              <a:gd name="connsiteX14316" fmla="*/ 3255128 w 3255128"/>
              <a:gd name="connsiteY14316" fmla="*/ 371832 h 1598839"/>
              <a:gd name="connsiteX14317" fmla="*/ 3255128 w 3255128"/>
              <a:gd name="connsiteY14317" fmla="*/ 371840 h 1598839"/>
              <a:gd name="connsiteX14318" fmla="*/ 3255128 w 3255128"/>
              <a:gd name="connsiteY14318" fmla="*/ 371892 h 1598839"/>
              <a:gd name="connsiteX14319" fmla="*/ 3255128 w 3255128"/>
              <a:gd name="connsiteY14319" fmla="*/ 371932 h 1598839"/>
              <a:gd name="connsiteX14320" fmla="*/ 3255128 w 3255128"/>
              <a:gd name="connsiteY14320" fmla="*/ 371942 h 1598839"/>
              <a:gd name="connsiteX14321" fmla="*/ 3255128 w 3255128"/>
              <a:gd name="connsiteY14321" fmla="*/ 372007 h 1598839"/>
              <a:gd name="connsiteX14322" fmla="*/ 3255128 w 3255128"/>
              <a:gd name="connsiteY14322" fmla="*/ 372023 h 1598839"/>
              <a:gd name="connsiteX14323" fmla="*/ 3255128 w 3255128"/>
              <a:gd name="connsiteY14323" fmla="*/ 372026 h 1598839"/>
              <a:gd name="connsiteX14324" fmla="*/ 3255128 w 3255128"/>
              <a:gd name="connsiteY14324" fmla="*/ 372052 h 1598839"/>
              <a:gd name="connsiteX14325" fmla="*/ 3255128 w 3255128"/>
              <a:gd name="connsiteY14325" fmla="*/ 372145 h 1598839"/>
              <a:gd name="connsiteX14326" fmla="*/ 3255128 w 3255128"/>
              <a:gd name="connsiteY14326" fmla="*/ 372150 h 1598839"/>
              <a:gd name="connsiteX14327" fmla="*/ 3255128 w 3255128"/>
              <a:gd name="connsiteY14327" fmla="*/ 372176 h 1598839"/>
              <a:gd name="connsiteX14328" fmla="*/ 3255128 w 3255128"/>
              <a:gd name="connsiteY14328" fmla="*/ 372230 h 1598839"/>
              <a:gd name="connsiteX14329" fmla="*/ 3255128 w 3255128"/>
              <a:gd name="connsiteY14329" fmla="*/ 372250 h 1598839"/>
              <a:gd name="connsiteX14330" fmla="*/ 3255128 w 3255128"/>
              <a:gd name="connsiteY14330" fmla="*/ 372286 h 1598839"/>
              <a:gd name="connsiteX14331" fmla="*/ 3255128 w 3255128"/>
              <a:gd name="connsiteY14331" fmla="*/ 372289 h 1598839"/>
              <a:gd name="connsiteX14332" fmla="*/ 3255128 w 3255128"/>
              <a:gd name="connsiteY14332" fmla="*/ 372299 h 1598839"/>
              <a:gd name="connsiteX14333" fmla="*/ 3255128 w 3255128"/>
              <a:gd name="connsiteY14333" fmla="*/ 372346 h 1598839"/>
              <a:gd name="connsiteX14334" fmla="*/ 3255128 w 3255128"/>
              <a:gd name="connsiteY14334" fmla="*/ 372401 h 1598839"/>
              <a:gd name="connsiteX14335" fmla="*/ 3255128 w 3255128"/>
              <a:gd name="connsiteY14335" fmla="*/ 372409 h 1598839"/>
              <a:gd name="connsiteX14336" fmla="*/ 3255128 w 3255128"/>
              <a:gd name="connsiteY14336" fmla="*/ 372426 h 1598839"/>
              <a:gd name="connsiteX14337" fmla="*/ 3255128 w 3255128"/>
              <a:gd name="connsiteY14337" fmla="*/ 372446 h 1598839"/>
              <a:gd name="connsiteX14338" fmla="*/ 3255128 w 3255128"/>
              <a:gd name="connsiteY14338" fmla="*/ 372459 h 1598839"/>
              <a:gd name="connsiteX14339" fmla="*/ 3255128 w 3255128"/>
              <a:gd name="connsiteY14339" fmla="*/ 372467 h 1598839"/>
              <a:gd name="connsiteX14340" fmla="*/ 3255128 w 3255128"/>
              <a:gd name="connsiteY14340" fmla="*/ 372469 h 1598839"/>
              <a:gd name="connsiteX14341" fmla="*/ 3255128 w 3255128"/>
              <a:gd name="connsiteY14341" fmla="*/ 372472 h 1598839"/>
              <a:gd name="connsiteX14342" fmla="*/ 3255128 w 3255128"/>
              <a:gd name="connsiteY14342" fmla="*/ 372485 h 1598839"/>
              <a:gd name="connsiteX14343" fmla="*/ 3255128 w 3255128"/>
              <a:gd name="connsiteY14343" fmla="*/ 372540 h 1598839"/>
              <a:gd name="connsiteX14344" fmla="*/ 3255128 w 3255128"/>
              <a:gd name="connsiteY14344" fmla="*/ 372614 h 1598839"/>
              <a:gd name="connsiteX14345" fmla="*/ 3255128 w 3255128"/>
              <a:gd name="connsiteY14345" fmla="*/ 372638 h 1598839"/>
              <a:gd name="connsiteX14346" fmla="*/ 3255128 w 3255128"/>
              <a:gd name="connsiteY14346" fmla="*/ 372646 h 1598839"/>
              <a:gd name="connsiteX14347" fmla="*/ 3255128 w 3255128"/>
              <a:gd name="connsiteY14347" fmla="*/ 372655 h 1598839"/>
              <a:gd name="connsiteX14348" fmla="*/ 3255128 w 3255128"/>
              <a:gd name="connsiteY14348" fmla="*/ 372656 h 1598839"/>
              <a:gd name="connsiteX14349" fmla="*/ 3255128 w 3255128"/>
              <a:gd name="connsiteY14349" fmla="*/ 372693 h 1598839"/>
              <a:gd name="connsiteX14350" fmla="*/ 3255128 w 3255128"/>
              <a:gd name="connsiteY14350" fmla="*/ 372713 h 1598839"/>
              <a:gd name="connsiteX14351" fmla="*/ 3255128 w 3255128"/>
              <a:gd name="connsiteY14351" fmla="*/ 372763 h 1598839"/>
              <a:gd name="connsiteX14352" fmla="*/ 3255128 w 3255128"/>
              <a:gd name="connsiteY14352" fmla="*/ 372805 h 1598839"/>
              <a:gd name="connsiteX14353" fmla="*/ 3255128 w 3255128"/>
              <a:gd name="connsiteY14353" fmla="*/ 372824 h 1598839"/>
              <a:gd name="connsiteX14354" fmla="*/ 3255128 w 3255128"/>
              <a:gd name="connsiteY14354" fmla="*/ 372861 h 1598839"/>
              <a:gd name="connsiteX14355" fmla="*/ 3255128 w 3255128"/>
              <a:gd name="connsiteY14355" fmla="*/ 372879 h 1598839"/>
              <a:gd name="connsiteX14356" fmla="*/ 3255128 w 3255128"/>
              <a:gd name="connsiteY14356" fmla="*/ 372918 h 1598839"/>
              <a:gd name="connsiteX14357" fmla="*/ 3255128 w 3255128"/>
              <a:gd name="connsiteY14357" fmla="*/ 372933 h 1598839"/>
              <a:gd name="connsiteX14358" fmla="*/ 3255128 w 3255128"/>
              <a:gd name="connsiteY14358" fmla="*/ 372959 h 1598839"/>
              <a:gd name="connsiteX14359" fmla="*/ 3255128 w 3255128"/>
              <a:gd name="connsiteY14359" fmla="*/ 372999 h 1598839"/>
              <a:gd name="connsiteX14360" fmla="*/ 3255128 w 3255128"/>
              <a:gd name="connsiteY14360" fmla="*/ 373031 h 1598839"/>
              <a:gd name="connsiteX14361" fmla="*/ 3255128 w 3255128"/>
              <a:gd name="connsiteY14361" fmla="*/ 373033 h 1598839"/>
              <a:gd name="connsiteX14362" fmla="*/ 3255128 w 3255128"/>
              <a:gd name="connsiteY14362" fmla="*/ 373049 h 1598839"/>
              <a:gd name="connsiteX14363" fmla="*/ 3255128 w 3255128"/>
              <a:gd name="connsiteY14363" fmla="*/ 373073 h 1598839"/>
              <a:gd name="connsiteX14364" fmla="*/ 3255128 w 3255128"/>
              <a:gd name="connsiteY14364" fmla="*/ 373074 h 1598839"/>
              <a:gd name="connsiteX14365" fmla="*/ 3255128 w 3255128"/>
              <a:gd name="connsiteY14365" fmla="*/ 373114 h 1598839"/>
              <a:gd name="connsiteX14366" fmla="*/ 3255128 w 3255128"/>
              <a:gd name="connsiteY14366" fmla="*/ 373115 h 1598839"/>
              <a:gd name="connsiteX14367" fmla="*/ 3255128 w 3255128"/>
              <a:gd name="connsiteY14367" fmla="*/ 373137 h 1598839"/>
              <a:gd name="connsiteX14368" fmla="*/ 3255128 w 3255128"/>
              <a:gd name="connsiteY14368" fmla="*/ 373149 h 1598839"/>
              <a:gd name="connsiteX14369" fmla="*/ 3255128 w 3255128"/>
              <a:gd name="connsiteY14369" fmla="*/ 373165 h 1598839"/>
              <a:gd name="connsiteX14370" fmla="*/ 3255128 w 3255128"/>
              <a:gd name="connsiteY14370" fmla="*/ 373167 h 1598839"/>
              <a:gd name="connsiteX14371" fmla="*/ 3255128 w 3255128"/>
              <a:gd name="connsiteY14371" fmla="*/ 373283 h 1598839"/>
              <a:gd name="connsiteX14372" fmla="*/ 3255128 w 3255128"/>
              <a:gd name="connsiteY14372" fmla="*/ 373306 h 1598839"/>
              <a:gd name="connsiteX14373" fmla="*/ 3255128 w 3255128"/>
              <a:gd name="connsiteY14373" fmla="*/ 373375 h 1598839"/>
              <a:gd name="connsiteX14374" fmla="*/ 3255128 w 3255128"/>
              <a:gd name="connsiteY14374" fmla="*/ 373378 h 1598839"/>
              <a:gd name="connsiteX14375" fmla="*/ 3255128 w 3255128"/>
              <a:gd name="connsiteY14375" fmla="*/ 373380 h 1598839"/>
              <a:gd name="connsiteX14376" fmla="*/ 3255128 w 3255128"/>
              <a:gd name="connsiteY14376" fmla="*/ 373383 h 1598839"/>
              <a:gd name="connsiteX14377" fmla="*/ 3255128 w 3255128"/>
              <a:gd name="connsiteY14377" fmla="*/ 373410 h 1598839"/>
              <a:gd name="connsiteX14378" fmla="*/ 3255128 w 3255128"/>
              <a:gd name="connsiteY14378" fmla="*/ 373447 h 1598839"/>
              <a:gd name="connsiteX14379" fmla="*/ 3255128 w 3255128"/>
              <a:gd name="connsiteY14379" fmla="*/ 373448 h 1598839"/>
              <a:gd name="connsiteX14380" fmla="*/ 3255128 w 3255128"/>
              <a:gd name="connsiteY14380" fmla="*/ 373453 h 1598839"/>
              <a:gd name="connsiteX14381" fmla="*/ 3255128 w 3255128"/>
              <a:gd name="connsiteY14381" fmla="*/ 373533 h 1598839"/>
              <a:gd name="connsiteX14382" fmla="*/ 3255128 w 3255128"/>
              <a:gd name="connsiteY14382" fmla="*/ 373549 h 1598839"/>
              <a:gd name="connsiteX14383" fmla="*/ 3255128 w 3255128"/>
              <a:gd name="connsiteY14383" fmla="*/ 373554 h 1598839"/>
              <a:gd name="connsiteX14384" fmla="*/ 3255128 w 3255128"/>
              <a:gd name="connsiteY14384" fmla="*/ 373562 h 1598839"/>
              <a:gd name="connsiteX14385" fmla="*/ 3255128 w 3255128"/>
              <a:gd name="connsiteY14385" fmla="*/ 373599 h 1598839"/>
              <a:gd name="connsiteX14386" fmla="*/ 3255128 w 3255128"/>
              <a:gd name="connsiteY14386" fmla="*/ 373620 h 1598839"/>
              <a:gd name="connsiteX14387" fmla="*/ 3255128 w 3255128"/>
              <a:gd name="connsiteY14387" fmla="*/ 373621 h 1598839"/>
              <a:gd name="connsiteX14388" fmla="*/ 3255128 w 3255128"/>
              <a:gd name="connsiteY14388" fmla="*/ 373626 h 1598839"/>
              <a:gd name="connsiteX14389" fmla="*/ 3255128 w 3255128"/>
              <a:gd name="connsiteY14389" fmla="*/ 373642 h 1598839"/>
              <a:gd name="connsiteX14390" fmla="*/ 3255128 w 3255128"/>
              <a:gd name="connsiteY14390" fmla="*/ 373644 h 1598839"/>
              <a:gd name="connsiteX14391" fmla="*/ 3255128 w 3255128"/>
              <a:gd name="connsiteY14391" fmla="*/ 373659 h 1598839"/>
              <a:gd name="connsiteX14392" fmla="*/ 3255128 w 3255128"/>
              <a:gd name="connsiteY14392" fmla="*/ 373660 h 1598839"/>
              <a:gd name="connsiteX14393" fmla="*/ 3255128 w 3255128"/>
              <a:gd name="connsiteY14393" fmla="*/ 373698 h 1598839"/>
              <a:gd name="connsiteX14394" fmla="*/ 3255128 w 3255128"/>
              <a:gd name="connsiteY14394" fmla="*/ 373740 h 1598839"/>
              <a:gd name="connsiteX14395" fmla="*/ 3255128 w 3255128"/>
              <a:gd name="connsiteY14395" fmla="*/ 373760 h 1598839"/>
              <a:gd name="connsiteX14396" fmla="*/ 3255128 w 3255128"/>
              <a:gd name="connsiteY14396" fmla="*/ 373817 h 1598839"/>
              <a:gd name="connsiteX14397" fmla="*/ 3255128 w 3255128"/>
              <a:gd name="connsiteY14397" fmla="*/ 373833 h 1598839"/>
              <a:gd name="connsiteX14398" fmla="*/ 3255128 w 3255128"/>
              <a:gd name="connsiteY14398" fmla="*/ 373838 h 1598839"/>
              <a:gd name="connsiteX14399" fmla="*/ 3255128 w 3255128"/>
              <a:gd name="connsiteY14399" fmla="*/ 373847 h 1598839"/>
              <a:gd name="connsiteX14400" fmla="*/ 3255128 w 3255128"/>
              <a:gd name="connsiteY14400" fmla="*/ 373864 h 1598839"/>
              <a:gd name="connsiteX14401" fmla="*/ 3255128 w 3255128"/>
              <a:gd name="connsiteY14401" fmla="*/ 373887 h 1598839"/>
              <a:gd name="connsiteX14402" fmla="*/ 3255128 w 3255128"/>
              <a:gd name="connsiteY14402" fmla="*/ 373894 h 1598839"/>
              <a:gd name="connsiteX14403" fmla="*/ 3255128 w 3255128"/>
              <a:gd name="connsiteY14403" fmla="*/ 373901 h 1598839"/>
              <a:gd name="connsiteX14404" fmla="*/ 3255128 w 3255128"/>
              <a:gd name="connsiteY14404" fmla="*/ 373914 h 1598839"/>
              <a:gd name="connsiteX14405" fmla="*/ 3255128 w 3255128"/>
              <a:gd name="connsiteY14405" fmla="*/ 373999 h 1598839"/>
              <a:gd name="connsiteX14406" fmla="*/ 3255128 w 3255128"/>
              <a:gd name="connsiteY14406" fmla="*/ 374026 h 1598839"/>
              <a:gd name="connsiteX14407" fmla="*/ 3255128 w 3255128"/>
              <a:gd name="connsiteY14407" fmla="*/ 374046 h 1598839"/>
              <a:gd name="connsiteX14408" fmla="*/ 3255128 w 3255128"/>
              <a:gd name="connsiteY14408" fmla="*/ 374058 h 1598839"/>
              <a:gd name="connsiteX14409" fmla="*/ 3255128 w 3255128"/>
              <a:gd name="connsiteY14409" fmla="*/ 374081 h 1598839"/>
              <a:gd name="connsiteX14410" fmla="*/ 3255128 w 3255128"/>
              <a:gd name="connsiteY14410" fmla="*/ 374095 h 1598839"/>
              <a:gd name="connsiteX14411" fmla="*/ 3255128 w 3255128"/>
              <a:gd name="connsiteY14411" fmla="*/ 374096 h 1598839"/>
              <a:gd name="connsiteX14412" fmla="*/ 3255128 w 3255128"/>
              <a:gd name="connsiteY14412" fmla="*/ 374173 h 1598839"/>
              <a:gd name="connsiteX14413" fmla="*/ 3255128 w 3255128"/>
              <a:gd name="connsiteY14413" fmla="*/ 374176 h 1598839"/>
              <a:gd name="connsiteX14414" fmla="*/ 3255128 w 3255128"/>
              <a:gd name="connsiteY14414" fmla="*/ 374178 h 1598839"/>
              <a:gd name="connsiteX14415" fmla="*/ 3255128 w 3255128"/>
              <a:gd name="connsiteY14415" fmla="*/ 374269 h 1598839"/>
              <a:gd name="connsiteX14416" fmla="*/ 3255128 w 3255128"/>
              <a:gd name="connsiteY14416" fmla="*/ 374272 h 1598839"/>
              <a:gd name="connsiteX14417" fmla="*/ 3255128 w 3255128"/>
              <a:gd name="connsiteY14417" fmla="*/ 374273 h 1598839"/>
              <a:gd name="connsiteX14418" fmla="*/ 3255128 w 3255128"/>
              <a:gd name="connsiteY14418" fmla="*/ 374292 h 1598839"/>
              <a:gd name="connsiteX14419" fmla="*/ 3255128 w 3255128"/>
              <a:gd name="connsiteY14419" fmla="*/ 374296 h 1598839"/>
              <a:gd name="connsiteX14420" fmla="*/ 3255128 w 3255128"/>
              <a:gd name="connsiteY14420" fmla="*/ 374326 h 1598839"/>
              <a:gd name="connsiteX14421" fmla="*/ 3255128 w 3255128"/>
              <a:gd name="connsiteY14421" fmla="*/ 374330 h 1598839"/>
              <a:gd name="connsiteX14422" fmla="*/ 3255128 w 3255128"/>
              <a:gd name="connsiteY14422" fmla="*/ 374346 h 1598839"/>
              <a:gd name="connsiteX14423" fmla="*/ 3255128 w 3255128"/>
              <a:gd name="connsiteY14423" fmla="*/ 374432 h 1598839"/>
              <a:gd name="connsiteX14424" fmla="*/ 3255128 w 3255128"/>
              <a:gd name="connsiteY14424" fmla="*/ 374485 h 1598839"/>
              <a:gd name="connsiteX14425" fmla="*/ 3255128 w 3255128"/>
              <a:gd name="connsiteY14425" fmla="*/ 374512 h 1598839"/>
              <a:gd name="connsiteX14426" fmla="*/ 3255128 w 3255128"/>
              <a:gd name="connsiteY14426" fmla="*/ 374535 h 1598839"/>
              <a:gd name="connsiteX14427" fmla="*/ 3255128 w 3255128"/>
              <a:gd name="connsiteY14427" fmla="*/ 374542 h 1598839"/>
              <a:gd name="connsiteX14428" fmla="*/ 3255128 w 3255128"/>
              <a:gd name="connsiteY14428" fmla="*/ 374550 h 1598839"/>
              <a:gd name="connsiteX14429" fmla="*/ 3255128 w 3255128"/>
              <a:gd name="connsiteY14429" fmla="*/ 374554 h 1598839"/>
              <a:gd name="connsiteX14430" fmla="*/ 3255128 w 3255128"/>
              <a:gd name="connsiteY14430" fmla="*/ 374555 h 1598839"/>
              <a:gd name="connsiteX14431" fmla="*/ 3255128 w 3255128"/>
              <a:gd name="connsiteY14431" fmla="*/ 374583 h 1598839"/>
              <a:gd name="connsiteX14432" fmla="*/ 3255128 w 3255128"/>
              <a:gd name="connsiteY14432" fmla="*/ 374606 h 1598839"/>
              <a:gd name="connsiteX14433" fmla="*/ 3255128 w 3255128"/>
              <a:gd name="connsiteY14433" fmla="*/ 374611 h 1598839"/>
              <a:gd name="connsiteX14434" fmla="*/ 3255128 w 3255128"/>
              <a:gd name="connsiteY14434" fmla="*/ 374648 h 1598839"/>
              <a:gd name="connsiteX14435" fmla="*/ 3255128 w 3255128"/>
              <a:gd name="connsiteY14435" fmla="*/ 374728 h 1598839"/>
              <a:gd name="connsiteX14436" fmla="*/ 3255128 w 3255128"/>
              <a:gd name="connsiteY14436" fmla="*/ 374746 h 1598839"/>
              <a:gd name="connsiteX14437" fmla="*/ 3255128 w 3255128"/>
              <a:gd name="connsiteY14437" fmla="*/ 374751 h 1598839"/>
              <a:gd name="connsiteX14438" fmla="*/ 3255128 w 3255128"/>
              <a:gd name="connsiteY14438" fmla="*/ 374805 h 1598839"/>
              <a:gd name="connsiteX14439" fmla="*/ 3255128 w 3255128"/>
              <a:gd name="connsiteY14439" fmla="*/ 374827 h 1598839"/>
              <a:gd name="connsiteX14440" fmla="*/ 3255128 w 3255128"/>
              <a:gd name="connsiteY14440" fmla="*/ 374830 h 1598839"/>
              <a:gd name="connsiteX14441" fmla="*/ 3255128 w 3255128"/>
              <a:gd name="connsiteY14441" fmla="*/ 374836 h 1598839"/>
              <a:gd name="connsiteX14442" fmla="*/ 3255128 w 3255128"/>
              <a:gd name="connsiteY14442" fmla="*/ 374882 h 1598839"/>
              <a:gd name="connsiteX14443" fmla="*/ 3255128 w 3255128"/>
              <a:gd name="connsiteY14443" fmla="*/ 374908 h 1598839"/>
              <a:gd name="connsiteX14444" fmla="*/ 3255128 w 3255128"/>
              <a:gd name="connsiteY14444" fmla="*/ 374971 h 1598839"/>
              <a:gd name="connsiteX14445" fmla="*/ 3255128 w 3255128"/>
              <a:gd name="connsiteY14445" fmla="*/ 374994 h 1598839"/>
              <a:gd name="connsiteX14446" fmla="*/ 3255128 w 3255128"/>
              <a:gd name="connsiteY14446" fmla="*/ 375001 h 1598839"/>
              <a:gd name="connsiteX14447" fmla="*/ 3255128 w 3255128"/>
              <a:gd name="connsiteY14447" fmla="*/ 375015 h 1598839"/>
              <a:gd name="connsiteX14448" fmla="*/ 3255128 w 3255128"/>
              <a:gd name="connsiteY14448" fmla="*/ 375073 h 1598839"/>
              <a:gd name="connsiteX14449" fmla="*/ 3255128 w 3255128"/>
              <a:gd name="connsiteY14449" fmla="*/ 375075 h 1598839"/>
              <a:gd name="connsiteX14450" fmla="*/ 3255128 w 3255128"/>
              <a:gd name="connsiteY14450" fmla="*/ 375102 h 1598839"/>
              <a:gd name="connsiteX14451" fmla="*/ 3255128 w 3255128"/>
              <a:gd name="connsiteY14451" fmla="*/ 375103 h 1598839"/>
              <a:gd name="connsiteX14452" fmla="*/ 3255128 w 3255128"/>
              <a:gd name="connsiteY14452" fmla="*/ 375106 h 1598839"/>
              <a:gd name="connsiteX14453" fmla="*/ 3255128 w 3255128"/>
              <a:gd name="connsiteY14453" fmla="*/ 375124 h 1598839"/>
              <a:gd name="connsiteX14454" fmla="*/ 3255128 w 3255128"/>
              <a:gd name="connsiteY14454" fmla="*/ 375154 h 1598839"/>
              <a:gd name="connsiteX14455" fmla="*/ 3255128 w 3255128"/>
              <a:gd name="connsiteY14455" fmla="*/ 375201 h 1598839"/>
              <a:gd name="connsiteX14456" fmla="*/ 3255128 w 3255128"/>
              <a:gd name="connsiteY14456" fmla="*/ 375221 h 1598839"/>
              <a:gd name="connsiteX14457" fmla="*/ 3255128 w 3255128"/>
              <a:gd name="connsiteY14457" fmla="*/ 375276 h 1598839"/>
              <a:gd name="connsiteX14458" fmla="*/ 3255128 w 3255128"/>
              <a:gd name="connsiteY14458" fmla="*/ 375279 h 1598839"/>
              <a:gd name="connsiteX14459" fmla="*/ 3255128 w 3255128"/>
              <a:gd name="connsiteY14459" fmla="*/ 375331 h 1598839"/>
              <a:gd name="connsiteX14460" fmla="*/ 3255128 w 3255128"/>
              <a:gd name="connsiteY14460" fmla="*/ 375336 h 1598839"/>
              <a:gd name="connsiteX14461" fmla="*/ 3255128 w 3255128"/>
              <a:gd name="connsiteY14461" fmla="*/ 375346 h 1598839"/>
              <a:gd name="connsiteX14462" fmla="*/ 3255128 w 3255128"/>
              <a:gd name="connsiteY14462" fmla="*/ 375347 h 1598839"/>
              <a:gd name="connsiteX14463" fmla="*/ 3255128 w 3255128"/>
              <a:gd name="connsiteY14463" fmla="*/ 375377 h 1598839"/>
              <a:gd name="connsiteX14464" fmla="*/ 3255128 w 3255128"/>
              <a:gd name="connsiteY14464" fmla="*/ 375444 h 1598839"/>
              <a:gd name="connsiteX14465" fmla="*/ 3255128 w 3255128"/>
              <a:gd name="connsiteY14465" fmla="*/ 375542 h 1598839"/>
              <a:gd name="connsiteX14466" fmla="*/ 3255128 w 3255128"/>
              <a:gd name="connsiteY14466" fmla="*/ 375556 h 1598839"/>
              <a:gd name="connsiteX14467" fmla="*/ 3255128 w 3255128"/>
              <a:gd name="connsiteY14467" fmla="*/ 375607 h 1598839"/>
              <a:gd name="connsiteX14468" fmla="*/ 3255128 w 3255128"/>
              <a:gd name="connsiteY14468" fmla="*/ 375646 h 1598839"/>
              <a:gd name="connsiteX14469" fmla="*/ 3255128 w 3255128"/>
              <a:gd name="connsiteY14469" fmla="*/ 375753 h 1598839"/>
              <a:gd name="connsiteX14470" fmla="*/ 3255128 w 3255128"/>
              <a:gd name="connsiteY14470" fmla="*/ 375795 h 1598839"/>
              <a:gd name="connsiteX14471" fmla="*/ 3255128 w 3255128"/>
              <a:gd name="connsiteY14471" fmla="*/ 375798 h 1598839"/>
              <a:gd name="connsiteX14472" fmla="*/ 3255128 w 3255128"/>
              <a:gd name="connsiteY14472" fmla="*/ 375851 h 1598839"/>
              <a:gd name="connsiteX14473" fmla="*/ 3255128 w 3255128"/>
              <a:gd name="connsiteY14473" fmla="*/ 375869 h 1598839"/>
              <a:gd name="connsiteX14474" fmla="*/ 3255128 w 3255128"/>
              <a:gd name="connsiteY14474" fmla="*/ 375879 h 1598839"/>
              <a:gd name="connsiteX14475" fmla="*/ 3255128 w 3255128"/>
              <a:gd name="connsiteY14475" fmla="*/ 375949 h 1598839"/>
              <a:gd name="connsiteX14476" fmla="*/ 3255128 w 3255128"/>
              <a:gd name="connsiteY14476" fmla="*/ 376005 h 1598839"/>
              <a:gd name="connsiteX14477" fmla="*/ 3255128 w 3255128"/>
              <a:gd name="connsiteY14477" fmla="*/ 376015 h 1598839"/>
              <a:gd name="connsiteX14478" fmla="*/ 3255128 w 3255128"/>
              <a:gd name="connsiteY14478" fmla="*/ 376075 h 1598839"/>
              <a:gd name="connsiteX14479" fmla="*/ 3255128 w 3255128"/>
              <a:gd name="connsiteY14479" fmla="*/ 376105 h 1598839"/>
              <a:gd name="connsiteX14480" fmla="*/ 3255128 w 3255128"/>
              <a:gd name="connsiteY14480" fmla="*/ 376117 h 1598839"/>
              <a:gd name="connsiteX14481" fmla="*/ 3255128 w 3255128"/>
              <a:gd name="connsiteY14481" fmla="*/ 376160 h 1598839"/>
              <a:gd name="connsiteX14482" fmla="*/ 3255128 w 3255128"/>
              <a:gd name="connsiteY14482" fmla="*/ 376212 h 1598839"/>
              <a:gd name="connsiteX14483" fmla="*/ 3255128 w 3255128"/>
              <a:gd name="connsiteY14483" fmla="*/ 376226 h 1598839"/>
              <a:gd name="connsiteX14484" fmla="*/ 3255128 w 3255128"/>
              <a:gd name="connsiteY14484" fmla="*/ 376242 h 1598839"/>
              <a:gd name="connsiteX14485" fmla="*/ 3255128 w 3255128"/>
              <a:gd name="connsiteY14485" fmla="*/ 376243 h 1598839"/>
              <a:gd name="connsiteX14486" fmla="*/ 3255128 w 3255128"/>
              <a:gd name="connsiteY14486" fmla="*/ 376256 h 1598839"/>
              <a:gd name="connsiteX14487" fmla="*/ 3255128 w 3255128"/>
              <a:gd name="connsiteY14487" fmla="*/ 376283 h 1598839"/>
              <a:gd name="connsiteX14488" fmla="*/ 3255128 w 3255128"/>
              <a:gd name="connsiteY14488" fmla="*/ 376352 h 1598839"/>
              <a:gd name="connsiteX14489" fmla="*/ 3255128 w 3255128"/>
              <a:gd name="connsiteY14489" fmla="*/ 376400 h 1598839"/>
              <a:gd name="connsiteX14490" fmla="*/ 3255128 w 3255128"/>
              <a:gd name="connsiteY14490" fmla="*/ 376421 h 1598839"/>
              <a:gd name="connsiteX14491" fmla="*/ 3255128 w 3255128"/>
              <a:gd name="connsiteY14491" fmla="*/ 376437 h 1598839"/>
              <a:gd name="connsiteX14492" fmla="*/ 3255128 w 3255128"/>
              <a:gd name="connsiteY14492" fmla="*/ 376438 h 1598839"/>
              <a:gd name="connsiteX14493" fmla="*/ 3255128 w 3255128"/>
              <a:gd name="connsiteY14493" fmla="*/ 376443 h 1598839"/>
              <a:gd name="connsiteX14494" fmla="*/ 3255128 w 3255128"/>
              <a:gd name="connsiteY14494" fmla="*/ 376488 h 1598839"/>
              <a:gd name="connsiteX14495" fmla="*/ 3255128 w 3255128"/>
              <a:gd name="connsiteY14495" fmla="*/ 376567 h 1598839"/>
              <a:gd name="connsiteX14496" fmla="*/ 3255128 w 3255128"/>
              <a:gd name="connsiteY14496" fmla="*/ 376634 h 1598839"/>
              <a:gd name="connsiteX14497" fmla="*/ 3255128 w 3255128"/>
              <a:gd name="connsiteY14497" fmla="*/ 376650 h 1598839"/>
              <a:gd name="connsiteX14498" fmla="*/ 3255128 w 3255128"/>
              <a:gd name="connsiteY14498" fmla="*/ 376697 h 1598839"/>
              <a:gd name="connsiteX14499" fmla="*/ 3255128 w 3255128"/>
              <a:gd name="connsiteY14499" fmla="*/ 376746 h 1598839"/>
              <a:gd name="connsiteX14500" fmla="*/ 3255128 w 3255128"/>
              <a:gd name="connsiteY14500" fmla="*/ 376750 h 1598839"/>
              <a:gd name="connsiteX14501" fmla="*/ 3255128 w 3255128"/>
              <a:gd name="connsiteY14501" fmla="*/ 376819 h 1598839"/>
              <a:gd name="connsiteX14502" fmla="*/ 3255128 w 3255128"/>
              <a:gd name="connsiteY14502" fmla="*/ 376877 h 1598839"/>
              <a:gd name="connsiteX14503" fmla="*/ 3255128 w 3255128"/>
              <a:gd name="connsiteY14503" fmla="*/ 376884 h 1598839"/>
              <a:gd name="connsiteX14504" fmla="*/ 3255128 w 3255128"/>
              <a:gd name="connsiteY14504" fmla="*/ 376891 h 1598839"/>
              <a:gd name="connsiteX14505" fmla="*/ 3255128 w 3255128"/>
              <a:gd name="connsiteY14505" fmla="*/ 376913 h 1598839"/>
              <a:gd name="connsiteX14506" fmla="*/ 3255128 w 3255128"/>
              <a:gd name="connsiteY14506" fmla="*/ 376989 h 1598839"/>
              <a:gd name="connsiteX14507" fmla="*/ 3255128 w 3255128"/>
              <a:gd name="connsiteY14507" fmla="*/ 377036 h 1598839"/>
              <a:gd name="connsiteX14508" fmla="*/ 3255128 w 3255128"/>
              <a:gd name="connsiteY14508" fmla="*/ 377041 h 1598839"/>
              <a:gd name="connsiteX14509" fmla="*/ 3255128 w 3255128"/>
              <a:gd name="connsiteY14509" fmla="*/ 377081 h 1598839"/>
              <a:gd name="connsiteX14510" fmla="*/ 3255128 w 3255128"/>
              <a:gd name="connsiteY14510" fmla="*/ 377086 h 1598839"/>
              <a:gd name="connsiteX14511" fmla="*/ 3255128 w 3255128"/>
              <a:gd name="connsiteY14511" fmla="*/ 377134 h 1598839"/>
              <a:gd name="connsiteX14512" fmla="*/ 3255128 w 3255128"/>
              <a:gd name="connsiteY14512" fmla="*/ 377137 h 1598839"/>
              <a:gd name="connsiteX14513" fmla="*/ 3255128 w 3255128"/>
              <a:gd name="connsiteY14513" fmla="*/ 377153 h 1598839"/>
              <a:gd name="connsiteX14514" fmla="*/ 3255128 w 3255128"/>
              <a:gd name="connsiteY14514" fmla="*/ 377159 h 1598839"/>
              <a:gd name="connsiteX14515" fmla="*/ 3255128 w 3255128"/>
              <a:gd name="connsiteY14515" fmla="*/ 377166 h 1598839"/>
              <a:gd name="connsiteX14516" fmla="*/ 3255128 w 3255128"/>
              <a:gd name="connsiteY14516" fmla="*/ 377168 h 1598839"/>
              <a:gd name="connsiteX14517" fmla="*/ 3255128 w 3255128"/>
              <a:gd name="connsiteY14517" fmla="*/ 377233 h 1598839"/>
              <a:gd name="connsiteX14518" fmla="*/ 3255128 w 3255128"/>
              <a:gd name="connsiteY14518" fmla="*/ 377263 h 1598839"/>
              <a:gd name="connsiteX14519" fmla="*/ 3255128 w 3255128"/>
              <a:gd name="connsiteY14519" fmla="*/ 377282 h 1598839"/>
              <a:gd name="connsiteX14520" fmla="*/ 3255128 w 3255128"/>
              <a:gd name="connsiteY14520" fmla="*/ 377283 h 1598839"/>
              <a:gd name="connsiteX14521" fmla="*/ 3255128 w 3255128"/>
              <a:gd name="connsiteY14521" fmla="*/ 377295 h 1598839"/>
              <a:gd name="connsiteX14522" fmla="*/ 3255128 w 3255128"/>
              <a:gd name="connsiteY14522" fmla="*/ 377308 h 1598839"/>
              <a:gd name="connsiteX14523" fmla="*/ 3255128 w 3255128"/>
              <a:gd name="connsiteY14523" fmla="*/ 377313 h 1598839"/>
              <a:gd name="connsiteX14524" fmla="*/ 3255128 w 3255128"/>
              <a:gd name="connsiteY14524" fmla="*/ 377316 h 1598839"/>
              <a:gd name="connsiteX14525" fmla="*/ 3255128 w 3255128"/>
              <a:gd name="connsiteY14525" fmla="*/ 377320 h 1598839"/>
              <a:gd name="connsiteX14526" fmla="*/ 3255128 w 3255128"/>
              <a:gd name="connsiteY14526" fmla="*/ 377345 h 1598839"/>
              <a:gd name="connsiteX14527" fmla="*/ 3255128 w 3255128"/>
              <a:gd name="connsiteY14527" fmla="*/ 377367 h 1598839"/>
              <a:gd name="connsiteX14528" fmla="*/ 3255128 w 3255128"/>
              <a:gd name="connsiteY14528" fmla="*/ 377394 h 1598839"/>
              <a:gd name="connsiteX14529" fmla="*/ 3255128 w 3255128"/>
              <a:gd name="connsiteY14529" fmla="*/ 377446 h 1598839"/>
              <a:gd name="connsiteX14530" fmla="*/ 3255128 w 3255128"/>
              <a:gd name="connsiteY14530" fmla="*/ 377525 h 1598839"/>
              <a:gd name="connsiteX14531" fmla="*/ 3255128 w 3255128"/>
              <a:gd name="connsiteY14531" fmla="*/ 377532 h 1598839"/>
              <a:gd name="connsiteX14532" fmla="*/ 3255128 w 3255128"/>
              <a:gd name="connsiteY14532" fmla="*/ 377545 h 1598839"/>
              <a:gd name="connsiteX14533" fmla="*/ 3255128 w 3255128"/>
              <a:gd name="connsiteY14533" fmla="*/ 377592 h 1598839"/>
              <a:gd name="connsiteX14534" fmla="*/ 3255128 w 3255128"/>
              <a:gd name="connsiteY14534" fmla="*/ 377622 h 1598839"/>
              <a:gd name="connsiteX14535" fmla="*/ 3255128 w 3255128"/>
              <a:gd name="connsiteY14535" fmla="*/ 377627 h 1598839"/>
              <a:gd name="connsiteX14536" fmla="*/ 3255128 w 3255128"/>
              <a:gd name="connsiteY14536" fmla="*/ 377643 h 1598839"/>
              <a:gd name="connsiteX14537" fmla="*/ 3255128 w 3255128"/>
              <a:gd name="connsiteY14537" fmla="*/ 377660 h 1598839"/>
              <a:gd name="connsiteX14538" fmla="*/ 3255128 w 3255128"/>
              <a:gd name="connsiteY14538" fmla="*/ 377689 h 1598839"/>
              <a:gd name="connsiteX14539" fmla="*/ 3255128 w 3255128"/>
              <a:gd name="connsiteY14539" fmla="*/ 377741 h 1598839"/>
              <a:gd name="connsiteX14540" fmla="*/ 3255128 w 3255128"/>
              <a:gd name="connsiteY14540" fmla="*/ 377801 h 1598839"/>
              <a:gd name="connsiteX14541" fmla="*/ 3255128 w 3255128"/>
              <a:gd name="connsiteY14541" fmla="*/ 377804 h 1598839"/>
              <a:gd name="connsiteX14542" fmla="*/ 3255128 w 3255128"/>
              <a:gd name="connsiteY14542" fmla="*/ 377826 h 1598839"/>
              <a:gd name="connsiteX14543" fmla="*/ 3255128 w 3255128"/>
              <a:gd name="connsiteY14543" fmla="*/ 377829 h 1598839"/>
              <a:gd name="connsiteX14544" fmla="*/ 3255128 w 3255128"/>
              <a:gd name="connsiteY14544" fmla="*/ 377853 h 1598839"/>
              <a:gd name="connsiteX14545" fmla="*/ 3255128 w 3255128"/>
              <a:gd name="connsiteY14545" fmla="*/ 377898 h 1598839"/>
              <a:gd name="connsiteX14546" fmla="*/ 3255128 w 3255128"/>
              <a:gd name="connsiteY14546" fmla="*/ 377930 h 1598839"/>
              <a:gd name="connsiteX14547" fmla="*/ 3255128 w 3255128"/>
              <a:gd name="connsiteY14547" fmla="*/ 377932 h 1598839"/>
              <a:gd name="connsiteX14548" fmla="*/ 3255128 w 3255128"/>
              <a:gd name="connsiteY14548" fmla="*/ 377936 h 1598839"/>
              <a:gd name="connsiteX14549" fmla="*/ 3255128 w 3255128"/>
              <a:gd name="connsiteY14549" fmla="*/ 377968 h 1598839"/>
              <a:gd name="connsiteX14550" fmla="*/ 3255128 w 3255128"/>
              <a:gd name="connsiteY14550" fmla="*/ 377984 h 1598839"/>
              <a:gd name="connsiteX14551" fmla="*/ 3255128 w 3255128"/>
              <a:gd name="connsiteY14551" fmla="*/ 377991 h 1598839"/>
              <a:gd name="connsiteX14552" fmla="*/ 3255128 w 3255128"/>
              <a:gd name="connsiteY14552" fmla="*/ 378005 h 1598839"/>
              <a:gd name="connsiteX14553" fmla="*/ 3255128 w 3255128"/>
              <a:gd name="connsiteY14553" fmla="*/ 378015 h 1598839"/>
              <a:gd name="connsiteX14554" fmla="*/ 3255128 w 3255128"/>
              <a:gd name="connsiteY14554" fmla="*/ 378093 h 1598839"/>
              <a:gd name="connsiteX14555" fmla="*/ 3255128 w 3255128"/>
              <a:gd name="connsiteY14555" fmla="*/ 378105 h 1598839"/>
              <a:gd name="connsiteX14556" fmla="*/ 3255128 w 3255128"/>
              <a:gd name="connsiteY14556" fmla="*/ 378144 h 1598839"/>
              <a:gd name="connsiteX14557" fmla="*/ 3255128 w 3255128"/>
              <a:gd name="connsiteY14557" fmla="*/ 378162 h 1598839"/>
              <a:gd name="connsiteX14558" fmla="*/ 3255128 w 3255128"/>
              <a:gd name="connsiteY14558" fmla="*/ 378164 h 1598839"/>
              <a:gd name="connsiteX14559" fmla="*/ 3255128 w 3255128"/>
              <a:gd name="connsiteY14559" fmla="*/ 378180 h 1598839"/>
              <a:gd name="connsiteX14560" fmla="*/ 3255128 w 3255128"/>
              <a:gd name="connsiteY14560" fmla="*/ 378190 h 1598839"/>
              <a:gd name="connsiteX14561" fmla="*/ 3255128 w 3255128"/>
              <a:gd name="connsiteY14561" fmla="*/ 378191 h 1598839"/>
              <a:gd name="connsiteX14562" fmla="*/ 3255128 w 3255128"/>
              <a:gd name="connsiteY14562" fmla="*/ 378260 h 1598839"/>
              <a:gd name="connsiteX14563" fmla="*/ 3255128 w 3255128"/>
              <a:gd name="connsiteY14563" fmla="*/ 378275 h 1598839"/>
              <a:gd name="connsiteX14564" fmla="*/ 3255128 w 3255128"/>
              <a:gd name="connsiteY14564" fmla="*/ 378336 h 1598839"/>
              <a:gd name="connsiteX14565" fmla="*/ 3255128 w 3255128"/>
              <a:gd name="connsiteY14565" fmla="*/ 378337 h 1598839"/>
              <a:gd name="connsiteX14566" fmla="*/ 3255128 w 3255128"/>
              <a:gd name="connsiteY14566" fmla="*/ 378354 h 1598839"/>
              <a:gd name="connsiteX14567" fmla="*/ 3255128 w 3255128"/>
              <a:gd name="connsiteY14567" fmla="*/ 378358 h 1598839"/>
              <a:gd name="connsiteX14568" fmla="*/ 3255128 w 3255128"/>
              <a:gd name="connsiteY14568" fmla="*/ 378359 h 1598839"/>
              <a:gd name="connsiteX14569" fmla="*/ 3255128 w 3255128"/>
              <a:gd name="connsiteY14569" fmla="*/ 378365 h 1598839"/>
              <a:gd name="connsiteX14570" fmla="*/ 3255128 w 3255128"/>
              <a:gd name="connsiteY14570" fmla="*/ 378367 h 1598839"/>
              <a:gd name="connsiteX14571" fmla="*/ 3255128 w 3255128"/>
              <a:gd name="connsiteY14571" fmla="*/ 378434 h 1598839"/>
              <a:gd name="connsiteX14572" fmla="*/ 3255128 w 3255128"/>
              <a:gd name="connsiteY14572" fmla="*/ 378474 h 1598839"/>
              <a:gd name="connsiteX14573" fmla="*/ 3255128 w 3255128"/>
              <a:gd name="connsiteY14573" fmla="*/ 378514 h 1598839"/>
              <a:gd name="connsiteX14574" fmla="*/ 3255128 w 3255128"/>
              <a:gd name="connsiteY14574" fmla="*/ 378524 h 1598839"/>
              <a:gd name="connsiteX14575" fmla="*/ 3255128 w 3255128"/>
              <a:gd name="connsiteY14575" fmla="*/ 378532 h 1598839"/>
              <a:gd name="connsiteX14576" fmla="*/ 3255128 w 3255128"/>
              <a:gd name="connsiteY14576" fmla="*/ 378546 h 1598839"/>
              <a:gd name="connsiteX14577" fmla="*/ 3255128 w 3255128"/>
              <a:gd name="connsiteY14577" fmla="*/ 378566 h 1598839"/>
              <a:gd name="connsiteX14578" fmla="*/ 3255128 w 3255128"/>
              <a:gd name="connsiteY14578" fmla="*/ 378581 h 1598839"/>
              <a:gd name="connsiteX14579" fmla="*/ 3255128 w 3255128"/>
              <a:gd name="connsiteY14579" fmla="*/ 378596 h 1598839"/>
              <a:gd name="connsiteX14580" fmla="*/ 3255128 w 3255128"/>
              <a:gd name="connsiteY14580" fmla="*/ 378597 h 1598839"/>
              <a:gd name="connsiteX14581" fmla="*/ 3255128 w 3255128"/>
              <a:gd name="connsiteY14581" fmla="*/ 378616 h 1598839"/>
              <a:gd name="connsiteX14582" fmla="*/ 3255128 w 3255128"/>
              <a:gd name="connsiteY14582" fmla="*/ 378708 h 1598839"/>
              <a:gd name="connsiteX14583" fmla="*/ 3255128 w 3255128"/>
              <a:gd name="connsiteY14583" fmla="*/ 378734 h 1598839"/>
              <a:gd name="connsiteX14584" fmla="*/ 3255128 w 3255128"/>
              <a:gd name="connsiteY14584" fmla="*/ 378756 h 1598839"/>
              <a:gd name="connsiteX14585" fmla="*/ 3255128 w 3255128"/>
              <a:gd name="connsiteY14585" fmla="*/ 378769 h 1598839"/>
              <a:gd name="connsiteX14586" fmla="*/ 3255128 w 3255128"/>
              <a:gd name="connsiteY14586" fmla="*/ 378812 h 1598839"/>
              <a:gd name="connsiteX14587" fmla="*/ 3255128 w 3255128"/>
              <a:gd name="connsiteY14587" fmla="*/ 378839 h 1598839"/>
              <a:gd name="connsiteX14588" fmla="*/ 3255128 w 3255128"/>
              <a:gd name="connsiteY14588" fmla="*/ 378850 h 1598839"/>
              <a:gd name="connsiteX14589" fmla="*/ 3255128 w 3255128"/>
              <a:gd name="connsiteY14589" fmla="*/ 378900 h 1598839"/>
              <a:gd name="connsiteX14590" fmla="*/ 3255128 w 3255128"/>
              <a:gd name="connsiteY14590" fmla="*/ 378916 h 1598839"/>
              <a:gd name="connsiteX14591" fmla="*/ 3255128 w 3255128"/>
              <a:gd name="connsiteY14591" fmla="*/ 379005 h 1598839"/>
              <a:gd name="connsiteX14592" fmla="*/ 3255128 w 3255128"/>
              <a:gd name="connsiteY14592" fmla="*/ 379029 h 1598839"/>
              <a:gd name="connsiteX14593" fmla="*/ 3255128 w 3255128"/>
              <a:gd name="connsiteY14593" fmla="*/ 379059 h 1598839"/>
              <a:gd name="connsiteX14594" fmla="*/ 3255128 w 3255128"/>
              <a:gd name="connsiteY14594" fmla="*/ 379071 h 1598839"/>
              <a:gd name="connsiteX14595" fmla="*/ 3255128 w 3255128"/>
              <a:gd name="connsiteY14595" fmla="*/ 379075 h 1598839"/>
              <a:gd name="connsiteX14596" fmla="*/ 3255128 w 3255128"/>
              <a:gd name="connsiteY14596" fmla="*/ 379083 h 1598839"/>
              <a:gd name="connsiteX14597" fmla="*/ 3255128 w 3255128"/>
              <a:gd name="connsiteY14597" fmla="*/ 379150 h 1598839"/>
              <a:gd name="connsiteX14598" fmla="*/ 3255128 w 3255128"/>
              <a:gd name="connsiteY14598" fmla="*/ 379162 h 1598839"/>
              <a:gd name="connsiteX14599" fmla="*/ 3255128 w 3255128"/>
              <a:gd name="connsiteY14599" fmla="*/ 379233 h 1598839"/>
              <a:gd name="connsiteX14600" fmla="*/ 3255128 w 3255128"/>
              <a:gd name="connsiteY14600" fmla="*/ 379238 h 1598839"/>
              <a:gd name="connsiteX14601" fmla="*/ 3255128 w 3255128"/>
              <a:gd name="connsiteY14601" fmla="*/ 379271 h 1598839"/>
              <a:gd name="connsiteX14602" fmla="*/ 3255128 w 3255128"/>
              <a:gd name="connsiteY14602" fmla="*/ 379273 h 1598839"/>
              <a:gd name="connsiteX14603" fmla="*/ 3255128 w 3255128"/>
              <a:gd name="connsiteY14603" fmla="*/ 379307 h 1598839"/>
              <a:gd name="connsiteX14604" fmla="*/ 3255128 w 3255128"/>
              <a:gd name="connsiteY14604" fmla="*/ 379310 h 1598839"/>
              <a:gd name="connsiteX14605" fmla="*/ 3255128 w 3255128"/>
              <a:gd name="connsiteY14605" fmla="*/ 379402 h 1598839"/>
              <a:gd name="connsiteX14606" fmla="*/ 3255128 w 3255128"/>
              <a:gd name="connsiteY14606" fmla="*/ 379404 h 1598839"/>
              <a:gd name="connsiteX14607" fmla="*/ 3255128 w 3255128"/>
              <a:gd name="connsiteY14607" fmla="*/ 379463 h 1598839"/>
              <a:gd name="connsiteX14608" fmla="*/ 3255128 w 3255128"/>
              <a:gd name="connsiteY14608" fmla="*/ 379477 h 1598839"/>
              <a:gd name="connsiteX14609" fmla="*/ 3255128 w 3255128"/>
              <a:gd name="connsiteY14609" fmla="*/ 379478 h 1598839"/>
              <a:gd name="connsiteX14610" fmla="*/ 3255128 w 3255128"/>
              <a:gd name="connsiteY14610" fmla="*/ 379535 h 1598839"/>
              <a:gd name="connsiteX14611" fmla="*/ 3255128 w 3255128"/>
              <a:gd name="connsiteY14611" fmla="*/ 379548 h 1598839"/>
              <a:gd name="connsiteX14612" fmla="*/ 3255128 w 3255128"/>
              <a:gd name="connsiteY14612" fmla="*/ 379557 h 1598839"/>
              <a:gd name="connsiteX14613" fmla="*/ 3255128 w 3255128"/>
              <a:gd name="connsiteY14613" fmla="*/ 379616 h 1598839"/>
              <a:gd name="connsiteX14614" fmla="*/ 3255128 w 3255128"/>
              <a:gd name="connsiteY14614" fmla="*/ 379621 h 1598839"/>
              <a:gd name="connsiteX14615" fmla="*/ 3255128 w 3255128"/>
              <a:gd name="connsiteY14615" fmla="*/ 379623 h 1598839"/>
              <a:gd name="connsiteX14616" fmla="*/ 3255128 w 3255128"/>
              <a:gd name="connsiteY14616" fmla="*/ 379627 h 1598839"/>
              <a:gd name="connsiteX14617" fmla="*/ 3255128 w 3255128"/>
              <a:gd name="connsiteY14617" fmla="*/ 379642 h 1598839"/>
              <a:gd name="connsiteX14618" fmla="*/ 3255128 w 3255128"/>
              <a:gd name="connsiteY14618" fmla="*/ 379645 h 1598839"/>
              <a:gd name="connsiteX14619" fmla="*/ 3255128 w 3255128"/>
              <a:gd name="connsiteY14619" fmla="*/ 379700 h 1598839"/>
              <a:gd name="connsiteX14620" fmla="*/ 3255128 w 3255128"/>
              <a:gd name="connsiteY14620" fmla="*/ 379720 h 1598839"/>
              <a:gd name="connsiteX14621" fmla="*/ 3255128 w 3255128"/>
              <a:gd name="connsiteY14621" fmla="*/ 379729 h 1598839"/>
              <a:gd name="connsiteX14622" fmla="*/ 3255128 w 3255128"/>
              <a:gd name="connsiteY14622" fmla="*/ 379736 h 1598839"/>
              <a:gd name="connsiteX14623" fmla="*/ 3255128 w 3255128"/>
              <a:gd name="connsiteY14623" fmla="*/ 379781 h 1598839"/>
              <a:gd name="connsiteX14624" fmla="*/ 3255128 w 3255128"/>
              <a:gd name="connsiteY14624" fmla="*/ 379797 h 1598839"/>
              <a:gd name="connsiteX14625" fmla="*/ 3255128 w 3255128"/>
              <a:gd name="connsiteY14625" fmla="*/ 379823 h 1598839"/>
              <a:gd name="connsiteX14626" fmla="*/ 3255128 w 3255128"/>
              <a:gd name="connsiteY14626" fmla="*/ 379863 h 1598839"/>
              <a:gd name="connsiteX14627" fmla="*/ 3255128 w 3255128"/>
              <a:gd name="connsiteY14627" fmla="*/ 379903 h 1598839"/>
              <a:gd name="connsiteX14628" fmla="*/ 3255128 w 3255128"/>
              <a:gd name="connsiteY14628" fmla="*/ 379979 h 1598839"/>
              <a:gd name="connsiteX14629" fmla="*/ 3255128 w 3255128"/>
              <a:gd name="connsiteY14629" fmla="*/ 380031 h 1598839"/>
              <a:gd name="connsiteX14630" fmla="*/ 3255128 w 3255128"/>
              <a:gd name="connsiteY14630" fmla="*/ 380133 h 1598839"/>
              <a:gd name="connsiteX14631" fmla="*/ 3255128 w 3255128"/>
              <a:gd name="connsiteY14631" fmla="*/ 380141 h 1598839"/>
              <a:gd name="connsiteX14632" fmla="*/ 3255128 w 3255128"/>
              <a:gd name="connsiteY14632" fmla="*/ 380146 h 1598839"/>
              <a:gd name="connsiteX14633" fmla="*/ 3255128 w 3255128"/>
              <a:gd name="connsiteY14633" fmla="*/ 380149 h 1598839"/>
              <a:gd name="connsiteX14634" fmla="*/ 3255128 w 3255128"/>
              <a:gd name="connsiteY14634" fmla="*/ 380175 h 1598839"/>
              <a:gd name="connsiteX14635" fmla="*/ 3255128 w 3255128"/>
              <a:gd name="connsiteY14635" fmla="*/ 380183 h 1598839"/>
              <a:gd name="connsiteX14636" fmla="*/ 3255128 w 3255128"/>
              <a:gd name="connsiteY14636" fmla="*/ 380213 h 1598839"/>
              <a:gd name="connsiteX14637" fmla="*/ 3255128 w 3255128"/>
              <a:gd name="connsiteY14637" fmla="*/ 380273 h 1598839"/>
              <a:gd name="connsiteX14638" fmla="*/ 3255128 w 3255128"/>
              <a:gd name="connsiteY14638" fmla="*/ 380337 h 1598839"/>
              <a:gd name="connsiteX14639" fmla="*/ 3255128 w 3255128"/>
              <a:gd name="connsiteY14639" fmla="*/ 380384 h 1598839"/>
              <a:gd name="connsiteX14640" fmla="*/ 3255128 w 3255128"/>
              <a:gd name="connsiteY14640" fmla="*/ 380409 h 1598839"/>
              <a:gd name="connsiteX14641" fmla="*/ 3255128 w 3255128"/>
              <a:gd name="connsiteY14641" fmla="*/ 380412 h 1598839"/>
              <a:gd name="connsiteX14642" fmla="*/ 3255128 w 3255128"/>
              <a:gd name="connsiteY14642" fmla="*/ 380425 h 1598839"/>
              <a:gd name="connsiteX14643" fmla="*/ 3255128 w 3255128"/>
              <a:gd name="connsiteY14643" fmla="*/ 380445 h 1598839"/>
              <a:gd name="connsiteX14644" fmla="*/ 3255128 w 3255128"/>
              <a:gd name="connsiteY14644" fmla="*/ 380506 h 1598839"/>
              <a:gd name="connsiteX14645" fmla="*/ 3255128 w 3255128"/>
              <a:gd name="connsiteY14645" fmla="*/ 380526 h 1598839"/>
              <a:gd name="connsiteX14646" fmla="*/ 3255128 w 3255128"/>
              <a:gd name="connsiteY14646" fmla="*/ 380617 h 1598839"/>
              <a:gd name="connsiteX14647" fmla="*/ 3255128 w 3255128"/>
              <a:gd name="connsiteY14647" fmla="*/ 380637 h 1598839"/>
              <a:gd name="connsiteX14648" fmla="*/ 3255128 w 3255128"/>
              <a:gd name="connsiteY14648" fmla="*/ 380642 h 1598839"/>
              <a:gd name="connsiteX14649" fmla="*/ 3255128 w 3255128"/>
              <a:gd name="connsiteY14649" fmla="*/ 380688 h 1598839"/>
              <a:gd name="connsiteX14650" fmla="*/ 3255128 w 3255128"/>
              <a:gd name="connsiteY14650" fmla="*/ 380702 h 1598839"/>
              <a:gd name="connsiteX14651" fmla="*/ 3255128 w 3255128"/>
              <a:gd name="connsiteY14651" fmla="*/ 380758 h 1598839"/>
              <a:gd name="connsiteX14652" fmla="*/ 3255128 w 3255128"/>
              <a:gd name="connsiteY14652" fmla="*/ 380763 h 1598839"/>
              <a:gd name="connsiteX14653" fmla="*/ 3255128 w 3255128"/>
              <a:gd name="connsiteY14653" fmla="*/ 380765 h 1598839"/>
              <a:gd name="connsiteX14654" fmla="*/ 3255128 w 3255128"/>
              <a:gd name="connsiteY14654" fmla="*/ 380782 h 1598839"/>
              <a:gd name="connsiteX14655" fmla="*/ 3255128 w 3255128"/>
              <a:gd name="connsiteY14655" fmla="*/ 380811 h 1598839"/>
              <a:gd name="connsiteX14656" fmla="*/ 3255128 w 3255128"/>
              <a:gd name="connsiteY14656" fmla="*/ 380816 h 1598839"/>
              <a:gd name="connsiteX14657" fmla="*/ 3255128 w 3255128"/>
              <a:gd name="connsiteY14657" fmla="*/ 380819 h 1598839"/>
              <a:gd name="connsiteX14658" fmla="*/ 3255128 w 3255128"/>
              <a:gd name="connsiteY14658" fmla="*/ 380829 h 1598839"/>
              <a:gd name="connsiteX14659" fmla="*/ 3255128 w 3255128"/>
              <a:gd name="connsiteY14659" fmla="*/ 380843 h 1598839"/>
              <a:gd name="connsiteX14660" fmla="*/ 3255128 w 3255128"/>
              <a:gd name="connsiteY14660" fmla="*/ 380861 h 1598839"/>
              <a:gd name="connsiteX14661" fmla="*/ 3255128 w 3255128"/>
              <a:gd name="connsiteY14661" fmla="*/ 380901 h 1598839"/>
              <a:gd name="connsiteX14662" fmla="*/ 3255128 w 3255128"/>
              <a:gd name="connsiteY14662" fmla="*/ 380910 h 1598839"/>
              <a:gd name="connsiteX14663" fmla="*/ 3255128 w 3255128"/>
              <a:gd name="connsiteY14663" fmla="*/ 380920 h 1598839"/>
              <a:gd name="connsiteX14664" fmla="*/ 3255128 w 3255128"/>
              <a:gd name="connsiteY14664" fmla="*/ 380922 h 1598839"/>
              <a:gd name="connsiteX14665" fmla="*/ 3255128 w 3255128"/>
              <a:gd name="connsiteY14665" fmla="*/ 380926 h 1598839"/>
              <a:gd name="connsiteX14666" fmla="*/ 3255128 w 3255128"/>
              <a:gd name="connsiteY14666" fmla="*/ 380942 h 1598839"/>
              <a:gd name="connsiteX14667" fmla="*/ 3255128 w 3255128"/>
              <a:gd name="connsiteY14667" fmla="*/ 380945 h 1598839"/>
              <a:gd name="connsiteX14668" fmla="*/ 3255128 w 3255128"/>
              <a:gd name="connsiteY14668" fmla="*/ 380952 h 1598839"/>
              <a:gd name="connsiteX14669" fmla="*/ 3255128 w 3255128"/>
              <a:gd name="connsiteY14669" fmla="*/ 380957 h 1598839"/>
              <a:gd name="connsiteX14670" fmla="*/ 3255128 w 3255128"/>
              <a:gd name="connsiteY14670" fmla="*/ 380958 h 1598839"/>
              <a:gd name="connsiteX14671" fmla="*/ 3255128 w 3255128"/>
              <a:gd name="connsiteY14671" fmla="*/ 381057 h 1598839"/>
              <a:gd name="connsiteX14672" fmla="*/ 3255128 w 3255128"/>
              <a:gd name="connsiteY14672" fmla="*/ 381066 h 1598839"/>
              <a:gd name="connsiteX14673" fmla="*/ 3255128 w 3255128"/>
              <a:gd name="connsiteY14673" fmla="*/ 381094 h 1598839"/>
              <a:gd name="connsiteX14674" fmla="*/ 3255128 w 3255128"/>
              <a:gd name="connsiteY14674" fmla="*/ 381095 h 1598839"/>
              <a:gd name="connsiteX14675" fmla="*/ 3255128 w 3255128"/>
              <a:gd name="connsiteY14675" fmla="*/ 381154 h 1598839"/>
              <a:gd name="connsiteX14676" fmla="*/ 3255128 w 3255128"/>
              <a:gd name="connsiteY14676" fmla="*/ 381170 h 1598839"/>
              <a:gd name="connsiteX14677" fmla="*/ 3255128 w 3255128"/>
              <a:gd name="connsiteY14677" fmla="*/ 381180 h 1598839"/>
              <a:gd name="connsiteX14678" fmla="*/ 3255128 w 3255128"/>
              <a:gd name="connsiteY14678" fmla="*/ 381194 h 1598839"/>
              <a:gd name="connsiteX14679" fmla="*/ 3255128 w 3255128"/>
              <a:gd name="connsiteY14679" fmla="*/ 381265 h 1598839"/>
              <a:gd name="connsiteX14680" fmla="*/ 3255128 w 3255128"/>
              <a:gd name="connsiteY14680" fmla="*/ 381320 h 1598839"/>
              <a:gd name="connsiteX14681" fmla="*/ 3255128 w 3255128"/>
              <a:gd name="connsiteY14681" fmla="*/ 381349 h 1598839"/>
              <a:gd name="connsiteX14682" fmla="*/ 3255128 w 3255128"/>
              <a:gd name="connsiteY14682" fmla="*/ 381406 h 1598839"/>
              <a:gd name="connsiteX14683" fmla="*/ 3255128 w 3255128"/>
              <a:gd name="connsiteY14683" fmla="*/ 381414 h 1598839"/>
              <a:gd name="connsiteX14684" fmla="*/ 3255128 w 3255128"/>
              <a:gd name="connsiteY14684" fmla="*/ 381433 h 1598839"/>
              <a:gd name="connsiteX14685" fmla="*/ 3255128 w 3255128"/>
              <a:gd name="connsiteY14685" fmla="*/ 381435 h 1598839"/>
              <a:gd name="connsiteX14686" fmla="*/ 3255128 w 3255128"/>
              <a:gd name="connsiteY14686" fmla="*/ 381504 h 1598839"/>
              <a:gd name="connsiteX14687" fmla="*/ 3255128 w 3255128"/>
              <a:gd name="connsiteY14687" fmla="*/ 381516 h 1598839"/>
              <a:gd name="connsiteX14688" fmla="*/ 3255128 w 3255128"/>
              <a:gd name="connsiteY14688" fmla="*/ 381549 h 1598839"/>
              <a:gd name="connsiteX14689" fmla="*/ 3255128 w 3255128"/>
              <a:gd name="connsiteY14689" fmla="*/ 381556 h 1598839"/>
              <a:gd name="connsiteX14690" fmla="*/ 3255128 w 3255128"/>
              <a:gd name="connsiteY14690" fmla="*/ 381602 h 1598839"/>
              <a:gd name="connsiteX14691" fmla="*/ 3255128 w 3255128"/>
              <a:gd name="connsiteY14691" fmla="*/ 381606 h 1598839"/>
              <a:gd name="connsiteX14692" fmla="*/ 3255128 w 3255128"/>
              <a:gd name="connsiteY14692" fmla="*/ 381610 h 1598839"/>
              <a:gd name="connsiteX14693" fmla="*/ 3255128 w 3255128"/>
              <a:gd name="connsiteY14693" fmla="*/ 381674 h 1598839"/>
              <a:gd name="connsiteX14694" fmla="*/ 3255128 w 3255128"/>
              <a:gd name="connsiteY14694" fmla="*/ 381708 h 1598839"/>
              <a:gd name="connsiteX14695" fmla="*/ 3255128 w 3255128"/>
              <a:gd name="connsiteY14695" fmla="*/ 381724 h 1598839"/>
              <a:gd name="connsiteX14696" fmla="*/ 3255128 w 3255128"/>
              <a:gd name="connsiteY14696" fmla="*/ 381759 h 1598839"/>
              <a:gd name="connsiteX14697" fmla="*/ 3255128 w 3255128"/>
              <a:gd name="connsiteY14697" fmla="*/ 381780 h 1598839"/>
              <a:gd name="connsiteX14698" fmla="*/ 3255128 w 3255128"/>
              <a:gd name="connsiteY14698" fmla="*/ 381802 h 1598839"/>
              <a:gd name="connsiteX14699" fmla="*/ 3255128 w 3255128"/>
              <a:gd name="connsiteY14699" fmla="*/ 381803 h 1598839"/>
              <a:gd name="connsiteX14700" fmla="*/ 3255128 w 3255128"/>
              <a:gd name="connsiteY14700" fmla="*/ 381839 h 1598839"/>
              <a:gd name="connsiteX14701" fmla="*/ 3255128 w 3255128"/>
              <a:gd name="connsiteY14701" fmla="*/ 381840 h 1598839"/>
              <a:gd name="connsiteX14702" fmla="*/ 3255128 w 3255128"/>
              <a:gd name="connsiteY14702" fmla="*/ 381865 h 1598839"/>
              <a:gd name="connsiteX14703" fmla="*/ 3255128 w 3255128"/>
              <a:gd name="connsiteY14703" fmla="*/ 381868 h 1598839"/>
              <a:gd name="connsiteX14704" fmla="*/ 3255128 w 3255128"/>
              <a:gd name="connsiteY14704" fmla="*/ 381890 h 1598839"/>
              <a:gd name="connsiteX14705" fmla="*/ 3255128 w 3255128"/>
              <a:gd name="connsiteY14705" fmla="*/ 381937 h 1598839"/>
              <a:gd name="connsiteX14706" fmla="*/ 3255128 w 3255128"/>
              <a:gd name="connsiteY14706" fmla="*/ 381966 h 1598839"/>
              <a:gd name="connsiteX14707" fmla="*/ 3255128 w 3255128"/>
              <a:gd name="connsiteY14707" fmla="*/ 381967 h 1598839"/>
              <a:gd name="connsiteX14708" fmla="*/ 3255128 w 3255128"/>
              <a:gd name="connsiteY14708" fmla="*/ 382008 h 1598839"/>
              <a:gd name="connsiteX14709" fmla="*/ 3255128 w 3255128"/>
              <a:gd name="connsiteY14709" fmla="*/ 382061 h 1598839"/>
              <a:gd name="connsiteX14710" fmla="*/ 3255128 w 3255128"/>
              <a:gd name="connsiteY14710" fmla="*/ 382065 h 1598839"/>
              <a:gd name="connsiteX14711" fmla="*/ 3255128 w 3255128"/>
              <a:gd name="connsiteY14711" fmla="*/ 382073 h 1598839"/>
              <a:gd name="connsiteX14712" fmla="*/ 3255128 w 3255128"/>
              <a:gd name="connsiteY14712" fmla="*/ 382084 h 1598839"/>
              <a:gd name="connsiteX14713" fmla="*/ 3255128 w 3255128"/>
              <a:gd name="connsiteY14713" fmla="*/ 382113 h 1598839"/>
              <a:gd name="connsiteX14714" fmla="*/ 3255128 w 3255128"/>
              <a:gd name="connsiteY14714" fmla="*/ 382140 h 1598839"/>
              <a:gd name="connsiteX14715" fmla="*/ 3255128 w 3255128"/>
              <a:gd name="connsiteY14715" fmla="*/ 382143 h 1598839"/>
              <a:gd name="connsiteX14716" fmla="*/ 3255128 w 3255128"/>
              <a:gd name="connsiteY14716" fmla="*/ 382152 h 1598839"/>
              <a:gd name="connsiteX14717" fmla="*/ 3255128 w 3255128"/>
              <a:gd name="connsiteY14717" fmla="*/ 382180 h 1598839"/>
              <a:gd name="connsiteX14718" fmla="*/ 3255128 w 3255128"/>
              <a:gd name="connsiteY14718" fmla="*/ 382210 h 1598839"/>
              <a:gd name="connsiteX14719" fmla="*/ 3255128 w 3255128"/>
              <a:gd name="connsiteY14719" fmla="*/ 382261 h 1598839"/>
              <a:gd name="connsiteX14720" fmla="*/ 3255128 w 3255128"/>
              <a:gd name="connsiteY14720" fmla="*/ 382272 h 1598839"/>
              <a:gd name="connsiteX14721" fmla="*/ 3255128 w 3255128"/>
              <a:gd name="connsiteY14721" fmla="*/ 382297 h 1598839"/>
              <a:gd name="connsiteX14722" fmla="*/ 3255128 w 3255128"/>
              <a:gd name="connsiteY14722" fmla="*/ 382300 h 1598839"/>
              <a:gd name="connsiteX14723" fmla="*/ 3255128 w 3255128"/>
              <a:gd name="connsiteY14723" fmla="*/ 382322 h 1598839"/>
              <a:gd name="connsiteX14724" fmla="*/ 3255128 w 3255128"/>
              <a:gd name="connsiteY14724" fmla="*/ 382339 h 1598839"/>
              <a:gd name="connsiteX14725" fmla="*/ 3255128 w 3255128"/>
              <a:gd name="connsiteY14725" fmla="*/ 382344 h 1598839"/>
              <a:gd name="connsiteX14726" fmla="*/ 3255128 w 3255128"/>
              <a:gd name="connsiteY14726" fmla="*/ 382406 h 1598839"/>
              <a:gd name="connsiteX14727" fmla="*/ 3255128 w 3255128"/>
              <a:gd name="connsiteY14727" fmla="*/ 382428 h 1598839"/>
              <a:gd name="connsiteX14728" fmla="*/ 3255128 w 3255128"/>
              <a:gd name="connsiteY14728" fmla="*/ 382453 h 1598839"/>
              <a:gd name="connsiteX14729" fmla="*/ 3255128 w 3255128"/>
              <a:gd name="connsiteY14729" fmla="*/ 382475 h 1598839"/>
              <a:gd name="connsiteX14730" fmla="*/ 3255128 w 3255128"/>
              <a:gd name="connsiteY14730" fmla="*/ 382525 h 1598839"/>
              <a:gd name="connsiteX14731" fmla="*/ 3255128 w 3255128"/>
              <a:gd name="connsiteY14731" fmla="*/ 382538 h 1598839"/>
              <a:gd name="connsiteX14732" fmla="*/ 3255128 w 3255128"/>
              <a:gd name="connsiteY14732" fmla="*/ 382556 h 1598839"/>
              <a:gd name="connsiteX14733" fmla="*/ 3255128 w 3255128"/>
              <a:gd name="connsiteY14733" fmla="*/ 382563 h 1598839"/>
              <a:gd name="connsiteX14734" fmla="*/ 3255128 w 3255128"/>
              <a:gd name="connsiteY14734" fmla="*/ 382585 h 1598839"/>
              <a:gd name="connsiteX14735" fmla="*/ 3255128 w 3255128"/>
              <a:gd name="connsiteY14735" fmla="*/ 382611 h 1598839"/>
              <a:gd name="connsiteX14736" fmla="*/ 3255128 w 3255128"/>
              <a:gd name="connsiteY14736" fmla="*/ 382613 h 1598839"/>
              <a:gd name="connsiteX14737" fmla="*/ 3255128 w 3255128"/>
              <a:gd name="connsiteY14737" fmla="*/ 382617 h 1598839"/>
              <a:gd name="connsiteX14738" fmla="*/ 3255128 w 3255128"/>
              <a:gd name="connsiteY14738" fmla="*/ 382632 h 1598839"/>
              <a:gd name="connsiteX14739" fmla="*/ 3255128 w 3255128"/>
              <a:gd name="connsiteY14739" fmla="*/ 382635 h 1598839"/>
              <a:gd name="connsiteX14740" fmla="*/ 3255128 w 3255128"/>
              <a:gd name="connsiteY14740" fmla="*/ 382688 h 1598839"/>
              <a:gd name="connsiteX14741" fmla="*/ 3255128 w 3255128"/>
              <a:gd name="connsiteY14741" fmla="*/ 382771 h 1598839"/>
              <a:gd name="connsiteX14742" fmla="*/ 3255128 w 3255128"/>
              <a:gd name="connsiteY14742" fmla="*/ 382781 h 1598839"/>
              <a:gd name="connsiteX14743" fmla="*/ 3255128 w 3255128"/>
              <a:gd name="connsiteY14743" fmla="*/ 382783 h 1598839"/>
              <a:gd name="connsiteX14744" fmla="*/ 3255128 w 3255128"/>
              <a:gd name="connsiteY14744" fmla="*/ 382806 h 1598839"/>
              <a:gd name="connsiteX14745" fmla="*/ 3255128 w 3255128"/>
              <a:gd name="connsiteY14745" fmla="*/ 382813 h 1598839"/>
              <a:gd name="connsiteX14746" fmla="*/ 3255128 w 3255128"/>
              <a:gd name="connsiteY14746" fmla="*/ 382818 h 1598839"/>
              <a:gd name="connsiteX14747" fmla="*/ 3255128 w 3255128"/>
              <a:gd name="connsiteY14747" fmla="*/ 382887 h 1598839"/>
              <a:gd name="connsiteX14748" fmla="*/ 3255128 w 3255128"/>
              <a:gd name="connsiteY14748" fmla="*/ 382934 h 1598839"/>
              <a:gd name="connsiteX14749" fmla="*/ 3255128 w 3255128"/>
              <a:gd name="connsiteY14749" fmla="*/ 382969 h 1598839"/>
              <a:gd name="connsiteX14750" fmla="*/ 3255128 w 3255128"/>
              <a:gd name="connsiteY14750" fmla="*/ 382981 h 1598839"/>
              <a:gd name="connsiteX14751" fmla="*/ 3255128 w 3255128"/>
              <a:gd name="connsiteY14751" fmla="*/ 382992 h 1598839"/>
              <a:gd name="connsiteX14752" fmla="*/ 3255128 w 3255128"/>
              <a:gd name="connsiteY14752" fmla="*/ 383008 h 1598839"/>
              <a:gd name="connsiteX14753" fmla="*/ 3255128 w 3255128"/>
              <a:gd name="connsiteY14753" fmla="*/ 383034 h 1598839"/>
              <a:gd name="connsiteX14754" fmla="*/ 3255128 w 3255128"/>
              <a:gd name="connsiteY14754" fmla="*/ 383044 h 1598839"/>
              <a:gd name="connsiteX14755" fmla="*/ 3255128 w 3255128"/>
              <a:gd name="connsiteY14755" fmla="*/ 383116 h 1598839"/>
              <a:gd name="connsiteX14756" fmla="*/ 3255128 w 3255128"/>
              <a:gd name="connsiteY14756" fmla="*/ 383118 h 1598839"/>
              <a:gd name="connsiteX14757" fmla="*/ 3255128 w 3255128"/>
              <a:gd name="connsiteY14757" fmla="*/ 383123 h 1598839"/>
              <a:gd name="connsiteX14758" fmla="*/ 3255128 w 3255128"/>
              <a:gd name="connsiteY14758" fmla="*/ 383173 h 1598839"/>
              <a:gd name="connsiteX14759" fmla="*/ 3255128 w 3255128"/>
              <a:gd name="connsiteY14759" fmla="*/ 383228 h 1598839"/>
              <a:gd name="connsiteX14760" fmla="*/ 3255128 w 3255128"/>
              <a:gd name="connsiteY14760" fmla="*/ 383396 h 1598839"/>
              <a:gd name="connsiteX14761" fmla="*/ 3255128 w 3255128"/>
              <a:gd name="connsiteY14761" fmla="*/ 383402 h 1598839"/>
              <a:gd name="connsiteX14762" fmla="*/ 3255128 w 3255128"/>
              <a:gd name="connsiteY14762" fmla="*/ 383412 h 1598839"/>
              <a:gd name="connsiteX14763" fmla="*/ 3255128 w 3255128"/>
              <a:gd name="connsiteY14763" fmla="*/ 383420 h 1598839"/>
              <a:gd name="connsiteX14764" fmla="*/ 3255128 w 3255128"/>
              <a:gd name="connsiteY14764" fmla="*/ 383435 h 1598839"/>
              <a:gd name="connsiteX14765" fmla="*/ 3255128 w 3255128"/>
              <a:gd name="connsiteY14765" fmla="*/ 383451 h 1598839"/>
              <a:gd name="connsiteX14766" fmla="*/ 3255128 w 3255128"/>
              <a:gd name="connsiteY14766" fmla="*/ 383466 h 1598839"/>
              <a:gd name="connsiteX14767" fmla="*/ 3255128 w 3255128"/>
              <a:gd name="connsiteY14767" fmla="*/ 383484 h 1598839"/>
              <a:gd name="connsiteX14768" fmla="*/ 3255128 w 3255128"/>
              <a:gd name="connsiteY14768" fmla="*/ 383516 h 1598839"/>
              <a:gd name="connsiteX14769" fmla="*/ 3255128 w 3255128"/>
              <a:gd name="connsiteY14769" fmla="*/ 383582 h 1598839"/>
              <a:gd name="connsiteX14770" fmla="*/ 3255128 w 3255128"/>
              <a:gd name="connsiteY14770" fmla="*/ 383583 h 1598839"/>
              <a:gd name="connsiteX14771" fmla="*/ 3255128 w 3255128"/>
              <a:gd name="connsiteY14771" fmla="*/ 383585 h 1598839"/>
              <a:gd name="connsiteX14772" fmla="*/ 3255128 w 3255128"/>
              <a:gd name="connsiteY14772" fmla="*/ 383599 h 1598839"/>
              <a:gd name="connsiteX14773" fmla="*/ 3255128 w 3255128"/>
              <a:gd name="connsiteY14773" fmla="*/ 383606 h 1598839"/>
              <a:gd name="connsiteX14774" fmla="*/ 3255128 w 3255128"/>
              <a:gd name="connsiteY14774" fmla="*/ 383607 h 1598839"/>
              <a:gd name="connsiteX14775" fmla="*/ 3255128 w 3255128"/>
              <a:gd name="connsiteY14775" fmla="*/ 383632 h 1598839"/>
              <a:gd name="connsiteX14776" fmla="*/ 3255128 w 3255128"/>
              <a:gd name="connsiteY14776" fmla="*/ 383649 h 1598839"/>
              <a:gd name="connsiteX14777" fmla="*/ 3255128 w 3255128"/>
              <a:gd name="connsiteY14777" fmla="*/ 383678 h 1598839"/>
              <a:gd name="connsiteX14778" fmla="*/ 3255128 w 3255128"/>
              <a:gd name="connsiteY14778" fmla="*/ 383682 h 1598839"/>
              <a:gd name="connsiteX14779" fmla="*/ 3255128 w 3255128"/>
              <a:gd name="connsiteY14779" fmla="*/ 383710 h 1598839"/>
              <a:gd name="connsiteX14780" fmla="*/ 3255128 w 3255128"/>
              <a:gd name="connsiteY14780" fmla="*/ 383748 h 1598839"/>
              <a:gd name="connsiteX14781" fmla="*/ 3255128 w 3255128"/>
              <a:gd name="connsiteY14781" fmla="*/ 383753 h 1598839"/>
              <a:gd name="connsiteX14782" fmla="*/ 3255128 w 3255128"/>
              <a:gd name="connsiteY14782" fmla="*/ 383755 h 1598839"/>
              <a:gd name="connsiteX14783" fmla="*/ 3255128 w 3255128"/>
              <a:gd name="connsiteY14783" fmla="*/ 383758 h 1598839"/>
              <a:gd name="connsiteX14784" fmla="*/ 3255128 w 3255128"/>
              <a:gd name="connsiteY14784" fmla="*/ 383777 h 1598839"/>
              <a:gd name="connsiteX14785" fmla="*/ 3255128 w 3255128"/>
              <a:gd name="connsiteY14785" fmla="*/ 383795 h 1598839"/>
              <a:gd name="connsiteX14786" fmla="*/ 3255128 w 3255128"/>
              <a:gd name="connsiteY14786" fmla="*/ 383819 h 1598839"/>
              <a:gd name="connsiteX14787" fmla="*/ 3255128 w 3255128"/>
              <a:gd name="connsiteY14787" fmla="*/ 383827 h 1598839"/>
              <a:gd name="connsiteX14788" fmla="*/ 3255128 w 3255128"/>
              <a:gd name="connsiteY14788" fmla="*/ 383891 h 1598839"/>
              <a:gd name="connsiteX14789" fmla="*/ 3255128 w 3255128"/>
              <a:gd name="connsiteY14789" fmla="*/ 383900 h 1598839"/>
              <a:gd name="connsiteX14790" fmla="*/ 3255128 w 3255128"/>
              <a:gd name="connsiteY14790" fmla="*/ 383925 h 1598839"/>
              <a:gd name="connsiteX14791" fmla="*/ 3255128 w 3255128"/>
              <a:gd name="connsiteY14791" fmla="*/ 383932 h 1598839"/>
              <a:gd name="connsiteX14792" fmla="*/ 3255128 w 3255128"/>
              <a:gd name="connsiteY14792" fmla="*/ 383997 h 1598839"/>
              <a:gd name="connsiteX14793" fmla="*/ 3255128 w 3255128"/>
              <a:gd name="connsiteY14793" fmla="*/ 383999 h 1598839"/>
              <a:gd name="connsiteX14794" fmla="*/ 3255128 w 3255128"/>
              <a:gd name="connsiteY14794" fmla="*/ 384048 h 1598839"/>
              <a:gd name="connsiteX14795" fmla="*/ 3255128 w 3255128"/>
              <a:gd name="connsiteY14795" fmla="*/ 384131 h 1598839"/>
              <a:gd name="connsiteX14796" fmla="*/ 3255128 w 3255128"/>
              <a:gd name="connsiteY14796" fmla="*/ 384132 h 1598839"/>
              <a:gd name="connsiteX14797" fmla="*/ 3255128 w 3255128"/>
              <a:gd name="connsiteY14797" fmla="*/ 384141 h 1598839"/>
              <a:gd name="connsiteX14798" fmla="*/ 3255128 w 3255128"/>
              <a:gd name="connsiteY14798" fmla="*/ 384159 h 1598839"/>
              <a:gd name="connsiteX14799" fmla="*/ 3255128 w 3255128"/>
              <a:gd name="connsiteY14799" fmla="*/ 384162 h 1598839"/>
              <a:gd name="connsiteX14800" fmla="*/ 3255128 w 3255128"/>
              <a:gd name="connsiteY14800" fmla="*/ 384175 h 1598839"/>
              <a:gd name="connsiteX14801" fmla="*/ 3255128 w 3255128"/>
              <a:gd name="connsiteY14801" fmla="*/ 384184 h 1598839"/>
              <a:gd name="connsiteX14802" fmla="*/ 3255128 w 3255128"/>
              <a:gd name="connsiteY14802" fmla="*/ 384231 h 1598839"/>
              <a:gd name="connsiteX14803" fmla="*/ 3255128 w 3255128"/>
              <a:gd name="connsiteY14803" fmla="*/ 384250 h 1598839"/>
              <a:gd name="connsiteX14804" fmla="*/ 3255128 w 3255128"/>
              <a:gd name="connsiteY14804" fmla="*/ 384255 h 1598839"/>
              <a:gd name="connsiteX14805" fmla="*/ 3255128 w 3255128"/>
              <a:gd name="connsiteY14805" fmla="*/ 384301 h 1598839"/>
              <a:gd name="connsiteX14806" fmla="*/ 3255128 w 3255128"/>
              <a:gd name="connsiteY14806" fmla="*/ 384363 h 1598839"/>
              <a:gd name="connsiteX14807" fmla="*/ 3255128 w 3255128"/>
              <a:gd name="connsiteY14807" fmla="*/ 384396 h 1598839"/>
              <a:gd name="connsiteX14808" fmla="*/ 3255128 w 3255128"/>
              <a:gd name="connsiteY14808" fmla="*/ 384423 h 1598839"/>
              <a:gd name="connsiteX14809" fmla="*/ 3255128 w 3255128"/>
              <a:gd name="connsiteY14809" fmla="*/ 384425 h 1598839"/>
              <a:gd name="connsiteX14810" fmla="*/ 3255128 w 3255128"/>
              <a:gd name="connsiteY14810" fmla="*/ 384435 h 1598839"/>
              <a:gd name="connsiteX14811" fmla="*/ 3255128 w 3255128"/>
              <a:gd name="connsiteY14811" fmla="*/ 384480 h 1598839"/>
              <a:gd name="connsiteX14812" fmla="*/ 3255128 w 3255128"/>
              <a:gd name="connsiteY14812" fmla="*/ 384539 h 1598839"/>
              <a:gd name="connsiteX14813" fmla="*/ 3255128 w 3255128"/>
              <a:gd name="connsiteY14813" fmla="*/ 384570 h 1598839"/>
              <a:gd name="connsiteX14814" fmla="*/ 3255128 w 3255128"/>
              <a:gd name="connsiteY14814" fmla="*/ 384591 h 1598839"/>
              <a:gd name="connsiteX14815" fmla="*/ 3255128 w 3255128"/>
              <a:gd name="connsiteY14815" fmla="*/ 384592 h 1598839"/>
              <a:gd name="connsiteX14816" fmla="*/ 3255128 w 3255128"/>
              <a:gd name="connsiteY14816" fmla="*/ 384664 h 1598839"/>
              <a:gd name="connsiteX14817" fmla="*/ 3255128 w 3255128"/>
              <a:gd name="connsiteY14817" fmla="*/ 384693 h 1598839"/>
              <a:gd name="connsiteX14818" fmla="*/ 3255128 w 3255128"/>
              <a:gd name="connsiteY14818" fmla="*/ 384696 h 1598839"/>
              <a:gd name="connsiteX14819" fmla="*/ 3255128 w 3255128"/>
              <a:gd name="connsiteY14819" fmla="*/ 384706 h 1598839"/>
              <a:gd name="connsiteX14820" fmla="*/ 3255128 w 3255128"/>
              <a:gd name="connsiteY14820" fmla="*/ 384714 h 1598839"/>
              <a:gd name="connsiteX14821" fmla="*/ 3255128 w 3255128"/>
              <a:gd name="connsiteY14821" fmla="*/ 384793 h 1598839"/>
              <a:gd name="connsiteX14822" fmla="*/ 3255128 w 3255128"/>
              <a:gd name="connsiteY14822" fmla="*/ 384855 h 1598839"/>
              <a:gd name="connsiteX14823" fmla="*/ 3255128 w 3255128"/>
              <a:gd name="connsiteY14823" fmla="*/ 384879 h 1598839"/>
              <a:gd name="connsiteX14824" fmla="*/ 3255128 w 3255128"/>
              <a:gd name="connsiteY14824" fmla="*/ 384880 h 1598839"/>
              <a:gd name="connsiteX14825" fmla="*/ 3255128 w 3255128"/>
              <a:gd name="connsiteY14825" fmla="*/ 384927 h 1598839"/>
              <a:gd name="connsiteX14826" fmla="*/ 3255128 w 3255128"/>
              <a:gd name="connsiteY14826" fmla="*/ 384930 h 1598839"/>
              <a:gd name="connsiteX14827" fmla="*/ 3255128 w 3255128"/>
              <a:gd name="connsiteY14827" fmla="*/ 384957 h 1598839"/>
              <a:gd name="connsiteX14828" fmla="*/ 3255128 w 3255128"/>
              <a:gd name="connsiteY14828" fmla="*/ 384965 h 1598839"/>
              <a:gd name="connsiteX14829" fmla="*/ 3255128 w 3255128"/>
              <a:gd name="connsiteY14829" fmla="*/ 384998 h 1598839"/>
              <a:gd name="connsiteX14830" fmla="*/ 3255128 w 3255128"/>
              <a:gd name="connsiteY14830" fmla="*/ 385011 h 1598839"/>
              <a:gd name="connsiteX14831" fmla="*/ 3255128 w 3255128"/>
              <a:gd name="connsiteY14831" fmla="*/ 385026 h 1598839"/>
              <a:gd name="connsiteX14832" fmla="*/ 3255128 w 3255128"/>
              <a:gd name="connsiteY14832" fmla="*/ 385083 h 1598839"/>
              <a:gd name="connsiteX14833" fmla="*/ 3255128 w 3255128"/>
              <a:gd name="connsiteY14833" fmla="*/ 385103 h 1598839"/>
              <a:gd name="connsiteX14834" fmla="*/ 3255128 w 3255128"/>
              <a:gd name="connsiteY14834" fmla="*/ 385124 h 1598839"/>
              <a:gd name="connsiteX14835" fmla="*/ 3255128 w 3255128"/>
              <a:gd name="connsiteY14835" fmla="*/ 385133 h 1598839"/>
              <a:gd name="connsiteX14836" fmla="*/ 3255128 w 3255128"/>
              <a:gd name="connsiteY14836" fmla="*/ 385139 h 1598839"/>
              <a:gd name="connsiteX14837" fmla="*/ 3255128 w 3255128"/>
              <a:gd name="connsiteY14837" fmla="*/ 385144 h 1598839"/>
              <a:gd name="connsiteX14838" fmla="*/ 3255128 w 3255128"/>
              <a:gd name="connsiteY14838" fmla="*/ 385200 h 1598839"/>
              <a:gd name="connsiteX14839" fmla="*/ 3255128 w 3255128"/>
              <a:gd name="connsiteY14839" fmla="*/ 385207 h 1598839"/>
              <a:gd name="connsiteX14840" fmla="*/ 3255128 w 3255128"/>
              <a:gd name="connsiteY14840" fmla="*/ 385222 h 1598839"/>
              <a:gd name="connsiteX14841" fmla="*/ 3255128 w 3255128"/>
              <a:gd name="connsiteY14841" fmla="*/ 385238 h 1598839"/>
              <a:gd name="connsiteX14842" fmla="*/ 3255128 w 3255128"/>
              <a:gd name="connsiteY14842" fmla="*/ 385262 h 1598839"/>
              <a:gd name="connsiteX14843" fmla="*/ 3255128 w 3255128"/>
              <a:gd name="connsiteY14843" fmla="*/ 385271 h 1598839"/>
              <a:gd name="connsiteX14844" fmla="*/ 3255128 w 3255128"/>
              <a:gd name="connsiteY14844" fmla="*/ 385279 h 1598839"/>
              <a:gd name="connsiteX14845" fmla="*/ 3255128 w 3255128"/>
              <a:gd name="connsiteY14845" fmla="*/ 385312 h 1598839"/>
              <a:gd name="connsiteX14846" fmla="*/ 3255128 w 3255128"/>
              <a:gd name="connsiteY14846" fmla="*/ 385329 h 1598839"/>
              <a:gd name="connsiteX14847" fmla="*/ 3255128 w 3255128"/>
              <a:gd name="connsiteY14847" fmla="*/ 385332 h 1598839"/>
              <a:gd name="connsiteX14848" fmla="*/ 3255128 w 3255128"/>
              <a:gd name="connsiteY14848" fmla="*/ 385338 h 1598839"/>
              <a:gd name="connsiteX14849" fmla="*/ 3255128 w 3255128"/>
              <a:gd name="connsiteY14849" fmla="*/ 385396 h 1598839"/>
              <a:gd name="connsiteX14850" fmla="*/ 3255128 w 3255128"/>
              <a:gd name="connsiteY14850" fmla="*/ 385430 h 1598839"/>
              <a:gd name="connsiteX14851" fmla="*/ 3255128 w 3255128"/>
              <a:gd name="connsiteY14851" fmla="*/ 385465 h 1598839"/>
              <a:gd name="connsiteX14852" fmla="*/ 3255128 w 3255128"/>
              <a:gd name="connsiteY14852" fmla="*/ 385470 h 1598839"/>
              <a:gd name="connsiteX14853" fmla="*/ 3255128 w 3255128"/>
              <a:gd name="connsiteY14853" fmla="*/ 385528 h 1598839"/>
              <a:gd name="connsiteX14854" fmla="*/ 3255128 w 3255128"/>
              <a:gd name="connsiteY14854" fmla="*/ 385542 h 1598839"/>
              <a:gd name="connsiteX14855" fmla="*/ 3255128 w 3255128"/>
              <a:gd name="connsiteY14855" fmla="*/ 385553 h 1598839"/>
              <a:gd name="connsiteX14856" fmla="*/ 3255128 w 3255128"/>
              <a:gd name="connsiteY14856" fmla="*/ 385572 h 1598839"/>
              <a:gd name="connsiteX14857" fmla="*/ 3255128 w 3255128"/>
              <a:gd name="connsiteY14857" fmla="*/ 385575 h 1598839"/>
              <a:gd name="connsiteX14858" fmla="*/ 3255128 w 3255128"/>
              <a:gd name="connsiteY14858" fmla="*/ 385578 h 1598839"/>
              <a:gd name="connsiteX14859" fmla="*/ 3255128 w 3255128"/>
              <a:gd name="connsiteY14859" fmla="*/ 385614 h 1598839"/>
              <a:gd name="connsiteX14860" fmla="*/ 3255128 w 3255128"/>
              <a:gd name="connsiteY14860" fmla="*/ 385616 h 1598839"/>
              <a:gd name="connsiteX14861" fmla="*/ 3255128 w 3255128"/>
              <a:gd name="connsiteY14861" fmla="*/ 385665 h 1598839"/>
              <a:gd name="connsiteX14862" fmla="*/ 3255128 w 3255128"/>
              <a:gd name="connsiteY14862" fmla="*/ 385714 h 1598839"/>
              <a:gd name="connsiteX14863" fmla="*/ 3255128 w 3255128"/>
              <a:gd name="connsiteY14863" fmla="*/ 385771 h 1598839"/>
              <a:gd name="connsiteX14864" fmla="*/ 3255128 w 3255128"/>
              <a:gd name="connsiteY14864" fmla="*/ 385793 h 1598839"/>
              <a:gd name="connsiteX14865" fmla="*/ 3255128 w 3255128"/>
              <a:gd name="connsiteY14865" fmla="*/ 385796 h 1598839"/>
              <a:gd name="connsiteX14866" fmla="*/ 3255128 w 3255128"/>
              <a:gd name="connsiteY14866" fmla="*/ 385803 h 1598839"/>
              <a:gd name="connsiteX14867" fmla="*/ 3255128 w 3255128"/>
              <a:gd name="connsiteY14867" fmla="*/ 385808 h 1598839"/>
              <a:gd name="connsiteX14868" fmla="*/ 3255128 w 3255128"/>
              <a:gd name="connsiteY14868" fmla="*/ 385812 h 1598839"/>
              <a:gd name="connsiteX14869" fmla="*/ 3255128 w 3255128"/>
              <a:gd name="connsiteY14869" fmla="*/ 385924 h 1598839"/>
              <a:gd name="connsiteX14870" fmla="*/ 3255128 w 3255128"/>
              <a:gd name="connsiteY14870" fmla="*/ 385927 h 1598839"/>
              <a:gd name="connsiteX14871" fmla="*/ 3255128 w 3255128"/>
              <a:gd name="connsiteY14871" fmla="*/ 386024 h 1598839"/>
              <a:gd name="connsiteX14872" fmla="*/ 3255128 w 3255128"/>
              <a:gd name="connsiteY14872" fmla="*/ 386034 h 1598839"/>
              <a:gd name="connsiteX14873" fmla="*/ 3255128 w 3255128"/>
              <a:gd name="connsiteY14873" fmla="*/ 386037 h 1598839"/>
              <a:gd name="connsiteX14874" fmla="*/ 3255128 w 3255128"/>
              <a:gd name="connsiteY14874" fmla="*/ 386062 h 1598839"/>
              <a:gd name="connsiteX14875" fmla="*/ 3255128 w 3255128"/>
              <a:gd name="connsiteY14875" fmla="*/ 386072 h 1598839"/>
              <a:gd name="connsiteX14876" fmla="*/ 3255128 w 3255128"/>
              <a:gd name="connsiteY14876" fmla="*/ 386168 h 1598839"/>
              <a:gd name="connsiteX14877" fmla="*/ 3255128 w 3255128"/>
              <a:gd name="connsiteY14877" fmla="*/ 386228 h 1598839"/>
              <a:gd name="connsiteX14878" fmla="*/ 3255128 w 3255128"/>
              <a:gd name="connsiteY14878" fmla="*/ 386229 h 1598839"/>
              <a:gd name="connsiteX14879" fmla="*/ 3255128 w 3255128"/>
              <a:gd name="connsiteY14879" fmla="*/ 386286 h 1598839"/>
              <a:gd name="connsiteX14880" fmla="*/ 3255128 w 3255128"/>
              <a:gd name="connsiteY14880" fmla="*/ 386300 h 1598839"/>
              <a:gd name="connsiteX14881" fmla="*/ 3255128 w 3255128"/>
              <a:gd name="connsiteY14881" fmla="*/ 386301 h 1598839"/>
              <a:gd name="connsiteX14882" fmla="*/ 3255128 w 3255128"/>
              <a:gd name="connsiteY14882" fmla="*/ 386378 h 1598839"/>
              <a:gd name="connsiteX14883" fmla="*/ 3255128 w 3255128"/>
              <a:gd name="connsiteY14883" fmla="*/ 386386 h 1598839"/>
              <a:gd name="connsiteX14884" fmla="*/ 3255128 w 3255128"/>
              <a:gd name="connsiteY14884" fmla="*/ 386402 h 1598839"/>
              <a:gd name="connsiteX14885" fmla="*/ 3255128 w 3255128"/>
              <a:gd name="connsiteY14885" fmla="*/ 386407 h 1598839"/>
              <a:gd name="connsiteX14886" fmla="*/ 3255128 w 3255128"/>
              <a:gd name="connsiteY14886" fmla="*/ 386410 h 1598839"/>
              <a:gd name="connsiteX14887" fmla="*/ 3255128 w 3255128"/>
              <a:gd name="connsiteY14887" fmla="*/ 386412 h 1598839"/>
              <a:gd name="connsiteX14888" fmla="*/ 3255128 w 3255128"/>
              <a:gd name="connsiteY14888" fmla="*/ 386456 h 1598839"/>
              <a:gd name="connsiteX14889" fmla="*/ 3255128 w 3255128"/>
              <a:gd name="connsiteY14889" fmla="*/ 386466 h 1598839"/>
              <a:gd name="connsiteX14890" fmla="*/ 3255128 w 3255128"/>
              <a:gd name="connsiteY14890" fmla="*/ 386474 h 1598839"/>
              <a:gd name="connsiteX14891" fmla="*/ 3255128 w 3255128"/>
              <a:gd name="connsiteY14891" fmla="*/ 386480 h 1598839"/>
              <a:gd name="connsiteX14892" fmla="*/ 3255128 w 3255128"/>
              <a:gd name="connsiteY14892" fmla="*/ 386487 h 1598839"/>
              <a:gd name="connsiteX14893" fmla="*/ 3255128 w 3255128"/>
              <a:gd name="connsiteY14893" fmla="*/ 386495 h 1598839"/>
              <a:gd name="connsiteX14894" fmla="*/ 3255128 w 3255128"/>
              <a:gd name="connsiteY14894" fmla="*/ 386546 h 1598839"/>
              <a:gd name="connsiteX14895" fmla="*/ 3255128 w 3255128"/>
              <a:gd name="connsiteY14895" fmla="*/ 386572 h 1598839"/>
              <a:gd name="connsiteX14896" fmla="*/ 3255128 w 3255128"/>
              <a:gd name="connsiteY14896" fmla="*/ 386589 h 1598839"/>
              <a:gd name="connsiteX14897" fmla="*/ 3255128 w 3255128"/>
              <a:gd name="connsiteY14897" fmla="*/ 386593 h 1598839"/>
              <a:gd name="connsiteX14898" fmla="*/ 3255128 w 3255128"/>
              <a:gd name="connsiteY14898" fmla="*/ 386672 h 1598839"/>
              <a:gd name="connsiteX14899" fmla="*/ 3255128 w 3255128"/>
              <a:gd name="connsiteY14899" fmla="*/ 386700 h 1598839"/>
              <a:gd name="connsiteX14900" fmla="*/ 3255128 w 3255128"/>
              <a:gd name="connsiteY14900" fmla="*/ 386767 h 1598839"/>
              <a:gd name="connsiteX14901" fmla="*/ 3255128 w 3255128"/>
              <a:gd name="connsiteY14901" fmla="*/ 386817 h 1598839"/>
              <a:gd name="connsiteX14902" fmla="*/ 3255128 w 3255128"/>
              <a:gd name="connsiteY14902" fmla="*/ 386899 h 1598839"/>
              <a:gd name="connsiteX14903" fmla="*/ 3255128 w 3255128"/>
              <a:gd name="connsiteY14903" fmla="*/ 386915 h 1598839"/>
              <a:gd name="connsiteX14904" fmla="*/ 3255128 w 3255128"/>
              <a:gd name="connsiteY14904" fmla="*/ 386948 h 1598839"/>
              <a:gd name="connsiteX14905" fmla="*/ 3255128 w 3255128"/>
              <a:gd name="connsiteY14905" fmla="*/ 386949 h 1598839"/>
              <a:gd name="connsiteX14906" fmla="*/ 3255128 w 3255128"/>
              <a:gd name="connsiteY14906" fmla="*/ 386971 h 1598839"/>
              <a:gd name="connsiteX14907" fmla="*/ 3255128 w 3255128"/>
              <a:gd name="connsiteY14907" fmla="*/ 387083 h 1598839"/>
              <a:gd name="connsiteX14908" fmla="*/ 3255128 w 3255128"/>
              <a:gd name="connsiteY14908" fmla="*/ 387122 h 1598839"/>
              <a:gd name="connsiteX14909" fmla="*/ 3255128 w 3255128"/>
              <a:gd name="connsiteY14909" fmla="*/ 387126 h 1598839"/>
              <a:gd name="connsiteX14910" fmla="*/ 3255128 w 3255128"/>
              <a:gd name="connsiteY14910" fmla="*/ 387131 h 1598839"/>
              <a:gd name="connsiteX14911" fmla="*/ 3255128 w 3255128"/>
              <a:gd name="connsiteY14911" fmla="*/ 387152 h 1598839"/>
              <a:gd name="connsiteX14912" fmla="*/ 3255128 w 3255128"/>
              <a:gd name="connsiteY14912" fmla="*/ 387165 h 1598839"/>
              <a:gd name="connsiteX14913" fmla="*/ 3255128 w 3255128"/>
              <a:gd name="connsiteY14913" fmla="*/ 387183 h 1598839"/>
              <a:gd name="connsiteX14914" fmla="*/ 3255128 w 3255128"/>
              <a:gd name="connsiteY14914" fmla="*/ 387209 h 1598839"/>
              <a:gd name="connsiteX14915" fmla="*/ 3255128 w 3255128"/>
              <a:gd name="connsiteY14915" fmla="*/ 387240 h 1598839"/>
              <a:gd name="connsiteX14916" fmla="*/ 3255128 w 3255128"/>
              <a:gd name="connsiteY14916" fmla="*/ 387276 h 1598839"/>
              <a:gd name="connsiteX14917" fmla="*/ 3255128 w 3255128"/>
              <a:gd name="connsiteY14917" fmla="*/ 387291 h 1598839"/>
              <a:gd name="connsiteX14918" fmla="*/ 3255128 w 3255128"/>
              <a:gd name="connsiteY14918" fmla="*/ 387353 h 1598839"/>
              <a:gd name="connsiteX14919" fmla="*/ 3255128 w 3255128"/>
              <a:gd name="connsiteY14919" fmla="*/ 387403 h 1598839"/>
              <a:gd name="connsiteX14920" fmla="*/ 3255128 w 3255128"/>
              <a:gd name="connsiteY14920" fmla="*/ 387407 h 1598839"/>
              <a:gd name="connsiteX14921" fmla="*/ 3255128 w 3255128"/>
              <a:gd name="connsiteY14921" fmla="*/ 387408 h 1598839"/>
              <a:gd name="connsiteX14922" fmla="*/ 3255128 w 3255128"/>
              <a:gd name="connsiteY14922" fmla="*/ 387424 h 1598839"/>
              <a:gd name="connsiteX14923" fmla="*/ 3255128 w 3255128"/>
              <a:gd name="connsiteY14923" fmla="*/ 387425 h 1598839"/>
              <a:gd name="connsiteX14924" fmla="*/ 3255128 w 3255128"/>
              <a:gd name="connsiteY14924" fmla="*/ 387433 h 1598839"/>
              <a:gd name="connsiteX14925" fmla="*/ 3255128 w 3255128"/>
              <a:gd name="connsiteY14925" fmla="*/ 387470 h 1598839"/>
              <a:gd name="connsiteX14926" fmla="*/ 3255128 w 3255128"/>
              <a:gd name="connsiteY14926" fmla="*/ 387501 h 1598839"/>
              <a:gd name="connsiteX14927" fmla="*/ 3255128 w 3255128"/>
              <a:gd name="connsiteY14927" fmla="*/ 387512 h 1598839"/>
              <a:gd name="connsiteX14928" fmla="*/ 3255128 w 3255128"/>
              <a:gd name="connsiteY14928" fmla="*/ 387581 h 1598839"/>
              <a:gd name="connsiteX14929" fmla="*/ 3255128 w 3255128"/>
              <a:gd name="connsiteY14929" fmla="*/ 387619 h 1598839"/>
              <a:gd name="connsiteX14930" fmla="*/ 3255128 w 3255128"/>
              <a:gd name="connsiteY14930" fmla="*/ 387675 h 1598839"/>
              <a:gd name="connsiteX14931" fmla="*/ 3255128 w 3255128"/>
              <a:gd name="connsiteY14931" fmla="*/ 387680 h 1598839"/>
              <a:gd name="connsiteX14932" fmla="*/ 3255128 w 3255128"/>
              <a:gd name="connsiteY14932" fmla="*/ 387683 h 1598839"/>
              <a:gd name="connsiteX14933" fmla="*/ 3255128 w 3255128"/>
              <a:gd name="connsiteY14933" fmla="*/ 387686 h 1598839"/>
              <a:gd name="connsiteX14934" fmla="*/ 3255128 w 3255128"/>
              <a:gd name="connsiteY14934" fmla="*/ 387743 h 1598839"/>
              <a:gd name="connsiteX14935" fmla="*/ 3255128 w 3255128"/>
              <a:gd name="connsiteY14935" fmla="*/ 387916 h 1598839"/>
              <a:gd name="connsiteX14936" fmla="*/ 3255128 w 3255128"/>
              <a:gd name="connsiteY14936" fmla="*/ 387920 h 1598839"/>
              <a:gd name="connsiteX14937" fmla="*/ 3255128 w 3255128"/>
              <a:gd name="connsiteY14937" fmla="*/ 387955 h 1598839"/>
              <a:gd name="connsiteX14938" fmla="*/ 3255128 w 3255128"/>
              <a:gd name="connsiteY14938" fmla="*/ 387959 h 1598839"/>
              <a:gd name="connsiteX14939" fmla="*/ 3255128 w 3255128"/>
              <a:gd name="connsiteY14939" fmla="*/ 388007 h 1598839"/>
              <a:gd name="connsiteX14940" fmla="*/ 3255128 w 3255128"/>
              <a:gd name="connsiteY14940" fmla="*/ 388073 h 1598839"/>
              <a:gd name="connsiteX14941" fmla="*/ 3255128 w 3255128"/>
              <a:gd name="connsiteY14941" fmla="*/ 388078 h 1598839"/>
              <a:gd name="connsiteX14942" fmla="*/ 3255128 w 3255128"/>
              <a:gd name="connsiteY14942" fmla="*/ 388134 h 1598839"/>
              <a:gd name="connsiteX14943" fmla="*/ 3255128 w 3255128"/>
              <a:gd name="connsiteY14943" fmla="*/ 388176 h 1598839"/>
              <a:gd name="connsiteX14944" fmla="*/ 3255128 w 3255128"/>
              <a:gd name="connsiteY14944" fmla="*/ 388199 h 1598839"/>
              <a:gd name="connsiteX14945" fmla="*/ 3255128 w 3255128"/>
              <a:gd name="connsiteY14945" fmla="*/ 388230 h 1598839"/>
              <a:gd name="connsiteX14946" fmla="*/ 3255128 w 3255128"/>
              <a:gd name="connsiteY14946" fmla="*/ 388234 h 1598839"/>
              <a:gd name="connsiteX14947" fmla="*/ 3255128 w 3255128"/>
              <a:gd name="connsiteY14947" fmla="*/ 388297 h 1598839"/>
              <a:gd name="connsiteX14948" fmla="*/ 3255128 w 3255128"/>
              <a:gd name="connsiteY14948" fmla="*/ 388322 h 1598839"/>
              <a:gd name="connsiteX14949" fmla="*/ 3255128 w 3255128"/>
              <a:gd name="connsiteY14949" fmla="*/ 388409 h 1598839"/>
              <a:gd name="connsiteX14950" fmla="*/ 3255128 w 3255128"/>
              <a:gd name="connsiteY14950" fmla="*/ 388420 h 1598839"/>
              <a:gd name="connsiteX14951" fmla="*/ 3255128 w 3255128"/>
              <a:gd name="connsiteY14951" fmla="*/ 388454 h 1598839"/>
              <a:gd name="connsiteX14952" fmla="*/ 3255128 w 3255128"/>
              <a:gd name="connsiteY14952" fmla="*/ 388518 h 1598839"/>
              <a:gd name="connsiteX14953" fmla="*/ 3255128 w 3255128"/>
              <a:gd name="connsiteY14953" fmla="*/ 388532 h 1598839"/>
              <a:gd name="connsiteX14954" fmla="*/ 3255128 w 3255128"/>
              <a:gd name="connsiteY14954" fmla="*/ 388568 h 1598839"/>
              <a:gd name="connsiteX14955" fmla="*/ 3255128 w 3255128"/>
              <a:gd name="connsiteY14955" fmla="*/ 388569 h 1598839"/>
              <a:gd name="connsiteX14956" fmla="*/ 3255128 w 3255128"/>
              <a:gd name="connsiteY14956" fmla="*/ 388606 h 1598839"/>
              <a:gd name="connsiteX14957" fmla="*/ 3255128 w 3255128"/>
              <a:gd name="connsiteY14957" fmla="*/ 388624 h 1598839"/>
              <a:gd name="connsiteX14958" fmla="*/ 3255128 w 3255128"/>
              <a:gd name="connsiteY14958" fmla="*/ 388626 h 1598839"/>
              <a:gd name="connsiteX14959" fmla="*/ 3255128 w 3255128"/>
              <a:gd name="connsiteY14959" fmla="*/ 388655 h 1598839"/>
              <a:gd name="connsiteX14960" fmla="*/ 3255128 w 3255128"/>
              <a:gd name="connsiteY14960" fmla="*/ 388695 h 1598839"/>
              <a:gd name="connsiteX14961" fmla="*/ 3255128 w 3255128"/>
              <a:gd name="connsiteY14961" fmla="*/ 388704 h 1598839"/>
              <a:gd name="connsiteX14962" fmla="*/ 3255128 w 3255128"/>
              <a:gd name="connsiteY14962" fmla="*/ 388732 h 1598839"/>
              <a:gd name="connsiteX14963" fmla="*/ 3255128 w 3255128"/>
              <a:gd name="connsiteY14963" fmla="*/ 388758 h 1598839"/>
              <a:gd name="connsiteX14964" fmla="*/ 3255128 w 3255128"/>
              <a:gd name="connsiteY14964" fmla="*/ 388801 h 1598839"/>
              <a:gd name="connsiteX14965" fmla="*/ 3255128 w 3255128"/>
              <a:gd name="connsiteY14965" fmla="*/ 388825 h 1598839"/>
              <a:gd name="connsiteX14966" fmla="*/ 3255128 w 3255128"/>
              <a:gd name="connsiteY14966" fmla="*/ 388869 h 1598839"/>
              <a:gd name="connsiteX14967" fmla="*/ 3255128 w 3255128"/>
              <a:gd name="connsiteY14967" fmla="*/ 388883 h 1598839"/>
              <a:gd name="connsiteX14968" fmla="*/ 3255128 w 3255128"/>
              <a:gd name="connsiteY14968" fmla="*/ 388898 h 1598839"/>
              <a:gd name="connsiteX14969" fmla="*/ 3255128 w 3255128"/>
              <a:gd name="connsiteY14969" fmla="*/ 388946 h 1598839"/>
              <a:gd name="connsiteX14970" fmla="*/ 3255128 w 3255128"/>
              <a:gd name="connsiteY14970" fmla="*/ 388995 h 1598839"/>
              <a:gd name="connsiteX14971" fmla="*/ 3255128 w 3255128"/>
              <a:gd name="connsiteY14971" fmla="*/ 389027 h 1598839"/>
              <a:gd name="connsiteX14972" fmla="*/ 3255128 w 3255128"/>
              <a:gd name="connsiteY14972" fmla="*/ 389052 h 1598839"/>
              <a:gd name="connsiteX14973" fmla="*/ 3255128 w 3255128"/>
              <a:gd name="connsiteY14973" fmla="*/ 389057 h 1598839"/>
              <a:gd name="connsiteX14974" fmla="*/ 3255128 w 3255128"/>
              <a:gd name="connsiteY14974" fmla="*/ 389109 h 1598839"/>
              <a:gd name="connsiteX14975" fmla="*/ 3255128 w 3255128"/>
              <a:gd name="connsiteY14975" fmla="*/ 389136 h 1598839"/>
              <a:gd name="connsiteX14976" fmla="*/ 3255128 w 3255128"/>
              <a:gd name="connsiteY14976" fmla="*/ 389219 h 1598839"/>
              <a:gd name="connsiteX14977" fmla="*/ 3255128 w 3255128"/>
              <a:gd name="connsiteY14977" fmla="*/ 389291 h 1598839"/>
              <a:gd name="connsiteX14978" fmla="*/ 3255128 w 3255128"/>
              <a:gd name="connsiteY14978" fmla="*/ 389328 h 1598839"/>
              <a:gd name="connsiteX14979" fmla="*/ 3255128 w 3255128"/>
              <a:gd name="connsiteY14979" fmla="*/ 389400 h 1598839"/>
              <a:gd name="connsiteX14980" fmla="*/ 3255128 w 3255128"/>
              <a:gd name="connsiteY14980" fmla="*/ 389402 h 1598839"/>
              <a:gd name="connsiteX14981" fmla="*/ 3255128 w 3255128"/>
              <a:gd name="connsiteY14981" fmla="*/ 389449 h 1598839"/>
              <a:gd name="connsiteX14982" fmla="*/ 3255128 w 3255128"/>
              <a:gd name="connsiteY14982" fmla="*/ 389477 h 1598839"/>
              <a:gd name="connsiteX14983" fmla="*/ 3255128 w 3255128"/>
              <a:gd name="connsiteY14983" fmla="*/ 389484 h 1598839"/>
              <a:gd name="connsiteX14984" fmla="*/ 3255128 w 3255128"/>
              <a:gd name="connsiteY14984" fmla="*/ 389531 h 1598839"/>
              <a:gd name="connsiteX14985" fmla="*/ 3255128 w 3255128"/>
              <a:gd name="connsiteY14985" fmla="*/ 389547 h 1598839"/>
              <a:gd name="connsiteX14986" fmla="*/ 3255128 w 3255128"/>
              <a:gd name="connsiteY14986" fmla="*/ 389592 h 1598839"/>
              <a:gd name="connsiteX14987" fmla="*/ 3255128 w 3255128"/>
              <a:gd name="connsiteY14987" fmla="*/ 389677 h 1598839"/>
              <a:gd name="connsiteX14988" fmla="*/ 3255128 w 3255128"/>
              <a:gd name="connsiteY14988" fmla="*/ 389682 h 1598839"/>
              <a:gd name="connsiteX14989" fmla="*/ 3255128 w 3255128"/>
              <a:gd name="connsiteY14989" fmla="*/ 389706 h 1598839"/>
              <a:gd name="connsiteX14990" fmla="*/ 3255128 w 3255128"/>
              <a:gd name="connsiteY14990" fmla="*/ 389722 h 1598839"/>
              <a:gd name="connsiteX14991" fmla="*/ 3255128 w 3255128"/>
              <a:gd name="connsiteY14991" fmla="*/ 389766 h 1598839"/>
              <a:gd name="connsiteX14992" fmla="*/ 3255128 w 3255128"/>
              <a:gd name="connsiteY14992" fmla="*/ 389771 h 1598839"/>
              <a:gd name="connsiteX14993" fmla="*/ 3255128 w 3255128"/>
              <a:gd name="connsiteY14993" fmla="*/ 389800 h 1598839"/>
              <a:gd name="connsiteX14994" fmla="*/ 3255128 w 3255128"/>
              <a:gd name="connsiteY14994" fmla="*/ 389820 h 1598839"/>
              <a:gd name="connsiteX14995" fmla="*/ 3255128 w 3255128"/>
              <a:gd name="connsiteY14995" fmla="*/ 389865 h 1598839"/>
              <a:gd name="connsiteX14996" fmla="*/ 3255128 w 3255128"/>
              <a:gd name="connsiteY14996" fmla="*/ 389876 h 1598839"/>
              <a:gd name="connsiteX14997" fmla="*/ 3255128 w 3255128"/>
              <a:gd name="connsiteY14997" fmla="*/ 389882 h 1598839"/>
              <a:gd name="connsiteX14998" fmla="*/ 3255128 w 3255128"/>
              <a:gd name="connsiteY14998" fmla="*/ 389889 h 1598839"/>
              <a:gd name="connsiteX14999" fmla="*/ 3255128 w 3255128"/>
              <a:gd name="connsiteY14999" fmla="*/ 389908 h 1598839"/>
              <a:gd name="connsiteX15000" fmla="*/ 3255128 w 3255128"/>
              <a:gd name="connsiteY15000" fmla="*/ 389939 h 1598839"/>
              <a:gd name="connsiteX15001" fmla="*/ 3255128 w 3255128"/>
              <a:gd name="connsiteY15001" fmla="*/ 389990 h 1598839"/>
              <a:gd name="connsiteX15002" fmla="*/ 3255128 w 3255128"/>
              <a:gd name="connsiteY15002" fmla="*/ 389994 h 1598839"/>
              <a:gd name="connsiteX15003" fmla="*/ 3255128 w 3255128"/>
              <a:gd name="connsiteY15003" fmla="*/ 390031 h 1598839"/>
              <a:gd name="connsiteX15004" fmla="*/ 3255128 w 3255128"/>
              <a:gd name="connsiteY15004" fmla="*/ 390073 h 1598839"/>
              <a:gd name="connsiteX15005" fmla="*/ 3255128 w 3255128"/>
              <a:gd name="connsiteY15005" fmla="*/ 390092 h 1598839"/>
              <a:gd name="connsiteX15006" fmla="*/ 3255128 w 3255128"/>
              <a:gd name="connsiteY15006" fmla="*/ 390116 h 1598839"/>
              <a:gd name="connsiteX15007" fmla="*/ 3255128 w 3255128"/>
              <a:gd name="connsiteY15007" fmla="*/ 390161 h 1598839"/>
              <a:gd name="connsiteX15008" fmla="*/ 3255128 w 3255128"/>
              <a:gd name="connsiteY15008" fmla="*/ 390186 h 1598839"/>
              <a:gd name="connsiteX15009" fmla="*/ 3255128 w 3255128"/>
              <a:gd name="connsiteY15009" fmla="*/ 390199 h 1598839"/>
              <a:gd name="connsiteX15010" fmla="*/ 3255128 w 3255128"/>
              <a:gd name="connsiteY15010" fmla="*/ 390225 h 1598839"/>
              <a:gd name="connsiteX15011" fmla="*/ 3255128 w 3255128"/>
              <a:gd name="connsiteY15011" fmla="*/ 390241 h 1598839"/>
              <a:gd name="connsiteX15012" fmla="*/ 3255128 w 3255128"/>
              <a:gd name="connsiteY15012" fmla="*/ 390263 h 1598839"/>
              <a:gd name="connsiteX15013" fmla="*/ 3255128 w 3255128"/>
              <a:gd name="connsiteY15013" fmla="*/ 390266 h 1598839"/>
              <a:gd name="connsiteX15014" fmla="*/ 3255128 w 3255128"/>
              <a:gd name="connsiteY15014" fmla="*/ 390330 h 1598839"/>
              <a:gd name="connsiteX15015" fmla="*/ 3255128 w 3255128"/>
              <a:gd name="connsiteY15015" fmla="*/ 390343 h 1598839"/>
              <a:gd name="connsiteX15016" fmla="*/ 3255128 w 3255128"/>
              <a:gd name="connsiteY15016" fmla="*/ 390370 h 1598839"/>
              <a:gd name="connsiteX15017" fmla="*/ 3255128 w 3255128"/>
              <a:gd name="connsiteY15017" fmla="*/ 390382 h 1598839"/>
              <a:gd name="connsiteX15018" fmla="*/ 3255128 w 3255128"/>
              <a:gd name="connsiteY15018" fmla="*/ 390398 h 1598839"/>
              <a:gd name="connsiteX15019" fmla="*/ 3255128 w 3255128"/>
              <a:gd name="connsiteY15019" fmla="*/ 390420 h 1598839"/>
              <a:gd name="connsiteX15020" fmla="*/ 3255128 w 3255128"/>
              <a:gd name="connsiteY15020" fmla="*/ 390423 h 1598839"/>
              <a:gd name="connsiteX15021" fmla="*/ 3255128 w 3255128"/>
              <a:gd name="connsiteY15021" fmla="*/ 390448 h 1598839"/>
              <a:gd name="connsiteX15022" fmla="*/ 3255128 w 3255128"/>
              <a:gd name="connsiteY15022" fmla="*/ 390475 h 1598839"/>
              <a:gd name="connsiteX15023" fmla="*/ 3255128 w 3255128"/>
              <a:gd name="connsiteY15023" fmla="*/ 390542 h 1598839"/>
              <a:gd name="connsiteX15024" fmla="*/ 3255128 w 3255128"/>
              <a:gd name="connsiteY15024" fmla="*/ 390593 h 1598839"/>
              <a:gd name="connsiteX15025" fmla="*/ 3255128 w 3255128"/>
              <a:gd name="connsiteY15025" fmla="*/ 390674 h 1598839"/>
              <a:gd name="connsiteX15026" fmla="*/ 3255128 w 3255128"/>
              <a:gd name="connsiteY15026" fmla="*/ 390679 h 1598839"/>
              <a:gd name="connsiteX15027" fmla="*/ 3255128 w 3255128"/>
              <a:gd name="connsiteY15027" fmla="*/ 390682 h 1598839"/>
              <a:gd name="connsiteX15028" fmla="*/ 3255128 w 3255128"/>
              <a:gd name="connsiteY15028" fmla="*/ 390699 h 1598839"/>
              <a:gd name="connsiteX15029" fmla="*/ 3255128 w 3255128"/>
              <a:gd name="connsiteY15029" fmla="*/ 390746 h 1598839"/>
              <a:gd name="connsiteX15030" fmla="*/ 3255128 w 3255128"/>
              <a:gd name="connsiteY15030" fmla="*/ 390749 h 1598839"/>
              <a:gd name="connsiteX15031" fmla="*/ 3255128 w 3255128"/>
              <a:gd name="connsiteY15031" fmla="*/ 390763 h 1598839"/>
              <a:gd name="connsiteX15032" fmla="*/ 3255128 w 3255128"/>
              <a:gd name="connsiteY15032" fmla="*/ 390789 h 1598839"/>
              <a:gd name="connsiteX15033" fmla="*/ 3255128 w 3255128"/>
              <a:gd name="connsiteY15033" fmla="*/ 390821 h 1598839"/>
              <a:gd name="connsiteX15034" fmla="*/ 3255128 w 3255128"/>
              <a:gd name="connsiteY15034" fmla="*/ 390829 h 1598839"/>
              <a:gd name="connsiteX15035" fmla="*/ 3255128 w 3255128"/>
              <a:gd name="connsiteY15035" fmla="*/ 390856 h 1598839"/>
              <a:gd name="connsiteX15036" fmla="*/ 3255128 w 3255128"/>
              <a:gd name="connsiteY15036" fmla="*/ 390906 h 1598839"/>
              <a:gd name="connsiteX15037" fmla="*/ 3255128 w 3255128"/>
              <a:gd name="connsiteY15037" fmla="*/ 390907 h 1598839"/>
              <a:gd name="connsiteX15038" fmla="*/ 3255128 w 3255128"/>
              <a:gd name="connsiteY15038" fmla="*/ 390911 h 1598839"/>
              <a:gd name="connsiteX15039" fmla="*/ 3255128 w 3255128"/>
              <a:gd name="connsiteY15039" fmla="*/ 390928 h 1598839"/>
              <a:gd name="connsiteX15040" fmla="*/ 3255128 w 3255128"/>
              <a:gd name="connsiteY15040" fmla="*/ 390945 h 1598839"/>
              <a:gd name="connsiteX15041" fmla="*/ 3255128 w 3255128"/>
              <a:gd name="connsiteY15041" fmla="*/ 390958 h 1598839"/>
              <a:gd name="connsiteX15042" fmla="*/ 3255128 w 3255128"/>
              <a:gd name="connsiteY15042" fmla="*/ 390986 h 1598839"/>
              <a:gd name="connsiteX15043" fmla="*/ 3255128 w 3255128"/>
              <a:gd name="connsiteY15043" fmla="*/ 390995 h 1598839"/>
              <a:gd name="connsiteX15044" fmla="*/ 3255128 w 3255128"/>
              <a:gd name="connsiteY15044" fmla="*/ 390997 h 1598839"/>
              <a:gd name="connsiteX15045" fmla="*/ 3255128 w 3255128"/>
              <a:gd name="connsiteY15045" fmla="*/ 391015 h 1598839"/>
              <a:gd name="connsiteX15046" fmla="*/ 3255128 w 3255128"/>
              <a:gd name="connsiteY15046" fmla="*/ 391037 h 1598839"/>
              <a:gd name="connsiteX15047" fmla="*/ 3255128 w 3255128"/>
              <a:gd name="connsiteY15047" fmla="*/ 391039 h 1598839"/>
              <a:gd name="connsiteX15048" fmla="*/ 3255128 w 3255128"/>
              <a:gd name="connsiteY15048" fmla="*/ 391067 h 1598839"/>
              <a:gd name="connsiteX15049" fmla="*/ 3255128 w 3255128"/>
              <a:gd name="connsiteY15049" fmla="*/ 391114 h 1598839"/>
              <a:gd name="connsiteX15050" fmla="*/ 3255128 w 3255128"/>
              <a:gd name="connsiteY15050" fmla="*/ 391138 h 1598839"/>
              <a:gd name="connsiteX15051" fmla="*/ 3255128 w 3255128"/>
              <a:gd name="connsiteY15051" fmla="*/ 391166 h 1598839"/>
              <a:gd name="connsiteX15052" fmla="*/ 3255128 w 3255128"/>
              <a:gd name="connsiteY15052" fmla="*/ 391189 h 1598839"/>
              <a:gd name="connsiteX15053" fmla="*/ 3255128 w 3255128"/>
              <a:gd name="connsiteY15053" fmla="*/ 391220 h 1598839"/>
              <a:gd name="connsiteX15054" fmla="*/ 3255128 w 3255128"/>
              <a:gd name="connsiteY15054" fmla="*/ 391224 h 1598839"/>
              <a:gd name="connsiteX15055" fmla="*/ 3255128 w 3255128"/>
              <a:gd name="connsiteY15055" fmla="*/ 391263 h 1598839"/>
              <a:gd name="connsiteX15056" fmla="*/ 3255128 w 3255128"/>
              <a:gd name="connsiteY15056" fmla="*/ 391287 h 1598839"/>
              <a:gd name="connsiteX15057" fmla="*/ 3255128 w 3255128"/>
              <a:gd name="connsiteY15057" fmla="*/ 391299 h 1598839"/>
              <a:gd name="connsiteX15058" fmla="*/ 3255128 w 3255128"/>
              <a:gd name="connsiteY15058" fmla="*/ 391370 h 1598839"/>
              <a:gd name="connsiteX15059" fmla="*/ 3255128 w 3255128"/>
              <a:gd name="connsiteY15059" fmla="*/ 391394 h 1598839"/>
              <a:gd name="connsiteX15060" fmla="*/ 3255128 w 3255128"/>
              <a:gd name="connsiteY15060" fmla="*/ 391399 h 1598839"/>
              <a:gd name="connsiteX15061" fmla="*/ 3255128 w 3255128"/>
              <a:gd name="connsiteY15061" fmla="*/ 391419 h 1598839"/>
              <a:gd name="connsiteX15062" fmla="*/ 3255128 w 3255128"/>
              <a:gd name="connsiteY15062" fmla="*/ 391434 h 1598839"/>
              <a:gd name="connsiteX15063" fmla="*/ 3255128 w 3255128"/>
              <a:gd name="connsiteY15063" fmla="*/ 391444 h 1598839"/>
              <a:gd name="connsiteX15064" fmla="*/ 3255128 w 3255128"/>
              <a:gd name="connsiteY15064" fmla="*/ 391469 h 1598839"/>
              <a:gd name="connsiteX15065" fmla="*/ 3255128 w 3255128"/>
              <a:gd name="connsiteY15065" fmla="*/ 391472 h 1598839"/>
              <a:gd name="connsiteX15066" fmla="*/ 3255128 w 3255128"/>
              <a:gd name="connsiteY15066" fmla="*/ 391491 h 1598839"/>
              <a:gd name="connsiteX15067" fmla="*/ 3255128 w 3255128"/>
              <a:gd name="connsiteY15067" fmla="*/ 391493 h 1598839"/>
              <a:gd name="connsiteX15068" fmla="*/ 3255128 w 3255128"/>
              <a:gd name="connsiteY15068" fmla="*/ 391559 h 1598839"/>
              <a:gd name="connsiteX15069" fmla="*/ 3255128 w 3255128"/>
              <a:gd name="connsiteY15069" fmla="*/ 391607 h 1598839"/>
              <a:gd name="connsiteX15070" fmla="*/ 3255128 w 3255128"/>
              <a:gd name="connsiteY15070" fmla="*/ 391668 h 1598839"/>
              <a:gd name="connsiteX15071" fmla="*/ 3255128 w 3255128"/>
              <a:gd name="connsiteY15071" fmla="*/ 391685 h 1598839"/>
              <a:gd name="connsiteX15072" fmla="*/ 3255128 w 3255128"/>
              <a:gd name="connsiteY15072" fmla="*/ 391692 h 1598839"/>
              <a:gd name="connsiteX15073" fmla="*/ 3255128 w 3255128"/>
              <a:gd name="connsiteY15073" fmla="*/ 391703 h 1598839"/>
              <a:gd name="connsiteX15074" fmla="*/ 3255128 w 3255128"/>
              <a:gd name="connsiteY15074" fmla="*/ 391724 h 1598839"/>
              <a:gd name="connsiteX15075" fmla="*/ 3255128 w 3255128"/>
              <a:gd name="connsiteY15075" fmla="*/ 391731 h 1598839"/>
              <a:gd name="connsiteX15076" fmla="*/ 3255128 w 3255128"/>
              <a:gd name="connsiteY15076" fmla="*/ 391737 h 1598839"/>
              <a:gd name="connsiteX15077" fmla="*/ 3255128 w 3255128"/>
              <a:gd name="connsiteY15077" fmla="*/ 391753 h 1598839"/>
              <a:gd name="connsiteX15078" fmla="*/ 3255128 w 3255128"/>
              <a:gd name="connsiteY15078" fmla="*/ 391791 h 1598839"/>
              <a:gd name="connsiteX15079" fmla="*/ 3255128 w 3255128"/>
              <a:gd name="connsiteY15079" fmla="*/ 391853 h 1598839"/>
              <a:gd name="connsiteX15080" fmla="*/ 3255128 w 3255128"/>
              <a:gd name="connsiteY15080" fmla="*/ 391876 h 1598839"/>
              <a:gd name="connsiteX15081" fmla="*/ 3255128 w 3255128"/>
              <a:gd name="connsiteY15081" fmla="*/ 391882 h 1598839"/>
              <a:gd name="connsiteX15082" fmla="*/ 3255128 w 3255128"/>
              <a:gd name="connsiteY15082" fmla="*/ 391888 h 1598839"/>
              <a:gd name="connsiteX15083" fmla="*/ 3255128 w 3255128"/>
              <a:gd name="connsiteY15083" fmla="*/ 391911 h 1598839"/>
              <a:gd name="connsiteX15084" fmla="*/ 3255128 w 3255128"/>
              <a:gd name="connsiteY15084" fmla="*/ 391918 h 1598839"/>
              <a:gd name="connsiteX15085" fmla="*/ 3255128 w 3255128"/>
              <a:gd name="connsiteY15085" fmla="*/ 391928 h 1598839"/>
              <a:gd name="connsiteX15086" fmla="*/ 3255128 w 3255128"/>
              <a:gd name="connsiteY15086" fmla="*/ 391947 h 1598839"/>
              <a:gd name="connsiteX15087" fmla="*/ 3255128 w 3255128"/>
              <a:gd name="connsiteY15087" fmla="*/ 391953 h 1598839"/>
              <a:gd name="connsiteX15088" fmla="*/ 3255128 w 3255128"/>
              <a:gd name="connsiteY15088" fmla="*/ 391988 h 1598839"/>
              <a:gd name="connsiteX15089" fmla="*/ 3255128 w 3255128"/>
              <a:gd name="connsiteY15089" fmla="*/ 392047 h 1598839"/>
              <a:gd name="connsiteX15090" fmla="*/ 3255128 w 3255128"/>
              <a:gd name="connsiteY15090" fmla="*/ 392102 h 1598839"/>
              <a:gd name="connsiteX15091" fmla="*/ 3255128 w 3255128"/>
              <a:gd name="connsiteY15091" fmla="*/ 392126 h 1598839"/>
              <a:gd name="connsiteX15092" fmla="*/ 3255128 w 3255128"/>
              <a:gd name="connsiteY15092" fmla="*/ 392139 h 1598839"/>
              <a:gd name="connsiteX15093" fmla="*/ 3255128 w 3255128"/>
              <a:gd name="connsiteY15093" fmla="*/ 392160 h 1598839"/>
              <a:gd name="connsiteX15094" fmla="*/ 3255128 w 3255128"/>
              <a:gd name="connsiteY15094" fmla="*/ 392163 h 1598839"/>
              <a:gd name="connsiteX15095" fmla="*/ 3255128 w 3255128"/>
              <a:gd name="connsiteY15095" fmla="*/ 392196 h 1598839"/>
              <a:gd name="connsiteX15096" fmla="*/ 3255128 w 3255128"/>
              <a:gd name="connsiteY15096" fmla="*/ 392372 h 1598839"/>
              <a:gd name="connsiteX15097" fmla="*/ 3255128 w 3255128"/>
              <a:gd name="connsiteY15097" fmla="*/ 392380 h 1598839"/>
              <a:gd name="connsiteX15098" fmla="*/ 3255128 w 3255128"/>
              <a:gd name="connsiteY15098" fmla="*/ 392392 h 1598839"/>
              <a:gd name="connsiteX15099" fmla="*/ 3255128 w 3255128"/>
              <a:gd name="connsiteY15099" fmla="*/ 392401 h 1598839"/>
              <a:gd name="connsiteX15100" fmla="*/ 3255128 w 3255128"/>
              <a:gd name="connsiteY15100" fmla="*/ 392403 h 1598839"/>
              <a:gd name="connsiteX15101" fmla="*/ 3255128 w 3255128"/>
              <a:gd name="connsiteY15101" fmla="*/ 392406 h 1598839"/>
              <a:gd name="connsiteX15102" fmla="*/ 3255128 w 3255128"/>
              <a:gd name="connsiteY15102" fmla="*/ 392439 h 1598839"/>
              <a:gd name="connsiteX15103" fmla="*/ 3255128 w 3255128"/>
              <a:gd name="connsiteY15103" fmla="*/ 392480 h 1598839"/>
              <a:gd name="connsiteX15104" fmla="*/ 3255128 w 3255128"/>
              <a:gd name="connsiteY15104" fmla="*/ 392573 h 1598839"/>
              <a:gd name="connsiteX15105" fmla="*/ 3255128 w 3255128"/>
              <a:gd name="connsiteY15105" fmla="*/ 392576 h 1598839"/>
              <a:gd name="connsiteX15106" fmla="*/ 3255128 w 3255128"/>
              <a:gd name="connsiteY15106" fmla="*/ 392582 h 1598839"/>
              <a:gd name="connsiteX15107" fmla="*/ 3255128 w 3255128"/>
              <a:gd name="connsiteY15107" fmla="*/ 392598 h 1598839"/>
              <a:gd name="connsiteX15108" fmla="*/ 3255128 w 3255128"/>
              <a:gd name="connsiteY15108" fmla="*/ 392634 h 1598839"/>
              <a:gd name="connsiteX15109" fmla="*/ 3255128 w 3255128"/>
              <a:gd name="connsiteY15109" fmla="*/ 392667 h 1598839"/>
              <a:gd name="connsiteX15110" fmla="*/ 3255128 w 3255128"/>
              <a:gd name="connsiteY15110" fmla="*/ 392672 h 1598839"/>
              <a:gd name="connsiteX15111" fmla="*/ 3255128 w 3255128"/>
              <a:gd name="connsiteY15111" fmla="*/ 392761 h 1598839"/>
              <a:gd name="connsiteX15112" fmla="*/ 3255128 w 3255128"/>
              <a:gd name="connsiteY15112" fmla="*/ 392790 h 1598839"/>
              <a:gd name="connsiteX15113" fmla="*/ 3255128 w 3255128"/>
              <a:gd name="connsiteY15113" fmla="*/ 392810 h 1598839"/>
              <a:gd name="connsiteX15114" fmla="*/ 3255128 w 3255128"/>
              <a:gd name="connsiteY15114" fmla="*/ 392831 h 1598839"/>
              <a:gd name="connsiteX15115" fmla="*/ 3255128 w 3255128"/>
              <a:gd name="connsiteY15115" fmla="*/ 392898 h 1598839"/>
              <a:gd name="connsiteX15116" fmla="*/ 3255128 w 3255128"/>
              <a:gd name="connsiteY15116" fmla="*/ 392954 h 1598839"/>
              <a:gd name="connsiteX15117" fmla="*/ 3255128 w 3255128"/>
              <a:gd name="connsiteY15117" fmla="*/ 392994 h 1598839"/>
              <a:gd name="connsiteX15118" fmla="*/ 3255128 w 3255128"/>
              <a:gd name="connsiteY15118" fmla="*/ 393021 h 1598839"/>
              <a:gd name="connsiteX15119" fmla="*/ 3255128 w 3255128"/>
              <a:gd name="connsiteY15119" fmla="*/ 393050 h 1598839"/>
              <a:gd name="connsiteX15120" fmla="*/ 3255128 w 3255128"/>
              <a:gd name="connsiteY15120" fmla="*/ 393058 h 1598839"/>
              <a:gd name="connsiteX15121" fmla="*/ 3255128 w 3255128"/>
              <a:gd name="connsiteY15121" fmla="*/ 393066 h 1598839"/>
              <a:gd name="connsiteX15122" fmla="*/ 3255128 w 3255128"/>
              <a:gd name="connsiteY15122" fmla="*/ 393146 h 1598839"/>
              <a:gd name="connsiteX15123" fmla="*/ 3255128 w 3255128"/>
              <a:gd name="connsiteY15123" fmla="*/ 393150 h 1598839"/>
              <a:gd name="connsiteX15124" fmla="*/ 3255128 w 3255128"/>
              <a:gd name="connsiteY15124" fmla="*/ 393168 h 1598839"/>
              <a:gd name="connsiteX15125" fmla="*/ 3255128 w 3255128"/>
              <a:gd name="connsiteY15125" fmla="*/ 393176 h 1598839"/>
              <a:gd name="connsiteX15126" fmla="*/ 3255128 w 3255128"/>
              <a:gd name="connsiteY15126" fmla="*/ 393278 h 1598839"/>
              <a:gd name="connsiteX15127" fmla="*/ 3255128 w 3255128"/>
              <a:gd name="connsiteY15127" fmla="*/ 393282 h 1598839"/>
              <a:gd name="connsiteX15128" fmla="*/ 3255128 w 3255128"/>
              <a:gd name="connsiteY15128" fmla="*/ 393320 h 1598839"/>
              <a:gd name="connsiteX15129" fmla="*/ 3255128 w 3255128"/>
              <a:gd name="connsiteY15129" fmla="*/ 393359 h 1598839"/>
              <a:gd name="connsiteX15130" fmla="*/ 3255128 w 3255128"/>
              <a:gd name="connsiteY15130" fmla="*/ 393372 h 1598839"/>
              <a:gd name="connsiteX15131" fmla="*/ 3255128 w 3255128"/>
              <a:gd name="connsiteY15131" fmla="*/ 393388 h 1598839"/>
              <a:gd name="connsiteX15132" fmla="*/ 3255128 w 3255128"/>
              <a:gd name="connsiteY15132" fmla="*/ 393438 h 1598839"/>
              <a:gd name="connsiteX15133" fmla="*/ 3255128 w 3255128"/>
              <a:gd name="connsiteY15133" fmla="*/ 393470 h 1598839"/>
              <a:gd name="connsiteX15134" fmla="*/ 3255128 w 3255128"/>
              <a:gd name="connsiteY15134" fmla="*/ 393525 h 1598839"/>
              <a:gd name="connsiteX15135" fmla="*/ 3255128 w 3255128"/>
              <a:gd name="connsiteY15135" fmla="*/ 393541 h 1598839"/>
              <a:gd name="connsiteX15136" fmla="*/ 3255128 w 3255128"/>
              <a:gd name="connsiteY15136" fmla="*/ 393583 h 1598839"/>
              <a:gd name="connsiteX15137" fmla="*/ 3255128 w 3255128"/>
              <a:gd name="connsiteY15137" fmla="*/ 393635 h 1598839"/>
              <a:gd name="connsiteX15138" fmla="*/ 3255128 w 3255128"/>
              <a:gd name="connsiteY15138" fmla="*/ 393664 h 1598839"/>
              <a:gd name="connsiteX15139" fmla="*/ 3255128 w 3255128"/>
              <a:gd name="connsiteY15139" fmla="*/ 393669 h 1598839"/>
              <a:gd name="connsiteX15140" fmla="*/ 3255128 w 3255128"/>
              <a:gd name="connsiteY15140" fmla="*/ 393714 h 1598839"/>
              <a:gd name="connsiteX15141" fmla="*/ 3255128 w 3255128"/>
              <a:gd name="connsiteY15141" fmla="*/ 393736 h 1598839"/>
              <a:gd name="connsiteX15142" fmla="*/ 3255128 w 3255128"/>
              <a:gd name="connsiteY15142" fmla="*/ 393739 h 1598839"/>
              <a:gd name="connsiteX15143" fmla="*/ 3255128 w 3255128"/>
              <a:gd name="connsiteY15143" fmla="*/ 393763 h 1598839"/>
              <a:gd name="connsiteX15144" fmla="*/ 3255128 w 3255128"/>
              <a:gd name="connsiteY15144" fmla="*/ 393779 h 1598839"/>
              <a:gd name="connsiteX15145" fmla="*/ 3255128 w 3255128"/>
              <a:gd name="connsiteY15145" fmla="*/ 393785 h 1598839"/>
              <a:gd name="connsiteX15146" fmla="*/ 3255128 w 3255128"/>
              <a:gd name="connsiteY15146" fmla="*/ 393811 h 1598839"/>
              <a:gd name="connsiteX15147" fmla="*/ 3255128 w 3255128"/>
              <a:gd name="connsiteY15147" fmla="*/ 393846 h 1598839"/>
              <a:gd name="connsiteX15148" fmla="*/ 3255128 w 3255128"/>
              <a:gd name="connsiteY15148" fmla="*/ 393849 h 1598839"/>
              <a:gd name="connsiteX15149" fmla="*/ 3255128 w 3255128"/>
              <a:gd name="connsiteY15149" fmla="*/ 393897 h 1598839"/>
              <a:gd name="connsiteX15150" fmla="*/ 3255128 w 3255128"/>
              <a:gd name="connsiteY15150" fmla="*/ 393918 h 1598839"/>
              <a:gd name="connsiteX15151" fmla="*/ 3255128 w 3255128"/>
              <a:gd name="connsiteY15151" fmla="*/ 393935 h 1598839"/>
              <a:gd name="connsiteX15152" fmla="*/ 3255128 w 3255128"/>
              <a:gd name="connsiteY15152" fmla="*/ 393947 h 1598839"/>
              <a:gd name="connsiteX15153" fmla="*/ 3255128 w 3255128"/>
              <a:gd name="connsiteY15153" fmla="*/ 393948 h 1598839"/>
              <a:gd name="connsiteX15154" fmla="*/ 3255128 w 3255128"/>
              <a:gd name="connsiteY15154" fmla="*/ 393979 h 1598839"/>
              <a:gd name="connsiteX15155" fmla="*/ 3255128 w 3255128"/>
              <a:gd name="connsiteY15155" fmla="*/ 394027 h 1598839"/>
              <a:gd name="connsiteX15156" fmla="*/ 3255128 w 3255128"/>
              <a:gd name="connsiteY15156" fmla="*/ 394029 h 1598839"/>
              <a:gd name="connsiteX15157" fmla="*/ 3255128 w 3255128"/>
              <a:gd name="connsiteY15157" fmla="*/ 394049 h 1598839"/>
              <a:gd name="connsiteX15158" fmla="*/ 3255128 w 3255128"/>
              <a:gd name="connsiteY15158" fmla="*/ 394057 h 1598839"/>
              <a:gd name="connsiteX15159" fmla="*/ 3255128 w 3255128"/>
              <a:gd name="connsiteY15159" fmla="*/ 394104 h 1598839"/>
              <a:gd name="connsiteX15160" fmla="*/ 3255128 w 3255128"/>
              <a:gd name="connsiteY15160" fmla="*/ 394118 h 1598839"/>
              <a:gd name="connsiteX15161" fmla="*/ 3255128 w 3255128"/>
              <a:gd name="connsiteY15161" fmla="*/ 394128 h 1598839"/>
              <a:gd name="connsiteX15162" fmla="*/ 3255128 w 3255128"/>
              <a:gd name="connsiteY15162" fmla="*/ 394173 h 1598839"/>
              <a:gd name="connsiteX15163" fmla="*/ 3255128 w 3255128"/>
              <a:gd name="connsiteY15163" fmla="*/ 394174 h 1598839"/>
              <a:gd name="connsiteX15164" fmla="*/ 3255128 w 3255128"/>
              <a:gd name="connsiteY15164" fmla="*/ 394190 h 1598839"/>
              <a:gd name="connsiteX15165" fmla="*/ 3255128 w 3255128"/>
              <a:gd name="connsiteY15165" fmla="*/ 394198 h 1598839"/>
              <a:gd name="connsiteX15166" fmla="*/ 3255128 w 3255128"/>
              <a:gd name="connsiteY15166" fmla="*/ 394253 h 1598839"/>
              <a:gd name="connsiteX15167" fmla="*/ 3255128 w 3255128"/>
              <a:gd name="connsiteY15167" fmla="*/ 394267 h 1598839"/>
              <a:gd name="connsiteX15168" fmla="*/ 3255128 w 3255128"/>
              <a:gd name="connsiteY15168" fmla="*/ 394286 h 1598839"/>
              <a:gd name="connsiteX15169" fmla="*/ 3255128 w 3255128"/>
              <a:gd name="connsiteY15169" fmla="*/ 394288 h 1598839"/>
              <a:gd name="connsiteX15170" fmla="*/ 3255128 w 3255128"/>
              <a:gd name="connsiteY15170" fmla="*/ 394289 h 1598839"/>
              <a:gd name="connsiteX15171" fmla="*/ 3255128 w 3255128"/>
              <a:gd name="connsiteY15171" fmla="*/ 394291 h 1598839"/>
              <a:gd name="connsiteX15172" fmla="*/ 3255128 w 3255128"/>
              <a:gd name="connsiteY15172" fmla="*/ 394349 h 1598839"/>
              <a:gd name="connsiteX15173" fmla="*/ 3255128 w 3255128"/>
              <a:gd name="connsiteY15173" fmla="*/ 394384 h 1598839"/>
              <a:gd name="connsiteX15174" fmla="*/ 3255128 w 3255128"/>
              <a:gd name="connsiteY15174" fmla="*/ 394385 h 1598839"/>
              <a:gd name="connsiteX15175" fmla="*/ 3255128 w 3255128"/>
              <a:gd name="connsiteY15175" fmla="*/ 394409 h 1598839"/>
              <a:gd name="connsiteX15176" fmla="*/ 3255128 w 3255128"/>
              <a:gd name="connsiteY15176" fmla="*/ 394433 h 1598839"/>
              <a:gd name="connsiteX15177" fmla="*/ 3255128 w 3255128"/>
              <a:gd name="connsiteY15177" fmla="*/ 394459 h 1598839"/>
              <a:gd name="connsiteX15178" fmla="*/ 3255128 w 3255128"/>
              <a:gd name="connsiteY15178" fmla="*/ 394465 h 1598839"/>
              <a:gd name="connsiteX15179" fmla="*/ 3255128 w 3255128"/>
              <a:gd name="connsiteY15179" fmla="*/ 394509 h 1598839"/>
              <a:gd name="connsiteX15180" fmla="*/ 3255128 w 3255128"/>
              <a:gd name="connsiteY15180" fmla="*/ 394577 h 1598839"/>
              <a:gd name="connsiteX15181" fmla="*/ 3255128 w 3255128"/>
              <a:gd name="connsiteY15181" fmla="*/ 394682 h 1598839"/>
              <a:gd name="connsiteX15182" fmla="*/ 3255128 w 3255128"/>
              <a:gd name="connsiteY15182" fmla="*/ 394714 h 1598839"/>
              <a:gd name="connsiteX15183" fmla="*/ 3255128 w 3255128"/>
              <a:gd name="connsiteY15183" fmla="*/ 394721 h 1598839"/>
              <a:gd name="connsiteX15184" fmla="*/ 3255128 w 3255128"/>
              <a:gd name="connsiteY15184" fmla="*/ 394727 h 1598839"/>
              <a:gd name="connsiteX15185" fmla="*/ 3255128 w 3255128"/>
              <a:gd name="connsiteY15185" fmla="*/ 394743 h 1598839"/>
              <a:gd name="connsiteX15186" fmla="*/ 3255128 w 3255128"/>
              <a:gd name="connsiteY15186" fmla="*/ 394843 h 1598839"/>
              <a:gd name="connsiteX15187" fmla="*/ 3255128 w 3255128"/>
              <a:gd name="connsiteY15187" fmla="*/ 394866 h 1598839"/>
              <a:gd name="connsiteX15188" fmla="*/ 3255128 w 3255128"/>
              <a:gd name="connsiteY15188" fmla="*/ 394892 h 1598839"/>
              <a:gd name="connsiteX15189" fmla="*/ 3255128 w 3255128"/>
              <a:gd name="connsiteY15189" fmla="*/ 394918 h 1598839"/>
              <a:gd name="connsiteX15190" fmla="*/ 3255128 w 3255128"/>
              <a:gd name="connsiteY15190" fmla="*/ 394937 h 1598839"/>
              <a:gd name="connsiteX15191" fmla="*/ 3255128 w 3255128"/>
              <a:gd name="connsiteY15191" fmla="*/ 394940 h 1598839"/>
              <a:gd name="connsiteX15192" fmla="*/ 3255128 w 3255128"/>
              <a:gd name="connsiteY15192" fmla="*/ 394943 h 1598839"/>
              <a:gd name="connsiteX15193" fmla="*/ 3255128 w 3255128"/>
              <a:gd name="connsiteY15193" fmla="*/ 394996 h 1598839"/>
              <a:gd name="connsiteX15194" fmla="*/ 3255128 w 3255128"/>
              <a:gd name="connsiteY15194" fmla="*/ 394997 h 1598839"/>
              <a:gd name="connsiteX15195" fmla="*/ 3255128 w 3255128"/>
              <a:gd name="connsiteY15195" fmla="*/ 395063 h 1598839"/>
              <a:gd name="connsiteX15196" fmla="*/ 3255128 w 3255128"/>
              <a:gd name="connsiteY15196" fmla="*/ 395125 h 1598839"/>
              <a:gd name="connsiteX15197" fmla="*/ 3255128 w 3255128"/>
              <a:gd name="connsiteY15197" fmla="*/ 395150 h 1598839"/>
              <a:gd name="connsiteX15198" fmla="*/ 3255128 w 3255128"/>
              <a:gd name="connsiteY15198" fmla="*/ 395153 h 1598839"/>
              <a:gd name="connsiteX15199" fmla="*/ 3255128 w 3255128"/>
              <a:gd name="connsiteY15199" fmla="*/ 395186 h 1598839"/>
              <a:gd name="connsiteX15200" fmla="*/ 3255128 w 3255128"/>
              <a:gd name="connsiteY15200" fmla="*/ 395197 h 1598839"/>
              <a:gd name="connsiteX15201" fmla="*/ 3255128 w 3255128"/>
              <a:gd name="connsiteY15201" fmla="*/ 395219 h 1598839"/>
              <a:gd name="connsiteX15202" fmla="*/ 3255128 w 3255128"/>
              <a:gd name="connsiteY15202" fmla="*/ 395220 h 1598839"/>
              <a:gd name="connsiteX15203" fmla="*/ 3255128 w 3255128"/>
              <a:gd name="connsiteY15203" fmla="*/ 395252 h 1598839"/>
              <a:gd name="connsiteX15204" fmla="*/ 3255128 w 3255128"/>
              <a:gd name="connsiteY15204" fmla="*/ 395257 h 1598839"/>
              <a:gd name="connsiteX15205" fmla="*/ 3255128 w 3255128"/>
              <a:gd name="connsiteY15205" fmla="*/ 395362 h 1598839"/>
              <a:gd name="connsiteX15206" fmla="*/ 3255128 w 3255128"/>
              <a:gd name="connsiteY15206" fmla="*/ 395382 h 1598839"/>
              <a:gd name="connsiteX15207" fmla="*/ 3255128 w 3255128"/>
              <a:gd name="connsiteY15207" fmla="*/ 395390 h 1598839"/>
              <a:gd name="connsiteX15208" fmla="*/ 3255128 w 3255128"/>
              <a:gd name="connsiteY15208" fmla="*/ 395391 h 1598839"/>
              <a:gd name="connsiteX15209" fmla="*/ 3255128 w 3255128"/>
              <a:gd name="connsiteY15209" fmla="*/ 395393 h 1598839"/>
              <a:gd name="connsiteX15210" fmla="*/ 3255128 w 3255128"/>
              <a:gd name="connsiteY15210" fmla="*/ 395396 h 1598839"/>
              <a:gd name="connsiteX15211" fmla="*/ 3255128 w 3255128"/>
              <a:gd name="connsiteY15211" fmla="*/ 395416 h 1598839"/>
              <a:gd name="connsiteX15212" fmla="*/ 3255128 w 3255128"/>
              <a:gd name="connsiteY15212" fmla="*/ 395456 h 1598839"/>
              <a:gd name="connsiteX15213" fmla="*/ 3255128 w 3255128"/>
              <a:gd name="connsiteY15213" fmla="*/ 395461 h 1598839"/>
              <a:gd name="connsiteX15214" fmla="*/ 3255128 w 3255128"/>
              <a:gd name="connsiteY15214" fmla="*/ 395470 h 1598839"/>
              <a:gd name="connsiteX15215" fmla="*/ 3255128 w 3255128"/>
              <a:gd name="connsiteY15215" fmla="*/ 395490 h 1598839"/>
              <a:gd name="connsiteX15216" fmla="*/ 3255128 w 3255128"/>
              <a:gd name="connsiteY15216" fmla="*/ 395559 h 1598839"/>
              <a:gd name="connsiteX15217" fmla="*/ 3255128 w 3255128"/>
              <a:gd name="connsiteY15217" fmla="*/ 395572 h 1598839"/>
              <a:gd name="connsiteX15218" fmla="*/ 3255128 w 3255128"/>
              <a:gd name="connsiteY15218" fmla="*/ 395622 h 1598839"/>
              <a:gd name="connsiteX15219" fmla="*/ 3255128 w 3255128"/>
              <a:gd name="connsiteY15219" fmla="*/ 395624 h 1598839"/>
              <a:gd name="connsiteX15220" fmla="*/ 3255128 w 3255128"/>
              <a:gd name="connsiteY15220" fmla="*/ 395636 h 1598839"/>
              <a:gd name="connsiteX15221" fmla="*/ 3255128 w 3255128"/>
              <a:gd name="connsiteY15221" fmla="*/ 395649 h 1598839"/>
              <a:gd name="connsiteX15222" fmla="*/ 3255128 w 3255128"/>
              <a:gd name="connsiteY15222" fmla="*/ 395657 h 1598839"/>
              <a:gd name="connsiteX15223" fmla="*/ 3255128 w 3255128"/>
              <a:gd name="connsiteY15223" fmla="*/ 395659 h 1598839"/>
              <a:gd name="connsiteX15224" fmla="*/ 3255128 w 3255128"/>
              <a:gd name="connsiteY15224" fmla="*/ 395666 h 1598839"/>
              <a:gd name="connsiteX15225" fmla="*/ 3255128 w 3255128"/>
              <a:gd name="connsiteY15225" fmla="*/ 395733 h 1598839"/>
              <a:gd name="connsiteX15226" fmla="*/ 3255128 w 3255128"/>
              <a:gd name="connsiteY15226" fmla="*/ 395821 h 1598839"/>
              <a:gd name="connsiteX15227" fmla="*/ 3255128 w 3255128"/>
              <a:gd name="connsiteY15227" fmla="*/ 395845 h 1598839"/>
              <a:gd name="connsiteX15228" fmla="*/ 3255128 w 3255128"/>
              <a:gd name="connsiteY15228" fmla="*/ 395944 h 1598839"/>
              <a:gd name="connsiteX15229" fmla="*/ 3255128 w 3255128"/>
              <a:gd name="connsiteY15229" fmla="*/ 395992 h 1598839"/>
              <a:gd name="connsiteX15230" fmla="*/ 3255128 w 3255128"/>
              <a:gd name="connsiteY15230" fmla="*/ 396053 h 1598839"/>
              <a:gd name="connsiteX15231" fmla="*/ 3255128 w 3255128"/>
              <a:gd name="connsiteY15231" fmla="*/ 396133 h 1598839"/>
              <a:gd name="connsiteX15232" fmla="*/ 3255128 w 3255128"/>
              <a:gd name="connsiteY15232" fmla="*/ 396166 h 1598839"/>
              <a:gd name="connsiteX15233" fmla="*/ 3255128 w 3255128"/>
              <a:gd name="connsiteY15233" fmla="*/ 396188 h 1598839"/>
              <a:gd name="connsiteX15234" fmla="*/ 3255128 w 3255128"/>
              <a:gd name="connsiteY15234" fmla="*/ 396247 h 1598839"/>
              <a:gd name="connsiteX15235" fmla="*/ 3255128 w 3255128"/>
              <a:gd name="connsiteY15235" fmla="*/ 396273 h 1598839"/>
              <a:gd name="connsiteX15236" fmla="*/ 3255128 w 3255128"/>
              <a:gd name="connsiteY15236" fmla="*/ 396297 h 1598839"/>
              <a:gd name="connsiteX15237" fmla="*/ 3255128 w 3255128"/>
              <a:gd name="connsiteY15237" fmla="*/ 396304 h 1598839"/>
              <a:gd name="connsiteX15238" fmla="*/ 3255128 w 3255128"/>
              <a:gd name="connsiteY15238" fmla="*/ 396306 h 1598839"/>
              <a:gd name="connsiteX15239" fmla="*/ 3255128 w 3255128"/>
              <a:gd name="connsiteY15239" fmla="*/ 396351 h 1598839"/>
              <a:gd name="connsiteX15240" fmla="*/ 3255128 w 3255128"/>
              <a:gd name="connsiteY15240" fmla="*/ 396358 h 1598839"/>
              <a:gd name="connsiteX15241" fmla="*/ 3255128 w 3255128"/>
              <a:gd name="connsiteY15241" fmla="*/ 396362 h 1598839"/>
              <a:gd name="connsiteX15242" fmla="*/ 3255128 w 3255128"/>
              <a:gd name="connsiteY15242" fmla="*/ 396364 h 1598839"/>
              <a:gd name="connsiteX15243" fmla="*/ 3255128 w 3255128"/>
              <a:gd name="connsiteY15243" fmla="*/ 396396 h 1598839"/>
              <a:gd name="connsiteX15244" fmla="*/ 3255128 w 3255128"/>
              <a:gd name="connsiteY15244" fmla="*/ 396436 h 1598839"/>
              <a:gd name="connsiteX15245" fmla="*/ 3255128 w 3255128"/>
              <a:gd name="connsiteY15245" fmla="*/ 396452 h 1598839"/>
              <a:gd name="connsiteX15246" fmla="*/ 3255128 w 3255128"/>
              <a:gd name="connsiteY15246" fmla="*/ 396460 h 1598839"/>
              <a:gd name="connsiteX15247" fmla="*/ 3255128 w 3255128"/>
              <a:gd name="connsiteY15247" fmla="*/ 396515 h 1598839"/>
              <a:gd name="connsiteX15248" fmla="*/ 3255128 w 3255128"/>
              <a:gd name="connsiteY15248" fmla="*/ 396531 h 1598839"/>
              <a:gd name="connsiteX15249" fmla="*/ 3255128 w 3255128"/>
              <a:gd name="connsiteY15249" fmla="*/ 396538 h 1598839"/>
              <a:gd name="connsiteX15250" fmla="*/ 3255128 w 3255128"/>
              <a:gd name="connsiteY15250" fmla="*/ 396545 h 1598839"/>
              <a:gd name="connsiteX15251" fmla="*/ 3255128 w 3255128"/>
              <a:gd name="connsiteY15251" fmla="*/ 396680 h 1598839"/>
              <a:gd name="connsiteX15252" fmla="*/ 3255128 w 3255128"/>
              <a:gd name="connsiteY15252" fmla="*/ 396701 h 1598839"/>
              <a:gd name="connsiteX15253" fmla="*/ 3255128 w 3255128"/>
              <a:gd name="connsiteY15253" fmla="*/ 396729 h 1598839"/>
              <a:gd name="connsiteX15254" fmla="*/ 3255128 w 3255128"/>
              <a:gd name="connsiteY15254" fmla="*/ 396753 h 1598839"/>
              <a:gd name="connsiteX15255" fmla="*/ 3255128 w 3255128"/>
              <a:gd name="connsiteY15255" fmla="*/ 396756 h 1598839"/>
              <a:gd name="connsiteX15256" fmla="*/ 3255128 w 3255128"/>
              <a:gd name="connsiteY15256" fmla="*/ 396775 h 1598839"/>
              <a:gd name="connsiteX15257" fmla="*/ 3255128 w 3255128"/>
              <a:gd name="connsiteY15257" fmla="*/ 396781 h 1598839"/>
              <a:gd name="connsiteX15258" fmla="*/ 3255128 w 3255128"/>
              <a:gd name="connsiteY15258" fmla="*/ 396839 h 1598839"/>
              <a:gd name="connsiteX15259" fmla="*/ 3255128 w 3255128"/>
              <a:gd name="connsiteY15259" fmla="*/ 396858 h 1598839"/>
              <a:gd name="connsiteX15260" fmla="*/ 3255128 w 3255128"/>
              <a:gd name="connsiteY15260" fmla="*/ 396999 h 1598839"/>
              <a:gd name="connsiteX15261" fmla="*/ 3255128 w 3255128"/>
              <a:gd name="connsiteY15261" fmla="*/ 397007 h 1598839"/>
              <a:gd name="connsiteX15262" fmla="*/ 3255128 w 3255128"/>
              <a:gd name="connsiteY15262" fmla="*/ 397028 h 1598839"/>
              <a:gd name="connsiteX15263" fmla="*/ 3255128 w 3255128"/>
              <a:gd name="connsiteY15263" fmla="*/ 397089 h 1598839"/>
              <a:gd name="connsiteX15264" fmla="*/ 3255128 w 3255128"/>
              <a:gd name="connsiteY15264" fmla="*/ 397108 h 1598839"/>
              <a:gd name="connsiteX15265" fmla="*/ 3255128 w 3255128"/>
              <a:gd name="connsiteY15265" fmla="*/ 397154 h 1598839"/>
              <a:gd name="connsiteX15266" fmla="*/ 3255128 w 3255128"/>
              <a:gd name="connsiteY15266" fmla="*/ 397160 h 1598839"/>
              <a:gd name="connsiteX15267" fmla="*/ 3255128 w 3255128"/>
              <a:gd name="connsiteY15267" fmla="*/ 397203 h 1598839"/>
              <a:gd name="connsiteX15268" fmla="*/ 3255128 w 3255128"/>
              <a:gd name="connsiteY15268" fmla="*/ 397262 h 1598839"/>
              <a:gd name="connsiteX15269" fmla="*/ 3255128 w 3255128"/>
              <a:gd name="connsiteY15269" fmla="*/ 397281 h 1598839"/>
              <a:gd name="connsiteX15270" fmla="*/ 3255128 w 3255128"/>
              <a:gd name="connsiteY15270" fmla="*/ 397288 h 1598839"/>
              <a:gd name="connsiteX15271" fmla="*/ 3255128 w 3255128"/>
              <a:gd name="connsiteY15271" fmla="*/ 397333 h 1598839"/>
              <a:gd name="connsiteX15272" fmla="*/ 3255128 w 3255128"/>
              <a:gd name="connsiteY15272" fmla="*/ 397423 h 1598839"/>
              <a:gd name="connsiteX15273" fmla="*/ 3255128 w 3255128"/>
              <a:gd name="connsiteY15273" fmla="*/ 397446 h 1598839"/>
              <a:gd name="connsiteX15274" fmla="*/ 3255128 w 3255128"/>
              <a:gd name="connsiteY15274" fmla="*/ 397453 h 1598839"/>
              <a:gd name="connsiteX15275" fmla="*/ 3255128 w 3255128"/>
              <a:gd name="connsiteY15275" fmla="*/ 397458 h 1598839"/>
              <a:gd name="connsiteX15276" fmla="*/ 3255128 w 3255128"/>
              <a:gd name="connsiteY15276" fmla="*/ 397520 h 1598839"/>
              <a:gd name="connsiteX15277" fmla="*/ 3255128 w 3255128"/>
              <a:gd name="connsiteY15277" fmla="*/ 397559 h 1598839"/>
              <a:gd name="connsiteX15278" fmla="*/ 3255128 w 3255128"/>
              <a:gd name="connsiteY15278" fmla="*/ 397567 h 1598839"/>
              <a:gd name="connsiteX15279" fmla="*/ 3255128 w 3255128"/>
              <a:gd name="connsiteY15279" fmla="*/ 397581 h 1598839"/>
              <a:gd name="connsiteX15280" fmla="*/ 3255128 w 3255128"/>
              <a:gd name="connsiteY15280" fmla="*/ 397672 h 1598839"/>
              <a:gd name="connsiteX15281" fmla="*/ 3255128 w 3255128"/>
              <a:gd name="connsiteY15281" fmla="*/ 397677 h 1598839"/>
              <a:gd name="connsiteX15282" fmla="*/ 3255128 w 3255128"/>
              <a:gd name="connsiteY15282" fmla="*/ 397720 h 1598839"/>
              <a:gd name="connsiteX15283" fmla="*/ 3255128 w 3255128"/>
              <a:gd name="connsiteY15283" fmla="*/ 397733 h 1598839"/>
              <a:gd name="connsiteX15284" fmla="*/ 3255128 w 3255128"/>
              <a:gd name="connsiteY15284" fmla="*/ 397773 h 1598839"/>
              <a:gd name="connsiteX15285" fmla="*/ 3255128 w 3255128"/>
              <a:gd name="connsiteY15285" fmla="*/ 397802 h 1598839"/>
              <a:gd name="connsiteX15286" fmla="*/ 3255128 w 3255128"/>
              <a:gd name="connsiteY15286" fmla="*/ 397803 h 1598839"/>
              <a:gd name="connsiteX15287" fmla="*/ 3255128 w 3255128"/>
              <a:gd name="connsiteY15287" fmla="*/ 397879 h 1598839"/>
              <a:gd name="connsiteX15288" fmla="*/ 3255128 w 3255128"/>
              <a:gd name="connsiteY15288" fmla="*/ 397882 h 1598839"/>
              <a:gd name="connsiteX15289" fmla="*/ 3255128 w 3255128"/>
              <a:gd name="connsiteY15289" fmla="*/ 397936 h 1598839"/>
              <a:gd name="connsiteX15290" fmla="*/ 3255128 w 3255128"/>
              <a:gd name="connsiteY15290" fmla="*/ 397986 h 1598839"/>
              <a:gd name="connsiteX15291" fmla="*/ 3255128 w 3255128"/>
              <a:gd name="connsiteY15291" fmla="*/ 397999 h 1598839"/>
              <a:gd name="connsiteX15292" fmla="*/ 3255128 w 3255128"/>
              <a:gd name="connsiteY15292" fmla="*/ 398045 h 1598839"/>
              <a:gd name="connsiteX15293" fmla="*/ 3255128 w 3255128"/>
              <a:gd name="connsiteY15293" fmla="*/ 398053 h 1598839"/>
              <a:gd name="connsiteX15294" fmla="*/ 3255128 w 3255128"/>
              <a:gd name="connsiteY15294" fmla="*/ 398185 h 1598839"/>
              <a:gd name="connsiteX15295" fmla="*/ 3255128 w 3255128"/>
              <a:gd name="connsiteY15295" fmla="*/ 398210 h 1598839"/>
              <a:gd name="connsiteX15296" fmla="*/ 3255128 w 3255128"/>
              <a:gd name="connsiteY15296" fmla="*/ 398219 h 1598839"/>
              <a:gd name="connsiteX15297" fmla="*/ 3255128 w 3255128"/>
              <a:gd name="connsiteY15297" fmla="*/ 398242 h 1598839"/>
              <a:gd name="connsiteX15298" fmla="*/ 3255128 w 3255128"/>
              <a:gd name="connsiteY15298" fmla="*/ 398249 h 1598839"/>
              <a:gd name="connsiteX15299" fmla="*/ 3255128 w 3255128"/>
              <a:gd name="connsiteY15299" fmla="*/ 398257 h 1598839"/>
              <a:gd name="connsiteX15300" fmla="*/ 3255128 w 3255128"/>
              <a:gd name="connsiteY15300" fmla="*/ 398283 h 1598839"/>
              <a:gd name="connsiteX15301" fmla="*/ 3255128 w 3255128"/>
              <a:gd name="connsiteY15301" fmla="*/ 398306 h 1598839"/>
              <a:gd name="connsiteX15302" fmla="*/ 3255128 w 3255128"/>
              <a:gd name="connsiteY15302" fmla="*/ 398395 h 1598839"/>
              <a:gd name="connsiteX15303" fmla="*/ 3255128 w 3255128"/>
              <a:gd name="connsiteY15303" fmla="*/ 398406 h 1598839"/>
              <a:gd name="connsiteX15304" fmla="*/ 3255128 w 3255128"/>
              <a:gd name="connsiteY15304" fmla="*/ 398451 h 1598839"/>
              <a:gd name="connsiteX15305" fmla="*/ 3255128 w 3255128"/>
              <a:gd name="connsiteY15305" fmla="*/ 398453 h 1598839"/>
              <a:gd name="connsiteX15306" fmla="*/ 3255128 w 3255128"/>
              <a:gd name="connsiteY15306" fmla="*/ 398467 h 1598839"/>
              <a:gd name="connsiteX15307" fmla="*/ 3255128 w 3255128"/>
              <a:gd name="connsiteY15307" fmla="*/ 398469 h 1598839"/>
              <a:gd name="connsiteX15308" fmla="*/ 3255128 w 3255128"/>
              <a:gd name="connsiteY15308" fmla="*/ 398518 h 1598839"/>
              <a:gd name="connsiteX15309" fmla="*/ 3255128 w 3255128"/>
              <a:gd name="connsiteY15309" fmla="*/ 398549 h 1598839"/>
              <a:gd name="connsiteX15310" fmla="*/ 3255128 w 3255128"/>
              <a:gd name="connsiteY15310" fmla="*/ 398562 h 1598839"/>
              <a:gd name="connsiteX15311" fmla="*/ 3255128 w 3255128"/>
              <a:gd name="connsiteY15311" fmla="*/ 398601 h 1598839"/>
              <a:gd name="connsiteX15312" fmla="*/ 3255128 w 3255128"/>
              <a:gd name="connsiteY15312" fmla="*/ 398641 h 1598839"/>
              <a:gd name="connsiteX15313" fmla="*/ 3255128 w 3255128"/>
              <a:gd name="connsiteY15313" fmla="*/ 398646 h 1598839"/>
              <a:gd name="connsiteX15314" fmla="*/ 3255128 w 3255128"/>
              <a:gd name="connsiteY15314" fmla="*/ 398647 h 1598839"/>
              <a:gd name="connsiteX15315" fmla="*/ 3255128 w 3255128"/>
              <a:gd name="connsiteY15315" fmla="*/ 398649 h 1598839"/>
              <a:gd name="connsiteX15316" fmla="*/ 3255128 w 3255128"/>
              <a:gd name="connsiteY15316" fmla="*/ 398656 h 1598839"/>
              <a:gd name="connsiteX15317" fmla="*/ 3255128 w 3255128"/>
              <a:gd name="connsiteY15317" fmla="*/ 398694 h 1598839"/>
              <a:gd name="connsiteX15318" fmla="*/ 3255128 w 3255128"/>
              <a:gd name="connsiteY15318" fmla="*/ 398719 h 1598839"/>
              <a:gd name="connsiteX15319" fmla="*/ 3255128 w 3255128"/>
              <a:gd name="connsiteY15319" fmla="*/ 398782 h 1598839"/>
              <a:gd name="connsiteX15320" fmla="*/ 3255128 w 3255128"/>
              <a:gd name="connsiteY15320" fmla="*/ 398855 h 1598839"/>
              <a:gd name="connsiteX15321" fmla="*/ 3255128 w 3255128"/>
              <a:gd name="connsiteY15321" fmla="*/ 398869 h 1598839"/>
              <a:gd name="connsiteX15322" fmla="*/ 3255128 w 3255128"/>
              <a:gd name="connsiteY15322" fmla="*/ 398905 h 1598839"/>
              <a:gd name="connsiteX15323" fmla="*/ 3255128 w 3255128"/>
              <a:gd name="connsiteY15323" fmla="*/ 398915 h 1598839"/>
              <a:gd name="connsiteX15324" fmla="*/ 3255128 w 3255128"/>
              <a:gd name="connsiteY15324" fmla="*/ 398925 h 1598839"/>
              <a:gd name="connsiteX15325" fmla="*/ 3255128 w 3255128"/>
              <a:gd name="connsiteY15325" fmla="*/ 398950 h 1598839"/>
              <a:gd name="connsiteX15326" fmla="*/ 3255128 w 3255128"/>
              <a:gd name="connsiteY15326" fmla="*/ 398954 h 1598839"/>
              <a:gd name="connsiteX15327" fmla="*/ 3255128 w 3255128"/>
              <a:gd name="connsiteY15327" fmla="*/ 399029 h 1598839"/>
              <a:gd name="connsiteX15328" fmla="*/ 3255128 w 3255128"/>
              <a:gd name="connsiteY15328" fmla="*/ 399043 h 1598839"/>
              <a:gd name="connsiteX15329" fmla="*/ 3255128 w 3255128"/>
              <a:gd name="connsiteY15329" fmla="*/ 399101 h 1598839"/>
              <a:gd name="connsiteX15330" fmla="*/ 3255128 w 3255128"/>
              <a:gd name="connsiteY15330" fmla="*/ 399123 h 1598839"/>
              <a:gd name="connsiteX15331" fmla="*/ 3255128 w 3255128"/>
              <a:gd name="connsiteY15331" fmla="*/ 399139 h 1598839"/>
              <a:gd name="connsiteX15332" fmla="*/ 3255128 w 3255128"/>
              <a:gd name="connsiteY15332" fmla="*/ 399187 h 1598839"/>
              <a:gd name="connsiteX15333" fmla="*/ 3255128 w 3255128"/>
              <a:gd name="connsiteY15333" fmla="*/ 399263 h 1598839"/>
              <a:gd name="connsiteX15334" fmla="*/ 3255128 w 3255128"/>
              <a:gd name="connsiteY15334" fmla="*/ 399265 h 1598839"/>
              <a:gd name="connsiteX15335" fmla="*/ 3255128 w 3255128"/>
              <a:gd name="connsiteY15335" fmla="*/ 399341 h 1598839"/>
              <a:gd name="connsiteX15336" fmla="*/ 3255128 w 3255128"/>
              <a:gd name="connsiteY15336" fmla="*/ 399348 h 1598839"/>
              <a:gd name="connsiteX15337" fmla="*/ 3255128 w 3255128"/>
              <a:gd name="connsiteY15337" fmla="*/ 399364 h 1598839"/>
              <a:gd name="connsiteX15338" fmla="*/ 3255128 w 3255128"/>
              <a:gd name="connsiteY15338" fmla="*/ 399386 h 1598839"/>
              <a:gd name="connsiteX15339" fmla="*/ 3255128 w 3255128"/>
              <a:gd name="connsiteY15339" fmla="*/ 399399 h 1598839"/>
              <a:gd name="connsiteX15340" fmla="*/ 3255128 w 3255128"/>
              <a:gd name="connsiteY15340" fmla="*/ 399413 h 1598839"/>
              <a:gd name="connsiteX15341" fmla="*/ 3255128 w 3255128"/>
              <a:gd name="connsiteY15341" fmla="*/ 399442 h 1598839"/>
              <a:gd name="connsiteX15342" fmla="*/ 3255128 w 3255128"/>
              <a:gd name="connsiteY15342" fmla="*/ 399517 h 1598839"/>
              <a:gd name="connsiteX15343" fmla="*/ 3255128 w 3255128"/>
              <a:gd name="connsiteY15343" fmla="*/ 399560 h 1598839"/>
              <a:gd name="connsiteX15344" fmla="*/ 3255128 w 3255128"/>
              <a:gd name="connsiteY15344" fmla="*/ 399670 h 1598839"/>
              <a:gd name="connsiteX15345" fmla="*/ 3255128 w 3255128"/>
              <a:gd name="connsiteY15345" fmla="*/ 399691 h 1598839"/>
              <a:gd name="connsiteX15346" fmla="*/ 3255128 w 3255128"/>
              <a:gd name="connsiteY15346" fmla="*/ 399740 h 1598839"/>
              <a:gd name="connsiteX15347" fmla="*/ 3255128 w 3255128"/>
              <a:gd name="connsiteY15347" fmla="*/ 399752 h 1598839"/>
              <a:gd name="connsiteX15348" fmla="*/ 3255128 w 3255128"/>
              <a:gd name="connsiteY15348" fmla="*/ 399767 h 1598839"/>
              <a:gd name="connsiteX15349" fmla="*/ 3255128 w 3255128"/>
              <a:gd name="connsiteY15349" fmla="*/ 399824 h 1598839"/>
              <a:gd name="connsiteX15350" fmla="*/ 3255128 w 3255128"/>
              <a:gd name="connsiteY15350" fmla="*/ 399835 h 1598839"/>
              <a:gd name="connsiteX15351" fmla="*/ 3255128 w 3255128"/>
              <a:gd name="connsiteY15351" fmla="*/ 399910 h 1598839"/>
              <a:gd name="connsiteX15352" fmla="*/ 3255128 w 3255128"/>
              <a:gd name="connsiteY15352" fmla="*/ 399912 h 1598839"/>
              <a:gd name="connsiteX15353" fmla="*/ 3255128 w 3255128"/>
              <a:gd name="connsiteY15353" fmla="*/ 399914 h 1598839"/>
              <a:gd name="connsiteX15354" fmla="*/ 3255128 w 3255128"/>
              <a:gd name="connsiteY15354" fmla="*/ 399936 h 1598839"/>
              <a:gd name="connsiteX15355" fmla="*/ 3255128 w 3255128"/>
              <a:gd name="connsiteY15355" fmla="*/ 399961 h 1598839"/>
              <a:gd name="connsiteX15356" fmla="*/ 3255128 w 3255128"/>
              <a:gd name="connsiteY15356" fmla="*/ 399976 h 1598839"/>
              <a:gd name="connsiteX15357" fmla="*/ 3255128 w 3255128"/>
              <a:gd name="connsiteY15357" fmla="*/ 399989 h 1598839"/>
              <a:gd name="connsiteX15358" fmla="*/ 3255128 w 3255128"/>
              <a:gd name="connsiteY15358" fmla="*/ 400010 h 1598839"/>
              <a:gd name="connsiteX15359" fmla="*/ 3255128 w 3255128"/>
              <a:gd name="connsiteY15359" fmla="*/ 400018 h 1598839"/>
              <a:gd name="connsiteX15360" fmla="*/ 3255128 w 3255128"/>
              <a:gd name="connsiteY15360" fmla="*/ 400044 h 1598839"/>
              <a:gd name="connsiteX15361" fmla="*/ 3255128 w 3255128"/>
              <a:gd name="connsiteY15361" fmla="*/ 400092 h 1598839"/>
              <a:gd name="connsiteX15362" fmla="*/ 3255128 w 3255128"/>
              <a:gd name="connsiteY15362" fmla="*/ 400142 h 1598839"/>
              <a:gd name="connsiteX15363" fmla="*/ 3255128 w 3255128"/>
              <a:gd name="connsiteY15363" fmla="*/ 400144 h 1598839"/>
              <a:gd name="connsiteX15364" fmla="*/ 3255128 w 3255128"/>
              <a:gd name="connsiteY15364" fmla="*/ 400150 h 1598839"/>
              <a:gd name="connsiteX15365" fmla="*/ 3255128 w 3255128"/>
              <a:gd name="connsiteY15365" fmla="*/ 400206 h 1598839"/>
              <a:gd name="connsiteX15366" fmla="*/ 3255128 w 3255128"/>
              <a:gd name="connsiteY15366" fmla="*/ 400252 h 1598839"/>
              <a:gd name="connsiteX15367" fmla="*/ 3255128 w 3255128"/>
              <a:gd name="connsiteY15367" fmla="*/ 400278 h 1598839"/>
              <a:gd name="connsiteX15368" fmla="*/ 3255128 w 3255128"/>
              <a:gd name="connsiteY15368" fmla="*/ 400286 h 1598839"/>
              <a:gd name="connsiteX15369" fmla="*/ 3255128 w 3255128"/>
              <a:gd name="connsiteY15369" fmla="*/ 400294 h 1598839"/>
              <a:gd name="connsiteX15370" fmla="*/ 3255128 w 3255128"/>
              <a:gd name="connsiteY15370" fmla="*/ 400323 h 1598839"/>
              <a:gd name="connsiteX15371" fmla="*/ 3255128 w 3255128"/>
              <a:gd name="connsiteY15371" fmla="*/ 400415 h 1598839"/>
              <a:gd name="connsiteX15372" fmla="*/ 3255128 w 3255128"/>
              <a:gd name="connsiteY15372" fmla="*/ 400448 h 1598839"/>
              <a:gd name="connsiteX15373" fmla="*/ 3255128 w 3255128"/>
              <a:gd name="connsiteY15373" fmla="*/ 400472 h 1598839"/>
              <a:gd name="connsiteX15374" fmla="*/ 3255128 w 3255128"/>
              <a:gd name="connsiteY15374" fmla="*/ 400527 h 1598839"/>
              <a:gd name="connsiteX15375" fmla="*/ 3255128 w 3255128"/>
              <a:gd name="connsiteY15375" fmla="*/ 400528 h 1598839"/>
              <a:gd name="connsiteX15376" fmla="*/ 3255128 w 3255128"/>
              <a:gd name="connsiteY15376" fmla="*/ 400571 h 1598839"/>
              <a:gd name="connsiteX15377" fmla="*/ 3255128 w 3255128"/>
              <a:gd name="connsiteY15377" fmla="*/ 400619 h 1598839"/>
              <a:gd name="connsiteX15378" fmla="*/ 3255128 w 3255128"/>
              <a:gd name="connsiteY15378" fmla="*/ 400643 h 1598839"/>
              <a:gd name="connsiteX15379" fmla="*/ 3255128 w 3255128"/>
              <a:gd name="connsiteY15379" fmla="*/ 400648 h 1598839"/>
              <a:gd name="connsiteX15380" fmla="*/ 3255128 w 3255128"/>
              <a:gd name="connsiteY15380" fmla="*/ 400710 h 1598839"/>
              <a:gd name="connsiteX15381" fmla="*/ 3255128 w 3255128"/>
              <a:gd name="connsiteY15381" fmla="*/ 400793 h 1598839"/>
              <a:gd name="connsiteX15382" fmla="*/ 3255128 w 3255128"/>
              <a:gd name="connsiteY15382" fmla="*/ 400815 h 1598839"/>
              <a:gd name="connsiteX15383" fmla="*/ 3255128 w 3255128"/>
              <a:gd name="connsiteY15383" fmla="*/ 400842 h 1598839"/>
              <a:gd name="connsiteX15384" fmla="*/ 3255128 w 3255128"/>
              <a:gd name="connsiteY15384" fmla="*/ 400843 h 1598839"/>
              <a:gd name="connsiteX15385" fmla="*/ 3255128 w 3255128"/>
              <a:gd name="connsiteY15385" fmla="*/ 400871 h 1598839"/>
              <a:gd name="connsiteX15386" fmla="*/ 3255128 w 3255128"/>
              <a:gd name="connsiteY15386" fmla="*/ 400874 h 1598839"/>
              <a:gd name="connsiteX15387" fmla="*/ 3255128 w 3255128"/>
              <a:gd name="connsiteY15387" fmla="*/ 400878 h 1598839"/>
              <a:gd name="connsiteX15388" fmla="*/ 3255128 w 3255128"/>
              <a:gd name="connsiteY15388" fmla="*/ 400926 h 1598839"/>
              <a:gd name="connsiteX15389" fmla="*/ 3255128 w 3255128"/>
              <a:gd name="connsiteY15389" fmla="*/ 400931 h 1598839"/>
              <a:gd name="connsiteX15390" fmla="*/ 3255128 w 3255128"/>
              <a:gd name="connsiteY15390" fmla="*/ 400989 h 1598839"/>
              <a:gd name="connsiteX15391" fmla="*/ 3255128 w 3255128"/>
              <a:gd name="connsiteY15391" fmla="*/ 401023 h 1598839"/>
              <a:gd name="connsiteX15392" fmla="*/ 3255128 w 3255128"/>
              <a:gd name="connsiteY15392" fmla="*/ 401035 h 1598839"/>
              <a:gd name="connsiteX15393" fmla="*/ 3255128 w 3255128"/>
              <a:gd name="connsiteY15393" fmla="*/ 401052 h 1598839"/>
              <a:gd name="connsiteX15394" fmla="*/ 3255128 w 3255128"/>
              <a:gd name="connsiteY15394" fmla="*/ 401057 h 1598839"/>
              <a:gd name="connsiteX15395" fmla="*/ 3255128 w 3255128"/>
              <a:gd name="connsiteY15395" fmla="*/ 401058 h 1598839"/>
              <a:gd name="connsiteX15396" fmla="*/ 3255128 w 3255128"/>
              <a:gd name="connsiteY15396" fmla="*/ 401065 h 1598839"/>
              <a:gd name="connsiteX15397" fmla="*/ 3255128 w 3255128"/>
              <a:gd name="connsiteY15397" fmla="*/ 401087 h 1598839"/>
              <a:gd name="connsiteX15398" fmla="*/ 3255128 w 3255128"/>
              <a:gd name="connsiteY15398" fmla="*/ 401101 h 1598839"/>
              <a:gd name="connsiteX15399" fmla="*/ 3255128 w 3255128"/>
              <a:gd name="connsiteY15399" fmla="*/ 401151 h 1598839"/>
              <a:gd name="connsiteX15400" fmla="*/ 3255128 w 3255128"/>
              <a:gd name="connsiteY15400" fmla="*/ 401175 h 1598839"/>
              <a:gd name="connsiteX15401" fmla="*/ 3255128 w 3255128"/>
              <a:gd name="connsiteY15401" fmla="*/ 401176 h 1598839"/>
              <a:gd name="connsiteX15402" fmla="*/ 3255128 w 3255128"/>
              <a:gd name="connsiteY15402" fmla="*/ 401232 h 1598839"/>
              <a:gd name="connsiteX15403" fmla="*/ 3255128 w 3255128"/>
              <a:gd name="connsiteY15403" fmla="*/ 401239 h 1598839"/>
              <a:gd name="connsiteX15404" fmla="*/ 3255128 w 3255128"/>
              <a:gd name="connsiteY15404" fmla="*/ 401249 h 1598839"/>
              <a:gd name="connsiteX15405" fmla="*/ 3255128 w 3255128"/>
              <a:gd name="connsiteY15405" fmla="*/ 401273 h 1598839"/>
              <a:gd name="connsiteX15406" fmla="*/ 3255128 w 3255128"/>
              <a:gd name="connsiteY15406" fmla="*/ 401296 h 1598839"/>
              <a:gd name="connsiteX15407" fmla="*/ 3255128 w 3255128"/>
              <a:gd name="connsiteY15407" fmla="*/ 401307 h 1598839"/>
              <a:gd name="connsiteX15408" fmla="*/ 3255128 w 3255128"/>
              <a:gd name="connsiteY15408" fmla="*/ 401385 h 1598839"/>
              <a:gd name="connsiteX15409" fmla="*/ 3255128 w 3255128"/>
              <a:gd name="connsiteY15409" fmla="*/ 401508 h 1598839"/>
              <a:gd name="connsiteX15410" fmla="*/ 3255128 w 3255128"/>
              <a:gd name="connsiteY15410" fmla="*/ 401519 h 1598839"/>
              <a:gd name="connsiteX15411" fmla="*/ 3255128 w 3255128"/>
              <a:gd name="connsiteY15411" fmla="*/ 401527 h 1598839"/>
              <a:gd name="connsiteX15412" fmla="*/ 3255128 w 3255128"/>
              <a:gd name="connsiteY15412" fmla="*/ 401548 h 1598839"/>
              <a:gd name="connsiteX15413" fmla="*/ 3255128 w 3255128"/>
              <a:gd name="connsiteY15413" fmla="*/ 401591 h 1598839"/>
              <a:gd name="connsiteX15414" fmla="*/ 3255128 w 3255128"/>
              <a:gd name="connsiteY15414" fmla="*/ 401678 h 1598839"/>
              <a:gd name="connsiteX15415" fmla="*/ 3255128 w 3255128"/>
              <a:gd name="connsiteY15415" fmla="*/ 401706 h 1598839"/>
              <a:gd name="connsiteX15416" fmla="*/ 3255128 w 3255128"/>
              <a:gd name="connsiteY15416" fmla="*/ 401709 h 1598839"/>
              <a:gd name="connsiteX15417" fmla="*/ 3255128 w 3255128"/>
              <a:gd name="connsiteY15417" fmla="*/ 401722 h 1598839"/>
              <a:gd name="connsiteX15418" fmla="*/ 3255128 w 3255128"/>
              <a:gd name="connsiteY15418" fmla="*/ 401723 h 1598839"/>
              <a:gd name="connsiteX15419" fmla="*/ 3255128 w 3255128"/>
              <a:gd name="connsiteY15419" fmla="*/ 401755 h 1598839"/>
              <a:gd name="connsiteX15420" fmla="*/ 3255128 w 3255128"/>
              <a:gd name="connsiteY15420" fmla="*/ 401897 h 1598839"/>
              <a:gd name="connsiteX15421" fmla="*/ 3255128 w 3255128"/>
              <a:gd name="connsiteY15421" fmla="*/ 401902 h 1598839"/>
              <a:gd name="connsiteX15422" fmla="*/ 3255128 w 3255128"/>
              <a:gd name="connsiteY15422" fmla="*/ 401905 h 1598839"/>
              <a:gd name="connsiteX15423" fmla="*/ 3255128 w 3255128"/>
              <a:gd name="connsiteY15423" fmla="*/ 401940 h 1598839"/>
              <a:gd name="connsiteX15424" fmla="*/ 3255128 w 3255128"/>
              <a:gd name="connsiteY15424" fmla="*/ 401978 h 1598839"/>
              <a:gd name="connsiteX15425" fmla="*/ 3255128 w 3255128"/>
              <a:gd name="connsiteY15425" fmla="*/ 401982 h 1598839"/>
              <a:gd name="connsiteX15426" fmla="*/ 3255128 w 3255128"/>
              <a:gd name="connsiteY15426" fmla="*/ 401985 h 1598839"/>
              <a:gd name="connsiteX15427" fmla="*/ 3255128 w 3255128"/>
              <a:gd name="connsiteY15427" fmla="*/ 402005 h 1598839"/>
              <a:gd name="connsiteX15428" fmla="*/ 3255128 w 3255128"/>
              <a:gd name="connsiteY15428" fmla="*/ 402073 h 1598839"/>
              <a:gd name="connsiteX15429" fmla="*/ 3255128 w 3255128"/>
              <a:gd name="connsiteY15429" fmla="*/ 402080 h 1598839"/>
              <a:gd name="connsiteX15430" fmla="*/ 3255128 w 3255128"/>
              <a:gd name="connsiteY15430" fmla="*/ 402092 h 1598839"/>
              <a:gd name="connsiteX15431" fmla="*/ 3255128 w 3255128"/>
              <a:gd name="connsiteY15431" fmla="*/ 402101 h 1598839"/>
              <a:gd name="connsiteX15432" fmla="*/ 3255128 w 3255128"/>
              <a:gd name="connsiteY15432" fmla="*/ 402181 h 1598839"/>
              <a:gd name="connsiteX15433" fmla="*/ 3255128 w 3255128"/>
              <a:gd name="connsiteY15433" fmla="*/ 402197 h 1598839"/>
              <a:gd name="connsiteX15434" fmla="*/ 3255128 w 3255128"/>
              <a:gd name="connsiteY15434" fmla="*/ 402253 h 1598839"/>
              <a:gd name="connsiteX15435" fmla="*/ 3255128 w 3255128"/>
              <a:gd name="connsiteY15435" fmla="*/ 402255 h 1598839"/>
              <a:gd name="connsiteX15436" fmla="*/ 3255128 w 3255128"/>
              <a:gd name="connsiteY15436" fmla="*/ 402265 h 1598839"/>
              <a:gd name="connsiteX15437" fmla="*/ 3255128 w 3255128"/>
              <a:gd name="connsiteY15437" fmla="*/ 402280 h 1598839"/>
              <a:gd name="connsiteX15438" fmla="*/ 3255128 w 3255128"/>
              <a:gd name="connsiteY15438" fmla="*/ 402323 h 1598839"/>
              <a:gd name="connsiteX15439" fmla="*/ 3255128 w 3255128"/>
              <a:gd name="connsiteY15439" fmla="*/ 402325 h 1598839"/>
              <a:gd name="connsiteX15440" fmla="*/ 3255128 w 3255128"/>
              <a:gd name="connsiteY15440" fmla="*/ 402337 h 1598839"/>
              <a:gd name="connsiteX15441" fmla="*/ 3255128 w 3255128"/>
              <a:gd name="connsiteY15441" fmla="*/ 402389 h 1598839"/>
              <a:gd name="connsiteX15442" fmla="*/ 3255128 w 3255128"/>
              <a:gd name="connsiteY15442" fmla="*/ 402400 h 1598839"/>
              <a:gd name="connsiteX15443" fmla="*/ 3255128 w 3255128"/>
              <a:gd name="connsiteY15443" fmla="*/ 402459 h 1598839"/>
              <a:gd name="connsiteX15444" fmla="*/ 3255128 w 3255128"/>
              <a:gd name="connsiteY15444" fmla="*/ 402519 h 1598839"/>
              <a:gd name="connsiteX15445" fmla="*/ 3255128 w 3255128"/>
              <a:gd name="connsiteY15445" fmla="*/ 402521 h 1598839"/>
              <a:gd name="connsiteX15446" fmla="*/ 3255128 w 3255128"/>
              <a:gd name="connsiteY15446" fmla="*/ 402530 h 1598839"/>
              <a:gd name="connsiteX15447" fmla="*/ 3255128 w 3255128"/>
              <a:gd name="connsiteY15447" fmla="*/ 402559 h 1598839"/>
              <a:gd name="connsiteX15448" fmla="*/ 3255128 w 3255128"/>
              <a:gd name="connsiteY15448" fmla="*/ 402704 h 1598839"/>
              <a:gd name="connsiteX15449" fmla="*/ 3255128 w 3255128"/>
              <a:gd name="connsiteY15449" fmla="*/ 402730 h 1598839"/>
              <a:gd name="connsiteX15450" fmla="*/ 3255128 w 3255128"/>
              <a:gd name="connsiteY15450" fmla="*/ 402757 h 1598839"/>
              <a:gd name="connsiteX15451" fmla="*/ 3255128 w 3255128"/>
              <a:gd name="connsiteY15451" fmla="*/ 402869 h 1598839"/>
              <a:gd name="connsiteX15452" fmla="*/ 3255128 w 3255128"/>
              <a:gd name="connsiteY15452" fmla="*/ 402913 h 1598839"/>
              <a:gd name="connsiteX15453" fmla="*/ 3255128 w 3255128"/>
              <a:gd name="connsiteY15453" fmla="*/ 402926 h 1598839"/>
              <a:gd name="connsiteX15454" fmla="*/ 3255128 w 3255128"/>
              <a:gd name="connsiteY15454" fmla="*/ 402954 h 1598839"/>
              <a:gd name="connsiteX15455" fmla="*/ 3255128 w 3255128"/>
              <a:gd name="connsiteY15455" fmla="*/ 403039 h 1598839"/>
              <a:gd name="connsiteX15456" fmla="*/ 3255128 w 3255128"/>
              <a:gd name="connsiteY15456" fmla="*/ 403044 h 1598839"/>
              <a:gd name="connsiteX15457" fmla="*/ 3255128 w 3255128"/>
              <a:gd name="connsiteY15457" fmla="*/ 403082 h 1598839"/>
              <a:gd name="connsiteX15458" fmla="*/ 3255128 w 3255128"/>
              <a:gd name="connsiteY15458" fmla="*/ 403094 h 1598839"/>
              <a:gd name="connsiteX15459" fmla="*/ 3255128 w 3255128"/>
              <a:gd name="connsiteY15459" fmla="*/ 403111 h 1598839"/>
              <a:gd name="connsiteX15460" fmla="*/ 3255128 w 3255128"/>
              <a:gd name="connsiteY15460" fmla="*/ 403116 h 1598839"/>
              <a:gd name="connsiteX15461" fmla="*/ 3255128 w 3255128"/>
              <a:gd name="connsiteY15461" fmla="*/ 403162 h 1598839"/>
              <a:gd name="connsiteX15462" fmla="*/ 3255128 w 3255128"/>
              <a:gd name="connsiteY15462" fmla="*/ 403170 h 1598839"/>
              <a:gd name="connsiteX15463" fmla="*/ 3255128 w 3255128"/>
              <a:gd name="connsiteY15463" fmla="*/ 403196 h 1598839"/>
              <a:gd name="connsiteX15464" fmla="*/ 3255128 w 3255128"/>
              <a:gd name="connsiteY15464" fmla="*/ 403268 h 1598839"/>
              <a:gd name="connsiteX15465" fmla="*/ 3255128 w 3255128"/>
              <a:gd name="connsiteY15465" fmla="*/ 403273 h 1598839"/>
              <a:gd name="connsiteX15466" fmla="*/ 3255128 w 3255128"/>
              <a:gd name="connsiteY15466" fmla="*/ 403276 h 1598839"/>
              <a:gd name="connsiteX15467" fmla="*/ 3255128 w 3255128"/>
              <a:gd name="connsiteY15467" fmla="*/ 403323 h 1598839"/>
              <a:gd name="connsiteX15468" fmla="*/ 3255128 w 3255128"/>
              <a:gd name="connsiteY15468" fmla="*/ 403358 h 1598839"/>
              <a:gd name="connsiteX15469" fmla="*/ 3255128 w 3255128"/>
              <a:gd name="connsiteY15469" fmla="*/ 403372 h 1598839"/>
              <a:gd name="connsiteX15470" fmla="*/ 3255128 w 3255128"/>
              <a:gd name="connsiteY15470" fmla="*/ 403405 h 1598839"/>
              <a:gd name="connsiteX15471" fmla="*/ 3255128 w 3255128"/>
              <a:gd name="connsiteY15471" fmla="*/ 403409 h 1598839"/>
              <a:gd name="connsiteX15472" fmla="*/ 3255128 w 3255128"/>
              <a:gd name="connsiteY15472" fmla="*/ 403446 h 1598839"/>
              <a:gd name="connsiteX15473" fmla="*/ 3255128 w 3255128"/>
              <a:gd name="connsiteY15473" fmla="*/ 403517 h 1598839"/>
              <a:gd name="connsiteX15474" fmla="*/ 3255128 w 3255128"/>
              <a:gd name="connsiteY15474" fmla="*/ 403527 h 1598839"/>
              <a:gd name="connsiteX15475" fmla="*/ 3255128 w 3255128"/>
              <a:gd name="connsiteY15475" fmla="*/ 403552 h 1598839"/>
              <a:gd name="connsiteX15476" fmla="*/ 3255128 w 3255128"/>
              <a:gd name="connsiteY15476" fmla="*/ 403599 h 1598839"/>
              <a:gd name="connsiteX15477" fmla="*/ 3255128 w 3255128"/>
              <a:gd name="connsiteY15477" fmla="*/ 403633 h 1598839"/>
              <a:gd name="connsiteX15478" fmla="*/ 3255128 w 3255128"/>
              <a:gd name="connsiteY15478" fmla="*/ 403638 h 1598839"/>
              <a:gd name="connsiteX15479" fmla="*/ 3255128 w 3255128"/>
              <a:gd name="connsiteY15479" fmla="*/ 403709 h 1598839"/>
              <a:gd name="connsiteX15480" fmla="*/ 3255128 w 3255128"/>
              <a:gd name="connsiteY15480" fmla="*/ 403764 h 1598839"/>
              <a:gd name="connsiteX15481" fmla="*/ 3255128 w 3255128"/>
              <a:gd name="connsiteY15481" fmla="*/ 403861 h 1598839"/>
              <a:gd name="connsiteX15482" fmla="*/ 3255128 w 3255128"/>
              <a:gd name="connsiteY15482" fmla="*/ 403864 h 1598839"/>
              <a:gd name="connsiteX15483" fmla="*/ 3255128 w 3255128"/>
              <a:gd name="connsiteY15483" fmla="*/ 403868 h 1598839"/>
              <a:gd name="connsiteX15484" fmla="*/ 3255128 w 3255128"/>
              <a:gd name="connsiteY15484" fmla="*/ 403890 h 1598839"/>
              <a:gd name="connsiteX15485" fmla="*/ 3255128 w 3255128"/>
              <a:gd name="connsiteY15485" fmla="*/ 403892 h 1598839"/>
              <a:gd name="connsiteX15486" fmla="*/ 3255128 w 3255128"/>
              <a:gd name="connsiteY15486" fmla="*/ 403899 h 1598839"/>
              <a:gd name="connsiteX15487" fmla="*/ 3255128 w 3255128"/>
              <a:gd name="connsiteY15487" fmla="*/ 403920 h 1598839"/>
              <a:gd name="connsiteX15488" fmla="*/ 3255128 w 3255128"/>
              <a:gd name="connsiteY15488" fmla="*/ 403971 h 1598839"/>
              <a:gd name="connsiteX15489" fmla="*/ 3255128 w 3255128"/>
              <a:gd name="connsiteY15489" fmla="*/ 404013 h 1598839"/>
              <a:gd name="connsiteX15490" fmla="*/ 3255128 w 3255128"/>
              <a:gd name="connsiteY15490" fmla="*/ 404047 h 1598839"/>
              <a:gd name="connsiteX15491" fmla="*/ 3255128 w 3255128"/>
              <a:gd name="connsiteY15491" fmla="*/ 404077 h 1598839"/>
              <a:gd name="connsiteX15492" fmla="*/ 3255128 w 3255128"/>
              <a:gd name="connsiteY15492" fmla="*/ 404116 h 1598839"/>
              <a:gd name="connsiteX15493" fmla="*/ 3255128 w 3255128"/>
              <a:gd name="connsiteY15493" fmla="*/ 404152 h 1598839"/>
              <a:gd name="connsiteX15494" fmla="*/ 3255128 w 3255128"/>
              <a:gd name="connsiteY15494" fmla="*/ 404176 h 1598839"/>
              <a:gd name="connsiteX15495" fmla="*/ 3255128 w 3255128"/>
              <a:gd name="connsiteY15495" fmla="*/ 404223 h 1598839"/>
              <a:gd name="connsiteX15496" fmla="*/ 3255128 w 3255128"/>
              <a:gd name="connsiteY15496" fmla="*/ 404247 h 1598839"/>
              <a:gd name="connsiteX15497" fmla="*/ 3255128 w 3255128"/>
              <a:gd name="connsiteY15497" fmla="*/ 404248 h 1598839"/>
              <a:gd name="connsiteX15498" fmla="*/ 3255128 w 3255128"/>
              <a:gd name="connsiteY15498" fmla="*/ 404272 h 1598839"/>
              <a:gd name="connsiteX15499" fmla="*/ 3255128 w 3255128"/>
              <a:gd name="connsiteY15499" fmla="*/ 404286 h 1598839"/>
              <a:gd name="connsiteX15500" fmla="*/ 3255128 w 3255128"/>
              <a:gd name="connsiteY15500" fmla="*/ 404297 h 1598839"/>
              <a:gd name="connsiteX15501" fmla="*/ 3255128 w 3255128"/>
              <a:gd name="connsiteY15501" fmla="*/ 404317 h 1598839"/>
              <a:gd name="connsiteX15502" fmla="*/ 3255128 w 3255128"/>
              <a:gd name="connsiteY15502" fmla="*/ 404325 h 1598839"/>
              <a:gd name="connsiteX15503" fmla="*/ 3255128 w 3255128"/>
              <a:gd name="connsiteY15503" fmla="*/ 404344 h 1598839"/>
              <a:gd name="connsiteX15504" fmla="*/ 3255128 w 3255128"/>
              <a:gd name="connsiteY15504" fmla="*/ 404346 h 1598839"/>
              <a:gd name="connsiteX15505" fmla="*/ 3255128 w 3255128"/>
              <a:gd name="connsiteY15505" fmla="*/ 404394 h 1598839"/>
              <a:gd name="connsiteX15506" fmla="*/ 3255128 w 3255128"/>
              <a:gd name="connsiteY15506" fmla="*/ 404430 h 1598839"/>
              <a:gd name="connsiteX15507" fmla="*/ 3255128 w 3255128"/>
              <a:gd name="connsiteY15507" fmla="*/ 404451 h 1598839"/>
              <a:gd name="connsiteX15508" fmla="*/ 3255128 w 3255128"/>
              <a:gd name="connsiteY15508" fmla="*/ 404460 h 1598839"/>
              <a:gd name="connsiteX15509" fmla="*/ 3255128 w 3255128"/>
              <a:gd name="connsiteY15509" fmla="*/ 404509 h 1598839"/>
              <a:gd name="connsiteX15510" fmla="*/ 3255128 w 3255128"/>
              <a:gd name="connsiteY15510" fmla="*/ 404538 h 1598839"/>
              <a:gd name="connsiteX15511" fmla="*/ 3255128 w 3255128"/>
              <a:gd name="connsiteY15511" fmla="*/ 404539 h 1598839"/>
              <a:gd name="connsiteX15512" fmla="*/ 3255128 w 3255128"/>
              <a:gd name="connsiteY15512" fmla="*/ 404541 h 1598839"/>
              <a:gd name="connsiteX15513" fmla="*/ 3255128 w 3255128"/>
              <a:gd name="connsiteY15513" fmla="*/ 404568 h 1598839"/>
              <a:gd name="connsiteX15514" fmla="*/ 3255128 w 3255128"/>
              <a:gd name="connsiteY15514" fmla="*/ 404588 h 1598839"/>
              <a:gd name="connsiteX15515" fmla="*/ 3255128 w 3255128"/>
              <a:gd name="connsiteY15515" fmla="*/ 404590 h 1598839"/>
              <a:gd name="connsiteX15516" fmla="*/ 3255128 w 3255128"/>
              <a:gd name="connsiteY15516" fmla="*/ 404637 h 1598839"/>
              <a:gd name="connsiteX15517" fmla="*/ 3255128 w 3255128"/>
              <a:gd name="connsiteY15517" fmla="*/ 404706 h 1598839"/>
              <a:gd name="connsiteX15518" fmla="*/ 3255128 w 3255128"/>
              <a:gd name="connsiteY15518" fmla="*/ 404729 h 1598839"/>
              <a:gd name="connsiteX15519" fmla="*/ 3255128 w 3255128"/>
              <a:gd name="connsiteY15519" fmla="*/ 404745 h 1598839"/>
              <a:gd name="connsiteX15520" fmla="*/ 3255128 w 3255128"/>
              <a:gd name="connsiteY15520" fmla="*/ 404764 h 1598839"/>
              <a:gd name="connsiteX15521" fmla="*/ 3255128 w 3255128"/>
              <a:gd name="connsiteY15521" fmla="*/ 404800 h 1598839"/>
              <a:gd name="connsiteX15522" fmla="*/ 3255128 w 3255128"/>
              <a:gd name="connsiteY15522" fmla="*/ 404806 h 1598839"/>
              <a:gd name="connsiteX15523" fmla="*/ 3255128 w 3255128"/>
              <a:gd name="connsiteY15523" fmla="*/ 404811 h 1598839"/>
              <a:gd name="connsiteX15524" fmla="*/ 3255128 w 3255128"/>
              <a:gd name="connsiteY15524" fmla="*/ 404968 h 1598839"/>
              <a:gd name="connsiteX15525" fmla="*/ 3255128 w 3255128"/>
              <a:gd name="connsiteY15525" fmla="*/ 404972 h 1598839"/>
              <a:gd name="connsiteX15526" fmla="*/ 3255128 w 3255128"/>
              <a:gd name="connsiteY15526" fmla="*/ 404992 h 1598839"/>
              <a:gd name="connsiteX15527" fmla="*/ 3255128 w 3255128"/>
              <a:gd name="connsiteY15527" fmla="*/ 404995 h 1598839"/>
              <a:gd name="connsiteX15528" fmla="*/ 3255128 w 3255128"/>
              <a:gd name="connsiteY15528" fmla="*/ 405042 h 1598839"/>
              <a:gd name="connsiteX15529" fmla="*/ 3255128 w 3255128"/>
              <a:gd name="connsiteY15529" fmla="*/ 405049 h 1598839"/>
              <a:gd name="connsiteX15530" fmla="*/ 3255128 w 3255128"/>
              <a:gd name="connsiteY15530" fmla="*/ 405070 h 1598839"/>
              <a:gd name="connsiteX15531" fmla="*/ 3255128 w 3255128"/>
              <a:gd name="connsiteY15531" fmla="*/ 405091 h 1598839"/>
              <a:gd name="connsiteX15532" fmla="*/ 3255128 w 3255128"/>
              <a:gd name="connsiteY15532" fmla="*/ 405113 h 1598839"/>
              <a:gd name="connsiteX15533" fmla="*/ 3255128 w 3255128"/>
              <a:gd name="connsiteY15533" fmla="*/ 405233 h 1598839"/>
              <a:gd name="connsiteX15534" fmla="*/ 3255128 w 3255128"/>
              <a:gd name="connsiteY15534" fmla="*/ 405254 h 1598839"/>
              <a:gd name="connsiteX15535" fmla="*/ 3255128 w 3255128"/>
              <a:gd name="connsiteY15535" fmla="*/ 405255 h 1598839"/>
              <a:gd name="connsiteX15536" fmla="*/ 3255128 w 3255128"/>
              <a:gd name="connsiteY15536" fmla="*/ 405256 h 1598839"/>
              <a:gd name="connsiteX15537" fmla="*/ 3255128 w 3255128"/>
              <a:gd name="connsiteY15537" fmla="*/ 405259 h 1598839"/>
              <a:gd name="connsiteX15538" fmla="*/ 3255128 w 3255128"/>
              <a:gd name="connsiteY15538" fmla="*/ 405270 h 1598839"/>
              <a:gd name="connsiteX15539" fmla="*/ 3255128 w 3255128"/>
              <a:gd name="connsiteY15539" fmla="*/ 405275 h 1598839"/>
              <a:gd name="connsiteX15540" fmla="*/ 3255128 w 3255128"/>
              <a:gd name="connsiteY15540" fmla="*/ 405313 h 1598839"/>
              <a:gd name="connsiteX15541" fmla="*/ 3255128 w 3255128"/>
              <a:gd name="connsiteY15541" fmla="*/ 405315 h 1598839"/>
              <a:gd name="connsiteX15542" fmla="*/ 3255128 w 3255128"/>
              <a:gd name="connsiteY15542" fmla="*/ 405355 h 1598839"/>
              <a:gd name="connsiteX15543" fmla="*/ 3255128 w 3255128"/>
              <a:gd name="connsiteY15543" fmla="*/ 405379 h 1598839"/>
              <a:gd name="connsiteX15544" fmla="*/ 3255128 w 3255128"/>
              <a:gd name="connsiteY15544" fmla="*/ 405386 h 1598839"/>
              <a:gd name="connsiteX15545" fmla="*/ 3255128 w 3255128"/>
              <a:gd name="connsiteY15545" fmla="*/ 405451 h 1598839"/>
              <a:gd name="connsiteX15546" fmla="*/ 3255128 w 3255128"/>
              <a:gd name="connsiteY15546" fmla="*/ 405460 h 1598839"/>
              <a:gd name="connsiteX15547" fmla="*/ 3255128 w 3255128"/>
              <a:gd name="connsiteY15547" fmla="*/ 405469 h 1598839"/>
              <a:gd name="connsiteX15548" fmla="*/ 3255128 w 3255128"/>
              <a:gd name="connsiteY15548" fmla="*/ 405496 h 1598839"/>
              <a:gd name="connsiteX15549" fmla="*/ 3255128 w 3255128"/>
              <a:gd name="connsiteY15549" fmla="*/ 405501 h 1598839"/>
              <a:gd name="connsiteX15550" fmla="*/ 3255128 w 3255128"/>
              <a:gd name="connsiteY15550" fmla="*/ 405509 h 1598839"/>
              <a:gd name="connsiteX15551" fmla="*/ 3255128 w 3255128"/>
              <a:gd name="connsiteY15551" fmla="*/ 405511 h 1598839"/>
              <a:gd name="connsiteX15552" fmla="*/ 3255128 w 3255128"/>
              <a:gd name="connsiteY15552" fmla="*/ 405520 h 1598839"/>
              <a:gd name="connsiteX15553" fmla="*/ 3255128 w 3255128"/>
              <a:gd name="connsiteY15553" fmla="*/ 405635 h 1598839"/>
              <a:gd name="connsiteX15554" fmla="*/ 3255128 w 3255128"/>
              <a:gd name="connsiteY15554" fmla="*/ 405656 h 1598839"/>
              <a:gd name="connsiteX15555" fmla="*/ 3255128 w 3255128"/>
              <a:gd name="connsiteY15555" fmla="*/ 405685 h 1598839"/>
              <a:gd name="connsiteX15556" fmla="*/ 3255128 w 3255128"/>
              <a:gd name="connsiteY15556" fmla="*/ 405694 h 1598839"/>
              <a:gd name="connsiteX15557" fmla="*/ 3255128 w 3255128"/>
              <a:gd name="connsiteY15557" fmla="*/ 405719 h 1598839"/>
              <a:gd name="connsiteX15558" fmla="*/ 3255128 w 3255128"/>
              <a:gd name="connsiteY15558" fmla="*/ 405845 h 1598839"/>
              <a:gd name="connsiteX15559" fmla="*/ 3255128 w 3255128"/>
              <a:gd name="connsiteY15559" fmla="*/ 405859 h 1598839"/>
              <a:gd name="connsiteX15560" fmla="*/ 3255128 w 3255128"/>
              <a:gd name="connsiteY15560" fmla="*/ 405903 h 1598839"/>
              <a:gd name="connsiteX15561" fmla="*/ 3255128 w 3255128"/>
              <a:gd name="connsiteY15561" fmla="*/ 405923 h 1598839"/>
              <a:gd name="connsiteX15562" fmla="*/ 3255128 w 3255128"/>
              <a:gd name="connsiteY15562" fmla="*/ 406003 h 1598839"/>
              <a:gd name="connsiteX15563" fmla="*/ 3255128 w 3255128"/>
              <a:gd name="connsiteY15563" fmla="*/ 406029 h 1598839"/>
              <a:gd name="connsiteX15564" fmla="*/ 3255128 w 3255128"/>
              <a:gd name="connsiteY15564" fmla="*/ 406034 h 1598839"/>
              <a:gd name="connsiteX15565" fmla="*/ 3255128 w 3255128"/>
              <a:gd name="connsiteY15565" fmla="*/ 406135 h 1598839"/>
              <a:gd name="connsiteX15566" fmla="*/ 3255128 w 3255128"/>
              <a:gd name="connsiteY15566" fmla="*/ 406152 h 1598839"/>
              <a:gd name="connsiteX15567" fmla="*/ 3255128 w 3255128"/>
              <a:gd name="connsiteY15567" fmla="*/ 406182 h 1598839"/>
              <a:gd name="connsiteX15568" fmla="*/ 3255128 w 3255128"/>
              <a:gd name="connsiteY15568" fmla="*/ 406207 h 1598839"/>
              <a:gd name="connsiteX15569" fmla="*/ 3255128 w 3255128"/>
              <a:gd name="connsiteY15569" fmla="*/ 406283 h 1598839"/>
              <a:gd name="connsiteX15570" fmla="*/ 3255128 w 3255128"/>
              <a:gd name="connsiteY15570" fmla="*/ 406292 h 1598839"/>
              <a:gd name="connsiteX15571" fmla="*/ 3255128 w 3255128"/>
              <a:gd name="connsiteY15571" fmla="*/ 406348 h 1598839"/>
              <a:gd name="connsiteX15572" fmla="*/ 3255128 w 3255128"/>
              <a:gd name="connsiteY15572" fmla="*/ 406362 h 1598839"/>
              <a:gd name="connsiteX15573" fmla="*/ 3255128 w 3255128"/>
              <a:gd name="connsiteY15573" fmla="*/ 406377 h 1598839"/>
              <a:gd name="connsiteX15574" fmla="*/ 3255128 w 3255128"/>
              <a:gd name="connsiteY15574" fmla="*/ 406382 h 1598839"/>
              <a:gd name="connsiteX15575" fmla="*/ 3255128 w 3255128"/>
              <a:gd name="connsiteY15575" fmla="*/ 406436 h 1598839"/>
              <a:gd name="connsiteX15576" fmla="*/ 3255128 w 3255128"/>
              <a:gd name="connsiteY15576" fmla="*/ 406493 h 1598839"/>
              <a:gd name="connsiteX15577" fmla="*/ 3255128 w 3255128"/>
              <a:gd name="connsiteY15577" fmla="*/ 406517 h 1598839"/>
              <a:gd name="connsiteX15578" fmla="*/ 3255128 w 3255128"/>
              <a:gd name="connsiteY15578" fmla="*/ 406525 h 1598839"/>
              <a:gd name="connsiteX15579" fmla="*/ 3255128 w 3255128"/>
              <a:gd name="connsiteY15579" fmla="*/ 406588 h 1598839"/>
              <a:gd name="connsiteX15580" fmla="*/ 3255128 w 3255128"/>
              <a:gd name="connsiteY15580" fmla="*/ 406589 h 1598839"/>
              <a:gd name="connsiteX15581" fmla="*/ 3255128 w 3255128"/>
              <a:gd name="connsiteY15581" fmla="*/ 406593 h 1598839"/>
              <a:gd name="connsiteX15582" fmla="*/ 3255128 w 3255128"/>
              <a:gd name="connsiteY15582" fmla="*/ 406699 h 1598839"/>
              <a:gd name="connsiteX15583" fmla="*/ 3255128 w 3255128"/>
              <a:gd name="connsiteY15583" fmla="*/ 406702 h 1598839"/>
              <a:gd name="connsiteX15584" fmla="*/ 3255128 w 3255128"/>
              <a:gd name="connsiteY15584" fmla="*/ 406742 h 1598839"/>
              <a:gd name="connsiteX15585" fmla="*/ 3255128 w 3255128"/>
              <a:gd name="connsiteY15585" fmla="*/ 406767 h 1598839"/>
              <a:gd name="connsiteX15586" fmla="*/ 3255128 w 3255128"/>
              <a:gd name="connsiteY15586" fmla="*/ 406772 h 1598839"/>
              <a:gd name="connsiteX15587" fmla="*/ 3255128 w 3255128"/>
              <a:gd name="connsiteY15587" fmla="*/ 406776 h 1598839"/>
              <a:gd name="connsiteX15588" fmla="*/ 3255128 w 3255128"/>
              <a:gd name="connsiteY15588" fmla="*/ 406825 h 1598839"/>
              <a:gd name="connsiteX15589" fmla="*/ 3255128 w 3255128"/>
              <a:gd name="connsiteY15589" fmla="*/ 406830 h 1598839"/>
              <a:gd name="connsiteX15590" fmla="*/ 3255128 w 3255128"/>
              <a:gd name="connsiteY15590" fmla="*/ 406831 h 1598839"/>
              <a:gd name="connsiteX15591" fmla="*/ 3255128 w 3255128"/>
              <a:gd name="connsiteY15591" fmla="*/ 406858 h 1598839"/>
              <a:gd name="connsiteX15592" fmla="*/ 3255128 w 3255128"/>
              <a:gd name="connsiteY15592" fmla="*/ 406880 h 1598839"/>
              <a:gd name="connsiteX15593" fmla="*/ 3255128 w 3255128"/>
              <a:gd name="connsiteY15593" fmla="*/ 406882 h 1598839"/>
              <a:gd name="connsiteX15594" fmla="*/ 3255128 w 3255128"/>
              <a:gd name="connsiteY15594" fmla="*/ 406889 h 1598839"/>
              <a:gd name="connsiteX15595" fmla="*/ 3255128 w 3255128"/>
              <a:gd name="connsiteY15595" fmla="*/ 406892 h 1598839"/>
              <a:gd name="connsiteX15596" fmla="*/ 3255128 w 3255128"/>
              <a:gd name="connsiteY15596" fmla="*/ 406908 h 1598839"/>
              <a:gd name="connsiteX15597" fmla="*/ 3255128 w 3255128"/>
              <a:gd name="connsiteY15597" fmla="*/ 406910 h 1598839"/>
              <a:gd name="connsiteX15598" fmla="*/ 3255128 w 3255128"/>
              <a:gd name="connsiteY15598" fmla="*/ 407027 h 1598839"/>
              <a:gd name="connsiteX15599" fmla="*/ 3255128 w 3255128"/>
              <a:gd name="connsiteY15599" fmla="*/ 407043 h 1598839"/>
              <a:gd name="connsiteX15600" fmla="*/ 3255128 w 3255128"/>
              <a:gd name="connsiteY15600" fmla="*/ 407051 h 1598839"/>
              <a:gd name="connsiteX15601" fmla="*/ 3255128 w 3255128"/>
              <a:gd name="connsiteY15601" fmla="*/ 407086 h 1598839"/>
              <a:gd name="connsiteX15602" fmla="*/ 3255128 w 3255128"/>
              <a:gd name="connsiteY15602" fmla="*/ 407142 h 1598839"/>
              <a:gd name="connsiteX15603" fmla="*/ 3255128 w 3255128"/>
              <a:gd name="connsiteY15603" fmla="*/ 407173 h 1598839"/>
              <a:gd name="connsiteX15604" fmla="*/ 3255128 w 3255128"/>
              <a:gd name="connsiteY15604" fmla="*/ 407237 h 1598839"/>
              <a:gd name="connsiteX15605" fmla="*/ 3255128 w 3255128"/>
              <a:gd name="connsiteY15605" fmla="*/ 407289 h 1598839"/>
              <a:gd name="connsiteX15606" fmla="*/ 3255128 w 3255128"/>
              <a:gd name="connsiteY15606" fmla="*/ 407372 h 1598839"/>
              <a:gd name="connsiteX15607" fmla="*/ 3255128 w 3255128"/>
              <a:gd name="connsiteY15607" fmla="*/ 407384 h 1598839"/>
              <a:gd name="connsiteX15608" fmla="*/ 3255128 w 3255128"/>
              <a:gd name="connsiteY15608" fmla="*/ 407389 h 1598839"/>
              <a:gd name="connsiteX15609" fmla="*/ 3255128 w 3255128"/>
              <a:gd name="connsiteY15609" fmla="*/ 407391 h 1598839"/>
              <a:gd name="connsiteX15610" fmla="*/ 3255128 w 3255128"/>
              <a:gd name="connsiteY15610" fmla="*/ 407506 h 1598839"/>
              <a:gd name="connsiteX15611" fmla="*/ 3255128 w 3255128"/>
              <a:gd name="connsiteY15611" fmla="*/ 407540 h 1598839"/>
              <a:gd name="connsiteX15612" fmla="*/ 3255128 w 3255128"/>
              <a:gd name="connsiteY15612" fmla="*/ 407580 h 1598839"/>
              <a:gd name="connsiteX15613" fmla="*/ 3255128 w 3255128"/>
              <a:gd name="connsiteY15613" fmla="*/ 407581 h 1598839"/>
              <a:gd name="connsiteX15614" fmla="*/ 3255128 w 3255128"/>
              <a:gd name="connsiteY15614" fmla="*/ 407637 h 1598839"/>
              <a:gd name="connsiteX15615" fmla="*/ 3255128 w 3255128"/>
              <a:gd name="connsiteY15615" fmla="*/ 407695 h 1598839"/>
              <a:gd name="connsiteX15616" fmla="*/ 3255128 w 3255128"/>
              <a:gd name="connsiteY15616" fmla="*/ 407696 h 1598839"/>
              <a:gd name="connsiteX15617" fmla="*/ 3255128 w 3255128"/>
              <a:gd name="connsiteY15617" fmla="*/ 407706 h 1598839"/>
              <a:gd name="connsiteX15618" fmla="*/ 3255128 w 3255128"/>
              <a:gd name="connsiteY15618" fmla="*/ 407719 h 1598839"/>
              <a:gd name="connsiteX15619" fmla="*/ 3255128 w 3255128"/>
              <a:gd name="connsiteY15619" fmla="*/ 407788 h 1598839"/>
              <a:gd name="connsiteX15620" fmla="*/ 3255128 w 3255128"/>
              <a:gd name="connsiteY15620" fmla="*/ 407789 h 1598839"/>
              <a:gd name="connsiteX15621" fmla="*/ 3255128 w 3255128"/>
              <a:gd name="connsiteY15621" fmla="*/ 407790 h 1598839"/>
              <a:gd name="connsiteX15622" fmla="*/ 3255128 w 3255128"/>
              <a:gd name="connsiteY15622" fmla="*/ 407793 h 1598839"/>
              <a:gd name="connsiteX15623" fmla="*/ 3255128 w 3255128"/>
              <a:gd name="connsiteY15623" fmla="*/ 407796 h 1598839"/>
              <a:gd name="connsiteX15624" fmla="*/ 3255128 w 3255128"/>
              <a:gd name="connsiteY15624" fmla="*/ 407801 h 1598839"/>
              <a:gd name="connsiteX15625" fmla="*/ 3255128 w 3255128"/>
              <a:gd name="connsiteY15625" fmla="*/ 407824 h 1598839"/>
              <a:gd name="connsiteX15626" fmla="*/ 3255128 w 3255128"/>
              <a:gd name="connsiteY15626" fmla="*/ 407831 h 1598839"/>
              <a:gd name="connsiteX15627" fmla="*/ 3255128 w 3255128"/>
              <a:gd name="connsiteY15627" fmla="*/ 407929 h 1598839"/>
              <a:gd name="connsiteX15628" fmla="*/ 3255128 w 3255128"/>
              <a:gd name="connsiteY15628" fmla="*/ 407938 h 1598839"/>
              <a:gd name="connsiteX15629" fmla="*/ 3255128 w 3255128"/>
              <a:gd name="connsiteY15629" fmla="*/ 407962 h 1598839"/>
              <a:gd name="connsiteX15630" fmla="*/ 3255128 w 3255128"/>
              <a:gd name="connsiteY15630" fmla="*/ 407985 h 1598839"/>
              <a:gd name="connsiteX15631" fmla="*/ 3255128 w 3255128"/>
              <a:gd name="connsiteY15631" fmla="*/ 407999 h 1598839"/>
              <a:gd name="connsiteX15632" fmla="*/ 3255128 w 3255128"/>
              <a:gd name="connsiteY15632" fmla="*/ 408015 h 1598839"/>
              <a:gd name="connsiteX15633" fmla="*/ 3255128 w 3255128"/>
              <a:gd name="connsiteY15633" fmla="*/ 408032 h 1598839"/>
              <a:gd name="connsiteX15634" fmla="*/ 3255128 w 3255128"/>
              <a:gd name="connsiteY15634" fmla="*/ 408039 h 1598839"/>
              <a:gd name="connsiteX15635" fmla="*/ 3255128 w 3255128"/>
              <a:gd name="connsiteY15635" fmla="*/ 408040 h 1598839"/>
              <a:gd name="connsiteX15636" fmla="*/ 3255128 w 3255128"/>
              <a:gd name="connsiteY15636" fmla="*/ 408055 h 1598839"/>
              <a:gd name="connsiteX15637" fmla="*/ 3255128 w 3255128"/>
              <a:gd name="connsiteY15637" fmla="*/ 408072 h 1598839"/>
              <a:gd name="connsiteX15638" fmla="*/ 3255128 w 3255128"/>
              <a:gd name="connsiteY15638" fmla="*/ 408073 h 1598839"/>
              <a:gd name="connsiteX15639" fmla="*/ 3255128 w 3255128"/>
              <a:gd name="connsiteY15639" fmla="*/ 408103 h 1598839"/>
              <a:gd name="connsiteX15640" fmla="*/ 3255128 w 3255128"/>
              <a:gd name="connsiteY15640" fmla="*/ 408205 h 1598839"/>
              <a:gd name="connsiteX15641" fmla="*/ 3255128 w 3255128"/>
              <a:gd name="connsiteY15641" fmla="*/ 408228 h 1598839"/>
              <a:gd name="connsiteX15642" fmla="*/ 3255128 w 3255128"/>
              <a:gd name="connsiteY15642" fmla="*/ 408235 h 1598839"/>
              <a:gd name="connsiteX15643" fmla="*/ 3255128 w 3255128"/>
              <a:gd name="connsiteY15643" fmla="*/ 408246 h 1598839"/>
              <a:gd name="connsiteX15644" fmla="*/ 3255128 w 3255128"/>
              <a:gd name="connsiteY15644" fmla="*/ 408249 h 1598839"/>
              <a:gd name="connsiteX15645" fmla="*/ 3255128 w 3255128"/>
              <a:gd name="connsiteY15645" fmla="*/ 408260 h 1598839"/>
              <a:gd name="connsiteX15646" fmla="*/ 3255128 w 3255128"/>
              <a:gd name="connsiteY15646" fmla="*/ 408265 h 1598839"/>
              <a:gd name="connsiteX15647" fmla="*/ 3255128 w 3255128"/>
              <a:gd name="connsiteY15647" fmla="*/ 408285 h 1598839"/>
              <a:gd name="connsiteX15648" fmla="*/ 3255128 w 3255128"/>
              <a:gd name="connsiteY15648" fmla="*/ 408314 h 1598839"/>
              <a:gd name="connsiteX15649" fmla="*/ 3255128 w 3255128"/>
              <a:gd name="connsiteY15649" fmla="*/ 408412 h 1598839"/>
              <a:gd name="connsiteX15650" fmla="*/ 3255128 w 3255128"/>
              <a:gd name="connsiteY15650" fmla="*/ 408486 h 1598839"/>
              <a:gd name="connsiteX15651" fmla="*/ 3255128 w 3255128"/>
              <a:gd name="connsiteY15651" fmla="*/ 408489 h 1598839"/>
              <a:gd name="connsiteX15652" fmla="*/ 3255128 w 3255128"/>
              <a:gd name="connsiteY15652" fmla="*/ 408491 h 1598839"/>
              <a:gd name="connsiteX15653" fmla="*/ 3255128 w 3255128"/>
              <a:gd name="connsiteY15653" fmla="*/ 408519 h 1598839"/>
              <a:gd name="connsiteX15654" fmla="*/ 3255128 w 3255128"/>
              <a:gd name="connsiteY15654" fmla="*/ 408547 h 1598839"/>
              <a:gd name="connsiteX15655" fmla="*/ 3255128 w 3255128"/>
              <a:gd name="connsiteY15655" fmla="*/ 408586 h 1598839"/>
              <a:gd name="connsiteX15656" fmla="*/ 3255128 w 3255128"/>
              <a:gd name="connsiteY15656" fmla="*/ 408686 h 1598839"/>
              <a:gd name="connsiteX15657" fmla="*/ 3255128 w 3255128"/>
              <a:gd name="connsiteY15657" fmla="*/ 408743 h 1598839"/>
              <a:gd name="connsiteX15658" fmla="*/ 3255128 w 3255128"/>
              <a:gd name="connsiteY15658" fmla="*/ 408744 h 1598839"/>
              <a:gd name="connsiteX15659" fmla="*/ 3255128 w 3255128"/>
              <a:gd name="connsiteY15659" fmla="*/ 408769 h 1598839"/>
              <a:gd name="connsiteX15660" fmla="*/ 3255128 w 3255128"/>
              <a:gd name="connsiteY15660" fmla="*/ 408790 h 1598839"/>
              <a:gd name="connsiteX15661" fmla="*/ 3255128 w 3255128"/>
              <a:gd name="connsiteY15661" fmla="*/ 408845 h 1598839"/>
              <a:gd name="connsiteX15662" fmla="*/ 3255128 w 3255128"/>
              <a:gd name="connsiteY15662" fmla="*/ 408867 h 1598839"/>
              <a:gd name="connsiteX15663" fmla="*/ 3255128 w 3255128"/>
              <a:gd name="connsiteY15663" fmla="*/ 408913 h 1598839"/>
              <a:gd name="connsiteX15664" fmla="*/ 3255128 w 3255128"/>
              <a:gd name="connsiteY15664" fmla="*/ 408914 h 1598839"/>
              <a:gd name="connsiteX15665" fmla="*/ 3255128 w 3255128"/>
              <a:gd name="connsiteY15665" fmla="*/ 408963 h 1598839"/>
              <a:gd name="connsiteX15666" fmla="*/ 3255128 w 3255128"/>
              <a:gd name="connsiteY15666" fmla="*/ 408984 h 1598839"/>
              <a:gd name="connsiteX15667" fmla="*/ 3255128 w 3255128"/>
              <a:gd name="connsiteY15667" fmla="*/ 409019 h 1598839"/>
              <a:gd name="connsiteX15668" fmla="*/ 3255128 w 3255128"/>
              <a:gd name="connsiteY15668" fmla="*/ 409024 h 1598839"/>
              <a:gd name="connsiteX15669" fmla="*/ 3255128 w 3255128"/>
              <a:gd name="connsiteY15669" fmla="*/ 409059 h 1598839"/>
              <a:gd name="connsiteX15670" fmla="*/ 3255128 w 3255128"/>
              <a:gd name="connsiteY15670" fmla="*/ 409061 h 1598839"/>
              <a:gd name="connsiteX15671" fmla="*/ 3255128 w 3255128"/>
              <a:gd name="connsiteY15671" fmla="*/ 409108 h 1598839"/>
              <a:gd name="connsiteX15672" fmla="*/ 3255128 w 3255128"/>
              <a:gd name="connsiteY15672" fmla="*/ 409159 h 1598839"/>
              <a:gd name="connsiteX15673" fmla="*/ 3255128 w 3255128"/>
              <a:gd name="connsiteY15673" fmla="*/ 409172 h 1598839"/>
              <a:gd name="connsiteX15674" fmla="*/ 3255128 w 3255128"/>
              <a:gd name="connsiteY15674" fmla="*/ 409197 h 1598839"/>
              <a:gd name="connsiteX15675" fmla="*/ 3255128 w 3255128"/>
              <a:gd name="connsiteY15675" fmla="*/ 409249 h 1598839"/>
              <a:gd name="connsiteX15676" fmla="*/ 3255128 w 3255128"/>
              <a:gd name="connsiteY15676" fmla="*/ 409282 h 1598839"/>
              <a:gd name="connsiteX15677" fmla="*/ 3255128 w 3255128"/>
              <a:gd name="connsiteY15677" fmla="*/ 409285 h 1598839"/>
              <a:gd name="connsiteX15678" fmla="*/ 3255128 w 3255128"/>
              <a:gd name="connsiteY15678" fmla="*/ 409323 h 1598839"/>
              <a:gd name="connsiteX15679" fmla="*/ 3255128 w 3255128"/>
              <a:gd name="connsiteY15679" fmla="*/ 409372 h 1598839"/>
              <a:gd name="connsiteX15680" fmla="*/ 3255128 w 3255128"/>
              <a:gd name="connsiteY15680" fmla="*/ 409515 h 1598839"/>
              <a:gd name="connsiteX15681" fmla="*/ 3255128 w 3255128"/>
              <a:gd name="connsiteY15681" fmla="*/ 409562 h 1598839"/>
              <a:gd name="connsiteX15682" fmla="*/ 3255128 w 3255128"/>
              <a:gd name="connsiteY15682" fmla="*/ 409567 h 1598839"/>
              <a:gd name="connsiteX15683" fmla="*/ 3255128 w 3255128"/>
              <a:gd name="connsiteY15683" fmla="*/ 409634 h 1598839"/>
              <a:gd name="connsiteX15684" fmla="*/ 3255128 w 3255128"/>
              <a:gd name="connsiteY15684" fmla="*/ 409692 h 1598839"/>
              <a:gd name="connsiteX15685" fmla="*/ 3255128 w 3255128"/>
              <a:gd name="connsiteY15685" fmla="*/ 409790 h 1598839"/>
              <a:gd name="connsiteX15686" fmla="*/ 3255128 w 3255128"/>
              <a:gd name="connsiteY15686" fmla="*/ 409795 h 1598839"/>
              <a:gd name="connsiteX15687" fmla="*/ 3255128 w 3255128"/>
              <a:gd name="connsiteY15687" fmla="*/ 409820 h 1598839"/>
              <a:gd name="connsiteX15688" fmla="*/ 3255128 w 3255128"/>
              <a:gd name="connsiteY15688" fmla="*/ 409848 h 1598839"/>
              <a:gd name="connsiteX15689" fmla="*/ 3255128 w 3255128"/>
              <a:gd name="connsiteY15689" fmla="*/ 409860 h 1598839"/>
              <a:gd name="connsiteX15690" fmla="*/ 3255128 w 3255128"/>
              <a:gd name="connsiteY15690" fmla="*/ 409881 h 1598839"/>
              <a:gd name="connsiteX15691" fmla="*/ 3255128 w 3255128"/>
              <a:gd name="connsiteY15691" fmla="*/ 409882 h 1598839"/>
              <a:gd name="connsiteX15692" fmla="*/ 3255128 w 3255128"/>
              <a:gd name="connsiteY15692" fmla="*/ 409989 h 1598839"/>
              <a:gd name="connsiteX15693" fmla="*/ 3255128 w 3255128"/>
              <a:gd name="connsiteY15693" fmla="*/ 410021 h 1598839"/>
              <a:gd name="connsiteX15694" fmla="*/ 3255128 w 3255128"/>
              <a:gd name="connsiteY15694" fmla="*/ 410163 h 1598839"/>
              <a:gd name="connsiteX15695" fmla="*/ 3255128 w 3255128"/>
              <a:gd name="connsiteY15695" fmla="*/ 410279 h 1598839"/>
              <a:gd name="connsiteX15696" fmla="*/ 3255128 w 3255128"/>
              <a:gd name="connsiteY15696" fmla="*/ 410379 h 1598839"/>
              <a:gd name="connsiteX15697" fmla="*/ 3255128 w 3255128"/>
              <a:gd name="connsiteY15697" fmla="*/ 410381 h 1598839"/>
              <a:gd name="connsiteX15698" fmla="*/ 3255128 w 3255128"/>
              <a:gd name="connsiteY15698" fmla="*/ 410443 h 1598839"/>
              <a:gd name="connsiteX15699" fmla="*/ 3255128 w 3255128"/>
              <a:gd name="connsiteY15699" fmla="*/ 410526 h 1598839"/>
              <a:gd name="connsiteX15700" fmla="*/ 3255128 w 3255128"/>
              <a:gd name="connsiteY15700" fmla="*/ 410530 h 1598839"/>
              <a:gd name="connsiteX15701" fmla="*/ 3255128 w 3255128"/>
              <a:gd name="connsiteY15701" fmla="*/ 410573 h 1598839"/>
              <a:gd name="connsiteX15702" fmla="*/ 3255128 w 3255128"/>
              <a:gd name="connsiteY15702" fmla="*/ 410577 h 1598839"/>
              <a:gd name="connsiteX15703" fmla="*/ 3255128 w 3255128"/>
              <a:gd name="connsiteY15703" fmla="*/ 410627 h 1598839"/>
              <a:gd name="connsiteX15704" fmla="*/ 3255128 w 3255128"/>
              <a:gd name="connsiteY15704" fmla="*/ 410655 h 1598839"/>
              <a:gd name="connsiteX15705" fmla="*/ 3255128 w 3255128"/>
              <a:gd name="connsiteY15705" fmla="*/ 410656 h 1598839"/>
              <a:gd name="connsiteX15706" fmla="*/ 3255128 w 3255128"/>
              <a:gd name="connsiteY15706" fmla="*/ 410779 h 1598839"/>
              <a:gd name="connsiteX15707" fmla="*/ 3255128 w 3255128"/>
              <a:gd name="connsiteY15707" fmla="*/ 410902 h 1598839"/>
              <a:gd name="connsiteX15708" fmla="*/ 3255128 w 3255128"/>
              <a:gd name="connsiteY15708" fmla="*/ 410975 h 1598839"/>
              <a:gd name="connsiteX15709" fmla="*/ 3255128 w 3255128"/>
              <a:gd name="connsiteY15709" fmla="*/ 410989 h 1598839"/>
              <a:gd name="connsiteX15710" fmla="*/ 3255128 w 3255128"/>
              <a:gd name="connsiteY15710" fmla="*/ 411036 h 1598839"/>
              <a:gd name="connsiteX15711" fmla="*/ 3255128 w 3255128"/>
              <a:gd name="connsiteY15711" fmla="*/ 411038 h 1598839"/>
              <a:gd name="connsiteX15712" fmla="*/ 3255128 w 3255128"/>
              <a:gd name="connsiteY15712" fmla="*/ 411063 h 1598839"/>
              <a:gd name="connsiteX15713" fmla="*/ 3255128 w 3255128"/>
              <a:gd name="connsiteY15713" fmla="*/ 411087 h 1598839"/>
              <a:gd name="connsiteX15714" fmla="*/ 3255128 w 3255128"/>
              <a:gd name="connsiteY15714" fmla="*/ 411108 h 1598839"/>
              <a:gd name="connsiteX15715" fmla="*/ 3255128 w 3255128"/>
              <a:gd name="connsiteY15715" fmla="*/ 411110 h 1598839"/>
              <a:gd name="connsiteX15716" fmla="*/ 3255128 w 3255128"/>
              <a:gd name="connsiteY15716" fmla="*/ 411152 h 1598839"/>
              <a:gd name="connsiteX15717" fmla="*/ 3255128 w 3255128"/>
              <a:gd name="connsiteY15717" fmla="*/ 411159 h 1598839"/>
              <a:gd name="connsiteX15718" fmla="*/ 3255128 w 3255128"/>
              <a:gd name="connsiteY15718" fmla="*/ 411218 h 1598839"/>
              <a:gd name="connsiteX15719" fmla="*/ 3255128 w 3255128"/>
              <a:gd name="connsiteY15719" fmla="*/ 411225 h 1598839"/>
              <a:gd name="connsiteX15720" fmla="*/ 3255128 w 3255128"/>
              <a:gd name="connsiteY15720" fmla="*/ 411275 h 1598839"/>
              <a:gd name="connsiteX15721" fmla="*/ 3255128 w 3255128"/>
              <a:gd name="connsiteY15721" fmla="*/ 411304 h 1598839"/>
              <a:gd name="connsiteX15722" fmla="*/ 3255128 w 3255128"/>
              <a:gd name="connsiteY15722" fmla="*/ 411326 h 1598839"/>
              <a:gd name="connsiteX15723" fmla="*/ 3255128 w 3255128"/>
              <a:gd name="connsiteY15723" fmla="*/ 411402 h 1598839"/>
              <a:gd name="connsiteX15724" fmla="*/ 3255128 w 3255128"/>
              <a:gd name="connsiteY15724" fmla="*/ 411403 h 1598839"/>
              <a:gd name="connsiteX15725" fmla="*/ 3255128 w 3255128"/>
              <a:gd name="connsiteY15725" fmla="*/ 411412 h 1598839"/>
              <a:gd name="connsiteX15726" fmla="*/ 3255128 w 3255128"/>
              <a:gd name="connsiteY15726" fmla="*/ 411452 h 1598839"/>
              <a:gd name="connsiteX15727" fmla="*/ 3255128 w 3255128"/>
              <a:gd name="connsiteY15727" fmla="*/ 411454 h 1598839"/>
              <a:gd name="connsiteX15728" fmla="*/ 3255128 w 3255128"/>
              <a:gd name="connsiteY15728" fmla="*/ 411494 h 1598839"/>
              <a:gd name="connsiteX15729" fmla="*/ 3255128 w 3255128"/>
              <a:gd name="connsiteY15729" fmla="*/ 411537 h 1598839"/>
              <a:gd name="connsiteX15730" fmla="*/ 3255128 w 3255128"/>
              <a:gd name="connsiteY15730" fmla="*/ 411547 h 1598839"/>
              <a:gd name="connsiteX15731" fmla="*/ 3255128 w 3255128"/>
              <a:gd name="connsiteY15731" fmla="*/ 411572 h 1598839"/>
              <a:gd name="connsiteX15732" fmla="*/ 3255128 w 3255128"/>
              <a:gd name="connsiteY15732" fmla="*/ 411591 h 1598839"/>
              <a:gd name="connsiteX15733" fmla="*/ 3255128 w 3255128"/>
              <a:gd name="connsiteY15733" fmla="*/ 411606 h 1598839"/>
              <a:gd name="connsiteX15734" fmla="*/ 3255128 w 3255128"/>
              <a:gd name="connsiteY15734" fmla="*/ 411676 h 1598839"/>
              <a:gd name="connsiteX15735" fmla="*/ 3255128 w 3255128"/>
              <a:gd name="connsiteY15735" fmla="*/ 411684 h 1598839"/>
              <a:gd name="connsiteX15736" fmla="*/ 3255128 w 3255128"/>
              <a:gd name="connsiteY15736" fmla="*/ 411708 h 1598839"/>
              <a:gd name="connsiteX15737" fmla="*/ 3255128 w 3255128"/>
              <a:gd name="connsiteY15737" fmla="*/ 411734 h 1598839"/>
              <a:gd name="connsiteX15738" fmla="*/ 3255128 w 3255128"/>
              <a:gd name="connsiteY15738" fmla="*/ 411758 h 1598839"/>
              <a:gd name="connsiteX15739" fmla="*/ 3255128 w 3255128"/>
              <a:gd name="connsiteY15739" fmla="*/ 411759 h 1598839"/>
              <a:gd name="connsiteX15740" fmla="*/ 3255128 w 3255128"/>
              <a:gd name="connsiteY15740" fmla="*/ 411780 h 1598839"/>
              <a:gd name="connsiteX15741" fmla="*/ 3255128 w 3255128"/>
              <a:gd name="connsiteY15741" fmla="*/ 411785 h 1598839"/>
              <a:gd name="connsiteX15742" fmla="*/ 3255128 w 3255128"/>
              <a:gd name="connsiteY15742" fmla="*/ 411803 h 1598839"/>
              <a:gd name="connsiteX15743" fmla="*/ 3255128 w 3255128"/>
              <a:gd name="connsiteY15743" fmla="*/ 411807 h 1598839"/>
              <a:gd name="connsiteX15744" fmla="*/ 3255128 w 3255128"/>
              <a:gd name="connsiteY15744" fmla="*/ 411809 h 1598839"/>
              <a:gd name="connsiteX15745" fmla="*/ 3255128 w 3255128"/>
              <a:gd name="connsiteY15745" fmla="*/ 411857 h 1598839"/>
              <a:gd name="connsiteX15746" fmla="*/ 3255128 w 3255128"/>
              <a:gd name="connsiteY15746" fmla="*/ 411904 h 1598839"/>
              <a:gd name="connsiteX15747" fmla="*/ 3255128 w 3255128"/>
              <a:gd name="connsiteY15747" fmla="*/ 411942 h 1598839"/>
              <a:gd name="connsiteX15748" fmla="*/ 3255128 w 3255128"/>
              <a:gd name="connsiteY15748" fmla="*/ 411968 h 1598839"/>
              <a:gd name="connsiteX15749" fmla="*/ 3255128 w 3255128"/>
              <a:gd name="connsiteY15749" fmla="*/ 412035 h 1598839"/>
              <a:gd name="connsiteX15750" fmla="*/ 3255128 w 3255128"/>
              <a:gd name="connsiteY15750" fmla="*/ 412040 h 1598839"/>
              <a:gd name="connsiteX15751" fmla="*/ 3255128 w 3255128"/>
              <a:gd name="connsiteY15751" fmla="*/ 412060 h 1598839"/>
              <a:gd name="connsiteX15752" fmla="*/ 3255128 w 3255128"/>
              <a:gd name="connsiteY15752" fmla="*/ 412101 h 1598839"/>
              <a:gd name="connsiteX15753" fmla="*/ 3255128 w 3255128"/>
              <a:gd name="connsiteY15753" fmla="*/ 412215 h 1598839"/>
              <a:gd name="connsiteX15754" fmla="*/ 3255128 w 3255128"/>
              <a:gd name="connsiteY15754" fmla="*/ 412217 h 1598839"/>
              <a:gd name="connsiteX15755" fmla="*/ 3255128 w 3255128"/>
              <a:gd name="connsiteY15755" fmla="*/ 412239 h 1598839"/>
              <a:gd name="connsiteX15756" fmla="*/ 3255128 w 3255128"/>
              <a:gd name="connsiteY15756" fmla="*/ 412242 h 1598839"/>
              <a:gd name="connsiteX15757" fmla="*/ 3255128 w 3255128"/>
              <a:gd name="connsiteY15757" fmla="*/ 412266 h 1598839"/>
              <a:gd name="connsiteX15758" fmla="*/ 3255128 w 3255128"/>
              <a:gd name="connsiteY15758" fmla="*/ 412275 h 1598839"/>
              <a:gd name="connsiteX15759" fmla="*/ 3255128 w 3255128"/>
              <a:gd name="connsiteY15759" fmla="*/ 412309 h 1598839"/>
              <a:gd name="connsiteX15760" fmla="*/ 3255128 w 3255128"/>
              <a:gd name="connsiteY15760" fmla="*/ 412333 h 1598839"/>
              <a:gd name="connsiteX15761" fmla="*/ 3255128 w 3255128"/>
              <a:gd name="connsiteY15761" fmla="*/ 412360 h 1598839"/>
              <a:gd name="connsiteX15762" fmla="*/ 3255128 w 3255128"/>
              <a:gd name="connsiteY15762" fmla="*/ 412451 h 1598839"/>
              <a:gd name="connsiteX15763" fmla="*/ 3255128 w 3255128"/>
              <a:gd name="connsiteY15763" fmla="*/ 412505 h 1598839"/>
              <a:gd name="connsiteX15764" fmla="*/ 3255128 w 3255128"/>
              <a:gd name="connsiteY15764" fmla="*/ 412518 h 1598839"/>
              <a:gd name="connsiteX15765" fmla="*/ 3255128 w 3255128"/>
              <a:gd name="connsiteY15765" fmla="*/ 412519 h 1598839"/>
              <a:gd name="connsiteX15766" fmla="*/ 3255128 w 3255128"/>
              <a:gd name="connsiteY15766" fmla="*/ 412552 h 1598839"/>
              <a:gd name="connsiteX15767" fmla="*/ 3255128 w 3255128"/>
              <a:gd name="connsiteY15767" fmla="*/ 412557 h 1598839"/>
              <a:gd name="connsiteX15768" fmla="*/ 3255128 w 3255128"/>
              <a:gd name="connsiteY15768" fmla="*/ 412593 h 1598839"/>
              <a:gd name="connsiteX15769" fmla="*/ 3255128 w 3255128"/>
              <a:gd name="connsiteY15769" fmla="*/ 412682 h 1598839"/>
              <a:gd name="connsiteX15770" fmla="*/ 3255128 w 3255128"/>
              <a:gd name="connsiteY15770" fmla="*/ 412688 h 1598839"/>
              <a:gd name="connsiteX15771" fmla="*/ 3255128 w 3255128"/>
              <a:gd name="connsiteY15771" fmla="*/ 412698 h 1598839"/>
              <a:gd name="connsiteX15772" fmla="*/ 3255128 w 3255128"/>
              <a:gd name="connsiteY15772" fmla="*/ 412767 h 1598839"/>
              <a:gd name="connsiteX15773" fmla="*/ 3255128 w 3255128"/>
              <a:gd name="connsiteY15773" fmla="*/ 412780 h 1598839"/>
              <a:gd name="connsiteX15774" fmla="*/ 3255128 w 3255128"/>
              <a:gd name="connsiteY15774" fmla="*/ 412785 h 1598839"/>
              <a:gd name="connsiteX15775" fmla="*/ 3255128 w 3255128"/>
              <a:gd name="connsiteY15775" fmla="*/ 412823 h 1598839"/>
              <a:gd name="connsiteX15776" fmla="*/ 3255128 w 3255128"/>
              <a:gd name="connsiteY15776" fmla="*/ 412855 h 1598839"/>
              <a:gd name="connsiteX15777" fmla="*/ 3255128 w 3255128"/>
              <a:gd name="connsiteY15777" fmla="*/ 413011 h 1598839"/>
              <a:gd name="connsiteX15778" fmla="*/ 3255128 w 3255128"/>
              <a:gd name="connsiteY15778" fmla="*/ 413067 h 1598839"/>
              <a:gd name="connsiteX15779" fmla="*/ 3255128 w 3255128"/>
              <a:gd name="connsiteY15779" fmla="*/ 413071 h 1598839"/>
              <a:gd name="connsiteX15780" fmla="*/ 3255128 w 3255128"/>
              <a:gd name="connsiteY15780" fmla="*/ 413089 h 1598839"/>
              <a:gd name="connsiteX15781" fmla="*/ 3255128 w 3255128"/>
              <a:gd name="connsiteY15781" fmla="*/ 413113 h 1598839"/>
              <a:gd name="connsiteX15782" fmla="*/ 3255128 w 3255128"/>
              <a:gd name="connsiteY15782" fmla="*/ 413147 h 1598839"/>
              <a:gd name="connsiteX15783" fmla="*/ 3255128 w 3255128"/>
              <a:gd name="connsiteY15783" fmla="*/ 413156 h 1598839"/>
              <a:gd name="connsiteX15784" fmla="*/ 3255128 w 3255128"/>
              <a:gd name="connsiteY15784" fmla="*/ 413241 h 1598839"/>
              <a:gd name="connsiteX15785" fmla="*/ 3255128 w 3255128"/>
              <a:gd name="connsiteY15785" fmla="*/ 413246 h 1598839"/>
              <a:gd name="connsiteX15786" fmla="*/ 3255128 w 3255128"/>
              <a:gd name="connsiteY15786" fmla="*/ 413263 h 1598839"/>
              <a:gd name="connsiteX15787" fmla="*/ 3255128 w 3255128"/>
              <a:gd name="connsiteY15787" fmla="*/ 413291 h 1598839"/>
              <a:gd name="connsiteX15788" fmla="*/ 3255128 w 3255128"/>
              <a:gd name="connsiteY15788" fmla="*/ 413313 h 1598839"/>
              <a:gd name="connsiteX15789" fmla="*/ 3255128 w 3255128"/>
              <a:gd name="connsiteY15789" fmla="*/ 413359 h 1598839"/>
              <a:gd name="connsiteX15790" fmla="*/ 3255128 w 3255128"/>
              <a:gd name="connsiteY15790" fmla="*/ 413433 h 1598839"/>
              <a:gd name="connsiteX15791" fmla="*/ 3255128 w 3255128"/>
              <a:gd name="connsiteY15791" fmla="*/ 413472 h 1598839"/>
              <a:gd name="connsiteX15792" fmla="*/ 3255128 w 3255128"/>
              <a:gd name="connsiteY15792" fmla="*/ 413487 h 1598839"/>
              <a:gd name="connsiteX15793" fmla="*/ 3255128 w 3255128"/>
              <a:gd name="connsiteY15793" fmla="*/ 413496 h 1598839"/>
              <a:gd name="connsiteX15794" fmla="*/ 3255128 w 3255128"/>
              <a:gd name="connsiteY15794" fmla="*/ 413563 h 1598839"/>
              <a:gd name="connsiteX15795" fmla="*/ 3255128 w 3255128"/>
              <a:gd name="connsiteY15795" fmla="*/ 413567 h 1598839"/>
              <a:gd name="connsiteX15796" fmla="*/ 3255128 w 3255128"/>
              <a:gd name="connsiteY15796" fmla="*/ 413646 h 1598839"/>
              <a:gd name="connsiteX15797" fmla="*/ 3255128 w 3255128"/>
              <a:gd name="connsiteY15797" fmla="*/ 413657 h 1598839"/>
              <a:gd name="connsiteX15798" fmla="*/ 3255128 w 3255128"/>
              <a:gd name="connsiteY15798" fmla="*/ 413876 h 1598839"/>
              <a:gd name="connsiteX15799" fmla="*/ 3255128 w 3255128"/>
              <a:gd name="connsiteY15799" fmla="*/ 413892 h 1598839"/>
              <a:gd name="connsiteX15800" fmla="*/ 3255128 w 3255128"/>
              <a:gd name="connsiteY15800" fmla="*/ 413950 h 1598839"/>
              <a:gd name="connsiteX15801" fmla="*/ 3255128 w 3255128"/>
              <a:gd name="connsiteY15801" fmla="*/ 413970 h 1598839"/>
              <a:gd name="connsiteX15802" fmla="*/ 3255128 w 3255128"/>
              <a:gd name="connsiteY15802" fmla="*/ 414026 h 1598839"/>
              <a:gd name="connsiteX15803" fmla="*/ 3255128 w 3255128"/>
              <a:gd name="connsiteY15803" fmla="*/ 414029 h 1598839"/>
              <a:gd name="connsiteX15804" fmla="*/ 3255128 w 3255128"/>
              <a:gd name="connsiteY15804" fmla="*/ 414037 h 1598839"/>
              <a:gd name="connsiteX15805" fmla="*/ 3255128 w 3255128"/>
              <a:gd name="connsiteY15805" fmla="*/ 414077 h 1598839"/>
              <a:gd name="connsiteX15806" fmla="*/ 3255128 w 3255128"/>
              <a:gd name="connsiteY15806" fmla="*/ 414136 h 1598839"/>
              <a:gd name="connsiteX15807" fmla="*/ 3255128 w 3255128"/>
              <a:gd name="connsiteY15807" fmla="*/ 414142 h 1598839"/>
              <a:gd name="connsiteX15808" fmla="*/ 3255128 w 3255128"/>
              <a:gd name="connsiteY15808" fmla="*/ 414155 h 1598839"/>
              <a:gd name="connsiteX15809" fmla="*/ 3255128 w 3255128"/>
              <a:gd name="connsiteY15809" fmla="*/ 414194 h 1598839"/>
              <a:gd name="connsiteX15810" fmla="*/ 3255128 w 3255128"/>
              <a:gd name="connsiteY15810" fmla="*/ 414305 h 1598839"/>
              <a:gd name="connsiteX15811" fmla="*/ 3255128 w 3255128"/>
              <a:gd name="connsiteY15811" fmla="*/ 414375 h 1598839"/>
              <a:gd name="connsiteX15812" fmla="*/ 3255128 w 3255128"/>
              <a:gd name="connsiteY15812" fmla="*/ 414380 h 1598839"/>
              <a:gd name="connsiteX15813" fmla="*/ 3255128 w 3255128"/>
              <a:gd name="connsiteY15813" fmla="*/ 414386 h 1598839"/>
              <a:gd name="connsiteX15814" fmla="*/ 3255128 w 3255128"/>
              <a:gd name="connsiteY15814" fmla="*/ 414401 h 1598839"/>
              <a:gd name="connsiteX15815" fmla="*/ 3255128 w 3255128"/>
              <a:gd name="connsiteY15815" fmla="*/ 414402 h 1598839"/>
              <a:gd name="connsiteX15816" fmla="*/ 3255128 w 3255128"/>
              <a:gd name="connsiteY15816" fmla="*/ 414444 h 1598839"/>
              <a:gd name="connsiteX15817" fmla="*/ 3255128 w 3255128"/>
              <a:gd name="connsiteY15817" fmla="*/ 414514 h 1598839"/>
              <a:gd name="connsiteX15818" fmla="*/ 3255128 w 3255128"/>
              <a:gd name="connsiteY15818" fmla="*/ 414554 h 1598839"/>
              <a:gd name="connsiteX15819" fmla="*/ 3255128 w 3255128"/>
              <a:gd name="connsiteY15819" fmla="*/ 414559 h 1598839"/>
              <a:gd name="connsiteX15820" fmla="*/ 3255128 w 3255128"/>
              <a:gd name="connsiteY15820" fmla="*/ 414562 h 1598839"/>
              <a:gd name="connsiteX15821" fmla="*/ 3255128 w 3255128"/>
              <a:gd name="connsiteY15821" fmla="*/ 414580 h 1598839"/>
              <a:gd name="connsiteX15822" fmla="*/ 3255128 w 3255128"/>
              <a:gd name="connsiteY15822" fmla="*/ 414581 h 1598839"/>
              <a:gd name="connsiteX15823" fmla="*/ 3255128 w 3255128"/>
              <a:gd name="connsiteY15823" fmla="*/ 414618 h 1598839"/>
              <a:gd name="connsiteX15824" fmla="*/ 3255128 w 3255128"/>
              <a:gd name="connsiteY15824" fmla="*/ 414674 h 1598839"/>
              <a:gd name="connsiteX15825" fmla="*/ 3255128 w 3255128"/>
              <a:gd name="connsiteY15825" fmla="*/ 414695 h 1598839"/>
              <a:gd name="connsiteX15826" fmla="*/ 3255128 w 3255128"/>
              <a:gd name="connsiteY15826" fmla="*/ 414750 h 1598839"/>
              <a:gd name="connsiteX15827" fmla="*/ 3255128 w 3255128"/>
              <a:gd name="connsiteY15827" fmla="*/ 414764 h 1598839"/>
              <a:gd name="connsiteX15828" fmla="*/ 3255128 w 3255128"/>
              <a:gd name="connsiteY15828" fmla="*/ 414793 h 1598839"/>
              <a:gd name="connsiteX15829" fmla="*/ 3255128 w 3255128"/>
              <a:gd name="connsiteY15829" fmla="*/ 414838 h 1598839"/>
              <a:gd name="connsiteX15830" fmla="*/ 3255128 w 3255128"/>
              <a:gd name="connsiteY15830" fmla="*/ 414858 h 1598839"/>
              <a:gd name="connsiteX15831" fmla="*/ 3255128 w 3255128"/>
              <a:gd name="connsiteY15831" fmla="*/ 414932 h 1598839"/>
              <a:gd name="connsiteX15832" fmla="*/ 3255128 w 3255128"/>
              <a:gd name="connsiteY15832" fmla="*/ 415050 h 1598839"/>
              <a:gd name="connsiteX15833" fmla="*/ 3255128 w 3255128"/>
              <a:gd name="connsiteY15833" fmla="*/ 415099 h 1598839"/>
              <a:gd name="connsiteX15834" fmla="*/ 3255128 w 3255128"/>
              <a:gd name="connsiteY15834" fmla="*/ 415101 h 1598839"/>
              <a:gd name="connsiteX15835" fmla="*/ 3255128 w 3255128"/>
              <a:gd name="connsiteY15835" fmla="*/ 415118 h 1598839"/>
              <a:gd name="connsiteX15836" fmla="*/ 3255128 w 3255128"/>
              <a:gd name="connsiteY15836" fmla="*/ 415176 h 1598839"/>
              <a:gd name="connsiteX15837" fmla="*/ 3255128 w 3255128"/>
              <a:gd name="connsiteY15837" fmla="*/ 415178 h 1598839"/>
              <a:gd name="connsiteX15838" fmla="*/ 3255128 w 3255128"/>
              <a:gd name="connsiteY15838" fmla="*/ 415229 h 1598839"/>
              <a:gd name="connsiteX15839" fmla="*/ 3255128 w 3255128"/>
              <a:gd name="connsiteY15839" fmla="*/ 415242 h 1598839"/>
              <a:gd name="connsiteX15840" fmla="*/ 3255128 w 3255128"/>
              <a:gd name="connsiteY15840" fmla="*/ 415283 h 1598839"/>
              <a:gd name="connsiteX15841" fmla="*/ 3255128 w 3255128"/>
              <a:gd name="connsiteY15841" fmla="*/ 415299 h 1598839"/>
              <a:gd name="connsiteX15842" fmla="*/ 3255128 w 3255128"/>
              <a:gd name="connsiteY15842" fmla="*/ 415312 h 1598839"/>
              <a:gd name="connsiteX15843" fmla="*/ 3255128 w 3255128"/>
              <a:gd name="connsiteY15843" fmla="*/ 415345 h 1598839"/>
              <a:gd name="connsiteX15844" fmla="*/ 3255128 w 3255128"/>
              <a:gd name="connsiteY15844" fmla="*/ 415350 h 1598839"/>
              <a:gd name="connsiteX15845" fmla="*/ 3255128 w 3255128"/>
              <a:gd name="connsiteY15845" fmla="*/ 415411 h 1598839"/>
              <a:gd name="connsiteX15846" fmla="*/ 3255128 w 3255128"/>
              <a:gd name="connsiteY15846" fmla="*/ 415495 h 1598839"/>
              <a:gd name="connsiteX15847" fmla="*/ 3255128 w 3255128"/>
              <a:gd name="connsiteY15847" fmla="*/ 415507 h 1598839"/>
              <a:gd name="connsiteX15848" fmla="*/ 3255128 w 3255128"/>
              <a:gd name="connsiteY15848" fmla="*/ 415508 h 1598839"/>
              <a:gd name="connsiteX15849" fmla="*/ 3255128 w 3255128"/>
              <a:gd name="connsiteY15849" fmla="*/ 415509 h 1598839"/>
              <a:gd name="connsiteX15850" fmla="*/ 3255128 w 3255128"/>
              <a:gd name="connsiteY15850" fmla="*/ 415539 h 1598839"/>
              <a:gd name="connsiteX15851" fmla="*/ 3255128 w 3255128"/>
              <a:gd name="connsiteY15851" fmla="*/ 415557 h 1598839"/>
              <a:gd name="connsiteX15852" fmla="*/ 3255128 w 3255128"/>
              <a:gd name="connsiteY15852" fmla="*/ 415583 h 1598839"/>
              <a:gd name="connsiteX15853" fmla="*/ 3255128 w 3255128"/>
              <a:gd name="connsiteY15853" fmla="*/ 415603 h 1598839"/>
              <a:gd name="connsiteX15854" fmla="*/ 3255128 w 3255128"/>
              <a:gd name="connsiteY15854" fmla="*/ 415654 h 1598839"/>
              <a:gd name="connsiteX15855" fmla="*/ 3255128 w 3255128"/>
              <a:gd name="connsiteY15855" fmla="*/ 415680 h 1598839"/>
              <a:gd name="connsiteX15856" fmla="*/ 3255128 w 3255128"/>
              <a:gd name="connsiteY15856" fmla="*/ 415688 h 1598839"/>
              <a:gd name="connsiteX15857" fmla="*/ 3255128 w 3255128"/>
              <a:gd name="connsiteY15857" fmla="*/ 415735 h 1598839"/>
              <a:gd name="connsiteX15858" fmla="*/ 3255128 w 3255128"/>
              <a:gd name="connsiteY15858" fmla="*/ 415766 h 1598839"/>
              <a:gd name="connsiteX15859" fmla="*/ 3255128 w 3255128"/>
              <a:gd name="connsiteY15859" fmla="*/ 415813 h 1598839"/>
              <a:gd name="connsiteX15860" fmla="*/ 3255128 w 3255128"/>
              <a:gd name="connsiteY15860" fmla="*/ 415827 h 1598839"/>
              <a:gd name="connsiteX15861" fmla="*/ 3255128 w 3255128"/>
              <a:gd name="connsiteY15861" fmla="*/ 415845 h 1598839"/>
              <a:gd name="connsiteX15862" fmla="*/ 3255128 w 3255128"/>
              <a:gd name="connsiteY15862" fmla="*/ 415846 h 1598839"/>
              <a:gd name="connsiteX15863" fmla="*/ 3255128 w 3255128"/>
              <a:gd name="connsiteY15863" fmla="*/ 415848 h 1598839"/>
              <a:gd name="connsiteX15864" fmla="*/ 3255128 w 3255128"/>
              <a:gd name="connsiteY15864" fmla="*/ 415874 h 1598839"/>
              <a:gd name="connsiteX15865" fmla="*/ 3255128 w 3255128"/>
              <a:gd name="connsiteY15865" fmla="*/ 415923 h 1598839"/>
              <a:gd name="connsiteX15866" fmla="*/ 3255128 w 3255128"/>
              <a:gd name="connsiteY15866" fmla="*/ 415972 h 1598839"/>
              <a:gd name="connsiteX15867" fmla="*/ 3255128 w 3255128"/>
              <a:gd name="connsiteY15867" fmla="*/ 415993 h 1598839"/>
              <a:gd name="connsiteX15868" fmla="*/ 3255128 w 3255128"/>
              <a:gd name="connsiteY15868" fmla="*/ 416015 h 1598839"/>
              <a:gd name="connsiteX15869" fmla="*/ 3255128 w 3255128"/>
              <a:gd name="connsiteY15869" fmla="*/ 416023 h 1598839"/>
              <a:gd name="connsiteX15870" fmla="*/ 3255128 w 3255128"/>
              <a:gd name="connsiteY15870" fmla="*/ 416057 h 1598839"/>
              <a:gd name="connsiteX15871" fmla="*/ 3255128 w 3255128"/>
              <a:gd name="connsiteY15871" fmla="*/ 416061 h 1598839"/>
              <a:gd name="connsiteX15872" fmla="*/ 3255128 w 3255128"/>
              <a:gd name="connsiteY15872" fmla="*/ 416079 h 1598839"/>
              <a:gd name="connsiteX15873" fmla="*/ 3255128 w 3255128"/>
              <a:gd name="connsiteY15873" fmla="*/ 416121 h 1598839"/>
              <a:gd name="connsiteX15874" fmla="*/ 3255128 w 3255128"/>
              <a:gd name="connsiteY15874" fmla="*/ 416146 h 1598839"/>
              <a:gd name="connsiteX15875" fmla="*/ 3255128 w 3255128"/>
              <a:gd name="connsiteY15875" fmla="*/ 416168 h 1598839"/>
              <a:gd name="connsiteX15876" fmla="*/ 3255128 w 3255128"/>
              <a:gd name="connsiteY15876" fmla="*/ 416225 h 1598839"/>
              <a:gd name="connsiteX15877" fmla="*/ 3255128 w 3255128"/>
              <a:gd name="connsiteY15877" fmla="*/ 416236 h 1598839"/>
              <a:gd name="connsiteX15878" fmla="*/ 3255128 w 3255128"/>
              <a:gd name="connsiteY15878" fmla="*/ 416278 h 1598839"/>
              <a:gd name="connsiteX15879" fmla="*/ 3255128 w 3255128"/>
              <a:gd name="connsiteY15879" fmla="*/ 416281 h 1598839"/>
              <a:gd name="connsiteX15880" fmla="*/ 3255128 w 3255128"/>
              <a:gd name="connsiteY15880" fmla="*/ 416303 h 1598839"/>
              <a:gd name="connsiteX15881" fmla="*/ 3255128 w 3255128"/>
              <a:gd name="connsiteY15881" fmla="*/ 416328 h 1598839"/>
              <a:gd name="connsiteX15882" fmla="*/ 3255128 w 3255128"/>
              <a:gd name="connsiteY15882" fmla="*/ 416436 h 1598839"/>
              <a:gd name="connsiteX15883" fmla="*/ 3255128 w 3255128"/>
              <a:gd name="connsiteY15883" fmla="*/ 416452 h 1598839"/>
              <a:gd name="connsiteX15884" fmla="*/ 3255128 w 3255128"/>
              <a:gd name="connsiteY15884" fmla="*/ 416477 h 1598839"/>
              <a:gd name="connsiteX15885" fmla="*/ 3255128 w 3255128"/>
              <a:gd name="connsiteY15885" fmla="*/ 416486 h 1598839"/>
              <a:gd name="connsiteX15886" fmla="*/ 3255128 w 3255128"/>
              <a:gd name="connsiteY15886" fmla="*/ 416556 h 1598839"/>
              <a:gd name="connsiteX15887" fmla="*/ 3255128 w 3255128"/>
              <a:gd name="connsiteY15887" fmla="*/ 416561 h 1598839"/>
              <a:gd name="connsiteX15888" fmla="*/ 3255128 w 3255128"/>
              <a:gd name="connsiteY15888" fmla="*/ 416562 h 1598839"/>
              <a:gd name="connsiteX15889" fmla="*/ 3255128 w 3255128"/>
              <a:gd name="connsiteY15889" fmla="*/ 416685 h 1598839"/>
              <a:gd name="connsiteX15890" fmla="*/ 3255128 w 3255128"/>
              <a:gd name="connsiteY15890" fmla="*/ 416752 h 1598839"/>
              <a:gd name="connsiteX15891" fmla="*/ 3255128 w 3255128"/>
              <a:gd name="connsiteY15891" fmla="*/ 416755 h 1598839"/>
              <a:gd name="connsiteX15892" fmla="*/ 3255128 w 3255128"/>
              <a:gd name="connsiteY15892" fmla="*/ 416787 h 1598839"/>
              <a:gd name="connsiteX15893" fmla="*/ 3255128 w 3255128"/>
              <a:gd name="connsiteY15893" fmla="*/ 416812 h 1598839"/>
              <a:gd name="connsiteX15894" fmla="*/ 3255128 w 3255128"/>
              <a:gd name="connsiteY15894" fmla="*/ 416816 h 1598839"/>
              <a:gd name="connsiteX15895" fmla="*/ 3255128 w 3255128"/>
              <a:gd name="connsiteY15895" fmla="*/ 416817 h 1598839"/>
              <a:gd name="connsiteX15896" fmla="*/ 3255128 w 3255128"/>
              <a:gd name="connsiteY15896" fmla="*/ 416842 h 1598839"/>
              <a:gd name="connsiteX15897" fmla="*/ 3255128 w 3255128"/>
              <a:gd name="connsiteY15897" fmla="*/ 416853 h 1598839"/>
              <a:gd name="connsiteX15898" fmla="*/ 3255128 w 3255128"/>
              <a:gd name="connsiteY15898" fmla="*/ 416866 h 1598839"/>
              <a:gd name="connsiteX15899" fmla="*/ 3255128 w 3255128"/>
              <a:gd name="connsiteY15899" fmla="*/ 416960 h 1598839"/>
              <a:gd name="connsiteX15900" fmla="*/ 3255128 w 3255128"/>
              <a:gd name="connsiteY15900" fmla="*/ 416969 h 1598839"/>
              <a:gd name="connsiteX15901" fmla="*/ 3255128 w 3255128"/>
              <a:gd name="connsiteY15901" fmla="*/ 416971 h 1598839"/>
              <a:gd name="connsiteX15902" fmla="*/ 3255128 w 3255128"/>
              <a:gd name="connsiteY15902" fmla="*/ 416987 h 1598839"/>
              <a:gd name="connsiteX15903" fmla="*/ 3255128 w 3255128"/>
              <a:gd name="connsiteY15903" fmla="*/ 417000 h 1598839"/>
              <a:gd name="connsiteX15904" fmla="*/ 3255128 w 3255128"/>
              <a:gd name="connsiteY15904" fmla="*/ 417027 h 1598839"/>
              <a:gd name="connsiteX15905" fmla="*/ 3255128 w 3255128"/>
              <a:gd name="connsiteY15905" fmla="*/ 417029 h 1598839"/>
              <a:gd name="connsiteX15906" fmla="*/ 3255128 w 3255128"/>
              <a:gd name="connsiteY15906" fmla="*/ 417101 h 1598839"/>
              <a:gd name="connsiteX15907" fmla="*/ 3255128 w 3255128"/>
              <a:gd name="connsiteY15907" fmla="*/ 417145 h 1598839"/>
              <a:gd name="connsiteX15908" fmla="*/ 3255128 w 3255128"/>
              <a:gd name="connsiteY15908" fmla="*/ 417159 h 1598839"/>
              <a:gd name="connsiteX15909" fmla="*/ 3255128 w 3255128"/>
              <a:gd name="connsiteY15909" fmla="*/ 417184 h 1598839"/>
              <a:gd name="connsiteX15910" fmla="*/ 3255128 w 3255128"/>
              <a:gd name="connsiteY15910" fmla="*/ 417202 h 1598839"/>
              <a:gd name="connsiteX15911" fmla="*/ 3255128 w 3255128"/>
              <a:gd name="connsiteY15911" fmla="*/ 417209 h 1598839"/>
              <a:gd name="connsiteX15912" fmla="*/ 3255128 w 3255128"/>
              <a:gd name="connsiteY15912" fmla="*/ 417275 h 1598839"/>
              <a:gd name="connsiteX15913" fmla="*/ 3255128 w 3255128"/>
              <a:gd name="connsiteY15913" fmla="*/ 417375 h 1598839"/>
              <a:gd name="connsiteX15914" fmla="*/ 3255128 w 3255128"/>
              <a:gd name="connsiteY15914" fmla="*/ 417376 h 1598839"/>
              <a:gd name="connsiteX15915" fmla="*/ 3255128 w 3255128"/>
              <a:gd name="connsiteY15915" fmla="*/ 417394 h 1598839"/>
              <a:gd name="connsiteX15916" fmla="*/ 3255128 w 3255128"/>
              <a:gd name="connsiteY15916" fmla="*/ 417421 h 1598839"/>
              <a:gd name="connsiteX15917" fmla="*/ 3255128 w 3255128"/>
              <a:gd name="connsiteY15917" fmla="*/ 417441 h 1598839"/>
              <a:gd name="connsiteX15918" fmla="*/ 3255128 w 3255128"/>
              <a:gd name="connsiteY15918" fmla="*/ 417443 h 1598839"/>
              <a:gd name="connsiteX15919" fmla="*/ 3255128 w 3255128"/>
              <a:gd name="connsiteY15919" fmla="*/ 417504 h 1598839"/>
              <a:gd name="connsiteX15920" fmla="*/ 3255128 w 3255128"/>
              <a:gd name="connsiteY15920" fmla="*/ 417633 h 1598839"/>
              <a:gd name="connsiteX15921" fmla="*/ 3255128 w 3255128"/>
              <a:gd name="connsiteY15921" fmla="*/ 417635 h 1598839"/>
              <a:gd name="connsiteX15922" fmla="*/ 3255128 w 3255128"/>
              <a:gd name="connsiteY15922" fmla="*/ 417668 h 1598839"/>
              <a:gd name="connsiteX15923" fmla="*/ 3255128 w 3255128"/>
              <a:gd name="connsiteY15923" fmla="*/ 417693 h 1598839"/>
              <a:gd name="connsiteX15924" fmla="*/ 3255128 w 3255128"/>
              <a:gd name="connsiteY15924" fmla="*/ 417694 h 1598839"/>
              <a:gd name="connsiteX15925" fmla="*/ 3255128 w 3255128"/>
              <a:gd name="connsiteY15925" fmla="*/ 417825 h 1598839"/>
              <a:gd name="connsiteX15926" fmla="*/ 3255128 w 3255128"/>
              <a:gd name="connsiteY15926" fmla="*/ 417833 h 1598839"/>
              <a:gd name="connsiteX15927" fmla="*/ 3255128 w 3255128"/>
              <a:gd name="connsiteY15927" fmla="*/ 417848 h 1598839"/>
              <a:gd name="connsiteX15928" fmla="*/ 3255128 w 3255128"/>
              <a:gd name="connsiteY15928" fmla="*/ 417873 h 1598839"/>
              <a:gd name="connsiteX15929" fmla="*/ 3255128 w 3255128"/>
              <a:gd name="connsiteY15929" fmla="*/ 417874 h 1598839"/>
              <a:gd name="connsiteX15930" fmla="*/ 3255128 w 3255128"/>
              <a:gd name="connsiteY15930" fmla="*/ 417900 h 1598839"/>
              <a:gd name="connsiteX15931" fmla="*/ 3255128 w 3255128"/>
              <a:gd name="connsiteY15931" fmla="*/ 417918 h 1598839"/>
              <a:gd name="connsiteX15932" fmla="*/ 3255128 w 3255128"/>
              <a:gd name="connsiteY15932" fmla="*/ 417924 h 1598839"/>
              <a:gd name="connsiteX15933" fmla="*/ 3255128 w 3255128"/>
              <a:gd name="connsiteY15933" fmla="*/ 418089 h 1598839"/>
              <a:gd name="connsiteX15934" fmla="*/ 3255128 w 3255128"/>
              <a:gd name="connsiteY15934" fmla="*/ 418091 h 1598839"/>
              <a:gd name="connsiteX15935" fmla="*/ 3255128 w 3255128"/>
              <a:gd name="connsiteY15935" fmla="*/ 418094 h 1598839"/>
              <a:gd name="connsiteX15936" fmla="*/ 3255128 w 3255128"/>
              <a:gd name="connsiteY15936" fmla="*/ 418108 h 1598839"/>
              <a:gd name="connsiteX15937" fmla="*/ 3255128 w 3255128"/>
              <a:gd name="connsiteY15937" fmla="*/ 418114 h 1598839"/>
              <a:gd name="connsiteX15938" fmla="*/ 3255128 w 3255128"/>
              <a:gd name="connsiteY15938" fmla="*/ 418123 h 1598839"/>
              <a:gd name="connsiteX15939" fmla="*/ 3255128 w 3255128"/>
              <a:gd name="connsiteY15939" fmla="*/ 418140 h 1598839"/>
              <a:gd name="connsiteX15940" fmla="*/ 3255128 w 3255128"/>
              <a:gd name="connsiteY15940" fmla="*/ 418166 h 1598839"/>
              <a:gd name="connsiteX15941" fmla="*/ 3255128 w 3255128"/>
              <a:gd name="connsiteY15941" fmla="*/ 418168 h 1598839"/>
              <a:gd name="connsiteX15942" fmla="*/ 3255128 w 3255128"/>
              <a:gd name="connsiteY15942" fmla="*/ 418178 h 1598839"/>
              <a:gd name="connsiteX15943" fmla="*/ 3255128 w 3255128"/>
              <a:gd name="connsiteY15943" fmla="*/ 418208 h 1598839"/>
              <a:gd name="connsiteX15944" fmla="*/ 3255128 w 3255128"/>
              <a:gd name="connsiteY15944" fmla="*/ 418232 h 1598839"/>
              <a:gd name="connsiteX15945" fmla="*/ 3255128 w 3255128"/>
              <a:gd name="connsiteY15945" fmla="*/ 418313 h 1598839"/>
              <a:gd name="connsiteX15946" fmla="*/ 3255128 w 3255128"/>
              <a:gd name="connsiteY15946" fmla="*/ 418334 h 1598839"/>
              <a:gd name="connsiteX15947" fmla="*/ 3255128 w 3255128"/>
              <a:gd name="connsiteY15947" fmla="*/ 418335 h 1598839"/>
              <a:gd name="connsiteX15948" fmla="*/ 3255128 w 3255128"/>
              <a:gd name="connsiteY15948" fmla="*/ 418357 h 1598839"/>
              <a:gd name="connsiteX15949" fmla="*/ 3255128 w 3255128"/>
              <a:gd name="connsiteY15949" fmla="*/ 418364 h 1598839"/>
              <a:gd name="connsiteX15950" fmla="*/ 3255128 w 3255128"/>
              <a:gd name="connsiteY15950" fmla="*/ 418372 h 1598839"/>
              <a:gd name="connsiteX15951" fmla="*/ 3255128 w 3255128"/>
              <a:gd name="connsiteY15951" fmla="*/ 418374 h 1598839"/>
              <a:gd name="connsiteX15952" fmla="*/ 3255128 w 3255128"/>
              <a:gd name="connsiteY15952" fmla="*/ 418401 h 1598839"/>
              <a:gd name="connsiteX15953" fmla="*/ 3255128 w 3255128"/>
              <a:gd name="connsiteY15953" fmla="*/ 418470 h 1598839"/>
              <a:gd name="connsiteX15954" fmla="*/ 3255128 w 3255128"/>
              <a:gd name="connsiteY15954" fmla="*/ 418472 h 1598839"/>
              <a:gd name="connsiteX15955" fmla="*/ 3255128 w 3255128"/>
              <a:gd name="connsiteY15955" fmla="*/ 418547 h 1598839"/>
              <a:gd name="connsiteX15956" fmla="*/ 3255128 w 3255128"/>
              <a:gd name="connsiteY15956" fmla="*/ 418548 h 1598839"/>
              <a:gd name="connsiteX15957" fmla="*/ 3255128 w 3255128"/>
              <a:gd name="connsiteY15957" fmla="*/ 418568 h 1598839"/>
              <a:gd name="connsiteX15958" fmla="*/ 3255128 w 3255128"/>
              <a:gd name="connsiteY15958" fmla="*/ 418572 h 1598839"/>
              <a:gd name="connsiteX15959" fmla="*/ 3255128 w 3255128"/>
              <a:gd name="connsiteY15959" fmla="*/ 418644 h 1598839"/>
              <a:gd name="connsiteX15960" fmla="*/ 3255128 w 3255128"/>
              <a:gd name="connsiteY15960" fmla="*/ 418649 h 1598839"/>
              <a:gd name="connsiteX15961" fmla="*/ 3255128 w 3255128"/>
              <a:gd name="connsiteY15961" fmla="*/ 418670 h 1598839"/>
              <a:gd name="connsiteX15962" fmla="*/ 3255128 w 3255128"/>
              <a:gd name="connsiteY15962" fmla="*/ 418704 h 1598839"/>
              <a:gd name="connsiteX15963" fmla="*/ 3255128 w 3255128"/>
              <a:gd name="connsiteY15963" fmla="*/ 418714 h 1598839"/>
              <a:gd name="connsiteX15964" fmla="*/ 3255128 w 3255128"/>
              <a:gd name="connsiteY15964" fmla="*/ 418756 h 1598839"/>
              <a:gd name="connsiteX15965" fmla="*/ 3255128 w 3255128"/>
              <a:gd name="connsiteY15965" fmla="*/ 418763 h 1598839"/>
              <a:gd name="connsiteX15966" fmla="*/ 3255128 w 3255128"/>
              <a:gd name="connsiteY15966" fmla="*/ 418776 h 1598839"/>
              <a:gd name="connsiteX15967" fmla="*/ 3255128 w 3255128"/>
              <a:gd name="connsiteY15967" fmla="*/ 418826 h 1598839"/>
              <a:gd name="connsiteX15968" fmla="*/ 3255128 w 3255128"/>
              <a:gd name="connsiteY15968" fmla="*/ 418848 h 1598839"/>
              <a:gd name="connsiteX15969" fmla="*/ 3255128 w 3255128"/>
              <a:gd name="connsiteY15969" fmla="*/ 418895 h 1598839"/>
              <a:gd name="connsiteX15970" fmla="*/ 3255128 w 3255128"/>
              <a:gd name="connsiteY15970" fmla="*/ 418981 h 1598839"/>
              <a:gd name="connsiteX15971" fmla="*/ 3255128 w 3255128"/>
              <a:gd name="connsiteY15971" fmla="*/ 418983 h 1598839"/>
              <a:gd name="connsiteX15972" fmla="*/ 3255128 w 3255128"/>
              <a:gd name="connsiteY15972" fmla="*/ 419005 h 1598839"/>
              <a:gd name="connsiteX15973" fmla="*/ 3255128 w 3255128"/>
              <a:gd name="connsiteY15973" fmla="*/ 419006 h 1598839"/>
              <a:gd name="connsiteX15974" fmla="*/ 3255128 w 3255128"/>
              <a:gd name="connsiteY15974" fmla="*/ 419013 h 1598839"/>
              <a:gd name="connsiteX15975" fmla="*/ 3255128 w 3255128"/>
              <a:gd name="connsiteY15975" fmla="*/ 419022 h 1598839"/>
              <a:gd name="connsiteX15976" fmla="*/ 3255128 w 3255128"/>
              <a:gd name="connsiteY15976" fmla="*/ 419060 h 1598839"/>
              <a:gd name="connsiteX15977" fmla="*/ 3255128 w 3255128"/>
              <a:gd name="connsiteY15977" fmla="*/ 419069 h 1598839"/>
              <a:gd name="connsiteX15978" fmla="*/ 3255128 w 3255128"/>
              <a:gd name="connsiteY15978" fmla="*/ 419141 h 1598839"/>
              <a:gd name="connsiteX15979" fmla="*/ 3255128 w 3255128"/>
              <a:gd name="connsiteY15979" fmla="*/ 419158 h 1598839"/>
              <a:gd name="connsiteX15980" fmla="*/ 3255128 w 3255128"/>
              <a:gd name="connsiteY15980" fmla="*/ 419215 h 1598839"/>
              <a:gd name="connsiteX15981" fmla="*/ 3255128 w 3255128"/>
              <a:gd name="connsiteY15981" fmla="*/ 419268 h 1598839"/>
              <a:gd name="connsiteX15982" fmla="*/ 3255128 w 3255128"/>
              <a:gd name="connsiteY15982" fmla="*/ 419271 h 1598839"/>
              <a:gd name="connsiteX15983" fmla="*/ 3255128 w 3255128"/>
              <a:gd name="connsiteY15983" fmla="*/ 419285 h 1598839"/>
              <a:gd name="connsiteX15984" fmla="*/ 3255128 w 3255128"/>
              <a:gd name="connsiteY15984" fmla="*/ 419318 h 1598839"/>
              <a:gd name="connsiteX15985" fmla="*/ 3255128 w 3255128"/>
              <a:gd name="connsiteY15985" fmla="*/ 419320 h 1598839"/>
              <a:gd name="connsiteX15986" fmla="*/ 3255128 w 3255128"/>
              <a:gd name="connsiteY15986" fmla="*/ 419329 h 1598839"/>
              <a:gd name="connsiteX15987" fmla="*/ 3255128 w 3255128"/>
              <a:gd name="connsiteY15987" fmla="*/ 419363 h 1598839"/>
              <a:gd name="connsiteX15988" fmla="*/ 3255128 w 3255128"/>
              <a:gd name="connsiteY15988" fmla="*/ 419378 h 1598839"/>
              <a:gd name="connsiteX15989" fmla="*/ 3255128 w 3255128"/>
              <a:gd name="connsiteY15989" fmla="*/ 419379 h 1598839"/>
              <a:gd name="connsiteX15990" fmla="*/ 3255128 w 3255128"/>
              <a:gd name="connsiteY15990" fmla="*/ 419442 h 1598839"/>
              <a:gd name="connsiteX15991" fmla="*/ 3255128 w 3255128"/>
              <a:gd name="connsiteY15991" fmla="*/ 419481 h 1598839"/>
              <a:gd name="connsiteX15992" fmla="*/ 3255128 w 3255128"/>
              <a:gd name="connsiteY15992" fmla="*/ 419496 h 1598839"/>
              <a:gd name="connsiteX15993" fmla="*/ 3255128 w 3255128"/>
              <a:gd name="connsiteY15993" fmla="*/ 419546 h 1598839"/>
              <a:gd name="connsiteX15994" fmla="*/ 3255128 w 3255128"/>
              <a:gd name="connsiteY15994" fmla="*/ 419551 h 1598839"/>
              <a:gd name="connsiteX15995" fmla="*/ 3255128 w 3255128"/>
              <a:gd name="connsiteY15995" fmla="*/ 419552 h 1598839"/>
              <a:gd name="connsiteX15996" fmla="*/ 3255128 w 3255128"/>
              <a:gd name="connsiteY15996" fmla="*/ 419591 h 1598839"/>
              <a:gd name="connsiteX15997" fmla="*/ 3255128 w 3255128"/>
              <a:gd name="connsiteY15997" fmla="*/ 419612 h 1598839"/>
              <a:gd name="connsiteX15998" fmla="*/ 3255128 w 3255128"/>
              <a:gd name="connsiteY15998" fmla="*/ 419620 h 1598839"/>
              <a:gd name="connsiteX15999" fmla="*/ 3255128 w 3255128"/>
              <a:gd name="connsiteY15999" fmla="*/ 419684 h 1598839"/>
              <a:gd name="connsiteX16000" fmla="*/ 3255128 w 3255128"/>
              <a:gd name="connsiteY16000" fmla="*/ 419742 h 1598839"/>
              <a:gd name="connsiteX16001" fmla="*/ 3255128 w 3255128"/>
              <a:gd name="connsiteY16001" fmla="*/ 419745 h 1598839"/>
              <a:gd name="connsiteX16002" fmla="*/ 3255128 w 3255128"/>
              <a:gd name="connsiteY16002" fmla="*/ 419770 h 1598839"/>
              <a:gd name="connsiteX16003" fmla="*/ 3255128 w 3255128"/>
              <a:gd name="connsiteY16003" fmla="*/ 419777 h 1598839"/>
              <a:gd name="connsiteX16004" fmla="*/ 3255128 w 3255128"/>
              <a:gd name="connsiteY16004" fmla="*/ 419802 h 1598839"/>
              <a:gd name="connsiteX16005" fmla="*/ 3255128 w 3255128"/>
              <a:gd name="connsiteY16005" fmla="*/ 419806 h 1598839"/>
              <a:gd name="connsiteX16006" fmla="*/ 3255128 w 3255128"/>
              <a:gd name="connsiteY16006" fmla="*/ 419818 h 1598839"/>
              <a:gd name="connsiteX16007" fmla="*/ 3255128 w 3255128"/>
              <a:gd name="connsiteY16007" fmla="*/ 419833 h 1598839"/>
              <a:gd name="connsiteX16008" fmla="*/ 3255128 w 3255128"/>
              <a:gd name="connsiteY16008" fmla="*/ 419910 h 1598839"/>
              <a:gd name="connsiteX16009" fmla="*/ 3255128 w 3255128"/>
              <a:gd name="connsiteY16009" fmla="*/ 419931 h 1598839"/>
              <a:gd name="connsiteX16010" fmla="*/ 3255128 w 3255128"/>
              <a:gd name="connsiteY16010" fmla="*/ 419939 h 1598839"/>
              <a:gd name="connsiteX16011" fmla="*/ 3255128 w 3255128"/>
              <a:gd name="connsiteY16011" fmla="*/ 419955 h 1598839"/>
              <a:gd name="connsiteX16012" fmla="*/ 3255128 w 3255128"/>
              <a:gd name="connsiteY16012" fmla="*/ 419977 h 1598839"/>
              <a:gd name="connsiteX16013" fmla="*/ 3255128 w 3255128"/>
              <a:gd name="connsiteY16013" fmla="*/ 419990 h 1598839"/>
              <a:gd name="connsiteX16014" fmla="*/ 3255128 w 3255128"/>
              <a:gd name="connsiteY16014" fmla="*/ 420027 h 1598839"/>
              <a:gd name="connsiteX16015" fmla="*/ 3255128 w 3255128"/>
              <a:gd name="connsiteY16015" fmla="*/ 420029 h 1598839"/>
              <a:gd name="connsiteX16016" fmla="*/ 3255128 w 3255128"/>
              <a:gd name="connsiteY16016" fmla="*/ 420078 h 1598839"/>
              <a:gd name="connsiteX16017" fmla="*/ 3255128 w 3255128"/>
              <a:gd name="connsiteY16017" fmla="*/ 420110 h 1598839"/>
              <a:gd name="connsiteX16018" fmla="*/ 3255128 w 3255128"/>
              <a:gd name="connsiteY16018" fmla="*/ 420143 h 1598839"/>
              <a:gd name="connsiteX16019" fmla="*/ 3255128 w 3255128"/>
              <a:gd name="connsiteY16019" fmla="*/ 420149 h 1598839"/>
              <a:gd name="connsiteX16020" fmla="*/ 3255128 w 3255128"/>
              <a:gd name="connsiteY16020" fmla="*/ 420153 h 1598839"/>
              <a:gd name="connsiteX16021" fmla="*/ 3255128 w 3255128"/>
              <a:gd name="connsiteY16021" fmla="*/ 420199 h 1598839"/>
              <a:gd name="connsiteX16022" fmla="*/ 3255128 w 3255128"/>
              <a:gd name="connsiteY16022" fmla="*/ 420225 h 1598839"/>
              <a:gd name="connsiteX16023" fmla="*/ 3255128 w 3255128"/>
              <a:gd name="connsiteY16023" fmla="*/ 420245 h 1598839"/>
              <a:gd name="connsiteX16024" fmla="*/ 3255128 w 3255128"/>
              <a:gd name="connsiteY16024" fmla="*/ 420265 h 1598839"/>
              <a:gd name="connsiteX16025" fmla="*/ 3255128 w 3255128"/>
              <a:gd name="connsiteY16025" fmla="*/ 420365 h 1598839"/>
              <a:gd name="connsiteX16026" fmla="*/ 3255128 w 3255128"/>
              <a:gd name="connsiteY16026" fmla="*/ 420381 h 1598839"/>
              <a:gd name="connsiteX16027" fmla="*/ 3255128 w 3255128"/>
              <a:gd name="connsiteY16027" fmla="*/ 420393 h 1598839"/>
              <a:gd name="connsiteX16028" fmla="*/ 3255128 w 3255128"/>
              <a:gd name="connsiteY16028" fmla="*/ 420431 h 1598839"/>
              <a:gd name="connsiteX16029" fmla="*/ 3255128 w 3255128"/>
              <a:gd name="connsiteY16029" fmla="*/ 420631 h 1598839"/>
              <a:gd name="connsiteX16030" fmla="*/ 3255128 w 3255128"/>
              <a:gd name="connsiteY16030" fmla="*/ 420641 h 1598839"/>
              <a:gd name="connsiteX16031" fmla="*/ 3255128 w 3255128"/>
              <a:gd name="connsiteY16031" fmla="*/ 420642 h 1598839"/>
              <a:gd name="connsiteX16032" fmla="*/ 3255128 w 3255128"/>
              <a:gd name="connsiteY16032" fmla="*/ 420658 h 1598839"/>
              <a:gd name="connsiteX16033" fmla="*/ 3255128 w 3255128"/>
              <a:gd name="connsiteY16033" fmla="*/ 420683 h 1598839"/>
              <a:gd name="connsiteX16034" fmla="*/ 3255128 w 3255128"/>
              <a:gd name="connsiteY16034" fmla="*/ 420684 h 1598839"/>
              <a:gd name="connsiteX16035" fmla="*/ 3255128 w 3255128"/>
              <a:gd name="connsiteY16035" fmla="*/ 420706 h 1598839"/>
              <a:gd name="connsiteX16036" fmla="*/ 3255128 w 3255128"/>
              <a:gd name="connsiteY16036" fmla="*/ 420791 h 1598839"/>
              <a:gd name="connsiteX16037" fmla="*/ 3255128 w 3255128"/>
              <a:gd name="connsiteY16037" fmla="*/ 420815 h 1598839"/>
              <a:gd name="connsiteX16038" fmla="*/ 3255128 w 3255128"/>
              <a:gd name="connsiteY16038" fmla="*/ 420823 h 1598839"/>
              <a:gd name="connsiteX16039" fmla="*/ 3255128 w 3255128"/>
              <a:gd name="connsiteY16039" fmla="*/ 420852 h 1598839"/>
              <a:gd name="connsiteX16040" fmla="*/ 3255128 w 3255128"/>
              <a:gd name="connsiteY16040" fmla="*/ 420863 h 1598839"/>
              <a:gd name="connsiteX16041" fmla="*/ 3255128 w 3255128"/>
              <a:gd name="connsiteY16041" fmla="*/ 420890 h 1598839"/>
              <a:gd name="connsiteX16042" fmla="*/ 3255128 w 3255128"/>
              <a:gd name="connsiteY16042" fmla="*/ 420893 h 1598839"/>
              <a:gd name="connsiteX16043" fmla="*/ 3255128 w 3255128"/>
              <a:gd name="connsiteY16043" fmla="*/ 420908 h 1598839"/>
              <a:gd name="connsiteX16044" fmla="*/ 3255128 w 3255128"/>
              <a:gd name="connsiteY16044" fmla="*/ 420956 h 1598839"/>
              <a:gd name="connsiteX16045" fmla="*/ 3255128 w 3255128"/>
              <a:gd name="connsiteY16045" fmla="*/ 420959 h 1598839"/>
              <a:gd name="connsiteX16046" fmla="*/ 3255128 w 3255128"/>
              <a:gd name="connsiteY16046" fmla="*/ 421034 h 1598839"/>
              <a:gd name="connsiteX16047" fmla="*/ 3255128 w 3255128"/>
              <a:gd name="connsiteY16047" fmla="*/ 421038 h 1598839"/>
              <a:gd name="connsiteX16048" fmla="*/ 3255128 w 3255128"/>
              <a:gd name="connsiteY16048" fmla="*/ 421056 h 1598839"/>
              <a:gd name="connsiteX16049" fmla="*/ 3255128 w 3255128"/>
              <a:gd name="connsiteY16049" fmla="*/ 421104 h 1598839"/>
              <a:gd name="connsiteX16050" fmla="*/ 3255128 w 3255128"/>
              <a:gd name="connsiteY16050" fmla="*/ 421113 h 1598839"/>
              <a:gd name="connsiteX16051" fmla="*/ 3255128 w 3255128"/>
              <a:gd name="connsiteY16051" fmla="*/ 421130 h 1598839"/>
              <a:gd name="connsiteX16052" fmla="*/ 3255128 w 3255128"/>
              <a:gd name="connsiteY16052" fmla="*/ 421135 h 1598839"/>
              <a:gd name="connsiteX16053" fmla="*/ 3255128 w 3255128"/>
              <a:gd name="connsiteY16053" fmla="*/ 421160 h 1598839"/>
              <a:gd name="connsiteX16054" fmla="*/ 3255128 w 3255128"/>
              <a:gd name="connsiteY16054" fmla="*/ 421167 h 1598839"/>
              <a:gd name="connsiteX16055" fmla="*/ 3255128 w 3255128"/>
              <a:gd name="connsiteY16055" fmla="*/ 421168 h 1598839"/>
              <a:gd name="connsiteX16056" fmla="*/ 3255128 w 3255128"/>
              <a:gd name="connsiteY16056" fmla="*/ 421266 h 1598839"/>
              <a:gd name="connsiteX16057" fmla="*/ 3255128 w 3255128"/>
              <a:gd name="connsiteY16057" fmla="*/ 421312 h 1598839"/>
              <a:gd name="connsiteX16058" fmla="*/ 3255128 w 3255128"/>
              <a:gd name="connsiteY16058" fmla="*/ 421347 h 1598839"/>
              <a:gd name="connsiteX16059" fmla="*/ 3255128 w 3255128"/>
              <a:gd name="connsiteY16059" fmla="*/ 421354 h 1598839"/>
              <a:gd name="connsiteX16060" fmla="*/ 3255128 w 3255128"/>
              <a:gd name="connsiteY16060" fmla="*/ 421364 h 1598839"/>
              <a:gd name="connsiteX16061" fmla="*/ 3255128 w 3255128"/>
              <a:gd name="connsiteY16061" fmla="*/ 421436 h 1598839"/>
              <a:gd name="connsiteX16062" fmla="*/ 3255128 w 3255128"/>
              <a:gd name="connsiteY16062" fmla="*/ 421538 h 1598839"/>
              <a:gd name="connsiteX16063" fmla="*/ 3255128 w 3255128"/>
              <a:gd name="connsiteY16063" fmla="*/ 421539 h 1598839"/>
              <a:gd name="connsiteX16064" fmla="*/ 3255128 w 3255128"/>
              <a:gd name="connsiteY16064" fmla="*/ 421596 h 1598839"/>
              <a:gd name="connsiteX16065" fmla="*/ 3255128 w 3255128"/>
              <a:gd name="connsiteY16065" fmla="*/ 421622 h 1598839"/>
              <a:gd name="connsiteX16066" fmla="*/ 3255128 w 3255128"/>
              <a:gd name="connsiteY16066" fmla="*/ 421627 h 1598839"/>
              <a:gd name="connsiteX16067" fmla="*/ 3255128 w 3255128"/>
              <a:gd name="connsiteY16067" fmla="*/ 421643 h 1598839"/>
              <a:gd name="connsiteX16068" fmla="*/ 3255128 w 3255128"/>
              <a:gd name="connsiteY16068" fmla="*/ 421704 h 1598839"/>
              <a:gd name="connsiteX16069" fmla="*/ 3255128 w 3255128"/>
              <a:gd name="connsiteY16069" fmla="*/ 421754 h 1598839"/>
              <a:gd name="connsiteX16070" fmla="*/ 3255128 w 3255128"/>
              <a:gd name="connsiteY16070" fmla="*/ 421766 h 1598839"/>
              <a:gd name="connsiteX16071" fmla="*/ 3255128 w 3255128"/>
              <a:gd name="connsiteY16071" fmla="*/ 421808 h 1598839"/>
              <a:gd name="connsiteX16072" fmla="*/ 3255128 w 3255128"/>
              <a:gd name="connsiteY16072" fmla="*/ 421816 h 1598839"/>
              <a:gd name="connsiteX16073" fmla="*/ 3255128 w 3255128"/>
              <a:gd name="connsiteY16073" fmla="*/ 421837 h 1598839"/>
              <a:gd name="connsiteX16074" fmla="*/ 3255128 w 3255128"/>
              <a:gd name="connsiteY16074" fmla="*/ 421838 h 1598839"/>
              <a:gd name="connsiteX16075" fmla="*/ 3255128 w 3255128"/>
              <a:gd name="connsiteY16075" fmla="*/ 421914 h 1598839"/>
              <a:gd name="connsiteX16076" fmla="*/ 3255128 w 3255128"/>
              <a:gd name="connsiteY16076" fmla="*/ 422012 h 1598839"/>
              <a:gd name="connsiteX16077" fmla="*/ 3255128 w 3255128"/>
              <a:gd name="connsiteY16077" fmla="*/ 422013 h 1598839"/>
              <a:gd name="connsiteX16078" fmla="*/ 3255128 w 3255128"/>
              <a:gd name="connsiteY16078" fmla="*/ 422050 h 1598839"/>
              <a:gd name="connsiteX16079" fmla="*/ 3255128 w 3255128"/>
              <a:gd name="connsiteY16079" fmla="*/ 422131 h 1598839"/>
              <a:gd name="connsiteX16080" fmla="*/ 3255128 w 3255128"/>
              <a:gd name="connsiteY16080" fmla="*/ 422176 h 1598839"/>
              <a:gd name="connsiteX16081" fmla="*/ 3255128 w 3255128"/>
              <a:gd name="connsiteY16081" fmla="*/ 422261 h 1598839"/>
              <a:gd name="connsiteX16082" fmla="*/ 3255128 w 3255128"/>
              <a:gd name="connsiteY16082" fmla="*/ 422267 h 1598839"/>
              <a:gd name="connsiteX16083" fmla="*/ 3255128 w 3255128"/>
              <a:gd name="connsiteY16083" fmla="*/ 422275 h 1598839"/>
              <a:gd name="connsiteX16084" fmla="*/ 3255128 w 3255128"/>
              <a:gd name="connsiteY16084" fmla="*/ 422300 h 1598839"/>
              <a:gd name="connsiteX16085" fmla="*/ 3255128 w 3255128"/>
              <a:gd name="connsiteY16085" fmla="*/ 422368 h 1598839"/>
              <a:gd name="connsiteX16086" fmla="*/ 3255128 w 3255128"/>
              <a:gd name="connsiteY16086" fmla="*/ 422369 h 1598839"/>
              <a:gd name="connsiteX16087" fmla="*/ 3255128 w 3255128"/>
              <a:gd name="connsiteY16087" fmla="*/ 422373 h 1598839"/>
              <a:gd name="connsiteX16088" fmla="*/ 3255128 w 3255128"/>
              <a:gd name="connsiteY16088" fmla="*/ 422390 h 1598839"/>
              <a:gd name="connsiteX16089" fmla="*/ 3255128 w 3255128"/>
              <a:gd name="connsiteY16089" fmla="*/ 422393 h 1598839"/>
              <a:gd name="connsiteX16090" fmla="*/ 3255128 w 3255128"/>
              <a:gd name="connsiteY16090" fmla="*/ 422403 h 1598839"/>
              <a:gd name="connsiteX16091" fmla="*/ 3255128 w 3255128"/>
              <a:gd name="connsiteY16091" fmla="*/ 422418 h 1598839"/>
              <a:gd name="connsiteX16092" fmla="*/ 3255128 w 3255128"/>
              <a:gd name="connsiteY16092" fmla="*/ 422420 h 1598839"/>
              <a:gd name="connsiteX16093" fmla="*/ 3255128 w 3255128"/>
              <a:gd name="connsiteY16093" fmla="*/ 422438 h 1598839"/>
              <a:gd name="connsiteX16094" fmla="*/ 3255128 w 3255128"/>
              <a:gd name="connsiteY16094" fmla="*/ 422451 h 1598839"/>
              <a:gd name="connsiteX16095" fmla="*/ 3255128 w 3255128"/>
              <a:gd name="connsiteY16095" fmla="*/ 422471 h 1598839"/>
              <a:gd name="connsiteX16096" fmla="*/ 3255128 w 3255128"/>
              <a:gd name="connsiteY16096" fmla="*/ 422486 h 1598839"/>
              <a:gd name="connsiteX16097" fmla="*/ 3255128 w 3255128"/>
              <a:gd name="connsiteY16097" fmla="*/ 422501 h 1598839"/>
              <a:gd name="connsiteX16098" fmla="*/ 3255128 w 3255128"/>
              <a:gd name="connsiteY16098" fmla="*/ 422612 h 1598839"/>
              <a:gd name="connsiteX16099" fmla="*/ 3255128 w 3255128"/>
              <a:gd name="connsiteY16099" fmla="*/ 422634 h 1598839"/>
              <a:gd name="connsiteX16100" fmla="*/ 3255128 w 3255128"/>
              <a:gd name="connsiteY16100" fmla="*/ 422635 h 1598839"/>
              <a:gd name="connsiteX16101" fmla="*/ 3255128 w 3255128"/>
              <a:gd name="connsiteY16101" fmla="*/ 422643 h 1598839"/>
              <a:gd name="connsiteX16102" fmla="*/ 3255128 w 3255128"/>
              <a:gd name="connsiteY16102" fmla="*/ 422651 h 1598839"/>
              <a:gd name="connsiteX16103" fmla="*/ 3255128 w 3255128"/>
              <a:gd name="connsiteY16103" fmla="*/ 422661 h 1598839"/>
              <a:gd name="connsiteX16104" fmla="*/ 3255128 w 3255128"/>
              <a:gd name="connsiteY16104" fmla="*/ 422678 h 1598839"/>
              <a:gd name="connsiteX16105" fmla="*/ 3255128 w 3255128"/>
              <a:gd name="connsiteY16105" fmla="*/ 422735 h 1598839"/>
              <a:gd name="connsiteX16106" fmla="*/ 3255128 w 3255128"/>
              <a:gd name="connsiteY16106" fmla="*/ 422736 h 1598839"/>
              <a:gd name="connsiteX16107" fmla="*/ 3255128 w 3255128"/>
              <a:gd name="connsiteY16107" fmla="*/ 422738 h 1598839"/>
              <a:gd name="connsiteX16108" fmla="*/ 3255128 w 3255128"/>
              <a:gd name="connsiteY16108" fmla="*/ 422802 h 1598839"/>
              <a:gd name="connsiteX16109" fmla="*/ 3255128 w 3255128"/>
              <a:gd name="connsiteY16109" fmla="*/ 422808 h 1598839"/>
              <a:gd name="connsiteX16110" fmla="*/ 3255128 w 3255128"/>
              <a:gd name="connsiteY16110" fmla="*/ 422823 h 1598839"/>
              <a:gd name="connsiteX16111" fmla="*/ 3255128 w 3255128"/>
              <a:gd name="connsiteY16111" fmla="*/ 422830 h 1598839"/>
              <a:gd name="connsiteX16112" fmla="*/ 3255128 w 3255128"/>
              <a:gd name="connsiteY16112" fmla="*/ 422847 h 1598839"/>
              <a:gd name="connsiteX16113" fmla="*/ 3255128 w 3255128"/>
              <a:gd name="connsiteY16113" fmla="*/ 422870 h 1598839"/>
              <a:gd name="connsiteX16114" fmla="*/ 3255128 w 3255128"/>
              <a:gd name="connsiteY16114" fmla="*/ 422921 h 1598839"/>
              <a:gd name="connsiteX16115" fmla="*/ 3255128 w 3255128"/>
              <a:gd name="connsiteY16115" fmla="*/ 422945 h 1598839"/>
              <a:gd name="connsiteX16116" fmla="*/ 3255128 w 3255128"/>
              <a:gd name="connsiteY16116" fmla="*/ 422960 h 1598839"/>
              <a:gd name="connsiteX16117" fmla="*/ 3255128 w 3255128"/>
              <a:gd name="connsiteY16117" fmla="*/ 422984 h 1598839"/>
              <a:gd name="connsiteX16118" fmla="*/ 3255128 w 3255128"/>
              <a:gd name="connsiteY16118" fmla="*/ 422985 h 1598839"/>
              <a:gd name="connsiteX16119" fmla="*/ 3255128 w 3255128"/>
              <a:gd name="connsiteY16119" fmla="*/ 423003 h 1598839"/>
              <a:gd name="connsiteX16120" fmla="*/ 3255128 w 3255128"/>
              <a:gd name="connsiteY16120" fmla="*/ 423026 h 1598839"/>
              <a:gd name="connsiteX16121" fmla="*/ 3255128 w 3255128"/>
              <a:gd name="connsiteY16121" fmla="*/ 423099 h 1598839"/>
              <a:gd name="connsiteX16122" fmla="*/ 3255128 w 3255128"/>
              <a:gd name="connsiteY16122" fmla="*/ 423100 h 1598839"/>
              <a:gd name="connsiteX16123" fmla="*/ 3255128 w 3255128"/>
              <a:gd name="connsiteY16123" fmla="*/ 423117 h 1598839"/>
              <a:gd name="connsiteX16124" fmla="*/ 3255128 w 3255128"/>
              <a:gd name="connsiteY16124" fmla="*/ 423142 h 1598839"/>
              <a:gd name="connsiteX16125" fmla="*/ 3255128 w 3255128"/>
              <a:gd name="connsiteY16125" fmla="*/ 423182 h 1598839"/>
              <a:gd name="connsiteX16126" fmla="*/ 3255128 w 3255128"/>
              <a:gd name="connsiteY16126" fmla="*/ 423197 h 1598839"/>
              <a:gd name="connsiteX16127" fmla="*/ 3255128 w 3255128"/>
              <a:gd name="connsiteY16127" fmla="*/ 423224 h 1598839"/>
              <a:gd name="connsiteX16128" fmla="*/ 3255128 w 3255128"/>
              <a:gd name="connsiteY16128" fmla="*/ 423240 h 1598839"/>
              <a:gd name="connsiteX16129" fmla="*/ 3255128 w 3255128"/>
              <a:gd name="connsiteY16129" fmla="*/ 423244 h 1598839"/>
              <a:gd name="connsiteX16130" fmla="*/ 3255128 w 3255128"/>
              <a:gd name="connsiteY16130" fmla="*/ 423283 h 1598839"/>
              <a:gd name="connsiteX16131" fmla="*/ 3255128 w 3255128"/>
              <a:gd name="connsiteY16131" fmla="*/ 423299 h 1598839"/>
              <a:gd name="connsiteX16132" fmla="*/ 3255128 w 3255128"/>
              <a:gd name="connsiteY16132" fmla="*/ 423321 h 1598839"/>
              <a:gd name="connsiteX16133" fmla="*/ 3255128 w 3255128"/>
              <a:gd name="connsiteY16133" fmla="*/ 423326 h 1598839"/>
              <a:gd name="connsiteX16134" fmla="*/ 3255128 w 3255128"/>
              <a:gd name="connsiteY16134" fmla="*/ 423383 h 1598839"/>
              <a:gd name="connsiteX16135" fmla="*/ 3255128 w 3255128"/>
              <a:gd name="connsiteY16135" fmla="*/ 423438 h 1598839"/>
              <a:gd name="connsiteX16136" fmla="*/ 3255128 w 3255128"/>
              <a:gd name="connsiteY16136" fmla="*/ 423522 h 1598839"/>
              <a:gd name="connsiteX16137" fmla="*/ 3255128 w 3255128"/>
              <a:gd name="connsiteY16137" fmla="*/ 423524 h 1598839"/>
              <a:gd name="connsiteX16138" fmla="*/ 3255128 w 3255128"/>
              <a:gd name="connsiteY16138" fmla="*/ 423542 h 1598839"/>
              <a:gd name="connsiteX16139" fmla="*/ 3255128 w 3255128"/>
              <a:gd name="connsiteY16139" fmla="*/ 423554 h 1598839"/>
              <a:gd name="connsiteX16140" fmla="*/ 3255128 w 3255128"/>
              <a:gd name="connsiteY16140" fmla="*/ 423558 h 1598839"/>
              <a:gd name="connsiteX16141" fmla="*/ 3255128 w 3255128"/>
              <a:gd name="connsiteY16141" fmla="*/ 423559 h 1598839"/>
              <a:gd name="connsiteX16142" fmla="*/ 3255128 w 3255128"/>
              <a:gd name="connsiteY16142" fmla="*/ 423575 h 1598839"/>
              <a:gd name="connsiteX16143" fmla="*/ 3255128 w 3255128"/>
              <a:gd name="connsiteY16143" fmla="*/ 423608 h 1598839"/>
              <a:gd name="connsiteX16144" fmla="*/ 3255128 w 3255128"/>
              <a:gd name="connsiteY16144" fmla="*/ 423619 h 1598839"/>
              <a:gd name="connsiteX16145" fmla="*/ 3255128 w 3255128"/>
              <a:gd name="connsiteY16145" fmla="*/ 423621 h 1598839"/>
              <a:gd name="connsiteX16146" fmla="*/ 3255128 w 3255128"/>
              <a:gd name="connsiteY16146" fmla="*/ 423632 h 1598839"/>
              <a:gd name="connsiteX16147" fmla="*/ 3255128 w 3255128"/>
              <a:gd name="connsiteY16147" fmla="*/ 423633 h 1598839"/>
              <a:gd name="connsiteX16148" fmla="*/ 3255128 w 3255128"/>
              <a:gd name="connsiteY16148" fmla="*/ 423661 h 1598839"/>
              <a:gd name="connsiteX16149" fmla="*/ 3255128 w 3255128"/>
              <a:gd name="connsiteY16149" fmla="*/ 423683 h 1598839"/>
              <a:gd name="connsiteX16150" fmla="*/ 3255128 w 3255128"/>
              <a:gd name="connsiteY16150" fmla="*/ 423696 h 1598839"/>
              <a:gd name="connsiteX16151" fmla="*/ 3255128 w 3255128"/>
              <a:gd name="connsiteY16151" fmla="*/ 423751 h 1598839"/>
              <a:gd name="connsiteX16152" fmla="*/ 3255128 w 3255128"/>
              <a:gd name="connsiteY16152" fmla="*/ 423782 h 1598839"/>
              <a:gd name="connsiteX16153" fmla="*/ 3255128 w 3255128"/>
              <a:gd name="connsiteY16153" fmla="*/ 423785 h 1598839"/>
              <a:gd name="connsiteX16154" fmla="*/ 3255128 w 3255128"/>
              <a:gd name="connsiteY16154" fmla="*/ 423842 h 1598839"/>
              <a:gd name="connsiteX16155" fmla="*/ 3255128 w 3255128"/>
              <a:gd name="connsiteY16155" fmla="*/ 423849 h 1598839"/>
              <a:gd name="connsiteX16156" fmla="*/ 3255128 w 3255128"/>
              <a:gd name="connsiteY16156" fmla="*/ 423864 h 1598839"/>
              <a:gd name="connsiteX16157" fmla="*/ 3255128 w 3255128"/>
              <a:gd name="connsiteY16157" fmla="*/ 423892 h 1598839"/>
              <a:gd name="connsiteX16158" fmla="*/ 3255128 w 3255128"/>
              <a:gd name="connsiteY16158" fmla="*/ 423934 h 1598839"/>
              <a:gd name="connsiteX16159" fmla="*/ 3255128 w 3255128"/>
              <a:gd name="connsiteY16159" fmla="*/ 423961 h 1598839"/>
              <a:gd name="connsiteX16160" fmla="*/ 3255128 w 3255128"/>
              <a:gd name="connsiteY16160" fmla="*/ 423968 h 1598839"/>
              <a:gd name="connsiteX16161" fmla="*/ 3255128 w 3255128"/>
              <a:gd name="connsiteY16161" fmla="*/ 423998 h 1598839"/>
              <a:gd name="connsiteX16162" fmla="*/ 3255128 w 3255128"/>
              <a:gd name="connsiteY16162" fmla="*/ 424005 h 1598839"/>
              <a:gd name="connsiteX16163" fmla="*/ 3255128 w 3255128"/>
              <a:gd name="connsiteY16163" fmla="*/ 424006 h 1598839"/>
              <a:gd name="connsiteX16164" fmla="*/ 3255128 w 3255128"/>
              <a:gd name="connsiteY16164" fmla="*/ 424023 h 1598839"/>
              <a:gd name="connsiteX16165" fmla="*/ 3255128 w 3255128"/>
              <a:gd name="connsiteY16165" fmla="*/ 424037 h 1598839"/>
              <a:gd name="connsiteX16166" fmla="*/ 3255128 w 3255128"/>
              <a:gd name="connsiteY16166" fmla="*/ 424113 h 1598839"/>
              <a:gd name="connsiteX16167" fmla="*/ 3255128 w 3255128"/>
              <a:gd name="connsiteY16167" fmla="*/ 424116 h 1598839"/>
              <a:gd name="connsiteX16168" fmla="*/ 3255128 w 3255128"/>
              <a:gd name="connsiteY16168" fmla="*/ 424122 h 1598839"/>
              <a:gd name="connsiteX16169" fmla="*/ 3255128 w 3255128"/>
              <a:gd name="connsiteY16169" fmla="*/ 424141 h 1598839"/>
              <a:gd name="connsiteX16170" fmla="*/ 3255128 w 3255128"/>
              <a:gd name="connsiteY16170" fmla="*/ 424179 h 1598839"/>
              <a:gd name="connsiteX16171" fmla="*/ 3255128 w 3255128"/>
              <a:gd name="connsiteY16171" fmla="*/ 424207 h 1598839"/>
              <a:gd name="connsiteX16172" fmla="*/ 3255128 w 3255128"/>
              <a:gd name="connsiteY16172" fmla="*/ 424218 h 1598839"/>
              <a:gd name="connsiteX16173" fmla="*/ 3255128 w 3255128"/>
              <a:gd name="connsiteY16173" fmla="*/ 424265 h 1598839"/>
              <a:gd name="connsiteX16174" fmla="*/ 3255128 w 3255128"/>
              <a:gd name="connsiteY16174" fmla="*/ 424294 h 1598839"/>
              <a:gd name="connsiteX16175" fmla="*/ 3255128 w 3255128"/>
              <a:gd name="connsiteY16175" fmla="*/ 424312 h 1598839"/>
              <a:gd name="connsiteX16176" fmla="*/ 3255128 w 3255128"/>
              <a:gd name="connsiteY16176" fmla="*/ 424351 h 1598839"/>
              <a:gd name="connsiteX16177" fmla="*/ 3255128 w 3255128"/>
              <a:gd name="connsiteY16177" fmla="*/ 424372 h 1598839"/>
              <a:gd name="connsiteX16178" fmla="*/ 3255128 w 3255128"/>
              <a:gd name="connsiteY16178" fmla="*/ 424397 h 1598839"/>
              <a:gd name="connsiteX16179" fmla="*/ 3255128 w 3255128"/>
              <a:gd name="connsiteY16179" fmla="*/ 424399 h 1598839"/>
              <a:gd name="connsiteX16180" fmla="*/ 3255128 w 3255128"/>
              <a:gd name="connsiteY16180" fmla="*/ 424430 h 1598839"/>
              <a:gd name="connsiteX16181" fmla="*/ 3255128 w 3255128"/>
              <a:gd name="connsiteY16181" fmla="*/ 424444 h 1598839"/>
              <a:gd name="connsiteX16182" fmla="*/ 3255128 w 3255128"/>
              <a:gd name="connsiteY16182" fmla="*/ 424456 h 1598839"/>
              <a:gd name="connsiteX16183" fmla="*/ 3255128 w 3255128"/>
              <a:gd name="connsiteY16183" fmla="*/ 424459 h 1598839"/>
              <a:gd name="connsiteX16184" fmla="*/ 3255128 w 3255128"/>
              <a:gd name="connsiteY16184" fmla="*/ 424460 h 1598839"/>
              <a:gd name="connsiteX16185" fmla="*/ 3255128 w 3255128"/>
              <a:gd name="connsiteY16185" fmla="*/ 424497 h 1598839"/>
              <a:gd name="connsiteX16186" fmla="*/ 3255128 w 3255128"/>
              <a:gd name="connsiteY16186" fmla="*/ 424529 h 1598839"/>
              <a:gd name="connsiteX16187" fmla="*/ 3255128 w 3255128"/>
              <a:gd name="connsiteY16187" fmla="*/ 424558 h 1598839"/>
              <a:gd name="connsiteX16188" fmla="*/ 3255128 w 3255128"/>
              <a:gd name="connsiteY16188" fmla="*/ 424599 h 1598839"/>
              <a:gd name="connsiteX16189" fmla="*/ 3255128 w 3255128"/>
              <a:gd name="connsiteY16189" fmla="*/ 424604 h 1598839"/>
              <a:gd name="connsiteX16190" fmla="*/ 3255128 w 3255128"/>
              <a:gd name="connsiteY16190" fmla="*/ 424609 h 1598839"/>
              <a:gd name="connsiteX16191" fmla="*/ 3255128 w 3255128"/>
              <a:gd name="connsiteY16191" fmla="*/ 424612 h 1598839"/>
              <a:gd name="connsiteX16192" fmla="*/ 3255128 w 3255128"/>
              <a:gd name="connsiteY16192" fmla="*/ 424617 h 1598839"/>
              <a:gd name="connsiteX16193" fmla="*/ 3255128 w 3255128"/>
              <a:gd name="connsiteY16193" fmla="*/ 424633 h 1598839"/>
              <a:gd name="connsiteX16194" fmla="*/ 3255128 w 3255128"/>
              <a:gd name="connsiteY16194" fmla="*/ 424638 h 1598839"/>
              <a:gd name="connsiteX16195" fmla="*/ 3255128 w 3255128"/>
              <a:gd name="connsiteY16195" fmla="*/ 424654 h 1598839"/>
              <a:gd name="connsiteX16196" fmla="*/ 3255128 w 3255128"/>
              <a:gd name="connsiteY16196" fmla="*/ 424666 h 1598839"/>
              <a:gd name="connsiteX16197" fmla="*/ 3255128 w 3255128"/>
              <a:gd name="connsiteY16197" fmla="*/ 424679 h 1598839"/>
              <a:gd name="connsiteX16198" fmla="*/ 3255128 w 3255128"/>
              <a:gd name="connsiteY16198" fmla="*/ 424688 h 1598839"/>
              <a:gd name="connsiteX16199" fmla="*/ 3255128 w 3255128"/>
              <a:gd name="connsiteY16199" fmla="*/ 424737 h 1598839"/>
              <a:gd name="connsiteX16200" fmla="*/ 3255128 w 3255128"/>
              <a:gd name="connsiteY16200" fmla="*/ 424795 h 1598839"/>
              <a:gd name="connsiteX16201" fmla="*/ 3255128 w 3255128"/>
              <a:gd name="connsiteY16201" fmla="*/ 424888 h 1598839"/>
              <a:gd name="connsiteX16202" fmla="*/ 3255128 w 3255128"/>
              <a:gd name="connsiteY16202" fmla="*/ 424889 h 1598839"/>
              <a:gd name="connsiteX16203" fmla="*/ 3255128 w 3255128"/>
              <a:gd name="connsiteY16203" fmla="*/ 424913 h 1598839"/>
              <a:gd name="connsiteX16204" fmla="*/ 3255128 w 3255128"/>
              <a:gd name="connsiteY16204" fmla="*/ 424916 h 1598839"/>
              <a:gd name="connsiteX16205" fmla="*/ 3255128 w 3255128"/>
              <a:gd name="connsiteY16205" fmla="*/ 424991 h 1598839"/>
              <a:gd name="connsiteX16206" fmla="*/ 3255128 w 3255128"/>
              <a:gd name="connsiteY16206" fmla="*/ 424997 h 1598839"/>
              <a:gd name="connsiteX16207" fmla="*/ 3255128 w 3255128"/>
              <a:gd name="connsiteY16207" fmla="*/ 425003 h 1598839"/>
              <a:gd name="connsiteX16208" fmla="*/ 3255128 w 3255128"/>
              <a:gd name="connsiteY16208" fmla="*/ 425068 h 1598839"/>
              <a:gd name="connsiteX16209" fmla="*/ 3255128 w 3255128"/>
              <a:gd name="connsiteY16209" fmla="*/ 425087 h 1598839"/>
              <a:gd name="connsiteX16210" fmla="*/ 3255128 w 3255128"/>
              <a:gd name="connsiteY16210" fmla="*/ 425092 h 1598839"/>
              <a:gd name="connsiteX16211" fmla="*/ 3255128 w 3255128"/>
              <a:gd name="connsiteY16211" fmla="*/ 425095 h 1598839"/>
              <a:gd name="connsiteX16212" fmla="*/ 3255128 w 3255128"/>
              <a:gd name="connsiteY16212" fmla="*/ 425113 h 1598839"/>
              <a:gd name="connsiteX16213" fmla="*/ 3255128 w 3255128"/>
              <a:gd name="connsiteY16213" fmla="*/ 425127 h 1598839"/>
              <a:gd name="connsiteX16214" fmla="*/ 3255128 w 3255128"/>
              <a:gd name="connsiteY16214" fmla="*/ 425162 h 1598839"/>
              <a:gd name="connsiteX16215" fmla="*/ 3255128 w 3255128"/>
              <a:gd name="connsiteY16215" fmla="*/ 425170 h 1598839"/>
              <a:gd name="connsiteX16216" fmla="*/ 3255128 w 3255128"/>
              <a:gd name="connsiteY16216" fmla="*/ 425191 h 1598839"/>
              <a:gd name="connsiteX16217" fmla="*/ 3255128 w 3255128"/>
              <a:gd name="connsiteY16217" fmla="*/ 425193 h 1598839"/>
              <a:gd name="connsiteX16218" fmla="*/ 3255128 w 3255128"/>
              <a:gd name="connsiteY16218" fmla="*/ 425226 h 1598839"/>
              <a:gd name="connsiteX16219" fmla="*/ 3255128 w 3255128"/>
              <a:gd name="connsiteY16219" fmla="*/ 425228 h 1598839"/>
              <a:gd name="connsiteX16220" fmla="*/ 3255128 w 3255128"/>
              <a:gd name="connsiteY16220" fmla="*/ 425229 h 1598839"/>
              <a:gd name="connsiteX16221" fmla="*/ 3255128 w 3255128"/>
              <a:gd name="connsiteY16221" fmla="*/ 425234 h 1598839"/>
              <a:gd name="connsiteX16222" fmla="*/ 3255128 w 3255128"/>
              <a:gd name="connsiteY16222" fmla="*/ 425236 h 1598839"/>
              <a:gd name="connsiteX16223" fmla="*/ 3255128 w 3255128"/>
              <a:gd name="connsiteY16223" fmla="*/ 425300 h 1598839"/>
              <a:gd name="connsiteX16224" fmla="*/ 3255128 w 3255128"/>
              <a:gd name="connsiteY16224" fmla="*/ 425336 h 1598839"/>
              <a:gd name="connsiteX16225" fmla="*/ 3255128 w 3255128"/>
              <a:gd name="connsiteY16225" fmla="*/ 425371 h 1598839"/>
              <a:gd name="connsiteX16226" fmla="*/ 3255128 w 3255128"/>
              <a:gd name="connsiteY16226" fmla="*/ 425372 h 1598839"/>
              <a:gd name="connsiteX16227" fmla="*/ 3255128 w 3255128"/>
              <a:gd name="connsiteY16227" fmla="*/ 425383 h 1598839"/>
              <a:gd name="connsiteX16228" fmla="*/ 3255128 w 3255128"/>
              <a:gd name="connsiteY16228" fmla="*/ 425385 h 1598839"/>
              <a:gd name="connsiteX16229" fmla="*/ 3255128 w 3255128"/>
              <a:gd name="connsiteY16229" fmla="*/ 425410 h 1598839"/>
              <a:gd name="connsiteX16230" fmla="*/ 3255128 w 3255128"/>
              <a:gd name="connsiteY16230" fmla="*/ 425413 h 1598839"/>
              <a:gd name="connsiteX16231" fmla="*/ 3255128 w 3255128"/>
              <a:gd name="connsiteY16231" fmla="*/ 425428 h 1598839"/>
              <a:gd name="connsiteX16232" fmla="*/ 3255128 w 3255128"/>
              <a:gd name="connsiteY16232" fmla="*/ 425430 h 1598839"/>
              <a:gd name="connsiteX16233" fmla="*/ 3255128 w 3255128"/>
              <a:gd name="connsiteY16233" fmla="*/ 425432 h 1598839"/>
              <a:gd name="connsiteX16234" fmla="*/ 3255128 w 3255128"/>
              <a:gd name="connsiteY16234" fmla="*/ 425441 h 1598839"/>
              <a:gd name="connsiteX16235" fmla="*/ 3255128 w 3255128"/>
              <a:gd name="connsiteY16235" fmla="*/ 425480 h 1598839"/>
              <a:gd name="connsiteX16236" fmla="*/ 3255128 w 3255128"/>
              <a:gd name="connsiteY16236" fmla="*/ 425551 h 1598839"/>
              <a:gd name="connsiteX16237" fmla="*/ 3255128 w 3255128"/>
              <a:gd name="connsiteY16237" fmla="*/ 425609 h 1598839"/>
              <a:gd name="connsiteX16238" fmla="*/ 3255128 w 3255128"/>
              <a:gd name="connsiteY16238" fmla="*/ 425624 h 1598839"/>
              <a:gd name="connsiteX16239" fmla="*/ 3255128 w 3255128"/>
              <a:gd name="connsiteY16239" fmla="*/ 425633 h 1598839"/>
              <a:gd name="connsiteX16240" fmla="*/ 3255128 w 3255128"/>
              <a:gd name="connsiteY16240" fmla="*/ 425640 h 1598839"/>
              <a:gd name="connsiteX16241" fmla="*/ 3255128 w 3255128"/>
              <a:gd name="connsiteY16241" fmla="*/ 425661 h 1598839"/>
              <a:gd name="connsiteX16242" fmla="*/ 3255128 w 3255128"/>
              <a:gd name="connsiteY16242" fmla="*/ 425665 h 1598839"/>
              <a:gd name="connsiteX16243" fmla="*/ 3255128 w 3255128"/>
              <a:gd name="connsiteY16243" fmla="*/ 425676 h 1598839"/>
              <a:gd name="connsiteX16244" fmla="*/ 3255128 w 3255128"/>
              <a:gd name="connsiteY16244" fmla="*/ 425683 h 1598839"/>
              <a:gd name="connsiteX16245" fmla="*/ 3255128 w 3255128"/>
              <a:gd name="connsiteY16245" fmla="*/ 425712 h 1598839"/>
              <a:gd name="connsiteX16246" fmla="*/ 3255128 w 3255128"/>
              <a:gd name="connsiteY16246" fmla="*/ 425780 h 1598839"/>
              <a:gd name="connsiteX16247" fmla="*/ 3255128 w 3255128"/>
              <a:gd name="connsiteY16247" fmla="*/ 425795 h 1598839"/>
              <a:gd name="connsiteX16248" fmla="*/ 3255128 w 3255128"/>
              <a:gd name="connsiteY16248" fmla="*/ 425832 h 1598839"/>
              <a:gd name="connsiteX16249" fmla="*/ 3255128 w 3255128"/>
              <a:gd name="connsiteY16249" fmla="*/ 425877 h 1598839"/>
              <a:gd name="connsiteX16250" fmla="*/ 3255128 w 3255128"/>
              <a:gd name="connsiteY16250" fmla="*/ 425904 h 1598839"/>
              <a:gd name="connsiteX16251" fmla="*/ 3255128 w 3255128"/>
              <a:gd name="connsiteY16251" fmla="*/ 425906 h 1598839"/>
              <a:gd name="connsiteX16252" fmla="*/ 3255128 w 3255128"/>
              <a:gd name="connsiteY16252" fmla="*/ 425924 h 1598839"/>
              <a:gd name="connsiteX16253" fmla="*/ 3255128 w 3255128"/>
              <a:gd name="connsiteY16253" fmla="*/ 425974 h 1598839"/>
              <a:gd name="connsiteX16254" fmla="*/ 3255128 w 3255128"/>
              <a:gd name="connsiteY16254" fmla="*/ 425981 h 1598839"/>
              <a:gd name="connsiteX16255" fmla="*/ 3255128 w 3255128"/>
              <a:gd name="connsiteY16255" fmla="*/ 426020 h 1598839"/>
              <a:gd name="connsiteX16256" fmla="*/ 3255128 w 3255128"/>
              <a:gd name="connsiteY16256" fmla="*/ 426065 h 1598839"/>
              <a:gd name="connsiteX16257" fmla="*/ 3255128 w 3255128"/>
              <a:gd name="connsiteY16257" fmla="*/ 426073 h 1598839"/>
              <a:gd name="connsiteX16258" fmla="*/ 3255128 w 3255128"/>
              <a:gd name="connsiteY16258" fmla="*/ 426107 h 1598839"/>
              <a:gd name="connsiteX16259" fmla="*/ 3255128 w 3255128"/>
              <a:gd name="connsiteY16259" fmla="*/ 426116 h 1598839"/>
              <a:gd name="connsiteX16260" fmla="*/ 3255128 w 3255128"/>
              <a:gd name="connsiteY16260" fmla="*/ 426132 h 1598839"/>
              <a:gd name="connsiteX16261" fmla="*/ 3255128 w 3255128"/>
              <a:gd name="connsiteY16261" fmla="*/ 426144 h 1598839"/>
              <a:gd name="connsiteX16262" fmla="*/ 3255128 w 3255128"/>
              <a:gd name="connsiteY16262" fmla="*/ 426145 h 1598839"/>
              <a:gd name="connsiteX16263" fmla="*/ 3255128 w 3255128"/>
              <a:gd name="connsiteY16263" fmla="*/ 426147 h 1598839"/>
              <a:gd name="connsiteX16264" fmla="*/ 3255128 w 3255128"/>
              <a:gd name="connsiteY16264" fmla="*/ 426166 h 1598839"/>
              <a:gd name="connsiteX16265" fmla="*/ 3255128 w 3255128"/>
              <a:gd name="connsiteY16265" fmla="*/ 426234 h 1598839"/>
              <a:gd name="connsiteX16266" fmla="*/ 3255128 w 3255128"/>
              <a:gd name="connsiteY16266" fmla="*/ 426266 h 1598839"/>
              <a:gd name="connsiteX16267" fmla="*/ 3255128 w 3255128"/>
              <a:gd name="connsiteY16267" fmla="*/ 426269 h 1598839"/>
              <a:gd name="connsiteX16268" fmla="*/ 3255128 w 3255128"/>
              <a:gd name="connsiteY16268" fmla="*/ 426274 h 1598839"/>
              <a:gd name="connsiteX16269" fmla="*/ 3255128 w 3255128"/>
              <a:gd name="connsiteY16269" fmla="*/ 426336 h 1598839"/>
              <a:gd name="connsiteX16270" fmla="*/ 3255128 w 3255128"/>
              <a:gd name="connsiteY16270" fmla="*/ 426341 h 1598839"/>
              <a:gd name="connsiteX16271" fmla="*/ 3255128 w 3255128"/>
              <a:gd name="connsiteY16271" fmla="*/ 426357 h 1598839"/>
              <a:gd name="connsiteX16272" fmla="*/ 3255128 w 3255128"/>
              <a:gd name="connsiteY16272" fmla="*/ 426360 h 1598839"/>
              <a:gd name="connsiteX16273" fmla="*/ 3255128 w 3255128"/>
              <a:gd name="connsiteY16273" fmla="*/ 426407 h 1598839"/>
              <a:gd name="connsiteX16274" fmla="*/ 3255128 w 3255128"/>
              <a:gd name="connsiteY16274" fmla="*/ 426408 h 1598839"/>
              <a:gd name="connsiteX16275" fmla="*/ 3255128 w 3255128"/>
              <a:gd name="connsiteY16275" fmla="*/ 426479 h 1598839"/>
              <a:gd name="connsiteX16276" fmla="*/ 3255128 w 3255128"/>
              <a:gd name="connsiteY16276" fmla="*/ 426510 h 1598839"/>
              <a:gd name="connsiteX16277" fmla="*/ 3255128 w 3255128"/>
              <a:gd name="connsiteY16277" fmla="*/ 426564 h 1598839"/>
              <a:gd name="connsiteX16278" fmla="*/ 3255128 w 3255128"/>
              <a:gd name="connsiteY16278" fmla="*/ 426584 h 1598839"/>
              <a:gd name="connsiteX16279" fmla="*/ 3255128 w 3255128"/>
              <a:gd name="connsiteY16279" fmla="*/ 426620 h 1598839"/>
              <a:gd name="connsiteX16280" fmla="*/ 3255128 w 3255128"/>
              <a:gd name="connsiteY16280" fmla="*/ 426651 h 1598839"/>
              <a:gd name="connsiteX16281" fmla="*/ 3255128 w 3255128"/>
              <a:gd name="connsiteY16281" fmla="*/ 426697 h 1598839"/>
              <a:gd name="connsiteX16282" fmla="*/ 3255128 w 3255128"/>
              <a:gd name="connsiteY16282" fmla="*/ 426743 h 1598839"/>
              <a:gd name="connsiteX16283" fmla="*/ 3255128 w 3255128"/>
              <a:gd name="connsiteY16283" fmla="*/ 426780 h 1598839"/>
              <a:gd name="connsiteX16284" fmla="*/ 3255128 w 3255128"/>
              <a:gd name="connsiteY16284" fmla="*/ 426793 h 1598839"/>
              <a:gd name="connsiteX16285" fmla="*/ 3255128 w 3255128"/>
              <a:gd name="connsiteY16285" fmla="*/ 426801 h 1598839"/>
              <a:gd name="connsiteX16286" fmla="*/ 3255128 w 3255128"/>
              <a:gd name="connsiteY16286" fmla="*/ 426803 h 1598839"/>
              <a:gd name="connsiteX16287" fmla="*/ 3255128 w 3255128"/>
              <a:gd name="connsiteY16287" fmla="*/ 426810 h 1598839"/>
              <a:gd name="connsiteX16288" fmla="*/ 3255128 w 3255128"/>
              <a:gd name="connsiteY16288" fmla="*/ 426814 h 1598839"/>
              <a:gd name="connsiteX16289" fmla="*/ 3255128 w 3255128"/>
              <a:gd name="connsiteY16289" fmla="*/ 426819 h 1598839"/>
              <a:gd name="connsiteX16290" fmla="*/ 3255128 w 3255128"/>
              <a:gd name="connsiteY16290" fmla="*/ 426854 h 1598839"/>
              <a:gd name="connsiteX16291" fmla="*/ 3255128 w 3255128"/>
              <a:gd name="connsiteY16291" fmla="*/ 426882 h 1598839"/>
              <a:gd name="connsiteX16292" fmla="*/ 3255128 w 3255128"/>
              <a:gd name="connsiteY16292" fmla="*/ 426884 h 1598839"/>
              <a:gd name="connsiteX16293" fmla="*/ 3255128 w 3255128"/>
              <a:gd name="connsiteY16293" fmla="*/ 426889 h 1598839"/>
              <a:gd name="connsiteX16294" fmla="*/ 3255128 w 3255128"/>
              <a:gd name="connsiteY16294" fmla="*/ 426938 h 1598839"/>
              <a:gd name="connsiteX16295" fmla="*/ 3255128 w 3255128"/>
              <a:gd name="connsiteY16295" fmla="*/ 426946 h 1598839"/>
              <a:gd name="connsiteX16296" fmla="*/ 3255128 w 3255128"/>
              <a:gd name="connsiteY16296" fmla="*/ 426971 h 1598839"/>
              <a:gd name="connsiteX16297" fmla="*/ 3255128 w 3255128"/>
              <a:gd name="connsiteY16297" fmla="*/ 426980 h 1598839"/>
              <a:gd name="connsiteX16298" fmla="*/ 3255128 w 3255128"/>
              <a:gd name="connsiteY16298" fmla="*/ 426989 h 1598839"/>
              <a:gd name="connsiteX16299" fmla="*/ 3255128 w 3255128"/>
              <a:gd name="connsiteY16299" fmla="*/ 426995 h 1598839"/>
              <a:gd name="connsiteX16300" fmla="*/ 3255128 w 3255128"/>
              <a:gd name="connsiteY16300" fmla="*/ 427013 h 1598839"/>
              <a:gd name="connsiteX16301" fmla="*/ 3255128 w 3255128"/>
              <a:gd name="connsiteY16301" fmla="*/ 427021 h 1598839"/>
              <a:gd name="connsiteX16302" fmla="*/ 3255128 w 3255128"/>
              <a:gd name="connsiteY16302" fmla="*/ 427027 h 1598839"/>
              <a:gd name="connsiteX16303" fmla="*/ 3255128 w 3255128"/>
              <a:gd name="connsiteY16303" fmla="*/ 427047 h 1598839"/>
              <a:gd name="connsiteX16304" fmla="*/ 3255128 w 3255128"/>
              <a:gd name="connsiteY16304" fmla="*/ 427056 h 1598839"/>
              <a:gd name="connsiteX16305" fmla="*/ 3255128 w 3255128"/>
              <a:gd name="connsiteY16305" fmla="*/ 427112 h 1598839"/>
              <a:gd name="connsiteX16306" fmla="*/ 3255128 w 3255128"/>
              <a:gd name="connsiteY16306" fmla="*/ 427131 h 1598839"/>
              <a:gd name="connsiteX16307" fmla="*/ 3255128 w 3255128"/>
              <a:gd name="connsiteY16307" fmla="*/ 427158 h 1598839"/>
              <a:gd name="connsiteX16308" fmla="*/ 3255128 w 3255128"/>
              <a:gd name="connsiteY16308" fmla="*/ 427252 h 1598839"/>
              <a:gd name="connsiteX16309" fmla="*/ 3255128 w 3255128"/>
              <a:gd name="connsiteY16309" fmla="*/ 427255 h 1598839"/>
              <a:gd name="connsiteX16310" fmla="*/ 3255128 w 3255128"/>
              <a:gd name="connsiteY16310" fmla="*/ 427288 h 1598839"/>
              <a:gd name="connsiteX16311" fmla="*/ 3255128 w 3255128"/>
              <a:gd name="connsiteY16311" fmla="*/ 427289 h 1598839"/>
              <a:gd name="connsiteX16312" fmla="*/ 3255128 w 3255128"/>
              <a:gd name="connsiteY16312" fmla="*/ 427293 h 1598839"/>
              <a:gd name="connsiteX16313" fmla="*/ 3255128 w 3255128"/>
              <a:gd name="connsiteY16313" fmla="*/ 427305 h 1598839"/>
              <a:gd name="connsiteX16314" fmla="*/ 3255128 w 3255128"/>
              <a:gd name="connsiteY16314" fmla="*/ 427341 h 1598839"/>
              <a:gd name="connsiteX16315" fmla="*/ 3255128 w 3255128"/>
              <a:gd name="connsiteY16315" fmla="*/ 427362 h 1598839"/>
              <a:gd name="connsiteX16316" fmla="*/ 3255128 w 3255128"/>
              <a:gd name="connsiteY16316" fmla="*/ 427367 h 1598839"/>
              <a:gd name="connsiteX16317" fmla="*/ 3255128 w 3255128"/>
              <a:gd name="connsiteY16317" fmla="*/ 427405 h 1598839"/>
              <a:gd name="connsiteX16318" fmla="*/ 3255128 w 3255128"/>
              <a:gd name="connsiteY16318" fmla="*/ 427407 h 1598839"/>
              <a:gd name="connsiteX16319" fmla="*/ 3255128 w 3255128"/>
              <a:gd name="connsiteY16319" fmla="*/ 427434 h 1598839"/>
              <a:gd name="connsiteX16320" fmla="*/ 3255128 w 3255128"/>
              <a:gd name="connsiteY16320" fmla="*/ 427448 h 1598839"/>
              <a:gd name="connsiteX16321" fmla="*/ 3255128 w 3255128"/>
              <a:gd name="connsiteY16321" fmla="*/ 427450 h 1598839"/>
              <a:gd name="connsiteX16322" fmla="*/ 3255128 w 3255128"/>
              <a:gd name="connsiteY16322" fmla="*/ 427471 h 1598839"/>
              <a:gd name="connsiteX16323" fmla="*/ 3255128 w 3255128"/>
              <a:gd name="connsiteY16323" fmla="*/ 427480 h 1598839"/>
              <a:gd name="connsiteX16324" fmla="*/ 3255128 w 3255128"/>
              <a:gd name="connsiteY16324" fmla="*/ 427501 h 1598839"/>
              <a:gd name="connsiteX16325" fmla="*/ 3255128 w 3255128"/>
              <a:gd name="connsiteY16325" fmla="*/ 427504 h 1598839"/>
              <a:gd name="connsiteX16326" fmla="*/ 3255128 w 3255128"/>
              <a:gd name="connsiteY16326" fmla="*/ 427505 h 1598839"/>
              <a:gd name="connsiteX16327" fmla="*/ 3255128 w 3255128"/>
              <a:gd name="connsiteY16327" fmla="*/ 427515 h 1598839"/>
              <a:gd name="connsiteX16328" fmla="*/ 3255128 w 3255128"/>
              <a:gd name="connsiteY16328" fmla="*/ 427548 h 1598839"/>
              <a:gd name="connsiteX16329" fmla="*/ 3255128 w 3255128"/>
              <a:gd name="connsiteY16329" fmla="*/ 427589 h 1598839"/>
              <a:gd name="connsiteX16330" fmla="*/ 3255128 w 3255128"/>
              <a:gd name="connsiteY16330" fmla="*/ 427617 h 1598839"/>
              <a:gd name="connsiteX16331" fmla="*/ 3255128 w 3255128"/>
              <a:gd name="connsiteY16331" fmla="*/ 427619 h 1598839"/>
              <a:gd name="connsiteX16332" fmla="*/ 3255128 w 3255128"/>
              <a:gd name="connsiteY16332" fmla="*/ 427640 h 1598839"/>
              <a:gd name="connsiteX16333" fmla="*/ 3255128 w 3255128"/>
              <a:gd name="connsiteY16333" fmla="*/ 427678 h 1598839"/>
              <a:gd name="connsiteX16334" fmla="*/ 3255128 w 3255128"/>
              <a:gd name="connsiteY16334" fmla="*/ 427712 h 1598839"/>
              <a:gd name="connsiteX16335" fmla="*/ 3255128 w 3255128"/>
              <a:gd name="connsiteY16335" fmla="*/ 427715 h 1598839"/>
              <a:gd name="connsiteX16336" fmla="*/ 3255128 w 3255128"/>
              <a:gd name="connsiteY16336" fmla="*/ 427717 h 1598839"/>
              <a:gd name="connsiteX16337" fmla="*/ 3255128 w 3255128"/>
              <a:gd name="connsiteY16337" fmla="*/ 427722 h 1598839"/>
              <a:gd name="connsiteX16338" fmla="*/ 3255128 w 3255128"/>
              <a:gd name="connsiteY16338" fmla="*/ 427727 h 1598839"/>
              <a:gd name="connsiteX16339" fmla="*/ 3255128 w 3255128"/>
              <a:gd name="connsiteY16339" fmla="*/ 427785 h 1598839"/>
              <a:gd name="connsiteX16340" fmla="*/ 3255128 w 3255128"/>
              <a:gd name="connsiteY16340" fmla="*/ 427819 h 1598839"/>
              <a:gd name="connsiteX16341" fmla="*/ 3255128 w 3255128"/>
              <a:gd name="connsiteY16341" fmla="*/ 427867 h 1598839"/>
              <a:gd name="connsiteX16342" fmla="*/ 3255128 w 3255128"/>
              <a:gd name="connsiteY16342" fmla="*/ 427883 h 1598839"/>
              <a:gd name="connsiteX16343" fmla="*/ 3255128 w 3255128"/>
              <a:gd name="connsiteY16343" fmla="*/ 427896 h 1598839"/>
              <a:gd name="connsiteX16344" fmla="*/ 3255128 w 3255128"/>
              <a:gd name="connsiteY16344" fmla="*/ 427903 h 1598839"/>
              <a:gd name="connsiteX16345" fmla="*/ 3255128 w 3255128"/>
              <a:gd name="connsiteY16345" fmla="*/ 427937 h 1598839"/>
              <a:gd name="connsiteX16346" fmla="*/ 3255128 w 3255128"/>
              <a:gd name="connsiteY16346" fmla="*/ 427953 h 1598839"/>
              <a:gd name="connsiteX16347" fmla="*/ 3255128 w 3255128"/>
              <a:gd name="connsiteY16347" fmla="*/ 427954 h 1598839"/>
              <a:gd name="connsiteX16348" fmla="*/ 3255128 w 3255128"/>
              <a:gd name="connsiteY16348" fmla="*/ 427955 h 1598839"/>
              <a:gd name="connsiteX16349" fmla="*/ 3255128 w 3255128"/>
              <a:gd name="connsiteY16349" fmla="*/ 427960 h 1598839"/>
              <a:gd name="connsiteX16350" fmla="*/ 3255128 w 3255128"/>
              <a:gd name="connsiteY16350" fmla="*/ 427993 h 1598839"/>
              <a:gd name="connsiteX16351" fmla="*/ 3255128 w 3255128"/>
              <a:gd name="connsiteY16351" fmla="*/ 428024 h 1598839"/>
              <a:gd name="connsiteX16352" fmla="*/ 3255128 w 3255128"/>
              <a:gd name="connsiteY16352" fmla="*/ 428032 h 1598839"/>
              <a:gd name="connsiteX16353" fmla="*/ 3255128 w 3255128"/>
              <a:gd name="connsiteY16353" fmla="*/ 428053 h 1598839"/>
              <a:gd name="connsiteX16354" fmla="*/ 3255128 w 3255128"/>
              <a:gd name="connsiteY16354" fmla="*/ 428077 h 1598839"/>
              <a:gd name="connsiteX16355" fmla="*/ 3255128 w 3255128"/>
              <a:gd name="connsiteY16355" fmla="*/ 428078 h 1598839"/>
              <a:gd name="connsiteX16356" fmla="*/ 3255128 w 3255128"/>
              <a:gd name="connsiteY16356" fmla="*/ 428082 h 1598839"/>
              <a:gd name="connsiteX16357" fmla="*/ 3255128 w 3255128"/>
              <a:gd name="connsiteY16357" fmla="*/ 428126 h 1598839"/>
              <a:gd name="connsiteX16358" fmla="*/ 3255128 w 3255128"/>
              <a:gd name="connsiteY16358" fmla="*/ 428128 h 1598839"/>
              <a:gd name="connsiteX16359" fmla="*/ 3255128 w 3255128"/>
              <a:gd name="connsiteY16359" fmla="*/ 428151 h 1598839"/>
              <a:gd name="connsiteX16360" fmla="*/ 3255128 w 3255128"/>
              <a:gd name="connsiteY16360" fmla="*/ 428152 h 1598839"/>
              <a:gd name="connsiteX16361" fmla="*/ 3255128 w 3255128"/>
              <a:gd name="connsiteY16361" fmla="*/ 428153 h 1598839"/>
              <a:gd name="connsiteX16362" fmla="*/ 3255128 w 3255128"/>
              <a:gd name="connsiteY16362" fmla="*/ 428167 h 1598839"/>
              <a:gd name="connsiteX16363" fmla="*/ 3255128 w 3255128"/>
              <a:gd name="connsiteY16363" fmla="*/ 428181 h 1598839"/>
              <a:gd name="connsiteX16364" fmla="*/ 3255128 w 3255128"/>
              <a:gd name="connsiteY16364" fmla="*/ 428186 h 1598839"/>
              <a:gd name="connsiteX16365" fmla="*/ 3255128 w 3255128"/>
              <a:gd name="connsiteY16365" fmla="*/ 428198 h 1598839"/>
              <a:gd name="connsiteX16366" fmla="*/ 3255128 w 3255128"/>
              <a:gd name="connsiteY16366" fmla="*/ 428202 h 1598839"/>
              <a:gd name="connsiteX16367" fmla="*/ 3255128 w 3255128"/>
              <a:gd name="connsiteY16367" fmla="*/ 428216 h 1598839"/>
              <a:gd name="connsiteX16368" fmla="*/ 3255128 w 3255128"/>
              <a:gd name="connsiteY16368" fmla="*/ 428218 h 1598839"/>
              <a:gd name="connsiteX16369" fmla="*/ 3255128 w 3255128"/>
              <a:gd name="connsiteY16369" fmla="*/ 428248 h 1598839"/>
              <a:gd name="connsiteX16370" fmla="*/ 3255128 w 3255128"/>
              <a:gd name="connsiteY16370" fmla="*/ 428360 h 1598839"/>
              <a:gd name="connsiteX16371" fmla="*/ 3255128 w 3255128"/>
              <a:gd name="connsiteY16371" fmla="*/ 428361 h 1598839"/>
              <a:gd name="connsiteX16372" fmla="*/ 3255128 w 3255128"/>
              <a:gd name="connsiteY16372" fmla="*/ 428362 h 1598839"/>
              <a:gd name="connsiteX16373" fmla="*/ 3255128 w 3255128"/>
              <a:gd name="connsiteY16373" fmla="*/ 428363 h 1598839"/>
              <a:gd name="connsiteX16374" fmla="*/ 3255128 w 3255128"/>
              <a:gd name="connsiteY16374" fmla="*/ 428392 h 1598839"/>
              <a:gd name="connsiteX16375" fmla="*/ 3255128 w 3255128"/>
              <a:gd name="connsiteY16375" fmla="*/ 428407 h 1598839"/>
              <a:gd name="connsiteX16376" fmla="*/ 3255128 w 3255128"/>
              <a:gd name="connsiteY16376" fmla="*/ 428412 h 1598839"/>
              <a:gd name="connsiteX16377" fmla="*/ 3255128 w 3255128"/>
              <a:gd name="connsiteY16377" fmla="*/ 428470 h 1598839"/>
              <a:gd name="connsiteX16378" fmla="*/ 3255128 w 3255128"/>
              <a:gd name="connsiteY16378" fmla="*/ 428491 h 1598839"/>
              <a:gd name="connsiteX16379" fmla="*/ 3255128 w 3255128"/>
              <a:gd name="connsiteY16379" fmla="*/ 428507 h 1598839"/>
              <a:gd name="connsiteX16380" fmla="*/ 3255128 w 3255128"/>
              <a:gd name="connsiteY16380" fmla="*/ 428541 h 1598839"/>
              <a:gd name="connsiteX16381" fmla="*/ 3255128 w 3255128"/>
              <a:gd name="connsiteY16381" fmla="*/ 428601 h 1598839"/>
              <a:gd name="connsiteX16382" fmla="*/ 3255128 w 3255128"/>
              <a:gd name="connsiteY16382" fmla="*/ 428603 h 1598839"/>
              <a:gd name="connsiteX16383" fmla="*/ 3255128 w 3255128"/>
              <a:gd name="connsiteY16383" fmla="*/ 428630 h 1598839"/>
              <a:gd name="connsiteX16384" fmla="*/ 3255128 w 3255128"/>
              <a:gd name="connsiteY16384" fmla="*/ 428633 h 1598839"/>
              <a:gd name="connsiteX16385" fmla="*/ 3255128 w 3255128"/>
              <a:gd name="connsiteY16385" fmla="*/ 428664 h 1598839"/>
              <a:gd name="connsiteX16386" fmla="*/ 3255128 w 3255128"/>
              <a:gd name="connsiteY16386" fmla="*/ 428666 h 1598839"/>
              <a:gd name="connsiteX16387" fmla="*/ 3255128 w 3255128"/>
              <a:gd name="connsiteY16387" fmla="*/ 428680 h 1598839"/>
              <a:gd name="connsiteX16388" fmla="*/ 3255128 w 3255128"/>
              <a:gd name="connsiteY16388" fmla="*/ 428699 h 1598839"/>
              <a:gd name="connsiteX16389" fmla="*/ 3255128 w 3255128"/>
              <a:gd name="connsiteY16389" fmla="*/ 428701 h 1598839"/>
              <a:gd name="connsiteX16390" fmla="*/ 3255128 w 3255128"/>
              <a:gd name="connsiteY16390" fmla="*/ 428702 h 1598839"/>
              <a:gd name="connsiteX16391" fmla="*/ 3255128 w 3255128"/>
              <a:gd name="connsiteY16391" fmla="*/ 428749 h 1598839"/>
              <a:gd name="connsiteX16392" fmla="*/ 3255128 w 3255128"/>
              <a:gd name="connsiteY16392" fmla="*/ 428819 h 1598839"/>
              <a:gd name="connsiteX16393" fmla="*/ 3255128 w 3255128"/>
              <a:gd name="connsiteY16393" fmla="*/ 428822 h 1598839"/>
              <a:gd name="connsiteX16394" fmla="*/ 3255128 w 3255128"/>
              <a:gd name="connsiteY16394" fmla="*/ 428834 h 1598839"/>
              <a:gd name="connsiteX16395" fmla="*/ 3255128 w 3255128"/>
              <a:gd name="connsiteY16395" fmla="*/ 428846 h 1598839"/>
              <a:gd name="connsiteX16396" fmla="*/ 3255128 w 3255128"/>
              <a:gd name="connsiteY16396" fmla="*/ 428866 h 1598839"/>
              <a:gd name="connsiteX16397" fmla="*/ 3255128 w 3255128"/>
              <a:gd name="connsiteY16397" fmla="*/ 428905 h 1598839"/>
              <a:gd name="connsiteX16398" fmla="*/ 3255128 w 3255128"/>
              <a:gd name="connsiteY16398" fmla="*/ 428914 h 1598839"/>
              <a:gd name="connsiteX16399" fmla="*/ 3255128 w 3255128"/>
              <a:gd name="connsiteY16399" fmla="*/ 428917 h 1598839"/>
              <a:gd name="connsiteX16400" fmla="*/ 3255128 w 3255128"/>
              <a:gd name="connsiteY16400" fmla="*/ 428940 h 1598839"/>
              <a:gd name="connsiteX16401" fmla="*/ 3255128 w 3255128"/>
              <a:gd name="connsiteY16401" fmla="*/ 428945 h 1598839"/>
              <a:gd name="connsiteX16402" fmla="*/ 3255128 w 3255128"/>
              <a:gd name="connsiteY16402" fmla="*/ 428980 h 1598839"/>
              <a:gd name="connsiteX16403" fmla="*/ 3255128 w 3255128"/>
              <a:gd name="connsiteY16403" fmla="*/ 429055 h 1598839"/>
              <a:gd name="connsiteX16404" fmla="*/ 3255128 w 3255128"/>
              <a:gd name="connsiteY16404" fmla="*/ 429060 h 1598839"/>
              <a:gd name="connsiteX16405" fmla="*/ 3255128 w 3255128"/>
              <a:gd name="connsiteY16405" fmla="*/ 429062 h 1598839"/>
              <a:gd name="connsiteX16406" fmla="*/ 3255128 w 3255128"/>
              <a:gd name="connsiteY16406" fmla="*/ 429083 h 1598839"/>
              <a:gd name="connsiteX16407" fmla="*/ 3255128 w 3255128"/>
              <a:gd name="connsiteY16407" fmla="*/ 429093 h 1598839"/>
              <a:gd name="connsiteX16408" fmla="*/ 3255128 w 3255128"/>
              <a:gd name="connsiteY16408" fmla="*/ 429134 h 1598839"/>
              <a:gd name="connsiteX16409" fmla="*/ 3255128 w 3255128"/>
              <a:gd name="connsiteY16409" fmla="*/ 429137 h 1598839"/>
              <a:gd name="connsiteX16410" fmla="*/ 3255128 w 3255128"/>
              <a:gd name="connsiteY16410" fmla="*/ 429139 h 1598839"/>
              <a:gd name="connsiteX16411" fmla="*/ 3255128 w 3255128"/>
              <a:gd name="connsiteY16411" fmla="*/ 429156 h 1598839"/>
              <a:gd name="connsiteX16412" fmla="*/ 3255128 w 3255128"/>
              <a:gd name="connsiteY16412" fmla="*/ 429159 h 1598839"/>
              <a:gd name="connsiteX16413" fmla="*/ 3255128 w 3255128"/>
              <a:gd name="connsiteY16413" fmla="*/ 429164 h 1598839"/>
              <a:gd name="connsiteX16414" fmla="*/ 3255128 w 3255128"/>
              <a:gd name="connsiteY16414" fmla="*/ 429182 h 1598839"/>
              <a:gd name="connsiteX16415" fmla="*/ 3255128 w 3255128"/>
              <a:gd name="connsiteY16415" fmla="*/ 429203 h 1598839"/>
              <a:gd name="connsiteX16416" fmla="*/ 3255128 w 3255128"/>
              <a:gd name="connsiteY16416" fmla="*/ 429257 h 1598839"/>
              <a:gd name="connsiteX16417" fmla="*/ 3255128 w 3255128"/>
              <a:gd name="connsiteY16417" fmla="*/ 429293 h 1598839"/>
              <a:gd name="connsiteX16418" fmla="*/ 3255128 w 3255128"/>
              <a:gd name="connsiteY16418" fmla="*/ 429305 h 1598839"/>
              <a:gd name="connsiteX16419" fmla="*/ 3255128 w 3255128"/>
              <a:gd name="connsiteY16419" fmla="*/ 429315 h 1598839"/>
              <a:gd name="connsiteX16420" fmla="*/ 3255128 w 3255128"/>
              <a:gd name="connsiteY16420" fmla="*/ 429350 h 1598839"/>
              <a:gd name="connsiteX16421" fmla="*/ 3255128 w 3255128"/>
              <a:gd name="connsiteY16421" fmla="*/ 429397 h 1598839"/>
              <a:gd name="connsiteX16422" fmla="*/ 3255128 w 3255128"/>
              <a:gd name="connsiteY16422" fmla="*/ 429400 h 1598839"/>
              <a:gd name="connsiteX16423" fmla="*/ 3255128 w 3255128"/>
              <a:gd name="connsiteY16423" fmla="*/ 429401 h 1598839"/>
              <a:gd name="connsiteX16424" fmla="*/ 3255128 w 3255128"/>
              <a:gd name="connsiteY16424" fmla="*/ 429409 h 1598839"/>
              <a:gd name="connsiteX16425" fmla="*/ 3255128 w 3255128"/>
              <a:gd name="connsiteY16425" fmla="*/ 429436 h 1598839"/>
              <a:gd name="connsiteX16426" fmla="*/ 3255128 w 3255128"/>
              <a:gd name="connsiteY16426" fmla="*/ 429514 h 1598839"/>
              <a:gd name="connsiteX16427" fmla="*/ 3255128 w 3255128"/>
              <a:gd name="connsiteY16427" fmla="*/ 429538 h 1598839"/>
              <a:gd name="connsiteX16428" fmla="*/ 3255128 w 3255128"/>
              <a:gd name="connsiteY16428" fmla="*/ 429610 h 1598839"/>
              <a:gd name="connsiteX16429" fmla="*/ 3255128 w 3255128"/>
              <a:gd name="connsiteY16429" fmla="*/ 429613 h 1598839"/>
              <a:gd name="connsiteX16430" fmla="*/ 3255128 w 3255128"/>
              <a:gd name="connsiteY16430" fmla="*/ 429615 h 1598839"/>
              <a:gd name="connsiteX16431" fmla="*/ 3255128 w 3255128"/>
              <a:gd name="connsiteY16431" fmla="*/ 429630 h 1598839"/>
              <a:gd name="connsiteX16432" fmla="*/ 3255128 w 3255128"/>
              <a:gd name="connsiteY16432" fmla="*/ 429665 h 1598839"/>
              <a:gd name="connsiteX16433" fmla="*/ 3255128 w 3255128"/>
              <a:gd name="connsiteY16433" fmla="*/ 429670 h 1598839"/>
              <a:gd name="connsiteX16434" fmla="*/ 3255128 w 3255128"/>
              <a:gd name="connsiteY16434" fmla="*/ 429687 h 1598839"/>
              <a:gd name="connsiteX16435" fmla="*/ 3255128 w 3255128"/>
              <a:gd name="connsiteY16435" fmla="*/ 429690 h 1598839"/>
              <a:gd name="connsiteX16436" fmla="*/ 3255128 w 3255128"/>
              <a:gd name="connsiteY16436" fmla="*/ 429741 h 1598839"/>
              <a:gd name="connsiteX16437" fmla="*/ 3255128 w 3255128"/>
              <a:gd name="connsiteY16437" fmla="*/ 429769 h 1598839"/>
              <a:gd name="connsiteX16438" fmla="*/ 3255128 w 3255128"/>
              <a:gd name="connsiteY16438" fmla="*/ 429809 h 1598839"/>
              <a:gd name="connsiteX16439" fmla="*/ 3255128 w 3255128"/>
              <a:gd name="connsiteY16439" fmla="*/ 429851 h 1598839"/>
              <a:gd name="connsiteX16440" fmla="*/ 3255128 w 3255128"/>
              <a:gd name="connsiteY16440" fmla="*/ 429963 h 1598839"/>
              <a:gd name="connsiteX16441" fmla="*/ 3255128 w 3255128"/>
              <a:gd name="connsiteY16441" fmla="*/ 429980 h 1598839"/>
              <a:gd name="connsiteX16442" fmla="*/ 3255128 w 3255128"/>
              <a:gd name="connsiteY16442" fmla="*/ 429990 h 1598839"/>
              <a:gd name="connsiteX16443" fmla="*/ 3255128 w 3255128"/>
              <a:gd name="connsiteY16443" fmla="*/ 429999 h 1598839"/>
              <a:gd name="connsiteX16444" fmla="*/ 3255128 w 3255128"/>
              <a:gd name="connsiteY16444" fmla="*/ 430037 h 1598839"/>
              <a:gd name="connsiteX16445" fmla="*/ 3255128 w 3255128"/>
              <a:gd name="connsiteY16445" fmla="*/ 430049 h 1598839"/>
              <a:gd name="connsiteX16446" fmla="*/ 3255128 w 3255128"/>
              <a:gd name="connsiteY16446" fmla="*/ 430063 h 1598839"/>
              <a:gd name="connsiteX16447" fmla="*/ 3255128 w 3255128"/>
              <a:gd name="connsiteY16447" fmla="*/ 430079 h 1598839"/>
              <a:gd name="connsiteX16448" fmla="*/ 3255128 w 3255128"/>
              <a:gd name="connsiteY16448" fmla="*/ 430084 h 1598839"/>
              <a:gd name="connsiteX16449" fmla="*/ 3255128 w 3255128"/>
              <a:gd name="connsiteY16449" fmla="*/ 430087 h 1598839"/>
              <a:gd name="connsiteX16450" fmla="*/ 3255128 w 3255128"/>
              <a:gd name="connsiteY16450" fmla="*/ 430107 h 1598839"/>
              <a:gd name="connsiteX16451" fmla="*/ 3255128 w 3255128"/>
              <a:gd name="connsiteY16451" fmla="*/ 430129 h 1598839"/>
              <a:gd name="connsiteX16452" fmla="*/ 3255128 w 3255128"/>
              <a:gd name="connsiteY16452" fmla="*/ 430185 h 1598839"/>
              <a:gd name="connsiteX16453" fmla="*/ 3255128 w 3255128"/>
              <a:gd name="connsiteY16453" fmla="*/ 430200 h 1598839"/>
              <a:gd name="connsiteX16454" fmla="*/ 3255128 w 3255128"/>
              <a:gd name="connsiteY16454" fmla="*/ 430203 h 1598839"/>
              <a:gd name="connsiteX16455" fmla="*/ 3255128 w 3255128"/>
              <a:gd name="connsiteY16455" fmla="*/ 430278 h 1598839"/>
              <a:gd name="connsiteX16456" fmla="*/ 3255128 w 3255128"/>
              <a:gd name="connsiteY16456" fmla="*/ 430283 h 1598839"/>
              <a:gd name="connsiteX16457" fmla="*/ 3255128 w 3255128"/>
              <a:gd name="connsiteY16457" fmla="*/ 430288 h 1598839"/>
              <a:gd name="connsiteX16458" fmla="*/ 3255128 w 3255128"/>
              <a:gd name="connsiteY16458" fmla="*/ 430295 h 1598839"/>
              <a:gd name="connsiteX16459" fmla="*/ 3255128 w 3255128"/>
              <a:gd name="connsiteY16459" fmla="*/ 430300 h 1598839"/>
              <a:gd name="connsiteX16460" fmla="*/ 3255128 w 3255128"/>
              <a:gd name="connsiteY16460" fmla="*/ 430302 h 1598839"/>
              <a:gd name="connsiteX16461" fmla="*/ 3255128 w 3255128"/>
              <a:gd name="connsiteY16461" fmla="*/ 430310 h 1598839"/>
              <a:gd name="connsiteX16462" fmla="*/ 3255128 w 3255128"/>
              <a:gd name="connsiteY16462" fmla="*/ 430357 h 1598839"/>
              <a:gd name="connsiteX16463" fmla="*/ 3255128 w 3255128"/>
              <a:gd name="connsiteY16463" fmla="*/ 430422 h 1598839"/>
              <a:gd name="connsiteX16464" fmla="*/ 3255128 w 3255128"/>
              <a:gd name="connsiteY16464" fmla="*/ 430427 h 1598839"/>
              <a:gd name="connsiteX16465" fmla="*/ 3255128 w 3255128"/>
              <a:gd name="connsiteY16465" fmla="*/ 430439 h 1598839"/>
              <a:gd name="connsiteX16466" fmla="*/ 3255128 w 3255128"/>
              <a:gd name="connsiteY16466" fmla="*/ 430479 h 1598839"/>
              <a:gd name="connsiteX16467" fmla="*/ 3255128 w 3255128"/>
              <a:gd name="connsiteY16467" fmla="*/ 430494 h 1598839"/>
              <a:gd name="connsiteX16468" fmla="*/ 3255128 w 3255128"/>
              <a:gd name="connsiteY16468" fmla="*/ 430546 h 1598839"/>
              <a:gd name="connsiteX16469" fmla="*/ 3255128 w 3255128"/>
              <a:gd name="connsiteY16469" fmla="*/ 430548 h 1598839"/>
              <a:gd name="connsiteX16470" fmla="*/ 3255128 w 3255128"/>
              <a:gd name="connsiteY16470" fmla="*/ 430615 h 1598839"/>
              <a:gd name="connsiteX16471" fmla="*/ 3255128 w 3255128"/>
              <a:gd name="connsiteY16471" fmla="*/ 430623 h 1598839"/>
              <a:gd name="connsiteX16472" fmla="*/ 3255128 w 3255128"/>
              <a:gd name="connsiteY16472" fmla="*/ 430686 h 1598839"/>
              <a:gd name="connsiteX16473" fmla="*/ 3255128 w 3255128"/>
              <a:gd name="connsiteY16473" fmla="*/ 430692 h 1598839"/>
              <a:gd name="connsiteX16474" fmla="*/ 3255128 w 3255128"/>
              <a:gd name="connsiteY16474" fmla="*/ 430700 h 1598839"/>
              <a:gd name="connsiteX16475" fmla="*/ 3255128 w 3255128"/>
              <a:gd name="connsiteY16475" fmla="*/ 430732 h 1598839"/>
              <a:gd name="connsiteX16476" fmla="*/ 3255128 w 3255128"/>
              <a:gd name="connsiteY16476" fmla="*/ 430734 h 1598839"/>
              <a:gd name="connsiteX16477" fmla="*/ 3255128 w 3255128"/>
              <a:gd name="connsiteY16477" fmla="*/ 430771 h 1598839"/>
              <a:gd name="connsiteX16478" fmla="*/ 3255128 w 3255128"/>
              <a:gd name="connsiteY16478" fmla="*/ 430772 h 1598839"/>
              <a:gd name="connsiteX16479" fmla="*/ 3255128 w 3255128"/>
              <a:gd name="connsiteY16479" fmla="*/ 430777 h 1598839"/>
              <a:gd name="connsiteX16480" fmla="*/ 3255128 w 3255128"/>
              <a:gd name="connsiteY16480" fmla="*/ 430896 h 1598839"/>
              <a:gd name="connsiteX16481" fmla="*/ 3255128 w 3255128"/>
              <a:gd name="connsiteY16481" fmla="*/ 430943 h 1598839"/>
              <a:gd name="connsiteX16482" fmla="*/ 3255128 w 3255128"/>
              <a:gd name="connsiteY16482" fmla="*/ 430944 h 1598839"/>
              <a:gd name="connsiteX16483" fmla="*/ 3255128 w 3255128"/>
              <a:gd name="connsiteY16483" fmla="*/ 430968 h 1598839"/>
              <a:gd name="connsiteX16484" fmla="*/ 3255128 w 3255128"/>
              <a:gd name="connsiteY16484" fmla="*/ 430984 h 1598839"/>
              <a:gd name="connsiteX16485" fmla="*/ 3255128 w 3255128"/>
              <a:gd name="connsiteY16485" fmla="*/ 431031 h 1598839"/>
              <a:gd name="connsiteX16486" fmla="*/ 3255128 w 3255128"/>
              <a:gd name="connsiteY16486" fmla="*/ 431084 h 1598839"/>
              <a:gd name="connsiteX16487" fmla="*/ 3255128 w 3255128"/>
              <a:gd name="connsiteY16487" fmla="*/ 431116 h 1598839"/>
              <a:gd name="connsiteX16488" fmla="*/ 3255128 w 3255128"/>
              <a:gd name="connsiteY16488" fmla="*/ 431139 h 1598839"/>
              <a:gd name="connsiteX16489" fmla="*/ 3255128 w 3255128"/>
              <a:gd name="connsiteY16489" fmla="*/ 431146 h 1598839"/>
              <a:gd name="connsiteX16490" fmla="*/ 3255128 w 3255128"/>
              <a:gd name="connsiteY16490" fmla="*/ 431188 h 1598839"/>
              <a:gd name="connsiteX16491" fmla="*/ 3255128 w 3255128"/>
              <a:gd name="connsiteY16491" fmla="*/ 431191 h 1598839"/>
              <a:gd name="connsiteX16492" fmla="*/ 3255128 w 3255128"/>
              <a:gd name="connsiteY16492" fmla="*/ 431196 h 1598839"/>
              <a:gd name="connsiteX16493" fmla="*/ 3255128 w 3255128"/>
              <a:gd name="connsiteY16493" fmla="*/ 431211 h 1598839"/>
              <a:gd name="connsiteX16494" fmla="*/ 3255128 w 3255128"/>
              <a:gd name="connsiteY16494" fmla="*/ 431213 h 1598839"/>
              <a:gd name="connsiteX16495" fmla="*/ 3255128 w 3255128"/>
              <a:gd name="connsiteY16495" fmla="*/ 431218 h 1598839"/>
              <a:gd name="connsiteX16496" fmla="*/ 3255128 w 3255128"/>
              <a:gd name="connsiteY16496" fmla="*/ 431225 h 1598839"/>
              <a:gd name="connsiteX16497" fmla="*/ 3255128 w 3255128"/>
              <a:gd name="connsiteY16497" fmla="*/ 431247 h 1598839"/>
              <a:gd name="connsiteX16498" fmla="*/ 3255128 w 3255128"/>
              <a:gd name="connsiteY16498" fmla="*/ 431263 h 1598839"/>
              <a:gd name="connsiteX16499" fmla="*/ 3255128 w 3255128"/>
              <a:gd name="connsiteY16499" fmla="*/ 431323 h 1598839"/>
              <a:gd name="connsiteX16500" fmla="*/ 3255128 w 3255128"/>
              <a:gd name="connsiteY16500" fmla="*/ 431324 h 1598839"/>
              <a:gd name="connsiteX16501" fmla="*/ 3255128 w 3255128"/>
              <a:gd name="connsiteY16501" fmla="*/ 431370 h 1598839"/>
              <a:gd name="connsiteX16502" fmla="*/ 3255128 w 3255128"/>
              <a:gd name="connsiteY16502" fmla="*/ 431397 h 1598839"/>
              <a:gd name="connsiteX16503" fmla="*/ 3255128 w 3255128"/>
              <a:gd name="connsiteY16503" fmla="*/ 431420 h 1598839"/>
              <a:gd name="connsiteX16504" fmla="*/ 3255128 w 3255128"/>
              <a:gd name="connsiteY16504" fmla="*/ 431441 h 1598839"/>
              <a:gd name="connsiteX16505" fmla="*/ 3255128 w 3255128"/>
              <a:gd name="connsiteY16505" fmla="*/ 431481 h 1598839"/>
              <a:gd name="connsiteX16506" fmla="*/ 3255128 w 3255128"/>
              <a:gd name="connsiteY16506" fmla="*/ 431497 h 1598839"/>
              <a:gd name="connsiteX16507" fmla="*/ 3255128 w 3255128"/>
              <a:gd name="connsiteY16507" fmla="*/ 431500 h 1598839"/>
              <a:gd name="connsiteX16508" fmla="*/ 3255128 w 3255128"/>
              <a:gd name="connsiteY16508" fmla="*/ 431502 h 1598839"/>
              <a:gd name="connsiteX16509" fmla="*/ 3255128 w 3255128"/>
              <a:gd name="connsiteY16509" fmla="*/ 431511 h 1598839"/>
              <a:gd name="connsiteX16510" fmla="*/ 3255128 w 3255128"/>
              <a:gd name="connsiteY16510" fmla="*/ 431516 h 1598839"/>
              <a:gd name="connsiteX16511" fmla="*/ 3255128 w 3255128"/>
              <a:gd name="connsiteY16511" fmla="*/ 431565 h 1598839"/>
              <a:gd name="connsiteX16512" fmla="*/ 3255128 w 3255128"/>
              <a:gd name="connsiteY16512" fmla="*/ 431567 h 1598839"/>
              <a:gd name="connsiteX16513" fmla="*/ 3255128 w 3255128"/>
              <a:gd name="connsiteY16513" fmla="*/ 431597 h 1598839"/>
              <a:gd name="connsiteX16514" fmla="*/ 3255128 w 3255128"/>
              <a:gd name="connsiteY16514" fmla="*/ 431616 h 1598839"/>
              <a:gd name="connsiteX16515" fmla="*/ 3255128 w 3255128"/>
              <a:gd name="connsiteY16515" fmla="*/ 431629 h 1598839"/>
              <a:gd name="connsiteX16516" fmla="*/ 3255128 w 3255128"/>
              <a:gd name="connsiteY16516" fmla="*/ 431650 h 1598839"/>
              <a:gd name="connsiteX16517" fmla="*/ 3255128 w 3255128"/>
              <a:gd name="connsiteY16517" fmla="*/ 431654 h 1598839"/>
              <a:gd name="connsiteX16518" fmla="*/ 3255128 w 3255128"/>
              <a:gd name="connsiteY16518" fmla="*/ 431655 h 1598839"/>
              <a:gd name="connsiteX16519" fmla="*/ 3255128 w 3255128"/>
              <a:gd name="connsiteY16519" fmla="*/ 431679 h 1598839"/>
              <a:gd name="connsiteX16520" fmla="*/ 3255128 w 3255128"/>
              <a:gd name="connsiteY16520" fmla="*/ 431680 h 1598839"/>
              <a:gd name="connsiteX16521" fmla="*/ 3255128 w 3255128"/>
              <a:gd name="connsiteY16521" fmla="*/ 431701 h 1598839"/>
              <a:gd name="connsiteX16522" fmla="*/ 3255128 w 3255128"/>
              <a:gd name="connsiteY16522" fmla="*/ 431739 h 1598839"/>
              <a:gd name="connsiteX16523" fmla="*/ 3255128 w 3255128"/>
              <a:gd name="connsiteY16523" fmla="*/ 431825 h 1598839"/>
              <a:gd name="connsiteX16524" fmla="*/ 3255128 w 3255128"/>
              <a:gd name="connsiteY16524" fmla="*/ 431836 h 1598839"/>
              <a:gd name="connsiteX16525" fmla="*/ 3255128 w 3255128"/>
              <a:gd name="connsiteY16525" fmla="*/ 431856 h 1598839"/>
              <a:gd name="connsiteX16526" fmla="*/ 3255128 w 3255128"/>
              <a:gd name="connsiteY16526" fmla="*/ 431859 h 1598839"/>
              <a:gd name="connsiteX16527" fmla="*/ 3255128 w 3255128"/>
              <a:gd name="connsiteY16527" fmla="*/ 431866 h 1598839"/>
              <a:gd name="connsiteX16528" fmla="*/ 3255128 w 3255128"/>
              <a:gd name="connsiteY16528" fmla="*/ 431879 h 1598839"/>
              <a:gd name="connsiteX16529" fmla="*/ 3255128 w 3255128"/>
              <a:gd name="connsiteY16529" fmla="*/ 431895 h 1598839"/>
              <a:gd name="connsiteX16530" fmla="*/ 3255128 w 3255128"/>
              <a:gd name="connsiteY16530" fmla="*/ 431970 h 1598839"/>
              <a:gd name="connsiteX16531" fmla="*/ 3255128 w 3255128"/>
              <a:gd name="connsiteY16531" fmla="*/ 431992 h 1598839"/>
              <a:gd name="connsiteX16532" fmla="*/ 3255128 w 3255128"/>
              <a:gd name="connsiteY16532" fmla="*/ 431994 h 1598839"/>
              <a:gd name="connsiteX16533" fmla="*/ 3255128 w 3255128"/>
              <a:gd name="connsiteY16533" fmla="*/ 432004 h 1598839"/>
              <a:gd name="connsiteX16534" fmla="*/ 3255128 w 3255128"/>
              <a:gd name="connsiteY16534" fmla="*/ 432075 h 1598839"/>
              <a:gd name="connsiteX16535" fmla="*/ 3255128 w 3255128"/>
              <a:gd name="connsiteY16535" fmla="*/ 432138 h 1598839"/>
              <a:gd name="connsiteX16536" fmla="*/ 3255128 w 3255128"/>
              <a:gd name="connsiteY16536" fmla="*/ 432149 h 1598839"/>
              <a:gd name="connsiteX16537" fmla="*/ 3255128 w 3255128"/>
              <a:gd name="connsiteY16537" fmla="*/ 432160 h 1598839"/>
              <a:gd name="connsiteX16538" fmla="*/ 3255128 w 3255128"/>
              <a:gd name="connsiteY16538" fmla="*/ 432163 h 1598839"/>
              <a:gd name="connsiteX16539" fmla="*/ 3255128 w 3255128"/>
              <a:gd name="connsiteY16539" fmla="*/ 432196 h 1598839"/>
              <a:gd name="connsiteX16540" fmla="*/ 3255128 w 3255128"/>
              <a:gd name="connsiteY16540" fmla="*/ 432232 h 1598839"/>
              <a:gd name="connsiteX16541" fmla="*/ 3255128 w 3255128"/>
              <a:gd name="connsiteY16541" fmla="*/ 432247 h 1598839"/>
              <a:gd name="connsiteX16542" fmla="*/ 3255128 w 3255128"/>
              <a:gd name="connsiteY16542" fmla="*/ 432295 h 1598839"/>
              <a:gd name="connsiteX16543" fmla="*/ 3255128 w 3255128"/>
              <a:gd name="connsiteY16543" fmla="*/ 432318 h 1598839"/>
              <a:gd name="connsiteX16544" fmla="*/ 3255128 w 3255128"/>
              <a:gd name="connsiteY16544" fmla="*/ 432325 h 1598839"/>
              <a:gd name="connsiteX16545" fmla="*/ 3255128 w 3255128"/>
              <a:gd name="connsiteY16545" fmla="*/ 432339 h 1598839"/>
              <a:gd name="connsiteX16546" fmla="*/ 3255128 w 3255128"/>
              <a:gd name="connsiteY16546" fmla="*/ 432349 h 1598839"/>
              <a:gd name="connsiteX16547" fmla="*/ 3255128 w 3255128"/>
              <a:gd name="connsiteY16547" fmla="*/ 432387 h 1598839"/>
              <a:gd name="connsiteX16548" fmla="*/ 3255128 w 3255128"/>
              <a:gd name="connsiteY16548" fmla="*/ 432390 h 1598839"/>
              <a:gd name="connsiteX16549" fmla="*/ 3255128 w 3255128"/>
              <a:gd name="connsiteY16549" fmla="*/ 432399 h 1598839"/>
              <a:gd name="connsiteX16550" fmla="*/ 3255128 w 3255128"/>
              <a:gd name="connsiteY16550" fmla="*/ 432427 h 1598839"/>
              <a:gd name="connsiteX16551" fmla="*/ 3255128 w 3255128"/>
              <a:gd name="connsiteY16551" fmla="*/ 432446 h 1598839"/>
              <a:gd name="connsiteX16552" fmla="*/ 3255128 w 3255128"/>
              <a:gd name="connsiteY16552" fmla="*/ 432473 h 1598839"/>
              <a:gd name="connsiteX16553" fmla="*/ 3255128 w 3255128"/>
              <a:gd name="connsiteY16553" fmla="*/ 432478 h 1598839"/>
              <a:gd name="connsiteX16554" fmla="*/ 3255128 w 3255128"/>
              <a:gd name="connsiteY16554" fmla="*/ 432504 h 1598839"/>
              <a:gd name="connsiteX16555" fmla="*/ 3255128 w 3255128"/>
              <a:gd name="connsiteY16555" fmla="*/ 432525 h 1598839"/>
              <a:gd name="connsiteX16556" fmla="*/ 3255128 w 3255128"/>
              <a:gd name="connsiteY16556" fmla="*/ 432580 h 1598839"/>
              <a:gd name="connsiteX16557" fmla="*/ 3255128 w 3255128"/>
              <a:gd name="connsiteY16557" fmla="*/ 432598 h 1598839"/>
              <a:gd name="connsiteX16558" fmla="*/ 3255128 w 3255128"/>
              <a:gd name="connsiteY16558" fmla="*/ 432620 h 1598839"/>
              <a:gd name="connsiteX16559" fmla="*/ 3255128 w 3255128"/>
              <a:gd name="connsiteY16559" fmla="*/ 432647 h 1598839"/>
              <a:gd name="connsiteX16560" fmla="*/ 3255128 w 3255128"/>
              <a:gd name="connsiteY16560" fmla="*/ 432652 h 1598839"/>
              <a:gd name="connsiteX16561" fmla="*/ 3255128 w 3255128"/>
              <a:gd name="connsiteY16561" fmla="*/ 432655 h 1598839"/>
              <a:gd name="connsiteX16562" fmla="*/ 3255128 w 3255128"/>
              <a:gd name="connsiteY16562" fmla="*/ 432670 h 1598839"/>
              <a:gd name="connsiteX16563" fmla="*/ 3255128 w 3255128"/>
              <a:gd name="connsiteY16563" fmla="*/ 432671 h 1598839"/>
              <a:gd name="connsiteX16564" fmla="*/ 3255128 w 3255128"/>
              <a:gd name="connsiteY16564" fmla="*/ 432701 h 1598839"/>
              <a:gd name="connsiteX16565" fmla="*/ 3255128 w 3255128"/>
              <a:gd name="connsiteY16565" fmla="*/ 432706 h 1598839"/>
              <a:gd name="connsiteX16566" fmla="*/ 3255128 w 3255128"/>
              <a:gd name="connsiteY16566" fmla="*/ 432722 h 1598839"/>
              <a:gd name="connsiteX16567" fmla="*/ 3255128 w 3255128"/>
              <a:gd name="connsiteY16567" fmla="*/ 432768 h 1598839"/>
              <a:gd name="connsiteX16568" fmla="*/ 3255128 w 3255128"/>
              <a:gd name="connsiteY16568" fmla="*/ 432794 h 1598839"/>
              <a:gd name="connsiteX16569" fmla="*/ 3255128 w 3255128"/>
              <a:gd name="connsiteY16569" fmla="*/ 432808 h 1598839"/>
              <a:gd name="connsiteX16570" fmla="*/ 3255128 w 3255128"/>
              <a:gd name="connsiteY16570" fmla="*/ 432866 h 1598839"/>
              <a:gd name="connsiteX16571" fmla="*/ 3255128 w 3255128"/>
              <a:gd name="connsiteY16571" fmla="*/ 432880 h 1598839"/>
              <a:gd name="connsiteX16572" fmla="*/ 3255128 w 3255128"/>
              <a:gd name="connsiteY16572" fmla="*/ 432882 h 1598839"/>
              <a:gd name="connsiteX16573" fmla="*/ 3255128 w 3255128"/>
              <a:gd name="connsiteY16573" fmla="*/ 432885 h 1598839"/>
              <a:gd name="connsiteX16574" fmla="*/ 3255128 w 3255128"/>
              <a:gd name="connsiteY16574" fmla="*/ 432913 h 1598839"/>
              <a:gd name="connsiteX16575" fmla="*/ 3255128 w 3255128"/>
              <a:gd name="connsiteY16575" fmla="*/ 432931 h 1598839"/>
              <a:gd name="connsiteX16576" fmla="*/ 3255128 w 3255128"/>
              <a:gd name="connsiteY16576" fmla="*/ 432932 h 1598839"/>
              <a:gd name="connsiteX16577" fmla="*/ 3255128 w 3255128"/>
              <a:gd name="connsiteY16577" fmla="*/ 433011 h 1598839"/>
              <a:gd name="connsiteX16578" fmla="*/ 3255128 w 3255128"/>
              <a:gd name="connsiteY16578" fmla="*/ 433034 h 1598839"/>
              <a:gd name="connsiteX16579" fmla="*/ 3255128 w 3255128"/>
              <a:gd name="connsiteY16579" fmla="*/ 433040 h 1598839"/>
              <a:gd name="connsiteX16580" fmla="*/ 3255128 w 3255128"/>
              <a:gd name="connsiteY16580" fmla="*/ 433097 h 1598839"/>
              <a:gd name="connsiteX16581" fmla="*/ 3255128 w 3255128"/>
              <a:gd name="connsiteY16581" fmla="*/ 433111 h 1598839"/>
              <a:gd name="connsiteX16582" fmla="*/ 3255128 w 3255128"/>
              <a:gd name="connsiteY16582" fmla="*/ 433184 h 1598839"/>
              <a:gd name="connsiteX16583" fmla="*/ 3255128 w 3255128"/>
              <a:gd name="connsiteY16583" fmla="*/ 433228 h 1598839"/>
              <a:gd name="connsiteX16584" fmla="*/ 3255128 w 3255128"/>
              <a:gd name="connsiteY16584" fmla="*/ 433236 h 1598839"/>
              <a:gd name="connsiteX16585" fmla="*/ 3255128 w 3255128"/>
              <a:gd name="connsiteY16585" fmla="*/ 433269 h 1598839"/>
              <a:gd name="connsiteX16586" fmla="*/ 3255128 w 3255128"/>
              <a:gd name="connsiteY16586" fmla="*/ 433271 h 1598839"/>
              <a:gd name="connsiteX16587" fmla="*/ 3255128 w 3255128"/>
              <a:gd name="connsiteY16587" fmla="*/ 433272 h 1598839"/>
              <a:gd name="connsiteX16588" fmla="*/ 3255128 w 3255128"/>
              <a:gd name="connsiteY16588" fmla="*/ 433339 h 1598839"/>
              <a:gd name="connsiteX16589" fmla="*/ 3255128 w 3255128"/>
              <a:gd name="connsiteY16589" fmla="*/ 433354 h 1598839"/>
              <a:gd name="connsiteX16590" fmla="*/ 3255128 w 3255128"/>
              <a:gd name="connsiteY16590" fmla="*/ 433356 h 1598839"/>
              <a:gd name="connsiteX16591" fmla="*/ 3255128 w 3255128"/>
              <a:gd name="connsiteY16591" fmla="*/ 433363 h 1598839"/>
              <a:gd name="connsiteX16592" fmla="*/ 3255128 w 3255128"/>
              <a:gd name="connsiteY16592" fmla="*/ 433369 h 1598839"/>
              <a:gd name="connsiteX16593" fmla="*/ 3255128 w 3255128"/>
              <a:gd name="connsiteY16593" fmla="*/ 433417 h 1598839"/>
              <a:gd name="connsiteX16594" fmla="*/ 3255128 w 3255128"/>
              <a:gd name="connsiteY16594" fmla="*/ 433484 h 1598839"/>
              <a:gd name="connsiteX16595" fmla="*/ 3255128 w 3255128"/>
              <a:gd name="connsiteY16595" fmla="*/ 433488 h 1598839"/>
              <a:gd name="connsiteX16596" fmla="*/ 3255128 w 3255128"/>
              <a:gd name="connsiteY16596" fmla="*/ 433493 h 1598839"/>
              <a:gd name="connsiteX16597" fmla="*/ 3255128 w 3255128"/>
              <a:gd name="connsiteY16597" fmla="*/ 433528 h 1598839"/>
              <a:gd name="connsiteX16598" fmla="*/ 3255128 w 3255128"/>
              <a:gd name="connsiteY16598" fmla="*/ 433533 h 1598839"/>
              <a:gd name="connsiteX16599" fmla="*/ 3255128 w 3255128"/>
              <a:gd name="connsiteY16599" fmla="*/ 433536 h 1598839"/>
              <a:gd name="connsiteX16600" fmla="*/ 3255128 w 3255128"/>
              <a:gd name="connsiteY16600" fmla="*/ 433567 h 1598839"/>
              <a:gd name="connsiteX16601" fmla="*/ 3255128 w 3255128"/>
              <a:gd name="connsiteY16601" fmla="*/ 433603 h 1598839"/>
              <a:gd name="connsiteX16602" fmla="*/ 3255128 w 3255128"/>
              <a:gd name="connsiteY16602" fmla="*/ 433607 h 1598839"/>
              <a:gd name="connsiteX16603" fmla="*/ 3255128 w 3255128"/>
              <a:gd name="connsiteY16603" fmla="*/ 433613 h 1598839"/>
              <a:gd name="connsiteX16604" fmla="*/ 3255128 w 3255128"/>
              <a:gd name="connsiteY16604" fmla="*/ 433676 h 1598839"/>
              <a:gd name="connsiteX16605" fmla="*/ 3255128 w 3255128"/>
              <a:gd name="connsiteY16605" fmla="*/ 433682 h 1598839"/>
              <a:gd name="connsiteX16606" fmla="*/ 3255128 w 3255128"/>
              <a:gd name="connsiteY16606" fmla="*/ 433687 h 1598839"/>
              <a:gd name="connsiteX16607" fmla="*/ 3255128 w 3255128"/>
              <a:gd name="connsiteY16607" fmla="*/ 433704 h 1598839"/>
              <a:gd name="connsiteX16608" fmla="*/ 3255128 w 3255128"/>
              <a:gd name="connsiteY16608" fmla="*/ 433737 h 1598839"/>
              <a:gd name="connsiteX16609" fmla="*/ 3255128 w 3255128"/>
              <a:gd name="connsiteY16609" fmla="*/ 433761 h 1598839"/>
              <a:gd name="connsiteX16610" fmla="*/ 3255128 w 3255128"/>
              <a:gd name="connsiteY16610" fmla="*/ 433812 h 1598839"/>
              <a:gd name="connsiteX16611" fmla="*/ 3255128 w 3255128"/>
              <a:gd name="connsiteY16611" fmla="*/ 433813 h 1598839"/>
              <a:gd name="connsiteX16612" fmla="*/ 3255128 w 3255128"/>
              <a:gd name="connsiteY16612" fmla="*/ 433835 h 1598839"/>
              <a:gd name="connsiteX16613" fmla="*/ 3255128 w 3255128"/>
              <a:gd name="connsiteY16613" fmla="*/ 433891 h 1598839"/>
              <a:gd name="connsiteX16614" fmla="*/ 3255128 w 3255128"/>
              <a:gd name="connsiteY16614" fmla="*/ 433920 h 1598839"/>
              <a:gd name="connsiteX16615" fmla="*/ 3255128 w 3255128"/>
              <a:gd name="connsiteY16615" fmla="*/ 433947 h 1598839"/>
              <a:gd name="connsiteX16616" fmla="*/ 3255128 w 3255128"/>
              <a:gd name="connsiteY16616" fmla="*/ 433992 h 1598839"/>
              <a:gd name="connsiteX16617" fmla="*/ 3255128 w 3255128"/>
              <a:gd name="connsiteY16617" fmla="*/ 434021 h 1598839"/>
              <a:gd name="connsiteX16618" fmla="*/ 3255128 w 3255128"/>
              <a:gd name="connsiteY16618" fmla="*/ 434063 h 1598839"/>
              <a:gd name="connsiteX16619" fmla="*/ 3255128 w 3255128"/>
              <a:gd name="connsiteY16619" fmla="*/ 434108 h 1598839"/>
              <a:gd name="connsiteX16620" fmla="*/ 3255128 w 3255128"/>
              <a:gd name="connsiteY16620" fmla="*/ 434141 h 1598839"/>
              <a:gd name="connsiteX16621" fmla="*/ 3255128 w 3255128"/>
              <a:gd name="connsiteY16621" fmla="*/ 434150 h 1598839"/>
              <a:gd name="connsiteX16622" fmla="*/ 3255128 w 3255128"/>
              <a:gd name="connsiteY16622" fmla="*/ 434152 h 1598839"/>
              <a:gd name="connsiteX16623" fmla="*/ 3255128 w 3255128"/>
              <a:gd name="connsiteY16623" fmla="*/ 434153 h 1598839"/>
              <a:gd name="connsiteX16624" fmla="*/ 3255128 w 3255128"/>
              <a:gd name="connsiteY16624" fmla="*/ 434165 h 1598839"/>
              <a:gd name="connsiteX16625" fmla="*/ 3255128 w 3255128"/>
              <a:gd name="connsiteY16625" fmla="*/ 434237 h 1598839"/>
              <a:gd name="connsiteX16626" fmla="*/ 3255128 w 3255128"/>
              <a:gd name="connsiteY16626" fmla="*/ 434242 h 1598839"/>
              <a:gd name="connsiteX16627" fmla="*/ 3255128 w 3255128"/>
              <a:gd name="connsiteY16627" fmla="*/ 434270 h 1598839"/>
              <a:gd name="connsiteX16628" fmla="*/ 3255128 w 3255128"/>
              <a:gd name="connsiteY16628" fmla="*/ 434271 h 1598839"/>
              <a:gd name="connsiteX16629" fmla="*/ 3255128 w 3255128"/>
              <a:gd name="connsiteY16629" fmla="*/ 434284 h 1598839"/>
              <a:gd name="connsiteX16630" fmla="*/ 3255128 w 3255128"/>
              <a:gd name="connsiteY16630" fmla="*/ 434314 h 1598839"/>
              <a:gd name="connsiteX16631" fmla="*/ 3255128 w 3255128"/>
              <a:gd name="connsiteY16631" fmla="*/ 434317 h 1598839"/>
              <a:gd name="connsiteX16632" fmla="*/ 3255128 w 3255128"/>
              <a:gd name="connsiteY16632" fmla="*/ 434365 h 1598839"/>
              <a:gd name="connsiteX16633" fmla="*/ 3255128 w 3255128"/>
              <a:gd name="connsiteY16633" fmla="*/ 434379 h 1598839"/>
              <a:gd name="connsiteX16634" fmla="*/ 3255128 w 3255128"/>
              <a:gd name="connsiteY16634" fmla="*/ 434385 h 1598839"/>
              <a:gd name="connsiteX16635" fmla="*/ 3255128 w 3255128"/>
              <a:gd name="connsiteY16635" fmla="*/ 434467 h 1598839"/>
              <a:gd name="connsiteX16636" fmla="*/ 3255128 w 3255128"/>
              <a:gd name="connsiteY16636" fmla="*/ 434483 h 1598839"/>
              <a:gd name="connsiteX16637" fmla="*/ 3255128 w 3255128"/>
              <a:gd name="connsiteY16637" fmla="*/ 434501 h 1598839"/>
              <a:gd name="connsiteX16638" fmla="*/ 3255128 w 3255128"/>
              <a:gd name="connsiteY16638" fmla="*/ 434502 h 1598839"/>
              <a:gd name="connsiteX16639" fmla="*/ 3255128 w 3255128"/>
              <a:gd name="connsiteY16639" fmla="*/ 434557 h 1598839"/>
              <a:gd name="connsiteX16640" fmla="*/ 3255128 w 3255128"/>
              <a:gd name="connsiteY16640" fmla="*/ 434585 h 1598839"/>
              <a:gd name="connsiteX16641" fmla="*/ 3255128 w 3255128"/>
              <a:gd name="connsiteY16641" fmla="*/ 434595 h 1598839"/>
              <a:gd name="connsiteX16642" fmla="*/ 3255128 w 3255128"/>
              <a:gd name="connsiteY16642" fmla="*/ 434607 h 1598839"/>
              <a:gd name="connsiteX16643" fmla="*/ 3255128 w 3255128"/>
              <a:gd name="connsiteY16643" fmla="*/ 434619 h 1598839"/>
              <a:gd name="connsiteX16644" fmla="*/ 3255128 w 3255128"/>
              <a:gd name="connsiteY16644" fmla="*/ 434627 h 1598839"/>
              <a:gd name="connsiteX16645" fmla="*/ 3255128 w 3255128"/>
              <a:gd name="connsiteY16645" fmla="*/ 434649 h 1598839"/>
              <a:gd name="connsiteX16646" fmla="*/ 3255128 w 3255128"/>
              <a:gd name="connsiteY16646" fmla="*/ 434669 h 1598839"/>
              <a:gd name="connsiteX16647" fmla="*/ 3255128 w 3255128"/>
              <a:gd name="connsiteY16647" fmla="*/ 434691 h 1598839"/>
              <a:gd name="connsiteX16648" fmla="*/ 3255128 w 3255128"/>
              <a:gd name="connsiteY16648" fmla="*/ 434801 h 1598839"/>
              <a:gd name="connsiteX16649" fmla="*/ 3255128 w 3255128"/>
              <a:gd name="connsiteY16649" fmla="*/ 434808 h 1598839"/>
              <a:gd name="connsiteX16650" fmla="*/ 3255128 w 3255128"/>
              <a:gd name="connsiteY16650" fmla="*/ 434815 h 1598839"/>
              <a:gd name="connsiteX16651" fmla="*/ 3255128 w 3255128"/>
              <a:gd name="connsiteY16651" fmla="*/ 434817 h 1598839"/>
              <a:gd name="connsiteX16652" fmla="*/ 3255128 w 3255128"/>
              <a:gd name="connsiteY16652" fmla="*/ 434844 h 1598839"/>
              <a:gd name="connsiteX16653" fmla="*/ 3255128 w 3255128"/>
              <a:gd name="connsiteY16653" fmla="*/ 434853 h 1598839"/>
              <a:gd name="connsiteX16654" fmla="*/ 3255128 w 3255128"/>
              <a:gd name="connsiteY16654" fmla="*/ 434869 h 1598839"/>
              <a:gd name="connsiteX16655" fmla="*/ 3255128 w 3255128"/>
              <a:gd name="connsiteY16655" fmla="*/ 434919 h 1598839"/>
              <a:gd name="connsiteX16656" fmla="*/ 3255128 w 3255128"/>
              <a:gd name="connsiteY16656" fmla="*/ 434927 h 1598839"/>
              <a:gd name="connsiteX16657" fmla="*/ 3255128 w 3255128"/>
              <a:gd name="connsiteY16657" fmla="*/ 434932 h 1598839"/>
              <a:gd name="connsiteX16658" fmla="*/ 3255128 w 3255128"/>
              <a:gd name="connsiteY16658" fmla="*/ 434942 h 1598839"/>
              <a:gd name="connsiteX16659" fmla="*/ 3255128 w 3255128"/>
              <a:gd name="connsiteY16659" fmla="*/ 434982 h 1598839"/>
              <a:gd name="connsiteX16660" fmla="*/ 3255128 w 3255128"/>
              <a:gd name="connsiteY16660" fmla="*/ 434984 h 1598839"/>
              <a:gd name="connsiteX16661" fmla="*/ 3255128 w 3255128"/>
              <a:gd name="connsiteY16661" fmla="*/ 434989 h 1598839"/>
              <a:gd name="connsiteX16662" fmla="*/ 3255128 w 3255128"/>
              <a:gd name="connsiteY16662" fmla="*/ 435115 h 1598839"/>
              <a:gd name="connsiteX16663" fmla="*/ 3255128 w 3255128"/>
              <a:gd name="connsiteY16663" fmla="*/ 435128 h 1598839"/>
              <a:gd name="connsiteX16664" fmla="*/ 3255128 w 3255128"/>
              <a:gd name="connsiteY16664" fmla="*/ 435150 h 1598839"/>
              <a:gd name="connsiteX16665" fmla="*/ 3255128 w 3255128"/>
              <a:gd name="connsiteY16665" fmla="*/ 435153 h 1598839"/>
              <a:gd name="connsiteX16666" fmla="*/ 3255128 w 3255128"/>
              <a:gd name="connsiteY16666" fmla="*/ 435212 h 1598839"/>
              <a:gd name="connsiteX16667" fmla="*/ 3255128 w 3255128"/>
              <a:gd name="connsiteY16667" fmla="*/ 435220 h 1598839"/>
              <a:gd name="connsiteX16668" fmla="*/ 3255128 w 3255128"/>
              <a:gd name="connsiteY16668" fmla="*/ 435254 h 1598839"/>
              <a:gd name="connsiteX16669" fmla="*/ 3255128 w 3255128"/>
              <a:gd name="connsiteY16669" fmla="*/ 435256 h 1598839"/>
              <a:gd name="connsiteX16670" fmla="*/ 3255128 w 3255128"/>
              <a:gd name="connsiteY16670" fmla="*/ 435260 h 1598839"/>
              <a:gd name="connsiteX16671" fmla="*/ 3255128 w 3255128"/>
              <a:gd name="connsiteY16671" fmla="*/ 435291 h 1598839"/>
              <a:gd name="connsiteX16672" fmla="*/ 3255128 w 3255128"/>
              <a:gd name="connsiteY16672" fmla="*/ 435292 h 1598839"/>
              <a:gd name="connsiteX16673" fmla="*/ 3255128 w 3255128"/>
              <a:gd name="connsiteY16673" fmla="*/ 435339 h 1598839"/>
              <a:gd name="connsiteX16674" fmla="*/ 3255128 w 3255128"/>
              <a:gd name="connsiteY16674" fmla="*/ 435391 h 1598839"/>
              <a:gd name="connsiteX16675" fmla="*/ 3255128 w 3255128"/>
              <a:gd name="connsiteY16675" fmla="*/ 435399 h 1598839"/>
              <a:gd name="connsiteX16676" fmla="*/ 3255128 w 3255128"/>
              <a:gd name="connsiteY16676" fmla="*/ 435416 h 1598839"/>
              <a:gd name="connsiteX16677" fmla="*/ 3255128 w 3255128"/>
              <a:gd name="connsiteY16677" fmla="*/ 435429 h 1598839"/>
              <a:gd name="connsiteX16678" fmla="*/ 3255128 w 3255128"/>
              <a:gd name="connsiteY16678" fmla="*/ 435463 h 1598839"/>
              <a:gd name="connsiteX16679" fmla="*/ 3255128 w 3255128"/>
              <a:gd name="connsiteY16679" fmla="*/ 435465 h 1598839"/>
              <a:gd name="connsiteX16680" fmla="*/ 3255128 w 3255128"/>
              <a:gd name="connsiteY16680" fmla="*/ 435488 h 1598839"/>
              <a:gd name="connsiteX16681" fmla="*/ 3255128 w 3255128"/>
              <a:gd name="connsiteY16681" fmla="*/ 435493 h 1598839"/>
              <a:gd name="connsiteX16682" fmla="*/ 3255128 w 3255128"/>
              <a:gd name="connsiteY16682" fmla="*/ 435504 h 1598839"/>
              <a:gd name="connsiteX16683" fmla="*/ 3255128 w 3255128"/>
              <a:gd name="connsiteY16683" fmla="*/ 435514 h 1598839"/>
              <a:gd name="connsiteX16684" fmla="*/ 3255128 w 3255128"/>
              <a:gd name="connsiteY16684" fmla="*/ 435524 h 1598839"/>
              <a:gd name="connsiteX16685" fmla="*/ 3255128 w 3255128"/>
              <a:gd name="connsiteY16685" fmla="*/ 435530 h 1598839"/>
              <a:gd name="connsiteX16686" fmla="*/ 3255128 w 3255128"/>
              <a:gd name="connsiteY16686" fmla="*/ 435595 h 1598839"/>
              <a:gd name="connsiteX16687" fmla="*/ 3255128 w 3255128"/>
              <a:gd name="connsiteY16687" fmla="*/ 435609 h 1598839"/>
              <a:gd name="connsiteX16688" fmla="*/ 3255128 w 3255128"/>
              <a:gd name="connsiteY16688" fmla="*/ 435683 h 1598839"/>
              <a:gd name="connsiteX16689" fmla="*/ 3255128 w 3255128"/>
              <a:gd name="connsiteY16689" fmla="*/ 435703 h 1598839"/>
              <a:gd name="connsiteX16690" fmla="*/ 3255128 w 3255128"/>
              <a:gd name="connsiteY16690" fmla="*/ 435734 h 1598839"/>
              <a:gd name="connsiteX16691" fmla="*/ 3255128 w 3255128"/>
              <a:gd name="connsiteY16691" fmla="*/ 435758 h 1598839"/>
              <a:gd name="connsiteX16692" fmla="*/ 3255128 w 3255128"/>
              <a:gd name="connsiteY16692" fmla="*/ 435766 h 1598839"/>
              <a:gd name="connsiteX16693" fmla="*/ 3255128 w 3255128"/>
              <a:gd name="connsiteY16693" fmla="*/ 435767 h 1598839"/>
              <a:gd name="connsiteX16694" fmla="*/ 3255128 w 3255128"/>
              <a:gd name="connsiteY16694" fmla="*/ 435769 h 1598839"/>
              <a:gd name="connsiteX16695" fmla="*/ 3255128 w 3255128"/>
              <a:gd name="connsiteY16695" fmla="*/ 435798 h 1598839"/>
              <a:gd name="connsiteX16696" fmla="*/ 3255128 w 3255128"/>
              <a:gd name="connsiteY16696" fmla="*/ 435838 h 1598839"/>
              <a:gd name="connsiteX16697" fmla="*/ 3255128 w 3255128"/>
              <a:gd name="connsiteY16697" fmla="*/ 435844 h 1598839"/>
              <a:gd name="connsiteX16698" fmla="*/ 3255128 w 3255128"/>
              <a:gd name="connsiteY16698" fmla="*/ 435890 h 1598839"/>
              <a:gd name="connsiteX16699" fmla="*/ 3255128 w 3255128"/>
              <a:gd name="connsiteY16699" fmla="*/ 435903 h 1598839"/>
              <a:gd name="connsiteX16700" fmla="*/ 3255128 w 3255128"/>
              <a:gd name="connsiteY16700" fmla="*/ 435924 h 1598839"/>
              <a:gd name="connsiteX16701" fmla="*/ 3255128 w 3255128"/>
              <a:gd name="connsiteY16701" fmla="*/ 435940 h 1598839"/>
              <a:gd name="connsiteX16702" fmla="*/ 3255128 w 3255128"/>
              <a:gd name="connsiteY16702" fmla="*/ 435946 h 1598839"/>
              <a:gd name="connsiteX16703" fmla="*/ 3255128 w 3255128"/>
              <a:gd name="connsiteY16703" fmla="*/ 435961 h 1598839"/>
              <a:gd name="connsiteX16704" fmla="*/ 3255128 w 3255128"/>
              <a:gd name="connsiteY16704" fmla="*/ 436001 h 1598839"/>
              <a:gd name="connsiteX16705" fmla="*/ 3255128 w 3255128"/>
              <a:gd name="connsiteY16705" fmla="*/ 436023 h 1598839"/>
              <a:gd name="connsiteX16706" fmla="*/ 3255128 w 3255128"/>
              <a:gd name="connsiteY16706" fmla="*/ 436024 h 1598839"/>
              <a:gd name="connsiteX16707" fmla="*/ 3255128 w 3255128"/>
              <a:gd name="connsiteY16707" fmla="*/ 436031 h 1598839"/>
              <a:gd name="connsiteX16708" fmla="*/ 3255128 w 3255128"/>
              <a:gd name="connsiteY16708" fmla="*/ 436067 h 1598839"/>
              <a:gd name="connsiteX16709" fmla="*/ 3255128 w 3255128"/>
              <a:gd name="connsiteY16709" fmla="*/ 436093 h 1598839"/>
              <a:gd name="connsiteX16710" fmla="*/ 3255128 w 3255128"/>
              <a:gd name="connsiteY16710" fmla="*/ 436136 h 1598839"/>
              <a:gd name="connsiteX16711" fmla="*/ 3255128 w 3255128"/>
              <a:gd name="connsiteY16711" fmla="*/ 436157 h 1598839"/>
              <a:gd name="connsiteX16712" fmla="*/ 3255128 w 3255128"/>
              <a:gd name="connsiteY16712" fmla="*/ 436174 h 1598839"/>
              <a:gd name="connsiteX16713" fmla="*/ 3255128 w 3255128"/>
              <a:gd name="connsiteY16713" fmla="*/ 436194 h 1598839"/>
              <a:gd name="connsiteX16714" fmla="*/ 3255128 w 3255128"/>
              <a:gd name="connsiteY16714" fmla="*/ 436195 h 1598839"/>
              <a:gd name="connsiteX16715" fmla="*/ 3255128 w 3255128"/>
              <a:gd name="connsiteY16715" fmla="*/ 436202 h 1598839"/>
              <a:gd name="connsiteX16716" fmla="*/ 3255128 w 3255128"/>
              <a:gd name="connsiteY16716" fmla="*/ 436224 h 1598839"/>
              <a:gd name="connsiteX16717" fmla="*/ 3255128 w 3255128"/>
              <a:gd name="connsiteY16717" fmla="*/ 436259 h 1598839"/>
              <a:gd name="connsiteX16718" fmla="*/ 3255128 w 3255128"/>
              <a:gd name="connsiteY16718" fmla="*/ 436261 h 1598839"/>
              <a:gd name="connsiteX16719" fmla="*/ 3255128 w 3255128"/>
              <a:gd name="connsiteY16719" fmla="*/ 436353 h 1598839"/>
              <a:gd name="connsiteX16720" fmla="*/ 3255128 w 3255128"/>
              <a:gd name="connsiteY16720" fmla="*/ 436395 h 1598839"/>
              <a:gd name="connsiteX16721" fmla="*/ 3255128 w 3255128"/>
              <a:gd name="connsiteY16721" fmla="*/ 436398 h 1598839"/>
              <a:gd name="connsiteX16722" fmla="*/ 3255128 w 3255128"/>
              <a:gd name="connsiteY16722" fmla="*/ 436399 h 1598839"/>
              <a:gd name="connsiteX16723" fmla="*/ 3255128 w 3255128"/>
              <a:gd name="connsiteY16723" fmla="*/ 436406 h 1598839"/>
              <a:gd name="connsiteX16724" fmla="*/ 3255128 w 3255128"/>
              <a:gd name="connsiteY16724" fmla="*/ 436407 h 1598839"/>
              <a:gd name="connsiteX16725" fmla="*/ 3255128 w 3255128"/>
              <a:gd name="connsiteY16725" fmla="*/ 436474 h 1598839"/>
              <a:gd name="connsiteX16726" fmla="*/ 3255128 w 3255128"/>
              <a:gd name="connsiteY16726" fmla="*/ 436483 h 1598839"/>
              <a:gd name="connsiteX16727" fmla="*/ 3255128 w 3255128"/>
              <a:gd name="connsiteY16727" fmla="*/ 436486 h 1598839"/>
              <a:gd name="connsiteX16728" fmla="*/ 3255128 w 3255128"/>
              <a:gd name="connsiteY16728" fmla="*/ 436514 h 1598839"/>
              <a:gd name="connsiteX16729" fmla="*/ 3255128 w 3255128"/>
              <a:gd name="connsiteY16729" fmla="*/ 436595 h 1598839"/>
              <a:gd name="connsiteX16730" fmla="*/ 3255128 w 3255128"/>
              <a:gd name="connsiteY16730" fmla="*/ 436606 h 1598839"/>
              <a:gd name="connsiteX16731" fmla="*/ 3255128 w 3255128"/>
              <a:gd name="connsiteY16731" fmla="*/ 436631 h 1598839"/>
              <a:gd name="connsiteX16732" fmla="*/ 3255128 w 3255128"/>
              <a:gd name="connsiteY16732" fmla="*/ 436634 h 1598839"/>
              <a:gd name="connsiteX16733" fmla="*/ 3255128 w 3255128"/>
              <a:gd name="connsiteY16733" fmla="*/ 436639 h 1598839"/>
              <a:gd name="connsiteX16734" fmla="*/ 3255128 w 3255128"/>
              <a:gd name="connsiteY16734" fmla="*/ 436678 h 1598839"/>
              <a:gd name="connsiteX16735" fmla="*/ 3255128 w 3255128"/>
              <a:gd name="connsiteY16735" fmla="*/ 436787 h 1598839"/>
              <a:gd name="connsiteX16736" fmla="*/ 3255128 w 3255128"/>
              <a:gd name="connsiteY16736" fmla="*/ 436843 h 1598839"/>
              <a:gd name="connsiteX16737" fmla="*/ 3255128 w 3255128"/>
              <a:gd name="connsiteY16737" fmla="*/ 436859 h 1598839"/>
              <a:gd name="connsiteX16738" fmla="*/ 3255128 w 3255128"/>
              <a:gd name="connsiteY16738" fmla="*/ 436863 h 1598839"/>
              <a:gd name="connsiteX16739" fmla="*/ 3255128 w 3255128"/>
              <a:gd name="connsiteY16739" fmla="*/ 436865 h 1598839"/>
              <a:gd name="connsiteX16740" fmla="*/ 3255128 w 3255128"/>
              <a:gd name="connsiteY16740" fmla="*/ 436872 h 1598839"/>
              <a:gd name="connsiteX16741" fmla="*/ 3255128 w 3255128"/>
              <a:gd name="connsiteY16741" fmla="*/ 436890 h 1598839"/>
              <a:gd name="connsiteX16742" fmla="*/ 3255128 w 3255128"/>
              <a:gd name="connsiteY16742" fmla="*/ 436945 h 1598839"/>
              <a:gd name="connsiteX16743" fmla="*/ 3255128 w 3255128"/>
              <a:gd name="connsiteY16743" fmla="*/ 436947 h 1598839"/>
              <a:gd name="connsiteX16744" fmla="*/ 3255128 w 3255128"/>
              <a:gd name="connsiteY16744" fmla="*/ 436948 h 1598839"/>
              <a:gd name="connsiteX16745" fmla="*/ 3255128 w 3255128"/>
              <a:gd name="connsiteY16745" fmla="*/ 436951 h 1598839"/>
              <a:gd name="connsiteX16746" fmla="*/ 3255128 w 3255128"/>
              <a:gd name="connsiteY16746" fmla="*/ 436966 h 1598839"/>
              <a:gd name="connsiteX16747" fmla="*/ 3255128 w 3255128"/>
              <a:gd name="connsiteY16747" fmla="*/ 436969 h 1598839"/>
              <a:gd name="connsiteX16748" fmla="*/ 3255128 w 3255128"/>
              <a:gd name="connsiteY16748" fmla="*/ 436971 h 1598839"/>
              <a:gd name="connsiteX16749" fmla="*/ 3255128 w 3255128"/>
              <a:gd name="connsiteY16749" fmla="*/ 437066 h 1598839"/>
              <a:gd name="connsiteX16750" fmla="*/ 3255128 w 3255128"/>
              <a:gd name="connsiteY16750" fmla="*/ 437098 h 1598839"/>
              <a:gd name="connsiteX16751" fmla="*/ 3255128 w 3255128"/>
              <a:gd name="connsiteY16751" fmla="*/ 437100 h 1598839"/>
              <a:gd name="connsiteX16752" fmla="*/ 3255128 w 3255128"/>
              <a:gd name="connsiteY16752" fmla="*/ 437105 h 1598839"/>
              <a:gd name="connsiteX16753" fmla="*/ 3255128 w 3255128"/>
              <a:gd name="connsiteY16753" fmla="*/ 437117 h 1598839"/>
              <a:gd name="connsiteX16754" fmla="*/ 3255128 w 3255128"/>
              <a:gd name="connsiteY16754" fmla="*/ 437131 h 1598839"/>
              <a:gd name="connsiteX16755" fmla="*/ 3255128 w 3255128"/>
              <a:gd name="connsiteY16755" fmla="*/ 437140 h 1598839"/>
              <a:gd name="connsiteX16756" fmla="*/ 3255128 w 3255128"/>
              <a:gd name="connsiteY16756" fmla="*/ 437142 h 1598839"/>
              <a:gd name="connsiteX16757" fmla="*/ 3255128 w 3255128"/>
              <a:gd name="connsiteY16757" fmla="*/ 437147 h 1598839"/>
              <a:gd name="connsiteX16758" fmla="*/ 3255128 w 3255128"/>
              <a:gd name="connsiteY16758" fmla="*/ 437260 h 1598839"/>
              <a:gd name="connsiteX16759" fmla="*/ 3255128 w 3255128"/>
              <a:gd name="connsiteY16759" fmla="*/ 437274 h 1598839"/>
              <a:gd name="connsiteX16760" fmla="*/ 3255128 w 3255128"/>
              <a:gd name="connsiteY16760" fmla="*/ 437287 h 1598839"/>
              <a:gd name="connsiteX16761" fmla="*/ 3255128 w 3255128"/>
              <a:gd name="connsiteY16761" fmla="*/ 437302 h 1598839"/>
              <a:gd name="connsiteX16762" fmla="*/ 3255128 w 3255128"/>
              <a:gd name="connsiteY16762" fmla="*/ 437303 h 1598839"/>
              <a:gd name="connsiteX16763" fmla="*/ 3255128 w 3255128"/>
              <a:gd name="connsiteY16763" fmla="*/ 437326 h 1598839"/>
              <a:gd name="connsiteX16764" fmla="*/ 3255128 w 3255128"/>
              <a:gd name="connsiteY16764" fmla="*/ 437425 h 1598839"/>
              <a:gd name="connsiteX16765" fmla="*/ 3255128 w 3255128"/>
              <a:gd name="connsiteY16765" fmla="*/ 437452 h 1598839"/>
              <a:gd name="connsiteX16766" fmla="*/ 3255128 w 3255128"/>
              <a:gd name="connsiteY16766" fmla="*/ 437457 h 1598839"/>
              <a:gd name="connsiteX16767" fmla="*/ 3255128 w 3255128"/>
              <a:gd name="connsiteY16767" fmla="*/ 437491 h 1598839"/>
              <a:gd name="connsiteX16768" fmla="*/ 3255128 w 3255128"/>
              <a:gd name="connsiteY16768" fmla="*/ 437507 h 1598839"/>
              <a:gd name="connsiteX16769" fmla="*/ 3255128 w 3255128"/>
              <a:gd name="connsiteY16769" fmla="*/ 437554 h 1598839"/>
              <a:gd name="connsiteX16770" fmla="*/ 3255128 w 3255128"/>
              <a:gd name="connsiteY16770" fmla="*/ 437617 h 1598839"/>
              <a:gd name="connsiteX16771" fmla="*/ 3255128 w 3255128"/>
              <a:gd name="connsiteY16771" fmla="*/ 437639 h 1598839"/>
              <a:gd name="connsiteX16772" fmla="*/ 3255128 w 3255128"/>
              <a:gd name="connsiteY16772" fmla="*/ 437664 h 1598839"/>
              <a:gd name="connsiteX16773" fmla="*/ 3255128 w 3255128"/>
              <a:gd name="connsiteY16773" fmla="*/ 437736 h 1598839"/>
              <a:gd name="connsiteX16774" fmla="*/ 3255128 w 3255128"/>
              <a:gd name="connsiteY16774" fmla="*/ 437748 h 1598839"/>
              <a:gd name="connsiteX16775" fmla="*/ 3255128 w 3255128"/>
              <a:gd name="connsiteY16775" fmla="*/ 437769 h 1598839"/>
              <a:gd name="connsiteX16776" fmla="*/ 3255128 w 3255128"/>
              <a:gd name="connsiteY16776" fmla="*/ 437785 h 1598839"/>
              <a:gd name="connsiteX16777" fmla="*/ 3255128 w 3255128"/>
              <a:gd name="connsiteY16777" fmla="*/ 437850 h 1598839"/>
              <a:gd name="connsiteX16778" fmla="*/ 3255128 w 3255128"/>
              <a:gd name="connsiteY16778" fmla="*/ 437922 h 1598839"/>
              <a:gd name="connsiteX16779" fmla="*/ 3255128 w 3255128"/>
              <a:gd name="connsiteY16779" fmla="*/ 437940 h 1598839"/>
              <a:gd name="connsiteX16780" fmla="*/ 3255128 w 3255128"/>
              <a:gd name="connsiteY16780" fmla="*/ 437941 h 1598839"/>
              <a:gd name="connsiteX16781" fmla="*/ 3255128 w 3255128"/>
              <a:gd name="connsiteY16781" fmla="*/ 437966 h 1598839"/>
              <a:gd name="connsiteX16782" fmla="*/ 3255128 w 3255128"/>
              <a:gd name="connsiteY16782" fmla="*/ 437979 h 1598839"/>
              <a:gd name="connsiteX16783" fmla="*/ 3255128 w 3255128"/>
              <a:gd name="connsiteY16783" fmla="*/ 437983 h 1598839"/>
              <a:gd name="connsiteX16784" fmla="*/ 3255128 w 3255128"/>
              <a:gd name="connsiteY16784" fmla="*/ 437996 h 1598839"/>
              <a:gd name="connsiteX16785" fmla="*/ 3255128 w 3255128"/>
              <a:gd name="connsiteY16785" fmla="*/ 438010 h 1598839"/>
              <a:gd name="connsiteX16786" fmla="*/ 3255128 w 3255128"/>
              <a:gd name="connsiteY16786" fmla="*/ 438012 h 1598839"/>
              <a:gd name="connsiteX16787" fmla="*/ 3255128 w 3255128"/>
              <a:gd name="connsiteY16787" fmla="*/ 438013 h 1598839"/>
              <a:gd name="connsiteX16788" fmla="*/ 3255128 w 3255128"/>
              <a:gd name="connsiteY16788" fmla="*/ 438082 h 1598839"/>
              <a:gd name="connsiteX16789" fmla="*/ 3255128 w 3255128"/>
              <a:gd name="connsiteY16789" fmla="*/ 438087 h 1598839"/>
              <a:gd name="connsiteX16790" fmla="*/ 3255128 w 3255128"/>
              <a:gd name="connsiteY16790" fmla="*/ 438089 h 1598839"/>
              <a:gd name="connsiteX16791" fmla="*/ 3255128 w 3255128"/>
              <a:gd name="connsiteY16791" fmla="*/ 438106 h 1598839"/>
              <a:gd name="connsiteX16792" fmla="*/ 3255128 w 3255128"/>
              <a:gd name="connsiteY16792" fmla="*/ 438122 h 1598839"/>
              <a:gd name="connsiteX16793" fmla="*/ 3255128 w 3255128"/>
              <a:gd name="connsiteY16793" fmla="*/ 438153 h 1598839"/>
              <a:gd name="connsiteX16794" fmla="*/ 3255128 w 3255128"/>
              <a:gd name="connsiteY16794" fmla="*/ 438202 h 1598839"/>
              <a:gd name="connsiteX16795" fmla="*/ 3255128 w 3255128"/>
              <a:gd name="connsiteY16795" fmla="*/ 438207 h 1598839"/>
              <a:gd name="connsiteX16796" fmla="*/ 3255128 w 3255128"/>
              <a:gd name="connsiteY16796" fmla="*/ 438225 h 1598839"/>
              <a:gd name="connsiteX16797" fmla="*/ 3255128 w 3255128"/>
              <a:gd name="connsiteY16797" fmla="*/ 438234 h 1598839"/>
              <a:gd name="connsiteX16798" fmla="*/ 3255128 w 3255128"/>
              <a:gd name="connsiteY16798" fmla="*/ 438255 h 1598839"/>
              <a:gd name="connsiteX16799" fmla="*/ 3255128 w 3255128"/>
              <a:gd name="connsiteY16799" fmla="*/ 438256 h 1598839"/>
              <a:gd name="connsiteX16800" fmla="*/ 3255128 w 3255128"/>
              <a:gd name="connsiteY16800" fmla="*/ 438266 h 1598839"/>
              <a:gd name="connsiteX16801" fmla="*/ 3255128 w 3255128"/>
              <a:gd name="connsiteY16801" fmla="*/ 438281 h 1598839"/>
              <a:gd name="connsiteX16802" fmla="*/ 3255128 w 3255128"/>
              <a:gd name="connsiteY16802" fmla="*/ 438331 h 1598839"/>
              <a:gd name="connsiteX16803" fmla="*/ 3255128 w 3255128"/>
              <a:gd name="connsiteY16803" fmla="*/ 438333 h 1598839"/>
              <a:gd name="connsiteX16804" fmla="*/ 3255128 w 3255128"/>
              <a:gd name="connsiteY16804" fmla="*/ 438381 h 1598839"/>
              <a:gd name="connsiteX16805" fmla="*/ 3255128 w 3255128"/>
              <a:gd name="connsiteY16805" fmla="*/ 438483 h 1598839"/>
              <a:gd name="connsiteX16806" fmla="*/ 3255128 w 3255128"/>
              <a:gd name="connsiteY16806" fmla="*/ 438493 h 1598839"/>
              <a:gd name="connsiteX16807" fmla="*/ 3255128 w 3255128"/>
              <a:gd name="connsiteY16807" fmla="*/ 438514 h 1598839"/>
              <a:gd name="connsiteX16808" fmla="*/ 3255128 w 3255128"/>
              <a:gd name="connsiteY16808" fmla="*/ 438518 h 1598839"/>
              <a:gd name="connsiteX16809" fmla="*/ 3255128 w 3255128"/>
              <a:gd name="connsiteY16809" fmla="*/ 438520 h 1598839"/>
              <a:gd name="connsiteX16810" fmla="*/ 3255128 w 3255128"/>
              <a:gd name="connsiteY16810" fmla="*/ 438565 h 1598839"/>
              <a:gd name="connsiteX16811" fmla="*/ 3255128 w 3255128"/>
              <a:gd name="connsiteY16811" fmla="*/ 438589 h 1598839"/>
              <a:gd name="connsiteX16812" fmla="*/ 3255128 w 3255128"/>
              <a:gd name="connsiteY16812" fmla="*/ 438591 h 1598839"/>
              <a:gd name="connsiteX16813" fmla="*/ 3255128 w 3255128"/>
              <a:gd name="connsiteY16813" fmla="*/ 438661 h 1598839"/>
              <a:gd name="connsiteX16814" fmla="*/ 3255128 w 3255128"/>
              <a:gd name="connsiteY16814" fmla="*/ 438685 h 1598839"/>
              <a:gd name="connsiteX16815" fmla="*/ 3255128 w 3255128"/>
              <a:gd name="connsiteY16815" fmla="*/ 438693 h 1598839"/>
              <a:gd name="connsiteX16816" fmla="*/ 3255128 w 3255128"/>
              <a:gd name="connsiteY16816" fmla="*/ 438730 h 1598839"/>
              <a:gd name="connsiteX16817" fmla="*/ 3255128 w 3255128"/>
              <a:gd name="connsiteY16817" fmla="*/ 438735 h 1598839"/>
              <a:gd name="connsiteX16818" fmla="*/ 3255128 w 3255128"/>
              <a:gd name="connsiteY16818" fmla="*/ 438757 h 1598839"/>
              <a:gd name="connsiteX16819" fmla="*/ 3255128 w 3255128"/>
              <a:gd name="connsiteY16819" fmla="*/ 438759 h 1598839"/>
              <a:gd name="connsiteX16820" fmla="*/ 3255128 w 3255128"/>
              <a:gd name="connsiteY16820" fmla="*/ 438762 h 1598839"/>
              <a:gd name="connsiteX16821" fmla="*/ 3255128 w 3255128"/>
              <a:gd name="connsiteY16821" fmla="*/ 438834 h 1598839"/>
              <a:gd name="connsiteX16822" fmla="*/ 3255128 w 3255128"/>
              <a:gd name="connsiteY16822" fmla="*/ 438873 h 1598839"/>
              <a:gd name="connsiteX16823" fmla="*/ 3255128 w 3255128"/>
              <a:gd name="connsiteY16823" fmla="*/ 438904 h 1598839"/>
              <a:gd name="connsiteX16824" fmla="*/ 3255128 w 3255128"/>
              <a:gd name="connsiteY16824" fmla="*/ 438926 h 1598839"/>
              <a:gd name="connsiteX16825" fmla="*/ 3255128 w 3255128"/>
              <a:gd name="connsiteY16825" fmla="*/ 438936 h 1598839"/>
              <a:gd name="connsiteX16826" fmla="*/ 3255128 w 3255128"/>
              <a:gd name="connsiteY16826" fmla="*/ 438990 h 1598839"/>
              <a:gd name="connsiteX16827" fmla="*/ 3255128 w 3255128"/>
              <a:gd name="connsiteY16827" fmla="*/ 438998 h 1598839"/>
              <a:gd name="connsiteX16828" fmla="*/ 3255128 w 3255128"/>
              <a:gd name="connsiteY16828" fmla="*/ 439003 h 1598839"/>
              <a:gd name="connsiteX16829" fmla="*/ 3255128 w 3255128"/>
              <a:gd name="connsiteY16829" fmla="*/ 439013 h 1598839"/>
              <a:gd name="connsiteX16830" fmla="*/ 3255128 w 3255128"/>
              <a:gd name="connsiteY16830" fmla="*/ 439048 h 1598839"/>
              <a:gd name="connsiteX16831" fmla="*/ 3255128 w 3255128"/>
              <a:gd name="connsiteY16831" fmla="*/ 439079 h 1598839"/>
              <a:gd name="connsiteX16832" fmla="*/ 3255128 w 3255128"/>
              <a:gd name="connsiteY16832" fmla="*/ 439127 h 1598839"/>
              <a:gd name="connsiteX16833" fmla="*/ 3255128 w 3255128"/>
              <a:gd name="connsiteY16833" fmla="*/ 439153 h 1598839"/>
              <a:gd name="connsiteX16834" fmla="*/ 3255128 w 3255128"/>
              <a:gd name="connsiteY16834" fmla="*/ 439184 h 1598839"/>
              <a:gd name="connsiteX16835" fmla="*/ 3255128 w 3255128"/>
              <a:gd name="connsiteY16835" fmla="*/ 439189 h 1598839"/>
              <a:gd name="connsiteX16836" fmla="*/ 3255128 w 3255128"/>
              <a:gd name="connsiteY16836" fmla="*/ 439212 h 1598839"/>
              <a:gd name="connsiteX16837" fmla="*/ 3255128 w 3255128"/>
              <a:gd name="connsiteY16837" fmla="*/ 439213 h 1598839"/>
              <a:gd name="connsiteX16838" fmla="*/ 3255128 w 3255128"/>
              <a:gd name="connsiteY16838" fmla="*/ 439214 h 1598839"/>
              <a:gd name="connsiteX16839" fmla="*/ 3255128 w 3255128"/>
              <a:gd name="connsiteY16839" fmla="*/ 439239 h 1598839"/>
              <a:gd name="connsiteX16840" fmla="*/ 3255128 w 3255128"/>
              <a:gd name="connsiteY16840" fmla="*/ 439254 h 1598839"/>
              <a:gd name="connsiteX16841" fmla="*/ 3255128 w 3255128"/>
              <a:gd name="connsiteY16841" fmla="*/ 439261 h 1598839"/>
              <a:gd name="connsiteX16842" fmla="*/ 3255128 w 3255128"/>
              <a:gd name="connsiteY16842" fmla="*/ 439291 h 1598839"/>
              <a:gd name="connsiteX16843" fmla="*/ 3255128 w 3255128"/>
              <a:gd name="connsiteY16843" fmla="*/ 439332 h 1598839"/>
              <a:gd name="connsiteX16844" fmla="*/ 3255128 w 3255128"/>
              <a:gd name="connsiteY16844" fmla="*/ 439349 h 1598839"/>
              <a:gd name="connsiteX16845" fmla="*/ 3255128 w 3255128"/>
              <a:gd name="connsiteY16845" fmla="*/ 439363 h 1598839"/>
              <a:gd name="connsiteX16846" fmla="*/ 3255128 w 3255128"/>
              <a:gd name="connsiteY16846" fmla="*/ 439437 h 1598839"/>
              <a:gd name="connsiteX16847" fmla="*/ 3255128 w 3255128"/>
              <a:gd name="connsiteY16847" fmla="*/ 439442 h 1598839"/>
              <a:gd name="connsiteX16848" fmla="*/ 3255128 w 3255128"/>
              <a:gd name="connsiteY16848" fmla="*/ 439444 h 1598839"/>
              <a:gd name="connsiteX16849" fmla="*/ 3255128 w 3255128"/>
              <a:gd name="connsiteY16849" fmla="*/ 439457 h 1598839"/>
              <a:gd name="connsiteX16850" fmla="*/ 3255128 w 3255128"/>
              <a:gd name="connsiteY16850" fmla="*/ 439467 h 1598839"/>
              <a:gd name="connsiteX16851" fmla="*/ 3255128 w 3255128"/>
              <a:gd name="connsiteY16851" fmla="*/ 439472 h 1598839"/>
              <a:gd name="connsiteX16852" fmla="*/ 3255128 w 3255128"/>
              <a:gd name="connsiteY16852" fmla="*/ 439473 h 1598839"/>
              <a:gd name="connsiteX16853" fmla="*/ 3255128 w 3255128"/>
              <a:gd name="connsiteY16853" fmla="*/ 439504 h 1598839"/>
              <a:gd name="connsiteX16854" fmla="*/ 3255128 w 3255128"/>
              <a:gd name="connsiteY16854" fmla="*/ 439534 h 1598839"/>
              <a:gd name="connsiteX16855" fmla="*/ 3255128 w 3255128"/>
              <a:gd name="connsiteY16855" fmla="*/ 439554 h 1598839"/>
              <a:gd name="connsiteX16856" fmla="*/ 3255128 w 3255128"/>
              <a:gd name="connsiteY16856" fmla="*/ 439596 h 1598839"/>
              <a:gd name="connsiteX16857" fmla="*/ 3255128 w 3255128"/>
              <a:gd name="connsiteY16857" fmla="*/ 439616 h 1598839"/>
              <a:gd name="connsiteX16858" fmla="*/ 3255128 w 3255128"/>
              <a:gd name="connsiteY16858" fmla="*/ 439646 h 1598839"/>
              <a:gd name="connsiteX16859" fmla="*/ 3255128 w 3255128"/>
              <a:gd name="connsiteY16859" fmla="*/ 439663 h 1598839"/>
              <a:gd name="connsiteX16860" fmla="*/ 3255128 w 3255128"/>
              <a:gd name="connsiteY16860" fmla="*/ 439667 h 1598839"/>
              <a:gd name="connsiteX16861" fmla="*/ 3255128 w 3255128"/>
              <a:gd name="connsiteY16861" fmla="*/ 439668 h 1598839"/>
              <a:gd name="connsiteX16862" fmla="*/ 3255128 w 3255128"/>
              <a:gd name="connsiteY16862" fmla="*/ 439672 h 1598839"/>
              <a:gd name="connsiteX16863" fmla="*/ 3255128 w 3255128"/>
              <a:gd name="connsiteY16863" fmla="*/ 439698 h 1598839"/>
              <a:gd name="connsiteX16864" fmla="*/ 3255128 w 3255128"/>
              <a:gd name="connsiteY16864" fmla="*/ 439700 h 1598839"/>
              <a:gd name="connsiteX16865" fmla="*/ 3255128 w 3255128"/>
              <a:gd name="connsiteY16865" fmla="*/ 439723 h 1598839"/>
              <a:gd name="connsiteX16866" fmla="*/ 3255128 w 3255128"/>
              <a:gd name="connsiteY16866" fmla="*/ 439727 h 1598839"/>
              <a:gd name="connsiteX16867" fmla="*/ 3255128 w 3255128"/>
              <a:gd name="connsiteY16867" fmla="*/ 439730 h 1598839"/>
              <a:gd name="connsiteX16868" fmla="*/ 3255128 w 3255128"/>
              <a:gd name="connsiteY16868" fmla="*/ 439777 h 1598839"/>
              <a:gd name="connsiteX16869" fmla="*/ 3255128 w 3255128"/>
              <a:gd name="connsiteY16869" fmla="*/ 439799 h 1598839"/>
              <a:gd name="connsiteX16870" fmla="*/ 3255128 w 3255128"/>
              <a:gd name="connsiteY16870" fmla="*/ 439880 h 1598839"/>
              <a:gd name="connsiteX16871" fmla="*/ 3255128 w 3255128"/>
              <a:gd name="connsiteY16871" fmla="*/ 439887 h 1598839"/>
              <a:gd name="connsiteX16872" fmla="*/ 3255128 w 3255128"/>
              <a:gd name="connsiteY16872" fmla="*/ 439909 h 1598839"/>
              <a:gd name="connsiteX16873" fmla="*/ 3255128 w 3255128"/>
              <a:gd name="connsiteY16873" fmla="*/ 439911 h 1598839"/>
              <a:gd name="connsiteX16874" fmla="*/ 3255128 w 3255128"/>
              <a:gd name="connsiteY16874" fmla="*/ 439934 h 1598839"/>
              <a:gd name="connsiteX16875" fmla="*/ 3255128 w 3255128"/>
              <a:gd name="connsiteY16875" fmla="*/ 439950 h 1598839"/>
              <a:gd name="connsiteX16876" fmla="*/ 3255128 w 3255128"/>
              <a:gd name="connsiteY16876" fmla="*/ 439961 h 1598839"/>
              <a:gd name="connsiteX16877" fmla="*/ 3255128 w 3255128"/>
              <a:gd name="connsiteY16877" fmla="*/ 440035 h 1598839"/>
              <a:gd name="connsiteX16878" fmla="*/ 3255128 w 3255128"/>
              <a:gd name="connsiteY16878" fmla="*/ 440070 h 1598839"/>
              <a:gd name="connsiteX16879" fmla="*/ 3255128 w 3255128"/>
              <a:gd name="connsiteY16879" fmla="*/ 440090 h 1598839"/>
              <a:gd name="connsiteX16880" fmla="*/ 3255128 w 3255128"/>
              <a:gd name="connsiteY16880" fmla="*/ 440092 h 1598839"/>
              <a:gd name="connsiteX16881" fmla="*/ 3255128 w 3255128"/>
              <a:gd name="connsiteY16881" fmla="*/ 440105 h 1598839"/>
              <a:gd name="connsiteX16882" fmla="*/ 3255128 w 3255128"/>
              <a:gd name="connsiteY16882" fmla="*/ 440107 h 1598839"/>
              <a:gd name="connsiteX16883" fmla="*/ 3255128 w 3255128"/>
              <a:gd name="connsiteY16883" fmla="*/ 440120 h 1598839"/>
              <a:gd name="connsiteX16884" fmla="*/ 3255128 w 3255128"/>
              <a:gd name="connsiteY16884" fmla="*/ 440128 h 1598839"/>
              <a:gd name="connsiteX16885" fmla="*/ 3255128 w 3255128"/>
              <a:gd name="connsiteY16885" fmla="*/ 440130 h 1598839"/>
              <a:gd name="connsiteX16886" fmla="*/ 3255128 w 3255128"/>
              <a:gd name="connsiteY16886" fmla="*/ 440137 h 1598839"/>
              <a:gd name="connsiteX16887" fmla="*/ 3255128 w 3255128"/>
              <a:gd name="connsiteY16887" fmla="*/ 440142 h 1598839"/>
              <a:gd name="connsiteX16888" fmla="*/ 3255128 w 3255128"/>
              <a:gd name="connsiteY16888" fmla="*/ 440146 h 1598839"/>
              <a:gd name="connsiteX16889" fmla="*/ 3255128 w 3255128"/>
              <a:gd name="connsiteY16889" fmla="*/ 440186 h 1598839"/>
              <a:gd name="connsiteX16890" fmla="*/ 3255128 w 3255128"/>
              <a:gd name="connsiteY16890" fmla="*/ 440220 h 1598839"/>
              <a:gd name="connsiteX16891" fmla="*/ 3255128 w 3255128"/>
              <a:gd name="connsiteY16891" fmla="*/ 440223 h 1598839"/>
              <a:gd name="connsiteX16892" fmla="*/ 3255128 w 3255128"/>
              <a:gd name="connsiteY16892" fmla="*/ 440258 h 1598839"/>
              <a:gd name="connsiteX16893" fmla="*/ 3255128 w 3255128"/>
              <a:gd name="connsiteY16893" fmla="*/ 440281 h 1598839"/>
              <a:gd name="connsiteX16894" fmla="*/ 3255128 w 3255128"/>
              <a:gd name="connsiteY16894" fmla="*/ 440286 h 1598839"/>
              <a:gd name="connsiteX16895" fmla="*/ 3255128 w 3255128"/>
              <a:gd name="connsiteY16895" fmla="*/ 440302 h 1598839"/>
              <a:gd name="connsiteX16896" fmla="*/ 3255128 w 3255128"/>
              <a:gd name="connsiteY16896" fmla="*/ 440316 h 1598839"/>
              <a:gd name="connsiteX16897" fmla="*/ 3255128 w 3255128"/>
              <a:gd name="connsiteY16897" fmla="*/ 440352 h 1598839"/>
              <a:gd name="connsiteX16898" fmla="*/ 3255128 w 3255128"/>
              <a:gd name="connsiteY16898" fmla="*/ 440358 h 1598839"/>
              <a:gd name="connsiteX16899" fmla="*/ 3255128 w 3255128"/>
              <a:gd name="connsiteY16899" fmla="*/ 440368 h 1598839"/>
              <a:gd name="connsiteX16900" fmla="*/ 3255128 w 3255128"/>
              <a:gd name="connsiteY16900" fmla="*/ 440442 h 1598839"/>
              <a:gd name="connsiteX16901" fmla="*/ 3255128 w 3255128"/>
              <a:gd name="connsiteY16901" fmla="*/ 440465 h 1598839"/>
              <a:gd name="connsiteX16902" fmla="*/ 3255128 w 3255128"/>
              <a:gd name="connsiteY16902" fmla="*/ 440523 h 1598839"/>
              <a:gd name="connsiteX16903" fmla="*/ 3255128 w 3255128"/>
              <a:gd name="connsiteY16903" fmla="*/ 440524 h 1598839"/>
              <a:gd name="connsiteX16904" fmla="*/ 3255128 w 3255128"/>
              <a:gd name="connsiteY16904" fmla="*/ 440544 h 1598839"/>
              <a:gd name="connsiteX16905" fmla="*/ 3255128 w 3255128"/>
              <a:gd name="connsiteY16905" fmla="*/ 440551 h 1598839"/>
              <a:gd name="connsiteX16906" fmla="*/ 3255128 w 3255128"/>
              <a:gd name="connsiteY16906" fmla="*/ 440579 h 1598839"/>
              <a:gd name="connsiteX16907" fmla="*/ 3255128 w 3255128"/>
              <a:gd name="connsiteY16907" fmla="*/ 440582 h 1598839"/>
              <a:gd name="connsiteX16908" fmla="*/ 3255128 w 3255128"/>
              <a:gd name="connsiteY16908" fmla="*/ 440601 h 1598839"/>
              <a:gd name="connsiteX16909" fmla="*/ 3255128 w 3255128"/>
              <a:gd name="connsiteY16909" fmla="*/ 440604 h 1598839"/>
              <a:gd name="connsiteX16910" fmla="*/ 3255128 w 3255128"/>
              <a:gd name="connsiteY16910" fmla="*/ 440620 h 1598839"/>
              <a:gd name="connsiteX16911" fmla="*/ 3255128 w 3255128"/>
              <a:gd name="connsiteY16911" fmla="*/ 440720 h 1598839"/>
              <a:gd name="connsiteX16912" fmla="*/ 3255128 w 3255128"/>
              <a:gd name="connsiteY16912" fmla="*/ 440736 h 1598839"/>
              <a:gd name="connsiteX16913" fmla="*/ 3255128 w 3255128"/>
              <a:gd name="connsiteY16913" fmla="*/ 440744 h 1598839"/>
              <a:gd name="connsiteX16914" fmla="*/ 3255128 w 3255128"/>
              <a:gd name="connsiteY16914" fmla="*/ 440775 h 1598839"/>
              <a:gd name="connsiteX16915" fmla="*/ 3255128 w 3255128"/>
              <a:gd name="connsiteY16915" fmla="*/ 440784 h 1598839"/>
              <a:gd name="connsiteX16916" fmla="*/ 3255128 w 3255128"/>
              <a:gd name="connsiteY16916" fmla="*/ 440790 h 1598839"/>
              <a:gd name="connsiteX16917" fmla="*/ 3255128 w 3255128"/>
              <a:gd name="connsiteY16917" fmla="*/ 440808 h 1598839"/>
              <a:gd name="connsiteX16918" fmla="*/ 3255128 w 3255128"/>
              <a:gd name="connsiteY16918" fmla="*/ 440811 h 1598839"/>
              <a:gd name="connsiteX16919" fmla="*/ 3255128 w 3255128"/>
              <a:gd name="connsiteY16919" fmla="*/ 440821 h 1598839"/>
              <a:gd name="connsiteX16920" fmla="*/ 3255128 w 3255128"/>
              <a:gd name="connsiteY16920" fmla="*/ 440822 h 1598839"/>
              <a:gd name="connsiteX16921" fmla="*/ 3255128 w 3255128"/>
              <a:gd name="connsiteY16921" fmla="*/ 440829 h 1598839"/>
              <a:gd name="connsiteX16922" fmla="*/ 3255128 w 3255128"/>
              <a:gd name="connsiteY16922" fmla="*/ 440906 h 1598839"/>
              <a:gd name="connsiteX16923" fmla="*/ 3255128 w 3255128"/>
              <a:gd name="connsiteY16923" fmla="*/ 440916 h 1598839"/>
              <a:gd name="connsiteX16924" fmla="*/ 3255128 w 3255128"/>
              <a:gd name="connsiteY16924" fmla="*/ 440923 h 1598839"/>
              <a:gd name="connsiteX16925" fmla="*/ 3255128 w 3255128"/>
              <a:gd name="connsiteY16925" fmla="*/ 440929 h 1598839"/>
              <a:gd name="connsiteX16926" fmla="*/ 3255128 w 3255128"/>
              <a:gd name="connsiteY16926" fmla="*/ 440930 h 1598839"/>
              <a:gd name="connsiteX16927" fmla="*/ 3255128 w 3255128"/>
              <a:gd name="connsiteY16927" fmla="*/ 441003 h 1598839"/>
              <a:gd name="connsiteX16928" fmla="*/ 3255128 w 3255128"/>
              <a:gd name="connsiteY16928" fmla="*/ 441006 h 1598839"/>
              <a:gd name="connsiteX16929" fmla="*/ 3255128 w 3255128"/>
              <a:gd name="connsiteY16929" fmla="*/ 441025 h 1598839"/>
              <a:gd name="connsiteX16930" fmla="*/ 3255128 w 3255128"/>
              <a:gd name="connsiteY16930" fmla="*/ 441034 h 1598839"/>
              <a:gd name="connsiteX16931" fmla="*/ 3255128 w 3255128"/>
              <a:gd name="connsiteY16931" fmla="*/ 441041 h 1598839"/>
              <a:gd name="connsiteX16932" fmla="*/ 3255128 w 3255128"/>
              <a:gd name="connsiteY16932" fmla="*/ 441081 h 1598839"/>
              <a:gd name="connsiteX16933" fmla="*/ 3255128 w 3255128"/>
              <a:gd name="connsiteY16933" fmla="*/ 441101 h 1598839"/>
              <a:gd name="connsiteX16934" fmla="*/ 3255128 w 3255128"/>
              <a:gd name="connsiteY16934" fmla="*/ 441148 h 1598839"/>
              <a:gd name="connsiteX16935" fmla="*/ 3255128 w 3255128"/>
              <a:gd name="connsiteY16935" fmla="*/ 441151 h 1598839"/>
              <a:gd name="connsiteX16936" fmla="*/ 3255128 w 3255128"/>
              <a:gd name="connsiteY16936" fmla="*/ 441172 h 1598839"/>
              <a:gd name="connsiteX16937" fmla="*/ 3255128 w 3255128"/>
              <a:gd name="connsiteY16937" fmla="*/ 441233 h 1598839"/>
              <a:gd name="connsiteX16938" fmla="*/ 3255128 w 3255128"/>
              <a:gd name="connsiteY16938" fmla="*/ 441245 h 1598839"/>
              <a:gd name="connsiteX16939" fmla="*/ 3255128 w 3255128"/>
              <a:gd name="connsiteY16939" fmla="*/ 441249 h 1598839"/>
              <a:gd name="connsiteX16940" fmla="*/ 3255128 w 3255128"/>
              <a:gd name="connsiteY16940" fmla="*/ 441268 h 1598839"/>
              <a:gd name="connsiteX16941" fmla="*/ 3255128 w 3255128"/>
              <a:gd name="connsiteY16941" fmla="*/ 441275 h 1598839"/>
              <a:gd name="connsiteX16942" fmla="*/ 3255128 w 3255128"/>
              <a:gd name="connsiteY16942" fmla="*/ 441305 h 1598839"/>
              <a:gd name="connsiteX16943" fmla="*/ 3255128 w 3255128"/>
              <a:gd name="connsiteY16943" fmla="*/ 441323 h 1598839"/>
              <a:gd name="connsiteX16944" fmla="*/ 3255128 w 3255128"/>
              <a:gd name="connsiteY16944" fmla="*/ 441342 h 1598839"/>
              <a:gd name="connsiteX16945" fmla="*/ 3255128 w 3255128"/>
              <a:gd name="connsiteY16945" fmla="*/ 441388 h 1598839"/>
              <a:gd name="connsiteX16946" fmla="*/ 3255128 w 3255128"/>
              <a:gd name="connsiteY16946" fmla="*/ 441393 h 1598839"/>
              <a:gd name="connsiteX16947" fmla="*/ 3255128 w 3255128"/>
              <a:gd name="connsiteY16947" fmla="*/ 441456 h 1598839"/>
              <a:gd name="connsiteX16948" fmla="*/ 3255128 w 3255128"/>
              <a:gd name="connsiteY16948" fmla="*/ 441459 h 1598839"/>
              <a:gd name="connsiteX16949" fmla="*/ 3255128 w 3255128"/>
              <a:gd name="connsiteY16949" fmla="*/ 441465 h 1598839"/>
              <a:gd name="connsiteX16950" fmla="*/ 3255128 w 3255128"/>
              <a:gd name="connsiteY16950" fmla="*/ 441470 h 1598839"/>
              <a:gd name="connsiteX16951" fmla="*/ 3255128 w 3255128"/>
              <a:gd name="connsiteY16951" fmla="*/ 441483 h 1598839"/>
              <a:gd name="connsiteX16952" fmla="*/ 3255128 w 3255128"/>
              <a:gd name="connsiteY16952" fmla="*/ 441486 h 1598839"/>
              <a:gd name="connsiteX16953" fmla="*/ 3255128 w 3255128"/>
              <a:gd name="connsiteY16953" fmla="*/ 441491 h 1598839"/>
              <a:gd name="connsiteX16954" fmla="*/ 3255128 w 3255128"/>
              <a:gd name="connsiteY16954" fmla="*/ 441499 h 1598839"/>
              <a:gd name="connsiteX16955" fmla="*/ 3255128 w 3255128"/>
              <a:gd name="connsiteY16955" fmla="*/ 441517 h 1598839"/>
              <a:gd name="connsiteX16956" fmla="*/ 3255128 w 3255128"/>
              <a:gd name="connsiteY16956" fmla="*/ 441555 h 1598839"/>
              <a:gd name="connsiteX16957" fmla="*/ 3255128 w 3255128"/>
              <a:gd name="connsiteY16957" fmla="*/ 441574 h 1598839"/>
              <a:gd name="connsiteX16958" fmla="*/ 3255128 w 3255128"/>
              <a:gd name="connsiteY16958" fmla="*/ 441581 h 1598839"/>
              <a:gd name="connsiteX16959" fmla="*/ 3255128 w 3255128"/>
              <a:gd name="connsiteY16959" fmla="*/ 441589 h 1598839"/>
              <a:gd name="connsiteX16960" fmla="*/ 3255128 w 3255128"/>
              <a:gd name="connsiteY16960" fmla="*/ 441625 h 1598839"/>
              <a:gd name="connsiteX16961" fmla="*/ 3255128 w 3255128"/>
              <a:gd name="connsiteY16961" fmla="*/ 441631 h 1598839"/>
              <a:gd name="connsiteX16962" fmla="*/ 3255128 w 3255128"/>
              <a:gd name="connsiteY16962" fmla="*/ 441651 h 1598839"/>
              <a:gd name="connsiteX16963" fmla="*/ 3255128 w 3255128"/>
              <a:gd name="connsiteY16963" fmla="*/ 441708 h 1598839"/>
              <a:gd name="connsiteX16964" fmla="*/ 3255128 w 3255128"/>
              <a:gd name="connsiteY16964" fmla="*/ 441725 h 1598839"/>
              <a:gd name="connsiteX16965" fmla="*/ 3255128 w 3255128"/>
              <a:gd name="connsiteY16965" fmla="*/ 441729 h 1598839"/>
              <a:gd name="connsiteX16966" fmla="*/ 3255128 w 3255128"/>
              <a:gd name="connsiteY16966" fmla="*/ 441733 h 1598839"/>
              <a:gd name="connsiteX16967" fmla="*/ 3255128 w 3255128"/>
              <a:gd name="connsiteY16967" fmla="*/ 441758 h 1598839"/>
              <a:gd name="connsiteX16968" fmla="*/ 3255128 w 3255128"/>
              <a:gd name="connsiteY16968" fmla="*/ 441759 h 1598839"/>
              <a:gd name="connsiteX16969" fmla="*/ 3255128 w 3255128"/>
              <a:gd name="connsiteY16969" fmla="*/ 441796 h 1598839"/>
              <a:gd name="connsiteX16970" fmla="*/ 3255128 w 3255128"/>
              <a:gd name="connsiteY16970" fmla="*/ 441804 h 1598839"/>
              <a:gd name="connsiteX16971" fmla="*/ 3255128 w 3255128"/>
              <a:gd name="connsiteY16971" fmla="*/ 441915 h 1598839"/>
              <a:gd name="connsiteX16972" fmla="*/ 3255128 w 3255128"/>
              <a:gd name="connsiteY16972" fmla="*/ 441929 h 1598839"/>
              <a:gd name="connsiteX16973" fmla="*/ 3255128 w 3255128"/>
              <a:gd name="connsiteY16973" fmla="*/ 441953 h 1598839"/>
              <a:gd name="connsiteX16974" fmla="*/ 3255128 w 3255128"/>
              <a:gd name="connsiteY16974" fmla="*/ 441978 h 1598839"/>
              <a:gd name="connsiteX16975" fmla="*/ 3255128 w 3255128"/>
              <a:gd name="connsiteY16975" fmla="*/ 442017 h 1598839"/>
              <a:gd name="connsiteX16976" fmla="*/ 3255128 w 3255128"/>
              <a:gd name="connsiteY16976" fmla="*/ 442020 h 1598839"/>
              <a:gd name="connsiteX16977" fmla="*/ 3255128 w 3255128"/>
              <a:gd name="connsiteY16977" fmla="*/ 442052 h 1598839"/>
              <a:gd name="connsiteX16978" fmla="*/ 3255128 w 3255128"/>
              <a:gd name="connsiteY16978" fmla="*/ 442179 h 1598839"/>
              <a:gd name="connsiteX16979" fmla="*/ 3255128 w 3255128"/>
              <a:gd name="connsiteY16979" fmla="*/ 442182 h 1598839"/>
              <a:gd name="connsiteX16980" fmla="*/ 3255128 w 3255128"/>
              <a:gd name="connsiteY16980" fmla="*/ 442188 h 1598839"/>
              <a:gd name="connsiteX16981" fmla="*/ 3255128 w 3255128"/>
              <a:gd name="connsiteY16981" fmla="*/ 442203 h 1598839"/>
              <a:gd name="connsiteX16982" fmla="*/ 3255128 w 3255128"/>
              <a:gd name="connsiteY16982" fmla="*/ 442229 h 1598839"/>
              <a:gd name="connsiteX16983" fmla="*/ 3255128 w 3255128"/>
              <a:gd name="connsiteY16983" fmla="*/ 442244 h 1598839"/>
              <a:gd name="connsiteX16984" fmla="*/ 3255128 w 3255128"/>
              <a:gd name="connsiteY16984" fmla="*/ 442254 h 1598839"/>
              <a:gd name="connsiteX16985" fmla="*/ 3255128 w 3255128"/>
              <a:gd name="connsiteY16985" fmla="*/ 442255 h 1598839"/>
              <a:gd name="connsiteX16986" fmla="*/ 3255128 w 3255128"/>
              <a:gd name="connsiteY16986" fmla="*/ 442289 h 1598839"/>
              <a:gd name="connsiteX16987" fmla="*/ 3255128 w 3255128"/>
              <a:gd name="connsiteY16987" fmla="*/ 442290 h 1598839"/>
              <a:gd name="connsiteX16988" fmla="*/ 3255128 w 3255128"/>
              <a:gd name="connsiteY16988" fmla="*/ 442407 h 1598839"/>
              <a:gd name="connsiteX16989" fmla="*/ 3255128 w 3255128"/>
              <a:gd name="connsiteY16989" fmla="*/ 442412 h 1598839"/>
              <a:gd name="connsiteX16990" fmla="*/ 3255128 w 3255128"/>
              <a:gd name="connsiteY16990" fmla="*/ 442447 h 1598839"/>
              <a:gd name="connsiteX16991" fmla="*/ 3255128 w 3255128"/>
              <a:gd name="connsiteY16991" fmla="*/ 442463 h 1598839"/>
              <a:gd name="connsiteX16992" fmla="*/ 3255128 w 3255128"/>
              <a:gd name="connsiteY16992" fmla="*/ 442468 h 1598839"/>
              <a:gd name="connsiteX16993" fmla="*/ 3255128 w 3255128"/>
              <a:gd name="connsiteY16993" fmla="*/ 442477 h 1598839"/>
              <a:gd name="connsiteX16994" fmla="*/ 3255128 w 3255128"/>
              <a:gd name="connsiteY16994" fmla="*/ 442503 h 1598839"/>
              <a:gd name="connsiteX16995" fmla="*/ 3255128 w 3255128"/>
              <a:gd name="connsiteY16995" fmla="*/ 442516 h 1598839"/>
              <a:gd name="connsiteX16996" fmla="*/ 3255128 w 3255128"/>
              <a:gd name="connsiteY16996" fmla="*/ 442533 h 1598839"/>
              <a:gd name="connsiteX16997" fmla="*/ 3255128 w 3255128"/>
              <a:gd name="connsiteY16997" fmla="*/ 442606 h 1598839"/>
              <a:gd name="connsiteX16998" fmla="*/ 3255128 w 3255128"/>
              <a:gd name="connsiteY16998" fmla="*/ 442656 h 1598839"/>
              <a:gd name="connsiteX16999" fmla="*/ 3255128 w 3255128"/>
              <a:gd name="connsiteY16999" fmla="*/ 442662 h 1598839"/>
              <a:gd name="connsiteX17000" fmla="*/ 3255128 w 3255128"/>
              <a:gd name="connsiteY17000" fmla="*/ 442682 h 1598839"/>
              <a:gd name="connsiteX17001" fmla="*/ 3255128 w 3255128"/>
              <a:gd name="connsiteY17001" fmla="*/ 442690 h 1598839"/>
              <a:gd name="connsiteX17002" fmla="*/ 3255128 w 3255128"/>
              <a:gd name="connsiteY17002" fmla="*/ 442720 h 1598839"/>
              <a:gd name="connsiteX17003" fmla="*/ 3255128 w 3255128"/>
              <a:gd name="connsiteY17003" fmla="*/ 442727 h 1598839"/>
              <a:gd name="connsiteX17004" fmla="*/ 3255128 w 3255128"/>
              <a:gd name="connsiteY17004" fmla="*/ 442729 h 1598839"/>
              <a:gd name="connsiteX17005" fmla="*/ 3255128 w 3255128"/>
              <a:gd name="connsiteY17005" fmla="*/ 442754 h 1598839"/>
              <a:gd name="connsiteX17006" fmla="*/ 3255128 w 3255128"/>
              <a:gd name="connsiteY17006" fmla="*/ 442767 h 1598839"/>
              <a:gd name="connsiteX17007" fmla="*/ 3255128 w 3255128"/>
              <a:gd name="connsiteY17007" fmla="*/ 442797 h 1598839"/>
              <a:gd name="connsiteX17008" fmla="*/ 3255128 w 3255128"/>
              <a:gd name="connsiteY17008" fmla="*/ 442851 h 1598839"/>
              <a:gd name="connsiteX17009" fmla="*/ 3255128 w 3255128"/>
              <a:gd name="connsiteY17009" fmla="*/ 442852 h 1598839"/>
              <a:gd name="connsiteX17010" fmla="*/ 3255128 w 3255128"/>
              <a:gd name="connsiteY17010" fmla="*/ 442866 h 1598839"/>
              <a:gd name="connsiteX17011" fmla="*/ 3255128 w 3255128"/>
              <a:gd name="connsiteY17011" fmla="*/ 442902 h 1598839"/>
              <a:gd name="connsiteX17012" fmla="*/ 3255128 w 3255128"/>
              <a:gd name="connsiteY17012" fmla="*/ 442923 h 1598839"/>
              <a:gd name="connsiteX17013" fmla="*/ 3255128 w 3255128"/>
              <a:gd name="connsiteY17013" fmla="*/ 442924 h 1598839"/>
              <a:gd name="connsiteX17014" fmla="*/ 3255128 w 3255128"/>
              <a:gd name="connsiteY17014" fmla="*/ 442932 h 1598839"/>
              <a:gd name="connsiteX17015" fmla="*/ 3255128 w 3255128"/>
              <a:gd name="connsiteY17015" fmla="*/ 442940 h 1598839"/>
              <a:gd name="connsiteX17016" fmla="*/ 3255128 w 3255128"/>
              <a:gd name="connsiteY17016" fmla="*/ 442960 h 1598839"/>
              <a:gd name="connsiteX17017" fmla="*/ 3255128 w 3255128"/>
              <a:gd name="connsiteY17017" fmla="*/ 443021 h 1598839"/>
              <a:gd name="connsiteX17018" fmla="*/ 3255128 w 3255128"/>
              <a:gd name="connsiteY17018" fmla="*/ 443025 h 1598839"/>
              <a:gd name="connsiteX17019" fmla="*/ 3255128 w 3255128"/>
              <a:gd name="connsiteY17019" fmla="*/ 443038 h 1598839"/>
              <a:gd name="connsiteX17020" fmla="*/ 3255128 w 3255128"/>
              <a:gd name="connsiteY17020" fmla="*/ 443136 h 1598839"/>
              <a:gd name="connsiteX17021" fmla="*/ 3255128 w 3255128"/>
              <a:gd name="connsiteY17021" fmla="*/ 443203 h 1598839"/>
              <a:gd name="connsiteX17022" fmla="*/ 3255128 w 3255128"/>
              <a:gd name="connsiteY17022" fmla="*/ 443213 h 1598839"/>
              <a:gd name="connsiteX17023" fmla="*/ 3255128 w 3255128"/>
              <a:gd name="connsiteY17023" fmla="*/ 443255 h 1598839"/>
              <a:gd name="connsiteX17024" fmla="*/ 3255128 w 3255128"/>
              <a:gd name="connsiteY17024" fmla="*/ 443280 h 1598839"/>
              <a:gd name="connsiteX17025" fmla="*/ 3255128 w 3255128"/>
              <a:gd name="connsiteY17025" fmla="*/ 443292 h 1598839"/>
              <a:gd name="connsiteX17026" fmla="*/ 3255128 w 3255128"/>
              <a:gd name="connsiteY17026" fmla="*/ 443361 h 1598839"/>
              <a:gd name="connsiteX17027" fmla="*/ 3255128 w 3255128"/>
              <a:gd name="connsiteY17027" fmla="*/ 443386 h 1598839"/>
              <a:gd name="connsiteX17028" fmla="*/ 3255128 w 3255128"/>
              <a:gd name="connsiteY17028" fmla="*/ 443513 h 1598839"/>
              <a:gd name="connsiteX17029" fmla="*/ 3255128 w 3255128"/>
              <a:gd name="connsiteY17029" fmla="*/ 443553 h 1598839"/>
              <a:gd name="connsiteX17030" fmla="*/ 3255128 w 3255128"/>
              <a:gd name="connsiteY17030" fmla="*/ 443572 h 1598839"/>
              <a:gd name="connsiteX17031" fmla="*/ 3255128 w 3255128"/>
              <a:gd name="connsiteY17031" fmla="*/ 443573 h 1598839"/>
              <a:gd name="connsiteX17032" fmla="*/ 3255128 w 3255128"/>
              <a:gd name="connsiteY17032" fmla="*/ 443610 h 1598839"/>
              <a:gd name="connsiteX17033" fmla="*/ 3255128 w 3255128"/>
              <a:gd name="connsiteY17033" fmla="*/ 443617 h 1598839"/>
              <a:gd name="connsiteX17034" fmla="*/ 3255128 w 3255128"/>
              <a:gd name="connsiteY17034" fmla="*/ 443625 h 1598839"/>
              <a:gd name="connsiteX17035" fmla="*/ 3255128 w 3255128"/>
              <a:gd name="connsiteY17035" fmla="*/ 443732 h 1598839"/>
              <a:gd name="connsiteX17036" fmla="*/ 3255128 w 3255128"/>
              <a:gd name="connsiteY17036" fmla="*/ 443734 h 1598839"/>
              <a:gd name="connsiteX17037" fmla="*/ 3255128 w 3255128"/>
              <a:gd name="connsiteY17037" fmla="*/ 443736 h 1598839"/>
              <a:gd name="connsiteX17038" fmla="*/ 3255128 w 3255128"/>
              <a:gd name="connsiteY17038" fmla="*/ 443811 h 1598839"/>
              <a:gd name="connsiteX17039" fmla="*/ 3255128 w 3255128"/>
              <a:gd name="connsiteY17039" fmla="*/ 443866 h 1598839"/>
              <a:gd name="connsiteX17040" fmla="*/ 3255128 w 3255128"/>
              <a:gd name="connsiteY17040" fmla="*/ 443906 h 1598839"/>
              <a:gd name="connsiteX17041" fmla="*/ 3255128 w 3255128"/>
              <a:gd name="connsiteY17041" fmla="*/ 443950 h 1598839"/>
              <a:gd name="connsiteX17042" fmla="*/ 3255128 w 3255128"/>
              <a:gd name="connsiteY17042" fmla="*/ 443964 h 1598839"/>
              <a:gd name="connsiteX17043" fmla="*/ 3255128 w 3255128"/>
              <a:gd name="connsiteY17043" fmla="*/ 443977 h 1598839"/>
              <a:gd name="connsiteX17044" fmla="*/ 3255128 w 3255128"/>
              <a:gd name="connsiteY17044" fmla="*/ 444031 h 1598839"/>
              <a:gd name="connsiteX17045" fmla="*/ 3255128 w 3255128"/>
              <a:gd name="connsiteY17045" fmla="*/ 444071 h 1598839"/>
              <a:gd name="connsiteX17046" fmla="*/ 3255128 w 3255128"/>
              <a:gd name="connsiteY17046" fmla="*/ 444074 h 1598839"/>
              <a:gd name="connsiteX17047" fmla="*/ 3255128 w 3255128"/>
              <a:gd name="connsiteY17047" fmla="*/ 444100 h 1598839"/>
              <a:gd name="connsiteX17048" fmla="*/ 3255128 w 3255128"/>
              <a:gd name="connsiteY17048" fmla="*/ 444136 h 1598839"/>
              <a:gd name="connsiteX17049" fmla="*/ 3255128 w 3255128"/>
              <a:gd name="connsiteY17049" fmla="*/ 444138 h 1598839"/>
              <a:gd name="connsiteX17050" fmla="*/ 3255128 w 3255128"/>
              <a:gd name="connsiteY17050" fmla="*/ 444219 h 1598839"/>
              <a:gd name="connsiteX17051" fmla="*/ 3255128 w 3255128"/>
              <a:gd name="connsiteY17051" fmla="*/ 444223 h 1598839"/>
              <a:gd name="connsiteX17052" fmla="*/ 3255128 w 3255128"/>
              <a:gd name="connsiteY17052" fmla="*/ 444237 h 1598839"/>
              <a:gd name="connsiteX17053" fmla="*/ 3255128 w 3255128"/>
              <a:gd name="connsiteY17053" fmla="*/ 444238 h 1598839"/>
              <a:gd name="connsiteX17054" fmla="*/ 3255128 w 3255128"/>
              <a:gd name="connsiteY17054" fmla="*/ 444270 h 1598839"/>
              <a:gd name="connsiteX17055" fmla="*/ 3255128 w 3255128"/>
              <a:gd name="connsiteY17055" fmla="*/ 444273 h 1598839"/>
              <a:gd name="connsiteX17056" fmla="*/ 3255128 w 3255128"/>
              <a:gd name="connsiteY17056" fmla="*/ 444294 h 1598839"/>
              <a:gd name="connsiteX17057" fmla="*/ 3255128 w 3255128"/>
              <a:gd name="connsiteY17057" fmla="*/ 444295 h 1598839"/>
              <a:gd name="connsiteX17058" fmla="*/ 3255128 w 3255128"/>
              <a:gd name="connsiteY17058" fmla="*/ 444320 h 1598839"/>
              <a:gd name="connsiteX17059" fmla="*/ 3255128 w 3255128"/>
              <a:gd name="connsiteY17059" fmla="*/ 444383 h 1598839"/>
              <a:gd name="connsiteX17060" fmla="*/ 3255128 w 3255128"/>
              <a:gd name="connsiteY17060" fmla="*/ 444407 h 1598839"/>
              <a:gd name="connsiteX17061" fmla="*/ 3255128 w 3255128"/>
              <a:gd name="connsiteY17061" fmla="*/ 444450 h 1598839"/>
              <a:gd name="connsiteX17062" fmla="*/ 3255128 w 3255128"/>
              <a:gd name="connsiteY17062" fmla="*/ 444481 h 1598839"/>
              <a:gd name="connsiteX17063" fmla="*/ 3255128 w 3255128"/>
              <a:gd name="connsiteY17063" fmla="*/ 444507 h 1598839"/>
              <a:gd name="connsiteX17064" fmla="*/ 3255128 w 3255128"/>
              <a:gd name="connsiteY17064" fmla="*/ 444514 h 1598839"/>
              <a:gd name="connsiteX17065" fmla="*/ 3255128 w 3255128"/>
              <a:gd name="connsiteY17065" fmla="*/ 444533 h 1598839"/>
              <a:gd name="connsiteX17066" fmla="*/ 3255128 w 3255128"/>
              <a:gd name="connsiteY17066" fmla="*/ 444538 h 1598839"/>
              <a:gd name="connsiteX17067" fmla="*/ 3255128 w 3255128"/>
              <a:gd name="connsiteY17067" fmla="*/ 444554 h 1598839"/>
              <a:gd name="connsiteX17068" fmla="*/ 3255128 w 3255128"/>
              <a:gd name="connsiteY17068" fmla="*/ 444579 h 1598839"/>
              <a:gd name="connsiteX17069" fmla="*/ 3255128 w 3255128"/>
              <a:gd name="connsiteY17069" fmla="*/ 444600 h 1598839"/>
              <a:gd name="connsiteX17070" fmla="*/ 3255128 w 3255128"/>
              <a:gd name="connsiteY17070" fmla="*/ 444612 h 1598839"/>
              <a:gd name="connsiteX17071" fmla="*/ 3255128 w 3255128"/>
              <a:gd name="connsiteY17071" fmla="*/ 444677 h 1598839"/>
              <a:gd name="connsiteX17072" fmla="*/ 3255128 w 3255128"/>
              <a:gd name="connsiteY17072" fmla="*/ 444719 h 1598839"/>
              <a:gd name="connsiteX17073" fmla="*/ 3255128 w 3255128"/>
              <a:gd name="connsiteY17073" fmla="*/ 444732 h 1598839"/>
              <a:gd name="connsiteX17074" fmla="*/ 3255128 w 3255128"/>
              <a:gd name="connsiteY17074" fmla="*/ 444748 h 1598839"/>
              <a:gd name="connsiteX17075" fmla="*/ 3255128 w 3255128"/>
              <a:gd name="connsiteY17075" fmla="*/ 444757 h 1598839"/>
              <a:gd name="connsiteX17076" fmla="*/ 3255128 w 3255128"/>
              <a:gd name="connsiteY17076" fmla="*/ 444779 h 1598839"/>
              <a:gd name="connsiteX17077" fmla="*/ 3255128 w 3255128"/>
              <a:gd name="connsiteY17077" fmla="*/ 444786 h 1598839"/>
              <a:gd name="connsiteX17078" fmla="*/ 3255128 w 3255128"/>
              <a:gd name="connsiteY17078" fmla="*/ 444801 h 1598839"/>
              <a:gd name="connsiteX17079" fmla="*/ 3255128 w 3255128"/>
              <a:gd name="connsiteY17079" fmla="*/ 444804 h 1598839"/>
              <a:gd name="connsiteX17080" fmla="*/ 3255128 w 3255128"/>
              <a:gd name="connsiteY17080" fmla="*/ 444847 h 1598839"/>
              <a:gd name="connsiteX17081" fmla="*/ 3255128 w 3255128"/>
              <a:gd name="connsiteY17081" fmla="*/ 444850 h 1598839"/>
              <a:gd name="connsiteX17082" fmla="*/ 3255128 w 3255128"/>
              <a:gd name="connsiteY17082" fmla="*/ 444886 h 1598839"/>
              <a:gd name="connsiteX17083" fmla="*/ 3255128 w 3255128"/>
              <a:gd name="connsiteY17083" fmla="*/ 444918 h 1598839"/>
              <a:gd name="connsiteX17084" fmla="*/ 3255128 w 3255128"/>
              <a:gd name="connsiteY17084" fmla="*/ 444943 h 1598839"/>
              <a:gd name="connsiteX17085" fmla="*/ 3255128 w 3255128"/>
              <a:gd name="connsiteY17085" fmla="*/ 444968 h 1598839"/>
              <a:gd name="connsiteX17086" fmla="*/ 3255128 w 3255128"/>
              <a:gd name="connsiteY17086" fmla="*/ 444973 h 1598839"/>
              <a:gd name="connsiteX17087" fmla="*/ 3255128 w 3255128"/>
              <a:gd name="connsiteY17087" fmla="*/ 444998 h 1598839"/>
              <a:gd name="connsiteX17088" fmla="*/ 3255128 w 3255128"/>
              <a:gd name="connsiteY17088" fmla="*/ 445016 h 1598839"/>
              <a:gd name="connsiteX17089" fmla="*/ 3255128 w 3255128"/>
              <a:gd name="connsiteY17089" fmla="*/ 445071 h 1598839"/>
              <a:gd name="connsiteX17090" fmla="*/ 3255128 w 3255128"/>
              <a:gd name="connsiteY17090" fmla="*/ 445118 h 1598839"/>
              <a:gd name="connsiteX17091" fmla="*/ 3255128 w 3255128"/>
              <a:gd name="connsiteY17091" fmla="*/ 445119 h 1598839"/>
              <a:gd name="connsiteX17092" fmla="*/ 3255128 w 3255128"/>
              <a:gd name="connsiteY17092" fmla="*/ 445178 h 1598839"/>
              <a:gd name="connsiteX17093" fmla="*/ 3255128 w 3255128"/>
              <a:gd name="connsiteY17093" fmla="*/ 445202 h 1598839"/>
              <a:gd name="connsiteX17094" fmla="*/ 3255128 w 3255128"/>
              <a:gd name="connsiteY17094" fmla="*/ 445240 h 1598839"/>
              <a:gd name="connsiteX17095" fmla="*/ 3255128 w 3255128"/>
              <a:gd name="connsiteY17095" fmla="*/ 445245 h 1598839"/>
              <a:gd name="connsiteX17096" fmla="*/ 3255128 w 3255128"/>
              <a:gd name="connsiteY17096" fmla="*/ 445280 h 1598839"/>
              <a:gd name="connsiteX17097" fmla="*/ 3255128 w 3255128"/>
              <a:gd name="connsiteY17097" fmla="*/ 445304 h 1598839"/>
              <a:gd name="connsiteX17098" fmla="*/ 3255128 w 3255128"/>
              <a:gd name="connsiteY17098" fmla="*/ 445331 h 1598839"/>
              <a:gd name="connsiteX17099" fmla="*/ 3255128 w 3255128"/>
              <a:gd name="connsiteY17099" fmla="*/ 445341 h 1598839"/>
              <a:gd name="connsiteX17100" fmla="*/ 3255128 w 3255128"/>
              <a:gd name="connsiteY17100" fmla="*/ 445342 h 1598839"/>
              <a:gd name="connsiteX17101" fmla="*/ 3255128 w 3255128"/>
              <a:gd name="connsiteY17101" fmla="*/ 445345 h 1598839"/>
              <a:gd name="connsiteX17102" fmla="*/ 3255128 w 3255128"/>
              <a:gd name="connsiteY17102" fmla="*/ 445349 h 1598839"/>
              <a:gd name="connsiteX17103" fmla="*/ 3255128 w 3255128"/>
              <a:gd name="connsiteY17103" fmla="*/ 445377 h 1598839"/>
              <a:gd name="connsiteX17104" fmla="*/ 3255128 w 3255128"/>
              <a:gd name="connsiteY17104" fmla="*/ 445402 h 1598839"/>
              <a:gd name="connsiteX17105" fmla="*/ 3255128 w 3255128"/>
              <a:gd name="connsiteY17105" fmla="*/ 445427 h 1598839"/>
              <a:gd name="connsiteX17106" fmla="*/ 3255128 w 3255128"/>
              <a:gd name="connsiteY17106" fmla="*/ 445449 h 1598839"/>
              <a:gd name="connsiteX17107" fmla="*/ 3255128 w 3255128"/>
              <a:gd name="connsiteY17107" fmla="*/ 445451 h 1598839"/>
              <a:gd name="connsiteX17108" fmla="*/ 3255128 w 3255128"/>
              <a:gd name="connsiteY17108" fmla="*/ 445452 h 1598839"/>
              <a:gd name="connsiteX17109" fmla="*/ 3255128 w 3255128"/>
              <a:gd name="connsiteY17109" fmla="*/ 445500 h 1598839"/>
              <a:gd name="connsiteX17110" fmla="*/ 3255128 w 3255128"/>
              <a:gd name="connsiteY17110" fmla="*/ 445515 h 1598839"/>
              <a:gd name="connsiteX17111" fmla="*/ 3255128 w 3255128"/>
              <a:gd name="connsiteY17111" fmla="*/ 445523 h 1598839"/>
              <a:gd name="connsiteX17112" fmla="*/ 3255128 w 3255128"/>
              <a:gd name="connsiteY17112" fmla="*/ 445528 h 1598839"/>
              <a:gd name="connsiteX17113" fmla="*/ 3255128 w 3255128"/>
              <a:gd name="connsiteY17113" fmla="*/ 445545 h 1598839"/>
              <a:gd name="connsiteX17114" fmla="*/ 3255128 w 3255128"/>
              <a:gd name="connsiteY17114" fmla="*/ 445554 h 1598839"/>
              <a:gd name="connsiteX17115" fmla="*/ 3255128 w 3255128"/>
              <a:gd name="connsiteY17115" fmla="*/ 445558 h 1598839"/>
              <a:gd name="connsiteX17116" fmla="*/ 3255128 w 3255128"/>
              <a:gd name="connsiteY17116" fmla="*/ 445621 h 1598839"/>
              <a:gd name="connsiteX17117" fmla="*/ 3255128 w 3255128"/>
              <a:gd name="connsiteY17117" fmla="*/ 445661 h 1598839"/>
              <a:gd name="connsiteX17118" fmla="*/ 3255128 w 3255128"/>
              <a:gd name="connsiteY17118" fmla="*/ 445719 h 1598839"/>
              <a:gd name="connsiteX17119" fmla="*/ 3255128 w 3255128"/>
              <a:gd name="connsiteY17119" fmla="*/ 445724 h 1598839"/>
              <a:gd name="connsiteX17120" fmla="*/ 3255128 w 3255128"/>
              <a:gd name="connsiteY17120" fmla="*/ 445733 h 1598839"/>
              <a:gd name="connsiteX17121" fmla="*/ 3255128 w 3255128"/>
              <a:gd name="connsiteY17121" fmla="*/ 445753 h 1598839"/>
              <a:gd name="connsiteX17122" fmla="*/ 3255128 w 3255128"/>
              <a:gd name="connsiteY17122" fmla="*/ 445767 h 1598839"/>
              <a:gd name="connsiteX17123" fmla="*/ 3255128 w 3255128"/>
              <a:gd name="connsiteY17123" fmla="*/ 445778 h 1598839"/>
              <a:gd name="connsiteX17124" fmla="*/ 3255128 w 3255128"/>
              <a:gd name="connsiteY17124" fmla="*/ 445825 h 1598839"/>
              <a:gd name="connsiteX17125" fmla="*/ 3255128 w 3255128"/>
              <a:gd name="connsiteY17125" fmla="*/ 445893 h 1598839"/>
              <a:gd name="connsiteX17126" fmla="*/ 3255128 w 3255128"/>
              <a:gd name="connsiteY17126" fmla="*/ 445895 h 1598839"/>
              <a:gd name="connsiteX17127" fmla="*/ 3255128 w 3255128"/>
              <a:gd name="connsiteY17127" fmla="*/ 445908 h 1598839"/>
              <a:gd name="connsiteX17128" fmla="*/ 3255128 w 3255128"/>
              <a:gd name="connsiteY17128" fmla="*/ 445911 h 1598839"/>
              <a:gd name="connsiteX17129" fmla="*/ 3255128 w 3255128"/>
              <a:gd name="connsiteY17129" fmla="*/ 445932 h 1598839"/>
              <a:gd name="connsiteX17130" fmla="*/ 3255128 w 3255128"/>
              <a:gd name="connsiteY17130" fmla="*/ 445950 h 1598839"/>
              <a:gd name="connsiteX17131" fmla="*/ 3255128 w 3255128"/>
              <a:gd name="connsiteY17131" fmla="*/ 445990 h 1598839"/>
              <a:gd name="connsiteX17132" fmla="*/ 3255128 w 3255128"/>
              <a:gd name="connsiteY17132" fmla="*/ 446019 h 1598839"/>
              <a:gd name="connsiteX17133" fmla="*/ 3255128 w 3255128"/>
              <a:gd name="connsiteY17133" fmla="*/ 446020 h 1598839"/>
              <a:gd name="connsiteX17134" fmla="*/ 3255128 w 3255128"/>
              <a:gd name="connsiteY17134" fmla="*/ 446037 h 1598839"/>
              <a:gd name="connsiteX17135" fmla="*/ 3255128 w 3255128"/>
              <a:gd name="connsiteY17135" fmla="*/ 446053 h 1598839"/>
              <a:gd name="connsiteX17136" fmla="*/ 3255128 w 3255128"/>
              <a:gd name="connsiteY17136" fmla="*/ 446118 h 1598839"/>
              <a:gd name="connsiteX17137" fmla="*/ 3255128 w 3255128"/>
              <a:gd name="connsiteY17137" fmla="*/ 446125 h 1598839"/>
              <a:gd name="connsiteX17138" fmla="*/ 3255128 w 3255128"/>
              <a:gd name="connsiteY17138" fmla="*/ 446193 h 1598839"/>
              <a:gd name="connsiteX17139" fmla="*/ 3255128 w 3255128"/>
              <a:gd name="connsiteY17139" fmla="*/ 446208 h 1598839"/>
              <a:gd name="connsiteX17140" fmla="*/ 3255128 w 3255128"/>
              <a:gd name="connsiteY17140" fmla="*/ 446216 h 1598839"/>
              <a:gd name="connsiteX17141" fmla="*/ 3255128 w 3255128"/>
              <a:gd name="connsiteY17141" fmla="*/ 446222 h 1598839"/>
              <a:gd name="connsiteX17142" fmla="*/ 3255128 w 3255128"/>
              <a:gd name="connsiteY17142" fmla="*/ 446245 h 1598839"/>
              <a:gd name="connsiteX17143" fmla="*/ 3255128 w 3255128"/>
              <a:gd name="connsiteY17143" fmla="*/ 446270 h 1598839"/>
              <a:gd name="connsiteX17144" fmla="*/ 3255128 w 3255128"/>
              <a:gd name="connsiteY17144" fmla="*/ 446381 h 1598839"/>
              <a:gd name="connsiteX17145" fmla="*/ 3255128 w 3255128"/>
              <a:gd name="connsiteY17145" fmla="*/ 446436 h 1598839"/>
              <a:gd name="connsiteX17146" fmla="*/ 3255128 w 3255128"/>
              <a:gd name="connsiteY17146" fmla="*/ 446449 h 1598839"/>
              <a:gd name="connsiteX17147" fmla="*/ 3255128 w 3255128"/>
              <a:gd name="connsiteY17147" fmla="*/ 446459 h 1598839"/>
              <a:gd name="connsiteX17148" fmla="*/ 3255128 w 3255128"/>
              <a:gd name="connsiteY17148" fmla="*/ 446460 h 1598839"/>
              <a:gd name="connsiteX17149" fmla="*/ 3255128 w 3255128"/>
              <a:gd name="connsiteY17149" fmla="*/ 446473 h 1598839"/>
              <a:gd name="connsiteX17150" fmla="*/ 3255128 w 3255128"/>
              <a:gd name="connsiteY17150" fmla="*/ 446563 h 1598839"/>
              <a:gd name="connsiteX17151" fmla="*/ 3255128 w 3255128"/>
              <a:gd name="connsiteY17151" fmla="*/ 446572 h 1598839"/>
              <a:gd name="connsiteX17152" fmla="*/ 3255128 w 3255128"/>
              <a:gd name="connsiteY17152" fmla="*/ 446735 h 1598839"/>
              <a:gd name="connsiteX17153" fmla="*/ 3255128 w 3255128"/>
              <a:gd name="connsiteY17153" fmla="*/ 446751 h 1598839"/>
              <a:gd name="connsiteX17154" fmla="*/ 3255128 w 3255128"/>
              <a:gd name="connsiteY17154" fmla="*/ 446773 h 1598839"/>
              <a:gd name="connsiteX17155" fmla="*/ 3255128 w 3255128"/>
              <a:gd name="connsiteY17155" fmla="*/ 446775 h 1598839"/>
              <a:gd name="connsiteX17156" fmla="*/ 3255128 w 3255128"/>
              <a:gd name="connsiteY17156" fmla="*/ 446806 h 1598839"/>
              <a:gd name="connsiteX17157" fmla="*/ 3255128 w 3255128"/>
              <a:gd name="connsiteY17157" fmla="*/ 446810 h 1598839"/>
              <a:gd name="connsiteX17158" fmla="*/ 3255128 w 3255128"/>
              <a:gd name="connsiteY17158" fmla="*/ 446856 h 1598839"/>
              <a:gd name="connsiteX17159" fmla="*/ 3255128 w 3255128"/>
              <a:gd name="connsiteY17159" fmla="*/ 446916 h 1598839"/>
              <a:gd name="connsiteX17160" fmla="*/ 3255128 w 3255128"/>
              <a:gd name="connsiteY17160" fmla="*/ 446932 h 1598839"/>
              <a:gd name="connsiteX17161" fmla="*/ 3255128 w 3255128"/>
              <a:gd name="connsiteY17161" fmla="*/ 446934 h 1598839"/>
              <a:gd name="connsiteX17162" fmla="*/ 3255128 w 3255128"/>
              <a:gd name="connsiteY17162" fmla="*/ 446967 h 1598839"/>
              <a:gd name="connsiteX17163" fmla="*/ 3255128 w 3255128"/>
              <a:gd name="connsiteY17163" fmla="*/ 446989 h 1598839"/>
              <a:gd name="connsiteX17164" fmla="*/ 3255128 w 3255128"/>
              <a:gd name="connsiteY17164" fmla="*/ 446992 h 1598839"/>
              <a:gd name="connsiteX17165" fmla="*/ 3255128 w 3255128"/>
              <a:gd name="connsiteY17165" fmla="*/ 446997 h 1598839"/>
              <a:gd name="connsiteX17166" fmla="*/ 3255128 w 3255128"/>
              <a:gd name="connsiteY17166" fmla="*/ 447001 h 1598839"/>
              <a:gd name="connsiteX17167" fmla="*/ 3255128 w 3255128"/>
              <a:gd name="connsiteY17167" fmla="*/ 447006 h 1598839"/>
              <a:gd name="connsiteX17168" fmla="*/ 3255128 w 3255128"/>
              <a:gd name="connsiteY17168" fmla="*/ 447033 h 1598839"/>
              <a:gd name="connsiteX17169" fmla="*/ 3255128 w 3255128"/>
              <a:gd name="connsiteY17169" fmla="*/ 447052 h 1598839"/>
              <a:gd name="connsiteX17170" fmla="*/ 3255128 w 3255128"/>
              <a:gd name="connsiteY17170" fmla="*/ 447090 h 1598839"/>
              <a:gd name="connsiteX17171" fmla="*/ 3255128 w 3255128"/>
              <a:gd name="connsiteY17171" fmla="*/ 447095 h 1598839"/>
              <a:gd name="connsiteX17172" fmla="*/ 3255128 w 3255128"/>
              <a:gd name="connsiteY17172" fmla="*/ 447124 h 1598839"/>
              <a:gd name="connsiteX17173" fmla="*/ 3255128 w 3255128"/>
              <a:gd name="connsiteY17173" fmla="*/ 447126 h 1598839"/>
              <a:gd name="connsiteX17174" fmla="*/ 3255128 w 3255128"/>
              <a:gd name="connsiteY17174" fmla="*/ 447227 h 1598839"/>
              <a:gd name="connsiteX17175" fmla="*/ 3255128 w 3255128"/>
              <a:gd name="connsiteY17175" fmla="*/ 447232 h 1598839"/>
              <a:gd name="connsiteX17176" fmla="*/ 3255128 w 3255128"/>
              <a:gd name="connsiteY17176" fmla="*/ 447260 h 1598839"/>
              <a:gd name="connsiteX17177" fmla="*/ 3255128 w 3255128"/>
              <a:gd name="connsiteY17177" fmla="*/ 447310 h 1598839"/>
              <a:gd name="connsiteX17178" fmla="*/ 3255128 w 3255128"/>
              <a:gd name="connsiteY17178" fmla="*/ 447355 h 1598839"/>
              <a:gd name="connsiteX17179" fmla="*/ 3255128 w 3255128"/>
              <a:gd name="connsiteY17179" fmla="*/ 447480 h 1598839"/>
              <a:gd name="connsiteX17180" fmla="*/ 3255128 w 3255128"/>
              <a:gd name="connsiteY17180" fmla="*/ 447484 h 1598839"/>
              <a:gd name="connsiteX17181" fmla="*/ 3255128 w 3255128"/>
              <a:gd name="connsiteY17181" fmla="*/ 447502 h 1598839"/>
              <a:gd name="connsiteX17182" fmla="*/ 3255128 w 3255128"/>
              <a:gd name="connsiteY17182" fmla="*/ 447510 h 1598839"/>
              <a:gd name="connsiteX17183" fmla="*/ 3255128 w 3255128"/>
              <a:gd name="connsiteY17183" fmla="*/ 447599 h 1598839"/>
              <a:gd name="connsiteX17184" fmla="*/ 3255128 w 3255128"/>
              <a:gd name="connsiteY17184" fmla="*/ 447648 h 1598839"/>
              <a:gd name="connsiteX17185" fmla="*/ 3255128 w 3255128"/>
              <a:gd name="connsiteY17185" fmla="*/ 447654 h 1598839"/>
              <a:gd name="connsiteX17186" fmla="*/ 3255128 w 3255128"/>
              <a:gd name="connsiteY17186" fmla="*/ 447706 h 1598839"/>
              <a:gd name="connsiteX17187" fmla="*/ 3255128 w 3255128"/>
              <a:gd name="connsiteY17187" fmla="*/ 447722 h 1598839"/>
              <a:gd name="connsiteX17188" fmla="*/ 3255128 w 3255128"/>
              <a:gd name="connsiteY17188" fmla="*/ 447769 h 1598839"/>
              <a:gd name="connsiteX17189" fmla="*/ 3255128 w 3255128"/>
              <a:gd name="connsiteY17189" fmla="*/ 447772 h 1598839"/>
              <a:gd name="connsiteX17190" fmla="*/ 3255128 w 3255128"/>
              <a:gd name="connsiteY17190" fmla="*/ 447793 h 1598839"/>
              <a:gd name="connsiteX17191" fmla="*/ 3255128 w 3255128"/>
              <a:gd name="connsiteY17191" fmla="*/ 447794 h 1598839"/>
              <a:gd name="connsiteX17192" fmla="*/ 3255128 w 3255128"/>
              <a:gd name="connsiteY17192" fmla="*/ 447829 h 1598839"/>
              <a:gd name="connsiteX17193" fmla="*/ 3255128 w 3255128"/>
              <a:gd name="connsiteY17193" fmla="*/ 447840 h 1598839"/>
              <a:gd name="connsiteX17194" fmla="*/ 3255128 w 3255128"/>
              <a:gd name="connsiteY17194" fmla="*/ 447908 h 1598839"/>
              <a:gd name="connsiteX17195" fmla="*/ 3255128 w 3255128"/>
              <a:gd name="connsiteY17195" fmla="*/ 447914 h 1598839"/>
              <a:gd name="connsiteX17196" fmla="*/ 3255128 w 3255128"/>
              <a:gd name="connsiteY17196" fmla="*/ 447917 h 1598839"/>
              <a:gd name="connsiteX17197" fmla="*/ 3255128 w 3255128"/>
              <a:gd name="connsiteY17197" fmla="*/ 447998 h 1598839"/>
              <a:gd name="connsiteX17198" fmla="*/ 3255128 w 3255128"/>
              <a:gd name="connsiteY17198" fmla="*/ 448003 h 1598839"/>
              <a:gd name="connsiteX17199" fmla="*/ 3255128 w 3255128"/>
              <a:gd name="connsiteY17199" fmla="*/ 448006 h 1598839"/>
              <a:gd name="connsiteX17200" fmla="*/ 3255128 w 3255128"/>
              <a:gd name="connsiteY17200" fmla="*/ 448070 h 1598839"/>
              <a:gd name="connsiteX17201" fmla="*/ 3255128 w 3255128"/>
              <a:gd name="connsiteY17201" fmla="*/ 448073 h 1598839"/>
              <a:gd name="connsiteX17202" fmla="*/ 3255128 w 3255128"/>
              <a:gd name="connsiteY17202" fmla="*/ 448108 h 1598839"/>
              <a:gd name="connsiteX17203" fmla="*/ 3255128 w 3255128"/>
              <a:gd name="connsiteY17203" fmla="*/ 448113 h 1598839"/>
              <a:gd name="connsiteX17204" fmla="*/ 3255128 w 3255128"/>
              <a:gd name="connsiteY17204" fmla="*/ 448137 h 1598839"/>
              <a:gd name="connsiteX17205" fmla="*/ 3255128 w 3255128"/>
              <a:gd name="connsiteY17205" fmla="*/ 448139 h 1598839"/>
              <a:gd name="connsiteX17206" fmla="*/ 3255128 w 3255128"/>
              <a:gd name="connsiteY17206" fmla="*/ 448145 h 1598839"/>
              <a:gd name="connsiteX17207" fmla="*/ 3255128 w 3255128"/>
              <a:gd name="connsiteY17207" fmla="*/ 448180 h 1598839"/>
              <a:gd name="connsiteX17208" fmla="*/ 3255128 w 3255128"/>
              <a:gd name="connsiteY17208" fmla="*/ 448231 h 1598839"/>
              <a:gd name="connsiteX17209" fmla="*/ 3255128 w 3255128"/>
              <a:gd name="connsiteY17209" fmla="*/ 448252 h 1598839"/>
              <a:gd name="connsiteX17210" fmla="*/ 3255128 w 3255128"/>
              <a:gd name="connsiteY17210" fmla="*/ 448257 h 1598839"/>
              <a:gd name="connsiteX17211" fmla="*/ 3255128 w 3255128"/>
              <a:gd name="connsiteY17211" fmla="*/ 448269 h 1598839"/>
              <a:gd name="connsiteX17212" fmla="*/ 3255128 w 3255128"/>
              <a:gd name="connsiteY17212" fmla="*/ 448282 h 1598839"/>
              <a:gd name="connsiteX17213" fmla="*/ 3255128 w 3255128"/>
              <a:gd name="connsiteY17213" fmla="*/ 448316 h 1598839"/>
              <a:gd name="connsiteX17214" fmla="*/ 3255128 w 3255128"/>
              <a:gd name="connsiteY17214" fmla="*/ 448331 h 1598839"/>
              <a:gd name="connsiteX17215" fmla="*/ 3255128 w 3255128"/>
              <a:gd name="connsiteY17215" fmla="*/ 448361 h 1598839"/>
              <a:gd name="connsiteX17216" fmla="*/ 3255128 w 3255128"/>
              <a:gd name="connsiteY17216" fmla="*/ 448363 h 1598839"/>
              <a:gd name="connsiteX17217" fmla="*/ 3255128 w 3255128"/>
              <a:gd name="connsiteY17217" fmla="*/ 448367 h 1598839"/>
              <a:gd name="connsiteX17218" fmla="*/ 3255128 w 3255128"/>
              <a:gd name="connsiteY17218" fmla="*/ 448383 h 1598839"/>
              <a:gd name="connsiteX17219" fmla="*/ 3255128 w 3255128"/>
              <a:gd name="connsiteY17219" fmla="*/ 448391 h 1598839"/>
              <a:gd name="connsiteX17220" fmla="*/ 3255128 w 3255128"/>
              <a:gd name="connsiteY17220" fmla="*/ 448417 h 1598839"/>
              <a:gd name="connsiteX17221" fmla="*/ 3255128 w 3255128"/>
              <a:gd name="connsiteY17221" fmla="*/ 448438 h 1598839"/>
              <a:gd name="connsiteX17222" fmla="*/ 3255128 w 3255128"/>
              <a:gd name="connsiteY17222" fmla="*/ 448442 h 1598839"/>
              <a:gd name="connsiteX17223" fmla="*/ 3255128 w 3255128"/>
              <a:gd name="connsiteY17223" fmla="*/ 448453 h 1598839"/>
              <a:gd name="connsiteX17224" fmla="*/ 3255128 w 3255128"/>
              <a:gd name="connsiteY17224" fmla="*/ 448462 h 1598839"/>
              <a:gd name="connsiteX17225" fmla="*/ 3255128 w 3255128"/>
              <a:gd name="connsiteY17225" fmla="*/ 448587 h 1598839"/>
              <a:gd name="connsiteX17226" fmla="*/ 3255128 w 3255128"/>
              <a:gd name="connsiteY17226" fmla="*/ 448604 h 1598839"/>
              <a:gd name="connsiteX17227" fmla="*/ 3255128 w 3255128"/>
              <a:gd name="connsiteY17227" fmla="*/ 448620 h 1598839"/>
              <a:gd name="connsiteX17228" fmla="*/ 3255128 w 3255128"/>
              <a:gd name="connsiteY17228" fmla="*/ 448622 h 1598839"/>
              <a:gd name="connsiteX17229" fmla="*/ 3255128 w 3255128"/>
              <a:gd name="connsiteY17229" fmla="*/ 448623 h 1598839"/>
              <a:gd name="connsiteX17230" fmla="*/ 3255128 w 3255128"/>
              <a:gd name="connsiteY17230" fmla="*/ 448718 h 1598839"/>
              <a:gd name="connsiteX17231" fmla="*/ 3255128 w 3255128"/>
              <a:gd name="connsiteY17231" fmla="*/ 448743 h 1598839"/>
              <a:gd name="connsiteX17232" fmla="*/ 3255128 w 3255128"/>
              <a:gd name="connsiteY17232" fmla="*/ 448793 h 1598839"/>
              <a:gd name="connsiteX17233" fmla="*/ 3255128 w 3255128"/>
              <a:gd name="connsiteY17233" fmla="*/ 448799 h 1598839"/>
              <a:gd name="connsiteX17234" fmla="*/ 3255128 w 3255128"/>
              <a:gd name="connsiteY17234" fmla="*/ 448814 h 1598839"/>
              <a:gd name="connsiteX17235" fmla="*/ 3255128 w 3255128"/>
              <a:gd name="connsiteY17235" fmla="*/ 448815 h 1598839"/>
              <a:gd name="connsiteX17236" fmla="*/ 3255128 w 3255128"/>
              <a:gd name="connsiteY17236" fmla="*/ 448864 h 1598839"/>
              <a:gd name="connsiteX17237" fmla="*/ 3255128 w 3255128"/>
              <a:gd name="connsiteY17237" fmla="*/ 448865 h 1598839"/>
              <a:gd name="connsiteX17238" fmla="*/ 3255128 w 3255128"/>
              <a:gd name="connsiteY17238" fmla="*/ 448901 h 1598839"/>
              <a:gd name="connsiteX17239" fmla="*/ 3255128 w 3255128"/>
              <a:gd name="connsiteY17239" fmla="*/ 448922 h 1598839"/>
              <a:gd name="connsiteX17240" fmla="*/ 3255128 w 3255128"/>
              <a:gd name="connsiteY17240" fmla="*/ 448976 h 1598839"/>
              <a:gd name="connsiteX17241" fmla="*/ 3255128 w 3255128"/>
              <a:gd name="connsiteY17241" fmla="*/ 449010 h 1598839"/>
              <a:gd name="connsiteX17242" fmla="*/ 3255128 w 3255128"/>
              <a:gd name="connsiteY17242" fmla="*/ 449027 h 1598839"/>
              <a:gd name="connsiteX17243" fmla="*/ 3255128 w 3255128"/>
              <a:gd name="connsiteY17243" fmla="*/ 449043 h 1598839"/>
              <a:gd name="connsiteX17244" fmla="*/ 3255128 w 3255128"/>
              <a:gd name="connsiteY17244" fmla="*/ 449048 h 1598839"/>
              <a:gd name="connsiteX17245" fmla="*/ 3255128 w 3255128"/>
              <a:gd name="connsiteY17245" fmla="*/ 449055 h 1598839"/>
              <a:gd name="connsiteX17246" fmla="*/ 3255128 w 3255128"/>
              <a:gd name="connsiteY17246" fmla="*/ 449058 h 1598839"/>
              <a:gd name="connsiteX17247" fmla="*/ 3255128 w 3255128"/>
              <a:gd name="connsiteY17247" fmla="*/ 449061 h 1598839"/>
              <a:gd name="connsiteX17248" fmla="*/ 3255128 w 3255128"/>
              <a:gd name="connsiteY17248" fmla="*/ 449077 h 1598839"/>
              <a:gd name="connsiteX17249" fmla="*/ 3255128 w 3255128"/>
              <a:gd name="connsiteY17249" fmla="*/ 449108 h 1598839"/>
              <a:gd name="connsiteX17250" fmla="*/ 3255128 w 3255128"/>
              <a:gd name="connsiteY17250" fmla="*/ 449124 h 1598839"/>
              <a:gd name="connsiteX17251" fmla="*/ 3255128 w 3255128"/>
              <a:gd name="connsiteY17251" fmla="*/ 449177 h 1598839"/>
              <a:gd name="connsiteX17252" fmla="*/ 3255128 w 3255128"/>
              <a:gd name="connsiteY17252" fmla="*/ 449200 h 1598839"/>
              <a:gd name="connsiteX17253" fmla="*/ 3255128 w 3255128"/>
              <a:gd name="connsiteY17253" fmla="*/ 449206 h 1598839"/>
              <a:gd name="connsiteX17254" fmla="*/ 3255128 w 3255128"/>
              <a:gd name="connsiteY17254" fmla="*/ 449237 h 1598839"/>
              <a:gd name="connsiteX17255" fmla="*/ 3255128 w 3255128"/>
              <a:gd name="connsiteY17255" fmla="*/ 449252 h 1598839"/>
              <a:gd name="connsiteX17256" fmla="*/ 3255128 w 3255128"/>
              <a:gd name="connsiteY17256" fmla="*/ 449269 h 1598839"/>
              <a:gd name="connsiteX17257" fmla="*/ 3255128 w 3255128"/>
              <a:gd name="connsiteY17257" fmla="*/ 449271 h 1598839"/>
              <a:gd name="connsiteX17258" fmla="*/ 3255128 w 3255128"/>
              <a:gd name="connsiteY17258" fmla="*/ 449277 h 1598839"/>
              <a:gd name="connsiteX17259" fmla="*/ 3255128 w 3255128"/>
              <a:gd name="connsiteY17259" fmla="*/ 449282 h 1598839"/>
              <a:gd name="connsiteX17260" fmla="*/ 3255128 w 3255128"/>
              <a:gd name="connsiteY17260" fmla="*/ 449318 h 1598839"/>
              <a:gd name="connsiteX17261" fmla="*/ 3255128 w 3255128"/>
              <a:gd name="connsiteY17261" fmla="*/ 449341 h 1598839"/>
              <a:gd name="connsiteX17262" fmla="*/ 3255128 w 3255128"/>
              <a:gd name="connsiteY17262" fmla="*/ 449367 h 1598839"/>
              <a:gd name="connsiteX17263" fmla="*/ 3255128 w 3255128"/>
              <a:gd name="connsiteY17263" fmla="*/ 449428 h 1598839"/>
              <a:gd name="connsiteX17264" fmla="*/ 3255128 w 3255128"/>
              <a:gd name="connsiteY17264" fmla="*/ 449449 h 1598839"/>
              <a:gd name="connsiteX17265" fmla="*/ 3255128 w 3255128"/>
              <a:gd name="connsiteY17265" fmla="*/ 449459 h 1598839"/>
              <a:gd name="connsiteX17266" fmla="*/ 3255128 w 3255128"/>
              <a:gd name="connsiteY17266" fmla="*/ 449463 h 1598839"/>
              <a:gd name="connsiteX17267" fmla="*/ 3255128 w 3255128"/>
              <a:gd name="connsiteY17267" fmla="*/ 449478 h 1598839"/>
              <a:gd name="connsiteX17268" fmla="*/ 3255128 w 3255128"/>
              <a:gd name="connsiteY17268" fmla="*/ 449484 h 1598839"/>
              <a:gd name="connsiteX17269" fmla="*/ 3255128 w 3255128"/>
              <a:gd name="connsiteY17269" fmla="*/ 449487 h 1598839"/>
              <a:gd name="connsiteX17270" fmla="*/ 3255128 w 3255128"/>
              <a:gd name="connsiteY17270" fmla="*/ 449513 h 1598839"/>
              <a:gd name="connsiteX17271" fmla="*/ 3255128 w 3255128"/>
              <a:gd name="connsiteY17271" fmla="*/ 449520 h 1598839"/>
              <a:gd name="connsiteX17272" fmla="*/ 3255128 w 3255128"/>
              <a:gd name="connsiteY17272" fmla="*/ 449531 h 1598839"/>
              <a:gd name="connsiteX17273" fmla="*/ 3255128 w 3255128"/>
              <a:gd name="connsiteY17273" fmla="*/ 449546 h 1598839"/>
              <a:gd name="connsiteX17274" fmla="*/ 3255128 w 3255128"/>
              <a:gd name="connsiteY17274" fmla="*/ 449584 h 1598839"/>
              <a:gd name="connsiteX17275" fmla="*/ 3255128 w 3255128"/>
              <a:gd name="connsiteY17275" fmla="*/ 449686 h 1598839"/>
              <a:gd name="connsiteX17276" fmla="*/ 3255128 w 3255128"/>
              <a:gd name="connsiteY17276" fmla="*/ 449696 h 1598839"/>
              <a:gd name="connsiteX17277" fmla="*/ 3255128 w 3255128"/>
              <a:gd name="connsiteY17277" fmla="*/ 449716 h 1598839"/>
              <a:gd name="connsiteX17278" fmla="*/ 3255128 w 3255128"/>
              <a:gd name="connsiteY17278" fmla="*/ 449725 h 1598839"/>
              <a:gd name="connsiteX17279" fmla="*/ 3255128 w 3255128"/>
              <a:gd name="connsiteY17279" fmla="*/ 449727 h 1598839"/>
              <a:gd name="connsiteX17280" fmla="*/ 3255128 w 3255128"/>
              <a:gd name="connsiteY17280" fmla="*/ 449730 h 1598839"/>
              <a:gd name="connsiteX17281" fmla="*/ 3255128 w 3255128"/>
              <a:gd name="connsiteY17281" fmla="*/ 449745 h 1598839"/>
              <a:gd name="connsiteX17282" fmla="*/ 3255128 w 3255128"/>
              <a:gd name="connsiteY17282" fmla="*/ 449746 h 1598839"/>
              <a:gd name="connsiteX17283" fmla="*/ 3255128 w 3255128"/>
              <a:gd name="connsiteY17283" fmla="*/ 449772 h 1598839"/>
              <a:gd name="connsiteX17284" fmla="*/ 3255128 w 3255128"/>
              <a:gd name="connsiteY17284" fmla="*/ 449800 h 1598839"/>
              <a:gd name="connsiteX17285" fmla="*/ 3255128 w 3255128"/>
              <a:gd name="connsiteY17285" fmla="*/ 449804 h 1598839"/>
              <a:gd name="connsiteX17286" fmla="*/ 3255128 w 3255128"/>
              <a:gd name="connsiteY17286" fmla="*/ 449824 h 1598839"/>
              <a:gd name="connsiteX17287" fmla="*/ 3255128 w 3255128"/>
              <a:gd name="connsiteY17287" fmla="*/ 449922 h 1598839"/>
              <a:gd name="connsiteX17288" fmla="*/ 3255128 w 3255128"/>
              <a:gd name="connsiteY17288" fmla="*/ 449958 h 1598839"/>
              <a:gd name="connsiteX17289" fmla="*/ 3255128 w 3255128"/>
              <a:gd name="connsiteY17289" fmla="*/ 449970 h 1598839"/>
              <a:gd name="connsiteX17290" fmla="*/ 3255128 w 3255128"/>
              <a:gd name="connsiteY17290" fmla="*/ 449972 h 1598839"/>
              <a:gd name="connsiteX17291" fmla="*/ 3255128 w 3255128"/>
              <a:gd name="connsiteY17291" fmla="*/ 449979 h 1598839"/>
              <a:gd name="connsiteX17292" fmla="*/ 3255128 w 3255128"/>
              <a:gd name="connsiteY17292" fmla="*/ 450000 h 1598839"/>
              <a:gd name="connsiteX17293" fmla="*/ 3255128 w 3255128"/>
              <a:gd name="connsiteY17293" fmla="*/ 450005 h 1598839"/>
              <a:gd name="connsiteX17294" fmla="*/ 3255128 w 3255128"/>
              <a:gd name="connsiteY17294" fmla="*/ 450021 h 1598839"/>
              <a:gd name="connsiteX17295" fmla="*/ 3255128 w 3255128"/>
              <a:gd name="connsiteY17295" fmla="*/ 450067 h 1598839"/>
              <a:gd name="connsiteX17296" fmla="*/ 3255128 w 3255128"/>
              <a:gd name="connsiteY17296" fmla="*/ 450076 h 1598839"/>
              <a:gd name="connsiteX17297" fmla="*/ 3255128 w 3255128"/>
              <a:gd name="connsiteY17297" fmla="*/ 450155 h 1598839"/>
              <a:gd name="connsiteX17298" fmla="*/ 3255128 w 3255128"/>
              <a:gd name="connsiteY17298" fmla="*/ 450179 h 1598839"/>
              <a:gd name="connsiteX17299" fmla="*/ 3255128 w 3255128"/>
              <a:gd name="connsiteY17299" fmla="*/ 450199 h 1598839"/>
              <a:gd name="connsiteX17300" fmla="*/ 3255128 w 3255128"/>
              <a:gd name="connsiteY17300" fmla="*/ 450231 h 1598839"/>
              <a:gd name="connsiteX17301" fmla="*/ 3255128 w 3255128"/>
              <a:gd name="connsiteY17301" fmla="*/ 450278 h 1598839"/>
              <a:gd name="connsiteX17302" fmla="*/ 3255128 w 3255128"/>
              <a:gd name="connsiteY17302" fmla="*/ 450394 h 1598839"/>
              <a:gd name="connsiteX17303" fmla="*/ 3255128 w 3255128"/>
              <a:gd name="connsiteY17303" fmla="*/ 450410 h 1598839"/>
              <a:gd name="connsiteX17304" fmla="*/ 3255128 w 3255128"/>
              <a:gd name="connsiteY17304" fmla="*/ 450415 h 1598839"/>
              <a:gd name="connsiteX17305" fmla="*/ 3255128 w 3255128"/>
              <a:gd name="connsiteY17305" fmla="*/ 450470 h 1598839"/>
              <a:gd name="connsiteX17306" fmla="*/ 3255128 w 3255128"/>
              <a:gd name="connsiteY17306" fmla="*/ 450474 h 1598839"/>
              <a:gd name="connsiteX17307" fmla="*/ 3255128 w 3255128"/>
              <a:gd name="connsiteY17307" fmla="*/ 450492 h 1598839"/>
              <a:gd name="connsiteX17308" fmla="*/ 3255128 w 3255128"/>
              <a:gd name="connsiteY17308" fmla="*/ 450500 h 1598839"/>
              <a:gd name="connsiteX17309" fmla="*/ 3255128 w 3255128"/>
              <a:gd name="connsiteY17309" fmla="*/ 450520 h 1598839"/>
              <a:gd name="connsiteX17310" fmla="*/ 3255128 w 3255128"/>
              <a:gd name="connsiteY17310" fmla="*/ 450535 h 1598839"/>
              <a:gd name="connsiteX17311" fmla="*/ 3255128 w 3255128"/>
              <a:gd name="connsiteY17311" fmla="*/ 450540 h 1598839"/>
              <a:gd name="connsiteX17312" fmla="*/ 3255128 w 3255128"/>
              <a:gd name="connsiteY17312" fmla="*/ 450589 h 1598839"/>
              <a:gd name="connsiteX17313" fmla="*/ 3255128 w 3255128"/>
              <a:gd name="connsiteY17313" fmla="*/ 450594 h 1598839"/>
              <a:gd name="connsiteX17314" fmla="*/ 3255128 w 3255128"/>
              <a:gd name="connsiteY17314" fmla="*/ 450638 h 1598839"/>
              <a:gd name="connsiteX17315" fmla="*/ 3255128 w 3255128"/>
              <a:gd name="connsiteY17315" fmla="*/ 450653 h 1598839"/>
              <a:gd name="connsiteX17316" fmla="*/ 3255128 w 3255128"/>
              <a:gd name="connsiteY17316" fmla="*/ 450696 h 1598839"/>
              <a:gd name="connsiteX17317" fmla="*/ 3255128 w 3255128"/>
              <a:gd name="connsiteY17317" fmla="*/ 450728 h 1598839"/>
              <a:gd name="connsiteX17318" fmla="*/ 3255128 w 3255128"/>
              <a:gd name="connsiteY17318" fmla="*/ 450730 h 1598839"/>
              <a:gd name="connsiteX17319" fmla="*/ 3255128 w 3255128"/>
              <a:gd name="connsiteY17319" fmla="*/ 450736 h 1598839"/>
              <a:gd name="connsiteX17320" fmla="*/ 3255128 w 3255128"/>
              <a:gd name="connsiteY17320" fmla="*/ 450743 h 1598839"/>
              <a:gd name="connsiteX17321" fmla="*/ 3255128 w 3255128"/>
              <a:gd name="connsiteY17321" fmla="*/ 450763 h 1598839"/>
              <a:gd name="connsiteX17322" fmla="*/ 3255128 w 3255128"/>
              <a:gd name="connsiteY17322" fmla="*/ 450794 h 1598839"/>
              <a:gd name="connsiteX17323" fmla="*/ 3255128 w 3255128"/>
              <a:gd name="connsiteY17323" fmla="*/ 450840 h 1598839"/>
              <a:gd name="connsiteX17324" fmla="*/ 3255128 w 3255128"/>
              <a:gd name="connsiteY17324" fmla="*/ 450849 h 1598839"/>
              <a:gd name="connsiteX17325" fmla="*/ 3255128 w 3255128"/>
              <a:gd name="connsiteY17325" fmla="*/ 450865 h 1598839"/>
              <a:gd name="connsiteX17326" fmla="*/ 3255128 w 3255128"/>
              <a:gd name="connsiteY17326" fmla="*/ 450902 h 1598839"/>
              <a:gd name="connsiteX17327" fmla="*/ 3255128 w 3255128"/>
              <a:gd name="connsiteY17327" fmla="*/ 450975 h 1598839"/>
              <a:gd name="connsiteX17328" fmla="*/ 3255128 w 3255128"/>
              <a:gd name="connsiteY17328" fmla="*/ 451058 h 1598839"/>
              <a:gd name="connsiteX17329" fmla="*/ 3255128 w 3255128"/>
              <a:gd name="connsiteY17329" fmla="*/ 451086 h 1598839"/>
              <a:gd name="connsiteX17330" fmla="*/ 3255128 w 3255128"/>
              <a:gd name="connsiteY17330" fmla="*/ 451087 h 1598839"/>
              <a:gd name="connsiteX17331" fmla="*/ 3255128 w 3255128"/>
              <a:gd name="connsiteY17331" fmla="*/ 451109 h 1598839"/>
              <a:gd name="connsiteX17332" fmla="*/ 3255128 w 3255128"/>
              <a:gd name="connsiteY17332" fmla="*/ 451112 h 1598839"/>
              <a:gd name="connsiteX17333" fmla="*/ 3255128 w 3255128"/>
              <a:gd name="connsiteY17333" fmla="*/ 451134 h 1598839"/>
              <a:gd name="connsiteX17334" fmla="*/ 3255128 w 3255128"/>
              <a:gd name="connsiteY17334" fmla="*/ 451173 h 1598839"/>
              <a:gd name="connsiteX17335" fmla="*/ 3255128 w 3255128"/>
              <a:gd name="connsiteY17335" fmla="*/ 451247 h 1598839"/>
              <a:gd name="connsiteX17336" fmla="*/ 3255128 w 3255128"/>
              <a:gd name="connsiteY17336" fmla="*/ 451301 h 1598839"/>
              <a:gd name="connsiteX17337" fmla="*/ 3255128 w 3255128"/>
              <a:gd name="connsiteY17337" fmla="*/ 451318 h 1598839"/>
              <a:gd name="connsiteX17338" fmla="*/ 3255128 w 3255128"/>
              <a:gd name="connsiteY17338" fmla="*/ 451326 h 1598839"/>
              <a:gd name="connsiteX17339" fmla="*/ 3255128 w 3255128"/>
              <a:gd name="connsiteY17339" fmla="*/ 451328 h 1598839"/>
              <a:gd name="connsiteX17340" fmla="*/ 3255128 w 3255128"/>
              <a:gd name="connsiteY17340" fmla="*/ 451362 h 1598839"/>
              <a:gd name="connsiteX17341" fmla="*/ 3255128 w 3255128"/>
              <a:gd name="connsiteY17341" fmla="*/ 451373 h 1598839"/>
              <a:gd name="connsiteX17342" fmla="*/ 3255128 w 3255128"/>
              <a:gd name="connsiteY17342" fmla="*/ 451376 h 1598839"/>
              <a:gd name="connsiteX17343" fmla="*/ 3255128 w 3255128"/>
              <a:gd name="connsiteY17343" fmla="*/ 451378 h 1598839"/>
              <a:gd name="connsiteX17344" fmla="*/ 3255128 w 3255128"/>
              <a:gd name="connsiteY17344" fmla="*/ 451402 h 1598839"/>
              <a:gd name="connsiteX17345" fmla="*/ 3255128 w 3255128"/>
              <a:gd name="connsiteY17345" fmla="*/ 451437 h 1598839"/>
              <a:gd name="connsiteX17346" fmla="*/ 3255128 w 3255128"/>
              <a:gd name="connsiteY17346" fmla="*/ 451442 h 1598839"/>
              <a:gd name="connsiteX17347" fmla="*/ 3255128 w 3255128"/>
              <a:gd name="connsiteY17347" fmla="*/ 451443 h 1598839"/>
              <a:gd name="connsiteX17348" fmla="*/ 3255128 w 3255128"/>
              <a:gd name="connsiteY17348" fmla="*/ 451517 h 1598839"/>
              <a:gd name="connsiteX17349" fmla="*/ 3255128 w 3255128"/>
              <a:gd name="connsiteY17349" fmla="*/ 451567 h 1598839"/>
              <a:gd name="connsiteX17350" fmla="*/ 3255128 w 3255128"/>
              <a:gd name="connsiteY17350" fmla="*/ 451594 h 1598839"/>
              <a:gd name="connsiteX17351" fmla="*/ 3255128 w 3255128"/>
              <a:gd name="connsiteY17351" fmla="*/ 451610 h 1598839"/>
              <a:gd name="connsiteX17352" fmla="*/ 3255128 w 3255128"/>
              <a:gd name="connsiteY17352" fmla="*/ 451612 h 1598839"/>
              <a:gd name="connsiteX17353" fmla="*/ 3255128 w 3255128"/>
              <a:gd name="connsiteY17353" fmla="*/ 451615 h 1598839"/>
              <a:gd name="connsiteX17354" fmla="*/ 3255128 w 3255128"/>
              <a:gd name="connsiteY17354" fmla="*/ 451616 h 1598839"/>
              <a:gd name="connsiteX17355" fmla="*/ 3255128 w 3255128"/>
              <a:gd name="connsiteY17355" fmla="*/ 451624 h 1598839"/>
              <a:gd name="connsiteX17356" fmla="*/ 3255128 w 3255128"/>
              <a:gd name="connsiteY17356" fmla="*/ 451660 h 1598839"/>
              <a:gd name="connsiteX17357" fmla="*/ 3255128 w 3255128"/>
              <a:gd name="connsiteY17357" fmla="*/ 451757 h 1598839"/>
              <a:gd name="connsiteX17358" fmla="*/ 3255128 w 3255128"/>
              <a:gd name="connsiteY17358" fmla="*/ 451760 h 1598839"/>
              <a:gd name="connsiteX17359" fmla="*/ 3255128 w 3255128"/>
              <a:gd name="connsiteY17359" fmla="*/ 451777 h 1598839"/>
              <a:gd name="connsiteX17360" fmla="*/ 3255128 w 3255128"/>
              <a:gd name="connsiteY17360" fmla="*/ 451782 h 1598839"/>
              <a:gd name="connsiteX17361" fmla="*/ 3255128 w 3255128"/>
              <a:gd name="connsiteY17361" fmla="*/ 451789 h 1598839"/>
              <a:gd name="connsiteX17362" fmla="*/ 3255128 w 3255128"/>
              <a:gd name="connsiteY17362" fmla="*/ 451837 h 1598839"/>
              <a:gd name="connsiteX17363" fmla="*/ 3255128 w 3255128"/>
              <a:gd name="connsiteY17363" fmla="*/ 451854 h 1598839"/>
              <a:gd name="connsiteX17364" fmla="*/ 3255128 w 3255128"/>
              <a:gd name="connsiteY17364" fmla="*/ 451856 h 1598839"/>
              <a:gd name="connsiteX17365" fmla="*/ 3255128 w 3255128"/>
              <a:gd name="connsiteY17365" fmla="*/ 451862 h 1598839"/>
              <a:gd name="connsiteX17366" fmla="*/ 3255128 w 3255128"/>
              <a:gd name="connsiteY17366" fmla="*/ 451901 h 1598839"/>
              <a:gd name="connsiteX17367" fmla="*/ 3255128 w 3255128"/>
              <a:gd name="connsiteY17367" fmla="*/ 452006 h 1598839"/>
              <a:gd name="connsiteX17368" fmla="*/ 3255128 w 3255128"/>
              <a:gd name="connsiteY17368" fmla="*/ 452067 h 1598839"/>
              <a:gd name="connsiteX17369" fmla="*/ 3255128 w 3255128"/>
              <a:gd name="connsiteY17369" fmla="*/ 452070 h 1598839"/>
              <a:gd name="connsiteX17370" fmla="*/ 3255128 w 3255128"/>
              <a:gd name="connsiteY17370" fmla="*/ 452107 h 1598839"/>
              <a:gd name="connsiteX17371" fmla="*/ 3255128 w 3255128"/>
              <a:gd name="connsiteY17371" fmla="*/ 452108 h 1598839"/>
              <a:gd name="connsiteX17372" fmla="*/ 3255128 w 3255128"/>
              <a:gd name="connsiteY17372" fmla="*/ 452114 h 1598839"/>
              <a:gd name="connsiteX17373" fmla="*/ 3255128 w 3255128"/>
              <a:gd name="connsiteY17373" fmla="*/ 452168 h 1598839"/>
              <a:gd name="connsiteX17374" fmla="*/ 3255128 w 3255128"/>
              <a:gd name="connsiteY17374" fmla="*/ 452215 h 1598839"/>
              <a:gd name="connsiteX17375" fmla="*/ 3255128 w 3255128"/>
              <a:gd name="connsiteY17375" fmla="*/ 452216 h 1598839"/>
              <a:gd name="connsiteX17376" fmla="*/ 3255128 w 3255128"/>
              <a:gd name="connsiteY17376" fmla="*/ 452241 h 1598839"/>
              <a:gd name="connsiteX17377" fmla="*/ 3255128 w 3255128"/>
              <a:gd name="connsiteY17377" fmla="*/ 452304 h 1598839"/>
              <a:gd name="connsiteX17378" fmla="*/ 3255128 w 3255128"/>
              <a:gd name="connsiteY17378" fmla="*/ 452308 h 1598839"/>
              <a:gd name="connsiteX17379" fmla="*/ 3255128 w 3255128"/>
              <a:gd name="connsiteY17379" fmla="*/ 452311 h 1598839"/>
              <a:gd name="connsiteX17380" fmla="*/ 3255128 w 3255128"/>
              <a:gd name="connsiteY17380" fmla="*/ 452320 h 1598839"/>
              <a:gd name="connsiteX17381" fmla="*/ 3255128 w 3255128"/>
              <a:gd name="connsiteY17381" fmla="*/ 452387 h 1598839"/>
              <a:gd name="connsiteX17382" fmla="*/ 3255128 w 3255128"/>
              <a:gd name="connsiteY17382" fmla="*/ 452425 h 1598839"/>
              <a:gd name="connsiteX17383" fmla="*/ 3255128 w 3255128"/>
              <a:gd name="connsiteY17383" fmla="*/ 452449 h 1598839"/>
              <a:gd name="connsiteX17384" fmla="*/ 3255128 w 3255128"/>
              <a:gd name="connsiteY17384" fmla="*/ 452456 h 1598839"/>
              <a:gd name="connsiteX17385" fmla="*/ 3255128 w 3255128"/>
              <a:gd name="connsiteY17385" fmla="*/ 452478 h 1598839"/>
              <a:gd name="connsiteX17386" fmla="*/ 3255128 w 3255128"/>
              <a:gd name="connsiteY17386" fmla="*/ 452519 h 1598839"/>
              <a:gd name="connsiteX17387" fmla="*/ 3255128 w 3255128"/>
              <a:gd name="connsiteY17387" fmla="*/ 452521 h 1598839"/>
              <a:gd name="connsiteX17388" fmla="*/ 3255128 w 3255128"/>
              <a:gd name="connsiteY17388" fmla="*/ 452541 h 1598839"/>
              <a:gd name="connsiteX17389" fmla="*/ 3255128 w 3255128"/>
              <a:gd name="connsiteY17389" fmla="*/ 452544 h 1598839"/>
              <a:gd name="connsiteX17390" fmla="*/ 3255128 w 3255128"/>
              <a:gd name="connsiteY17390" fmla="*/ 452553 h 1598839"/>
              <a:gd name="connsiteX17391" fmla="*/ 3255128 w 3255128"/>
              <a:gd name="connsiteY17391" fmla="*/ 452576 h 1598839"/>
              <a:gd name="connsiteX17392" fmla="*/ 3255128 w 3255128"/>
              <a:gd name="connsiteY17392" fmla="*/ 452591 h 1598839"/>
              <a:gd name="connsiteX17393" fmla="*/ 3255128 w 3255128"/>
              <a:gd name="connsiteY17393" fmla="*/ 452674 h 1598839"/>
              <a:gd name="connsiteX17394" fmla="*/ 3255128 w 3255128"/>
              <a:gd name="connsiteY17394" fmla="*/ 452676 h 1598839"/>
              <a:gd name="connsiteX17395" fmla="*/ 3255128 w 3255128"/>
              <a:gd name="connsiteY17395" fmla="*/ 452699 h 1598839"/>
              <a:gd name="connsiteX17396" fmla="*/ 3255128 w 3255128"/>
              <a:gd name="connsiteY17396" fmla="*/ 452706 h 1598839"/>
              <a:gd name="connsiteX17397" fmla="*/ 3255128 w 3255128"/>
              <a:gd name="connsiteY17397" fmla="*/ 452715 h 1598839"/>
              <a:gd name="connsiteX17398" fmla="*/ 3255128 w 3255128"/>
              <a:gd name="connsiteY17398" fmla="*/ 452735 h 1598839"/>
              <a:gd name="connsiteX17399" fmla="*/ 3255128 w 3255128"/>
              <a:gd name="connsiteY17399" fmla="*/ 452740 h 1598839"/>
              <a:gd name="connsiteX17400" fmla="*/ 3255128 w 3255128"/>
              <a:gd name="connsiteY17400" fmla="*/ 452756 h 1598839"/>
              <a:gd name="connsiteX17401" fmla="*/ 3255128 w 3255128"/>
              <a:gd name="connsiteY17401" fmla="*/ 452762 h 1598839"/>
              <a:gd name="connsiteX17402" fmla="*/ 3255128 w 3255128"/>
              <a:gd name="connsiteY17402" fmla="*/ 452785 h 1598839"/>
              <a:gd name="connsiteX17403" fmla="*/ 3255128 w 3255128"/>
              <a:gd name="connsiteY17403" fmla="*/ 452787 h 1598839"/>
              <a:gd name="connsiteX17404" fmla="*/ 3255128 w 3255128"/>
              <a:gd name="connsiteY17404" fmla="*/ 452803 h 1598839"/>
              <a:gd name="connsiteX17405" fmla="*/ 3255128 w 3255128"/>
              <a:gd name="connsiteY17405" fmla="*/ 452814 h 1598839"/>
              <a:gd name="connsiteX17406" fmla="*/ 3255128 w 3255128"/>
              <a:gd name="connsiteY17406" fmla="*/ 452883 h 1598839"/>
              <a:gd name="connsiteX17407" fmla="*/ 3255128 w 3255128"/>
              <a:gd name="connsiteY17407" fmla="*/ 452884 h 1598839"/>
              <a:gd name="connsiteX17408" fmla="*/ 3255128 w 3255128"/>
              <a:gd name="connsiteY17408" fmla="*/ 452896 h 1598839"/>
              <a:gd name="connsiteX17409" fmla="*/ 3255128 w 3255128"/>
              <a:gd name="connsiteY17409" fmla="*/ 452952 h 1598839"/>
              <a:gd name="connsiteX17410" fmla="*/ 3255128 w 3255128"/>
              <a:gd name="connsiteY17410" fmla="*/ 452960 h 1598839"/>
              <a:gd name="connsiteX17411" fmla="*/ 3255128 w 3255128"/>
              <a:gd name="connsiteY17411" fmla="*/ 452981 h 1598839"/>
              <a:gd name="connsiteX17412" fmla="*/ 3255128 w 3255128"/>
              <a:gd name="connsiteY17412" fmla="*/ 452983 h 1598839"/>
              <a:gd name="connsiteX17413" fmla="*/ 3255128 w 3255128"/>
              <a:gd name="connsiteY17413" fmla="*/ 452990 h 1598839"/>
              <a:gd name="connsiteX17414" fmla="*/ 3255128 w 3255128"/>
              <a:gd name="connsiteY17414" fmla="*/ 452995 h 1598839"/>
              <a:gd name="connsiteX17415" fmla="*/ 3255128 w 3255128"/>
              <a:gd name="connsiteY17415" fmla="*/ 453011 h 1598839"/>
              <a:gd name="connsiteX17416" fmla="*/ 3255128 w 3255128"/>
              <a:gd name="connsiteY17416" fmla="*/ 453018 h 1598839"/>
              <a:gd name="connsiteX17417" fmla="*/ 3255128 w 3255128"/>
              <a:gd name="connsiteY17417" fmla="*/ 453057 h 1598839"/>
              <a:gd name="connsiteX17418" fmla="*/ 3255128 w 3255128"/>
              <a:gd name="connsiteY17418" fmla="*/ 453080 h 1598839"/>
              <a:gd name="connsiteX17419" fmla="*/ 3255128 w 3255128"/>
              <a:gd name="connsiteY17419" fmla="*/ 453169 h 1598839"/>
              <a:gd name="connsiteX17420" fmla="*/ 3255128 w 3255128"/>
              <a:gd name="connsiteY17420" fmla="*/ 453189 h 1598839"/>
              <a:gd name="connsiteX17421" fmla="*/ 3255128 w 3255128"/>
              <a:gd name="connsiteY17421" fmla="*/ 453215 h 1598839"/>
              <a:gd name="connsiteX17422" fmla="*/ 3255128 w 3255128"/>
              <a:gd name="connsiteY17422" fmla="*/ 453221 h 1598839"/>
              <a:gd name="connsiteX17423" fmla="*/ 3255128 w 3255128"/>
              <a:gd name="connsiteY17423" fmla="*/ 453239 h 1598839"/>
              <a:gd name="connsiteX17424" fmla="*/ 3255128 w 3255128"/>
              <a:gd name="connsiteY17424" fmla="*/ 453300 h 1598839"/>
              <a:gd name="connsiteX17425" fmla="*/ 3255128 w 3255128"/>
              <a:gd name="connsiteY17425" fmla="*/ 453323 h 1598839"/>
              <a:gd name="connsiteX17426" fmla="*/ 3255128 w 3255128"/>
              <a:gd name="connsiteY17426" fmla="*/ 453330 h 1598839"/>
              <a:gd name="connsiteX17427" fmla="*/ 3255128 w 3255128"/>
              <a:gd name="connsiteY17427" fmla="*/ 453338 h 1598839"/>
              <a:gd name="connsiteX17428" fmla="*/ 3255128 w 3255128"/>
              <a:gd name="connsiteY17428" fmla="*/ 453377 h 1598839"/>
              <a:gd name="connsiteX17429" fmla="*/ 3255128 w 3255128"/>
              <a:gd name="connsiteY17429" fmla="*/ 453384 h 1598839"/>
              <a:gd name="connsiteX17430" fmla="*/ 3255128 w 3255128"/>
              <a:gd name="connsiteY17430" fmla="*/ 453385 h 1598839"/>
              <a:gd name="connsiteX17431" fmla="*/ 3255128 w 3255128"/>
              <a:gd name="connsiteY17431" fmla="*/ 453411 h 1598839"/>
              <a:gd name="connsiteX17432" fmla="*/ 3255128 w 3255128"/>
              <a:gd name="connsiteY17432" fmla="*/ 453435 h 1598839"/>
              <a:gd name="connsiteX17433" fmla="*/ 3255128 w 3255128"/>
              <a:gd name="connsiteY17433" fmla="*/ 453457 h 1598839"/>
              <a:gd name="connsiteX17434" fmla="*/ 3255128 w 3255128"/>
              <a:gd name="connsiteY17434" fmla="*/ 453473 h 1598839"/>
              <a:gd name="connsiteX17435" fmla="*/ 3255128 w 3255128"/>
              <a:gd name="connsiteY17435" fmla="*/ 453530 h 1598839"/>
              <a:gd name="connsiteX17436" fmla="*/ 3255128 w 3255128"/>
              <a:gd name="connsiteY17436" fmla="*/ 453534 h 1598839"/>
              <a:gd name="connsiteX17437" fmla="*/ 3255128 w 3255128"/>
              <a:gd name="connsiteY17437" fmla="*/ 453558 h 1598839"/>
              <a:gd name="connsiteX17438" fmla="*/ 3255128 w 3255128"/>
              <a:gd name="connsiteY17438" fmla="*/ 453597 h 1598839"/>
              <a:gd name="connsiteX17439" fmla="*/ 3255128 w 3255128"/>
              <a:gd name="connsiteY17439" fmla="*/ 453603 h 1598839"/>
              <a:gd name="connsiteX17440" fmla="*/ 3255128 w 3255128"/>
              <a:gd name="connsiteY17440" fmla="*/ 453628 h 1598839"/>
              <a:gd name="connsiteX17441" fmla="*/ 3255128 w 3255128"/>
              <a:gd name="connsiteY17441" fmla="*/ 453643 h 1598839"/>
              <a:gd name="connsiteX17442" fmla="*/ 3255128 w 3255128"/>
              <a:gd name="connsiteY17442" fmla="*/ 453670 h 1598839"/>
              <a:gd name="connsiteX17443" fmla="*/ 3255128 w 3255128"/>
              <a:gd name="connsiteY17443" fmla="*/ 453675 h 1598839"/>
              <a:gd name="connsiteX17444" fmla="*/ 3255128 w 3255128"/>
              <a:gd name="connsiteY17444" fmla="*/ 453682 h 1598839"/>
              <a:gd name="connsiteX17445" fmla="*/ 3255128 w 3255128"/>
              <a:gd name="connsiteY17445" fmla="*/ 453698 h 1598839"/>
              <a:gd name="connsiteX17446" fmla="*/ 3255128 w 3255128"/>
              <a:gd name="connsiteY17446" fmla="*/ 453720 h 1598839"/>
              <a:gd name="connsiteX17447" fmla="*/ 3255128 w 3255128"/>
              <a:gd name="connsiteY17447" fmla="*/ 453726 h 1598839"/>
              <a:gd name="connsiteX17448" fmla="*/ 3255128 w 3255128"/>
              <a:gd name="connsiteY17448" fmla="*/ 453733 h 1598839"/>
              <a:gd name="connsiteX17449" fmla="*/ 3255128 w 3255128"/>
              <a:gd name="connsiteY17449" fmla="*/ 453763 h 1598839"/>
              <a:gd name="connsiteX17450" fmla="*/ 3255128 w 3255128"/>
              <a:gd name="connsiteY17450" fmla="*/ 453776 h 1598839"/>
              <a:gd name="connsiteX17451" fmla="*/ 3255128 w 3255128"/>
              <a:gd name="connsiteY17451" fmla="*/ 453861 h 1598839"/>
              <a:gd name="connsiteX17452" fmla="*/ 3255128 w 3255128"/>
              <a:gd name="connsiteY17452" fmla="*/ 453892 h 1598839"/>
              <a:gd name="connsiteX17453" fmla="*/ 3255128 w 3255128"/>
              <a:gd name="connsiteY17453" fmla="*/ 453894 h 1598839"/>
              <a:gd name="connsiteX17454" fmla="*/ 3255128 w 3255128"/>
              <a:gd name="connsiteY17454" fmla="*/ 454004 h 1598839"/>
              <a:gd name="connsiteX17455" fmla="*/ 3255128 w 3255128"/>
              <a:gd name="connsiteY17455" fmla="*/ 454025 h 1598839"/>
              <a:gd name="connsiteX17456" fmla="*/ 3255128 w 3255128"/>
              <a:gd name="connsiteY17456" fmla="*/ 454033 h 1598839"/>
              <a:gd name="connsiteX17457" fmla="*/ 3255128 w 3255128"/>
              <a:gd name="connsiteY17457" fmla="*/ 454076 h 1598839"/>
              <a:gd name="connsiteX17458" fmla="*/ 3255128 w 3255128"/>
              <a:gd name="connsiteY17458" fmla="*/ 454086 h 1598839"/>
              <a:gd name="connsiteX17459" fmla="*/ 3255128 w 3255128"/>
              <a:gd name="connsiteY17459" fmla="*/ 454102 h 1598839"/>
              <a:gd name="connsiteX17460" fmla="*/ 3255128 w 3255128"/>
              <a:gd name="connsiteY17460" fmla="*/ 454124 h 1598839"/>
              <a:gd name="connsiteX17461" fmla="*/ 3255128 w 3255128"/>
              <a:gd name="connsiteY17461" fmla="*/ 454158 h 1598839"/>
              <a:gd name="connsiteX17462" fmla="*/ 3255128 w 3255128"/>
              <a:gd name="connsiteY17462" fmla="*/ 454246 h 1598839"/>
              <a:gd name="connsiteX17463" fmla="*/ 3255128 w 3255128"/>
              <a:gd name="connsiteY17463" fmla="*/ 454265 h 1598839"/>
              <a:gd name="connsiteX17464" fmla="*/ 3255128 w 3255128"/>
              <a:gd name="connsiteY17464" fmla="*/ 454266 h 1598839"/>
              <a:gd name="connsiteX17465" fmla="*/ 3255128 w 3255128"/>
              <a:gd name="connsiteY17465" fmla="*/ 454323 h 1598839"/>
              <a:gd name="connsiteX17466" fmla="*/ 3255128 w 3255128"/>
              <a:gd name="connsiteY17466" fmla="*/ 454344 h 1598839"/>
              <a:gd name="connsiteX17467" fmla="*/ 3255128 w 3255128"/>
              <a:gd name="connsiteY17467" fmla="*/ 454348 h 1598839"/>
              <a:gd name="connsiteX17468" fmla="*/ 3255128 w 3255128"/>
              <a:gd name="connsiteY17468" fmla="*/ 454352 h 1598839"/>
              <a:gd name="connsiteX17469" fmla="*/ 3255128 w 3255128"/>
              <a:gd name="connsiteY17469" fmla="*/ 454399 h 1598839"/>
              <a:gd name="connsiteX17470" fmla="*/ 3255128 w 3255128"/>
              <a:gd name="connsiteY17470" fmla="*/ 454427 h 1598839"/>
              <a:gd name="connsiteX17471" fmla="*/ 3255128 w 3255128"/>
              <a:gd name="connsiteY17471" fmla="*/ 454439 h 1598839"/>
              <a:gd name="connsiteX17472" fmla="*/ 3255128 w 3255128"/>
              <a:gd name="connsiteY17472" fmla="*/ 454478 h 1598839"/>
              <a:gd name="connsiteX17473" fmla="*/ 3255128 w 3255128"/>
              <a:gd name="connsiteY17473" fmla="*/ 454484 h 1598839"/>
              <a:gd name="connsiteX17474" fmla="*/ 3255128 w 3255128"/>
              <a:gd name="connsiteY17474" fmla="*/ 454492 h 1598839"/>
              <a:gd name="connsiteX17475" fmla="*/ 3255128 w 3255128"/>
              <a:gd name="connsiteY17475" fmla="*/ 454586 h 1598839"/>
              <a:gd name="connsiteX17476" fmla="*/ 3255128 w 3255128"/>
              <a:gd name="connsiteY17476" fmla="*/ 454606 h 1598839"/>
              <a:gd name="connsiteX17477" fmla="*/ 3255128 w 3255128"/>
              <a:gd name="connsiteY17477" fmla="*/ 454612 h 1598839"/>
              <a:gd name="connsiteX17478" fmla="*/ 3255128 w 3255128"/>
              <a:gd name="connsiteY17478" fmla="*/ 454657 h 1598839"/>
              <a:gd name="connsiteX17479" fmla="*/ 3255128 w 3255128"/>
              <a:gd name="connsiteY17479" fmla="*/ 454772 h 1598839"/>
              <a:gd name="connsiteX17480" fmla="*/ 3255128 w 3255128"/>
              <a:gd name="connsiteY17480" fmla="*/ 454782 h 1598839"/>
              <a:gd name="connsiteX17481" fmla="*/ 3255128 w 3255128"/>
              <a:gd name="connsiteY17481" fmla="*/ 454806 h 1598839"/>
              <a:gd name="connsiteX17482" fmla="*/ 3255128 w 3255128"/>
              <a:gd name="connsiteY17482" fmla="*/ 454903 h 1598839"/>
              <a:gd name="connsiteX17483" fmla="*/ 3255128 w 3255128"/>
              <a:gd name="connsiteY17483" fmla="*/ 454905 h 1598839"/>
              <a:gd name="connsiteX17484" fmla="*/ 3255128 w 3255128"/>
              <a:gd name="connsiteY17484" fmla="*/ 454914 h 1598839"/>
              <a:gd name="connsiteX17485" fmla="*/ 3255128 w 3255128"/>
              <a:gd name="connsiteY17485" fmla="*/ 454916 h 1598839"/>
              <a:gd name="connsiteX17486" fmla="*/ 3255128 w 3255128"/>
              <a:gd name="connsiteY17486" fmla="*/ 454930 h 1598839"/>
              <a:gd name="connsiteX17487" fmla="*/ 3255128 w 3255128"/>
              <a:gd name="connsiteY17487" fmla="*/ 455040 h 1598839"/>
              <a:gd name="connsiteX17488" fmla="*/ 3255128 w 3255128"/>
              <a:gd name="connsiteY17488" fmla="*/ 455044 h 1598839"/>
              <a:gd name="connsiteX17489" fmla="*/ 3255128 w 3255128"/>
              <a:gd name="connsiteY17489" fmla="*/ 455047 h 1598839"/>
              <a:gd name="connsiteX17490" fmla="*/ 3255128 w 3255128"/>
              <a:gd name="connsiteY17490" fmla="*/ 455048 h 1598839"/>
              <a:gd name="connsiteX17491" fmla="*/ 3255128 w 3255128"/>
              <a:gd name="connsiteY17491" fmla="*/ 455097 h 1598839"/>
              <a:gd name="connsiteX17492" fmla="*/ 3255128 w 3255128"/>
              <a:gd name="connsiteY17492" fmla="*/ 455104 h 1598839"/>
              <a:gd name="connsiteX17493" fmla="*/ 3255128 w 3255128"/>
              <a:gd name="connsiteY17493" fmla="*/ 455127 h 1598839"/>
              <a:gd name="connsiteX17494" fmla="*/ 3255128 w 3255128"/>
              <a:gd name="connsiteY17494" fmla="*/ 455231 h 1598839"/>
              <a:gd name="connsiteX17495" fmla="*/ 3255128 w 3255128"/>
              <a:gd name="connsiteY17495" fmla="*/ 455260 h 1598839"/>
              <a:gd name="connsiteX17496" fmla="*/ 3255128 w 3255128"/>
              <a:gd name="connsiteY17496" fmla="*/ 455265 h 1598839"/>
              <a:gd name="connsiteX17497" fmla="*/ 3255128 w 3255128"/>
              <a:gd name="connsiteY17497" fmla="*/ 455323 h 1598839"/>
              <a:gd name="connsiteX17498" fmla="*/ 3255128 w 3255128"/>
              <a:gd name="connsiteY17498" fmla="*/ 455369 h 1598839"/>
              <a:gd name="connsiteX17499" fmla="*/ 3255128 w 3255128"/>
              <a:gd name="connsiteY17499" fmla="*/ 455370 h 1598839"/>
              <a:gd name="connsiteX17500" fmla="*/ 3255128 w 3255128"/>
              <a:gd name="connsiteY17500" fmla="*/ 455373 h 1598839"/>
              <a:gd name="connsiteX17501" fmla="*/ 3255128 w 3255128"/>
              <a:gd name="connsiteY17501" fmla="*/ 455386 h 1598839"/>
              <a:gd name="connsiteX17502" fmla="*/ 3255128 w 3255128"/>
              <a:gd name="connsiteY17502" fmla="*/ 455501 h 1598839"/>
              <a:gd name="connsiteX17503" fmla="*/ 3255128 w 3255128"/>
              <a:gd name="connsiteY17503" fmla="*/ 455506 h 1598839"/>
              <a:gd name="connsiteX17504" fmla="*/ 3255128 w 3255128"/>
              <a:gd name="connsiteY17504" fmla="*/ 455507 h 1598839"/>
              <a:gd name="connsiteX17505" fmla="*/ 3255128 w 3255128"/>
              <a:gd name="connsiteY17505" fmla="*/ 455509 h 1598839"/>
              <a:gd name="connsiteX17506" fmla="*/ 3255128 w 3255128"/>
              <a:gd name="connsiteY17506" fmla="*/ 455543 h 1598839"/>
              <a:gd name="connsiteX17507" fmla="*/ 3255128 w 3255128"/>
              <a:gd name="connsiteY17507" fmla="*/ 455566 h 1598839"/>
              <a:gd name="connsiteX17508" fmla="*/ 3255128 w 3255128"/>
              <a:gd name="connsiteY17508" fmla="*/ 455573 h 1598839"/>
              <a:gd name="connsiteX17509" fmla="*/ 3255128 w 3255128"/>
              <a:gd name="connsiteY17509" fmla="*/ 455578 h 1598839"/>
              <a:gd name="connsiteX17510" fmla="*/ 3255128 w 3255128"/>
              <a:gd name="connsiteY17510" fmla="*/ 455580 h 1598839"/>
              <a:gd name="connsiteX17511" fmla="*/ 3255128 w 3255128"/>
              <a:gd name="connsiteY17511" fmla="*/ 455581 h 1598839"/>
              <a:gd name="connsiteX17512" fmla="*/ 3255128 w 3255128"/>
              <a:gd name="connsiteY17512" fmla="*/ 455606 h 1598839"/>
              <a:gd name="connsiteX17513" fmla="*/ 3255128 w 3255128"/>
              <a:gd name="connsiteY17513" fmla="*/ 455607 h 1598839"/>
              <a:gd name="connsiteX17514" fmla="*/ 3255128 w 3255128"/>
              <a:gd name="connsiteY17514" fmla="*/ 455705 h 1598839"/>
              <a:gd name="connsiteX17515" fmla="*/ 3255128 w 3255128"/>
              <a:gd name="connsiteY17515" fmla="*/ 455719 h 1598839"/>
              <a:gd name="connsiteX17516" fmla="*/ 3255128 w 3255128"/>
              <a:gd name="connsiteY17516" fmla="*/ 455752 h 1598839"/>
              <a:gd name="connsiteX17517" fmla="*/ 3255128 w 3255128"/>
              <a:gd name="connsiteY17517" fmla="*/ 455777 h 1598839"/>
              <a:gd name="connsiteX17518" fmla="*/ 3255128 w 3255128"/>
              <a:gd name="connsiteY17518" fmla="*/ 455793 h 1598839"/>
              <a:gd name="connsiteX17519" fmla="*/ 3255128 w 3255128"/>
              <a:gd name="connsiteY17519" fmla="*/ 455813 h 1598839"/>
              <a:gd name="connsiteX17520" fmla="*/ 3255128 w 3255128"/>
              <a:gd name="connsiteY17520" fmla="*/ 455824 h 1598839"/>
              <a:gd name="connsiteX17521" fmla="*/ 3255128 w 3255128"/>
              <a:gd name="connsiteY17521" fmla="*/ 455874 h 1598839"/>
              <a:gd name="connsiteX17522" fmla="*/ 3255128 w 3255128"/>
              <a:gd name="connsiteY17522" fmla="*/ 455882 h 1598839"/>
              <a:gd name="connsiteX17523" fmla="*/ 3255128 w 3255128"/>
              <a:gd name="connsiteY17523" fmla="*/ 455922 h 1598839"/>
              <a:gd name="connsiteX17524" fmla="*/ 3255128 w 3255128"/>
              <a:gd name="connsiteY17524" fmla="*/ 455925 h 1598839"/>
              <a:gd name="connsiteX17525" fmla="*/ 3255128 w 3255128"/>
              <a:gd name="connsiteY17525" fmla="*/ 455943 h 1598839"/>
              <a:gd name="connsiteX17526" fmla="*/ 3255128 w 3255128"/>
              <a:gd name="connsiteY17526" fmla="*/ 455945 h 1598839"/>
              <a:gd name="connsiteX17527" fmla="*/ 3255128 w 3255128"/>
              <a:gd name="connsiteY17527" fmla="*/ 456037 h 1598839"/>
              <a:gd name="connsiteX17528" fmla="*/ 3255128 w 3255128"/>
              <a:gd name="connsiteY17528" fmla="*/ 456043 h 1598839"/>
              <a:gd name="connsiteX17529" fmla="*/ 3255128 w 3255128"/>
              <a:gd name="connsiteY17529" fmla="*/ 456056 h 1598839"/>
              <a:gd name="connsiteX17530" fmla="*/ 3255128 w 3255128"/>
              <a:gd name="connsiteY17530" fmla="*/ 456061 h 1598839"/>
              <a:gd name="connsiteX17531" fmla="*/ 3255128 w 3255128"/>
              <a:gd name="connsiteY17531" fmla="*/ 456070 h 1598839"/>
              <a:gd name="connsiteX17532" fmla="*/ 3255128 w 3255128"/>
              <a:gd name="connsiteY17532" fmla="*/ 456101 h 1598839"/>
              <a:gd name="connsiteX17533" fmla="*/ 3255128 w 3255128"/>
              <a:gd name="connsiteY17533" fmla="*/ 456133 h 1598839"/>
              <a:gd name="connsiteX17534" fmla="*/ 3255128 w 3255128"/>
              <a:gd name="connsiteY17534" fmla="*/ 456136 h 1598839"/>
              <a:gd name="connsiteX17535" fmla="*/ 3255128 w 3255128"/>
              <a:gd name="connsiteY17535" fmla="*/ 456155 h 1598839"/>
              <a:gd name="connsiteX17536" fmla="*/ 3255128 w 3255128"/>
              <a:gd name="connsiteY17536" fmla="*/ 456179 h 1598839"/>
              <a:gd name="connsiteX17537" fmla="*/ 3255128 w 3255128"/>
              <a:gd name="connsiteY17537" fmla="*/ 456180 h 1598839"/>
              <a:gd name="connsiteX17538" fmla="*/ 3255128 w 3255128"/>
              <a:gd name="connsiteY17538" fmla="*/ 456182 h 1598839"/>
              <a:gd name="connsiteX17539" fmla="*/ 3255128 w 3255128"/>
              <a:gd name="connsiteY17539" fmla="*/ 456194 h 1598839"/>
              <a:gd name="connsiteX17540" fmla="*/ 3255128 w 3255128"/>
              <a:gd name="connsiteY17540" fmla="*/ 456211 h 1598839"/>
              <a:gd name="connsiteX17541" fmla="*/ 3255128 w 3255128"/>
              <a:gd name="connsiteY17541" fmla="*/ 456229 h 1598839"/>
              <a:gd name="connsiteX17542" fmla="*/ 3255128 w 3255128"/>
              <a:gd name="connsiteY17542" fmla="*/ 456239 h 1598839"/>
              <a:gd name="connsiteX17543" fmla="*/ 3255128 w 3255128"/>
              <a:gd name="connsiteY17543" fmla="*/ 456274 h 1598839"/>
              <a:gd name="connsiteX17544" fmla="*/ 3255128 w 3255128"/>
              <a:gd name="connsiteY17544" fmla="*/ 456313 h 1598839"/>
              <a:gd name="connsiteX17545" fmla="*/ 3255128 w 3255128"/>
              <a:gd name="connsiteY17545" fmla="*/ 456320 h 1598839"/>
              <a:gd name="connsiteX17546" fmla="*/ 3255128 w 3255128"/>
              <a:gd name="connsiteY17546" fmla="*/ 456359 h 1598839"/>
              <a:gd name="connsiteX17547" fmla="*/ 3255128 w 3255128"/>
              <a:gd name="connsiteY17547" fmla="*/ 456374 h 1598839"/>
              <a:gd name="connsiteX17548" fmla="*/ 3255128 w 3255128"/>
              <a:gd name="connsiteY17548" fmla="*/ 456404 h 1598839"/>
              <a:gd name="connsiteX17549" fmla="*/ 3255128 w 3255128"/>
              <a:gd name="connsiteY17549" fmla="*/ 456425 h 1598839"/>
              <a:gd name="connsiteX17550" fmla="*/ 3255128 w 3255128"/>
              <a:gd name="connsiteY17550" fmla="*/ 456426 h 1598839"/>
              <a:gd name="connsiteX17551" fmla="*/ 3255128 w 3255128"/>
              <a:gd name="connsiteY17551" fmla="*/ 456463 h 1598839"/>
              <a:gd name="connsiteX17552" fmla="*/ 3255128 w 3255128"/>
              <a:gd name="connsiteY17552" fmla="*/ 456587 h 1598839"/>
              <a:gd name="connsiteX17553" fmla="*/ 3255128 w 3255128"/>
              <a:gd name="connsiteY17553" fmla="*/ 456589 h 1598839"/>
              <a:gd name="connsiteX17554" fmla="*/ 3255128 w 3255128"/>
              <a:gd name="connsiteY17554" fmla="*/ 456688 h 1598839"/>
              <a:gd name="connsiteX17555" fmla="*/ 3255128 w 3255128"/>
              <a:gd name="connsiteY17555" fmla="*/ 456741 h 1598839"/>
              <a:gd name="connsiteX17556" fmla="*/ 3255128 w 3255128"/>
              <a:gd name="connsiteY17556" fmla="*/ 456803 h 1598839"/>
              <a:gd name="connsiteX17557" fmla="*/ 3255128 w 3255128"/>
              <a:gd name="connsiteY17557" fmla="*/ 456842 h 1598839"/>
              <a:gd name="connsiteX17558" fmla="*/ 3255128 w 3255128"/>
              <a:gd name="connsiteY17558" fmla="*/ 456884 h 1598839"/>
              <a:gd name="connsiteX17559" fmla="*/ 3255128 w 3255128"/>
              <a:gd name="connsiteY17559" fmla="*/ 456935 h 1598839"/>
              <a:gd name="connsiteX17560" fmla="*/ 3255128 w 3255128"/>
              <a:gd name="connsiteY17560" fmla="*/ 456976 h 1598839"/>
              <a:gd name="connsiteX17561" fmla="*/ 3255128 w 3255128"/>
              <a:gd name="connsiteY17561" fmla="*/ 457019 h 1598839"/>
              <a:gd name="connsiteX17562" fmla="*/ 3255128 w 3255128"/>
              <a:gd name="connsiteY17562" fmla="*/ 457052 h 1598839"/>
              <a:gd name="connsiteX17563" fmla="*/ 3255128 w 3255128"/>
              <a:gd name="connsiteY17563" fmla="*/ 457061 h 1598839"/>
              <a:gd name="connsiteX17564" fmla="*/ 3255128 w 3255128"/>
              <a:gd name="connsiteY17564" fmla="*/ 457063 h 1598839"/>
              <a:gd name="connsiteX17565" fmla="*/ 3255128 w 3255128"/>
              <a:gd name="connsiteY17565" fmla="*/ 457064 h 1598839"/>
              <a:gd name="connsiteX17566" fmla="*/ 3255128 w 3255128"/>
              <a:gd name="connsiteY17566" fmla="*/ 457076 h 1598839"/>
              <a:gd name="connsiteX17567" fmla="*/ 3255128 w 3255128"/>
              <a:gd name="connsiteY17567" fmla="*/ 457084 h 1598839"/>
              <a:gd name="connsiteX17568" fmla="*/ 3255128 w 3255128"/>
              <a:gd name="connsiteY17568" fmla="*/ 457091 h 1598839"/>
              <a:gd name="connsiteX17569" fmla="*/ 3255128 w 3255128"/>
              <a:gd name="connsiteY17569" fmla="*/ 457148 h 1598839"/>
              <a:gd name="connsiteX17570" fmla="*/ 3255128 w 3255128"/>
              <a:gd name="connsiteY17570" fmla="*/ 457174 h 1598839"/>
              <a:gd name="connsiteX17571" fmla="*/ 3255128 w 3255128"/>
              <a:gd name="connsiteY17571" fmla="*/ 457181 h 1598839"/>
              <a:gd name="connsiteX17572" fmla="*/ 3255128 w 3255128"/>
              <a:gd name="connsiteY17572" fmla="*/ 457195 h 1598839"/>
              <a:gd name="connsiteX17573" fmla="*/ 3255128 w 3255128"/>
              <a:gd name="connsiteY17573" fmla="*/ 457236 h 1598839"/>
              <a:gd name="connsiteX17574" fmla="*/ 3255128 w 3255128"/>
              <a:gd name="connsiteY17574" fmla="*/ 457240 h 1598839"/>
              <a:gd name="connsiteX17575" fmla="*/ 3255128 w 3255128"/>
              <a:gd name="connsiteY17575" fmla="*/ 457255 h 1598839"/>
              <a:gd name="connsiteX17576" fmla="*/ 3255128 w 3255128"/>
              <a:gd name="connsiteY17576" fmla="*/ 457260 h 1598839"/>
              <a:gd name="connsiteX17577" fmla="*/ 3255128 w 3255128"/>
              <a:gd name="connsiteY17577" fmla="*/ 457301 h 1598839"/>
              <a:gd name="connsiteX17578" fmla="*/ 3255128 w 3255128"/>
              <a:gd name="connsiteY17578" fmla="*/ 457326 h 1598839"/>
              <a:gd name="connsiteX17579" fmla="*/ 3255128 w 3255128"/>
              <a:gd name="connsiteY17579" fmla="*/ 457334 h 1598839"/>
              <a:gd name="connsiteX17580" fmla="*/ 3255128 w 3255128"/>
              <a:gd name="connsiteY17580" fmla="*/ 457384 h 1598839"/>
              <a:gd name="connsiteX17581" fmla="*/ 3255128 w 3255128"/>
              <a:gd name="connsiteY17581" fmla="*/ 457389 h 1598839"/>
              <a:gd name="connsiteX17582" fmla="*/ 3255128 w 3255128"/>
              <a:gd name="connsiteY17582" fmla="*/ 457404 h 1598839"/>
              <a:gd name="connsiteX17583" fmla="*/ 3255128 w 3255128"/>
              <a:gd name="connsiteY17583" fmla="*/ 457416 h 1598839"/>
              <a:gd name="connsiteX17584" fmla="*/ 3255128 w 3255128"/>
              <a:gd name="connsiteY17584" fmla="*/ 457502 h 1598839"/>
              <a:gd name="connsiteX17585" fmla="*/ 3255128 w 3255128"/>
              <a:gd name="connsiteY17585" fmla="*/ 457530 h 1598839"/>
              <a:gd name="connsiteX17586" fmla="*/ 3255128 w 3255128"/>
              <a:gd name="connsiteY17586" fmla="*/ 457538 h 1598839"/>
              <a:gd name="connsiteX17587" fmla="*/ 3255128 w 3255128"/>
              <a:gd name="connsiteY17587" fmla="*/ 457560 h 1598839"/>
              <a:gd name="connsiteX17588" fmla="*/ 3255128 w 3255128"/>
              <a:gd name="connsiteY17588" fmla="*/ 457585 h 1598839"/>
              <a:gd name="connsiteX17589" fmla="*/ 3255128 w 3255128"/>
              <a:gd name="connsiteY17589" fmla="*/ 457600 h 1598839"/>
              <a:gd name="connsiteX17590" fmla="*/ 3255128 w 3255128"/>
              <a:gd name="connsiteY17590" fmla="*/ 457610 h 1598839"/>
              <a:gd name="connsiteX17591" fmla="*/ 3255128 w 3255128"/>
              <a:gd name="connsiteY17591" fmla="*/ 457627 h 1598839"/>
              <a:gd name="connsiteX17592" fmla="*/ 3255128 w 3255128"/>
              <a:gd name="connsiteY17592" fmla="*/ 457657 h 1598839"/>
              <a:gd name="connsiteX17593" fmla="*/ 3255128 w 3255128"/>
              <a:gd name="connsiteY17593" fmla="*/ 457717 h 1598839"/>
              <a:gd name="connsiteX17594" fmla="*/ 3255128 w 3255128"/>
              <a:gd name="connsiteY17594" fmla="*/ 457739 h 1598839"/>
              <a:gd name="connsiteX17595" fmla="*/ 3255128 w 3255128"/>
              <a:gd name="connsiteY17595" fmla="*/ 457796 h 1598839"/>
              <a:gd name="connsiteX17596" fmla="*/ 3255128 w 3255128"/>
              <a:gd name="connsiteY17596" fmla="*/ 457822 h 1598839"/>
              <a:gd name="connsiteX17597" fmla="*/ 3255128 w 3255128"/>
              <a:gd name="connsiteY17597" fmla="*/ 457843 h 1598839"/>
              <a:gd name="connsiteX17598" fmla="*/ 3255128 w 3255128"/>
              <a:gd name="connsiteY17598" fmla="*/ 457848 h 1598839"/>
              <a:gd name="connsiteX17599" fmla="*/ 3255128 w 3255128"/>
              <a:gd name="connsiteY17599" fmla="*/ 457851 h 1598839"/>
              <a:gd name="connsiteX17600" fmla="*/ 3255128 w 3255128"/>
              <a:gd name="connsiteY17600" fmla="*/ 457900 h 1598839"/>
              <a:gd name="connsiteX17601" fmla="*/ 3255128 w 3255128"/>
              <a:gd name="connsiteY17601" fmla="*/ 457950 h 1598839"/>
              <a:gd name="connsiteX17602" fmla="*/ 3255128 w 3255128"/>
              <a:gd name="connsiteY17602" fmla="*/ 457958 h 1598839"/>
              <a:gd name="connsiteX17603" fmla="*/ 3255128 w 3255128"/>
              <a:gd name="connsiteY17603" fmla="*/ 457967 h 1598839"/>
              <a:gd name="connsiteX17604" fmla="*/ 3255128 w 3255128"/>
              <a:gd name="connsiteY17604" fmla="*/ 457972 h 1598839"/>
              <a:gd name="connsiteX17605" fmla="*/ 3255128 w 3255128"/>
              <a:gd name="connsiteY17605" fmla="*/ 458037 h 1598839"/>
              <a:gd name="connsiteX17606" fmla="*/ 3255128 w 3255128"/>
              <a:gd name="connsiteY17606" fmla="*/ 458043 h 1598839"/>
              <a:gd name="connsiteX17607" fmla="*/ 3255128 w 3255128"/>
              <a:gd name="connsiteY17607" fmla="*/ 458092 h 1598839"/>
              <a:gd name="connsiteX17608" fmla="*/ 3255128 w 3255128"/>
              <a:gd name="connsiteY17608" fmla="*/ 458123 h 1598839"/>
              <a:gd name="connsiteX17609" fmla="*/ 3255128 w 3255128"/>
              <a:gd name="connsiteY17609" fmla="*/ 458190 h 1598839"/>
              <a:gd name="connsiteX17610" fmla="*/ 3255128 w 3255128"/>
              <a:gd name="connsiteY17610" fmla="*/ 458195 h 1598839"/>
              <a:gd name="connsiteX17611" fmla="*/ 3255128 w 3255128"/>
              <a:gd name="connsiteY17611" fmla="*/ 458198 h 1598839"/>
              <a:gd name="connsiteX17612" fmla="*/ 3255128 w 3255128"/>
              <a:gd name="connsiteY17612" fmla="*/ 458202 h 1598839"/>
              <a:gd name="connsiteX17613" fmla="*/ 3255128 w 3255128"/>
              <a:gd name="connsiteY17613" fmla="*/ 458255 h 1598839"/>
              <a:gd name="connsiteX17614" fmla="*/ 3255128 w 3255128"/>
              <a:gd name="connsiteY17614" fmla="*/ 458281 h 1598839"/>
              <a:gd name="connsiteX17615" fmla="*/ 3255128 w 3255128"/>
              <a:gd name="connsiteY17615" fmla="*/ 458302 h 1598839"/>
              <a:gd name="connsiteX17616" fmla="*/ 3255128 w 3255128"/>
              <a:gd name="connsiteY17616" fmla="*/ 458305 h 1598839"/>
              <a:gd name="connsiteX17617" fmla="*/ 3255128 w 3255128"/>
              <a:gd name="connsiteY17617" fmla="*/ 458347 h 1598839"/>
              <a:gd name="connsiteX17618" fmla="*/ 3255128 w 3255128"/>
              <a:gd name="connsiteY17618" fmla="*/ 458360 h 1598839"/>
              <a:gd name="connsiteX17619" fmla="*/ 3255128 w 3255128"/>
              <a:gd name="connsiteY17619" fmla="*/ 458376 h 1598839"/>
              <a:gd name="connsiteX17620" fmla="*/ 3255128 w 3255128"/>
              <a:gd name="connsiteY17620" fmla="*/ 458381 h 1598839"/>
              <a:gd name="connsiteX17621" fmla="*/ 3255128 w 3255128"/>
              <a:gd name="connsiteY17621" fmla="*/ 458390 h 1598839"/>
              <a:gd name="connsiteX17622" fmla="*/ 3255128 w 3255128"/>
              <a:gd name="connsiteY17622" fmla="*/ 458404 h 1598839"/>
              <a:gd name="connsiteX17623" fmla="*/ 3255128 w 3255128"/>
              <a:gd name="connsiteY17623" fmla="*/ 458411 h 1598839"/>
              <a:gd name="connsiteX17624" fmla="*/ 3255128 w 3255128"/>
              <a:gd name="connsiteY17624" fmla="*/ 458441 h 1598839"/>
              <a:gd name="connsiteX17625" fmla="*/ 3255128 w 3255128"/>
              <a:gd name="connsiteY17625" fmla="*/ 458450 h 1598839"/>
              <a:gd name="connsiteX17626" fmla="*/ 3255128 w 3255128"/>
              <a:gd name="connsiteY17626" fmla="*/ 458488 h 1598839"/>
              <a:gd name="connsiteX17627" fmla="*/ 3255128 w 3255128"/>
              <a:gd name="connsiteY17627" fmla="*/ 458496 h 1598839"/>
              <a:gd name="connsiteX17628" fmla="*/ 3255128 w 3255128"/>
              <a:gd name="connsiteY17628" fmla="*/ 458596 h 1598839"/>
              <a:gd name="connsiteX17629" fmla="*/ 3255128 w 3255128"/>
              <a:gd name="connsiteY17629" fmla="*/ 458606 h 1598839"/>
              <a:gd name="connsiteX17630" fmla="*/ 3255128 w 3255128"/>
              <a:gd name="connsiteY17630" fmla="*/ 458614 h 1598839"/>
              <a:gd name="connsiteX17631" fmla="*/ 3255128 w 3255128"/>
              <a:gd name="connsiteY17631" fmla="*/ 458620 h 1598839"/>
              <a:gd name="connsiteX17632" fmla="*/ 3255128 w 3255128"/>
              <a:gd name="connsiteY17632" fmla="*/ 458631 h 1598839"/>
              <a:gd name="connsiteX17633" fmla="*/ 3255128 w 3255128"/>
              <a:gd name="connsiteY17633" fmla="*/ 458678 h 1598839"/>
              <a:gd name="connsiteX17634" fmla="*/ 3255128 w 3255128"/>
              <a:gd name="connsiteY17634" fmla="*/ 458764 h 1598839"/>
              <a:gd name="connsiteX17635" fmla="*/ 3255128 w 3255128"/>
              <a:gd name="connsiteY17635" fmla="*/ 458785 h 1598839"/>
              <a:gd name="connsiteX17636" fmla="*/ 3255128 w 3255128"/>
              <a:gd name="connsiteY17636" fmla="*/ 458843 h 1598839"/>
              <a:gd name="connsiteX17637" fmla="*/ 3255128 w 3255128"/>
              <a:gd name="connsiteY17637" fmla="*/ 458857 h 1598839"/>
              <a:gd name="connsiteX17638" fmla="*/ 3255128 w 3255128"/>
              <a:gd name="connsiteY17638" fmla="*/ 458872 h 1598839"/>
              <a:gd name="connsiteX17639" fmla="*/ 3255128 w 3255128"/>
              <a:gd name="connsiteY17639" fmla="*/ 458873 h 1598839"/>
              <a:gd name="connsiteX17640" fmla="*/ 3255128 w 3255128"/>
              <a:gd name="connsiteY17640" fmla="*/ 458924 h 1598839"/>
              <a:gd name="connsiteX17641" fmla="*/ 3255128 w 3255128"/>
              <a:gd name="connsiteY17641" fmla="*/ 458934 h 1598839"/>
              <a:gd name="connsiteX17642" fmla="*/ 3255128 w 3255128"/>
              <a:gd name="connsiteY17642" fmla="*/ 458950 h 1598839"/>
              <a:gd name="connsiteX17643" fmla="*/ 3255128 w 3255128"/>
              <a:gd name="connsiteY17643" fmla="*/ 458971 h 1598839"/>
              <a:gd name="connsiteX17644" fmla="*/ 3255128 w 3255128"/>
              <a:gd name="connsiteY17644" fmla="*/ 459046 h 1598839"/>
              <a:gd name="connsiteX17645" fmla="*/ 3255128 w 3255128"/>
              <a:gd name="connsiteY17645" fmla="*/ 459051 h 1598839"/>
              <a:gd name="connsiteX17646" fmla="*/ 3255128 w 3255128"/>
              <a:gd name="connsiteY17646" fmla="*/ 459079 h 1598839"/>
              <a:gd name="connsiteX17647" fmla="*/ 3255128 w 3255128"/>
              <a:gd name="connsiteY17647" fmla="*/ 459105 h 1598839"/>
              <a:gd name="connsiteX17648" fmla="*/ 3255128 w 3255128"/>
              <a:gd name="connsiteY17648" fmla="*/ 459126 h 1598839"/>
              <a:gd name="connsiteX17649" fmla="*/ 3255128 w 3255128"/>
              <a:gd name="connsiteY17649" fmla="*/ 459172 h 1598839"/>
              <a:gd name="connsiteX17650" fmla="*/ 3255128 w 3255128"/>
              <a:gd name="connsiteY17650" fmla="*/ 459302 h 1598839"/>
              <a:gd name="connsiteX17651" fmla="*/ 3255128 w 3255128"/>
              <a:gd name="connsiteY17651" fmla="*/ 459326 h 1598839"/>
              <a:gd name="connsiteX17652" fmla="*/ 3255128 w 3255128"/>
              <a:gd name="connsiteY17652" fmla="*/ 459329 h 1598839"/>
              <a:gd name="connsiteX17653" fmla="*/ 3255128 w 3255128"/>
              <a:gd name="connsiteY17653" fmla="*/ 459404 h 1598839"/>
              <a:gd name="connsiteX17654" fmla="*/ 3255128 w 3255128"/>
              <a:gd name="connsiteY17654" fmla="*/ 459416 h 1598839"/>
              <a:gd name="connsiteX17655" fmla="*/ 3255128 w 3255128"/>
              <a:gd name="connsiteY17655" fmla="*/ 459425 h 1598839"/>
              <a:gd name="connsiteX17656" fmla="*/ 3255128 w 3255128"/>
              <a:gd name="connsiteY17656" fmla="*/ 459543 h 1598839"/>
              <a:gd name="connsiteX17657" fmla="*/ 3255128 w 3255128"/>
              <a:gd name="connsiteY17657" fmla="*/ 459557 h 1598839"/>
              <a:gd name="connsiteX17658" fmla="*/ 3255128 w 3255128"/>
              <a:gd name="connsiteY17658" fmla="*/ 459570 h 1598839"/>
              <a:gd name="connsiteX17659" fmla="*/ 3255128 w 3255128"/>
              <a:gd name="connsiteY17659" fmla="*/ 459588 h 1598839"/>
              <a:gd name="connsiteX17660" fmla="*/ 3255128 w 3255128"/>
              <a:gd name="connsiteY17660" fmla="*/ 459589 h 1598839"/>
              <a:gd name="connsiteX17661" fmla="*/ 3255128 w 3255128"/>
              <a:gd name="connsiteY17661" fmla="*/ 459604 h 1598839"/>
              <a:gd name="connsiteX17662" fmla="*/ 3255128 w 3255128"/>
              <a:gd name="connsiteY17662" fmla="*/ 459647 h 1598839"/>
              <a:gd name="connsiteX17663" fmla="*/ 3255128 w 3255128"/>
              <a:gd name="connsiteY17663" fmla="*/ 459649 h 1598839"/>
              <a:gd name="connsiteX17664" fmla="*/ 3255128 w 3255128"/>
              <a:gd name="connsiteY17664" fmla="*/ 459667 h 1598839"/>
              <a:gd name="connsiteX17665" fmla="*/ 3255128 w 3255128"/>
              <a:gd name="connsiteY17665" fmla="*/ 459713 h 1598839"/>
              <a:gd name="connsiteX17666" fmla="*/ 3255128 w 3255128"/>
              <a:gd name="connsiteY17666" fmla="*/ 459731 h 1598839"/>
              <a:gd name="connsiteX17667" fmla="*/ 3255128 w 3255128"/>
              <a:gd name="connsiteY17667" fmla="*/ 459785 h 1598839"/>
              <a:gd name="connsiteX17668" fmla="*/ 3255128 w 3255128"/>
              <a:gd name="connsiteY17668" fmla="*/ 459815 h 1598839"/>
              <a:gd name="connsiteX17669" fmla="*/ 3255128 w 3255128"/>
              <a:gd name="connsiteY17669" fmla="*/ 459843 h 1598839"/>
              <a:gd name="connsiteX17670" fmla="*/ 3255128 w 3255128"/>
              <a:gd name="connsiteY17670" fmla="*/ 459845 h 1598839"/>
              <a:gd name="connsiteX17671" fmla="*/ 3255128 w 3255128"/>
              <a:gd name="connsiteY17671" fmla="*/ 459854 h 1598839"/>
              <a:gd name="connsiteX17672" fmla="*/ 3255128 w 3255128"/>
              <a:gd name="connsiteY17672" fmla="*/ 459882 h 1598839"/>
              <a:gd name="connsiteX17673" fmla="*/ 3255128 w 3255128"/>
              <a:gd name="connsiteY17673" fmla="*/ 459890 h 1598839"/>
              <a:gd name="connsiteX17674" fmla="*/ 3255128 w 3255128"/>
              <a:gd name="connsiteY17674" fmla="*/ 460028 h 1598839"/>
              <a:gd name="connsiteX17675" fmla="*/ 3255128 w 3255128"/>
              <a:gd name="connsiteY17675" fmla="*/ 460053 h 1598839"/>
              <a:gd name="connsiteX17676" fmla="*/ 3255128 w 3255128"/>
              <a:gd name="connsiteY17676" fmla="*/ 460074 h 1598839"/>
              <a:gd name="connsiteX17677" fmla="*/ 3255128 w 3255128"/>
              <a:gd name="connsiteY17677" fmla="*/ 460113 h 1598839"/>
              <a:gd name="connsiteX17678" fmla="*/ 3255128 w 3255128"/>
              <a:gd name="connsiteY17678" fmla="*/ 460150 h 1598839"/>
              <a:gd name="connsiteX17679" fmla="*/ 3255128 w 3255128"/>
              <a:gd name="connsiteY17679" fmla="*/ 460151 h 1598839"/>
              <a:gd name="connsiteX17680" fmla="*/ 3255128 w 3255128"/>
              <a:gd name="connsiteY17680" fmla="*/ 460193 h 1598839"/>
              <a:gd name="connsiteX17681" fmla="*/ 3255128 w 3255128"/>
              <a:gd name="connsiteY17681" fmla="*/ 460205 h 1598839"/>
              <a:gd name="connsiteX17682" fmla="*/ 3255128 w 3255128"/>
              <a:gd name="connsiteY17682" fmla="*/ 460237 h 1598839"/>
              <a:gd name="connsiteX17683" fmla="*/ 3255128 w 3255128"/>
              <a:gd name="connsiteY17683" fmla="*/ 460333 h 1598839"/>
              <a:gd name="connsiteX17684" fmla="*/ 3255128 w 3255128"/>
              <a:gd name="connsiteY17684" fmla="*/ 460337 h 1598839"/>
              <a:gd name="connsiteX17685" fmla="*/ 3255128 w 3255128"/>
              <a:gd name="connsiteY17685" fmla="*/ 460347 h 1598839"/>
              <a:gd name="connsiteX17686" fmla="*/ 3255128 w 3255128"/>
              <a:gd name="connsiteY17686" fmla="*/ 460363 h 1598839"/>
              <a:gd name="connsiteX17687" fmla="*/ 3255128 w 3255128"/>
              <a:gd name="connsiteY17687" fmla="*/ 460379 h 1598839"/>
              <a:gd name="connsiteX17688" fmla="*/ 3255128 w 3255128"/>
              <a:gd name="connsiteY17688" fmla="*/ 460394 h 1598839"/>
              <a:gd name="connsiteX17689" fmla="*/ 3255128 w 3255128"/>
              <a:gd name="connsiteY17689" fmla="*/ 460465 h 1598839"/>
              <a:gd name="connsiteX17690" fmla="*/ 3255128 w 3255128"/>
              <a:gd name="connsiteY17690" fmla="*/ 460486 h 1598839"/>
              <a:gd name="connsiteX17691" fmla="*/ 3255128 w 3255128"/>
              <a:gd name="connsiteY17691" fmla="*/ 460492 h 1598839"/>
              <a:gd name="connsiteX17692" fmla="*/ 3255128 w 3255128"/>
              <a:gd name="connsiteY17692" fmla="*/ 460512 h 1598839"/>
              <a:gd name="connsiteX17693" fmla="*/ 3255128 w 3255128"/>
              <a:gd name="connsiteY17693" fmla="*/ 460550 h 1598839"/>
              <a:gd name="connsiteX17694" fmla="*/ 3255128 w 3255128"/>
              <a:gd name="connsiteY17694" fmla="*/ 460575 h 1598839"/>
              <a:gd name="connsiteX17695" fmla="*/ 3255128 w 3255128"/>
              <a:gd name="connsiteY17695" fmla="*/ 460590 h 1598839"/>
              <a:gd name="connsiteX17696" fmla="*/ 3255128 w 3255128"/>
              <a:gd name="connsiteY17696" fmla="*/ 460627 h 1598839"/>
              <a:gd name="connsiteX17697" fmla="*/ 3255128 w 3255128"/>
              <a:gd name="connsiteY17697" fmla="*/ 460639 h 1598839"/>
              <a:gd name="connsiteX17698" fmla="*/ 3255128 w 3255128"/>
              <a:gd name="connsiteY17698" fmla="*/ 460644 h 1598839"/>
              <a:gd name="connsiteX17699" fmla="*/ 3255128 w 3255128"/>
              <a:gd name="connsiteY17699" fmla="*/ 460647 h 1598839"/>
              <a:gd name="connsiteX17700" fmla="*/ 3255128 w 3255128"/>
              <a:gd name="connsiteY17700" fmla="*/ 460664 h 1598839"/>
              <a:gd name="connsiteX17701" fmla="*/ 3255128 w 3255128"/>
              <a:gd name="connsiteY17701" fmla="*/ 460682 h 1598839"/>
              <a:gd name="connsiteX17702" fmla="*/ 3255128 w 3255128"/>
              <a:gd name="connsiteY17702" fmla="*/ 460696 h 1598839"/>
              <a:gd name="connsiteX17703" fmla="*/ 3255128 w 3255128"/>
              <a:gd name="connsiteY17703" fmla="*/ 460714 h 1598839"/>
              <a:gd name="connsiteX17704" fmla="*/ 3255128 w 3255128"/>
              <a:gd name="connsiteY17704" fmla="*/ 460749 h 1598839"/>
              <a:gd name="connsiteX17705" fmla="*/ 3255128 w 3255128"/>
              <a:gd name="connsiteY17705" fmla="*/ 460770 h 1598839"/>
              <a:gd name="connsiteX17706" fmla="*/ 3255128 w 3255128"/>
              <a:gd name="connsiteY17706" fmla="*/ 460799 h 1598839"/>
              <a:gd name="connsiteX17707" fmla="*/ 3255128 w 3255128"/>
              <a:gd name="connsiteY17707" fmla="*/ 460838 h 1598839"/>
              <a:gd name="connsiteX17708" fmla="*/ 3255128 w 3255128"/>
              <a:gd name="connsiteY17708" fmla="*/ 460851 h 1598839"/>
              <a:gd name="connsiteX17709" fmla="*/ 3255128 w 3255128"/>
              <a:gd name="connsiteY17709" fmla="*/ 460923 h 1598839"/>
              <a:gd name="connsiteX17710" fmla="*/ 3255128 w 3255128"/>
              <a:gd name="connsiteY17710" fmla="*/ 460924 h 1598839"/>
              <a:gd name="connsiteX17711" fmla="*/ 3255128 w 3255128"/>
              <a:gd name="connsiteY17711" fmla="*/ 460940 h 1598839"/>
              <a:gd name="connsiteX17712" fmla="*/ 3255128 w 3255128"/>
              <a:gd name="connsiteY17712" fmla="*/ 460995 h 1598839"/>
              <a:gd name="connsiteX17713" fmla="*/ 3255128 w 3255128"/>
              <a:gd name="connsiteY17713" fmla="*/ 461031 h 1598839"/>
              <a:gd name="connsiteX17714" fmla="*/ 3255128 w 3255128"/>
              <a:gd name="connsiteY17714" fmla="*/ 461032 h 1598839"/>
              <a:gd name="connsiteX17715" fmla="*/ 3255128 w 3255128"/>
              <a:gd name="connsiteY17715" fmla="*/ 461033 h 1598839"/>
              <a:gd name="connsiteX17716" fmla="*/ 3255128 w 3255128"/>
              <a:gd name="connsiteY17716" fmla="*/ 461103 h 1598839"/>
              <a:gd name="connsiteX17717" fmla="*/ 3255128 w 3255128"/>
              <a:gd name="connsiteY17717" fmla="*/ 461110 h 1598839"/>
              <a:gd name="connsiteX17718" fmla="*/ 3255128 w 3255128"/>
              <a:gd name="connsiteY17718" fmla="*/ 461214 h 1598839"/>
              <a:gd name="connsiteX17719" fmla="*/ 3255128 w 3255128"/>
              <a:gd name="connsiteY17719" fmla="*/ 461216 h 1598839"/>
              <a:gd name="connsiteX17720" fmla="*/ 3255128 w 3255128"/>
              <a:gd name="connsiteY17720" fmla="*/ 461223 h 1598839"/>
              <a:gd name="connsiteX17721" fmla="*/ 3255128 w 3255128"/>
              <a:gd name="connsiteY17721" fmla="*/ 461228 h 1598839"/>
              <a:gd name="connsiteX17722" fmla="*/ 3255128 w 3255128"/>
              <a:gd name="connsiteY17722" fmla="*/ 461244 h 1598839"/>
              <a:gd name="connsiteX17723" fmla="*/ 3255128 w 3255128"/>
              <a:gd name="connsiteY17723" fmla="*/ 461258 h 1598839"/>
              <a:gd name="connsiteX17724" fmla="*/ 3255128 w 3255128"/>
              <a:gd name="connsiteY17724" fmla="*/ 461261 h 1598839"/>
              <a:gd name="connsiteX17725" fmla="*/ 3255128 w 3255128"/>
              <a:gd name="connsiteY17725" fmla="*/ 461263 h 1598839"/>
              <a:gd name="connsiteX17726" fmla="*/ 3255128 w 3255128"/>
              <a:gd name="connsiteY17726" fmla="*/ 461287 h 1598839"/>
              <a:gd name="connsiteX17727" fmla="*/ 3255128 w 3255128"/>
              <a:gd name="connsiteY17727" fmla="*/ 461295 h 1598839"/>
              <a:gd name="connsiteX17728" fmla="*/ 3255128 w 3255128"/>
              <a:gd name="connsiteY17728" fmla="*/ 461362 h 1598839"/>
              <a:gd name="connsiteX17729" fmla="*/ 3255128 w 3255128"/>
              <a:gd name="connsiteY17729" fmla="*/ 461373 h 1598839"/>
              <a:gd name="connsiteX17730" fmla="*/ 3255128 w 3255128"/>
              <a:gd name="connsiteY17730" fmla="*/ 461440 h 1598839"/>
              <a:gd name="connsiteX17731" fmla="*/ 3255128 w 3255128"/>
              <a:gd name="connsiteY17731" fmla="*/ 461454 h 1598839"/>
              <a:gd name="connsiteX17732" fmla="*/ 3255128 w 3255128"/>
              <a:gd name="connsiteY17732" fmla="*/ 461455 h 1598839"/>
              <a:gd name="connsiteX17733" fmla="*/ 3255128 w 3255128"/>
              <a:gd name="connsiteY17733" fmla="*/ 461476 h 1598839"/>
              <a:gd name="connsiteX17734" fmla="*/ 3255128 w 3255128"/>
              <a:gd name="connsiteY17734" fmla="*/ 461571 h 1598839"/>
              <a:gd name="connsiteX17735" fmla="*/ 3255128 w 3255128"/>
              <a:gd name="connsiteY17735" fmla="*/ 461572 h 1598839"/>
              <a:gd name="connsiteX17736" fmla="*/ 3255128 w 3255128"/>
              <a:gd name="connsiteY17736" fmla="*/ 461596 h 1598839"/>
              <a:gd name="connsiteX17737" fmla="*/ 3255128 w 3255128"/>
              <a:gd name="connsiteY17737" fmla="*/ 461630 h 1598839"/>
              <a:gd name="connsiteX17738" fmla="*/ 3255128 w 3255128"/>
              <a:gd name="connsiteY17738" fmla="*/ 461646 h 1598839"/>
              <a:gd name="connsiteX17739" fmla="*/ 3255128 w 3255128"/>
              <a:gd name="connsiteY17739" fmla="*/ 461668 h 1598839"/>
              <a:gd name="connsiteX17740" fmla="*/ 3255128 w 3255128"/>
              <a:gd name="connsiteY17740" fmla="*/ 461680 h 1598839"/>
              <a:gd name="connsiteX17741" fmla="*/ 3255128 w 3255128"/>
              <a:gd name="connsiteY17741" fmla="*/ 461696 h 1598839"/>
              <a:gd name="connsiteX17742" fmla="*/ 3255128 w 3255128"/>
              <a:gd name="connsiteY17742" fmla="*/ 461706 h 1598839"/>
              <a:gd name="connsiteX17743" fmla="*/ 3255128 w 3255128"/>
              <a:gd name="connsiteY17743" fmla="*/ 461718 h 1598839"/>
              <a:gd name="connsiteX17744" fmla="*/ 3255128 w 3255128"/>
              <a:gd name="connsiteY17744" fmla="*/ 461746 h 1598839"/>
              <a:gd name="connsiteX17745" fmla="*/ 3255128 w 3255128"/>
              <a:gd name="connsiteY17745" fmla="*/ 461751 h 1598839"/>
              <a:gd name="connsiteX17746" fmla="*/ 3255128 w 3255128"/>
              <a:gd name="connsiteY17746" fmla="*/ 461754 h 1598839"/>
              <a:gd name="connsiteX17747" fmla="*/ 3255128 w 3255128"/>
              <a:gd name="connsiteY17747" fmla="*/ 461775 h 1598839"/>
              <a:gd name="connsiteX17748" fmla="*/ 3255128 w 3255128"/>
              <a:gd name="connsiteY17748" fmla="*/ 461780 h 1598839"/>
              <a:gd name="connsiteX17749" fmla="*/ 3255128 w 3255128"/>
              <a:gd name="connsiteY17749" fmla="*/ 461806 h 1598839"/>
              <a:gd name="connsiteX17750" fmla="*/ 3255128 w 3255128"/>
              <a:gd name="connsiteY17750" fmla="*/ 461821 h 1598839"/>
              <a:gd name="connsiteX17751" fmla="*/ 3255128 w 3255128"/>
              <a:gd name="connsiteY17751" fmla="*/ 461846 h 1598839"/>
              <a:gd name="connsiteX17752" fmla="*/ 3255128 w 3255128"/>
              <a:gd name="connsiteY17752" fmla="*/ 461862 h 1598839"/>
              <a:gd name="connsiteX17753" fmla="*/ 3255128 w 3255128"/>
              <a:gd name="connsiteY17753" fmla="*/ 461863 h 1598839"/>
              <a:gd name="connsiteX17754" fmla="*/ 3255128 w 3255128"/>
              <a:gd name="connsiteY17754" fmla="*/ 461876 h 1598839"/>
              <a:gd name="connsiteX17755" fmla="*/ 3255128 w 3255128"/>
              <a:gd name="connsiteY17755" fmla="*/ 461904 h 1598839"/>
              <a:gd name="connsiteX17756" fmla="*/ 3255128 w 3255128"/>
              <a:gd name="connsiteY17756" fmla="*/ 461909 h 1598839"/>
              <a:gd name="connsiteX17757" fmla="*/ 3255128 w 3255128"/>
              <a:gd name="connsiteY17757" fmla="*/ 461911 h 1598839"/>
              <a:gd name="connsiteX17758" fmla="*/ 3255128 w 3255128"/>
              <a:gd name="connsiteY17758" fmla="*/ 461912 h 1598839"/>
              <a:gd name="connsiteX17759" fmla="*/ 3255128 w 3255128"/>
              <a:gd name="connsiteY17759" fmla="*/ 461914 h 1598839"/>
              <a:gd name="connsiteX17760" fmla="*/ 3255128 w 3255128"/>
              <a:gd name="connsiteY17760" fmla="*/ 461961 h 1598839"/>
              <a:gd name="connsiteX17761" fmla="*/ 3255128 w 3255128"/>
              <a:gd name="connsiteY17761" fmla="*/ 462030 h 1598839"/>
              <a:gd name="connsiteX17762" fmla="*/ 3255128 w 3255128"/>
              <a:gd name="connsiteY17762" fmla="*/ 462053 h 1598839"/>
              <a:gd name="connsiteX17763" fmla="*/ 3255128 w 3255128"/>
              <a:gd name="connsiteY17763" fmla="*/ 462056 h 1598839"/>
              <a:gd name="connsiteX17764" fmla="*/ 3255128 w 3255128"/>
              <a:gd name="connsiteY17764" fmla="*/ 462100 h 1598839"/>
              <a:gd name="connsiteX17765" fmla="*/ 3255128 w 3255128"/>
              <a:gd name="connsiteY17765" fmla="*/ 462124 h 1598839"/>
              <a:gd name="connsiteX17766" fmla="*/ 3255128 w 3255128"/>
              <a:gd name="connsiteY17766" fmla="*/ 462130 h 1598839"/>
              <a:gd name="connsiteX17767" fmla="*/ 3255128 w 3255128"/>
              <a:gd name="connsiteY17767" fmla="*/ 462135 h 1598839"/>
              <a:gd name="connsiteX17768" fmla="*/ 3255128 w 3255128"/>
              <a:gd name="connsiteY17768" fmla="*/ 462139 h 1598839"/>
              <a:gd name="connsiteX17769" fmla="*/ 3255128 w 3255128"/>
              <a:gd name="connsiteY17769" fmla="*/ 462165 h 1598839"/>
              <a:gd name="connsiteX17770" fmla="*/ 3255128 w 3255128"/>
              <a:gd name="connsiteY17770" fmla="*/ 462254 h 1598839"/>
              <a:gd name="connsiteX17771" fmla="*/ 3255128 w 3255128"/>
              <a:gd name="connsiteY17771" fmla="*/ 462294 h 1598839"/>
              <a:gd name="connsiteX17772" fmla="*/ 3255128 w 3255128"/>
              <a:gd name="connsiteY17772" fmla="*/ 462296 h 1598839"/>
              <a:gd name="connsiteX17773" fmla="*/ 3255128 w 3255128"/>
              <a:gd name="connsiteY17773" fmla="*/ 462316 h 1598839"/>
              <a:gd name="connsiteX17774" fmla="*/ 3255128 w 3255128"/>
              <a:gd name="connsiteY17774" fmla="*/ 462335 h 1598839"/>
              <a:gd name="connsiteX17775" fmla="*/ 3255128 w 3255128"/>
              <a:gd name="connsiteY17775" fmla="*/ 462344 h 1598839"/>
              <a:gd name="connsiteX17776" fmla="*/ 3255128 w 3255128"/>
              <a:gd name="connsiteY17776" fmla="*/ 462366 h 1598839"/>
              <a:gd name="connsiteX17777" fmla="*/ 3255128 w 3255128"/>
              <a:gd name="connsiteY17777" fmla="*/ 462368 h 1598839"/>
              <a:gd name="connsiteX17778" fmla="*/ 3255128 w 3255128"/>
              <a:gd name="connsiteY17778" fmla="*/ 462370 h 1598839"/>
              <a:gd name="connsiteX17779" fmla="*/ 3255128 w 3255128"/>
              <a:gd name="connsiteY17779" fmla="*/ 462371 h 1598839"/>
              <a:gd name="connsiteX17780" fmla="*/ 3255128 w 3255128"/>
              <a:gd name="connsiteY17780" fmla="*/ 462372 h 1598839"/>
              <a:gd name="connsiteX17781" fmla="*/ 3255128 w 3255128"/>
              <a:gd name="connsiteY17781" fmla="*/ 462373 h 1598839"/>
              <a:gd name="connsiteX17782" fmla="*/ 3255128 w 3255128"/>
              <a:gd name="connsiteY17782" fmla="*/ 462437 h 1598839"/>
              <a:gd name="connsiteX17783" fmla="*/ 3255128 w 3255128"/>
              <a:gd name="connsiteY17783" fmla="*/ 462470 h 1598839"/>
              <a:gd name="connsiteX17784" fmla="*/ 3255128 w 3255128"/>
              <a:gd name="connsiteY17784" fmla="*/ 462527 h 1598839"/>
              <a:gd name="connsiteX17785" fmla="*/ 3255128 w 3255128"/>
              <a:gd name="connsiteY17785" fmla="*/ 462539 h 1598839"/>
              <a:gd name="connsiteX17786" fmla="*/ 3255128 w 3255128"/>
              <a:gd name="connsiteY17786" fmla="*/ 462578 h 1598839"/>
              <a:gd name="connsiteX17787" fmla="*/ 3255128 w 3255128"/>
              <a:gd name="connsiteY17787" fmla="*/ 462580 h 1598839"/>
              <a:gd name="connsiteX17788" fmla="*/ 3255128 w 3255128"/>
              <a:gd name="connsiteY17788" fmla="*/ 462583 h 1598839"/>
              <a:gd name="connsiteX17789" fmla="*/ 3255128 w 3255128"/>
              <a:gd name="connsiteY17789" fmla="*/ 462585 h 1598839"/>
              <a:gd name="connsiteX17790" fmla="*/ 3255128 w 3255128"/>
              <a:gd name="connsiteY17790" fmla="*/ 462594 h 1598839"/>
              <a:gd name="connsiteX17791" fmla="*/ 3255128 w 3255128"/>
              <a:gd name="connsiteY17791" fmla="*/ 462599 h 1598839"/>
              <a:gd name="connsiteX17792" fmla="*/ 3255128 w 3255128"/>
              <a:gd name="connsiteY17792" fmla="*/ 462603 h 1598839"/>
              <a:gd name="connsiteX17793" fmla="*/ 3255128 w 3255128"/>
              <a:gd name="connsiteY17793" fmla="*/ 462611 h 1598839"/>
              <a:gd name="connsiteX17794" fmla="*/ 3255128 w 3255128"/>
              <a:gd name="connsiteY17794" fmla="*/ 462641 h 1598839"/>
              <a:gd name="connsiteX17795" fmla="*/ 3255128 w 3255128"/>
              <a:gd name="connsiteY17795" fmla="*/ 462648 h 1598839"/>
              <a:gd name="connsiteX17796" fmla="*/ 3255128 w 3255128"/>
              <a:gd name="connsiteY17796" fmla="*/ 462688 h 1598839"/>
              <a:gd name="connsiteX17797" fmla="*/ 3255128 w 3255128"/>
              <a:gd name="connsiteY17797" fmla="*/ 462748 h 1598839"/>
              <a:gd name="connsiteX17798" fmla="*/ 3255128 w 3255128"/>
              <a:gd name="connsiteY17798" fmla="*/ 462775 h 1598839"/>
              <a:gd name="connsiteX17799" fmla="*/ 3255128 w 3255128"/>
              <a:gd name="connsiteY17799" fmla="*/ 462803 h 1598839"/>
              <a:gd name="connsiteX17800" fmla="*/ 3255128 w 3255128"/>
              <a:gd name="connsiteY17800" fmla="*/ 462805 h 1598839"/>
              <a:gd name="connsiteX17801" fmla="*/ 3255128 w 3255128"/>
              <a:gd name="connsiteY17801" fmla="*/ 462825 h 1598839"/>
              <a:gd name="connsiteX17802" fmla="*/ 3255128 w 3255128"/>
              <a:gd name="connsiteY17802" fmla="*/ 462828 h 1598839"/>
              <a:gd name="connsiteX17803" fmla="*/ 3255128 w 3255128"/>
              <a:gd name="connsiteY17803" fmla="*/ 462835 h 1598839"/>
              <a:gd name="connsiteX17804" fmla="*/ 3255128 w 3255128"/>
              <a:gd name="connsiteY17804" fmla="*/ 462844 h 1598839"/>
              <a:gd name="connsiteX17805" fmla="*/ 3255128 w 3255128"/>
              <a:gd name="connsiteY17805" fmla="*/ 462845 h 1598839"/>
              <a:gd name="connsiteX17806" fmla="*/ 3255128 w 3255128"/>
              <a:gd name="connsiteY17806" fmla="*/ 462853 h 1598839"/>
              <a:gd name="connsiteX17807" fmla="*/ 3255128 w 3255128"/>
              <a:gd name="connsiteY17807" fmla="*/ 462880 h 1598839"/>
              <a:gd name="connsiteX17808" fmla="*/ 3255128 w 3255128"/>
              <a:gd name="connsiteY17808" fmla="*/ 462910 h 1598839"/>
              <a:gd name="connsiteX17809" fmla="*/ 3255128 w 3255128"/>
              <a:gd name="connsiteY17809" fmla="*/ 462919 h 1598839"/>
              <a:gd name="connsiteX17810" fmla="*/ 3255128 w 3255128"/>
              <a:gd name="connsiteY17810" fmla="*/ 462920 h 1598839"/>
              <a:gd name="connsiteX17811" fmla="*/ 3255128 w 3255128"/>
              <a:gd name="connsiteY17811" fmla="*/ 462946 h 1598839"/>
              <a:gd name="connsiteX17812" fmla="*/ 3255128 w 3255128"/>
              <a:gd name="connsiteY17812" fmla="*/ 463019 h 1598839"/>
              <a:gd name="connsiteX17813" fmla="*/ 3255128 w 3255128"/>
              <a:gd name="connsiteY17813" fmla="*/ 463043 h 1598839"/>
              <a:gd name="connsiteX17814" fmla="*/ 3255128 w 3255128"/>
              <a:gd name="connsiteY17814" fmla="*/ 463077 h 1598839"/>
              <a:gd name="connsiteX17815" fmla="*/ 3255128 w 3255128"/>
              <a:gd name="connsiteY17815" fmla="*/ 463134 h 1598839"/>
              <a:gd name="connsiteX17816" fmla="*/ 3255128 w 3255128"/>
              <a:gd name="connsiteY17816" fmla="*/ 463140 h 1598839"/>
              <a:gd name="connsiteX17817" fmla="*/ 3255128 w 3255128"/>
              <a:gd name="connsiteY17817" fmla="*/ 463207 h 1598839"/>
              <a:gd name="connsiteX17818" fmla="*/ 3255128 w 3255128"/>
              <a:gd name="connsiteY17818" fmla="*/ 463247 h 1598839"/>
              <a:gd name="connsiteX17819" fmla="*/ 3255128 w 3255128"/>
              <a:gd name="connsiteY17819" fmla="*/ 463289 h 1598839"/>
              <a:gd name="connsiteX17820" fmla="*/ 3255128 w 3255128"/>
              <a:gd name="connsiteY17820" fmla="*/ 463318 h 1598839"/>
              <a:gd name="connsiteX17821" fmla="*/ 3255128 w 3255128"/>
              <a:gd name="connsiteY17821" fmla="*/ 463327 h 1598839"/>
              <a:gd name="connsiteX17822" fmla="*/ 3255128 w 3255128"/>
              <a:gd name="connsiteY17822" fmla="*/ 463353 h 1598839"/>
              <a:gd name="connsiteX17823" fmla="*/ 3255128 w 3255128"/>
              <a:gd name="connsiteY17823" fmla="*/ 463358 h 1598839"/>
              <a:gd name="connsiteX17824" fmla="*/ 3255128 w 3255128"/>
              <a:gd name="connsiteY17824" fmla="*/ 463393 h 1598839"/>
              <a:gd name="connsiteX17825" fmla="*/ 3255128 w 3255128"/>
              <a:gd name="connsiteY17825" fmla="*/ 463434 h 1598839"/>
              <a:gd name="connsiteX17826" fmla="*/ 3255128 w 3255128"/>
              <a:gd name="connsiteY17826" fmla="*/ 463493 h 1598839"/>
              <a:gd name="connsiteX17827" fmla="*/ 3255128 w 3255128"/>
              <a:gd name="connsiteY17827" fmla="*/ 463506 h 1598839"/>
              <a:gd name="connsiteX17828" fmla="*/ 3255128 w 3255128"/>
              <a:gd name="connsiteY17828" fmla="*/ 463531 h 1598839"/>
              <a:gd name="connsiteX17829" fmla="*/ 3255128 w 3255128"/>
              <a:gd name="connsiteY17829" fmla="*/ 463544 h 1598839"/>
              <a:gd name="connsiteX17830" fmla="*/ 3255128 w 3255128"/>
              <a:gd name="connsiteY17830" fmla="*/ 463567 h 1598839"/>
              <a:gd name="connsiteX17831" fmla="*/ 3255128 w 3255128"/>
              <a:gd name="connsiteY17831" fmla="*/ 463616 h 1598839"/>
              <a:gd name="connsiteX17832" fmla="*/ 3255128 w 3255128"/>
              <a:gd name="connsiteY17832" fmla="*/ 463706 h 1598839"/>
              <a:gd name="connsiteX17833" fmla="*/ 3255128 w 3255128"/>
              <a:gd name="connsiteY17833" fmla="*/ 463732 h 1598839"/>
              <a:gd name="connsiteX17834" fmla="*/ 3255128 w 3255128"/>
              <a:gd name="connsiteY17834" fmla="*/ 463742 h 1598839"/>
              <a:gd name="connsiteX17835" fmla="*/ 3255128 w 3255128"/>
              <a:gd name="connsiteY17835" fmla="*/ 463748 h 1598839"/>
              <a:gd name="connsiteX17836" fmla="*/ 3255128 w 3255128"/>
              <a:gd name="connsiteY17836" fmla="*/ 463799 h 1598839"/>
              <a:gd name="connsiteX17837" fmla="*/ 3255128 w 3255128"/>
              <a:gd name="connsiteY17837" fmla="*/ 463827 h 1598839"/>
              <a:gd name="connsiteX17838" fmla="*/ 3255128 w 3255128"/>
              <a:gd name="connsiteY17838" fmla="*/ 463849 h 1598839"/>
              <a:gd name="connsiteX17839" fmla="*/ 3255128 w 3255128"/>
              <a:gd name="connsiteY17839" fmla="*/ 463850 h 1598839"/>
              <a:gd name="connsiteX17840" fmla="*/ 3255128 w 3255128"/>
              <a:gd name="connsiteY17840" fmla="*/ 463871 h 1598839"/>
              <a:gd name="connsiteX17841" fmla="*/ 3255128 w 3255128"/>
              <a:gd name="connsiteY17841" fmla="*/ 463952 h 1598839"/>
              <a:gd name="connsiteX17842" fmla="*/ 3255128 w 3255128"/>
              <a:gd name="connsiteY17842" fmla="*/ 464021 h 1598839"/>
              <a:gd name="connsiteX17843" fmla="*/ 3255128 w 3255128"/>
              <a:gd name="connsiteY17843" fmla="*/ 464023 h 1598839"/>
              <a:gd name="connsiteX17844" fmla="*/ 3255128 w 3255128"/>
              <a:gd name="connsiteY17844" fmla="*/ 464026 h 1598839"/>
              <a:gd name="connsiteX17845" fmla="*/ 3255128 w 3255128"/>
              <a:gd name="connsiteY17845" fmla="*/ 464046 h 1598839"/>
              <a:gd name="connsiteX17846" fmla="*/ 3255128 w 3255128"/>
              <a:gd name="connsiteY17846" fmla="*/ 464059 h 1598839"/>
              <a:gd name="connsiteX17847" fmla="*/ 3255128 w 3255128"/>
              <a:gd name="connsiteY17847" fmla="*/ 464063 h 1598839"/>
              <a:gd name="connsiteX17848" fmla="*/ 3255128 w 3255128"/>
              <a:gd name="connsiteY17848" fmla="*/ 464100 h 1598839"/>
              <a:gd name="connsiteX17849" fmla="*/ 3255128 w 3255128"/>
              <a:gd name="connsiteY17849" fmla="*/ 464154 h 1598839"/>
              <a:gd name="connsiteX17850" fmla="*/ 3255128 w 3255128"/>
              <a:gd name="connsiteY17850" fmla="*/ 464182 h 1598839"/>
              <a:gd name="connsiteX17851" fmla="*/ 3255128 w 3255128"/>
              <a:gd name="connsiteY17851" fmla="*/ 464215 h 1598839"/>
              <a:gd name="connsiteX17852" fmla="*/ 3255128 w 3255128"/>
              <a:gd name="connsiteY17852" fmla="*/ 464216 h 1598839"/>
              <a:gd name="connsiteX17853" fmla="*/ 3255128 w 3255128"/>
              <a:gd name="connsiteY17853" fmla="*/ 464251 h 1598839"/>
              <a:gd name="connsiteX17854" fmla="*/ 3255128 w 3255128"/>
              <a:gd name="connsiteY17854" fmla="*/ 464253 h 1598839"/>
              <a:gd name="connsiteX17855" fmla="*/ 3255128 w 3255128"/>
              <a:gd name="connsiteY17855" fmla="*/ 464266 h 1598839"/>
              <a:gd name="connsiteX17856" fmla="*/ 3255128 w 3255128"/>
              <a:gd name="connsiteY17856" fmla="*/ 464289 h 1598839"/>
              <a:gd name="connsiteX17857" fmla="*/ 3255128 w 3255128"/>
              <a:gd name="connsiteY17857" fmla="*/ 464296 h 1598839"/>
              <a:gd name="connsiteX17858" fmla="*/ 3255128 w 3255128"/>
              <a:gd name="connsiteY17858" fmla="*/ 464304 h 1598839"/>
              <a:gd name="connsiteX17859" fmla="*/ 3255128 w 3255128"/>
              <a:gd name="connsiteY17859" fmla="*/ 464363 h 1598839"/>
              <a:gd name="connsiteX17860" fmla="*/ 3255128 w 3255128"/>
              <a:gd name="connsiteY17860" fmla="*/ 464366 h 1598839"/>
              <a:gd name="connsiteX17861" fmla="*/ 3255128 w 3255128"/>
              <a:gd name="connsiteY17861" fmla="*/ 464398 h 1598839"/>
              <a:gd name="connsiteX17862" fmla="*/ 3255128 w 3255128"/>
              <a:gd name="connsiteY17862" fmla="*/ 464402 h 1598839"/>
              <a:gd name="connsiteX17863" fmla="*/ 3255128 w 3255128"/>
              <a:gd name="connsiteY17863" fmla="*/ 464425 h 1598839"/>
              <a:gd name="connsiteX17864" fmla="*/ 3255128 w 3255128"/>
              <a:gd name="connsiteY17864" fmla="*/ 464497 h 1598839"/>
              <a:gd name="connsiteX17865" fmla="*/ 3255128 w 3255128"/>
              <a:gd name="connsiteY17865" fmla="*/ 464500 h 1598839"/>
              <a:gd name="connsiteX17866" fmla="*/ 3255128 w 3255128"/>
              <a:gd name="connsiteY17866" fmla="*/ 464581 h 1598839"/>
              <a:gd name="connsiteX17867" fmla="*/ 3255128 w 3255128"/>
              <a:gd name="connsiteY17867" fmla="*/ 464613 h 1598839"/>
              <a:gd name="connsiteX17868" fmla="*/ 3255128 w 3255128"/>
              <a:gd name="connsiteY17868" fmla="*/ 464636 h 1598839"/>
              <a:gd name="connsiteX17869" fmla="*/ 3255128 w 3255128"/>
              <a:gd name="connsiteY17869" fmla="*/ 464696 h 1598839"/>
              <a:gd name="connsiteX17870" fmla="*/ 3255128 w 3255128"/>
              <a:gd name="connsiteY17870" fmla="*/ 464707 h 1598839"/>
              <a:gd name="connsiteX17871" fmla="*/ 3255128 w 3255128"/>
              <a:gd name="connsiteY17871" fmla="*/ 464713 h 1598839"/>
              <a:gd name="connsiteX17872" fmla="*/ 3255128 w 3255128"/>
              <a:gd name="connsiteY17872" fmla="*/ 464715 h 1598839"/>
              <a:gd name="connsiteX17873" fmla="*/ 3255128 w 3255128"/>
              <a:gd name="connsiteY17873" fmla="*/ 464852 h 1598839"/>
              <a:gd name="connsiteX17874" fmla="*/ 3255128 w 3255128"/>
              <a:gd name="connsiteY17874" fmla="*/ 464857 h 1598839"/>
              <a:gd name="connsiteX17875" fmla="*/ 3255128 w 3255128"/>
              <a:gd name="connsiteY17875" fmla="*/ 464864 h 1598839"/>
              <a:gd name="connsiteX17876" fmla="*/ 3255128 w 3255128"/>
              <a:gd name="connsiteY17876" fmla="*/ 464889 h 1598839"/>
              <a:gd name="connsiteX17877" fmla="*/ 3255128 w 3255128"/>
              <a:gd name="connsiteY17877" fmla="*/ 464899 h 1598839"/>
              <a:gd name="connsiteX17878" fmla="*/ 3255128 w 3255128"/>
              <a:gd name="connsiteY17878" fmla="*/ 464901 h 1598839"/>
              <a:gd name="connsiteX17879" fmla="*/ 3255128 w 3255128"/>
              <a:gd name="connsiteY17879" fmla="*/ 464956 h 1598839"/>
              <a:gd name="connsiteX17880" fmla="*/ 3255128 w 3255128"/>
              <a:gd name="connsiteY17880" fmla="*/ 464960 h 1598839"/>
              <a:gd name="connsiteX17881" fmla="*/ 3255128 w 3255128"/>
              <a:gd name="connsiteY17881" fmla="*/ 464961 h 1598839"/>
              <a:gd name="connsiteX17882" fmla="*/ 3255128 w 3255128"/>
              <a:gd name="connsiteY17882" fmla="*/ 465090 h 1598839"/>
              <a:gd name="connsiteX17883" fmla="*/ 3255128 w 3255128"/>
              <a:gd name="connsiteY17883" fmla="*/ 465113 h 1598839"/>
              <a:gd name="connsiteX17884" fmla="*/ 3255128 w 3255128"/>
              <a:gd name="connsiteY17884" fmla="*/ 465139 h 1598839"/>
              <a:gd name="connsiteX17885" fmla="*/ 3255128 w 3255128"/>
              <a:gd name="connsiteY17885" fmla="*/ 465166 h 1598839"/>
              <a:gd name="connsiteX17886" fmla="*/ 3255128 w 3255128"/>
              <a:gd name="connsiteY17886" fmla="*/ 465177 h 1598839"/>
              <a:gd name="connsiteX17887" fmla="*/ 3255128 w 3255128"/>
              <a:gd name="connsiteY17887" fmla="*/ 465217 h 1598839"/>
              <a:gd name="connsiteX17888" fmla="*/ 3255128 w 3255128"/>
              <a:gd name="connsiteY17888" fmla="*/ 465244 h 1598839"/>
              <a:gd name="connsiteX17889" fmla="*/ 3255128 w 3255128"/>
              <a:gd name="connsiteY17889" fmla="*/ 465254 h 1598839"/>
              <a:gd name="connsiteX17890" fmla="*/ 3255128 w 3255128"/>
              <a:gd name="connsiteY17890" fmla="*/ 465309 h 1598839"/>
              <a:gd name="connsiteX17891" fmla="*/ 3255128 w 3255128"/>
              <a:gd name="connsiteY17891" fmla="*/ 465323 h 1598839"/>
              <a:gd name="connsiteX17892" fmla="*/ 3255128 w 3255128"/>
              <a:gd name="connsiteY17892" fmla="*/ 465358 h 1598839"/>
              <a:gd name="connsiteX17893" fmla="*/ 3255128 w 3255128"/>
              <a:gd name="connsiteY17893" fmla="*/ 465360 h 1598839"/>
              <a:gd name="connsiteX17894" fmla="*/ 3255128 w 3255128"/>
              <a:gd name="connsiteY17894" fmla="*/ 465362 h 1598839"/>
              <a:gd name="connsiteX17895" fmla="*/ 3255128 w 3255128"/>
              <a:gd name="connsiteY17895" fmla="*/ 465372 h 1598839"/>
              <a:gd name="connsiteX17896" fmla="*/ 3255128 w 3255128"/>
              <a:gd name="connsiteY17896" fmla="*/ 465397 h 1598839"/>
              <a:gd name="connsiteX17897" fmla="*/ 3255128 w 3255128"/>
              <a:gd name="connsiteY17897" fmla="*/ 465436 h 1598839"/>
              <a:gd name="connsiteX17898" fmla="*/ 3255128 w 3255128"/>
              <a:gd name="connsiteY17898" fmla="*/ 465444 h 1598839"/>
              <a:gd name="connsiteX17899" fmla="*/ 3255128 w 3255128"/>
              <a:gd name="connsiteY17899" fmla="*/ 465460 h 1598839"/>
              <a:gd name="connsiteX17900" fmla="*/ 3255128 w 3255128"/>
              <a:gd name="connsiteY17900" fmla="*/ 465505 h 1598839"/>
              <a:gd name="connsiteX17901" fmla="*/ 3255128 w 3255128"/>
              <a:gd name="connsiteY17901" fmla="*/ 465529 h 1598839"/>
              <a:gd name="connsiteX17902" fmla="*/ 3255128 w 3255128"/>
              <a:gd name="connsiteY17902" fmla="*/ 465552 h 1598839"/>
              <a:gd name="connsiteX17903" fmla="*/ 3255128 w 3255128"/>
              <a:gd name="connsiteY17903" fmla="*/ 465559 h 1598839"/>
              <a:gd name="connsiteX17904" fmla="*/ 3255128 w 3255128"/>
              <a:gd name="connsiteY17904" fmla="*/ 465593 h 1598839"/>
              <a:gd name="connsiteX17905" fmla="*/ 3255128 w 3255128"/>
              <a:gd name="connsiteY17905" fmla="*/ 465609 h 1598839"/>
              <a:gd name="connsiteX17906" fmla="*/ 3255128 w 3255128"/>
              <a:gd name="connsiteY17906" fmla="*/ 465630 h 1598839"/>
              <a:gd name="connsiteX17907" fmla="*/ 3255128 w 3255128"/>
              <a:gd name="connsiteY17907" fmla="*/ 465631 h 1598839"/>
              <a:gd name="connsiteX17908" fmla="*/ 3255128 w 3255128"/>
              <a:gd name="connsiteY17908" fmla="*/ 465638 h 1598839"/>
              <a:gd name="connsiteX17909" fmla="*/ 3255128 w 3255128"/>
              <a:gd name="connsiteY17909" fmla="*/ 465660 h 1598839"/>
              <a:gd name="connsiteX17910" fmla="*/ 3255128 w 3255128"/>
              <a:gd name="connsiteY17910" fmla="*/ 465736 h 1598839"/>
              <a:gd name="connsiteX17911" fmla="*/ 3255128 w 3255128"/>
              <a:gd name="connsiteY17911" fmla="*/ 465737 h 1598839"/>
              <a:gd name="connsiteX17912" fmla="*/ 3255128 w 3255128"/>
              <a:gd name="connsiteY17912" fmla="*/ 465738 h 1598839"/>
              <a:gd name="connsiteX17913" fmla="*/ 3255128 w 3255128"/>
              <a:gd name="connsiteY17913" fmla="*/ 465834 h 1598839"/>
              <a:gd name="connsiteX17914" fmla="*/ 3255128 w 3255128"/>
              <a:gd name="connsiteY17914" fmla="*/ 465843 h 1598839"/>
              <a:gd name="connsiteX17915" fmla="*/ 3255128 w 3255128"/>
              <a:gd name="connsiteY17915" fmla="*/ 465865 h 1598839"/>
              <a:gd name="connsiteX17916" fmla="*/ 3255128 w 3255128"/>
              <a:gd name="connsiteY17916" fmla="*/ 465871 h 1598839"/>
              <a:gd name="connsiteX17917" fmla="*/ 3255128 w 3255128"/>
              <a:gd name="connsiteY17917" fmla="*/ 465910 h 1598839"/>
              <a:gd name="connsiteX17918" fmla="*/ 3255128 w 3255128"/>
              <a:gd name="connsiteY17918" fmla="*/ 466010 h 1598839"/>
              <a:gd name="connsiteX17919" fmla="*/ 3255128 w 3255128"/>
              <a:gd name="connsiteY17919" fmla="*/ 466042 h 1598839"/>
              <a:gd name="connsiteX17920" fmla="*/ 3255128 w 3255128"/>
              <a:gd name="connsiteY17920" fmla="*/ 466067 h 1598839"/>
              <a:gd name="connsiteX17921" fmla="*/ 3255128 w 3255128"/>
              <a:gd name="connsiteY17921" fmla="*/ 466068 h 1598839"/>
              <a:gd name="connsiteX17922" fmla="*/ 3255128 w 3255128"/>
              <a:gd name="connsiteY17922" fmla="*/ 466092 h 1598839"/>
              <a:gd name="connsiteX17923" fmla="*/ 3255128 w 3255128"/>
              <a:gd name="connsiteY17923" fmla="*/ 466093 h 1598839"/>
              <a:gd name="connsiteX17924" fmla="*/ 3255128 w 3255128"/>
              <a:gd name="connsiteY17924" fmla="*/ 466098 h 1598839"/>
              <a:gd name="connsiteX17925" fmla="*/ 3255128 w 3255128"/>
              <a:gd name="connsiteY17925" fmla="*/ 466114 h 1598839"/>
              <a:gd name="connsiteX17926" fmla="*/ 3255128 w 3255128"/>
              <a:gd name="connsiteY17926" fmla="*/ 466166 h 1598839"/>
              <a:gd name="connsiteX17927" fmla="*/ 3255128 w 3255128"/>
              <a:gd name="connsiteY17927" fmla="*/ 466191 h 1598839"/>
              <a:gd name="connsiteX17928" fmla="*/ 3255128 w 3255128"/>
              <a:gd name="connsiteY17928" fmla="*/ 466197 h 1598839"/>
              <a:gd name="connsiteX17929" fmla="*/ 3255128 w 3255128"/>
              <a:gd name="connsiteY17929" fmla="*/ 466238 h 1598839"/>
              <a:gd name="connsiteX17930" fmla="*/ 3255128 w 3255128"/>
              <a:gd name="connsiteY17930" fmla="*/ 466279 h 1598839"/>
              <a:gd name="connsiteX17931" fmla="*/ 3255128 w 3255128"/>
              <a:gd name="connsiteY17931" fmla="*/ 466308 h 1598839"/>
              <a:gd name="connsiteX17932" fmla="*/ 3255128 w 3255128"/>
              <a:gd name="connsiteY17932" fmla="*/ 466323 h 1598839"/>
              <a:gd name="connsiteX17933" fmla="*/ 3255128 w 3255128"/>
              <a:gd name="connsiteY17933" fmla="*/ 466324 h 1598839"/>
              <a:gd name="connsiteX17934" fmla="*/ 3255128 w 3255128"/>
              <a:gd name="connsiteY17934" fmla="*/ 466326 h 1598839"/>
              <a:gd name="connsiteX17935" fmla="*/ 3255128 w 3255128"/>
              <a:gd name="connsiteY17935" fmla="*/ 466345 h 1598839"/>
              <a:gd name="connsiteX17936" fmla="*/ 3255128 w 3255128"/>
              <a:gd name="connsiteY17936" fmla="*/ 466357 h 1598839"/>
              <a:gd name="connsiteX17937" fmla="*/ 3255128 w 3255128"/>
              <a:gd name="connsiteY17937" fmla="*/ 466383 h 1598839"/>
              <a:gd name="connsiteX17938" fmla="*/ 3255128 w 3255128"/>
              <a:gd name="connsiteY17938" fmla="*/ 466407 h 1598839"/>
              <a:gd name="connsiteX17939" fmla="*/ 3255128 w 3255128"/>
              <a:gd name="connsiteY17939" fmla="*/ 466433 h 1598839"/>
              <a:gd name="connsiteX17940" fmla="*/ 3255128 w 3255128"/>
              <a:gd name="connsiteY17940" fmla="*/ 466484 h 1598839"/>
              <a:gd name="connsiteX17941" fmla="*/ 3255128 w 3255128"/>
              <a:gd name="connsiteY17941" fmla="*/ 466531 h 1598839"/>
              <a:gd name="connsiteX17942" fmla="*/ 3255128 w 3255128"/>
              <a:gd name="connsiteY17942" fmla="*/ 466551 h 1598839"/>
              <a:gd name="connsiteX17943" fmla="*/ 3255128 w 3255128"/>
              <a:gd name="connsiteY17943" fmla="*/ 466573 h 1598839"/>
              <a:gd name="connsiteX17944" fmla="*/ 3255128 w 3255128"/>
              <a:gd name="connsiteY17944" fmla="*/ 466576 h 1598839"/>
              <a:gd name="connsiteX17945" fmla="*/ 3255128 w 3255128"/>
              <a:gd name="connsiteY17945" fmla="*/ 466609 h 1598839"/>
              <a:gd name="connsiteX17946" fmla="*/ 3255128 w 3255128"/>
              <a:gd name="connsiteY17946" fmla="*/ 466727 h 1598839"/>
              <a:gd name="connsiteX17947" fmla="*/ 3255128 w 3255128"/>
              <a:gd name="connsiteY17947" fmla="*/ 466738 h 1598839"/>
              <a:gd name="connsiteX17948" fmla="*/ 3255128 w 3255128"/>
              <a:gd name="connsiteY17948" fmla="*/ 466746 h 1598839"/>
              <a:gd name="connsiteX17949" fmla="*/ 3255128 w 3255128"/>
              <a:gd name="connsiteY17949" fmla="*/ 466762 h 1598839"/>
              <a:gd name="connsiteX17950" fmla="*/ 3255128 w 3255128"/>
              <a:gd name="connsiteY17950" fmla="*/ 466840 h 1598839"/>
              <a:gd name="connsiteX17951" fmla="*/ 3255128 w 3255128"/>
              <a:gd name="connsiteY17951" fmla="*/ 466861 h 1598839"/>
              <a:gd name="connsiteX17952" fmla="*/ 3255128 w 3255128"/>
              <a:gd name="connsiteY17952" fmla="*/ 466864 h 1598839"/>
              <a:gd name="connsiteX17953" fmla="*/ 3255128 w 3255128"/>
              <a:gd name="connsiteY17953" fmla="*/ 466886 h 1598839"/>
              <a:gd name="connsiteX17954" fmla="*/ 3255128 w 3255128"/>
              <a:gd name="connsiteY17954" fmla="*/ 466888 h 1598839"/>
              <a:gd name="connsiteX17955" fmla="*/ 3255128 w 3255128"/>
              <a:gd name="connsiteY17955" fmla="*/ 466891 h 1598839"/>
              <a:gd name="connsiteX17956" fmla="*/ 3255128 w 3255128"/>
              <a:gd name="connsiteY17956" fmla="*/ 466921 h 1598839"/>
              <a:gd name="connsiteX17957" fmla="*/ 3255128 w 3255128"/>
              <a:gd name="connsiteY17957" fmla="*/ 466971 h 1598839"/>
              <a:gd name="connsiteX17958" fmla="*/ 3255128 w 3255128"/>
              <a:gd name="connsiteY17958" fmla="*/ 467036 h 1598839"/>
              <a:gd name="connsiteX17959" fmla="*/ 3255128 w 3255128"/>
              <a:gd name="connsiteY17959" fmla="*/ 467047 h 1598839"/>
              <a:gd name="connsiteX17960" fmla="*/ 3255128 w 3255128"/>
              <a:gd name="connsiteY17960" fmla="*/ 467067 h 1598839"/>
              <a:gd name="connsiteX17961" fmla="*/ 3255128 w 3255128"/>
              <a:gd name="connsiteY17961" fmla="*/ 467099 h 1598839"/>
              <a:gd name="connsiteX17962" fmla="*/ 3255128 w 3255128"/>
              <a:gd name="connsiteY17962" fmla="*/ 467105 h 1598839"/>
              <a:gd name="connsiteX17963" fmla="*/ 3255128 w 3255128"/>
              <a:gd name="connsiteY17963" fmla="*/ 467114 h 1598839"/>
              <a:gd name="connsiteX17964" fmla="*/ 3255128 w 3255128"/>
              <a:gd name="connsiteY17964" fmla="*/ 467119 h 1598839"/>
              <a:gd name="connsiteX17965" fmla="*/ 3255128 w 3255128"/>
              <a:gd name="connsiteY17965" fmla="*/ 467148 h 1598839"/>
              <a:gd name="connsiteX17966" fmla="*/ 3255128 w 3255128"/>
              <a:gd name="connsiteY17966" fmla="*/ 467181 h 1598839"/>
              <a:gd name="connsiteX17967" fmla="*/ 3255128 w 3255128"/>
              <a:gd name="connsiteY17967" fmla="*/ 467205 h 1598839"/>
              <a:gd name="connsiteX17968" fmla="*/ 3255128 w 3255128"/>
              <a:gd name="connsiteY17968" fmla="*/ 467221 h 1598839"/>
              <a:gd name="connsiteX17969" fmla="*/ 3255128 w 3255128"/>
              <a:gd name="connsiteY17969" fmla="*/ 467226 h 1598839"/>
              <a:gd name="connsiteX17970" fmla="*/ 3255128 w 3255128"/>
              <a:gd name="connsiteY17970" fmla="*/ 467231 h 1598839"/>
              <a:gd name="connsiteX17971" fmla="*/ 3255128 w 3255128"/>
              <a:gd name="connsiteY17971" fmla="*/ 467279 h 1598839"/>
              <a:gd name="connsiteX17972" fmla="*/ 3255128 w 3255128"/>
              <a:gd name="connsiteY17972" fmla="*/ 467286 h 1598839"/>
              <a:gd name="connsiteX17973" fmla="*/ 3255128 w 3255128"/>
              <a:gd name="connsiteY17973" fmla="*/ 467345 h 1598839"/>
              <a:gd name="connsiteX17974" fmla="*/ 3255128 w 3255128"/>
              <a:gd name="connsiteY17974" fmla="*/ 467356 h 1598839"/>
              <a:gd name="connsiteX17975" fmla="*/ 3255128 w 3255128"/>
              <a:gd name="connsiteY17975" fmla="*/ 467375 h 1598839"/>
              <a:gd name="connsiteX17976" fmla="*/ 3255128 w 3255128"/>
              <a:gd name="connsiteY17976" fmla="*/ 467430 h 1598839"/>
              <a:gd name="connsiteX17977" fmla="*/ 3255128 w 3255128"/>
              <a:gd name="connsiteY17977" fmla="*/ 467455 h 1598839"/>
              <a:gd name="connsiteX17978" fmla="*/ 3255128 w 3255128"/>
              <a:gd name="connsiteY17978" fmla="*/ 467546 h 1598839"/>
              <a:gd name="connsiteX17979" fmla="*/ 3255128 w 3255128"/>
              <a:gd name="connsiteY17979" fmla="*/ 467597 h 1598839"/>
              <a:gd name="connsiteX17980" fmla="*/ 3255128 w 3255128"/>
              <a:gd name="connsiteY17980" fmla="*/ 467613 h 1598839"/>
              <a:gd name="connsiteX17981" fmla="*/ 3255128 w 3255128"/>
              <a:gd name="connsiteY17981" fmla="*/ 467690 h 1598839"/>
              <a:gd name="connsiteX17982" fmla="*/ 3255128 w 3255128"/>
              <a:gd name="connsiteY17982" fmla="*/ 467714 h 1598839"/>
              <a:gd name="connsiteX17983" fmla="*/ 3255128 w 3255128"/>
              <a:gd name="connsiteY17983" fmla="*/ 467715 h 1598839"/>
              <a:gd name="connsiteX17984" fmla="*/ 3255128 w 3255128"/>
              <a:gd name="connsiteY17984" fmla="*/ 467761 h 1598839"/>
              <a:gd name="connsiteX17985" fmla="*/ 3255128 w 3255128"/>
              <a:gd name="connsiteY17985" fmla="*/ 467767 h 1598839"/>
              <a:gd name="connsiteX17986" fmla="*/ 3255128 w 3255128"/>
              <a:gd name="connsiteY17986" fmla="*/ 467769 h 1598839"/>
              <a:gd name="connsiteX17987" fmla="*/ 3255128 w 3255128"/>
              <a:gd name="connsiteY17987" fmla="*/ 467829 h 1598839"/>
              <a:gd name="connsiteX17988" fmla="*/ 3255128 w 3255128"/>
              <a:gd name="connsiteY17988" fmla="*/ 467834 h 1598839"/>
              <a:gd name="connsiteX17989" fmla="*/ 3255128 w 3255128"/>
              <a:gd name="connsiteY17989" fmla="*/ 467897 h 1598839"/>
              <a:gd name="connsiteX17990" fmla="*/ 3255128 w 3255128"/>
              <a:gd name="connsiteY17990" fmla="*/ 467901 h 1598839"/>
              <a:gd name="connsiteX17991" fmla="*/ 3255128 w 3255128"/>
              <a:gd name="connsiteY17991" fmla="*/ 467980 h 1598839"/>
              <a:gd name="connsiteX17992" fmla="*/ 3255128 w 3255128"/>
              <a:gd name="connsiteY17992" fmla="*/ 468027 h 1598839"/>
              <a:gd name="connsiteX17993" fmla="*/ 3255128 w 3255128"/>
              <a:gd name="connsiteY17993" fmla="*/ 468029 h 1598839"/>
              <a:gd name="connsiteX17994" fmla="*/ 3255128 w 3255128"/>
              <a:gd name="connsiteY17994" fmla="*/ 468194 h 1598839"/>
              <a:gd name="connsiteX17995" fmla="*/ 3255128 w 3255128"/>
              <a:gd name="connsiteY17995" fmla="*/ 468221 h 1598839"/>
              <a:gd name="connsiteX17996" fmla="*/ 3255128 w 3255128"/>
              <a:gd name="connsiteY17996" fmla="*/ 468226 h 1598839"/>
              <a:gd name="connsiteX17997" fmla="*/ 3255128 w 3255128"/>
              <a:gd name="connsiteY17997" fmla="*/ 468252 h 1598839"/>
              <a:gd name="connsiteX17998" fmla="*/ 3255128 w 3255128"/>
              <a:gd name="connsiteY17998" fmla="*/ 468288 h 1598839"/>
              <a:gd name="connsiteX17999" fmla="*/ 3255128 w 3255128"/>
              <a:gd name="connsiteY17999" fmla="*/ 468319 h 1598839"/>
              <a:gd name="connsiteX18000" fmla="*/ 3255128 w 3255128"/>
              <a:gd name="connsiteY18000" fmla="*/ 468338 h 1598839"/>
              <a:gd name="connsiteX18001" fmla="*/ 3255128 w 3255128"/>
              <a:gd name="connsiteY18001" fmla="*/ 468360 h 1598839"/>
              <a:gd name="connsiteX18002" fmla="*/ 3255128 w 3255128"/>
              <a:gd name="connsiteY18002" fmla="*/ 468362 h 1598839"/>
              <a:gd name="connsiteX18003" fmla="*/ 3255128 w 3255128"/>
              <a:gd name="connsiteY18003" fmla="*/ 468363 h 1598839"/>
              <a:gd name="connsiteX18004" fmla="*/ 3255128 w 3255128"/>
              <a:gd name="connsiteY18004" fmla="*/ 468370 h 1598839"/>
              <a:gd name="connsiteX18005" fmla="*/ 3255128 w 3255128"/>
              <a:gd name="connsiteY18005" fmla="*/ 468426 h 1598839"/>
              <a:gd name="connsiteX18006" fmla="*/ 3255128 w 3255128"/>
              <a:gd name="connsiteY18006" fmla="*/ 468431 h 1598839"/>
              <a:gd name="connsiteX18007" fmla="*/ 3255128 w 3255128"/>
              <a:gd name="connsiteY18007" fmla="*/ 468434 h 1598839"/>
              <a:gd name="connsiteX18008" fmla="*/ 3255128 w 3255128"/>
              <a:gd name="connsiteY18008" fmla="*/ 468476 h 1598839"/>
              <a:gd name="connsiteX18009" fmla="*/ 3255128 w 3255128"/>
              <a:gd name="connsiteY18009" fmla="*/ 468494 h 1598839"/>
              <a:gd name="connsiteX18010" fmla="*/ 3255128 w 3255128"/>
              <a:gd name="connsiteY18010" fmla="*/ 468566 h 1598839"/>
              <a:gd name="connsiteX18011" fmla="*/ 3255128 w 3255128"/>
              <a:gd name="connsiteY18011" fmla="*/ 468593 h 1598839"/>
              <a:gd name="connsiteX18012" fmla="*/ 3255128 w 3255128"/>
              <a:gd name="connsiteY18012" fmla="*/ 468612 h 1598839"/>
              <a:gd name="connsiteX18013" fmla="*/ 3255128 w 3255128"/>
              <a:gd name="connsiteY18013" fmla="*/ 468625 h 1598839"/>
              <a:gd name="connsiteX18014" fmla="*/ 3255128 w 3255128"/>
              <a:gd name="connsiteY18014" fmla="*/ 468650 h 1598839"/>
              <a:gd name="connsiteX18015" fmla="*/ 3255128 w 3255128"/>
              <a:gd name="connsiteY18015" fmla="*/ 468653 h 1598839"/>
              <a:gd name="connsiteX18016" fmla="*/ 3255128 w 3255128"/>
              <a:gd name="connsiteY18016" fmla="*/ 468670 h 1598839"/>
              <a:gd name="connsiteX18017" fmla="*/ 3255128 w 3255128"/>
              <a:gd name="connsiteY18017" fmla="*/ 468675 h 1598839"/>
              <a:gd name="connsiteX18018" fmla="*/ 3255128 w 3255128"/>
              <a:gd name="connsiteY18018" fmla="*/ 468727 h 1598839"/>
              <a:gd name="connsiteX18019" fmla="*/ 3255128 w 3255128"/>
              <a:gd name="connsiteY18019" fmla="*/ 468735 h 1598839"/>
              <a:gd name="connsiteX18020" fmla="*/ 3255128 w 3255128"/>
              <a:gd name="connsiteY18020" fmla="*/ 468736 h 1598839"/>
              <a:gd name="connsiteX18021" fmla="*/ 3255128 w 3255128"/>
              <a:gd name="connsiteY18021" fmla="*/ 468778 h 1598839"/>
              <a:gd name="connsiteX18022" fmla="*/ 3255128 w 3255128"/>
              <a:gd name="connsiteY18022" fmla="*/ 468808 h 1598839"/>
              <a:gd name="connsiteX18023" fmla="*/ 3255128 w 3255128"/>
              <a:gd name="connsiteY18023" fmla="*/ 468822 h 1598839"/>
              <a:gd name="connsiteX18024" fmla="*/ 3255128 w 3255128"/>
              <a:gd name="connsiteY18024" fmla="*/ 468843 h 1598839"/>
              <a:gd name="connsiteX18025" fmla="*/ 3255128 w 3255128"/>
              <a:gd name="connsiteY18025" fmla="*/ 468893 h 1598839"/>
              <a:gd name="connsiteX18026" fmla="*/ 3255128 w 3255128"/>
              <a:gd name="connsiteY18026" fmla="*/ 468896 h 1598839"/>
              <a:gd name="connsiteX18027" fmla="*/ 3255128 w 3255128"/>
              <a:gd name="connsiteY18027" fmla="*/ 468909 h 1598839"/>
              <a:gd name="connsiteX18028" fmla="*/ 3255128 w 3255128"/>
              <a:gd name="connsiteY18028" fmla="*/ 468914 h 1598839"/>
              <a:gd name="connsiteX18029" fmla="*/ 3255128 w 3255128"/>
              <a:gd name="connsiteY18029" fmla="*/ 468915 h 1598839"/>
              <a:gd name="connsiteX18030" fmla="*/ 3255128 w 3255128"/>
              <a:gd name="connsiteY18030" fmla="*/ 468916 h 1598839"/>
              <a:gd name="connsiteX18031" fmla="*/ 3255128 w 3255128"/>
              <a:gd name="connsiteY18031" fmla="*/ 468923 h 1598839"/>
              <a:gd name="connsiteX18032" fmla="*/ 3255128 w 3255128"/>
              <a:gd name="connsiteY18032" fmla="*/ 468931 h 1598839"/>
              <a:gd name="connsiteX18033" fmla="*/ 3255128 w 3255128"/>
              <a:gd name="connsiteY18033" fmla="*/ 469008 h 1598839"/>
              <a:gd name="connsiteX18034" fmla="*/ 3255128 w 3255128"/>
              <a:gd name="connsiteY18034" fmla="*/ 469029 h 1598839"/>
              <a:gd name="connsiteX18035" fmla="*/ 3255128 w 3255128"/>
              <a:gd name="connsiteY18035" fmla="*/ 469032 h 1598839"/>
              <a:gd name="connsiteX18036" fmla="*/ 3255128 w 3255128"/>
              <a:gd name="connsiteY18036" fmla="*/ 469082 h 1598839"/>
              <a:gd name="connsiteX18037" fmla="*/ 3255128 w 3255128"/>
              <a:gd name="connsiteY18037" fmla="*/ 469127 h 1598839"/>
              <a:gd name="connsiteX18038" fmla="*/ 3255128 w 3255128"/>
              <a:gd name="connsiteY18038" fmla="*/ 469134 h 1598839"/>
              <a:gd name="connsiteX18039" fmla="*/ 3255128 w 3255128"/>
              <a:gd name="connsiteY18039" fmla="*/ 469156 h 1598839"/>
              <a:gd name="connsiteX18040" fmla="*/ 3255128 w 3255128"/>
              <a:gd name="connsiteY18040" fmla="*/ 469158 h 1598839"/>
              <a:gd name="connsiteX18041" fmla="*/ 3255128 w 3255128"/>
              <a:gd name="connsiteY18041" fmla="*/ 469159 h 1598839"/>
              <a:gd name="connsiteX18042" fmla="*/ 3255128 w 3255128"/>
              <a:gd name="connsiteY18042" fmla="*/ 469208 h 1598839"/>
              <a:gd name="connsiteX18043" fmla="*/ 3255128 w 3255128"/>
              <a:gd name="connsiteY18043" fmla="*/ 469236 h 1598839"/>
              <a:gd name="connsiteX18044" fmla="*/ 3255128 w 3255128"/>
              <a:gd name="connsiteY18044" fmla="*/ 469266 h 1598839"/>
              <a:gd name="connsiteX18045" fmla="*/ 3255128 w 3255128"/>
              <a:gd name="connsiteY18045" fmla="*/ 469347 h 1598839"/>
              <a:gd name="connsiteX18046" fmla="*/ 3255128 w 3255128"/>
              <a:gd name="connsiteY18046" fmla="*/ 469370 h 1598839"/>
              <a:gd name="connsiteX18047" fmla="*/ 3255128 w 3255128"/>
              <a:gd name="connsiteY18047" fmla="*/ 469384 h 1598839"/>
              <a:gd name="connsiteX18048" fmla="*/ 3255128 w 3255128"/>
              <a:gd name="connsiteY18048" fmla="*/ 469454 h 1598839"/>
              <a:gd name="connsiteX18049" fmla="*/ 3255128 w 3255128"/>
              <a:gd name="connsiteY18049" fmla="*/ 469467 h 1598839"/>
              <a:gd name="connsiteX18050" fmla="*/ 3255128 w 3255128"/>
              <a:gd name="connsiteY18050" fmla="*/ 469541 h 1598839"/>
              <a:gd name="connsiteX18051" fmla="*/ 3255128 w 3255128"/>
              <a:gd name="connsiteY18051" fmla="*/ 469563 h 1598839"/>
              <a:gd name="connsiteX18052" fmla="*/ 3255128 w 3255128"/>
              <a:gd name="connsiteY18052" fmla="*/ 469566 h 1598839"/>
              <a:gd name="connsiteX18053" fmla="*/ 3255128 w 3255128"/>
              <a:gd name="connsiteY18053" fmla="*/ 469633 h 1598839"/>
              <a:gd name="connsiteX18054" fmla="*/ 3255128 w 3255128"/>
              <a:gd name="connsiteY18054" fmla="*/ 469659 h 1598839"/>
              <a:gd name="connsiteX18055" fmla="*/ 3255128 w 3255128"/>
              <a:gd name="connsiteY18055" fmla="*/ 469697 h 1598839"/>
              <a:gd name="connsiteX18056" fmla="*/ 3255128 w 3255128"/>
              <a:gd name="connsiteY18056" fmla="*/ 469699 h 1598839"/>
              <a:gd name="connsiteX18057" fmla="*/ 3255128 w 3255128"/>
              <a:gd name="connsiteY18057" fmla="*/ 469717 h 1598839"/>
              <a:gd name="connsiteX18058" fmla="*/ 3255128 w 3255128"/>
              <a:gd name="connsiteY18058" fmla="*/ 469774 h 1598839"/>
              <a:gd name="connsiteX18059" fmla="*/ 3255128 w 3255128"/>
              <a:gd name="connsiteY18059" fmla="*/ 469829 h 1598839"/>
              <a:gd name="connsiteX18060" fmla="*/ 3255128 w 3255128"/>
              <a:gd name="connsiteY18060" fmla="*/ 469842 h 1598839"/>
              <a:gd name="connsiteX18061" fmla="*/ 3255128 w 3255128"/>
              <a:gd name="connsiteY18061" fmla="*/ 469843 h 1598839"/>
              <a:gd name="connsiteX18062" fmla="*/ 3255128 w 3255128"/>
              <a:gd name="connsiteY18062" fmla="*/ 469900 h 1598839"/>
              <a:gd name="connsiteX18063" fmla="*/ 3255128 w 3255128"/>
              <a:gd name="connsiteY18063" fmla="*/ 469917 h 1598839"/>
              <a:gd name="connsiteX18064" fmla="*/ 3255128 w 3255128"/>
              <a:gd name="connsiteY18064" fmla="*/ 469937 h 1598839"/>
              <a:gd name="connsiteX18065" fmla="*/ 3255128 w 3255128"/>
              <a:gd name="connsiteY18065" fmla="*/ 470022 h 1598839"/>
              <a:gd name="connsiteX18066" fmla="*/ 3255128 w 3255128"/>
              <a:gd name="connsiteY18066" fmla="*/ 470099 h 1598839"/>
              <a:gd name="connsiteX18067" fmla="*/ 3255128 w 3255128"/>
              <a:gd name="connsiteY18067" fmla="*/ 470147 h 1598839"/>
              <a:gd name="connsiteX18068" fmla="*/ 3255128 w 3255128"/>
              <a:gd name="connsiteY18068" fmla="*/ 470179 h 1598839"/>
              <a:gd name="connsiteX18069" fmla="*/ 3255128 w 3255128"/>
              <a:gd name="connsiteY18069" fmla="*/ 470180 h 1598839"/>
              <a:gd name="connsiteX18070" fmla="*/ 3255128 w 3255128"/>
              <a:gd name="connsiteY18070" fmla="*/ 470182 h 1598839"/>
              <a:gd name="connsiteX18071" fmla="*/ 3255128 w 3255128"/>
              <a:gd name="connsiteY18071" fmla="*/ 470257 h 1598839"/>
              <a:gd name="connsiteX18072" fmla="*/ 3255128 w 3255128"/>
              <a:gd name="connsiteY18072" fmla="*/ 470365 h 1598839"/>
              <a:gd name="connsiteX18073" fmla="*/ 3255128 w 3255128"/>
              <a:gd name="connsiteY18073" fmla="*/ 470391 h 1598839"/>
              <a:gd name="connsiteX18074" fmla="*/ 3255128 w 3255128"/>
              <a:gd name="connsiteY18074" fmla="*/ 470395 h 1598839"/>
              <a:gd name="connsiteX18075" fmla="*/ 3255128 w 3255128"/>
              <a:gd name="connsiteY18075" fmla="*/ 470413 h 1598839"/>
              <a:gd name="connsiteX18076" fmla="*/ 3255128 w 3255128"/>
              <a:gd name="connsiteY18076" fmla="*/ 470480 h 1598839"/>
              <a:gd name="connsiteX18077" fmla="*/ 3255128 w 3255128"/>
              <a:gd name="connsiteY18077" fmla="*/ 470536 h 1598839"/>
              <a:gd name="connsiteX18078" fmla="*/ 3255128 w 3255128"/>
              <a:gd name="connsiteY18078" fmla="*/ 470570 h 1598839"/>
              <a:gd name="connsiteX18079" fmla="*/ 3255128 w 3255128"/>
              <a:gd name="connsiteY18079" fmla="*/ 470587 h 1598839"/>
              <a:gd name="connsiteX18080" fmla="*/ 3255128 w 3255128"/>
              <a:gd name="connsiteY18080" fmla="*/ 470615 h 1598839"/>
              <a:gd name="connsiteX18081" fmla="*/ 3255128 w 3255128"/>
              <a:gd name="connsiteY18081" fmla="*/ 470637 h 1598839"/>
              <a:gd name="connsiteX18082" fmla="*/ 3255128 w 3255128"/>
              <a:gd name="connsiteY18082" fmla="*/ 470684 h 1598839"/>
              <a:gd name="connsiteX18083" fmla="*/ 3255128 w 3255128"/>
              <a:gd name="connsiteY18083" fmla="*/ 470704 h 1598839"/>
              <a:gd name="connsiteX18084" fmla="*/ 3255128 w 3255128"/>
              <a:gd name="connsiteY18084" fmla="*/ 470811 h 1598839"/>
              <a:gd name="connsiteX18085" fmla="*/ 3255128 w 3255128"/>
              <a:gd name="connsiteY18085" fmla="*/ 470820 h 1598839"/>
              <a:gd name="connsiteX18086" fmla="*/ 3255128 w 3255128"/>
              <a:gd name="connsiteY18086" fmla="*/ 470824 h 1598839"/>
              <a:gd name="connsiteX18087" fmla="*/ 3255128 w 3255128"/>
              <a:gd name="connsiteY18087" fmla="*/ 470829 h 1598839"/>
              <a:gd name="connsiteX18088" fmla="*/ 3255128 w 3255128"/>
              <a:gd name="connsiteY18088" fmla="*/ 470843 h 1598839"/>
              <a:gd name="connsiteX18089" fmla="*/ 3255128 w 3255128"/>
              <a:gd name="connsiteY18089" fmla="*/ 470878 h 1598839"/>
              <a:gd name="connsiteX18090" fmla="*/ 3255128 w 3255128"/>
              <a:gd name="connsiteY18090" fmla="*/ 470896 h 1598839"/>
              <a:gd name="connsiteX18091" fmla="*/ 3255128 w 3255128"/>
              <a:gd name="connsiteY18091" fmla="*/ 470927 h 1598839"/>
              <a:gd name="connsiteX18092" fmla="*/ 3255128 w 3255128"/>
              <a:gd name="connsiteY18092" fmla="*/ 470953 h 1598839"/>
              <a:gd name="connsiteX18093" fmla="*/ 3255128 w 3255128"/>
              <a:gd name="connsiteY18093" fmla="*/ 470980 h 1598839"/>
              <a:gd name="connsiteX18094" fmla="*/ 3255128 w 3255128"/>
              <a:gd name="connsiteY18094" fmla="*/ 471017 h 1598839"/>
              <a:gd name="connsiteX18095" fmla="*/ 3255128 w 3255128"/>
              <a:gd name="connsiteY18095" fmla="*/ 471019 h 1598839"/>
              <a:gd name="connsiteX18096" fmla="*/ 3255128 w 3255128"/>
              <a:gd name="connsiteY18096" fmla="*/ 471025 h 1598839"/>
              <a:gd name="connsiteX18097" fmla="*/ 3255128 w 3255128"/>
              <a:gd name="connsiteY18097" fmla="*/ 471160 h 1598839"/>
              <a:gd name="connsiteX18098" fmla="*/ 3255128 w 3255128"/>
              <a:gd name="connsiteY18098" fmla="*/ 471168 h 1598839"/>
              <a:gd name="connsiteX18099" fmla="*/ 3255128 w 3255128"/>
              <a:gd name="connsiteY18099" fmla="*/ 471200 h 1598839"/>
              <a:gd name="connsiteX18100" fmla="*/ 3255128 w 3255128"/>
              <a:gd name="connsiteY18100" fmla="*/ 471247 h 1598839"/>
              <a:gd name="connsiteX18101" fmla="*/ 3255128 w 3255128"/>
              <a:gd name="connsiteY18101" fmla="*/ 471294 h 1598839"/>
              <a:gd name="connsiteX18102" fmla="*/ 3255128 w 3255128"/>
              <a:gd name="connsiteY18102" fmla="*/ 471303 h 1598839"/>
              <a:gd name="connsiteX18103" fmla="*/ 3255128 w 3255128"/>
              <a:gd name="connsiteY18103" fmla="*/ 471332 h 1598839"/>
              <a:gd name="connsiteX18104" fmla="*/ 3255128 w 3255128"/>
              <a:gd name="connsiteY18104" fmla="*/ 471360 h 1598839"/>
              <a:gd name="connsiteX18105" fmla="*/ 3255128 w 3255128"/>
              <a:gd name="connsiteY18105" fmla="*/ 471361 h 1598839"/>
              <a:gd name="connsiteX18106" fmla="*/ 3255128 w 3255128"/>
              <a:gd name="connsiteY18106" fmla="*/ 471364 h 1598839"/>
              <a:gd name="connsiteX18107" fmla="*/ 3255128 w 3255128"/>
              <a:gd name="connsiteY18107" fmla="*/ 471441 h 1598839"/>
              <a:gd name="connsiteX18108" fmla="*/ 3255128 w 3255128"/>
              <a:gd name="connsiteY18108" fmla="*/ 471479 h 1598839"/>
              <a:gd name="connsiteX18109" fmla="*/ 3255128 w 3255128"/>
              <a:gd name="connsiteY18109" fmla="*/ 471491 h 1598839"/>
              <a:gd name="connsiteX18110" fmla="*/ 3255128 w 3255128"/>
              <a:gd name="connsiteY18110" fmla="*/ 471515 h 1598839"/>
              <a:gd name="connsiteX18111" fmla="*/ 3255128 w 3255128"/>
              <a:gd name="connsiteY18111" fmla="*/ 471518 h 1598839"/>
              <a:gd name="connsiteX18112" fmla="*/ 3255128 w 3255128"/>
              <a:gd name="connsiteY18112" fmla="*/ 471556 h 1598839"/>
              <a:gd name="connsiteX18113" fmla="*/ 3255128 w 3255128"/>
              <a:gd name="connsiteY18113" fmla="*/ 471565 h 1598839"/>
              <a:gd name="connsiteX18114" fmla="*/ 3255128 w 3255128"/>
              <a:gd name="connsiteY18114" fmla="*/ 471615 h 1598839"/>
              <a:gd name="connsiteX18115" fmla="*/ 3255128 w 3255128"/>
              <a:gd name="connsiteY18115" fmla="*/ 471665 h 1598839"/>
              <a:gd name="connsiteX18116" fmla="*/ 3255128 w 3255128"/>
              <a:gd name="connsiteY18116" fmla="*/ 471694 h 1598839"/>
              <a:gd name="connsiteX18117" fmla="*/ 3255128 w 3255128"/>
              <a:gd name="connsiteY18117" fmla="*/ 471710 h 1598839"/>
              <a:gd name="connsiteX18118" fmla="*/ 3255128 w 3255128"/>
              <a:gd name="connsiteY18118" fmla="*/ 471725 h 1598839"/>
              <a:gd name="connsiteX18119" fmla="*/ 3255128 w 3255128"/>
              <a:gd name="connsiteY18119" fmla="*/ 471726 h 1598839"/>
              <a:gd name="connsiteX18120" fmla="*/ 3255128 w 3255128"/>
              <a:gd name="connsiteY18120" fmla="*/ 471759 h 1598839"/>
              <a:gd name="connsiteX18121" fmla="*/ 3255128 w 3255128"/>
              <a:gd name="connsiteY18121" fmla="*/ 471775 h 1598839"/>
              <a:gd name="connsiteX18122" fmla="*/ 3255128 w 3255128"/>
              <a:gd name="connsiteY18122" fmla="*/ 471777 h 1598839"/>
              <a:gd name="connsiteX18123" fmla="*/ 3255128 w 3255128"/>
              <a:gd name="connsiteY18123" fmla="*/ 471791 h 1598839"/>
              <a:gd name="connsiteX18124" fmla="*/ 3255128 w 3255128"/>
              <a:gd name="connsiteY18124" fmla="*/ 471838 h 1598839"/>
              <a:gd name="connsiteX18125" fmla="*/ 3255128 w 3255128"/>
              <a:gd name="connsiteY18125" fmla="*/ 471895 h 1598839"/>
              <a:gd name="connsiteX18126" fmla="*/ 3255128 w 3255128"/>
              <a:gd name="connsiteY18126" fmla="*/ 471904 h 1598839"/>
              <a:gd name="connsiteX18127" fmla="*/ 3255128 w 3255128"/>
              <a:gd name="connsiteY18127" fmla="*/ 471906 h 1598839"/>
              <a:gd name="connsiteX18128" fmla="*/ 3255128 w 3255128"/>
              <a:gd name="connsiteY18128" fmla="*/ 471913 h 1598839"/>
              <a:gd name="connsiteX18129" fmla="*/ 3255128 w 3255128"/>
              <a:gd name="connsiteY18129" fmla="*/ 471950 h 1598839"/>
              <a:gd name="connsiteX18130" fmla="*/ 3255128 w 3255128"/>
              <a:gd name="connsiteY18130" fmla="*/ 471975 h 1598839"/>
              <a:gd name="connsiteX18131" fmla="*/ 3255128 w 3255128"/>
              <a:gd name="connsiteY18131" fmla="*/ 472066 h 1598839"/>
              <a:gd name="connsiteX18132" fmla="*/ 3255128 w 3255128"/>
              <a:gd name="connsiteY18132" fmla="*/ 472124 h 1598839"/>
              <a:gd name="connsiteX18133" fmla="*/ 3255128 w 3255128"/>
              <a:gd name="connsiteY18133" fmla="*/ 472149 h 1598839"/>
              <a:gd name="connsiteX18134" fmla="*/ 3255128 w 3255128"/>
              <a:gd name="connsiteY18134" fmla="*/ 472182 h 1598839"/>
              <a:gd name="connsiteX18135" fmla="*/ 3255128 w 3255128"/>
              <a:gd name="connsiteY18135" fmla="*/ 472185 h 1598839"/>
              <a:gd name="connsiteX18136" fmla="*/ 3255128 w 3255128"/>
              <a:gd name="connsiteY18136" fmla="*/ 472213 h 1598839"/>
              <a:gd name="connsiteX18137" fmla="*/ 3255128 w 3255128"/>
              <a:gd name="connsiteY18137" fmla="*/ 472226 h 1598839"/>
              <a:gd name="connsiteX18138" fmla="*/ 3255128 w 3255128"/>
              <a:gd name="connsiteY18138" fmla="*/ 472229 h 1598839"/>
              <a:gd name="connsiteX18139" fmla="*/ 3255128 w 3255128"/>
              <a:gd name="connsiteY18139" fmla="*/ 472339 h 1598839"/>
              <a:gd name="connsiteX18140" fmla="*/ 3255128 w 3255128"/>
              <a:gd name="connsiteY18140" fmla="*/ 472354 h 1598839"/>
              <a:gd name="connsiteX18141" fmla="*/ 3255128 w 3255128"/>
              <a:gd name="connsiteY18141" fmla="*/ 472396 h 1598839"/>
              <a:gd name="connsiteX18142" fmla="*/ 3255128 w 3255128"/>
              <a:gd name="connsiteY18142" fmla="*/ 472423 h 1598839"/>
              <a:gd name="connsiteX18143" fmla="*/ 3255128 w 3255128"/>
              <a:gd name="connsiteY18143" fmla="*/ 472425 h 1598839"/>
              <a:gd name="connsiteX18144" fmla="*/ 3255128 w 3255128"/>
              <a:gd name="connsiteY18144" fmla="*/ 472442 h 1598839"/>
              <a:gd name="connsiteX18145" fmla="*/ 3255128 w 3255128"/>
              <a:gd name="connsiteY18145" fmla="*/ 472457 h 1598839"/>
              <a:gd name="connsiteX18146" fmla="*/ 3255128 w 3255128"/>
              <a:gd name="connsiteY18146" fmla="*/ 472500 h 1598839"/>
              <a:gd name="connsiteX18147" fmla="*/ 3255128 w 3255128"/>
              <a:gd name="connsiteY18147" fmla="*/ 472502 h 1598839"/>
              <a:gd name="connsiteX18148" fmla="*/ 3255128 w 3255128"/>
              <a:gd name="connsiteY18148" fmla="*/ 472566 h 1598839"/>
              <a:gd name="connsiteX18149" fmla="*/ 3255128 w 3255128"/>
              <a:gd name="connsiteY18149" fmla="*/ 472597 h 1598839"/>
              <a:gd name="connsiteX18150" fmla="*/ 3255128 w 3255128"/>
              <a:gd name="connsiteY18150" fmla="*/ 472656 h 1598839"/>
              <a:gd name="connsiteX18151" fmla="*/ 3255128 w 3255128"/>
              <a:gd name="connsiteY18151" fmla="*/ 472668 h 1598839"/>
              <a:gd name="connsiteX18152" fmla="*/ 3255128 w 3255128"/>
              <a:gd name="connsiteY18152" fmla="*/ 472669 h 1598839"/>
              <a:gd name="connsiteX18153" fmla="*/ 3255128 w 3255128"/>
              <a:gd name="connsiteY18153" fmla="*/ 472672 h 1598839"/>
              <a:gd name="connsiteX18154" fmla="*/ 3255128 w 3255128"/>
              <a:gd name="connsiteY18154" fmla="*/ 472714 h 1598839"/>
              <a:gd name="connsiteX18155" fmla="*/ 3255128 w 3255128"/>
              <a:gd name="connsiteY18155" fmla="*/ 472735 h 1598839"/>
              <a:gd name="connsiteX18156" fmla="*/ 3255128 w 3255128"/>
              <a:gd name="connsiteY18156" fmla="*/ 472877 h 1598839"/>
              <a:gd name="connsiteX18157" fmla="*/ 3255128 w 3255128"/>
              <a:gd name="connsiteY18157" fmla="*/ 472878 h 1598839"/>
              <a:gd name="connsiteX18158" fmla="*/ 3255128 w 3255128"/>
              <a:gd name="connsiteY18158" fmla="*/ 472881 h 1598839"/>
              <a:gd name="connsiteX18159" fmla="*/ 3255128 w 3255128"/>
              <a:gd name="connsiteY18159" fmla="*/ 472906 h 1598839"/>
              <a:gd name="connsiteX18160" fmla="*/ 3255128 w 3255128"/>
              <a:gd name="connsiteY18160" fmla="*/ 472927 h 1598839"/>
              <a:gd name="connsiteX18161" fmla="*/ 3255128 w 3255128"/>
              <a:gd name="connsiteY18161" fmla="*/ 472932 h 1598839"/>
              <a:gd name="connsiteX18162" fmla="*/ 3255128 w 3255128"/>
              <a:gd name="connsiteY18162" fmla="*/ 472978 h 1598839"/>
              <a:gd name="connsiteX18163" fmla="*/ 3255128 w 3255128"/>
              <a:gd name="connsiteY18163" fmla="*/ 472997 h 1598839"/>
              <a:gd name="connsiteX18164" fmla="*/ 3255128 w 3255128"/>
              <a:gd name="connsiteY18164" fmla="*/ 473004 h 1598839"/>
              <a:gd name="connsiteX18165" fmla="*/ 3255128 w 3255128"/>
              <a:gd name="connsiteY18165" fmla="*/ 473090 h 1598839"/>
              <a:gd name="connsiteX18166" fmla="*/ 3255128 w 3255128"/>
              <a:gd name="connsiteY18166" fmla="*/ 473170 h 1598839"/>
              <a:gd name="connsiteX18167" fmla="*/ 3255128 w 3255128"/>
              <a:gd name="connsiteY18167" fmla="*/ 473172 h 1598839"/>
              <a:gd name="connsiteX18168" fmla="*/ 3255128 w 3255128"/>
              <a:gd name="connsiteY18168" fmla="*/ 473173 h 1598839"/>
              <a:gd name="connsiteX18169" fmla="*/ 3255128 w 3255128"/>
              <a:gd name="connsiteY18169" fmla="*/ 473193 h 1598839"/>
              <a:gd name="connsiteX18170" fmla="*/ 3255128 w 3255128"/>
              <a:gd name="connsiteY18170" fmla="*/ 473220 h 1598839"/>
              <a:gd name="connsiteX18171" fmla="*/ 3255128 w 3255128"/>
              <a:gd name="connsiteY18171" fmla="*/ 473221 h 1598839"/>
              <a:gd name="connsiteX18172" fmla="*/ 3255128 w 3255128"/>
              <a:gd name="connsiteY18172" fmla="*/ 473247 h 1598839"/>
              <a:gd name="connsiteX18173" fmla="*/ 3255128 w 3255128"/>
              <a:gd name="connsiteY18173" fmla="*/ 473297 h 1598839"/>
              <a:gd name="connsiteX18174" fmla="*/ 3255128 w 3255128"/>
              <a:gd name="connsiteY18174" fmla="*/ 473317 h 1598839"/>
              <a:gd name="connsiteX18175" fmla="*/ 3255128 w 3255128"/>
              <a:gd name="connsiteY18175" fmla="*/ 473336 h 1598839"/>
              <a:gd name="connsiteX18176" fmla="*/ 3255128 w 3255128"/>
              <a:gd name="connsiteY18176" fmla="*/ 473337 h 1598839"/>
              <a:gd name="connsiteX18177" fmla="*/ 3255128 w 3255128"/>
              <a:gd name="connsiteY18177" fmla="*/ 473339 h 1598839"/>
              <a:gd name="connsiteX18178" fmla="*/ 3255128 w 3255128"/>
              <a:gd name="connsiteY18178" fmla="*/ 473403 h 1598839"/>
              <a:gd name="connsiteX18179" fmla="*/ 3255128 w 3255128"/>
              <a:gd name="connsiteY18179" fmla="*/ 473413 h 1598839"/>
              <a:gd name="connsiteX18180" fmla="*/ 3255128 w 3255128"/>
              <a:gd name="connsiteY18180" fmla="*/ 473436 h 1598839"/>
              <a:gd name="connsiteX18181" fmla="*/ 3255128 w 3255128"/>
              <a:gd name="connsiteY18181" fmla="*/ 473443 h 1598839"/>
              <a:gd name="connsiteX18182" fmla="*/ 3255128 w 3255128"/>
              <a:gd name="connsiteY18182" fmla="*/ 473451 h 1598839"/>
              <a:gd name="connsiteX18183" fmla="*/ 3255128 w 3255128"/>
              <a:gd name="connsiteY18183" fmla="*/ 473479 h 1598839"/>
              <a:gd name="connsiteX18184" fmla="*/ 3255128 w 3255128"/>
              <a:gd name="connsiteY18184" fmla="*/ 473492 h 1598839"/>
              <a:gd name="connsiteX18185" fmla="*/ 3255128 w 3255128"/>
              <a:gd name="connsiteY18185" fmla="*/ 473549 h 1598839"/>
              <a:gd name="connsiteX18186" fmla="*/ 3255128 w 3255128"/>
              <a:gd name="connsiteY18186" fmla="*/ 473602 h 1598839"/>
              <a:gd name="connsiteX18187" fmla="*/ 3255128 w 3255128"/>
              <a:gd name="connsiteY18187" fmla="*/ 473630 h 1598839"/>
              <a:gd name="connsiteX18188" fmla="*/ 3255128 w 3255128"/>
              <a:gd name="connsiteY18188" fmla="*/ 473647 h 1598839"/>
              <a:gd name="connsiteX18189" fmla="*/ 3255128 w 3255128"/>
              <a:gd name="connsiteY18189" fmla="*/ 473652 h 1598839"/>
              <a:gd name="connsiteX18190" fmla="*/ 3255128 w 3255128"/>
              <a:gd name="connsiteY18190" fmla="*/ 473654 h 1598839"/>
              <a:gd name="connsiteX18191" fmla="*/ 3255128 w 3255128"/>
              <a:gd name="connsiteY18191" fmla="*/ 473673 h 1598839"/>
              <a:gd name="connsiteX18192" fmla="*/ 3255128 w 3255128"/>
              <a:gd name="connsiteY18192" fmla="*/ 473674 h 1598839"/>
              <a:gd name="connsiteX18193" fmla="*/ 3255128 w 3255128"/>
              <a:gd name="connsiteY18193" fmla="*/ 473728 h 1598839"/>
              <a:gd name="connsiteX18194" fmla="*/ 3255128 w 3255128"/>
              <a:gd name="connsiteY18194" fmla="*/ 473776 h 1598839"/>
              <a:gd name="connsiteX18195" fmla="*/ 3255128 w 3255128"/>
              <a:gd name="connsiteY18195" fmla="*/ 473783 h 1598839"/>
              <a:gd name="connsiteX18196" fmla="*/ 3255128 w 3255128"/>
              <a:gd name="connsiteY18196" fmla="*/ 473785 h 1598839"/>
              <a:gd name="connsiteX18197" fmla="*/ 3255128 w 3255128"/>
              <a:gd name="connsiteY18197" fmla="*/ 473813 h 1598839"/>
              <a:gd name="connsiteX18198" fmla="*/ 3255128 w 3255128"/>
              <a:gd name="connsiteY18198" fmla="*/ 473826 h 1598839"/>
              <a:gd name="connsiteX18199" fmla="*/ 3255128 w 3255128"/>
              <a:gd name="connsiteY18199" fmla="*/ 473871 h 1598839"/>
              <a:gd name="connsiteX18200" fmla="*/ 3255128 w 3255128"/>
              <a:gd name="connsiteY18200" fmla="*/ 473880 h 1598839"/>
              <a:gd name="connsiteX18201" fmla="*/ 3255128 w 3255128"/>
              <a:gd name="connsiteY18201" fmla="*/ 473885 h 1598839"/>
              <a:gd name="connsiteX18202" fmla="*/ 3255128 w 3255128"/>
              <a:gd name="connsiteY18202" fmla="*/ 473886 h 1598839"/>
              <a:gd name="connsiteX18203" fmla="*/ 3255128 w 3255128"/>
              <a:gd name="connsiteY18203" fmla="*/ 473985 h 1598839"/>
              <a:gd name="connsiteX18204" fmla="*/ 3255128 w 3255128"/>
              <a:gd name="connsiteY18204" fmla="*/ 473997 h 1598839"/>
              <a:gd name="connsiteX18205" fmla="*/ 3255128 w 3255128"/>
              <a:gd name="connsiteY18205" fmla="*/ 474009 h 1598839"/>
              <a:gd name="connsiteX18206" fmla="*/ 3255128 w 3255128"/>
              <a:gd name="connsiteY18206" fmla="*/ 474045 h 1598839"/>
              <a:gd name="connsiteX18207" fmla="*/ 3255128 w 3255128"/>
              <a:gd name="connsiteY18207" fmla="*/ 474076 h 1598839"/>
              <a:gd name="connsiteX18208" fmla="*/ 3255128 w 3255128"/>
              <a:gd name="connsiteY18208" fmla="*/ 474111 h 1598839"/>
              <a:gd name="connsiteX18209" fmla="*/ 3255128 w 3255128"/>
              <a:gd name="connsiteY18209" fmla="*/ 474136 h 1598839"/>
              <a:gd name="connsiteX18210" fmla="*/ 3255128 w 3255128"/>
              <a:gd name="connsiteY18210" fmla="*/ 474140 h 1598839"/>
              <a:gd name="connsiteX18211" fmla="*/ 3255128 w 3255128"/>
              <a:gd name="connsiteY18211" fmla="*/ 474150 h 1598839"/>
              <a:gd name="connsiteX18212" fmla="*/ 3255128 w 3255128"/>
              <a:gd name="connsiteY18212" fmla="*/ 474232 h 1598839"/>
              <a:gd name="connsiteX18213" fmla="*/ 3255128 w 3255128"/>
              <a:gd name="connsiteY18213" fmla="*/ 474237 h 1598839"/>
              <a:gd name="connsiteX18214" fmla="*/ 3255128 w 3255128"/>
              <a:gd name="connsiteY18214" fmla="*/ 474275 h 1598839"/>
              <a:gd name="connsiteX18215" fmla="*/ 3255128 w 3255128"/>
              <a:gd name="connsiteY18215" fmla="*/ 474293 h 1598839"/>
              <a:gd name="connsiteX18216" fmla="*/ 3255128 w 3255128"/>
              <a:gd name="connsiteY18216" fmla="*/ 474322 h 1598839"/>
              <a:gd name="connsiteX18217" fmla="*/ 3255128 w 3255128"/>
              <a:gd name="connsiteY18217" fmla="*/ 474324 h 1598839"/>
              <a:gd name="connsiteX18218" fmla="*/ 3255128 w 3255128"/>
              <a:gd name="connsiteY18218" fmla="*/ 474360 h 1598839"/>
              <a:gd name="connsiteX18219" fmla="*/ 3255128 w 3255128"/>
              <a:gd name="connsiteY18219" fmla="*/ 474363 h 1598839"/>
              <a:gd name="connsiteX18220" fmla="*/ 3255128 w 3255128"/>
              <a:gd name="connsiteY18220" fmla="*/ 474483 h 1598839"/>
              <a:gd name="connsiteX18221" fmla="*/ 3255128 w 3255128"/>
              <a:gd name="connsiteY18221" fmla="*/ 474527 h 1598839"/>
              <a:gd name="connsiteX18222" fmla="*/ 3255128 w 3255128"/>
              <a:gd name="connsiteY18222" fmla="*/ 474533 h 1598839"/>
              <a:gd name="connsiteX18223" fmla="*/ 3255128 w 3255128"/>
              <a:gd name="connsiteY18223" fmla="*/ 474554 h 1598839"/>
              <a:gd name="connsiteX18224" fmla="*/ 3255128 w 3255128"/>
              <a:gd name="connsiteY18224" fmla="*/ 474555 h 1598839"/>
              <a:gd name="connsiteX18225" fmla="*/ 3255128 w 3255128"/>
              <a:gd name="connsiteY18225" fmla="*/ 474559 h 1598839"/>
              <a:gd name="connsiteX18226" fmla="*/ 3255128 w 3255128"/>
              <a:gd name="connsiteY18226" fmla="*/ 474599 h 1598839"/>
              <a:gd name="connsiteX18227" fmla="*/ 3255128 w 3255128"/>
              <a:gd name="connsiteY18227" fmla="*/ 474633 h 1598839"/>
              <a:gd name="connsiteX18228" fmla="*/ 3255128 w 3255128"/>
              <a:gd name="connsiteY18228" fmla="*/ 474693 h 1598839"/>
              <a:gd name="connsiteX18229" fmla="*/ 3255128 w 3255128"/>
              <a:gd name="connsiteY18229" fmla="*/ 474699 h 1598839"/>
              <a:gd name="connsiteX18230" fmla="*/ 3255128 w 3255128"/>
              <a:gd name="connsiteY18230" fmla="*/ 474715 h 1598839"/>
              <a:gd name="connsiteX18231" fmla="*/ 3255128 w 3255128"/>
              <a:gd name="connsiteY18231" fmla="*/ 474765 h 1598839"/>
              <a:gd name="connsiteX18232" fmla="*/ 3255128 w 3255128"/>
              <a:gd name="connsiteY18232" fmla="*/ 474767 h 1598839"/>
              <a:gd name="connsiteX18233" fmla="*/ 3255128 w 3255128"/>
              <a:gd name="connsiteY18233" fmla="*/ 474781 h 1598839"/>
              <a:gd name="connsiteX18234" fmla="*/ 3255128 w 3255128"/>
              <a:gd name="connsiteY18234" fmla="*/ 474837 h 1598839"/>
              <a:gd name="connsiteX18235" fmla="*/ 3255128 w 3255128"/>
              <a:gd name="connsiteY18235" fmla="*/ 474885 h 1598839"/>
              <a:gd name="connsiteX18236" fmla="*/ 3255128 w 3255128"/>
              <a:gd name="connsiteY18236" fmla="*/ 474992 h 1598839"/>
              <a:gd name="connsiteX18237" fmla="*/ 3255128 w 3255128"/>
              <a:gd name="connsiteY18237" fmla="*/ 475017 h 1598839"/>
              <a:gd name="connsiteX18238" fmla="*/ 3255128 w 3255128"/>
              <a:gd name="connsiteY18238" fmla="*/ 475018 h 1598839"/>
              <a:gd name="connsiteX18239" fmla="*/ 3255128 w 3255128"/>
              <a:gd name="connsiteY18239" fmla="*/ 475025 h 1598839"/>
              <a:gd name="connsiteX18240" fmla="*/ 3255128 w 3255128"/>
              <a:gd name="connsiteY18240" fmla="*/ 475085 h 1598839"/>
              <a:gd name="connsiteX18241" fmla="*/ 3255128 w 3255128"/>
              <a:gd name="connsiteY18241" fmla="*/ 475149 h 1598839"/>
              <a:gd name="connsiteX18242" fmla="*/ 3255128 w 3255128"/>
              <a:gd name="connsiteY18242" fmla="*/ 475152 h 1598839"/>
              <a:gd name="connsiteX18243" fmla="*/ 3255128 w 3255128"/>
              <a:gd name="connsiteY18243" fmla="*/ 475157 h 1598839"/>
              <a:gd name="connsiteX18244" fmla="*/ 3255128 w 3255128"/>
              <a:gd name="connsiteY18244" fmla="*/ 475163 h 1598839"/>
              <a:gd name="connsiteX18245" fmla="*/ 3255128 w 3255128"/>
              <a:gd name="connsiteY18245" fmla="*/ 475197 h 1598839"/>
              <a:gd name="connsiteX18246" fmla="*/ 3255128 w 3255128"/>
              <a:gd name="connsiteY18246" fmla="*/ 475203 h 1598839"/>
              <a:gd name="connsiteX18247" fmla="*/ 3255128 w 3255128"/>
              <a:gd name="connsiteY18247" fmla="*/ 475219 h 1598839"/>
              <a:gd name="connsiteX18248" fmla="*/ 3255128 w 3255128"/>
              <a:gd name="connsiteY18248" fmla="*/ 475224 h 1598839"/>
              <a:gd name="connsiteX18249" fmla="*/ 3255128 w 3255128"/>
              <a:gd name="connsiteY18249" fmla="*/ 475242 h 1598839"/>
              <a:gd name="connsiteX18250" fmla="*/ 3255128 w 3255128"/>
              <a:gd name="connsiteY18250" fmla="*/ 475329 h 1598839"/>
              <a:gd name="connsiteX18251" fmla="*/ 3255128 w 3255128"/>
              <a:gd name="connsiteY18251" fmla="*/ 475332 h 1598839"/>
              <a:gd name="connsiteX18252" fmla="*/ 3255128 w 3255128"/>
              <a:gd name="connsiteY18252" fmla="*/ 475344 h 1598839"/>
              <a:gd name="connsiteX18253" fmla="*/ 3255128 w 3255128"/>
              <a:gd name="connsiteY18253" fmla="*/ 475422 h 1598839"/>
              <a:gd name="connsiteX18254" fmla="*/ 3255128 w 3255128"/>
              <a:gd name="connsiteY18254" fmla="*/ 475438 h 1598839"/>
              <a:gd name="connsiteX18255" fmla="*/ 3255128 w 3255128"/>
              <a:gd name="connsiteY18255" fmla="*/ 475447 h 1598839"/>
              <a:gd name="connsiteX18256" fmla="*/ 3255128 w 3255128"/>
              <a:gd name="connsiteY18256" fmla="*/ 475464 h 1598839"/>
              <a:gd name="connsiteX18257" fmla="*/ 3255128 w 3255128"/>
              <a:gd name="connsiteY18257" fmla="*/ 475489 h 1598839"/>
              <a:gd name="connsiteX18258" fmla="*/ 3255128 w 3255128"/>
              <a:gd name="connsiteY18258" fmla="*/ 475494 h 1598839"/>
              <a:gd name="connsiteX18259" fmla="*/ 3255128 w 3255128"/>
              <a:gd name="connsiteY18259" fmla="*/ 475501 h 1598839"/>
              <a:gd name="connsiteX18260" fmla="*/ 3255128 w 3255128"/>
              <a:gd name="connsiteY18260" fmla="*/ 475502 h 1598839"/>
              <a:gd name="connsiteX18261" fmla="*/ 3255128 w 3255128"/>
              <a:gd name="connsiteY18261" fmla="*/ 475646 h 1598839"/>
              <a:gd name="connsiteX18262" fmla="*/ 3255128 w 3255128"/>
              <a:gd name="connsiteY18262" fmla="*/ 475658 h 1598839"/>
              <a:gd name="connsiteX18263" fmla="*/ 3255128 w 3255128"/>
              <a:gd name="connsiteY18263" fmla="*/ 475662 h 1598839"/>
              <a:gd name="connsiteX18264" fmla="*/ 3255128 w 3255128"/>
              <a:gd name="connsiteY18264" fmla="*/ 475673 h 1598839"/>
              <a:gd name="connsiteX18265" fmla="*/ 3255128 w 3255128"/>
              <a:gd name="connsiteY18265" fmla="*/ 475681 h 1598839"/>
              <a:gd name="connsiteX18266" fmla="*/ 3255128 w 3255128"/>
              <a:gd name="connsiteY18266" fmla="*/ 475688 h 1598839"/>
              <a:gd name="connsiteX18267" fmla="*/ 3255128 w 3255128"/>
              <a:gd name="connsiteY18267" fmla="*/ 475698 h 1598839"/>
              <a:gd name="connsiteX18268" fmla="*/ 3255128 w 3255128"/>
              <a:gd name="connsiteY18268" fmla="*/ 475787 h 1598839"/>
              <a:gd name="connsiteX18269" fmla="*/ 3255128 w 3255128"/>
              <a:gd name="connsiteY18269" fmla="*/ 475795 h 1598839"/>
              <a:gd name="connsiteX18270" fmla="*/ 3255128 w 3255128"/>
              <a:gd name="connsiteY18270" fmla="*/ 475867 h 1598839"/>
              <a:gd name="connsiteX18271" fmla="*/ 3255128 w 3255128"/>
              <a:gd name="connsiteY18271" fmla="*/ 475872 h 1598839"/>
              <a:gd name="connsiteX18272" fmla="*/ 3255128 w 3255128"/>
              <a:gd name="connsiteY18272" fmla="*/ 475895 h 1598839"/>
              <a:gd name="connsiteX18273" fmla="*/ 3255128 w 3255128"/>
              <a:gd name="connsiteY18273" fmla="*/ 475896 h 1598839"/>
              <a:gd name="connsiteX18274" fmla="*/ 3255128 w 3255128"/>
              <a:gd name="connsiteY18274" fmla="*/ 475922 h 1598839"/>
              <a:gd name="connsiteX18275" fmla="*/ 3255128 w 3255128"/>
              <a:gd name="connsiteY18275" fmla="*/ 475930 h 1598839"/>
              <a:gd name="connsiteX18276" fmla="*/ 3255128 w 3255128"/>
              <a:gd name="connsiteY18276" fmla="*/ 475987 h 1598839"/>
              <a:gd name="connsiteX18277" fmla="*/ 3255128 w 3255128"/>
              <a:gd name="connsiteY18277" fmla="*/ 475991 h 1598839"/>
              <a:gd name="connsiteX18278" fmla="*/ 3255128 w 3255128"/>
              <a:gd name="connsiteY18278" fmla="*/ 476038 h 1598839"/>
              <a:gd name="connsiteX18279" fmla="*/ 3255128 w 3255128"/>
              <a:gd name="connsiteY18279" fmla="*/ 476100 h 1598839"/>
              <a:gd name="connsiteX18280" fmla="*/ 3255128 w 3255128"/>
              <a:gd name="connsiteY18280" fmla="*/ 476132 h 1598839"/>
              <a:gd name="connsiteX18281" fmla="*/ 3255128 w 3255128"/>
              <a:gd name="connsiteY18281" fmla="*/ 476142 h 1598839"/>
              <a:gd name="connsiteX18282" fmla="*/ 3255128 w 3255128"/>
              <a:gd name="connsiteY18282" fmla="*/ 476150 h 1598839"/>
              <a:gd name="connsiteX18283" fmla="*/ 3255128 w 3255128"/>
              <a:gd name="connsiteY18283" fmla="*/ 476171 h 1598839"/>
              <a:gd name="connsiteX18284" fmla="*/ 3255128 w 3255128"/>
              <a:gd name="connsiteY18284" fmla="*/ 476172 h 1598839"/>
              <a:gd name="connsiteX18285" fmla="*/ 3255128 w 3255128"/>
              <a:gd name="connsiteY18285" fmla="*/ 476183 h 1598839"/>
              <a:gd name="connsiteX18286" fmla="*/ 3255128 w 3255128"/>
              <a:gd name="connsiteY18286" fmla="*/ 476210 h 1598839"/>
              <a:gd name="connsiteX18287" fmla="*/ 3255128 w 3255128"/>
              <a:gd name="connsiteY18287" fmla="*/ 476211 h 1598839"/>
              <a:gd name="connsiteX18288" fmla="*/ 3255128 w 3255128"/>
              <a:gd name="connsiteY18288" fmla="*/ 476214 h 1598839"/>
              <a:gd name="connsiteX18289" fmla="*/ 3255128 w 3255128"/>
              <a:gd name="connsiteY18289" fmla="*/ 476220 h 1598839"/>
              <a:gd name="connsiteX18290" fmla="*/ 3255128 w 3255128"/>
              <a:gd name="connsiteY18290" fmla="*/ 476234 h 1598839"/>
              <a:gd name="connsiteX18291" fmla="*/ 3255128 w 3255128"/>
              <a:gd name="connsiteY18291" fmla="*/ 476241 h 1598839"/>
              <a:gd name="connsiteX18292" fmla="*/ 3255128 w 3255128"/>
              <a:gd name="connsiteY18292" fmla="*/ 476246 h 1598839"/>
              <a:gd name="connsiteX18293" fmla="*/ 3255128 w 3255128"/>
              <a:gd name="connsiteY18293" fmla="*/ 476295 h 1598839"/>
              <a:gd name="connsiteX18294" fmla="*/ 3255128 w 3255128"/>
              <a:gd name="connsiteY18294" fmla="*/ 476326 h 1598839"/>
              <a:gd name="connsiteX18295" fmla="*/ 3255128 w 3255128"/>
              <a:gd name="connsiteY18295" fmla="*/ 476346 h 1598839"/>
              <a:gd name="connsiteX18296" fmla="*/ 3255128 w 3255128"/>
              <a:gd name="connsiteY18296" fmla="*/ 476384 h 1598839"/>
              <a:gd name="connsiteX18297" fmla="*/ 3255128 w 3255128"/>
              <a:gd name="connsiteY18297" fmla="*/ 476425 h 1598839"/>
              <a:gd name="connsiteX18298" fmla="*/ 3255128 w 3255128"/>
              <a:gd name="connsiteY18298" fmla="*/ 476426 h 1598839"/>
              <a:gd name="connsiteX18299" fmla="*/ 3255128 w 3255128"/>
              <a:gd name="connsiteY18299" fmla="*/ 476433 h 1598839"/>
              <a:gd name="connsiteX18300" fmla="*/ 3255128 w 3255128"/>
              <a:gd name="connsiteY18300" fmla="*/ 476463 h 1598839"/>
              <a:gd name="connsiteX18301" fmla="*/ 3255128 w 3255128"/>
              <a:gd name="connsiteY18301" fmla="*/ 476465 h 1598839"/>
              <a:gd name="connsiteX18302" fmla="*/ 3255128 w 3255128"/>
              <a:gd name="connsiteY18302" fmla="*/ 476469 h 1598839"/>
              <a:gd name="connsiteX18303" fmla="*/ 3255128 w 3255128"/>
              <a:gd name="connsiteY18303" fmla="*/ 476474 h 1598839"/>
              <a:gd name="connsiteX18304" fmla="*/ 3255128 w 3255128"/>
              <a:gd name="connsiteY18304" fmla="*/ 476595 h 1598839"/>
              <a:gd name="connsiteX18305" fmla="*/ 3255128 w 3255128"/>
              <a:gd name="connsiteY18305" fmla="*/ 476601 h 1598839"/>
              <a:gd name="connsiteX18306" fmla="*/ 3255128 w 3255128"/>
              <a:gd name="connsiteY18306" fmla="*/ 476609 h 1598839"/>
              <a:gd name="connsiteX18307" fmla="*/ 3255128 w 3255128"/>
              <a:gd name="connsiteY18307" fmla="*/ 476659 h 1598839"/>
              <a:gd name="connsiteX18308" fmla="*/ 3255128 w 3255128"/>
              <a:gd name="connsiteY18308" fmla="*/ 476702 h 1598839"/>
              <a:gd name="connsiteX18309" fmla="*/ 3255128 w 3255128"/>
              <a:gd name="connsiteY18309" fmla="*/ 476703 h 1598839"/>
              <a:gd name="connsiteX18310" fmla="*/ 3255128 w 3255128"/>
              <a:gd name="connsiteY18310" fmla="*/ 476724 h 1598839"/>
              <a:gd name="connsiteX18311" fmla="*/ 3255128 w 3255128"/>
              <a:gd name="connsiteY18311" fmla="*/ 476805 h 1598839"/>
              <a:gd name="connsiteX18312" fmla="*/ 3255128 w 3255128"/>
              <a:gd name="connsiteY18312" fmla="*/ 476820 h 1598839"/>
              <a:gd name="connsiteX18313" fmla="*/ 3255128 w 3255128"/>
              <a:gd name="connsiteY18313" fmla="*/ 476856 h 1598839"/>
              <a:gd name="connsiteX18314" fmla="*/ 3255128 w 3255128"/>
              <a:gd name="connsiteY18314" fmla="*/ 476876 h 1598839"/>
              <a:gd name="connsiteX18315" fmla="*/ 3255128 w 3255128"/>
              <a:gd name="connsiteY18315" fmla="*/ 476916 h 1598839"/>
              <a:gd name="connsiteX18316" fmla="*/ 3255128 w 3255128"/>
              <a:gd name="connsiteY18316" fmla="*/ 476946 h 1598839"/>
              <a:gd name="connsiteX18317" fmla="*/ 3255128 w 3255128"/>
              <a:gd name="connsiteY18317" fmla="*/ 476966 h 1598839"/>
              <a:gd name="connsiteX18318" fmla="*/ 3255128 w 3255128"/>
              <a:gd name="connsiteY18318" fmla="*/ 477069 h 1598839"/>
              <a:gd name="connsiteX18319" fmla="*/ 3255128 w 3255128"/>
              <a:gd name="connsiteY18319" fmla="*/ 477142 h 1598839"/>
              <a:gd name="connsiteX18320" fmla="*/ 3255128 w 3255128"/>
              <a:gd name="connsiteY18320" fmla="*/ 477157 h 1598839"/>
              <a:gd name="connsiteX18321" fmla="*/ 3255128 w 3255128"/>
              <a:gd name="connsiteY18321" fmla="*/ 477176 h 1598839"/>
              <a:gd name="connsiteX18322" fmla="*/ 3255128 w 3255128"/>
              <a:gd name="connsiteY18322" fmla="*/ 477255 h 1598839"/>
              <a:gd name="connsiteX18323" fmla="*/ 3255128 w 3255128"/>
              <a:gd name="connsiteY18323" fmla="*/ 477265 h 1598839"/>
              <a:gd name="connsiteX18324" fmla="*/ 3255128 w 3255128"/>
              <a:gd name="connsiteY18324" fmla="*/ 477279 h 1598839"/>
              <a:gd name="connsiteX18325" fmla="*/ 3255128 w 3255128"/>
              <a:gd name="connsiteY18325" fmla="*/ 477310 h 1598839"/>
              <a:gd name="connsiteX18326" fmla="*/ 3255128 w 3255128"/>
              <a:gd name="connsiteY18326" fmla="*/ 477350 h 1598839"/>
              <a:gd name="connsiteX18327" fmla="*/ 3255128 w 3255128"/>
              <a:gd name="connsiteY18327" fmla="*/ 477353 h 1598839"/>
              <a:gd name="connsiteX18328" fmla="*/ 3255128 w 3255128"/>
              <a:gd name="connsiteY18328" fmla="*/ 477355 h 1598839"/>
              <a:gd name="connsiteX18329" fmla="*/ 3255128 w 3255128"/>
              <a:gd name="connsiteY18329" fmla="*/ 477373 h 1598839"/>
              <a:gd name="connsiteX18330" fmla="*/ 3255128 w 3255128"/>
              <a:gd name="connsiteY18330" fmla="*/ 477434 h 1598839"/>
              <a:gd name="connsiteX18331" fmla="*/ 3255128 w 3255128"/>
              <a:gd name="connsiteY18331" fmla="*/ 477497 h 1598839"/>
              <a:gd name="connsiteX18332" fmla="*/ 3255128 w 3255128"/>
              <a:gd name="connsiteY18332" fmla="*/ 477504 h 1598839"/>
              <a:gd name="connsiteX18333" fmla="*/ 3255128 w 3255128"/>
              <a:gd name="connsiteY18333" fmla="*/ 477505 h 1598839"/>
              <a:gd name="connsiteX18334" fmla="*/ 3255128 w 3255128"/>
              <a:gd name="connsiteY18334" fmla="*/ 477549 h 1598839"/>
              <a:gd name="connsiteX18335" fmla="*/ 3255128 w 3255128"/>
              <a:gd name="connsiteY18335" fmla="*/ 477693 h 1598839"/>
              <a:gd name="connsiteX18336" fmla="*/ 3255128 w 3255128"/>
              <a:gd name="connsiteY18336" fmla="*/ 477705 h 1598839"/>
              <a:gd name="connsiteX18337" fmla="*/ 3255128 w 3255128"/>
              <a:gd name="connsiteY18337" fmla="*/ 477717 h 1598839"/>
              <a:gd name="connsiteX18338" fmla="*/ 3255128 w 3255128"/>
              <a:gd name="connsiteY18338" fmla="*/ 477740 h 1598839"/>
              <a:gd name="connsiteX18339" fmla="*/ 3255128 w 3255128"/>
              <a:gd name="connsiteY18339" fmla="*/ 477742 h 1598839"/>
              <a:gd name="connsiteX18340" fmla="*/ 3255128 w 3255128"/>
              <a:gd name="connsiteY18340" fmla="*/ 477764 h 1598839"/>
              <a:gd name="connsiteX18341" fmla="*/ 3255128 w 3255128"/>
              <a:gd name="connsiteY18341" fmla="*/ 477817 h 1598839"/>
              <a:gd name="connsiteX18342" fmla="*/ 3255128 w 3255128"/>
              <a:gd name="connsiteY18342" fmla="*/ 477827 h 1598839"/>
              <a:gd name="connsiteX18343" fmla="*/ 3255128 w 3255128"/>
              <a:gd name="connsiteY18343" fmla="*/ 477847 h 1598839"/>
              <a:gd name="connsiteX18344" fmla="*/ 3255128 w 3255128"/>
              <a:gd name="connsiteY18344" fmla="*/ 477889 h 1598839"/>
              <a:gd name="connsiteX18345" fmla="*/ 3255128 w 3255128"/>
              <a:gd name="connsiteY18345" fmla="*/ 477958 h 1598839"/>
              <a:gd name="connsiteX18346" fmla="*/ 3255128 w 3255128"/>
              <a:gd name="connsiteY18346" fmla="*/ 477963 h 1598839"/>
              <a:gd name="connsiteX18347" fmla="*/ 3255128 w 3255128"/>
              <a:gd name="connsiteY18347" fmla="*/ 477964 h 1598839"/>
              <a:gd name="connsiteX18348" fmla="*/ 3255128 w 3255128"/>
              <a:gd name="connsiteY18348" fmla="*/ 477966 h 1598839"/>
              <a:gd name="connsiteX18349" fmla="*/ 3255128 w 3255128"/>
              <a:gd name="connsiteY18349" fmla="*/ 478013 h 1598839"/>
              <a:gd name="connsiteX18350" fmla="*/ 3255128 w 3255128"/>
              <a:gd name="connsiteY18350" fmla="*/ 478030 h 1598839"/>
              <a:gd name="connsiteX18351" fmla="*/ 3255128 w 3255128"/>
              <a:gd name="connsiteY18351" fmla="*/ 478063 h 1598839"/>
              <a:gd name="connsiteX18352" fmla="*/ 3255128 w 3255128"/>
              <a:gd name="connsiteY18352" fmla="*/ 478176 h 1598839"/>
              <a:gd name="connsiteX18353" fmla="*/ 3255128 w 3255128"/>
              <a:gd name="connsiteY18353" fmla="*/ 478207 h 1598839"/>
              <a:gd name="connsiteX18354" fmla="*/ 3255128 w 3255128"/>
              <a:gd name="connsiteY18354" fmla="*/ 478223 h 1598839"/>
              <a:gd name="connsiteX18355" fmla="*/ 3255128 w 3255128"/>
              <a:gd name="connsiteY18355" fmla="*/ 478281 h 1598839"/>
              <a:gd name="connsiteX18356" fmla="*/ 3255128 w 3255128"/>
              <a:gd name="connsiteY18356" fmla="*/ 478305 h 1598839"/>
              <a:gd name="connsiteX18357" fmla="*/ 3255128 w 3255128"/>
              <a:gd name="connsiteY18357" fmla="*/ 478322 h 1598839"/>
              <a:gd name="connsiteX18358" fmla="*/ 3255128 w 3255128"/>
              <a:gd name="connsiteY18358" fmla="*/ 478412 h 1598839"/>
              <a:gd name="connsiteX18359" fmla="*/ 3255128 w 3255128"/>
              <a:gd name="connsiteY18359" fmla="*/ 478417 h 1598839"/>
              <a:gd name="connsiteX18360" fmla="*/ 3255128 w 3255128"/>
              <a:gd name="connsiteY18360" fmla="*/ 478479 h 1598839"/>
              <a:gd name="connsiteX18361" fmla="*/ 3255128 w 3255128"/>
              <a:gd name="connsiteY18361" fmla="*/ 478484 h 1598839"/>
              <a:gd name="connsiteX18362" fmla="*/ 3255128 w 3255128"/>
              <a:gd name="connsiteY18362" fmla="*/ 478491 h 1598839"/>
              <a:gd name="connsiteX18363" fmla="*/ 3255128 w 3255128"/>
              <a:gd name="connsiteY18363" fmla="*/ 478512 h 1598839"/>
              <a:gd name="connsiteX18364" fmla="*/ 3255128 w 3255128"/>
              <a:gd name="connsiteY18364" fmla="*/ 478513 h 1598839"/>
              <a:gd name="connsiteX18365" fmla="*/ 3255128 w 3255128"/>
              <a:gd name="connsiteY18365" fmla="*/ 478517 h 1598839"/>
              <a:gd name="connsiteX18366" fmla="*/ 3255128 w 3255128"/>
              <a:gd name="connsiteY18366" fmla="*/ 478579 h 1598839"/>
              <a:gd name="connsiteX18367" fmla="*/ 3255128 w 3255128"/>
              <a:gd name="connsiteY18367" fmla="*/ 478612 h 1598839"/>
              <a:gd name="connsiteX18368" fmla="*/ 3255128 w 3255128"/>
              <a:gd name="connsiteY18368" fmla="*/ 478623 h 1598839"/>
              <a:gd name="connsiteX18369" fmla="*/ 3255128 w 3255128"/>
              <a:gd name="connsiteY18369" fmla="*/ 478636 h 1598839"/>
              <a:gd name="connsiteX18370" fmla="*/ 3255128 w 3255128"/>
              <a:gd name="connsiteY18370" fmla="*/ 478661 h 1598839"/>
              <a:gd name="connsiteX18371" fmla="*/ 3255128 w 3255128"/>
              <a:gd name="connsiteY18371" fmla="*/ 478696 h 1598839"/>
              <a:gd name="connsiteX18372" fmla="*/ 3255128 w 3255128"/>
              <a:gd name="connsiteY18372" fmla="*/ 478741 h 1598839"/>
              <a:gd name="connsiteX18373" fmla="*/ 3255128 w 3255128"/>
              <a:gd name="connsiteY18373" fmla="*/ 478754 h 1598839"/>
              <a:gd name="connsiteX18374" fmla="*/ 3255128 w 3255128"/>
              <a:gd name="connsiteY18374" fmla="*/ 478755 h 1598839"/>
              <a:gd name="connsiteX18375" fmla="*/ 3255128 w 3255128"/>
              <a:gd name="connsiteY18375" fmla="*/ 478777 h 1598839"/>
              <a:gd name="connsiteX18376" fmla="*/ 3255128 w 3255128"/>
              <a:gd name="connsiteY18376" fmla="*/ 478832 h 1598839"/>
              <a:gd name="connsiteX18377" fmla="*/ 3255128 w 3255128"/>
              <a:gd name="connsiteY18377" fmla="*/ 478863 h 1598839"/>
              <a:gd name="connsiteX18378" fmla="*/ 3255128 w 3255128"/>
              <a:gd name="connsiteY18378" fmla="*/ 478871 h 1598839"/>
              <a:gd name="connsiteX18379" fmla="*/ 3255128 w 3255128"/>
              <a:gd name="connsiteY18379" fmla="*/ 478895 h 1598839"/>
              <a:gd name="connsiteX18380" fmla="*/ 3255128 w 3255128"/>
              <a:gd name="connsiteY18380" fmla="*/ 478920 h 1598839"/>
              <a:gd name="connsiteX18381" fmla="*/ 3255128 w 3255128"/>
              <a:gd name="connsiteY18381" fmla="*/ 478937 h 1598839"/>
              <a:gd name="connsiteX18382" fmla="*/ 3255128 w 3255128"/>
              <a:gd name="connsiteY18382" fmla="*/ 478946 h 1598839"/>
              <a:gd name="connsiteX18383" fmla="*/ 3255128 w 3255128"/>
              <a:gd name="connsiteY18383" fmla="*/ 478951 h 1598839"/>
              <a:gd name="connsiteX18384" fmla="*/ 3255128 w 3255128"/>
              <a:gd name="connsiteY18384" fmla="*/ 478967 h 1598839"/>
              <a:gd name="connsiteX18385" fmla="*/ 3255128 w 3255128"/>
              <a:gd name="connsiteY18385" fmla="*/ 478972 h 1598839"/>
              <a:gd name="connsiteX18386" fmla="*/ 3255128 w 3255128"/>
              <a:gd name="connsiteY18386" fmla="*/ 479047 h 1598839"/>
              <a:gd name="connsiteX18387" fmla="*/ 3255128 w 3255128"/>
              <a:gd name="connsiteY18387" fmla="*/ 479120 h 1598839"/>
              <a:gd name="connsiteX18388" fmla="*/ 3255128 w 3255128"/>
              <a:gd name="connsiteY18388" fmla="*/ 479132 h 1598839"/>
              <a:gd name="connsiteX18389" fmla="*/ 3255128 w 3255128"/>
              <a:gd name="connsiteY18389" fmla="*/ 479145 h 1598839"/>
              <a:gd name="connsiteX18390" fmla="*/ 3255128 w 3255128"/>
              <a:gd name="connsiteY18390" fmla="*/ 479160 h 1598839"/>
              <a:gd name="connsiteX18391" fmla="*/ 3255128 w 3255128"/>
              <a:gd name="connsiteY18391" fmla="*/ 479161 h 1598839"/>
              <a:gd name="connsiteX18392" fmla="*/ 3255128 w 3255128"/>
              <a:gd name="connsiteY18392" fmla="*/ 479203 h 1598839"/>
              <a:gd name="connsiteX18393" fmla="*/ 3255128 w 3255128"/>
              <a:gd name="connsiteY18393" fmla="*/ 479260 h 1598839"/>
              <a:gd name="connsiteX18394" fmla="*/ 3255128 w 3255128"/>
              <a:gd name="connsiteY18394" fmla="*/ 479285 h 1598839"/>
              <a:gd name="connsiteX18395" fmla="*/ 3255128 w 3255128"/>
              <a:gd name="connsiteY18395" fmla="*/ 479337 h 1598839"/>
              <a:gd name="connsiteX18396" fmla="*/ 3255128 w 3255128"/>
              <a:gd name="connsiteY18396" fmla="*/ 479403 h 1598839"/>
              <a:gd name="connsiteX18397" fmla="*/ 3255128 w 3255128"/>
              <a:gd name="connsiteY18397" fmla="*/ 479429 h 1598839"/>
              <a:gd name="connsiteX18398" fmla="*/ 3255128 w 3255128"/>
              <a:gd name="connsiteY18398" fmla="*/ 479460 h 1598839"/>
              <a:gd name="connsiteX18399" fmla="*/ 3255128 w 3255128"/>
              <a:gd name="connsiteY18399" fmla="*/ 479464 h 1598839"/>
              <a:gd name="connsiteX18400" fmla="*/ 3255128 w 3255128"/>
              <a:gd name="connsiteY18400" fmla="*/ 479480 h 1598839"/>
              <a:gd name="connsiteX18401" fmla="*/ 3255128 w 3255128"/>
              <a:gd name="connsiteY18401" fmla="*/ 479591 h 1598839"/>
              <a:gd name="connsiteX18402" fmla="*/ 3255128 w 3255128"/>
              <a:gd name="connsiteY18402" fmla="*/ 479615 h 1598839"/>
              <a:gd name="connsiteX18403" fmla="*/ 3255128 w 3255128"/>
              <a:gd name="connsiteY18403" fmla="*/ 479619 h 1598839"/>
              <a:gd name="connsiteX18404" fmla="*/ 3255128 w 3255128"/>
              <a:gd name="connsiteY18404" fmla="*/ 479652 h 1598839"/>
              <a:gd name="connsiteX18405" fmla="*/ 3255128 w 3255128"/>
              <a:gd name="connsiteY18405" fmla="*/ 479683 h 1598839"/>
              <a:gd name="connsiteX18406" fmla="*/ 3255128 w 3255128"/>
              <a:gd name="connsiteY18406" fmla="*/ 479693 h 1598839"/>
              <a:gd name="connsiteX18407" fmla="*/ 3255128 w 3255128"/>
              <a:gd name="connsiteY18407" fmla="*/ 479714 h 1598839"/>
              <a:gd name="connsiteX18408" fmla="*/ 3255128 w 3255128"/>
              <a:gd name="connsiteY18408" fmla="*/ 479717 h 1598839"/>
              <a:gd name="connsiteX18409" fmla="*/ 3255128 w 3255128"/>
              <a:gd name="connsiteY18409" fmla="*/ 479744 h 1598839"/>
              <a:gd name="connsiteX18410" fmla="*/ 3255128 w 3255128"/>
              <a:gd name="connsiteY18410" fmla="*/ 479762 h 1598839"/>
              <a:gd name="connsiteX18411" fmla="*/ 3255128 w 3255128"/>
              <a:gd name="connsiteY18411" fmla="*/ 479846 h 1598839"/>
              <a:gd name="connsiteX18412" fmla="*/ 3255128 w 3255128"/>
              <a:gd name="connsiteY18412" fmla="*/ 479862 h 1598839"/>
              <a:gd name="connsiteX18413" fmla="*/ 3255128 w 3255128"/>
              <a:gd name="connsiteY18413" fmla="*/ 479936 h 1598839"/>
              <a:gd name="connsiteX18414" fmla="*/ 3255128 w 3255128"/>
              <a:gd name="connsiteY18414" fmla="*/ 479939 h 1598839"/>
              <a:gd name="connsiteX18415" fmla="*/ 3255128 w 3255128"/>
              <a:gd name="connsiteY18415" fmla="*/ 479956 h 1598839"/>
              <a:gd name="connsiteX18416" fmla="*/ 3255128 w 3255128"/>
              <a:gd name="connsiteY18416" fmla="*/ 479958 h 1598839"/>
              <a:gd name="connsiteX18417" fmla="*/ 3255128 w 3255128"/>
              <a:gd name="connsiteY18417" fmla="*/ 479959 h 1598839"/>
              <a:gd name="connsiteX18418" fmla="*/ 3255128 w 3255128"/>
              <a:gd name="connsiteY18418" fmla="*/ 479967 h 1598839"/>
              <a:gd name="connsiteX18419" fmla="*/ 3255128 w 3255128"/>
              <a:gd name="connsiteY18419" fmla="*/ 479995 h 1598839"/>
              <a:gd name="connsiteX18420" fmla="*/ 3255128 w 3255128"/>
              <a:gd name="connsiteY18420" fmla="*/ 480074 h 1598839"/>
              <a:gd name="connsiteX18421" fmla="*/ 3255128 w 3255128"/>
              <a:gd name="connsiteY18421" fmla="*/ 480084 h 1598839"/>
              <a:gd name="connsiteX18422" fmla="*/ 3255128 w 3255128"/>
              <a:gd name="connsiteY18422" fmla="*/ 480132 h 1598839"/>
              <a:gd name="connsiteX18423" fmla="*/ 3255128 w 3255128"/>
              <a:gd name="connsiteY18423" fmla="*/ 480166 h 1598839"/>
              <a:gd name="connsiteX18424" fmla="*/ 3255128 w 3255128"/>
              <a:gd name="connsiteY18424" fmla="*/ 480174 h 1598839"/>
              <a:gd name="connsiteX18425" fmla="*/ 3255128 w 3255128"/>
              <a:gd name="connsiteY18425" fmla="*/ 480179 h 1598839"/>
              <a:gd name="connsiteX18426" fmla="*/ 3255128 w 3255128"/>
              <a:gd name="connsiteY18426" fmla="*/ 480202 h 1598839"/>
              <a:gd name="connsiteX18427" fmla="*/ 3255128 w 3255128"/>
              <a:gd name="connsiteY18427" fmla="*/ 480209 h 1598839"/>
              <a:gd name="connsiteX18428" fmla="*/ 3255128 w 3255128"/>
              <a:gd name="connsiteY18428" fmla="*/ 480228 h 1598839"/>
              <a:gd name="connsiteX18429" fmla="*/ 3255128 w 3255128"/>
              <a:gd name="connsiteY18429" fmla="*/ 480300 h 1598839"/>
              <a:gd name="connsiteX18430" fmla="*/ 3255128 w 3255128"/>
              <a:gd name="connsiteY18430" fmla="*/ 480307 h 1598839"/>
              <a:gd name="connsiteX18431" fmla="*/ 3255128 w 3255128"/>
              <a:gd name="connsiteY18431" fmla="*/ 480308 h 1598839"/>
              <a:gd name="connsiteX18432" fmla="*/ 3255128 w 3255128"/>
              <a:gd name="connsiteY18432" fmla="*/ 480315 h 1598839"/>
              <a:gd name="connsiteX18433" fmla="*/ 3255128 w 3255128"/>
              <a:gd name="connsiteY18433" fmla="*/ 480413 h 1598839"/>
              <a:gd name="connsiteX18434" fmla="*/ 3255128 w 3255128"/>
              <a:gd name="connsiteY18434" fmla="*/ 480433 h 1598839"/>
              <a:gd name="connsiteX18435" fmla="*/ 3255128 w 3255128"/>
              <a:gd name="connsiteY18435" fmla="*/ 480450 h 1598839"/>
              <a:gd name="connsiteX18436" fmla="*/ 3255128 w 3255128"/>
              <a:gd name="connsiteY18436" fmla="*/ 480466 h 1598839"/>
              <a:gd name="connsiteX18437" fmla="*/ 3255128 w 3255128"/>
              <a:gd name="connsiteY18437" fmla="*/ 480494 h 1598839"/>
              <a:gd name="connsiteX18438" fmla="*/ 3255128 w 3255128"/>
              <a:gd name="connsiteY18438" fmla="*/ 480511 h 1598839"/>
              <a:gd name="connsiteX18439" fmla="*/ 3255128 w 3255128"/>
              <a:gd name="connsiteY18439" fmla="*/ 480549 h 1598839"/>
              <a:gd name="connsiteX18440" fmla="*/ 3255128 w 3255128"/>
              <a:gd name="connsiteY18440" fmla="*/ 480568 h 1598839"/>
              <a:gd name="connsiteX18441" fmla="*/ 3255128 w 3255128"/>
              <a:gd name="connsiteY18441" fmla="*/ 480665 h 1598839"/>
              <a:gd name="connsiteX18442" fmla="*/ 3255128 w 3255128"/>
              <a:gd name="connsiteY18442" fmla="*/ 480690 h 1598839"/>
              <a:gd name="connsiteX18443" fmla="*/ 3255128 w 3255128"/>
              <a:gd name="connsiteY18443" fmla="*/ 480740 h 1598839"/>
              <a:gd name="connsiteX18444" fmla="*/ 3255128 w 3255128"/>
              <a:gd name="connsiteY18444" fmla="*/ 480754 h 1598839"/>
              <a:gd name="connsiteX18445" fmla="*/ 3255128 w 3255128"/>
              <a:gd name="connsiteY18445" fmla="*/ 480759 h 1598839"/>
              <a:gd name="connsiteX18446" fmla="*/ 3255128 w 3255128"/>
              <a:gd name="connsiteY18446" fmla="*/ 480837 h 1598839"/>
              <a:gd name="connsiteX18447" fmla="*/ 3255128 w 3255128"/>
              <a:gd name="connsiteY18447" fmla="*/ 480861 h 1598839"/>
              <a:gd name="connsiteX18448" fmla="*/ 3255128 w 3255128"/>
              <a:gd name="connsiteY18448" fmla="*/ 480953 h 1598839"/>
              <a:gd name="connsiteX18449" fmla="*/ 3255128 w 3255128"/>
              <a:gd name="connsiteY18449" fmla="*/ 480985 h 1598839"/>
              <a:gd name="connsiteX18450" fmla="*/ 3255128 w 3255128"/>
              <a:gd name="connsiteY18450" fmla="*/ 481003 h 1598839"/>
              <a:gd name="connsiteX18451" fmla="*/ 3255128 w 3255128"/>
              <a:gd name="connsiteY18451" fmla="*/ 481053 h 1598839"/>
              <a:gd name="connsiteX18452" fmla="*/ 3255128 w 3255128"/>
              <a:gd name="connsiteY18452" fmla="*/ 481109 h 1598839"/>
              <a:gd name="connsiteX18453" fmla="*/ 3255128 w 3255128"/>
              <a:gd name="connsiteY18453" fmla="*/ 481148 h 1598839"/>
              <a:gd name="connsiteX18454" fmla="*/ 3255128 w 3255128"/>
              <a:gd name="connsiteY18454" fmla="*/ 481188 h 1598839"/>
              <a:gd name="connsiteX18455" fmla="*/ 3255128 w 3255128"/>
              <a:gd name="connsiteY18455" fmla="*/ 481213 h 1598839"/>
              <a:gd name="connsiteX18456" fmla="*/ 3255128 w 3255128"/>
              <a:gd name="connsiteY18456" fmla="*/ 481216 h 1598839"/>
              <a:gd name="connsiteX18457" fmla="*/ 3255128 w 3255128"/>
              <a:gd name="connsiteY18457" fmla="*/ 481223 h 1598839"/>
              <a:gd name="connsiteX18458" fmla="*/ 3255128 w 3255128"/>
              <a:gd name="connsiteY18458" fmla="*/ 481329 h 1598839"/>
              <a:gd name="connsiteX18459" fmla="*/ 3255128 w 3255128"/>
              <a:gd name="connsiteY18459" fmla="*/ 481347 h 1598839"/>
              <a:gd name="connsiteX18460" fmla="*/ 3255128 w 3255128"/>
              <a:gd name="connsiteY18460" fmla="*/ 481361 h 1598839"/>
              <a:gd name="connsiteX18461" fmla="*/ 3255128 w 3255128"/>
              <a:gd name="connsiteY18461" fmla="*/ 481376 h 1598839"/>
              <a:gd name="connsiteX18462" fmla="*/ 3255128 w 3255128"/>
              <a:gd name="connsiteY18462" fmla="*/ 481446 h 1598839"/>
              <a:gd name="connsiteX18463" fmla="*/ 3255128 w 3255128"/>
              <a:gd name="connsiteY18463" fmla="*/ 481465 h 1598839"/>
              <a:gd name="connsiteX18464" fmla="*/ 3255128 w 3255128"/>
              <a:gd name="connsiteY18464" fmla="*/ 481486 h 1598839"/>
              <a:gd name="connsiteX18465" fmla="*/ 3255128 w 3255128"/>
              <a:gd name="connsiteY18465" fmla="*/ 481503 h 1598839"/>
              <a:gd name="connsiteX18466" fmla="*/ 3255128 w 3255128"/>
              <a:gd name="connsiteY18466" fmla="*/ 481529 h 1598839"/>
              <a:gd name="connsiteX18467" fmla="*/ 3255128 w 3255128"/>
              <a:gd name="connsiteY18467" fmla="*/ 481550 h 1598839"/>
              <a:gd name="connsiteX18468" fmla="*/ 3255128 w 3255128"/>
              <a:gd name="connsiteY18468" fmla="*/ 481589 h 1598839"/>
              <a:gd name="connsiteX18469" fmla="*/ 3255128 w 3255128"/>
              <a:gd name="connsiteY18469" fmla="*/ 481651 h 1598839"/>
              <a:gd name="connsiteX18470" fmla="*/ 3255128 w 3255128"/>
              <a:gd name="connsiteY18470" fmla="*/ 481675 h 1598839"/>
              <a:gd name="connsiteX18471" fmla="*/ 3255128 w 3255128"/>
              <a:gd name="connsiteY18471" fmla="*/ 481696 h 1598839"/>
              <a:gd name="connsiteX18472" fmla="*/ 3255128 w 3255128"/>
              <a:gd name="connsiteY18472" fmla="*/ 481701 h 1598839"/>
              <a:gd name="connsiteX18473" fmla="*/ 3255128 w 3255128"/>
              <a:gd name="connsiteY18473" fmla="*/ 481744 h 1598839"/>
              <a:gd name="connsiteX18474" fmla="*/ 3255128 w 3255128"/>
              <a:gd name="connsiteY18474" fmla="*/ 481768 h 1598839"/>
              <a:gd name="connsiteX18475" fmla="*/ 3255128 w 3255128"/>
              <a:gd name="connsiteY18475" fmla="*/ 481784 h 1598839"/>
              <a:gd name="connsiteX18476" fmla="*/ 3255128 w 3255128"/>
              <a:gd name="connsiteY18476" fmla="*/ 481861 h 1598839"/>
              <a:gd name="connsiteX18477" fmla="*/ 3255128 w 3255128"/>
              <a:gd name="connsiteY18477" fmla="*/ 481882 h 1598839"/>
              <a:gd name="connsiteX18478" fmla="*/ 3255128 w 3255128"/>
              <a:gd name="connsiteY18478" fmla="*/ 481893 h 1598839"/>
              <a:gd name="connsiteX18479" fmla="*/ 3255128 w 3255128"/>
              <a:gd name="connsiteY18479" fmla="*/ 481923 h 1598839"/>
              <a:gd name="connsiteX18480" fmla="*/ 3255128 w 3255128"/>
              <a:gd name="connsiteY18480" fmla="*/ 482012 h 1598839"/>
              <a:gd name="connsiteX18481" fmla="*/ 3255128 w 3255128"/>
              <a:gd name="connsiteY18481" fmla="*/ 482024 h 1598839"/>
              <a:gd name="connsiteX18482" fmla="*/ 3255128 w 3255128"/>
              <a:gd name="connsiteY18482" fmla="*/ 482025 h 1598839"/>
              <a:gd name="connsiteX18483" fmla="*/ 3255128 w 3255128"/>
              <a:gd name="connsiteY18483" fmla="*/ 482061 h 1598839"/>
              <a:gd name="connsiteX18484" fmla="*/ 3255128 w 3255128"/>
              <a:gd name="connsiteY18484" fmla="*/ 482110 h 1598839"/>
              <a:gd name="connsiteX18485" fmla="*/ 3255128 w 3255128"/>
              <a:gd name="connsiteY18485" fmla="*/ 482119 h 1598839"/>
              <a:gd name="connsiteX18486" fmla="*/ 3255128 w 3255128"/>
              <a:gd name="connsiteY18486" fmla="*/ 482135 h 1598839"/>
              <a:gd name="connsiteX18487" fmla="*/ 3255128 w 3255128"/>
              <a:gd name="connsiteY18487" fmla="*/ 482193 h 1598839"/>
              <a:gd name="connsiteX18488" fmla="*/ 3255128 w 3255128"/>
              <a:gd name="connsiteY18488" fmla="*/ 482198 h 1598839"/>
              <a:gd name="connsiteX18489" fmla="*/ 3255128 w 3255128"/>
              <a:gd name="connsiteY18489" fmla="*/ 482237 h 1598839"/>
              <a:gd name="connsiteX18490" fmla="*/ 3255128 w 3255128"/>
              <a:gd name="connsiteY18490" fmla="*/ 482275 h 1598839"/>
              <a:gd name="connsiteX18491" fmla="*/ 3255128 w 3255128"/>
              <a:gd name="connsiteY18491" fmla="*/ 482327 h 1598839"/>
              <a:gd name="connsiteX18492" fmla="*/ 3255128 w 3255128"/>
              <a:gd name="connsiteY18492" fmla="*/ 482367 h 1598839"/>
              <a:gd name="connsiteX18493" fmla="*/ 3255128 w 3255128"/>
              <a:gd name="connsiteY18493" fmla="*/ 482411 h 1598839"/>
              <a:gd name="connsiteX18494" fmla="*/ 3255128 w 3255128"/>
              <a:gd name="connsiteY18494" fmla="*/ 482416 h 1598839"/>
              <a:gd name="connsiteX18495" fmla="*/ 3255128 w 3255128"/>
              <a:gd name="connsiteY18495" fmla="*/ 482419 h 1598839"/>
              <a:gd name="connsiteX18496" fmla="*/ 3255128 w 3255128"/>
              <a:gd name="connsiteY18496" fmla="*/ 482454 h 1598839"/>
              <a:gd name="connsiteX18497" fmla="*/ 3255128 w 3255128"/>
              <a:gd name="connsiteY18497" fmla="*/ 482483 h 1598839"/>
              <a:gd name="connsiteX18498" fmla="*/ 3255128 w 3255128"/>
              <a:gd name="connsiteY18498" fmla="*/ 482484 h 1598839"/>
              <a:gd name="connsiteX18499" fmla="*/ 3255128 w 3255128"/>
              <a:gd name="connsiteY18499" fmla="*/ 482486 h 1598839"/>
              <a:gd name="connsiteX18500" fmla="*/ 3255128 w 3255128"/>
              <a:gd name="connsiteY18500" fmla="*/ 482550 h 1598839"/>
              <a:gd name="connsiteX18501" fmla="*/ 3255128 w 3255128"/>
              <a:gd name="connsiteY18501" fmla="*/ 482552 h 1598839"/>
              <a:gd name="connsiteX18502" fmla="*/ 3255128 w 3255128"/>
              <a:gd name="connsiteY18502" fmla="*/ 482657 h 1598839"/>
              <a:gd name="connsiteX18503" fmla="*/ 3255128 w 3255128"/>
              <a:gd name="connsiteY18503" fmla="*/ 482695 h 1598839"/>
              <a:gd name="connsiteX18504" fmla="*/ 3255128 w 3255128"/>
              <a:gd name="connsiteY18504" fmla="*/ 482696 h 1598839"/>
              <a:gd name="connsiteX18505" fmla="*/ 3255128 w 3255128"/>
              <a:gd name="connsiteY18505" fmla="*/ 482726 h 1598839"/>
              <a:gd name="connsiteX18506" fmla="*/ 3255128 w 3255128"/>
              <a:gd name="connsiteY18506" fmla="*/ 482759 h 1598839"/>
              <a:gd name="connsiteX18507" fmla="*/ 3255128 w 3255128"/>
              <a:gd name="connsiteY18507" fmla="*/ 482801 h 1598839"/>
              <a:gd name="connsiteX18508" fmla="*/ 3255128 w 3255128"/>
              <a:gd name="connsiteY18508" fmla="*/ 482804 h 1598839"/>
              <a:gd name="connsiteX18509" fmla="*/ 3255128 w 3255128"/>
              <a:gd name="connsiteY18509" fmla="*/ 482875 h 1598839"/>
              <a:gd name="connsiteX18510" fmla="*/ 3255128 w 3255128"/>
              <a:gd name="connsiteY18510" fmla="*/ 482949 h 1598839"/>
              <a:gd name="connsiteX18511" fmla="*/ 3255128 w 3255128"/>
              <a:gd name="connsiteY18511" fmla="*/ 482964 h 1598839"/>
              <a:gd name="connsiteX18512" fmla="*/ 3255128 w 3255128"/>
              <a:gd name="connsiteY18512" fmla="*/ 482980 h 1598839"/>
              <a:gd name="connsiteX18513" fmla="*/ 3255128 w 3255128"/>
              <a:gd name="connsiteY18513" fmla="*/ 483000 h 1598839"/>
              <a:gd name="connsiteX18514" fmla="*/ 3255128 w 3255128"/>
              <a:gd name="connsiteY18514" fmla="*/ 483032 h 1598839"/>
              <a:gd name="connsiteX18515" fmla="*/ 3255128 w 3255128"/>
              <a:gd name="connsiteY18515" fmla="*/ 483033 h 1598839"/>
              <a:gd name="connsiteX18516" fmla="*/ 3255128 w 3255128"/>
              <a:gd name="connsiteY18516" fmla="*/ 483035 h 1598839"/>
              <a:gd name="connsiteX18517" fmla="*/ 3255128 w 3255128"/>
              <a:gd name="connsiteY18517" fmla="*/ 483036 h 1598839"/>
              <a:gd name="connsiteX18518" fmla="*/ 3255128 w 3255128"/>
              <a:gd name="connsiteY18518" fmla="*/ 483054 h 1598839"/>
              <a:gd name="connsiteX18519" fmla="*/ 3255128 w 3255128"/>
              <a:gd name="connsiteY18519" fmla="*/ 483061 h 1598839"/>
              <a:gd name="connsiteX18520" fmla="*/ 3255128 w 3255128"/>
              <a:gd name="connsiteY18520" fmla="*/ 483074 h 1598839"/>
              <a:gd name="connsiteX18521" fmla="*/ 3255128 w 3255128"/>
              <a:gd name="connsiteY18521" fmla="*/ 483132 h 1598839"/>
              <a:gd name="connsiteX18522" fmla="*/ 3255128 w 3255128"/>
              <a:gd name="connsiteY18522" fmla="*/ 483156 h 1598839"/>
              <a:gd name="connsiteX18523" fmla="*/ 3255128 w 3255128"/>
              <a:gd name="connsiteY18523" fmla="*/ 483192 h 1598839"/>
              <a:gd name="connsiteX18524" fmla="*/ 3255128 w 3255128"/>
              <a:gd name="connsiteY18524" fmla="*/ 483199 h 1598839"/>
              <a:gd name="connsiteX18525" fmla="*/ 3255128 w 3255128"/>
              <a:gd name="connsiteY18525" fmla="*/ 483206 h 1598839"/>
              <a:gd name="connsiteX18526" fmla="*/ 3255128 w 3255128"/>
              <a:gd name="connsiteY18526" fmla="*/ 483248 h 1598839"/>
              <a:gd name="connsiteX18527" fmla="*/ 3255128 w 3255128"/>
              <a:gd name="connsiteY18527" fmla="*/ 483297 h 1598839"/>
              <a:gd name="connsiteX18528" fmla="*/ 3255128 w 3255128"/>
              <a:gd name="connsiteY18528" fmla="*/ 483389 h 1598839"/>
              <a:gd name="connsiteX18529" fmla="*/ 3255128 w 3255128"/>
              <a:gd name="connsiteY18529" fmla="*/ 483423 h 1598839"/>
              <a:gd name="connsiteX18530" fmla="*/ 3255128 w 3255128"/>
              <a:gd name="connsiteY18530" fmla="*/ 483440 h 1598839"/>
              <a:gd name="connsiteX18531" fmla="*/ 3255128 w 3255128"/>
              <a:gd name="connsiteY18531" fmla="*/ 483465 h 1598839"/>
              <a:gd name="connsiteX18532" fmla="*/ 3255128 w 3255128"/>
              <a:gd name="connsiteY18532" fmla="*/ 483468 h 1598839"/>
              <a:gd name="connsiteX18533" fmla="*/ 3255128 w 3255128"/>
              <a:gd name="connsiteY18533" fmla="*/ 483471 h 1598839"/>
              <a:gd name="connsiteX18534" fmla="*/ 3255128 w 3255128"/>
              <a:gd name="connsiteY18534" fmla="*/ 483490 h 1598839"/>
              <a:gd name="connsiteX18535" fmla="*/ 3255128 w 3255128"/>
              <a:gd name="connsiteY18535" fmla="*/ 483537 h 1598839"/>
              <a:gd name="connsiteX18536" fmla="*/ 3255128 w 3255128"/>
              <a:gd name="connsiteY18536" fmla="*/ 483680 h 1598839"/>
              <a:gd name="connsiteX18537" fmla="*/ 3255128 w 3255128"/>
              <a:gd name="connsiteY18537" fmla="*/ 483682 h 1598839"/>
              <a:gd name="connsiteX18538" fmla="*/ 3255128 w 3255128"/>
              <a:gd name="connsiteY18538" fmla="*/ 483684 h 1598839"/>
              <a:gd name="connsiteX18539" fmla="*/ 3255128 w 3255128"/>
              <a:gd name="connsiteY18539" fmla="*/ 483702 h 1598839"/>
              <a:gd name="connsiteX18540" fmla="*/ 3255128 w 3255128"/>
              <a:gd name="connsiteY18540" fmla="*/ 483731 h 1598839"/>
              <a:gd name="connsiteX18541" fmla="*/ 3255128 w 3255128"/>
              <a:gd name="connsiteY18541" fmla="*/ 483780 h 1598839"/>
              <a:gd name="connsiteX18542" fmla="*/ 3255128 w 3255128"/>
              <a:gd name="connsiteY18542" fmla="*/ 483830 h 1598839"/>
              <a:gd name="connsiteX18543" fmla="*/ 3255128 w 3255128"/>
              <a:gd name="connsiteY18543" fmla="*/ 483872 h 1598839"/>
              <a:gd name="connsiteX18544" fmla="*/ 3255128 w 3255128"/>
              <a:gd name="connsiteY18544" fmla="*/ 483912 h 1598839"/>
              <a:gd name="connsiteX18545" fmla="*/ 3255128 w 3255128"/>
              <a:gd name="connsiteY18545" fmla="*/ 483935 h 1598839"/>
              <a:gd name="connsiteX18546" fmla="*/ 3255128 w 3255128"/>
              <a:gd name="connsiteY18546" fmla="*/ 483942 h 1598839"/>
              <a:gd name="connsiteX18547" fmla="*/ 3255128 w 3255128"/>
              <a:gd name="connsiteY18547" fmla="*/ 483944 h 1598839"/>
              <a:gd name="connsiteX18548" fmla="*/ 3255128 w 3255128"/>
              <a:gd name="connsiteY18548" fmla="*/ 483984 h 1598839"/>
              <a:gd name="connsiteX18549" fmla="*/ 3255128 w 3255128"/>
              <a:gd name="connsiteY18549" fmla="*/ 484021 h 1598839"/>
              <a:gd name="connsiteX18550" fmla="*/ 3255128 w 3255128"/>
              <a:gd name="connsiteY18550" fmla="*/ 484087 h 1598839"/>
              <a:gd name="connsiteX18551" fmla="*/ 3255128 w 3255128"/>
              <a:gd name="connsiteY18551" fmla="*/ 484138 h 1598839"/>
              <a:gd name="connsiteX18552" fmla="*/ 3255128 w 3255128"/>
              <a:gd name="connsiteY18552" fmla="*/ 484139 h 1598839"/>
              <a:gd name="connsiteX18553" fmla="*/ 3255128 w 3255128"/>
              <a:gd name="connsiteY18553" fmla="*/ 484143 h 1598839"/>
              <a:gd name="connsiteX18554" fmla="*/ 3255128 w 3255128"/>
              <a:gd name="connsiteY18554" fmla="*/ 484161 h 1598839"/>
              <a:gd name="connsiteX18555" fmla="*/ 3255128 w 3255128"/>
              <a:gd name="connsiteY18555" fmla="*/ 484163 h 1598839"/>
              <a:gd name="connsiteX18556" fmla="*/ 3255128 w 3255128"/>
              <a:gd name="connsiteY18556" fmla="*/ 484172 h 1598839"/>
              <a:gd name="connsiteX18557" fmla="*/ 3255128 w 3255128"/>
              <a:gd name="connsiteY18557" fmla="*/ 484174 h 1598839"/>
              <a:gd name="connsiteX18558" fmla="*/ 3255128 w 3255128"/>
              <a:gd name="connsiteY18558" fmla="*/ 484185 h 1598839"/>
              <a:gd name="connsiteX18559" fmla="*/ 3255128 w 3255128"/>
              <a:gd name="connsiteY18559" fmla="*/ 484187 h 1598839"/>
              <a:gd name="connsiteX18560" fmla="*/ 3255128 w 3255128"/>
              <a:gd name="connsiteY18560" fmla="*/ 484213 h 1598839"/>
              <a:gd name="connsiteX18561" fmla="*/ 3255128 w 3255128"/>
              <a:gd name="connsiteY18561" fmla="*/ 484263 h 1598839"/>
              <a:gd name="connsiteX18562" fmla="*/ 3255128 w 3255128"/>
              <a:gd name="connsiteY18562" fmla="*/ 484284 h 1598839"/>
              <a:gd name="connsiteX18563" fmla="*/ 3255128 w 3255128"/>
              <a:gd name="connsiteY18563" fmla="*/ 484346 h 1598839"/>
              <a:gd name="connsiteX18564" fmla="*/ 3255128 w 3255128"/>
              <a:gd name="connsiteY18564" fmla="*/ 484351 h 1598839"/>
              <a:gd name="connsiteX18565" fmla="*/ 3255128 w 3255128"/>
              <a:gd name="connsiteY18565" fmla="*/ 484366 h 1598839"/>
              <a:gd name="connsiteX18566" fmla="*/ 3255128 w 3255128"/>
              <a:gd name="connsiteY18566" fmla="*/ 484371 h 1598839"/>
              <a:gd name="connsiteX18567" fmla="*/ 3255128 w 3255128"/>
              <a:gd name="connsiteY18567" fmla="*/ 484404 h 1598839"/>
              <a:gd name="connsiteX18568" fmla="*/ 3255128 w 3255128"/>
              <a:gd name="connsiteY18568" fmla="*/ 484413 h 1598839"/>
              <a:gd name="connsiteX18569" fmla="*/ 3255128 w 3255128"/>
              <a:gd name="connsiteY18569" fmla="*/ 484418 h 1598839"/>
              <a:gd name="connsiteX18570" fmla="*/ 3255128 w 3255128"/>
              <a:gd name="connsiteY18570" fmla="*/ 484476 h 1598839"/>
              <a:gd name="connsiteX18571" fmla="*/ 3255128 w 3255128"/>
              <a:gd name="connsiteY18571" fmla="*/ 484479 h 1598839"/>
              <a:gd name="connsiteX18572" fmla="*/ 3255128 w 3255128"/>
              <a:gd name="connsiteY18572" fmla="*/ 484506 h 1598839"/>
              <a:gd name="connsiteX18573" fmla="*/ 3255128 w 3255128"/>
              <a:gd name="connsiteY18573" fmla="*/ 484583 h 1598839"/>
              <a:gd name="connsiteX18574" fmla="*/ 3255128 w 3255128"/>
              <a:gd name="connsiteY18574" fmla="*/ 484612 h 1598839"/>
              <a:gd name="connsiteX18575" fmla="*/ 3255128 w 3255128"/>
              <a:gd name="connsiteY18575" fmla="*/ 484617 h 1598839"/>
              <a:gd name="connsiteX18576" fmla="*/ 3255128 w 3255128"/>
              <a:gd name="connsiteY18576" fmla="*/ 484644 h 1598839"/>
              <a:gd name="connsiteX18577" fmla="*/ 3255128 w 3255128"/>
              <a:gd name="connsiteY18577" fmla="*/ 484691 h 1598839"/>
              <a:gd name="connsiteX18578" fmla="*/ 3255128 w 3255128"/>
              <a:gd name="connsiteY18578" fmla="*/ 484694 h 1598839"/>
              <a:gd name="connsiteX18579" fmla="*/ 3255128 w 3255128"/>
              <a:gd name="connsiteY18579" fmla="*/ 484702 h 1598839"/>
              <a:gd name="connsiteX18580" fmla="*/ 3255128 w 3255128"/>
              <a:gd name="connsiteY18580" fmla="*/ 484711 h 1598839"/>
              <a:gd name="connsiteX18581" fmla="*/ 3255128 w 3255128"/>
              <a:gd name="connsiteY18581" fmla="*/ 484751 h 1598839"/>
              <a:gd name="connsiteX18582" fmla="*/ 3255128 w 3255128"/>
              <a:gd name="connsiteY18582" fmla="*/ 484773 h 1598839"/>
              <a:gd name="connsiteX18583" fmla="*/ 3255128 w 3255128"/>
              <a:gd name="connsiteY18583" fmla="*/ 484820 h 1598839"/>
              <a:gd name="connsiteX18584" fmla="*/ 3255128 w 3255128"/>
              <a:gd name="connsiteY18584" fmla="*/ 484822 h 1598839"/>
              <a:gd name="connsiteX18585" fmla="*/ 3255128 w 3255128"/>
              <a:gd name="connsiteY18585" fmla="*/ 484828 h 1598839"/>
              <a:gd name="connsiteX18586" fmla="*/ 3255128 w 3255128"/>
              <a:gd name="connsiteY18586" fmla="*/ 484829 h 1598839"/>
              <a:gd name="connsiteX18587" fmla="*/ 3255128 w 3255128"/>
              <a:gd name="connsiteY18587" fmla="*/ 484994 h 1598839"/>
              <a:gd name="connsiteX18588" fmla="*/ 3255128 w 3255128"/>
              <a:gd name="connsiteY18588" fmla="*/ 484999 h 1598839"/>
              <a:gd name="connsiteX18589" fmla="*/ 3255128 w 3255128"/>
              <a:gd name="connsiteY18589" fmla="*/ 485002 h 1598839"/>
              <a:gd name="connsiteX18590" fmla="*/ 3255128 w 3255128"/>
              <a:gd name="connsiteY18590" fmla="*/ 485011 h 1598839"/>
              <a:gd name="connsiteX18591" fmla="*/ 3255128 w 3255128"/>
              <a:gd name="connsiteY18591" fmla="*/ 485014 h 1598839"/>
              <a:gd name="connsiteX18592" fmla="*/ 3255128 w 3255128"/>
              <a:gd name="connsiteY18592" fmla="*/ 485042 h 1598839"/>
              <a:gd name="connsiteX18593" fmla="*/ 3255128 w 3255128"/>
              <a:gd name="connsiteY18593" fmla="*/ 485060 h 1598839"/>
              <a:gd name="connsiteX18594" fmla="*/ 3255128 w 3255128"/>
              <a:gd name="connsiteY18594" fmla="*/ 485066 h 1598839"/>
              <a:gd name="connsiteX18595" fmla="*/ 3255128 w 3255128"/>
              <a:gd name="connsiteY18595" fmla="*/ 485069 h 1598839"/>
              <a:gd name="connsiteX18596" fmla="*/ 3255128 w 3255128"/>
              <a:gd name="connsiteY18596" fmla="*/ 485071 h 1598839"/>
              <a:gd name="connsiteX18597" fmla="*/ 3255128 w 3255128"/>
              <a:gd name="connsiteY18597" fmla="*/ 485165 h 1598839"/>
              <a:gd name="connsiteX18598" fmla="*/ 3255128 w 3255128"/>
              <a:gd name="connsiteY18598" fmla="*/ 485278 h 1598839"/>
              <a:gd name="connsiteX18599" fmla="*/ 3255128 w 3255128"/>
              <a:gd name="connsiteY18599" fmla="*/ 485279 h 1598839"/>
              <a:gd name="connsiteX18600" fmla="*/ 3255128 w 3255128"/>
              <a:gd name="connsiteY18600" fmla="*/ 485281 h 1598839"/>
              <a:gd name="connsiteX18601" fmla="*/ 3255128 w 3255128"/>
              <a:gd name="connsiteY18601" fmla="*/ 485283 h 1598839"/>
              <a:gd name="connsiteX18602" fmla="*/ 3255128 w 3255128"/>
              <a:gd name="connsiteY18602" fmla="*/ 485292 h 1598839"/>
              <a:gd name="connsiteX18603" fmla="*/ 3255128 w 3255128"/>
              <a:gd name="connsiteY18603" fmla="*/ 485357 h 1598839"/>
              <a:gd name="connsiteX18604" fmla="*/ 3255128 w 3255128"/>
              <a:gd name="connsiteY18604" fmla="*/ 485367 h 1598839"/>
              <a:gd name="connsiteX18605" fmla="*/ 3255128 w 3255128"/>
              <a:gd name="connsiteY18605" fmla="*/ 485376 h 1598839"/>
              <a:gd name="connsiteX18606" fmla="*/ 3255128 w 3255128"/>
              <a:gd name="connsiteY18606" fmla="*/ 485381 h 1598839"/>
              <a:gd name="connsiteX18607" fmla="*/ 3255128 w 3255128"/>
              <a:gd name="connsiteY18607" fmla="*/ 485450 h 1598839"/>
              <a:gd name="connsiteX18608" fmla="*/ 3255128 w 3255128"/>
              <a:gd name="connsiteY18608" fmla="*/ 485458 h 1598839"/>
              <a:gd name="connsiteX18609" fmla="*/ 3255128 w 3255128"/>
              <a:gd name="connsiteY18609" fmla="*/ 485473 h 1598839"/>
              <a:gd name="connsiteX18610" fmla="*/ 3255128 w 3255128"/>
              <a:gd name="connsiteY18610" fmla="*/ 485522 h 1598839"/>
              <a:gd name="connsiteX18611" fmla="*/ 3255128 w 3255128"/>
              <a:gd name="connsiteY18611" fmla="*/ 485525 h 1598839"/>
              <a:gd name="connsiteX18612" fmla="*/ 3255128 w 3255128"/>
              <a:gd name="connsiteY18612" fmla="*/ 485551 h 1598839"/>
              <a:gd name="connsiteX18613" fmla="*/ 3255128 w 3255128"/>
              <a:gd name="connsiteY18613" fmla="*/ 485552 h 1598839"/>
              <a:gd name="connsiteX18614" fmla="*/ 3255128 w 3255128"/>
              <a:gd name="connsiteY18614" fmla="*/ 485560 h 1598839"/>
              <a:gd name="connsiteX18615" fmla="*/ 3255128 w 3255128"/>
              <a:gd name="connsiteY18615" fmla="*/ 485618 h 1598839"/>
              <a:gd name="connsiteX18616" fmla="*/ 3255128 w 3255128"/>
              <a:gd name="connsiteY18616" fmla="*/ 485619 h 1598839"/>
              <a:gd name="connsiteX18617" fmla="*/ 3255128 w 3255128"/>
              <a:gd name="connsiteY18617" fmla="*/ 485659 h 1598839"/>
              <a:gd name="connsiteX18618" fmla="*/ 3255128 w 3255128"/>
              <a:gd name="connsiteY18618" fmla="*/ 485731 h 1598839"/>
              <a:gd name="connsiteX18619" fmla="*/ 3255128 w 3255128"/>
              <a:gd name="connsiteY18619" fmla="*/ 485775 h 1598839"/>
              <a:gd name="connsiteX18620" fmla="*/ 3255128 w 3255128"/>
              <a:gd name="connsiteY18620" fmla="*/ 485815 h 1598839"/>
              <a:gd name="connsiteX18621" fmla="*/ 3255128 w 3255128"/>
              <a:gd name="connsiteY18621" fmla="*/ 485831 h 1598839"/>
              <a:gd name="connsiteX18622" fmla="*/ 3255128 w 3255128"/>
              <a:gd name="connsiteY18622" fmla="*/ 485850 h 1598839"/>
              <a:gd name="connsiteX18623" fmla="*/ 3255128 w 3255128"/>
              <a:gd name="connsiteY18623" fmla="*/ 485988 h 1598839"/>
              <a:gd name="connsiteX18624" fmla="*/ 3255128 w 3255128"/>
              <a:gd name="connsiteY18624" fmla="*/ 486023 h 1598839"/>
              <a:gd name="connsiteX18625" fmla="*/ 3255128 w 3255128"/>
              <a:gd name="connsiteY18625" fmla="*/ 486024 h 1598839"/>
              <a:gd name="connsiteX18626" fmla="*/ 3255128 w 3255128"/>
              <a:gd name="connsiteY18626" fmla="*/ 486025 h 1598839"/>
              <a:gd name="connsiteX18627" fmla="*/ 3255128 w 3255128"/>
              <a:gd name="connsiteY18627" fmla="*/ 486035 h 1598839"/>
              <a:gd name="connsiteX18628" fmla="*/ 3255128 w 3255128"/>
              <a:gd name="connsiteY18628" fmla="*/ 486051 h 1598839"/>
              <a:gd name="connsiteX18629" fmla="*/ 3255128 w 3255128"/>
              <a:gd name="connsiteY18629" fmla="*/ 486073 h 1598839"/>
              <a:gd name="connsiteX18630" fmla="*/ 3255128 w 3255128"/>
              <a:gd name="connsiteY18630" fmla="*/ 486118 h 1598839"/>
              <a:gd name="connsiteX18631" fmla="*/ 3255128 w 3255128"/>
              <a:gd name="connsiteY18631" fmla="*/ 486170 h 1598839"/>
              <a:gd name="connsiteX18632" fmla="*/ 3255128 w 3255128"/>
              <a:gd name="connsiteY18632" fmla="*/ 486190 h 1598839"/>
              <a:gd name="connsiteX18633" fmla="*/ 3255128 w 3255128"/>
              <a:gd name="connsiteY18633" fmla="*/ 486200 h 1598839"/>
              <a:gd name="connsiteX18634" fmla="*/ 3255128 w 3255128"/>
              <a:gd name="connsiteY18634" fmla="*/ 486229 h 1598839"/>
              <a:gd name="connsiteX18635" fmla="*/ 3255128 w 3255128"/>
              <a:gd name="connsiteY18635" fmla="*/ 486267 h 1598839"/>
              <a:gd name="connsiteX18636" fmla="*/ 3255128 w 3255128"/>
              <a:gd name="connsiteY18636" fmla="*/ 486304 h 1598839"/>
              <a:gd name="connsiteX18637" fmla="*/ 3255128 w 3255128"/>
              <a:gd name="connsiteY18637" fmla="*/ 486328 h 1598839"/>
              <a:gd name="connsiteX18638" fmla="*/ 3255128 w 3255128"/>
              <a:gd name="connsiteY18638" fmla="*/ 486449 h 1598839"/>
              <a:gd name="connsiteX18639" fmla="*/ 3255128 w 3255128"/>
              <a:gd name="connsiteY18639" fmla="*/ 486455 h 1598839"/>
              <a:gd name="connsiteX18640" fmla="*/ 3255128 w 3255128"/>
              <a:gd name="connsiteY18640" fmla="*/ 486483 h 1598839"/>
              <a:gd name="connsiteX18641" fmla="*/ 3255128 w 3255128"/>
              <a:gd name="connsiteY18641" fmla="*/ 486520 h 1598839"/>
              <a:gd name="connsiteX18642" fmla="*/ 3255128 w 3255128"/>
              <a:gd name="connsiteY18642" fmla="*/ 486527 h 1598839"/>
              <a:gd name="connsiteX18643" fmla="*/ 3255128 w 3255128"/>
              <a:gd name="connsiteY18643" fmla="*/ 486581 h 1598839"/>
              <a:gd name="connsiteX18644" fmla="*/ 3255128 w 3255128"/>
              <a:gd name="connsiteY18644" fmla="*/ 486629 h 1598839"/>
              <a:gd name="connsiteX18645" fmla="*/ 3255128 w 3255128"/>
              <a:gd name="connsiteY18645" fmla="*/ 486645 h 1598839"/>
              <a:gd name="connsiteX18646" fmla="*/ 3255128 w 3255128"/>
              <a:gd name="connsiteY18646" fmla="*/ 486659 h 1598839"/>
              <a:gd name="connsiteX18647" fmla="*/ 3255128 w 3255128"/>
              <a:gd name="connsiteY18647" fmla="*/ 486683 h 1598839"/>
              <a:gd name="connsiteX18648" fmla="*/ 3255128 w 3255128"/>
              <a:gd name="connsiteY18648" fmla="*/ 486724 h 1598839"/>
              <a:gd name="connsiteX18649" fmla="*/ 3255128 w 3255128"/>
              <a:gd name="connsiteY18649" fmla="*/ 486726 h 1598839"/>
              <a:gd name="connsiteX18650" fmla="*/ 3255128 w 3255128"/>
              <a:gd name="connsiteY18650" fmla="*/ 486733 h 1598839"/>
              <a:gd name="connsiteX18651" fmla="*/ 3255128 w 3255128"/>
              <a:gd name="connsiteY18651" fmla="*/ 486753 h 1598839"/>
              <a:gd name="connsiteX18652" fmla="*/ 3255128 w 3255128"/>
              <a:gd name="connsiteY18652" fmla="*/ 486761 h 1598839"/>
              <a:gd name="connsiteX18653" fmla="*/ 3255128 w 3255128"/>
              <a:gd name="connsiteY18653" fmla="*/ 486820 h 1598839"/>
              <a:gd name="connsiteX18654" fmla="*/ 3255128 w 3255128"/>
              <a:gd name="connsiteY18654" fmla="*/ 486838 h 1598839"/>
              <a:gd name="connsiteX18655" fmla="*/ 3255128 w 3255128"/>
              <a:gd name="connsiteY18655" fmla="*/ 486862 h 1598839"/>
              <a:gd name="connsiteX18656" fmla="*/ 3255128 w 3255128"/>
              <a:gd name="connsiteY18656" fmla="*/ 486932 h 1598839"/>
              <a:gd name="connsiteX18657" fmla="*/ 3255128 w 3255128"/>
              <a:gd name="connsiteY18657" fmla="*/ 486954 h 1598839"/>
              <a:gd name="connsiteX18658" fmla="*/ 3255128 w 3255128"/>
              <a:gd name="connsiteY18658" fmla="*/ 486957 h 1598839"/>
              <a:gd name="connsiteX18659" fmla="*/ 3255128 w 3255128"/>
              <a:gd name="connsiteY18659" fmla="*/ 486974 h 1598839"/>
              <a:gd name="connsiteX18660" fmla="*/ 3255128 w 3255128"/>
              <a:gd name="connsiteY18660" fmla="*/ 486989 h 1598839"/>
              <a:gd name="connsiteX18661" fmla="*/ 3255128 w 3255128"/>
              <a:gd name="connsiteY18661" fmla="*/ 486996 h 1598839"/>
              <a:gd name="connsiteX18662" fmla="*/ 3255128 w 3255128"/>
              <a:gd name="connsiteY18662" fmla="*/ 487073 h 1598839"/>
              <a:gd name="connsiteX18663" fmla="*/ 3255128 w 3255128"/>
              <a:gd name="connsiteY18663" fmla="*/ 487128 h 1598839"/>
              <a:gd name="connsiteX18664" fmla="*/ 3255128 w 3255128"/>
              <a:gd name="connsiteY18664" fmla="*/ 487142 h 1598839"/>
              <a:gd name="connsiteX18665" fmla="*/ 3255128 w 3255128"/>
              <a:gd name="connsiteY18665" fmla="*/ 487153 h 1598839"/>
              <a:gd name="connsiteX18666" fmla="*/ 3255128 w 3255128"/>
              <a:gd name="connsiteY18666" fmla="*/ 487175 h 1598839"/>
              <a:gd name="connsiteX18667" fmla="*/ 3255128 w 3255128"/>
              <a:gd name="connsiteY18667" fmla="*/ 487177 h 1598839"/>
              <a:gd name="connsiteX18668" fmla="*/ 3255128 w 3255128"/>
              <a:gd name="connsiteY18668" fmla="*/ 487200 h 1598839"/>
              <a:gd name="connsiteX18669" fmla="*/ 3255128 w 3255128"/>
              <a:gd name="connsiteY18669" fmla="*/ 487207 h 1598839"/>
              <a:gd name="connsiteX18670" fmla="*/ 3255128 w 3255128"/>
              <a:gd name="connsiteY18670" fmla="*/ 487216 h 1598839"/>
              <a:gd name="connsiteX18671" fmla="*/ 3255128 w 3255128"/>
              <a:gd name="connsiteY18671" fmla="*/ 487277 h 1598839"/>
              <a:gd name="connsiteX18672" fmla="*/ 3255128 w 3255128"/>
              <a:gd name="connsiteY18672" fmla="*/ 487336 h 1598839"/>
              <a:gd name="connsiteX18673" fmla="*/ 3255128 w 3255128"/>
              <a:gd name="connsiteY18673" fmla="*/ 487394 h 1598839"/>
              <a:gd name="connsiteX18674" fmla="*/ 3255128 w 3255128"/>
              <a:gd name="connsiteY18674" fmla="*/ 487403 h 1598839"/>
              <a:gd name="connsiteX18675" fmla="*/ 3255128 w 3255128"/>
              <a:gd name="connsiteY18675" fmla="*/ 487408 h 1598839"/>
              <a:gd name="connsiteX18676" fmla="*/ 3255128 w 3255128"/>
              <a:gd name="connsiteY18676" fmla="*/ 487431 h 1598839"/>
              <a:gd name="connsiteX18677" fmla="*/ 3255128 w 3255128"/>
              <a:gd name="connsiteY18677" fmla="*/ 487469 h 1598839"/>
              <a:gd name="connsiteX18678" fmla="*/ 3255128 w 3255128"/>
              <a:gd name="connsiteY18678" fmla="*/ 487634 h 1598839"/>
              <a:gd name="connsiteX18679" fmla="*/ 3255128 w 3255128"/>
              <a:gd name="connsiteY18679" fmla="*/ 487659 h 1598839"/>
              <a:gd name="connsiteX18680" fmla="*/ 3255128 w 3255128"/>
              <a:gd name="connsiteY18680" fmla="*/ 487690 h 1598839"/>
              <a:gd name="connsiteX18681" fmla="*/ 3255128 w 3255128"/>
              <a:gd name="connsiteY18681" fmla="*/ 487701 h 1598839"/>
              <a:gd name="connsiteX18682" fmla="*/ 3255128 w 3255128"/>
              <a:gd name="connsiteY18682" fmla="*/ 487726 h 1598839"/>
              <a:gd name="connsiteX18683" fmla="*/ 3255128 w 3255128"/>
              <a:gd name="connsiteY18683" fmla="*/ 487751 h 1598839"/>
              <a:gd name="connsiteX18684" fmla="*/ 3255128 w 3255128"/>
              <a:gd name="connsiteY18684" fmla="*/ 487819 h 1598839"/>
              <a:gd name="connsiteX18685" fmla="*/ 3255128 w 3255128"/>
              <a:gd name="connsiteY18685" fmla="*/ 487870 h 1598839"/>
              <a:gd name="connsiteX18686" fmla="*/ 3255128 w 3255128"/>
              <a:gd name="connsiteY18686" fmla="*/ 487886 h 1598839"/>
              <a:gd name="connsiteX18687" fmla="*/ 3255128 w 3255128"/>
              <a:gd name="connsiteY18687" fmla="*/ 487917 h 1598839"/>
              <a:gd name="connsiteX18688" fmla="*/ 3255128 w 3255128"/>
              <a:gd name="connsiteY18688" fmla="*/ 487947 h 1598839"/>
              <a:gd name="connsiteX18689" fmla="*/ 3255128 w 3255128"/>
              <a:gd name="connsiteY18689" fmla="*/ 488010 h 1598839"/>
              <a:gd name="connsiteX18690" fmla="*/ 3255128 w 3255128"/>
              <a:gd name="connsiteY18690" fmla="*/ 488016 h 1598839"/>
              <a:gd name="connsiteX18691" fmla="*/ 3255128 w 3255128"/>
              <a:gd name="connsiteY18691" fmla="*/ 488050 h 1598839"/>
              <a:gd name="connsiteX18692" fmla="*/ 3255128 w 3255128"/>
              <a:gd name="connsiteY18692" fmla="*/ 488056 h 1598839"/>
              <a:gd name="connsiteX18693" fmla="*/ 3255128 w 3255128"/>
              <a:gd name="connsiteY18693" fmla="*/ 488095 h 1598839"/>
              <a:gd name="connsiteX18694" fmla="*/ 3255128 w 3255128"/>
              <a:gd name="connsiteY18694" fmla="*/ 488105 h 1598839"/>
              <a:gd name="connsiteX18695" fmla="*/ 3255128 w 3255128"/>
              <a:gd name="connsiteY18695" fmla="*/ 488142 h 1598839"/>
              <a:gd name="connsiteX18696" fmla="*/ 3255128 w 3255128"/>
              <a:gd name="connsiteY18696" fmla="*/ 488252 h 1598839"/>
              <a:gd name="connsiteX18697" fmla="*/ 3255128 w 3255128"/>
              <a:gd name="connsiteY18697" fmla="*/ 488307 h 1598839"/>
              <a:gd name="connsiteX18698" fmla="*/ 3255128 w 3255128"/>
              <a:gd name="connsiteY18698" fmla="*/ 488350 h 1598839"/>
              <a:gd name="connsiteX18699" fmla="*/ 3255128 w 3255128"/>
              <a:gd name="connsiteY18699" fmla="*/ 488355 h 1598839"/>
              <a:gd name="connsiteX18700" fmla="*/ 3255128 w 3255128"/>
              <a:gd name="connsiteY18700" fmla="*/ 488499 h 1598839"/>
              <a:gd name="connsiteX18701" fmla="*/ 3255128 w 3255128"/>
              <a:gd name="connsiteY18701" fmla="*/ 488515 h 1598839"/>
              <a:gd name="connsiteX18702" fmla="*/ 3255128 w 3255128"/>
              <a:gd name="connsiteY18702" fmla="*/ 488541 h 1598839"/>
              <a:gd name="connsiteX18703" fmla="*/ 3255128 w 3255128"/>
              <a:gd name="connsiteY18703" fmla="*/ 488571 h 1598839"/>
              <a:gd name="connsiteX18704" fmla="*/ 3255128 w 3255128"/>
              <a:gd name="connsiteY18704" fmla="*/ 488607 h 1598839"/>
              <a:gd name="connsiteX18705" fmla="*/ 3255128 w 3255128"/>
              <a:gd name="connsiteY18705" fmla="*/ 488608 h 1598839"/>
              <a:gd name="connsiteX18706" fmla="*/ 3255128 w 3255128"/>
              <a:gd name="connsiteY18706" fmla="*/ 488648 h 1598839"/>
              <a:gd name="connsiteX18707" fmla="*/ 3255128 w 3255128"/>
              <a:gd name="connsiteY18707" fmla="*/ 488659 h 1598839"/>
              <a:gd name="connsiteX18708" fmla="*/ 3255128 w 3255128"/>
              <a:gd name="connsiteY18708" fmla="*/ 488708 h 1598839"/>
              <a:gd name="connsiteX18709" fmla="*/ 3255128 w 3255128"/>
              <a:gd name="connsiteY18709" fmla="*/ 488740 h 1598839"/>
              <a:gd name="connsiteX18710" fmla="*/ 3255128 w 3255128"/>
              <a:gd name="connsiteY18710" fmla="*/ 488741 h 1598839"/>
              <a:gd name="connsiteX18711" fmla="*/ 3255128 w 3255128"/>
              <a:gd name="connsiteY18711" fmla="*/ 488753 h 1598839"/>
              <a:gd name="connsiteX18712" fmla="*/ 3255128 w 3255128"/>
              <a:gd name="connsiteY18712" fmla="*/ 488765 h 1598839"/>
              <a:gd name="connsiteX18713" fmla="*/ 3255128 w 3255128"/>
              <a:gd name="connsiteY18713" fmla="*/ 488766 h 1598839"/>
              <a:gd name="connsiteX18714" fmla="*/ 3255128 w 3255128"/>
              <a:gd name="connsiteY18714" fmla="*/ 488783 h 1598839"/>
              <a:gd name="connsiteX18715" fmla="*/ 3255128 w 3255128"/>
              <a:gd name="connsiteY18715" fmla="*/ 488790 h 1598839"/>
              <a:gd name="connsiteX18716" fmla="*/ 3255128 w 3255128"/>
              <a:gd name="connsiteY18716" fmla="*/ 488791 h 1598839"/>
              <a:gd name="connsiteX18717" fmla="*/ 3255128 w 3255128"/>
              <a:gd name="connsiteY18717" fmla="*/ 488814 h 1598839"/>
              <a:gd name="connsiteX18718" fmla="*/ 3255128 w 3255128"/>
              <a:gd name="connsiteY18718" fmla="*/ 488840 h 1598839"/>
              <a:gd name="connsiteX18719" fmla="*/ 3255128 w 3255128"/>
              <a:gd name="connsiteY18719" fmla="*/ 488855 h 1598839"/>
              <a:gd name="connsiteX18720" fmla="*/ 3255128 w 3255128"/>
              <a:gd name="connsiteY18720" fmla="*/ 488891 h 1598839"/>
              <a:gd name="connsiteX18721" fmla="*/ 3255128 w 3255128"/>
              <a:gd name="connsiteY18721" fmla="*/ 488953 h 1598839"/>
              <a:gd name="connsiteX18722" fmla="*/ 3255128 w 3255128"/>
              <a:gd name="connsiteY18722" fmla="*/ 488987 h 1598839"/>
              <a:gd name="connsiteX18723" fmla="*/ 3255128 w 3255128"/>
              <a:gd name="connsiteY18723" fmla="*/ 489003 h 1598839"/>
              <a:gd name="connsiteX18724" fmla="*/ 3255128 w 3255128"/>
              <a:gd name="connsiteY18724" fmla="*/ 489024 h 1598839"/>
              <a:gd name="connsiteX18725" fmla="*/ 3255128 w 3255128"/>
              <a:gd name="connsiteY18725" fmla="*/ 489025 h 1598839"/>
              <a:gd name="connsiteX18726" fmla="*/ 3255128 w 3255128"/>
              <a:gd name="connsiteY18726" fmla="*/ 489133 h 1598839"/>
              <a:gd name="connsiteX18727" fmla="*/ 3255128 w 3255128"/>
              <a:gd name="connsiteY18727" fmla="*/ 489212 h 1598839"/>
              <a:gd name="connsiteX18728" fmla="*/ 3255128 w 3255128"/>
              <a:gd name="connsiteY18728" fmla="*/ 489231 h 1598839"/>
              <a:gd name="connsiteX18729" fmla="*/ 3255128 w 3255128"/>
              <a:gd name="connsiteY18729" fmla="*/ 489249 h 1598839"/>
              <a:gd name="connsiteX18730" fmla="*/ 3255128 w 3255128"/>
              <a:gd name="connsiteY18730" fmla="*/ 489250 h 1598839"/>
              <a:gd name="connsiteX18731" fmla="*/ 3255128 w 3255128"/>
              <a:gd name="connsiteY18731" fmla="*/ 489271 h 1598839"/>
              <a:gd name="connsiteX18732" fmla="*/ 3255128 w 3255128"/>
              <a:gd name="connsiteY18732" fmla="*/ 489274 h 1598839"/>
              <a:gd name="connsiteX18733" fmla="*/ 3255128 w 3255128"/>
              <a:gd name="connsiteY18733" fmla="*/ 489316 h 1598839"/>
              <a:gd name="connsiteX18734" fmla="*/ 3255128 w 3255128"/>
              <a:gd name="connsiteY18734" fmla="*/ 489318 h 1598839"/>
              <a:gd name="connsiteX18735" fmla="*/ 3255128 w 3255128"/>
              <a:gd name="connsiteY18735" fmla="*/ 489321 h 1598839"/>
              <a:gd name="connsiteX18736" fmla="*/ 3255128 w 3255128"/>
              <a:gd name="connsiteY18736" fmla="*/ 489349 h 1598839"/>
              <a:gd name="connsiteX18737" fmla="*/ 3255128 w 3255128"/>
              <a:gd name="connsiteY18737" fmla="*/ 489365 h 1598839"/>
              <a:gd name="connsiteX18738" fmla="*/ 3255128 w 3255128"/>
              <a:gd name="connsiteY18738" fmla="*/ 489389 h 1598839"/>
              <a:gd name="connsiteX18739" fmla="*/ 3255128 w 3255128"/>
              <a:gd name="connsiteY18739" fmla="*/ 489445 h 1598839"/>
              <a:gd name="connsiteX18740" fmla="*/ 3255128 w 3255128"/>
              <a:gd name="connsiteY18740" fmla="*/ 489446 h 1598839"/>
              <a:gd name="connsiteX18741" fmla="*/ 3255128 w 3255128"/>
              <a:gd name="connsiteY18741" fmla="*/ 489462 h 1598839"/>
              <a:gd name="connsiteX18742" fmla="*/ 3255128 w 3255128"/>
              <a:gd name="connsiteY18742" fmla="*/ 489487 h 1598839"/>
              <a:gd name="connsiteX18743" fmla="*/ 3255128 w 3255128"/>
              <a:gd name="connsiteY18743" fmla="*/ 489572 h 1598839"/>
              <a:gd name="connsiteX18744" fmla="*/ 3255128 w 3255128"/>
              <a:gd name="connsiteY18744" fmla="*/ 489580 h 1598839"/>
              <a:gd name="connsiteX18745" fmla="*/ 3255128 w 3255128"/>
              <a:gd name="connsiteY18745" fmla="*/ 489589 h 1598839"/>
              <a:gd name="connsiteX18746" fmla="*/ 3255128 w 3255128"/>
              <a:gd name="connsiteY18746" fmla="*/ 489638 h 1598839"/>
              <a:gd name="connsiteX18747" fmla="*/ 3255128 w 3255128"/>
              <a:gd name="connsiteY18747" fmla="*/ 489673 h 1598839"/>
              <a:gd name="connsiteX18748" fmla="*/ 3255128 w 3255128"/>
              <a:gd name="connsiteY18748" fmla="*/ 489743 h 1598839"/>
              <a:gd name="connsiteX18749" fmla="*/ 3255128 w 3255128"/>
              <a:gd name="connsiteY18749" fmla="*/ 489798 h 1598839"/>
              <a:gd name="connsiteX18750" fmla="*/ 3255128 w 3255128"/>
              <a:gd name="connsiteY18750" fmla="*/ 489799 h 1598839"/>
              <a:gd name="connsiteX18751" fmla="*/ 3255128 w 3255128"/>
              <a:gd name="connsiteY18751" fmla="*/ 489812 h 1598839"/>
              <a:gd name="connsiteX18752" fmla="*/ 3255128 w 3255128"/>
              <a:gd name="connsiteY18752" fmla="*/ 489848 h 1598839"/>
              <a:gd name="connsiteX18753" fmla="*/ 3255128 w 3255128"/>
              <a:gd name="connsiteY18753" fmla="*/ 489896 h 1598839"/>
              <a:gd name="connsiteX18754" fmla="*/ 3255128 w 3255128"/>
              <a:gd name="connsiteY18754" fmla="*/ 489898 h 1598839"/>
              <a:gd name="connsiteX18755" fmla="*/ 3255128 w 3255128"/>
              <a:gd name="connsiteY18755" fmla="*/ 489922 h 1598839"/>
              <a:gd name="connsiteX18756" fmla="*/ 3255128 w 3255128"/>
              <a:gd name="connsiteY18756" fmla="*/ 489986 h 1598839"/>
              <a:gd name="connsiteX18757" fmla="*/ 3255128 w 3255128"/>
              <a:gd name="connsiteY18757" fmla="*/ 490013 h 1598839"/>
              <a:gd name="connsiteX18758" fmla="*/ 3255128 w 3255128"/>
              <a:gd name="connsiteY18758" fmla="*/ 490063 h 1598839"/>
              <a:gd name="connsiteX18759" fmla="*/ 3255128 w 3255128"/>
              <a:gd name="connsiteY18759" fmla="*/ 490094 h 1598839"/>
              <a:gd name="connsiteX18760" fmla="*/ 3255128 w 3255128"/>
              <a:gd name="connsiteY18760" fmla="*/ 490118 h 1598839"/>
              <a:gd name="connsiteX18761" fmla="*/ 3255128 w 3255128"/>
              <a:gd name="connsiteY18761" fmla="*/ 490132 h 1598839"/>
              <a:gd name="connsiteX18762" fmla="*/ 3255128 w 3255128"/>
              <a:gd name="connsiteY18762" fmla="*/ 490206 h 1598839"/>
              <a:gd name="connsiteX18763" fmla="*/ 3255128 w 3255128"/>
              <a:gd name="connsiteY18763" fmla="*/ 490226 h 1598839"/>
              <a:gd name="connsiteX18764" fmla="*/ 3255128 w 3255128"/>
              <a:gd name="connsiteY18764" fmla="*/ 490237 h 1598839"/>
              <a:gd name="connsiteX18765" fmla="*/ 3255128 w 3255128"/>
              <a:gd name="connsiteY18765" fmla="*/ 490286 h 1598839"/>
              <a:gd name="connsiteX18766" fmla="*/ 3255128 w 3255128"/>
              <a:gd name="connsiteY18766" fmla="*/ 490295 h 1598839"/>
              <a:gd name="connsiteX18767" fmla="*/ 3255128 w 3255128"/>
              <a:gd name="connsiteY18767" fmla="*/ 490335 h 1598839"/>
              <a:gd name="connsiteX18768" fmla="*/ 3255128 w 3255128"/>
              <a:gd name="connsiteY18768" fmla="*/ 490358 h 1598839"/>
              <a:gd name="connsiteX18769" fmla="*/ 3255128 w 3255128"/>
              <a:gd name="connsiteY18769" fmla="*/ 490446 h 1598839"/>
              <a:gd name="connsiteX18770" fmla="*/ 3255128 w 3255128"/>
              <a:gd name="connsiteY18770" fmla="*/ 490469 h 1598839"/>
              <a:gd name="connsiteX18771" fmla="*/ 3255128 w 3255128"/>
              <a:gd name="connsiteY18771" fmla="*/ 490472 h 1598839"/>
              <a:gd name="connsiteX18772" fmla="*/ 3255128 w 3255128"/>
              <a:gd name="connsiteY18772" fmla="*/ 490508 h 1598839"/>
              <a:gd name="connsiteX18773" fmla="*/ 3255128 w 3255128"/>
              <a:gd name="connsiteY18773" fmla="*/ 490544 h 1598839"/>
              <a:gd name="connsiteX18774" fmla="*/ 3255128 w 3255128"/>
              <a:gd name="connsiteY18774" fmla="*/ 490546 h 1598839"/>
              <a:gd name="connsiteX18775" fmla="*/ 3255128 w 3255128"/>
              <a:gd name="connsiteY18775" fmla="*/ 490593 h 1598839"/>
              <a:gd name="connsiteX18776" fmla="*/ 3255128 w 3255128"/>
              <a:gd name="connsiteY18776" fmla="*/ 490595 h 1598839"/>
              <a:gd name="connsiteX18777" fmla="*/ 3255128 w 3255128"/>
              <a:gd name="connsiteY18777" fmla="*/ 490678 h 1598839"/>
              <a:gd name="connsiteX18778" fmla="*/ 3255128 w 3255128"/>
              <a:gd name="connsiteY18778" fmla="*/ 490680 h 1598839"/>
              <a:gd name="connsiteX18779" fmla="*/ 3255128 w 3255128"/>
              <a:gd name="connsiteY18779" fmla="*/ 490687 h 1598839"/>
              <a:gd name="connsiteX18780" fmla="*/ 3255128 w 3255128"/>
              <a:gd name="connsiteY18780" fmla="*/ 490745 h 1598839"/>
              <a:gd name="connsiteX18781" fmla="*/ 3255128 w 3255128"/>
              <a:gd name="connsiteY18781" fmla="*/ 490750 h 1598839"/>
              <a:gd name="connsiteX18782" fmla="*/ 3255128 w 3255128"/>
              <a:gd name="connsiteY18782" fmla="*/ 490817 h 1598839"/>
              <a:gd name="connsiteX18783" fmla="*/ 3255128 w 3255128"/>
              <a:gd name="connsiteY18783" fmla="*/ 490848 h 1598839"/>
              <a:gd name="connsiteX18784" fmla="*/ 3255128 w 3255128"/>
              <a:gd name="connsiteY18784" fmla="*/ 490905 h 1598839"/>
              <a:gd name="connsiteX18785" fmla="*/ 3255128 w 3255128"/>
              <a:gd name="connsiteY18785" fmla="*/ 490907 h 1598839"/>
              <a:gd name="connsiteX18786" fmla="*/ 3255128 w 3255128"/>
              <a:gd name="connsiteY18786" fmla="*/ 490938 h 1598839"/>
              <a:gd name="connsiteX18787" fmla="*/ 3255128 w 3255128"/>
              <a:gd name="connsiteY18787" fmla="*/ 490946 h 1598839"/>
              <a:gd name="connsiteX18788" fmla="*/ 3255128 w 3255128"/>
              <a:gd name="connsiteY18788" fmla="*/ 491003 h 1598839"/>
              <a:gd name="connsiteX18789" fmla="*/ 3255128 w 3255128"/>
              <a:gd name="connsiteY18789" fmla="*/ 491027 h 1598839"/>
              <a:gd name="connsiteX18790" fmla="*/ 3255128 w 3255128"/>
              <a:gd name="connsiteY18790" fmla="*/ 491082 h 1598839"/>
              <a:gd name="connsiteX18791" fmla="*/ 3255128 w 3255128"/>
              <a:gd name="connsiteY18791" fmla="*/ 491132 h 1598839"/>
              <a:gd name="connsiteX18792" fmla="*/ 3255128 w 3255128"/>
              <a:gd name="connsiteY18792" fmla="*/ 491242 h 1598839"/>
              <a:gd name="connsiteX18793" fmla="*/ 3255128 w 3255128"/>
              <a:gd name="connsiteY18793" fmla="*/ 491273 h 1598839"/>
              <a:gd name="connsiteX18794" fmla="*/ 3255128 w 3255128"/>
              <a:gd name="connsiteY18794" fmla="*/ 491281 h 1598839"/>
              <a:gd name="connsiteX18795" fmla="*/ 3255128 w 3255128"/>
              <a:gd name="connsiteY18795" fmla="*/ 491340 h 1598839"/>
              <a:gd name="connsiteX18796" fmla="*/ 3255128 w 3255128"/>
              <a:gd name="connsiteY18796" fmla="*/ 491432 h 1598839"/>
              <a:gd name="connsiteX18797" fmla="*/ 3255128 w 3255128"/>
              <a:gd name="connsiteY18797" fmla="*/ 491460 h 1598839"/>
              <a:gd name="connsiteX18798" fmla="*/ 3255128 w 3255128"/>
              <a:gd name="connsiteY18798" fmla="*/ 491465 h 1598839"/>
              <a:gd name="connsiteX18799" fmla="*/ 3255128 w 3255128"/>
              <a:gd name="connsiteY18799" fmla="*/ 491474 h 1598839"/>
              <a:gd name="connsiteX18800" fmla="*/ 3255128 w 3255128"/>
              <a:gd name="connsiteY18800" fmla="*/ 491476 h 1598839"/>
              <a:gd name="connsiteX18801" fmla="*/ 3255128 w 3255128"/>
              <a:gd name="connsiteY18801" fmla="*/ 491477 h 1598839"/>
              <a:gd name="connsiteX18802" fmla="*/ 3255128 w 3255128"/>
              <a:gd name="connsiteY18802" fmla="*/ 491489 h 1598839"/>
              <a:gd name="connsiteX18803" fmla="*/ 3255128 w 3255128"/>
              <a:gd name="connsiteY18803" fmla="*/ 491515 h 1598839"/>
              <a:gd name="connsiteX18804" fmla="*/ 3255128 w 3255128"/>
              <a:gd name="connsiteY18804" fmla="*/ 491536 h 1598839"/>
              <a:gd name="connsiteX18805" fmla="*/ 3255128 w 3255128"/>
              <a:gd name="connsiteY18805" fmla="*/ 491586 h 1598839"/>
              <a:gd name="connsiteX18806" fmla="*/ 3255128 w 3255128"/>
              <a:gd name="connsiteY18806" fmla="*/ 491594 h 1598839"/>
              <a:gd name="connsiteX18807" fmla="*/ 3255128 w 3255128"/>
              <a:gd name="connsiteY18807" fmla="*/ 491608 h 1598839"/>
              <a:gd name="connsiteX18808" fmla="*/ 3255128 w 3255128"/>
              <a:gd name="connsiteY18808" fmla="*/ 491656 h 1598839"/>
              <a:gd name="connsiteX18809" fmla="*/ 3255128 w 3255128"/>
              <a:gd name="connsiteY18809" fmla="*/ 491730 h 1598839"/>
              <a:gd name="connsiteX18810" fmla="*/ 3255128 w 3255128"/>
              <a:gd name="connsiteY18810" fmla="*/ 491780 h 1598839"/>
              <a:gd name="connsiteX18811" fmla="*/ 3255128 w 3255128"/>
              <a:gd name="connsiteY18811" fmla="*/ 491804 h 1598839"/>
              <a:gd name="connsiteX18812" fmla="*/ 3255128 w 3255128"/>
              <a:gd name="connsiteY18812" fmla="*/ 491825 h 1598839"/>
              <a:gd name="connsiteX18813" fmla="*/ 3255128 w 3255128"/>
              <a:gd name="connsiteY18813" fmla="*/ 491827 h 1598839"/>
              <a:gd name="connsiteX18814" fmla="*/ 3255128 w 3255128"/>
              <a:gd name="connsiteY18814" fmla="*/ 491834 h 1598839"/>
              <a:gd name="connsiteX18815" fmla="*/ 3255128 w 3255128"/>
              <a:gd name="connsiteY18815" fmla="*/ 491951 h 1598839"/>
              <a:gd name="connsiteX18816" fmla="*/ 3255128 w 3255128"/>
              <a:gd name="connsiteY18816" fmla="*/ 491973 h 1598839"/>
              <a:gd name="connsiteX18817" fmla="*/ 3255128 w 3255128"/>
              <a:gd name="connsiteY18817" fmla="*/ 491978 h 1598839"/>
              <a:gd name="connsiteX18818" fmla="*/ 3255128 w 3255128"/>
              <a:gd name="connsiteY18818" fmla="*/ 491998 h 1598839"/>
              <a:gd name="connsiteX18819" fmla="*/ 3255128 w 3255128"/>
              <a:gd name="connsiteY18819" fmla="*/ 492045 h 1598839"/>
              <a:gd name="connsiteX18820" fmla="*/ 3255128 w 3255128"/>
              <a:gd name="connsiteY18820" fmla="*/ 492070 h 1598839"/>
              <a:gd name="connsiteX18821" fmla="*/ 3255128 w 3255128"/>
              <a:gd name="connsiteY18821" fmla="*/ 492123 h 1598839"/>
              <a:gd name="connsiteX18822" fmla="*/ 3255128 w 3255128"/>
              <a:gd name="connsiteY18822" fmla="*/ 492147 h 1598839"/>
              <a:gd name="connsiteX18823" fmla="*/ 3255128 w 3255128"/>
              <a:gd name="connsiteY18823" fmla="*/ 492184 h 1598839"/>
              <a:gd name="connsiteX18824" fmla="*/ 3255128 w 3255128"/>
              <a:gd name="connsiteY18824" fmla="*/ 492221 h 1598839"/>
              <a:gd name="connsiteX18825" fmla="*/ 3255128 w 3255128"/>
              <a:gd name="connsiteY18825" fmla="*/ 492239 h 1598839"/>
              <a:gd name="connsiteX18826" fmla="*/ 3255128 w 3255128"/>
              <a:gd name="connsiteY18826" fmla="*/ 492256 h 1598839"/>
              <a:gd name="connsiteX18827" fmla="*/ 3255128 w 3255128"/>
              <a:gd name="connsiteY18827" fmla="*/ 492264 h 1598839"/>
              <a:gd name="connsiteX18828" fmla="*/ 3255128 w 3255128"/>
              <a:gd name="connsiteY18828" fmla="*/ 492313 h 1598839"/>
              <a:gd name="connsiteX18829" fmla="*/ 3255128 w 3255128"/>
              <a:gd name="connsiteY18829" fmla="*/ 492317 h 1598839"/>
              <a:gd name="connsiteX18830" fmla="*/ 3255128 w 3255128"/>
              <a:gd name="connsiteY18830" fmla="*/ 492339 h 1598839"/>
              <a:gd name="connsiteX18831" fmla="*/ 3255128 w 3255128"/>
              <a:gd name="connsiteY18831" fmla="*/ 492355 h 1598839"/>
              <a:gd name="connsiteX18832" fmla="*/ 3255128 w 3255128"/>
              <a:gd name="connsiteY18832" fmla="*/ 492456 h 1598839"/>
              <a:gd name="connsiteX18833" fmla="*/ 3255128 w 3255128"/>
              <a:gd name="connsiteY18833" fmla="*/ 492536 h 1598839"/>
              <a:gd name="connsiteX18834" fmla="*/ 3255128 w 3255128"/>
              <a:gd name="connsiteY18834" fmla="*/ 492570 h 1598839"/>
              <a:gd name="connsiteX18835" fmla="*/ 3255128 w 3255128"/>
              <a:gd name="connsiteY18835" fmla="*/ 492615 h 1598839"/>
              <a:gd name="connsiteX18836" fmla="*/ 3255128 w 3255128"/>
              <a:gd name="connsiteY18836" fmla="*/ 492626 h 1598839"/>
              <a:gd name="connsiteX18837" fmla="*/ 3255128 w 3255128"/>
              <a:gd name="connsiteY18837" fmla="*/ 492643 h 1598839"/>
              <a:gd name="connsiteX18838" fmla="*/ 3255128 w 3255128"/>
              <a:gd name="connsiteY18838" fmla="*/ 492715 h 1598839"/>
              <a:gd name="connsiteX18839" fmla="*/ 3255128 w 3255128"/>
              <a:gd name="connsiteY18839" fmla="*/ 492789 h 1598839"/>
              <a:gd name="connsiteX18840" fmla="*/ 3255128 w 3255128"/>
              <a:gd name="connsiteY18840" fmla="*/ 492817 h 1598839"/>
              <a:gd name="connsiteX18841" fmla="*/ 3255128 w 3255128"/>
              <a:gd name="connsiteY18841" fmla="*/ 492848 h 1598839"/>
              <a:gd name="connsiteX18842" fmla="*/ 3255128 w 3255128"/>
              <a:gd name="connsiteY18842" fmla="*/ 492854 h 1598839"/>
              <a:gd name="connsiteX18843" fmla="*/ 3255128 w 3255128"/>
              <a:gd name="connsiteY18843" fmla="*/ 493003 h 1598839"/>
              <a:gd name="connsiteX18844" fmla="*/ 3255128 w 3255128"/>
              <a:gd name="connsiteY18844" fmla="*/ 493019 h 1598839"/>
              <a:gd name="connsiteX18845" fmla="*/ 3255128 w 3255128"/>
              <a:gd name="connsiteY18845" fmla="*/ 493027 h 1598839"/>
              <a:gd name="connsiteX18846" fmla="*/ 3255128 w 3255128"/>
              <a:gd name="connsiteY18846" fmla="*/ 493085 h 1598839"/>
              <a:gd name="connsiteX18847" fmla="*/ 3255128 w 3255128"/>
              <a:gd name="connsiteY18847" fmla="*/ 493091 h 1598839"/>
              <a:gd name="connsiteX18848" fmla="*/ 3255128 w 3255128"/>
              <a:gd name="connsiteY18848" fmla="*/ 493093 h 1598839"/>
              <a:gd name="connsiteX18849" fmla="*/ 3255128 w 3255128"/>
              <a:gd name="connsiteY18849" fmla="*/ 493168 h 1598839"/>
              <a:gd name="connsiteX18850" fmla="*/ 3255128 w 3255128"/>
              <a:gd name="connsiteY18850" fmla="*/ 493270 h 1598839"/>
              <a:gd name="connsiteX18851" fmla="*/ 3255128 w 3255128"/>
              <a:gd name="connsiteY18851" fmla="*/ 493285 h 1598839"/>
              <a:gd name="connsiteX18852" fmla="*/ 3255128 w 3255128"/>
              <a:gd name="connsiteY18852" fmla="*/ 493286 h 1598839"/>
              <a:gd name="connsiteX18853" fmla="*/ 3255128 w 3255128"/>
              <a:gd name="connsiteY18853" fmla="*/ 493334 h 1598839"/>
              <a:gd name="connsiteX18854" fmla="*/ 3255128 w 3255128"/>
              <a:gd name="connsiteY18854" fmla="*/ 493335 h 1598839"/>
              <a:gd name="connsiteX18855" fmla="*/ 3255128 w 3255128"/>
              <a:gd name="connsiteY18855" fmla="*/ 493337 h 1598839"/>
              <a:gd name="connsiteX18856" fmla="*/ 3255128 w 3255128"/>
              <a:gd name="connsiteY18856" fmla="*/ 493347 h 1598839"/>
              <a:gd name="connsiteX18857" fmla="*/ 3255128 w 3255128"/>
              <a:gd name="connsiteY18857" fmla="*/ 493410 h 1598839"/>
              <a:gd name="connsiteX18858" fmla="*/ 3255128 w 3255128"/>
              <a:gd name="connsiteY18858" fmla="*/ 493462 h 1598839"/>
              <a:gd name="connsiteX18859" fmla="*/ 3255128 w 3255128"/>
              <a:gd name="connsiteY18859" fmla="*/ 493482 h 1598839"/>
              <a:gd name="connsiteX18860" fmla="*/ 3255128 w 3255128"/>
              <a:gd name="connsiteY18860" fmla="*/ 493513 h 1598839"/>
              <a:gd name="connsiteX18861" fmla="*/ 3255128 w 3255128"/>
              <a:gd name="connsiteY18861" fmla="*/ 493518 h 1598839"/>
              <a:gd name="connsiteX18862" fmla="*/ 3255128 w 3255128"/>
              <a:gd name="connsiteY18862" fmla="*/ 493594 h 1598839"/>
              <a:gd name="connsiteX18863" fmla="*/ 3255128 w 3255128"/>
              <a:gd name="connsiteY18863" fmla="*/ 493595 h 1598839"/>
              <a:gd name="connsiteX18864" fmla="*/ 3255128 w 3255128"/>
              <a:gd name="connsiteY18864" fmla="*/ 493725 h 1598839"/>
              <a:gd name="connsiteX18865" fmla="*/ 3255128 w 3255128"/>
              <a:gd name="connsiteY18865" fmla="*/ 493732 h 1598839"/>
              <a:gd name="connsiteX18866" fmla="*/ 3255128 w 3255128"/>
              <a:gd name="connsiteY18866" fmla="*/ 493740 h 1598839"/>
              <a:gd name="connsiteX18867" fmla="*/ 3255128 w 3255128"/>
              <a:gd name="connsiteY18867" fmla="*/ 493838 h 1598839"/>
              <a:gd name="connsiteX18868" fmla="*/ 3255128 w 3255128"/>
              <a:gd name="connsiteY18868" fmla="*/ 493857 h 1598839"/>
              <a:gd name="connsiteX18869" fmla="*/ 3255128 w 3255128"/>
              <a:gd name="connsiteY18869" fmla="*/ 493898 h 1598839"/>
              <a:gd name="connsiteX18870" fmla="*/ 3255128 w 3255128"/>
              <a:gd name="connsiteY18870" fmla="*/ 493930 h 1598839"/>
              <a:gd name="connsiteX18871" fmla="*/ 3255128 w 3255128"/>
              <a:gd name="connsiteY18871" fmla="*/ 493936 h 1598839"/>
              <a:gd name="connsiteX18872" fmla="*/ 3255128 w 3255128"/>
              <a:gd name="connsiteY18872" fmla="*/ 494001 h 1598839"/>
              <a:gd name="connsiteX18873" fmla="*/ 3255128 w 3255128"/>
              <a:gd name="connsiteY18873" fmla="*/ 494002 h 1598839"/>
              <a:gd name="connsiteX18874" fmla="*/ 3255128 w 3255128"/>
              <a:gd name="connsiteY18874" fmla="*/ 494017 h 1598839"/>
              <a:gd name="connsiteX18875" fmla="*/ 3255128 w 3255128"/>
              <a:gd name="connsiteY18875" fmla="*/ 494071 h 1598839"/>
              <a:gd name="connsiteX18876" fmla="*/ 3255128 w 3255128"/>
              <a:gd name="connsiteY18876" fmla="*/ 494072 h 1598839"/>
              <a:gd name="connsiteX18877" fmla="*/ 3255128 w 3255128"/>
              <a:gd name="connsiteY18877" fmla="*/ 494158 h 1598839"/>
              <a:gd name="connsiteX18878" fmla="*/ 3255128 w 3255128"/>
              <a:gd name="connsiteY18878" fmla="*/ 494214 h 1598839"/>
              <a:gd name="connsiteX18879" fmla="*/ 3255128 w 3255128"/>
              <a:gd name="connsiteY18879" fmla="*/ 494216 h 1598839"/>
              <a:gd name="connsiteX18880" fmla="*/ 3255128 w 3255128"/>
              <a:gd name="connsiteY18880" fmla="*/ 494243 h 1598839"/>
              <a:gd name="connsiteX18881" fmla="*/ 3255128 w 3255128"/>
              <a:gd name="connsiteY18881" fmla="*/ 494263 h 1598839"/>
              <a:gd name="connsiteX18882" fmla="*/ 3255128 w 3255128"/>
              <a:gd name="connsiteY18882" fmla="*/ 494295 h 1598839"/>
              <a:gd name="connsiteX18883" fmla="*/ 3255128 w 3255128"/>
              <a:gd name="connsiteY18883" fmla="*/ 494316 h 1598839"/>
              <a:gd name="connsiteX18884" fmla="*/ 3255128 w 3255128"/>
              <a:gd name="connsiteY18884" fmla="*/ 494337 h 1598839"/>
              <a:gd name="connsiteX18885" fmla="*/ 3255128 w 3255128"/>
              <a:gd name="connsiteY18885" fmla="*/ 494425 h 1598839"/>
              <a:gd name="connsiteX18886" fmla="*/ 3255128 w 3255128"/>
              <a:gd name="connsiteY18886" fmla="*/ 494441 h 1598839"/>
              <a:gd name="connsiteX18887" fmla="*/ 3255128 w 3255128"/>
              <a:gd name="connsiteY18887" fmla="*/ 494475 h 1598839"/>
              <a:gd name="connsiteX18888" fmla="*/ 3255128 w 3255128"/>
              <a:gd name="connsiteY18888" fmla="*/ 494476 h 1598839"/>
              <a:gd name="connsiteX18889" fmla="*/ 3255128 w 3255128"/>
              <a:gd name="connsiteY18889" fmla="*/ 494492 h 1598839"/>
              <a:gd name="connsiteX18890" fmla="*/ 3255128 w 3255128"/>
              <a:gd name="connsiteY18890" fmla="*/ 494523 h 1598839"/>
              <a:gd name="connsiteX18891" fmla="*/ 3255128 w 3255128"/>
              <a:gd name="connsiteY18891" fmla="*/ 494554 h 1598839"/>
              <a:gd name="connsiteX18892" fmla="*/ 3255128 w 3255128"/>
              <a:gd name="connsiteY18892" fmla="*/ 494650 h 1598839"/>
              <a:gd name="connsiteX18893" fmla="*/ 3255128 w 3255128"/>
              <a:gd name="connsiteY18893" fmla="*/ 494688 h 1598839"/>
              <a:gd name="connsiteX18894" fmla="*/ 3255128 w 3255128"/>
              <a:gd name="connsiteY18894" fmla="*/ 494702 h 1598839"/>
              <a:gd name="connsiteX18895" fmla="*/ 3255128 w 3255128"/>
              <a:gd name="connsiteY18895" fmla="*/ 494746 h 1598839"/>
              <a:gd name="connsiteX18896" fmla="*/ 3255128 w 3255128"/>
              <a:gd name="connsiteY18896" fmla="*/ 494776 h 1598839"/>
              <a:gd name="connsiteX18897" fmla="*/ 3255128 w 3255128"/>
              <a:gd name="connsiteY18897" fmla="*/ 494781 h 1598839"/>
              <a:gd name="connsiteX18898" fmla="*/ 3255128 w 3255128"/>
              <a:gd name="connsiteY18898" fmla="*/ 494796 h 1598839"/>
              <a:gd name="connsiteX18899" fmla="*/ 3255128 w 3255128"/>
              <a:gd name="connsiteY18899" fmla="*/ 494806 h 1598839"/>
              <a:gd name="connsiteX18900" fmla="*/ 3255128 w 3255128"/>
              <a:gd name="connsiteY18900" fmla="*/ 494878 h 1598839"/>
              <a:gd name="connsiteX18901" fmla="*/ 3255128 w 3255128"/>
              <a:gd name="connsiteY18901" fmla="*/ 494964 h 1598839"/>
              <a:gd name="connsiteX18902" fmla="*/ 3255128 w 3255128"/>
              <a:gd name="connsiteY18902" fmla="*/ 494985 h 1598839"/>
              <a:gd name="connsiteX18903" fmla="*/ 3255128 w 3255128"/>
              <a:gd name="connsiteY18903" fmla="*/ 494988 h 1598839"/>
              <a:gd name="connsiteX18904" fmla="*/ 3255128 w 3255128"/>
              <a:gd name="connsiteY18904" fmla="*/ 495039 h 1598839"/>
              <a:gd name="connsiteX18905" fmla="*/ 3255128 w 3255128"/>
              <a:gd name="connsiteY18905" fmla="*/ 495073 h 1598839"/>
              <a:gd name="connsiteX18906" fmla="*/ 3255128 w 3255128"/>
              <a:gd name="connsiteY18906" fmla="*/ 495109 h 1598839"/>
              <a:gd name="connsiteX18907" fmla="*/ 3255128 w 3255128"/>
              <a:gd name="connsiteY18907" fmla="*/ 495116 h 1598839"/>
              <a:gd name="connsiteX18908" fmla="*/ 3255128 w 3255128"/>
              <a:gd name="connsiteY18908" fmla="*/ 495124 h 1598839"/>
              <a:gd name="connsiteX18909" fmla="*/ 3255128 w 3255128"/>
              <a:gd name="connsiteY18909" fmla="*/ 495140 h 1598839"/>
              <a:gd name="connsiteX18910" fmla="*/ 3255128 w 3255128"/>
              <a:gd name="connsiteY18910" fmla="*/ 495171 h 1598839"/>
              <a:gd name="connsiteX18911" fmla="*/ 3255128 w 3255128"/>
              <a:gd name="connsiteY18911" fmla="*/ 495198 h 1598839"/>
              <a:gd name="connsiteX18912" fmla="*/ 3255128 w 3255128"/>
              <a:gd name="connsiteY18912" fmla="*/ 495250 h 1598839"/>
              <a:gd name="connsiteX18913" fmla="*/ 3255128 w 3255128"/>
              <a:gd name="connsiteY18913" fmla="*/ 495264 h 1598839"/>
              <a:gd name="connsiteX18914" fmla="*/ 3255128 w 3255128"/>
              <a:gd name="connsiteY18914" fmla="*/ 495265 h 1598839"/>
              <a:gd name="connsiteX18915" fmla="*/ 3255128 w 3255128"/>
              <a:gd name="connsiteY18915" fmla="*/ 495307 h 1598839"/>
              <a:gd name="connsiteX18916" fmla="*/ 3255128 w 3255128"/>
              <a:gd name="connsiteY18916" fmla="*/ 495337 h 1598839"/>
              <a:gd name="connsiteX18917" fmla="*/ 3255128 w 3255128"/>
              <a:gd name="connsiteY18917" fmla="*/ 495373 h 1598839"/>
              <a:gd name="connsiteX18918" fmla="*/ 3255128 w 3255128"/>
              <a:gd name="connsiteY18918" fmla="*/ 495444 h 1598839"/>
              <a:gd name="connsiteX18919" fmla="*/ 3255128 w 3255128"/>
              <a:gd name="connsiteY18919" fmla="*/ 495446 h 1598839"/>
              <a:gd name="connsiteX18920" fmla="*/ 3255128 w 3255128"/>
              <a:gd name="connsiteY18920" fmla="*/ 495532 h 1598839"/>
              <a:gd name="connsiteX18921" fmla="*/ 3255128 w 3255128"/>
              <a:gd name="connsiteY18921" fmla="*/ 495569 h 1598839"/>
              <a:gd name="connsiteX18922" fmla="*/ 3255128 w 3255128"/>
              <a:gd name="connsiteY18922" fmla="*/ 495579 h 1598839"/>
              <a:gd name="connsiteX18923" fmla="*/ 3255128 w 3255128"/>
              <a:gd name="connsiteY18923" fmla="*/ 495583 h 1598839"/>
              <a:gd name="connsiteX18924" fmla="*/ 3255128 w 3255128"/>
              <a:gd name="connsiteY18924" fmla="*/ 495602 h 1598839"/>
              <a:gd name="connsiteX18925" fmla="*/ 3255128 w 3255128"/>
              <a:gd name="connsiteY18925" fmla="*/ 495604 h 1598839"/>
              <a:gd name="connsiteX18926" fmla="*/ 3255128 w 3255128"/>
              <a:gd name="connsiteY18926" fmla="*/ 495605 h 1598839"/>
              <a:gd name="connsiteX18927" fmla="*/ 3255128 w 3255128"/>
              <a:gd name="connsiteY18927" fmla="*/ 495630 h 1598839"/>
              <a:gd name="connsiteX18928" fmla="*/ 3255128 w 3255128"/>
              <a:gd name="connsiteY18928" fmla="*/ 495657 h 1598839"/>
              <a:gd name="connsiteX18929" fmla="*/ 3255128 w 3255128"/>
              <a:gd name="connsiteY18929" fmla="*/ 495677 h 1598839"/>
              <a:gd name="connsiteX18930" fmla="*/ 3255128 w 3255128"/>
              <a:gd name="connsiteY18930" fmla="*/ 495788 h 1598839"/>
              <a:gd name="connsiteX18931" fmla="*/ 3255128 w 3255128"/>
              <a:gd name="connsiteY18931" fmla="*/ 495816 h 1598839"/>
              <a:gd name="connsiteX18932" fmla="*/ 3255128 w 3255128"/>
              <a:gd name="connsiteY18932" fmla="*/ 495817 h 1598839"/>
              <a:gd name="connsiteX18933" fmla="*/ 3255128 w 3255128"/>
              <a:gd name="connsiteY18933" fmla="*/ 495889 h 1598839"/>
              <a:gd name="connsiteX18934" fmla="*/ 3255128 w 3255128"/>
              <a:gd name="connsiteY18934" fmla="*/ 495900 h 1598839"/>
              <a:gd name="connsiteX18935" fmla="*/ 3255128 w 3255128"/>
              <a:gd name="connsiteY18935" fmla="*/ 495908 h 1598839"/>
              <a:gd name="connsiteX18936" fmla="*/ 3255128 w 3255128"/>
              <a:gd name="connsiteY18936" fmla="*/ 495909 h 1598839"/>
              <a:gd name="connsiteX18937" fmla="*/ 3255128 w 3255128"/>
              <a:gd name="connsiteY18937" fmla="*/ 495920 h 1598839"/>
              <a:gd name="connsiteX18938" fmla="*/ 3255128 w 3255128"/>
              <a:gd name="connsiteY18938" fmla="*/ 495985 h 1598839"/>
              <a:gd name="connsiteX18939" fmla="*/ 3255128 w 3255128"/>
              <a:gd name="connsiteY18939" fmla="*/ 495997 h 1598839"/>
              <a:gd name="connsiteX18940" fmla="*/ 3255128 w 3255128"/>
              <a:gd name="connsiteY18940" fmla="*/ 496009 h 1598839"/>
              <a:gd name="connsiteX18941" fmla="*/ 3255128 w 3255128"/>
              <a:gd name="connsiteY18941" fmla="*/ 496037 h 1598839"/>
              <a:gd name="connsiteX18942" fmla="*/ 3255128 w 3255128"/>
              <a:gd name="connsiteY18942" fmla="*/ 496059 h 1598839"/>
              <a:gd name="connsiteX18943" fmla="*/ 3255128 w 3255128"/>
              <a:gd name="connsiteY18943" fmla="*/ 496087 h 1598839"/>
              <a:gd name="connsiteX18944" fmla="*/ 3255128 w 3255128"/>
              <a:gd name="connsiteY18944" fmla="*/ 496104 h 1598839"/>
              <a:gd name="connsiteX18945" fmla="*/ 3255128 w 3255128"/>
              <a:gd name="connsiteY18945" fmla="*/ 496131 h 1598839"/>
              <a:gd name="connsiteX18946" fmla="*/ 3255128 w 3255128"/>
              <a:gd name="connsiteY18946" fmla="*/ 496247 h 1598839"/>
              <a:gd name="connsiteX18947" fmla="*/ 3255128 w 3255128"/>
              <a:gd name="connsiteY18947" fmla="*/ 496253 h 1598839"/>
              <a:gd name="connsiteX18948" fmla="*/ 3255128 w 3255128"/>
              <a:gd name="connsiteY18948" fmla="*/ 496283 h 1598839"/>
              <a:gd name="connsiteX18949" fmla="*/ 3255128 w 3255128"/>
              <a:gd name="connsiteY18949" fmla="*/ 496324 h 1598839"/>
              <a:gd name="connsiteX18950" fmla="*/ 3255128 w 3255128"/>
              <a:gd name="connsiteY18950" fmla="*/ 496327 h 1598839"/>
              <a:gd name="connsiteX18951" fmla="*/ 3255128 w 3255128"/>
              <a:gd name="connsiteY18951" fmla="*/ 496346 h 1598839"/>
              <a:gd name="connsiteX18952" fmla="*/ 3255128 w 3255128"/>
              <a:gd name="connsiteY18952" fmla="*/ 496347 h 1598839"/>
              <a:gd name="connsiteX18953" fmla="*/ 3255128 w 3255128"/>
              <a:gd name="connsiteY18953" fmla="*/ 496354 h 1598839"/>
              <a:gd name="connsiteX18954" fmla="*/ 3255128 w 3255128"/>
              <a:gd name="connsiteY18954" fmla="*/ 496503 h 1598839"/>
              <a:gd name="connsiteX18955" fmla="*/ 3255128 w 3255128"/>
              <a:gd name="connsiteY18955" fmla="*/ 496526 h 1598839"/>
              <a:gd name="connsiteX18956" fmla="*/ 3255128 w 3255128"/>
              <a:gd name="connsiteY18956" fmla="*/ 496533 h 1598839"/>
              <a:gd name="connsiteX18957" fmla="*/ 3255128 w 3255128"/>
              <a:gd name="connsiteY18957" fmla="*/ 496537 h 1598839"/>
              <a:gd name="connsiteX18958" fmla="*/ 3255128 w 3255128"/>
              <a:gd name="connsiteY18958" fmla="*/ 496578 h 1598839"/>
              <a:gd name="connsiteX18959" fmla="*/ 3255128 w 3255128"/>
              <a:gd name="connsiteY18959" fmla="*/ 496584 h 1598839"/>
              <a:gd name="connsiteX18960" fmla="*/ 3255128 w 3255128"/>
              <a:gd name="connsiteY18960" fmla="*/ 496585 h 1598839"/>
              <a:gd name="connsiteX18961" fmla="*/ 3255128 w 3255128"/>
              <a:gd name="connsiteY18961" fmla="*/ 496662 h 1598839"/>
              <a:gd name="connsiteX18962" fmla="*/ 3255128 w 3255128"/>
              <a:gd name="connsiteY18962" fmla="*/ 496712 h 1598839"/>
              <a:gd name="connsiteX18963" fmla="*/ 3255128 w 3255128"/>
              <a:gd name="connsiteY18963" fmla="*/ 496774 h 1598839"/>
              <a:gd name="connsiteX18964" fmla="*/ 3255128 w 3255128"/>
              <a:gd name="connsiteY18964" fmla="*/ 496781 h 1598839"/>
              <a:gd name="connsiteX18965" fmla="*/ 3255128 w 3255128"/>
              <a:gd name="connsiteY18965" fmla="*/ 496797 h 1598839"/>
              <a:gd name="connsiteX18966" fmla="*/ 3255128 w 3255128"/>
              <a:gd name="connsiteY18966" fmla="*/ 496837 h 1598839"/>
              <a:gd name="connsiteX18967" fmla="*/ 3255128 w 3255128"/>
              <a:gd name="connsiteY18967" fmla="*/ 496940 h 1598839"/>
              <a:gd name="connsiteX18968" fmla="*/ 3255128 w 3255128"/>
              <a:gd name="connsiteY18968" fmla="*/ 496982 h 1598839"/>
              <a:gd name="connsiteX18969" fmla="*/ 3255128 w 3255128"/>
              <a:gd name="connsiteY18969" fmla="*/ 496991 h 1598839"/>
              <a:gd name="connsiteX18970" fmla="*/ 3255128 w 3255128"/>
              <a:gd name="connsiteY18970" fmla="*/ 496996 h 1598839"/>
              <a:gd name="connsiteX18971" fmla="*/ 3255128 w 3255128"/>
              <a:gd name="connsiteY18971" fmla="*/ 497016 h 1598839"/>
              <a:gd name="connsiteX18972" fmla="*/ 3255128 w 3255128"/>
              <a:gd name="connsiteY18972" fmla="*/ 497024 h 1598839"/>
              <a:gd name="connsiteX18973" fmla="*/ 3255128 w 3255128"/>
              <a:gd name="connsiteY18973" fmla="*/ 497061 h 1598839"/>
              <a:gd name="connsiteX18974" fmla="*/ 3255128 w 3255128"/>
              <a:gd name="connsiteY18974" fmla="*/ 497101 h 1598839"/>
              <a:gd name="connsiteX18975" fmla="*/ 3255128 w 3255128"/>
              <a:gd name="connsiteY18975" fmla="*/ 497186 h 1598839"/>
              <a:gd name="connsiteX18976" fmla="*/ 3255128 w 3255128"/>
              <a:gd name="connsiteY18976" fmla="*/ 497233 h 1598839"/>
              <a:gd name="connsiteX18977" fmla="*/ 3255128 w 3255128"/>
              <a:gd name="connsiteY18977" fmla="*/ 497257 h 1598839"/>
              <a:gd name="connsiteX18978" fmla="*/ 3255128 w 3255128"/>
              <a:gd name="connsiteY18978" fmla="*/ 497258 h 1598839"/>
              <a:gd name="connsiteX18979" fmla="*/ 3255128 w 3255128"/>
              <a:gd name="connsiteY18979" fmla="*/ 497260 h 1598839"/>
              <a:gd name="connsiteX18980" fmla="*/ 3255128 w 3255128"/>
              <a:gd name="connsiteY18980" fmla="*/ 497266 h 1598839"/>
              <a:gd name="connsiteX18981" fmla="*/ 3255128 w 3255128"/>
              <a:gd name="connsiteY18981" fmla="*/ 497274 h 1598839"/>
              <a:gd name="connsiteX18982" fmla="*/ 3255128 w 3255128"/>
              <a:gd name="connsiteY18982" fmla="*/ 497294 h 1598839"/>
              <a:gd name="connsiteX18983" fmla="*/ 3255128 w 3255128"/>
              <a:gd name="connsiteY18983" fmla="*/ 497310 h 1598839"/>
              <a:gd name="connsiteX18984" fmla="*/ 3255128 w 3255128"/>
              <a:gd name="connsiteY18984" fmla="*/ 497359 h 1598839"/>
              <a:gd name="connsiteX18985" fmla="*/ 3255128 w 3255128"/>
              <a:gd name="connsiteY18985" fmla="*/ 497465 h 1598839"/>
              <a:gd name="connsiteX18986" fmla="*/ 3255128 w 3255128"/>
              <a:gd name="connsiteY18986" fmla="*/ 497470 h 1598839"/>
              <a:gd name="connsiteX18987" fmla="*/ 3255128 w 3255128"/>
              <a:gd name="connsiteY18987" fmla="*/ 497544 h 1598839"/>
              <a:gd name="connsiteX18988" fmla="*/ 3255128 w 3255128"/>
              <a:gd name="connsiteY18988" fmla="*/ 497547 h 1598839"/>
              <a:gd name="connsiteX18989" fmla="*/ 3255128 w 3255128"/>
              <a:gd name="connsiteY18989" fmla="*/ 497614 h 1598839"/>
              <a:gd name="connsiteX18990" fmla="*/ 3255128 w 3255128"/>
              <a:gd name="connsiteY18990" fmla="*/ 497626 h 1598839"/>
              <a:gd name="connsiteX18991" fmla="*/ 3255128 w 3255128"/>
              <a:gd name="connsiteY18991" fmla="*/ 497692 h 1598839"/>
              <a:gd name="connsiteX18992" fmla="*/ 3255128 w 3255128"/>
              <a:gd name="connsiteY18992" fmla="*/ 497769 h 1598839"/>
              <a:gd name="connsiteX18993" fmla="*/ 3255128 w 3255128"/>
              <a:gd name="connsiteY18993" fmla="*/ 497771 h 1598839"/>
              <a:gd name="connsiteX18994" fmla="*/ 3255128 w 3255128"/>
              <a:gd name="connsiteY18994" fmla="*/ 497786 h 1598839"/>
              <a:gd name="connsiteX18995" fmla="*/ 3255128 w 3255128"/>
              <a:gd name="connsiteY18995" fmla="*/ 497801 h 1598839"/>
              <a:gd name="connsiteX18996" fmla="*/ 3255128 w 3255128"/>
              <a:gd name="connsiteY18996" fmla="*/ 497806 h 1598839"/>
              <a:gd name="connsiteX18997" fmla="*/ 3255128 w 3255128"/>
              <a:gd name="connsiteY18997" fmla="*/ 497810 h 1598839"/>
              <a:gd name="connsiteX18998" fmla="*/ 3255128 w 3255128"/>
              <a:gd name="connsiteY18998" fmla="*/ 497847 h 1598839"/>
              <a:gd name="connsiteX18999" fmla="*/ 3255128 w 3255128"/>
              <a:gd name="connsiteY18999" fmla="*/ 497855 h 1598839"/>
              <a:gd name="connsiteX19000" fmla="*/ 3255128 w 3255128"/>
              <a:gd name="connsiteY19000" fmla="*/ 497906 h 1598839"/>
              <a:gd name="connsiteX19001" fmla="*/ 3255128 w 3255128"/>
              <a:gd name="connsiteY19001" fmla="*/ 497944 h 1598839"/>
              <a:gd name="connsiteX19002" fmla="*/ 3255128 w 3255128"/>
              <a:gd name="connsiteY19002" fmla="*/ 498002 h 1598839"/>
              <a:gd name="connsiteX19003" fmla="*/ 3255128 w 3255128"/>
              <a:gd name="connsiteY19003" fmla="*/ 498029 h 1598839"/>
              <a:gd name="connsiteX19004" fmla="*/ 3255128 w 3255128"/>
              <a:gd name="connsiteY19004" fmla="*/ 498039 h 1598839"/>
              <a:gd name="connsiteX19005" fmla="*/ 3255128 w 3255128"/>
              <a:gd name="connsiteY19005" fmla="*/ 498091 h 1598839"/>
              <a:gd name="connsiteX19006" fmla="*/ 3255128 w 3255128"/>
              <a:gd name="connsiteY19006" fmla="*/ 498106 h 1598839"/>
              <a:gd name="connsiteX19007" fmla="*/ 3255128 w 3255128"/>
              <a:gd name="connsiteY19007" fmla="*/ 498145 h 1598839"/>
              <a:gd name="connsiteX19008" fmla="*/ 3255128 w 3255128"/>
              <a:gd name="connsiteY19008" fmla="*/ 498240 h 1598839"/>
              <a:gd name="connsiteX19009" fmla="*/ 3255128 w 3255128"/>
              <a:gd name="connsiteY19009" fmla="*/ 498243 h 1598839"/>
              <a:gd name="connsiteX19010" fmla="*/ 3255128 w 3255128"/>
              <a:gd name="connsiteY19010" fmla="*/ 498284 h 1598839"/>
              <a:gd name="connsiteX19011" fmla="*/ 3255128 w 3255128"/>
              <a:gd name="connsiteY19011" fmla="*/ 498352 h 1598839"/>
              <a:gd name="connsiteX19012" fmla="*/ 3255128 w 3255128"/>
              <a:gd name="connsiteY19012" fmla="*/ 498365 h 1598839"/>
              <a:gd name="connsiteX19013" fmla="*/ 3255128 w 3255128"/>
              <a:gd name="connsiteY19013" fmla="*/ 498400 h 1598839"/>
              <a:gd name="connsiteX19014" fmla="*/ 3255128 w 3255128"/>
              <a:gd name="connsiteY19014" fmla="*/ 498405 h 1598839"/>
              <a:gd name="connsiteX19015" fmla="*/ 3255128 w 3255128"/>
              <a:gd name="connsiteY19015" fmla="*/ 498472 h 1598839"/>
              <a:gd name="connsiteX19016" fmla="*/ 3255128 w 3255128"/>
              <a:gd name="connsiteY19016" fmla="*/ 498557 h 1598839"/>
              <a:gd name="connsiteX19017" fmla="*/ 3255128 w 3255128"/>
              <a:gd name="connsiteY19017" fmla="*/ 498592 h 1598839"/>
              <a:gd name="connsiteX19018" fmla="*/ 3255128 w 3255128"/>
              <a:gd name="connsiteY19018" fmla="*/ 498594 h 1598839"/>
              <a:gd name="connsiteX19019" fmla="*/ 3255128 w 3255128"/>
              <a:gd name="connsiteY19019" fmla="*/ 498628 h 1598839"/>
              <a:gd name="connsiteX19020" fmla="*/ 3255128 w 3255128"/>
              <a:gd name="connsiteY19020" fmla="*/ 498629 h 1598839"/>
              <a:gd name="connsiteX19021" fmla="*/ 3255128 w 3255128"/>
              <a:gd name="connsiteY19021" fmla="*/ 498667 h 1598839"/>
              <a:gd name="connsiteX19022" fmla="*/ 3255128 w 3255128"/>
              <a:gd name="connsiteY19022" fmla="*/ 498698 h 1598839"/>
              <a:gd name="connsiteX19023" fmla="*/ 3255128 w 3255128"/>
              <a:gd name="connsiteY19023" fmla="*/ 498717 h 1598839"/>
              <a:gd name="connsiteX19024" fmla="*/ 3255128 w 3255128"/>
              <a:gd name="connsiteY19024" fmla="*/ 498736 h 1598839"/>
              <a:gd name="connsiteX19025" fmla="*/ 3255128 w 3255128"/>
              <a:gd name="connsiteY19025" fmla="*/ 498739 h 1598839"/>
              <a:gd name="connsiteX19026" fmla="*/ 3255128 w 3255128"/>
              <a:gd name="connsiteY19026" fmla="*/ 498806 h 1598839"/>
              <a:gd name="connsiteX19027" fmla="*/ 3255128 w 3255128"/>
              <a:gd name="connsiteY19027" fmla="*/ 498815 h 1598839"/>
              <a:gd name="connsiteX19028" fmla="*/ 3255128 w 3255128"/>
              <a:gd name="connsiteY19028" fmla="*/ 498841 h 1598839"/>
              <a:gd name="connsiteX19029" fmla="*/ 3255128 w 3255128"/>
              <a:gd name="connsiteY19029" fmla="*/ 498870 h 1598839"/>
              <a:gd name="connsiteX19030" fmla="*/ 3255128 w 3255128"/>
              <a:gd name="connsiteY19030" fmla="*/ 498888 h 1598839"/>
              <a:gd name="connsiteX19031" fmla="*/ 3255128 w 3255128"/>
              <a:gd name="connsiteY19031" fmla="*/ 498890 h 1598839"/>
              <a:gd name="connsiteX19032" fmla="*/ 3255128 w 3255128"/>
              <a:gd name="connsiteY19032" fmla="*/ 498910 h 1598839"/>
              <a:gd name="connsiteX19033" fmla="*/ 3255128 w 3255128"/>
              <a:gd name="connsiteY19033" fmla="*/ 498913 h 1598839"/>
              <a:gd name="connsiteX19034" fmla="*/ 3255128 w 3255128"/>
              <a:gd name="connsiteY19034" fmla="*/ 498945 h 1598839"/>
              <a:gd name="connsiteX19035" fmla="*/ 3255128 w 3255128"/>
              <a:gd name="connsiteY19035" fmla="*/ 498987 h 1598839"/>
              <a:gd name="connsiteX19036" fmla="*/ 3255128 w 3255128"/>
              <a:gd name="connsiteY19036" fmla="*/ 499053 h 1598839"/>
              <a:gd name="connsiteX19037" fmla="*/ 3255128 w 3255128"/>
              <a:gd name="connsiteY19037" fmla="*/ 499082 h 1598839"/>
              <a:gd name="connsiteX19038" fmla="*/ 3255128 w 3255128"/>
              <a:gd name="connsiteY19038" fmla="*/ 499120 h 1598839"/>
              <a:gd name="connsiteX19039" fmla="*/ 3255128 w 3255128"/>
              <a:gd name="connsiteY19039" fmla="*/ 499181 h 1598839"/>
              <a:gd name="connsiteX19040" fmla="*/ 3255128 w 3255128"/>
              <a:gd name="connsiteY19040" fmla="*/ 499198 h 1598839"/>
              <a:gd name="connsiteX19041" fmla="*/ 3255128 w 3255128"/>
              <a:gd name="connsiteY19041" fmla="*/ 499277 h 1598839"/>
              <a:gd name="connsiteX19042" fmla="*/ 3255128 w 3255128"/>
              <a:gd name="connsiteY19042" fmla="*/ 499302 h 1598839"/>
              <a:gd name="connsiteX19043" fmla="*/ 3255128 w 3255128"/>
              <a:gd name="connsiteY19043" fmla="*/ 499316 h 1598839"/>
              <a:gd name="connsiteX19044" fmla="*/ 3255128 w 3255128"/>
              <a:gd name="connsiteY19044" fmla="*/ 499324 h 1598839"/>
              <a:gd name="connsiteX19045" fmla="*/ 3255128 w 3255128"/>
              <a:gd name="connsiteY19045" fmla="*/ 499336 h 1598839"/>
              <a:gd name="connsiteX19046" fmla="*/ 3255128 w 3255128"/>
              <a:gd name="connsiteY19046" fmla="*/ 499373 h 1598839"/>
              <a:gd name="connsiteX19047" fmla="*/ 3255128 w 3255128"/>
              <a:gd name="connsiteY19047" fmla="*/ 499512 h 1598839"/>
              <a:gd name="connsiteX19048" fmla="*/ 3255128 w 3255128"/>
              <a:gd name="connsiteY19048" fmla="*/ 499518 h 1598839"/>
              <a:gd name="connsiteX19049" fmla="*/ 3255128 w 3255128"/>
              <a:gd name="connsiteY19049" fmla="*/ 499536 h 1598839"/>
              <a:gd name="connsiteX19050" fmla="*/ 3255128 w 3255128"/>
              <a:gd name="connsiteY19050" fmla="*/ 499558 h 1598839"/>
              <a:gd name="connsiteX19051" fmla="*/ 3255128 w 3255128"/>
              <a:gd name="connsiteY19051" fmla="*/ 499574 h 1598839"/>
              <a:gd name="connsiteX19052" fmla="*/ 3255128 w 3255128"/>
              <a:gd name="connsiteY19052" fmla="*/ 499579 h 1598839"/>
              <a:gd name="connsiteX19053" fmla="*/ 3255128 w 3255128"/>
              <a:gd name="connsiteY19053" fmla="*/ 499593 h 1598839"/>
              <a:gd name="connsiteX19054" fmla="*/ 3255128 w 3255128"/>
              <a:gd name="connsiteY19054" fmla="*/ 499614 h 1598839"/>
              <a:gd name="connsiteX19055" fmla="*/ 3255128 w 3255128"/>
              <a:gd name="connsiteY19055" fmla="*/ 499736 h 1598839"/>
              <a:gd name="connsiteX19056" fmla="*/ 3255128 w 3255128"/>
              <a:gd name="connsiteY19056" fmla="*/ 499767 h 1598839"/>
              <a:gd name="connsiteX19057" fmla="*/ 3255128 w 3255128"/>
              <a:gd name="connsiteY19057" fmla="*/ 499783 h 1598839"/>
              <a:gd name="connsiteX19058" fmla="*/ 3255128 w 3255128"/>
              <a:gd name="connsiteY19058" fmla="*/ 499785 h 1598839"/>
              <a:gd name="connsiteX19059" fmla="*/ 3255128 w 3255128"/>
              <a:gd name="connsiteY19059" fmla="*/ 499827 h 1598839"/>
              <a:gd name="connsiteX19060" fmla="*/ 3255128 w 3255128"/>
              <a:gd name="connsiteY19060" fmla="*/ 499841 h 1598839"/>
              <a:gd name="connsiteX19061" fmla="*/ 3255128 w 3255128"/>
              <a:gd name="connsiteY19061" fmla="*/ 499849 h 1598839"/>
              <a:gd name="connsiteX19062" fmla="*/ 3255128 w 3255128"/>
              <a:gd name="connsiteY19062" fmla="*/ 499857 h 1598839"/>
              <a:gd name="connsiteX19063" fmla="*/ 3255128 w 3255128"/>
              <a:gd name="connsiteY19063" fmla="*/ 499877 h 1598839"/>
              <a:gd name="connsiteX19064" fmla="*/ 3255128 w 3255128"/>
              <a:gd name="connsiteY19064" fmla="*/ 499972 h 1598839"/>
              <a:gd name="connsiteX19065" fmla="*/ 3255128 w 3255128"/>
              <a:gd name="connsiteY19065" fmla="*/ 499977 h 1598839"/>
              <a:gd name="connsiteX19066" fmla="*/ 3255128 w 3255128"/>
              <a:gd name="connsiteY19066" fmla="*/ 499995 h 1598839"/>
              <a:gd name="connsiteX19067" fmla="*/ 3255128 w 3255128"/>
              <a:gd name="connsiteY19067" fmla="*/ 500006 h 1598839"/>
              <a:gd name="connsiteX19068" fmla="*/ 3255128 w 3255128"/>
              <a:gd name="connsiteY19068" fmla="*/ 500037 h 1598839"/>
              <a:gd name="connsiteX19069" fmla="*/ 3255128 w 3255128"/>
              <a:gd name="connsiteY19069" fmla="*/ 500051 h 1598839"/>
              <a:gd name="connsiteX19070" fmla="*/ 3255128 w 3255128"/>
              <a:gd name="connsiteY19070" fmla="*/ 500052 h 1598839"/>
              <a:gd name="connsiteX19071" fmla="*/ 3255128 w 3255128"/>
              <a:gd name="connsiteY19071" fmla="*/ 500053 h 1598839"/>
              <a:gd name="connsiteX19072" fmla="*/ 3255128 w 3255128"/>
              <a:gd name="connsiteY19072" fmla="*/ 500100 h 1598839"/>
              <a:gd name="connsiteX19073" fmla="*/ 3255128 w 3255128"/>
              <a:gd name="connsiteY19073" fmla="*/ 500197 h 1598839"/>
              <a:gd name="connsiteX19074" fmla="*/ 3255128 w 3255128"/>
              <a:gd name="connsiteY19074" fmla="*/ 500247 h 1598839"/>
              <a:gd name="connsiteX19075" fmla="*/ 3255128 w 3255128"/>
              <a:gd name="connsiteY19075" fmla="*/ 500256 h 1598839"/>
              <a:gd name="connsiteX19076" fmla="*/ 3255128 w 3255128"/>
              <a:gd name="connsiteY19076" fmla="*/ 500280 h 1598839"/>
              <a:gd name="connsiteX19077" fmla="*/ 3255128 w 3255128"/>
              <a:gd name="connsiteY19077" fmla="*/ 500284 h 1598839"/>
              <a:gd name="connsiteX19078" fmla="*/ 3255128 w 3255128"/>
              <a:gd name="connsiteY19078" fmla="*/ 500287 h 1598839"/>
              <a:gd name="connsiteX19079" fmla="*/ 3255128 w 3255128"/>
              <a:gd name="connsiteY19079" fmla="*/ 500331 h 1598839"/>
              <a:gd name="connsiteX19080" fmla="*/ 3255128 w 3255128"/>
              <a:gd name="connsiteY19080" fmla="*/ 500415 h 1598839"/>
              <a:gd name="connsiteX19081" fmla="*/ 3255128 w 3255128"/>
              <a:gd name="connsiteY19081" fmla="*/ 500431 h 1598839"/>
              <a:gd name="connsiteX19082" fmla="*/ 3255128 w 3255128"/>
              <a:gd name="connsiteY19082" fmla="*/ 500439 h 1598839"/>
              <a:gd name="connsiteX19083" fmla="*/ 3255128 w 3255128"/>
              <a:gd name="connsiteY19083" fmla="*/ 500455 h 1598839"/>
              <a:gd name="connsiteX19084" fmla="*/ 3255128 w 3255128"/>
              <a:gd name="connsiteY19084" fmla="*/ 500527 h 1598839"/>
              <a:gd name="connsiteX19085" fmla="*/ 3255128 w 3255128"/>
              <a:gd name="connsiteY19085" fmla="*/ 500579 h 1598839"/>
              <a:gd name="connsiteX19086" fmla="*/ 3255128 w 3255128"/>
              <a:gd name="connsiteY19086" fmla="*/ 500596 h 1598839"/>
              <a:gd name="connsiteX19087" fmla="*/ 3255128 w 3255128"/>
              <a:gd name="connsiteY19087" fmla="*/ 500604 h 1598839"/>
              <a:gd name="connsiteX19088" fmla="*/ 3255128 w 3255128"/>
              <a:gd name="connsiteY19088" fmla="*/ 500607 h 1598839"/>
              <a:gd name="connsiteX19089" fmla="*/ 3255128 w 3255128"/>
              <a:gd name="connsiteY19089" fmla="*/ 500664 h 1598839"/>
              <a:gd name="connsiteX19090" fmla="*/ 3255128 w 3255128"/>
              <a:gd name="connsiteY19090" fmla="*/ 500739 h 1598839"/>
              <a:gd name="connsiteX19091" fmla="*/ 3255128 w 3255128"/>
              <a:gd name="connsiteY19091" fmla="*/ 500758 h 1598839"/>
              <a:gd name="connsiteX19092" fmla="*/ 3255128 w 3255128"/>
              <a:gd name="connsiteY19092" fmla="*/ 500770 h 1598839"/>
              <a:gd name="connsiteX19093" fmla="*/ 3255128 w 3255128"/>
              <a:gd name="connsiteY19093" fmla="*/ 500800 h 1598839"/>
              <a:gd name="connsiteX19094" fmla="*/ 3255128 w 3255128"/>
              <a:gd name="connsiteY19094" fmla="*/ 500803 h 1598839"/>
              <a:gd name="connsiteX19095" fmla="*/ 3255128 w 3255128"/>
              <a:gd name="connsiteY19095" fmla="*/ 500874 h 1598839"/>
              <a:gd name="connsiteX19096" fmla="*/ 3255128 w 3255128"/>
              <a:gd name="connsiteY19096" fmla="*/ 500897 h 1598839"/>
              <a:gd name="connsiteX19097" fmla="*/ 3255128 w 3255128"/>
              <a:gd name="connsiteY19097" fmla="*/ 500924 h 1598839"/>
              <a:gd name="connsiteX19098" fmla="*/ 3255128 w 3255128"/>
              <a:gd name="connsiteY19098" fmla="*/ 500974 h 1598839"/>
              <a:gd name="connsiteX19099" fmla="*/ 3255128 w 3255128"/>
              <a:gd name="connsiteY19099" fmla="*/ 500979 h 1598839"/>
              <a:gd name="connsiteX19100" fmla="*/ 3255128 w 3255128"/>
              <a:gd name="connsiteY19100" fmla="*/ 501029 h 1598839"/>
              <a:gd name="connsiteX19101" fmla="*/ 3255128 w 3255128"/>
              <a:gd name="connsiteY19101" fmla="*/ 501153 h 1598839"/>
              <a:gd name="connsiteX19102" fmla="*/ 3255128 w 3255128"/>
              <a:gd name="connsiteY19102" fmla="*/ 501211 h 1598839"/>
              <a:gd name="connsiteX19103" fmla="*/ 3255128 w 3255128"/>
              <a:gd name="connsiteY19103" fmla="*/ 501212 h 1598839"/>
              <a:gd name="connsiteX19104" fmla="*/ 3255128 w 3255128"/>
              <a:gd name="connsiteY19104" fmla="*/ 501274 h 1598839"/>
              <a:gd name="connsiteX19105" fmla="*/ 3255128 w 3255128"/>
              <a:gd name="connsiteY19105" fmla="*/ 501289 h 1598839"/>
              <a:gd name="connsiteX19106" fmla="*/ 3255128 w 3255128"/>
              <a:gd name="connsiteY19106" fmla="*/ 501301 h 1598839"/>
              <a:gd name="connsiteX19107" fmla="*/ 3255128 w 3255128"/>
              <a:gd name="connsiteY19107" fmla="*/ 501424 h 1598839"/>
              <a:gd name="connsiteX19108" fmla="*/ 3255128 w 3255128"/>
              <a:gd name="connsiteY19108" fmla="*/ 501438 h 1598839"/>
              <a:gd name="connsiteX19109" fmla="*/ 3255128 w 3255128"/>
              <a:gd name="connsiteY19109" fmla="*/ 501460 h 1598839"/>
              <a:gd name="connsiteX19110" fmla="*/ 3255128 w 3255128"/>
              <a:gd name="connsiteY19110" fmla="*/ 501471 h 1598839"/>
              <a:gd name="connsiteX19111" fmla="*/ 3255128 w 3255128"/>
              <a:gd name="connsiteY19111" fmla="*/ 501512 h 1598839"/>
              <a:gd name="connsiteX19112" fmla="*/ 3255128 w 3255128"/>
              <a:gd name="connsiteY19112" fmla="*/ 501561 h 1598839"/>
              <a:gd name="connsiteX19113" fmla="*/ 3255128 w 3255128"/>
              <a:gd name="connsiteY19113" fmla="*/ 501572 h 1598839"/>
              <a:gd name="connsiteX19114" fmla="*/ 3255128 w 3255128"/>
              <a:gd name="connsiteY19114" fmla="*/ 501594 h 1598839"/>
              <a:gd name="connsiteX19115" fmla="*/ 3255128 w 3255128"/>
              <a:gd name="connsiteY19115" fmla="*/ 501618 h 1598839"/>
              <a:gd name="connsiteX19116" fmla="*/ 3255128 w 3255128"/>
              <a:gd name="connsiteY19116" fmla="*/ 501644 h 1598839"/>
              <a:gd name="connsiteX19117" fmla="*/ 3255128 w 3255128"/>
              <a:gd name="connsiteY19117" fmla="*/ 501665 h 1598839"/>
              <a:gd name="connsiteX19118" fmla="*/ 3255128 w 3255128"/>
              <a:gd name="connsiteY19118" fmla="*/ 501775 h 1598839"/>
              <a:gd name="connsiteX19119" fmla="*/ 3255128 w 3255128"/>
              <a:gd name="connsiteY19119" fmla="*/ 501814 h 1598839"/>
              <a:gd name="connsiteX19120" fmla="*/ 3255128 w 3255128"/>
              <a:gd name="connsiteY19120" fmla="*/ 501860 h 1598839"/>
              <a:gd name="connsiteX19121" fmla="*/ 3255128 w 3255128"/>
              <a:gd name="connsiteY19121" fmla="*/ 501878 h 1598839"/>
              <a:gd name="connsiteX19122" fmla="*/ 3255128 w 3255128"/>
              <a:gd name="connsiteY19122" fmla="*/ 501887 h 1598839"/>
              <a:gd name="connsiteX19123" fmla="*/ 3255128 w 3255128"/>
              <a:gd name="connsiteY19123" fmla="*/ 501937 h 1598839"/>
              <a:gd name="connsiteX19124" fmla="*/ 3255128 w 3255128"/>
              <a:gd name="connsiteY19124" fmla="*/ 501973 h 1598839"/>
              <a:gd name="connsiteX19125" fmla="*/ 3255128 w 3255128"/>
              <a:gd name="connsiteY19125" fmla="*/ 501993 h 1598839"/>
              <a:gd name="connsiteX19126" fmla="*/ 3255128 w 3255128"/>
              <a:gd name="connsiteY19126" fmla="*/ 502031 h 1598839"/>
              <a:gd name="connsiteX19127" fmla="*/ 3255128 w 3255128"/>
              <a:gd name="connsiteY19127" fmla="*/ 502056 h 1598839"/>
              <a:gd name="connsiteX19128" fmla="*/ 3255128 w 3255128"/>
              <a:gd name="connsiteY19128" fmla="*/ 502103 h 1598839"/>
              <a:gd name="connsiteX19129" fmla="*/ 3255128 w 3255128"/>
              <a:gd name="connsiteY19129" fmla="*/ 502114 h 1598839"/>
              <a:gd name="connsiteX19130" fmla="*/ 3255128 w 3255128"/>
              <a:gd name="connsiteY19130" fmla="*/ 502119 h 1598839"/>
              <a:gd name="connsiteX19131" fmla="*/ 3255128 w 3255128"/>
              <a:gd name="connsiteY19131" fmla="*/ 502127 h 1598839"/>
              <a:gd name="connsiteX19132" fmla="*/ 3255128 w 3255128"/>
              <a:gd name="connsiteY19132" fmla="*/ 502128 h 1598839"/>
              <a:gd name="connsiteX19133" fmla="*/ 3255128 w 3255128"/>
              <a:gd name="connsiteY19133" fmla="*/ 502171 h 1598839"/>
              <a:gd name="connsiteX19134" fmla="*/ 3255128 w 3255128"/>
              <a:gd name="connsiteY19134" fmla="*/ 502174 h 1598839"/>
              <a:gd name="connsiteX19135" fmla="*/ 3255128 w 3255128"/>
              <a:gd name="connsiteY19135" fmla="*/ 502242 h 1598839"/>
              <a:gd name="connsiteX19136" fmla="*/ 3255128 w 3255128"/>
              <a:gd name="connsiteY19136" fmla="*/ 502306 h 1598839"/>
              <a:gd name="connsiteX19137" fmla="*/ 3255128 w 3255128"/>
              <a:gd name="connsiteY19137" fmla="*/ 502313 h 1598839"/>
              <a:gd name="connsiteX19138" fmla="*/ 3255128 w 3255128"/>
              <a:gd name="connsiteY19138" fmla="*/ 502314 h 1598839"/>
              <a:gd name="connsiteX19139" fmla="*/ 3255128 w 3255128"/>
              <a:gd name="connsiteY19139" fmla="*/ 502319 h 1598839"/>
              <a:gd name="connsiteX19140" fmla="*/ 3255128 w 3255128"/>
              <a:gd name="connsiteY19140" fmla="*/ 502340 h 1598839"/>
              <a:gd name="connsiteX19141" fmla="*/ 3255128 w 3255128"/>
              <a:gd name="connsiteY19141" fmla="*/ 502368 h 1598839"/>
              <a:gd name="connsiteX19142" fmla="*/ 3255128 w 3255128"/>
              <a:gd name="connsiteY19142" fmla="*/ 502396 h 1598839"/>
              <a:gd name="connsiteX19143" fmla="*/ 3255128 w 3255128"/>
              <a:gd name="connsiteY19143" fmla="*/ 502442 h 1598839"/>
              <a:gd name="connsiteX19144" fmla="*/ 3255128 w 3255128"/>
              <a:gd name="connsiteY19144" fmla="*/ 502526 h 1598839"/>
              <a:gd name="connsiteX19145" fmla="*/ 3255128 w 3255128"/>
              <a:gd name="connsiteY19145" fmla="*/ 502578 h 1598839"/>
              <a:gd name="connsiteX19146" fmla="*/ 3255128 w 3255128"/>
              <a:gd name="connsiteY19146" fmla="*/ 502656 h 1598839"/>
              <a:gd name="connsiteX19147" fmla="*/ 3255128 w 3255128"/>
              <a:gd name="connsiteY19147" fmla="*/ 502665 h 1598839"/>
              <a:gd name="connsiteX19148" fmla="*/ 3255128 w 3255128"/>
              <a:gd name="connsiteY19148" fmla="*/ 502666 h 1598839"/>
              <a:gd name="connsiteX19149" fmla="*/ 3255128 w 3255128"/>
              <a:gd name="connsiteY19149" fmla="*/ 502680 h 1598839"/>
              <a:gd name="connsiteX19150" fmla="*/ 3255128 w 3255128"/>
              <a:gd name="connsiteY19150" fmla="*/ 502701 h 1598839"/>
              <a:gd name="connsiteX19151" fmla="*/ 3255128 w 3255128"/>
              <a:gd name="connsiteY19151" fmla="*/ 502751 h 1598839"/>
              <a:gd name="connsiteX19152" fmla="*/ 3255128 w 3255128"/>
              <a:gd name="connsiteY19152" fmla="*/ 502772 h 1598839"/>
              <a:gd name="connsiteX19153" fmla="*/ 3255128 w 3255128"/>
              <a:gd name="connsiteY19153" fmla="*/ 502773 h 1598839"/>
              <a:gd name="connsiteX19154" fmla="*/ 3255128 w 3255128"/>
              <a:gd name="connsiteY19154" fmla="*/ 502775 h 1598839"/>
              <a:gd name="connsiteX19155" fmla="*/ 3255128 w 3255128"/>
              <a:gd name="connsiteY19155" fmla="*/ 502776 h 1598839"/>
              <a:gd name="connsiteX19156" fmla="*/ 3255128 w 3255128"/>
              <a:gd name="connsiteY19156" fmla="*/ 502839 h 1598839"/>
              <a:gd name="connsiteX19157" fmla="*/ 3255128 w 3255128"/>
              <a:gd name="connsiteY19157" fmla="*/ 502870 h 1598839"/>
              <a:gd name="connsiteX19158" fmla="*/ 3255128 w 3255128"/>
              <a:gd name="connsiteY19158" fmla="*/ 502872 h 1598839"/>
              <a:gd name="connsiteX19159" fmla="*/ 3255128 w 3255128"/>
              <a:gd name="connsiteY19159" fmla="*/ 502985 h 1598839"/>
              <a:gd name="connsiteX19160" fmla="*/ 3255128 w 3255128"/>
              <a:gd name="connsiteY19160" fmla="*/ 502995 h 1598839"/>
              <a:gd name="connsiteX19161" fmla="*/ 3255128 w 3255128"/>
              <a:gd name="connsiteY19161" fmla="*/ 503077 h 1598839"/>
              <a:gd name="connsiteX19162" fmla="*/ 3255128 w 3255128"/>
              <a:gd name="connsiteY19162" fmla="*/ 503090 h 1598839"/>
              <a:gd name="connsiteX19163" fmla="*/ 3255128 w 3255128"/>
              <a:gd name="connsiteY19163" fmla="*/ 503113 h 1598839"/>
              <a:gd name="connsiteX19164" fmla="*/ 3255128 w 3255128"/>
              <a:gd name="connsiteY19164" fmla="*/ 503120 h 1598839"/>
              <a:gd name="connsiteX19165" fmla="*/ 3255128 w 3255128"/>
              <a:gd name="connsiteY19165" fmla="*/ 503148 h 1598839"/>
              <a:gd name="connsiteX19166" fmla="*/ 3255128 w 3255128"/>
              <a:gd name="connsiteY19166" fmla="*/ 503149 h 1598839"/>
              <a:gd name="connsiteX19167" fmla="*/ 3255128 w 3255128"/>
              <a:gd name="connsiteY19167" fmla="*/ 503187 h 1598839"/>
              <a:gd name="connsiteX19168" fmla="*/ 3255128 w 3255128"/>
              <a:gd name="connsiteY19168" fmla="*/ 503218 h 1598839"/>
              <a:gd name="connsiteX19169" fmla="*/ 3255128 w 3255128"/>
              <a:gd name="connsiteY19169" fmla="*/ 503235 h 1598839"/>
              <a:gd name="connsiteX19170" fmla="*/ 3255128 w 3255128"/>
              <a:gd name="connsiteY19170" fmla="*/ 503256 h 1598839"/>
              <a:gd name="connsiteX19171" fmla="*/ 3255128 w 3255128"/>
              <a:gd name="connsiteY19171" fmla="*/ 503321 h 1598839"/>
              <a:gd name="connsiteX19172" fmla="*/ 3255128 w 3255128"/>
              <a:gd name="connsiteY19172" fmla="*/ 503322 h 1598839"/>
              <a:gd name="connsiteX19173" fmla="*/ 3255128 w 3255128"/>
              <a:gd name="connsiteY19173" fmla="*/ 503344 h 1598839"/>
              <a:gd name="connsiteX19174" fmla="*/ 3255128 w 3255128"/>
              <a:gd name="connsiteY19174" fmla="*/ 503361 h 1598839"/>
              <a:gd name="connsiteX19175" fmla="*/ 3255128 w 3255128"/>
              <a:gd name="connsiteY19175" fmla="*/ 503397 h 1598839"/>
              <a:gd name="connsiteX19176" fmla="*/ 3255128 w 3255128"/>
              <a:gd name="connsiteY19176" fmla="*/ 503421 h 1598839"/>
              <a:gd name="connsiteX19177" fmla="*/ 3255128 w 3255128"/>
              <a:gd name="connsiteY19177" fmla="*/ 503442 h 1598839"/>
              <a:gd name="connsiteX19178" fmla="*/ 3255128 w 3255128"/>
              <a:gd name="connsiteY19178" fmla="*/ 503540 h 1598839"/>
              <a:gd name="connsiteX19179" fmla="*/ 3255128 w 3255128"/>
              <a:gd name="connsiteY19179" fmla="*/ 503603 h 1598839"/>
              <a:gd name="connsiteX19180" fmla="*/ 3255128 w 3255128"/>
              <a:gd name="connsiteY19180" fmla="*/ 503701 h 1598839"/>
              <a:gd name="connsiteX19181" fmla="*/ 3255128 w 3255128"/>
              <a:gd name="connsiteY19181" fmla="*/ 503760 h 1598839"/>
              <a:gd name="connsiteX19182" fmla="*/ 3255128 w 3255128"/>
              <a:gd name="connsiteY19182" fmla="*/ 503783 h 1598839"/>
              <a:gd name="connsiteX19183" fmla="*/ 3255128 w 3255128"/>
              <a:gd name="connsiteY19183" fmla="*/ 503797 h 1598839"/>
              <a:gd name="connsiteX19184" fmla="*/ 3255128 w 3255128"/>
              <a:gd name="connsiteY19184" fmla="*/ 503880 h 1598839"/>
              <a:gd name="connsiteX19185" fmla="*/ 3255128 w 3255128"/>
              <a:gd name="connsiteY19185" fmla="*/ 503943 h 1598839"/>
              <a:gd name="connsiteX19186" fmla="*/ 3255128 w 3255128"/>
              <a:gd name="connsiteY19186" fmla="*/ 503969 h 1598839"/>
              <a:gd name="connsiteX19187" fmla="*/ 3255128 w 3255128"/>
              <a:gd name="connsiteY19187" fmla="*/ 504059 h 1598839"/>
              <a:gd name="connsiteX19188" fmla="*/ 3255128 w 3255128"/>
              <a:gd name="connsiteY19188" fmla="*/ 504134 h 1598839"/>
              <a:gd name="connsiteX19189" fmla="*/ 3255128 w 3255128"/>
              <a:gd name="connsiteY19189" fmla="*/ 504201 h 1598839"/>
              <a:gd name="connsiteX19190" fmla="*/ 3255128 w 3255128"/>
              <a:gd name="connsiteY19190" fmla="*/ 504256 h 1598839"/>
              <a:gd name="connsiteX19191" fmla="*/ 3255128 w 3255128"/>
              <a:gd name="connsiteY19191" fmla="*/ 504273 h 1598839"/>
              <a:gd name="connsiteX19192" fmla="*/ 3255128 w 3255128"/>
              <a:gd name="connsiteY19192" fmla="*/ 504287 h 1598839"/>
              <a:gd name="connsiteX19193" fmla="*/ 3255128 w 3255128"/>
              <a:gd name="connsiteY19193" fmla="*/ 504313 h 1598839"/>
              <a:gd name="connsiteX19194" fmla="*/ 3255128 w 3255128"/>
              <a:gd name="connsiteY19194" fmla="*/ 504361 h 1598839"/>
              <a:gd name="connsiteX19195" fmla="*/ 3255128 w 3255128"/>
              <a:gd name="connsiteY19195" fmla="*/ 504397 h 1598839"/>
              <a:gd name="connsiteX19196" fmla="*/ 3255128 w 3255128"/>
              <a:gd name="connsiteY19196" fmla="*/ 504428 h 1598839"/>
              <a:gd name="connsiteX19197" fmla="*/ 3255128 w 3255128"/>
              <a:gd name="connsiteY19197" fmla="*/ 504461 h 1598839"/>
              <a:gd name="connsiteX19198" fmla="*/ 3255128 w 3255128"/>
              <a:gd name="connsiteY19198" fmla="*/ 504466 h 1598839"/>
              <a:gd name="connsiteX19199" fmla="*/ 3255128 w 3255128"/>
              <a:gd name="connsiteY19199" fmla="*/ 504557 h 1598839"/>
              <a:gd name="connsiteX19200" fmla="*/ 3255128 w 3255128"/>
              <a:gd name="connsiteY19200" fmla="*/ 504576 h 1598839"/>
              <a:gd name="connsiteX19201" fmla="*/ 3255128 w 3255128"/>
              <a:gd name="connsiteY19201" fmla="*/ 504621 h 1598839"/>
              <a:gd name="connsiteX19202" fmla="*/ 3255128 w 3255128"/>
              <a:gd name="connsiteY19202" fmla="*/ 504768 h 1598839"/>
              <a:gd name="connsiteX19203" fmla="*/ 3255128 w 3255128"/>
              <a:gd name="connsiteY19203" fmla="*/ 504804 h 1598839"/>
              <a:gd name="connsiteX19204" fmla="*/ 3255128 w 3255128"/>
              <a:gd name="connsiteY19204" fmla="*/ 504808 h 1598839"/>
              <a:gd name="connsiteX19205" fmla="*/ 3255128 w 3255128"/>
              <a:gd name="connsiteY19205" fmla="*/ 504817 h 1598839"/>
              <a:gd name="connsiteX19206" fmla="*/ 3255128 w 3255128"/>
              <a:gd name="connsiteY19206" fmla="*/ 504824 h 1598839"/>
              <a:gd name="connsiteX19207" fmla="*/ 3255128 w 3255128"/>
              <a:gd name="connsiteY19207" fmla="*/ 504826 h 1598839"/>
              <a:gd name="connsiteX19208" fmla="*/ 3255128 w 3255128"/>
              <a:gd name="connsiteY19208" fmla="*/ 504907 h 1598839"/>
              <a:gd name="connsiteX19209" fmla="*/ 3255128 w 3255128"/>
              <a:gd name="connsiteY19209" fmla="*/ 504923 h 1598839"/>
              <a:gd name="connsiteX19210" fmla="*/ 3255128 w 3255128"/>
              <a:gd name="connsiteY19210" fmla="*/ 504935 h 1598839"/>
              <a:gd name="connsiteX19211" fmla="*/ 3255128 w 3255128"/>
              <a:gd name="connsiteY19211" fmla="*/ 504958 h 1598839"/>
              <a:gd name="connsiteX19212" fmla="*/ 3255128 w 3255128"/>
              <a:gd name="connsiteY19212" fmla="*/ 504983 h 1598839"/>
              <a:gd name="connsiteX19213" fmla="*/ 3255128 w 3255128"/>
              <a:gd name="connsiteY19213" fmla="*/ 505025 h 1598839"/>
              <a:gd name="connsiteX19214" fmla="*/ 3255128 w 3255128"/>
              <a:gd name="connsiteY19214" fmla="*/ 505109 h 1598839"/>
              <a:gd name="connsiteX19215" fmla="*/ 3255128 w 3255128"/>
              <a:gd name="connsiteY19215" fmla="*/ 505114 h 1598839"/>
              <a:gd name="connsiteX19216" fmla="*/ 3255128 w 3255128"/>
              <a:gd name="connsiteY19216" fmla="*/ 505117 h 1598839"/>
              <a:gd name="connsiteX19217" fmla="*/ 3255128 w 3255128"/>
              <a:gd name="connsiteY19217" fmla="*/ 505184 h 1598839"/>
              <a:gd name="connsiteX19218" fmla="*/ 3255128 w 3255128"/>
              <a:gd name="connsiteY19218" fmla="*/ 505278 h 1598839"/>
              <a:gd name="connsiteX19219" fmla="*/ 3255128 w 3255128"/>
              <a:gd name="connsiteY19219" fmla="*/ 505309 h 1598839"/>
              <a:gd name="connsiteX19220" fmla="*/ 3255128 w 3255128"/>
              <a:gd name="connsiteY19220" fmla="*/ 505358 h 1598839"/>
              <a:gd name="connsiteX19221" fmla="*/ 3255128 w 3255128"/>
              <a:gd name="connsiteY19221" fmla="*/ 505394 h 1598839"/>
              <a:gd name="connsiteX19222" fmla="*/ 3255128 w 3255128"/>
              <a:gd name="connsiteY19222" fmla="*/ 505457 h 1598839"/>
              <a:gd name="connsiteX19223" fmla="*/ 3255128 w 3255128"/>
              <a:gd name="connsiteY19223" fmla="*/ 505489 h 1598839"/>
              <a:gd name="connsiteX19224" fmla="*/ 3255128 w 3255128"/>
              <a:gd name="connsiteY19224" fmla="*/ 505502 h 1598839"/>
              <a:gd name="connsiteX19225" fmla="*/ 3255128 w 3255128"/>
              <a:gd name="connsiteY19225" fmla="*/ 505568 h 1598839"/>
              <a:gd name="connsiteX19226" fmla="*/ 3255128 w 3255128"/>
              <a:gd name="connsiteY19226" fmla="*/ 505573 h 1598839"/>
              <a:gd name="connsiteX19227" fmla="*/ 3255128 w 3255128"/>
              <a:gd name="connsiteY19227" fmla="*/ 505581 h 1598839"/>
              <a:gd name="connsiteX19228" fmla="*/ 3255128 w 3255128"/>
              <a:gd name="connsiteY19228" fmla="*/ 505606 h 1598839"/>
              <a:gd name="connsiteX19229" fmla="*/ 3255128 w 3255128"/>
              <a:gd name="connsiteY19229" fmla="*/ 505656 h 1598839"/>
              <a:gd name="connsiteX19230" fmla="*/ 3255128 w 3255128"/>
              <a:gd name="connsiteY19230" fmla="*/ 505670 h 1598839"/>
              <a:gd name="connsiteX19231" fmla="*/ 3255128 w 3255128"/>
              <a:gd name="connsiteY19231" fmla="*/ 505673 h 1598839"/>
              <a:gd name="connsiteX19232" fmla="*/ 3255128 w 3255128"/>
              <a:gd name="connsiteY19232" fmla="*/ 505698 h 1598839"/>
              <a:gd name="connsiteX19233" fmla="*/ 3255128 w 3255128"/>
              <a:gd name="connsiteY19233" fmla="*/ 505707 h 1598839"/>
              <a:gd name="connsiteX19234" fmla="*/ 3255128 w 3255128"/>
              <a:gd name="connsiteY19234" fmla="*/ 505731 h 1598839"/>
              <a:gd name="connsiteX19235" fmla="*/ 3255128 w 3255128"/>
              <a:gd name="connsiteY19235" fmla="*/ 505732 h 1598839"/>
              <a:gd name="connsiteX19236" fmla="*/ 3255128 w 3255128"/>
              <a:gd name="connsiteY19236" fmla="*/ 505734 h 1598839"/>
              <a:gd name="connsiteX19237" fmla="*/ 3255128 w 3255128"/>
              <a:gd name="connsiteY19237" fmla="*/ 505747 h 1598839"/>
              <a:gd name="connsiteX19238" fmla="*/ 3255128 w 3255128"/>
              <a:gd name="connsiteY19238" fmla="*/ 505777 h 1598839"/>
              <a:gd name="connsiteX19239" fmla="*/ 3255128 w 3255128"/>
              <a:gd name="connsiteY19239" fmla="*/ 505809 h 1598839"/>
              <a:gd name="connsiteX19240" fmla="*/ 3255128 w 3255128"/>
              <a:gd name="connsiteY19240" fmla="*/ 505844 h 1598839"/>
              <a:gd name="connsiteX19241" fmla="*/ 3255128 w 3255128"/>
              <a:gd name="connsiteY19241" fmla="*/ 505906 h 1598839"/>
              <a:gd name="connsiteX19242" fmla="*/ 3255128 w 3255128"/>
              <a:gd name="connsiteY19242" fmla="*/ 505928 h 1598839"/>
              <a:gd name="connsiteX19243" fmla="*/ 3255128 w 3255128"/>
              <a:gd name="connsiteY19243" fmla="*/ 505944 h 1598839"/>
              <a:gd name="connsiteX19244" fmla="*/ 3255128 w 3255128"/>
              <a:gd name="connsiteY19244" fmla="*/ 505946 h 1598839"/>
              <a:gd name="connsiteX19245" fmla="*/ 3255128 w 3255128"/>
              <a:gd name="connsiteY19245" fmla="*/ 506065 h 1598839"/>
              <a:gd name="connsiteX19246" fmla="*/ 3255128 w 3255128"/>
              <a:gd name="connsiteY19246" fmla="*/ 506082 h 1598839"/>
              <a:gd name="connsiteX19247" fmla="*/ 3255128 w 3255128"/>
              <a:gd name="connsiteY19247" fmla="*/ 506123 h 1598839"/>
              <a:gd name="connsiteX19248" fmla="*/ 3255128 w 3255128"/>
              <a:gd name="connsiteY19248" fmla="*/ 506137 h 1598839"/>
              <a:gd name="connsiteX19249" fmla="*/ 3255128 w 3255128"/>
              <a:gd name="connsiteY19249" fmla="*/ 506138 h 1598839"/>
              <a:gd name="connsiteX19250" fmla="*/ 3255128 w 3255128"/>
              <a:gd name="connsiteY19250" fmla="*/ 506139 h 1598839"/>
              <a:gd name="connsiteX19251" fmla="*/ 3255128 w 3255128"/>
              <a:gd name="connsiteY19251" fmla="*/ 506188 h 1598839"/>
              <a:gd name="connsiteX19252" fmla="*/ 3255128 w 3255128"/>
              <a:gd name="connsiteY19252" fmla="*/ 506190 h 1598839"/>
              <a:gd name="connsiteX19253" fmla="*/ 3255128 w 3255128"/>
              <a:gd name="connsiteY19253" fmla="*/ 506380 h 1598839"/>
              <a:gd name="connsiteX19254" fmla="*/ 3255128 w 3255128"/>
              <a:gd name="connsiteY19254" fmla="*/ 506382 h 1598839"/>
              <a:gd name="connsiteX19255" fmla="*/ 3255128 w 3255128"/>
              <a:gd name="connsiteY19255" fmla="*/ 506407 h 1598839"/>
              <a:gd name="connsiteX19256" fmla="*/ 3255128 w 3255128"/>
              <a:gd name="connsiteY19256" fmla="*/ 506441 h 1598839"/>
              <a:gd name="connsiteX19257" fmla="*/ 3255128 w 3255128"/>
              <a:gd name="connsiteY19257" fmla="*/ 506448 h 1598839"/>
              <a:gd name="connsiteX19258" fmla="*/ 3255128 w 3255128"/>
              <a:gd name="connsiteY19258" fmla="*/ 506457 h 1598839"/>
              <a:gd name="connsiteX19259" fmla="*/ 3255128 w 3255128"/>
              <a:gd name="connsiteY19259" fmla="*/ 506570 h 1598839"/>
              <a:gd name="connsiteX19260" fmla="*/ 3255128 w 3255128"/>
              <a:gd name="connsiteY19260" fmla="*/ 506571 h 1598839"/>
              <a:gd name="connsiteX19261" fmla="*/ 3255128 w 3255128"/>
              <a:gd name="connsiteY19261" fmla="*/ 506593 h 1598839"/>
              <a:gd name="connsiteX19262" fmla="*/ 3255128 w 3255128"/>
              <a:gd name="connsiteY19262" fmla="*/ 506596 h 1598839"/>
              <a:gd name="connsiteX19263" fmla="*/ 3255128 w 3255128"/>
              <a:gd name="connsiteY19263" fmla="*/ 506620 h 1598839"/>
              <a:gd name="connsiteX19264" fmla="*/ 3255128 w 3255128"/>
              <a:gd name="connsiteY19264" fmla="*/ 506691 h 1598839"/>
              <a:gd name="connsiteX19265" fmla="*/ 3255128 w 3255128"/>
              <a:gd name="connsiteY19265" fmla="*/ 506741 h 1598839"/>
              <a:gd name="connsiteX19266" fmla="*/ 3255128 w 3255128"/>
              <a:gd name="connsiteY19266" fmla="*/ 506783 h 1598839"/>
              <a:gd name="connsiteX19267" fmla="*/ 3255128 w 3255128"/>
              <a:gd name="connsiteY19267" fmla="*/ 506839 h 1598839"/>
              <a:gd name="connsiteX19268" fmla="*/ 3255128 w 3255128"/>
              <a:gd name="connsiteY19268" fmla="*/ 506841 h 1598839"/>
              <a:gd name="connsiteX19269" fmla="*/ 3255128 w 3255128"/>
              <a:gd name="connsiteY19269" fmla="*/ 506843 h 1598839"/>
              <a:gd name="connsiteX19270" fmla="*/ 3255128 w 3255128"/>
              <a:gd name="connsiteY19270" fmla="*/ 506855 h 1598839"/>
              <a:gd name="connsiteX19271" fmla="*/ 3255128 w 3255128"/>
              <a:gd name="connsiteY19271" fmla="*/ 506870 h 1598839"/>
              <a:gd name="connsiteX19272" fmla="*/ 3255128 w 3255128"/>
              <a:gd name="connsiteY19272" fmla="*/ 506916 h 1598839"/>
              <a:gd name="connsiteX19273" fmla="*/ 3255128 w 3255128"/>
              <a:gd name="connsiteY19273" fmla="*/ 506933 h 1598839"/>
              <a:gd name="connsiteX19274" fmla="*/ 3255128 w 3255128"/>
              <a:gd name="connsiteY19274" fmla="*/ 506963 h 1598839"/>
              <a:gd name="connsiteX19275" fmla="*/ 3255128 w 3255128"/>
              <a:gd name="connsiteY19275" fmla="*/ 507010 h 1598839"/>
              <a:gd name="connsiteX19276" fmla="*/ 3255128 w 3255128"/>
              <a:gd name="connsiteY19276" fmla="*/ 507069 h 1598839"/>
              <a:gd name="connsiteX19277" fmla="*/ 3255128 w 3255128"/>
              <a:gd name="connsiteY19277" fmla="*/ 507074 h 1598839"/>
              <a:gd name="connsiteX19278" fmla="*/ 3255128 w 3255128"/>
              <a:gd name="connsiteY19278" fmla="*/ 507096 h 1598839"/>
              <a:gd name="connsiteX19279" fmla="*/ 3255128 w 3255128"/>
              <a:gd name="connsiteY19279" fmla="*/ 507111 h 1598839"/>
              <a:gd name="connsiteX19280" fmla="*/ 3255128 w 3255128"/>
              <a:gd name="connsiteY19280" fmla="*/ 507148 h 1598839"/>
              <a:gd name="connsiteX19281" fmla="*/ 3255128 w 3255128"/>
              <a:gd name="connsiteY19281" fmla="*/ 507151 h 1598839"/>
              <a:gd name="connsiteX19282" fmla="*/ 3255128 w 3255128"/>
              <a:gd name="connsiteY19282" fmla="*/ 507186 h 1598839"/>
              <a:gd name="connsiteX19283" fmla="*/ 3255128 w 3255128"/>
              <a:gd name="connsiteY19283" fmla="*/ 507195 h 1598839"/>
              <a:gd name="connsiteX19284" fmla="*/ 3255128 w 3255128"/>
              <a:gd name="connsiteY19284" fmla="*/ 507219 h 1598839"/>
              <a:gd name="connsiteX19285" fmla="*/ 3255128 w 3255128"/>
              <a:gd name="connsiteY19285" fmla="*/ 507294 h 1598839"/>
              <a:gd name="connsiteX19286" fmla="*/ 3255128 w 3255128"/>
              <a:gd name="connsiteY19286" fmla="*/ 507315 h 1598839"/>
              <a:gd name="connsiteX19287" fmla="*/ 3255128 w 3255128"/>
              <a:gd name="connsiteY19287" fmla="*/ 507324 h 1598839"/>
              <a:gd name="connsiteX19288" fmla="*/ 3255128 w 3255128"/>
              <a:gd name="connsiteY19288" fmla="*/ 507329 h 1598839"/>
              <a:gd name="connsiteX19289" fmla="*/ 3255128 w 3255128"/>
              <a:gd name="connsiteY19289" fmla="*/ 507345 h 1598839"/>
              <a:gd name="connsiteX19290" fmla="*/ 3255128 w 3255128"/>
              <a:gd name="connsiteY19290" fmla="*/ 507389 h 1598839"/>
              <a:gd name="connsiteX19291" fmla="*/ 3255128 w 3255128"/>
              <a:gd name="connsiteY19291" fmla="*/ 507390 h 1598839"/>
              <a:gd name="connsiteX19292" fmla="*/ 3255128 w 3255128"/>
              <a:gd name="connsiteY19292" fmla="*/ 507391 h 1598839"/>
              <a:gd name="connsiteX19293" fmla="*/ 3255128 w 3255128"/>
              <a:gd name="connsiteY19293" fmla="*/ 507409 h 1598839"/>
              <a:gd name="connsiteX19294" fmla="*/ 3255128 w 3255128"/>
              <a:gd name="connsiteY19294" fmla="*/ 507503 h 1598839"/>
              <a:gd name="connsiteX19295" fmla="*/ 3255128 w 3255128"/>
              <a:gd name="connsiteY19295" fmla="*/ 507555 h 1598839"/>
              <a:gd name="connsiteX19296" fmla="*/ 3255128 w 3255128"/>
              <a:gd name="connsiteY19296" fmla="*/ 507569 h 1598839"/>
              <a:gd name="connsiteX19297" fmla="*/ 3255128 w 3255128"/>
              <a:gd name="connsiteY19297" fmla="*/ 507622 h 1598839"/>
              <a:gd name="connsiteX19298" fmla="*/ 3255128 w 3255128"/>
              <a:gd name="connsiteY19298" fmla="*/ 507634 h 1598839"/>
              <a:gd name="connsiteX19299" fmla="*/ 3255128 w 3255128"/>
              <a:gd name="connsiteY19299" fmla="*/ 507678 h 1598839"/>
              <a:gd name="connsiteX19300" fmla="*/ 3255128 w 3255128"/>
              <a:gd name="connsiteY19300" fmla="*/ 507740 h 1598839"/>
              <a:gd name="connsiteX19301" fmla="*/ 3255128 w 3255128"/>
              <a:gd name="connsiteY19301" fmla="*/ 507807 h 1598839"/>
              <a:gd name="connsiteX19302" fmla="*/ 3255128 w 3255128"/>
              <a:gd name="connsiteY19302" fmla="*/ 507814 h 1598839"/>
              <a:gd name="connsiteX19303" fmla="*/ 3255128 w 3255128"/>
              <a:gd name="connsiteY19303" fmla="*/ 507843 h 1598839"/>
              <a:gd name="connsiteX19304" fmla="*/ 3255128 w 3255128"/>
              <a:gd name="connsiteY19304" fmla="*/ 507864 h 1598839"/>
              <a:gd name="connsiteX19305" fmla="*/ 3255128 w 3255128"/>
              <a:gd name="connsiteY19305" fmla="*/ 507892 h 1598839"/>
              <a:gd name="connsiteX19306" fmla="*/ 3255128 w 3255128"/>
              <a:gd name="connsiteY19306" fmla="*/ 507948 h 1598839"/>
              <a:gd name="connsiteX19307" fmla="*/ 3255128 w 3255128"/>
              <a:gd name="connsiteY19307" fmla="*/ 507962 h 1598839"/>
              <a:gd name="connsiteX19308" fmla="*/ 3255128 w 3255128"/>
              <a:gd name="connsiteY19308" fmla="*/ 507977 h 1598839"/>
              <a:gd name="connsiteX19309" fmla="*/ 3255128 w 3255128"/>
              <a:gd name="connsiteY19309" fmla="*/ 508015 h 1598839"/>
              <a:gd name="connsiteX19310" fmla="*/ 3255128 w 3255128"/>
              <a:gd name="connsiteY19310" fmla="*/ 508060 h 1598839"/>
              <a:gd name="connsiteX19311" fmla="*/ 3255128 w 3255128"/>
              <a:gd name="connsiteY19311" fmla="*/ 508067 h 1598839"/>
              <a:gd name="connsiteX19312" fmla="*/ 3255128 w 3255128"/>
              <a:gd name="connsiteY19312" fmla="*/ 508220 h 1598839"/>
              <a:gd name="connsiteX19313" fmla="*/ 3255128 w 3255128"/>
              <a:gd name="connsiteY19313" fmla="*/ 508226 h 1598839"/>
              <a:gd name="connsiteX19314" fmla="*/ 3255128 w 3255128"/>
              <a:gd name="connsiteY19314" fmla="*/ 508290 h 1598839"/>
              <a:gd name="connsiteX19315" fmla="*/ 3255128 w 3255128"/>
              <a:gd name="connsiteY19315" fmla="*/ 508299 h 1598839"/>
              <a:gd name="connsiteX19316" fmla="*/ 3255128 w 3255128"/>
              <a:gd name="connsiteY19316" fmla="*/ 508302 h 1598839"/>
              <a:gd name="connsiteX19317" fmla="*/ 3255128 w 3255128"/>
              <a:gd name="connsiteY19317" fmla="*/ 508330 h 1598839"/>
              <a:gd name="connsiteX19318" fmla="*/ 3255128 w 3255128"/>
              <a:gd name="connsiteY19318" fmla="*/ 508410 h 1598839"/>
              <a:gd name="connsiteX19319" fmla="*/ 3255128 w 3255128"/>
              <a:gd name="connsiteY19319" fmla="*/ 508436 h 1598839"/>
              <a:gd name="connsiteX19320" fmla="*/ 3255128 w 3255128"/>
              <a:gd name="connsiteY19320" fmla="*/ 508458 h 1598839"/>
              <a:gd name="connsiteX19321" fmla="*/ 3255128 w 3255128"/>
              <a:gd name="connsiteY19321" fmla="*/ 508529 h 1598839"/>
              <a:gd name="connsiteX19322" fmla="*/ 3255128 w 3255128"/>
              <a:gd name="connsiteY19322" fmla="*/ 508580 h 1598839"/>
              <a:gd name="connsiteX19323" fmla="*/ 3255128 w 3255128"/>
              <a:gd name="connsiteY19323" fmla="*/ 508596 h 1598839"/>
              <a:gd name="connsiteX19324" fmla="*/ 3255128 w 3255128"/>
              <a:gd name="connsiteY19324" fmla="*/ 508639 h 1598839"/>
              <a:gd name="connsiteX19325" fmla="*/ 3255128 w 3255128"/>
              <a:gd name="connsiteY19325" fmla="*/ 508686 h 1598839"/>
              <a:gd name="connsiteX19326" fmla="*/ 3255128 w 3255128"/>
              <a:gd name="connsiteY19326" fmla="*/ 508721 h 1598839"/>
              <a:gd name="connsiteX19327" fmla="*/ 3255128 w 3255128"/>
              <a:gd name="connsiteY19327" fmla="*/ 508737 h 1598839"/>
              <a:gd name="connsiteX19328" fmla="*/ 3255128 w 3255128"/>
              <a:gd name="connsiteY19328" fmla="*/ 508761 h 1598839"/>
              <a:gd name="connsiteX19329" fmla="*/ 3255128 w 3255128"/>
              <a:gd name="connsiteY19329" fmla="*/ 508767 h 1598839"/>
              <a:gd name="connsiteX19330" fmla="*/ 3255128 w 3255128"/>
              <a:gd name="connsiteY19330" fmla="*/ 508773 h 1598839"/>
              <a:gd name="connsiteX19331" fmla="*/ 3255128 w 3255128"/>
              <a:gd name="connsiteY19331" fmla="*/ 508776 h 1598839"/>
              <a:gd name="connsiteX19332" fmla="*/ 3255128 w 3255128"/>
              <a:gd name="connsiteY19332" fmla="*/ 508837 h 1598839"/>
              <a:gd name="connsiteX19333" fmla="*/ 3255128 w 3255128"/>
              <a:gd name="connsiteY19333" fmla="*/ 508868 h 1598839"/>
              <a:gd name="connsiteX19334" fmla="*/ 3255128 w 3255128"/>
              <a:gd name="connsiteY19334" fmla="*/ 508896 h 1598839"/>
              <a:gd name="connsiteX19335" fmla="*/ 3255128 w 3255128"/>
              <a:gd name="connsiteY19335" fmla="*/ 508940 h 1598839"/>
              <a:gd name="connsiteX19336" fmla="*/ 3255128 w 3255128"/>
              <a:gd name="connsiteY19336" fmla="*/ 509055 h 1598839"/>
              <a:gd name="connsiteX19337" fmla="*/ 3255128 w 3255128"/>
              <a:gd name="connsiteY19337" fmla="*/ 509072 h 1598839"/>
              <a:gd name="connsiteX19338" fmla="*/ 3255128 w 3255128"/>
              <a:gd name="connsiteY19338" fmla="*/ 509106 h 1598839"/>
              <a:gd name="connsiteX19339" fmla="*/ 3255128 w 3255128"/>
              <a:gd name="connsiteY19339" fmla="*/ 509180 h 1598839"/>
              <a:gd name="connsiteX19340" fmla="*/ 3255128 w 3255128"/>
              <a:gd name="connsiteY19340" fmla="*/ 509211 h 1598839"/>
              <a:gd name="connsiteX19341" fmla="*/ 3255128 w 3255128"/>
              <a:gd name="connsiteY19341" fmla="*/ 509250 h 1598839"/>
              <a:gd name="connsiteX19342" fmla="*/ 3255128 w 3255128"/>
              <a:gd name="connsiteY19342" fmla="*/ 509327 h 1598839"/>
              <a:gd name="connsiteX19343" fmla="*/ 3255128 w 3255128"/>
              <a:gd name="connsiteY19343" fmla="*/ 509366 h 1598839"/>
              <a:gd name="connsiteX19344" fmla="*/ 3255128 w 3255128"/>
              <a:gd name="connsiteY19344" fmla="*/ 509427 h 1598839"/>
              <a:gd name="connsiteX19345" fmla="*/ 3255128 w 3255128"/>
              <a:gd name="connsiteY19345" fmla="*/ 509431 h 1598839"/>
              <a:gd name="connsiteX19346" fmla="*/ 3255128 w 3255128"/>
              <a:gd name="connsiteY19346" fmla="*/ 509438 h 1598839"/>
              <a:gd name="connsiteX19347" fmla="*/ 3255128 w 3255128"/>
              <a:gd name="connsiteY19347" fmla="*/ 509478 h 1598839"/>
              <a:gd name="connsiteX19348" fmla="*/ 3255128 w 3255128"/>
              <a:gd name="connsiteY19348" fmla="*/ 509520 h 1598839"/>
              <a:gd name="connsiteX19349" fmla="*/ 3255128 w 3255128"/>
              <a:gd name="connsiteY19349" fmla="*/ 509560 h 1598839"/>
              <a:gd name="connsiteX19350" fmla="*/ 3255128 w 3255128"/>
              <a:gd name="connsiteY19350" fmla="*/ 509565 h 1598839"/>
              <a:gd name="connsiteX19351" fmla="*/ 3255128 w 3255128"/>
              <a:gd name="connsiteY19351" fmla="*/ 509610 h 1598839"/>
              <a:gd name="connsiteX19352" fmla="*/ 3255128 w 3255128"/>
              <a:gd name="connsiteY19352" fmla="*/ 509638 h 1598839"/>
              <a:gd name="connsiteX19353" fmla="*/ 3255128 w 3255128"/>
              <a:gd name="connsiteY19353" fmla="*/ 509664 h 1598839"/>
              <a:gd name="connsiteX19354" fmla="*/ 3255128 w 3255128"/>
              <a:gd name="connsiteY19354" fmla="*/ 509687 h 1598839"/>
              <a:gd name="connsiteX19355" fmla="*/ 3255128 w 3255128"/>
              <a:gd name="connsiteY19355" fmla="*/ 509835 h 1598839"/>
              <a:gd name="connsiteX19356" fmla="*/ 3255128 w 3255128"/>
              <a:gd name="connsiteY19356" fmla="*/ 509843 h 1598839"/>
              <a:gd name="connsiteX19357" fmla="*/ 3255128 w 3255128"/>
              <a:gd name="connsiteY19357" fmla="*/ 509869 h 1598839"/>
              <a:gd name="connsiteX19358" fmla="*/ 3255128 w 3255128"/>
              <a:gd name="connsiteY19358" fmla="*/ 509877 h 1598839"/>
              <a:gd name="connsiteX19359" fmla="*/ 3255128 w 3255128"/>
              <a:gd name="connsiteY19359" fmla="*/ 509907 h 1598839"/>
              <a:gd name="connsiteX19360" fmla="*/ 3255128 w 3255128"/>
              <a:gd name="connsiteY19360" fmla="*/ 509914 h 1598839"/>
              <a:gd name="connsiteX19361" fmla="*/ 3255128 w 3255128"/>
              <a:gd name="connsiteY19361" fmla="*/ 509915 h 1598839"/>
              <a:gd name="connsiteX19362" fmla="*/ 3255128 w 3255128"/>
              <a:gd name="connsiteY19362" fmla="*/ 509953 h 1598839"/>
              <a:gd name="connsiteX19363" fmla="*/ 3255128 w 3255128"/>
              <a:gd name="connsiteY19363" fmla="*/ 509984 h 1598839"/>
              <a:gd name="connsiteX19364" fmla="*/ 3255128 w 3255128"/>
              <a:gd name="connsiteY19364" fmla="*/ 510039 h 1598839"/>
              <a:gd name="connsiteX19365" fmla="*/ 3255128 w 3255128"/>
              <a:gd name="connsiteY19365" fmla="*/ 510086 h 1598839"/>
              <a:gd name="connsiteX19366" fmla="*/ 3255128 w 3255128"/>
              <a:gd name="connsiteY19366" fmla="*/ 510101 h 1598839"/>
              <a:gd name="connsiteX19367" fmla="*/ 3255128 w 3255128"/>
              <a:gd name="connsiteY19367" fmla="*/ 510111 h 1598839"/>
              <a:gd name="connsiteX19368" fmla="*/ 3255128 w 3255128"/>
              <a:gd name="connsiteY19368" fmla="*/ 510126 h 1598839"/>
              <a:gd name="connsiteX19369" fmla="*/ 3255128 w 3255128"/>
              <a:gd name="connsiteY19369" fmla="*/ 510127 h 1598839"/>
              <a:gd name="connsiteX19370" fmla="*/ 3255128 w 3255128"/>
              <a:gd name="connsiteY19370" fmla="*/ 510147 h 1598839"/>
              <a:gd name="connsiteX19371" fmla="*/ 3255128 w 3255128"/>
              <a:gd name="connsiteY19371" fmla="*/ 510176 h 1598839"/>
              <a:gd name="connsiteX19372" fmla="*/ 3255128 w 3255128"/>
              <a:gd name="connsiteY19372" fmla="*/ 510185 h 1598839"/>
              <a:gd name="connsiteX19373" fmla="*/ 3255128 w 3255128"/>
              <a:gd name="connsiteY19373" fmla="*/ 510208 h 1598839"/>
              <a:gd name="connsiteX19374" fmla="*/ 3255128 w 3255128"/>
              <a:gd name="connsiteY19374" fmla="*/ 510267 h 1598839"/>
              <a:gd name="connsiteX19375" fmla="*/ 3255128 w 3255128"/>
              <a:gd name="connsiteY19375" fmla="*/ 510374 h 1598839"/>
              <a:gd name="connsiteX19376" fmla="*/ 3255128 w 3255128"/>
              <a:gd name="connsiteY19376" fmla="*/ 510390 h 1598839"/>
              <a:gd name="connsiteX19377" fmla="*/ 3255128 w 3255128"/>
              <a:gd name="connsiteY19377" fmla="*/ 510404 h 1598839"/>
              <a:gd name="connsiteX19378" fmla="*/ 3255128 w 3255128"/>
              <a:gd name="connsiteY19378" fmla="*/ 510467 h 1598839"/>
              <a:gd name="connsiteX19379" fmla="*/ 3255128 w 3255128"/>
              <a:gd name="connsiteY19379" fmla="*/ 510513 h 1598839"/>
              <a:gd name="connsiteX19380" fmla="*/ 3255128 w 3255128"/>
              <a:gd name="connsiteY19380" fmla="*/ 510545 h 1598839"/>
              <a:gd name="connsiteX19381" fmla="*/ 3255128 w 3255128"/>
              <a:gd name="connsiteY19381" fmla="*/ 510563 h 1598839"/>
              <a:gd name="connsiteX19382" fmla="*/ 3255128 w 3255128"/>
              <a:gd name="connsiteY19382" fmla="*/ 510568 h 1598839"/>
              <a:gd name="connsiteX19383" fmla="*/ 3255128 w 3255128"/>
              <a:gd name="connsiteY19383" fmla="*/ 510584 h 1598839"/>
              <a:gd name="connsiteX19384" fmla="*/ 3255128 w 3255128"/>
              <a:gd name="connsiteY19384" fmla="*/ 510585 h 1598839"/>
              <a:gd name="connsiteX19385" fmla="*/ 3255128 w 3255128"/>
              <a:gd name="connsiteY19385" fmla="*/ 510624 h 1598839"/>
              <a:gd name="connsiteX19386" fmla="*/ 3255128 w 3255128"/>
              <a:gd name="connsiteY19386" fmla="*/ 510647 h 1598839"/>
              <a:gd name="connsiteX19387" fmla="*/ 3255128 w 3255128"/>
              <a:gd name="connsiteY19387" fmla="*/ 510654 h 1598839"/>
              <a:gd name="connsiteX19388" fmla="*/ 3255128 w 3255128"/>
              <a:gd name="connsiteY19388" fmla="*/ 510659 h 1598839"/>
              <a:gd name="connsiteX19389" fmla="*/ 3255128 w 3255128"/>
              <a:gd name="connsiteY19389" fmla="*/ 510708 h 1598839"/>
              <a:gd name="connsiteX19390" fmla="*/ 3255128 w 3255128"/>
              <a:gd name="connsiteY19390" fmla="*/ 510709 h 1598839"/>
              <a:gd name="connsiteX19391" fmla="*/ 3255128 w 3255128"/>
              <a:gd name="connsiteY19391" fmla="*/ 510759 h 1598839"/>
              <a:gd name="connsiteX19392" fmla="*/ 3255128 w 3255128"/>
              <a:gd name="connsiteY19392" fmla="*/ 510797 h 1598839"/>
              <a:gd name="connsiteX19393" fmla="*/ 3255128 w 3255128"/>
              <a:gd name="connsiteY19393" fmla="*/ 510828 h 1598839"/>
              <a:gd name="connsiteX19394" fmla="*/ 3255128 w 3255128"/>
              <a:gd name="connsiteY19394" fmla="*/ 510833 h 1598839"/>
              <a:gd name="connsiteX19395" fmla="*/ 3255128 w 3255128"/>
              <a:gd name="connsiteY19395" fmla="*/ 510882 h 1598839"/>
              <a:gd name="connsiteX19396" fmla="*/ 3255128 w 3255128"/>
              <a:gd name="connsiteY19396" fmla="*/ 510915 h 1598839"/>
              <a:gd name="connsiteX19397" fmla="*/ 3255128 w 3255128"/>
              <a:gd name="connsiteY19397" fmla="*/ 511022 h 1598839"/>
              <a:gd name="connsiteX19398" fmla="*/ 3255128 w 3255128"/>
              <a:gd name="connsiteY19398" fmla="*/ 511053 h 1598839"/>
              <a:gd name="connsiteX19399" fmla="*/ 3255128 w 3255128"/>
              <a:gd name="connsiteY19399" fmla="*/ 511137 h 1598839"/>
              <a:gd name="connsiteX19400" fmla="*/ 3255128 w 3255128"/>
              <a:gd name="connsiteY19400" fmla="*/ 511140 h 1598839"/>
              <a:gd name="connsiteX19401" fmla="*/ 3255128 w 3255128"/>
              <a:gd name="connsiteY19401" fmla="*/ 511163 h 1598839"/>
              <a:gd name="connsiteX19402" fmla="*/ 3255128 w 3255128"/>
              <a:gd name="connsiteY19402" fmla="*/ 511197 h 1598839"/>
              <a:gd name="connsiteX19403" fmla="*/ 3255128 w 3255128"/>
              <a:gd name="connsiteY19403" fmla="*/ 511198 h 1598839"/>
              <a:gd name="connsiteX19404" fmla="*/ 3255128 w 3255128"/>
              <a:gd name="connsiteY19404" fmla="*/ 511218 h 1598839"/>
              <a:gd name="connsiteX19405" fmla="*/ 3255128 w 3255128"/>
              <a:gd name="connsiteY19405" fmla="*/ 511261 h 1598839"/>
              <a:gd name="connsiteX19406" fmla="*/ 3255128 w 3255128"/>
              <a:gd name="connsiteY19406" fmla="*/ 511292 h 1598839"/>
              <a:gd name="connsiteX19407" fmla="*/ 3255128 w 3255128"/>
              <a:gd name="connsiteY19407" fmla="*/ 511323 h 1598839"/>
              <a:gd name="connsiteX19408" fmla="*/ 3255128 w 3255128"/>
              <a:gd name="connsiteY19408" fmla="*/ 511374 h 1598839"/>
              <a:gd name="connsiteX19409" fmla="*/ 3255128 w 3255128"/>
              <a:gd name="connsiteY19409" fmla="*/ 511410 h 1598839"/>
              <a:gd name="connsiteX19410" fmla="*/ 3255128 w 3255128"/>
              <a:gd name="connsiteY19410" fmla="*/ 511440 h 1598839"/>
              <a:gd name="connsiteX19411" fmla="*/ 3255128 w 3255128"/>
              <a:gd name="connsiteY19411" fmla="*/ 511457 h 1598839"/>
              <a:gd name="connsiteX19412" fmla="*/ 3255128 w 3255128"/>
              <a:gd name="connsiteY19412" fmla="*/ 511482 h 1598839"/>
              <a:gd name="connsiteX19413" fmla="*/ 3255128 w 3255128"/>
              <a:gd name="connsiteY19413" fmla="*/ 511562 h 1598839"/>
              <a:gd name="connsiteX19414" fmla="*/ 3255128 w 3255128"/>
              <a:gd name="connsiteY19414" fmla="*/ 511570 h 1598839"/>
              <a:gd name="connsiteX19415" fmla="*/ 3255128 w 3255128"/>
              <a:gd name="connsiteY19415" fmla="*/ 511589 h 1598839"/>
              <a:gd name="connsiteX19416" fmla="*/ 3255128 w 3255128"/>
              <a:gd name="connsiteY19416" fmla="*/ 511590 h 1598839"/>
              <a:gd name="connsiteX19417" fmla="*/ 3255128 w 3255128"/>
              <a:gd name="connsiteY19417" fmla="*/ 511651 h 1598839"/>
              <a:gd name="connsiteX19418" fmla="*/ 3255128 w 3255128"/>
              <a:gd name="connsiteY19418" fmla="*/ 511668 h 1598839"/>
              <a:gd name="connsiteX19419" fmla="*/ 3255128 w 3255128"/>
              <a:gd name="connsiteY19419" fmla="*/ 511694 h 1598839"/>
              <a:gd name="connsiteX19420" fmla="*/ 3255128 w 3255128"/>
              <a:gd name="connsiteY19420" fmla="*/ 511701 h 1598839"/>
              <a:gd name="connsiteX19421" fmla="*/ 3255128 w 3255128"/>
              <a:gd name="connsiteY19421" fmla="*/ 511723 h 1598839"/>
              <a:gd name="connsiteX19422" fmla="*/ 3255128 w 3255128"/>
              <a:gd name="connsiteY19422" fmla="*/ 511763 h 1598839"/>
              <a:gd name="connsiteX19423" fmla="*/ 3255128 w 3255128"/>
              <a:gd name="connsiteY19423" fmla="*/ 511766 h 1598839"/>
              <a:gd name="connsiteX19424" fmla="*/ 3255128 w 3255128"/>
              <a:gd name="connsiteY19424" fmla="*/ 511822 h 1598839"/>
              <a:gd name="connsiteX19425" fmla="*/ 3255128 w 3255128"/>
              <a:gd name="connsiteY19425" fmla="*/ 511846 h 1598839"/>
              <a:gd name="connsiteX19426" fmla="*/ 3255128 w 3255128"/>
              <a:gd name="connsiteY19426" fmla="*/ 512016 h 1598839"/>
              <a:gd name="connsiteX19427" fmla="*/ 3255128 w 3255128"/>
              <a:gd name="connsiteY19427" fmla="*/ 512044 h 1598839"/>
              <a:gd name="connsiteX19428" fmla="*/ 3255128 w 3255128"/>
              <a:gd name="connsiteY19428" fmla="*/ 512105 h 1598839"/>
              <a:gd name="connsiteX19429" fmla="*/ 3255128 w 3255128"/>
              <a:gd name="connsiteY19429" fmla="*/ 512130 h 1598839"/>
              <a:gd name="connsiteX19430" fmla="*/ 3255128 w 3255128"/>
              <a:gd name="connsiteY19430" fmla="*/ 512142 h 1598839"/>
              <a:gd name="connsiteX19431" fmla="*/ 3255128 w 3255128"/>
              <a:gd name="connsiteY19431" fmla="*/ 512153 h 1598839"/>
              <a:gd name="connsiteX19432" fmla="*/ 3255128 w 3255128"/>
              <a:gd name="connsiteY19432" fmla="*/ 512160 h 1598839"/>
              <a:gd name="connsiteX19433" fmla="*/ 3255128 w 3255128"/>
              <a:gd name="connsiteY19433" fmla="*/ 512177 h 1598839"/>
              <a:gd name="connsiteX19434" fmla="*/ 3255128 w 3255128"/>
              <a:gd name="connsiteY19434" fmla="*/ 512185 h 1598839"/>
              <a:gd name="connsiteX19435" fmla="*/ 3255128 w 3255128"/>
              <a:gd name="connsiteY19435" fmla="*/ 512240 h 1598839"/>
              <a:gd name="connsiteX19436" fmla="*/ 3255128 w 3255128"/>
              <a:gd name="connsiteY19436" fmla="*/ 512255 h 1598839"/>
              <a:gd name="connsiteX19437" fmla="*/ 3255128 w 3255128"/>
              <a:gd name="connsiteY19437" fmla="*/ 512260 h 1598839"/>
              <a:gd name="connsiteX19438" fmla="*/ 3255128 w 3255128"/>
              <a:gd name="connsiteY19438" fmla="*/ 512276 h 1598839"/>
              <a:gd name="connsiteX19439" fmla="*/ 3255128 w 3255128"/>
              <a:gd name="connsiteY19439" fmla="*/ 512305 h 1598839"/>
              <a:gd name="connsiteX19440" fmla="*/ 3255128 w 3255128"/>
              <a:gd name="connsiteY19440" fmla="*/ 512321 h 1598839"/>
              <a:gd name="connsiteX19441" fmla="*/ 3255128 w 3255128"/>
              <a:gd name="connsiteY19441" fmla="*/ 512371 h 1598839"/>
              <a:gd name="connsiteX19442" fmla="*/ 3255128 w 3255128"/>
              <a:gd name="connsiteY19442" fmla="*/ 512439 h 1598839"/>
              <a:gd name="connsiteX19443" fmla="*/ 3255128 w 3255128"/>
              <a:gd name="connsiteY19443" fmla="*/ 512468 h 1598839"/>
              <a:gd name="connsiteX19444" fmla="*/ 3255128 w 3255128"/>
              <a:gd name="connsiteY19444" fmla="*/ 512470 h 1598839"/>
              <a:gd name="connsiteX19445" fmla="*/ 3255128 w 3255128"/>
              <a:gd name="connsiteY19445" fmla="*/ 512497 h 1598839"/>
              <a:gd name="connsiteX19446" fmla="*/ 3255128 w 3255128"/>
              <a:gd name="connsiteY19446" fmla="*/ 512498 h 1598839"/>
              <a:gd name="connsiteX19447" fmla="*/ 3255128 w 3255128"/>
              <a:gd name="connsiteY19447" fmla="*/ 512506 h 1598839"/>
              <a:gd name="connsiteX19448" fmla="*/ 3255128 w 3255128"/>
              <a:gd name="connsiteY19448" fmla="*/ 512564 h 1598839"/>
              <a:gd name="connsiteX19449" fmla="*/ 3255128 w 3255128"/>
              <a:gd name="connsiteY19449" fmla="*/ 512589 h 1598839"/>
              <a:gd name="connsiteX19450" fmla="*/ 3255128 w 3255128"/>
              <a:gd name="connsiteY19450" fmla="*/ 512636 h 1598839"/>
              <a:gd name="connsiteX19451" fmla="*/ 3255128 w 3255128"/>
              <a:gd name="connsiteY19451" fmla="*/ 512694 h 1598839"/>
              <a:gd name="connsiteX19452" fmla="*/ 3255128 w 3255128"/>
              <a:gd name="connsiteY19452" fmla="*/ 512710 h 1598839"/>
              <a:gd name="connsiteX19453" fmla="*/ 3255128 w 3255128"/>
              <a:gd name="connsiteY19453" fmla="*/ 512801 h 1598839"/>
              <a:gd name="connsiteX19454" fmla="*/ 3255128 w 3255128"/>
              <a:gd name="connsiteY19454" fmla="*/ 512825 h 1598839"/>
              <a:gd name="connsiteX19455" fmla="*/ 3255128 w 3255128"/>
              <a:gd name="connsiteY19455" fmla="*/ 512830 h 1598839"/>
              <a:gd name="connsiteX19456" fmla="*/ 3255128 w 3255128"/>
              <a:gd name="connsiteY19456" fmla="*/ 512853 h 1598839"/>
              <a:gd name="connsiteX19457" fmla="*/ 3255128 w 3255128"/>
              <a:gd name="connsiteY19457" fmla="*/ 512903 h 1598839"/>
              <a:gd name="connsiteX19458" fmla="*/ 3255128 w 3255128"/>
              <a:gd name="connsiteY19458" fmla="*/ 512904 h 1598839"/>
              <a:gd name="connsiteX19459" fmla="*/ 3255128 w 3255128"/>
              <a:gd name="connsiteY19459" fmla="*/ 512924 h 1598839"/>
              <a:gd name="connsiteX19460" fmla="*/ 3255128 w 3255128"/>
              <a:gd name="connsiteY19460" fmla="*/ 512929 h 1598839"/>
              <a:gd name="connsiteX19461" fmla="*/ 3255128 w 3255128"/>
              <a:gd name="connsiteY19461" fmla="*/ 512930 h 1598839"/>
              <a:gd name="connsiteX19462" fmla="*/ 3255128 w 3255128"/>
              <a:gd name="connsiteY19462" fmla="*/ 513096 h 1598839"/>
              <a:gd name="connsiteX19463" fmla="*/ 3255128 w 3255128"/>
              <a:gd name="connsiteY19463" fmla="*/ 513116 h 1598839"/>
              <a:gd name="connsiteX19464" fmla="*/ 3255128 w 3255128"/>
              <a:gd name="connsiteY19464" fmla="*/ 513137 h 1598839"/>
              <a:gd name="connsiteX19465" fmla="*/ 3255128 w 3255128"/>
              <a:gd name="connsiteY19465" fmla="*/ 513146 h 1598839"/>
              <a:gd name="connsiteX19466" fmla="*/ 3255128 w 3255128"/>
              <a:gd name="connsiteY19466" fmla="*/ 513173 h 1598839"/>
              <a:gd name="connsiteX19467" fmla="*/ 3255128 w 3255128"/>
              <a:gd name="connsiteY19467" fmla="*/ 513206 h 1598839"/>
              <a:gd name="connsiteX19468" fmla="*/ 3255128 w 3255128"/>
              <a:gd name="connsiteY19468" fmla="*/ 513207 h 1598839"/>
              <a:gd name="connsiteX19469" fmla="*/ 3255128 w 3255128"/>
              <a:gd name="connsiteY19469" fmla="*/ 513284 h 1598839"/>
              <a:gd name="connsiteX19470" fmla="*/ 3255128 w 3255128"/>
              <a:gd name="connsiteY19470" fmla="*/ 513308 h 1598839"/>
              <a:gd name="connsiteX19471" fmla="*/ 3255128 w 3255128"/>
              <a:gd name="connsiteY19471" fmla="*/ 513342 h 1598839"/>
              <a:gd name="connsiteX19472" fmla="*/ 3255128 w 3255128"/>
              <a:gd name="connsiteY19472" fmla="*/ 513362 h 1598839"/>
              <a:gd name="connsiteX19473" fmla="*/ 3255128 w 3255128"/>
              <a:gd name="connsiteY19473" fmla="*/ 513364 h 1598839"/>
              <a:gd name="connsiteX19474" fmla="*/ 3255128 w 3255128"/>
              <a:gd name="connsiteY19474" fmla="*/ 513380 h 1598839"/>
              <a:gd name="connsiteX19475" fmla="*/ 3255128 w 3255128"/>
              <a:gd name="connsiteY19475" fmla="*/ 513383 h 1598839"/>
              <a:gd name="connsiteX19476" fmla="*/ 3255128 w 3255128"/>
              <a:gd name="connsiteY19476" fmla="*/ 513385 h 1598839"/>
              <a:gd name="connsiteX19477" fmla="*/ 3255128 w 3255128"/>
              <a:gd name="connsiteY19477" fmla="*/ 513394 h 1598839"/>
              <a:gd name="connsiteX19478" fmla="*/ 3255128 w 3255128"/>
              <a:gd name="connsiteY19478" fmla="*/ 513403 h 1598839"/>
              <a:gd name="connsiteX19479" fmla="*/ 3255128 w 3255128"/>
              <a:gd name="connsiteY19479" fmla="*/ 513457 h 1598839"/>
              <a:gd name="connsiteX19480" fmla="*/ 3255128 w 3255128"/>
              <a:gd name="connsiteY19480" fmla="*/ 513460 h 1598839"/>
              <a:gd name="connsiteX19481" fmla="*/ 3255128 w 3255128"/>
              <a:gd name="connsiteY19481" fmla="*/ 513575 h 1598839"/>
              <a:gd name="connsiteX19482" fmla="*/ 3255128 w 3255128"/>
              <a:gd name="connsiteY19482" fmla="*/ 513605 h 1598839"/>
              <a:gd name="connsiteX19483" fmla="*/ 3255128 w 3255128"/>
              <a:gd name="connsiteY19483" fmla="*/ 513623 h 1598839"/>
              <a:gd name="connsiteX19484" fmla="*/ 3255128 w 3255128"/>
              <a:gd name="connsiteY19484" fmla="*/ 513646 h 1598839"/>
              <a:gd name="connsiteX19485" fmla="*/ 3255128 w 3255128"/>
              <a:gd name="connsiteY19485" fmla="*/ 513653 h 1598839"/>
              <a:gd name="connsiteX19486" fmla="*/ 3255128 w 3255128"/>
              <a:gd name="connsiteY19486" fmla="*/ 513699 h 1598839"/>
              <a:gd name="connsiteX19487" fmla="*/ 3255128 w 3255128"/>
              <a:gd name="connsiteY19487" fmla="*/ 513707 h 1598839"/>
              <a:gd name="connsiteX19488" fmla="*/ 3255128 w 3255128"/>
              <a:gd name="connsiteY19488" fmla="*/ 513720 h 1598839"/>
              <a:gd name="connsiteX19489" fmla="*/ 3255128 w 3255128"/>
              <a:gd name="connsiteY19489" fmla="*/ 513750 h 1598839"/>
              <a:gd name="connsiteX19490" fmla="*/ 3255128 w 3255128"/>
              <a:gd name="connsiteY19490" fmla="*/ 513801 h 1598839"/>
              <a:gd name="connsiteX19491" fmla="*/ 3255128 w 3255128"/>
              <a:gd name="connsiteY19491" fmla="*/ 513877 h 1598839"/>
              <a:gd name="connsiteX19492" fmla="*/ 3255128 w 3255128"/>
              <a:gd name="connsiteY19492" fmla="*/ 513938 h 1598839"/>
              <a:gd name="connsiteX19493" fmla="*/ 3255128 w 3255128"/>
              <a:gd name="connsiteY19493" fmla="*/ 513993 h 1598839"/>
              <a:gd name="connsiteX19494" fmla="*/ 3255128 w 3255128"/>
              <a:gd name="connsiteY19494" fmla="*/ 514065 h 1598839"/>
              <a:gd name="connsiteX19495" fmla="*/ 3255128 w 3255128"/>
              <a:gd name="connsiteY19495" fmla="*/ 514127 h 1598839"/>
              <a:gd name="connsiteX19496" fmla="*/ 3255128 w 3255128"/>
              <a:gd name="connsiteY19496" fmla="*/ 514130 h 1598839"/>
              <a:gd name="connsiteX19497" fmla="*/ 3255128 w 3255128"/>
              <a:gd name="connsiteY19497" fmla="*/ 514153 h 1598839"/>
              <a:gd name="connsiteX19498" fmla="*/ 3255128 w 3255128"/>
              <a:gd name="connsiteY19498" fmla="*/ 514184 h 1598839"/>
              <a:gd name="connsiteX19499" fmla="*/ 3255128 w 3255128"/>
              <a:gd name="connsiteY19499" fmla="*/ 514187 h 1598839"/>
              <a:gd name="connsiteX19500" fmla="*/ 3255128 w 3255128"/>
              <a:gd name="connsiteY19500" fmla="*/ 514363 h 1598839"/>
              <a:gd name="connsiteX19501" fmla="*/ 3255128 w 3255128"/>
              <a:gd name="connsiteY19501" fmla="*/ 514408 h 1598839"/>
              <a:gd name="connsiteX19502" fmla="*/ 3255128 w 3255128"/>
              <a:gd name="connsiteY19502" fmla="*/ 514447 h 1598839"/>
              <a:gd name="connsiteX19503" fmla="*/ 3255128 w 3255128"/>
              <a:gd name="connsiteY19503" fmla="*/ 514580 h 1598839"/>
              <a:gd name="connsiteX19504" fmla="*/ 3255128 w 3255128"/>
              <a:gd name="connsiteY19504" fmla="*/ 514667 h 1598839"/>
              <a:gd name="connsiteX19505" fmla="*/ 3255128 w 3255128"/>
              <a:gd name="connsiteY19505" fmla="*/ 514713 h 1598839"/>
              <a:gd name="connsiteX19506" fmla="*/ 3255128 w 3255128"/>
              <a:gd name="connsiteY19506" fmla="*/ 514728 h 1598839"/>
              <a:gd name="connsiteX19507" fmla="*/ 3255128 w 3255128"/>
              <a:gd name="connsiteY19507" fmla="*/ 514812 h 1598839"/>
              <a:gd name="connsiteX19508" fmla="*/ 3255128 w 3255128"/>
              <a:gd name="connsiteY19508" fmla="*/ 514826 h 1598839"/>
              <a:gd name="connsiteX19509" fmla="*/ 3255128 w 3255128"/>
              <a:gd name="connsiteY19509" fmla="*/ 514846 h 1598839"/>
              <a:gd name="connsiteX19510" fmla="*/ 3255128 w 3255128"/>
              <a:gd name="connsiteY19510" fmla="*/ 514894 h 1598839"/>
              <a:gd name="connsiteX19511" fmla="*/ 3255128 w 3255128"/>
              <a:gd name="connsiteY19511" fmla="*/ 514909 h 1598839"/>
              <a:gd name="connsiteX19512" fmla="*/ 3255128 w 3255128"/>
              <a:gd name="connsiteY19512" fmla="*/ 514924 h 1598839"/>
              <a:gd name="connsiteX19513" fmla="*/ 3255128 w 3255128"/>
              <a:gd name="connsiteY19513" fmla="*/ 514981 h 1598839"/>
              <a:gd name="connsiteX19514" fmla="*/ 3255128 w 3255128"/>
              <a:gd name="connsiteY19514" fmla="*/ 515095 h 1598839"/>
              <a:gd name="connsiteX19515" fmla="*/ 3255128 w 3255128"/>
              <a:gd name="connsiteY19515" fmla="*/ 515154 h 1598839"/>
              <a:gd name="connsiteX19516" fmla="*/ 3255128 w 3255128"/>
              <a:gd name="connsiteY19516" fmla="*/ 515167 h 1598839"/>
              <a:gd name="connsiteX19517" fmla="*/ 3255128 w 3255128"/>
              <a:gd name="connsiteY19517" fmla="*/ 515172 h 1598839"/>
              <a:gd name="connsiteX19518" fmla="*/ 3255128 w 3255128"/>
              <a:gd name="connsiteY19518" fmla="*/ 515194 h 1598839"/>
              <a:gd name="connsiteX19519" fmla="*/ 3255128 w 3255128"/>
              <a:gd name="connsiteY19519" fmla="*/ 515229 h 1598839"/>
              <a:gd name="connsiteX19520" fmla="*/ 3255128 w 3255128"/>
              <a:gd name="connsiteY19520" fmla="*/ 515274 h 1598839"/>
              <a:gd name="connsiteX19521" fmla="*/ 3255128 w 3255128"/>
              <a:gd name="connsiteY19521" fmla="*/ 515367 h 1598839"/>
              <a:gd name="connsiteX19522" fmla="*/ 3255128 w 3255128"/>
              <a:gd name="connsiteY19522" fmla="*/ 515460 h 1598839"/>
              <a:gd name="connsiteX19523" fmla="*/ 3255128 w 3255128"/>
              <a:gd name="connsiteY19523" fmla="*/ 515487 h 1598839"/>
              <a:gd name="connsiteX19524" fmla="*/ 3255128 w 3255128"/>
              <a:gd name="connsiteY19524" fmla="*/ 515496 h 1598839"/>
              <a:gd name="connsiteX19525" fmla="*/ 3255128 w 3255128"/>
              <a:gd name="connsiteY19525" fmla="*/ 515554 h 1598839"/>
              <a:gd name="connsiteX19526" fmla="*/ 3255128 w 3255128"/>
              <a:gd name="connsiteY19526" fmla="*/ 515626 h 1598839"/>
              <a:gd name="connsiteX19527" fmla="*/ 3255128 w 3255128"/>
              <a:gd name="connsiteY19527" fmla="*/ 515629 h 1598839"/>
              <a:gd name="connsiteX19528" fmla="*/ 3255128 w 3255128"/>
              <a:gd name="connsiteY19528" fmla="*/ 515631 h 1598839"/>
              <a:gd name="connsiteX19529" fmla="*/ 3255128 w 3255128"/>
              <a:gd name="connsiteY19529" fmla="*/ 515717 h 1598839"/>
              <a:gd name="connsiteX19530" fmla="*/ 3255128 w 3255128"/>
              <a:gd name="connsiteY19530" fmla="*/ 515718 h 1598839"/>
              <a:gd name="connsiteX19531" fmla="*/ 3255128 w 3255128"/>
              <a:gd name="connsiteY19531" fmla="*/ 515774 h 1598839"/>
              <a:gd name="connsiteX19532" fmla="*/ 3255128 w 3255128"/>
              <a:gd name="connsiteY19532" fmla="*/ 515891 h 1598839"/>
              <a:gd name="connsiteX19533" fmla="*/ 3255128 w 3255128"/>
              <a:gd name="connsiteY19533" fmla="*/ 515919 h 1598839"/>
              <a:gd name="connsiteX19534" fmla="*/ 3255128 w 3255128"/>
              <a:gd name="connsiteY19534" fmla="*/ 515930 h 1598839"/>
              <a:gd name="connsiteX19535" fmla="*/ 3255128 w 3255128"/>
              <a:gd name="connsiteY19535" fmla="*/ 516002 h 1598839"/>
              <a:gd name="connsiteX19536" fmla="*/ 3255128 w 3255128"/>
              <a:gd name="connsiteY19536" fmla="*/ 516035 h 1598839"/>
              <a:gd name="connsiteX19537" fmla="*/ 3255128 w 3255128"/>
              <a:gd name="connsiteY19537" fmla="*/ 516075 h 1598839"/>
              <a:gd name="connsiteX19538" fmla="*/ 3255128 w 3255128"/>
              <a:gd name="connsiteY19538" fmla="*/ 516088 h 1598839"/>
              <a:gd name="connsiteX19539" fmla="*/ 3255128 w 3255128"/>
              <a:gd name="connsiteY19539" fmla="*/ 516109 h 1598839"/>
              <a:gd name="connsiteX19540" fmla="*/ 3255128 w 3255128"/>
              <a:gd name="connsiteY19540" fmla="*/ 516110 h 1598839"/>
              <a:gd name="connsiteX19541" fmla="*/ 3255128 w 3255128"/>
              <a:gd name="connsiteY19541" fmla="*/ 516114 h 1598839"/>
              <a:gd name="connsiteX19542" fmla="*/ 3255128 w 3255128"/>
              <a:gd name="connsiteY19542" fmla="*/ 516189 h 1598839"/>
              <a:gd name="connsiteX19543" fmla="*/ 3255128 w 3255128"/>
              <a:gd name="connsiteY19543" fmla="*/ 516193 h 1598839"/>
              <a:gd name="connsiteX19544" fmla="*/ 3255128 w 3255128"/>
              <a:gd name="connsiteY19544" fmla="*/ 516197 h 1598839"/>
              <a:gd name="connsiteX19545" fmla="*/ 3255128 w 3255128"/>
              <a:gd name="connsiteY19545" fmla="*/ 516244 h 1598839"/>
              <a:gd name="connsiteX19546" fmla="*/ 3255128 w 3255128"/>
              <a:gd name="connsiteY19546" fmla="*/ 516248 h 1598839"/>
              <a:gd name="connsiteX19547" fmla="*/ 3255128 w 3255128"/>
              <a:gd name="connsiteY19547" fmla="*/ 516274 h 1598839"/>
              <a:gd name="connsiteX19548" fmla="*/ 3255128 w 3255128"/>
              <a:gd name="connsiteY19548" fmla="*/ 516295 h 1598839"/>
              <a:gd name="connsiteX19549" fmla="*/ 3255128 w 3255128"/>
              <a:gd name="connsiteY19549" fmla="*/ 516333 h 1598839"/>
              <a:gd name="connsiteX19550" fmla="*/ 3255128 w 3255128"/>
              <a:gd name="connsiteY19550" fmla="*/ 516342 h 1598839"/>
              <a:gd name="connsiteX19551" fmla="*/ 3255128 w 3255128"/>
              <a:gd name="connsiteY19551" fmla="*/ 516366 h 1598839"/>
              <a:gd name="connsiteX19552" fmla="*/ 3255128 w 3255128"/>
              <a:gd name="connsiteY19552" fmla="*/ 516393 h 1598839"/>
              <a:gd name="connsiteX19553" fmla="*/ 3255128 w 3255128"/>
              <a:gd name="connsiteY19553" fmla="*/ 516424 h 1598839"/>
              <a:gd name="connsiteX19554" fmla="*/ 3255128 w 3255128"/>
              <a:gd name="connsiteY19554" fmla="*/ 516536 h 1598839"/>
              <a:gd name="connsiteX19555" fmla="*/ 3255128 w 3255128"/>
              <a:gd name="connsiteY19555" fmla="*/ 516636 h 1598839"/>
              <a:gd name="connsiteX19556" fmla="*/ 3255128 w 3255128"/>
              <a:gd name="connsiteY19556" fmla="*/ 516643 h 1598839"/>
              <a:gd name="connsiteX19557" fmla="*/ 3255128 w 3255128"/>
              <a:gd name="connsiteY19557" fmla="*/ 516650 h 1598839"/>
              <a:gd name="connsiteX19558" fmla="*/ 3255128 w 3255128"/>
              <a:gd name="connsiteY19558" fmla="*/ 516700 h 1598839"/>
              <a:gd name="connsiteX19559" fmla="*/ 3255128 w 3255128"/>
              <a:gd name="connsiteY19559" fmla="*/ 516710 h 1598839"/>
              <a:gd name="connsiteX19560" fmla="*/ 3255128 w 3255128"/>
              <a:gd name="connsiteY19560" fmla="*/ 516775 h 1598839"/>
              <a:gd name="connsiteX19561" fmla="*/ 3255128 w 3255128"/>
              <a:gd name="connsiteY19561" fmla="*/ 516810 h 1598839"/>
              <a:gd name="connsiteX19562" fmla="*/ 3255128 w 3255128"/>
              <a:gd name="connsiteY19562" fmla="*/ 516825 h 1598839"/>
              <a:gd name="connsiteX19563" fmla="*/ 3255128 w 3255128"/>
              <a:gd name="connsiteY19563" fmla="*/ 516867 h 1598839"/>
              <a:gd name="connsiteX19564" fmla="*/ 3255128 w 3255128"/>
              <a:gd name="connsiteY19564" fmla="*/ 516892 h 1598839"/>
              <a:gd name="connsiteX19565" fmla="*/ 3255128 w 3255128"/>
              <a:gd name="connsiteY19565" fmla="*/ 516912 h 1598839"/>
              <a:gd name="connsiteX19566" fmla="*/ 3255128 w 3255128"/>
              <a:gd name="connsiteY19566" fmla="*/ 516990 h 1598839"/>
              <a:gd name="connsiteX19567" fmla="*/ 3255128 w 3255128"/>
              <a:gd name="connsiteY19567" fmla="*/ 517109 h 1598839"/>
              <a:gd name="connsiteX19568" fmla="*/ 3255128 w 3255128"/>
              <a:gd name="connsiteY19568" fmla="*/ 517126 h 1598839"/>
              <a:gd name="connsiteX19569" fmla="*/ 3255128 w 3255128"/>
              <a:gd name="connsiteY19569" fmla="*/ 517139 h 1598839"/>
              <a:gd name="connsiteX19570" fmla="*/ 3255128 w 3255128"/>
              <a:gd name="connsiteY19570" fmla="*/ 517214 h 1598839"/>
              <a:gd name="connsiteX19571" fmla="*/ 3255128 w 3255128"/>
              <a:gd name="connsiteY19571" fmla="*/ 517348 h 1598839"/>
              <a:gd name="connsiteX19572" fmla="*/ 3255128 w 3255128"/>
              <a:gd name="connsiteY19572" fmla="*/ 517351 h 1598839"/>
              <a:gd name="connsiteX19573" fmla="*/ 3255128 w 3255128"/>
              <a:gd name="connsiteY19573" fmla="*/ 517373 h 1598839"/>
              <a:gd name="connsiteX19574" fmla="*/ 3255128 w 3255128"/>
              <a:gd name="connsiteY19574" fmla="*/ 517376 h 1598839"/>
              <a:gd name="connsiteX19575" fmla="*/ 3255128 w 3255128"/>
              <a:gd name="connsiteY19575" fmla="*/ 517377 h 1598839"/>
              <a:gd name="connsiteX19576" fmla="*/ 3255128 w 3255128"/>
              <a:gd name="connsiteY19576" fmla="*/ 517395 h 1598839"/>
              <a:gd name="connsiteX19577" fmla="*/ 3255128 w 3255128"/>
              <a:gd name="connsiteY19577" fmla="*/ 517423 h 1598839"/>
              <a:gd name="connsiteX19578" fmla="*/ 3255128 w 3255128"/>
              <a:gd name="connsiteY19578" fmla="*/ 517449 h 1598839"/>
              <a:gd name="connsiteX19579" fmla="*/ 3255128 w 3255128"/>
              <a:gd name="connsiteY19579" fmla="*/ 517474 h 1598839"/>
              <a:gd name="connsiteX19580" fmla="*/ 3255128 w 3255128"/>
              <a:gd name="connsiteY19580" fmla="*/ 517564 h 1598839"/>
              <a:gd name="connsiteX19581" fmla="*/ 3255128 w 3255128"/>
              <a:gd name="connsiteY19581" fmla="*/ 517657 h 1598839"/>
              <a:gd name="connsiteX19582" fmla="*/ 3255128 w 3255128"/>
              <a:gd name="connsiteY19582" fmla="*/ 517661 h 1598839"/>
              <a:gd name="connsiteX19583" fmla="*/ 3255128 w 3255128"/>
              <a:gd name="connsiteY19583" fmla="*/ 517692 h 1598839"/>
              <a:gd name="connsiteX19584" fmla="*/ 3255128 w 3255128"/>
              <a:gd name="connsiteY19584" fmla="*/ 517707 h 1598839"/>
              <a:gd name="connsiteX19585" fmla="*/ 3255128 w 3255128"/>
              <a:gd name="connsiteY19585" fmla="*/ 517727 h 1598839"/>
              <a:gd name="connsiteX19586" fmla="*/ 3255128 w 3255128"/>
              <a:gd name="connsiteY19586" fmla="*/ 517807 h 1598839"/>
              <a:gd name="connsiteX19587" fmla="*/ 3255128 w 3255128"/>
              <a:gd name="connsiteY19587" fmla="*/ 517836 h 1598839"/>
              <a:gd name="connsiteX19588" fmla="*/ 3255128 w 3255128"/>
              <a:gd name="connsiteY19588" fmla="*/ 517878 h 1598839"/>
              <a:gd name="connsiteX19589" fmla="*/ 3255128 w 3255128"/>
              <a:gd name="connsiteY19589" fmla="*/ 517882 h 1598839"/>
              <a:gd name="connsiteX19590" fmla="*/ 3255128 w 3255128"/>
              <a:gd name="connsiteY19590" fmla="*/ 517884 h 1598839"/>
              <a:gd name="connsiteX19591" fmla="*/ 3255128 w 3255128"/>
              <a:gd name="connsiteY19591" fmla="*/ 517906 h 1598839"/>
              <a:gd name="connsiteX19592" fmla="*/ 3255128 w 3255128"/>
              <a:gd name="connsiteY19592" fmla="*/ 517914 h 1598839"/>
              <a:gd name="connsiteX19593" fmla="*/ 3255128 w 3255128"/>
              <a:gd name="connsiteY19593" fmla="*/ 517923 h 1598839"/>
              <a:gd name="connsiteX19594" fmla="*/ 3255128 w 3255128"/>
              <a:gd name="connsiteY19594" fmla="*/ 517950 h 1598839"/>
              <a:gd name="connsiteX19595" fmla="*/ 3255128 w 3255128"/>
              <a:gd name="connsiteY19595" fmla="*/ 518027 h 1598839"/>
              <a:gd name="connsiteX19596" fmla="*/ 3255128 w 3255128"/>
              <a:gd name="connsiteY19596" fmla="*/ 518102 h 1598839"/>
              <a:gd name="connsiteX19597" fmla="*/ 3255128 w 3255128"/>
              <a:gd name="connsiteY19597" fmla="*/ 518117 h 1598839"/>
              <a:gd name="connsiteX19598" fmla="*/ 3255128 w 3255128"/>
              <a:gd name="connsiteY19598" fmla="*/ 518144 h 1598839"/>
              <a:gd name="connsiteX19599" fmla="*/ 3255128 w 3255128"/>
              <a:gd name="connsiteY19599" fmla="*/ 518212 h 1598839"/>
              <a:gd name="connsiteX19600" fmla="*/ 3255128 w 3255128"/>
              <a:gd name="connsiteY19600" fmla="*/ 518219 h 1598839"/>
              <a:gd name="connsiteX19601" fmla="*/ 3255128 w 3255128"/>
              <a:gd name="connsiteY19601" fmla="*/ 518273 h 1598839"/>
              <a:gd name="connsiteX19602" fmla="*/ 3255128 w 3255128"/>
              <a:gd name="connsiteY19602" fmla="*/ 518276 h 1598839"/>
              <a:gd name="connsiteX19603" fmla="*/ 3255128 w 3255128"/>
              <a:gd name="connsiteY19603" fmla="*/ 518355 h 1598839"/>
              <a:gd name="connsiteX19604" fmla="*/ 3255128 w 3255128"/>
              <a:gd name="connsiteY19604" fmla="*/ 518357 h 1598839"/>
              <a:gd name="connsiteX19605" fmla="*/ 3255128 w 3255128"/>
              <a:gd name="connsiteY19605" fmla="*/ 518397 h 1598839"/>
              <a:gd name="connsiteX19606" fmla="*/ 3255128 w 3255128"/>
              <a:gd name="connsiteY19606" fmla="*/ 518434 h 1598839"/>
              <a:gd name="connsiteX19607" fmla="*/ 3255128 w 3255128"/>
              <a:gd name="connsiteY19607" fmla="*/ 518513 h 1598839"/>
              <a:gd name="connsiteX19608" fmla="*/ 3255128 w 3255128"/>
              <a:gd name="connsiteY19608" fmla="*/ 518515 h 1598839"/>
              <a:gd name="connsiteX19609" fmla="*/ 3255128 w 3255128"/>
              <a:gd name="connsiteY19609" fmla="*/ 518585 h 1598839"/>
              <a:gd name="connsiteX19610" fmla="*/ 3255128 w 3255128"/>
              <a:gd name="connsiteY19610" fmla="*/ 518587 h 1598839"/>
              <a:gd name="connsiteX19611" fmla="*/ 3255128 w 3255128"/>
              <a:gd name="connsiteY19611" fmla="*/ 518588 h 1598839"/>
              <a:gd name="connsiteX19612" fmla="*/ 3255128 w 3255128"/>
              <a:gd name="connsiteY19612" fmla="*/ 518600 h 1598839"/>
              <a:gd name="connsiteX19613" fmla="*/ 3255128 w 3255128"/>
              <a:gd name="connsiteY19613" fmla="*/ 518671 h 1598839"/>
              <a:gd name="connsiteX19614" fmla="*/ 3255128 w 3255128"/>
              <a:gd name="connsiteY19614" fmla="*/ 518692 h 1598839"/>
              <a:gd name="connsiteX19615" fmla="*/ 3255128 w 3255128"/>
              <a:gd name="connsiteY19615" fmla="*/ 518697 h 1598839"/>
              <a:gd name="connsiteX19616" fmla="*/ 3255128 w 3255128"/>
              <a:gd name="connsiteY19616" fmla="*/ 518707 h 1598839"/>
              <a:gd name="connsiteX19617" fmla="*/ 3255128 w 3255128"/>
              <a:gd name="connsiteY19617" fmla="*/ 518759 h 1598839"/>
              <a:gd name="connsiteX19618" fmla="*/ 3255128 w 3255128"/>
              <a:gd name="connsiteY19618" fmla="*/ 518780 h 1598839"/>
              <a:gd name="connsiteX19619" fmla="*/ 3255128 w 3255128"/>
              <a:gd name="connsiteY19619" fmla="*/ 518811 h 1598839"/>
              <a:gd name="connsiteX19620" fmla="*/ 3255128 w 3255128"/>
              <a:gd name="connsiteY19620" fmla="*/ 518831 h 1598839"/>
              <a:gd name="connsiteX19621" fmla="*/ 3255128 w 3255128"/>
              <a:gd name="connsiteY19621" fmla="*/ 518908 h 1598839"/>
              <a:gd name="connsiteX19622" fmla="*/ 3255128 w 3255128"/>
              <a:gd name="connsiteY19622" fmla="*/ 518990 h 1598839"/>
              <a:gd name="connsiteX19623" fmla="*/ 3255128 w 3255128"/>
              <a:gd name="connsiteY19623" fmla="*/ 519025 h 1598839"/>
              <a:gd name="connsiteX19624" fmla="*/ 3255128 w 3255128"/>
              <a:gd name="connsiteY19624" fmla="*/ 519030 h 1598839"/>
              <a:gd name="connsiteX19625" fmla="*/ 3255128 w 3255128"/>
              <a:gd name="connsiteY19625" fmla="*/ 519100 h 1598839"/>
              <a:gd name="connsiteX19626" fmla="*/ 3255128 w 3255128"/>
              <a:gd name="connsiteY19626" fmla="*/ 519104 h 1598839"/>
              <a:gd name="connsiteX19627" fmla="*/ 3255128 w 3255128"/>
              <a:gd name="connsiteY19627" fmla="*/ 519186 h 1598839"/>
              <a:gd name="connsiteX19628" fmla="*/ 3255128 w 3255128"/>
              <a:gd name="connsiteY19628" fmla="*/ 519233 h 1598839"/>
              <a:gd name="connsiteX19629" fmla="*/ 3255128 w 3255128"/>
              <a:gd name="connsiteY19629" fmla="*/ 519234 h 1598839"/>
              <a:gd name="connsiteX19630" fmla="*/ 3255128 w 3255128"/>
              <a:gd name="connsiteY19630" fmla="*/ 519235 h 1598839"/>
              <a:gd name="connsiteX19631" fmla="*/ 3255128 w 3255128"/>
              <a:gd name="connsiteY19631" fmla="*/ 519294 h 1598839"/>
              <a:gd name="connsiteX19632" fmla="*/ 3255128 w 3255128"/>
              <a:gd name="connsiteY19632" fmla="*/ 519332 h 1598839"/>
              <a:gd name="connsiteX19633" fmla="*/ 3255128 w 3255128"/>
              <a:gd name="connsiteY19633" fmla="*/ 519370 h 1598839"/>
              <a:gd name="connsiteX19634" fmla="*/ 3255128 w 3255128"/>
              <a:gd name="connsiteY19634" fmla="*/ 519424 h 1598839"/>
              <a:gd name="connsiteX19635" fmla="*/ 3255128 w 3255128"/>
              <a:gd name="connsiteY19635" fmla="*/ 519473 h 1598839"/>
              <a:gd name="connsiteX19636" fmla="*/ 3255128 w 3255128"/>
              <a:gd name="connsiteY19636" fmla="*/ 519495 h 1598839"/>
              <a:gd name="connsiteX19637" fmla="*/ 3255128 w 3255128"/>
              <a:gd name="connsiteY19637" fmla="*/ 519578 h 1598839"/>
              <a:gd name="connsiteX19638" fmla="*/ 3255128 w 3255128"/>
              <a:gd name="connsiteY19638" fmla="*/ 519605 h 1598839"/>
              <a:gd name="connsiteX19639" fmla="*/ 3255128 w 3255128"/>
              <a:gd name="connsiteY19639" fmla="*/ 519692 h 1598839"/>
              <a:gd name="connsiteX19640" fmla="*/ 3255128 w 3255128"/>
              <a:gd name="connsiteY19640" fmla="*/ 519694 h 1598839"/>
              <a:gd name="connsiteX19641" fmla="*/ 3255128 w 3255128"/>
              <a:gd name="connsiteY19641" fmla="*/ 519696 h 1598839"/>
              <a:gd name="connsiteX19642" fmla="*/ 3255128 w 3255128"/>
              <a:gd name="connsiteY19642" fmla="*/ 519717 h 1598839"/>
              <a:gd name="connsiteX19643" fmla="*/ 3255128 w 3255128"/>
              <a:gd name="connsiteY19643" fmla="*/ 519737 h 1598839"/>
              <a:gd name="connsiteX19644" fmla="*/ 3255128 w 3255128"/>
              <a:gd name="connsiteY19644" fmla="*/ 519794 h 1598839"/>
              <a:gd name="connsiteX19645" fmla="*/ 3255128 w 3255128"/>
              <a:gd name="connsiteY19645" fmla="*/ 519803 h 1598839"/>
              <a:gd name="connsiteX19646" fmla="*/ 3255128 w 3255128"/>
              <a:gd name="connsiteY19646" fmla="*/ 519863 h 1598839"/>
              <a:gd name="connsiteX19647" fmla="*/ 3255128 w 3255128"/>
              <a:gd name="connsiteY19647" fmla="*/ 519882 h 1598839"/>
              <a:gd name="connsiteX19648" fmla="*/ 3255128 w 3255128"/>
              <a:gd name="connsiteY19648" fmla="*/ 519893 h 1598839"/>
              <a:gd name="connsiteX19649" fmla="*/ 3255128 w 3255128"/>
              <a:gd name="connsiteY19649" fmla="*/ 519927 h 1598839"/>
              <a:gd name="connsiteX19650" fmla="*/ 3255128 w 3255128"/>
              <a:gd name="connsiteY19650" fmla="*/ 519960 h 1598839"/>
              <a:gd name="connsiteX19651" fmla="*/ 3255128 w 3255128"/>
              <a:gd name="connsiteY19651" fmla="*/ 519964 h 1598839"/>
              <a:gd name="connsiteX19652" fmla="*/ 3255128 w 3255128"/>
              <a:gd name="connsiteY19652" fmla="*/ 519965 h 1598839"/>
              <a:gd name="connsiteX19653" fmla="*/ 3255128 w 3255128"/>
              <a:gd name="connsiteY19653" fmla="*/ 519972 h 1598839"/>
              <a:gd name="connsiteX19654" fmla="*/ 3255128 w 3255128"/>
              <a:gd name="connsiteY19654" fmla="*/ 519980 h 1598839"/>
              <a:gd name="connsiteX19655" fmla="*/ 3255128 w 3255128"/>
              <a:gd name="connsiteY19655" fmla="*/ 520072 h 1598839"/>
              <a:gd name="connsiteX19656" fmla="*/ 3255128 w 3255128"/>
              <a:gd name="connsiteY19656" fmla="*/ 520168 h 1598839"/>
              <a:gd name="connsiteX19657" fmla="*/ 3255128 w 3255128"/>
              <a:gd name="connsiteY19657" fmla="*/ 520177 h 1598839"/>
              <a:gd name="connsiteX19658" fmla="*/ 3255128 w 3255128"/>
              <a:gd name="connsiteY19658" fmla="*/ 520196 h 1598839"/>
              <a:gd name="connsiteX19659" fmla="*/ 3255128 w 3255128"/>
              <a:gd name="connsiteY19659" fmla="*/ 520244 h 1598839"/>
              <a:gd name="connsiteX19660" fmla="*/ 3255128 w 3255128"/>
              <a:gd name="connsiteY19660" fmla="*/ 520258 h 1598839"/>
              <a:gd name="connsiteX19661" fmla="*/ 3255128 w 3255128"/>
              <a:gd name="connsiteY19661" fmla="*/ 520341 h 1598839"/>
              <a:gd name="connsiteX19662" fmla="*/ 3255128 w 3255128"/>
              <a:gd name="connsiteY19662" fmla="*/ 520366 h 1598839"/>
              <a:gd name="connsiteX19663" fmla="*/ 3255128 w 3255128"/>
              <a:gd name="connsiteY19663" fmla="*/ 520376 h 1598839"/>
              <a:gd name="connsiteX19664" fmla="*/ 3255128 w 3255128"/>
              <a:gd name="connsiteY19664" fmla="*/ 520401 h 1598839"/>
              <a:gd name="connsiteX19665" fmla="*/ 3255128 w 3255128"/>
              <a:gd name="connsiteY19665" fmla="*/ 520439 h 1598839"/>
              <a:gd name="connsiteX19666" fmla="*/ 3255128 w 3255128"/>
              <a:gd name="connsiteY19666" fmla="*/ 520448 h 1598839"/>
              <a:gd name="connsiteX19667" fmla="*/ 3255128 w 3255128"/>
              <a:gd name="connsiteY19667" fmla="*/ 520486 h 1598839"/>
              <a:gd name="connsiteX19668" fmla="*/ 3255128 w 3255128"/>
              <a:gd name="connsiteY19668" fmla="*/ 520517 h 1598839"/>
              <a:gd name="connsiteX19669" fmla="*/ 3255128 w 3255128"/>
              <a:gd name="connsiteY19669" fmla="*/ 520531 h 1598839"/>
              <a:gd name="connsiteX19670" fmla="*/ 3255128 w 3255128"/>
              <a:gd name="connsiteY19670" fmla="*/ 520613 h 1598839"/>
              <a:gd name="connsiteX19671" fmla="*/ 3255128 w 3255128"/>
              <a:gd name="connsiteY19671" fmla="*/ 520618 h 1598839"/>
              <a:gd name="connsiteX19672" fmla="*/ 3255128 w 3255128"/>
              <a:gd name="connsiteY19672" fmla="*/ 520642 h 1598839"/>
              <a:gd name="connsiteX19673" fmla="*/ 3255128 w 3255128"/>
              <a:gd name="connsiteY19673" fmla="*/ 520660 h 1598839"/>
              <a:gd name="connsiteX19674" fmla="*/ 3255128 w 3255128"/>
              <a:gd name="connsiteY19674" fmla="*/ 520709 h 1598839"/>
              <a:gd name="connsiteX19675" fmla="*/ 3255128 w 3255128"/>
              <a:gd name="connsiteY19675" fmla="*/ 520717 h 1598839"/>
              <a:gd name="connsiteX19676" fmla="*/ 3255128 w 3255128"/>
              <a:gd name="connsiteY19676" fmla="*/ 520741 h 1598839"/>
              <a:gd name="connsiteX19677" fmla="*/ 3255128 w 3255128"/>
              <a:gd name="connsiteY19677" fmla="*/ 520844 h 1598839"/>
              <a:gd name="connsiteX19678" fmla="*/ 3255128 w 3255128"/>
              <a:gd name="connsiteY19678" fmla="*/ 520868 h 1598839"/>
              <a:gd name="connsiteX19679" fmla="*/ 3255128 w 3255128"/>
              <a:gd name="connsiteY19679" fmla="*/ 520896 h 1598839"/>
              <a:gd name="connsiteX19680" fmla="*/ 3255128 w 3255128"/>
              <a:gd name="connsiteY19680" fmla="*/ 520913 h 1598839"/>
              <a:gd name="connsiteX19681" fmla="*/ 3255128 w 3255128"/>
              <a:gd name="connsiteY19681" fmla="*/ 520950 h 1598839"/>
              <a:gd name="connsiteX19682" fmla="*/ 3255128 w 3255128"/>
              <a:gd name="connsiteY19682" fmla="*/ 521017 h 1598839"/>
              <a:gd name="connsiteX19683" fmla="*/ 3255128 w 3255128"/>
              <a:gd name="connsiteY19683" fmla="*/ 521072 h 1598839"/>
              <a:gd name="connsiteX19684" fmla="*/ 3255128 w 3255128"/>
              <a:gd name="connsiteY19684" fmla="*/ 521077 h 1598839"/>
              <a:gd name="connsiteX19685" fmla="*/ 3255128 w 3255128"/>
              <a:gd name="connsiteY19685" fmla="*/ 521092 h 1598839"/>
              <a:gd name="connsiteX19686" fmla="*/ 3255128 w 3255128"/>
              <a:gd name="connsiteY19686" fmla="*/ 521096 h 1598839"/>
              <a:gd name="connsiteX19687" fmla="*/ 3255128 w 3255128"/>
              <a:gd name="connsiteY19687" fmla="*/ 521174 h 1598839"/>
              <a:gd name="connsiteX19688" fmla="*/ 3255128 w 3255128"/>
              <a:gd name="connsiteY19688" fmla="*/ 521195 h 1598839"/>
              <a:gd name="connsiteX19689" fmla="*/ 3255128 w 3255128"/>
              <a:gd name="connsiteY19689" fmla="*/ 521263 h 1598839"/>
              <a:gd name="connsiteX19690" fmla="*/ 3255128 w 3255128"/>
              <a:gd name="connsiteY19690" fmla="*/ 521327 h 1598839"/>
              <a:gd name="connsiteX19691" fmla="*/ 3255128 w 3255128"/>
              <a:gd name="connsiteY19691" fmla="*/ 521370 h 1598839"/>
              <a:gd name="connsiteX19692" fmla="*/ 3255128 w 3255128"/>
              <a:gd name="connsiteY19692" fmla="*/ 521387 h 1598839"/>
              <a:gd name="connsiteX19693" fmla="*/ 3255128 w 3255128"/>
              <a:gd name="connsiteY19693" fmla="*/ 521402 h 1598839"/>
              <a:gd name="connsiteX19694" fmla="*/ 3255128 w 3255128"/>
              <a:gd name="connsiteY19694" fmla="*/ 521433 h 1598839"/>
              <a:gd name="connsiteX19695" fmla="*/ 3255128 w 3255128"/>
              <a:gd name="connsiteY19695" fmla="*/ 521437 h 1598839"/>
              <a:gd name="connsiteX19696" fmla="*/ 3255128 w 3255128"/>
              <a:gd name="connsiteY19696" fmla="*/ 521539 h 1598839"/>
              <a:gd name="connsiteX19697" fmla="*/ 3255128 w 3255128"/>
              <a:gd name="connsiteY19697" fmla="*/ 521555 h 1598839"/>
              <a:gd name="connsiteX19698" fmla="*/ 3255128 w 3255128"/>
              <a:gd name="connsiteY19698" fmla="*/ 521586 h 1598839"/>
              <a:gd name="connsiteX19699" fmla="*/ 3255128 w 3255128"/>
              <a:gd name="connsiteY19699" fmla="*/ 521590 h 1598839"/>
              <a:gd name="connsiteX19700" fmla="*/ 3255128 w 3255128"/>
              <a:gd name="connsiteY19700" fmla="*/ 521613 h 1598839"/>
              <a:gd name="connsiteX19701" fmla="*/ 3255128 w 3255128"/>
              <a:gd name="connsiteY19701" fmla="*/ 521620 h 1598839"/>
              <a:gd name="connsiteX19702" fmla="*/ 3255128 w 3255128"/>
              <a:gd name="connsiteY19702" fmla="*/ 521660 h 1598839"/>
              <a:gd name="connsiteX19703" fmla="*/ 3255128 w 3255128"/>
              <a:gd name="connsiteY19703" fmla="*/ 521690 h 1598839"/>
              <a:gd name="connsiteX19704" fmla="*/ 3255128 w 3255128"/>
              <a:gd name="connsiteY19704" fmla="*/ 521696 h 1598839"/>
              <a:gd name="connsiteX19705" fmla="*/ 3255128 w 3255128"/>
              <a:gd name="connsiteY19705" fmla="*/ 521725 h 1598839"/>
              <a:gd name="connsiteX19706" fmla="*/ 3255128 w 3255128"/>
              <a:gd name="connsiteY19706" fmla="*/ 521749 h 1598839"/>
              <a:gd name="connsiteX19707" fmla="*/ 3255128 w 3255128"/>
              <a:gd name="connsiteY19707" fmla="*/ 521856 h 1598839"/>
              <a:gd name="connsiteX19708" fmla="*/ 3255128 w 3255128"/>
              <a:gd name="connsiteY19708" fmla="*/ 521975 h 1598839"/>
              <a:gd name="connsiteX19709" fmla="*/ 3255128 w 3255128"/>
              <a:gd name="connsiteY19709" fmla="*/ 522000 h 1598839"/>
              <a:gd name="connsiteX19710" fmla="*/ 3255128 w 3255128"/>
              <a:gd name="connsiteY19710" fmla="*/ 522050 h 1598839"/>
              <a:gd name="connsiteX19711" fmla="*/ 3255128 w 3255128"/>
              <a:gd name="connsiteY19711" fmla="*/ 522103 h 1598839"/>
              <a:gd name="connsiteX19712" fmla="*/ 3255128 w 3255128"/>
              <a:gd name="connsiteY19712" fmla="*/ 522227 h 1598839"/>
              <a:gd name="connsiteX19713" fmla="*/ 3255128 w 3255128"/>
              <a:gd name="connsiteY19713" fmla="*/ 522234 h 1598839"/>
              <a:gd name="connsiteX19714" fmla="*/ 3255128 w 3255128"/>
              <a:gd name="connsiteY19714" fmla="*/ 522235 h 1598839"/>
              <a:gd name="connsiteX19715" fmla="*/ 3255128 w 3255128"/>
              <a:gd name="connsiteY19715" fmla="*/ 522284 h 1598839"/>
              <a:gd name="connsiteX19716" fmla="*/ 3255128 w 3255128"/>
              <a:gd name="connsiteY19716" fmla="*/ 522360 h 1598839"/>
              <a:gd name="connsiteX19717" fmla="*/ 3255128 w 3255128"/>
              <a:gd name="connsiteY19717" fmla="*/ 522406 h 1598839"/>
              <a:gd name="connsiteX19718" fmla="*/ 3255128 w 3255128"/>
              <a:gd name="connsiteY19718" fmla="*/ 522434 h 1598839"/>
              <a:gd name="connsiteX19719" fmla="*/ 3255128 w 3255128"/>
              <a:gd name="connsiteY19719" fmla="*/ 522446 h 1598839"/>
              <a:gd name="connsiteX19720" fmla="*/ 3255128 w 3255128"/>
              <a:gd name="connsiteY19720" fmla="*/ 522463 h 1598839"/>
              <a:gd name="connsiteX19721" fmla="*/ 3255128 w 3255128"/>
              <a:gd name="connsiteY19721" fmla="*/ 522483 h 1598839"/>
              <a:gd name="connsiteX19722" fmla="*/ 3255128 w 3255128"/>
              <a:gd name="connsiteY19722" fmla="*/ 522484 h 1598839"/>
              <a:gd name="connsiteX19723" fmla="*/ 3255128 w 3255128"/>
              <a:gd name="connsiteY19723" fmla="*/ 522509 h 1598839"/>
              <a:gd name="connsiteX19724" fmla="*/ 3255128 w 3255128"/>
              <a:gd name="connsiteY19724" fmla="*/ 522577 h 1598839"/>
              <a:gd name="connsiteX19725" fmla="*/ 3255128 w 3255128"/>
              <a:gd name="connsiteY19725" fmla="*/ 522680 h 1598839"/>
              <a:gd name="connsiteX19726" fmla="*/ 3255128 w 3255128"/>
              <a:gd name="connsiteY19726" fmla="*/ 522693 h 1598839"/>
              <a:gd name="connsiteX19727" fmla="*/ 3255128 w 3255128"/>
              <a:gd name="connsiteY19727" fmla="*/ 522694 h 1598839"/>
              <a:gd name="connsiteX19728" fmla="*/ 3255128 w 3255128"/>
              <a:gd name="connsiteY19728" fmla="*/ 522696 h 1598839"/>
              <a:gd name="connsiteX19729" fmla="*/ 3255128 w 3255128"/>
              <a:gd name="connsiteY19729" fmla="*/ 522744 h 1598839"/>
              <a:gd name="connsiteX19730" fmla="*/ 3255128 w 3255128"/>
              <a:gd name="connsiteY19730" fmla="*/ 522760 h 1598839"/>
              <a:gd name="connsiteX19731" fmla="*/ 3255128 w 3255128"/>
              <a:gd name="connsiteY19731" fmla="*/ 522768 h 1598839"/>
              <a:gd name="connsiteX19732" fmla="*/ 3255128 w 3255128"/>
              <a:gd name="connsiteY19732" fmla="*/ 522788 h 1598839"/>
              <a:gd name="connsiteX19733" fmla="*/ 3255128 w 3255128"/>
              <a:gd name="connsiteY19733" fmla="*/ 522793 h 1598839"/>
              <a:gd name="connsiteX19734" fmla="*/ 3255128 w 3255128"/>
              <a:gd name="connsiteY19734" fmla="*/ 522954 h 1598839"/>
              <a:gd name="connsiteX19735" fmla="*/ 3255128 w 3255128"/>
              <a:gd name="connsiteY19735" fmla="*/ 522972 h 1598839"/>
              <a:gd name="connsiteX19736" fmla="*/ 3255128 w 3255128"/>
              <a:gd name="connsiteY19736" fmla="*/ 522982 h 1598839"/>
              <a:gd name="connsiteX19737" fmla="*/ 3255128 w 3255128"/>
              <a:gd name="connsiteY19737" fmla="*/ 522984 h 1598839"/>
              <a:gd name="connsiteX19738" fmla="*/ 3255128 w 3255128"/>
              <a:gd name="connsiteY19738" fmla="*/ 523031 h 1598839"/>
              <a:gd name="connsiteX19739" fmla="*/ 3255128 w 3255128"/>
              <a:gd name="connsiteY19739" fmla="*/ 523061 h 1598839"/>
              <a:gd name="connsiteX19740" fmla="*/ 3255128 w 3255128"/>
              <a:gd name="connsiteY19740" fmla="*/ 523108 h 1598839"/>
              <a:gd name="connsiteX19741" fmla="*/ 3255128 w 3255128"/>
              <a:gd name="connsiteY19741" fmla="*/ 523132 h 1598839"/>
              <a:gd name="connsiteX19742" fmla="*/ 3255128 w 3255128"/>
              <a:gd name="connsiteY19742" fmla="*/ 523225 h 1598839"/>
              <a:gd name="connsiteX19743" fmla="*/ 3255128 w 3255128"/>
              <a:gd name="connsiteY19743" fmla="*/ 523227 h 1598839"/>
              <a:gd name="connsiteX19744" fmla="*/ 3255128 w 3255128"/>
              <a:gd name="connsiteY19744" fmla="*/ 523242 h 1598839"/>
              <a:gd name="connsiteX19745" fmla="*/ 3255128 w 3255128"/>
              <a:gd name="connsiteY19745" fmla="*/ 523243 h 1598839"/>
              <a:gd name="connsiteX19746" fmla="*/ 3255128 w 3255128"/>
              <a:gd name="connsiteY19746" fmla="*/ 523287 h 1598839"/>
              <a:gd name="connsiteX19747" fmla="*/ 3255128 w 3255128"/>
              <a:gd name="connsiteY19747" fmla="*/ 523300 h 1598839"/>
              <a:gd name="connsiteX19748" fmla="*/ 3255128 w 3255128"/>
              <a:gd name="connsiteY19748" fmla="*/ 523302 h 1598839"/>
              <a:gd name="connsiteX19749" fmla="*/ 3255128 w 3255128"/>
              <a:gd name="connsiteY19749" fmla="*/ 523328 h 1598839"/>
              <a:gd name="connsiteX19750" fmla="*/ 3255128 w 3255128"/>
              <a:gd name="connsiteY19750" fmla="*/ 523342 h 1598839"/>
              <a:gd name="connsiteX19751" fmla="*/ 3255128 w 3255128"/>
              <a:gd name="connsiteY19751" fmla="*/ 523366 h 1598839"/>
              <a:gd name="connsiteX19752" fmla="*/ 3255128 w 3255128"/>
              <a:gd name="connsiteY19752" fmla="*/ 523416 h 1598839"/>
              <a:gd name="connsiteX19753" fmla="*/ 3255128 w 3255128"/>
              <a:gd name="connsiteY19753" fmla="*/ 523436 h 1598839"/>
              <a:gd name="connsiteX19754" fmla="*/ 3255128 w 3255128"/>
              <a:gd name="connsiteY19754" fmla="*/ 523437 h 1598839"/>
              <a:gd name="connsiteX19755" fmla="*/ 3255128 w 3255128"/>
              <a:gd name="connsiteY19755" fmla="*/ 523438 h 1598839"/>
              <a:gd name="connsiteX19756" fmla="*/ 3255128 w 3255128"/>
              <a:gd name="connsiteY19756" fmla="*/ 523507 h 1598839"/>
              <a:gd name="connsiteX19757" fmla="*/ 3255128 w 3255128"/>
              <a:gd name="connsiteY19757" fmla="*/ 523510 h 1598839"/>
              <a:gd name="connsiteX19758" fmla="*/ 3255128 w 3255128"/>
              <a:gd name="connsiteY19758" fmla="*/ 523591 h 1598839"/>
              <a:gd name="connsiteX19759" fmla="*/ 3255128 w 3255128"/>
              <a:gd name="connsiteY19759" fmla="*/ 523650 h 1598839"/>
              <a:gd name="connsiteX19760" fmla="*/ 3255128 w 3255128"/>
              <a:gd name="connsiteY19760" fmla="*/ 523674 h 1598839"/>
              <a:gd name="connsiteX19761" fmla="*/ 3255128 w 3255128"/>
              <a:gd name="connsiteY19761" fmla="*/ 523679 h 1598839"/>
              <a:gd name="connsiteX19762" fmla="*/ 3255128 w 3255128"/>
              <a:gd name="connsiteY19762" fmla="*/ 523681 h 1598839"/>
              <a:gd name="connsiteX19763" fmla="*/ 3255128 w 3255128"/>
              <a:gd name="connsiteY19763" fmla="*/ 523706 h 1598839"/>
              <a:gd name="connsiteX19764" fmla="*/ 3255128 w 3255128"/>
              <a:gd name="connsiteY19764" fmla="*/ 523731 h 1598839"/>
              <a:gd name="connsiteX19765" fmla="*/ 3255128 w 3255128"/>
              <a:gd name="connsiteY19765" fmla="*/ 523756 h 1598839"/>
              <a:gd name="connsiteX19766" fmla="*/ 3255128 w 3255128"/>
              <a:gd name="connsiteY19766" fmla="*/ 523787 h 1598839"/>
              <a:gd name="connsiteX19767" fmla="*/ 3255128 w 3255128"/>
              <a:gd name="connsiteY19767" fmla="*/ 523875 h 1598839"/>
              <a:gd name="connsiteX19768" fmla="*/ 3255128 w 3255128"/>
              <a:gd name="connsiteY19768" fmla="*/ 523890 h 1598839"/>
              <a:gd name="connsiteX19769" fmla="*/ 3255128 w 3255128"/>
              <a:gd name="connsiteY19769" fmla="*/ 523895 h 1598839"/>
              <a:gd name="connsiteX19770" fmla="*/ 3255128 w 3255128"/>
              <a:gd name="connsiteY19770" fmla="*/ 523900 h 1598839"/>
              <a:gd name="connsiteX19771" fmla="*/ 3255128 w 3255128"/>
              <a:gd name="connsiteY19771" fmla="*/ 523990 h 1598839"/>
              <a:gd name="connsiteX19772" fmla="*/ 3255128 w 3255128"/>
              <a:gd name="connsiteY19772" fmla="*/ 523993 h 1598839"/>
              <a:gd name="connsiteX19773" fmla="*/ 3255128 w 3255128"/>
              <a:gd name="connsiteY19773" fmla="*/ 524051 h 1598839"/>
              <a:gd name="connsiteX19774" fmla="*/ 3255128 w 3255128"/>
              <a:gd name="connsiteY19774" fmla="*/ 524086 h 1598839"/>
              <a:gd name="connsiteX19775" fmla="*/ 3255128 w 3255128"/>
              <a:gd name="connsiteY19775" fmla="*/ 524122 h 1598839"/>
              <a:gd name="connsiteX19776" fmla="*/ 3255128 w 3255128"/>
              <a:gd name="connsiteY19776" fmla="*/ 524138 h 1598839"/>
              <a:gd name="connsiteX19777" fmla="*/ 3255128 w 3255128"/>
              <a:gd name="connsiteY19777" fmla="*/ 524139 h 1598839"/>
              <a:gd name="connsiteX19778" fmla="*/ 3255128 w 3255128"/>
              <a:gd name="connsiteY19778" fmla="*/ 524215 h 1598839"/>
              <a:gd name="connsiteX19779" fmla="*/ 3255128 w 3255128"/>
              <a:gd name="connsiteY19779" fmla="*/ 524232 h 1598839"/>
              <a:gd name="connsiteX19780" fmla="*/ 3255128 w 3255128"/>
              <a:gd name="connsiteY19780" fmla="*/ 524237 h 1598839"/>
              <a:gd name="connsiteX19781" fmla="*/ 3255128 w 3255128"/>
              <a:gd name="connsiteY19781" fmla="*/ 524240 h 1598839"/>
              <a:gd name="connsiteX19782" fmla="*/ 3255128 w 3255128"/>
              <a:gd name="connsiteY19782" fmla="*/ 524349 h 1598839"/>
              <a:gd name="connsiteX19783" fmla="*/ 3255128 w 3255128"/>
              <a:gd name="connsiteY19783" fmla="*/ 524423 h 1598839"/>
              <a:gd name="connsiteX19784" fmla="*/ 3255128 w 3255128"/>
              <a:gd name="connsiteY19784" fmla="*/ 524430 h 1598839"/>
              <a:gd name="connsiteX19785" fmla="*/ 3255128 w 3255128"/>
              <a:gd name="connsiteY19785" fmla="*/ 524545 h 1598839"/>
              <a:gd name="connsiteX19786" fmla="*/ 3255128 w 3255128"/>
              <a:gd name="connsiteY19786" fmla="*/ 524576 h 1598839"/>
              <a:gd name="connsiteX19787" fmla="*/ 3255128 w 3255128"/>
              <a:gd name="connsiteY19787" fmla="*/ 524650 h 1598839"/>
              <a:gd name="connsiteX19788" fmla="*/ 3255128 w 3255128"/>
              <a:gd name="connsiteY19788" fmla="*/ 524673 h 1598839"/>
              <a:gd name="connsiteX19789" fmla="*/ 3255128 w 3255128"/>
              <a:gd name="connsiteY19789" fmla="*/ 524680 h 1598839"/>
              <a:gd name="connsiteX19790" fmla="*/ 3255128 w 3255128"/>
              <a:gd name="connsiteY19790" fmla="*/ 524686 h 1598839"/>
              <a:gd name="connsiteX19791" fmla="*/ 3255128 w 3255128"/>
              <a:gd name="connsiteY19791" fmla="*/ 524689 h 1598839"/>
              <a:gd name="connsiteX19792" fmla="*/ 3255128 w 3255128"/>
              <a:gd name="connsiteY19792" fmla="*/ 524699 h 1598839"/>
              <a:gd name="connsiteX19793" fmla="*/ 3255128 w 3255128"/>
              <a:gd name="connsiteY19793" fmla="*/ 524778 h 1598839"/>
              <a:gd name="connsiteX19794" fmla="*/ 3255128 w 3255128"/>
              <a:gd name="connsiteY19794" fmla="*/ 524846 h 1598839"/>
              <a:gd name="connsiteX19795" fmla="*/ 3255128 w 3255128"/>
              <a:gd name="connsiteY19795" fmla="*/ 524876 h 1598839"/>
              <a:gd name="connsiteX19796" fmla="*/ 3255128 w 3255128"/>
              <a:gd name="connsiteY19796" fmla="*/ 524904 h 1598839"/>
              <a:gd name="connsiteX19797" fmla="*/ 3255128 w 3255128"/>
              <a:gd name="connsiteY19797" fmla="*/ 524921 h 1598839"/>
              <a:gd name="connsiteX19798" fmla="*/ 3255128 w 3255128"/>
              <a:gd name="connsiteY19798" fmla="*/ 525038 h 1598839"/>
              <a:gd name="connsiteX19799" fmla="*/ 3255128 w 3255128"/>
              <a:gd name="connsiteY19799" fmla="*/ 525093 h 1598839"/>
              <a:gd name="connsiteX19800" fmla="*/ 3255128 w 3255128"/>
              <a:gd name="connsiteY19800" fmla="*/ 525113 h 1598839"/>
              <a:gd name="connsiteX19801" fmla="*/ 3255128 w 3255128"/>
              <a:gd name="connsiteY19801" fmla="*/ 525158 h 1598839"/>
              <a:gd name="connsiteX19802" fmla="*/ 3255128 w 3255128"/>
              <a:gd name="connsiteY19802" fmla="*/ 525163 h 1598839"/>
              <a:gd name="connsiteX19803" fmla="*/ 3255128 w 3255128"/>
              <a:gd name="connsiteY19803" fmla="*/ 525224 h 1598839"/>
              <a:gd name="connsiteX19804" fmla="*/ 3255128 w 3255128"/>
              <a:gd name="connsiteY19804" fmla="*/ 525261 h 1598839"/>
              <a:gd name="connsiteX19805" fmla="*/ 3255128 w 3255128"/>
              <a:gd name="connsiteY19805" fmla="*/ 525279 h 1598839"/>
              <a:gd name="connsiteX19806" fmla="*/ 3255128 w 3255128"/>
              <a:gd name="connsiteY19806" fmla="*/ 525351 h 1598839"/>
              <a:gd name="connsiteX19807" fmla="*/ 3255128 w 3255128"/>
              <a:gd name="connsiteY19807" fmla="*/ 525359 h 1598839"/>
              <a:gd name="connsiteX19808" fmla="*/ 3255128 w 3255128"/>
              <a:gd name="connsiteY19808" fmla="*/ 525473 h 1598839"/>
              <a:gd name="connsiteX19809" fmla="*/ 3255128 w 3255128"/>
              <a:gd name="connsiteY19809" fmla="*/ 525567 h 1598839"/>
              <a:gd name="connsiteX19810" fmla="*/ 3255128 w 3255128"/>
              <a:gd name="connsiteY19810" fmla="*/ 525577 h 1598839"/>
              <a:gd name="connsiteX19811" fmla="*/ 3255128 w 3255128"/>
              <a:gd name="connsiteY19811" fmla="*/ 525644 h 1598839"/>
              <a:gd name="connsiteX19812" fmla="*/ 3255128 w 3255128"/>
              <a:gd name="connsiteY19812" fmla="*/ 525683 h 1598839"/>
              <a:gd name="connsiteX19813" fmla="*/ 3255128 w 3255128"/>
              <a:gd name="connsiteY19813" fmla="*/ 525694 h 1598839"/>
              <a:gd name="connsiteX19814" fmla="*/ 3255128 w 3255128"/>
              <a:gd name="connsiteY19814" fmla="*/ 525778 h 1598839"/>
              <a:gd name="connsiteX19815" fmla="*/ 3255128 w 3255128"/>
              <a:gd name="connsiteY19815" fmla="*/ 525783 h 1598839"/>
              <a:gd name="connsiteX19816" fmla="*/ 3255128 w 3255128"/>
              <a:gd name="connsiteY19816" fmla="*/ 525847 h 1598839"/>
              <a:gd name="connsiteX19817" fmla="*/ 3255128 w 3255128"/>
              <a:gd name="connsiteY19817" fmla="*/ 525890 h 1598839"/>
              <a:gd name="connsiteX19818" fmla="*/ 3255128 w 3255128"/>
              <a:gd name="connsiteY19818" fmla="*/ 525949 h 1598839"/>
              <a:gd name="connsiteX19819" fmla="*/ 3255128 w 3255128"/>
              <a:gd name="connsiteY19819" fmla="*/ 525957 h 1598839"/>
              <a:gd name="connsiteX19820" fmla="*/ 3255128 w 3255128"/>
              <a:gd name="connsiteY19820" fmla="*/ 525962 h 1598839"/>
              <a:gd name="connsiteX19821" fmla="*/ 3255128 w 3255128"/>
              <a:gd name="connsiteY19821" fmla="*/ 525999 h 1598839"/>
              <a:gd name="connsiteX19822" fmla="*/ 3255128 w 3255128"/>
              <a:gd name="connsiteY19822" fmla="*/ 526020 h 1598839"/>
              <a:gd name="connsiteX19823" fmla="*/ 3255128 w 3255128"/>
              <a:gd name="connsiteY19823" fmla="*/ 526021 h 1598839"/>
              <a:gd name="connsiteX19824" fmla="*/ 3255128 w 3255128"/>
              <a:gd name="connsiteY19824" fmla="*/ 526059 h 1598839"/>
              <a:gd name="connsiteX19825" fmla="*/ 3255128 w 3255128"/>
              <a:gd name="connsiteY19825" fmla="*/ 526060 h 1598839"/>
              <a:gd name="connsiteX19826" fmla="*/ 3255128 w 3255128"/>
              <a:gd name="connsiteY19826" fmla="*/ 526098 h 1598839"/>
              <a:gd name="connsiteX19827" fmla="*/ 3255128 w 3255128"/>
              <a:gd name="connsiteY19827" fmla="*/ 526160 h 1598839"/>
              <a:gd name="connsiteX19828" fmla="*/ 3255128 w 3255128"/>
              <a:gd name="connsiteY19828" fmla="*/ 526217 h 1598839"/>
              <a:gd name="connsiteX19829" fmla="*/ 3255128 w 3255128"/>
              <a:gd name="connsiteY19829" fmla="*/ 526233 h 1598839"/>
              <a:gd name="connsiteX19830" fmla="*/ 3255128 w 3255128"/>
              <a:gd name="connsiteY19830" fmla="*/ 526238 h 1598839"/>
              <a:gd name="connsiteX19831" fmla="*/ 3255128 w 3255128"/>
              <a:gd name="connsiteY19831" fmla="*/ 526240 h 1598839"/>
              <a:gd name="connsiteX19832" fmla="*/ 3255128 w 3255128"/>
              <a:gd name="connsiteY19832" fmla="*/ 526247 h 1598839"/>
              <a:gd name="connsiteX19833" fmla="*/ 3255128 w 3255128"/>
              <a:gd name="connsiteY19833" fmla="*/ 526319 h 1598839"/>
              <a:gd name="connsiteX19834" fmla="*/ 3255128 w 3255128"/>
              <a:gd name="connsiteY19834" fmla="*/ 526426 h 1598839"/>
              <a:gd name="connsiteX19835" fmla="*/ 3255128 w 3255128"/>
              <a:gd name="connsiteY19835" fmla="*/ 526458 h 1598839"/>
              <a:gd name="connsiteX19836" fmla="*/ 3255128 w 3255128"/>
              <a:gd name="connsiteY19836" fmla="*/ 526483 h 1598839"/>
              <a:gd name="connsiteX19837" fmla="*/ 3255128 w 3255128"/>
              <a:gd name="connsiteY19837" fmla="*/ 526495 h 1598839"/>
              <a:gd name="connsiteX19838" fmla="*/ 3255128 w 3255128"/>
              <a:gd name="connsiteY19838" fmla="*/ 526560 h 1598839"/>
              <a:gd name="connsiteX19839" fmla="*/ 3255128 w 3255128"/>
              <a:gd name="connsiteY19839" fmla="*/ 526669 h 1598839"/>
              <a:gd name="connsiteX19840" fmla="*/ 3255128 w 3255128"/>
              <a:gd name="connsiteY19840" fmla="*/ 526696 h 1598839"/>
              <a:gd name="connsiteX19841" fmla="*/ 3255128 w 3255128"/>
              <a:gd name="connsiteY19841" fmla="*/ 526726 h 1598839"/>
              <a:gd name="connsiteX19842" fmla="*/ 3255128 w 3255128"/>
              <a:gd name="connsiteY19842" fmla="*/ 526730 h 1598839"/>
              <a:gd name="connsiteX19843" fmla="*/ 3255128 w 3255128"/>
              <a:gd name="connsiteY19843" fmla="*/ 526737 h 1598839"/>
              <a:gd name="connsiteX19844" fmla="*/ 3255128 w 3255128"/>
              <a:gd name="connsiteY19844" fmla="*/ 526746 h 1598839"/>
              <a:gd name="connsiteX19845" fmla="*/ 3255128 w 3255128"/>
              <a:gd name="connsiteY19845" fmla="*/ 526791 h 1598839"/>
              <a:gd name="connsiteX19846" fmla="*/ 3255128 w 3255128"/>
              <a:gd name="connsiteY19846" fmla="*/ 526838 h 1598839"/>
              <a:gd name="connsiteX19847" fmla="*/ 3255128 w 3255128"/>
              <a:gd name="connsiteY19847" fmla="*/ 526854 h 1598839"/>
              <a:gd name="connsiteX19848" fmla="*/ 3255128 w 3255128"/>
              <a:gd name="connsiteY19848" fmla="*/ 526885 h 1598839"/>
              <a:gd name="connsiteX19849" fmla="*/ 3255128 w 3255128"/>
              <a:gd name="connsiteY19849" fmla="*/ 526954 h 1598839"/>
              <a:gd name="connsiteX19850" fmla="*/ 3255128 w 3255128"/>
              <a:gd name="connsiteY19850" fmla="*/ 526983 h 1598839"/>
              <a:gd name="connsiteX19851" fmla="*/ 3255128 w 3255128"/>
              <a:gd name="connsiteY19851" fmla="*/ 527033 h 1598839"/>
              <a:gd name="connsiteX19852" fmla="*/ 3255128 w 3255128"/>
              <a:gd name="connsiteY19852" fmla="*/ 527041 h 1598839"/>
              <a:gd name="connsiteX19853" fmla="*/ 3255128 w 3255128"/>
              <a:gd name="connsiteY19853" fmla="*/ 527128 h 1598839"/>
              <a:gd name="connsiteX19854" fmla="*/ 3255128 w 3255128"/>
              <a:gd name="connsiteY19854" fmla="*/ 527205 h 1598839"/>
              <a:gd name="connsiteX19855" fmla="*/ 3255128 w 3255128"/>
              <a:gd name="connsiteY19855" fmla="*/ 527230 h 1598839"/>
              <a:gd name="connsiteX19856" fmla="*/ 3255128 w 3255128"/>
              <a:gd name="connsiteY19856" fmla="*/ 527261 h 1598839"/>
              <a:gd name="connsiteX19857" fmla="*/ 3255128 w 3255128"/>
              <a:gd name="connsiteY19857" fmla="*/ 527264 h 1598839"/>
              <a:gd name="connsiteX19858" fmla="*/ 3255128 w 3255128"/>
              <a:gd name="connsiteY19858" fmla="*/ 527308 h 1598839"/>
              <a:gd name="connsiteX19859" fmla="*/ 3255128 w 3255128"/>
              <a:gd name="connsiteY19859" fmla="*/ 527475 h 1598839"/>
              <a:gd name="connsiteX19860" fmla="*/ 3255128 w 3255128"/>
              <a:gd name="connsiteY19860" fmla="*/ 527502 h 1598839"/>
              <a:gd name="connsiteX19861" fmla="*/ 3255128 w 3255128"/>
              <a:gd name="connsiteY19861" fmla="*/ 527504 h 1598839"/>
              <a:gd name="connsiteX19862" fmla="*/ 3255128 w 3255128"/>
              <a:gd name="connsiteY19862" fmla="*/ 527506 h 1598839"/>
              <a:gd name="connsiteX19863" fmla="*/ 3255128 w 3255128"/>
              <a:gd name="connsiteY19863" fmla="*/ 527524 h 1598839"/>
              <a:gd name="connsiteX19864" fmla="*/ 3255128 w 3255128"/>
              <a:gd name="connsiteY19864" fmla="*/ 527550 h 1598839"/>
              <a:gd name="connsiteX19865" fmla="*/ 3255128 w 3255128"/>
              <a:gd name="connsiteY19865" fmla="*/ 527581 h 1598839"/>
              <a:gd name="connsiteX19866" fmla="*/ 3255128 w 3255128"/>
              <a:gd name="connsiteY19866" fmla="*/ 527676 h 1598839"/>
              <a:gd name="connsiteX19867" fmla="*/ 3255128 w 3255128"/>
              <a:gd name="connsiteY19867" fmla="*/ 527679 h 1598839"/>
              <a:gd name="connsiteX19868" fmla="*/ 3255128 w 3255128"/>
              <a:gd name="connsiteY19868" fmla="*/ 527735 h 1598839"/>
              <a:gd name="connsiteX19869" fmla="*/ 3255128 w 3255128"/>
              <a:gd name="connsiteY19869" fmla="*/ 527747 h 1598839"/>
              <a:gd name="connsiteX19870" fmla="*/ 3255128 w 3255128"/>
              <a:gd name="connsiteY19870" fmla="*/ 527869 h 1598839"/>
              <a:gd name="connsiteX19871" fmla="*/ 3255128 w 3255128"/>
              <a:gd name="connsiteY19871" fmla="*/ 527914 h 1598839"/>
              <a:gd name="connsiteX19872" fmla="*/ 3255128 w 3255128"/>
              <a:gd name="connsiteY19872" fmla="*/ 527936 h 1598839"/>
              <a:gd name="connsiteX19873" fmla="*/ 3255128 w 3255128"/>
              <a:gd name="connsiteY19873" fmla="*/ 527956 h 1598839"/>
              <a:gd name="connsiteX19874" fmla="*/ 3255128 w 3255128"/>
              <a:gd name="connsiteY19874" fmla="*/ 528007 h 1598839"/>
              <a:gd name="connsiteX19875" fmla="*/ 3255128 w 3255128"/>
              <a:gd name="connsiteY19875" fmla="*/ 528008 h 1598839"/>
              <a:gd name="connsiteX19876" fmla="*/ 3255128 w 3255128"/>
              <a:gd name="connsiteY19876" fmla="*/ 528153 h 1598839"/>
              <a:gd name="connsiteX19877" fmla="*/ 3255128 w 3255128"/>
              <a:gd name="connsiteY19877" fmla="*/ 528198 h 1598839"/>
              <a:gd name="connsiteX19878" fmla="*/ 3255128 w 3255128"/>
              <a:gd name="connsiteY19878" fmla="*/ 528220 h 1598839"/>
              <a:gd name="connsiteX19879" fmla="*/ 3255128 w 3255128"/>
              <a:gd name="connsiteY19879" fmla="*/ 528251 h 1598839"/>
              <a:gd name="connsiteX19880" fmla="*/ 3255128 w 3255128"/>
              <a:gd name="connsiteY19880" fmla="*/ 528301 h 1598839"/>
              <a:gd name="connsiteX19881" fmla="*/ 3255128 w 3255128"/>
              <a:gd name="connsiteY19881" fmla="*/ 528343 h 1598839"/>
              <a:gd name="connsiteX19882" fmla="*/ 3255128 w 3255128"/>
              <a:gd name="connsiteY19882" fmla="*/ 528349 h 1598839"/>
              <a:gd name="connsiteX19883" fmla="*/ 3255128 w 3255128"/>
              <a:gd name="connsiteY19883" fmla="*/ 528405 h 1598839"/>
              <a:gd name="connsiteX19884" fmla="*/ 3255128 w 3255128"/>
              <a:gd name="connsiteY19884" fmla="*/ 528415 h 1598839"/>
              <a:gd name="connsiteX19885" fmla="*/ 3255128 w 3255128"/>
              <a:gd name="connsiteY19885" fmla="*/ 528484 h 1598839"/>
              <a:gd name="connsiteX19886" fmla="*/ 3255128 w 3255128"/>
              <a:gd name="connsiteY19886" fmla="*/ 528517 h 1598839"/>
              <a:gd name="connsiteX19887" fmla="*/ 3255128 w 3255128"/>
              <a:gd name="connsiteY19887" fmla="*/ 528560 h 1598839"/>
              <a:gd name="connsiteX19888" fmla="*/ 3255128 w 3255128"/>
              <a:gd name="connsiteY19888" fmla="*/ 528571 h 1598839"/>
              <a:gd name="connsiteX19889" fmla="*/ 3255128 w 3255128"/>
              <a:gd name="connsiteY19889" fmla="*/ 528627 h 1598839"/>
              <a:gd name="connsiteX19890" fmla="*/ 3255128 w 3255128"/>
              <a:gd name="connsiteY19890" fmla="*/ 528642 h 1598839"/>
              <a:gd name="connsiteX19891" fmla="*/ 3255128 w 3255128"/>
              <a:gd name="connsiteY19891" fmla="*/ 528656 h 1598839"/>
              <a:gd name="connsiteX19892" fmla="*/ 3255128 w 3255128"/>
              <a:gd name="connsiteY19892" fmla="*/ 528657 h 1598839"/>
              <a:gd name="connsiteX19893" fmla="*/ 3255128 w 3255128"/>
              <a:gd name="connsiteY19893" fmla="*/ 528658 h 1598839"/>
              <a:gd name="connsiteX19894" fmla="*/ 3255128 w 3255128"/>
              <a:gd name="connsiteY19894" fmla="*/ 528752 h 1598839"/>
              <a:gd name="connsiteX19895" fmla="*/ 3255128 w 3255128"/>
              <a:gd name="connsiteY19895" fmla="*/ 528766 h 1598839"/>
              <a:gd name="connsiteX19896" fmla="*/ 3255128 w 3255128"/>
              <a:gd name="connsiteY19896" fmla="*/ 528817 h 1598839"/>
              <a:gd name="connsiteX19897" fmla="*/ 3255128 w 3255128"/>
              <a:gd name="connsiteY19897" fmla="*/ 528821 h 1598839"/>
              <a:gd name="connsiteX19898" fmla="*/ 3255128 w 3255128"/>
              <a:gd name="connsiteY19898" fmla="*/ 528864 h 1598839"/>
              <a:gd name="connsiteX19899" fmla="*/ 3255128 w 3255128"/>
              <a:gd name="connsiteY19899" fmla="*/ 528888 h 1598839"/>
              <a:gd name="connsiteX19900" fmla="*/ 3255128 w 3255128"/>
              <a:gd name="connsiteY19900" fmla="*/ 528889 h 1598839"/>
              <a:gd name="connsiteX19901" fmla="*/ 3255128 w 3255128"/>
              <a:gd name="connsiteY19901" fmla="*/ 528950 h 1598839"/>
              <a:gd name="connsiteX19902" fmla="*/ 3255128 w 3255128"/>
              <a:gd name="connsiteY19902" fmla="*/ 528967 h 1598839"/>
              <a:gd name="connsiteX19903" fmla="*/ 3255128 w 3255128"/>
              <a:gd name="connsiteY19903" fmla="*/ 528976 h 1598839"/>
              <a:gd name="connsiteX19904" fmla="*/ 3255128 w 3255128"/>
              <a:gd name="connsiteY19904" fmla="*/ 528993 h 1598839"/>
              <a:gd name="connsiteX19905" fmla="*/ 3255128 w 3255128"/>
              <a:gd name="connsiteY19905" fmla="*/ 529050 h 1598839"/>
              <a:gd name="connsiteX19906" fmla="*/ 3255128 w 3255128"/>
              <a:gd name="connsiteY19906" fmla="*/ 529101 h 1598839"/>
              <a:gd name="connsiteX19907" fmla="*/ 3255128 w 3255128"/>
              <a:gd name="connsiteY19907" fmla="*/ 529115 h 1598839"/>
              <a:gd name="connsiteX19908" fmla="*/ 3255128 w 3255128"/>
              <a:gd name="connsiteY19908" fmla="*/ 529182 h 1598839"/>
              <a:gd name="connsiteX19909" fmla="*/ 3255128 w 3255128"/>
              <a:gd name="connsiteY19909" fmla="*/ 529219 h 1598839"/>
              <a:gd name="connsiteX19910" fmla="*/ 3255128 w 3255128"/>
              <a:gd name="connsiteY19910" fmla="*/ 529300 h 1598839"/>
              <a:gd name="connsiteX19911" fmla="*/ 3255128 w 3255128"/>
              <a:gd name="connsiteY19911" fmla="*/ 529313 h 1598839"/>
              <a:gd name="connsiteX19912" fmla="*/ 3255128 w 3255128"/>
              <a:gd name="connsiteY19912" fmla="*/ 529441 h 1598839"/>
              <a:gd name="connsiteX19913" fmla="*/ 3255128 w 3255128"/>
              <a:gd name="connsiteY19913" fmla="*/ 529481 h 1598839"/>
              <a:gd name="connsiteX19914" fmla="*/ 3255128 w 3255128"/>
              <a:gd name="connsiteY19914" fmla="*/ 529496 h 1598839"/>
              <a:gd name="connsiteX19915" fmla="*/ 3255128 w 3255128"/>
              <a:gd name="connsiteY19915" fmla="*/ 529531 h 1598839"/>
              <a:gd name="connsiteX19916" fmla="*/ 3255128 w 3255128"/>
              <a:gd name="connsiteY19916" fmla="*/ 529537 h 1598839"/>
              <a:gd name="connsiteX19917" fmla="*/ 3255128 w 3255128"/>
              <a:gd name="connsiteY19917" fmla="*/ 529553 h 1598839"/>
              <a:gd name="connsiteX19918" fmla="*/ 3255128 w 3255128"/>
              <a:gd name="connsiteY19918" fmla="*/ 529559 h 1598839"/>
              <a:gd name="connsiteX19919" fmla="*/ 3255128 w 3255128"/>
              <a:gd name="connsiteY19919" fmla="*/ 529633 h 1598839"/>
              <a:gd name="connsiteX19920" fmla="*/ 3255128 w 3255128"/>
              <a:gd name="connsiteY19920" fmla="*/ 529663 h 1598839"/>
              <a:gd name="connsiteX19921" fmla="*/ 3255128 w 3255128"/>
              <a:gd name="connsiteY19921" fmla="*/ 529678 h 1598839"/>
              <a:gd name="connsiteX19922" fmla="*/ 3255128 w 3255128"/>
              <a:gd name="connsiteY19922" fmla="*/ 529716 h 1598839"/>
              <a:gd name="connsiteX19923" fmla="*/ 3255128 w 3255128"/>
              <a:gd name="connsiteY19923" fmla="*/ 529720 h 1598839"/>
              <a:gd name="connsiteX19924" fmla="*/ 3255128 w 3255128"/>
              <a:gd name="connsiteY19924" fmla="*/ 529746 h 1598839"/>
              <a:gd name="connsiteX19925" fmla="*/ 3255128 w 3255128"/>
              <a:gd name="connsiteY19925" fmla="*/ 529767 h 1598839"/>
              <a:gd name="connsiteX19926" fmla="*/ 3255128 w 3255128"/>
              <a:gd name="connsiteY19926" fmla="*/ 529844 h 1598839"/>
              <a:gd name="connsiteX19927" fmla="*/ 3255128 w 3255128"/>
              <a:gd name="connsiteY19927" fmla="*/ 529846 h 1598839"/>
              <a:gd name="connsiteX19928" fmla="*/ 3255128 w 3255128"/>
              <a:gd name="connsiteY19928" fmla="*/ 529874 h 1598839"/>
              <a:gd name="connsiteX19929" fmla="*/ 3255128 w 3255128"/>
              <a:gd name="connsiteY19929" fmla="*/ 529992 h 1598839"/>
              <a:gd name="connsiteX19930" fmla="*/ 3255128 w 3255128"/>
              <a:gd name="connsiteY19930" fmla="*/ 529996 h 1598839"/>
              <a:gd name="connsiteX19931" fmla="*/ 3255128 w 3255128"/>
              <a:gd name="connsiteY19931" fmla="*/ 530022 h 1598839"/>
              <a:gd name="connsiteX19932" fmla="*/ 3255128 w 3255128"/>
              <a:gd name="connsiteY19932" fmla="*/ 530089 h 1598839"/>
              <a:gd name="connsiteX19933" fmla="*/ 3255128 w 3255128"/>
              <a:gd name="connsiteY19933" fmla="*/ 530097 h 1598839"/>
              <a:gd name="connsiteX19934" fmla="*/ 3255128 w 3255128"/>
              <a:gd name="connsiteY19934" fmla="*/ 530106 h 1598839"/>
              <a:gd name="connsiteX19935" fmla="*/ 3255128 w 3255128"/>
              <a:gd name="connsiteY19935" fmla="*/ 530164 h 1598839"/>
              <a:gd name="connsiteX19936" fmla="*/ 3255128 w 3255128"/>
              <a:gd name="connsiteY19936" fmla="*/ 530201 h 1598839"/>
              <a:gd name="connsiteX19937" fmla="*/ 3255128 w 3255128"/>
              <a:gd name="connsiteY19937" fmla="*/ 530229 h 1598839"/>
              <a:gd name="connsiteX19938" fmla="*/ 3255128 w 3255128"/>
              <a:gd name="connsiteY19938" fmla="*/ 530230 h 1598839"/>
              <a:gd name="connsiteX19939" fmla="*/ 3255128 w 3255128"/>
              <a:gd name="connsiteY19939" fmla="*/ 530276 h 1598839"/>
              <a:gd name="connsiteX19940" fmla="*/ 3255128 w 3255128"/>
              <a:gd name="connsiteY19940" fmla="*/ 530298 h 1598839"/>
              <a:gd name="connsiteX19941" fmla="*/ 3255128 w 3255128"/>
              <a:gd name="connsiteY19941" fmla="*/ 530321 h 1598839"/>
              <a:gd name="connsiteX19942" fmla="*/ 3255128 w 3255128"/>
              <a:gd name="connsiteY19942" fmla="*/ 530336 h 1598839"/>
              <a:gd name="connsiteX19943" fmla="*/ 3255128 w 3255128"/>
              <a:gd name="connsiteY19943" fmla="*/ 530415 h 1598839"/>
              <a:gd name="connsiteX19944" fmla="*/ 3255128 w 3255128"/>
              <a:gd name="connsiteY19944" fmla="*/ 530505 h 1598839"/>
              <a:gd name="connsiteX19945" fmla="*/ 3255128 w 3255128"/>
              <a:gd name="connsiteY19945" fmla="*/ 530517 h 1598839"/>
              <a:gd name="connsiteX19946" fmla="*/ 3255128 w 3255128"/>
              <a:gd name="connsiteY19946" fmla="*/ 530544 h 1598839"/>
              <a:gd name="connsiteX19947" fmla="*/ 3255128 w 3255128"/>
              <a:gd name="connsiteY19947" fmla="*/ 530545 h 1598839"/>
              <a:gd name="connsiteX19948" fmla="*/ 3255128 w 3255128"/>
              <a:gd name="connsiteY19948" fmla="*/ 530580 h 1598839"/>
              <a:gd name="connsiteX19949" fmla="*/ 3255128 w 3255128"/>
              <a:gd name="connsiteY19949" fmla="*/ 530660 h 1598839"/>
              <a:gd name="connsiteX19950" fmla="*/ 3255128 w 3255128"/>
              <a:gd name="connsiteY19950" fmla="*/ 530737 h 1598839"/>
              <a:gd name="connsiteX19951" fmla="*/ 3255128 w 3255128"/>
              <a:gd name="connsiteY19951" fmla="*/ 530754 h 1598839"/>
              <a:gd name="connsiteX19952" fmla="*/ 3255128 w 3255128"/>
              <a:gd name="connsiteY19952" fmla="*/ 530759 h 1598839"/>
              <a:gd name="connsiteX19953" fmla="*/ 3255128 w 3255128"/>
              <a:gd name="connsiteY19953" fmla="*/ 530760 h 1598839"/>
              <a:gd name="connsiteX19954" fmla="*/ 3255128 w 3255128"/>
              <a:gd name="connsiteY19954" fmla="*/ 530767 h 1598839"/>
              <a:gd name="connsiteX19955" fmla="*/ 3255128 w 3255128"/>
              <a:gd name="connsiteY19955" fmla="*/ 530787 h 1598839"/>
              <a:gd name="connsiteX19956" fmla="*/ 3255128 w 3255128"/>
              <a:gd name="connsiteY19956" fmla="*/ 530803 h 1598839"/>
              <a:gd name="connsiteX19957" fmla="*/ 3255128 w 3255128"/>
              <a:gd name="connsiteY19957" fmla="*/ 530874 h 1598839"/>
              <a:gd name="connsiteX19958" fmla="*/ 3255128 w 3255128"/>
              <a:gd name="connsiteY19958" fmla="*/ 530926 h 1598839"/>
              <a:gd name="connsiteX19959" fmla="*/ 3255128 w 3255128"/>
              <a:gd name="connsiteY19959" fmla="*/ 530946 h 1598839"/>
              <a:gd name="connsiteX19960" fmla="*/ 3255128 w 3255128"/>
              <a:gd name="connsiteY19960" fmla="*/ 530997 h 1598839"/>
              <a:gd name="connsiteX19961" fmla="*/ 3255128 w 3255128"/>
              <a:gd name="connsiteY19961" fmla="*/ 531003 h 1598839"/>
              <a:gd name="connsiteX19962" fmla="*/ 3255128 w 3255128"/>
              <a:gd name="connsiteY19962" fmla="*/ 531210 h 1598839"/>
              <a:gd name="connsiteX19963" fmla="*/ 3255128 w 3255128"/>
              <a:gd name="connsiteY19963" fmla="*/ 531213 h 1598839"/>
              <a:gd name="connsiteX19964" fmla="*/ 3255128 w 3255128"/>
              <a:gd name="connsiteY19964" fmla="*/ 531224 h 1598839"/>
              <a:gd name="connsiteX19965" fmla="*/ 3255128 w 3255128"/>
              <a:gd name="connsiteY19965" fmla="*/ 531250 h 1598839"/>
              <a:gd name="connsiteX19966" fmla="*/ 3255128 w 3255128"/>
              <a:gd name="connsiteY19966" fmla="*/ 531405 h 1598839"/>
              <a:gd name="connsiteX19967" fmla="*/ 3255128 w 3255128"/>
              <a:gd name="connsiteY19967" fmla="*/ 531429 h 1598839"/>
              <a:gd name="connsiteX19968" fmla="*/ 3255128 w 3255128"/>
              <a:gd name="connsiteY19968" fmla="*/ 531483 h 1598839"/>
              <a:gd name="connsiteX19969" fmla="*/ 3255128 w 3255128"/>
              <a:gd name="connsiteY19969" fmla="*/ 531544 h 1598839"/>
              <a:gd name="connsiteX19970" fmla="*/ 3255128 w 3255128"/>
              <a:gd name="connsiteY19970" fmla="*/ 531550 h 1598839"/>
              <a:gd name="connsiteX19971" fmla="*/ 3255128 w 3255128"/>
              <a:gd name="connsiteY19971" fmla="*/ 531553 h 1598839"/>
              <a:gd name="connsiteX19972" fmla="*/ 3255128 w 3255128"/>
              <a:gd name="connsiteY19972" fmla="*/ 531599 h 1598839"/>
              <a:gd name="connsiteX19973" fmla="*/ 3255128 w 3255128"/>
              <a:gd name="connsiteY19973" fmla="*/ 531668 h 1598839"/>
              <a:gd name="connsiteX19974" fmla="*/ 3255128 w 3255128"/>
              <a:gd name="connsiteY19974" fmla="*/ 531684 h 1598839"/>
              <a:gd name="connsiteX19975" fmla="*/ 3255128 w 3255128"/>
              <a:gd name="connsiteY19975" fmla="*/ 531687 h 1598839"/>
              <a:gd name="connsiteX19976" fmla="*/ 3255128 w 3255128"/>
              <a:gd name="connsiteY19976" fmla="*/ 531707 h 1598839"/>
              <a:gd name="connsiteX19977" fmla="*/ 3255128 w 3255128"/>
              <a:gd name="connsiteY19977" fmla="*/ 531740 h 1598839"/>
              <a:gd name="connsiteX19978" fmla="*/ 3255128 w 3255128"/>
              <a:gd name="connsiteY19978" fmla="*/ 531878 h 1598839"/>
              <a:gd name="connsiteX19979" fmla="*/ 3255128 w 3255128"/>
              <a:gd name="connsiteY19979" fmla="*/ 531883 h 1598839"/>
              <a:gd name="connsiteX19980" fmla="*/ 3255128 w 3255128"/>
              <a:gd name="connsiteY19980" fmla="*/ 531935 h 1598839"/>
              <a:gd name="connsiteX19981" fmla="*/ 3255128 w 3255128"/>
              <a:gd name="connsiteY19981" fmla="*/ 531957 h 1598839"/>
              <a:gd name="connsiteX19982" fmla="*/ 3255128 w 3255128"/>
              <a:gd name="connsiteY19982" fmla="*/ 532027 h 1598839"/>
              <a:gd name="connsiteX19983" fmla="*/ 3255128 w 3255128"/>
              <a:gd name="connsiteY19983" fmla="*/ 532039 h 1598839"/>
              <a:gd name="connsiteX19984" fmla="*/ 3255128 w 3255128"/>
              <a:gd name="connsiteY19984" fmla="*/ 532129 h 1598839"/>
              <a:gd name="connsiteX19985" fmla="*/ 3255128 w 3255128"/>
              <a:gd name="connsiteY19985" fmla="*/ 532161 h 1598839"/>
              <a:gd name="connsiteX19986" fmla="*/ 3255128 w 3255128"/>
              <a:gd name="connsiteY19986" fmla="*/ 532223 h 1598839"/>
              <a:gd name="connsiteX19987" fmla="*/ 3255128 w 3255128"/>
              <a:gd name="connsiteY19987" fmla="*/ 532303 h 1598839"/>
              <a:gd name="connsiteX19988" fmla="*/ 3255128 w 3255128"/>
              <a:gd name="connsiteY19988" fmla="*/ 532389 h 1598839"/>
              <a:gd name="connsiteX19989" fmla="*/ 3255128 w 3255128"/>
              <a:gd name="connsiteY19989" fmla="*/ 532431 h 1598839"/>
              <a:gd name="connsiteX19990" fmla="*/ 3255128 w 3255128"/>
              <a:gd name="connsiteY19990" fmla="*/ 532434 h 1598839"/>
              <a:gd name="connsiteX19991" fmla="*/ 3255128 w 3255128"/>
              <a:gd name="connsiteY19991" fmla="*/ 532549 h 1598839"/>
              <a:gd name="connsiteX19992" fmla="*/ 3255128 w 3255128"/>
              <a:gd name="connsiteY19992" fmla="*/ 532568 h 1598839"/>
              <a:gd name="connsiteX19993" fmla="*/ 3255128 w 3255128"/>
              <a:gd name="connsiteY19993" fmla="*/ 532575 h 1598839"/>
              <a:gd name="connsiteX19994" fmla="*/ 3255128 w 3255128"/>
              <a:gd name="connsiteY19994" fmla="*/ 532583 h 1598839"/>
              <a:gd name="connsiteX19995" fmla="*/ 3255128 w 3255128"/>
              <a:gd name="connsiteY19995" fmla="*/ 532613 h 1598839"/>
              <a:gd name="connsiteX19996" fmla="*/ 3255128 w 3255128"/>
              <a:gd name="connsiteY19996" fmla="*/ 532656 h 1598839"/>
              <a:gd name="connsiteX19997" fmla="*/ 3255128 w 3255128"/>
              <a:gd name="connsiteY19997" fmla="*/ 532723 h 1598839"/>
              <a:gd name="connsiteX19998" fmla="*/ 3255128 w 3255128"/>
              <a:gd name="connsiteY19998" fmla="*/ 532746 h 1598839"/>
              <a:gd name="connsiteX19999" fmla="*/ 3255128 w 3255128"/>
              <a:gd name="connsiteY19999" fmla="*/ 532809 h 1598839"/>
              <a:gd name="connsiteX20000" fmla="*/ 3255128 w 3255128"/>
              <a:gd name="connsiteY20000" fmla="*/ 532813 h 1598839"/>
              <a:gd name="connsiteX20001" fmla="*/ 3255128 w 3255128"/>
              <a:gd name="connsiteY20001" fmla="*/ 532818 h 1598839"/>
              <a:gd name="connsiteX20002" fmla="*/ 3255128 w 3255128"/>
              <a:gd name="connsiteY20002" fmla="*/ 532821 h 1598839"/>
              <a:gd name="connsiteX20003" fmla="*/ 3255128 w 3255128"/>
              <a:gd name="connsiteY20003" fmla="*/ 532825 h 1598839"/>
              <a:gd name="connsiteX20004" fmla="*/ 3255128 w 3255128"/>
              <a:gd name="connsiteY20004" fmla="*/ 532919 h 1598839"/>
              <a:gd name="connsiteX20005" fmla="*/ 3255128 w 3255128"/>
              <a:gd name="connsiteY20005" fmla="*/ 532970 h 1598839"/>
              <a:gd name="connsiteX20006" fmla="*/ 3255128 w 3255128"/>
              <a:gd name="connsiteY20006" fmla="*/ 533017 h 1598839"/>
              <a:gd name="connsiteX20007" fmla="*/ 3255128 w 3255128"/>
              <a:gd name="connsiteY20007" fmla="*/ 533037 h 1598839"/>
              <a:gd name="connsiteX20008" fmla="*/ 3255128 w 3255128"/>
              <a:gd name="connsiteY20008" fmla="*/ 533042 h 1598839"/>
              <a:gd name="connsiteX20009" fmla="*/ 3255128 w 3255128"/>
              <a:gd name="connsiteY20009" fmla="*/ 533111 h 1598839"/>
              <a:gd name="connsiteX20010" fmla="*/ 3255128 w 3255128"/>
              <a:gd name="connsiteY20010" fmla="*/ 533211 h 1598839"/>
              <a:gd name="connsiteX20011" fmla="*/ 3255128 w 3255128"/>
              <a:gd name="connsiteY20011" fmla="*/ 533216 h 1598839"/>
              <a:gd name="connsiteX20012" fmla="*/ 3255128 w 3255128"/>
              <a:gd name="connsiteY20012" fmla="*/ 533219 h 1598839"/>
              <a:gd name="connsiteX20013" fmla="*/ 3255128 w 3255128"/>
              <a:gd name="connsiteY20013" fmla="*/ 533229 h 1598839"/>
              <a:gd name="connsiteX20014" fmla="*/ 3255128 w 3255128"/>
              <a:gd name="connsiteY20014" fmla="*/ 533254 h 1598839"/>
              <a:gd name="connsiteX20015" fmla="*/ 3255128 w 3255128"/>
              <a:gd name="connsiteY20015" fmla="*/ 533261 h 1598839"/>
              <a:gd name="connsiteX20016" fmla="*/ 3255128 w 3255128"/>
              <a:gd name="connsiteY20016" fmla="*/ 533285 h 1598839"/>
              <a:gd name="connsiteX20017" fmla="*/ 3255128 w 3255128"/>
              <a:gd name="connsiteY20017" fmla="*/ 533286 h 1598839"/>
              <a:gd name="connsiteX20018" fmla="*/ 3255128 w 3255128"/>
              <a:gd name="connsiteY20018" fmla="*/ 533301 h 1598839"/>
              <a:gd name="connsiteX20019" fmla="*/ 3255128 w 3255128"/>
              <a:gd name="connsiteY20019" fmla="*/ 533326 h 1598839"/>
              <a:gd name="connsiteX20020" fmla="*/ 3255128 w 3255128"/>
              <a:gd name="connsiteY20020" fmla="*/ 533457 h 1598839"/>
              <a:gd name="connsiteX20021" fmla="*/ 3255128 w 3255128"/>
              <a:gd name="connsiteY20021" fmla="*/ 533466 h 1598839"/>
              <a:gd name="connsiteX20022" fmla="*/ 3255128 w 3255128"/>
              <a:gd name="connsiteY20022" fmla="*/ 533495 h 1598839"/>
              <a:gd name="connsiteX20023" fmla="*/ 3255128 w 3255128"/>
              <a:gd name="connsiteY20023" fmla="*/ 533496 h 1598839"/>
              <a:gd name="connsiteX20024" fmla="*/ 3255128 w 3255128"/>
              <a:gd name="connsiteY20024" fmla="*/ 533570 h 1598839"/>
              <a:gd name="connsiteX20025" fmla="*/ 3255128 w 3255128"/>
              <a:gd name="connsiteY20025" fmla="*/ 533594 h 1598839"/>
              <a:gd name="connsiteX20026" fmla="*/ 3255128 w 3255128"/>
              <a:gd name="connsiteY20026" fmla="*/ 533604 h 1598839"/>
              <a:gd name="connsiteX20027" fmla="*/ 3255128 w 3255128"/>
              <a:gd name="connsiteY20027" fmla="*/ 533620 h 1598839"/>
              <a:gd name="connsiteX20028" fmla="*/ 3255128 w 3255128"/>
              <a:gd name="connsiteY20028" fmla="*/ 533665 h 1598839"/>
              <a:gd name="connsiteX20029" fmla="*/ 3255128 w 3255128"/>
              <a:gd name="connsiteY20029" fmla="*/ 533675 h 1598839"/>
              <a:gd name="connsiteX20030" fmla="*/ 3255128 w 3255128"/>
              <a:gd name="connsiteY20030" fmla="*/ 533702 h 1598839"/>
              <a:gd name="connsiteX20031" fmla="*/ 3255128 w 3255128"/>
              <a:gd name="connsiteY20031" fmla="*/ 533720 h 1598839"/>
              <a:gd name="connsiteX20032" fmla="*/ 3255128 w 3255128"/>
              <a:gd name="connsiteY20032" fmla="*/ 533749 h 1598839"/>
              <a:gd name="connsiteX20033" fmla="*/ 3255128 w 3255128"/>
              <a:gd name="connsiteY20033" fmla="*/ 533820 h 1598839"/>
              <a:gd name="connsiteX20034" fmla="*/ 3255128 w 3255128"/>
              <a:gd name="connsiteY20034" fmla="*/ 533833 h 1598839"/>
              <a:gd name="connsiteX20035" fmla="*/ 3255128 w 3255128"/>
              <a:gd name="connsiteY20035" fmla="*/ 533835 h 1598839"/>
              <a:gd name="connsiteX20036" fmla="*/ 3255128 w 3255128"/>
              <a:gd name="connsiteY20036" fmla="*/ 533836 h 1598839"/>
              <a:gd name="connsiteX20037" fmla="*/ 3255128 w 3255128"/>
              <a:gd name="connsiteY20037" fmla="*/ 533916 h 1598839"/>
              <a:gd name="connsiteX20038" fmla="*/ 3255128 w 3255128"/>
              <a:gd name="connsiteY20038" fmla="*/ 533925 h 1598839"/>
              <a:gd name="connsiteX20039" fmla="*/ 3255128 w 3255128"/>
              <a:gd name="connsiteY20039" fmla="*/ 533949 h 1598839"/>
              <a:gd name="connsiteX20040" fmla="*/ 3255128 w 3255128"/>
              <a:gd name="connsiteY20040" fmla="*/ 534016 h 1598839"/>
              <a:gd name="connsiteX20041" fmla="*/ 3255128 w 3255128"/>
              <a:gd name="connsiteY20041" fmla="*/ 534027 h 1598839"/>
              <a:gd name="connsiteX20042" fmla="*/ 3255128 w 3255128"/>
              <a:gd name="connsiteY20042" fmla="*/ 534030 h 1598839"/>
              <a:gd name="connsiteX20043" fmla="*/ 3255128 w 3255128"/>
              <a:gd name="connsiteY20043" fmla="*/ 534048 h 1598839"/>
              <a:gd name="connsiteX20044" fmla="*/ 3255128 w 3255128"/>
              <a:gd name="connsiteY20044" fmla="*/ 534051 h 1598839"/>
              <a:gd name="connsiteX20045" fmla="*/ 3255128 w 3255128"/>
              <a:gd name="connsiteY20045" fmla="*/ 534074 h 1598839"/>
              <a:gd name="connsiteX20046" fmla="*/ 3255128 w 3255128"/>
              <a:gd name="connsiteY20046" fmla="*/ 534108 h 1598839"/>
              <a:gd name="connsiteX20047" fmla="*/ 3255128 w 3255128"/>
              <a:gd name="connsiteY20047" fmla="*/ 534124 h 1598839"/>
              <a:gd name="connsiteX20048" fmla="*/ 3255128 w 3255128"/>
              <a:gd name="connsiteY20048" fmla="*/ 534180 h 1598839"/>
              <a:gd name="connsiteX20049" fmla="*/ 3255128 w 3255128"/>
              <a:gd name="connsiteY20049" fmla="*/ 534240 h 1598839"/>
              <a:gd name="connsiteX20050" fmla="*/ 3255128 w 3255128"/>
              <a:gd name="connsiteY20050" fmla="*/ 534268 h 1598839"/>
              <a:gd name="connsiteX20051" fmla="*/ 3255128 w 3255128"/>
              <a:gd name="connsiteY20051" fmla="*/ 534270 h 1598839"/>
              <a:gd name="connsiteX20052" fmla="*/ 3255128 w 3255128"/>
              <a:gd name="connsiteY20052" fmla="*/ 534290 h 1598839"/>
              <a:gd name="connsiteX20053" fmla="*/ 3255128 w 3255128"/>
              <a:gd name="connsiteY20053" fmla="*/ 534366 h 1598839"/>
              <a:gd name="connsiteX20054" fmla="*/ 3255128 w 3255128"/>
              <a:gd name="connsiteY20054" fmla="*/ 534408 h 1598839"/>
              <a:gd name="connsiteX20055" fmla="*/ 3255128 w 3255128"/>
              <a:gd name="connsiteY20055" fmla="*/ 534466 h 1598839"/>
              <a:gd name="connsiteX20056" fmla="*/ 3255128 w 3255128"/>
              <a:gd name="connsiteY20056" fmla="*/ 534473 h 1598839"/>
              <a:gd name="connsiteX20057" fmla="*/ 3255128 w 3255128"/>
              <a:gd name="connsiteY20057" fmla="*/ 534484 h 1598839"/>
              <a:gd name="connsiteX20058" fmla="*/ 3255128 w 3255128"/>
              <a:gd name="connsiteY20058" fmla="*/ 534501 h 1598839"/>
              <a:gd name="connsiteX20059" fmla="*/ 3255128 w 3255128"/>
              <a:gd name="connsiteY20059" fmla="*/ 534513 h 1598839"/>
              <a:gd name="connsiteX20060" fmla="*/ 3255128 w 3255128"/>
              <a:gd name="connsiteY20060" fmla="*/ 534540 h 1598839"/>
              <a:gd name="connsiteX20061" fmla="*/ 3255128 w 3255128"/>
              <a:gd name="connsiteY20061" fmla="*/ 534622 h 1598839"/>
              <a:gd name="connsiteX20062" fmla="*/ 3255128 w 3255128"/>
              <a:gd name="connsiteY20062" fmla="*/ 534672 h 1598839"/>
              <a:gd name="connsiteX20063" fmla="*/ 3255128 w 3255128"/>
              <a:gd name="connsiteY20063" fmla="*/ 534697 h 1598839"/>
              <a:gd name="connsiteX20064" fmla="*/ 3255128 w 3255128"/>
              <a:gd name="connsiteY20064" fmla="*/ 534722 h 1598839"/>
              <a:gd name="connsiteX20065" fmla="*/ 3255128 w 3255128"/>
              <a:gd name="connsiteY20065" fmla="*/ 534733 h 1598839"/>
              <a:gd name="connsiteX20066" fmla="*/ 3255128 w 3255128"/>
              <a:gd name="connsiteY20066" fmla="*/ 534828 h 1598839"/>
              <a:gd name="connsiteX20067" fmla="*/ 3255128 w 3255128"/>
              <a:gd name="connsiteY20067" fmla="*/ 534925 h 1598839"/>
              <a:gd name="connsiteX20068" fmla="*/ 3255128 w 3255128"/>
              <a:gd name="connsiteY20068" fmla="*/ 534943 h 1598839"/>
              <a:gd name="connsiteX20069" fmla="*/ 3255128 w 3255128"/>
              <a:gd name="connsiteY20069" fmla="*/ 534956 h 1598839"/>
              <a:gd name="connsiteX20070" fmla="*/ 3255128 w 3255128"/>
              <a:gd name="connsiteY20070" fmla="*/ 534963 h 1598839"/>
              <a:gd name="connsiteX20071" fmla="*/ 3255128 w 3255128"/>
              <a:gd name="connsiteY20071" fmla="*/ 535017 h 1598839"/>
              <a:gd name="connsiteX20072" fmla="*/ 3255128 w 3255128"/>
              <a:gd name="connsiteY20072" fmla="*/ 535088 h 1598839"/>
              <a:gd name="connsiteX20073" fmla="*/ 3255128 w 3255128"/>
              <a:gd name="connsiteY20073" fmla="*/ 535171 h 1598839"/>
              <a:gd name="connsiteX20074" fmla="*/ 3255128 w 3255128"/>
              <a:gd name="connsiteY20074" fmla="*/ 535181 h 1598839"/>
              <a:gd name="connsiteX20075" fmla="*/ 3255128 w 3255128"/>
              <a:gd name="connsiteY20075" fmla="*/ 535183 h 1598839"/>
              <a:gd name="connsiteX20076" fmla="*/ 3255128 w 3255128"/>
              <a:gd name="connsiteY20076" fmla="*/ 535206 h 1598839"/>
              <a:gd name="connsiteX20077" fmla="*/ 3255128 w 3255128"/>
              <a:gd name="connsiteY20077" fmla="*/ 535213 h 1598839"/>
              <a:gd name="connsiteX20078" fmla="*/ 3255128 w 3255128"/>
              <a:gd name="connsiteY20078" fmla="*/ 535287 h 1598839"/>
              <a:gd name="connsiteX20079" fmla="*/ 3255128 w 3255128"/>
              <a:gd name="connsiteY20079" fmla="*/ 535307 h 1598839"/>
              <a:gd name="connsiteX20080" fmla="*/ 3255128 w 3255128"/>
              <a:gd name="connsiteY20080" fmla="*/ 535337 h 1598839"/>
              <a:gd name="connsiteX20081" fmla="*/ 3255128 w 3255128"/>
              <a:gd name="connsiteY20081" fmla="*/ 535381 h 1598839"/>
              <a:gd name="connsiteX20082" fmla="*/ 3255128 w 3255128"/>
              <a:gd name="connsiteY20082" fmla="*/ 535387 h 1598839"/>
              <a:gd name="connsiteX20083" fmla="*/ 3255128 w 3255128"/>
              <a:gd name="connsiteY20083" fmla="*/ 535401 h 1598839"/>
              <a:gd name="connsiteX20084" fmla="*/ 3255128 w 3255128"/>
              <a:gd name="connsiteY20084" fmla="*/ 535408 h 1598839"/>
              <a:gd name="connsiteX20085" fmla="*/ 3255128 w 3255128"/>
              <a:gd name="connsiteY20085" fmla="*/ 535417 h 1598839"/>
              <a:gd name="connsiteX20086" fmla="*/ 3255128 w 3255128"/>
              <a:gd name="connsiteY20086" fmla="*/ 535518 h 1598839"/>
              <a:gd name="connsiteX20087" fmla="*/ 3255128 w 3255128"/>
              <a:gd name="connsiteY20087" fmla="*/ 535547 h 1598839"/>
              <a:gd name="connsiteX20088" fmla="*/ 3255128 w 3255128"/>
              <a:gd name="connsiteY20088" fmla="*/ 535553 h 1598839"/>
              <a:gd name="connsiteX20089" fmla="*/ 3255128 w 3255128"/>
              <a:gd name="connsiteY20089" fmla="*/ 535573 h 1598839"/>
              <a:gd name="connsiteX20090" fmla="*/ 3255128 w 3255128"/>
              <a:gd name="connsiteY20090" fmla="*/ 535630 h 1598839"/>
              <a:gd name="connsiteX20091" fmla="*/ 3255128 w 3255128"/>
              <a:gd name="connsiteY20091" fmla="*/ 535744 h 1598839"/>
              <a:gd name="connsiteX20092" fmla="*/ 3255128 w 3255128"/>
              <a:gd name="connsiteY20092" fmla="*/ 535812 h 1598839"/>
              <a:gd name="connsiteX20093" fmla="*/ 3255128 w 3255128"/>
              <a:gd name="connsiteY20093" fmla="*/ 535837 h 1598839"/>
              <a:gd name="connsiteX20094" fmla="*/ 3255128 w 3255128"/>
              <a:gd name="connsiteY20094" fmla="*/ 535840 h 1598839"/>
              <a:gd name="connsiteX20095" fmla="*/ 3255128 w 3255128"/>
              <a:gd name="connsiteY20095" fmla="*/ 535884 h 1598839"/>
              <a:gd name="connsiteX20096" fmla="*/ 3255128 w 3255128"/>
              <a:gd name="connsiteY20096" fmla="*/ 535985 h 1598839"/>
              <a:gd name="connsiteX20097" fmla="*/ 3255128 w 3255128"/>
              <a:gd name="connsiteY20097" fmla="*/ 536006 h 1598839"/>
              <a:gd name="connsiteX20098" fmla="*/ 3255128 w 3255128"/>
              <a:gd name="connsiteY20098" fmla="*/ 536007 h 1598839"/>
              <a:gd name="connsiteX20099" fmla="*/ 3255128 w 3255128"/>
              <a:gd name="connsiteY20099" fmla="*/ 536032 h 1598839"/>
              <a:gd name="connsiteX20100" fmla="*/ 3255128 w 3255128"/>
              <a:gd name="connsiteY20100" fmla="*/ 536049 h 1598839"/>
              <a:gd name="connsiteX20101" fmla="*/ 3255128 w 3255128"/>
              <a:gd name="connsiteY20101" fmla="*/ 536078 h 1598839"/>
              <a:gd name="connsiteX20102" fmla="*/ 3255128 w 3255128"/>
              <a:gd name="connsiteY20102" fmla="*/ 536110 h 1598839"/>
              <a:gd name="connsiteX20103" fmla="*/ 3255128 w 3255128"/>
              <a:gd name="connsiteY20103" fmla="*/ 536177 h 1598839"/>
              <a:gd name="connsiteX20104" fmla="*/ 3255128 w 3255128"/>
              <a:gd name="connsiteY20104" fmla="*/ 536188 h 1598839"/>
              <a:gd name="connsiteX20105" fmla="*/ 3255128 w 3255128"/>
              <a:gd name="connsiteY20105" fmla="*/ 536195 h 1598839"/>
              <a:gd name="connsiteX20106" fmla="*/ 3255128 w 3255128"/>
              <a:gd name="connsiteY20106" fmla="*/ 536219 h 1598839"/>
              <a:gd name="connsiteX20107" fmla="*/ 3255128 w 3255128"/>
              <a:gd name="connsiteY20107" fmla="*/ 536227 h 1598839"/>
              <a:gd name="connsiteX20108" fmla="*/ 3255128 w 3255128"/>
              <a:gd name="connsiteY20108" fmla="*/ 536291 h 1598839"/>
              <a:gd name="connsiteX20109" fmla="*/ 3255128 w 3255128"/>
              <a:gd name="connsiteY20109" fmla="*/ 536322 h 1598839"/>
              <a:gd name="connsiteX20110" fmla="*/ 3255128 w 3255128"/>
              <a:gd name="connsiteY20110" fmla="*/ 536399 h 1598839"/>
              <a:gd name="connsiteX20111" fmla="*/ 3255128 w 3255128"/>
              <a:gd name="connsiteY20111" fmla="*/ 536444 h 1598839"/>
              <a:gd name="connsiteX20112" fmla="*/ 3255128 w 3255128"/>
              <a:gd name="connsiteY20112" fmla="*/ 536448 h 1598839"/>
              <a:gd name="connsiteX20113" fmla="*/ 3255128 w 3255128"/>
              <a:gd name="connsiteY20113" fmla="*/ 536469 h 1598839"/>
              <a:gd name="connsiteX20114" fmla="*/ 3255128 w 3255128"/>
              <a:gd name="connsiteY20114" fmla="*/ 536508 h 1598839"/>
              <a:gd name="connsiteX20115" fmla="*/ 3255128 w 3255128"/>
              <a:gd name="connsiteY20115" fmla="*/ 536527 h 1598839"/>
              <a:gd name="connsiteX20116" fmla="*/ 3255128 w 3255128"/>
              <a:gd name="connsiteY20116" fmla="*/ 536532 h 1598839"/>
              <a:gd name="connsiteX20117" fmla="*/ 3255128 w 3255128"/>
              <a:gd name="connsiteY20117" fmla="*/ 536584 h 1598839"/>
              <a:gd name="connsiteX20118" fmla="*/ 3255128 w 3255128"/>
              <a:gd name="connsiteY20118" fmla="*/ 536610 h 1598839"/>
              <a:gd name="connsiteX20119" fmla="*/ 3255128 w 3255128"/>
              <a:gd name="connsiteY20119" fmla="*/ 536631 h 1598839"/>
              <a:gd name="connsiteX20120" fmla="*/ 3255128 w 3255128"/>
              <a:gd name="connsiteY20120" fmla="*/ 536655 h 1598839"/>
              <a:gd name="connsiteX20121" fmla="*/ 3255128 w 3255128"/>
              <a:gd name="connsiteY20121" fmla="*/ 536753 h 1598839"/>
              <a:gd name="connsiteX20122" fmla="*/ 3255128 w 3255128"/>
              <a:gd name="connsiteY20122" fmla="*/ 536788 h 1598839"/>
              <a:gd name="connsiteX20123" fmla="*/ 3255128 w 3255128"/>
              <a:gd name="connsiteY20123" fmla="*/ 536823 h 1598839"/>
              <a:gd name="connsiteX20124" fmla="*/ 3255128 w 3255128"/>
              <a:gd name="connsiteY20124" fmla="*/ 536825 h 1598839"/>
              <a:gd name="connsiteX20125" fmla="*/ 3255128 w 3255128"/>
              <a:gd name="connsiteY20125" fmla="*/ 536939 h 1598839"/>
              <a:gd name="connsiteX20126" fmla="*/ 3255128 w 3255128"/>
              <a:gd name="connsiteY20126" fmla="*/ 536970 h 1598839"/>
              <a:gd name="connsiteX20127" fmla="*/ 3255128 w 3255128"/>
              <a:gd name="connsiteY20127" fmla="*/ 536991 h 1598839"/>
              <a:gd name="connsiteX20128" fmla="*/ 3255128 w 3255128"/>
              <a:gd name="connsiteY20128" fmla="*/ 537064 h 1598839"/>
              <a:gd name="connsiteX20129" fmla="*/ 3255128 w 3255128"/>
              <a:gd name="connsiteY20129" fmla="*/ 537093 h 1598839"/>
              <a:gd name="connsiteX20130" fmla="*/ 3255128 w 3255128"/>
              <a:gd name="connsiteY20130" fmla="*/ 537114 h 1598839"/>
              <a:gd name="connsiteX20131" fmla="*/ 3255128 w 3255128"/>
              <a:gd name="connsiteY20131" fmla="*/ 537279 h 1598839"/>
              <a:gd name="connsiteX20132" fmla="*/ 3255128 w 3255128"/>
              <a:gd name="connsiteY20132" fmla="*/ 537283 h 1598839"/>
              <a:gd name="connsiteX20133" fmla="*/ 3255128 w 3255128"/>
              <a:gd name="connsiteY20133" fmla="*/ 537398 h 1598839"/>
              <a:gd name="connsiteX20134" fmla="*/ 3255128 w 3255128"/>
              <a:gd name="connsiteY20134" fmla="*/ 537408 h 1598839"/>
              <a:gd name="connsiteX20135" fmla="*/ 3255128 w 3255128"/>
              <a:gd name="connsiteY20135" fmla="*/ 537429 h 1598839"/>
              <a:gd name="connsiteX20136" fmla="*/ 3255128 w 3255128"/>
              <a:gd name="connsiteY20136" fmla="*/ 537490 h 1598839"/>
              <a:gd name="connsiteX20137" fmla="*/ 3255128 w 3255128"/>
              <a:gd name="connsiteY20137" fmla="*/ 537503 h 1598839"/>
              <a:gd name="connsiteX20138" fmla="*/ 3255128 w 3255128"/>
              <a:gd name="connsiteY20138" fmla="*/ 537526 h 1598839"/>
              <a:gd name="connsiteX20139" fmla="*/ 3255128 w 3255128"/>
              <a:gd name="connsiteY20139" fmla="*/ 537533 h 1598839"/>
              <a:gd name="connsiteX20140" fmla="*/ 3255128 w 3255128"/>
              <a:gd name="connsiteY20140" fmla="*/ 537631 h 1598839"/>
              <a:gd name="connsiteX20141" fmla="*/ 3255128 w 3255128"/>
              <a:gd name="connsiteY20141" fmla="*/ 537662 h 1598839"/>
              <a:gd name="connsiteX20142" fmla="*/ 3255128 w 3255128"/>
              <a:gd name="connsiteY20142" fmla="*/ 537679 h 1598839"/>
              <a:gd name="connsiteX20143" fmla="*/ 3255128 w 3255128"/>
              <a:gd name="connsiteY20143" fmla="*/ 537712 h 1598839"/>
              <a:gd name="connsiteX20144" fmla="*/ 3255128 w 3255128"/>
              <a:gd name="connsiteY20144" fmla="*/ 537738 h 1598839"/>
              <a:gd name="connsiteX20145" fmla="*/ 3255128 w 3255128"/>
              <a:gd name="connsiteY20145" fmla="*/ 537757 h 1598839"/>
              <a:gd name="connsiteX20146" fmla="*/ 3255128 w 3255128"/>
              <a:gd name="connsiteY20146" fmla="*/ 537774 h 1598839"/>
              <a:gd name="connsiteX20147" fmla="*/ 3255128 w 3255128"/>
              <a:gd name="connsiteY20147" fmla="*/ 537789 h 1598839"/>
              <a:gd name="connsiteX20148" fmla="*/ 3255128 w 3255128"/>
              <a:gd name="connsiteY20148" fmla="*/ 537805 h 1598839"/>
              <a:gd name="connsiteX20149" fmla="*/ 3255128 w 3255128"/>
              <a:gd name="connsiteY20149" fmla="*/ 537953 h 1598839"/>
              <a:gd name="connsiteX20150" fmla="*/ 3255128 w 3255128"/>
              <a:gd name="connsiteY20150" fmla="*/ 537984 h 1598839"/>
              <a:gd name="connsiteX20151" fmla="*/ 3255128 w 3255128"/>
              <a:gd name="connsiteY20151" fmla="*/ 538016 h 1598839"/>
              <a:gd name="connsiteX20152" fmla="*/ 3255128 w 3255128"/>
              <a:gd name="connsiteY20152" fmla="*/ 538065 h 1598839"/>
              <a:gd name="connsiteX20153" fmla="*/ 3255128 w 3255128"/>
              <a:gd name="connsiteY20153" fmla="*/ 538114 h 1598839"/>
              <a:gd name="connsiteX20154" fmla="*/ 3255128 w 3255128"/>
              <a:gd name="connsiteY20154" fmla="*/ 538140 h 1598839"/>
              <a:gd name="connsiteX20155" fmla="*/ 3255128 w 3255128"/>
              <a:gd name="connsiteY20155" fmla="*/ 538171 h 1598839"/>
              <a:gd name="connsiteX20156" fmla="*/ 3255128 w 3255128"/>
              <a:gd name="connsiteY20156" fmla="*/ 538196 h 1598839"/>
              <a:gd name="connsiteX20157" fmla="*/ 3255128 w 3255128"/>
              <a:gd name="connsiteY20157" fmla="*/ 538203 h 1598839"/>
              <a:gd name="connsiteX20158" fmla="*/ 3255128 w 3255128"/>
              <a:gd name="connsiteY20158" fmla="*/ 538212 h 1598839"/>
              <a:gd name="connsiteX20159" fmla="*/ 3255128 w 3255128"/>
              <a:gd name="connsiteY20159" fmla="*/ 538319 h 1598839"/>
              <a:gd name="connsiteX20160" fmla="*/ 3255128 w 3255128"/>
              <a:gd name="connsiteY20160" fmla="*/ 538327 h 1598839"/>
              <a:gd name="connsiteX20161" fmla="*/ 3255128 w 3255128"/>
              <a:gd name="connsiteY20161" fmla="*/ 538472 h 1598839"/>
              <a:gd name="connsiteX20162" fmla="*/ 3255128 w 3255128"/>
              <a:gd name="connsiteY20162" fmla="*/ 538547 h 1598839"/>
              <a:gd name="connsiteX20163" fmla="*/ 3255128 w 3255128"/>
              <a:gd name="connsiteY20163" fmla="*/ 538628 h 1598839"/>
              <a:gd name="connsiteX20164" fmla="*/ 3255128 w 3255128"/>
              <a:gd name="connsiteY20164" fmla="*/ 538670 h 1598839"/>
              <a:gd name="connsiteX20165" fmla="*/ 3255128 w 3255128"/>
              <a:gd name="connsiteY20165" fmla="*/ 538686 h 1598839"/>
              <a:gd name="connsiteX20166" fmla="*/ 3255128 w 3255128"/>
              <a:gd name="connsiteY20166" fmla="*/ 538700 h 1598839"/>
              <a:gd name="connsiteX20167" fmla="*/ 3255128 w 3255128"/>
              <a:gd name="connsiteY20167" fmla="*/ 538701 h 1598839"/>
              <a:gd name="connsiteX20168" fmla="*/ 3255128 w 3255128"/>
              <a:gd name="connsiteY20168" fmla="*/ 538786 h 1598839"/>
              <a:gd name="connsiteX20169" fmla="*/ 3255128 w 3255128"/>
              <a:gd name="connsiteY20169" fmla="*/ 538802 h 1598839"/>
              <a:gd name="connsiteX20170" fmla="*/ 3255128 w 3255128"/>
              <a:gd name="connsiteY20170" fmla="*/ 538807 h 1598839"/>
              <a:gd name="connsiteX20171" fmla="*/ 3255128 w 3255128"/>
              <a:gd name="connsiteY20171" fmla="*/ 538810 h 1598839"/>
              <a:gd name="connsiteX20172" fmla="*/ 3255128 w 3255128"/>
              <a:gd name="connsiteY20172" fmla="*/ 538874 h 1598839"/>
              <a:gd name="connsiteX20173" fmla="*/ 3255128 w 3255128"/>
              <a:gd name="connsiteY20173" fmla="*/ 538895 h 1598839"/>
              <a:gd name="connsiteX20174" fmla="*/ 3255128 w 3255128"/>
              <a:gd name="connsiteY20174" fmla="*/ 538946 h 1598839"/>
              <a:gd name="connsiteX20175" fmla="*/ 3255128 w 3255128"/>
              <a:gd name="connsiteY20175" fmla="*/ 538993 h 1598839"/>
              <a:gd name="connsiteX20176" fmla="*/ 3255128 w 3255128"/>
              <a:gd name="connsiteY20176" fmla="*/ 539021 h 1598839"/>
              <a:gd name="connsiteX20177" fmla="*/ 3255128 w 3255128"/>
              <a:gd name="connsiteY20177" fmla="*/ 539025 h 1598839"/>
              <a:gd name="connsiteX20178" fmla="*/ 3255128 w 3255128"/>
              <a:gd name="connsiteY20178" fmla="*/ 539100 h 1598839"/>
              <a:gd name="connsiteX20179" fmla="*/ 3255128 w 3255128"/>
              <a:gd name="connsiteY20179" fmla="*/ 539155 h 1598839"/>
              <a:gd name="connsiteX20180" fmla="*/ 3255128 w 3255128"/>
              <a:gd name="connsiteY20180" fmla="*/ 539167 h 1598839"/>
              <a:gd name="connsiteX20181" fmla="*/ 3255128 w 3255128"/>
              <a:gd name="connsiteY20181" fmla="*/ 539200 h 1598839"/>
              <a:gd name="connsiteX20182" fmla="*/ 3255128 w 3255128"/>
              <a:gd name="connsiteY20182" fmla="*/ 539217 h 1598839"/>
              <a:gd name="connsiteX20183" fmla="*/ 3255128 w 3255128"/>
              <a:gd name="connsiteY20183" fmla="*/ 539253 h 1598839"/>
              <a:gd name="connsiteX20184" fmla="*/ 3255128 w 3255128"/>
              <a:gd name="connsiteY20184" fmla="*/ 539267 h 1598839"/>
              <a:gd name="connsiteX20185" fmla="*/ 3255128 w 3255128"/>
              <a:gd name="connsiteY20185" fmla="*/ 539299 h 1598839"/>
              <a:gd name="connsiteX20186" fmla="*/ 3255128 w 3255128"/>
              <a:gd name="connsiteY20186" fmla="*/ 539336 h 1598839"/>
              <a:gd name="connsiteX20187" fmla="*/ 3255128 w 3255128"/>
              <a:gd name="connsiteY20187" fmla="*/ 539348 h 1598839"/>
              <a:gd name="connsiteX20188" fmla="*/ 3255128 w 3255128"/>
              <a:gd name="connsiteY20188" fmla="*/ 539349 h 1598839"/>
              <a:gd name="connsiteX20189" fmla="*/ 3255128 w 3255128"/>
              <a:gd name="connsiteY20189" fmla="*/ 539432 h 1598839"/>
              <a:gd name="connsiteX20190" fmla="*/ 3255128 w 3255128"/>
              <a:gd name="connsiteY20190" fmla="*/ 539483 h 1598839"/>
              <a:gd name="connsiteX20191" fmla="*/ 3255128 w 3255128"/>
              <a:gd name="connsiteY20191" fmla="*/ 539522 h 1598839"/>
              <a:gd name="connsiteX20192" fmla="*/ 3255128 w 3255128"/>
              <a:gd name="connsiteY20192" fmla="*/ 539526 h 1598839"/>
              <a:gd name="connsiteX20193" fmla="*/ 3255128 w 3255128"/>
              <a:gd name="connsiteY20193" fmla="*/ 539583 h 1598839"/>
              <a:gd name="connsiteX20194" fmla="*/ 3255128 w 3255128"/>
              <a:gd name="connsiteY20194" fmla="*/ 539587 h 1598839"/>
              <a:gd name="connsiteX20195" fmla="*/ 3255128 w 3255128"/>
              <a:gd name="connsiteY20195" fmla="*/ 539691 h 1598839"/>
              <a:gd name="connsiteX20196" fmla="*/ 3255128 w 3255128"/>
              <a:gd name="connsiteY20196" fmla="*/ 539783 h 1598839"/>
              <a:gd name="connsiteX20197" fmla="*/ 3255128 w 3255128"/>
              <a:gd name="connsiteY20197" fmla="*/ 539803 h 1598839"/>
              <a:gd name="connsiteX20198" fmla="*/ 3255128 w 3255128"/>
              <a:gd name="connsiteY20198" fmla="*/ 539807 h 1598839"/>
              <a:gd name="connsiteX20199" fmla="*/ 3255128 w 3255128"/>
              <a:gd name="connsiteY20199" fmla="*/ 539808 h 1598839"/>
              <a:gd name="connsiteX20200" fmla="*/ 3255128 w 3255128"/>
              <a:gd name="connsiteY20200" fmla="*/ 539830 h 1598839"/>
              <a:gd name="connsiteX20201" fmla="*/ 3255128 w 3255128"/>
              <a:gd name="connsiteY20201" fmla="*/ 539833 h 1598839"/>
              <a:gd name="connsiteX20202" fmla="*/ 3255128 w 3255128"/>
              <a:gd name="connsiteY20202" fmla="*/ 539901 h 1598839"/>
              <a:gd name="connsiteX20203" fmla="*/ 3255128 w 3255128"/>
              <a:gd name="connsiteY20203" fmla="*/ 539981 h 1598839"/>
              <a:gd name="connsiteX20204" fmla="*/ 3255128 w 3255128"/>
              <a:gd name="connsiteY20204" fmla="*/ 540073 h 1598839"/>
              <a:gd name="connsiteX20205" fmla="*/ 3255128 w 3255128"/>
              <a:gd name="connsiteY20205" fmla="*/ 540075 h 1598839"/>
              <a:gd name="connsiteX20206" fmla="*/ 3255128 w 3255128"/>
              <a:gd name="connsiteY20206" fmla="*/ 540080 h 1598839"/>
              <a:gd name="connsiteX20207" fmla="*/ 3255128 w 3255128"/>
              <a:gd name="connsiteY20207" fmla="*/ 540083 h 1598839"/>
              <a:gd name="connsiteX20208" fmla="*/ 3255128 w 3255128"/>
              <a:gd name="connsiteY20208" fmla="*/ 540148 h 1598839"/>
              <a:gd name="connsiteX20209" fmla="*/ 3255128 w 3255128"/>
              <a:gd name="connsiteY20209" fmla="*/ 540150 h 1598839"/>
              <a:gd name="connsiteX20210" fmla="*/ 3255128 w 3255128"/>
              <a:gd name="connsiteY20210" fmla="*/ 540262 h 1598839"/>
              <a:gd name="connsiteX20211" fmla="*/ 3255128 w 3255128"/>
              <a:gd name="connsiteY20211" fmla="*/ 540287 h 1598839"/>
              <a:gd name="connsiteX20212" fmla="*/ 3255128 w 3255128"/>
              <a:gd name="connsiteY20212" fmla="*/ 540357 h 1598839"/>
              <a:gd name="connsiteX20213" fmla="*/ 3255128 w 3255128"/>
              <a:gd name="connsiteY20213" fmla="*/ 540359 h 1598839"/>
              <a:gd name="connsiteX20214" fmla="*/ 3255128 w 3255128"/>
              <a:gd name="connsiteY20214" fmla="*/ 540360 h 1598839"/>
              <a:gd name="connsiteX20215" fmla="*/ 3255128 w 3255128"/>
              <a:gd name="connsiteY20215" fmla="*/ 540371 h 1598839"/>
              <a:gd name="connsiteX20216" fmla="*/ 3255128 w 3255128"/>
              <a:gd name="connsiteY20216" fmla="*/ 540407 h 1598839"/>
              <a:gd name="connsiteX20217" fmla="*/ 3255128 w 3255128"/>
              <a:gd name="connsiteY20217" fmla="*/ 540468 h 1598839"/>
              <a:gd name="connsiteX20218" fmla="*/ 3255128 w 3255128"/>
              <a:gd name="connsiteY20218" fmla="*/ 540539 h 1598839"/>
              <a:gd name="connsiteX20219" fmla="*/ 3255128 w 3255128"/>
              <a:gd name="connsiteY20219" fmla="*/ 540599 h 1598839"/>
              <a:gd name="connsiteX20220" fmla="*/ 3255128 w 3255128"/>
              <a:gd name="connsiteY20220" fmla="*/ 540630 h 1598839"/>
              <a:gd name="connsiteX20221" fmla="*/ 3255128 w 3255128"/>
              <a:gd name="connsiteY20221" fmla="*/ 540697 h 1598839"/>
              <a:gd name="connsiteX20222" fmla="*/ 3255128 w 3255128"/>
              <a:gd name="connsiteY20222" fmla="*/ 540782 h 1598839"/>
              <a:gd name="connsiteX20223" fmla="*/ 3255128 w 3255128"/>
              <a:gd name="connsiteY20223" fmla="*/ 540789 h 1598839"/>
              <a:gd name="connsiteX20224" fmla="*/ 3255128 w 3255128"/>
              <a:gd name="connsiteY20224" fmla="*/ 540809 h 1598839"/>
              <a:gd name="connsiteX20225" fmla="*/ 3255128 w 3255128"/>
              <a:gd name="connsiteY20225" fmla="*/ 540817 h 1598839"/>
              <a:gd name="connsiteX20226" fmla="*/ 3255128 w 3255128"/>
              <a:gd name="connsiteY20226" fmla="*/ 540854 h 1598839"/>
              <a:gd name="connsiteX20227" fmla="*/ 3255128 w 3255128"/>
              <a:gd name="connsiteY20227" fmla="*/ 540861 h 1598839"/>
              <a:gd name="connsiteX20228" fmla="*/ 3255128 w 3255128"/>
              <a:gd name="connsiteY20228" fmla="*/ 541006 h 1598839"/>
              <a:gd name="connsiteX20229" fmla="*/ 3255128 w 3255128"/>
              <a:gd name="connsiteY20229" fmla="*/ 541013 h 1598839"/>
              <a:gd name="connsiteX20230" fmla="*/ 3255128 w 3255128"/>
              <a:gd name="connsiteY20230" fmla="*/ 541055 h 1598839"/>
              <a:gd name="connsiteX20231" fmla="*/ 3255128 w 3255128"/>
              <a:gd name="connsiteY20231" fmla="*/ 541104 h 1598839"/>
              <a:gd name="connsiteX20232" fmla="*/ 3255128 w 3255128"/>
              <a:gd name="connsiteY20232" fmla="*/ 541130 h 1598839"/>
              <a:gd name="connsiteX20233" fmla="*/ 3255128 w 3255128"/>
              <a:gd name="connsiteY20233" fmla="*/ 541132 h 1598839"/>
              <a:gd name="connsiteX20234" fmla="*/ 3255128 w 3255128"/>
              <a:gd name="connsiteY20234" fmla="*/ 541154 h 1598839"/>
              <a:gd name="connsiteX20235" fmla="*/ 3255128 w 3255128"/>
              <a:gd name="connsiteY20235" fmla="*/ 541196 h 1598839"/>
              <a:gd name="connsiteX20236" fmla="*/ 3255128 w 3255128"/>
              <a:gd name="connsiteY20236" fmla="*/ 541308 h 1598839"/>
              <a:gd name="connsiteX20237" fmla="*/ 3255128 w 3255128"/>
              <a:gd name="connsiteY20237" fmla="*/ 541487 h 1598839"/>
              <a:gd name="connsiteX20238" fmla="*/ 3255128 w 3255128"/>
              <a:gd name="connsiteY20238" fmla="*/ 541509 h 1598839"/>
              <a:gd name="connsiteX20239" fmla="*/ 3255128 w 3255128"/>
              <a:gd name="connsiteY20239" fmla="*/ 541511 h 1598839"/>
              <a:gd name="connsiteX20240" fmla="*/ 3255128 w 3255128"/>
              <a:gd name="connsiteY20240" fmla="*/ 541536 h 1598839"/>
              <a:gd name="connsiteX20241" fmla="*/ 3255128 w 3255128"/>
              <a:gd name="connsiteY20241" fmla="*/ 541670 h 1598839"/>
              <a:gd name="connsiteX20242" fmla="*/ 3255128 w 3255128"/>
              <a:gd name="connsiteY20242" fmla="*/ 541691 h 1598839"/>
              <a:gd name="connsiteX20243" fmla="*/ 3255128 w 3255128"/>
              <a:gd name="connsiteY20243" fmla="*/ 541728 h 1598839"/>
              <a:gd name="connsiteX20244" fmla="*/ 3255128 w 3255128"/>
              <a:gd name="connsiteY20244" fmla="*/ 541737 h 1598839"/>
              <a:gd name="connsiteX20245" fmla="*/ 3255128 w 3255128"/>
              <a:gd name="connsiteY20245" fmla="*/ 541742 h 1598839"/>
              <a:gd name="connsiteX20246" fmla="*/ 3255128 w 3255128"/>
              <a:gd name="connsiteY20246" fmla="*/ 541803 h 1598839"/>
              <a:gd name="connsiteX20247" fmla="*/ 3255128 w 3255128"/>
              <a:gd name="connsiteY20247" fmla="*/ 541968 h 1598839"/>
              <a:gd name="connsiteX20248" fmla="*/ 3255128 w 3255128"/>
              <a:gd name="connsiteY20248" fmla="*/ 542035 h 1598839"/>
              <a:gd name="connsiteX20249" fmla="*/ 3255128 w 3255128"/>
              <a:gd name="connsiteY20249" fmla="*/ 542073 h 1598839"/>
              <a:gd name="connsiteX20250" fmla="*/ 3255128 w 3255128"/>
              <a:gd name="connsiteY20250" fmla="*/ 542077 h 1598839"/>
              <a:gd name="connsiteX20251" fmla="*/ 3255128 w 3255128"/>
              <a:gd name="connsiteY20251" fmla="*/ 542153 h 1598839"/>
              <a:gd name="connsiteX20252" fmla="*/ 3255128 w 3255128"/>
              <a:gd name="connsiteY20252" fmla="*/ 542220 h 1598839"/>
              <a:gd name="connsiteX20253" fmla="*/ 3255128 w 3255128"/>
              <a:gd name="connsiteY20253" fmla="*/ 542281 h 1598839"/>
              <a:gd name="connsiteX20254" fmla="*/ 3255128 w 3255128"/>
              <a:gd name="connsiteY20254" fmla="*/ 542289 h 1598839"/>
              <a:gd name="connsiteX20255" fmla="*/ 3255128 w 3255128"/>
              <a:gd name="connsiteY20255" fmla="*/ 542339 h 1598839"/>
              <a:gd name="connsiteX20256" fmla="*/ 3255128 w 3255128"/>
              <a:gd name="connsiteY20256" fmla="*/ 542384 h 1598839"/>
              <a:gd name="connsiteX20257" fmla="*/ 3255128 w 3255128"/>
              <a:gd name="connsiteY20257" fmla="*/ 542390 h 1598839"/>
              <a:gd name="connsiteX20258" fmla="*/ 3255128 w 3255128"/>
              <a:gd name="connsiteY20258" fmla="*/ 542473 h 1598839"/>
              <a:gd name="connsiteX20259" fmla="*/ 3255128 w 3255128"/>
              <a:gd name="connsiteY20259" fmla="*/ 542510 h 1598839"/>
              <a:gd name="connsiteX20260" fmla="*/ 3255128 w 3255128"/>
              <a:gd name="connsiteY20260" fmla="*/ 542516 h 1598839"/>
              <a:gd name="connsiteX20261" fmla="*/ 3255128 w 3255128"/>
              <a:gd name="connsiteY20261" fmla="*/ 542561 h 1598839"/>
              <a:gd name="connsiteX20262" fmla="*/ 3255128 w 3255128"/>
              <a:gd name="connsiteY20262" fmla="*/ 542706 h 1598839"/>
              <a:gd name="connsiteX20263" fmla="*/ 3255128 w 3255128"/>
              <a:gd name="connsiteY20263" fmla="*/ 542798 h 1598839"/>
              <a:gd name="connsiteX20264" fmla="*/ 3255128 w 3255128"/>
              <a:gd name="connsiteY20264" fmla="*/ 542823 h 1598839"/>
              <a:gd name="connsiteX20265" fmla="*/ 3255128 w 3255128"/>
              <a:gd name="connsiteY20265" fmla="*/ 542849 h 1598839"/>
              <a:gd name="connsiteX20266" fmla="*/ 3255128 w 3255128"/>
              <a:gd name="connsiteY20266" fmla="*/ 542875 h 1598839"/>
              <a:gd name="connsiteX20267" fmla="*/ 3255128 w 3255128"/>
              <a:gd name="connsiteY20267" fmla="*/ 542942 h 1598839"/>
              <a:gd name="connsiteX20268" fmla="*/ 3255128 w 3255128"/>
              <a:gd name="connsiteY20268" fmla="*/ 542954 h 1598839"/>
              <a:gd name="connsiteX20269" fmla="*/ 3255128 w 3255128"/>
              <a:gd name="connsiteY20269" fmla="*/ 542993 h 1598839"/>
              <a:gd name="connsiteX20270" fmla="*/ 3255128 w 3255128"/>
              <a:gd name="connsiteY20270" fmla="*/ 543082 h 1598839"/>
              <a:gd name="connsiteX20271" fmla="*/ 3255128 w 3255128"/>
              <a:gd name="connsiteY20271" fmla="*/ 543099 h 1598839"/>
              <a:gd name="connsiteX20272" fmla="*/ 3255128 w 3255128"/>
              <a:gd name="connsiteY20272" fmla="*/ 543146 h 1598839"/>
              <a:gd name="connsiteX20273" fmla="*/ 3255128 w 3255128"/>
              <a:gd name="connsiteY20273" fmla="*/ 543174 h 1598839"/>
              <a:gd name="connsiteX20274" fmla="*/ 3255128 w 3255128"/>
              <a:gd name="connsiteY20274" fmla="*/ 543186 h 1598839"/>
              <a:gd name="connsiteX20275" fmla="*/ 3255128 w 3255128"/>
              <a:gd name="connsiteY20275" fmla="*/ 543189 h 1598839"/>
              <a:gd name="connsiteX20276" fmla="*/ 3255128 w 3255128"/>
              <a:gd name="connsiteY20276" fmla="*/ 543221 h 1598839"/>
              <a:gd name="connsiteX20277" fmla="*/ 3255128 w 3255128"/>
              <a:gd name="connsiteY20277" fmla="*/ 543256 h 1598839"/>
              <a:gd name="connsiteX20278" fmla="*/ 3255128 w 3255128"/>
              <a:gd name="connsiteY20278" fmla="*/ 543358 h 1598839"/>
              <a:gd name="connsiteX20279" fmla="*/ 3255128 w 3255128"/>
              <a:gd name="connsiteY20279" fmla="*/ 543359 h 1598839"/>
              <a:gd name="connsiteX20280" fmla="*/ 3255128 w 3255128"/>
              <a:gd name="connsiteY20280" fmla="*/ 543397 h 1598839"/>
              <a:gd name="connsiteX20281" fmla="*/ 3255128 w 3255128"/>
              <a:gd name="connsiteY20281" fmla="*/ 543415 h 1598839"/>
              <a:gd name="connsiteX20282" fmla="*/ 3255128 w 3255128"/>
              <a:gd name="connsiteY20282" fmla="*/ 543444 h 1598839"/>
              <a:gd name="connsiteX20283" fmla="*/ 3255128 w 3255128"/>
              <a:gd name="connsiteY20283" fmla="*/ 543589 h 1598839"/>
              <a:gd name="connsiteX20284" fmla="*/ 3255128 w 3255128"/>
              <a:gd name="connsiteY20284" fmla="*/ 543620 h 1598839"/>
              <a:gd name="connsiteX20285" fmla="*/ 3255128 w 3255128"/>
              <a:gd name="connsiteY20285" fmla="*/ 543652 h 1598839"/>
              <a:gd name="connsiteX20286" fmla="*/ 3255128 w 3255128"/>
              <a:gd name="connsiteY20286" fmla="*/ 543687 h 1598839"/>
              <a:gd name="connsiteX20287" fmla="*/ 3255128 w 3255128"/>
              <a:gd name="connsiteY20287" fmla="*/ 543779 h 1598839"/>
              <a:gd name="connsiteX20288" fmla="*/ 3255128 w 3255128"/>
              <a:gd name="connsiteY20288" fmla="*/ 543787 h 1598839"/>
              <a:gd name="connsiteX20289" fmla="*/ 3255128 w 3255128"/>
              <a:gd name="connsiteY20289" fmla="*/ 543794 h 1598839"/>
              <a:gd name="connsiteX20290" fmla="*/ 3255128 w 3255128"/>
              <a:gd name="connsiteY20290" fmla="*/ 543799 h 1598839"/>
              <a:gd name="connsiteX20291" fmla="*/ 3255128 w 3255128"/>
              <a:gd name="connsiteY20291" fmla="*/ 543819 h 1598839"/>
              <a:gd name="connsiteX20292" fmla="*/ 3255128 w 3255128"/>
              <a:gd name="connsiteY20292" fmla="*/ 543834 h 1598839"/>
              <a:gd name="connsiteX20293" fmla="*/ 3255128 w 3255128"/>
              <a:gd name="connsiteY20293" fmla="*/ 543844 h 1598839"/>
              <a:gd name="connsiteX20294" fmla="*/ 3255128 w 3255128"/>
              <a:gd name="connsiteY20294" fmla="*/ 543869 h 1598839"/>
              <a:gd name="connsiteX20295" fmla="*/ 3255128 w 3255128"/>
              <a:gd name="connsiteY20295" fmla="*/ 544007 h 1598839"/>
              <a:gd name="connsiteX20296" fmla="*/ 3255128 w 3255128"/>
              <a:gd name="connsiteY20296" fmla="*/ 544077 h 1598839"/>
              <a:gd name="connsiteX20297" fmla="*/ 3255128 w 3255128"/>
              <a:gd name="connsiteY20297" fmla="*/ 544092 h 1598839"/>
              <a:gd name="connsiteX20298" fmla="*/ 3255128 w 3255128"/>
              <a:gd name="connsiteY20298" fmla="*/ 544103 h 1598839"/>
              <a:gd name="connsiteX20299" fmla="*/ 3255128 w 3255128"/>
              <a:gd name="connsiteY20299" fmla="*/ 544137 h 1598839"/>
              <a:gd name="connsiteX20300" fmla="*/ 3255128 w 3255128"/>
              <a:gd name="connsiteY20300" fmla="*/ 544153 h 1598839"/>
              <a:gd name="connsiteX20301" fmla="*/ 3255128 w 3255128"/>
              <a:gd name="connsiteY20301" fmla="*/ 544253 h 1598839"/>
              <a:gd name="connsiteX20302" fmla="*/ 3255128 w 3255128"/>
              <a:gd name="connsiteY20302" fmla="*/ 544256 h 1598839"/>
              <a:gd name="connsiteX20303" fmla="*/ 3255128 w 3255128"/>
              <a:gd name="connsiteY20303" fmla="*/ 544282 h 1598839"/>
              <a:gd name="connsiteX20304" fmla="*/ 3255128 w 3255128"/>
              <a:gd name="connsiteY20304" fmla="*/ 544293 h 1598839"/>
              <a:gd name="connsiteX20305" fmla="*/ 3255128 w 3255128"/>
              <a:gd name="connsiteY20305" fmla="*/ 544320 h 1598839"/>
              <a:gd name="connsiteX20306" fmla="*/ 3255128 w 3255128"/>
              <a:gd name="connsiteY20306" fmla="*/ 544325 h 1598839"/>
              <a:gd name="connsiteX20307" fmla="*/ 3255128 w 3255128"/>
              <a:gd name="connsiteY20307" fmla="*/ 544328 h 1598839"/>
              <a:gd name="connsiteX20308" fmla="*/ 3255128 w 3255128"/>
              <a:gd name="connsiteY20308" fmla="*/ 544353 h 1598839"/>
              <a:gd name="connsiteX20309" fmla="*/ 3255128 w 3255128"/>
              <a:gd name="connsiteY20309" fmla="*/ 544397 h 1598839"/>
              <a:gd name="connsiteX20310" fmla="*/ 3255128 w 3255128"/>
              <a:gd name="connsiteY20310" fmla="*/ 544452 h 1598839"/>
              <a:gd name="connsiteX20311" fmla="*/ 3255128 w 3255128"/>
              <a:gd name="connsiteY20311" fmla="*/ 544466 h 1598839"/>
              <a:gd name="connsiteX20312" fmla="*/ 3255128 w 3255128"/>
              <a:gd name="connsiteY20312" fmla="*/ 544526 h 1598839"/>
              <a:gd name="connsiteX20313" fmla="*/ 3255128 w 3255128"/>
              <a:gd name="connsiteY20313" fmla="*/ 544540 h 1598839"/>
              <a:gd name="connsiteX20314" fmla="*/ 3255128 w 3255128"/>
              <a:gd name="connsiteY20314" fmla="*/ 544551 h 1598839"/>
              <a:gd name="connsiteX20315" fmla="*/ 3255128 w 3255128"/>
              <a:gd name="connsiteY20315" fmla="*/ 544560 h 1598839"/>
              <a:gd name="connsiteX20316" fmla="*/ 3255128 w 3255128"/>
              <a:gd name="connsiteY20316" fmla="*/ 544563 h 1598839"/>
              <a:gd name="connsiteX20317" fmla="*/ 3255128 w 3255128"/>
              <a:gd name="connsiteY20317" fmla="*/ 544571 h 1598839"/>
              <a:gd name="connsiteX20318" fmla="*/ 3255128 w 3255128"/>
              <a:gd name="connsiteY20318" fmla="*/ 544608 h 1598839"/>
              <a:gd name="connsiteX20319" fmla="*/ 3255128 w 3255128"/>
              <a:gd name="connsiteY20319" fmla="*/ 544653 h 1598839"/>
              <a:gd name="connsiteX20320" fmla="*/ 3255128 w 3255128"/>
              <a:gd name="connsiteY20320" fmla="*/ 544668 h 1598839"/>
              <a:gd name="connsiteX20321" fmla="*/ 3255128 w 3255128"/>
              <a:gd name="connsiteY20321" fmla="*/ 544767 h 1598839"/>
              <a:gd name="connsiteX20322" fmla="*/ 3255128 w 3255128"/>
              <a:gd name="connsiteY20322" fmla="*/ 544801 h 1598839"/>
              <a:gd name="connsiteX20323" fmla="*/ 3255128 w 3255128"/>
              <a:gd name="connsiteY20323" fmla="*/ 544802 h 1598839"/>
              <a:gd name="connsiteX20324" fmla="*/ 3255128 w 3255128"/>
              <a:gd name="connsiteY20324" fmla="*/ 544803 h 1598839"/>
              <a:gd name="connsiteX20325" fmla="*/ 3255128 w 3255128"/>
              <a:gd name="connsiteY20325" fmla="*/ 544880 h 1598839"/>
              <a:gd name="connsiteX20326" fmla="*/ 3255128 w 3255128"/>
              <a:gd name="connsiteY20326" fmla="*/ 544973 h 1598839"/>
              <a:gd name="connsiteX20327" fmla="*/ 3255128 w 3255128"/>
              <a:gd name="connsiteY20327" fmla="*/ 545014 h 1598839"/>
              <a:gd name="connsiteX20328" fmla="*/ 3255128 w 3255128"/>
              <a:gd name="connsiteY20328" fmla="*/ 545034 h 1598839"/>
              <a:gd name="connsiteX20329" fmla="*/ 3255128 w 3255128"/>
              <a:gd name="connsiteY20329" fmla="*/ 545067 h 1598839"/>
              <a:gd name="connsiteX20330" fmla="*/ 3255128 w 3255128"/>
              <a:gd name="connsiteY20330" fmla="*/ 545210 h 1598839"/>
              <a:gd name="connsiteX20331" fmla="*/ 3255128 w 3255128"/>
              <a:gd name="connsiteY20331" fmla="*/ 545241 h 1598839"/>
              <a:gd name="connsiteX20332" fmla="*/ 3255128 w 3255128"/>
              <a:gd name="connsiteY20332" fmla="*/ 545387 h 1598839"/>
              <a:gd name="connsiteX20333" fmla="*/ 3255128 w 3255128"/>
              <a:gd name="connsiteY20333" fmla="*/ 545394 h 1598839"/>
              <a:gd name="connsiteX20334" fmla="*/ 3255128 w 3255128"/>
              <a:gd name="connsiteY20334" fmla="*/ 545432 h 1598839"/>
              <a:gd name="connsiteX20335" fmla="*/ 3255128 w 3255128"/>
              <a:gd name="connsiteY20335" fmla="*/ 545450 h 1598839"/>
              <a:gd name="connsiteX20336" fmla="*/ 3255128 w 3255128"/>
              <a:gd name="connsiteY20336" fmla="*/ 545466 h 1598839"/>
              <a:gd name="connsiteX20337" fmla="*/ 3255128 w 3255128"/>
              <a:gd name="connsiteY20337" fmla="*/ 545534 h 1598839"/>
              <a:gd name="connsiteX20338" fmla="*/ 3255128 w 3255128"/>
              <a:gd name="connsiteY20338" fmla="*/ 545550 h 1598839"/>
              <a:gd name="connsiteX20339" fmla="*/ 3255128 w 3255128"/>
              <a:gd name="connsiteY20339" fmla="*/ 545576 h 1598839"/>
              <a:gd name="connsiteX20340" fmla="*/ 3255128 w 3255128"/>
              <a:gd name="connsiteY20340" fmla="*/ 545674 h 1598839"/>
              <a:gd name="connsiteX20341" fmla="*/ 3255128 w 3255128"/>
              <a:gd name="connsiteY20341" fmla="*/ 545682 h 1598839"/>
              <a:gd name="connsiteX20342" fmla="*/ 3255128 w 3255128"/>
              <a:gd name="connsiteY20342" fmla="*/ 545699 h 1598839"/>
              <a:gd name="connsiteX20343" fmla="*/ 3255128 w 3255128"/>
              <a:gd name="connsiteY20343" fmla="*/ 545757 h 1598839"/>
              <a:gd name="connsiteX20344" fmla="*/ 3255128 w 3255128"/>
              <a:gd name="connsiteY20344" fmla="*/ 545759 h 1598839"/>
              <a:gd name="connsiteX20345" fmla="*/ 3255128 w 3255128"/>
              <a:gd name="connsiteY20345" fmla="*/ 545823 h 1598839"/>
              <a:gd name="connsiteX20346" fmla="*/ 3255128 w 3255128"/>
              <a:gd name="connsiteY20346" fmla="*/ 545870 h 1598839"/>
              <a:gd name="connsiteX20347" fmla="*/ 3255128 w 3255128"/>
              <a:gd name="connsiteY20347" fmla="*/ 545883 h 1598839"/>
              <a:gd name="connsiteX20348" fmla="*/ 3255128 w 3255128"/>
              <a:gd name="connsiteY20348" fmla="*/ 545909 h 1598839"/>
              <a:gd name="connsiteX20349" fmla="*/ 3255128 w 3255128"/>
              <a:gd name="connsiteY20349" fmla="*/ 545941 h 1598839"/>
              <a:gd name="connsiteX20350" fmla="*/ 3255128 w 3255128"/>
              <a:gd name="connsiteY20350" fmla="*/ 545942 h 1598839"/>
              <a:gd name="connsiteX20351" fmla="*/ 3255128 w 3255128"/>
              <a:gd name="connsiteY20351" fmla="*/ 545983 h 1598839"/>
              <a:gd name="connsiteX20352" fmla="*/ 3255128 w 3255128"/>
              <a:gd name="connsiteY20352" fmla="*/ 546019 h 1598839"/>
              <a:gd name="connsiteX20353" fmla="*/ 3255128 w 3255128"/>
              <a:gd name="connsiteY20353" fmla="*/ 546035 h 1598839"/>
              <a:gd name="connsiteX20354" fmla="*/ 3255128 w 3255128"/>
              <a:gd name="connsiteY20354" fmla="*/ 546064 h 1598839"/>
              <a:gd name="connsiteX20355" fmla="*/ 3255128 w 3255128"/>
              <a:gd name="connsiteY20355" fmla="*/ 546114 h 1598839"/>
              <a:gd name="connsiteX20356" fmla="*/ 3255128 w 3255128"/>
              <a:gd name="connsiteY20356" fmla="*/ 546136 h 1598839"/>
              <a:gd name="connsiteX20357" fmla="*/ 3255128 w 3255128"/>
              <a:gd name="connsiteY20357" fmla="*/ 546138 h 1598839"/>
              <a:gd name="connsiteX20358" fmla="*/ 3255128 w 3255128"/>
              <a:gd name="connsiteY20358" fmla="*/ 546163 h 1598839"/>
              <a:gd name="connsiteX20359" fmla="*/ 3255128 w 3255128"/>
              <a:gd name="connsiteY20359" fmla="*/ 546179 h 1598839"/>
              <a:gd name="connsiteX20360" fmla="*/ 3255128 w 3255128"/>
              <a:gd name="connsiteY20360" fmla="*/ 546211 h 1598839"/>
              <a:gd name="connsiteX20361" fmla="*/ 3255128 w 3255128"/>
              <a:gd name="connsiteY20361" fmla="*/ 546246 h 1598839"/>
              <a:gd name="connsiteX20362" fmla="*/ 3255128 w 3255128"/>
              <a:gd name="connsiteY20362" fmla="*/ 546249 h 1598839"/>
              <a:gd name="connsiteX20363" fmla="*/ 3255128 w 3255128"/>
              <a:gd name="connsiteY20363" fmla="*/ 546347 h 1598839"/>
              <a:gd name="connsiteX20364" fmla="*/ 3255128 w 3255128"/>
              <a:gd name="connsiteY20364" fmla="*/ 546348 h 1598839"/>
              <a:gd name="connsiteX20365" fmla="*/ 3255128 w 3255128"/>
              <a:gd name="connsiteY20365" fmla="*/ 546457 h 1598839"/>
              <a:gd name="connsiteX20366" fmla="*/ 3255128 w 3255128"/>
              <a:gd name="connsiteY20366" fmla="*/ 546494 h 1598839"/>
              <a:gd name="connsiteX20367" fmla="*/ 3255128 w 3255128"/>
              <a:gd name="connsiteY20367" fmla="*/ 546518 h 1598839"/>
              <a:gd name="connsiteX20368" fmla="*/ 3255128 w 3255128"/>
              <a:gd name="connsiteY20368" fmla="*/ 546555 h 1598839"/>
              <a:gd name="connsiteX20369" fmla="*/ 3255128 w 3255128"/>
              <a:gd name="connsiteY20369" fmla="*/ 546573 h 1598839"/>
              <a:gd name="connsiteX20370" fmla="*/ 3255128 w 3255128"/>
              <a:gd name="connsiteY20370" fmla="*/ 546590 h 1598839"/>
              <a:gd name="connsiteX20371" fmla="*/ 3255128 w 3255128"/>
              <a:gd name="connsiteY20371" fmla="*/ 546596 h 1598839"/>
              <a:gd name="connsiteX20372" fmla="*/ 3255128 w 3255128"/>
              <a:gd name="connsiteY20372" fmla="*/ 546598 h 1598839"/>
              <a:gd name="connsiteX20373" fmla="*/ 3255128 w 3255128"/>
              <a:gd name="connsiteY20373" fmla="*/ 546617 h 1598839"/>
              <a:gd name="connsiteX20374" fmla="*/ 3255128 w 3255128"/>
              <a:gd name="connsiteY20374" fmla="*/ 546667 h 1598839"/>
              <a:gd name="connsiteX20375" fmla="*/ 3255128 w 3255128"/>
              <a:gd name="connsiteY20375" fmla="*/ 546673 h 1598839"/>
              <a:gd name="connsiteX20376" fmla="*/ 3255128 w 3255128"/>
              <a:gd name="connsiteY20376" fmla="*/ 546689 h 1598839"/>
              <a:gd name="connsiteX20377" fmla="*/ 3255128 w 3255128"/>
              <a:gd name="connsiteY20377" fmla="*/ 546784 h 1598839"/>
              <a:gd name="connsiteX20378" fmla="*/ 3255128 w 3255128"/>
              <a:gd name="connsiteY20378" fmla="*/ 546806 h 1598839"/>
              <a:gd name="connsiteX20379" fmla="*/ 3255128 w 3255128"/>
              <a:gd name="connsiteY20379" fmla="*/ 546809 h 1598839"/>
              <a:gd name="connsiteX20380" fmla="*/ 3255128 w 3255128"/>
              <a:gd name="connsiteY20380" fmla="*/ 546839 h 1598839"/>
              <a:gd name="connsiteX20381" fmla="*/ 3255128 w 3255128"/>
              <a:gd name="connsiteY20381" fmla="*/ 546859 h 1598839"/>
              <a:gd name="connsiteX20382" fmla="*/ 3255128 w 3255128"/>
              <a:gd name="connsiteY20382" fmla="*/ 546904 h 1598839"/>
              <a:gd name="connsiteX20383" fmla="*/ 3255128 w 3255128"/>
              <a:gd name="connsiteY20383" fmla="*/ 546977 h 1598839"/>
              <a:gd name="connsiteX20384" fmla="*/ 3255128 w 3255128"/>
              <a:gd name="connsiteY20384" fmla="*/ 547035 h 1598839"/>
              <a:gd name="connsiteX20385" fmla="*/ 3255128 w 3255128"/>
              <a:gd name="connsiteY20385" fmla="*/ 547049 h 1598839"/>
              <a:gd name="connsiteX20386" fmla="*/ 3255128 w 3255128"/>
              <a:gd name="connsiteY20386" fmla="*/ 547123 h 1598839"/>
              <a:gd name="connsiteX20387" fmla="*/ 3255128 w 3255128"/>
              <a:gd name="connsiteY20387" fmla="*/ 547126 h 1598839"/>
              <a:gd name="connsiteX20388" fmla="*/ 3255128 w 3255128"/>
              <a:gd name="connsiteY20388" fmla="*/ 547127 h 1598839"/>
              <a:gd name="connsiteX20389" fmla="*/ 3255128 w 3255128"/>
              <a:gd name="connsiteY20389" fmla="*/ 547137 h 1598839"/>
              <a:gd name="connsiteX20390" fmla="*/ 3255128 w 3255128"/>
              <a:gd name="connsiteY20390" fmla="*/ 547143 h 1598839"/>
              <a:gd name="connsiteX20391" fmla="*/ 3255128 w 3255128"/>
              <a:gd name="connsiteY20391" fmla="*/ 547151 h 1598839"/>
              <a:gd name="connsiteX20392" fmla="*/ 3255128 w 3255128"/>
              <a:gd name="connsiteY20392" fmla="*/ 547243 h 1598839"/>
              <a:gd name="connsiteX20393" fmla="*/ 3255128 w 3255128"/>
              <a:gd name="connsiteY20393" fmla="*/ 547318 h 1598839"/>
              <a:gd name="connsiteX20394" fmla="*/ 3255128 w 3255128"/>
              <a:gd name="connsiteY20394" fmla="*/ 547333 h 1598839"/>
              <a:gd name="connsiteX20395" fmla="*/ 3255128 w 3255128"/>
              <a:gd name="connsiteY20395" fmla="*/ 547337 h 1598839"/>
              <a:gd name="connsiteX20396" fmla="*/ 3255128 w 3255128"/>
              <a:gd name="connsiteY20396" fmla="*/ 547343 h 1598839"/>
              <a:gd name="connsiteX20397" fmla="*/ 3255128 w 3255128"/>
              <a:gd name="connsiteY20397" fmla="*/ 547396 h 1598839"/>
              <a:gd name="connsiteX20398" fmla="*/ 3255128 w 3255128"/>
              <a:gd name="connsiteY20398" fmla="*/ 547463 h 1598839"/>
              <a:gd name="connsiteX20399" fmla="*/ 3255128 w 3255128"/>
              <a:gd name="connsiteY20399" fmla="*/ 547550 h 1598839"/>
              <a:gd name="connsiteX20400" fmla="*/ 3255128 w 3255128"/>
              <a:gd name="connsiteY20400" fmla="*/ 547553 h 1598839"/>
              <a:gd name="connsiteX20401" fmla="*/ 3255128 w 3255128"/>
              <a:gd name="connsiteY20401" fmla="*/ 547576 h 1598839"/>
              <a:gd name="connsiteX20402" fmla="*/ 3255128 w 3255128"/>
              <a:gd name="connsiteY20402" fmla="*/ 547597 h 1598839"/>
              <a:gd name="connsiteX20403" fmla="*/ 3255128 w 3255128"/>
              <a:gd name="connsiteY20403" fmla="*/ 547619 h 1598839"/>
              <a:gd name="connsiteX20404" fmla="*/ 3255128 w 3255128"/>
              <a:gd name="connsiteY20404" fmla="*/ 547620 h 1598839"/>
              <a:gd name="connsiteX20405" fmla="*/ 3255128 w 3255128"/>
              <a:gd name="connsiteY20405" fmla="*/ 547791 h 1598839"/>
              <a:gd name="connsiteX20406" fmla="*/ 3255128 w 3255128"/>
              <a:gd name="connsiteY20406" fmla="*/ 547793 h 1598839"/>
              <a:gd name="connsiteX20407" fmla="*/ 3255128 w 3255128"/>
              <a:gd name="connsiteY20407" fmla="*/ 547796 h 1598839"/>
              <a:gd name="connsiteX20408" fmla="*/ 3255128 w 3255128"/>
              <a:gd name="connsiteY20408" fmla="*/ 547816 h 1598839"/>
              <a:gd name="connsiteX20409" fmla="*/ 3255128 w 3255128"/>
              <a:gd name="connsiteY20409" fmla="*/ 547870 h 1598839"/>
              <a:gd name="connsiteX20410" fmla="*/ 3255128 w 3255128"/>
              <a:gd name="connsiteY20410" fmla="*/ 548024 h 1598839"/>
              <a:gd name="connsiteX20411" fmla="*/ 3255128 w 3255128"/>
              <a:gd name="connsiteY20411" fmla="*/ 548036 h 1598839"/>
              <a:gd name="connsiteX20412" fmla="*/ 3255128 w 3255128"/>
              <a:gd name="connsiteY20412" fmla="*/ 548059 h 1598839"/>
              <a:gd name="connsiteX20413" fmla="*/ 3255128 w 3255128"/>
              <a:gd name="connsiteY20413" fmla="*/ 548066 h 1598839"/>
              <a:gd name="connsiteX20414" fmla="*/ 3255128 w 3255128"/>
              <a:gd name="connsiteY20414" fmla="*/ 548074 h 1598839"/>
              <a:gd name="connsiteX20415" fmla="*/ 3255128 w 3255128"/>
              <a:gd name="connsiteY20415" fmla="*/ 548172 h 1598839"/>
              <a:gd name="connsiteX20416" fmla="*/ 3255128 w 3255128"/>
              <a:gd name="connsiteY20416" fmla="*/ 548245 h 1598839"/>
              <a:gd name="connsiteX20417" fmla="*/ 3255128 w 3255128"/>
              <a:gd name="connsiteY20417" fmla="*/ 548270 h 1598839"/>
              <a:gd name="connsiteX20418" fmla="*/ 3255128 w 3255128"/>
              <a:gd name="connsiteY20418" fmla="*/ 548351 h 1598839"/>
              <a:gd name="connsiteX20419" fmla="*/ 3255128 w 3255128"/>
              <a:gd name="connsiteY20419" fmla="*/ 548406 h 1598839"/>
              <a:gd name="connsiteX20420" fmla="*/ 3255128 w 3255128"/>
              <a:gd name="connsiteY20420" fmla="*/ 548414 h 1598839"/>
              <a:gd name="connsiteX20421" fmla="*/ 3255128 w 3255128"/>
              <a:gd name="connsiteY20421" fmla="*/ 548597 h 1598839"/>
              <a:gd name="connsiteX20422" fmla="*/ 3255128 w 3255128"/>
              <a:gd name="connsiteY20422" fmla="*/ 548673 h 1598839"/>
              <a:gd name="connsiteX20423" fmla="*/ 3255128 w 3255128"/>
              <a:gd name="connsiteY20423" fmla="*/ 548704 h 1598839"/>
              <a:gd name="connsiteX20424" fmla="*/ 3255128 w 3255128"/>
              <a:gd name="connsiteY20424" fmla="*/ 548836 h 1598839"/>
              <a:gd name="connsiteX20425" fmla="*/ 3255128 w 3255128"/>
              <a:gd name="connsiteY20425" fmla="*/ 548852 h 1598839"/>
              <a:gd name="connsiteX20426" fmla="*/ 3255128 w 3255128"/>
              <a:gd name="connsiteY20426" fmla="*/ 548860 h 1598839"/>
              <a:gd name="connsiteX20427" fmla="*/ 3255128 w 3255128"/>
              <a:gd name="connsiteY20427" fmla="*/ 548931 h 1598839"/>
              <a:gd name="connsiteX20428" fmla="*/ 3255128 w 3255128"/>
              <a:gd name="connsiteY20428" fmla="*/ 549080 h 1598839"/>
              <a:gd name="connsiteX20429" fmla="*/ 3255128 w 3255128"/>
              <a:gd name="connsiteY20429" fmla="*/ 549153 h 1598839"/>
              <a:gd name="connsiteX20430" fmla="*/ 3255128 w 3255128"/>
              <a:gd name="connsiteY20430" fmla="*/ 549239 h 1598839"/>
              <a:gd name="connsiteX20431" fmla="*/ 3255128 w 3255128"/>
              <a:gd name="connsiteY20431" fmla="*/ 549295 h 1598839"/>
              <a:gd name="connsiteX20432" fmla="*/ 3255128 w 3255128"/>
              <a:gd name="connsiteY20432" fmla="*/ 549322 h 1598839"/>
              <a:gd name="connsiteX20433" fmla="*/ 3255128 w 3255128"/>
              <a:gd name="connsiteY20433" fmla="*/ 549428 h 1598839"/>
              <a:gd name="connsiteX20434" fmla="*/ 3255128 w 3255128"/>
              <a:gd name="connsiteY20434" fmla="*/ 549429 h 1598839"/>
              <a:gd name="connsiteX20435" fmla="*/ 3255128 w 3255128"/>
              <a:gd name="connsiteY20435" fmla="*/ 549508 h 1598839"/>
              <a:gd name="connsiteX20436" fmla="*/ 3255128 w 3255128"/>
              <a:gd name="connsiteY20436" fmla="*/ 549554 h 1598839"/>
              <a:gd name="connsiteX20437" fmla="*/ 3255128 w 3255128"/>
              <a:gd name="connsiteY20437" fmla="*/ 549637 h 1598839"/>
              <a:gd name="connsiteX20438" fmla="*/ 3255128 w 3255128"/>
              <a:gd name="connsiteY20438" fmla="*/ 549641 h 1598839"/>
              <a:gd name="connsiteX20439" fmla="*/ 3255128 w 3255128"/>
              <a:gd name="connsiteY20439" fmla="*/ 549688 h 1598839"/>
              <a:gd name="connsiteX20440" fmla="*/ 3255128 w 3255128"/>
              <a:gd name="connsiteY20440" fmla="*/ 549733 h 1598839"/>
              <a:gd name="connsiteX20441" fmla="*/ 3255128 w 3255128"/>
              <a:gd name="connsiteY20441" fmla="*/ 549780 h 1598839"/>
              <a:gd name="connsiteX20442" fmla="*/ 3255128 w 3255128"/>
              <a:gd name="connsiteY20442" fmla="*/ 549959 h 1598839"/>
              <a:gd name="connsiteX20443" fmla="*/ 3255128 w 3255128"/>
              <a:gd name="connsiteY20443" fmla="*/ 549967 h 1598839"/>
              <a:gd name="connsiteX20444" fmla="*/ 3255128 w 3255128"/>
              <a:gd name="connsiteY20444" fmla="*/ 550077 h 1598839"/>
              <a:gd name="connsiteX20445" fmla="*/ 3255128 w 3255128"/>
              <a:gd name="connsiteY20445" fmla="*/ 550120 h 1598839"/>
              <a:gd name="connsiteX20446" fmla="*/ 3255128 w 3255128"/>
              <a:gd name="connsiteY20446" fmla="*/ 550133 h 1598839"/>
              <a:gd name="connsiteX20447" fmla="*/ 3255128 w 3255128"/>
              <a:gd name="connsiteY20447" fmla="*/ 550202 h 1598839"/>
              <a:gd name="connsiteX20448" fmla="*/ 3255128 w 3255128"/>
              <a:gd name="connsiteY20448" fmla="*/ 550219 h 1598839"/>
              <a:gd name="connsiteX20449" fmla="*/ 3255128 w 3255128"/>
              <a:gd name="connsiteY20449" fmla="*/ 550279 h 1598839"/>
              <a:gd name="connsiteX20450" fmla="*/ 3255128 w 3255128"/>
              <a:gd name="connsiteY20450" fmla="*/ 550336 h 1598839"/>
              <a:gd name="connsiteX20451" fmla="*/ 3255128 w 3255128"/>
              <a:gd name="connsiteY20451" fmla="*/ 550343 h 1598839"/>
              <a:gd name="connsiteX20452" fmla="*/ 3255128 w 3255128"/>
              <a:gd name="connsiteY20452" fmla="*/ 550386 h 1598839"/>
              <a:gd name="connsiteX20453" fmla="*/ 3255128 w 3255128"/>
              <a:gd name="connsiteY20453" fmla="*/ 550398 h 1598839"/>
              <a:gd name="connsiteX20454" fmla="*/ 3255128 w 3255128"/>
              <a:gd name="connsiteY20454" fmla="*/ 550453 h 1598839"/>
              <a:gd name="connsiteX20455" fmla="*/ 3255128 w 3255128"/>
              <a:gd name="connsiteY20455" fmla="*/ 550536 h 1598839"/>
              <a:gd name="connsiteX20456" fmla="*/ 3255128 w 3255128"/>
              <a:gd name="connsiteY20456" fmla="*/ 550553 h 1598839"/>
              <a:gd name="connsiteX20457" fmla="*/ 3255128 w 3255128"/>
              <a:gd name="connsiteY20457" fmla="*/ 550585 h 1598839"/>
              <a:gd name="connsiteX20458" fmla="*/ 3255128 w 3255128"/>
              <a:gd name="connsiteY20458" fmla="*/ 550610 h 1598839"/>
              <a:gd name="connsiteX20459" fmla="*/ 3255128 w 3255128"/>
              <a:gd name="connsiteY20459" fmla="*/ 550658 h 1598839"/>
              <a:gd name="connsiteX20460" fmla="*/ 3255128 w 3255128"/>
              <a:gd name="connsiteY20460" fmla="*/ 550661 h 1598839"/>
              <a:gd name="connsiteX20461" fmla="*/ 3255128 w 3255128"/>
              <a:gd name="connsiteY20461" fmla="*/ 550683 h 1598839"/>
              <a:gd name="connsiteX20462" fmla="*/ 3255128 w 3255128"/>
              <a:gd name="connsiteY20462" fmla="*/ 550749 h 1598839"/>
              <a:gd name="connsiteX20463" fmla="*/ 3255128 w 3255128"/>
              <a:gd name="connsiteY20463" fmla="*/ 550795 h 1598839"/>
              <a:gd name="connsiteX20464" fmla="*/ 3255128 w 3255128"/>
              <a:gd name="connsiteY20464" fmla="*/ 550806 h 1598839"/>
              <a:gd name="connsiteX20465" fmla="*/ 3255128 w 3255128"/>
              <a:gd name="connsiteY20465" fmla="*/ 550837 h 1598839"/>
              <a:gd name="connsiteX20466" fmla="*/ 3255128 w 3255128"/>
              <a:gd name="connsiteY20466" fmla="*/ 550867 h 1598839"/>
              <a:gd name="connsiteX20467" fmla="*/ 3255128 w 3255128"/>
              <a:gd name="connsiteY20467" fmla="*/ 550869 h 1598839"/>
              <a:gd name="connsiteX20468" fmla="*/ 3255128 w 3255128"/>
              <a:gd name="connsiteY20468" fmla="*/ 550918 h 1598839"/>
              <a:gd name="connsiteX20469" fmla="*/ 3255128 w 3255128"/>
              <a:gd name="connsiteY20469" fmla="*/ 551001 h 1598839"/>
              <a:gd name="connsiteX20470" fmla="*/ 3255128 w 3255128"/>
              <a:gd name="connsiteY20470" fmla="*/ 551041 h 1598839"/>
              <a:gd name="connsiteX20471" fmla="*/ 3255128 w 3255128"/>
              <a:gd name="connsiteY20471" fmla="*/ 551046 h 1598839"/>
              <a:gd name="connsiteX20472" fmla="*/ 3255128 w 3255128"/>
              <a:gd name="connsiteY20472" fmla="*/ 551049 h 1598839"/>
              <a:gd name="connsiteX20473" fmla="*/ 3255128 w 3255128"/>
              <a:gd name="connsiteY20473" fmla="*/ 551056 h 1598839"/>
              <a:gd name="connsiteX20474" fmla="*/ 3255128 w 3255128"/>
              <a:gd name="connsiteY20474" fmla="*/ 551116 h 1598839"/>
              <a:gd name="connsiteX20475" fmla="*/ 3255128 w 3255128"/>
              <a:gd name="connsiteY20475" fmla="*/ 551119 h 1598839"/>
              <a:gd name="connsiteX20476" fmla="*/ 3255128 w 3255128"/>
              <a:gd name="connsiteY20476" fmla="*/ 551315 h 1598839"/>
              <a:gd name="connsiteX20477" fmla="*/ 3255128 w 3255128"/>
              <a:gd name="connsiteY20477" fmla="*/ 551325 h 1598839"/>
              <a:gd name="connsiteX20478" fmla="*/ 3255128 w 3255128"/>
              <a:gd name="connsiteY20478" fmla="*/ 551326 h 1598839"/>
              <a:gd name="connsiteX20479" fmla="*/ 3255128 w 3255128"/>
              <a:gd name="connsiteY20479" fmla="*/ 551350 h 1598839"/>
              <a:gd name="connsiteX20480" fmla="*/ 3255128 w 3255128"/>
              <a:gd name="connsiteY20480" fmla="*/ 551434 h 1598839"/>
              <a:gd name="connsiteX20481" fmla="*/ 3255128 w 3255128"/>
              <a:gd name="connsiteY20481" fmla="*/ 551505 h 1598839"/>
              <a:gd name="connsiteX20482" fmla="*/ 3255128 w 3255128"/>
              <a:gd name="connsiteY20482" fmla="*/ 551539 h 1598839"/>
              <a:gd name="connsiteX20483" fmla="*/ 3255128 w 3255128"/>
              <a:gd name="connsiteY20483" fmla="*/ 551657 h 1598839"/>
              <a:gd name="connsiteX20484" fmla="*/ 3255128 w 3255128"/>
              <a:gd name="connsiteY20484" fmla="*/ 551663 h 1598839"/>
              <a:gd name="connsiteX20485" fmla="*/ 3255128 w 3255128"/>
              <a:gd name="connsiteY20485" fmla="*/ 551665 h 1598839"/>
              <a:gd name="connsiteX20486" fmla="*/ 3255128 w 3255128"/>
              <a:gd name="connsiteY20486" fmla="*/ 551666 h 1598839"/>
              <a:gd name="connsiteX20487" fmla="*/ 3255128 w 3255128"/>
              <a:gd name="connsiteY20487" fmla="*/ 551799 h 1598839"/>
              <a:gd name="connsiteX20488" fmla="*/ 3255128 w 3255128"/>
              <a:gd name="connsiteY20488" fmla="*/ 551842 h 1598839"/>
              <a:gd name="connsiteX20489" fmla="*/ 3255128 w 3255128"/>
              <a:gd name="connsiteY20489" fmla="*/ 551853 h 1598839"/>
              <a:gd name="connsiteX20490" fmla="*/ 3255128 w 3255128"/>
              <a:gd name="connsiteY20490" fmla="*/ 551878 h 1598839"/>
              <a:gd name="connsiteX20491" fmla="*/ 3255128 w 3255128"/>
              <a:gd name="connsiteY20491" fmla="*/ 551905 h 1598839"/>
              <a:gd name="connsiteX20492" fmla="*/ 3255128 w 3255128"/>
              <a:gd name="connsiteY20492" fmla="*/ 552070 h 1598839"/>
              <a:gd name="connsiteX20493" fmla="*/ 3255128 w 3255128"/>
              <a:gd name="connsiteY20493" fmla="*/ 552105 h 1598839"/>
              <a:gd name="connsiteX20494" fmla="*/ 3255128 w 3255128"/>
              <a:gd name="connsiteY20494" fmla="*/ 552120 h 1598839"/>
              <a:gd name="connsiteX20495" fmla="*/ 3255128 w 3255128"/>
              <a:gd name="connsiteY20495" fmla="*/ 552140 h 1598839"/>
              <a:gd name="connsiteX20496" fmla="*/ 3255128 w 3255128"/>
              <a:gd name="connsiteY20496" fmla="*/ 552203 h 1598839"/>
              <a:gd name="connsiteX20497" fmla="*/ 3255128 w 3255128"/>
              <a:gd name="connsiteY20497" fmla="*/ 552224 h 1598839"/>
              <a:gd name="connsiteX20498" fmla="*/ 3255128 w 3255128"/>
              <a:gd name="connsiteY20498" fmla="*/ 552314 h 1598839"/>
              <a:gd name="connsiteX20499" fmla="*/ 3255128 w 3255128"/>
              <a:gd name="connsiteY20499" fmla="*/ 552336 h 1598839"/>
              <a:gd name="connsiteX20500" fmla="*/ 3255128 w 3255128"/>
              <a:gd name="connsiteY20500" fmla="*/ 552363 h 1598839"/>
              <a:gd name="connsiteX20501" fmla="*/ 3255128 w 3255128"/>
              <a:gd name="connsiteY20501" fmla="*/ 552418 h 1598839"/>
              <a:gd name="connsiteX20502" fmla="*/ 3255128 w 3255128"/>
              <a:gd name="connsiteY20502" fmla="*/ 552440 h 1598839"/>
              <a:gd name="connsiteX20503" fmla="*/ 3255128 w 3255128"/>
              <a:gd name="connsiteY20503" fmla="*/ 552544 h 1598839"/>
              <a:gd name="connsiteX20504" fmla="*/ 3255128 w 3255128"/>
              <a:gd name="connsiteY20504" fmla="*/ 552606 h 1598839"/>
              <a:gd name="connsiteX20505" fmla="*/ 3255128 w 3255128"/>
              <a:gd name="connsiteY20505" fmla="*/ 552678 h 1598839"/>
              <a:gd name="connsiteX20506" fmla="*/ 3255128 w 3255128"/>
              <a:gd name="connsiteY20506" fmla="*/ 552686 h 1598839"/>
              <a:gd name="connsiteX20507" fmla="*/ 3255128 w 3255128"/>
              <a:gd name="connsiteY20507" fmla="*/ 552723 h 1598839"/>
              <a:gd name="connsiteX20508" fmla="*/ 3255128 w 3255128"/>
              <a:gd name="connsiteY20508" fmla="*/ 552773 h 1598839"/>
              <a:gd name="connsiteX20509" fmla="*/ 3255128 w 3255128"/>
              <a:gd name="connsiteY20509" fmla="*/ 552872 h 1598839"/>
              <a:gd name="connsiteX20510" fmla="*/ 3255128 w 3255128"/>
              <a:gd name="connsiteY20510" fmla="*/ 552926 h 1598839"/>
              <a:gd name="connsiteX20511" fmla="*/ 3255128 w 3255128"/>
              <a:gd name="connsiteY20511" fmla="*/ 552928 h 1598839"/>
              <a:gd name="connsiteX20512" fmla="*/ 3255128 w 3255128"/>
              <a:gd name="connsiteY20512" fmla="*/ 553001 h 1598839"/>
              <a:gd name="connsiteX20513" fmla="*/ 3255128 w 3255128"/>
              <a:gd name="connsiteY20513" fmla="*/ 553043 h 1598839"/>
              <a:gd name="connsiteX20514" fmla="*/ 3255128 w 3255128"/>
              <a:gd name="connsiteY20514" fmla="*/ 553110 h 1598839"/>
              <a:gd name="connsiteX20515" fmla="*/ 3255128 w 3255128"/>
              <a:gd name="connsiteY20515" fmla="*/ 553140 h 1598839"/>
              <a:gd name="connsiteX20516" fmla="*/ 3255128 w 3255128"/>
              <a:gd name="connsiteY20516" fmla="*/ 553224 h 1598839"/>
              <a:gd name="connsiteX20517" fmla="*/ 3255128 w 3255128"/>
              <a:gd name="connsiteY20517" fmla="*/ 553244 h 1598839"/>
              <a:gd name="connsiteX20518" fmla="*/ 3255128 w 3255128"/>
              <a:gd name="connsiteY20518" fmla="*/ 553247 h 1598839"/>
              <a:gd name="connsiteX20519" fmla="*/ 3255128 w 3255128"/>
              <a:gd name="connsiteY20519" fmla="*/ 553321 h 1598839"/>
              <a:gd name="connsiteX20520" fmla="*/ 3255128 w 3255128"/>
              <a:gd name="connsiteY20520" fmla="*/ 553326 h 1598839"/>
              <a:gd name="connsiteX20521" fmla="*/ 3255128 w 3255128"/>
              <a:gd name="connsiteY20521" fmla="*/ 553331 h 1598839"/>
              <a:gd name="connsiteX20522" fmla="*/ 3255128 w 3255128"/>
              <a:gd name="connsiteY20522" fmla="*/ 553430 h 1598839"/>
              <a:gd name="connsiteX20523" fmla="*/ 3255128 w 3255128"/>
              <a:gd name="connsiteY20523" fmla="*/ 553487 h 1598839"/>
              <a:gd name="connsiteX20524" fmla="*/ 3255128 w 3255128"/>
              <a:gd name="connsiteY20524" fmla="*/ 553575 h 1598839"/>
              <a:gd name="connsiteX20525" fmla="*/ 3255128 w 3255128"/>
              <a:gd name="connsiteY20525" fmla="*/ 553670 h 1598839"/>
              <a:gd name="connsiteX20526" fmla="*/ 3255128 w 3255128"/>
              <a:gd name="connsiteY20526" fmla="*/ 553673 h 1598839"/>
              <a:gd name="connsiteX20527" fmla="*/ 3255128 w 3255128"/>
              <a:gd name="connsiteY20527" fmla="*/ 553707 h 1598839"/>
              <a:gd name="connsiteX20528" fmla="*/ 3255128 w 3255128"/>
              <a:gd name="connsiteY20528" fmla="*/ 553785 h 1598839"/>
              <a:gd name="connsiteX20529" fmla="*/ 3255128 w 3255128"/>
              <a:gd name="connsiteY20529" fmla="*/ 553908 h 1598839"/>
              <a:gd name="connsiteX20530" fmla="*/ 3255128 w 3255128"/>
              <a:gd name="connsiteY20530" fmla="*/ 553948 h 1598839"/>
              <a:gd name="connsiteX20531" fmla="*/ 3255128 w 3255128"/>
              <a:gd name="connsiteY20531" fmla="*/ 553949 h 1598839"/>
              <a:gd name="connsiteX20532" fmla="*/ 3255128 w 3255128"/>
              <a:gd name="connsiteY20532" fmla="*/ 553991 h 1598839"/>
              <a:gd name="connsiteX20533" fmla="*/ 3255128 w 3255128"/>
              <a:gd name="connsiteY20533" fmla="*/ 554078 h 1598839"/>
              <a:gd name="connsiteX20534" fmla="*/ 3255128 w 3255128"/>
              <a:gd name="connsiteY20534" fmla="*/ 554109 h 1598839"/>
              <a:gd name="connsiteX20535" fmla="*/ 3255128 w 3255128"/>
              <a:gd name="connsiteY20535" fmla="*/ 554122 h 1598839"/>
              <a:gd name="connsiteX20536" fmla="*/ 3255128 w 3255128"/>
              <a:gd name="connsiteY20536" fmla="*/ 554152 h 1598839"/>
              <a:gd name="connsiteX20537" fmla="*/ 3255128 w 3255128"/>
              <a:gd name="connsiteY20537" fmla="*/ 554161 h 1598839"/>
              <a:gd name="connsiteX20538" fmla="*/ 3255128 w 3255128"/>
              <a:gd name="connsiteY20538" fmla="*/ 554305 h 1598839"/>
              <a:gd name="connsiteX20539" fmla="*/ 3255128 w 3255128"/>
              <a:gd name="connsiteY20539" fmla="*/ 554306 h 1598839"/>
              <a:gd name="connsiteX20540" fmla="*/ 3255128 w 3255128"/>
              <a:gd name="connsiteY20540" fmla="*/ 554311 h 1598839"/>
              <a:gd name="connsiteX20541" fmla="*/ 3255128 w 3255128"/>
              <a:gd name="connsiteY20541" fmla="*/ 554340 h 1598839"/>
              <a:gd name="connsiteX20542" fmla="*/ 3255128 w 3255128"/>
              <a:gd name="connsiteY20542" fmla="*/ 554385 h 1598839"/>
              <a:gd name="connsiteX20543" fmla="*/ 3255128 w 3255128"/>
              <a:gd name="connsiteY20543" fmla="*/ 554461 h 1598839"/>
              <a:gd name="connsiteX20544" fmla="*/ 3255128 w 3255128"/>
              <a:gd name="connsiteY20544" fmla="*/ 554537 h 1598839"/>
              <a:gd name="connsiteX20545" fmla="*/ 3255128 w 3255128"/>
              <a:gd name="connsiteY20545" fmla="*/ 554581 h 1598839"/>
              <a:gd name="connsiteX20546" fmla="*/ 3255128 w 3255128"/>
              <a:gd name="connsiteY20546" fmla="*/ 554590 h 1598839"/>
              <a:gd name="connsiteX20547" fmla="*/ 3255128 w 3255128"/>
              <a:gd name="connsiteY20547" fmla="*/ 554597 h 1598839"/>
              <a:gd name="connsiteX20548" fmla="*/ 3255128 w 3255128"/>
              <a:gd name="connsiteY20548" fmla="*/ 554618 h 1598839"/>
              <a:gd name="connsiteX20549" fmla="*/ 3255128 w 3255128"/>
              <a:gd name="connsiteY20549" fmla="*/ 554653 h 1598839"/>
              <a:gd name="connsiteX20550" fmla="*/ 3255128 w 3255128"/>
              <a:gd name="connsiteY20550" fmla="*/ 554655 h 1598839"/>
              <a:gd name="connsiteX20551" fmla="*/ 3255128 w 3255128"/>
              <a:gd name="connsiteY20551" fmla="*/ 554737 h 1598839"/>
              <a:gd name="connsiteX20552" fmla="*/ 3255128 w 3255128"/>
              <a:gd name="connsiteY20552" fmla="*/ 554789 h 1598839"/>
              <a:gd name="connsiteX20553" fmla="*/ 3255128 w 3255128"/>
              <a:gd name="connsiteY20553" fmla="*/ 554800 h 1598839"/>
              <a:gd name="connsiteX20554" fmla="*/ 3255128 w 3255128"/>
              <a:gd name="connsiteY20554" fmla="*/ 554846 h 1598839"/>
              <a:gd name="connsiteX20555" fmla="*/ 3255128 w 3255128"/>
              <a:gd name="connsiteY20555" fmla="*/ 554930 h 1598839"/>
              <a:gd name="connsiteX20556" fmla="*/ 3255128 w 3255128"/>
              <a:gd name="connsiteY20556" fmla="*/ 554938 h 1598839"/>
              <a:gd name="connsiteX20557" fmla="*/ 3255128 w 3255128"/>
              <a:gd name="connsiteY20557" fmla="*/ 554959 h 1598839"/>
              <a:gd name="connsiteX20558" fmla="*/ 3255128 w 3255128"/>
              <a:gd name="connsiteY20558" fmla="*/ 555025 h 1598839"/>
              <a:gd name="connsiteX20559" fmla="*/ 3255128 w 3255128"/>
              <a:gd name="connsiteY20559" fmla="*/ 555056 h 1598839"/>
              <a:gd name="connsiteX20560" fmla="*/ 3255128 w 3255128"/>
              <a:gd name="connsiteY20560" fmla="*/ 555073 h 1598839"/>
              <a:gd name="connsiteX20561" fmla="*/ 3255128 w 3255128"/>
              <a:gd name="connsiteY20561" fmla="*/ 555104 h 1598839"/>
              <a:gd name="connsiteX20562" fmla="*/ 3255128 w 3255128"/>
              <a:gd name="connsiteY20562" fmla="*/ 555130 h 1598839"/>
              <a:gd name="connsiteX20563" fmla="*/ 3255128 w 3255128"/>
              <a:gd name="connsiteY20563" fmla="*/ 555134 h 1598839"/>
              <a:gd name="connsiteX20564" fmla="*/ 3255128 w 3255128"/>
              <a:gd name="connsiteY20564" fmla="*/ 555180 h 1598839"/>
              <a:gd name="connsiteX20565" fmla="*/ 3255128 w 3255128"/>
              <a:gd name="connsiteY20565" fmla="*/ 555259 h 1598839"/>
              <a:gd name="connsiteX20566" fmla="*/ 3255128 w 3255128"/>
              <a:gd name="connsiteY20566" fmla="*/ 555326 h 1598839"/>
              <a:gd name="connsiteX20567" fmla="*/ 3255128 w 3255128"/>
              <a:gd name="connsiteY20567" fmla="*/ 555363 h 1598839"/>
              <a:gd name="connsiteX20568" fmla="*/ 3255128 w 3255128"/>
              <a:gd name="connsiteY20568" fmla="*/ 555376 h 1598839"/>
              <a:gd name="connsiteX20569" fmla="*/ 3255128 w 3255128"/>
              <a:gd name="connsiteY20569" fmla="*/ 555418 h 1598839"/>
              <a:gd name="connsiteX20570" fmla="*/ 3255128 w 3255128"/>
              <a:gd name="connsiteY20570" fmla="*/ 555439 h 1598839"/>
              <a:gd name="connsiteX20571" fmla="*/ 3255128 w 3255128"/>
              <a:gd name="connsiteY20571" fmla="*/ 555494 h 1598839"/>
              <a:gd name="connsiteX20572" fmla="*/ 3255128 w 3255128"/>
              <a:gd name="connsiteY20572" fmla="*/ 555516 h 1598839"/>
              <a:gd name="connsiteX20573" fmla="*/ 3255128 w 3255128"/>
              <a:gd name="connsiteY20573" fmla="*/ 555596 h 1598839"/>
              <a:gd name="connsiteX20574" fmla="*/ 3255128 w 3255128"/>
              <a:gd name="connsiteY20574" fmla="*/ 555608 h 1598839"/>
              <a:gd name="connsiteX20575" fmla="*/ 3255128 w 3255128"/>
              <a:gd name="connsiteY20575" fmla="*/ 555619 h 1598839"/>
              <a:gd name="connsiteX20576" fmla="*/ 3255128 w 3255128"/>
              <a:gd name="connsiteY20576" fmla="*/ 555626 h 1598839"/>
              <a:gd name="connsiteX20577" fmla="*/ 3255128 w 3255128"/>
              <a:gd name="connsiteY20577" fmla="*/ 555668 h 1598839"/>
              <a:gd name="connsiteX20578" fmla="*/ 3255128 w 3255128"/>
              <a:gd name="connsiteY20578" fmla="*/ 555673 h 1598839"/>
              <a:gd name="connsiteX20579" fmla="*/ 3255128 w 3255128"/>
              <a:gd name="connsiteY20579" fmla="*/ 555676 h 1598839"/>
              <a:gd name="connsiteX20580" fmla="*/ 3255128 w 3255128"/>
              <a:gd name="connsiteY20580" fmla="*/ 555743 h 1598839"/>
              <a:gd name="connsiteX20581" fmla="*/ 3255128 w 3255128"/>
              <a:gd name="connsiteY20581" fmla="*/ 555846 h 1598839"/>
              <a:gd name="connsiteX20582" fmla="*/ 3255128 w 3255128"/>
              <a:gd name="connsiteY20582" fmla="*/ 555927 h 1598839"/>
              <a:gd name="connsiteX20583" fmla="*/ 3255128 w 3255128"/>
              <a:gd name="connsiteY20583" fmla="*/ 555928 h 1598839"/>
              <a:gd name="connsiteX20584" fmla="*/ 3255128 w 3255128"/>
              <a:gd name="connsiteY20584" fmla="*/ 555952 h 1598839"/>
              <a:gd name="connsiteX20585" fmla="*/ 3255128 w 3255128"/>
              <a:gd name="connsiteY20585" fmla="*/ 555953 h 1598839"/>
              <a:gd name="connsiteX20586" fmla="*/ 3255128 w 3255128"/>
              <a:gd name="connsiteY20586" fmla="*/ 555999 h 1598839"/>
              <a:gd name="connsiteX20587" fmla="*/ 3255128 w 3255128"/>
              <a:gd name="connsiteY20587" fmla="*/ 556033 h 1598839"/>
              <a:gd name="connsiteX20588" fmla="*/ 3255128 w 3255128"/>
              <a:gd name="connsiteY20588" fmla="*/ 556061 h 1598839"/>
              <a:gd name="connsiteX20589" fmla="*/ 3255128 w 3255128"/>
              <a:gd name="connsiteY20589" fmla="*/ 556109 h 1598839"/>
              <a:gd name="connsiteX20590" fmla="*/ 3255128 w 3255128"/>
              <a:gd name="connsiteY20590" fmla="*/ 556132 h 1598839"/>
              <a:gd name="connsiteX20591" fmla="*/ 3255128 w 3255128"/>
              <a:gd name="connsiteY20591" fmla="*/ 556164 h 1598839"/>
              <a:gd name="connsiteX20592" fmla="*/ 3255128 w 3255128"/>
              <a:gd name="connsiteY20592" fmla="*/ 556212 h 1598839"/>
              <a:gd name="connsiteX20593" fmla="*/ 3255128 w 3255128"/>
              <a:gd name="connsiteY20593" fmla="*/ 556257 h 1598839"/>
              <a:gd name="connsiteX20594" fmla="*/ 3255128 w 3255128"/>
              <a:gd name="connsiteY20594" fmla="*/ 556290 h 1598839"/>
              <a:gd name="connsiteX20595" fmla="*/ 3255128 w 3255128"/>
              <a:gd name="connsiteY20595" fmla="*/ 556292 h 1598839"/>
              <a:gd name="connsiteX20596" fmla="*/ 3255128 w 3255128"/>
              <a:gd name="connsiteY20596" fmla="*/ 556293 h 1598839"/>
              <a:gd name="connsiteX20597" fmla="*/ 3255128 w 3255128"/>
              <a:gd name="connsiteY20597" fmla="*/ 556320 h 1598839"/>
              <a:gd name="connsiteX20598" fmla="*/ 3255128 w 3255128"/>
              <a:gd name="connsiteY20598" fmla="*/ 556477 h 1598839"/>
              <a:gd name="connsiteX20599" fmla="*/ 3255128 w 3255128"/>
              <a:gd name="connsiteY20599" fmla="*/ 556500 h 1598839"/>
              <a:gd name="connsiteX20600" fmla="*/ 3255128 w 3255128"/>
              <a:gd name="connsiteY20600" fmla="*/ 556505 h 1598839"/>
              <a:gd name="connsiteX20601" fmla="*/ 3255128 w 3255128"/>
              <a:gd name="connsiteY20601" fmla="*/ 556507 h 1598839"/>
              <a:gd name="connsiteX20602" fmla="*/ 3255128 w 3255128"/>
              <a:gd name="connsiteY20602" fmla="*/ 556516 h 1598839"/>
              <a:gd name="connsiteX20603" fmla="*/ 3255128 w 3255128"/>
              <a:gd name="connsiteY20603" fmla="*/ 556552 h 1598839"/>
              <a:gd name="connsiteX20604" fmla="*/ 3255128 w 3255128"/>
              <a:gd name="connsiteY20604" fmla="*/ 556576 h 1598839"/>
              <a:gd name="connsiteX20605" fmla="*/ 3255128 w 3255128"/>
              <a:gd name="connsiteY20605" fmla="*/ 556623 h 1598839"/>
              <a:gd name="connsiteX20606" fmla="*/ 3255128 w 3255128"/>
              <a:gd name="connsiteY20606" fmla="*/ 556640 h 1598839"/>
              <a:gd name="connsiteX20607" fmla="*/ 3255128 w 3255128"/>
              <a:gd name="connsiteY20607" fmla="*/ 556647 h 1598839"/>
              <a:gd name="connsiteX20608" fmla="*/ 3255128 w 3255128"/>
              <a:gd name="connsiteY20608" fmla="*/ 556648 h 1598839"/>
              <a:gd name="connsiteX20609" fmla="*/ 3255128 w 3255128"/>
              <a:gd name="connsiteY20609" fmla="*/ 556697 h 1598839"/>
              <a:gd name="connsiteX20610" fmla="*/ 3255128 w 3255128"/>
              <a:gd name="connsiteY20610" fmla="*/ 556723 h 1598839"/>
              <a:gd name="connsiteX20611" fmla="*/ 3255128 w 3255128"/>
              <a:gd name="connsiteY20611" fmla="*/ 556725 h 1598839"/>
              <a:gd name="connsiteX20612" fmla="*/ 3255128 w 3255128"/>
              <a:gd name="connsiteY20612" fmla="*/ 556744 h 1598839"/>
              <a:gd name="connsiteX20613" fmla="*/ 3255128 w 3255128"/>
              <a:gd name="connsiteY20613" fmla="*/ 556746 h 1598839"/>
              <a:gd name="connsiteX20614" fmla="*/ 3255128 w 3255128"/>
              <a:gd name="connsiteY20614" fmla="*/ 556860 h 1598839"/>
              <a:gd name="connsiteX20615" fmla="*/ 3255128 w 3255128"/>
              <a:gd name="connsiteY20615" fmla="*/ 556923 h 1598839"/>
              <a:gd name="connsiteX20616" fmla="*/ 3255128 w 3255128"/>
              <a:gd name="connsiteY20616" fmla="*/ 556938 h 1598839"/>
              <a:gd name="connsiteX20617" fmla="*/ 3255128 w 3255128"/>
              <a:gd name="connsiteY20617" fmla="*/ 556941 h 1598839"/>
              <a:gd name="connsiteX20618" fmla="*/ 3255128 w 3255128"/>
              <a:gd name="connsiteY20618" fmla="*/ 556968 h 1598839"/>
              <a:gd name="connsiteX20619" fmla="*/ 3255128 w 3255128"/>
              <a:gd name="connsiteY20619" fmla="*/ 556985 h 1598839"/>
              <a:gd name="connsiteX20620" fmla="*/ 3255128 w 3255128"/>
              <a:gd name="connsiteY20620" fmla="*/ 556990 h 1598839"/>
              <a:gd name="connsiteX20621" fmla="*/ 3255128 w 3255128"/>
              <a:gd name="connsiteY20621" fmla="*/ 557035 h 1598839"/>
              <a:gd name="connsiteX20622" fmla="*/ 3255128 w 3255128"/>
              <a:gd name="connsiteY20622" fmla="*/ 557106 h 1598839"/>
              <a:gd name="connsiteX20623" fmla="*/ 3255128 w 3255128"/>
              <a:gd name="connsiteY20623" fmla="*/ 557107 h 1598839"/>
              <a:gd name="connsiteX20624" fmla="*/ 3255128 w 3255128"/>
              <a:gd name="connsiteY20624" fmla="*/ 557109 h 1598839"/>
              <a:gd name="connsiteX20625" fmla="*/ 3255128 w 3255128"/>
              <a:gd name="connsiteY20625" fmla="*/ 557129 h 1598839"/>
              <a:gd name="connsiteX20626" fmla="*/ 3255128 w 3255128"/>
              <a:gd name="connsiteY20626" fmla="*/ 557164 h 1598839"/>
              <a:gd name="connsiteX20627" fmla="*/ 3255128 w 3255128"/>
              <a:gd name="connsiteY20627" fmla="*/ 557173 h 1598839"/>
              <a:gd name="connsiteX20628" fmla="*/ 3255128 w 3255128"/>
              <a:gd name="connsiteY20628" fmla="*/ 557200 h 1598839"/>
              <a:gd name="connsiteX20629" fmla="*/ 3255128 w 3255128"/>
              <a:gd name="connsiteY20629" fmla="*/ 557206 h 1598839"/>
              <a:gd name="connsiteX20630" fmla="*/ 3255128 w 3255128"/>
              <a:gd name="connsiteY20630" fmla="*/ 557319 h 1598839"/>
              <a:gd name="connsiteX20631" fmla="*/ 3255128 w 3255128"/>
              <a:gd name="connsiteY20631" fmla="*/ 557372 h 1598839"/>
              <a:gd name="connsiteX20632" fmla="*/ 3255128 w 3255128"/>
              <a:gd name="connsiteY20632" fmla="*/ 557392 h 1598839"/>
              <a:gd name="connsiteX20633" fmla="*/ 3255128 w 3255128"/>
              <a:gd name="connsiteY20633" fmla="*/ 557400 h 1598839"/>
              <a:gd name="connsiteX20634" fmla="*/ 3255128 w 3255128"/>
              <a:gd name="connsiteY20634" fmla="*/ 557424 h 1598839"/>
              <a:gd name="connsiteX20635" fmla="*/ 3255128 w 3255128"/>
              <a:gd name="connsiteY20635" fmla="*/ 557449 h 1598839"/>
              <a:gd name="connsiteX20636" fmla="*/ 3255128 w 3255128"/>
              <a:gd name="connsiteY20636" fmla="*/ 557521 h 1598839"/>
              <a:gd name="connsiteX20637" fmla="*/ 3255128 w 3255128"/>
              <a:gd name="connsiteY20637" fmla="*/ 557583 h 1598839"/>
              <a:gd name="connsiteX20638" fmla="*/ 3255128 w 3255128"/>
              <a:gd name="connsiteY20638" fmla="*/ 557633 h 1598839"/>
              <a:gd name="connsiteX20639" fmla="*/ 3255128 w 3255128"/>
              <a:gd name="connsiteY20639" fmla="*/ 557655 h 1598839"/>
              <a:gd name="connsiteX20640" fmla="*/ 3255128 w 3255128"/>
              <a:gd name="connsiteY20640" fmla="*/ 557656 h 1598839"/>
              <a:gd name="connsiteX20641" fmla="*/ 3255128 w 3255128"/>
              <a:gd name="connsiteY20641" fmla="*/ 557659 h 1598839"/>
              <a:gd name="connsiteX20642" fmla="*/ 3255128 w 3255128"/>
              <a:gd name="connsiteY20642" fmla="*/ 557670 h 1598839"/>
              <a:gd name="connsiteX20643" fmla="*/ 3255128 w 3255128"/>
              <a:gd name="connsiteY20643" fmla="*/ 557755 h 1598839"/>
              <a:gd name="connsiteX20644" fmla="*/ 3255128 w 3255128"/>
              <a:gd name="connsiteY20644" fmla="*/ 557779 h 1598839"/>
              <a:gd name="connsiteX20645" fmla="*/ 3255128 w 3255128"/>
              <a:gd name="connsiteY20645" fmla="*/ 557851 h 1598839"/>
              <a:gd name="connsiteX20646" fmla="*/ 3255128 w 3255128"/>
              <a:gd name="connsiteY20646" fmla="*/ 557874 h 1598839"/>
              <a:gd name="connsiteX20647" fmla="*/ 3255128 w 3255128"/>
              <a:gd name="connsiteY20647" fmla="*/ 557920 h 1598839"/>
              <a:gd name="connsiteX20648" fmla="*/ 3255128 w 3255128"/>
              <a:gd name="connsiteY20648" fmla="*/ 557948 h 1598839"/>
              <a:gd name="connsiteX20649" fmla="*/ 3255128 w 3255128"/>
              <a:gd name="connsiteY20649" fmla="*/ 558063 h 1598839"/>
              <a:gd name="connsiteX20650" fmla="*/ 3255128 w 3255128"/>
              <a:gd name="connsiteY20650" fmla="*/ 558092 h 1598839"/>
              <a:gd name="connsiteX20651" fmla="*/ 3255128 w 3255128"/>
              <a:gd name="connsiteY20651" fmla="*/ 558094 h 1598839"/>
              <a:gd name="connsiteX20652" fmla="*/ 3255128 w 3255128"/>
              <a:gd name="connsiteY20652" fmla="*/ 558117 h 1598839"/>
              <a:gd name="connsiteX20653" fmla="*/ 3255128 w 3255128"/>
              <a:gd name="connsiteY20653" fmla="*/ 558124 h 1598839"/>
              <a:gd name="connsiteX20654" fmla="*/ 3255128 w 3255128"/>
              <a:gd name="connsiteY20654" fmla="*/ 558191 h 1598839"/>
              <a:gd name="connsiteX20655" fmla="*/ 3255128 w 3255128"/>
              <a:gd name="connsiteY20655" fmla="*/ 558303 h 1598839"/>
              <a:gd name="connsiteX20656" fmla="*/ 3255128 w 3255128"/>
              <a:gd name="connsiteY20656" fmla="*/ 558403 h 1598839"/>
              <a:gd name="connsiteX20657" fmla="*/ 3255128 w 3255128"/>
              <a:gd name="connsiteY20657" fmla="*/ 558429 h 1598839"/>
              <a:gd name="connsiteX20658" fmla="*/ 3255128 w 3255128"/>
              <a:gd name="connsiteY20658" fmla="*/ 558535 h 1598839"/>
              <a:gd name="connsiteX20659" fmla="*/ 3255128 w 3255128"/>
              <a:gd name="connsiteY20659" fmla="*/ 558607 h 1598839"/>
              <a:gd name="connsiteX20660" fmla="*/ 3255128 w 3255128"/>
              <a:gd name="connsiteY20660" fmla="*/ 558619 h 1598839"/>
              <a:gd name="connsiteX20661" fmla="*/ 3255128 w 3255128"/>
              <a:gd name="connsiteY20661" fmla="*/ 558762 h 1598839"/>
              <a:gd name="connsiteX20662" fmla="*/ 3255128 w 3255128"/>
              <a:gd name="connsiteY20662" fmla="*/ 558779 h 1598839"/>
              <a:gd name="connsiteX20663" fmla="*/ 3255128 w 3255128"/>
              <a:gd name="connsiteY20663" fmla="*/ 558795 h 1598839"/>
              <a:gd name="connsiteX20664" fmla="*/ 3255128 w 3255128"/>
              <a:gd name="connsiteY20664" fmla="*/ 558836 h 1598839"/>
              <a:gd name="connsiteX20665" fmla="*/ 3255128 w 3255128"/>
              <a:gd name="connsiteY20665" fmla="*/ 558917 h 1598839"/>
              <a:gd name="connsiteX20666" fmla="*/ 3255128 w 3255128"/>
              <a:gd name="connsiteY20666" fmla="*/ 558989 h 1598839"/>
              <a:gd name="connsiteX20667" fmla="*/ 3255128 w 3255128"/>
              <a:gd name="connsiteY20667" fmla="*/ 559088 h 1598839"/>
              <a:gd name="connsiteX20668" fmla="*/ 3255128 w 3255128"/>
              <a:gd name="connsiteY20668" fmla="*/ 559099 h 1598839"/>
              <a:gd name="connsiteX20669" fmla="*/ 3255128 w 3255128"/>
              <a:gd name="connsiteY20669" fmla="*/ 559102 h 1598839"/>
              <a:gd name="connsiteX20670" fmla="*/ 3255128 w 3255128"/>
              <a:gd name="connsiteY20670" fmla="*/ 559138 h 1598839"/>
              <a:gd name="connsiteX20671" fmla="*/ 3255128 w 3255128"/>
              <a:gd name="connsiteY20671" fmla="*/ 559280 h 1598839"/>
              <a:gd name="connsiteX20672" fmla="*/ 3255128 w 3255128"/>
              <a:gd name="connsiteY20672" fmla="*/ 559282 h 1598839"/>
              <a:gd name="connsiteX20673" fmla="*/ 3255128 w 3255128"/>
              <a:gd name="connsiteY20673" fmla="*/ 559310 h 1598839"/>
              <a:gd name="connsiteX20674" fmla="*/ 3255128 w 3255128"/>
              <a:gd name="connsiteY20674" fmla="*/ 559317 h 1598839"/>
              <a:gd name="connsiteX20675" fmla="*/ 3255128 w 3255128"/>
              <a:gd name="connsiteY20675" fmla="*/ 559427 h 1598839"/>
              <a:gd name="connsiteX20676" fmla="*/ 3255128 w 3255128"/>
              <a:gd name="connsiteY20676" fmla="*/ 559443 h 1598839"/>
              <a:gd name="connsiteX20677" fmla="*/ 3255128 w 3255128"/>
              <a:gd name="connsiteY20677" fmla="*/ 559451 h 1598839"/>
              <a:gd name="connsiteX20678" fmla="*/ 3255128 w 3255128"/>
              <a:gd name="connsiteY20678" fmla="*/ 559542 h 1598839"/>
              <a:gd name="connsiteX20679" fmla="*/ 3255128 w 3255128"/>
              <a:gd name="connsiteY20679" fmla="*/ 559545 h 1598839"/>
              <a:gd name="connsiteX20680" fmla="*/ 3255128 w 3255128"/>
              <a:gd name="connsiteY20680" fmla="*/ 559637 h 1598839"/>
              <a:gd name="connsiteX20681" fmla="*/ 3255128 w 3255128"/>
              <a:gd name="connsiteY20681" fmla="*/ 559692 h 1598839"/>
              <a:gd name="connsiteX20682" fmla="*/ 3255128 w 3255128"/>
              <a:gd name="connsiteY20682" fmla="*/ 559700 h 1598839"/>
              <a:gd name="connsiteX20683" fmla="*/ 3255128 w 3255128"/>
              <a:gd name="connsiteY20683" fmla="*/ 559772 h 1598839"/>
              <a:gd name="connsiteX20684" fmla="*/ 3255128 w 3255128"/>
              <a:gd name="connsiteY20684" fmla="*/ 559886 h 1598839"/>
              <a:gd name="connsiteX20685" fmla="*/ 3255128 w 3255128"/>
              <a:gd name="connsiteY20685" fmla="*/ 559896 h 1598839"/>
              <a:gd name="connsiteX20686" fmla="*/ 3255128 w 3255128"/>
              <a:gd name="connsiteY20686" fmla="*/ 559902 h 1598839"/>
              <a:gd name="connsiteX20687" fmla="*/ 3255128 w 3255128"/>
              <a:gd name="connsiteY20687" fmla="*/ 559980 h 1598839"/>
              <a:gd name="connsiteX20688" fmla="*/ 3255128 w 3255128"/>
              <a:gd name="connsiteY20688" fmla="*/ 559990 h 1598839"/>
              <a:gd name="connsiteX20689" fmla="*/ 3255128 w 3255128"/>
              <a:gd name="connsiteY20689" fmla="*/ 560004 h 1598839"/>
              <a:gd name="connsiteX20690" fmla="*/ 3255128 w 3255128"/>
              <a:gd name="connsiteY20690" fmla="*/ 560096 h 1598839"/>
              <a:gd name="connsiteX20691" fmla="*/ 3255128 w 3255128"/>
              <a:gd name="connsiteY20691" fmla="*/ 560119 h 1598839"/>
              <a:gd name="connsiteX20692" fmla="*/ 3255128 w 3255128"/>
              <a:gd name="connsiteY20692" fmla="*/ 560188 h 1598839"/>
              <a:gd name="connsiteX20693" fmla="*/ 3255128 w 3255128"/>
              <a:gd name="connsiteY20693" fmla="*/ 560190 h 1598839"/>
              <a:gd name="connsiteX20694" fmla="*/ 3255128 w 3255128"/>
              <a:gd name="connsiteY20694" fmla="*/ 560193 h 1598839"/>
              <a:gd name="connsiteX20695" fmla="*/ 3255128 w 3255128"/>
              <a:gd name="connsiteY20695" fmla="*/ 560196 h 1598839"/>
              <a:gd name="connsiteX20696" fmla="*/ 3255128 w 3255128"/>
              <a:gd name="connsiteY20696" fmla="*/ 560246 h 1598839"/>
              <a:gd name="connsiteX20697" fmla="*/ 3255128 w 3255128"/>
              <a:gd name="connsiteY20697" fmla="*/ 560362 h 1598839"/>
              <a:gd name="connsiteX20698" fmla="*/ 3255128 w 3255128"/>
              <a:gd name="connsiteY20698" fmla="*/ 560439 h 1598839"/>
              <a:gd name="connsiteX20699" fmla="*/ 3255128 w 3255128"/>
              <a:gd name="connsiteY20699" fmla="*/ 560472 h 1598839"/>
              <a:gd name="connsiteX20700" fmla="*/ 3255128 w 3255128"/>
              <a:gd name="connsiteY20700" fmla="*/ 560473 h 1598839"/>
              <a:gd name="connsiteX20701" fmla="*/ 3255128 w 3255128"/>
              <a:gd name="connsiteY20701" fmla="*/ 560581 h 1598839"/>
              <a:gd name="connsiteX20702" fmla="*/ 3255128 w 3255128"/>
              <a:gd name="connsiteY20702" fmla="*/ 560646 h 1598839"/>
              <a:gd name="connsiteX20703" fmla="*/ 3255128 w 3255128"/>
              <a:gd name="connsiteY20703" fmla="*/ 560649 h 1598839"/>
              <a:gd name="connsiteX20704" fmla="*/ 3255128 w 3255128"/>
              <a:gd name="connsiteY20704" fmla="*/ 560652 h 1598839"/>
              <a:gd name="connsiteX20705" fmla="*/ 3255128 w 3255128"/>
              <a:gd name="connsiteY20705" fmla="*/ 560660 h 1598839"/>
              <a:gd name="connsiteX20706" fmla="*/ 3255128 w 3255128"/>
              <a:gd name="connsiteY20706" fmla="*/ 560677 h 1598839"/>
              <a:gd name="connsiteX20707" fmla="*/ 3255128 w 3255128"/>
              <a:gd name="connsiteY20707" fmla="*/ 560714 h 1598839"/>
              <a:gd name="connsiteX20708" fmla="*/ 3255128 w 3255128"/>
              <a:gd name="connsiteY20708" fmla="*/ 560715 h 1598839"/>
              <a:gd name="connsiteX20709" fmla="*/ 3255128 w 3255128"/>
              <a:gd name="connsiteY20709" fmla="*/ 560777 h 1598839"/>
              <a:gd name="connsiteX20710" fmla="*/ 3255128 w 3255128"/>
              <a:gd name="connsiteY20710" fmla="*/ 560812 h 1598839"/>
              <a:gd name="connsiteX20711" fmla="*/ 3255128 w 3255128"/>
              <a:gd name="connsiteY20711" fmla="*/ 560813 h 1598839"/>
              <a:gd name="connsiteX20712" fmla="*/ 3255128 w 3255128"/>
              <a:gd name="connsiteY20712" fmla="*/ 560911 h 1598839"/>
              <a:gd name="connsiteX20713" fmla="*/ 3255128 w 3255128"/>
              <a:gd name="connsiteY20713" fmla="*/ 560919 h 1598839"/>
              <a:gd name="connsiteX20714" fmla="*/ 3255128 w 3255128"/>
              <a:gd name="connsiteY20714" fmla="*/ 560927 h 1598839"/>
              <a:gd name="connsiteX20715" fmla="*/ 3255128 w 3255128"/>
              <a:gd name="connsiteY20715" fmla="*/ 560986 h 1598839"/>
              <a:gd name="connsiteX20716" fmla="*/ 3255128 w 3255128"/>
              <a:gd name="connsiteY20716" fmla="*/ 561025 h 1598839"/>
              <a:gd name="connsiteX20717" fmla="*/ 3255128 w 3255128"/>
              <a:gd name="connsiteY20717" fmla="*/ 561086 h 1598839"/>
              <a:gd name="connsiteX20718" fmla="*/ 3255128 w 3255128"/>
              <a:gd name="connsiteY20718" fmla="*/ 561127 h 1598839"/>
              <a:gd name="connsiteX20719" fmla="*/ 3255128 w 3255128"/>
              <a:gd name="connsiteY20719" fmla="*/ 561143 h 1598839"/>
              <a:gd name="connsiteX20720" fmla="*/ 3255128 w 3255128"/>
              <a:gd name="connsiteY20720" fmla="*/ 561204 h 1598839"/>
              <a:gd name="connsiteX20721" fmla="*/ 3255128 w 3255128"/>
              <a:gd name="connsiteY20721" fmla="*/ 561245 h 1598839"/>
              <a:gd name="connsiteX20722" fmla="*/ 3255128 w 3255128"/>
              <a:gd name="connsiteY20722" fmla="*/ 561267 h 1598839"/>
              <a:gd name="connsiteX20723" fmla="*/ 3255128 w 3255128"/>
              <a:gd name="connsiteY20723" fmla="*/ 561363 h 1598839"/>
              <a:gd name="connsiteX20724" fmla="*/ 3255128 w 3255128"/>
              <a:gd name="connsiteY20724" fmla="*/ 561419 h 1598839"/>
              <a:gd name="connsiteX20725" fmla="*/ 3255128 w 3255128"/>
              <a:gd name="connsiteY20725" fmla="*/ 561461 h 1598839"/>
              <a:gd name="connsiteX20726" fmla="*/ 3255128 w 3255128"/>
              <a:gd name="connsiteY20726" fmla="*/ 561559 h 1598839"/>
              <a:gd name="connsiteX20727" fmla="*/ 3255128 w 3255128"/>
              <a:gd name="connsiteY20727" fmla="*/ 561597 h 1598839"/>
              <a:gd name="connsiteX20728" fmla="*/ 3255128 w 3255128"/>
              <a:gd name="connsiteY20728" fmla="*/ 561612 h 1598839"/>
              <a:gd name="connsiteX20729" fmla="*/ 3255128 w 3255128"/>
              <a:gd name="connsiteY20729" fmla="*/ 561649 h 1598839"/>
              <a:gd name="connsiteX20730" fmla="*/ 3255128 w 3255128"/>
              <a:gd name="connsiteY20730" fmla="*/ 561822 h 1598839"/>
              <a:gd name="connsiteX20731" fmla="*/ 3255128 w 3255128"/>
              <a:gd name="connsiteY20731" fmla="*/ 561920 h 1598839"/>
              <a:gd name="connsiteX20732" fmla="*/ 3255128 w 3255128"/>
              <a:gd name="connsiteY20732" fmla="*/ 561967 h 1598839"/>
              <a:gd name="connsiteX20733" fmla="*/ 3255128 w 3255128"/>
              <a:gd name="connsiteY20733" fmla="*/ 562018 h 1598839"/>
              <a:gd name="connsiteX20734" fmla="*/ 3255128 w 3255128"/>
              <a:gd name="connsiteY20734" fmla="*/ 562034 h 1598839"/>
              <a:gd name="connsiteX20735" fmla="*/ 3255128 w 3255128"/>
              <a:gd name="connsiteY20735" fmla="*/ 562092 h 1598839"/>
              <a:gd name="connsiteX20736" fmla="*/ 3255128 w 3255128"/>
              <a:gd name="connsiteY20736" fmla="*/ 562148 h 1598839"/>
              <a:gd name="connsiteX20737" fmla="*/ 3255128 w 3255128"/>
              <a:gd name="connsiteY20737" fmla="*/ 562190 h 1598839"/>
              <a:gd name="connsiteX20738" fmla="*/ 3255128 w 3255128"/>
              <a:gd name="connsiteY20738" fmla="*/ 562210 h 1598839"/>
              <a:gd name="connsiteX20739" fmla="*/ 3255128 w 3255128"/>
              <a:gd name="connsiteY20739" fmla="*/ 562260 h 1598839"/>
              <a:gd name="connsiteX20740" fmla="*/ 3255128 w 3255128"/>
              <a:gd name="connsiteY20740" fmla="*/ 562282 h 1598839"/>
              <a:gd name="connsiteX20741" fmla="*/ 3255128 w 3255128"/>
              <a:gd name="connsiteY20741" fmla="*/ 562349 h 1598839"/>
              <a:gd name="connsiteX20742" fmla="*/ 3255128 w 3255128"/>
              <a:gd name="connsiteY20742" fmla="*/ 562394 h 1598839"/>
              <a:gd name="connsiteX20743" fmla="*/ 3255128 w 3255128"/>
              <a:gd name="connsiteY20743" fmla="*/ 562468 h 1598839"/>
              <a:gd name="connsiteX20744" fmla="*/ 3255128 w 3255128"/>
              <a:gd name="connsiteY20744" fmla="*/ 562490 h 1598839"/>
              <a:gd name="connsiteX20745" fmla="*/ 3255128 w 3255128"/>
              <a:gd name="connsiteY20745" fmla="*/ 562573 h 1598839"/>
              <a:gd name="connsiteX20746" fmla="*/ 3255128 w 3255128"/>
              <a:gd name="connsiteY20746" fmla="*/ 562633 h 1598839"/>
              <a:gd name="connsiteX20747" fmla="*/ 3255128 w 3255128"/>
              <a:gd name="connsiteY20747" fmla="*/ 562719 h 1598839"/>
              <a:gd name="connsiteX20748" fmla="*/ 3255128 w 3255128"/>
              <a:gd name="connsiteY20748" fmla="*/ 562744 h 1598839"/>
              <a:gd name="connsiteX20749" fmla="*/ 3255128 w 3255128"/>
              <a:gd name="connsiteY20749" fmla="*/ 562930 h 1598839"/>
              <a:gd name="connsiteX20750" fmla="*/ 3255128 w 3255128"/>
              <a:gd name="connsiteY20750" fmla="*/ 562973 h 1598839"/>
              <a:gd name="connsiteX20751" fmla="*/ 3255128 w 3255128"/>
              <a:gd name="connsiteY20751" fmla="*/ 563055 h 1598839"/>
              <a:gd name="connsiteX20752" fmla="*/ 3255128 w 3255128"/>
              <a:gd name="connsiteY20752" fmla="*/ 563056 h 1598839"/>
              <a:gd name="connsiteX20753" fmla="*/ 3255128 w 3255128"/>
              <a:gd name="connsiteY20753" fmla="*/ 563071 h 1598839"/>
              <a:gd name="connsiteX20754" fmla="*/ 3255128 w 3255128"/>
              <a:gd name="connsiteY20754" fmla="*/ 563230 h 1598839"/>
              <a:gd name="connsiteX20755" fmla="*/ 3255128 w 3255128"/>
              <a:gd name="connsiteY20755" fmla="*/ 563299 h 1598839"/>
              <a:gd name="connsiteX20756" fmla="*/ 3255128 w 3255128"/>
              <a:gd name="connsiteY20756" fmla="*/ 563371 h 1598839"/>
              <a:gd name="connsiteX20757" fmla="*/ 3255128 w 3255128"/>
              <a:gd name="connsiteY20757" fmla="*/ 563389 h 1598839"/>
              <a:gd name="connsiteX20758" fmla="*/ 3255128 w 3255128"/>
              <a:gd name="connsiteY20758" fmla="*/ 563406 h 1598839"/>
              <a:gd name="connsiteX20759" fmla="*/ 3255128 w 3255128"/>
              <a:gd name="connsiteY20759" fmla="*/ 563463 h 1598839"/>
              <a:gd name="connsiteX20760" fmla="*/ 3255128 w 3255128"/>
              <a:gd name="connsiteY20760" fmla="*/ 563489 h 1598839"/>
              <a:gd name="connsiteX20761" fmla="*/ 3255128 w 3255128"/>
              <a:gd name="connsiteY20761" fmla="*/ 563510 h 1598839"/>
              <a:gd name="connsiteX20762" fmla="*/ 3255128 w 3255128"/>
              <a:gd name="connsiteY20762" fmla="*/ 563514 h 1598839"/>
              <a:gd name="connsiteX20763" fmla="*/ 3255128 w 3255128"/>
              <a:gd name="connsiteY20763" fmla="*/ 563559 h 1598839"/>
              <a:gd name="connsiteX20764" fmla="*/ 3255128 w 3255128"/>
              <a:gd name="connsiteY20764" fmla="*/ 563608 h 1598839"/>
              <a:gd name="connsiteX20765" fmla="*/ 3255128 w 3255128"/>
              <a:gd name="connsiteY20765" fmla="*/ 563704 h 1598839"/>
              <a:gd name="connsiteX20766" fmla="*/ 3255128 w 3255128"/>
              <a:gd name="connsiteY20766" fmla="*/ 563720 h 1598839"/>
              <a:gd name="connsiteX20767" fmla="*/ 3255128 w 3255128"/>
              <a:gd name="connsiteY20767" fmla="*/ 563765 h 1598839"/>
              <a:gd name="connsiteX20768" fmla="*/ 3255128 w 3255128"/>
              <a:gd name="connsiteY20768" fmla="*/ 563787 h 1598839"/>
              <a:gd name="connsiteX20769" fmla="*/ 3255128 w 3255128"/>
              <a:gd name="connsiteY20769" fmla="*/ 563802 h 1598839"/>
              <a:gd name="connsiteX20770" fmla="*/ 3255128 w 3255128"/>
              <a:gd name="connsiteY20770" fmla="*/ 563854 h 1598839"/>
              <a:gd name="connsiteX20771" fmla="*/ 3255128 w 3255128"/>
              <a:gd name="connsiteY20771" fmla="*/ 563894 h 1598839"/>
              <a:gd name="connsiteX20772" fmla="*/ 3255128 w 3255128"/>
              <a:gd name="connsiteY20772" fmla="*/ 563944 h 1598839"/>
              <a:gd name="connsiteX20773" fmla="*/ 3255128 w 3255128"/>
              <a:gd name="connsiteY20773" fmla="*/ 563947 h 1598839"/>
              <a:gd name="connsiteX20774" fmla="*/ 3255128 w 3255128"/>
              <a:gd name="connsiteY20774" fmla="*/ 563972 h 1598839"/>
              <a:gd name="connsiteX20775" fmla="*/ 3255128 w 3255128"/>
              <a:gd name="connsiteY20775" fmla="*/ 564076 h 1598839"/>
              <a:gd name="connsiteX20776" fmla="*/ 3255128 w 3255128"/>
              <a:gd name="connsiteY20776" fmla="*/ 564108 h 1598839"/>
              <a:gd name="connsiteX20777" fmla="*/ 3255128 w 3255128"/>
              <a:gd name="connsiteY20777" fmla="*/ 564158 h 1598839"/>
              <a:gd name="connsiteX20778" fmla="*/ 3255128 w 3255128"/>
              <a:gd name="connsiteY20778" fmla="*/ 564203 h 1598839"/>
              <a:gd name="connsiteX20779" fmla="*/ 3255128 w 3255128"/>
              <a:gd name="connsiteY20779" fmla="*/ 564207 h 1598839"/>
              <a:gd name="connsiteX20780" fmla="*/ 3255128 w 3255128"/>
              <a:gd name="connsiteY20780" fmla="*/ 564287 h 1598839"/>
              <a:gd name="connsiteX20781" fmla="*/ 3255128 w 3255128"/>
              <a:gd name="connsiteY20781" fmla="*/ 564406 h 1598839"/>
              <a:gd name="connsiteX20782" fmla="*/ 3255128 w 3255128"/>
              <a:gd name="connsiteY20782" fmla="*/ 564435 h 1598839"/>
              <a:gd name="connsiteX20783" fmla="*/ 3255128 w 3255128"/>
              <a:gd name="connsiteY20783" fmla="*/ 564440 h 1598839"/>
              <a:gd name="connsiteX20784" fmla="*/ 3255128 w 3255128"/>
              <a:gd name="connsiteY20784" fmla="*/ 564447 h 1598839"/>
              <a:gd name="connsiteX20785" fmla="*/ 3255128 w 3255128"/>
              <a:gd name="connsiteY20785" fmla="*/ 564510 h 1598839"/>
              <a:gd name="connsiteX20786" fmla="*/ 3255128 w 3255128"/>
              <a:gd name="connsiteY20786" fmla="*/ 564519 h 1598839"/>
              <a:gd name="connsiteX20787" fmla="*/ 3255128 w 3255128"/>
              <a:gd name="connsiteY20787" fmla="*/ 564550 h 1598839"/>
              <a:gd name="connsiteX20788" fmla="*/ 3255128 w 3255128"/>
              <a:gd name="connsiteY20788" fmla="*/ 564617 h 1598839"/>
              <a:gd name="connsiteX20789" fmla="*/ 3255128 w 3255128"/>
              <a:gd name="connsiteY20789" fmla="*/ 564639 h 1598839"/>
              <a:gd name="connsiteX20790" fmla="*/ 3255128 w 3255128"/>
              <a:gd name="connsiteY20790" fmla="*/ 564642 h 1598839"/>
              <a:gd name="connsiteX20791" fmla="*/ 3255128 w 3255128"/>
              <a:gd name="connsiteY20791" fmla="*/ 564666 h 1598839"/>
              <a:gd name="connsiteX20792" fmla="*/ 3255128 w 3255128"/>
              <a:gd name="connsiteY20792" fmla="*/ 564766 h 1598839"/>
              <a:gd name="connsiteX20793" fmla="*/ 3255128 w 3255128"/>
              <a:gd name="connsiteY20793" fmla="*/ 564784 h 1598839"/>
              <a:gd name="connsiteX20794" fmla="*/ 3255128 w 3255128"/>
              <a:gd name="connsiteY20794" fmla="*/ 564918 h 1598839"/>
              <a:gd name="connsiteX20795" fmla="*/ 3255128 w 3255128"/>
              <a:gd name="connsiteY20795" fmla="*/ 564957 h 1598839"/>
              <a:gd name="connsiteX20796" fmla="*/ 3255128 w 3255128"/>
              <a:gd name="connsiteY20796" fmla="*/ 564958 h 1598839"/>
              <a:gd name="connsiteX20797" fmla="*/ 3255128 w 3255128"/>
              <a:gd name="connsiteY20797" fmla="*/ 564988 h 1598839"/>
              <a:gd name="connsiteX20798" fmla="*/ 3255128 w 3255128"/>
              <a:gd name="connsiteY20798" fmla="*/ 564993 h 1598839"/>
              <a:gd name="connsiteX20799" fmla="*/ 3255128 w 3255128"/>
              <a:gd name="connsiteY20799" fmla="*/ 565088 h 1598839"/>
              <a:gd name="connsiteX20800" fmla="*/ 3255128 w 3255128"/>
              <a:gd name="connsiteY20800" fmla="*/ 565131 h 1598839"/>
              <a:gd name="connsiteX20801" fmla="*/ 3255128 w 3255128"/>
              <a:gd name="connsiteY20801" fmla="*/ 565167 h 1598839"/>
              <a:gd name="connsiteX20802" fmla="*/ 3255128 w 3255128"/>
              <a:gd name="connsiteY20802" fmla="*/ 565180 h 1598839"/>
              <a:gd name="connsiteX20803" fmla="*/ 3255128 w 3255128"/>
              <a:gd name="connsiteY20803" fmla="*/ 565216 h 1598839"/>
              <a:gd name="connsiteX20804" fmla="*/ 3255128 w 3255128"/>
              <a:gd name="connsiteY20804" fmla="*/ 565471 h 1598839"/>
              <a:gd name="connsiteX20805" fmla="*/ 3255128 w 3255128"/>
              <a:gd name="connsiteY20805" fmla="*/ 565547 h 1598839"/>
              <a:gd name="connsiteX20806" fmla="*/ 3255128 w 3255128"/>
              <a:gd name="connsiteY20806" fmla="*/ 565626 h 1598839"/>
              <a:gd name="connsiteX20807" fmla="*/ 3255128 w 3255128"/>
              <a:gd name="connsiteY20807" fmla="*/ 565647 h 1598839"/>
              <a:gd name="connsiteX20808" fmla="*/ 3255128 w 3255128"/>
              <a:gd name="connsiteY20808" fmla="*/ 565663 h 1598839"/>
              <a:gd name="connsiteX20809" fmla="*/ 3255128 w 3255128"/>
              <a:gd name="connsiteY20809" fmla="*/ 565713 h 1598839"/>
              <a:gd name="connsiteX20810" fmla="*/ 3255128 w 3255128"/>
              <a:gd name="connsiteY20810" fmla="*/ 565781 h 1598839"/>
              <a:gd name="connsiteX20811" fmla="*/ 3255128 w 3255128"/>
              <a:gd name="connsiteY20811" fmla="*/ 565872 h 1598839"/>
              <a:gd name="connsiteX20812" fmla="*/ 3255128 w 3255128"/>
              <a:gd name="connsiteY20812" fmla="*/ 565896 h 1598839"/>
              <a:gd name="connsiteX20813" fmla="*/ 3255128 w 3255128"/>
              <a:gd name="connsiteY20813" fmla="*/ 565904 h 1598839"/>
              <a:gd name="connsiteX20814" fmla="*/ 3255128 w 3255128"/>
              <a:gd name="connsiteY20814" fmla="*/ 565963 h 1598839"/>
              <a:gd name="connsiteX20815" fmla="*/ 3255128 w 3255128"/>
              <a:gd name="connsiteY20815" fmla="*/ 566046 h 1598839"/>
              <a:gd name="connsiteX20816" fmla="*/ 3255128 w 3255128"/>
              <a:gd name="connsiteY20816" fmla="*/ 566057 h 1598839"/>
              <a:gd name="connsiteX20817" fmla="*/ 3255128 w 3255128"/>
              <a:gd name="connsiteY20817" fmla="*/ 566097 h 1598839"/>
              <a:gd name="connsiteX20818" fmla="*/ 3255128 w 3255128"/>
              <a:gd name="connsiteY20818" fmla="*/ 566100 h 1598839"/>
              <a:gd name="connsiteX20819" fmla="*/ 3255128 w 3255128"/>
              <a:gd name="connsiteY20819" fmla="*/ 566132 h 1598839"/>
              <a:gd name="connsiteX20820" fmla="*/ 3255128 w 3255128"/>
              <a:gd name="connsiteY20820" fmla="*/ 566167 h 1598839"/>
              <a:gd name="connsiteX20821" fmla="*/ 3255128 w 3255128"/>
              <a:gd name="connsiteY20821" fmla="*/ 566276 h 1598839"/>
              <a:gd name="connsiteX20822" fmla="*/ 3255128 w 3255128"/>
              <a:gd name="connsiteY20822" fmla="*/ 566311 h 1598839"/>
              <a:gd name="connsiteX20823" fmla="*/ 3255128 w 3255128"/>
              <a:gd name="connsiteY20823" fmla="*/ 566327 h 1598839"/>
              <a:gd name="connsiteX20824" fmla="*/ 3255128 w 3255128"/>
              <a:gd name="connsiteY20824" fmla="*/ 566429 h 1598839"/>
              <a:gd name="connsiteX20825" fmla="*/ 3255128 w 3255128"/>
              <a:gd name="connsiteY20825" fmla="*/ 566574 h 1598839"/>
              <a:gd name="connsiteX20826" fmla="*/ 3255128 w 3255128"/>
              <a:gd name="connsiteY20826" fmla="*/ 566594 h 1598839"/>
              <a:gd name="connsiteX20827" fmla="*/ 3255128 w 3255128"/>
              <a:gd name="connsiteY20827" fmla="*/ 566662 h 1598839"/>
              <a:gd name="connsiteX20828" fmla="*/ 3255128 w 3255128"/>
              <a:gd name="connsiteY20828" fmla="*/ 566705 h 1598839"/>
              <a:gd name="connsiteX20829" fmla="*/ 3255128 w 3255128"/>
              <a:gd name="connsiteY20829" fmla="*/ 566730 h 1598839"/>
              <a:gd name="connsiteX20830" fmla="*/ 3255128 w 3255128"/>
              <a:gd name="connsiteY20830" fmla="*/ 566780 h 1598839"/>
              <a:gd name="connsiteX20831" fmla="*/ 3255128 w 3255128"/>
              <a:gd name="connsiteY20831" fmla="*/ 566802 h 1598839"/>
              <a:gd name="connsiteX20832" fmla="*/ 3255128 w 3255128"/>
              <a:gd name="connsiteY20832" fmla="*/ 566844 h 1598839"/>
              <a:gd name="connsiteX20833" fmla="*/ 3255128 w 3255128"/>
              <a:gd name="connsiteY20833" fmla="*/ 566888 h 1598839"/>
              <a:gd name="connsiteX20834" fmla="*/ 3255128 w 3255128"/>
              <a:gd name="connsiteY20834" fmla="*/ 566909 h 1598839"/>
              <a:gd name="connsiteX20835" fmla="*/ 3255128 w 3255128"/>
              <a:gd name="connsiteY20835" fmla="*/ 566954 h 1598839"/>
              <a:gd name="connsiteX20836" fmla="*/ 3255128 w 3255128"/>
              <a:gd name="connsiteY20836" fmla="*/ 566959 h 1598839"/>
              <a:gd name="connsiteX20837" fmla="*/ 3255128 w 3255128"/>
              <a:gd name="connsiteY20837" fmla="*/ 566962 h 1598839"/>
              <a:gd name="connsiteX20838" fmla="*/ 3255128 w 3255128"/>
              <a:gd name="connsiteY20838" fmla="*/ 567048 h 1598839"/>
              <a:gd name="connsiteX20839" fmla="*/ 3255128 w 3255128"/>
              <a:gd name="connsiteY20839" fmla="*/ 567095 h 1598839"/>
              <a:gd name="connsiteX20840" fmla="*/ 3255128 w 3255128"/>
              <a:gd name="connsiteY20840" fmla="*/ 567150 h 1598839"/>
              <a:gd name="connsiteX20841" fmla="*/ 3255128 w 3255128"/>
              <a:gd name="connsiteY20841" fmla="*/ 567159 h 1598839"/>
              <a:gd name="connsiteX20842" fmla="*/ 3255128 w 3255128"/>
              <a:gd name="connsiteY20842" fmla="*/ 567164 h 1598839"/>
              <a:gd name="connsiteX20843" fmla="*/ 3255128 w 3255128"/>
              <a:gd name="connsiteY20843" fmla="*/ 567193 h 1598839"/>
              <a:gd name="connsiteX20844" fmla="*/ 3255128 w 3255128"/>
              <a:gd name="connsiteY20844" fmla="*/ 567238 h 1598839"/>
              <a:gd name="connsiteX20845" fmla="*/ 3255128 w 3255128"/>
              <a:gd name="connsiteY20845" fmla="*/ 567239 h 1598839"/>
              <a:gd name="connsiteX20846" fmla="*/ 3255128 w 3255128"/>
              <a:gd name="connsiteY20846" fmla="*/ 567258 h 1598839"/>
              <a:gd name="connsiteX20847" fmla="*/ 3255128 w 3255128"/>
              <a:gd name="connsiteY20847" fmla="*/ 567259 h 1598839"/>
              <a:gd name="connsiteX20848" fmla="*/ 3255128 w 3255128"/>
              <a:gd name="connsiteY20848" fmla="*/ 567264 h 1598839"/>
              <a:gd name="connsiteX20849" fmla="*/ 3255128 w 3255128"/>
              <a:gd name="connsiteY20849" fmla="*/ 567418 h 1598839"/>
              <a:gd name="connsiteX20850" fmla="*/ 3255128 w 3255128"/>
              <a:gd name="connsiteY20850" fmla="*/ 567443 h 1598839"/>
              <a:gd name="connsiteX20851" fmla="*/ 3255128 w 3255128"/>
              <a:gd name="connsiteY20851" fmla="*/ 567450 h 1598839"/>
              <a:gd name="connsiteX20852" fmla="*/ 3255128 w 3255128"/>
              <a:gd name="connsiteY20852" fmla="*/ 567471 h 1598839"/>
              <a:gd name="connsiteX20853" fmla="*/ 3255128 w 3255128"/>
              <a:gd name="connsiteY20853" fmla="*/ 567474 h 1598839"/>
              <a:gd name="connsiteX20854" fmla="*/ 3255128 w 3255128"/>
              <a:gd name="connsiteY20854" fmla="*/ 567501 h 1598839"/>
              <a:gd name="connsiteX20855" fmla="*/ 3255128 w 3255128"/>
              <a:gd name="connsiteY20855" fmla="*/ 567518 h 1598839"/>
              <a:gd name="connsiteX20856" fmla="*/ 3255128 w 3255128"/>
              <a:gd name="connsiteY20856" fmla="*/ 567541 h 1598839"/>
              <a:gd name="connsiteX20857" fmla="*/ 3255128 w 3255128"/>
              <a:gd name="connsiteY20857" fmla="*/ 567543 h 1598839"/>
              <a:gd name="connsiteX20858" fmla="*/ 3255128 w 3255128"/>
              <a:gd name="connsiteY20858" fmla="*/ 567576 h 1598839"/>
              <a:gd name="connsiteX20859" fmla="*/ 3255128 w 3255128"/>
              <a:gd name="connsiteY20859" fmla="*/ 567578 h 1598839"/>
              <a:gd name="connsiteX20860" fmla="*/ 3255128 w 3255128"/>
              <a:gd name="connsiteY20860" fmla="*/ 567579 h 1598839"/>
              <a:gd name="connsiteX20861" fmla="*/ 3255128 w 3255128"/>
              <a:gd name="connsiteY20861" fmla="*/ 567642 h 1598839"/>
              <a:gd name="connsiteX20862" fmla="*/ 3255128 w 3255128"/>
              <a:gd name="connsiteY20862" fmla="*/ 567698 h 1598839"/>
              <a:gd name="connsiteX20863" fmla="*/ 3255128 w 3255128"/>
              <a:gd name="connsiteY20863" fmla="*/ 567712 h 1598839"/>
              <a:gd name="connsiteX20864" fmla="*/ 3255128 w 3255128"/>
              <a:gd name="connsiteY20864" fmla="*/ 567714 h 1598839"/>
              <a:gd name="connsiteX20865" fmla="*/ 3255128 w 3255128"/>
              <a:gd name="connsiteY20865" fmla="*/ 567775 h 1598839"/>
              <a:gd name="connsiteX20866" fmla="*/ 3255128 w 3255128"/>
              <a:gd name="connsiteY20866" fmla="*/ 567791 h 1598839"/>
              <a:gd name="connsiteX20867" fmla="*/ 3255128 w 3255128"/>
              <a:gd name="connsiteY20867" fmla="*/ 567907 h 1598839"/>
              <a:gd name="connsiteX20868" fmla="*/ 3255128 w 3255128"/>
              <a:gd name="connsiteY20868" fmla="*/ 567908 h 1598839"/>
              <a:gd name="connsiteX20869" fmla="*/ 3255128 w 3255128"/>
              <a:gd name="connsiteY20869" fmla="*/ 567909 h 1598839"/>
              <a:gd name="connsiteX20870" fmla="*/ 3255128 w 3255128"/>
              <a:gd name="connsiteY20870" fmla="*/ 567957 h 1598839"/>
              <a:gd name="connsiteX20871" fmla="*/ 3255128 w 3255128"/>
              <a:gd name="connsiteY20871" fmla="*/ 567983 h 1598839"/>
              <a:gd name="connsiteX20872" fmla="*/ 3255128 w 3255128"/>
              <a:gd name="connsiteY20872" fmla="*/ 568033 h 1598839"/>
              <a:gd name="connsiteX20873" fmla="*/ 3255128 w 3255128"/>
              <a:gd name="connsiteY20873" fmla="*/ 568166 h 1598839"/>
              <a:gd name="connsiteX20874" fmla="*/ 3255128 w 3255128"/>
              <a:gd name="connsiteY20874" fmla="*/ 568177 h 1598839"/>
              <a:gd name="connsiteX20875" fmla="*/ 3255128 w 3255128"/>
              <a:gd name="connsiteY20875" fmla="*/ 568227 h 1598839"/>
              <a:gd name="connsiteX20876" fmla="*/ 3255128 w 3255128"/>
              <a:gd name="connsiteY20876" fmla="*/ 568366 h 1598839"/>
              <a:gd name="connsiteX20877" fmla="*/ 3255128 w 3255128"/>
              <a:gd name="connsiteY20877" fmla="*/ 568415 h 1598839"/>
              <a:gd name="connsiteX20878" fmla="*/ 3255128 w 3255128"/>
              <a:gd name="connsiteY20878" fmla="*/ 568423 h 1598839"/>
              <a:gd name="connsiteX20879" fmla="*/ 3255128 w 3255128"/>
              <a:gd name="connsiteY20879" fmla="*/ 568461 h 1598839"/>
              <a:gd name="connsiteX20880" fmla="*/ 3255128 w 3255128"/>
              <a:gd name="connsiteY20880" fmla="*/ 568464 h 1598839"/>
              <a:gd name="connsiteX20881" fmla="*/ 3255128 w 3255128"/>
              <a:gd name="connsiteY20881" fmla="*/ 568521 h 1598839"/>
              <a:gd name="connsiteX20882" fmla="*/ 3255128 w 3255128"/>
              <a:gd name="connsiteY20882" fmla="*/ 568625 h 1598839"/>
              <a:gd name="connsiteX20883" fmla="*/ 3255128 w 3255128"/>
              <a:gd name="connsiteY20883" fmla="*/ 568686 h 1598839"/>
              <a:gd name="connsiteX20884" fmla="*/ 3255128 w 3255128"/>
              <a:gd name="connsiteY20884" fmla="*/ 568703 h 1598839"/>
              <a:gd name="connsiteX20885" fmla="*/ 3255128 w 3255128"/>
              <a:gd name="connsiteY20885" fmla="*/ 568781 h 1598839"/>
              <a:gd name="connsiteX20886" fmla="*/ 3255128 w 3255128"/>
              <a:gd name="connsiteY20886" fmla="*/ 568882 h 1598839"/>
              <a:gd name="connsiteX20887" fmla="*/ 3255128 w 3255128"/>
              <a:gd name="connsiteY20887" fmla="*/ 568886 h 1598839"/>
              <a:gd name="connsiteX20888" fmla="*/ 3255128 w 3255128"/>
              <a:gd name="connsiteY20888" fmla="*/ 568914 h 1598839"/>
              <a:gd name="connsiteX20889" fmla="*/ 3255128 w 3255128"/>
              <a:gd name="connsiteY20889" fmla="*/ 568956 h 1598839"/>
              <a:gd name="connsiteX20890" fmla="*/ 3255128 w 3255128"/>
              <a:gd name="connsiteY20890" fmla="*/ 568962 h 1598839"/>
              <a:gd name="connsiteX20891" fmla="*/ 3255128 w 3255128"/>
              <a:gd name="connsiteY20891" fmla="*/ 569074 h 1598839"/>
              <a:gd name="connsiteX20892" fmla="*/ 3255128 w 3255128"/>
              <a:gd name="connsiteY20892" fmla="*/ 569146 h 1598839"/>
              <a:gd name="connsiteX20893" fmla="*/ 3255128 w 3255128"/>
              <a:gd name="connsiteY20893" fmla="*/ 569152 h 1598839"/>
              <a:gd name="connsiteX20894" fmla="*/ 3255128 w 3255128"/>
              <a:gd name="connsiteY20894" fmla="*/ 569157 h 1598839"/>
              <a:gd name="connsiteX20895" fmla="*/ 3255128 w 3255128"/>
              <a:gd name="connsiteY20895" fmla="*/ 569160 h 1598839"/>
              <a:gd name="connsiteX20896" fmla="*/ 3255128 w 3255128"/>
              <a:gd name="connsiteY20896" fmla="*/ 569234 h 1598839"/>
              <a:gd name="connsiteX20897" fmla="*/ 3255128 w 3255128"/>
              <a:gd name="connsiteY20897" fmla="*/ 569266 h 1598839"/>
              <a:gd name="connsiteX20898" fmla="*/ 3255128 w 3255128"/>
              <a:gd name="connsiteY20898" fmla="*/ 569369 h 1598839"/>
              <a:gd name="connsiteX20899" fmla="*/ 3255128 w 3255128"/>
              <a:gd name="connsiteY20899" fmla="*/ 569429 h 1598839"/>
              <a:gd name="connsiteX20900" fmla="*/ 3255128 w 3255128"/>
              <a:gd name="connsiteY20900" fmla="*/ 569501 h 1598839"/>
              <a:gd name="connsiteX20901" fmla="*/ 3255128 w 3255128"/>
              <a:gd name="connsiteY20901" fmla="*/ 569584 h 1598839"/>
              <a:gd name="connsiteX20902" fmla="*/ 3255128 w 3255128"/>
              <a:gd name="connsiteY20902" fmla="*/ 569742 h 1598839"/>
              <a:gd name="connsiteX20903" fmla="*/ 3255128 w 3255128"/>
              <a:gd name="connsiteY20903" fmla="*/ 569794 h 1598839"/>
              <a:gd name="connsiteX20904" fmla="*/ 3255128 w 3255128"/>
              <a:gd name="connsiteY20904" fmla="*/ 569821 h 1598839"/>
              <a:gd name="connsiteX20905" fmla="*/ 3255128 w 3255128"/>
              <a:gd name="connsiteY20905" fmla="*/ 569830 h 1598839"/>
              <a:gd name="connsiteX20906" fmla="*/ 3255128 w 3255128"/>
              <a:gd name="connsiteY20906" fmla="*/ 569843 h 1598839"/>
              <a:gd name="connsiteX20907" fmla="*/ 3255128 w 3255128"/>
              <a:gd name="connsiteY20907" fmla="*/ 569888 h 1598839"/>
              <a:gd name="connsiteX20908" fmla="*/ 3255128 w 3255128"/>
              <a:gd name="connsiteY20908" fmla="*/ 569960 h 1598839"/>
              <a:gd name="connsiteX20909" fmla="*/ 3255128 w 3255128"/>
              <a:gd name="connsiteY20909" fmla="*/ 570054 h 1598839"/>
              <a:gd name="connsiteX20910" fmla="*/ 3255128 w 3255128"/>
              <a:gd name="connsiteY20910" fmla="*/ 570065 h 1598839"/>
              <a:gd name="connsiteX20911" fmla="*/ 3255128 w 3255128"/>
              <a:gd name="connsiteY20911" fmla="*/ 570225 h 1598839"/>
              <a:gd name="connsiteX20912" fmla="*/ 3255128 w 3255128"/>
              <a:gd name="connsiteY20912" fmla="*/ 570233 h 1598839"/>
              <a:gd name="connsiteX20913" fmla="*/ 3255128 w 3255128"/>
              <a:gd name="connsiteY20913" fmla="*/ 570248 h 1598839"/>
              <a:gd name="connsiteX20914" fmla="*/ 3255128 w 3255128"/>
              <a:gd name="connsiteY20914" fmla="*/ 570253 h 1598839"/>
              <a:gd name="connsiteX20915" fmla="*/ 3255128 w 3255128"/>
              <a:gd name="connsiteY20915" fmla="*/ 570374 h 1598839"/>
              <a:gd name="connsiteX20916" fmla="*/ 3255128 w 3255128"/>
              <a:gd name="connsiteY20916" fmla="*/ 570491 h 1598839"/>
              <a:gd name="connsiteX20917" fmla="*/ 3255128 w 3255128"/>
              <a:gd name="connsiteY20917" fmla="*/ 570508 h 1598839"/>
              <a:gd name="connsiteX20918" fmla="*/ 3255128 w 3255128"/>
              <a:gd name="connsiteY20918" fmla="*/ 570523 h 1598839"/>
              <a:gd name="connsiteX20919" fmla="*/ 3255128 w 3255128"/>
              <a:gd name="connsiteY20919" fmla="*/ 570531 h 1598839"/>
              <a:gd name="connsiteX20920" fmla="*/ 3255128 w 3255128"/>
              <a:gd name="connsiteY20920" fmla="*/ 570566 h 1598839"/>
              <a:gd name="connsiteX20921" fmla="*/ 3255128 w 3255128"/>
              <a:gd name="connsiteY20921" fmla="*/ 570568 h 1598839"/>
              <a:gd name="connsiteX20922" fmla="*/ 3255128 w 3255128"/>
              <a:gd name="connsiteY20922" fmla="*/ 570608 h 1598839"/>
              <a:gd name="connsiteX20923" fmla="*/ 3255128 w 3255128"/>
              <a:gd name="connsiteY20923" fmla="*/ 570632 h 1598839"/>
              <a:gd name="connsiteX20924" fmla="*/ 3255128 w 3255128"/>
              <a:gd name="connsiteY20924" fmla="*/ 570663 h 1598839"/>
              <a:gd name="connsiteX20925" fmla="*/ 3255128 w 3255128"/>
              <a:gd name="connsiteY20925" fmla="*/ 570713 h 1598839"/>
              <a:gd name="connsiteX20926" fmla="*/ 3255128 w 3255128"/>
              <a:gd name="connsiteY20926" fmla="*/ 570727 h 1598839"/>
              <a:gd name="connsiteX20927" fmla="*/ 3255128 w 3255128"/>
              <a:gd name="connsiteY20927" fmla="*/ 570947 h 1598839"/>
              <a:gd name="connsiteX20928" fmla="*/ 3255128 w 3255128"/>
              <a:gd name="connsiteY20928" fmla="*/ 570970 h 1598839"/>
              <a:gd name="connsiteX20929" fmla="*/ 3255128 w 3255128"/>
              <a:gd name="connsiteY20929" fmla="*/ 570972 h 1598839"/>
              <a:gd name="connsiteX20930" fmla="*/ 3255128 w 3255128"/>
              <a:gd name="connsiteY20930" fmla="*/ 570977 h 1598839"/>
              <a:gd name="connsiteX20931" fmla="*/ 3255128 w 3255128"/>
              <a:gd name="connsiteY20931" fmla="*/ 571044 h 1598839"/>
              <a:gd name="connsiteX20932" fmla="*/ 3255128 w 3255128"/>
              <a:gd name="connsiteY20932" fmla="*/ 571114 h 1598839"/>
              <a:gd name="connsiteX20933" fmla="*/ 3255128 w 3255128"/>
              <a:gd name="connsiteY20933" fmla="*/ 571156 h 1598839"/>
              <a:gd name="connsiteX20934" fmla="*/ 3255128 w 3255128"/>
              <a:gd name="connsiteY20934" fmla="*/ 571172 h 1598839"/>
              <a:gd name="connsiteX20935" fmla="*/ 3255128 w 3255128"/>
              <a:gd name="connsiteY20935" fmla="*/ 571197 h 1598839"/>
              <a:gd name="connsiteX20936" fmla="*/ 3255128 w 3255128"/>
              <a:gd name="connsiteY20936" fmla="*/ 571201 h 1598839"/>
              <a:gd name="connsiteX20937" fmla="*/ 3255128 w 3255128"/>
              <a:gd name="connsiteY20937" fmla="*/ 571248 h 1598839"/>
              <a:gd name="connsiteX20938" fmla="*/ 3255128 w 3255128"/>
              <a:gd name="connsiteY20938" fmla="*/ 571405 h 1598839"/>
              <a:gd name="connsiteX20939" fmla="*/ 3255128 w 3255128"/>
              <a:gd name="connsiteY20939" fmla="*/ 571414 h 1598839"/>
              <a:gd name="connsiteX20940" fmla="*/ 3255128 w 3255128"/>
              <a:gd name="connsiteY20940" fmla="*/ 571460 h 1598839"/>
              <a:gd name="connsiteX20941" fmla="*/ 3255128 w 3255128"/>
              <a:gd name="connsiteY20941" fmla="*/ 571532 h 1598839"/>
              <a:gd name="connsiteX20942" fmla="*/ 3255128 w 3255128"/>
              <a:gd name="connsiteY20942" fmla="*/ 571615 h 1598839"/>
              <a:gd name="connsiteX20943" fmla="*/ 3255128 w 3255128"/>
              <a:gd name="connsiteY20943" fmla="*/ 571763 h 1598839"/>
              <a:gd name="connsiteX20944" fmla="*/ 3255128 w 3255128"/>
              <a:gd name="connsiteY20944" fmla="*/ 571778 h 1598839"/>
              <a:gd name="connsiteX20945" fmla="*/ 3255128 w 3255128"/>
              <a:gd name="connsiteY20945" fmla="*/ 571779 h 1598839"/>
              <a:gd name="connsiteX20946" fmla="*/ 3255128 w 3255128"/>
              <a:gd name="connsiteY20946" fmla="*/ 571896 h 1598839"/>
              <a:gd name="connsiteX20947" fmla="*/ 3255128 w 3255128"/>
              <a:gd name="connsiteY20947" fmla="*/ 571946 h 1598839"/>
              <a:gd name="connsiteX20948" fmla="*/ 3255128 w 3255128"/>
              <a:gd name="connsiteY20948" fmla="*/ 571952 h 1598839"/>
              <a:gd name="connsiteX20949" fmla="*/ 3255128 w 3255128"/>
              <a:gd name="connsiteY20949" fmla="*/ 571991 h 1598839"/>
              <a:gd name="connsiteX20950" fmla="*/ 3255128 w 3255128"/>
              <a:gd name="connsiteY20950" fmla="*/ 572020 h 1598839"/>
              <a:gd name="connsiteX20951" fmla="*/ 3255128 w 3255128"/>
              <a:gd name="connsiteY20951" fmla="*/ 572084 h 1598839"/>
              <a:gd name="connsiteX20952" fmla="*/ 3255128 w 3255128"/>
              <a:gd name="connsiteY20952" fmla="*/ 572142 h 1598839"/>
              <a:gd name="connsiteX20953" fmla="*/ 3255128 w 3255128"/>
              <a:gd name="connsiteY20953" fmla="*/ 572145 h 1598839"/>
              <a:gd name="connsiteX20954" fmla="*/ 3255128 w 3255128"/>
              <a:gd name="connsiteY20954" fmla="*/ 572170 h 1598839"/>
              <a:gd name="connsiteX20955" fmla="*/ 3255128 w 3255128"/>
              <a:gd name="connsiteY20955" fmla="*/ 572218 h 1598839"/>
              <a:gd name="connsiteX20956" fmla="*/ 3255128 w 3255128"/>
              <a:gd name="connsiteY20956" fmla="*/ 572339 h 1598839"/>
              <a:gd name="connsiteX20957" fmla="*/ 3255128 w 3255128"/>
              <a:gd name="connsiteY20957" fmla="*/ 572355 h 1598839"/>
              <a:gd name="connsiteX20958" fmla="*/ 3255128 w 3255128"/>
              <a:gd name="connsiteY20958" fmla="*/ 572413 h 1598839"/>
              <a:gd name="connsiteX20959" fmla="*/ 3255128 w 3255128"/>
              <a:gd name="connsiteY20959" fmla="*/ 572427 h 1598839"/>
              <a:gd name="connsiteX20960" fmla="*/ 3255128 w 3255128"/>
              <a:gd name="connsiteY20960" fmla="*/ 572429 h 1598839"/>
              <a:gd name="connsiteX20961" fmla="*/ 3255128 w 3255128"/>
              <a:gd name="connsiteY20961" fmla="*/ 572478 h 1598839"/>
              <a:gd name="connsiteX20962" fmla="*/ 3255128 w 3255128"/>
              <a:gd name="connsiteY20962" fmla="*/ 572543 h 1598839"/>
              <a:gd name="connsiteX20963" fmla="*/ 3255128 w 3255128"/>
              <a:gd name="connsiteY20963" fmla="*/ 572553 h 1598839"/>
              <a:gd name="connsiteX20964" fmla="*/ 3255128 w 3255128"/>
              <a:gd name="connsiteY20964" fmla="*/ 572625 h 1598839"/>
              <a:gd name="connsiteX20965" fmla="*/ 3255128 w 3255128"/>
              <a:gd name="connsiteY20965" fmla="*/ 572644 h 1598839"/>
              <a:gd name="connsiteX20966" fmla="*/ 3255128 w 3255128"/>
              <a:gd name="connsiteY20966" fmla="*/ 572645 h 1598839"/>
              <a:gd name="connsiteX20967" fmla="*/ 3255128 w 3255128"/>
              <a:gd name="connsiteY20967" fmla="*/ 572793 h 1598839"/>
              <a:gd name="connsiteX20968" fmla="*/ 3255128 w 3255128"/>
              <a:gd name="connsiteY20968" fmla="*/ 572886 h 1598839"/>
              <a:gd name="connsiteX20969" fmla="*/ 3255128 w 3255128"/>
              <a:gd name="connsiteY20969" fmla="*/ 573031 h 1598839"/>
              <a:gd name="connsiteX20970" fmla="*/ 3255128 w 3255128"/>
              <a:gd name="connsiteY20970" fmla="*/ 573041 h 1598839"/>
              <a:gd name="connsiteX20971" fmla="*/ 3255128 w 3255128"/>
              <a:gd name="connsiteY20971" fmla="*/ 573042 h 1598839"/>
              <a:gd name="connsiteX20972" fmla="*/ 3255128 w 3255128"/>
              <a:gd name="connsiteY20972" fmla="*/ 573191 h 1598839"/>
              <a:gd name="connsiteX20973" fmla="*/ 3255128 w 3255128"/>
              <a:gd name="connsiteY20973" fmla="*/ 573215 h 1598839"/>
              <a:gd name="connsiteX20974" fmla="*/ 3255128 w 3255128"/>
              <a:gd name="connsiteY20974" fmla="*/ 573223 h 1598839"/>
              <a:gd name="connsiteX20975" fmla="*/ 3255128 w 3255128"/>
              <a:gd name="connsiteY20975" fmla="*/ 573252 h 1598839"/>
              <a:gd name="connsiteX20976" fmla="*/ 3255128 w 3255128"/>
              <a:gd name="connsiteY20976" fmla="*/ 573293 h 1598839"/>
              <a:gd name="connsiteX20977" fmla="*/ 3255128 w 3255128"/>
              <a:gd name="connsiteY20977" fmla="*/ 573359 h 1598839"/>
              <a:gd name="connsiteX20978" fmla="*/ 3255128 w 3255128"/>
              <a:gd name="connsiteY20978" fmla="*/ 573434 h 1598839"/>
              <a:gd name="connsiteX20979" fmla="*/ 3255128 w 3255128"/>
              <a:gd name="connsiteY20979" fmla="*/ 573438 h 1598839"/>
              <a:gd name="connsiteX20980" fmla="*/ 3255128 w 3255128"/>
              <a:gd name="connsiteY20980" fmla="*/ 573456 h 1598839"/>
              <a:gd name="connsiteX20981" fmla="*/ 3255128 w 3255128"/>
              <a:gd name="connsiteY20981" fmla="*/ 573496 h 1598839"/>
              <a:gd name="connsiteX20982" fmla="*/ 3255128 w 3255128"/>
              <a:gd name="connsiteY20982" fmla="*/ 573513 h 1598839"/>
              <a:gd name="connsiteX20983" fmla="*/ 3255128 w 3255128"/>
              <a:gd name="connsiteY20983" fmla="*/ 573568 h 1598839"/>
              <a:gd name="connsiteX20984" fmla="*/ 3255128 w 3255128"/>
              <a:gd name="connsiteY20984" fmla="*/ 573594 h 1598839"/>
              <a:gd name="connsiteX20985" fmla="*/ 3255128 w 3255128"/>
              <a:gd name="connsiteY20985" fmla="*/ 573666 h 1598839"/>
              <a:gd name="connsiteX20986" fmla="*/ 3255128 w 3255128"/>
              <a:gd name="connsiteY20986" fmla="*/ 573752 h 1598839"/>
              <a:gd name="connsiteX20987" fmla="*/ 3255128 w 3255128"/>
              <a:gd name="connsiteY20987" fmla="*/ 573773 h 1598839"/>
              <a:gd name="connsiteX20988" fmla="*/ 3255128 w 3255128"/>
              <a:gd name="connsiteY20988" fmla="*/ 573784 h 1598839"/>
              <a:gd name="connsiteX20989" fmla="*/ 3255128 w 3255128"/>
              <a:gd name="connsiteY20989" fmla="*/ 573861 h 1598839"/>
              <a:gd name="connsiteX20990" fmla="*/ 3255128 w 3255128"/>
              <a:gd name="connsiteY20990" fmla="*/ 573912 h 1598839"/>
              <a:gd name="connsiteX20991" fmla="*/ 3255128 w 3255128"/>
              <a:gd name="connsiteY20991" fmla="*/ 573939 h 1598839"/>
              <a:gd name="connsiteX20992" fmla="*/ 3255128 w 3255128"/>
              <a:gd name="connsiteY20992" fmla="*/ 573996 h 1598839"/>
              <a:gd name="connsiteX20993" fmla="*/ 3255128 w 3255128"/>
              <a:gd name="connsiteY20993" fmla="*/ 574022 h 1598839"/>
              <a:gd name="connsiteX20994" fmla="*/ 3255128 w 3255128"/>
              <a:gd name="connsiteY20994" fmla="*/ 574030 h 1598839"/>
              <a:gd name="connsiteX20995" fmla="*/ 3255128 w 3255128"/>
              <a:gd name="connsiteY20995" fmla="*/ 574043 h 1598839"/>
              <a:gd name="connsiteX20996" fmla="*/ 3255128 w 3255128"/>
              <a:gd name="connsiteY20996" fmla="*/ 574104 h 1598839"/>
              <a:gd name="connsiteX20997" fmla="*/ 3255128 w 3255128"/>
              <a:gd name="connsiteY20997" fmla="*/ 574216 h 1598839"/>
              <a:gd name="connsiteX20998" fmla="*/ 3255128 w 3255128"/>
              <a:gd name="connsiteY20998" fmla="*/ 574226 h 1598839"/>
              <a:gd name="connsiteX20999" fmla="*/ 3255128 w 3255128"/>
              <a:gd name="connsiteY20999" fmla="*/ 574237 h 1598839"/>
              <a:gd name="connsiteX21000" fmla="*/ 3255128 w 3255128"/>
              <a:gd name="connsiteY21000" fmla="*/ 574238 h 1598839"/>
              <a:gd name="connsiteX21001" fmla="*/ 3255128 w 3255128"/>
              <a:gd name="connsiteY21001" fmla="*/ 574314 h 1598839"/>
              <a:gd name="connsiteX21002" fmla="*/ 3255128 w 3255128"/>
              <a:gd name="connsiteY21002" fmla="*/ 574337 h 1598839"/>
              <a:gd name="connsiteX21003" fmla="*/ 3255128 w 3255128"/>
              <a:gd name="connsiteY21003" fmla="*/ 574450 h 1598839"/>
              <a:gd name="connsiteX21004" fmla="*/ 3255128 w 3255128"/>
              <a:gd name="connsiteY21004" fmla="*/ 574574 h 1598839"/>
              <a:gd name="connsiteX21005" fmla="*/ 3255128 w 3255128"/>
              <a:gd name="connsiteY21005" fmla="*/ 574576 h 1598839"/>
              <a:gd name="connsiteX21006" fmla="*/ 3255128 w 3255128"/>
              <a:gd name="connsiteY21006" fmla="*/ 574675 h 1598839"/>
              <a:gd name="connsiteX21007" fmla="*/ 3255128 w 3255128"/>
              <a:gd name="connsiteY21007" fmla="*/ 574700 h 1598839"/>
              <a:gd name="connsiteX21008" fmla="*/ 3255128 w 3255128"/>
              <a:gd name="connsiteY21008" fmla="*/ 574753 h 1598839"/>
              <a:gd name="connsiteX21009" fmla="*/ 3255128 w 3255128"/>
              <a:gd name="connsiteY21009" fmla="*/ 574768 h 1598839"/>
              <a:gd name="connsiteX21010" fmla="*/ 3255128 w 3255128"/>
              <a:gd name="connsiteY21010" fmla="*/ 574773 h 1598839"/>
              <a:gd name="connsiteX21011" fmla="*/ 3255128 w 3255128"/>
              <a:gd name="connsiteY21011" fmla="*/ 574820 h 1598839"/>
              <a:gd name="connsiteX21012" fmla="*/ 3255128 w 3255128"/>
              <a:gd name="connsiteY21012" fmla="*/ 574886 h 1598839"/>
              <a:gd name="connsiteX21013" fmla="*/ 3255128 w 3255128"/>
              <a:gd name="connsiteY21013" fmla="*/ 575043 h 1598839"/>
              <a:gd name="connsiteX21014" fmla="*/ 3255128 w 3255128"/>
              <a:gd name="connsiteY21014" fmla="*/ 575051 h 1598839"/>
              <a:gd name="connsiteX21015" fmla="*/ 3255128 w 3255128"/>
              <a:gd name="connsiteY21015" fmla="*/ 575135 h 1598839"/>
              <a:gd name="connsiteX21016" fmla="*/ 3255128 w 3255128"/>
              <a:gd name="connsiteY21016" fmla="*/ 575202 h 1598839"/>
              <a:gd name="connsiteX21017" fmla="*/ 3255128 w 3255128"/>
              <a:gd name="connsiteY21017" fmla="*/ 575230 h 1598839"/>
              <a:gd name="connsiteX21018" fmla="*/ 3255128 w 3255128"/>
              <a:gd name="connsiteY21018" fmla="*/ 575247 h 1598839"/>
              <a:gd name="connsiteX21019" fmla="*/ 3255128 w 3255128"/>
              <a:gd name="connsiteY21019" fmla="*/ 575345 h 1598839"/>
              <a:gd name="connsiteX21020" fmla="*/ 3255128 w 3255128"/>
              <a:gd name="connsiteY21020" fmla="*/ 575426 h 1598839"/>
              <a:gd name="connsiteX21021" fmla="*/ 3255128 w 3255128"/>
              <a:gd name="connsiteY21021" fmla="*/ 575517 h 1598839"/>
              <a:gd name="connsiteX21022" fmla="*/ 3255128 w 3255128"/>
              <a:gd name="connsiteY21022" fmla="*/ 575597 h 1598839"/>
              <a:gd name="connsiteX21023" fmla="*/ 3255128 w 3255128"/>
              <a:gd name="connsiteY21023" fmla="*/ 575721 h 1598839"/>
              <a:gd name="connsiteX21024" fmla="*/ 3255128 w 3255128"/>
              <a:gd name="connsiteY21024" fmla="*/ 575783 h 1598839"/>
              <a:gd name="connsiteX21025" fmla="*/ 3255128 w 3255128"/>
              <a:gd name="connsiteY21025" fmla="*/ 575924 h 1598839"/>
              <a:gd name="connsiteX21026" fmla="*/ 3255128 w 3255128"/>
              <a:gd name="connsiteY21026" fmla="*/ 575954 h 1598839"/>
              <a:gd name="connsiteX21027" fmla="*/ 3255128 w 3255128"/>
              <a:gd name="connsiteY21027" fmla="*/ 576021 h 1598839"/>
              <a:gd name="connsiteX21028" fmla="*/ 3255128 w 3255128"/>
              <a:gd name="connsiteY21028" fmla="*/ 576032 h 1598839"/>
              <a:gd name="connsiteX21029" fmla="*/ 3255128 w 3255128"/>
              <a:gd name="connsiteY21029" fmla="*/ 576083 h 1598839"/>
              <a:gd name="connsiteX21030" fmla="*/ 3255128 w 3255128"/>
              <a:gd name="connsiteY21030" fmla="*/ 576242 h 1598839"/>
              <a:gd name="connsiteX21031" fmla="*/ 3255128 w 3255128"/>
              <a:gd name="connsiteY21031" fmla="*/ 576398 h 1598839"/>
              <a:gd name="connsiteX21032" fmla="*/ 3255128 w 3255128"/>
              <a:gd name="connsiteY21032" fmla="*/ 576405 h 1598839"/>
              <a:gd name="connsiteX21033" fmla="*/ 3255128 w 3255128"/>
              <a:gd name="connsiteY21033" fmla="*/ 576406 h 1598839"/>
              <a:gd name="connsiteX21034" fmla="*/ 3255128 w 3255128"/>
              <a:gd name="connsiteY21034" fmla="*/ 576437 h 1598839"/>
              <a:gd name="connsiteX21035" fmla="*/ 3255128 w 3255128"/>
              <a:gd name="connsiteY21035" fmla="*/ 576579 h 1598839"/>
              <a:gd name="connsiteX21036" fmla="*/ 3255128 w 3255128"/>
              <a:gd name="connsiteY21036" fmla="*/ 576618 h 1598839"/>
              <a:gd name="connsiteX21037" fmla="*/ 3255128 w 3255128"/>
              <a:gd name="connsiteY21037" fmla="*/ 576665 h 1598839"/>
              <a:gd name="connsiteX21038" fmla="*/ 3255128 w 3255128"/>
              <a:gd name="connsiteY21038" fmla="*/ 576694 h 1598839"/>
              <a:gd name="connsiteX21039" fmla="*/ 3255128 w 3255128"/>
              <a:gd name="connsiteY21039" fmla="*/ 576797 h 1598839"/>
              <a:gd name="connsiteX21040" fmla="*/ 3255128 w 3255128"/>
              <a:gd name="connsiteY21040" fmla="*/ 576844 h 1598839"/>
              <a:gd name="connsiteX21041" fmla="*/ 3255128 w 3255128"/>
              <a:gd name="connsiteY21041" fmla="*/ 576859 h 1598839"/>
              <a:gd name="connsiteX21042" fmla="*/ 3255128 w 3255128"/>
              <a:gd name="connsiteY21042" fmla="*/ 576929 h 1598839"/>
              <a:gd name="connsiteX21043" fmla="*/ 3255128 w 3255128"/>
              <a:gd name="connsiteY21043" fmla="*/ 576999 h 1598839"/>
              <a:gd name="connsiteX21044" fmla="*/ 3255128 w 3255128"/>
              <a:gd name="connsiteY21044" fmla="*/ 577012 h 1598839"/>
              <a:gd name="connsiteX21045" fmla="*/ 3255128 w 3255128"/>
              <a:gd name="connsiteY21045" fmla="*/ 577033 h 1598839"/>
              <a:gd name="connsiteX21046" fmla="*/ 3255128 w 3255128"/>
              <a:gd name="connsiteY21046" fmla="*/ 577038 h 1598839"/>
              <a:gd name="connsiteX21047" fmla="*/ 3255128 w 3255128"/>
              <a:gd name="connsiteY21047" fmla="*/ 577054 h 1598839"/>
              <a:gd name="connsiteX21048" fmla="*/ 3255128 w 3255128"/>
              <a:gd name="connsiteY21048" fmla="*/ 577195 h 1598839"/>
              <a:gd name="connsiteX21049" fmla="*/ 3255128 w 3255128"/>
              <a:gd name="connsiteY21049" fmla="*/ 577288 h 1598839"/>
              <a:gd name="connsiteX21050" fmla="*/ 3255128 w 3255128"/>
              <a:gd name="connsiteY21050" fmla="*/ 577313 h 1598839"/>
              <a:gd name="connsiteX21051" fmla="*/ 3255128 w 3255128"/>
              <a:gd name="connsiteY21051" fmla="*/ 577487 h 1598839"/>
              <a:gd name="connsiteX21052" fmla="*/ 3255128 w 3255128"/>
              <a:gd name="connsiteY21052" fmla="*/ 577492 h 1598839"/>
              <a:gd name="connsiteX21053" fmla="*/ 3255128 w 3255128"/>
              <a:gd name="connsiteY21053" fmla="*/ 577495 h 1598839"/>
              <a:gd name="connsiteX21054" fmla="*/ 3255128 w 3255128"/>
              <a:gd name="connsiteY21054" fmla="*/ 577513 h 1598839"/>
              <a:gd name="connsiteX21055" fmla="*/ 3255128 w 3255128"/>
              <a:gd name="connsiteY21055" fmla="*/ 577527 h 1598839"/>
              <a:gd name="connsiteX21056" fmla="*/ 3255128 w 3255128"/>
              <a:gd name="connsiteY21056" fmla="*/ 577562 h 1598839"/>
              <a:gd name="connsiteX21057" fmla="*/ 3255128 w 3255128"/>
              <a:gd name="connsiteY21057" fmla="*/ 577700 h 1598839"/>
              <a:gd name="connsiteX21058" fmla="*/ 3255128 w 3255128"/>
              <a:gd name="connsiteY21058" fmla="*/ 577771 h 1598839"/>
              <a:gd name="connsiteX21059" fmla="*/ 3255128 w 3255128"/>
              <a:gd name="connsiteY21059" fmla="*/ 577772 h 1598839"/>
              <a:gd name="connsiteX21060" fmla="*/ 3255128 w 3255128"/>
              <a:gd name="connsiteY21060" fmla="*/ 577785 h 1598839"/>
              <a:gd name="connsiteX21061" fmla="*/ 3255128 w 3255128"/>
              <a:gd name="connsiteY21061" fmla="*/ 577810 h 1598839"/>
              <a:gd name="connsiteX21062" fmla="*/ 3255128 w 3255128"/>
              <a:gd name="connsiteY21062" fmla="*/ 577841 h 1598839"/>
              <a:gd name="connsiteX21063" fmla="*/ 3255128 w 3255128"/>
              <a:gd name="connsiteY21063" fmla="*/ 577880 h 1598839"/>
              <a:gd name="connsiteX21064" fmla="*/ 3255128 w 3255128"/>
              <a:gd name="connsiteY21064" fmla="*/ 577951 h 1598839"/>
              <a:gd name="connsiteX21065" fmla="*/ 3255128 w 3255128"/>
              <a:gd name="connsiteY21065" fmla="*/ 577984 h 1598839"/>
              <a:gd name="connsiteX21066" fmla="*/ 3255128 w 3255128"/>
              <a:gd name="connsiteY21066" fmla="*/ 578033 h 1598839"/>
              <a:gd name="connsiteX21067" fmla="*/ 3255128 w 3255128"/>
              <a:gd name="connsiteY21067" fmla="*/ 578061 h 1598839"/>
              <a:gd name="connsiteX21068" fmla="*/ 3255128 w 3255128"/>
              <a:gd name="connsiteY21068" fmla="*/ 578065 h 1598839"/>
              <a:gd name="connsiteX21069" fmla="*/ 3255128 w 3255128"/>
              <a:gd name="connsiteY21069" fmla="*/ 578076 h 1598839"/>
              <a:gd name="connsiteX21070" fmla="*/ 3255128 w 3255128"/>
              <a:gd name="connsiteY21070" fmla="*/ 578083 h 1598839"/>
              <a:gd name="connsiteX21071" fmla="*/ 3255128 w 3255128"/>
              <a:gd name="connsiteY21071" fmla="*/ 578112 h 1598839"/>
              <a:gd name="connsiteX21072" fmla="*/ 3255128 w 3255128"/>
              <a:gd name="connsiteY21072" fmla="*/ 578304 h 1598839"/>
              <a:gd name="connsiteX21073" fmla="*/ 3255128 w 3255128"/>
              <a:gd name="connsiteY21073" fmla="*/ 578306 h 1598839"/>
              <a:gd name="connsiteX21074" fmla="*/ 3255128 w 3255128"/>
              <a:gd name="connsiteY21074" fmla="*/ 578324 h 1598839"/>
              <a:gd name="connsiteX21075" fmla="*/ 3255128 w 3255128"/>
              <a:gd name="connsiteY21075" fmla="*/ 578381 h 1598839"/>
              <a:gd name="connsiteX21076" fmla="*/ 3255128 w 3255128"/>
              <a:gd name="connsiteY21076" fmla="*/ 578420 h 1598839"/>
              <a:gd name="connsiteX21077" fmla="*/ 3255128 w 3255128"/>
              <a:gd name="connsiteY21077" fmla="*/ 578507 h 1598839"/>
              <a:gd name="connsiteX21078" fmla="*/ 3255128 w 3255128"/>
              <a:gd name="connsiteY21078" fmla="*/ 578516 h 1598839"/>
              <a:gd name="connsiteX21079" fmla="*/ 3255128 w 3255128"/>
              <a:gd name="connsiteY21079" fmla="*/ 578544 h 1598839"/>
              <a:gd name="connsiteX21080" fmla="*/ 3255128 w 3255128"/>
              <a:gd name="connsiteY21080" fmla="*/ 578545 h 1598839"/>
              <a:gd name="connsiteX21081" fmla="*/ 3255128 w 3255128"/>
              <a:gd name="connsiteY21081" fmla="*/ 578566 h 1598839"/>
              <a:gd name="connsiteX21082" fmla="*/ 3255128 w 3255128"/>
              <a:gd name="connsiteY21082" fmla="*/ 578666 h 1598839"/>
              <a:gd name="connsiteX21083" fmla="*/ 3255128 w 3255128"/>
              <a:gd name="connsiteY21083" fmla="*/ 578741 h 1598839"/>
              <a:gd name="connsiteX21084" fmla="*/ 3255128 w 3255128"/>
              <a:gd name="connsiteY21084" fmla="*/ 578757 h 1598839"/>
              <a:gd name="connsiteX21085" fmla="*/ 3255128 w 3255128"/>
              <a:gd name="connsiteY21085" fmla="*/ 578760 h 1598839"/>
              <a:gd name="connsiteX21086" fmla="*/ 3255128 w 3255128"/>
              <a:gd name="connsiteY21086" fmla="*/ 578879 h 1598839"/>
              <a:gd name="connsiteX21087" fmla="*/ 3255128 w 3255128"/>
              <a:gd name="connsiteY21087" fmla="*/ 578910 h 1598839"/>
              <a:gd name="connsiteX21088" fmla="*/ 3255128 w 3255128"/>
              <a:gd name="connsiteY21088" fmla="*/ 578964 h 1598839"/>
              <a:gd name="connsiteX21089" fmla="*/ 3255128 w 3255128"/>
              <a:gd name="connsiteY21089" fmla="*/ 578984 h 1598839"/>
              <a:gd name="connsiteX21090" fmla="*/ 3255128 w 3255128"/>
              <a:gd name="connsiteY21090" fmla="*/ 579020 h 1598839"/>
              <a:gd name="connsiteX21091" fmla="*/ 3255128 w 3255128"/>
              <a:gd name="connsiteY21091" fmla="*/ 579143 h 1598839"/>
              <a:gd name="connsiteX21092" fmla="*/ 3255128 w 3255128"/>
              <a:gd name="connsiteY21092" fmla="*/ 579180 h 1598839"/>
              <a:gd name="connsiteX21093" fmla="*/ 3255128 w 3255128"/>
              <a:gd name="connsiteY21093" fmla="*/ 579193 h 1598839"/>
              <a:gd name="connsiteX21094" fmla="*/ 3255128 w 3255128"/>
              <a:gd name="connsiteY21094" fmla="*/ 579201 h 1598839"/>
              <a:gd name="connsiteX21095" fmla="*/ 3255128 w 3255128"/>
              <a:gd name="connsiteY21095" fmla="*/ 579203 h 1598839"/>
              <a:gd name="connsiteX21096" fmla="*/ 3255128 w 3255128"/>
              <a:gd name="connsiteY21096" fmla="*/ 579219 h 1598839"/>
              <a:gd name="connsiteX21097" fmla="*/ 3255128 w 3255128"/>
              <a:gd name="connsiteY21097" fmla="*/ 579380 h 1598839"/>
              <a:gd name="connsiteX21098" fmla="*/ 3255128 w 3255128"/>
              <a:gd name="connsiteY21098" fmla="*/ 579389 h 1598839"/>
              <a:gd name="connsiteX21099" fmla="*/ 3255128 w 3255128"/>
              <a:gd name="connsiteY21099" fmla="*/ 579395 h 1598839"/>
              <a:gd name="connsiteX21100" fmla="*/ 3255128 w 3255128"/>
              <a:gd name="connsiteY21100" fmla="*/ 579427 h 1598839"/>
              <a:gd name="connsiteX21101" fmla="*/ 3255128 w 3255128"/>
              <a:gd name="connsiteY21101" fmla="*/ 579447 h 1598839"/>
              <a:gd name="connsiteX21102" fmla="*/ 3255128 w 3255128"/>
              <a:gd name="connsiteY21102" fmla="*/ 579558 h 1598839"/>
              <a:gd name="connsiteX21103" fmla="*/ 3255128 w 3255128"/>
              <a:gd name="connsiteY21103" fmla="*/ 579652 h 1598839"/>
              <a:gd name="connsiteX21104" fmla="*/ 3255128 w 3255128"/>
              <a:gd name="connsiteY21104" fmla="*/ 579655 h 1598839"/>
              <a:gd name="connsiteX21105" fmla="*/ 3255128 w 3255128"/>
              <a:gd name="connsiteY21105" fmla="*/ 579693 h 1598839"/>
              <a:gd name="connsiteX21106" fmla="*/ 3255128 w 3255128"/>
              <a:gd name="connsiteY21106" fmla="*/ 579767 h 1598839"/>
              <a:gd name="connsiteX21107" fmla="*/ 3255128 w 3255128"/>
              <a:gd name="connsiteY21107" fmla="*/ 579807 h 1598839"/>
              <a:gd name="connsiteX21108" fmla="*/ 3255128 w 3255128"/>
              <a:gd name="connsiteY21108" fmla="*/ 579834 h 1598839"/>
              <a:gd name="connsiteX21109" fmla="*/ 3255128 w 3255128"/>
              <a:gd name="connsiteY21109" fmla="*/ 579848 h 1598839"/>
              <a:gd name="connsiteX21110" fmla="*/ 3255128 w 3255128"/>
              <a:gd name="connsiteY21110" fmla="*/ 579871 h 1598839"/>
              <a:gd name="connsiteX21111" fmla="*/ 3255128 w 3255128"/>
              <a:gd name="connsiteY21111" fmla="*/ 579901 h 1598839"/>
              <a:gd name="connsiteX21112" fmla="*/ 3255128 w 3255128"/>
              <a:gd name="connsiteY21112" fmla="*/ 579989 h 1598839"/>
              <a:gd name="connsiteX21113" fmla="*/ 3255128 w 3255128"/>
              <a:gd name="connsiteY21113" fmla="*/ 580017 h 1598839"/>
              <a:gd name="connsiteX21114" fmla="*/ 3255128 w 3255128"/>
              <a:gd name="connsiteY21114" fmla="*/ 580040 h 1598839"/>
              <a:gd name="connsiteX21115" fmla="*/ 3255128 w 3255128"/>
              <a:gd name="connsiteY21115" fmla="*/ 580112 h 1598839"/>
              <a:gd name="connsiteX21116" fmla="*/ 3255128 w 3255128"/>
              <a:gd name="connsiteY21116" fmla="*/ 580117 h 1598839"/>
              <a:gd name="connsiteX21117" fmla="*/ 3255128 w 3255128"/>
              <a:gd name="connsiteY21117" fmla="*/ 580185 h 1598839"/>
              <a:gd name="connsiteX21118" fmla="*/ 3255128 w 3255128"/>
              <a:gd name="connsiteY21118" fmla="*/ 580283 h 1598839"/>
              <a:gd name="connsiteX21119" fmla="*/ 3255128 w 3255128"/>
              <a:gd name="connsiteY21119" fmla="*/ 580296 h 1598839"/>
              <a:gd name="connsiteX21120" fmla="*/ 3255128 w 3255128"/>
              <a:gd name="connsiteY21120" fmla="*/ 580303 h 1598839"/>
              <a:gd name="connsiteX21121" fmla="*/ 3255128 w 3255128"/>
              <a:gd name="connsiteY21121" fmla="*/ 580354 h 1598839"/>
              <a:gd name="connsiteX21122" fmla="*/ 3255128 w 3255128"/>
              <a:gd name="connsiteY21122" fmla="*/ 580355 h 1598839"/>
              <a:gd name="connsiteX21123" fmla="*/ 3255128 w 3255128"/>
              <a:gd name="connsiteY21123" fmla="*/ 580360 h 1598839"/>
              <a:gd name="connsiteX21124" fmla="*/ 3255128 w 3255128"/>
              <a:gd name="connsiteY21124" fmla="*/ 580432 h 1598839"/>
              <a:gd name="connsiteX21125" fmla="*/ 3255128 w 3255128"/>
              <a:gd name="connsiteY21125" fmla="*/ 580477 h 1598839"/>
              <a:gd name="connsiteX21126" fmla="*/ 3255128 w 3255128"/>
              <a:gd name="connsiteY21126" fmla="*/ 580482 h 1598839"/>
              <a:gd name="connsiteX21127" fmla="*/ 3255128 w 3255128"/>
              <a:gd name="connsiteY21127" fmla="*/ 580551 h 1598839"/>
              <a:gd name="connsiteX21128" fmla="*/ 3255128 w 3255128"/>
              <a:gd name="connsiteY21128" fmla="*/ 580552 h 1598839"/>
              <a:gd name="connsiteX21129" fmla="*/ 3255128 w 3255128"/>
              <a:gd name="connsiteY21129" fmla="*/ 580567 h 1598839"/>
              <a:gd name="connsiteX21130" fmla="*/ 3255128 w 3255128"/>
              <a:gd name="connsiteY21130" fmla="*/ 580581 h 1598839"/>
              <a:gd name="connsiteX21131" fmla="*/ 3255128 w 3255128"/>
              <a:gd name="connsiteY21131" fmla="*/ 580598 h 1598839"/>
              <a:gd name="connsiteX21132" fmla="*/ 3255128 w 3255128"/>
              <a:gd name="connsiteY21132" fmla="*/ 580648 h 1598839"/>
              <a:gd name="connsiteX21133" fmla="*/ 3255128 w 3255128"/>
              <a:gd name="connsiteY21133" fmla="*/ 580760 h 1598839"/>
              <a:gd name="connsiteX21134" fmla="*/ 3255128 w 3255128"/>
              <a:gd name="connsiteY21134" fmla="*/ 580761 h 1598839"/>
              <a:gd name="connsiteX21135" fmla="*/ 3255128 w 3255128"/>
              <a:gd name="connsiteY21135" fmla="*/ 580762 h 1598839"/>
              <a:gd name="connsiteX21136" fmla="*/ 3255128 w 3255128"/>
              <a:gd name="connsiteY21136" fmla="*/ 580792 h 1598839"/>
              <a:gd name="connsiteX21137" fmla="*/ 3255128 w 3255128"/>
              <a:gd name="connsiteY21137" fmla="*/ 580870 h 1598839"/>
              <a:gd name="connsiteX21138" fmla="*/ 3255128 w 3255128"/>
              <a:gd name="connsiteY21138" fmla="*/ 580907 h 1598839"/>
              <a:gd name="connsiteX21139" fmla="*/ 3255128 w 3255128"/>
              <a:gd name="connsiteY21139" fmla="*/ 580941 h 1598839"/>
              <a:gd name="connsiteX21140" fmla="*/ 3255128 w 3255128"/>
              <a:gd name="connsiteY21140" fmla="*/ 581003 h 1598839"/>
              <a:gd name="connsiteX21141" fmla="*/ 3255128 w 3255128"/>
              <a:gd name="connsiteY21141" fmla="*/ 581030 h 1598839"/>
              <a:gd name="connsiteX21142" fmla="*/ 3255128 w 3255128"/>
              <a:gd name="connsiteY21142" fmla="*/ 581064 h 1598839"/>
              <a:gd name="connsiteX21143" fmla="*/ 3255128 w 3255128"/>
              <a:gd name="connsiteY21143" fmla="*/ 581066 h 1598839"/>
              <a:gd name="connsiteX21144" fmla="*/ 3255128 w 3255128"/>
              <a:gd name="connsiteY21144" fmla="*/ 581080 h 1598839"/>
              <a:gd name="connsiteX21145" fmla="*/ 3255128 w 3255128"/>
              <a:gd name="connsiteY21145" fmla="*/ 581099 h 1598839"/>
              <a:gd name="connsiteX21146" fmla="*/ 3255128 w 3255128"/>
              <a:gd name="connsiteY21146" fmla="*/ 581101 h 1598839"/>
              <a:gd name="connsiteX21147" fmla="*/ 3255128 w 3255128"/>
              <a:gd name="connsiteY21147" fmla="*/ 581102 h 1598839"/>
              <a:gd name="connsiteX21148" fmla="*/ 3255128 w 3255128"/>
              <a:gd name="connsiteY21148" fmla="*/ 581219 h 1598839"/>
              <a:gd name="connsiteX21149" fmla="*/ 3255128 w 3255128"/>
              <a:gd name="connsiteY21149" fmla="*/ 581246 h 1598839"/>
              <a:gd name="connsiteX21150" fmla="*/ 3255128 w 3255128"/>
              <a:gd name="connsiteY21150" fmla="*/ 581314 h 1598839"/>
              <a:gd name="connsiteX21151" fmla="*/ 3255128 w 3255128"/>
              <a:gd name="connsiteY21151" fmla="*/ 581317 h 1598839"/>
              <a:gd name="connsiteX21152" fmla="*/ 3255128 w 3255128"/>
              <a:gd name="connsiteY21152" fmla="*/ 581340 h 1598839"/>
              <a:gd name="connsiteX21153" fmla="*/ 3255128 w 3255128"/>
              <a:gd name="connsiteY21153" fmla="*/ 581462 h 1598839"/>
              <a:gd name="connsiteX21154" fmla="*/ 3255128 w 3255128"/>
              <a:gd name="connsiteY21154" fmla="*/ 581534 h 1598839"/>
              <a:gd name="connsiteX21155" fmla="*/ 3255128 w 3255128"/>
              <a:gd name="connsiteY21155" fmla="*/ 581539 h 1598839"/>
              <a:gd name="connsiteX21156" fmla="*/ 3255128 w 3255128"/>
              <a:gd name="connsiteY21156" fmla="*/ 581556 h 1598839"/>
              <a:gd name="connsiteX21157" fmla="*/ 3255128 w 3255128"/>
              <a:gd name="connsiteY21157" fmla="*/ 581564 h 1598839"/>
              <a:gd name="connsiteX21158" fmla="*/ 3255128 w 3255128"/>
              <a:gd name="connsiteY21158" fmla="*/ 581705 h 1598839"/>
              <a:gd name="connsiteX21159" fmla="*/ 3255128 w 3255128"/>
              <a:gd name="connsiteY21159" fmla="*/ 581750 h 1598839"/>
              <a:gd name="connsiteX21160" fmla="*/ 3255128 w 3255128"/>
              <a:gd name="connsiteY21160" fmla="*/ 581809 h 1598839"/>
              <a:gd name="connsiteX21161" fmla="*/ 3255128 w 3255128"/>
              <a:gd name="connsiteY21161" fmla="*/ 581938 h 1598839"/>
              <a:gd name="connsiteX21162" fmla="*/ 3255128 w 3255128"/>
              <a:gd name="connsiteY21162" fmla="*/ 582010 h 1598839"/>
              <a:gd name="connsiteX21163" fmla="*/ 3255128 w 3255128"/>
              <a:gd name="connsiteY21163" fmla="*/ 582013 h 1598839"/>
              <a:gd name="connsiteX21164" fmla="*/ 3255128 w 3255128"/>
              <a:gd name="connsiteY21164" fmla="*/ 582065 h 1598839"/>
              <a:gd name="connsiteX21165" fmla="*/ 3255128 w 3255128"/>
              <a:gd name="connsiteY21165" fmla="*/ 582070 h 1598839"/>
              <a:gd name="connsiteX21166" fmla="*/ 3255128 w 3255128"/>
              <a:gd name="connsiteY21166" fmla="*/ 582209 h 1598839"/>
              <a:gd name="connsiteX21167" fmla="*/ 3255128 w 3255128"/>
              <a:gd name="connsiteY21167" fmla="*/ 582380 h 1598839"/>
              <a:gd name="connsiteX21168" fmla="*/ 3255128 w 3255128"/>
              <a:gd name="connsiteY21168" fmla="*/ 582437 h 1598839"/>
              <a:gd name="connsiteX21169" fmla="*/ 3255128 w 3255128"/>
              <a:gd name="connsiteY21169" fmla="*/ 582479 h 1598839"/>
              <a:gd name="connsiteX21170" fmla="*/ 3255128 w 3255128"/>
              <a:gd name="connsiteY21170" fmla="*/ 582487 h 1598839"/>
              <a:gd name="connsiteX21171" fmla="*/ 3255128 w 3255128"/>
              <a:gd name="connsiteY21171" fmla="*/ 582529 h 1598839"/>
              <a:gd name="connsiteX21172" fmla="*/ 3255128 w 3255128"/>
              <a:gd name="connsiteY21172" fmla="*/ 582585 h 1598839"/>
              <a:gd name="connsiteX21173" fmla="*/ 3255128 w 3255128"/>
              <a:gd name="connsiteY21173" fmla="*/ 582603 h 1598839"/>
              <a:gd name="connsiteX21174" fmla="*/ 3255128 w 3255128"/>
              <a:gd name="connsiteY21174" fmla="*/ 582683 h 1598839"/>
              <a:gd name="connsiteX21175" fmla="*/ 3255128 w 3255128"/>
              <a:gd name="connsiteY21175" fmla="*/ 582757 h 1598839"/>
              <a:gd name="connsiteX21176" fmla="*/ 3255128 w 3255128"/>
              <a:gd name="connsiteY21176" fmla="*/ 582839 h 1598839"/>
              <a:gd name="connsiteX21177" fmla="*/ 3255128 w 3255128"/>
              <a:gd name="connsiteY21177" fmla="*/ 582946 h 1598839"/>
              <a:gd name="connsiteX21178" fmla="*/ 3255128 w 3255128"/>
              <a:gd name="connsiteY21178" fmla="*/ 583086 h 1598839"/>
              <a:gd name="connsiteX21179" fmla="*/ 3255128 w 3255128"/>
              <a:gd name="connsiteY21179" fmla="*/ 583134 h 1598839"/>
              <a:gd name="connsiteX21180" fmla="*/ 3255128 w 3255128"/>
              <a:gd name="connsiteY21180" fmla="*/ 583171 h 1598839"/>
              <a:gd name="connsiteX21181" fmla="*/ 3255128 w 3255128"/>
              <a:gd name="connsiteY21181" fmla="*/ 583172 h 1598839"/>
              <a:gd name="connsiteX21182" fmla="*/ 3255128 w 3255128"/>
              <a:gd name="connsiteY21182" fmla="*/ 583177 h 1598839"/>
              <a:gd name="connsiteX21183" fmla="*/ 3255128 w 3255128"/>
              <a:gd name="connsiteY21183" fmla="*/ 583344 h 1598839"/>
              <a:gd name="connsiteX21184" fmla="*/ 3255128 w 3255128"/>
              <a:gd name="connsiteY21184" fmla="*/ 583368 h 1598839"/>
              <a:gd name="connsiteX21185" fmla="*/ 3255128 w 3255128"/>
              <a:gd name="connsiteY21185" fmla="*/ 583384 h 1598839"/>
              <a:gd name="connsiteX21186" fmla="*/ 3255128 w 3255128"/>
              <a:gd name="connsiteY21186" fmla="*/ 583431 h 1598839"/>
              <a:gd name="connsiteX21187" fmla="*/ 3255128 w 3255128"/>
              <a:gd name="connsiteY21187" fmla="*/ 583484 h 1598839"/>
              <a:gd name="connsiteX21188" fmla="*/ 3255128 w 3255128"/>
              <a:gd name="connsiteY21188" fmla="*/ 583588 h 1598839"/>
              <a:gd name="connsiteX21189" fmla="*/ 3255128 w 3255128"/>
              <a:gd name="connsiteY21189" fmla="*/ 583611 h 1598839"/>
              <a:gd name="connsiteX21190" fmla="*/ 3255128 w 3255128"/>
              <a:gd name="connsiteY21190" fmla="*/ 583618 h 1598839"/>
              <a:gd name="connsiteX21191" fmla="*/ 3255128 w 3255128"/>
              <a:gd name="connsiteY21191" fmla="*/ 583625 h 1598839"/>
              <a:gd name="connsiteX21192" fmla="*/ 3255128 w 3255128"/>
              <a:gd name="connsiteY21192" fmla="*/ 583723 h 1598839"/>
              <a:gd name="connsiteX21193" fmla="*/ 3255128 w 3255128"/>
              <a:gd name="connsiteY21193" fmla="*/ 583770 h 1598839"/>
              <a:gd name="connsiteX21194" fmla="*/ 3255128 w 3255128"/>
              <a:gd name="connsiteY21194" fmla="*/ 583820 h 1598839"/>
              <a:gd name="connsiteX21195" fmla="*/ 3255128 w 3255128"/>
              <a:gd name="connsiteY21195" fmla="*/ 583897 h 1598839"/>
              <a:gd name="connsiteX21196" fmla="*/ 3255128 w 3255128"/>
              <a:gd name="connsiteY21196" fmla="*/ 583900 h 1598839"/>
              <a:gd name="connsiteX21197" fmla="*/ 3255128 w 3255128"/>
              <a:gd name="connsiteY21197" fmla="*/ 583902 h 1598839"/>
              <a:gd name="connsiteX21198" fmla="*/ 3255128 w 3255128"/>
              <a:gd name="connsiteY21198" fmla="*/ 583967 h 1598839"/>
              <a:gd name="connsiteX21199" fmla="*/ 3255128 w 3255128"/>
              <a:gd name="connsiteY21199" fmla="*/ 583997 h 1598839"/>
              <a:gd name="connsiteX21200" fmla="*/ 3255128 w 3255128"/>
              <a:gd name="connsiteY21200" fmla="*/ 584016 h 1598839"/>
              <a:gd name="connsiteX21201" fmla="*/ 3255128 w 3255128"/>
              <a:gd name="connsiteY21201" fmla="*/ 584029 h 1598839"/>
              <a:gd name="connsiteX21202" fmla="*/ 3255128 w 3255128"/>
              <a:gd name="connsiteY21202" fmla="*/ 584050 h 1598839"/>
              <a:gd name="connsiteX21203" fmla="*/ 3255128 w 3255128"/>
              <a:gd name="connsiteY21203" fmla="*/ 584054 h 1598839"/>
              <a:gd name="connsiteX21204" fmla="*/ 3255128 w 3255128"/>
              <a:gd name="connsiteY21204" fmla="*/ 584079 h 1598839"/>
              <a:gd name="connsiteX21205" fmla="*/ 3255128 w 3255128"/>
              <a:gd name="connsiteY21205" fmla="*/ 584101 h 1598839"/>
              <a:gd name="connsiteX21206" fmla="*/ 3255128 w 3255128"/>
              <a:gd name="connsiteY21206" fmla="*/ 584236 h 1598839"/>
              <a:gd name="connsiteX21207" fmla="*/ 3255128 w 3255128"/>
              <a:gd name="connsiteY21207" fmla="*/ 584259 h 1598839"/>
              <a:gd name="connsiteX21208" fmla="*/ 3255128 w 3255128"/>
              <a:gd name="connsiteY21208" fmla="*/ 584266 h 1598839"/>
              <a:gd name="connsiteX21209" fmla="*/ 3255128 w 3255128"/>
              <a:gd name="connsiteY21209" fmla="*/ 584279 h 1598839"/>
              <a:gd name="connsiteX21210" fmla="*/ 3255128 w 3255128"/>
              <a:gd name="connsiteY21210" fmla="*/ 584394 h 1598839"/>
              <a:gd name="connsiteX21211" fmla="*/ 3255128 w 3255128"/>
              <a:gd name="connsiteY21211" fmla="*/ 584475 h 1598839"/>
              <a:gd name="connsiteX21212" fmla="*/ 3255128 w 3255128"/>
              <a:gd name="connsiteY21212" fmla="*/ 584538 h 1598839"/>
              <a:gd name="connsiteX21213" fmla="*/ 3255128 w 3255128"/>
              <a:gd name="connsiteY21213" fmla="*/ 584560 h 1598839"/>
              <a:gd name="connsiteX21214" fmla="*/ 3255128 w 3255128"/>
              <a:gd name="connsiteY21214" fmla="*/ 584563 h 1598839"/>
              <a:gd name="connsiteX21215" fmla="*/ 3255128 w 3255128"/>
              <a:gd name="connsiteY21215" fmla="*/ 584632 h 1598839"/>
              <a:gd name="connsiteX21216" fmla="*/ 3255128 w 3255128"/>
              <a:gd name="connsiteY21216" fmla="*/ 584695 h 1598839"/>
              <a:gd name="connsiteX21217" fmla="*/ 3255128 w 3255128"/>
              <a:gd name="connsiteY21217" fmla="*/ 584718 h 1598839"/>
              <a:gd name="connsiteX21218" fmla="*/ 3255128 w 3255128"/>
              <a:gd name="connsiteY21218" fmla="*/ 584725 h 1598839"/>
              <a:gd name="connsiteX21219" fmla="*/ 3255128 w 3255128"/>
              <a:gd name="connsiteY21219" fmla="*/ 584739 h 1598839"/>
              <a:gd name="connsiteX21220" fmla="*/ 3255128 w 3255128"/>
              <a:gd name="connsiteY21220" fmla="*/ 584749 h 1598839"/>
              <a:gd name="connsiteX21221" fmla="*/ 3255128 w 3255128"/>
              <a:gd name="connsiteY21221" fmla="*/ 584799 h 1598839"/>
              <a:gd name="connsiteX21222" fmla="*/ 3255128 w 3255128"/>
              <a:gd name="connsiteY21222" fmla="*/ 584827 h 1598839"/>
              <a:gd name="connsiteX21223" fmla="*/ 3255128 w 3255128"/>
              <a:gd name="connsiteY21223" fmla="*/ 584878 h 1598839"/>
              <a:gd name="connsiteX21224" fmla="*/ 3255128 w 3255128"/>
              <a:gd name="connsiteY21224" fmla="*/ 584925 h 1598839"/>
              <a:gd name="connsiteX21225" fmla="*/ 3255128 w 3255128"/>
              <a:gd name="connsiteY21225" fmla="*/ 585055 h 1598839"/>
              <a:gd name="connsiteX21226" fmla="*/ 3255128 w 3255128"/>
              <a:gd name="connsiteY21226" fmla="*/ 585070 h 1598839"/>
              <a:gd name="connsiteX21227" fmla="*/ 3255128 w 3255128"/>
              <a:gd name="connsiteY21227" fmla="*/ 585071 h 1598839"/>
              <a:gd name="connsiteX21228" fmla="*/ 3255128 w 3255128"/>
              <a:gd name="connsiteY21228" fmla="*/ 585101 h 1598839"/>
              <a:gd name="connsiteX21229" fmla="*/ 3255128 w 3255128"/>
              <a:gd name="connsiteY21229" fmla="*/ 585168 h 1598839"/>
              <a:gd name="connsiteX21230" fmla="*/ 3255128 w 3255128"/>
              <a:gd name="connsiteY21230" fmla="*/ 585208 h 1598839"/>
              <a:gd name="connsiteX21231" fmla="*/ 3255128 w 3255128"/>
              <a:gd name="connsiteY21231" fmla="*/ 585266 h 1598839"/>
              <a:gd name="connsiteX21232" fmla="*/ 3255128 w 3255128"/>
              <a:gd name="connsiteY21232" fmla="*/ 585280 h 1598839"/>
              <a:gd name="connsiteX21233" fmla="*/ 3255128 w 3255128"/>
              <a:gd name="connsiteY21233" fmla="*/ 585282 h 1598839"/>
              <a:gd name="connsiteX21234" fmla="*/ 3255128 w 3255128"/>
              <a:gd name="connsiteY21234" fmla="*/ 585331 h 1598839"/>
              <a:gd name="connsiteX21235" fmla="*/ 3255128 w 3255128"/>
              <a:gd name="connsiteY21235" fmla="*/ 585584 h 1598839"/>
              <a:gd name="connsiteX21236" fmla="*/ 3255128 w 3255128"/>
              <a:gd name="connsiteY21236" fmla="*/ 585739 h 1598839"/>
              <a:gd name="connsiteX21237" fmla="*/ 3255128 w 3255128"/>
              <a:gd name="connsiteY21237" fmla="*/ 585763 h 1598839"/>
              <a:gd name="connsiteX21238" fmla="*/ 3255128 w 3255128"/>
              <a:gd name="connsiteY21238" fmla="*/ 585884 h 1598839"/>
              <a:gd name="connsiteX21239" fmla="*/ 3255128 w 3255128"/>
              <a:gd name="connsiteY21239" fmla="*/ 585936 h 1598839"/>
              <a:gd name="connsiteX21240" fmla="*/ 3255128 w 3255128"/>
              <a:gd name="connsiteY21240" fmla="*/ 585967 h 1598839"/>
              <a:gd name="connsiteX21241" fmla="*/ 3255128 w 3255128"/>
              <a:gd name="connsiteY21241" fmla="*/ 586007 h 1598839"/>
              <a:gd name="connsiteX21242" fmla="*/ 3255128 w 3255128"/>
              <a:gd name="connsiteY21242" fmla="*/ 586076 h 1598839"/>
              <a:gd name="connsiteX21243" fmla="*/ 3255128 w 3255128"/>
              <a:gd name="connsiteY21243" fmla="*/ 586161 h 1598839"/>
              <a:gd name="connsiteX21244" fmla="*/ 3255128 w 3255128"/>
              <a:gd name="connsiteY21244" fmla="*/ 586212 h 1598839"/>
              <a:gd name="connsiteX21245" fmla="*/ 3255128 w 3255128"/>
              <a:gd name="connsiteY21245" fmla="*/ 586291 h 1598839"/>
              <a:gd name="connsiteX21246" fmla="*/ 3255128 w 3255128"/>
              <a:gd name="connsiteY21246" fmla="*/ 586421 h 1598839"/>
              <a:gd name="connsiteX21247" fmla="*/ 3255128 w 3255128"/>
              <a:gd name="connsiteY21247" fmla="*/ 586565 h 1598839"/>
              <a:gd name="connsiteX21248" fmla="*/ 3255128 w 3255128"/>
              <a:gd name="connsiteY21248" fmla="*/ 586637 h 1598839"/>
              <a:gd name="connsiteX21249" fmla="*/ 3255128 w 3255128"/>
              <a:gd name="connsiteY21249" fmla="*/ 586765 h 1598839"/>
              <a:gd name="connsiteX21250" fmla="*/ 3255128 w 3255128"/>
              <a:gd name="connsiteY21250" fmla="*/ 586883 h 1598839"/>
              <a:gd name="connsiteX21251" fmla="*/ 3255128 w 3255128"/>
              <a:gd name="connsiteY21251" fmla="*/ 586957 h 1598839"/>
              <a:gd name="connsiteX21252" fmla="*/ 3255128 w 3255128"/>
              <a:gd name="connsiteY21252" fmla="*/ 587007 h 1598839"/>
              <a:gd name="connsiteX21253" fmla="*/ 3255128 w 3255128"/>
              <a:gd name="connsiteY21253" fmla="*/ 587019 h 1598839"/>
              <a:gd name="connsiteX21254" fmla="*/ 3255128 w 3255128"/>
              <a:gd name="connsiteY21254" fmla="*/ 587069 h 1598839"/>
              <a:gd name="connsiteX21255" fmla="*/ 3255128 w 3255128"/>
              <a:gd name="connsiteY21255" fmla="*/ 587091 h 1598839"/>
              <a:gd name="connsiteX21256" fmla="*/ 3255128 w 3255128"/>
              <a:gd name="connsiteY21256" fmla="*/ 587384 h 1598839"/>
              <a:gd name="connsiteX21257" fmla="*/ 3255128 w 3255128"/>
              <a:gd name="connsiteY21257" fmla="*/ 587528 h 1598839"/>
              <a:gd name="connsiteX21258" fmla="*/ 3255128 w 3255128"/>
              <a:gd name="connsiteY21258" fmla="*/ 587553 h 1598839"/>
              <a:gd name="connsiteX21259" fmla="*/ 3255128 w 3255128"/>
              <a:gd name="connsiteY21259" fmla="*/ 587654 h 1598839"/>
              <a:gd name="connsiteX21260" fmla="*/ 3255128 w 3255128"/>
              <a:gd name="connsiteY21260" fmla="*/ 587656 h 1598839"/>
              <a:gd name="connsiteX21261" fmla="*/ 3255128 w 3255128"/>
              <a:gd name="connsiteY21261" fmla="*/ 587660 h 1598839"/>
              <a:gd name="connsiteX21262" fmla="*/ 3255128 w 3255128"/>
              <a:gd name="connsiteY21262" fmla="*/ 587691 h 1598839"/>
              <a:gd name="connsiteX21263" fmla="*/ 3255128 w 3255128"/>
              <a:gd name="connsiteY21263" fmla="*/ 587692 h 1598839"/>
              <a:gd name="connsiteX21264" fmla="*/ 3255128 w 3255128"/>
              <a:gd name="connsiteY21264" fmla="*/ 587739 h 1598839"/>
              <a:gd name="connsiteX21265" fmla="*/ 3255128 w 3255128"/>
              <a:gd name="connsiteY21265" fmla="*/ 587829 h 1598839"/>
              <a:gd name="connsiteX21266" fmla="*/ 3255128 w 3255128"/>
              <a:gd name="connsiteY21266" fmla="*/ 587865 h 1598839"/>
              <a:gd name="connsiteX21267" fmla="*/ 3255128 w 3255128"/>
              <a:gd name="connsiteY21267" fmla="*/ 587888 h 1598839"/>
              <a:gd name="connsiteX21268" fmla="*/ 3255128 w 3255128"/>
              <a:gd name="connsiteY21268" fmla="*/ 587904 h 1598839"/>
              <a:gd name="connsiteX21269" fmla="*/ 3255128 w 3255128"/>
              <a:gd name="connsiteY21269" fmla="*/ 587914 h 1598839"/>
              <a:gd name="connsiteX21270" fmla="*/ 3255128 w 3255128"/>
              <a:gd name="connsiteY21270" fmla="*/ 588083 h 1598839"/>
              <a:gd name="connsiteX21271" fmla="*/ 3255128 w 3255128"/>
              <a:gd name="connsiteY21271" fmla="*/ 588198 h 1598839"/>
              <a:gd name="connsiteX21272" fmla="*/ 3255128 w 3255128"/>
              <a:gd name="connsiteY21272" fmla="*/ 588238 h 1598839"/>
              <a:gd name="connsiteX21273" fmla="*/ 3255128 w 3255128"/>
              <a:gd name="connsiteY21273" fmla="*/ 588290 h 1598839"/>
              <a:gd name="connsiteX21274" fmla="*/ 3255128 w 3255128"/>
              <a:gd name="connsiteY21274" fmla="*/ 588340 h 1598839"/>
              <a:gd name="connsiteX21275" fmla="*/ 3255128 w 3255128"/>
              <a:gd name="connsiteY21275" fmla="*/ 588493 h 1598839"/>
              <a:gd name="connsiteX21276" fmla="*/ 3255128 w 3255128"/>
              <a:gd name="connsiteY21276" fmla="*/ 588536 h 1598839"/>
              <a:gd name="connsiteX21277" fmla="*/ 3255128 w 3255128"/>
              <a:gd name="connsiteY21277" fmla="*/ 588574 h 1598839"/>
              <a:gd name="connsiteX21278" fmla="*/ 3255128 w 3255128"/>
              <a:gd name="connsiteY21278" fmla="*/ 588624 h 1598839"/>
              <a:gd name="connsiteX21279" fmla="*/ 3255128 w 3255128"/>
              <a:gd name="connsiteY21279" fmla="*/ 588753 h 1598839"/>
              <a:gd name="connsiteX21280" fmla="*/ 3255128 w 3255128"/>
              <a:gd name="connsiteY21280" fmla="*/ 588795 h 1598839"/>
              <a:gd name="connsiteX21281" fmla="*/ 3255128 w 3255128"/>
              <a:gd name="connsiteY21281" fmla="*/ 588799 h 1598839"/>
              <a:gd name="connsiteX21282" fmla="*/ 3255128 w 3255128"/>
              <a:gd name="connsiteY21282" fmla="*/ 588807 h 1598839"/>
              <a:gd name="connsiteX21283" fmla="*/ 3255128 w 3255128"/>
              <a:gd name="connsiteY21283" fmla="*/ 588874 h 1598839"/>
              <a:gd name="connsiteX21284" fmla="*/ 3255128 w 3255128"/>
              <a:gd name="connsiteY21284" fmla="*/ 588886 h 1598839"/>
              <a:gd name="connsiteX21285" fmla="*/ 3255128 w 3255128"/>
              <a:gd name="connsiteY21285" fmla="*/ 588914 h 1598839"/>
              <a:gd name="connsiteX21286" fmla="*/ 3255128 w 3255128"/>
              <a:gd name="connsiteY21286" fmla="*/ 588995 h 1598839"/>
              <a:gd name="connsiteX21287" fmla="*/ 3255128 w 3255128"/>
              <a:gd name="connsiteY21287" fmla="*/ 589031 h 1598839"/>
              <a:gd name="connsiteX21288" fmla="*/ 3255128 w 3255128"/>
              <a:gd name="connsiteY21288" fmla="*/ 589034 h 1598839"/>
              <a:gd name="connsiteX21289" fmla="*/ 3255128 w 3255128"/>
              <a:gd name="connsiteY21289" fmla="*/ 589078 h 1598839"/>
              <a:gd name="connsiteX21290" fmla="*/ 3255128 w 3255128"/>
              <a:gd name="connsiteY21290" fmla="*/ 589187 h 1598839"/>
              <a:gd name="connsiteX21291" fmla="*/ 3255128 w 3255128"/>
              <a:gd name="connsiteY21291" fmla="*/ 589259 h 1598839"/>
              <a:gd name="connsiteX21292" fmla="*/ 3255128 w 3255128"/>
              <a:gd name="connsiteY21292" fmla="*/ 589272 h 1598839"/>
              <a:gd name="connsiteX21293" fmla="*/ 3255128 w 3255128"/>
              <a:gd name="connsiteY21293" fmla="*/ 589290 h 1598839"/>
              <a:gd name="connsiteX21294" fmla="*/ 3255128 w 3255128"/>
              <a:gd name="connsiteY21294" fmla="*/ 589345 h 1598839"/>
              <a:gd name="connsiteX21295" fmla="*/ 3255128 w 3255128"/>
              <a:gd name="connsiteY21295" fmla="*/ 589347 h 1598839"/>
              <a:gd name="connsiteX21296" fmla="*/ 3255128 w 3255128"/>
              <a:gd name="connsiteY21296" fmla="*/ 589351 h 1598839"/>
              <a:gd name="connsiteX21297" fmla="*/ 3255128 w 3255128"/>
              <a:gd name="connsiteY21297" fmla="*/ 589366 h 1598839"/>
              <a:gd name="connsiteX21298" fmla="*/ 3255128 w 3255128"/>
              <a:gd name="connsiteY21298" fmla="*/ 589369 h 1598839"/>
              <a:gd name="connsiteX21299" fmla="*/ 3255128 w 3255128"/>
              <a:gd name="connsiteY21299" fmla="*/ 589505 h 1598839"/>
              <a:gd name="connsiteX21300" fmla="*/ 3255128 w 3255128"/>
              <a:gd name="connsiteY21300" fmla="*/ 589517 h 1598839"/>
              <a:gd name="connsiteX21301" fmla="*/ 3255128 w 3255128"/>
              <a:gd name="connsiteY21301" fmla="*/ 589547 h 1598839"/>
              <a:gd name="connsiteX21302" fmla="*/ 3255128 w 3255128"/>
              <a:gd name="connsiteY21302" fmla="*/ 589703 h 1598839"/>
              <a:gd name="connsiteX21303" fmla="*/ 3255128 w 3255128"/>
              <a:gd name="connsiteY21303" fmla="*/ 589726 h 1598839"/>
              <a:gd name="connsiteX21304" fmla="*/ 3255128 w 3255128"/>
              <a:gd name="connsiteY21304" fmla="*/ 589852 h 1598839"/>
              <a:gd name="connsiteX21305" fmla="*/ 3255128 w 3255128"/>
              <a:gd name="connsiteY21305" fmla="*/ 589857 h 1598839"/>
              <a:gd name="connsiteX21306" fmla="*/ 3255128 w 3255128"/>
              <a:gd name="connsiteY21306" fmla="*/ 589907 h 1598839"/>
              <a:gd name="connsiteX21307" fmla="*/ 3255128 w 3255128"/>
              <a:gd name="connsiteY21307" fmla="*/ 590136 h 1598839"/>
              <a:gd name="connsiteX21308" fmla="*/ 3255128 w 3255128"/>
              <a:gd name="connsiteY21308" fmla="*/ 590169 h 1598839"/>
              <a:gd name="connsiteX21309" fmla="*/ 3255128 w 3255128"/>
              <a:gd name="connsiteY21309" fmla="*/ 590185 h 1598839"/>
              <a:gd name="connsiteX21310" fmla="*/ 3255128 w 3255128"/>
              <a:gd name="connsiteY21310" fmla="*/ 590250 h 1598839"/>
              <a:gd name="connsiteX21311" fmla="*/ 3255128 w 3255128"/>
              <a:gd name="connsiteY21311" fmla="*/ 590340 h 1598839"/>
              <a:gd name="connsiteX21312" fmla="*/ 3255128 w 3255128"/>
              <a:gd name="connsiteY21312" fmla="*/ 590341 h 1598839"/>
              <a:gd name="connsiteX21313" fmla="*/ 3255128 w 3255128"/>
              <a:gd name="connsiteY21313" fmla="*/ 590366 h 1598839"/>
              <a:gd name="connsiteX21314" fmla="*/ 3255128 w 3255128"/>
              <a:gd name="connsiteY21314" fmla="*/ 590412 h 1598839"/>
              <a:gd name="connsiteX21315" fmla="*/ 3255128 w 3255128"/>
              <a:gd name="connsiteY21315" fmla="*/ 590482 h 1598839"/>
              <a:gd name="connsiteX21316" fmla="*/ 3255128 w 3255128"/>
              <a:gd name="connsiteY21316" fmla="*/ 590487 h 1598839"/>
              <a:gd name="connsiteX21317" fmla="*/ 3255128 w 3255128"/>
              <a:gd name="connsiteY21317" fmla="*/ 590489 h 1598839"/>
              <a:gd name="connsiteX21318" fmla="*/ 3255128 w 3255128"/>
              <a:gd name="connsiteY21318" fmla="*/ 590522 h 1598839"/>
              <a:gd name="connsiteX21319" fmla="*/ 3255128 w 3255128"/>
              <a:gd name="connsiteY21319" fmla="*/ 590553 h 1598839"/>
              <a:gd name="connsiteX21320" fmla="*/ 3255128 w 3255128"/>
              <a:gd name="connsiteY21320" fmla="*/ 590625 h 1598839"/>
              <a:gd name="connsiteX21321" fmla="*/ 3255128 w 3255128"/>
              <a:gd name="connsiteY21321" fmla="*/ 590634 h 1598839"/>
              <a:gd name="connsiteX21322" fmla="*/ 3255128 w 3255128"/>
              <a:gd name="connsiteY21322" fmla="*/ 590666 h 1598839"/>
              <a:gd name="connsiteX21323" fmla="*/ 3255128 w 3255128"/>
              <a:gd name="connsiteY21323" fmla="*/ 590681 h 1598839"/>
              <a:gd name="connsiteX21324" fmla="*/ 3255128 w 3255128"/>
              <a:gd name="connsiteY21324" fmla="*/ 590733 h 1598839"/>
              <a:gd name="connsiteX21325" fmla="*/ 3255128 w 3255128"/>
              <a:gd name="connsiteY21325" fmla="*/ 590893 h 1598839"/>
              <a:gd name="connsiteX21326" fmla="*/ 3255128 w 3255128"/>
              <a:gd name="connsiteY21326" fmla="*/ 590918 h 1598839"/>
              <a:gd name="connsiteX21327" fmla="*/ 3255128 w 3255128"/>
              <a:gd name="connsiteY21327" fmla="*/ 590965 h 1598839"/>
              <a:gd name="connsiteX21328" fmla="*/ 3255128 w 3255128"/>
              <a:gd name="connsiteY21328" fmla="*/ 590989 h 1598839"/>
              <a:gd name="connsiteX21329" fmla="*/ 3255128 w 3255128"/>
              <a:gd name="connsiteY21329" fmla="*/ 591085 h 1598839"/>
              <a:gd name="connsiteX21330" fmla="*/ 3255128 w 3255128"/>
              <a:gd name="connsiteY21330" fmla="*/ 591130 h 1598839"/>
              <a:gd name="connsiteX21331" fmla="*/ 3255128 w 3255128"/>
              <a:gd name="connsiteY21331" fmla="*/ 591157 h 1598839"/>
              <a:gd name="connsiteX21332" fmla="*/ 3255128 w 3255128"/>
              <a:gd name="connsiteY21332" fmla="*/ 591159 h 1598839"/>
              <a:gd name="connsiteX21333" fmla="*/ 3255128 w 3255128"/>
              <a:gd name="connsiteY21333" fmla="*/ 591273 h 1598839"/>
              <a:gd name="connsiteX21334" fmla="*/ 3255128 w 3255128"/>
              <a:gd name="connsiteY21334" fmla="*/ 591326 h 1598839"/>
              <a:gd name="connsiteX21335" fmla="*/ 3255128 w 3255128"/>
              <a:gd name="connsiteY21335" fmla="*/ 591398 h 1598839"/>
              <a:gd name="connsiteX21336" fmla="*/ 3255128 w 3255128"/>
              <a:gd name="connsiteY21336" fmla="*/ 591403 h 1598839"/>
              <a:gd name="connsiteX21337" fmla="*/ 3255128 w 3255128"/>
              <a:gd name="connsiteY21337" fmla="*/ 591448 h 1598839"/>
              <a:gd name="connsiteX21338" fmla="*/ 3255128 w 3255128"/>
              <a:gd name="connsiteY21338" fmla="*/ 591527 h 1598839"/>
              <a:gd name="connsiteX21339" fmla="*/ 3255128 w 3255128"/>
              <a:gd name="connsiteY21339" fmla="*/ 591589 h 1598839"/>
              <a:gd name="connsiteX21340" fmla="*/ 3255128 w 3255128"/>
              <a:gd name="connsiteY21340" fmla="*/ 591613 h 1598839"/>
              <a:gd name="connsiteX21341" fmla="*/ 3255128 w 3255128"/>
              <a:gd name="connsiteY21341" fmla="*/ 591614 h 1598839"/>
              <a:gd name="connsiteX21342" fmla="*/ 3255128 w 3255128"/>
              <a:gd name="connsiteY21342" fmla="*/ 591661 h 1598839"/>
              <a:gd name="connsiteX21343" fmla="*/ 3255128 w 3255128"/>
              <a:gd name="connsiteY21343" fmla="*/ 591691 h 1598839"/>
              <a:gd name="connsiteX21344" fmla="*/ 3255128 w 3255128"/>
              <a:gd name="connsiteY21344" fmla="*/ 591732 h 1598839"/>
              <a:gd name="connsiteX21345" fmla="*/ 3255128 w 3255128"/>
              <a:gd name="connsiteY21345" fmla="*/ 591837 h 1598839"/>
              <a:gd name="connsiteX21346" fmla="*/ 3255128 w 3255128"/>
              <a:gd name="connsiteY21346" fmla="*/ 591867 h 1598839"/>
              <a:gd name="connsiteX21347" fmla="*/ 3255128 w 3255128"/>
              <a:gd name="connsiteY21347" fmla="*/ 591873 h 1598839"/>
              <a:gd name="connsiteX21348" fmla="*/ 3255128 w 3255128"/>
              <a:gd name="connsiteY21348" fmla="*/ 591904 h 1598839"/>
              <a:gd name="connsiteX21349" fmla="*/ 3255128 w 3255128"/>
              <a:gd name="connsiteY21349" fmla="*/ 591934 h 1598839"/>
              <a:gd name="connsiteX21350" fmla="*/ 3255128 w 3255128"/>
              <a:gd name="connsiteY21350" fmla="*/ 591996 h 1598839"/>
              <a:gd name="connsiteX21351" fmla="*/ 3255128 w 3255128"/>
              <a:gd name="connsiteY21351" fmla="*/ 592046 h 1598839"/>
              <a:gd name="connsiteX21352" fmla="*/ 3255128 w 3255128"/>
              <a:gd name="connsiteY21352" fmla="*/ 592063 h 1598839"/>
              <a:gd name="connsiteX21353" fmla="*/ 3255128 w 3255128"/>
              <a:gd name="connsiteY21353" fmla="*/ 592067 h 1598839"/>
              <a:gd name="connsiteX21354" fmla="*/ 3255128 w 3255128"/>
              <a:gd name="connsiteY21354" fmla="*/ 592068 h 1598839"/>
              <a:gd name="connsiteX21355" fmla="*/ 3255128 w 3255128"/>
              <a:gd name="connsiteY21355" fmla="*/ 592072 h 1598839"/>
              <a:gd name="connsiteX21356" fmla="*/ 3255128 w 3255128"/>
              <a:gd name="connsiteY21356" fmla="*/ 592130 h 1598839"/>
              <a:gd name="connsiteX21357" fmla="*/ 3255128 w 3255128"/>
              <a:gd name="connsiteY21357" fmla="*/ 592199 h 1598839"/>
              <a:gd name="connsiteX21358" fmla="*/ 3255128 w 3255128"/>
              <a:gd name="connsiteY21358" fmla="*/ 592280 h 1598839"/>
              <a:gd name="connsiteX21359" fmla="*/ 3255128 w 3255128"/>
              <a:gd name="connsiteY21359" fmla="*/ 592287 h 1598839"/>
              <a:gd name="connsiteX21360" fmla="*/ 3255128 w 3255128"/>
              <a:gd name="connsiteY21360" fmla="*/ 592309 h 1598839"/>
              <a:gd name="connsiteX21361" fmla="*/ 3255128 w 3255128"/>
              <a:gd name="connsiteY21361" fmla="*/ 592350 h 1598839"/>
              <a:gd name="connsiteX21362" fmla="*/ 3255128 w 3255128"/>
              <a:gd name="connsiteY21362" fmla="*/ 592505 h 1598839"/>
              <a:gd name="connsiteX21363" fmla="*/ 3255128 w 3255128"/>
              <a:gd name="connsiteY21363" fmla="*/ 592507 h 1598839"/>
              <a:gd name="connsiteX21364" fmla="*/ 3255128 w 3255128"/>
              <a:gd name="connsiteY21364" fmla="*/ 592530 h 1598839"/>
              <a:gd name="connsiteX21365" fmla="*/ 3255128 w 3255128"/>
              <a:gd name="connsiteY21365" fmla="*/ 592537 h 1598839"/>
              <a:gd name="connsiteX21366" fmla="*/ 3255128 w 3255128"/>
              <a:gd name="connsiteY21366" fmla="*/ 592542 h 1598839"/>
              <a:gd name="connsiteX21367" fmla="*/ 3255128 w 3255128"/>
              <a:gd name="connsiteY21367" fmla="*/ 592546 h 1598839"/>
              <a:gd name="connsiteX21368" fmla="*/ 3255128 w 3255128"/>
              <a:gd name="connsiteY21368" fmla="*/ 592658 h 1598839"/>
              <a:gd name="connsiteX21369" fmla="*/ 3255128 w 3255128"/>
              <a:gd name="connsiteY21369" fmla="*/ 592716 h 1598839"/>
              <a:gd name="connsiteX21370" fmla="*/ 3255128 w 3255128"/>
              <a:gd name="connsiteY21370" fmla="*/ 592758 h 1598839"/>
              <a:gd name="connsiteX21371" fmla="*/ 3255128 w 3255128"/>
              <a:gd name="connsiteY21371" fmla="*/ 592768 h 1598839"/>
              <a:gd name="connsiteX21372" fmla="*/ 3255128 w 3255128"/>
              <a:gd name="connsiteY21372" fmla="*/ 592842 h 1598839"/>
              <a:gd name="connsiteX21373" fmla="*/ 3255128 w 3255128"/>
              <a:gd name="connsiteY21373" fmla="*/ 593020 h 1598839"/>
              <a:gd name="connsiteX21374" fmla="*/ 3255128 w 3255128"/>
              <a:gd name="connsiteY21374" fmla="*/ 593120 h 1598839"/>
              <a:gd name="connsiteX21375" fmla="*/ 3255128 w 3255128"/>
              <a:gd name="connsiteY21375" fmla="*/ 593136 h 1598839"/>
              <a:gd name="connsiteX21376" fmla="*/ 3255128 w 3255128"/>
              <a:gd name="connsiteY21376" fmla="*/ 593144 h 1598839"/>
              <a:gd name="connsiteX21377" fmla="*/ 3255128 w 3255128"/>
              <a:gd name="connsiteY21377" fmla="*/ 593175 h 1598839"/>
              <a:gd name="connsiteX21378" fmla="*/ 3255128 w 3255128"/>
              <a:gd name="connsiteY21378" fmla="*/ 593190 h 1598839"/>
              <a:gd name="connsiteX21379" fmla="*/ 3255128 w 3255128"/>
              <a:gd name="connsiteY21379" fmla="*/ 593208 h 1598839"/>
              <a:gd name="connsiteX21380" fmla="*/ 3255128 w 3255128"/>
              <a:gd name="connsiteY21380" fmla="*/ 593306 h 1598839"/>
              <a:gd name="connsiteX21381" fmla="*/ 3255128 w 3255128"/>
              <a:gd name="connsiteY21381" fmla="*/ 593323 h 1598839"/>
              <a:gd name="connsiteX21382" fmla="*/ 3255128 w 3255128"/>
              <a:gd name="connsiteY21382" fmla="*/ 593330 h 1598839"/>
              <a:gd name="connsiteX21383" fmla="*/ 3255128 w 3255128"/>
              <a:gd name="connsiteY21383" fmla="*/ 593406 h 1598839"/>
              <a:gd name="connsiteX21384" fmla="*/ 3255128 w 3255128"/>
              <a:gd name="connsiteY21384" fmla="*/ 593434 h 1598839"/>
              <a:gd name="connsiteX21385" fmla="*/ 3255128 w 3255128"/>
              <a:gd name="connsiteY21385" fmla="*/ 593501 h 1598839"/>
              <a:gd name="connsiteX21386" fmla="*/ 3255128 w 3255128"/>
              <a:gd name="connsiteY21386" fmla="*/ 593551 h 1598839"/>
              <a:gd name="connsiteX21387" fmla="*/ 3255128 w 3255128"/>
              <a:gd name="connsiteY21387" fmla="*/ 593649 h 1598839"/>
              <a:gd name="connsiteX21388" fmla="*/ 3255128 w 3255128"/>
              <a:gd name="connsiteY21388" fmla="*/ 593705 h 1598839"/>
              <a:gd name="connsiteX21389" fmla="*/ 3255128 w 3255128"/>
              <a:gd name="connsiteY21389" fmla="*/ 593723 h 1598839"/>
              <a:gd name="connsiteX21390" fmla="*/ 3255128 w 3255128"/>
              <a:gd name="connsiteY21390" fmla="*/ 593856 h 1598839"/>
              <a:gd name="connsiteX21391" fmla="*/ 3255128 w 3255128"/>
              <a:gd name="connsiteY21391" fmla="*/ 593865 h 1598839"/>
              <a:gd name="connsiteX21392" fmla="*/ 3255128 w 3255128"/>
              <a:gd name="connsiteY21392" fmla="*/ 593883 h 1598839"/>
              <a:gd name="connsiteX21393" fmla="*/ 3255128 w 3255128"/>
              <a:gd name="connsiteY21393" fmla="*/ 593886 h 1598839"/>
              <a:gd name="connsiteX21394" fmla="*/ 3255128 w 3255128"/>
              <a:gd name="connsiteY21394" fmla="*/ 593899 h 1598839"/>
              <a:gd name="connsiteX21395" fmla="*/ 3255128 w 3255128"/>
              <a:gd name="connsiteY21395" fmla="*/ 593917 h 1598839"/>
              <a:gd name="connsiteX21396" fmla="*/ 3255128 w 3255128"/>
              <a:gd name="connsiteY21396" fmla="*/ 593955 h 1598839"/>
              <a:gd name="connsiteX21397" fmla="*/ 3255128 w 3255128"/>
              <a:gd name="connsiteY21397" fmla="*/ 593974 h 1598839"/>
              <a:gd name="connsiteX21398" fmla="*/ 3255128 w 3255128"/>
              <a:gd name="connsiteY21398" fmla="*/ 594025 h 1598839"/>
              <a:gd name="connsiteX21399" fmla="*/ 3255128 w 3255128"/>
              <a:gd name="connsiteY21399" fmla="*/ 594158 h 1598839"/>
              <a:gd name="connsiteX21400" fmla="*/ 3255128 w 3255128"/>
              <a:gd name="connsiteY21400" fmla="*/ 594159 h 1598839"/>
              <a:gd name="connsiteX21401" fmla="*/ 3255128 w 3255128"/>
              <a:gd name="connsiteY21401" fmla="*/ 594204 h 1598839"/>
              <a:gd name="connsiteX21402" fmla="*/ 3255128 w 3255128"/>
              <a:gd name="connsiteY21402" fmla="*/ 594315 h 1598839"/>
              <a:gd name="connsiteX21403" fmla="*/ 3255128 w 3255128"/>
              <a:gd name="connsiteY21403" fmla="*/ 594353 h 1598839"/>
              <a:gd name="connsiteX21404" fmla="*/ 3255128 w 3255128"/>
              <a:gd name="connsiteY21404" fmla="*/ 594417 h 1598839"/>
              <a:gd name="connsiteX21405" fmla="*/ 3255128 w 3255128"/>
              <a:gd name="connsiteY21405" fmla="*/ 594420 h 1598839"/>
              <a:gd name="connsiteX21406" fmla="*/ 3255128 w 3255128"/>
              <a:gd name="connsiteY21406" fmla="*/ 594603 h 1598839"/>
              <a:gd name="connsiteX21407" fmla="*/ 3255128 w 3255128"/>
              <a:gd name="connsiteY21407" fmla="*/ 594654 h 1598839"/>
              <a:gd name="connsiteX21408" fmla="*/ 3255128 w 3255128"/>
              <a:gd name="connsiteY21408" fmla="*/ 594689 h 1598839"/>
              <a:gd name="connsiteX21409" fmla="*/ 3255128 w 3255128"/>
              <a:gd name="connsiteY21409" fmla="*/ 594807 h 1598839"/>
              <a:gd name="connsiteX21410" fmla="*/ 3255128 w 3255128"/>
              <a:gd name="connsiteY21410" fmla="*/ 594812 h 1598839"/>
              <a:gd name="connsiteX21411" fmla="*/ 3255128 w 3255128"/>
              <a:gd name="connsiteY21411" fmla="*/ 594863 h 1598839"/>
              <a:gd name="connsiteX21412" fmla="*/ 3255128 w 3255128"/>
              <a:gd name="connsiteY21412" fmla="*/ 594868 h 1598839"/>
              <a:gd name="connsiteX21413" fmla="*/ 3255128 w 3255128"/>
              <a:gd name="connsiteY21413" fmla="*/ 595056 h 1598839"/>
              <a:gd name="connsiteX21414" fmla="*/ 3255128 w 3255128"/>
              <a:gd name="connsiteY21414" fmla="*/ 595062 h 1598839"/>
              <a:gd name="connsiteX21415" fmla="*/ 3255128 w 3255128"/>
              <a:gd name="connsiteY21415" fmla="*/ 595154 h 1598839"/>
              <a:gd name="connsiteX21416" fmla="*/ 3255128 w 3255128"/>
              <a:gd name="connsiteY21416" fmla="*/ 595252 h 1598839"/>
              <a:gd name="connsiteX21417" fmla="*/ 3255128 w 3255128"/>
              <a:gd name="connsiteY21417" fmla="*/ 595266 h 1598839"/>
              <a:gd name="connsiteX21418" fmla="*/ 3255128 w 3255128"/>
              <a:gd name="connsiteY21418" fmla="*/ 595302 h 1598839"/>
              <a:gd name="connsiteX21419" fmla="*/ 3255128 w 3255128"/>
              <a:gd name="connsiteY21419" fmla="*/ 595332 h 1598839"/>
              <a:gd name="connsiteX21420" fmla="*/ 3255128 w 3255128"/>
              <a:gd name="connsiteY21420" fmla="*/ 595340 h 1598839"/>
              <a:gd name="connsiteX21421" fmla="*/ 3255128 w 3255128"/>
              <a:gd name="connsiteY21421" fmla="*/ 595360 h 1598839"/>
              <a:gd name="connsiteX21422" fmla="*/ 3255128 w 3255128"/>
              <a:gd name="connsiteY21422" fmla="*/ 595438 h 1598839"/>
              <a:gd name="connsiteX21423" fmla="*/ 3255128 w 3255128"/>
              <a:gd name="connsiteY21423" fmla="*/ 595536 h 1598839"/>
              <a:gd name="connsiteX21424" fmla="*/ 3255128 w 3255128"/>
              <a:gd name="connsiteY21424" fmla="*/ 595603 h 1598839"/>
              <a:gd name="connsiteX21425" fmla="*/ 3255128 w 3255128"/>
              <a:gd name="connsiteY21425" fmla="*/ 595680 h 1598839"/>
              <a:gd name="connsiteX21426" fmla="*/ 3255128 w 3255128"/>
              <a:gd name="connsiteY21426" fmla="*/ 595761 h 1598839"/>
              <a:gd name="connsiteX21427" fmla="*/ 3255128 w 3255128"/>
              <a:gd name="connsiteY21427" fmla="*/ 595786 h 1598839"/>
              <a:gd name="connsiteX21428" fmla="*/ 3255128 w 3255128"/>
              <a:gd name="connsiteY21428" fmla="*/ 595953 h 1598839"/>
              <a:gd name="connsiteX21429" fmla="*/ 3255128 w 3255128"/>
              <a:gd name="connsiteY21429" fmla="*/ 596010 h 1598839"/>
              <a:gd name="connsiteX21430" fmla="*/ 3255128 w 3255128"/>
              <a:gd name="connsiteY21430" fmla="*/ 596025 h 1598839"/>
              <a:gd name="connsiteX21431" fmla="*/ 3255128 w 3255128"/>
              <a:gd name="connsiteY21431" fmla="*/ 596134 h 1598839"/>
              <a:gd name="connsiteX21432" fmla="*/ 3255128 w 3255128"/>
              <a:gd name="connsiteY21432" fmla="*/ 596136 h 1598839"/>
              <a:gd name="connsiteX21433" fmla="*/ 3255128 w 3255128"/>
              <a:gd name="connsiteY21433" fmla="*/ 596211 h 1598839"/>
              <a:gd name="connsiteX21434" fmla="*/ 3255128 w 3255128"/>
              <a:gd name="connsiteY21434" fmla="*/ 596500 h 1598839"/>
              <a:gd name="connsiteX21435" fmla="*/ 3255128 w 3255128"/>
              <a:gd name="connsiteY21435" fmla="*/ 596623 h 1598839"/>
              <a:gd name="connsiteX21436" fmla="*/ 3255128 w 3255128"/>
              <a:gd name="connsiteY21436" fmla="*/ 596673 h 1598839"/>
              <a:gd name="connsiteX21437" fmla="*/ 3255128 w 3255128"/>
              <a:gd name="connsiteY21437" fmla="*/ 596694 h 1598839"/>
              <a:gd name="connsiteX21438" fmla="*/ 3255128 w 3255128"/>
              <a:gd name="connsiteY21438" fmla="*/ 596695 h 1598839"/>
              <a:gd name="connsiteX21439" fmla="*/ 3255128 w 3255128"/>
              <a:gd name="connsiteY21439" fmla="*/ 596807 h 1598839"/>
              <a:gd name="connsiteX21440" fmla="*/ 3255128 w 3255128"/>
              <a:gd name="connsiteY21440" fmla="*/ 596850 h 1598839"/>
              <a:gd name="connsiteX21441" fmla="*/ 3255128 w 3255128"/>
              <a:gd name="connsiteY21441" fmla="*/ 596907 h 1598839"/>
              <a:gd name="connsiteX21442" fmla="*/ 3255128 w 3255128"/>
              <a:gd name="connsiteY21442" fmla="*/ 596933 h 1598839"/>
              <a:gd name="connsiteX21443" fmla="*/ 3255128 w 3255128"/>
              <a:gd name="connsiteY21443" fmla="*/ 596954 h 1598839"/>
              <a:gd name="connsiteX21444" fmla="*/ 3255128 w 3255128"/>
              <a:gd name="connsiteY21444" fmla="*/ 597000 h 1598839"/>
              <a:gd name="connsiteX21445" fmla="*/ 3255128 w 3255128"/>
              <a:gd name="connsiteY21445" fmla="*/ 597077 h 1598839"/>
              <a:gd name="connsiteX21446" fmla="*/ 3255128 w 3255128"/>
              <a:gd name="connsiteY21446" fmla="*/ 597132 h 1598839"/>
              <a:gd name="connsiteX21447" fmla="*/ 3255128 w 3255128"/>
              <a:gd name="connsiteY21447" fmla="*/ 597148 h 1598839"/>
              <a:gd name="connsiteX21448" fmla="*/ 3255128 w 3255128"/>
              <a:gd name="connsiteY21448" fmla="*/ 597157 h 1598839"/>
              <a:gd name="connsiteX21449" fmla="*/ 3255128 w 3255128"/>
              <a:gd name="connsiteY21449" fmla="*/ 597343 h 1598839"/>
              <a:gd name="connsiteX21450" fmla="*/ 3255128 w 3255128"/>
              <a:gd name="connsiteY21450" fmla="*/ 597416 h 1598839"/>
              <a:gd name="connsiteX21451" fmla="*/ 3255128 w 3255128"/>
              <a:gd name="connsiteY21451" fmla="*/ 597602 h 1598839"/>
              <a:gd name="connsiteX21452" fmla="*/ 3255128 w 3255128"/>
              <a:gd name="connsiteY21452" fmla="*/ 597640 h 1598839"/>
              <a:gd name="connsiteX21453" fmla="*/ 3255128 w 3255128"/>
              <a:gd name="connsiteY21453" fmla="*/ 597731 h 1598839"/>
              <a:gd name="connsiteX21454" fmla="*/ 3255128 w 3255128"/>
              <a:gd name="connsiteY21454" fmla="*/ 597802 h 1598839"/>
              <a:gd name="connsiteX21455" fmla="*/ 3255128 w 3255128"/>
              <a:gd name="connsiteY21455" fmla="*/ 597851 h 1598839"/>
              <a:gd name="connsiteX21456" fmla="*/ 3255128 w 3255128"/>
              <a:gd name="connsiteY21456" fmla="*/ 597900 h 1598839"/>
              <a:gd name="connsiteX21457" fmla="*/ 3255128 w 3255128"/>
              <a:gd name="connsiteY21457" fmla="*/ 597923 h 1598839"/>
              <a:gd name="connsiteX21458" fmla="*/ 3255128 w 3255128"/>
              <a:gd name="connsiteY21458" fmla="*/ 597954 h 1598839"/>
              <a:gd name="connsiteX21459" fmla="*/ 3255128 w 3255128"/>
              <a:gd name="connsiteY21459" fmla="*/ 597958 h 1598839"/>
              <a:gd name="connsiteX21460" fmla="*/ 3255128 w 3255128"/>
              <a:gd name="connsiteY21460" fmla="*/ 598021 h 1598839"/>
              <a:gd name="connsiteX21461" fmla="*/ 3255128 w 3255128"/>
              <a:gd name="connsiteY21461" fmla="*/ 598061 h 1598839"/>
              <a:gd name="connsiteX21462" fmla="*/ 3255128 w 3255128"/>
              <a:gd name="connsiteY21462" fmla="*/ 598133 h 1598839"/>
              <a:gd name="connsiteX21463" fmla="*/ 3255128 w 3255128"/>
              <a:gd name="connsiteY21463" fmla="*/ 598178 h 1598839"/>
              <a:gd name="connsiteX21464" fmla="*/ 3255128 w 3255128"/>
              <a:gd name="connsiteY21464" fmla="*/ 598225 h 1598839"/>
              <a:gd name="connsiteX21465" fmla="*/ 3255128 w 3255128"/>
              <a:gd name="connsiteY21465" fmla="*/ 598293 h 1598839"/>
              <a:gd name="connsiteX21466" fmla="*/ 3255128 w 3255128"/>
              <a:gd name="connsiteY21466" fmla="*/ 598350 h 1598839"/>
              <a:gd name="connsiteX21467" fmla="*/ 3255128 w 3255128"/>
              <a:gd name="connsiteY21467" fmla="*/ 598419 h 1598839"/>
              <a:gd name="connsiteX21468" fmla="*/ 3255128 w 3255128"/>
              <a:gd name="connsiteY21468" fmla="*/ 598437 h 1598839"/>
              <a:gd name="connsiteX21469" fmla="*/ 3255128 w 3255128"/>
              <a:gd name="connsiteY21469" fmla="*/ 598525 h 1598839"/>
              <a:gd name="connsiteX21470" fmla="*/ 3255128 w 3255128"/>
              <a:gd name="connsiteY21470" fmla="*/ 598593 h 1598839"/>
              <a:gd name="connsiteX21471" fmla="*/ 3255128 w 3255128"/>
              <a:gd name="connsiteY21471" fmla="*/ 598616 h 1598839"/>
              <a:gd name="connsiteX21472" fmla="*/ 3255128 w 3255128"/>
              <a:gd name="connsiteY21472" fmla="*/ 598622 h 1598839"/>
              <a:gd name="connsiteX21473" fmla="*/ 3255128 w 3255128"/>
              <a:gd name="connsiteY21473" fmla="*/ 598670 h 1598839"/>
              <a:gd name="connsiteX21474" fmla="*/ 3255128 w 3255128"/>
              <a:gd name="connsiteY21474" fmla="*/ 598781 h 1598839"/>
              <a:gd name="connsiteX21475" fmla="*/ 3255128 w 3255128"/>
              <a:gd name="connsiteY21475" fmla="*/ 598860 h 1598839"/>
              <a:gd name="connsiteX21476" fmla="*/ 3255128 w 3255128"/>
              <a:gd name="connsiteY21476" fmla="*/ 598873 h 1598839"/>
              <a:gd name="connsiteX21477" fmla="*/ 3255128 w 3255128"/>
              <a:gd name="connsiteY21477" fmla="*/ 599173 h 1598839"/>
              <a:gd name="connsiteX21478" fmla="*/ 3255128 w 3255128"/>
              <a:gd name="connsiteY21478" fmla="*/ 599316 h 1598839"/>
              <a:gd name="connsiteX21479" fmla="*/ 3255128 w 3255128"/>
              <a:gd name="connsiteY21479" fmla="*/ 599332 h 1598839"/>
              <a:gd name="connsiteX21480" fmla="*/ 3255128 w 3255128"/>
              <a:gd name="connsiteY21480" fmla="*/ 599401 h 1598839"/>
              <a:gd name="connsiteX21481" fmla="*/ 3255128 w 3255128"/>
              <a:gd name="connsiteY21481" fmla="*/ 599406 h 1598839"/>
              <a:gd name="connsiteX21482" fmla="*/ 3255128 w 3255128"/>
              <a:gd name="connsiteY21482" fmla="*/ 599490 h 1598839"/>
              <a:gd name="connsiteX21483" fmla="*/ 3255128 w 3255128"/>
              <a:gd name="connsiteY21483" fmla="*/ 599495 h 1598839"/>
              <a:gd name="connsiteX21484" fmla="*/ 3255128 w 3255128"/>
              <a:gd name="connsiteY21484" fmla="*/ 599524 h 1598839"/>
              <a:gd name="connsiteX21485" fmla="*/ 3255128 w 3255128"/>
              <a:gd name="connsiteY21485" fmla="*/ 599544 h 1598839"/>
              <a:gd name="connsiteX21486" fmla="*/ 3255128 w 3255128"/>
              <a:gd name="connsiteY21486" fmla="*/ 599632 h 1598839"/>
              <a:gd name="connsiteX21487" fmla="*/ 3255128 w 3255128"/>
              <a:gd name="connsiteY21487" fmla="*/ 599755 h 1598839"/>
              <a:gd name="connsiteX21488" fmla="*/ 3255128 w 3255128"/>
              <a:gd name="connsiteY21488" fmla="*/ 599880 h 1598839"/>
              <a:gd name="connsiteX21489" fmla="*/ 3255128 w 3255128"/>
              <a:gd name="connsiteY21489" fmla="*/ 599884 h 1598839"/>
              <a:gd name="connsiteX21490" fmla="*/ 3255128 w 3255128"/>
              <a:gd name="connsiteY21490" fmla="*/ 599902 h 1598839"/>
              <a:gd name="connsiteX21491" fmla="*/ 3255128 w 3255128"/>
              <a:gd name="connsiteY21491" fmla="*/ 599910 h 1598839"/>
              <a:gd name="connsiteX21492" fmla="*/ 3255128 w 3255128"/>
              <a:gd name="connsiteY21492" fmla="*/ 600054 h 1598839"/>
              <a:gd name="connsiteX21493" fmla="*/ 3255128 w 3255128"/>
              <a:gd name="connsiteY21493" fmla="*/ 600106 h 1598839"/>
              <a:gd name="connsiteX21494" fmla="*/ 3255128 w 3255128"/>
              <a:gd name="connsiteY21494" fmla="*/ 600122 h 1598839"/>
              <a:gd name="connsiteX21495" fmla="*/ 3255128 w 3255128"/>
              <a:gd name="connsiteY21495" fmla="*/ 600172 h 1598839"/>
              <a:gd name="connsiteX21496" fmla="*/ 3255128 w 3255128"/>
              <a:gd name="connsiteY21496" fmla="*/ 600317 h 1598839"/>
              <a:gd name="connsiteX21497" fmla="*/ 3255128 w 3255128"/>
              <a:gd name="connsiteY21497" fmla="*/ 600398 h 1598839"/>
              <a:gd name="connsiteX21498" fmla="*/ 3255128 w 3255128"/>
              <a:gd name="connsiteY21498" fmla="*/ 600403 h 1598839"/>
              <a:gd name="connsiteX21499" fmla="*/ 3255128 w 3255128"/>
              <a:gd name="connsiteY21499" fmla="*/ 600406 h 1598839"/>
              <a:gd name="connsiteX21500" fmla="*/ 3255128 w 3255128"/>
              <a:gd name="connsiteY21500" fmla="*/ 600470 h 1598839"/>
              <a:gd name="connsiteX21501" fmla="*/ 3255128 w 3255128"/>
              <a:gd name="connsiteY21501" fmla="*/ 600473 h 1598839"/>
              <a:gd name="connsiteX21502" fmla="*/ 3255128 w 3255128"/>
              <a:gd name="connsiteY21502" fmla="*/ 600513 h 1598839"/>
              <a:gd name="connsiteX21503" fmla="*/ 3255128 w 3255128"/>
              <a:gd name="connsiteY21503" fmla="*/ 600545 h 1598839"/>
              <a:gd name="connsiteX21504" fmla="*/ 3255128 w 3255128"/>
              <a:gd name="connsiteY21504" fmla="*/ 600580 h 1598839"/>
              <a:gd name="connsiteX21505" fmla="*/ 3255128 w 3255128"/>
              <a:gd name="connsiteY21505" fmla="*/ 600631 h 1598839"/>
              <a:gd name="connsiteX21506" fmla="*/ 3255128 w 3255128"/>
              <a:gd name="connsiteY21506" fmla="*/ 600652 h 1598839"/>
              <a:gd name="connsiteX21507" fmla="*/ 3255128 w 3255128"/>
              <a:gd name="connsiteY21507" fmla="*/ 600669 h 1598839"/>
              <a:gd name="connsiteX21508" fmla="*/ 3255128 w 3255128"/>
              <a:gd name="connsiteY21508" fmla="*/ 600682 h 1598839"/>
              <a:gd name="connsiteX21509" fmla="*/ 3255128 w 3255128"/>
              <a:gd name="connsiteY21509" fmla="*/ 600761 h 1598839"/>
              <a:gd name="connsiteX21510" fmla="*/ 3255128 w 3255128"/>
              <a:gd name="connsiteY21510" fmla="*/ 600763 h 1598839"/>
              <a:gd name="connsiteX21511" fmla="*/ 3255128 w 3255128"/>
              <a:gd name="connsiteY21511" fmla="*/ 600783 h 1598839"/>
              <a:gd name="connsiteX21512" fmla="*/ 3255128 w 3255128"/>
              <a:gd name="connsiteY21512" fmla="*/ 600791 h 1598839"/>
              <a:gd name="connsiteX21513" fmla="*/ 3255128 w 3255128"/>
              <a:gd name="connsiteY21513" fmla="*/ 600838 h 1598839"/>
              <a:gd name="connsiteX21514" fmla="*/ 3255128 w 3255128"/>
              <a:gd name="connsiteY21514" fmla="*/ 600862 h 1598839"/>
              <a:gd name="connsiteX21515" fmla="*/ 3255128 w 3255128"/>
              <a:gd name="connsiteY21515" fmla="*/ 600987 h 1598839"/>
              <a:gd name="connsiteX21516" fmla="*/ 3255128 w 3255128"/>
              <a:gd name="connsiteY21516" fmla="*/ 601020 h 1598839"/>
              <a:gd name="connsiteX21517" fmla="*/ 3255128 w 3255128"/>
              <a:gd name="connsiteY21517" fmla="*/ 601022 h 1598839"/>
              <a:gd name="connsiteX21518" fmla="*/ 3255128 w 3255128"/>
              <a:gd name="connsiteY21518" fmla="*/ 601023 h 1598839"/>
              <a:gd name="connsiteX21519" fmla="*/ 3255128 w 3255128"/>
              <a:gd name="connsiteY21519" fmla="*/ 601118 h 1598839"/>
              <a:gd name="connsiteX21520" fmla="*/ 3255128 w 3255128"/>
              <a:gd name="connsiteY21520" fmla="*/ 601143 h 1598839"/>
              <a:gd name="connsiteX21521" fmla="*/ 3255128 w 3255128"/>
              <a:gd name="connsiteY21521" fmla="*/ 601193 h 1598839"/>
              <a:gd name="connsiteX21522" fmla="*/ 3255128 w 3255128"/>
              <a:gd name="connsiteY21522" fmla="*/ 601199 h 1598839"/>
              <a:gd name="connsiteX21523" fmla="*/ 3255128 w 3255128"/>
              <a:gd name="connsiteY21523" fmla="*/ 601214 h 1598839"/>
              <a:gd name="connsiteX21524" fmla="*/ 3255128 w 3255128"/>
              <a:gd name="connsiteY21524" fmla="*/ 601215 h 1598839"/>
              <a:gd name="connsiteX21525" fmla="*/ 3255128 w 3255128"/>
              <a:gd name="connsiteY21525" fmla="*/ 601427 h 1598839"/>
              <a:gd name="connsiteX21526" fmla="*/ 3255128 w 3255128"/>
              <a:gd name="connsiteY21526" fmla="*/ 601448 h 1598839"/>
              <a:gd name="connsiteX21527" fmla="*/ 3255128 w 3255128"/>
              <a:gd name="connsiteY21527" fmla="*/ 601455 h 1598839"/>
              <a:gd name="connsiteX21528" fmla="*/ 3255128 w 3255128"/>
              <a:gd name="connsiteY21528" fmla="*/ 601461 h 1598839"/>
              <a:gd name="connsiteX21529" fmla="*/ 3255128 w 3255128"/>
              <a:gd name="connsiteY21529" fmla="*/ 601477 h 1598839"/>
              <a:gd name="connsiteX21530" fmla="*/ 3255128 w 3255128"/>
              <a:gd name="connsiteY21530" fmla="*/ 601577 h 1598839"/>
              <a:gd name="connsiteX21531" fmla="*/ 3255128 w 3255128"/>
              <a:gd name="connsiteY21531" fmla="*/ 601600 h 1598839"/>
              <a:gd name="connsiteX21532" fmla="*/ 3255128 w 3255128"/>
              <a:gd name="connsiteY21532" fmla="*/ 601606 h 1598839"/>
              <a:gd name="connsiteX21533" fmla="*/ 3255128 w 3255128"/>
              <a:gd name="connsiteY21533" fmla="*/ 601652 h 1598839"/>
              <a:gd name="connsiteX21534" fmla="*/ 3255128 w 3255128"/>
              <a:gd name="connsiteY21534" fmla="*/ 601671 h 1598839"/>
              <a:gd name="connsiteX21535" fmla="*/ 3255128 w 3255128"/>
              <a:gd name="connsiteY21535" fmla="*/ 601677 h 1598839"/>
              <a:gd name="connsiteX21536" fmla="*/ 3255128 w 3255128"/>
              <a:gd name="connsiteY21536" fmla="*/ 601859 h 1598839"/>
              <a:gd name="connsiteX21537" fmla="*/ 3255128 w 3255128"/>
              <a:gd name="connsiteY21537" fmla="*/ 601863 h 1598839"/>
              <a:gd name="connsiteX21538" fmla="*/ 3255128 w 3255128"/>
              <a:gd name="connsiteY21538" fmla="*/ 601884 h 1598839"/>
              <a:gd name="connsiteX21539" fmla="*/ 3255128 w 3255128"/>
              <a:gd name="connsiteY21539" fmla="*/ 601887 h 1598839"/>
              <a:gd name="connsiteX21540" fmla="*/ 3255128 w 3255128"/>
              <a:gd name="connsiteY21540" fmla="*/ 601920 h 1598839"/>
              <a:gd name="connsiteX21541" fmla="*/ 3255128 w 3255128"/>
              <a:gd name="connsiteY21541" fmla="*/ 601931 h 1598839"/>
              <a:gd name="connsiteX21542" fmla="*/ 3255128 w 3255128"/>
              <a:gd name="connsiteY21542" fmla="*/ 602096 h 1598839"/>
              <a:gd name="connsiteX21543" fmla="*/ 3255128 w 3255128"/>
              <a:gd name="connsiteY21543" fmla="*/ 602116 h 1598839"/>
              <a:gd name="connsiteX21544" fmla="*/ 3255128 w 3255128"/>
              <a:gd name="connsiteY21544" fmla="*/ 602125 h 1598839"/>
              <a:gd name="connsiteX21545" fmla="*/ 3255128 w 3255128"/>
              <a:gd name="connsiteY21545" fmla="*/ 602127 h 1598839"/>
              <a:gd name="connsiteX21546" fmla="*/ 3255128 w 3255128"/>
              <a:gd name="connsiteY21546" fmla="*/ 602130 h 1598839"/>
              <a:gd name="connsiteX21547" fmla="*/ 3255128 w 3255128"/>
              <a:gd name="connsiteY21547" fmla="*/ 602204 h 1598839"/>
              <a:gd name="connsiteX21548" fmla="*/ 3255128 w 3255128"/>
              <a:gd name="connsiteY21548" fmla="*/ 602224 h 1598839"/>
              <a:gd name="connsiteX21549" fmla="*/ 3255128 w 3255128"/>
              <a:gd name="connsiteY21549" fmla="*/ 602322 h 1598839"/>
              <a:gd name="connsiteX21550" fmla="*/ 3255128 w 3255128"/>
              <a:gd name="connsiteY21550" fmla="*/ 602358 h 1598839"/>
              <a:gd name="connsiteX21551" fmla="*/ 3255128 w 3255128"/>
              <a:gd name="connsiteY21551" fmla="*/ 602370 h 1598839"/>
              <a:gd name="connsiteX21552" fmla="*/ 3255128 w 3255128"/>
              <a:gd name="connsiteY21552" fmla="*/ 602400 h 1598839"/>
              <a:gd name="connsiteX21553" fmla="*/ 3255128 w 3255128"/>
              <a:gd name="connsiteY21553" fmla="*/ 602467 h 1598839"/>
              <a:gd name="connsiteX21554" fmla="*/ 3255128 w 3255128"/>
              <a:gd name="connsiteY21554" fmla="*/ 602555 h 1598839"/>
              <a:gd name="connsiteX21555" fmla="*/ 3255128 w 3255128"/>
              <a:gd name="connsiteY21555" fmla="*/ 602579 h 1598839"/>
              <a:gd name="connsiteX21556" fmla="*/ 3255128 w 3255128"/>
              <a:gd name="connsiteY21556" fmla="*/ 602678 h 1598839"/>
              <a:gd name="connsiteX21557" fmla="*/ 3255128 w 3255128"/>
              <a:gd name="connsiteY21557" fmla="*/ 602870 h 1598839"/>
              <a:gd name="connsiteX21558" fmla="*/ 3255128 w 3255128"/>
              <a:gd name="connsiteY21558" fmla="*/ 602874 h 1598839"/>
              <a:gd name="connsiteX21559" fmla="*/ 3255128 w 3255128"/>
              <a:gd name="connsiteY21559" fmla="*/ 602892 h 1598839"/>
              <a:gd name="connsiteX21560" fmla="*/ 3255128 w 3255128"/>
              <a:gd name="connsiteY21560" fmla="*/ 602900 h 1598839"/>
              <a:gd name="connsiteX21561" fmla="*/ 3255128 w 3255128"/>
              <a:gd name="connsiteY21561" fmla="*/ 603038 h 1598839"/>
              <a:gd name="connsiteX21562" fmla="*/ 3255128 w 3255128"/>
              <a:gd name="connsiteY21562" fmla="*/ 603096 h 1598839"/>
              <a:gd name="connsiteX21563" fmla="*/ 3255128 w 3255128"/>
              <a:gd name="connsiteY21563" fmla="*/ 603194 h 1598839"/>
              <a:gd name="connsiteX21564" fmla="*/ 3255128 w 3255128"/>
              <a:gd name="connsiteY21564" fmla="*/ 603249 h 1598839"/>
              <a:gd name="connsiteX21565" fmla="*/ 3255128 w 3255128"/>
              <a:gd name="connsiteY21565" fmla="*/ 603265 h 1598839"/>
              <a:gd name="connsiteX21566" fmla="*/ 3255128 w 3255128"/>
              <a:gd name="connsiteY21566" fmla="*/ 603375 h 1598839"/>
              <a:gd name="connsiteX21567" fmla="*/ 3255128 w 3255128"/>
              <a:gd name="connsiteY21567" fmla="*/ 603487 h 1598839"/>
              <a:gd name="connsiteX21568" fmla="*/ 3255128 w 3255128"/>
              <a:gd name="connsiteY21568" fmla="*/ 603509 h 1598839"/>
              <a:gd name="connsiteX21569" fmla="*/ 3255128 w 3255128"/>
              <a:gd name="connsiteY21569" fmla="*/ 603573 h 1598839"/>
              <a:gd name="connsiteX21570" fmla="*/ 3255128 w 3255128"/>
              <a:gd name="connsiteY21570" fmla="*/ 603773 h 1598839"/>
              <a:gd name="connsiteX21571" fmla="*/ 3255128 w 3255128"/>
              <a:gd name="connsiteY21571" fmla="*/ 603842 h 1598839"/>
              <a:gd name="connsiteX21572" fmla="*/ 3255128 w 3255128"/>
              <a:gd name="connsiteY21572" fmla="*/ 604010 h 1598839"/>
              <a:gd name="connsiteX21573" fmla="*/ 3255128 w 3255128"/>
              <a:gd name="connsiteY21573" fmla="*/ 604012 h 1598839"/>
              <a:gd name="connsiteX21574" fmla="*/ 3255128 w 3255128"/>
              <a:gd name="connsiteY21574" fmla="*/ 604015 h 1598839"/>
              <a:gd name="connsiteX21575" fmla="*/ 3255128 w 3255128"/>
              <a:gd name="connsiteY21575" fmla="*/ 604157 h 1598839"/>
              <a:gd name="connsiteX21576" fmla="*/ 3255128 w 3255128"/>
              <a:gd name="connsiteY21576" fmla="*/ 604189 h 1598839"/>
              <a:gd name="connsiteX21577" fmla="*/ 3255128 w 3255128"/>
              <a:gd name="connsiteY21577" fmla="*/ 604256 h 1598839"/>
              <a:gd name="connsiteX21578" fmla="*/ 3255128 w 3255128"/>
              <a:gd name="connsiteY21578" fmla="*/ 604301 h 1598839"/>
              <a:gd name="connsiteX21579" fmla="*/ 3255128 w 3255128"/>
              <a:gd name="connsiteY21579" fmla="*/ 604406 h 1598839"/>
              <a:gd name="connsiteX21580" fmla="*/ 3255128 w 3255128"/>
              <a:gd name="connsiteY21580" fmla="*/ 604467 h 1598839"/>
              <a:gd name="connsiteX21581" fmla="*/ 3255128 w 3255128"/>
              <a:gd name="connsiteY21581" fmla="*/ 604507 h 1598839"/>
              <a:gd name="connsiteX21582" fmla="*/ 3255128 w 3255128"/>
              <a:gd name="connsiteY21582" fmla="*/ 604616 h 1598839"/>
              <a:gd name="connsiteX21583" fmla="*/ 3255128 w 3255128"/>
              <a:gd name="connsiteY21583" fmla="*/ 604720 h 1598839"/>
              <a:gd name="connsiteX21584" fmla="*/ 3255128 w 3255128"/>
              <a:gd name="connsiteY21584" fmla="*/ 604787 h 1598839"/>
              <a:gd name="connsiteX21585" fmla="*/ 3255128 w 3255128"/>
              <a:gd name="connsiteY21585" fmla="*/ 604849 h 1598839"/>
              <a:gd name="connsiteX21586" fmla="*/ 3255128 w 3255128"/>
              <a:gd name="connsiteY21586" fmla="*/ 604921 h 1598839"/>
              <a:gd name="connsiteX21587" fmla="*/ 3255128 w 3255128"/>
              <a:gd name="connsiteY21587" fmla="*/ 604944 h 1598839"/>
              <a:gd name="connsiteX21588" fmla="*/ 3255128 w 3255128"/>
              <a:gd name="connsiteY21588" fmla="*/ 604953 h 1598839"/>
              <a:gd name="connsiteX21589" fmla="*/ 3255128 w 3255128"/>
              <a:gd name="connsiteY21589" fmla="*/ 604976 h 1598839"/>
              <a:gd name="connsiteX21590" fmla="*/ 3255128 w 3255128"/>
              <a:gd name="connsiteY21590" fmla="*/ 604991 h 1598839"/>
              <a:gd name="connsiteX21591" fmla="*/ 3255128 w 3255128"/>
              <a:gd name="connsiteY21591" fmla="*/ 605140 h 1598839"/>
              <a:gd name="connsiteX21592" fmla="*/ 3255128 w 3255128"/>
              <a:gd name="connsiteY21592" fmla="*/ 605185 h 1598839"/>
              <a:gd name="connsiteX21593" fmla="*/ 3255128 w 3255128"/>
              <a:gd name="connsiteY21593" fmla="*/ 605187 h 1598839"/>
              <a:gd name="connsiteX21594" fmla="*/ 3255128 w 3255128"/>
              <a:gd name="connsiteY21594" fmla="*/ 605203 h 1598839"/>
              <a:gd name="connsiteX21595" fmla="*/ 3255128 w 3255128"/>
              <a:gd name="connsiteY21595" fmla="*/ 605214 h 1598839"/>
              <a:gd name="connsiteX21596" fmla="*/ 3255128 w 3255128"/>
              <a:gd name="connsiteY21596" fmla="*/ 605283 h 1598839"/>
              <a:gd name="connsiteX21597" fmla="*/ 3255128 w 3255128"/>
              <a:gd name="connsiteY21597" fmla="*/ 605296 h 1598839"/>
              <a:gd name="connsiteX21598" fmla="*/ 3255128 w 3255128"/>
              <a:gd name="connsiteY21598" fmla="*/ 605360 h 1598839"/>
              <a:gd name="connsiteX21599" fmla="*/ 3255128 w 3255128"/>
              <a:gd name="connsiteY21599" fmla="*/ 605381 h 1598839"/>
              <a:gd name="connsiteX21600" fmla="*/ 3255128 w 3255128"/>
              <a:gd name="connsiteY21600" fmla="*/ 605383 h 1598839"/>
              <a:gd name="connsiteX21601" fmla="*/ 3255128 w 3255128"/>
              <a:gd name="connsiteY21601" fmla="*/ 605390 h 1598839"/>
              <a:gd name="connsiteX21602" fmla="*/ 3255128 w 3255128"/>
              <a:gd name="connsiteY21602" fmla="*/ 605457 h 1598839"/>
              <a:gd name="connsiteX21603" fmla="*/ 3255128 w 3255128"/>
              <a:gd name="connsiteY21603" fmla="*/ 605569 h 1598839"/>
              <a:gd name="connsiteX21604" fmla="*/ 3255128 w 3255128"/>
              <a:gd name="connsiteY21604" fmla="*/ 605589 h 1598839"/>
              <a:gd name="connsiteX21605" fmla="*/ 3255128 w 3255128"/>
              <a:gd name="connsiteY21605" fmla="*/ 605639 h 1598839"/>
              <a:gd name="connsiteX21606" fmla="*/ 3255128 w 3255128"/>
              <a:gd name="connsiteY21606" fmla="*/ 605777 h 1598839"/>
              <a:gd name="connsiteX21607" fmla="*/ 3255128 w 3255128"/>
              <a:gd name="connsiteY21607" fmla="*/ 605835 h 1598839"/>
              <a:gd name="connsiteX21608" fmla="*/ 3255128 w 3255128"/>
              <a:gd name="connsiteY21608" fmla="*/ 605857 h 1598839"/>
              <a:gd name="connsiteX21609" fmla="*/ 3255128 w 3255128"/>
              <a:gd name="connsiteY21609" fmla="*/ 605873 h 1598839"/>
              <a:gd name="connsiteX21610" fmla="*/ 3255128 w 3255128"/>
              <a:gd name="connsiteY21610" fmla="*/ 605997 h 1598839"/>
              <a:gd name="connsiteX21611" fmla="*/ 3255128 w 3255128"/>
              <a:gd name="connsiteY21611" fmla="*/ 606028 h 1598839"/>
              <a:gd name="connsiteX21612" fmla="*/ 3255128 w 3255128"/>
              <a:gd name="connsiteY21612" fmla="*/ 606075 h 1598839"/>
              <a:gd name="connsiteX21613" fmla="*/ 3255128 w 3255128"/>
              <a:gd name="connsiteY21613" fmla="*/ 606082 h 1598839"/>
              <a:gd name="connsiteX21614" fmla="*/ 3255128 w 3255128"/>
              <a:gd name="connsiteY21614" fmla="*/ 606098 h 1598839"/>
              <a:gd name="connsiteX21615" fmla="*/ 3255128 w 3255128"/>
              <a:gd name="connsiteY21615" fmla="*/ 606120 h 1598839"/>
              <a:gd name="connsiteX21616" fmla="*/ 3255128 w 3255128"/>
              <a:gd name="connsiteY21616" fmla="*/ 606176 h 1598839"/>
              <a:gd name="connsiteX21617" fmla="*/ 3255128 w 3255128"/>
              <a:gd name="connsiteY21617" fmla="*/ 606294 h 1598839"/>
              <a:gd name="connsiteX21618" fmla="*/ 3255128 w 3255128"/>
              <a:gd name="connsiteY21618" fmla="*/ 606404 h 1598839"/>
              <a:gd name="connsiteX21619" fmla="*/ 3255128 w 3255128"/>
              <a:gd name="connsiteY21619" fmla="*/ 606425 h 1598839"/>
              <a:gd name="connsiteX21620" fmla="*/ 3255128 w 3255128"/>
              <a:gd name="connsiteY21620" fmla="*/ 606486 h 1598839"/>
              <a:gd name="connsiteX21621" fmla="*/ 3255128 w 3255128"/>
              <a:gd name="connsiteY21621" fmla="*/ 606558 h 1598839"/>
              <a:gd name="connsiteX21622" fmla="*/ 3255128 w 3255128"/>
              <a:gd name="connsiteY21622" fmla="*/ 606646 h 1598839"/>
              <a:gd name="connsiteX21623" fmla="*/ 3255128 w 3255128"/>
              <a:gd name="connsiteY21623" fmla="*/ 606723 h 1598839"/>
              <a:gd name="connsiteX21624" fmla="*/ 3255128 w 3255128"/>
              <a:gd name="connsiteY21624" fmla="*/ 606744 h 1598839"/>
              <a:gd name="connsiteX21625" fmla="*/ 3255128 w 3255128"/>
              <a:gd name="connsiteY21625" fmla="*/ 606752 h 1598839"/>
              <a:gd name="connsiteX21626" fmla="*/ 3255128 w 3255128"/>
              <a:gd name="connsiteY21626" fmla="*/ 606878 h 1598839"/>
              <a:gd name="connsiteX21627" fmla="*/ 3255128 w 3255128"/>
              <a:gd name="connsiteY21627" fmla="*/ 606884 h 1598839"/>
              <a:gd name="connsiteX21628" fmla="*/ 3255128 w 3255128"/>
              <a:gd name="connsiteY21628" fmla="*/ 606986 h 1598839"/>
              <a:gd name="connsiteX21629" fmla="*/ 3255128 w 3255128"/>
              <a:gd name="connsiteY21629" fmla="*/ 607012 h 1598839"/>
              <a:gd name="connsiteX21630" fmla="*/ 3255128 w 3255128"/>
              <a:gd name="connsiteY21630" fmla="*/ 607057 h 1598839"/>
              <a:gd name="connsiteX21631" fmla="*/ 3255128 w 3255128"/>
              <a:gd name="connsiteY21631" fmla="*/ 607182 h 1598839"/>
              <a:gd name="connsiteX21632" fmla="*/ 3255128 w 3255128"/>
              <a:gd name="connsiteY21632" fmla="*/ 607206 h 1598839"/>
              <a:gd name="connsiteX21633" fmla="*/ 3255128 w 3255128"/>
              <a:gd name="connsiteY21633" fmla="*/ 607305 h 1598839"/>
              <a:gd name="connsiteX21634" fmla="*/ 3255128 w 3255128"/>
              <a:gd name="connsiteY21634" fmla="*/ 607444 h 1598839"/>
              <a:gd name="connsiteX21635" fmla="*/ 3255128 w 3255128"/>
              <a:gd name="connsiteY21635" fmla="*/ 607497 h 1598839"/>
              <a:gd name="connsiteX21636" fmla="*/ 3255128 w 3255128"/>
              <a:gd name="connsiteY21636" fmla="*/ 607527 h 1598839"/>
              <a:gd name="connsiteX21637" fmla="*/ 3255128 w 3255128"/>
              <a:gd name="connsiteY21637" fmla="*/ 607660 h 1598839"/>
              <a:gd name="connsiteX21638" fmla="*/ 3255128 w 3255128"/>
              <a:gd name="connsiteY21638" fmla="*/ 607665 h 1598839"/>
              <a:gd name="connsiteX21639" fmla="*/ 3255128 w 3255128"/>
              <a:gd name="connsiteY21639" fmla="*/ 607723 h 1598839"/>
              <a:gd name="connsiteX21640" fmla="*/ 3255128 w 3255128"/>
              <a:gd name="connsiteY21640" fmla="*/ 607769 h 1598839"/>
              <a:gd name="connsiteX21641" fmla="*/ 3255128 w 3255128"/>
              <a:gd name="connsiteY21641" fmla="*/ 607786 h 1598839"/>
              <a:gd name="connsiteX21642" fmla="*/ 3255128 w 3255128"/>
              <a:gd name="connsiteY21642" fmla="*/ 607909 h 1598839"/>
              <a:gd name="connsiteX21643" fmla="*/ 3255128 w 3255128"/>
              <a:gd name="connsiteY21643" fmla="*/ 607943 h 1598839"/>
              <a:gd name="connsiteX21644" fmla="*/ 3255128 w 3255128"/>
              <a:gd name="connsiteY21644" fmla="*/ 607966 h 1598839"/>
              <a:gd name="connsiteX21645" fmla="*/ 3255128 w 3255128"/>
              <a:gd name="connsiteY21645" fmla="*/ 607973 h 1598839"/>
              <a:gd name="connsiteX21646" fmla="*/ 3255128 w 3255128"/>
              <a:gd name="connsiteY21646" fmla="*/ 607980 h 1598839"/>
              <a:gd name="connsiteX21647" fmla="*/ 3255128 w 3255128"/>
              <a:gd name="connsiteY21647" fmla="*/ 607981 h 1598839"/>
              <a:gd name="connsiteX21648" fmla="*/ 3255128 w 3255128"/>
              <a:gd name="connsiteY21648" fmla="*/ 608007 h 1598839"/>
              <a:gd name="connsiteX21649" fmla="*/ 3255128 w 3255128"/>
              <a:gd name="connsiteY21649" fmla="*/ 608119 h 1598839"/>
              <a:gd name="connsiteX21650" fmla="*/ 3255128 w 3255128"/>
              <a:gd name="connsiteY21650" fmla="*/ 608177 h 1598839"/>
              <a:gd name="connsiteX21651" fmla="*/ 3255128 w 3255128"/>
              <a:gd name="connsiteY21651" fmla="*/ 608193 h 1598839"/>
              <a:gd name="connsiteX21652" fmla="*/ 3255128 w 3255128"/>
              <a:gd name="connsiteY21652" fmla="*/ 608325 h 1598839"/>
              <a:gd name="connsiteX21653" fmla="*/ 3255128 w 3255128"/>
              <a:gd name="connsiteY21653" fmla="*/ 608443 h 1598839"/>
              <a:gd name="connsiteX21654" fmla="*/ 3255128 w 3255128"/>
              <a:gd name="connsiteY21654" fmla="*/ 608456 h 1598839"/>
              <a:gd name="connsiteX21655" fmla="*/ 3255128 w 3255128"/>
              <a:gd name="connsiteY21655" fmla="*/ 608579 h 1598839"/>
              <a:gd name="connsiteX21656" fmla="*/ 3255128 w 3255128"/>
              <a:gd name="connsiteY21656" fmla="*/ 608629 h 1598839"/>
              <a:gd name="connsiteX21657" fmla="*/ 3255128 w 3255128"/>
              <a:gd name="connsiteY21657" fmla="*/ 608639 h 1598839"/>
              <a:gd name="connsiteX21658" fmla="*/ 3255128 w 3255128"/>
              <a:gd name="connsiteY21658" fmla="*/ 608674 h 1598839"/>
              <a:gd name="connsiteX21659" fmla="*/ 3255128 w 3255128"/>
              <a:gd name="connsiteY21659" fmla="*/ 608825 h 1598839"/>
              <a:gd name="connsiteX21660" fmla="*/ 3255128 w 3255128"/>
              <a:gd name="connsiteY21660" fmla="*/ 608826 h 1598839"/>
              <a:gd name="connsiteX21661" fmla="*/ 3255128 w 3255128"/>
              <a:gd name="connsiteY21661" fmla="*/ 608863 h 1598839"/>
              <a:gd name="connsiteX21662" fmla="*/ 3255128 w 3255128"/>
              <a:gd name="connsiteY21662" fmla="*/ 608987 h 1598839"/>
              <a:gd name="connsiteX21663" fmla="*/ 3255128 w 3255128"/>
              <a:gd name="connsiteY21663" fmla="*/ 608989 h 1598839"/>
              <a:gd name="connsiteX21664" fmla="*/ 3255128 w 3255128"/>
              <a:gd name="connsiteY21664" fmla="*/ 609088 h 1598839"/>
              <a:gd name="connsiteX21665" fmla="*/ 3255128 w 3255128"/>
              <a:gd name="connsiteY21665" fmla="*/ 609203 h 1598839"/>
              <a:gd name="connsiteX21666" fmla="*/ 3255128 w 3255128"/>
              <a:gd name="connsiteY21666" fmla="*/ 609284 h 1598839"/>
              <a:gd name="connsiteX21667" fmla="*/ 3255128 w 3255128"/>
              <a:gd name="connsiteY21667" fmla="*/ 609464 h 1598839"/>
              <a:gd name="connsiteX21668" fmla="*/ 3255128 w 3255128"/>
              <a:gd name="connsiteY21668" fmla="*/ 609476 h 1598839"/>
              <a:gd name="connsiteX21669" fmla="*/ 3255128 w 3255128"/>
              <a:gd name="connsiteY21669" fmla="*/ 609491 h 1598839"/>
              <a:gd name="connsiteX21670" fmla="*/ 3255128 w 3255128"/>
              <a:gd name="connsiteY21670" fmla="*/ 609548 h 1598839"/>
              <a:gd name="connsiteX21671" fmla="*/ 3255128 w 3255128"/>
              <a:gd name="connsiteY21671" fmla="*/ 609636 h 1598839"/>
              <a:gd name="connsiteX21672" fmla="*/ 3255128 w 3255128"/>
              <a:gd name="connsiteY21672" fmla="*/ 609660 h 1598839"/>
              <a:gd name="connsiteX21673" fmla="*/ 3255128 w 3255128"/>
              <a:gd name="connsiteY21673" fmla="*/ 609734 h 1598839"/>
              <a:gd name="connsiteX21674" fmla="*/ 3255128 w 3255128"/>
              <a:gd name="connsiteY21674" fmla="*/ 609816 h 1598839"/>
              <a:gd name="connsiteX21675" fmla="*/ 3255128 w 3255128"/>
              <a:gd name="connsiteY21675" fmla="*/ 609930 h 1598839"/>
              <a:gd name="connsiteX21676" fmla="*/ 3255128 w 3255128"/>
              <a:gd name="connsiteY21676" fmla="*/ 610010 h 1598839"/>
              <a:gd name="connsiteX21677" fmla="*/ 3255128 w 3255128"/>
              <a:gd name="connsiteY21677" fmla="*/ 610057 h 1598839"/>
              <a:gd name="connsiteX21678" fmla="*/ 3255128 w 3255128"/>
              <a:gd name="connsiteY21678" fmla="*/ 610139 h 1598839"/>
              <a:gd name="connsiteX21679" fmla="*/ 3255128 w 3255128"/>
              <a:gd name="connsiteY21679" fmla="*/ 610196 h 1598839"/>
              <a:gd name="connsiteX21680" fmla="*/ 3255128 w 3255128"/>
              <a:gd name="connsiteY21680" fmla="*/ 610251 h 1598839"/>
              <a:gd name="connsiteX21681" fmla="*/ 3255128 w 3255128"/>
              <a:gd name="connsiteY21681" fmla="*/ 610367 h 1598839"/>
              <a:gd name="connsiteX21682" fmla="*/ 3255128 w 3255128"/>
              <a:gd name="connsiteY21682" fmla="*/ 610372 h 1598839"/>
              <a:gd name="connsiteX21683" fmla="*/ 3255128 w 3255128"/>
              <a:gd name="connsiteY21683" fmla="*/ 610443 h 1598839"/>
              <a:gd name="connsiteX21684" fmla="*/ 3255128 w 3255128"/>
              <a:gd name="connsiteY21684" fmla="*/ 610595 h 1598839"/>
              <a:gd name="connsiteX21685" fmla="*/ 3255128 w 3255128"/>
              <a:gd name="connsiteY21685" fmla="*/ 610598 h 1598839"/>
              <a:gd name="connsiteX21686" fmla="*/ 3255128 w 3255128"/>
              <a:gd name="connsiteY21686" fmla="*/ 610602 h 1598839"/>
              <a:gd name="connsiteX21687" fmla="*/ 3255128 w 3255128"/>
              <a:gd name="connsiteY21687" fmla="*/ 610655 h 1598839"/>
              <a:gd name="connsiteX21688" fmla="*/ 3255128 w 3255128"/>
              <a:gd name="connsiteY21688" fmla="*/ 610705 h 1598839"/>
              <a:gd name="connsiteX21689" fmla="*/ 3255128 w 3255128"/>
              <a:gd name="connsiteY21689" fmla="*/ 610747 h 1598839"/>
              <a:gd name="connsiteX21690" fmla="*/ 3255128 w 3255128"/>
              <a:gd name="connsiteY21690" fmla="*/ 610776 h 1598839"/>
              <a:gd name="connsiteX21691" fmla="*/ 3255128 w 3255128"/>
              <a:gd name="connsiteY21691" fmla="*/ 610781 h 1598839"/>
              <a:gd name="connsiteX21692" fmla="*/ 3255128 w 3255128"/>
              <a:gd name="connsiteY21692" fmla="*/ 610811 h 1598839"/>
              <a:gd name="connsiteX21693" fmla="*/ 3255128 w 3255128"/>
              <a:gd name="connsiteY21693" fmla="*/ 610850 h 1598839"/>
              <a:gd name="connsiteX21694" fmla="*/ 3255128 w 3255128"/>
              <a:gd name="connsiteY21694" fmla="*/ 611006 h 1598839"/>
              <a:gd name="connsiteX21695" fmla="*/ 3255128 w 3255128"/>
              <a:gd name="connsiteY21695" fmla="*/ 611020 h 1598839"/>
              <a:gd name="connsiteX21696" fmla="*/ 3255128 w 3255128"/>
              <a:gd name="connsiteY21696" fmla="*/ 611031 h 1598839"/>
              <a:gd name="connsiteX21697" fmla="*/ 3255128 w 3255128"/>
              <a:gd name="connsiteY21697" fmla="*/ 611078 h 1598839"/>
              <a:gd name="connsiteX21698" fmla="*/ 3255128 w 3255128"/>
              <a:gd name="connsiteY21698" fmla="*/ 611164 h 1598839"/>
              <a:gd name="connsiteX21699" fmla="*/ 3255128 w 3255128"/>
              <a:gd name="connsiteY21699" fmla="*/ 611185 h 1598839"/>
              <a:gd name="connsiteX21700" fmla="*/ 3255128 w 3255128"/>
              <a:gd name="connsiteY21700" fmla="*/ 611243 h 1598839"/>
              <a:gd name="connsiteX21701" fmla="*/ 3255128 w 3255128"/>
              <a:gd name="connsiteY21701" fmla="*/ 611272 h 1598839"/>
              <a:gd name="connsiteX21702" fmla="*/ 3255128 w 3255128"/>
              <a:gd name="connsiteY21702" fmla="*/ 611273 h 1598839"/>
              <a:gd name="connsiteX21703" fmla="*/ 3255128 w 3255128"/>
              <a:gd name="connsiteY21703" fmla="*/ 611324 h 1598839"/>
              <a:gd name="connsiteX21704" fmla="*/ 3255128 w 3255128"/>
              <a:gd name="connsiteY21704" fmla="*/ 611371 h 1598839"/>
              <a:gd name="connsiteX21705" fmla="*/ 3255128 w 3255128"/>
              <a:gd name="connsiteY21705" fmla="*/ 611446 h 1598839"/>
              <a:gd name="connsiteX21706" fmla="*/ 3255128 w 3255128"/>
              <a:gd name="connsiteY21706" fmla="*/ 611479 h 1598839"/>
              <a:gd name="connsiteX21707" fmla="*/ 3255128 w 3255128"/>
              <a:gd name="connsiteY21707" fmla="*/ 611702 h 1598839"/>
              <a:gd name="connsiteX21708" fmla="*/ 3255128 w 3255128"/>
              <a:gd name="connsiteY21708" fmla="*/ 611726 h 1598839"/>
              <a:gd name="connsiteX21709" fmla="*/ 3255128 w 3255128"/>
              <a:gd name="connsiteY21709" fmla="*/ 611729 h 1598839"/>
              <a:gd name="connsiteX21710" fmla="*/ 3255128 w 3255128"/>
              <a:gd name="connsiteY21710" fmla="*/ 611804 h 1598839"/>
              <a:gd name="connsiteX21711" fmla="*/ 3255128 w 3255128"/>
              <a:gd name="connsiteY21711" fmla="*/ 611816 h 1598839"/>
              <a:gd name="connsiteX21712" fmla="*/ 3255128 w 3255128"/>
              <a:gd name="connsiteY21712" fmla="*/ 611825 h 1598839"/>
              <a:gd name="connsiteX21713" fmla="*/ 3255128 w 3255128"/>
              <a:gd name="connsiteY21713" fmla="*/ 611988 h 1598839"/>
              <a:gd name="connsiteX21714" fmla="*/ 3255128 w 3255128"/>
              <a:gd name="connsiteY21714" fmla="*/ 611989 h 1598839"/>
              <a:gd name="connsiteX21715" fmla="*/ 3255128 w 3255128"/>
              <a:gd name="connsiteY21715" fmla="*/ 612004 h 1598839"/>
              <a:gd name="connsiteX21716" fmla="*/ 3255128 w 3255128"/>
              <a:gd name="connsiteY21716" fmla="*/ 612047 h 1598839"/>
              <a:gd name="connsiteX21717" fmla="*/ 3255128 w 3255128"/>
              <a:gd name="connsiteY21717" fmla="*/ 612049 h 1598839"/>
              <a:gd name="connsiteX21718" fmla="*/ 3255128 w 3255128"/>
              <a:gd name="connsiteY21718" fmla="*/ 612113 h 1598839"/>
              <a:gd name="connsiteX21719" fmla="*/ 3255128 w 3255128"/>
              <a:gd name="connsiteY21719" fmla="*/ 612185 h 1598839"/>
              <a:gd name="connsiteX21720" fmla="*/ 3255128 w 3255128"/>
              <a:gd name="connsiteY21720" fmla="*/ 612243 h 1598839"/>
              <a:gd name="connsiteX21721" fmla="*/ 3255128 w 3255128"/>
              <a:gd name="connsiteY21721" fmla="*/ 612245 h 1598839"/>
              <a:gd name="connsiteX21722" fmla="*/ 3255128 w 3255128"/>
              <a:gd name="connsiteY21722" fmla="*/ 612254 h 1598839"/>
              <a:gd name="connsiteX21723" fmla="*/ 3255128 w 3255128"/>
              <a:gd name="connsiteY21723" fmla="*/ 612428 h 1598839"/>
              <a:gd name="connsiteX21724" fmla="*/ 3255128 w 3255128"/>
              <a:gd name="connsiteY21724" fmla="*/ 612453 h 1598839"/>
              <a:gd name="connsiteX21725" fmla="*/ 3255128 w 3255128"/>
              <a:gd name="connsiteY21725" fmla="*/ 612593 h 1598839"/>
              <a:gd name="connsiteX21726" fmla="*/ 3255128 w 3255128"/>
              <a:gd name="connsiteY21726" fmla="*/ 612637 h 1598839"/>
              <a:gd name="connsiteX21727" fmla="*/ 3255128 w 3255128"/>
              <a:gd name="connsiteY21727" fmla="*/ 612737 h 1598839"/>
              <a:gd name="connsiteX21728" fmla="*/ 3255128 w 3255128"/>
              <a:gd name="connsiteY21728" fmla="*/ 612763 h 1598839"/>
              <a:gd name="connsiteX21729" fmla="*/ 3255128 w 3255128"/>
              <a:gd name="connsiteY21729" fmla="*/ 612886 h 1598839"/>
              <a:gd name="connsiteX21730" fmla="*/ 3255128 w 3255128"/>
              <a:gd name="connsiteY21730" fmla="*/ 613047 h 1598839"/>
              <a:gd name="connsiteX21731" fmla="*/ 3255128 w 3255128"/>
              <a:gd name="connsiteY21731" fmla="*/ 613082 h 1598839"/>
              <a:gd name="connsiteX21732" fmla="*/ 3255128 w 3255128"/>
              <a:gd name="connsiteY21732" fmla="*/ 613096 h 1598839"/>
              <a:gd name="connsiteX21733" fmla="*/ 3255128 w 3255128"/>
              <a:gd name="connsiteY21733" fmla="*/ 613170 h 1598839"/>
              <a:gd name="connsiteX21734" fmla="*/ 3255128 w 3255128"/>
              <a:gd name="connsiteY21734" fmla="*/ 613251 h 1598839"/>
              <a:gd name="connsiteX21735" fmla="*/ 3255128 w 3255128"/>
              <a:gd name="connsiteY21735" fmla="*/ 613323 h 1598839"/>
              <a:gd name="connsiteX21736" fmla="*/ 3255128 w 3255128"/>
              <a:gd name="connsiteY21736" fmla="*/ 613433 h 1598839"/>
              <a:gd name="connsiteX21737" fmla="*/ 3255128 w 3255128"/>
              <a:gd name="connsiteY21737" fmla="*/ 613510 h 1598839"/>
              <a:gd name="connsiteX21738" fmla="*/ 3255128 w 3255128"/>
              <a:gd name="connsiteY21738" fmla="*/ 613614 h 1598839"/>
              <a:gd name="connsiteX21739" fmla="*/ 3255128 w 3255128"/>
              <a:gd name="connsiteY21739" fmla="*/ 613616 h 1598839"/>
              <a:gd name="connsiteX21740" fmla="*/ 3255128 w 3255128"/>
              <a:gd name="connsiteY21740" fmla="*/ 613623 h 1598839"/>
              <a:gd name="connsiteX21741" fmla="*/ 3255128 w 3255128"/>
              <a:gd name="connsiteY21741" fmla="*/ 613644 h 1598839"/>
              <a:gd name="connsiteX21742" fmla="*/ 3255128 w 3255128"/>
              <a:gd name="connsiteY21742" fmla="*/ 613695 h 1598839"/>
              <a:gd name="connsiteX21743" fmla="*/ 3255128 w 3255128"/>
              <a:gd name="connsiteY21743" fmla="*/ 613840 h 1598839"/>
              <a:gd name="connsiteX21744" fmla="*/ 3255128 w 3255128"/>
              <a:gd name="connsiteY21744" fmla="*/ 613876 h 1598839"/>
              <a:gd name="connsiteX21745" fmla="*/ 3255128 w 3255128"/>
              <a:gd name="connsiteY21745" fmla="*/ 613971 h 1598839"/>
              <a:gd name="connsiteX21746" fmla="*/ 3255128 w 3255128"/>
              <a:gd name="connsiteY21746" fmla="*/ 613996 h 1598839"/>
              <a:gd name="connsiteX21747" fmla="*/ 3255128 w 3255128"/>
              <a:gd name="connsiteY21747" fmla="*/ 614068 h 1598839"/>
              <a:gd name="connsiteX21748" fmla="*/ 3255128 w 3255128"/>
              <a:gd name="connsiteY21748" fmla="*/ 614106 h 1598839"/>
              <a:gd name="connsiteX21749" fmla="*/ 3255128 w 3255128"/>
              <a:gd name="connsiteY21749" fmla="*/ 614118 h 1598839"/>
              <a:gd name="connsiteX21750" fmla="*/ 3255128 w 3255128"/>
              <a:gd name="connsiteY21750" fmla="*/ 614154 h 1598839"/>
              <a:gd name="connsiteX21751" fmla="*/ 3255128 w 3255128"/>
              <a:gd name="connsiteY21751" fmla="*/ 614175 h 1598839"/>
              <a:gd name="connsiteX21752" fmla="*/ 3255128 w 3255128"/>
              <a:gd name="connsiteY21752" fmla="*/ 614263 h 1598839"/>
              <a:gd name="connsiteX21753" fmla="*/ 3255128 w 3255128"/>
              <a:gd name="connsiteY21753" fmla="*/ 614314 h 1598839"/>
              <a:gd name="connsiteX21754" fmla="*/ 3255128 w 3255128"/>
              <a:gd name="connsiteY21754" fmla="*/ 614361 h 1598839"/>
              <a:gd name="connsiteX21755" fmla="*/ 3255128 w 3255128"/>
              <a:gd name="connsiteY21755" fmla="*/ 614430 h 1598839"/>
              <a:gd name="connsiteX21756" fmla="*/ 3255128 w 3255128"/>
              <a:gd name="connsiteY21756" fmla="*/ 614453 h 1598839"/>
              <a:gd name="connsiteX21757" fmla="*/ 3255128 w 3255128"/>
              <a:gd name="connsiteY21757" fmla="*/ 614524 h 1598839"/>
              <a:gd name="connsiteX21758" fmla="*/ 3255128 w 3255128"/>
              <a:gd name="connsiteY21758" fmla="*/ 614530 h 1598839"/>
              <a:gd name="connsiteX21759" fmla="*/ 3255128 w 3255128"/>
              <a:gd name="connsiteY21759" fmla="*/ 614535 h 1598839"/>
              <a:gd name="connsiteX21760" fmla="*/ 3255128 w 3255128"/>
              <a:gd name="connsiteY21760" fmla="*/ 614696 h 1598839"/>
              <a:gd name="connsiteX21761" fmla="*/ 3255128 w 3255128"/>
              <a:gd name="connsiteY21761" fmla="*/ 614716 h 1598839"/>
              <a:gd name="connsiteX21762" fmla="*/ 3255128 w 3255128"/>
              <a:gd name="connsiteY21762" fmla="*/ 614766 h 1598839"/>
              <a:gd name="connsiteX21763" fmla="*/ 3255128 w 3255128"/>
              <a:gd name="connsiteY21763" fmla="*/ 614773 h 1598839"/>
              <a:gd name="connsiteX21764" fmla="*/ 3255128 w 3255128"/>
              <a:gd name="connsiteY21764" fmla="*/ 614837 h 1598839"/>
              <a:gd name="connsiteX21765" fmla="*/ 3255128 w 3255128"/>
              <a:gd name="connsiteY21765" fmla="*/ 614939 h 1598839"/>
              <a:gd name="connsiteX21766" fmla="*/ 3255128 w 3255128"/>
              <a:gd name="connsiteY21766" fmla="*/ 614978 h 1598839"/>
              <a:gd name="connsiteX21767" fmla="*/ 3255128 w 3255128"/>
              <a:gd name="connsiteY21767" fmla="*/ 614980 h 1598839"/>
              <a:gd name="connsiteX21768" fmla="*/ 3255128 w 3255128"/>
              <a:gd name="connsiteY21768" fmla="*/ 614983 h 1598839"/>
              <a:gd name="connsiteX21769" fmla="*/ 3255128 w 3255128"/>
              <a:gd name="connsiteY21769" fmla="*/ 614994 h 1598839"/>
              <a:gd name="connsiteX21770" fmla="*/ 3255128 w 3255128"/>
              <a:gd name="connsiteY21770" fmla="*/ 614999 h 1598839"/>
              <a:gd name="connsiteX21771" fmla="*/ 3255128 w 3255128"/>
              <a:gd name="connsiteY21771" fmla="*/ 615175 h 1598839"/>
              <a:gd name="connsiteX21772" fmla="*/ 3255128 w 3255128"/>
              <a:gd name="connsiteY21772" fmla="*/ 615225 h 1598839"/>
              <a:gd name="connsiteX21773" fmla="*/ 3255128 w 3255128"/>
              <a:gd name="connsiteY21773" fmla="*/ 615253 h 1598839"/>
              <a:gd name="connsiteX21774" fmla="*/ 3255128 w 3255128"/>
              <a:gd name="connsiteY21774" fmla="*/ 615320 h 1598839"/>
              <a:gd name="connsiteX21775" fmla="*/ 3255128 w 3255128"/>
              <a:gd name="connsiteY21775" fmla="*/ 615443 h 1598839"/>
              <a:gd name="connsiteX21776" fmla="*/ 3255128 w 3255128"/>
              <a:gd name="connsiteY21776" fmla="*/ 615477 h 1598839"/>
              <a:gd name="connsiteX21777" fmla="*/ 3255128 w 3255128"/>
              <a:gd name="connsiteY21777" fmla="*/ 615647 h 1598839"/>
              <a:gd name="connsiteX21778" fmla="*/ 3255128 w 3255128"/>
              <a:gd name="connsiteY21778" fmla="*/ 615718 h 1598839"/>
              <a:gd name="connsiteX21779" fmla="*/ 3255128 w 3255128"/>
              <a:gd name="connsiteY21779" fmla="*/ 615727 h 1598839"/>
              <a:gd name="connsiteX21780" fmla="*/ 3255128 w 3255128"/>
              <a:gd name="connsiteY21780" fmla="*/ 615753 h 1598839"/>
              <a:gd name="connsiteX21781" fmla="*/ 3255128 w 3255128"/>
              <a:gd name="connsiteY21781" fmla="*/ 615758 h 1598839"/>
              <a:gd name="connsiteX21782" fmla="*/ 3255128 w 3255128"/>
              <a:gd name="connsiteY21782" fmla="*/ 615793 h 1598839"/>
              <a:gd name="connsiteX21783" fmla="*/ 3255128 w 3255128"/>
              <a:gd name="connsiteY21783" fmla="*/ 615906 h 1598839"/>
              <a:gd name="connsiteX21784" fmla="*/ 3255128 w 3255128"/>
              <a:gd name="connsiteY21784" fmla="*/ 615931 h 1598839"/>
              <a:gd name="connsiteX21785" fmla="*/ 3255128 w 3255128"/>
              <a:gd name="connsiteY21785" fmla="*/ 616016 h 1598839"/>
              <a:gd name="connsiteX21786" fmla="*/ 3255128 w 3255128"/>
              <a:gd name="connsiteY21786" fmla="*/ 616106 h 1598839"/>
              <a:gd name="connsiteX21787" fmla="*/ 3255128 w 3255128"/>
              <a:gd name="connsiteY21787" fmla="*/ 616249 h 1598839"/>
              <a:gd name="connsiteX21788" fmla="*/ 3255128 w 3255128"/>
              <a:gd name="connsiteY21788" fmla="*/ 616423 h 1598839"/>
              <a:gd name="connsiteX21789" fmla="*/ 3255128 w 3255128"/>
              <a:gd name="connsiteY21789" fmla="*/ 616426 h 1598839"/>
              <a:gd name="connsiteX21790" fmla="*/ 3255128 w 3255128"/>
              <a:gd name="connsiteY21790" fmla="*/ 616500 h 1598839"/>
              <a:gd name="connsiteX21791" fmla="*/ 3255128 w 3255128"/>
              <a:gd name="connsiteY21791" fmla="*/ 616554 h 1598839"/>
              <a:gd name="connsiteX21792" fmla="*/ 3255128 w 3255128"/>
              <a:gd name="connsiteY21792" fmla="*/ 616582 h 1598839"/>
              <a:gd name="connsiteX21793" fmla="*/ 3255128 w 3255128"/>
              <a:gd name="connsiteY21793" fmla="*/ 616615 h 1598839"/>
              <a:gd name="connsiteX21794" fmla="*/ 3255128 w 3255128"/>
              <a:gd name="connsiteY21794" fmla="*/ 616616 h 1598839"/>
              <a:gd name="connsiteX21795" fmla="*/ 3255128 w 3255128"/>
              <a:gd name="connsiteY21795" fmla="*/ 616897 h 1598839"/>
              <a:gd name="connsiteX21796" fmla="*/ 3255128 w 3255128"/>
              <a:gd name="connsiteY21796" fmla="*/ 617013 h 1598839"/>
              <a:gd name="connsiteX21797" fmla="*/ 3255128 w 3255128"/>
              <a:gd name="connsiteY21797" fmla="*/ 617096 h 1598839"/>
              <a:gd name="connsiteX21798" fmla="*/ 3255128 w 3255128"/>
              <a:gd name="connsiteY21798" fmla="*/ 617113 h 1598839"/>
              <a:gd name="connsiteX21799" fmla="*/ 3255128 w 3255128"/>
              <a:gd name="connsiteY21799" fmla="*/ 617115 h 1598839"/>
              <a:gd name="connsiteX21800" fmla="*/ 3255128 w 3255128"/>
              <a:gd name="connsiteY21800" fmla="*/ 617264 h 1598839"/>
              <a:gd name="connsiteX21801" fmla="*/ 3255128 w 3255128"/>
              <a:gd name="connsiteY21801" fmla="*/ 617361 h 1598839"/>
              <a:gd name="connsiteX21802" fmla="*/ 3255128 w 3255128"/>
              <a:gd name="connsiteY21802" fmla="*/ 617513 h 1598839"/>
              <a:gd name="connsiteX21803" fmla="*/ 3255128 w 3255128"/>
              <a:gd name="connsiteY21803" fmla="*/ 617709 h 1598839"/>
              <a:gd name="connsiteX21804" fmla="*/ 3255128 w 3255128"/>
              <a:gd name="connsiteY21804" fmla="*/ 617723 h 1598839"/>
              <a:gd name="connsiteX21805" fmla="*/ 3255128 w 3255128"/>
              <a:gd name="connsiteY21805" fmla="*/ 617772 h 1598839"/>
              <a:gd name="connsiteX21806" fmla="*/ 3255128 w 3255128"/>
              <a:gd name="connsiteY21806" fmla="*/ 617797 h 1598839"/>
              <a:gd name="connsiteX21807" fmla="*/ 3255128 w 3255128"/>
              <a:gd name="connsiteY21807" fmla="*/ 617844 h 1598839"/>
              <a:gd name="connsiteX21808" fmla="*/ 3255128 w 3255128"/>
              <a:gd name="connsiteY21808" fmla="*/ 617929 h 1598839"/>
              <a:gd name="connsiteX21809" fmla="*/ 3255128 w 3255128"/>
              <a:gd name="connsiteY21809" fmla="*/ 617952 h 1598839"/>
              <a:gd name="connsiteX21810" fmla="*/ 3255128 w 3255128"/>
              <a:gd name="connsiteY21810" fmla="*/ 617959 h 1598839"/>
              <a:gd name="connsiteX21811" fmla="*/ 3255128 w 3255128"/>
              <a:gd name="connsiteY21811" fmla="*/ 618009 h 1598839"/>
              <a:gd name="connsiteX21812" fmla="*/ 3255128 w 3255128"/>
              <a:gd name="connsiteY21812" fmla="*/ 618038 h 1598839"/>
              <a:gd name="connsiteX21813" fmla="*/ 3255128 w 3255128"/>
              <a:gd name="connsiteY21813" fmla="*/ 618060 h 1598839"/>
              <a:gd name="connsiteX21814" fmla="*/ 3255128 w 3255128"/>
              <a:gd name="connsiteY21814" fmla="*/ 618136 h 1598839"/>
              <a:gd name="connsiteX21815" fmla="*/ 3255128 w 3255128"/>
              <a:gd name="connsiteY21815" fmla="*/ 618137 h 1598839"/>
              <a:gd name="connsiteX21816" fmla="*/ 3255128 w 3255128"/>
              <a:gd name="connsiteY21816" fmla="*/ 618243 h 1598839"/>
              <a:gd name="connsiteX21817" fmla="*/ 3255128 w 3255128"/>
              <a:gd name="connsiteY21817" fmla="*/ 618271 h 1598839"/>
              <a:gd name="connsiteX21818" fmla="*/ 3255128 w 3255128"/>
              <a:gd name="connsiteY21818" fmla="*/ 618310 h 1598839"/>
              <a:gd name="connsiteX21819" fmla="*/ 3255128 w 3255128"/>
              <a:gd name="connsiteY21819" fmla="*/ 618410 h 1598839"/>
              <a:gd name="connsiteX21820" fmla="*/ 3255128 w 3255128"/>
              <a:gd name="connsiteY21820" fmla="*/ 618442 h 1598839"/>
              <a:gd name="connsiteX21821" fmla="*/ 3255128 w 3255128"/>
              <a:gd name="connsiteY21821" fmla="*/ 618467 h 1598839"/>
              <a:gd name="connsiteX21822" fmla="*/ 3255128 w 3255128"/>
              <a:gd name="connsiteY21822" fmla="*/ 618468 h 1598839"/>
              <a:gd name="connsiteX21823" fmla="*/ 3255128 w 3255128"/>
              <a:gd name="connsiteY21823" fmla="*/ 618492 h 1598839"/>
              <a:gd name="connsiteX21824" fmla="*/ 3255128 w 3255128"/>
              <a:gd name="connsiteY21824" fmla="*/ 618493 h 1598839"/>
              <a:gd name="connsiteX21825" fmla="*/ 3255128 w 3255128"/>
              <a:gd name="connsiteY21825" fmla="*/ 618514 h 1598839"/>
              <a:gd name="connsiteX21826" fmla="*/ 3255128 w 3255128"/>
              <a:gd name="connsiteY21826" fmla="*/ 618591 h 1598839"/>
              <a:gd name="connsiteX21827" fmla="*/ 3255128 w 3255128"/>
              <a:gd name="connsiteY21827" fmla="*/ 618638 h 1598839"/>
              <a:gd name="connsiteX21828" fmla="*/ 3255128 w 3255128"/>
              <a:gd name="connsiteY21828" fmla="*/ 618708 h 1598839"/>
              <a:gd name="connsiteX21829" fmla="*/ 3255128 w 3255128"/>
              <a:gd name="connsiteY21829" fmla="*/ 618726 h 1598839"/>
              <a:gd name="connsiteX21830" fmla="*/ 3255128 w 3255128"/>
              <a:gd name="connsiteY21830" fmla="*/ 618783 h 1598839"/>
              <a:gd name="connsiteX21831" fmla="*/ 3255128 w 3255128"/>
              <a:gd name="connsiteY21831" fmla="*/ 618951 h 1598839"/>
              <a:gd name="connsiteX21832" fmla="*/ 3255128 w 3255128"/>
              <a:gd name="connsiteY21832" fmla="*/ 618973 h 1598839"/>
              <a:gd name="connsiteX21833" fmla="*/ 3255128 w 3255128"/>
              <a:gd name="connsiteY21833" fmla="*/ 618976 h 1598839"/>
              <a:gd name="connsiteX21834" fmla="*/ 3255128 w 3255128"/>
              <a:gd name="connsiteY21834" fmla="*/ 619009 h 1598839"/>
              <a:gd name="connsiteX21835" fmla="*/ 3255128 w 3255128"/>
              <a:gd name="connsiteY21835" fmla="*/ 619162 h 1598839"/>
              <a:gd name="connsiteX21836" fmla="*/ 3255128 w 3255128"/>
              <a:gd name="connsiteY21836" fmla="*/ 619286 h 1598839"/>
              <a:gd name="connsiteX21837" fmla="*/ 3255128 w 3255128"/>
              <a:gd name="connsiteY21837" fmla="*/ 619291 h 1598839"/>
              <a:gd name="connsiteX21838" fmla="*/ 3255128 w 3255128"/>
              <a:gd name="connsiteY21838" fmla="*/ 619514 h 1598839"/>
              <a:gd name="connsiteX21839" fmla="*/ 3255128 w 3255128"/>
              <a:gd name="connsiteY21839" fmla="*/ 619519 h 1598839"/>
              <a:gd name="connsiteX21840" fmla="*/ 3255128 w 3255128"/>
              <a:gd name="connsiteY21840" fmla="*/ 619605 h 1598839"/>
              <a:gd name="connsiteX21841" fmla="*/ 3255128 w 3255128"/>
              <a:gd name="connsiteY21841" fmla="*/ 619621 h 1598839"/>
              <a:gd name="connsiteX21842" fmla="*/ 3255128 w 3255128"/>
              <a:gd name="connsiteY21842" fmla="*/ 619745 h 1598839"/>
              <a:gd name="connsiteX21843" fmla="*/ 3255128 w 3255128"/>
              <a:gd name="connsiteY21843" fmla="*/ 619997 h 1598839"/>
              <a:gd name="connsiteX21844" fmla="*/ 3255128 w 3255128"/>
              <a:gd name="connsiteY21844" fmla="*/ 620167 h 1598839"/>
              <a:gd name="connsiteX21845" fmla="*/ 3255128 w 3255128"/>
              <a:gd name="connsiteY21845" fmla="*/ 620169 h 1598839"/>
              <a:gd name="connsiteX21846" fmla="*/ 3255128 w 3255128"/>
              <a:gd name="connsiteY21846" fmla="*/ 620297 h 1598839"/>
              <a:gd name="connsiteX21847" fmla="*/ 3255128 w 3255128"/>
              <a:gd name="connsiteY21847" fmla="*/ 620301 h 1598839"/>
              <a:gd name="connsiteX21848" fmla="*/ 3255128 w 3255128"/>
              <a:gd name="connsiteY21848" fmla="*/ 620380 h 1598839"/>
              <a:gd name="connsiteX21849" fmla="*/ 3255128 w 3255128"/>
              <a:gd name="connsiteY21849" fmla="*/ 620626 h 1598839"/>
              <a:gd name="connsiteX21850" fmla="*/ 3255128 w 3255128"/>
              <a:gd name="connsiteY21850" fmla="*/ 620760 h 1598839"/>
              <a:gd name="connsiteX21851" fmla="*/ 3255128 w 3255128"/>
              <a:gd name="connsiteY21851" fmla="*/ 620762 h 1598839"/>
              <a:gd name="connsiteX21852" fmla="*/ 3255128 w 3255128"/>
              <a:gd name="connsiteY21852" fmla="*/ 620834 h 1598839"/>
              <a:gd name="connsiteX21853" fmla="*/ 3255128 w 3255128"/>
              <a:gd name="connsiteY21853" fmla="*/ 620876 h 1598839"/>
              <a:gd name="connsiteX21854" fmla="*/ 3255128 w 3255128"/>
              <a:gd name="connsiteY21854" fmla="*/ 621050 h 1598839"/>
              <a:gd name="connsiteX21855" fmla="*/ 3255128 w 3255128"/>
              <a:gd name="connsiteY21855" fmla="*/ 621127 h 1598839"/>
              <a:gd name="connsiteX21856" fmla="*/ 3255128 w 3255128"/>
              <a:gd name="connsiteY21856" fmla="*/ 621135 h 1598839"/>
              <a:gd name="connsiteX21857" fmla="*/ 3255128 w 3255128"/>
              <a:gd name="connsiteY21857" fmla="*/ 621136 h 1598839"/>
              <a:gd name="connsiteX21858" fmla="*/ 3255128 w 3255128"/>
              <a:gd name="connsiteY21858" fmla="*/ 621178 h 1598839"/>
              <a:gd name="connsiteX21859" fmla="*/ 3255128 w 3255128"/>
              <a:gd name="connsiteY21859" fmla="*/ 621296 h 1598839"/>
              <a:gd name="connsiteX21860" fmla="*/ 3255128 w 3255128"/>
              <a:gd name="connsiteY21860" fmla="*/ 621309 h 1598839"/>
              <a:gd name="connsiteX21861" fmla="*/ 3255128 w 3255128"/>
              <a:gd name="connsiteY21861" fmla="*/ 621314 h 1598839"/>
              <a:gd name="connsiteX21862" fmla="*/ 3255128 w 3255128"/>
              <a:gd name="connsiteY21862" fmla="*/ 621315 h 1598839"/>
              <a:gd name="connsiteX21863" fmla="*/ 3255128 w 3255128"/>
              <a:gd name="connsiteY21863" fmla="*/ 621408 h 1598839"/>
              <a:gd name="connsiteX21864" fmla="*/ 3255128 w 3255128"/>
              <a:gd name="connsiteY21864" fmla="*/ 621432 h 1598839"/>
              <a:gd name="connsiteX21865" fmla="*/ 3255128 w 3255128"/>
              <a:gd name="connsiteY21865" fmla="*/ 621482 h 1598839"/>
              <a:gd name="connsiteX21866" fmla="*/ 3255128 w 3255128"/>
              <a:gd name="connsiteY21866" fmla="*/ 621527 h 1598839"/>
              <a:gd name="connsiteX21867" fmla="*/ 3255128 w 3255128"/>
              <a:gd name="connsiteY21867" fmla="*/ 621666 h 1598839"/>
              <a:gd name="connsiteX21868" fmla="*/ 3255128 w 3255128"/>
              <a:gd name="connsiteY21868" fmla="*/ 621784 h 1598839"/>
              <a:gd name="connsiteX21869" fmla="*/ 3255128 w 3255128"/>
              <a:gd name="connsiteY21869" fmla="*/ 621941 h 1598839"/>
              <a:gd name="connsiteX21870" fmla="*/ 3255128 w 3255128"/>
              <a:gd name="connsiteY21870" fmla="*/ 621963 h 1598839"/>
              <a:gd name="connsiteX21871" fmla="*/ 3255128 w 3255128"/>
              <a:gd name="connsiteY21871" fmla="*/ 621966 h 1598839"/>
              <a:gd name="connsiteX21872" fmla="*/ 3255128 w 3255128"/>
              <a:gd name="connsiteY21872" fmla="*/ 622033 h 1598839"/>
              <a:gd name="connsiteX21873" fmla="*/ 3255128 w 3255128"/>
              <a:gd name="connsiteY21873" fmla="*/ 622229 h 1598839"/>
              <a:gd name="connsiteX21874" fmla="*/ 3255128 w 3255128"/>
              <a:gd name="connsiteY21874" fmla="*/ 622242 h 1598839"/>
              <a:gd name="connsiteX21875" fmla="*/ 3255128 w 3255128"/>
              <a:gd name="connsiteY21875" fmla="*/ 622243 h 1598839"/>
              <a:gd name="connsiteX21876" fmla="*/ 3255128 w 3255128"/>
              <a:gd name="connsiteY21876" fmla="*/ 622317 h 1598839"/>
              <a:gd name="connsiteX21877" fmla="*/ 3255128 w 3255128"/>
              <a:gd name="connsiteY21877" fmla="*/ 622337 h 1598839"/>
              <a:gd name="connsiteX21878" fmla="*/ 3255128 w 3255128"/>
              <a:gd name="connsiteY21878" fmla="*/ 622422 h 1598839"/>
              <a:gd name="connsiteX21879" fmla="*/ 3255128 w 3255128"/>
              <a:gd name="connsiteY21879" fmla="*/ 622547 h 1598839"/>
              <a:gd name="connsiteX21880" fmla="*/ 3255128 w 3255128"/>
              <a:gd name="connsiteY21880" fmla="*/ 622579 h 1598839"/>
              <a:gd name="connsiteX21881" fmla="*/ 3255128 w 3255128"/>
              <a:gd name="connsiteY21881" fmla="*/ 622580 h 1598839"/>
              <a:gd name="connsiteX21882" fmla="*/ 3255128 w 3255128"/>
              <a:gd name="connsiteY21882" fmla="*/ 622582 h 1598839"/>
              <a:gd name="connsiteX21883" fmla="*/ 3255128 w 3255128"/>
              <a:gd name="connsiteY21883" fmla="*/ 622657 h 1598839"/>
              <a:gd name="connsiteX21884" fmla="*/ 3255128 w 3255128"/>
              <a:gd name="connsiteY21884" fmla="*/ 622791 h 1598839"/>
              <a:gd name="connsiteX21885" fmla="*/ 3255128 w 3255128"/>
              <a:gd name="connsiteY21885" fmla="*/ 622795 h 1598839"/>
              <a:gd name="connsiteX21886" fmla="*/ 3255128 w 3255128"/>
              <a:gd name="connsiteY21886" fmla="*/ 622813 h 1598839"/>
              <a:gd name="connsiteX21887" fmla="*/ 3255128 w 3255128"/>
              <a:gd name="connsiteY21887" fmla="*/ 622880 h 1598839"/>
              <a:gd name="connsiteX21888" fmla="*/ 3255128 w 3255128"/>
              <a:gd name="connsiteY21888" fmla="*/ 622970 h 1598839"/>
              <a:gd name="connsiteX21889" fmla="*/ 3255128 w 3255128"/>
              <a:gd name="connsiteY21889" fmla="*/ 622987 h 1598839"/>
              <a:gd name="connsiteX21890" fmla="*/ 3255128 w 3255128"/>
              <a:gd name="connsiteY21890" fmla="*/ 623015 h 1598839"/>
              <a:gd name="connsiteX21891" fmla="*/ 3255128 w 3255128"/>
              <a:gd name="connsiteY21891" fmla="*/ 623037 h 1598839"/>
              <a:gd name="connsiteX21892" fmla="*/ 3255128 w 3255128"/>
              <a:gd name="connsiteY21892" fmla="*/ 623211 h 1598839"/>
              <a:gd name="connsiteX21893" fmla="*/ 3255128 w 3255128"/>
              <a:gd name="connsiteY21893" fmla="*/ 623220 h 1598839"/>
              <a:gd name="connsiteX21894" fmla="*/ 3255128 w 3255128"/>
              <a:gd name="connsiteY21894" fmla="*/ 623296 h 1598839"/>
              <a:gd name="connsiteX21895" fmla="*/ 3255128 w 3255128"/>
              <a:gd name="connsiteY21895" fmla="*/ 623419 h 1598839"/>
              <a:gd name="connsiteX21896" fmla="*/ 3255128 w 3255128"/>
              <a:gd name="connsiteY21896" fmla="*/ 623600 h 1598839"/>
              <a:gd name="connsiteX21897" fmla="*/ 3255128 w 3255128"/>
              <a:gd name="connsiteY21897" fmla="*/ 623694 h 1598839"/>
              <a:gd name="connsiteX21898" fmla="*/ 3255128 w 3255128"/>
              <a:gd name="connsiteY21898" fmla="*/ 623703 h 1598839"/>
              <a:gd name="connsiteX21899" fmla="*/ 3255128 w 3255128"/>
              <a:gd name="connsiteY21899" fmla="*/ 623761 h 1598839"/>
              <a:gd name="connsiteX21900" fmla="*/ 3255128 w 3255128"/>
              <a:gd name="connsiteY21900" fmla="*/ 623879 h 1598839"/>
              <a:gd name="connsiteX21901" fmla="*/ 3255128 w 3255128"/>
              <a:gd name="connsiteY21901" fmla="*/ 623918 h 1598839"/>
              <a:gd name="connsiteX21902" fmla="*/ 3255128 w 3255128"/>
              <a:gd name="connsiteY21902" fmla="*/ 624110 h 1598839"/>
              <a:gd name="connsiteX21903" fmla="*/ 3255128 w 3255128"/>
              <a:gd name="connsiteY21903" fmla="*/ 624125 h 1598839"/>
              <a:gd name="connsiteX21904" fmla="*/ 3255128 w 3255128"/>
              <a:gd name="connsiteY21904" fmla="*/ 624177 h 1598839"/>
              <a:gd name="connsiteX21905" fmla="*/ 3255128 w 3255128"/>
              <a:gd name="connsiteY21905" fmla="*/ 624238 h 1598839"/>
              <a:gd name="connsiteX21906" fmla="*/ 3255128 w 3255128"/>
              <a:gd name="connsiteY21906" fmla="*/ 624304 h 1598839"/>
              <a:gd name="connsiteX21907" fmla="*/ 3255128 w 3255128"/>
              <a:gd name="connsiteY21907" fmla="*/ 624582 h 1598839"/>
              <a:gd name="connsiteX21908" fmla="*/ 3255128 w 3255128"/>
              <a:gd name="connsiteY21908" fmla="*/ 624796 h 1598839"/>
              <a:gd name="connsiteX21909" fmla="*/ 3255128 w 3255128"/>
              <a:gd name="connsiteY21909" fmla="*/ 624823 h 1598839"/>
              <a:gd name="connsiteX21910" fmla="*/ 3255128 w 3255128"/>
              <a:gd name="connsiteY21910" fmla="*/ 624825 h 1598839"/>
              <a:gd name="connsiteX21911" fmla="*/ 3255128 w 3255128"/>
              <a:gd name="connsiteY21911" fmla="*/ 624842 h 1598839"/>
              <a:gd name="connsiteX21912" fmla="*/ 3255128 w 3255128"/>
              <a:gd name="connsiteY21912" fmla="*/ 624900 h 1598839"/>
              <a:gd name="connsiteX21913" fmla="*/ 3255128 w 3255128"/>
              <a:gd name="connsiteY21913" fmla="*/ 624902 h 1598839"/>
              <a:gd name="connsiteX21914" fmla="*/ 3255128 w 3255128"/>
              <a:gd name="connsiteY21914" fmla="*/ 624966 h 1598839"/>
              <a:gd name="connsiteX21915" fmla="*/ 3255128 w 3255128"/>
              <a:gd name="connsiteY21915" fmla="*/ 625068 h 1598839"/>
              <a:gd name="connsiteX21916" fmla="*/ 3255128 w 3255128"/>
              <a:gd name="connsiteY21916" fmla="*/ 625069 h 1598839"/>
              <a:gd name="connsiteX21917" fmla="*/ 3255128 w 3255128"/>
              <a:gd name="connsiteY21917" fmla="*/ 625135 h 1598839"/>
              <a:gd name="connsiteX21918" fmla="*/ 3255128 w 3255128"/>
              <a:gd name="connsiteY21918" fmla="*/ 625281 h 1598839"/>
              <a:gd name="connsiteX21919" fmla="*/ 3255128 w 3255128"/>
              <a:gd name="connsiteY21919" fmla="*/ 625306 h 1598839"/>
              <a:gd name="connsiteX21920" fmla="*/ 3255128 w 3255128"/>
              <a:gd name="connsiteY21920" fmla="*/ 625327 h 1598839"/>
              <a:gd name="connsiteX21921" fmla="*/ 3255128 w 3255128"/>
              <a:gd name="connsiteY21921" fmla="*/ 625378 h 1598839"/>
              <a:gd name="connsiteX21922" fmla="*/ 3255128 w 3255128"/>
              <a:gd name="connsiteY21922" fmla="*/ 625404 h 1598839"/>
              <a:gd name="connsiteX21923" fmla="*/ 3255128 w 3255128"/>
              <a:gd name="connsiteY21923" fmla="*/ 625490 h 1598839"/>
              <a:gd name="connsiteX21924" fmla="*/ 3255128 w 3255128"/>
              <a:gd name="connsiteY21924" fmla="*/ 625570 h 1598839"/>
              <a:gd name="connsiteX21925" fmla="*/ 3255128 w 3255128"/>
              <a:gd name="connsiteY21925" fmla="*/ 625572 h 1598839"/>
              <a:gd name="connsiteX21926" fmla="*/ 3255128 w 3255128"/>
              <a:gd name="connsiteY21926" fmla="*/ 625647 h 1598839"/>
              <a:gd name="connsiteX21927" fmla="*/ 3255128 w 3255128"/>
              <a:gd name="connsiteY21927" fmla="*/ 625717 h 1598839"/>
              <a:gd name="connsiteX21928" fmla="*/ 3255128 w 3255128"/>
              <a:gd name="connsiteY21928" fmla="*/ 625739 h 1598839"/>
              <a:gd name="connsiteX21929" fmla="*/ 3255128 w 3255128"/>
              <a:gd name="connsiteY21929" fmla="*/ 625803 h 1598839"/>
              <a:gd name="connsiteX21930" fmla="*/ 3255128 w 3255128"/>
              <a:gd name="connsiteY21930" fmla="*/ 625892 h 1598839"/>
              <a:gd name="connsiteX21931" fmla="*/ 3255128 w 3255128"/>
              <a:gd name="connsiteY21931" fmla="*/ 625949 h 1598839"/>
              <a:gd name="connsiteX21932" fmla="*/ 3255128 w 3255128"/>
              <a:gd name="connsiteY21932" fmla="*/ 626002 h 1598839"/>
              <a:gd name="connsiteX21933" fmla="*/ 3255128 w 3255128"/>
              <a:gd name="connsiteY21933" fmla="*/ 626052 h 1598839"/>
              <a:gd name="connsiteX21934" fmla="*/ 3255128 w 3255128"/>
              <a:gd name="connsiteY21934" fmla="*/ 626176 h 1598839"/>
              <a:gd name="connsiteX21935" fmla="*/ 3255128 w 3255128"/>
              <a:gd name="connsiteY21935" fmla="*/ 626280 h 1598839"/>
              <a:gd name="connsiteX21936" fmla="*/ 3255128 w 3255128"/>
              <a:gd name="connsiteY21936" fmla="*/ 626285 h 1598839"/>
              <a:gd name="connsiteX21937" fmla="*/ 3255128 w 3255128"/>
              <a:gd name="connsiteY21937" fmla="*/ 626286 h 1598839"/>
              <a:gd name="connsiteX21938" fmla="*/ 3255128 w 3255128"/>
              <a:gd name="connsiteY21938" fmla="*/ 626409 h 1598839"/>
              <a:gd name="connsiteX21939" fmla="*/ 3255128 w 3255128"/>
              <a:gd name="connsiteY21939" fmla="*/ 626476 h 1598839"/>
              <a:gd name="connsiteX21940" fmla="*/ 3255128 w 3255128"/>
              <a:gd name="connsiteY21940" fmla="*/ 626511 h 1598839"/>
              <a:gd name="connsiteX21941" fmla="*/ 3255128 w 3255128"/>
              <a:gd name="connsiteY21941" fmla="*/ 626536 h 1598839"/>
              <a:gd name="connsiteX21942" fmla="*/ 3255128 w 3255128"/>
              <a:gd name="connsiteY21942" fmla="*/ 626540 h 1598839"/>
              <a:gd name="connsiteX21943" fmla="*/ 3255128 w 3255128"/>
              <a:gd name="connsiteY21943" fmla="*/ 626693 h 1598839"/>
              <a:gd name="connsiteX21944" fmla="*/ 3255128 w 3255128"/>
              <a:gd name="connsiteY21944" fmla="*/ 626724 h 1598839"/>
              <a:gd name="connsiteX21945" fmla="*/ 3255128 w 3255128"/>
              <a:gd name="connsiteY21945" fmla="*/ 626763 h 1598839"/>
              <a:gd name="connsiteX21946" fmla="*/ 3255128 w 3255128"/>
              <a:gd name="connsiteY21946" fmla="*/ 626883 h 1598839"/>
              <a:gd name="connsiteX21947" fmla="*/ 3255128 w 3255128"/>
              <a:gd name="connsiteY21947" fmla="*/ 626933 h 1598839"/>
              <a:gd name="connsiteX21948" fmla="*/ 3255128 w 3255128"/>
              <a:gd name="connsiteY21948" fmla="*/ 626959 h 1598839"/>
              <a:gd name="connsiteX21949" fmla="*/ 3255128 w 3255128"/>
              <a:gd name="connsiteY21949" fmla="*/ 626999 h 1598839"/>
              <a:gd name="connsiteX21950" fmla="*/ 3255128 w 3255128"/>
              <a:gd name="connsiteY21950" fmla="*/ 627033 h 1598839"/>
              <a:gd name="connsiteX21951" fmla="*/ 3255128 w 3255128"/>
              <a:gd name="connsiteY21951" fmla="*/ 627099 h 1598839"/>
              <a:gd name="connsiteX21952" fmla="*/ 3255128 w 3255128"/>
              <a:gd name="connsiteY21952" fmla="*/ 627115 h 1598839"/>
              <a:gd name="connsiteX21953" fmla="*/ 3255128 w 3255128"/>
              <a:gd name="connsiteY21953" fmla="*/ 627165 h 1598839"/>
              <a:gd name="connsiteX21954" fmla="*/ 3255128 w 3255128"/>
              <a:gd name="connsiteY21954" fmla="*/ 627167 h 1598839"/>
              <a:gd name="connsiteX21955" fmla="*/ 3255128 w 3255128"/>
              <a:gd name="connsiteY21955" fmla="*/ 627392 h 1598839"/>
              <a:gd name="connsiteX21956" fmla="*/ 3255128 w 3255128"/>
              <a:gd name="connsiteY21956" fmla="*/ 627417 h 1598839"/>
              <a:gd name="connsiteX21957" fmla="*/ 3255128 w 3255128"/>
              <a:gd name="connsiteY21957" fmla="*/ 627418 h 1598839"/>
              <a:gd name="connsiteX21958" fmla="*/ 3255128 w 3255128"/>
              <a:gd name="connsiteY21958" fmla="*/ 627549 h 1598839"/>
              <a:gd name="connsiteX21959" fmla="*/ 3255128 w 3255128"/>
              <a:gd name="connsiteY21959" fmla="*/ 627557 h 1598839"/>
              <a:gd name="connsiteX21960" fmla="*/ 3255128 w 3255128"/>
              <a:gd name="connsiteY21960" fmla="*/ 627597 h 1598839"/>
              <a:gd name="connsiteX21961" fmla="*/ 3255128 w 3255128"/>
              <a:gd name="connsiteY21961" fmla="*/ 627624 h 1598839"/>
              <a:gd name="connsiteX21962" fmla="*/ 3255128 w 3255128"/>
              <a:gd name="connsiteY21962" fmla="*/ 627642 h 1598839"/>
              <a:gd name="connsiteX21963" fmla="*/ 3255128 w 3255128"/>
              <a:gd name="connsiteY21963" fmla="*/ 627838 h 1598839"/>
              <a:gd name="connsiteX21964" fmla="*/ 3255128 w 3255128"/>
              <a:gd name="connsiteY21964" fmla="*/ 627847 h 1598839"/>
              <a:gd name="connsiteX21965" fmla="*/ 3255128 w 3255128"/>
              <a:gd name="connsiteY21965" fmla="*/ 627864 h 1598839"/>
              <a:gd name="connsiteX21966" fmla="*/ 3255128 w 3255128"/>
              <a:gd name="connsiteY21966" fmla="*/ 627894 h 1598839"/>
              <a:gd name="connsiteX21967" fmla="*/ 3255128 w 3255128"/>
              <a:gd name="connsiteY21967" fmla="*/ 627901 h 1598839"/>
              <a:gd name="connsiteX21968" fmla="*/ 3255128 w 3255128"/>
              <a:gd name="connsiteY21968" fmla="*/ 627902 h 1598839"/>
              <a:gd name="connsiteX21969" fmla="*/ 3255128 w 3255128"/>
              <a:gd name="connsiteY21969" fmla="*/ 628046 h 1598839"/>
              <a:gd name="connsiteX21970" fmla="*/ 3255128 w 3255128"/>
              <a:gd name="connsiteY21970" fmla="*/ 628058 h 1598839"/>
              <a:gd name="connsiteX21971" fmla="*/ 3255128 w 3255128"/>
              <a:gd name="connsiteY21971" fmla="*/ 628081 h 1598839"/>
              <a:gd name="connsiteX21972" fmla="*/ 3255128 w 3255128"/>
              <a:gd name="connsiteY21972" fmla="*/ 628088 h 1598839"/>
              <a:gd name="connsiteX21973" fmla="*/ 3255128 w 3255128"/>
              <a:gd name="connsiteY21973" fmla="*/ 628098 h 1598839"/>
              <a:gd name="connsiteX21974" fmla="*/ 3255128 w 3255128"/>
              <a:gd name="connsiteY21974" fmla="*/ 628272 h 1598839"/>
              <a:gd name="connsiteX21975" fmla="*/ 3255128 w 3255128"/>
              <a:gd name="connsiteY21975" fmla="*/ 628296 h 1598839"/>
              <a:gd name="connsiteX21976" fmla="*/ 3255128 w 3255128"/>
              <a:gd name="connsiteY21976" fmla="*/ 628330 h 1598839"/>
              <a:gd name="connsiteX21977" fmla="*/ 3255128 w 3255128"/>
              <a:gd name="connsiteY21977" fmla="*/ 628438 h 1598839"/>
              <a:gd name="connsiteX21978" fmla="*/ 3255128 w 3255128"/>
              <a:gd name="connsiteY21978" fmla="*/ 628500 h 1598839"/>
              <a:gd name="connsiteX21979" fmla="*/ 3255128 w 3255128"/>
              <a:gd name="connsiteY21979" fmla="*/ 628542 h 1598839"/>
              <a:gd name="connsiteX21980" fmla="*/ 3255128 w 3255128"/>
              <a:gd name="connsiteY21980" fmla="*/ 628550 h 1598839"/>
              <a:gd name="connsiteX21981" fmla="*/ 3255128 w 3255128"/>
              <a:gd name="connsiteY21981" fmla="*/ 628571 h 1598839"/>
              <a:gd name="connsiteX21982" fmla="*/ 3255128 w 3255128"/>
              <a:gd name="connsiteY21982" fmla="*/ 628572 h 1598839"/>
              <a:gd name="connsiteX21983" fmla="*/ 3255128 w 3255128"/>
              <a:gd name="connsiteY21983" fmla="*/ 628746 h 1598839"/>
              <a:gd name="connsiteX21984" fmla="*/ 3255128 w 3255128"/>
              <a:gd name="connsiteY21984" fmla="*/ 628784 h 1598839"/>
              <a:gd name="connsiteX21985" fmla="*/ 3255128 w 3255128"/>
              <a:gd name="connsiteY21985" fmla="*/ 628865 h 1598839"/>
              <a:gd name="connsiteX21986" fmla="*/ 3255128 w 3255128"/>
              <a:gd name="connsiteY21986" fmla="*/ 628995 h 1598839"/>
              <a:gd name="connsiteX21987" fmla="*/ 3255128 w 3255128"/>
              <a:gd name="connsiteY21987" fmla="*/ 629001 h 1598839"/>
              <a:gd name="connsiteX21988" fmla="*/ 3255128 w 3255128"/>
              <a:gd name="connsiteY21988" fmla="*/ 629009 h 1598839"/>
              <a:gd name="connsiteX21989" fmla="*/ 3255128 w 3255128"/>
              <a:gd name="connsiteY21989" fmla="*/ 629102 h 1598839"/>
              <a:gd name="connsiteX21990" fmla="*/ 3255128 w 3255128"/>
              <a:gd name="connsiteY21990" fmla="*/ 629103 h 1598839"/>
              <a:gd name="connsiteX21991" fmla="*/ 3255128 w 3255128"/>
              <a:gd name="connsiteY21991" fmla="*/ 629124 h 1598839"/>
              <a:gd name="connsiteX21992" fmla="*/ 3255128 w 3255128"/>
              <a:gd name="connsiteY21992" fmla="*/ 629205 h 1598839"/>
              <a:gd name="connsiteX21993" fmla="*/ 3255128 w 3255128"/>
              <a:gd name="connsiteY21993" fmla="*/ 629220 h 1598839"/>
              <a:gd name="connsiteX21994" fmla="*/ 3255128 w 3255128"/>
              <a:gd name="connsiteY21994" fmla="*/ 629276 h 1598839"/>
              <a:gd name="connsiteX21995" fmla="*/ 3255128 w 3255128"/>
              <a:gd name="connsiteY21995" fmla="*/ 629316 h 1598839"/>
              <a:gd name="connsiteX21996" fmla="*/ 3255128 w 3255128"/>
              <a:gd name="connsiteY21996" fmla="*/ 629346 h 1598839"/>
              <a:gd name="connsiteX21997" fmla="*/ 3255128 w 3255128"/>
              <a:gd name="connsiteY21997" fmla="*/ 629469 h 1598839"/>
              <a:gd name="connsiteX21998" fmla="*/ 3255128 w 3255128"/>
              <a:gd name="connsiteY21998" fmla="*/ 629542 h 1598839"/>
              <a:gd name="connsiteX21999" fmla="*/ 3255128 w 3255128"/>
              <a:gd name="connsiteY21999" fmla="*/ 629557 h 1598839"/>
              <a:gd name="connsiteX22000" fmla="*/ 3255128 w 3255128"/>
              <a:gd name="connsiteY22000" fmla="*/ 629655 h 1598839"/>
              <a:gd name="connsiteX22001" fmla="*/ 3255128 w 3255128"/>
              <a:gd name="connsiteY22001" fmla="*/ 629679 h 1598839"/>
              <a:gd name="connsiteX22002" fmla="*/ 3255128 w 3255128"/>
              <a:gd name="connsiteY22002" fmla="*/ 629753 h 1598839"/>
              <a:gd name="connsiteX22003" fmla="*/ 3255128 w 3255128"/>
              <a:gd name="connsiteY22003" fmla="*/ 629834 h 1598839"/>
              <a:gd name="connsiteX22004" fmla="*/ 3255128 w 3255128"/>
              <a:gd name="connsiteY22004" fmla="*/ 629949 h 1598839"/>
              <a:gd name="connsiteX22005" fmla="*/ 3255128 w 3255128"/>
              <a:gd name="connsiteY22005" fmla="*/ 630105 h 1598839"/>
              <a:gd name="connsiteX22006" fmla="*/ 3255128 w 3255128"/>
              <a:gd name="connsiteY22006" fmla="*/ 630117 h 1598839"/>
              <a:gd name="connsiteX22007" fmla="*/ 3255128 w 3255128"/>
              <a:gd name="connsiteY22007" fmla="*/ 630366 h 1598839"/>
              <a:gd name="connsiteX22008" fmla="*/ 3255128 w 3255128"/>
              <a:gd name="connsiteY22008" fmla="*/ 630430 h 1598839"/>
              <a:gd name="connsiteX22009" fmla="*/ 3255128 w 3255128"/>
              <a:gd name="connsiteY22009" fmla="*/ 630576 h 1598839"/>
              <a:gd name="connsiteX22010" fmla="*/ 3255128 w 3255128"/>
              <a:gd name="connsiteY22010" fmla="*/ 630884 h 1598839"/>
              <a:gd name="connsiteX22011" fmla="*/ 3255128 w 3255128"/>
              <a:gd name="connsiteY22011" fmla="*/ 630891 h 1598839"/>
              <a:gd name="connsiteX22012" fmla="*/ 3255128 w 3255128"/>
              <a:gd name="connsiteY22012" fmla="*/ 630913 h 1598839"/>
              <a:gd name="connsiteX22013" fmla="*/ 3255128 w 3255128"/>
              <a:gd name="connsiteY22013" fmla="*/ 631036 h 1598839"/>
              <a:gd name="connsiteX22014" fmla="*/ 3255128 w 3255128"/>
              <a:gd name="connsiteY22014" fmla="*/ 631263 h 1598839"/>
              <a:gd name="connsiteX22015" fmla="*/ 3255128 w 3255128"/>
              <a:gd name="connsiteY22015" fmla="*/ 631295 h 1598839"/>
              <a:gd name="connsiteX22016" fmla="*/ 3255128 w 3255128"/>
              <a:gd name="connsiteY22016" fmla="*/ 631320 h 1598839"/>
              <a:gd name="connsiteX22017" fmla="*/ 3255128 w 3255128"/>
              <a:gd name="connsiteY22017" fmla="*/ 631346 h 1598839"/>
              <a:gd name="connsiteX22018" fmla="*/ 3255128 w 3255128"/>
              <a:gd name="connsiteY22018" fmla="*/ 631351 h 1598839"/>
              <a:gd name="connsiteX22019" fmla="*/ 3255128 w 3255128"/>
              <a:gd name="connsiteY22019" fmla="*/ 631367 h 1598839"/>
              <a:gd name="connsiteX22020" fmla="*/ 3255128 w 3255128"/>
              <a:gd name="connsiteY22020" fmla="*/ 631532 h 1598839"/>
              <a:gd name="connsiteX22021" fmla="*/ 3255128 w 3255128"/>
              <a:gd name="connsiteY22021" fmla="*/ 631561 h 1598839"/>
              <a:gd name="connsiteX22022" fmla="*/ 3255128 w 3255128"/>
              <a:gd name="connsiteY22022" fmla="*/ 631660 h 1598839"/>
              <a:gd name="connsiteX22023" fmla="*/ 3255128 w 3255128"/>
              <a:gd name="connsiteY22023" fmla="*/ 631737 h 1598839"/>
              <a:gd name="connsiteX22024" fmla="*/ 3255128 w 3255128"/>
              <a:gd name="connsiteY22024" fmla="*/ 631829 h 1598839"/>
              <a:gd name="connsiteX22025" fmla="*/ 3255128 w 3255128"/>
              <a:gd name="connsiteY22025" fmla="*/ 631991 h 1598839"/>
              <a:gd name="connsiteX22026" fmla="*/ 3255128 w 3255128"/>
              <a:gd name="connsiteY22026" fmla="*/ 632015 h 1598839"/>
              <a:gd name="connsiteX22027" fmla="*/ 3255128 w 3255128"/>
              <a:gd name="connsiteY22027" fmla="*/ 632093 h 1598839"/>
              <a:gd name="connsiteX22028" fmla="*/ 3255128 w 3255128"/>
              <a:gd name="connsiteY22028" fmla="*/ 632114 h 1598839"/>
              <a:gd name="connsiteX22029" fmla="*/ 3255128 w 3255128"/>
              <a:gd name="connsiteY22029" fmla="*/ 632117 h 1598839"/>
              <a:gd name="connsiteX22030" fmla="*/ 3255128 w 3255128"/>
              <a:gd name="connsiteY22030" fmla="*/ 632144 h 1598839"/>
              <a:gd name="connsiteX22031" fmla="*/ 3255128 w 3255128"/>
              <a:gd name="connsiteY22031" fmla="*/ 632162 h 1598839"/>
              <a:gd name="connsiteX22032" fmla="*/ 3255128 w 3255128"/>
              <a:gd name="connsiteY22032" fmla="*/ 632336 h 1598839"/>
              <a:gd name="connsiteX22033" fmla="*/ 3255128 w 3255128"/>
              <a:gd name="connsiteY22033" fmla="*/ 632358 h 1598839"/>
              <a:gd name="connsiteX22034" fmla="*/ 3255128 w 3255128"/>
              <a:gd name="connsiteY22034" fmla="*/ 632367 h 1598839"/>
              <a:gd name="connsiteX22035" fmla="*/ 3255128 w 3255128"/>
              <a:gd name="connsiteY22035" fmla="*/ 632474 h 1598839"/>
              <a:gd name="connsiteX22036" fmla="*/ 3255128 w 3255128"/>
              <a:gd name="connsiteY22036" fmla="*/ 632532 h 1598839"/>
              <a:gd name="connsiteX22037" fmla="*/ 3255128 w 3255128"/>
              <a:gd name="connsiteY22037" fmla="*/ 632566 h 1598839"/>
              <a:gd name="connsiteX22038" fmla="*/ 3255128 w 3255128"/>
              <a:gd name="connsiteY22038" fmla="*/ 632708 h 1598839"/>
              <a:gd name="connsiteX22039" fmla="*/ 3255128 w 3255128"/>
              <a:gd name="connsiteY22039" fmla="*/ 632850 h 1598839"/>
              <a:gd name="connsiteX22040" fmla="*/ 3255128 w 3255128"/>
              <a:gd name="connsiteY22040" fmla="*/ 632866 h 1598839"/>
              <a:gd name="connsiteX22041" fmla="*/ 3255128 w 3255128"/>
              <a:gd name="connsiteY22041" fmla="*/ 632968 h 1598839"/>
              <a:gd name="connsiteX22042" fmla="*/ 3255128 w 3255128"/>
              <a:gd name="connsiteY22042" fmla="*/ 633385 h 1598839"/>
              <a:gd name="connsiteX22043" fmla="*/ 3255128 w 3255128"/>
              <a:gd name="connsiteY22043" fmla="*/ 633548 h 1598839"/>
              <a:gd name="connsiteX22044" fmla="*/ 3255128 w 3255128"/>
              <a:gd name="connsiteY22044" fmla="*/ 633588 h 1598839"/>
              <a:gd name="connsiteX22045" fmla="*/ 3255128 w 3255128"/>
              <a:gd name="connsiteY22045" fmla="*/ 633616 h 1598839"/>
              <a:gd name="connsiteX22046" fmla="*/ 3255128 w 3255128"/>
              <a:gd name="connsiteY22046" fmla="*/ 633623 h 1598839"/>
              <a:gd name="connsiteX22047" fmla="*/ 3255128 w 3255128"/>
              <a:gd name="connsiteY22047" fmla="*/ 633729 h 1598839"/>
              <a:gd name="connsiteX22048" fmla="*/ 3255128 w 3255128"/>
              <a:gd name="connsiteY22048" fmla="*/ 633747 h 1598839"/>
              <a:gd name="connsiteX22049" fmla="*/ 3255128 w 3255128"/>
              <a:gd name="connsiteY22049" fmla="*/ 633761 h 1598839"/>
              <a:gd name="connsiteX22050" fmla="*/ 3255128 w 3255128"/>
              <a:gd name="connsiteY22050" fmla="*/ 633846 h 1598839"/>
              <a:gd name="connsiteX22051" fmla="*/ 3255128 w 3255128"/>
              <a:gd name="connsiteY22051" fmla="*/ 633865 h 1598839"/>
              <a:gd name="connsiteX22052" fmla="*/ 3255128 w 3255128"/>
              <a:gd name="connsiteY22052" fmla="*/ 633903 h 1598839"/>
              <a:gd name="connsiteX22053" fmla="*/ 3255128 w 3255128"/>
              <a:gd name="connsiteY22053" fmla="*/ 633989 h 1598839"/>
              <a:gd name="connsiteX22054" fmla="*/ 3255128 w 3255128"/>
              <a:gd name="connsiteY22054" fmla="*/ 634075 h 1598839"/>
              <a:gd name="connsiteX22055" fmla="*/ 3255128 w 3255128"/>
              <a:gd name="connsiteY22055" fmla="*/ 634096 h 1598839"/>
              <a:gd name="connsiteX22056" fmla="*/ 3255128 w 3255128"/>
              <a:gd name="connsiteY22056" fmla="*/ 634168 h 1598839"/>
              <a:gd name="connsiteX22057" fmla="*/ 3255128 w 3255128"/>
              <a:gd name="connsiteY22057" fmla="*/ 634184 h 1598839"/>
              <a:gd name="connsiteX22058" fmla="*/ 3255128 w 3255128"/>
              <a:gd name="connsiteY22058" fmla="*/ 634282 h 1598839"/>
              <a:gd name="connsiteX22059" fmla="*/ 3255128 w 3255128"/>
              <a:gd name="connsiteY22059" fmla="*/ 634323 h 1598839"/>
              <a:gd name="connsiteX22060" fmla="*/ 3255128 w 3255128"/>
              <a:gd name="connsiteY22060" fmla="*/ 634412 h 1598839"/>
              <a:gd name="connsiteX22061" fmla="*/ 3255128 w 3255128"/>
              <a:gd name="connsiteY22061" fmla="*/ 634461 h 1598839"/>
              <a:gd name="connsiteX22062" fmla="*/ 3255128 w 3255128"/>
              <a:gd name="connsiteY22062" fmla="*/ 634519 h 1598839"/>
              <a:gd name="connsiteX22063" fmla="*/ 3255128 w 3255128"/>
              <a:gd name="connsiteY22063" fmla="*/ 634637 h 1598839"/>
              <a:gd name="connsiteX22064" fmla="*/ 3255128 w 3255128"/>
              <a:gd name="connsiteY22064" fmla="*/ 634727 h 1598839"/>
              <a:gd name="connsiteX22065" fmla="*/ 3255128 w 3255128"/>
              <a:gd name="connsiteY22065" fmla="*/ 634811 h 1598839"/>
              <a:gd name="connsiteX22066" fmla="*/ 3255128 w 3255128"/>
              <a:gd name="connsiteY22066" fmla="*/ 634816 h 1598839"/>
              <a:gd name="connsiteX22067" fmla="*/ 3255128 w 3255128"/>
              <a:gd name="connsiteY22067" fmla="*/ 634819 h 1598839"/>
              <a:gd name="connsiteX22068" fmla="*/ 3255128 w 3255128"/>
              <a:gd name="connsiteY22068" fmla="*/ 634886 h 1598839"/>
              <a:gd name="connsiteX22069" fmla="*/ 3255128 w 3255128"/>
              <a:gd name="connsiteY22069" fmla="*/ 634950 h 1598839"/>
              <a:gd name="connsiteX22070" fmla="*/ 3255128 w 3255128"/>
              <a:gd name="connsiteY22070" fmla="*/ 634952 h 1598839"/>
              <a:gd name="connsiteX22071" fmla="*/ 3255128 w 3255128"/>
              <a:gd name="connsiteY22071" fmla="*/ 635095 h 1598839"/>
              <a:gd name="connsiteX22072" fmla="*/ 3255128 w 3255128"/>
              <a:gd name="connsiteY22072" fmla="*/ 635096 h 1598839"/>
              <a:gd name="connsiteX22073" fmla="*/ 3255128 w 3255128"/>
              <a:gd name="connsiteY22073" fmla="*/ 635204 h 1598839"/>
              <a:gd name="connsiteX22074" fmla="*/ 3255128 w 3255128"/>
              <a:gd name="connsiteY22074" fmla="*/ 635275 h 1598839"/>
              <a:gd name="connsiteX22075" fmla="*/ 3255128 w 3255128"/>
              <a:gd name="connsiteY22075" fmla="*/ 635364 h 1598839"/>
              <a:gd name="connsiteX22076" fmla="*/ 3255128 w 3255128"/>
              <a:gd name="connsiteY22076" fmla="*/ 635400 h 1598839"/>
              <a:gd name="connsiteX22077" fmla="*/ 3255128 w 3255128"/>
              <a:gd name="connsiteY22077" fmla="*/ 635433 h 1598839"/>
              <a:gd name="connsiteX22078" fmla="*/ 3255128 w 3255128"/>
              <a:gd name="connsiteY22078" fmla="*/ 635435 h 1598839"/>
              <a:gd name="connsiteX22079" fmla="*/ 3255128 w 3255128"/>
              <a:gd name="connsiteY22079" fmla="*/ 635436 h 1598839"/>
              <a:gd name="connsiteX22080" fmla="*/ 3255128 w 3255128"/>
              <a:gd name="connsiteY22080" fmla="*/ 635556 h 1598839"/>
              <a:gd name="connsiteX22081" fmla="*/ 3255128 w 3255128"/>
              <a:gd name="connsiteY22081" fmla="*/ 635648 h 1598839"/>
              <a:gd name="connsiteX22082" fmla="*/ 3255128 w 3255128"/>
              <a:gd name="connsiteY22082" fmla="*/ 635789 h 1598839"/>
              <a:gd name="connsiteX22083" fmla="*/ 3255128 w 3255128"/>
              <a:gd name="connsiteY22083" fmla="*/ 635840 h 1598839"/>
              <a:gd name="connsiteX22084" fmla="*/ 3255128 w 3255128"/>
              <a:gd name="connsiteY22084" fmla="*/ 635868 h 1598839"/>
              <a:gd name="connsiteX22085" fmla="*/ 3255128 w 3255128"/>
              <a:gd name="connsiteY22085" fmla="*/ 635871 h 1598839"/>
              <a:gd name="connsiteX22086" fmla="*/ 3255128 w 3255128"/>
              <a:gd name="connsiteY22086" fmla="*/ 635890 h 1598839"/>
              <a:gd name="connsiteX22087" fmla="*/ 3255128 w 3255128"/>
              <a:gd name="connsiteY22087" fmla="*/ 635937 h 1598839"/>
              <a:gd name="connsiteX22088" fmla="*/ 3255128 w 3255128"/>
              <a:gd name="connsiteY22088" fmla="*/ 636082 h 1598839"/>
              <a:gd name="connsiteX22089" fmla="*/ 3255128 w 3255128"/>
              <a:gd name="connsiteY22089" fmla="*/ 636084 h 1598839"/>
              <a:gd name="connsiteX22090" fmla="*/ 3255128 w 3255128"/>
              <a:gd name="connsiteY22090" fmla="*/ 636131 h 1598839"/>
              <a:gd name="connsiteX22091" fmla="*/ 3255128 w 3255128"/>
              <a:gd name="connsiteY22091" fmla="*/ 636180 h 1598839"/>
              <a:gd name="connsiteX22092" fmla="*/ 3255128 w 3255128"/>
              <a:gd name="connsiteY22092" fmla="*/ 636272 h 1598839"/>
              <a:gd name="connsiteX22093" fmla="*/ 3255128 w 3255128"/>
              <a:gd name="connsiteY22093" fmla="*/ 636344 h 1598839"/>
              <a:gd name="connsiteX22094" fmla="*/ 3255128 w 3255128"/>
              <a:gd name="connsiteY22094" fmla="*/ 636421 h 1598839"/>
              <a:gd name="connsiteX22095" fmla="*/ 3255128 w 3255128"/>
              <a:gd name="connsiteY22095" fmla="*/ 636538 h 1598839"/>
              <a:gd name="connsiteX22096" fmla="*/ 3255128 w 3255128"/>
              <a:gd name="connsiteY22096" fmla="*/ 636543 h 1598839"/>
              <a:gd name="connsiteX22097" fmla="*/ 3255128 w 3255128"/>
              <a:gd name="connsiteY22097" fmla="*/ 636585 h 1598839"/>
              <a:gd name="connsiteX22098" fmla="*/ 3255128 w 3255128"/>
              <a:gd name="connsiteY22098" fmla="*/ 636613 h 1598839"/>
              <a:gd name="connsiteX22099" fmla="*/ 3255128 w 3255128"/>
              <a:gd name="connsiteY22099" fmla="*/ 636771 h 1598839"/>
              <a:gd name="connsiteX22100" fmla="*/ 3255128 w 3255128"/>
              <a:gd name="connsiteY22100" fmla="*/ 636813 h 1598839"/>
              <a:gd name="connsiteX22101" fmla="*/ 3255128 w 3255128"/>
              <a:gd name="connsiteY22101" fmla="*/ 636818 h 1598839"/>
              <a:gd name="connsiteX22102" fmla="*/ 3255128 w 3255128"/>
              <a:gd name="connsiteY22102" fmla="*/ 637012 h 1598839"/>
              <a:gd name="connsiteX22103" fmla="*/ 3255128 w 3255128"/>
              <a:gd name="connsiteY22103" fmla="*/ 637017 h 1598839"/>
              <a:gd name="connsiteX22104" fmla="*/ 3255128 w 3255128"/>
              <a:gd name="connsiteY22104" fmla="*/ 637044 h 1598839"/>
              <a:gd name="connsiteX22105" fmla="*/ 3255128 w 3255128"/>
              <a:gd name="connsiteY22105" fmla="*/ 637091 h 1598839"/>
              <a:gd name="connsiteX22106" fmla="*/ 3255128 w 3255128"/>
              <a:gd name="connsiteY22106" fmla="*/ 637228 h 1598839"/>
              <a:gd name="connsiteX22107" fmla="*/ 3255128 w 3255128"/>
              <a:gd name="connsiteY22107" fmla="*/ 637402 h 1598839"/>
              <a:gd name="connsiteX22108" fmla="*/ 3255128 w 3255128"/>
              <a:gd name="connsiteY22108" fmla="*/ 637466 h 1598839"/>
              <a:gd name="connsiteX22109" fmla="*/ 3255128 w 3255128"/>
              <a:gd name="connsiteY22109" fmla="*/ 637678 h 1598839"/>
              <a:gd name="connsiteX22110" fmla="*/ 3255128 w 3255128"/>
              <a:gd name="connsiteY22110" fmla="*/ 637850 h 1598839"/>
              <a:gd name="connsiteX22111" fmla="*/ 3255128 w 3255128"/>
              <a:gd name="connsiteY22111" fmla="*/ 637922 h 1598839"/>
              <a:gd name="connsiteX22112" fmla="*/ 3255128 w 3255128"/>
              <a:gd name="connsiteY22112" fmla="*/ 637925 h 1598839"/>
              <a:gd name="connsiteX22113" fmla="*/ 3255128 w 3255128"/>
              <a:gd name="connsiteY22113" fmla="*/ 638131 h 1598839"/>
              <a:gd name="connsiteX22114" fmla="*/ 3255128 w 3255128"/>
              <a:gd name="connsiteY22114" fmla="*/ 638175 h 1598839"/>
              <a:gd name="connsiteX22115" fmla="*/ 3255128 w 3255128"/>
              <a:gd name="connsiteY22115" fmla="*/ 638215 h 1598839"/>
              <a:gd name="connsiteX22116" fmla="*/ 3255128 w 3255128"/>
              <a:gd name="connsiteY22116" fmla="*/ 638231 h 1598839"/>
              <a:gd name="connsiteX22117" fmla="*/ 3255128 w 3255128"/>
              <a:gd name="connsiteY22117" fmla="*/ 638250 h 1598839"/>
              <a:gd name="connsiteX22118" fmla="*/ 3255128 w 3255128"/>
              <a:gd name="connsiteY22118" fmla="*/ 638388 h 1598839"/>
              <a:gd name="connsiteX22119" fmla="*/ 3255128 w 3255128"/>
              <a:gd name="connsiteY22119" fmla="*/ 638423 h 1598839"/>
              <a:gd name="connsiteX22120" fmla="*/ 3255128 w 3255128"/>
              <a:gd name="connsiteY22120" fmla="*/ 638425 h 1598839"/>
              <a:gd name="connsiteX22121" fmla="*/ 3255128 w 3255128"/>
              <a:gd name="connsiteY22121" fmla="*/ 638435 h 1598839"/>
              <a:gd name="connsiteX22122" fmla="*/ 3255128 w 3255128"/>
              <a:gd name="connsiteY22122" fmla="*/ 638473 h 1598839"/>
              <a:gd name="connsiteX22123" fmla="*/ 3255128 w 3255128"/>
              <a:gd name="connsiteY22123" fmla="*/ 638570 h 1598839"/>
              <a:gd name="connsiteX22124" fmla="*/ 3255128 w 3255128"/>
              <a:gd name="connsiteY22124" fmla="*/ 638590 h 1598839"/>
              <a:gd name="connsiteX22125" fmla="*/ 3255128 w 3255128"/>
              <a:gd name="connsiteY22125" fmla="*/ 638629 h 1598839"/>
              <a:gd name="connsiteX22126" fmla="*/ 3255128 w 3255128"/>
              <a:gd name="connsiteY22126" fmla="*/ 638704 h 1598839"/>
              <a:gd name="connsiteX22127" fmla="*/ 3255128 w 3255128"/>
              <a:gd name="connsiteY22127" fmla="*/ 638883 h 1598839"/>
              <a:gd name="connsiteX22128" fmla="*/ 3255128 w 3255128"/>
              <a:gd name="connsiteY22128" fmla="*/ 638927 h 1598839"/>
              <a:gd name="connsiteX22129" fmla="*/ 3255128 w 3255128"/>
              <a:gd name="connsiteY22129" fmla="*/ 638981 h 1598839"/>
              <a:gd name="connsiteX22130" fmla="*/ 3255128 w 3255128"/>
              <a:gd name="connsiteY22130" fmla="*/ 639029 h 1598839"/>
              <a:gd name="connsiteX22131" fmla="*/ 3255128 w 3255128"/>
              <a:gd name="connsiteY22131" fmla="*/ 639083 h 1598839"/>
              <a:gd name="connsiteX22132" fmla="*/ 3255128 w 3255128"/>
              <a:gd name="connsiteY22132" fmla="*/ 639124 h 1598839"/>
              <a:gd name="connsiteX22133" fmla="*/ 3255128 w 3255128"/>
              <a:gd name="connsiteY22133" fmla="*/ 639133 h 1598839"/>
              <a:gd name="connsiteX22134" fmla="*/ 3255128 w 3255128"/>
              <a:gd name="connsiteY22134" fmla="*/ 639238 h 1598839"/>
              <a:gd name="connsiteX22135" fmla="*/ 3255128 w 3255128"/>
              <a:gd name="connsiteY22135" fmla="*/ 639262 h 1598839"/>
              <a:gd name="connsiteX22136" fmla="*/ 3255128 w 3255128"/>
              <a:gd name="connsiteY22136" fmla="*/ 639332 h 1598839"/>
              <a:gd name="connsiteX22137" fmla="*/ 3255128 w 3255128"/>
              <a:gd name="connsiteY22137" fmla="*/ 639354 h 1598839"/>
              <a:gd name="connsiteX22138" fmla="*/ 3255128 w 3255128"/>
              <a:gd name="connsiteY22138" fmla="*/ 639389 h 1598839"/>
              <a:gd name="connsiteX22139" fmla="*/ 3255128 w 3255128"/>
              <a:gd name="connsiteY22139" fmla="*/ 639528 h 1598839"/>
              <a:gd name="connsiteX22140" fmla="*/ 3255128 w 3255128"/>
              <a:gd name="connsiteY22140" fmla="*/ 639542 h 1598839"/>
              <a:gd name="connsiteX22141" fmla="*/ 3255128 w 3255128"/>
              <a:gd name="connsiteY22141" fmla="*/ 639575 h 1598839"/>
              <a:gd name="connsiteX22142" fmla="*/ 3255128 w 3255128"/>
              <a:gd name="connsiteY22142" fmla="*/ 639616 h 1598839"/>
              <a:gd name="connsiteX22143" fmla="*/ 3255128 w 3255128"/>
              <a:gd name="connsiteY22143" fmla="*/ 639803 h 1598839"/>
              <a:gd name="connsiteX22144" fmla="*/ 3255128 w 3255128"/>
              <a:gd name="connsiteY22144" fmla="*/ 639808 h 1598839"/>
              <a:gd name="connsiteX22145" fmla="*/ 3255128 w 3255128"/>
              <a:gd name="connsiteY22145" fmla="*/ 639831 h 1598839"/>
              <a:gd name="connsiteX22146" fmla="*/ 3255128 w 3255128"/>
              <a:gd name="connsiteY22146" fmla="*/ 640034 h 1598839"/>
              <a:gd name="connsiteX22147" fmla="*/ 3255128 w 3255128"/>
              <a:gd name="connsiteY22147" fmla="*/ 640090 h 1598839"/>
              <a:gd name="connsiteX22148" fmla="*/ 3255128 w 3255128"/>
              <a:gd name="connsiteY22148" fmla="*/ 640151 h 1598839"/>
              <a:gd name="connsiteX22149" fmla="*/ 3255128 w 3255128"/>
              <a:gd name="connsiteY22149" fmla="*/ 640270 h 1598839"/>
              <a:gd name="connsiteX22150" fmla="*/ 3255128 w 3255128"/>
              <a:gd name="connsiteY22150" fmla="*/ 640286 h 1598839"/>
              <a:gd name="connsiteX22151" fmla="*/ 3255128 w 3255128"/>
              <a:gd name="connsiteY22151" fmla="*/ 640347 h 1598839"/>
              <a:gd name="connsiteX22152" fmla="*/ 3255128 w 3255128"/>
              <a:gd name="connsiteY22152" fmla="*/ 640410 h 1598839"/>
              <a:gd name="connsiteX22153" fmla="*/ 3255128 w 3255128"/>
              <a:gd name="connsiteY22153" fmla="*/ 640416 h 1598839"/>
              <a:gd name="connsiteX22154" fmla="*/ 3255128 w 3255128"/>
              <a:gd name="connsiteY22154" fmla="*/ 640456 h 1598839"/>
              <a:gd name="connsiteX22155" fmla="*/ 3255128 w 3255128"/>
              <a:gd name="connsiteY22155" fmla="*/ 640495 h 1598839"/>
              <a:gd name="connsiteX22156" fmla="*/ 3255128 w 3255128"/>
              <a:gd name="connsiteY22156" fmla="*/ 640755 h 1598839"/>
              <a:gd name="connsiteX22157" fmla="*/ 3255128 w 3255128"/>
              <a:gd name="connsiteY22157" fmla="*/ 640899 h 1598839"/>
              <a:gd name="connsiteX22158" fmla="*/ 3255128 w 3255128"/>
              <a:gd name="connsiteY22158" fmla="*/ 640915 h 1598839"/>
              <a:gd name="connsiteX22159" fmla="*/ 3255128 w 3255128"/>
              <a:gd name="connsiteY22159" fmla="*/ 640971 h 1598839"/>
              <a:gd name="connsiteX22160" fmla="*/ 3255128 w 3255128"/>
              <a:gd name="connsiteY22160" fmla="*/ 641048 h 1598839"/>
              <a:gd name="connsiteX22161" fmla="*/ 3255128 w 3255128"/>
              <a:gd name="connsiteY22161" fmla="*/ 641165 h 1598839"/>
              <a:gd name="connsiteX22162" fmla="*/ 3255128 w 3255128"/>
              <a:gd name="connsiteY22162" fmla="*/ 641240 h 1598839"/>
              <a:gd name="connsiteX22163" fmla="*/ 3255128 w 3255128"/>
              <a:gd name="connsiteY22163" fmla="*/ 641291 h 1598839"/>
              <a:gd name="connsiteX22164" fmla="*/ 3255128 w 3255128"/>
              <a:gd name="connsiteY22164" fmla="*/ 641353 h 1598839"/>
              <a:gd name="connsiteX22165" fmla="*/ 3255128 w 3255128"/>
              <a:gd name="connsiteY22165" fmla="*/ 641403 h 1598839"/>
              <a:gd name="connsiteX22166" fmla="*/ 3255128 w 3255128"/>
              <a:gd name="connsiteY22166" fmla="*/ 641424 h 1598839"/>
              <a:gd name="connsiteX22167" fmla="*/ 3255128 w 3255128"/>
              <a:gd name="connsiteY22167" fmla="*/ 641425 h 1598839"/>
              <a:gd name="connsiteX22168" fmla="*/ 3255128 w 3255128"/>
              <a:gd name="connsiteY22168" fmla="*/ 641716 h 1598839"/>
              <a:gd name="connsiteX22169" fmla="*/ 3255128 w 3255128"/>
              <a:gd name="connsiteY22169" fmla="*/ 641718 h 1598839"/>
              <a:gd name="connsiteX22170" fmla="*/ 3255128 w 3255128"/>
              <a:gd name="connsiteY22170" fmla="*/ 641862 h 1598839"/>
              <a:gd name="connsiteX22171" fmla="*/ 3255128 w 3255128"/>
              <a:gd name="connsiteY22171" fmla="*/ 641887 h 1598839"/>
              <a:gd name="connsiteX22172" fmla="*/ 3255128 w 3255128"/>
              <a:gd name="connsiteY22172" fmla="*/ 642073 h 1598839"/>
              <a:gd name="connsiteX22173" fmla="*/ 3255128 w 3255128"/>
              <a:gd name="connsiteY22173" fmla="*/ 642199 h 1598839"/>
              <a:gd name="connsiteX22174" fmla="*/ 3255128 w 3255128"/>
              <a:gd name="connsiteY22174" fmla="*/ 642322 h 1598839"/>
              <a:gd name="connsiteX22175" fmla="*/ 3255128 w 3255128"/>
              <a:gd name="connsiteY22175" fmla="*/ 642518 h 1598839"/>
              <a:gd name="connsiteX22176" fmla="*/ 3255128 w 3255128"/>
              <a:gd name="connsiteY22176" fmla="*/ 642532 h 1598839"/>
              <a:gd name="connsiteX22177" fmla="*/ 3255128 w 3255128"/>
              <a:gd name="connsiteY22177" fmla="*/ 642606 h 1598839"/>
              <a:gd name="connsiteX22178" fmla="*/ 3255128 w 3255128"/>
              <a:gd name="connsiteY22178" fmla="*/ 642626 h 1598839"/>
              <a:gd name="connsiteX22179" fmla="*/ 3255128 w 3255128"/>
              <a:gd name="connsiteY22179" fmla="*/ 642637 h 1598839"/>
              <a:gd name="connsiteX22180" fmla="*/ 3255128 w 3255128"/>
              <a:gd name="connsiteY22180" fmla="*/ 642695 h 1598839"/>
              <a:gd name="connsiteX22181" fmla="*/ 3255128 w 3255128"/>
              <a:gd name="connsiteY22181" fmla="*/ 642735 h 1598839"/>
              <a:gd name="connsiteX22182" fmla="*/ 3255128 w 3255128"/>
              <a:gd name="connsiteY22182" fmla="*/ 642758 h 1598839"/>
              <a:gd name="connsiteX22183" fmla="*/ 3255128 w 3255128"/>
              <a:gd name="connsiteY22183" fmla="*/ 642869 h 1598839"/>
              <a:gd name="connsiteX22184" fmla="*/ 3255128 w 3255128"/>
              <a:gd name="connsiteY22184" fmla="*/ 642908 h 1598839"/>
              <a:gd name="connsiteX22185" fmla="*/ 3255128 w 3255128"/>
              <a:gd name="connsiteY22185" fmla="*/ 642946 h 1598839"/>
              <a:gd name="connsiteX22186" fmla="*/ 3255128 w 3255128"/>
              <a:gd name="connsiteY22186" fmla="*/ 642993 h 1598839"/>
              <a:gd name="connsiteX22187" fmla="*/ 3255128 w 3255128"/>
              <a:gd name="connsiteY22187" fmla="*/ 642995 h 1598839"/>
              <a:gd name="connsiteX22188" fmla="*/ 3255128 w 3255128"/>
              <a:gd name="connsiteY22188" fmla="*/ 643080 h 1598839"/>
              <a:gd name="connsiteX22189" fmla="*/ 3255128 w 3255128"/>
              <a:gd name="connsiteY22189" fmla="*/ 643087 h 1598839"/>
              <a:gd name="connsiteX22190" fmla="*/ 3255128 w 3255128"/>
              <a:gd name="connsiteY22190" fmla="*/ 643217 h 1598839"/>
              <a:gd name="connsiteX22191" fmla="*/ 3255128 w 3255128"/>
              <a:gd name="connsiteY22191" fmla="*/ 643832 h 1598839"/>
              <a:gd name="connsiteX22192" fmla="*/ 3255128 w 3255128"/>
              <a:gd name="connsiteY22192" fmla="*/ 643865 h 1598839"/>
              <a:gd name="connsiteX22193" fmla="*/ 3255128 w 3255128"/>
              <a:gd name="connsiteY22193" fmla="*/ 643874 h 1598839"/>
              <a:gd name="connsiteX22194" fmla="*/ 3255128 w 3255128"/>
              <a:gd name="connsiteY22194" fmla="*/ 643876 h 1598839"/>
              <a:gd name="connsiteX22195" fmla="*/ 3255128 w 3255128"/>
              <a:gd name="connsiteY22195" fmla="*/ 643889 h 1598839"/>
              <a:gd name="connsiteX22196" fmla="*/ 3255128 w 3255128"/>
              <a:gd name="connsiteY22196" fmla="*/ 643994 h 1598839"/>
              <a:gd name="connsiteX22197" fmla="*/ 3255128 w 3255128"/>
              <a:gd name="connsiteY22197" fmla="*/ 644008 h 1598839"/>
              <a:gd name="connsiteX22198" fmla="*/ 3255128 w 3255128"/>
              <a:gd name="connsiteY22198" fmla="*/ 644225 h 1598839"/>
              <a:gd name="connsiteX22199" fmla="*/ 3255128 w 3255128"/>
              <a:gd name="connsiteY22199" fmla="*/ 644351 h 1598839"/>
              <a:gd name="connsiteX22200" fmla="*/ 3255128 w 3255128"/>
              <a:gd name="connsiteY22200" fmla="*/ 644373 h 1598839"/>
              <a:gd name="connsiteX22201" fmla="*/ 3255128 w 3255128"/>
              <a:gd name="connsiteY22201" fmla="*/ 644398 h 1598839"/>
              <a:gd name="connsiteX22202" fmla="*/ 3255128 w 3255128"/>
              <a:gd name="connsiteY22202" fmla="*/ 644656 h 1598839"/>
              <a:gd name="connsiteX22203" fmla="*/ 3255128 w 3255128"/>
              <a:gd name="connsiteY22203" fmla="*/ 644713 h 1598839"/>
              <a:gd name="connsiteX22204" fmla="*/ 3255128 w 3255128"/>
              <a:gd name="connsiteY22204" fmla="*/ 644717 h 1598839"/>
              <a:gd name="connsiteX22205" fmla="*/ 3255128 w 3255128"/>
              <a:gd name="connsiteY22205" fmla="*/ 644856 h 1598839"/>
              <a:gd name="connsiteX22206" fmla="*/ 3255128 w 3255128"/>
              <a:gd name="connsiteY22206" fmla="*/ 644936 h 1598839"/>
              <a:gd name="connsiteX22207" fmla="*/ 3255128 w 3255128"/>
              <a:gd name="connsiteY22207" fmla="*/ 645015 h 1598839"/>
              <a:gd name="connsiteX22208" fmla="*/ 3255128 w 3255128"/>
              <a:gd name="connsiteY22208" fmla="*/ 645115 h 1598839"/>
              <a:gd name="connsiteX22209" fmla="*/ 3255128 w 3255128"/>
              <a:gd name="connsiteY22209" fmla="*/ 645189 h 1598839"/>
              <a:gd name="connsiteX22210" fmla="*/ 3255128 w 3255128"/>
              <a:gd name="connsiteY22210" fmla="*/ 645217 h 1598839"/>
              <a:gd name="connsiteX22211" fmla="*/ 3255128 w 3255128"/>
              <a:gd name="connsiteY22211" fmla="*/ 645248 h 1598839"/>
              <a:gd name="connsiteX22212" fmla="*/ 3255128 w 3255128"/>
              <a:gd name="connsiteY22212" fmla="*/ 645254 h 1598839"/>
              <a:gd name="connsiteX22213" fmla="*/ 3255128 w 3255128"/>
              <a:gd name="connsiteY22213" fmla="*/ 645419 h 1598839"/>
              <a:gd name="connsiteX22214" fmla="*/ 3255128 w 3255128"/>
              <a:gd name="connsiteY22214" fmla="*/ 645427 h 1598839"/>
              <a:gd name="connsiteX22215" fmla="*/ 3255128 w 3255128"/>
              <a:gd name="connsiteY22215" fmla="*/ 645491 h 1598839"/>
              <a:gd name="connsiteX22216" fmla="*/ 3255128 w 3255128"/>
              <a:gd name="connsiteY22216" fmla="*/ 645493 h 1598839"/>
              <a:gd name="connsiteX22217" fmla="*/ 3255128 w 3255128"/>
              <a:gd name="connsiteY22217" fmla="*/ 645568 h 1598839"/>
              <a:gd name="connsiteX22218" fmla="*/ 3255128 w 3255128"/>
              <a:gd name="connsiteY22218" fmla="*/ 645670 h 1598839"/>
              <a:gd name="connsiteX22219" fmla="*/ 3255128 w 3255128"/>
              <a:gd name="connsiteY22219" fmla="*/ 645685 h 1598839"/>
              <a:gd name="connsiteX22220" fmla="*/ 3255128 w 3255128"/>
              <a:gd name="connsiteY22220" fmla="*/ 645737 h 1598839"/>
              <a:gd name="connsiteX22221" fmla="*/ 3255128 w 3255128"/>
              <a:gd name="connsiteY22221" fmla="*/ 645747 h 1598839"/>
              <a:gd name="connsiteX22222" fmla="*/ 3255128 w 3255128"/>
              <a:gd name="connsiteY22222" fmla="*/ 645918 h 1598839"/>
              <a:gd name="connsiteX22223" fmla="*/ 3255128 w 3255128"/>
              <a:gd name="connsiteY22223" fmla="*/ 646238 h 1598839"/>
              <a:gd name="connsiteX22224" fmla="*/ 3255128 w 3255128"/>
              <a:gd name="connsiteY22224" fmla="*/ 646330 h 1598839"/>
              <a:gd name="connsiteX22225" fmla="*/ 3255128 w 3255128"/>
              <a:gd name="connsiteY22225" fmla="*/ 646401 h 1598839"/>
              <a:gd name="connsiteX22226" fmla="*/ 3255128 w 3255128"/>
              <a:gd name="connsiteY22226" fmla="*/ 646402 h 1598839"/>
              <a:gd name="connsiteX22227" fmla="*/ 3255128 w 3255128"/>
              <a:gd name="connsiteY22227" fmla="*/ 646614 h 1598839"/>
              <a:gd name="connsiteX22228" fmla="*/ 3255128 w 3255128"/>
              <a:gd name="connsiteY22228" fmla="*/ 646695 h 1598839"/>
              <a:gd name="connsiteX22229" fmla="*/ 3255128 w 3255128"/>
              <a:gd name="connsiteY22229" fmla="*/ 646841 h 1598839"/>
              <a:gd name="connsiteX22230" fmla="*/ 3255128 w 3255128"/>
              <a:gd name="connsiteY22230" fmla="*/ 646954 h 1598839"/>
              <a:gd name="connsiteX22231" fmla="*/ 3255128 w 3255128"/>
              <a:gd name="connsiteY22231" fmla="*/ 647050 h 1598839"/>
              <a:gd name="connsiteX22232" fmla="*/ 3255128 w 3255128"/>
              <a:gd name="connsiteY22232" fmla="*/ 647146 h 1598839"/>
              <a:gd name="connsiteX22233" fmla="*/ 3255128 w 3255128"/>
              <a:gd name="connsiteY22233" fmla="*/ 647176 h 1598839"/>
              <a:gd name="connsiteX22234" fmla="*/ 3255128 w 3255128"/>
              <a:gd name="connsiteY22234" fmla="*/ 647278 h 1598839"/>
              <a:gd name="connsiteX22235" fmla="*/ 3255128 w 3255128"/>
              <a:gd name="connsiteY22235" fmla="*/ 647388 h 1598839"/>
              <a:gd name="connsiteX22236" fmla="*/ 3255128 w 3255128"/>
              <a:gd name="connsiteY22236" fmla="*/ 647509 h 1598839"/>
              <a:gd name="connsiteX22237" fmla="*/ 3255128 w 3255128"/>
              <a:gd name="connsiteY22237" fmla="*/ 647664 h 1598839"/>
              <a:gd name="connsiteX22238" fmla="*/ 3255128 w 3255128"/>
              <a:gd name="connsiteY22238" fmla="*/ 647707 h 1598839"/>
              <a:gd name="connsiteX22239" fmla="*/ 3255128 w 3255128"/>
              <a:gd name="connsiteY22239" fmla="*/ 647737 h 1598839"/>
              <a:gd name="connsiteX22240" fmla="*/ 3255128 w 3255128"/>
              <a:gd name="connsiteY22240" fmla="*/ 647846 h 1598839"/>
              <a:gd name="connsiteX22241" fmla="*/ 3255128 w 3255128"/>
              <a:gd name="connsiteY22241" fmla="*/ 647979 h 1598839"/>
              <a:gd name="connsiteX22242" fmla="*/ 3255128 w 3255128"/>
              <a:gd name="connsiteY22242" fmla="*/ 648057 h 1598839"/>
              <a:gd name="connsiteX22243" fmla="*/ 3255128 w 3255128"/>
              <a:gd name="connsiteY22243" fmla="*/ 648217 h 1598839"/>
              <a:gd name="connsiteX22244" fmla="*/ 3255128 w 3255128"/>
              <a:gd name="connsiteY22244" fmla="*/ 648289 h 1598839"/>
              <a:gd name="connsiteX22245" fmla="*/ 3255128 w 3255128"/>
              <a:gd name="connsiteY22245" fmla="*/ 648385 h 1598839"/>
              <a:gd name="connsiteX22246" fmla="*/ 3255128 w 3255128"/>
              <a:gd name="connsiteY22246" fmla="*/ 648409 h 1598839"/>
              <a:gd name="connsiteX22247" fmla="*/ 3255128 w 3255128"/>
              <a:gd name="connsiteY22247" fmla="*/ 648459 h 1598839"/>
              <a:gd name="connsiteX22248" fmla="*/ 3255128 w 3255128"/>
              <a:gd name="connsiteY22248" fmla="*/ 648727 h 1598839"/>
              <a:gd name="connsiteX22249" fmla="*/ 3255128 w 3255128"/>
              <a:gd name="connsiteY22249" fmla="*/ 648937 h 1598839"/>
              <a:gd name="connsiteX22250" fmla="*/ 3255128 w 3255128"/>
              <a:gd name="connsiteY22250" fmla="*/ 648978 h 1598839"/>
              <a:gd name="connsiteX22251" fmla="*/ 3255128 w 3255128"/>
              <a:gd name="connsiteY22251" fmla="*/ 649181 h 1598839"/>
              <a:gd name="connsiteX22252" fmla="*/ 3255128 w 3255128"/>
              <a:gd name="connsiteY22252" fmla="*/ 649197 h 1598839"/>
              <a:gd name="connsiteX22253" fmla="*/ 3255128 w 3255128"/>
              <a:gd name="connsiteY22253" fmla="*/ 649237 h 1598839"/>
              <a:gd name="connsiteX22254" fmla="*/ 3255128 w 3255128"/>
              <a:gd name="connsiteY22254" fmla="*/ 649340 h 1598839"/>
              <a:gd name="connsiteX22255" fmla="*/ 3255128 w 3255128"/>
              <a:gd name="connsiteY22255" fmla="*/ 649391 h 1598839"/>
              <a:gd name="connsiteX22256" fmla="*/ 3255128 w 3255128"/>
              <a:gd name="connsiteY22256" fmla="*/ 649396 h 1598839"/>
              <a:gd name="connsiteX22257" fmla="*/ 3255128 w 3255128"/>
              <a:gd name="connsiteY22257" fmla="*/ 649416 h 1598839"/>
              <a:gd name="connsiteX22258" fmla="*/ 3255128 w 3255128"/>
              <a:gd name="connsiteY22258" fmla="*/ 649424 h 1598839"/>
              <a:gd name="connsiteX22259" fmla="*/ 3255128 w 3255128"/>
              <a:gd name="connsiteY22259" fmla="*/ 649461 h 1598839"/>
              <a:gd name="connsiteX22260" fmla="*/ 3255128 w 3255128"/>
              <a:gd name="connsiteY22260" fmla="*/ 649501 h 1598839"/>
              <a:gd name="connsiteX22261" fmla="*/ 3255128 w 3255128"/>
              <a:gd name="connsiteY22261" fmla="*/ 649657 h 1598839"/>
              <a:gd name="connsiteX22262" fmla="*/ 3255128 w 3255128"/>
              <a:gd name="connsiteY22262" fmla="*/ 649658 h 1598839"/>
              <a:gd name="connsiteX22263" fmla="*/ 3255128 w 3255128"/>
              <a:gd name="connsiteY22263" fmla="*/ 649666 h 1598839"/>
              <a:gd name="connsiteX22264" fmla="*/ 3255128 w 3255128"/>
              <a:gd name="connsiteY22264" fmla="*/ 649674 h 1598839"/>
              <a:gd name="connsiteX22265" fmla="*/ 3255128 w 3255128"/>
              <a:gd name="connsiteY22265" fmla="*/ 649759 h 1598839"/>
              <a:gd name="connsiteX22266" fmla="*/ 3255128 w 3255128"/>
              <a:gd name="connsiteY22266" fmla="*/ 649870 h 1598839"/>
              <a:gd name="connsiteX22267" fmla="*/ 3255128 w 3255128"/>
              <a:gd name="connsiteY22267" fmla="*/ 649944 h 1598839"/>
              <a:gd name="connsiteX22268" fmla="*/ 3255128 w 3255128"/>
              <a:gd name="connsiteY22268" fmla="*/ 649947 h 1598839"/>
              <a:gd name="connsiteX22269" fmla="*/ 3255128 w 3255128"/>
              <a:gd name="connsiteY22269" fmla="*/ 650026 h 1598839"/>
              <a:gd name="connsiteX22270" fmla="*/ 3255128 w 3255128"/>
              <a:gd name="connsiteY22270" fmla="*/ 650247 h 1598839"/>
              <a:gd name="connsiteX22271" fmla="*/ 3255128 w 3255128"/>
              <a:gd name="connsiteY22271" fmla="*/ 650306 h 1598839"/>
              <a:gd name="connsiteX22272" fmla="*/ 3255128 w 3255128"/>
              <a:gd name="connsiteY22272" fmla="*/ 650344 h 1598839"/>
              <a:gd name="connsiteX22273" fmla="*/ 3255128 w 3255128"/>
              <a:gd name="connsiteY22273" fmla="*/ 650545 h 1598839"/>
              <a:gd name="connsiteX22274" fmla="*/ 3255128 w 3255128"/>
              <a:gd name="connsiteY22274" fmla="*/ 650640 h 1598839"/>
              <a:gd name="connsiteX22275" fmla="*/ 3255128 w 3255128"/>
              <a:gd name="connsiteY22275" fmla="*/ 650684 h 1598839"/>
              <a:gd name="connsiteX22276" fmla="*/ 3255128 w 3255128"/>
              <a:gd name="connsiteY22276" fmla="*/ 650765 h 1598839"/>
              <a:gd name="connsiteX22277" fmla="*/ 3255128 w 3255128"/>
              <a:gd name="connsiteY22277" fmla="*/ 650805 h 1598839"/>
              <a:gd name="connsiteX22278" fmla="*/ 3255128 w 3255128"/>
              <a:gd name="connsiteY22278" fmla="*/ 650872 h 1598839"/>
              <a:gd name="connsiteX22279" fmla="*/ 3255128 w 3255128"/>
              <a:gd name="connsiteY22279" fmla="*/ 650957 h 1598839"/>
              <a:gd name="connsiteX22280" fmla="*/ 3255128 w 3255128"/>
              <a:gd name="connsiteY22280" fmla="*/ 651028 h 1598839"/>
              <a:gd name="connsiteX22281" fmla="*/ 3255128 w 3255128"/>
              <a:gd name="connsiteY22281" fmla="*/ 651029 h 1598839"/>
              <a:gd name="connsiteX22282" fmla="*/ 3255128 w 3255128"/>
              <a:gd name="connsiteY22282" fmla="*/ 651117 h 1598839"/>
              <a:gd name="connsiteX22283" fmla="*/ 3255128 w 3255128"/>
              <a:gd name="connsiteY22283" fmla="*/ 651215 h 1598839"/>
              <a:gd name="connsiteX22284" fmla="*/ 3255128 w 3255128"/>
              <a:gd name="connsiteY22284" fmla="*/ 651241 h 1598839"/>
              <a:gd name="connsiteX22285" fmla="*/ 3255128 w 3255128"/>
              <a:gd name="connsiteY22285" fmla="*/ 651288 h 1598839"/>
              <a:gd name="connsiteX22286" fmla="*/ 3255128 w 3255128"/>
              <a:gd name="connsiteY22286" fmla="*/ 651313 h 1598839"/>
              <a:gd name="connsiteX22287" fmla="*/ 3255128 w 3255128"/>
              <a:gd name="connsiteY22287" fmla="*/ 651453 h 1598839"/>
              <a:gd name="connsiteX22288" fmla="*/ 3255128 w 3255128"/>
              <a:gd name="connsiteY22288" fmla="*/ 651482 h 1598839"/>
              <a:gd name="connsiteX22289" fmla="*/ 3255128 w 3255128"/>
              <a:gd name="connsiteY22289" fmla="*/ 651520 h 1598839"/>
              <a:gd name="connsiteX22290" fmla="*/ 3255128 w 3255128"/>
              <a:gd name="connsiteY22290" fmla="*/ 651581 h 1598839"/>
              <a:gd name="connsiteX22291" fmla="*/ 3255128 w 3255128"/>
              <a:gd name="connsiteY22291" fmla="*/ 651677 h 1598839"/>
              <a:gd name="connsiteX22292" fmla="*/ 3255128 w 3255128"/>
              <a:gd name="connsiteY22292" fmla="*/ 651702 h 1598839"/>
              <a:gd name="connsiteX22293" fmla="*/ 3255128 w 3255128"/>
              <a:gd name="connsiteY22293" fmla="*/ 651773 h 1598839"/>
              <a:gd name="connsiteX22294" fmla="*/ 3255128 w 3255128"/>
              <a:gd name="connsiteY22294" fmla="*/ 651912 h 1598839"/>
              <a:gd name="connsiteX22295" fmla="*/ 3255128 w 3255128"/>
              <a:gd name="connsiteY22295" fmla="*/ 651936 h 1598839"/>
              <a:gd name="connsiteX22296" fmla="*/ 3255128 w 3255128"/>
              <a:gd name="connsiteY22296" fmla="*/ 651979 h 1598839"/>
              <a:gd name="connsiteX22297" fmla="*/ 3255128 w 3255128"/>
              <a:gd name="connsiteY22297" fmla="*/ 652014 h 1598839"/>
              <a:gd name="connsiteX22298" fmla="*/ 3255128 w 3255128"/>
              <a:gd name="connsiteY22298" fmla="*/ 652136 h 1598839"/>
              <a:gd name="connsiteX22299" fmla="*/ 3255128 w 3255128"/>
              <a:gd name="connsiteY22299" fmla="*/ 652185 h 1598839"/>
              <a:gd name="connsiteX22300" fmla="*/ 3255128 w 3255128"/>
              <a:gd name="connsiteY22300" fmla="*/ 652227 h 1598839"/>
              <a:gd name="connsiteX22301" fmla="*/ 3255128 w 3255128"/>
              <a:gd name="connsiteY22301" fmla="*/ 652249 h 1598839"/>
              <a:gd name="connsiteX22302" fmla="*/ 3255128 w 3255128"/>
              <a:gd name="connsiteY22302" fmla="*/ 652257 h 1598839"/>
              <a:gd name="connsiteX22303" fmla="*/ 3255128 w 3255128"/>
              <a:gd name="connsiteY22303" fmla="*/ 652395 h 1598839"/>
              <a:gd name="connsiteX22304" fmla="*/ 3255128 w 3255128"/>
              <a:gd name="connsiteY22304" fmla="*/ 652406 h 1598839"/>
              <a:gd name="connsiteX22305" fmla="*/ 3255128 w 3255128"/>
              <a:gd name="connsiteY22305" fmla="*/ 652451 h 1598839"/>
              <a:gd name="connsiteX22306" fmla="*/ 3255128 w 3255128"/>
              <a:gd name="connsiteY22306" fmla="*/ 652453 h 1598839"/>
              <a:gd name="connsiteX22307" fmla="*/ 3255128 w 3255128"/>
              <a:gd name="connsiteY22307" fmla="*/ 652647 h 1598839"/>
              <a:gd name="connsiteX22308" fmla="*/ 3255128 w 3255128"/>
              <a:gd name="connsiteY22308" fmla="*/ 652656 h 1598839"/>
              <a:gd name="connsiteX22309" fmla="*/ 3255128 w 3255128"/>
              <a:gd name="connsiteY22309" fmla="*/ 652684 h 1598839"/>
              <a:gd name="connsiteX22310" fmla="*/ 3255128 w 3255128"/>
              <a:gd name="connsiteY22310" fmla="*/ 652855 h 1598839"/>
              <a:gd name="connsiteX22311" fmla="*/ 3255128 w 3255128"/>
              <a:gd name="connsiteY22311" fmla="*/ 652927 h 1598839"/>
              <a:gd name="connsiteX22312" fmla="*/ 3255128 w 3255128"/>
              <a:gd name="connsiteY22312" fmla="*/ 652979 h 1598839"/>
              <a:gd name="connsiteX22313" fmla="*/ 3255128 w 3255128"/>
              <a:gd name="connsiteY22313" fmla="*/ 653004 h 1598839"/>
              <a:gd name="connsiteX22314" fmla="*/ 3255128 w 3255128"/>
              <a:gd name="connsiteY22314" fmla="*/ 653139 h 1598839"/>
              <a:gd name="connsiteX22315" fmla="*/ 3255128 w 3255128"/>
              <a:gd name="connsiteY22315" fmla="*/ 653170 h 1598839"/>
              <a:gd name="connsiteX22316" fmla="*/ 3255128 w 3255128"/>
              <a:gd name="connsiteY22316" fmla="*/ 653297 h 1598839"/>
              <a:gd name="connsiteX22317" fmla="*/ 3255128 w 3255128"/>
              <a:gd name="connsiteY22317" fmla="*/ 653674 h 1598839"/>
              <a:gd name="connsiteX22318" fmla="*/ 3255128 w 3255128"/>
              <a:gd name="connsiteY22318" fmla="*/ 653701 h 1598839"/>
              <a:gd name="connsiteX22319" fmla="*/ 3255128 w 3255128"/>
              <a:gd name="connsiteY22319" fmla="*/ 653824 h 1598839"/>
              <a:gd name="connsiteX22320" fmla="*/ 3255128 w 3255128"/>
              <a:gd name="connsiteY22320" fmla="*/ 653860 h 1598839"/>
              <a:gd name="connsiteX22321" fmla="*/ 3255128 w 3255128"/>
              <a:gd name="connsiteY22321" fmla="*/ 653912 h 1598839"/>
              <a:gd name="connsiteX22322" fmla="*/ 3255128 w 3255128"/>
              <a:gd name="connsiteY22322" fmla="*/ 653961 h 1598839"/>
              <a:gd name="connsiteX22323" fmla="*/ 3255128 w 3255128"/>
              <a:gd name="connsiteY22323" fmla="*/ 653994 h 1598839"/>
              <a:gd name="connsiteX22324" fmla="*/ 3255128 w 3255128"/>
              <a:gd name="connsiteY22324" fmla="*/ 654018 h 1598839"/>
              <a:gd name="connsiteX22325" fmla="*/ 3255128 w 3255128"/>
              <a:gd name="connsiteY22325" fmla="*/ 654044 h 1598839"/>
              <a:gd name="connsiteX22326" fmla="*/ 3255128 w 3255128"/>
              <a:gd name="connsiteY22326" fmla="*/ 654278 h 1598839"/>
              <a:gd name="connsiteX22327" fmla="*/ 3255128 w 3255128"/>
              <a:gd name="connsiteY22327" fmla="*/ 654503 h 1598839"/>
              <a:gd name="connsiteX22328" fmla="*/ 3255128 w 3255128"/>
              <a:gd name="connsiteY22328" fmla="*/ 654527 h 1598839"/>
              <a:gd name="connsiteX22329" fmla="*/ 3255128 w 3255128"/>
              <a:gd name="connsiteY22329" fmla="*/ 654528 h 1598839"/>
              <a:gd name="connsiteX22330" fmla="*/ 3255128 w 3255128"/>
              <a:gd name="connsiteY22330" fmla="*/ 654571 h 1598839"/>
              <a:gd name="connsiteX22331" fmla="*/ 3255128 w 3255128"/>
              <a:gd name="connsiteY22331" fmla="*/ 654574 h 1598839"/>
              <a:gd name="connsiteX22332" fmla="*/ 3255128 w 3255128"/>
              <a:gd name="connsiteY22332" fmla="*/ 654642 h 1598839"/>
              <a:gd name="connsiteX22333" fmla="*/ 3255128 w 3255128"/>
              <a:gd name="connsiteY22333" fmla="*/ 654740 h 1598839"/>
              <a:gd name="connsiteX22334" fmla="*/ 3255128 w 3255128"/>
              <a:gd name="connsiteY22334" fmla="*/ 654842 h 1598839"/>
              <a:gd name="connsiteX22335" fmla="*/ 3255128 w 3255128"/>
              <a:gd name="connsiteY22335" fmla="*/ 654926 h 1598839"/>
              <a:gd name="connsiteX22336" fmla="*/ 3255128 w 3255128"/>
              <a:gd name="connsiteY22336" fmla="*/ 655065 h 1598839"/>
              <a:gd name="connsiteX22337" fmla="*/ 3255128 w 3255128"/>
              <a:gd name="connsiteY22337" fmla="*/ 655101 h 1598839"/>
              <a:gd name="connsiteX22338" fmla="*/ 3255128 w 3255128"/>
              <a:gd name="connsiteY22338" fmla="*/ 655151 h 1598839"/>
              <a:gd name="connsiteX22339" fmla="*/ 3255128 w 3255128"/>
              <a:gd name="connsiteY22339" fmla="*/ 655175 h 1598839"/>
              <a:gd name="connsiteX22340" fmla="*/ 3255128 w 3255128"/>
              <a:gd name="connsiteY22340" fmla="*/ 655176 h 1598839"/>
              <a:gd name="connsiteX22341" fmla="*/ 3255128 w 3255128"/>
              <a:gd name="connsiteY22341" fmla="*/ 655239 h 1598839"/>
              <a:gd name="connsiteX22342" fmla="*/ 3255128 w 3255128"/>
              <a:gd name="connsiteY22342" fmla="*/ 655385 h 1598839"/>
              <a:gd name="connsiteX22343" fmla="*/ 3255128 w 3255128"/>
              <a:gd name="connsiteY22343" fmla="*/ 655477 h 1598839"/>
              <a:gd name="connsiteX22344" fmla="*/ 3255128 w 3255128"/>
              <a:gd name="connsiteY22344" fmla="*/ 655548 h 1598839"/>
              <a:gd name="connsiteX22345" fmla="*/ 3255128 w 3255128"/>
              <a:gd name="connsiteY22345" fmla="*/ 655549 h 1598839"/>
              <a:gd name="connsiteX22346" fmla="*/ 3255128 w 3255128"/>
              <a:gd name="connsiteY22346" fmla="*/ 655635 h 1598839"/>
              <a:gd name="connsiteX22347" fmla="*/ 3255128 w 3255128"/>
              <a:gd name="connsiteY22347" fmla="*/ 655656 h 1598839"/>
              <a:gd name="connsiteX22348" fmla="*/ 3255128 w 3255128"/>
              <a:gd name="connsiteY22348" fmla="*/ 655722 h 1598839"/>
              <a:gd name="connsiteX22349" fmla="*/ 3255128 w 3255128"/>
              <a:gd name="connsiteY22349" fmla="*/ 655744 h 1598839"/>
              <a:gd name="connsiteX22350" fmla="*/ 3255128 w 3255128"/>
              <a:gd name="connsiteY22350" fmla="*/ 655761 h 1598839"/>
              <a:gd name="connsiteX22351" fmla="*/ 3255128 w 3255128"/>
              <a:gd name="connsiteY22351" fmla="*/ 655842 h 1598839"/>
              <a:gd name="connsiteX22352" fmla="*/ 3255128 w 3255128"/>
              <a:gd name="connsiteY22352" fmla="*/ 655940 h 1598839"/>
              <a:gd name="connsiteX22353" fmla="*/ 3255128 w 3255128"/>
              <a:gd name="connsiteY22353" fmla="*/ 656003 h 1598839"/>
              <a:gd name="connsiteX22354" fmla="*/ 3255128 w 3255128"/>
              <a:gd name="connsiteY22354" fmla="*/ 656101 h 1598839"/>
              <a:gd name="connsiteX22355" fmla="*/ 3255128 w 3255128"/>
              <a:gd name="connsiteY22355" fmla="*/ 656160 h 1598839"/>
              <a:gd name="connsiteX22356" fmla="*/ 3255128 w 3255128"/>
              <a:gd name="connsiteY22356" fmla="*/ 656183 h 1598839"/>
              <a:gd name="connsiteX22357" fmla="*/ 3255128 w 3255128"/>
              <a:gd name="connsiteY22357" fmla="*/ 656197 h 1598839"/>
              <a:gd name="connsiteX22358" fmla="*/ 3255128 w 3255128"/>
              <a:gd name="connsiteY22358" fmla="*/ 656280 h 1598839"/>
              <a:gd name="connsiteX22359" fmla="*/ 3255128 w 3255128"/>
              <a:gd name="connsiteY22359" fmla="*/ 656459 h 1598839"/>
              <a:gd name="connsiteX22360" fmla="*/ 3255128 w 3255128"/>
              <a:gd name="connsiteY22360" fmla="*/ 656534 h 1598839"/>
              <a:gd name="connsiteX22361" fmla="*/ 3255128 w 3255128"/>
              <a:gd name="connsiteY22361" fmla="*/ 656656 h 1598839"/>
              <a:gd name="connsiteX22362" fmla="*/ 3255128 w 3255128"/>
              <a:gd name="connsiteY22362" fmla="*/ 656713 h 1598839"/>
              <a:gd name="connsiteX22363" fmla="*/ 3255128 w 3255128"/>
              <a:gd name="connsiteY22363" fmla="*/ 657204 h 1598839"/>
              <a:gd name="connsiteX22364" fmla="*/ 3255128 w 3255128"/>
              <a:gd name="connsiteY22364" fmla="*/ 657208 h 1598839"/>
              <a:gd name="connsiteX22365" fmla="*/ 3255128 w 3255128"/>
              <a:gd name="connsiteY22365" fmla="*/ 657226 h 1598839"/>
              <a:gd name="connsiteX22366" fmla="*/ 3255128 w 3255128"/>
              <a:gd name="connsiteY22366" fmla="*/ 657323 h 1598839"/>
              <a:gd name="connsiteX22367" fmla="*/ 3255128 w 3255128"/>
              <a:gd name="connsiteY22367" fmla="*/ 657517 h 1598839"/>
              <a:gd name="connsiteX22368" fmla="*/ 3255128 w 3255128"/>
              <a:gd name="connsiteY22368" fmla="*/ 657709 h 1598839"/>
              <a:gd name="connsiteX22369" fmla="*/ 3255128 w 3255128"/>
              <a:gd name="connsiteY22369" fmla="*/ 657981 h 1598839"/>
              <a:gd name="connsiteX22370" fmla="*/ 3255128 w 3255128"/>
              <a:gd name="connsiteY22370" fmla="*/ 658107 h 1598839"/>
              <a:gd name="connsiteX22371" fmla="*/ 3255128 w 3255128"/>
              <a:gd name="connsiteY22371" fmla="*/ 658177 h 1598839"/>
              <a:gd name="connsiteX22372" fmla="*/ 3255128 w 3255128"/>
              <a:gd name="connsiteY22372" fmla="*/ 658328 h 1598839"/>
              <a:gd name="connsiteX22373" fmla="*/ 3255128 w 3255128"/>
              <a:gd name="connsiteY22373" fmla="*/ 658344 h 1598839"/>
              <a:gd name="connsiteX22374" fmla="*/ 3255128 w 3255128"/>
              <a:gd name="connsiteY22374" fmla="*/ 658346 h 1598839"/>
              <a:gd name="connsiteX22375" fmla="*/ 3255128 w 3255128"/>
              <a:gd name="connsiteY22375" fmla="*/ 658523 h 1598839"/>
              <a:gd name="connsiteX22376" fmla="*/ 3255128 w 3255128"/>
              <a:gd name="connsiteY22376" fmla="*/ 658538 h 1598839"/>
              <a:gd name="connsiteX22377" fmla="*/ 3255128 w 3255128"/>
              <a:gd name="connsiteY22377" fmla="*/ 658539 h 1598839"/>
              <a:gd name="connsiteX22378" fmla="*/ 3255128 w 3255128"/>
              <a:gd name="connsiteY22378" fmla="*/ 658588 h 1598839"/>
              <a:gd name="connsiteX22379" fmla="*/ 3255128 w 3255128"/>
              <a:gd name="connsiteY22379" fmla="*/ 658590 h 1598839"/>
              <a:gd name="connsiteX22380" fmla="*/ 3255128 w 3255128"/>
              <a:gd name="connsiteY22380" fmla="*/ 658848 h 1598839"/>
              <a:gd name="connsiteX22381" fmla="*/ 3255128 w 3255128"/>
              <a:gd name="connsiteY22381" fmla="*/ 658993 h 1598839"/>
              <a:gd name="connsiteX22382" fmla="*/ 3255128 w 3255128"/>
              <a:gd name="connsiteY22382" fmla="*/ 659091 h 1598839"/>
              <a:gd name="connsiteX22383" fmla="*/ 3255128 w 3255128"/>
              <a:gd name="connsiteY22383" fmla="*/ 659183 h 1598839"/>
              <a:gd name="connsiteX22384" fmla="*/ 3255128 w 3255128"/>
              <a:gd name="connsiteY22384" fmla="*/ 659255 h 1598839"/>
              <a:gd name="connsiteX22385" fmla="*/ 3255128 w 3255128"/>
              <a:gd name="connsiteY22385" fmla="*/ 659270 h 1598839"/>
              <a:gd name="connsiteX22386" fmla="*/ 3255128 w 3255128"/>
              <a:gd name="connsiteY22386" fmla="*/ 659410 h 1598839"/>
              <a:gd name="connsiteX22387" fmla="*/ 3255128 w 3255128"/>
              <a:gd name="connsiteY22387" fmla="*/ 659469 h 1598839"/>
              <a:gd name="connsiteX22388" fmla="*/ 3255128 w 3255128"/>
              <a:gd name="connsiteY22388" fmla="*/ 659496 h 1598839"/>
              <a:gd name="connsiteX22389" fmla="*/ 3255128 w 3255128"/>
              <a:gd name="connsiteY22389" fmla="*/ 659548 h 1598839"/>
              <a:gd name="connsiteX22390" fmla="*/ 3255128 w 3255128"/>
              <a:gd name="connsiteY22390" fmla="*/ 659694 h 1598839"/>
              <a:gd name="connsiteX22391" fmla="*/ 3255128 w 3255128"/>
              <a:gd name="connsiteY22391" fmla="*/ 659724 h 1598839"/>
              <a:gd name="connsiteX22392" fmla="*/ 3255128 w 3255128"/>
              <a:gd name="connsiteY22392" fmla="*/ 659729 h 1598839"/>
              <a:gd name="connsiteX22393" fmla="*/ 3255128 w 3255128"/>
              <a:gd name="connsiteY22393" fmla="*/ 659745 h 1598839"/>
              <a:gd name="connsiteX22394" fmla="*/ 3255128 w 3255128"/>
              <a:gd name="connsiteY22394" fmla="*/ 659791 h 1598839"/>
              <a:gd name="connsiteX22395" fmla="*/ 3255128 w 3255128"/>
              <a:gd name="connsiteY22395" fmla="*/ 659903 h 1598839"/>
              <a:gd name="connsiteX22396" fmla="*/ 3255128 w 3255128"/>
              <a:gd name="connsiteY22396" fmla="*/ 659955 h 1598839"/>
              <a:gd name="connsiteX22397" fmla="*/ 3255128 w 3255128"/>
              <a:gd name="connsiteY22397" fmla="*/ 660034 h 1598839"/>
              <a:gd name="connsiteX22398" fmla="*/ 3255128 w 3255128"/>
              <a:gd name="connsiteY22398" fmla="*/ 660207 h 1598839"/>
              <a:gd name="connsiteX22399" fmla="*/ 3255128 w 3255128"/>
              <a:gd name="connsiteY22399" fmla="*/ 660264 h 1598839"/>
              <a:gd name="connsiteX22400" fmla="*/ 3255128 w 3255128"/>
              <a:gd name="connsiteY22400" fmla="*/ 660292 h 1598839"/>
              <a:gd name="connsiteX22401" fmla="*/ 3255128 w 3255128"/>
              <a:gd name="connsiteY22401" fmla="*/ 660362 h 1598839"/>
              <a:gd name="connsiteX22402" fmla="*/ 3255128 w 3255128"/>
              <a:gd name="connsiteY22402" fmla="*/ 660377 h 1598839"/>
              <a:gd name="connsiteX22403" fmla="*/ 3255128 w 3255128"/>
              <a:gd name="connsiteY22403" fmla="*/ 660460 h 1598839"/>
              <a:gd name="connsiteX22404" fmla="*/ 3255128 w 3255128"/>
              <a:gd name="connsiteY22404" fmla="*/ 660467 h 1598839"/>
              <a:gd name="connsiteX22405" fmla="*/ 3255128 w 3255128"/>
              <a:gd name="connsiteY22405" fmla="*/ 660626 h 1598839"/>
              <a:gd name="connsiteX22406" fmla="*/ 3255128 w 3255128"/>
              <a:gd name="connsiteY22406" fmla="*/ 660699 h 1598839"/>
              <a:gd name="connsiteX22407" fmla="*/ 3255128 w 3255128"/>
              <a:gd name="connsiteY22407" fmla="*/ 660810 h 1598839"/>
              <a:gd name="connsiteX22408" fmla="*/ 3255128 w 3255128"/>
              <a:gd name="connsiteY22408" fmla="*/ 660836 h 1598839"/>
              <a:gd name="connsiteX22409" fmla="*/ 3255128 w 3255128"/>
              <a:gd name="connsiteY22409" fmla="*/ 660858 h 1598839"/>
              <a:gd name="connsiteX22410" fmla="*/ 3255128 w 3255128"/>
              <a:gd name="connsiteY22410" fmla="*/ 661086 h 1598839"/>
              <a:gd name="connsiteX22411" fmla="*/ 3255128 w 3255128"/>
              <a:gd name="connsiteY22411" fmla="*/ 661161 h 1598839"/>
              <a:gd name="connsiteX22412" fmla="*/ 3255128 w 3255128"/>
              <a:gd name="connsiteY22412" fmla="*/ 661173 h 1598839"/>
              <a:gd name="connsiteX22413" fmla="*/ 3255128 w 3255128"/>
              <a:gd name="connsiteY22413" fmla="*/ 661340 h 1598839"/>
              <a:gd name="connsiteX22414" fmla="*/ 3255128 w 3255128"/>
              <a:gd name="connsiteY22414" fmla="*/ 661506 h 1598839"/>
              <a:gd name="connsiteX22415" fmla="*/ 3255128 w 3255128"/>
              <a:gd name="connsiteY22415" fmla="*/ 661580 h 1598839"/>
              <a:gd name="connsiteX22416" fmla="*/ 3255128 w 3255128"/>
              <a:gd name="connsiteY22416" fmla="*/ 661650 h 1598839"/>
              <a:gd name="connsiteX22417" fmla="*/ 3255128 w 3255128"/>
              <a:gd name="connsiteY22417" fmla="*/ 661831 h 1598839"/>
              <a:gd name="connsiteX22418" fmla="*/ 3255128 w 3255128"/>
              <a:gd name="connsiteY22418" fmla="*/ 661838 h 1598839"/>
              <a:gd name="connsiteX22419" fmla="*/ 3255128 w 3255128"/>
              <a:gd name="connsiteY22419" fmla="*/ 661965 h 1598839"/>
              <a:gd name="connsiteX22420" fmla="*/ 3255128 w 3255128"/>
              <a:gd name="connsiteY22420" fmla="*/ 662235 h 1598839"/>
              <a:gd name="connsiteX22421" fmla="*/ 3255128 w 3255128"/>
              <a:gd name="connsiteY22421" fmla="*/ 662243 h 1598839"/>
              <a:gd name="connsiteX22422" fmla="*/ 3255128 w 3255128"/>
              <a:gd name="connsiteY22422" fmla="*/ 662277 h 1598839"/>
              <a:gd name="connsiteX22423" fmla="*/ 3255128 w 3255128"/>
              <a:gd name="connsiteY22423" fmla="*/ 662314 h 1598839"/>
              <a:gd name="connsiteX22424" fmla="*/ 3255128 w 3255128"/>
              <a:gd name="connsiteY22424" fmla="*/ 662315 h 1598839"/>
              <a:gd name="connsiteX22425" fmla="*/ 3255128 w 3255128"/>
              <a:gd name="connsiteY22425" fmla="*/ 662439 h 1598839"/>
              <a:gd name="connsiteX22426" fmla="*/ 3255128 w 3255128"/>
              <a:gd name="connsiteY22426" fmla="*/ 662486 h 1598839"/>
              <a:gd name="connsiteX22427" fmla="*/ 3255128 w 3255128"/>
              <a:gd name="connsiteY22427" fmla="*/ 662511 h 1598839"/>
              <a:gd name="connsiteX22428" fmla="*/ 3255128 w 3255128"/>
              <a:gd name="connsiteY22428" fmla="*/ 662527 h 1598839"/>
              <a:gd name="connsiteX22429" fmla="*/ 3255128 w 3255128"/>
              <a:gd name="connsiteY22429" fmla="*/ 662547 h 1598839"/>
              <a:gd name="connsiteX22430" fmla="*/ 3255128 w 3255128"/>
              <a:gd name="connsiteY22430" fmla="*/ 662608 h 1598839"/>
              <a:gd name="connsiteX22431" fmla="*/ 3255128 w 3255128"/>
              <a:gd name="connsiteY22431" fmla="*/ 662790 h 1598839"/>
              <a:gd name="connsiteX22432" fmla="*/ 3255128 w 3255128"/>
              <a:gd name="connsiteY22432" fmla="*/ 662804 h 1598839"/>
              <a:gd name="connsiteX22433" fmla="*/ 3255128 w 3255128"/>
              <a:gd name="connsiteY22433" fmla="*/ 662867 h 1598839"/>
              <a:gd name="connsiteX22434" fmla="*/ 3255128 w 3255128"/>
              <a:gd name="connsiteY22434" fmla="*/ 662913 h 1598839"/>
              <a:gd name="connsiteX22435" fmla="*/ 3255128 w 3255128"/>
              <a:gd name="connsiteY22435" fmla="*/ 662945 h 1598839"/>
              <a:gd name="connsiteX22436" fmla="*/ 3255128 w 3255128"/>
              <a:gd name="connsiteY22436" fmla="*/ 662963 h 1598839"/>
              <a:gd name="connsiteX22437" fmla="*/ 3255128 w 3255128"/>
              <a:gd name="connsiteY22437" fmla="*/ 662984 h 1598839"/>
              <a:gd name="connsiteX22438" fmla="*/ 3255128 w 3255128"/>
              <a:gd name="connsiteY22438" fmla="*/ 663024 h 1598839"/>
              <a:gd name="connsiteX22439" fmla="*/ 3255128 w 3255128"/>
              <a:gd name="connsiteY22439" fmla="*/ 663047 h 1598839"/>
              <a:gd name="connsiteX22440" fmla="*/ 3255128 w 3255128"/>
              <a:gd name="connsiteY22440" fmla="*/ 663054 h 1598839"/>
              <a:gd name="connsiteX22441" fmla="*/ 3255128 w 3255128"/>
              <a:gd name="connsiteY22441" fmla="*/ 663059 h 1598839"/>
              <a:gd name="connsiteX22442" fmla="*/ 3255128 w 3255128"/>
              <a:gd name="connsiteY22442" fmla="*/ 663108 h 1598839"/>
              <a:gd name="connsiteX22443" fmla="*/ 3255128 w 3255128"/>
              <a:gd name="connsiteY22443" fmla="*/ 663159 h 1598839"/>
              <a:gd name="connsiteX22444" fmla="*/ 3255128 w 3255128"/>
              <a:gd name="connsiteY22444" fmla="*/ 663197 h 1598839"/>
              <a:gd name="connsiteX22445" fmla="*/ 3255128 w 3255128"/>
              <a:gd name="connsiteY22445" fmla="*/ 663282 h 1598839"/>
              <a:gd name="connsiteX22446" fmla="*/ 3255128 w 3255128"/>
              <a:gd name="connsiteY22446" fmla="*/ 663422 h 1598839"/>
              <a:gd name="connsiteX22447" fmla="*/ 3255128 w 3255128"/>
              <a:gd name="connsiteY22447" fmla="*/ 663537 h 1598839"/>
              <a:gd name="connsiteX22448" fmla="*/ 3255128 w 3255128"/>
              <a:gd name="connsiteY22448" fmla="*/ 663618 h 1598839"/>
              <a:gd name="connsiteX22449" fmla="*/ 3255128 w 3255128"/>
              <a:gd name="connsiteY22449" fmla="*/ 663810 h 1598839"/>
              <a:gd name="connsiteX22450" fmla="*/ 3255128 w 3255128"/>
              <a:gd name="connsiteY22450" fmla="*/ 663882 h 1598839"/>
              <a:gd name="connsiteX22451" fmla="*/ 3255128 w 3255128"/>
              <a:gd name="connsiteY22451" fmla="*/ 663970 h 1598839"/>
              <a:gd name="connsiteX22452" fmla="*/ 3255128 w 3255128"/>
              <a:gd name="connsiteY22452" fmla="*/ 663989 h 1598839"/>
              <a:gd name="connsiteX22453" fmla="*/ 3255128 w 3255128"/>
              <a:gd name="connsiteY22453" fmla="*/ 664068 h 1598839"/>
              <a:gd name="connsiteX22454" fmla="*/ 3255128 w 3255128"/>
              <a:gd name="connsiteY22454" fmla="*/ 664123 h 1598839"/>
              <a:gd name="connsiteX22455" fmla="*/ 3255128 w 3255128"/>
              <a:gd name="connsiteY22455" fmla="*/ 664163 h 1598839"/>
              <a:gd name="connsiteX22456" fmla="*/ 3255128 w 3255128"/>
              <a:gd name="connsiteY22456" fmla="*/ 664530 h 1598839"/>
              <a:gd name="connsiteX22457" fmla="*/ 3255128 w 3255128"/>
              <a:gd name="connsiteY22457" fmla="*/ 664577 h 1598839"/>
              <a:gd name="connsiteX22458" fmla="*/ 3255128 w 3255128"/>
              <a:gd name="connsiteY22458" fmla="*/ 664640 h 1598839"/>
              <a:gd name="connsiteX22459" fmla="*/ 3255128 w 3255128"/>
              <a:gd name="connsiteY22459" fmla="*/ 664771 h 1598839"/>
              <a:gd name="connsiteX22460" fmla="*/ 3255128 w 3255128"/>
              <a:gd name="connsiteY22460" fmla="*/ 664989 h 1598839"/>
              <a:gd name="connsiteX22461" fmla="*/ 3255128 w 3255128"/>
              <a:gd name="connsiteY22461" fmla="*/ 665036 h 1598839"/>
              <a:gd name="connsiteX22462" fmla="*/ 3255128 w 3255128"/>
              <a:gd name="connsiteY22462" fmla="*/ 665094 h 1598839"/>
              <a:gd name="connsiteX22463" fmla="*/ 3255128 w 3255128"/>
              <a:gd name="connsiteY22463" fmla="*/ 665110 h 1598839"/>
              <a:gd name="connsiteX22464" fmla="*/ 3255128 w 3255128"/>
              <a:gd name="connsiteY22464" fmla="*/ 665225 h 1598839"/>
              <a:gd name="connsiteX22465" fmla="*/ 3255128 w 3255128"/>
              <a:gd name="connsiteY22465" fmla="*/ 665230 h 1598839"/>
              <a:gd name="connsiteX22466" fmla="*/ 3255128 w 3255128"/>
              <a:gd name="connsiteY22466" fmla="*/ 665304 h 1598839"/>
              <a:gd name="connsiteX22467" fmla="*/ 3255128 w 3255128"/>
              <a:gd name="connsiteY22467" fmla="*/ 665330 h 1598839"/>
              <a:gd name="connsiteX22468" fmla="*/ 3255128 w 3255128"/>
              <a:gd name="connsiteY22468" fmla="*/ 665537 h 1598839"/>
              <a:gd name="connsiteX22469" fmla="*/ 3255128 w 3255128"/>
              <a:gd name="connsiteY22469" fmla="*/ 665606 h 1598839"/>
              <a:gd name="connsiteX22470" fmla="*/ 3255128 w 3255128"/>
              <a:gd name="connsiteY22470" fmla="*/ 665684 h 1598839"/>
              <a:gd name="connsiteX22471" fmla="*/ 3255128 w 3255128"/>
              <a:gd name="connsiteY22471" fmla="*/ 665708 h 1598839"/>
              <a:gd name="connsiteX22472" fmla="*/ 3255128 w 3255128"/>
              <a:gd name="connsiteY22472" fmla="*/ 665780 h 1598839"/>
              <a:gd name="connsiteX22473" fmla="*/ 3255128 w 3255128"/>
              <a:gd name="connsiteY22473" fmla="*/ 665785 h 1598839"/>
              <a:gd name="connsiteX22474" fmla="*/ 3255128 w 3255128"/>
              <a:gd name="connsiteY22474" fmla="*/ 665857 h 1598839"/>
              <a:gd name="connsiteX22475" fmla="*/ 3255128 w 3255128"/>
              <a:gd name="connsiteY22475" fmla="*/ 665860 h 1598839"/>
              <a:gd name="connsiteX22476" fmla="*/ 3255128 w 3255128"/>
              <a:gd name="connsiteY22476" fmla="*/ 666150 h 1598839"/>
              <a:gd name="connsiteX22477" fmla="*/ 3255128 w 3255128"/>
              <a:gd name="connsiteY22477" fmla="*/ 666277 h 1598839"/>
              <a:gd name="connsiteX22478" fmla="*/ 3255128 w 3255128"/>
              <a:gd name="connsiteY22478" fmla="*/ 666465 h 1598839"/>
              <a:gd name="connsiteX22479" fmla="*/ 3255128 w 3255128"/>
              <a:gd name="connsiteY22479" fmla="*/ 666527 h 1598839"/>
              <a:gd name="connsiteX22480" fmla="*/ 3255128 w 3255128"/>
              <a:gd name="connsiteY22480" fmla="*/ 666808 h 1598839"/>
              <a:gd name="connsiteX22481" fmla="*/ 3255128 w 3255128"/>
              <a:gd name="connsiteY22481" fmla="*/ 667067 h 1598839"/>
              <a:gd name="connsiteX22482" fmla="*/ 3255128 w 3255128"/>
              <a:gd name="connsiteY22482" fmla="*/ 667113 h 1598839"/>
              <a:gd name="connsiteX22483" fmla="*/ 3255128 w 3255128"/>
              <a:gd name="connsiteY22483" fmla="*/ 667128 h 1598839"/>
              <a:gd name="connsiteX22484" fmla="*/ 3255128 w 3255128"/>
              <a:gd name="connsiteY22484" fmla="*/ 667226 h 1598839"/>
              <a:gd name="connsiteX22485" fmla="*/ 3255128 w 3255128"/>
              <a:gd name="connsiteY22485" fmla="*/ 667246 h 1598839"/>
              <a:gd name="connsiteX22486" fmla="*/ 3255128 w 3255128"/>
              <a:gd name="connsiteY22486" fmla="*/ 667309 h 1598839"/>
              <a:gd name="connsiteX22487" fmla="*/ 3255128 w 3255128"/>
              <a:gd name="connsiteY22487" fmla="*/ 667324 h 1598839"/>
              <a:gd name="connsiteX22488" fmla="*/ 3255128 w 3255128"/>
              <a:gd name="connsiteY22488" fmla="*/ 667381 h 1598839"/>
              <a:gd name="connsiteX22489" fmla="*/ 3255128 w 3255128"/>
              <a:gd name="connsiteY22489" fmla="*/ 667567 h 1598839"/>
              <a:gd name="connsiteX22490" fmla="*/ 3255128 w 3255128"/>
              <a:gd name="connsiteY22490" fmla="*/ 667572 h 1598839"/>
              <a:gd name="connsiteX22491" fmla="*/ 3255128 w 3255128"/>
              <a:gd name="connsiteY22491" fmla="*/ 667674 h 1598839"/>
              <a:gd name="connsiteX22492" fmla="*/ 3255128 w 3255128"/>
              <a:gd name="connsiteY22492" fmla="*/ 667767 h 1598839"/>
              <a:gd name="connsiteX22493" fmla="*/ 3255128 w 3255128"/>
              <a:gd name="connsiteY22493" fmla="*/ 668026 h 1598839"/>
              <a:gd name="connsiteX22494" fmla="*/ 3255128 w 3255128"/>
              <a:gd name="connsiteY22494" fmla="*/ 668029 h 1598839"/>
              <a:gd name="connsiteX22495" fmla="*/ 3255128 w 3255128"/>
              <a:gd name="connsiteY22495" fmla="*/ 668174 h 1598839"/>
              <a:gd name="connsiteX22496" fmla="*/ 3255128 w 3255128"/>
              <a:gd name="connsiteY22496" fmla="*/ 668330 h 1598839"/>
              <a:gd name="connsiteX22497" fmla="*/ 3255128 w 3255128"/>
              <a:gd name="connsiteY22497" fmla="*/ 668402 h 1598839"/>
              <a:gd name="connsiteX22498" fmla="*/ 3255128 w 3255128"/>
              <a:gd name="connsiteY22498" fmla="*/ 668488 h 1598839"/>
              <a:gd name="connsiteX22499" fmla="*/ 3255128 w 3255128"/>
              <a:gd name="connsiteY22499" fmla="*/ 668509 h 1598839"/>
              <a:gd name="connsiteX22500" fmla="*/ 3255128 w 3255128"/>
              <a:gd name="connsiteY22500" fmla="*/ 668514 h 1598839"/>
              <a:gd name="connsiteX22501" fmla="*/ 3255128 w 3255128"/>
              <a:gd name="connsiteY22501" fmla="*/ 668597 h 1598839"/>
              <a:gd name="connsiteX22502" fmla="*/ 3255128 w 3255128"/>
              <a:gd name="connsiteY22502" fmla="*/ 668648 h 1598839"/>
              <a:gd name="connsiteX22503" fmla="*/ 3255128 w 3255128"/>
              <a:gd name="connsiteY22503" fmla="*/ 668674 h 1598839"/>
              <a:gd name="connsiteX22504" fmla="*/ 3255128 w 3255128"/>
              <a:gd name="connsiteY22504" fmla="*/ 668695 h 1598839"/>
              <a:gd name="connsiteX22505" fmla="*/ 3255128 w 3255128"/>
              <a:gd name="connsiteY22505" fmla="*/ 669050 h 1598839"/>
              <a:gd name="connsiteX22506" fmla="*/ 3255128 w 3255128"/>
              <a:gd name="connsiteY22506" fmla="*/ 669267 h 1598839"/>
              <a:gd name="connsiteX22507" fmla="*/ 3255128 w 3255128"/>
              <a:gd name="connsiteY22507" fmla="*/ 669312 h 1598839"/>
              <a:gd name="connsiteX22508" fmla="*/ 3255128 w 3255128"/>
              <a:gd name="connsiteY22508" fmla="*/ 669509 h 1598839"/>
              <a:gd name="connsiteX22509" fmla="*/ 3255128 w 3255128"/>
              <a:gd name="connsiteY22509" fmla="*/ 669526 h 1598839"/>
              <a:gd name="connsiteX22510" fmla="*/ 3255128 w 3255128"/>
              <a:gd name="connsiteY22510" fmla="*/ 669539 h 1598839"/>
              <a:gd name="connsiteX22511" fmla="*/ 3255128 w 3255128"/>
              <a:gd name="connsiteY22511" fmla="*/ 669614 h 1598839"/>
              <a:gd name="connsiteX22512" fmla="*/ 3255128 w 3255128"/>
              <a:gd name="connsiteY22512" fmla="*/ 669777 h 1598839"/>
              <a:gd name="connsiteX22513" fmla="*/ 3255128 w 3255128"/>
              <a:gd name="connsiteY22513" fmla="*/ 669874 h 1598839"/>
              <a:gd name="connsiteX22514" fmla="*/ 3255128 w 3255128"/>
              <a:gd name="connsiteY22514" fmla="*/ 670057 h 1598839"/>
              <a:gd name="connsiteX22515" fmla="*/ 3255128 w 3255128"/>
              <a:gd name="connsiteY22515" fmla="*/ 670061 h 1598839"/>
              <a:gd name="connsiteX22516" fmla="*/ 3255128 w 3255128"/>
              <a:gd name="connsiteY22516" fmla="*/ 670236 h 1598839"/>
              <a:gd name="connsiteX22517" fmla="*/ 3255128 w 3255128"/>
              <a:gd name="connsiteY22517" fmla="*/ 670278 h 1598839"/>
              <a:gd name="connsiteX22518" fmla="*/ 3255128 w 3255128"/>
              <a:gd name="connsiteY22518" fmla="*/ 670755 h 1598839"/>
              <a:gd name="connsiteX22519" fmla="*/ 3255128 w 3255128"/>
              <a:gd name="connsiteY22519" fmla="*/ 670757 h 1598839"/>
              <a:gd name="connsiteX22520" fmla="*/ 3255128 w 3255128"/>
              <a:gd name="connsiteY22520" fmla="*/ 670797 h 1598839"/>
              <a:gd name="connsiteX22521" fmla="*/ 3255128 w 3255128"/>
              <a:gd name="connsiteY22521" fmla="*/ 670834 h 1598839"/>
              <a:gd name="connsiteX22522" fmla="*/ 3255128 w 3255128"/>
              <a:gd name="connsiteY22522" fmla="*/ 670985 h 1598839"/>
              <a:gd name="connsiteX22523" fmla="*/ 3255128 w 3255128"/>
              <a:gd name="connsiteY22523" fmla="*/ 670987 h 1598839"/>
              <a:gd name="connsiteX22524" fmla="*/ 3255128 w 3255128"/>
              <a:gd name="connsiteY22524" fmla="*/ 671000 h 1598839"/>
              <a:gd name="connsiteX22525" fmla="*/ 3255128 w 3255128"/>
              <a:gd name="connsiteY22525" fmla="*/ 671097 h 1598839"/>
              <a:gd name="connsiteX22526" fmla="*/ 3255128 w 3255128"/>
              <a:gd name="connsiteY22526" fmla="*/ 671159 h 1598839"/>
              <a:gd name="connsiteX22527" fmla="*/ 3255128 w 3255128"/>
              <a:gd name="connsiteY22527" fmla="*/ 671430 h 1598839"/>
              <a:gd name="connsiteX22528" fmla="*/ 3255128 w 3255128"/>
              <a:gd name="connsiteY22528" fmla="*/ 671504 h 1598839"/>
              <a:gd name="connsiteX22529" fmla="*/ 3255128 w 3255128"/>
              <a:gd name="connsiteY22529" fmla="*/ 671586 h 1598839"/>
              <a:gd name="connsiteX22530" fmla="*/ 3255128 w 3255128"/>
              <a:gd name="connsiteY22530" fmla="*/ 671633 h 1598839"/>
              <a:gd name="connsiteX22531" fmla="*/ 3255128 w 3255128"/>
              <a:gd name="connsiteY22531" fmla="*/ 671635 h 1598839"/>
              <a:gd name="connsiteX22532" fmla="*/ 3255128 w 3255128"/>
              <a:gd name="connsiteY22532" fmla="*/ 671694 h 1598839"/>
              <a:gd name="connsiteX22533" fmla="*/ 3255128 w 3255128"/>
              <a:gd name="connsiteY22533" fmla="*/ 671824 h 1598839"/>
              <a:gd name="connsiteX22534" fmla="*/ 3255128 w 3255128"/>
              <a:gd name="connsiteY22534" fmla="*/ 671873 h 1598839"/>
              <a:gd name="connsiteX22535" fmla="*/ 3255128 w 3255128"/>
              <a:gd name="connsiteY22535" fmla="*/ 671978 h 1598839"/>
              <a:gd name="connsiteX22536" fmla="*/ 3255128 w 3255128"/>
              <a:gd name="connsiteY22536" fmla="*/ 672092 h 1598839"/>
              <a:gd name="connsiteX22537" fmla="*/ 3255128 w 3255128"/>
              <a:gd name="connsiteY22537" fmla="*/ 672094 h 1598839"/>
              <a:gd name="connsiteX22538" fmla="*/ 3255128 w 3255128"/>
              <a:gd name="connsiteY22538" fmla="*/ 672096 h 1598839"/>
              <a:gd name="connsiteX22539" fmla="*/ 3255128 w 3255128"/>
              <a:gd name="connsiteY22539" fmla="*/ 672194 h 1598839"/>
              <a:gd name="connsiteX22540" fmla="*/ 3255128 w 3255128"/>
              <a:gd name="connsiteY22540" fmla="*/ 672263 h 1598839"/>
              <a:gd name="connsiteX22541" fmla="*/ 3255128 w 3255128"/>
              <a:gd name="connsiteY22541" fmla="*/ 672327 h 1598839"/>
              <a:gd name="connsiteX22542" fmla="*/ 3255128 w 3255128"/>
              <a:gd name="connsiteY22542" fmla="*/ 672364 h 1598839"/>
              <a:gd name="connsiteX22543" fmla="*/ 3255128 w 3255128"/>
              <a:gd name="connsiteY22543" fmla="*/ 672365 h 1598839"/>
              <a:gd name="connsiteX22544" fmla="*/ 3255128 w 3255128"/>
              <a:gd name="connsiteY22544" fmla="*/ 672372 h 1598839"/>
              <a:gd name="connsiteX22545" fmla="*/ 3255128 w 3255128"/>
              <a:gd name="connsiteY22545" fmla="*/ 672472 h 1598839"/>
              <a:gd name="connsiteX22546" fmla="*/ 3255128 w 3255128"/>
              <a:gd name="connsiteY22546" fmla="*/ 672568 h 1598839"/>
              <a:gd name="connsiteX22547" fmla="*/ 3255128 w 3255128"/>
              <a:gd name="connsiteY22547" fmla="*/ 672577 h 1598839"/>
              <a:gd name="connsiteX22548" fmla="*/ 3255128 w 3255128"/>
              <a:gd name="connsiteY22548" fmla="*/ 672644 h 1598839"/>
              <a:gd name="connsiteX22549" fmla="*/ 3255128 w 3255128"/>
              <a:gd name="connsiteY22549" fmla="*/ 672776 h 1598839"/>
              <a:gd name="connsiteX22550" fmla="*/ 3255128 w 3255128"/>
              <a:gd name="connsiteY22550" fmla="*/ 672801 h 1598839"/>
              <a:gd name="connsiteX22551" fmla="*/ 3255128 w 3255128"/>
              <a:gd name="connsiteY22551" fmla="*/ 672848 h 1598839"/>
              <a:gd name="connsiteX22552" fmla="*/ 3255128 w 3255128"/>
              <a:gd name="connsiteY22552" fmla="*/ 672931 h 1598839"/>
              <a:gd name="connsiteX22553" fmla="*/ 3255128 w 3255128"/>
              <a:gd name="connsiteY22553" fmla="*/ 673013 h 1598839"/>
              <a:gd name="connsiteX22554" fmla="*/ 3255128 w 3255128"/>
              <a:gd name="connsiteY22554" fmla="*/ 673042 h 1598839"/>
              <a:gd name="connsiteX22555" fmla="*/ 3255128 w 3255128"/>
              <a:gd name="connsiteY22555" fmla="*/ 673060 h 1598839"/>
              <a:gd name="connsiteX22556" fmla="*/ 3255128 w 3255128"/>
              <a:gd name="connsiteY22556" fmla="*/ 673117 h 1598839"/>
              <a:gd name="connsiteX22557" fmla="*/ 3255128 w 3255128"/>
              <a:gd name="connsiteY22557" fmla="*/ 673141 h 1598839"/>
              <a:gd name="connsiteX22558" fmla="*/ 3255128 w 3255128"/>
              <a:gd name="connsiteY22558" fmla="*/ 673268 h 1598839"/>
              <a:gd name="connsiteX22559" fmla="*/ 3255128 w 3255128"/>
              <a:gd name="connsiteY22559" fmla="*/ 673472 h 1598839"/>
              <a:gd name="connsiteX22560" fmla="*/ 3255128 w 3255128"/>
              <a:gd name="connsiteY22560" fmla="*/ 673496 h 1598839"/>
              <a:gd name="connsiteX22561" fmla="*/ 3255128 w 3255128"/>
              <a:gd name="connsiteY22561" fmla="*/ 673574 h 1598839"/>
              <a:gd name="connsiteX22562" fmla="*/ 3255128 w 3255128"/>
              <a:gd name="connsiteY22562" fmla="*/ 673595 h 1598839"/>
              <a:gd name="connsiteX22563" fmla="*/ 3255128 w 3255128"/>
              <a:gd name="connsiteY22563" fmla="*/ 673770 h 1598839"/>
              <a:gd name="connsiteX22564" fmla="*/ 3255128 w 3255128"/>
              <a:gd name="connsiteY22564" fmla="*/ 673787 h 1598839"/>
              <a:gd name="connsiteX22565" fmla="*/ 3255128 w 3255128"/>
              <a:gd name="connsiteY22565" fmla="*/ 673833 h 1598839"/>
              <a:gd name="connsiteX22566" fmla="*/ 3255128 w 3255128"/>
              <a:gd name="connsiteY22566" fmla="*/ 673939 h 1598839"/>
              <a:gd name="connsiteX22567" fmla="*/ 3255128 w 3255128"/>
              <a:gd name="connsiteY22567" fmla="*/ 673955 h 1598839"/>
              <a:gd name="connsiteX22568" fmla="*/ 3255128 w 3255128"/>
              <a:gd name="connsiteY22568" fmla="*/ 673990 h 1598839"/>
              <a:gd name="connsiteX22569" fmla="*/ 3255128 w 3255128"/>
              <a:gd name="connsiteY22569" fmla="*/ 674013 h 1598839"/>
              <a:gd name="connsiteX22570" fmla="*/ 3255128 w 3255128"/>
              <a:gd name="connsiteY22570" fmla="*/ 674020 h 1598839"/>
              <a:gd name="connsiteX22571" fmla="*/ 3255128 w 3255128"/>
              <a:gd name="connsiteY22571" fmla="*/ 674090 h 1598839"/>
              <a:gd name="connsiteX22572" fmla="*/ 3255128 w 3255128"/>
              <a:gd name="connsiteY22572" fmla="*/ 674149 h 1598839"/>
              <a:gd name="connsiteX22573" fmla="*/ 3255128 w 3255128"/>
              <a:gd name="connsiteY22573" fmla="*/ 674503 h 1598839"/>
              <a:gd name="connsiteX22574" fmla="*/ 3255128 w 3255128"/>
              <a:gd name="connsiteY22574" fmla="*/ 674684 h 1598839"/>
              <a:gd name="connsiteX22575" fmla="*/ 3255128 w 3255128"/>
              <a:gd name="connsiteY22575" fmla="*/ 674863 h 1598839"/>
              <a:gd name="connsiteX22576" fmla="*/ 3255128 w 3255128"/>
              <a:gd name="connsiteY22576" fmla="*/ 675096 h 1598839"/>
              <a:gd name="connsiteX22577" fmla="*/ 3255128 w 3255128"/>
              <a:gd name="connsiteY22577" fmla="*/ 675160 h 1598839"/>
              <a:gd name="connsiteX22578" fmla="*/ 3255128 w 3255128"/>
              <a:gd name="connsiteY22578" fmla="*/ 675168 h 1598839"/>
              <a:gd name="connsiteX22579" fmla="*/ 3255128 w 3255128"/>
              <a:gd name="connsiteY22579" fmla="*/ 675354 h 1598839"/>
              <a:gd name="connsiteX22580" fmla="*/ 3255128 w 3255128"/>
              <a:gd name="connsiteY22580" fmla="*/ 675384 h 1598839"/>
              <a:gd name="connsiteX22581" fmla="*/ 3255128 w 3255128"/>
              <a:gd name="connsiteY22581" fmla="*/ 675461 h 1598839"/>
              <a:gd name="connsiteX22582" fmla="*/ 3255128 w 3255128"/>
              <a:gd name="connsiteY22582" fmla="*/ 675627 h 1598839"/>
              <a:gd name="connsiteX22583" fmla="*/ 3255128 w 3255128"/>
              <a:gd name="connsiteY22583" fmla="*/ 675643 h 1598839"/>
              <a:gd name="connsiteX22584" fmla="*/ 3255128 w 3255128"/>
              <a:gd name="connsiteY22584" fmla="*/ 675766 h 1598839"/>
              <a:gd name="connsiteX22585" fmla="*/ 3255128 w 3255128"/>
              <a:gd name="connsiteY22585" fmla="*/ 675816 h 1598839"/>
              <a:gd name="connsiteX22586" fmla="*/ 3255128 w 3255128"/>
              <a:gd name="connsiteY22586" fmla="*/ 675837 h 1598839"/>
              <a:gd name="connsiteX22587" fmla="*/ 3255128 w 3255128"/>
              <a:gd name="connsiteY22587" fmla="*/ 675838 h 1598839"/>
              <a:gd name="connsiteX22588" fmla="*/ 3255128 w 3255128"/>
              <a:gd name="connsiteY22588" fmla="*/ 676050 h 1598839"/>
              <a:gd name="connsiteX22589" fmla="*/ 3255128 w 3255128"/>
              <a:gd name="connsiteY22589" fmla="*/ 676081 h 1598839"/>
              <a:gd name="connsiteX22590" fmla="*/ 3255128 w 3255128"/>
              <a:gd name="connsiteY22590" fmla="*/ 676131 h 1598839"/>
              <a:gd name="connsiteX22591" fmla="*/ 3255128 w 3255128"/>
              <a:gd name="connsiteY22591" fmla="*/ 676275 h 1598839"/>
              <a:gd name="connsiteX22592" fmla="*/ 3255128 w 3255128"/>
              <a:gd name="connsiteY22592" fmla="*/ 676300 h 1598839"/>
              <a:gd name="connsiteX22593" fmla="*/ 3255128 w 3255128"/>
              <a:gd name="connsiteY22593" fmla="*/ 676390 h 1598839"/>
              <a:gd name="connsiteX22594" fmla="*/ 3255128 w 3255128"/>
              <a:gd name="connsiteY22594" fmla="*/ 676393 h 1598839"/>
              <a:gd name="connsiteX22595" fmla="*/ 3255128 w 3255128"/>
              <a:gd name="connsiteY22595" fmla="*/ 676451 h 1598839"/>
              <a:gd name="connsiteX22596" fmla="*/ 3255128 w 3255128"/>
              <a:gd name="connsiteY22596" fmla="*/ 676486 h 1598839"/>
              <a:gd name="connsiteX22597" fmla="*/ 3255128 w 3255128"/>
              <a:gd name="connsiteY22597" fmla="*/ 676823 h 1598839"/>
              <a:gd name="connsiteX22598" fmla="*/ 3255128 w 3255128"/>
              <a:gd name="connsiteY22598" fmla="*/ 676945 h 1598839"/>
              <a:gd name="connsiteX22599" fmla="*/ 3255128 w 3255128"/>
              <a:gd name="connsiteY22599" fmla="*/ 677099 h 1598839"/>
              <a:gd name="connsiteX22600" fmla="*/ 3255128 w 3255128"/>
              <a:gd name="connsiteY22600" fmla="*/ 677321 h 1598839"/>
              <a:gd name="connsiteX22601" fmla="*/ 3255128 w 3255128"/>
              <a:gd name="connsiteY22601" fmla="*/ 677438 h 1598839"/>
              <a:gd name="connsiteX22602" fmla="*/ 3255128 w 3255128"/>
              <a:gd name="connsiteY22602" fmla="*/ 677493 h 1598839"/>
              <a:gd name="connsiteX22603" fmla="*/ 3255128 w 3255128"/>
              <a:gd name="connsiteY22603" fmla="*/ 677558 h 1598839"/>
              <a:gd name="connsiteX22604" fmla="*/ 3255128 w 3255128"/>
              <a:gd name="connsiteY22604" fmla="*/ 677563 h 1598839"/>
              <a:gd name="connsiteX22605" fmla="*/ 3255128 w 3255128"/>
              <a:gd name="connsiteY22605" fmla="*/ 677661 h 1598839"/>
              <a:gd name="connsiteX22606" fmla="*/ 3255128 w 3255128"/>
              <a:gd name="connsiteY22606" fmla="*/ 677751 h 1598839"/>
              <a:gd name="connsiteX22607" fmla="*/ 3255128 w 3255128"/>
              <a:gd name="connsiteY22607" fmla="*/ 677759 h 1598839"/>
              <a:gd name="connsiteX22608" fmla="*/ 3255128 w 3255128"/>
              <a:gd name="connsiteY22608" fmla="*/ 678094 h 1598839"/>
              <a:gd name="connsiteX22609" fmla="*/ 3255128 w 3255128"/>
              <a:gd name="connsiteY22609" fmla="*/ 678290 h 1598839"/>
              <a:gd name="connsiteX22610" fmla="*/ 3255128 w 3255128"/>
              <a:gd name="connsiteY22610" fmla="*/ 678349 h 1598839"/>
              <a:gd name="connsiteX22611" fmla="*/ 3255128 w 3255128"/>
              <a:gd name="connsiteY22611" fmla="*/ 678399 h 1598839"/>
              <a:gd name="connsiteX22612" fmla="*/ 3255128 w 3255128"/>
              <a:gd name="connsiteY22612" fmla="*/ 678459 h 1598839"/>
              <a:gd name="connsiteX22613" fmla="*/ 3255128 w 3255128"/>
              <a:gd name="connsiteY22613" fmla="*/ 678460 h 1598839"/>
              <a:gd name="connsiteX22614" fmla="*/ 3255128 w 3255128"/>
              <a:gd name="connsiteY22614" fmla="*/ 678617 h 1598839"/>
              <a:gd name="connsiteX22615" fmla="*/ 3255128 w 3255128"/>
              <a:gd name="connsiteY22615" fmla="*/ 678633 h 1598839"/>
              <a:gd name="connsiteX22616" fmla="*/ 3255128 w 3255128"/>
              <a:gd name="connsiteY22616" fmla="*/ 678638 h 1598839"/>
              <a:gd name="connsiteX22617" fmla="*/ 3255128 w 3255128"/>
              <a:gd name="connsiteY22617" fmla="*/ 678640 h 1598839"/>
              <a:gd name="connsiteX22618" fmla="*/ 3255128 w 3255128"/>
              <a:gd name="connsiteY22618" fmla="*/ 678647 h 1598839"/>
              <a:gd name="connsiteX22619" fmla="*/ 3255128 w 3255128"/>
              <a:gd name="connsiteY22619" fmla="*/ 678858 h 1598839"/>
              <a:gd name="connsiteX22620" fmla="*/ 3255128 w 3255128"/>
              <a:gd name="connsiteY22620" fmla="*/ 678883 h 1598839"/>
              <a:gd name="connsiteX22621" fmla="*/ 3255128 w 3255128"/>
              <a:gd name="connsiteY22621" fmla="*/ 678960 h 1598839"/>
              <a:gd name="connsiteX22622" fmla="*/ 3255128 w 3255128"/>
              <a:gd name="connsiteY22622" fmla="*/ 679130 h 1598839"/>
              <a:gd name="connsiteX22623" fmla="*/ 3255128 w 3255128"/>
              <a:gd name="connsiteY22623" fmla="*/ 679191 h 1598839"/>
              <a:gd name="connsiteX22624" fmla="*/ 3255128 w 3255128"/>
              <a:gd name="connsiteY22624" fmla="*/ 679383 h 1598839"/>
              <a:gd name="connsiteX22625" fmla="*/ 3255128 w 3255128"/>
              <a:gd name="connsiteY22625" fmla="*/ 679661 h 1598839"/>
              <a:gd name="connsiteX22626" fmla="*/ 3255128 w 3255128"/>
              <a:gd name="connsiteY22626" fmla="*/ 679904 h 1598839"/>
              <a:gd name="connsiteX22627" fmla="*/ 3255128 w 3255128"/>
              <a:gd name="connsiteY22627" fmla="*/ 679906 h 1598839"/>
              <a:gd name="connsiteX22628" fmla="*/ 3255128 w 3255128"/>
              <a:gd name="connsiteY22628" fmla="*/ 679981 h 1598839"/>
              <a:gd name="connsiteX22629" fmla="*/ 3255128 w 3255128"/>
              <a:gd name="connsiteY22629" fmla="*/ 680147 h 1598839"/>
              <a:gd name="connsiteX22630" fmla="*/ 3255128 w 3255128"/>
              <a:gd name="connsiteY22630" fmla="*/ 680407 h 1598839"/>
              <a:gd name="connsiteX22631" fmla="*/ 3255128 w 3255128"/>
              <a:gd name="connsiteY22631" fmla="*/ 680408 h 1598839"/>
              <a:gd name="connsiteX22632" fmla="*/ 3255128 w 3255128"/>
              <a:gd name="connsiteY22632" fmla="*/ 680553 h 1598839"/>
              <a:gd name="connsiteX22633" fmla="*/ 3255128 w 3255128"/>
              <a:gd name="connsiteY22633" fmla="*/ 680620 h 1598839"/>
              <a:gd name="connsiteX22634" fmla="*/ 3255128 w 3255128"/>
              <a:gd name="connsiteY22634" fmla="*/ 680651 h 1598839"/>
              <a:gd name="connsiteX22635" fmla="*/ 3255128 w 3255128"/>
              <a:gd name="connsiteY22635" fmla="*/ 680743 h 1598839"/>
              <a:gd name="connsiteX22636" fmla="*/ 3255128 w 3255128"/>
              <a:gd name="connsiteY22636" fmla="*/ 680749 h 1598839"/>
              <a:gd name="connsiteX22637" fmla="*/ 3255128 w 3255128"/>
              <a:gd name="connsiteY22637" fmla="*/ 680884 h 1598839"/>
              <a:gd name="connsiteX22638" fmla="*/ 3255128 w 3255128"/>
              <a:gd name="connsiteY22638" fmla="*/ 680971 h 1598839"/>
              <a:gd name="connsiteX22639" fmla="*/ 3255128 w 3255128"/>
              <a:gd name="connsiteY22639" fmla="*/ 681027 h 1598839"/>
              <a:gd name="connsiteX22640" fmla="*/ 3255128 w 3255128"/>
              <a:gd name="connsiteY22640" fmla="*/ 681056 h 1598839"/>
              <a:gd name="connsiteX22641" fmla="*/ 3255128 w 3255128"/>
              <a:gd name="connsiteY22641" fmla="*/ 681288 h 1598839"/>
              <a:gd name="connsiteX22642" fmla="*/ 3255128 w 3255128"/>
              <a:gd name="connsiteY22642" fmla="*/ 681289 h 1598839"/>
              <a:gd name="connsiteX22643" fmla="*/ 3255128 w 3255128"/>
              <a:gd name="connsiteY22643" fmla="*/ 681367 h 1598839"/>
              <a:gd name="connsiteX22644" fmla="*/ 3255128 w 3255128"/>
              <a:gd name="connsiteY22644" fmla="*/ 681450 h 1598839"/>
              <a:gd name="connsiteX22645" fmla="*/ 3255128 w 3255128"/>
              <a:gd name="connsiteY22645" fmla="*/ 681501 h 1598839"/>
              <a:gd name="connsiteX22646" fmla="*/ 3255128 w 3255128"/>
              <a:gd name="connsiteY22646" fmla="*/ 681515 h 1598839"/>
              <a:gd name="connsiteX22647" fmla="*/ 3255128 w 3255128"/>
              <a:gd name="connsiteY22647" fmla="*/ 681619 h 1598839"/>
              <a:gd name="connsiteX22648" fmla="*/ 3255128 w 3255128"/>
              <a:gd name="connsiteY22648" fmla="*/ 681937 h 1598839"/>
              <a:gd name="connsiteX22649" fmla="*/ 3255128 w 3255128"/>
              <a:gd name="connsiteY22649" fmla="*/ 681953 h 1598839"/>
              <a:gd name="connsiteX22650" fmla="*/ 3255128 w 3255128"/>
              <a:gd name="connsiteY22650" fmla="*/ 682063 h 1598839"/>
              <a:gd name="connsiteX22651" fmla="*/ 3255128 w 3255128"/>
              <a:gd name="connsiteY22651" fmla="*/ 682078 h 1598839"/>
              <a:gd name="connsiteX22652" fmla="*/ 3255128 w 3255128"/>
              <a:gd name="connsiteY22652" fmla="*/ 682120 h 1598839"/>
              <a:gd name="connsiteX22653" fmla="*/ 3255128 w 3255128"/>
              <a:gd name="connsiteY22653" fmla="*/ 682392 h 1598839"/>
              <a:gd name="connsiteX22654" fmla="*/ 3255128 w 3255128"/>
              <a:gd name="connsiteY22654" fmla="*/ 682396 h 1598839"/>
              <a:gd name="connsiteX22655" fmla="*/ 3255128 w 3255128"/>
              <a:gd name="connsiteY22655" fmla="*/ 682601 h 1598839"/>
              <a:gd name="connsiteX22656" fmla="*/ 3255128 w 3255128"/>
              <a:gd name="connsiteY22656" fmla="*/ 682629 h 1598839"/>
              <a:gd name="connsiteX22657" fmla="*/ 3255128 w 3255128"/>
              <a:gd name="connsiteY22657" fmla="*/ 682630 h 1598839"/>
              <a:gd name="connsiteX22658" fmla="*/ 3255128 w 3255128"/>
              <a:gd name="connsiteY22658" fmla="*/ 682721 h 1598839"/>
              <a:gd name="connsiteX22659" fmla="*/ 3255128 w 3255128"/>
              <a:gd name="connsiteY22659" fmla="*/ 682905 h 1598839"/>
              <a:gd name="connsiteX22660" fmla="*/ 3255128 w 3255128"/>
              <a:gd name="connsiteY22660" fmla="*/ 682917 h 1598839"/>
              <a:gd name="connsiteX22661" fmla="*/ 3255128 w 3255128"/>
              <a:gd name="connsiteY22661" fmla="*/ 682944 h 1598839"/>
              <a:gd name="connsiteX22662" fmla="*/ 3255128 w 3255128"/>
              <a:gd name="connsiteY22662" fmla="*/ 682945 h 1598839"/>
              <a:gd name="connsiteX22663" fmla="*/ 3255128 w 3255128"/>
              <a:gd name="connsiteY22663" fmla="*/ 682980 h 1598839"/>
              <a:gd name="connsiteX22664" fmla="*/ 3255128 w 3255128"/>
              <a:gd name="connsiteY22664" fmla="*/ 683060 h 1598839"/>
              <a:gd name="connsiteX22665" fmla="*/ 3255128 w 3255128"/>
              <a:gd name="connsiteY22665" fmla="*/ 683137 h 1598839"/>
              <a:gd name="connsiteX22666" fmla="*/ 3255128 w 3255128"/>
              <a:gd name="connsiteY22666" fmla="*/ 683159 h 1598839"/>
              <a:gd name="connsiteX22667" fmla="*/ 3255128 w 3255128"/>
              <a:gd name="connsiteY22667" fmla="*/ 683160 h 1598839"/>
              <a:gd name="connsiteX22668" fmla="*/ 3255128 w 3255128"/>
              <a:gd name="connsiteY22668" fmla="*/ 683167 h 1598839"/>
              <a:gd name="connsiteX22669" fmla="*/ 3255128 w 3255128"/>
              <a:gd name="connsiteY22669" fmla="*/ 683203 h 1598839"/>
              <a:gd name="connsiteX22670" fmla="*/ 3255128 w 3255128"/>
              <a:gd name="connsiteY22670" fmla="*/ 683397 h 1598839"/>
              <a:gd name="connsiteX22671" fmla="*/ 3255128 w 3255128"/>
              <a:gd name="connsiteY22671" fmla="*/ 683610 h 1598839"/>
              <a:gd name="connsiteX22672" fmla="*/ 3255128 w 3255128"/>
              <a:gd name="connsiteY22672" fmla="*/ 683650 h 1598839"/>
              <a:gd name="connsiteX22673" fmla="*/ 3255128 w 3255128"/>
              <a:gd name="connsiteY22673" fmla="*/ 683999 h 1598839"/>
              <a:gd name="connsiteX22674" fmla="*/ 3255128 w 3255128"/>
              <a:gd name="connsiteY22674" fmla="*/ 684084 h 1598839"/>
              <a:gd name="connsiteX22675" fmla="*/ 3255128 w 3255128"/>
              <a:gd name="connsiteY22675" fmla="*/ 684087 h 1598839"/>
              <a:gd name="connsiteX22676" fmla="*/ 3255128 w 3255128"/>
              <a:gd name="connsiteY22676" fmla="*/ 684107 h 1598839"/>
              <a:gd name="connsiteX22677" fmla="*/ 3255128 w 3255128"/>
              <a:gd name="connsiteY22677" fmla="*/ 684278 h 1598839"/>
              <a:gd name="connsiteX22678" fmla="*/ 3255128 w 3255128"/>
              <a:gd name="connsiteY22678" fmla="*/ 684283 h 1598839"/>
              <a:gd name="connsiteX22679" fmla="*/ 3255128 w 3255128"/>
              <a:gd name="connsiteY22679" fmla="*/ 684357 h 1598839"/>
              <a:gd name="connsiteX22680" fmla="*/ 3255128 w 3255128"/>
              <a:gd name="connsiteY22680" fmla="*/ 684427 h 1598839"/>
              <a:gd name="connsiteX22681" fmla="*/ 3255128 w 3255128"/>
              <a:gd name="connsiteY22681" fmla="*/ 684439 h 1598839"/>
              <a:gd name="connsiteX22682" fmla="*/ 3255128 w 3255128"/>
              <a:gd name="connsiteY22682" fmla="*/ 684561 h 1598839"/>
              <a:gd name="connsiteX22683" fmla="*/ 3255128 w 3255128"/>
              <a:gd name="connsiteY22683" fmla="*/ 684623 h 1598839"/>
              <a:gd name="connsiteX22684" fmla="*/ 3255128 w 3255128"/>
              <a:gd name="connsiteY22684" fmla="*/ 685056 h 1598839"/>
              <a:gd name="connsiteX22685" fmla="*/ 3255128 w 3255128"/>
              <a:gd name="connsiteY22685" fmla="*/ 685146 h 1598839"/>
              <a:gd name="connsiteX22686" fmla="*/ 3255128 w 3255128"/>
              <a:gd name="connsiteY22686" fmla="*/ 685213 h 1598839"/>
              <a:gd name="connsiteX22687" fmla="*/ 3255128 w 3255128"/>
              <a:gd name="connsiteY22687" fmla="*/ 685218 h 1598839"/>
              <a:gd name="connsiteX22688" fmla="*/ 3255128 w 3255128"/>
              <a:gd name="connsiteY22688" fmla="*/ 685225 h 1598839"/>
              <a:gd name="connsiteX22689" fmla="*/ 3255128 w 3255128"/>
              <a:gd name="connsiteY22689" fmla="*/ 685370 h 1598839"/>
              <a:gd name="connsiteX22690" fmla="*/ 3255128 w 3255128"/>
              <a:gd name="connsiteY22690" fmla="*/ 685511 h 1598839"/>
              <a:gd name="connsiteX22691" fmla="*/ 3255128 w 3255128"/>
              <a:gd name="connsiteY22691" fmla="*/ 685619 h 1598839"/>
              <a:gd name="connsiteX22692" fmla="*/ 3255128 w 3255128"/>
              <a:gd name="connsiteY22692" fmla="*/ 685629 h 1598839"/>
              <a:gd name="connsiteX22693" fmla="*/ 3255128 w 3255128"/>
              <a:gd name="connsiteY22693" fmla="*/ 685654 h 1598839"/>
              <a:gd name="connsiteX22694" fmla="*/ 3255128 w 3255128"/>
              <a:gd name="connsiteY22694" fmla="*/ 685701 h 1598839"/>
              <a:gd name="connsiteX22695" fmla="*/ 3255128 w 3255128"/>
              <a:gd name="connsiteY22695" fmla="*/ 685866 h 1598839"/>
              <a:gd name="connsiteX22696" fmla="*/ 3255128 w 3255128"/>
              <a:gd name="connsiteY22696" fmla="*/ 685895 h 1598839"/>
              <a:gd name="connsiteX22697" fmla="*/ 3255128 w 3255128"/>
              <a:gd name="connsiteY22697" fmla="*/ 685970 h 1598839"/>
              <a:gd name="connsiteX22698" fmla="*/ 3255128 w 3255128"/>
              <a:gd name="connsiteY22698" fmla="*/ 685994 h 1598839"/>
              <a:gd name="connsiteX22699" fmla="*/ 3255128 w 3255128"/>
              <a:gd name="connsiteY22699" fmla="*/ 686149 h 1598839"/>
              <a:gd name="connsiteX22700" fmla="*/ 3255128 w 3255128"/>
              <a:gd name="connsiteY22700" fmla="*/ 686325 h 1598839"/>
              <a:gd name="connsiteX22701" fmla="*/ 3255128 w 3255128"/>
              <a:gd name="connsiteY22701" fmla="*/ 686349 h 1598839"/>
              <a:gd name="connsiteX22702" fmla="*/ 3255128 w 3255128"/>
              <a:gd name="connsiteY22702" fmla="*/ 686427 h 1598839"/>
              <a:gd name="connsiteX22703" fmla="*/ 3255128 w 3255128"/>
              <a:gd name="connsiteY22703" fmla="*/ 686448 h 1598839"/>
              <a:gd name="connsiteX22704" fmla="*/ 3255128 w 3255128"/>
              <a:gd name="connsiteY22704" fmla="*/ 686580 h 1598839"/>
              <a:gd name="connsiteX22705" fmla="*/ 3255128 w 3255128"/>
              <a:gd name="connsiteY22705" fmla="*/ 686640 h 1598839"/>
              <a:gd name="connsiteX22706" fmla="*/ 3255128 w 3255128"/>
              <a:gd name="connsiteY22706" fmla="*/ 686670 h 1598839"/>
              <a:gd name="connsiteX22707" fmla="*/ 3255128 w 3255128"/>
              <a:gd name="connsiteY22707" fmla="*/ 686690 h 1598839"/>
              <a:gd name="connsiteX22708" fmla="*/ 3255128 w 3255128"/>
              <a:gd name="connsiteY22708" fmla="*/ 686808 h 1598839"/>
              <a:gd name="connsiteX22709" fmla="*/ 3255128 w 3255128"/>
              <a:gd name="connsiteY22709" fmla="*/ 686866 h 1598839"/>
              <a:gd name="connsiteX22710" fmla="*/ 3255128 w 3255128"/>
              <a:gd name="connsiteY22710" fmla="*/ 686913 h 1598839"/>
              <a:gd name="connsiteX22711" fmla="*/ 3255128 w 3255128"/>
              <a:gd name="connsiteY22711" fmla="*/ 687097 h 1598839"/>
              <a:gd name="connsiteX22712" fmla="*/ 3255128 w 3255128"/>
              <a:gd name="connsiteY22712" fmla="*/ 687228 h 1598839"/>
              <a:gd name="connsiteX22713" fmla="*/ 3255128 w 3255128"/>
              <a:gd name="connsiteY22713" fmla="*/ 687356 h 1598839"/>
              <a:gd name="connsiteX22714" fmla="*/ 3255128 w 3255128"/>
              <a:gd name="connsiteY22714" fmla="*/ 687417 h 1598839"/>
              <a:gd name="connsiteX22715" fmla="*/ 3255128 w 3255128"/>
              <a:gd name="connsiteY22715" fmla="*/ 687488 h 1598839"/>
              <a:gd name="connsiteX22716" fmla="*/ 3255128 w 3255128"/>
              <a:gd name="connsiteY22716" fmla="*/ 687571 h 1598839"/>
              <a:gd name="connsiteX22717" fmla="*/ 3255128 w 3255128"/>
              <a:gd name="connsiteY22717" fmla="*/ 687613 h 1598839"/>
              <a:gd name="connsiteX22718" fmla="*/ 3255128 w 3255128"/>
              <a:gd name="connsiteY22718" fmla="*/ 687687 h 1598839"/>
              <a:gd name="connsiteX22719" fmla="*/ 3255128 w 3255128"/>
              <a:gd name="connsiteY22719" fmla="*/ 687737 h 1598839"/>
              <a:gd name="connsiteX22720" fmla="*/ 3255128 w 3255128"/>
              <a:gd name="connsiteY22720" fmla="*/ 687787 h 1598839"/>
              <a:gd name="connsiteX22721" fmla="*/ 3255128 w 3255128"/>
              <a:gd name="connsiteY22721" fmla="*/ 687947 h 1598839"/>
              <a:gd name="connsiteX22722" fmla="*/ 3255128 w 3255128"/>
              <a:gd name="connsiteY22722" fmla="*/ 688237 h 1598839"/>
              <a:gd name="connsiteX22723" fmla="*/ 3255128 w 3255128"/>
              <a:gd name="connsiteY22723" fmla="*/ 688284 h 1598839"/>
              <a:gd name="connsiteX22724" fmla="*/ 3255128 w 3255128"/>
              <a:gd name="connsiteY22724" fmla="*/ 688385 h 1598839"/>
              <a:gd name="connsiteX22725" fmla="*/ 3255128 w 3255128"/>
              <a:gd name="connsiteY22725" fmla="*/ 688478 h 1598839"/>
              <a:gd name="connsiteX22726" fmla="*/ 3255128 w 3255128"/>
              <a:gd name="connsiteY22726" fmla="*/ 688595 h 1598839"/>
              <a:gd name="connsiteX22727" fmla="*/ 3255128 w 3255128"/>
              <a:gd name="connsiteY22727" fmla="*/ 688619 h 1598839"/>
              <a:gd name="connsiteX22728" fmla="*/ 3255128 w 3255128"/>
              <a:gd name="connsiteY22728" fmla="*/ 688627 h 1598839"/>
              <a:gd name="connsiteX22729" fmla="*/ 3255128 w 3255128"/>
              <a:gd name="connsiteY22729" fmla="*/ 688691 h 1598839"/>
              <a:gd name="connsiteX22730" fmla="*/ 3255128 w 3255128"/>
              <a:gd name="connsiteY22730" fmla="*/ 688844 h 1598839"/>
              <a:gd name="connsiteX22731" fmla="*/ 3255128 w 3255128"/>
              <a:gd name="connsiteY22731" fmla="*/ 688869 h 1598839"/>
              <a:gd name="connsiteX22732" fmla="*/ 3255128 w 3255128"/>
              <a:gd name="connsiteY22732" fmla="*/ 688927 h 1598839"/>
              <a:gd name="connsiteX22733" fmla="*/ 3255128 w 3255128"/>
              <a:gd name="connsiteY22733" fmla="*/ 688932 h 1598839"/>
              <a:gd name="connsiteX22734" fmla="*/ 3255128 w 3255128"/>
              <a:gd name="connsiteY22734" fmla="*/ 688984 h 1598839"/>
              <a:gd name="connsiteX22735" fmla="*/ 3255128 w 3255128"/>
              <a:gd name="connsiteY22735" fmla="*/ 689153 h 1598839"/>
              <a:gd name="connsiteX22736" fmla="*/ 3255128 w 3255128"/>
              <a:gd name="connsiteY22736" fmla="*/ 689188 h 1598839"/>
              <a:gd name="connsiteX22737" fmla="*/ 3255128 w 3255128"/>
              <a:gd name="connsiteY22737" fmla="*/ 689339 h 1598839"/>
              <a:gd name="connsiteX22738" fmla="*/ 3255128 w 3255128"/>
              <a:gd name="connsiteY22738" fmla="*/ 689391 h 1598839"/>
              <a:gd name="connsiteX22739" fmla="*/ 3255128 w 3255128"/>
              <a:gd name="connsiteY22739" fmla="*/ 689493 h 1598839"/>
              <a:gd name="connsiteX22740" fmla="*/ 3255128 w 3255128"/>
              <a:gd name="connsiteY22740" fmla="*/ 689683 h 1598839"/>
              <a:gd name="connsiteX22741" fmla="*/ 3255128 w 3255128"/>
              <a:gd name="connsiteY22741" fmla="*/ 689798 h 1598839"/>
              <a:gd name="connsiteX22742" fmla="*/ 3255128 w 3255128"/>
              <a:gd name="connsiteY22742" fmla="*/ 689808 h 1598839"/>
              <a:gd name="connsiteX22743" fmla="*/ 3255128 w 3255128"/>
              <a:gd name="connsiteY22743" fmla="*/ 689890 h 1598839"/>
              <a:gd name="connsiteX22744" fmla="*/ 3255128 w 3255128"/>
              <a:gd name="connsiteY22744" fmla="*/ 689903 h 1598839"/>
              <a:gd name="connsiteX22745" fmla="*/ 3255128 w 3255128"/>
              <a:gd name="connsiteY22745" fmla="*/ 689926 h 1598839"/>
              <a:gd name="connsiteX22746" fmla="*/ 3255128 w 3255128"/>
              <a:gd name="connsiteY22746" fmla="*/ 689933 h 1598839"/>
              <a:gd name="connsiteX22747" fmla="*/ 3255128 w 3255128"/>
              <a:gd name="connsiteY22747" fmla="*/ 690031 h 1598839"/>
              <a:gd name="connsiteX22748" fmla="*/ 3255128 w 3255128"/>
              <a:gd name="connsiteY22748" fmla="*/ 690157 h 1598839"/>
              <a:gd name="connsiteX22749" fmla="*/ 3255128 w 3255128"/>
              <a:gd name="connsiteY22749" fmla="*/ 690174 h 1598839"/>
              <a:gd name="connsiteX22750" fmla="*/ 3255128 w 3255128"/>
              <a:gd name="connsiteY22750" fmla="*/ 690416 h 1598839"/>
              <a:gd name="connsiteX22751" fmla="*/ 3255128 w 3255128"/>
              <a:gd name="connsiteY22751" fmla="*/ 690514 h 1598839"/>
              <a:gd name="connsiteX22752" fmla="*/ 3255128 w 3255128"/>
              <a:gd name="connsiteY22752" fmla="*/ 690872 h 1598839"/>
              <a:gd name="connsiteX22753" fmla="*/ 3255128 w 3255128"/>
              <a:gd name="connsiteY22753" fmla="*/ 690947 h 1598839"/>
              <a:gd name="connsiteX22754" fmla="*/ 3255128 w 3255128"/>
              <a:gd name="connsiteY22754" fmla="*/ 691086 h 1598839"/>
              <a:gd name="connsiteX22755" fmla="*/ 3255128 w 3255128"/>
              <a:gd name="connsiteY22755" fmla="*/ 691100 h 1598839"/>
              <a:gd name="connsiteX22756" fmla="*/ 3255128 w 3255128"/>
              <a:gd name="connsiteY22756" fmla="*/ 691210 h 1598839"/>
              <a:gd name="connsiteX22757" fmla="*/ 3255128 w 3255128"/>
              <a:gd name="connsiteY22757" fmla="*/ 691274 h 1598839"/>
              <a:gd name="connsiteX22758" fmla="*/ 3255128 w 3255128"/>
              <a:gd name="connsiteY22758" fmla="*/ 691425 h 1598839"/>
              <a:gd name="connsiteX22759" fmla="*/ 3255128 w 3255128"/>
              <a:gd name="connsiteY22759" fmla="*/ 691617 h 1598839"/>
              <a:gd name="connsiteX22760" fmla="*/ 3255128 w 3255128"/>
              <a:gd name="connsiteY22760" fmla="*/ 691736 h 1598839"/>
              <a:gd name="connsiteX22761" fmla="*/ 3255128 w 3255128"/>
              <a:gd name="connsiteY22761" fmla="*/ 691748 h 1598839"/>
              <a:gd name="connsiteX22762" fmla="*/ 3255128 w 3255128"/>
              <a:gd name="connsiteY22762" fmla="*/ 691922 h 1598839"/>
              <a:gd name="connsiteX22763" fmla="*/ 3255128 w 3255128"/>
              <a:gd name="connsiteY22763" fmla="*/ 691983 h 1598839"/>
              <a:gd name="connsiteX22764" fmla="*/ 3255128 w 3255128"/>
              <a:gd name="connsiteY22764" fmla="*/ 692091 h 1598839"/>
              <a:gd name="connsiteX22765" fmla="*/ 3255128 w 3255128"/>
              <a:gd name="connsiteY22765" fmla="*/ 692207 h 1598839"/>
              <a:gd name="connsiteX22766" fmla="*/ 3255128 w 3255128"/>
              <a:gd name="connsiteY22766" fmla="*/ 692381 h 1598839"/>
              <a:gd name="connsiteX22767" fmla="*/ 3255128 w 3255128"/>
              <a:gd name="connsiteY22767" fmla="*/ 692483 h 1598839"/>
              <a:gd name="connsiteX22768" fmla="*/ 3255128 w 3255128"/>
              <a:gd name="connsiteY22768" fmla="*/ 692757 h 1598839"/>
              <a:gd name="connsiteX22769" fmla="*/ 3255128 w 3255128"/>
              <a:gd name="connsiteY22769" fmla="*/ 692759 h 1598839"/>
              <a:gd name="connsiteX22770" fmla="*/ 3255128 w 3255128"/>
              <a:gd name="connsiteY22770" fmla="*/ 693189 h 1598839"/>
              <a:gd name="connsiteX22771" fmla="*/ 3255128 w 3255128"/>
              <a:gd name="connsiteY22771" fmla="*/ 693254 h 1598839"/>
              <a:gd name="connsiteX22772" fmla="*/ 3255128 w 3255128"/>
              <a:gd name="connsiteY22772" fmla="*/ 693261 h 1598839"/>
              <a:gd name="connsiteX22773" fmla="*/ 3255128 w 3255128"/>
              <a:gd name="connsiteY22773" fmla="*/ 693406 h 1598839"/>
              <a:gd name="connsiteX22774" fmla="*/ 3255128 w 3255128"/>
              <a:gd name="connsiteY22774" fmla="*/ 693504 h 1598839"/>
              <a:gd name="connsiteX22775" fmla="*/ 3255128 w 3255128"/>
              <a:gd name="connsiteY22775" fmla="*/ 693554 h 1598839"/>
              <a:gd name="connsiteX22776" fmla="*/ 3255128 w 3255128"/>
              <a:gd name="connsiteY22776" fmla="*/ 693596 h 1598839"/>
              <a:gd name="connsiteX22777" fmla="*/ 3255128 w 3255128"/>
              <a:gd name="connsiteY22777" fmla="*/ 693708 h 1598839"/>
              <a:gd name="connsiteX22778" fmla="*/ 3255128 w 3255128"/>
              <a:gd name="connsiteY22778" fmla="*/ 693887 h 1598839"/>
              <a:gd name="connsiteX22779" fmla="*/ 3255128 w 3255128"/>
              <a:gd name="connsiteY22779" fmla="*/ 693909 h 1598839"/>
              <a:gd name="connsiteX22780" fmla="*/ 3255128 w 3255128"/>
              <a:gd name="connsiteY22780" fmla="*/ 693911 h 1598839"/>
              <a:gd name="connsiteX22781" fmla="*/ 3255128 w 3255128"/>
              <a:gd name="connsiteY22781" fmla="*/ 694070 h 1598839"/>
              <a:gd name="connsiteX22782" fmla="*/ 3255128 w 3255128"/>
              <a:gd name="connsiteY22782" fmla="*/ 694128 h 1598839"/>
              <a:gd name="connsiteX22783" fmla="*/ 3255128 w 3255128"/>
              <a:gd name="connsiteY22783" fmla="*/ 694137 h 1598839"/>
              <a:gd name="connsiteX22784" fmla="*/ 3255128 w 3255128"/>
              <a:gd name="connsiteY22784" fmla="*/ 694142 h 1598839"/>
              <a:gd name="connsiteX22785" fmla="*/ 3255128 w 3255128"/>
              <a:gd name="connsiteY22785" fmla="*/ 694203 h 1598839"/>
              <a:gd name="connsiteX22786" fmla="*/ 3255128 w 3255128"/>
              <a:gd name="connsiteY22786" fmla="*/ 694368 h 1598839"/>
              <a:gd name="connsiteX22787" fmla="*/ 3255128 w 3255128"/>
              <a:gd name="connsiteY22787" fmla="*/ 694435 h 1598839"/>
              <a:gd name="connsiteX22788" fmla="*/ 3255128 w 3255128"/>
              <a:gd name="connsiteY22788" fmla="*/ 694553 h 1598839"/>
              <a:gd name="connsiteX22789" fmla="*/ 3255128 w 3255128"/>
              <a:gd name="connsiteY22789" fmla="*/ 694620 h 1598839"/>
              <a:gd name="connsiteX22790" fmla="*/ 3255128 w 3255128"/>
              <a:gd name="connsiteY22790" fmla="*/ 694784 h 1598839"/>
              <a:gd name="connsiteX22791" fmla="*/ 3255128 w 3255128"/>
              <a:gd name="connsiteY22791" fmla="*/ 694790 h 1598839"/>
              <a:gd name="connsiteX22792" fmla="*/ 3255128 w 3255128"/>
              <a:gd name="connsiteY22792" fmla="*/ 695249 h 1598839"/>
              <a:gd name="connsiteX22793" fmla="*/ 3255128 w 3255128"/>
              <a:gd name="connsiteY22793" fmla="*/ 695275 h 1598839"/>
              <a:gd name="connsiteX22794" fmla="*/ 3255128 w 3255128"/>
              <a:gd name="connsiteY22794" fmla="*/ 695342 h 1598839"/>
              <a:gd name="connsiteX22795" fmla="*/ 3255128 w 3255128"/>
              <a:gd name="connsiteY22795" fmla="*/ 695393 h 1598839"/>
              <a:gd name="connsiteX22796" fmla="*/ 3255128 w 3255128"/>
              <a:gd name="connsiteY22796" fmla="*/ 695499 h 1598839"/>
              <a:gd name="connsiteX22797" fmla="*/ 3255128 w 3255128"/>
              <a:gd name="connsiteY22797" fmla="*/ 695574 h 1598839"/>
              <a:gd name="connsiteX22798" fmla="*/ 3255128 w 3255128"/>
              <a:gd name="connsiteY22798" fmla="*/ 695589 h 1598839"/>
              <a:gd name="connsiteX22799" fmla="*/ 3255128 w 3255128"/>
              <a:gd name="connsiteY22799" fmla="*/ 695758 h 1598839"/>
              <a:gd name="connsiteX22800" fmla="*/ 3255128 w 3255128"/>
              <a:gd name="connsiteY22800" fmla="*/ 695759 h 1598839"/>
              <a:gd name="connsiteX22801" fmla="*/ 3255128 w 3255128"/>
              <a:gd name="connsiteY22801" fmla="*/ 696052 h 1598839"/>
              <a:gd name="connsiteX22802" fmla="*/ 3255128 w 3255128"/>
              <a:gd name="connsiteY22802" fmla="*/ 696179 h 1598839"/>
              <a:gd name="connsiteX22803" fmla="*/ 3255128 w 3255128"/>
              <a:gd name="connsiteY22803" fmla="*/ 696244 h 1598839"/>
              <a:gd name="connsiteX22804" fmla="*/ 3255128 w 3255128"/>
              <a:gd name="connsiteY22804" fmla="*/ 696407 h 1598839"/>
              <a:gd name="connsiteX22805" fmla="*/ 3255128 w 3255128"/>
              <a:gd name="connsiteY22805" fmla="*/ 696477 h 1598839"/>
              <a:gd name="connsiteX22806" fmla="*/ 3255128 w 3255128"/>
              <a:gd name="connsiteY22806" fmla="*/ 696503 h 1598839"/>
              <a:gd name="connsiteX22807" fmla="*/ 3255128 w 3255128"/>
              <a:gd name="connsiteY22807" fmla="*/ 696656 h 1598839"/>
              <a:gd name="connsiteX22808" fmla="*/ 3255128 w 3255128"/>
              <a:gd name="connsiteY22808" fmla="*/ 696682 h 1598839"/>
              <a:gd name="connsiteX22809" fmla="*/ 3255128 w 3255128"/>
              <a:gd name="connsiteY22809" fmla="*/ 696720 h 1598839"/>
              <a:gd name="connsiteX22810" fmla="*/ 3255128 w 3255128"/>
              <a:gd name="connsiteY22810" fmla="*/ 696797 h 1598839"/>
              <a:gd name="connsiteX22811" fmla="*/ 3255128 w 3255128"/>
              <a:gd name="connsiteY22811" fmla="*/ 696852 h 1598839"/>
              <a:gd name="connsiteX22812" fmla="*/ 3255128 w 3255128"/>
              <a:gd name="connsiteY22812" fmla="*/ 696866 h 1598839"/>
              <a:gd name="connsiteX22813" fmla="*/ 3255128 w 3255128"/>
              <a:gd name="connsiteY22813" fmla="*/ 696940 h 1598839"/>
              <a:gd name="connsiteX22814" fmla="*/ 3255128 w 3255128"/>
              <a:gd name="connsiteY22814" fmla="*/ 696960 h 1598839"/>
              <a:gd name="connsiteX22815" fmla="*/ 3255128 w 3255128"/>
              <a:gd name="connsiteY22815" fmla="*/ 697203 h 1598839"/>
              <a:gd name="connsiteX22816" fmla="*/ 3255128 w 3255128"/>
              <a:gd name="connsiteY22816" fmla="*/ 697280 h 1598839"/>
              <a:gd name="connsiteX22817" fmla="*/ 3255128 w 3255128"/>
              <a:gd name="connsiteY22817" fmla="*/ 697414 h 1598839"/>
              <a:gd name="connsiteX22818" fmla="*/ 3255128 w 3255128"/>
              <a:gd name="connsiteY22818" fmla="*/ 697610 h 1598839"/>
              <a:gd name="connsiteX22819" fmla="*/ 3255128 w 3255128"/>
              <a:gd name="connsiteY22819" fmla="*/ 697641 h 1598839"/>
              <a:gd name="connsiteX22820" fmla="*/ 3255128 w 3255128"/>
              <a:gd name="connsiteY22820" fmla="*/ 697866 h 1598839"/>
              <a:gd name="connsiteX22821" fmla="*/ 3255128 w 3255128"/>
              <a:gd name="connsiteY22821" fmla="*/ 697950 h 1598839"/>
              <a:gd name="connsiteX22822" fmla="*/ 3255128 w 3255128"/>
              <a:gd name="connsiteY22822" fmla="*/ 697976 h 1598839"/>
              <a:gd name="connsiteX22823" fmla="*/ 3255128 w 3255128"/>
              <a:gd name="connsiteY22823" fmla="*/ 698074 h 1598839"/>
              <a:gd name="connsiteX22824" fmla="*/ 3255128 w 3255128"/>
              <a:gd name="connsiteY22824" fmla="*/ 698223 h 1598839"/>
              <a:gd name="connsiteX22825" fmla="*/ 3255128 w 3255128"/>
              <a:gd name="connsiteY22825" fmla="*/ 698270 h 1598839"/>
              <a:gd name="connsiteX22826" fmla="*/ 3255128 w 3255128"/>
              <a:gd name="connsiteY22826" fmla="*/ 698383 h 1598839"/>
              <a:gd name="connsiteX22827" fmla="*/ 3255128 w 3255128"/>
              <a:gd name="connsiteY22827" fmla="*/ 698464 h 1598839"/>
              <a:gd name="connsiteX22828" fmla="*/ 3255128 w 3255128"/>
              <a:gd name="connsiteY22828" fmla="*/ 698514 h 1598839"/>
              <a:gd name="connsiteX22829" fmla="*/ 3255128 w 3255128"/>
              <a:gd name="connsiteY22829" fmla="*/ 698538 h 1598839"/>
              <a:gd name="connsiteX22830" fmla="*/ 3255128 w 3255128"/>
              <a:gd name="connsiteY22830" fmla="*/ 698579 h 1598839"/>
              <a:gd name="connsiteX22831" fmla="*/ 3255128 w 3255128"/>
              <a:gd name="connsiteY22831" fmla="*/ 698748 h 1598839"/>
              <a:gd name="connsiteX22832" fmla="*/ 3255128 w 3255128"/>
              <a:gd name="connsiteY22832" fmla="*/ 698857 h 1598839"/>
              <a:gd name="connsiteX22833" fmla="*/ 3255128 w 3255128"/>
              <a:gd name="connsiteY22833" fmla="*/ 698918 h 1598839"/>
              <a:gd name="connsiteX22834" fmla="*/ 3255128 w 3255128"/>
              <a:gd name="connsiteY22834" fmla="*/ 698955 h 1598839"/>
              <a:gd name="connsiteX22835" fmla="*/ 3255128 w 3255128"/>
              <a:gd name="connsiteY22835" fmla="*/ 698973 h 1598839"/>
              <a:gd name="connsiteX22836" fmla="*/ 3255128 w 3255128"/>
              <a:gd name="connsiteY22836" fmla="*/ 698998 h 1598839"/>
              <a:gd name="connsiteX22837" fmla="*/ 3255128 w 3255128"/>
              <a:gd name="connsiteY22837" fmla="*/ 699073 h 1598839"/>
              <a:gd name="connsiteX22838" fmla="*/ 3255128 w 3255128"/>
              <a:gd name="connsiteY22838" fmla="*/ 699089 h 1598839"/>
              <a:gd name="connsiteX22839" fmla="*/ 3255128 w 3255128"/>
              <a:gd name="connsiteY22839" fmla="*/ 699304 h 1598839"/>
              <a:gd name="connsiteX22840" fmla="*/ 3255128 w 3255128"/>
              <a:gd name="connsiteY22840" fmla="*/ 699377 h 1598839"/>
              <a:gd name="connsiteX22841" fmla="*/ 3255128 w 3255128"/>
              <a:gd name="connsiteY22841" fmla="*/ 699523 h 1598839"/>
              <a:gd name="connsiteX22842" fmla="*/ 3255128 w 3255128"/>
              <a:gd name="connsiteY22842" fmla="*/ 699737 h 1598839"/>
              <a:gd name="connsiteX22843" fmla="*/ 3255128 w 3255128"/>
              <a:gd name="connsiteY22843" fmla="*/ 699950 h 1598839"/>
              <a:gd name="connsiteX22844" fmla="*/ 3255128 w 3255128"/>
              <a:gd name="connsiteY22844" fmla="*/ 700019 h 1598839"/>
              <a:gd name="connsiteX22845" fmla="*/ 3255128 w 3255128"/>
              <a:gd name="connsiteY22845" fmla="*/ 700020 h 1598839"/>
              <a:gd name="connsiteX22846" fmla="*/ 3255128 w 3255128"/>
              <a:gd name="connsiteY22846" fmla="*/ 700193 h 1598839"/>
              <a:gd name="connsiteX22847" fmla="*/ 3255128 w 3255128"/>
              <a:gd name="connsiteY22847" fmla="*/ 700196 h 1598839"/>
              <a:gd name="connsiteX22848" fmla="*/ 3255128 w 3255128"/>
              <a:gd name="connsiteY22848" fmla="*/ 700216 h 1598839"/>
              <a:gd name="connsiteX22849" fmla="*/ 3255128 w 3255128"/>
              <a:gd name="connsiteY22849" fmla="*/ 700270 h 1598839"/>
              <a:gd name="connsiteX22850" fmla="*/ 3255128 w 3255128"/>
              <a:gd name="connsiteY22850" fmla="*/ 700436 h 1598839"/>
              <a:gd name="connsiteX22851" fmla="*/ 3255128 w 3255128"/>
              <a:gd name="connsiteY22851" fmla="*/ 700459 h 1598839"/>
              <a:gd name="connsiteX22852" fmla="*/ 3255128 w 3255128"/>
              <a:gd name="connsiteY22852" fmla="*/ 700466 h 1598839"/>
              <a:gd name="connsiteX22853" fmla="*/ 3255128 w 3255128"/>
              <a:gd name="connsiteY22853" fmla="*/ 700474 h 1598839"/>
              <a:gd name="connsiteX22854" fmla="*/ 3255128 w 3255128"/>
              <a:gd name="connsiteY22854" fmla="*/ 700572 h 1598839"/>
              <a:gd name="connsiteX22855" fmla="*/ 3255128 w 3255128"/>
              <a:gd name="connsiteY22855" fmla="*/ 700670 h 1598839"/>
              <a:gd name="connsiteX22856" fmla="*/ 3255128 w 3255128"/>
              <a:gd name="connsiteY22856" fmla="*/ 700751 h 1598839"/>
              <a:gd name="connsiteX22857" fmla="*/ 3255128 w 3255128"/>
              <a:gd name="connsiteY22857" fmla="*/ 700806 h 1598839"/>
              <a:gd name="connsiteX22858" fmla="*/ 3255128 w 3255128"/>
              <a:gd name="connsiteY22858" fmla="*/ 700997 h 1598839"/>
              <a:gd name="connsiteX22859" fmla="*/ 3255128 w 3255128"/>
              <a:gd name="connsiteY22859" fmla="*/ 701260 h 1598839"/>
              <a:gd name="connsiteX22860" fmla="*/ 3255128 w 3255128"/>
              <a:gd name="connsiteY22860" fmla="*/ 701480 h 1598839"/>
              <a:gd name="connsiteX22861" fmla="*/ 3255128 w 3255128"/>
              <a:gd name="connsiteY22861" fmla="*/ 701722 h 1598839"/>
              <a:gd name="connsiteX22862" fmla="*/ 3255128 w 3255128"/>
              <a:gd name="connsiteY22862" fmla="*/ 701908 h 1598839"/>
              <a:gd name="connsiteX22863" fmla="*/ 3255128 w 3255128"/>
              <a:gd name="connsiteY22863" fmla="*/ 702041 h 1598839"/>
              <a:gd name="connsiteX22864" fmla="*/ 3255128 w 3255128"/>
              <a:gd name="connsiteY22864" fmla="*/ 702180 h 1598839"/>
              <a:gd name="connsiteX22865" fmla="*/ 3255128 w 3255128"/>
              <a:gd name="connsiteY22865" fmla="*/ 702367 h 1598839"/>
              <a:gd name="connsiteX22866" fmla="*/ 3255128 w 3255128"/>
              <a:gd name="connsiteY22866" fmla="*/ 702743 h 1598839"/>
              <a:gd name="connsiteX22867" fmla="*/ 3255128 w 3255128"/>
              <a:gd name="connsiteY22867" fmla="*/ 703010 h 1598839"/>
              <a:gd name="connsiteX22868" fmla="*/ 3255128 w 3255128"/>
              <a:gd name="connsiteY22868" fmla="*/ 703058 h 1598839"/>
              <a:gd name="connsiteX22869" fmla="*/ 3255128 w 3255128"/>
              <a:gd name="connsiteY22869" fmla="*/ 703061 h 1598839"/>
              <a:gd name="connsiteX22870" fmla="*/ 3255128 w 3255128"/>
              <a:gd name="connsiteY22870" fmla="*/ 703206 h 1598839"/>
              <a:gd name="connsiteX22871" fmla="*/ 3255128 w 3255128"/>
              <a:gd name="connsiteY22871" fmla="*/ 703237 h 1598839"/>
              <a:gd name="connsiteX22872" fmla="*/ 3255128 w 3255128"/>
              <a:gd name="connsiteY22872" fmla="*/ 703269 h 1598839"/>
              <a:gd name="connsiteX22873" fmla="*/ 3255128 w 3255128"/>
              <a:gd name="connsiteY22873" fmla="*/ 703318 h 1598839"/>
              <a:gd name="connsiteX22874" fmla="*/ 3255128 w 3255128"/>
              <a:gd name="connsiteY22874" fmla="*/ 703449 h 1598839"/>
              <a:gd name="connsiteX22875" fmla="*/ 3255128 w 3255128"/>
              <a:gd name="connsiteY22875" fmla="*/ 703456 h 1598839"/>
              <a:gd name="connsiteX22876" fmla="*/ 3255128 w 3255128"/>
              <a:gd name="connsiteY22876" fmla="*/ 703725 h 1598839"/>
              <a:gd name="connsiteX22877" fmla="*/ 3255128 w 3255128"/>
              <a:gd name="connsiteY22877" fmla="*/ 703939 h 1598839"/>
              <a:gd name="connsiteX22878" fmla="*/ 3255128 w 3255128"/>
              <a:gd name="connsiteY22878" fmla="*/ 704199 h 1598839"/>
              <a:gd name="connsiteX22879" fmla="*/ 3255128 w 3255128"/>
              <a:gd name="connsiteY22879" fmla="*/ 704278 h 1598839"/>
              <a:gd name="connsiteX22880" fmla="*/ 3255128 w 3255128"/>
              <a:gd name="connsiteY22880" fmla="*/ 704470 h 1598839"/>
              <a:gd name="connsiteX22881" fmla="*/ 3255128 w 3255128"/>
              <a:gd name="connsiteY22881" fmla="*/ 704505 h 1598839"/>
              <a:gd name="connsiteX22882" fmla="*/ 3255128 w 3255128"/>
              <a:gd name="connsiteY22882" fmla="*/ 704520 h 1598839"/>
              <a:gd name="connsiteX22883" fmla="*/ 3255128 w 3255128"/>
              <a:gd name="connsiteY22883" fmla="*/ 704540 h 1598839"/>
              <a:gd name="connsiteX22884" fmla="*/ 3255128 w 3255128"/>
              <a:gd name="connsiteY22884" fmla="*/ 704736 h 1598839"/>
              <a:gd name="connsiteX22885" fmla="*/ 3255128 w 3255128"/>
              <a:gd name="connsiteY22885" fmla="*/ 704763 h 1598839"/>
              <a:gd name="connsiteX22886" fmla="*/ 3255128 w 3255128"/>
              <a:gd name="connsiteY22886" fmla="*/ 704840 h 1598839"/>
              <a:gd name="connsiteX22887" fmla="*/ 3255128 w 3255128"/>
              <a:gd name="connsiteY22887" fmla="*/ 705086 h 1598839"/>
              <a:gd name="connsiteX22888" fmla="*/ 3255128 w 3255128"/>
              <a:gd name="connsiteY22888" fmla="*/ 705326 h 1598839"/>
              <a:gd name="connsiteX22889" fmla="*/ 3255128 w 3255128"/>
              <a:gd name="connsiteY22889" fmla="*/ 705328 h 1598839"/>
              <a:gd name="connsiteX22890" fmla="*/ 3255128 w 3255128"/>
              <a:gd name="connsiteY22890" fmla="*/ 705401 h 1598839"/>
              <a:gd name="connsiteX22891" fmla="*/ 3255128 w 3255128"/>
              <a:gd name="connsiteY22891" fmla="*/ 705540 h 1598839"/>
              <a:gd name="connsiteX22892" fmla="*/ 3255128 w 3255128"/>
              <a:gd name="connsiteY22892" fmla="*/ 705624 h 1598839"/>
              <a:gd name="connsiteX22893" fmla="*/ 3255128 w 3255128"/>
              <a:gd name="connsiteY22893" fmla="*/ 705644 h 1598839"/>
              <a:gd name="connsiteX22894" fmla="*/ 3255128 w 3255128"/>
              <a:gd name="connsiteY22894" fmla="*/ 705721 h 1598839"/>
              <a:gd name="connsiteX22895" fmla="*/ 3255128 w 3255128"/>
              <a:gd name="connsiteY22895" fmla="*/ 706070 h 1598839"/>
              <a:gd name="connsiteX22896" fmla="*/ 3255128 w 3255128"/>
              <a:gd name="connsiteY22896" fmla="*/ 706107 h 1598839"/>
              <a:gd name="connsiteX22897" fmla="*/ 3255128 w 3255128"/>
              <a:gd name="connsiteY22897" fmla="*/ 706308 h 1598839"/>
              <a:gd name="connsiteX22898" fmla="*/ 3255128 w 3255128"/>
              <a:gd name="connsiteY22898" fmla="*/ 706561 h 1598839"/>
              <a:gd name="connsiteX22899" fmla="*/ 3255128 w 3255128"/>
              <a:gd name="connsiteY22899" fmla="*/ 706706 h 1598839"/>
              <a:gd name="connsiteX22900" fmla="*/ 3255128 w 3255128"/>
              <a:gd name="connsiteY22900" fmla="*/ 706740 h 1598839"/>
              <a:gd name="connsiteX22901" fmla="*/ 3255128 w 3255128"/>
              <a:gd name="connsiteY22901" fmla="*/ 706785 h 1598839"/>
              <a:gd name="connsiteX22902" fmla="*/ 3255128 w 3255128"/>
              <a:gd name="connsiteY22902" fmla="*/ 706981 h 1598839"/>
              <a:gd name="connsiteX22903" fmla="*/ 3255128 w 3255128"/>
              <a:gd name="connsiteY22903" fmla="*/ 706990 h 1598839"/>
              <a:gd name="connsiteX22904" fmla="*/ 3255128 w 3255128"/>
              <a:gd name="connsiteY22904" fmla="*/ 707018 h 1598839"/>
              <a:gd name="connsiteX22905" fmla="*/ 3255128 w 3255128"/>
              <a:gd name="connsiteY22905" fmla="*/ 707189 h 1598839"/>
              <a:gd name="connsiteX22906" fmla="*/ 3255128 w 3255128"/>
              <a:gd name="connsiteY22906" fmla="*/ 707330 h 1598839"/>
              <a:gd name="connsiteX22907" fmla="*/ 3255128 w 3255128"/>
              <a:gd name="connsiteY22907" fmla="*/ 707338 h 1598839"/>
              <a:gd name="connsiteX22908" fmla="*/ 3255128 w 3255128"/>
              <a:gd name="connsiteY22908" fmla="*/ 707473 h 1598839"/>
              <a:gd name="connsiteX22909" fmla="*/ 3255128 w 3255128"/>
              <a:gd name="connsiteY22909" fmla="*/ 707530 h 1598839"/>
              <a:gd name="connsiteX22910" fmla="*/ 3255128 w 3255128"/>
              <a:gd name="connsiteY22910" fmla="*/ 707534 h 1598839"/>
              <a:gd name="connsiteX22911" fmla="*/ 3255128 w 3255128"/>
              <a:gd name="connsiteY22911" fmla="*/ 707726 h 1598839"/>
              <a:gd name="connsiteX22912" fmla="*/ 3255128 w 3255128"/>
              <a:gd name="connsiteY22912" fmla="*/ 707763 h 1598839"/>
              <a:gd name="connsiteX22913" fmla="*/ 3255128 w 3255128"/>
              <a:gd name="connsiteY22913" fmla="*/ 708008 h 1598839"/>
              <a:gd name="connsiteX22914" fmla="*/ 3255128 w 3255128"/>
              <a:gd name="connsiteY22914" fmla="*/ 708076 h 1598839"/>
              <a:gd name="connsiteX22915" fmla="*/ 3255128 w 3255128"/>
              <a:gd name="connsiteY22915" fmla="*/ 708246 h 1598839"/>
              <a:gd name="connsiteX22916" fmla="*/ 3255128 w 3255128"/>
              <a:gd name="connsiteY22916" fmla="*/ 708352 h 1598839"/>
              <a:gd name="connsiteX22917" fmla="*/ 3255128 w 3255128"/>
              <a:gd name="connsiteY22917" fmla="*/ 708399 h 1598839"/>
              <a:gd name="connsiteX22918" fmla="*/ 3255128 w 3255128"/>
              <a:gd name="connsiteY22918" fmla="*/ 708509 h 1598839"/>
              <a:gd name="connsiteX22919" fmla="*/ 3255128 w 3255128"/>
              <a:gd name="connsiteY22919" fmla="*/ 708612 h 1598839"/>
              <a:gd name="connsiteX22920" fmla="*/ 3255128 w 3255128"/>
              <a:gd name="connsiteY22920" fmla="*/ 708905 h 1598839"/>
              <a:gd name="connsiteX22921" fmla="*/ 3255128 w 3255128"/>
              <a:gd name="connsiteY22921" fmla="*/ 708916 h 1598839"/>
              <a:gd name="connsiteX22922" fmla="*/ 3255128 w 3255128"/>
              <a:gd name="connsiteY22922" fmla="*/ 709040 h 1598839"/>
              <a:gd name="connsiteX22923" fmla="*/ 3255128 w 3255128"/>
              <a:gd name="connsiteY22923" fmla="*/ 709047 h 1598839"/>
              <a:gd name="connsiteX22924" fmla="*/ 3255128 w 3255128"/>
              <a:gd name="connsiteY22924" fmla="*/ 709048 h 1598839"/>
              <a:gd name="connsiteX22925" fmla="*/ 3255128 w 3255128"/>
              <a:gd name="connsiteY22925" fmla="*/ 709097 h 1598839"/>
              <a:gd name="connsiteX22926" fmla="*/ 3255128 w 3255128"/>
              <a:gd name="connsiteY22926" fmla="*/ 709260 h 1598839"/>
              <a:gd name="connsiteX22927" fmla="*/ 3255128 w 3255128"/>
              <a:gd name="connsiteY22927" fmla="*/ 709390 h 1598839"/>
              <a:gd name="connsiteX22928" fmla="*/ 3255128 w 3255128"/>
              <a:gd name="connsiteY22928" fmla="*/ 709506 h 1598839"/>
              <a:gd name="connsiteX22929" fmla="*/ 3255128 w 3255128"/>
              <a:gd name="connsiteY22929" fmla="*/ 709507 h 1598839"/>
              <a:gd name="connsiteX22930" fmla="*/ 3255128 w 3255128"/>
              <a:gd name="connsiteY22930" fmla="*/ 709509 h 1598839"/>
              <a:gd name="connsiteX22931" fmla="*/ 3255128 w 3255128"/>
              <a:gd name="connsiteY22931" fmla="*/ 709573 h 1598839"/>
              <a:gd name="connsiteX22932" fmla="*/ 3255128 w 3255128"/>
              <a:gd name="connsiteY22932" fmla="*/ 709606 h 1598839"/>
              <a:gd name="connsiteX22933" fmla="*/ 3255128 w 3255128"/>
              <a:gd name="connsiteY22933" fmla="*/ 709719 h 1598839"/>
              <a:gd name="connsiteX22934" fmla="*/ 3255128 w 3255128"/>
              <a:gd name="connsiteY22934" fmla="*/ 709824 h 1598839"/>
              <a:gd name="connsiteX22935" fmla="*/ 3255128 w 3255128"/>
              <a:gd name="connsiteY22935" fmla="*/ 709921 h 1598839"/>
              <a:gd name="connsiteX22936" fmla="*/ 3255128 w 3255128"/>
              <a:gd name="connsiteY22936" fmla="*/ 710055 h 1598839"/>
              <a:gd name="connsiteX22937" fmla="*/ 3255128 w 3255128"/>
              <a:gd name="connsiteY22937" fmla="*/ 710056 h 1598839"/>
              <a:gd name="connsiteX22938" fmla="*/ 3255128 w 3255128"/>
              <a:gd name="connsiteY22938" fmla="*/ 710155 h 1598839"/>
              <a:gd name="connsiteX22939" fmla="*/ 3255128 w 3255128"/>
              <a:gd name="connsiteY22939" fmla="*/ 710179 h 1598839"/>
              <a:gd name="connsiteX22940" fmla="*/ 3255128 w 3255128"/>
              <a:gd name="connsiteY22940" fmla="*/ 710320 h 1598839"/>
              <a:gd name="connsiteX22941" fmla="*/ 3255128 w 3255128"/>
              <a:gd name="connsiteY22941" fmla="*/ 710463 h 1598839"/>
              <a:gd name="connsiteX22942" fmla="*/ 3255128 w 3255128"/>
              <a:gd name="connsiteY22942" fmla="*/ 710494 h 1598839"/>
              <a:gd name="connsiteX22943" fmla="*/ 3255128 w 3255128"/>
              <a:gd name="connsiteY22943" fmla="*/ 710703 h 1598839"/>
              <a:gd name="connsiteX22944" fmla="*/ 3255128 w 3255128"/>
              <a:gd name="connsiteY22944" fmla="*/ 710803 h 1598839"/>
              <a:gd name="connsiteX22945" fmla="*/ 3255128 w 3255128"/>
              <a:gd name="connsiteY22945" fmla="*/ 710935 h 1598839"/>
              <a:gd name="connsiteX22946" fmla="*/ 3255128 w 3255128"/>
              <a:gd name="connsiteY22946" fmla="*/ 711007 h 1598839"/>
              <a:gd name="connsiteX22947" fmla="*/ 3255128 w 3255128"/>
              <a:gd name="connsiteY22947" fmla="*/ 711162 h 1598839"/>
              <a:gd name="connsiteX22948" fmla="*/ 3255128 w 3255128"/>
              <a:gd name="connsiteY22948" fmla="*/ 711195 h 1598839"/>
              <a:gd name="connsiteX22949" fmla="*/ 3255128 w 3255128"/>
              <a:gd name="connsiteY22949" fmla="*/ 711236 h 1598839"/>
              <a:gd name="connsiteX22950" fmla="*/ 3255128 w 3255128"/>
              <a:gd name="connsiteY22950" fmla="*/ 711389 h 1598839"/>
              <a:gd name="connsiteX22951" fmla="*/ 3255128 w 3255128"/>
              <a:gd name="connsiteY22951" fmla="*/ 711499 h 1598839"/>
              <a:gd name="connsiteX22952" fmla="*/ 3255128 w 3255128"/>
              <a:gd name="connsiteY22952" fmla="*/ 711502 h 1598839"/>
              <a:gd name="connsiteX22953" fmla="*/ 3255128 w 3255128"/>
              <a:gd name="connsiteY22953" fmla="*/ 711538 h 1598839"/>
              <a:gd name="connsiteX22954" fmla="*/ 3255128 w 3255128"/>
              <a:gd name="connsiteY22954" fmla="*/ 711717 h 1598839"/>
              <a:gd name="connsiteX22955" fmla="*/ 3255128 w 3255128"/>
              <a:gd name="connsiteY22955" fmla="*/ 711843 h 1598839"/>
              <a:gd name="connsiteX22956" fmla="*/ 3255128 w 3255128"/>
              <a:gd name="connsiteY22956" fmla="*/ 711851 h 1598839"/>
              <a:gd name="connsiteX22957" fmla="*/ 3255128 w 3255128"/>
              <a:gd name="connsiteY22957" fmla="*/ 712037 h 1598839"/>
              <a:gd name="connsiteX22958" fmla="*/ 3255128 w 3255128"/>
              <a:gd name="connsiteY22958" fmla="*/ 712092 h 1598839"/>
              <a:gd name="connsiteX22959" fmla="*/ 3255128 w 3255128"/>
              <a:gd name="connsiteY22959" fmla="*/ 712302 h 1598839"/>
              <a:gd name="connsiteX22960" fmla="*/ 3255128 w 3255128"/>
              <a:gd name="connsiteY22960" fmla="*/ 712380 h 1598839"/>
              <a:gd name="connsiteX22961" fmla="*/ 3255128 w 3255128"/>
              <a:gd name="connsiteY22961" fmla="*/ 712390 h 1598839"/>
              <a:gd name="connsiteX22962" fmla="*/ 3255128 w 3255128"/>
              <a:gd name="connsiteY22962" fmla="*/ 712404 h 1598839"/>
              <a:gd name="connsiteX22963" fmla="*/ 3255128 w 3255128"/>
              <a:gd name="connsiteY22963" fmla="*/ 712496 h 1598839"/>
              <a:gd name="connsiteX22964" fmla="*/ 3255128 w 3255128"/>
              <a:gd name="connsiteY22964" fmla="*/ 712596 h 1598839"/>
              <a:gd name="connsiteX22965" fmla="*/ 3255128 w 3255128"/>
              <a:gd name="connsiteY22965" fmla="*/ 712872 h 1598839"/>
              <a:gd name="connsiteX22966" fmla="*/ 3255128 w 3255128"/>
              <a:gd name="connsiteY22966" fmla="*/ 712873 h 1598839"/>
              <a:gd name="connsiteX22967" fmla="*/ 3255128 w 3255128"/>
              <a:gd name="connsiteY22967" fmla="*/ 713046 h 1598839"/>
              <a:gd name="connsiteX22968" fmla="*/ 3255128 w 3255128"/>
              <a:gd name="connsiteY22968" fmla="*/ 713327 h 1598839"/>
              <a:gd name="connsiteX22969" fmla="*/ 3255128 w 3255128"/>
              <a:gd name="connsiteY22969" fmla="*/ 713425 h 1598839"/>
              <a:gd name="connsiteX22970" fmla="*/ 3255128 w 3255128"/>
              <a:gd name="connsiteY22970" fmla="*/ 713543 h 1598839"/>
              <a:gd name="connsiteX22971" fmla="*/ 3255128 w 3255128"/>
              <a:gd name="connsiteY22971" fmla="*/ 713604 h 1598839"/>
              <a:gd name="connsiteX22972" fmla="*/ 3255128 w 3255128"/>
              <a:gd name="connsiteY22972" fmla="*/ 713667 h 1598839"/>
              <a:gd name="connsiteX22973" fmla="*/ 3255128 w 3255128"/>
              <a:gd name="connsiteY22973" fmla="*/ 713997 h 1598839"/>
              <a:gd name="connsiteX22974" fmla="*/ 3255128 w 3255128"/>
              <a:gd name="connsiteY22974" fmla="*/ 714492 h 1598839"/>
              <a:gd name="connsiteX22975" fmla="*/ 3255128 w 3255128"/>
              <a:gd name="connsiteY22975" fmla="*/ 714548 h 1598839"/>
              <a:gd name="connsiteX22976" fmla="*/ 3255128 w 3255128"/>
              <a:gd name="connsiteY22976" fmla="*/ 714682 h 1598839"/>
              <a:gd name="connsiteX22977" fmla="*/ 3255128 w 3255128"/>
              <a:gd name="connsiteY22977" fmla="*/ 714749 h 1598839"/>
              <a:gd name="connsiteX22978" fmla="*/ 3255128 w 3255128"/>
              <a:gd name="connsiteY22978" fmla="*/ 715033 h 1598839"/>
              <a:gd name="connsiteX22979" fmla="*/ 3255128 w 3255128"/>
              <a:gd name="connsiteY22979" fmla="*/ 715330 h 1598839"/>
              <a:gd name="connsiteX22980" fmla="*/ 3255128 w 3255128"/>
              <a:gd name="connsiteY22980" fmla="*/ 715373 h 1598839"/>
              <a:gd name="connsiteX22981" fmla="*/ 3255128 w 3255128"/>
              <a:gd name="connsiteY22981" fmla="*/ 715455 h 1598839"/>
              <a:gd name="connsiteX22982" fmla="*/ 3255128 w 3255128"/>
              <a:gd name="connsiteY22982" fmla="*/ 715471 h 1598839"/>
              <a:gd name="connsiteX22983" fmla="*/ 3255128 w 3255128"/>
              <a:gd name="connsiteY22983" fmla="*/ 715630 h 1598839"/>
              <a:gd name="connsiteX22984" fmla="*/ 3255128 w 3255128"/>
              <a:gd name="connsiteY22984" fmla="*/ 715789 h 1598839"/>
              <a:gd name="connsiteX22985" fmla="*/ 3255128 w 3255128"/>
              <a:gd name="connsiteY22985" fmla="*/ 715806 h 1598839"/>
              <a:gd name="connsiteX22986" fmla="*/ 3255128 w 3255128"/>
              <a:gd name="connsiteY22986" fmla="*/ 715863 h 1598839"/>
              <a:gd name="connsiteX22987" fmla="*/ 3255128 w 3255128"/>
              <a:gd name="connsiteY22987" fmla="*/ 715914 h 1598839"/>
              <a:gd name="connsiteX22988" fmla="*/ 3255128 w 3255128"/>
              <a:gd name="connsiteY22988" fmla="*/ 716165 h 1598839"/>
              <a:gd name="connsiteX22989" fmla="*/ 3255128 w 3255128"/>
              <a:gd name="connsiteY22989" fmla="*/ 716254 h 1598839"/>
              <a:gd name="connsiteX22990" fmla="*/ 3255128 w 3255128"/>
              <a:gd name="connsiteY22990" fmla="*/ 716294 h 1598839"/>
              <a:gd name="connsiteX22991" fmla="*/ 3255128 w 3255128"/>
              <a:gd name="connsiteY22991" fmla="*/ 716344 h 1598839"/>
              <a:gd name="connsiteX22992" fmla="*/ 3255128 w 3255128"/>
              <a:gd name="connsiteY22992" fmla="*/ 716372 h 1598839"/>
              <a:gd name="connsiteX22993" fmla="*/ 3255128 w 3255128"/>
              <a:gd name="connsiteY22993" fmla="*/ 716603 h 1598839"/>
              <a:gd name="connsiteX22994" fmla="*/ 3255128 w 3255128"/>
              <a:gd name="connsiteY22994" fmla="*/ 716687 h 1598839"/>
              <a:gd name="connsiteX22995" fmla="*/ 3255128 w 3255128"/>
              <a:gd name="connsiteY22995" fmla="*/ 716835 h 1598839"/>
              <a:gd name="connsiteX22996" fmla="*/ 3255128 w 3255128"/>
              <a:gd name="connsiteY22996" fmla="*/ 716910 h 1598839"/>
              <a:gd name="connsiteX22997" fmla="*/ 3255128 w 3255128"/>
              <a:gd name="connsiteY22997" fmla="*/ 716919 h 1598839"/>
              <a:gd name="connsiteX22998" fmla="*/ 3255128 w 3255128"/>
              <a:gd name="connsiteY22998" fmla="*/ 717318 h 1598839"/>
              <a:gd name="connsiteX22999" fmla="*/ 3255128 w 3255128"/>
              <a:gd name="connsiteY22999" fmla="*/ 717358 h 1598839"/>
              <a:gd name="connsiteX23000" fmla="*/ 3255128 w 3255128"/>
              <a:gd name="connsiteY23000" fmla="*/ 717393 h 1598839"/>
              <a:gd name="connsiteX23001" fmla="*/ 3255128 w 3255128"/>
              <a:gd name="connsiteY23001" fmla="*/ 717531 h 1598839"/>
              <a:gd name="connsiteX23002" fmla="*/ 3255128 w 3255128"/>
              <a:gd name="connsiteY23002" fmla="*/ 717567 h 1598839"/>
              <a:gd name="connsiteX23003" fmla="*/ 3255128 w 3255128"/>
              <a:gd name="connsiteY23003" fmla="*/ 717616 h 1598839"/>
              <a:gd name="connsiteX23004" fmla="*/ 3255128 w 3255128"/>
              <a:gd name="connsiteY23004" fmla="*/ 717871 h 1598839"/>
              <a:gd name="connsiteX23005" fmla="*/ 3255128 w 3255128"/>
              <a:gd name="connsiteY23005" fmla="*/ 718026 h 1598839"/>
              <a:gd name="connsiteX23006" fmla="*/ 3255128 w 3255128"/>
              <a:gd name="connsiteY23006" fmla="*/ 718063 h 1598839"/>
              <a:gd name="connsiteX23007" fmla="*/ 3255128 w 3255128"/>
              <a:gd name="connsiteY23007" fmla="*/ 718296 h 1598839"/>
              <a:gd name="connsiteX23008" fmla="*/ 3255128 w 3255128"/>
              <a:gd name="connsiteY23008" fmla="*/ 718304 h 1598839"/>
              <a:gd name="connsiteX23009" fmla="*/ 3255128 w 3255128"/>
              <a:gd name="connsiteY23009" fmla="*/ 718363 h 1598839"/>
              <a:gd name="connsiteX23010" fmla="*/ 3255128 w 3255128"/>
              <a:gd name="connsiteY23010" fmla="*/ 718497 h 1598839"/>
              <a:gd name="connsiteX23011" fmla="*/ 3255128 w 3255128"/>
              <a:gd name="connsiteY23011" fmla="*/ 718500 h 1598839"/>
              <a:gd name="connsiteX23012" fmla="*/ 3255128 w 3255128"/>
              <a:gd name="connsiteY23012" fmla="*/ 718974 h 1598839"/>
              <a:gd name="connsiteX23013" fmla="*/ 3255128 w 3255128"/>
              <a:gd name="connsiteY23013" fmla="*/ 719202 h 1598839"/>
              <a:gd name="connsiteX23014" fmla="*/ 3255128 w 3255128"/>
              <a:gd name="connsiteY23014" fmla="*/ 719244 h 1598839"/>
              <a:gd name="connsiteX23015" fmla="*/ 3255128 w 3255128"/>
              <a:gd name="connsiteY23015" fmla="*/ 719362 h 1598839"/>
              <a:gd name="connsiteX23016" fmla="*/ 3255128 w 3255128"/>
              <a:gd name="connsiteY23016" fmla="*/ 719559 h 1598839"/>
              <a:gd name="connsiteX23017" fmla="*/ 3255128 w 3255128"/>
              <a:gd name="connsiteY23017" fmla="*/ 719593 h 1598839"/>
              <a:gd name="connsiteX23018" fmla="*/ 3255128 w 3255128"/>
              <a:gd name="connsiteY23018" fmla="*/ 719638 h 1598839"/>
              <a:gd name="connsiteX23019" fmla="*/ 3255128 w 3255128"/>
              <a:gd name="connsiteY23019" fmla="*/ 719850 h 1598839"/>
              <a:gd name="connsiteX23020" fmla="*/ 3255128 w 3255128"/>
              <a:gd name="connsiteY23020" fmla="*/ 719871 h 1598839"/>
              <a:gd name="connsiteX23021" fmla="*/ 3255128 w 3255128"/>
              <a:gd name="connsiteY23021" fmla="*/ 720042 h 1598839"/>
              <a:gd name="connsiteX23022" fmla="*/ 3255128 w 3255128"/>
              <a:gd name="connsiteY23022" fmla="*/ 720098 h 1598839"/>
              <a:gd name="connsiteX23023" fmla="*/ 3255128 w 3255128"/>
              <a:gd name="connsiteY23023" fmla="*/ 720114 h 1598839"/>
              <a:gd name="connsiteX23024" fmla="*/ 3255128 w 3255128"/>
              <a:gd name="connsiteY23024" fmla="*/ 720191 h 1598839"/>
              <a:gd name="connsiteX23025" fmla="*/ 3255128 w 3255128"/>
              <a:gd name="connsiteY23025" fmla="*/ 720308 h 1598839"/>
              <a:gd name="connsiteX23026" fmla="*/ 3255128 w 3255128"/>
              <a:gd name="connsiteY23026" fmla="*/ 720309 h 1598839"/>
              <a:gd name="connsiteX23027" fmla="*/ 3255128 w 3255128"/>
              <a:gd name="connsiteY23027" fmla="*/ 720357 h 1598839"/>
              <a:gd name="connsiteX23028" fmla="*/ 3255128 w 3255128"/>
              <a:gd name="connsiteY23028" fmla="*/ 720383 h 1598839"/>
              <a:gd name="connsiteX23029" fmla="*/ 3255128 w 3255128"/>
              <a:gd name="connsiteY23029" fmla="*/ 720433 h 1598839"/>
              <a:gd name="connsiteX23030" fmla="*/ 3255128 w 3255128"/>
              <a:gd name="connsiteY23030" fmla="*/ 720861 h 1598839"/>
              <a:gd name="connsiteX23031" fmla="*/ 3255128 w 3255128"/>
              <a:gd name="connsiteY23031" fmla="*/ 720864 h 1598839"/>
              <a:gd name="connsiteX23032" fmla="*/ 3255128 w 3255128"/>
              <a:gd name="connsiteY23032" fmla="*/ 720921 h 1598839"/>
              <a:gd name="connsiteX23033" fmla="*/ 3255128 w 3255128"/>
              <a:gd name="connsiteY23033" fmla="*/ 721181 h 1598839"/>
              <a:gd name="connsiteX23034" fmla="*/ 3255128 w 3255128"/>
              <a:gd name="connsiteY23034" fmla="*/ 721286 h 1598839"/>
              <a:gd name="connsiteX23035" fmla="*/ 3255128 w 3255128"/>
              <a:gd name="connsiteY23035" fmla="*/ 721314 h 1598839"/>
              <a:gd name="connsiteX23036" fmla="*/ 3255128 w 3255128"/>
              <a:gd name="connsiteY23036" fmla="*/ 721546 h 1598839"/>
              <a:gd name="connsiteX23037" fmla="*/ 3255128 w 3255128"/>
              <a:gd name="connsiteY23037" fmla="*/ 721769 h 1598839"/>
              <a:gd name="connsiteX23038" fmla="*/ 3255128 w 3255128"/>
              <a:gd name="connsiteY23038" fmla="*/ 721829 h 1598839"/>
              <a:gd name="connsiteX23039" fmla="*/ 3255128 w 3255128"/>
              <a:gd name="connsiteY23039" fmla="*/ 721901 h 1598839"/>
              <a:gd name="connsiteX23040" fmla="*/ 3255128 w 3255128"/>
              <a:gd name="connsiteY23040" fmla="*/ 722194 h 1598839"/>
              <a:gd name="connsiteX23041" fmla="*/ 3255128 w 3255128"/>
              <a:gd name="connsiteY23041" fmla="*/ 722221 h 1598839"/>
              <a:gd name="connsiteX23042" fmla="*/ 3255128 w 3255128"/>
              <a:gd name="connsiteY23042" fmla="*/ 722230 h 1598839"/>
              <a:gd name="connsiteX23043" fmla="*/ 3255128 w 3255128"/>
              <a:gd name="connsiteY23043" fmla="*/ 722288 h 1598839"/>
              <a:gd name="connsiteX23044" fmla="*/ 3255128 w 3255128"/>
              <a:gd name="connsiteY23044" fmla="*/ 722360 h 1598839"/>
              <a:gd name="connsiteX23045" fmla="*/ 3255128 w 3255128"/>
              <a:gd name="connsiteY23045" fmla="*/ 722625 h 1598839"/>
              <a:gd name="connsiteX23046" fmla="*/ 3255128 w 3255128"/>
              <a:gd name="connsiteY23046" fmla="*/ 722653 h 1598839"/>
              <a:gd name="connsiteX23047" fmla="*/ 3255128 w 3255128"/>
              <a:gd name="connsiteY23047" fmla="*/ 722923 h 1598839"/>
              <a:gd name="connsiteX23048" fmla="*/ 3255128 w 3255128"/>
              <a:gd name="connsiteY23048" fmla="*/ 722931 h 1598839"/>
              <a:gd name="connsiteX23049" fmla="*/ 3255128 w 3255128"/>
              <a:gd name="connsiteY23049" fmla="*/ 723008 h 1598839"/>
              <a:gd name="connsiteX23050" fmla="*/ 3255128 w 3255128"/>
              <a:gd name="connsiteY23050" fmla="*/ 723032 h 1598839"/>
              <a:gd name="connsiteX23051" fmla="*/ 3255128 w 3255128"/>
              <a:gd name="connsiteY23051" fmla="*/ 723127 h 1598839"/>
              <a:gd name="connsiteX23052" fmla="*/ 3255128 w 3255128"/>
              <a:gd name="connsiteY23052" fmla="*/ 723347 h 1598839"/>
              <a:gd name="connsiteX23053" fmla="*/ 3255128 w 3255128"/>
              <a:gd name="connsiteY23053" fmla="*/ 723370 h 1598839"/>
              <a:gd name="connsiteX23054" fmla="*/ 3255128 w 3255128"/>
              <a:gd name="connsiteY23054" fmla="*/ 723377 h 1598839"/>
              <a:gd name="connsiteX23055" fmla="*/ 3255128 w 3255128"/>
              <a:gd name="connsiteY23055" fmla="*/ 723444 h 1598839"/>
              <a:gd name="connsiteX23056" fmla="*/ 3255128 w 3255128"/>
              <a:gd name="connsiteY23056" fmla="*/ 723601 h 1598839"/>
              <a:gd name="connsiteX23057" fmla="*/ 3255128 w 3255128"/>
              <a:gd name="connsiteY23057" fmla="*/ 723860 h 1598839"/>
              <a:gd name="connsiteX23058" fmla="*/ 3255128 w 3255128"/>
              <a:gd name="connsiteY23058" fmla="*/ 724391 h 1598839"/>
              <a:gd name="connsiteX23059" fmla="*/ 3255128 w 3255128"/>
              <a:gd name="connsiteY23059" fmla="*/ 724570 h 1598839"/>
              <a:gd name="connsiteX23060" fmla="*/ 3255128 w 3255128"/>
              <a:gd name="connsiteY23060" fmla="*/ 724618 h 1598839"/>
              <a:gd name="connsiteX23061" fmla="*/ 3255128 w 3255128"/>
              <a:gd name="connsiteY23061" fmla="*/ 724829 h 1598839"/>
              <a:gd name="connsiteX23062" fmla="*/ 3255128 w 3255128"/>
              <a:gd name="connsiteY23062" fmla="*/ 724878 h 1598839"/>
              <a:gd name="connsiteX23063" fmla="*/ 3255128 w 3255128"/>
              <a:gd name="connsiteY23063" fmla="*/ 724953 h 1598839"/>
              <a:gd name="connsiteX23064" fmla="*/ 3255128 w 3255128"/>
              <a:gd name="connsiteY23064" fmla="*/ 725025 h 1598839"/>
              <a:gd name="connsiteX23065" fmla="*/ 3255128 w 3255128"/>
              <a:gd name="connsiteY23065" fmla="*/ 725441 h 1598839"/>
              <a:gd name="connsiteX23066" fmla="*/ 3255128 w 3255128"/>
              <a:gd name="connsiteY23066" fmla="*/ 725615 h 1598839"/>
              <a:gd name="connsiteX23067" fmla="*/ 3255128 w 3255128"/>
              <a:gd name="connsiteY23067" fmla="*/ 725759 h 1598839"/>
              <a:gd name="connsiteX23068" fmla="*/ 3255128 w 3255128"/>
              <a:gd name="connsiteY23068" fmla="*/ 725834 h 1598839"/>
              <a:gd name="connsiteX23069" fmla="*/ 3255128 w 3255128"/>
              <a:gd name="connsiteY23069" fmla="*/ 725838 h 1598839"/>
              <a:gd name="connsiteX23070" fmla="*/ 3255128 w 3255128"/>
              <a:gd name="connsiteY23070" fmla="*/ 725913 h 1598839"/>
              <a:gd name="connsiteX23071" fmla="*/ 3255128 w 3255128"/>
              <a:gd name="connsiteY23071" fmla="*/ 725968 h 1598839"/>
              <a:gd name="connsiteX23072" fmla="*/ 3255128 w 3255128"/>
              <a:gd name="connsiteY23072" fmla="*/ 726066 h 1598839"/>
              <a:gd name="connsiteX23073" fmla="*/ 3255128 w 3255128"/>
              <a:gd name="connsiteY23073" fmla="*/ 726339 h 1598839"/>
              <a:gd name="connsiteX23074" fmla="*/ 3255128 w 3255128"/>
              <a:gd name="connsiteY23074" fmla="*/ 726396 h 1598839"/>
              <a:gd name="connsiteX23075" fmla="*/ 3255128 w 3255128"/>
              <a:gd name="connsiteY23075" fmla="*/ 726616 h 1598839"/>
              <a:gd name="connsiteX23076" fmla="*/ 3255128 w 3255128"/>
              <a:gd name="connsiteY23076" fmla="*/ 726714 h 1598839"/>
              <a:gd name="connsiteX23077" fmla="*/ 3255128 w 3255128"/>
              <a:gd name="connsiteY23077" fmla="*/ 726850 h 1598839"/>
              <a:gd name="connsiteX23078" fmla="*/ 3255128 w 3255128"/>
              <a:gd name="connsiteY23078" fmla="*/ 727075 h 1598839"/>
              <a:gd name="connsiteX23079" fmla="*/ 3255128 w 3255128"/>
              <a:gd name="connsiteY23079" fmla="*/ 727100 h 1598839"/>
              <a:gd name="connsiteX23080" fmla="*/ 3255128 w 3255128"/>
              <a:gd name="connsiteY23080" fmla="*/ 727173 h 1598839"/>
              <a:gd name="connsiteX23081" fmla="*/ 3255128 w 3255128"/>
              <a:gd name="connsiteY23081" fmla="*/ 727220 h 1598839"/>
              <a:gd name="connsiteX23082" fmla="*/ 3255128 w 3255128"/>
              <a:gd name="connsiteY23082" fmla="*/ 727443 h 1598839"/>
              <a:gd name="connsiteX23083" fmla="*/ 3255128 w 3255128"/>
              <a:gd name="connsiteY23083" fmla="*/ 727451 h 1598839"/>
              <a:gd name="connsiteX23084" fmla="*/ 3255128 w 3255128"/>
              <a:gd name="connsiteY23084" fmla="*/ 727602 h 1598839"/>
              <a:gd name="connsiteX23085" fmla="*/ 3255128 w 3255128"/>
              <a:gd name="connsiteY23085" fmla="*/ 727630 h 1598839"/>
              <a:gd name="connsiteX23086" fmla="*/ 3255128 w 3255128"/>
              <a:gd name="connsiteY23086" fmla="*/ 727647 h 1598839"/>
              <a:gd name="connsiteX23087" fmla="*/ 3255128 w 3255128"/>
              <a:gd name="connsiteY23087" fmla="*/ 727826 h 1598839"/>
              <a:gd name="connsiteX23088" fmla="*/ 3255128 w 3255128"/>
              <a:gd name="connsiteY23088" fmla="*/ 727997 h 1598839"/>
              <a:gd name="connsiteX23089" fmla="*/ 3255128 w 3255128"/>
              <a:gd name="connsiteY23089" fmla="*/ 728121 h 1598839"/>
              <a:gd name="connsiteX23090" fmla="*/ 3255128 w 3255128"/>
              <a:gd name="connsiteY23090" fmla="*/ 728324 h 1598839"/>
              <a:gd name="connsiteX23091" fmla="*/ 3255128 w 3255128"/>
              <a:gd name="connsiteY23091" fmla="*/ 728483 h 1598839"/>
              <a:gd name="connsiteX23092" fmla="*/ 3255128 w 3255128"/>
              <a:gd name="connsiteY23092" fmla="*/ 728837 h 1598839"/>
              <a:gd name="connsiteX23093" fmla="*/ 3255128 w 3255128"/>
              <a:gd name="connsiteY23093" fmla="*/ 729018 h 1598839"/>
              <a:gd name="connsiteX23094" fmla="*/ 3255128 w 3255128"/>
              <a:gd name="connsiteY23094" fmla="*/ 729094 h 1598839"/>
              <a:gd name="connsiteX23095" fmla="*/ 3255128 w 3255128"/>
              <a:gd name="connsiteY23095" fmla="*/ 729197 h 1598839"/>
              <a:gd name="connsiteX23096" fmla="*/ 3255128 w 3255128"/>
              <a:gd name="connsiteY23096" fmla="*/ 729329 h 1598839"/>
              <a:gd name="connsiteX23097" fmla="*/ 3255128 w 3255128"/>
              <a:gd name="connsiteY23097" fmla="*/ 729688 h 1598839"/>
              <a:gd name="connsiteX23098" fmla="*/ 3255128 w 3255128"/>
              <a:gd name="connsiteY23098" fmla="*/ 729895 h 1598839"/>
              <a:gd name="connsiteX23099" fmla="*/ 3255128 w 3255128"/>
              <a:gd name="connsiteY23099" fmla="*/ 730100 h 1598839"/>
              <a:gd name="connsiteX23100" fmla="*/ 3255128 w 3255128"/>
              <a:gd name="connsiteY23100" fmla="*/ 730171 h 1598839"/>
              <a:gd name="connsiteX23101" fmla="*/ 3255128 w 3255128"/>
              <a:gd name="connsiteY23101" fmla="*/ 730172 h 1598839"/>
              <a:gd name="connsiteX23102" fmla="*/ 3255128 w 3255128"/>
              <a:gd name="connsiteY23102" fmla="*/ 730210 h 1598839"/>
              <a:gd name="connsiteX23103" fmla="*/ 3255128 w 3255128"/>
              <a:gd name="connsiteY23103" fmla="*/ 730241 h 1598839"/>
              <a:gd name="connsiteX23104" fmla="*/ 3255128 w 3255128"/>
              <a:gd name="connsiteY23104" fmla="*/ 730384 h 1598839"/>
              <a:gd name="connsiteX23105" fmla="*/ 3255128 w 3255128"/>
              <a:gd name="connsiteY23105" fmla="*/ 730433 h 1598839"/>
              <a:gd name="connsiteX23106" fmla="*/ 3255128 w 3255128"/>
              <a:gd name="connsiteY23106" fmla="*/ 730465 h 1598839"/>
              <a:gd name="connsiteX23107" fmla="*/ 3255128 w 3255128"/>
              <a:gd name="connsiteY23107" fmla="*/ 730724 h 1598839"/>
              <a:gd name="connsiteX23108" fmla="*/ 3255128 w 3255128"/>
              <a:gd name="connsiteY23108" fmla="*/ 730820 h 1598839"/>
              <a:gd name="connsiteX23109" fmla="*/ 3255128 w 3255128"/>
              <a:gd name="connsiteY23109" fmla="*/ 730916 h 1598839"/>
              <a:gd name="connsiteX23110" fmla="*/ 3255128 w 3255128"/>
              <a:gd name="connsiteY23110" fmla="*/ 730966 h 1598839"/>
              <a:gd name="connsiteX23111" fmla="*/ 3255128 w 3255128"/>
              <a:gd name="connsiteY23111" fmla="*/ 731157 h 1598839"/>
              <a:gd name="connsiteX23112" fmla="*/ 3255128 w 3255128"/>
              <a:gd name="connsiteY23112" fmla="*/ 731279 h 1598839"/>
              <a:gd name="connsiteX23113" fmla="*/ 3255128 w 3255128"/>
              <a:gd name="connsiteY23113" fmla="*/ 731310 h 1598839"/>
              <a:gd name="connsiteX23114" fmla="*/ 3255128 w 3255128"/>
              <a:gd name="connsiteY23114" fmla="*/ 731384 h 1598839"/>
              <a:gd name="connsiteX23115" fmla="*/ 3255128 w 3255128"/>
              <a:gd name="connsiteY23115" fmla="*/ 731420 h 1598839"/>
              <a:gd name="connsiteX23116" fmla="*/ 3255128 w 3255128"/>
              <a:gd name="connsiteY23116" fmla="*/ 731580 h 1598839"/>
              <a:gd name="connsiteX23117" fmla="*/ 3255128 w 3255128"/>
              <a:gd name="connsiteY23117" fmla="*/ 731827 h 1598839"/>
              <a:gd name="connsiteX23118" fmla="*/ 3255128 w 3255128"/>
              <a:gd name="connsiteY23118" fmla="*/ 731847 h 1598839"/>
              <a:gd name="connsiteX23119" fmla="*/ 3255128 w 3255128"/>
              <a:gd name="connsiteY23119" fmla="*/ 731958 h 1598839"/>
              <a:gd name="connsiteX23120" fmla="*/ 3255128 w 3255128"/>
              <a:gd name="connsiteY23120" fmla="*/ 732207 h 1598839"/>
              <a:gd name="connsiteX23121" fmla="*/ 3255128 w 3255128"/>
              <a:gd name="connsiteY23121" fmla="*/ 732301 h 1598839"/>
              <a:gd name="connsiteX23122" fmla="*/ 3255128 w 3255128"/>
              <a:gd name="connsiteY23122" fmla="*/ 732417 h 1598839"/>
              <a:gd name="connsiteX23123" fmla="*/ 3255128 w 3255128"/>
              <a:gd name="connsiteY23123" fmla="*/ 732512 h 1598839"/>
              <a:gd name="connsiteX23124" fmla="*/ 3255128 w 3255128"/>
              <a:gd name="connsiteY23124" fmla="*/ 732517 h 1598839"/>
              <a:gd name="connsiteX23125" fmla="*/ 3255128 w 3255128"/>
              <a:gd name="connsiteY23125" fmla="*/ 732696 h 1598839"/>
              <a:gd name="connsiteX23126" fmla="*/ 3255128 w 3255128"/>
              <a:gd name="connsiteY23126" fmla="*/ 732754 h 1598839"/>
              <a:gd name="connsiteX23127" fmla="*/ 3255128 w 3255128"/>
              <a:gd name="connsiteY23127" fmla="*/ 732755 h 1598839"/>
              <a:gd name="connsiteX23128" fmla="*/ 3255128 w 3255128"/>
              <a:gd name="connsiteY23128" fmla="*/ 732832 h 1598839"/>
              <a:gd name="connsiteX23129" fmla="*/ 3255128 w 3255128"/>
              <a:gd name="connsiteY23129" fmla="*/ 732951 h 1598839"/>
              <a:gd name="connsiteX23130" fmla="*/ 3255128 w 3255128"/>
              <a:gd name="connsiteY23130" fmla="*/ 732967 h 1598839"/>
              <a:gd name="connsiteX23131" fmla="*/ 3255128 w 3255128"/>
              <a:gd name="connsiteY23131" fmla="*/ 733160 h 1598839"/>
              <a:gd name="connsiteX23132" fmla="*/ 3255128 w 3255128"/>
              <a:gd name="connsiteY23132" fmla="*/ 733161 h 1598839"/>
              <a:gd name="connsiteX23133" fmla="*/ 3255128 w 3255128"/>
              <a:gd name="connsiteY23133" fmla="*/ 733403 h 1598839"/>
              <a:gd name="connsiteX23134" fmla="*/ 3255128 w 3255128"/>
              <a:gd name="connsiteY23134" fmla="*/ 733430 h 1598839"/>
              <a:gd name="connsiteX23135" fmla="*/ 3255128 w 3255128"/>
              <a:gd name="connsiteY23135" fmla="*/ 733464 h 1598839"/>
              <a:gd name="connsiteX23136" fmla="*/ 3255128 w 3255128"/>
              <a:gd name="connsiteY23136" fmla="*/ 733480 h 1598839"/>
              <a:gd name="connsiteX23137" fmla="*/ 3255128 w 3255128"/>
              <a:gd name="connsiteY23137" fmla="*/ 733619 h 1598839"/>
              <a:gd name="connsiteX23138" fmla="*/ 3255128 w 3255128"/>
              <a:gd name="connsiteY23138" fmla="*/ 733714 h 1598839"/>
              <a:gd name="connsiteX23139" fmla="*/ 3255128 w 3255128"/>
              <a:gd name="connsiteY23139" fmla="*/ 733717 h 1598839"/>
              <a:gd name="connsiteX23140" fmla="*/ 3255128 w 3255128"/>
              <a:gd name="connsiteY23140" fmla="*/ 733862 h 1598839"/>
              <a:gd name="connsiteX23141" fmla="*/ 3255128 w 3255128"/>
              <a:gd name="connsiteY23141" fmla="*/ 733939 h 1598839"/>
              <a:gd name="connsiteX23142" fmla="*/ 3255128 w 3255128"/>
              <a:gd name="connsiteY23142" fmla="*/ 733956 h 1598839"/>
              <a:gd name="connsiteX23143" fmla="*/ 3255128 w 3255128"/>
              <a:gd name="connsiteY23143" fmla="*/ 733964 h 1598839"/>
              <a:gd name="connsiteX23144" fmla="*/ 3255128 w 3255128"/>
              <a:gd name="connsiteY23144" fmla="*/ 734209 h 1598839"/>
              <a:gd name="connsiteX23145" fmla="*/ 3255128 w 3255128"/>
              <a:gd name="connsiteY23145" fmla="*/ 734410 h 1598839"/>
              <a:gd name="connsiteX23146" fmla="*/ 3255128 w 3255128"/>
              <a:gd name="connsiteY23146" fmla="*/ 734413 h 1598839"/>
              <a:gd name="connsiteX23147" fmla="*/ 3255128 w 3255128"/>
              <a:gd name="connsiteY23147" fmla="*/ 734837 h 1598839"/>
              <a:gd name="connsiteX23148" fmla="*/ 3255128 w 3255128"/>
              <a:gd name="connsiteY23148" fmla="*/ 734887 h 1598839"/>
              <a:gd name="connsiteX23149" fmla="*/ 3255128 w 3255128"/>
              <a:gd name="connsiteY23149" fmla="*/ 734985 h 1598839"/>
              <a:gd name="connsiteX23150" fmla="*/ 3255128 w 3255128"/>
              <a:gd name="connsiteY23150" fmla="*/ 735083 h 1598839"/>
              <a:gd name="connsiteX23151" fmla="*/ 3255128 w 3255128"/>
              <a:gd name="connsiteY23151" fmla="*/ 735486 h 1598839"/>
              <a:gd name="connsiteX23152" fmla="*/ 3255128 w 3255128"/>
              <a:gd name="connsiteY23152" fmla="*/ 735744 h 1598839"/>
              <a:gd name="connsiteX23153" fmla="*/ 3255128 w 3255128"/>
              <a:gd name="connsiteY23153" fmla="*/ 735784 h 1598839"/>
              <a:gd name="connsiteX23154" fmla="*/ 3255128 w 3255128"/>
              <a:gd name="connsiteY23154" fmla="*/ 736367 h 1598839"/>
              <a:gd name="connsiteX23155" fmla="*/ 3255128 w 3255128"/>
              <a:gd name="connsiteY23155" fmla="*/ 736450 h 1598839"/>
              <a:gd name="connsiteX23156" fmla="*/ 3255128 w 3255128"/>
              <a:gd name="connsiteY23156" fmla="*/ 736454 h 1598839"/>
              <a:gd name="connsiteX23157" fmla="*/ 3255128 w 3255128"/>
              <a:gd name="connsiteY23157" fmla="*/ 736501 h 1598839"/>
              <a:gd name="connsiteX23158" fmla="*/ 3255128 w 3255128"/>
              <a:gd name="connsiteY23158" fmla="*/ 737032 h 1598839"/>
              <a:gd name="connsiteX23159" fmla="*/ 3255128 w 3255128"/>
              <a:gd name="connsiteY23159" fmla="*/ 737149 h 1598839"/>
              <a:gd name="connsiteX23160" fmla="*/ 3255128 w 3255128"/>
              <a:gd name="connsiteY23160" fmla="*/ 737199 h 1598839"/>
              <a:gd name="connsiteX23161" fmla="*/ 3255128 w 3255128"/>
              <a:gd name="connsiteY23161" fmla="*/ 737471 h 1598839"/>
              <a:gd name="connsiteX23162" fmla="*/ 3255128 w 3255128"/>
              <a:gd name="connsiteY23162" fmla="*/ 737608 h 1598839"/>
              <a:gd name="connsiteX23163" fmla="*/ 3255128 w 3255128"/>
              <a:gd name="connsiteY23163" fmla="*/ 737680 h 1598839"/>
              <a:gd name="connsiteX23164" fmla="*/ 3255128 w 3255128"/>
              <a:gd name="connsiteY23164" fmla="*/ 737682 h 1598839"/>
              <a:gd name="connsiteX23165" fmla="*/ 3255128 w 3255128"/>
              <a:gd name="connsiteY23165" fmla="*/ 737731 h 1598839"/>
              <a:gd name="connsiteX23166" fmla="*/ 3255128 w 3255128"/>
              <a:gd name="connsiteY23166" fmla="*/ 737984 h 1598839"/>
              <a:gd name="connsiteX23167" fmla="*/ 3255128 w 3255128"/>
              <a:gd name="connsiteY23167" fmla="*/ 738139 h 1598839"/>
              <a:gd name="connsiteX23168" fmla="*/ 3255128 w 3255128"/>
              <a:gd name="connsiteY23168" fmla="*/ 738163 h 1598839"/>
              <a:gd name="connsiteX23169" fmla="*/ 3255128 w 3255128"/>
              <a:gd name="connsiteY23169" fmla="*/ 738284 h 1598839"/>
              <a:gd name="connsiteX23170" fmla="*/ 3255128 w 3255128"/>
              <a:gd name="connsiteY23170" fmla="*/ 738476 h 1598839"/>
              <a:gd name="connsiteX23171" fmla="*/ 3255128 w 3255128"/>
              <a:gd name="connsiteY23171" fmla="*/ 738612 h 1598839"/>
              <a:gd name="connsiteX23172" fmla="*/ 3255128 w 3255128"/>
              <a:gd name="connsiteY23172" fmla="*/ 738691 h 1598839"/>
              <a:gd name="connsiteX23173" fmla="*/ 3255128 w 3255128"/>
              <a:gd name="connsiteY23173" fmla="*/ 739037 h 1598839"/>
              <a:gd name="connsiteX23174" fmla="*/ 3255128 w 3255128"/>
              <a:gd name="connsiteY23174" fmla="*/ 739165 h 1598839"/>
              <a:gd name="connsiteX23175" fmla="*/ 3255128 w 3255128"/>
              <a:gd name="connsiteY23175" fmla="*/ 739283 h 1598839"/>
              <a:gd name="connsiteX23176" fmla="*/ 3255128 w 3255128"/>
              <a:gd name="connsiteY23176" fmla="*/ 739357 h 1598839"/>
              <a:gd name="connsiteX23177" fmla="*/ 3255128 w 3255128"/>
              <a:gd name="connsiteY23177" fmla="*/ 739491 h 1598839"/>
              <a:gd name="connsiteX23178" fmla="*/ 3255128 w 3255128"/>
              <a:gd name="connsiteY23178" fmla="*/ 739953 h 1598839"/>
              <a:gd name="connsiteX23179" fmla="*/ 3255128 w 3255128"/>
              <a:gd name="connsiteY23179" fmla="*/ 740060 h 1598839"/>
              <a:gd name="connsiteX23180" fmla="*/ 3255128 w 3255128"/>
              <a:gd name="connsiteY23180" fmla="*/ 740139 h 1598839"/>
              <a:gd name="connsiteX23181" fmla="*/ 3255128 w 3255128"/>
              <a:gd name="connsiteY23181" fmla="*/ 740229 h 1598839"/>
              <a:gd name="connsiteX23182" fmla="*/ 3255128 w 3255128"/>
              <a:gd name="connsiteY23182" fmla="*/ 740304 h 1598839"/>
              <a:gd name="connsiteX23183" fmla="*/ 3255128 w 3255128"/>
              <a:gd name="connsiteY23183" fmla="*/ 740483 h 1598839"/>
              <a:gd name="connsiteX23184" fmla="*/ 3255128 w 3255128"/>
              <a:gd name="connsiteY23184" fmla="*/ 740598 h 1598839"/>
              <a:gd name="connsiteX23185" fmla="*/ 3255128 w 3255128"/>
              <a:gd name="connsiteY23185" fmla="*/ 740974 h 1598839"/>
              <a:gd name="connsiteX23186" fmla="*/ 3255128 w 3255128"/>
              <a:gd name="connsiteY23186" fmla="*/ 741153 h 1598839"/>
              <a:gd name="connsiteX23187" fmla="*/ 3255128 w 3255128"/>
              <a:gd name="connsiteY23187" fmla="*/ 741207 h 1598839"/>
              <a:gd name="connsiteX23188" fmla="*/ 3255128 w 3255128"/>
              <a:gd name="connsiteY23188" fmla="*/ 741274 h 1598839"/>
              <a:gd name="connsiteX23189" fmla="*/ 3255128 w 3255128"/>
              <a:gd name="connsiteY23189" fmla="*/ 741431 h 1598839"/>
              <a:gd name="connsiteX23190" fmla="*/ 3255128 w 3255128"/>
              <a:gd name="connsiteY23190" fmla="*/ 741659 h 1598839"/>
              <a:gd name="connsiteX23191" fmla="*/ 3255128 w 3255128"/>
              <a:gd name="connsiteY23191" fmla="*/ 741690 h 1598839"/>
              <a:gd name="connsiteX23192" fmla="*/ 3255128 w 3255128"/>
              <a:gd name="connsiteY23192" fmla="*/ 741751 h 1598839"/>
              <a:gd name="connsiteX23193" fmla="*/ 3255128 w 3255128"/>
              <a:gd name="connsiteY23193" fmla="*/ 741917 h 1598839"/>
              <a:gd name="connsiteX23194" fmla="*/ 3255128 w 3255128"/>
              <a:gd name="connsiteY23194" fmla="*/ 741947 h 1598839"/>
              <a:gd name="connsiteX23195" fmla="*/ 3255128 w 3255128"/>
              <a:gd name="connsiteY23195" fmla="*/ 742252 h 1598839"/>
              <a:gd name="connsiteX23196" fmla="*/ 3255128 w 3255128"/>
              <a:gd name="connsiteY23196" fmla="*/ 742307 h 1598839"/>
              <a:gd name="connsiteX23197" fmla="*/ 3255128 w 3255128"/>
              <a:gd name="connsiteY23197" fmla="*/ 742740 h 1598839"/>
              <a:gd name="connsiteX23198" fmla="*/ 3255128 w 3255128"/>
              <a:gd name="connsiteY23198" fmla="*/ 742741 h 1598839"/>
              <a:gd name="connsiteX23199" fmla="*/ 3255128 w 3255128"/>
              <a:gd name="connsiteY23199" fmla="*/ 742766 h 1598839"/>
              <a:gd name="connsiteX23200" fmla="*/ 3255128 w 3255128"/>
              <a:gd name="connsiteY23200" fmla="*/ 742953 h 1598839"/>
              <a:gd name="connsiteX23201" fmla="*/ 3255128 w 3255128"/>
              <a:gd name="connsiteY23201" fmla="*/ 743025 h 1598839"/>
              <a:gd name="connsiteX23202" fmla="*/ 3255128 w 3255128"/>
              <a:gd name="connsiteY23202" fmla="*/ 743133 h 1598839"/>
              <a:gd name="connsiteX23203" fmla="*/ 3255128 w 3255128"/>
              <a:gd name="connsiteY23203" fmla="*/ 743318 h 1598839"/>
              <a:gd name="connsiteX23204" fmla="*/ 3255128 w 3255128"/>
              <a:gd name="connsiteY23204" fmla="*/ 743365 h 1598839"/>
              <a:gd name="connsiteX23205" fmla="*/ 3255128 w 3255128"/>
              <a:gd name="connsiteY23205" fmla="*/ 743389 h 1598839"/>
              <a:gd name="connsiteX23206" fmla="*/ 3255128 w 3255128"/>
              <a:gd name="connsiteY23206" fmla="*/ 743557 h 1598839"/>
              <a:gd name="connsiteX23207" fmla="*/ 3255128 w 3255128"/>
              <a:gd name="connsiteY23207" fmla="*/ 743559 h 1598839"/>
              <a:gd name="connsiteX23208" fmla="*/ 3255128 w 3255128"/>
              <a:gd name="connsiteY23208" fmla="*/ 743673 h 1598839"/>
              <a:gd name="connsiteX23209" fmla="*/ 3255128 w 3255128"/>
              <a:gd name="connsiteY23209" fmla="*/ 743798 h 1598839"/>
              <a:gd name="connsiteX23210" fmla="*/ 3255128 w 3255128"/>
              <a:gd name="connsiteY23210" fmla="*/ 743848 h 1598839"/>
              <a:gd name="connsiteX23211" fmla="*/ 3255128 w 3255128"/>
              <a:gd name="connsiteY23211" fmla="*/ 744013 h 1598839"/>
              <a:gd name="connsiteX23212" fmla="*/ 3255128 w 3255128"/>
              <a:gd name="connsiteY23212" fmla="*/ 744132 h 1598839"/>
              <a:gd name="connsiteX23213" fmla="*/ 3255128 w 3255128"/>
              <a:gd name="connsiteY23213" fmla="*/ 744237 h 1598839"/>
              <a:gd name="connsiteX23214" fmla="*/ 3255128 w 3255128"/>
              <a:gd name="connsiteY23214" fmla="*/ 744396 h 1598839"/>
              <a:gd name="connsiteX23215" fmla="*/ 3255128 w 3255128"/>
              <a:gd name="connsiteY23215" fmla="*/ 744446 h 1598839"/>
              <a:gd name="connsiteX23216" fmla="*/ 3255128 w 3255128"/>
              <a:gd name="connsiteY23216" fmla="*/ 744472 h 1598839"/>
              <a:gd name="connsiteX23217" fmla="*/ 3255128 w 3255128"/>
              <a:gd name="connsiteY23217" fmla="*/ 744680 h 1598839"/>
              <a:gd name="connsiteX23218" fmla="*/ 3255128 w 3255128"/>
              <a:gd name="connsiteY23218" fmla="*/ 744687 h 1598839"/>
              <a:gd name="connsiteX23219" fmla="*/ 3255128 w 3255128"/>
              <a:gd name="connsiteY23219" fmla="*/ 744750 h 1598839"/>
              <a:gd name="connsiteX23220" fmla="*/ 3255128 w 3255128"/>
              <a:gd name="connsiteY23220" fmla="*/ 744905 h 1598839"/>
              <a:gd name="connsiteX23221" fmla="*/ 3255128 w 3255128"/>
              <a:gd name="connsiteY23221" fmla="*/ 744907 h 1598839"/>
              <a:gd name="connsiteX23222" fmla="*/ 3255128 w 3255128"/>
              <a:gd name="connsiteY23222" fmla="*/ 744930 h 1598839"/>
              <a:gd name="connsiteX23223" fmla="*/ 3255128 w 3255128"/>
              <a:gd name="connsiteY23223" fmla="*/ 744937 h 1598839"/>
              <a:gd name="connsiteX23224" fmla="*/ 3255128 w 3255128"/>
              <a:gd name="connsiteY23224" fmla="*/ 744946 h 1598839"/>
              <a:gd name="connsiteX23225" fmla="*/ 3255128 w 3255128"/>
              <a:gd name="connsiteY23225" fmla="*/ 745242 h 1598839"/>
              <a:gd name="connsiteX23226" fmla="*/ 3255128 w 3255128"/>
              <a:gd name="connsiteY23226" fmla="*/ 745420 h 1598839"/>
              <a:gd name="connsiteX23227" fmla="*/ 3255128 w 3255128"/>
              <a:gd name="connsiteY23227" fmla="*/ 745536 h 1598839"/>
              <a:gd name="connsiteX23228" fmla="*/ 3255128 w 3255128"/>
              <a:gd name="connsiteY23228" fmla="*/ 745608 h 1598839"/>
              <a:gd name="connsiteX23229" fmla="*/ 3255128 w 3255128"/>
              <a:gd name="connsiteY23229" fmla="*/ 745730 h 1598839"/>
              <a:gd name="connsiteX23230" fmla="*/ 3255128 w 3255128"/>
              <a:gd name="connsiteY23230" fmla="*/ 745834 h 1598839"/>
              <a:gd name="connsiteX23231" fmla="*/ 3255128 w 3255128"/>
              <a:gd name="connsiteY23231" fmla="*/ 745901 h 1598839"/>
              <a:gd name="connsiteX23232" fmla="*/ 3255128 w 3255128"/>
              <a:gd name="connsiteY23232" fmla="*/ 745951 h 1598839"/>
              <a:gd name="connsiteX23233" fmla="*/ 3255128 w 3255128"/>
              <a:gd name="connsiteY23233" fmla="*/ 746123 h 1598839"/>
              <a:gd name="connsiteX23234" fmla="*/ 3255128 w 3255128"/>
              <a:gd name="connsiteY23234" fmla="*/ 746256 h 1598839"/>
              <a:gd name="connsiteX23235" fmla="*/ 3255128 w 3255128"/>
              <a:gd name="connsiteY23235" fmla="*/ 746317 h 1598839"/>
              <a:gd name="connsiteX23236" fmla="*/ 3255128 w 3255128"/>
              <a:gd name="connsiteY23236" fmla="*/ 746355 h 1598839"/>
              <a:gd name="connsiteX23237" fmla="*/ 3255128 w 3255128"/>
              <a:gd name="connsiteY23237" fmla="*/ 746715 h 1598839"/>
              <a:gd name="connsiteX23238" fmla="*/ 3255128 w 3255128"/>
              <a:gd name="connsiteY23238" fmla="*/ 746817 h 1598839"/>
              <a:gd name="connsiteX23239" fmla="*/ 3255128 w 3255128"/>
              <a:gd name="connsiteY23239" fmla="*/ 747003 h 1598839"/>
              <a:gd name="connsiteX23240" fmla="*/ 3255128 w 3255128"/>
              <a:gd name="connsiteY23240" fmla="*/ 747462 h 1598839"/>
              <a:gd name="connsiteX23241" fmla="*/ 3255128 w 3255128"/>
              <a:gd name="connsiteY23241" fmla="*/ 747732 h 1598839"/>
              <a:gd name="connsiteX23242" fmla="*/ 3255128 w 3255128"/>
              <a:gd name="connsiteY23242" fmla="*/ 747740 h 1598839"/>
              <a:gd name="connsiteX23243" fmla="*/ 3255128 w 3255128"/>
              <a:gd name="connsiteY23243" fmla="*/ 747838 h 1598839"/>
              <a:gd name="connsiteX23244" fmla="*/ 3255128 w 3255128"/>
              <a:gd name="connsiteY23244" fmla="*/ 747936 h 1598839"/>
              <a:gd name="connsiteX23245" fmla="*/ 3255128 w 3255128"/>
              <a:gd name="connsiteY23245" fmla="*/ 748410 h 1598839"/>
              <a:gd name="connsiteX23246" fmla="*/ 3255128 w 3255128"/>
              <a:gd name="connsiteY23246" fmla="*/ 748425 h 1598839"/>
              <a:gd name="connsiteX23247" fmla="*/ 3255128 w 3255128"/>
              <a:gd name="connsiteY23247" fmla="*/ 749023 h 1598839"/>
              <a:gd name="connsiteX23248" fmla="*/ 3255128 w 3255128"/>
              <a:gd name="connsiteY23248" fmla="*/ 749073 h 1598839"/>
              <a:gd name="connsiteX23249" fmla="*/ 3255128 w 3255128"/>
              <a:gd name="connsiteY23249" fmla="*/ 749207 h 1598839"/>
              <a:gd name="connsiteX23250" fmla="*/ 3255128 w 3255128"/>
              <a:gd name="connsiteY23250" fmla="*/ 749250 h 1598839"/>
              <a:gd name="connsiteX23251" fmla="*/ 3255128 w 3255128"/>
              <a:gd name="connsiteY23251" fmla="*/ 749307 h 1598839"/>
              <a:gd name="connsiteX23252" fmla="*/ 3255128 w 3255128"/>
              <a:gd name="connsiteY23252" fmla="*/ 749532 h 1598839"/>
              <a:gd name="connsiteX23253" fmla="*/ 3255128 w 3255128"/>
              <a:gd name="connsiteY23253" fmla="*/ 749557 h 1598839"/>
              <a:gd name="connsiteX23254" fmla="*/ 3255128 w 3255128"/>
              <a:gd name="connsiteY23254" fmla="*/ 749816 h 1598839"/>
              <a:gd name="connsiteX23255" fmla="*/ 3255128 w 3255128"/>
              <a:gd name="connsiteY23255" fmla="*/ 750131 h 1598839"/>
              <a:gd name="connsiteX23256" fmla="*/ 3255128 w 3255128"/>
              <a:gd name="connsiteY23256" fmla="*/ 750323 h 1598839"/>
              <a:gd name="connsiteX23257" fmla="*/ 3255128 w 3255128"/>
              <a:gd name="connsiteY23257" fmla="*/ 750354 h 1598839"/>
              <a:gd name="connsiteX23258" fmla="*/ 3255128 w 3255128"/>
              <a:gd name="connsiteY23258" fmla="*/ 750421 h 1598839"/>
              <a:gd name="connsiteX23259" fmla="*/ 3255128 w 3255128"/>
              <a:gd name="connsiteY23259" fmla="*/ 750533 h 1598839"/>
              <a:gd name="connsiteX23260" fmla="*/ 3255128 w 3255128"/>
              <a:gd name="connsiteY23260" fmla="*/ 750578 h 1598839"/>
              <a:gd name="connsiteX23261" fmla="*/ 3255128 w 3255128"/>
              <a:gd name="connsiteY23261" fmla="*/ 750837 h 1598839"/>
              <a:gd name="connsiteX23262" fmla="*/ 3255128 w 3255128"/>
              <a:gd name="connsiteY23262" fmla="*/ 751016 h 1598839"/>
              <a:gd name="connsiteX23263" fmla="*/ 3255128 w 3255128"/>
              <a:gd name="connsiteY23263" fmla="*/ 751260 h 1598839"/>
              <a:gd name="connsiteX23264" fmla="*/ 3255128 w 3255128"/>
              <a:gd name="connsiteY23264" fmla="*/ 751801 h 1598839"/>
              <a:gd name="connsiteX23265" fmla="*/ 3255128 w 3255128"/>
              <a:gd name="connsiteY23265" fmla="*/ 751944 h 1598839"/>
              <a:gd name="connsiteX23266" fmla="*/ 3255128 w 3255128"/>
              <a:gd name="connsiteY23266" fmla="*/ 752284 h 1598839"/>
              <a:gd name="connsiteX23267" fmla="*/ 3255128 w 3255128"/>
              <a:gd name="connsiteY23267" fmla="*/ 752717 h 1598839"/>
              <a:gd name="connsiteX23268" fmla="*/ 3255128 w 3255128"/>
              <a:gd name="connsiteY23268" fmla="*/ 752806 h 1598839"/>
              <a:gd name="connsiteX23269" fmla="*/ 3255128 w 3255128"/>
              <a:gd name="connsiteY23269" fmla="*/ 752870 h 1598839"/>
              <a:gd name="connsiteX23270" fmla="*/ 3255128 w 3255128"/>
              <a:gd name="connsiteY23270" fmla="*/ 752913 h 1598839"/>
              <a:gd name="connsiteX23271" fmla="*/ 3255128 w 3255128"/>
              <a:gd name="connsiteY23271" fmla="*/ 752945 h 1598839"/>
              <a:gd name="connsiteX23272" fmla="*/ 3255128 w 3255128"/>
              <a:gd name="connsiteY23272" fmla="*/ 752980 h 1598839"/>
              <a:gd name="connsiteX23273" fmla="*/ 3255128 w 3255128"/>
              <a:gd name="connsiteY23273" fmla="*/ 753082 h 1598839"/>
              <a:gd name="connsiteX23274" fmla="*/ 3255128 w 3255128"/>
              <a:gd name="connsiteY23274" fmla="*/ 753518 h 1598839"/>
              <a:gd name="connsiteX23275" fmla="*/ 3255128 w 3255128"/>
              <a:gd name="connsiteY23275" fmla="*/ 753543 h 1598839"/>
              <a:gd name="connsiteX23276" fmla="*/ 3255128 w 3255128"/>
              <a:gd name="connsiteY23276" fmla="*/ 753593 h 1598839"/>
              <a:gd name="connsiteX23277" fmla="*/ 3255128 w 3255128"/>
              <a:gd name="connsiteY23277" fmla="*/ 753827 h 1598839"/>
              <a:gd name="connsiteX23278" fmla="*/ 3255128 w 3255128"/>
              <a:gd name="connsiteY23278" fmla="*/ 753861 h 1598839"/>
              <a:gd name="connsiteX23279" fmla="*/ 3255128 w 3255128"/>
              <a:gd name="connsiteY23279" fmla="*/ 753877 h 1598839"/>
              <a:gd name="connsiteX23280" fmla="*/ 3255128 w 3255128"/>
              <a:gd name="connsiteY23280" fmla="*/ 753977 h 1598839"/>
              <a:gd name="connsiteX23281" fmla="*/ 3255128 w 3255128"/>
              <a:gd name="connsiteY23281" fmla="*/ 754006 h 1598839"/>
              <a:gd name="connsiteX23282" fmla="*/ 3255128 w 3255128"/>
              <a:gd name="connsiteY23282" fmla="*/ 754052 h 1598839"/>
              <a:gd name="connsiteX23283" fmla="*/ 3255128 w 3255128"/>
              <a:gd name="connsiteY23283" fmla="*/ 754077 h 1598839"/>
              <a:gd name="connsiteX23284" fmla="*/ 3255128 w 3255128"/>
              <a:gd name="connsiteY23284" fmla="*/ 754284 h 1598839"/>
              <a:gd name="connsiteX23285" fmla="*/ 3255128 w 3255128"/>
              <a:gd name="connsiteY23285" fmla="*/ 754287 h 1598839"/>
              <a:gd name="connsiteX23286" fmla="*/ 3255128 w 3255128"/>
              <a:gd name="connsiteY23286" fmla="*/ 754331 h 1598839"/>
              <a:gd name="connsiteX23287" fmla="*/ 3255128 w 3255128"/>
              <a:gd name="connsiteY23287" fmla="*/ 754525 h 1598839"/>
              <a:gd name="connsiteX23288" fmla="*/ 3255128 w 3255128"/>
              <a:gd name="connsiteY23288" fmla="*/ 754527 h 1598839"/>
              <a:gd name="connsiteX23289" fmla="*/ 3255128 w 3255128"/>
              <a:gd name="connsiteY23289" fmla="*/ 754604 h 1598839"/>
              <a:gd name="connsiteX23290" fmla="*/ 3255128 w 3255128"/>
              <a:gd name="connsiteY23290" fmla="*/ 754758 h 1598839"/>
              <a:gd name="connsiteX23291" fmla="*/ 3255128 w 3255128"/>
              <a:gd name="connsiteY23291" fmla="*/ 754770 h 1598839"/>
              <a:gd name="connsiteX23292" fmla="*/ 3255128 w 3255128"/>
              <a:gd name="connsiteY23292" fmla="*/ 754979 h 1598839"/>
              <a:gd name="connsiteX23293" fmla="*/ 3255128 w 3255128"/>
              <a:gd name="connsiteY23293" fmla="*/ 755274 h 1598839"/>
              <a:gd name="connsiteX23294" fmla="*/ 3255128 w 3255128"/>
              <a:gd name="connsiteY23294" fmla="*/ 755438 h 1598839"/>
              <a:gd name="connsiteX23295" fmla="*/ 3255128 w 3255128"/>
              <a:gd name="connsiteY23295" fmla="*/ 755594 h 1598839"/>
              <a:gd name="connsiteX23296" fmla="*/ 3255128 w 3255128"/>
              <a:gd name="connsiteY23296" fmla="*/ 755665 h 1598839"/>
              <a:gd name="connsiteX23297" fmla="*/ 3255128 w 3255128"/>
              <a:gd name="connsiteY23297" fmla="*/ 755775 h 1598839"/>
              <a:gd name="connsiteX23298" fmla="*/ 3255128 w 3255128"/>
              <a:gd name="connsiteY23298" fmla="*/ 755887 h 1598839"/>
              <a:gd name="connsiteX23299" fmla="*/ 3255128 w 3255128"/>
              <a:gd name="connsiteY23299" fmla="*/ 755973 h 1598839"/>
              <a:gd name="connsiteX23300" fmla="*/ 3255128 w 3255128"/>
              <a:gd name="connsiteY23300" fmla="*/ 756242 h 1598839"/>
              <a:gd name="connsiteX23301" fmla="*/ 3255128 w 3255128"/>
              <a:gd name="connsiteY23301" fmla="*/ 756656 h 1598839"/>
              <a:gd name="connsiteX23302" fmla="*/ 3255128 w 3255128"/>
              <a:gd name="connsiteY23302" fmla="*/ 756701 h 1598839"/>
              <a:gd name="connsiteX23303" fmla="*/ 3255128 w 3255128"/>
              <a:gd name="connsiteY23303" fmla="*/ 756867 h 1598839"/>
              <a:gd name="connsiteX23304" fmla="*/ 3255128 w 3255128"/>
              <a:gd name="connsiteY23304" fmla="*/ 757120 h 1598839"/>
              <a:gd name="connsiteX23305" fmla="*/ 3255128 w 3255128"/>
              <a:gd name="connsiteY23305" fmla="*/ 757187 h 1598839"/>
              <a:gd name="connsiteX23306" fmla="*/ 3255128 w 3255128"/>
              <a:gd name="connsiteY23306" fmla="*/ 757321 h 1598839"/>
              <a:gd name="connsiteX23307" fmla="*/ 3255128 w 3255128"/>
              <a:gd name="connsiteY23307" fmla="*/ 757344 h 1598839"/>
              <a:gd name="connsiteX23308" fmla="*/ 3255128 w 3255128"/>
              <a:gd name="connsiteY23308" fmla="*/ 757540 h 1598839"/>
              <a:gd name="connsiteX23309" fmla="*/ 3255128 w 3255128"/>
              <a:gd name="connsiteY23309" fmla="*/ 757603 h 1598839"/>
              <a:gd name="connsiteX23310" fmla="*/ 3255128 w 3255128"/>
              <a:gd name="connsiteY23310" fmla="*/ 757760 h 1598839"/>
              <a:gd name="connsiteX23311" fmla="*/ 3255128 w 3255128"/>
              <a:gd name="connsiteY23311" fmla="*/ 757783 h 1598839"/>
              <a:gd name="connsiteX23312" fmla="*/ 3255128 w 3255128"/>
              <a:gd name="connsiteY23312" fmla="*/ 757790 h 1598839"/>
              <a:gd name="connsiteX23313" fmla="*/ 3255128 w 3255128"/>
              <a:gd name="connsiteY23313" fmla="*/ 757969 h 1598839"/>
              <a:gd name="connsiteX23314" fmla="*/ 3255128 w 3255128"/>
              <a:gd name="connsiteY23314" fmla="*/ 758273 h 1598839"/>
              <a:gd name="connsiteX23315" fmla="*/ 3255128 w 3255128"/>
              <a:gd name="connsiteY23315" fmla="*/ 758397 h 1598839"/>
              <a:gd name="connsiteX23316" fmla="*/ 3255128 w 3255128"/>
              <a:gd name="connsiteY23316" fmla="*/ 758428 h 1598839"/>
              <a:gd name="connsiteX23317" fmla="*/ 3255128 w 3255128"/>
              <a:gd name="connsiteY23317" fmla="*/ 758576 h 1598839"/>
              <a:gd name="connsiteX23318" fmla="*/ 3255128 w 3255128"/>
              <a:gd name="connsiteY23318" fmla="*/ 758804 h 1598839"/>
              <a:gd name="connsiteX23319" fmla="*/ 3255128 w 3255128"/>
              <a:gd name="connsiteY23319" fmla="*/ 758958 h 1598839"/>
              <a:gd name="connsiteX23320" fmla="*/ 3255128 w 3255128"/>
              <a:gd name="connsiteY23320" fmla="*/ 759152 h 1598839"/>
              <a:gd name="connsiteX23321" fmla="*/ 3255128 w 3255128"/>
              <a:gd name="connsiteY23321" fmla="*/ 759278 h 1598839"/>
              <a:gd name="connsiteX23322" fmla="*/ 3255128 w 3255128"/>
              <a:gd name="connsiteY23322" fmla="*/ 759412 h 1598839"/>
              <a:gd name="connsiteX23323" fmla="*/ 3255128 w 3255128"/>
              <a:gd name="connsiteY23323" fmla="*/ 759457 h 1598839"/>
              <a:gd name="connsiteX23324" fmla="*/ 3255128 w 3255128"/>
              <a:gd name="connsiteY23324" fmla="*/ 759606 h 1598839"/>
              <a:gd name="connsiteX23325" fmla="*/ 3255128 w 3255128"/>
              <a:gd name="connsiteY23325" fmla="*/ 759844 h 1598839"/>
              <a:gd name="connsiteX23326" fmla="*/ 3255128 w 3255128"/>
              <a:gd name="connsiteY23326" fmla="*/ 760060 h 1598839"/>
              <a:gd name="connsiteX23327" fmla="*/ 3255128 w 3255128"/>
              <a:gd name="connsiteY23327" fmla="*/ 760065 h 1598839"/>
              <a:gd name="connsiteX23328" fmla="*/ 3255128 w 3255128"/>
              <a:gd name="connsiteY23328" fmla="*/ 760309 h 1598839"/>
              <a:gd name="connsiteX23329" fmla="*/ 3255128 w 3255128"/>
              <a:gd name="connsiteY23329" fmla="*/ 760407 h 1598839"/>
              <a:gd name="connsiteX23330" fmla="*/ 3255128 w 3255128"/>
              <a:gd name="connsiteY23330" fmla="*/ 760519 h 1598839"/>
              <a:gd name="connsiteX23331" fmla="*/ 3255128 w 3255128"/>
              <a:gd name="connsiteY23331" fmla="*/ 760593 h 1598839"/>
              <a:gd name="connsiteX23332" fmla="*/ 3255128 w 3255128"/>
              <a:gd name="connsiteY23332" fmla="*/ 760725 h 1598839"/>
              <a:gd name="connsiteX23333" fmla="*/ 3255128 w 3255128"/>
              <a:gd name="connsiteY23333" fmla="*/ 760843 h 1598839"/>
              <a:gd name="connsiteX23334" fmla="*/ 3255128 w 3255128"/>
              <a:gd name="connsiteY23334" fmla="*/ 760856 h 1598839"/>
              <a:gd name="connsiteX23335" fmla="*/ 3255128 w 3255128"/>
              <a:gd name="connsiteY23335" fmla="*/ 761039 h 1598839"/>
              <a:gd name="connsiteX23336" fmla="*/ 3255128 w 3255128"/>
              <a:gd name="connsiteY23336" fmla="*/ 761074 h 1598839"/>
              <a:gd name="connsiteX23337" fmla="*/ 3255128 w 3255128"/>
              <a:gd name="connsiteY23337" fmla="*/ 761263 h 1598839"/>
              <a:gd name="connsiteX23338" fmla="*/ 3255128 w 3255128"/>
              <a:gd name="connsiteY23338" fmla="*/ 761387 h 1598839"/>
              <a:gd name="connsiteX23339" fmla="*/ 3255128 w 3255128"/>
              <a:gd name="connsiteY23339" fmla="*/ 761389 h 1598839"/>
              <a:gd name="connsiteX23340" fmla="*/ 3255128 w 3255128"/>
              <a:gd name="connsiteY23340" fmla="*/ 761864 h 1598839"/>
              <a:gd name="connsiteX23341" fmla="*/ 3255128 w 3255128"/>
              <a:gd name="connsiteY23341" fmla="*/ 761948 h 1598839"/>
              <a:gd name="connsiteX23342" fmla="*/ 3255128 w 3255128"/>
              <a:gd name="connsiteY23342" fmla="*/ 762060 h 1598839"/>
              <a:gd name="connsiteX23343" fmla="*/ 3255128 w 3255128"/>
              <a:gd name="connsiteY23343" fmla="*/ 762330 h 1598839"/>
              <a:gd name="connsiteX23344" fmla="*/ 3255128 w 3255128"/>
              <a:gd name="connsiteY23344" fmla="*/ 762410 h 1598839"/>
              <a:gd name="connsiteX23345" fmla="*/ 3255128 w 3255128"/>
              <a:gd name="connsiteY23345" fmla="*/ 762596 h 1598839"/>
              <a:gd name="connsiteX23346" fmla="*/ 3255128 w 3255128"/>
              <a:gd name="connsiteY23346" fmla="*/ 762767 h 1598839"/>
              <a:gd name="connsiteX23347" fmla="*/ 3255128 w 3255128"/>
              <a:gd name="connsiteY23347" fmla="*/ 763055 h 1598839"/>
              <a:gd name="connsiteX23348" fmla="*/ 3255128 w 3255128"/>
              <a:gd name="connsiteY23348" fmla="*/ 763211 h 1598839"/>
              <a:gd name="connsiteX23349" fmla="*/ 3255128 w 3255128"/>
              <a:gd name="connsiteY23349" fmla="*/ 763250 h 1598839"/>
              <a:gd name="connsiteX23350" fmla="*/ 3255128 w 3255128"/>
              <a:gd name="connsiteY23350" fmla="*/ 763431 h 1598839"/>
              <a:gd name="connsiteX23351" fmla="*/ 3255128 w 3255128"/>
              <a:gd name="connsiteY23351" fmla="*/ 763478 h 1598839"/>
              <a:gd name="connsiteX23352" fmla="*/ 3255128 w 3255128"/>
              <a:gd name="connsiteY23352" fmla="*/ 763672 h 1598839"/>
              <a:gd name="connsiteX23353" fmla="*/ 3255128 w 3255128"/>
              <a:gd name="connsiteY23353" fmla="*/ 763846 h 1598839"/>
              <a:gd name="connsiteX23354" fmla="*/ 3255128 w 3255128"/>
              <a:gd name="connsiteY23354" fmla="*/ 764126 h 1598839"/>
              <a:gd name="connsiteX23355" fmla="*/ 3255128 w 3255128"/>
              <a:gd name="connsiteY23355" fmla="*/ 764513 h 1598839"/>
              <a:gd name="connsiteX23356" fmla="*/ 3255128 w 3255128"/>
              <a:gd name="connsiteY23356" fmla="*/ 764585 h 1598839"/>
              <a:gd name="connsiteX23357" fmla="*/ 3255128 w 3255128"/>
              <a:gd name="connsiteY23357" fmla="*/ 764654 h 1598839"/>
              <a:gd name="connsiteX23358" fmla="*/ 3255128 w 3255128"/>
              <a:gd name="connsiteY23358" fmla="*/ 764797 h 1598839"/>
              <a:gd name="connsiteX23359" fmla="*/ 3255128 w 3255128"/>
              <a:gd name="connsiteY23359" fmla="*/ 764828 h 1598839"/>
              <a:gd name="connsiteX23360" fmla="*/ 3255128 w 3255128"/>
              <a:gd name="connsiteY23360" fmla="*/ 765137 h 1598839"/>
              <a:gd name="connsiteX23361" fmla="*/ 3255128 w 3255128"/>
              <a:gd name="connsiteY23361" fmla="*/ 765163 h 1598839"/>
              <a:gd name="connsiteX23362" fmla="*/ 3255128 w 3255128"/>
              <a:gd name="connsiteY23362" fmla="*/ 765570 h 1598839"/>
              <a:gd name="connsiteX23363" fmla="*/ 3255128 w 3255128"/>
              <a:gd name="connsiteY23363" fmla="*/ 765651 h 1598839"/>
              <a:gd name="connsiteX23364" fmla="*/ 3255128 w 3255128"/>
              <a:gd name="connsiteY23364" fmla="*/ 765723 h 1598839"/>
              <a:gd name="connsiteX23365" fmla="*/ 3255128 w 3255128"/>
              <a:gd name="connsiteY23365" fmla="*/ 765833 h 1598839"/>
              <a:gd name="connsiteX23366" fmla="*/ 3255128 w 3255128"/>
              <a:gd name="connsiteY23366" fmla="*/ 766014 h 1598839"/>
              <a:gd name="connsiteX23367" fmla="*/ 3255128 w 3255128"/>
              <a:gd name="connsiteY23367" fmla="*/ 766016 h 1598839"/>
              <a:gd name="connsiteX23368" fmla="*/ 3255128 w 3255128"/>
              <a:gd name="connsiteY23368" fmla="*/ 766044 h 1598839"/>
              <a:gd name="connsiteX23369" fmla="*/ 3255128 w 3255128"/>
              <a:gd name="connsiteY23369" fmla="*/ 766240 h 1598839"/>
              <a:gd name="connsiteX23370" fmla="*/ 3255128 w 3255128"/>
              <a:gd name="connsiteY23370" fmla="*/ 766276 h 1598839"/>
              <a:gd name="connsiteX23371" fmla="*/ 3255128 w 3255128"/>
              <a:gd name="connsiteY23371" fmla="*/ 766371 h 1598839"/>
              <a:gd name="connsiteX23372" fmla="*/ 3255128 w 3255128"/>
              <a:gd name="connsiteY23372" fmla="*/ 766468 h 1598839"/>
              <a:gd name="connsiteX23373" fmla="*/ 3255128 w 3255128"/>
              <a:gd name="connsiteY23373" fmla="*/ 766506 h 1598839"/>
              <a:gd name="connsiteX23374" fmla="*/ 3255128 w 3255128"/>
              <a:gd name="connsiteY23374" fmla="*/ 766714 h 1598839"/>
              <a:gd name="connsiteX23375" fmla="*/ 3255128 w 3255128"/>
              <a:gd name="connsiteY23375" fmla="*/ 766830 h 1598839"/>
              <a:gd name="connsiteX23376" fmla="*/ 3255128 w 3255128"/>
              <a:gd name="connsiteY23376" fmla="*/ 766853 h 1598839"/>
              <a:gd name="connsiteX23377" fmla="*/ 3255128 w 3255128"/>
              <a:gd name="connsiteY23377" fmla="*/ 766924 h 1598839"/>
              <a:gd name="connsiteX23378" fmla="*/ 3255128 w 3255128"/>
              <a:gd name="connsiteY23378" fmla="*/ 766930 h 1598839"/>
              <a:gd name="connsiteX23379" fmla="*/ 3255128 w 3255128"/>
              <a:gd name="connsiteY23379" fmla="*/ 767096 h 1598839"/>
              <a:gd name="connsiteX23380" fmla="*/ 3255128 w 3255128"/>
              <a:gd name="connsiteY23380" fmla="*/ 767116 h 1598839"/>
              <a:gd name="connsiteX23381" fmla="*/ 3255128 w 3255128"/>
              <a:gd name="connsiteY23381" fmla="*/ 767173 h 1598839"/>
              <a:gd name="connsiteX23382" fmla="*/ 3255128 w 3255128"/>
              <a:gd name="connsiteY23382" fmla="*/ 767380 h 1598839"/>
              <a:gd name="connsiteX23383" fmla="*/ 3255128 w 3255128"/>
              <a:gd name="connsiteY23383" fmla="*/ 767383 h 1598839"/>
              <a:gd name="connsiteX23384" fmla="*/ 3255128 w 3255128"/>
              <a:gd name="connsiteY23384" fmla="*/ 767394 h 1598839"/>
              <a:gd name="connsiteX23385" fmla="*/ 3255128 w 3255128"/>
              <a:gd name="connsiteY23385" fmla="*/ 767575 h 1598839"/>
              <a:gd name="connsiteX23386" fmla="*/ 3255128 w 3255128"/>
              <a:gd name="connsiteY23386" fmla="*/ 767653 h 1598839"/>
              <a:gd name="connsiteX23387" fmla="*/ 3255128 w 3255128"/>
              <a:gd name="connsiteY23387" fmla="*/ 767720 h 1598839"/>
              <a:gd name="connsiteX23388" fmla="*/ 3255128 w 3255128"/>
              <a:gd name="connsiteY23388" fmla="*/ 767877 h 1598839"/>
              <a:gd name="connsiteX23389" fmla="*/ 3255128 w 3255128"/>
              <a:gd name="connsiteY23389" fmla="*/ 768127 h 1598839"/>
              <a:gd name="connsiteX23390" fmla="*/ 3255128 w 3255128"/>
              <a:gd name="connsiteY23390" fmla="*/ 768153 h 1598839"/>
              <a:gd name="connsiteX23391" fmla="*/ 3255128 w 3255128"/>
              <a:gd name="connsiteY23391" fmla="*/ 768331 h 1598839"/>
              <a:gd name="connsiteX23392" fmla="*/ 3255128 w 3255128"/>
              <a:gd name="connsiteY23392" fmla="*/ 768826 h 1598839"/>
              <a:gd name="connsiteX23393" fmla="*/ 3255128 w 3255128"/>
              <a:gd name="connsiteY23393" fmla="*/ 769496 h 1598839"/>
              <a:gd name="connsiteX23394" fmla="*/ 3255128 w 3255128"/>
              <a:gd name="connsiteY23394" fmla="*/ 770197 h 1598839"/>
              <a:gd name="connsiteX23395" fmla="*/ 3255128 w 3255128"/>
              <a:gd name="connsiteY23395" fmla="*/ 770244 h 1598839"/>
              <a:gd name="connsiteX23396" fmla="*/ 3255128 w 3255128"/>
              <a:gd name="connsiteY23396" fmla="*/ 770438 h 1598839"/>
              <a:gd name="connsiteX23397" fmla="*/ 3255128 w 3255128"/>
              <a:gd name="connsiteY23397" fmla="*/ 770536 h 1598839"/>
              <a:gd name="connsiteX23398" fmla="*/ 3255128 w 3255128"/>
              <a:gd name="connsiteY23398" fmla="*/ 770643 h 1598839"/>
              <a:gd name="connsiteX23399" fmla="*/ 3255128 w 3255128"/>
              <a:gd name="connsiteY23399" fmla="*/ 770710 h 1598839"/>
              <a:gd name="connsiteX23400" fmla="*/ 3255128 w 3255128"/>
              <a:gd name="connsiteY23400" fmla="*/ 770810 h 1598839"/>
              <a:gd name="connsiteX23401" fmla="*/ 3255128 w 3255128"/>
              <a:gd name="connsiteY23401" fmla="*/ 770842 h 1598839"/>
              <a:gd name="connsiteX23402" fmla="*/ 3255128 w 3255128"/>
              <a:gd name="connsiteY23402" fmla="*/ 770867 h 1598839"/>
              <a:gd name="connsiteX23403" fmla="*/ 3255128 w 3255128"/>
              <a:gd name="connsiteY23403" fmla="*/ 770892 h 1598839"/>
              <a:gd name="connsiteX23404" fmla="*/ 3255128 w 3255128"/>
              <a:gd name="connsiteY23404" fmla="*/ 771126 h 1598839"/>
              <a:gd name="connsiteX23405" fmla="*/ 3255128 w 3255128"/>
              <a:gd name="connsiteY23405" fmla="*/ 771351 h 1598839"/>
              <a:gd name="connsiteX23406" fmla="*/ 3255128 w 3255128"/>
              <a:gd name="connsiteY23406" fmla="*/ 771373 h 1598839"/>
              <a:gd name="connsiteX23407" fmla="*/ 3255128 w 3255128"/>
              <a:gd name="connsiteY23407" fmla="*/ 771376 h 1598839"/>
              <a:gd name="connsiteX23408" fmla="*/ 3255128 w 3255128"/>
              <a:gd name="connsiteY23408" fmla="*/ 771691 h 1598839"/>
              <a:gd name="connsiteX23409" fmla="*/ 3255128 w 3255128"/>
              <a:gd name="connsiteY23409" fmla="*/ 771914 h 1598839"/>
              <a:gd name="connsiteX23410" fmla="*/ 3255128 w 3255128"/>
              <a:gd name="connsiteY23410" fmla="*/ 772397 h 1598839"/>
              <a:gd name="connsiteX23411" fmla="*/ 3255128 w 3255128"/>
              <a:gd name="connsiteY23411" fmla="*/ 772697 h 1598839"/>
              <a:gd name="connsiteX23412" fmla="*/ 3255128 w 3255128"/>
              <a:gd name="connsiteY23412" fmla="*/ 772780 h 1598839"/>
              <a:gd name="connsiteX23413" fmla="*/ 3255128 w 3255128"/>
              <a:gd name="connsiteY23413" fmla="*/ 773234 h 1598839"/>
              <a:gd name="connsiteX23414" fmla="*/ 3255128 w 3255128"/>
              <a:gd name="connsiteY23414" fmla="*/ 773578 h 1598839"/>
              <a:gd name="connsiteX23415" fmla="*/ 3255128 w 3255128"/>
              <a:gd name="connsiteY23415" fmla="*/ 773696 h 1598839"/>
              <a:gd name="connsiteX23416" fmla="*/ 3255128 w 3255128"/>
              <a:gd name="connsiteY23416" fmla="*/ 773832 h 1598839"/>
              <a:gd name="connsiteX23417" fmla="*/ 3255128 w 3255128"/>
              <a:gd name="connsiteY23417" fmla="*/ 773882 h 1598839"/>
              <a:gd name="connsiteX23418" fmla="*/ 3255128 w 3255128"/>
              <a:gd name="connsiteY23418" fmla="*/ 773927 h 1598839"/>
              <a:gd name="connsiteX23419" fmla="*/ 3255128 w 3255128"/>
              <a:gd name="connsiteY23419" fmla="*/ 774341 h 1598839"/>
              <a:gd name="connsiteX23420" fmla="*/ 3255128 w 3255128"/>
              <a:gd name="connsiteY23420" fmla="*/ 774366 h 1598839"/>
              <a:gd name="connsiteX23421" fmla="*/ 3255128 w 3255128"/>
              <a:gd name="connsiteY23421" fmla="*/ 774642 h 1598839"/>
              <a:gd name="connsiteX23422" fmla="*/ 3255128 w 3255128"/>
              <a:gd name="connsiteY23422" fmla="*/ 774717 h 1598839"/>
              <a:gd name="connsiteX23423" fmla="*/ 3255128 w 3255128"/>
              <a:gd name="connsiteY23423" fmla="*/ 775195 h 1598839"/>
              <a:gd name="connsiteX23424" fmla="*/ 3255128 w 3255128"/>
              <a:gd name="connsiteY23424" fmla="*/ 775387 h 1598839"/>
              <a:gd name="connsiteX23425" fmla="*/ 3255128 w 3255128"/>
              <a:gd name="connsiteY23425" fmla="*/ 775437 h 1598839"/>
              <a:gd name="connsiteX23426" fmla="*/ 3255128 w 3255128"/>
              <a:gd name="connsiteY23426" fmla="*/ 775620 h 1598839"/>
              <a:gd name="connsiteX23427" fmla="*/ 3255128 w 3255128"/>
              <a:gd name="connsiteY23427" fmla="*/ 775696 h 1598839"/>
              <a:gd name="connsiteX23428" fmla="*/ 3255128 w 3255128"/>
              <a:gd name="connsiteY23428" fmla="*/ 776000 h 1598839"/>
              <a:gd name="connsiteX23429" fmla="*/ 3255128 w 3255128"/>
              <a:gd name="connsiteY23429" fmla="*/ 776103 h 1598839"/>
              <a:gd name="connsiteX23430" fmla="*/ 3255128 w 3255128"/>
              <a:gd name="connsiteY23430" fmla="*/ 776318 h 1598839"/>
              <a:gd name="connsiteX23431" fmla="*/ 3255128 w 3255128"/>
              <a:gd name="connsiteY23431" fmla="*/ 776577 h 1598839"/>
              <a:gd name="connsiteX23432" fmla="*/ 3255128 w 3255128"/>
              <a:gd name="connsiteY23432" fmla="*/ 776982 h 1598839"/>
              <a:gd name="connsiteX23433" fmla="*/ 3255128 w 3255128"/>
              <a:gd name="connsiteY23433" fmla="*/ 777225 h 1598839"/>
              <a:gd name="connsiteX23434" fmla="*/ 3255128 w 3255128"/>
              <a:gd name="connsiteY23434" fmla="*/ 777242 h 1598839"/>
              <a:gd name="connsiteX23435" fmla="*/ 3255128 w 3255128"/>
              <a:gd name="connsiteY23435" fmla="*/ 777300 h 1598839"/>
              <a:gd name="connsiteX23436" fmla="*/ 3255128 w 3255128"/>
              <a:gd name="connsiteY23436" fmla="*/ 777302 h 1598839"/>
              <a:gd name="connsiteX23437" fmla="*/ 3255128 w 3255128"/>
              <a:gd name="connsiteY23437" fmla="*/ 777366 h 1598839"/>
              <a:gd name="connsiteX23438" fmla="*/ 3255128 w 3255128"/>
              <a:gd name="connsiteY23438" fmla="*/ 777681 h 1598839"/>
              <a:gd name="connsiteX23439" fmla="*/ 3255128 w 3255128"/>
              <a:gd name="connsiteY23439" fmla="*/ 777706 h 1598839"/>
              <a:gd name="connsiteX23440" fmla="*/ 3255128 w 3255128"/>
              <a:gd name="connsiteY23440" fmla="*/ 777890 h 1598839"/>
              <a:gd name="connsiteX23441" fmla="*/ 3255128 w 3255128"/>
              <a:gd name="connsiteY23441" fmla="*/ 778139 h 1598839"/>
              <a:gd name="connsiteX23442" fmla="*/ 3255128 w 3255128"/>
              <a:gd name="connsiteY23442" fmla="*/ 778349 h 1598839"/>
              <a:gd name="connsiteX23443" fmla="*/ 3255128 w 3255128"/>
              <a:gd name="connsiteY23443" fmla="*/ 778680 h 1598839"/>
              <a:gd name="connsiteX23444" fmla="*/ 3255128 w 3255128"/>
              <a:gd name="connsiteY23444" fmla="*/ 778686 h 1598839"/>
              <a:gd name="connsiteX23445" fmla="*/ 3255128 w 3255128"/>
              <a:gd name="connsiteY23445" fmla="*/ 778876 h 1598839"/>
              <a:gd name="connsiteX23446" fmla="*/ 3255128 w 3255128"/>
              <a:gd name="connsiteY23446" fmla="*/ 779093 h 1598839"/>
              <a:gd name="connsiteX23447" fmla="*/ 3255128 w 3255128"/>
              <a:gd name="connsiteY23447" fmla="*/ 779163 h 1598839"/>
              <a:gd name="connsiteX23448" fmla="*/ 3255128 w 3255128"/>
              <a:gd name="connsiteY23448" fmla="*/ 779359 h 1598839"/>
              <a:gd name="connsiteX23449" fmla="*/ 3255128 w 3255128"/>
              <a:gd name="connsiteY23449" fmla="*/ 779567 h 1598839"/>
              <a:gd name="connsiteX23450" fmla="*/ 3255128 w 3255128"/>
              <a:gd name="connsiteY23450" fmla="*/ 779949 h 1598839"/>
              <a:gd name="connsiteX23451" fmla="*/ 3255128 w 3255128"/>
              <a:gd name="connsiteY23451" fmla="*/ 779957 h 1598839"/>
              <a:gd name="connsiteX23452" fmla="*/ 3255128 w 3255128"/>
              <a:gd name="connsiteY23452" fmla="*/ 780247 h 1598839"/>
              <a:gd name="connsiteX23453" fmla="*/ 3255128 w 3255128"/>
              <a:gd name="connsiteY23453" fmla="*/ 780696 h 1598839"/>
              <a:gd name="connsiteX23454" fmla="*/ 3255128 w 3255128"/>
              <a:gd name="connsiteY23454" fmla="*/ 780730 h 1598839"/>
              <a:gd name="connsiteX23455" fmla="*/ 3255128 w 3255128"/>
              <a:gd name="connsiteY23455" fmla="*/ 780838 h 1598839"/>
              <a:gd name="connsiteX23456" fmla="*/ 3255128 w 3255128"/>
              <a:gd name="connsiteY23456" fmla="*/ 780971 h 1598839"/>
              <a:gd name="connsiteX23457" fmla="*/ 3255128 w 3255128"/>
              <a:gd name="connsiteY23457" fmla="*/ 780972 h 1598839"/>
              <a:gd name="connsiteX23458" fmla="*/ 3255128 w 3255128"/>
              <a:gd name="connsiteY23458" fmla="*/ 781184 h 1598839"/>
              <a:gd name="connsiteX23459" fmla="*/ 3255128 w 3255128"/>
              <a:gd name="connsiteY23459" fmla="*/ 781502 h 1598839"/>
              <a:gd name="connsiteX23460" fmla="*/ 3255128 w 3255128"/>
              <a:gd name="connsiteY23460" fmla="*/ 781620 h 1598839"/>
              <a:gd name="connsiteX23461" fmla="*/ 3255128 w 3255128"/>
              <a:gd name="connsiteY23461" fmla="*/ 781676 h 1598839"/>
              <a:gd name="connsiteX23462" fmla="*/ 3255128 w 3255128"/>
              <a:gd name="connsiteY23462" fmla="*/ 781869 h 1598839"/>
              <a:gd name="connsiteX23463" fmla="*/ 3255128 w 3255128"/>
              <a:gd name="connsiteY23463" fmla="*/ 782079 h 1598839"/>
              <a:gd name="connsiteX23464" fmla="*/ 3255128 w 3255128"/>
              <a:gd name="connsiteY23464" fmla="*/ 782153 h 1598839"/>
              <a:gd name="connsiteX23465" fmla="*/ 3255128 w 3255128"/>
              <a:gd name="connsiteY23465" fmla="*/ 782349 h 1598839"/>
              <a:gd name="connsiteX23466" fmla="*/ 3255128 w 3255128"/>
              <a:gd name="connsiteY23466" fmla="*/ 782517 h 1598839"/>
              <a:gd name="connsiteX23467" fmla="*/ 3255128 w 3255128"/>
              <a:gd name="connsiteY23467" fmla="*/ 782766 h 1598839"/>
              <a:gd name="connsiteX23468" fmla="*/ 3255128 w 3255128"/>
              <a:gd name="connsiteY23468" fmla="*/ 782976 h 1598839"/>
              <a:gd name="connsiteX23469" fmla="*/ 3255128 w 3255128"/>
              <a:gd name="connsiteY23469" fmla="*/ 783313 h 1598839"/>
              <a:gd name="connsiteX23470" fmla="*/ 3255128 w 3255128"/>
              <a:gd name="connsiteY23470" fmla="*/ 783663 h 1598839"/>
              <a:gd name="connsiteX23471" fmla="*/ 3255128 w 3255128"/>
              <a:gd name="connsiteY23471" fmla="*/ 783720 h 1598839"/>
              <a:gd name="connsiteX23472" fmla="*/ 3255128 w 3255128"/>
              <a:gd name="connsiteY23472" fmla="*/ 783746 h 1598839"/>
              <a:gd name="connsiteX23473" fmla="*/ 3255128 w 3255128"/>
              <a:gd name="connsiteY23473" fmla="*/ 783767 h 1598839"/>
              <a:gd name="connsiteX23474" fmla="*/ 3255128 w 3255128"/>
              <a:gd name="connsiteY23474" fmla="*/ 783961 h 1598839"/>
              <a:gd name="connsiteX23475" fmla="*/ 3255128 w 3255128"/>
              <a:gd name="connsiteY23475" fmla="*/ 784229 h 1598839"/>
              <a:gd name="connsiteX23476" fmla="*/ 3255128 w 3255128"/>
              <a:gd name="connsiteY23476" fmla="*/ 784415 h 1598839"/>
              <a:gd name="connsiteX23477" fmla="*/ 3255128 w 3255128"/>
              <a:gd name="connsiteY23477" fmla="*/ 784544 h 1598839"/>
              <a:gd name="connsiteX23478" fmla="*/ 3255128 w 3255128"/>
              <a:gd name="connsiteY23478" fmla="*/ 784767 h 1598839"/>
              <a:gd name="connsiteX23479" fmla="*/ 3255128 w 3255128"/>
              <a:gd name="connsiteY23479" fmla="*/ 784874 h 1598839"/>
              <a:gd name="connsiteX23480" fmla="*/ 3255128 w 3255128"/>
              <a:gd name="connsiteY23480" fmla="*/ 785250 h 1598839"/>
              <a:gd name="connsiteX23481" fmla="*/ 3255128 w 3255128"/>
              <a:gd name="connsiteY23481" fmla="*/ 786129 h 1598839"/>
              <a:gd name="connsiteX23482" fmla="*/ 3255128 w 3255128"/>
              <a:gd name="connsiteY23482" fmla="*/ 786161 h 1598839"/>
              <a:gd name="connsiteX23483" fmla="*/ 3255128 w 3255128"/>
              <a:gd name="connsiteY23483" fmla="*/ 786303 h 1598839"/>
              <a:gd name="connsiteX23484" fmla="*/ 3255128 w 3255128"/>
              <a:gd name="connsiteY23484" fmla="*/ 786389 h 1598839"/>
              <a:gd name="connsiteX23485" fmla="*/ 3255128 w 3255128"/>
              <a:gd name="connsiteY23485" fmla="*/ 786568 h 1598839"/>
              <a:gd name="connsiteX23486" fmla="*/ 3255128 w 3255128"/>
              <a:gd name="connsiteY23486" fmla="*/ 786723 h 1598839"/>
              <a:gd name="connsiteX23487" fmla="*/ 3255128 w 3255128"/>
              <a:gd name="connsiteY23487" fmla="*/ 786919 h 1598839"/>
              <a:gd name="connsiteX23488" fmla="*/ 3255128 w 3255128"/>
              <a:gd name="connsiteY23488" fmla="*/ 787037 h 1598839"/>
              <a:gd name="connsiteX23489" fmla="*/ 3255128 w 3255128"/>
              <a:gd name="connsiteY23489" fmla="*/ 787211 h 1598839"/>
              <a:gd name="connsiteX23490" fmla="*/ 3255128 w 3255128"/>
              <a:gd name="connsiteY23490" fmla="*/ 787216 h 1598839"/>
              <a:gd name="connsiteX23491" fmla="*/ 3255128 w 3255128"/>
              <a:gd name="connsiteY23491" fmla="*/ 787219 h 1598839"/>
              <a:gd name="connsiteX23492" fmla="*/ 3255128 w 3255128"/>
              <a:gd name="connsiteY23492" fmla="*/ 787286 h 1598839"/>
              <a:gd name="connsiteX23493" fmla="*/ 3255128 w 3255128"/>
              <a:gd name="connsiteY23493" fmla="*/ 787495 h 1598839"/>
              <a:gd name="connsiteX23494" fmla="*/ 3255128 w 3255128"/>
              <a:gd name="connsiteY23494" fmla="*/ 787496 h 1598839"/>
              <a:gd name="connsiteX23495" fmla="*/ 3255128 w 3255128"/>
              <a:gd name="connsiteY23495" fmla="*/ 787604 h 1598839"/>
              <a:gd name="connsiteX23496" fmla="*/ 3255128 w 3255128"/>
              <a:gd name="connsiteY23496" fmla="*/ 787675 h 1598839"/>
              <a:gd name="connsiteX23497" fmla="*/ 3255128 w 3255128"/>
              <a:gd name="connsiteY23497" fmla="*/ 787800 h 1598839"/>
              <a:gd name="connsiteX23498" fmla="*/ 3255128 w 3255128"/>
              <a:gd name="connsiteY23498" fmla="*/ 787833 h 1598839"/>
              <a:gd name="connsiteX23499" fmla="*/ 3255128 w 3255128"/>
              <a:gd name="connsiteY23499" fmla="*/ 787835 h 1598839"/>
              <a:gd name="connsiteX23500" fmla="*/ 3255128 w 3255128"/>
              <a:gd name="connsiteY23500" fmla="*/ 787836 h 1598839"/>
              <a:gd name="connsiteX23501" fmla="*/ 3255128 w 3255128"/>
              <a:gd name="connsiteY23501" fmla="*/ 788048 h 1598839"/>
              <a:gd name="connsiteX23502" fmla="*/ 3255128 w 3255128"/>
              <a:gd name="connsiteY23502" fmla="*/ 788240 h 1598839"/>
              <a:gd name="connsiteX23503" fmla="*/ 3255128 w 3255128"/>
              <a:gd name="connsiteY23503" fmla="*/ 788268 h 1598839"/>
              <a:gd name="connsiteX23504" fmla="*/ 3255128 w 3255128"/>
              <a:gd name="connsiteY23504" fmla="*/ 788290 h 1598839"/>
              <a:gd name="connsiteX23505" fmla="*/ 3255128 w 3255128"/>
              <a:gd name="connsiteY23505" fmla="*/ 788484 h 1598839"/>
              <a:gd name="connsiteX23506" fmla="*/ 3255128 w 3255128"/>
              <a:gd name="connsiteY23506" fmla="*/ 788672 h 1598839"/>
              <a:gd name="connsiteX23507" fmla="*/ 3255128 w 3255128"/>
              <a:gd name="connsiteY23507" fmla="*/ 788943 h 1598839"/>
              <a:gd name="connsiteX23508" fmla="*/ 3255128 w 3255128"/>
              <a:gd name="connsiteY23508" fmla="*/ 789171 h 1598839"/>
              <a:gd name="connsiteX23509" fmla="*/ 3255128 w 3255128"/>
              <a:gd name="connsiteY23509" fmla="*/ 789213 h 1598839"/>
              <a:gd name="connsiteX23510" fmla="*/ 3255128 w 3255128"/>
              <a:gd name="connsiteY23510" fmla="*/ 789417 h 1598839"/>
              <a:gd name="connsiteX23511" fmla="*/ 3255128 w 3255128"/>
              <a:gd name="connsiteY23511" fmla="*/ 789491 h 1598839"/>
              <a:gd name="connsiteX23512" fmla="*/ 3255128 w 3255128"/>
              <a:gd name="connsiteY23512" fmla="*/ 790078 h 1598839"/>
              <a:gd name="connsiteX23513" fmla="*/ 3255128 w 3255128"/>
              <a:gd name="connsiteY23513" fmla="*/ 790322 h 1598839"/>
              <a:gd name="connsiteX23514" fmla="*/ 3255128 w 3255128"/>
              <a:gd name="connsiteY23514" fmla="*/ 790631 h 1598839"/>
              <a:gd name="connsiteX23515" fmla="*/ 3255128 w 3255128"/>
              <a:gd name="connsiteY23515" fmla="*/ 790788 h 1598839"/>
              <a:gd name="connsiteX23516" fmla="*/ 3255128 w 3255128"/>
              <a:gd name="connsiteY23516" fmla="*/ 790823 h 1598839"/>
              <a:gd name="connsiteX23517" fmla="*/ 3255128 w 3255128"/>
              <a:gd name="connsiteY23517" fmla="*/ 790825 h 1598839"/>
              <a:gd name="connsiteX23518" fmla="*/ 3255128 w 3255128"/>
              <a:gd name="connsiteY23518" fmla="*/ 790970 h 1598839"/>
              <a:gd name="connsiteX23519" fmla="*/ 3255128 w 3255128"/>
              <a:gd name="connsiteY23519" fmla="*/ 791429 h 1598839"/>
              <a:gd name="connsiteX23520" fmla="*/ 3255128 w 3255128"/>
              <a:gd name="connsiteY23520" fmla="*/ 791533 h 1598839"/>
              <a:gd name="connsiteX23521" fmla="*/ 3255128 w 3255128"/>
              <a:gd name="connsiteY23521" fmla="*/ 791662 h 1598839"/>
              <a:gd name="connsiteX23522" fmla="*/ 3255128 w 3255128"/>
              <a:gd name="connsiteY23522" fmla="*/ 791789 h 1598839"/>
              <a:gd name="connsiteX23523" fmla="*/ 3255128 w 3255128"/>
              <a:gd name="connsiteY23523" fmla="*/ 792016 h 1598839"/>
              <a:gd name="connsiteX23524" fmla="*/ 3255128 w 3255128"/>
              <a:gd name="connsiteY23524" fmla="*/ 792203 h 1598839"/>
              <a:gd name="connsiteX23525" fmla="*/ 3255128 w 3255128"/>
              <a:gd name="connsiteY23525" fmla="*/ 792670 h 1598839"/>
              <a:gd name="connsiteX23526" fmla="*/ 3255128 w 3255128"/>
              <a:gd name="connsiteY23526" fmla="*/ 792686 h 1598839"/>
              <a:gd name="connsiteX23527" fmla="*/ 3255128 w 3255128"/>
              <a:gd name="connsiteY23527" fmla="*/ 792810 h 1598839"/>
              <a:gd name="connsiteX23528" fmla="*/ 3255128 w 3255128"/>
              <a:gd name="connsiteY23528" fmla="*/ 792895 h 1598839"/>
              <a:gd name="connsiteX23529" fmla="*/ 3255128 w 3255128"/>
              <a:gd name="connsiteY23529" fmla="*/ 793155 h 1598839"/>
              <a:gd name="connsiteX23530" fmla="*/ 3255128 w 3255128"/>
              <a:gd name="connsiteY23530" fmla="*/ 793299 h 1598839"/>
              <a:gd name="connsiteX23531" fmla="*/ 3255128 w 3255128"/>
              <a:gd name="connsiteY23531" fmla="*/ 793691 h 1598839"/>
              <a:gd name="connsiteX23532" fmla="*/ 3255128 w 3255128"/>
              <a:gd name="connsiteY23532" fmla="*/ 793753 h 1598839"/>
              <a:gd name="connsiteX23533" fmla="*/ 3255128 w 3255128"/>
              <a:gd name="connsiteY23533" fmla="*/ 793803 h 1598839"/>
              <a:gd name="connsiteX23534" fmla="*/ 3255128 w 3255128"/>
              <a:gd name="connsiteY23534" fmla="*/ 793825 h 1598839"/>
              <a:gd name="connsiteX23535" fmla="*/ 3255128 w 3255128"/>
              <a:gd name="connsiteY23535" fmla="*/ 794118 h 1598839"/>
              <a:gd name="connsiteX23536" fmla="*/ 3255128 w 3255128"/>
              <a:gd name="connsiteY23536" fmla="*/ 794262 h 1598839"/>
              <a:gd name="connsiteX23537" fmla="*/ 3255128 w 3255128"/>
              <a:gd name="connsiteY23537" fmla="*/ 794287 h 1598839"/>
              <a:gd name="connsiteX23538" fmla="*/ 3255128 w 3255128"/>
              <a:gd name="connsiteY23538" fmla="*/ 794473 h 1598839"/>
              <a:gd name="connsiteX23539" fmla="*/ 3255128 w 3255128"/>
              <a:gd name="connsiteY23539" fmla="*/ 794599 h 1598839"/>
              <a:gd name="connsiteX23540" fmla="*/ 3255128 w 3255128"/>
              <a:gd name="connsiteY23540" fmla="*/ 794932 h 1598839"/>
              <a:gd name="connsiteX23541" fmla="*/ 3255128 w 3255128"/>
              <a:gd name="connsiteY23541" fmla="*/ 795006 h 1598839"/>
              <a:gd name="connsiteX23542" fmla="*/ 3255128 w 3255128"/>
              <a:gd name="connsiteY23542" fmla="*/ 795308 h 1598839"/>
              <a:gd name="connsiteX23543" fmla="*/ 3255128 w 3255128"/>
              <a:gd name="connsiteY23543" fmla="*/ 795487 h 1598839"/>
              <a:gd name="connsiteX23544" fmla="*/ 3255128 w 3255128"/>
              <a:gd name="connsiteY23544" fmla="*/ 796289 h 1598839"/>
              <a:gd name="connsiteX23545" fmla="*/ 3255128 w 3255128"/>
              <a:gd name="connsiteY23545" fmla="*/ 797256 h 1598839"/>
              <a:gd name="connsiteX23546" fmla="*/ 3255128 w 3255128"/>
              <a:gd name="connsiteY23546" fmla="*/ 797415 h 1598839"/>
              <a:gd name="connsiteX23547" fmla="*/ 3255128 w 3255128"/>
              <a:gd name="connsiteY23547" fmla="*/ 797589 h 1598839"/>
              <a:gd name="connsiteX23548" fmla="*/ 3255128 w 3255128"/>
              <a:gd name="connsiteY23548" fmla="*/ 797819 h 1598839"/>
              <a:gd name="connsiteX23549" fmla="*/ 3255128 w 3255128"/>
              <a:gd name="connsiteY23549" fmla="*/ 798137 h 1598839"/>
              <a:gd name="connsiteX23550" fmla="*/ 3255128 w 3255128"/>
              <a:gd name="connsiteY23550" fmla="*/ 798638 h 1598839"/>
              <a:gd name="connsiteX23551" fmla="*/ 3255128 w 3255128"/>
              <a:gd name="connsiteY23551" fmla="*/ 798801 h 1598839"/>
              <a:gd name="connsiteX23552" fmla="*/ 3255128 w 3255128"/>
              <a:gd name="connsiteY23552" fmla="*/ 798802 h 1598839"/>
              <a:gd name="connsiteX23553" fmla="*/ 3255128 w 3255128"/>
              <a:gd name="connsiteY23553" fmla="*/ 799014 h 1598839"/>
              <a:gd name="connsiteX23554" fmla="*/ 3255128 w 3255128"/>
              <a:gd name="connsiteY23554" fmla="*/ 799241 h 1598839"/>
              <a:gd name="connsiteX23555" fmla="*/ 3255128 w 3255128"/>
              <a:gd name="connsiteY23555" fmla="*/ 799450 h 1598839"/>
              <a:gd name="connsiteX23556" fmla="*/ 3255128 w 3255128"/>
              <a:gd name="connsiteY23556" fmla="*/ 799576 h 1598839"/>
              <a:gd name="connsiteX23557" fmla="*/ 3255128 w 3255128"/>
              <a:gd name="connsiteY23557" fmla="*/ 799909 h 1598839"/>
              <a:gd name="connsiteX23558" fmla="*/ 3255128 w 3255128"/>
              <a:gd name="connsiteY23558" fmla="*/ 800064 h 1598839"/>
              <a:gd name="connsiteX23559" fmla="*/ 3255128 w 3255128"/>
              <a:gd name="connsiteY23559" fmla="*/ 800246 h 1598839"/>
              <a:gd name="connsiteX23560" fmla="*/ 3255128 w 3255128"/>
              <a:gd name="connsiteY23560" fmla="*/ 800457 h 1598839"/>
              <a:gd name="connsiteX23561" fmla="*/ 3255128 w 3255128"/>
              <a:gd name="connsiteY23561" fmla="*/ 800617 h 1598839"/>
              <a:gd name="connsiteX23562" fmla="*/ 3255128 w 3255128"/>
              <a:gd name="connsiteY23562" fmla="*/ 800689 h 1598839"/>
              <a:gd name="connsiteX23563" fmla="*/ 3255128 w 3255128"/>
              <a:gd name="connsiteY23563" fmla="*/ 800809 h 1598839"/>
              <a:gd name="connsiteX23564" fmla="*/ 3255128 w 3255128"/>
              <a:gd name="connsiteY23564" fmla="*/ 801127 h 1598839"/>
              <a:gd name="connsiteX23565" fmla="*/ 3255128 w 3255128"/>
              <a:gd name="connsiteY23565" fmla="*/ 801337 h 1598839"/>
              <a:gd name="connsiteX23566" fmla="*/ 3255128 w 3255128"/>
              <a:gd name="connsiteY23566" fmla="*/ 801597 h 1598839"/>
              <a:gd name="connsiteX23567" fmla="*/ 3255128 w 3255128"/>
              <a:gd name="connsiteY23567" fmla="*/ 801791 h 1598839"/>
              <a:gd name="connsiteX23568" fmla="*/ 3255128 w 3255128"/>
              <a:gd name="connsiteY23568" fmla="*/ 801796 h 1598839"/>
              <a:gd name="connsiteX23569" fmla="*/ 3255128 w 3255128"/>
              <a:gd name="connsiteY23569" fmla="*/ 802066 h 1598839"/>
              <a:gd name="connsiteX23570" fmla="*/ 3255128 w 3255128"/>
              <a:gd name="connsiteY23570" fmla="*/ 802074 h 1598839"/>
              <a:gd name="connsiteX23571" fmla="*/ 3255128 w 3255128"/>
              <a:gd name="connsiteY23571" fmla="*/ 802270 h 1598839"/>
              <a:gd name="connsiteX23572" fmla="*/ 3255128 w 3255128"/>
              <a:gd name="connsiteY23572" fmla="*/ 802744 h 1598839"/>
              <a:gd name="connsiteX23573" fmla="*/ 3255128 w 3255128"/>
              <a:gd name="connsiteY23573" fmla="*/ 803428 h 1598839"/>
              <a:gd name="connsiteX23574" fmla="*/ 3255128 w 3255128"/>
              <a:gd name="connsiteY23574" fmla="*/ 803429 h 1598839"/>
              <a:gd name="connsiteX23575" fmla="*/ 3255128 w 3255128"/>
              <a:gd name="connsiteY23575" fmla="*/ 803641 h 1598839"/>
              <a:gd name="connsiteX23576" fmla="*/ 3255128 w 3255128"/>
              <a:gd name="connsiteY23576" fmla="*/ 803688 h 1598839"/>
              <a:gd name="connsiteX23577" fmla="*/ 3255128 w 3255128"/>
              <a:gd name="connsiteY23577" fmla="*/ 803882 h 1598839"/>
              <a:gd name="connsiteX23578" fmla="*/ 3255128 w 3255128"/>
              <a:gd name="connsiteY23578" fmla="*/ 804077 h 1598839"/>
              <a:gd name="connsiteX23579" fmla="*/ 3255128 w 3255128"/>
              <a:gd name="connsiteY23579" fmla="*/ 804336 h 1598839"/>
              <a:gd name="connsiteX23580" fmla="*/ 3255128 w 3255128"/>
              <a:gd name="connsiteY23580" fmla="*/ 804536 h 1598839"/>
              <a:gd name="connsiteX23581" fmla="*/ 3255128 w 3255128"/>
              <a:gd name="connsiteY23581" fmla="*/ 804585 h 1598839"/>
              <a:gd name="connsiteX23582" fmla="*/ 3255128 w 3255128"/>
              <a:gd name="connsiteY23582" fmla="*/ 804795 h 1598839"/>
              <a:gd name="connsiteX23583" fmla="*/ 3255128 w 3255128"/>
              <a:gd name="connsiteY23583" fmla="*/ 805056 h 1598839"/>
              <a:gd name="connsiteX23584" fmla="*/ 3255128 w 3255128"/>
              <a:gd name="connsiteY23584" fmla="*/ 805084 h 1598839"/>
              <a:gd name="connsiteX23585" fmla="*/ 3255128 w 3255128"/>
              <a:gd name="connsiteY23585" fmla="*/ 805327 h 1598839"/>
              <a:gd name="connsiteX23586" fmla="*/ 3255128 w 3255128"/>
              <a:gd name="connsiteY23586" fmla="*/ 805404 h 1598839"/>
              <a:gd name="connsiteX23587" fmla="*/ 3255128 w 3255128"/>
              <a:gd name="connsiteY23587" fmla="*/ 805539 h 1598839"/>
              <a:gd name="connsiteX23588" fmla="*/ 3255128 w 3255128"/>
              <a:gd name="connsiteY23588" fmla="*/ 806224 h 1598839"/>
              <a:gd name="connsiteX23589" fmla="*/ 3255128 w 3255128"/>
              <a:gd name="connsiteY23589" fmla="*/ 806418 h 1598839"/>
              <a:gd name="connsiteX23590" fmla="*/ 3255128 w 3255128"/>
              <a:gd name="connsiteY23590" fmla="*/ 806678 h 1598839"/>
              <a:gd name="connsiteX23591" fmla="*/ 3255128 w 3255128"/>
              <a:gd name="connsiteY23591" fmla="*/ 807140 h 1598839"/>
              <a:gd name="connsiteX23592" fmla="*/ 3255128 w 3255128"/>
              <a:gd name="connsiteY23592" fmla="*/ 807326 h 1598839"/>
              <a:gd name="connsiteX23593" fmla="*/ 3255128 w 3255128"/>
              <a:gd name="connsiteY23593" fmla="*/ 807575 h 1598839"/>
              <a:gd name="connsiteX23594" fmla="*/ 3255128 w 3255128"/>
              <a:gd name="connsiteY23594" fmla="*/ 807785 h 1598839"/>
              <a:gd name="connsiteX23595" fmla="*/ 3255128 w 3255128"/>
              <a:gd name="connsiteY23595" fmla="*/ 807948 h 1598839"/>
              <a:gd name="connsiteX23596" fmla="*/ 3255128 w 3255128"/>
              <a:gd name="connsiteY23596" fmla="*/ 807949 h 1598839"/>
              <a:gd name="connsiteX23597" fmla="*/ 3255128 w 3255128"/>
              <a:gd name="connsiteY23597" fmla="*/ 808122 h 1598839"/>
              <a:gd name="connsiteX23598" fmla="*/ 3255128 w 3255128"/>
              <a:gd name="connsiteY23598" fmla="*/ 808161 h 1598839"/>
              <a:gd name="connsiteX23599" fmla="*/ 3255128 w 3255128"/>
              <a:gd name="connsiteY23599" fmla="*/ 808340 h 1598839"/>
              <a:gd name="connsiteX23600" fmla="*/ 3255128 w 3255128"/>
              <a:gd name="connsiteY23600" fmla="*/ 808597 h 1598839"/>
              <a:gd name="connsiteX23601" fmla="*/ 3255128 w 3255128"/>
              <a:gd name="connsiteY23601" fmla="*/ 809056 h 1598839"/>
              <a:gd name="connsiteX23602" fmla="*/ 3255128 w 3255128"/>
              <a:gd name="connsiteY23602" fmla="*/ 809604 h 1598839"/>
              <a:gd name="connsiteX23603" fmla="*/ 3255128 w 3255128"/>
              <a:gd name="connsiteY23603" fmla="*/ 809608 h 1598839"/>
              <a:gd name="connsiteX23604" fmla="*/ 3255128 w 3255128"/>
              <a:gd name="connsiteY23604" fmla="*/ 809626 h 1598839"/>
              <a:gd name="connsiteX23605" fmla="*/ 3255128 w 3255128"/>
              <a:gd name="connsiteY23605" fmla="*/ 810109 h 1598839"/>
              <a:gd name="connsiteX23606" fmla="*/ 3255128 w 3255128"/>
              <a:gd name="connsiteY23606" fmla="*/ 810507 h 1598839"/>
              <a:gd name="connsiteX23607" fmla="*/ 3255128 w 3255128"/>
              <a:gd name="connsiteY23607" fmla="*/ 810744 h 1598839"/>
              <a:gd name="connsiteX23608" fmla="*/ 3255128 w 3255128"/>
              <a:gd name="connsiteY23608" fmla="*/ 810746 h 1598839"/>
              <a:gd name="connsiteX23609" fmla="*/ 3255128 w 3255128"/>
              <a:gd name="connsiteY23609" fmla="*/ 810923 h 1598839"/>
              <a:gd name="connsiteX23610" fmla="*/ 3255128 w 3255128"/>
              <a:gd name="connsiteY23610" fmla="*/ 810938 h 1598839"/>
              <a:gd name="connsiteX23611" fmla="*/ 3255128 w 3255128"/>
              <a:gd name="connsiteY23611" fmla="*/ 810990 h 1598839"/>
              <a:gd name="connsiteX23612" fmla="*/ 3255128 w 3255128"/>
              <a:gd name="connsiteY23612" fmla="*/ 811583 h 1598839"/>
              <a:gd name="connsiteX23613" fmla="*/ 3255128 w 3255128"/>
              <a:gd name="connsiteY23613" fmla="*/ 811655 h 1598839"/>
              <a:gd name="connsiteX23614" fmla="*/ 3255128 w 3255128"/>
              <a:gd name="connsiteY23614" fmla="*/ 811948 h 1598839"/>
              <a:gd name="connsiteX23615" fmla="*/ 3255128 w 3255128"/>
              <a:gd name="connsiteY23615" fmla="*/ 812094 h 1598839"/>
              <a:gd name="connsiteX23616" fmla="*/ 3255128 w 3255128"/>
              <a:gd name="connsiteY23616" fmla="*/ 812124 h 1598839"/>
              <a:gd name="connsiteX23617" fmla="*/ 3255128 w 3255128"/>
              <a:gd name="connsiteY23617" fmla="*/ 812191 h 1598839"/>
              <a:gd name="connsiteX23618" fmla="*/ 3255128 w 3255128"/>
              <a:gd name="connsiteY23618" fmla="*/ 812303 h 1598839"/>
              <a:gd name="connsiteX23619" fmla="*/ 3255128 w 3255128"/>
              <a:gd name="connsiteY23619" fmla="*/ 812607 h 1598839"/>
              <a:gd name="connsiteX23620" fmla="*/ 3255128 w 3255128"/>
              <a:gd name="connsiteY23620" fmla="*/ 812762 h 1598839"/>
              <a:gd name="connsiteX23621" fmla="*/ 3255128 w 3255128"/>
              <a:gd name="connsiteY23621" fmla="*/ 813099 h 1598839"/>
              <a:gd name="connsiteX23622" fmla="*/ 3255128 w 3255128"/>
              <a:gd name="connsiteY23622" fmla="*/ 813980 h 1598839"/>
              <a:gd name="connsiteX23623" fmla="*/ 3255128 w 3255128"/>
              <a:gd name="connsiteY23623" fmla="*/ 814231 h 1598839"/>
              <a:gd name="connsiteX23624" fmla="*/ 3255128 w 3255128"/>
              <a:gd name="connsiteY23624" fmla="*/ 814677 h 1598839"/>
              <a:gd name="connsiteX23625" fmla="*/ 3255128 w 3255128"/>
              <a:gd name="connsiteY23625" fmla="*/ 814714 h 1598839"/>
              <a:gd name="connsiteX23626" fmla="*/ 3255128 w 3255128"/>
              <a:gd name="connsiteY23626" fmla="*/ 814715 h 1598839"/>
              <a:gd name="connsiteX23627" fmla="*/ 3255128 w 3255128"/>
              <a:gd name="connsiteY23627" fmla="*/ 814911 h 1598839"/>
              <a:gd name="connsiteX23628" fmla="*/ 3255128 w 3255128"/>
              <a:gd name="connsiteY23628" fmla="*/ 814927 h 1598839"/>
              <a:gd name="connsiteX23629" fmla="*/ 3255128 w 3255128"/>
              <a:gd name="connsiteY23629" fmla="*/ 815313 h 1598839"/>
              <a:gd name="connsiteX23630" fmla="*/ 3255128 w 3255128"/>
              <a:gd name="connsiteY23630" fmla="*/ 815363 h 1598839"/>
              <a:gd name="connsiteX23631" fmla="*/ 3255128 w 3255128"/>
              <a:gd name="connsiteY23631" fmla="*/ 815559 h 1598839"/>
              <a:gd name="connsiteX23632" fmla="*/ 3255128 w 3255128"/>
              <a:gd name="connsiteY23632" fmla="*/ 815597 h 1598839"/>
              <a:gd name="connsiteX23633" fmla="*/ 3255128 w 3255128"/>
              <a:gd name="connsiteY23633" fmla="*/ 815822 h 1598839"/>
              <a:gd name="connsiteX23634" fmla="*/ 3255128 w 3255128"/>
              <a:gd name="connsiteY23634" fmla="*/ 815937 h 1598839"/>
              <a:gd name="connsiteX23635" fmla="*/ 3255128 w 3255128"/>
              <a:gd name="connsiteY23635" fmla="*/ 816018 h 1598839"/>
              <a:gd name="connsiteX23636" fmla="*/ 3255128 w 3255128"/>
              <a:gd name="connsiteY23636" fmla="*/ 816210 h 1598839"/>
              <a:gd name="connsiteX23637" fmla="*/ 3255128 w 3255128"/>
              <a:gd name="connsiteY23637" fmla="*/ 816282 h 1598839"/>
              <a:gd name="connsiteX23638" fmla="*/ 3255128 w 3255128"/>
              <a:gd name="connsiteY23638" fmla="*/ 816370 h 1598839"/>
              <a:gd name="connsiteX23639" fmla="*/ 3255128 w 3255128"/>
              <a:gd name="connsiteY23639" fmla="*/ 816468 h 1598839"/>
              <a:gd name="connsiteX23640" fmla="*/ 3255128 w 3255128"/>
              <a:gd name="connsiteY23640" fmla="*/ 816930 h 1598839"/>
              <a:gd name="connsiteX23641" fmla="*/ 3255128 w 3255128"/>
              <a:gd name="connsiteY23641" fmla="*/ 817389 h 1598839"/>
              <a:gd name="connsiteX23642" fmla="*/ 3255128 w 3255128"/>
              <a:gd name="connsiteY23642" fmla="*/ 817510 h 1598839"/>
              <a:gd name="connsiteX23643" fmla="*/ 3255128 w 3255128"/>
              <a:gd name="connsiteY23643" fmla="*/ 817704 h 1598839"/>
              <a:gd name="connsiteX23644" fmla="*/ 3255128 w 3255128"/>
              <a:gd name="connsiteY23644" fmla="*/ 818108 h 1598839"/>
              <a:gd name="connsiteX23645" fmla="*/ 3255128 w 3255128"/>
              <a:gd name="connsiteY23645" fmla="*/ 818180 h 1598839"/>
              <a:gd name="connsiteX23646" fmla="*/ 3255128 w 3255128"/>
              <a:gd name="connsiteY23646" fmla="*/ 818550 h 1598839"/>
              <a:gd name="connsiteX23647" fmla="*/ 3255128 w 3255128"/>
              <a:gd name="connsiteY23647" fmla="*/ 818927 h 1598839"/>
              <a:gd name="connsiteX23648" fmla="*/ 3255128 w 3255128"/>
              <a:gd name="connsiteY23648" fmla="*/ 819781 h 1598839"/>
              <a:gd name="connsiteX23649" fmla="*/ 3255128 w 3255128"/>
              <a:gd name="connsiteY23649" fmla="*/ 820167 h 1598839"/>
              <a:gd name="connsiteX23650" fmla="*/ 3255128 w 3255128"/>
              <a:gd name="connsiteY23650" fmla="*/ 820429 h 1598839"/>
              <a:gd name="connsiteX23651" fmla="*/ 3255128 w 3255128"/>
              <a:gd name="connsiteY23651" fmla="*/ 820574 h 1598839"/>
              <a:gd name="connsiteX23652" fmla="*/ 3255128 w 3255128"/>
              <a:gd name="connsiteY23652" fmla="*/ 820730 h 1598839"/>
              <a:gd name="connsiteX23653" fmla="*/ 3255128 w 3255128"/>
              <a:gd name="connsiteY23653" fmla="*/ 820802 h 1598839"/>
              <a:gd name="connsiteX23654" fmla="*/ 3255128 w 3255128"/>
              <a:gd name="connsiteY23654" fmla="*/ 820888 h 1598839"/>
              <a:gd name="connsiteX23655" fmla="*/ 3255128 w 3255128"/>
              <a:gd name="connsiteY23655" fmla="*/ 820909 h 1598839"/>
              <a:gd name="connsiteX23656" fmla="*/ 3255128 w 3255128"/>
              <a:gd name="connsiteY23656" fmla="*/ 820997 h 1598839"/>
              <a:gd name="connsiteX23657" fmla="*/ 3255128 w 3255128"/>
              <a:gd name="connsiteY23657" fmla="*/ 821048 h 1598839"/>
              <a:gd name="connsiteX23658" fmla="*/ 3255128 w 3255128"/>
              <a:gd name="connsiteY23658" fmla="*/ 821095 h 1598839"/>
              <a:gd name="connsiteX23659" fmla="*/ 3255128 w 3255128"/>
              <a:gd name="connsiteY23659" fmla="*/ 821450 h 1598839"/>
              <a:gd name="connsiteX23660" fmla="*/ 3255128 w 3255128"/>
              <a:gd name="connsiteY23660" fmla="*/ 821712 h 1598839"/>
              <a:gd name="connsiteX23661" fmla="*/ 3255128 w 3255128"/>
              <a:gd name="connsiteY23661" fmla="*/ 821909 h 1598839"/>
              <a:gd name="connsiteX23662" fmla="*/ 3255128 w 3255128"/>
              <a:gd name="connsiteY23662" fmla="*/ 822177 h 1598839"/>
              <a:gd name="connsiteX23663" fmla="*/ 3255128 w 3255128"/>
              <a:gd name="connsiteY23663" fmla="*/ 822461 h 1598839"/>
              <a:gd name="connsiteX23664" fmla="*/ 3255128 w 3255128"/>
              <a:gd name="connsiteY23664" fmla="*/ 823157 h 1598839"/>
              <a:gd name="connsiteX23665" fmla="*/ 3255128 w 3255128"/>
              <a:gd name="connsiteY23665" fmla="*/ 823234 h 1598839"/>
              <a:gd name="connsiteX23666" fmla="*/ 3255128 w 3255128"/>
              <a:gd name="connsiteY23666" fmla="*/ 823830 h 1598839"/>
              <a:gd name="connsiteX23667" fmla="*/ 3255128 w 3255128"/>
              <a:gd name="connsiteY23667" fmla="*/ 824663 h 1598839"/>
              <a:gd name="connsiteX23668" fmla="*/ 3255128 w 3255128"/>
              <a:gd name="connsiteY23668" fmla="*/ 824977 h 1598839"/>
              <a:gd name="connsiteX23669" fmla="*/ 3255128 w 3255128"/>
              <a:gd name="connsiteY23669" fmla="*/ 825044 h 1598839"/>
              <a:gd name="connsiteX23670" fmla="*/ 3255128 w 3255128"/>
              <a:gd name="connsiteY23670" fmla="*/ 825201 h 1598839"/>
              <a:gd name="connsiteX23671" fmla="*/ 3255128 w 3255128"/>
              <a:gd name="connsiteY23671" fmla="*/ 825248 h 1598839"/>
              <a:gd name="connsiteX23672" fmla="*/ 3255128 w 3255128"/>
              <a:gd name="connsiteY23672" fmla="*/ 825442 h 1598839"/>
              <a:gd name="connsiteX23673" fmla="*/ 3255128 w 3255128"/>
              <a:gd name="connsiteY23673" fmla="*/ 825460 h 1598839"/>
              <a:gd name="connsiteX23674" fmla="*/ 3255128 w 3255128"/>
              <a:gd name="connsiteY23674" fmla="*/ 825517 h 1598839"/>
              <a:gd name="connsiteX23675" fmla="*/ 3255128 w 3255128"/>
              <a:gd name="connsiteY23675" fmla="*/ 825896 h 1598839"/>
              <a:gd name="connsiteX23676" fmla="*/ 3255128 w 3255128"/>
              <a:gd name="connsiteY23676" fmla="*/ 826339 h 1598839"/>
              <a:gd name="connsiteX23677" fmla="*/ 3255128 w 3255128"/>
              <a:gd name="connsiteY23677" fmla="*/ 826355 h 1598839"/>
              <a:gd name="connsiteX23678" fmla="*/ 3255128 w 3255128"/>
              <a:gd name="connsiteY23678" fmla="*/ 826903 h 1598839"/>
              <a:gd name="connsiteX23679" fmla="*/ 3255128 w 3255128"/>
              <a:gd name="connsiteY23679" fmla="*/ 827496 h 1598839"/>
              <a:gd name="connsiteX23680" fmla="*/ 3255128 w 3255128"/>
              <a:gd name="connsiteY23680" fmla="*/ 827568 h 1598839"/>
              <a:gd name="connsiteX23681" fmla="*/ 3255128 w 3255128"/>
              <a:gd name="connsiteY23681" fmla="*/ 827784 h 1598839"/>
              <a:gd name="connsiteX23682" fmla="*/ 3255128 w 3255128"/>
              <a:gd name="connsiteY23682" fmla="*/ 827861 h 1598839"/>
              <a:gd name="connsiteX23683" fmla="*/ 3255128 w 3255128"/>
              <a:gd name="connsiteY23683" fmla="*/ 828043 h 1598839"/>
              <a:gd name="connsiteX23684" fmla="*/ 3255128 w 3255128"/>
              <a:gd name="connsiteY23684" fmla="*/ 828166 h 1598839"/>
              <a:gd name="connsiteX23685" fmla="*/ 3255128 w 3255128"/>
              <a:gd name="connsiteY23685" fmla="*/ 828216 h 1598839"/>
              <a:gd name="connsiteX23686" fmla="*/ 3255128 w 3255128"/>
              <a:gd name="connsiteY23686" fmla="*/ 828237 h 1598839"/>
              <a:gd name="connsiteX23687" fmla="*/ 3255128 w 3255128"/>
              <a:gd name="connsiteY23687" fmla="*/ 828238 h 1598839"/>
              <a:gd name="connsiteX23688" fmla="*/ 3255128 w 3255128"/>
              <a:gd name="connsiteY23688" fmla="*/ 828450 h 1598839"/>
              <a:gd name="connsiteX23689" fmla="*/ 3255128 w 3255128"/>
              <a:gd name="connsiteY23689" fmla="*/ 828675 h 1598839"/>
              <a:gd name="connsiteX23690" fmla="*/ 3255128 w 3255128"/>
              <a:gd name="connsiteY23690" fmla="*/ 828700 h 1598839"/>
              <a:gd name="connsiteX23691" fmla="*/ 3255128 w 3255128"/>
              <a:gd name="connsiteY23691" fmla="*/ 828886 h 1598839"/>
              <a:gd name="connsiteX23692" fmla="*/ 3255128 w 3255128"/>
              <a:gd name="connsiteY23692" fmla="*/ 829345 h 1598839"/>
              <a:gd name="connsiteX23693" fmla="*/ 3255128 w 3255128"/>
              <a:gd name="connsiteY23693" fmla="*/ 829721 h 1598839"/>
              <a:gd name="connsiteX23694" fmla="*/ 3255128 w 3255128"/>
              <a:gd name="connsiteY23694" fmla="*/ 829893 h 1598839"/>
              <a:gd name="connsiteX23695" fmla="*/ 3255128 w 3255128"/>
              <a:gd name="connsiteY23695" fmla="*/ 830859 h 1598839"/>
              <a:gd name="connsiteX23696" fmla="*/ 3255128 w 3255128"/>
              <a:gd name="connsiteY23696" fmla="*/ 831033 h 1598839"/>
              <a:gd name="connsiteX23697" fmla="*/ 3255128 w 3255128"/>
              <a:gd name="connsiteY23697" fmla="*/ 831038 h 1598839"/>
              <a:gd name="connsiteX23698" fmla="*/ 3255128 w 3255128"/>
              <a:gd name="connsiteY23698" fmla="*/ 831530 h 1598839"/>
              <a:gd name="connsiteX23699" fmla="*/ 3255128 w 3255128"/>
              <a:gd name="connsiteY23699" fmla="*/ 832061 h 1598839"/>
              <a:gd name="connsiteX23700" fmla="*/ 3255128 w 3255128"/>
              <a:gd name="connsiteY23700" fmla="*/ 832304 h 1598839"/>
              <a:gd name="connsiteX23701" fmla="*/ 3255128 w 3255128"/>
              <a:gd name="connsiteY23701" fmla="*/ 832306 h 1598839"/>
              <a:gd name="connsiteX23702" fmla="*/ 3255128 w 3255128"/>
              <a:gd name="connsiteY23702" fmla="*/ 832381 h 1598839"/>
              <a:gd name="connsiteX23703" fmla="*/ 3255128 w 3255128"/>
              <a:gd name="connsiteY23703" fmla="*/ 833020 h 1598839"/>
              <a:gd name="connsiteX23704" fmla="*/ 3255128 w 3255128"/>
              <a:gd name="connsiteY23704" fmla="*/ 833143 h 1598839"/>
              <a:gd name="connsiteX23705" fmla="*/ 3255128 w 3255128"/>
              <a:gd name="connsiteY23705" fmla="*/ 833427 h 1598839"/>
              <a:gd name="connsiteX23706" fmla="*/ 3255128 w 3255128"/>
              <a:gd name="connsiteY23706" fmla="*/ 833767 h 1598839"/>
              <a:gd name="connsiteX23707" fmla="*/ 3255128 w 3255128"/>
              <a:gd name="connsiteY23707" fmla="*/ 833901 h 1598839"/>
              <a:gd name="connsiteX23708" fmla="*/ 3255128 w 3255128"/>
              <a:gd name="connsiteY23708" fmla="*/ 834520 h 1598839"/>
              <a:gd name="connsiteX23709" fmla="*/ 3255128 w 3255128"/>
              <a:gd name="connsiteY23709" fmla="*/ 834792 h 1598839"/>
              <a:gd name="connsiteX23710" fmla="*/ 3255128 w 3255128"/>
              <a:gd name="connsiteY23710" fmla="*/ 835030 h 1598839"/>
              <a:gd name="connsiteX23711" fmla="*/ 3255128 w 3255128"/>
              <a:gd name="connsiteY23711" fmla="*/ 836010 h 1598839"/>
              <a:gd name="connsiteX23712" fmla="*/ 3255128 w 3255128"/>
              <a:gd name="connsiteY23712" fmla="*/ 836050 h 1598839"/>
              <a:gd name="connsiteX23713" fmla="*/ 3255128 w 3255128"/>
              <a:gd name="connsiteY23713" fmla="*/ 836487 h 1598839"/>
              <a:gd name="connsiteX23714" fmla="*/ 3255128 w 3255128"/>
              <a:gd name="connsiteY23714" fmla="*/ 836683 h 1598839"/>
              <a:gd name="connsiteX23715" fmla="*/ 3255128 w 3255128"/>
              <a:gd name="connsiteY23715" fmla="*/ 836757 h 1598839"/>
              <a:gd name="connsiteX23716" fmla="*/ 3255128 w 3255128"/>
              <a:gd name="connsiteY23716" fmla="*/ 836839 h 1598839"/>
              <a:gd name="connsiteX23717" fmla="*/ 3255128 w 3255128"/>
              <a:gd name="connsiteY23717" fmla="*/ 837618 h 1598839"/>
              <a:gd name="connsiteX23718" fmla="*/ 3255128 w 3255128"/>
              <a:gd name="connsiteY23718" fmla="*/ 837625 h 1598839"/>
              <a:gd name="connsiteX23719" fmla="*/ 3255128 w 3255128"/>
              <a:gd name="connsiteY23719" fmla="*/ 837770 h 1598839"/>
              <a:gd name="connsiteX23720" fmla="*/ 3255128 w 3255128"/>
              <a:gd name="connsiteY23720" fmla="*/ 838029 h 1598839"/>
              <a:gd name="connsiteX23721" fmla="*/ 3255128 w 3255128"/>
              <a:gd name="connsiteY23721" fmla="*/ 838054 h 1598839"/>
              <a:gd name="connsiteX23722" fmla="*/ 3255128 w 3255128"/>
              <a:gd name="connsiteY23722" fmla="*/ 838101 h 1598839"/>
              <a:gd name="connsiteX23723" fmla="*/ 3255128 w 3255128"/>
              <a:gd name="connsiteY23723" fmla="*/ 838266 h 1598839"/>
              <a:gd name="connsiteX23724" fmla="*/ 3255128 w 3255128"/>
              <a:gd name="connsiteY23724" fmla="*/ 838295 h 1598839"/>
              <a:gd name="connsiteX23725" fmla="*/ 3255128 w 3255128"/>
              <a:gd name="connsiteY23725" fmla="*/ 838394 h 1598839"/>
              <a:gd name="connsiteX23726" fmla="*/ 3255128 w 3255128"/>
              <a:gd name="connsiteY23726" fmla="*/ 838725 h 1598839"/>
              <a:gd name="connsiteX23727" fmla="*/ 3255128 w 3255128"/>
              <a:gd name="connsiteY23727" fmla="*/ 838749 h 1598839"/>
              <a:gd name="connsiteX23728" fmla="*/ 3255128 w 3255128"/>
              <a:gd name="connsiteY23728" fmla="*/ 838827 h 1598839"/>
              <a:gd name="connsiteX23729" fmla="*/ 3255128 w 3255128"/>
              <a:gd name="connsiteY23729" fmla="*/ 838848 h 1598839"/>
              <a:gd name="connsiteX23730" fmla="*/ 3255128 w 3255128"/>
              <a:gd name="connsiteY23730" fmla="*/ 839040 h 1598839"/>
              <a:gd name="connsiteX23731" fmla="*/ 3255128 w 3255128"/>
              <a:gd name="connsiteY23731" fmla="*/ 839070 h 1598839"/>
              <a:gd name="connsiteX23732" fmla="*/ 3255128 w 3255128"/>
              <a:gd name="connsiteY23732" fmla="*/ 839208 h 1598839"/>
              <a:gd name="connsiteX23733" fmla="*/ 3255128 w 3255128"/>
              <a:gd name="connsiteY23733" fmla="*/ 839266 h 1598839"/>
              <a:gd name="connsiteX23734" fmla="*/ 3255128 w 3255128"/>
              <a:gd name="connsiteY23734" fmla="*/ 840637 h 1598839"/>
              <a:gd name="connsiteX23735" fmla="*/ 3255128 w 3255128"/>
              <a:gd name="connsiteY23735" fmla="*/ 841019 h 1598839"/>
              <a:gd name="connsiteX23736" fmla="*/ 3255128 w 3255128"/>
              <a:gd name="connsiteY23736" fmla="*/ 841091 h 1598839"/>
              <a:gd name="connsiteX23737" fmla="*/ 3255128 w 3255128"/>
              <a:gd name="connsiteY23737" fmla="*/ 841384 h 1598839"/>
              <a:gd name="connsiteX23738" fmla="*/ 3255128 w 3255128"/>
              <a:gd name="connsiteY23738" fmla="*/ 841553 h 1598839"/>
              <a:gd name="connsiteX23739" fmla="*/ 3255128 w 3255128"/>
              <a:gd name="connsiteY23739" fmla="*/ 841739 h 1598839"/>
              <a:gd name="connsiteX23740" fmla="*/ 3255128 w 3255128"/>
              <a:gd name="connsiteY23740" fmla="*/ 842198 h 1598839"/>
              <a:gd name="connsiteX23741" fmla="*/ 3255128 w 3255128"/>
              <a:gd name="connsiteY23741" fmla="*/ 842290 h 1598839"/>
              <a:gd name="connsiteX23742" fmla="*/ 3255128 w 3255128"/>
              <a:gd name="connsiteY23742" fmla="*/ 842574 h 1598839"/>
              <a:gd name="connsiteX23743" fmla="*/ 3255128 w 3255128"/>
              <a:gd name="connsiteY23743" fmla="*/ 842816 h 1598839"/>
              <a:gd name="connsiteX23744" fmla="*/ 3255128 w 3255128"/>
              <a:gd name="connsiteY23744" fmla="*/ 842914 h 1598839"/>
              <a:gd name="connsiteX23745" fmla="*/ 3255128 w 3255128"/>
              <a:gd name="connsiteY23745" fmla="*/ 843272 h 1598839"/>
              <a:gd name="connsiteX23746" fmla="*/ 3255128 w 3255128"/>
              <a:gd name="connsiteY23746" fmla="*/ 843347 h 1598839"/>
              <a:gd name="connsiteX23747" fmla="*/ 3255128 w 3255128"/>
              <a:gd name="connsiteY23747" fmla="*/ 844136 h 1598839"/>
              <a:gd name="connsiteX23748" fmla="*/ 3255128 w 3255128"/>
              <a:gd name="connsiteY23748" fmla="*/ 845157 h 1598839"/>
              <a:gd name="connsiteX23749" fmla="*/ 3255128 w 3255128"/>
              <a:gd name="connsiteY23749" fmla="*/ 845159 h 1598839"/>
              <a:gd name="connsiteX23750" fmla="*/ 3255128 w 3255128"/>
              <a:gd name="connsiteY23750" fmla="*/ 845661 h 1598839"/>
              <a:gd name="connsiteX23751" fmla="*/ 3255128 w 3255128"/>
              <a:gd name="connsiteY23751" fmla="*/ 845806 h 1598839"/>
              <a:gd name="connsiteX23752" fmla="*/ 3255128 w 3255128"/>
              <a:gd name="connsiteY23752" fmla="*/ 845904 h 1598839"/>
              <a:gd name="connsiteX23753" fmla="*/ 3255128 w 3255128"/>
              <a:gd name="connsiteY23753" fmla="*/ 845996 h 1598839"/>
              <a:gd name="connsiteX23754" fmla="*/ 3255128 w 3255128"/>
              <a:gd name="connsiteY23754" fmla="*/ 846309 h 1598839"/>
              <a:gd name="connsiteX23755" fmla="*/ 3255128 w 3255128"/>
              <a:gd name="connsiteY23755" fmla="*/ 846537 h 1598839"/>
              <a:gd name="connsiteX23756" fmla="*/ 3255128 w 3255128"/>
              <a:gd name="connsiteY23756" fmla="*/ 846542 h 1598839"/>
              <a:gd name="connsiteX23757" fmla="*/ 3255128 w 3255128"/>
              <a:gd name="connsiteY23757" fmla="*/ 846768 h 1598839"/>
              <a:gd name="connsiteX23758" fmla="*/ 3255128 w 3255128"/>
              <a:gd name="connsiteY23758" fmla="*/ 847020 h 1598839"/>
              <a:gd name="connsiteX23759" fmla="*/ 3255128 w 3255128"/>
              <a:gd name="connsiteY23759" fmla="*/ 847190 h 1598839"/>
              <a:gd name="connsiteX23760" fmla="*/ 3255128 w 3255128"/>
              <a:gd name="connsiteY23760" fmla="*/ 847649 h 1598839"/>
              <a:gd name="connsiteX23761" fmla="*/ 3255128 w 3255128"/>
              <a:gd name="connsiteY23761" fmla="*/ 847899 h 1598839"/>
              <a:gd name="connsiteX23762" fmla="*/ 3255128 w 3255128"/>
              <a:gd name="connsiteY23762" fmla="*/ 847974 h 1598839"/>
              <a:gd name="connsiteX23763" fmla="*/ 3255128 w 3255128"/>
              <a:gd name="connsiteY23763" fmla="*/ 848158 h 1598839"/>
              <a:gd name="connsiteX23764" fmla="*/ 3255128 w 3255128"/>
              <a:gd name="connsiteY23764" fmla="*/ 848159 h 1598839"/>
              <a:gd name="connsiteX23765" fmla="*/ 3255128 w 3255128"/>
              <a:gd name="connsiteY23765" fmla="*/ 848807 h 1598839"/>
              <a:gd name="connsiteX23766" fmla="*/ 3255128 w 3255128"/>
              <a:gd name="connsiteY23766" fmla="*/ 849056 h 1598839"/>
              <a:gd name="connsiteX23767" fmla="*/ 3255128 w 3255128"/>
              <a:gd name="connsiteY23767" fmla="*/ 849252 h 1598839"/>
              <a:gd name="connsiteX23768" fmla="*/ 3255128 w 3255128"/>
              <a:gd name="connsiteY23768" fmla="*/ 849266 h 1598839"/>
              <a:gd name="connsiteX23769" fmla="*/ 3255128 w 3255128"/>
              <a:gd name="connsiteY23769" fmla="*/ 849340 h 1598839"/>
              <a:gd name="connsiteX23770" fmla="*/ 3255128 w 3255128"/>
              <a:gd name="connsiteY23770" fmla="*/ 849360 h 1598839"/>
              <a:gd name="connsiteX23771" fmla="*/ 3255128 w 3255128"/>
              <a:gd name="connsiteY23771" fmla="*/ 849603 h 1598839"/>
              <a:gd name="connsiteX23772" fmla="*/ 3255128 w 3255128"/>
              <a:gd name="connsiteY23772" fmla="*/ 849680 h 1598839"/>
              <a:gd name="connsiteX23773" fmla="*/ 3255128 w 3255128"/>
              <a:gd name="connsiteY23773" fmla="*/ 849814 h 1598839"/>
              <a:gd name="connsiteX23774" fmla="*/ 3255128 w 3255128"/>
              <a:gd name="connsiteY23774" fmla="*/ 850010 h 1598839"/>
              <a:gd name="connsiteX23775" fmla="*/ 3255128 w 3255128"/>
              <a:gd name="connsiteY23775" fmla="*/ 850623 h 1598839"/>
              <a:gd name="connsiteX23776" fmla="*/ 3255128 w 3255128"/>
              <a:gd name="connsiteY23776" fmla="*/ 851148 h 1598839"/>
              <a:gd name="connsiteX23777" fmla="*/ 3255128 w 3255128"/>
              <a:gd name="connsiteY23777" fmla="*/ 851923 h 1598839"/>
              <a:gd name="connsiteX23778" fmla="*/ 3255128 w 3255128"/>
              <a:gd name="connsiteY23778" fmla="*/ 852350 h 1598839"/>
              <a:gd name="connsiteX23779" fmla="*/ 3255128 w 3255128"/>
              <a:gd name="connsiteY23779" fmla="*/ 852419 h 1598839"/>
              <a:gd name="connsiteX23780" fmla="*/ 3255128 w 3255128"/>
              <a:gd name="connsiteY23780" fmla="*/ 852593 h 1598839"/>
              <a:gd name="connsiteX23781" fmla="*/ 3255128 w 3255128"/>
              <a:gd name="connsiteY23781" fmla="*/ 852670 h 1598839"/>
              <a:gd name="connsiteX23782" fmla="*/ 3255128 w 3255128"/>
              <a:gd name="connsiteY23782" fmla="*/ 853880 h 1598839"/>
              <a:gd name="connsiteX23783" fmla="*/ 3255128 w 3255128"/>
              <a:gd name="connsiteY23783" fmla="*/ 854122 h 1598839"/>
              <a:gd name="connsiteX23784" fmla="*/ 3255128 w 3255128"/>
              <a:gd name="connsiteY23784" fmla="*/ 854441 h 1598839"/>
              <a:gd name="connsiteX23785" fmla="*/ 3255128 w 3255128"/>
              <a:gd name="connsiteY23785" fmla="*/ 854580 h 1598839"/>
              <a:gd name="connsiteX23786" fmla="*/ 3255128 w 3255128"/>
              <a:gd name="connsiteY23786" fmla="*/ 855143 h 1598839"/>
              <a:gd name="connsiteX23787" fmla="*/ 3255128 w 3255128"/>
              <a:gd name="connsiteY23787" fmla="*/ 855461 h 1598839"/>
              <a:gd name="connsiteX23788" fmla="*/ 3255128 w 3255128"/>
              <a:gd name="connsiteY23788" fmla="*/ 856125 h 1598839"/>
              <a:gd name="connsiteX23789" fmla="*/ 3255128 w 3255128"/>
              <a:gd name="connsiteY23789" fmla="*/ 856339 h 1598839"/>
              <a:gd name="connsiteX23790" fmla="*/ 3255128 w 3255128"/>
              <a:gd name="connsiteY23790" fmla="*/ 856678 h 1598839"/>
              <a:gd name="connsiteX23791" fmla="*/ 3255128 w 3255128"/>
              <a:gd name="connsiteY23791" fmla="*/ 856870 h 1598839"/>
              <a:gd name="connsiteX23792" fmla="*/ 3255128 w 3255128"/>
              <a:gd name="connsiteY23792" fmla="*/ 858507 h 1598839"/>
              <a:gd name="connsiteX23793" fmla="*/ 3255128 w 3255128"/>
              <a:gd name="connsiteY23793" fmla="*/ 858961 h 1598839"/>
              <a:gd name="connsiteX23794" fmla="*/ 3255128 w 3255128"/>
              <a:gd name="connsiteY23794" fmla="*/ 859140 h 1598839"/>
              <a:gd name="connsiteX23795" fmla="*/ 3255128 w 3255128"/>
              <a:gd name="connsiteY23795" fmla="*/ 859185 h 1598839"/>
              <a:gd name="connsiteX23796" fmla="*/ 3255128 w 3255128"/>
              <a:gd name="connsiteY23796" fmla="*/ 859381 h 1598839"/>
              <a:gd name="connsiteX23797" fmla="*/ 3255128 w 3255128"/>
              <a:gd name="connsiteY23797" fmla="*/ 859390 h 1598839"/>
              <a:gd name="connsiteX23798" fmla="*/ 3255128 w 3255128"/>
              <a:gd name="connsiteY23798" fmla="*/ 859589 h 1598839"/>
              <a:gd name="connsiteX23799" fmla="*/ 3255128 w 3255128"/>
              <a:gd name="connsiteY23799" fmla="*/ 859873 h 1598839"/>
              <a:gd name="connsiteX23800" fmla="*/ 3255128 w 3255128"/>
              <a:gd name="connsiteY23800" fmla="*/ 860408 h 1598839"/>
              <a:gd name="connsiteX23801" fmla="*/ 3255128 w 3255128"/>
              <a:gd name="connsiteY23801" fmla="*/ 860646 h 1598839"/>
              <a:gd name="connsiteX23802" fmla="*/ 3255128 w 3255128"/>
              <a:gd name="connsiteY23802" fmla="*/ 860752 h 1598839"/>
              <a:gd name="connsiteX23803" fmla="*/ 3255128 w 3255128"/>
              <a:gd name="connsiteY23803" fmla="*/ 861012 h 1598839"/>
              <a:gd name="connsiteX23804" fmla="*/ 3255128 w 3255128"/>
              <a:gd name="connsiteY23804" fmla="*/ 861305 h 1598839"/>
              <a:gd name="connsiteX23805" fmla="*/ 3255128 w 3255128"/>
              <a:gd name="connsiteY23805" fmla="*/ 861497 h 1598839"/>
              <a:gd name="connsiteX23806" fmla="*/ 3255128 w 3255128"/>
              <a:gd name="connsiteY23806" fmla="*/ 861660 h 1598839"/>
              <a:gd name="connsiteX23807" fmla="*/ 3255128 w 3255128"/>
              <a:gd name="connsiteY23807" fmla="*/ 861909 h 1598839"/>
              <a:gd name="connsiteX23808" fmla="*/ 3255128 w 3255128"/>
              <a:gd name="connsiteY23808" fmla="*/ 861973 h 1598839"/>
              <a:gd name="connsiteX23809" fmla="*/ 3255128 w 3255128"/>
              <a:gd name="connsiteY23809" fmla="*/ 862119 h 1598839"/>
              <a:gd name="connsiteX23810" fmla="*/ 3255128 w 3255128"/>
              <a:gd name="connsiteY23810" fmla="*/ 862456 h 1598839"/>
              <a:gd name="connsiteX23811" fmla="*/ 3255128 w 3255128"/>
              <a:gd name="connsiteY23811" fmla="*/ 862579 h 1598839"/>
              <a:gd name="connsiteX23812" fmla="*/ 3255128 w 3255128"/>
              <a:gd name="connsiteY23812" fmla="*/ 862863 h 1598839"/>
              <a:gd name="connsiteX23813" fmla="*/ 3255128 w 3255128"/>
              <a:gd name="connsiteY23813" fmla="*/ 862894 h 1598839"/>
              <a:gd name="connsiteX23814" fmla="*/ 3255128 w 3255128"/>
              <a:gd name="connsiteY23814" fmla="*/ 863203 h 1598839"/>
              <a:gd name="connsiteX23815" fmla="*/ 3255128 w 3255128"/>
              <a:gd name="connsiteY23815" fmla="*/ 863636 h 1598839"/>
              <a:gd name="connsiteX23816" fmla="*/ 3255128 w 3255128"/>
              <a:gd name="connsiteY23816" fmla="*/ 864251 h 1598839"/>
              <a:gd name="connsiteX23817" fmla="*/ 3255128 w 3255128"/>
              <a:gd name="connsiteY23817" fmla="*/ 865272 h 1598839"/>
              <a:gd name="connsiteX23818" fmla="*/ 3255128 w 3255128"/>
              <a:gd name="connsiteY23818" fmla="*/ 865273 h 1598839"/>
              <a:gd name="connsiteX23819" fmla="*/ 3255128 w 3255128"/>
              <a:gd name="connsiteY23819" fmla="*/ 865446 h 1598839"/>
              <a:gd name="connsiteX23820" fmla="*/ 3255128 w 3255128"/>
              <a:gd name="connsiteY23820" fmla="*/ 865727 h 1598839"/>
              <a:gd name="connsiteX23821" fmla="*/ 3255128 w 3255128"/>
              <a:gd name="connsiteY23821" fmla="*/ 865825 h 1598839"/>
              <a:gd name="connsiteX23822" fmla="*/ 3255128 w 3255128"/>
              <a:gd name="connsiteY23822" fmla="*/ 866004 h 1598839"/>
              <a:gd name="connsiteX23823" fmla="*/ 3255128 w 3255128"/>
              <a:gd name="connsiteY23823" fmla="*/ 867433 h 1598839"/>
              <a:gd name="connsiteX23824" fmla="*/ 3255128 w 3255128"/>
              <a:gd name="connsiteY23824" fmla="*/ 868263 h 1598839"/>
              <a:gd name="connsiteX23825" fmla="*/ 3255128 w 3255128"/>
              <a:gd name="connsiteY23825" fmla="*/ 868314 h 1598839"/>
              <a:gd name="connsiteX23826" fmla="*/ 3255128 w 3255128"/>
              <a:gd name="connsiteY23826" fmla="*/ 869718 h 1598839"/>
              <a:gd name="connsiteX23827" fmla="*/ 3255128 w 3255128"/>
              <a:gd name="connsiteY23827" fmla="*/ 869758 h 1598839"/>
              <a:gd name="connsiteX23828" fmla="*/ 3255128 w 3255128"/>
              <a:gd name="connsiteY23828" fmla="*/ 869793 h 1598839"/>
              <a:gd name="connsiteX23829" fmla="*/ 3255128 w 3255128"/>
              <a:gd name="connsiteY23829" fmla="*/ 869931 h 1598839"/>
              <a:gd name="connsiteX23830" fmla="*/ 3255128 w 3255128"/>
              <a:gd name="connsiteY23830" fmla="*/ 870016 h 1598839"/>
              <a:gd name="connsiteX23831" fmla="*/ 3255128 w 3255128"/>
              <a:gd name="connsiteY23831" fmla="*/ 870897 h 1598839"/>
              <a:gd name="connsiteX23832" fmla="*/ 3255128 w 3255128"/>
              <a:gd name="connsiteY23832" fmla="*/ 871374 h 1598839"/>
              <a:gd name="connsiteX23833" fmla="*/ 3255128 w 3255128"/>
              <a:gd name="connsiteY23833" fmla="*/ 871959 h 1598839"/>
              <a:gd name="connsiteX23834" fmla="*/ 3255128 w 3255128"/>
              <a:gd name="connsiteY23834" fmla="*/ 872038 h 1598839"/>
              <a:gd name="connsiteX23835" fmla="*/ 3255128 w 3255128"/>
              <a:gd name="connsiteY23835" fmla="*/ 872271 h 1598839"/>
              <a:gd name="connsiteX23836" fmla="*/ 3255128 w 3255128"/>
              <a:gd name="connsiteY23836" fmla="*/ 872442 h 1598839"/>
              <a:gd name="connsiteX23837" fmla="*/ 3255128 w 3255128"/>
              <a:gd name="connsiteY23837" fmla="*/ 872514 h 1598839"/>
              <a:gd name="connsiteX23838" fmla="*/ 3255128 w 3255128"/>
              <a:gd name="connsiteY23838" fmla="*/ 872591 h 1598839"/>
              <a:gd name="connsiteX23839" fmla="*/ 3255128 w 3255128"/>
              <a:gd name="connsiteY23839" fmla="*/ 872708 h 1598839"/>
              <a:gd name="connsiteX23840" fmla="*/ 3255128 w 3255128"/>
              <a:gd name="connsiteY23840" fmla="*/ 872783 h 1598839"/>
              <a:gd name="connsiteX23841" fmla="*/ 3255128 w 3255128"/>
              <a:gd name="connsiteY23841" fmla="*/ 873261 h 1598839"/>
              <a:gd name="connsiteX23842" fmla="*/ 3255128 w 3255128"/>
              <a:gd name="connsiteY23842" fmla="*/ 874169 h 1598839"/>
              <a:gd name="connsiteX23843" fmla="*/ 3255128 w 3255128"/>
              <a:gd name="connsiteY23843" fmla="*/ 874301 h 1598839"/>
              <a:gd name="connsiteX23844" fmla="*/ 3255128 w 3255128"/>
              <a:gd name="connsiteY23844" fmla="*/ 874760 h 1598839"/>
              <a:gd name="connsiteX23845" fmla="*/ 3255128 w 3255128"/>
              <a:gd name="connsiteY23845" fmla="*/ 875408 h 1598839"/>
              <a:gd name="connsiteX23846" fmla="*/ 3255128 w 3255128"/>
              <a:gd name="connsiteY23846" fmla="*/ 875432 h 1598839"/>
              <a:gd name="connsiteX23847" fmla="*/ 3255128 w 3255128"/>
              <a:gd name="connsiteY23847" fmla="*/ 876001 h 1598839"/>
              <a:gd name="connsiteX23848" fmla="*/ 3255128 w 3255128"/>
              <a:gd name="connsiteY23848" fmla="*/ 876260 h 1598839"/>
              <a:gd name="connsiteX23849" fmla="*/ 3255128 w 3255128"/>
              <a:gd name="connsiteY23849" fmla="*/ 876791 h 1598839"/>
              <a:gd name="connsiteX23850" fmla="*/ 3255128 w 3255128"/>
              <a:gd name="connsiteY23850" fmla="*/ 876970 h 1598839"/>
              <a:gd name="connsiteX23851" fmla="*/ 3255128 w 3255128"/>
              <a:gd name="connsiteY23851" fmla="*/ 878238 h 1598839"/>
              <a:gd name="connsiteX23852" fmla="*/ 3255128 w 3255128"/>
              <a:gd name="connsiteY23852" fmla="*/ 878796 h 1598839"/>
              <a:gd name="connsiteX23853" fmla="*/ 3255128 w 3255128"/>
              <a:gd name="connsiteY23853" fmla="*/ 879250 h 1598839"/>
              <a:gd name="connsiteX23854" fmla="*/ 3255128 w 3255128"/>
              <a:gd name="connsiteY23854" fmla="*/ 880002 h 1598839"/>
              <a:gd name="connsiteX23855" fmla="*/ 3255128 w 3255128"/>
              <a:gd name="connsiteY23855" fmla="*/ 880521 h 1598839"/>
              <a:gd name="connsiteX23856" fmla="*/ 3255128 w 3255128"/>
              <a:gd name="connsiteY23856" fmla="*/ 880724 h 1598839"/>
              <a:gd name="connsiteX23857" fmla="*/ 3255128 w 3255128"/>
              <a:gd name="connsiteY23857" fmla="*/ 880883 h 1598839"/>
              <a:gd name="connsiteX23858" fmla="*/ 3255128 w 3255128"/>
              <a:gd name="connsiteY23858" fmla="*/ 881418 h 1598839"/>
              <a:gd name="connsiteX23859" fmla="*/ 3255128 w 3255128"/>
              <a:gd name="connsiteY23859" fmla="*/ 881597 h 1598839"/>
              <a:gd name="connsiteX23860" fmla="*/ 3255128 w 3255128"/>
              <a:gd name="connsiteY23860" fmla="*/ 882088 h 1598839"/>
              <a:gd name="connsiteX23861" fmla="*/ 3255128 w 3255128"/>
              <a:gd name="connsiteY23861" fmla="*/ 882500 h 1598839"/>
              <a:gd name="connsiteX23862" fmla="*/ 3255128 w 3255128"/>
              <a:gd name="connsiteY23862" fmla="*/ 882571 h 1598839"/>
              <a:gd name="connsiteX23863" fmla="*/ 3255128 w 3255128"/>
              <a:gd name="connsiteY23863" fmla="*/ 882572 h 1598839"/>
              <a:gd name="connsiteX23864" fmla="*/ 3255128 w 3255128"/>
              <a:gd name="connsiteY23864" fmla="*/ 882784 h 1598839"/>
              <a:gd name="connsiteX23865" fmla="*/ 3255128 w 3255128"/>
              <a:gd name="connsiteY23865" fmla="*/ 882865 h 1598839"/>
              <a:gd name="connsiteX23866" fmla="*/ 3255128 w 3255128"/>
              <a:gd name="connsiteY23866" fmla="*/ 883124 h 1598839"/>
              <a:gd name="connsiteX23867" fmla="*/ 3255128 w 3255128"/>
              <a:gd name="connsiteY23867" fmla="*/ 883220 h 1598839"/>
              <a:gd name="connsiteX23868" fmla="*/ 3255128 w 3255128"/>
              <a:gd name="connsiteY23868" fmla="*/ 883316 h 1598839"/>
              <a:gd name="connsiteX23869" fmla="*/ 3255128 w 3255128"/>
              <a:gd name="connsiteY23869" fmla="*/ 883557 h 1598839"/>
              <a:gd name="connsiteX23870" fmla="*/ 3255128 w 3255128"/>
              <a:gd name="connsiteY23870" fmla="*/ 883679 h 1598839"/>
              <a:gd name="connsiteX23871" fmla="*/ 3255128 w 3255128"/>
              <a:gd name="connsiteY23871" fmla="*/ 884227 h 1598839"/>
              <a:gd name="connsiteX23872" fmla="*/ 3255128 w 3255128"/>
              <a:gd name="connsiteY23872" fmla="*/ 885351 h 1598839"/>
              <a:gd name="connsiteX23873" fmla="*/ 3255128 w 3255128"/>
              <a:gd name="connsiteY23873" fmla="*/ 885367 h 1598839"/>
              <a:gd name="connsiteX23874" fmla="*/ 3255128 w 3255128"/>
              <a:gd name="connsiteY23874" fmla="*/ 885561 h 1598839"/>
              <a:gd name="connsiteX23875" fmla="*/ 3255128 w 3255128"/>
              <a:gd name="connsiteY23875" fmla="*/ 886114 h 1598839"/>
              <a:gd name="connsiteX23876" fmla="*/ 3255128 w 3255128"/>
              <a:gd name="connsiteY23876" fmla="*/ 886117 h 1598839"/>
              <a:gd name="connsiteX23877" fmla="*/ 3255128 w 3255128"/>
              <a:gd name="connsiteY23877" fmla="*/ 887287 h 1598839"/>
              <a:gd name="connsiteX23878" fmla="*/ 3255128 w 3255128"/>
              <a:gd name="connsiteY23878" fmla="*/ 887385 h 1598839"/>
              <a:gd name="connsiteX23879" fmla="*/ 3255128 w 3255128"/>
              <a:gd name="connsiteY23879" fmla="*/ 887483 h 1598839"/>
              <a:gd name="connsiteX23880" fmla="*/ 3255128 w 3255128"/>
              <a:gd name="connsiteY23880" fmla="*/ 888184 h 1598839"/>
              <a:gd name="connsiteX23881" fmla="*/ 3255128 w 3255128"/>
              <a:gd name="connsiteY23881" fmla="*/ 888854 h 1598839"/>
              <a:gd name="connsiteX23882" fmla="*/ 3255128 w 3255128"/>
              <a:gd name="connsiteY23882" fmla="*/ 889871 h 1598839"/>
              <a:gd name="connsiteX23883" fmla="*/ 3255128 w 3255128"/>
              <a:gd name="connsiteY23883" fmla="*/ 890082 h 1598839"/>
              <a:gd name="connsiteX23884" fmla="*/ 3255128 w 3255128"/>
              <a:gd name="connsiteY23884" fmla="*/ 890131 h 1598839"/>
              <a:gd name="connsiteX23885" fmla="*/ 3255128 w 3255128"/>
              <a:gd name="connsiteY23885" fmla="*/ 891012 h 1598839"/>
              <a:gd name="connsiteX23886" fmla="*/ 3255128 w 3255128"/>
              <a:gd name="connsiteY23886" fmla="*/ 891091 h 1598839"/>
              <a:gd name="connsiteX23887" fmla="*/ 3255128 w 3255128"/>
              <a:gd name="connsiteY23887" fmla="*/ 892353 h 1598839"/>
              <a:gd name="connsiteX23888" fmla="*/ 3255128 w 3255128"/>
              <a:gd name="connsiteY23888" fmla="*/ 892629 h 1598839"/>
              <a:gd name="connsiteX23889" fmla="*/ 3255128 w 3255128"/>
              <a:gd name="connsiteY23889" fmla="*/ 892704 h 1598839"/>
              <a:gd name="connsiteX23890" fmla="*/ 3255128 w 3255128"/>
              <a:gd name="connsiteY23890" fmla="*/ 892883 h 1598839"/>
              <a:gd name="connsiteX23891" fmla="*/ 3255128 w 3255128"/>
              <a:gd name="connsiteY23891" fmla="*/ 893374 h 1598839"/>
              <a:gd name="connsiteX23892" fmla="*/ 3255128 w 3255128"/>
              <a:gd name="connsiteY23892" fmla="*/ 893831 h 1598839"/>
              <a:gd name="connsiteX23893" fmla="*/ 3255128 w 3255128"/>
              <a:gd name="connsiteY23893" fmla="*/ 894090 h 1598839"/>
              <a:gd name="connsiteX23894" fmla="*/ 3255128 w 3255128"/>
              <a:gd name="connsiteY23894" fmla="*/ 894151 h 1598839"/>
              <a:gd name="connsiteX23895" fmla="*/ 3255128 w 3255128"/>
              <a:gd name="connsiteY23895" fmla="*/ 894347 h 1598839"/>
              <a:gd name="connsiteX23896" fmla="*/ 3255128 w 3255128"/>
              <a:gd name="connsiteY23896" fmla="*/ 895353 h 1598839"/>
              <a:gd name="connsiteX23897" fmla="*/ 3255128 w 3255128"/>
              <a:gd name="connsiteY23897" fmla="*/ 895425 h 1598839"/>
              <a:gd name="connsiteX23898" fmla="*/ 3255128 w 3255128"/>
              <a:gd name="connsiteY23898" fmla="*/ 895718 h 1598839"/>
              <a:gd name="connsiteX23899" fmla="*/ 3255128 w 3255128"/>
              <a:gd name="connsiteY23899" fmla="*/ 896073 h 1598839"/>
              <a:gd name="connsiteX23900" fmla="*/ 3255128 w 3255128"/>
              <a:gd name="connsiteY23900" fmla="*/ 896532 h 1598839"/>
              <a:gd name="connsiteX23901" fmla="*/ 3255128 w 3255128"/>
              <a:gd name="connsiteY23901" fmla="*/ 896637 h 1598839"/>
              <a:gd name="connsiteX23902" fmla="*/ 3255128 w 3255128"/>
              <a:gd name="connsiteY23902" fmla="*/ 897080 h 1598839"/>
              <a:gd name="connsiteX23903" fmla="*/ 3255128 w 3255128"/>
              <a:gd name="connsiteY23903" fmla="*/ 897820 h 1598839"/>
              <a:gd name="connsiteX23904" fmla="*/ 3255128 w 3255128"/>
              <a:gd name="connsiteY23904" fmla="*/ 898008 h 1598839"/>
              <a:gd name="connsiteX23905" fmla="*/ 3255128 w 3255128"/>
              <a:gd name="connsiteY23905" fmla="*/ 898351 h 1598839"/>
              <a:gd name="connsiteX23906" fmla="*/ 3255128 w 3255128"/>
              <a:gd name="connsiteY23906" fmla="*/ 898656 h 1598839"/>
              <a:gd name="connsiteX23907" fmla="*/ 3255128 w 3255128"/>
              <a:gd name="connsiteY23907" fmla="*/ 898717 h 1598839"/>
              <a:gd name="connsiteX23908" fmla="*/ 3255128 w 3255128"/>
              <a:gd name="connsiteY23908" fmla="*/ 899115 h 1598839"/>
              <a:gd name="connsiteX23909" fmla="*/ 3255128 w 3255128"/>
              <a:gd name="connsiteY23909" fmla="*/ 899217 h 1598839"/>
              <a:gd name="connsiteX23910" fmla="*/ 3255128 w 3255128"/>
              <a:gd name="connsiteY23910" fmla="*/ 900140 h 1598839"/>
              <a:gd name="connsiteX23911" fmla="*/ 3255128 w 3255128"/>
              <a:gd name="connsiteY23911" fmla="*/ 900238 h 1598839"/>
              <a:gd name="connsiteX23912" fmla="*/ 3255128 w 3255128"/>
              <a:gd name="connsiteY23912" fmla="*/ 900810 h 1598839"/>
              <a:gd name="connsiteX23913" fmla="*/ 3255128 w 3255128"/>
              <a:gd name="connsiteY23913" fmla="*/ 901707 h 1598839"/>
              <a:gd name="connsiteX23914" fmla="*/ 3255128 w 3255128"/>
              <a:gd name="connsiteY23914" fmla="*/ 902978 h 1598839"/>
              <a:gd name="connsiteX23915" fmla="*/ 3255128 w 3255128"/>
              <a:gd name="connsiteY23915" fmla="*/ 903237 h 1598839"/>
              <a:gd name="connsiteX23916" fmla="*/ 3255128 w 3255128"/>
              <a:gd name="connsiteY23916" fmla="*/ 903416 h 1598839"/>
              <a:gd name="connsiteX23917" fmla="*/ 3255128 w 3255128"/>
              <a:gd name="connsiteY23917" fmla="*/ 904344 h 1598839"/>
              <a:gd name="connsiteX23918" fmla="*/ 3255128 w 3255128"/>
              <a:gd name="connsiteY23918" fmla="*/ 904684 h 1598839"/>
              <a:gd name="connsiteX23919" fmla="*/ 3255128 w 3255128"/>
              <a:gd name="connsiteY23919" fmla="*/ 905117 h 1598839"/>
              <a:gd name="connsiteX23920" fmla="*/ 3255128 w 3255128"/>
              <a:gd name="connsiteY23920" fmla="*/ 905313 h 1598839"/>
              <a:gd name="connsiteX23921" fmla="*/ 3255128 w 3255128"/>
              <a:gd name="connsiteY23921" fmla="*/ 905482 h 1598839"/>
              <a:gd name="connsiteX23922" fmla="*/ 3255128 w 3255128"/>
              <a:gd name="connsiteY23922" fmla="*/ 906227 h 1598839"/>
              <a:gd name="connsiteX23923" fmla="*/ 3255128 w 3255128"/>
              <a:gd name="connsiteY23923" fmla="*/ 906406 h 1598839"/>
              <a:gd name="connsiteX23924" fmla="*/ 3255128 w 3255128"/>
              <a:gd name="connsiteY23924" fmla="*/ 906684 h 1598839"/>
              <a:gd name="connsiteX23925" fmla="*/ 3255128 w 3255128"/>
              <a:gd name="connsiteY23925" fmla="*/ 906927 h 1598839"/>
              <a:gd name="connsiteX23926" fmla="*/ 3255128 w 3255128"/>
              <a:gd name="connsiteY23926" fmla="*/ 907004 h 1598839"/>
              <a:gd name="connsiteX23927" fmla="*/ 3255128 w 3255128"/>
              <a:gd name="connsiteY23927" fmla="*/ 907170 h 1598839"/>
              <a:gd name="connsiteX23928" fmla="*/ 3255128 w 3255128"/>
              <a:gd name="connsiteY23928" fmla="*/ 907674 h 1598839"/>
              <a:gd name="connsiteX23929" fmla="*/ 3255128 w 3255128"/>
              <a:gd name="connsiteY23929" fmla="*/ 907994 h 1598839"/>
              <a:gd name="connsiteX23930" fmla="*/ 3255128 w 3255128"/>
              <a:gd name="connsiteY23930" fmla="*/ 908642 h 1598839"/>
              <a:gd name="connsiteX23931" fmla="*/ 3255128 w 3255128"/>
              <a:gd name="connsiteY23931" fmla="*/ 909101 h 1598839"/>
              <a:gd name="connsiteX23932" fmla="*/ 3255128 w 3255128"/>
              <a:gd name="connsiteY23932" fmla="*/ 909744 h 1598839"/>
              <a:gd name="connsiteX23933" fmla="*/ 3255128 w 3255128"/>
              <a:gd name="connsiteY23933" fmla="*/ 909940 h 1598839"/>
              <a:gd name="connsiteX23934" fmla="*/ 3255128 w 3255128"/>
              <a:gd name="connsiteY23934" fmla="*/ 910003 h 1598839"/>
              <a:gd name="connsiteX23935" fmla="*/ 3255128 w 3255128"/>
              <a:gd name="connsiteY23935" fmla="*/ 910160 h 1598839"/>
              <a:gd name="connsiteX23936" fmla="*/ 3255128 w 3255128"/>
              <a:gd name="connsiteY23936" fmla="*/ 910183 h 1598839"/>
              <a:gd name="connsiteX23937" fmla="*/ 3255128 w 3255128"/>
              <a:gd name="connsiteY23937" fmla="*/ 910190 h 1598839"/>
              <a:gd name="connsiteX23938" fmla="*/ 3255128 w 3255128"/>
              <a:gd name="connsiteY23938" fmla="*/ 910673 h 1598839"/>
              <a:gd name="connsiteX23939" fmla="*/ 3255128 w 3255128"/>
              <a:gd name="connsiteY23939" fmla="*/ 911204 h 1598839"/>
              <a:gd name="connsiteX23940" fmla="*/ 3255128 w 3255128"/>
              <a:gd name="connsiteY23940" fmla="*/ 912993 h 1598839"/>
              <a:gd name="connsiteX23941" fmla="*/ 3255128 w 3255128"/>
              <a:gd name="connsiteY23941" fmla="*/ 913663 h 1598839"/>
              <a:gd name="connsiteX23942" fmla="*/ 3255128 w 3255128"/>
              <a:gd name="connsiteY23942" fmla="*/ 914264 h 1598839"/>
              <a:gd name="connsiteX23943" fmla="*/ 3255128 w 3255128"/>
              <a:gd name="connsiteY23943" fmla="*/ 914460 h 1598839"/>
              <a:gd name="connsiteX23944" fmla="*/ 3255128 w 3255128"/>
              <a:gd name="connsiteY23944" fmla="*/ 914810 h 1598839"/>
              <a:gd name="connsiteX23945" fmla="*/ 3255128 w 3255128"/>
              <a:gd name="connsiteY23945" fmla="*/ 915650 h 1598839"/>
              <a:gd name="connsiteX23946" fmla="*/ 3255128 w 3255128"/>
              <a:gd name="connsiteY23946" fmla="*/ 915831 h 1598839"/>
              <a:gd name="connsiteX23947" fmla="*/ 3255128 w 3255128"/>
              <a:gd name="connsiteY23947" fmla="*/ 916913 h 1598839"/>
              <a:gd name="connsiteX23948" fmla="*/ 3255128 w 3255128"/>
              <a:gd name="connsiteY23948" fmla="*/ 917054 h 1598839"/>
              <a:gd name="connsiteX23949" fmla="*/ 3255128 w 3255128"/>
              <a:gd name="connsiteY23949" fmla="*/ 917197 h 1598839"/>
              <a:gd name="connsiteX23950" fmla="*/ 3255128 w 3255128"/>
              <a:gd name="connsiteY23950" fmla="*/ 917537 h 1598839"/>
              <a:gd name="connsiteX23951" fmla="*/ 3255128 w 3255128"/>
              <a:gd name="connsiteY23951" fmla="*/ 917970 h 1598839"/>
              <a:gd name="connsiteX23952" fmla="*/ 3255128 w 3255128"/>
              <a:gd name="connsiteY23952" fmla="*/ 918123 h 1598839"/>
              <a:gd name="connsiteX23953" fmla="*/ 3255128 w 3255128"/>
              <a:gd name="connsiteY23953" fmla="*/ 918233 h 1598839"/>
              <a:gd name="connsiteX23954" fmla="*/ 3255128 w 3255128"/>
              <a:gd name="connsiteY23954" fmla="*/ 918640 h 1598839"/>
              <a:gd name="connsiteX23955" fmla="*/ 3255128 w 3255128"/>
              <a:gd name="connsiteY23955" fmla="*/ 918771 h 1598839"/>
              <a:gd name="connsiteX23956" fmla="*/ 3255128 w 3255128"/>
              <a:gd name="connsiteY23956" fmla="*/ 919114 h 1598839"/>
              <a:gd name="connsiteX23957" fmla="*/ 3255128 w 3255128"/>
              <a:gd name="connsiteY23957" fmla="*/ 919230 h 1598839"/>
              <a:gd name="connsiteX23958" fmla="*/ 3255128 w 3255128"/>
              <a:gd name="connsiteY23958" fmla="*/ 919330 h 1598839"/>
              <a:gd name="connsiteX23959" fmla="*/ 3255128 w 3255128"/>
              <a:gd name="connsiteY23959" fmla="*/ 919780 h 1598839"/>
              <a:gd name="connsiteX23960" fmla="*/ 3255128 w 3255128"/>
              <a:gd name="connsiteY23960" fmla="*/ 920277 h 1598839"/>
              <a:gd name="connsiteX23961" fmla="*/ 3255128 w 3255128"/>
              <a:gd name="connsiteY23961" fmla="*/ 920527 h 1598839"/>
              <a:gd name="connsiteX23962" fmla="*/ 3255128 w 3255128"/>
              <a:gd name="connsiteY23962" fmla="*/ 920731 h 1598839"/>
              <a:gd name="connsiteX23963" fmla="*/ 3255128 w 3255128"/>
              <a:gd name="connsiteY23963" fmla="*/ 921226 h 1598839"/>
              <a:gd name="connsiteX23964" fmla="*/ 3255128 w 3255128"/>
              <a:gd name="connsiteY23964" fmla="*/ 922597 h 1598839"/>
              <a:gd name="connsiteX23965" fmla="*/ 3255128 w 3255128"/>
              <a:gd name="connsiteY23965" fmla="*/ 923267 h 1598839"/>
              <a:gd name="connsiteX23966" fmla="*/ 3255128 w 3255128"/>
              <a:gd name="connsiteY23966" fmla="*/ 923526 h 1598839"/>
              <a:gd name="connsiteX23967" fmla="*/ 3255128 w 3255128"/>
              <a:gd name="connsiteY23967" fmla="*/ 924797 h 1598839"/>
              <a:gd name="connsiteX23968" fmla="*/ 3255128 w 3255128"/>
              <a:gd name="connsiteY23968" fmla="*/ 925097 h 1598839"/>
              <a:gd name="connsiteX23969" fmla="*/ 3255128 w 3255128"/>
              <a:gd name="connsiteY23969" fmla="*/ 925978 h 1598839"/>
              <a:gd name="connsiteX23970" fmla="*/ 3255128 w 3255128"/>
              <a:gd name="connsiteY23970" fmla="*/ 926096 h 1598839"/>
              <a:gd name="connsiteX23971" fmla="*/ 3255128 w 3255128"/>
              <a:gd name="connsiteY23971" fmla="*/ 926327 h 1598839"/>
              <a:gd name="connsiteX23972" fmla="*/ 3255128 w 3255128"/>
              <a:gd name="connsiteY23972" fmla="*/ 927042 h 1598839"/>
              <a:gd name="connsiteX23973" fmla="*/ 3255128 w 3255128"/>
              <a:gd name="connsiteY23973" fmla="*/ 927117 h 1598839"/>
              <a:gd name="connsiteX23974" fmla="*/ 3255128 w 3255128"/>
              <a:gd name="connsiteY23974" fmla="*/ 927595 h 1598839"/>
              <a:gd name="connsiteX23975" fmla="*/ 3255128 w 3255128"/>
              <a:gd name="connsiteY23975" fmla="*/ 927787 h 1598839"/>
              <a:gd name="connsiteX23976" fmla="*/ 3255128 w 3255128"/>
              <a:gd name="connsiteY23976" fmla="*/ 928020 h 1598839"/>
              <a:gd name="connsiteX23977" fmla="*/ 3255128 w 3255128"/>
              <a:gd name="connsiteY23977" fmla="*/ 928503 h 1598839"/>
              <a:gd name="connsiteX23978" fmla="*/ 3255128 w 3255128"/>
              <a:gd name="connsiteY23978" fmla="*/ 929766 h 1598839"/>
              <a:gd name="connsiteX23979" fmla="*/ 3255128 w 3255128"/>
              <a:gd name="connsiteY23979" fmla="*/ 930081 h 1598839"/>
              <a:gd name="connsiteX23980" fmla="*/ 3255128 w 3255128"/>
              <a:gd name="connsiteY23980" fmla="*/ 931493 h 1598839"/>
              <a:gd name="connsiteX23981" fmla="*/ 3255128 w 3255128"/>
              <a:gd name="connsiteY23981" fmla="*/ 931563 h 1598839"/>
              <a:gd name="connsiteX23982" fmla="*/ 3255128 w 3255128"/>
              <a:gd name="connsiteY23982" fmla="*/ 931759 h 1598839"/>
              <a:gd name="connsiteX23983" fmla="*/ 3255128 w 3255128"/>
              <a:gd name="connsiteY23983" fmla="*/ 932349 h 1598839"/>
              <a:gd name="connsiteX23984" fmla="*/ 3255128 w 3255128"/>
              <a:gd name="connsiteY23984" fmla="*/ 932647 h 1598839"/>
              <a:gd name="connsiteX23985" fmla="*/ 3255128 w 3255128"/>
              <a:gd name="connsiteY23985" fmla="*/ 933130 h 1598839"/>
              <a:gd name="connsiteX23986" fmla="*/ 3255128 w 3255128"/>
              <a:gd name="connsiteY23986" fmla="*/ 933584 h 1598839"/>
              <a:gd name="connsiteX23987" fmla="*/ 3255128 w 3255128"/>
              <a:gd name="connsiteY23987" fmla="*/ 934553 h 1598839"/>
              <a:gd name="connsiteX23988" fmla="*/ 3255128 w 3255128"/>
              <a:gd name="connsiteY23988" fmla="*/ 934749 h 1598839"/>
              <a:gd name="connsiteX23989" fmla="*/ 3255128 w 3255128"/>
              <a:gd name="connsiteY23989" fmla="*/ 936063 h 1598839"/>
              <a:gd name="connsiteX23990" fmla="*/ 3255128 w 3255128"/>
              <a:gd name="connsiteY23990" fmla="*/ 936120 h 1598839"/>
              <a:gd name="connsiteX23991" fmla="*/ 3255128 w 3255128"/>
              <a:gd name="connsiteY23991" fmla="*/ 936629 h 1598839"/>
              <a:gd name="connsiteX23992" fmla="*/ 3255128 w 3255128"/>
              <a:gd name="connsiteY23992" fmla="*/ 936944 h 1598839"/>
              <a:gd name="connsiteX23993" fmla="*/ 3255128 w 3255128"/>
              <a:gd name="connsiteY23993" fmla="*/ 937167 h 1598839"/>
              <a:gd name="connsiteX23994" fmla="*/ 3255128 w 3255128"/>
              <a:gd name="connsiteY23994" fmla="*/ 937650 h 1598839"/>
              <a:gd name="connsiteX23995" fmla="*/ 3255128 w 3255128"/>
              <a:gd name="connsiteY23995" fmla="*/ 938561 h 1598839"/>
              <a:gd name="connsiteX23996" fmla="*/ 3255128 w 3255128"/>
              <a:gd name="connsiteY23996" fmla="*/ 939619 h 1598839"/>
              <a:gd name="connsiteX23997" fmla="*/ 3255128 w 3255128"/>
              <a:gd name="connsiteY23997" fmla="*/ 939895 h 1598839"/>
              <a:gd name="connsiteX23998" fmla="*/ 3255128 w 3255128"/>
              <a:gd name="connsiteY23998" fmla="*/ 940448 h 1598839"/>
              <a:gd name="connsiteX23999" fmla="*/ 3255128 w 3255128"/>
              <a:gd name="connsiteY23999" fmla="*/ 940640 h 1598839"/>
              <a:gd name="connsiteX24000" fmla="*/ 3255128 w 3255128"/>
              <a:gd name="connsiteY24000" fmla="*/ 940690 h 1598839"/>
              <a:gd name="connsiteX24001" fmla="*/ 3255128 w 3255128"/>
              <a:gd name="connsiteY24001" fmla="*/ 941571 h 1598839"/>
              <a:gd name="connsiteX24002" fmla="*/ 3255128 w 3255128"/>
              <a:gd name="connsiteY24002" fmla="*/ 942478 h 1598839"/>
              <a:gd name="connsiteX24003" fmla="*/ 3255128 w 3255128"/>
              <a:gd name="connsiteY24003" fmla="*/ 943188 h 1598839"/>
              <a:gd name="connsiteX24004" fmla="*/ 3255128 w 3255128"/>
              <a:gd name="connsiteY24004" fmla="*/ 943933 h 1598839"/>
              <a:gd name="connsiteX24005" fmla="*/ 3255128 w 3255128"/>
              <a:gd name="connsiteY24005" fmla="*/ 944416 h 1598839"/>
              <a:gd name="connsiteX24006" fmla="*/ 3255128 w 3255128"/>
              <a:gd name="connsiteY24006" fmla="*/ 945086 h 1598839"/>
              <a:gd name="connsiteX24007" fmla="*/ 3255128 w 3255128"/>
              <a:gd name="connsiteY24007" fmla="*/ 945210 h 1598839"/>
              <a:gd name="connsiteX24008" fmla="*/ 3255128 w 3255128"/>
              <a:gd name="connsiteY24008" fmla="*/ 946091 h 1598839"/>
              <a:gd name="connsiteX24009" fmla="*/ 3255128 w 3255128"/>
              <a:gd name="connsiteY24009" fmla="*/ 946225 h 1598839"/>
              <a:gd name="connsiteX24010" fmla="*/ 3255128 w 3255128"/>
              <a:gd name="connsiteY24010" fmla="*/ 946873 h 1598839"/>
              <a:gd name="connsiteX24011" fmla="*/ 3255128 w 3255128"/>
              <a:gd name="connsiteY24011" fmla="*/ 947332 h 1598839"/>
              <a:gd name="connsiteX24012" fmla="*/ 3255128 w 3255128"/>
              <a:gd name="connsiteY24012" fmla="*/ 947406 h 1598839"/>
              <a:gd name="connsiteX24013" fmla="*/ 3255128 w 3255128"/>
              <a:gd name="connsiteY24013" fmla="*/ 947708 h 1598839"/>
              <a:gd name="connsiteX24014" fmla="*/ 3255128 w 3255128"/>
              <a:gd name="connsiteY24014" fmla="*/ 947887 h 1598839"/>
              <a:gd name="connsiteX24015" fmla="*/ 3255128 w 3255128"/>
              <a:gd name="connsiteY24015" fmla="*/ 951414 h 1598839"/>
              <a:gd name="connsiteX24016" fmla="*/ 3255128 w 3255128"/>
              <a:gd name="connsiteY24016" fmla="*/ 951641 h 1598839"/>
              <a:gd name="connsiteX24017" fmla="*/ 3255128 w 3255128"/>
              <a:gd name="connsiteY24017" fmla="*/ 951976 h 1598839"/>
              <a:gd name="connsiteX24018" fmla="*/ 3255128 w 3255128"/>
              <a:gd name="connsiteY24018" fmla="*/ 952464 h 1598839"/>
              <a:gd name="connsiteX24019" fmla="*/ 3255128 w 3255128"/>
              <a:gd name="connsiteY24019" fmla="*/ 952857 h 1598839"/>
              <a:gd name="connsiteX24020" fmla="*/ 3255128 w 3255128"/>
              <a:gd name="connsiteY24020" fmla="*/ 953089 h 1598839"/>
              <a:gd name="connsiteX24021" fmla="*/ 3255128 w 3255128"/>
              <a:gd name="connsiteY24021" fmla="*/ 953737 h 1598839"/>
              <a:gd name="connsiteX24022" fmla="*/ 3255128 w 3255128"/>
              <a:gd name="connsiteY24022" fmla="*/ 954196 h 1598839"/>
              <a:gd name="connsiteX24023" fmla="*/ 3255128 w 3255128"/>
              <a:gd name="connsiteY24023" fmla="*/ 954466 h 1598839"/>
              <a:gd name="connsiteX24024" fmla="*/ 3255128 w 3255128"/>
              <a:gd name="connsiteY24024" fmla="*/ 954474 h 1598839"/>
              <a:gd name="connsiteX24025" fmla="*/ 3255128 w 3255128"/>
              <a:gd name="connsiteY24025" fmla="*/ 954670 h 1598839"/>
              <a:gd name="connsiteX24026" fmla="*/ 3255128 w 3255128"/>
              <a:gd name="connsiteY24026" fmla="*/ 955144 h 1598839"/>
              <a:gd name="connsiteX24027" fmla="*/ 3255128 w 3255128"/>
              <a:gd name="connsiteY24027" fmla="*/ 956041 h 1598839"/>
              <a:gd name="connsiteX24028" fmla="*/ 3255128 w 3255128"/>
              <a:gd name="connsiteY24028" fmla="*/ 957456 h 1598839"/>
              <a:gd name="connsiteX24029" fmla="*/ 3255128 w 3255128"/>
              <a:gd name="connsiteY24029" fmla="*/ 957939 h 1598839"/>
              <a:gd name="connsiteX24030" fmla="*/ 3255128 w 3255128"/>
              <a:gd name="connsiteY24030" fmla="*/ 959540 h 1598839"/>
              <a:gd name="connsiteX24031" fmla="*/ 3255128 w 3255128"/>
              <a:gd name="connsiteY24031" fmla="*/ 960561 h 1598839"/>
              <a:gd name="connsiteX24032" fmla="*/ 3255128 w 3255128"/>
              <a:gd name="connsiteY24032" fmla="*/ 960740 h 1598839"/>
              <a:gd name="connsiteX24033" fmla="*/ 3255128 w 3255128"/>
              <a:gd name="connsiteY24033" fmla="*/ 962008 h 1598839"/>
              <a:gd name="connsiteX24034" fmla="*/ 3255128 w 3255128"/>
              <a:gd name="connsiteY24034" fmla="*/ 962509 h 1598839"/>
              <a:gd name="connsiteX24035" fmla="*/ 3255128 w 3255128"/>
              <a:gd name="connsiteY24035" fmla="*/ 963390 h 1598839"/>
              <a:gd name="connsiteX24036" fmla="*/ 3255128 w 3255128"/>
              <a:gd name="connsiteY24036" fmla="*/ 964055 h 1598839"/>
              <a:gd name="connsiteX24037" fmla="*/ 3255128 w 3255128"/>
              <a:gd name="connsiteY24037" fmla="*/ 964494 h 1598839"/>
              <a:gd name="connsiteX24038" fmla="*/ 3255128 w 3255128"/>
              <a:gd name="connsiteY24038" fmla="*/ 964703 h 1598839"/>
              <a:gd name="connsiteX24039" fmla="*/ 3255128 w 3255128"/>
              <a:gd name="connsiteY24039" fmla="*/ 965007 h 1598839"/>
              <a:gd name="connsiteX24040" fmla="*/ 3255128 w 3255128"/>
              <a:gd name="connsiteY24040" fmla="*/ 965162 h 1598839"/>
              <a:gd name="connsiteX24041" fmla="*/ 3255128 w 3255128"/>
              <a:gd name="connsiteY24041" fmla="*/ 965499 h 1598839"/>
              <a:gd name="connsiteX24042" fmla="*/ 3255128 w 3255128"/>
              <a:gd name="connsiteY24042" fmla="*/ 966380 h 1598839"/>
              <a:gd name="connsiteX24043" fmla="*/ 3255128 w 3255128"/>
              <a:gd name="connsiteY24043" fmla="*/ 967327 h 1598839"/>
              <a:gd name="connsiteX24044" fmla="*/ 3255128 w 3255128"/>
              <a:gd name="connsiteY24044" fmla="*/ 967997 h 1598839"/>
              <a:gd name="connsiteX24045" fmla="*/ 3255128 w 3255128"/>
              <a:gd name="connsiteY24045" fmla="*/ 968682 h 1598839"/>
              <a:gd name="connsiteX24046" fmla="*/ 3255128 w 3255128"/>
              <a:gd name="connsiteY24046" fmla="*/ 969330 h 1598839"/>
              <a:gd name="connsiteX24047" fmla="*/ 3255128 w 3255128"/>
              <a:gd name="connsiteY24047" fmla="*/ 969789 h 1598839"/>
              <a:gd name="connsiteX24048" fmla="*/ 3255128 w 3255128"/>
              <a:gd name="connsiteY24048" fmla="*/ 970580 h 1598839"/>
              <a:gd name="connsiteX24049" fmla="*/ 3255128 w 3255128"/>
              <a:gd name="connsiteY24049" fmla="*/ 972974 h 1598839"/>
              <a:gd name="connsiteX24050" fmla="*/ 3255128 w 3255128"/>
              <a:gd name="connsiteY24050" fmla="*/ 973202 h 1598839"/>
              <a:gd name="connsiteX24051" fmla="*/ 3255128 w 3255128"/>
              <a:gd name="connsiteY24051" fmla="*/ 973850 h 1598839"/>
              <a:gd name="connsiteX24052" fmla="*/ 3255128 w 3255128"/>
              <a:gd name="connsiteY24052" fmla="*/ 974309 h 1598839"/>
              <a:gd name="connsiteX24053" fmla="*/ 3255128 w 3255128"/>
              <a:gd name="connsiteY24053" fmla="*/ 974861 h 1598839"/>
              <a:gd name="connsiteX24054" fmla="*/ 3255128 w 3255128"/>
              <a:gd name="connsiteY24054" fmla="*/ 976230 h 1598839"/>
              <a:gd name="connsiteX24055" fmla="*/ 3255128 w 3255128"/>
              <a:gd name="connsiteY24055" fmla="*/ 977377 h 1598839"/>
              <a:gd name="connsiteX24056" fmla="*/ 3255128 w 3255128"/>
              <a:gd name="connsiteY24056" fmla="*/ 977444 h 1598839"/>
              <a:gd name="connsiteX24057" fmla="*/ 3255128 w 3255128"/>
              <a:gd name="connsiteY24057" fmla="*/ 977601 h 1598839"/>
              <a:gd name="connsiteX24058" fmla="*/ 3255128 w 3255128"/>
              <a:gd name="connsiteY24058" fmla="*/ 977860 h 1598839"/>
              <a:gd name="connsiteX24059" fmla="*/ 3255128 w 3255128"/>
              <a:gd name="connsiteY24059" fmla="*/ 979968 h 1598839"/>
              <a:gd name="connsiteX24060" fmla="*/ 3255128 w 3255128"/>
              <a:gd name="connsiteY24060" fmla="*/ 980566 h 1598839"/>
              <a:gd name="connsiteX24061" fmla="*/ 3255128 w 3255128"/>
              <a:gd name="connsiteY24061" fmla="*/ 980616 h 1598839"/>
              <a:gd name="connsiteX24062" fmla="*/ 3255128 w 3255128"/>
              <a:gd name="connsiteY24062" fmla="*/ 980850 h 1598839"/>
              <a:gd name="connsiteX24063" fmla="*/ 3255128 w 3255128"/>
              <a:gd name="connsiteY24063" fmla="*/ 981075 h 1598839"/>
              <a:gd name="connsiteX24064" fmla="*/ 3255128 w 3255128"/>
              <a:gd name="connsiteY24064" fmla="*/ 981100 h 1598839"/>
              <a:gd name="connsiteX24065" fmla="*/ 3255128 w 3255128"/>
              <a:gd name="connsiteY24065" fmla="*/ 982121 h 1598839"/>
              <a:gd name="connsiteX24066" fmla="*/ 3255128 w 3255128"/>
              <a:gd name="connsiteY24066" fmla="*/ 985420 h 1598839"/>
              <a:gd name="connsiteX24067" fmla="*/ 3255128 w 3255128"/>
              <a:gd name="connsiteY24067" fmla="*/ 985827 h 1598839"/>
              <a:gd name="connsiteX24068" fmla="*/ 3255128 w 3255128"/>
              <a:gd name="connsiteY24068" fmla="*/ 986301 h 1598839"/>
              <a:gd name="connsiteX24069" fmla="*/ 3255128 w 3255128"/>
              <a:gd name="connsiteY24069" fmla="*/ 987430 h 1598839"/>
              <a:gd name="connsiteX24070" fmla="*/ 3255128 w 3255128"/>
              <a:gd name="connsiteY24070" fmla="*/ 988410 h 1598839"/>
              <a:gd name="connsiteX24071" fmla="*/ 3255128 w 3255128"/>
              <a:gd name="connsiteY24071" fmla="*/ 988887 h 1598839"/>
              <a:gd name="connsiteX24072" fmla="*/ 3255128 w 3255128"/>
              <a:gd name="connsiteY24072" fmla="*/ 989083 h 1598839"/>
              <a:gd name="connsiteX24073" fmla="*/ 3255128 w 3255128"/>
              <a:gd name="connsiteY24073" fmla="*/ 990454 h 1598839"/>
              <a:gd name="connsiteX24074" fmla="*/ 3255128 w 3255128"/>
              <a:gd name="connsiteY24074" fmla="*/ 990501 h 1598839"/>
              <a:gd name="connsiteX24075" fmla="*/ 3255128 w 3255128"/>
              <a:gd name="connsiteY24075" fmla="*/ 990695 h 1598839"/>
              <a:gd name="connsiteX24076" fmla="*/ 3255128 w 3255128"/>
              <a:gd name="connsiteY24076" fmla="*/ 991149 h 1598839"/>
              <a:gd name="connsiteX24077" fmla="*/ 3255128 w 3255128"/>
              <a:gd name="connsiteY24077" fmla="*/ 991608 h 1598839"/>
              <a:gd name="connsiteX24078" fmla="*/ 3255128 w 3255128"/>
              <a:gd name="connsiteY24078" fmla="*/ 993037 h 1598839"/>
              <a:gd name="connsiteX24079" fmla="*/ 3255128 w 3255128"/>
              <a:gd name="connsiteY24079" fmla="*/ 993491 h 1598839"/>
              <a:gd name="connsiteX24080" fmla="*/ 3255128 w 3255128"/>
              <a:gd name="connsiteY24080" fmla="*/ 993953 h 1598839"/>
              <a:gd name="connsiteX24081" fmla="*/ 3255128 w 3255128"/>
              <a:gd name="connsiteY24081" fmla="*/ 994139 h 1598839"/>
              <a:gd name="connsiteX24082" fmla="*/ 3255128 w 3255128"/>
              <a:gd name="connsiteY24082" fmla="*/ 994598 h 1598839"/>
              <a:gd name="connsiteX24083" fmla="*/ 3255128 w 3255128"/>
              <a:gd name="connsiteY24083" fmla="*/ 994974 h 1598839"/>
              <a:gd name="connsiteX24084" fmla="*/ 3255128 w 3255128"/>
              <a:gd name="connsiteY24084" fmla="*/ 997557 h 1598839"/>
              <a:gd name="connsiteX24085" fmla="*/ 3255128 w 3255128"/>
              <a:gd name="connsiteY24085" fmla="*/ 997559 h 1598839"/>
              <a:gd name="connsiteX24086" fmla="*/ 3255128 w 3255128"/>
              <a:gd name="connsiteY24086" fmla="*/ 998396 h 1598839"/>
              <a:gd name="connsiteX24087" fmla="*/ 3255128 w 3255128"/>
              <a:gd name="connsiteY24087" fmla="*/ 998937 h 1598839"/>
              <a:gd name="connsiteX24088" fmla="*/ 3255128 w 3255128"/>
              <a:gd name="connsiteY24088" fmla="*/ 999420 h 1598839"/>
              <a:gd name="connsiteX24089" fmla="*/ 3255128 w 3255128"/>
              <a:gd name="connsiteY24089" fmla="*/ 1001740 h 1598839"/>
              <a:gd name="connsiteX24090" fmla="*/ 3255128 w 3255128"/>
              <a:gd name="connsiteY24090" fmla="*/ 1002410 h 1598839"/>
              <a:gd name="connsiteX24091" fmla="*/ 3255128 w 3255128"/>
              <a:gd name="connsiteY24091" fmla="*/ 1003023 h 1598839"/>
              <a:gd name="connsiteX24092" fmla="*/ 3255128 w 3255128"/>
              <a:gd name="connsiteY24092" fmla="*/ 1004323 h 1598839"/>
              <a:gd name="connsiteX24093" fmla="*/ 3255128 w 3255128"/>
              <a:gd name="connsiteY24093" fmla="*/ 1006980 h 1598839"/>
              <a:gd name="connsiteX24094" fmla="*/ 3255128 w 3255128"/>
              <a:gd name="connsiteY24094" fmla="*/ 1007543 h 1598839"/>
              <a:gd name="connsiteX24095" fmla="*/ 3255128 w 3255128"/>
              <a:gd name="connsiteY24095" fmla="*/ 1007861 h 1598839"/>
              <a:gd name="connsiteX24096" fmla="*/ 3255128 w 3255128"/>
              <a:gd name="connsiteY24096" fmla="*/ 1008525 h 1598839"/>
              <a:gd name="connsiteX24097" fmla="*/ 3255128 w 3255128"/>
              <a:gd name="connsiteY24097" fmla="*/ 1011790 h 1598839"/>
              <a:gd name="connsiteX24098" fmla="*/ 3255128 w 3255128"/>
              <a:gd name="connsiteY24098" fmla="*/ 1012273 h 1598839"/>
              <a:gd name="connsiteX24099" fmla="*/ 3255128 w 3255128"/>
              <a:gd name="connsiteY24099" fmla="*/ 1013152 h 1598839"/>
              <a:gd name="connsiteX24100" fmla="*/ 3255128 w 3255128"/>
              <a:gd name="connsiteY24100" fmla="*/ 1013412 h 1598839"/>
              <a:gd name="connsiteX24101" fmla="*/ 3255128 w 3255128"/>
              <a:gd name="connsiteY24101" fmla="*/ 1014060 h 1598839"/>
              <a:gd name="connsiteX24102" fmla="*/ 3255128 w 3255128"/>
              <a:gd name="connsiteY24102" fmla="*/ 1014309 h 1598839"/>
              <a:gd name="connsiteX24103" fmla="*/ 3255128 w 3255128"/>
              <a:gd name="connsiteY24103" fmla="*/ 1014519 h 1598839"/>
              <a:gd name="connsiteX24104" fmla="*/ 3255128 w 3255128"/>
              <a:gd name="connsiteY24104" fmla="*/ 1014856 h 1598839"/>
              <a:gd name="connsiteX24105" fmla="*/ 3255128 w 3255128"/>
              <a:gd name="connsiteY24105" fmla="*/ 1015263 h 1598839"/>
              <a:gd name="connsiteX24106" fmla="*/ 3255128 w 3255128"/>
              <a:gd name="connsiteY24106" fmla="*/ 1017672 h 1598839"/>
              <a:gd name="connsiteX24107" fmla="*/ 3255128 w 3255128"/>
              <a:gd name="connsiteY24107" fmla="*/ 1017846 h 1598839"/>
              <a:gd name="connsiteX24108" fmla="*/ 3255128 w 3255128"/>
              <a:gd name="connsiteY24108" fmla="*/ 1019833 h 1598839"/>
              <a:gd name="connsiteX24109" fmla="*/ 3255128 w 3255128"/>
              <a:gd name="connsiteY24109" fmla="*/ 1020714 h 1598839"/>
              <a:gd name="connsiteX24110" fmla="*/ 3255128 w 3255128"/>
              <a:gd name="connsiteY24110" fmla="*/ 1022331 h 1598839"/>
              <a:gd name="connsiteX24111" fmla="*/ 3255128 w 3255128"/>
              <a:gd name="connsiteY24111" fmla="*/ 1024438 h 1598839"/>
              <a:gd name="connsiteX24112" fmla="*/ 3255128 w 3255128"/>
              <a:gd name="connsiteY24112" fmla="*/ 1024842 h 1598839"/>
              <a:gd name="connsiteX24113" fmla="*/ 3255128 w 3255128"/>
              <a:gd name="connsiteY24113" fmla="*/ 1025661 h 1598839"/>
              <a:gd name="connsiteX24114" fmla="*/ 3255128 w 3255128"/>
              <a:gd name="connsiteY24114" fmla="*/ 1027832 h 1598839"/>
              <a:gd name="connsiteX24115" fmla="*/ 3255128 w 3255128"/>
              <a:gd name="connsiteY24115" fmla="*/ 1034971 h 1598839"/>
              <a:gd name="connsiteX24116" fmla="*/ 3255128 w 3255128"/>
              <a:gd name="connsiteY24116" fmla="*/ 1034972 h 1598839"/>
              <a:gd name="connsiteX24117" fmla="*/ 3255128 w 3255128"/>
              <a:gd name="connsiteY24117" fmla="*/ 1035184 h 1598839"/>
              <a:gd name="connsiteX24118" fmla="*/ 3255128 w 3255128"/>
              <a:gd name="connsiteY24118" fmla="*/ 1035620 h 1598839"/>
              <a:gd name="connsiteX24119" fmla="*/ 3255128 w 3255128"/>
              <a:gd name="connsiteY24119" fmla="*/ 1036079 h 1598839"/>
              <a:gd name="connsiteX24120" fmla="*/ 3255128 w 3255128"/>
              <a:gd name="connsiteY24120" fmla="*/ 1036627 h 1598839"/>
              <a:gd name="connsiteX24121" fmla="*/ 3255128 w 3255128"/>
              <a:gd name="connsiteY24121" fmla="*/ 1037767 h 1598839"/>
              <a:gd name="connsiteX24122" fmla="*/ 3255128 w 3255128"/>
              <a:gd name="connsiteY24122" fmla="*/ 1037961 h 1598839"/>
              <a:gd name="connsiteX24123" fmla="*/ 3255128 w 3255128"/>
              <a:gd name="connsiteY24123" fmla="*/ 1041254 h 1598839"/>
              <a:gd name="connsiteX24124" fmla="*/ 3255128 w 3255128"/>
              <a:gd name="connsiteY24124" fmla="*/ 1043491 h 1598839"/>
              <a:gd name="connsiteX24125" fmla="*/ 3255128 w 3255128"/>
              <a:gd name="connsiteY24125" fmla="*/ 1045774 h 1598839"/>
              <a:gd name="connsiteX24126" fmla="*/ 3255128 w 3255128"/>
              <a:gd name="connsiteY24126" fmla="*/ 1047753 h 1598839"/>
              <a:gd name="connsiteX24127" fmla="*/ 3255128 w 3255128"/>
              <a:gd name="connsiteY24127" fmla="*/ 1047825 h 1598839"/>
              <a:gd name="connsiteX24128" fmla="*/ 3255128 w 3255128"/>
              <a:gd name="connsiteY24128" fmla="*/ 1048118 h 1598839"/>
              <a:gd name="connsiteX24129" fmla="*/ 3255128 w 3255128"/>
              <a:gd name="connsiteY24129" fmla="*/ 1048473 h 1598839"/>
              <a:gd name="connsiteX24130" fmla="*/ 3255128 w 3255128"/>
              <a:gd name="connsiteY24130" fmla="*/ 1048932 h 1598839"/>
              <a:gd name="connsiteX24131" fmla="*/ 3255128 w 3255128"/>
              <a:gd name="connsiteY24131" fmla="*/ 1052540 h 1598839"/>
              <a:gd name="connsiteX24132" fmla="*/ 3255128 w 3255128"/>
              <a:gd name="connsiteY24132" fmla="*/ 1052638 h 1598839"/>
              <a:gd name="connsiteX24133" fmla="*/ 3255128 w 3255128"/>
              <a:gd name="connsiteY24133" fmla="*/ 1056744 h 1598839"/>
              <a:gd name="connsiteX24134" fmla="*/ 3255128 w 3255128"/>
              <a:gd name="connsiteY24134" fmla="*/ 1057882 h 1598839"/>
              <a:gd name="connsiteX24135" fmla="*/ 3255128 w 3255128"/>
              <a:gd name="connsiteY24135" fmla="*/ 1059084 h 1598839"/>
              <a:gd name="connsiteX24136" fmla="*/ 3255128 w 3255128"/>
              <a:gd name="connsiteY24136" fmla="*/ 1059327 h 1598839"/>
              <a:gd name="connsiteX24137" fmla="*/ 3255128 w 3255128"/>
              <a:gd name="connsiteY24137" fmla="*/ 1059404 h 1598839"/>
              <a:gd name="connsiteX24138" fmla="*/ 3255128 w 3255128"/>
              <a:gd name="connsiteY24138" fmla="*/ 1063073 h 1598839"/>
              <a:gd name="connsiteX24139" fmla="*/ 3255128 w 3255128"/>
              <a:gd name="connsiteY24139" fmla="*/ 1063604 h 1598839"/>
              <a:gd name="connsiteX24140" fmla="*/ 3255128 w 3255128"/>
              <a:gd name="connsiteY24140" fmla="*/ 1066063 h 1598839"/>
              <a:gd name="connsiteX24141" fmla="*/ 3255128 w 3255128"/>
              <a:gd name="connsiteY24141" fmla="*/ 1068231 h 1598839"/>
              <a:gd name="connsiteX24142" fmla="*/ 3255128 w 3255128"/>
              <a:gd name="connsiteY24142" fmla="*/ 1069313 h 1598839"/>
              <a:gd name="connsiteX24143" fmla="*/ 3255128 w 3255128"/>
              <a:gd name="connsiteY24143" fmla="*/ 1069597 h 1598839"/>
              <a:gd name="connsiteX24144" fmla="*/ 3255128 w 3255128"/>
              <a:gd name="connsiteY24144" fmla="*/ 1069937 h 1598839"/>
              <a:gd name="connsiteX24145" fmla="*/ 3255128 w 3255128"/>
              <a:gd name="connsiteY24145" fmla="*/ 1070370 h 1598839"/>
              <a:gd name="connsiteX24146" fmla="*/ 3255128 w 3255128"/>
              <a:gd name="connsiteY24146" fmla="*/ 1072180 h 1598839"/>
              <a:gd name="connsiteX24147" fmla="*/ 3255128 w 3255128"/>
              <a:gd name="connsiteY24147" fmla="*/ 1072927 h 1598839"/>
              <a:gd name="connsiteX24148" fmla="*/ 3255128 w 3255128"/>
              <a:gd name="connsiteY24148" fmla="*/ 1074997 h 1598839"/>
              <a:gd name="connsiteX24149" fmla="*/ 3255128 w 3255128"/>
              <a:gd name="connsiteY24149" fmla="*/ 1079442 h 1598839"/>
              <a:gd name="connsiteX24150" fmla="*/ 3255128 w 3255128"/>
              <a:gd name="connsiteY24150" fmla="*/ 1079517 h 1598839"/>
              <a:gd name="connsiteX24151" fmla="*/ 3255128 w 3255128"/>
              <a:gd name="connsiteY24151" fmla="*/ 1080903 h 1598839"/>
              <a:gd name="connsiteX24152" fmla="*/ 3255128 w 3255128"/>
              <a:gd name="connsiteY24152" fmla="*/ 1082166 h 1598839"/>
              <a:gd name="connsiteX24153" fmla="*/ 3255128 w 3255128"/>
              <a:gd name="connsiteY24153" fmla="*/ 1083893 h 1598839"/>
              <a:gd name="connsiteX24154" fmla="*/ 3255128 w 3255128"/>
              <a:gd name="connsiteY24154" fmla="*/ 1085530 h 1598839"/>
              <a:gd name="connsiteX24155" fmla="*/ 3255128 w 3255128"/>
              <a:gd name="connsiteY24155" fmla="*/ 1085984 h 1598839"/>
              <a:gd name="connsiteX24156" fmla="*/ 3255128 w 3255128"/>
              <a:gd name="connsiteY24156" fmla="*/ 1088520 h 1598839"/>
              <a:gd name="connsiteX24157" fmla="*/ 3255128 w 3255128"/>
              <a:gd name="connsiteY24157" fmla="*/ 1090050 h 1598839"/>
              <a:gd name="connsiteX24158" fmla="*/ 3255128 w 3255128"/>
              <a:gd name="connsiteY24158" fmla="*/ 1092295 h 1598839"/>
              <a:gd name="connsiteX24159" fmla="*/ 3255128 w 3255128"/>
              <a:gd name="connsiteY24159" fmla="*/ 1092848 h 1598839"/>
              <a:gd name="connsiteX24160" fmla="*/ 3255128 w 3255128"/>
              <a:gd name="connsiteY24160" fmla="*/ 1093040 h 1598839"/>
              <a:gd name="connsiteX24161" fmla="*/ 3255128 w 3255128"/>
              <a:gd name="connsiteY24161" fmla="*/ 1096816 h 1598839"/>
              <a:gd name="connsiteX24162" fmla="*/ 3255128 w 3255128"/>
              <a:gd name="connsiteY24162" fmla="*/ 1099806 h 1598839"/>
              <a:gd name="connsiteX24163" fmla="*/ 3255128 w 3255128"/>
              <a:gd name="connsiteY24163" fmla="*/ 1103814 h 1598839"/>
              <a:gd name="connsiteX24164" fmla="*/ 3255128 w 3255128"/>
              <a:gd name="connsiteY24164" fmla="*/ 1107544 h 1598839"/>
              <a:gd name="connsiteX24165" fmla="*/ 3255128 w 3255128"/>
              <a:gd name="connsiteY24165" fmla="*/ 1108441 h 1598839"/>
              <a:gd name="connsiteX24166" fmla="*/ 3255128 w 3255128"/>
              <a:gd name="connsiteY24166" fmla="*/ 1110339 h 1598839"/>
              <a:gd name="connsiteX24167" fmla="*/ 3255128 w 3255128"/>
              <a:gd name="connsiteY24167" fmla="*/ 1112961 h 1598839"/>
              <a:gd name="connsiteX24168" fmla="*/ 3255128 w 3255128"/>
              <a:gd name="connsiteY24168" fmla="*/ 1113140 h 1598839"/>
              <a:gd name="connsiteX24169" fmla="*/ 3255128 w 3255128"/>
              <a:gd name="connsiteY24169" fmla="*/ 1114408 h 1598839"/>
              <a:gd name="connsiteX24170" fmla="*/ 3255128 w 3255128"/>
              <a:gd name="connsiteY24170" fmla="*/ 1116894 h 1598839"/>
              <a:gd name="connsiteX24171" fmla="*/ 3255128 w 3255128"/>
              <a:gd name="connsiteY24171" fmla="*/ 1119727 h 1598839"/>
              <a:gd name="connsiteX24172" fmla="*/ 3255128 w 3255128"/>
              <a:gd name="connsiteY24172" fmla="*/ 1120397 h 1598839"/>
              <a:gd name="connsiteX24173" fmla="*/ 3255128 w 3255128"/>
              <a:gd name="connsiteY24173" fmla="*/ 1125374 h 1598839"/>
              <a:gd name="connsiteX24174" fmla="*/ 3255128 w 3255128"/>
              <a:gd name="connsiteY24174" fmla="*/ 1127261 h 1598839"/>
              <a:gd name="connsiteX24175" fmla="*/ 3255128 w 3255128"/>
              <a:gd name="connsiteY24175" fmla="*/ 1130001 h 1598839"/>
              <a:gd name="connsiteX24176" fmla="*/ 3255128 w 3255128"/>
              <a:gd name="connsiteY24176" fmla="*/ 1130260 h 1598839"/>
              <a:gd name="connsiteX24177" fmla="*/ 3255128 w 3255128"/>
              <a:gd name="connsiteY24177" fmla="*/ 1133250 h 1598839"/>
              <a:gd name="connsiteX24178" fmla="*/ 3255128 w 3255128"/>
              <a:gd name="connsiteY24178" fmla="*/ 1134521 h 1598839"/>
              <a:gd name="connsiteX24179" fmla="*/ 3255128 w 3255128"/>
              <a:gd name="connsiteY24179" fmla="*/ 1138227 h 1598839"/>
              <a:gd name="connsiteX24180" fmla="*/ 3255128 w 3255128"/>
              <a:gd name="connsiteY24180" fmla="*/ 1141287 h 1598839"/>
              <a:gd name="connsiteX24181" fmla="*/ 3255128 w 3255128"/>
              <a:gd name="connsiteY24181" fmla="*/ 1141483 h 1598839"/>
              <a:gd name="connsiteX24182" fmla="*/ 3255128 w 3255128"/>
              <a:gd name="connsiteY24182" fmla="*/ 1142854 h 1598839"/>
              <a:gd name="connsiteX24183" fmla="*/ 3255128 w 3255128"/>
              <a:gd name="connsiteY24183" fmla="*/ 1146353 h 1598839"/>
              <a:gd name="connsiteX24184" fmla="*/ 3255128 w 3255128"/>
              <a:gd name="connsiteY24184" fmla="*/ 1147374 h 1598839"/>
              <a:gd name="connsiteX24185" fmla="*/ 3255128 w 3255128"/>
              <a:gd name="connsiteY24185" fmla="*/ 1151820 h 1598839"/>
              <a:gd name="connsiteX24186" fmla="*/ 3255128 w 3255128"/>
              <a:gd name="connsiteY24186" fmla="*/ 1154140 h 1598839"/>
              <a:gd name="connsiteX24187" fmla="*/ 3255128 w 3255128"/>
              <a:gd name="connsiteY24187" fmla="*/ 1154810 h 1598839"/>
              <a:gd name="connsiteX24188" fmla="*/ 3255128 w 3255128"/>
              <a:gd name="connsiteY24188" fmla="*/ 1164190 h 1598839"/>
              <a:gd name="connsiteX24189" fmla="*/ 3255128 w 3255128"/>
              <a:gd name="connsiteY24189" fmla="*/ 1164673 h 1598839"/>
              <a:gd name="connsiteX24190" fmla="*/ 3255128 w 3255128"/>
              <a:gd name="connsiteY24190" fmla="*/ 1167663 h 1598839"/>
              <a:gd name="connsiteX24191" fmla="*/ 3255128 w 3255128"/>
              <a:gd name="connsiteY24191" fmla="*/ 1172233 h 1598839"/>
              <a:gd name="connsiteX24192" fmla="*/ 3255128 w 3255128"/>
              <a:gd name="connsiteY24192" fmla="*/ 1173114 h 1598839"/>
              <a:gd name="connsiteX24193" fmla="*/ 3255128 w 3255128"/>
              <a:gd name="connsiteY24193" fmla="*/ 1174731 h 1598839"/>
              <a:gd name="connsiteX24194" fmla="*/ 3255128 w 3255128"/>
              <a:gd name="connsiteY24194" fmla="*/ 1187584 h 1598839"/>
              <a:gd name="connsiteX24195" fmla="*/ 3255128 w 3255128"/>
              <a:gd name="connsiteY24195" fmla="*/ 1200225 h 1598839"/>
              <a:gd name="connsiteX24196" fmla="*/ 3255128 w 3255128"/>
              <a:gd name="connsiteY24196" fmla="*/ 1200873 h 1598839"/>
              <a:gd name="connsiteX24197" fmla="*/ 3255128 w 3255128"/>
              <a:gd name="connsiteY24197" fmla="*/ 1201332 h 1598839"/>
              <a:gd name="connsiteX24198" fmla="*/ 3255128 w 3255128"/>
              <a:gd name="connsiteY24198" fmla="*/ 1209144 h 1598839"/>
              <a:gd name="connsiteX24199" fmla="*/ 3255128 w 3255128"/>
              <a:gd name="connsiteY24199" fmla="*/ 1221997 h 1598839"/>
              <a:gd name="connsiteX24200" fmla="*/ 3255128 w 3255128"/>
              <a:gd name="connsiteY24200" fmla="*/ 1224580 h 1598839"/>
              <a:gd name="connsiteX24201" fmla="*/ 3255128 w 3255128"/>
              <a:gd name="connsiteY24201" fmla="*/ 1234566 h 1598839"/>
              <a:gd name="connsiteX24202" fmla="*/ 3255128 w 3255128"/>
              <a:gd name="connsiteY24202" fmla="*/ 1244695 h 1598839"/>
              <a:gd name="connsiteX24203" fmla="*/ 3255128 w 3255128"/>
              <a:gd name="connsiteY24203" fmla="*/ 1272797 h 1598839"/>
              <a:gd name="connsiteX24204" fmla="*/ 3255128 w 3255128"/>
              <a:gd name="connsiteY24204" fmla="*/ 1279661 h 1598839"/>
              <a:gd name="connsiteX24205" fmla="*/ 3255128 w 3255128"/>
              <a:gd name="connsiteY24205" fmla="*/ 1290627 h 1598839"/>
              <a:gd name="connsiteX24206" fmla="*/ 3255128 w 3255128"/>
              <a:gd name="connsiteY24206" fmla="*/ 1295254 h 1598839"/>
              <a:gd name="connsiteX24207" fmla="*/ 3255128 w 3255128"/>
              <a:gd name="connsiteY24207" fmla="*/ 1299774 h 1598839"/>
              <a:gd name="connsiteX24208" fmla="*/ 3255128 w 3255128"/>
              <a:gd name="connsiteY24208" fmla="*/ 1306540 h 1598839"/>
              <a:gd name="connsiteX24209" fmla="*/ 3255128 w 3255128"/>
              <a:gd name="connsiteY24209" fmla="*/ 1317073 h 1598839"/>
              <a:gd name="connsiteX24210" fmla="*/ 3255128 w 3255128"/>
              <a:gd name="connsiteY24210" fmla="*/ 1320063 h 1598839"/>
              <a:gd name="connsiteX24211" fmla="*/ 3255128 w 3255128"/>
              <a:gd name="connsiteY24211" fmla="*/ 1339984 h 1598839"/>
              <a:gd name="connsiteX24212" fmla="*/ 3255128 w 3255128"/>
              <a:gd name="connsiteY24212" fmla="*/ 1361544 h 1598839"/>
              <a:gd name="connsiteX24213" fmla="*/ 3255128 w 3255128"/>
              <a:gd name="connsiteY24213" fmla="*/ 1374397 h 1598839"/>
              <a:gd name="connsiteX24214" fmla="*/ 3255128 w 3255128"/>
              <a:gd name="connsiteY24214" fmla="*/ 1526797 h 1598839"/>
              <a:gd name="connsiteX24215" fmla="*/ 3183103 w 3255128"/>
              <a:gd name="connsiteY24215" fmla="*/ 1598839 h 1598839"/>
              <a:gd name="connsiteX24216" fmla="*/ 72026 w 3255128"/>
              <a:gd name="connsiteY24216" fmla="*/ 1598839 h 1598839"/>
              <a:gd name="connsiteX24217" fmla="*/ 0 w 3255128"/>
              <a:gd name="connsiteY24217" fmla="*/ 1526797 h 1598839"/>
              <a:gd name="connsiteX24218" fmla="*/ 0 w 3255128"/>
              <a:gd name="connsiteY24218" fmla="*/ 1374397 h 1598839"/>
              <a:gd name="connsiteX24219" fmla="*/ 0 w 3255128"/>
              <a:gd name="connsiteY24219" fmla="*/ 1361544 h 1598839"/>
              <a:gd name="connsiteX24220" fmla="*/ 0 w 3255128"/>
              <a:gd name="connsiteY24220" fmla="*/ 1339984 h 1598839"/>
              <a:gd name="connsiteX24221" fmla="*/ 0 w 3255128"/>
              <a:gd name="connsiteY24221" fmla="*/ 1320063 h 1598839"/>
              <a:gd name="connsiteX24222" fmla="*/ 0 w 3255128"/>
              <a:gd name="connsiteY24222" fmla="*/ 1317073 h 1598839"/>
              <a:gd name="connsiteX24223" fmla="*/ 0 w 3255128"/>
              <a:gd name="connsiteY24223" fmla="*/ 1306540 h 1598839"/>
              <a:gd name="connsiteX24224" fmla="*/ 0 w 3255128"/>
              <a:gd name="connsiteY24224" fmla="*/ 1299774 h 1598839"/>
              <a:gd name="connsiteX24225" fmla="*/ 0 w 3255128"/>
              <a:gd name="connsiteY24225" fmla="*/ 1295254 h 1598839"/>
              <a:gd name="connsiteX24226" fmla="*/ 0 w 3255128"/>
              <a:gd name="connsiteY24226" fmla="*/ 1290627 h 1598839"/>
              <a:gd name="connsiteX24227" fmla="*/ 0 w 3255128"/>
              <a:gd name="connsiteY24227" fmla="*/ 1279661 h 1598839"/>
              <a:gd name="connsiteX24228" fmla="*/ 0 w 3255128"/>
              <a:gd name="connsiteY24228" fmla="*/ 1272797 h 1598839"/>
              <a:gd name="connsiteX24229" fmla="*/ 0 w 3255128"/>
              <a:gd name="connsiteY24229" fmla="*/ 1244695 h 1598839"/>
              <a:gd name="connsiteX24230" fmla="*/ 0 w 3255128"/>
              <a:gd name="connsiteY24230" fmla="*/ 1234566 h 1598839"/>
              <a:gd name="connsiteX24231" fmla="*/ 0 w 3255128"/>
              <a:gd name="connsiteY24231" fmla="*/ 1224580 h 1598839"/>
              <a:gd name="connsiteX24232" fmla="*/ 0 w 3255128"/>
              <a:gd name="connsiteY24232" fmla="*/ 1221997 h 1598839"/>
              <a:gd name="connsiteX24233" fmla="*/ 0 w 3255128"/>
              <a:gd name="connsiteY24233" fmla="*/ 1209144 h 1598839"/>
              <a:gd name="connsiteX24234" fmla="*/ 0 w 3255128"/>
              <a:gd name="connsiteY24234" fmla="*/ 1201332 h 1598839"/>
              <a:gd name="connsiteX24235" fmla="*/ 0 w 3255128"/>
              <a:gd name="connsiteY24235" fmla="*/ 1200873 h 1598839"/>
              <a:gd name="connsiteX24236" fmla="*/ 0 w 3255128"/>
              <a:gd name="connsiteY24236" fmla="*/ 1200225 h 1598839"/>
              <a:gd name="connsiteX24237" fmla="*/ 0 w 3255128"/>
              <a:gd name="connsiteY24237" fmla="*/ 1187584 h 1598839"/>
              <a:gd name="connsiteX24238" fmla="*/ 0 w 3255128"/>
              <a:gd name="connsiteY24238" fmla="*/ 1174731 h 1598839"/>
              <a:gd name="connsiteX24239" fmla="*/ 0 w 3255128"/>
              <a:gd name="connsiteY24239" fmla="*/ 1173114 h 1598839"/>
              <a:gd name="connsiteX24240" fmla="*/ 0 w 3255128"/>
              <a:gd name="connsiteY24240" fmla="*/ 1172233 h 1598839"/>
              <a:gd name="connsiteX24241" fmla="*/ 0 w 3255128"/>
              <a:gd name="connsiteY24241" fmla="*/ 1167663 h 1598839"/>
              <a:gd name="connsiteX24242" fmla="*/ 0 w 3255128"/>
              <a:gd name="connsiteY24242" fmla="*/ 1164673 h 1598839"/>
              <a:gd name="connsiteX24243" fmla="*/ 0 w 3255128"/>
              <a:gd name="connsiteY24243" fmla="*/ 1164190 h 1598839"/>
              <a:gd name="connsiteX24244" fmla="*/ 0 w 3255128"/>
              <a:gd name="connsiteY24244" fmla="*/ 1154810 h 1598839"/>
              <a:gd name="connsiteX24245" fmla="*/ 0 w 3255128"/>
              <a:gd name="connsiteY24245" fmla="*/ 1154140 h 1598839"/>
              <a:gd name="connsiteX24246" fmla="*/ 0 w 3255128"/>
              <a:gd name="connsiteY24246" fmla="*/ 1151820 h 1598839"/>
              <a:gd name="connsiteX24247" fmla="*/ 0 w 3255128"/>
              <a:gd name="connsiteY24247" fmla="*/ 1147374 h 1598839"/>
              <a:gd name="connsiteX24248" fmla="*/ 0 w 3255128"/>
              <a:gd name="connsiteY24248" fmla="*/ 1146353 h 1598839"/>
              <a:gd name="connsiteX24249" fmla="*/ 0 w 3255128"/>
              <a:gd name="connsiteY24249" fmla="*/ 1142854 h 1598839"/>
              <a:gd name="connsiteX24250" fmla="*/ 0 w 3255128"/>
              <a:gd name="connsiteY24250" fmla="*/ 1141483 h 1598839"/>
              <a:gd name="connsiteX24251" fmla="*/ 0 w 3255128"/>
              <a:gd name="connsiteY24251" fmla="*/ 1141287 h 1598839"/>
              <a:gd name="connsiteX24252" fmla="*/ 0 w 3255128"/>
              <a:gd name="connsiteY24252" fmla="*/ 1138227 h 1598839"/>
              <a:gd name="connsiteX24253" fmla="*/ 0 w 3255128"/>
              <a:gd name="connsiteY24253" fmla="*/ 1134521 h 1598839"/>
              <a:gd name="connsiteX24254" fmla="*/ 0 w 3255128"/>
              <a:gd name="connsiteY24254" fmla="*/ 1133250 h 1598839"/>
              <a:gd name="connsiteX24255" fmla="*/ 0 w 3255128"/>
              <a:gd name="connsiteY24255" fmla="*/ 1130260 h 1598839"/>
              <a:gd name="connsiteX24256" fmla="*/ 0 w 3255128"/>
              <a:gd name="connsiteY24256" fmla="*/ 1130001 h 1598839"/>
              <a:gd name="connsiteX24257" fmla="*/ 0 w 3255128"/>
              <a:gd name="connsiteY24257" fmla="*/ 1127261 h 1598839"/>
              <a:gd name="connsiteX24258" fmla="*/ 0 w 3255128"/>
              <a:gd name="connsiteY24258" fmla="*/ 1125374 h 1598839"/>
              <a:gd name="connsiteX24259" fmla="*/ 0 w 3255128"/>
              <a:gd name="connsiteY24259" fmla="*/ 1120397 h 1598839"/>
              <a:gd name="connsiteX24260" fmla="*/ 0 w 3255128"/>
              <a:gd name="connsiteY24260" fmla="*/ 1119727 h 1598839"/>
              <a:gd name="connsiteX24261" fmla="*/ 0 w 3255128"/>
              <a:gd name="connsiteY24261" fmla="*/ 1116894 h 1598839"/>
              <a:gd name="connsiteX24262" fmla="*/ 0 w 3255128"/>
              <a:gd name="connsiteY24262" fmla="*/ 1114408 h 1598839"/>
              <a:gd name="connsiteX24263" fmla="*/ 0 w 3255128"/>
              <a:gd name="connsiteY24263" fmla="*/ 1113140 h 1598839"/>
              <a:gd name="connsiteX24264" fmla="*/ 0 w 3255128"/>
              <a:gd name="connsiteY24264" fmla="*/ 1112961 h 1598839"/>
              <a:gd name="connsiteX24265" fmla="*/ 0 w 3255128"/>
              <a:gd name="connsiteY24265" fmla="*/ 1110339 h 1598839"/>
              <a:gd name="connsiteX24266" fmla="*/ 0 w 3255128"/>
              <a:gd name="connsiteY24266" fmla="*/ 1108441 h 1598839"/>
              <a:gd name="connsiteX24267" fmla="*/ 0 w 3255128"/>
              <a:gd name="connsiteY24267" fmla="*/ 1107544 h 1598839"/>
              <a:gd name="connsiteX24268" fmla="*/ 0 w 3255128"/>
              <a:gd name="connsiteY24268" fmla="*/ 1103814 h 1598839"/>
              <a:gd name="connsiteX24269" fmla="*/ 0 w 3255128"/>
              <a:gd name="connsiteY24269" fmla="*/ 1099806 h 1598839"/>
              <a:gd name="connsiteX24270" fmla="*/ 0 w 3255128"/>
              <a:gd name="connsiteY24270" fmla="*/ 1096816 h 1598839"/>
              <a:gd name="connsiteX24271" fmla="*/ 0 w 3255128"/>
              <a:gd name="connsiteY24271" fmla="*/ 1093040 h 1598839"/>
              <a:gd name="connsiteX24272" fmla="*/ 0 w 3255128"/>
              <a:gd name="connsiteY24272" fmla="*/ 1092848 h 1598839"/>
              <a:gd name="connsiteX24273" fmla="*/ 0 w 3255128"/>
              <a:gd name="connsiteY24273" fmla="*/ 1092295 h 1598839"/>
              <a:gd name="connsiteX24274" fmla="*/ 0 w 3255128"/>
              <a:gd name="connsiteY24274" fmla="*/ 1090050 h 1598839"/>
              <a:gd name="connsiteX24275" fmla="*/ 0 w 3255128"/>
              <a:gd name="connsiteY24275" fmla="*/ 1088520 h 1598839"/>
              <a:gd name="connsiteX24276" fmla="*/ 0 w 3255128"/>
              <a:gd name="connsiteY24276" fmla="*/ 1085984 h 1598839"/>
              <a:gd name="connsiteX24277" fmla="*/ 0 w 3255128"/>
              <a:gd name="connsiteY24277" fmla="*/ 1085530 h 1598839"/>
              <a:gd name="connsiteX24278" fmla="*/ 0 w 3255128"/>
              <a:gd name="connsiteY24278" fmla="*/ 1083893 h 1598839"/>
              <a:gd name="connsiteX24279" fmla="*/ 0 w 3255128"/>
              <a:gd name="connsiteY24279" fmla="*/ 1082166 h 1598839"/>
              <a:gd name="connsiteX24280" fmla="*/ 0 w 3255128"/>
              <a:gd name="connsiteY24280" fmla="*/ 1080903 h 1598839"/>
              <a:gd name="connsiteX24281" fmla="*/ 0 w 3255128"/>
              <a:gd name="connsiteY24281" fmla="*/ 1079517 h 1598839"/>
              <a:gd name="connsiteX24282" fmla="*/ 0 w 3255128"/>
              <a:gd name="connsiteY24282" fmla="*/ 1079442 h 1598839"/>
              <a:gd name="connsiteX24283" fmla="*/ 0 w 3255128"/>
              <a:gd name="connsiteY24283" fmla="*/ 1074997 h 1598839"/>
              <a:gd name="connsiteX24284" fmla="*/ 0 w 3255128"/>
              <a:gd name="connsiteY24284" fmla="*/ 1072927 h 1598839"/>
              <a:gd name="connsiteX24285" fmla="*/ 0 w 3255128"/>
              <a:gd name="connsiteY24285" fmla="*/ 1072180 h 1598839"/>
              <a:gd name="connsiteX24286" fmla="*/ 0 w 3255128"/>
              <a:gd name="connsiteY24286" fmla="*/ 1070370 h 1598839"/>
              <a:gd name="connsiteX24287" fmla="*/ 0 w 3255128"/>
              <a:gd name="connsiteY24287" fmla="*/ 1069937 h 1598839"/>
              <a:gd name="connsiteX24288" fmla="*/ 0 w 3255128"/>
              <a:gd name="connsiteY24288" fmla="*/ 1069597 h 1598839"/>
              <a:gd name="connsiteX24289" fmla="*/ 0 w 3255128"/>
              <a:gd name="connsiteY24289" fmla="*/ 1069313 h 1598839"/>
              <a:gd name="connsiteX24290" fmla="*/ 0 w 3255128"/>
              <a:gd name="connsiteY24290" fmla="*/ 1068231 h 1598839"/>
              <a:gd name="connsiteX24291" fmla="*/ 0 w 3255128"/>
              <a:gd name="connsiteY24291" fmla="*/ 1066063 h 1598839"/>
              <a:gd name="connsiteX24292" fmla="*/ 0 w 3255128"/>
              <a:gd name="connsiteY24292" fmla="*/ 1063604 h 1598839"/>
              <a:gd name="connsiteX24293" fmla="*/ 0 w 3255128"/>
              <a:gd name="connsiteY24293" fmla="*/ 1063073 h 1598839"/>
              <a:gd name="connsiteX24294" fmla="*/ 0 w 3255128"/>
              <a:gd name="connsiteY24294" fmla="*/ 1059404 h 1598839"/>
              <a:gd name="connsiteX24295" fmla="*/ 0 w 3255128"/>
              <a:gd name="connsiteY24295" fmla="*/ 1059327 h 1598839"/>
              <a:gd name="connsiteX24296" fmla="*/ 0 w 3255128"/>
              <a:gd name="connsiteY24296" fmla="*/ 1059084 h 1598839"/>
              <a:gd name="connsiteX24297" fmla="*/ 0 w 3255128"/>
              <a:gd name="connsiteY24297" fmla="*/ 1057882 h 1598839"/>
              <a:gd name="connsiteX24298" fmla="*/ 0 w 3255128"/>
              <a:gd name="connsiteY24298" fmla="*/ 1056744 h 1598839"/>
              <a:gd name="connsiteX24299" fmla="*/ 0 w 3255128"/>
              <a:gd name="connsiteY24299" fmla="*/ 1052638 h 1598839"/>
              <a:gd name="connsiteX24300" fmla="*/ 0 w 3255128"/>
              <a:gd name="connsiteY24300" fmla="*/ 1052540 h 1598839"/>
              <a:gd name="connsiteX24301" fmla="*/ 0 w 3255128"/>
              <a:gd name="connsiteY24301" fmla="*/ 1048932 h 1598839"/>
              <a:gd name="connsiteX24302" fmla="*/ 0 w 3255128"/>
              <a:gd name="connsiteY24302" fmla="*/ 1048473 h 1598839"/>
              <a:gd name="connsiteX24303" fmla="*/ 0 w 3255128"/>
              <a:gd name="connsiteY24303" fmla="*/ 1048118 h 1598839"/>
              <a:gd name="connsiteX24304" fmla="*/ 0 w 3255128"/>
              <a:gd name="connsiteY24304" fmla="*/ 1047825 h 1598839"/>
              <a:gd name="connsiteX24305" fmla="*/ 0 w 3255128"/>
              <a:gd name="connsiteY24305" fmla="*/ 1047753 h 1598839"/>
              <a:gd name="connsiteX24306" fmla="*/ 0 w 3255128"/>
              <a:gd name="connsiteY24306" fmla="*/ 1045774 h 1598839"/>
              <a:gd name="connsiteX24307" fmla="*/ 0 w 3255128"/>
              <a:gd name="connsiteY24307" fmla="*/ 1043491 h 1598839"/>
              <a:gd name="connsiteX24308" fmla="*/ 0 w 3255128"/>
              <a:gd name="connsiteY24308" fmla="*/ 1041254 h 1598839"/>
              <a:gd name="connsiteX24309" fmla="*/ 0 w 3255128"/>
              <a:gd name="connsiteY24309" fmla="*/ 1037961 h 1598839"/>
              <a:gd name="connsiteX24310" fmla="*/ 0 w 3255128"/>
              <a:gd name="connsiteY24310" fmla="*/ 1037767 h 1598839"/>
              <a:gd name="connsiteX24311" fmla="*/ 0 w 3255128"/>
              <a:gd name="connsiteY24311" fmla="*/ 1036627 h 1598839"/>
              <a:gd name="connsiteX24312" fmla="*/ 0 w 3255128"/>
              <a:gd name="connsiteY24312" fmla="*/ 1036079 h 1598839"/>
              <a:gd name="connsiteX24313" fmla="*/ 0 w 3255128"/>
              <a:gd name="connsiteY24313" fmla="*/ 1035620 h 1598839"/>
              <a:gd name="connsiteX24314" fmla="*/ 0 w 3255128"/>
              <a:gd name="connsiteY24314" fmla="*/ 1035184 h 1598839"/>
              <a:gd name="connsiteX24315" fmla="*/ 0 w 3255128"/>
              <a:gd name="connsiteY24315" fmla="*/ 1034972 h 1598839"/>
              <a:gd name="connsiteX24316" fmla="*/ 0 w 3255128"/>
              <a:gd name="connsiteY24316" fmla="*/ 1034971 h 1598839"/>
              <a:gd name="connsiteX24317" fmla="*/ 0 w 3255128"/>
              <a:gd name="connsiteY24317" fmla="*/ 1027832 h 1598839"/>
              <a:gd name="connsiteX24318" fmla="*/ 0 w 3255128"/>
              <a:gd name="connsiteY24318" fmla="*/ 1025661 h 1598839"/>
              <a:gd name="connsiteX24319" fmla="*/ 0 w 3255128"/>
              <a:gd name="connsiteY24319" fmla="*/ 1024842 h 1598839"/>
              <a:gd name="connsiteX24320" fmla="*/ 0 w 3255128"/>
              <a:gd name="connsiteY24320" fmla="*/ 1024438 h 1598839"/>
              <a:gd name="connsiteX24321" fmla="*/ 0 w 3255128"/>
              <a:gd name="connsiteY24321" fmla="*/ 1022331 h 1598839"/>
              <a:gd name="connsiteX24322" fmla="*/ 0 w 3255128"/>
              <a:gd name="connsiteY24322" fmla="*/ 1020714 h 1598839"/>
              <a:gd name="connsiteX24323" fmla="*/ 0 w 3255128"/>
              <a:gd name="connsiteY24323" fmla="*/ 1019833 h 1598839"/>
              <a:gd name="connsiteX24324" fmla="*/ 0 w 3255128"/>
              <a:gd name="connsiteY24324" fmla="*/ 1017846 h 1598839"/>
              <a:gd name="connsiteX24325" fmla="*/ 0 w 3255128"/>
              <a:gd name="connsiteY24325" fmla="*/ 1017672 h 1598839"/>
              <a:gd name="connsiteX24326" fmla="*/ 0 w 3255128"/>
              <a:gd name="connsiteY24326" fmla="*/ 1015263 h 1598839"/>
              <a:gd name="connsiteX24327" fmla="*/ 0 w 3255128"/>
              <a:gd name="connsiteY24327" fmla="*/ 1014856 h 1598839"/>
              <a:gd name="connsiteX24328" fmla="*/ 0 w 3255128"/>
              <a:gd name="connsiteY24328" fmla="*/ 1014519 h 1598839"/>
              <a:gd name="connsiteX24329" fmla="*/ 0 w 3255128"/>
              <a:gd name="connsiteY24329" fmla="*/ 1014309 h 1598839"/>
              <a:gd name="connsiteX24330" fmla="*/ 0 w 3255128"/>
              <a:gd name="connsiteY24330" fmla="*/ 1014060 h 1598839"/>
              <a:gd name="connsiteX24331" fmla="*/ 0 w 3255128"/>
              <a:gd name="connsiteY24331" fmla="*/ 1013412 h 1598839"/>
              <a:gd name="connsiteX24332" fmla="*/ 0 w 3255128"/>
              <a:gd name="connsiteY24332" fmla="*/ 1013152 h 1598839"/>
              <a:gd name="connsiteX24333" fmla="*/ 0 w 3255128"/>
              <a:gd name="connsiteY24333" fmla="*/ 1012273 h 1598839"/>
              <a:gd name="connsiteX24334" fmla="*/ 0 w 3255128"/>
              <a:gd name="connsiteY24334" fmla="*/ 1011790 h 1598839"/>
              <a:gd name="connsiteX24335" fmla="*/ 0 w 3255128"/>
              <a:gd name="connsiteY24335" fmla="*/ 1008525 h 1598839"/>
              <a:gd name="connsiteX24336" fmla="*/ 0 w 3255128"/>
              <a:gd name="connsiteY24336" fmla="*/ 1007861 h 1598839"/>
              <a:gd name="connsiteX24337" fmla="*/ 0 w 3255128"/>
              <a:gd name="connsiteY24337" fmla="*/ 1007543 h 1598839"/>
              <a:gd name="connsiteX24338" fmla="*/ 0 w 3255128"/>
              <a:gd name="connsiteY24338" fmla="*/ 1006980 h 1598839"/>
              <a:gd name="connsiteX24339" fmla="*/ 0 w 3255128"/>
              <a:gd name="connsiteY24339" fmla="*/ 1004323 h 1598839"/>
              <a:gd name="connsiteX24340" fmla="*/ 0 w 3255128"/>
              <a:gd name="connsiteY24340" fmla="*/ 1003023 h 1598839"/>
              <a:gd name="connsiteX24341" fmla="*/ 0 w 3255128"/>
              <a:gd name="connsiteY24341" fmla="*/ 1002410 h 1598839"/>
              <a:gd name="connsiteX24342" fmla="*/ 0 w 3255128"/>
              <a:gd name="connsiteY24342" fmla="*/ 1001740 h 1598839"/>
              <a:gd name="connsiteX24343" fmla="*/ 0 w 3255128"/>
              <a:gd name="connsiteY24343" fmla="*/ 999420 h 1598839"/>
              <a:gd name="connsiteX24344" fmla="*/ 0 w 3255128"/>
              <a:gd name="connsiteY24344" fmla="*/ 998937 h 1598839"/>
              <a:gd name="connsiteX24345" fmla="*/ 0 w 3255128"/>
              <a:gd name="connsiteY24345" fmla="*/ 998396 h 1598839"/>
              <a:gd name="connsiteX24346" fmla="*/ 0 w 3255128"/>
              <a:gd name="connsiteY24346" fmla="*/ 997559 h 1598839"/>
              <a:gd name="connsiteX24347" fmla="*/ 0 w 3255128"/>
              <a:gd name="connsiteY24347" fmla="*/ 997557 h 1598839"/>
              <a:gd name="connsiteX24348" fmla="*/ 0 w 3255128"/>
              <a:gd name="connsiteY24348" fmla="*/ 994974 h 1598839"/>
              <a:gd name="connsiteX24349" fmla="*/ 0 w 3255128"/>
              <a:gd name="connsiteY24349" fmla="*/ 994598 h 1598839"/>
              <a:gd name="connsiteX24350" fmla="*/ 0 w 3255128"/>
              <a:gd name="connsiteY24350" fmla="*/ 994139 h 1598839"/>
              <a:gd name="connsiteX24351" fmla="*/ 0 w 3255128"/>
              <a:gd name="connsiteY24351" fmla="*/ 993953 h 1598839"/>
              <a:gd name="connsiteX24352" fmla="*/ 0 w 3255128"/>
              <a:gd name="connsiteY24352" fmla="*/ 993491 h 1598839"/>
              <a:gd name="connsiteX24353" fmla="*/ 0 w 3255128"/>
              <a:gd name="connsiteY24353" fmla="*/ 993037 h 1598839"/>
              <a:gd name="connsiteX24354" fmla="*/ 0 w 3255128"/>
              <a:gd name="connsiteY24354" fmla="*/ 991608 h 1598839"/>
              <a:gd name="connsiteX24355" fmla="*/ 0 w 3255128"/>
              <a:gd name="connsiteY24355" fmla="*/ 991149 h 1598839"/>
              <a:gd name="connsiteX24356" fmla="*/ 0 w 3255128"/>
              <a:gd name="connsiteY24356" fmla="*/ 990695 h 1598839"/>
              <a:gd name="connsiteX24357" fmla="*/ 0 w 3255128"/>
              <a:gd name="connsiteY24357" fmla="*/ 990501 h 1598839"/>
              <a:gd name="connsiteX24358" fmla="*/ 0 w 3255128"/>
              <a:gd name="connsiteY24358" fmla="*/ 990454 h 1598839"/>
              <a:gd name="connsiteX24359" fmla="*/ 0 w 3255128"/>
              <a:gd name="connsiteY24359" fmla="*/ 989083 h 1598839"/>
              <a:gd name="connsiteX24360" fmla="*/ 0 w 3255128"/>
              <a:gd name="connsiteY24360" fmla="*/ 988887 h 1598839"/>
              <a:gd name="connsiteX24361" fmla="*/ 0 w 3255128"/>
              <a:gd name="connsiteY24361" fmla="*/ 988410 h 1598839"/>
              <a:gd name="connsiteX24362" fmla="*/ 0 w 3255128"/>
              <a:gd name="connsiteY24362" fmla="*/ 987430 h 1598839"/>
              <a:gd name="connsiteX24363" fmla="*/ 0 w 3255128"/>
              <a:gd name="connsiteY24363" fmla="*/ 986301 h 1598839"/>
              <a:gd name="connsiteX24364" fmla="*/ 0 w 3255128"/>
              <a:gd name="connsiteY24364" fmla="*/ 985827 h 1598839"/>
              <a:gd name="connsiteX24365" fmla="*/ 0 w 3255128"/>
              <a:gd name="connsiteY24365" fmla="*/ 985420 h 1598839"/>
              <a:gd name="connsiteX24366" fmla="*/ 0 w 3255128"/>
              <a:gd name="connsiteY24366" fmla="*/ 982121 h 1598839"/>
              <a:gd name="connsiteX24367" fmla="*/ 0 w 3255128"/>
              <a:gd name="connsiteY24367" fmla="*/ 981100 h 1598839"/>
              <a:gd name="connsiteX24368" fmla="*/ 0 w 3255128"/>
              <a:gd name="connsiteY24368" fmla="*/ 981075 h 1598839"/>
              <a:gd name="connsiteX24369" fmla="*/ 0 w 3255128"/>
              <a:gd name="connsiteY24369" fmla="*/ 980850 h 1598839"/>
              <a:gd name="connsiteX24370" fmla="*/ 0 w 3255128"/>
              <a:gd name="connsiteY24370" fmla="*/ 980616 h 1598839"/>
              <a:gd name="connsiteX24371" fmla="*/ 0 w 3255128"/>
              <a:gd name="connsiteY24371" fmla="*/ 980566 h 1598839"/>
              <a:gd name="connsiteX24372" fmla="*/ 0 w 3255128"/>
              <a:gd name="connsiteY24372" fmla="*/ 979968 h 1598839"/>
              <a:gd name="connsiteX24373" fmla="*/ 0 w 3255128"/>
              <a:gd name="connsiteY24373" fmla="*/ 977860 h 1598839"/>
              <a:gd name="connsiteX24374" fmla="*/ 0 w 3255128"/>
              <a:gd name="connsiteY24374" fmla="*/ 977601 h 1598839"/>
              <a:gd name="connsiteX24375" fmla="*/ 0 w 3255128"/>
              <a:gd name="connsiteY24375" fmla="*/ 977444 h 1598839"/>
              <a:gd name="connsiteX24376" fmla="*/ 0 w 3255128"/>
              <a:gd name="connsiteY24376" fmla="*/ 977377 h 1598839"/>
              <a:gd name="connsiteX24377" fmla="*/ 0 w 3255128"/>
              <a:gd name="connsiteY24377" fmla="*/ 976230 h 1598839"/>
              <a:gd name="connsiteX24378" fmla="*/ 0 w 3255128"/>
              <a:gd name="connsiteY24378" fmla="*/ 974861 h 1598839"/>
              <a:gd name="connsiteX24379" fmla="*/ 0 w 3255128"/>
              <a:gd name="connsiteY24379" fmla="*/ 974309 h 1598839"/>
              <a:gd name="connsiteX24380" fmla="*/ 0 w 3255128"/>
              <a:gd name="connsiteY24380" fmla="*/ 973850 h 1598839"/>
              <a:gd name="connsiteX24381" fmla="*/ 0 w 3255128"/>
              <a:gd name="connsiteY24381" fmla="*/ 973202 h 1598839"/>
              <a:gd name="connsiteX24382" fmla="*/ 0 w 3255128"/>
              <a:gd name="connsiteY24382" fmla="*/ 972974 h 1598839"/>
              <a:gd name="connsiteX24383" fmla="*/ 0 w 3255128"/>
              <a:gd name="connsiteY24383" fmla="*/ 970580 h 1598839"/>
              <a:gd name="connsiteX24384" fmla="*/ 0 w 3255128"/>
              <a:gd name="connsiteY24384" fmla="*/ 969789 h 1598839"/>
              <a:gd name="connsiteX24385" fmla="*/ 0 w 3255128"/>
              <a:gd name="connsiteY24385" fmla="*/ 969330 h 1598839"/>
              <a:gd name="connsiteX24386" fmla="*/ 0 w 3255128"/>
              <a:gd name="connsiteY24386" fmla="*/ 968682 h 1598839"/>
              <a:gd name="connsiteX24387" fmla="*/ 0 w 3255128"/>
              <a:gd name="connsiteY24387" fmla="*/ 967997 h 1598839"/>
              <a:gd name="connsiteX24388" fmla="*/ 0 w 3255128"/>
              <a:gd name="connsiteY24388" fmla="*/ 967327 h 1598839"/>
              <a:gd name="connsiteX24389" fmla="*/ 0 w 3255128"/>
              <a:gd name="connsiteY24389" fmla="*/ 966380 h 1598839"/>
              <a:gd name="connsiteX24390" fmla="*/ 0 w 3255128"/>
              <a:gd name="connsiteY24390" fmla="*/ 965499 h 1598839"/>
              <a:gd name="connsiteX24391" fmla="*/ 0 w 3255128"/>
              <a:gd name="connsiteY24391" fmla="*/ 965162 h 1598839"/>
              <a:gd name="connsiteX24392" fmla="*/ 0 w 3255128"/>
              <a:gd name="connsiteY24392" fmla="*/ 965007 h 1598839"/>
              <a:gd name="connsiteX24393" fmla="*/ 0 w 3255128"/>
              <a:gd name="connsiteY24393" fmla="*/ 964703 h 1598839"/>
              <a:gd name="connsiteX24394" fmla="*/ 0 w 3255128"/>
              <a:gd name="connsiteY24394" fmla="*/ 964494 h 1598839"/>
              <a:gd name="connsiteX24395" fmla="*/ 0 w 3255128"/>
              <a:gd name="connsiteY24395" fmla="*/ 964055 h 1598839"/>
              <a:gd name="connsiteX24396" fmla="*/ 0 w 3255128"/>
              <a:gd name="connsiteY24396" fmla="*/ 963390 h 1598839"/>
              <a:gd name="connsiteX24397" fmla="*/ 0 w 3255128"/>
              <a:gd name="connsiteY24397" fmla="*/ 962509 h 1598839"/>
              <a:gd name="connsiteX24398" fmla="*/ 0 w 3255128"/>
              <a:gd name="connsiteY24398" fmla="*/ 962008 h 1598839"/>
              <a:gd name="connsiteX24399" fmla="*/ 0 w 3255128"/>
              <a:gd name="connsiteY24399" fmla="*/ 960740 h 1598839"/>
              <a:gd name="connsiteX24400" fmla="*/ 0 w 3255128"/>
              <a:gd name="connsiteY24400" fmla="*/ 960561 h 1598839"/>
              <a:gd name="connsiteX24401" fmla="*/ 0 w 3255128"/>
              <a:gd name="connsiteY24401" fmla="*/ 959540 h 1598839"/>
              <a:gd name="connsiteX24402" fmla="*/ 0 w 3255128"/>
              <a:gd name="connsiteY24402" fmla="*/ 957939 h 1598839"/>
              <a:gd name="connsiteX24403" fmla="*/ 0 w 3255128"/>
              <a:gd name="connsiteY24403" fmla="*/ 957456 h 1598839"/>
              <a:gd name="connsiteX24404" fmla="*/ 0 w 3255128"/>
              <a:gd name="connsiteY24404" fmla="*/ 956041 h 1598839"/>
              <a:gd name="connsiteX24405" fmla="*/ 0 w 3255128"/>
              <a:gd name="connsiteY24405" fmla="*/ 955144 h 1598839"/>
              <a:gd name="connsiteX24406" fmla="*/ 0 w 3255128"/>
              <a:gd name="connsiteY24406" fmla="*/ 954670 h 1598839"/>
              <a:gd name="connsiteX24407" fmla="*/ 0 w 3255128"/>
              <a:gd name="connsiteY24407" fmla="*/ 954474 h 1598839"/>
              <a:gd name="connsiteX24408" fmla="*/ 0 w 3255128"/>
              <a:gd name="connsiteY24408" fmla="*/ 954466 h 1598839"/>
              <a:gd name="connsiteX24409" fmla="*/ 0 w 3255128"/>
              <a:gd name="connsiteY24409" fmla="*/ 954196 h 1598839"/>
              <a:gd name="connsiteX24410" fmla="*/ 0 w 3255128"/>
              <a:gd name="connsiteY24410" fmla="*/ 953737 h 1598839"/>
              <a:gd name="connsiteX24411" fmla="*/ 0 w 3255128"/>
              <a:gd name="connsiteY24411" fmla="*/ 953089 h 1598839"/>
              <a:gd name="connsiteX24412" fmla="*/ 0 w 3255128"/>
              <a:gd name="connsiteY24412" fmla="*/ 952857 h 1598839"/>
              <a:gd name="connsiteX24413" fmla="*/ 0 w 3255128"/>
              <a:gd name="connsiteY24413" fmla="*/ 952464 h 1598839"/>
              <a:gd name="connsiteX24414" fmla="*/ 0 w 3255128"/>
              <a:gd name="connsiteY24414" fmla="*/ 951976 h 1598839"/>
              <a:gd name="connsiteX24415" fmla="*/ 0 w 3255128"/>
              <a:gd name="connsiteY24415" fmla="*/ 951641 h 1598839"/>
              <a:gd name="connsiteX24416" fmla="*/ 0 w 3255128"/>
              <a:gd name="connsiteY24416" fmla="*/ 951414 h 1598839"/>
              <a:gd name="connsiteX24417" fmla="*/ 0 w 3255128"/>
              <a:gd name="connsiteY24417" fmla="*/ 947887 h 1598839"/>
              <a:gd name="connsiteX24418" fmla="*/ 0 w 3255128"/>
              <a:gd name="connsiteY24418" fmla="*/ 947708 h 1598839"/>
              <a:gd name="connsiteX24419" fmla="*/ 0 w 3255128"/>
              <a:gd name="connsiteY24419" fmla="*/ 947406 h 1598839"/>
              <a:gd name="connsiteX24420" fmla="*/ 0 w 3255128"/>
              <a:gd name="connsiteY24420" fmla="*/ 947332 h 1598839"/>
              <a:gd name="connsiteX24421" fmla="*/ 0 w 3255128"/>
              <a:gd name="connsiteY24421" fmla="*/ 946873 h 1598839"/>
              <a:gd name="connsiteX24422" fmla="*/ 0 w 3255128"/>
              <a:gd name="connsiteY24422" fmla="*/ 946225 h 1598839"/>
              <a:gd name="connsiteX24423" fmla="*/ 0 w 3255128"/>
              <a:gd name="connsiteY24423" fmla="*/ 946091 h 1598839"/>
              <a:gd name="connsiteX24424" fmla="*/ 0 w 3255128"/>
              <a:gd name="connsiteY24424" fmla="*/ 945210 h 1598839"/>
              <a:gd name="connsiteX24425" fmla="*/ 0 w 3255128"/>
              <a:gd name="connsiteY24425" fmla="*/ 945086 h 1598839"/>
              <a:gd name="connsiteX24426" fmla="*/ 0 w 3255128"/>
              <a:gd name="connsiteY24426" fmla="*/ 944416 h 1598839"/>
              <a:gd name="connsiteX24427" fmla="*/ 0 w 3255128"/>
              <a:gd name="connsiteY24427" fmla="*/ 943933 h 1598839"/>
              <a:gd name="connsiteX24428" fmla="*/ 0 w 3255128"/>
              <a:gd name="connsiteY24428" fmla="*/ 943188 h 1598839"/>
              <a:gd name="connsiteX24429" fmla="*/ 0 w 3255128"/>
              <a:gd name="connsiteY24429" fmla="*/ 942478 h 1598839"/>
              <a:gd name="connsiteX24430" fmla="*/ 0 w 3255128"/>
              <a:gd name="connsiteY24430" fmla="*/ 941571 h 1598839"/>
              <a:gd name="connsiteX24431" fmla="*/ 0 w 3255128"/>
              <a:gd name="connsiteY24431" fmla="*/ 940690 h 1598839"/>
              <a:gd name="connsiteX24432" fmla="*/ 0 w 3255128"/>
              <a:gd name="connsiteY24432" fmla="*/ 940640 h 1598839"/>
              <a:gd name="connsiteX24433" fmla="*/ 0 w 3255128"/>
              <a:gd name="connsiteY24433" fmla="*/ 940448 h 1598839"/>
              <a:gd name="connsiteX24434" fmla="*/ 0 w 3255128"/>
              <a:gd name="connsiteY24434" fmla="*/ 939895 h 1598839"/>
              <a:gd name="connsiteX24435" fmla="*/ 0 w 3255128"/>
              <a:gd name="connsiteY24435" fmla="*/ 939619 h 1598839"/>
              <a:gd name="connsiteX24436" fmla="*/ 0 w 3255128"/>
              <a:gd name="connsiteY24436" fmla="*/ 938561 h 1598839"/>
              <a:gd name="connsiteX24437" fmla="*/ 0 w 3255128"/>
              <a:gd name="connsiteY24437" fmla="*/ 937650 h 1598839"/>
              <a:gd name="connsiteX24438" fmla="*/ 0 w 3255128"/>
              <a:gd name="connsiteY24438" fmla="*/ 937167 h 1598839"/>
              <a:gd name="connsiteX24439" fmla="*/ 0 w 3255128"/>
              <a:gd name="connsiteY24439" fmla="*/ 936944 h 1598839"/>
              <a:gd name="connsiteX24440" fmla="*/ 0 w 3255128"/>
              <a:gd name="connsiteY24440" fmla="*/ 936629 h 1598839"/>
              <a:gd name="connsiteX24441" fmla="*/ 0 w 3255128"/>
              <a:gd name="connsiteY24441" fmla="*/ 936120 h 1598839"/>
              <a:gd name="connsiteX24442" fmla="*/ 0 w 3255128"/>
              <a:gd name="connsiteY24442" fmla="*/ 936063 h 1598839"/>
              <a:gd name="connsiteX24443" fmla="*/ 0 w 3255128"/>
              <a:gd name="connsiteY24443" fmla="*/ 934749 h 1598839"/>
              <a:gd name="connsiteX24444" fmla="*/ 0 w 3255128"/>
              <a:gd name="connsiteY24444" fmla="*/ 934553 h 1598839"/>
              <a:gd name="connsiteX24445" fmla="*/ 0 w 3255128"/>
              <a:gd name="connsiteY24445" fmla="*/ 933584 h 1598839"/>
              <a:gd name="connsiteX24446" fmla="*/ 0 w 3255128"/>
              <a:gd name="connsiteY24446" fmla="*/ 933130 h 1598839"/>
              <a:gd name="connsiteX24447" fmla="*/ 0 w 3255128"/>
              <a:gd name="connsiteY24447" fmla="*/ 932647 h 1598839"/>
              <a:gd name="connsiteX24448" fmla="*/ 0 w 3255128"/>
              <a:gd name="connsiteY24448" fmla="*/ 932349 h 1598839"/>
              <a:gd name="connsiteX24449" fmla="*/ 0 w 3255128"/>
              <a:gd name="connsiteY24449" fmla="*/ 931759 h 1598839"/>
              <a:gd name="connsiteX24450" fmla="*/ 0 w 3255128"/>
              <a:gd name="connsiteY24450" fmla="*/ 931563 h 1598839"/>
              <a:gd name="connsiteX24451" fmla="*/ 0 w 3255128"/>
              <a:gd name="connsiteY24451" fmla="*/ 931493 h 1598839"/>
              <a:gd name="connsiteX24452" fmla="*/ 0 w 3255128"/>
              <a:gd name="connsiteY24452" fmla="*/ 930081 h 1598839"/>
              <a:gd name="connsiteX24453" fmla="*/ 0 w 3255128"/>
              <a:gd name="connsiteY24453" fmla="*/ 929766 h 1598839"/>
              <a:gd name="connsiteX24454" fmla="*/ 0 w 3255128"/>
              <a:gd name="connsiteY24454" fmla="*/ 928503 h 1598839"/>
              <a:gd name="connsiteX24455" fmla="*/ 0 w 3255128"/>
              <a:gd name="connsiteY24455" fmla="*/ 928020 h 1598839"/>
              <a:gd name="connsiteX24456" fmla="*/ 0 w 3255128"/>
              <a:gd name="connsiteY24456" fmla="*/ 927787 h 1598839"/>
              <a:gd name="connsiteX24457" fmla="*/ 0 w 3255128"/>
              <a:gd name="connsiteY24457" fmla="*/ 927595 h 1598839"/>
              <a:gd name="connsiteX24458" fmla="*/ 0 w 3255128"/>
              <a:gd name="connsiteY24458" fmla="*/ 927117 h 1598839"/>
              <a:gd name="connsiteX24459" fmla="*/ 0 w 3255128"/>
              <a:gd name="connsiteY24459" fmla="*/ 927042 h 1598839"/>
              <a:gd name="connsiteX24460" fmla="*/ 0 w 3255128"/>
              <a:gd name="connsiteY24460" fmla="*/ 926327 h 1598839"/>
              <a:gd name="connsiteX24461" fmla="*/ 0 w 3255128"/>
              <a:gd name="connsiteY24461" fmla="*/ 926096 h 1598839"/>
              <a:gd name="connsiteX24462" fmla="*/ 0 w 3255128"/>
              <a:gd name="connsiteY24462" fmla="*/ 925978 h 1598839"/>
              <a:gd name="connsiteX24463" fmla="*/ 0 w 3255128"/>
              <a:gd name="connsiteY24463" fmla="*/ 925097 h 1598839"/>
              <a:gd name="connsiteX24464" fmla="*/ 0 w 3255128"/>
              <a:gd name="connsiteY24464" fmla="*/ 924797 h 1598839"/>
              <a:gd name="connsiteX24465" fmla="*/ 0 w 3255128"/>
              <a:gd name="connsiteY24465" fmla="*/ 923526 h 1598839"/>
              <a:gd name="connsiteX24466" fmla="*/ 0 w 3255128"/>
              <a:gd name="connsiteY24466" fmla="*/ 923267 h 1598839"/>
              <a:gd name="connsiteX24467" fmla="*/ 0 w 3255128"/>
              <a:gd name="connsiteY24467" fmla="*/ 922597 h 1598839"/>
              <a:gd name="connsiteX24468" fmla="*/ 0 w 3255128"/>
              <a:gd name="connsiteY24468" fmla="*/ 921226 h 1598839"/>
              <a:gd name="connsiteX24469" fmla="*/ 0 w 3255128"/>
              <a:gd name="connsiteY24469" fmla="*/ 920731 h 1598839"/>
              <a:gd name="connsiteX24470" fmla="*/ 0 w 3255128"/>
              <a:gd name="connsiteY24470" fmla="*/ 920527 h 1598839"/>
              <a:gd name="connsiteX24471" fmla="*/ 0 w 3255128"/>
              <a:gd name="connsiteY24471" fmla="*/ 920277 h 1598839"/>
              <a:gd name="connsiteX24472" fmla="*/ 0 w 3255128"/>
              <a:gd name="connsiteY24472" fmla="*/ 919780 h 1598839"/>
              <a:gd name="connsiteX24473" fmla="*/ 0 w 3255128"/>
              <a:gd name="connsiteY24473" fmla="*/ 919330 h 1598839"/>
              <a:gd name="connsiteX24474" fmla="*/ 0 w 3255128"/>
              <a:gd name="connsiteY24474" fmla="*/ 919230 h 1598839"/>
              <a:gd name="connsiteX24475" fmla="*/ 0 w 3255128"/>
              <a:gd name="connsiteY24475" fmla="*/ 919114 h 1598839"/>
              <a:gd name="connsiteX24476" fmla="*/ 0 w 3255128"/>
              <a:gd name="connsiteY24476" fmla="*/ 918771 h 1598839"/>
              <a:gd name="connsiteX24477" fmla="*/ 0 w 3255128"/>
              <a:gd name="connsiteY24477" fmla="*/ 918640 h 1598839"/>
              <a:gd name="connsiteX24478" fmla="*/ 0 w 3255128"/>
              <a:gd name="connsiteY24478" fmla="*/ 918233 h 1598839"/>
              <a:gd name="connsiteX24479" fmla="*/ 0 w 3255128"/>
              <a:gd name="connsiteY24479" fmla="*/ 918123 h 1598839"/>
              <a:gd name="connsiteX24480" fmla="*/ 0 w 3255128"/>
              <a:gd name="connsiteY24480" fmla="*/ 917970 h 1598839"/>
              <a:gd name="connsiteX24481" fmla="*/ 0 w 3255128"/>
              <a:gd name="connsiteY24481" fmla="*/ 917537 h 1598839"/>
              <a:gd name="connsiteX24482" fmla="*/ 0 w 3255128"/>
              <a:gd name="connsiteY24482" fmla="*/ 917197 h 1598839"/>
              <a:gd name="connsiteX24483" fmla="*/ 0 w 3255128"/>
              <a:gd name="connsiteY24483" fmla="*/ 917054 h 1598839"/>
              <a:gd name="connsiteX24484" fmla="*/ 0 w 3255128"/>
              <a:gd name="connsiteY24484" fmla="*/ 916913 h 1598839"/>
              <a:gd name="connsiteX24485" fmla="*/ 0 w 3255128"/>
              <a:gd name="connsiteY24485" fmla="*/ 915831 h 1598839"/>
              <a:gd name="connsiteX24486" fmla="*/ 0 w 3255128"/>
              <a:gd name="connsiteY24486" fmla="*/ 915650 h 1598839"/>
              <a:gd name="connsiteX24487" fmla="*/ 0 w 3255128"/>
              <a:gd name="connsiteY24487" fmla="*/ 914810 h 1598839"/>
              <a:gd name="connsiteX24488" fmla="*/ 0 w 3255128"/>
              <a:gd name="connsiteY24488" fmla="*/ 914460 h 1598839"/>
              <a:gd name="connsiteX24489" fmla="*/ 0 w 3255128"/>
              <a:gd name="connsiteY24489" fmla="*/ 914264 h 1598839"/>
              <a:gd name="connsiteX24490" fmla="*/ 0 w 3255128"/>
              <a:gd name="connsiteY24490" fmla="*/ 913663 h 1598839"/>
              <a:gd name="connsiteX24491" fmla="*/ 0 w 3255128"/>
              <a:gd name="connsiteY24491" fmla="*/ 912993 h 1598839"/>
              <a:gd name="connsiteX24492" fmla="*/ 0 w 3255128"/>
              <a:gd name="connsiteY24492" fmla="*/ 911204 h 1598839"/>
              <a:gd name="connsiteX24493" fmla="*/ 0 w 3255128"/>
              <a:gd name="connsiteY24493" fmla="*/ 910673 h 1598839"/>
              <a:gd name="connsiteX24494" fmla="*/ 0 w 3255128"/>
              <a:gd name="connsiteY24494" fmla="*/ 910190 h 1598839"/>
              <a:gd name="connsiteX24495" fmla="*/ 0 w 3255128"/>
              <a:gd name="connsiteY24495" fmla="*/ 910183 h 1598839"/>
              <a:gd name="connsiteX24496" fmla="*/ 0 w 3255128"/>
              <a:gd name="connsiteY24496" fmla="*/ 910160 h 1598839"/>
              <a:gd name="connsiteX24497" fmla="*/ 0 w 3255128"/>
              <a:gd name="connsiteY24497" fmla="*/ 910003 h 1598839"/>
              <a:gd name="connsiteX24498" fmla="*/ 0 w 3255128"/>
              <a:gd name="connsiteY24498" fmla="*/ 909940 h 1598839"/>
              <a:gd name="connsiteX24499" fmla="*/ 0 w 3255128"/>
              <a:gd name="connsiteY24499" fmla="*/ 909744 h 1598839"/>
              <a:gd name="connsiteX24500" fmla="*/ 0 w 3255128"/>
              <a:gd name="connsiteY24500" fmla="*/ 909101 h 1598839"/>
              <a:gd name="connsiteX24501" fmla="*/ 0 w 3255128"/>
              <a:gd name="connsiteY24501" fmla="*/ 908642 h 1598839"/>
              <a:gd name="connsiteX24502" fmla="*/ 0 w 3255128"/>
              <a:gd name="connsiteY24502" fmla="*/ 907994 h 1598839"/>
              <a:gd name="connsiteX24503" fmla="*/ 0 w 3255128"/>
              <a:gd name="connsiteY24503" fmla="*/ 907674 h 1598839"/>
              <a:gd name="connsiteX24504" fmla="*/ 0 w 3255128"/>
              <a:gd name="connsiteY24504" fmla="*/ 907170 h 1598839"/>
              <a:gd name="connsiteX24505" fmla="*/ 0 w 3255128"/>
              <a:gd name="connsiteY24505" fmla="*/ 907004 h 1598839"/>
              <a:gd name="connsiteX24506" fmla="*/ 0 w 3255128"/>
              <a:gd name="connsiteY24506" fmla="*/ 906927 h 1598839"/>
              <a:gd name="connsiteX24507" fmla="*/ 0 w 3255128"/>
              <a:gd name="connsiteY24507" fmla="*/ 906684 h 1598839"/>
              <a:gd name="connsiteX24508" fmla="*/ 0 w 3255128"/>
              <a:gd name="connsiteY24508" fmla="*/ 906406 h 1598839"/>
              <a:gd name="connsiteX24509" fmla="*/ 0 w 3255128"/>
              <a:gd name="connsiteY24509" fmla="*/ 906227 h 1598839"/>
              <a:gd name="connsiteX24510" fmla="*/ 0 w 3255128"/>
              <a:gd name="connsiteY24510" fmla="*/ 905482 h 1598839"/>
              <a:gd name="connsiteX24511" fmla="*/ 0 w 3255128"/>
              <a:gd name="connsiteY24511" fmla="*/ 905313 h 1598839"/>
              <a:gd name="connsiteX24512" fmla="*/ 0 w 3255128"/>
              <a:gd name="connsiteY24512" fmla="*/ 905117 h 1598839"/>
              <a:gd name="connsiteX24513" fmla="*/ 0 w 3255128"/>
              <a:gd name="connsiteY24513" fmla="*/ 904684 h 1598839"/>
              <a:gd name="connsiteX24514" fmla="*/ 0 w 3255128"/>
              <a:gd name="connsiteY24514" fmla="*/ 904344 h 1598839"/>
              <a:gd name="connsiteX24515" fmla="*/ 0 w 3255128"/>
              <a:gd name="connsiteY24515" fmla="*/ 903416 h 1598839"/>
              <a:gd name="connsiteX24516" fmla="*/ 0 w 3255128"/>
              <a:gd name="connsiteY24516" fmla="*/ 903237 h 1598839"/>
              <a:gd name="connsiteX24517" fmla="*/ 0 w 3255128"/>
              <a:gd name="connsiteY24517" fmla="*/ 902978 h 1598839"/>
              <a:gd name="connsiteX24518" fmla="*/ 0 w 3255128"/>
              <a:gd name="connsiteY24518" fmla="*/ 901707 h 1598839"/>
              <a:gd name="connsiteX24519" fmla="*/ 0 w 3255128"/>
              <a:gd name="connsiteY24519" fmla="*/ 900810 h 1598839"/>
              <a:gd name="connsiteX24520" fmla="*/ 0 w 3255128"/>
              <a:gd name="connsiteY24520" fmla="*/ 900238 h 1598839"/>
              <a:gd name="connsiteX24521" fmla="*/ 0 w 3255128"/>
              <a:gd name="connsiteY24521" fmla="*/ 900140 h 1598839"/>
              <a:gd name="connsiteX24522" fmla="*/ 0 w 3255128"/>
              <a:gd name="connsiteY24522" fmla="*/ 899217 h 1598839"/>
              <a:gd name="connsiteX24523" fmla="*/ 0 w 3255128"/>
              <a:gd name="connsiteY24523" fmla="*/ 899115 h 1598839"/>
              <a:gd name="connsiteX24524" fmla="*/ 0 w 3255128"/>
              <a:gd name="connsiteY24524" fmla="*/ 898717 h 1598839"/>
              <a:gd name="connsiteX24525" fmla="*/ 0 w 3255128"/>
              <a:gd name="connsiteY24525" fmla="*/ 898656 h 1598839"/>
              <a:gd name="connsiteX24526" fmla="*/ 0 w 3255128"/>
              <a:gd name="connsiteY24526" fmla="*/ 898351 h 1598839"/>
              <a:gd name="connsiteX24527" fmla="*/ 0 w 3255128"/>
              <a:gd name="connsiteY24527" fmla="*/ 898008 h 1598839"/>
              <a:gd name="connsiteX24528" fmla="*/ 0 w 3255128"/>
              <a:gd name="connsiteY24528" fmla="*/ 897820 h 1598839"/>
              <a:gd name="connsiteX24529" fmla="*/ 0 w 3255128"/>
              <a:gd name="connsiteY24529" fmla="*/ 897080 h 1598839"/>
              <a:gd name="connsiteX24530" fmla="*/ 0 w 3255128"/>
              <a:gd name="connsiteY24530" fmla="*/ 896637 h 1598839"/>
              <a:gd name="connsiteX24531" fmla="*/ 0 w 3255128"/>
              <a:gd name="connsiteY24531" fmla="*/ 896532 h 1598839"/>
              <a:gd name="connsiteX24532" fmla="*/ 0 w 3255128"/>
              <a:gd name="connsiteY24532" fmla="*/ 896073 h 1598839"/>
              <a:gd name="connsiteX24533" fmla="*/ 0 w 3255128"/>
              <a:gd name="connsiteY24533" fmla="*/ 895718 h 1598839"/>
              <a:gd name="connsiteX24534" fmla="*/ 0 w 3255128"/>
              <a:gd name="connsiteY24534" fmla="*/ 895425 h 1598839"/>
              <a:gd name="connsiteX24535" fmla="*/ 0 w 3255128"/>
              <a:gd name="connsiteY24535" fmla="*/ 895353 h 1598839"/>
              <a:gd name="connsiteX24536" fmla="*/ 0 w 3255128"/>
              <a:gd name="connsiteY24536" fmla="*/ 894347 h 1598839"/>
              <a:gd name="connsiteX24537" fmla="*/ 0 w 3255128"/>
              <a:gd name="connsiteY24537" fmla="*/ 894151 h 1598839"/>
              <a:gd name="connsiteX24538" fmla="*/ 0 w 3255128"/>
              <a:gd name="connsiteY24538" fmla="*/ 894090 h 1598839"/>
              <a:gd name="connsiteX24539" fmla="*/ 0 w 3255128"/>
              <a:gd name="connsiteY24539" fmla="*/ 893831 h 1598839"/>
              <a:gd name="connsiteX24540" fmla="*/ 0 w 3255128"/>
              <a:gd name="connsiteY24540" fmla="*/ 893374 h 1598839"/>
              <a:gd name="connsiteX24541" fmla="*/ 0 w 3255128"/>
              <a:gd name="connsiteY24541" fmla="*/ 892883 h 1598839"/>
              <a:gd name="connsiteX24542" fmla="*/ 0 w 3255128"/>
              <a:gd name="connsiteY24542" fmla="*/ 892704 h 1598839"/>
              <a:gd name="connsiteX24543" fmla="*/ 0 w 3255128"/>
              <a:gd name="connsiteY24543" fmla="*/ 892629 h 1598839"/>
              <a:gd name="connsiteX24544" fmla="*/ 0 w 3255128"/>
              <a:gd name="connsiteY24544" fmla="*/ 892353 h 1598839"/>
              <a:gd name="connsiteX24545" fmla="*/ 0 w 3255128"/>
              <a:gd name="connsiteY24545" fmla="*/ 891091 h 1598839"/>
              <a:gd name="connsiteX24546" fmla="*/ 0 w 3255128"/>
              <a:gd name="connsiteY24546" fmla="*/ 891012 h 1598839"/>
              <a:gd name="connsiteX24547" fmla="*/ 0 w 3255128"/>
              <a:gd name="connsiteY24547" fmla="*/ 890131 h 1598839"/>
              <a:gd name="connsiteX24548" fmla="*/ 0 w 3255128"/>
              <a:gd name="connsiteY24548" fmla="*/ 890082 h 1598839"/>
              <a:gd name="connsiteX24549" fmla="*/ 0 w 3255128"/>
              <a:gd name="connsiteY24549" fmla="*/ 889871 h 1598839"/>
              <a:gd name="connsiteX24550" fmla="*/ 0 w 3255128"/>
              <a:gd name="connsiteY24550" fmla="*/ 888854 h 1598839"/>
              <a:gd name="connsiteX24551" fmla="*/ 0 w 3255128"/>
              <a:gd name="connsiteY24551" fmla="*/ 888184 h 1598839"/>
              <a:gd name="connsiteX24552" fmla="*/ 0 w 3255128"/>
              <a:gd name="connsiteY24552" fmla="*/ 887483 h 1598839"/>
              <a:gd name="connsiteX24553" fmla="*/ 0 w 3255128"/>
              <a:gd name="connsiteY24553" fmla="*/ 887385 h 1598839"/>
              <a:gd name="connsiteX24554" fmla="*/ 0 w 3255128"/>
              <a:gd name="connsiteY24554" fmla="*/ 887287 h 1598839"/>
              <a:gd name="connsiteX24555" fmla="*/ 0 w 3255128"/>
              <a:gd name="connsiteY24555" fmla="*/ 886117 h 1598839"/>
              <a:gd name="connsiteX24556" fmla="*/ 0 w 3255128"/>
              <a:gd name="connsiteY24556" fmla="*/ 886114 h 1598839"/>
              <a:gd name="connsiteX24557" fmla="*/ 0 w 3255128"/>
              <a:gd name="connsiteY24557" fmla="*/ 885561 h 1598839"/>
              <a:gd name="connsiteX24558" fmla="*/ 0 w 3255128"/>
              <a:gd name="connsiteY24558" fmla="*/ 885367 h 1598839"/>
              <a:gd name="connsiteX24559" fmla="*/ 0 w 3255128"/>
              <a:gd name="connsiteY24559" fmla="*/ 885351 h 1598839"/>
              <a:gd name="connsiteX24560" fmla="*/ 0 w 3255128"/>
              <a:gd name="connsiteY24560" fmla="*/ 884227 h 1598839"/>
              <a:gd name="connsiteX24561" fmla="*/ 0 w 3255128"/>
              <a:gd name="connsiteY24561" fmla="*/ 883679 h 1598839"/>
              <a:gd name="connsiteX24562" fmla="*/ 0 w 3255128"/>
              <a:gd name="connsiteY24562" fmla="*/ 883557 h 1598839"/>
              <a:gd name="connsiteX24563" fmla="*/ 0 w 3255128"/>
              <a:gd name="connsiteY24563" fmla="*/ 883316 h 1598839"/>
              <a:gd name="connsiteX24564" fmla="*/ 0 w 3255128"/>
              <a:gd name="connsiteY24564" fmla="*/ 883220 h 1598839"/>
              <a:gd name="connsiteX24565" fmla="*/ 0 w 3255128"/>
              <a:gd name="connsiteY24565" fmla="*/ 883124 h 1598839"/>
              <a:gd name="connsiteX24566" fmla="*/ 0 w 3255128"/>
              <a:gd name="connsiteY24566" fmla="*/ 882865 h 1598839"/>
              <a:gd name="connsiteX24567" fmla="*/ 0 w 3255128"/>
              <a:gd name="connsiteY24567" fmla="*/ 882784 h 1598839"/>
              <a:gd name="connsiteX24568" fmla="*/ 0 w 3255128"/>
              <a:gd name="connsiteY24568" fmla="*/ 882572 h 1598839"/>
              <a:gd name="connsiteX24569" fmla="*/ 0 w 3255128"/>
              <a:gd name="connsiteY24569" fmla="*/ 882571 h 1598839"/>
              <a:gd name="connsiteX24570" fmla="*/ 0 w 3255128"/>
              <a:gd name="connsiteY24570" fmla="*/ 882500 h 1598839"/>
              <a:gd name="connsiteX24571" fmla="*/ 0 w 3255128"/>
              <a:gd name="connsiteY24571" fmla="*/ 882088 h 1598839"/>
              <a:gd name="connsiteX24572" fmla="*/ 0 w 3255128"/>
              <a:gd name="connsiteY24572" fmla="*/ 881597 h 1598839"/>
              <a:gd name="connsiteX24573" fmla="*/ 0 w 3255128"/>
              <a:gd name="connsiteY24573" fmla="*/ 881418 h 1598839"/>
              <a:gd name="connsiteX24574" fmla="*/ 0 w 3255128"/>
              <a:gd name="connsiteY24574" fmla="*/ 880883 h 1598839"/>
              <a:gd name="connsiteX24575" fmla="*/ 0 w 3255128"/>
              <a:gd name="connsiteY24575" fmla="*/ 880724 h 1598839"/>
              <a:gd name="connsiteX24576" fmla="*/ 0 w 3255128"/>
              <a:gd name="connsiteY24576" fmla="*/ 880521 h 1598839"/>
              <a:gd name="connsiteX24577" fmla="*/ 0 w 3255128"/>
              <a:gd name="connsiteY24577" fmla="*/ 880002 h 1598839"/>
              <a:gd name="connsiteX24578" fmla="*/ 0 w 3255128"/>
              <a:gd name="connsiteY24578" fmla="*/ 879250 h 1598839"/>
              <a:gd name="connsiteX24579" fmla="*/ 0 w 3255128"/>
              <a:gd name="connsiteY24579" fmla="*/ 878796 h 1598839"/>
              <a:gd name="connsiteX24580" fmla="*/ 0 w 3255128"/>
              <a:gd name="connsiteY24580" fmla="*/ 878238 h 1598839"/>
              <a:gd name="connsiteX24581" fmla="*/ 0 w 3255128"/>
              <a:gd name="connsiteY24581" fmla="*/ 876970 h 1598839"/>
              <a:gd name="connsiteX24582" fmla="*/ 0 w 3255128"/>
              <a:gd name="connsiteY24582" fmla="*/ 876791 h 1598839"/>
              <a:gd name="connsiteX24583" fmla="*/ 0 w 3255128"/>
              <a:gd name="connsiteY24583" fmla="*/ 876260 h 1598839"/>
              <a:gd name="connsiteX24584" fmla="*/ 0 w 3255128"/>
              <a:gd name="connsiteY24584" fmla="*/ 876001 h 1598839"/>
              <a:gd name="connsiteX24585" fmla="*/ 0 w 3255128"/>
              <a:gd name="connsiteY24585" fmla="*/ 875432 h 1598839"/>
              <a:gd name="connsiteX24586" fmla="*/ 0 w 3255128"/>
              <a:gd name="connsiteY24586" fmla="*/ 875408 h 1598839"/>
              <a:gd name="connsiteX24587" fmla="*/ 0 w 3255128"/>
              <a:gd name="connsiteY24587" fmla="*/ 874760 h 1598839"/>
              <a:gd name="connsiteX24588" fmla="*/ 0 w 3255128"/>
              <a:gd name="connsiteY24588" fmla="*/ 874301 h 1598839"/>
              <a:gd name="connsiteX24589" fmla="*/ 0 w 3255128"/>
              <a:gd name="connsiteY24589" fmla="*/ 874169 h 1598839"/>
              <a:gd name="connsiteX24590" fmla="*/ 0 w 3255128"/>
              <a:gd name="connsiteY24590" fmla="*/ 873261 h 1598839"/>
              <a:gd name="connsiteX24591" fmla="*/ 0 w 3255128"/>
              <a:gd name="connsiteY24591" fmla="*/ 872783 h 1598839"/>
              <a:gd name="connsiteX24592" fmla="*/ 0 w 3255128"/>
              <a:gd name="connsiteY24592" fmla="*/ 872708 h 1598839"/>
              <a:gd name="connsiteX24593" fmla="*/ 0 w 3255128"/>
              <a:gd name="connsiteY24593" fmla="*/ 872591 h 1598839"/>
              <a:gd name="connsiteX24594" fmla="*/ 0 w 3255128"/>
              <a:gd name="connsiteY24594" fmla="*/ 872514 h 1598839"/>
              <a:gd name="connsiteX24595" fmla="*/ 0 w 3255128"/>
              <a:gd name="connsiteY24595" fmla="*/ 872442 h 1598839"/>
              <a:gd name="connsiteX24596" fmla="*/ 0 w 3255128"/>
              <a:gd name="connsiteY24596" fmla="*/ 872271 h 1598839"/>
              <a:gd name="connsiteX24597" fmla="*/ 0 w 3255128"/>
              <a:gd name="connsiteY24597" fmla="*/ 872038 h 1598839"/>
              <a:gd name="connsiteX24598" fmla="*/ 0 w 3255128"/>
              <a:gd name="connsiteY24598" fmla="*/ 871959 h 1598839"/>
              <a:gd name="connsiteX24599" fmla="*/ 0 w 3255128"/>
              <a:gd name="connsiteY24599" fmla="*/ 871374 h 1598839"/>
              <a:gd name="connsiteX24600" fmla="*/ 0 w 3255128"/>
              <a:gd name="connsiteY24600" fmla="*/ 870897 h 1598839"/>
              <a:gd name="connsiteX24601" fmla="*/ 0 w 3255128"/>
              <a:gd name="connsiteY24601" fmla="*/ 870016 h 1598839"/>
              <a:gd name="connsiteX24602" fmla="*/ 0 w 3255128"/>
              <a:gd name="connsiteY24602" fmla="*/ 869931 h 1598839"/>
              <a:gd name="connsiteX24603" fmla="*/ 0 w 3255128"/>
              <a:gd name="connsiteY24603" fmla="*/ 869793 h 1598839"/>
              <a:gd name="connsiteX24604" fmla="*/ 0 w 3255128"/>
              <a:gd name="connsiteY24604" fmla="*/ 869758 h 1598839"/>
              <a:gd name="connsiteX24605" fmla="*/ 0 w 3255128"/>
              <a:gd name="connsiteY24605" fmla="*/ 869718 h 1598839"/>
              <a:gd name="connsiteX24606" fmla="*/ 0 w 3255128"/>
              <a:gd name="connsiteY24606" fmla="*/ 868314 h 1598839"/>
              <a:gd name="connsiteX24607" fmla="*/ 0 w 3255128"/>
              <a:gd name="connsiteY24607" fmla="*/ 868263 h 1598839"/>
              <a:gd name="connsiteX24608" fmla="*/ 0 w 3255128"/>
              <a:gd name="connsiteY24608" fmla="*/ 867433 h 1598839"/>
              <a:gd name="connsiteX24609" fmla="*/ 0 w 3255128"/>
              <a:gd name="connsiteY24609" fmla="*/ 866004 h 1598839"/>
              <a:gd name="connsiteX24610" fmla="*/ 0 w 3255128"/>
              <a:gd name="connsiteY24610" fmla="*/ 865825 h 1598839"/>
              <a:gd name="connsiteX24611" fmla="*/ 0 w 3255128"/>
              <a:gd name="connsiteY24611" fmla="*/ 865727 h 1598839"/>
              <a:gd name="connsiteX24612" fmla="*/ 0 w 3255128"/>
              <a:gd name="connsiteY24612" fmla="*/ 865446 h 1598839"/>
              <a:gd name="connsiteX24613" fmla="*/ 0 w 3255128"/>
              <a:gd name="connsiteY24613" fmla="*/ 865273 h 1598839"/>
              <a:gd name="connsiteX24614" fmla="*/ 0 w 3255128"/>
              <a:gd name="connsiteY24614" fmla="*/ 865272 h 1598839"/>
              <a:gd name="connsiteX24615" fmla="*/ 0 w 3255128"/>
              <a:gd name="connsiteY24615" fmla="*/ 864251 h 1598839"/>
              <a:gd name="connsiteX24616" fmla="*/ 0 w 3255128"/>
              <a:gd name="connsiteY24616" fmla="*/ 863636 h 1598839"/>
              <a:gd name="connsiteX24617" fmla="*/ 0 w 3255128"/>
              <a:gd name="connsiteY24617" fmla="*/ 863203 h 1598839"/>
              <a:gd name="connsiteX24618" fmla="*/ 0 w 3255128"/>
              <a:gd name="connsiteY24618" fmla="*/ 862894 h 1598839"/>
              <a:gd name="connsiteX24619" fmla="*/ 0 w 3255128"/>
              <a:gd name="connsiteY24619" fmla="*/ 862863 h 1598839"/>
              <a:gd name="connsiteX24620" fmla="*/ 0 w 3255128"/>
              <a:gd name="connsiteY24620" fmla="*/ 862579 h 1598839"/>
              <a:gd name="connsiteX24621" fmla="*/ 0 w 3255128"/>
              <a:gd name="connsiteY24621" fmla="*/ 862456 h 1598839"/>
              <a:gd name="connsiteX24622" fmla="*/ 0 w 3255128"/>
              <a:gd name="connsiteY24622" fmla="*/ 862119 h 1598839"/>
              <a:gd name="connsiteX24623" fmla="*/ 0 w 3255128"/>
              <a:gd name="connsiteY24623" fmla="*/ 861973 h 1598839"/>
              <a:gd name="connsiteX24624" fmla="*/ 0 w 3255128"/>
              <a:gd name="connsiteY24624" fmla="*/ 861909 h 1598839"/>
              <a:gd name="connsiteX24625" fmla="*/ 0 w 3255128"/>
              <a:gd name="connsiteY24625" fmla="*/ 861660 h 1598839"/>
              <a:gd name="connsiteX24626" fmla="*/ 0 w 3255128"/>
              <a:gd name="connsiteY24626" fmla="*/ 861497 h 1598839"/>
              <a:gd name="connsiteX24627" fmla="*/ 0 w 3255128"/>
              <a:gd name="connsiteY24627" fmla="*/ 861305 h 1598839"/>
              <a:gd name="connsiteX24628" fmla="*/ 0 w 3255128"/>
              <a:gd name="connsiteY24628" fmla="*/ 861012 h 1598839"/>
              <a:gd name="connsiteX24629" fmla="*/ 0 w 3255128"/>
              <a:gd name="connsiteY24629" fmla="*/ 860752 h 1598839"/>
              <a:gd name="connsiteX24630" fmla="*/ 0 w 3255128"/>
              <a:gd name="connsiteY24630" fmla="*/ 860646 h 1598839"/>
              <a:gd name="connsiteX24631" fmla="*/ 0 w 3255128"/>
              <a:gd name="connsiteY24631" fmla="*/ 860408 h 1598839"/>
              <a:gd name="connsiteX24632" fmla="*/ 0 w 3255128"/>
              <a:gd name="connsiteY24632" fmla="*/ 859873 h 1598839"/>
              <a:gd name="connsiteX24633" fmla="*/ 0 w 3255128"/>
              <a:gd name="connsiteY24633" fmla="*/ 859589 h 1598839"/>
              <a:gd name="connsiteX24634" fmla="*/ 0 w 3255128"/>
              <a:gd name="connsiteY24634" fmla="*/ 859390 h 1598839"/>
              <a:gd name="connsiteX24635" fmla="*/ 0 w 3255128"/>
              <a:gd name="connsiteY24635" fmla="*/ 859381 h 1598839"/>
              <a:gd name="connsiteX24636" fmla="*/ 0 w 3255128"/>
              <a:gd name="connsiteY24636" fmla="*/ 859185 h 1598839"/>
              <a:gd name="connsiteX24637" fmla="*/ 0 w 3255128"/>
              <a:gd name="connsiteY24637" fmla="*/ 859140 h 1598839"/>
              <a:gd name="connsiteX24638" fmla="*/ 0 w 3255128"/>
              <a:gd name="connsiteY24638" fmla="*/ 858961 h 1598839"/>
              <a:gd name="connsiteX24639" fmla="*/ 0 w 3255128"/>
              <a:gd name="connsiteY24639" fmla="*/ 858507 h 1598839"/>
              <a:gd name="connsiteX24640" fmla="*/ 0 w 3255128"/>
              <a:gd name="connsiteY24640" fmla="*/ 856870 h 1598839"/>
              <a:gd name="connsiteX24641" fmla="*/ 0 w 3255128"/>
              <a:gd name="connsiteY24641" fmla="*/ 856678 h 1598839"/>
              <a:gd name="connsiteX24642" fmla="*/ 0 w 3255128"/>
              <a:gd name="connsiteY24642" fmla="*/ 856339 h 1598839"/>
              <a:gd name="connsiteX24643" fmla="*/ 0 w 3255128"/>
              <a:gd name="connsiteY24643" fmla="*/ 856125 h 1598839"/>
              <a:gd name="connsiteX24644" fmla="*/ 0 w 3255128"/>
              <a:gd name="connsiteY24644" fmla="*/ 855461 h 1598839"/>
              <a:gd name="connsiteX24645" fmla="*/ 0 w 3255128"/>
              <a:gd name="connsiteY24645" fmla="*/ 855143 h 1598839"/>
              <a:gd name="connsiteX24646" fmla="*/ 0 w 3255128"/>
              <a:gd name="connsiteY24646" fmla="*/ 854580 h 1598839"/>
              <a:gd name="connsiteX24647" fmla="*/ 0 w 3255128"/>
              <a:gd name="connsiteY24647" fmla="*/ 854441 h 1598839"/>
              <a:gd name="connsiteX24648" fmla="*/ 0 w 3255128"/>
              <a:gd name="connsiteY24648" fmla="*/ 854122 h 1598839"/>
              <a:gd name="connsiteX24649" fmla="*/ 0 w 3255128"/>
              <a:gd name="connsiteY24649" fmla="*/ 853880 h 1598839"/>
              <a:gd name="connsiteX24650" fmla="*/ 0 w 3255128"/>
              <a:gd name="connsiteY24650" fmla="*/ 852670 h 1598839"/>
              <a:gd name="connsiteX24651" fmla="*/ 0 w 3255128"/>
              <a:gd name="connsiteY24651" fmla="*/ 852593 h 1598839"/>
              <a:gd name="connsiteX24652" fmla="*/ 0 w 3255128"/>
              <a:gd name="connsiteY24652" fmla="*/ 852419 h 1598839"/>
              <a:gd name="connsiteX24653" fmla="*/ 0 w 3255128"/>
              <a:gd name="connsiteY24653" fmla="*/ 852350 h 1598839"/>
              <a:gd name="connsiteX24654" fmla="*/ 0 w 3255128"/>
              <a:gd name="connsiteY24654" fmla="*/ 851923 h 1598839"/>
              <a:gd name="connsiteX24655" fmla="*/ 0 w 3255128"/>
              <a:gd name="connsiteY24655" fmla="*/ 851148 h 1598839"/>
              <a:gd name="connsiteX24656" fmla="*/ 0 w 3255128"/>
              <a:gd name="connsiteY24656" fmla="*/ 850623 h 1598839"/>
              <a:gd name="connsiteX24657" fmla="*/ 0 w 3255128"/>
              <a:gd name="connsiteY24657" fmla="*/ 850010 h 1598839"/>
              <a:gd name="connsiteX24658" fmla="*/ 0 w 3255128"/>
              <a:gd name="connsiteY24658" fmla="*/ 849814 h 1598839"/>
              <a:gd name="connsiteX24659" fmla="*/ 0 w 3255128"/>
              <a:gd name="connsiteY24659" fmla="*/ 849680 h 1598839"/>
              <a:gd name="connsiteX24660" fmla="*/ 0 w 3255128"/>
              <a:gd name="connsiteY24660" fmla="*/ 849603 h 1598839"/>
              <a:gd name="connsiteX24661" fmla="*/ 0 w 3255128"/>
              <a:gd name="connsiteY24661" fmla="*/ 849360 h 1598839"/>
              <a:gd name="connsiteX24662" fmla="*/ 0 w 3255128"/>
              <a:gd name="connsiteY24662" fmla="*/ 849340 h 1598839"/>
              <a:gd name="connsiteX24663" fmla="*/ 0 w 3255128"/>
              <a:gd name="connsiteY24663" fmla="*/ 849266 h 1598839"/>
              <a:gd name="connsiteX24664" fmla="*/ 0 w 3255128"/>
              <a:gd name="connsiteY24664" fmla="*/ 849252 h 1598839"/>
              <a:gd name="connsiteX24665" fmla="*/ 0 w 3255128"/>
              <a:gd name="connsiteY24665" fmla="*/ 849056 h 1598839"/>
              <a:gd name="connsiteX24666" fmla="*/ 0 w 3255128"/>
              <a:gd name="connsiteY24666" fmla="*/ 848807 h 1598839"/>
              <a:gd name="connsiteX24667" fmla="*/ 0 w 3255128"/>
              <a:gd name="connsiteY24667" fmla="*/ 848159 h 1598839"/>
              <a:gd name="connsiteX24668" fmla="*/ 0 w 3255128"/>
              <a:gd name="connsiteY24668" fmla="*/ 848158 h 1598839"/>
              <a:gd name="connsiteX24669" fmla="*/ 0 w 3255128"/>
              <a:gd name="connsiteY24669" fmla="*/ 847974 h 1598839"/>
              <a:gd name="connsiteX24670" fmla="*/ 0 w 3255128"/>
              <a:gd name="connsiteY24670" fmla="*/ 847899 h 1598839"/>
              <a:gd name="connsiteX24671" fmla="*/ 0 w 3255128"/>
              <a:gd name="connsiteY24671" fmla="*/ 847649 h 1598839"/>
              <a:gd name="connsiteX24672" fmla="*/ 0 w 3255128"/>
              <a:gd name="connsiteY24672" fmla="*/ 847190 h 1598839"/>
              <a:gd name="connsiteX24673" fmla="*/ 0 w 3255128"/>
              <a:gd name="connsiteY24673" fmla="*/ 847020 h 1598839"/>
              <a:gd name="connsiteX24674" fmla="*/ 0 w 3255128"/>
              <a:gd name="connsiteY24674" fmla="*/ 846768 h 1598839"/>
              <a:gd name="connsiteX24675" fmla="*/ 0 w 3255128"/>
              <a:gd name="connsiteY24675" fmla="*/ 846542 h 1598839"/>
              <a:gd name="connsiteX24676" fmla="*/ 0 w 3255128"/>
              <a:gd name="connsiteY24676" fmla="*/ 846537 h 1598839"/>
              <a:gd name="connsiteX24677" fmla="*/ 0 w 3255128"/>
              <a:gd name="connsiteY24677" fmla="*/ 846309 h 1598839"/>
              <a:gd name="connsiteX24678" fmla="*/ 0 w 3255128"/>
              <a:gd name="connsiteY24678" fmla="*/ 845996 h 1598839"/>
              <a:gd name="connsiteX24679" fmla="*/ 0 w 3255128"/>
              <a:gd name="connsiteY24679" fmla="*/ 845904 h 1598839"/>
              <a:gd name="connsiteX24680" fmla="*/ 0 w 3255128"/>
              <a:gd name="connsiteY24680" fmla="*/ 845806 h 1598839"/>
              <a:gd name="connsiteX24681" fmla="*/ 0 w 3255128"/>
              <a:gd name="connsiteY24681" fmla="*/ 845661 h 1598839"/>
              <a:gd name="connsiteX24682" fmla="*/ 0 w 3255128"/>
              <a:gd name="connsiteY24682" fmla="*/ 845159 h 1598839"/>
              <a:gd name="connsiteX24683" fmla="*/ 0 w 3255128"/>
              <a:gd name="connsiteY24683" fmla="*/ 845157 h 1598839"/>
              <a:gd name="connsiteX24684" fmla="*/ 0 w 3255128"/>
              <a:gd name="connsiteY24684" fmla="*/ 844136 h 1598839"/>
              <a:gd name="connsiteX24685" fmla="*/ 0 w 3255128"/>
              <a:gd name="connsiteY24685" fmla="*/ 843347 h 1598839"/>
              <a:gd name="connsiteX24686" fmla="*/ 0 w 3255128"/>
              <a:gd name="connsiteY24686" fmla="*/ 843272 h 1598839"/>
              <a:gd name="connsiteX24687" fmla="*/ 0 w 3255128"/>
              <a:gd name="connsiteY24687" fmla="*/ 842914 h 1598839"/>
              <a:gd name="connsiteX24688" fmla="*/ 0 w 3255128"/>
              <a:gd name="connsiteY24688" fmla="*/ 842816 h 1598839"/>
              <a:gd name="connsiteX24689" fmla="*/ 0 w 3255128"/>
              <a:gd name="connsiteY24689" fmla="*/ 842574 h 1598839"/>
              <a:gd name="connsiteX24690" fmla="*/ 0 w 3255128"/>
              <a:gd name="connsiteY24690" fmla="*/ 842290 h 1598839"/>
              <a:gd name="connsiteX24691" fmla="*/ 0 w 3255128"/>
              <a:gd name="connsiteY24691" fmla="*/ 842198 h 1598839"/>
              <a:gd name="connsiteX24692" fmla="*/ 0 w 3255128"/>
              <a:gd name="connsiteY24692" fmla="*/ 841739 h 1598839"/>
              <a:gd name="connsiteX24693" fmla="*/ 0 w 3255128"/>
              <a:gd name="connsiteY24693" fmla="*/ 841553 h 1598839"/>
              <a:gd name="connsiteX24694" fmla="*/ 0 w 3255128"/>
              <a:gd name="connsiteY24694" fmla="*/ 841384 h 1598839"/>
              <a:gd name="connsiteX24695" fmla="*/ 0 w 3255128"/>
              <a:gd name="connsiteY24695" fmla="*/ 841091 h 1598839"/>
              <a:gd name="connsiteX24696" fmla="*/ 0 w 3255128"/>
              <a:gd name="connsiteY24696" fmla="*/ 841019 h 1598839"/>
              <a:gd name="connsiteX24697" fmla="*/ 0 w 3255128"/>
              <a:gd name="connsiteY24697" fmla="*/ 840637 h 1598839"/>
              <a:gd name="connsiteX24698" fmla="*/ 0 w 3255128"/>
              <a:gd name="connsiteY24698" fmla="*/ 839266 h 1598839"/>
              <a:gd name="connsiteX24699" fmla="*/ 0 w 3255128"/>
              <a:gd name="connsiteY24699" fmla="*/ 839208 h 1598839"/>
              <a:gd name="connsiteX24700" fmla="*/ 0 w 3255128"/>
              <a:gd name="connsiteY24700" fmla="*/ 839070 h 1598839"/>
              <a:gd name="connsiteX24701" fmla="*/ 0 w 3255128"/>
              <a:gd name="connsiteY24701" fmla="*/ 839040 h 1598839"/>
              <a:gd name="connsiteX24702" fmla="*/ 0 w 3255128"/>
              <a:gd name="connsiteY24702" fmla="*/ 838848 h 1598839"/>
              <a:gd name="connsiteX24703" fmla="*/ 0 w 3255128"/>
              <a:gd name="connsiteY24703" fmla="*/ 838827 h 1598839"/>
              <a:gd name="connsiteX24704" fmla="*/ 0 w 3255128"/>
              <a:gd name="connsiteY24704" fmla="*/ 838749 h 1598839"/>
              <a:gd name="connsiteX24705" fmla="*/ 0 w 3255128"/>
              <a:gd name="connsiteY24705" fmla="*/ 838725 h 1598839"/>
              <a:gd name="connsiteX24706" fmla="*/ 0 w 3255128"/>
              <a:gd name="connsiteY24706" fmla="*/ 838394 h 1598839"/>
              <a:gd name="connsiteX24707" fmla="*/ 0 w 3255128"/>
              <a:gd name="connsiteY24707" fmla="*/ 838295 h 1598839"/>
              <a:gd name="connsiteX24708" fmla="*/ 0 w 3255128"/>
              <a:gd name="connsiteY24708" fmla="*/ 838266 h 1598839"/>
              <a:gd name="connsiteX24709" fmla="*/ 0 w 3255128"/>
              <a:gd name="connsiteY24709" fmla="*/ 838101 h 1598839"/>
              <a:gd name="connsiteX24710" fmla="*/ 0 w 3255128"/>
              <a:gd name="connsiteY24710" fmla="*/ 838054 h 1598839"/>
              <a:gd name="connsiteX24711" fmla="*/ 0 w 3255128"/>
              <a:gd name="connsiteY24711" fmla="*/ 838029 h 1598839"/>
              <a:gd name="connsiteX24712" fmla="*/ 0 w 3255128"/>
              <a:gd name="connsiteY24712" fmla="*/ 837770 h 1598839"/>
              <a:gd name="connsiteX24713" fmla="*/ 0 w 3255128"/>
              <a:gd name="connsiteY24713" fmla="*/ 837625 h 1598839"/>
              <a:gd name="connsiteX24714" fmla="*/ 0 w 3255128"/>
              <a:gd name="connsiteY24714" fmla="*/ 837618 h 1598839"/>
              <a:gd name="connsiteX24715" fmla="*/ 0 w 3255128"/>
              <a:gd name="connsiteY24715" fmla="*/ 836839 h 1598839"/>
              <a:gd name="connsiteX24716" fmla="*/ 0 w 3255128"/>
              <a:gd name="connsiteY24716" fmla="*/ 836757 h 1598839"/>
              <a:gd name="connsiteX24717" fmla="*/ 0 w 3255128"/>
              <a:gd name="connsiteY24717" fmla="*/ 836683 h 1598839"/>
              <a:gd name="connsiteX24718" fmla="*/ 0 w 3255128"/>
              <a:gd name="connsiteY24718" fmla="*/ 836487 h 1598839"/>
              <a:gd name="connsiteX24719" fmla="*/ 0 w 3255128"/>
              <a:gd name="connsiteY24719" fmla="*/ 836050 h 1598839"/>
              <a:gd name="connsiteX24720" fmla="*/ 0 w 3255128"/>
              <a:gd name="connsiteY24720" fmla="*/ 836010 h 1598839"/>
              <a:gd name="connsiteX24721" fmla="*/ 0 w 3255128"/>
              <a:gd name="connsiteY24721" fmla="*/ 835030 h 1598839"/>
              <a:gd name="connsiteX24722" fmla="*/ 0 w 3255128"/>
              <a:gd name="connsiteY24722" fmla="*/ 834792 h 1598839"/>
              <a:gd name="connsiteX24723" fmla="*/ 0 w 3255128"/>
              <a:gd name="connsiteY24723" fmla="*/ 834520 h 1598839"/>
              <a:gd name="connsiteX24724" fmla="*/ 0 w 3255128"/>
              <a:gd name="connsiteY24724" fmla="*/ 833901 h 1598839"/>
              <a:gd name="connsiteX24725" fmla="*/ 0 w 3255128"/>
              <a:gd name="connsiteY24725" fmla="*/ 833767 h 1598839"/>
              <a:gd name="connsiteX24726" fmla="*/ 0 w 3255128"/>
              <a:gd name="connsiteY24726" fmla="*/ 833427 h 1598839"/>
              <a:gd name="connsiteX24727" fmla="*/ 0 w 3255128"/>
              <a:gd name="connsiteY24727" fmla="*/ 833143 h 1598839"/>
              <a:gd name="connsiteX24728" fmla="*/ 0 w 3255128"/>
              <a:gd name="connsiteY24728" fmla="*/ 833020 h 1598839"/>
              <a:gd name="connsiteX24729" fmla="*/ 0 w 3255128"/>
              <a:gd name="connsiteY24729" fmla="*/ 832381 h 1598839"/>
              <a:gd name="connsiteX24730" fmla="*/ 0 w 3255128"/>
              <a:gd name="connsiteY24730" fmla="*/ 832306 h 1598839"/>
              <a:gd name="connsiteX24731" fmla="*/ 0 w 3255128"/>
              <a:gd name="connsiteY24731" fmla="*/ 832304 h 1598839"/>
              <a:gd name="connsiteX24732" fmla="*/ 0 w 3255128"/>
              <a:gd name="connsiteY24732" fmla="*/ 832061 h 1598839"/>
              <a:gd name="connsiteX24733" fmla="*/ 0 w 3255128"/>
              <a:gd name="connsiteY24733" fmla="*/ 831530 h 1598839"/>
              <a:gd name="connsiteX24734" fmla="*/ 0 w 3255128"/>
              <a:gd name="connsiteY24734" fmla="*/ 831038 h 1598839"/>
              <a:gd name="connsiteX24735" fmla="*/ 0 w 3255128"/>
              <a:gd name="connsiteY24735" fmla="*/ 831033 h 1598839"/>
              <a:gd name="connsiteX24736" fmla="*/ 0 w 3255128"/>
              <a:gd name="connsiteY24736" fmla="*/ 830859 h 1598839"/>
              <a:gd name="connsiteX24737" fmla="*/ 0 w 3255128"/>
              <a:gd name="connsiteY24737" fmla="*/ 829893 h 1598839"/>
              <a:gd name="connsiteX24738" fmla="*/ 0 w 3255128"/>
              <a:gd name="connsiteY24738" fmla="*/ 829721 h 1598839"/>
              <a:gd name="connsiteX24739" fmla="*/ 0 w 3255128"/>
              <a:gd name="connsiteY24739" fmla="*/ 829345 h 1598839"/>
              <a:gd name="connsiteX24740" fmla="*/ 0 w 3255128"/>
              <a:gd name="connsiteY24740" fmla="*/ 828886 h 1598839"/>
              <a:gd name="connsiteX24741" fmla="*/ 0 w 3255128"/>
              <a:gd name="connsiteY24741" fmla="*/ 828700 h 1598839"/>
              <a:gd name="connsiteX24742" fmla="*/ 0 w 3255128"/>
              <a:gd name="connsiteY24742" fmla="*/ 828675 h 1598839"/>
              <a:gd name="connsiteX24743" fmla="*/ 0 w 3255128"/>
              <a:gd name="connsiteY24743" fmla="*/ 828450 h 1598839"/>
              <a:gd name="connsiteX24744" fmla="*/ 0 w 3255128"/>
              <a:gd name="connsiteY24744" fmla="*/ 828238 h 1598839"/>
              <a:gd name="connsiteX24745" fmla="*/ 0 w 3255128"/>
              <a:gd name="connsiteY24745" fmla="*/ 828237 h 1598839"/>
              <a:gd name="connsiteX24746" fmla="*/ 0 w 3255128"/>
              <a:gd name="connsiteY24746" fmla="*/ 828216 h 1598839"/>
              <a:gd name="connsiteX24747" fmla="*/ 0 w 3255128"/>
              <a:gd name="connsiteY24747" fmla="*/ 828166 h 1598839"/>
              <a:gd name="connsiteX24748" fmla="*/ 0 w 3255128"/>
              <a:gd name="connsiteY24748" fmla="*/ 828043 h 1598839"/>
              <a:gd name="connsiteX24749" fmla="*/ 0 w 3255128"/>
              <a:gd name="connsiteY24749" fmla="*/ 827861 h 1598839"/>
              <a:gd name="connsiteX24750" fmla="*/ 0 w 3255128"/>
              <a:gd name="connsiteY24750" fmla="*/ 827784 h 1598839"/>
              <a:gd name="connsiteX24751" fmla="*/ 0 w 3255128"/>
              <a:gd name="connsiteY24751" fmla="*/ 827568 h 1598839"/>
              <a:gd name="connsiteX24752" fmla="*/ 0 w 3255128"/>
              <a:gd name="connsiteY24752" fmla="*/ 827496 h 1598839"/>
              <a:gd name="connsiteX24753" fmla="*/ 0 w 3255128"/>
              <a:gd name="connsiteY24753" fmla="*/ 826903 h 1598839"/>
              <a:gd name="connsiteX24754" fmla="*/ 0 w 3255128"/>
              <a:gd name="connsiteY24754" fmla="*/ 826355 h 1598839"/>
              <a:gd name="connsiteX24755" fmla="*/ 0 w 3255128"/>
              <a:gd name="connsiteY24755" fmla="*/ 826339 h 1598839"/>
              <a:gd name="connsiteX24756" fmla="*/ 0 w 3255128"/>
              <a:gd name="connsiteY24756" fmla="*/ 825896 h 1598839"/>
              <a:gd name="connsiteX24757" fmla="*/ 0 w 3255128"/>
              <a:gd name="connsiteY24757" fmla="*/ 825517 h 1598839"/>
              <a:gd name="connsiteX24758" fmla="*/ 0 w 3255128"/>
              <a:gd name="connsiteY24758" fmla="*/ 825460 h 1598839"/>
              <a:gd name="connsiteX24759" fmla="*/ 0 w 3255128"/>
              <a:gd name="connsiteY24759" fmla="*/ 825442 h 1598839"/>
              <a:gd name="connsiteX24760" fmla="*/ 0 w 3255128"/>
              <a:gd name="connsiteY24760" fmla="*/ 825248 h 1598839"/>
              <a:gd name="connsiteX24761" fmla="*/ 0 w 3255128"/>
              <a:gd name="connsiteY24761" fmla="*/ 825201 h 1598839"/>
              <a:gd name="connsiteX24762" fmla="*/ 0 w 3255128"/>
              <a:gd name="connsiteY24762" fmla="*/ 825044 h 1598839"/>
              <a:gd name="connsiteX24763" fmla="*/ 0 w 3255128"/>
              <a:gd name="connsiteY24763" fmla="*/ 824977 h 1598839"/>
              <a:gd name="connsiteX24764" fmla="*/ 0 w 3255128"/>
              <a:gd name="connsiteY24764" fmla="*/ 824663 h 1598839"/>
              <a:gd name="connsiteX24765" fmla="*/ 0 w 3255128"/>
              <a:gd name="connsiteY24765" fmla="*/ 823830 h 1598839"/>
              <a:gd name="connsiteX24766" fmla="*/ 0 w 3255128"/>
              <a:gd name="connsiteY24766" fmla="*/ 823234 h 1598839"/>
              <a:gd name="connsiteX24767" fmla="*/ 0 w 3255128"/>
              <a:gd name="connsiteY24767" fmla="*/ 823157 h 1598839"/>
              <a:gd name="connsiteX24768" fmla="*/ 0 w 3255128"/>
              <a:gd name="connsiteY24768" fmla="*/ 822461 h 1598839"/>
              <a:gd name="connsiteX24769" fmla="*/ 0 w 3255128"/>
              <a:gd name="connsiteY24769" fmla="*/ 822177 h 1598839"/>
              <a:gd name="connsiteX24770" fmla="*/ 0 w 3255128"/>
              <a:gd name="connsiteY24770" fmla="*/ 821909 h 1598839"/>
              <a:gd name="connsiteX24771" fmla="*/ 0 w 3255128"/>
              <a:gd name="connsiteY24771" fmla="*/ 821712 h 1598839"/>
              <a:gd name="connsiteX24772" fmla="*/ 0 w 3255128"/>
              <a:gd name="connsiteY24772" fmla="*/ 821450 h 1598839"/>
              <a:gd name="connsiteX24773" fmla="*/ 0 w 3255128"/>
              <a:gd name="connsiteY24773" fmla="*/ 821095 h 1598839"/>
              <a:gd name="connsiteX24774" fmla="*/ 0 w 3255128"/>
              <a:gd name="connsiteY24774" fmla="*/ 821048 h 1598839"/>
              <a:gd name="connsiteX24775" fmla="*/ 0 w 3255128"/>
              <a:gd name="connsiteY24775" fmla="*/ 820997 h 1598839"/>
              <a:gd name="connsiteX24776" fmla="*/ 0 w 3255128"/>
              <a:gd name="connsiteY24776" fmla="*/ 820909 h 1598839"/>
              <a:gd name="connsiteX24777" fmla="*/ 0 w 3255128"/>
              <a:gd name="connsiteY24777" fmla="*/ 820888 h 1598839"/>
              <a:gd name="connsiteX24778" fmla="*/ 0 w 3255128"/>
              <a:gd name="connsiteY24778" fmla="*/ 820802 h 1598839"/>
              <a:gd name="connsiteX24779" fmla="*/ 0 w 3255128"/>
              <a:gd name="connsiteY24779" fmla="*/ 820730 h 1598839"/>
              <a:gd name="connsiteX24780" fmla="*/ 0 w 3255128"/>
              <a:gd name="connsiteY24780" fmla="*/ 820574 h 1598839"/>
              <a:gd name="connsiteX24781" fmla="*/ 0 w 3255128"/>
              <a:gd name="connsiteY24781" fmla="*/ 820429 h 1598839"/>
              <a:gd name="connsiteX24782" fmla="*/ 0 w 3255128"/>
              <a:gd name="connsiteY24782" fmla="*/ 820167 h 1598839"/>
              <a:gd name="connsiteX24783" fmla="*/ 0 w 3255128"/>
              <a:gd name="connsiteY24783" fmla="*/ 819781 h 1598839"/>
              <a:gd name="connsiteX24784" fmla="*/ 0 w 3255128"/>
              <a:gd name="connsiteY24784" fmla="*/ 818927 h 1598839"/>
              <a:gd name="connsiteX24785" fmla="*/ 0 w 3255128"/>
              <a:gd name="connsiteY24785" fmla="*/ 818550 h 1598839"/>
              <a:gd name="connsiteX24786" fmla="*/ 0 w 3255128"/>
              <a:gd name="connsiteY24786" fmla="*/ 818180 h 1598839"/>
              <a:gd name="connsiteX24787" fmla="*/ 0 w 3255128"/>
              <a:gd name="connsiteY24787" fmla="*/ 818108 h 1598839"/>
              <a:gd name="connsiteX24788" fmla="*/ 0 w 3255128"/>
              <a:gd name="connsiteY24788" fmla="*/ 817704 h 1598839"/>
              <a:gd name="connsiteX24789" fmla="*/ 0 w 3255128"/>
              <a:gd name="connsiteY24789" fmla="*/ 817510 h 1598839"/>
              <a:gd name="connsiteX24790" fmla="*/ 0 w 3255128"/>
              <a:gd name="connsiteY24790" fmla="*/ 817389 h 1598839"/>
              <a:gd name="connsiteX24791" fmla="*/ 0 w 3255128"/>
              <a:gd name="connsiteY24791" fmla="*/ 816930 h 1598839"/>
              <a:gd name="connsiteX24792" fmla="*/ 0 w 3255128"/>
              <a:gd name="connsiteY24792" fmla="*/ 816468 h 1598839"/>
              <a:gd name="connsiteX24793" fmla="*/ 0 w 3255128"/>
              <a:gd name="connsiteY24793" fmla="*/ 816370 h 1598839"/>
              <a:gd name="connsiteX24794" fmla="*/ 0 w 3255128"/>
              <a:gd name="connsiteY24794" fmla="*/ 816282 h 1598839"/>
              <a:gd name="connsiteX24795" fmla="*/ 0 w 3255128"/>
              <a:gd name="connsiteY24795" fmla="*/ 816210 h 1598839"/>
              <a:gd name="connsiteX24796" fmla="*/ 0 w 3255128"/>
              <a:gd name="connsiteY24796" fmla="*/ 816018 h 1598839"/>
              <a:gd name="connsiteX24797" fmla="*/ 0 w 3255128"/>
              <a:gd name="connsiteY24797" fmla="*/ 815937 h 1598839"/>
              <a:gd name="connsiteX24798" fmla="*/ 0 w 3255128"/>
              <a:gd name="connsiteY24798" fmla="*/ 815822 h 1598839"/>
              <a:gd name="connsiteX24799" fmla="*/ 0 w 3255128"/>
              <a:gd name="connsiteY24799" fmla="*/ 815597 h 1598839"/>
              <a:gd name="connsiteX24800" fmla="*/ 0 w 3255128"/>
              <a:gd name="connsiteY24800" fmla="*/ 815559 h 1598839"/>
              <a:gd name="connsiteX24801" fmla="*/ 0 w 3255128"/>
              <a:gd name="connsiteY24801" fmla="*/ 815363 h 1598839"/>
              <a:gd name="connsiteX24802" fmla="*/ 0 w 3255128"/>
              <a:gd name="connsiteY24802" fmla="*/ 815313 h 1598839"/>
              <a:gd name="connsiteX24803" fmla="*/ 0 w 3255128"/>
              <a:gd name="connsiteY24803" fmla="*/ 814927 h 1598839"/>
              <a:gd name="connsiteX24804" fmla="*/ 0 w 3255128"/>
              <a:gd name="connsiteY24804" fmla="*/ 814911 h 1598839"/>
              <a:gd name="connsiteX24805" fmla="*/ 0 w 3255128"/>
              <a:gd name="connsiteY24805" fmla="*/ 814715 h 1598839"/>
              <a:gd name="connsiteX24806" fmla="*/ 0 w 3255128"/>
              <a:gd name="connsiteY24806" fmla="*/ 814714 h 1598839"/>
              <a:gd name="connsiteX24807" fmla="*/ 0 w 3255128"/>
              <a:gd name="connsiteY24807" fmla="*/ 814677 h 1598839"/>
              <a:gd name="connsiteX24808" fmla="*/ 0 w 3255128"/>
              <a:gd name="connsiteY24808" fmla="*/ 814231 h 1598839"/>
              <a:gd name="connsiteX24809" fmla="*/ 0 w 3255128"/>
              <a:gd name="connsiteY24809" fmla="*/ 813980 h 1598839"/>
              <a:gd name="connsiteX24810" fmla="*/ 0 w 3255128"/>
              <a:gd name="connsiteY24810" fmla="*/ 813099 h 1598839"/>
              <a:gd name="connsiteX24811" fmla="*/ 0 w 3255128"/>
              <a:gd name="connsiteY24811" fmla="*/ 812762 h 1598839"/>
              <a:gd name="connsiteX24812" fmla="*/ 0 w 3255128"/>
              <a:gd name="connsiteY24812" fmla="*/ 812607 h 1598839"/>
              <a:gd name="connsiteX24813" fmla="*/ 0 w 3255128"/>
              <a:gd name="connsiteY24813" fmla="*/ 812303 h 1598839"/>
              <a:gd name="connsiteX24814" fmla="*/ 0 w 3255128"/>
              <a:gd name="connsiteY24814" fmla="*/ 812191 h 1598839"/>
              <a:gd name="connsiteX24815" fmla="*/ 0 w 3255128"/>
              <a:gd name="connsiteY24815" fmla="*/ 812124 h 1598839"/>
              <a:gd name="connsiteX24816" fmla="*/ 0 w 3255128"/>
              <a:gd name="connsiteY24816" fmla="*/ 812094 h 1598839"/>
              <a:gd name="connsiteX24817" fmla="*/ 0 w 3255128"/>
              <a:gd name="connsiteY24817" fmla="*/ 811948 h 1598839"/>
              <a:gd name="connsiteX24818" fmla="*/ 0 w 3255128"/>
              <a:gd name="connsiteY24818" fmla="*/ 811655 h 1598839"/>
              <a:gd name="connsiteX24819" fmla="*/ 0 w 3255128"/>
              <a:gd name="connsiteY24819" fmla="*/ 811583 h 1598839"/>
              <a:gd name="connsiteX24820" fmla="*/ 0 w 3255128"/>
              <a:gd name="connsiteY24820" fmla="*/ 810990 h 1598839"/>
              <a:gd name="connsiteX24821" fmla="*/ 0 w 3255128"/>
              <a:gd name="connsiteY24821" fmla="*/ 810938 h 1598839"/>
              <a:gd name="connsiteX24822" fmla="*/ 0 w 3255128"/>
              <a:gd name="connsiteY24822" fmla="*/ 810923 h 1598839"/>
              <a:gd name="connsiteX24823" fmla="*/ 0 w 3255128"/>
              <a:gd name="connsiteY24823" fmla="*/ 810746 h 1598839"/>
              <a:gd name="connsiteX24824" fmla="*/ 0 w 3255128"/>
              <a:gd name="connsiteY24824" fmla="*/ 810744 h 1598839"/>
              <a:gd name="connsiteX24825" fmla="*/ 0 w 3255128"/>
              <a:gd name="connsiteY24825" fmla="*/ 810507 h 1598839"/>
              <a:gd name="connsiteX24826" fmla="*/ 0 w 3255128"/>
              <a:gd name="connsiteY24826" fmla="*/ 810109 h 1598839"/>
              <a:gd name="connsiteX24827" fmla="*/ 0 w 3255128"/>
              <a:gd name="connsiteY24827" fmla="*/ 809626 h 1598839"/>
              <a:gd name="connsiteX24828" fmla="*/ 0 w 3255128"/>
              <a:gd name="connsiteY24828" fmla="*/ 809608 h 1598839"/>
              <a:gd name="connsiteX24829" fmla="*/ 0 w 3255128"/>
              <a:gd name="connsiteY24829" fmla="*/ 809604 h 1598839"/>
              <a:gd name="connsiteX24830" fmla="*/ 0 w 3255128"/>
              <a:gd name="connsiteY24830" fmla="*/ 809056 h 1598839"/>
              <a:gd name="connsiteX24831" fmla="*/ 0 w 3255128"/>
              <a:gd name="connsiteY24831" fmla="*/ 808597 h 1598839"/>
              <a:gd name="connsiteX24832" fmla="*/ 0 w 3255128"/>
              <a:gd name="connsiteY24832" fmla="*/ 808340 h 1598839"/>
              <a:gd name="connsiteX24833" fmla="*/ 0 w 3255128"/>
              <a:gd name="connsiteY24833" fmla="*/ 808161 h 1598839"/>
              <a:gd name="connsiteX24834" fmla="*/ 0 w 3255128"/>
              <a:gd name="connsiteY24834" fmla="*/ 808122 h 1598839"/>
              <a:gd name="connsiteX24835" fmla="*/ 0 w 3255128"/>
              <a:gd name="connsiteY24835" fmla="*/ 807949 h 1598839"/>
              <a:gd name="connsiteX24836" fmla="*/ 0 w 3255128"/>
              <a:gd name="connsiteY24836" fmla="*/ 807948 h 1598839"/>
              <a:gd name="connsiteX24837" fmla="*/ 0 w 3255128"/>
              <a:gd name="connsiteY24837" fmla="*/ 807785 h 1598839"/>
              <a:gd name="connsiteX24838" fmla="*/ 0 w 3255128"/>
              <a:gd name="connsiteY24838" fmla="*/ 807575 h 1598839"/>
              <a:gd name="connsiteX24839" fmla="*/ 0 w 3255128"/>
              <a:gd name="connsiteY24839" fmla="*/ 807326 h 1598839"/>
              <a:gd name="connsiteX24840" fmla="*/ 0 w 3255128"/>
              <a:gd name="connsiteY24840" fmla="*/ 807140 h 1598839"/>
              <a:gd name="connsiteX24841" fmla="*/ 0 w 3255128"/>
              <a:gd name="connsiteY24841" fmla="*/ 806678 h 1598839"/>
              <a:gd name="connsiteX24842" fmla="*/ 0 w 3255128"/>
              <a:gd name="connsiteY24842" fmla="*/ 806418 h 1598839"/>
              <a:gd name="connsiteX24843" fmla="*/ 0 w 3255128"/>
              <a:gd name="connsiteY24843" fmla="*/ 806224 h 1598839"/>
              <a:gd name="connsiteX24844" fmla="*/ 0 w 3255128"/>
              <a:gd name="connsiteY24844" fmla="*/ 805539 h 1598839"/>
              <a:gd name="connsiteX24845" fmla="*/ 0 w 3255128"/>
              <a:gd name="connsiteY24845" fmla="*/ 805404 h 1598839"/>
              <a:gd name="connsiteX24846" fmla="*/ 0 w 3255128"/>
              <a:gd name="connsiteY24846" fmla="*/ 805327 h 1598839"/>
              <a:gd name="connsiteX24847" fmla="*/ 0 w 3255128"/>
              <a:gd name="connsiteY24847" fmla="*/ 805084 h 1598839"/>
              <a:gd name="connsiteX24848" fmla="*/ 0 w 3255128"/>
              <a:gd name="connsiteY24848" fmla="*/ 805056 h 1598839"/>
              <a:gd name="connsiteX24849" fmla="*/ 0 w 3255128"/>
              <a:gd name="connsiteY24849" fmla="*/ 804795 h 1598839"/>
              <a:gd name="connsiteX24850" fmla="*/ 0 w 3255128"/>
              <a:gd name="connsiteY24850" fmla="*/ 804585 h 1598839"/>
              <a:gd name="connsiteX24851" fmla="*/ 0 w 3255128"/>
              <a:gd name="connsiteY24851" fmla="*/ 804536 h 1598839"/>
              <a:gd name="connsiteX24852" fmla="*/ 0 w 3255128"/>
              <a:gd name="connsiteY24852" fmla="*/ 804336 h 1598839"/>
              <a:gd name="connsiteX24853" fmla="*/ 0 w 3255128"/>
              <a:gd name="connsiteY24853" fmla="*/ 804077 h 1598839"/>
              <a:gd name="connsiteX24854" fmla="*/ 0 w 3255128"/>
              <a:gd name="connsiteY24854" fmla="*/ 803882 h 1598839"/>
              <a:gd name="connsiteX24855" fmla="*/ 0 w 3255128"/>
              <a:gd name="connsiteY24855" fmla="*/ 803688 h 1598839"/>
              <a:gd name="connsiteX24856" fmla="*/ 0 w 3255128"/>
              <a:gd name="connsiteY24856" fmla="*/ 803641 h 1598839"/>
              <a:gd name="connsiteX24857" fmla="*/ 0 w 3255128"/>
              <a:gd name="connsiteY24857" fmla="*/ 803429 h 1598839"/>
              <a:gd name="connsiteX24858" fmla="*/ 0 w 3255128"/>
              <a:gd name="connsiteY24858" fmla="*/ 803428 h 1598839"/>
              <a:gd name="connsiteX24859" fmla="*/ 0 w 3255128"/>
              <a:gd name="connsiteY24859" fmla="*/ 802744 h 1598839"/>
              <a:gd name="connsiteX24860" fmla="*/ 0 w 3255128"/>
              <a:gd name="connsiteY24860" fmla="*/ 802270 h 1598839"/>
              <a:gd name="connsiteX24861" fmla="*/ 0 w 3255128"/>
              <a:gd name="connsiteY24861" fmla="*/ 802074 h 1598839"/>
              <a:gd name="connsiteX24862" fmla="*/ 0 w 3255128"/>
              <a:gd name="connsiteY24862" fmla="*/ 802066 h 1598839"/>
              <a:gd name="connsiteX24863" fmla="*/ 0 w 3255128"/>
              <a:gd name="connsiteY24863" fmla="*/ 801796 h 1598839"/>
              <a:gd name="connsiteX24864" fmla="*/ 0 w 3255128"/>
              <a:gd name="connsiteY24864" fmla="*/ 801791 h 1598839"/>
              <a:gd name="connsiteX24865" fmla="*/ 0 w 3255128"/>
              <a:gd name="connsiteY24865" fmla="*/ 801597 h 1598839"/>
              <a:gd name="connsiteX24866" fmla="*/ 0 w 3255128"/>
              <a:gd name="connsiteY24866" fmla="*/ 801337 h 1598839"/>
              <a:gd name="connsiteX24867" fmla="*/ 0 w 3255128"/>
              <a:gd name="connsiteY24867" fmla="*/ 801127 h 1598839"/>
              <a:gd name="connsiteX24868" fmla="*/ 0 w 3255128"/>
              <a:gd name="connsiteY24868" fmla="*/ 800809 h 1598839"/>
              <a:gd name="connsiteX24869" fmla="*/ 0 w 3255128"/>
              <a:gd name="connsiteY24869" fmla="*/ 800689 h 1598839"/>
              <a:gd name="connsiteX24870" fmla="*/ 0 w 3255128"/>
              <a:gd name="connsiteY24870" fmla="*/ 800617 h 1598839"/>
              <a:gd name="connsiteX24871" fmla="*/ 0 w 3255128"/>
              <a:gd name="connsiteY24871" fmla="*/ 800457 h 1598839"/>
              <a:gd name="connsiteX24872" fmla="*/ 0 w 3255128"/>
              <a:gd name="connsiteY24872" fmla="*/ 800246 h 1598839"/>
              <a:gd name="connsiteX24873" fmla="*/ 0 w 3255128"/>
              <a:gd name="connsiteY24873" fmla="*/ 800064 h 1598839"/>
              <a:gd name="connsiteX24874" fmla="*/ 0 w 3255128"/>
              <a:gd name="connsiteY24874" fmla="*/ 799909 h 1598839"/>
              <a:gd name="connsiteX24875" fmla="*/ 0 w 3255128"/>
              <a:gd name="connsiteY24875" fmla="*/ 799576 h 1598839"/>
              <a:gd name="connsiteX24876" fmla="*/ 0 w 3255128"/>
              <a:gd name="connsiteY24876" fmla="*/ 799450 h 1598839"/>
              <a:gd name="connsiteX24877" fmla="*/ 0 w 3255128"/>
              <a:gd name="connsiteY24877" fmla="*/ 799241 h 1598839"/>
              <a:gd name="connsiteX24878" fmla="*/ 0 w 3255128"/>
              <a:gd name="connsiteY24878" fmla="*/ 799014 h 1598839"/>
              <a:gd name="connsiteX24879" fmla="*/ 0 w 3255128"/>
              <a:gd name="connsiteY24879" fmla="*/ 798802 h 1598839"/>
              <a:gd name="connsiteX24880" fmla="*/ 0 w 3255128"/>
              <a:gd name="connsiteY24880" fmla="*/ 798801 h 1598839"/>
              <a:gd name="connsiteX24881" fmla="*/ 0 w 3255128"/>
              <a:gd name="connsiteY24881" fmla="*/ 798638 h 1598839"/>
              <a:gd name="connsiteX24882" fmla="*/ 0 w 3255128"/>
              <a:gd name="connsiteY24882" fmla="*/ 798137 h 1598839"/>
              <a:gd name="connsiteX24883" fmla="*/ 0 w 3255128"/>
              <a:gd name="connsiteY24883" fmla="*/ 797819 h 1598839"/>
              <a:gd name="connsiteX24884" fmla="*/ 0 w 3255128"/>
              <a:gd name="connsiteY24884" fmla="*/ 797589 h 1598839"/>
              <a:gd name="connsiteX24885" fmla="*/ 0 w 3255128"/>
              <a:gd name="connsiteY24885" fmla="*/ 797415 h 1598839"/>
              <a:gd name="connsiteX24886" fmla="*/ 0 w 3255128"/>
              <a:gd name="connsiteY24886" fmla="*/ 797256 h 1598839"/>
              <a:gd name="connsiteX24887" fmla="*/ 0 w 3255128"/>
              <a:gd name="connsiteY24887" fmla="*/ 796289 h 1598839"/>
              <a:gd name="connsiteX24888" fmla="*/ 0 w 3255128"/>
              <a:gd name="connsiteY24888" fmla="*/ 795487 h 1598839"/>
              <a:gd name="connsiteX24889" fmla="*/ 0 w 3255128"/>
              <a:gd name="connsiteY24889" fmla="*/ 795308 h 1598839"/>
              <a:gd name="connsiteX24890" fmla="*/ 0 w 3255128"/>
              <a:gd name="connsiteY24890" fmla="*/ 795006 h 1598839"/>
              <a:gd name="connsiteX24891" fmla="*/ 0 w 3255128"/>
              <a:gd name="connsiteY24891" fmla="*/ 794932 h 1598839"/>
              <a:gd name="connsiteX24892" fmla="*/ 0 w 3255128"/>
              <a:gd name="connsiteY24892" fmla="*/ 794599 h 1598839"/>
              <a:gd name="connsiteX24893" fmla="*/ 0 w 3255128"/>
              <a:gd name="connsiteY24893" fmla="*/ 794473 h 1598839"/>
              <a:gd name="connsiteX24894" fmla="*/ 0 w 3255128"/>
              <a:gd name="connsiteY24894" fmla="*/ 794287 h 1598839"/>
              <a:gd name="connsiteX24895" fmla="*/ 0 w 3255128"/>
              <a:gd name="connsiteY24895" fmla="*/ 794262 h 1598839"/>
              <a:gd name="connsiteX24896" fmla="*/ 0 w 3255128"/>
              <a:gd name="connsiteY24896" fmla="*/ 794118 h 1598839"/>
              <a:gd name="connsiteX24897" fmla="*/ 0 w 3255128"/>
              <a:gd name="connsiteY24897" fmla="*/ 793825 h 1598839"/>
              <a:gd name="connsiteX24898" fmla="*/ 0 w 3255128"/>
              <a:gd name="connsiteY24898" fmla="*/ 793803 h 1598839"/>
              <a:gd name="connsiteX24899" fmla="*/ 0 w 3255128"/>
              <a:gd name="connsiteY24899" fmla="*/ 793753 h 1598839"/>
              <a:gd name="connsiteX24900" fmla="*/ 0 w 3255128"/>
              <a:gd name="connsiteY24900" fmla="*/ 793691 h 1598839"/>
              <a:gd name="connsiteX24901" fmla="*/ 0 w 3255128"/>
              <a:gd name="connsiteY24901" fmla="*/ 793299 h 1598839"/>
              <a:gd name="connsiteX24902" fmla="*/ 0 w 3255128"/>
              <a:gd name="connsiteY24902" fmla="*/ 793155 h 1598839"/>
              <a:gd name="connsiteX24903" fmla="*/ 0 w 3255128"/>
              <a:gd name="connsiteY24903" fmla="*/ 792895 h 1598839"/>
              <a:gd name="connsiteX24904" fmla="*/ 0 w 3255128"/>
              <a:gd name="connsiteY24904" fmla="*/ 792810 h 1598839"/>
              <a:gd name="connsiteX24905" fmla="*/ 0 w 3255128"/>
              <a:gd name="connsiteY24905" fmla="*/ 792686 h 1598839"/>
              <a:gd name="connsiteX24906" fmla="*/ 0 w 3255128"/>
              <a:gd name="connsiteY24906" fmla="*/ 792670 h 1598839"/>
              <a:gd name="connsiteX24907" fmla="*/ 0 w 3255128"/>
              <a:gd name="connsiteY24907" fmla="*/ 792203 h 1598839"/>
              <a:gd name="connsiteX24908" fmla="*/ 0 w 3255128"/>
              <a:gd name="connsiteY24908" fmla="*/ 792016 h 1598839"/>
              <a:gd name="connsiteX24909" fmla="*/ 0 w 3255128"/>
              <a:gd name="connsiteY24909" fmla="*/ 791789 h 1598839"/>
              <a:gd name="connsiteX24910" fmla="*/ 0 w 3255128"/>
              <a:gd name="connsiteY24910" fmla="*/ 791662 h 1598839"/>
              <a:gd name="connsiteX24911" fmla="*/ 0 w 3255128"/>
              <a:gd name="connsiteY24911" fmla="*/ 791533 h 1598839"/>
              <a:gd name="connsiteX24912" fmla="*/ 0 w 3255128"/>
              <a:gd name="connsiteY24912" fmla="*/ 791429 h 1598839"/>
              <a:gd name="connsiteX24913" fmla="*/ 0 w 3255128"/>
              <a:gd name="connsiteY24913" fmla="*/ 790970 h 1598839"/>
              <a:gd name="connsiteX24914" fmla="*/ 0 w 3255128"/>
              <a:gd name="connsiteY24914" fmla="*/ 790825 h 1598839"/>
              <a:gd name="connsiteX24915" fmla="*/ 0 w 3255128"/>
              <a:gd name="connsiteY24915" fmla="*/ 790823 h 1598839"/>
              <a:gd name="connsiteX24916" fmla="*/ 0 w 3255128"/>
              <a:gd name="connsiteY24916" fmla="*/ 790788 h 1598839"/>
              <a:gd name="connsiteX24917" fmla="*/ 0 w 3255128"/>
              <a:gd name="connsiteY24917" fmla="*/ 790631 h 1598839"/>
              <a:gd name="connsiteX24918" fmla="*/ 0 w 3255128"/>
              <a:gd name="connsiteY24918" fmla="*/ 790322 h 1598839"/>
              <a:gd name="connsiteX24919" fmla="*/ 0 w 3255128"/>
              <a:gd name="connsiteY24919" fmla="*/ 790078 h 1598839"/>
              <a:gd name="connsiteX24920" fmla="*/ 0 w 3255128"/>
              <a:gd name="connsiteY24920" fmla="*/ 789491 h 1598839"/>
              <a:gd name="connsiteX24921" fmla="*/ 0 w 3255128"/>
              <a:gd name="connsiteY24921" fmla="*/ 789417 h 1598839"/>
              <a:gd name="connsiteX24922" fmla="*/ 0 w 3255128"/>
              <a:gd name="connsiteY24922" fmla="*/ 789213 h 1598839"/>
              <a:gd name="connsiteX24923" fmla="*/ 0 w 3255128"/>
              <a:gd name="connsiteY24923" fmla="*/ 789171 h 1598839"/>
              <a:gd name="connsiteX24924" fmla="*/ 0 w 3255128"/>
              <a:gd name="connsiteY24924" fmla="*/ 788943 h 1598839"/>
              <a:gd name="connsiteX24925" fmla="*/ 0 w 3255128"/>
              <a:gd name="connsiteY24925" fmla="*/ 788672 h 1598839"/>
              <a:gd name="connsiteX24926" fmla="*/ 0 w 3255128"/>
              <a:gd name="connsiteY24926" fmla="*/ 788484 h 1598839"/>
              <a:gd name="connsiteX24927" fmla="*/ 0 w 3255128"/>
              <a:gd name="connsiteY24927" fmla="*/ 788290 h 1598839"/>
              <a:gd name="connsiteX24928" fmla="*/ 0 w 3255128"/>
              <a:gd name="connsiteY24928" fmla="*/ 788268 h 1598839"/>
              <a:gd name="connsiteX24929" fmla="*/ 0 w 3255128"/>
              <a:gd name="connsiteY24929" fmla="*/ 788240 h 1598839"/>
              <a:gd name="connsiteX24930" fmla="*/ 0 w 3255128"/>
              <a:gd name="connsiteY24930" fmla="*/ 788048 h 1598839"/>
              <a:gd name="connsiteX24931" fmla="*/ 0 w 3255128"/>
              <a:gd name="connsiteY24931" fmla="*/ 787836 h 1598839"/>
              <a:gd name="connsiteX24932" fmla="*/ 0 w 3255128"/>
              <a:gd name="connsiteY24932" fmla="*/ 787835 h 1598839"/>
              <a:gd name="connsiteX24933" fmla="*/ 0 w 3255128"/>
              <a:gd name="connsiteY24933" fmla="*/ 787833 h 1598839"/>
              <a:gd name="connsiteX24934" fmla="*/ 0 w 3255128"/>
              <a:gd name="connsiteY24934" fmla="*/ 787800 h 1598839"/>
              <a:gd name="connsiteX24935" fmla="*/ 0 w 3255128"/>
              <a:gd name="connsiteY24935" fmla="*/ 787675 h 1598839"/>
              <a:gd name="connsiteX24936" fmla="*/ 0 w 3255128"/>
              <a:gd name="connsiteY24936" fmla="*/ 787604 h 1598839"/>
              <a:gd name="connsiteX24937" fmla="*/ 0 w 3255128"/>
              <a:gd name="connsiteY24937" fmla="*/ 787496 h 1598839"/>
              <a:gd name="connsiteX24938" fmla="*/ 0 w 3255128"/>
              <a:gd name="connsiteY24938" fmla="*/ 787495 h 1598839"/>
              <a:gd name="connsiteX24939" fmla="*/ 0 w 3255128"/>
              <a:gd name="connsiteY24939" fmla="*/ 787286 h 1598839"/>
              <a:gd name="connsiteX24940" fmla="*/ 0 w 3255128"/>
              <a:gd name="connsiteY24940" fmla="*/ 787219 h 1598839"/>
              <a:gd name="connsiteX24941" fmla="*/ 0 w 3255128"/>
              <a:gd name="connsiteY24941" fmla="*/ 787216 h 1598839"/>
              <a:gd name="connsiteX24942" fmla="*/ 0 w 3255128"/>
              <a:gd name="connsiteY24942" fmla="*/ 787211 h 1598839"/>
              <a:gd name="connsiteX24943" fmla="*/ 0 w 3255128"/>
              <a:gd name="connsiteY24943" fmla="*/ 787037 h 1598839"/>
              <a:gd name="connsiteX24944" fmla="*/ 0 w 3255128"/>
              <a:gd name="connsiteY24944" fmla="*/ 786919 h 1598839"/>
              <a:gd name="connsiteX24945" fmla="*/ 0 w 3255128"/>
              <a:gd name="connsiteY24945" fmla="*/ 786723 h 1598839"/>
              <a:gd name="connsiteX24946" fmla="*/ 0 w 3255128"/>
              <a:gd name="connsiteY24946" fmla="*/ 786568 h 1598839"/>
              <a:gd name="connsiteX24947" fmla="*/ 0 w 3255128"/>
              <a:gd name="connsiteY24947" fmla="*/ 786389 h 1598839"/>
              <a:gd name="connsiteX24948" fmla="*/ 0 w 3255128"/>
              <a:gd name="connsiteY24948" fmla="*/ 786303 h 1598839"/>
              <a:gd name="connsiteX24949" fmla="*/ 0 w 3255128"/>
              <a:gd name="connsiteY24949" fmla="*/ 786161 h 1598839"/>
              <a:gd name="connsiteX24950" fmla="*/ 0 w 3255128"/>
              <a:gd name="connsiteY24950" fmla="*/ 786129 h 1598839"/>
              <a:gd name="connsiteX24951" fmla="*/ 0 w 3255128"/>
              <a:gd name="connsiteY24951" fmla="*/ 785250 h 1598839"/>
              <a:gd name="connsiteX24952" fmla="*/ 0 w 3255128"/>
              <a:gd name="connsiteY24952" fmla="*/ 784874 h 1598839"/>
              <a:gd name="connsiteX24953" fmla="*/ 0 w 3255128"/>
              <a:gd name="connsiteY24953" fmla="*/ 784767 h 1598839"/>
              <a:gd name="connsiteX24954" fmla="*/ 0 w 3255128"/>
              <a:gd name="connsiteY24954" fmla="*/ 784544 h 1598839"/>
              <a:gd name="connsiteX24955" fmla="*/ 0 w 3255128"/>
              <a:gd name="connsiteY24955" fmla="*/ 784415 h 1598839"/>
              <a:gd name="connsiteX24956" fmla="*/ 0 w 3255128"/>
              <a:gd name="connsiteY24956" fmla="*/ 784229 h 1598839"/>
              <a:gd name="connsiteX24957" fmla="*/ 0 w 3255128"/>
              <a:gd name="connsiteY24957" fmla="*/ 783961 h 1598839"/>
              <a:gd name="connsiteX24958" fmla="*/ 0 w 3255128"/>
              <a:gd name="connsiteY24958" fmla="*/ 783767 h 1598839"/>
              <a:gd name="connsiteX24959" fmla="*/ 0 w 3255128"/>
              <a:gd name="connsiteY24959" fmla="*/ 783746 h 1598839"/>
              <a:gd name="connsiteX24960" fmla="*/ 0 w 3255128"/>
              <a:gd name="connsiteY24960" fmla="*/ 783720 h 1598839"/>
              <a:gd name="connsiteX24961" fmla="*/ 0 w 3255128"/>
              <a:gd name="connsiteY24961" fmla="*/ 783663 h 1598839"/>
              <a:gd name="connsiteX24962" fmla="*/ 0 w 3255128"/>
              <a:gd name="connsiteY24962" fmla="*/ 783313 h 1598839"/>
              <a:gd name="connsiteX24963" fmla="*/ 0 w 3255128"/>
              <a:gd name="connsiteY24963" fmla="*/ 782976 h 1598839"/>
              <a:gd name="connsiteX24964" fmla="*/ 0 w 3255128"/>
              <a:gd name="connsiteY24964" fmla="*/ 782766 h 1598839"/>
              <a:gd name="connsiteX24965" fmla="*/ 0 w 3255128"/>
              <a:gd name="connsiteY24965" fmla="*/ 782517 h 1598839"/>
              <a:gd name="connsiteX24966" fmla="*/ 0 w 3255128"/>
              <a:gd name="connsiteY24966" fmla="*/ 782349 h 1598839"/>
              <a:gd name="connsiteX24967" fmla="*/ 0 w 3255128"/>
              <a:gd name="connsiteY24967" fmla="*/ 782153 h 1598839"/>
              <a:gd name="connsiteX24968" fmla="*/ 0 w 3255128"/>
              <a:gd name="connsiteY24968" fmla="*/ 782079 h 1598839"/>
              <a:gd name="connsiteX24969" fmla="*/ 0 w 3255128"/>
              <a:gd name="connsiteY24969" fmla="*/ 781869 h 1598839"/>
              <a:gd name="connsiteX24970" fmla="*/ 0 w 3255128"/>
              <a:gd name="connsiteY24970" fmla="*/ 781676 h 1598839"/>
              <a:gd name="connsiteX24971" fmla="*/ 0 w 3255128"/>
              <a:gd name="connsiteY24971" fmla="*/ 781620 h 1598839"/>
              <a:gd name="connsiteX24972" fmla="*/ 0 w 3255128"/>
              <a:gd name="connsiteY24972" fmla="*/ 781502 h 1598839"/>
              <a:gd name="connsiteX24973" fmla="*/ 0 w 3255128"/>
              <a:gd name="connsiteY24973" fmla="*/ 781184 h 1598839"/>
              <a:gd name="connsiteX24974" fmla="*/ 0 w 3255128"/>
              <a:gd name="connsiteY24974" fmla="*/ 780972 h 1598839"/>
              <a:gd name="connsiteX24975" fmla="*/ 0 w 3255128"/>
              <a:gd name="connsiteY24975" fmla="*/ 780971 h 1598839"/>
              <a:gd name="connsiteX24976" fmla="*/ 0 w 3255128"/>
              <a:gd name="connsiteY24976" fmla="*/ 780838 h 1598839"/>
              <a:gd name="connsiteX24977" fmla="*/ 0 w 3255128"/>
              <a:gd name="connsiteY24977" fmla="*/ 780730 h 1598839"/>
              <a:gd name="connsiteX24978" fmla="*/ 0 w 3255128"/>
              <a:gd name="connsiteY24978" fmla="*/ 780696 h 1598839"/>
              <a:gd name="connsiteX24979" fmla="*/ 0 w 3255128"/>
              <a:gd name="connsiteY24979" fmla="*/ 780247 h 1598839"/>
              <a:gd name="connsiteX24980" fmla="*/ 0 w 3255128"/>
              <a:gd name="connsiteY24980" fmla="*/ 779957 h 1598839"/>
              <a:gd name="connsiteX24981" fmla="*/ 0 w 3255128"/>
              <a:gd name="connsiteY24981" fmla="*/ 779949 h 1598839"/>
              <a:gd name="connsiteX24982" fmla="*/ 0 w 3255128"/>
              <a:gd name="connsiteY24982" fmla="*/ 779567 h 1598839"/>
              <a:gd name="connsiteX24983" fmla="*/ 0 w 3255128"/>
              <a:gd name="connsiteY24983" fmla="*/ 779359 h 1598839"/>
              <a:gd name="connsiteX24984" fmla="*/ 0 w 3255128"/>
              <a:gd name="connsiteY24984" fmla="*/ 779163 h 1598839"/>
              <a:gd name="connsiteX24985" fmla="*/ 0 w 3255128"/>
              <a:gd name="connsiteY24985" fmla="*/ 779093 h 1598839"/>
              <a:gd name="connsiteX24986" fmla="*/ 0 w 3255128"/>
              <a:gd name="connsiteY24986" fmla="*/ 778876 h 1598839"/>
              <a:gd name="connsiteX24987" fmla="*/ 0 w 3255128"/>
              <a:gd name="connsiteY24987" fmla="*/ 778686 h 1598839"/>
              <a:gd name="connsiteX24988" fmla="*/ 0 w 3255128"/>
              <a:gd name="connsiteY24988" fmla="*/ 778680 h 1598839"/>
              <a:gd name="connsiteX24989" fmla="*/ 0 w 3255128"/>
              <a:gd name="connsiteY24989" fmla="*/ 778349 h 1598839"/>
              <a:gd name="connsiteX24990" fmla="*/ 0 w 3255128"/>
              <a:gd name="connsiteY24990" fmla="*/ 778139 h 1598839"/>
              <a:gd name="connsiteX24991" fmla="*/ 0 w 3255128"/>
              <a:gd name="connsiteY24991" fmla="*/ 777890 h 1598839"/>
              <a:gd name="connsiteX24992" fmla="*/ 0 w 3255128"/>
              <a:gd name="connsiteY24992" fmla="*/ 777706 h 1598839"/>
              <a:gd name="connsiteX24993" fmla="*/ 0 w 3255128"/>
              <a:gd name="connsiteY24993" fmla="*/ 777681 h 1598839"/>
              <a:gd name="connsiteX24994" fmla="*/ 0 w 3255128"/>
              <a:gd name="connsiteY24994" fmla="*/ 777366 h 1598839"/>
              <a:gd name="connsiteX24995" fmla="*/ 0 w 3255128"/>
              <a:gd name="connsiteY24995" fmla="*/ 777302 h 1598839"/>
              <a:gd name="connsiteX24996" fmla="*/ 0 w 3255128"/>
              <a:gd name="connsiteY24996" fmla="*/ 777300 h 1598839"/>
              <a:gd name="connsiteX24997" fmla="*/ 0 w 3255128"/>
              <a:gd name="connsiteY24997" fmla="*/ 777242 h 1598839"/>
              <a:gd name="connsiteX24998" fmla="*/ 0 w 3255128"/>
              <a:gd name="connsiteY24998" fmla="*/ 777225 h 1598839"/>
              <a:gd name="connsiteX24999" fmla="*/ 0 w 3255128"/>
              <a:gd name="connsiteY24999" fmla="*/ 776982 h 1598839"/>
              <a:gd name="connsiteX25000" fmla="*/ 0 w 3255128"/>
              <a:gd name="connsiteY25000" fmla="*/ 776577 h 1598839"/>
              <a:gd name="connsiteX25001" fmla="*/ 0 w 3255128"/>
              <a:gd name="connsiteY25001" fmla="*/ 776318 h 1598839"/>
              <a:gd name="connsiteX25002" fmla="*/ 0 w 3255128"/>
              <a:gd name="connsiteY25002" fmla="*/ 776103 h 1598839"/>
              <a:gd name="connsiteX25003" fmla="*/ 0 w 3255128"/>
              <a:gd name="connsiteY25003" fmla="*/ 776000 h 1598839"/>
              <a:gd name="connsiteX25004" fmla="*/ 0 w 3255128"/>
              <a:gd name="connsiteY25004" fmla="*/ 775696 h 1598839"/>
              <a:gd name="connsiteX25005" fmla="*/ 0 w 3255128"/>
              <a:gd name="connsiteY25005" fmla="*/ 775620 h 1598839"/>
              <a:gd name="connsiteX25006" fmla="*/ 0 w 3255128"/>
              <a:gd name="connsiteY25006" fmla="*/ 775437 h 1598839"/>
              <a:gd name="connsiteX25007" fmla="*/ 0 w 3255128"/>
              <a:gd name="connsiteY25007" fmla="*/ 775387 h 1598839"/>
              <a:gd name="connsiteX25008" fmla="*/ 0 w 3255128"/>
              <a:gd name="connsiteY25008" fmla="*/ 775195 h 1598839"/>
              <a:gd name="connsiteX25009" fmla="*/ 0 w 3255128"/>
              <a:gd name="connsiteY25009" fmla="*/ 774717 h 1598839"/>
              <a:gd name="connsiteX25010" fmla="*/ 0 w 3255128"/>
              <a:gd name="connsiteY25010" fmla="*/ 774642 h 1598839"/>
              <a:gd name="connsiteX25011" fmla="*/ 0 w 3255128"/>
              <a:gd name="connsiteY25011" fmla="*/ 774366 h 1598839"/>
              <a:gd name="connsiteX25012" fmla="*/ 0 w 3255128"/>
              <a:gd name="connsiteY25012" fmla="*/ 774341 h 1598839"/>
              <a:gd name="connsiteX25013" fmla="*/ 0 w 3255128"/>
              <a:gd name="connsiteY25013" fmla="*/ 773927 h 1598839"/>
              <a:gd name="connsiteX25014" fmla="*/ 0 w 3255128"/>
              <a:gd name="connsiteY25014" fmla="*/ 773882 h 1598839"/>
              <a:gd name="connsiteX25015" fmla="*/ 0 w 3255128"/>
              <a:gd name="connsiteY25015" fmla="*/ 773832 h 1598839"/>
              <a:gd name="connsiteX25016" fmla="*/ 0 w 3255128"/>
              <a:gd name="connsiteY25016" fmla="*/ 773696 h 1598839"/>
              <a:gd name="connsiteX25017" fmla="*/ 0 w 3255128"/>
              <a:gd name="connsiteY25017" fmla="*/ 773578 h 1598839"/>
              <a:gd name="connsiteX25018" fmla="*/ 0 w 3255128"/>
              <a:gd name="connsiteY25018" fmla="*/ 773234 h 1598839"/>
              <a:gd name="connsiteX25019" fmla="*/ 0 w 3255128"/>
              <a:gd name="connsiteY25019" fmla="*/ 772780 h 1598839"/>
              <a:gd name="connsiteX25020" fmla="*/ 0 w 3255128"/>
              <a:gd name="connsiteY25020" fmla="*/ 772697 h 1598839"/>
              <a:gd name="connsiteX25021" fmla="*/ 0 w 3255128"/>
              <a:gd name="connsiteY25021" fmla="*/ 772397 h 1598839"/>
              <a:gd name="connsiteX25022" fmla="*/ 0 w 3255128"/>
              <a:gd name="connsiteY25022" fmla="*/ 771914 h 1598839"/>
              <a:gd name="connsiteX25023" fmla="*/ 0 w 3255128"/>
              <a:gd name="connsiteY25023" fmla="*/ 771691 h 1598839"/>
              <a:gd name="connsiteX25024" fmla="*/ 0 w 3255128"/>
              <a:gd name="connsiteY25024" fmla="*/ 771376 h 1598839"/>
              <a:gd name="connsiteX25025" fmla="*/ 0 w 3255128"/>
              <a:gd name="connsiteY25025" fmla="*/ 771373 h 1598839"/>
              <a:gd name="connsiteX25026" fmla="*/ 0 w 3255128"/>
              <a:gd name="connsiteY25026" fmla="*/ 771351 h 1598839"/>
              <a:gd name="connsiteX25027" fmla="*/ 0 w 3255128"/>
              <a:gd name="connsiteY25027" fmla="*/ 771126 h 1598839"/>
              <a:gd name="connsiteX25028" fmla="*/ 0 w 3255128"/>
              <a:gd name="connsiteY25028" fmla="*/ 770892 h 1598839"/>
              <a:gd name="connsiteX25029" fmla="*/ 0 w 3255128"/>
              <a:gd name="connsiteY25029" fmla="*/ 770867 h 1598839"/>
              <a:gd name="connsiteX25030" fmla="*/ 0 w 3255128"/>
              <a:gd name="connsiteY25030" fmla="*/ 770842 h 1598839"/>
              <a:gd name="connsiteX25031" fmla="*/ 0 w 3255128"/>
              <a:gd name="connsiteY25031" fmla="*/ 770810 h 1598839"/>
              <a:gd name="connsiteX25032" fmla="*/ 0 w 3255128"/>
              <a:gd name="connsiteY25032" fmla="*/ 770710 h 1598839"/>
              <a:gd name="connsiteX25033" fmla="*/ 0 w 3255128"/>
              <a:gd name="connsiteY25033" fmla="*/ 770643 h 1598839"/>
              <a:gd name="connsiteX25034" fmla="*/ 0 w 3255128"/>
              <a:gd name="connsiteY25034" fmla="*/ 770536 h 1598839"/>
              <a:gd name="connsiteX25035" fmla="*/ 0 w 3255128"/>
              <a:gd name="connsiteY25035" fmla="*/ 770438 h 1598839"/>
              <a:gd name="connsiteX25036" fmla="*/ 0 w 3255128"/>
              <a:gd name="connsiteY25036" fmla="*/ 770244 h 1598839"/>
              <a:gd name="connsiteX25037" fmla="*/ 0 w 3255128"/>
              <a:gd name="connsiteY25037" fmla="*/ 770197 h 1598839"/>
              <a:gd name="connsiteX25038" fmla="*/ 0 w 3255128"/>
              <a:gd name="connsiteY25038" fmla="*/ 769496 h 1598839"/>
              <a:gd name="connsiteX25039" fmla="*/ 0 w 3255128"/>
              <a:gd name="connsiteY25039" fmla="*/ 768826 h 1598839"/>
              <a:gd name="connsiteX25040" fmla="*/ 0 w 3255128"/>
              <a:gd name="connsiteY25040" fmla="*/ 768331 h 1598839"/>
              <a:gd name="connsiteX25041" fmla="*/ 0 w 3255128"/>
              <a:gd name="connsiteY25041" fmla="*/ 768153 h 1598839"/>
              <a:gd name="connsiteX25042" fmla="*/ 0 w 3255128"/>
              <a:gd name="connsiteY25042" fmla="*/ 768127 h 1598839"/>
              <a:gd name="connsiteX25043" fmla="*/ 0 w 3255128"/>
              <a:gd name="connsiteY25043" fmla="*/ 767877 h 1598839"/>
              <a:gd name="connsiteX25044" fmla="*/ 0 w 3255128"/>
              <a:gd name="connsiteY25044" fmla="*/ 767720 h 1598839"/>
              <a:gd name="connsiteX25045" fmla="*/ 0 w 3255128"/>
              <a:gd name="connsiteY25045" fmla="*/ 767653 h 1598839"/>
              <a:gd name="connsiteX25046" fmla="*/ 0 w 3255128"/>
              <a:gd name="connsiteY25046" fmla="*/ 767575 h 1598839"/>
              <a:gd name="connsiteX25047" fmla="*/ 0 w 3255128"/>
              <a:gd name="connsiteY25047" fmla="*/ 767394 h 1598839"/>
              <a:gd name="connsiteX25048" fmla="*/ 0 w 3255128"/>
              <a:gd name="connsiteY25048" fmla="*/ 767383 h 1598839"/>
              <a:gd name="connsiteX25049" fmla="*/ 0 w 3255128"/>
              <a:gd name="connsiteY25049" fmla="*/ 767380 h 1598839"/>
              <a:gd name="connsiteX25050" fmla="*/ 0 w 3255128"/>
              <a:gd name="connsiteY25050" fmla="*/ 767173 h 1598839"/>
              <a:gd name="connsiteX25051" fmla="*/ 0 w 3255128"/>
              <a:gd name="connsiteY25051" fmla="*/ 767116 h 1598839"/>
              <a:gd name="connsiteX25052" fmla="*/ 0 w 3255128"/>
              <a:gd name="connsiteY25052" fmla="*/ 767096 h 1598839"/>
              <a:gd name="connsiteX25053" fmla="*/ 0 w 3255128"/>
              <a:gd name="connsiteY25053" fmla="*/ 766930 h 1598839"/>
              <a:gd name="connsiteX25054" fmla="*/ 0 w 3255128"/>
              <a:gd name="connsiteY25054" fmla="*/ 766924 h 1598839"/>
              <a:gd name="connsiteX25055" fmla="*/ 0 w 3255128"/>
              <a:gd name="connsiteY25055" fmla="*/ 766853 h 1598839"/>
              <a:gd name="connsiteX25056" fmla="*/ 0 w 3255128"/>
              <a:gd name="connsiteY25056" fmla="*/ 766830 h 1598839"/>
              <a:gd name="connsiteX25057" fmla="*/ 0 w 3255128"/>
              <a:gd name="connsiteY25057" fmla="*/ 766714 h 1598839"/>
              <a:gd name="connsiteX25058" fmla="*/ 0 w 3255128"/>
              <a:gd name="connsiteY25058" fmla="*/ 766506 h 1598839"/>
              <a:gd name="connsiteX25059" fmla="*/ 0 w 3255128"/>
              <a:gd name="connsiteY25059" fmla="*/ 766468 h 1598839"/>
              <a:gd name="connsiteX25060" fmla="*/ 0 w 3255128"/>
              <a:gd name="connsiteY25060" fmla="*/ 766371 h 1598839"/>
              <a:gd name="connsiteX25061" fmla="*/ 0 w 3255128"/>
              <a:gd name="connsiteY25061" fmla="*/ 766276 h 1598839"/>
              <a:gd name="connsiteX25062" fmla="*/ 0 w 3255128"/>
              <a:gd name="connsiteY25062" fmla="*/ 766240 h 1598839"/>
              <a:gd name="connsiteX25063" fmla="*/ 0 w 3255128"/>
              <a:gd name="connsiteY25063" fmla="*/ 766044 h 1598839"/>
              <a:gd name="connsiteX25064" fmla="*/ 0 w 3255128"/>
              <a:gd name="connsiteY25064" fmla="*/ 766016 h 1598839"/>
              <a:gd name="connsiteX25065" fmla="*/ 0 w 3255128"/>
              <a:gd name="connsiteY25065" fmla="*/ 766014 h 1598839"/>
              <a:gd name="connsiteX25066" fmla="*/ 0 w 3255128"/>
              <a:gd name="connsiteY25066" fmla="*/ 765833 h 1598839"/>
              <a:gd name="connsiteX25067" fmla="*/ 0 w 3255128"/>
              <a:gd name="connsiteY25067" fmla="*/ 765723 h 1598839"/>
              <a:gd name="connsiteX25068" fmla="*/ 0 w 3255128"/>
              <a:gd name="connsiteY25068" fmla="*/ 765651 h 1598839"/>
              <a:gd name="connsiteX25069" fmla="*/ 0 w 3255128"/>
              <a:gd name="connsiteY25069" fmla="*/ 765570 h 1598839"/>
              <a:gd name="connsiteX25070" fmla="*/ 0 w 3255128"/>
              <a:gd name="connsiteY25070" fmla="*/ 765163 h 1598839"/>
              <a:gd name="connsiteX25071" fmla="*/ 0 w 3255128"/>
              <a:gd name="connsiteY25071" fmla="*/ 765137 h 1598839"/>
              <a:gd name="connsiteX25072" fmla="*/ 0 w 3255128"/>
              <a:gd name="connsiteY25072" fmla="*/ 764828 h 1598839"/>
              <a:gd name="connsiteX25073" fmla="*/ 0 w 3255128"/>
              <a:gd name="connsiteY25073" fmla="*/ 764797 h 1598839"/>
              <a:gd name="connsiteX25074" fmla="*/ 0 w 3255128"/>
              <a:gd name="connsiteY25074" fmla="*/ 764654 h 1598839"/>
              <a:gd name="connsiteX25075" fmla="*/ 0 w 3255128"/>
              <a:gd name="connsiteY25075" fmla="*/ 764585 h 1598839"/>
              <a:gd name="connsiteX25076" fmla="*/ 0 w 3255128"/>
              <a:gd name="connsiteY25076" fmla="*/ 764513 h 1598839"/>
              <a:gd name="connsiteX25077" fmla="*/ 0 w 3255128"/>
              <a:gd name="connsiteY25077" fmla="*/ 764126 h 1598839"/>
              <a:gd name="connsiteX25078" fmla="*/ 0 w 3255128"/>
              <a:gd name="connsiteY25078" fmla="*/ 763846 h 1598839"/>
              <a:gd name="connsiteX25079" fmla="*/ 0 w 3255128"/>
              <a:gd name="connsiteY25079" fmla="*/ 763672 h 1598839"/>
              <a:gd name="connsiteX25080" fmla="*/ 0 w 3255128"/>
              <a:gd name="connsiteY25080" fmla="*/ 763478 h 1598839"/>
              <a:gd name="connsiteX25081" fmla="*/ 0 w 3255128"/>
              <a:gd name="connsiteY25081" fmla="*/ 763431 h 1598839"/>
              <a:gd name="connsiteX25082" fmla="*/ 0 w 3255128"/>
              <a:gd name="connsiteY25082" fmla="*/ 763250 h 1598839"/>
              <a:gd name="connsiteX25083" fmla="*/ 0 w 3255128"/>
              <a:gd name="connsiteY25083" fmla="*/ 763211 h 1598839"/>
              <a:gd name="connsiteX25084" fmla="*/ 0 w 3255128"/>
              <a:gd name="connsiteY25084" fmla="*/ 763055 h 1598839"/>
              <a:gd name="connsiteX25085" fmla="*/ 0 w 3255128"/>
              <a:gd name="connsiteY25085" fmla="*/ 762767 h 1598839"/>
              <a:gd name="connsiteX25086" fmla="*/ 0 w 3255128"/>
              <a:gd name="connsiteY25086" fmla="*/ 762596 h 1598839"/>
              <a:gd name="connsiteX25087" fmla="*/ 0 w 3255128"/>
              <a:gd name="connsiteY25087" fmla="*/ 762410 h 1598839"/>
              <a:gd name="connsiteX25088" fmla="*/ 0 w 3255128"/>
              <a:gd name="connsiteY25088" fmla="*/ 762330 h 1598839"/>
              <a:gd name="connsiteX25089" fmla="*/ 0 w 3255128"/>
              <a:gd name="connsiteY25089" fmla="*/ 762060 h 1598839"/>
              <a:gd name="connsiteX25090" fmla="*/ 0 w 3255128"/>
              <a:gd name="connsiteY25090" fmla="*/ 761948 h 1598839"/>
              <a:gd name="connsiteX25091" fmla="*/ 0 w 3255128"/>
              <a:gd name="connsiteY25091" fmla="*/ 761864 h 1598839"/>
              <a:gd name="connsiteX25092" fmla="*/ 0 w 3255128"/>
              <a:gd name="connsiteY25092" fmla="*/ 761389 h 1598839"/>
              <a:gd name="connsiteX25093" fmla="*/ 0 w 3255128"/>
              <a:gd name="connsiteY25093" fmla="*/ 761387 h 1598839"/>
              <a:gd name="connsiteX25094" fmla="*/ 0 w 3255128"/>
              <a:gd name="connsiteY25094" fmla="*/ 761263 h 1598839"/>
              <a:gd name="connsiteX25095" fmla="*/ 0 w 3255128"/>
              <a:gd name="connsiteY25095" fmla="*/ 761074 h 1598839"/>
              <a:gd name="connsiteX25096" fmla="*/ 0 w 3255128"/>
              <a:gd name="connsiteY25096" fmla="*/ 761039 h 1598839"/>
              <a:gd name="connsiteX25097" fmla="*/ 0 w 3255128"/>
              <a:gd name="connsiteY25097" fmla="*/ 760856 h 1598839"/>
              <a:gd name="connsiteX25098" fmla="*/ 0 w 3255128"/>
              <a:gd name="connsiteY25098" fmla="*/ 760843 h 1598839"/>
              <a:gd name="connsiteX25099" fmla="*/ 0 w 3255128"/>
              <a:gd name="connsiteY25099" fmla="*/ 760725 h 1598839"/>
              <a:gd name="connsiteX25100" fmla="*/ 0 w 3255128"/>
              <a:gd name="connsiteY25100" fmla="*/ 760593 h 1598839"/>
              <a:gd name="connsiteX25101" fmla="*/ 0 w 3255128"/>
              <a:gd name="connsiteY25101" fmla="*/ 760519 h 1598839"/>
              <a:gd name="connsiteX25102" fmla="*/ 0 w 3255128"/>
              <a:gd name="connsiteY25102" fmla="*/ 760407 h 1598839"/>
              <a:gd name="connsiteX25103" fmla="*/ 0 w 3255128"/>
              <a:gd name="connsiteY25103" fmla="*/ 760309 h 1598839"/>
              <a:gd name="connsiteX25104" fmla="*/ 0 w 3255128"/>
              <a:gd name="connsiteY25104" fmla="*/ 760065 h 1598839"/>
              <a:gd name="connsiteX25105" fmla="*/ 0 w 3255128"/>
              <a:gd name="connsiteY25105" fmla="*/ 760060 h 1598839"/>
              <a:gd name="connsiteX25106" fmla="*/ 0 w 3255128"/>
              <a:gd name="connsiteY25106" fmla="*/ 759844 h 1598839"/>
              <a:gd name="connsiteX25107" fmla="*/ 0 w 3255128"/>
              <a:gd name="connsiteY25107" fmla="*/ 759606 h 1598839"/>
              <a:gd name="connsiteX25108" fmla="*/ 0 w 3255128"/>
              <a:gd name="connsiteY25108" fmla="*/ 759457 h 1598839"/>
              <a:gd name="connsiteX25109" fmla="*/ 0 w 3255128"/>
              <a:gd name="connsiteY25109" fmla="*/ 759412 h 1598839"/>
              <a:gd name="connsiteX25110" fmla="*/ 0 w 3255128"/>
              <a:gd name="connsiteY25110" fmla="*/ 759278 h 1598839"/>
              <a:gd name="connsiteX25111" fmla="*/ 0 w 3255128"/>
              <a:gd name="connsiteY25111" fmla="*/ 759152 h 1598839"/>
              <a:gd name="connsiteX25112" fmla="*/ 0 w 3255128"/>
              <a:gd name="connsiteY25112" fmla="*/ 758958 h 1598839"/>
              <a:gd name="connsiteX25113" fmla="*/ 0 w 3255128"/>
              <a:gd name="connsiteY25113" fmla="*/ 758804 h 1598839"/>
              <a:gd name="connsiteX25114" fmla="*/ 0 w 3255128"/>
              <a:gd name="connsiteY25114" fmla="*/ 758576 h 1598839"/>
              <a:gd name="connsiteX25115" fmla="*/ 0 w 3255128"/>
              <a:gd name="connsiteY25115" fmla="*/ 758428 h 1598839"/>
              <a:gd name="connsiteX25116" fmla="*/ 0 w 3255128"/>
              <a:gd name="connsiteY25116" fmla="*/ 758397 h 1598839"/>
              <a:gd name="connsiteX25117" fmla="*/ 0 w 3255128"/>
              <a:gd name="connsiteY25117" fmla="*/ 758273 h 1598839"/>
              <a:gd name="connsiteX25118" fmla="*/ 0 w 3255128"/>
              <a:gd name="connsiteY25118" fmla="*/ 757969 h 1598839"/>
              <a:gd name="connsiteX25119" fmla="*/ 0 w 3255128"/>
              <a:gd name="connsiteY25119" fmla="*/ 757790 h 1598839"/>
              <a:gd name="connsiteX25120" fmla="*/ 0 w 3255128"/>
              <a:gd name="connsiteY25120" fmla="*/ 757783 h 1598839"/>
              <a:gd name="connsiteX25121" fmla="*/ 0 w 3255128"/>
              <a:gd name="connsiteY25121" fmla="*/ 757760 h 1598839"/>
              <a:gd name="connsiteX25122" fmla="*/ 0 w 3255128"/>
              <a:gd name="connsiteY25122" fmla="*/ 757603 h 1598839"/>
              <a:gd name="connsiteX25123" fmla="*/ 0 w 3255128"/>
              <a:gd name="connsiteY25123" fmla="*/ 757540 h 1598839"/>
              <a:gd name="connsiteX25124" fmla="*/ 0 w 3255128"/>
              <a:gd name="connsiteY25124" fmla="*/ 757344 h 1598839"/>
              <a:gd name="connsiteX25125" fmla="*/ 0 w 3255128"/>
              <a:gd name="connsiteY25125" fmla="*/ 757321 h 1598839"/>
              <a:gd name="connsiteX25126" fmla="*/ 0 w 3255128"/>
              <a:gd name="connsiteY25126" fmla="*/ 757187 h 1598839"/>
              <a:gd name="connsiteX25127" fmla="*/ 0 w 3255128"/>
              <a:gd name="connsiteY25127" fmla="*/ 757120 h 1598839"/>
              <a:gd name="connsiteX25128" fmla="*/ 0 w 3255128"/>
              <a:gd name="connsiteY25128" fmla="*/ 756867 h 1598839"/>
              <a:gd name="connsiteX25129" fmla="*/ 0 w 3255128"/>
              <a:gd name="connsiteY25129" fmla="*/ 756701 h 1598839"/>
              <a:gd name="connsiteX25130" fmla="*/ 0 w 3255128"/>
              <a:gd name="connsiteY25130" fmla="*/ 756656 h 1598839"/>
              <a:gd name="connsiteX25131" fmla="*/ 0 w 3255128"/>
              <a:gd name="connsiteY25131" fmla="*/ 756242 h 1598839"/>
              <a:gd name="connsiteX25132" fmla="*/ 0 w 3255128"/>
              <a:gd name="connsiteY25132" fmla="*/ 755973 h 1598839"/>
              <a:gd name="connsiteX25133" fmla="*/ 0 w 3255128"/>
              <a:gd name="connsiteY25133" fmla="*/ 755887 h 1598839"/>
              <a:gd name="connsiteX25134" fmla="*/ 0 w 3255128"/>
              <a:gd name="connsiteY25134" fmla="*/ 755775 h 1598839"/>
              <a:gd name="connsiteX25135" fmla="*/ 0 w 3255128"/>
              <a:gd name="connsiteY25135" fmla="*/ 755665 h 1598839"/>
              <a:gd name="connsiteX25136" fmla="*/ 0 w 3255128"/>
              <a:gd name="connsiteY25136" fmla="*/ 755594 h 1598839"/>
              <a:gd name="connsiteX25137" fmla="*/ 0 w 3255128"/>
              <a:gd name="connsiteY25137" fmla="*/ 755438 h 1598839"/>
              <a:gd name="connsiteX25138" fmla="*/ 0 w 3255128"/>
              <a:gd name="connsiteY25138" fmla="*/ 755274 h 1598839"/>
              <a:gd name="connsiteX25139" fmla="*/ 0 w 3255128"/>
              <a:gd name="connsiteY25139" fmla="*/ 754979 h 1598839"/>
              <a:gd name="connsiteX25140" fmla="*/ 0 w 3255128"/>
              <a:gd name="connsiteY25140" fmla="*/ 754770 h 1598839"/>
              <a:gd name="connsiteX25141" fmla="*/ 0 w 3255128"/>
              <a:gd name="connsiteY25141" fmla="*/ 754758 h 1598839"/>
              <a:gd name="connsiteX25142" fmla="*/ 0 w 3255128"/>
              <a:gd name="connsiteY25142" fmla="*/ 754604 h 1598839"/>
              <a:gd name="connsiteX25143" fmla="*/ 0 w 3255128"/>
              <a:gd name="connsiteY25143" fmla="*/ 754527 h 1598839"/>
              <a:gd name="connsiteX25144" fmla="*/ 0 w 3255128"/>
              <a:gd name="connsiteY25144" fmla="*/ 754525 h 1598839"/>
              <a:gd name="connsiteX25145" fmla="*/ 0 w 3255128"/>
              <a:gd name="connsiteY25145" fmla="*/ 754331 h 1598839"/>
              <a:gd name="connsiteX25146" fmla="*/ 0 w 3255128"/>
              <a:gd name="connsiteY25146" fmla="*/ 754287 h 1598839"/>
              <a:gd name="connsiteX25147" fmla="*/ 0 w 3255128"/>
              <a:gd name="connsiteY25147" fmla="*/ 754284 h 1598839"/>
              <a:gd name="connsiteX25148" fmla="*/ 0 w 3255128"/>
              <a:gd name="connsiteY25148" fmla="*/ 754077 h 1598839"/>
              <a:gd name="connsiteX25149" fmla="*/ 0 w 3255128"/>
              <a:gd name="connsiteY25149" fmla="*/ 754052 h 1598839"/>
              <a:gd name="connsiteX25150" fmla="*/ 0 w 3255128"/>
              <a:gd name="connsiteY25150" fmla="*/ 754006 h 1598839"/>
              <a:gd name="connsiteX25151" fmla="*/ 0 w 3255128"/>
              <a:gd name="connsiteY25151" fmla="*/ 753977 h 1598839"/>
              <a:gd name="connsiteX25152" fmla="*/ 0 w 3255128"/>
              <a:gd name="connsiteY25152" fmla="*/ 753877 h 1598839"/>
              <a:gd name="connsiteX25153" fmla="*/ 0 w 3255128"/>
              <a:gd name="connsiteY25153" fmla="*/ 753861 h 1598839"/>
              <a:gd name="connsiteX25154" fmla="*/ 0 w 3255128"/>
              <a:gd name="connsiteY25154" fmla="*/ 753827 h 1598839"/>
              <a:gd name="connsiteX25155" fmla="*/ 0 w 3255128"/>
              <a:gd name="connsiteY25155" fmla="*/ 753593 h 1598839"/>
              <a:gd name="connsiteX25156" fmla="*/ 0 w 3255128"/>
              <a:gd name="connsiteY25156" fmla="*/ 753543 h 1598839"/>
              <a:gd name="connsiteX25157" fmla="*/ 0 w 3255128"/>
              <a:gd name="connsiteY25157" fmla="*/ 753518 h 1598839"/>
              <a:gd name="connsiteX25158" fmla="*/ 0 w 3255128"/>
              <a:gd name="connsiteY25158" fmla="*/ 753082 h 1598839"/>
              <a:gd name="connsiteX25159" fmla="*/ 0 w 3255128"/>
              <a:gd name="connsiteY25159" fmla="*/ 752980 h 1598839"/>
              <a:gd name="connsiteX25160" fmla="*/ 0 w 3255128"/>
              <a:gd name="connsiteY25160" fmla="*/ 752945 h 1598839"/>
              <a:gd name="connsiteX25161" fmla="*/ 0 w 3255128"/>
              <a:gd name="connsiteY25161" fmla="*/ 752913 h 1598839"/>
              <a:gd name="connsiteX25162" fmla="*/ 0 w 3255128"/>
              <a:gd name="connsiteY25162" fmla="*/ 752870 h 1598839"/>
              <a:gd name="connsiteX25163" fmla="*/ 0 w 3255128"/>
              <a:gd name="connsiteY25163" fmla="*/ 752806 h 1598839"/>
              <a:gd name="connsiteX25164" fmla="*/ 0 w 3255128"/>
              <a:gd name="connsiteY25164" fmla="*/ 752717 h 1598839"/>
              <a:gd name="connsiteX25165" fmla="*/ 0 w 3255128"/>
              <a:gd name="connsiteY25165" fmla="*/ 752284 h 1598839"/>
              <a:gd name="connsiteX25166" fmla="*/ 0 w 3255128"/>
              <a:gd name="connsiteY25166" fmla="*/ 751944 h 1598839"/>
              <a:gd name="connsiteX25167" fmla="*/ 0 w 3255128"/>
              <a:gd name="connsiteY25167" fmla="*/ 751801 h 1598839"/>
              <a:gd name="connsiteX25168" fmla="*/ 0 w 3255128"/>
              <a:gd name="connsiteY25168" fmla="*/ 751260 h 1598839"/>
              <a:gd name="connsiteX25169" fmla="*/ 0 w 3255128"/>
              <a:gd name="connsiteY25169" fmla="*/ 751016 h 1598839"/>
              <a:gd name="connsiteX25170" fmla="*/ 0 w 3255128"/>
              <a:gd name="connsiteY25170" fmla="*/ 750837 h 1598839"/>
              <a:gd name="connsiteX25171" fmla="*/ 0 w 3255128"/>
              <a:gd name="connsiteY25171" fmla="*/ 750578 h 1598839"/>
              <a:gd name="connsiteX25172" fmla="*/ 0 w 3255128"/>
              <a:gd name="connsiteY25172" fmla="*/ 750533 h 1598839"/>
              <a:gd name="connsiteX25173" fmla="*/ 0 w 3255128"/>
              <a:gd name="connsiteY25173" fmla="*/ 750421 h 1598839"/>
              <a:gd name="connsiteX25174" fmla="*/ 0 w 3255128"/>
              <a:gd name="connsiteY25174" fmla="*/ 750354 h 1598839"/>
              <a:gd name="connsiteX25175" fmla="*/ 0 w 3255128"/>
              <a:gd name="connsiteY25175" fmla="*/ 750323 h 1598839"/>
              <a:gd name="connsiteX25176" fmla="*/ 0 w 3255128"/>
              <a:gd name="connsiteY25176" fmla="*/ 750131 h 1598839"/>
              <a:gd name="connsiteX25177" fmla="*/ 0 w 3255128"/>
              <a:gd name="connsiteY25177" fmla="*/ 749816 h 1598839"/>
              <a:gd name="connsiteX25178" fmla="*/ 0 w 3255128"/>
              <a:gd name="connsiteY25178" fmla="*/ 749557 h 1598839"/>
              <a:gd name="connsiteX25179" fmla="*/ 0 w 3255128"/>
              <a:gd name="connsiteY25179" fmla="*/ 749532 h 1598839"/>
              <a:gd name="connsiteX25180" fmla="*/ 0 w 3255128"/>
              <a:gd name="connsiteY25180" fmla="*/ 749307 h 1598839"/>
              <a:gd name="connsiteX25181" fmla="*/ 0 w 3255128"/>
              <a:gd name="connsiteY25181" fmla="*/ 749250 h 1598839"/>
              <a:gd name="connsiteX25182" fmla="*/ 0 w 3255128"/>
              <a:gd name="connsiteY25182" fmla="*/ 749207 h 1598839"/>
              <a:gd name="connsiteX25183" fmla="*/ 0 w 3255128"/>
              <a:gd name="connsiteY25183" fmla="*/ 749073 h 1598839"/>
              <a:gd name="connsiteX25184" fmla="*/ 0 w 3255128"/>
              <a:gd name="connsiteY25184" fmla="*/ 749023 h 1598839"/>
              <a:gd name="connsiteX25185" fmla="*/ 0 w 3255128"/>
              <a:gd name="connsiteY25185" fmla="*/ 748425 h 1598839"/>
              <a:gd name="connsiteX25186" fmla="*/ 0 w 3255128"/>
              <a:gd name="connsiteY25186" fmla="*/ 748410 h 1598839"/>
              <a:gd name="connsiteX25187" fmla="*/ 0 w 3255128"/>
              <a:gd name="connsiteY25187" fmla="*/ 747936 h 1598839"/>
              <a:gd name="connsiteX25188" fmla="*/ 0 w 3255128"/>
              <a:gd name="connsiteY25188" fmla="*/ 747838 h 1598839"/>
              <a:gd name="connsiteX25189" fmla="*/ 0 w 3255128"/>
              <a:gd name="connsiteY25189" fmla="*/ 747740 h 1598839"/>
              <a:gd name="connsiteX25190" fmla="*/ 0 w 3255128"/>
              <a:gd name="connsiteY25190" fmla="*/ 747732 h 1598839"/>
              <a:gd name="connsiteX25191" fmla="*/ 0 w 3255128"/>
              <a:gd name="connsiteY25191" fmla="*/ 747462 h 1598839"/>
              <a:gd name="connsiteX25192" fmla="*/ 0 w 3255128"/>
              <a:gd name="connsiteY25192" fmla="*/ 747003 h 1598839"/>
              <a:gd name="connsiteX25193" fmla="*/ 0 w 3255128"/>
              <a:gd name="connsiteY25193" fmla="*/ 746817 h 1598839"/>
              <a:gd name="connsiteX25194" fmla="*/ 0 w 3255128"/>
              <a:gd name="connsiteY25194" fmla="*/ 746715 h 1598839"/>
              <a:gd name="connsiteX25195" fmla="*/ 0 w 3255128"/>
              <a:gd name="connsiteY25195" fmla="*/ 746355 h 1598839"/>
              <a:gd name="connsiteX25196" fmla="*/ 0 w 3255128"/>
              <a:gd name="connsiteY25196" fmla="*/ 746317 h 1598839"/>
              <a:gd name="connsiteX25197" fmla="*/ 0 w 3255128"/>
              <a:gd name="connsiteY25197" fmla="*/ 746256 h 1598839"/>
              <a:gd name="connsiteX25198" fmla="*/ 0 w 3255128"/>
              <a:gd name="connsiteY25198" fmla="*/ 746123 h 1598839"/>
              <a:gd name="connsiteX25199" fmla="*/ 0 w 3255128"/>
              <a:gd name="connsiteY25199" fmla="*/ 745951 h 1598839"/>
              <a:gd name="connsiteX25200" fmla="*/ 0 w 3255128"/>
              <a:gd name="connsiteY25200" fmla="*/ 745901 h 1598839"/>
              <a:gd name="connsiteX25201" fmla="*/ 0 w 3255128"/>
              <a:gd name="connsiteY25201" fmla="*/ 745834 h 1598839"/>
              <a:gd name="connsiteX25202" fmla="*/ 0 w 3255128"/>
              <a:gd name="connsiteY25202" fmla="*/ 745730 h 1598839"/>
              <a:gd name="connsiteX25203" fmla="*/ 0 w 3255128"/>
              <a:gd name="connsiteY25203" fmla="*/ 745608 h 1598839"/>
              <a:gd name="connsiteX25204" fmla="*/ 0 w 3255128"/>
              <a:gd name="connsiteY25204" fmla="*/ 745536 h 1598839"/>
              <a:gd name="connsiteX25205" fmla="*/ 0 w 3255128"/>
              <a:gd name="connsiteY25205" fmla="*/ 745420 h 1598839"/>
              <a:gd name="connsiteX25206" fmla="*/ 0 w 3255128"/>
              <a:gd name="connsiteY25206" fmla="*/ 745242 h 1598839"/>
              <a:gd name="connsiteX25207" fmla="*/ 0 w 3255128"/>
              <a:gd name="connsiteY25207" fmla="*/ 744946 h 1598839"/>
              <a:gd name="connsiteX25208" fmla="*/ 0 w 3255128"/>
              <a:gd name="connsiteY25208" fmla="*/ 744937 h 1598839"/>
              <a:gd name="connsiteX25209" fmla="*/ 0 w 3255128"/>
              <a:gd name="connsiteY25209" fmla="*/ 744930 h 1598839"/>
              <a:gd name="connsiteX25210" fmla="*/ 0 w 3255128"/>
              <a:gd name="connsiteY25210" fmla="*/ 744907 h 1598839"/>
              <a:gd name="connsiteX25211" fmla="*/ 0 w 3255128"/>
              <a:gd name="connsiteY25211" fmla="*/ 744905 h 1598839"/>
              <a:gd name="connsiteX25212" fmla="*/ 0 w 3255128"/>
              <a:gd name="connsiteY25212" fmla="*/ 744750 h 1598839"/>
              <a:gd name="connsiteX25213" fmla="*/ 0 w 3255128"/>
              <a:gd name="connsiteY25213" fmla="*/ 744687 h 1598839"/>
              <a:gd name="connsiteX25214" fmla="*/ 0 w 3255128"/>
              <a:gd name="connsiteY25214" fmla="*/ 744680 h 1598839"/>
              <a:gd name="connsiteX25215" fmla="*/ 0 w 3255128"/>
              <a:gd name="connsiteY25215" fmla="*/ 744472 h 1598839"/>
              <a:gd name="connsiteX25216" fmla="*/ 0 w 3255128"/>
              <a:gd name="connsiteY25216" fmla="*/ 744446 h 1598839"/>
              <a:gd name="connsiteX25217" fmla="*/ 0 w 3255128"/>
              <a:gd name="connsiteY25217" fmla="*/ 744396 h 1598839"/>
              <a:gd name="connsiteX25218" fmla="*/ 0 w 3255128"/>
              <a:gd name="connsiteY25218" fmla="*/ 744237 h 1598839"/>
              <a:gd name="connsiteX25219" fmla="*/ 0 w 3255128"/>
              <a:gd name="connsiteY25219" fmla="*/ 744132 h 1598839"/>
              <a:gd name="connsiteX25220" fmla="*/ 0 w 3255128"/>
              <a:gd name="connsiteY25220" fmla="*/ 744013 h 1598839"/>
              <a:gd name="connsiteX25221" fmla="*/ 0 w 3255128"/>
              <a:gd name="connsiteY25221" fmla="*/ 743848 h 1598839"/>
              <a:gd name="connsiteX25222" fmla="*/ 0 w 3255128"/>
              <a:gd name="connsiteY25222" fmla="*/ 743798 h 1598839"/>
              <a:gd name="connsiteX25223" fmla="*/ 0 w 3255128"/>
              <a:gd name="connsiteY25223" fmla="*/ 743673 h 1598839"/>
              <a:gd name="connsiteX25224" fmla="*/ 0 w 3255128"/>
              <a:gd name="connsiteY25224" fmla="*/ 743559 h 1598839"/>
              <a:gd name="connsiteX25225" fmla="*/ 0 w 3255128"/>
              <a:gd name="connsiteY25225" fmla="*/ 743557 h 1598839"/>
              <a:gd name="connsiteX25226" fmla="*/ 0 w 3255128"/>
              <a:gd name="connsiteY25226" fmla="*/ 743389 h 1598839"/>
              <a:gd name="connsiteX25227" fmla="*/ 0 w 3255128"/>
              <a:gd name="connsiteY25227" fmla="*/ 743365 h 1598839"/>
              <a:gd name="connsiteX25228" fmla="*/ 0 w 3255128"/>
              <a:gd name="connsiteY25228" fmla="*/ 743318 h 1598839"/>
              <a:gd name="connsiteX25229" fmla="*/ 0 w 3255128"/>
              <a:gd name="connsiteY25229" fmla="*/ 743133 h 1598839"/>
              <a:gd name="connsiteX25230" fmla="*/ 0 w 3255128"/>
              <a:gd name="connsiteY25230" fmla="*/ 743025 h 1598839"/>
              <a:gd name="connsiteX25231" fmla="*/ 0 w 3255128"/>
              <a:gd name="connsiteY25231" fmla="*/ 742953 h 1598839"/>
              <a:gd name="connsiteX25232" fmla="*/ 0 w 3255128"/>
              <a:gd name="connsiteY25232" fmla="*/ 742766 h 1598839"/>
              <a:gd name="connsiteX25233" fmla="*/ 0 w 3255128"/>
              <a:gd name="connsiteY25233" fmla="*/ 742741 h 1598839"/>
              <a:gd name="connsiteX25234" fmla="*/ 0 w 3255128"/>
              <a:gd name="connsiteY25234" fmla="*/ 742740 h 1598839"/>
              <a:gd name="connsiteX25235" fmla="*/ 0 w 3255128"/>
              <a:gd name="connsiteY25235" fmla="*/ 742307 h 1598839"/>
              <a:gd name="connsiteX25236" fmla="*/ 0 w 3255128"/>
              <a:gd name="connsiteY25236" fmla="*/ 742252 h 1598839"/>
              <a:gd name="connsiteX25237" fmla="*/ 0 w 3255128"/>
              <a:gd name="connsiteY25237" fmla="*/ 741947 h 1598839"/>
              <a:gd name="connsiteX25238" fmla="*/ 0 w 3255128"/>
              <a:gd name="connsiteY25238" fmla="*/ 741917 h 1598839"/>
              <a:gd name="connsiteX25239" fmla="*/ 0 w 3255128"/>
              <a:gd name="connsiteY25239" fmla="*/ 741751 h 1598839"/>
              <a:gd name="connsiteX25240" fmla="*/ 0 w 3255128"/>
              <a:gd name="connsiteY25240" fmla="*/ 741690 h 1598839"/>
              <a:gd name="connsiteX25241" fmla="*/ 0 w 3255128"/>
              <a:gd name="connsiteY25241" fmla="*/ 741659 h 1598839"/>
              <a:gd name="connsiteX25242" fmla="*/ 0 w 3255128"/>
              <a:gd name="connsiteY25242" fmla="*/ 741431 h 1598839"/>
              <a:gd name="connsiteX25243" fmla="*/ 0 w 3255128"/>
              <a:gd name="connsiteY25243" fmla="*/ 741274 h 1598839"/>
              <a:gd name="connsiteX25244" fmla="*/ 0 w 3255128"/>
              <a:gd name="connsiteY25244" fmla="*/ 741207 h 1598839"/>
              <a:gd name="connsiteX25245" fmla="*/ 0 w 3255128"/>
              <a:gd name="connsiteY25245" fmla="*/ 741153 h 1598839"/>
              <a:gd name="connsiteX25246" fmla="*/ 0 w 3255128"/>
              <a:gd name="connsiteY25246" fmla="*/ 740974 h 1598839"/>
              <a:gd name="connsiteX25247" fmla="*/ 0 w 3255128"/>
              <a:gd name="connsiteY25247" fmla="*/ 740598 h 1598839"/>
              <a:gd name="connsiteX25248" fmla="*/ 0 w 3255128"/>
              <a:gd name="connsiteY25248" fmla="*/ 740483 h 1598839"/>
              <a:gd name="connsiteX25249" fmla="*/ 0 w 3255128"/>
              <a:gd name="connsiteY25249" fmla="*/ 740304 h 1598839"/>
              <a:gd name="connsiteX25250" fmla="*/ 0 w 3255128"/>
              <a:gd name="connsiteY25250" fmla="*/ 740229 h 1598839"/>
              <a:gd name="connsiteX25251" fmla="*/ 0 w 3255128"/>
              <a:gd name="connsiteY25251" fmla="*/ 740139 h 1598839"/>
              <a:gd name="connsiteX25252" fmla="*/ 0 w 3255128"/>
              <a:gd name="connsiteY25252" fmla="*/ 740060 h 1598839"/>
              <a:gd name="connsiteX25253" fmla="*/ 0 w 3255128"/>
              <a:gd name="connsiteY25253" fmla="*/ 739953 h 1598839"/>
              <a:gd name="connsiteX25254" fmla="*/ 0 w 3255128"/>
              <a:gd name="connsiteY25254" fmla="*/ 739491 h 1598839"/>
              <a:gd name="connsiteX25255" fmla="*/ 0 w 3255128"/>
              <a:gd name="connsiteY25255" fmla="*/ 739357 h 1598839"/>
              <a:gd name="connsiteX25256" fmla="*/ 0 w 3255128"/>
              <a:gd name="connsiteY25256" fmla="*/ 739283 h 1598839"/>
              <a:gd name="connsiteX25257" fmla="*/ 0 w 3255128"/>
              <a:gd name="connsiteY25257" fmla="*/ 739165 h 1598839"/>
              <a:gd name="connsiteX25258" fmla="*/ 0 w 3255128"/>
              <a:gd name="connsiteY25258" fmla="*/ 739037 h 1598839"/>
              <a:gd name="connsiteX25259" fmla="*/ 0 w 3255128"/>
              <a:gd name="connsiteY25259" fmla="*/ 738691 h 1598839"/>
              <a:gd name="connsiteX25260" fmla="*/ 0 w 3255128"/>
              <a:gd name="connsiteY25260" fmla="*/ 738612 h 1598839"/>
              <a:gd name="connsiteX25261" fmla="*/ 0 w 3255128"/>
              <a:gd name="connsiteY25261" fmla="*/ 738476 h 1598839"/>
              <a:gd name="connsiteX25262" fmla="*/ 0 w 3255128"/>
              <a:gd name="connsiteY25262" fmla="*/ 738284 h 1598839"/>
              <a:gd name="connsiteX25263" fmla="*/ 0 w 3255128"/>
              <a:gd name="connsiteY25263" fmla="*/ 738163 h 1598839"/>
              <a:gd name="connsiteX25264" fmla="*/ 0 w 3255128"/>
              <a:gd name="connsiteY25264" fmla="*/ 738139 h 1598839"/>
              <a:gd name="connsiteX25265" fmla="*/ 0 w 3255128"/>
              <a:gd name="connsiteY25265" fmla="*/ 737984 h 1598839"/>
              <a:gd name="connsiteX25266" fmla="*/ 0 w 3255128"/>
              <a:gd name="connsiteY25266" fmla="*/ 737731 h 1598839"/>
              <a:gd name="connsiteX25267" fmla="*/ 0 w 3255128"/>
              <a:gd name="connsiteY25267" fmla="*/ 737682 h 1598839"/>
              <a:gd name="connsiteX25268" fmla="*/ 0 w 3255128"/>
              <a:gd name="connsiteY25268" fmla="*/ 737680 h 1598839"/>
              <a:gd name="connsiteX25269" fmla="*/ 0 w 3255128"/>
              <a:gd name="connsiteY25269" fmla="*/ 737608 h 1598839"/>
              <a:gd name="connsiteX25270" fmla="*/ 0 w 3255128"/>
              <a:gd name="connsiteY25270" fmla="*/ 737471 h 1598839"/>
              <a:gd name="connsiteX25271" fmla="*/ 0 w 3255128"/>
              <a:gd name="connsiteY25271" fmla="*/ 737199 h 1598839"/>
              <a:gd name="connsiteX25272" fmla="*/ 0 w 3255128"/>
              <a:gd name="connsiteY25272" fmla="*/ 737149 h 1598839"/>
              <a:gd name="connsiteX25273" fmla="*/ 0 w 3255128"/>
              <a:gd name="connsiteY25273" fmla="*/ 737032 h 1598839"/>
              <a:gd name="connsiteX25274" fmla="*/ 0 w 3255128"/>
              <a:gd name="connsiteY25274" fmla="*/ 736501 h 1598839"/>
              <a:gd name="connsiteX25275" fmla="*/ 0 w 3255128"/>
              <a:gd name="connsiteY25275" fmla="*/ 736454 h 1598839"/>
              <a:gd name="connsiteX25276" fmla="*/ 0 w 3255128"/>
              <a:gd name="connsiteY25276" fmla="*/ 736450 h 1598839"/>
              <a:gd name="connsiteX25277" fmla="*/ 0 w 3255128"/>
              <a:gd name="connsiteY25277" fmla="*/ 736367 h 1598839"/>
              <a:gd name="connsiteX25278" fmla="*/ 0 w 3255128"/>
              <a:gd name="connsiteY25278" fmla="*/ 735784 h 1598839"/>
              <a:gd name="connsiteX25279" fmla="*/ 0 w 3255128"/>
              <a:gd name="connsiteY25279" fmla="*/ 735744 h 1598839"/>
              <a:gd name="connsiteX25280" fmla="*/ 0 w 3255128"/>
              <a:gd name="connsiteY25280" fmla="*/ 735486 h 1598839"/>
              <a:gd name="connsiteX25281" fmla="*/ 0 w 3255128"/>
              <a:gd name="connsiteY25281" fmla="*/ 735083 h 1598839"/>
              <a:gd name="connsiteX25282" fmla="*/ 0 w 3255128"/>
              <a:gd name="connsiteY25282" fmla="*/ 734985 h 1598839"/>
              <a:gd name="connsiteX25283" fmla="*/ 0 w 3255128"/>
              <a:gd name="connsiteY25283" fmla="*/ 734887 h 1598839"/>
              <a:gd name="connsiteX25284" fmla="*/ 0 w 3255128"/>
              <a:gd name="connsiteY25284" fmla="*/ 734837 h 1598839"/>
              <a:gd name="connsiteX25285" fmla="*/ 0 w 3255128"/>
              <a:gd name="connsiteY25285" fmla="*/ 734413 h 1598839"/>
              <a:gd name="connsiteX25286" fmla="*/ 0 w 3255128"/>
              <a:gd name="connsiteY25286" fmla="*/ 734410 h 1598839"/>
              <a:gd name="connsiteX25287" fmla="*/ 0 w 3255128"/>
              <a:gd name="connsiteY25287" fmla="*/ 734209 h 1598839"/>
              <a:gd name="connsiteX25288" fmla="*/ 0 w 3255128"/>
              <a:gd name="connsiteY25288" fmla="*/ 733964 h 1598839"/>
              <a:gd name="connsiteX25289" fmla="*/ 0 w 3255128"/>
              <a:gd name="connsiteY25289" fmla="*/ 733956 h 1598839"/>
              <a:gd name="connsiteX25290" fmla="*/ 0 w 3255128"/>
              <a:gd name="connsiteY25290" fmla="*/ 733939 h 1598839"/>
              <a:gd name="connsiteX25291" fmla="*/ 0 w 3255128"/>
              <a:gd name="connsiteY25291" fmla="*/ 733862 h 1598839"/>
              <a:gd name="connsiteX25292" fmla="*/ 0 w 3255128"/>
              <a:gd name="connsiteY25292" fmla="*/ 733717 h 1598839"/>
              <a:gd name="connsiteX25293" fmla="*/ 0 w 3255128"/>
              <a:gd name="connsiteY25293" fmla="*/ 733714 h 1598839"/>
              <a:gd name="connsiteX25294" fmla="*/ 0 w 3255128"/>
              <a:gd name="connsiteY25294" fmla="*/ 733619 h 1598839"/>
              <a:gd name="connsiteX25295" fmla="*/ 0 w 3255128"/>
              <a:gd name="connsiteY25295" fmla="*/ 733480 h 1598839"/>
              <a:gd name="connsiteX25296" fmla="*/ 0 w 3255128"/>
              <a:gd name="connsiteY25296" fmla="*/ 733464 h 1598839"/>
              <a:gd name="connsiteX25297" fmla="*/ 0 w 3255128"/>
              <a:gd name="connsiteY25297" fmla="*/ 733430 h 1598839"/>
              <a:gd name="connsiteX25298" fmla="*/ 0 w 3255128"/>
              <a:gd name="connsiteY25298" fmla="*/ 733403 h 1598839"/>
              <a:gd name="connsiteX25299" fmla="*/ 0 w 3255128"/>
              <a:gd name="connsiteY25299" fmla="*/ 733161 h 1598839"/>
              <a:gd name="connsiteX25300" fmla="*/ 0 w 3255128"/>
              <a:gd name="connsiteY25300" fmla="*/ 733160 h 1598839"/>
              <a:gd name="connsiteX25301" fmla="*/ 0 w 3255128"/>
              <a:gd name="connsiteY25301" fmla="*/ 732967 h 1598839"/>
              <a:gd name="connsiteX25302" fmla="*/ 0 w 3255128"/>
              <a:gd name="connsiteY25302" fmla="*/ 732951 h 1598839"/>
              <a:gd name="connsiteX25303" fmla="*/ 0 w 3255128"/>
              <a:gd name="connsiteY25303" fmla="*/ 732832 h 1598839"/>
              <a:gd name="connsiteX25304" fmla="*/ 0 w 3255128"/>
              <a:gd name="connsiteY25304" fmla="*/ 732755 h 1598839"/>
              <a:gd name="connsiteX25305" fmla="*/ 0 w 3255128"/>
              <a:gd name="connsiteY25305" fmla="*/ 732754 h 1598839"/>
              <a:gd name="connsiteX25306" fmla="*/ 0 w 3255128"/>
              <a:gd name="connsiteY25306" fmla="*/ 732696 h 1598839"/>
              <a:gd name="connsiteX25307" fmla="*/ 0 w 3255128"/>
              <a:gd name="connsiteY25307" fmla="*/ 732517 h 1598839"/>
              <a:gd name="connsiteX25308" fmla="*/ 0 w 3255128"/>
              <a:gd name="connsiteY25308" fmla="*/ 732512 h 1598839"/>
              <a:gd name="connsiteX25309" fmla="*/ 0 w 3255128"/>
              <a:gd name="connsiteY25309" fmla="*/ 732417 h 1598839"/>
              <a:gd name="connsiteX25310" fmla="*/ 0 w 3255128"/>
              <a:gd name="connsiteY25310" fmla="*/ 732301 h 1598839"/>
              <a:gd name="connsiteX25311" fmla="*/ 0 w 3255128"/>
              <a:gd name="connsiteY25311" fmla="*/ 732207 h 1598839"/>
              <a:gd name="connsiteX25312" fmla="*/ 0 w 3255128"/>
              <a:gd name="connsiteY25312" fmla="*/ 731958 h 1598839"/>
              <a:gd name="connsiteX25313" fmla="*/ 0 w 3255128"/>
              <a:gd name="connsiteY25313" fmla="*/ 731847 h 1598839"/>
              <a:gd name="connsiteX25314" fmla="*/ 0 w 3255128"/>
              <a:gd name="connsiteY25314" fmla="*/ 731827 h 1598839"/>
              <a:gd name="connsiteX25315" fmla="*/ 0 w 3255128"/>
              <a:gd name="connsiteY25315" fmla="*/ 731580 h 1598839"/>
              <a:gd name="connsiteX25316" fmla="*/ 0 w 3255128"/>
              <a:gd name="connsiteY25316" fmla="*/ 731420 h 1598839"/>
              <a:gd name="connsiteX25317" fmla="*/ 0 w 3255128"/>
              <a:gd name="connsiteY25317" fmla="*/ 731384 h 1598839"/>
              <a:gd name="connsiteX25318" fmla="*/ 0 w 3255128"/>
              <a:gd name="connsiteY25318" fmla="*/ 731310 h 1598839"/>
              <a:gd name="connsiteX25319" fmla="*/ 0 w 3255128"/>
              <a:gd name="connsiteY25319" fmla="*/ 731279 h 1598839"/>
              <a:gd name="connsiteX25320" fmla="*/ 0 w 3255128"/>
              <a:gd name="connsiteY25320" fmla="*/ 731157 h 1598839"/>
              <a:gd name="connsiteX25321" fmla="*/ 0 w 3255128"/>
              <a:gd name="connsiteY25321" fmla="*/ 730966 h 1598839"/>
              <a:gd name="connsiteX25322" fmla="*/ 0 w 3255128"/>
              <a:gd name="connsiteY25322" fmla="*/ 730916 h 1598839"/>
              <a:gd name="connsiteX25323" fmla="*/ 0 w 3255128"/>
              <a:gd name="connsiteY25323" fmla="*/ 730820 h 1598839"/>
              <a:gd name="connsiteX25324" fmla="*/ 0 w 3255128"/>
              <a:gd name="connsiteY25324" fmla="*/ 730724 h 1598839"/>
              <a:gd name="connsiteX25325" fmla="*/ 0 w 3255128"/>
              <a:gd name="connsiteY25325" fmla="*/ 730465 h 1598839"/>
              <a:gd name="connsiteX25326" fmla="*/ 0 w 3255128"/>
              <a:gd name="connsiteY25326" fmla="*/ 730433 h 1598839"/>
              <a:gd name="connsiteX25327" fmla="*/ 0 w 3255128"/>
              <a:gd name="connsiteY25327" fmla="*/ 730384 h 1598839"/>
              <a:gd name="connsiteX25328" fmla="*/ 0 w 3255128"/>
              <a:gd name="connsiteY25328" fmla="*/ 730241 h 1598839"/>
              <a:gd name="connsiteX25329" fmla="*/ 0 w 3255128"/>
              <a:gd name="connsiteY25329" fmla="*/ 730210 h 1598839"/>
              <a:gd name="connsiteX25330" fmla="*/ 0 w 3255128"/>
              <a:gd name="connsiteY25330" fmla="*/ 730172 h 1598839"/>
              <a:gd name="connsiteX25331" fmla="*/ 0 w 3255128"/>
              <a:gd name="connsiteY25331" fmla="*/ 730171 h 1598839"/>
              <a:gd name="connsiteX25332" fmla="*/ 0 w 3255128"/>
              <a:gd name="connsiteY25332" fmla="*/ 730100 h 1598839"/>
              <a:gd name="connsiteX25333" fmla="*/ 0 w 3255128"/>
              <a:gd name="connsiteY25333" fmla="*/ 729895 h 1598839"/>
              <a:gd name="connsiteX25334" fmla="*/ 0 w 3255128"/>
              <a:gd name="connsiteY25334" fmla="*/ 729688 h 1598839"/>
              <a:gd name="connsiteX25335" fmla="*/ 0 w 3255128"/>
              <a:gd name="connsiteY25335" fmla="*/ 729329 h 1598839"/>
              <a:gd name="connsiteX25336" fmla="*/ 0 w 3255128"/>
              <a:gd name="connsiteY25336" fmla="*/ 729197 h 1598839"/>
              <a:gd name="connsiteX25337" fmla="*/ 0 w 3255128"/>
              <a:gd name="connsiteY25337" fmla="*/ 729094 h 1598839"/>
              <a:gd name="connsiteX25338" fmla="*/ 0 w 3255128"/>
              <a:gd name="connsiteY25338" fmla="*/ 729018 h 1598839"/>
              <a:gd name="connsiteX25339" fmla="*/ 0 w 3255128"/>
              <a:gd name="connsiteY25339" fmla="*/ 728837 h 1598839"/>
              <a:gd name="connsiteX25340" fmla="*/ 0 w 3255128"/>
              <a:gd name="connsiteY25340" fmla="*/ 728483 h 1598839"/>
              <a:gd name="connsiteX25341" fmla="*/ 0 w 3255128"/>
              <a:gd name="connsiteY25341" fmla="*/ 728324 h 1598839"/>
              <a:gd name="connsiteX25342" fmla="*/ 0 w 3255128"/>
              <a:gd name="connsiteY25342" fmla="*/ 728121 h 1598839"/>
              <a:gd name="connsiteX25343" fmla="*/ 0 w 3255128"/>
              <a:gd name="connsiteY25343" fmla="*/ 727997 h 1598839"/>
              <a:gd name="connsiteX25344" fmla="*/ 0 w 3255128"/>
              <a:gd name="connsiteY25344" fmla="*/ 727826 h 1598839"/>
              <a:gd name="connsiteX25345" fmla="*/ 0 w 3255128"/>
              <a:gd name="connsiteY25345" fmla="*/ 727647 h 1598839"/>
              <a:gd name="connsiteX25346" fmla="*/ 0 w 3255128"/>
              <a:gd name="connsiteY25346" fmla="*/ 727630 h 1598839"/>
              <a:gd name="connsiteX25347" fmla="*/ 0 w 3255128"/>
              <a:gd name="connsiteY25347" fmla="*/ 727602 h 1598839"/>
              <a:gd name="connsiteX25348" fmla="*/ 0 w 3255128"/>
              <a:gd name="connsiteY25348" fmla="*/ 727451 h 1598839"/>
              <a:gd name="connsiteX25349" fmla="*/ 0 w 3255128"/>
              <a:gd name="connsiteY25349" fmla="*/ 727443 h 1598839"/>
              <a:gd name="connsiteX25350" fmla="*/ 0 w 3255128"/>
              <a:gd name="connsiteY25350" fmla="*/ 727220 h 1598839"/>
              <a:gd name="connsiteX25351" fmla="*/ 0 w 3255128"/>
              <a:gd name="connsiteY25351" fmla="*/ 727173 h 1598839"/>
              <a:gd name="connsiteX25352" fmla="*/ 0 w 3255128"/>
              <a:gd name="connsiteY25352" fmla="*/ 727100 h 1598839"/>
              <a:gd name="connsiteX25353" fmla="*/ 0 w 3255128"/>
              <a:gd name="connsiteY25353" fmla="*/ 727075 h 1598839"/>
              <a:gd name="connsiteX25354" fmla="*/ 0 w 3255128"/>
              <a:gd name="connsiteY25354" fmla="*/ 726850 h 1598839"/>
              <a:gd name="connsiteX25355" fmla="*/ 0 w 3255128"/>
              <a:gd name="connsiteY25355" fmla="*/ 726714 h 1598839"/>
              <a:gd name="connsiteX25356" fmla="*/ 0 w 3255128"/>
              <a:gd name="connsiteY25356" fmla="*/ 726616 h 1598839"/>
              <a:gd name="connsiteX25357" fmla="*/ 0 w 3255128"/>
              <a:gd name="connsiteY25357" fmla="*/ 726396 h 1598839"/>
              <a:gd name="connsiteX25358" fmla="*/ 0 w 3255128"/>
              <a:gd name="connsiteY25358" fmla="*/ 726339 h 1598839"/>
              <a:gd name="connsiteX25359" fmla="*/ 0 w 3255128"/>
              <a:gd name="connsiteY25359" fmla="*/ 726066 h 1598839"/>
              <a:gd name="connsiteX25360" fmla="*/ 0 w 3255128"/>
              <a:gd name="connsiteY25360" fmla="*/ 725968 h 1598839"/>
              <a:gd name="connsiteX25361" fmla="*/ 0 w 3255128"/>
              <a:gd name="connsiteY25361" fmla="*/ 725913 h 1598839"/>
              <a:gd name="connsiteX25362" fmla="*/ 0 w 3255128"/>
              <a:gd name="connsiteY25362" fmla="*/ 725838 h 1598839"/>
              <a:gd name="connsiteX25363" fmla="*/ 0 w 3255128"/>
              <a:gd name="connsiteY25363" fmla="*/ 725834 h 1598839"/>
              <a:gd name="connsiteX25364" fmla="*/ 0 w 3255128"/>
              <a:gd name="connsiteY25364" fmla="*/ 725759 h 1598839"/>
              <a:gd name="connsiteX25365" fmla="*/ 0 w 3255128"/>
              <a:gd name="connsiteY25365" fmla="*/ 725615 h 1598839"/>
              <a:gd name="connsiteX25366" fmla="*/ 0 w 3255128"/>
              <a:gd name="connsiteY25366" fmla="*/ 725441 h 1598839"/>
              <a:gd name="connsiteX25367" fmla="*/ 0 w 3255128"/>
              <a:gd name="connsiteY25367" fmla="*/ 725025 h 1598839"/>
              <a:gd name="connsiteX25368" fmla="*/ 0 w 3255128"/>
              <a:gd name="connsiteY25368" fmla="*/ 724953 h 1598839"/>
              <a:gd name="connsiteX25369" fmla="*/ 0 w 3255128"/>
              <a:gd name="connsiteY25369" fmla="*/ 724878 h 1598839"/>
              <a:gd name="connsiteX25370" fmla="*/ 0 w 3255128"/>
              <a:gd name="connsiteY25370" fmla="*/ 724829 h 1598839"/>
              <a:gd name="connsiteX25371" fmla="*/ 0 w 3255128"/>
              <a:gd name="connsiteY25371" fmla="*/ 724618 h 1598839"/>
              <a:gd name="connsiteX25372" fmla="*/ 0 w 3255128"/>
              <a:gd name="connsiteY25372" fmla="*/ 724570 h 1598839"/>
              <a:gd name="connsiteX25373" fmla="*/ 0 w 3255128"/>
              <a:gd name="connsiteY25373" fmla="*/ 724391 h 1598839"/>
              <a:gd name="connsiteX25374" fmla="*/ 0 w 3255128"/>
              <a:gd name="connsiteY25374" fmla="*/ 723860 h 1598839"/>
              <a:gd name="connsiteX25375" fmla="*/ 0 w 3255128"/>
              <a:gd name="connsiteY25375" fmla="*/ 723601 h 1598839"/>
              <a:gd name="connsiteX25376" fmla="*/ 0 w 3255128"/>
              <a:gd name="connsiteY25376" fmla="*/ 723444 h 1598839"/>
              <a:gd name="connsiteX25377" fmla="*/ 0 w 3255128"/>
              <a:gd name="connsiteY25377" fmla="*/ 723377 h 1598839"/>
              <a:gd name="connsiteX25378" fmla="*/ 0 w 3255128"/>
              <a:gd name="connsiteY25378" fmla="*/ 723370 h 1598839"/>
              <a:gd name="connsiteX25379" fmla="*/ 0 w 3255128"/>
              <a:gd name="connsiteY25379" fmla="*/ 723347 h 1598839"/>
              <a:gd name="connsiteX25380" fmla="*/ 0 w 3255128"/>
              <a:gd name="connsiteY25380" fmla="*/ 723127 h 1598839"/>
              <a:gd name="connsiteX25381" fmla="*/ 0 w 3255128"/>
              <a:gd name="connsiteY25381" fmla="*/ 723032 h 1598839"/>
              <a:gd name="connsiteX25382" fmla="*/ 0 w 3255128"/>
              <a:gd name="connsiteY25382" fmla="*/ 723008 h 1598839"/>
              <a:gd name="connsiteX25383" fmla="*/ 0 w 3255128"/>
              <a:gd name="connsiteY25383" fmla="*/ 722931 h 1598839"/>
              <a:gd name="connsiteX25384" fmla="*/ 0 w 3255128"/>
              <a:gd name="connsiteY25384" fmla="*/ 722923 h 1598839"/>
              <a:gd name="connsiteX25385" fmla="*/ 0 w 3255128"/>
              <a:gd name="connsiteY25385" fmla="*/ 722653 h 1598839"/>
              <a:gd name="connsiteX25386" fmla="*/ 0 w 3255128"/>
              <a:gd name="connsiteY25386" fmla="*/ 722625 h 1598839"/>
              <a:gd name="connsiteX25387" fmla="*/ 0 w 3255128"/>
              <a:gd name="connsiteY25387" fmla="*/ 722360 h 1598839"/>
              <a:gd name="connsiteX25388" fmla="*/ 0 w 3255128"/>
              <a:gd name="connsiteY25388" fmla="*/ 722288 h 1598839"/>
              <a:gd name="connsiteX25389" fmla="*/ 0 w 3255128"/>
              <a:gd name="connsiteY25389" fmla="*/ 722230 h 1598839"/>
              <a:gd name="connsiteX25390" fmla="*/ 0 w 3255128"/>
              <a:gd name="connsiteY25390" fmla="*/ 722221 h 1598839"/>
              <a:gd name="connsiteX25391" fmla="*/ 0 w 3255128"/>
              <a:gd name="connsiteY25391" fmla="*/ 722194 h 1598839"/>
              <a:gd name="connsiteX25392" fmla="*/ 0 w 3255128"/>
              <a:gd name="connsiteY25392" fmla="*/ 721901 h 1598839"/>
              <a:gd name="connsiteX25393" fmla="*/ 0 w 3255128"/>
              <a:gd name="connsiteY25393" fmla="*/ 721829 h 1598839"/>
              <a:gd name="connsiteX25394" fmla="*/ 0 w 3255128"/>
              <a:gd name="connsiteY25394" fmla="*/ 721769 h 1598839"/>
              <a:gd name="connsiteX25395" fmla="*/ 0 w 3255128"/>
              <a:gd name="connsiteY25395" fmla="*/ 721546 h 1598839"/>
              <a:gd name="connsiteX25396" fmla="*/ 0 w 3255128"/>
              <a:gd name="connsiteY25396" fmla="*/ 721314 h 1598839"/>
              <a:gd name="connsiteX25397" fmla="*/ 0 w 3255128"/>
              <a:gd name="connsiteY25397" fmla="*/ 721286 h 1598839"/>
              <a:gd name="connsiteX25398" fmla="*/ 0 w 3255128"/>
              <a:gd name="connsiteY25398" fmla="*/ 721181 h 1598839"/>
              <a:gd name="connsiteX25399" fmla="*/ 0 w 3255128"/>
              <a:gd name="connsiteY25399" fmla="*/ 720921 h 1598839"/>
              <a:gd name="connsiteX25400" fmla="*/ 0 w 3255128"/>
              <a:gd name="connsiteY25400" fmla="*/ 720864 h 1598839"/>
              <a:gd name="connsiteX25401" fmla="*/ 0 w 3255128"/>
              <a:gd name="connsiteY25401" fmla="*/ 720861 h 1598839"/>
              <a:gd name="connsiteX25402" fmla="*/ 0 w 3255128"/>
              <a:gd name="connsiteY25402" fmla="*/ 720433 h 1598839"/>
              <a:gd name="connsiteX25403" fmla="*/ 0 w 3255128"/>
              <a:gd name="connsiteY25403" fmla="*/ 720383 h 1598839"/>
              <a:gd name="connsiteX25404" fmla="*/ 0 w 3255128"/>
              <a:gd name="connsiteY25404" fmla="*/ 720357 h 1598839"/>
              <a:gd name="connsiteX25405" fmla="*/ 0 w 3255128"/>
              <a:gd name="connsiteY25405" fmla="*/ 720309 h 1598839"/>
              <a:gd name="connsiteX25406" fmla="*/ 0 w 3255128"/>
              <a:gd name="connsiteY25406" fmla="*/ 720308 h 1598839"/>
              <a:gd name="connsiteX25407" fmla="*/ 0 w 3255128"/>
              <a:gd name="connsiteY25407" fmla="*/ 720191 h 1598839"/>
              <a:gd name="connsiteX25408" fmla="*/ 0 w 3255128"/>
              <a:gd name="connsiteY25408" fmla="*/ 720114 h 1598839"/>
              <a:gd name="connsiteX25409" fmla="*/ 0 w 3255128"/>
              <a:gd name="connsiteY25409" fmla="*/ 720098 h 1598839"/>
              <a:gd name="connsiteX25410" fmla="*/ 0 w 3255128"/>
              <a:gd name="connsiteY25410" fmla="*/ 720042 h 1598839"/>
              <a:gd name="connsiteX25411" fmla="*/ 0 w 3255128"/>
              <a:gd name="connsiteY25411" fmla="*/ 719871 h 1598839"/>
              <a:gd name="connsiteX25412" fmla="*/ 0 w 3255128"/>
              <a:gd name="connsiteY25412" fmla="*/ 719850 h 1598839"/>
              <a:gd name="connsiteX25413" fmla="*/ 0 w 3255128"/>
              <a:gd name="connsiteY25413" fmla="*/ 719638 h 1598839"/>
              <a:gd name="connsiteX25414" fmla="*/ 0 w 3255128"/>
              <a:gd name="connsiteY25414" fmla="*/ 719593 h 1598839"/>
              <a:gd name="connsiteX25415" fmla="*/ 0 w 3255128"/>
              <a:gd name="connsiteY25415" fmla="*/ 719559 h 1598839"/>
              <a:gd name="connsiteX25416" fmla="*/ 0 w 3255128"/>
              <a:gd name="connsiteY25416" fmla="*/ 719362 h 1598839"/>
              <a:gd name="connsiteX25417" fmla="*/ 0 w 3255128"/>
              <a:gd name="connsiteY25417" fmla="*/ 719244 h 1598839"/>
              <a:gd name="connsiteX25418" fmla="*/ 0 w 3255128"/>
              <a:gd name="connsiteY25418" fmla="*/ 719202 h 1598839"/>
              <a:gd name="connsiteX25419" fmla="*/ 0 w 3255128"/>
              <a:gd name="connsiteY25419" fmla="*/ 718974 h 1598839"/>
              <a:gd name="connsiteX25420" fmla="*/ 0 w 3255128"/>
              <a:gd name="connsiteY25420" fmla="*/ 718500 h 1598839"/>
              <a:gd name="connsiteX25421" fmla="*/ 0 w 3255128"/>
              <a:gd name="connsiteY25421" fmla="*/ 718497 h 1598839"/>
              <a:gd name="connsiteX25422" fmla="*/ 0 w 3255128"/>
              <a:gd name="connsiteY25422" fmla="*/ 718363 h 1598839"/>
              <a:gd name="connsiteX25423" fmla="*/ 0 w 3255128"/>
              <a:gd name="connsiteY25423" fmla="*/ 718304 h 1598839"/>
              <a:gd name="connsiteX25424" fmla="*/ 0 w 3255128"/>
              <a:gd name="connsiteY25424" fmla="*/ 718296 h 1598839"/>
              <a:gd name="connsiteX25425" fmla="*/ 0 w 3255128"/>
              <a:gd name="connsiteY25425" fmla="*/ 718063 h 1598839"/>
              <a:gd name="connsiteX25426" fmla="*/ 0 w 3255128"/>
              <a:gd name="connsiteY25426" fmla="*/ 718026 h 1598839"/>
              <a:gd name="connsiteX25427" fmla="*/ 0 w 3255128"/>
              <a:gd name="connsiteY25427" fmla="*/ 717871 h 1598839"/>
              <a:gd name="connsiteX25428" fmla="*/ 0 w 3255128"/>
              <a:gd name="connsiteY25428" fmla="*/ 717616 h 1598839"/>
              <a:gd name="connsiteX25429" fmla="*/ 0 w 3255128"/>
              <a:gd name="connsiteY25429" fmla="*/ 717567 h 1598839"/>
              <a:gd name="connsiteX25430" fmla="*/ 0 w 3255128"/>
              <a:gd name="connsiteY25430" fmla="*/ 717531 h 1598839"/>
              <a:gd name="connsiteX25431" fmla="*/ 0 w 3255128"/>
              <a:gd name="connsiteY25431" fmla="*/ 717393 h 1598839"/>
              <a:gd name="connsiteX25432" fmla="*/ 0 w 3255128"/>
              <a:gd name="connsiteY25432" fmla="*/ 717358 h 1598839"/>
              <a:gd name="connsiteX25433" fmla="*/ 0 w 3255128"/>
              <a:gd name="connsiteY25433" fmla="*/ 717318 h 1598839"/>
              <a:gd name="connsiteX25434" fmla="*/ 0 w 3255128"/>
              <a:gd name="connsiteY25434" fmla="*/ 716919 h 1598839"/>
              <a:gd name="connsiteX25435" fmla="*/ 0 w 3255128"/>
              <a:gd name="connsiteY25435" fmla="*/ 716910 h 1598839"/>
              <a:gd name="connsiteX25436" fmla="*/ 0 w 3255128"/>
              <a:gd name="connsiteY25436" fmla="*/ 716835 h 1598839"/>
              <a:gd name="connsiteX25437" fmla="*/ 0 w 3255128"/>
              <a:gd name="connsiteY25437" fmla="*/ 716687 h 1598839"/>
              <a:gd name="connsiteX25438" fmla="*/ 0 w 3255128"/>
              <a:gd name="connsiteY25438" fmla="*/ 716603 h 1598839"/>
              <a:gd name="connsiteX25439" fmla="*/ 0 w 3255128"/>
              <a:gd name="connsiteY25439" fmla="*/ 716372 h 1598839"/>
              <a:gd name="connsiteX25440" fmla="*/ 0 w 3255128"/>
              <a:gd name="connsiteY25440" fmla="*/ 716344 h 1598839"/>
              <a:gd name="connsiteX25441" fmla="*/ 0 w 3255128"/>
              <a:gd name="connsiteY25441" fmla="*/ 716294 h 1598839"/>
              <a:gd name="connsiteX25442" fmla="*/ 0 w 3255128"/>
              <a:gd name="connsiteY25442" fmla="*/ 716254 h 1598839"/>
              <a:gd name="connsiteX25443" fmla="*/ 0 w 3255128"/>
              <a:gd name="connsiteY25443" fmla="*/ 716165 h 1598839"/>
              <a:gd name="connsiteX25444" fmla="*/ 0 w 3255128"/>
              <a:gd name="connsiteY25444" fmla="*/ 715914 h 1598839"/>
              <a:gd name="connsiteX25445" fmla="*/ 0 w 3255128"/>
              <a:gd name="connsiteY25445" fmla="*/ 715863 h 1598839"/>
              <a:gd name="connsiteX25446" fmla="*/ 0 w 3255128"/>
              <a:gd name="connsiteY25446" fmla="*/ 715806 h 1598839"/>
              <a:gd name="connsiteX25447" fmla="*/ 0 w 3255128"/>
              <a:gd name="connsiteY25447" fmla="*/ 715789 h 1598839"/>
              <a:gd name="connsiteX25448" fmla="*/ 0 w 3255128"/>
              <a:gd name="connsiteY25448" fmla="*/ 715630 h 1598839"/>
              <a:gd name="connsiteX25449" fmla="*/ 0 w 3255128"/>
              <a:gd name="connsiteY25449" fmla="*/ 715471 h 1598839"/>
              <a:gd name="connsiteX25450" fmla="*/ 0 w 3255128"/>
              <a:gd name="connsiteY25450" fmla="*/ 715455 h 1598839"/>
              <a:gd name="connsiteX25451" fmla="*/ 0 w 3255128"/>
              <a:gd name="connsiteY25451" fmla="*/ 715373 h 1598839"/>
              <a:gd name="connsiteX25452" fmla="*/ 0 w 3255128"/>
              <a:gd name="connsiteY25452" fmla="*/ 715330 h 1598839"/>
              <a:gd name="connsiteX25453" fmla="*/ 0 w 3255128"/>
              <a:gd name="connsiteY25453" fmla="*/ 715033 h 1598839"/>
              <a:gd name="connsiteX25454" fmla="*/ 0 w 3255128"/>
              <a:gd name="connsiteY25454" fmla="*/ 714749 h 1598839"/>
              <a:gd name="connsiteX25455" fmla="*/ 0 w 3255128"/>
              <a:gd name="connsiteY25455" fmla="*/ 714682 h 1598839"/>
              <a:gd name="connsiteX25456" fmla="*/ 0 w 3255128"/>
              <a:gd name="connsiteY25456" fmla="*/ 714548 h 1598839"/>
              <a:gd name="connsiteX25457" fmla="*/ 0 w 3255128"/>
              <a:gd name="connsiteY25457" fmla="*/ 714492 h 1598839"/>
              <a:gd name="connsiteX25458" fmla="*/ 0 w 3255128"/>
              <a:gd name="connsiteY25458" fmla="*/ 713997 h 1598839"/>
              <a:gd name="connsiteX25459" fmla="*/ 0 w 3255128"/>
              <a:gd name="connsiteY25459" fmla="*/ 713667 h 1598839"/>
              <a:gd name="connsiteX25460" fmla="*/ 0 w 3255128"/>
              <a:gd name="connsiteY25460" fmla="*/ 713604 h 1598839"/>
              <a:gd name="connsiteX25461" fmla="*/ 0 w 3255128"/>
              <a:gd name="connsiteY25461" fmla="*/ 713543 h 1598839"/>
              <a:gd name="connsiteX25462" fmla="*/ 0 w 3255128"/>
              <a:gd name="connsiteY25462" fmla="*/ 713425 h 1598839"/>
              <a:gd name="connsiteX25463" fmla="*/ 0 w 3255128"/>
              <a:gd name="connsiteY25463" fmla="*/ 713327 h 1598839"/>
              <a:gd name="connsiteX25464" fmla="*/ 0 w 3255128"/>
              <a:gd name="connsiteY25464" fmla="*/ 713046 h 1598839"/>
              <a:gd name="connsiteX25465" fmla="*/ 0 w 3255128"/>
              <a:gd name="connsiteY25465" fmla="*/ 712873 h 1598839"/>
              <a:gd name="connsiteX25466" fmla="*/ 0 w 3255128"/>
              <a:gd name="connsiteY25466" fmla="*/ 712872 h 1598839"/>
              <a:gd name="connsiteX25467" fmla="*/ 0 w 3255128"/>
              <a:gd name="connsiteY25467" fmla="*/ 712596 h 1598839"/>
              <a:gd name="connsiteX25468" fmla="*/ 0 w 3255128"/>
              <a:gd name="connsiteY25468" fmla="*/ 712496 h 1598839"/>
              <a:gd name="connsiteX25469" fmla="*/ 0 w 3255128"/>
              <a:gd name="connsiteY25469" fmla="*/ 712404 h 1598839"/>
              <a:gd name="connsiteX25470" fmla="*/ 0 w 3255128"/>
              <a:gd name="connsiteY25470" fmla="*/ 712390 h 1598839"/>
              <a:gd name="connsiteX25471" fmla="*/ 0 w 3255128"/>
              <a:gd name="connsiteY25471" fmla="*/ 712380 h 1598839"/>
              <a:gd name="connsiteX25472" fmla="*/ 0 w 3255128"/>
              <a:gd name="connsiteY25472" fmla="*/ 712302 h 1598839"/>
              <a:gd name="connsiteX25473" fmla="*/ 0 w 3255128"/>
              <a:gd name="connsiteY25473" fmla="*/ 712092 h 1598839"/>
              <a:gd name="connsiteX25474" fmla="*/ 0 w 3255128"/>
              <a:gd name="connsiteY25474" fmla="*/ 712037 h 1598839"/>
              <a:gd name="connsiteX25475" fmla="*/ 0 w 3255128"/>
              <a:gd name="connsiteY25475" fmla="*/ 711851 h 1598839"/>
              <a:gd name="connsiteX25476" fmla="*/ 0 w 3255128"/>
              <a:gd name="connsiteY25476" fmla="*/ 711843 h 1598839"/>
              <a:gd name="connsiteX25477" fmla="*/ 0 w 3255128"/>
              <a:gd name="connsiteY25477" fmla="*/ 711717 h 1598839"/>
              <a:gd name="connsiteX25478" fmla="*/ 0 w 3255128"/>
              <a:gd name="connsiteY25478" fmla="*/ 711538 h 1598839"/>
              <a:gd name="connsiteX25479" fmla="*/ 0 w 3255128"/>
              <a:gd name="connsiteY25479" fmla="*/ 711502 h 1598839"/>
              <a:gd name="connsiteX25480" fmla="*/ 0 w 3255128"/>
              <a:gd name="connsiteY25480" fmla="*/ 711499 h 1598839"/>
              <a:gd name="connsiteX25481" fmla="*/ 0 w 3255128"/>
              <a:gd name="connsiteY25481" fmla="*/ 711389 h 1598839"/>
              <a:gd name="connsiteX25482" fmla="*/ 0 w 3255128"/>
              <a:gd name="connsiteY25482" fmla="*/ 711236 h 1598839"/>
              <a:gd name="connsiteX25483" fmla="*/ 0 w 3255128"/>
              <a:gd name="connsiteY25483" fmla="*/ 711195 h 1598839"/>
              <a:gd name="connsiteX25484" fmla="*/ 0 w 3255128"/>
              <a:gd name="connsiteY25484" fmla="*/ 711162 h 1598839"/>
              <a:gd name="connsiteX25485" fmla="*/ 0 w 3255128"/>
              <a:gd name="connsiteY25485" fmla="*/ 711007 h 1598839"/>
              <a:gd name="connsiteX25486" fmla="*/ 0 w 3255128"/>
              <a:gd name="connsiteY25486" fmla="*/ 710935 h 1598839"/>
              <a:gd name="connsiteX25487" fmla="*/ 0 w 3255128"/>
              <a:gd name="connsiteY25487" fmla="*/ 710803 h 1598839"/>
              <a:gd name="connsiteX25488" fmla="*/ 0 w 3255128"/>
              <a:gd name="connsiteY25488" fmla="*/ 710703 h 1598839"/>
              <a:gd name="connsiteX25489" fmla="*/ 0 w 3255128"/>
              <a:gd name="connsiteY25489" fmla="*/ 710494 h 1598839"/>
              <a:gd name="connsiteX25490" fmla="*/ 0 w 3255128"/>
              <a:gd name="connsiteY25490" fmla="*/ 710463 h 1598839"/>
              <a:gd name="connsiteX25491" fmla="*/ 0 w 3255128"/>
              <a:gd name="connsiteY25491" fmla="*/ 710320 h 1598839"/>
              <a:gd name="connsiteX25492" fmla="*/ 0 w 3255128"/>
              <a:gd name="connsiteY25492" fmla="*/ 710179 h 1598839"/>
              <a:gd name="connsiteX25493" fmla="*/ 0 w 3255128"/>
              <a:gd name="connsiteY25493" fmla="*/ 710155 h 1598839"/>
              <a:gd name="connsiteX25494" fmla="*/ 0 w 3255128"/>
              <a:gd name="connsiteY25494" fmla="*/ 710056 h 1598839"/>
              <a:gd name="connsiteX25495" fmla="*/ 0 w 3255128"/>
              <a:gd name="connsiteY25495" fmla="*/ 710055 h 1598839"/>
              <a:gd name="connsiteX25496" fmla="*/ 0 w 3255128"/>
              <a:gd name="connsiteY25496" fmla="*/ 709921 h 1598839"/>
              <a:gd name="connsiteX25497" fmla="*/ 0 w 3255128"/>
              <a:gd name="connsiteY25497" fmla="*/ 709824 h 1598839"/>
              <a:gd name="connsiteX25498" fmla="*/ 0 w 3255128"/>
              <a:gd name="connsiteY25498" fmla="*/ 709719 h 1598839"/>
              <a:gd name="connsiteX25499" fmla="*/ 0 w 3255128"/>
              <a:gd name="connsiteY25499" fmla="*/ 709606 h 1598839"/>
              <a:gd name="connsiteX25500" fmla="*/ 0 w 3255128"/>
              <a:gd name="connsiteY25500" fmla="*/ 709573 h 1598839"/>
              <a:gd name="connsiteX25501" fmla="*/ 0 w 3255128"/>
              <a:gd name="connsiteY25501" fmla="*/ 709509 h 1598839"/>
              <a:gd name="connsiteX25502" fmla="*/ 0 w 3255128"/>
              <a:gd name="connsiteY25502" fmla="*/ 709507 h 1598839"/>
              <a:gd name="connsiteX25503" fmla="*/ 0 w 3255128"/>
              <a:gd name="connsiteY25503" fmla="*/ 709506 h 1598839"/>
              <a:gd name="connsiteX25504" fmla="*/ 0 w 3255128"/>
              <a:gd name="connsiteY25504" fmla="*/ 709390 h 1598839"/>
              <a:gd name="connsiteX25505" fmla="*/ 0 w 3255128"/>
              <a:gd name="connsiteY25505" fmla="*/ 709260 h 1598839"/>
              <a:gd name="connsiteX25506" fmla="*/ 0 w 3255128"/>
              <a:gd name="connsiteY25506" fmla="*/ 709097 h 1598839"/>
              <a:gd name="connsiteX25507" fmla="*/ 0 w 3255128"/>
              <a:gd name="connsiteY25507" fmla="*/ 709048 h 1598839"/>
              <a:gd name="connsiteX25508" fmla="*/ 0 w 3255128"/>
              <a:gd name="connsiteY25508" fmla="*/ 709047 h 1598839"/>
              <a:gd name="connsiteX25509" fmla="*/ 0 w 3255128"/>
              <a:gd name="connsiteY25509" fmla="*/ 709040 h 1598839"/>
              <a:gd name="connsiteX25510" fmla="*/ 0 w 3255128"/>
              <a:gd name="connsiteY25510" fmla="*/ 708916 h 1598839"/>
              <a:gd name="connsiteX25511" fmla="*/ 0 w 3255128"/>
              <a:gd name="connsiteY25511" fmla="*/ 708905 h 1598839"/>
              <a:gd name="connsiteX25512" fmla="*/ 0 w 3255128"/>
              <a:gd name="connsiteY25512" fmla="*/ 708612 h 1598839"/>
              <a:gd name="connsiteX25513" fmla="*/ 0 w 3255128"/>
              <a:gd name="connsiteY25513" fmla="*/ 708509 h 1598839"/>
              <a:gd name="connsiteX25514" fmla="*/ 0 w 3255128"/>
              <a:gd name="connsiteY25514" fmla="*/ 708399 h 1598839"/>
              <a:gd name="connsiteX25515" fmla="*/ 0 w 3255128"/>
              <a:gd name="connsiteY25515" fmla="*/ 708352 h 1598839"/>
              <a:gd name="connsiteX25516" fmla="*/ 0 w 3255128"/>
              <a:gd name="connsiteY25516" fmla="*/ 708246 h 1598839"/>
              <a:gd name="connsiteX25517" fmla="*/ 0 w 3255128"/>
              <a:gd name="connsiteY25517" fmla="*/ 708076 h 1598839"/>
              <a:gd name="connsiteX25518" fmla="*/ 0 w 3255128"/>
              <a:gd name="connsiteY25518" fmla="*/ 708008 h 1598839"/>
              <a:gd name="connsiteX25519" fmla="*/ 0 w 3255128"/>
              <a:gd name="connsiteY25519" fmla="*/ 707763 h 1598839"/>
              <a:gd name="connsiteX25520" fmla="*/ 0 w 3255128"/>
              <a:gd name="connsiteY25520" fmla="*/ 707726 h 1598839"/>
              <a:gd name="connsiteX25521" fmla="*/ 0 w 3255128"/>
              <a:gd name="connsiteY25521" fmla="*/ 707534 h 1598839"/>
              <a:gd name="connsiteX25522" fmla="*/ 0 w 3255128"/>
              <a:gd name="connsiteY25522" fmla="*/ 707530 h 1598839"/>
              <a:gd name="connsiteX25523" fmla="*/ 0 w 3255128"/>
              <a:gd name="connsiteY25523" fmla="*/ 707473 h 1598839"/>
              <a:gd name="connsiteX25524" fmla="*/ 0 w 3255128"/>
              <a:gd name="connsiteY25524" fmla="*/ 707338 h 1598839"/>
              <a:gd name="connsiteX25525" fmla="*/ 0 w 3255128"/>
              <a:gd name="connsiteY25525" fmla="*/ 707330 h 1598839"/>
              <a:gd name="connsiteX25526" fmla="*/ 0 w 3255128"/>
              <a:gd name="connsiteY25526" fmla="*/ 707189 h 1598839"/>
              <a:gd name="connsiteX25527" fmla="*/ 0 w 3255128"/>
              <a:gd name="connsiteY25527" fmla="*/ 707018 h 1598839"/>
              <a:gd name="connsiteX25528" fmla="*/ 0 w 3255128"/>
              <a:gd name="connsiteY25528" fmla="*/ 706990 h 1598839"/>
              <a:gd name="connsiteX25529" fmla="*/ 0 w 3255128"/>
              <a:gd name="connsiteY25529" fmla="*/ 706981 h 1598839"/>
              <a:gd name="connsiteX25530" fmla="*/ 0 w 3255128"/>
              <a:gd name="connsiteY25530" fmla="*/ 706785 h 1598839"/>
              <a:gd name="connsiteX25531" fmla="*/ 0 w 3255128"/>
              <a:gd name="connsiteY25531" fmla="*/ 706740 h 1598839"/>
              <a:gd name="connsiteX25532" fmla="*/ 0 w 3255128"/>
              <a:gd name="connsiteY25532" fmla="*/ 706706 h 1598839"/>
              <a:gd name="connsiteX25533" fmla="*/ 0 w 3255128"/>
              <a:gd name="connsiteY25533" fmla="*/ 706561 h 1598839"/>
              <a:gd name="connsiteX25534" fmla="*/ 0 w 3255128"/>
              <a:gd name="connsiteY25534" fmla="*/ 706308 h 1598839"/>
              <a:gd name="connsiteX25535" fmla="*/ 0 w 3255128"/>
              <a:gd name="connsiteY25535" fmla="*/ 706107 h 1598839"/>
              <a:gd name="connsiteX25536" fmla="*/ 0 w 3255128"/>
              <a:gd name="connsiteY25536" fmla="*/ 706070 h 1598839"/>
              <a:gd name="connsiteX25537" fmla="*/ 0 w 3255128"/>
              <a:gd name="connsiteY25537" fmla="*/ 705721 h 1598839"/>
              <a:gd name="connsiteX25538" fmla="*/ 0 w 3255128"/>
              <a:gd name="connsiteY25538" fmla="*/ 705644 h 1598839"/>
              <a:gd name="connsiteX25539" fmla="*/ 0 w 3255128"/>
              <a:gd name="connsiteY25539" fmla="*/ 705624 h 1598839"/>
              <a:gd name="connsiteX25540" fmla="*/ 0 w 3255128"/>
              <a:gd name="connsiteY25540" fmla="*/ 705540 h 1598839"/>
              <a:gd name="connsiteX25541" fmla="*/ 0 w 3255128"/>
              <a:gd name="connsiteY25541" fmla="*/ 705401 h 1598839"/>
              <a:gd name="connsiteX25542" fmla="*/ 0 w 3255128"/>
              <a:gd name="connsiteY25542" fmla="*/ 705328 h 1598839"/>
              <a:gd name="connsiteX25543" fmla="*/ 0 w 3255128"/>
              <a:gd name="connsiteY25543" fmla="*/ 705326 h 1598839"/>
              <a:gd name="connsiteX25544" fmla="*/ 0 w 3255128"/>
              <a:gd name="connsiteY25544" fmla="*/ 705086 h 1598839"/>
              <a:gd name="connsiteX25545" fmla="*/ 0 w 3255128"/>
              <a:gd name="connsiteY25545" fmla="*/ 704840 h 1598839"/>
              <a:gd name="connsiteX25546" fmla="*/ 0 w 3255128"/>
              <a:gd name="connsiteY25546" fmla="*/ 704763 h 1598839"/>
              <a:gd name="connsiteX25547" fmla="*/ 0 w 3255128"/>
              <a:gd name="connsiteY25547" fmla="*/ 704736 h 1598839"/>
              <a:gd name="connsiteX25548" fmla="*/ 0 w 3255128"/>
              <a:gd name="connsiteY25548" fmla="*/ 704540 h 1598839"/>
              <a:gd name="connsiteX25549" fmla="*/ 0 w 3255128"/>
              <a:gd name="connsiteY25549" fmla="*/ 704520 h 1598839"/>
              <a:gd name="connsiteX25550" fmla="*/ 0 w 3255128"/>
              <a:gd name="connsiteY25550" fmla="*/ 704505 h 1598839"/>
              <a:gd name="connsiteX25551" fmla="*/ 0 w 3255128"/>
              <a:gd name="connsiteY25551" fmla="*/ 704470 h 1598839"/>
              <a:gd name="connsiteX25552" fmla="*/ 0 w 3255128"/>
              <a:gd name="connsiteY25552" fmla="*/ 704278 h 1598839"/>
              <a:gd name="connsiteX25553" fmla="*/ 0 w 3255128"/>
              <a:gd name="connsiteY25553" fmla="*/ 704199 h 1598839"/>
              <a:gd name="connsiteX25554" fmla="*/ 0 w 3255128"/>
              <a:gd name="connsiteY25554" fmla="*/ 703939 h 1598839"/>
              <a:gd name="connsiteX25555" fmla="*/ 0 w 3255128"/>
              <a:gd name="connsiteY25555" fmla="*/ 703725 h 1598839"/>
              <a:gd name="connsiteX25556" fmla="*/ 0 w 3255128"/>
              <a:gd name="connsiteY25556" fmla="*/ 703456 h 1598839"/>
              <a:gd name="connsiteX25557" fmla="*/ 0 w 3255128"/>
              <a:gd name="connsiteY25557" fmla="*/ 703449 h 1598839"/>
              <a:gd name="connsiteX25558" fmla="*/ 0 w 3255128"/>
              <a:gd name="connsiteY25558" fmla="*/ 703318 h 1598839"/>
              <a:gd name="connsiteX25559" fmla="*/ 0 w 3255128"/>
              <a:gd name="connsiteY25559" fmla="*/ 703269 h 1598839"/>
              <a:gd name="connsiteX25560" fmla="*/ 0 w 3255128"/>
              <a:gd name="connsiteY25560" fmla="*/ 703237 h 1598839"/>
              <a:gd name="connsiteX25561" fmla="*/ 0 w 3255128"/>
              <a:gd name="connsiteY25561" fmla="*/ 703206 h 1598839"/>
              <a:gd name="connsiteX25562" fmla="*/ 0 w 3255128"/>
              <a:gd name="connsiteY25562" fmla="*/ 703061 h 1598839"/>
              <a:gd name="connsiteX25563" fmla="*/ 0 w 3255128"/>
              <a:gd name="connsiteY25563" fmla="*/ 703058 h 1598839"/>
              <a:gd name="connsiteX25564" fmla="*/ 0 w 3255128"/>
              <a:gd name="connsiteY25564" fmla="*/ 703010 h 1598839"/>
              <a:gd name="connsiteX25565" fmla="*/ 0 w 3255128"/>
              <a:gd name="connsiteY25565" fmla="*/ 702743 h 1598839"/>
              <a:gd name="connsiteX25566" fmla="*/ 0 w 3255128"/>
              <a:gd name="connsiteY25566" fmla="*/ 702367 h 1598839"/>
              <a:gd name="connsiteX25567" fmla="*/ 0 w 3255128"/>
              <a:gd name="connsiteY25567" fmla="*/ 702180 h 1598839"/>
              <a:gd name="connsiteX25568" fmla="*/ 0 w 3255128"/>
              <a:gd name="connsiteY25568" fmla="*/ 702041 h 1598839"/>
              <a:gd name="connsiteX25569" fmla="*/ 0 w 3255128"/>
              <a:gd name="connsiteY25569" fmla="*/ 701908 h 1598839"/>
              <a:gd name="connsiteX25570" fmla="*/ 0 w 3255128"/>
              <a:gd name="connsiteY25570" fmla="*/ 701722 h 1598839"/>
              <a:gd name="connsiteX25571" fmla="*/ 0 w 3255128"/>
              <a:gd name="connsiteY25571" fmla="*/ 701480 h 1598839"/>
              <a:gd name="connsiteX25572" fmla="*/ 0 w 3255128"/>
              <a:gd name="connsiteY25572" fmla="*/ 701260 h 1598839"/>
              <a:gd name="connsiteX25573" fmla="*/ 0 w 3255128"/>
              <a:gd name="connsiteY25573" fmla="*/ 700997 h 1598839"/>
              <a:gd name="connsiteX25574" fmla="*/ 0 w 3255128"/>
              <a:gd name="connsiteY25574" fmla="*/ 700806 h 1598839"/>
              <a:gd name="connsiteX25575" fmla="*/ 0 w 3255128"/>
              <a:gd name="connsiteY25575" fmla="*/ 700751 h 1598839"/>
              <a:gd name="connsiteX25576" fmla="*/ 0 w 3255128"/>
              <a:gd name="connsiteY25576" fmla="*/ 700670 h 1598839"/>
              <a:gd name="connsiteX25577" fmla="*/ 0 w 3255128"/>
              <a:gd name="connsiteY25577" fmla="*/ 700572 h 1598839"/>
              <a:gd name="connsiteX25578" fmla="*/ 0 w 3255128"/>
              <a:gd name="connsiteY25578" fmla="*/ 700474 h 1598839"/>
              <a:gd name="connsiteX25579" fmla="*/ 0 w 3255128"/>
              <a:gd name="connsiteY25579" fmla="*/ 700466 h 1598839"/>
              <a:gd name="connsiteX25580" fmla="*/ 0 w 3255128"/>
              <a:gd name="connsiteY25580" fmla="*/ 700459 h 1598839"/>
              <a:gd name="connsiteX25581" fmla="*/ 0 w 3255128"/>
              <a:gd name="connsiteY25581" fmla="*/ 700436 h 1598839"/>
              <a:gd name="connsiteX25582" fmla="*/ 0 w 3255128"/>
              <a:gd name="connsiteY25582" fmla="*/ 700270 h 1598839"/>
              <a:gd name="connsiteX25583" fmla="*/ 0 w 3255128"/>
              <a:gd name="connsiteY25583" fmla="*/ 700216 h 1598839"/>
              <a:gd name="connsiteX25584" fmla="*/ 0 w 3255128"/>
              <a:gd name="connsiteY25584" fmla="*/ 700196 h 1598839"/>
              <a:gd name="connsiteX25585" fmla="*/ 0 w 3255128"/>
              <a:gd name="connsiteY25585" fmla="*/ 700193 h 1598839"/>
              <a:gd name="connsiteX25586" fmla="*/ 0 w 3255128"/>
              <a:gd name="connsiteY25586" fmla="*/ 700020 h 1598839"/>
              <a:gd name="connsiteX25587" fmla="*/ 0 w 3255128"/>
              <a:gd name="connsiteY25587" fmla="*/ 700019 h 1598839"/>
              <a:gd name="connsiteX25588" fmla="*/ 0 w 3255128"/>
              <a:gd name="connsiteY25588" fmla="*/ 699950 h 1598839"/>
              <a:gd name="connsiteX25589" fmla="*/ 0 w 3255128"/>
              <a:gd name="connsiteY25589" fmla="*/ 699737 h 1598839"/>
              <a:gd name="connsiteX25590" fmla="*/ 0 w 3255128"/>
              <a:gd name="connsiteY25590" fmla="*/ 699523 h 1598839"/>
              <a:gd name="connsiteX25591" fmla="*/ 0 w 3255128"/>
              <a:gd name="connsiteY25591" fmla="*/ 699377 h 1598839"/>
              <a:gd name="connsiteX25592" fmla="*/ 0 w 3255128"/>
              <a:gd name="connsiteY25592" fmla="*/ 699304 h 1598839"/>
              <a:gd name="connsiteX25593" fmla="*/ 0 w 3255128"/>
              <a:gd name="connsiteY25593" fmla="*/ 699089 h 1598839"/>
              <a:gd name="connsiteX25594" fmla="*/ 0 w 3255128"/>
              <a:gd name="connsiteY25594" fmla="*/ 699073 h 1598839"/>
              <a:gd name="connsiteX25595" fmla="*/ 0 w 3255128"/>
              <a:gd name="connsiteY25595" fmla="*/ 698998 h 1598839"/>
              <a:gd name="connsiteX25596" fmla="*/ 0 w 3255128"/>
              <a:gd name="connsiteY25596" fmla="*/ 698973 h 1598839"/>
              <a:gd name="connsiteX25597" fmla="*/ 0 w 3255128"/>
              <a:gd name="connsiteY25597" fmla="*/ 698955 h 1598839"/>
              <a:gd name="connsiteX25598" fmla="*/ 0 w 3255128"/>
              <a:gd name="connsiteY25598" fmla="*/ 698918 h 1598839"/>
              <a:gd name="connsiteX25599" fmla="*/ 0 w 3255128"/>
              <a:gd name="connsiteY25599" fmla="*/ 698857 h 1598839"/>
              <a:gd name="connsiteX25600" fmla="*/ 0 w 3255128"/>
              <a:gd name="connsiteY25600" fmla="*/ 698748 h 1598839"/>
              <a:gd name="connsiteX25601" fmla="*/ 0 w 3255128"/>
              <a:gd name="connsiteY25601" fmla="*/ 698579 h 1598839"/>
              <a:gd name="connsiteX25602" fmla="*/ 0 w 3255128"/>
              <a:gd name="connsiteY25602" fmla="*/ 698538 h 1598839"/>
              <a:gd name="connsiteX25603" fmla="*/ 0 w 3255128"/>
              <a:gd name="connsiteY25603" fmla="*/ 698514 h 1598839"/>
              <a:gd name="connsiteX25604" fmla="*/ 0 w 3255128"/>
              <a:gd name="connsiteY25604" fmla="*/ 698464 h 1598839"/>
              <a:gd name="connsiteX25605" fmla="*/ 0 w 3255128"/>
              <a:gd name="connsiteY25605" fmla="*/ 698383 h 1598839"/>
              <a:gd name="connsiteX25606" fmla="*/ 0 w 3255128"/>
              <a:gd name="connsiteY25606" fmla="*/ 698270 h 1598839"/>
              <a:gd name="connsiteX25607" fmla="*/ 0 w 3255128"/>
              <a:gd name="connsiteY25607" fmla="*/ 698223 h 1598839"/>
              <a:gd name="connsiteX25608" fmla="*/ 0 w 3255128"/>
              <a:gd name="connsiteY25608" fmla="*/ 698074 h 1598839"/>
              <a:gd name="connsiteX25609" fmla="*/ 0 w 3255128"/>
              <a:gd name="connsiteY25609" fmla="*/ 697976 h 1598839"/>
              <a:gd name="connsiteX25610" fmla="*/ 0 w 3255128"/>
              <a:gd name="connsiteY25610" fmla="*/ 697950 h 1598839"/>
              <a:gd name="connsiteX25611" fmla="*/ 0 w 3255128"/>
              <a:gd name="connsiteY25611" fmla="*/ 697866 h 1598839"/>
              <a:gd name="connsiteX25612" fmla="*/ 0 w 3255128"/>
              <a:gd name="connsiteY25612" fmla="*/ 697641 h 1598839"/>
              <a:gd name="connsiteX25613" fmla="*/ 0 w 3255128"/>
              <a:gd name="connsiteY25613" fmla="*/ 697610 h 1598839"/>
              <a:gd name="connsiteX25614" fmla="*/ 0 w 3255128"/>
              <a:gd name="connsiteY25614" fmla="*/ 697414 h 1598839"/>
              <a:gd name="connsiteX25615" fmla="*/ 0 w 3255128"/>
              <a:gd name="connsiteY25615" fmla="*/ 697280 h 1598839"/>
              <a:gd name="connsiteX25616" fmla="*/ 0 w 3255128"/>
              <a:gd name="connsiteY25616" fmla="*/ 697203 h 1598839"/>
              <a:gd name="connsiteX25617" fmla="*/ 0 w 3255128"/>
              <a:gd name="connsiteY25617" fmla="*/ 696960 h 1598839"/>
              <a:gd name="connsiteX25618" fmla="*/ 0 w 3255128"/>
              <a:gd name="connsiteY25618" fmla="*/ 696940 h 1598839"/>
              <a:gd name="connsiteX25619" fmla="*/ 0 w 3255128"/>
              <a:gd name="connsiteY25619" fmla="*/ 696866 h 1598839"/>
              <a:gd name="connsiteX25620" fmla="*/ 0 w 3255128"/>
              <a:gd name="connsiteY25620" fmla="*/ 696852 h 1598839"/>
              <a:gd name="connsiteX25621" fmla="*/ 0 w 3255128"/>
              <a:gd name="connsiteY25621" fmla="*/ 696797 h 1598839"/>
              <a:gd name="connsiteX25622" fmla="*/ 0 w 3255128"/>
              <a:gd name="connsiteY25622" fmla="*/ 696720 h 1598839"/>
              <a:gd name="connsiteX25623" fmla="*/ 0 w 3255128"/>
              <a:gd name="connsiteY25623" fmla="*/ 696682 h 1598839"/>
              <a:gd name="connsiteX25624" fmla="*/ 0 w 3255128"/>
              <a:gd name="connsiteY25624" fmla="*/ 696656 h 1598839"/>
              <a:gd name="connsiteX25625" fmla="*/ 0 w 3255128"/>
              <a:gd name="connsiteY25625" fmla="*/ 696503 h 1598839"/>
              <a:gd name="connsiteX25626" fmla="*/ 0 w 3255128"/>
              <a:gd name="connsiteY25626" fmla="*/ 696477 h 1598839"/>
              <a:gd name="connsiteX25627" fmla="*/ 0 w 3255128"/>
              <a:gd name="connsiteY25627" fmla="*/ 696407 h 1598839"/>
              <a:gd name="connsiteX25628" fmla="*/ 0 w 3255128"/>
              <a:gd name="connsiteY25628" fmla="*/ 696244 h 1598839"/>
              <a:gd name="connsiteX25629" fmla="*/ 0 w 3255128"/>
              <a:gd name="connsiteY25629" fmla="*/ 696179 h 1598839"/>
              <a:gd name="connsiteX25630" fmla="*/ 0 w 3255128"/>
              <a:gd name="connsiteY25630" fmla="*/ 696052 h 1598839"/>
              <a:gd name="connsiteX25631" fmla="*/ 0 w 3255128"/>
              <a:gd name="connsiteY25631" fmla="*/ 695759 h 1598839"/>
              <a:gd name="connsiteX25632" fmla="*/ 0 w 3255128"/>
              <a:gd name="connsiteY25632" fmla="*/ 695758 h 1598839"/>
              <a:gd name="connsiteX25633" fmla="*/ 0 w 3255128"/>
              <a:gd name="connsiteY25633" fmla="*/ 695589 h 1598839"/>
              <a:gd name="connsiteX25634" fmla="*/ 0 w 3255128"/>
              <a:gd name="connsiteY25634" fmla="*/ 695574 h 1598839"/>
              <a:gd name="connsiteX25635" fmla="*/ 0 w 3255128"/>
              <a:gd name="connsiteY25635" fmla="*/ 695499 h 1598839"/>
              <a:gd name="connsiteX25636" fmla="*/ 0 w 3255128"/>
              <a:gd name="connsiteY25636" fmla="*/ 695393 h 1598839"/>
              <a:gd name="connsiteX25637" fmla="*/ 0 w 3255128"/>
              <a:gd name="connsiteY25637" fmla="*/ 695342 h 1598839"/>
              <a:gd name="connsiteX25638" fmla="*/ 0 w 3255128"/>
              <a:gd name="connsiteY25638" fmla="*/ 695275 h 1598839"/>
              <a:gd name="connsiteX25639" fmla="*/ 0 w 3255128"/>
              <a:gd name="connsiteY25639" fmla="*/ 695249 h 1598839"/>
              <a:gd name="connsiteX25640" fmla="*/ 0 w 3255128"/>
              <a:gd name="connsiteY25640" fmla="*/ 694790 h 1598839"/>
              <a:gd name="connsiteX25641" fmla="*/ 0 w 3255128"/>
              <a:gd name="connsiteY25641" fmla="*/ 694784 h 1598839"/>
              <a:gd name="connsiteX25642" fmla="*/ 0 w 3255128"/>
              <a:gd name="connsiteY25642" fmla="*/ 694620 h 1598839"/>
              <a:gd name="connsiteX25643" fmla="*/ 0 w 3255128"/>
              <a:gd name="connsiteY25643" fmla="*/ 694553 h 1598839"/>
              <a:gd name="connsiteX25644" fmla="*/ 0 w 3255128"/>
              <a:gd name="connsiteY25644" fmla="*/ 694435 h 1598839"/>
              <a:gd name="connsiteX25645" fmla="*/ 0 w 3255128"/>
              <a:gd name="connsiteY25645" fmla="*/ 694368 h 1598839"/>
              <a:gd name="connsiteX25646" fmla="*/ 0 w 3255128"/>
              <a:gd name="connsiteY25646" fmla="*/ 694203 h 1598839"/>
              <a:gd name="connsiteX25647" fmla="*/ 0 w 3255128"/>
              <a:gd name="connsiteY25647" fmla="*/ 694142 h 1598839"/>
              <a:gd name="connsiteX25648" fmla="*/ 0 w 3255128"/>
              <a:gd name="connsiteY25648" fmla="*/ 694137 h 1598839"/>
              <a:gd name="connsiteX25649" fmla="*/ 0 w 3255128"/>
              <a:gd name="connsiteY25649" fmla="*/ 694128 h 1598839"/>
              <a:gd name="connsiteX25650" fmla="*/ 0 w 3255128"/>
              <a:gd name="connsiteY25650" fmla="*/ 694070 h 1598839"/>
              <a:gd name="connsiteX25651" fmla="*/ 0 w 3255128"/>
              <a:gd name="connsiteY25651" fmla="*/ 693911 h 1598839"/>
              <a:gd name="connsiteX25652" fmla="*/ 0 w 3255128"/>
              <a:gd name="connsiteY25652" fmla="*/ 693909 h 1598839"/>
              <a:gd name="connsiteX25653" fmla="*/ 0 w 3255128"/>
              <a:gd name="connsiteY25653" fmla="*/ 693887 h 1598839"/>
              <a:gd name="connsiteX25654" fmla="*/ 0 w 3255128"/>
              <a:gd name="connsiteY25654" fmla="*/ 693708 h 1598839"/>
              <a:gd name="connsiteX25655" fmla="*/ 0 w 3255128"/>
              <a:gd name="connsiteY25655" fmla="*/ 693596 h 1598839"/>
              <a:gd name="connsiteX25656" fmla="*/ 0 w 3255128"/>
              <a:gd name="connsiteY25656" fmla="*/ 693554 h 1598839"/>
              <a:gd name="connsiteX25657" fmla="*/ 0 w 3255128"/>
              <a:gd name="connsiteY25657" fmla="*/ 693504 h 1598839"/>
              <a:gd name="connsiteX25658" fmla="*/ 0 w 3255128"/>
              <a:gd name="connsiteY25658" fmla="*/ 693406 h 1598839"/>
              <a:gd name="connsiteX25659" fmla="*/ 0 w 3255128"/>
              <a:gd name="connsiteY25659" fmla="*/ 693261 h 1598839"/>
              <a:gd name="connsiteX25660" fmla="*/ 0 w 3255128"/>
              <a:gd name="connsiteY25660" fmla="*/ 693254 h 1598839"/>
              <a:gd name="connsiteX25661" fmla="*/ 0 w 3255128"/>
              <a:gd name="connsiteY25661" fmla="*/ 693189 h 1598839"/>
              <a:gd name="connsiteX25662" fmla="*/ 0 w 3255128"/>
              <a:gd name="connsiteY25662" fmla="*/ 692759 h 1598839"/>
              <a:gd name="connsiteX25663" fmla="*/ 0 w 3255128"/>
              <a:gd name="connsiteY25663" fmla="*/ 692757 h 1598839"/>
              <a:gd name="connsiteX25664" fmla="*/ 0 w 3255128"/>
              <a:gd name="connsiteY25664" fmla="*/ 692483 h 1598839"/>
              <a:gd name="connsiteX25665" fmla="*/ 0 w 3255128"/>
              <a:gd name="connsiteY25665" fmla="*/ 692381 h 1598839"/>
              <a:gd name="connsiteX25666" fmla="*/ 0 w 3255128"/>
              <a:gd name="connsiteY25666" fmla="*/ 692207 h 1598839"/>
              <a:gd name="connsiteX25667" fmla="*/ 0 w 3255128"/>
              <a:gd name="connsiteY25667" fmla="*/ 692091 h 1598839"/>
              <a:gd name="connsiteX25668" fmla="*/ 0 w 3255128"/>
              <a:gd name="connsiteY25668" fmla="*/ 691983 h 1598839"/>
              <a:gd name="connsiteX25669" fmla="*/ 0 w 3255128"/>
              <a:gd name="connsiteY25669" fmla="*/ 691922 h 1598839"/>
              <a:gd name="connsiteX25670" fmla="*/ 0 w 3255128"/>
              <a:gd name="connsiteY25670" fmla="*/ 691748 h 1598839"/>
              <a:gd name="connsiteX25671" fmla="*/ 0 w 3255128"/>
              <a:gd name="connsiteY25671" fmla="*/ 691736 h 1598839"/>
              <a:gd name="connsiteX25672" fmla="*/ 0 w 3255128"/>
              <a:gd name="connsiteY25672" fmla="*/ 691617 h 1598839"/>
              <a:gd name="connsiteX25673" fmla="*/ 0 w 3255128"/>
              <a:gd name="connsiteY25673" fmla="*/ 691425 h 1598839"/>
              <a:gd name="connsiteX25674" fmla="*/ 0 w 3255128"/>
              <a:gd name="connsiteY25674" fmla="*/ 691274 h 1598839"/>
              <a:gd name="connsiteX25675" fmla="*/ 0 w 3255128"/>
              <a:gd name="connsiteY25675" fmla="*/ 691210 h 1598839"/>
              <a:gd name="connsiteX25676" fmla="*/ 0 w 3255128"/>
              <a:gd name="connsiteY25676" fmla="*/ 691100 h 1598839"/>
              <a:gd name="connsiteX25677" fmla="*/ 0 w 3255128"/>
              <a:gd name="connsiteY25677" fmla="*/ 691086 h 1598839"/>
              <a:gd name="connsiteX25678" fmla="*/ 0 w 3255128"/>
              <a:gd name="connsiteY25678" fmla="*/ 690947 h 1598839"/>
              <a:gd name="connsiteX25679" fmla="*/ 0 w 3255128"/>
              <a:gd name="connsiteY25679" fmla="*/ 690872 h 1598839"/>
              <a:gd name="connsiteX25680" fmla="*/ 0 w 3255128"/>
              <a:gd name="connsiteY25680" fmla="*/ 690514 h 1598839"/>
              <a:gd name="connsiteX25681" fmla="*/ 0 w 3255128"/>
              <a:gd name="connsiteY25681" fmla="*/ 690416 h 1598839"/>
              <a:gd name="connsiteX25682" fmla="*/ 0 w 3255128"/>
              <a:gd name="connsiteY25682" fmla="*/ 690174 h 1598839"/>
              <a:gd name="connsiteX25683" fmla="*/ 0 w 3255128"/>
              <a:gd name="connsiteY25683" fmla="*/ 690157 h 1598839"/>
              <a:gd name="connsiteX25684" fmla="*/ 0 w 3255128"/>
              <a:gd name="connsiteY25684" fmla="*/ 690031 h 1598839"/>
              <a:gd name="connsiteX25685" fmla="*/ 0 w 3255128"/>
              <a:gd name="connsiteY25685" fmla="*/ 689933 h 1598839"/>
              <a:gd name="connsiteX25686" fmla="*/ 0 w 3255128"/>
              <a:gd name="connsiteY25686" fmla="*/ 689926 h 1598839"/>
              <a:gd name="connsiteX25687" fmla="*/ 0 w 3255128"/>
              <a:gd name="connsiteY25687" fmla="*/ 689903 h 1598839"/>
              <a:gd name="connsiteX25688" fmla="*/ 0 w 3255128"/>
              <a:gd name="connsiteY25688" fmla="*/ 689890 h 1598839"/>
              <a:gd name="connsiteX25689" fmla="*/ 0 w 3255128"/>
              <a:gd name="connsiteY25689" fmla="*/ 689808 h 1598839"/>
              <a:gd name="connsiteX25690" fmla="*/ 0 w 3255128"/>
              <a:gd name="connsiteY25690" fmla="*/ 689798 h 1598839"/>
              <a:gd name="connsiteX25691" fmla="*/ 0 w 3255128"/>
              <a:gd name="connsiteY25691" fmla="*/ 689683 h 1598839"/>
              <a:gd name="connsiteX25692" fmla="*/ 0 w 3255128"/>
              <a:gd name="connsiteY25692" fmla="*/ 689493 h 1598839"/>
              <a:gd name="connsiteX25693" fmla="*/ 0 w 3255128"/>
              <a:gd name="connsiteY25693" fmla="*/ 689391 h 1598839"/>
              <a:gd name="connsiteX25694" fmla="*/ 0 w 3255128"/>
              <a:gd name="connsiteY25694" fmla="*/ 689339 h 1598839"/>
              <a:gd name="connsiteX25695" fmla="*/ 0 w 3255128"/>
              <a:gd name="connsiteY25695" fmla="*/ 689188 h 1598839"/>
              <a:gd name="connsiteX25696" fmla="*/ 0 w 3255128"/>
              <a:gd name="connsiteY25696" fmla="*/ 689153 h 1598839"/>
              <a:gd name="connsiteX25697" fmla="*/ 0 w 3255128"/>
              <a:gd name="connsiteY25697" fmla="*/ 688984 h 1598839"/>
              <a:gd name="connsiteX25698" fmla="*/ 0 w 3255128"/>
              <a:gd name="connsiteY25698" fmla="*/ 688932 h 1598839"/>
              <a:gd name="connsiteX25699" fmla="*/ 0 w 3255128"/>
              <a:gd name="connsiteY25699" fmla="*/ 688927 h 1598839"/>
              <a:gd name="connsiteX25700" fmla="*/ 0 w 3255128"/>
              <a:gd name="connsiteY25700" fmla="*/ 688869 h 1598839"/>
              <a:gd name="connsiteX25701" fmla="*/ 0 w 3255128"/>
              <a:gd name="connsiteY25701" fmla="*/ 688844 h 1598839"/>
              <a:gd name="connsiteX25702" fmla="*/ 0 w 3255128"/>
              <a:gd name="connsiteY25702" fmla="*/ 688691 h 1598839"/>
              <a:gd name="connsiteX25703" fmla="*/ 0 w 3255128"/>
              <a:gd name="connsiteY25703" fmla="*/ 688627 h 1598839"/>
              <a:gd name="connsiteX25704" fmla="*/ 0 w 3255128"/>
              <a:gd name="connsiteY25704" fmla="*/ 688619 h 1598839"/>
              <a:gd name="connsiteX25705" fmla="*/ 0 w 3255128"/>
              <a:gd name="connsiteY25705" fmla="*/ 688595 h 1598839"/>
              <a:gd name="connsiteX25706" fmla="*/ 0 w 3255128"/>
              <a:gd name="connsiteY25706" fmla="*/ 688478 h 1598839"/>
              <a:gd name="connsiteX25707" fmla="*/ 0 w 3255128"/>
              <a:gd name="connsiteY25707" fmla="*/ 688385 h 1598839"/>
              <a:gd name="connsiteX25708" fmla="*/ 0 w 3255128"/>
              <a:gd name="connsiteY25708" fmla="*/ 688284 h 1598839"/>
              <a:gd name="connsiteX25709" fmla="*/ 0 w 3255128"/>
              <a:gd name="connsiteY25709" fmla="*/ 688237 h 1598839"/>
              <a:gd name="connsiteX25710" fmla="*/ 0 w 3255128"/>
              <a:gd name="connsiteY25710" fmla="*/ 687947 h 1598839"/>
              <a:gd name="connsiteX25711" fmla="*/ 0 w 3255128"/>
              <a:gd name="connsiteY25711" fmla="*/ 687787 h 1598839"/>
              <a:gd name="connsiteX25712" fmla="*/ 0 w 3255128"/>
              <a:gd name="connsiteY25712" fmla="*/ 687737 h 1598839"/>
              <a:gd name="connsiteX25713" fmla="*/ 0 w 3255128"/>
              <a:gd name="connsiteY25713" fmla="*/ 687687 h 1598839"/>
              <a:gd name="connsiteX25714" fmla="*/ 0 w 3255128"/>
              <a:gd name="connsiteY25714" fmla="*/ 687613 h 1598839"/>
              <a:gd name="connsiteX25715" fmla="*/ 0 w 3255128"/>
              <a:gd name="connsiteY25715" fmla="*/ 687571 h 1598839"/>
              <a:gd name="connsiteX25716" fmla="*/ 0 w 3255128"/>
              <a:gd name="connsiteY25716" fmla="*/ 687488 h 1598839"/>
              <a:gd name="connsiteX25717" fmla="*/ 0 w 3255128"/>
              <a:gd name="connsiteY25717" fmla="*/ 687417 h 1598839"/>
              <a:gd name="connsiteX25718" fmla="*/ 0 w 3255128"/>
              <a:gd name="connsiteY25718" fmla="*/ 687356 h 1598839"/>
              <a:gd name="connsiteX25719" fmla="*/ 0 w 3255128"/>
              <a:gd name="connsiteY25719" fmla="*/ 687228 h 1598839"/>
              <a:gd name="connsiteX25720" fmla="*/ 0 w 3255128"/>
              <a:gd name="connsiteY25720" fmla="*/ 687097 h 1598839"/>
              <a:gd name="connsiteX25721" fmla="*/ 0 w 3255128"/>
              <a:gd name="connsiteY25721" fmla="*/ 686913 h 1598839"/>
              <a:gd name="connsiteX25722" fmla="*/ 0 w 3255128"/>
              <a:gd name="connsiteY25722" fmla="*/ 686866 h 1598839"/>
              <a:gd name="connsiteX25723" fmla="*/ 0 w 3255128"/>
              <a:gd name="connsiteY25723" fmla="*/ 686808 h 1598839"/>
              <a:gd name="connsiteX25724" fmla="*/ 0 w 3255128"/>
              <a:gd name="connsiteY25724" fmla="*/ 686690 h 1598839"/>
              <a:gd name="connsiteX25725" fmla="*/ 0 w 3255128"/>
              <a:gd name="connsiteY25725" fmla="*/ 686670 h 1598839"/>
              <a:gd name="connsiteX25726" fmla="*/ 0 w 3255128"/>
              <a:gd name="connsiteY25726" fmla="*/ 686640 h 1598839"/>
              <a:gd name="connsiteX25727" fmla="*/ 0 w 3255128"/>
              <a:gd name="connsiteY25727" fmla="*/ 686580 h 1598839"/>
              <a:gd name="connsiteX25728" fmla="*/ 0 w 3255128"/>
              <a:gd name="connsiteY25728" fmla="*/ 686448 h 1598839"/>
              <a:gd name="connsiteX25729" fmla="*/ 0 w 3255128"/>
              <a:gd name="connsiteY25729" fmla="*/ 686427 h 1598839"/>
              <a:gd name="connsiteX25730" fmla="*/ 0 w 3255128"/>
              <a:gd name="connsiteY25730" fmla="*/ 686349 h 1598839"/>
              <a:gd name="connsiteX25731" fmla="*/ 0 w 3255128"/>
              <a:gd name="connsiteY25731" fmla="*/ 686325 h 1598839"/>
              <a:gd name="connsiteX25732" fmla="*/ 0 w 3255128"/>
              <a:gd name="connsiteY25732" fmla="*/ 686149 h 1598839"/>
              <a:gd name="connsiteX25733" fmla="*/ 0 w 3255128"/>
              <a:gd name="connsiteY25733" fmla="*/ 685994 h 1598839"/>
              <a:gd name="connsiteX25734" fmla="*/ 0 w 3255128"/>
              <a:gd name="connsiteY25734" fmla="*/ 685970 h 1598839"/>
              <a:gd name="connsiteX25735" fmla="*/ 0 w 3255128"/>
              <a:gd name="connsiteY25735" fmla="*/ 685895 h 1598839"/>
              <a:gd name="connsiteX25736" fmla="*/ 0 w 3255128"/>
              <a:gd name="connsiteY25736" fmla="*/ 685866 h 1598839"/>
              <a:gd name="connsiteX25737" fmla="*/ 0 w 3255128"/>
              <a:gd name="connsiteY25737" fmla="*/ 685701 h 1598839"/>
              <a:gd name="connsiteX25738" fmla="*/ 0 w 3255128"/>
              <a:gd name="connsiteY25738" fmla="*/ 685654 h 1598839"/>
              <a:gd name="connsiteX25739" fmla="*/ 0 w 3255128"/>
              <a:gd name="connsiteY25739" fmla="*/ 685629 h 1598839"/>
              <a:gd name="connsiteX25740" fmla="*/ 0 w 3255128"/>
              <a:gd name="connsiteY25740" fmla="*/ 685619 h 1598839"/>
              <a:gd name="connsiteX25741" fmla="*/ 0 w 3255128"/>
              <a:gd name="connsiteY25741" fmla="*/ 685511 h 1598839"/>
              <a:gd name="connsiteX25742" fmla="*/ 0 w 3255128"/>
              <a:gd name="connsiteY25742" fmla="*/ 685370 h 1598839"/>
              <a:gd name="connsiteX25743" fmla="*/ 0 w 3255128"/>
              <a:gd name="connsiteY25743" fmla="*/ 685225 h 1598839"/>
              <a:gd name="connsiteX25744" fmla="*/ 0 w 3255128"/>
              <a:gd name="connsiteY25744" fmla="*/ 685218 h 1598839"/>
              <a:gd name="connsiteX25745" fmla="*/ 0 w 3255128"/>
              <a:gd name="connsiteY25745" fmla="*/ 685213 h 1598839"/>
              <a:gd name="connsiteX25746" fmla="*/ 0 w 3255128"/>
              <a:gd name="connsiteY25746" fmla="*/ 685146 h 1598839"/>
              <a:gd name="connsiteX25747" fmla="*/ 0 w 3255128"/>
              <a:gd name="connsiteY25747" fmla="*/ 685056 h 1598839"/>
              <a:gd name="connsiteX25748" fmla="*/ 0 w 3255128"/>
              <a:gd name="connsiteY25748" fmla="*/ 684623 h 1598839"/>
              <a:gd name="connsiteX25749" fmla="*/ 0 w 3255128"/>
              <a:gd name="connsiteY25749" fmla="*/ 684561 h 1598839"/>
              <a:gd name="connsiteX25750" fmla="*/ 0 w 3255128"/>
              <a:gd name="connsiteY25750" fmla="*/ 684439 h 1598839"/>
              <a:gd name="connsiteX25751" fmla="*/ 0 w 3255128"/>
              <a:gd name="connsiteY25751" fmla="*/ 684427 h 1598839"/>
              <a:gd name="connsiteX25752" fmla="*/ 0 w 3255128"/>
              <a:gd name="connsiteY25752" fmla="*/ 684357 h 1598839"/>
              <a:gd name="connsiteX25753" fmla="*/ 0 w 3255128"/>
              <a:gd name="connsiteY25753" fmla="*/ 684283 h 1598839"/>
              <a:gd name="connsiteX25754" fmla="*/ 0 w 3255128"/>
              <a:gd name="connsiteY25754" fmla="*/ 684278 h 1598839"/>
              <a:gd name="connsiteX25755" fmla="*/ 0 w 3255128"/>
              <a:gd name="connsiteY25755" fmla="*/ 684107 h 1598839"/>
              <a:gd name="connsiteX25756" fmla="*/ 0 w 3255128"/>
              <a:gd name="connsiteY25756" fmla="*/ 684087 h 1598839"/>
              <a:gd name="connsiteX25757" fmla="*/ 0 w 3255128"/>
              <a:gd name="connsiteY25757" fmla="*/ 684084 h 1598839"/>
              <a:gd name="connsiteX25758" fmla="*/ 0 w 3255128"/>
              <a:gd name="connsiteY25758" fmla="*/ 683999 h 1598839"/>
              <a:gd name="connsiteX25759" fmla="*/ 0 w 3255128"/>
              <a:gd name="connsiteY25759" fmla="*/ 683650 h 1598839"/>
              <a:gd name="connsiteX25760" fmla="*/ 0 w 3255128"/>
              <a:gd name="connsiteY25760" fmla="*/ 683610 h 1598839"/>
              <a:gd name="connsiteX25761" fmla="*/ 0 w 3255128"/>
              <a:gd name="connsiteY25761" fmla="*/ 683397 h 1598839"/>
              <a:gd name="connsiteX25762" fmla="*/ 0 w 3255128"/>
              <a:gd name="connsiteY25762" fmla="*/ 683203 h 1598839"/>
              <a:gd name="connsiteX25763" fmla="*/ 0 w 3255128"/>
              <a:gd name="connsiteY25763" fmla="*/ 683167 h 1598839"/>
              <a:gd name="connsiteX25764" fmla="*/ 0 w 3255128"/>
              <a:gd name="connsiteY25764" fmla="*/ 683160 h 1598839"/>
              <a:gd name="connsiteX25765" fmla="*/ 0 w 3255128"/>
              <a:gd name="connsiteY25765" fmla="*/ 683159 h 1598839"/>
              <a:gd name="connsiteX25766" fmla="*/ 0 w 3255128"/>
              <a:gd name="connsiteY25766" fmla="*/ 683137 h 1598839"/>
              <a:gd name="connsiteX25767" fmla="*/ 0 w 3255128"/>
              <a:gd name="connsiteY25767" fmla="*/ 683060 h 1598839"/>
              <a:gd name="connsiteX25768" fmla="*/ 0 w 3255128"/>
              <a:gd name="connsiteY25768" fmla="*/ 682980 h 1598839"/>
              <a:gd name="connsiteX25769" fmla="*/ 0 w 3255128"/>
              <a:gd name="connsiteY25769" fmla="*/ 682945 h 1598839"/>
              <a:gd name="connsiteX25770" fmla="*/ 0 w 3255128"/>
              <a:gd name="connsiteY25770" fmla="*/ 682944 h 1598839"/>
              <a:gd name="connsiteX25771" fmla="*/ 0 w 3255128"/>
              <a:gd name="connsiteY25771" fmla="*/ 682917 h 1598839"/>
              <a:gd name="connsiteX25772" fmla="*/ 0 w 3255128"/>
              <a:gd name="connsiteY25772" fmla="*/ 682905 h 1598839"/>
              <a:gd name="connsiteX25773" fmla="*/ 0 w 3255128"/>
              <a:gd name="connsiteY25773" fmla="*/ 682721 h 1598839"/>
              <a:gd name="connsiteX25774" fmla="*/ 0 w 3255128"/>
              <a:gd name="connsiteY25774" fmla="*/ 682630 h 1598839"/>
              <a:gd name="connsiteX25775" fmla="*/ 0 w 3255128"/>
              <a:gd name="connsiteY25775" fmla="*/ 682629 h 1598839"/>
              <a:gd name="connsiteX25776" fmla="*/ 0 w 3255128"/>
              <a:gd name="connsiteY25776" fmla="*/ 682601 h 1598839"/>
              <a:gd name="connsiteX25777" fmla="*/ 0 w 3255128"/>
              <a:gd name="connsiteY25777" fmla="*/ 682396 h 1598839"/>
              <a:gd name="connsiteX25778" fmla="*/ 0 w 3255128"/>
              <a:gd name="connsiteY25778" fmla="*/ 682392 h 1598839"/>
              <a:gd name="connsiteX25779" fmla="*/ 0 w 3255128"/>
              <a:gd name="connsiteY25779" fmla="*/ 682120 h 1598839"/>
              <a:gd name="connsiteX25780" fmla="*/ 0 w 3255128"/>
              <a:gd name="connsiteY25780" fmla="*/ 682078 h 1598839"/>
              <a:gd name="connsiteX25781" fmla="*/ 0 w 3255128"/>
              <a:gd name="connsiteY25781" fmla="*/ 682063 h 1598839"/>
              <a:gd name="connsiteX25782" fmla="*/ 0 w 3255128"/>
              <a:gd name="connsiteY25782" fmla="*/ 681953 h 1598839"/>
              <a:gd name="connsiteX25783" fmla="*/ 0 w 3255128"/>
              <a:gd name="connsiteY25783" fmla="*/ 681937 h 1598839"/>
              <a:gd name="connsiteX25784" fmla="*/ 0 w 3255128"/>
              <a:gd name="connsiteY25784" fmla="*/ 681619 h 1598839"/>
              <a:gd name="connsiteX25785" fmla="*/ 0 w 3255128"/>
              <a:gd name="connsiteY25785" fmla="*/ 681515 h 1598839"/>
              <a:gd name="connsiteX25786" fmla="*/ 0 w 3255128"/>
              <a:gd name="connsiteY25786" fmla="*/ 681501 h 1598839"/>
              <a:gd name="connsiteX25787" fmla="*/ 0 w 3255128"/>
              <a:gd name="connsiteY25787" fmla="*/ 681450 h 1598839"/>
              <a:gd name="connsiteX25788" fmla="*/ 0 w 3255128"/>
              <a:gd name="connsiteY25788" fmla="*/ 681367 h 1598839"/>
              <a:gd name="connsiteX25789" fmla="*/ 0 w 3255128"/>
              <a:gd name="connsiteY25789" fmla="*/ 681289 h 1598839"/>
              <a:gd name="connsiteX25790" fmla="*/ 0 w 3255128"/>
              <a:gd name="connsiteY25790" fmla="*/ 681288 h 1598839"/>
              <a:gd name="connsiteX25791" fmla="*/ 0 w 3255128"/>
              <a:gd name="connsiteY25791" fmla="*/ 681056 h 1598839"/>
              <a:gd name="connsiteX25792" fmla="*/ 0 w 3255128"/>
              <a:gd name="connsiteY25792" fmla="*/ 681027 h 1598839"/>
              <a:gd name="connsiteX25793" fmla="*/ 0 w 3255128"/>
              <a:gd name="connsiteY25793" fmla="*/ 680971 h 1598839"/>
              <a:gd name="connsiteX25794" fmla="*/ 0 w 3255128"/>
              <a:gd name="connsiteY25794" fmla="*/ 680884 h 1598839"/>
              <a:gd name="connsiteX25795" fmla="*/ 0 w 3255128"/>
              <a:gd name="connsiteY25795" fmla="*/ 680749 h 1598839"/>
              <a:gd name="connsiteX25796" fmla="*/ 0 w 3255128"/>
              <a:gd name="connsiteY25796" fmla="*/ 680743 h 1598839"/>
              <a:gd name="connsiteX25797" fmla="*/ 0 w 3255128"/>
              <a:gd name="connsiteY25797" fmla="*/ 680651 h 1598839"/>
              <a:gd name="connsiteX25798" fmla="*/ 0 w 3255128"/>
              <a:gd name="connsiteY25798" fmla="*/ 680620 h 1598839"/>
              <a:gd name="connsiteX25799" fmla="*/ 0 w 3255128"/>
              <a:gd name="connsiteY25799" fmla="*/ 680553 h 1598839"/>
              <a:gd name="connsiteX25800" fmla="*/ 0 w 3255128"/>
              <a:gd name="connsiteY25800" fmla="*/ 680408 h 1598839"/>
              <a:gd name="connsiteX25801" fmla="*/ 0 w 3255128"/>
              <a:gd name="connsiteY25801" fmla="*/ 680407 h 1598839"/>
              <a:gd name="connsiteX25802" fmla="*/ 0 w 3255128"/>
              <a:gd name="connsiteY25802" fmla="*/ 680147 h 1598839"/>
              <a:gd name="connsiteX25803" fmla="*/ 0 w 3255128"/>
              <a:gd name="connsiteY25803" fmla="*/ 679981 h 1598839"/>
              <a:gd name="connsiteX25804" fmla="*/ 0 w 3255128"/>
              <a:gd name="connsiteY25804" fmla="*/ 679906 h 1598839"/>
              <a:gd name="connsiteX25805" fmla="*/ 0 w 3255128"/>
              <a:gd name="connsiteY25805" fmla="*/ 679904 h 1598839"/>
              <a:gd name="connsiteX25806" fmla="*/ 0 w 3255128"/>
              <a:gd name="connsiteY25806" fmla="*/ 679661 h 1598839"/>
              <a:gd name="connsiteX25807" fmla="*/ 0 w 3255128"/>
              <a:gd name="connsiteY25807" fmla="*/ 679383 h 1598839"/>
              <a:gd name="connsiteX25808" fmla="*/ 0 w 3255128"/>
              <a:gd name="connsiteY25808" fmla="*/ 679191 h 1598839"/>
              <a:gd name="connsiteX25809" fmla="*/ 0 w 3255128"/>
              <a:gd name="connsiteY25809" fmla="*/ 679130 h 1598839"/>
              <a:gd name="connsiteX25810" fmla="*/ 0 w 3255128"/>
              <a:gd name="connsiteY25810" fmla="*/ 678960 h 1598839"/>
              <a:gd name="connsiteX25811" fmla="*/ 0 w 3255128"/>
              <a:gd name="connsiteY25811" fmla="*/ 678883 h 1598839"/>
              <a:gd name="connsiteX25812" fmla="*/ 0 w 3255128"/>
              <a:gd name="connsiteY25812" fmla="*/ 678858 h 1598839"/>
              <a:gd name="connsiteX25813" fmla="*/ 0 w 3255128"/>
              <a:gd name="connsiteY25813" fmla="*/ 678647 h 1598839"/>
              <a:gd name="connsiteX25814" fmla="*/ 0 w 3255128"/>
              <a:gd name="connsiteY25814" fmla="*/ 678640 h 1598839"/>
              <a:gd name="connsiteX25815" fmla="*/ 0 w 3255128"/>
              <a:gd name="connsiteY25815" fmla="*/ 678638 h 1598839"/>
              <a:gd name="connsiteX25816" fmla="*/ 0 w 3255128"/>
              <a:gd name="connsiteY25816" fmla="*/ 678633 h 1598839"/>
              <a:gd name="connsiteX25817" fmla="*/ 0 w 3255128"/>
              <a:gd name="connsiteY25817" fmla="*/ 678617 h 1598839"/>
              <a:gd name="connsiteX25818" fmla="*/ 0 w 3255128"/>
              <a:gd name="connsiteY25818" fmla="*/ 678460 h 1598839"/>
              <a:gd name="connsiteX25819" fmla="*/ 0 w 3255128"/>
              <a:gd name="connsiteY25819" fmla="*/ 678459 h 1598839"/>
              <a:gd name="connsiteX25820" fmla="*/ 0 w 3255128"/>
              <a:gd name="connsiteY25820" fmla="*/ 678399 h 1598839"/>
              <a:gd name="connsiteX25821" fmla="*/ 0 w 3255128"/>
              <a:gd name="connsiteY25821" fmla="*/ 678349 h 1598839"/>
              <a:gd name="connsiteX25822" fmla="*/ 0 w 3255128"/>
              <a:gd name="connsiteY25822" fmla="*/ 678290 h 1598839"/>
              <a:gd name="connsiteX25823" fmla="*/ 0 w 3255128"/>
              <a:gd name="connsiteY25823" fmla="*/ 678094 h 1598839"/>
              <a:gd name="connsiteX25824" fmla="*/ 0 w 3255128"/>
              <a:gd name="connsiteY25824" fmla="*/ 677759 h 1598839"/>
              <a:gd name="connsiteX25825" fmla="*/ 0 w 3255128"/>
              <a:gd name="connsiteY25825" fmla="*/ 677751 h 1598839"/>
              <a:gd name="connsiteX25826" fmla="*/ 0 w 3255128"/>
              <a:gd name="connsiteY25826" fmla="*/ 677661 h 1598839"/>
              <a:gd name="connsiteX25827" fmla="*/ 0 w 3255128"/>
              <a:gd name="connsiteY25827" fmla="*/ 677563 h 1598839"/>
              <a:gd name="connsiteX25828" fmla="*/ 0 w 3255128"/>
              <a:gd name="connsiteY25828" fmla="*/ 677558 h 1598839"/>
              <a:gd name="connsiteX25829" fmla="*/ 0 w 3255128"/>
              <a:gd name="connsiteY25829" fmla="*/ 677493 h 1598839"/>
              <a:gd name="connsiteX25830" fmla="*/ 0 w 3255128"/>
              <a:gd name="connsiteY25830" fmla="*/ 677438 h 1598839"/>
              <a:gd name="connsiteX25831" fmla="*/ 0 w 3255128"/>
              <a:gd name="connsiteY25831" fmla="*/ 677321 h 1598839"/>
              <a:gd name="connsiteX25832" fmla="*/ 0 w 3255128"/>
              <a:gd name="connsiteY25832" fmla="*/ 677099 h 1598839"/>
              <a:gd name="connsiteX25833" fmla="*/ 0 w 3255128"/>
              <a:gd name="connsiteY25833" fmla="*/ 676945 h 1598839"/>
              <a:gd name="connsiteX25834" fmla="*/ 0 w 3255128"/>
              <a:gd name="connsiteY25834" fmla="*/ 676823 h 1598839"/>
              <a:gd name="connsiteX25835" fmla="*/ 0 w 3255128"/>
              <a:gd name="connsiteY25835" fmla="*/ 676486 h 1598839"/>
              <a:gd name="connsiteX25836" fmla="*/ 0 w 3255128"/>
              <a:gd name="connsiteY25836" fmla="*/ 676451 h 1598839"/>
              <a:gd name="connsiteX25837" fmla="*/ 0 w 3255128"/>
              <a:gd name="connsiteY25837" fmla="*/ 676393 h 1598839"/>
              <a:gd name="connsiteX25838" fmla="*/ 0 w 3255128"/>
              <a:gd name="connsiteY25838" fmla="*/ 676390 h 1598839"/>
              <a:gd name="connsiteX25839" fmla="*/ 0 w 3255128"/>
              <a:gd name="connsiteY25839" fmla="*/ 676300 h 1598839"/>
              <a:gd name="connsiteX25840" fmla="*/ 0 w 3255128"/>
              <a:gd name="connsiteY25840" fmla="*/ 676275 h 1598839"/>
              <a:gd name="connsiteX25841" fmla="*/ 0 w 3255128"/>
              <a:gd name="connsiteY25841" fmla="*/ 676131 h 1598839"/>
              <a:gd name="connsiteX25842" fmla="*/ 0 w 3255128"/>
              <a:gd name="connsiteY25842" fmla="*/ 676081 h 1598839"/>
              <a:gd name="connsiteX25843" fmla="*/ 0 w 3255128"/>
              <a:gd name="connsiteY25843" fmla="*/ 676050 h 1598839"/>
              <a:gd name="connsiteX25844" fmla="*/ 0 w 3255128"/>
              <a:gd name="connsiteY25844" fmla="*/ 675838 h 1598839"/>
              <a:gd name="connsiteX25845" fmla="*/ 0 w 3255128"/>
              <a:gd name="connsiteY25845" fmla="*/ 675837 h 1598839"/>
              <a:gd name="connsiteX25846" fmla="*/ 0 w 3255128"/>
              <a:gd name="connsiteY25846" fmla="*/ 675816 h 1598839"/>
              <a:gd name="connsiteX25847" fmla="*/ 0 w 3255128"/>
              <a:gd name="connsiteY25847" fmla="*/ 675766 h 1598839"/>
              <a:gd name="connsiteX25848" fmla="*/ 0 w 3255128"/>
              <a:gd name="connsiteY25848" fmla="*/ 675643 h 1598839"/>
              <a:gd name="connsiteX25849" fmla="*/ 0 w 3255128"/>
              <a:gd name="connsiteY25849" fmla="*/ 675627 h 1598839"/>
              <a:gd name="connsiteX25850" fmla="*/ 0 w 3255128"/>
              <a:gd name="connsiteY25850" fmla="*/ 675461 h 1598839"/>
              <a:gd name="connsiteX25851" fmla="*/ 0 w 3255128"/>
              <a:gd name="connsiteY25851" fmla="*/ 675384 h 1598839"/>
              <a:gd name="connsiteX25852" fmla="*/ 0 w 3255128"/>
              <a:gd name="connsiteY25852" fmla="*/ 675354 h 1598839"/>
              <a:gd name="connsiteX25853" fmla="*/ 0 w 3255128"/>
              <a:gd name="connsiteY25853" fmla="*/ 675168 h 1598839"/>
              <a:gd name="connsiteX25854" fmla="*/ 0 w 3255128"/>
              <a:gd name="connsiteY25854" fmla="*/ 675160 h 1598839"/>
              <a:gd name="connsiteX25855" fmla="*/ 0 w 3255128"/>
              <a:gd name="connsiteY25855" fmla="*/ 675096 h 1598839"/>
              <a:gd name="connsiteX25856" fmla="*/ 0 w 3255128"/>
              <a:gd name="connsiteY25856" fmla="*/ 674863 h 1598839"/>
              <a:gd name="connsiteX25857" fmla="*/ 0 w 3255128"/>
              <a:gd name="connsiteY25857" fmla="*/ 674684 h 1598839"/>
              <a:gd name="connsiteX25858" fmla="*/ 0 w 3255128"/>
              <a:gd name="connsiteY25858" fmla="*/ 674503 h 1598839"/>
              <a:gd name="connsiteX25859" fmla="*/ 0 w 3255128"/>
              <a:gd name="connsiteY25859" fmla="*/ 674149 h 1598839"/>
              <a:gd name="connsiteX25860" fmla="*/ 0 w 3255128"/>
              <a:gd name="connsiteY25860" fmla="*/ 674090 h 1598839"/>
              <a:gd name="connsiteX25861" fmla="*/ 0 w 3255128"/>
              <a:gd name="connsiteY25861" fmla="*/ 674020 h 1598839"/>
              <a:gd name="connsiteX25862" fmla="*/ 0 w 3255128"/>
              <a:gd name="connsiteY25862" fmla="*/ 674013 h 1598839"/>
              <a:gd name="connsiteX25863" fmla="*/ 0 w 3255128"/>
              <a:gd name="connsiteY25863" fmla="*/ 673990 h 1598839"/>
              <a:gd name="connsiteX25864" fmla="*/ 0 w 3255128"/>
              <a:gd name="connsiteY25864" fmla="*/ 673955 h 1598839"/>
              <a:gd name="connsiteX25865" fmla="*/ 0 w 3255128"/>
              <a:gd name="connsiteY25865" fmla="*/ 673939 h 1598839"/>
              <a:gd name="connsiteX25866" fmla="*/ 0 w 3255128"/>
              <a:gd name="connsiteY25866" fmla="*/ 673833 h 1598839"/>
              <a:gd name="connsiteX25867" fmla="*/ 0 w 3255128"/>
              <a:gd name="connsiteY25867" fmla="*/ 673787 h 1598839"/>
              <a:gd name="connsiteX25868" fmla="*/ 0 w 3255128"/>
              <a:gd name="connsiteY25868" fmla="*/ 673770 h 1598839"/>
              <a:gd name="connsiteX25869" fmla="*/ 0 w 3255128"/>
              <a:gd name="connsiteY25869" fmla="*/ 673595 h 1598839"/>
              <a:gd name="connsiteX25870" fmla="*/ 0 w 3255128"/>
              <a:gd name="connsiteY25870" fmla="*/ 673574 h 1598839"/>
              <a:gd name="connsiteX25871" fmla="*/ 0 w 3255128"/>
              <a:gd name="connsiteY25871" fmla="*/ 673496 h 1598839"/>
              <a:gd name="connsiteX25872" fmla="*/ 0 w 3255128"/>
              <a:gd name="connsiteY25872" fmla="*/ 673472 h 1598839"/>
              <a:gd name="connsiteX25873" fmla="*/ 0 w 3255128"/>
              <a:gd name="connsiteY25873" fmla="*/ 673268 h 1598839"/>
              <a:gd name="connsiteX25874" fmla="*/ 0 w 3255128"/>
              <a:gd name="connsiteY25874" fmla="*/ 673141 h 1598839"/>
              <a:gd name="connsiteX25875" fmla="*/ 0 w 3255128"/>
              <a:gd name="connsiteY25875" fmla="*/ 673117 h 1598839"/>
              <a:gd name="connsiteX25876" fmla="*/ 0 w 3255128"/>
              <a:gd name="connsiteY25876" fmla="*/ 673060 h 1598839"/>
              <a:gd name="connsiteX25877" fmla="*/ 0 w 3255128"/>
              <a:gd name="connsiteY25877" fmla="*/ 673042 h 1598839"/>
              <a:gd name="connsiteX25878" fmla="*/ 0 w 3255128"/>
              <a:gd name="connsiteY25878" fmla="*/ 673013 h 1598839"/>
              <a:gd name="connsiteX25879" fmla="*/ 0 w 3255128"/>
              <a:gd name="connsiteY25879" fmla="*/ 672931 h 1598839"/>
              <a:gd name="connsiteX25880" fmla="*/ 0 w 3255128"/>
              <a:gd name="connsiteY25880" fmla="*/ 672848 h 1598839"/>
              <a:gd name="connsiteX25881" fmla="*/ 0 w 3255128"/>
              <a:gd name="connsiteY25881" fmla="*/ 672801 h 1598839"/>
              <a:gd name="connsiteX25882" fmla="*/ 0 w 3255128"/>
              <a:gd name="connsiteY25882" fmla="*/ 672776 h 1598839"/>
              <a:gd name="connsiteX25883" fmla="*/ 0 w 3255128"/>
              <a:gd name="connsiteY25883" fmla="*/ 672644 h 1598839"/>
              <a:gd name="connsiteX25884" fmla="*/ 0 w 3255128"/>
              <a:gd name="connsiteY25884" fmla="*/ 672577 h 1598839"/>
              <a:gd name="connsiteX25885" fmla="*/ 0 w 3255128"/>
              <a:gd name="connsiteY25885" fmla="*/ 672568 h 1598839"/>
              <a:gd name="connsiteX25886" fmla="*/ 0 w 3255128"/>
              <a:gd name="connsiteY25886" fmla="*/ 672472 h 1598839"/>
              <a:gd name="connsiteX25887" fmla="*/ 0 w 3255128"/>
              <a:gd name="connsiteY25887" fmla="*/ 672372 h 1598839"/>
              <a:gd name="connsiteX25888" fmla="*/ 0 w 3255128"/>
              <a:gd name="connsiteY25888" fmla="*/ 672365 h 1598839"/>
              <a:gd name="connsiteX25889" fmla="*/ 0 w 3255128"/>
              <a:gd name="connsiteY25889" fmla="*/ 672364 h 1598839"/>
              <a:gd name="connsiteX25890" fmla="*/ 0 w 3255128"/>
              <a:gd name="connsiteY25890" fmla="*/ 672327 h 1598839"/>
              <a:gd name="connsiteX25891" fmla="*/ 0 w 3255128"/>
              <a:gd name="connsiteY25891" fmla="*/ 672263 h 1598839"/>
              <a:gd name="connsiteX25892" fmla="*/ 0 w 3255128"/>
              <a:gd name="connsiteY25892" fmla="*/ 672194 h 1598839"/>
              <a:gd name="connsiteX25893" fmla="*/ 0 w 3255128"/>
              <a:gd name="connsiteY25893" fmla="*/ 672096 h 1598839"/>
              <a:gd name="connsiteX25894" fmla="*/ 0 w 3255128"/>
              <a:gd name="connsiteY25894" fmla="*/ 672094 h 1598839"/>
              <a:gd name="connsiteX25895" fmla="*/ 0 w 3255128"/>
              <a:gd name="connsiteY25895" fmla="*/ 672092 h 1598839"/>
              <a:gd name="connsiteX25896" fmla="*/ 0 w 3255128"/>
              <a:gd name="connsiteY25896" fmla="*/ 671978 h 1598839"/>
              <a:gd name="connsiteX25897" fmla="*/ 0 w 3255128"/>
              <a:gd name="connsiteY25897" fmla="*/ 671873 h 1598839"/>
              <a:gd name="connsiteX25898" fmla="*/ 0 w 3255128"/>
              <a:gd name="connsiteY25898" fmla="*/ 671824 h 1598839"/>
              <a:gd name="connsiteX25899" fmla="*/ 0 w 3255128"/>
              <a:gd name="connsiteY25899" fmla="*/ 671694 h 1598839"/>
              <a:gd name="connsiteX25900" fmla="*/ 0 w 3255128"/>
              <a:gd name="connsiteY25900" fmla="*/ 671635 h 1598839"/>
              <a:gd name="connsiteX25901" fmla="*/ 0 w 3255128"/>
              <a:gd name="connsiteY25901" fmla="*/ 671633 h 1598839"/>
              <a:gd name="connsiteX25902" fmla="*/ 0 w 3255128"/>
              <a:gd name="connsiteY25902" fmla="*/ 671586 h 1598839"/>
              <a:gd name="connsiteX25903" fmla="*/ 0 w 3255128"/>
              <a:gd name="connsiteY25903" fmla="*/ 671504 h 1598839"/>
              <a:gd name="connsiteX25904" fmla="*/ 0 w 3255128"/>
              <a:gd name="connsiteY25904" fmla="*/ 671430 h 1598839"/>
              <a:gd name="connsiteX25905" fmla="*/ 0 w 3255128"/>
              <a:gd name="connsiteY25905" fmla="*/ 671159 h 1598839"/>
              <a:gd name="connsiteX25906" fmla="*/ 0 w 3255128"/>
              <a:gd name="connsiteY25906" fmla="*/ 671097 h 1598839"/>
              <a:gd name="connsiteX25907" fmla="*/ 0 w 3255128"/>
              <a:gd name="connsiteY25907" fmla="*/ 671000 h 1598839"/>
              <a:gd name="connsiteX25908" fmla="*/ 0 w 3255128"/>
              <a:gd name="connsiteY25908" fmla="*/ 670987 h 1598839"/>
              <a:gd name="connsiteX25909" fmla="*/ 0 w 3255128"/>
              <a:gd name="connsiteY25909" fmla="*/ 670985 h 1598839"/>
              <a:gd name="connsiteX25910" fmla="*/ 0 w 3255128"/>
              <a:gd name="connsiteY25910" fmla="*/ 670834 h 1598839"/>
              <a:gd name="connsiteX25911" fmla="*/ 0 w 3255128"/>
              <a:gd name="connsiteY25911" fmla="*/ 670797 h 1598839"/>
              <a:gd name="connsiteX25912" fmla="*/ 0 w 3255128"/>
              <a:gd name="connsiteY25912" fmla="*/ 670757 h 1598839"/>
              <a:gd name="connsiteX25913" fmla="*/ 0 w 3255128"/>
              <a:gd name="connsiteY25913" fmla="*/ 670755 h 1598839"/>
              <a:gd name="connsiteX25914" fmla="*/ 0 w 3255128"/>
              <a:gd name="connsiteY25914" fmla="*/ 670278 h 1598839"/>
              <a:gd name="connsiteX25915" fmla="*/ 0 w 3255128"/>
              <a:gd name="connsiteY25915" fmla="*/ 670236 h 1598839"/>
              <a:gd name="connsiteX25916" fmla="*/ 0 w 3255128"/>
              <a:gd name="connsiteY25916" fmla="*/ 670061 h 1598839"/>
              <a:gd name="connsiteX25917" fmla="*/ 0 w 3255128"/>
              <a:gd name="connsiteY25917" fmla="*/ 670057 h 1598839"/>
              <a:gd name="connsiteX25918" fmla="*/ 0 w 3255128"/>
              <a:gd name="connsiteY25918" fmla="*/ 669874 h 1598839"/>
              <a:gd name="connsiteX25919" fmla="*/ 0 w 3255128"/>
              <a:gd name="connsiteY25919" fmla="*/ 669777 h 1598839"/>
              <a:gd name="connsiteX25920" fmla="*/ 0 w 3255128"/>
              <a:gd name="connsiteY25920" fmla="*/ 669614 h 1598839"/>
              <a:gd name="connsiteX25921" fmla="*/ 0 w 3255128"/>
              <a:gd name="connsiteY25921" fmla="*/ 669539 h 1598839"/>
              <a:gd name="connsiteX25922" fmla="*/ 0 w 3255128"/>
              <a:gd name="connsiteY25922" fmla="*/ 669526 h 1598839"/>
              <a:gd name="connsiteX25923" fmla="*/ 0 w 3255128"/>
              <a:gd name="connsiteY25923" fmla="*/ 669509 h 1598839"/>
              <a:gd name="connsiteX25924" fmla="*/ 0 w 3255128"/>
              <a:gd name="connsiteY25924" fmla="*/ 669312 h 1598839"/>
              <a:gd name="connsiteX25925" fmla="*/ 0 w 3255128"/>
              <a:gd name="connsiteY25925" fmla="*/ 669267 h 1598839"/>
              <a:gd name="connsiteX25926" fmla="*/ 0 w 3255128"/>
              <a:gd name="connsiteY25926" fmla="*/ 669050 h 1598839"/>
              <a:gd name="connsiteX25927" fmla="*/ 0 w 3255128"/>
              <a:gd name="connsiteY25927" fmla="*/ 668695 h 1598839"/>
              <a:gd name="connsiteX25928" fmla="*/ 0 w 3255128"/>
              <a:gd name="connsiteY25928" fmla="*/ 668674 h 1598839"/>
              <a:gd name="connsiteX25929" fmla="*/ 0 w 3255128"/>
              <a:gd name="connsiteY25929" fmla="*/ 668648 h 1598839"/>
              <a:gd name="connsiteX25930" fmla="*/ 0 w 3255128"/>
              <a:gd name="connsiteY25930" fmla="*/ 668597 h 1598839"/>
              <a:gd name="connsiteX25931" fmla="*/ 0 w 3255128"/>
              <a:gd name="connsiteY25931" fmla="*/ 668514 h 1598839"/>
              <a:gd name="connsiteX25932" fmla="*/ 0 w 3255128"/>
              <a:gd name="connsiteY25932" fmla="*/ 668509 h 1598839"/>
              <a:gd name="connsiteX25933" fmla="*/ 0 w 3255128"/>
              <a:gd name="connsiteY25933" fmla="*/ 668488 h 1598839"/>
              <a:gd name="connsiteX25934" fmla="*/ 0 w 3255128"/>
              <a:gd name="connsiteY25934" fmla="*/ 668402 h 1598839"/>
              <a:gd name="connsiteX25935" fmla="*/ 0 w 3255128"/>
              <a:gd name="connsiteY25935" fmla="*/ 668330 h 1598839"/>
              <a:gd name="connsiteX25936" fmla="*/ 0 w 3255128"/>
              <a:gd name="connsiteY25936" fmla="*/ 668174 h 1598839"/>
              <a:gd name="connsiteX25937" fmla="*/ 0 w 3255128"/>
              <a:gd name="connsiteY25937" fmla="*/ 668029 h 1598839"/>
              <a:gd name="connsiteX25938" fmla="*/ 0 w 3255128"/>
              <a:gd name="connsiteY25938" fmla="*/ 668026 h 1598839"/>
              <a:gd name="connsiteX25939" fmla="*/ 0 w 3255128"/>
              <a:gd name="connsiteY25939" fmla="*/ 667767 h 1598839"/>
              <a:gd name="connsiteX25940" fmla="*/ 0 w 3255128"/>
              <a:gd name="connsiteY25940" fmla="*/ 667674 h 1598839"/>
              <a:gd name="connsiteX25941" fmla="*/ 0 w 3255128"/>
              <a:gd name="connsiteY25941" fmla="*/ 667572 h 1598839"/>
              <a:gd name="connsiteX25942" fmla="*/ 0 w 3255128"/>
              <a:gd name="connsiteY25942" fmla="*/ 667567 h 1598839"/>
              <a:gd name="connsiteX25943" fmla="*/ 0 w 3255128"/>
              <a:gd name="connsiteY25943" fmla="*/ 667381 h 1598839"/>
              <a:gd name="connsiteX25944" fmla="*/ 0 w 3255128"/>
              <a:gd name="connsiteY25944" fmla="*/ 667324 h 1598839"/>
              <a:gd name="connsiteX25945" fmla="*/ 0 w 3255128"/>
              <a:gd name="connsiteY25945" fmla="*/ 667309 h 1598839"/>
              <a:gd name="connsiteX25946" fmla="*/ 0 w 3255128"/>
              <a:gd name="connsiteY25946" fmla="*/ 667246 h 1598839"/>
              <a:gd name="connsiteX25947" fmla="*/ 0 w 3255128"/>
              <a:gd name="connsiteY25947" fmla="*/ 667226 h 1598839"/>
              <a:gd name="connsiteX25948" fmla="*/ 0 w 3255128"/>
              <a:gd name="connsiteY25948" fmla="*/ 667128 h 1598839"/>
              <a:gd name="connsiteX25949" fmla="*/ 0 w 3255128"/>
              <a:gd name="connsiteY25949" fmla="*/ 667113 h 1598839"/>
              <a:gd name="connsiteX25950" fmla="*/ 0 w 3255128"/>
              <a:gd name="connsiteY25950" fmla="*/ 667067 h 1598839"/>
              <a:gd name="connsiteX25951" fmla="*/ 0 w 3255128"/>
              <a:gd name="connsiteY25951" fmla="*/ 666808 h 1598839"/>
              <a:gd name="connsiteX25952" fmla="*/ 0 w 3255128"/>
              <a:gd name="connsiteY25952" fmla="*/ 666527 h 1598839"/>
              <a:gd name="connsiteX25953" fmla="*/ 0 w 3255128"/>
              <a:gd name="connsiteY25953" fmla="*/ 666465 h 1598839"/>
              <a:gd name="connsiteX25954" fmla="*/ 0 w 3255128"/>
              <a:gd name="connsiteY25954" fmla="*/ 666277 h 1598839"/>
              <a:gd name="connsiteX25955" fmla="*/ 0 w 3255128"/>
              <a:gd name="connsiteY25955" fmla="*/ 666150 h 1598839"/>
              <a:gd name="connsiteX25956" fmla="*/ 0 w 3255128"/>
              <a:gd name="connsiteY25956" fmla="*/ 665860 h 1598839"/>
              <a:gd name="connsiteX25957" fmla="*/ 0 w 3255128"/>
              <a:gd name="connsiteY25957" fmla="*/ 665857 h 1598839"/>
              <a:gd name="connsiteX25958" fmla="*/ 0 w 3255128"/>
              <a:gd name="connsiteY25958" fmla="*/ 665785 h 1598839"/>
              <a:gd name="connsiteX25959" fmla="*/ 0 w 3255128"/>
              <a:gd name="connsiteY25959" fmla="*/ 665780 h 1598839"/>
              <a:gd name="connsiteX25960" fmla="*/ 0 w 3255128"/>
              <a:gd name="connsiteY25960" fmla="*/ 665708 h 1598839"/>
              <a:gd name="connsiteX25961" fmla="*/ 0 w 3255128"/>
              <a:gd name="connsiteY25961" fmla="*/ 665684 h 1598839"/>
              <a:gd name="connsiteX25962" fmla="*/ 0 w 3255128"/>
              <a:gd name="connsiteY25962" fmla="*/ 665606 h 1598839"/>
              <a:gd name="connsiteX25963" fmla="*/ 0 w 3255128"/>
              <a:gd name="connsiteY25963" fmla="*/ 665537 h 1598839"/>
              <a:gd name="connsiteX25964" fmla="*/ 0 w 3255128"/>
              <a:gd name="connsiteY25964" fmla="*/ 665330 h 1598839"/>
              <a:gd name="connsiteX25965" fmla="*/ 0 w 3255128"/>
              <a:gd name="connsiteY25965" fmla="*/ 665304 h 1598839"/>
              <a:gd name="connsiteX25966" fmla="*/ 0 w 3255128"/>
              <a:gd name="connsiteY25966" fmla="*/ 665230 h 1598839"/>
              <a:gd name="connsiteX25967" fmla="*/ 0 w 3255128"/>
              <a:gd name="connsiteY25967" fmla="*/ 665225 h 1598839"/>
              <a:gd name="connsiteX25968" fmla="*/ 0 w 3255128"/>
              <a:gd name="connsiteY25968" fmla="*/ 665110 h 1598839"/>
              <a:gd name="connsiteX25969" fmla="*/ 0 w 3255128"/>
              <a:gd name="connsiteY25969" fmla="*/ 665094 h 1598839"/>
              <a:gd name="connsiteX25970" fmla="*/ 0 w 3255128"/>
              <a:gd name="connsiteY25970" fmla="*/ 665036 h 1598839"/>
              <a:gd name="connsiteX25971" fmla="*/ 0 w 3255128"/>
              <a:gd name="connsiteY25971" fmla="*/ 664989 h 1598839"/>
              <a:gd name="connsiteX25972" fmla="*/ 0 w 3255128"/>
              <a:gd name="connsiteY25972" fmla="*/ 664771 h 1598839"/>
              <a:gd name="connsiteX25973" fmla="*/ 0 w 3255128"/>
              <a:gd name="connsiteY25973" fmla="*/ 664640 h 1598839"/>
              <a:gd name="connsiteX25974" fmla="*/ 0 w 3255128"/>
              <a:gd name="connsiteY25974" fmla="*/ 664577 h 1598839"/>
              <a:gd name="connsiteX25975" fmla="*/ 0 w 3255128"/>
              <a:gd name="connsiteY25975" fmla="*/ 664530 h 1598839"/>
              <a:gd name="connsiteX25976" fmla="*/ 0 w 3255128"/>
              <a:gd name="connsiteY25976" fmla="*/ 664163 h 1598839"/>
              <a:gd name="connsiteX25977" fmla="*/ 0 w 3255128"/>
              <a:gd name="connsiteY25977" fmla="*/ 664123 h 1598839"/>
              <a:gd name="connsiteX25978" fmla="*/ 0 w 3255128"/>
              <a:gd name="connsiteY25978" fmla="*/ 664068 h 1598839"/>
              <a:gd name="connsiteX25979" fmla="*/ 0 w 3255128"/>
              <a:gd name="connsiteY25979" fmla="*/ 663989 h 1598839"/>
              <a:gd name="connsiteX25980" fmla="*/ 0 w 3255128"/>
              <a:gd name="connsiteY25980" fmla="*/ 663970 h 1598839"/>
              <a:gd name="connsiteX25981" fmla="*/ 0 w 3255128"/>
              <a:gd name="connsiteY25981" fmla="*/ 663882 h 1598839"/>
              <a:gd name="connsiteX25982" fmla="*/ 0 w 3255128"/>
              <a:gd name="connsiteY25982" fmla="*/ 663810 h 1598839"/>
              <a:gd name="connsiteX25983" fmla="*/ 0 w 3255128"/>
              <a:gd name="connsiteY25983" fmla="*/ 663618 h 1598839"/>
              <a:gd name="connsiteX25984" fmla="*/ 0 w 3255128"/>
              <a:gd name="connsiteY25984" fmla="*/ 663537 h 1598839"/>
              <a:gd name="connsiteX25985" fmla="*/ 0 w 3255128"/>
              <a:gd name="connsiteY25985" fmla="*/ 663422 h 1598839"/>
              <a:gd name="connsiteX25986" fmla="*/ 0 w 3255128"/>
              <a:gd name="connsiteY25986" fmla="*/ 663282 h 1598839"/>
              <a:gd name="connsiteX25987" fmla="*/ 0 w 3255128"/>
              <a:gd name="connsiteY25987" fmla="*/ 663197 h 1598839"/>
              <a:gd name="connsiteX25988" fmla="*/ 0 w 3255128"/>
              <a:gd name="connsiteY25988" fmla="*/ 663159 h 1598839"/>
              <a:gd name="connsiteX25989" fmla="*/ 0 w 3255128"/>
              <a:gd name="connsiteY25989" fmla="*/ 663108 h 1598839"/>
              <a:gd name="connsiteX25990" fmla="*/ 0 w 3255128"/>
              <a:gd name="connsiteY25990" fmla="*/ 663059 h 1598839"/>
              <a:gd name="connsiteX25991" fmla="*/ 0 w 3255128"/>
              <a:gd name="connsiteY25991" fmla="*/ 663054 h 1598839"/>
              <a:gd name="connsiteX25992" fmla="*/ 0 w 3255128"/>
              <a:gd name="connsiteY25992" fmla="*/ 663047 h 1598839"/>
              <a:gd name="connsiteX25993" fmla="*/ 0 w 3255128"/>
              <a:gd name="connsiteY25993" fmla="*/ 663024 h 1598839"/>
              <a:gd name="connsiteX25994" fmla="*/ 0 w 3255128"/>
              <a:gd name="connsiteY25994" fmla="*/ 662984 h 1598839"/>
              <a:gd name="connsiteX25995" fmla="*/ 0 w 3255128"/>
              <a:gd name="connsiteY25995" fmla="*/ 662963 h 1598839"/>
              <a:gd name="connsiteX25996" fmla="*/ 0 w 3255128"/>
              <a:gd name="connsiteY25996" fmla="*/ 662945 h 1598839"/>
              <a:gd name="connsiteX25997" fmla="*/ 0 w 3255128"/>
              <a:gd name="connsiteY25997" fmla="*/ 662913 h 1598839"/>
              <a:gd name="connsiteX25998" fmla="*/ 0 w 3255128"/>
              <a:gd name="connsiteY25998" fmla="*/ 662867 h 1598839"/>
              <a:gd name="connsiteX25999" fmla="*/ 0 w 3255128"/>
              <a:gd name="connsiteY25999" fmla="*/ 662804 h 1598839"/>
              <a:gd name="connsiteX26000" fmla="*/ 0 w 3255128"/>
              <a:gd name="connsiteY26000" fmla="*/ 662790 h 1598839"/>
              <a:gd name="connsiteX26001" fmla="*/ 0 w 3255128"/>
              <a:gd name="connsiteY26001" fmla="*/ 662608 h 1598839"/>
              <a:gd name="connsiteX26002" fmla="*/ 0 w 3255128"/>
              <a:gd name="connsiteY26002" fmla="*/ 662547 h 1598839"/>
              <a:gd name="connsiteX26003" fmla="*/ 0 w 3255128"/>
              <a:gd name="connsiteY26003" fmla="*/ 662527 h 1598839"/>
              <a:gd name="connsiteX26004" fmla="*/ 0 w 3255128"/>
              <a:gd name="connsiteY26004" fmla="*/ 662511 h 1598839"/>
              <a:gd name="connsiteX26005" fmla="*/ 0 w 3255128"/>
              <a:gd name="connsiteY26005" fmla="*/ 662486 h 1598839"/>
              <a:gd name="connsiteX26006" fmla="*/ 0 w 3255128"/>
              <a:gd name="connsiteY26006" fmla="*/ 662439 h 1598839"/>
              <a:gd name="connsiteX26007" fmla="*/ 0 w 3255128"/>
              <a:gd name="connsiteY26007" fmla="*/ 662315 h 1598839"/>
              <a:gd name="connsiteX26008" fmla="*/ 0 w 3255128"/>
              <a:gd name="connsiteY26008" fmla="*/ 662314 h 1598839"/>
              <a:gd name="connsiteX26009" fmla="*/ 0 w 3255128"/>
              <a:gd name="connsiteY26009" fmla="*/ 662277 h 1598839"/>
              <a:gd name="connsiteX26010" fmla="*/ 0 w 3255128"/>
              <a:gd name="connsiteY26010" fmla="*/ 662243 h 1598839"/>
              <a:gd name="connsiteX26011" fmla="*/ 0 w 3255128"/>
              <a:gd name="connsiteY26011" fmla="*/ 662235 h 1598839"/>
              <a:gd name="connsiteX26012" fmla="*/ 0 w 3255128"/>
              <a:gd name="connsiteY26012" fmla="*/ 661965 h 1598839"/>
              <a:gd name="connsiteX26013" fmla="*/ 0 w 3255128"/>
              <a:gd name="connsiteY26013" fmla="*/ 661838 h 1598839"/>
              <a:gd name="connsiteX26014" fmla="*/ 0 w 3255128"/>
              <a:gd name="connsiteY26014" fmla="*/ 661831 h 1598839"/>
              <a:gd name="connsiteX26015" fmla="*/ 0 w 3255128"/>
              <a:gd name="connsiteY26015" fmla="*/ 661650 h 1598839"/>
              <a:gd name="connsiteX26016" fmla="*/ 0 w 3255128"/>
              <a:gd name="connsiteY26016" fmla="*/ 661580 h 1598839"/>
              <a:gd name="connsiteX26017" fmla="*/ 0 w 3255128"/>
              <a:gd name="connsiteY26017" fmla="*/ 661506 h 1598839"/>
              <a:gd name="connsiteX26018" fmla="*/ 0 w 3255128"/>
              <a:gd name="connsiteY26018" fmla="*/ 661340 h 1598839"/>
              <a:gd name="connsiteX26019" fmla="*/ 0 w 3255128"/>
              <a:gd name="connsiteY26019" fmla="*/ 661173 h 1598839"/>
              <a:gd name="connsiteX26020" fmla="*/ 0 w 3255128"/>
              <a:gd name="connsiteY26020" fmla="*/ 661161 h 1598839"/>
              <a:gd name="connsiteX26021" fmla="*/ 0 w 3255128"/>
              <a:gd name="connsiteY26021" fmla="*/ 661086 h 1598839"/>
              <a:gd name="connsiteX26022" fmla="*/ 0 w 3255128"/>
              <a:gd name="connsiteY26022" fmla="*/ 660858 h 1598839"/>
              <a:gd name="connsiteX26023" fmla="*/ 0 w 3255128"/>
              <a:gd name="connsiteY26023" fmla="*/ 660836 h 1598839"/>
              <a:gd name="connsiteX26024" fmla="*/ 0 w 3255128"/>
              <a:gd name="connsiteY26024" fmla="*/ 660810 h 1598839"/>
              <a:gd name="connsiteX26025" fmla="*/ 0 w 3255128"/>
              <a:gd name="connsiteY26025" fmla="*/ 660699 h 1598839"/>
              <a:gd name="connsiteX26026" fmla="*/ 0 w 3255128"/>
              <a:gd name="connsiteY26026" fmla="*/ 660626 h 1598839"/>
              <a:gd name="connsiteX26027" fmla="*/ 0 w 3255128"/>
              <a:gd name="connsiteY26027" fmla="*/ 660467 h 1598839"/>
              <a:gd name="connsiteX26028" fmla="*/ 0 w 3255128"/>
              <a:gd name="connsiteY26028" fmla="*/ 660460 h 1598839"/>
              <a:gd name="connsiteX26029" fmla="*/ 0 w 3255128"/>
              <a:gd name="connsiteY26029" fmla="*/ 660377 h 1598839"/>
              <a:gd name="connsiteX26030" fmla="*/ 0 w 3255128"/>
              <a:gd name="connsiteY26030" fmla="*/ 660362 h 1598839"/>
              <a:gd name="connsiteX26031" fmla="*/ 0 w 3255128"/>
              <a:gd name="connsiteY26031" fmla="*/ 660292 h 1598839"/>
              <a:gd name="connsiteX26032" fmla="*/ 0 w 3255128"/>
              <a:gd name="connsiteY26032" fmla="*/ 660264 h 1598839"/>
              <a:gd name="connsiteX26033" fmla="*/ 0 w 3255128"/>
              <a:gd name="connsiteY26033" fmla="*/ 660207 h 1598839"/>
              <a:gd name="connsiteX26034" fmla="*/ 0 w 3255128"/>
              <a:gd name="connsiteY26034" fmla="*/ 660034 h 1598839"/>
              <a:gd name="connsiteX26035" fmla="*/ 0 w 3255128"/>
              <a:gd name="connsiteY26035" fmla="*/ 659955 h 1598839"/>
              <a:gd name="connsiteX26036" fmla="*/ 0 w 3255128"/>
              <a:gd name="connsiteY26036" fmla="*/ 659903 h 1598839"/>
              <a:gd name="connsiteX26037" fmla="*/ 0 w 3255128"/>
              <a:gd name="connsiteY26037" fmla="*/ 659791 h 1598839"/>
              <a:gd name="connsiteX26038" fmla="*/ 0 w 3255128"/>
              <a:gd name="connsiteY26038" fmla="*/ 659745 h 1598839"/>
              <a:gd name="connsiteX26039" fmla="*/ 0 w 3255128"/>
              <a:gd name="connsiteY26039" fmla="*/ 659729 h 1598839"/>
              <a:gd name="connsiteX26040" fmla="*/ 0 w 3255128"/>
              <a:gd name="connsiteY26040" fmla="*/ 659724 h 1598839"/>
              <a:gd name="connsiteX26041" fmla="*/ 0 w 3255128"/>
              <a:gd name="connsiteY26041" fmla="*/ 659694 h 1598839"/>
              <a:gd name="connsiteX26042" fmla="*/ 0 w 3255128"/>
              <a:gd name="connsiteY26042" fmla="*/ 659548 h 1598839"/>
              <a:gd name="connsiteX26043" fmla="*/ 0 w 3255128"/>
              <a:gd name="connsiteY26043" fmla="*/ 659496 h 1598839"/>
              <a:gd name="connsiteX26044" fmla="*/ 0 w 3255128"/>
              <a:gd name="connsiteY26044" fmla="*/ 659469 h 1598839"/>
              <a:gd name="connsiteX26045" fmla="*/ 0 w 3255128"/>
              <a:gd name="connsiteY26045" fmla="*/ 659410 h 1598839"/>
              <a:gd name="connsiteX26046" fmla="*/ 0 w 3255128"/>
              <a:gd name="connsiteY26046" fmla="*/ 659270 h 1598839"/>
              <a:gd name="connsiteX26047" fmla="*/ 0 w 3255128"/>
              <a:gd name="connsiteY26047" fmla="*/ 659255 h 1598839"/>
              <a:gd name="connsiteX26048" fmla="*/ 0 w 3255128"/>
              <a:gd name="connsiteY26048" fmla="*/ 659183 h 1598839"/>
              <a:gd name="connsiteX26049" fmla="*/ 0 w 3255128"/>
              <a:gd name="connsiteY26049" fmla="*/ 659091 h 1598839"/>
              <a:gd name="connsiteX26050" fmla="*/ 0 w 3255128"/>
              <a:gd name="connsiteY26050" fmla="*/ 658993 h 1598839"/>
              <a:gd name="connsiteX26051" fmla="*/ 0 w 3255128"/>
              <a:gd name="connsiteY26051" fmla="*/ 658848 h 1598839"/>
              <a:gd name="connsiteX26052" fmla="*/ 0 w 3255128"/>
              <a:gd name="connsiteY26052" fmla="*/ 658590 h 1598839"/>
              <a:gd name="connsiteX26053" fmla="*/ 0 w 3255128"/>
              <a:gd name="connsiteY26053" fmla="*/ 658588 h 1598839"/>
              <a:gd name="connsiteX26054" fmla="*/ 0 w 3255128"/>
              <a:gd name="connsiteY26054" fmla="*/ 658539 h 1598839"/>
              <a:gd name="connsiteX26055" fmla="*/ 0 w 3255128"/>
              <a:gd name="connsiteY26055" fmla="*/ 658538 h 1598839"/>
              <a:gd name="connsiteX26056" fmla="*/ 0 w 3255128"/>
              <a:gd name="connsiteY26056" fmla="*/ 658523 h 1598839"/>
              <a:gd name="connsiteX26057" fmla="*/ 0 w 3255128"/>
              <a:gd name="connsiteY26057" fmla="*/ 658346 h 1598839"/>
              <a:gd name="connsiteX26058" fmla="*/ 0 w 3255128"/>
              <a:gd name="connsiteY26058" fmla="*/ 658344 h 1598839"/>
              <a:gd name="connsiteX26059" fmla="*/ 0 w 3255128"/>
              <a:gd name="connsiteY26059" fmla="*/ 658328 h 1598839"/>
              <a:gd name="connsiteX26060" fmla="*/ 0 w 3255128"/>
              <a:gd name="connsiteY26060" fmla="*/ 658177 h 1598839"/>
              <a:gd name="connsiteX26061" fmla="*/ 0 w 3255128"/>
              <a:gd name="connsiteY26061" fmla="*/ 658107 h 1598839"/>
              <a:gd name="connsiteX26062" fmla="*/ 0 w 3255128"/>
              <a:gd name="connsiteY26062" fmla="*/ 657981 h 1598839"/>
              <a:gd name="connsiteX26063" fmla="*/ 0 w 3255128"/>
              <a:gd name="connsiteY26063" fmla="*/ 657709 h 1598839"/>
              <a:gd name="connsiteX26064" fmla="*/ 0 w 3255128"/>
              <a:gd name="connsiteY26064" fmla="*/ 657517 h 1598839"/>
              <a:gd name="connsiteX26065" fmla="*/ 0 w 3255128"/>
              <a:gd name="connsiteY26065" fmla="*/ 657323 h 1598839"/>
              <a:gd name="connsiteX26066" fmla="*/ 0 w 3255128"/>
              <a:gd name="connsiteY26066" fmla="*/ 657226 h 1598839"/>
              <a:gd name="connsiteX26067" fmla="*/ 0 w 3255128"/>
              <a:gd name="connsiteY26067" fmla="*/ 657208 h 1598839"/>
              <a:gd name="connsiteX26068" fmla="*/ 0 w 3255128"/>
              <a:gd name="connsiteY26068" fmla="*/ 657204 h 1598839"/>
              <a:gd name="connsiteX26069" fmla="*/ 0 w 3255128"/>
              <a:gd name="connsiteY26069" fmla="*/ 656713 h 1598839"/>
              <a:gd name="connsiteX26070" fmla="*/ 0 w 3255128"/>
              <a:gd name="connsiteY26070" fmla="*/ 656656 h 1598839"/>
              <a:gd name="connsiteX26071" fmla="*/ 0 w 3255128"/>
              <a:gd name="connsiteY26071" fmla="*/ 656534 h 1598839"/>
              <a:gd name="connsiteX26072" fmla="*/ 0 w 3255128"/>
              <a:gd name="connsiteY26072" fmla="*/ 656459 h 1598839"/>
              <a:gd name="connsiteX26073" fmla="*/ 0 w 3255128"/>
              <a:gd name="connsiteY26073" fmla="*/ 656280 h 1598839"/>
              <a:gd name="connsiteX26074" fmla="*/ 0 w 3255128"/>
              <a:gd name="connsiteY26074" fmla="*/ 656197 h 1598839"/>
              <a:gd name="connsiteX26075" fmla="*/ 0 w 3255128"/>
              <a:gd name="connsiteY26075" fmla="*/ 656183 h 1598839"/>
              <a:gd name="connsiteX26076" fmla="*/ 0 w 3255128"/>
              <a:gd name="connsiteY26076" fmla="*/ 656160 h 1598839"/>
              <a:gd name="connsiteX26077" fmla="*/ 0 w 3255128"/>
              <a:gd name="connsiteY26077" fmla="*/ 656101 h 1598839"/>
              <a:gd name="connsiteX26078" fmla="*/ 0 w 3255128"/>
              <a:gd name="connsiteY26078" fmla="*/ 656003 h 1598839"/>
              <a:gd name="connsiteX26079" fmla="*/ 0 w 3255128"/>
              <a:gd name="connsiteY26079" fmla="*/ 655940 h 1598839"/>
              <a:gd name="connsiteX26080" fmla="*/ 0 w 3255128"/>
              <a:gd name="connsiteY26080" fmla="*/ 655842 h 1598839"/>
              <a:gd name="connsiteX26081" fmla="*/ 0 w 3255128"/>
              <a:gd name="connsiteY26081" fmla="*/ 655761 h 1598839"/>
              <a:gd name="connsiteX26082" fmla="*/ 0 w 3255128"/>
              <a:gd name="connsiteY26082" fmla="*/ 655744 h 1598839"/>
              <a:gd name="connsiteX26083" fmla="*/ 0 w 3255128"/>
              <a:gd name="connsiteY26083" fmla="*/ 655722 h 1598839"/>
              <a:gd name="connsiteX26084" fmla="*/ 0 w 3255128"/>
              <a:gd name="connsiteY26084" fmla="*/ 655656 h 1598839"/>
              <a:gd name="connsiteX26085" fmla="*/ 0 w 3255128"/>
              <a:gd name="connsiteY26085" fmla="*/ 655635 h 1598839"/>
              <a:gd name="connsiteX26086" fmla="*/ 0 w 3255128"/>
              <a:gd name="connsiteY26086" fmla="*/ 655549 h 1598839"/>
              <a:gd name="connsiteX26087" fmla="*/ 0 w 3255128"/>
              <a:gd name="connsiteY26087" fmla="*/ 655548 h 1598839"/>
              <a:gd name="connsiteX26088" fmla="*/ 0 w 3255128"/>
              <a:gd name="connsiteY26088" fmla="*/ 655477 h 1598839"/>
              <a:gd name="connsiteX26089" fmla="*/ 0 w 3255128"/>
              <a:gd name="connsiteY26089" fmla="*/ 655385 h 1598839"/>
              <a:gd name="connsiteX26090" fmla="*/ 0 w 3255128"/>
              <a:gd name="connsiteY26090" fmla="*/ 655239 h 1598839"/>
              <a:gd name="connsiteX26091" fmla="*/ 0 w 3255128"/>
              <a:gd name="connsiteY26091" fmla="*/ 655176 h 1598839"/>
              <a:gd name="connsiteX26092" fmla="*/ 0 w 3255128"/>
              <a:gd name="connsiteY26092" fmla="*/ 655175 h 1598839"/>
              <a:gd name="connsiteX26093" fmla="*/ 0 w 3255128"/>
              <a:gd name="connsiteY26093" fmla="*/ 655151 h 1598839"/>
              <a:gd name="connsiteX26094" fmla="*/ 0 w 3255128"/>
              <a:gd name="connsiteY26094" fmla="*/ 655101 h 1598839"/>
              <a:gd name="connsiteX26095" fmla="*/ 0 w 3255128"/>
              <a:gd name="connsiteY26095" fmla="*/ 655065 h 1598839"/>
              <a:gd name="connsiteX26096" fmla="*/ 0 w 3255128"/>
              <a:gd name="connsiteY26096" fmla="*/ 654926 h 1598839"/>
              <a:gd name="connsiteX26097" fmla="*/ 0 w 3255128"/>
              <a:gd name="connsiteY26097" fmla="*/ 654842 h 1598839"/>
              <a:gd name="connsiteX26098" fmla="*/ 0 w 3255128"/>
              <a:gd name="connsiteY26098" fmla="*/ 654740 h 1598839"/>
              <a:gd name="connsiteX26099" fmla="*/ 0 w 3255128"/>
              <a:gd name="connsiteY26099" fmla="*/ 654642 h 1598839"/>
              <a:gd name="connsiteX26100" fmla="*/ 0 w 3255128"/>
              <a:gd name="connsiteY26100" fmla="*/ 654574 h 1598839"/>
              <a:gd name="connsiteX26101" fmla="*/ 0 w 3255128"/>
              <a:gd name="connsiteY26101" fmla="*/ 654571 h 1598839"/>
              <a:gd name="connsiteX26102" fmla="*/ 0 w 3255128"/>
              <a:gd name="connsiteY26102" fmla="*/ 654528 h 1598839"/>
              <a:gd name="connsiteX26103" fmla="*/ 0 w 3255128"/>
              <a:gd name="connsiteY26103" fmla="*/ 654527 h 1598839"/>
              <a:gd name="connsiteX26104" fmla="*/ 0 w 3255128"/>
              <a:gd name="connsiteY26104" fmla="*/ 654503 h 1598839"/>
              <a:gd name="connsiteX26105" fmla="*/ 0 w 3255128"/>
              <a:gd name="connsiteY26105" fmla="*/ 654278 h 1598839"/>
              <a:gd name="connsiteX26106" fmla="*/ 0 w 3255128"/>
              <a:gd name="connsiteY26106" fmla="*/ 654044 h 1598839"/>
              <a:gd name="connsiteX26107" fmla="*/ 0 w 3255128"/>
              <a:gd name="connsiteY26107" fmla="*/ 654018 h 1598839"/>
              <a:gd name="connsiteX26108" fmla="*/ 0 w 3255128"/>
              <a:gd name="connsiteY26108" fmla="*/ 653994 h 1598839"/>
              <a:gd name="connsiteX26109" fmla="*/ 0 w 3255128"/>
              <a:gd name="connsiteY26109" fmla="*/ 653961 h 1598839"/>
              <a:gd name="connsiteX26110" fmla="*/ 0 w 3255128"/>
              <a:gd name="connsiteY26110" fmla="*/ 653912 h 1598839"/>
              <a:gd name="connsiteX26111" fmla="*/ 0 w 3255128"/>
              <a:gd name="connsiteY26111" fmla="*/ 653860 h 1598839"/>
              <a:gd name="connsiteX26112" fmla="*/ 0 w 3255128"/>
              <a:gd name="connsiteY26112" fmla="*/ 653824 h 1598839"/>
              <a:gd name="connsiteX26113" fmla="*/ 0 w 3255128"/>
              <a:gd name="connsiteY26113" fmla="*/ 653701 h 1598839"/>
              <a:gd name="connsiteX26114" fmla="*/ 0 w 3255128"/>
              <a:gd name="connsiteY26114" fmla="*/ 653674 h 1598839"/>
              <a:gd name="connsiteX26115" fmla="*/ 0 w 3255128"/>
              <a:gd name="connsiteY26115" fmla="*/ 653297 h 1598839"/>
              <a:gd name="connsiteX26116" fmla="*/ 0 w 3255128"/>
              <a:gd name="connsiteY26116" fmla="*/ 653170 h 1598839"/>
              <a:gd name="connsiteX26117" fmla="*/ 0 w 3255128"/>
              <a:gd name="connsiteY26117" fmla="*/ 653139 h 1598839"/>
              <a:gd name="connsiteX26118" fmla="*/ 0 w 3255128"/>
              <a:gd name="connsiteY26118" fmla="*/ 653004 h 1598839"/>
              <a:gd name="connsiteX26119" fmla="*/ 0 w 3255128"/>
              <a:gd name="connsiteY26119" fmla="*/ 652979 h 1598839"/>
              <a:gd name="connsiteX26120" fmla="*/ 0 w 3255128"/>
              <a:gd name="connsiteY26120" fmla="*/ 652927 h 1598839"/>
              <a:gd name="connsiteX26121" fmla="*/ 0 w 3255128"/>
              <a:gd name="connsiteY26121" fmla="*/ 652855 h 1598839"/>
              <a:gd name="connsiteX26122" fmla="*/ 0 w 3255128"/>
              <a:gd name="connsiteY26122" fmla="*/ 652684 h 1598839"/>
              <a:gd name="connsiteX26123" fmla="*/ 0 w 3255128"/>
              <a:gd name="connsiteY26123" fmla="*/ 652656 h 1598839"/>
              <a:gd name="connsiteX26124" fmla="*/ 0 w 3255128"/>
              <a:gd name="connsiteY26124" fmla="*/ 652647 h 1598839"/>
              <a:gd name="connsiteX26125" fmla="*/ 0 w 3255128"/>
              <a:gd name="connsiteY26125" fmla="*/ 652453 h 1598839"/>
              <a:gd name="connsiteX26126" fmla="*/ 0 w 3255128"/>
              <a:gd name="connsiteY26126" fmla="*/ 652451 h 1598839"/>
              <a:gd name="connsiteX26127" fmla="*/ 0 w 3255128"/>
              <a:gd name="connsiteY26127" fmla="*/ 652406 h 1598839"/>
              <a:gd name="connsiteX26128" fmla="*/ 0 w 3255128"/>
              <a:gd name="connsiteY26128" fmla="*/ 652395 h 1598839"/>
              <a:gd name="connsiteX26129" fmla="*/ 0 w 3255128"/>
              <a:gd name="connsiteY26129" fmla="*/ 652257 h 1598839"/>
              <a:gd name="connsiteX26130" fmla="*/ 0 w 3255128"/>
              <a:gd name="connsiteY26130" fmla="*/ 652249 h 1598839"/>
              <a:gd name="connsiteX26131" fmla="*/ 0 w 3255128"/>
              <a:gd name="connsiteY26131" fmla="*/ 652227 h 1598839"/>
              <a:gd name="connsiteX26132" fmla="*/ 0 w 3255128"/>
              <a:gd name="connsiteY26132" fmla="*/ 652185 h 1598839"/>
              <a:gd name="connsiteX26133" fmla="*/ 0 w 3255128"/>
              <a:gd name="connsiteY26133" fmla="*/ 652136 h 1598839"/>
              <a:gd name="connsiteX26134" fmla="*/ 0 w 3255128"/>
              <a:gd name="connsiteY26134" fmla="*/ 652014 h 1598839"/>
              <a:gd name="connsiteX26135" fmla="*/ 0 w 3255128"/>
              <a:gd name="connsiteY26135" fmla="*/ 651979 h 1598839"/>
              <a:gd name="connsiteX26136" fmla="*/ 0 w 3255128"/>
              <a:gd name="connsiteY26136" fmla="*/ 651936 h 1598839"/>
              <a:gd name="connsiteX26137" fmla="*/ 0 w 3255128"/>
              <a:gd name="connsiteY26137" fmla="*/ 651912 h 1598839"/>
              <a:gd name="connsiteX26138" fmla="*/ 0 w 3255128"/>
              <a:gd name="connsiteY26138" fmla="*/ 651773 h 1598839"/>
              <a:gd name="connsiteX26139" fmla="*/ 0 w 3255128"/>
              <a:gd name="connsiteY26139" fmla="*/ 651702 h 1598839"/>
              <a:gd name="connsiteX26140" fmla="*/ 0 w 3255128"/>
              <a:gd name="connsiteY26140" fmla="*/ 651677 h 1598839"/>
              <a:gd name="connsiteX26141" fmla="*/ 0 w 3255128"/>
              <a:gd name="connsiteY26141" fmla="*/ 651581 h 1598839"/>
              <a:gd name="connsiteX26142" fmla="*/ 0 w 3255128"/>
              <a:gd name="connsiteY26142" fmla="*/ 651520 h 1598839"/>
              <a:gd name="connsiteX26143" fmla="*/ 0 w 3255128"/>
              <a:gd name="connsiteY26143" fmla="*/ 651482 h 1598839"/>
              <a:gd name="connsiteX26144" fmla="*/ 0 w 3255128"/>
              <a:gd name="connsiteY26144" fmla="*/ 651453 h 1598839"/>
              <a:gd name="connsiteX26145" fmla="*/ 0 w 3255128"/>
              <a:gd name="connsiteY26145" fmla="*/ 651313 h 1598839"/>
              <a:gd name="connsiteX26146" fmla="*/ 0 w 3255128"/>
              <a:gd name="connsiteY26146" fmla="*/ 651288 h 1598839"/>
              <a:gd name="connsiteX26147" fmla="*/ 0 w 3255128"/>
              <a:gd name="connsiteY26147" fmla="*/ 651241 h 1598839"/>
              <a:gd name="connsiteX26148" fmla="*/ 0 w 3255128"/>
              <a:gd name="connsiteY26148" fmla="*/ 651215 h 1598839"/>
              <a:gd name="connsiteX26149" fmla="*/ 0 w 3255128"/>
              <a:gd name="connsiteY26149" fmla="*/ 651117 h 1598839"/>
              <a:gd name="connsiteX26150" fmla="*/ 0 w 3255128"/>
              <a:gd name="connsiteY26150" fmla="*/ 651029 h 1598839"/>
              <a:gd name="connsiteX26151" fmla="*/ 0 w 3255128"/>
              <a:gd name="connsiteY26151" fmla="*/ 651028 h 1598839"/>
              <a:gd name="connsiteX26152" fmla="*/ 0 w 3255128"/>
              <a:gd name="connsiteY26152" fmla="*/ 650957 h 1598839"/>
              <a:gd name="connsiteX26153" fmla="*/ 0 w 3255128"/>
              <a:gd name="connsiteY26153" fmla="*/ 650872 h 1598839"/>
              <a:gd name="connsiteX26154" fmla="*/ 0 w 3255128"/>
              <a:gd name="connsiteY26154" fmla="*/ 650805 h 1598839"/>
              <a:gd name="connsiteX26155" fmla="*/ 0 w 3255128"/>
              <a:gd name="connsiteY26155" fmla="*/ 650765 h 1598839"/>
              <a:gd name="connsiteX26156" fmla="*/ 0 w 3255128"/>
              <a:gd name="connsiteY26156" fmla="*/ 650684 h 1598839"/>
              <a:gd name="connsiteX26157" fmla="*/ 0 w 3255128"/>
              <a:gd name="connsiteY26157" fmla="*/ 650640 h 1598839"/>
              <a:gd name="connsiteX26158" fmla="*/ 0 w 3255128"/>
              <a:gd name="connsiteY26158" fmla="*/ 650545 h 1598839"/>
              <a:gd name="connsiteX26159" fmla="*/ 0 w 3255128"/>
              <a:gd name="connsiteY26159" fmla="*/ 650344 h 1598839"/>
              <a:gd name="connsiteX26160" fmla="*/ 0 w 3255128"/>
              <a:gd name="connsiteY26160" fmla="*/ 650306 h 1598839"/>
              <a:gd name="connsiteX26161" fmla="*/ 0 w 3255128"/>
              <a:gd name="connsiteY26161" fmla="*/ 650247 h 1598839"/>
              <a:gd name="connsiteX26162" fmla="*/ 0 w 3255128"/>
              <a:gd name="connsiteY26162" fmla="*/ 650026 h 1598839"/>
              <a:gd name="connsiteX26163" fmla="*/ 0 w 3255128"/>
              <a:gd name="connsiteY26163" fmla="*/ 649947 h 1598839"/>
              <a:gd name="connsiteX26164" fmla="*/ 0 w 3255128"/>
              <a:gd name="connsiteY26164" fmla="*/ 649944 h 1598839"/>
              <a:gd name="connsiteX26165" fmla="*/ 0 w 3255128"/>
              <a:gd name="connsiteY26165" fmla="*/ 649870 h 1598839"/>
              <a:gd name="connsiteX26166" fmla="*/ 0 w 3255128"/>
              <a:gd name="connsiteY26166" fmla="*/ 649759 h 1598839"/>
              <a:gd name="connsiteX26167" fmla="*/ 0 w 3255128"/>
              <a:gd name="connsiteY26167" fmla="*/ 649674 h 1598839"/>
              <a:gd name="connsiteX26168" fmla="*/ 0 w 3255128"/>
              <a:gd name="connsiteY26168" fmla="*/ 649666 h 1598839"/>
              <a:gd name="connsiteX26169" fmla="*/ 0 w 3255128"/>
              <a:gd name="connsiteY26169" fmla="*/ 649658 h 1598839"/>
              <a:gd name="connsiteX26170" fmla="*/ 0 w 3255128"/>
              <a:gd name="connsiteY26170" fmla="*/ 649657 h 1598839"/>
              <a:gd name="connsiteX26171" fmla="*/ 0 w 3255128"/>
              <a:gd name="connsiteY26171" fmla="*/ 649501 h 1598839"/>
              <a:gd name="connsiteX26172" fmla="*/ 0 w 3255128"/>
              <a:gd name="connsiteY26172" fmla="*/ 649461 h 1598839"/>
              <a:gd name="connsiteX26173" fmla="*/ 0 w 3255128"/>
              <a:gd name="connsiteY26173" fmla="*/ 649424 h 1598839"/>
              <a:gd name="connsiteX26174" fmla="*/ 0 w 3255128"/>
              <a:gd name="connsiteY26174" fmla="*/ 649416 h 1598839"/>
              <a:gd name="connsiteX26175" fmla="*/ 0 w 3255128"/>
              <a:gd name="connsiteY26175" fmla="*/ 649396 h 1598839"/>
              <a:gd name="connsiteX26176" fmla="*/ 0 w 3255128"/>
              <a:gd name="connsiteY26176" fmla="*/ 649391 h 1598839"/>
              <a:gd name="connsiteX26177" fmla="*/ 0 w 3255128"/>
              <a:gd name="connsiteY26177" fmla="*/ 649340 h 1598839"/>
              <a:gd name="connsiteX26178" fmla="*/ 0 w 3255128"/>
              <a:gd name="connsiteY26178" fmla="*/ 649237 h 1598839"/>
              <a:gd name="connsiteX26179" fmla="*/ 0 w 3255128"/>
              <a:gd name="connsiteY26179" fmla="*/ 649197 h 1598839"/>
              <a:gd name="connsiteX26180" fmla="*/ 0 w 3255128"/>
              <a:gd name="connsiteY26180" fmla="*/ 649181 h 1598839"/>
              <a:gd name="connsiteX26181" fmla="*/ 0 w 3255128"/>
              <a:gd name="connsiteY26181" fmla="*/ 648978 h 1598839"/>
              <a:gd name="connsiteX26182" fmla="*/ 0 w 3255128"/>
              <a:gd name="connsiteY26182" fmla="*/ 648937 h 1598839"/>
              <a:gd name="connsiteX26183" fmla="*/ 0 w 3255128"/>
              <a:gd name="connsiteY26183" fmla="*/ 648727 h 1598839"/>
              <a:gd name="connsiteX26184" fmla="*/ 0 w 3255128"/>
              <a:gd name="connsiteY26184" fmla="*/ 648459 h 1598839"/>
              <a:gd name="connsiteX26185" fmla="*/ 0 w 3255128"/>
              <a:gd name="connsiteY26185" fmla="*/ 648409 h 1598839"/>
              <a:gd name="connsiteX26186" fmla="*/ 0 w 3255128"/>
              <a:gd name="connsiteY26186" fmla="*/ 648385 h 1598839"/>
              <a:gd name="connsiteX26187" fmla="*/ 0 w 3255128"/>
              <a:gd name="connsiteY26187" fmla="*/ 648289 h 1598839"/>
              <a:gd name="connsiteX26188" fmla="*/ 0 w 3255128"/>
              <a:gd name="connsiteY26188" fmla="*/ 648217 h 1598839"/>
              <a:gd name="connsiteX26189" fmla="*/ 0 w 3255128"/>
              <a:gd name="connsiteY26189" fmla="*/ 648057 h 1598839"/>
              <a:gd name="connsiteX26190" fmla="*/ 0 w 3255128"/>
              <a:gd name="connsiteY26190" fmla="*/ 647979 h 1598839"/>
              <a:gd name="connsiteX26191" fmla="*/ 0 w 3255128"/>
              <a:gd name="connsiteY26191" fmla="*/ 647846 h 1598839"/>
              <a:gd name="connsiteX26192" fmla="*/ 0 w 3255128"/>
              <a:gd name="connsiteY26192" fmla="*/ 647737 h 1598839"/>
              <a:gd name="connsiteX26193" fmla="*/ 0 w 3255128"/>
              <a:gd name="connsiteY26193" fmla="*/ 647707 h 1598839"/>
              <a:gd name="connsiteX26194" fmla="*/ 0 w 3255128"/>
              <a:gd name="connsiteY26194" fmla="*/ 647664 h 1598839"/>
              <a:gd name="connsiteX26195" fmla="*/ 0 w 3255128"/>
              <a:gd name="connsiteY26195" fmla="*/ 647509 h 1598839"/>
              <a:gd name="connsiteX26196" fmla="*/ 0 w 3255128"/>
              <a:gd name="connsiteY26196" fmla="*/ 647388 h 1598839"/>
              <a:gd name="connsiteX26197" fmla="*/ 0 w 3255128"/>
              <a:gd name="connsiteY26197" fmla="*/ 647278 h 1598839"/>
              <a:gd name="connsiteX26198" fmla="*/ 0 w 3255128"/>
              <a:gd name="connsiteY26198" fmla="*/ 647176 h 1598839"/>
              <a:gd name="connsiteX26199" fmla="*/ 0 w 3255128"/>
              <a:gd name="connsiteY26199" fmla="*/ 647146 h 1598839"/>
              <a:gd name="connsiteX26200" fmla="*/ 0 w 3255128"/>
              <a:gd name="connsiteY26200" fmla="*/ 647050 h 1598839"/>
              <a:gd name="connsiteX26201" fmla="*/ 0 w 3255128"/>
              <a:gd name="connsiteY26201" fmla="*/ 646954 h 1598839"/>
              <a:gd name="connsiteX26202" fmla="*/ 0 w 3255128"/>
              <a:gd name="connsiteY26202" fmla="*/ 646841 h 1598839"/>
              <a:gd name="connsiteX26203" fmla="*/ 0 w 3255128"/>
              <a:gd name="connsiteY26203" fmla="*/ 646695 h 1598839"/>
              <a:gd name="connsiteX26204" fmla="*/ 0 w 3255128"/>
              <a:gd name="connsiteY26204" fmla="*/ 646614 h 1598839"/>
              <a:gd name="connsiteX26205" fmla="*/ 0 w 3255128"/>
              <a:gd name="connsiteY26205" fmla="*/ 646402 h 1598839"/>
              <a:gd name="connsiteX26206" fmla="*/ 0 w 3255128"/>
              <a:gd name="connsiteY26206" fmla="*/ 646401 h 1598839"/>
              <a:gd name="connsiteX26207" fmla="*/ 0 w 3255128"/>
              <a:gd name="connsiteY26207" fmla="*/ 646330 h 1598839"/>
              <a:gd name="connsiteX26208" fmla="*/ 0 w 3255128"/>
              <a:gd name="connsiteY26208" fmla="*/ 646238 h 1598839"/>
              <a:gd name="connsiteX26209" fmla="*/ 0 w 3255128"/>
              <a:gd name="connsiteY26209" fmla="*/ 645918 h 1598839"/>
              <a:gd name="connsiteX26210" fmla="*/ 0 w 3255128"/>
              <a:gd name="connsiteY26210" fmla="*/ 645747 h 1598839"/>
              <a:gd name="connsiteX26211" fmla="*/ 0 w 3255128"/>
              <a:gd name="connsiteY26211" fmla="*/ 645737 h 1598839"/>
              <a:gd name="connsiteX26212" fmla="*/ 0 w 3255128"/>
              <a:gd name="connsiteY26212" fmla="*/ 645685 h 1598839"/>
              <a:gd name="connsiteX26213" fmla="*/ 0 w 3255128"/>
              <a:gd name="connsiteY26213" fmla="*/ 645670 h 1598839"/>
              <a:gd name="connsiteX26214" fmla="*/ 0 w 3255128"/>
              <a:gd name="connsiteY26214" fmla="*/ 645568 h 1598839"/>
              <a:gd name="connsiteX26215" fmla="*/ 0 w 3255128"/>
              <a:gd name="connsiteY26215" fmla="*/ 645493 h 1598839"/>
              <a:gd name="connsiteX26216" fmla="*/ 0 w 3255128"/>
              <a:gd name="connsiteY26216" fmla="*/ 645491 h 1598839"/>
              <a:gd name="connsiteX26217" fmla="*/ 0 w 3255128"/>
              <a:gd name="connsiteY26217" fmla="*/ 645427 h 1598839"/>
              <a:gd name="connsiteX26218" fmla="*/ 0 w 3255128"/>
              <a:gd name="connsiteY26218" fmla="*/ 645419 h 1598839"/>
              <a:gd name="connsiteX26219" fmla="*/ 0 w 3255128"/>
              <a:gd name="connsiteY26219" fmla="*/ 645254 h 1598839"/>
              <a:gd name="connsiteX26220" fmla="*/ 0 w 3255128"/>
              <a:gd name="connsiteY26220" fmla="*/ 645248 h 1598839"/>
              <a:gd name="connsiteX26221" fmla="*/ 0 w 3255128"/>
              <a:gd name="connsiteY26221" fmla="*/ 645217 h 1598839"/>
              <a:gd name="connsiteX26222" fmla="*/ 0 w 3255128"/>
              <a:gd name="connsiteY26222" fmla="*/ 645189 h 1598839"/>
              <a:gd name="connsiteX26223" fmla="*/ 0 w 3255128"/>
              <a:gd name="connsiteY26223" fmla="*/ 645115 h 1598839"/>
              <a:gd name="connsiteX26224" fmla="*/ 0 w 3255128"/>
              <a:gd name="connsiteY26224" fmla="*/ 645015 h 1598839"/>
              <a:gd name="connsiteX26225" fmla="*/ 0 w 3255128"/>
              <a:gd name="connsiteY26225" fmla="*/ 644936 h 1598839"/>
              <a:gd name="connsiteX26226" fmla="*/ 0 w 3255128"/>
              <a:gd name="connsiteY26226" fmla="*/ 644856 h 1598839"/>
              <a:gd name="connsiteX26227" fmla="*/ 0 w 3255128"/>
              <a:gd name="connsiteY26227" fmla="*/ 644717 h 1598839"/>
              <a:gd name="connsiteX26228" fmla="*/ 0 w 3255128"/>
              <a:gd name="connsiteY26228" fmla="*/ 644713 h 1598839"/>
              <a:gd name="connsiteX26229" fmla="*/ 0 w 3255128"/>
              <a:gd name="connsiteY26229" fmla="*/ 644656 h 1598839"/>
              <a:gd name="connsiteX26230" fmla="*/ 0 w 3255128"/>
              <a:gd name="connsiteY26230" fmla="*/ 644398 h 1598839"/>
              <a:gd name="connsiteX26231" fmla="*/ 0 w 3255128"/>
              <a:gd name="connsiteY26231" fmla="*/ 644373 h 1598839"/>
              <a:gd name="connsiteX26232" fmla="*/ 0 w 3255128"/>
              <a:gd name="connsiteY26232" fmla="*/ 644351 h 1598839"/>
              <a:gd name="connsiteX26233" fmla="*/ 0 w 3255128"/>
              <a:gd name="connsiteY26233" fmla="*/ 644225 h 1598839"/>
              <a:gd name="connsiteX26234" fmla="*/ 0 w 3255128"/>
              <a:gd name="connsiteY26234" fmla="*/ 644008 h 1598839"/>
              <a:gd name="connsiteX26235" fmla="*/ 0 w 3255128"/>
              <a:gd name="connsiteY26235" fmla="*/ 643994 h 1598839"/>
              <a:gd name="connsiteX26236" fmla="*/ 0 w 3255128"/>
              <a:gd name="connsiteY26236" fmla="*/ 643889 h 1598839"/>
              <a:gd name="connsiteX26237" fmla="*/ 0 w 3255128"/>
              <a:gd name="connsiteY26237" fmla="*/ 643876 h 1598839"/>
              <a:gd name="connsiteX26238" fmla="*/ 0 w 3255128"/>
              <a:gd name="connsiteY26238" fmla="*/ 643874 h 1598839"/>
              <a:gd name="connsiteX26239" fmla="*/ 0 w 3255128"/>
              <a:gd name="connsiteY26239" fmla="*/ 643865 h 1598839"/>
              <a:gd name="connsiteX26240" fmla="*/ 0 w 3255128"/>
              <a:gd name="connsiteY26240" fmla="*/ 643832 h 1598839"/>
              <a:gd name="connsiteX26241" fmla="*/ 0 w 3255128"/>
              <a:gd name="connsiteY26241" fmla="*/ 643217 h 1598839"/>
              <a:gd name="connsiteX26242" fmla="*/ 0 w 3255128"/>
              <a:gd name="connsiteY26242" fmla="*/ 643087 h 1598839"/>
              <a:gd name="connsiteX26243" fmla="*/ 0 w 3255128"/>
              <a:gd name="connsiteY26243" fmla="*/ 643080 h 1598839"/>
              <a:gd name="connsiteX26244" fmla="*/ 0 w 3255128"/>
              <a:gd name="connsiteY26244" fmla="*/ 642995 h 1598839"/>
              <a:gd name="connsiteX26245" fmla="*/ 0 w 3255128"/>
              <a:gd name="connsiteY26245" fmla="*/ 642993 h 1598839"/>
              <a:gd name="connsiteX26246" fmla="*/ 0 w 3255128"/>
              <a:gd name="connsiteY26246" fmla="*/ 642946 h 1598839"/>
              <a:gd name="connsiteX26247" fmla="*/ 0 w 3255128"/>
              <a:gd name="connsiteY26247" fmla="*/ 642908 h 1598839"/>
              <a:gd name="connsiteX26248" fmla="*/ 0 w 3255128"/>
              <a:gd name="connsiteY26248" fmla="*/ 642869 h 1598839"/>
              <a:gd name="connsiteX26249" fmla="*/ 0 w 3255128"/>
              <a:gd name="connsiteY26249" fmla="*/ 642758 h 1598839"/>
              <a:gd name="connsiteX26250" fmla="*/ 0 w 3255128"/>
              <a:gd name="connsiteY26250" fmla="*/ 642735 h 1598839"/>
              <a:gd name="connsiteX26251" fmla="*/ 0 w 3255128"/>
              <a:gd name="connsiteY26251" fmla="*/ 642695 h 1598839"/>
              <a:gd name="connsiteX26252" fmla="*/ 0 w 3255128"/>
              <a:gd name="connsiteY26252" fmla="*/ 642637 h 1598839"/>
              <a:gd name="connsiteX26253" fmla="*/ 0 w 3255128"/>
              <a:gd name="connsiteY26253" fmla="*/ 642626 h 1598839"/>
              <a:gd name="connsiteX26254" fmla="*/ 0 w 3255128"/>
              <a:gd name="connsiteY26254" fmla="*/ 642606 h 1598839"/>
              <a:gd name="connsiteX26255" fmla="*/ 0 w 3255128"/>
              <a:gd name="connsiteY26255" fmla="*/ 642532 h 1598839"/>
              <a:gd name="connsiteX26256" fmla="*/ 0 w 3255128"/>
              <a:gd name="connsiteY26256" fmla="*/ 642518 h 1598839"/>
              <a:gd name="connsiteX26257" fmla="*/ 0 w 3255128"/>
              <a:gd name="connsiteY26257" fmla="*/ 642322 h 1598839"/>
              <a:gd name="connsiteX26258" fmla="*/ 0 w 3255128"/>
              <a:gd name="connsiteY26258" fmla="*/ 642199 h 1598839"/>
              <a:gd name="connsiteX26259" fmla="*/ 0 w 3255128"/>
              <a:gd name="connsiteY26259" fmla="*/ 642073 h 1598839"/>
              <a:gd name="connsiteX26260" fmla="*/ 0 w 3255128"/>
              <a:gd name="connsiteY26260" fmla="*/ 641887 h 1598839"/>
              <a:gd name="connsiteX26261" fmla="*/ 0 w 3255128"/>
              <a:gd name="connsiteY26261" fmla="*/ 641862 h 1598839"/>
              <a:gd name="connsiteX26262" fmla="*/ 0 w 3255128"/>
              <a:gd name="connsiteY26262" fmla="*/ 641718 h 1598839"/>
              <a:gd name="connsiteX26263" fmla="*/ 0 w 3255128"/>
              <a:gd name="connsiteY26263" fmla="*/ 641716 h 1598839"/>
              <a:gd name="connsiteX26264" fmla="*/ 0 w 3255128"/>
              <a:gd name="connsiteY26264" fmla="*/ 641425 h 1598839"/>
              <a:gd name="connsiteX26265" fmla="*/ 0 w 3255128"/>
              <a:gd name="connsiteY26265" fmla="*/ 641424 h 1598839"/>
              <a:gd name="connsiteX26266" fmla="*/ 0 w 3255128"/>
              <a:gd name="connsiteY26266" fmla="*/ 641403 h 1598839"/>
              <a:gd name="connsiteX26267" fmla="*/ 0 w 3255128"/>
              <a:gd name="connsiteY26267" fmla="*/ 641353 h 1598839"/>
              <a:gd name="connsiteX26268" fmla="*/ 0 w 3255128"/>
              <a:gd name="connsiteY26268" fmla="*/ 641291 h 1598839"/>
              <a:gd name="connsiteX26269" fmla="*/ 0 w 3255128"/>
              <a:gd name="connsiteY26269" fmla="*/ 641240 h 1598839"/>
              <a:gd name="connsiteX26270" fmla="*/ 0 w 3255128"/>
              <a:gd name="connsiteY26270" fmla="*/ 641165 h 1598839"/>
              <a:gd name="connsiteX26271" fmla="*/ 0 w 3255128"/>
              <a:gd name="connsiteY26271" fmla="*/ 641048 h 1598839"/>
              <a:gd name="connsiteX26272" fmla="*/ 0 w 3255128"/>
              <a:gd name="connsiteY26272" fmla="*/ 640971 h 1598839"/>
              <a:gd name="connsiteX26273" fmla="*/ 0 w 3255128"/>
              <a:gd name="connsiteY26273" fmla="*/ 640915 h 1598839"/>
              <a:gd name="connsiteX26274" fmla="*/ 0 w 3255128"/>
              <a:gd name="connsiteY26274" fmla="*/ 640899 h 1598839"/>
              <a:gd name="connsiteX26275" fmla="*/ 0 w 3255128"/>
              <a:gd name="connsiteY26275" fmla="*/ 640755 h 1598839"/>
              <a:gd name="connsiteX26276" fmla="*/ 0 w 3255128"/>
              <a:gd name="connsiteY26276" fmla="*/ 640495 h 1598839"/>
              <a:gd name="connsiteX26277" fmla="*/ 0 w 3255128"/>
              <a:gd name="connsiteY26277" fmla="*/ 640456 h 1598839"/>
              <a:gd name="connsiteX26278" fmla="*/ 0 w 3255128"/>
              <a:gd name="connsiteY26278" fmla="*/ 640416 h 1598839"/>
              <a:gd name="connsiteX26279" fmla="*/ 0 w 3255128"/>
              <a:gd name="connsiteY26279" fmla="*/ 640410 h 1598839"/>
              <a:gd name="connsiteX26280" fmla="*/ 0 w 3255128"/>
              <a:gd name="connsiteY26280" fmla="*/ 640347 h 1598839"/>
              <a:gd name="connsiteX26281" fmla="*/ 0 w 3255128"/>
              <a:gd name="connsiteY26281" fmla="*/ 640286 h 1598839"/>
              <a:gd name="connsiteX26282" fmla="*/ 0 w 3255128"/>
              <a:gd name="connsiteY26282" fmla="*/ 640270 h 1598839"/>
              <a:gd name="connsiteX26283" fmla="*/ 0 w 3255128"/>
              <a:gd name="connsiteY26283" fmla="*/ 640151 h 1598839"/>
              <a:gd name="connsiteX26284" fmla="*/ 0 w 3255128"/>
              <a:gd name="connsiteY26284" fmla="*/ 640090 h 1598839"/>
              <a:gd name="connsiteX26285" fmla="*/ 0 w 3255128"/>
              <a:gd name="connsiteY26285" fmla="*/ 640034 h 1598839"/>
              <a:gd name="connsiteX26286" fmla="*/ 0 w 3255128"/>
              <a:gd name="connsiteY26286" fmla="*/ 639831 h 1598839"/>
              <a:gd name="connsiteX26287" fmla="*/ 0 w 3255128"/>
              <a:gd name="connsiteY26287" fmla="*/ 639808 h 1598839"/>
              <a:gd name="connsiteX26288" fmla="*/ 0 w 3255128"/>
              <a:gd name="connsiteY26288" fmla="*/ 639803 h 1598839"/>
              <a:gd name="connsiteX26289" fmla="*/ 0 w 3255128"/>
              <a:gd name="connsiteY26289" fmla="*/ 639616 h 1598839"/>
              <a:gd name="connsiteX26290" fmla="*/ 0 w 3255128"/>
              <a:gd name="connsiteY26290" fmla="*/ 639575 h 1598839"/>
              <a:gd name="connsiteX26291" fmla="*/ 0 w 3255128"/>
              <a:gd name="connsiteY26291" fmla="*/ 639542 h 1598839"/>
              <a:gd name="connsiteX26292" fmla="*/ 0 w 3255128"/>
              <a:gd name="connsiteY26292" fmla="*/ 639528 h 1598839"/>
              <a:gd name="connsiteX26293" fmla="*/ 0 w 3255128"/>
              <a:gd name="connsiteY26293" fmla="*/ 639389 h 1598839"/>
              <a:gd name="connsiteX26294" fmla="*/ 0 w 3255128"/>
              <a:gd name="connsiteY26294" fmla="*/ 639354 h 1598839"/>
              <a:gd name="connsiteX26295" fmla="*/ 0 w 3255128"/>
              <a:gd name="connsiteY26295" fmla="*/ 639332 h 1598839"/>
              <a:gd name="connsiteX26296" fmla="*/ 0 w 3255128"/>
              <a:gd name="connsiteY26296" fmla="*/ 639262 h 1598839"/>
              <a:gd name="connsiteX26297" fmla="*/ 0 w 3255128"/>
              <a:gd name="connsiteY26297" fmla="*/ 639238 h 1598839"/>
              <a:gd name="connsiteX26298" fmla="*/ 0 w 3255128"/>
              <a:gd name="connsiteY26298" fmla="*/ 639133 h 1598839"/>
              <a:gd name="connsiteX26299" fmla="*/ 0 w 3255128"/>
              <a:gd name="connsiteY26299" fmla="*/ 639124 h 1598839"/>
              <a:gd name="connsiteX26300" fmla="*/ 0 w 3255128"/>
              <a:gd name="connsiteY26300" fmla="*/ 639083 h 1598839"/>
              <a:gd name="connsiteX26301" fmla="*/ 0 w 3255128"/>
              <a:gd name="connsiteY26301" fmla="*/ 639029 h 1598839"/>
              <a:gd name="connsiteX26302" fmla="*/ 0 w 3255128"/>
              <a:gd name="connsiteY26302" fmla="*/ 638981 h 1598839"/>
              <a:gd name="connsiteX26303" fmla="*/ 0 w 3255128"/>
              <a:gd name="connsiteY26303" fmla="*/ 638927 h 1598839"/>
              <a:gd name="connsiteX26304" fmla="*/ 0 w 3255128"/>
              <a:gd name="connsiteY26304" fmla="*/ 638883 h 1598839"/>
              <a:gd name="connsiteX26305" fmla="*/ 0 w 3255128"/>
              <a:gd name="connsiteY26305" fmla="*/ 638704 h 1598839"/>
              <a:gd name="connsiteX26306" fmla="*/ 0 w 3255128"/>
              <a:gd name="connsiteY26306" fmla="*/ 638629 h 1598839"/>
              <a:gd name="connsiteX26307" fmla="*/ 0 w 3255128"/>
              <a:gd name="connsiteY26307" fmla="*/ 638590 h 1598839"/>
              <a:gd name="connsiteX26308" fmla="*/ 0 w 3255128"/>
              <a:gd name="connsiteY26308" fmla="*/ 638570 h 1598839"/>
              <a:gd name="connsiteX26309" fmla="*/ 0 w 3255128"/>
              <a:gd name="connsiteY26309" fmla="*/ 638473 h 1598839"/>
              <a:gd name="connsiteX26310" fmla="*/ 0 w 3255128"/>
              <a:gd name="connsiteY26310" fmla="*/ 638435 h 1598839"/>
              <a:gd name="connsiteX26311" fmla="*/ 0 w 3255128"/>
              <a:gd name="connsiteY26311" fmla="*/ 638425 h 1598839"/>
              <a:gd name="connsiteX26312" fmla="*/ 0 w 3255128"/>
              <a:gd name="connsiteY26312" fmla="*/ 638423 h 1598839"/>
              <a:gd name="connsiteX26313" fmla="*/ 0 w 3255128"/>
              <a:gd name="connsiteY26313" fmla="*/ 638388 h 1598839"/>
              <a:gd name="connsiteX26314" fmla="*/ 0 w 3255128"/>
              <a:gd name="connsiteY26314" fmla="*/ 638250 h 1598839"/>
              <a:gd name="connsiteX26315" fmla="*/ 0 w 3255128"/>
              <a:gd name="connsiteY26315" fmla="*/ 638231 h 1598839"/>
              <a:gd name="connsiteX26316" fmla="*/ 0 w 3255128"/>
              <a:gd name="connsiteY26316" fmla="*/ 638215 h 1598839"/>
              <a:gd name="connsiteX26317" fmla="*/ 0 w 3255128"/>
              <a:gd name="connsiteY26317" fmla="*/ 638175 h 1598839"/>
              <a:gd name="connsiteX26318" fmla="*/ 0 w 3255128"/>
              <a:gd name="connsiteY26318" fmla="*/ 638131 h 1598839"/>
              <a:gd name="connsiteX26319" fmla="*/ 0 w 3255128"/>
              <a:gd name="connsiteY26319" fmla="*/ 637925 h 1598839"/>
              <a:gd name="connsiteX26320" fmla="*/ 0 w 3255128"/>
              <a:gd name="connsiteY26320" fmla="*/ 637922 h 1598839"/>
              <a:gd name="connsiteX26321" fmla="*/ 0 w 3255128"/>
              <a:gd name="connsiteY26321" fmla="*/ 637850 h 1598839"/>
              <a:gd name="connsiteX26322" fmla="*/ 0 w 3255128"/>
              <a:gd name="connsiteY26322" fmla="*/ 637678 h 1598839"/>
              <a:gd name="connsiteX26323" fmla="*/ 0 w 3255128"/>
              <a:gd name="connsiteY26323" fmla="*/ 637466 h 1598839"/>
              <a:gd name="connsiteX26324" fmla="*/ 0 w 3255128"/>
              <a:gd name="connsiteY26324" fmla="*/ 637402 h 1598839"/>
              <a:gd name="connsiteX26325" fmla="*/ 0 w 3255128"/>
              <a:gd name="connsiteY26325" fmla="*/ 637228 h 1598839"/>
              <a:gd name="connsiteX26326" fmla="*/ 0 w 3255128"/>
              <a:gd name="connsiteY26326" fmla="*/ 637091 h 1598839"/>
              <a:gd name="connsiteX26327" fmla="*/ 0 w 3255128"/>
              <a:gd name="connsiteY26327" fmla="*/ 637044 h 1598839"/>
              <a:gd name="connsiteX26328" fmla="*/ 0 w 3255128"/>
              <a:gd name="connsiteY26328" fmla="*/ 637017 h 1598839"/>
              <a:gd name="connsiteX26329" fmla="*/ 0 w 3255128"/>
              <a:gd name="connsiteY26329" fmla="*/ 637012 h 1598839"/>
              <a:gd name="connsiteX26330" fmla="*/ 0 w 3255128"/>
              <a:gd name="connsiteY26330" fmla="*/ 636818 h 1598839"/>
              <a:gd name="connsiteX26331" fmla="*/ 0 w 3255128"/>
              <a:gd name="connsiteY26331" fmla="*/ 636813 h 1598839"/>
              <a:gd name="connsiteX26332" fmla="*/ 0 w 3255128"/>
              <a:gd name="connsiteY26332" fmla="*/ 636771 h 1598839"/>
              <a:gd name="connsiteX26333" fmla="*/ 0 w 3255128"/>
              <a:gd name="connsiteY26333" fmla="*/ 636613 h 1598839"/>
              <a:gd name="connsiteX26334" fmla="*/ 0 w 3255128"/>
              <a:gd name="connsiteY26334" fmla="*/ 636585 h 1598839"/>
              <a:gd name="connsiteX26335" fmla="*/ 0 w 3255128"/>
              <a:gd name="connsiteY26335" fmla="*/ 636543 h 1598839"/>
              <a:gd name="connsiteX26336" fmla="*/ 0 w 3255128"/>
              <a:gd name="connsiteY26336" fmla="*/ 636538 h 1598839"/>
              <a:gd name="connsiteX26337" fmla="*/ 0 w 3255128"/>
              <a:gd name="connsiteY26337" fmla="*/ 636421 h 1598839"/>
              <a:gd name="connsiteX26338" fmla="*/ 0 w 3255128"/>
              <a:gd name="connsiteY26338" fmla="*/ 636344 h 1598839"/>
              <a:gd name="connsiteX26339" fmla="*/ 0 w 3255128"/>
              <a:gd name="connsiteY26339" fmla="*/ 636272 h 1598839"/>
              <a:gd name="connsiteX26340" fmla="*/ 0 w 3255128"/>
              <a:gd name="connsiteY26340" fmla="*/ 636180 h 1598839"/>
              <a:gd name="connsiteX26341" fmla="*/ 0 w 3255128"/>
              <a:gd name="connsiteY26341" fmla="*/ 636131 h 1598839"/>
              <a:gd name="connsiteX26342" fmla="*/ 0 w 3255128"/>
              <a:gd name="connsiteY26342" fmla="*/ 636084 h 1598839"/>
              <a:gd name="connsiteX26343" fmla="*/ 0 w 3255128"/>
              <a:gd name="connsiteY26343" fmla="*/ 636082 h 1598839"/>
              <a:gd name="connsiteX26344" fmla="*/ 0 w 3255128"/>
              <a:gd name="connsiteY26344" fmla="*/ 635937 h 1598839"/>
              <a:gd name="connsiteX26345" fmla="*/ 0 w 3255128"/>
              <a:gd name="connsiteY26345" fmla="*/ 635890 h 1598839"/>
              <a:gd name="connsiteX26346" fmla="*/ 0 w 3255128"/>
              <a:gd name="connsiteY26346" fmla="*/ 635871 h 1598839"/>
              <a:gd name="connsiteX26347" fmla="*/ 0 w 3255128"/>
              <a:gd name="connsiteY26347" fmla="*/ 635868 h 1598839"/>
              <a:gd name="connsiteX26348" fmla="*/ 0 w 3255128"/>
              <a:gd name="connsiteY26348" fmla="*/ 635840 h 1598839"/>
              <a:gd name="connsiteX26349" fmla="*/ 0 w 3255128"/>
              <a:gd name="connsiteY26349" fmla="*/ 635789 h 1598839"/>
              <a:gd name="connsiteX26350" fmla="*/ 0 w 3255128"/>
              <a:gd name="connsiteY26350" fmla="*/ 635648 h 1598839"/>
              <a:gd name="connsiteX26351" fmla="*/ 0 w 3255128"/>
              <a:gd name="connsiteY26351" fmla="*/ 635556 h 1598839"/>
              <a:gd name="connsiteX26352" fmla="*/ 0 w 3255128"/>
              <a:gd name="connsiteY26352" fmla="*/ 635436 h 1598839"/>
              <a:gd name="connsiteX26353" fmla="*/ 0 w 3255128"/>
              <a:gd name="connsiteY26353" fmla="*/ 635435 h 1598839"/>
              <a:gd name="connsiteX26354" fmla="*/ 0 w 3255128"/>
              <a:gd name="connsiteY26354" fmla="*/ 635433 h 1598839"/>
              <a:gd name="connsiteX26355" fmla="*/ 0 w 3255128"/>
              <a:gd name="connsiteY26355" fmla="*/ 635400 h 1598839"/>
              <a:gd name="connsiteX26356" fmla="*/ 0 w 3255128"/>
              <a:gd name="connsiteY26356" fmla="*/ 635364 h 1598839"/>
              <a:gd name="connsiteX26357" fmla="*/ 0 w 3255128"/>
              <a:gd name="connsiteY26357" fmla="*/ 635275 h 1598839"/>
              <a:gd name="connsiteX26358" fmla="*/ 0 w 3255128"/>
              <a:gd name="connsiteY26358" fmla="*/ 635204 h 1598839"/>
              <a:gd name="connsiteX26359" fmla="*/ 0 w 3255128"/>
              <a:gd name="connsiteY26359" fmla="*/ 635096 h 1598839"/>
              <a:gd name="connsiteX26360" fmla="*/ 0 w 3255128"/>
              <a:gd name="connsiteY26360" fmla="*/ 635095 h 1598839"/>
              <a:gd name="connsiteX26361" fmla="*/ 0 w 3255128"/>
              <a:gd name="connsiteY26361" fmla="*/ 634952 h 1598839"/>
              <a:gd name="connsiteX26362" fmla="*/ 0 w 3255128"/>
              <a:gd name="connsiteY26362" fmla="*/ 634950 h 1598839"/>
              <a:gd name="connsiteX26363" fmla="*/ 0 w 3255128"/>
              <a:gd name="connsiteY26363" fmla="*/ 634886 h 1598839"/>
              <a:gd name="connsiteX26364" fmla="*/ 0 w 3255128"/>
              <a:gd name="connsiteY26364" fmla="*/ 634819 h 1598839"/>
              <a:gd name="connsiteX26365" fmla="*/ 0 w 3255128"/>
              <a:gd name="connsiteY26365" fmla="*/ 634816 h 1598839"/>
              <a:gd name="connsiteX26366" fmla="*/ 0 w 3255128"/>
              <a:gd name="connsiteY26366" fmla="*/ 634811 h 1598839"/>
              <a:gd name="connsiteX26367" fmla="*/ 0 w 3255128"/>
              <a:gd name="connsiteY26367" fmla="*/ 634727 h 1598839"/>
              <a:gd name="connsiteX26368" fmla="*/ 0 w 3255128"/>
              <a:gd name="connsiteY26368" fmla="*/ 634637 h 1598839"/>
              <a:gd name="connsiteX26369" fmla="*/ 0 w 3255128"/>
              <a:gd name="connsiteY26369" fmla="*/ 634519 h 1598839"/>
              <a:gd name="connsiteX26370" fmla="*/ 0 w 3255128"/>
              <a:gd name="connsiteY26370" fmla="*/ 634461 h 1598839"/>
              <a:gd name="connsiteX26371" fmla="*/ 0 w 3255128"/>
              <a:gd name="connsiteY26371" fmla="*/ 634412 h 1598839"/>
              <a:gd name="connsiteX26372" fmla="*/ 0 w 3255128"/>
              <a:gd name="connsiteY26372" fmla="*/ 634323 h 1598839"/>
              <a:gd name="connsiteX26373" fmla="*/ 0 w 3255128"/>
              <a:gd name="connsiteY26373" fmla="*/ 634282 h 1598839"/>
              <a:gd name="connsiteX26374" fmla="*/ 0 w 3255128"/>
              <a:gd name="connsiteY26374" fmla="*/ 634184 h 1598839"/>
              <a:gd name="connsiteX26375" fmla="*/ 0 w 3255128"/>
              <a:gd name="connsiteY26375" fmla="*/ 634168 h 1598839"/>
              <a:gd name="connsiteX26376" fmla="*/ 0 w 3255128"/>
              <a:gd name="connsiteY26376" fmla="*/ 634096 h 1598839"/>
              <a:gd name="connsiteX26377" fmla="*/ 0 w 3255128"/>
              <a:gd name="connsiteY26377" fmla="*/ 634075 h 1598839"/>
              <a:gd name="connsiteX26378" fmla="*/ 0 w 3255128"/>
              <a:gd name="connsiteY26378" fmla="*/ 633989 h 1598839"/>
              <a:gd name="connsiteX26379" fmla="*/ 0 w 3255128"/>
              <a:gd name="connsiteY26379" fmla="*/ 633903 h 1598839"/>
              <a:gd name="connsiteX26380" fmla="*/ 0 w 3255128"/>
              <a:gd name="connsiteY26380" fmla="*/ 633865 h 1598839"/>
              <a:gd name="connsiteX26381" fmla="*/ 0 w 3255128"/>
              <a:gd name="connsiteY26381" fmla="*/ 633846 h 1598839"/>
              <a:gd name="connsiteX26382" fmla="*/ 0 w 3255128"/>
              <a:gd name="connsiteY26382" fmla="*/ 633761 h 1598839"/>
              <a:gd name="connsiteX26383" fmla="*/ 0 w 3255128"/>
              <a:gd name="connsiteY26383" fmla="*/ 633747 h 1598839"/>
              <a:gd name="connsiteX26384" fmla="*/ 0 w 3255128"/>
              <a:gd name="connsiteY26384" fmla="*/ 633729 h 1598839"/>
              <a:gd name="connsiteX26385" fmla="*/ 0 w 3255128"/>
              <a:gd name="connsiteY26385" fmla="*/ 633623 h 1598839"/>
              <a:gd name="connsiteX26386" fmla="*/ 0 w 3255128"/>
              <a:gd name="connsiteY26386" fmla="*/ 633616 h 1598839"/>
              <a:gd name="connsiteX26387" fmla="*/ 0 w 3255128"/>
              <a:gd name="connsiteY26387" fmla="*/ 633588 h 1598839"/>
              <a:gd name="connsiteX26388" fmla="*/ 0 w 3255128"/>
              <a:gd name="connsiteY26388" fmla="*/ 633548 h 1598839"/>
              <a:gd name="connsiteX26389" fmla="*/ 0 w 3255128"/>
              <a:gd name="connsiteY26389" fmla="*/ 633385 h 1598839"/>
              <a:gd name="connsiteX26390" fmla="*/ 0 w 3255128"/>
              <a:gd name="connsiteY26390" fmla="*/ 632968 h 1598839"/>
              <a:gd name="connsiteX26391" fmla="*/ 0 w 3255128"/>
              <a:gd name="connsiteY26391" fmla="*/ 632866 h 1598839"/>
              <a:gd name="connsiteX26392" fmla="*/ 0 w 3255128"/>
              <a:gd name="connsiteY26392" fmla="*/ 632850 h 1598839"/>
              <a:gd name="connsiteX26393" fmla="*/ 0 w 3255128"/>
              <a:gd name="connsiteY26393" fmla="*/ 632708 h 1598839"/>
              <a:gd name="connsiteX26394" fmla="*/ 0 w 3255128"/>
              <a:gd name="connsiteY26394" fmla="*/ 632566 h 1598839"/>
              <a:gd name="connsiteX26395" fmla="*/ 0 w 3255128"/>
              <a:gd name="connsiteY26395" fmla="*/ 632532 h 1598839"/>
              <a:gd name="connsiteX26396" fmla="*/ 0 w 3255128"/>
              <a:gd name="connsiteY26396" fmla="*/ 632474 h 1598839"/>
              <a:gd name="connsiteX26397" fmla="*/ 0 w 3255128"/>
              <a:gd name="connsiteY26397" fmla="*/ 632367 h 1598839"/>
              <a:gd name="connsiteX26398" fmla="*/ 0 w 3255128"/>
              <a:gd name="connsiteY26398" fmla="*/ 632358 h 1598839"/>
              <a:gd name="connsiteX26399" fmla="*/ 0 w 3255128"/>
              <a:gd name="connsiteY26399" fmla="*/ 632336 h 1598839"/>
              <a:gd name="connsiteX26400" fmla="*/ 0 w 3255128"/>
              <a:gd name="connsiteY26400" fmla="*/ 632162 h 1598839"/>
              <a:gd name="connsiteX26401" fmla="*/ 0 w 3255128"/>
              <a:gd name="connsiteY26401" fmla="*/ 632144 h 1598839"/>
              <a:gd name="connsiteX26402" fmla="*/ 0 w 3255128"/>
              <a:gd name="connsiteY26402" fmla="*/ 632117 h 1598839"/>
              <a:gd name="connsiteX26403" fmla="*/ 0 w 3255128"/>
              <a:gd name="connsiteY26403" fmla="*/ 632114 h 1598839"/>
              <a:gd name="connsiteX26404" fmla="*/ 0 w 3255128"/>
              <a:gd name="connsiteY26404" fmla="*/ 632093 h 1598839"/>
              <a:gd name="connsiteX26405" fmla="*/ 0 w 3255128"/>
              <a:gd name="connsiteY26405" fmla="*/ 632015 h 1598839"/>
              <a:gd name="connsiteX26406" fmla="*/ 0 w 3255128"/>
              <a:gd name="connsiteY26406" fmla="*/ 631991 h 1598839"/>
              <a:gd name="connsiteX26407" fmla="*/ 0 w 3255128"/>
              <a:gd name="connsiteY26407" fmla="*/ 631829 h 1598839"/>
              <a:gd name="connsiteX26408" fmla="*/ 0 w 3255128"/>
              <a:gd name="connsiteY26408" fmla="*/ 631737 h 1598839"/>
              <a:gd name="connsiteX26409" fmla="*/ 0 w 3255128"/>
              <a:gd name="connsiteY26409" fmla="*/ 631660 h 1598839"/>
              <a:gd name="connsiteX26410" fmla="*/ 0 w 3255128"/>
              <a:gd name="connsiteY26410" fmla="*/ 631561 h 1598839"/>
              <a:gd name="connsiteX26411" fmla="*/ 0 w 3255128"/>
              <a:gd name="connsiteY26411" fmla="*/ 631532 h 1598839"/>
              <a:gd name="connsiteX26412" fmla="*/ 0 w 3255128"/>
              <a:gd name="connsiteY26412" fmla="*/ 631367 h 1598839"/>
              <a:gd name="connsiteX26413" fmla="*/ 0 w 3255128"/>
              <a:gd name="connsiteY26413" fmla="*/ 631351 h 1598839"/>
              <a:gd name="connsiteX26414" fmla="*/ 0 w 3255128"/>
              <a:gd name="connsiteY26414" fmla="*/ 631346 h 1598839"/>
              <a:gd name="connsiteX26415" fmla="*/ 0 w 3255128"/>
              <a:gd name="connsiteY26415" fmla="*/ 631320 h 1598839"/>
              <a:gd name="connsiteX26416" fmla="*/ 0 w 3255128"/>
              <a:gd name="connsiteY26416" fmla="*/ 631295 h 1598839"/>
              <a:gd name="connsiteX26417" fmla="*/ 0 w 3255128"/>
              <a:gd name="connsiteY26417" fmla="*/ 631263 h 1598839"/>
              <a:gd name="connsiteX26418" fmla="*/ 0 w 3255128"/>
              <a:gd name="connsiteY26418" fmla="*/ 631036 h 1598839"/>
              <a:gd name="connsiteX26419" fmla="*/ 0 w 3255128"/>
              <a:gd name="connsiteY26419" fmla="*/ 630913 h 1598839"/>
              <a:gd name="connsiteX26420" fmla="*/ 0 w 3255128"/>
              <a:gd name="connsiteY26420" fmla="*/ 630891 h 1598839"/>
              <a:gd name="connsiteX26421" fmla="*/ 0 w 3255128"/>
              <a:gd name="connsiteY26421" fmla="*/ 630884 h 1598839"/>
              <a:gd name="connsiteX26422" fmla="*/ 0 w 3255128"/>
              <a:gd name="connsiteY26422" fmla="*/ 630576 h 1598839"/>
              <a:gd name="connsiteX26423" fmla="*/ 0 w 3255128"/>
              <a:gd name="connsiteY26423" fmla="*/ 630430 h 1598839"/>
              <a:gd name="connsiteX26424" fmla="*/ 0 w 3255128"/>
              <a:gd name="connsiteY26424" fmla="*/ 630366 h 1598839"/>
              <a:gd name="connsiteX26425" fmla="*/ 0 w 3255128"/>
              <a:gd name="connsiteY26425" fmla="*/ 630117 h 1598839"/>
              <a:gd name="connsiteX26426" fmla="*/ 0 w 3255128"/>
              <a:gd name="connsiteY26426" fmla="*/ 630105 h 1598839"/>
              <a:gd name="connsiteX26427" fmla="*/ 0 w 3255128"/>
              <a:gd name="connsiteY26427" fmla="*/ 629949 h 1598839"/>
              <a:gd name="connsiteX26428" fmla="*/ 0 w 3255128"/>
              <a:gd name="connsiteY26428" fmla="*/ 629834 h 1598839"/>
              <a:gd name="connsiteX26429" fmla="*/ 0 w 3255128"/>
              <a:gd name="connsiteY26429" fmla="*/ 629753 h 1598839"/>
              <a:gd name="connsiteX26430" fmla="*/ 0 w 3255128"/>
              <a:gd name="connsiteY26430" fmla="*/ 629679 h 1598839"/>
              <a:gd name="connsiteX26431" fmla="*/ 0 w 3255128"/>
              <a:gd name="connsiteY26431" fmla="*/ 629655 h 1598839"/>
              <a:gd name="connsiteX26432" fmla="*/ 0 w 3255128"/>
              <a:gd name="connsiteY26432" fmla="*/ 629557 h 1598839"/>
              <a:gd name="connsiteX26433" fmla="*/ 0 w 3255128"/>
              <a:gd name="connsiteY26433" fmla="*/ 629542 h 1598839"/>
              <a:gd name="connsiteX26434" fmla="*/ 0 w 3255128"/>
              <a:gd name="connsiteY26434" fmla="*/ 629469 h 1598839"/>
              <a:gd name="connsiteX26435" fmla="*/ 0 w 3255128"/>
              <a:gd name="connsiteY26435" fmla="*/ 629346 h 1598839"/>
              <a:gd name="connsiteX26436" fmla="*/ 0 w 3255128"/>
              <a:gd name="connsiteY26436" fmla="*/ 629316 h 1598839"/>
              <a:gd name="connsiteX26437" fmla="*/ 0 w 3255128"/>
              <a:gd name="connsiteY26437" fmla="*/ 629276 h 1598839"/>
              <a:gd name="connsiteX26438" fmla="*/ 0 w 3255128"/>
              <a:gd name="connsiteY26438" fmla="*/ 629220 h 1598839"/>
              <a:gd name="connsiteX26439" fmla="*/ 0 w 3255128"/>
              <a:gd name="connsiteY26439" fmla="*/ 629205 h 1598839"/>
              <a:gd name="connsiteX26440" fmla="*/ 0 w 3255128"/>
              <a:gd name="connsiteY26440" fmla="*/ 629124 h 1598839"/>
              <a:gd name="connsiteX26441" fmla="*/ 0 w 3255128"/>
              <a:gd name="connsiteY26441" fmla="*/ 629103 h 1598839"/>
              <a:gd name="connsiteX26442" fmla="*/ 0 w 3255128"/>
              <a:gd name="connsiteY26442" fmla="*/ 629102 h 1598839"/>
              <a:gd name="connsiteX26443" fmla="*/ 0 w 3255128"/>
              <a:gd name="connsiteY26443" fmla="*/ 629009 h 1598839"/>
              <a:gd name="connsiteX26444" fmla="*/ 0 w 3255128"/>
              <a:gd name="connsiteY26444" fmla="*/ 629001 h 1598839"/>
              <a:gd name="connsiteX26445" fmla="*/ 0 w 3255128"/>
              <a:gd name="connsiteY26445" fmla="*/ 628995 h 1598839"/>
              <a:gd name="connsiteX26446" fmla="*/ 0 w 3255128"/>
              <a:gd name="connsiteY26446" fmla="*/ 628865 h 1598839"/>
              <a:gd name="connsiteX26447" fmla="*/ 0 w 3255128"/>
              <a:gd name="connsiteY26447" fmla="*/ 628784 h 1598839"/>
              <a:gd name="connsiteX26448" fmla="*/ 0 w 3255128"/>
              <a:gd name="connsiteY26448" fmla="*/ 628746 h 1598839"/>
              <a:gd name="connsiteX26449" fmla="*/ 0 w 3255128"/>
              <a:gd name="connsiteY26449" fmla="*/ 628572 h 1598839"/>
              <a:gd name="connsiteX26450" fmla="*/ 0 w 3255128"/>
              <a:gd name="connsiteY26450" fmla="*/ 628571 h 1598839"/>
              <a:gd name="connsiteX26451" fmla="*/ 0 w 3255128"/>
              <a:gd name="connsiteY26451" fmla="*/ 628550 h 1598839"/>
              <a:gd name="connsiteX26452" fmla="*/ 0 w 3255128"/>
              <a:gd name="connsiteY26452" fmla="*/ 628542 h 1598839"/>
              <a:gd name="connsiteX26453" fmla="*/ 0 w 3255128"/>
              <a:gd name="connsiteY26453" fmla="*/ 628500 h 1598839"/>
              <a:gd name="connsiteX26454" fmla="*/ 0 w 3255128"/>
              <a:gd name="connsiteY26454" fmla="*/ 628438 h 1598839"/>
              <a:gd name="connsiteX26455" fmla="*/ 0 w 3255128"/>
              <a:gd name="connsiteY26455" fmla="*/ 628330 h 1598839"/>
              <a:gd name="connsiteX26456" fmla="*/ 0 w 3255128"/>
              <a:gd name="connsiteY26456" fmla="*/ 628296 h 1598839"/>
              <a:gd name="connsiteX26457" fmla="*/ 0 w 3255128"/>
              <a:gd name="connsiteY26457" fmla="*/ 628272 h 1598839"/>
              <a:gd name="connsiteX26458" fmla="*/ 0 w 3255128"/>
              <a:gd name="connsiteY26458" fmla="*/ 628098 h 1598839"/>
              <a:gd name="connsiteX26459" fmla="*/ 0 w 3255128"/>
              <a:gd name="connsiteY26459" fmla="*/ 628088 h 1598839"/>
              <a:gd name="connsiteX26460" fmla="*/ 0 w 3255128"/>
              <a:gd name="connsiteY26460" fmla="*/ 628081 h 1598839"/>
              <a:gd name="connsiteX26461" fmla="*/ 0 w 3255128"/>
              <a:gd name="connsiteY26461" fmla="*/ 628058 h 1598839"/>
              <a:gd name="connsiteX26462" fmla="*/ 0 w 3255128"/>
              <a:gd name="connsiteY26462" fmla="*/ 628046 h 1598839"/>
              <a:gd name="connsiteX26463" fmla="*/ 0 w 3255128"/>
              <a:gd name="connsiteY26463" fmla="*/ 627902 h 1598839"/>
              <a:gd name="connsiteX26464" fmla="*/ 0 w 3255128"/>
              <a:gd name="connsiteY26464" fmla="*/ 627901 h 1598839"/>
              <a:gd name="connsiteX26465" fmla="*/ 0 w 3255128"/>
              <a:gd name="connsiteY26465" fmla="*/ 627894 h 1598839"/>
              <a:gd name="connsiteX26466" fmla="*/ 0 w 3255128"/>
              <a:gd name="connsiteY26466" fmla="*/ 627864 h 1598839"/>
              <a:gd name="connsiteX26467" fmla="*/ 0 w 3255128"/>
              <a:gd name="connsiteY26467" fmla="*/ 627847 h 1598839"/>
              <a:gd name="connsiteX26468" fmla="*/ 0 w 3255128"/>
              <a:gd name="connsiteY26468" fmla="*/ 627838 h 1598839"/>
              <a:gd name="connsiteX26469" fmla="*/ 0 w 3255128"/>
              <a:gd name="connsiteY26469" fmla="*/ 627642 h 1598839"/>
              <a:gd name="connsiteX26470" fmla="*/ 0 w 3255128"/>
              <a:gd name="connsiteY26470" fmla="*/ 627624 h 1598839"/>
              <a:gd name="connsiteX26471" fmla="*/ 0 w 3255128"/>
              <a:gd name="connsiteY26471" fmla="*/ 627597 h 1598839"/>
              <a:gd name="connsiteX26472" fmla="*/ 0 w 3255128"/>
              <a:gd name="connsiteY26472" fmla="*/ 627557 h 1598839"/>
              <a:gd name="connsiteX26473" fmla="*/ 0 w 3255128"/>
              <a:gd name="connsiteY26473" fmla="*/ 627549 h 1598839"/>
              <a:gd name="connsiteX26474" fmla="*/ 0 w 3255128"/>
              <a:gd name="connsiteY26474" fmla="*/ 627418 h 1598839"/>
              <a:gd name="connsiteX26475" fmla="*/ 0 w 3255128"/>
              <a:gd name="connsiteY26475" fmla="*/ 627417 h 1598839"/>
              <a:gd name="connsiteX26476" fmla="*/ 0 w 3255128"/>
              <a:gd name="connsiteY26476" fmla="*/ 627392 h 1598839"/>
              <a:gd name="connsiteX26477" fmla="*/ 0 w 3255128"/>
              <a:gd name="connsiteY26477" fmla="*/ 627167 h 1598839"/>
              <a:gd name="connsiteX26478" fmla="*/ 0 w 3255128"/>
              <a:gd name="connsiteY26478" fmla="*/ 627165 h 1598839"/>
              <a:gd name="connsiteX26479" fmla="*/ 0 w 3255128"/>
              <a:gd name="connsiteY26479" fmla="*/ 627115 h 1598839"/>
              <a:gd name="connsiteX26480" fmla="*/ 0 w 3255128"/>
              <a:gd name="connsiteY26480" fmla="*/ 627099 h 1598839"/>
              <a:gd name="connsiteX26481" fmla="*/ 0 w 3255128"/>
              <a:gd name="connsiteY26481" fmla="*/ 627033 h 1598839"/>
              <a:gd name="connsiteX26482" fmla="*/ 0 w 3255128"/>
              <a:gd name="connsiteY26482" fmla="*/ 626999 h 1598839"/>
              <a:gd name="connsiteX26483" fmla="*/ 0 w 3255128"/>
              <a:gd name="connsiteY26483" fmla="*/ 626959 h 1598839"/>
              <a:gd name="connsiteX26484" fmla="*/ 0 w 3255128"/>
              <a:gd name="connsiteY26484" fmla="*/ 626933 h 1598839"/>
              <a:gd name="connsiteX26485" fmla="*/ 0 w 3255128"/>
              <a:gd name="connsiteY26485" fmla="*/ 626883 h 1598839"/>
              <a:gd name="connsiteX26486" fmla="*/ 0 w 3255128"/>
              <a:gd name="connsiteY26486" fmla="*/ 626763 h 1598839"/>
              <a:gd name="connsiteX26487" fmla="*/ 0 w 3255128"/>
              <a:gd name="connsiteY26487" fmla="*/ 626724 h 1598839"/>
              <a:gd name="connsiteX26488" fmla="*/ 0 w 3255128"/>
              <a:gd name="connsiteY26488" fmla="*/ 626693 h 1598839"/>
              <a:gd name="connsiteX26489" fmla="*/ 0 w 3255128"/>
              <a:gd name="connsiteY26489" fmla="*/ 626540 h 1598839"/>
              <a:gd name="connsiteX26490" fmla="*/ 0 w 3255128"/>
              <a:gd name="connsiteY26490" fmla="*/ 626536 h 1598839"/>
              <a:gd name="connsiteX26491" fmla="*/ 0 w 3255128"/>
              <a:gd name="connsiteY26491" fmla="*/ 626511 h 1598839"/>
              <a:gd name="connsiteX26492" fmla="*/ 0 w 3255128"/>
              <a:gd name="connsiteY26492" fmla="*/ 626476 h 1598839"/>
              <a:gd name="connsiteX26493" fmla="*/ 0 w 3255128"/>
              <a:gd name="connsiteY26493" fmla="*/ 626409 h 1598839"/>
              <a:gd name="connsiteX26494" fmla="*/ 0 w 3255128"/>
              <a:gd name="connsiteY26494" fmla="*/ 626286 h 1598839"/>
              <a:gd name="connsiteX26495" fmla="*/ 0 w 3255128"/>
              <a:gd name="connsiteY26495" fmla="*/ 626285 h 1598839"/>
              <a:gd name="connsiteX26496" fmla="*/ 0 w 3255128"/>
              <a:gd name="connsiteY26496" fmla="*/ 626280 h 1598839"/>
              <a:gd name="connsiteX26497" fmla="*/ 0 w 3255128"/>
              <a:gd name="connsiteY26497" fmla="*/ 626176 h 1598839"/>
              <a:gd name="connsiteX26498" fmla="*/ 0 w 3255128"/>
              <a:gd name="connsiteY26498" fmla="*/ 626052 h 1598839"/>
              <a:gd name="connsiteX26499" fmla="*/ 0 w 3255128"/>
              <a:gd name="connsiteY26499" fmla="*/ 626002 h 1598839"/>
              <a:gd name="connsiteX26500" fmla="*/ 0 w 3255128"/>
              <a:gd name="connsiteY26500" fmla="*/ 625949 h 1598839"/>
              <a:gd name="connsiteX26501" fmla="*/ 0 w 3255128"/>
              <a:gd name="connsiteY26501" fmla="*/ 625892 h 1598839"/>
              <a:gd name="connsiteX26502" fmla="*/ 0 w 3255128"/>
              <a:gd name="connsiteY26502" fmla="*/ 625803 h 1598839"/>
              <a:gd name="connsiteX26503" fmla="*/ 0 w 3255128"/>
              <a:gd name="connsiteY26503" fmla="*/ 625739 h 1598839"/>
              <a:gd name="connsiteX26504" fmla="*/ 0 w 3255128"/>
              <a:gd name="connsiteY26504" fmla="*/ 625717 h 1598839"/>
              <a:gd name="connsiteX26505" fmla="*/ 0 w 3255128"/>
              <a:gd name="connsiteY26505" fmla="*/ 625647 h 1598839"/>
              <a:gd name="connsiteX26506" fmla="*/ 0 w 3255128"/>
              <a:gd name="connsiteY26506" fmla="*/ 625572 h 1598839"/>
              <a:gd name="connsiteX26507" fmla="*/ 0 w 3255128"/>
              <a:gd name="connsiteY26507" fmla="*/ 625570 h 1598839"/>
              <a:gd name="connsiteX26508" fmla="*/ 0 w 3255128"/>
              <a:gd name="connsiteY26508" fmla="*/ 625490 h 1598839"/>
              <a:gd name="connsiteX26509" fmla="*/ 0 w 3255128"/>
              <a:gd name="connsiteY26509" fmla="*/ 625404 h 1598839"/>
              <a:gd name="connsiteX26510" fmla="*/ 0 w 3255128"/>
              <a:gd name="connsiteY26510" fmla="*/ 625378 h 1598839"/>
              <a:gd name="connsiteX26511" fmla="*/ 0 w 3255128"/>
              <a:gd name="connsiteY26511" fmla="*/ 625327 h 1598839"/>
              <a:gd name="connsiteX26512" fmla="*/ 0 w 3255128"/>
              <a:gd name="connsiteY26512" fmla="*/ 625306 h 1598839"/>
              <a:gd name="connsiteX26513" fmla="*/ 0 w 3255128"/>
              <a:gd name="connsiteY26513" fmla="*/ 625281 h 1598839"/>
              <a:gd name="connsiteX26514" fmla="*/ 0 w 3255128"/>
              <a:gd name="connsiteY26514" fmla="*/ 625135 h 1598839"/>
              <a:gd name="connsiteX26515" fmla="*/ 0 w 3255128"/>
              <a:gd name="connsiteY26515" fmla="*/ 625069 h 1598839"/>
              <a:gd name="connsiteX26516" fmla="*/ 0 w 3255128"/>
              <a:gd name="connsiteY26516" fmla="*/ 625068 h 1598839"/>
              <a:gd name="connsiteX26517" fmla="*/ 0 w 3255128"/>
              <a:gd name="connsiteY26517" fmla="*/ 624966 h 1598839"/>
              <a:gd name="connsiteX26518" fmla="*/ 0 w 3255128"/>
              <a:gd name="connsiteY26518" fmla="*/ 624902 h 1598839"/>
              <a:gd name="connsiteX26519" fmla="*/ 0 w 3255128"/>
              <a:gd name="connsiteY26519" fmla="*/ 624900 h 1598839"/>
              <a:gd name="connsiteX26520" fmla="*/ 0 w 3255128"/>
              <a:gd name="connsiteY26520" fmla="*/ 624842 h 1598839"/>
              <a:gd name="connsiteX26521" fmla="*/ 0 w 3255128"/>
              <a:gd name="connsiteY26521" fmla="*/ 624825 h 1598839"/>
              <a:gd name="connsiteX26522" fmla="*/ 0 w 3255128"/>
              <a:gd name="connsiteY26522" fmla="*/ 624823 h 1598839"/>
              <a:gd name="connsiteX26523" fmla="*/ 0 w 3255128"/>
              <a:gd name="connsiteY26523" fmla="*/ 624796 h 1598839"/>
              <a:gd name="connsiteX26524" fmla="*/ 0 w 3255128"/>
              <a:gd name="connsiteY26524" fmla="*/ 624582 h 1598839"/>
              <a:gd name="connsiteX26525" fmla="*/ 0 w 3255128"/>
              <a:gd name="connsiteY26525" fmla="*/ 624304 h 1598839"/>
              <a:gd name="connsiteX26526" fmla="*/ 0 w 3255128"/>
              <a:gd name="connsiteY26526" fmla="*/ 624238 h 1598839"/>
              <a:gd name="connsiteX26527" fmla="*/ 0 w 3255128"/>
              <a:gd name="connsiteY26527" fmla="*/ 624177 h 1598839"/>
              <a:gd name="connsiteX26528" fmla="*/ 0 w 3255128"/>
              <a:gd name="connsiteY26528" fmla="*/ 624125 h 1598839"/>
              <a:gd name="connsiteX26529" fmla="*/ 0 w 3255128"/>
              <a:gd name="connsiteY26529" fmla="*/ 624110 h 1598839"/>
              <a:gd name="connsiteX26530" fmla="*/ 0 w 3255128"/>
              <a:gd name="connsiteY26530" fmla="*/ 623918 h 1598839"/>
              <a:gd name="connsiteX26531" fmla="*/ 0 w 3255128"/>
              <a:gd name="connsiteY26531" fmla="*/ 623879 h 1598839"/>
              <a:gd name="connsiteX26532" fmla="*/ 0 w 3255128"/>
              <a:gd name="connsiteY26532" fmla="*/ 623761 h 1598839"/>
              <a:gd name="connsiteX26533" fmla="*/ 0 w 3255128"/>
              <a:gd name="connsiteY26533" fmla="*/ 623703 h 1598839"/>
              <a:gd name="connsiteX26534" fmla="*/ 0 w 3255128"/>
              <a:gd name="connsiteY26534" fmla="*/ 623694 h 1598839"/>
              <a:gd name="connsiteX26535" fmla="*/ 0 w 3255128"/>
              <a:gd name="connsiteY26535" fmla="*/ 623600 h 1598839"/>
              <a:gd name="connsiteX26536" fmla="*/ 0 w 3255128"/>
              <a:gd name="connsiteY26536" fmla="*/ 623419 h 1598839"/>
              <a:gd name="connsiteX26537" fmla="*/ 0 w 3255128"/>
              <a:gd name="connsiteY26537" fmla="*/ 623296 h 1598839"/>
              <a:gd name="connsiteX26538" fmla="*/ 0 w 3255128"/>
              <a:gd name="connsiteY26538" fmla="*/ 623220 h 1598839"/>
              <a:gd name="connsiteX26539" fmla="*/ 0 w 3255128"/>
              <a:gd name="connsiteY26539" fmla="*/ 623211 h 1598839"/>
              <a:gd name="connsiteX26540" fmla="*/ 0 w 3255128"/>
              <a:gd name="connsiteY26540" fmla="*/ 623037 h 1598839"/>
              <a:gd name="connsiteX26541" fmla="*/ 0 w 3255128"/>
              <a:gd name="connsiteY26541" fmla="*/ 623015 h 1598839"/>
              <a:gd name="connsiteX26542" fmla="*/ 0 w 3255128"/>
              <a:gd name="connsiteY26542" fmla="*/ 622987 h 1598839"/>
              <a:gd name="connsiteX26543" fmla="*/ 0 w 3255128"/>
              <a:gd name="connsiteY26543" fmla="*/ 622970 h 1598839"/>
              <a:gd name="connsiteX26544" fmla="*/ 0 w 3255128"/>
              <a:gd name="connsiteY26544" fmla="*/ 622880 h 1598839"/>
              <a:gd name="connsiteX26545" fmla="*/ 0 w 3255128"/>
              <a:gd name="connsiteY26545" fmla="*/ 622813 h 1598839"/>
              <a:gd name="connsiteX26546" fmla="*/ 0 w 3255128"/>
              <a:gd name="connsiteY26546" fmla="*/ 622795 h 1598839"/>
              <a:gd name="connsiteX26547" fmla="*/ 0 w 3255128"/>
              <a:gd name="connsiteY26547" fmla="*/ 622791 h 1598839"/>
              <a:gd name="connsiteX26548" fmla="*/ 0 w 3255128"/>
              <a:gd name="connsiteY26548" fmla="*/ 622657 h 1598839"/>
              <a:gd name="connsiteX26549" fmla="*/ 0 w 3255128"/>
              <a:gd name="connsiteY26549" fmla="*/ 622582 h 1598839"/>
              <a:gd name="connsiteX26550" fmla="*/ 0 w 3255128"/>
              <a:gd name="connsiteY26550" fmla="*/ 622580 h 1598839"/>
              <a:gd name="connsiteX26551" fmla="*/ 0 w 3255128"/>
              <a:gd name="connsiteY26551" fmla="*/ 622579 h 1598839"/>
              <a:gd name="connsiteX26552" fmla="*/ 0 w 3255128"/>
              <a:gd name="connsiteY26552" fmla="*/ 622547 h 1598839"/>
              <a:gd name="connsiteX26553" fmla="*/ 0 w 3255128"/>
              <a:gd name="connsiteY26553" fmla="*/ 622422 h 1598839"/>
              <a:gd name="connsiteX26554" fmla="*/ 0 w 3255128"/>
              <a:gd name="connsiteY26554" fmla="*/ 622337 h 1598839"/>
              <a:gd name="connsiteX26555" fmla="*/ 0 w 3255128"/>
              <a:gd name="connsiteY26555" fmla="*/ 622317 h 1598839"/>
              <a:gd name="connsiteX26556" fmla="*/ 0 w 3255128"/>
              <a:gd name="connsiteY26556" fmla="*/ 622243 h 1598839"/>
              <a:gd name="connsiteX26557" fmla="*/ 0 w 3255128"/>
              <a:gd name="connsiteY26557" fmla="*/ 622242 h 1598839"/>
              <a:gd name="connsiteX26558" fmla="*/ 0 w 3255128"/>
              <a:gd name="connsiteY26558" fmla="*/ 622229 h 1598839"/>
              <a:gd name="connsiteX26559" fmla="*/ 0 w 3255128"/>
              <a:gd name="connsiteY26559" fmla="*/ 622033 h 1598839"/>
              <a:gd name="connsiteX26560" fmla="*/ 0 w 3255128"/>
              <a:gd name="connsiteY26560" fmla="*/ 621966 h 1598839"/>
              <a:gd name="connsiteX26561" fmla="*/ 0 w 3255128"/>
              <a:gd name="connsiteY26561" fmla="*/ 621963 h 1598839"/>
              <a:gd name="connsiteX26562" fmla="*/ 0 w 3255128"/>
              <a:gd name="connsiteY26562" fmla="*/ 621941 h 1598839"/>
              <a:gd name="connsiteX26563" fmla="*/ 0 w 3255128"/>
              <a:gd name="connsiteY26563" fmla="*/ 621784 h 1598839"/>
              <a:gd name="connsiteX26564" fmla="*/ 0 w 3255128"/>
              <a:gd name="connsiteY26564" fmla="*/ 621666 h 1598839"/>
              <a:gd name="connsiteX26565" fmla="*/ 0 w 3255128"/>
              <a:gd name="connsiteY26565" fmla="*/ 621527 h 1598839"/>
              <a:gd name="connsiteX26566" fmla="*/ 0 w 3255128"/>
              <a:gd name="connsiteY26566" fmla="*/ 621482 h 1598839"/>
              <a:gd name="connsiteX26567" fmla="*/ 0 w 3255128"/>
              <a:gd name="connsiteY26567" fmla="*/ 621432 h 1598839"/>
              <a:gd name="connsiteX26568" fmla="*/ 0 w 3255128"/>
              <a:gd name="connsiteY26568" fmla="*/ 621408 h 1598839"/>
              <a:gd name="connsiteX26569" fmla="*/ 0 w 3255128"/>
              <a:gd name="connsiteY26569" fmla="*/ 621315 h 1598839"/>
              <a:gd name="connsiteX26570" fmla="*/ 0 w 3255128"/>
              <a:gd name="connsiteY26570" fmla="*/ 621314 h 1598839"/>
              <a:gd name="connsiteX26571" fmla="*/ 0 w 3255128"/>
              <a:gd name="connsiteY26571" fmla="*/ 621309 h 1598839"/>
              <a:gd name="connsiteX26572" fmla="*/ 0 w 3255128"/>
              <a:gd name="connsiteY26572" fmla="*/ 621296 h 1598839"/>
              <a:gd name="connsiteX26573" fmla="*/ 0 w 3255128"/>
              <a:gd name="connsiteY26573" fmla="*/ 621178 h 1598839"/>
              <a:gd name="connsiteX26574" fmla="*/ 0 w 3255128"/>
              <a:gd name="connsiteY26574" fmla="*/ 621136 h 1598839"/>
              <a:gd name="connsiteX26575" fmla="*/ 0 w 3255128"/>
              <a:gd name="connsiteY26575" fmla="*/ 621135 h 1598839"/>
              <a:gd name="connsiteX26576" fmla="*/ 0 w 3255128"/>
              <a:gd name="connsiteY26576" fmla="*/ 621127 h 1598839"/>
              <a:gd name="connsiteX26577" fmla="*/ 0 w 3255128"/>
              <a:gd name="connsiteY26577" fmla="*/ 621050 h 1598839"/>
              <a:gd name="connsiteX26578" fmla="*/ 0 w 3255128"/>
              <a:gd name="connsiteY26578" fmla="*/ 620876 h 1598839"/>
              <a:gd name="connsiteX26579" fmla="*/ 0 w 3255128"/>
              <a:gd name="connsiteY26579" fmla="*/ 620834 h 1598839"/>
              <a:gd name="connsiteX26580" fmla="*/ 0 w 3255128"/>
              <a:gd name="connsiteY26580" fmla="*/ 620762 h 1598839"/>
              <a:gd name="connsiteX26581" fmla="*/ 0 w 3255128"/>
              <a:gd name="connsiteY26581" fmla="*/ 620760 h 1598839"/>
              <a:gd name="connsiteX26582" fmla="*/ 0 w 3255128"/>
              <a:gd name="connsiteY26582" fmla="*/ 620626 h 1598839"/>
              <a:gd name="connsiteX26583" fmla="*/ 0 w 3255128"/>
              <a:gd name="connsiteY26583" fmla="*/ 620380 h 1598839"/>
              <a:gd name="connsiteX26584" fmla="*/ 0 w 3255128"/>
              <a:gd name="connsiteY26584" fmla="*/ 620301 h 1598839"/>
              <a:gd name="connsiteX26585" fmla="*/ 0 w 3255128"/>
              <a:gd name="connsiteY26585" fmla="*/ 620297 h 1598839"/>
              <a:gd name="connsiteX26586" fmla="*/ 0 w 3255128"/>
              <a:gd name="connsiteY26586" fmla="*/ 620169 h 1598839"/>
              <a:gd name="connsiteX26587" fmla="*/ 0 w 3255128"/>
              <a:gd name="connsiteY26587" fmla="*/ 620167 h 1598839"/>
              <a:gd name="connsiteX26588" fmla="*/ 0 w 3255128"/>
              <a:gd name="connsiteY26588" fmla="*/ 619997 h 1598839"/>
              <a:gd name="connsiteX26589" fmla="*/ 0 w 3255128"/>
              <a:gd name="connsiteY26589" fmla="*/ 619745 h 1598839"/>
              <a:gd name="connsiteX26590" fmla="*/ 0 w 3255128"/>
              <a:gd name="connsiteY26590" fmla="*/ 619621 h 1598839"/>
              <a:gd name="connsiteX26591" fmla="*/ 0 w 3255128"/>
              <a:gd name="connsiteY26591" fmla="*/ 619605 h 1598839"/>
              <a:gd name="connsiteX26592" fmla="*/ 0 w 3255128"/>
              <a:gd name="connsiteY26592" fmla="*/ 619519 h 1598839"/>
              <a:gd name="connsiteX26593" fmla="*/ 0 w 3255128"/>
              <a:gd name="connsiteY26593" fmla="*/ 619514 h 1598839"/>
              <a:gd name="connsiteX26594" fmla="*/ 0 w 3255128"/>
              <a:gd name="connsiteY26594" fmla="*/ 619291 h 1598839"/>
              <a:gd name="connsiteX26595" fmla="*/ 0 w 3255128"/>
              <a:gd name="connsiteY26595" fmla="*/ 619286 h 1598839"/>
              <a:gd name="connsiteX26596" fmla="*/ 0 w 3255128"/>
              <a:gd name="connsiteY26596" fmla="*/ 619162 h 1598839"/>
              <a:gd name="connsiteX26597" fmla="*/ 0 w 3255128"/>
              <a:gd name="connsiteY26597" fmla="*/ 619009 h 1598839"/>
              <a:gd name="connsiteX26598" fmla="*/ 0 w 3255128"/>
              <a:gd name="connsiteY26598" fmla="*/ 618976 h 1598839"/>
              <a:gd name="connsiteX26599" fmla="*/ 0 w 3255128"/>
              <a:gd name="connsiteY26599" fmla="*/ 618973 h 1598839"/>
              <a:gd name="connsiteX26600" fmla="*/ 0 w 3255128"/>
              <a:gd name="connsiteY26600" fmla="*/ 618951 h 1598839"/>
              <a:gd name="connsiteX26601" fmla="*/ 0 w 3255128"/>
              <a:gd name="connsiteY26601" fmla="*/ 618783 h 1598839"/>
              <a:gd name="connsiteX26602" fmla="*/ 0 w 3255128"/>
              <a:gd name="connsiteY26602" fmla="*/ 618726 h 1598839"/>
              <a:gd name="connsiteX26603" fmla="*/ 0 w 3255128"/>
              <a:gd name="connsiteY26603" fmla="*/ 618708 h 1598839"/>
              <a:gd name="connsiteX26604" fmla="*/ 0 w 3255128"/>
              <a:gd name="connsiteY26604" fmla="*/ 618638 h 1598839"/>
              <a:gd name="connsiteX26605" fmla="*/ 0 w 3255128"/>
              <a:gd name="connsiteY26605" fmla="*/ 618591 h 1598839"/>
              <a:gd name="connsiteX26606" fmla="*/ 0 w 3255128"/>
              <a:gd name="connsiteY26606" fmla="*/ 618514 h 1598839"/>
              <a:gd name="connsiteX26607" fmla="*/ 0 w 3255128"/>
              <a:gd name="connsiteY26607" fmla="*/ 618493 h 1598839"/>
              <a:gd name="connsiteX26608" fmla="*/ 0 w 3255128"/>
              <a:gd name="connsiteY26608" fmla="*/ 618492 h 1598839"/>
              <a:gd name="connsiteX26609" fmla="*/ 0 w 3255128"/>
              <a:gd name="connsiteY26609" fmla="*/ 618468 h 1598839"/>
              <a:gd name="connsiteX26610" fmla="*/ 0 w 3255128"/>
              <a:gd name="connsiteY26610" fmla="*/ 618467 h 1598839"/>
              <a:gd name="connsiteX26611" fmla="*/ 0 w 3255128"/>
              <a:gd name="connsiteY26611" fmla="*/ 618442 h 1598839"/>
              <a:gd name="connsiteX26612" fmla="*/ 0 w 3255128"/>
              <a:gd name="connsiteY26612" fmla="*/ 618410 h 1598839"/>
              <a:gd name="connsiteX26613" fmla="*/ 0 w 3255128"/>
              <a:gd name="connsiteY26613" fmla="*/ 618310 h 1598839"/>
              <a:gd name="connsiteX26614" fmla="*/ 0 w 3255128"/>
              <a:gd name="connsiteY26614" fmla="*/ 618271 h 1598839"/>
              <a:gd name="connsiteX26615" fmla="*/ 0 w 3255128"/>
              <a:gd name="connsiteY26615" fmla="*/ 618243 h 1598839"/>
              <a:gd name="connsiteX26616" fmla="*/ 0 w 3255128"/>
              <a:gd name="connsiteY26616" fmla="*/ 618137 h 1598839"/>
              <a:gd name="connsiteX26617" fmla="*/ 0 w 3255128"/>
              <a:gd name="connsiteY26617" fmla="*/ 618136 h 1598839"/>
              <a:gd name="connsiteX26618" fmla="*/ 0 w 3255128"/>
              <a:gd name="connsiteY26618" fmla="*/ 618060 h 1598839"/>
              <a:gd name="connsiteX26619" fmla="*/ 0 w 3255128"/>
              <a:gd name="connsiteY26619" fmla="*/ 618038 h 1598839"/>
              <a:gd name="connsiteX26620" fmla="*/ 0 w 3255128"/>
              <a:gd name="connsiteY26620" fmla="*/ 618009 h 1598839"/>
              <a:gd name="connsiteX26621" fmla="*/ 0 w 3255128"/>
              <a:gd name="connsiteY26621" fmla="*/ 617959 h 1598839"/>
              <a:gd name="connsiteX26622" fmla="*/ 0 w 3255128"/>
              <a:gd name="connsiteY26622" fmla="*/ 617952 h 1598839"/>
              <a:gd name="connsiteX26623" fmla="*/ 0 w 3255128"/>
              <a:gd name="connsiteY26623" fmla="*/ 617929 h 1598839"/>
              <a:gd name="connsiteX26624" fmla="*/ 0 w 3255128"/>
              <a:gd name="connsiteY26624" fmla="*/ 617844 h 1598839"/>
              <a:gd name="connsiteX26625" fmla="*/ 0 w 3255128"/>
              <a:gd name="connsiteY26625" fmla="*/ 617797 h 1598839"/>
              <a:gd name="connsiteX26626" fmla="*/ 0 w 3255128"/>
              <a:gd name="connsiteY26626" fmla="*/ 617772 h 1598839"/>
              <a:gd name="connsiteX26627" fmla="*/ 0 w 3255128"/>
              <a:gd name="connsiteY26627" fmla="*/ 617723 h 1598839"/>
              <a:gd name="connsiteX26628" fmla="*/ 0 w 3255128"/>
              <a:gd name="connsiteY26628" fmla="*/ 617709 h 1598839"/>
              <a:gd name="connsiteX26629" fmla="*/ 0 w 3255128"/>
              <a:gd name="connsiteY26629" fmla="*/ 617513 h 1598839"/>
              <a:gd name="connsiteX26630" fmla="*/ 0 w 3255128"/>
              <a:gd name="connsiteY26630" fmla="*/ 617361 h 1598839"/>
              <a:gd name="connsiteX26631" fmla="*/ 0 w 3255128"/>
              <a:gd name="connsiteY26631" fmla="*/ 617264 h 1598839"/>
              <a:gd name="connsiteX26632" fmla="*/ 0 w 3255128"/>
              <a:gd name="connsiteY26632" fmla="*/ 617115 h 1598839"/>
              <a:gd name="connsiteX26633" fmla="*/ 0 w 3255128"/>
              <a:gd name="connsiteY26633" fmla="*/ 617113 h 1598839"/>
              <a:gd name="connsiteX26634" fmla="*/ 0 w 3255128"/>
              <a:gd name="connsiteY26634" fmla="*/ 617096 h 1598839"/>
              <a:gd name="connsiteX26635" fmla="*/ 0 w 3255128"/>
              <a:gd name="connsiteY26635" fmla="*/ 617013 h 1598839"/>
              <a:gd name="connsiteX26636" fmla="*/ 0 w 3255128"/>
              <a:gd name="connsiteY26636" fmla="*/ 616897 h 1598839"/>
              <a:gd name="connsiteX26637" fmla="*/ 0 w 3255128"/>
              <a:gd name="connsiteY26637" fmla="*/ 616616 h 1598839"/>
              <a:gd name="connsiteX26638" fmla="*/ 0 w 3255128"/>
              <a:gd name="connsiteY26638" fmla="*/ 616615 h 1598839"/>
              <a:gd name="connsiteX26639" fmla="*/ 0 w 3255128"/>
              <a:gd name="connsiteY26639" fmla="*/ 616582 h 1598839"/>
              <a:gd name="connsiteX26640" fmla="*/ 0 w 3255128"/>
              <a:gd name="connsiteY26640" fmla="*/ 616554 h 1598839"/>
              <a:gd name="connsiteX26641" fmla="*/ 0 w 3255128"/>
              <a:gd name="connsiteY26641" fmla="*/ 616500 h 1598839"/>
              <a:gd name="connsiteX26642" fmla="*/ 0 w 3255128"/>
              <a:gd name="connsiteY26642" fmla="*/ 616426 h 1598839"/>
              <a:gd name="connsiteX26643" fmla="*/ 0 w 3255128"/>
              <a:gd name="connsiteY26643" fmla="*/ 616423 h 1598839"/>
              <a:gd name="connsiteX26644" fmla="*/ 0 w 3255128"/>
              <a:gd name="connsiteY26644" fmla="*/ 616249 h 1598839"/>
              <a:gd name="connsiteX26645" fmla="*/ 0 w 3255128"/>
              <a:gd name="connsiteY26645" fmla="*/ 616106 h 1598839"/>
              <a:gd name="connsiteX26646" fmla="*/ 0 w 3255128"/>
              <a:gd name="connsiteY26646" fmla="*/ 616016 h 1598839"/>
              <a:gd name="connsiteX26647" fmla="*/ 0 w 3255128"/>
              <a:gd name="connsiteY26647" fmla="*/ 615931 h 1598839"/>
              <a:gd name="connsiteX26648" fmla="*/ 0 w 3255128"/>
              <a:gd name="connsiteY26648" fmla="*/ 615906 h 1598839"/>
              <a:gd name="connsiteX26649" fmla="*/ 0 w 3255128"/>
              <a:gd name="connsiteY26649" fmla="*/ 615793 h 1598839"/>
              <a:gd name="connsiteX26650" fmla="*/ 0 w 3255128"/>
              <a:gd name="connsiteY26650" fmla="*/ 615758 h 1598839"/>
              <a:gd name="connsiteX26651" fmla="*/ 0 w 3255128"/>
              <a:gd name="connsiteY26651" fmla="*/ 615753 h 1598839"/>
              <a:gd name="connsiteX26652" fmla="*/ 0 w 3255128"/>
              <a:gd name="connsiteY26652" fmla="*/ 615727 h 1598839"/>
              <a:gd name="connsiteX26653" fmla="*/ 0 w 3255128"/>
              <a:gd name="connsiteY26653" fmla="*/ 615718 h 1598839"/>
              <a:gd name="connsiteX26654" fmla="*/ 0 w 3255128"/>
              <a:gd name="connsiteY26654" fmla="*/ 615647 h 1598839"/>
              <a:gd name="connsiteX26655" fmla="*/ 0 w 3255128"/>
              <a:gd name="connsiteY26655" fmla="*/ 615477 h 1598839"/>
              <a:gd name="connsiteX26656" fmla="*/ 0 w 3255128"/>
              <a:gd name="connsiteY26656" fmla="*/ 615443 h 1598839"/>
              <a:gd name="connsiteX26657" fmla="*/ 0 w 3255128"/>
              <a:gd name="connsiteY26657" fmla="*/ 615320 h 1598839"/>
              <a:gd name="connsiteX26658" fmla="*/ 0 w 3255128"/>
              <a:gd name="connsiteY26658" fmla="*/ 615253 h 1598839"/>
              <a:gd name="connsiteX26659" fmla="*/ 0 w 3255128"/>
              <a:gd name="connsiteY26659" fmla="*/ 615225 h 1598839"/>
              <a:gd name="connsiteX26660" fmla="*/ 0 w 3255128"/>
              <a:gd name="connsiteY26660" fmla="*/ 615175 h 1598839"/>
              <a:gd name="connsiteX26661" fmla="*/ 0 w 3255128"/>
              <a:gd name="connsiteY26661" fmla="*/ 614999 h 1598839"/>
              <a:gd name="connsiteX26662" fmla="*/ 0 w 3255128"/>
              <a:gd name="connsiteY26662" fmla="*/ 614994 h 1598839"/>
              <a:gd name="connsiteX26663" fmla="*/ 0 w 3255128"/>
              <a:gd name="connsiteY26663" fmla="*/ 614983 h 1598839"/>
              <a:gd name="connsiteX26664" fmla="*/ 0 w 3255128"/>
              <a:gd name="connsiteY26664" fmla="*/ 614980 h 1598839"/>
              <a:gd name="connsiteX26665" fmla="*/ 0 w 3255128"/>
              <a:gd name="connsiteY26665" fmla="*/ 614978 h 1598839"/>
              <a:gd name="connsiteX26666" fmla="*/ 0 w 3255128"/>
              <a:gd name="connsiteY26666" fmla="*/ 614939 h 1598839"/>
              <a:gd name="connsiteX26667" fmla="*/ 0 w 3255128"/>
              <a:gd name="connsiteY26667" fmla="*/ 614837 h 1598839"/>
              <a:gd name="connsiteX26668" fmla="*/ 0 w 3255128"/>
              <a:gd name="connsiteY26668" fmla="*/ 614773 h 1598839"/>
              <a:gd name="connsiteX26669" fmla="*/ 0 w 3255128"/>
              <a:gd name="connsiteY26669" fmla="*/ 614766 h 1598839"/>
              <a:gd name="connsiteX26670" fmla="*/ 0 w 3255128"/>
              <a:gd name="connsiteY26670" fmla="*/ 614716 h 1598839"/>
              <a:gd name="connsiteX26671" fmla="*/ 0 w 3255128"/>
              <a:gd name="connsiteY26671" fmla="*/ 614696 h 1598839"/>
              <a:gd name="connsiteX26672" fmla="*/ 0 w 3255128"/>
              <a:gd name="connsiteY26672" fmla="*/ 614535 h 1598839"/>
              <a:gd name="connsiteX26673" fmla="*/ 0 w 3255128"/>
              <a:gd name="connsiteY26673" fmla="*/ 614530 h 1598839"/>
              <a:gd name="connsiteX26674" fmla="*/ 0 w 3255128"/>
              <a:gd name="connsiteY26674" fmla="*/ 614524 h 1598839"/>
              <a:gd name="connsiteX26675" fmla="*/ 0 w 3255128"/>
              <a:gd name="connsiteY26675" fmla="*/ 614453 h 1598839"/>
              <a:gd name="connsiteX26676" fmla="*/ 0 w 3255128"/>
              <a:gd name="connsiteY26676" fmla="*/ 614430 h 1598839"/>
              <a:gd name="connsiteX26677" fmla="*/ 0 w 3255128"/>
              <a:gd name="connsiteY26677" fmla="*/ 614361 h 1598839"/>
              <a:gd name="connsiteX26678" fmla="*/ 0 w 3255128"/>
              <a:gd name="connsiteY26678" fmla="*/ 614314 h 1598839"/>
              <a:gd name="connsiteX26679" fmla="*/ 0 w 3255128"/>
              <a:gd name="connsiteY26679" fmla="*/ 614263 h 1598839"/>
              <a:gd name="connsiteX26680" fmla="*/ 0 w 3255128"/>
              <a:gd name="connsiteY26680" fmla="*/ 614175 h 1598839"/>
              <a:gd name="connsiteX26681" fmla="*/ 0 w 3255128"/>
              <a:gd name="connsiteY26681" fmla="*/ 614154 h 1598839"/>
              <a:gd name="connsiteX26682" fmla="*/ 0 w 3255128"/>
              <a:gd name="connsiteY26682" fmla="*/ 614118 h 1598839"/>
              <a:gd name="connsiteX26683" fmla="*/ 0 w 3255128"/>
              <a:gd name="connsiteY26683" fmla="*/ 614106 h 1598839"/>
              <a:gd name="connsiteX26684" fmla="*/ 0 w 3255128"/>
              <a:gd name="connsiteY26684" fmla="*/ 614068 h 1598839"/>
              <a:gd name="connsiteX26685" fmla="*/ 0 w 3255128"/>
              <a:gd name="connsiteY26685" fmla="*/ 613996 h 1598839"/>
              <a:gd name="connsiteX26686" fmla="*/ 0 w 3255128"/>
              <a:gd name="connsiteY26686" fmla="*/ 613971 h 1598839"/>
              <a:gd name="connsiteX26687" fmla="*/ 0 w 3255128"/>
              <a:gd name="connsiteY26687" fmla="*/ 613876 h 1598839"/>
              <a:gd name="connsiteX26688" fmla="*/ 0 w 3255128"/>
              <a:gd name="connsiteY26688" fmla="*/ 613840 h 1598839"/>
              <a:gd name="connsiteX26689" fmla="*/ 0 w 3255128"/>
              <a:gd name="connsiteY26689" fmla="*/ 613695 h 1598839"/>
              <a:gd name="connsiteX26690" fmla="*/ 0 w 3255128"/>
              <a:gd name="connsiteY26690" fmla="*/ 613644 h 1598839"/>
              <a:gd name="connsiteX26691" fmla="*/ 0 w 3255128"/>
              <a:gd name="connsiteY26691" fmla="*/ 613623 h 1598839"/>
              <a:gd name="connsiteX26692" fmla="*/ 0 w 3255128"/>
              <a:gd name="connsiteY26692" fmla="*/ 613616 h 1598839"/>
              <a:gd name="connsiteX26693" fmla="*/ 0 w 3255128"/>
              <a:gd name="connsiteY26693" fmla="*/ 613614 h 1598839"/>
              <a:gd name="connsiteX26694" fmla="*/ 0 w 3255128"/>
              <a:gd name="connsiteY26694" fmla="*/ 613510 h 1598839"/>
              <a:gd name="connsiteX26695" fmla="*/ 0 w 3255128"/>
              <a:gd name="connsiteY26695" fmla="*/ 613433 h 1598839"/>
              <a:gd name="connsiteX26696" fmla="*/ 0 w 3255128"/>
              <a:gd name="connsiteY26696" fmla="*/ 613323 h 1598839"/>
              <a:gd name="connsiteX26697" fmla="*/ 0 w 3255128"/>
              <a:gd name="connsiteY26697" fmla="*/ 613251 h 1598839"/>
              <a:gd name="connsiteX26698" fmla="*/ 0 w 3255128"/>
              <a:gd name="connsiteY26698" fmla="*/ 613170 h 1598839"/>
              <a:gd name="connsiteX26699" fmla="*/ 0 w 3255128"/>
              <a:gd name="connsiteY26699" fmla="*/ 613096 h 1598839"/>
              <a:gd name="connsiteX26700" fmla="*/ 0 w 3255128"/>
              <a:gd name="connsiteY26700" fmla="*/ 613082 h 1598839"/>
              <a:gd name="connsiteX26701" fmla="*/ 0 w 3255128"/>
              <a:gd name="connsiteY26701" fmla="*/ 613047 h 1598839"/>
              <a:gd name="connsiteX26702" fmla="*/ 0 w 3255128"/>
              <a:gd name="connsiteY26702" fmla="*/ 612886 h 1598839"/>
              <a:gd name="connsiteX26703" fmla="*/ 0 w 3255128"/>
              <a:gd name="connsiteY26703" fmla="*/ 612763 h 1598839"/>
              <a:gd name="connsiteX26704" fmla="*/ 0 w 3255128"/>
              <a:gd name="connsiteY26704" fmla="*/ 612737 h 1598839"/>
              <a:gd name="connsiteX26705" fmla="*/ 0 w 3255128"/>
              <a:gd name="connsiteY26705" fmla="*/ 612637 h 1598839"/>
              <a:gd name="connsiteX26706" fmla="*/ 0 w 3255128"/>
              <a:gd name="connsiteY26706" fmla="*/ 612593 h 1598839"/>
              <a:gd name="connsiteX26707" fmla="*/ 0 w 3255128"/>
              <a:gd name="connsiteY26707" fmla="*/ 612453 h 1598839"/>
              <a:gd name="connsiteX26708" fmla="*/ 0 w 3255128"/>
              <a:gd name="connsiteY26708" fmla="*/ 612428 h 1598839"/>
              <a:gd name="connsiteX26709" fmla="*/ 0 w 3255128"/>
              <a:gd name="connsiteY26709" fmla="*/ 612254 h 1598839"/>
              <a:gd name="connsiteX26710" fmla="*/ 0 w 3255128"/>
              <a:gd name="connsiteY26710" fmla="*/ 612245 h 1598839"/>
              <a:gd name="connsiteX26711" fmla="*/ 0 w 3255128"/>
              <a:gd name="connsiteY26711" fmla="*/ 612243 h 1598839"/>
              <a:gd name="connsiteX26712" fmla="*/ 0 w 3255128"/>
              <a:gd name="connsiteY26712" fmla="*/ 612185 h 1598839"/>
              <a:gd name="connsiteX26713" fmla="*/ 0 w 3255128"/>
              <a:gd name="connsiteY26713" fmla="*/ 612113 h 1598839"/>
              <a:gd name="connsiteX26714" fmla="*/ 0 w 3255128"/>
              <a:gd name="connsiteY26714" fmla="*/ 612049 h 1598839"/>
              <a:gd name="connsiteX26715" fmla="*/ 0 w 3255128"/>
              <a:gd name="connsiteY26715" fmla="*/ 612047 h 1598839"/>
              <a:gd name="connsiteX26716" fmla="*/ 0 w 3255128"/>
              <a:gd name="connsiteY26716" fmla="*/ 612004 h 1598839"/>
              <a:gd name="connsiteX26717" fmla="*/ 0 w 3255128"/>
              <a:gd name="connsiteY26717" fmla="*/ 611989 h 1598839"/>
              <a:gd name="connsiteX26718" fmla="*/ 0 w 3255128"/>
              <a:gd name="connsiteY26718" fmla="*/ 611988 h 1598839"/>
              <a:gd name="connsiteX26719" fmla="*/ 0 w 3255128"/>
              <a:gd name="connsiteY26719" fmla="*/ 611825 h 1598839"/>
              <a:gd name="connsiteX26720" fmla="*/ 0 w 3255128"/>
              <a:gd name="connsiteY26720" fmla="*/ 611816 h 1598839"/>
              <a:gd name="connsiteX26721" fmla="*/ 0 w 3255128"/>
              <a:gd name="connsiteY26721" fmla="*/ 611804 h 1598839"/>
              <a:gd name="connsiteX26722" fmla="*/ 0 w 3255128"/>
              <a:gd name="connsiteY26722" fmla="*/ 611729 h 1598839"/>
              <a:gd name="connsiteX26723" fmla="*/ 0 w 3255128"/>
              <a:gd name="connsiteY26723" fmla="*/ 611726 h 1598839"/>
              <a:gd name="connsiteX26724" fmla="*/ 0 w 3255128"/>
              <a:gd name="connsiteY26724" fmla="*/ 611702 h 1598839"/>
              <a:gd name="connsiteX26725" fmla="*/ 0 w 3255128"/>
              <a:gd name="connsiteY26725" fmla="*/ 611479 h 1598839"/>
              <a:gd name="connsiteX26726" fmla="*/ 0 w 3255128"/>
              <a:gd name="connsiteY26726" fmla="*/ 611446 h 1598839"/>
              <a:gd name="connsiteX26727" fmla="*/ 0 w 3255128"/>
              <a:gd name="connsiteY26727" fmla="*/ 611371 h 1598839"/>
              <a:gd name="connsiteX26728" fmla="*/ 0 w 3255128"/>
              <a:gd name="connsiteY26728" fmla="*/ 611324 h 1598839"/>
              <a:gd name="connsiteX26729" fmla="*/ 0 w 3255128"/>
              <a:gd name="connsiteY26729" fmla="*/ 611273 h 1598839"/>
              <a:gd name="connsiteX26730" fmla="*/ 0 w 3255128"/>
              <a:gd name="connsiteY26730" fmla="*/ 611272 h 1598839"/>
              <a:gd name="connsiteX26731" fmla="*/ 0 w 3255128"/>
              <a:gd name="connsiteY26731" fmla="*/ 611243 h 1598839"/>
              <a:gd name="connsiteX26732" fmla="*/ 0 w 3255128"/>
              <a:gd name="connsiteY26732" fmla="*/ 611185 h 1598839"/>
              <a:gd name="connsiteX26733" fmla="*/ 0 w 3255128"/>
              <a:gd name="connsiteY26733" fmla="*/ 611164 h 1598839"/>
              <a:gd name="connsiteX26734" fmla="*/ 0 w 3255128"/>
              <a:gd name="connsiteY26734" fmla="*/ 611078 h 1598839"/>
              <a:gd name="connsiteX26735" fmla="*/ 0 w 3255128"/>
              <a:gd name="connsiteY26735" fmla="*/ 611031 h 1598839"/>
              <a:gd name="connsiteX26736" fmla="*/ 0 w 3255128"/>
              <a:gd name="connsiteY26736" fmla="*/ 611020 h 1598839"/>
              <a:gd name="connsiteX26737" fmla="*/ 0 w 3255128"/>
              <a:gd name="connsiteY26737" fmla="*/ 611006 h 1598839"/>
              <a:gd name="connsiteX26738" fmla="*/ 0 w 3255128"/>
              <a:gd name="connsiteY26738" fmla="*/ 610850 h 1598839"/>
              <a:gd name="connsiteX26739" fmla="*/ 0 w 3255128"/>
              <a:gd name="connsiteY26739" fmla="*/ 610811 h 1598839"/>
              <a:gd name="connsiteX26740" fmla="*/ 0 w 3255128"/>
              <a:gd name="connsiteY26740" fmla="*/ 610781 h 1598839"/>
              <a:gd name="connsiteX26741" fmla="*/ 0 w 3255128"/>
              <a:gd name="connsiteY26741" fmla="*/ 610776 h 1598839"/>
              <a:gd name="connsiteX26742" fmla="*/ 0 w 3255128"/>
              <a:gd name="connsiteY26742" fmla="*/ 610747 h 1598839"/>
              <a:gd name="connsiteX26743" fmla="*/ 0 w 3255128"/>
              <a:gd name="connsiteY26743" fmla="*/ 610705 h 1598839"/>
              <a:gd name="connsiteX26744" fmla="*/ 0 w 3255128"/>
              <a:gd name="connsiteY26744" fmla="*/ 610655 h 1598839"/>
              <a:gd name="connsiteX26745" fmla="*/ 0 w 3255128"/>
              <a:gd name="connsiteY26745" fmla="*/ 610602 h 1598839"/>
              <a:gd name="connsiteX26746" fmla="*/ 0 w 3255128"/>
              <a:gd name="connsiteY26746" fmla="*/ 610598 h 1598839"/>
              <a:gd name="connsiteX26747" fmla="*/ 0 w 3255128"/>
              <a:gd name="connsiteY26747" fmla="*/ 610595 h 1598839"/>
              <a:gd name="connsiteX26748" fmla="*/ 0 w 3255128"/>
              <a:gd name="connsiteY26748" fmla="*/ 610443 h 1598839"/>
              <a:gd name="connsiteX26749" fmla="*/ 0 w 3255128"/>
              <a:gd name="connsiteY26749" fmla="*/ 610372 h 1598839"/>
              <a:gd name="connsiteX26750" fmla="*/ 0 w 3255128"/>
              <a:gd name="connsiteY26750" fmla="*/ 610367 h 1598839"/>
              <a:gd name="connsiteX26751" fmla="*/ 0 w 3255128"/>
              <a:gd name="connsiteY26751" fmla="*/ 610251 h 1598839"/>
              <a:gd name="connsiteX26752" fmla="*/ 0 w 3255128"/>
              <a:gd name="connsiteY26752" fmla="*/ 610196 h 1598839"/>
              <a:gd name="connsiteX26753" fmla="*/ 0 w 3255128"/>
              <a:gd name="connsiteY26753" fmla="*/ 610139 h 1598839"/>
              <a:gd name="connsiteX26754" fmla="*/ 0 w 3255128"/>
              <a:gd name="connsiteY26754" fmla="*/ 610057 h 1598839"/>
              <a:gd name="connsiteX26755" fmla="*/ 0 w 3255128"/>
              <a:gd name="connsiteY26755" fmla="*/ 610010 h 1598839"/>
              <a:gd name="connsiteX26756" fmla="*/ 0 w 3255128"/>
              <a:gd name="connsiteY26756" fmla="*/ 609930 h 1598839"/>
              <a:gd name="connsiteX26757" fmla="*/ 0 w 3255128"/>
              <a:gd name="connsiteY26757" fmla="*/ 609816 h 1598839"/>
              <a:gd name="connsiteX26758" fmla="*/ 0 w 3255128"/>
              <a:gd name="connsiteY26758" fmla="*/ 609734 h 1598839"/>
              <a:gd name="connsiteX26759" fmla="*/ 0 w 3255128"/>
              <a:gd name="connsiteY26759" fmla="*/ 609660 h 1598839"/>
              <a:gd name="connsiteX26760" fmla="*/ 0 w 3255128"/>
              <a:gd name="connsiteY26760" fmla="*/ 609636 h 1598839"/>
              <a:gd name="connsiteX26761" fmla="*/ 0 w 3255128"/>
              <a:gd name="connsiteY26761" fmla="*/ 609548 h 1598839"/>
              <a:gd name="connsiteX26762" fmla="*/ 0 w 3255128"/>
              <a:gd name="connsiteY26762" fmla="*/ 609491 h 1598839"/>
              <a:gd name="connsiteX26763" fmla="*/ 0 w 3255128"/>
              <a:gd name="connsiteY26763" fmla="*/ 609476 h 1598839"/>
              <a:gd name="connsiteX26764" fmla="*/ 0 w 3255128"/>
              <a:gd name="connsiteY26764" fmla="*/ 609464 h 1598839"/>
              <a:gd name="connsiteX26765" fmla="*/ 0 w 3255128"/>
              <a:gd name="connsiteY26765" fmla="*/ 609284 h 1598839"/>
              <a:gd name="connsiteX26766" fmla="*/ 0 w 3255128"/>
              <a:gd name="connsiteY26766" fmla="*/ 609203 h 1598839"/>
              <a:gd name="connsiteX26767" fmla="*/ 0 w 3255128"/>
              <a:gd name="connsiteY26767" fmla="*/ 609088 h 1598839"/>
              <a:gd name="connsiteX26768" fmla="*/ 0 w 3255128"/>
              <a:gd name="connsiteY26768" fmla="*/ 608989 h 1598839"/>
              <a:gd name="connsiteX26769" fmla="*/ 0 w 3255128"/>
              <a:gd name="connsiteY26769" fmla="*/ 608987 h 1598839"/>
              <a:gd name="connsiteX26770" fmla="*/ 0 w 3255128"/>
              <a:gd name="connsiteY26770" fmla="*/ 608863 h 1598839"/>
              <a:gd name="connsiteX26771" fmla="*/ 0 w 3255128"/>
              <a:gd name="connsiteY26771" fmla="*/ 608826 h 1598839"/>
              <a:gd name="connsiteX26772" fmla="*/ 0 w 3255128"/>
              <a:gd name="connsiteY26772" fmla="*/ 608825 h 1598839"/>
              <a:gd name="connsiteX26773" fmla="*/ 0 w 3255128"/>
              <a:gd name="connsiteY26773" fmla="*/ 608674 h 1598839"/>
              <a:gd name="connsiteX26774" fmla="*/ 0 w 3255128"/>
              <a:gd name="connsiteY26774" fmla="*/ 608639 h 1598839"/>
              <a:gd name="connsiteX26775" fmla="*/ 0 w 3255128"/>
              <a:gd name="connsiteY26775" fmla="*/ 608629 h 1598839"/>
              <a:gd name="connsiteX26776" fmla="*/ 0 w 3255128"/>
              <a:gd name="connsiteY26776" fmla="*/ 608579 h 1598839"/>
              <a:gd name="connsiteX26777" fmla="*/ 0 w 3255128"/>
              <a:gd name="connsiteY26777" fmla="*/ 608456 h 1598839"/>
              <a:gd name="connsiteX26778" fmla="*/ 0 w 3255128"/>
              <a:gd name="connsiteY26778" fmla="*/ 608443 h 1598839"/>
              <a:gd name="connsiteX26779" fmla="*/ 0 w 3255128"/>
              <a:gd name="connsiteY26779" fmla="*/ 608325 h 1598839"/>
              <a:gd name="connsiteX26780" fmla="*/ 0 w 3255128"/>
              <a:gd name="connsiteY26780" fmla="*/ 608193 h 1598839"/>
              <a:gd name="connsiteX26781" fmla="*/ 0 w 3255128"/>
              <a:gd name="connsiteY26781" fmla="*/ 608177 h 1598839"/>
              <a:gd name="connsiteX26782" fmla="*/ 0 w 3255128"/>
              <a:gd name="connsiteY26782" fmla="*/ 608119 h 1598839"/>
              <a:gd name="connsiteX26783" fmla="*/ 0 w 3255128"/>
              <a:gd name="connsiteY26783" fmla="*/ 608007 h 1598839"/>
              <a:gd name="connsiteX26784" fmla="*/ 0 w 3255128"/>
              <a:gd name="connsiteY26784" fmla="*/ 607981 h 1598839"/>
              <a:gd name="connsiteX26785" fmla="*/ 0 w 3255128"/>
              <a:gd name="connsiteY26785" fmla="*/ 607980 h 1598839"/>
              <a:gd name="connsiteX26786" fmla="*/ 0 w 3255128"/>
              <a:gd name="connsiteY26786" fmla="*/ 607973 h 1598839"/>
              <a:gd name="connsiteX26787" fmla="*/ 0 w 3255128"/>
              <a:gd name="connsiteY26787" fmla="*/ 607966 h 1598839"/>
              <a:gd name="connsiteX26788" fmla="*/ 0 w 3255128"/>
              <a:gd name="connsiteY26788" fmla="*/ 607943 h 1598839"/>
              <a:gd name="connsiteX26789" fmla="*/ 0 w 3255128"/>
              <a:gd name="connsiteY26789" fmla="*/ 607909 h 1598839"/>
              <a:gd name="connsiteX26790" fmla="*/ 0 w 3255128"/>
              <a:gd name="connsiteY26790" fmla="*/ 607786 h 1598839"/>
              <a:gd name="connsiteX26791" fmla="*/ 0 w 3255128"/>
              <a:gd name="connsiteY26791" fmla="*/ 607769 h 1598839"/>
              <a:gd name="connsiteX26792" fmla="*/ 0 w 3255128"/>
              <a:gd name="connsiteY26792" fmla="*/ 607723 h 1598839"/>
              <a:gd name="connsiteX26793" fmla="*/ 0 w 3255128"/>
              <a:gd name="connsiteY26793" fmla="*/ 607665 h 1598839"/>
              <a:gd name="connsiteX26794" fmla="*/ 0 w 3255128"/>
              <a:gd name="connsiteY26794" fmla="*/ 607660 h 1598839"/>
              <a:gd name="connsiteX26795" fmla="*/ 0 w 3255128"/>
              <a:gd name="connsiteY26795" fmla="*/ 607527 h 1598839"/>
              <a:gd name="connsiteX26796" fmla="*/ 0 w 3255128"/>
              <a:gd name="connsiteY26796" fmla="*/ 607497 h 1598839"/>
              <a:gd name="connsiteX26797" fmla="*/ 0 w 3255128"/>
              <a:gd name="connsiteY26797" fmla="*/ 607444 h 1598839"/>
              <a:gd name="connsiteX26798" fmla="*/ 0 w 3255128"/>
              <a:gd name="connsiteY26798" fmla="*/ 607305 h 1598839"/>
              <a:gd name="connsiteX26799" fmla="*/ 0 w 3255128"/>
              <a:gd name="connsiteY26799" fmla="*/ 607206 h 1598839"/>
              <a:gd name="connsiteX26800" fmla="*/ 0 w 3255128"/>
              <a:gd name="connsiteY26800" fmla="*/ 607182 h 1598839"/>
              <a:gd name="connsiteX26801" fmla="*/ 0 w 3255128"/>
              <a:gd name="connsiteY26801" fmla="*/ 607057 h 1598839"/>
              <a:gd name="connsiteX26802" fmla="*/ 0 w 3255128"/>
              <a:gd name="connsiteY26802" fmla="*/ 607012 h 1598839"/>
              <a:gd name="connsiteX26803" fmla="*/ 0 w 3255128"/>
              <a:gd name="connsiteY26803" fmla="*/ 606986 h 1598839"/>
              <a:gd name="connsiteX26804" fmla="*/ 0 w 3255128"/>
              <a:gd name="connsiteY26804" fmla="*/ 606884 h 1598839"/>
              <a:gd name="connsiteX26805" fmla="*/ 0 w 3255128"/>
              <a:gd name="connsiteY26805" fmla="*/ 606878 h 1598839"/>
              <a:gd name="connsiteX26806" fmla="*/ 0 w 3255128"/>
              <a:gd name="connsiteY26806" fmla="*/ 606752 h 1598839"/>
              <a:gd name="connsiteX26807" fmla="*/ 0 w 3255128"/>
              <a:gd name="connsiteY26807" fmla="*/ 606744 h 1598839"/>
              <a:gd name="connsiteX26808" fmla="*/ 0 w 3255128"/>
              <a:gd name="connsiteY26808" fmla="*/ 606723 h 1598839"/>
              <a:gd name="connsiteX26809" fmla="*/ 0 w 3255128"/>
              <a:gd name="connsiteY26809" fmla="*/ 606646 h 1598839"/>
              <a:gd name="connsiteX26810" fmla="*/ 0 w 3255128"/>
              <a:gd name="connsiteY26810" fmla="*/ 606558 h 1598839"/>
              <a:gd name="connsiteX26811" fmla="*/ 0 w 3255128"/>
              <a:gd name="connsiteY26811" fmla="*/ 606486 h 1598839"/>
              <a:gd name="connsiteX26812" fmla="*/ 0 w 3255128"/>
              <a:gd name="connsiteY26812" fmla="*/ 606425 h 1598839"/>
              <a:gd name="connsiteX26813" fmla="*/ 0 w 3255128"/>
              <a:gd name="connsiteY26813" fmla="*/ 606404 h 1598839"/>
              <a:gd name="connsiteX26814" fmla="*/ 0 w 3255128"/>
              <a:gd name="connsiteY26814" fmla="*/ 606294 h 1598839"/>
              <a:gd name="connsiteX26815" fmla="*/ 0 w 3255128"/>
              <a:gd name="connsiteY26815" fmla="*/ 606176 h 1598839"/>
              <a:gd name="connsiteX26816" fmla="*/ 0 w 3255128"/>
              <a:gd name="connsiteY26816" fmla="*/ 606120 h 1598839"/>
              <a:gd name="connsiteX26817" fmla="*/ 0 w 3255128"/>
              <a:gd name="connsiteY26817" fmla="*/ 606098 h 1598839"/>
              <a:gd name="connsiteX26818" fmla="*/ 0 w 3255128"/>
              <a:gd name="connsiteY26818" fmla="*/ 606082 h 1598839"/>
              <a:gd name="connsiteX26819" fmla="*/ 0 w 3255128"/>
              <a:gd name="connsiteY26819" fmla="*/ 606075 h 1598839"/>
              <a:gd name="connsiteX26820" fmla="*/ 0 w 3255128"/>
              <a:gd name="connsiteY26820" fmla="*/ 606028 h 1598839"/>
              <a:gd name="connsiteX26821" fmla="*/ 0 w 3255128"/>
              <a:gd name="connsiteY26821" fmla="*/ 605997 h 1598839"/>
              <a:gd name="connsiteX26822" fmla="*/ 0 w 3255128"/>
              <a:gd name="connsiteY26822" fmla="*/ 605873 h 1598839"/>
              <a:gd name="connsiteX26823" fmla="*/ 0 w 3255128"/>
              <a:gd name="connsiteY26823" fmla="*/ 605857 h 1598839"/>
              <a:gd name="connsiteX26824" fmla="*/ 0 w 3255128"/>
              <a:gd name="connsiteY26824" fmla="*/ 605835 h 1598839"/>
              <a:gd name="connsiteX26825" fmla="*/ 0 w 3255128"/>
              <a:gd name="connsiteY26825" fmla="*/ 605777 h 1598839"/>
              <a:gd name="connsiteX26826" fmla="*/ 0 w 3255128"/>
              <a:gd name="connsiteY26826" fmla="*/ 605639 h 1598839"/>
              <a:gd name="connsiteX26827" fmla="*/ 0 w 3255128"/>
              <a:gd name="connsiteY26827" fmla="*/ 605589 h 1598839"/>
              <a:gd name="connsiteX26828" fmla="*/ 0 w 3255128"/>
              <a:gd name="connsiteY26828" fmla="*/ 605569 h 1598839"/>
              <a:gd name="connsiteX26829" fmla="*/ 0 w 3255128"/>
              <a:gd name="connsiteY26829" fmla="*/ 605457 h 1598839"/>
              <a:gd name="connsiteX26830" fmla="*/ 0 w 3255128"/>
              <a:gd name="connsiteY26830" fmla="*/ 605390 h 1598839"/>
              <a:gd name="connsiteX26831" fmla="*/ 0 w 3255128"/>
              <a:gd name="connsiteY26831" fmla="*/ 605383 h 1598839"/>
              <a:gd name="connsiteX26832" fmla="*/ 0 w 3255128"/>
              <a:gd name="connsiteY26832" fmla="*/ 605381 h 1598839"/>
              <a:gd name="connsiteX26833" fmla="*/ 0 w 3255128"/>
              <a:gd name="connsiteY26833" fmla="*/ 605360 h 1598839"/>
              <a:gd name="connsiteX26834" fmla="*/ 0 w 3255128"/>
              <a:gd name="connsiteY26834" fmla="*/ 605296 h 1598839"/>
              <a:gd name="connsiteX26835" fmla="*/ 0 w 3255128"/>
              <a:gd name="connsiteY26835" fmla="*/ 605283 h 1598839"/>
              <a:gd name="connsiteX26836" fmla="*/ 0 w 3255128"/>
              <a:gd name="connsiteY26836" fmla="*/ 605214 h 1598839"/>
              <a:gd name="connsiteX26837" fmla="*/ 0 w 3255128"/>
              <a:gd name="connsiteY26837" fmla="*/ 605203 h 1598839"/>
              <a:gd name="connsiteX26838" fmla="*/ 0 w 3255128"/>
              <a:gd name="connsiteY26838" fmla="*/ 605187 h 1598839"/>
              <a:gd name="connsiteX26839" fmla="*/ 0 w 3255128"/>
              <a:gd name="connsiteY26839" fmla="*/ 605185 h 1598839"/>
              <a:gd name="connsiteX26840" fmla="*/ 0 w 3255128"/>
              <a:gd name="connsiteY26840" fmla="*/ 605140 h 1598839"/>
              <a:gd name="connsiteX26841" fmla="*/ 0 w 3255128"/>
              <a:gd name="connsiteY26841" fmla="*/ 604991 h 1598839"/>
              <a:gd name="connsiteX26842" fmla="*/ 0 w 3255128"/>
              <a:gd name="connsiteY26842" fmla="*/ 604976 h 1598839"/>
              <a:gd name="connsiteX26843" fmla="*/ 0 w 3255128"/>
              <a:gd name="connsiteY26843" fmla="*/ 604953 h 1598839"/>
              <a:gd name="connsiteX26844" fmla="*/ 0 w 3255128"/>
              <a:gd name="connsiteY26844" fmla="*/ 604944 h 1598839"/>
              <a:gd name="connsiteX26845" fmla="*/ 0 w 3255128"/>
              <a:gd name="connsiteY26845" fmla="*/ 604921 h 1598839"/>
              <a:gd name="connsiteX26846" fmla="*/ 0 w 3255128"/>
              <a:gd name="connsiteY26846" fmla="*/ 604849 h 1598839"/>
              <a:gd name="connsiteX26847" fmla="*/ 0 w 3255128"/>
              <a:gd name="connsiteY26847" fmla="*/ 604787 h 1598839"/>
              <a:gd name="connsiteX26848" fmla="*/ 0 w 3255128"/>
              <a:gd name="connsiteY26848" fmla="*/ 604720 h 1598839"/>
              <a:gd name="connsiteX26849" fmla="*/ 0 w 3255128"/>
              <a:gd name="connsiteY26849" fmla="*/ 604616 h 1598839"/>
              <a:gd name="connsiteX26850" fmla="*/ 0 w 3255128"/>
              <a:gd name="connsiteY26850" fmla="*/ 604507 h 1598839"/>
              <a:gd name="connsiteX26851" fmla="*/ 0 w 3255128"/>
              <a:gd name="connsiteY26851" fmla="*/ 604467 h 1598839"/>
              <a:gd name="connsiteX26852" fmla="*/ 0 w 3255128"/>
              <a:gd name="connsiteY26852" fmla="*/ 604406 h 1598839"/>
              <a:gd name="connsiteX26853" fmla="*/ 0 w 3255128"/>
              <a:gd name="connsiteY26853" fmla="*/ 604301 h 1598839"/>
              <a:gd name="connsiteX26854" fmla="*/ 0 w 3255128"/>
              <a:gd name="connsiteY26854" fmla="*/ 604256 h 1598839"/>
              <a:gd name="connsiteX26855" fmla="*/ 0 w 3255128"/>
              <a:gd name="connsiteY26855" fmla="*/ 604189 h 1598839"/>
              <a:gd name="connsiteX26856" fmla="*/ 0 w 3255128"/>
              <a:gd name="connsiteY26856" fmla="*/ 604157 h 1598839"/>
              <a:gd name="connsiteX26857" fmla="*/ 0 w 3255128"/>
              <a:gd name="connsiteY26857" fmla="*/ 604015 h 1598839"/>
              <a:gd name="connsiteX26858" fmla="*/ 0 w 3255128"/>
              <a:gd name="connsiteY26858" fmla="*/ 604012 h 1598839"/>
              <a:gd name="connsiteX26859" fmla="*/ 0 w 3255128"/>
              <a:gd name="connsiteY26859" fmla="*/ 604010 h 1598839"/>
              <a:gd name="connsiteX26860" fmla="*/ 0 w 3255128"/>
              <a:gd name="connsiteY26860" fmla="*/ 603842 h 1598839"/>
              <a:gd name="connsiteX26861" fmla="*/ 0 w 3255128"/>
              <a:gd name="connsiteY26861" fmla="*/ 603773 h 1598839"/>
              <a:gd name="connsiteX26862" fmla="*/ 0 w 3255128"/>
              <a:gd name="connsiteY26862" fmla="*/ 603573 h 1598839"/>
              <a:gd name="connsiteX26863" fmla="*/ 0 w 3255128"/>
              <a:gd name="connsiteY26863" fmla="*/ 603509 h 1598839"/>
              <a:gd name="connsiteX26864" fmla="*/ 0 w 3255128"/>
              <a:gd name="connsiteY26864" fmla="*/ 603487 h 1598839"/>
              <a:gd name="connsiteX26865" fmla="*/ 0 w 3255128"/>
              <a:gd name="connsiteY26865" fmla="*/ 603375 h 1598839"/>
              <a:gd name="connsiteX26866" fmla="*/ 0 w 3255128"/>
              <a:gd name="connsiteY26866" fmla="*/ 603265 h 1598839"/>
              <a:gd name="connsiteX26867" fmla="*/ 0 w 3255128"/>
              <a:gd name="connsiteY26867" fmla="*/ 603249 h 1598839"/>
              <a:gd name="connsiteX26868" fmla="*/ 0 w 3255128"/>
              <a:gd name="connsiteY26868" fmla="*/ 603194 h 1598839"/>
              <a:gd name="connsiteX26869" fmla="*/ 0 w 3255128"/>
              <a:gd name="connsiteY26869" fmla="*/ 603096 h 1598839"/>
              <a:gd name="connsiteX26870" fmla="*/ 0 w 3255128"/>
              <a:gd name="connsiteY26870" fmla="*/ 603038 h 1598839"/>
              <a:gd name="connsiteX26871" fmla="*/ 0 w 3255128"/>
              <a:gd name="connsiteY26871" fmla="*/ 602900 h 1598839"/>
              <a:gd name="connsiteX26872" fmla="*/ 0 w 3255128"/>
              <a:gd name="connsiteY26872" fmla="*/ 602892 h 1598839"/>
              <a:gd name="connsiteX26873" fmla="*/ 0 w 3255128"/>
              <a:gd name="connsiteY26873" fmla="*/ 602874 h 1598839"/>
              <a:gd name="connsiteX26874" fmla="*/ 0 w 3255128"/>
              <a:gd name="connsiteY26874" fmla="*/ 602870 h 1598839"/>
              <a:gd name="connsiteX26875" fmla="*/ 0 w 3255128"/>
              <a:gd name="connsiteY26875" fmla="*/ 602678 h 1598839"/>
              <a:gd name="connsiteX26876" fmla="*/ 0 w 3255128"/>
              <a:gd name="connsiteY26876" fmla="*/ 602579 h 1598839"/>
              <a:gd name="connsiteX26877" fmla="*/ 0 w 3255128"/>
              <a:gd name="connsiteY26877" fmla="*/ 602555 h 1598839"/>
              <a:gd name="connsiteX26878" fmla="*/ 0 w 3255128"/>
              <a:gd name="connsiteY26878" fmla="*/ 602467 h 1598839"/>
              <a:gd name="connsiteX26879" fmla="*/ 0 w 3255128"/>
              <a:gd name="connsiteY26879" fmla="*/ 602400 h 1598839"/>
              <a:gd name="connsiteX26880" fmla="*/ 0 w 3255128"/>
              <a:gd name="connsiteY26880" fmla="*/ 602370 h 1598839"/>
              <a:gd name="connsiteX26881" fmla="*/ 0 w 3255128"/>
              <a:gd name="connsiteY26881" fmla="*/ 602358 h 1598839"/>
              <a:gd name="connsiteX26882" fmla="*/ 0 w 3255128"/>
              <a:gd name="connsiteY26882" fmla="*/ 602322 h 1598839"/>
              <a:gd name="connsiteX26883" fmla="*/ 0 w 3255128"/>
              <a:gd name="connsiteY26883" fmla="*/ 602224 h 1598839"/>
              <a:gd name="connsiteX26884" fmla="*/ 0 w 3255128"/>
              <a:gd name="connsiteY26884" fmla="*/ 602204 h 1598839"/>
              <a:gd name="connsiteX26885" fmla="*/ 0 w 3255128"/>
              <a:gd name="connsiteY26885" fmla="*/ 602130 h 1598839"/>
              <a:gd name="connsiteX26886" fmla="*/ 0 w 3255128"/>
              <a:gd name="connsiteY26886" fmla="*/ 602127 h 1598839"/>
              <a:gd name="connsiteX26887" fmla="*/ 0 w 3255128"/>
              <a:gd name="connsiteY26887" fmla="*/ 602125 h 1598839"/>
              <a:gd name="connsiteX26888" fmla="*/ 0 w 3255128"/>
              <a:gd name="connsiteY26888" fmla="*/ 602116 h 1598839"/>
              <a:gd name="connsiteX26889" fmla="*/ 0 w 3255128"/>
              <a:gd name="connsiteY26889" fmla="*/ 602096 h 1598839"/>
              <a:gd name="connsiteX26890" fmla="*/ 0 w 3255128"/>
              <a:gd name="connsiteY26890" fmla="*/ 601931 h 1598839"/>
              <a:gd name="connsiteX26891" fmla="*/ 0 w 3255128"/>
              <a:gd name="connsiteY26891" fmla="*/ 601920 h 1598839"/>
              <a:gd name="connsiteX26892" fmla="*/ 0 w 3255128"/>
              <a:gd name="connsiteY26892" fmla="*/ 601887 h 1598839"/>
              <a:gd name="connsiteX26893" fmla="*/ 0 w 3255128"/>
              <a:gd name="connsiteY26893" fmla="*/ 601884 h 1598839"/>
              <a:gd name="connsiteX26894" fmla="*/ 0 w 3255128"/>
              <a:gd name="connsiteY26894" fmla="*/ 601863 h 1598839"/>
              <a:gd name="connsiteX26895" fmla="*/ 0 w 3255128"/>
              <a:gd name="connsiteY26895" fmla="*/ 601859 h 1598839"/>
              <a:gd name="connsiteX26896" fmla="*/ 0 w 3255128"/>
              <a:gd name="connsiteY26896" fmla="*/ 601677 h 1598839"/>
              <a:gd name="connsiteX26897" fmla="*/ 0 w 3255128"/>
              <a:gd name="connsiteY26897" fmla="*/ 601671 h 1598839"/>
              <a:gd name="connsiteX26898" fmla="*/ 0 w 3255128"/>
              <a:gd name="connsiteY26898" fmla="*/ 601652 h 1598839"/>
              <a:gd name="connsiteX26899" fmla="*/ 0 w 3255128"/>
              <a:gd name="connsiteY26899" fmla="*/ 601606 h 1598839"/>
              <a:gd name="connsiteX26900" fmla="*/ 0 w 3255128"/>
              <a:gd name="connsiteY26900" fmla="*/ 601600 h 1598839"/>
              <a:gd name="connsiteX26901" fmla="*/ 0 w 3255128"/>
              <a:gd name="connsiteY26901" fmla="*/ 601577 h 1598839"/>
              <a:gd name="connsiteX26902" fmla="*/ 0 w 3255128"/>
              <a:gd name="connsiteY26902" fmla="*/ 601477 h 1598839"/>
              <a:gd name="connsiteX26903" fmla="*/ 0 w 3255128"/>
              <a:gd name="connsiteY26903" fmla="*/ 601461 h 1598839"/>
              <a:gd name="connsiteX26904" fmla="*/ 0 w 3255128"/>
              <a:gd name="connsiteY26904" fmla="*/ 601455 h 1598839"/>
              <a:gd name="connsiteX26905" fmla="*/ 0 w 3255128"/>
              <a:gd name="connsiteY26905" fmla="*/ 601448 h 1598839"/>
              <a:gd name="connsiteX26906" fmla="*/ 0 w 3255128"/>
              <a:gd name="connsiteY26906" fmla="*/ 601427 h 1598839"/>
              <a:gd name="connsiteX26907" fmla="*/ 0 w 3255128"/>
              <a:gd name="connsiteY26907" fmla="*/ 601215 h 1598839"/>
              <a:gd name="connsiteX26908" fmla="*/ 0 w 3255128"/>
              <a:gd name="connsiteY26908" fmla="*/ 601214 h 1598839"/>
              <a:gd name="connsiteX26909" fmla="*/ 0 w 3255128"/>
              <a:gd name="connsiteY26909" fmla="*/ 601199 h 1598839"/>
              <a:gd name="connsiteX26910" fmla="*/ 0 w 3255128"/>
              <a:gd name="connsiteY26910" fmla="*/ 601193 h 1598839"/>
              <a:gd name="connsiteX26911" fmla="*/ 0 w 3255128"/>
              <a:gd name="connsiteY26911" fmla="*/ 601143 h 1598839"/>
              <a:gd name="connsiteX26912" fmla="*/ 0 w 3255128"/>
              <a:gd name="connsiteY26912" fmla="*/ 601118 h 1598839"/>
              <a:gd name="connsiteX26913" fmla="*/ 0 w 3255128"/>
              <a:gd name="connsiteY26913" fmla="*/ 601023 h 1598839"/>
              <a:gd name="connsiteX26914" fmla="*/ 0 w 3255128"/>
              <a:gd name="connsiteY26914" fmla="*/ 601022 h 1598839"/>
              <a:gd name="connsiteX26915" fmla="*/ 0 w 3255128"/>
              <a:gd name="connsiteY26915" fmla="*/ 601020 h 1598839"/>
              <a:gd name="connsiteX26916" fmla="*/ 0 w 3255128"/>
              <a:gd name="connsiteY26916" fmla="*/ 600987 h 1598839"/>
              <a:gd name="connsiteX26917" fmla="*/ 0 w 3255128"/>
              <a:gd name="connsiteY26917" fmla="*/ 600862 h 1598839"/>
              <a:gd name="connsiteX26918" fmla="*/ 0 w 3255128"/>
              <a:gd name="connsiteY26918" fmla="*/ 600838 h 1598839"/>
              <a:gd name="connsiteX26919" fmla="*/ 0 w 3255128"/>
              <a:gd name="connsiteY26919" fmla="*/ 600791 h 1598839"/>
              <a:gd name="connsiteX26920" fmla="*/ 0 w 3255128"/>
              <a:gd name="connsiteY26920" fmla="*/ 600783 h 1598839"/>
              <a:gd name="connsiteX26921" fmla="*/ 0 w 3255128"/>
              <a:gd name="connsiteY26921" fmla="*/ 600763 h 1598839"/>
              <a:gd name="connsiteX26922" fmla="*/ 0 w 3255128"/>
              <a:gd name="connsiteY26922" fmla="*/ 600761 h 1598839"/>
              <a:gd name="connsiteX26923" fmla="*/ 0 w 3255128"/>
              <a:gd name="connsiteY26923" fmla="*/ 600682 h 1598839"/>
              <a:gd name="connsiteX26924" fmla="*/ 0 w 3255128"/>
              <a:gd name="connsiteY26924" fmla="*/ 600669 h 1598839"/>
              <a:gd name="connsiteX26925" fmla="*/ 0 w 3255128"/>
              <a:gd name="connsiteY26925" fmla="*/ 600652 h 1598839"/>
              <a:gd name="connsiteX26926" fmla="*/ 0 w 3255128"/>
              <a:gd name="connsiteY26926" fmla="*/ 600631 h 1598839"/>
              <a:gd name="connsiteX26927" fmla="*/ 0 w 3255128"/>
              <a:gd name="connsiteY26927" fmla="*/ 600580 h 1598839"/>
              <a:gd name="connsiteX26928" fmla="*/ 0 w 3255128"/>
              <a:gd name="connsiteY26928" fmla="*/ 600545 h 1598839"/>
              <a:gd name="connsiteX26929" fmla="*/ 0 w 3255128"/>
              <a:gd name="connsiteY26929" fmla="*/ 600513 h 1598839"/>
              <a:gd name="connsiteX26930" fmla="*/ 0 w 3255128"/>
              <a:gd name="connsiteY26930" fmla="*/ 600473 h 1598839"/>
              <a:gd name="connsiteX26931" fmla="*/ 0 w 3255128"/>
              <a:gd name="connsiteY26931" fmla="*/ 600470 h 1598839"/>
              <a:gd name="connsiteX26932" fmla="*/ 0 w 3255128"/>
              <a:gd name="connsiteY26932" fmla="*/ 600406 h 1598839"/>
              <a:gd name="connsiteX26933" fmla="*/ 0 w 3255128"/>
              <a:gd name="connsiteY26933" fmla="*/ 600403 h 1598839"/>
              <a:gd name="connsiteX26934" fmla="*/ 0 w 3255128"/>
              <a:gd name="connsiteY26934" fmla="*/ 600398 h 1598839"/>
              <a:gd name="connsiteX26935" fmla="*/ 0 w 3255128"/>
              <a:gd name="connsiteY26935" fmla="*/ 600317 h 1598839"/>
              <a:gd name="connsiteX26936" fmla="*/ 0 w 3255128"/>
              <a:gd name="connsiteY26936" fmla="*/ 600172 h 1598839"/>
              <a:gd name="connsiteX26937" fmla="*/ 0 w 3255128"/>
              <a:gd name="connsiteY26937" fmla="*/ 600122 h 1598839"/>
              <a:gd name="connsiteX26938" fmla="*/ 0 w 3255128"/>
              <a:gd name="connsiteY26938" fmla="*/ 600106 h 1598839"/>
              <a:gd name="connsiteX26939" fmla="*/ 0 w 3255128"/>
              <a:gd name="connsiteY26939" fmla="*/ 600054 h 1598839"/>
              <a:gd name="connsiteX26940" fmla="*/ 0 w 3255128"/>
              <a:gd name="connsiteY26940" fmla="*/ 599910 h 1598839"/>
              <a:gd name="connsiteX26941" fmla="*/ 0 w 3255128"/>
              <a:gd name="connsiteY26941" fmla="*/ 599902 h 1598839"/>
              <a:gd name="connsiteX26942" fmla="*/ 0 w 3255128"/>
              <a:gd name="connsiteY26942" fmla="*/ 599884 h 1598839"/>
              <a:gd name="connsiteX26943" fmla="*/ 0 w 3255128"/>
              <a:gd name="connsiteY26943" fmla="*/ 599880 h 1598839"/>
              <a:gd name="connsiteX26944" fmla="*/ 0 w 3255128"/>
              <a:gd name="connsiteY26944" fmla="*/ 599755 h 1598839"/>
              <a:gd name="connsiteX26945" fmla="*/ 0 w 3255128"/>
              <a:gd name="connsiteY26945" fmla="*/ 599632 h 1598839"/>
              <a:gd name="connsiteX26946" fmla="*/ 0 w 3255128"/>
              <a:gd name="connsiteY26946" fmla="*/ 599544 h 1598839"/>
              <a:gd name="connsiteX26947" fmla="*/ 0 w 3255128"/>
              <a:gd name="connsiteY26947" fmla="*/ 599524 h 1598839"/>
              <a:gd name="connsiteX26948" fmla="*/ 0 w 3255128"/>
              <a:gd name="connsiteY26948" fmla="*/ 599495 h 1598839"/>
              <a:gd name="connsiteX26949" fmla="*/ 0 w 3255128"/>
              <a:gd name="connsiteY26949" fmla="*/ 599490 h 1598839"/>
              <a:gd name="connsiteX26950" fmla="*/ 0 w 3255128"/>
              <a:gd name="connsiteY26950" fmla="*/ 599406 h 1598839"/>
              <a:gd name="connsiteX26951" fmla="*/ 0 w 3255128"/>
              <a:gd name="connsiteY26951" fmla="*/ 599401 h 1598839"/>
              <a:gd name="connsiteX26952" fmla="*/ 0 w 3255128"/>
              <a:gd name="connsiteY26952" fmla="*/ 599332 h 1598839"/>
              <a:gd name="connsiteX26953" fmla="*/ 0 w 3255128"/>
              <a:gd name="connsiteY26953" fmla="*/ 599316 h 1598839"/>
              <a:gd name="connsiteX26954" fmla="*/ 0 w 3255128"/>
              <a:gd name="connsiteY26954" fmla="*/ 599173 h 1598839"/>
              <a:gd name="connsiteX26955" fmla="*/ 0 w 3255128"/>
              <a:gd name="connsiteY26955" fmla="*/ 598873 h 1598839"/>
              <a:gd name="connsiteX26956" fmla="*/ 0 w 3255128"/>
              <a:gd name="connsiteY26956" fmla="*/ 598860 h 1598839"/>
              <a:gd name="connsiteX26957" fmla="*/ 0 w 3255128"/>
              <a:gd name="connsiteY26957" fmla="*/ 598781 h 1598839"/>
              <a:gd name="connsiteX26958" fmla="*/ 0 w 3255128"/>
              <a:gd name="connsiteY26958" fmla="*/ 598670 h 1598839"/>
              <a:gd name="connsiteX26959" fmla="*/ 0 w 3255128"/>
              <a:gd name="connsiteY26959" fmla="*/ 598622 h 1598839"/>
              <a:gd name="connsiteX26960" fmla="*/ 0 w 3255128"/>
              <a:gd name="connsiteY26960" fmla="*/ 598616 h 1598839"/>
              <a:gd name="connsiteX26961" fmla="*/ 0 w 3255128"/>
              <a:gd name="connsiteY26961" fmla="*/ 598593 h 1598839"/>
              <a:gd name="connsiteX26962" fmla="*/ 0 w 3255128"/>
              <a:gd name="connsiteY26962" fmla="*/ 598525 h 1598839"/>
              <a:gd name="connsiteX26963" fmla="*/ 0 w 3255128"/>
              <a:gd name="connsiteY26963" fmla="*/ 598437 h 1598839"/>
              <a:gd name="connsiteX26964" fmla="*/ 0 w 3255128"/>
              <a:gd name="connsiteY26964" fmla="*/ 598419 h 1598839"/>
              <a:gd name="connsiteX26965" fmla="*/ 0 w 3255128"/>
              <a:gd name="connsiteY26965" fmla="*/ 598350 h 1598839"/>
              <a:gd name="connsiteX26966" fmla="*/ 0 w 3255128"/>
              <a:gd name="connsiteY26966" fmla="*/ 598293 h 1598839"/>
              <a:gd name="connsiteX26967" fmla="*/ 0 w 3255128"/>
              <a:gd name="connsiteY26967" fmla="*/ 598225 h 1598839"/>
              <a:gd name="connsiteX26968" fmla="*/ 0 w 3255128"/>
              <a:gd name="connsiteY26968" fmla="*/ 598178 h 1598839"/>
              <a:gd name="connsiteX26969" fmla="*/ 0 w 3255128"/>
              <a:gd name="connsiteY26969" fmla="*/ 598133 h 1598839"/>
              <a:gd name="connsiteX26970" fmla="*/ 0 w 3255128"/>
              <a:gd name="connsiteY26970" fmla="*/ 598061 h 1598839"/>
              <a:gd name="connsiteX26971" fmla="*/ 0 w 3255128"/>
              <a:gd name="connsiteY26971" fmla="*/ 598021 h 1598839"/>
              <a:gd name="connsiteX26972" fmla="*/ 0 w 3255128"/>
              <a:gd name="connsiteY26972" fmla="*/ 597958 h 1598839"/>
              <a:gd name="connsiteX26973" fmla="*/ 0 w 3255128"/>
              <a:gd name="connsiteY26973" fmla="*/ 597954 h 1598839"/>
              <a:gd name="connsiteX26974" fmla="*/ 0 w 3255128"/>
              <a:gd name="connsiteY26974" fmla="*/ 597923 h 1598839"/>
              <a:gd name="connsiteX26975" fmla="*/ 0 w 3255128"/>
              <a:gd name="connsiteY26975" fmla="*/ 597900 h 1598839"/>
              <a:gd name="connsiteX26976" fmla="*/ 0 w 3255128"/>
              <a:gd name="connsiteY26976" fmla="*/ 597851 h 1598839"/>
              <a:gd name="connsiteX26977" fmla="*/ 0 w 3255128"/>
              <a:gd name="connsiteY26977" fmla="*/ 597802 h 1598839"/>
              <a:gd name="connsiteX26978" fmla="*/ 0 w 3255128"/>
              <a:gd name="connsiteY26978" fmla="*/ 597731 h 1598839"/>
              <a:gd name="connsiteX26979" fmla="*/ 0 w 3255128"/>
              <a:gd name="connsiteY26979" fmla="*/ 597640 h 1598839"/>
              <a:gd name="connsiteX26980" fmla="*/ 0 w 3255128"/>
              <a:gd name="connsiteY26980" fmla="*/ 597602 h 1598839"/>
              <a:gd name="connsiteX26981" fmla="*/ 0 w 3255128"/>
              <a:gd name="connsiteY26981" fmla="*/ 597416 h 1598839"/>
              <a:gd name="connsiteX26982" fmla="*/ 0 w 3255128"/>
              <a:gd name="connsiteY26982" fmla="*/ 597343 h 1598839"/>
              <a:gd name="connsiteX26983" fmla="*/ 0 w 3255128"/>
              <a:gd name="connsiteY26983" fmla="*/ 597157 h 1598839"/>
              <a:gd name="connsiteX26984" fmla="*/ 0 w 3255128"/>
              <a:gd name="connsiteY26984" fmla="*/ 597148 h 1598839"/>
              <a:gd name="connsiteX26985" fmla="*/ 0 w 3255128"/>
              <a:gd name="connsiteY26985" fmla="*/ 597132 h 1598839"/>
              <a:gd name="connsiteX26986" fmla="*/ 0 w 3255128"/>
              <a:gd name="connsiteY26986" fmla="*/ 597077 h 1598839"/>
              <a:gd name="connsiteX26987" fmla="*/ 0 w 3255128"/>
              <a:gd name="connsiteY26987" fmla="*/ 597000 h 1598839"/>
              <a:gd name="connsiteX26988" fmla="*/ 0 w 3255128"/>
              <a:gd name="connsiteY26988" fmla="*/ 596954 h 1598839"/>
              <a:gd name="connsiteX26989" fmla="*/ 0 w 3255128"/>
              <a:gd name="connsiteY26989" fmla="*/ 596933 h 1598839"/>
              <a:gd name="connsiteX26990" fmla="*/ 0 w 3255128"/>
              <a:gd name="connsiteY26990" fmla="*/ 596907 h 1598839"/>
              <a:gd name="connsiteX26991" fmla="*/ 0 w 3255128"/>
              <a:gd name="connsiteY26991" fmla="*/ 596850 h 1598839"/>
              <a:gd name="connsiteX26992" fmla="*/ 0 w 3255128"/>
              <a:gd name="connsiteY26992" fmla="*/ 596807 h 1598839"/>
              <a:gd name="connsiteX26993" fmla="*/ 0 w 3255128"/>
              <a:gd name="connsiteY26993" fmla="*/ 596695 h 1598839"/>
              <a:gd name="connsiteX26994" fmla="*/ 0 w 3255128"/>
              <a:gd name="connsiteY26994" fmla="*/ 596694 h 1598839"/>
              <a:gd name="connsiteX26995" fmla="*/ 0 w 3255128"/>
              <a:gd name="connsiteY26995" fmla="*/ 596673 h 1598839"/>
              <a:gd name="connsiteX26996" fmla="*/ 0 w 3255128"/>
              <a:gd name="connsiteY26996" fmla="*/ 596623 h 1598839"/>
              <a:gd name="connsiteX26997" fmla="*/ 0 w 3255128"/>
              <a:gd name="connsiteY26997" fmla="*/ 596500 h 1598839"/>
              <a:gd name="connsiteX26998" fmla="*/ 0 w 3255128"/>
              <a:gd name="connsiteY26998" fmla="*/ 596211 h 1598839"/>
              <a:gd name="connsiteX26999" fmla="*/ 0 w 3255128"/>
              <a:gd name="connsiteY26999" fmla="*/ 596136 h 1598839"/>
              <a:gd name="connsiteX27000" fmla="*/ 0 w 3255128"/>
              <a:gd name="connsiteY27000" fmla="*/ 596134 h 1598839"/>
              <a:gd name="connsiteX27001" fmla="*/ 0 w 3255128"/>
              <a:gd name="connsiteY27001" fmla="*/ 596025 h 1598839"/>
              <a:gd name="connsiteX27002" fmla="*/ 0 w 3255128"/>
              <a:gd name="connsiteY27002" fmla="*/ 596010 h 1598839"/>
              <a:gd name="connsiteX27003" fmla="*/ 0 w 3255128"/>
              <a:gd name="connsiteY27003" fmla="*/ 595953 h 1598839"/>
              <a:gd name="connsiteX27004" fmla="*/ 0 w 3255128"/>
              <a:gd name="connsiteY27004" fmla="*/ 595786 h 1598839"/>
              <a:gd name="connsiteX27005" fmla="*/ 0 w 3255128"/>
              <a:gd name="connsiteY27005" fmla="*/ 595761 h 1598839"/>
              <a:gd name="connsiteX27006" fmla="*/ 0 w 3255128"/>
              <a:gd name="connsiteY27006" fmla="*/ 595680 h 1598839"/>
              <a:gd name="connsiteX27007" fmla="*/ 0 w 3255128"/>
              <a:gd name="connsiteY27007" fmla="*/ 595603 h 1598839"/>
              <a:gd name="connsiteX27008" fmla="*/ 0 w 3255128"/>
              <a:gd name="connsiteY27008" fmla="*/ 595536 h 1598839"/>
              <a:gd name="connsiteX27009" fmla="*/ 0 w 3255128"/>
              <a:gd name="connsiteY27009" fmla="*/ 595438 h 1598839"/>
              <a:gd name="connsiteX27010" fmla="*/ 0 w 3255128"/>
              <a:gd name="connsiteY27010" fmla="*/ 595360 h 1598839"/>
              <a:gd name="connsiteX27011" fmla="*/ 0 w 3255128"/>
              <a:gd name="connsiteY27011" fmla="*/ 595340 h 1598839"/>
              <a:gd name="connsiteX27012" fmla="*/ 0 w 3255128"/>
              <a:gd name="connsiteY27012" fmla="*/ 595332 h 1598839"/>
              <a:gd name="connsiteX27013" fmla="*/ 0 w 3255128"/>
              <a:gd name="connsiteY27013" fmla="*/ 595302 h 1598839"/>
              <a:gd name="connsiteX27014" fmla="*/ 0 w 3255128"/>
              <a:gd name="connsiteY27014" fmla="*/ 595266 h 1598839"/>
              <a:gd name="connsiteX27015" fmla="*/ 0 w 3255128"/>
              <a:gd name="connsiteY27015" fmla="*/ 595252 h 1598839"/>
              <a:gd name="connsiteX27016" fmla="*/ 0 w 3255128"/>
              <a:gd name="connsiteY27016" fmla="*/ 595154 h 1598839"/>
              <a:gd name="connsiteX27017" fmla="*/ 0 w 3255128"/>
              <a:gd name="connsiteY27017" fmla="*/ 595062 h 1598839"/>
              <a:gd name="connsiteX27018" fmla="*/ 0 w 3255128"/>
              <a:gd name="connsiteY27018" fmla="*/ 595056 h 1598839"/>
              <a:gd name="connsiteX27019" fmla="*/ 0 w 3255128"/>
              <a:gd name="connsiteY27019" fmla="*/ 594868 h 1598839"/>
              <a:gd name="connsiteX27020" fmla="*/ 0 w 3255128"/>
              <a:gd name="connsiteY27020" fmla="*/ 594863 h 1598839"/>
              <a:gd name="connsiteX27021" fmla="*/ 0 w 3255128"/>
              <a:gd name="connsiteY27021" fmla="*/ 594812 h 1598839"/>
              <a:gd name="connsiteX27022" fmla="*/ 0 w 3255128"/>
              <a:gd name="connsiteY27022" fmla="*/ 594807 h 1598839"/>
              <a:gd name="connsiteX27023" fmla="*/ 0 w 3255128"/>
              <a:gd name="connsiteY27023" fmla="*/ 594689 h 1598839"/>
              <a:gd name="connsiteX27024" fmla="*/ 0 w 3255128"/>
              <a:gd name="connsiteY27024" fmla="*/ 594654 h 1598839"/>
              <a:gd name="connsiteX27025" fmla="*/ 0 w 3255128"/>
              <a:gd name="connsiteY27025" fmla="*/ 594603 h 1598839"/>
              <a:gd name="connsiteX27026" fmla="*/ 0 w 3255128"/>
              <a:gd name="connsiteY27026" fmla="*/ 594420 h 1598839"/>
              <a:gd name="connsiteX27027" fmla="*/ 0 w 3255128"/>
              <a:gd name="connsiteY27027" fmla="*/ 594417 h 1598839"/>
              <a:gd name="connsiteX27028" fmla="*/ 0 w 3255128"/>
              <a:gd name="connsiteY27028" fmla="*/ 594353 h 1598839"/>
              <a:gd name="connsiteX27029" fmla="*/ 0 w 3255128"/>
              <a:gd name="connsiteY27029" fmla="*/ 594315 h 1598839"/>
              <a:gd name="connsiteX27030" fmla="*/ 0 w 3255128"/>
              <a:gd name="connsiteY27030" fmla="*/ 594204 h 1598839"/>
              <a:gd name="connsiteX27031" fmla="*/ 0 w 3255128"/>
              <a:gd name="connsiteY27031" fmla="*/ 594159 h 1598839"/>
              <a:gd name="connsiteX27032" fmla="*/ 0 w 3255128"/>
              <a:gd name="connsiteY27032" fmla="*/ 594158 h 1598839"/>
              <a:gd name="connsiteX27033" fmla="*/ 0 w 3255128"/>
              <a:gd name="connsiteY27033" fmla="*/ 594025 h 1598839"/>
              <a:gd name="connsiteX27034" fmla="*/ 0 w 3255128"/>
              <a:gd name="connsiteY27034" fmla="*/ 593974 h 1598839"/>
              <a:gd name="connsiteX27035" fmla="*/ 0 w 3255128"/>
              <a:gd name="connsiteY27035" fmla="*/ 593955 h 1598839"/>
              <a:gd name="connsiteX27036" fmla="*/ 0 w 3255128"/>
              <a:gd name="connsiteY27036" fmla="*/ 593917 h 1598839"/>
              <a:gd name="connsiteX27037" fmla="*/ 0 w 3255128"/>
              <a:gd name="connsiteY27037" fmla="*/ 593899 h 1598839"/>
              <a:gd name="connsiteX27038" fmla="*/ 0 w 3255128"/>
              <a:gd name="connsiteY27038" fmla="*/ 593886 h 1598839"/>
              <a:gd name="connsiteX27039" fmla="*/ 0 w 3255128"/>
              <a:gd name="connsiteY27039" fmla="*/ 593883 h 1598839"/>
              <a:gd name="connsiteX27040" fmla="*/ 0 w 3255128"/>
              <a:gd name="connsiteY27040" fmla="*/ 593865 h 1598839"/>
              <a:gd name="connsiteX27041" fmla="*/ 0 w 3255128"/>
              <a:gd name="connsiteY27041" fmla="*/ 593856 h 1598839"/>
              <a:gd name="connsiteX27042" fmla="*/ 0 w 3255128"/>
              <a:gd name="connsiteY27042" fmla="*/ 593723 h 1598839"/>
              <a:gd name="connsiteX27043" fmla="*/ 0 w 3255128"/>
              <a:gd name="connsiteY27043" fmla="*/ 593705 h 1598839"/>
              <a:gd name="connsiteX27044" fmla="*/ 0 w 3255128"/>
              <a:gd name="connsiteY27044" fmla="*/ 593649 h 1598839"/>
              <a:gd name="connsiteX27045" fmla="*/ 0 w 3255128"/>
              <a:gd name="connsiteY27045" fmla="*/ 593551 h 1598839"/>
              <a:gd name="connsiteX27046" fmla="*/ 0 w 3255128"/>
              <a:gd name="connsiteY27046" fmla="*/ 593501 h 1598839"/>
              <a:gd name="connsiteX27047" fmla="*/ 0 w 3255128"/>
              <a:gd name="connsiteY27047" fmla="*/ 593434 h 1598839"/>
              <a:gd name="connsiteX27048" fmla="*/ 0 w 3255128"/>
              <a:gd name="connsiteY27048" fmla="*/ 593406 h 1598839"/>
              <a:gd name="connsiteX27049" fmla="*/ 0 w 3255128"/>
              <a:gd name="connsiteY27049" fmla="*/ 593330 h 1598839"/>
              <a:gd name="connsiteX27050" fmla="*/ 0 w 3255128"/>
              <a:gd name="connsiteY27050" fmla="*/ 593323 h 1598839"/>
              <a:gd name="connsiteX27051" fmla="*/ 0 w 3255128"/>
              <a:gd name="connsiteY27051" fmla="*/ 593306 h 1598839"/>
              <a:gd name="connsiteX27052" fmla="*/ 0 w 3255128"/>
              <a:gd name="connsiteY27052" fmla="*/ 593208 h 1598839"/>
              <a:gd name="connsiteX27053" fmla="*/ 0 w 3255128"/>
              <a:gd name="connsiteY27053" fmla="*/ 593190 h 1598839"/>
              <a:gd name="connsiteX27054" fmla="*/ 0 w 3255128"/>
              <a:gd name="connsiteY27054" fmla="*/ 593175 h 1598839"/>
              <a:gd name="connsiteX27055" fmla="*/ 0 w 3255128"/>
              <a:gd name="connsiteY27055" fmla="*/ 593144 h 1598839"/>
              <a:gd name="connsiteX27056" fmla="*/ 0 w 3255128"/>
              <a:gd name="connsiteY27056" fmla="*/ 593136 h 1598839"/>
              <a:gd name="connsiteX27057" fmla="*/ 0 w 3255128"/>
              <a:gd name="connsiteY27057" fmla="*/ 593120 h 1598839"/>
              <a:gd name="connsiteX27058" fmla="*/ 0 w 3255128"/>
              <a:gd name="connsiteY27058" fmla="*/ 593020 h 1598839"/>
              <a:gd name="connsiteX27059" fmla="*/ 0 w 3255128"/>
              <a:gd name="connsiteY27059" fmla="*/ 592842 h 1598839"/>
              <a:gd name="connsiteX27060" fmla="*/ 0 w 3255128"/>
              <a:gd name="connsiteY27060" fmla="*/ 592768 h 1598839"/>
              <a:gd name="connsiteX27061" fmla="*/ 0 w 3255128"/>
              <a:gd name="connsiteY27061" fmla="*/ 592758 h 1598839"/>
              <a:gd name="connsiteX27062" fmla="*/ 0 w 3255128"/>
              <a:gd name="connsiteY27062" fmla="*/ 592716 h 1598839"/>
              <a:gd name="connsiteX27063" fmla="*/ 0 w 3255128"/>
              <a:gd name="connsiteY27063" fmla="*/ 592658 h 1598839"/>
              <a:gd name="connsiteX27064" fmla="*/ 0 w 3255128"/>
              <a:gd name="connsiteY27064" fmla="*/ 592546 h 1598839"/>
              <a:gd name="connsiteX27065" fmla="*/ 0 w 3255128"/>
              <a:gd name="connsiteY27065" fmla="*/ 592542 h 1598839"/>
              <a:gd name="connsiteX27066" fmla="*/ 0 w 3255128"/>
              <a:gd name="connsiteY27066" fmla="*/ 592537 h 1598839"/>
              <a:gd name="connsiteX27067" fmla="*/ 0 w 3255128"/>
              <a:gd name="connsiteY27067" fmla="*/ 592530 h 1598839"/>
              <a:gd name="connsiteX27068" fmla="*/ 0 w 3255128"/>
              <a:gd name="connsiteY27068" fmla="*/ 592507 h 1598839"/>
              <a:gd name="connsiteX27069" fmla="*/ 0 w 3255128"/>
              <a:gd name="connsiteY27069" fmla="*/ 592505 h 1598839"/>
              <a:gd name="connsiteX27070" fmla="*/ 0 w 3255128"/>
              <a:gd name="connsiteY27070" fmla="*/ 592350 h 1598839"/>
              <a:gd name="connsiteX27071" fmla="*/ 0 w 3255128"/>
              <a:gd name="connsiteY27071" fmla="*/ 592309 h 1598839"/>
              <a:gd name="connsiteX27072" fmla="*/ 0 w 3255128"/>
              <a:gd name="connsiteY27072" fmla="*/ 592287 h 1598839"/>
              <a:gd name="connsiteX27073" fmla="*/ 0 w 3255128"/>
              <a:gd name="connsiteY27073" fmla="*/ 592280 h 1598839"/>
              <a:gd name="connsiteX27074" fmla="*/ 0 w 3255128"/>
              <a:gd name="connsiteY27074" fmla="*/ 592199 h 1598839"/>
              <a:gd name="connsiteX27075" fmla="*/ 0 w 3255128"/>
              <a:gd name="connsiteY27075" fmla="*/ 592130 h 1598839"/>
              <a:gd name="connsiteX27076" fmla="*/ 0 w 3255128"/>
              <a:gd name="connsiteY27076" fmla="*/ 592072 h 1598839"/>
              <a:gd name="connsiteX27077" fmla="*/ 0 w 3255128"/>
              <a:gd name="connsiteY27077" fmla="*/ 592068 h 1598839"/>
              <a:gd name="connsiteX27078" fmla="*/ 0 w 3255128"/>
              <a:gd name="connsiteY27078" fmla="*/ 592067 h 1598839"/>
              <a:gd name="connsiteX27079" fmla="*/ 0 w 3255128"/>
              <a:gd name="connsiteY27079" fmla="*/ 592063 h 1598839"/>
              <a:gd name="connsiteX27080" fmla="*/ 0 w 3255128"/>
              <a:gd name="connsiteY27080" fmla="*/ 592046 h 1598839"/>
              <a:gd name="connsiteX27081" fmla="*/ 0 w 3255128"/>
              <a:gd name="connsiteY27081" fmla="*/ 591996 h 1598839"/>
              <a:gd name="connsiteX27082" fmla="*/ 0 w 3255128"/>
              <a:gd name="connsiteY27082" fmla="*/ 591934 h 1598839"/>
              <a:gd name="connsiteX27083" fmla="*/ 0 w 3255128"/>
              <a:gd name="connsiteY27083" fmla="*/ 591904 h 1598839"/>
              <a:gd name="connsiteX27084" fmla="*/ 0 w 3255128"/>
              <a:gd name="connsiteY27084" fmla="*/ 591873 h 1598839"/>
              <a:gd name="connsiteX27085" fmla="*/ 0 w 3255128"/>
              <a:gd name="connsiteY27085" fmla="*/ 591867 h 1598839"/>
              <a:gd name="connsiteX27086" fmla="*/ 0 w 3255128"/>
              <a:gd name="connsiteY27086" fmla="*/ 591837 h 1598839"/>
              <a:gd name="connsiteX27087" fmla="*/ 0 w 3255128"/>
              <a:gd name="connsiteY27087" fmla="*/ 591732 h 1598839"/>
              <a:gd name="connsiteX27088" fmla="*/ 0 w 3255128"/>
              <a:gd name="connsiteY27088" fmla="*/ 591691 h 1598839"/>
              <a:gd name="connsiteX27089" fmla="*/ 0 w 3255128"/>
              <a:gd name="connsiteY27089" fmla="*/ 591661 h 1598839"/>
              <a:gd name="connsiteX27090" fmla="*/ 0 w 3255128"/>
              <a:gd name="connsiteY27090" fmla="*/ 591614 h 1598839"/>
              <a:gd name="connsiteX27091" fmla="*/ 0 w 3255128"/>
              <a:gd name="connsiteY27091" fmla="*/ 591613 h 1598839"/>
              <a:gd name="connsiteX27092" fmla="*/ 0 w 3255128"/>
              <a:gd name="connsiteY27092" fmla="*/ 591589 h 1598839"/>
              <a:gd name="connsiteX27093" fmla="*/ 0 w 3255128"/>
              <a:gd name="connsiteY27093" fmla="*/ 591527 h 1598839"/>
              <a:gd name="connsiteX27094" fmla="*/ 0 w 3255128"/>
              <a:gd name="connsiteY27094" fmla="*/ 591448 h 1598839"/>
              <a:gd name="connsiteX27095" fmla="*/ 0 w 3255128"/>
              <a:gd name="connsiteY27095" fmla="*/ 591403 h 1598839"/>
              <a:gd name="connsiteX27096" fmla="*/ 0 w 3255128"/>
              <a:gd name="connsiteY27096" fmla="*/ 591398 h 1598839"/>
              <a:gd name="connsiteX27097" fmla="*/ 0 w 3255128"/>
              <a:gd name="connsiteY27097" fmla="*/ 591326 h 1598839"/>
              <a:gd name="connsiteX27098" fmla="*/ 0 w 3255128"/>
              <a:gd name="connsiteY27098" fmla="*/ 591273 h 1598839"/>
              <a:gd name="connsiteX27099" fmla="*/ 0 w 3255128"/>
              <a:gd name="connsiteY27099" fmla="*/ 591159 h 1598839"/>
              <a:gd name="connsiteX27100" fmla="*/ 0 w 3255128"/>
              <a:gd name="connsiteY27100" fmla="*/ 591157 h 1598839"/>
              <a:gd name="connsiteX27101" fmla="*/ 0 w 3255128"/>
              <a:gd name="connsiteY27101" fmla="*/ 591130 h 1598839"/>
              <a:gd name="connsiteX27102" fmla="*/ 0 w 3255128"/>
              <a:gd name="connsiteY27102" fmla="*/ 591085 h 1598839"/>
              <a:gd name="connsiteX27103" fmla="*/ 0 w 3255128"/>
              <a:gd name="connsiteY27103" fmla="*/ 590989 h 1598839"/>
              <a:gd name="connsiteX27104" fmla="*/ 0 w 3255128"/>
              <a:gd name="connsiteY27104" fmla="*/ 590965 h 1598839"/>
              <a:gd name="connsiteX27105" fmla="*/ 0 w 3255128"/>
              <a:gd name="connsiteY27105" fmla="*/ 590918 h 1598839"/>
              <a:gd name="connsiteX27106" fmla="*/ 0 w 3255128"/>
              <a:gd name="connsiteY27106" fmla="*/ 590893 h 1598839"/>
              <a:gd name="connsiteX27107" fmla="*/ 0 w 3255128"/>
              <a:gd name="connsiteY27107" fmla="*/ 590733 h 1598839"/>
              <a:gd name="connsiteX27108" fmla="*/ 0 w 3255128"/>
              <a:gd name="connsiteY27108" fmla="*/ 590681 h 1598839"/>
              <a:gd name="connsiteX27109" fmla="*/ 0 w 3255128"/>
              <a:gd name="connsiteY27109" fmla="*/ 590666 h 1598839"/>
              <a:gd name="connsiteX27110" fmla="*/ 0 w 3255128"/>
              <a:gd name="connsiteY27110" fmla="*/ 590634 h 1598839"/>
              <a:gd name="connsiteX27111" fmla="*/ 0 w 3255128"/>
              <a:gd name="connsiteY27111" fmla="*/ 590625 h 1598839"/>
              <a:gd name="connsiteX27112" fmla="*/ 0 w 3255128"/>
              <a:gd name="connsiteY27112" fmla="*/ 590553 h 1598839"/>
              <a:gd name="connsiteX27113" fmla="*/ 0 w 3255128"/>
              <a:gd name="connsiteY27113" fmla="*/ 590522 h 1598839"/>
              <a:gd name="connsiteX27114" fmla="*/ 0 w 3255128"/>
              <a:gd name="connsiteY27114" fmla="*/ 590489 h 1598839"/>
              <a:gd name="connsiteX27115" fmla="*/ 0 w 3255128"/>
              <a:gd name="connsiteY27115" fmla="*/ 590487 h 1598839"/>
              <a:gd name="connsiteX27116" fmla="*/ 0 w 3255128"/>
              <a:gd name="connsiteY27116" fmla="*/ 590482 h 1598839"/>
              <a:gd name="connsiteX27117" fmla="*/ 0 w 3255128"/>
              <a:gd name="connsiteY27117" fmla="*/ 590412 h 1598839"/>
              <a:gd name="connsiteX27118" fmla="*/ 0 w 3255128"/>
              <a:gd name="connsiteY27118" fmla="*/ 590366 h 1598839"/>
              <a:gd name="connsiteX27119" fmla="*/ 0 w 3255128"/>
              <a:gd name="connsiteY27119" fmla="*/ 590341 h 1598839"/>
              <a:gd name="connsiteX27120" fmla="*/ 0 w 3255128"/>
              <a:gd name="connsiteY27120" fmla="*/ 590340 h 1598839"/>
              <a:gd name="connsiteX27121" fmla="*/ 0 w 3255128"/>
              <a:gd name="connsiteY27121" fmla="*/ 590250 h 1598839"/>
              <a:gd name="connsiteX27122" fmla="*/ 0 w 3255128"/>
              <a:gd name="connsiteY27122" fmla="*/ 590185 h 1598839"/>
              <a:gd name="connsiteX27123" fmla="*/ 0 w 3255128"/>
              <a:gd name="connsiteY27123" fmla="*/ 590169 h 1598839"/>
              <a:gd name="connsiteX27124" fmla="*/ 0 w 3255128"/>
              <a:gd name="connsiteY27124" fmla="*/ 590136 h 1598839"/>
              <a:gd name="connsiteX27125" fmla="*/ 0 w 3255128"/>
              <a:gd name="connsiteY27125" fmla="*/ 589907 h 1598839"/>
              <a:gd name="connsiteX27126" fmla="*/ 0 w 3255128"/>
              <a:gd name="connsiteY27126" fmla="*/ 589857 h 1598839"/>
              <a:gd name="connsiteX27127" fmla="*/ 0 w 3255128"/>
              <a:gd name="connsiteY27127" fmla="*/ 589852 h 1598839"/>
              <a:gd name="connsiteX27128" fmla="*/ 0 w 3255128"/>
              <a:gd name="connsiteY27128" fmla="*/ 589726 h 1598839"/>
              <a:gd name="connsiteX27129" fmla="*/ 0 w 3255128"/>
              <a:gd name="connsiteY27129" fmla="*/ 589703 h 1598839"/>
              <a:gd name="connsiteX27130" fmla="*/ 0 w 3255128"/>
              <a:gd name="connsiteY27130" fmla="*/ 589547 h 1598839"/>
              <a:gd name="connsiteX27131" fmla="*/ 0 w 3255128"/>
              <a:gd name="connsiteY27131" fmla="*/ 589517 h 1598839"/>
              <a:gd name="connsiteX27132" fmla="*/ 0 w 3255128"/>
              <a:gd name="connsiteY27132" fmla="*/ 589505 h 1598839"/>
              <a:gd name="connsiteX27133" fmla="*/ 0 w 3255128"/>
              <a:gd name="connsiteY27133" fmla="*/ 589369 h 1598839"/>
              <a:gd name="connsiteX27134" fmla="*/ 0 w 3255128"/>
              <a:gd name="connsiteY27134" fmla="*/ 589366 h 1598839"/>
              <a:gd name="connsiteX27135" fmla="*/ 0 w 3255128"/>
              <a:gd name="connsiteY27135" fmla="*/ 589351 h 1598839"/>
              <a:gd name="connsiteX27136" fmla="*/ 0 w 3255128"/>
              <a:gd name="connsiteY27136" fmla="*/ 589347 h 1598839"/>
              <a:gd name="connsiteX27137" fmla="*/ 0 w 3255128"/>
              <a:gd name="connsiteY27137" fmla="*/ 589345 h 1598839"/>
              <a:gd name="connsiteX27138" fmla="*/ 0 w 3255128"/>
              <a:gd name="connsiteY27138" fmla="*/ 589290 h 1598839"/>
              <a:gd name="connsiteX27139" fmla="*/ 0 w 3255128"/>
              <a:gd name="connsiteY27139" fmla="*/ 589272 h 1598839"/>
              <a:gd name="connsiteX27140" fmla="*/ 0 w 3255128"/>
              <a:gd name="connsiteY27140" fmla="*/ 589259 h 1598839"/>
              <a:gd name="connsiteX27141" fmla="*/ 0 w 3255128"/>
              <a:gd name="connsiteY27141" fmla="*/ 589187 h 1598839"/>
              <a:gd name="connsiteX27142" fmla="*/ 0 w 3255128"/>
              <a:gd name="connsiteY27142" fmla="*/ 589078 h 1598839"/>
              <a:gd name="connsiteX27143" fmla="*/ 0 w 3255128"/>
              <a:gd name="connsiteY27143" fmla="*/ 589034 h 1598839"/>
              <a:gd name="connsiteX27144" fmla="*/ 0 w 3255128"/>
              <a:gd name="connsiteY27144" fmla="*/ 589031 h 1598839"/>
              <a:gd name="connsiteX27145" fmla="*/ 0 w 3255128"/>
              <a:gd name="connsiteY27145" fmla="*/ 588995 h 1598839"/>
              <a:gd name="connsiteX27146" fmla="*/ 0 w 3255128"/>
              <a:gd name="connsiteY27146" fmla="*/ 588914 h 1598839"/>
              <a:gd name="connsiteX27147" fmla="*/ 0 w 3255128"/>
              <a:gd name="connsiteY27147" fmla="*/ 588886 h 1598839"/>
              <a:gd name="connsiteX27148" fmla="*/ 0 w 3255128"/>
              <a:gd name="connsiteY27148" fmla="*/ 588874 h 1598839"/>
              <a:gd name="connsiteX27149" fmla="*/ 0 w 3255128"/>
              <a:gd name="connsiteY27149" fmla="*/ 588807 h 1598839"/>
              <a:gd name="connsiteX27150" fmla="*/ 0 w 3255128"/>
              <a:gd name="connsiteY27150" fmla="*/ 588799 h 1598839"/>
              <a:gd name="connsiteX27151" fmla="*/ 0 w 3255128"/>
              <a:gd name="connsiteY27151" fmla="*/ 588795 h 1598839"/>
              <a:gd name="connsiteX27152" fmla="*/ 0 w 3255128"/>
              <a:gd name="connsiteY27152" fmla="*/ 588753 h 1598839"/>
              <a:gd name="connsiteX27153" fmla="*/ 0 w 3255128"/>
              <a:gd name="connsiteY27153" fmla="*/ 588624 h 1598839"/>
              <a:gd name="connsiteX27154" fmla="*/ 0 w 3255128"/>
              <a:gd name="connsiteY27154" fmla="*/ 588574 h 1598839"/>
              <a:gd name="connsiteX27155" fmla="*/ 0 w 3255128"/>
              <a:gd name="connsiteY27155" fmla="*/ 588536 h 1598839"/>
              <a:gd name="connsiteX27156" fmla="*/ 0 w 3255128"/>
              <a:gd name="connsiteY27156" fmla="*/ 588493 h 1598839"/>
              <a:gd name="connsiteX27157" fmla="*/ 0 w 3255128"/>
              <a:gd name="connsiteY27157" fmla="*/ 588340 h 1598839"/>
              <a:gd name="connsiteX27158" fmla="*/ 0 w 3255128"/>
              <a:gd name="connsiteY27158" fmla="*/ 588290 h 1598839"/>
              <a:gd name="connsiteX27159" fmla="*/ 0 w 3255128"/>
              <a:gd name="connsiteY27159" fmla="*/ 588238 h 1598839"/>
              <a:gd name="connsiteX27160" fmla="*/ 0 w 3255128"/>
              <a:gd name="connsiteY27160" fmla="*/ 588198 h 1598839"/>
              <a:gd name="connsiteX27161" fmla="*/ 0 w 3255128"/>
              <a:gd name="connsiteY27161" fmla="*/ 588083 h 1598839"/>
              <a:gd name="connsiteX27162" fmla="*/ 0 w 3255128"/>
              <a:gd name="connsiteY27162" fmla="*/ 587914 h 1598839"/>
              <a:gd name="connsiteX27163" fmla="*/ 0 w 3255128"/>
              <a:gd name="connsiteY27163" fmla="*/ 587904 h 1598839"/>
              <a:gd name="connsiteX27164" fmla="*/ 0 w 3255128"/>
              <a:gd name="connsiteY27164" fmla="*/ 587888 h 1598839"/>
              <a:gd name="connsiteX27165" fmla="*/ 0 w 3255128"/>
              <a:gd name="connsiteY27165" fmla="*/ 587865 h 1598839"/>
              <a:gd name="connsiteX27166" fmla="*/ 0 w 3255128"/>
              <a:gd name="connsiteY27166" fmla="*/ 587829 h 1598839"/>
              <a:gd name="connsiteX27167" fmla="*/ 0 w 3255128"/>
              <a:gd name="connsiteY27167" fmla="*/ 587739 h 1598839"/>
              <a:gd name="connsiteX27168" fmla="*/ 0 w 3255128"/>
              <a:gd name="connsiteY27168" fmla="*/ 587692 h 1598839"/>
              <a:gd name="connsiteX27169" fmla="*/ 0 w 3255128"/>
              <a:gd name="connsiteY27169" fmla="*/ 587691 h 1598839"/>
              <a:gd name="connsiteX27170" fmla="*/ 0 w 3255128"/>
              <a:gd name="connsiteY27170" fmla="*/ 587660 h 1598839"/>
              <a:gd name="connsiteX27171" fmla="*/ 0 w 3255128"/>
              <a:gd name="connsiteY27171" fmla="*/ 587656 h 1598839"/>
              <a:gd name="connsiteX27172" fmla="*/ 0 w 3255128"/>
              <a:gd name="connsiteY27172" fmla="*/ 587654 h 1598839"/>
              <a:gd name="connsiteX27173" fmla="*/ 0 w 3255128"/>
              <a:gd name="connsiteY27173" fmla="*/ 587553 h 1598839"/>
              <a:gd name="connsiteX27174" fmla="*/ 0 w 3255128"/>
              <a:gd name="connsiteY27174" fmla="*/ 587528 h 1598839"/>
              <a:gd name="connsiteX27175" fmla="*/ 0 w 3255128"/>
              <a:gd name="connsiteY27175" fmla="*/ 587384 h 1598839"/>
              <a:gd name="connsiteX27176" fmla="*/ 0 w 3255128"/>
              <a:gd name="connsiteY27176" fmla="*/ 587091 h 1598839"/>
              <a:gd name="connsiteX27177" fmla="*/ 0 w 3255128"/>
              <a:gd name="connsiteY27177" fmla="*/ 587069 h 1598839"/>
              <a:gd name="connsiteX27178" fmla="*/ 0 w 3255128"/>
              <a:gd name="connsiteY27178" fmla="*/ 587019 h 1598839"/>
              <a:gd name="connsiteX27179" fmla="*/ 0 w 3255128"/>
              <a:gd name="connsiteY27179" fmla="*/ 587007 h 1598839"/>
              <a:gd name="connsiteX27180" fmla="*/ 0 w 3255128"/>
              <a:gd name="connsiteY27180" fmla="*/ 586957 h 1598839"/>
              <a:gd name="connsiteX27181" fmla="*/ 0 w 3255128"/>
              <a:gd name="connsiteY27181" fmla="*/ 586883 h 1598839"/>
              <a:gd name="connsiteX27182" fmla="*/ 0 w 3255128"/>
              <a:gd name="connsiteY27182" fmla="*/ 586765 h 1598839"/>
              <a:gd name="connsiteX27183" fmla="*/ 0 w 3255128"/>
              <a:gd name="connsiteY27183" fmla="*/ 586637 h 1598839"/>
              <a:gd name="connsiteX27184" fmla="*/ 0 w 3255128"/>
              <a:gd name="connsiteY27184" fmla="*/ 586565 h 1598839"/>
              <a:gd name="connsiteX27185" fmla="*/ 0 w 3255128"/>
              <a:gd name="connsiteY27185" fmla="*/ 586421 h 1598839"/>
              <a:gd name="connsiteX27186" fmla="*/ 0 w 3255128"/>
              <a:gd name="connsiteY27186" fmla="*/ 586291 h 1598839"/>
              <a:gd name="connsiteX27187" fmla="*/ 0 w 3255128"/>
              <a:gd name="connsiteY27187" fmla="*/ 586212 h 1598839"/>
              <a:gd name="connsiteX27188" fmla="*/ 0 w 3255128"/>
              <a:gd name="connsiteY27188" fmla="*/ 586161 h 1598839"/>
              <a:gd name="connsiteX27189" fmla="*/ 0 w 3255128"/>
              <a:gd name="connsiteY27189" fmla="*/ 586076 h 1598839"/>
              <a:gd name="connsiteX27190" fmla="*/ 0 w 3255128"/>
              <a:gd name="connsiteY27190" fmla="*/ 586007 h 1598839"/>
              <a:gd name="connsiteX27191" fmla="*/ 0 w 3255128"/>
              <a:gd name="connsiteY27191" fmla="*/ 585967 h 1598839"/>
              <a:gd name="connsiteX27192" fmla="*/ 0 w 3255128"/>
              <a:gd name="connsiteY27192" fmla="*/ 585936 h 1598839"/>
              <a:gd name="connsiteX27193" fmla="*/ 0 w 3255128"/>
              <a:gd name="connsiteY27193" fmla="*/ 585884 h 1598839"/>
              <a:gd name="connsiteX27194" fmla="*/ 0 w 3255128"/>
              <a:gd name="connsiteY27194" fmla="*/ 585763 h 1598839"/>
              <a:gd name="connsiteX27195" fmla="*/ 0 w 3255128"/>
              <a:gd name="connsiteY27195" fmla="*/ 585739 h 1598839"/>
              <a:gd name="connsiteX27196" fmla="*/ 0 w 3255128"/>
              <a:gd name="connsiteY27196" fmla="*/ 585584 h 1598839"/>
              <a:gd name="connsiteX27197" fmla="*/ 0 w 3255128"/>
              <a:gd name="connsiteY27197" fmla="*/ 585331 h 1598839"/>
              <a:gd name="connsiteX27198" fmla="*/ 0 w 3255128"/>
              <a:gd name="connsiteY27198" fmla="*/ 585282 h 1598839"/>
              <a:gd name="connsiteX27199" fmla="*/ 0 w 3255128"/>
              <a:gd name="connsiteY27199" fmla="*/ 585280 h 1598839"/>
              <a:gd name="connsiteX27200" fmla="*/ 0 w 3255128"/>
              <a:gd name="connsiteY27200" fmla="*/ 585266 h 1598839"/>
              <a:gd name="connsiteX27201" fmla="*/ 0 w 3255128"/>
              <a:gd name="connsiteY27201" fmla="*/ 585208 h 1598839"/>
              <a:gd name="connsiteX27202" fmla="*/ 0 w 3255128"/>
              <a:gd name="connsiteY27202" fmla="*/ 585168 h 1598839"/>
              <a:gd name="connsiteX27203" fmla="*/ 0 w 3255128"/>
              <a:gd name="connsiteY27203" fmla="*/ 585101 h 1598839"/>
              <a:gd name="connsiteX27204" fmla="*/ 0 w 3255128"/>
              <a:gd name="connsiteY27204" fmla="*/ 585071 h 1598839"/>
              <a:gd name="connsiteX27205" fmla="*/ 0 w 3255128"/>
              <a:gd name="connsiteY27205" fmla="*/ 585070 h 1598839"/>
              <a:gd name="connsiteX27206" fmla="*/ 0 w 3255128"/>
              <a:gd name="connsiteY27206" fmla="*/ 585055 h 1598839"/>
              <a:gd name="connsiteX27207" fmla="*/ 0 w 3255128"/>
              <a:gd name="connsiteY27207" fmla="*/ 584925 h 1598839"/>
              <a:gd name="connsiteX27208" fmla="*/ 0 w 3255128"/>
              <a:gd name="connsiteY27208" fmla="*/ 584878 h 1598839"/>
              <a:gd name="connsiteX27209" fmla="*/ 0 w 3255128"/>
              <a:gd name="connsiteY27209" fmla="*/ 584827 h 1598839"/>
              <a:gd name="connsiteX27210" fmla="*/ 0 w 3255128"/>
              <a:gd name="connsiteY27210" fmla="*/ 584799 h 1598839"/>
              <a:gd name="connsiteX27211" fmla="*/ 0 w 3255128"/>
              <a:gd name="connsiteY27211" fmla="*/ 584749 h 1598839"/>
              <a:gd name="connsiteX27212" fmla="*/ 0 w 3255128"/>
              <a:gd name="connsiteY27212" fmla="*/ 584739 h 1598839"/>
              <a:gd name="connsiteX27213" fmla="*/ 0 w 3255128"/>
              <a:gd name="connsiteY27213" fmla="*/ 584725 h 1598839"/>
              <a:gd name="connsiteX27214" fmla="*/ 0 w 3255128"/>
              <a:gd name="connsiteY27214" fmla="*/ 584718 h 1598839"/>
              <a:gd name="connsiteX27215" fmla="*/ 0 w 3255128"/>
              <a:gd name="connsiteY27215" fmla="*/ 584695 h 1598839"/>
              <a:gd name="connsiteX27216" fmla="*/ 0 w 3255128"/>
              <a:gd name="connsiteY27216" fmla="*/ 584632 h 1598839"/>
              <a:gd name="connsiteX27217" fmla="*/ 0 w 3255128"/>
              <a:gd name="connsiteY27217" fmla="*/ 584563 h 1598839"/>
              <a:gd name="connsiteX27218" fmla="*/ 0 w 3255128"/>
              <a:gd name="connsiteY27218" fmla="*/ 584560 h 1598839"/>
              <a:gd name="connsiteX27219" fmla="*/ 0 w 3255128"/>
              <a:gd name="connsiteY27219" fmla="*/ 584538 h 1598839"/>
              <a:gd name="connsiteX27220" fmla="*/ 0 w 3255128"/>
              <a:gd name="connsiteY27220" fmla="*/ 584475 h 1598839"/>
              <a:gd name="connsiteX27221" fmla="*/ 0 w 3255128"/>
              <a:gd name="connsiteY27221" fmla="*/ 584394 h 1598839"/>
              <a:gd name="connsiteX27222" fmla="*/ 0 w 3255128"/>
              <a:gd name="connsiteY27222" fmla="*/ 584279 h 1598839"/>
              <a:gd name="connsiteX27223" fmla="*/ 0 w 3255128"/>
              <a:gd name="connsiteY27223" fmla="*/ 584266 h 1598839"/>
              <a:gd name="connsiteX27224" fmla="*/ 0 w 3255128"/>
              <a:gd name="connsiteY27224" fmla="*/ 584259 h 1598839"/>
              <a:gd name="connsiteX27225" fmla="*/ 0 w 3255128"/>
              <a:gd name="connsiteY27225" fmla="*/ 584236 h 1598839"/>
              <a:gd name="connsiteX27226" fmla="*/ 0 w 3255128"/>
              <a:gd name="connsiteY27226" fmla="*/ 584101 h 1598839"/>
              <a:gd name="connsiteX27227" fmla="*/ 0 w 3255128"/>
              <a:gd name="connsiteY27227" fmla="*/ 584079 h 1598839"/>
              <a:gd name="connsiteX27228" fmla="*/ 0 w 3255128"/>
              <a:gd name="connsiteY27228" fmla="*/ 584054 h 1598839"/>
              <a:gd name="connsiteX27229" fmla="*/ 0 w 3255128"/>
              <a:gd name="connsiteY27229" fmla="*/ 584050 h 1598839"/>
              <a:gd name="connsiteX27230" fmla="*/ 0 w 3255128"/>
              <a:gd name="connsiteY27230" fmla="*/ 584029 h 1598839"/>
              <a:gd name="connsiteX27231" fmla="*/ 0 w 3255128"/>
              <a:gd name="connsiteY27231" fmla="*/ 584016 h 1598839"/>
              <a:gd name="connsiteX27232" fmla="*/ 0 w 3255128"/>
              <a:gd name="connsiteY27232" fmla="*/ 583997 h 1598839"/>
              <a:gd name="connsiteX27233" fmla="*/ 0 w 3255128"/>
              <a:gd name="connsiteY27233" fmla="*/ 583967 h 1598839"/>
              <a:gd name="connsiteX27234" fmla="*/ 0 w 3255128"/>
              <a:gd name="connsiteY27234" fmla="*/ 583902 h 1598839"/>
              <a:gd name="connsiteX27235" fmla="*/ 0 w 3255128"/>
              <a:gd name="connsiteY27235" fmla="*/ 583900 h 1598839"/>
              <a:gd name="connsiteX27236" fmla="*/ 0 w 3255128"/>
              <a:gd name="connsiteY27236" fmla="*/ 583897 h 1598839"/>
              <a:gd name="connsiteX27237" fmla="*/ 0 w 3255128"/>
              <a:gd name="connsiteY27237" fmla="*/ 583820 h 1598839"/>
              <a:gd name="connsiteX27238" fmla="*/ 0 w 3255128"/>
              <a:gd name="connsiteY27238" fmla="*/ 583770 h 1598839"/>
              <a:gd name="connsiteX27239" fmla="*/ 0 w 3255128"/>
              <a:gd name="connsiteY27239" fmla="*/ 583723 h 1598839"/>
              <a:gd name="connsiteX27240" fmla="*/ 0 w 3255128"/>
              <a:gd name="connsiteY27240" fmla="*/ 583625 h 1598839"/>
              <a:gd name="connsiteX27241" fmla="*/ 0 w 3255128"/>
              <a:gd name="connsiteY27241" fmla="*/ 583618 h 1598839"/>
              <a:gd name="connsiteX27242" fmla="*/ 0 w 3255128"/>
              <a:gd name="connsiteY27242" fmla="*/ 583611 h 1598839"/>
              <a:gd name="connsiteX27243" fmla="*/ 0 w 3255128"/>
              <a:gd name="connsiteY27243" fmla="*/ 583588 h 1598839"/>
              <a:gd name="connsiteX27244" fmla="*/ 0 w 3255128"/>
              <a:gd name="connsiteY27244" fmla="*/ 583484 h 1598839"/>
              <a:gd name="connsiteX27245" fmla="*/ 0 w 3255128"/>
              <a:gd name="connsiteY27245" fmla="*/ 583431 h 1598839"/>
              <a:gd name="connsiteX27246" fmla="*/ 0 w 3255128"/>
              <a:gd name="connsiteY27246" fmla="*/ 583384 h 1598839"/>
              <a:gd name="connsiteX27247" fmla="*/ 0 w 3255128"/>
              <a:gd name="connsiteY27247" fmla="*/ 583368 h 1598839"/>
              <a:gd name="connsiteX27248" fmla="*/ 0 w 3255128"/>
              <a:gd name="connsiteY27248" fmla="*/ 583344 h 1598839"/>
              <a:gd name="connsiteX27249" fmla="*/ 0 w 3255128"/>
              <a:gd name="connsiteY27249" fmla="*/ 583177 h 1598839"/>
              <a:gd name="connsiteX27250" fmla="*/ 0 w 3255128"/>
              <a:gd name="connsiteY27250" fmla="*/ 583172 h 1598839"/>
              <a:gd name="connsiteX27251" fmla="*/ 0 w 3255128"/>
              <a:gd name="connsiteY27251" fmla="*/ 583171 h 1598839"/>
              <a:gd name="connsiteX27252" fmla="*/ 0 w 3255128"/>
              <a:gd name="connsiteY27252" fmla="*/ 583134 h 1598839"/>
              <a:gd name="connsiteX27253" fmla="*/ 0 w 3255128"/>
              <a:gd name="connsiteY27253" fmla="*/ 583086 h 1598839"/>
              <a:gd name="connsiteX27254" fmla="*/ 0 w 3255128"/>
              <a:gd name="connsiteY27254" fmla="*/ 582946 h 1598839"/>
              <a:gd name="connsiteX27255" fmla="*/ 0 w 3255128"/>
              <a:gd name="connsiteY27255" fmla="*/ 582839 h 1598839"/>
              <a:gd name="connsiteX27256" fmla="*/ 0 w 3255128"/>
              <a:gd name="connsiteY27256" fmla="*/ 582757 h 1598839"/>
              <a:gd name="connsiteX27257" fmla="*/ 0 w 3255128"/>
              <a:gd name="connsiteY27257" fmla="*/ 582683 h 1598839"/>
              <a:gd name="connsiteX27258" fmla="*/ 0 w 3255128"/>
              <a:gd name="connsiteY27258" fmla="*/ 582603 h 1598839"/>
              <a:gd name="connsiteX27259" fmla="*/ 0 w 3255128"/>
              <a:gd name="connsiteY27259" fmla="*/ 582585 h 1598839"/>
              <a:gd name="connsiteX27260" fmla="*/ 0 w 3255128"/>
              <a:gd name="connsiteY27260" fmla="*/ 582529 h 1598839"/>
              <a:gd name="connsiteX27261" fmla="*/ 0 w 3255128"/>
              <a:gd name="connsiteY27261" fmla="*/ 582487 h 1598839"/>
              <a:gd name="connsiteX27262" fmla="*/ 0 w 3255128"/>
              <a:gd name="connsiteY27262" fmla="*/ 582479 h 1598839"/>
              <a:gd name="connsiteX27263" fmla="*/ 0 w 3255128"/>
              <a:gd name="connsiteY27263" fmla="*/ 582437 h 1598839"/>
              <a:gd name="connsiteX27264" fmla="*/ 0 w 3255128"/>
              <a:gd name="connsiteY27264" fmla="*/ 582380 h 1598839"/>
              <a:gd name="connsiteX27265" fmla="*/ 0 w 3255128"/>
              <a:gd name="connsiteY27265" fmla="*/ 582209 h 1598839"/>
              <a:gd name="connsiteX27266" fmla="*/ 0 w 3255128"/>
              <a:gd name="connsiteY27266" fmla="*/ 582070 h 1598839"/>
              <a:gd name="connsiteX27267" fmla="*/ 0 w 3255128"/>
              <a:gd name="connsiteY27267" fmla="*/ 582065 h 1598839"/>
              <a:gd name="connsiteX27268" fmla="*/ 0 w 3255128"/>
              <a:gd name="connsiteY27268" fmla="*/ 582013 h 1598839"/>
              <a:gd name="connsiteX27269" fmla="*/ 0 w 3255128"/>
              <a:gd name="connsiteY27269" fmla="*/ 582010 h 1598839"/>
              <a:gd name="connsiteX27270" fmla="*/ 0 w 3255128"/>
              <a:gd name="connsiteY27270" fmla="*/ 581938 h 1598839"/>
              <a:gd name="connsiteX27271" fmla="*/ 0 w 3255128"/>
              <a:gd name="connsiteY27271" fmla="*/ 581809 h 1598839"/>
              <a:gd name="connsiteX27272" fmla="*/ 0 w 3255128"/>
              <a:gd name="connsiteY27272" fmla="*/ 581750 h 1598839"/>
              <a:gd name="connsiteX27273" fmla="*/ 0 w 3255128"/>
              <a:gd name="connsiteY27273" fmla="*/ 581705 h 1598839"/>
              <a:gd name="connsiteX27274" fmla="*/ 0 w 3255128"/>
              <a:gd name="connsiteY27274" fmla="*/ 581564 h 1598839"/>
              <a:gd name="connsiteX27275" fmla="*/ 0 w 3255128"/>
              <a:gd name="connsiteY27275" fmla="*/ 581556 h 1598839"/>
              <a:gd name="connsiteX27276" fmla="*/ 0 w 3255128"/>
              <a:gd name="connsiteY27276" fmla="*/ 581539 h 1598839"/>
              <a:gd name="connsiteX27277" fmla="*/ 0 w 3255128"/>
              <a:gd name="connsiteY27277" fmla="*/ 581534 h 1598839"/>
              <a:gd name="connsiteX27278" fmla="*/ 0 w 3255128"/>
              <a:gd name="connsiteY27278" fmla="*/ 581462 h 1598839"/>
              <a:gd name="connsiteX27279" fmla="*/ 0 w 3255128"/>
              <a:gd name="connsiteY27279" fmla="*/ 581340 h 1598839"/>
              <a:gd name="connsiteX27280" fmla="*/ 0 w 3255128"/>
              <a:gd name="connsiteY27280" fmla="*/ 581317 h 1598839"/>
              <a:gd name="connsiteX27281" fmla="*/ 0 w 3255128"/>
              <a:gd name="connsiteY27281" fmla="*/ 581314 h 1598839"/>
              <a:gd name="connsiteX27282" fmla="*/ 0 w 3255128"/>
              <a:gd name="connsiteY27282" fmla="*/ 581246 h 1598839"/>
              <a:gd name="connsiteX27283" fmla="*/ 0 w 3255128"/>
              <a:gd name="connsiteY27283" fmla="*/ 581219 h 1598839"/>
              <a:gd name="connsiteX27284" fmla="*/ 0 w 3255128"/>
              <a:gd name="connsiteY27284" fmla="*/ 581102 h 1598839"/>
              <a:gd name="connsiteX27285" fmla="*/ 0 w 3255128"/>
              <a:gd name="connsiteY27285" fmla="*/ 581101 h 1598839"/>
              <a:gd name="connsiteX27286" fmla="*/ 0 w 3255128"/>
              <a:gd name="connsiteY27286" fmla="*/ 581099 h 1598839"/>
              <a:gd name="connsiteX27287" fmla="*/ 0 w 3255128"/>
              <a:gd name="connsiteY27287" fmla="*/ 581080 h 1598839"/>
              <a:gd name="connsiteX27288" fmla="*/ 0 w 3255128"/>
              <a:gd name="connsiteY27288" fmla="*/ 581066 h 1598839"/>
              <a:gd name="connsiteX27289" fmla="*/ 0 w 3255128"/>
              <a:gd name="connsiteY27289" fmla="*/ 581064 h 1598839"/>
              <a:gd name="connsiteX27290" fmla="*/ 0 w 3255128"/>
              <a:gd name="connsiteY27290" fmla="*/ 581030 h 1598839"/>
              <a:gd name="connsiteX27291" fmla="*/ 0 w 3255128"/>
              <a:gd name="connsiteY27291" fmla="*/ 581003 h 1598839"/>
              <a:gd name="connsiteX27292" fmla="*/ 0 w 3255128"/>
              <a:gd name="connsiteY27292" fmla="*/ 580941 h 1598839"/>
              <a:gd name="connsiteX27293" fmla="*/ 0 w 3255128"/>
              <a:gd name="connsiteY27293" fmla="*/ 580907 h 1598839"/>
              <a:gd name="connsiteX27294" fmla="*/ 0 w 3255128"/>
              <a:gd name="connsiteY27294" fmla="*/ 580870 h 1598839"/>
              <a:gd name="connsiteX27295" fmla="*/ 0 w 3255128"/>
              <a:gd name="connsiteY27295" fmla="*/ 580792 h 1598839"/>
              <a:gd name="connsiteX27296" fmla="*/ 0 w 3255128"/>
              <a:gd name="connsiteY27296" fmla="*/ 580762 h 1598839"/>
              <a:gd name="connsiteX27297" fmla="*/ 0 w 3255128"/>
              <a:gd name="connsiteY27297" fmla="*/ 580761 h 1598839"/>
              <a:gd name="connsiteX27298" fmla="*/ 0 w 3255128"/>
              <a:gd name="connsiteY27298" fmla="*/ 580760 h 1598839"/>
              <a:gd name="connsiteX27299" fmla="*/ 0 w 3255128"/>
              <a:gd name="connsiteY27299" fmla="*/ 580648 h 1598839"/>
              <a:gd name="connsiteX27300" fmla="*/ 0 w 3255128"/>
              <a:gd name="connsiteY27300" fmla="*/ 580598 h 1598839"/>
              <a:gd name="connsiteX27301" fmla="*/ 0 w 3255128"/>
              <a:gd name="connsiteY27301" fmla="*/ 580581 h 1598839"/>
              <a:gd name="connsiteX27302" fmla="*/ 0 w 3255128"/>
              <a:gd name="connsiteY27302" fmla="*/ 580567 h 1598839"/>
              <a:gd name="connsiteX27303" fmla="*/ 0 w 3255128"/>
              <a:gd name="connsiteY27303" fmla="*/ 580552 h 1598839"/>
              <a:gd name="connsiteX27304" fmla="*/ 0 w 3255128"/>
              <a:gd name="connsiteY27304" fmla="*/ 580551 h 1598839"/>
              <a:gd name="connsiteX27305" fmla="*/ 0 w 3255128"/>
              <a:gd name="connsiteY27305" fmla="*/ 580482 h 1598839"/>
              <a:gd name="connsiteX27306" fmla="*/ 0 w 3255128"/>
              <a:gd name="connsiteY27306" fmla="*/ 580477 h 1598839"/>
              <a:gd name="connsiteX27307" fmla="*/ 0 w 3255128"/>
              <a:gd name="connsiteY27307" fmla="*/ 580432 h 1598839"/>
              <a:gd name="connsiteX27308" fmla="*/ 0 w 3255128"/>
              <a:gd name="connsiteY27308" fmla="*/ 580360 h 1598839"/>
              <a:gd name="connsiteX27309" fmla="*/ 0 w 3255128"/>
              <a:gd name="connsiteY27309" fmla="*/ 580355 h 1598839"/>
              <a:gd name="connsiteX27310" fmla="*/ 0 w 3255128"/>
              <a:gd name="connsiteY27310" fmla="*/ 580354 h 1598839"/>
              <a:gd name="connsiteX27311" fmla="*/ 0 w 3255128"/>
              <a:gd name="connsiteY27311" fmla="*/ 580303 h 1598839"/>
              <a:gd name="connsiteX27312" fmla="*/ 0 w 3255128"/>
              <a:gd name="connsiteY27312" fmla="*/ 580296 h 1598839"/>
              <a:gd name="connsiteX27313" fmla="*/ 0 w 3255128"/>
              <a:gd name="connsiteY27313" fmla="*/ 580283 h 1598839"/>
              <a:gd name="connsiteX27314" fmla="*/ 0 w 3255128"/>
              <a:gd name="connsiteY27314" fmla="*/ 580185 h 1598839"/>
              <a:gd name="connsiteX27315" fmla="*/ 0 w 3255128"/>
              <a:gd name="connsiteY27315" fmla="*/ 580117 h 1598839"/>
              <a:gd name="connsiteX27316" fmla="*/ 0 w 3255128"/>
              <a:gd name="connsiteY27316" fmla="*/ 580112 h 1598839"/>
              <a:gd name="connsiteX27317" fmla="*/ 0 w 3255128"/>
              <a:gd name="connsiteY27317" fmla="*/ 580040 h 1598839"/>
              <a:gd name="connsiteX27318" fmla="*/ 0 w 3255128"/>
              <a:gd name="connsiteY27318" fmla="*/ 580017 h 1598839"/>
              <a:gd name="connsiteX27319" fmla="*/ 0 w 3255128"/>
              <a:gd name="connsiteY27319" fmla="*/ 579989 h 1598839"/>
              <a:gd name="connsiteX27320" fmla="*/ 0 w 3255128"/>
              <a:gd name="connsiteY27320" fmla="*/ 579901 h 1598839"/>
              <a:gd name="connsiteX27321" fmla="*/ 0 w 3255128"/>
              <a:gd name="connsiteY27321" fmla="*/ 579871 h 1598839"/>
              <a:gd name="connsiteX27322" fmla="*/ 0 w 3255128"/>
              <a:gd name="connsiteY27322" fmla="*/ 579848 h 1598839"/>
              <a:gd name="connsiteX27323" fmla="*/ 0 w 3255128"/>
              <a:gd name="connsiteY27323" fmla="*/ 579834 h 1598839"/>
              <a:gd name="connsiteX27324" fmla="*/ 0 w 3255128"/>
              <a:gd name="connsiteY27324" fmla="*/ 579807 h 1598839"/>
              <a:gd name="connsiteX27325" fmla="*/ 0 w 3255128"/>
              <a:gd name="connsiteY27325" fmla="*/ 579767 h 1598839"/>
              <a:gd name="connsiteX27326" fmla="*/ 0 w 3255128"/>
              <a:gd name="connsiteY27326" fmla="*/ 579693 h 1598839"/>
              <a:gd name="connsiteX27327" fmla="*/ 0 w 3255128"/>
              <a:gd name="connsiteY27327" fmla="*/ 579655 h 1598839"/>
              <a:gd name="connsiteX27328" fmla="*/ 0 w 3255128"/>
              <a:gd name="connsiteY27328" fmla="*/ 579652 h 1598839"/>
              <a:gd name="connsiteX27329" fmla="*/ 0 w 3255128"/>
              <a:gd name="connsiteY27329" fmla="*/ 579558 h 1598839"/>
              <a:gd name="connsiteX27330" fmla="*/ 0 w 3255128"/>
              <a:gd name="connsiteY27330" fmla="*/ 579447 h 1598839"/>
              <a:gd name="connsiteX27331" fmla="*/ 0 w 3255128"/>
              <a:gd name="connsiteY27331" fmla="*/ 579427 h 1598839"/>
              <a:gd name="connsiteX27332" fmla="*/ 0 w 3255128"/>
              <a:gd name="connsiteY27332" fmla="*/ 579395 h 1598839"/>
              <a:gd name="connsiteX27333" fmla="*/ 0 w 3255128"/>
              <a:gd name="connsiteY27333" fmla="*/ 579389 h 1598839"/>
              <a:gd name="connsiteX27334" fmla="*/ 0 w 3255128"/>
              <a:gd name="connsiteY27334" fmla="*/ 579380 h 1598839"/>
              <a:gd name="connsiteX27335" fmla="*/ 0 w 3255128"/>
              <a:gd name="connsiteY27335" fmla="*/ 579219 h 1598839"/>
              <a:gd name="connsiteX27336" fmla="*/ 0 w 3255128"/>
              <a:gd name="connsiteY27336" fmla="*/ 579203 h 1598839"/>
              <a:gd name="connsiteX27337" fmla="*/ 0 w 3255128"/>
              <a:gd name="connsiteY27337" fmla="*/ 579201 h 1598839"/>
              <a:gd name="connsiteX27338" fmla="*/ 0 w 3255128"/>
              <a:gd name="connsiteY27338" fmla="*/ 579193 h 1598839"/>
              <a:gd name="connsiteX27339" fmla="*/ 0 w 3255128"/>
              <a:gd name="connsiteY27339" fmla="*/ 579180 h 1598839"/>
              <a:gd name="connsiteX27340" fmla="*/ 0 w 3255128"/>
              <a:gd name="connsiteY27340" fmla="*/ 579143 h 1598839"/>
              <a:gd name="connsiteX27341" fmla="*/ 0 w 3255128"/>
              <a:gd name="connsiteY27341" fmla="*/ 579020 h 1598839"/>
              <a:gd name="connsiteX27342" fmla="*/ 0 w 3255128"/>
              <a:gd name="connsiteY27342" fmla="*/ 578984 h 1598839"/>
              <a:gd name="connsiteX27343" fmla="*/ 0 w 3255128"/>
              <a:gd name="connsiteY27343" fmla="*/ 578964 h 1598839"/>
              <a:gd name="connsiteX27344" fmla="*/ 0 w 3255128"/>
              <a:gd name="connsiteY27344" fmla="*/ 578910 h 1598839"/>
              <a:gd name="connsiteX27345" fmla="*/ 0 w 3255128"/>
              <a:gd name="connsiteY27345" fmla="*/ 578879 h 1598839"/>
              <a:gd name="connsiteX27346" fmla="*/ 0 w 3255128"/>
              <a:gd name="connsiteY27346" fmla="*/ 578760 h 1598839"/>
              <a:gd name="connsiteX27347" fmla="*/ 0 w 3255128"/>
              <a:gd name="connsiteY27347" fmla="*/ 578757 h 1598839"/>
              <a:gd name="connsiteX27348" fmla="*/ 0 w 3255128"/>
              <a:gd name="connsiteY27348" fmla="*/ 578741 h 1598839"/>
              <a:gd name="connsiteX27349" fmla="*/ 0 w 3255128"/>
              <a:gd name="connsiteY27349" fmla="*/ 578666 h 1598839"/>
              <a:gd name="connsiteX27350" fmla="*/ 0 w 3255128"/>
              <a:gd name="connsiteY27350" fmla="*/ 578566 h 1598839"/>
              <a:gd name="connsiteX27351" fmla="*/ 0 w 3255128"/>
              <a:gd name="connsiteY27351" fmla="*/ 578545 h 1598839"/>
              <a:gd name="connsiteX27352" fmla="*/ 0 w 3255128"/>
              <a:gd name="connsiteY27352" fmla="*/ 578544 h 1598839"/>
              <a:gd name="connsiteX27353" fmla="*/ 0 w 3255128"/>
              <a:gd name="connsiteY27353" fmla="*/ 578516 h 1598839"/>
              <a:gd name="connsiteX27354" fmla="*/ 0 w 3255128"/>
              <a:gd name="connsiteY27354" fmla="*/ 578507 h 1598839"/>
              <a:gd name="connsiteX27355" fmla="*/ 0 w 3255128"/>
              <a:gd name="connsiteY27355" fmla="*/ 578420 h 1598839"/>
              <a:gd name="connsiteX27356" fmla="*/ 0 w 3255128"/>
              <a:gd name="connsiteY27356" fmla="*/ 578381 h 1598839"/>
              <a:gd name="connsiteX27357" fmla="*/ 0 w 3255128"/>
              <a:gd name="connsiteY27357" fmla="*/ 578324 h 1598839"/>
              <a:gd name="connsiteX27358" fmla="*/ 0 w 3255128"/>
              <a:gd name="connsiteY27358" fmla="*/ 578306 h 1598839"/>
              <a:gd name="connsiteX27359" fmla="*/ 0 w 3255128"/>
              <a:gd name="connsiteY27359" fmla="*/ 578304 h 1598839"/>
              <a:gd name="connsiteX27360" fmla="*/ 0 w 3255128"/>
              <a:gd name="connsiteY27360" fmla="*/ 578112 h 1598839"/>
              <a:gd name="connsiteX27361" fmla="*/ 0 w 3255128"/>
              <a:gd name="connsiteY27361" fmla="*/ 578083 h 1598839"/>
              <a:gd name="connsiteX27362" fmla="*/ 0 w 3255128"/>
              <a:gd name="connsiteY27362" fmla="*/ 578076 h 1598839"/>
              <a:gd name="connsiteX27363" fmla="*/ 0 w 3255128"/>
              <a:gd name="connsiteY27363" fmla="*/ 578065 h 1598839"/>
              <a:gd name="connsiteX27364" fmla="*/ 0 w 3255128"/>
              <a:gd name="connsiteY27364" fmla="*/ 578061 h 1598839"/>
              <a:gd name="connsiteX27365" fmla="*/ 0 w 3255128"/>
              <a:gd name="connsiteY27365" fmla="*/ 578033 h 1598839"/>
              <a:gd name="connsiteX27366" fmla="*/ 0 w 3255128"/>
              <a:gd name="connsiteY27366" fmla="*/ 577984 h 1598839"/>
              <a:gd name="connsiteX27367" fmla="*/ 0 w 3255128"/>
              <a:gd name="connsiteY27367" fmla="*/ 577951 h 1598839"/>
              <a:gd name="connsiteX27368" fmla="*/ 0 w 3255128"/>
              <a:gd name="connsiteY27368" fmla="*/ 577880 h 1598839"/>
              <a:gd name="connsiteX27369" fmla="*/ 0 w 3255128"/>
              <a:gd name="connsiteY27369" fmla="*/ 577841 h 1598839"/>
              <a:gd name="connsiteX27370" fmla="*/ 0 w 3255128"/>
              <a:gd name="connsiteY27370" fmla="*/ 577810 h 1598839"/>
              <a:gd name="connsiteX27371" fmla="*/ 0 w 3255128"/>
              <a:gd name="connsiteY27371" fmla="*/ 577785 h 1598839"/>
              <a:gd name="connsiteX27372" fmla="*/ 0 w 3255128"/>
              <a:gd name="connsiteY27372" fmla="*/ 577772 h 1598839"/>
              <a:gd name="connsiteX27373" fmla="*/ 0 w 3255128"/>
              <a:gd name="connsiteY27373" fmla="*/ 577771 h 1598839"/>
              <a:gd name="connsiteX27374" fmla="*/ 0 w 3255128"/>
              <a:gd name="connsiteY27374" fmla="*/ 577700 h 1598839"/>
              <a:gd name="connsiteX27375" fmla="*/ 0 w 3255128"/>
              <a:gd name="connsiteY27375" fmla="*/ 577562 h 1598839"/>
              <a:gd name="connsiteX27376" fmla="*/ 0 w 3255128"/>
              <a:gd name="connsiteY27376" fmla="*/ 577527 h 1598839"/>
              <a:gd name="connsiteX27377" fmla="*/ 0 w 3255128"/>
              <a:gd name="connsiteY27377" fmla="*/ 577513 h 1598839"/>
              <a:gd name="connsiteX27378" fmla="*/ 0 w 3255128"/>
              <a:gd name="connsiteY27378" fmla="*/ 577495 h 1598839"/>
              <a:gd name="connsiteX27379" fmla="*/ 0 w 3255128"/>
              <a:gd name="connsiteY27379" fmla="*/ 577492 h 1598839"/>
              <a:gd name="connsiteX27380" fmla="*/ 0 w 3255128"/>
              <a:gd name="connsiteY27380" fmla="*/ 577487 h 1598839"/>
              <a:gd name="connsiteX27381" fmla="*/ 0 w 3255128"/>
              <a:gd name="connsiteY27381" fmla="*/ 577313 h 1598839"/>
              <a:gd name="connsiteX27382" fmla="*/ 0 w 3255128"/>
              <a:gd name="connsiteY27382" fmla="*/ 577288 h 1598839"/>
              <a:gd name="connsiteX27383" fmla="*/ 0 w 3255128"/>
              <a:gd name="connsiteY27383" fmla="*/ 577195 h 1598839"/>
              <a:gd name="connsiteX27384" fmla="*/ 0 w 3255128"/>
              <a:gd name="connsiteY27384" fmla="*/ 577054 h 1598839"/>
              <a:gd name="connsiteX27385" fmla="*/ 0 w 3255128"/>
              <a:gd name="connsiteY27385" fmla="*/ 577038 h 1598839"/>
              <a:gd name="connsiteX27386" fmla="*/ 0 w 3255128"/>
              <a:gd name="connsiteY27386" fmla="*/ 577033 h 1598839"/>
              <a:gd name="connsiteX27387" fmla="*/ 0 w 3255128"/>
              <a:gd name="connsiteY27387" fmla="*/ 577012 h 1598839"/>
              <a:gd name="connsiteX27388" fmla="*/ 0 w 3255128"/>
              <a:gd name="connsiteY27388" fmla="*/ 576999 h 1598839"/>
              <a:gd name="connsiteX27389" fmla="*/ 0 w 3255128"/>
              <a:gd name="connsiteY27389" fmla="*/ 576929 h 1598839"/>
              <a:gd name="connsiteX27390" fmla="*/ 0 w 3255128"/>
              <a:gd name="connsiteY27390" fmla="*/ 576859 h 1598839"/>
              <a:gd name="connsiteX27391" fmla="*/ 0 w 3255128"/>
              <a:gd name="connsiteY27391" fmla="*/ 576844 h 1598839"/>
              <a:gd name="connsiteX27392" fmla="*/ 0 w 3255128"/>
              <a:gd name="connsiteY27392" fmla="*/ 576797 h 1598839"/>
              <a:gd name="connsiteX27393" fmla="*/ 0 w 3255128"/>
              <a:gd name="connsiteY27393" fmla="*/ 576694 h 1598839"/>
              <a:gd name="connsiteX27394" fmla="*/ 0 w 3255128"/>
              <a:gd name="connsiteY27394" fmla="*/ 576665 h 1598839"/>
              <a:gd name="connsiteX27395" fmla="*/ 0 w 3255128"/>
              <a:gd name="connsiteY27395" fmla="*/ 576618 h 1598839"/>
              <a:gd name="connsiteX27396" fmla="*/ 0 w 3255128"/>
              <a:gd name="connsiteY27396" fmla="*/ 576579 h 1598839"/>
              <a:gd name="connsiteX27397" fmla="*/ 0 w 3255128"/>
              <a:gd name="connsiteY27397" fmla="*/ 576437 h 1598839"/>
              <a:gd name="connsiteX27398" fmla="*/ 0 w 3255128"/>
              <a:gd name="connsiteY27398" fmla="*/ 576406 h 1598839"/>
              <a:gd name="connsiteX27399" fmla="*/ 0 w 3255128"/>
              <a:gd name="connsiteY27399" fmla="*/ 576405 h 1598839"/>
              <a:gd name="connsiteX27400" fmla="*/ 0 w 3255128"/>
              <a:gd name="connsiteY27400" fmla="*/ 576398 h 1598839"/>
              <a:gd name="connsiteX27401" fmla="*/ 0 w 3255128"/>
              <a:gd name="connsiteY27401" fmla="*/ 576242 h 1598839"/>
              <a:gd name="connsiteX27402" fmla="*/ 0 w 3255128"/>
              <a:gd name="connsiteY27402" fmla="*/ 576083 h 1598839"/>
              <a:gd name="connsiteX27403" fmla="*/ 0 w 3255128"/>
              <a:gd name="connsiteY27403" fmla="*/ 576032 h 1598839"/>
              <a:gd name="connsiteX27404" fmla="*/ 0 w 3255128"/>
              <a:gd name="connsiteY27404" fmla="*/ 576021 h 1598839"/>
              <a:gd name="connsiteX27405" fmla="*/ 0 w 3255128"/>
              <a:gd name="connsiteY27405" fmla="*/ 575954 h 1598839"/>
              <a:gd name="connsiteX27406" fmla="*/ 0 w 3255128"/>
              <a:gd name="connsiteY27406" fmla="*/ 575924 h 1598839"/>
              <a:gd name="connsiteX27407" fmla="*/ 0 w 3255128"/>
              <a:gd name="connsiteY27407" fmla="*/ 575783 h 1598839"/>
              <a:gd name="connsiteX27408" fmla="*/ 0 w 3255128"/>
              <a:gd name="connsiteY27408" fmla="*/ 575721 h 1598839"/>
              <a:gd name="connsiteX27409" fmla="*/ 0 w 3255128"/>
              <a:gd name="connsiteY27409" fmla="*/ 575597 h 1598839"/>
              <a:gd name="connsiteX27410" fmla="*/ 0 w 3255128"/>
              <a:gd name="connsiteY27410" fmla="*/ 575517 h 1598839"/>
              <a:gd name="connsiteX27411" fmla="*/ 0 w 3255128"/>
              <a:gd name="connsiteY27411" fmla="*/ 575426 h 1598839"/>
              <a:gd name="connsiteX27412" fmla="*/ 0 w 3255128"/>
              <a:gd name="connsiteY27412" fmla="*/ 575345 h 1598839"/>
              <a:gd name="connsiteX27413" fmla="*/ 0 w 3255128"/>
              <a:gd name="connsiteY27413" fmla="*/ 575247 h 1598839"/>
              <a:gd name="connsiteX27414" fmla="*/ 0 w 3255128"/>
              <a:gd name="connsiteY27414" fmla="*/ 575230 h 1598839"/>
              <a:gd name="connsiteX27415" fmla="*/ 0 w 3255128"/>
              <a:gd name="connsiteY27415" fmla="*/ 575202 h 1598839"/>
              <a:gd name="connsiteX27416" fmla="*/ 0 w 3255128"/>
              <a:gd name="connsiteY27416" fmla="*/ 575135 h 1598839"/>
              <a:gd name="connsiteX27417" fmla="*/ 0 w 3255128"/>
              <a:gd name="connsiteY27417" fmla="*/ 575051 h 1598839"/>
              <a:gd name="connsiteX27418" fmla="*/ 0 w 3255128"/>
              <a:gd name="connsiteY27418" fmla="*/ 575043 h 1598839"/>
              <a:gd name="connsiteX27419" fmla="*/ 0 w 3255128"/>
              <a:gd name="connsiteY27419" fmla="*/ 574886 h 1598839"/>
              <a:gd name="connsiteX27420" fmla="*/ 0 w 3255128"/>
              <a:gd name="connsiteY27420" fmla="*/ 574820 h 1598839"/>
              <a:gd name="connsiteX27421" fmla="*/ 0 w 3255128"/>
              <a:gd name="connsiteY27421" fmla="*/ 574773 h 1598839"/>
              <a:gd name="connsiteX27422" fmla="*/ 0 w 3255128"/>
              <a:gd name="connsiteY27422" fmla="*/ 574768 h 1598839"/>
              <a:gd name="connsiteX27423" fmla="*/ 0 w 3255128"/>
              <a:gd name="connsiteY27423" fmla="*/ 574753 h 1598839"/>
              <a:gd name="connsiteX27424" fmla="*/ 0 w 3255128"/>
              <a:gd name="connsiteY27424" fmla="*/ 574700 h 1598839"/>
              <a:gd name="connsiteX27425" fmla="*/ 0 w 3255128"/>
              <a:gd name="connsiteY27425" fmla="*/ 574675 h 1598839"/>
              <a:gd name="connsiteX27426" fmla="*/ 0 w 3255128"/>
              <a:gd name="connsiteY27426" fmla="*/ 574576 h 1598839"/>
              <a:gd name="connsiteX27427" fmla="*/ 0 w 3255128"/>
              <a:gd name="connsiteY27427" fmla="*/ 574574 h 1598839"/>
              <a:gd name="connsiteX27428" fmla="*/ 0 w 3255128"/>
              <a:gd name="connsiteY27428" fmla="*/ 574450 h 1598839"/>
              <a:gd name="connsiteX27429" fmla="*/ 0 w 3255128"/>
              <a:gd name="connsiteY27429" fmla="*/ 574337 h 1598839"/>
              <a:gd name="connsiteX27430" fmla="*/ 0 w 3255128"/>
              <a:gd name="connsiteY27430" fmla="*/ 574314 h 1598839"/>
              <a:gd name="connsiteX27431" fmla="*/ 0 w 3255128"/>
              <a:gd name="connsiteY27431" fmla="*/ 574238 h 1598839"/>
              <a:gd name="connsiteX27432" fmla="*/ 0 w 3255128"/>
              <a:gd name="connsiteY27432" fmla="*/ 574237 h 1598839"/>
              <a:gd name="connsiteX27433" fmla="*/ 0 w 3255128"/>
              <a:gd name="connsiteY27433" fmla="*/ 574226 h 1598839"/>
              <a:gd name="connsiteX27434" fmla="*/ 0 w 3255128"/>
              <a:gd name="connsiteY27434" fmla="*/ 574216 h 1598839"/>
              <a:gd name="connsiteX27435" fmla="*/ 0 w 3255128"/>
              <a:gd name="connsiteY27435" fmla="*/ 574104 h 1598839"/>
              <a:gd name="connsiteX27436" fmla="*/ 0 w 3255128"/>
              <a:gd name="connsiteY27436" fmla="*/ 574043 h 1598839"/>
              <a:gd name="connsiteX27437" fmla="*/ 0 w 3255128"/>
              <a:gd name="connsiteY27437" fmla="*/ 574030 h 1598839"/>
              <a:gd name="connsiteX27438" fmla="*/ 0 w 3255128"/>
              <a:gd name="connsiteY27438" fmla="*/ 574022 h 1598839"/>
              <a:gd name="connsiteX27439" fmla="*/ 0 w 3255128"/>
              <a:gd name="connsiteY27439" fmla="*/ 573996 h 1598839"/>
              <a:gd name="connsiteX27440" fmla="*/ 0 w 3255128"/>
              <a:gd name="connsiteY27440" fmla="*/ 573939 h 1598839"/>
              <a:gd name="connsiteX27441" fmla="*/ 0 w 3255128"/>
              <a:gd name="connsiteY27441" fmla="*/ 573912 h 1598839"/>
              <a:gd name="connsiteX27442" fmla="*/ 0 w 3255128"/>
              <a:gd name="connsiteY27442" fmla="*/ 573861 h 1598839"/>
              <a:gd name="connsiteX27443" fmla="*/ 0 w 3255128"/>
              <a:gd name="connsiteY27443" fmla="*/ 573784 h 1598839"/>
              <a:gd name="connsiteX27444" fmla="*/ 0 w 3255128"/>
              <a:gd name="connsiteY27444" fmla="*/ 573773 h 1598839"/>
              <a:gd name="connsiteX27445" fmla="*/ 0 w 3255128"/>
              <a:gd name="connsiteY27445" fmla="*/ 573752 h 1598839"/>
              <a:gd name="connsiteX27446" fmla="*/ 0 w 3255128"/>
              <a:gd name="connsiteY27446" fmla="*/ 573666 h 1598839"/>
              <a:gd name="connsiteX27447" fmla="*/ 0 w 3255128"/>
              <a:gd name="connsiteY27447" fmla="*/ 573594 h 1598839"/>
              <a:gd name="connsiteX27448" fmla="*/ 0 w 3255128"/>
              <a:gd name="connsiteY27448" fmla="*/ 573568 h 1598839"/>
              <a:gd name="connsiteX27449" fmla="*/ 0 w 3255128"/>
              <a:gd name="connsiteY27449" fmla="*/ 573513 h 1598839"/>
              <a:gd name="connsiteX27450" fmla="*/ 0 w 3255128"/>
              <a:gd name="connsiteY27450" fmla="*/ 573496 h 1598839"/>
              <a:gd name="connsiteX27451" fmla="*/ 0 w 3255128"/>
              <a:gd name="connsiteY27451" fmla="*/ 573456 h 1598839"/>
              <a:gd name="connsiteX27452" fmla="*/ 0 w 3255128"/>
              <a:gd name="connsiteY27452" fmla="*/ 573438 h 1598839"/>
              <a:gd name="connsiteX27453" fmla="*/ 0 w 3255128"/>
              <a:gd name="connsiteY27453" fmla="*/ 573434 h 1598839"/>
              <a:gd name="connsiteX27454" fmla="*/ 0 w 3255128"/>
              <a:gd name="connsiteY27454" fmla="*/ 573359 h 1598839"/>
              <a:gd name="connsiteX27455" fmla="*/ 0 w 3255128"/>
              <a:gd name="connsiteY27455" fmla="*/ 573293 h 1598839"/>
              <a:gd name="connsiteX27456" fmla="*/ 0 w 3255128"/>
              <a:gd name="connsiteY27456" fmla="*/ 573252 h 1598839"/>
              <a:gd name="connsiteX27457" fmla="*/ 0 w 3255128"/>
              <a:gd name="connsiteY27457" fmla="*/ 573223 h 1598839"/>
              <a:gd name="connsiteX27458" fmla="*/ 0 w 3255128"/>
              <a:gd name="connsiteY27458" fmla="*/ 573215 h 1598839"/>
              <a:gd name="connsiteX27459" fmla="*/ 0 w 3255128"/>
              <a:gd name="connsiteY27459" fmla="*/ 573191 h 1598839"/>
              <a:gd name="connsiteX27460" fmla="*/ 0 w 3255128"/>
              <a:gd name="connsiteY27460" fmla="*/ 573042 h 1598839"/>
              <a:gd name="connsiteX27461" fmla="*/ 0 w 3255128"/>
              <a:gd name="connsiteY27461" fmla="*/ 573041 h 1598839"/>
              <a:gd name="connsiteX27462" fmla="*/ 0 w 3255128"/>
              <a:gd name="connsiteY27462" fmla="*/ 573031 h 1598839"/>
              <a:gd name="connsiteX27463" fmla="*/ 0 w 3255128"/>
              <a:gd name="connsiteY27463" fmla="*/ 572886 h 1598839"/>
              <a:gd name="connsiteX27464" fmla="*/ 0 w 3255128"/>
              <a:gd name="connsiteY27464" fmla="*/ 572793 h 1598839"/>
              <a:gd name="connsiteX27465" fmla="*/ 0 w 3255128"/>
              <a:gd name="connsiteY27465" fmla="*/ 572645 h 1598839"/>
              <a:gd name="connsiteX27466" fmla="*/ 0 w 3255128"/>
              <a:gd name="connsiteY27466" fmla="*/ 572644 h 1598839"/>
              <a:gd name="connsiteX27467" fmla="*/ 0 w 3255128"/>
              <a:gd name="connsiteY27467" fmla="*/ 572625 h 1598839"/>
              <a:gd name="connsiteX27468" fmla="*/ 0 w 3255128"/>
              <a:gd name="connsiteY27468" fmla="*/ 572553 h 1598839"/>
              <a:gd name="connsiteX27469" fmla="*/ 0 w 3255128"/>
              <a:gd name="connsiteY27469" fmla="*/ 572543 h 1598839"/>
              <a:gd name="connsiteX27470" fmla="*/ 0 w 3255128"/>
              <a:gd name="connsiteY27470" fmla="*/ 572478 h 1598839"/>
              <a:gd name="connsiteX27471" fmla="*/ 0 w 3255128"/>
              <a:gd name="connsiteY27471" fmla="*/ 572429 h 1598839"/>
              <a:gd name="connsiteX27472" fmla="*/ 0 w 3255128"/>
              <a:gd name="connsiteY27472" fmla="*/ 572427 h 1598839"/>
              <a:gd name="connsiteX27473" fmla="*/ 0 w 3255128"/>
              <a:gd name="connsiteY27473" fmla="*/ 572413 h 1598839"/>
              <a:gd name="connsiteX27474" fmla="*/ 0 w 3255128"/>
              <a:gd name="connsiteY27474" fmla="*/ 572355 h 1598839"/>
              <a:gd name="connsiteX27475" fmla="*/ 0 w 3255128"/>
              <a:gd name="connsiteY27475" fmla="*/ 572339 h 1598839"/>
              <a:gd name="connsiteX27476" fmla="*/ 0 w 3255128"/>
              <a:gd name="connsiteY27476" fmla="*/ 572218 h 1598839"/>
              <a:gd name="connsiteX27477" fmla="*/ 0 w 3255128"/>
              <a:gd name="connsiteY27477" fmla="*/ 572170 h 1598839"/>
              <a:gd name="connsiteX27478" fmla="*/ 0 w 3255128"/>
              <a:gd name="connsiteY27478" fmla="*/ 572145 h 1598839"/>
              <a:gd name="connsiteX27479" fmla="*/ 0 w 3255128"/>
              <a:gd name="connsiteY27479" fmla="*/ 572142 h 1598839"/>
              <a:gd name="connsiteX27480" fmla="*/ 0 w 3255128"/>
              <a:gd name="connsiteY27480" fmla="*/ 572084 h 1598839"/>
              <a:gd name="connsiteX27481" fmla="*/ 0 w 3255128"/>
              <a:gd name="connsiteY27481" fmla="*/ 572020 h 1598839"/>
              <a:gd name="connsiteX27482" fmla="*/ 0 w 3255128"/>
              <a:gd name="connsiteY27482" fmla="*/ 571991 h 1598839"/>
              <a:gd name="connsiteX27483" fmla="*/ 0 w 3255128"/>
              <a:gd name="connsiteY27483" fmla="*/ 571952 h 1598839"/>
              <a:gd name="connsiteX27484" fmla="*/ 0 w 3255128"/>
              <a:gd name="connsiteY27484" fmla="*/ 571946 h 1598839"/>
              <a:gd name="connsiteX27485" fmla="*/ 0 w 3255128"/>
              <a:gd name="connsiteY27485" fmla="*/ 571896 h 1598839"/>
              <a:gd name="connsiteX27486" fmla="*/ 0 w 3255128"/>
              <a:gd name="connsiteY27486" fmla="*/ 571779 h 1598839"/>
              <a:gd name="connsiteX27487" fmla="*/ 0 w 3255128"/>
              <a:gd name="connsiteY27487" fmla="*/ 571778 h 1598839"/>
              <a:gd name="connsiteX27488" fmla="*/ 0 w 3255128"/>
              <a:gd name="connsiteY27488" fmla="*/ 571763 h 1598839"/>
              <a:gd name="connsiteX27489" fmla="*/ 0 w 3255128"/>
              <a:gd name="connsiteY27489" fmla="*/ 571615 h 1598839"/>
              <a:gd name="connsiteX27490" fmla="*/ 0 w 3255128"/>
              <a:gd name="connsiteY27490" fmla="*/ 571532 h 1598839"/>
              <a:gd name="connsiteX27491" fmla="*/ 0 w 3255128"/>
              <a:gd name="connsiteY27491" fmla="*/ 571460 h 1598839"/>
              <a:gd name="connsiteX27492" fmla="*/ 0 w 3255128"/>
              <a:gd name="connsiteY27492" fmla="*/ 571414 h 1598839"/>
              <a:gd name="connsiteX27493" fmla="*/ 0 w 3255128"/>
              <a:gd name="connsiteY27493" fmla="*/ 571405 h 1598839"/>
              <a:gd name="connsiteX27494" fmla="*/ 0 w 3255128"/>
              <a:gd name="connsiteY27494" fmla="*/ 571248 h 1598839"/>
              <a:gd name="connsiteX27495" fmla="*/ 0 w 3255128"/>
              <a:gd name="connsiteY27495" fmla="*/ 571201 h 1598839"/>
              <a:gd name="connsiteX27496" fmla="*/ 0 w 3255128"/>
              <a:gd name="connsiteY27496" fmla="*/ 571197 h 1598839"/>
              <a:gd name="connsiteX27497" fmla="*/ 0 w 3255128"/>
              <a:gd name="connsiteY27497" fmla="*/ 571172 h 1598839"/>
              <a:gd name="connsiteX27498" fmla="*/ 0 w 3255128"/>
              <a:gd name="connsiteY27498" fmla="*/ 571156 h 1598839"/>
              <a:gd name="connsiteX27499" fmla="*/ 0 w 3255128"/>
              <a:gd name="connsiteY27499" fmla="*/ 571114 h 1598839"/>
              <a:gd name="connsiteX27500" fmla="*/ 0 w 3255128"/>
              <a:gd name="connsiteY27500" fmla="*/ 571044 h 1598839"/>
              <a:gd name="connsiteX27501" fmla="*/ 0 w 3255128"/>
              <a:gd name="connsiteY27501" fmla="*/ 570977 h 1598839"/>
              <a:gd name="connsiteX27502" fmla="*/ 0 w 3255128"/>
              <a:gd name="connsiteY27502" fmla="*/ 570972 h 1598839"/>
              <a:gd name="connsiteX27503" fmla="*/ 0 w 3255128"/>
              <a:gd name="connsiteY27503" fmla="*/ 570970 h 1598839"/>
              <a:gd name="connsiteX27504" fmla="*/ 0 w 3255128"/>
              <a:gd name="connsiteY27504" fmla="*/ 570947 h 1598839"/>
              <a:gd name="connsiteX27505" fmla="*/ 0 w 3255128"/>
              <a:gd name="connsiteY27505" fmla="*/ 570727 h 1598839"/>
              <a:gd name="connsiteX27506" fmla="*/ 0 w 3255128"/>
              <a:gd name="connsiteY27506" fmla="*/ 570713 h 1598839"/>
              <a:gd name="connsiteX27507" fmla="*/ 0 w 3255128"/>
              <a:gd name="connsiteY27507" fmla="*/ 570663 h 1598839"/>
              <a:gd name="connsiteX27508" fmla="*/ 0 w 3255128"/>
              <a:gd name="connsiteY27508" fmla="*/ 570632 h 1598839"/>
              <a:gd name="connsiteX27509" fmla="*/ 0 w 3255128"/>
              <a:gd name="connsiteY27509" fmla="*/ 570608 h 1598839"/>
              <a:gd name="connsiteX27510" fmla="*/ 0 w 3255128"/>
              <a:gd name="connsiteY27510" fmla="*/ 570568 h 1598839"/>
              <a:gd name="connsiteX27511" fmla="*/ 0 w 3255128"/>
              <a:gd name="connsiteY27511" fmla="*/ 570566 h 1598839"/>
              <a:gd name="connsiteX27512" fmla="*/ 0 w 3255128"/>
              <a:gd name="connsiteY27512" fmla="*/ 570531 h 1598839"/>
              <a:gd name="connsiteX27513" fmla="*/ 0 w 3255128"/>
              <a:gd name="connsiteY27513" fmla="*/ 570523 h 1598839"/>
              <a:gd name="connsiteX27514" fmla="*/ 0 w 3255128"/>
              <a:gd name="connsiteY27514" fmla="*/ 570508 h 1598839"/>
              <a:gd name="connsiteX27515" fmla="*/ 0 w 3255128"/>
              <a:gd name="connsiteY27515" fmla="*/ 570491 h 1598839"/>
              <a:gd name="connsiteX27516" fmla="*/ 0 w 3255128"/>
              <a:gd name="connsiteY27516" fmla="*/ 570374 h 1598839"/>
              <a:gd name="connsiteX27517" fmla="*/ 0 w 3255128"/>
              <a:gd name="connsiteY27517" fmla="*/ 570253 h 1598839"/>
              <a:gd name="connsiteX27518" fmla="*/ 0 w 3255128"/>
              <a:gd name="connsiteY27518" fmla="*/ 570248 h 1598839"/>
              <a:gd name="connsiteX27519" fmla="*/ 0 w 3255128"/>
              <a:gd name="connsiteY27519" fmla="*/ 570233 h 1598839"/>
              <a:gd name="connsiteX27520" fmla="*/ 0 w 3255128"/>
              <a:gd name="connsiteY27520" fmla="*/ 570225 h 1598839"/>
              <a:gd name="connsiteX27521" fmla="*/ 0 w 3255128"/>
              <a:gd name="connsiteY27521" fmla="*/ 570065 h 1598839"/>
              <a:gd name="connsiteX27522" fmla="*/ 0 w 3255128"/>
              <a:gd name="connsiteY27522" fmla="*/ 570054 h 1598839"/>
              <a:gd name="connsiteX27523" fmla="*/ 0 w 3255128"/>
              <a:gd name="connsiteY27523" fmla="*/ 569960 h 1598839"/>
              <a:gd name="connsiteX27524" fmla="*/ 0 w 3255128"/>
              <a:gd name="connsiteY27524" fmla="*/ 569888 h 1598839"/>
              <a:gd name="connsiteX27525" fmla="*/ 0 w 3255128"/>
              <a:gd name="connsiteY27525" fmla="*/ 569843 h 1598839"/>
              <a:gd name="connsiteX27526" fmla="*/ 0 w 3255128"/>
              <a:gd name="connsiteY27526" fmla="*/ 569830 h 1598839"/>
              <a:gd name="connsiteX27527" fmla="*/ 0 w 3255128"/>
              <a:gd name="connsiteY27527" fmla="*/ 569821 h 1598839"/>
              <a:gd name="connsiteX27528" fmla="*/ 0 w 3255128"/>
              <a:gd name="connsiteY27528" fmla="*/ 569794 h 1598839"/>
              <a:gd name="connsiteX27529" fmla="*/ 0 w 3255128"/>
              <a:gd name="connsiteY27529" fmla="*/ 569742 h 1598839"/>
              <a:gd name="connsiteX27530" fmla="*/ 0 w 3255128"/>
              <a:gd name="connsiteY27530" fmla="*/ 569584 h 1598839"/>
              <a:gd name="connsiteX27531" fmla="*/ 0 w 3255128"/>
              <a:gd name="connsiteY27531" fmla="*/ 569501 h 1598839"/>
              <a:gd name="connsiteX27532" fmla="*/ 0 w 3255128"/>
              <a:gd name="connsiteY27532" fmla="*/ 569429 h 1598839"/>
              <a:gd name="connsiteX27533" fmla="*/ 0 w 3255128"/>
              <a:gd name="connsiteY27533" fmla="*/ 569369 h 1598839"/>
              <a:gd name="connsiteX27534" fmla="*/ 0 w 3255128"/>
              <a:gd name="connsiteY27534" fmla="*/ 569266 h 1598839"/>
              <a:gd name="connsiteX27535" fmla="*/ 0 w 3255128"/>
              <a:gd name="connsiteY27535" fmla="*/ 569234 h 1598839"/>
              <a:gd name="connsiteX27536" fmla="*/ 0 w 3255128"/>
              <a:gd name="connsiteY27536" fmla="*/ 569160 h 1598839"/>
              <a:gd name="connsiteX27537" fmla="*/ 0 w 3255128"/>
              <a:gd name="connsiteY27537" fmla="*/ 569157 h 1598839"/>
              <a:gd name="connsiteX27538" fmla="*/ 0 w 3255128"/>
              <a:gd name="connsiteY27538" fmla="*/ 569152 h 1598839"/>
              <a:gd name="connsiteX27539" fmla="*/ 0 w 3255128"/>
              <a:gd name="connsiteY27539" fmla="*/ 569146 h 1598839"/>
              <a:gd name="connsiteX27540" fmla="*/ 0 w 3255128"/>
              <a:gd name="connsiteY27540" fmla="*/ 569074 h 1598839"/>
              <a:gd name="connsiteX27541" fmla="*/ 0 w 3255128"/>
              <a:gd name="connsiteY27541" fmla="*/ 568962 h 1598839"/>
              <a:gd name="connsiteX27542" fmla="*/ 0 w 3255128"/>
              <a:gd name="connsiteY27542" fmla="*/ 568956 h 1598839"/>
              <a:gd name="connsiteX27543" fmla="*/ 0 w 3255128"/>
              <a:gd name="connsiteY27543" fmla="*/ 568914 h 1598839"/>
              <a:gd name="connsiteX27544" fmla="*/ 0 w 3255128"/>
              <a:gd name="connsiteY27544" fmla="*/ 568886 h 1598839"/>
              <a:gd name="connsiteX27545" fmla="*/ 0 w 3255128"/>
              <a:gd name="connsiteY27545" fmla="*/ 568882 h 1598839"/>
              <a:gd name="connsiteX27546" fmla="*/ 0 w 3255128"/>
              <a:gd name="connsiteY27546" fmla="*/ 568781 h 1598839"/>
              <a:gd name="connsiteX27547" fmla="*/ 0 w 3255128"/>
              <a:gd name="connsiteY27547" fmla="*/ 568703 h 1598839"/>
              <a:gd name="connsiteX27548" fmla="*/ 0 w 3255128"/>
              <a:gd name="connsiteY27548" fmla="*/ 568686 h 1598839"/>
              <a:gd name="connsiteX27549" fmla="*/ 0 w 3255128"/>
              <a:gd name="connsiteY27549" fmla="*/ 568625 h 1598839"/>
              <a:gd name="connsiteX27550" fmla="*/ 0 w 3255128"/>
              <a:gd name="connsiteY27550" fmla="*/ 568521 h 1598839"/>
              <a:gd name="connsiteX27551" fmla="*/ 0 w 3255128"/>
              <a:gd name="connsiteY27551" fmla="*/ 568464 h 1598839"/>
              <a:gd name="connsiteX27552" fmla="*/ 0 w 3255128"/>
              <a:gd name="connsiteY27552" fmla="*/ 568461 h 1598839"/>
              <a:gd name="connsiteX27553" fmla="*/ 0 w 3255128"/>
              <a:gd name="connsiteY27553" fmla="*/ 568423 h 1598839"/>
              <a:gd name="connsiteX27554" fmla="*/ 0 w 3255128"/>
              <a:gd name="connsiteY27554" fmla="*/ 568415 h 1598839"/>
              <a:gd name="connsiteX27555" fmla="*/ 0 w 3255128"/>
              <a:gd name="connsiteY27555" fmla="*/ 568366 h 1598839"/>
              <a:gd name="connsiteX27556" fmla="*/ 0 w 3255128"/>
              <a:gd name="connsiteY27556" fmla="*/ 568227 h 1598839"/>
              <a:gd name="connsiteX27557" fmla="*/ 0 w 3255128"/>
              <a:gd name="connsiteY27557" fmla="*/ 568177 h 1598839"/>
              <a:gd name="connsiteX27558" fmla="*/ 0 w 3255128"/>
              <a:gd name="connsiteY27558" fmla="*/ 568166 h 1598839"/>
              <a:gd name="connsiteX27559" fmla="*/ 0 w 3255128"/>
              <a:gd name="connsiteY27559" fmla="*/ 568033 h 1598839"/>
              <a:gd name="connsiteX27560" fmla="*/ 0 w 3255128"/>
              <a:gd name="connsiteY27560" fmla="*/ 567983 h 1598839"/>
              <a:gd name="connsiteX27561" fmla="*/ 0 w 3255128"/>
              <a:gd name="connsiteY27561" fmla="*/ 567957 h 1598839"/>
              <a:gd name="connsiteX27562" fmla="*/ 0 w 3255128"/>
              <a:gd name="connsiteY27562" fmla="*/ 567909 h 1598839"/>
              <a:gd name="connsiteX27563" fmla="*/ 0 w 3255128"/>
              <a:gd name="connsiteY27563" fmla="*/ 567908 h 1598839"/>
              <a:gd name="connsiteX27564" fmla="*/ 0 w 3255128"/>
              <a:gd name="connsiteY27564" fmla="*/ 567907 h 1598839"/>
              <a:gd name="connsiteX27565" fmla="*/ 0 w 3255128"/>
              <a:gd name="connsiteY27565" fmla="*/ 567791 h 1598839"/>
              <a:gd name="connsiteX27566" fmla="*/ 0 w 3255128"/>
              <a:gd name="connsiteY27566" fmla="*/ 567775 h 1598839"/>
              <a:gd name="connsiteX27567" fmla="*/ 0 w 3255128"/>
              <a:gd name="connsiteY27567" fmla="*/ 567714 h 1598839"/>
              <a:gd name="connsiteX27568" fmla="*/ 0 w 3255128"/>
              <a:gd name="connsiteY27568" fmla="*/ 567712 h 1598839"/>
              <a:gd name="connsiteX27569" fmla="*/ 0 w 3255128"/>
              <a:gd name="connsiteY27569" fmla="*/ 567698 h 1598839"/>
              <a:gd name="connsiteX27570" fmla="*/ 0 w 3255128"/>
              <a:gd name="connsiteY27570" fmla="*/ 567642 h 1598839"/>
              <a:gd name="connsiteX27571" fmla="*/ 0 w 3255128"/>
              <a:gd name="connsiteY27571" fmla="*/ 567579 h 1598839"/>
              <a:gd name="connsiteX27572" fmla="*/ 0 w 3255128"/>
              <a:gd name="connsiteY27572" fmla="*/ 567578 h 1598839"/>
              <a:gd name="connsiteX27573" fmla="*/ 0 w 3255128"/>
              <a:gd name="connsiteY27573" fmla="*/ 567576 h 1598839"/>
              <a:gd name="connsiteX27574" fmla="*/ 0 w 3255128"/>
              <a:gd name="connsiteY27574" fmla="*/ 567543 h 1598839"/>
              <a:gd name="connsiteX27575" fmla="*/ 0 w 3255128"/>
              <a:gd name="connsiteY27575" fmla="*/ 567541 h 1598839"/>
              <a:gd name="connsiteX27576" fmla="*/ 0 w 3255128"/>
              <a:gd name="connsiteY27576" fmla="*/ 567518 h 1598839"/>
              <a:gd name="connsiteX27577" fmla="*/ 0 w 3255128"/>
              <a:gd name="connsiteY27577" fmla="*/ 567501 h 1598839"/>
              <a:gd name="connsiteX27578" fmla="*/ 0 w 3255128"/>
              <a:gd name="connsiteY27578" fmla="*/ 567474 h 1598839"/>
              <a:gd name="connsiteX27579" fmla="*/ 0 w 3255128"/>
              <a:gd name="connsiteY27579" fmla="*/ 567471 h 1598839"/>
              <a:gd name="connsiteX27580" fmla="*/ 0 w 3255128"/>
              <a:gd name="connsiteY27580" fmla="*/ 567450 h 1598839"/>
              <a:gd name="connsiteX27581" fmla="*/ 0 w 3255128"/>
              <a:gd name="connsiteY27581" fmla="*/ 567443 h 1598839"/>
              <a:gd name="connsiteX27582" fmla="*/ 0 w 3255128"/>
              <a:gd name="connsiteY27582" fmla="*/ 567418 h 1598839"/>
              <a:gd name="connsiteX27583" fmla="*/ 0 w 3255128"/>
              <a:gd name="connsiteY27583" fmla="*/ 567264 h 1598839"/>
              <a:gd name="connsiteX27584" fmla="*/ 0 w 3255128"/>
              <a:gd name="connsiteY27584" fmla="*/ 567259 h 1598839"/>
              <a:gd name="connsiteX27585" fmla="*/ 0 w 3255128"/>
              <a:gd name="connsiteY27585" fmla="*/ 567258 h 1598839"/>
              <a:gd name="connsiteX27586" fmla="*/ 0 w 3255128"/>
              <a:gd name="connsiteY27586" fmla="*/ 567239 h 1598839"/>
              <a:gd name="connsiteX27587" fmla="*/ 0 w 3255128"/>
              <a:gd name="connsiteY27587" fmla="*/ 567238 h 1598839"/>
              <a:gd name="connsiteX27588" fmla="*/ 0 w 3255128"/>
              <a:gd name="connsiteY27588" fmla="*/ 567193 h 1598839"/>
              <a:gd name="connsiteX27589" fmla="*/ 0 w 3255128"/>
              <a:gd name="connsiteY27589" fmla="*/ 567164 h 1598839"/>
              <a:gd name="connsiteX27590" fmla="*/ 0 w 3255128"/>
              <a:gd name="connsiteY27590" fmla="*/ 567159 h 1598839"/>
              <a:gd name="connsiteX27591" fmla="*/ 0 w 3255128"/>
              <a:gd name="connsiteY27591" fmla="*/ 567150 h 1598839"/>
              <a:gd name="connsiteX27592" fmla="*/ 0 w 3255128"/>
              <a:gd name="connsiteY27592" fmla="*/ 567095 h 1598839"/>
              <a:gd name="connsiteX27593" fmla="*/ 0 w 3255128"/>
              <a:gd name="connsiteY27593" fmla="*/ 567048 h 1598839"/>
              <a:gd name="connsiteX27594" fmla="*/ 0 w 3255128"/>
              <a:gd name="connsiteY27594" fmla="*/ 566962 h 1598839"/>
              <a:gd name="connsiteX27595" fmla="*/ 0 w 3255128"/>
              <a:gd name="connsiteY27595" fmla="*/ 566959 h 1598839"/>
              <a:gd name="connsiteX27596" fmla="*/ 0 w 3255128"/>
              <a:gd name="connsiteY27596" fmla="*/ 566954 h 1598839"/>
              <a:gd name="connsiteX27597" fmla="*/ 0 w 3255128"/>
              <a:gd name="connsiteY27597" fmla="*/ 566909 h 1598839"/>
              <a:gd name="connsiteX27598" fmla="*/ 0 w 3255128"/>
              <a:gd name="connsiteY27598" fmla="*/ 566888 h 1598839"/>
              <a:gd name="connsiteX27599" fmla="*/ 0 w 3255128"/>
              <a:gd name="connsiteY27599" fmla="*/ 566844 h 1598839"/>
              <a:gd name="connsiteX27600" fmla="*/ 0 w 3255128"/>
              <a:gd name="connsiteY27600" fmla="*/ 566802 h 1598839"/>
              <a:gd name="connsiteX27601" fmla="*/ 0 w 3255128"/>
              <a:gd name="connsiteY27601" fmla="*/ 566780 h 1598839"/>
              <a:gd name="connsiteX27602" fmla="*/ 0 w 3255128"/>
              <a:gd name="connsiteY27602" fmla="*/ 566730 h 1598839"/>
              <a:gd name="connsiteX27603" fmla="*/ 0 w 3255128"/>
              <a:gd name="connsiteY27603" fmla="*/ 566705 h 1598839"/>
              <a:gd name="connsiteX27604" fmla="*/ 0 w 3255128"/>
              <a:gd name="connsiteY27604" fmla="*/ 566662 h 1598839"/>
              <a:gd name="connsiteX27605" fmla="*/ 0 w 3255128"/>
              <a:gd name="connsiteY27605" fmla="*/ 566594 h 1598839"/>
              <a:gd name="connsiteX27606" fmla="*/ 0 w 3255128"/>
              <a:gd name="connsiteY27606" fmla="*/ 566574 h 1598839"/>
              <a:gd name="connsiteX27607" fmla="*/ 0 w 3255128"/>
              <a:gd name="connsiteY27607" fmla="*/ 566429 h 1598839"/>
              <a:gd name="connsiteX27608" fmla="*/ 0 w 3255128"/>
              <a:gd name="connsiteY27608" fmla="*/ 566327 h 1598839"/>
              <a:gd name="connsiteX27609" fmla="*/ 0 w 3255128"/>
              <a:gd name="connsiteY27609" fmla="*/ 566311 h 1598839"/>
              <a:gd name="connsiteX27610" fmla="*/ 0 w 3255128"/>
              <a:gd name="connsiteY27610" fmla="*/ 566276 h 1598839"/>
              <a:gd name="connsiteX27611" fmla="*/ 0 w 3255128"/>
              <a:gd name="connsiteY27611" fmla="*/ 566167 h 1598839"/>
              <a:gd name="connsiteX27612" fmla="*/ 0 w 3255128"/>
              <a:gd name="connsiteY27612" fmla="*/ 566132 h 1598839"/>
              <a:gd name="connsiteX27613" fmla="*/ 0 w 3255128"/>
              <a:gd name="connsiteY27613" fmla="*/ 566100 h 1598839"/>
              <a:gd name="connsiteX27614" fmla="*/ 0 w 3255128"/>
              <a:gd name="connsiteY27614" fmla="*/ 566097 h 1598839"/>
              <a:gd name="connsiteX27615" fmla="*/ 0 w 3255128"/>
              <a:gd name="connsiteY27615" fmla="*/ 566057 h 1598839"/>
              <a:gd name="connsiteX27616" fmla="*/ 0 w 3255128"/>
              <a:gd name="connsiteY27616" fmla="*/ 566046 h 1598839"/>
              <a:gd name="connsiteX27617" fmla="*/ 0 w 3255128"/>
              <a:gd name="connsiteY27617" fmla="*/ 565963 h 1598839"/>
              <a:gd name="connsiteX27618" fmla="*/ 0 w 3255128"/>
              <a:gd name="connsiteY27618" fmla="*/ 565904 h 1598839"/>
              <a:gd name="connsiteX27619" fmla="*/ 0 w 3255128"/>
              <a:gd name="connsiteY27619" fmla="*/ 565896 h 1598839"/>
              <a:gd name="connsiteX27620" fmla="*/ 0 w 3255128"/>
              <a:gd name="connsiteY27620" fmla="*/ 565872 h 1598839"/>
              <a:gd name="connsiteX27621" fmla="*/ 0 w 3255128"/>
              <a:gd name="connsiteY27621" fmla="*/ 565781 h 1598839"/>
              <a:gd name="connsiteX27622" fmla="*/ 0 w 3255128"/>
              <a:gd name="connsiteY27622" fmla="*/ 565713 h 1598839"/>
              <a:gd name="connsiteX27623" fmla="*/ 0 w 3255128"/>
              <a:gd name="connsiteY27623" fmla="*/ 565663 h 1598839"/>
              <a:gd name="connsiteX27624" fmla="*/ 0 w 3255128"/>
              <a:gd name="connsiteY27624" fmla="*/ 565647 h 1598839"/>
              <a:gd name="connsiteX27625" fmla="*/ 0 w 3255128"/>
              <a:gd name="connsiteY27625" fmla="*/ 565626 h 1598839"/>
              <a:gd name="connsiteX27626" fmla="*/ 0 w 3255128"/>
              <a:gd name="connsiteY27626" fmla="*/ 565547 h 1598839"/>
              <a:gd name="connsiteX27627" fmla="*/ 0 w 3255128"/>
              <a:gd name="connsiteY27627" fmla="*/ 565471 h 1598839"/>
              <a:gd name="connsiteX27628" fmla="*/ 0 w 3255128"/>
              <a:gd name="connsiteY27628" fmla="*/ 565216 h 1598839"/>
              <a:gd name="connsiteX27629" fmla="*/ 0 w 3255128"/>
              <a:gd name="connsiteY27629" fmla="*/ 565180 h 1598839"/>
              <a:gd name="connsiteX27630" fmla="*/ 0 w 3255128"/>
              <a:gd name="connsiteY27630" fmla="*/ 565167 h 1598839"/>
              <a:gd name="connsiteX27631" fmla="*/ 0 w 3255128"/>
              <a:gd name="connsiteY27631" fmla="*/ 565131 h 1598839"/>
              <a:gd name="connsiteX27632" fmla="*/ 0 w 3255128"/>
              <a:gd name="connsiteY27632" fmla="*/ 565088 h 1598839"/>
              <a:gd name="connsiteX27633" fmla="*/ 0 w 3255128"/>
              <a:gd name="connsiteY27633" fmla="*/ 564993 h 1598839"/>
              <a:gd name="connsiteX27634" fmla="*/ 0 w 3255128"/>
              <a:gd name="connsiteY27634" fmla="*/ 564988 h 1598839"/>
              <a:gd name="connsiteX27635" fmla="*/ 0 w 3255128"/>
              <a:gd name="connsiteY27635" fmla="*/ 564958 h 1598839"/>
              <a:gd name="connsiteX27636" fmla="*/ 0 w 3255128"/>
              <a:gd name="connsiteY27636" fmla="*/ 564957 h 1598839"/>
              <a:gd name="connsiteX27637" fmla="*/ 0 w 3255128"/>
              <a:gd name="connsiteY27637" fmla="*/ 564918 h 1598839"/>
              <a:gd name="connsiteX27638" fmla="*/ 0 w 3255128"/>
              <a:gd name="connsiteY27638" fmla="*/ 564784 h 1598839"/>
              <a:gd name="connsiteX27639" fmla="*/ 0 w 3255128"/>
              <a:gd name="connsiteY27639" fmla="*/ 564766 h 1598839"/>
              <a:gd name="connsiteX27640" fmla="*/ 0 w 3255128"/>
              <a:gd name="connsiteY27640" fmla="*/ 564666 h 1598839"/>
              <a:gd name="connsiteX27641" fmla="*/ 0 w 3255128"/>
              <a:gd name="connsiteY27641" fmla="*/ 564642 h 1598839"/>
              <a:gd name="connsiteX27642" fmla="*/ 0 w 3255128"/>
              <a:gd name="connsiteY27642" fmla="*/ 564639 h 1598839"/>
              <a:gd name="connsiteX27643" fmla="*/ 0 w 3255128"/>
              <a:gd name="connsiteY27643" fmla="*/ 564617 h 1598839"/>
              <a:gd name="connsiteX27644" fmla="*/ 0 w 3255128"/>
              <a:gd name="connsiteY27644" fmla="*/ 564550 h 1598839"/>
              <a:gd name="connsiteX27645" fmla="*/ 0 w 3255128"/>
              <a:gd name="connsiteY27645" fmla="*/ 564519 h 1598839"/>
              <a:gd name="connsiteX27646" fmla="*/ 0 w 3255128"/>
              <a:gd name="connsiteY27646" fmla="*/ 564510 h 1598839"/>
              <a:gd name="connsiteX27647" fmla="*/ 0 w 3255128"/>
              <a:gd name="connsiteY27647" fmla="*/ 564447 h 1598839"/>
              <a:gd name="connsiteX27648" fmla="*/ 0 w 3255128"/>
              <a:gd name="connsiteY27648" fmla="*/ 564440 h 1598839"/>
              <a:gd name="connsiteX27649" fmla="*/ 0 w 3255128"/>
              <a:gd name="connsiteY27649" fmla="*/ 564435 h 1598839"/>
              <a:gd name="connsiteX27650" fmla="*/ 0 w 3255128"/>
              <a:gd name="connsiteY27650" fmla="*/ 564406 h 1598839"/>
              <a:gd name="connsiteX27651" fmla="*/ 0 w 3255128"/>
              <a:gd name="connsiteY27651" fmla="*/ 564287 h 1598839"/>
              <a:gd name="connsiteX27652" fmla="*/ 0 w 3255128"/>
              <a:gd name="connsiteY27652" fmla="*/ 564207 h 1598839"/>
              <a:gd name="connsiteX27653" fmla="*/ 0 w 3255128"/>
              <a:gd name="connsiteY27653" fmla="*/ 564203 h 1598839"/>
              <a:gd name="connsiteX27654" fmla="*/ 0 w 3255128"/>
              <a:gd name="connsiteY27654" fmla="*/ 564158 h 1598839"/>
              <a:gd name="connsiteX27655" fmla="*/ 0 w 3255128"/>
              <a:gd name="connsiteY27655" fmla="*/ 564108 h 1598839"/>
              <a:gd name="connsiteX27656" fmla="*/ 0 w 3255128"/>
              <a:gd name="connsiteY27656" fmla="*/ 564076 h 1598839"/>
              <a:gd name="connsiteX27657" fmla="*/ 0 w 3255128"/>
              <a:gd name="connsiteY27657" fmla="*/ 563972 h 1598839"/>
              <a:gd name="connsiteX27658" fmla="*/ 0 w 3255128"/>
              <a:gd name="connsiteY27658" fmla="*/ 563947 h 1598839"/>
              <a:gd name="connsiteX27659" fmla="*/ 0 w 3255128"/>
              <a:gd name="connsiteY27659" fmla="*/ 563944 h 1598839"/>
              <a:gd name="connsiteX27660" fmla="*/ 0 w 3255128"/>
              <a:gd name="connsiteY27660" fmla="*/ 563894 h 1598839"/>
              <a:gd name="connsiteX27661" fmla="*/ 0 w 3255128"/>
              <a:gd name="connsiteY27661" fmla="*/ 563854 h 1598839"/>
              <a:gd name="connsiteX27662" fmla="*/ 0 w 3255128"/>
              <a:gd name="connsiteY27662" fmla="*/ 563802 h 1598839"/>
              <a:gd name="connsiteX27663" fmla="*/ 0 w 3255128"/>
              <a:gd name="connsiteY27663" fmla="*/ 563787 h 1598839"/>
              <a:gd name="connsiteX27664" fmla="*/ 0 w 3255128"/>
              <a:gd name="connsiteY27664" fmla="*/ 563765 h 1598839"/>
              <a:gd name="connsiteX27665" fmla="*/ 0 w 3255128"/>
              <a:gd name="connsiteY27665" fmla="*/ 563720 h 1598839"/>
              <a:gd name="connsiteX27666" fmla="*/ 0 w 3255128"/>
              <a:gd name="connsiteY27666" fmla="*/ 563704 h 1598839"/>
              <a:gd name="connsiteX27667" fmla="*/ 0 w 3255128"/>
              <a:gd name="connsiteY27667" fmla="*/ 563608 h 1598839"/>
              <a:gd name="connsiteX27668" fmla="*/ 0 w 3255128"/>
              <a:gd name="connsiteY27668" fmla="*/ 563559 h 1598839"/>
              <a:gd name="connsiteX27669" fmla="*/ 0 w 3255128"/>
              <a:gd name="connsiteY27669" fmla="*/ 563514 h 1598839"/>
              <a:gd name="connsiteX27670" fmla="*/ 0 w 3255128"/>
              <a:gd name="connsiteY27670" fmla="*/ 563510 h 1598839"/>
              <a:gd name="connsiteX27671" fmla="*/ 0 w 3255128"/>
              <a:gd name="connsiteY27671" fmla="*/ 563489 h 1598839"/>
              <a:gd name="connsiteX27672" fmla="*/ 0 w 3255128"/>
              <a:gd name="connsiteY27672" fmla="*/ 563463 h 1598839"/>
              <a:gd name="connsiteX27673" fmla="*/ 0 w 3255128"/>
              <a:gd name="connsiteY27673" fmla="*/ 563406 h 1598839"/>
              <a:gd name="connsiteX27674" fmla="*/ 0 w 3255128"/>
              <a:gd name="connsiteY27674" fmla="*/ 563389 h 1598839"/>
              <a:gd name="connsiteX27675" fmla="*/ 0 w 3255128"/>
              <a:gd name="connsiteY27675" fmla="*/ 563371 h 1598839"/>
              <a:gd name="connsiteX27676" fmla="*/ 0 w 3255128"/>
              <a:gd name="connsiteY27676" fmla="*/ 563299 h 1598839"/>
              <a:gd name="connsiteX27677" fmla="*/ 0 w 3255128"/>
              <a:gd name="connsiteY27677" fmla="*/ 563230 h 1598839"/>
              <a:gd name="connsiteX27678" fmla="*/ 0 w 3255128"/>
              <a:gd name="connsiteY27678" fmla="*/ 563071 h 1598839"/>
              <a:gd name="connsiteX27679" fmla="*/ 0 w 3255128"/>
              <a:gd name="connsiteY27679" fmla="*/ 563056 h 1598839"/>
              <a:gd name="connsiteX27680" fmla="*/ 0 w 3255128"/>
              <a:gd name="connsiteY27680" fmla="*/ 563055 h 1598839"/>
              <a:gd name="connsiteX27681" fmla="*/ 0 w 3255128"/>
              <a:gd name="connsiteY27681" fmla="*/ 562973 h 1598839"/>
              <a:gd name="connsiteX27682" fmla="*/ 0 w 3255128"/>
              <a:gd name="connsiteY27682" fmla="*/ 562930 h 1598839"/>
              <a:gd name="connsiteX27683" fmla="*/ 0 w 3255128"/>
              <a:gd name="connsiteY27683" fmla="*/ 562744 h 1598839"/>
              <a:gd name="connsiteX27684" fmla="*/ 0 w 3255128"/>
              <a:gd name="connsiteY27684" fmla="*/ 562719 h 1598839"/>
              <a:gd name="connsiteX27685" fmla="*/ 0 w 3255128"/>
              <a:gd name="connsiteY27685" fmla="*/ 562633 h 1598839"/>
              <a:gd name="connsiteX27686" fmla="*/ 0 w 3255128"/>
              <a:gd name="connsiteY27686" fmla="*/ 562573 h 1598839"/>
              <a:gd name="connsiteX27687" fmla="*/ 0 w 3255128"/>
              <a:gd name="connsiteY27687" fmla="*/ 562490 h 1598839"/>
              <a:gd name="connsiteX27688" fmla="*/ 0 w 3255128"/>
              <a:gd name="connsiteY27688" fmla="*/ 562468 h 1598839"/>
              <a:gd name="connsiteX27689" fmla="*/ 0 w 3255128"/>
              <a:gd name="connsiteY27689" fmla="*/ 562394 h 1598839"/>
              <a:gd name="connsiteX27690" fmla="*/ 0 w 3255128"/>
              <a:gd name="connsiteY27690" fmla="*/ 562349 h 1598839"/>
              <a:gd name="connsiteX27691" fmla="*/ 0 w 3255128"/>
              <a:gd name="connsiteY27691" fmla="*/ 562282 h 1598839"/>
              <a:gd name="connsiteX27692" fmla="*/ 0 w 3255128"/>
              <a:gd name="connsiteY27692" fmla="*/ 562260 h 1598839"/>
              <a:gd name="connsiteX27693" fmla="*/ 0 w 3255128"/>
              <a:gd name="connsiteY27693" fmla="*/ 562210 h 1598839"/>
              <a:gd name="connsiteX27694" fmla="*/ 0 w 3255128"/>
              <a:gd name="connsiteY27694" fmla="*/ 562190 h 1598839"/>
              <a:gd name="connsiteX27695" fmla="*/ 0 w 3255128"/>
              <a:gd name="connsiteY27695" fmla="*/ 562148 h 1598839"/>
              <a:gd name="connsiteX27696" fmla="*/ 0 w 3255128"/>
              <a:gd name="connsiteY27696" fmla="*/ 562092 h 1598839"/>
              <a:gd name="connsiteX27697" fmla="*/ 0 w 3255128"/>
              <a:gd name="connsiteY27697" fmla="*/ 562034 h 1598839"/>
              <a:gd name="connsiteX27698" fmla="*/ 0 w 3255128"/>
              <a:gd name="connsiteY27698" fmla="*/ 562018 h 1598839"/>
              <a:gd name="connsiteX27699" fmla="*/ 0 w 3255128"/>
              <a:gd name="connsiteY27699" fmla="*/ 561967 h 1598839"/>
              <a:gd name="connsiteX27700" fmla="*/ 0 w 3255128"/>
              <a:gd name="connsiteY27700" fmla="*/ 561920 h 1598839"/>
              <a:gd name="connsiteX27701" fmla="*/ 0 w 3255128"/>
              <a:gd name="connsiteY27701" fmla="*/ 561822 h 1598839"/>
              <a:gd name="connsiteX27702" fmla="*/ 0 w 3255128"/>
              <a:gd name="connsiteY27702" fmla="*/ 561649 h 1598839"/>
              <a:gd name="connsiteX27703" fmla="*/ 0 w 3255128"/>
              <a:gd name="connsiteY27703" fmla="*/ 561612 h 1598839"/>
              <a:gd name="connsiteX27704" fmla="*/ 0 w 3255128"/>
              <a:gd name="connsiteY27704" fmla="*/ 561597 h 1598839"/>
              <a:gd name="connsiteX27705" fmla="*/ 0 w 3255128"/>
              <a:gd name="connsiteY27705" fmla="*/ 561559 h 1598839"/>
              <a:gd name="connsiteX27706" fmla="*/ 0 w 3255128"/>
              <a:gd name="connsiteY27706" fmla="*/ 561461 h 1598839"/>
              <a:gd name="connsiteX27707" fmla="*/ 0 w 3255128"/>
              <a:gd name="connsiteY27707" fmla="*/ 561419 h 1598839"/>
              <a:gd name="connsiteX27708" fmla="*/ 0 w 3255128"/>
              <a:gd name="connsiteY27708" fmla="*/ 561363 h 1598839"/>
              <a:gd name="connsiteX27709" fmla="*/ 0 w 3255128"/>
              <a:gd name="connsiteY27709" fmla="*/ 561267 h 1598839"/>
              <a:gd name="connsiteX27710" fmla="*/ 0 w 3255128"/>
              <a:gd name="connsiteY27710" fmla="*/ 561245 h 1598839"/>
              <a:gd name="connsiteX27711" fmla="*/ 0 w 3255128"/>
              <a:gd name="connsiteY27711" fmla="*/ 561204 h 1598839"/>
              <a:gd name="connsiteX27712" fmla="*/ 0 w 3255128"/>
              <a:gd name="connsiteY27712" fmla="*/ 561143 h 1598839"/>
              <a:gd name="connsiteX27713" fmla="*/ 0 w 3255128"/>
              <a:gd name="connsiteY27713" fmla="*/ 561127 h 1598839"/>
              <a:gd name="connsiteX27714" fmla="*/ 0 w 3255128"/>
              <a:gd name="connsiteY27714" fmla="*/ 561086 h 1598839"/>
              <a:gd name="connsiteX27715" fmla="*/ 0 w 3255128"/>
              <a:gd name="connsiteY27715" fmla="*/ 561025 h 1598839"/>
              <a:gd name="connsiteX27716" fmla="*/ 0 w 3255128"/>
              <a:gd name="connsiteY27716" fmla="*/ 560986 h 1598839"/>
              <a:gd name="connsiteX27717" fmla="*/ 0 w 3255128"/>
              <a:gd name="connsiteY27717" fmla="*/ 560927 h 1598839"/>
              <a:gd name="connsiteX27718" fmla="*/ 0 w 3255128"/>
              <a:gd name="connsiteY27718" fmla="*/ 560919 h 1598839"/>
              <a:gd name="connsiteX27719" fmla="*/ 0 w 3255128"/>
              <a:gd name="connsiteY27719" fmla="*/ 560911 h 1598839"/>
              <a:gd name="connsiteX27720" fmla="*/ 0 w 3255128"/>
              <a:gd name="connsiteY27720" fmla="*/ 560813 h 1598839"/>
              <a:gd name="connsiteX27721" fmla="*/ 0 w 3255128"/>
              <a:gd name="connsiteY27721" fmla="*/ 560812 h 1598839"/>
              <a:gd name="connsiteX27722" fmla="*/ 0 w 3255128"/>
              <a:gd name="connsiteY27722" fmla="*/ 560777 h 1598839"/>
              <a:gd name="connsiteX27723" fmla="*/ 0 w 3255128"/>
              <a:gd name="connsiteY27723" fmla="*/ 560715 h 1598839"/>
              <a:gd name="connsiteX27724" fmla="*/ 0 w 3255128"/>
              <a:gd name="connsiteY27724" fmla="*/ 560714 h 1598839"/>
              <a:gd name="connsiteX27725" fmla="*/ 0 w 3255128"/>
              <a:gd name="connsiteY27725" fmla="*/ 560677 h 1598839"/>
              <a:gd name="connsiteX27726" fmla="*/ 0 w 3255128"/>
              <a:gd name="connsiteY27726" fmla="*/ 560660 h 1598839"/>
              <a:gd name="connsiteX27727" fmla="*/ 0 w 3255128"/>
              <a:gd name="connsiteY27727" fmla="*/ 560652 h 1598839"/>
              <a:gd name="connsiteX27728" fmla="*/ 0 w 3255128"/>
              <a:gd name="connsiteY27728" fmla="*/ 560649 h 1598839"/>
              <a:gd name="connsiteX27729" fmla="*/ 0 w 3255128"/>
              <a:gd name="connsiteY27729" fmla="*/ 560646 h 1598839"/>
              <a:gd name="connsiteX27730" fmla="*/ 0 w 3255128"/>
              <a:gd name="connsiteY27730" fmla="*/ 560581 h 1598839"/>
              <a:gd name="connsiteX27731" fmla="*/ 0 w 3255128"/>
              <a:gd name="connsiteY27731" fmla="*/ 560473 h 1598839"/>
              <a:gd name="connsiteX27732" fmla="*/ 0 w 3255128"/>
              <a:gd name="connsiteY27732" fmla="*/ 560472 h 1598839"/>
              <a:gd name="connsiteX27733" fmla="*/ 0 w 3255128"/>
              <a:gd name="connsiteY27733" fmla="*/ 560439 h 1598839"/>
              <a:gd name="connsiteX27734" fmla="*/ 0 w 3255128"/>
              <a:gd name="connsiteY27734" fmla="*/ 560362 h 1598839"/>
              <a:gd name="connsiteX27735" fmla="*/ 0 w 3255128"/>
              <a:gd name="connsiteY27735" fmla="*/ 560246 h 1598839"/>
              <a:gd name="connsiteX27736" fmla="*/ 0 w 3255128"/>
              <a:gd name="connsiteY27736" fmla="*/ 560196 h 1598839"/>
              <a:gd name="connsiteX27737" fmla="*/ 0 w 3255128"/>
              <a:gd name="connsiteY27737" fmla="*/ 560193 h 1598839"/>
              <a:gd name="connsiteX27738" fmla="*/ 0 w 3255128"/>
              <a:gd name="connsiteY27738" fmla="*/ 560190 h 1598839"/>
              <a:gd name="connsiteX27739" fmla="*/ 0 w 3255128"/>
              <a:gd name="connsiteY27739" fmla="*/ 560188 h 1598839"/>
              <a:gd name="connsiteX27740" fmla="*/ 0 w 3255128"/>
              <a:gd name="connsiteY27740" fmla="*/ 560119 h 1598839"/>
              <a:gd name="connsiteX27741" fmla="*/ 0 w 3255128"/>
              <a:gd name="connsiteY27741" fmla="*/ 560096 h 1598839"/>
              <a:gd name="connsiteX27742" fmla="*/ 0 w 3255128"/>
              <a:gd name="connsiteY27742" fmla="*/ 560004 h 1598839"/>
              <a:gd name="connsiteX27743" fmla="*/ 0 w 3255128"/>
              <a:gd name="connsiteY27743" fmla="*/ 559990 h 1598839"/>
              <a:gd name="connsiteX27744" fmla="*/ 0 w 3255128"/>
              <a:gd name="connsiteY27744" fmla="*/ 559980 h 1598839"/>
              <a:gd name="connsiteX27745" fmla="*/ 0 w 3255128"/>
              <a:gd name="connsiteY27745" fmla="*/ 559902 h 1598839"/>
              <a:gd name="connsiteX27746" fmla="*/ 0 w 3255128"/>
              <a:gd name="connsiteY27746" fmla="*/ 559896 h 1598839"/>
              <a:gd name="connsiteX27747" fmla="*/ 0 w 3255128"/>
              <a:gd name="connsiteY27747" fmla="*/ 559886 h 1598839"/>
              <a:gd name="connsiteX27748" fmla="*/ 0 w 3255128"/>
              <a:gd name="connsiteY27748" fmla="*/ 559772 h 1598839"/>
              <a:gd name="connsiteX27749" fmla="*/ 0 w 3255128"/>
              <a:gd name="connsiteY27749" fmla="*/ 559700 h 1598839"/>
              <a:gd name="connsiteX27750" fmla="*/ 0 w 3255128"/>
              <a:gd name="connsiteY27750" fmla="*/ 559692 h 1598839"/>
              <a:gd name="connsiteX27751" fmla="*/ 0 w 3255128"/>
              <a:gd name="connsiteY27751" fmla="*/ 559637 h 1598839"/>
              <a:gd name="connsiteX27752" fmla="*/ 0 w 3255128"/>
              <a:gd name="connsiteY27752" fmla="*/ 559545 h 1598839"/>
              <a:gd name="connsiteX27753" fmla="*/ 0 w 3255128"/>
              <a:gd name="connsiteY27753" fmla="*/ 559542 h 1598839"/>
              <a:gd name="connsiteX27754" fmla="*/ 0 w 3255128"/>
              <a:gd name="connsiteY27754" fmla="*/ 559451 h 1598839"/>
              <a:gd name="connsiteX27755" fmla="*/ 0 w 3255128"/>
              <a:gd name="connsiteY27755" fmla="*/ 559443 h 1598839"/>
              <a:gd name="connsiteX27756" fmla="*/ 0 w 3255128"/>
              <a:gd name="connsiteY27756" fmla="*/ 559427 h 1598839"/>
              <a:gd name="connsiteX27757" fmla="*/ 0 w 3255128"/>
              <a:gd name="connsiteY27757" fmla="*/ 559317 h 1598839"/>
              <a:gd name="connsiteX27758" fmla="*/ 0 w 3255128"/>
              <a:gd name="connsiteY27758" fmla="*/ 559310 h 1598839"/>
              <a:gd name="connsiteX27759" fmla="*/ 0 w 3255128"/>
              <a:gd name="connsiteY27759" fmla="*/ 559282 h 1598839"/>
              <a:gd name="connsiteX27760" fmla="*/ 0 w 3255128"/>
              <a:gd name="connsiteY27760" fmla="*/ 559280 h 1598839"/>
              <a:gd name="connsiteX27761" fmla="*/ 0 w 3255128"/>
              <a:gd name="connsiteY27761" fmla="*/ 559138 h 1598839"/>
              <a:gd name="connsiteX27762" fmla="*/ 0 w 3255128"/>
              <a:gd name="connsiteY27762" fmla="*/ 559102 h 1598839"/>
              <a:gd name="connsiteX27763" fmla="*/ 0 w 3255128"/>
              <a:gd name="connsiteY27763" fmla="*/ 559099 h 1598839"/>
              <a:gd name="connsiteX27764" fmla="*/ 0 w 3255128"/>
              <a:gd name="connsiteY27764" fmla="*/ 559088 h 1598839"/>
              <a:gd name="connsiteX27765" fmla="*/ 0 w 3255128"/>
              <a:gd name="connsiteY27765" fmla="*/ 558989 h 1598839"/>
              <a:gd name="connsiteX27766" fmla="*/ 0 w 3255128"/>
              <a:gd name="connsiteY27766" fmla="*/ 558917 h 1598839"/>
              <a:gd name="connsiteX27767" fmla="*/ 0 w 3255128"/>
              <a:gd name="connsiteY27767" fmla="*/ 558836 h 1598839"/>
              <a:gd name="connsiteX27768" fmla="*/ 0 w 3255128"/>
              <a:gd name="connsiteY27768" fmla="*/ 558795 h 1598839"/>
              <a:gd name="connsiteX27769" fmla="*/ 0 w 3255128"/>
              <a:gd name="connsiteY27769" fmla="*/ 558779 h 1598839"/>
              <a:gd name="connsiteX27770" fmla="*/ 0 w 3255128"/>
              <a:gd name="connsiteY27770" fmla="*/ 558762 h 1598839"/>
              <a:gd name="connsiteX27771" fmla="*/ 0 w 3255128"/>
              <a:gd name="connsiteY27771" fmla="*/ 558619 h 1598839"/>
              <a:gd name="connsiteX27772" fmla="*/ 0 w 3255128"/>
              <a:gd name="connsiteY27772" fmla="*/ 558607 h 1598839"/>
              <a:gd name="connsiteX27773" fmla="*/ 0 w 3255128"/>
              <a:gd name="connsiteY27773" fmla="*/ 558535 h 1598839"/>
              <a:gd name="connsiteX27774" fmla="*/ 0 w 3255128"/>
              <a:gd name="connsiteY27774" fmla="*/ 558429 h 1598839"/>
              <a:gd name="connsiteX27775" fmla="*/ 0 w 3255128"/>
              <a:gd name="connsiteY27775" fmla="*/ 558403 h 1598839"/>
              <a:gd name="connsiteX27776" fmla="*/ 0 w 3255128"/>
              <a:gd name="connsiteY27776" fmla="*/ 558303 h 1598839"/>
              <a:gd name="connsiteX27777" fmla="*/ 0 w 3255128"/>
              <a:gd name="connsiteY27777" fmla="*/ 558191 h 1598839"/>
              <a:gd name="connsiteX27778" fmla="*/ 0 w 3255128"/>
              <a:gd name="connsiteY27778" fmla="*/ 558124 h 1598839"/>
              <a:gd name="connsiteX27779" fmla="*/ 0 w 3255128"/>
              <a:gd name="connsiteY27779" fmla="*/ 558117 h 1598839"/>
              <a:gd name="connsiteX27780" fmla="*/ 0 w 3255128"/>
              <a:gd name="connsiteY27780" fmla="*/ 558094 h 1598839"/>
              <a:gd name="connsiteX27781" fmla="*/ 0 w 3255128"/>
              <a:gd name="connsiteY27781" fmla="*/ 558092 h 1598839"/>
              <a:gd name="connsiteX27782" fmla="*/ 0 w 3255128"/>
              <a:gd name="connsiteY27782" fmla="*/ 558063 h 1598839"/>
              <a:gd name="connsiteX27783" fmla="*/ 0 w 3255128"/>
              <a:gd name="connsiteY27783" fmla="*/ 557948 h 1598839"/>
              <a:gd name="connsiteX27784" fmla="*/ 0 w 3255128"/>
              <a:gd name="connsiteY27784" fmla="*/ 557920 h 1598839"/>
              <a:gd name="connsiteX27785" fmla="*/ 0 w 3255128"/>
              <a:gd name="connsiteY27785" fmla="*/ 557874 h 1598839"/>
              <a:gd name="connsiteX27786" fmla="*/ 0 w 3255128"/>
              <a:gd name="connsiteY27786" fmla="*/ 557851 h 1598839"/>
              <a:gd name="connsiteX27787" fmla="*/ 0 w 3255128"/>
              <a:gd name="connsiteY27787" fmla="*/ 557779 h 1598839"/>
              <a:gd name="connsiteX27788" fmla="*/ 0 w 3255128"/>
              <a:gd name="connsiteY27788" fmla="*/ 557755 h 1598839"/>
              <a:gd name="connsiteX27789" fmla="*/ 0 w 3255128"/>
              <a:gd name="connsiteY27789" fmla="*/ 557670 h 1598839"/>
              <a:gd name="connsiteX27790" fmla="*/ 0 w 3255128"/>
              <a:gd name="connsiteY27790" fmla="*/ 557659 h 1598839"/>
              <a:gd name="connsiteX27791" fmla="*/ 0 w 3255128"/>
              <a:gd name="connsiteY27791" fmla="*/ 557656 h 1598839"/>
              <a:gd name="connsiteX27792" fmla="*/ 0 w 3255128"/>
              <a:gd name="connsiteY27792" fmla="*/ 557655 h 1598839"/>
              <a:gd name="connsiteX27793" fmla="*/ 0 w 3255128"/>
              <a:gd name="connsiteY27793" fmla="*/ 557633 h 1598839"/>
              <a:gd name="connsiteX27794" fmla="*/ 0 w 3255128"/>
              <a:gd name="connsiteY27794" fmla="*/ 557583 h 1598839"/>
              <a:gd name="connsiteX27795" fmla="*/ 0 w 3255128"/>
              <a:gd name="connsiteY27795" fmla="*/ 557521 h 1598839"/>
              <a:gd name="connsiteX27796" fmla="*/ 0 w 3255128"/>
              <a:gd name="connsiteY27796" fmla="*/ 557449 h 1598839"/>
              <a:gd name="connsiteX27797" fmla="*/ 0 w 3255128"/>
              <a:gd name="connsiteY27797" fmla="*/ 557424 h 1598839"/>
              <a:gd name="connsiteX27798" fmla="*/ 0 w 3255128"/>
              <a:gd name="connsiteY27798" fmla="*/ 557400 h 1598839"/>
              <a:gd name="connsiteX27799" fmla="*/ 0 w 3255128"/>
              <a:gd name="connsiteY27799" fmla="*/ 557392 h 1598839"/>
              <a:gd name="connsiteX27800" fmla="*/ 0 w 3255128"/>
              <a:gd name="connsiteY27800" fmla="*/ 557372 h 1598839"/>
              <a:gd name="connsiteX27801" fmla="*/ 0 w 3255128"/>
              <a:gd name="connsiteY27801" fmla="*/ 557319 h 1598839"/>
              <a:gd name="connsiteX27802" fmla="*/ 0 w 3255128"/>
              <a:gd name="connsiteY27802" fmla="*/ 557206 h 1598839"/>
              <a:gd name="connsiteX27803" fmla="*/ 0 w 3255128"/>
              <a:gd name="connsiteY27803" fmla="*/ 557200 h 1598839"/>
              <a:gd name="connsiteX27804" fmla="*/ 0 w 3255128"/>
              <a:gd name="connsiteY27804" fmla="*/ 557173 h 1598839"/>
              <a:gd name="connsiteX27805" fmla="*/ 0 w 3255128"/>
              <a:gd name="connsiteY27805" fmla="*/ 557164 h 1598839"/>
              <a:gd name="connsiteX27806" fmla="*/ 0 w 3255128"/>
              <a:gd name="connsiteY27806" fmla="*/ 557129 h 1598839"/>
              <a:gd name="connsiteX27807" fmla="*/ 0 w 3255128"/>
              <a:gd name="connsiteY27807" fmla="*/ 557109 h 1598839"/>
              <a:gd name="connsiteX27808" fmla="*/ 0 w 3255128"/>
              <a:gd name="connsiteY27808" fmla="*/ 557107 h 1598839"/>
              <a:gd name="connsiteX27809" fmla="*/ 0 w 3255128"/>
              <a:gd name="connsiteY27809" fmla="*/ 557106 h 1598839"/>
              <a:gd name="connsiteX27810" fmla="*/ 0 w 3255128"/>
              <a:gd name="connsiteY27810" fmla="*/ 557035 h 1598839"/>
              <a:gd name="connsiteX27811" fmla="*/ 0 w 3255128"/>
              <a:gd name="connsiteY27811" fmla="*/ 556990 h 1598839"/>
              <a:gd name="connsiteX27812" fmla="*/ 0 w 3255128"/>
              <a:gd name="connsiteY27812" fmla="*/ 556985 h 1598839"/>
              <a:gd name="connsiteX27813" fmla="*/ 0 w 3255128"/>
              <a:gd name="connsiteY27813" fmla="*/ 556968 h 1598839"/>
              <a:gd name="connsiteX27814" fmla="*/ 0 w 3255128"/>
              <a:gd name="connsiteY27814" fmla="*/ 556941 h 1598839"/>
              <a:gd name="connsiteX27815" fmla="*/ 0 w 3255128"/>
              <a:gd name="connsiteY27815" fmla="*/ 556938 h 1598839"/>
              <a:gd name="connsiteX27816" fmla="*/ 0 w 3255128"/>
              <a:gd name="connsiteY27816" fmla="*/ 556923 h 1598839"/>
              <a:gd name="connsiteX27817" fmla="*/ 0 w 3255128"/>
              <a:gd name="connsiteY27817" fmla="*/ 556860 h 1598839"/>
              <a:gd name="connsiteX27818" fmla="*/ 0 w 3255128"/>
              <a:gd name="connsiteY27818" fmla="*/ 556746 h 1598839"/>
              <a:gd name="connsiteX27819" fmla="*/ 0 w 3255128"/>
              <a:gd name="connsiteY27819" fmla="*/ 556744 h 1598839"/>
              <a:gd name="connsiteX27820" fmla="*/ 0 w 3255128"/>
              <a:gd name="connsiteY27820" fmla="*/ 556725 h 1598839"/>
              <a:gd name="connsiteX27821" fmla="*/ 0 w 3255128"/>
              <a:gd name="connsiteY27821" fmla="*/ 556723 h 1598839"/>
              <a:gd name="connsiteX27822" fmla="*/ 0 w 3255128"/>
              <a:gd name="connsiteY27822" fmla="*/ 556697 h 1598839"/>
              <a:gd name="connsiteX27823" fmla="*/ 0 w 3255128"/>
              <a:gd name="connsiteY27823" fmla="*/ 556648 h 1598839"/>
              <a:gd name="connsiteX27824" fmla="*/ 0 w 3255128"/>
              <a:gd name="connsiteY27824" fmla="*/ 556647 h 1598839"/>
              <a:gd name="connsiteX27825" fmla="*/ 0 w 3255128"/>
              <a:gd name="connsiteY27825" fmla="*/ 556640 h 1598839"/>
              <a:gd name="connsiteX27826" fmla="*/ 0 w 3255128"/>
              <a:gd name="connsiteY27826" fmla="*/ 556623 h 1598839"/>
              <a:gd name="connsiteX27827" fmla="*/ 0 w 3255128"/>
              <a:gd name="connsiteY27827" fmla="*/ 556576 h 1598839"/>
              <a:gd name="connsiteX27828" fmla="*/ 0 w 3255128"/>
              <a:gd name="connsiteY27828" fmla="*/ 556552 h 1598839"/>
              <a:gd name="connsiteX27829" fmla="*/ 0 w 3255128"/>
              <a:gd name="connsiteY27829" fmla="*/ 556516 h 1598839"/>
              <a:gd name="connsiteX27830" fmla="*/ 0 w 3255128"/>
              <a:gd name="connsiteY27830" fmla="*/ 556507 h 1598839"/>
              <a:gd name="connsiteX27831" fmla="*/ 0 w 3255128"/>
              <a:gd name="connsiteY27831" fmla="*/ 556505 h 1598839"/>
              <a:gd name="connsiteX27832" fmla="*/ 0 w 3255128"/>
              <a:gd name="connsiteY27832" fmla="*/ 556500 h 1598839"/>
              <a:gd name="connsiteX27833" fmla="*/ 0 w 3255128"/>
              <a:gd name="connsiteY27833" fmla="*/ 556477 h 1598839"/>
              <a:gd name="connsiteX27834" fmla="*/ 0 w 3255128"/>
              <a:gd name="connsiteY27834" fmla="*/ 556320 h 1598839"/>
              <a:gd name="connsiteX27835" fmla="*/ 0 w 3255128"/>
              <a:gd name="connsiteY27835" fmla="*/ 556293 h 1598839"/>
              <a:gd name="connsiteX27836" fmla="*/ 0 w 3255128"/>
              <a:gd name="connsiteY27836" fmla="*/ 556292 h 1598839"/>
              <a:gd name="connsiteX27837" fmla="*/ 0 w 3255128"/>
              <a:gd name="connsiteY27837" fmla="*/ 556290 h 1598839"/>
              <a:gd name="connsiteX27838" fmla="*/ 0 w 3255128"/>
              <a:gd name="connsiteY27838" fmla="*/ 556257 h 1598839"/>
              <a:gd name="connsiteX27839" fmla="*/ 0 w 3255128"/>
              <a:gd name="connsiteY27839" fmla="*/ 556212 h 1598839"/>
              <a:gd name="connsiteX27840" fmla="*/ 0 w 3255128"/>
              <a:gd name="connsiteY27840" fmla="*/ 556164 h 1598839"/>
              <a:gd name="connsiteX27841" fmla="*/ 0 w 3255128"/>
              <a:gd name="connsiteY27841" fmla="*/ 556132 h 1598839"/>
              <a:gd name="connsiteX27842" fmla="*/ 0 w 3255128"/>
              <a:gd name="connsiteY27842" fmla="*/ 556109 h 1598839"/>
              <a:gd name="connsiteX27843" fmla="*/ 0 w 3255128"/>
              <a:gd name="connsiteY27843" fmla="*/ 556061 h 1598839"/>
              <a:gd name="connsiteX27844" fmla="*/ 0 w 3255128"/>
              <a:gd name="connsiteY27844" fmla="*/ 556033 h 1598839"/>
              <a:gd name="connsiteX27845" fmla="*/ 0 w 3255128"/>
              <a:gd name="connsiteY27845" fmla="*/ 555999 h 1598839"/>
              <a:gd name="connsiteX27846" fmla="*/ 0 w 3255128"/>
              <a:gd name="connsiteY27846" fmla="*/ 555953 h 1598839"/>
              <a:gd name="connsiteX27847" fmla="*/ 0 w 3255128"/>
              <a:gd name="connsiteY27847" fmla="*/ 555952 h 1598839"/>
              <a:gd name="connsiteX27848" fmla="*/ 0 w 3255128"/>
              <a:gd name="connsiteY27848" fmla="*/ 555928 h 1598839"/>
              <a:gd name="connsiteX27849" fmla="*/ 0 w 3255128"/>
              <a:gd name="connsiteY27849" fmla="*/ 555927 h 1598839"/>
              <a:gd name="connsiteX27850" fmla="*/ 0 w 3255128"/>
              <a:gd name="connsiteY27850" fmla="*/ 555846 h 1598839"/>
              <a:gd name="connsiteX27851" fmla="*/ 0 w 3255128"/>
              <a:gd name="connsiteY27851" fmla="*/ 555743 h 1598839"/>
              <a:gd name="connsiteX27852" fmla="*/ 0 w 3255128"/>
              <a:gd name="connsiteY27852" fmla="*/ 555676 h 1598839"/>
              <a:gd name="connsiteX27853" fmla="*/ 0 w 3255128"/>
              <a:gd name="connsiteY27853" fmla="*/ 555673 h 1598839"/>
              <a:gd name="connsiteX27854" fmla="*/ 0 w 3255128"/>
              <a:gd name="connsiteY27854" fmla="*/ 555668 h 1598839"/>
              <a:gd name="connsiteX27855" fmla="*/ 0 w 3255128"/>
              <a:gd name="connsiteY27855" fmla="*/ 555626 h 1598839"/>
              <a:gd name="connsiteX27856" fmla="*/ 0 w 3255128"/>
              <a:gd name="connsiteY27856" fmla="*/ 555619 h 1598839"/>
              <a:gd name="connsiteX27857" fmla="*/ 0 w 3255128"/>
              <a:gd name="connsiteY27857" fmla="*/ 555608 h 1598839"/>
              <a:gd name="connsiteX27858" fmla="*/ 0 w 3255128"/>
              <a:gd name="connsiteY27858" fmla="*/ 555596 h 1598839"/>
              <a:gd name="connsiteX27859" fmla="*/ 0 w 3255128"/>
              <a:gd name="connsiteY27859" fmla="*/ 555516 h 1598839"/>
              <a:gd name="connsiteX27860" fmla="*/ 0 w 3255128"/>
              <a:gd name="connsiteY27860" fmla="*/ 555494 h 1598839"/>
              <a:gd name="connsiteX27861" fmla="*/ 0 w 3255128"/>
              <a:gd name="connsiteY27861" fmla="*/ 555439 h 1598839"/>
              <a:gd name="connsiteX27862" fmla="*/ 0 w 3255128"/>
              <a:gd name="connsiteY27862" fmla="*/ 555418 h 1598839"/>
              <a:gd name="connsiteX27863" fmla="*/ 0 w 3255128"/>
              <a:gd name="connsiteY27863" fmla="*/ 555376 h 1598839"/>
              <a:gd name="connsiteX27864" fmla="*/ 0 w 3255128"/>
              <a:gd name="connsiteY27864" fmla="*/ 555363 h 1598839"/>
              <a:gd name="connsiteX27865" fmla="*/ 0 w 3255128"/>
              <a:gd name="connsiteY27865" fmla="*/ 555326 h 1598839"/>
              <a:gd name="connsiteX27866" fmla="*/ 0 w 3255128"/>
              <a:gd name="connsiteY27866" fmla="*/ 555259 h 1598839"/>
              <a:gd name="connsiteX27867" fmla="*/ 0 w 3255128"/>
              <a:gd name="connsiteY27867" fmla="*/ 555180 h 1598839"/>
              <a:gd name="connsiteX27868" fmla="*/ 0 w 3255128"/>
              <a:gd name="connsiteY27868" fmla="*/ 555134 h 1598839"/>
              <a:gd name="connsiteX27869" fmla="*/ 0 w 3255128"/>
              <a:gd name="connsiteY27869" fmla="*/ 555130 h 1598839"/>
              <a:gd name="connsiteX27870" fmla="*/ 0 w 3255128"/>
              <a:gd name="connsiteY27870" fmla="*/ 555104 h 1598839"/>
              <a:gd name="connsiteX27871" fmla="*/ 0 w 3255128"/>
              <a:gd name="connsiteY27871" fmla="*/ 555073 h 1598839"/>
              <a:gd name="connsiteX27872" fmla="*/ 0 w 3255128"/>
              <a:gd name="connsiteY27872" fmla="*/ 555056 h 1598839"/>
              <a:gd name="connsiteX27873" fmla="*/ 0 w 3255128"/>
              <a:gd name="connsiteY27873" fmla="*/ 555025 h 1598839"/>
              <a:gd name="connsiteX27874" fmla="*/ 0 w 3255128"/>
              <a:gd name="connsiteY27874" fmla="*/ 554959 h 1598839"/>
              <a:gd name="connsiteX27875" fmla="*/ 0 w 3255128"/>
              <a:gd name="connsiteY27875" fmla="*/ 554938 h 1598839"/>
              <a:gd name="connsiteX27876" fmla="*/ 0 w 3255128"/>
              <a:gd name="connsiteY27876" fmla="*/ 554930 h 1598839"/>
              <a:gd name="connsiteX27877" fmla="*/ 0 w 3255128"/>
              <a:gd name="connsiteY27877" fmla="*/ 554846 h 1598839"/>
              <a:gd name="connsiteX27878" fmla="*/ 0 w 3255128"/>
              <a:gd name="connsiteY27878" fmla="*/ 554800 h 1598839"/>
              <a:gd name="connsiteX27879" fmla="*/ 0 w 3255128"/>
              <a:gd name="connsiteY27879" fmla="*/ 554789 h 1598839"/>
              <a:gd name="connsiteX27880" fmla="*/ 0 w 3255128"/>
              <a:gd name="connsiteY27880" fmla="*/ 554737 h 1598839"/>
              <a:gd name="connsiteX27881" fmla="*/ 0 w 3255128"/>
              <a:gd name="connsiteY27881" fmla="*/ 554655 h 1598839"/>
              <a:gd name="connsiteX27882" fmla="*/ 0 w 3255128"/>
              <a:gd name="connsiteY27882" fmla="*/ 554653 h 1598839"/>
              <a:gd name="connsiteX27883" fmla="*/ 0 w 3255128"/>
              <a:gd name="connsiteY27883" fmla="*/ 554618 h 1598839"/>
              <a:gd name="connsiteX27884" fmla="*/ 0 w 3255128"/>
              <a:gd name="connsiteY27884" fmla="*/ 554597 h 1598839"/>
              <a:gd name="connsiteX27885" fmla="*/ 0 w 3255128"/>
              <a:gd name="connsiteY27885" fmla="*/ 554590 h 1598839"/>
              <a:gd name="connsiteX27886" fmla="*/ 0 w 3255128"/>
              <a:gd name="connsiteY27886" fmla="*/ 554581 h 1598839"/>
              <a:gd name="connsiteX27887" fmla="*/ 0 w 3255128"/>
              <a:gd name="connsiteY27887" fmla="*/ 554537 h 1598839"/>
              <a:gd name="connsiteX27888" fmla="*/ 0 w 3255128"/>
              <a:gd name="connsiteY27888" fmla="*/ 554461 h 1598839"/>
              <a:gd name="connsiteX27889" fmla="*/ 0 w 3255128"/>
              <a:gd name="connsiteY27889" fmla="*/ 554385 h 1598839"/>
              <a:gd name="connsiteX27890" fmla="*/ 0 w 3255128"/>
              <a:gd name="connsiteY27890" fmla="*/ 554340 h 1598839"/>
              <a:gd name="connsiteX27891" fmla="*/ 0 w 3255128"/>
              <a:gd name="connsiteY27891" fmla="*/ 554311 h 1598839"/>
              <a:gd name="connsiteX27892" fmla="*/ 0 w 3255128"/>
              <a:gd name="connsiteY27892" fmla="*/ 554306 h 1598839"/>
              <a:gd name="connsiteX27893" fmla="*/ 0 w 3255128"/>
              <a:gd name="connsiteY27893" fmla="*/ 554305 h 1598839"/>
              <a:gd name="connsiteX27894" fmla="*/ 0 w 3255128"/>
              <a:gd name="connsiteY27894" fmla="*/ 554161 h 1598839"/>
              <a:gd name="connsiteX27895" fmla="*/ 0 w 3255128"/>
              <a:gd name="connsiteY27895" fmla="*/ 554152 h 1598839"/>
              <a:gd name="connsiteX27896" fmla="*/ 0 w 3255128"/>
              <a:gd name="connsiteY27896" fmla="*/ 554122 h 1598839"/>
              <a:gd name="connsiteX27897" fmla="*/ 0 w 3255128"/>
              <a:gd name="connsiteY27897" fmla="*/ 554109 h 1598839"/>
              <a:gd name="connsiteX27898" fmla="*/ 0 w 3255128"/>
              <a:gd name="connsiteY27898" fmla="*/ 554078 h 1598839"/>
              <a:gd name="connsiteX27899" fmla="*/ 0 w 3255128"/>
              <a:gd name="connsiteY27899" fmla="*/ 553991 h 1598839"/>
              <a:gd name="connsiteX27900" fmla="*/ 0 w 3255128"/>
              <a:gd name="connsiteY27900" fmla="*/ 553949 h 1598839"/>
              <a:gd name="connsiteX27901" fmla="*/ 0 w 3255128"/>
              <a:gd name="connsiteY27901" fmla="*/ 553948 h 1598839"/>
              <a:gd name="connsiteX27902" fmla="*/ 0 w 3255128"/>
              <a:gd name="connsiteY27902" fmla="*/ 553908 h 1598839"/>
              <a:gd name="connsiteX27903" fmla="*/ 0 w 3255128"/>
              <a:gd name="connsiteY27903" fmla="*/ 553785 h 1598839"/>
              <a:gd name="connsiteX27904" fmla="*/ 0 w 3255128"/>
              <a:gd name="connsiteY27904" fmla="*/ 553707 h 1598839"/>
              <a:gd name="connsiteX27905" fmla="*/ 0 w 3255128"/>
              <a:gd name="connsiteY27905" fmla="*/ 553673 h 1598839"/>
              <a:gd name="connsiteX27906" fmla="*/ 0 w 3255128"/>
              <a:gd name="connsiteY27906" fmla="*/ 553670 h 1598839"/>
              <a:gd name="connsiteX27907" fmla="*/ 0 w 3255128"/>
              <a:gd name="connsiteY27907" fmla="*/ 553575 h 1598839"/>
              <a:gd name="connsiteX27908" fmla="*/ 0 w 3255128"/>
              <a:gd name="connsiteY27908" fmla="*/ 553487 h 1598839"/>
              <a:gd name="connsiteX27909" fmla="*/ 0 w 3255128"/>
              <a:gd name="connsiteY27909" fmla="*/ 553430 h 1598839"/>
              <a:gd name="connsiteX27910" fmla="*/ 0 w 3255128"/>
              <a:gd name="connsiteY27910" fmla="*/ 553331 h 1598839"/>
              <a:gd name="connsiteX27911" fmla="*/ 0 w 3255128"/>
              <a:gd name="connsiteY27911" fmla="*/ 553326 h 1598839"/>
              <a:gd name="connsiteX27912" fmla="*/ 0 w 3255128"/>
              <a:gd name="connsiteY27912" fmla="*/ 553321 h 1598839"/>
              <a:gd name="connsiteX27913" fmla="*/ 0 w 3255128"/>
              <a:gd name="connsiteY27913" fmla="*/ 553247 h 1598839"/>
              <a:gd name="connsiteX27914" fmla="*/ 0 w 3255128"/>
              <a:gd name="connsiteY27914" fmla="*/ 553244 h 1598839"/>
              <a:gd name="connsiteX27915" fmla="*/ 0 w 3255128"/>
              <a:gd name="connsiteY27915" fmla="*/ 553224 h 1598839"/>
              <a:gd name="connsiteX27916" fmla="*/ 0 w 3255128"/>
              <a:gd name="connsiteY27916" fmla="*/ 553140 h 1598839"/>
              <a:gd name="connsiteX27917" fmla="*/ 0 w 3255128"/>
              <a:gd name="connsiteY27917" fmla="*/ 553110 h 1598839"/>
              <a:gd name="connsiteX27918" fmla="*/ 0 w 3255128"/>
              <a:gd name="connsiteY27918" fmla="*/ 553043 h 1598839"/>
              <a:gd name="connsiteX27919" fmla="*/ 0 w 3255128"/>
              <a:gd name="connsiteY27919" fmla="*/ 553001 h 1598839"/>
              <a:gd name="connsiteX27920" fmla="*/ 0 w 3255128"/>
              <a:gd name="connsiteY27920" fmla="*/ 552928 h 1598839"/>
              <a:gd name="connsiteX27921" fmla="*/ 0 w 3255128"/>
              <a:gd name="connsiteY27921" fmla="*/ 552926 h 1598839"/>
              <a:gd name="connsiteX27922" fmla="*/ 0 w 3255128"/>
              <a:gd name="connsiteY27922" fmla="*/ 552872 h 1598839"/>
              <a:gd name="connsiteX27923" fmla="*/ 0 w 3255128"/>
              <a:gd name="connsiteY27923" fmla="*/ 552773 h 1598839"/>
              <a:gd name="connsiteX27924" fmla="*/ 0 w 3255128"/>
              <a:gd name="connsiteY27924" fmla="*/ 552723 h 1598839"/>
              <a:gd name="connsiteX27925" fmla="*/ 0 w 3255128"/>
              <a:gd name="connsiteY27925" fmla="*/ 552686 h 1598839"/>
              <a:gd name="connsiteX27926" fmla="*/ 0 w 3255128"/>
              <a:gd name="connsiteY27926" fmla="*/ 552678 h 1598839"/>
              <a:gd name="connsiteX27927" fmla="*/ 0 w 3255128"/>
              <a:gd name="connsiteY27927" fmla="*/ 552606 h 1598839"/>
              <a:gd name="connsiteX27928" fmla="*/ 0 w 3255128"/>
              <a:gd name="connsiteY27928" fmla="*/ 552544 h 1598839"/>
              <a:gd name="connsiteX27929" fmla="*/ 0 w 3255128"/>
              <a:gd name="connsiteY27929" fmla="*/ 552440 h 1598839"/>
              <a:gd name="connsiteX27930" fmla="*/ 0 w 3255128"/>
              <a:gd name="connsiteY27930" fmla="*/ 552418 h 1598839"/>
              <a:gd name="connsiteX27931" fmla="*/ 0 w 3255128"/>
              <a:gd name="connsiteY27931" fmla="*/ 552363 h 1598839"/>
              <a:gd name="connsiteX27932" fmla="*/ 0 w 3255128"/>
              <a:gd name="connsiteY27932" fmla="*/ 552336 h 1598839"/>
              <a:gd name="connsiteX27933" fmla="*/ 0 w 3255128"/>
              <a:gd name="connsiteY27933" fmla="*/ 552314 h 1598839"/>
              <a:gd name="connsiteX27934" fmla="*/ 0 w 3255128"/>
              <a:gd name="connsiteY27934" fmla="*/ 552224 h 1598839"/>
              <a:gd name="connsiteX27935" fmla="*/ 0 w 3255128"/>
              <a:gd name="connsiteY27935" fmla="*/ 552203 h 1598839"/>
              <a:gd name="connsiteX27936" fmla="*/ 0 w 3255128"/>
              <a:gd name="connsiteY27936" fmla="*/ 552140 h 1598839"/>
              <a:gd name="connsiteX27937" fmla="*/ 0 w 3255128"/>
              <a:gd name="connsiteY27937" fmla="*/ 552120 h 1598839"/>
              <a:gd name="connsiteX27938" fmla="*/ 0 w 3255128"/>
              <a:gd name="connsiteY27938" fmla="*/ 552105 h 1598839"/>
              <a:gd name="connsiteX27939" fmla="*/ 0 w 3255128"/>
              <a:gd name="connsiteY27939" fmla="*/ 552070 h 1598839"/>
              <a:gd name="connsiteX27940" fmla="*/ 0 w 3255128"/>
              <a:gd name="connsiteY27940" fmla="*/ 551905 h 1598839"/>
              <a:gd name="connsiteX27941" fmla="*/ 0 w 3255128"/>
              <a:gd name="connsiteY27941" fmla="*/ 551878 h 1598839"/>
              <a:gd name="connsiteX27942" fmla="*/ 0 w 3255128"/>
              <a:gd name="connsiteY27942" fmla="*/ 551853 h 1598839"/>
              <a:gd name="connsiteX27943" fmla="*/ 0 w 3255128"/>
              <a:gd name="connsiteY27943" fmla="*/ 551842 h 1598839"/>
              <a:gd name="connsiteX27944" fmla="*/ 0 w 3255128"/>
              <a:gd name="connsiteY27944" fmla="*/ 551799 h 1598839"/>
              <a:gd name="connsiteX27945" fmla="*/ 0 w 3255128"/>
              <a:gd name="connsiteY27945" fmla="*/ 551666 h 1598839"/>
              <a:gd name="connsiteX27946" fmla="*/ 0 w 3255128"/>
              <a:gd name="connsiteY27946" fmla="*/ 551665 h 1598839"/>
              <a:gd name="connsiteX27947" fmla="*/ 0 w 3255128"/>
              <a:gd name="connsiteY27947" fmla="*/ 551663 h 1598839"/>
              <a:gd name="connsiteX27948" fmla="*/ 0 w 3255128"/>
              <a:gd name="connsiteY27948" fmla="*/ 551657 h 1598839"/>
              <a:gd name="connsiteX27949" fmla="*/ 0 w 3255128"/>
              <a:gd name="connsiteY27949" fmla="*/ 551539 h 1598839"/>
              <a:gd name="connsiteX27950" fmla="*/ 0 w 3255128"/>
              <a:gd name="connsiteY27950" fmla="*/ 551505 h 1598839"/>
              <a:gd name="connsiteX27951" fmla="*/ 0 w 3255128"/>
              <a:gd name="connsiteY27951" fmla="*/ 551434 h 1598839"/>
              <a:gd name="connsiteX27952" fmla="*/ 0 w 3255128"/>
              <a:gd name="connsiteY27952" fmla="*/ 551350 h 1598839"/>
              <a:gd name="connsiteX27953" fmla="*/ 0 w 3255128"/>
              <a:gd name="connsiteY27953" fmla="*/ 551326 h 1598839"/>
              <a:gd name="connsiteX27954" fmla="*/ 0 w 3255128"/>
              <a:gd name="connsiteY27954" fmla="*/ 551325 h 1598839"/>
              <a:gd name="connsiteX27955" fmla="*/ 0 w 3255128"/>
              <a:gd name="connsiteY27955" fmla="*/ 551315 h 1598839"/>
              <a:gd name="connsiteX27956" fmla="*/ 0 w 3255128"/>
              <a:gd name="connsiteY27956" fmla="*/ 551119 h 1598839"/>
              <a:gd name="connsiteX27957" fmla="*/ 0 w 3255128"/>
              <a:gd name="connsiteY27957" fmla="*/ 551116 h 1598839"/>
              <a:gd name="connsiteX27958" fmla="*/ 0 w 3255128"/>
              <a:gd name="connsiteY27958" fmla="*/ 551056 h 1598839"/>
              <a:gd name="connsiteX27959" fmla="*/ 0 w 3255128"/>
              <a:gd name="connsiteY27959" fmla="*/ 551049 h 1598839"/>
              <a:gd name="connsiteX27960" fmla="*/ 0 w 3255128"/>
              <a:gd name="connsiteY27960" fmla="*/ 551046 h 1598839"/>
              <a:gd name="connsiteX27961" fmla="*/ 0 w 3255128"/>
              <a:gd name="connsiteY27961" fmla="*/ 551041 h 1598839"/>
              <a:gd name="connsiteX27962" fmla="*/ 0 w 3255128"/>
              <a:gd name="connsiteY27962" fmla="*/ 551001 h 1598839"/>
              <a:gd name="connsiteX27963" fmla="*/ 0 w 3255128"/>
              <a:gd name="connsiteY27963" fmla="*/ 550918 h 1598839"/>
              <a:gd name="connsiteX27964" fmla="*/ 0 w 3255128"/>
              <a:gd name="connsiteY27964" fmla="*/ 550869 h 1598839"/>
              <a:gd name="connsiteX27965" fmla="*/ 0 w 3255128"/>
              <a:gd name="connsiteY27965" fmla="*/ 550867 h 1598839"/>
              <a:gd name="connsiteX27966" fmla="*/ 0 w 3255128"/>
              <a:gd name="connsiteY27966" fmla="*/ 550837 h 1598839"/>
              <a:gd name="connsiteX27967" fmla="*/ 0 w 3255128"/>
              <a:gd name="connsiteY27967" fmla="*/ 550806 h 1598839"/>
              <a:gd name="connsiteX27968" fmla="*/ 0 w 3255128"/>
              <a:gd name="connsiteY27968" fmla="*/ 550795 h 1598839"/>
              <a:gd name="connsiteX27969" fmla="*/ 0 w 3255128"/>
              <a:gd name="connsiteY27969" fmla="*/ 550749 h 1598839"/>
              <a:gd name="connsiteX27970" fmla="*/ 0 w 3255128"/>
              <a:gd name="connsiteY27970" fmla="*/ 550683 h 1598839"/>
              <a:gd name="connsiteX27971" fmla="*/ 0 w 3255128"/>
              <a:gd name="connsiteY27971" fmla="*/ 550661 h 1598839"/>
              <a:gd name="connsiteX27972" fmla="*/ 0 w 3255128"/>
              <a:gd name="connsiteY27972" fmla="*/ 550658 h 1598839"/>
              <a:gd name="connsiteX27973" fmla="*/ 0 w 3255128"/>
              <a:gd name="connsiteY27973" fmla="*/ 550610 h 1598839"/>
              <a:gd name="connsiteX27974" fmla="*/ 0 w 3255128"/>
              <a:gd name="connsiteY27974" fmla="*/ 550585 h 1598839"/>
              <a:gd name="connsiteX27975" fmla="*/ 0 w 3255128"/>
              <a:gd name="connsiteY27975" fmla="*/ 550553 h 1598839"/>
              <a:gd name="connsiteX27976" fmla="*/ 0 w 3255128"/>
              <a:gd name="connsiteY27976" fmla="*/ 550536 h 1598839"/>
              <a:gd name="connsiteX27977" fmla="*/ 0 w 3255128"/>
              <a:gd name="connsiteY27977" fmla="*/ 550453 h 1598839"/>
              <a:gd name="connsiteX27978" fmla="*/ 0 w 3255128"/>
              <a:gd name="connsiteY27978" fmla="*/ 550398 h 1598839"/>
              <a:gd name="connsiteX27979" fmla="*/ 0 w 3255128"/>
              <a:gd name="connsiteY27979" fmla="*/ 550386 h 1598839"/>
              <a:gd name="connsiteX27980" fmla="*/ 0 w 3255128"/>
              <a:gd name="connsiteY27980" fmla="*/ 550343 h 1598839"/>
              <a:gd name="connsiteX27981" fmla="*/ 0 w 3255128"/>
              <a:gd name="connsiteY27981" fmla="*/ 550336 h 1598839"/>
              <a:gd name="connsiteX27982" fmla="*/ 0 w 3255128"/>
              <a:gd name="connsiteY27982" fmla="*/ 550279 h 1598839"/>
              <a:gd name="connsiteX27983" fmla="*/ 0 w 3255128"/>
              <a:gd name="connsiteY27983" fmla="*/ 550219 h 1598839"/>
              <a:gd name="connsiteX27984" fmla="*/ 0 w 3255128"/>
              <a:gd name="connsiteY27984" fmla="*/ 550202 h 1598839"/>
              <a:gd name="connsiteX27985" fmla="*/ 0 w 3255128"/>
              <a:gd name="connsiteY27985" fmla="*/ 550133 h 1598839"/>
              <a:gd name="connsiteX27986" fmla="*/ 0 w 3255128"/>
              <a:gd name="connsiteY27986" fmla="*/ 550120 h 1598839"/>
              <a:gd name="connsiteX27987" fmla="*/ 0 w 3255128"/>
              <a:gd name="connsiteY27987" fmla="*/ 550077 h 1598839"/>
              <a:gd name="connsiteX27988" fmla="*/ 0 w 3255128"/>
              <a:gd name="connsiteY27988" fmla="*/ 549967 h 1598839"/>
              <a:gd name="connsiteX27989" fmla="*/ 0 w 3255128"/>
              <a:gd name="connsiteY27989" fmla="*/ 549959 h 1598839"/>
              <a:gd name="connsiteX27990" fmla="*/ 0 w 3255128"/>
              <a:gd name="connsiteY27990" fmla="*/ 549780 h 1598839"/>
              <a:gd name="connsiteX27991" fmla="*/ 0 w 3255128"/>
              <a:gd name="connsiteY27991" fmla="*/ 549733 h 1598839"/>
              <a:gd name="connsiteX27992" fmla="*/ 0 w 3255128"/>
              <a:gd name="connsiteY27992" fmla="*/ 549688 h 1598839"/>
              <a:gd name="connsiteX27993" fmla="*/ 0 w 3255128"/>
              <a:gd name="connsiteY27993" fmla="*/ 549641 h 1598839"/>
              <a:gd name="connsiteX27994" fmla="*/ 0 w 3255128"/>
              <a:gd name="connsiteY27994" fmla="*/ 549637 h 1598839"/>
              <a:gd name="connsiteX27995" fmla="*/ 0 w 3255128"/>
              <a:gd name="connsiteY27995" fmla="*/ 549554 h 1598839"/>
              <a:gd name="connsiteX27996" fmla="*/ 0 w 3255128"/>
              <a:gd name="connsiteY27996" fmla="*/ 549508 h 1598839"/>
              <a:gd name="connsiteX27997" fmla="*/ 0 w 3255128"/>
              <a:gd name="connsiteY27997" fmla="*/ 549429 h 1598839"/>
              <a:gd name="connsiteX27998" fmla="*/ 0 w 3255128"/>
              <a:gd name="connsiteY27998" fmla="*/ 549428 h 1598839"/>
              <a:gd name="connsiteX27999" fmla="*/ 0 w 3255128"/>
              <a:gd name="connsiteY27999" fmla="*/ 549322 h 1598839"/>
              <a:gd name="connsiteX28000" fmla="*/ 0 w 3255128"/>
              <a:gd name="connsiteY28000" fmla="*/ 549295 h 1598839"/>
              <a:gd name="connsiteX28001" fmla="*/ 0 w 3255128"/>
              <a:gd name="connsiteY28001" fmla="*/ 549239 h 1598839"/>
              <a:gd name="connsiteX28002" fmla="*/ 0 w 3255128"/>
              <a:gd name="connsiteY28002" fmla="*/ 549153 h 1598839"/>
              <a:gd name="connsiteX28003" fmla="*/ 0 w 3255128"/>
              <a:gd name="connsiteY28003" fmla="*/ 549080 h 1598839"/>
              <a:gd name="connsiteX28004" fmla="*/ 0 w 3255128"/>
              <a:gd name="connsiteY28004" fmla="*/ 548931 h 1598839"/>
              <a:gd name="connsiteX28005" fmla="*/ 0 w 3255128"/>
              <a:gd name="connsiteY28005" fmla="*/ 548860 h 1598839"/>
              <a:gd name="connsiteX28006" fmla="*/ 0 w 3255128"/>
              <a:gd name="connsiteY28006" fmla="*/ 548852 h 1598839"/>
              <a:gd name="connsiteX28007" fmla="*/ 0 w 3255128"/>
              <a:gd name="connsiteY28007" fmla="*/ 548836 h 1598839"/>
              <a:gd name="connsiteX28008" fmla="*/ 0 w 3255128"/>
              <a:gd name="connsiteY28008" fmla="*/ 548704 h 1598839"/>
              <a:gd name="connsiteX28009" fmla="*/ 0 w 3255128"/>
              <a:gd name="connsiteY28009" fmla="*/ 548673 h 1598839"/>
              <a:gd name="connsiteX28010" fmla="*/ 0 w 3255128"/>
              <a:gd name="connsiteY28010" fmla="*/ 548597 h 1598839"/>
              <a:gd name="connsiteX28011" fmla="*/ 0 w 3255128"/>
              <a:gd name="connsiteY28011" fmla="*/ 548414 h 1598839"/>
              <a:gd name="connsiteX28012" fmla="*/ 0 w 3255128"/>
              <a:gd name="connsiteY28012" fmla="*/ 548406 h 1598839"/>
              <a:gd name="connsiteX28013" fmla="*/ 0 w 3255128"/>
              <a:gd name="connsiteY28013" fmla="*/ 548351 h 1598839"/>
              <a:gd name="connsiteX28014" fmla="*/ 0 w 3255128"/>
              <a:gd name="connsiteY28014" fmla="*/ 548270 h 1598839"/>
              <a:gd name="connsiteX28015" fmla="*/ 0 w 3255128"/>
              <a:gd name="connsiteY28015" fmla="*/ 548245 h 1598839"/>
              <a:gd name="connsiteX28016" fmla="*/ 0 w 3255128"/>
              <a:gd name="connsiteY28016" fmla="*/ 548172 h 1598839"/>
              <a:gd name="connsiteX28017" fmla="*/ 0 w 3255128"/>
              <a:gd name="connsiteY28017" fmla="*/ 548074 h 1598839"/>
              <a:gd name="connsiteX28018" fmla="*/ 0 w 3255128"/>
              <a:gd name="connsiteY28018" fmla="*/ 548066 h 1598839"/>
              <a:gd name="connsiteX28019" fmla="*/ 0 w 3255128"/>
              <a:gd name="connsiteY28019" fmla="*/ 548059 h 1598839"/>
              <a:gd name="connsiteX28020" fmla="*/ 0 w 3255128"/>
              <a:gd name="connsiteY28020" fmla="*/ 548036 h 1598839"/>
              <a:gd name="connsiteX28021" fmla="*/ 0 w 3255128"/>
              <a:gd name="connsiteY28021" fmla="*/ 548024 h 1598839"/>
              <a:gd name="connsiteX28022" fmla="*/ 0 w 3255128"/>
              <a:gd name="connsiteY28022" fmla="*/ 547870 h 1598839"/>
              <a:gd name="connsiteX28023" fmla="*/ 0 w 3255128"/>
              <a:gd name="connsiteY28023" fmla="*/ 547816 h 1598839"/>
              <a:gd name="connsiteX28024" fmla="*/ 0 w 3255128"/>
              <a:gd name="connsiteY28024" fmla="*/ 547796 h 1598839"/>
              <a:gd name="connsiteX28025" fmla="*/ 0 w 3255128"/>
              <a:gd name="connsiteY28025" fmla="*/ 547793 h 1598839"/>
              <a:gd name="connsiteX28026" fmla="*/ 0 w 3255128"/>
              <a:gd name="connsiteY28026" fmla="*/ 547791 h 1598839"/>
              <a:gd name="connsiteX28027" fmla="*/ 0 w 3255128"/>
              <a:gd name="connsiteY28027" fmla="*/ 547620 h 1598839"/>
              <a:gd name="connsiteX28028" fmla="*/ 0 w 3255128"/>
              <a:gd name="connsiteY28028" fmla="*/ 547619 h 1598839"/>
              <a:gd name="connsiteX28029" fmla="*/ 0 w 3255128"/>
              <a:gd name="connsiteY28029" fmla="*/ 547597 h 1598839"/>
              <a:gd name="connsiteX28030" fmla="*/ 0 w 3255128"/>
              <a:gd name="connsiteY28030" fmla="*/ 547576 h 1598839"/>
              <a:gd name="connsiteX28031" fmla="*/ 0 w 3255128"/>
              <a:gd name="connsiteY28031" fmla="*/ 547553 h 1598839"/>
              <a:gd name="connsiteX28032" fmla="*/ 0 w 3255128"/>
              <a:gd name="connsiteY28032" fmla="*/ 547550 h 1598839"/>
              <a:gd name="connsiteX28033" fmla="*/ 0 w 3255128"/>
              <a:gd name="connsiteY28033" fmla="*/ 547463 h 1598839"/>
              <a:gd name="connsiteX28034" fmla="*/ 0 w 3255128"/>
              <a:gd name="connsiteY28034" fmla="*/ 547396 h 1598839"/>
              <a:gd name="connsiteX28035" fmla="*/ 0 w 3255128"/>
              <a:gd name="connsiteY28035" fmla="*/ 547343 h 1598839"/>
              <a:gd name="connsiteX28036" fmla="*/ 0 w 3255128"/>
              <a:gd name="connsiteY28036" fmla="*/ 547337 h 1598839"/>
              <a:gd name="connsiteX28037" fmla="*/ 0 w 3255128"/>
              <a:gd name="connsiteY28037" fmla="*/ 547333 h 1598839"/>
              <a:gd name="connsiteX28038" fmla="*/ 0 w 3255128"/>
              <a:gd name="connsiteY28038" fmla="*/ 547318 h 1598839"/>
              <a:gd name="connsiteX28039" fmla="*/ 0 w 3255128"/>
              <a:gd name="connsiteY28039" fmla="*/ 547243 h 1598839"/>
              <a:gd name="connsiteX28040" fmla="*/ 0 w 3255128"/>
              <a:gd name="connsiteY28040" fmla="*/ 547151 h 1598839"/>
              <a:gd name="connsiteX28041" fmla="*/ 0 w 3255128"/>
              <a:gd name="connsiteY28041" fmla="*/ 547143 h 1598839"/>
              <a:gd name="connsiteX28042" fmla="*/ 0 w 3255128"/>
              <a:gd name="connsiteY28042" fmla="*/ 547137 h 1598839"/>
              <a:gd name="connsiteX28043" fmla="*/ 0 w 3255128"/>
              <a:gd name="connsiteY28043" fmla="*/ 547127 h 1598839"/>
              <a:gd name="connsiteX28044" fmla="*/ 0 w 3255128"/>
              <a:gd name="connsiteY28044" fmla="*/ 547126 h 1598839"/>
              <a:gd name="connsiteX28045" fmla="*/ 0 w 3255128"/>
              <a:gd name="connsiteY28045" fmla="*/ 547123 h 1598839"/>
              <a:gd name="connsiteX28046" fmla="*/ 0 w 3255128"/>
              <a:gd name="connsiteY28046" fmla="*/ 547049 h 1598839"/>
              <a:gd name="connsiteX28047" fmla="*/ 0 w 3255128"/>
              <a:gd name="connsiteY28047" fmla="*/ 547035 h 1598839"/>
              <a:gd name="connsiteX28048" fmla="*/ 0 w 3255128"/>
              <a:gd name="connsiteY28048" fmla="*/ 546977 h 1598839"/>
              <a:gd name="connsiteX28049" fmla="*/ 0 w 3255128"/>
              <a:gd name="connsiteY28049" fmla="*/ 546904 h 1598839"/>
              <a:gd name="connsiteX28050" fmla="*/ 0 w 3255128"/>
              <a:gd name="connsiteY28050" fmla="*/ 546859 h 1598839"/>
              <a:gd name="connsiteX28051" fmla="*/ 0 w 3255128"/>
              <a:gd name="connsiteY28051" fmla="*/ 546839 h 1598839"/>
              <a:gd name="connsiteX28052" fmla="*/ 0 w 3255128"/>
              <a:gd name="connsiteY28052" fmla="*/ 546809 h 1598839"/>
              <a:gd name="connsiteX28053" fmla="*/ 0 w 3255128"/>
              <a:gd name="connsiteY28053" fmla="*/ 546806 h 1598839"/>
              <a:gd name="connsiteX28054" fmla="*/ 0 w 3255128"/>
              <a:gd name="connsiteY28054" fmla="*/ 546784 h 1598839"/>
              <a:gd name="connsiteX28055" fmla="*/ 0 w 3255128"/>
              <a:gd name="connsiteY28055" fmla="*/ 546689 h 1598839"/>
              <a:gd name="connsiteX28056" fmla="*/ 0 w 3255128"/>
              <a:gd name="connsiteY28056" fmla="*/ 546673 h 1598839"/>
              <a:gd name="connsiteX28057" fmla="*/ 0 w 3255128"/>
              <a:gd name="connsiteY28057" fmla="*/ 546667 h 1598839"/>
              <a:gd name="connsiteX28058" fmla="*/ 0 w 3255128"/>
              <a:gd name="connsiteY28058" fmla="*/ 546617 h 1598839"/>
              <a:gd name="connsiteX28059" fmla="*/ 0 w 3255128"/>
              <a:gd name="connsiteY28059" fmla="*/ 546598 h 1598839"/>
              <a:gd name="connsiteX28060" fmla="*/ 0 w 3255128"/>
              <a:gd name="connsiteY28060" fmla="*/ 546596 h 1598839"/>
              <a:gd name="connsiteX28061" fmla="*/ 0 w 3255128"/>
              <a:gd name="connsiteY28061" fmla="*/ 546590 h 1598839"/>
              <a:gd name="connsiteX28062" fmla="*/ 0 w 3255128"/>
              <a:gd name="connsiteY28062" fmla="*/ 546573 h 1598839"/>
              <a:gd name="connsiteX28063" fmla="*/ 0 w 3255128"/>
              <a:gd name="connsiteY28063" fmla="*/ 546555 h 1598839"/>
              <a:gd name="connsiteX28064" fmla="*/ 0 w 3255128"/>
              <a:gd name="connsiteY28064" fmla="*/ 546518 h 1598839"/>
              <a:gd name="connsiteX28065" fmla="*/ 0 w 3255128"/>
              <a:gd name="connsiteY28065" fmla="*/ 546494 h 1598839"/>
              <a:gd name="connsiteX28066" fmla="*/ 0 w 3255128"/>
              <a:gd name="connsiteY28066" fmla="*/ 546457 h 1598839"/>
              <a:gd name="connsiteX28067" fmla="*/ 0 w 3255128"/>
              <a:gd name="connsiteY28067" fmla="*/ 546348 h 1598839"/>
              <a:gd name="connsiteX28068" fmla="*/ 0 w 3255128"/>
              <a:gd name="connsiteY28068" fmla="*/ 546347 h 1598839"/>
              <a:gd name="connsiteX28069" fmla="*/ 0 w 3255128"/>
              <a:gd name="connsiteY28069" fmla="*/ 546249 h 1598839"/>
              <a:gd name="connsiteX28070" fmla="*/ 0 w 3255128"/>
              <a:gd name="connsiteY28070" fmla="*/ 546246 h 1598839"/>
              <a:gd name="connsiteX28071" fmla="*/ 0 w 3255128"/>
              <a:gd name="connsiteY28071" fmla="*/ 546211 h 1598839"/>
              <a:gd name="connsiteX28072" fmla="*/ 0 w 3255128"/>
              <a:gd name="connsiteY28072" fmla="*/ 546179 h 1598839"/>
              <a:gd name="connsiteX28073" fmla="*/ 0 w 3255128"/>
              <a:gd name="connsiteY28073" fmla="*/ 546163 h 1598839"/>
              <a:gd name="connsiteX28074" fmla="*/ 0 w 3255128"/>
              <a:gd name="connsiteY28074" fmla="*/ 546138 h 1598839"/>
              <a:gd name="connsiteX28075" fmla="*/ 0 w 3255128"/>
              <a:gd name="connsiteY28075" fmla="*/ 546136 h 1598839"/>
              <a:gd name="connsiteX28076" fmla="*/ 0 w 3255128"/>
              <a:gd name="connsiteY28076" fmla="*/ 546114 h 1598839"/>
              <a:gd name="connsiteX28077" fmla="*/ 0 w 3255128"/>
              <a:gd name="connsiteY28077" fmla="*/ 546064 h 1598839"/>
              <a:gd name="connsiteX28078" fmla="*/ 0 w 3255128"/>
              <a:gd name="connsiteY28078" fmla="*/ 546035 h 1598839"/>
              <a:gd name="connsiteX28079" fmla="*/ 0 w 3255128"/>
              <a:gd name="connsiteY28079" fmla="*/ 546019 h 1598839"/>
              <a:gd name="connsiteX28080" fmla="*/ 0 w 3255128"/>
              <a:gd name="connsiteY28080" fmla="*/ 545983 h 1598839"/>
              <a:gd name="connsiteX28081" fmla="*/ 0 w 3255128"/>
              <a:gd name="connsiteY28081" fmla="*/ 545942 h 1598839"/>
              <a:gd name="connsiteX28082" fmla="*/ 0 w 3255128"/>
              <a:gd name="connsiteY28082" fmla="*/ 545941 h 1598839"/>
              <a:gd name="connsiteX28083" fmla="*/ 0 w 3255128"/>
              <a:gd name="connsiteY28083" fmla="*/ 545909 h 1598839"/>
              <a:gd name="connsiteX28084" fmla="*/ 0 w 3255128"/>
              <a:gd name="connsiteY28084" fmla="*/ 545883 h 1598839"/>
              <a:gd name="connsiteX28085" fmla="*/ 0 w 3255128"/>
              <a:gd name="connsiteY28085" fmla="*/ 545870 h 1598839"/>
              <a:gd name="connsiteX28086" fmla="*/ 0 w 3255128"/>
              <a:gd name="connsiteY28086" fmla="*/ 545823 h 1598839"/>
              <a:gd name="connsiteX28087" fmla="*/ 0 w 3255128"/>
              <a:gd name="connsiteY28087" fmla="*/ 545759 h 1598839"/>
              <a:gd name="connsiteX28088" fmla="*/ 0 w 3255128"/>
              <a:gd name="connsiteY28088" fmla="*/ 545757 h 1598839"/>
              <a:gd name="connsiteX28089" fmla="*/ 0 w 3255128"/>
              <a:gd name="connsiteY28089" fmla="*/ 545699 h 1598839"/>
              <a:gd name="connsiteX28090" fmla="*/ 0 w 3255128"/>
              <a:gd name="connsiteY28090" fmla="*/ 545682 h 1598839"/>
              <a:gd name="connsiteX28091" fmla="*/ 0 w 3255128"/>
              <a:gd name="connsiteY28091" fmla="*/ 545674 h 1598839"/>
              <a:gd name="connsiteX28092" fmla="*/ 0 w 3255128"/>
              <a:gd name="connsiteY28092" fmla="*/ 545576 h 1598839"/>
              <a:gd name="connsiteX28093" fmla="*/ 0 w 3255128"/>
              <a:gd name="connsiteY28093" fmla="*/ 545550 h 1598839"/>
              <a:gd name="connsiteX28094" fmla="*/ 0 w 3255128"/>
              <a:gd name="connsiteY28094" fmla="*/ 545534 h 1598839"/>
              <a:gd name="connsiteX28095" fmla="*/ 0 w 3255128"/>
              <a:gd name="connsiteY28095" fmla="*/ 545466 h 1598839"/>
              <a:gd name="connsiteX28096" fmla="*/ 0 w 3255128"/>
              <a:gd name="connsiteY28096" fmla="*/ 545450 h 1598839"/>
              <a:gd name="connsiteX28097" fmla="*/ 0 w 3255128"/>
              <a:gd name="connsiteY28097" fmla="*/ 545432 h 1598839"/>
              <a:gd name="connsiteX28098" fmla="*/ 0 w 3255128"/>
              <a:gd name="connsiteY28098" fmla="*/ 545394 h 1598839"/>
              <a:gd name="connsiteX28099" fmla="*/ 0 w 3255128"/>
              <a:gd name="connsiteY28099" fmla="*/ 545387 h 1598839"/>
              <a:gd name="connsiteX28100" fmla="*/ 0 w 3255128"/>
              <a:gd name="connsiteY28100" fmla="*/ 545241 h 1598839"/>
              <a:gd name="connsiteX28101" fmla="*/ 0 w 3255128"/>
              <a:gd name="connsiteY28101" fmla="*/ 545210 h 1598839"/>
              <a:gd name="connsiteX28102" fmla="*/ 0 w 3255128"/>
              <a:gd name="connsiteY28102" fmla="*/ 545067 h 1598839"/>
              <a:gd name="connsiteX28103" fmla="*/ 0 w 3255128"/>
              <a:gd name="connsiteY28103" fmla="*/ 545034 h 1598839"/>
              <a:gd name="connsiteX28104" fmla="*/ 0 w 3255128"/>
              <a:gd name="connsiteY28104" fmla="*/ 545014 h 1598839"/>
              <a:gd name="connsiteX28105" fmla="*/ 0 w 3255128"/>
              <a:gd name="connsiteY28105" fmla="*/ 544973 h 1598839"/>
              <a:gd name="connsiteX28106" fmla="*/ 0 w 3255128"/>
              <a:gd name="connsiteY28106" fmla="*/ 544880 h 1598839"/>
              <a:gd name="connsiteX28107" fmla="*/ 0 w 3255128"/>
              <a:gd name="connsiteY28107" fmla="*/ 544803 h 1598839"/>
              <a:gd name="connsiteX28108" fmla="*/ 0 w 3255128"/>
              <a:gd name="connsiteY28108" fmla="*/ 544802 h 1598839"/>
              <a:gd name="connsiteX28109" fmla="*/ 0 w 3255128"/>
              <a:gd name="connsiteY28109" fmla="*/ 544801 h 1598839"/>
              <a:gd name="connsiteX28110" fmla="*/ 0 w 3255128"/>
              <a:gd name="connsiteY28110" fmla="*/ 544767 h 1598839"/>
              <a:gd name="connsiteX28111" fmla="*/ 0 w 3255128"/>
              <a:gd name="connsiteY28111" fmla="*/ 544668 h 1598839"/>
              <a:gd name="connsiteX28112" fmla="*/ 0 w 3255128"/>
              <a:gd name="connsiteY28112" fmla="*/ 544653 h 1598839"/>
              <a:gd name="connsiteX28113" fmla="*/ 0 w 3255128"/>
              <a:gd name="connsiteY28113" fmla="*/ 544608 h 1598839"/>
              <a:gd name="connsiteX28114" fmla="*/ 0 w 3255128"/>
              <a:gd name="connsiteY28114" fmla="*/ 544571 h 1598839"/>
              <a:gd name="connsiteX28115" fmla="*/ 0 w 3255128"/>
              <a:gd name="connsiteY28115" fmla="*/ 544563 h 1598839"/>
              <a:gd name="connsiteX28116" fmla="*/ 0 w 3255128"/>
              <a:gd name="connsiteY28116" fmla="*/ 544560 h 1598839"/>
              <a:gd name="connsiteX28117" fmla="*/ 0 w 3255128"/>
              <a:gd name="connsiteY28117" fmla="*/ 544551 h 1598839"/>
              <a:gd name="connsiteX28118" fmla="*/ 0 w 3255128"/>
              <a:gd name="connsiteY28118" fmla="*/ 544540 h 1598839"/>
              <a:gd name="connsiteX28119" fmla="*/ 0 w 3255128"/>
              <a:gd name="connsiteY28119" fmla="*/ 544526 h 1598839"/>
              <a:gd name="connsiteX28120" fmla="*/ 0 w 3255128"/>
              <a:gd name="connsiteY28120" fmla="*/ 544466 h 1598839"/>
              <a:gd name="connsiteX28121" fmla="*/ 0 w 3255128"/>
              <a:gd name="connsiteY28121" fmla="*/ 544452 h 1598839"/>
              <a:gd name="connsiteX28122" fmla="*/ 0 w 3255128"/>
              <a:gd name="connsiteY28122" fmla="*/ 544397 h 1598839"/>
              <a:gd name="connsiteX28123" fmla="*/ 0 w 3255128"/>
              <a:gd name="connsiteY28123" fmla="*/ 544353 h 1598839"/>
              <a:gd name="connsiteX28124" fmla="*/ 0 w 3255128"/>
              <a:gd name="connsiteY28124" fmla="*/ 544328 h 1598839"/>
              <a:gd name="connsiteX28125" fmla="*/ 0 w 3255128"/>
              <a:gd name="connsiteY28125" fmla="*/ 544325 h 1598839"/>
              <a:gd name="connsiteX28126" fmla="*/ 0 w 3255128"/>
              <a:gd name="connsiteY28126" fmla="*/ 544320 h 1598839"/>
              <a:gd name="connsiteX28127" fmla="*/ 0 w 3255128"/>
              <a:gd name="connsiteY28127" fmla="*/ 544293 h 1598839"/>
              <a:gd name="connsiteX28128" fmla="*/ 0 w 3255128"/>
              <a:gd name="connsiteY28128" fmla="*/ 544282 h 1598839"/>
              <a:gd name="connsiteX28129" fmla="*/ 0 w 3255128"/>
              <a:gd name="connsiteY28129" fmla="*/ 544256 h 1598839"/>
              <a:gd name="connsiteX28130" fmla="*/ 0 w 3255128"/>
              <a:gd name="connsiteY28130" fmla="*/ 544253 h 1598839"/>
              <a:gd name="connsiteX28131" fmla="*/ 0 w 3255128"/>
              <a:gd name="connsiteY28131" fmla="*/ 544153 h 1598839"/>
              <a:gd name="connsiteX28132" fmla="*/ 0 w 3255128"/>
              <a:gd name="connsiteY28132" fmla="*/ 544137 h 1598839"/>
              <a:gd name="connsiteX28133" fmla="*/ 0 w 3255128"/>
              <a:gd name="connsiteY28133" fmla="*/ 544103 h 1598839"/>
              <a:gd name="connsiteX28134" fmla="*/ 0 w 3255128"/>
              <a:gd name="connsiteY28134" fmla="*/ 544092 h 1598839"/>
              <a:gd name="connsiteX28135" fmla="*/ 0 w 3255128"/>
              <a:gd name="connsiteY28135" fmla="*/ 544077 h 1598839"/>
              <a:gd name="connsiteX28136" fmla="*/ 0 w 3255128"/>
              <a:gd name="connsiteY28136" fmla="*/ 544007 h 1598839"/>
              <a:gd name="connsiteX28137" fmla="*/ 0 w 3255128"/>
              <a:gd name="connsiteY28137" fmla="*/ 543869 h 1598839"/>
              <a:gd name="connsiteX28138" fmla="*/ 0 w 3255128"/>
              <a:gd name="connsiteY28138" fmla="*/ 543844 h 1598839"/>
              <a:gd name="connsiteX28139" fmla="*/ 0 w 3255128"/>
              <a:gd name="connsiteY28139" fmla="*/ 543834 h 1598839"/>
              <a:gd name="connsiteX28140" fmla="*/ 0 w 3255128"/>
              <a:gd name="connsiteY28140" fmla="*/ 543819 h 1598839"/>
              <a:gd name="connsiteX28141" fmla="*/ 0 w 3255128"/>
              <a:gd name="connsiteY28141" fmla="*/ 543799 h 1598839"/>
              <a:gd name="connsiteX28142" fmla="*/ 0 w 3255128"/>
              <a:gd name="connsiteY28142" fmla="*/ 543794 h 1598839"/>
              <a:gd name="connsiteX28143" fmla="*/ 0 w 3255128"/>
              <a:gd name="connsiteY28143" fmla="*/ 543787 h 1598839"/>
              <a:gd name="connsiteX28144" fmla="*/ 0 w 3255128"/>
              <a:gd name="connsiteY28144" fmla="*/ 543779 h 1598839"/>
              <a:gd name="connsiteX28145" fmla="*/ 0 w 3255128"/>
              <a:gd name="connsiteY28145" fmla="*/ 543687 h 1598839"/>
              <a:gd name="connsiteX28146" fmla="*/ 0 w 3255128"/>
              <a:gd name="connsiteY28146" fmla="*/ 543652 h 1598839"/>
              <a:gd name="connsiteX28147" fmla="*/ 0 w 3255128"/>
              <a:gd name="connsiteY28147" fmla="*/ 543620 h 1598839"/>
              <a:gd name="connsiteX28148" fmla="*/ 0 w 3255128"/>
              <a:gd name="connsiteY28148" fmla="*/ 543589 h 1598839"/>
              <a:gd name="connsiteX28149" fmla="*/ 0 w 3255128"/>
              <a:gd name="connsiteY28149" fmla="*/ 543444 h 1598839"/>
              <a:gd name="connsiteX28150" fmla="*/ 0 w 3255128"/>
              <a:gd name="connsiteY28150" fmla="*/ 543415 h 1598839"/>
              <a:gd name="connsiteX28151" fmla="*/ 0 w 3255128"/>
              <a:gd name="connsiteY28151" fmla="*/ 543397 h 1598839"/>
              <a:gd name="connsiteX28152" fmla="*/ 0 w 3255128"/>
              <a:gd name="connsiteY28152" fmla="*/ 543359 h 1598839"/>
              <a:gd name="connsiteX28153" fmla="*/ 0 w 3255128"/>
              <a:gd name="connsiteY28153" fmla="*/ 543358 h 1598839"/>
              <a:gd name="connsiteX28154" fmla="*/ 0 w 3255128"/>
              <a:gd name="connsiteY28154" fmla="*/ 543256 h 1598839"/>
              <a:gd name="connsiteX28155" fmla="*/ 0 w 3255128"/>
              <a:gd name="connsiteY28155" fmla="*/ 543221 h 1598839"/>
              <a:gd name="connsiteX28156" fmla="*/ 0 w 3255128"/>
              <a:gd name="connsiteY28156" fmla="*/ 543189 h 1598839"/>
              <a:gd name="connsiteX28157" fmla="*/ 0 w 3255128"/>
              <a:gd name="connsiteY28157" fmla="*/ 543186 h 1598839"/>
              <a:gd name="connsiteX28158" fmla="*/ 0 w 3255128"/>
              <a:gd name="connsiteY28158" fmla="*/ 543174 h 1598839"/>
              <a:gd name="connsiteX28159" fmla="*/ 0 w 3255128"/>
              <a:gd name="connsiteY28159" fmla="*/ 543146 h 1598839"/>
              <a:gd name="connsiteX28160" fmla="*/ 0 w 3255128"/>
              <a:gd name="connsiteY28160" fmla="*/ 543099 h 1598839"/>
              <a:gd name="connsiteX28161" fmla="*/ 0 w 3255128"/>
              <a:gd name="connsiteY28161" fmla="*/ 543082 h 1598839"/>
              <a:gd name="connsiteX28162" fmla="*/ 0 w 3255128"/>
              <a:gd name="connsiteY28162" fmla="*/ 542993 h 1598839"/>
              <a:gd name="connsiteX28163" fmla="*/ 0 w 3255128"/>
              <a:gd name="connsiteY28163" fmla="*/ 542954 h 1598839"/>
              <a:gd name="connsiteX28164" fmla="*/ 0 w 3255128"/>
              <a:gd name="connsiteY28164" fmla="*/ 542942 h 1598839"/>
              <a:gd name="connsiteX28165" fmla="*/ 0 w 3255128"/>
              <a:gd name="connsiteY28165" fmla="*/ 542875 h 1598839"/>
              <a:gd name="connsiteX28166" fmla="*/ 0 w 3255128"/>
              <a:gd name="connsiteY28166" fmla="*/ 542849 h 1598839"/>
              <a:gd name="connsiteX28167" fmla="*/ 0 w 3255128"/>
              <a:gd name="connsiteY28167" fmla="*/ 542823 h 1598839"/>
              <a:gd name="connsiteX28168" fmla="*/ 0 w 3255128"/>
              <a:gd name="connsiteY28168" fmla="*/ 542798 h 1598839"/>
              <a:gd name="connsiteX28169" fmla="*/ 0 w 3255128"/>
              <a:gd name="connsiteY28169" fmla="*/ 542706 h 1598839"/>
              <a:gd name="connsiteX28170" fmla="*/ 0 w 3255128"/>
              <a:gd name="connsiteY28170" fmla="*/ 542561 h 1598839"/>
              <a:gd name="connsiteX28171" fmla="*/ 0 w 3255128"/>
              <a:gd name="connsiteY28171" fmla="*/ 542516 h 1598839"/>
              <a:gd name="connsiteX28172" fmla="*/ 0 w 3255128"/>
              <a:gd name="connsiteY28172" fmla="*/ 542510 h 1598839"/>
              <a:gd name="connsiteX28173" fmla="*/ 0 w 3255128"/>
              <a:gd name="connsiteY28173" fmla="*/ 542473 h 1598839"/>
              <a:gd name="connsiteX28174" fmla="*/ 0 w 3255128"/>
              <a:gd name="connsiteY28174" fmla="*/ 542390 h 1598839"/>
              <a:gd name="connsiteX28175" fmla="*/ 0 w 3255128"/>
              <a:gd name="connsiteY28175" fmla="*/ 542384 h 1598839"/>
              <a:gd name="connsiteX28176" fmla="*/ 0 w 3255128"/>
              <a:gd name="connsiteY28176" fmla="*/ 542339 h 1598839"/>
              <a:gd name="connsiteX28177" fmla="*/ 0 w 3255128"/>
              <a:gd name="connsiteY28177" fmla="*/ 542289 h 1598839"/>
              <a:gd name="connsiteX28178" fmla="*/ 0 w 3255128"/>
              <a:gd name="connsiteY28178" fmla="*/ 542281 h 1598839"/>
              <a:gd name="connsiteX28179" fmla="*/ 0 w 3255128"/>
              <a:gd name="connsiteY28179" fmla="*/ 542220 h 1598839"/>
              <a:gd name="connsiteX28180" fmla="*/ 0 w 3255128"/>
              <a:gd name="connsiteY28180" fmla="*/ 542153 h 1598839"/>
              <a:gd name="connsiteX28181" fmla="*/ 0 w 3255128"/>
              <a:gd name="connsiteY28181" fmla="*/ 542077 h 1598839"/>
              <a:gd name="connsiteX28182" fmla="*/ 0 w 3255128"/>
              <a:gd name="connsiteY28182" fmla="*/ 542073 h 1598839"/>
              <a:gd name="connsiteX28183" fmla="*/ 0 w 3255128"/>
              <a:gd name="connsiteY28183" fmla="*/ 542035 h 1598839"/>
              <a:gd name="connsiteX28184" fmla="*/ 0 w 3255128"/>
              <a:gd name="connsiteY28184" fmla="*/ 541968 h 1598839"/>
              <a:gd name="connsiteX28185" fmla="*/ 0 w 3255128"/>
              <a:gd name="connsiteY28185" fmla="*/ 541803 h 1598839"/>
              <a:gd name="connsiteX28186" fmla="*/ 0 w 3255128"/>
              <a:gd name="connsiteY28186" fmla="*/ 541742 h 1598839"/>
              <a:gd name="connsiteX28187" fmla="*/ 0 w 3255128"/>
              <a:gd name="connsiteY28187" fmla="*/ 541737 h 1598839"/>
              <a:gd name="connsiteX28188" fmla="*/ 0 w 3255128"/>
              <a:gd name="connsiteY28188" fmla="*/ 541728 h 1598839"/>
              <a:gd name="connsiteX28189" fmla="*/ 0 w 3255128"/>
              <a:gd name="connsiteY28189" fmla="*/ 541691 h 1598839"/>
              <a:gd name="connsiteX28190" fmla="*/ 0 w 3255128"/>
              <a:gd name="connsiteY28190" fmla="*/ 541670 h 1598839"/>
              <a:gd name="connsiteX28191" fmla="*/ 0 w 3255128"/>
              <a:gd name="connsiteY28191" fmla="*/ 541536 h 1598839"/>
              <a:gd name="connsiteX28192" fmla="*/ 0 w 3255128"/>
              <a:gd name="connsiteY28192" fmla="*/ 541511 h 1598839"/>
              <a:gd name="connsiteX28193" fmla="*/ 0 w 3255128"/>
              <a:gd name="connsiteY28193" fmla="*/ 541509 h 1598839"/>
              <a:gd name="connsiteX28194" fmla="*/ 0 w 3255128"/>
              <a:gd name="connsiteY28194" fmla="*/ 541487 h 1598839"/>
              <a:gd name="connsiteX28195" fmla="*/ 0 w 3255128"/>
              <a:gd name="connsiteY28195" fmla="*/ 541308 h 1598839"/>
              <a:gd name="connsiteX28196" fmla="*/ 0 w 3255128"/>
              <a:gd name="connsiteY28196" fmla="*/ 541196 h 1598839"/>
              <a:gd name="connsiteX28197" fmla="*/ 0 w 3255128"/>
              <a:gd name="connsiteY28197" fmla="*/ 541154 h 1598839"/>
              <a:gd name="connsiteX28198" fmla="*/ 0 w 3255128"/>
              <a:gd name="connsiteY28198" fmla="*/ 541132 h 1598839"/>
              <a:gd name="connsiteX28199" fmla="*/ 0 w 3255128"/>
              <a:gd name="connsiteY28199" fmla="*/ 541130 h 1598839"/>
              <a:gd name="connsiteX28200" fmla="*/ 0 w 3255128"/>
              <a:gd name="connsiteY28200" fmla="*/ 541104 h 1598839"/>
              <a:gd name="connsiteX28201" fmla="*/ 0 w 3255128"/>
              <a:gd name="connsiteY28201" fmla="*/ 541055 h 1598839"/>
              <a:gd name="connsiteX28202" fmla="*/ 0 w 3255128"/>
              <a:gd name="connsiteY28202" fmla="*/ 541013 h 1598839"/>
              <a:gd name="connsiteX28203" fmla="*/ 0 w 3255128"/>
              <a:gd name="connsiteY28203" fmla="*/ 541006 h 1598839"/>
              <a:gd name="connsiteX28204" fmla="*/ 0 w 3255128"/>
              <a:gd name="connsiteY28204" fmla="*/ 540861 h 1598839"/>
              <a:gd name="connsiteX28205" fmla="*/ 0 w 3255128"/>
              <a:gd name="connsiteY28205" fmla="*/ 540854 h 1598839"/>
              <a:gd name="connsiteX28206" fmla="*/ 0 w 3255128"/>
              <a:gd name="connsiteY28206" fmla="*/ 540817 h 1598839"/>
              <a:gd name="connsiteX28207" fmla="*/ 0 w 3255128"/>
              <a:gd name="connsiteY28207" fmla="*/ 540809 h 1598839"/>
              <a:gd name="connsiteX28208" fmla="*/ 0 w 3255128"/>
              <a:gd name="connsiteY28208" fmla="*/ 540789 h 1598839"/>
              <a:gd name="connsiteX28209" fmla="*/ 0 w 3255128"/>
              <a:gd name="connsiteY28209" fmla="*/ 540782 h 1598839"/>
              <a:gd name="connsiteX28210" fmla="*/ 0 w 3255128"/>
              <a:gd name="connsiteY28210" fmla="*/ 540697 h 1598839"/>
              <a:gd name="connsiteX28211" fmla="*/ 0 w 3255128"/>
              <a:gd name="connsiteY28211" fmla="*/ 540630 h 1598839"/>
              <a:gd name="connsiteX28212" fmla="*/ 0 w 3255128"/>
              <a:gd name="connsiteY28212" fmla="*/ 540599 h 1598839"/>
              <a:gd name="connsiteX28213" fmla="*/ 0 w 3255128"/>
              <a:gd name="connsiteY28213" fmla="*/ 540539 h 1598839"/>
              <a:gd name="connsiteX28214" fmla="*/ 0 w 3255128"/>
              <a:gd name="connsiteY28214" fmla="*/ 540468 h 1598839"/>
              <a:gd name="connsiteX28215" fmla="*/ 0 w 3255128"/>
              <a:gd name="connsiteY28215" fmla="*/ 540407 h 1598839"/>
              <a:gd name="connsiteX28216" fmla="*/ 0 w 3255128"/>
              <a:gd name="connsiteY28216" fmla="*/ 540371 h 1598839"/>
              <a:gd name="connsiteX28217" fmla="*/ 0 w 3255128"/>
              <a:gd name="connsiteY28217" fmla="*/ 540360 h 1598839"/>
              <a:gd name="connsiteX28218" fmla="*/ 0 w 3255128"/>
              <a:gd name="connsiteY28218" fmla="*/ 540359 h 1598839"/>
              <a:gd name="connsiteX28219" fmla="*/ 0 w 3255128"/>
              <a:gd name="connsiteY28219" fmla="*/ 540357 h 1598839"/>
              <a:gd name="connsiteX28220" fmla="*/ 0 w 3255128"/>
              <a:gd name="connsiteY28220" fmla="*/ 540287 h 1598839"/>
              <a:gd name="connsiteX28221" fmla="*/ 0 w 3255128"/>
              <a:gd name="connsiteY28221" fmla="*/ 540262 h 1598839"/>
              <a:gd name="connsiteX28222" fmla="*/ 0 w 3255128"/>
              <a:gd name="connsiteY28222" fmla="*/ 540150 h 1598839"/>
              <a:gd name="connsiteX28223" fmla="*/ 0 w 3255128"/>
              <a:gd name="connsiteY28223" fmla="*/ 540148 h 1598839"/>
              <a:gd name="connsiteX28224" fmla="*/ 0 w 3255128"/>
              <a:gd name="connsiteY28224" fmla="*/ 540083 h 1598839"/>
              <a:gd name="connsiteX28225" fmla="*/ 0 w 3255128"/>
              <a:gd name="connsiteY28225" fmla="*/ 540080 h 1598839"/>
              <a:gd name="connsiteX28226" fmla="*/ 0 w 3255128"/>
              <a:gd name="connsiteY28226" fmla="*/ 540075 h 1598839"/>
              <a:gd name="connsiteX28227" fmla="*/ 0 w 3255128"/>
              <a:gd name="connsiteY28227" fmla="*/ 540073 h 1598839"/>
              <a:gd name="connsiteX28228" fmla="*/ 0 w 3255128"/>
              <a:gd name="connsiteY28228" fmla="*/ 539981 h 1598839"/>
              <a:gd name="connsiteX28229" fmla="*/ 0 w 3255128"/>
              <a:gd name="connsiteY28229" fmla="*/ 539901 h 1598839"/>
              <a:gd name="connsiteX28230" fmla="*/ 0 w 3255128"/>
              <a:gd name="connsiteY28230" fmla="*/ 539833 h 1598839"/>
              <a:gd name="connsiteX28231" fmla="*/ 0 w 3255128"/>
              <a:gd name="connsiteY28231" fmla="*/ 539830 h 1598839"/>
              <a:gd name="connsiteX28232" fmla="*/ 0 w 3255128"/>
              <a:gd name="connsiteY28232" fmla="*/ 539808 h 1598839"/>
              <a:gd name="connsiteX28233" fmla="*/ 0 w 3255128"/>
              <a:gd name="connsiteY28233" fmla="*/ 539807 h 1598839"/>
              <a:gd name="connsiteX28234" fmla="*/ 0 w 3255128"/>
              <a:gd name="connsiteY28234" fmla="*/ 539803 h 1598839"/>
              <a:gd name="connsiteX28235" fmla="*/ 0 w 3255128"/>
              <a:gd name="connsiteY28235" fmla="*/ 539783 h 1598839"/>
              <a:gd name="connsiteX28236" fmla="*/ 0 w 3255128"/>
              <a:gd name="connsiteY28236" fmla="*/ 539691 h 1598839"/>
              <a:gd name="connsiteX28237" fmla="*/ 0 w 3255128"/>
              <a:gd name="connsiteY28237" fmla="*/ 539587 h 1598839"/>
              <a:gd name="connsiteX28238" fmla="*/ 0 w 3255128"/>
              <a:gd name="connsiteY28238" fmla="*/ 539583 h 1598839"/>
              <a:gd name="connsiteX28239" fmla="*/ 0 w 3255128"/>
              <a:gd name="connsiteY28239" fmla="*/ 539526 h 1598839"/>
              <a:gd name="connsiteX28240" fmla="*/ 0 w 3255128"/>
              <a:gd name="connsiteY28240" fmla="*/ 539522 h 1598839"/>
              <a:gd name="connsiteX28241" fmla="*/ 0 w 3255128"/>
              <a:gd name="connsiteY28241" fmla="*/ 539483 h 1598839"/>
              <a:gd name="connsiteX28242" fmla="*/ 0 w 3255128"/>
              <a:gd name="connsiteY28242" fmla="*/ 539432 h 1598839"/>
              <a:gd name="connsiteX28243" fmla="*/ 0 w 3255128"/>
              <a:gd name="connsiteY28243" fmla="*/ 539349 h 1598839"/>
              <a:gd name="connsiteX28244" fmla="*/ 0 w 3255128"/>
              <a:gd name="connsiteY28244" fmla="*/ 539348 h 1598839"/>
              <a:gd name="connsiteX28245" fmla="*/ 0 w 3255128"/>
              <a:gd name="connsiteY28245" fmla="*/ 539336 h 1598839"/>
              <a:gd name="connsiteX28246" fmla="*/ 0 w 3255128"/>
              <a:gd name="connsiteY28246" fmla="*/ 539299 h 1598839"/>
              <a:gd name="connsiteX28247" fmla="*/ 0 w 3255128"/>
              <a:gd name="connsiteY28247" fmla="*/ 539267 h 1598839"/>
              <a:gd name="connsiteX28248" fmla="*/ 0 w 3255128"/>
              <a:gd name="connsiteY28248" fmla="*/ 539253 h 1598839"/>
              <a:gd name="connsiteX28249" fmla="*/ 0 w 3255128"/>
              <a:gd name="connsiteY28249" fmla="*/ 539217 h 1598839"/>
              <a:gd name="connsiteX28250" fmla="*/ 0 w 3255128"/>
              <a:gd name="connsiteY28250" fmla="*/ 539200 h 1598839"/>
              <a:gd name="connsiteX28251" fmla="*/ 0 w 3255128"/>
              <a:gd name="connsiteY28251" fmla="*/ 539167 h 1598839"/>
              <a:gd name="connsiteX28252" fmla="*/ 0 w 3255128"/>
              <a:gd name="connsiteY28252" fmla="*/ 539155 h 1598839"/>
              <a:gd name="connsiteX28253" fmla="*/ 0 w 3255128"/>
              <a:gd name="connsiteY28253" fmla="*/ 539100 h 1598839"/>
              <a:gd name="connsiteX28254" fmla="*/ 0 w 3255128"/>
              <a:gd name="connsiteY28254" fmla="*/ 539025 h 1598839"/>
              <a:gd name="connsiteX28255" fmla="*/ 0 w 3255128"/>
              <a:gd name="connsiteY28255" fmla="*/ 539021 h 1598839"/>
              <a:gd name="connsiteX28256" fmla="*/ 0 w 3255128"/>
              <a:gd name="connsiteY28256" fmla="*/ 538993 h 1598839"/>
              <a:gd name="connsiteX28257" fmla="*/ 0 w 3255128"/>
              <a:gd name="connsiteY28257" fmla="*/ 538946 h 1598839"/>
              <a:gd name="connsiteX28258" fmla="*/ 0 w 3255128"/>
              <a:gd name="connsiteY28258" fmla="*/ 538895 h 1598839"/>
              <a:gd name="connsiteX28259" fmla="*/ 0 w 3255128"/>
              <a:gd name="connsiteY28259" fmla="*/ 538874 h 1598839"/>
              <a:gd name="connsiteX28260" fmla="*/ 0 w 3255128"/>
              <a:gd name="connsiteY28260" fmla="*/ 538810 h 1598839"/>
              <a:gd name="connsiteX28261" fmla="*/ 0 w 3255128"/>
              <a:gd name="connsiteY28261" fmla="*/ 538807 h 1598839"/>
              <a:gd name="connsiteX28262" fmla="*/ 0 w 3255128"/>
              <a:gd name="connsiteY28262" fmla="*/ 538802 h 1598839"/>
              <a:gd name="connsiteX28263" fmla="*/ 0 w 3255128"/>
              <a:gd name="connsiteY28263" fmla="*/ 538786 h 1598839"/>
              <a:gd name="connsiteX28264" fmla="*/ 0 w 3255128"/>
              <a:gd name="connsiteY28264" fmla="*/ 538701 h 1598839"/>
              <a:gd name="connsiteX28265" fmla="*/ 0 w 3255128"/>
              <a:gd name="connsiteY28265" fmla="*/ 538700 h 1598839"/>
              <a:gd name="connsiteX28266" fmla="*/ 0 w 3255128"/>
              <a:gd name="connsiteY28266" fmla="*/ 538686 h 1598839"/>
              <a:gd name="connsiteX28267" fmla="*/ 0 w 3255128"/>
              <a:gd name="connsiteY28267" fmla="*/ 538670 h 1598839"/>
              <a:gd name="connsiteX28268" fmla="*/ 0 w 3255128"/>
              <a:gd name="connsiteY28268" fmla="*/ 538628 h 1598839"/>
              <a:gd name="connsiteX28269" fmla="*/ 0 w 3255128"/>
              <a:gd name="connsiteY28269" fmla="*/ 538547 h 1598839"/>
              <a:gd name="connsiteX28270" fmla="*/ 0 w 3255128"/>
              <a:gd name="connsiteY28270" fmla="*/ 538472 h 1598839"/>
              <a:gd name="connsiteX28271" fmla="*/ 0 w 3255128"/>
              <a:gd name="connsiteY28271" fmla="*/ 538327 h 1598839"/>
              <a:gd name="connsiteX28272" fmla="*/ 0 w 3255128"/>
              <a:gd name="connsiteY28272" fmla="*/ 538319 h 1598839"/>
              <a:gd name="connsiteX28273" fmla="*/ 0 w 3255128"/>
              <a:gd name="connsiteY28273" fmla="*/ 538212 h 1598839"/>
              <a:gd name="connsiteX28274" fmla="*/ 0 w 3255128"/>
              <a:gd name="connsiteY28274" fmla="*/ 538203 h 1598839"/>
              <a:gd name="connsiteX28275" fmla="*/ 0 w 3255128"/>
              <a:gd name="connsiteY28275" fmla="*/ 538196 h 1598839"/>
              <a:gd name="connsiteX28276" fmla="*/ 0 w 3255128"/>
              <a:gd name="connsiteY28276" fmla="*/ 538171 h 1598839"/>
              <a:gd name="connsiteX28277" fmla="*/ 0 w 3255128"/>
              <a:gd name="connsiteY28277" fmla="*/ 538140 h 1598839"/>
              <a:gd name="connsiteX28278" fmla="*/ 0 w 3255128"/>
              <a:gd name="connsiteY28278" fmla="*/ 538114 h 1598839"/>
              <a:gd name="connsiteX28279" fmla="*/ 0 w 3255128"/>
              <a:gd name="connsiteY28279" fmla="*/ 538065 h 1598839"/>
              <a:gd name="connsiteX28280" fmla="*/ 0 w 3255128"/>
              <a:gd name="connsiteY28280" fmla="*/ 538016 h 1598839"/>
              <a:gd name="connsiteX28281" fmla="*/ 0 w 3255128"/>
              <a:gd name="connsiteY28281" fmla="*/ 537984 h 1598839"/>
              <a:gd name="connsiteX28282" fmla="*/ 0 w 3255128"/>
              <a:gd name="connsiteY28282" fmla="*/ 537953 h 1598839"/>
              <a:gd name="connsiteX28283" fmla="*/ 0 w 3255128"/>
              <a:gd name="connsiteY28283" fmla="*/ 537805 h 1598839"/>
              <a:gd name="connsiteX28284" fmla="*/ 0 w 3255128"/>
              <a:gd name="connsiteY28284" fmla="*/ 537789 h 1598839"/>
              <a:gd name="connsiteX28285" fmla="*/ 0 w 3255128"/>
              <a:gd name="connsiteY28285" fmla="*/ 537774 h 1598839"/>
              <a:gd name="connsiteX28286" fmla="*/ 0 w 3255128"/>
              <a:gd name="connsiteY28286" fmla="*/ 537757 h 1598839"/>
              <a:gd name="connsiteX28287" fmla="*/ 0 w 3255128"/>
              <a:gd name="connsiteY28287" fmla="*/ 537738 h 1598839"/>
              <a:gd name="connsiteX28288" fmla="*/ 0 w 3255128"/>
              <a:gd name="connsiteY28288" fmla="*/ 537712 h 1598839"/>
              <a:gd name="connsiteX28289" fmla="*/ 0 w 3255128"/>
              <a:gd name="connsiteY28289" fmla="*/ 537679 h 1598839"/>
              <a:gd name="connsiteX28290" fmla="*/ 0 w 3255128"/>
              <a:gd name="connsiteY28290" fmla="*/ 537662 h 1598839"/>
              <a:gd name="connsiteX28291" fmla="*/ 0 w 3255128"/>
              <a:gd name="connsiteY28291" fmla="*/ 537631 h 1598839"/>
              <a:gd name="connsiteX28292" fmla="*/ 0 w 3255128"/>
              <a:gd name="connsiteY28292" fmla="*/ 537533 h 1598839"/>
              <a:gd name="connsiteX28293" fmla="*/ 0 w 3255128"/>
              <a:gd name="connsiteY28293" fmla="*/ 537526 h 1598839"/>
              <a:gd name="connsiteX28294" fmla="*/ 0 w 3255128"/>
              <a:gd name="connsiteY28294" fmla="*/ 537503 h 1598839"/>
              <a:gd name="connsiteX28295" fmla="*/ 0 w 3255128"/>
              <a:gd name="connsiteY28295" fmla="*/ 537490 h 1598839"/>
              <a:gd name="connsiteX28296" fmla="*/ 0 w 3255128"/>
              <a:gd name="connsiteY28296" fmla="*/ 537429 h 1598839"/>
              <a:gd name="connsiteX28297" fmla="*/ 0 w 3255128"/>
              <a:gd name="connsiteY28297" fmla="*/ 537408 h 1598839"/>
              <a:gd name="connsiteX28298" fmla="*/ 0 w 3255128"/>
              <a:gd name="connsiteY28298" fmla="*/ 537398 h 1598839"/>
              <a:gd name="connsiteX28299" fmla="*/ 0 w 3255128"/>
              <a:gd name="connsiteY28299" fmla="*/ 537283 h 1598839"/>
              <a:gd name="connsiteX28300" fmla="*/ 0 w 3255128"/>
              <a:gd name="connsiteY28300" fmla="*/ 537279 h 1598839"/>
              <a:gd name="connsiteX28301" fmla="*/ 0 w 3255128"/>
              <a:gd name="connsiteY28301" fmla="*/ 537114 h 1598839"/>
              <a:gd name="connsiteX28302" fmla="*/ 0 w 3255128"/>
              <a:gd name="connsiteY28302" fmla="*/ 537093 h 1598839"/>
              <a:gd name="connsiteX28303" fmla="*/ 0 w 3255128"/>
              <a:gd name="connsiteY28303" fmla="*/ 537064 h 1598839"/>
              <a:gd name="connsiteX28304" fmla="*/ 0 w 3255128"/>
              <a:gd name="connsiteY28304" fmla="*/ 536991 h 1598839"/>
              <a:gd name="connsiteX28305" fmla="*/ 0 w 3255128"/>
              <a:gd name="connsiteY28305" fmla="*/ 536970 h 1598839"/>
              <a:gd name="connsiteX28306" fmla="*/ 0 w 3255128"/>
              <a:gd name="connsiteY28306" fmla="*/ 536939 h 1598839"/>
              <a:gd name="connsiteX28307" fmla="*/ 0 w 3255128"/>
              <a:gd name="connsiteY28307" fmla="*/ 536825 h 1598839"/>
              <a:gd name="connsiteX28308" fmla="*/ 0 w 3255128"/>
              <a:gd name="connsiteY28308" fmla="*/ 536823 h 1598839"/>
              <a:gd name="connsiteX28309" fmla="*/ 0 w 3255128"/>
              <a:gd name="connsiteY28309" fmla="*/ 536788 h 1598839"/>
              <a:gd name="connsiteX28310" fmla="*/ 0 w 3255128"/>
              <a:gd name="connsiteY28310" fmla="*/ 536753 h 1598839"/>
              <a:gd name="connsiteX28311" fmla="*/ 0 w 3255128"/>
              <a:gd name="connsiteY28311" fmla="*/ 536655 h 1598839"/>
              <a:gd name="connsiteX28312" fmla="*/ 0 w 3255128"/>
              <a:gd name="connsiteY28312" fmla="*/ 536631 h 1598839"/>
              <a:gd name="connsiteX28313" fmla="*/ 0 w 3255128"/>
              <a:gd name="connsiteY28313" fmla="*/ 536610 h 1598839"/>
              <a:gd name="connsiteX28314" fmla="*/ 0 w 3255128"/>
              <a:gd name="connsiteY28314" fmla="*/ 536584 h 1598839"/>
              <a:gd name="connsiteX28315" fmla="*/ 0 w 3255128"/>
              <a:gd name="connsiteY28315" fmla="*/ 536532 h 1598839"/>
              <a:gd name="connsiteX28316" fmla="*/ 0 w 3255128"/>
              <a:gd name="connsiteY28316" fmla="*/ 536527 h 1598839"/>
              <a:gd name="connsiteX28317" fmla="*/ 0 w 3255128"/>
              <a:gd name="connsiteY28317" fmla="*/ 536508 h 1598839"/>
              <a:gd name="connsiteX28318" fmla="*/ 0 w 3255128"/>
              <a:gd name="connsiteY28318" fmla="*/ 536469 h 1598839"/>
              <a:gd name="connsiteX28319" fmla="*/ 0 w 3255128"/>
              <a:gd name="connsiteY28319" fmla="*/ 536448 h 1598839"/>
              <a:gd name="connsiteX28320" fmla="*/ 0 w 3255128"/>
              <a:gd name="connsiteY28320" fmla="*/ 536444 h 1598839"/>
              <a:gd name="connsiteX28321" fmla="*/ 0 w 3255128"/>
              <a:gd name="connsiteY28321" fmla="*/ 536399 h 1598839"/>
              <a:gd name="connsiteX28322" fmla="*/ 0 w 3255128"/>
              <a:gd name="connsiteY28322" fmla="*/ 536322 h 1598839"/>
              <a:gd name="connsiteX28323" fmla="*/ 0 w 3255128"/>
              <a:gd name="connsiteY28323" fmla="*/ 536291 h 1598839"/>
              <a:gd name="connsiteX28324" fmla="*/ 0 w 3255128"/>
              <a:gd name="connsiteY28324" fmla="*/ 536227 h 1598839"/>
              <a:gd name="connsiteX28325" fmla="*/ 0 w 3255128"/>
              <a:gd name="connsiteY28325" fmla="*/ 536219 h 1598839"/>
              <a:gd name="connsiteX28326" fmla="*/ 0 w 3255128"/>
              <a:gd name="connsiteY28326" fmla="*/ 536195 h 1598839"/>
              <a:gd name="connsiteX28327" fmla="*/ 0 w 3255128"/>
              <a:gd name="connsiteY28327" fmla="*/ 536188 h 1598839"/>
              <a:gd name="connsiteX28328" fmla="*/ 0 w 3255128"/>
              <a:gd name="connsiteY28328" fmla="*/ 536177 h 1598839"/>
              <a:gd name="connsiteX28329" fmla="*/ 0 w 3255128"/>
              <a:gd name="connsiteY28329" fmla="*/ 536110 h 1598839"/>
              <a:gd name="connsiteX28330" fmla="*/ 0 w 3255128"/>
              <a:gd name="connsiteY28330" fmla="*/ 536078 h 1598839"/>
              <a:gd name="connsiteX28331" fmla="*/ 0 w 3255128"/>
              <a:gd name="connsiteY28331" fmla="*/ 536049 h 1598839"/>
              <a:gd name="connsiteX28332" fmla="*/ 0 w 3255128"/>
              <a:gd name="connsiteY28332" fmla="*/ 536032 h 1598839"/>
              <a:gd name="connsiteX28333" fmla="*/ 0 w 3255128"/>
              <a:gd name="connsiteY28333" fmla="*/ 536007 h 1598839"/>
              <a:gd name="connsiteX28334" fmla="*/ 0 w 3255128"/>
              <a:gd name="connsiteY28334" fmla="*/ 536006 h 1598839"/>
              <a:gd name="connsiteX28335" fmla="*/ 0 w 3255128"/>
              <a:gd name="connsiteY28335" fmla="*/ 535985 h 1598839"/>
              <a:gd name="connsiteX28336" fmla="*/ 0 w 3255128"/>
              <a:gd name="connsiteY28336" fmla="*/ 535884 h 1598839"/>
              <a:gd name="connsiteX28337" fmla="*/ 0 w 3255128"/>
              <a:gd name="connsiteY28337" fmla="*/ 535840 h 1598839"/>
              <a:gd name="connsiteX28338" fmla="*/ 0 w 3255128"/>
              <a:gd name="connsiteY28338" fmla="*/ 535837 h 1598839"/>
              <a:gd name="connsiteX28339" fmla="*/ 0 w 3255128"/>
              <a:gd name="connsiteY28339" fmla="*/ 535812 h 1598839"/>
              <a:gd name="connsiteX28340" fmla="*/ 0 w 3255128"/>
              <a:gd name="connsiteY28340" fmla="*/ 535744 h 1598839"/>
              <a:gd name="connsiteX28341" fmla="*/ 0 w 3255128"/>
              <a:gd name="connsiteY28341" fmla="*/ 535630 h 1598839"/>
              <a:gd name="connsiteX28342" fmla="*/ 0 w 3255128"/>
              <a:gd name="connsiteY28342" fmla="*/ 535573 h 1598839"/>
              <a:gd name="connsiteX28343" fmla="*/ 0 w 3255128"/>
              <a:gd name="connsiteY28343" fmla="*/ 535553 h 1598839"/>
              <a:gd name="connsiteX28344" fmla="*/ 0 w 3255128"/>
              <a:gd name="connsiteY28344" fmla="*/ 535547 h 1598839"/>
              <a:gd name="connsiteX28345" fmla="*/ 0 w 3255128"/>
              <a:gd name="connsiteY28345" fmla="*/ 535518 h 1598839"/>
              <a:gd name="connsiteX28346" fmla="*/ 0 w 3255128"/>
              <a:gd name="connsiteY28346" fmla="*/ 535417 h 1598839"/>
              <a:gd name="connsiteX28347" fmla="*/ 0 w 3255128"/>
              <a:gd name="connsiteY28347" fmla="*/ 535408 h 1598839"/>
              <a:gd name="connsiteX28348" fmla="*/ 0 w 3255128"/>
              <a:gd name="connsiteY28348" fmla="*/ 535401 h 1598839"/>
              <a:gd name="connsiteX28349" fmla="*/ 0 w 3255128"/>
              <a:gd name="connsiteY28349" fmla="*/ 535387 h 1598839"/>
              <a:gd name="connsiteX28350" fmla="*/ 0 w 3255128"/>
              <a:gd name="connsiteY28350" fmla="*/ 535381 h 1598839"/>
              <a:gd name="connsiteX28351" fmla="*/ 0 w 3255128"/>
              <a:gd name="connsiteY28351" fmla="*/ 535337 h 1598839"/>
              <a:gd name="connsiteX28352" fmla="*/ 0 w 3255128"/>
              <a:gd name="connsiteY28352" fmla="*/ 535307 h 1598839"/>
              <a:gd name="connsiteX28353" fmla="*/ 0 w 3255128"/>
              <a:gd name="connsiteY28353" fmla="*/ 535287 h 1598839"/>
              <a:gd name="connsiteX28354" fmla="*/ 0 w 3255128"/>
              <a:gd name="connsiteY28354" fmla="*/ 535213 h 1598839"/>
              <a:gd name="connsiteX28355" fmla="*/ 0 w 3255128"/>
              <a:gd name="connsiteY28355" fmla="*/ 535206 h 1598839"/>
              <a:gd name="connsiteX28356" fmla="*/ 0 w 3255128"/>
              <a:gd name="connsiteY28356" fmla="*/ 535183 h 1598839"/>
              <a:gd name="connsiteX28357" fmla="*/ 0 w 3255128"/>
              <a:gd name="connsiteY28357" fmla="*/ 535181 h 1598839"/>
              <a:gd name="connsiteX28358" fmla="*/ 0 w 3255128"/>
              <a:gd name="connsiteY28358" fmla="*/ 535171 h 1598839"/>
              <a:gd name="connsiteX28359" fmla="*/ 0 w 3255128"/>
              <a:gd name="connsiteY28359" fmla="*/ 535088 h 1598839"/>
              <a:gd name="connsiteX28360" fmla="*/ 0 w 3255128"/>
              <a:gd name="connsiteY28360" fmla="*/ 535017 h 1598839"/>
              <a:gd name="connsiteX28361" fmla="*/ 0 w 3255128"/>
              <a:gd name="connsiteY28361" fmla="*/ 534963 h 1598839"/>
              <a:gd name="connsiteX28362" fmla="*/ 0 w 3255128"/>
              <a:gd name="connsiteY28362" fmla="*/ 534956 h 1598839"/>
              <a:gd name="connsiteX28363" fmla="*/ 0 w 3255128"/>
              <a:gd name="connsiteY28363" fmla="*/ 534943 h 1598839"/>
              <a:gd name="connsiteX28364" fmla="*/ 0 w 3255128"/>
              <a:gd name="connsiteY28364" fmla="*/ 534925 h 1598839"/>
              <a:gd name="connsiteX28365" fmla="*/ 0 w 3255128"/>
              <a:gd name="connsiteY28365" fmla="*/ 534828 h 1598839"/>
              <a:gd name="connsiteX28366" fmla="*/ 0 w 3255128"/>
              <a:gd name="connsiteY28366" fmla="*/ 534733 h 1598839"/>
              <a:gd name="connsiteX28367" fmla="*/ 0 w 3255128"/>
              <a:gd name="connsiteY28367" fmla="*/ 534722 h 1598839"/>
              <a:gd name="connsiteX28368" fmla="*/ 0 w 3255128"/>
              <a:gd name="connsiteY28368" fmla="*/ 534697 h 1598839"/>
              <a:gd name="connsiteX28369" fmla="*/ 0 w 3255128"/>
              <a:gd name="connsiteY28369" fmla="*/ 534672 h 1598839"/>
              <a:gd name="connsiteX28370" fmla="*/ 0 w 3255128"/>
              <a:gd name="connsiteY28370" fmla="*/ 534622 h 1598839"/>
              <a:gd name="connsiteX28371" fmla="*/ 0 w 3255128"/>
              <a:gd name="connsiteY28371" fmla="*/ 534540 h 1598839"/>
              <a:gd name="connsiteX28372" fmla="*/ 0 w 3255128"/>
              <a:gd name="connsiteY28372" fmla="*/ 534513 h 1598839"/>
              <a:gd name="connsiteX28373" fmla="*/ 0 w 3255128"/>
              <a:gd name="connsiteY28373" fmla="*/ 534501 h 1598839"/>
              <a:gd name="connsiteX28374" fmla="*/ 0 w 3255128"/>
              <a:gd name="connsiteY28374" fmla="*/ 534484 h 1598839"/>
              <a:gd name="connsiteX28375" fmla="*/ 0 w 3255128"/>
              <a:gd name="connsiteY28375" fmla="*/ 534473 h 1598839"/>
              <a:gd name="connsiteX28376" fmla="*/ 0 w 3255128"/>
              <a:gd name="connsiteY28376" fmla="*/ 534466 h 1598839"/>
              <a:gd name="connsiteX28377" fmla="*/ 0 w 3255128"/>
              <a:gd name="connsiteY28377" fmla="*/ 534408 h 1598839"/>
              <a:gd name="connsiteX28378" fmla="*/ 0 w 3255128"/>
              <a:gd name="connsiteY28378" fmla="*/ 534366 h 1598839"/>
              <a:gd name="connsiteX28379" fmla="*/ 0 w 3255128"/>
              <a:gd name="connsiteY28379" fmla="*/ 534290 h 1598839"/>
              <a:gd name="connsiteX28380" fmla="*/ 0 w 3255128"/>
              <a:gd name="connsiteY28380" fmla="*/ 534270 h 1598839"/>
              <a:gd name="connsiteX28381" fmla="*/ 0 w 3255128"/>
              <a:gd name="connsiteY28381" fmla="*/ 534268 h 1598839"/>
              <a:gd name="connsiteX28382" fmla="*/ 0 w 3255128"/>
              <a:gd name="connsiteY28382" fmla="*/ 534240 h 1598839"/>
              <a:gd name="connsiteX28383" fmla="*/ 0 w 3255128"/>
              <a:gd name="connsiteY28383" fmla="*/ 534180 h 1598839"/>
              <a:gd name="connsiteX28384" fmla="*/ 0 w 3255128"/>
              <a:gd name="connsiteY28384" fmla="*/ 534124 h 1598839"/>
              <a:gd name="connsiteX28385" fmla="*/ 0 w 3255128"/>
              <a:gd name="connsiteY28385" fmla="*/ 534108 h 1598839"/>
              <a:gd name="connsiteX28386" fmla="*/ 0 w 3255128"/>
              <a:gd name="connsiteY28386" fmla="*/ 534074 h 1598839"/>
              <a:gd name="connsiteX28387" fmla="*/ 0 w 3255128"/>
              <a:gd name="connsiteY28387" fmla="*/ 534051 h 1598839"/>
              <a:gd name="connsiteX28388" fmla="*/ 0 w 3255128"/>
              <a:gd name="connsiteY28388" fmla="*/ 534048 h 1598839"/>
              <a:gd name="connsiteX28389" fmla="*/ 0 w 3255128"/>
              <a:gd name="connsiteY28389" fmla="*/ 534030 h 1598839"/>
              <a:gd name="connsiteX28390" fmla="*/ 0 w 3255128"/>
              <a:gd name="connsiteY28390" fmla="*/ 534027 h 1598839"/>
              <a:gd name="connsiteX28391" fmla="*/ 0 w 3255128"/>
              <a:gd name="connsiteY28391" fmla="*/ 534016 h 1598839"/>
              <a:gd name="connsiteX28392" fmla="*/ 0 w 3255128"/>
              <a:gd name="connsiteY28392" fmla="*/ 533949 h 1598839"/>
              <a:gd name="connsiteX28393" fmla="*/ 0 w 3255128"/>
              <a:gd name="connsiteY28393" fmla="*/ 533925 h 1598839"/>
              <a:gd name="connsiteX28394" fmla="*/ 0 w 3255128"/>
              <a:gd name="connsiteY28394" fmla="*/ 533916 h 1598839"/>
              <a:gd name="connsiteX28395" fmla="*/ 0 w 3255128"/>
              <a:gd name="connsiteY28395" fmla="*/ 533836 h 1598839"/>
              <a:gd name="connsiteX28396" fmla="*/ 0 w 3255128"/>
              <a:gd name="connsiteY28396" fmla="*/ 533835 h 1598839"/>
              <a:gd name="connsiteX28397" fmla="*/ 0 w 3255128"/>
              <a:gd name="connsiteY28397" fmla="*/ 533833 h 1598839"/>
              <a:gd name="connsiteX28398" fmla="*/ 0 w 3255128"/>
              <a:gd name="connsiteY28398" fmla="*/ 533820 h 1598839"/>
              <a:gd name="connsiteX28399" fmla="*/ 0 w 3255128"/>
              <a:gd name="connsiteY28399" fmla="*/ 533749 h 1598839"/>
              <a:gd name="connsiteX28400" fmla="*/ 0 w 3255128"/>
              <a:gd name="connsiteY28400" fmla="*/ 533720 h 1598839"/>
              <a:gd name="connsiteX28401" fmla="*/ 0 w 3255128"/>
              <a:gd name="connsiteY28401" fmla="*/ 533702 h 1598839"/>
              <a:gd name="connsiteX28402" fmla="*/ 0 w 3255128"/>
              <a:gd name="connsiteY28402" fmla="*/ 533675 h 1598839"/>
              <a:gd name="connsiteX28403" fmla="*/ 0 w 3255128"/>
              <a:gd name="connsiteY28403" fmla="*/ 533665 h 1598839"/>
              <a:gd name="connsiteX28404" fmla="*/ 0 w 3255128"/>
              <a:gd name="connsiteY28404" fmla="*/ 533620 h 1598839"/>
              <a:gd name="connsiteX28405" fmla="*/ 0 w 3255128"/>
              <a:gd name="connsiteY28405" fmla="*/ 533604 h 1598839"/>
              <a:gd name="connsiteX28406" fmla="*/ 0 w 3255128"/>
              <a:gd name="connsiteY28406" fmla="*/ 533594 h 1598839"/>
              <a:gd name="connsiteX28407" fmla="*/ 0 w 3255128"/>
              <a:gd name="connsiteY28407" fmla="*/ 533570 h 1598839"/>
              <a:gd name="connsiteX28408" fmla="*/ 0 w 3255128"/>
              <a:gd name="connsiteY28408" fmla="*/ 533496 h 1598839"/>
              <a:gd name="connsiteX28409" fmla="*/ 0 w 3255128"/>
              <a:gd name="connsiteY28409" fmla="*/ 533495 h 1598839"/>
              <a:gd name="connsiteX28410" fmla="*/ 0 w 3255128"/>
              <a:gd name="connsiteY28410" fmla="*/ 533466 h 1598839"/>
              <a:gd name="connsiteX28411" fmla="*/ 0 w 3255128"/>
              <a:gd name="connsiteY28411" fmla="*/ 533457 h 1598839"/>
              <a:gd name="connsiteX28412" fmla="*/ 0 w 3255128"/>
              <a:gd name="connsiteY28412" fmla="*/ 533326 h 1598839"/>
              <a:gd name="connsiteX28413" fmla="*/ 0 w 3255128"/>
              <a:gd name="connsiteY28413" fmla="*/ 533301 h 1598839"/>
              <a:gd name="connsiteX28414" fmla="*/ 0 w 3255128"/>
              <a:gd name="connsiteY28414" fmla="*/ 533286 h 1598839"/>
              <a:gd name="connsiteX28415" fmla="*/ 0 w 3255128"/>
              <a:gd name="connsiteY28415" fmla="*/ 533285 h 1598839"/>
              <a:gd name="connsiteX28416" fmla="*/ 0 w 3255128"/>
              <a:gd name="connsiteY28416" fmla="*/ 533261 h 1598839"/>
              <a:gd name="connsiteX28417" fmla="*/ 0 w 3255128"/>
              <a:gd name="connsiteY28417" fmla="*/ 533254 h 1598839"/>
              <a:gd name="connsiteX28418" fmla="*/ 0 w 3255128"/>
              <a:gd name="connsiteY28418" fmla="*/ 533229 h 1598839"/>
              <a:gd name="connsiteX28419" fmla="*/ 0 w 3255128"/>
              <a:gd name="connsiteY28419" fmla="*/ 533219 h 1598839"/>
              <a:gd name="connsiteX28420" fmla="*/ 0 w 3255128"/>
              <a:gd name="connsiteY28420" fmla="*/ 533216 h 1598839"/>
              <a:gd name="connsiteX28421" fmla="*/ 0 w 3255128"/>
              <a:gd name="connsiteY28421" fmla="*/ 533211 h 1598839"/>
              <a:gd name="connsiteX28422" fmla="*/ 0 w 3255128"/>
              <a:gd name="connsiteY28422" fmla="*/ 533111 h 1598839"/>
              <a:gd name="connsiteX28423" fmla="*/ 0 w 3255128"/>
              <a:gd name="connsiteY28423" fmla="*/ 533042 h 1598839"/>
              <a:gd name="connsiteX28424" fmla="*/ 0 w 3255128"/>
              <a:gd name="connsiteY28424" fmla="*/ 533037 h 1598839"/>
              <a:gd name="connsiteX28425" fmla="*/ 0 w 3255128"/>
              <a:gd name="connsiteY28425" fmla="*/ 533017 h 1598839"/>
              <a:gd name="connsiteX28426" fmla="*/ 0 w 3255128"/>
              <a:gd name="connsiteY28426" fmla="*/ 532970 h 1598839"/>
              <a:gd name="connsiteX28427" fmla="*/ 0 w 3255128"/>
              <a:gd name="connsiteY28427" fmla="*/ 532919 h 1598839"/>
              <a:gd name="connsiteX28428" fmla="*/ 0 w 3255128"/>
              <a:gd name="connsiteY28428" fmla="*/ 532825 h 1598839"/>
              <a:gd name="connsiteX28429" fmla="*/ 0 w 3255128"/>
              <a:gd name="connsiteY28429" fmla="*/ 532821 h 1598839"/>
              <a:gd name="connsiteX28430" fmla="*/ 0 w 3255128"/>
              <a:gd name="connsiteY28430" fmla="*/ 532818 h 1598839"/>
              <a:gd name="connsiteX28431" fmla="*/ 0 w 3255128"/>
              <a:gd name="connsiteY28431" fmla="*/ 532813 h 1598839"/>
              <a:gd name="connsiteX28432" fmla="*/ 0 w 3255128"/>
              <a:gd name="connsiteY28432" fmla="*/ 532809 h 1598839"/>
              <a:gd name="connsiteX28433" fmla="*/ 0 w 3255128"/>
              <a:gd name="connsiteY28433" fmla="*/ 532746 h 1598839"/>
              <a:gd name="connsiteX28434" fmla="*/ 0 w 3255128"/>
              <a:gd name="connsiteY28434" fmla="*/ 532723 h 1598839"/>
              <a:gd name="connsiteX28435" fmla="*/ 0 w 3255128"/>
              <a:gd name="connsiteY28435" fmla="*/ 532656 h 1598839"/>
              <a:gd name="connsiteX28436" fmla="*/ 0 w 3255128"/>
              <a:gd name="connsiteY28436" fmla="*/ 532613 h 1598839"/>
              <a:gd name="connsiteX28437" fmla="*/ 0 w 3255128"/>
              <a:gd name="connsiteY28437" fmla="*/ 532583 h 1598839"/>
              <a:gd name="connsiteX28438" fmla="*/ 0 w 3255128"/>
              <a:gd name="connsiteY28438" fmla="*/ 532575 h 1598839"/>
              <a:gd name="connsiteX28439" fmla="*/ 0 w 3255128"/>
              <a:gd name="connsiteY28439" fmla="*/ 532568 h 1598839"/>
              <a:gd name="connsiteX28440" fmla="*/ 0 w 3255128"/>
              <a:gd name="connsiteY28440" fmla="*/ 532549 h 1598839"/>
              <a:gd name="connsiteX28441" fmla="*/ 0 w 3255128"/>
              <a:gd name="connsiteY28441" fmla="*/ 532434 h 1598839"/>
              <a:gd name="connsiteX28442" fmla="*/ 0 w 3255128"/>
              <a:gd name="connsiteY28442" fmla="*/ 532431 h 1598839"/>
              <a:gd name="connsiteX28443" fmla="*/ 0 w 3255128"/>
              <a:gd name="connsiteY28443" fmla="*/ 532389 h 1598839"/>
              <a:gd name="connsiteX28444" fmla="*/ 0 w 3255128"/>
              <a:gd name="connsiteY28444" fmla="*/ 532303 h 1598839"/>
              <a:gd name="connsiteX28445" fmla="*/ 0 w 3255128"/>
              <a:gd name="connsiteY28445" fmla="*/ 532223 h 1598839"/>
              <a:gd name="connsiteX28446" fmla="*/ 0 w 3255128"/>
              <a:gd name="connsiteY28446" fmla="*/ 532161 h 1598839"/>
              <a:gd name="connsiteX28447" fmla="*/ 0 w 3255128"/>
              <a:gd name="connsiteY28447" fmla="*/ 532129 h 1598839"/>
              <a:gd name="connsiteX28448" fmla="*/ 0 w 3255128"/>
              <a:gd name="connsiteY28448" fmla="*/ 532039 h 1598839"/>
              <a:gd name="connsiteX28449" fmla="*/ 0 w 3255128"/>
              <a:gd name="connsiteY28449" fmla="*/ 532027 h 1598839"/>
              <a:gd name="connsiteX28450" fmla="*/ 0 w 3255128"/>
              <a:gd name="connsiteY28450" fmla="*/ 531957 h 1598839"/>
              <a:gd name="connsiteX28451" fmla="*/ 0 w 3255128"/>
              <a:gd name="connsiteY28451" fmla="*/ 531935 h 1598839"/>
              <a:gd name="connsiteX28452" fmla="*/ 0 w 3255128"/>
              <a:gd name="connsiteY28452" fmla="*/ 531883 h 1598839"/>
              <a:gd name="connsiteX28453" fmla="*/ 0 w 3255128"/>
              <a:gd name="connsiteY28453" fmla="*/ 531878 h 1598839"/>
              <a:gd name="connsiteX28454" fmla="*/ 0 w 3255128"/>
              <a:gd name="connsiteY28454" fmla="*/ 531740 h 1598839"/>
              <a:gd name="connsiteX28455" fmla="*/ 0 w 3255128"/>
              <a:gd name="connsiteY28455" fmla="*/ 531707 h 1598839"/>
              <a:gd name="connsiteX28456" fmla="*/ 0 w 3255128"/>
              <a:gd name="connsiteY28456" fmla="*/ 531687 h 1598839"/>
              <a:gd name="connsiteX28457" fmla="*/ 0 w 3255128"/>
              <a:gd name="connsiteY28457" fmla="*/ 531684 h 1598839"/>
              <a:gd name="connsiteX28458" fmla="*/ 0 w 3255128"/>
              <a:gd name="connsiteY28458" fmla="*/ 531668 h 1598839"/>
              <a:gd name="connsiteX28459" fmla="*/ 0 w 3255128"/>
              <a:gd name="connsiteY28459" fmla="*/ 531599 h 1598839"/>
              <a:gd name="connsiteX28460" fmla="*/ 0 w 3255128"/>
              <a:gd name="connsiteY28460" fmla="*/ 531553 h 1598839"/>
              <a:gd name="connsiteX28461" fmla="*/ 0 w 3255128"/>
              <a:gd name="connsiteY28461" fmla="*/ 531550 h 1598839"/>
              <a:gd name="connsiteX28462" fmla="*/ 0 w 3255128"/>
              <a:gd name="connsiteY28462" fmla="*/ 531544 h 1598839"/>
              <a:gd name="connsiteX28463" fmla="*/ 0 w 3255128"/>
              <a:gd name="connsiteY28463" fmla="*/ 531483 h 1598839"/>
              <a:gd name="connsiteX28464" fmla="*/ 0 w 3255128"/>
              <a:gd name="connsiteY28464" fmla="*/ 531429 h 1598839"/>
              <a:gd name="connsiteX28465" fmla="*/ 0 w 3255128"/>
              <a:gd name="connsiteY28465" fmla="*/ 531405 h 1598839"/>
              <a:gd name="connsiteX28466" fmla="*/ 0 w 3255128"/>
              <a:gd name="connsiteY28466" fmla="*/ 531250 h 1598839"/>
              <a:gd name="connsiteX28467" fmla="*/ 0 w 3255128"/>
              <a:gd name="connsiteY28467" fmla="*/ 531224 h 1598839"/>
              <a:gd name="connsiteX28468" fmla="*/ 0 w 3255128"/>
              <a:gd name="connsiteY28468" fmla="*/ 531213 h 1598839"/>
              <a:gd name="connsiteX28469" fmla="*/ 0 w 3255128"/>
              <a:gd name="connsiteY28469" fmla="*/ 531210 h 1598839"/>
              <a:gd name="connsiteX28470" fmla="*/ 0 w 3255128"/>
              <a:gd name="connsiteY28470" fmla="*/ 531003 h 1598839"/>
              <a:gd name="connsiteX28471" fmla="*/ 0 w 3255128"/>
              <a:gd name="connsiteY28471" fmla="*/ 530997 h 1598839"/>
              <a:gd name="connsiteX28472" fmla="*/ 0 w 3255128"/>
              <a:gd name="connsiteY28472" fmla="*/ 530946 h 1598839"/>
              <a:gd name="connsiteX28473" fmla="*/ 0 w 3255128"/>
              <a:gd name="connsiteY28473" fmla="*/ 530926 h 1598839"/>
              <a:gd name="connsiteX28474" fmla="*/ 0 w 3255128"/>
              <a:gd name="connsiteY28474" fmla="*/ 530874 h 1598839"/>
              <a:gd name="connsiteX28475" fmla="*/ 0 w 3255128"/>
              <a:gd name="connsiteY28475" fmla="*/ 530803 h 1598839"/>
              <a:gd name="connsiteX28476" fmla="*/ 0 w 3255128"/>
              <a:gd name="connsiteY28476" fmla="*/ 530787 h 1598839"/>
              <a:gd name="connsiteX28477" fmla="*/ 0 w 3255128"/>
              <a:gd name="connsiteY28477" fmla="*/ 530767 h 1598839"/>
              <a:gd name="connsiteX28478" fmla="*/ 0 w 3255128"/>
              <a:gd name="connsiteY28478" fmla="*/ 530760 h 1598839"/>
              <a:gd name="connsiteX28479" fmla="*/ 0 w 3255128"/>
              <a:gd name="connsiteY28479" fmla="*/ 530759 h 1598839"/>
              <a:gd name="connsiteX28480" fmla="*/ 0 w 3255128"/>
              <a:gd name="connsiteY28480" fmla="*/ 530754 h 1598839"/>
              <a:gd name="connsiteX28481" fmla="*/ 0 w 3255128"/>
              <a:gd name="connsiteY28481" fmla="*/ 530737 h 1598839"/>
              <a:gd name="connsiteX28482" fmla="*/ 0 w 3255128"/>
              <a:gd name="connsiteY28482" fmla="*/ 530660 h 1598839"/>
              <a:gd name="connsiteX28483" fmla="*/ 0 w 3255128"/>
              <a:gd name="connsiteY28483" fmla="*/ 530580 h 1598839"/>
              <a:gd name="connsiteX28484" fmla="*/ 0 w 3255128"/>
              <a:gd name="connsiteY28484" fmla="*/ 530545 h 1598839"/>
              <a:gd name="connsiteX28485" fmla="*/ 0 w 3255128"/>
              <a:gd name="connsiteY28485" fmla="*/ 530544 h 1598839"/>
              <a:gd name="connsiteX28486" fmla="*/ 0 w 3255128"/>
              <a:gd name="connsiteY28486" fmla="*/ 530517 h 1598839"/>
              <a:gd name="connsiteX28487" fmla="*/ 0 w 3255128"/>
              <a:gd name="connsiteY28487" fmla="*/ 530505 h 1598839"/>
              <a:gd name="connsiteX28488" fmla="*/ 0 w 3255128"/>
              <a:gd name="connsiteY28488" fmla="*/ 530415 h 1598839"/>
              <a:gd name="connsiteX28489" fmla="*/ 0 w 3255128"/>
              <a:gd name="connsiteY28489" fmla="*/ 530336 h 1598839"/>
              <a:gd name="connsiteX28490" fmla="*/ 0 w 3255128"/>
              <a:gd name="connsiteY28490" fmla="*/ 530321 h 1598839"/>
              <a:gd name="connsiteX28491" fmla="*/ 0 w 3255128"/>
              <a:gd name="connsiteY28491" fmla="*/ 530298 h 1598839"/>
              <a:gd name="connsiteX28492" fmla="*/ 0 w 3255128"/>
              <a:gd name="connsiteY28492" fmla="*/ 530276 h 1598839"/>
              <a:gd name="connsiteX28493" fmla="*/ 0 w 3255128"/>
              <a:gd name="connsiteY28493" fmla="*/ 530230 h 1598839"/>
              <a:gd name="connsiteX28494" fmla="*/ 0 w 3255128"/>
              <a:gd name="connsiteY28494" fmla="*/ 530229 h 1598839"/>
              <a:gd name="connsiteX28495" fmla="*/ 0 w 3255128"/>
              <a:gd name="connsiteY28495" fmla="*/ 530201 h 1598839"/>
              <a:gd name="connsiteX28496" fmla="*/ 0 w 3255128"/>
              <a:gd name="connsiteY28496" fmla="*/ 530164 h 1598839"/>
              <a:gd name="connsiteX28497" fmla="*/ 0 w 3255128"/>
              <a:gd name="connsiteY28497" fmla="*/ 530106 h 1598839"/>
              <a:gd name="connsiteX28498" fmla="*/ 0 w 3255128"/>
              <a:gd name="connsiteY28498" fmla="*/ 530097 h 1598839"/>
              <a:gd name="connsiteX28499" fmla="*/ 0 w 3255128"/>
              <a:gd name="connsiteY28499" fmla="*/ 530089 h 1598839"/>
              <a:gd name="connsiteX28500" fmla="*/ 0 w 3255128"/>
              <a:gd name="connsiteY28500" fmla="*/ 530022 h 1598839"/>
              <a:gd name="connsiteX28501" fmla="*/ 0 w 3255128"/>
              <a:gd name="connsiteY28501" fmla="*/ 529996 h 1598839"/>
              <a:gd name="connsiteX28502" fmla="*/ 0 w 3255128"/>
              <a:gd name="connsiteY28502" fmla="*/ 529992 h 1598839"/>
              <a:gd name="connsiteX28503" fmla="*/ 0 w 3255128"/>
              <a:gd name="connsiteY28503" fmla="*/ 529874 h 1598839"/>
              <a:gd name="connsiteX28504" fmla="*/ 0 w 3255128"/>
              <a:gd name="connsiteY28504" fmla="*/ 529846 h 1598839"/>
              <a:gd name="connsiteX28505" fmla="*/ 0 w 3255128"/>
              <a:gd name="connsiteY28505" fmla="*/ 529844 h 1598839"/>
              <a:gd name="connsiteX28506" fmla="*/ 0 w 3255128"/>
              <a:gd name="connsiteY28506" fmla="*/ 529767 h 1598839"/>
              <a:gd name="connsiteX28507" fmla="*/ 0 w 3255128"/>
              <a:gd name="connsiteY28507" fmla="*/ 529746 h 1598839"/>
              <a:gd name="connsiteX28508" fmla="*/ 0 w 3255128"/>
              <a:gd name="connsiteY28508" fmla="*/ 529720 h 1598839"/>
              <a:gd name="connsiteX28509" fmla="*/ 0 w 3255128"/>
              <a:gd name="connsiteY28509" fmla="*/ 529716 h 1598839"/>
              <a:gd name="connsiteX28510" fmla="*/ 0 w 3255128"/>
              <a:gd name="connsiteY28510" fmla="*/ 529678 h 1598839"/>
              <a:gd name="connsiteX28511" fmla="*/ 0 w 3255128"/>
              <a:gd name="connsiteY28511" fmla="*/ 529663 h 1598839"/>
              <a:gd name="connsiteX28512" fmla="*/ 0 w 3255128"/>
              <a:gd name="connsiteY28512" fmla="*/ 529633 h 1598839"/>
              <a:gd name="connsiteX28513" fmla="*/ 0 w 3255128"/>
              <a:gd name="connsiteY28513" fmla="*/ 529559 h 1598839"/>
              <a:gd name="connsiteX28514" fmla="*/ 0 w 3255128"/>
              <a:gd name="connsiteY28514" fmla="*/ 529553 h 1598839"/>
              <a:gd name="connsiteX28515" fmla="*/ 0 w 3255128"/>
              <a:gd name="connsiteY28515" fmla="*/ 529537 h 1598839"/>
              <a:gd name="connsiteX28516" fmla="*/ 0 w 3255128"/>
              <a:gd name="connsiteY28516" fmla="*/ 529531 h 1598839"/>
              <a:gd name="connsiteX28517" fmla="*/ 0 w 3255128"/>
              <a:gd name="connsiteY28517" fmla="*/ 529496 h 1598839"/>
              <a:gd name="connsiteX28518" fmla="*/ 0 w 3255128"/>
              <a:gd name="connsiteY28518" fmla="*/ 529481 h 1598839"/>
              <a:gd name="connsiteX28519" fmla="*/ 0 w 3255128"/>
              <a:gd name="connsiteY28519" fmla="*/ 529441 h 1598839"/>
              <a:gd name="connsiteX28520" fmla="*/ 0 w 3255128"/>
              <a:gd name="connsiteY28520" fmla="*/ 529313 h 1598839"/>
              <a:gd name="connsiteX28521" fmla="*/ 0 w 3255128"/>
              <a:gd name="connsiteY28521" fmla="*/ 529300 h 1598839"/>
              <a:gd name="connsiteX28522" fmla="*/ 0 w 3255128"/>
              <a:gd name="connsiteY28522" fmla="*/ 529219 h 1598839"/>
              <a:gd name="connsiteX28523" fmla="*/ 0 w 3255128"/>
              <a:gd name="connsiteY28523" fmla="*/ 529182 h 1598839"/>
              <a:gd name="connsiteX28524" fmla="*/ 0 w 3255128"/>
              <a:gd name="connsiteY28524" fmla="*/ 529115 h 1598839"/>
              <a:gd name="connsiteX28525" fmla="*/ 0 w 3255128"/>
              <a:gd name="connsiteY28525" fmla="*/ 529101 h 1598839"/>
              <a:gd name="connsiteX28526" fmla="*/ 0 w 3255128"/>
              <a:gd name="connsiteY28526" fmla="*/ 529050 h 1598839"/>
              <a:gd name="connsiteX28527" fmla="*/ 0 w 3255128"/>
              <a:gd name="connsiteY28527" fmla="*/ 528993 h 1598839"/>
              <a:gd name="connsiteX28528" fmla="*/ 0 w 3255128"/>
              <a:gd name="connsiteY28528" fmla="*/ 528976 h 1598839"/>
              <a:gd name="connsiteX28529" fmla="*/ 0 w 3255128"/>
              <a:gd name="connsiteY28529" fmla="*/ 528967 h 1598839"/>
              <a:gd name="connsiteX28530" fmla="*/ 0 w 3255128"/>
              <a:gd name="connsiteY28530" fmla="*/ 528950 h 1598839"/>
              <a:gd name="connsiteX28531" fmla="*/ 0 w 3255128"/>
              <a:gd name="connsiteY28531" fmla="*/ 528889 h 1598839"/>
              <a:gd name="connsiteX28532" fmla="*/ 0 w 3255128"/>
              <a:gd name="connsiteY28532" fmla="*/ 528888 h 1598839"/>
              <a:gd name="connsiteX28533" fmla="*/ 0 w 3255128"/>
              <a:gd name="connsiteY28533" fmla="*/ 528864 h 1598839"/>
              <a:gd name="connsiteX28534" fmla="*/ 0 w 3255128"/>
              <a:gd name="connsiteY28534" fmla="*/ 528821 h 1598839"/>
              <a:gd name="connsiteX28535" fmla="*/ 0 w 3255128"/>
              <a:gd name="connsiteY28535" fmla="*/ 528817 h 1598839"/>
              <a:gd name="connsiteX28536" fmla="*/ 0 w 3255128"/>
              <a:gd name="connsiteY28536" fmla="*/ 528766 h 1598839"/>
              <a:gd name="connsiteX28537" fmla="*/ 0 w 3255128"/>
              <a:gd name="connsiteY28537" fmla="*/ 528752 h 1598839"/>
              <a:gd name="connsiteX28538" fmla="*/ 0 w 3255128"/>
              <a:gd name="connsiteY28538" fmla="*/ 528658 h 1598839"/>
              <a:gd name="connsiteX28539" fmla="*/ 0 w 3255128"/>
              <a:gd name="connsiteY28539" fmla="*/ 528657 h 1598839"/>
              <a:gd name="connsiteX28540" fmla="*/ 0 w 3255128"/>
              <a:gd name="connsiteY28540" fmla="*/ 528656 h 1598839"/>
              <a:gd name="connsiteX28541" fmla="*/ 0 w 3255128"/>
              <a:gd name="connsiteY28541" fmla="*/ 528642 h 1598839"/>
              <a:gd name="connsiteX28542" fmla="*/ 0 w 3255128"/>
              <a:gd name="connsiteY28542" fmla="*/ 528627 h 1598839"/>
              <a:gd name="connsiteX28543" fmla="*/ 0 w 3255128"/>
              <a:gd name="connsiteY28543" fmla="*/ 528571 h 1598839"/>
              <a:gd name="connsiteX28544" fmla="*/ 0 w 3255128"/>
              <a:gd name="connsiteY28544" fmla="*/ 528560 h 1598839"/>
              <a:gd name="connsiteX28545" fmla="*/ 0 w 3255128"/>
              <a:gd name="connsiteY28545" fmla="*/ 528517 h 1598839"/>
              <a:gd name="connsiteX28546" fmla="*/ 0 w 3255128"/>
              <a:gd name="connsiteY28546" fmla="*/ 528484 h 1598839"/>
              <a:gd name="connsiteX28547" fmla="*/ 0 w 3255128"/>
              <a:gd name="connsiteY28547" fmla="*/ 528415 h 1598839"/>
              <a:gd name="connsiteX28548" fmla="*/ 0 w 3255128"/>
              <a:gd name="connsiteY28548" fmla="*/ 528405 h 1598839"/>
              <a:gd name="connsiteX28549" fmla="*/ 0 w 3255128"/>
              <a:gd name="connsiteY28549" fmla="*/ 528349 h 1598839"/>
              <a:gd name="connsiteX28550" fmla="*/ 0 w 3255128"/>
              <a:gd name="connsiteY28550" fmla="*/ 528343 h 1598839"/>
              <a:gd name="connsiteX28551" fmla="*/ 0 w 3255128"/>
              <a:gd name="connsiteY28551" fmla="*/ 528301 h 1598839"/>
              <a:gd name="connsiteX28552" fmla="*/ 0 w 3255128"/>
              <a:gd name="connsiteY28552" fmla="*/ 528251 h 1598839"/>
              <a:gd name="connsiteX28553" fmla="*/ 0 w 3255128"/>
              <a:gd name="connsiteY28553" fmla="*/ 528220 h 1598839"/>
              <a:gd name="connsiteX28554" fmla="*/ 0 w 3255128"/>
              <a:gd name="connsiteY28554" fmla="*/ 528198 h 1598839"/>
              <a:gd name="connsiteX28555" fmla="*/ 0 w 3255128"/>
              <a:gd name="connsiteY28555" fmla="*/ 528153 h 1598839"/>
              <a:gd name="connsiteX28556" fmla="*/ 0 w 3255128"/>
              <a:gd name="connsiteY28556" fmla="*/ 528008 h 1598839"/>
              <a:gd name="connsiteX28557" fmla="*/ 0 w 3255128"/>
              <a:gd name="connsiteY28557" fmla="*/ 528007 h 1598839"/>
              <a:gd name="connsiteX28558" fmla="*/ 0 w 3255128"/>
              <a:gd name="connsiteY28558" fmla="*/ 527956 h 1598839"/>
              <a:gd name="connsiteX28559" fmla="*/ 0 w 3255128"/>
              <a:gd name="connsiteY28559" fmla="*/ 527936 h 1598839"/>
              <a:gd name="connsiteX28560" fmla="*/ 0 w 3255128"/>
              <a:gd name="connsiteY28560" fmla="*/ 527914 h 1598839"/>
              <a:gd name="connsiteX28561" fmla="*/ 0 w 3255128"/>
              <a:gd name="connsiteY28561" fmla="*/ 527869 h 1598839"/>
              <a:gd name="connsiteX28562" fmla="*/ 0 w 3255128"/>
              <a:gd name="connsiteY28562" fmla="*/ 527747 h 1598839"/>
              <a:gd name="connsiteX28563" fmla="*/ 0 w 3255128"/>
              <a:gd name="connsiteY28563" fmla="*/ 527735 h 1598839"/>
              <a:gd name="connsiteX28564" fmla="*/ 0 w 3255128"/>
              <a:gd name="connsiteY28564" fmla="*/ 527679 h 1598839"/>
              <a:gd name="connsiteX28565" fmla="*/ 0 w 3255128"/>
              <a:gd name="connsiteY28565" fmla="*/ 527676 h 1598839"/>
              <a:gd name="connsiteX28566" fmla="*/ 0 w 3255128"/>
              <a:gd name="connsiteY28566" fmla="*/ 527581 h 1598839"/>
              <a:gd name="connsiteX28567" fmla="*/ 0 w 3255128"/>
              <a:gd name="connsiteY28567" fmla="*/ 527550 h 1598839"/>
              <a:gd name="connsiteX28568" fmla="*/ 0 w 3255128"/>
              <a:gd name="connsiteY28568" fmla="*/ 527524 h 1598839"/>
              <a:gd name="connsiteX28569" fmla="*/ 0 w 3255128"/>
              <a:gd name="connsiteY28569" fmla="*/ 527506 h 1598839"/>
              <a:gd name="connsiteX28570" fmla="*/ 0 w 3255128"/>
              <a:gd name="connsiteY28570" fmla="*/ 527504 h 1598839"/>
              <a:gd name="connsiteX28571" fmla="*/ 0 w 3255128"/>
              <a:gd name="connsiteY28571" fmla="*/ 527502 h 1598839"/>
              <a:gd name="connsiteX28572" fmla="*/ 0 w 3255128"/>
              <a:gd name="connsiteY28572" fmla="*/ 527475 h 1598839"/>
              <a:gd name="connsiteX28573" fmla="*/ 0 w 3255128"/>
              <a:gd name="connsiteY28573" fmla="*/ 527308 h 1598839"/>
              <a:gd name="connsiteX28574" fmla="*/ 0 w 3255128"/>
              <a:gd name="connsiteY28574" fmla="*/ 527264 h 1598839"/>
              <a:gd name="connsiteX28575" fmla="*/ 0 w 3255128"/>
              <a:gd name="connsiteY28575" fmla="*/ 527261 h 1598839"/>
              <a:gd name="connsiteX28576" fmla="*/ 0 w 3255128"/>
              <a:gd name="connsiteY28576" fmla="*/ 527230 h 1598839"/>
              <a:gd name="connsiteX28577" fmla="*/ 0 w 3255128"/>
              <a:gd name="connsiteY28577" fmla="*/ 527205 h 1598839"/>
              <a:gd name="connsiteX28578" fmla="*/ 0 w 3255128"/>
              <a:gd name="connsiteY28578" fmla="*/ 527128 h 1598839"/>
              <a:gd name="connsiteX28579" fmla="*/ 0 w 3255128"/>
              <a:gd name="connsiteY28579" fmla="*/ 527041 h 1598839"/>
              <a:gd name="connsiteX28580" fmla="*/ 0 w 3255128"/>
              <a:gd name="connsiteY28580" fmla="*/ 527033 h 1598839"/>
              <a:gd name="connsiteX28581" fmla="*/ 0 w 3255128"/>
              <a:gd name="connsiteY28581" fmla="*/ 526983 h 1598839"/>
              <a:gd name="connsiteX28582" fmla="*/ 0 w 3255128"/>
              <a:gd name="connsiteY28582" fmla="*/ 526954 h 1598839"/>
              <a:gd name="connsiteX28583" fmla="*/ 0 w 3255128"/>
              <a:gd name="connsiteY28583" fmla="*/ 526885 h 1598839"/>
              <a:gd name="connsiteX28584" fmla="*/ 0 w 3255128"/>
              <a:gd name="connsiteY28584" fmla="*/ 526854 h 1598839"/>
              <a:gd name="connsiteX28585" fmla="*/ 0 w 3255128"/>
              <a:gd name="connsiteY28585" fmla="*/ 526838 h 1598839"/>
              <a:gd name="connsiteX28586" fmla="*/ 0 w 3255128"/>
              <a:gd name="connsiteY28586" fmla="*/ 526791 h 1598839"/>
              <a:gd name="connsiteX28587" fmla="*/ 0 w 3255128"/>
              <a:gd name="connsiteY28587" fmla="*/ 526746 h 1598839"/>
              <a:gd name="connsiteX28588" fmla="*/ 0 w 3255128"/>
              <a:gd name="connsiteY28588" fmla="*/ 526737 h 1598839"/>
              <a:gd name="connsiteX28589" fmla="*/ 0 w 3255128"/>
              <a:gd name="connsiteY28589" fmla="*/ 526730 h 1598839"/>
              <a:gd name="connsiteX28590" fmla="*/ 0 w 3255128"/>
              <a:gd name="connsiteY28590" fmla="*/ 526726 h 1598839"/>
              <a:gd name="connsiteX28591" fmla="*/ 0 w 3255128"/>
              <a:gd name="connsiteY28591" fmla="*/ 526696 h 1598839"/>
              <a:gd name="connsiteX28592" fmla="*/ 0 w 3255128"/>
              <a:gd name="connsiteY28592" fmla="*/ 526669 h 1598839"/>
              <a:gd name="connsiteX28593" fmla="*/ 0 w 3255128"/>
              <a:gd name="connsiteY28593" fmla="*/ 526560 h 1598839"/>
              <a:gd name="connsiteX28594" fmla="*/ 0 w 3255128"/>
              <a:gd name="connsiteY28594" fmla="*/ 526495 h 1598839"/>
              <a:gd name="connsiteX28595" fmla="*/ 0 w 3255128"/>
              <a:gd name="connsiteY28595" fmla="*/ 526483 h 1598839"/>
              <a:gd name="connsiteX28596" fmla="*/ 0 w 3255128"/>
              <a:gd name="connsiteY28596" fmla="*/ 526458 h 1598839"/>
              <a:gd name="connsiteX28597" fmla="*/ 0 w 3255128"/>
              <a:gd name="connsiteY28597" fmla="*/ 526426 h 1598839"/>
              <a:gd name="connsiteX28598" fmla="*/ 0 w 3255128"/>
              <a:gd name="connsiteY28598" fmla="*/ 526319 h 1598839"/>
              <a:gd name="connsiteX28599" fmla="*/ 0 w 3255128"/>
              <a:gd name="connsiteY28599" fmla="*/ 526247 h 1598839"/>
              <a:gd name="connsiteX28600" fmla="*/ 0 w 3255128"/>
              <a:gd name="connsiteY28600" fmla="*/ 526240 h 1598839"/>
              <a:gd name="connsiteX28601" fmla="*/ 0 w 3255128"/>
              <a:gd name="connsiteY28601" fmla="*/ 526238 h 1598839"/>
              <a:gd name="connsiteX28602" fmla="*/ 0 w 3255128"/>
              <a:gd name="connsiteY28602" fmla="*/ 526233 h 1598839"/>
              <a:gd name="connsiteX28603" fmla="*/ 0 w 3255128"/>
              <a:gd name="connsiteY28603" fmla="*/ 526217 h 1598839"/>
              <a:gd name="connsiteX28604" fmla="*/ 0 w 3255128"/>
              <a:gd name="connsiteY28604" fmla="*/ 526160 h 1598839"/>
              <a:gd name="connsiteX28605" fmla="*/ 0 w 3255128"/>
              <a:gd name="connsiteY28605" fmla="*/ 526098 h 1598839"/>
              <a:gd name="connsiteX28606" fmla="*/ 0 w 3255128"/>
              <a:gd name="connsiteY28606" fmla="*/ 526060 h 1598839"/>
              <a:gd name="connsiteX28607" fmla="*/ 0 w 3255128"/>
              <a:gd name="connsiteY28607" fmla="*/ 526059 h 1598839"/>
              <a:gd name="connsiteX28608" fmla="*/ 0 w 3255128"/>
              <a:gd name="connsiteY28608" fmla="*/ 526021 h 1598839"/>
              <a:gd name="connsiteX28609" fmla="*/ 0 w 3255128"/>
              <a:gd name="connsiteY28609" fmla="*/ 526020 h 1598839"/>
              <a:gd name="connsiteX28610" fmla="*/ 0 w 3255128"/>
              <a:gd name="connsiteY28610" fmla="*/ 525999 h 1598839"/>
              <a:gd name="connsiteX28611" fmla="*/ 0 w 3255128"/>
              <a:gd name="connsiteY28611" fmla="*/ 525962 h 1598839"/>
              <a:gd name="connsiteX28612" fmla="*/ 0 w 3255128"/>
              <a:gd name="connsiteY28612" fmla="*/ 525957 h 1598839"/>
              <a:gd name="connsiteX28613" fmla="*/ 0 w 3255128"/>
              <a:gd name="connsiteY28613" fmla="*/ 525949 h 1598839"/>
              <a:gd name="connsiteX28614" fmla="*/ 0 w 3255128"/>
              <a:gd name="connsiteY28614" fmla="*/ 525890 h 1598839"/>
              <a:gd name="connsiteX28615" fmla="*/ 0 w 3255128"/>
              <a:gd name="connsiteY28615" fmla="*/ 525847 h 1598839"/>
              <a:gd name="connsiteX28616" fmla="*/ 0 w 3255128"/>
              <a:gd name="connsiteY28616" fmla="*/ 525783 h 1598839"/>
              <a:gd name="connsiteX28617" fmla="*/ 0 w 3255128"/>
              <a:gd name="connsiteY28617" fmla="*/ 525778 h 1598839"/>
              <a:gd name="connsiteX28618" fmla="*/ 0 w 3255128"/>
              <a:gd name="connsiteY28618" fmla="*/ 525694 h 1598839"/>
              <a:gd name="connsiteX28619" fmla="*/ 0 w 3255128"/>
              <a:gd name="connsiteY28619" fmla="*/ 525683 h 1598839"/>
              <a:gd name="connsiteX28620" fmla="*/ 0 w 3255128"/>
              <a:gd name="connsiteY28620" fmla="*/ 525644 h 1598839"/>
              <a:gd name="connsiteX28621" fmla="*/ 0 w 3255128"/>
              <a:gd name="connsiteY28621" fmla="*/ 525577 h 1598839"/>
              <a:gd name="connsiteX28622" fmla="*/ 0 w 3255128"/>
              <a:gd name="connsiteY28622" fmla="*/ 525567 h 1598839"/>
              <a:gd name="connsiteX28623" fmla="*/ 0 w 3255128"/>
              <a:gd name="connsiteY28623" fmla="*/ 525473 h 1598839"/>
              <a:gd name="connsiteX28624" fmla="*/ 0 w 3255128"/>
              <a:gd name="connsiteY28624" fmla="*/ 525359 h 1598839"/>
              <a:gd name="connsiteX28625" fmla="*/ 0 w 3255128"/>
              <a:gd name="connsiteY28625" fmla="*/ 525351 h 1598839"/>
              <a:gd name="connsiteX28626" fmla="*/ 0 w 3255128"/>
              <a:gd name="connsiteY28626" fmla="*/ 525279 h 1598839"/>
              <a:gd name="connsiteX28627" fmla="*/ 0 w 3255128"/>
              <a:gd name="connsiteY28627" fmla="*/ 525261 h 1598839"/>
              <a:gd name="connsiteX28628" fmla="*/ 0 w 3255128"/>
              <a:gd name="connsiteY28628" fmla="*/ 525224 h 1598839"/>
              <a:gd name="connsiteX28629" fmla="*/ 0 w 3255128"/>
              <a:gd name="connsiteY28629" fmla="*/ 525163 h 1598839"/>
              <a:gd name="connsiteX28630" fmla="*/ 0 w 3255128"/>
              <a:gd name="connsiteY28630" fmla="*/ 525158 h 1598839"/>
              <a:gd name="connsiteX28631" fmla="*/ 0 w 3255128"/>
              <a:gd name="connsiteY28631" fmla="*/ 525113 h 1598839"/>
              <a:gd name="connsiteX28632" fmla="*/ 0 w 3255128"/>
              <a:gd name="connsiteY28632" fmla="*/ 525093 h 1598839"/>
              <a:gd name="connsiteX28633" fmla="*/ 0 w 3255128"/>
              <a:gd name="connsiteY28633" fmla="*/ 525038 h 1598839"/>
              <a:gd name="connsiteX28634" fmla="*/ 0 w 3255128"/>
              <a:gd name="connsiteY28634" fmla="*/ 524921 h 1598839"/>
              <a:gd name="connsiteX28635" fmla="*/ 0 w 3255128"/>
              <a:gd name="connsiteY28635" fmla="*/ 524904 h 1598839"/>
              <a:gd name="connsiteX28636" fmla="*/ 0 w 3255128"/>
              <a:gd name="connsiteY28636" fmla="*/ 524876 h 1598839"/>
              <a:gd name="connsiteX28637" fmla="*/ 0 w 3255128"/>
              <a:gd name="connsiteY28637" fmla="*/ 524846 h 1598839"/>
              <a:gd name="connsiteX28638" fmla="*/ 0 w 3255128"/>
              <a:gd name="connsiteY28638" fmla="*/ 524778 h 1598839"/>
              <a:gd name="connsiteX28639" fmla="*/ 0 w 3255128"/>
              <a:gd name="connsiteY28639" fmla="*/ 524699 h 1598839"/>
              <a:gd name="connsiteX28640" fmla="*/ 0 w 3255128"/>
              <a:gd name="connsiteY28640" fmla="*/ 524689 h 1598839"/>
              <a:gd name="connsiteX28641" fmla="*/ 0 w 3255128"/>
              <a:gd name="connsiteY28641" fmla="*/ 524686 h 1598839"/>
              <a:gd name="connsiteX28642" fmla="*/ 0 w 3255128"/>
              <a:gd name="connsiteY28642" fmla="*/ 524680 h 1598839"/>
              <a:gd name="connsiteX28643" fmla="*/ 0 w 3255128"/>
              <a:gd name="connsiteY28643" fmla="*/ 524673 h 1598839"/>
              <a:gd name="connsiteX28644" fmla="*/ 0 w 3255128"/>
              <a:gd name="connsiteY28644" fmla="*/ 524650 h 1598839"/>
              <a:gd name="connsiteX28645" fmla="*/ 0 w 3255128"/>
              <a:gd name="connsiteY28645" fmla="*/ 524576 h 1598839"/>
              <a:gd name="connsiteX28646" fmla="*/ 0 w 3255128"/>
              <a:gd name="connsiteY28646" fmla="*/ 524545 h 1598839"/>
              <a:gd name="connsiteX28647" fmla="*/ 0 w 3255128"/>
              <a:gd name="connsiteY28647" fmla="*/ 524430 h 1598839"/>
              <a:gd name="connsiteX28648" fmla="*/ 0 w 3255128"/>
              <a:gd name="connsiteY28648" fmla="*/ 524423 h 1598839"/>
              <a:gd name="connsiteX28649" fmla="*/ 0 w 3255128"/>
              <a:gd name="connsiteY28649" fmla="*/ 524349 h 1598839"/>
              <a:gd name="connsiteX28650" fmla="*/ 0 w 3255128"/>
              <a:gd name="connsiteY28650" fmla="*/ 524240 h 1598839"/>
              <a:gd name="connsiteX28651" fmla="*/ 0 w 3255128"/>
              <a:gd name="connsiteY28651" fmla="*/ 524237 h 1598839"/>
              <a:gd name="connsiteX28652" fmla="*/ 0 w 3255128"/>
              <a:gd name="connsiteY28652" fmla="*/ 524232 h 1598839"/>
              <a:gd name="connsiteX28653" fmla="*/ 0 w 3255128"/>
              <a:gd name="connsiteY28653" fmla="*/ 524215 h 1598839"/>
              <a:gd name="connsiteX28654" fmla="*/ 0 w 3255128"/>
              <a:gd name="connsiteY28654" fmla="*/ 524139 h 1598839"/>
              <a:gd name="connsiteX28655" fmla="*/ 0 w 3255128"/>
              <a:gd name="connsiteY28655" fmla="*/ 524138 h 1598839"/>
              <a:gd name="connsiteX28656" fmla="*/ 0 w 3255128"/>
              <a:gd name="connsiteY28656" fmla="*/ 524122 h 1598839"/>
              <a:gd name="connsiteX28657" fmla="*/ 0 w 3255128"/>
              <a:gd name="connsiteY28657" fmla="*/ 524086 h 1598839"/>
              <a:gd name="connsiteX28658" fmla="*/ 0 w 3255128"/>
              <a:gd name="connsiteY28658" fmla="*/ 524051 h 1598839"/>
              <a:gd name="connsiteX28659" fmla="*/ 0 w 3255128"/>
              <a:gd name="connsiteY28659" fmla="*/ 523993 h 1598839"/>
              <a:gd name="connsiteX28660" fmla="*/ 0 w 3255128"/>
              <a:gd name="connsiteY28660" fmla="*/ 523990 h 1598839"/>
              <a:gd name="connsiteX28661" fmla="*/ 0 w 3255128"/>
              <a:gd name="connsiteY28661" fmla="*/ 523900 h 1598839"/>
              <a:gd name="connsiteX28662" fmla="*/ 0 w 3255128"/>
              <a:gd name="connsiteY28662" fmla="*/ 523895 h 1598839"/>
              <a:gd name="connsiteX28663" fmla="*/ 0 w 3255128"/>
              <a:gd name="connsiteY28663" fmla="*/ 523890 h 1598839"/>
              <a:gd name="connsiteX28664" fmla="*/ 0 w 3255128"/>
              <a:gd name="connsiteY28664" fmla="*/ 523875 h 1598839"/>
              <a:gd name="connsiteX28665" fmla="*/ 0 w 3255128"/>
              <a:gd name="connsiteY28665" fmla="*/ 523787 h 1598839"/>
              <a:gd name="connsiteX28666" fmla="*/ 0 w 3255128"/>
              <a:gd name="connsiteY28666" fmla="*/ 523756 h 1598839"/>
              <a:gd name="connsiteX28667" fmla="*/ 0 w 3255128"/>
              <a:gd name="connsiteY28667" fmla="*/ 523731 h 1598839"/>
              <a:gd name="connsiteX28668" fmla="*/ 0 w 3255128"/>
              <a:gd name="connsiteY28668" fmla="*/ 523706 h 1598839"/>
              <a:gd name="connsiteX28669" fmla="*/ 0 w 3255128"/>
              <a:gd name="connsiteY28669" fmla="*/ 523681 h 1598839"/>
              <a:gd name="connsiteX28670" fmla="*/ 0 w 3255128"/>
              <a:gd name="connsiteY28670" fmla="*/ 523679 h 1598839"/>
              <a:gd name="connsiteX28671" fmla="*/ 0 w 3255128"/>
              <a:gd name="connsiteY28671" fmla="*/ 523674 h 1598839"/>
              <a:gd name="connsiteX28672" fmla="*/ 0 w 3255128"/>
              <a:gd name="connsiteY28672" fmla="*/ 523650 h 1598839"/>
              <a:gd name="connsiteX28673" fmla="*/ 0 w 3255128"/>
              <a:gd name="connsiteY28673" fmla="*/ 523591 h 1598839"/>
              <a:gd name="connsiteX28674" fmla="*/ 0 w 3255128"/>
              <a:gd name="connsiteY28674" fmla="*/ 523510 h 1598839"/>
              <a:gd name="connsiteX28675" fmla="*/ 0 w 3255128"/>
              <a:gd name="connsiteY28675" fmla="*/ 523507 h 1598839"/>
              <a:gd name="connsiteX28676" fmla="*/ 0 w 3255128"/>
              <a:gd name="connsiteY28676" fmla="*/ 523438 h 1598839"/>
              <a:gd name="connsiteX28677" fmla="*/ 0 w 3255128"/>
              <a:gd name="connsiteY28677" fmla="*/ 523437 h 1598839"/>
              <a:gd name="connsiteX28678" fmla="*/ 0 w 3255128"/>
              <a:gd name="connsiteY28678" fmla="*/ 523436 h 1598839"/>
              <a:gd name="connsiteX28679" fmla="*/ 0 w 3255128"/>
              <a:gd name="connsiteY28679" fmla="*/ 523416 h 1598839"/>
              <a:gd name="connsiteX28680" fmla="*/ 0 w 3255128"/>
              <a:gd name="connsiteY28680" fmla="*/ 523366 h 1598839"/>
              <a:gd name="connsiteX28681" fmla="*/ 0 w 3255128"/>
              <a:gd name="connsiteY28681" fmla="*/ 523342 h 1598839"/>
              <a:gd name="connsiteX28682" fmla="*/ 0 w 3255128"/>
              <a:gd name="connsiteY28682" fmla="*/ 523328 h 1598839"/>
              <a:gd name="connsiteX28683" fmla="*/ 0 w 3255128"/>
              <a:gd name="connsiteY28683" fmla="*/ 523302 h 1598839"/>
              <a:gd name="connsiteX28684" fmla="*/ 0 w 3255128"/>
              <a:gd name="connsiteY28684" fmla="*/ 523300 h 1598839"/>
              <a:gd name="connsiteX28685" fmla="*/ 0 w 3255128"/>
              <a:gd name="connsiteY28685" fmla="*/ 523287 h 1598839"/>
              <a:gd name="connsiteX28686" fmla="*/ 0 w 3255128"/>
              <a:gd name="connsiteY28686" fmla="*/ 523243 h 1598839"/>
              <a:gd name="connsiteX28687" fmla="*/ 0 w 3255128"/>
              <a:gd name="connsiteY28687" fmla="*/ 523242 h 1598839"/>
              <a:gd name="connsiteX28688" fmla="*/ 0 w 3255128"/>
              <a:gd name="connsiteY28688" fmla="*/ 523227 h 1598839"/>
              <a:gd name="connsiteX28689" fmla="*/ 0 w 3255128"/>
              <a:gd name="connsiteY28689" fmla="*/ 523225 h 1598839"/>
              <a:gd name="connsiteX28690" fmla="*/ 0 w 3255128"/>
              <a:gd name="connsiteY28690" fmla="*/ 523132 h 1598839"/>
              <a:gd name="connsiteX28691" fmla="*/ 0 w 3255128"/>
              <a:gd name="connsiteY28691" fmla="*/ 523108 h 1598839"/>
              <a:gd name="connsiteX28692" fmla="*/ 0 w 3255128"/>
              <a:gd name="connsiteY28692" fmla="*/ 523061 h 1598839"/>
              <a:gd name="connsiteX28693" fmla="*/ 0 w 3255128"/>
              <a:gd name="connsiteY28693" fmla="*/ 523031 h 1598839"/>
              <a:gd name="connsiteX28694" fmla="*/ 0 w 3255128"/>
              <a:gd name="connsiteY28694" fmla="*/ 522984 h 1598839"/>
              <a:gd name="connsiteX28695" fmla="*/ 0 w 3255128"/>
              <a:gd name="connsiteY28695" fmla="*/ 522982 h 1598839"/>
              <a:gd name="connsiteX28696" fmla="*/ 0 w 3255128"/>
              <a:gd name="connsiteY28696" fmla="*/ 522972 h 1598839"/>
              <a:gd name="connsiteX28697" fmla="*/ 0 w 3255128"/>
              <a:gd name="connsiteY28697" fmla="*/ 522954 h 1598839"/>
              <a:gd name="connsiteX28698" fmla="*/ 0 w 3255128"/>
              <a:gd name="connsiteY28698" fmla="*/ 522793 h 1598839"/>
              <a:gd name="connsiteX28699" fmla="*/ 0 w 3255128"/>
              <a:gd name="connsiteY28699" fmla="*/ 522788 h 1598839"/>
              <a:gd name="connsiteX28700" fmla="*/ 0 w 3255128"/>
              <a:gd name="connsiteY28700" fmla="*/ 522768 h 1598839"/>
              <a:gd name="connsiteX28701" fmla="*/ 0 w 3255128"/>
              <a:gd name="connsiteY28701" fmla="*/ 522760 h 1598839"/>
              <a:gd name="connsiteX28702" fmla="*/ 0 w 3255128"/>
              <a:gd name="connsiteY28702" fmla="*/ 522744 h 1598839"/>
              <a:gd name="connsiteX28703" fmla="*/ 0 w 3255128"/>
              <a:gd name="connsiteY28703" fmla="*/ 522696 h 1598839"/>
              <a:gd name="connsiteX28704" fmla="*/ 0 w 3255128"/>
              <a:gd name="connsiteY28704" fmla="*/ 522694 h 1598839"/>
              <a:gd name="connsiteX28705" fmla="*/ 0 w 3255128"/>
              <a:gd name="connsiteY28705" fmla="*/ 522693 h 1598839"/>
              <a:gd name="connsiteX28706" fmla="*/ 0 w 3255128"/>
              <a:gd name="connsiteY28706" fmla="*/ 522680 h 1598839"/>
              <a:gd name="connsiteX28707" fmla="*/ 0 w 3255128"/>
              <a:gd name="connsiteY28707" fmla="*/ 522577 h 1598839"/>
              <a:gd name="connsiteX28708" fmla="*/ 0 w 3255128"/>
              <a:gd name="connsiteY28708" fmla="*/ 522509 h 1598839"/>
              <a:gd name="connsiteX28709" fmla="*/ 0 w 3255128"/>
              <a:gd name="connsiteY28709" fmla="*/ 522484 h 1598839"/>
              <a:gd name="connsiteX28710" fmla="*/ 0 w 3255128"/>
              <a:gd name="connsiteY28710" fmla="*/ 522483 h 1598839"/>
              <a:gd name="connsiteX28711" fmla="*/ 0 w 3255128"/>
              <a:gd name="connsiteY28711" fmla="*/ 522463 h 1598839"/>
              <a:gd name="connsiteX28712" fmla="*/ 0 w 3255128"/>
              <a:gd name="connsiteY28712" fmla="*/ 522446 h 1598839"/>
              <a:gd name="connsiteX28713" fmla="*/ 0 w 3255128"/>
              <a:gd name="connsiteY28713" fmla="*/ 522434 h 1598839"/>
              <a:gd name="connsiteX28714" fmla="*/ 0 w 3255128"/>
              <a:gd name="connsiteY28714" fmla="*/ 522406 h 1598839"/>
              <a:gd name="connsiteX28715" fmla="*/ 0 w 3255128"/>
              <a:gd name="connsiteY28715" fmla="*/ 522360 h 1598839"/>
              <a:gd name="connsiteX28716" fmla="*/ 0 w 3255128"/>
              <a:gd name="connsiteY28716" fmla="*/ 522284 h 1598839"/>
              <a:gd name="connsiteX28717" fmla="*/ 0 w 3255128"/>
              <a:gd name="connsiteY28717" fmla="*/ 522235 h 1598839"/>
              <a:gd name="connsiteX28718" fmla="*/ 0 w 3255128"/>
              <a:gd name="connsiteY28718" fmla="*/ 522234 h 1598839"/>
              <a:gd name="connsiteX28719" fmla="*/ 0 w 3255128"/>
              <a:gd name="connsiteY28719" fmla="*/ 522227 h 1598839"/>
              <a:gd name="connsiteX28720" fmla="*/ 0 w 3255128"/>
              <a:gd name="connsiteY28720" fmla="*/ 522103 h 1598839"/>
              <a:gd name="connsiteX28721" fmla="*/ 0 w 3255128"/>
              <a:gd name="connsiteY28721" fmla="*/ 522050 h 1598839"/>
              <a:gd name="connsiteX28722" fmla="*/ 0 w 3255128"/>
              <a:gd name="connsiteY28722" fmla="*/ 522000 h 1598839"/>
              <a:gd name="connsiteX28723" fmla="*/ 0 w 3255128"/>
              <a:gd name="connsiteY28723" fmla="*/ 521975 h 1598839"/>
              <a:gd name="connsiteX28724" fmla="*/ 0 w 3255128"/>
              <a:gd name="connsiteY28724" fmla="*/ 521856 h 1598839"/>
              <a:gd name="connsiteX28725" fmla="*/ 0 w 3255128"/>
              <a:gd name="connsiteY28725" fmla="*/ 521749 h 1598839"/>
              <a:gd name="connsiteX28726" fmla="*/ 0 w 3255128"/>
              <a:gd name="connsiteY28726" fmla="*/ 521725 h 1598839"/>
              <a:gd name="connsiteX28727" fmla="*/ 0 w 3255128"/>
              <a:gd name="connsiteY28727" fmla="*/ 521696 h 1598839"/>
              <a:gd name="connsiteX28728" fmla="*/ 0 w 3255128"/>
              <a:gd name="connsiteY28728" fmla="*/ 521690 h 1598839"/>
              <a:gd name="connsiteX28729" fmla="*/ 0 w 3255128"/>
              <a:gd name="connsiteY28729" fmla="*/ 521660 h 1598839"/>
              <a:gd name="connsiteX28730" fmla="*/ 0 w 3255128"/>
              <a:gd name="connsiteY28730" fmla="*/ 521620 h 1598839"/>
              <a:gd name="connsiteX28731" fmla="*/ 0 w 3255128"/>
              <a:gd name="connsiteY28731" fmla="*/ 521613 h 1598839"/>
              <a:gd name="connsiteX28732" fmla="*/ 0 w 3255128"/>
              <a:gd name="connsiteY28732" fmla="*/ 521590 h 1598839"/>
              <a:gd name="connsiteX28733" fmla="*/ 0 w 3255128"/>
              <a:gd name="connsiteY28733" fmla="*/ 521586 h 1598839"/>
              <a:gd name="connsiteX28734" fmla="*/ 0 w 3255128"/>
              <a:gd name="connsiteY28734" fmla="*/ 521555 h 1598839"/>
              <a:gd name="connsiteX28735" fmla="*/ 0 w 3255128"/>
              <a:gd name="connsiteY28735" fmla="*/ 521539 h 1598839"/>
              <a:gd name="connsiteX28736" fmla="*/ 0 w 3255128"/>
              <a:gd name="connsiteY28736" fmla="*/ 521437 h 1598839"/>
              <a:gd name="connsiteX28737" fmla="*/ 0 w 3255128"/>
              <a:gd name="connsiteY28737" fmla="*/ 521433 h 1598839"/>
              <a:gd name="connsiteX28738" fmla="*/ 0 w 3255128"/>
              <a:gd name="connsiteY28738" fmla="*/ 521402 h 1598839"/>
              <a:gd name="connsiteX28739" fmla="*/ 0 w 3255128"/>
              <a:gd name="connsiteY28739" fmla="*/ 521387 h 1598839"/>
              <a:gd name="connsiteX28740" fmla="*/ 0 w 3255128"/>
              <a:gd name="connsiteY28740" fmla="*/ 521370 h 1598839"/>
              <a:gd name="connsiteX28741" fmla="*/ 0 w 3255128"/>
              <a:gd name="connsiteY28741" fmla="*/ 521327 h 1598839"/>
              <a:gd name="connsiteX28742" fmla="*/ 0 w 3255128"/>
              <a:gd name="connsiteY28742" fmla="*/ 521263 h 1598839"/>
              <a:gd name="connsiteX28743" fmla="*/ 0 w 3255128"/>
              <a:gd name="connsiteY28743" fmla="*/ 521195 h 1598839"/>
              <a:gd name="connsiteX28744" fmla="*/ 0 w 3255128"/>
              <a:gd name="connsiteY28744" fmla="*/ 521174 h 1598839"/>
              <a:gd name="connsiteX28745" fmla="*/ 0 w 3255128"/>
              <a:gd name="connsiteY28745" fmla="*/ 521096 h 1598839"/>
              <a:gd name="connsiteX28746" fmla="*/ 0 w 3255128"/>
              <a:gd name="connsiteY28746" fmla="*/ 521092 h 1598839"/>
              <a:gd name="connsiteX28747" fmla="*/ 0 w 3255128"/>
              <a:gd name="connsiteY28747" fmla="*/ 521077 h 1598839"/>
              <a:gd name="connsiteX28748" fmla="*/ 0 w 3255128"/>
              <a:gd name="connsiteY28748" fmla="*/ 521072 h 1598839"/>
              <a:gd name="connsiteX28749" fmla="*/ 0 w 3255128"/>
              <a:gd name="connsiteY28749" fmla="*/ 521017 h 1598839"/>
              <a:gd name="connsiteX28750" fmla="*/ 0 w 3255128"/>
              <a:gd name="connsiteY28750" fmla="*/ 520950 h 1598839"/>
              <a:gd name="connsiteX28751" fmla="*/ 0 w 3255128"/>
              <a:gd name="connsiteY28751" fmla="*/ 520913 h 1598839"/>
              <a:gd name="connsiteX28752" fmla="*/ 0 w 3255128"/>
              <a:gd name="connsiteY28752" fmla="*/ 520896 h 1598839"/>
              <a:gd name="connsiteX28753" fmla="*/ 0 w 3255128"/>
              <a:gd name="connsiteY28753" fmla="*/ 520868 h 1598839"/>
              <a:gd name="connsiteX28754" fmla="*/ 0 w 3255128"/>
              <a:gd name="connsiteY28754" fmla="*/ 520844 h 1598839"/>
              <a:gd name="connsiteX28755" fmla="*/ 0 w 3255128"/>
              <a:gd name="connsiteY28755" fmla="*/ 520741 h 1598839"/>
              <a:gd name="connsiteX28756" fmla="*/ 0 w 3255128"/>
              <a:gd name="connsiteY28756" fmla="*/ 520717 h 1598839"/>
              <a:gd name="connsiteX28757" fmla="*/ 0 w 3255128"/>
              <a:gd name="connsiteY28757" fmla="*/ 520709 h 1598839"/>
              <a:gd name="connsiteX28758" fmla="*/ 0 w 3255128"/>
              <a:gd name="connsiteY28758" fmla="*/ 520660 h 1598839"/>
              <a:gd name="connsiteX28759" fmla="*/ 0 w 3255128"/>
              <a:gd name="connsiteY28759" fmla="*/ 520642 h 1598839"/>
              <a:gd name="connsiteX28760" fmla="*/ 0 w 3255128"/>
              <a:gd name="connsiteY28760" fmla="*/ 520618 h 1598839"/>
              <a:gd name="connsiteX28761" fmla="*/ 0 w 3255128"/>
              <a:gd name="connsiteY28761" fmla="*/ 520613 h 1598839"/>
              <a:gd name="connsiteX28762" fmla="*/ 0 w 3255128"/>
              <a:gd name="connsiteY28762" fmla="*/ 520531 h 1598839"/>
              <a:gd name="connsiteX28763" fmla="*/ 0 w 3255128"/>
              <a:gd name="connsiteY28763" fmla="*/ 520517 h 1598839"/>
              <a:gd name="connsiteX28764" fmla="*/ 0 w 3255128"/>
              <a:gd name="connsiteY28764" fmla="*/ 520486 h 1598839"/>
              <a:gd name="connsiteX28765" fmla="*/ 0 w 3255128"/>
              <a:gd name="connsiteY28765" fmla="*/ 520448 h 1598839"/>
              <a:gd name="connsiteX28766" fmla="*/ 0 w 3255128"/>
              <a:gd name="connsiteY28766" fmla="*/ 520439 h 1598839"/>
              <a:gd name="connsiteX28767" fmla="*/ 0 w 3255128"/>
              <a:gd name="connsiteY28767" fmla="*/ 520401 h 1598839"/>
              <a:gd name="connsiteX28768" fmla="*/ 0 w 3255128"/>
              <a:gd name="connsiteY28768" fmla="*/ 520376 h 1598839"/>
              <a:gd name="connsiteX28769" fmla="*/ 0 w 3255128"/>
              <a:gd name="connsiteY28769" fmla="*/ 520366 h 1598839"/>
              <a:gd name="connsiteX28770" fmla="*/ 0 w 3255128"/>
              <a:gd name="connsiteY28770" fmla="*/ 520341 h 1598839"/>
              <a:gd name="connsiteX28771" fmla="*/ 0 w 3255128"/>
              <a:gd name="connsiteY28771" fmla="*/ 520258 h 1598839"/>
              <a:gd name="connsiteX28772" fmla="*/ 0 w 3255128"/>
              <a:gd name="connsiteY28772" fmla="*/ 520244 h 1598839"/>
              <a:gd name="connsiteX28773" fmla="*/ 0 w 3255128"/>
              <a:gd name="connsiteY28773" fmla="*/ 520196 h 1598839"/>
              <a:gd name="connsiteX28774" fmla="*/ 0 w 3255128"/>
              <a:gd name="connsiteY28774" fmla="*/ 520177 h 1598839"/>
              <a:gd name="connsiteX28775" fmla="*/ 0 w 3255128"/>
              <a:gd name="connsiteY28775" fmla="*/ 520168 h 1598839"/>
              <a:gd name="connsiteX28776" fmla="*/ 0 w 3255128"/>
              <a:gd name="connsiteY28776" fmla="*/ 520072 h 1598839"/>
              <a:gd name="connsiteX28777" fmla="*/ 0 w 3255128"/>
              <a:gd name="connsiteY28777" fmla="*/ 519980 h 1598839"/>
              <a:gd name="connsiteX28778" fmla="*/ 0 w 3255128"/>
              <a:gd name="connsiteY28778" fmla="*/ 519972 h 1598839"/>
              <a:gd name="connsiteX28779" fmla="*/ 0 w 3255128"/>
              <a:gd name="connsiteY28779" fmla="*/ 519965 h 1598839"/>
              <a:gd name="connsiteX28780" fmla="*/ 0 w 3255128"/>
              <a:gd name="connsiteY28780" fmla="*/ 519964 h 1598839"/>
              <a:gd name="connsiteX28781" fmla="*/ 0 w 3255128"/>
              <a:gd name="connsiteY28781" fmla="*/ 519960 h 1598839"/>
              <a:gd name="connsiteX28782" fmla="*/ 0 w 3255128"/>
              <a:gd name="connsiteY28782" fmla="*/ 519927 h 1598839"/>
              <a:gd name="connsiteX28783" fmla="*/ 0 w 3255128"/>
              <a:gd name="connsiteY28783" fmla="*/ 519893 h 1598839"/>
              <a:gd name="connsiteX28784" fmla="*/ 0 w 3255128"/>
              <a:gd name="connsiteY28784" fmla="*/ 519882 h 1598839"/>
              <a:gd name="connsiteX28785" fmla="*/ 0 w 3255128"/>
              <a:gd name="connsiteY28785" fmla="*/ 519863 h 1598839"/>
              <a:gd name="connsiteX28786" fmla="*/ 0 w 3255128"/>
              <a:gd name="connsiteY28786" fmla="*/ 519803 h 1598839"/>
              <a:gd name="connsiteX28787" fmla="*/ 0 w 3255128"/>
              <a:gd name="connsiteY28787" fmla="*/ 519794 h 1598839"/>
              <a:gd name="connsiteX28788" fmla="*/ 0 w 3255128"/>
              <a:gd name="connsiteY28788" fmla="*/ 519737 h 1598839"/>
              <a:gd name="connsiteX28789" fmla="*/ 0 w 3255128"/>
              <a:gd name="connsiteY28789" fmla="*/ 519717 h 1598839"/>
              <a:gd name="connsiteX28790" fmla="*/ 0 w 3255128"/>
              <a:gd name="connsiteY28790" fmla="*/ 519696 h 1598839"/>
              <a:gd name="connsiteX28791" fmla="*/ 0 w 3255128"/>
              <a:gd name="connsiteY28791" fmla="*/ 519694 h 1598839"/>
              <a:gd name="connsiteX28792" fmla="*/ 0 w 3255128"/>
              <a:gd name="connsiteY28792" fmla="*/ 519692 h 1598839"/>
              <a:gd name="connsiteX28793" fmla="*/ 0 w 3255128"/>
              <a:gd name="connsiteY28793" fmla="*/ 519605 h 1598839"/>
              <a:gd name="connsiteX28794" fmla="*/ 0 w 3255128"/>
              <a:gd name="connsiteY28794" fmla="*/ 519578 h 1598839"/>
              <a:gd name="connsiteX28795" fmla="*/ 0 w 3255128"/>
              <a:gd name="connsiteY28795" fmla="*/ 519495 h 1598839"/>
              <a:gd name="connsiteX28796" fmla="*/ 0 w 3255128"/>
              <a:gd name="connsiteY28796" fmla="*/ 519473 h 1598839"/>
              <a:gd name="connsiteX28797" fmla="*/ 0 w 3255128"/>
              <a:gd name="connsiteY28797" fmla="*/ 519424 h 1598839"/>
              <a:gd name="connsiteX28798" fmla="*/ 0 w 3255128"/>
              <a:gd name="connsiteY28798" fmla="*/ 519370 h 1598839"/>
              <a:gd name="connsiteX28799" fmla="*/ 0 w 3255128"/>
              <a:gd name="connsiteY28799" fmla="*/ 519332 h 1598839"/>
              <a:gd name="connsiteX28800" fmla="*/ 0 w 3255128"/>
              <a:gd name="connsiteY28800" fmla="*/ 519294 h 1598839"/>
              <a:gd name="connsiteX28801" fmla="*/ 0 w 3255128"/>
              <a:gd name="connsiteY28801" fmla="*/ 519235 h 1598839"/>
              <a:gd name="connsiteX28802" fmla="*/ 0 w 3255128"/>
              <a:gd name="connsiteY28802" fmla="*/ 519234 h 1598839"/>
              <a:gd name="connsiteX28803" fmla="*/ 0 w 3255128"/>
              <a:gd name="connsiteY28803" fmla="*/ 519233 h 1598839"/>
              <a:gd name="connsiteX28804" fmla="*/ 0 w 3255128"/>
              <a:gd name="connsiteY28804" fmla="*/ 519186 h 1598839"/>
              <a:gd name="connsiteX28805" fmla="*/ 0 w 3255128"/>
              <a:gd name="connsiteY28805" fmla="*/ 519104 h 1598839"/>
              <a:gd name="connsiteX28806" fmla="*/ 0 w 3255128"/>
              <a:gd name="connsiteY28806" fmla="*/ 519100 h 1598839"/>
              <a:gd name="connsiteX28807" fmla="*/ 0 w 3255128"/>
              <a:gd name="connsiteY28807" fmla="*/ 519030 h 1598839"/>
              <a:gd name="connsiteX28808" fmla="*/ 0 w 3255128"/>
              <a:gd name="connsiteY28808" fmla="*/ 519025 h 1598839"/>
              <a:gd name="connsiteX28809" fmla="*/ 0 w 3255128"/>
              <a:gd name="connsiteY28809" fmla="*/ 518990 h 1598839"/>
              <a:gd name="connsiteX28810" fmla="*/ 0 w 3255128"/>
              <a:gd name="connsiteY28810" fmla="*/ 518908 h 1598839"/>
              <a:gd name="connsiteX28811" fmla="*/ 0 w 3255128"/>
              <a:gd name="connsiteY28811" fmla="*/ 518831 h 1598839"/>
              <a:gd name="connsiteX28812" fmla="*/ 0 w 3255128"/>
              <a:gd name="connsiteY28812" fmla="*/ 518811 h 1598839"/>
              <a:gd name="connsiteX28813" fmla="*/ 0 w 3255128"/>
              <a:gd name="connsiteY28813" fmla="*/ 518780 h 1598839"/>
              <a:gd name="connsiteX28814" fmla="*/ 0 w 3255128"/>
              <a:gd name="connsiteY28814" fmla="*/ 518759 h 1598839"/>
              <a:gd name="connsiteX28815" fmla="*/ 0 w 3255128"/>
              <a:gd name="connsiteY28815" fmla="*/ 518707 h 1598839"/>
              <a:gd name="connsiteX28816" fmla="*/ 0 w 3255128"/>
              <a:gd name="connsiteY28816" fmla="*/ 518697 h 1598839"/>
              <a:gd name="connsiteX28817" fmla="*/ 0 w 3255128"/>
              <a:gd name="connsiteY28817" fmla="*/ 518692 h 1598839"/>
              <a:gd name="connsiteX28818" fmla="*/ 0 w 3255128"/>
              <a:gd name="connsiteY28818" fmla="*/ 518671 h 1598839"/>
              <a:gd name="connsiteX28819" fmla="*/ 0 w 3255128"/>
              <a:gd name="connsiteY28819" fmla="*/ 518600 h 1598839"/>
              <a:gd name="connsiteX28820" fmla="*/ 0 w 3255128"/>
              <a:gd name="connsiteY28820" fmla="*/ 518588 h 1598839"/>
              <a:gd name="connsiteX28821" fmla="*/ 0 w 3255128"/>
              <a:gd name="connsiteY28821" fmla="*/ 518587 h 1598839"/>
              <a:gd name="connsiteX28822" fmla="*/ 0 w 3255128"/>
              <a:gd name="connsiteY28822" fmla="*/ 518585 h 1598839"/>
              <a:gd name="connsiteX28823" fmla="*/ 0 w 3255128"/>
              <a:gd name="connsiteY28823" fmla="*/ 518515 h 1598839"/>
              <a:gd name="connsiteX28824" fmla="*/ 0 w 3255128"/>
              <a:gd name="connsiteY28824" fmla="*/ 518513 h 1598839"/>
              <a:gd name="connsiteX28825" fmla="*/ 0 w 3255128"/>
              <a:gd name="connsiteY28825" fmla="*/ 518434 h 1598839"/>
              <a:gd name="connsiteX28826" fmla="*/ 0 w 3255128"/>
              <a:gd name="connsiteY28826" fmla="*/ 518397 h 1598839"/>
              <a:gd name="connsiteX28827" fmla="*/ 0 w 3255128"/>
              <a:gd name="connsiteY28827" fmla="*/ 518357 h 1598839"/>
              <a:gd name="connsiteX28828" fmla="*/ 0 w 3255128"/>
              <a:gd name="connsiteY28828" fmla="*/ 518355 h 1598839"/>
              <a:gd name="connsiteX28829" fmla="*/ 0 w 3255128"/>
              <a:gd name="connsiteY28829" fmla="*/ 518276 h 1598839"/>
              <a:gd name="connsiteX28830" fmla="*/ 0 w 3255128"/>
              <a:gd name="connsiteY28830" fmla="*/ 518273 h 1598839"/>
              <a:gd name="connsiteX28831" fmla="*/ 0 w 3255128"/>
              <a:gd name="connsiteY28831" fmla="*/ 518219 h 1598839"/>
              <a:gd name="connsiteX28832" fmla="*/ 0 w 3255128"/>
              <a:gd name="connsiteY28832" fmla="*/ 518212 h 1598839"/>
              <a:gd name="connsiteX28833" fmla="*/ 0 w 3255128"/>
              <a:gd name="connsiteY28833" fmla="*/ 518144 h 1598839"/>
              <a:gd name="connsiteX28834" fmla="*/ 0 w 3255128"/>
              <a:gd name="connsiteY28834" fmla="*/ 518117 h 1598839"/>
              <a:gd name="connsiteX28835" fmla="*/ 0 w 3255128"/>
              <a:gd name="connsiteY28835" fmla="*/ 518102 h 1598839"/>
              <a:gd name="connsiteX28836" fmla="*/ 0 w 3255128"/>
              <a:gd name="connsiteY28836" fmla="*/ 518027 h 1598839"/>
              <a:gd name="connsiteX28837" fmla="*/ 0 w 3255128"/>
              <a:gd name="connsiteY28837" fmla="*/ 517950 h 1598839"/>
              <a:gd name="connsiteX28838" fmla="*/ 0 w 3255128"/>
              <a:gd name="connsiteY28838" fmla="*/ 517923 h 1598839"/>
              <a:gd name="connsiteX28839" fmla="*/ 0 w 3255128"/>
              <a:gd name="connsiteY28839" fmla="*/ 517914 h 1598839"/>
              <a:gd name="connsiteX28840" fmla="*/ 0 w 3255128"/>
              <a:gd name="connsiteY28840" fmla="*/ 517906 h 1598839"/>
              <a:gd name="connsiteX28841" fmla="*/ 0 w 3255128"/>
              <a:gd name="connsiteY28841" fmla="*/ 517884 h 1598839"/>
              <a:gd name="connsiteX28842" fmla="*/ 0 w 3255128"/>
              <a:gd name="connsiteY28842" fmla="*/ 517882 h 1598839"/>
              <a:gd name="connsiteX28843" fmla="*/ 0 w 3255128"/>
              <a:gd name="connsiteY28843" fmla="*/ 517878 h 1598839"/>
              <a:gd name="connsiteX28844" fmla="*/ 0 w 3255128"/>
              <a:gd name="connsiteY28844" fmla="*/ 517836 h 1598839"/>
              <a:gd name="connsiteX28845" fmla="*/ 0 w 3255128"/>
              <a:gd name="connsiteY28845" fmla="*/ 517807 h 1598839"/>
              <a:gd name="connsiteX28846" fmla="*/ 0 w 3255128"/>
              <a:gd name="connsiteY28846" fmla="*/ 517727 h 1598839"/>
              <a:gd name="connsiteX28847" fmla="*/ 0 w 3255128"/>
              <a:gd name="connsiteY28847" fmla="*/ 517707 h 1598839"/>
              <a:gd name="connsiteX28848" fmla="*/ 0 w 3255128"/>
              <a:gd name="connsiteY28848" fmla="*/ 517692 h 1598839"/>
              <a:gd name="connsiteX28849" fmla="*/ 0 w 3255128"/>
              <a:gd name="connsiteY28849" fmla="*/ 517661 h 1598839"/>
              <a:gd name="connsiteX28850" fmla="*/ 0 w 3255128"/>
              <a:gd name="connsiteY28850" fmla="*/ 517657 h 1598839"/>
              <a:gd name="connsiteX28851" fmla="*/ 0 w 3255128"/>
              <a:gd name="connsiteY28851" fmla="*/ 517564 h 1598839"/>
              <a:gd name="connsiteX28852" fmla="*/ 0 w 3255128"/>
              <a:gd name="connsiteY28852" fmla="*/ 517474 h 1598839"/>
              <a:gd name="connsiteX28853" fmla="*/ 0 w 3255128"/>
              <a:gd name="connsiteY28853" fmla="*/ 517449 h 1598839"/>
              <a:gd name="connsiteX28854" fmla="*/ 0 w 3255128"/>
              <a:gd name="connsiteY28854" fmla="*/ 517423 h 1598839"/>
              <a:gd name="connsiteX28855" fmla="*/ 0 w 3255128"/>
              <a:gd name="connsiteY28855" fmla="*/ 517395 h 1598839"/>
              <a:gd name="connsiteX28856" fmla="*/ 0 w 3255128"/>
              <a:gd name="connsiteY28856" fmla="*/ 517377 h 1598839"/>
              <a:gd name="connsiteX28857" fmla="*/ 0 w 3255128"/>
              <a:gd name="connsiteY28857" fmla="*/ 517376 h 1598839"/>
              <a:gd name="connsiteX28858" fmla="*/ 0 w 3255128"/>
              <a:gd name="connsiteY28858" fmla="*/ 517373 h 1598839"/>
              <a:gd name="connsiteX28859" fmla="*/ 0 w 3255128"/>
              <a:gd name="connsiteY28859" fmla="*/ 517351 h 1598839"/>
              <a:gd name="connsiteX28860" fmla="*/ 0 w 3255128"/>
              <a:gd name="connsiteY28860" fmla="*/ 517348 h 1598839"/>
              <a:gd name="connsiteX28861" fmla="*/ 0 w 3255128"/>
              <a:gd name="connsiteY28861" fmla="*/ 517214 h 1598839"/>
              <a:gd name="connsiteX28862" fmla="*/ 0 w 3255128"/>
              <a:gd name="connsiteY28862" fmla="*/ 517139 h 1598839"/>
              <a:gd name="connsiteX28863" fmla="*/ 0 w 3255128"/>
              <a:gd name="connsiteY28863" fmla="*/ 517126 h 1598839"/>
              <a:gd name="connsiteX28864" fmla="*/ 0 w 3255128"/>
              <a:gd name="connsiteY28864" fmla="*/ 517109 h 1598839"/>
              <a:gd name="connsiteX28865" fmla="*/ 0 w 3255128"/>
              <a:gd name="connsiteY28865" fmla="*/ 516990 h 1598839"/>
              <a:gd name="connsiteX28866" fmla="*/ 0 w 3255128"/>
              <a:gd name="connsiteY28866" fmla="*/ 516912 h 1598839"/>
              <a:gd name="connsiteX28867" fmla="*/ 0 w 3255128"/>
              <a:gd name="connsiteY28867" fmla="*/ 516892 h 1598839"/>
              <a:gd name="connsiteX28868" fmla="*/ 0 w 3255128"/>
              <a:gd name="connsiteY28868" fmla="*/ 516867 h 1598839"/>
              <a:gd name="connsiteX28869" fmla="*/ 0 w 3255128"/>
              <a:gd name="connsiteY28869" fmla="*/ 516825 h 1598839"/>
              <a:gd name="connsiteX28870" fmla="*/ 0 w 3255128"/>
              <a:gd name="connsiteY28870" fmla="*/ 516810 h 1598839"/>
              <a:gd name="connsiteX28871" fmla="*/ 0 w 3255128"/>
              <a:gd name="connsiteY28871" fmla="*/ 516775 h 1598839"/>
              <a:gd name="connsiteX28872" fmla="*/ 0 w 3255128"/>
              <a:gd name="connsiteY28872" fmla="*/ 516710 h 1598839"/>
              <a:gd name="connsiteX28873" fmla="*/ 0 w 3255128"/>
              <a:gd name="connsiteY28873" fmla="*/ 516700 h 1598839"/>
              <a:gd name="connsiteX28874" fmla="*/ 0 w 3255128"/>
              <a:gd name="connsiteY28874" fmla="*/ 516650 h 1598839"/>
              <a:gd name="connsiteX28875" fmla="*/ 0 w 3255128"/>
              <a:gd name="connsiteY28875" fmla="*/ 516643 h 1598839"/>
              <a:gd name="connsiteX28876" fmla="*/ 0 w 3255128"/>
              <a:gd name="connsiteY28876" fmla="*/ 516636 h 1598839"/>
              <a:gd name="connsiteX28877" fmla="*/ 0 w 3255128"/>
              <a:gd name="connsiteY28877" fmla="*/ 516536 h 1598839"/>
              <a:gd name="connsiteX28878" fmla="*/ 0 w 3255128"/>
              <a:gd name="connsiteY28878" fmla="*/ 516424 h 1598839"/>
              <a:gd name="connsiteX28879" fmla="*/ 0 w 3255128"/>
              <a:gd name="connsiteY28879" fmla="*/ 516393 h 1598839"/>
              <a:gd name="connsiteX28880" fmla="*/ 0 w 3255128"/>
              <a:gd name="connsiteY28880" fmla="*/ 516366 h 1598839"/>
              <a:gd name="connsiteX28881" fmla="*/ 0 w 3255128"/>
              <a:gd name="connsiteY28881" fmla="*/ 516342 h 1598839"/>
              <a:gd name="connsiteX28882" fmla="*/ 0 w 3255128"/>
              <a:gd name="connsiteY28882" fmla="*/ 516333 h 1598839"/>
              <a:gd name="connsiteX28883" fmla="*/ 0 w 3255128"/>
              <a:gd name="connsiteY28883" fmla="*/ 516295 h 1598839"/>
              <a:gd name="connsiteX28884" fmla="*/ 0 w 3255128"/>
              <a:gd name="connsiteY28884" fmla="*/ 516274 h 1598839"/>
              <a:gd name="connsiteX28885" fmla="*/ 0 w 3255128"/>
              <a:gd name="connsiteY28885" fmla="*/ 516248 h 1598839"/>
              <a:gd name="connsiteX28886" fmla="*/ 0 w 3255128"/>
              <a:gd name="connsiteY28886" fmla="*/ 516244 h 1598839"/>
              <a:gd name="connsiteX28887" fmla="*/ 0 w 3255128"/>
              <a:gd name="connsiteY28887" fmla="*/ 516197 h 1598839"/>
              <a:gd name="connsiteX28888" fmla="*/ 0 w 3255128"/>
              <a:gd name="connsiteY28888" fmla="*/ 516193 h 1598839"/>
              <a:gd name="connsiteX28889" fmla="*/ 0 w 3255128"/>
              <a:gd name="connsiteY28889" fmla="*/ 516189 h 1598839"/>
              <a:gd name="connsiteX28890" fmla="*/ 0 w 3255128"/>
              <a:gd name="connsiteY28890" fmla="*/ 516114 h 1598839"/>
              <a:gd name="connsiteX28891" fmla="*/ 0 w 3255128"/>
              <a:gd name="connsiteY28891" fmla="*/ 516110 h 1598839"/>
              <a:gd name="connsiteX28892" fmla="*/ 0 w 3255128"/>
              <a:gd name="connsiteY28892" fmla="*/ 516109 h 1598839"/>
              <a:gd name="connsiteX28893" fmla="*/ 0 w 3255128"/>
              <a:gd name="connsiteY28893" fmla="*/ 516088 h 1598839"/>
              <a:gd name="connsiteX28894" fmla="*/ 0 w 3255128"/>
              <a:gd name="connsiteY28894" fmla="*/ 516075 h 1598839"/>
              <a:gd name="connsiteX28895" fmla="*/ 0 w 3255128"/>
              <a:gd name="connsiteY28895" fmla="*/ 516035 h 1598839"/>
              <a:gd name="connsiteX28896" fmla="*/ 0 w 3255128"/>
              <a:gd name="connsiteY28896" fmla="*/ 516002 h 1598839"/>
              <a:gd name="connsiteX28897" fmla="*/ 0 w 3255128"/>
              <a:gd name="connsiteY28897" fmla="*/ 515930 h 1598839"/>
              <a:gd name="connsiteX28898" fmla="*/ 0 w 3255128"/>
              <a:gd name="connsiteY28898" fmla="*/ 515919 h 1598839"/>
              <a:gd name="connsiteX28899" fmla="*/ 0 w 3255128"/>
              <a:gd name="connsiteY28899" fmla="*/ 515891 h 1598839"/>
              <a:gd name="connsiteX28900" fmla="*/ 0 w 3255128"/>
              <a:gd name="connsiteY28900" fmla="*/ 515774 h 1598839"/>
              <a:gd name="connsiteX28901" fmla="*/ 0 w 3255128"/>
              <a:gd name="connsiteY28901" fmla="*/ 515718 h 1598839"/>
              <a:gd name="connsiteX28902" fmla="*/ 0 w 3255128"/>
              <a:gd name="connsiteY28902" fmla="*/ 515717 h 1598839"/>
              <a:gd name="connsiteX28903" fmla="*/ 0 w 3255128"/>
              <a:gd name="connsiteY28903" fmla="*/ 515631 h 1598839"/>
              <a:gd name="connsiteX28904" fmla="*/ 0 w 3255128"/>
              <a:gd name="connsiteY28904" fmla="*/ 515629 h 1598839"/>
              <a:gd name="connsiteX28905" fmla="*/ 0 w 3255128"/>
              <a:gd name="connsiteY28905" fmla="*/ 515626 h 1598839"/>
              <a:gd name="connsiteX28906" fmla="*/ 0 w 3255128"/>
              <a:gd name="connsiteY28906" fmla="*/ 515554 h 1598839"/>
              <a:gd name="connsiteX28907" fmla="*/ 0 w 3255128"/>
              <a:gd name="connsiteY28907" fmla="*/ 515496 h 1598839"/>
              <a:gd name="connsiteX28908" fmla="*/ 0 w 3255128"/>
              <a:gd name="connsiteY28908" fmla="*/ 515487 h 1598839"/>
              <a:gd name="connsiteX28909" fmla="*/ 0 w 3255128"/>
              <a:gd name="connsiteY28909" fmla="*/ 515460 h 1598839"/>
              <a:gd name="connsiteX28910" fmla="*/ 0 w 3255128"/>
              <a:gd name="connsiteY28910" fmla="*/ 515367 h 1598839"/>
              <a:gd name="connsiteX28911" fmla="*/ 0 w 3255128"/>
              <a:gd name="connsiteY28911" fmla="*/ 515274 h 1598839"/>
              <a:gd name="connsiteX28912" fmla="*/ 0 w 3255128"/>
              <a:gd name="connsiteY28912" fmla="*/ 515229 h 1598839"/>
              <a:gd name="connsiteX28913" fmla="*/ 0 w 3255128"/>
              <a:gd name="connsiteY28913" fmla="*/ 515194 h 1598839"/>
              <a:gd name="connsiteX28914" fmla="*/ 0 w 3255128"/>
              <a:gd name="connsiteY28914" fmla="*/ 515172 h 1598839"/>
              <a:gd name="connsiteX28915" fmla="*/ 0 w 3255128"/>
              <a:gd name="connsiteY28915" fmla="*/ 515167 h 1598839"/>
              <a:gd name="connsiteX28916" fmla="*/ 0 w 3255128"/>
              <a:gd name="connsiteY28916" fmla="*/ 515154 h 1598839"/>
              <a:gd name="connsiteX28917" fmla="*/ 0 w 3255128"/>
              <a:gd name="connsiteY28917" fmla="*/ 515095 h 1598839"/>
              <a:gd name="connsiteX28918" fmla="*/ 0 w 3255128"/>
              <a:gd name="connsiteY28918" fmla="*/ 514981 h 1598839"/>
              <a:gd name="connsiteX28919" fmla="*/ 0 w 3255128"/>
              <a:gd name="connsiteY28919" fmla="*/ 514924 h 1598839"/>
              <a:gd name="connsiteX28920" fmla="*/ 0 w 3255128"/>
              <a:gd name="connsiteY28920" fmla="*/ 514909 h 1598839"/>
              <a:gd name="connsiteX28921" fmla="*/ 0 w 3255128"/>
              <a:gd name="connsiteY28921" fmla="*/ 514894 h 1598839"/>
              <a:gd name="connsiteX28922" fmla="*/ 0 w 3255128"/>
              <a:gd name="connsiteY28922" fmla="*/ 514846 h 1598839"/>
              <a:gd name="connsiteX28923" fmla="*/ 0 w 3255128"/>
              <a:gd name="connsiteY28923" fmla="*/ 514826 h 1598839"/>
              <a:gd name="connsiteX28924" fmla="*/ 0 w 3255128"/>
              <a:gd name="connsiteY28924" fmla="*/ 514812 h 1598839"/>
              <a:gd name="connsiteX28925" fmla="*/ 0 w 3255128"/>
              <a:gd name="connsiteY28925" fmla="*/ 514728 h 1598839"/>
              <a:gd name="connsiteX28926" fmla="*/ 0 w 3255128"/>
              <a:gd name="connsiteY28926" fmla="*/ 514713 h 1598839"/>
              <a:gd name="connsiteX28927" fmla="*/ 0 w 3255128"/>
              <a:gd name="connsiteY28927" fmla="*/ 514667 h 1598839"/>
              <a:gd name="connsiteX28928" fmla="*/ 0 w 3255128"/>
              <a:gd name="connsiteY28928" fmla="*/ 514580 h 1598839"/>
              <a:gd name="connsiteX28929" fmla="*/ 0 w 3255128"/>
              <a:gd name="connsiteY28929" fmla="*/ 514447 h 1598839"/>
              <a:gd name="connsiteX28930" fmla="*/ 0 w 3255128"/>
              <a:gd name="connsiteY28930" fmla="*/ 514408 h 1598839"/>
              <a:gd name="connsiteX28931" fmla="*/ 0 w 3255128"/>
              <a:gd name="connsiteY28931" fmla="*/ 514363 h 1598839"/>
              <a:gd name="connsiteX28932" fmla="*/ 0 w 3255128"/>
              <a:gd name="connsiteY28932" fmla="*/ 514187 h 1598839"/>
              <a:gd name="connsiteX28933" fmla="*/ 0 w 3255128"/>
              <a:gd name="connsiteY28933" fmla="*/ 514184 h 1598839"/>
              <a:gd name="connsiteX28934" fmla="*/ 0 w 3255128"/>
              <a:gd name="connsiteY28934" fmla="*/ 514153 h 1598839"/>
              <a:gd name="connsiteX28935" fmla="*/ 0 w 3255128"/>
              <a:gd name="connsiteY28935" fmla="*/ 514130 h 1598839"/>
              <a:gd name="connsiteX28936" fmla="*/ 0 w 3255128"/>
              <a:gd name="connsiteY28936" fmla="*/ 514127 h 1598839"/>
              <a:gd name="connsiteX28937" fmla="*/ 0 w 3255128"/>
              <a:gd name="connsiteY28937" fmla="*/ 514065 h 1598839"/>
              <a:gd name="connsiteX28938" fmla="*/ 0 w 3255128"/>
              <a:gd name="connsiteY28938" fmla="*/ 513993 h 1598839"/>
              <a:gd name="connsiteX28939" fmla="*/ 0 w 3255128"/>
              <a:gd name="connsiteY28939" fmla="*/ 513938 h 1598839"/>
              <a:gd name="connsiteX28940" fmla="*/ 0 w 3255128"/>
              <a:gd name="connsiteY28940" fmla="*/ 513877 h 1598839"/>
              <a:gd name="connsiteX28941" fmla="*/ 0 w 3255128"/>
              <a:gd name="connsiteY28941" fmla="*/ 513801 h 1598839"/>
              <a:gd name="connsiteX28942" fmla="*/ 0 w 3255128"/>
              <a:gd name="connsiteY28942" fmla="*/ 513750 h 1598839"/>
              <a:gd name="connsiteX28943" fmla="*/ 0 w 3255128"/>
              <a:gd name="connsiteY28943" fmla="*/ 513720 h 1598839"/>
              <a:gd name="connsiteX28944" fmla="*/ 0 w 3255128"/>
              <a:gd name="connsiteY28944" fmla="*/ 513707 h 1598839"/>
              <a:gd name="connsiteX28945" fmla="*/ 0 w 3255128"/>
              <a:gd name="connsiteY28945" fmla="*/ 513699 h 1598839"/>
              <a:gd name="connsiteX28946" fmla="*/ 0 w 3255128"/>
              <a:gd name="connsiteY28946" fmla="*/ 513653 h 1598839"/>
              <a:gd name="connsiteX28947" fmla="*/ 0 w 3255128"/>
              <a:gd name="connsiteY28947" fmla="*/ 513646 h 1598839"/>
              <a:gd name="connsiteX28948" fmla="*/ 0 w 3255128"/>
              <a:gd name="connsiteY28948" fmla="*/ 513623 h 1598839"/>
              <a:gd name="connsiteX28949" fmla="*/ 0 w 3255128"/>
              <a:gd name="connsiteY28949" fmla="*/ 513605 h 1598839"/>
              <a:gd name="connsiteX28950" fmla="*/ 0 w 3255128"/>
              <a:gd name="connsiteY28950" fmla="*/ 513575 h 1598839"/>
              <a:gd name="connsiteX28951" fmla="*/ 0 w 3255128"/>
              <a:gd name="connsiteY28951" fmla="*/ 513460 h 1598839"/>
              <a:gd name="connsiteX28952" fmla="*/ 0 w 3255128"/>
              <a:gd name="connsiteY28952" fmla="*/ 513457 h 1598839"/>
              <a:gd name="connsiteX28953" fmla="*/ 0 w 3255128"/>
              <a:gd name="connsiteY28953" fmla="*/ 513403 h 1598839"/>
              <a:gd name="connsiteX28954" fmla="*/ 0 w 3255128"/>
              <a:gd name="connsiteY28954" fmla="*/ 513394 h 1598839"/>
              <a:gd name="connsiteX28955" fmla="*/ 0 w 3255128"/>
              <a:gd name="connsiteY28955" fmla="*/ 513385 h 1598839"/>
              <a:gd name="connsiteX28956" fmla="*/ 0 w 3255128"/>
              <a:gd name="connsiteY28956" fmla="*/ 513383 h 1598839"/>
              <a:gd name="connsiteX28957" fmla="*/ 0 w 3255128"/>
              <a:gd name="connsiteY28957" fmla="*/ 513380 h 1598839"/>
              <a:gd name="connsiteX28958" fmla="*/ 0 w 3255128"/>
              <a:gd name="connsiteY28958" fmla="*/ 513364 h 1598839"/>
              <a:gd name="connsiteX28959" fmla="*/ 0 w 3255128"/>
              <a:gd name="connsiteY28959" fmla="*/ 513362 h 1598839"/>
              <a:gd name="connsiteX28960" fmla="*/ 0 w 3255128"/>
              <a:gd name="connsiteY28960" fmla="*/ 513342 h 1598839"/>
              <a:gd name="connsiteX28961" fmla="*/ 0 w 3255128"/>
              <a:gd name="connsiteY28961" fmla="*/ 513308 h 1598839"/>
              <a:gd name="connsiteX28962" fmla="*/ 0 w 3255128"/>
              <a:gd name="connsiteY28962" fmla="*/ 513284 h 1598839"/>
              <a:gd name="connsiteX28963" fmla="*/ 0 w 3255128"/>
              <a:gd name="connsiteY28963" fmla="*/ 513207 h 1598839"/>
              <a:gd name="connsiteX28964" fmla="*/ 0 w 3255128"/>
              <a:gd name="connsiteY28964" fmla="*/ 513206 h 1598839"/>
              <a:gd name="connsiteX28965" fmla="*/ 0 w 3255128"/>
              <a:gd name="connsiteY28965" fmla="*/ 513173 h 1598839"/>
              <a:gd name="connsiteX28966" fmla="*/ 0 w 3255128"/>
              <a:gd name="connsiteY28966" fmla="*/ 513146 h 1598839"/>
              <a:gd name="connsiteX28967" fmla="*/ 0 w 3255128"/>
              <a:gd name="connsiteY28967" fmla="*/ 513137 h 1598839"/>
              <a:gd name="connsiteX28968" fmla="*/ 0 w 3255128"/>
              <a:gd name="connsiteY28968" fmla="*/ 513116 h 1598839"/>
              <a:gd name="connsiteX28969" fmla="*/ 0 w 3255128"/>
              <a:gd name="connsiteY28969" fmla="*/ 513096 h 1598839"/>
              <a:gd name="connsiteX28970" fmla="*/ 0 w 3255128"/>
              <a:gd name="connsiteY28970" fmla="*/ 512930 h 1598839"/>
              <a:gd name="connsiteX28971" fmla="*/ 0 w 3255128"/>
              <a:gd name="connsiteY28971" fmla="*/ 512929 h 1598839"/>
              <a:gd name="connsiteX28972" fmla="*/ 0 w 3255128"/>
              <a:gd name="connsiteY28972" fmla="*/ 512924 h 1598839"/>
              <a:gd name="connsiteX28973" fmla="*/ 0 w 3255128"/>
              <a:gd name="connsiteY28973" fmla="*/ 512904 h 1598839"/>
              <a:gd name="connsiteX28974" fmla="*/ 0 w 3255128"/>
              <a:gd name="connsiteY28974" fmla="*/ 512903 h 1598839"/>
              <a:gd name="connsiteX28975" fmla="*/ 0 w 3255128"/>
              <a:gd name="connsiteY28975" fmla="*/ 512853 h 1598839"/>
              <a:gd name="connsiteX28976" fmla="*/ 0 w 3255128"/>
              <a:gd name="connsiteY28976" fmla="*/ 512830 h 1598839"/>
              <a:gd name="connsiteX28977" fmla="*/ 0 w 3255128"/>
              <a:gd name="connsiteY28977" fmla="*/ 512825 h 1598839"/>
              <a:gd name="connsiteX28978" fmla="*/ 0 w 3255128"/>
              <a:gd name="connsiteY28978" fmla="*/ 512801 h 1598839"/>
              <a:gd name="connsiteX28979" fmla="*/ 0 w 3255128"/>
              <a:gd name="connsiteY28979" fmla="*/ 512710 h 1598839"/>
              <a:gd name="connsiteX28980" fmla="*/ 0 w 3255128"/>
              <a:gd name="connsiteY28980" fmla="*/ 512694 h 1598839"/>
              <a:gd name="connsiteX28981" fmla="*/ 0 w 3255128"/>
              <a:gd name="connsiteY28981" fmla="*/ 512636 h 1598839"/>
              <a:gd name="connsiteX28982" fmla="*/ 0 w 3255128"/>
              <a:gd name="connsiteY28982" fmla="*/ 512589 h 1598839"/>
              <a:gd name="connsiteX28983" fmla="*/ 0 w 3255128"/>
              <a:gd name="connsiteY28983" fmla="*/ 512564 h 1598839"/>
              <a:gd name="connsiteX28984" fmla="*/ 0 w 3255128"/>
              <a:gd name="connsiteY28984" fmla="*/ 512506 h 1598839"/>
              <a:gd name="connsiteX28985" fmla="*/ 0 w 3255128"/>
              <a:gd name="connsiteY28985" fmla="*/ 512498 h 1598839"/>
              <a:gd name="connsiteX28986" fmla="*/ 0 w 3255128"/>
              <a:gd name="connsiteY28986" fmla="*/ 512497 h 1598839"/>
              <a:gd name="connsiteX28987" fmla="*/ 0 w 3255128"/>
              <a:gd name="connsiteY28987" fmla="*/ 512470 h 1598839"/>
              <a:gd name="connsiteX28988" fmla="*/ 0 w 3255128"/>
              <a:gd name="connsiteY28988" fmla="*/ 512468 h 1598839"/>
              <a:gd name="connsiteX28989" fmla="*/ 0 w 3255128"/>
              <a:gd name="connsiteY28989" fmla="*/ 512439 h 1598839"/>
              <a:gd name="connsiteX28990" fmla="*/ 0 w 3255128"/>
              <a:gd name="connsiteY28990" fmla="*/ 512371 h 1598839"/>
              <a:gd name="connsiteX28991" fmla="*/ 0 w 3255128"/>
              <a:gd name="connsiteY28991" fmla="*/ 512321 h 1598839"/>
              <a:gd name="connsiteX28992" fmla="*/ 0 w 3255128"/>
              <a:gd name="connsiteY28992" fmla="*/ 512305 h 1598839"/>
              <a:gd name="connsiteX28993" fmla="*/ 0 w 3255128"/>
              <a:gd name="connsiteY28993" fmla="*/ 512276 h 1598839"/>
              <a:gd name="connsiteX28994" fmla="*/ 0 w 3255128"/>
              <a:gd name="connsiteY28994" fmla="*/ 512260 h 1598839"/>
              <a:gd name="connsiteX28995" fmla="*/ 0 w 3255128"/>
              <a:gd name="connsiteY28995" fmla="*/ 512255 h 1598839"/>
              <a:gd name="connsiteX28996" fmla="*/ 0 w 3255128"/>
              <a:gd name="connsiteY28996" fmla="*/ 512240 h 1598839"/>
              <a:gd name="connsiteX28997" fmla="*/ 0 w 3255128"/>
              <a:gd name="connsiteY28997" fmla="*/ 512185 h 1598839"/>
              <a:gd name="connsiteX28998" fmla="*/ 0 w 3255128"/>
              <a:gd name="connsiteY28998" fmla="*/ 512177 h 1598839"/>
              <a:gd name="connsiteX28999" fmla="*/ 0 w 3255128"/>
              <a:gd name="connsiteY28999" fmla="*/ 512160 h 1598839"/>
              <a:gd name="connsiteX29000" fmla="*/ 0 w 3255128"/>
              <a:gd name="connsiteY29000" fmla="*/ 512153 h 1598839"/>
              <a:gd name="connsiteX29001" fmla="*/ 0 w 3255128"/>
              <a:gd name="connsiteY29001" fmla="*/ 512142 h 1598839"/>
              <a:gd name="connsiteX29002" fmla="*/ 0 w 3255128"/>
              <a:gd name="connsiteY29002" fmla="*/ 512130 h 1598839"/>
              <a:gd name="connsiteX29003" fmla="*/ 0 w 3255128"/>
              <a:gd name="connsiteY29003" fmla="*/ 512105 h 1598839"/>
              <a:gd name="connsiteX29004" fmla="*/ 0 w 3255128"/>
              <a:gd name="connsiteY29004" fmla="*/ 512044 h 1598839"/>
              <a:gd name="connsiteX29005" fmla="*/ 0 w 3255128"/>
              <a:gd name="connsiteY29005" fmla="*/ 512016 h 1598839"/>
              <a:gd name="connsiteX29006" fmla="*/ 0 w 3255128"/>
              <a:gd name="connsiteY29006" fmla="*/ 511846 h 1598839"/>
              <a:gd name="connsiteX29007" fmla="*/ 0 w 3255128"/>
              <a:gd name="connsiteY29007" fmla="*/ 511822 h 1598839"/>
              <a:gd name="connsiteX29008" fmla="*/ 0 w 3255128"/>
              <a:gd name="connsiteY29008" fmla="*/ 511766 h 1598839"/>
              <a:gd name="connsiteX29009" fmla="*/ 0 w 3255128"/>
              <a:gd name="connsiteY29009" fmla="*/ 511763 h 1598839"/>
              <a:gd name="connsiteX29010" fmla="*/ 0 w 3255128"/>
              <a:gd name="connsiteY29010" fmla="*/ 511723 h 1598839"/>
              <a:gd name="connsiteX29011" fmla="*/ 0 w 3255128"/>
              <a:gd name="connsiteY29011" fmla="*/ 511701 h 1598839"/>
              <a:gd name="connsiteX29012" fmla="*/ 0 w 3255128"/>
              <a:gd name="connsiteY29012" fmla="*/ 511694 h 1598839"/>
              <a:gd name="connsiteX29013" fmla="*/ 0 w 3255128"/>
              <a:gd name="connsiteY29013" fmla="*/ 511668 h 1598839"/>
              <a:gd name="connsiteX29014" fmla="*/ 0 w 3255128"/>
              <a:gd name="connsiteY29014" fmla="*/ 511651 h 1598839"/>
              <a:gd name="connsiteX29015" fmla="*/ 0 w 3255128"/>
              <a:gd name="connsiteY29015" fmla="*/ 511590 h 1598839"/>
              <a:gd name="connsiteX29016" fmla="*/ 0 w 3255128"/>
              <a:gd name="connsiteY29016" fmla="*/ 511589 h 1598839"/>
              <a:gd name="connsiteX29017" fmla="*/ 0 w 3255128"/>
              <a:gd name="connsiteY29017" fmla="*/ 511570 h 1598839"/>
              <a:gd name="connsiteX29018" fmla="*/ 0 w 3255128"/>
              <a:gd name="connsiteY29018" fmla="*/ 511562 h 1598839"/>
              <a:gd name="connsiteX29019" fmla="*/ 0 w 3255128"/>
              <a:gd name="connsiteY29019" fmla="*/ 511482 h 1598839"/>
              <a:gd name="connsiteX29020" fmla="*/ 0 w 3255128"/>
              <a:gd name="connsiteY29020" fmla="*/ 511457 h 1598839"/>
              <a:gd name="connsiteX29021" fmla="*/ 0 w 3255128"/>
              <a:gd name="connsiteY29021" fmla="*/ 511440 h 1598839"/>
              <a:gd name="connsiteX29022" fmla="*/ 0 w 3255128"/>
              <a:gd name="connsiteY29022" fmla="*/ 511410 h 1598839"/>
              <a:gd name="connsiteX29023" fmla="*/ 0 w 3255128"/>
              <a:gd name="connsiteY29023" fmla="*/ 511374 h 1598839"/>
              <a:gd name="connsiteX29024" fmla="*/ 0 w 3255128"/>
              <a:gd name="connsiteY29024" fmla="*/ 511323 h 1598839"/>
              <a:gd name="connsiteX29025" fmla="*/ 0 w 3255128"/>
              <a:gd name="connsiteY29025" fmla="*/ 511292 h 1598839"/>
              <a:gd name="connsiteX29026" fmla="*/ 0 w 3255128"/>
              <a:gd name="connsiteY29026" fmla="*/ 511261 h 1598839"/>
              <a:gd name="connsiteX29027" fmla="*/ 0 w 3255128"/>
              <a:gd name="connsiteY29027" fmla="*/ 511218 h 1598839"/>
              <a:gd name="connsiteX29028" fmla="*/ 0 w 3255128"/>
              <a:gd name="connsiteY29028" fmla="*/ 511198 h 1598839"/>
              <a:gd name="connsiteX29029" fmla="*/ 0 w 3255128"/>
              <a:gd name="connsiteY29029" fmla="*/ 511197 h 1598839"/>
              <a:gd name="connsiteX29030" fmla="*/ 0 w 3255128"/>
              <a:gd name="connsiteY29030" fmla="*/ 511163 h 1598839"/>
              <a:gd name="connsiteX29031" fmla="*/ 0 w 3255128"/>
              <a:gd name="connsiteY29031" fmla="*/ 511140 h 1598839"/>
              <a:gd name="connsiteX29032" fmla="*/ 0 w 3255128"/>
              <a:gd name="connsiteY29032" fmla="*/ 511137 h 1598839"/>
              <a:gd name="connsiteX29033" fmla="*/ 0 w 3255128"/>
              <a:gd name="connsiteY29033" fmla="*/ 511053 h 1598839"/>
              <a:gd name="connsiteX29034" fmla="*/ 0 w 3255128"/>
              <a:gd name="connsiteY29034" fmla="*/ 511022 h 1598839"/>
              <a:gd name="connsiteX29035" fmla="*/ 0 w 3255128"/>
              <a:gd name="connsiteY29035" fmla="*/ 510915 h 1598839"/>
              <a:gd name="connsiteX29036" fmla="*/ 0 w 3255128"/>
              <a:gd name="connsiteY29036" fmla="*/ 510882 h 1598839"/>
              <a:gd name="connsiteX29037" fmla="*/ 0 w 3255128"/>
              <a:gd name="connsiteY29037" fmla="*/ 510833 h 1598839"/>
              <a:gd name="connsiteX29038" fmla="*/ 0 w 3255128"/>
              <a:gd name="connsiteY29038" fmla="*/ 510828 h 1598839"/>
              <a:gd name="connsiteX29039" fmla="*/ 0 w 3255128"/>
              <a:gd name="connsiteY29039" fmla="*/ 510797 h 1598839"/>
              <a:gd name="connsiteX29040" fmla="*/ 0 w 3255128"/>
              <a:gd name="connsiteY29040" fmla="*/ 510759 h 1598839"/>
              <a:gd name="connsiteX29041" fmla="*/ 0 w 3255128"/>
              <a:gd name="connsiteY29041" fmla="*/ 510709 h 1598839"/>
              <a:gd name="connsiteX29042" fmla="*/ 0 w 3255128"/>
              <a:gd name="connsiteY29042" fmla="*/ 510708 h 1598839"/>
              <a:gd name="connsiteX29043" fmla="*/ 0 w 3255128"/>
              <a:gd name="connsiteY29043" fmla="*/ 510659 h 1598839"/>
              <a:gd name="connsiteX29044" fmla="*/ 0 w 3255128"/>
              <a:gd name="connsiteY29044" fmla="*/ 510654 h 1598839"/>
              <a:gd name="connsiteX29045" fmla="*/ 0 w 3255128"/>
              <a:gd name="connsiteY29045" fmla="*/ 510647 h 1598839"/>
              <a:gd name="connsiteX29046" fmla="*/ 0 w 3255128"/>
              <a:gd name="connsiteY29046" fmla="*/ 510624 h 1598839"/>
              <a:gd name="connsiteX29047" fmla="*/ 0 w 3255128"/>
              <a:gd name="connsiteY29047" fmla="*/ 510585 h 1598839"/>
              <a:gd name="connsiteX29048" fmla="*/ 0 w 3255128"/>
              <a:gd name="connsiteY29048" fmla="*/ 510584 h 1598839"/>
              <a:gd name="connsiteX29049" fmla="*/ 0 w 3255128"/>
              <a:gd name="connsiteY29049" fmla="*/ 510568 h 1598839"/>
              <a:gd name="connsiteX29050" fmla="*/ 0 w 3255128"/>
              <a:gd name="connsiteY29050" fmla="*/ 510563 h 1598839"/>
              <a:gd name="connsiteX29051" fmla="*/ 0 w 3255128"/>
              <a:gd name="connsiteY29051" fmla="*/ 510545 h 1598839"/>
              <a:gd name="connsiteX29052" fmla="*/ 0 w 3255128"/>
              <a:gd name="connsiteY29052" fmla="*/ 510513 h 1598839"/>
              <a:gd name="connsiteX29053" fmla="*/ 0 w 3255128"/>
              <a:gd name="connsiteY29053" fmla="*/ 510467 h 1598839"/>
              <a:gd name="connsiteX29054" fmla="*/ 0 w 3255128"/>
              <a:gd name="connsiteY29054" fmla="*/ 510404 h 1598839"/>
              <a:gd name="connsiteX29055" fmla="*/ 0 w 3255128"/>
              <a:gd name="connsiteY29055" fmla="*/ 510390 h 1598839"/>
              <a:gd name="connsiteX29056" fmla="*/ 0 w 3255128"/>
              <a:gd name="connsiteY29056" fmla="*/ 510374 h 1598839"/>
              <a:gd name="connsiteX29057" fmla="*/ 0 w 3255128"/>
              <a:gd name="connsiteY29057" fmla="*/ 510267 h 1598839"/>
              <a:gd name="connsiteX29058" fmla="*/ 0 w 3255128"/>
              <a:gd name="connsiteY29058" fmla="*/ 510208 h 1598839"/>
              <a:gd name="connsiteX29059" fmla="*/ 0 w 3255128"/>
              <a:gd name="connsiteY29059" fmla="*/ 510185 h 1598839"/>
              <a:gd name="connsiteX29060" fmla="*/ 0 w 3255128"/>
              <a:gd name="connsiteY29060" fmla="*/ 510176 h 1598839"/>
              <a:gd name="connsiteX29061" fmla="*/ 0 w 3255128"/>
              <a:gd name="connsiteY29061" fmla="*/ 510147 h 1598839"/>
              <a:gd name="connsiteX29062" fmla="*/ 0 w 3255128"/>
              <a:gd name="connsiteY29062" fmla="*/ 510127 h 1598839"/>
              <a:gd name="connsiteX29063" fmla="*/ 0 w 3255128"/>
              <a:gd name="connsiteY29063" fmla="*/ 510126 h 1598839"/>
              <a:gd name="connsiteX29064" fmla="*/ 0 w 3255128"/>
              <a:gd name="connsiteY29064" fmla="*/ 510111 h 1598839"/>
              <a:gd name="connsiteX29065" fmla="*/ 0 w 3255128"/>
              <a:gd name="connsiteY29065" fmla="*/ 510101 h 1598839"/>
              <a:gd name="connsiteX29066" fmla="*/ 0 w 3255128"/>
              <a:gd name="connsiteY29066" fmla="*/ 510086 h 1598839"/>
              <a:gd name="connsiteX29067" fmla="*/ 0 w 3255128"/>
              <a:gd name="connsiteY29067" fmla="*/ 510039 h 1598839"/>
              <a:gd name="connsiteX29068" fmla="*/ 0 w 3255128"/>
              <a:gd name="connsiteY29068" fmla="*/ 509984 h 1598839"/>
              <a:gd name="connsiteX29069" fmla="*/ 0 w 3255128"/>
              <a:gd name="connsiteY29069" fmla="*/ 509953 h 1598839"/>
              <a:gd name="connsiteX29070" fmla="*/ 0 w 3255128"/>
              <a:gd name="connsiteY29070" fmla="*/ 509915 h 1598839"/>
              <a:gd name="connsiteX29071" fmla="*/ 0 w 3255128"/>
              <a:gd name="connsiteY29071" fmla="*/ 509914 h 1598839"/>
              <a:gd name="connsiteX29072" fmla="*/ 0 w 3255128"/>
              <a:gd name="connsiteY29072" fmla="*/ 509907 h 1598839"/>
              <a:gd name="connsiteX29073" fmla="*/ 0 w 3255128"/>
              <a:gd name="connsiteY29073" fmla="*/ 509877 h 1598839"/>
              <a:gd name="connsiteX29074" fmla="*/ 0 w 3255128"/>
              <a:gd name="connsiteY29074" fmla="*/ 509869 h 1598839"/>
              <a:gd name="connsiteX29075" fmla="*/ 0 w 3255128"/>
              <a:gd name="connsiteY29075" fmla="*/ 509843 h 1598839"/>
              <a:gd name="connsiteX29076" fmla="*/ 0 w 3255128"/>
              <a:gd name="connsiteY29076" fmla="*/ 509835 h 1598839"/>
              <a:gd name="connsiteX29077" fmla="*/ 0 w 3255128"/>
              <a:gd name="connsiteY29077" fmla="*/ 509687 h 1598839"/>
              <a:gd name="connsiteX29078" fmla="*/ 0 w 3255128"/>
              <a:gd name="connsiteY29078" fmla="*/ 509664 h 1598839"/>
              <a:gd name="connsiteX29079" fmla="*/ 0 w 3255128"/>
              <a:gd name="connsiteY29079" fmla="*/ 509638 h 1598839"/>
              <a:gd name="connsiteX29080" fmla="*/ 0 w 3255128"/>
              <a:gd name="connsiteY29080" fmla="*/ 509610 h 1598839"/>
              <a:gd name="connsiteX29081" fmla="*/ 0 w 3255128"/>
              <a:gd name="connsiteY29081" fmla="*/ 509565 h 1598839"/>
              <a:gd name="connsiteX29082" fmla="*/ 0 w 3255128"/>
              <a:gd name="connsiteY29082" fmla="*/ 509560 h 1598839"/>
              <a:gd name="connsiteX29083" fmla="*/ 0 w 3255128"/>
              <a:gd name="connsiteY29083" fmla="*/ 509520 h 1598839"/>
              <a:gd name="connsiteX29084" fmla="*/ 0 w 3255128"/>
              <a:gd name="connsiteY29084" fmla="*/ 509478 h 1598839"/>
              <a:gd name="connsiteX29085" fmla="*/ 0 w 3255128"/>
              <a:gd name="connsiteY29085" fmla="*/ 509438 h 1598839"/>
              <a:gd name="connsiteX29086" fmla="*/ 0 w 3255128"/>
              <a:gd name="connsiteY29086" fmla="*/ 509431 h 1598839"/>
              <a:gd name="connsiteX29087" fmla="*/ 0 w 3255128"/>
              <a:gd name="connsiteY29087" fmla="*/ 509427 h 1598839"/>
              <a:gd name="connsiteX29088" fmla="*/ 0 w 3255128"/>
              <a:gd name="connsiteY29088" fmla="*/ 509366 h 1598839"/>
              <a:gd name="connsiteX29089" fmla="*/ 0 w 3255128"/>
              <a:gd name="connsiteY29089" fmla="*/ 509327 h 1598839"/>
              <a:gd name="connsiteX29090" fmla="*/ 0 w 3255128"/>
              <a:gd name="connsiteY29090" fmla="*/ 509250 h 1598839"/>
              <a:gd name="connsiteX29091" fmla="*/ 0 w 3255128"/>
              <a:gd name="connsiteY29091" fmla="*/ 509211 h 1598839"/>
              <a:gd name="connsiteX29092" fmla="*/ 0 w 3255128"/>
              <a:gd name="connsiteY29092" fmla="*/ 509180 h 1598839"/>
              <a:gd name="connsiteX29093" fmla="*/ 0 w 3255128"/>
              <a:gd name="connsiteY29093" fmla="*/ 509106 h 1598839"/>
              <a:gd name="connsiteX29094" fmla="*/ 0 w 3255128"/>
              <a:gd name="connsiteY29094" fmla="*/ 509072 h 1598839"/>
              <a:gd name="connsiteX29095" fmla="*/ 0 w 3255128"/>
              <a:gd name="connsiteY29095" fmla="*/ 509055 h 1598839"/>
              <a:gd name="connsiteX29096" fmla="*/ 0 w 3255128"/>
              <a:gd name="connsiteY29096" fmla="*/ 508940 h 1598839"/>
              <a:gd name="connsiteX29097" fmla="*/ 0 w 3255128"/>
              <a:gd name="connsiteY29097" fmla="*/ 508896 h 1598839"/>
              <a:gd name="connsiteX29098" fmla="*/ 0 w 3255128"/>
              <a:gd name="connsiteY29098" fmla="*/ 508868 h 1598839"/>
              <a:gd name="connsiteX29099" fmla="*/ 0 w 3255128"/>
              <a:gd name="connsiteY29099" fmla="*/ 508837 h 1598839"/>
              <a:gd name="connsiteX29100" fmla="*/ 0 w 3255128"/>
              <a:gd name="connsiteY29100" fmla="*/ 508776 h 1598839"/>
              <a:gd name="connsiteX29101" fmla="*/ 0 w 3255128"/>
              <a:gd name="connsiteY29101" fmla="*/ 508773 h 1598839"/>
              <a:gd name="connsiteX29102" fmla="*/ 0 w 3255128"/>
              <a:gd name="connsiteY29102" fmla="*/ 508767 h 1598839"/>
              <a:gd name="connsiteX29103" fmla="*/ 0 w 3255128"/>
              <a:gd name="connsiteY29103" fmla="*/ 508761 h 1598839"/>
              <a:gd name="connsiteX29104" fmla="*/ 0 w 3255128"/>
              <a:gd name="connsiteY29104" fmla="*/ 508737 h 1598839"/>
              <a:gd name="connsiteX29105" fmla="*/ 0 w 3255128"/>
              <a:gd name="connsiteY29105" fmla="*/ 508721 h 1598839"/>
              <a:gd name="connsiteX29106" fmla="*/ 0 w 3255128"/>
              <a:gd name="connsiteY29106" fmla="*/ 508686 h 1598839"/>
              <a:gd name="connsiteX29107" fmla="*/ 0 w 3255128"/>
              <a:gd name="connsiteY29107" fmla="*/ 508639 h 1598839"/>
              <a:gd name="connsiteX29108" fmla="*/ 0 w 3255128"/>
              <a:gd name="connsiteY29108" fmla="*/ 508596 h 1598839"/>
              <a:gd name="connsiteX29109" fmla="*/ 0 w 3255128"/>
              <a:gd name="connsiteY29109" fmla="*/ 508580 h 1598839"/>
              <a:gd name="connsiteX29110" fmla="*/ 0 w 3255128"/>
              <a:gd name="connsiteY29110" fmla="*/ 508529 h 1598839"/>
              <a:gd name="connsiteX29111" fmla="*/ 0 w 3255128"/>
              <a:gd name="connsiteY29111" fmla="*/ 508458 h 1598839"/>
              <a:gd name="connsiteX29112" fmla="*/ 0 w 3255128"/>
              <a:gd name="connsiteY29112" fmla="*/ 508436 h 1598839"/>
              <a:gd name="connsiteX29113" fmla="*/ 0 w 3255128"/>
              <a:gd name="connsiteY29113" fmla="*/ 508410 h 1598839"/>
              <a:gd name="connsiteX29114" fmla="*/ 0 w 3255128"/>
              <a:gd name="connsiteY29114" fmla="*/ 508330 h 1598839"/>
              <a:gd name="connsiteX29115" fmla="*/ 0 w 3255128"/>
              <a:gd name="connsiteY29115" fmla="*/ 508302 h 1598839"/>
              <a:gd name="connsiteX29116" fmla="*/ 0 w 3255128"/>
              <a:gd name="connsiteY29116" fmla="*/ 508299 h 1598839"/>
              <a:gd name="connsiteX29117" fmla="*/ 0 w 3255128"/>
              <a:gd name="connsiteY29117" fmla="*/ 508290 h 1598839"/>
              <a:gd name="connsiteX29118" fmla="*/ 0 w 3255128"/>
              <a:gd name="connsiteY29118" fmla="*/ 508226 h 1598839"/>
              <a:gd name="connsiteX29119" fmla="*/ 0 w 3255128"/>
              <a:gd name="connsiteY29119" fmla="*/ 508220 h 1598839"/>
              <a:gd name="connsiteX29120" fmla="*/ 0 w 3255128"/>
              <a:gd name="connsiteY29120" fmla="*/ 508067 h 1598839"/>
              <a:gd name="connsiteX29121" fmla="*/ 0 w 3255128"/>
              <a:gd name="connsiteY29121" fmla="*/ 508060 h 1598839"/>
              <a:gd name="connsiteX29122" fmla="*/ 0 w 3255128"/>
              <a:gd name="connsiteY29122" fmla="*/ 508015 h 1598839"/>
              <a:gd name="connsiteX29123" fmla="*/ 0 w 3255128"/>
              <a:gd name="connsiteY29123" fmla="*/ 507977 h 1598839"/>
              <a:gd name="connsiteX29124" fmla="*/ 0 w 3255128"/>
              <a:gd name="connsiteY29124" fmla="*/ 507962 h 1598839"/>
              <a:gd name="connsiteX29125" fmla="*/ 0 w 3255128"/>
              <a:gd name="connsiteY29125" fmla="*/ 507948 h 1598839"/>
              <a:gd name="connsiteX29126" fmla="*/ 0 w 3255128"/>
              <a:gd name="connsiteY29126" fmla="*/ 507892 h 1598839"/>
              <a:gd name="connsiteX29127" fmla="*/ 0 w 3255128"/>
              <a:gd name="connsiteY29127" fmla="*/ 507864 h 1598839"/>
              <a:gd name="connsiteX29128" fmla="*/ 0 w 3255128"/>
              <a:gd name="connsiteY29128" fmla="*/ 507843 h 1598839"/>
              <a:gd name="connsiteX29129" fmla="*/ 0 w 3255128"/>
              <a:gd name="connsiteY29129" fmla="*/ 507814 h 1598839"/>
              <a:gd name="connsiteX29130" fmla="*/ 0 w 3255128"/>
              <a:gd name="connsiteY29130" fmla="*/ 507807 h 1598839"/>
              <a:gd name="connsiteX29131" fmla="*/ 0 w 3255128"/>
              <a:gd name="connsiteY29131" fmla="*/ 507740 h 1598839"/>
              <a:gd name="connsiteX29132" fmla="*/ 0 w 3255128"/>
              <a:gd name="connsiteY29132" fmla="*/ 507678 h 1598839"/>
              <a:gd name="connsiteX29133" fmla="*/ 0 w 3255128"/>
              <a:gd name="connsiteY29133" fmla="*/ 507634 h 1598839"/>
              <a:gd name="connsiteX29134" fmla="*/ 0 w 3255128"/>
              <a:gd name="connsiteY29134" fmla="*/ 507622 h 1598839"/>
              <a:gd name="connsiteX29135" fmla="*/ 0 w 3255128"/>
              <a:gd name="connsiteY29135" fmla="*/ 507569 h 1598839"/>
              <a:gd name="connsiteX29136" fmla="*/ 0 w 3255128"/>
              <a:gd name="connsiteY29136" fmla="*/ 507555 h 1598839"/>
              <a:gd name="connsiteX29137" fmla="*/ 0 w 3255128"/>
              <a:gd name="connsiteY29137" fmla="*/ 507503 h 1598839"/>
              <a:gd name="connsiteX29138" fmla="*/ 0 w 3255128"/>
              <a:gd name="connsiteY29138" fmla="*/ 507409 h 1598839"/>
              <a:gd name="connsiteX29139" fmla="*/ 0 w 3255128"/>
              <a:gd name="connsiteY29139" fmla="*/ 507391 h 1598839"/>
              <a:gd name="connsiteX29140" fmla="*/ 0 w 3255128"/>
              <a:gd name="connsiteY29140" fmla="*/ 507390 h 1598839"/>
              <a:gd name="connsiteX29141" fmla="*/ 0 w 3255128"/>
              <a:gd name="connsiteY29141" fmla="*/ 507389 h 1598839"/>
              <a:gd name="connsiteX29142" fmla="*/ 0 w 3255128"/>
              <a:gd name="connsiteY29142" fmla="*/ 507345 h 1598839"/>
              <a:gd name="connsiteX29143" fmla="*/ 0 w 3255128"/>
              <a:gd name="connsiteY29143" fmla="*/ 507329 h 1598839"/>
              <a:gd name="connsiteX29144" fmla="*/ 0 w 3255128"/>
              <a:gd name="connsiteY29144" fmla="*/ 507324 h 1598839"/>
              <a:gd name="connsiteX29145" fmla="*/ 0 w 3255128"/>
              <a:gd name="connsiteY29145" fmla="*/ 507315 h 1598839"/>
              <a:gd name="connsiteX29146" fmla="*/ 0 w 3255128"/>
              <a:gd name="connsiteY29146" fmla="*/ 507294 h 1598839"/>
              <a:gd name="connsiteX29147" fmla="*/ 0 w 3255128"/>
              <a:gd name="connsiteY29147" fmla="*/ 507219 h 1598839"/>
              <a:gd name="connsiteX29148" fmla="*/ 0 w 3255128"/>
              <a:gd name="connsiteY29148" fmla="*/ 507195 h 1598839"/>
              <a:gd name="connsiteX29149" fmla="*/ 0 w 3255128"/>
              <a:gd name="connsiteY29149" fmla="*/ 507186 h 1598839"/>
              <a:gd name="connsiteX29150" fmla="*/ 0 w 3255128"/>
              <a:gd name="connsiteY29150" fmla="*/ 507151 h 1598839"/>
              <a:gd name="connsiteX29151" fmla="*/ 0 w 3255128"/>
              <a:gd name="connsiteY29151" fmla="*/ 507148 h 1598839"/>
              <a:gd name="connsiteX29152" fmla="*/ 0 w 3255128"/>
              <a:gd name="connsiteY29152" fmla="*/ 507111 h 1598839"/>
              <a:gd name="connsiteX29153" fmla="*/ 0 w 3255128"/>
              <a:gd name="connsiteY29153" fmla="*/ 507096 h 1598839"/>
              <a:gd name="connsiteX29154" fmla="*/ 0 w 3255128"/>
              <a:gd name="connsiteY29154" fmla="*/ 507074 h 1598839"/>
              <a:gd name="connsiteX29155" fmla="*/ 0 w 3255128"/>
              <a:gd name="connsiteY29155" fmla="*/ 507069 h 1598839"/>
              <a:gd name="connsiteX29156" fmla="*/ 0 w 3255128"/>
              <a:gd name="connsiteY29156" fmla="*/ 507010 h 1598839"/>
              <a:gd name="connsiteX29157" fmla="*/ 0 w 3255128"/>
              <a:gd name="connsiteY29157" fmla="*/ 506963 h 1598839"/>
              <a:gd name="connsiteX29158" fmla="*/ 0 w 3255128"/>
              <a:gd name="connsiteY29158" fmla="*/ 506933 h 1598839"/>
              <a:gd name="connsiteX29159" fmla="*/ 0 w 3255128"/>
              <a:gd name="connsiteY29159" fmla="*/ 506916 h 1598839"/>
              <a:gd name="connsiteX29160" fmla="*/ 0 w 3255128"/>
              <a:gd name="connsiteY29160" fmla="*/ 506870 h 1598839"/>
              <a:gd name="connsiteX29161" fmla="*/ 0 w 3255128"/>
              <a:gd name="connsiteY29161" fmla="*/ 506855 h 1598839"/>
              <a:gd name="connsiteX29162" fmla="*/ 0 w 3255128"/>
              <a:gd name="connsiteY29162" fmla="*/ 506843 h 1598839"/>
              <a:gd name="connsiteX29163" fmla="*/ 0 w 3255128"/>
              <a:gd name="connsiteY29163" fmla="*/ 506841 h 1598839"/>
              <a:gd name="connsiteX29164" fmla="*/ 0 w 3255128"/>
              <a:gd name="connsiteY29164" fmla="*/ 506839 h 1598839"/>
              <a:gd name="connsiteX29165" fmla="*/ 0 w 3255128"/>
              <a:gd name="connsiteY29165" fmla="*/ 506783 h 1598839"/>
              <a:gd name="connsiteX29166" fmla="*/ 0 w 3255128"/>
              <a:gd name="connsiteY29166" fmla="*/ 506741 h 1598839"/>
              <a:gd name="connsiteX29167" fmla="*/ 0 w 3255128"/>
              <a:gd name="connsiteY29167" fmla="*/ 506691 h 1598839"/>
              <a:gd name="connsiteX29168" fmla="*/ 0 w 3255128"/>
              <a:gd name="connsiteY29168" fmla="*/ 506620 h 1598839"/>
              <a:gd name="connsiteX29169" fmla="*/ 0 w 3255128"/>
              <a:gd name="connsiteY29169" fmla="*/ 506596 h 1598839"/>
              <a:gd name="connsiteX29170" fmla="*/ 0 w 3255128"/>
              <a:gd name="connsiteY29170" fmla="*/ 506593 h 1598839"/>
              <a:gd name="connsiteX29171" fmla="*/ 0 w 3255128"/>
              <a:gd name="connsiteY29171" fmla="*/ 506571 h 1598839"/>
              <a:gd name="connsiteX29172" fmla="*/ 0 w 3255128"/>
              <a:gd name="connsiteY29172" fmla="*/ 506570 h 1598839"/>
              <a:gd name="connsiteX29173" fmla="*/ 0 w 3255128"/>
              <a:gd name="connsiteY29173" fmla="*/ 506457 h 1598839"/>
              <a:gd name="connsiteX29174" fmla="*/ 0 w 3255128"/>
              <a:gd name="connsiteY29174" fmla="*/ 506448 h 1598839"/>
              <a:gd name="connsiteX29175" fmla="*/ 0 w 3255128"/>
              <a:gd name="connsiteY29175" fmla="*/ 506441 h 1598839"/>
              <a:gd name="connsiteX29176" fmla="*/ 0 w 3255128"/>
              <a:gd name="connsiteY29176" fmla="*/ 506407 h 1598839"/>
              <a:gd name="connsiteX29177" fmla="*/ 0 w 3255128"/>
              <a:gd name="connsiteY29177" fmla="*/ 506382 h 1598839"/>
              <a:gd name="connsiteX29178" fmla="*/ 0 w 3255128"/>
              <a:gd name="connsiteY29178" fmla="*/ 506380 h 1598839"/>
              <a:gd name="connsiteX29179" fmla="*/ 0 w 3255128"/>
              <a:gd name="connsiteY29179" fmla="*/ 506190 h 1598839"/>
              <a:gd name="connsiteX29180" fmla="*/ 0 w 3255128"/>
              <a:gd name="connsiteY29180" fmla="*/ 506188 h 1598839"/>
              <a:gd name="connsiteX29181" fmla="*/ 0 w 3255128"/>
              <a:gd name="connsiteY29181" fmla="*/ 506139 h 1598839"/>
              <a:gd name="connsiteX29182" fmla="*/ 0 w 3255128"/>
              <a:gd name="connsiteY29182" fmla="*/ 506138 h 1598839"/>
              <a:gd name="connsiteX29183" fmla="*/ 0 w 3255128"/>
              <a:gd name="connsiteY29183" fmla="*/ 506137 h 1598839"/>
              <a:gd name="connsiteX29184" fmla="*/ 0 w 3255128"/>
              <a:gd name="connsiteY29184" fmla="*/ 506123 h 1598839"/>
              <a:gd name="connsiteX29185" fmla="*/ 0 w 3255128"/>
              <a:gd name="connsiteY29185" fmla="*/ 506082 h 1598839"/>
              <a:gd name="connsiteX29186" fmla="*/ 0 w 3255128"/>
              <a:gd name="connsiteY29186" fmla="*/ 506065 h 1598839"/>
              <a:gd name="connsiteX29187" fmla="*/ 0 w 3255128"/>
              <a:gd name="connsiteY29187" fmla="*/ 505946 h 1598839"/>
              <a:gd name="connsiteX29188" fmla="*/ 0 w 3255128"/>
              <a:gd name="connsiteY29188" fmla="*/ 505944 h 1598839"/>
              <a:gd name="connsiteX29189" fmla="*/ 0 w 3255128"/>
              <a:gd name="connsiteY29189" fmla="*/ 505928 h 1598839"/>
              <a:gd name="connsiteX29190" fmla="*/ 0 w 3255128"/>
              <a:gd name="connsiteY29190" fmla="*/ 505906 h 1598839"/>
              <a:gd name="connsiteX29191" fmla="*/ 0 w 3255128"/>
              <a:gd name="connsiteY29191" fmla="*/ 505844 h 1598839"/>
              <a:gd name="connsiteX29192" fmla="*/ 0 w 3255128"/>
              <a:gd name="connsiteY29192" fmla="*/ 505809 h 1598839"/>
              <a:gd name="connsiteX29193" fmla="*/ 0 w 3255128"/>
              <a:gd name="connsiteY29193" fmla="*/ 505777 h 1598839"/>
              <a:gd name="connsiteX29194" fmla="*/ 0 w 3255128"/>
              <a:gd name="connsiteY29194" fmla="*/ 505747 h 1598839"/>
              <a:gd name="connsiteX29195" fmla="*/ 0 w 3255128"/>
              <a:gd name="connsiteY29195" fmla="*/ 505734 h 1598839"/>
              <a:gd name="connsiteX29196" fmla="*/ 0 w 3255128"/>
              <a:gd name="connsiteY29196" fmla="*/ 505732 h 1598839"/>
              <a:gd name="connsiteX29197" fmla="*/ 0 w 3255128"/>
              <a:gd name="connsiteY29197" fmla="*/ 505731 h 1598839"/>
              <a:gd name="connsiteX29198" fmla="*/ 0 w 3255128"/>
              <a:gd name="connsiteY29198" fmla="*/ 505707 h 1598839"/>
              <a:gd name="connsiteX29199" fmla="*/ 0 w 3255128"/>
              <a:gd name="connsiteY29199" fmla="*/ 505698 h 1598839"/>
              <a:gd name="connsiteX29200" fmla="*/ 0 w 3255128"/>
              <a:gd name="connsiteY29200" fmla="*/ 505673 h 1598839"/>
              <a:gd name="connsiteX29201" fmla="*/ 0 w 3255128"/>
              <a:gd name="connsiteY29201" fmla="*/ 505670 h 1598839"/>
              <a:gd name="connsiteX29202" fmla="*/ 0 w 3255128"/>
              <a:gd name="connsiteY29202" fmla="*/ 505656 h 1598839"/>
              <a:gd name="connsiteX29203" fmla="*/ 0 w 3255128"/>
              <a:gd name="connsiteY29203" fmla="*/ 505606 h 1598839"/>
              <a:gd name="connsiteX29204" fmla="*/ 0 w 3255128"/>
              <a:gd name="connsiteY29204" fmla="*/ 505581 h 1598839"/>
              <a:gd name="connsiteX29205" fmla="*/ 0 w 3255128"/>
              <a:gd name="connsiteY29205" fmla="*/ 505573 h 1598839"/>
              <a:gd name="connsiteX29206" fmla="*/ 0 w 3255128"/>
              <a:gd name="connsiteY29206" fmla="*/ 505568 h 1598839"/>
              <a:gd name="connsiteX29207" fmla="*/ 0 w 3255128"/>
              <a:gd name="connsiteY29207" fmla="*/ 505502 h 1598839"/>
              <a:gd name="connsiteX29208" fmla="*/ 0 w 3255128"/>
              <a:gd name="connsiteY29208" fmla="*/ 505489 h 1598839"/>
              <a:gd name="connsiteX29209" fmla="*/ 0 w 3255128"/>
              <a:gd name="connsiteY29209" fmla="*/ 505457 h 1598839"/>
              <a:gd name="connsiteX29210" fmla="*/ 0 w 3255128"/>
              <a:gd name="connsiteY29210" fmla="*/ 505394 h 1598839"/>
              <a:gd name="connsiteX29211" fmla="*/ 0 w 3255128"/>
              <a:gd name="connsiteY29211" fmla="*/ 505358 h 1598839"/>
              <a:gd name="connsiteX29212" fmla="*/ 0 w 3255128"/>
              <a:gd name="connsiteY29212" fmla="*/ 505309 h 1598839"/>
              <a:gd name="connsiteX29213" fmla="*/ 0 w 3255128"/>
              <a:gd name="connsiteY29213" fmla="*/ 505278 h 1598839"/>
              <a:gd name="connsiteX29214" fmla="*/ 0 w 3255128"/>
              <a:gd name="connsiteY29214" fmla="*/ 505184 h 1598839"/>
              <a:gd name="connsiteX29215" fmla="*/ 0 w 3255128"/>
              <a:gd name="connsiteY29215" fmla="*/ 505117 h 1598839"/>
              <a:gd name="connsiteX29216" fmla="*/ 0 w 3255128"/>
              <a:gd name="connsiteY29216" fmla="*/ 505114 h 1598839"/>
              <a:gd name="connsiteX29217" fmla="*/ 0 w 3255128"/>
              <a:gd name="connsiteY29217" fmla="*/ 505109 h 1598839"/>
              <a:gd name="connsiteX29218" fmla="*/ 0 w 3255128"/>
              <a:gd name="connsiteY29218" fmla="*/ 505025 h 1598839"/>
              <a:gd name="connsiteX29219" fmla="*/ 0 w 3255128"/>
              <a:gd name="connsiteY29219" fmla="*/ 504983 h 1598839"/>
              <a:gd name="connsiteX29220" fmla="*/ 0 w 3255128"/>
              <a:gd name="connsiteY29220" fmla="*/ 504958 h 1598839"/>
              <a:gd name="connsiteX29221" fmla="*/ 0 w 3255128"/>
              <a:gd name="connsiteY29221" fmla="*/ 504935 h 1598839"/>
              <a:gd name="connsiteX29222" fmla="*/ 0 w 3255128"/>
              <a:gd name="connsiteY29222" fmla="*/ 504923 h 1598839"/>
              <a:gd name="connsiteX29223" fmla="*/ 0 w 3255128"/>
              <a:gd name="connsiteY29223" fmla="*/ 504907 h 1598839"/>
              <a:gd name="connsiteX29224" fmla="*/ 0 w 3255128"/>
              <a:gd name="connsiteY29224" fmla="*/ 504826 h 1598839"/>
              <a:gd name="connsiteX29225" fmla="*/ 0 w 3255128"/>
              <a:gd name="connsiteY29225" fmla="*/ 504824 h 1598839"/>
              <a:gd name="connsiteX29226" fmla="*/ 0 w 3255128"/>
              <a:gd name="connsiteY29226" fmla="*/ 504817 h 1598839"/>
              <a:gd name="connsiteX29227" fmla="*/ 0 w 3255128"/>
              <a:gd name="connsiteY29227" fmla="*/ 504808 h 1598839"/>
              <a:gd name="connsiteX29228" fmla="*/ 0 w 3255128"/>
              <a:gd name="connsiteY29228" fmla="*/ 504804 h 1598839"/>
              <a:gd name="connsiteX29229" fmla="*/ 0 w 3255128"/>
              <a:gd name="connsiteY29229" fmla="*/ 504768 h 1598839"/>
              <a:gd name="connsiteX29230" fmla="*/ 0 w 3255128"/>
              <a:gd name="connsiteY29230" fmla="*/ 504621 h 1598839"/>
              <a:gd name="connsiteX29231" fmla="*/ 0 w 3255128"/>
              <a:gd name="connsiteY29231" fmla="*/ 504576 h 1598839"/>
              <a:gd name="connsiteX29232" fmla="*/ 0 w 3255128"/>
              <a:gd name="connsiteY29232" fmla="*/ 504557 h 1598839"/>
              <a:gd name="connsiteX29233" fmla="*/ 0 w 3255128"/>
              <a:gd name="connsiteY29233" fmla="*/ 504466 h 1598839"/>
              <a:gd name="connsiteX29234" fmla="*/ 0 w 3255128"/>
              <a:gd name="connsiteY29234" fmla="*/ 504461 h 1598839"/>
              <a:gd name="connsiteX29235" fmla="*/ 0 w 3255128"/>
              <a:gd name="connsiteY29235" fmla="*/ 504428 h 1598839"/>
              <a:gd name="connsiteX29236" fmla="*/ 0 w 3255128"/>
              <a:gd name="connsiteY29236" fmla="*/ 504397 h 1598839"/>
              <a:gd name="connsiteX29237" fmla="*/ 0 w 3255128"/>
              <a:gd name="connsiteY29237" fmla="*/ 504361 h 1598839"/>
              <a:gd name="connsiteX29238" fmla="*/ 0 w 3255128"/>
              <a:gd name="connsiteY29238" fmla="*/ 504313 h 1598839"/>
              <a:gd name="connsiteX29239" fmla="*/ 0 w 3255128"/>
              <a:gd name="connsiteY29239" fmla="*/ 504287 h 1598839"/>
              <a:gd name="connsiteX29240" fmla="*/ 0 w 3255128"/>
              <a:gd name="connsiteY29240" fmla="*/ 504273 h 1598839"/>
              <a:gd name="connsiteX29241" fmla="*/ 0 w 3255128"/>
              <a:gd name="connsiteY29241" fmla="*/ 504256 h 1598839"/>
              <a:gd name="connsiteX29242" fmla="*/ 0 w 3255128"/>
              <a:gd name="connsiteY29242" fmla="*/ 504201 h 1598839"/>
              <a:gd name="connsiteX29243" fmla="*/ 0 w 3255128"/>
              <a:gd name="connsiteY29243" fmla="*/ 504134 h 1598839"/>
              <a:gd name="connsiteX29244" fmla="*/ 0 w 3255128"/>
              <a:gd name="connsiteY29244" fmla="*/ 504059 h 1598839"/>
              <a:gd name="connsiteX29245" fmla="*/ 0 w 3255128"/>
              <a:gd name="connsiteY29245" fmla="*/ 503969 h 1598839"/>
              <a:gd name="connsiteX29246" fmla="*/ 0 w 3255128"/>
              <a:gd name="connsiteY29246" fmla="*/ 503943 h 1598839"/>
              <a:gd name="connsiteX29247" fmla="*/ 0 w 3255128"/>
              <a:gd name="connsiteY29247" fmla="*/ 503880 h 1598839"/>
              <a:gd name="connsiteX29248" fmla="*/ 0 w 3255128"/>
              <a:gd name="connsiteY29248" fmla="*/ 503797 h 1598839"/>
              <a:gd name="connsiteX29249" fmla="*/ 0 w 3255128"/>
              <a:gd name="connsiteY29249" fmla="*/ 503783 h 1598839"/>
              <a:gd name="connsiteX29250" fmla="*/ 0 w 3255128"/>
              <a:gd name="connsiteY29250" fmla="*/ 503760 h 1598839"/>
              <a:gd name="connsiteX29251" fmla="*/ 0 w 3255128"/>
              <a:gd name="connsiteY29251" fmla="*/ 503701 h 1598839"/>
              <a:gd name="connsiteX29252" fmla="*/ 0 w 3255128"/>
              <a:gd name="connsiteY29252" fmla="*/ 503603 h 1598839"/>
              <a:gd name="connsiteX29253" fmla="*/ 0 w 3255128"/>
              <a:gd name="connsiteY29253" fmla="*/ 503540 h 1598839"/>
              <a:gd name="connsiteX29254" fmla="*/ 0 w 3255128"/>
              <a:gd name="connsiteY29254" fmla="*/ 503442 h 1598839"/>
              <a:gd name="connsiteX29255" fmla="*/ 0 w 3255128"/>
              <a:gd name="connsiteY29255" fmla="*/ 503421 h 1598839"/>
              <a:gd name="connsiteX29256" fmla="*/ 0 w 3255128"/>
              <a:gd name="connsiteY29256" fmla="*/ 503397 h 1598839"/>
              <a:gd name="connsiteX29257" fmla="*/ 0 w 3255128"/>
              <a:gd name="connsiteY29257" fmla="*/ 503361 h 1598839"/>
              <a:gd name="connsiteX29258" fmla="*/ 0 w 3255128"/>
              <a:gd name="connsiteY29258" fmla="*/ 503344 h 1598839"/>
              <a:gd name="connsiteX29259" fmla="*/ 0 w 3255128"/>
              <a:gd name="connsiteY29259" fmla="*/ 503322 h 1598839"/>
              <a:gd name="connsiteX29260" fmla="*/ 0 w 3255128"/>
              <a:gd name="connsiteY29260" fmla="*/ 503321 h 1598839"/>
              <a:gd name="connsiteX29261" fmla="*/ 0 w 3255128"/>
              <a:gd name="connsiteY29261" fmla="*/ 503256 h 1598839"/>
              <a:gd name="connsiteX29262" fmla="*/ 0 w 3255128"/>
              <a:gd name="connsiteY29262" fmla="*/ 503235 h 1598839"/>
              <a:gd name="connsiteX29263" fmla="*/ 0 w 3255128"/>
              <a:gd name="connsiteY29263" fmla="*/ 503218 h 1598839"/>
              <a:gd name="connsiteX29264" fmla="*/ 0 w 3255128"/>
              <a:gd name="connsiteY29264" fmla="*/ 503187 h 1598839"/>
              <a:gd name="connsiteX29265" fmla="*/ 0 w 3255128"/>
              <a:gd name="connsiteY29265" fmla="*/ 503149 h 1598839"/>
              <a:gd name="connsiteX29266" fmla="*/ 0 w 3255128"/>
              <a:gd name="connsiteY29266" fmla="*/ 503148 h 1598839"/>
              <a:gd name="connsiteX29267" fmla="*/ 0 w 3255128"/>
              <a:gd name="connsiteY29267" fmla="*/ 503120 h 1598839"/>
              <a:gd name="connsiteX29268" fmla="*/ 0 w 3255128"/>
              <a:gd name="connsiteY29268" fmla="*/ 503113 h 1598839"/>
              <a:gd name="connsiteX29269" fmla="*/ 0 w 3255128"/>
              <a:gd name="connsiteY29269" fmla="*/ 503090 h 1598839"/>
              <a:gd name="connsiteX29270" fmla="*/ 0 w 3255128"/>
              <a:gd name="connsiteY29270" fmla="*/ 503077 h 1598839"/>
              <a:gd name="connsiteX29271" fmla="*/ 0 w 3255128"/>
              <a:gd name="connsiteY29271" fmla="*/ 502995 h 1598839"/>
              <a:gd name="connsiteX29272" fmla="*/ 0 w 3255128"/>
              <a:gd name="connsiteY29272" fmla="*/ 502985 h 1598839"/>
              <a:gd name="connsiteX29273" fmla="*/ 0 w 3255128"/>
              <a:gd name="connsiteY29273" fmla="*/ 502872 h 1598839"/>
              <a:gd name="connsiteX29274" fmla="*/ 0 w 3255128"/>
              <a:gd name="connsiteY29274" fmla="*/ 502870 h 1598839"/>
              <a:gd name="connsiteX29275" fmla="*/ 0 w 3255128"/>
              <a:gd name="connsiteY29275" fmla="*/ 502839 h 1598839"/>
              <a:gd name="connsiteX29276" fmla="*/ 0 w 3255128"/>
              <a:gd name="connsiteY29276" fmla="*/ 502776 h 1598839"/>
              <a:gd name="connsiteX29277" fmla="*/ 0 w 3255128"/>
              <a:gd name="connsiteY29277" fmla="*/ 502775 h 1598839"/>
              <a:gd name="connsiteX29278" fmla="*/ 0 w 3255128"/>
              <a:gd name="connsiteY29278" fmla="*/ 502773 h 1598839"/>
              <a:gd name="connsiteX29279" fmla="*/ 0 w 3255128"/>
              <a:gd name="connsiteY29279" fmla="*/ 502772 h 1598839"/>
              <a:gd name="connsiteX29280" fmla="*/ 0 w 3255128"/>
              <a:gd name="connsiteY29280" fmla="*/ 502751 h 1598839"/>
              <a:gd name="connsiteX29281" fmla="*/ 0 w 3255128"/>
              <a:gd name="connsiteY29281" fmla="*/ 502701 h 1598839"/>
              <a:gd name="connsiteX29282" fmla="*/ 0 w 3255128"/>
              <a:gd name="connsiteY29282" fmla="*/ 502680 h 1598839"/>
              <a:gd name="connsiteX29283" fmla="*/ 0 w 3255128"/>
              <a:gd name="connsiteY29283" fmla="*/ 502666 h 1598839"/>
              <a:gd name="connsiteX29284" fmla="*/ 0 w 3255128"/>
              <a:gd name="connsiteY29284" fmla="*/ 502665 h 1598839"/>
              <a:gd name="connsiteX29285" fmla="*/ 0 w 3255128"/>
              <a:gd name="connsiteY29285" fmla="*/ 502656 h 1598839"/>
              <a:gd name="connsiteX29286" fmla="*/ 0 w 3255128"/>
              <a:gd name="connsiteY29286" fmla="*/ 502578 h 1598839"/>
              <a:gd name="connsiteX29287" fmla="*/ 0 w 3255128"/>
              <a:gd name="connsiteY29287" fmla="*/ 502526 h 1598839"/>
              <a:gd name="connsiteX29288" fmla="*/ 0 w 3255128"/>
              <a:gd name="connsiteY29288" fmla="*/ 502442 h 1598839"/>
              <a:gd name="connsiteX29289" fmla="*/ 0 w 3255128"/>
              <a:gd name="connsiteY29289" fmla="*/ 502396 h 1598839"/>
              <a:gd name="connsiteX29290" fmla="*/ 0 w 3255128"/>
              <a:gd name="connsiteY29290" fmla="*/ 502368 h 1598839"/>
              <a:gd name="connsiteX29291" fmla="*/ 0 w 3255128"/>
              <a:gd name="connsiteY29291" fmla="*/ 502340 h 1598839"/>
              <a:gd name="connsiteX29292" fmla="*/ 0 w 3255128"/>
              <a:gd name="connsiteY29292" fmla="*/ 502319 h 1598839"/>
              <a:gd name="connsiteX29293" fmla="*/ 0 w 3255128"/>
              <a:gd name="connsiteY29293" fmla="*/ 502314 h 1598839"/>
              <a:gd name="connsiteX29294" fmla="*/ 0 w 3255128"/>
              <a:gd name="connsiteY29294" fmla="*/ 502313 h 1598839"/>
              <a:gd name="connsiteX29295" fmla="*/ 0 w 3255128"/>
              <a:gd name="connsiteY29295" fmla="*/ 502306 h 1598839"/>
              <a:gd name="connsiteX29296" fmla="*/ 0 w 3255128"/>
              <a:gd name="connsiteY29296" fmla="*/ 502242 h 1598839"/>
              <a:gd name="connsiteX29297" fmla="*/ 0 w 3255128"/>
              <a:gd name="connsiteY29297" fmla="*/ 502174 h 1598839"/>
              <a:gd name="connsiteX29298" fmla="*/ 0 w 3255128"/>
              <a:gd name="connsiteY29298" fmla="*/ 502171 h 1598839"/>
              <a:gd name="connsiteX29299" fmla="*/ 0 w 3255128"/>
              <a:gd name="connsiteY29299" fmla="*/ 502128 h 1598839"/>
              <a:gd name="connsiteX29300" fmla="*/ 0 w 3255128"/>
              <a:gd name="connsiteY29300" fmla="*/ 502127 h 1598839"/>
              <a:gd name="connsiteX29301" fmla="*/ 0 w 3255128"/>
              <a:gd name="connsiteY29301" fmla="*/ 502119 h 1598839"/>
              <a:gd name="connsiteX29302" fmla="*/ 0 w 3255128"/>
              <a:gd name="connsiteY29302" fmla="*/ 502114 h 1598839"/>
              <a:gd name="connsiteX29303" fmla="*/ 0 w 3255128"/>
              <a:gd name="connsiteY29303" fmla="*/ 502103 h 1598839"/>
              <a:gd name="connsiteX29304" fmla="*/ 0 w 3255128"/>
              <a:gd name="connsiteY29304" fmla="*/ 502056 h 1598839"/>
              <a:gd name="connsiteX29305" fmla="*/ 0 w 3255128"/>
              <a:gd name="connsiteY29305" fmla="*/ 502031 h 1598839"/>
              <a:gd name="connsiteX29306" fmla="*/ 0 w 3255128"/>
              <a:gd name="connsiteY29306" fmla="*/ 501993 h 1598839"/>
              <a:gd name="connsiteX29307" fmla="*/ 0 w 3255128"/>
              <a:gd name="connsiteY29307" fmla="*/ 501973 h 1598839"/>
              <a:gd name="connsiteX29308" fmla="*/ 0 w 3255128"/>
              <a:gd name="connsiteY29308" fmla="*/ 501937 h 1598839"/>
              <a:gd name="connsiteX29309" fmla="*/ 0 w 3255128"/>
              <a:gd name="connsiteY29309" fmla="*/ 501887 h 1598839"/>
              <a:gd name="connsiteX29310" fmla="*/ 0 w 3255128"/>
              <a:gd name="connsiteY29310" fmla="*/ 501878 h 1598839"/>
              <a:gd name="connsiteX29311" fmla="*/ 0 w 3255128"/>
              <a:gd name="connsiteY29311" fmla="*/ 501860 h 1598839"/>
              <a:gd name="connsiteX29312" fmla="*/ 0 w 3255128"/>
              <a:gd name="connsiteY29312" fmla="*/ 501814 h 1598839"/>
              <a:gd name="connsiteX29313" fmla="*/ 0 w 3255128"/>
              <a:gd name="connsiteY29313" fmla="*/ 501775 h 1598839"/>
              <a:gd name="connsiteX29314" fmla="*/ 0 w 3255128"/>
              <a:gd name="connsiteY29314" fmla="*/ 501665 h 1598839"/>
              <a:gd name="connsiteX29315" fmla="*/ 0 w 3255128"/>
              <a:gd name="connsiteY29315" fmla="*/ 501644 h 1598839"/>
              <a:gd name="connsiteX29316" fmla="*/ 0 w 3255128"/>
              <a:gd name="connsiteY29316" fmla="*/ 501618 h 1598839"/>
              <a:gd name="connsiteX29317" fmla="*/ 0 w 3255128"/>
              <a:gd name="connsiteY29317" fmla="*/ 501594 h 1598839"/>
              <a:gd name="connsiteX29318" fmla="*/ 0 w 3255128"/>
              <a:gd name="connsiteY29318" fmla="*/ 501572 h 1598839"/>
              <a:gd name="connsiteX29319" fmla="*/ 0 w 3255128"/>
              <a:gd name="connsiteY29319" fmla="*/ 501561 h 1598839"/>
              <a:gd name="connsiteX29320" fmla="*/ 0 w 3255128"/>
              <a:gd name="connsiteY29320" fmla="*/ 501512 h 1598839"/>
              <a:gd name="connsiteX29321" fmla="*/ 0 w 3255128"/>
              <a:gd name="connsiteY29321" fmla="*/ 501471 h 1598839"/>
              <a:gd name="connsiteX29322" fmla="*/ 0 w 3255128"/>
              <a:gd name="connsiteY29322" fmla="*/ 501460 h 1598839"/>
              <a:gd name="connsiteX29323" fmla="*/ 0 w 3255128"/>
              <a:gd name="connsiteY29323" fmla="*/ 501438 h 1598839"/>
              <a:gd name="connsiteX29324" fmla="*/ 0 w 3255128"/>
              <a:gd name="connsiteY29324" fmla="*/ 501424 h 1598839"/>
              <a:gd name="connsiteX29325" fmla="*/ 0 w 3255128"/>
              <a:gd name="connsiteY29325" fmla="*/ 501301 h 1598839"/>
              <a:gd name="connsiteX29326" fmla="*/ 0 w 3255128"/>
              <a:gd name="connsiteY29326" fmla="*/ 501289 h 1598839"/>
              <a:gd name="connsiteX29327" fmla="*/ 0 w 3255128"/>
              <a:gd name="connsiteY29327" fmla="*/ 501274 h 1598839"/>
              <a:gd name="connsiteX29328" fmla="*/ 0 w 3255128"/>
              <a:gd name="connsiteY29328" fmla="*/ 501212 h 1598839"/>
              <a:gd name="connsiteX29329" fmla="*/ 0 w 3255128"/>
              <a:gd name="connsiteY29329" fmla="*/ 501211 h 1598839"/>
              <a:gd name="connsiteX29330" fmla="*/ 0 w 3255128"/>
              <a:gd name="connsiteY29330" fmla="*/ 501153 h 1598839"/>
              <a:gd name="connsiteX29331" fmla="*/ 0 w 3255128"/>
              <a:gd name="connsiteY29331" fmla="*/ 501029 h 1598839"/>
              <a:gd name="connsiteX29332" fmla="*/ 0 w 3255128"/>
              <a:gd name="connsiteY29332" fmla="*/ 500979 h 1598839"/>
              <a:gd name="connsiteX29333" fmla="*/ 0 w 3255128"/>
              <a:gd name="connsiteY29333" fmla="*/ 500974 h 1598839"/>
              <a:gd name="connsiteX29334" fmla="*/ 0 w 3255128"/>
              <a:gd name="connsiteY29334" fmla="*/ 500924 h 1598839"/>
              <a:gd name="connsiteX29335" fmla="*/ 0 w 3255128"/>
              <a:gd name="connsiteY29335" fmla="*/ 500897 h 1598839"/>
              <a:gd name="connsiteX29336" fmla="*/ 0 w 3255128"/>
              <a:gd name="connsiteY29336" fmla="*/ 500874 h 1598839"/>
              <a:gd name="connsiteX29337" fmla="*/ 0 w 3255128"/>
              <a:gd name="connsiteY29337" fmla="*/ 500803 h 1598839"/>
              <a:gd name="connsiteX29338" fmla="*/ 0 w 3255128"/>
              <a:gd name="connsiteY29338" fmla="*/ 500800 h 1598839"/>
              <a:gd name="connsiteX29339" fmla="*/ 0 w 3255128"/>
              <a:gd name="connsiteY29339" fmla="*/ 500770 h 1598839"/>
              <a:gd name="connsiteX29340" fmla="*/ 0 w 3255128"/>
              <a:gd name="connsiteY29340" fmla="*/ 500758 h 1598839"/>
              <a:gd name="connsiteX29341" fmla="*/ 0 w 3255128"/>
              <a:gd name="connsiteY29341" fmla="*/ 500739 h 1598839"/>
              <a:gd name="connsiteX29342" fmla="*/ 0 w 3255128"/>
              <a:gd name="connsiteY29342" fmla="*/ 500664 h 1598839"/>
              <a:gd name="connsiteX29343" fmla="*/ 0 w 3255128"/>
              <a:gd name="connsiteY29343" fmla="*/ 500607 h 1598839"/>
              <a:gd name="connsiteX29344" fmla="*/ 0 w 3255128"/>
              <a:gd name="connsiteY29344" fmla="*/ 500604 h 1598839"/>
              <a:gd name="connsiteX29345" fmla="*/ 0 w 3255128"/>
              <a:gd name="connsiteY29345" fmla="*/ 500596 h 1598839"/>
              <a:gd name="connsiteX29346" fmla="*/ 0 w 3255128"/>
              <a:gd name="connsiteY29346" fmla="*/ 500579 h 1598839"/>
              <a:gd name="connsiteX29347" fmla="*/ 0 w 3255128"/>
              <a:gd name="connsiteY29347" fmla="*/ 500527 h 1598839"/>
              <a:gd name="connsiteX29348" fmla="*/ 0 w 3255128"/>
              <a:gd name="connsiteY29348" fmla="*/ 500455 h 1598839"/>
              <a:gd name="connsiteX29349" fmla="*/ 0 w 3255128"/>
              <a:gd name="connsiteY29349" fmla="*/ 500439 h 1598839"/>
              <a:gd name="connsiteX29350" fmla="*/ 0 w 3255128"/>
              <a:gd name="connsiteY29350" fmla="*/ 500431 h 1598839"/>
              <a:gd name="connsiteX29351" fmla="*/ 0 w 3255128"/>
              <a:gd name="connsiteY29351" fmla="*/ 500415 h 1598839"/>
              <a:gd name="connsiteX29352" fmla="*/ 0 w 3255128"/>
              <a:gd name="connsiteY29352" fmla="*/ 500331 h 1598839"/>
              <a:gd name="connsiteX29353" fmla="*/ 0 w 3255128"/>
              <a:gd name="connsiteY29353" fmla="*/ 500287 h 1598839"/>
              <a:gd name="connsiteX29354" fmla="*/ 0 w 3255128"/>
              <a:gd name="connsiteY29354" fmla="*/ 500284 h 1598839"/>
              <a:gd name="connsiteX29355" fmla="*/ 0 w 3255128"/>
              <a:gd name="connsiteY29355" fmla="*/ 500280 h 1598839"/>
              <a:gd name="connsiteX29356" fmla="*/ 0 w 3255128"/>
              <a:gd name="connsiteY29356" fmla="*/ 500256 h 1598839"/>
              <a:gd name="connsiteX29357" fmla="*/ 0 w 3255128"/>
              <a:gd name="connsiteY29357" fmla="*/ 500247 h 1598839"/>
              <a:gd name="connsiteX29358" fmla="*/ 0 w 3255128"/>
              <a:gd name="connsiteY29358" fmla="*/ 500197 h 1598839"/>
              <a:gd name="connsiteX29359" fmla="*/ 0 w 3255128"/>
              <a:gd name="connsiteY29359" fmla="*/ 500100 h 1598839"/>
              <a:gd name="connsiteX29360" fmla="*/ 0 w 3255128"/>
              <a:gd name="connsiteY29360" fmla="*/ 500053 h 1598839"/>
              <a:gd name="connsiteX29361" fmla="*/ 0 w 3255128"/>
              <a:gd name="connsiteY29361" fmla="*/ 500052 h 1598839"/>
              <a:gd name="connsiteX29362" fmla="*/ 0 w 3255128"/>
              <a:gd name="connsiteY29362" fmla="*/ 500051 h 1598839"/>
              <a:gd name="connsiteX29363" fmla="*/ 0 w 3255128"/>
              <a:gd name="connsiteY29363" fmla="*/ 500037 h 1598839"/>
              <a:gd name="connsiteX29364" fmla="*/ 0 w 3255128"/>
              <a:gd name="connsiteY29364" fmla="*/ 500006 h 1598839"/>
              <a:gd name="connsiteX29365" fmla="*/ 0 w 3255128"/>
              <a:gd name="connsiteY29365" fmla="*/ 499995 h 1598839"/>
              <a:gd name="connsiteX29366" fmla="*/ 0 w 3255128"/>
              <a:gd name="connsiteY29366" fmla="*/ 499977 h 1598839"/>
              <a:gd name="connsiteX29367" fmla="*/ 0 w 3255128"/>
              <a:gd name="connsiteY29367" fmla="*/ 499972 h 1598839"/>
              <a:gd name="connsiteX29368" fmla="*/ 0 w 3255128"/>
              <a:gd name="connsiteY29368" fmla="*/ 499877 h 1598839"/>
              <a:gd name="connsiteX29369" fmla="*/ 0 w 3255128"/>
              <a:gd name="connsiteY29369" fmla="*/ 499857 h 1598839"/>
              <a:gd name="connsiteX29370" fmla="*/ 0 w 3255128"/>
              <a:gd name="connsiteY29370" fmla="*/ 499849 h 1598839"/>
              <a:gd name="connsiteX29371" fmla="*/ 0 w 3255128"/>
              <a:gd name="connsiteY29371" fmla="*/ 499841 h 1598839"/>
              <a:gd name="connsiteX29372" fmla="*/ 0 w 3255128"/>
              <a:gd name="connsiteY29372" fmla="*/ 499827 h 1598839"/>
              <a:gd name="connsiteX29373" fmla="*/ 0 w 3255128"/>
              <a:gd name="connsiteY29373" fmla="*/ 499785 h 1598839"/>
              <a:gd name="connsiteX29374" fmla="*/ 0 w 3255128"/>
              <a:gd name="connsiteY29374" fmla="*/ 499783 h 1598839"/>
              <a:gd name="connsiteX29375" fmla="*/ 0 w 3255128"/>
              <a:gd name="connsiteY29375" fmla="*/ 499767 h 1598839"/>
              <a:gd name="connsiteX29376" fmla="*/ 0 w 3255128"/>
              <a:gd name="connsiteY29376" fmla="*/ 499736 h 1598839"/>
              <a:gd name="connsiteX29377" fmla="*/ 0 w 3255128"/>
              <a:gd name="connsiteY29377" fmla="*/ 499614 h 1598839"/>
              <a:gd name="connsiteX29378" fmla="*/ 0 w 3255128"/>
              <a:gd name="connsiteY29378" fmla="*/ 499593 h 1598839"/>
              <a:gd name="connsiteX29379" fmla="*/ 0 w 3255128"/>
              <a:gd name="connsiteY29379" fmla="*/ 499579 h 1598839"/>
              <a:gd name="connsiteX29380" fmla="*/ 0 w 3255128"/>
              <a:gd name="connsiteY29380" fmla="*/ 499574 h 1598839"/>
              <a:gd name="connsiteX29381" fmla="*/ 0 w 3255128"/>
              <a:gd name="connsiteY29381" fmla="*/ 499558 h 1598839"/>
              <a:gd name="connsiteX29382" fmla="*/ 0 w 3255128"/>
              <a:gd name="connsiteY29382" fmla="*/ 499536 h 1598839"/>
              <a:gd name="connsiteX29383" fmla="*/ 0 w 3255128"/>
              <a:gd name="connsiteY29383" fmla="*/ 499518 h 1598839"/>
              <a:gd name="connsiteX29384" fmla="*/ 0 w 3255128"/>
              <a:gd name="connsiteY29384" fmla="*/ 499512 h 1598839"/>
              <a:gd name="connsiteX29385" fmla="*/ 0 w 3255128"/>
              <a:gd name="connsiteY29385" fmla="*/ 499373 h 1598839"/>
              <a:gd name="connsiteX29386" fmla="*/ 0 w 3255128"/>
              <a:gd name="connsiteY29386" fmla="*/ 499336 h 1598839"/>
              <a:gd name="connsiteX29387" fmla="*/ 0 w 3255128"/>
              <a:gd name="connsiteY29387" fmla="*/ 499324 h 1598839"/>
              <a:gd name="connsiteX29388" fmla="*/ 0 w 3255128"/>
              <a:gd name="connsiteY29388" fmla="*/ 499316 h 1598839"/>
              <a:gd name="connsiteX29389" fmla="*/ 0 w 3255128"/>
              <a:gd name="connsiteY29389" fmla="*/ 499302 h 1598839"/>
              <a:gd name="connsiteX29390" fmla="*/ 0 w 3255128"/>
              <a:gd name="connsiteY29390" fmla="*/ 499277 h 1598839"/>
              <a:gd name="connsiteX29391" fmla="*/ 0 w 3255128"/>
              <a:gd name="connsiteY29391" fmla="*/ 499198 h 1598839"/>
              <a:gd name="connsiteX29392" fmla="*/ 0 w 3255128"/>
              <a:gd name="connsiteY29392" fmla="*/ 499181 h 1598839"/>
              <a:gd name="connsiteX29393" fmla="*/ 0 w 3255128"/>
              <a:gd name="connsiteY29393" fmla="*/ 499120 h 1598839"/>
              <a:gd name="connsiteX29394" fmla="*/ 0 w 3255128"/>
              <a:gd name="connsiteY29394" fmla="*/ 499082 h 1598839"/>
              <a:gd name="connsiteX29395" fmla="*/ 0 w 3255128"/>
              <a:gd name="connsiteY29395" fmla="*/ 499053 h 1598839"/>
              <a:gd name="connsiteX29396" fmla="*/ 0 w 3255128"/>
              <a:gd name="connsiteY29396" fmla="*/ 498987 h 1598839"/>
              <a:gd name="connsiteX29397" fmla="*/ 0 w 3255128"/>
              <a:gd name="connsiteY29397" fmla="*/ 498945 h 1598839"/>
              <a:gd name="connsiteX29398" fmla="*/ 0 w 3255128"/>
              <a:gd name="connsiteY29398" fmla="*/ 498913 h 1598839"/>
              <a:gd name="connsiteX29399" fmla="*/ 0 w 3255128"/>
              <a:gd name="connsiteY29399" fmla="*/ 498910 h 1598839"/>
              <a:gd name="connsiteX29400" fmla="*/ 0 w 3255128"/>
              <a:gd name="connsiteY29400" fmla="*/ 498890 h 1598839"/>
              <a:gd name="connsiteX29401" fmla="*/ 0 w 3255128"/>
              <a:gd name="connsiteY29401" fmla="*/ 498888 h 1598839"/>
              <a:gd name="connsiteX29402" fmla="*/ 0 w 3255128"/>
              <a:gd name="connsiteY29402" fmla="*/ 498870 h 1598839"/>
              <a:gd name="connsiteX29403" fmla="*/ 0 w 3255128"/>
              <a:gd name="connsiteY29403" fmla="*/ 498841 h 1598839"/>
              <a:gd name="connsiteX29404" fmla="*/ 0 w 3255128"/>
              <a:gd name="connsiteY29404" fmla="*/ 498815 h 1598839"/>
              <a:gd name="connsiteX29405" fmla="*/ 0 w 3255128"/>
              <a:gd name="connsiteY29405" fmla="*/ 498806 h 1598839"/>
              <a:gd name="connsiteX29406" fmla="*/ 0 w 3255128"/>
              <a:gd name="connsiteY29406" fmla="*/ 498739 h 1598839"/>
              <a:gd name="connsiteX29407" fmla="*/ 0 w 3255128"/>
              <a:gd name="connsiteY29407" fmla="*/ 498736 h 1598839"/>
              <a:gd name="connsiteX29408" fmla="*/ 0 w 3255128"/>
              <a:gd name="connsiteY29408" fmla="*/ 498717 h 1598839"/>
              <a:gd name="connsiteX29409" fmla="*/ 0 w 3255128"/>
              <a:gd name="connsiteY29409" fmla="*/ 498698 h 1598839"/>
              <a:gd name="connsiteX29410" fmla="*/ 0 w 3255128"/>
              <a:gd name="connsiteY29410" fmla="*/ 498667 h 1598839"/>
              <a:gd name="connsiteX29411" fmla="*/ 0 w 3255128"/>
              <a:gd name="connsiteY29411" fmla="*/ 498629 h 1598839"/>
              <a:gd name="connsiteX29412" fmla="*/ 0 w 3255128"/>
              <a:gd name="connsiteY29412" fmla="*/ 498628 h 1598839"/>
              <a:gd name="connsiteX29413" fmla="*/ 0 w 3255128"/>
              <a:gd name="connsiteY29413" fmla="*/ 498594 h 1598839"/>
              <a:gd name="connsiteX29414" fmla="*/ 0 w 3255128"/>
              <a:gd name="connsiteY29414" fmla="*/ 498592 h 1598839"/>
              <a:gd name="connsiteX29415" fmla="*/ 0 w 3255128"/>
              <a:gd name="connsiteY29415" fmla="*/ 498557 h 1598839"/>
              <a:gd name="connsiteX29416" fmla="*/ 0 w 3255128"/>
              <a:gd name="connsiteY29416" fmla="*/ 498472 h 1598839"/>
              <a:gd name="connsiteX29417" fmla="*/ 0 w 3255128"/>
              <a:gd name="connsiteY29417" fmla="*/ 498405 h 1598839"/>
              <a:gd name="connsiteX29418" fmla="*/ 0 w 3255128"/>
              <a:gd name="connsiteY29418" fmla="*/ 498400 h 1598839"/>
              <a:gd name="connsiteX29419" fmla="*/ 0 w 3255128"/>
              <a:gd name="connsiteY29419" fmla="*/ 498365 h 1598839"/>
              <a:gd name="connsiteX29420" fmla="*/ 0 w 3255128"/>
              <a:gd name="connsiteY29420" fmla="*/ 498352 h 1598839"/>
              <a:gd name="connsiteX29421" fmla="*/ 0 w 3255128"/>
              <a:gd name="connsiteY29421" fmla="*/ 498284 h 1598839"/>
              <a:gd name="connsiteX29422" fmla="*/ 0 w 3255128"/>
              <a:gd name="connsiteY29422" fmla="*/ 498243 h 1598839"/>
              <a:gd name="connsiteX29423" fmla="*/ 0 w 3255128"/>
              <a:gd name="connsiteY29423" fmla="*/ 498240 h 1598839"/>
              <a:gd name="connsiteX29424" fmla="*/ 0 w 3255128"/>
              <a:gd name="connsiteY29424" fmla="*/ 498145 h 1598839"/>
              <a:gd name="connsiteX29425" fmla="*/ 0 w 3255128"/>
              <a:gd name="connsiteY29425" fmla="*/ 498106 h 1598839"/>
              <a:gd name="connsiteX29426" fmla="*/ 0 w 3255128"/>
              <a:gd name="connsiteY29426" fmla="*/ 498091 h 1598839"/>
              <a:gd name="connsiteX29427" fmla="*/ 0 w 3255128"/>
              <a:gd name="connsiteY29427" fmla="*/ 498039 h 1598839"/>
              <a:gd name="connsiteX29428" fmla="*/ 0 w 3255128"/>
              <a:gd name="connsiteY29428" fmla="*/ 498029 h 1598839"/>
              <a:gd name="connsiteX29429" fmla="*/ 0 w 3255128"/>
              <a:gd name="connsiteY29429" fmla="*/ 498002 h 1598839"/>
              <a:gd name="connsiteX29430" fmla="*/ 0 w 3255128"/>
              <a:gd name="connsiteY29430" fmla="*/ 497944 h 1598839"/>
              <a:gd name="connsiteX29431" fmla="*/ 0 w 3255128"/>
              <a:gd name="connsiteY29431" fmla="*/ 497906 h 1598839"/>
              <a:gd name="connsiteX29432" fmla="*/ 0 w 3255128"/>
              <a:gd name="connsiteY29432" fmla="*/ 497855 h 1598839"/>
              <a:gd name="connsiteX29433" fmla="*/ 0 w 3255128"/>
              <a:gd name="connsiteY29433" fmla="*/ 497847 h 1598839"/>
              <a:gd name="connsiteX29434" fmla="*/ 0 w 3255128"/>
              <a:gd name="connsiteY29434" fmla="*/ 497810 h 1598839"/>
              <a:gd name="connsiteX29435" fmla="*/ 0 w 3255128"/>
              <a:gd name="connsiteY29435" fmla="*/ 497806 h 1598839"/>
              <a:gd name="connsiteX29436" fmla="*/ 0 w 3255128"/>
              <a:gd name="connsiteY29436" fmla="*/ 497801 h 1598839"/>
              <a:gd name="connsiteX29437" fmla="*/ 0 w 3255128"/>
              <a:gd name="connsiteY29437" fmla="*/ 497786 h 1598839"/>
              <a:gd name="connsiteX29438" fmla="*/ 0 w 3255128"/>
              <a:gd name="connsiteY29438" fmla="*/ 497771 h 1598839"/>
              <a:gd name="connsiteX29439" fmla="*/ 0 w 3255128"/>
              <a:gd name="connsiteY29439" fmla="*/ 497769 h 1598839"/>
              <a:gd name="connsiteX29440" fmla="*/ 0 w 3255128"/>
              <a:gd name="connsiteY29440" fmla="*/ 497692 h 1598839"/>
              <a:gd name="connsiteX29441" fmla="*/ 0 w 3255128"/>
              <a:gd name="connsiteY29441" fmla="*/ 497626 h 1598839"/>
              <a:gd name="connsiteX29442" fmla="*/ 0 w 3255128"/>
              <a:gd name="connsiteY29442" fmla="*/ 497614 h 1598839"/>
              <a:gd name="connsiteX29443" fmla="*/ 0 w 3255128"/>
              <a:gd name="connsiteY29443" fmla="*/ 497547 h 1598839"/>
              <a:gd name="connsiteX29444" fmla="*/ 0 w 3255128"/>
              <a:gd name="connsiteY29444" fmla="*/ 497544 h 1598839"/>
              <a:gd name="connsiteX29445" fmla="*/ 0 w 3255128"/>
              <a:gd name="connsiteY29445" fmla="*/ 497470 h 1598839"/>
              <a:gd name="connsiteX29446" fmla="*/ 0 w 3255128"/>
              <a:gd name="connsiteY29446" fmla="*/ 497465 h 1598839"/>
              <a:gd name="connsiteX29447" fmla="*/ 0 w 3255128"/>
              <a:gd name="connsiteY29447" fmla="*/ 497359 h 1598839"/>
              <a:gd name="connsiteX29448" fmla="*/ 0 w 3255128"/>
              <a:gd name="connsiteY29448" fmla="*/ 497310 h 1598839"/>
              <a:gd name="connsiteX29449" fmla="*/ 0 w 3255128"/>
              <a:gd name="connsiteY29449" fmla="*/ 497294 h 1598839"/>
              <a:gd name="connsiteX29450" fmla="*/ 0 w 3255128"/>
              <a:gd name="connsiteY29450" fmla="*/ 497274 h 1598839"/>
              <a:gd name="connsiteX29451" fmla="*/ 0 w 3255128"/>
              <a:gd name="connsiteY29451" fmla="*/ 497266 h 1598839"/>
              <a:gd name="connsiteX29452" fmla="*/ 0 w 3255128"/>
              <a:gd name="connsiteY29452" fmla="*/ 497260 h 1598839"/>
              <a:gd name="connsiteX29453" fmla="*/ 0 w 3255128"/>
              <a:gd name="connsiteY29453" fmla="*/ 497258 h 1598839"/>
              <a:gd name="connsiteX29454" fmla="*/ 0 w 3255128"/>
              <a:gd name="connsiteY29454" fmla="*/ 497257 h 1598839"/>
              <a:gd name="connsiteX29455" fmla="*/ 0 w 3255128"/>
              <a:gd name="connsiteY29455" fmla="*/ 497233 h 1598839"/>
              <a:gd name="connsiteX29456" fmla="*/ 0 w 3255128"/>
              <a:gd name="connsiteY29456" fmla="*/ 497186 h 1598839"/>
              <a:gd name="connsiteX29457" fmla="*/ 0 w 3255128"/>
              <a:gd name="connsiteY29457" fmla="*/ 497101 h 1598839"/>
              <a:gd name="connsiteX29458" fmla="*/ 0 w 3255128"/>
              <a:gd name="connsiteY29458" fmla="*/ 497061 h 1598839"/>
              <a:gd name="connsiteX29459" fmla="*/ 0 w 3255128"/>
              <a:gd name="connsiteY29459" fmla="*/ 497024 h 1598839"/>
              <a:gd name="connsiteX29460" fmla="*/ 0 w 3255128"/>
              <a:gd name="connsiteY29460" fmla="*/ 497016 h 1598839"/>
              <a:gd name="connsiteX29461" fmla="*/ 0 w 3255128"/>
              <a:gd name="connsiteY29461" fmla="*/ 496996 h 1598839"/>
              <a:gd name="connsiteX29462" fmla="*/ 0 w 3255128"/>
              <a:gd name="connsiteY29462" fmla="*/ 496991 h 1598839"/>
              <a:gd name="connsiteX29463" fmla="*/ 0 w 3255128"/>
              <a:gd name="connsiteY29463" fmla="*/ 496982 h 1598839"/>
              <a:gd name="connsiteX29464" fmla="*/ 0 w 3255128"/>
              <a:gd name="connsiteY29464" fmla="*/ 496940 h 1598839"/>
              <a:gd name="connsiteX29465" fmla="*/ 0 w 3255128"/>
              <a:gd name="connsiteY29465" fmla="*/ 496837 h 1598839"/>
              <a:gd name="connsiteX29466" fmla="*/ 0 w 3255128"/>
              <a:gd name="connsiteY29466" fmla="*/ 496797 h 1598839"/>
              <a:gd name="connsiteX29467" fmla="*/ 0 w 3255128"/>
              <a:gd name="connsiteY29467" fmla="*/ 496781 h 1598839"/>
              <a:gd name="connsiteX29468" fmla="*/ 0 w 3255128"/>
              <a:gd name="connsiteY29468" fmla="*/ 496774 h 1598839"/>
              <a:gd name="connsiteX29469" fmla="*/ 0 w 3255128"/>
              <a:gd name="connsiteY29469" fmla="*/ 496712 h 1598839"/>
              <a:gd name="connsiteX29470" fmla="*/ 0 w 3255128"/>
              <a:gd name="connsiteY29470" fmla="*/ 496662 h 1598839"/>
              <a:gd name="connsiteX29471" fmla="*/ 0 w 3255128"/>
              <a:gd name="connsiteY29471" fmla="*/ 496585 h 1598839"/>
              <a:gd name="connsiteX29472" fmla="*/ 0 w 3255128"/>
              <a:gd name="connsiteY29472" fmla="*/ 496584 h 1598839"/>
              <a:gd name="connsiteX29473" fmla="*/ 0 w 3255128"/>
              <a:gd name="connsiteY29473" fmla="*/ 496578 h 1598839"/>
              <a:gd name="connsiteX29474" fmla="*/ 0 w 3255128"/>
              <a:gd name="connsiteY29474" fmla="*/ 496537 h 1598839"/>
              <a:gd name="connsiteX29475" fmla="*/ 0 w 3255128"/>
              <a:gd name="connsiteY29475" fmla="*/ 496533 h 1598839"/>
              <a:gd name="connsiteX29476" fmla="*/ 0 w 3255128"/>
              <a:gd name="connsiteY29476" fmla="*/ 496526 h 1598839"/>
              <a:gd name="connsiteX29477" fmla="*/ 0 w 3255128"/>
              <a:gd name="connsiteY29477" fmla="*/ 496503 h 1598839"/>
              <a:gd name="connsiteX29478" fmla="*/ 0 w 3255128"/>
              <a:gd name="connsiteY29478" fmla="*/ 496354 h 1598839"/>
              <a:gd name="connsiteX29479" fmla="*/ 0 w 3255128"/>
              <a:gd name="connsiteY29479" fmla="*/ 496347 h 1598839"/>
              <a:gd name="connsiteX29480" fmla="*/ 0 w 3255128"/>
              <a:gd name="connsiteY29480" fmla="*/ 496346 h 1598839"/>
              <a:gd name="connsiteX29481" fmla="*/ 0 w 3255128"/>
              <a:gd name="connsiteY29481" fmla="*/ 496327 h 1598839"/>
              <a:gd name="connsiteX29482" fmla="*/ 0 w 3255128"/>
              <a:gd name="connsiteY29482" fmla="*/ 496324 h 1598839"/>
              <a:gd name="connsiteX29483" fmla="*/ 0 w 3255128"/>
              <a:gd name="connsiteY29483" fmla="*/ 496283 h 1598839"/>
              <a:gd name="connsiteX29484" fmla="*/ 0 w 3255128"/>
              <a:gd name="connsiteY29484" fmla="*/ 496253 h 1598839"/>
              <a:gd name="connsiteX29485" fmla="*/ 0 w 3255128"/>
              <a:gd name="connsiteY29485" fmla="*/ 496247 h 1598839"/>
              <a:gd name="connsiteX29486" fmla="*/ 0 w 3255128"/>
              <a:gd name="connsiteY29486" fmla="*/ 496131 h 1598839"/>
              <a:gd name="connsiteX29487" fmla="*/ 0 w 3255128"/>
              <a:gd name="connsiteY29487" fmla="*/ 496104 h 1598839"/>
              <a:gd name="connsiteX29488" fmla="*/ 0 w 3255128"/>
              <a:gd name="connsiteY29488" fmla="*/ 496087 h 1598839"/>
              <a:gd name="connsiteX29489" fmla="*/ 0 w 3255128"/>
              <a:gd name="connsiteY29489" fmla="*/ 496059 h 1598839"/>
              <a:gd name="connsiteX29490" fmla="*/ 0 w 3255128"/>
              <a:gd name="connsiteY29490" fmla="*/ 496037 h 1598839"/>
              <a:gd name="connsiteX29491" fmla="*/ 0 w 3255128"/>
              <a:gd name="connsiteY29491" fmla="*/ 496009 h 1598839"/>
              <a:gd name="connsiteX29492" fmla="*/ 0 w 3255128"/>
              <a:gd name="connsiteY29492" fmla="*/ 495997 h 1598839"/>
              <a:gd name="connsiteX29493" fmla="*/ 0 w 3255128"/>
              <a:gd name="connsiteY29493" fmla="*/ 495985 h 1598839"/>
              <a:gd name="connsiteX29494" fmla="*/ 0 w 3255128"/>
              <a:gd name="connsiteY29494" fmla="*/ 495920 h 1598839"/>
              <a:gd name="connsiteX29495" fmla="*/ 0 w 3255128"/>
              <a:gd name="connsiteY29495" fmla="*/ 495909 h 1598839"/>
              <a:gd name="connsiteX29496" fmla="*/ 0 w 3255128"/>
              <a:gd name="connsiteY29496" fmla="*/ 495908 h 1598839"/>
              <a:gd name="connsiteX29497" fmla="*/ 0 w 3255128"/>
              <a:gd name="connsiteY29497" fmla="*/ 495900 h 1598839"/>
              <a:gd name="connsiteX29498" fmla="*/ 0 w 3255128"/>
              <a:gd name="connsiteY29498" fmla="*/ 495889 h 1598839"/>
              <a:gd name="connsiteX29499" fmla="*/ 0 w 3255128"/>
              <a:gd name="connsiteY29499" fmla="*/ 495817 h 1598839"/>
              <a:gd name="connsiteX29500" fmla="*/ 0 w 3255128"/>
              <a:gd name="connsiteY29500" fmla="*/ 495816 h 1598839"/>
              <a:gd name="connsiteX29501" fmla="*/ 0 w 3255128"/>
              <a:gd name="connsiteY29501" fmla="*/ 495788 h 1598839"/>
              <a:gd name="connsiteX29502" fmla="*/ 0 w 3255128"/>
              <a:gd name="connsiteY29502" fmla="*/ 495677 h 1598839"/>
              <a:gd name="connsiteX29503" fmla="*/ 0 w 3255128"/>
              <a:gd name="connsiteY29503" fmla="*/ 495657 h 1598839"/>
              <a:gd name="connsiteX29504" fmla="*/ 0 w 3255128"/>
              <a:gd name="connsiteY29504" fmla="*/ 495630 h 1598839"/>
              <a:gd name="connsiteX29505" fmla="*/ 0 w 3255128"/>
              <a:gd name="connsiteY29505" fmla="*/ 495605 h 1598839"/>
              <a:gd name="connsiteX29506" fmla="*/ 0 w 3255128"/>
              <a:gd name="connsiteY29506" fmla="*/ 495604 h 1598839"/>
              <a:gd name="connsiteX29507" fmla="*/ 0 w 3255128"/>
              <a:gd name="connsiteY29507" fmla="*/ 495602 h 1598839"/>
              <a:gd name="connsiteX29508" fmla="*/ 0 w 3255128"/>
              <a:gd name="connsiteY29508" fmla="*/ 495583 h 1598839"/>
              <a:gd name="connsiteX29509" fmla="*/ 0 w 3255128"/>
              <a:gd name="connsiteY29509" fmla="*/ 495579 h 1598839"/>
              <a:gd name="connsiteX29510" fmla="*/ 0 w 3255128"/>
              <a:gd name="connsiteY29510" fmla="*/ 495569 h 1598839"/>
              <a:gd name="connsiteX29511" fmla="*/ 0 w 3255128"/>
              <a:gd name="connsiteY29511" fmla="*/ 495532 h 1598839"/>
              <a:gd name="connsiteX29512" fmla="*/ 0 w 3255128"/>
              <a:gd name="connsiteY29512" fmla="*/ 495446 h 1598839"/>
              <a:gd name="connsiteX29513" fmla="*/ 0 w 3255128"/>
              <a:gd name="connsiteY29513" fmla="*/ 495444 h 1598839"/>
              <a:gd name="connsiteX29514" fmla="*/ 0 w 3255128"/>
              <a:gd name="connsiteY29514" fmla="*/ 495373 h 1598839"/>
              <a:gd name="connsiteX29515" fmla="*/ 0 w 3255128"/>
              <a:gd name="connsiteY29515" fmla="*/ 495337 h 1598839"/>
              <a:gd name="connsiteX29516" fmla="*/ 0 w 3255128"/>
              <a:gd name="connsiteY29516" fmla="*/ 495307 h 1598839"/>
              <a:gd name="connsiteX29517" fmla="*/ 0 w 3255128"/>
              <a:gd name="connsiteY29517" fmla="*/ 495265 h 1598839"/>
              <a:gd name="connsiteX29518" fmla="*/ 0 w 3255128"/>
              <a:gd name="connsiteY29518" fmla="*/ 495264 h 1598839"/>
              <a:gd name="connsiteX29519" fmla="*/ 0 w 3255128"/>
              <a:gd name="connsiteY29519" fmla="*/ 495250 h 1598839"/>
              <a:gd name="connsiteX29520" fmla="*/ 0 w 3255128"/>
              <a:gd name="connsiteY29520" fmla="*/ 495198 h 1598839"/>
              <a:gd name="connsiteX29521" fmla="*/ 0 w 3255128"/>
              <a:gd name="connsiteY29521" fmla="*/ 495171 h 1598839"/>
              <a:gd name="connsiteX29522" fmla="*/ 0 w 3255128"/>
              <a:gd name="connsiteY29522" fmla="*/ 495140 h 1598839"/>
              <a:gd name="connsiteX29523" fmla="*/ 0 w 3255128"/>
              <a:gd name="connsiteY29523" fmla="*/ 495124 h 1598839"/>
              <a:gd name="connsiteX29524" fmla="*/ 0 w 3255128"/>
              <a:gd name="connsiteY29524" fmla="*/ 495116 h 1598839"/>
              <a:gd name="connsiteX29525" fmla="*/ 0 w 3255128"/>
              <a:gd name="connsiteY29525" fmla="*/ 495109 h 1598839"/>
              <a:gd name="connsiteX29526" fmla="*/ 0 w 3255128"/>
              <a:gd name="connsiteY29526" fmla="*/ 495073 h 1598839"/>
              <a:gd name="connsiteX29527" fmla="*/ 0 w 3255128"/>
              <a:gd name="connsiteY29527" fmla="*/ 495039 h 1598839"/>
              <a:gd name="connsiteX29528" fmla="*/ 0 w 3255128"/>
              <a:gd name="connsiteY29528" fmla="*/ 494988 h 1598839"/>
              <a:gd name="connsiteX29529" fmla="*/ 0 w 3255128"/>
              <a:gd name="connsiteY29529" fmla="*/ 494985 h 1598839"/>
              <a:gd name="connsiteX29530" fmla="*/ 0 w 3255128"/>
              <a:gd name="connsiteY29530" fmla="*/ 494964 h 1598839"/>
              <a:gd name="connsiteX29531" fmla="*/ 0 w 3255128"/>
              <a:gd name="connsiteY29531" fmla="*/ 494878 h 1598839"/>
              <a:gd name="connsiteX29532" fmla="*/ 0 w 3255128"/>
              <a:gd name="connsiteY29532" fmla="*/ 494806 h 1598839"/>
              <a:gd name="connsiteX29533" fmla="*/ 0 w 3255128"/>
              <a:gd name="connsiteY29533" fmla="*/ 494796 h 1598839"/>
              <a:gd name="connsiteX29534" fmla="*/ 0 w 3255128"/>
              <a:gd name="connsiteY29534" fmla="*/ 494781 h 1598839"/>
              <a:gd name="connsiteX29535" fmla="*/ 0 w 3255128"/>
              <a:gd name="connsiteY29535" fmla="*/ 494776 h 1598839"/>
              <a:gd name="connsiteX29536" fmla="*/ 0 w 3255128"/>
              <a:gd name="connsiteY29536" fmla="*/ 494746 h 1598839"/>
              <a:gd name="connsiteX29537" fmla="*/ 0 w 3255128"/>
              <a:gd name="connsiteY29537" fmla="*/ 494702 h 1598839"/>
              <a:gd name="connsiteX29538" fmla="*/ 0 w 3255128"/>
              <a:gd name="connsiteY29538" fmla="*/ 494688 h 1598839"/>
              <a:gd name="connsiteX29539" fmla="*/ 0 w 3255128"/>
              <a:gd name="connsiteY29539" fmla="*/ 494650 h 1598839"/>
              <a:gd name="connsiteX29540" fmla="*/ 0 w 3255128"/>
              <a:gd name="connsiteY29540" fmla="*/ 494554 h 1598839"/>
              <a:gd name="connsiteX29541" fmla="*/ 0 w 3255128"/>
              <a:gd name="connsiteY29541" fmla="*/ 494523 h 1598839"/>
              <a:gd name="connsiteX29542" fmla="*/ 0 w 3255128"/>
              <a:gd name="connsiteY29542" fmla="*/ 494492 h 1598839"/>
              <a:gd name="connsiteX29543" fmla="*/ 0 w 3255128"/>
              <a:gd name="connsiteY29543" fmla="*/ 494476 h 1598839"/>
              <a:gd name="connsiteX29544" fmla="*/ 0 w 3255128"/>
              <a:gd name="connsiteY29544" fmla="*/ 494475 h 1598839"/>
              <a:gd name="connsiteX29545" fmla="*/ 0 w 3255128"/>
              <a:gd name="connsiteY29545" fmla="*/ 494441 h 1598839"/>
              <a:gd name="connsiteX29546" fmla="*/ 0 w 3255128"/>
              <a:gd name="connsiteY29546" fmla="*/ 494425 h 1598839"/>
              <a:gd name="connsiteX29547" fmla="*/ 0 w 3255128"/>
              <a:gd name="connsiteY29547" fmla="*/ 494337 h 1598839"/>
              <a:gd name="connsiteX29548" fmla="*/ 0 w 3255128"/>
              <a:gd name="connsiteY29548" fmla="*/ 494316 h 1598839"/>
              <a:gd name="connsiteX29549" fmla="*/ 0 w 3255128"/>
              <a:gd name="connsiteY29549" fmla="*/ 494295 h 1598839"/>
              <a:gd name="connsiteX29550" fmla="*/ 0 w 3255128"/>
              <a:gd name="connsiteY29550" fmla="*/ 494263 h 1598839"/>
              <a:gd name="connsiteX29551" fmla="*/ 0 w 3255128"/>
              <a:gd name="connsiteY29551" fmla="*/ 494243 h 1598839"/>
              <a:gd name="connsiteX29552" fmla="*/ 0 w 3255128"/>
              <a:gd name="connsiteY29552" fmla="*/ 494216 h 1598839"/>
              <a:gd name="connsiteX29553" fmla="*/ 0 w 3255128"/>
              <a:gd name="connsiteY29553" fmla="*/ 494214 h 1598839"/>
              <a:gd name="connsiteX29554" fmla="*/ 0 w 3255128"/>
              <a:gd name="connsiteY29554" fmla="*/ 494158 h 1598839"/>
              <a:gd name="connsiteX29555" fmla="*/ 0 w 3255128"/>
              <a:gd name="connsiteY29555" fmla="*/ 494072 h 1598839"/>
              <a:gd name="connsiteX29556" fmla="*/ 0 w 3255128"/>
              <a:gd name="connsiteY29556" fmla="*/ 494071 h 1598839"/>
              <a:gd name="connsiteX29557" fmla="*/ 0 w 3255128"/>
              <a:gd name="connsiteY29557" fmla="*/ 494017 h 1598839"/>
              <a:gd name="connsiteX29558" fmla="*/ 0 w 3255128"/>
              <a:gd name="connsiteY29558" fmla="*/ 494002 h 1598839"/>
              <a:gd name="connsiteX29559" fmla="*/ 0 w 3255128"/>
              <a:gd name="connsiteY29559" fmla="*/ 494001 h 1598839"/>
              <a:gd name="connsiteX29560" fmla="*/ 0 w 3255128"/>
              <a:gd name="connsiteY29560" fmla="*/ 493936 h 1598839"/>
              <a:gd name="connsiteX29561" fmla="*/ 0 w 3255128"/>
              <a:gd name="connsiteY29561" fmla="*/ 493930 h 1598839"/>
              <a:gd name="connsiteX29562" fmla="*/ 0 w 3255128"/>
              <a:gd name="connsiteY29562" fmla="*/ 493898 h 1598839"/>
              <a:gd name="connsiteX29563" fmla="*/ 0 w 3255128"/>
              <a:gd name="connsiteY29563" fmla="*/ 493857 h 1598839"/>
              <a:gd name="connsiteX29564" fmla="*/ 0 w 3255128"/>
              <a:gd name="connsiteY29564" fmla="*/ 493838 h 1598839"/>
              <a:gd name="connsiteX29565" fmla="*/ 0 w 3255128"/>
              <a:gd name="connsiteY29565" fmla="*/ 493740 h 1598839"/>
              <a:gd name="connsiteX29566" fmla="*/ 0 w 3255128"/>
              <a:gd name="connsiteY29566" fmla="*/ 493732 h 1598839"/>
              <a:gd name="connsiteX29567" fmla="*/ 0 w 3255128"/>
              <a:gd name="connsiteY29567" fmla="*/ 493725 h 1598839"/>
              <a:gd name="connsiteX29568" fmla="*/ 0 w 3255128"/>
              <a:gd name="connsiteY29568" fmla="*/ 493595 h 1598839"/>
              <a:gd name="connsiteX29569" fmla="*/ 0 w 3255128"/>
              <a:gd name="connsiteY29569" fmla="*/ 493594 h 1598839"/>
              <a:gd name="connsiteX29570" fmla="*/ 0 w 3255128"/>
              <a:gd name="connsiteY29570" fmla="*/ 493518 h 1598839"/>
              <a:gd name="connsiteX29571" fmla="*/ 0 w 3255128"/>
              <a:gd name="connsiteY29571" fmla="*/ 493513 h 1598839"/>
              <a:gd name="connsiteX29572" fmla="*/ 0 w 3255128"/>
              <a:gd name="connsiteY29572" fmla="*/ 493482 h 1598839"/>
              <a:gd name="connsiteX29573" fmla="*/ 0 w 3255128"/>
              <a:gd name="connsiteY29573" fmla="*/ 493462 h 1598839"/>
              <a:gd name="connsiteX29574" fmla="*/ 0 w 3255128"/>
              <a:gd name="connsiteY29574" fmla="*/ 493410 h 1598839"/>
              <a:gd name="connsiteX29575" fmla="*/ 0 w 3255128"/>
              <a:gd name="connsiteY29575" fmla="*/ 493347 h 1598839"/>
              <a:gd name="connsiteX29576" fmla="*/ 0 w 3255128"/>
              <a:gd name="connsiteY29576" fmla="*/ 493337 h 1598839"/>
              <a:gd name="connsiteX29577" fmla="*/ 0 w 3255128"/>
              <a:gd name="connsiteY29577" fmla="*/ 493335 h 1598839"/>
              <a:gd name="connsiteX29578" fmla="*/ 0 w 3255128"/>
              <a:gd name="connsiteY29578" fmla="*/ 493334 h 1598839"/>
              <a:gd name="connsiteX29579" fmla="*/ 0 w 3255128"/>
              <a:gd name="connsiteY29579" fmla="*/ 493286 h 1598839"/>
              <a:gd name="connsiteX29580" fmla="*/ 0 w 3255128"/>
              <a:gd name="connsiteY29580" fmla="*/ 493285 h 1598839"/>
              <a:gd name="connsiteX29581" fmla="*/ 0 w 3255128"/>
              <a:gd name="connsiteY29581" fmla="*/ 493270 h 1598839"/>
              <a:gd name="connsiteX29582" fmla="*/ 0 w 3255128"/>
              <a:gd name="connsiteY29582" fmla="*/ 493168 h 1598839"/>
              <a:gd name="connsiteX29583" fmla="*/ 0 w 3255128"/>
              <a:gd name="connsiteY29583" fmla="*/ 493093 h 1598839"/>
              <a:gd name="connsiteX29584" fmla="*/ 0 w 3255128"/>
              <a:gd name="connsiteY29584" fmla="*/ 493091 h 1598839"/>
              <a:gd name="connsiteX29585" fmla="*/ 0 w 3255128"/>
              <a:gd name="connsiteY29585" fmla="*/ 493085 h 1598839"/>
              <a:gd name="connsiteX29586" fmla="*/ 0 w 3255128"/>
              <a:gd name="connsiteY29586" fmla="*/ 493027 h 1598839"/>
              <a:gd name="connsiteX29587" fmla="*/ 0 w 3255128"/>
              <a:gd name="connsiteY29587" fmla="*/ 493019 h 1598839"/>
              <a:gd name="connsiteX29588" fmla="*/ 0 w 3255128"/>
              <a:gd name="connsiteY29588" fmla="*/ 493003 h 1598839"/>
              <a:gd name="connsiteX29589" fmla="*/ 0 w 3255128"/>
              <a:gd name="connsiteY29589" fmla="*/ 492854 h 1598839"/>
              <a:gd name="connsiteX29590" fmla="*/ 0 w 3255128"/>
              <a:gd name="connsiteY29590" fmla="*/ 492848 h 1598839"/>
              <a:gd name="connsiteX29591" fmla="*/ 0 w 3255128"/>
              <a:gd name="connsiteY29591" fmla="*/ 492817 h 1598839"/>
              <a:gd name="connsiteX29592" fmla="*/ 0 w 3255128"/>
              <a:gd name="connsiteY29592" fmla="*/ 492789 h 1598839"/>
              <a:gd name="connsiteX29593" fmla="*/ 0 w 3255128"/>
              <a:gd name="connsiteY29593" fmla="*/ 492715 h 1598839"/>
              <a:gd name="connsiteX29594" fmla="*/ 0 w 3255128"/>
              <a:gd name="connsiteY29594" fmla="*/ 492643 h 1598839"/>
              <a:gd name="connsiteX29595" fmla="*/ 0 w 3255128"/>
              <a:gd name="connsiteY29595" fmla="*/ 492626 h 1598839"/>
              <a:gd name="connsiteX29596" fmla="*/ 0 w 3255128"/>
              <a:gd name="connsiteY29596" fmla="*/ 492615 h 1598839"/>
              <a:gd name="connsiteX29597" fmla="*/ 0 w 3255128"/>
              <a:gd name="connsiteY29597" fmla="*/ 492570 h 1598839"/>
              <a:gd name="connsiteX29598" fmla="*/ 0 w 3255128"/>
              <a:gd name="connsiteY29598" fmla="*/ 492536 h 1598839"/>
              <a:gd name="connsiteX29599" fmla="*/ 0 w 3255128"/>
              <a:gd name="connsiteY29599" fmla="*/ 492456 h 1598839"/>
              <a:gd name="connsiteX29600" fmla="*/ 0 w 3255128"/>
              <a:gd name="connsiteY29600" fmla="*/ 492355 h 1598839"/>
              <a:gd name="connsiteX29601" fmla="*/ 0 w 3255128"/>
              <a:gd name="connsiteY29601" fmla="*/ 492339 h 1598839"/>
              <a:gd name="connsiteX29602" fmla="*/ 0 w 3255128"/>
              <a:gd name="connsiteY29602" fmla="*/ 492317 h 1598839"/>
              <a:gd name="connsiteX29603" fmla="*/ 0 w 3255128"/>
              <a:gd name="connsiteY29603" fmla="*/ 492313 h 1598839"/>
              <a:gd name="connsiteX29604" fmla="*/ 0 w 3255128"/>
              <a:gd name="connsiteY29604" fmla="*/ 492264 h 1598839"/>
              <a:gd name="connsiteX29605" fmla="*/ 0 w 3255128"/>
              <a:gd name="connsiteY29605" fmla="*/ 492256 h 1598839"/>
              <a:gd name="connsiteX29606" fmla="*/ 0 w 3255128"/>
              <a:gd name="connsiteY29606" fmla="*/ 492239 h 1598839"/>
              <a:gd name="connsiteX29607" fmla="*/ 0 w 3255128"/>
              <a:gd name="connsiteY29607" fmla="*/ 492221 h 1598839"/>
              <a:gd name="connsiteX29608" fmla="*/ 0 w 3255128"/>
              <a:gd name="connsiteY29608" fmla="*/ 492184 h 1598839"/>
              <a:gd name="connsiteX29609" fmla="*/ 0 w 3255128"/>
              <a:gd name="connsiteY29609" fmla="*/ 492147 h 1598839"/>
              <a:gd name="connsiteX29610" fmla="*/ 0 w 3255128"/>
              <a:gd name="connsiteY29610" fmla="*/ 492123 h 1598839"/>
              <a:gd name="connsiteX29611" fmla="*/ 0 w 3255128"/>
              <a:gd name="connsiteY29611" fmla="*/ 492070 h 1598839"/>
              <a:gd name="connsiteX29612" fmla="*/ 0 w 3255128"/>
              <a:gd name="connsiteY29612" fmla="*/ 492045 h 1598839"/>
              <a:gd name="connsiteX29613" fmla="*/ 0 w 3255128"/>
              <a:gd name="connsiteY29613" fmla="*/ 491998 h 1598839"/>
              <a:gd name="connsiteX29614" fmla="*/ 0 w 3255128"/>
              <a:gd name="connsiteY29614" fmla="*/ 491978 h 1598839"/>
              <a:gd name="connsiteX29615" fmla="*/ 0 w 3255128"/>
              <a:gd name="connsiteY29615" fmla="*/ 491973 h 1598839"/>
              <a:gd name="connsiteX29616" fmla="*/ 0 w 3255128"/>
              <a:gd name="connsiteY29616" fmla="*/ 491951 h 1598839"/>
              <a:gd name="connsiteX29617" fmla="*/ 0 w 3255128"/>
              <a:gd name="connsiteY29617" fmla="*/ 491834 h 1598839"/>
              <a:gd name="connsiteX29618" fmla="*/ 0 w 3255128"/>
              <a:gd name="connsiteY29618" fmla="*/ 491827 h 1598839"/>
              <a:gd name="connsiteX29619" fmla="*/ 0 w 3255128"/>
              <a:gd name="connsiteY29619" fmla="*/ 491825 h 1598839"/>
              <a:gd name="connsiteX29620" fmla="*/ 0 w 3255128"/>
              <a:gd name="connsiteY29620" fmla="*/ 491804 h 1598839"/>
              <a:gd name="connsiteX29621" fmla="*/ 0 w 3255128"/>
              <a:gd name="connsiteY29621" fmla="*/ 491780 h 1598839"/>
              <a:gd name="connsiteX29622" fmla="*/ 0 w 3255128"/>
              <a:gd name="connsiteY29622" fmla="*/ 491730 h 1598839"/>
              <a:gd name="connsiteX29623" fmla="*/ 0 w 3255128"/>
              <a:gd name="connsiteY29623" fmla="*/ 491656 h 1598839"/>
              <a:gd name="connsiteX29624" fmla="*/ 0 w 3255128"/>
              <a:gd name="connsiteY29624" fmla="*/ 491608 h 1598839"/>
              <a:gd name="connsiteX29625" fmla="*/ 0 w 3255128"/>
              <a:gd name="connsiteY29625" fmla="*/ 491594 h 1598839"/>
              <a:gd name="connsiteX29626" fmla="*/ 0 w 3255128"/>
              <a:gd name="connsiteY29626" fmla="*/ 491586 h 1598839"/>
              <a:gd name="connsiteX29627" fmla="*/ 0 w 3255128"/>
              <a:gd name="connsiteY29627" fmla="*/ 491536 h 1598839"/>
              <a:gd name="connsiteX29628" fmla="*/ 0 w 3255128"/>
              <a:gd name="connsiteY29628" fmla="*/ 491515 h 1598839"/>
              <a:gd name="connsiteX29629" fmla="*/ 0 w 3255128"/>
              <a:gd name="connsiteY29629" fmla="*/ 491489 h 1598839"/>
              <a:gd name="connsiteX29630" fmla="*/ 0 w 3255128"/>
              <a:gd name="connsiteY29630" fmla="*/ 491477 h 1598839"/>
              <a:gd name="connsiteX29631" fmla="*/ 0 w 3255128"/>
              <a:gd name="connsiteY29631" fmla="*/ 491476 h 1598839"/>
              <a:gd name="connsiteX29632" fmla="*/ 0 w 3255128"/>
              <a:gd name="connsiteY29632" fmla="*/ 491474 h 1598839"/>
              <a:gd name="connsiteX29633" fmla="*/ 0 w 3255128"/>
              <a:gd name="connsiteY29633" fmla="*/ 491465 h 1598839"/>
              <a:gd name="connsiteX29634" fmla="*/ 0 w 3255128"/>
              <a:gd name="connsiteY29634" fmla="*/ 491460 h 1598839"/>
              <a:gd name="connsiteX29635" fmla="*/ 0 w 3255128"/>
              <a:gd name="connsiteY29635" fmla="*/ 491432 h 1598839"/>
              <a:gd name="connsiteX29636" fmla="*/ 0 w 3255128"/>
              <a:gd name="connsiteY29636" fmla="*/ 491340 h 1598839"/>
              <a:gd name="connsiteX29637" fmla="*/ 0 w 3255128"/>
              <a:gd name="connsiteY29637" fmla="*/ 491281 h 1598839"/>
              <a:gd name="connsiteX29638" fmla="*/ 0 w 3255128"/>
              <a:gd name="connsiteY29638" fmla="*/ 491273 h 1598839"/>
              <a:gd name="connsiteX29639" fmla="*/ 0 w 3255128"/>
              <a:gd name="connsiteY29639" fmla="*/ 491242 h 1598839"/>
              <a:gd name="connsiteX29640" fmla="*/ 0 w 3255128"/>
              <a:gd name="connsiteY29640" fmla="*/ 491132 h 1598839"/>
              <a:gd name="connsiteX29641" fmla="*/ 0 w 3255128"/>
              <a:gd name="connsiteY29641" fmla="*/ 491082 h 1598839"/>
              <a:gd name="connsiteX29642" fmla="*/ 0 w 3255128"/>
              <a:gd name="connsiteY29642" fmla="*/ 491027 h 1598839"/>
              <a:gd name="connsiteX29643" fmla="*/ 0 w 3255128"/>
              <a:gd name="connsiteY29643" fmla="*/ 491003 h 1598839"/>
              <a:gd name="connsiteX29644" fmla="*/ 0 w 3255128"/>
              <a:gd name="connsiteY29644" fmla="*/ 490946 h 1598839"/>
              <a:gd name="connsiteX29645" fmla="*/ 0 w 3255128"/>
              <a:gd name="connsiteY29645" fmla="*/ 490938 h 1598839"/>
              <a:gd name="connsiteX29646" fmla="*/ 0 w 3255128"/>
              <a:gd name="connsiteY29646" fmla="*/ 490907 h 1598839"/>
              <a:gd name="connsiteX29647" fmla="*/ 0 w 3255128"/>
              <a:gd name="connsiteY29647" fmla="*/ 490905 h 1598839"/>
              <a:gd name="connsiteX29648" fmla="*/ 0 w 3255128"/>
              <a:gd name="connsiteY29648" fmla="*/ 490848 h 1598839"/>
              <a:gd name="connsiteX29649" fmla="*/ 0 w 3255128"/>
              <a:gd name="connsiteY29649" fmla="*/ 490817 h 1598839"/>
              <a:gd name="connsiteX29650" fmla="*/ 0 w 3255128"/>
              <a:gd name="connsiteY29650" fmla="*/ 490750 h 1598839"/>
              <a:gd name="connsiteX29651" fmla="*/ 0 w 3255128"/>
              <a:gd name="connsiteY29651" fmla="*/ 490745 h 1598839"/>
              <a:gd name="connsiteX29652" fmla="*/ 0 w 3255128"/>
              <a:gd name="connsiteY29652" fmla="*/ 490687 h 1598839"/>
              <a:gd name="connsiteX29653" fmla="*/ 0 w 3255128"/>
              <a:gd name="connsiteY29653" fmla="*/ 490680 h 1598839"/>
              <a:gd name="connsiteX29654" fmla="*/ 0 w 3255128"/>
              <a:gd name="connsiteY29654" fmla="*/ 490678 h 1598839"/>
              <a:gd name="connsiteX29655" fmla="*/ 0 w 3255128"/>
              <a:gd name="connsiteY29655" fmla="*/ 490595 h 1598839"/>
              <a:gd name="connsiteX29656" fmla="*/ 0 w 3255128"/>
              <a:gd name="connsiteY29656" fmla="*/ 490593 h 1598839"/>
              <a:gd name="connsiteX29657" fmla="*/ 0 w 3255128"/>
              <a:gd name="connsiteY29657" fmla="*/ 490546 h 1598839"/>
              <a:gd name="connsiteX29658" fmla="*/ 0 w 3255128"/>
              <a:gd name="connsiteY29658" fmla="*/ 490544 h 1598839"/>
              <a:gd name="connsiteX29659" fmla="*/ 0 w 3255128"/>
              <a:gd name="connsiteY29659" fmla="*/ 490508 h 1598839"/>
              <a:gd name="connsiteX29660" fmla="*/ 0 w 3255128"/>
              <a:gd name="connsiteY29660" fmla="*/ 490472 h 1598839"/>
              <a:gd name="connsiteX29661" fmla="*/ 0 w 3255128"/>
              <a:gd name="connsiteY29661" fmla="*/ 490469 h 1598839"/>
              <a:gd name="connsiteX29662" fmla="*/ 0 w 3255128"/>
              <a:gd name="connsiteY29662" fmla="*/ 490446 h 1598839"/>
              <a:gd name="connsiteX29663" fmla="*/ 0 w 3255128"/>
              <a:gd name="connsiteY29663" fmla="*/ 490358 h 1598839"/>
              <a:gd name="connsiteX29664" fmla="*/ 0 w 3255128"/>
              <a:gd name="connsiteY29664" fmla="*/ 490335 h 1598839"/>
              <a:gd name="connsiteX29665" fmla="*/ 0 w 3255128"/>
              <a:gd name="connsiteY29665" fmla="*/ 490295 h 1598839"/>
              <a:gd name="connsiteX29666" fmla="*/ 0 w 3255128"/>
              <a:gd name="connsiteY29666" fmla="*/ 490286 h 1598839"/>
              <a:gd name="connsiteX29667" fmla="*/ 0 w 3255128"/>
              <a:gd name="connsiteY29667" fmla="*/ 490237 h 1598839"/>
              <a:gd name="connsiteX29668" fmla="*/ 0 w 3255128"/>
              <a:gd name="connsiteY29668" fmla="*/ 490226 h 1598839"/>
              <a:gd name="connsiteX29669" fmla="*/ 0 w 3255128"/>
              <a:gd name="connsiteY29669" fmla="*/ 490206 h 1598839"/>
              <a:gd name="connsiteX29670" fmla="*/ 0 w 3255128"/>
              <a:gd name="connsiteY29670" fmla="*/ 490132 h 1598839"/>
              <a:gd name="connsiteX29671" fmla="*/ 0 w 3255128"/>
              <a:gd name="connsiteY29671" fmla="*/ 490118 h 1598839"/>
              <a:gd name="connsiteX29672" fmla="*/ 0 w 3255128"/>
              <a:gd name="connsiteY29672" fmla="*/ 490094 h 1598839"/>
              <a:gd name="connsiteX29673" fmla="*/ 0 w 3255128"/>
              <a:gd name="connsiteY29673" fmla="*/ 490063 h 1598839"/>
              <a:gd name="connsiteX29674" fmla="*/ 0 w 3255128"/>
              <a:gd name="connsiteY29674" fmla="*/ 490013 h 1598839"/>
              <a:gd name="connsiteX29675" fmla="*/ 0 w 3255128"/>
              <a:gd name="connsiteY29675" fmla="*/ 489986 h 1598839"/>
              <a:gd name="connsiteX29676" fmla="*/ 0 w 3255128"/>
              <a:gd name="connsiteY29676" fmla="*/ 489922 h 1598839"/>
              <a:gd name="connsiteX29677" fmla="*/ 0 w 3255128"/>
              <a:gd name="connsiteY29677" fmla="*/ 489898 h 1598839"/>
              <a:gd name="connsiteX29678" fmla="*/ 0 w 3255128"/>
              <a:gd name="connsiteY29678" fmla="*/ 489896 h 1598839"/>
              <a:gd name="connsiteX29679" fmla="*/ 0 w 3255128"/>
              <a:gd name="connsiteY29679" fmla="*/ 489848 h 1598839"/>
              <a:gd name="connsiteX29680" fmla="*/ 0 w 3255128"/>
              <a:gd name="connsiteY29680" fmla="*/ 489812 h 1598839"/>
              <a:gd name="connsiteX29681" fmla="*/ 0 w 3255128"/>
              <a:gd name="connsiteY29681" fmla="*/ 489799 h 1598839"/>
              <a:gd name="connsiteX29682" fmla="*/ 0 w 3255128"/>
              <a:gd name="connsiteY29682" fmla="*/ 489798 h 1598839"/>
              <a:gd name="connsiteX29683" fmla="*/ 0 w 3255128"/>
              <a:gd name="connsiteY29683" fmla="*/ 489743 h 1598839"/>
              <a:gd name="connsiteX29684" fmla="*/ 0 w 3255128"/>
              <a:gd name="connsiteY29684" fmla="*/ 489673 h 1598839"/>
              <a:gd name="connsiteX29685" fmla="*/ 0 w 3255128"/>
              <a:gd name="connsiteY29685" fmla="*/ 489638 h 1598839"/>
              <a:gd name="connsiteX29686" fmla="*/ 0 w 3255128"/>
              <a:gd name="connsiteY29686" fmla="*/ 489589 h 1598839"/>
              <a:gd name="connsiteX29687" fmla="*/ 0 w 3255128"/>
              <a:gd name="connsiteY29687" fmla="*/ 489580 h 1598839"/>
              <a:gd name="connsiteX29688" fmla="*/ 0 w 3255128"/>
              <a:gd name="connsiteY29688" fmla="*/ 489572 h 1598839"/>
              <a:gd name="connsiteX29689" fmla="*/ 0 w 3255128"/>
              <a:gd name="connsiteY29689" fmla="*/ 489487 h 1598839"/>
              <a:gd name="connsiteX29690" fmla="*/ 0 w 3255128"/>
              <a:gd name="connsiteY29690" fmla="*/ 489462 h 1598839"/>
              <a:gd name="connsiteX29691" fmla="*/ 0 w 3255128"/>
              <a:gd name="connsiteY29691" fmla="*/ 489446 h 1598839"/>
              <a:gd name="connsiteX29692" fmla="*/ 0 w 3255128"/>
              <a:gd name="connsiteY29692" fmla="*/ 489445 h 1598839"/>
              <a:gd name="connsiteX29693" fmla="*/ 0 w 3255128"/>
              <a:gd name="connsiteY29693" fmla="*/ 489389 h 1598839"/>
              <a:gd name="connsiteX29694" fmla="*/ 0 w 3255128"/>
              <a:gd name="connsiteY29694" fmla="*/ 489365 h 1598839"/>
              <a:gd name="connsiteX29695" fmla="*/ 0 w 3255128"/>
              <a:gd name="connsiteY29695" fmla="*/ 489349 h 1598839"/>
              <a:gd name="connsiteX29696" fmla="*/ 0 w 3255128"/>
              <a:gd name="connsiteY29696" fmla="*/ 489321 h 1598839"/>
              <a:gd name="connsiteX29697" fmla="*/ 0 w 3255128"/>
              <a:gd name="connsiteY29697" fmla="*/ 489318 h 1598839"/>
              <a:gd name="connsiteX29698" fmla="*/ 0 w 3255128"/>
              <a:gd name="connsiteY29698" fmla="*/ 489316 h 1598839"/>
              <a:gd name="connsiteX29699" fmla="*/ 0 w 3255128"/>
              <a:gd name="connsiteY29699" fmla="*/ 489274 h 1598839"/>
              <a:gd name="connsiteX29700" fmla="*/ 0 w 3255128"/>
              <a:gd name="connsiteY29700" fmla="*/ 489271 h 1598839"/>
              <a:gd name="connsiteX29701" fmla="*/ 0 w 3255128"/>
              <a:gd name="connsiteY29701" fmla="*/ 489250 h 1598839"/>
              <a:gd name="connsiteX29702" fmla="*/ 0 w 3255128"/>
              <a:gd name="connsiteY29702" fmla="*/ 489249 h 1598839"/>
              <a:gd name="connsiteX29703" fmla="*/ 0 w 3255128"/>
              <a:gd name="connsiteY29703" fmla="*/ 489231 h 1598839"/>
              <a:gd name="connsiteX29704" fmla="*/ 0 w 3255128"/>
              <a:gd name="connsiteY29704" fmla="*/ 489212 h 1598839"/>
              <a:gd name="connsiteX29705" fmla="*/ 0 w 3255128"/>
              <a:gd name="connsiteY29705" fmla="*/ 489133 h 1598839"/>
              <a:gd name="connsiteX29706" fmla="*/ 0 w 3255128"/>
              <a:gd name="connsiteY29706" fmla="*/ 489025 h 1598839"/>
              <a:gd name="connsiteX29707" fmla="*/ 0 w 3255128"/>
              <a:gd name="connsiteY29707" fmla="*/ 489024 h 1598839"/>
              <a:gd name="connsiteX29708" fmla="*/ 0 w 3255128"/>
              <a:gd name="connsiteY29708" fmla="*/ 489003 h 1598839"/>
              <a:gd name="connsiteX29709" fmla="*/ 0 w 3255128"/>
              <a:gd name="connsiteY29709" fmla="*/ 488987 h 1598839"/>
              <a:gd name="connsiteX29710" fmla="*/ 0 w 3255128"/>
              <a:gd name="connsiteY29710" fmla="*/ 488953 h 1598839"/>
              <a:gd name="connsiteX29711" fmla="*/ 0 w 3255128"/>
              <a:gd name="connsiteY29711" fmla="*/ 488891 h 1598839"/>
              <a:gd name="connsiteX29712" fmla="*/ 0 w 3255128"/>
              <a:gd name="connsiteY29712" fmla="*/ 488855 h 1598839"/>
              <a:gd name="connsiteX29713" fmla="*/ 0 w 3255128"/>
              <a:gd name="connsiteY29713" fmla="*/ 488840 h 1598839"/>
              <a:gd name="connsiteX29714" fmla="*/ 0 w 3255128"/>
              <a:gd name="connsiteY29714" fmla="*/ 488814 h 1598839"/>
              <a:gd name="connsiteX29715" fmla="*/ 0 w 3255128"/>
              <a:gd name="connsiteY29715" fmla="*/ 488791 h 1598839"/>
              <a:gd name="connsiteX29716" fmla="*/ 0 w 3255128"/>
              <a:gd name="connsiteY29716" fmla="*/ 488790 h 1598839"/>
              <a:gd name="connsiteX29717" fmla="*/ 0 w 3255128"/>
              <a:gd name="connsiteY29717" fmla="*/ 488783 h 1598839"/>
              <a:gd name="connsiteX29718" fmla="*/ 0 w 3255128"/>
              <a:gd name="connsiteY29718" fmla="*/ 488766 h 1598839"/>
              <a:gd name="connsiteX29719" fmla="*/ 0 w 3255128"/>
              <a:gd name="connsiteY29719" fmla="*/ 488765 h 1598839"/>
              <a:gd name="connsiteX29720" fmla="*/ 0 w 3255128"/>
              <a:gd name="connsiteY29720" fmla="*/ 488753 h 1598839"/>
              <a:gd name="connsiteX29721" fmla="*/ 0 w 3255128"/>
              <a:gd name="connsiteY29721" fmla="*/ 488741 h 1598839"/>
              <a:gd name="connsiteX29722" fmla="*/ 0 w 3255128"/>
              <a:gd name="connsiteY29722" fmla="*/ 488740 h 1598839"/>
              <a:gd name="connsiteX29723" fmla="*/ 0 w 3255128"/>
              <a:gd name="connsiteY29723" fmla="*/ 488708 h 1598839"/>
              <a:gd name="connsiteX29724" fmla="*/ 0 w 3255128"/>
              <a:gd name="connsiteY29724" fmla="*/ 488659 h 1598839"/>
              <a:gd name="connsiteX29725" fmla="*/ 0 w 3255128"/>
              <a:gd name="connsiteY29725" fmla="*/ 488648 h 1598839"/>
              <a:gd name="connsiteX29726" fmla="*/ 0 w 3255128"/>
              <a:gd name="connsiteY29726" fmla="*/ 488608 h 1598839"/>
              <a:gd name="connsiteX29727" fmla="*/ 0 w 3255128"/>
              <a:gd name="connsiteY29727" fmla="*/ 488607 h 1598839"/>
              <a:gd name="connsiteX29728" fmla="*/ 0 w 3255128"/>
              <a:gd name="connsiteY29728" fmla="*/ 488571 h 1598839"/>
              <a:gd name="connsiteX29729" fmla="*/ 0 w 3255128"/>
              <a:gd name="connsiteY29729" fmla="*/ 488541 h 1598839"/>
              <a:gd name="connsiteX29730" fmla="*/ 0 w 3255128"/>
              <a:gd name="connsiteY29730" fmla="*/ 488515 h 1598839"/>
              <a:gd name="connsiteX29731" fmla="*/ 0 w 3255128"/>
              <a:gd name="connsiteY29731" fmla="*/ 488499 h 1598839"/>
              <a:gd name="connsiteX29732" fmla="*/ 0 w 3255128"/>
              <a:gd name="connsiteY29732" fmla="*/ 488355 h 1598839"/>
              <a:gd name="connsiteX29733" fmla="*/ 0 w 3255128"/>
              <a:gd name="connsiteY29733" fmla="*/ 488350 h 1598839"/>
              <a:gd name="connsiteX29734" fmla="*/ 0 w 3255128"/>
              <a:gd name="connsiteY29734" fmla="*/ 488307 h 1598839"/>
              <a:gd name="connsiteX29735" fmla="*/ 0 w 3255128"/>
              <a:gd name="connsiteY29735" fmla="*/ 488252 h 1598839"/>
              <a:gd name="connsiteX29736" fmla="*/ 0 w 3255128"/>
              <a:gd name="connsiteY29736" fmla="*/ 488142 h 1598839"/>
              <a:gd name="connsiteX29737" fmla="*/ 0 w 3255128"/>
              <a:gd name="connsiteY29737" fmla="*/ 488105 h 1598839"/>
              <a:gd name="connsiteX29738" fmla="*/ 0 w 3255128"/>
              <a:gd name="connsiteY29738" fmla="*/ 488095 h 1598839"/>
              <a:gd name="connsiteX29739" fmla="*/ 0 w 3255128"/>
              <a:gd name="connsiteY29739" fmla="*/ 488056 h 1598839"/>
              <a:gd name="connsiteX29740" fmla="*/ 0 w 3255128"/>
              <a:gd name="connsiteY29740" fmla="*/ 488050 h 1598839"/>
              <a:gd name="connsiteX29741" fmla="*/ 0 w 3255128"/>
              <a:gd name="connsiteY29741" fmla="*/ 488016 h 1598839"/>
              <a:gd name="connsiteX29742" fmla="*/ 0 w 3255128"/>
              <a:gd name="connsiteY29742" fmla="*/ 488010 h 1598839"/>
              <a:gd name="connsiteX29743" fmla="*/ 0 w 3255128"/>
              <a:gd name="connsiteY29743" fmla="*/ 487947 h 1598839"/>
              <a:gd name="connsiteX29744" fmla="*/ 0 w 3255128"/>
              <a:gd name="connsiteY29744" fmla="*/ 487917 h 1598839"/>
              <a:gd name="connsiteX29745" fmla="*/ 0 w 3255128"/>
              <a:gd name="connsiteY29745" fmla="*/ 487886 h 1598839"/>
              <a:gd name="connsiteX29746" fmla="*/ 0 w 3255128"/>
              <a:gd name="connsiteY29746" fmla="*/ 487870 h 1598839"/>
              <a:gd name="connsiteX29747" fmla="*/ 0 w 3255128"/>
              <a:gd name="connsiteY29747" fmla="*/ 487819 h 1598839"/>
              <a:gd name="connsiteX29748" fmla="*/ 0 w 3255128"/>
              <a:gd name="connsiteY29748" fmla="*/ 487751 h 1598839"/>
              <a:gd name="connsiteX29749" fmla="*/ 0 w 3255128"/>
              <a:gd name="connsiteY29749" fmla="*/ 487726 h 1598839"/>
              <a:gd name="connsiteX29750" fmla="*/ 0 w 3255128"/>
              <a:gd name="connsiteY29750" fmla="*/ 487701 h 1598839"/>
              <a:gd name="connsiteX29751" fmla="*/ 0 w 3255128"/>
              <a:gd name="connsiteY29751" fmla="*/ 487690 h 1598839"/>
              <a:gd name="connsiteX29752" fmla="*/ 0 w 3255128"/>
              <a:gd name="connsiteY29752" fmla="*/ 487659 h 1598839"/>
              <a:gd name="connsiteX29753" fmla="*/ 0 w 3255128"/>
              <a:gd name="connsiteY29753" fmla="*/ 487634 h 1598839"/>
              <a:gd name="connsiteX29754" fmla="*/ 0 w 3255128"/>
              <a:gd name="connsiteY29754" fmla="*/ 487469 h 1598839"/>
              <a:gd name="connsiteX29755" fmla="*/ 0 w 3255128"/>
              <a:gd name="connsiteY29755" fmla="*/ 487431 h 1598839"/>
              <a:gd name="connsiteX29756" fmla="*/ 0 w 3255128"/>
              <a:gd name="connsiteY29756" fmla="*/ 487408 h 1598839"/>
              <a:gd name="connsiteX29757" fmla="*/ 0 w 3255128"/>
              <a:gd name="connsiteY29757" fmla="*/ 487403 h 1598839"/>
              <a:gd name="connsiteX29758" fmla="*/ 0 w 3255128"/>
              <a:gd name="connsiteY29758" fmla="*/ 487394 h 1598839"/>
              <a:gd name="connsiteX29759" fmla="*/ 0 w 3255128"/>
              <a:gd name="connsiteY29759" fmla="*/ 487336 h 1598839"/>
              <a:gd name="connsiteX29760" fmla="*/ 0 w 3255128"/>
              <a:gd name="connsiteY29760" fmla="*/ 487277 h 1598839"/>
              <a:gd name="connsiteX29761" fmla="*/ 0 w 3255128"/>
              <a:gd name="connsiteY29761" fmla="*/ 487216 h 1598839"/>
              <a:gd name="connsiteX29762" fmla="*/ 0 w 3255128"/>
              <a:gd name="connsiteY29762" fmla="*/ 487207 h 1598839"/>
              <a:gd name="connsiteX29763" fmla="*/ 0 w 3255128"/>
              <a:gd name="connsiteY29763" fmla="*/ 487200 h 1598839"/>
              <a:gd name="connsiteX29764" fmla="*/ 0 w 3255128"/>
              <a:gd name="connsiteY29764" fmla="*/ 487177 h 1598839"/>
              <a:gd name="connsiteX29765" fmla="*/ 0 w 3255128"/>
              <a:gd name="connsiteY29765" fmla="*/ 487175 h 1598839"/>
              <a:gd name="connsiteX29766" fmla="*/ 0 w 3255128"/>
              <a:gd name="connsiteY29766" fmla="*/ 487153 h 1598839"/>
              <a:gd name="connsiteX29767" fmla="*/ 0 w 3255128"/>
              <a:gd name="connsiteY29767" fmla="*/ 487142 h 1598839"/>
              <a:gd name="connsiteX29768" fmla="*/ 0 w 3255128"/>
              <a:gd name="connsiteY29768" fmla="*/ 487128 h 1598839"/>
              <a:gd name="connsiteX29769" fmla="*/ 0 w 3255128"/>
              <a:gd name="connsiteY29769" fmla="*/ 487073 h 1598839"/>
              <a:gd name="connsiteX29770" fmla="*/ 0 w 3255128"/>
              <a:gd name="connsiteY29770" fmla="*/ 486996 h 1598839"/>
              <a:gd name="connsiteX29771" fmla="*/ 0 w 3255128"/>
              <a:gd name="connsiteY29771" fmla="*/ 486989 h 1598839"/>
              <a:gd name="connsiteX29772" fmla="*/ 0 w 3255128"/>
              <a:gd name="connsiteY29772" fmla="*/ 486974 h 1598839"/>
              <a:gd name="connsiteX29773" fmla="*/ 0 w 3255128"/>
              <a:gd name="connsiteY29773" fmla="*/ 486957 h 1598839"/>
              <a:gd name="connsiteX29774" fmla="*/ 0 w 3255128"/>
              <a:gd name="connsiteY29774" fmla="*/ 486954 h 1598839"/>
              <a:gd name="connsiteX29775" fmla="*/ 0 w 3255128"/>
              <a:gd name="connsiteY29775" fmla="*/ 486932 h 1598839"/>
              <a:gd name="connsiteX29776" fmla="*/ 0 w 3255128"/>
              <a:gd name="connsiteY29776" fmla="*/ 486862 h 1598839"/>
              <a:gd name="connsiteX29777" fmla="*/ 0 w 3255128"/>
              <a:gd name="connsiteY29777" fmla="*/ 486838 h 1598839"/>
              <a:gd name="connsiteX29778" fmla="*/ 0 w 3255128"/>
              <a:gd name="connsiteY29778" fmla="*/ 486820 h 1598839"/>
              <a:gd name="connsiteX29779" fmla="*/ 0 w 3255128"/>
              <a:gd name="connsiteY29779" fmla="*/ 486761 h 1598839"/>
              <a:gd name="connsiteX29780" fmla="*/ 0 w 3255128"/>
              <a:gd name="connsiteY29780" fmla="*/ 486753 h 1598839"/>
              <a:gd name="connsiteX29781" fmla="*/ 0 w 3255128"/>
              <a:gd name="connsiteY29781" fmla="*/ 486733 h 1598839"/>
              <a:gd name="connsiteX29782" fmla="*/ 0 w 3255128"/>
              <a:gd name="connsiteY29782" fmla="*/ 486726 h 1598839"/>
              <a:gd name="connsiteX29783" fmla="*/ 0 w 3255128"/>
              <a:gd name="connsiteY29783" fmla="*/ 486724 h 1598839"/>
              <a:gd name="connsiteX29784" fmla="*/ 0 w 3255128"/>
              <a:gd name="connsiteY29784" fmla="*/ 486683 h 1598839"/>
              <a:gd name="connsiteX29785" fmla="*/ 0 w 3255128"/>
              <a:gd name="connsiteY29785" fmla="*/ 486659 h 1598839"/>
              <a:gd name="connsiteX29786" fmla="*/ 0 w 3255128"/>
              <a:gd name="connsiteY29786" fmla="*/ 486645 h 1598839"/>
              <a:gd name="connsiteX29787" fmla="*/ 0 w 3255128"/>
              <a:gd name="connsiteY29787" fmla="*/ 486629 h 1598839"/>
              <a:gd name="connsiteX29788" fmla="*/ 0 w 3255128"/>
              <a:gd name="connsiteY29788" fmla="*/ 486581 h 1598839"/>
              <a:gd name="connsiteX29789" fmla="*/ 0 w 3255128"/>
              <a:gd name="connsiteY29789" fmla="*/ 486527 h 1598839"/>
              <a:gd name="connsiteX29790" fmla="*/ 0 w 3255128"/>
              <a:gd name="connsiteY29790" fmla="*/ 486520 h 1598839"/>
              <a:gd name="connsiteX29791" fmla="*/ 0 w 3255128"/>
              <a:gd name="connsiteY29791" fmla="*/ 486483 h 1598839"/>
              <a:gd name="connsiteX29792" fmla="*/ 0 w 3255128"/>
              <a:gd name="connsiteY29792" fmla="*/ 486455 h 1598839"/>
              <a:gd name="connsiteX29793" fmla="*/ 0 w 3255128"/>
              <a:gd name="connsiteY29793" fmla="*/ 486449 h 1598839"/>
              <a:gd name="connsiteX29794" fmla="*/ 0 w 3255128"/>
              <a:gd name="connsiteY29794" fmla="*/ 486328 h 1598839"/>
              <a:gd name="connsiteX29795" fmla="*/ 0 w 3255128"/>
              <a:gd name="connsiteY29795" fmla="*/ 486304 h 1598839"/>
              <a:gd name="connsiteX29796" fmla="*/ 0 w 3255128"/>
              <a:gd name="connsiteY29796" fmla="*/ 486267 h 1598839"/>
              <a:gd name="connsiteX29797" fmla="*/ 0 w 3255128"/>
              <a:gd name="connsiteY29797" fmla="*/ 486229 h 1598839"/>
              <a:gd name="connsiteX29798" fmla="*/ 0 w 3255128"/>
              <a:gd name="connsiteY29798" fmla="*/ 486200 h 1598839"/>
              <a:gd name="connsiteX29799" fmla="*/ 0 w 3255128"/>
              <a:gd name="connsiteY29799" fmla="*/ 486190 h 1598839"/>
              <a:gd name="connsiteX29800" fmla="*/ 0 w 3255128"/>
              <a:gd name="connsiteY29800" fmla="*/ 486170 h 1598839"/>
              <a:gd name="connsiteX29801" fmla="*/ 0 w 3255128"/>
              <a:gd name="connsiteY29801" fmla="*/ 486118 h 1598839"/>
              <a:gd name="connsiteX29802" fmla="*/ 0 w 3255128"/>
              <a:gd name="connsiteY29802" fmla="*/ 486073 h 1598839"/>
              <a:gd name="connsiteX29803" fmla="*/ 0 w 3255128"/>
              <a:gd name="connsiteY29803" fmla="*/ 486051 h 1598839"/>
              <a:gd name="connsiteX29804" fmla="*/ 0 w 3255128"/>
              <a:gd name="connsiteY29804" fmla="*/ 486035 h 1598839"/>
              <a:gd name="connsiteX29805" fmla="*/ 0 w 3255128"/>
              <a:gd name="connsiteY29805" fmla="*/ 486025 h 1598839"/>
              <a:gd name="connsiteX29806" fmla="*/ 0 w 3255128"/>
              <a:gd name="connsiteY29806" fmla="*/ 486024 h 1598839"/>
              <a:gd name="connsiteX29807" fmla="*/ 0 w 3255128"/>
              <a:gd name="connsiteY29807" fmla="*/ 486023 h 1598839"/>
              <a:gd name="connsiteX29808" fmla="*/ 0 w 3255128"/>
              <a:gd name="connsiteY29808" fmla="*/ 485988 h 1598839"/>
              <a:gd name="connsiteX29809" fmla="*/ 0 w 3255128"/>
              <a:gd name="connsiteY29809" fmla="*/ 485850 h 1598839"/>
              <a:gd name="connsiteX29810" fmla="*/ 0 w 3255128"/>
              <a:gd name="connsiteY29810" fmla="*/ 485831 h 1598839"/>
              <a:gd name="connsiteX29811" fmla="*/ 0 w 3255128"/>
              <a:gd name="connsiteY29811" fmla="*/ 485815 h 1598839"/>
              <a:gd name="connsiteX29812" fmla="*/ 0 w 3255128"/>
              <a:gd name="connsiteY29812" fmla="*/ 485775 h 1598839"/>
              <a:gd name="connsiteX29813" fmla="*/ 0 w 3255128"/>
              <a:gd name="connsiteY29813" fmla="*/ 485731 h 1598839"/>
              <a:gd name="connsiteX29814" fmla="*/ 0 w 3255128"/>
              <a:gd name="connsiteY29814" fmla="*/ 485659 h 1598839"/>
              <a:gd name="connsiteX29815" fmla="*/ 0 w 3255128"/>
              <a:gd name="connsiteY29815" fmla="*/ 485619 h 1598839"/>
              <a:gd name="connsiteX29816" fmla="*/ 0 w 3255128"/>
              <a:gd name="connsiteY29816" fmla="*/ 485618 h 1598839"/>
              <a:gd name="connsiteX29817" fmla="*/ 0 w 3255128"/>
              <a:gd name="connsiteY29817" fmla="*/ 485560 h 1598839"/>
              <a:gd name="connsiteX29818" fmla="*/ 0 w 3255128"/>
              <a:gd name="connsiteY29818" fmla="*/ 485552 h 1598839"/>
              <a:gd name="connsiteX29819" fmla="*/ 0 w 3255128"/>
              <a:gd name="connsiteY29819" fmla="*/ 485551 h 1598839"/>
              <a:gd name="connsiteX29820" fmla="*/ 0 w 3255128"/>
              <a:gd name="connsiteY29820" fmla="*/ 485525 h 1598839"/>
              <a:gd name="connsiteX29821" fmla="*/ 0 w 3255128"/>
              <a:gd name="connsiteY29821" fmla="*/ 485522 h 1598839"/>
              <a:gd name="connsiteX29822" fmla="*/ 0 w 3255128"/>
              <a:gd name="connsiteY29822" fmla="*/ 485473 h 1598839"/>
              <a:gd name="connsiteX29823" fmla="*/ 0 w 3255128"/>
              <a:gd name="connsiteY29823" fmla="*/ 485458 h 1598839"/>
              <a:gd name="connsiteX29824" fmla="*/ 0 w 3255128"/>
              <a:gd name="connsiteY29824" fmla="*/ 485450 h 1598839"/>
              <a:gd name="connsiteX29825" fmla="*/ 0 w 3255128"/>
              <a:gd name="connsiteY29825" fmla="*/ 485381 h 1598839"/>
              <a:gd name="connsiteX29826" fmla="*/ 0 w 3255128"/>
              <a:gd name="connsiteY29826" fmla="*/ 485376 h 1598839"/>
              <a:gd name="connsiteX29827" fmla="*/ 0 w 3255128"/>
              <a:gd name="connsiteY29827" fmla="*/ 485367 h 1598839"/>
              <a:gd name="connsiteX29828" fmla="*/ 0 w 3255128"/>
              <a:gd name="connsiteY29828" fmla="*/ 485357 h 1598839"/>
              <a:gd name="connsiteX29829" fmla="*/ 0 w 3255128"/>
              <a:gd name="connsiteY29829" fmla="*/ 485292 h 1598839"/>
              <a:gd name="connsiteX29830" fmla="*/ 0 w 3255128"/>
              <a:gd name="connsiteY29830" fmla="*/ 485283 h 1598839"/>
              <a:gd name="connsiteX29831" fmla="*/ 0 w 3255128"/>
              <a:gd name="connsiteY29831" fmla="*/ 485281 h 1598839"/>
              <a:gd name="connsiteX29832" fmla="*/ 0 w 3255128"/>
              <a:gd name="connsiteY29832" fmla="*/ 485279 h 1598839"/>
              <a:gd name="connsiteX29833" fmla="*/ 0 w 3255128"/>
              <a:gd name="connsiteY29833" fmla="*/ 485278 h 1598839"/>
              <a:gd name="connsiteX29834" fmla="*/ 0 w 3255128"/>
              <a:gd name="connsiteY29834" fmla="*/ 485165 h 1598839"/>
              <a:gd name="connsiteX29835" fmla="*/ 0 w 3255128"/>
              <a:gd name="connsiteY29835" fmla="*/ 485071 h 1598839"/>
              <a:gd name="connsiteX29836" fmla="*/ 0 w 3255128"/>
              <a:gd name="connsiteY29836" fmla="*/ 485069 h 1598839"/>
              <a:gd name="connsiteX29837" fmla="*/ 0 w 3255128"/>
              <a:gd name="connsiteY29837" fmla="*/ 485066 h 1598839"/>
              <a:gd name="connsiteX29838" fmla="*/ 0 w 3255128"/>
              <a:gd name="connsiteY29838" fmla="*/ 485060 h 1598839"/>
              <a:gd name="connsiteX29839" fmla="*/ 0 w 3255128"/>
              <a:gd name="connsiteY29839" fmla="*/ 485042 h 1598839"/>
              <a:gd name="connsiteX29840" fmla="*/ 0 w 3255128"/>
              <a:gd name="connsiteY29840" fmla="*/ 485014 h 1598839"/>
              <a:gd name="connsiteX29841" fmla="*/ 0 w 3255128"/>
              <a:gd name="connsiteY29841" fmla="*/ 485011 h 1598839"/>
              <a:gd name="connsiteX29842" fmla="*/ 0 w 3255128"/>
              <a:gd name="connsiteY29842" fmla="*/ 485002 h 1598839"/>
              <a:gd name="connsiteX29843" fmla="*/ 0 w 3255128"/>
              <a:gd name="connsiteY29843" fmla="*/ 484999 h 1598839"/>
              <a:gd name="connsiteX29844" fmla="*/ 0 w 3255128"/>
              <a:gd name="connsiteY29844" fmla="*/ 484994 h 1598839"/>
              <a:gd name="connsiteX29845" fmla="*/ 0 w 3255128"/>
              <a:gd name="connsiteY29845" fmla="*/ 484829 h 1598839"/>
              <a:gd name="connsiteX29846" fmla="*/ 0 w 3255128"/>
              <a:gd name="connsiteY29846" fmla="*/ 484828 h 1598839"/>
              <a:gd name="connsiteX29847" fmla="*/ 0 w 3255128"/>
              <a:gd name="connsiteY29847" fmla="*/ 484822 h 1598839"/>
              <a:gd name="connsiteX29848" fmla="*/ 0 w 3255128"/>
              <a:gd name="connsiteY29848" fmla="*/ 484820 h 1598839"/>
              <a:gd name="connsiteX29849" fmla="*/ 0 w 3255128"/>
              <a:gd name="connsiteY29849" fmla="*/ 484773 h 1598839"/>
              <a:gd name="connsiteX29850" fmla="*/ 0 w 3255128"/>
              <a:gd name="connsiteY29850" fmla="*/ 484751 h 1598839"/>
              <a:gd name="connsiteX29851" fmla="*/ 0 w 3255128"/>
              <a:gd name="connsiteY29851" fmla="*/ 484711 h 1598839"/>
              <a:gd name="connsiteX29852" fmla="*/ 0 w 3255128"/>
              <a:gd name="connsiteY29852" fmla="*/ 484702 h 1598839"/>
              <a:gd name="connsiteX29853" fmla="*/ 0 w 3255128"/>
              <a:gd name="connsiteY29853" fmla="*/ 484694 h 1598839"/>
              <a:gd name="connsiteX29854" fmla="*/ 0 w 3255128"/>
              <a:gd name="connsiteY29854" fmla="*/ 484691 h 1598839"/>
              <a:gd name="connsiteX29855" fmla="*/ 0 w 3255128"/>
              <a:gd name="connsiteY29855" fmla="*/ 484644 h 1598839"/>
              <a:gd name="connsiteX29856" fmla="*/ 0 w 3255128"/>
              <a:gd name="connsiteY29856" fmla="*/ 484617 h 1598839"/>
              <a:gd name="connsiteX29857" fmla="*/ 0 w 3255128"/>
              <a:gd name="connsiteY29857" fmla="*/ 484612 h 1598839"/>
              <a:gd name="connsiteX29858" fmla="*/ 0 w 3255128"/>
              <a:gd name="connsiteY29858" fmla="*/ 484583 h 1598839"/>
              <a:gd name="connsiteX29859" fmla="*/ 0 w 3255128"/>
              <a:gd name="connsiteY29859" fmla="*/ 484506 h 1598839"/>
              <a:gd name="connsiteX29860" fmla="*/ 0 w 3255128"/>
              <a:gd name="connsiteY29860" fmla="*/ 484479 h 1598839"/>
              <a:gd name="connsiteX29861" fmla="*/ 0 w 3255128"/>
              <a:gd name="connsiteY29861" fmla="*/ 484476 h 1598839"/>
              <a:gd name="connsiteX29862" fmla="*/ 0 w 3255128"/>
              <a:gd name="connsiteY29862" fmla="*/ 484418 h 1598839"/>
              <a:gd name="connsiteX29863" fmla="*/ 0 w 3255128"/>
              <a:gd name="connsiteY29863" fmla="*/ 484413 h 1598839"/>
              <a:gd name="connsiteX29864" fmla="*/ 0 w 3255128"/>
              <a:gd name="connsiteY29864" fmla="*/ 484404 h 1598839"/>
              <a:gd name="connsiteX29865" fmla="*/ 0 w 3255128"/>
              <a:gd name="connsiteY29865" fmla="*/ 484371 h 1598839"/>
              <a:gd name="connsiteX29866" fmla="*/ 0 w 3255128"/>
              <a:gd name="connsiteY29866" fmla="*/ 484366 h 1598839"/>
              <a:gd name="connsiteX29867" fmla="*/ 0 w 3255128"/>
              <a:gd name="connsiteY29867" fmla="*/ 484351 h 1598839"/>
              <a:gd name="connsiteX29868" fmla="*/ 0 w 3255128"/>
              <a:gd name="connsiteY29868" fmla="*/ 484346 h 1598839"/>
              <a:gd name="connsiteX29869" fmla="*/ 0 w 3255128"/>
              <a:gd name="connsiteY29869" fmla="*/ 484284 h 1598839"/>
              <a:gd name="connsiteX29870" fmla="*/ 0 w 3255128"/>
              <a:gd name="connsiteY29870" fmla="*/ 484263 h 1598839"/>
              <a:gd name="connsiteX29871" fmla="*/ 0 w 3255128"/>
              <a:gd name="connsiteY29871" fmla="*/ 484213 h 1598839"/>
              <a:gd name="connsiteX29872" fmla="*/ 0 w 3255128"/>
              <a:gd name="connsiteY29872" fmla="*/ 484187 h 1598839"/>
              <a:gd name="connsiteX29873" fmla="*/ 0 w 3255128"/>
              <a:gd name="connsiteY29873" fmla="*/ 484185 h 1598839"/>
              <a:gd name="connsiteX29874" fmla="*/ 0 w 3255128"/>
              <a:gd name="connsiteY29874" fmla="*/ 484174 h 1598839"/>
              <a:gd name="connsiteX29875" fmla="*/ 0 w 3255128"/>
              <a:gd name="connsiteY29875" fmla="*/ 484172 h 1598839"/>
              <a:gd name="connsiteX29876" fmla="*/ 0 w 3255128"/>
              <a:gd name="connsiteY29876" fmla="*/ 484163 h 1598839"/>
              <a:gd name="connsiteX29877" fmla="*/ 0 w 3255128"/>
              <a:gd name="connsiteY29877" fmla="*/ 484161 h 1598839"/>
              <a:gd name="connsiteX29878" fmla="*/ 0 w 3255128"/>
              <a:gd name="connsiteY29878" fmla="*/ 484143 h 1598839"/>
              <a:gd name="connsiteX29879" fmla="*/ 0 w 3255128"/>
              <a:gd name="connsiteY29879" fmla="*/ 484139 h 1598839"/>
              <a:gd name="connsiteX29880" fmla="*/ 0 w 3255128"/>
              <a:gd name="connsiteY29880" fmla="*/ 484138 h 1598839"/>
              <a:gd name="connsiteX29881" fmla="*/ 0 w 3255128"/>
              <a:gd name="connsiteY29881" fmla="*/ 484087 h 1598839"/>
              <a:gd name="connsiteX29882" fmla="*/ 0 w 3255128"/>
              <a:gd name="connsiteY29882" fmla="*/ 484021 h 1598839"/>
              <a:gd name="connsiteX29883" fmla="*/ 0 w 3255128"/>
              <a:gd name="connsiteY29883" fmla="*/ 483984 h 1598839"/>
              <a:gd name="connsiteX29884" fmla="*/ 0 w 3255128"/>
              <a:gd name="connsiteY29884" fmla="*/ 483944 h 1598839"/>
              <a:gd name="connsiteX29885" fmla="*/ 0 w 3255128"/>
              <a:gd name="connsiteY29885" fmla="*/ 483942 h 1598839"/>
              <a:gd name="connsiteX29886" fmla="*/ 0 w 3255128"/>
              <a:gd name="connsiteY29886" fmla="*/ 483935 h 1598839"/>
              <a:gd name="connsiteX29887" fmla="*/ 0 w 3255128"/>
              <a:gd name="connsiteY29887" fmla="*/ 483912 h 1598839"/>
              <a:gd name="connsiteX29888" fmla="*/ 0 w 3255128"/>
              <a:gd name="connsiteY29888" fmla="*/ 483872 h 1598839"/>
              <a:gd name="connsiteX29889" fmla="*/ 0 w 3255128"/>
              <a:gd name="connsiteY29889" fmla="*/ 483830 h 1598839"/>
              <a:gd name="connsiteX29890" fmla="*/ 0 w 3255128"/>
              <a:gd name="connsiteY29890" fmla="*/ 483780 h 1598839"/>
              <a:gd name="connsiteX29891" fmla="*/ 0 w 3255128"/>
              <a:gd name="connsiteY29891" fmla="*/ 483731 h 1598839"/>
              <a:gd name="connsiteX29892" fmla="*/ 0 w 3255128"/>
              <a:gd name="connsiteY29892" fmla="*/ 483702 h 1598839"/>
              <a:gd name="connsiteX29893" fmla="*/ 0 w 3255128"/>
              <a:gd name="connsiteY29893" fmla="*/ 483684 h 1598839"/>
              <a:gd name="connsiteX29894" fmla="*/ 0 w 3255128"/>
              <a:gd name="connsiteY29894" fmla="*/ 483682 h 1598839"/>
              <a:gd name="connsiteX29895" fmla="*/ 0 w 3255128"/>
              <a:gd name="connsiteY29895" fmla="*/ 483680 h 1598839"/>
              <a:gd name="connsiteX29896" fmla="*/ 0 w 3255128"/>
              <a:gd name="connsiteY29896" fmla="*/ 483537 h 1598839"/>
              <a:gd name="connsiteX29897" fmla="*/ 0 w 3255128"/>
              <a:gd name="connsiteY29897" fmla="*/ 483490 h 1598839"/>
              <a:gd name="connsiteX29898" fmla="*/ 0 w 3255128"/>
              <a:gd name="connsiteY29898" fmla="*/ 483471 h 1598839"/>
              <a:gd name="connsiteX29899" fmla="*/ 0 w 3255128"/>
              <a:gd name="connsiteY29899" fmla="*/ 483468 h 1598839"/>
              <a:gd name="connsiteX29900" fmla="*/ 0 w 3255128"/>
              <a:gd name="connsiteY29900" fmla="*/ 483465 h 1598839"/>
              <a:gd name="connsiteX29901" fmla="*/ 0 w 3255128"/>
              <a:gd name="connsiteY29901" fmla="*/ 483440 h 1598839"/>
              <a:gd name="connsiteX29902" fmla="*/ 0 w 3255128"/>
              <a:gd name="connsiteY29902" fmla="*/ 483423 h 1598839"/>
              <a:gd name="connsiteX29903" fmla="*/ 0 w 3255128"/>
              <a:gd name="connsiteY29903" fmla="*/ 483389 h 1598839"/>
              <a:gd name="connsiteX29904" fmla="*/ 0 w 3255128"/>
              <a:gd name="connsiteY29904" fmla="*/ 483297 h 1598839"/>
              <a:gd name="connsiteX29905" fmla="*/ 0 w 3255128"/>
              <a:gd name="connsiteY29905" fmla="*/ 483248 h 1598839"/>
              <a:gd name="connsiteX29906" fmla="*/ 0 w 3255128"/>
              <a:gd name="connsiteY29906" fmla="*/ 483206 h 1598839"/>
              <a:gd name="connsiteX29907" fmla="*/ 0 w 3255128"/>
              <a:gd name="connsiteY29907" fmla="*/ 483199 h 1598839"/>
              <a:gd name="connsiteX29908" fmla="*/ 0 w 3255128"/>
              <a:gd name="connsiteY29908" fmla="*/ 483192 h 1598839"/>
              <a:gd name="connsiteX29909" fmla="*/ 0 w 3255128"/>
              <a:gd name="connsiteY29909" fmla="*/ 483156 h 1598839"/>
              <a:gd name="connsiteX29910" fmla="*/ 0 w 3255128"/>
              <a:gd name="connsiteY29910" fmla="*/ 483132 h 1598839"/>
              <a:gd name="connsiteX29911" fmla="*/ 0 w 3255128"/>
              <a:gd name="connsiteY29911" fmla="*/ 483074 h 1598839"/>
              <a:gd name="connsiteX29912" fmla="*/ 0 w 3255128"/>
              <a:gd name="connsiteY29912" fmla="*/ 483061 h 1598839"/>
              <a:gd name="connsiteX29913" fmla="*/ 0 w 3255128"/>
              <a:gd name="connsiteY29913" fmla="*/ 483054 h 1598839"/>
              <a:gd name="connsiteX29914" fmla="*/ 0 w 3255128"/>
              <a:gd name="connsiteY29914" fmla="*/ 483036 h 1598839"/>
              <a:gd name="connsiteX29915" fmla="*/ 0 w 3255128"/>
              <a:gd name="connsiteY29915" fmla="*/ 483035 h 1598839"/>
              <a:gd name="connsiteX29916" fmla="*/ 0 w 3255128"/>
              <a:gd name="connsiteY29916" fmla="*/ 483033 h 1598839"/>
              <a:gd name="connsiteX29917" fmla="*/ 0 w 3255128"/>
              <a:gd name="connsiteY29917" fmla="*/ 483032 h 1598839"/>
              <a:gd name="connsiteX29918" fmla="*/ 0 w 3255128"/>
              <a:gd name="connsiteY29918" fmla="*/ 483000 h 1598839"/>
              <a:gd name="connsiteX29919" fmla="*/ 0 w 3255128"/>
              <a:gd name="connsiteY29919" fmla="*/ 482980 h 1598839"/>
              <a:gd name="connsiteX29920" fmla="*/ 0 w 3255128"/>
              <a:gd name="connsiteY29920" fmla="*/ 482964 h 1598839"/>
              <a:gd name="connsiteX29921" fmla="*/ 0 w 3255128"/>
              <a:gd name="connsiteY29921" fmla="*/ 482949 h 1598839"/>
              <a:gd name="connsiteX29922" fmla="*/ 0 w 3255128"/>
              <a:gd name="connsiteY29922" fmla="*/ 482875 h 1598839"/>
              <a:gd name="connsiteX29923" fmla="*/ 0 w 3255128"/>
              <a:gd name="connsiteY29923" fmla="*/ 482804 h 1598839"/>
              <a:gd name="connsiteX29924" fmla="*/ 0 w 3255128"/>
              <a:gd name="connsiteY29924" fmla="*/ 482801 h 1598839"/>
              <a:gd name="connsiteX29925" fmla="*/ 0 w 3255128"/>
              <a:gd name="connsiteY29925" fmla="*/ 482759 h 1598839"/>
              <a:gd name="connsiteX29926" fmla="*/ 0 w 3255128"/>
              <a:gd name="connsiteY29926" fmla="*/ 482726 h 1598839"/>
              <a:gd name="connsiteX29927" fmla="*/ 0 w 3255128"/>
              <a:gd name="connsiteY29927" fmla="*/ 482696 h 1598839"/>
              <a:gd name="connsiteX29928" fmla="*/ 0 w 3255128"/>
              <a:gd name="connsiteY29928" fmla="*/ 482695 h 1598839"/>
              <a:gd name="connsiteX29929" fmla="*/ 0 w 3255128"/>
              <a:gd name="connsiteY29929" fmla="*/ 482657 h 1598839"/>
              <a:gd name="connsiteX29930" fmla="*/ 0 w 3255128"/>
              <a:gd name="connsiteY29930" fmla="*/ 482552 h 1598839"/>
              <a:gd name="connsiteX29931" fmla="*/ 0 w 3255128"/>
              <a:gd name="connsiteY29931" fmla="*/ 482550 h 1598839"/>
              <a:gd name="connsiteX29932" fmla="*/ 0 w 3255128"/>
              <a:gd name="connsiteY29932" fmla="*/ 482486 h 1598839"/>
              <a:gd name="connsiteX29933" fmla="*/ 0 w 3255128"/>
              <a:gd name="connsiteY29933" fmla="*/ 482484 h 1598839"/>
              <a:gd name="connsiteX29934" fmla="*/ 0 w 3255128"/>
              <a:gd name="connsiteY29934" fmla="*/ 482483 h 1598839"/>
              <a:gd name="connsiteX29935" fmla="*/ 0 w 3255128"/>
              <a:gd name="connsiteY29935" fmla="*/ 482454 h 1598839"/>
              <a:gd name="connsiteX29936" fmla="*/ 0 w 3255128"/>
              <a:gd name="connsiteY29936" fmla="*/ 482419 h 1598839"/>
              <a:gd name="connsiteX29937" fmla="*/ 0 w 3255128"/>
              <a:gd name="connsiteY29937" fmla="*/ 482416 h 1598839"/>
              <a:gd name="connsiteX29938" fmla="*/ 0 w 3255128"/>
              <a:gd name="connsiteY29938" fmla="*/ 482411 h 1598839"/>
              <a:gd name="connsiteX29939" fmla="*/ 0 w 3255128"/>
              <a:gd name="connsiteY29939" fmla="*/ 482367 h 1598839"/>
              <a:gd name="connsiteX29940" fmla="*/ 0 w 3255128"/>
              <a:gd name="connsiteY29940" fmla="*/ 482327 h 1598839"/>
              <a:gd name="connsiteX29941" fmla="*/ 0 w 3255128"/>
              <a:gd name="connsiteY29941" fmla="*/ 482275 h 1598839"/>
              <a:gd name="connsiteX29942" fmla="*/ 0 w 3255128"/>
              <a:gd name="connsiteY29942" fmla="*/ 482237 h 1598839"/>
              <a:gd name="connsiteX29943" fmla="*/ 0 w 3255128"/>
              <a:gd name="connsiteY29943" fmla="*/ 482198 h 1598839"/>
              <a:gd name="connsiteX29944" fmla="*/ 0 w 3255128"/>
              <a:gd name="connsiteY29944" fmla="*/ 482193 h 1598839"/>
              <a:gd name="connsiteX29945" fmla="*/ 0 w 3255128"/>
              <a:gd name="connsiteY29945" fmla="*/ 482135 h 1598839"/>
              <a:gd name="connsiteX29946" fmla="*/ 0 w 3255128"/>
              <a:gd name="connsiteY29946" fmla="*/ 482119 h 1598839"/>
              <a:gd name="connsiteX29947" fmla="*/ 0 w 3255128"/>
              <a:gd name="connsiteY29947" fmla="*/ 482110 h 1598839"/>
              <a:gd name="connsiteX29948" fmla="*/ 0 w 3255128"/>
              <a:gd name="connsiteY29948" fmla="*/ 482061 h 1598839"/>
              <a:gd name="connsiteX29949" fmla="*/ 0 w 3255128"/>
              <a:gd name="connsiteY29949" fmla="*/ 482025 h 1598839"/>
              <a:gd name="connsiteX29950" fmla="*/ 0 w 3255128"/>
              <a:gd name="connsiteY29950" fmla="*/ 482024 h 1598839"/>
              <a:gd name="connsiteX29951" fmla="*/ 0 w 3255128"/>
              <a:gd name="connsiteY29951" fmla="*/ 482012 h 1598839"/>
              <a:gd name="connsiteX29952" fmla="*/ 0 w 3255128"/>
              <a:gd name="connsiteY29952" fmla="*/ 481923 h 1598839"/>
              <a:gd name="connsiteX29953" fmla="*/ 0 w 3255128"/>
              <a:gd name="connsiteY29953" fmla="*/ 481893 h 1598839"/>
              <a:gd name="connsiteX29954" fmla="*/ 0 w 3255128"/>
              <a:gd name="connsiteY29954" fmla="*/ 481882 h 1598839"/>
              <a:gd name="connsiteX29955" fmla="*/ 0 w 3255128"/>
              <a:gd name="connsiteY29955" fmla="*/ 481861 h 1598839"/>
              <a:gd name="connsiteX29956" fmla="*/ 0 w 3255128"/>
              <a:gd name="connsiteY29956" fmla="*/ 481784 h 1598839"/>
              <a:gd name="connsiteX29957" fmla="*/ 0 w 3255128"/>
              <a:gd name="connsiteY29957" fmla="*/ 481768 h 1598839"/>
              <a:gd name="connsiteX29958" fmla="*/ 0 w 3255128"/>
              <a:gd name="connsiteY29958" fmla="*/ 481744 h 1598839"/>
              <a:gd name="connsiteX29959" fmla="*/ 0 w 3255128"/>
              <a:gd name="connsiteY29959" fmla="*/ 481701 h 1598839"/>
              <a:gd name="connsiteX29960" fmla="*/ 0 w 3255128"/>
              <a:gd name="connsiteY29960" fmla="*/ 481696 h 1598839"/>
              <a:gd name="connsiteX29961" fmla="*/ 0 w 3255128"/>
              <a:gd name="connsiteY29961" fmla="*/ 481675 h 1598839"/>
              <a:gd name="connsiteX29962" fmla="*/ 0 w 3255128"/>
              <a:gd name="connsiteY29962" fmla="*/ 481651 h 1598839"/>
              <a:gd name="connsiteX29963" fmla="*/ 0 w 3255128"/>
              <a:gd name="connsiteY29963" fmla="*/ 481589 h 1598839"/>
              <a:gd name="connsiteX29964" fmla="*/ 0 w 3255128"/>
              <a:gd name="connsiteY29964" fmla="*/ 481550 h 1598839"/>
              <a:gd name="connsiteX29965" fmla="*/ 0 w 3255128"/>
              <a:gd name="connsiteY29965" fmla="*/ 481529 h 1598839"/>
              <a:gd name="connsiteX29966" fmla="*/ 0 w 3255128"/>
              <a:gd name="connsiteY29966" fmla="*/ 481503 h 1598839"/>
              <a:gd name="connsiteX29967" fmla="*/ 0 w 3255128"/>
              <a:gd name="connsiteY29967" fmla="*/ 481486 h 1598839"/>
              <a:gd name="connsiteX29968" fmla="*/ 0 w 3255128"/>
              <a:gd name="connsiteY29968" fmla="*/ 481465 h 1598839"/>
              <a:gd name="connsiteX29969" fmla="*/ 0 w 3255128"/>
              <a:gd name="connsiteY29969" fmla="*/ 481446 h 1598839"/>
              <a:gd name="connsiteX29970" fmla="*/ 0 w 3255128"/>
              <a:gd name="connsiteY29970" fmla="*/ 481376 h 1598839"/>
              <a:gd name="connsiteX29971" fmla="*/ 0 w 3255128"/>
              <a:gd name="connsiteY29971" fmla="*/ 481361 h 1598839"/>
              <a:gd name="connsiteX29972" fmla="*/ 0 w 3255128"/>
              <a:gd name="connsiteY29972" fmla="*/ 481347 h 1598839"/>
              <a:gd name="connsiteX29973" fmla="*/ 0 w 3255128"/>
              <a:gd name="connsiteY29973" fmla="*/ 481329 h 1598839"/>
              <a:gd name="connsiteX29974" fmla="*/ 0 w 3255128"/>
              <a:gd name="connsiteY29974" fmla="*/ 481223 h 1598839"/>
              <a:gd name="connsiteX29975" fmla="*/ 0 w 3255128"/>
              <a:gd name="connsiteY29975" fmla="*/ 481216 h 1598839"/>
              <a:gd name="connsiteX29976" fmla="*/ 0 w 3255128"/>
              <a:gd name="connsiteY29976" fmla="*/ 481213 h 1598839"/>
              <a:gd name="connsiteX29977" fmla="*/ 0 w 3255128"/>
              <a:gd name="connsiteY29977" fmla="*/ 481188 h 1598839"/>
              <a:gd name="connsiteX29978" fmla="*/ 0 w 3255128"/>
              <a:gd name="connsiteY29978" fmla="*/ 481148 h 1598839"/>
              <a:gd name="connsiteX29979" fmla="*/ 0 w 3255128"/>
              <a:gd name="connsiteY29979" fmla="*/ 481109 h 1598839"/>
              <a:gd name="connsiteX29980" fmla="*/ 0 w 3255128"/>
              <a:gd name="connsiteY29980" fmla="*/ 481053 h 1598839"/>
              <a:gd name="connsiteX29981" fmla="*/ 0 w 3255128"/>
              <a:gd name="connsiteY29981" fmla="*/ 481003 h 1598839"/>
              <a:gd name="connsiteX29982" fmla="*/ 0 w 3255128"/>
              <a:gd name="connsiteY29982" fmla="*/ 480985 h 1598839"/>
              <a:gd name="connsiteX29983" fmla="*/ 0 w 3255128"/>
              <a:gd name="connsiteY29983" fmla="*/ 480953 h 1598839"/>
              <a:gd name="connsiteX29984" fmla="*/ 0 w 3255128"/>
              <a:gd name="connsiteY29984" fmla="*/ 480861 h 1598839"/>
              <a:gd name="connsiteX29985" fmla="*/ 0 w 3255128"/>
              <a:gd name="connsiteY29985" fmla="*/ 480837 h 1598839"/>
              <a:gd name="connsiteX29986" fmla="*/ 0 w 3255128"/>
              <a:gd name="connsiteY29986" fmla="*/ 480759 h 1598839"/>
              <a:gd name="connsiteX29987" fmla="*/ 0 w 3255128"/>
              <a:gd name="connsiteY29987" fmla="*/ 480754 h 1598839"/>
              <a:gd name="connsiteX29988" fmla="*/ 0 w 3255128"/>
              <a:gd name="connsiteY29988" fmla="*/ 480740 h 1598839"/>
              <a:gd name="connsiteX29989" fmla="*/ 0 w 3255128"/>
              <a:gd name="connsiteY29989" fmla="*/ 480690 h 1598839"/>
              <a:gd name="connsiteX29990" fmla="*/ 0 w 3255128"/>
              <a:gd name="connsiteY29990" fmla="*/ 480665 h 1598839"/>
              <a:gd name="connsiteX29991" fmla="*/ 0 w 3255128"/>
              <a:gd name="connsiteY29991" fmla="*/ 480568 h 1598839"/>
              <a:gd name="connsiteX29992" fmla="*/ 0 w 3255128"/>
              <a:gd name="connsiteY29992" fmla="*/ 480549 h 1598839"/>
              <a:gd name="connsiteX29993" fmla="*/ 0 w 3255128"/>
              <a:gd name="connsiteY29993" fmla="*/ 480511 h 1598839"/>
              <a:gd name="connsiteX29994" fmla="*/ 0 w 3255128"/>
              <a:gd name="connsiteY29994" fmla="*/ 480494 h 1598839"/>
              <a:gd name="connsiteX29995" fmla="*/ 0 w 3255128"/>
              <a:gd name="connsiteY29995" fmla="*/ 480466 h 1598839"/>
              <a:gd name="connsiteX29996" fmla="*/ 0 w 3255128"/>
              <a:gd name="connsiteY29996" fmla="*/ 480450 h 1598839"/>
              <a:gd name="connsiteX29997" fmla="*/ 0 w 3255128"/>
              <a:gd name="connsiteY29997" fmla="*/ 480433 h 1598839"/>
              <a:gd name="connsiteX29998" fmla="*/ 0 w 3255128"/>
              <a:gd name="connsiteY29998" fmla="*/ 480413 h 1598839"/>
              <a:gd name="connsiteX29999" fmla="*/ 0 w 3255128"/>
              <a:gd name="connsiteY29999" fmla="*/ 480315 h 1598839"/>
              <a:gd name="connsiteX30000" fmla="*/ 0 w 3255128"/>
              <a:gd name="connsiteY30000" fmla="*/ 480308 h 1598839"/>
              <a:gd name="connsiteX30001" fmla="*/ 0 w 3255128"/>
              <a:gd name="connsiteY30001" fmla="*/ 480307 h 1598839"/>
              <a:gd name="connsiteX30002" fmla="*/ 0 w 3255128"/>
              <a:gd name="connsiteY30002" fmla="*/ 480300 h 1598839"/>
              <a:gd name="connsiteX30003" fmla="*/ 0 w 3255128"/>
              <a:gd name="connsiteY30003" fmla="*/ 480228 h 1598839"/>
              <a:gd name="connsiteX30004" fmla="*/ 0 w 3255128"/>
              <a:gd name="connsiteY30004" fmla="*/ 480209 h 1598839"/>
              <a:gd name="connsiteX30005" fmla="*/ 0 w 3255128"/>
              <a:gd name="connsiteY30005" fmla="*/ 480202 h 1598839"/>
              <a:gd name="connsiteX30006" fmla="*/ 0 w 3255128"/>
              <a:gd name="connsiteY30006" fmla="*/ 480179 h 1598839"/>
              <a:gd name="connsiteX30007" fmla="*/ 0 w 3255128"/>
              <a:gd name="connsiteY30007" fmla="*/ 480174 h 1598839"/>
              <a:gd name="connsiteX30008" fmla="*/ 0 w 3255128"/>
              <a:gd name="connsiteY30008" fmla="*/ 480166 h 1598839"/>
              <a:gd name="connsiteX30009" fmla="*/ 0 w 3255128"/>
              <a:gd name="connsiteY30009" fmla="*/ 480132 h 1598839"/>
              <a:gd name="connsiteX30010" fmla="*/ 0 w 3255128"/>
              <a:gd name="connsiteY30010" fmla="*/ 480084 h 1598839"/>
              <a:gd name="connsiteX30011" fmla="*/ 0 w 3255128"/>
              <a:gd name="connsiteY30011" fmla="*/ 480074 h 1598839"/>
              <a:gd name="connsiteX30012" fmla="*/ 0 w 3255128"/>
              <a:gd name="connsiteY30012" fmla="*/ 479995 h 1598839"/>
              <a:gd name="connsiteX30013" fmla="*/ 0 w 3255128"/>
              <a:gd name="connsiteY30013" fmla="*/ 479967 h 1598839"/>
              <a:gd name="connsiteX30014" fmla="*/ 0 w 3255128"/>
              <a:gd name="connsiteY30014" fmla="*/ 479959 h 1598839"/>
              <a:gd name="connsiteX30015" fmla="*/ 0 w 3255128"/>
              <a:gd name="connsiteY30015" fmla="*/ 479958 h 1598839"/>
              <a:gd name="connsiteX30016" fmla="*/ 0 w 3255128"/>
              <a:gd name="connsiteY30016" fmla="*/ 479956 h 1598839"/>
              <a:gd name="connsiteX30017" fmla="*/ 0 w 3255128"/>
              <a:gd name="connsiteY30017" fmla="*/ 479939 h 1598839"/>
              <a:gd name="connsiteX30018" fmla="*/ 0 w 3255128"/>
              <a:gd name="connsiteY30018" fmla="*/ 479936 h 1598839"/>
              <a:gd name="connsiteX30019" fmla="*/ 0 w 3255128"/>
              <a:gd name="connsiteY30019" fmla="*/ 479862 h 1598839"/>
              <a:gd name="connsiteX30020" fmla="*/ 0 w 3255128"/>
              <a:gd name="connsiteY30020" fmla="*/ 479846 h 1598839"/>
              <a:gd name="connsiteX30021" fmla="*/ 0 w 3255128"/>
              <a:gd name="connsiteY30021" fmla="*/ 479762 h 1598839"/>
              <a:gd name="connsiteX30022" fmla="*/ 0 w 3255128"/>
              <a:gd name="connsiteY30022" fmla="*/ 479744 h 1598839"/>
              <a:gd name="connsiteX30023" fmla="*/ 0 w 3255128"/>
              <a:gd name="connsiteY30023" fmla="*/ 479717 h 1598839"/>
              <a:gd name="connsiteX30024" fmla="*/ 0 w 3255128"/>
              <a:gd name="connsiteY30024" fmla="*/ 479714 h 1598839"/>
              <a:gd name="connsiteX30025" fmla="*/ 0 w 3255128"/>
              <a:gd name="connsiteY30025" fmla="*/ 479693 h 1598839"/>
              <a:gd name="connsiteX30026" fmla="*/ 0 w 3255128"/>
              <a:gd name="connsiteY30026" fmla="*/ 479683 h 1598839"/>
              <a:gd name="connsiteX30027" fmla="*/ 0 w 3255128"/>
              <a:gd name="connsiteY30027" fmla="*/ 479652 h 1598839"/>
              <a:gd name="connsiteX30028" fmla="*/ 0 w 3255128"/>
              <a:gd name="connsiteY30028" fmla="*/ 479619 h 1598839"/>
              <a:gd name="connsiteX30029" fmla="*/ 0 w 3255128"/>
              <a:gd name="connsiteY30029" fmla="*/ 479615 h 1598839"/>
              <a:gd name="connsiteX30030" fmla="*/ 0 w 3255128"/>
              <a:gd name="connsiteY30030" fmla="*/ 479591 h 1598839"/>
              <a:gd name="connsiteX30031" fmla="*/ 0 w 3255128"/>
              <a:gd name="connsiteY30031" fmla="*/ 479480 h 1598839"/>
              <a:gd name="connsiteX30032" fmla="*/ 0 w 3255128"/>
              <a:gd name="connsiteY30032" fmla="*/ 479464 h 1598839"/>
              <a:gd name="connsiteX30033" fmla="*/ 0 w 3255128"/>
              <a:gd name="connsiteY30033" fmla="*/ 479460 h 1598839"/>
              <a:gd name="connsiteX30034" fmla="*/ 0 w 3255128"/>
              <a:gd name="connsiteY30034" fmla="*/ 479429 h 1598839"/>
              <a:gd name="connsiteX30035" fmla="*/ 0 w 3255128"/>
              <a:gd name="connsiteY30035" fmla="*/ 479403 h 1598839"/>
              <a:gd name="connsiteX30036" fmla="*/ 0 w 3255128"/>
              <a:gd name="connsiteY30036" fmla="*/ 479337 h 1598839"/>
              <a:gd name="connsiteX30037" fmla="*/ 0 w 3255128"/>
              <a:gd name="connsiteY30037" fmla="*/ 479285 h 1598839"/>
              <a:gd name="connsiteX30038" fmla="*/ 0 w 3255128"/>
              <a:gd name="connsiteY30038" fmla="*/ 479260 h 1598839"/>
              <a:gd name="connsiteX30039" fmla="*/ 0 w 3255128"/>
              <a:gd name="connsiteY30039" fmla="*/ 479203 h 1598839"/>
              <a:gd name="connsiteX30040" fmla="*/ 0 w 3255128"/>
              <a:gd name="connsiteY30040" fmla="*/ 479161 h 1598839"/>
              <a:gd name="connsiteX30041" fmla="*/ 0 w 3255128"/>
              <a:gd name="connsiteY30041" fmla="*/ 479160 h 1598839"/>
              <a:gd name="connsiteX30042" fmla="*/ 0 w 3255128"/>
              <a:gd name="connsiteY30042" fmla="*/ 479145 h 1598839"/>
              <a:gd name="connsiteX30043" fmla="*/ 0 w 3255128"/>
              <a:gd name="connsiteY30043" fmla="*/ 479132 h 1598839"/>
              <a:gd name="connsiteX30044" fmla="*/ 0 w 3255128"/>
              <a:gd name="connsiteY30044" fmla="*/ 479120 h 1598839"/>
              <a:gd name="connsiteX30045" fmla="*/ 0 w 3255128"/>
              <a:gd name="connsiteY30045" fmla="*/ 479047 h 1598839"/>
              <a:gd name="connsiteX30046" fmla="*/ 0 w 3255128"/>
              <a:gd name="connsiteY30046" fmla="*/ 478972 h 1598839"/>
              <a:gd name="connsiteX30047" fmla="*/ 0 w 3255128"/>
              <a:gd name="connsiteY30047" fmla="*/ 478967 h 1598839"/>
              <a:gd name="connsiteX30048" fmla="*/ 0 w 3255128"/>
              <a:gd name="connsiteY30048" fmla="*/ 478951 h 1598839"/>
              <a:gd name="connsiteX30049" fmla="*/ 0 w 3255128"/>
              <a:gd name="connsiteY30049" fmla="*/ 478946 h 1598839"/>
              <a:gd name="connsiteX30050" fmla="*/ 0 w 3255128"/>
              <a:gd name="connsiteY30050" fmla="*/ 478937 h 1598839"/>
              <a:gd name="connsiteX30051" fmla="*/ 0 w 3255128"/>
              <a:gd name="connsiteY30051" fmla="*/ 478920 h 1598839"/>
              <a:gd name="connsiteX30052" fmla="*/ 0 w 3255128"/>
              <a:gd name="connsiteY30052" fmla="*/ 478895 h 1598839"/>
              <a:gd name="connsiteX30053" fmla="*/ 0 w 3255128"/>
              <a:gd name="connsiteY30053" fmla="*/ 478871 h 1598839"/>
              <a:gd name="connsiteX30054" fmla="*/ 0 w 3255128"/>
              <a:gd name="connsiteY30054" fmla="*/ 478863 h 1598839"/>
              <a:gd name="connsiteX30055" fmla="*/ 0 w 3255128"/>
              <a:gd name="connsiteY30055" fmla="*/ 478832 h 1598839"/>
              <a:gd name="connsiteX30056" fmla="*/ 0 w 3255128"/>
              <a:gd name="connsiteY30056" fmla="*/ 478777 h 1598839"/>
              <a:gd name="connsiteX30057" fmla="*/ 0 w 3255128"/>
              <a:gd name="connsiteY30057" fmla="*/ 478755 h 1598839"/>
              <a:gd name="connsiteX30058" fmla="*/ 0 w 3255128"/>
              <a:gd name="connsiteY30058" fmla="*/ 478754 h 1598839"/>
              <a:gd name="connsiteX30059" fmla="*/ 0 w 3255128"/>
              <a:gd name="connsiteY30059" fmla="*/ 478741 h 1598839"/>
              <a:gd name="connsiteX30060" fmla="*/ 0 w 3255128"/>
              <a:gd name="connsiteY30060" fmla="*/ 478696 h 1598839"/>
              <a:gd name="connsiteX30061" fmla="*/ 0 w 3255128"/>
              <a:gd name="connsiteY30061" fmla="*/ 478661 h 1598839"/>
              <a:gd name="connsiteX30062" fmla="*/ 0 w 3255128"/>
              <a:gd name="connsiteY30062" fmla="*/ 478636 h 1598839"/>
              <a:gd name="connsiteX30063" fmla="*/ 0 w 3255128"/>
              <a:gd name="connsiteY30063" fmla="*/ 478623 h 1598839"/>
              <a:gd name="connsiteX30064" fmla="*/ 0 w 3255128"/>
              <a:gd name="connsiteY30064" fmla="*/ 478612 h 1598839"/>
              <a:gd name="connsiteX30065" fmla="*/ 0 w 3255128"/>
              <a:gd name="connsiteY30065" fmla="*/ 478579 h 1598839"/>
              <a:gd name="connsiteX30066" fmla="*/ 0 w 3255128"/>
              <a:gd name="connsiteY30066" fmla="*/ 478517 h 1598839"/>
              <a:gd name="connsiteX30067" fmla="*/ 0 w 3255128"/>
              <a:gd name="connsiteY30067" fmla="*/ 478513 h 1598839"/>
              <a:gd name="connsiteX30068" fmla="*/ 0 w 3255128"/>
              <a:gd name="connsiteY30068" fmla="*/ 478512 h 1598839"/>
              <a:gd name="connsiteX30069" fmla="*/ 0 w 3255128"/>
              <a:gd name="connsiteY30069" fmla="*/ 478491 h 1598839"/>
              <a:gd name="connsiteX30070" fmla="*/ 0 w 3255128"/>
              <a:gd name="connsiteY30070" fmla="*/ 478484 h 1598839"/>
              <a:gd name="connsiteX30071" fmla="*/ 0 w 3255128"/>
              <a:gd name="connsiteY30071" fmla="*/ 478479 h 1598839"/>
              <a:gd name="connsiteX30072" fmla="*/ 0 w 3255128"/>
              <a:gd name="connsiteY30072" fmla="*/ 478417 h 1598839"/>
              <a:gd name="connsiteX30073" fmla="*/ 0 w 3255128"/>
              <a:gd name="connsiteY30073" fmla="*/ 478412 h 1598839"/>
              <a:gd name="connsiteX30074" fmla="*/ 0 w 3255128"/>
              <a:gd name="connsiteY30074" fmla="*/ 478322 h 1598839"/>
              <a:gd name="connsiteX30075" fmla="*/ 0 w 3255128"/>
              <a:gd name="connsiteY30075" fmla="*/ 478305 h 1598839"/>
              <a:gd name="connsiteX30076" fmla="*/ 0 w 3255128"/>
              <a:gd name="connsiteY30076" fmla="*/ 478281 h 1598839"/>
              <a:gd name="connsiteX30077" fmla="*/ 0 w 3255128"/>
              <a:gd name="connsiteY30077" fmla="*/ 478223 h 1598839"/>
              <a:gd name="connsiteX30078" fmla="*/ 0 w 3255128"/>
              <a:gd name="connsiteY30078" fmla="*/ 478207 h 1598839"/>
              <a:gd name="connsiteX30079" fmla="*/ 0 w 3255128"/>
              <a:gd name="connsiteY30079" fmla="*/ 478176 h 1598839"/>
              <a:gd name="connsiteX30080" fmla="*/ 0 w 3255128"/>
              <a:gd name="connsiteY30080" fmla="*/ 478063 h 1598839"/>
              <a:gd name="connsiteX30081" fmla="*/ 0 w 3255128"/>
              <a:gd name="connsiteY30081" fmla="*/ 478030 h 1598839"/>
              <a:gd name="connsiteX30082" fmla="*/ 0 w 3255128"/>
              <a:gd name="connsiteY30082" fmla="*/ 478013 h 1598839"/>
              <a:gd name="connsiteX30083" fmla="*/ 0 w 3255128"/>
              <a:gd name="connsiteY30083" fmla="*/ 477966 h 1598839"/>
              <a:gd name="connsiteX30084" fmla="*/ 0 w 3255128"/>
              <a:gd name="connsiteY30084" fmla="*/ 477964 h 1598839"/>
              <a:gd name="connsiteX30085" fmla="*/ 0 w 3255128"/>
              <a:gd name="connsiteY30085" fmla="*/ 477963 h 1598839"/>
              <a:gd name="connsiteX30086" fmla="*/ 0 w 3255128"/>
              <a:gd name="connsiteY30086" fmla="*/ 477958 h 1598839"/>
              <a:gd name="connsiteX30087" fmla="*/ 0 w 3255128"/>
              <a:gd name="connsiteY30087" fmla="*/ 477889 h 1598839"/>
              <a:gd name="connsiteX30088" fmla="*/ 0 w 3255128"/>
              <a:gd name="connsiteY30088" fmla="*/ 477847 h 1598839"/>
              <a:gd name="connsiteX30089" fmla="*/ 0 w 3255128"/>
              <a:gd name="connsiteY30089" fmla="*/ 477827 h 1598839"/>
              <a:gd name="connsiteX30090" fmla="*/ 0 w 3255128"/>
              <a:gd name="connsiteY30090" fmla="*/ 477817 h 1598839"/>
              <a:gd name="connsiteX30091" fmla="*/ 0 w 3255128"/>
              <a:gd name="connsiteY30091" fmla="*/ 477764 h 1598839"/>
              <a:gd name="connsiteX30092" fmla="*/ 0 w 3255128"/>
              <a:gd name="connsiteY30092" fmla="*/ 477742 h 1598839"/>
              <a:gd name="connsiteX30093" fmla="*/ 0 w 3255128"/>
              <a:gd name="connsiteY30093" fmla="*/ 477740 h 1598839"/>
              <a:gd name="connsiteX30094" fmla="*/ 0 w 3255128"/>
              <a:gd name="connsiteY30094" fmla="*/ 477717 h 1598839"/>
              <a:gd name="connsiteX30095" fmla="*/ 0 w 3255128"/>
              <a:gd name="connsiteY30095" fmla="*/ 477705 h 1598839"/>
              <a:gd name="connsiteX30096" fmla="*/ 0 w 3255128"/>
              <a:gd name="connsiteY30096" fmla="*/ 477693 h 1598839"/>
              <a:gd name="connsiteX30097" fmla="*/ 0 w 3255128"/>
              <a:gd name="connsiteY30097" fmla="*/ 477549 h 1598839"/>
              <a:gd name="connsiteX30098" fmla="*/ 0 w 3255128"/>
              <a:gd name="connsiteY30098" fmla="*/ 477505 h 1598839"/>
              <a:gd name="connsiteX30099" fmla="*/ 0 w 3255128"/>
              <a:gd name="connsiteY30099" fmla="*/ 477504 h 1598839"/>
              <a:gd name="connsiteX30100" fmla="*/ 0 w 3255128"/>
              <a:gd name="connsiteY30100" fmla="*/ 477497 h 1598839"/>
              <a:gd name="connsiteX30101" fmla="*/ 0 w 3255128"/>
              <a:gd name="connsiteY30101" fmla="*/ 477434 h 1598839"/>
              <a:gd name="connsiteX30102" fmla="*/ 0 w 3255128"/>
              <a:gd name="connsiteY30102" fmla="*/ 477373 h 1598839"/>
              <a:gd name="connsiteX30103" fmla="*/ 0 w 3255128"/>
              <a:gd name="connsiteY30103" fmla="*/ 477355 h 1598839"/>
              <a:gd name="connsiteX30104" fmla="*/ 0 w 3255128"/>
              <a:gd name="connsiteY30104" fmla="*/ 477353 h 1598839"/>
              <a:gd name="connsiteX30105" fmla="*/ 0 w 3255128"/>
              <a:gd name="connsiteY30105" fmla="*/ 477350 h 1598839"/>
              <a:gd name="connsiteX30106" fmla="*/ 0 w 3255128"/>
              <a:gd name="connsiteY30106" fmla="*/ 477310 h 1598839"/>
              <a:gd name="connsiteX30107" fmla="*/ 0 w 3255128"/>
              <a:gd name="connsiteY30107" fmla="*/ 477279 h 1598839"/>
              <a:gd name="connsiteX30108" fmla="*/ 0 w 3255128"/>
              <a:gd name="connsiteY30108" fmla="*/ 477265 h 1598839"/>
              <a:gd name="connsiteX30109" fmla="*/ 0 w 3255128"/>
              <a:gd name="connsiteY30109" fmla="*/ 477255 h 1598839"/>
              <a:gd name="connsiteX30110" fmla="*/ 0 w 3255128"/>
              <a:gd name="connsiteY30110" fmla="*/ 477176 h 1598839"/>
              <a:gd name="connsiteX30111" fmla="*/ 0 w 3255128"/>
              <a:gd name="connsiteY30111" fmla="*/ 477157 h 1598839"/>
              <a:gd name="connsiteX30112" fmla="*/ 0 w 3255128"/>
              <a:gd name="connsiteY30112" fmla="*/ 477142 h 1598839"/>
              <a:gd name="connsiteX30113" fmla="*/ 0 w 3255128"/>
              <a:gd name="connsiteY30113" fmla="*/ 477069 h 1598839"/>
              <a:gd name="connsiteX30114" fmla="*/ 0 w 3255128"/>
              <a:gd name="connsiteY30114" fmla="*/ 476966 h 1598839"/>
              <a:gd name="connsiteX30115" fmla="*/ 0 w 3255128"/>
              <a:gd name="connsiteY30115" fmla="*/ 476946 h 1598839"/>
              <a:gd name="connsiteX30116" fmla="*/ 0 w 3255128"/>
              <a:gd name="connsiteY30116" fmla="*/ 476916 h 1598839"/>
              <a:gd name="connsiteX30117" fmla="*/ 0 w 3255128"/>
              <a:gd name="connsiteY30117" fmla="*/ 476876 h 1598839"/>
              <a:gd name="connsiteX30118" fmla="*/ 0 w 3255128"/>
              <a:gd name="connsiteY30118" fmla="*/ 476856 h 1598839"/>
              <a:gd name="connsiteX30119" fmla="*/ 0 w 3255128"/>
              <a:gd name="connsiteY30119" fmla="*/ 476820 h 1598839"/>
              <a:gd name="connsiteX30120" fmla="*/ 0 w 3255128"/>
              <a:gd name="connsiteY30120" fmla="*/ 476805 h 1598839"/>
              <a:gd name="connsiteX30121" fmla="*/ 0 w 3255128"/>
              <a:gd name="connsiteY30121" fmla="*/ 476724 h 1598839"/>
              <a:gd name="connsiteX30122" fmla="*/ 0 w 3255128"/>
              <a:gd name="connsiteY30122" fmla="*/ 476703 h 1598839"/>
              <a:gd name="connsiteX30123" fmla="*/ 0 w 3255128"/>
              <a:gd name="connsiteY30123" fmla="*/ 476702 h 1598839"/>
              <a:gd name="connsiteX30124" fmla="*/ 0 w 3255128"/>
              <a:gd name="connsiteY30124" fmla="*/ 476659 h 1598839"/>
              <a:gd name="connsiteX30125" fmla="*/ 0 w 3255128"/>
              <a:gd name="connsiteY30125" fmla="*/ 476609 h 1598839"/>
              <a:gd name="connsiteX30126" fmla="*/ 0 w 3255128"/>
              <a:gd name="connsiteY30126" fmla="*/ 476601 h 1598839"/>
              <a:gd name="connsiteX30127" fmla="*/ 0 w 3255128"/>
              <a:gd name="connsiteY30127" fmla="*/ 476595 h 1598839"/>
              <a:gd name="connsiteX30128" fmla="*/ 0 w 3255128"/>
              <a:gd name="connsiteY30128" fmla="*/ 476474 h 1598839"/>
              <a:gd name="connsiteX30129" fmla="*/ 0 w 3255128"/>
              <a:gd name="connsiteY30129" fmla="*/ 476469 h 1598839"/>
              <a:gd name="connsiteX30130" fmla="*/ 0 w 3255128"/>
              <a:gd name="connsiteY30130" fmla="*/ 476465 h 1598839"/>
              <a:gd name="connsiteX30131" fmla="*/ 0 w 3255128"/>
              <a:gd name="connsiteY30131" fmla="*/ 476463 h 1598839"/>
              <a:gd name="connsiteX30132" fmla="*/ 0 w 3255128"/>
              <a:gd name="connsiteY30132" fmla="*/ 476433 h 1598839"/>
              <a:gd name="connsiteX30133" fmla="*/ 0 w 3255128"/>
              <a:gd name="connsiteY30133" fmla="*/ 476426 h 1598839"/>
              <a:gd name="connsiteX30134" fmla="*/ 0 w 3255128"/>
              <a:gd name="connsiteY30134" fmla="*/ 476425 h 1598839"/>
              <a:gd name="connsiteX30135" fmla="*/ 0 w 3255128"/>
              <a:gd name="connsiteY30135" fmla="*/ 476384 h 1598839"/>
              <a:gd name="connsiteX30136" fmla="*/ 0 w 3255128"/>
              <a:gd name="connsiteY30136" fmla="*/ 476346 h 1598839"/>
              <a:gd name="connsiteX30137" fmla="*/ 0 w 3255128"/>
              <a:gd name="connsiteY30137" fmla="*/ 476326 h 1598839"/>
              <a:gd name="connsiteX30138" fmla="*/ 0 w 3255128"/>
              <a:gd name="connsiteY30138" fmla="*/ 476295 h 1598839"/>
              <a:gd name="connsiteX30139" fmla="*/ 0 w 3255128"/>
              <a:gd name="connsiteY30139" fmla="*/ 476246 h 1598839"/>
              <a:gd name="connsiteX30140" fmla="*/ 0 w 3255128"/>
              <a:gd name="connsiteY30140" fmla="*/ 476241 h 1598839"/>
              <a:gd name="connsiteX30141" fmla="*/ 0 w 3255128"/>
              <a:gd name="connsiteY30141" fmla="*/ 476234 h 1598839"/>
              <a:gd name="connsiteX30142" fmla="*/ 0 w 3255128"/>
              <a:gd name="connsiteY30142" fmla="*/ 476220 h 1598839"/>
              <a:gd name="connsiteX30143" fmla="*/ 0 w 3255128"/>
              <a:gd name="connsiteY30143" fmla="*/ 476214 h 1598839"/>
              <a:gd name="connsiteX30144" fmla="*/ 0 w 3255128"/>
              <a:gd name="connsiteY30144" fmla="*/ 476211 h 1598839"/>
              <a:gd name="connsiteX30145" fmla="*/ 0 w 3255128"/>
              <a:gd name="connsiteY30145" fmla="*/ 476210 h 1598839"/>
              <a:gd name="connsiteX30146" fmla="*/ 0 w 3255128"/>
              <a:gd name="connsiteY30146" fmla="*/ 476183 h 1598839"/>
              <a:gd name="connsiteX30147" fmla="*/ 0 w 3255128"/>
              <a:gd name="connsiteY30147" fmla="*/ 476172 h 1598839"/>
              <a:gd name="connsiteX30148" fmla="*/ 0 w 3255128"/>
              <a:gd name="connsiteY30148" fmla="*/ 476171 h 1598839"/>
              <a:gd name="connsiteX30149" fmla="*/ 0 w 3255128"/>
              <a:gd name="connsiteY30149" fmla="*/ 476150 h 1598839"/>
              <a:gd name="connsiteX30150" fmla="*/ 0 w 3255128"/>
              <a:gd name="connsiteY30150" fmla="*/ 476142 h 1598839"/>
              <a:gd name="connsiteX30151" fmla="*/ 0 w 3255128"/>
              <a:gd name="connsiteY30151" fmla="*/ 476132 h 1598839"/>
              <a:gd name="connsiteX30152" fmla="*/ 0 w 3255128"/>
              <a:gd name="connsiteY30152" fmla="*/ 476100 h 1598839"/>
              <a:gd name="connsiteX30153" fmla="*/ 0 w 3255128"/>
              <a:gd name="connsiteY30153" fmla="*/ 476038 h 1598839"/>
              <a:gd name="connsiteX30154" fmla="*/ 0 w 3255128"/>
              <a:gd name="connsiteY30154" fmla="*/ 475991 h 1598839"/>
              <a:gd name="connsiteX30155" fmla="*/ 0 w 3255128"/>
              <a:gd name="connsiteY30155" fmla="*/ 475987 h 1598839"/>
              <a:gd name="connsiteX30156" fmla="*/ 0 w 3255128"/>
              <a:gd name="connsiteY30156" fmla="*/ 475930 h 1598839"/>
              <a:gd name="connsiteX30157" fmla="*/ 0 w 3255128"/>
              <a:gd name="connsiteY30157" fmla="*/ 475922 h 1598839"/>
              <a:gd name="connsiteX30158" fmla="*/ 0 w 3255128"/>
              <a:gd name="connsiteY30158" fmla="*/ 475896 h 1598839"/>
              <a:gd name="connsiteX30159" fmla="*/ 0 w 3255128"/>
              <a:gd name="connsiteY30159" fmla="*/ 475895 h 1598839"/>
              <a:gd name="connsiteX30160" fmla="*/ 0 w 3255128"/>
              <a:gd name="connsiteY30160" fmla="*/ 475872 h 1598839"/>
              <a:gd name="connsiteX30161" fmla="*/ 0 w 3255128"/>
              <a:gd name="connsiteY30161" fmla="*/ 475867 h 1598839"/>
              <a:gd name="connsiteX30162" fmla="*/ 0 w 3255128"/>
              <a:gd name="connsiteY30162" fmla="*/ 475795 h 1598839"/>
              <a:gd name="connsiteX30163" fmla="*/ 0 w 3255128"/>
              <a:gd name="connsiteY30163" fmla="*/ 475787 h 1598839"/>
              <a:gd name="connsiteX30164" fmla="*/ 0 w 3255128"/>
              <a:gd name="connsiteY30164" fmla="*/ 475698 h 1598839"/>
              <a:gd name="connsiteX30165" fmla="*/ 0 w 3255128"/>
              <a:gd name="connsiteY30165" fmla="*/ 475688 h 1598839"/>
              <a:gd name="connsiteX30166" fmla="*/ 0 w 3255128"/>
              <a:gd name="connsiteY30166" fmla="*/ 475681 h 1598839"/>
              <a:gd name="connsiteX30167" fmla="*/ 0 w 3255128"/>
              <a:gd name="connsiteY30167" fmla="*/ 475673 h 1598839"/>
              <a:gd name="connsiteX30168" fmla="*/ 0 w 3255128"/>
              <a:gd name="connsiteY30168" fmla="*/ 475662 h 1598839"/>
              <a:gd name="connsiteX30169" fmla="*/ 0 w 3255128"/>
              <a:gd name="connsiteY30169" fmla="*/ 475658 h 1598839"/>
              <a:gd name="connsiteX30170" fmla="*/ 0 w 3255128"/>
              <a:gd name="connsiteY30170" fmla="*/ 475646 h 1598839"/>
              <a:gd name="connsiteX30171" fmla="*/ 0 w 3255128"/>
              <a:gd name="connsiteY30171" fmla="*/ 475502 h 1598839"/>
              <a:gd name="connsiteX30172" fmla="*/ 0 w 3255128"/>
              <a:gd name="connsiteY30172" fmla="*/ 475501 h 1598839"/>
              <a:gd name="connsiteX30173" fmla="*/ 0 w 3255128"/>
              <a:gd name="connsiteY30173" fmla="*/ 475494 h 1598839"/>
              <a:gd name="connsiteX30174" fmla="*/ 0 w 3255128"/>
              <a:gd name="connsiteY30174" fmla="*/ 475489 h 1598839"/>
              <a:gd name="connsiteX30175" fmla="*/ 0 w 3255128"/>
              <a:gd name="connsiteY30175" fmla="*/ 475464 h 1598839"/>
              <a:gd name="connsiteX30176" fmla="*/ 0 w 3255128"/>
              <a:gd name="connsiteY30176" fmla="*/ 475447 h 1598839"/>
              <a:gd name="connsiteX30177" fmla="*/ 0 w 3255128"/>
              <a:gd name="connsiteY30177" fmla="*/ 475438 h 1598839"/>
              <a:gd name="connsiteX30178" fmla="*/ 0 w 3255128"/>
              <a:gd name="connsiteY30178" fmla="*/ 475422 h 1598839"/>
              <a:gd name="connsiteX30179" fmla="*/ 0 w 3255128"/>
              <a:gd name="connsiteY30179" fmla="*/ 475344 h 1598839"/>
              <a:gd name="connsiteX30180" fmla="*/ 0 w 3255128"/>
              <a:gd name="connsiteY30180" fmla="*/ 475332 h 1598839"/>
              <a:gd name="connsiteX30181" fmla="*/ 0 w 3255128"/>
              <a:gd name="connsiteY30181" fmla="*/ 475329 h 1598839"/>
              <a:gd name="connsiteX30182" fmla="*/ 0 w 3255128"/>
              <a:gd name="connsiteY30182" fmla="*/ 475242 h 1598839"/>
              <a:gd name="connsiteX30183" fmla="*/ 0 w 3255128"/>
              <a:gd name="connsiteY30183" fmla="*/ 475224 h 1598839"/>
              <a:gd name="connsiteX30184" fmla="*/ 0 w 3255128"/>
              <a:gd name="connsiteY30184" fmla="*/ 475219 h 1598839"/>
              <a:gd name="connsiteX30185" fmla="*/ 0 w 3255128"/>
              <a:gd name="connsiteY30185" fmla="*/ 475203 h 1598839"/>
              <a:gd name="connsiteX30186" fmla="*/ 0 w 3255128"/>
              <a:gd name="connsiteY30186" fmla="*/ 475197 h 1598839"/>
              <a:gd name="connsiteX30187" fmla="*/ 0 w 3255128"/>
              <a:gd name="connsiteY30187" fmla="*/ 475163 h 1598839"/>
              <a:gd name="connsiteX30188" fmla="*/ 0 w 3255128"/>
              <a:gd name="connsiteY30188" fmla="*/ 475157 h 1598839"/>
              <a:gd name="connsiteX30189" fmla="*/ 0 w 3255128"/>
              <a:gd name="connsiteY30189" fmla="*/ 475152 h 1598839"/>
              <a:gd name="connsiteX30190" fmla="*/ 0 w 3255128"/>
              <a:gd name="connsiteY30190" fmla="*/ 475149 h 1598839"/>
              <a:gd name="connsiteX30191" fmla="*/ 0 w 3255128"/>
              <a:gd name="connsiteY30191" fmla="*/ 475085 h 1598839"/>
              <a:gd name="connsiteX30192" fmla="*/ 0 w 3255128"/>
              <a:gd name="connsiteY30192" fmla="*/ 475025 h 1598839"/>
              <a:gd name="connsiteX30193" fmla="*/ 0 w 3255128"/>
              <a:gd name="connsiteY30193" fmla="*/ 475018 h 1598839"/>
              <a:gd name="connsiteX30194" fmla="*/ 0 w 3255128"/>
              <a:gd name="connsiteY30194" fmla="*/ 475017 h 1598839"/>
              <a:gd name="connsiteX30195" fmla="*/ 0 w 3255128"/>
              <a:gd name="connsiteY30195" fmla="*/ 474992 h 1598839"/>
              <a:gd name="connsiteX30196" fmla="*/ 0 w 3255128"/>
              <a:gd name="connsiteY30196" fmla="*/ 474885 h 1598839"/>
              <a:gd name="connsiteX30197" fmla="*/ 0 w 3255128"/>
              <a:gd name="connsiteY30197" fmla="*/ 474837 h 1598839"/>
              <a:gd name="connsiteX30198" fmla="*/ 0 w 3255128"/>
              <a:gd name="connsiteY30198" fmla="*/ 474781 h 1598839"/>
              <a:gd name="connsiteX30199" fmla="*/ 0 w 3255128"/>
              <a:gd name="connsiteY30199" fmla="*/ 474767 h 1598839"/>
              <a:gd name="connsiteX30200" fmla="*/ 0 w 3255128"/>
              <a:gd name="connsiteY30200" fmla="*/ 474765 h 1598839"/>
              <a:gd name="connsiteX30201" fmla="*/ 0 w 3255128"/>
              <a:gd name="connsiteY30201" fmla="*/ 474715 h 1598839"/>
              <a:gd name="connsiteX30202" fmla="*/ 0 w 3255128"/>
              <a:gd name="connsiteY30202" fmla="*/ 474699 h 1598839"/>
              <a:gd name="connsiteX30203" fmla="*/ 0 w 3255128"/>
              <a:gd name="connsiteY30203" fmla="*/ 474693 h 1598839"/>
              <a:gd name="connsiteX30204" fmla="*/ 0 w 3255128"/>
              <a:gd name="connsiteY30204" fmla="*/ 474633 h 1598839"/>
              <a:gd name="connsiteX30205" fmla="*/ 0 w 3255128"/>
              <a:gd name="connsiteY30205" fmla="*/ 474599 h 1598839"/>
              <a:gd name="connsiteX30206" fmla="*/ 0 w 3255128"/>
              <a:gd name="connsiteY30206" fmla="*/ 474559 h 1598839"/>
              <a:gd name="connsiteX30207" fmla="*/ 0 w 3255128"/>
              <a:gd name="connsiteY30207" fmla="*/ 474555 h 1598839"/>
              <a:gd name="connsiteX30208" fmla="*/ 0 w 3255128"/>
              <a:gd name="connsiteY30208" fmla="*/ 474554 h 1598839"/>
              <a:gd name="connsiteX30209" fmla="*/ 0 w 3255128"/>
              <a:gd name="connsiteY30209" fmla="*/ 474533 h 1598839"/>
              <a:gd name="connsiteX30210" fmla="*/ 0 w 3255128"/>
              <a:gd name="connsiteY30210" fmla="*/ 474527 h 1598839"/>
              <a:gd name="connsiteX30211" fmla="*/ 0 w 3255128"/>
              <a:gd name="connsiteY30211" fmla="*/ 474483 h 1598839"/>
              <a:gd name="connsiteX30212" fmla="*/ 0 w 3255128"/>
              <a:gd name="connsiteY30212" fmla="*/ 474363 h 1598839"/>
              <a:gd name="connsiteX30213" fmla="*/ 0 w 3255128"/>
              <a:gd name="connsiteY30213" fmla="*/ 474360 h 1598839"/>
              <a:gd name="connsiteX30214" fmla="*/ 0 w 3255128"/>
              <a:gd name="connsiteY30214" fmla="*/ 474324 h 1598839"/>
              <a:gd name="connsiteX30215" fmla="*/ 0 w 3255128"/>
              <a:gd name="connsiteY30215" fmla="*/ 474322 h 1598839"/>
              <a:gd name="connsiteX30216" fmla="*/ 0 w 3255128"/>
              <a:gd name="connsiteY30216" fmla="*/ 474293 h 1598839"/>
              <a:gd name="connsiteX30217" fmla="*/ 0 w 3255128"/>
              <a:gd name="connsiteY30217" fmla="*/ 474275 h 1598839"/>
              <a:gd name="connsiteX30218" fmla="*/ 0 w 3255128"/>
              <a:gd name="connsiteY30218" fmla="*/ 474237 h 1598839"/>
              <a:gd name="connsiteX30219" fmla="*/ 0 w 3255128"/>
              <a:gd name="connsiteY30219" fmla="*/ 474232 h 1598839"/>
              <a:gd name="connsiteX30220" fmla="*/ 0 w 3255128"/>
              <a:gd name="connsiteY30220" fmla="*/ 474150 h 1598839"/>
              <a:gd name="connsiteX30221" fmla="*/ 0 w 3255128"/>
              <a:gd name="connsiteY30221" fmla="*/ 474140 h 1598839"/>
              <a:gd name="connsiteX30222" fmla="*/ 0 w 3255128"/>
              <a:gd name="connsiteY30222" fmla="*/ 474136 h 1598839"/>
              <a:gd name="connsiteX30223" fmla="*/ 0 w 3255128"/>
              <a:gd name="connsiteY30223" fmla="*/ 474111 h 1598839"/>
              <a:gd name="connsiteX30224" fmla="*/ 0 w 3255128"/>
              <a:gd name="connsiteY30224" fmla="*/ 474076 h 1598839"/>
              <a:gd name="connsiteX30225" fmla="*/ 0 w 3255128"/>
              <a:gd name="connsiteY30225" fmla="*/ 474045 h 1598839"/>
              <a:gd name="connsiteX30226" fmla="*/ 0 w 3255128"/>
              <a:gd name="connsiteY30226" fmla="*/ 474009 h 1598839"/>
              <a:gd name="connsiteX30227" fmla="*/ 0 w 3255128"/>
              <a:gd name="connsiteY30227" fmla="*/ 473997 h 1598839"/>
              <a:gd name="connsiteX30228" fmla="*/ 0 w 3255128"/>
              <a:gd name="connsiteY30228" fmla="*/ 473985 h 1598839"/>
              <a:gd name="connsiteX30229" fmla="*/ 0 w 3255128"/>
              <a:gd name="connsiteY30229" fmla="*/ 473886 h 1598839"/>
              <a:gd name="connsiteX30230" fmla="*/ 0 w 3255128"/>
              <a:gd name="connsiteY30230" fmla="*/ 473885 h 1598839"/>
              <a:gd name="connsiteX30231" fmla="*/ 0 w 3255128"/>
              <a:gd name="connsiteY30231" fmla="*/ 473880 h 1598839"/>
              <a:gd name="connsiteX30232" fmla="*/ 0 w 3255128"/>
              <a:gd name="connsiteY30232" fmla="*/ 473871 h 1598839"/>
              <a:gd name="connsiteX30233" fmla="*/ 0 w 3255128"/>
              <a:gd name="connsiteY30233" fmla="*/ 473826 h 1598839"/>
              <a:gd name="connsiteX30234" fmla="*/ 0 w 3255128"/>
              <a:gd name="connsiteY30234" fmla="*/ 473813 h 1598839"/>
              <a:gd name="connsiteX30235" fmla="*/ 0 w 3255128"/>
              <a:gd name="connsiteY30235" fmla="*/ 473785 h 1598839"/>
              <a:gd name="connsiteX30236" fmla="*/ 0 w 3255128"/>
              <a:gd name="connsiteY30236" fmla="*/ 473783 h 1598839"/>
              <a:gd name="connsiteX30237" fmla="*/ 0 w 3255128"/>
              <a:gd name="connsiteY30237" fmla="*/ 473776 h 1598839"/>
              <a:gd name="connsiteX30238" fmla="*/ 0 w 3255128"/>
              <a:gd name="connsiteY30238" fmla="*/ 473728 h 1598839"/>
              <a:gd name="connsiteX30239" fmla="*/ 0 w 3255128"/>
              <a:gd name="connsiteY30239" fmla="*/ 473674 h 1598839"/>
              <a:gd name="connsiteX30240" fmla="*/ 0 w 3255128"/>
              <a:gd name="connsiteY30240" fmla="*/ 473673 h 1598839"/>
              <a:gd name="connsiteX30241" fmla="*/ 0 w 3255128"/>
              <a:gd name="connsiteY30241" fmla="*/ 473654 h 1598839"/>
              <a:gd name="connsiteX30242" fmla="*/ 0 w 3255128"/>
              <a:gd name="connsiteY30242" fmla="*/ 473652 h 1598839"/>
              <a:gd name="connsiteX30243" fmla="*/ 0 w 3255128"/>
              <a:gd name="connsiteY30243" fmla="*/ 473647 h 1598839"/>
              <a:gd name="connsiteX30244" fmla="*/ 0 w 3255128"/>
              <a:gd name="connsiteY30244" fmla="*/ 473630 h 1598839"/>
              <a:gd name="connsiteX30245" fmla="*/ 0 w 3255128"/>
              <a:gd name="connsiteY30245" fmla="*/ 473602 h 1598839"/>
              <a:gd name="connsiteX30246" fmla="*/ 0 w 3255128"/>
              <a:gd name="connsiteY30246" fmla="*/ 473549 h 1598839"/>
              <a:gd name="connsiteX30247" fmla="*/ 0 w 3255128"/>
              <a:gd name="connsiteY30247" fmla="*/ 473492 h 1598839"/>
              <a:gd name="connsiteX30248" fmla="*/ 0 w 3255128"/>
              <a:gd name="connsiteY30248" fmla="*/ 473479 h 1598839"/>
              <a:gd name="connsiteX30249" fmla="*/ 0 w 3255128"/>
              <a:gd name="connsiteY30249" fmla="*/ 473451 h 1598839"/>
              <a:gd name="connsiteX30250" fmla="*/ 0 w 3255128"/>
              <a:gd name="connsiteY30250" fmla="*/ 473443 h 1598839"/>
              <a:gd name="connsiteX30251" fmla="*/ 0 w 3255128"/>
              <a:gd name="connsiteY30251" fmla="*/ 473436 h 1598839"/>
              <a:gd name="connsiteX30252" fmla="*/ 0 w 3255128"/>
              <a:gd name="connsiteY30252" fmla="*/ 473413 h 1598839"/>
              <a:gd name="connsiteX30253" fmla="*/ 0 w 3255128"/>
              <a:gd name="connsiteY30253" fmla="*/ 473403 h 1598839"/>
              <a:gd name="connsiteX30254" fmla="*/ 0 w 3255128"/>
              <a:gd name="connsiteY30254" fmla="*/ 473339 h 1598839"/>
              <a:gd name="connsiteX30255" fmla="*/ 0 w 3255128"/>
              <a:gd name="connsiteY30255" fmla="*/ 473337 h 1598839"/>
              <a:gd name="connsiteX30256" fmla="*/ 0 w 3255128"/>
              <a:gd name="connsiteY30256" fmla="*/ 473336 h 1598839"/>
              <a:gd name="connsiteX30257" fmla="*/ 0 w 3255128"/>
              <a:gd name="connsiteY30257" fmla="*/ 473317 h 1598839"/>
              <a:gd name="connsiteX30258" fmla="*/ 0 w 3255128"/>
              <a:gd name="connsiteY30258" fmla="*/ 473297 h 1598839"/>
              <a:gd name="connsiteX30259" fmla="*/ 0 w 3255128"/>
              <a:gd name="connsiteY30259" fmla="*/ 473247 h 1598839"/>
              <a:gd name="connsiteX30260" fmla="*/ 0 w 3255128"/>
              <a:gd name="connsiteY30260" fmla="*/ 473221 h 1598839"/>
              <a:gd name="connsiteX30261" fmla="*/ 0 w 3255128"/>
              <a:gd name="connsiteY30261" fmla="*/ 473220 h 1598839"/>
              <a:gd name="connsiteX30262" fmla="*/ 0 w 3255128"/>
              <a:gd name="connsiteY30262" fmla="*/ 473193 h 1598839"/>
              <a:gd name="connsiteX30263" fmla="*/ 0 w 3255128"/>
              <a:gd name="connsiteY30263" fmla="*/ 473173 h 1598839"/>
              <a:gd name="connsiteX30264" fmla="*/ 0 w 3255128"/>
              <a:gd name="connsiteY30264" fmla="*/ 473172 h 1598839"/>
              <a:gd name="connsiteX30265" fmla="*/ 0 w 3255128"/>
              <a:gd name="connsiteY30265" fmla="*/ 473170 h 1598839"/>
              <a:gd name="connsiteX30266" fmla="*/ 0 w 3255128"/>
              <a:gd name="connsiteY30266" fmla="*/ 473090 h 1598839"/>
              <a:gd name="connsiteX30267" fmla="*/ 0 w 3255128"/>
              <a:gd name="connsiteY30267" fmla="*/ 473004 h 1598839"/>
              <a:gd name="connsiteX30268" fmla="*/ 0 w 3255128"/>
              <a:gd name="connsiteY30268" fmla="*/ 472997 h 1598839"/>
              <a:gd name="connsiteX30269" fmla="*/ 0 w 3255128"/>
              <a:gd name="connsiteY30269" fmla="*/ 472978 h 1598839"/>
              <a:gd name="connsiteX30270" fmla="*/ 0 w 3255128"/>
              <a:gd name="connsiteY30270" fmla="*/ 472932 h 1598839"/>
              <a:gd name="connsiteX30271" fmla="*/ 0 w 3255128"/>
              <a:gd name="connsiteY30271" fmla="*/ 472927 h 1598839"/>
              <a:gd name="connsiteX30272" fmla="*/ 0 w 3255128"/>
              <a:gd name="connsiteY30272" fmla="*/ 472906 h 1598839"/>
              <a:gd name="connsiteX30273" fmla="*/ 0 w 3255128"/>
              <a:gd name="connsiteY30273" fmla="*/ 472881 h 1598839"/>
              <a:gd name="connsiteX30274" fmla="*/ 0 w 3255128"/>
              <a:gd name="connsiteY30274" fmla="*/ 472878 h 1598839"/>
              <a:gd name="connsiteX30275" fmla="*/ 0 w 3255128"/>
              <a:gd name="connsiteY30275" fmla="*/ 472877 h 1598839"/>
              <a:gd name="connsiteX30276" fmla="*/ 0 w 3255128"/>
              <a:gd name="connsiteY30276" fmla="*/ 472735 h 1598839"/>
              <a:gd name="connsiteX30277" fmla="*/ 0 w 3255128"/>
              <a:gd name="connsiteY30277" fmla="*/ 472714 h 1598839"/>
              <a:gd name="connsiteX30278" fmla="*/ 0 w 3255128"/>
              <a:gd name="connsiteY30278" fmla="*/ 472672 h 1598839"/>
              <a:gd name="connsiteX30279" fmla="*/ 0 w 3255128"/>
              <a:gd name="connsiteY30279" fmla="*/ 472669 h 1598839"/>
              <a:gd name="connsiteX30280" fmla="*/ 0 w 3255128"/>
              <a:gd name="connsiteY30280" fmla="*/ 472668 h 1598839"/>
              <a:gd name="connsiteX30281" fmla="*/ 0 w 3255128"/>
              <a:gd name="connsiteY30281" fmla="*/ 472656 h 1598839"/>
              <a:gd name="connsiteX30282" fmla="*/ 0 w 3255128"/>
              <a:gd name="connsiteY30282" fmla="*/ 472597 h 1598839"/>
              <a:gd name="connsiteX30283" fmla="*/ 0 w 3255128"/>
              <a:gd name="connsiteY30283" fmla="*/ 472566 h 1598839"/>
              <a:gd name="connsiteX30284" fmla="*/ 0 w 3255128"/>
              <a:gd name="connsiteY30284" fmla="*/ 472502 h 1598839"/>
              <a:gd name="connsiteX30285" fmla="*/ 0 w 3255128"/>
              <a:gd name="connsiteY30285" fmla="*/ 472500 h 1598839"/>
              <a:gd name="connsiteX30286" fmla="*/ 0 w 3255128"/>
              <a:gd name="connsiteY30286" fmla="*/ 472457 h 1598839"/>
              <a:gd name="connsiteX30287" fmla="*/ 0 w 3255128"/>
              <a:gd name="connsiteY30287" fmla="*/ 472442 h 1598839"/>
              <a:gd name="connsiteX30288" fmla="*/ 0 w 3255128"/>
              <a:gd name="connsiteY30288" fmla="*/ 472425 h 1598839"/>
              <a:gd name="connsiteX30289" fmla="*/ 0 w 3255128"/>
              <a:gd name="connsiteY30289" fmla="*/ 472423 h 1598839"/>
              <a:gd name="connsiteX30290" fmla="*/ 0 w 3255128"/>
              <a:gd name="connsiteY30290" fmla="*/ 472396 h 1598839"/>
              <a:gd name="connsiteX30291" fmla="*/ 0 w 3255128"/>
              <a:gd name="connsiteY30291" fmla="*/ 472354 h 1598839"/>
              <a:gd name="connsiteX30292" fmla="*/ 0 w 3255128"/>
              <a:gd name="connsiteY30292" fmla="*/ 472339 h 1598839"/>
              <a:gd name="connsiteX30293" fmla="*/ 0 w 3255128"/>
              <a:gd name="connsiteY30293" fmla="*/ 472229 h 1598839"/>
              <a:gd name="connsiteX30294" fmla="*/ 0 w 3255128"/>
              <a:gd name="connsiteY30294" fmla="*/ 472226 h 1598839"/>
              <a:gd name="connsiteX30295" fmla="*/ 0 w 3255128"/>
              <a:gd name="connsiteY30295" fmla="*/ 472213 h 1598839"/>
              <a:gd name="connsiteX30296" fmla="*/ 0 w 3255128"/>
              <a:gd name="connsiteY30296" fmla="*/ 472185 h 1598839"/>
              <a:gd name="connsiteX30297" fmla="*/ 0 w 3255128"/>
              <a:gd name="connsiteY30297" fmla="*/ 472182 h 1598839"/>
              <a:gd name="connsiteX30298" fmla="*/ 0 w 3255128"/>
              <a:gd name="connsiteY30298" fmla="*/ 472149 h 1598839"/>
              <a:gd name="connsiteX30299" fmla="*/ 0 w 3255128"/>
              <a:gd name="connsiteY30299" fmla="*/ 472124 h 1598839"/>
              <a:gd name="connsiteX30300" fmla="*/ 0 w 3255128"/>
              <a:gd name="connsiteY30300" fmla="*/ 472066 h 1598839"/>
              <a:gd name="connsiteX30301" fmla="*/ 0 w 3255128"/>
              <a:gd name="connsiteY30301" fmla="*/ 471975 h 1598839"/>
              <a:gd name="connsiteX30302" fmla="*/ 0 w 3255128"/>
              <a:gd name="connsiteY30302" fmla="*/ 471950 h 1598839"/>
              <a:gd name="connsiteX30303" fmla="*/ 0 w 3255128"/>
              <a:gd name="connsiteY30303" fmla="*/ 471913 h 1598839"/>
              <a:gd name="connsiteX30304" fmla="*/ 0 w 3255128"/>
              <a:gd name="connsiteY30304" fmla="*/ 471906 h 1598839"/>
              <a:gd name="connsiteX30305" fmla="*/ 0 w 3255128"/>
              <a:gd name="connsiteY30305" fmla="*/ 471904 h 1598839"/>
              <a:gd name="connsiteX30306" fmla="*/ 0 w 3255128"/>
              <a:gd name="connsiteY30306" fmla="*/ 471895 h 1598839"/>
              <a:gd name="connsiteX30307" fmla="*/ 0 w 3255128"/>
              <a:gd name="connsiteY30307" fmla="*/ 471838 h 1598839"/>
              <a:gd name="connsiteX30308" fmla="*/ 0 w 3255128"/>
              <a:gd name="connsiteY30308" fmla="*/ 471791 h 1598839"/>
              <a:gd name="connsiteX30309" fmla="*/ 0 w 3255128"/>
              <a:gd name="connsiteY30309" fmla="*/ 471777 h 1598839"/>
              <a:gd name="connsiteX30310" fmla="*/ 0 w 3255128"/>
              <a:gd name="connsiteY30310" fmla="*/ 471775 h 1598839"/>
              <a:gd name="connsiteX30311" fmla="*/ 0 w 3255128"/>
              <a:gd name="connsiteY30311" fmla="*/ 471759 h 1598839"/>
              <a:gd name="connsiteX30312" fmla="*/ 0 w 3255128"/>
              <a:gd name="connsiteY30312" fmla="*/ 471726 h 1598839"/>
              <a:gd name="connsiteX30313" fmla="*/ 0 w 3255128"/>
              <a:gd name="connsiteY30313" fmla="*/ 471725 h 1598839"/>
              <a:gd name="connsiteX30314" fmla="*/ 0 w 3255128"/>
              <a:gd name="connsiteY30314" fmla="*/ 471710 h 1598839"/>
              <a:gd name="connsiteX30315" fmla="*/ 0 w 3255128"/>
              <a:gd name="connsiteY30315" fmla="*/ 471694 h 1598839"/>
              <a:gd name="connsiteX30316" fmla="*/ 0 w 3255128"/>
              <a:gd name="connsiteY30316" fmla="*/ 471665 h 1598839"/>
              <a:gd name="connsiteX30317" fmla="*/ 0 w 3255128"/>
              <a:gd name="connsiteY30317" fmla="*/ 471615 h 1598839"/>
              <a:gd name="connsiteX30318" fmla="*/ 0 w 3255128"/>
              <a:gd name="connsiteY30318" fmla="*/ 471565 h 1598839"/>
              <a:gd name="connsiteX30319" fmla="*/ 0 w 3255128"/>
              <a:gd name="connsiteY30319" fmla="*/ 471556 h 1598839"/>
              <a:gd name="connsiteX30320" fmla="*/ 0 w 3255128"/>
              <a:gd name="connsiteY30320" fmla="*/ 471518 h 1598839"/>
              <a:gd name="connsiteX30321" fmla="*/ 0 w 3255128"/>
              <a:gd name="connsiteY30321" fmla="*/ 471515 h 1598839"/>
              <a:gd name="connsiteX30322" fmla="*/ 0 w 3255128"/>
              <a:gd name="connsiteY30322" fmla="*/ 471491 h 1598839"/>
              <a:gd name="connsiteX30323" fmla="*/ 0 w 3255128"/>
              <a:gd name="connsiteY30323" fmla="*/ 471479 h 1598839"/>
              <a:gd name="connsiteX30324" fmla="*/ 0 w 3255128"/>
              <a:gd name="connsiteY30324" fmla="*/ 471441 h 1598839"/>
              <a:gd name="connsiteX30325" fmla="*/ 0 w 3255128"/>
              <a:gd name="connsiteY30325" fmla="*/ 471364 h 1598839"/>
              <a:gd name="connsiteX30326" fmla="*/ 0 w 3255128"/>
              <a:gd name="connsiteY30326" fmla="*/ 471361 h 1598839"/>
              <a:gd name="connsiteX30327" fmla="*/ 0 w 3255128"/>
              <a:gd name="connsiteY30327" fmla="*/ 471360 h 1598839"/>
              <a:gd name="connsiteX30328" fmla="*/ 0 w 3255128"/>
              <a:gd name="connsiteY30328" fmla="*/ 471332 h 1598839"/>
              <a:gd name="connsiteX30329" fmla="*/ 0 w 3255128"/>
              <a:gd name="connsiteY30329" fmla="*/ 471303 h 1598839"/>
              <a:gd name="connsiteX30330" fmla="*/ 0 w 3255128"/>
              <a:gd name="connsiteY30330" fmla="*/ 471294 h 1598839"/>
              <a:gd name="connsiteX30331" fmla="*/ 0 w 3255128"/>
              <a:gd name="connsiteY30331" fmla="*/ 471247 h 1598839"/>
              <a:gd name="connsiteX30332" fmla="*/ 0 w 3255128"/>
              <a:gd name="connsiteY30332" fmla="*/ 471200 h 1598839"/>
              <a:gd name="connsiteX30333" fmla="*/ 0 w 3255128"/>
              <a:gd name="connsiteY30333" fmla="*/ 471168 h 1598839"/>
              <a:gd name="connsiteX30334" fmla="*/ 0 w 3255128"/>
              <a:gd name="connsiteY30334" fmla="*/ 471160 h 1598839"/>
              <a:gd name="connsiteX30335" fmla="*/ 0 w 3255128"/>
              <a:gd name="connsiteY30335" fmla="*/ 471025 h 1598839"/>
              <a:gd name="connsiteX30336" fmla="*/ 0 w 3255128"/>
              <a:gd name="connsiteY30336" fmla="*/ 471019 h 1598839"/>
              <a:gd name="connsiteX30337" fmla="*/ 0 w 3255128"/>
              <a:gd name="connsiteY30337" fmla="*/ 471017 h 1598839"/>
              <a:gd name="connsiteX30338" fmla="*/ 0 w 3255128"/>
              <a:gd name="connsiteY30338" fmla="*/ 470980 h 1598839"/>
              <a:gd name="connsiteX30339" fmla="*/ 0 w 3255128"/>
              <a:gd name="connsiteY30339" fmla="*/ 470953 h 1598839"/>
              <a:gd name="connsiteX30340" fmla="*/ 0 w 3255128"/>
              <a:gd name="connsiteY30340" fmla="*/ 470927 h 1598839"/>
              <a:gd name="connsiteX30341" fmla="*/ 0 w 3255128"/>
              <a:gd name="connsiteY30341" fmla="*/ 470896 h 1598839"/>
              <a:gd name="connsiteX30342" fmla="*/ 0 w 3255128"/>
              <a:gd name="connsiteY30342" fmla="*/ 470878 h 1598839"/>
              <a:gd name="connsiteX30343" fmla="*/ 0 w 3255128"/>
              <a:gd name="connsiteY30343" fmla="*/ 470843 h 1598839"/>
              <a:gd name="connsiteX30344" fmla="*/ 0 w 3255128"/>
              <a:gd name="connsiteY30344" fmla="*/ 470829 h 1598839"/>
              <a:gd name="connsiteX30345" fmla="*/ 0 w 3255128"/>
              <a:gd name="connsiteY30345" fmla="*/ 470824 h 1598839"/>
              <a:gd name="connsiteX30346" fmla="*/ 0 w 3255128"/>
              <a:gd name="connsiteY30346" fmla="*/ 470820 h 1598839"/>
              <a:gd name="connsiteX30347" fmla="*/ 0 w 3255128"/>
              <a:gd name="connsiteY30347" fmla="*/ 470811 h 1598839"/>
              <a:gd name="connsiteX30348" fmla="*/ 0 w 3255128"/>
              <a:gd name="connsiteY30348" fmla="*/ 470704 h 1598839"/>
              <a:gd name="connsiteX30349" fmla="*/ 0 w 3255128"/>
              <a:gd name="connsiteY30349" fmla="*/ 470684 h 1598839"/>
              <a:gd name="connsiteX30350" fmla="*/ 0 w 3255128"/>
              <a:gd name="connsiteY30350" fmla="*/ 470637 h 1598839"/>
              <a:gd name="connsiteX30351" fmla="*/ 0 w 3255128"/>
              <a:gd name="connsiteY30351" fmla="*/ 470615 h 1598839"/>
              <a:gd name="connsiteX30352" fmla="*/ 0 w 3255128"/>
              <a:gd name="connsiteY30352" fmla="*/ 470587 h 1598839"/>
              <a:gd name="connsiteX30353" fmla="*/ 0 w 3255128"/>
              <a:gd name="connsiteY30353" fmla="*/ 470570 h 1598839"/>
              <a:gd name="connsiteX30354" fmla="*/ 0 w 3255128"/>
              <a:gd name="connsiteY30354" fmla="*/ 470536 h 1598839"/>
              <a:gd name="connsiteX30355" fmla="*/ 0 w 3255128"/>
              <a:gd name="connsiteY30355" fmla="*/ 470480 h 1598839"/>
              <a:gd name="connsiteX30356" fmla="*/ 0 w 3255128"/>
              <a:gd name="connsiteY30356" fmla="*/ 470413 h 1598839"/>
              <a:gd name="connsiteX30357" fmla="*/ 0 w 3255128"/>
              <a:gd name="connsiteY30357" fmla="*/ 470395 h 1598839"/>
              <a:gd name="connsiteX30358" fmla="*/ 0 w 3255128"/>
              <a:gd name="connsiteY30358" fmla="*/ 470391 h 1598839"/>
              <a:gd name="connsiteX30359" fmla="*/ 0 w 3255128"/>
              <a:gd name="connsiteY30359" fmla="*/ 470365 h 1598839"/>
              <a:gd name="connsiteX30360" fmla="*/ 0 w 3255128"/>
              <a:gd name="connsiteY30360" fmla="*/ 470257 h 1598839"/>
              <a:gd name="connsiteX30361" fmla="*/ 0 w 3255128"/>
              <a:gd name="connsiteY30361" fmla="*/ 470182 h 1598839"/>
              <a:gd name="connsiteX30362" fmla="*/ 0 w 3255128"/>
              <a:gd name="connsiteY30362" fmla="*/ 470180 h 1598839"/>
              <a:gd name="connsiteX30363" fmla="*/ 0 w 3255128"/>
              <a:gd name="connsiteY30363" fmla="*/ 470179 h 1598839"/>
              <a:gd name="connsiteX30364" fmla="*/ 0 w 3255128"/>
              <a:gd name="connsiteY30364" fmla="*/ 470147 h 1598839"/>
              <a:gd name="connsiteX30365" fmla="*/ 0 w 3255128"/>
              <a:gd name="connsiteY30365" fmla="*/ 470099 h 1598839"/>
              <a:gd name="connsiteX30366" fmla="*/ 0 w 3255128"/>
              <a:gd name="connsiteY30366" fmla="*/ 470022 h 1598839"/>
              <a:gd name="connsiteX30367" fmla="*/ 0 w 3255128"/>
              <a:gd name="connsiteY30367" fmla="*/ 469937 h 1598839"/>
              <a:gd name="connsiteX30368" fmla="*/ 0 w 3255128"/>
              <a:gd name="connsiteY30368" fmla="*/ 469917 h 1598839"/>
              <a:gd name="connsiteX30369" fmla="*/ 0 w 3255128"/>
              <a:gd name="connsiteY30369" fmla="*/ 469900 h 1598839"/>
              <a:gd name="connsiteX30370" fmla="*/ 0 w 3255128"/>
              <a:gd name="connsiteY30370" fmla="*/ 469843 h 1598839"/>
              <a:gd name="connsiteX30371" fmla="*/ 0 w 3255128"/>
              <a:gd name="connsiteY30371" fmla="*/ 469842 h 1598839"/>
              <a:gd name="connsiteX30372" fmla="*/ 0 w 3255128"/>
              <a:gd name="connsiteY30372" fmla="*/ 469829 h 1598839"/>
              <a:gd name="connsiteX30373" fmla="*/ 0 w 3255128"/>
              <a:gd name="connsiteY30373" fmla="*/ 469774 h 1598839"/>
              <a:gd name="connsiteX30374" fmla="*/ 0 w 3255128"/>
              <a:gd name="connsiteY30374" fmla="*/ 469717 h 1598839"/>
              <a:gd name="connsiteX30375" fmla="*/ 0 w 3255128"/>
              <a:gd name="connsiteY30375" fmla="*/ 469699 h 1598839"/>
              <a:gd name="connsiteX30376" fmla="*/ 0 w 3255128"/>
              <a:gd name="connsiteY30376" fmla="*/ 469697 h 1598839"/>
              <a:gd name="connsiteX30377" fmla="*/ 0 w 3255128"/>
              <a:gd name="connsiteY30377" fmla="*/ 469659 h 1598839"/>
              <a:gd name="connsiteX30378" fmla="*/ 0 w 3255128"/>
              <a:gd name="connsiteY30378" fmla="*/ 469633 h 1598839"/>
              <a:gd name="connsiteX30379" fmla="*/ 0 w 3255128"/>
              <a:gd name="connsiteY30379" fmla="*/ 469566 h 1598839"/>
              <a:gd name="connsiteX30380" fmla="*/ 0 w 3255128"/>
              <a:gd name="connsiteY30380" fmla="*/ 469563 h 1598839"/>
              <a:gd name="connsiteX30381" fmla="*/ 0 w 3255128"/>
              <a:gd name="connsiteY30381" fmla="*/ 469541 h 1598839"/>
              <a:gd name="connsiteX30382" fmla="*/ 0 w 3255128"/>
              <a:gd name="connsiteY30382" fmla="*/ 469467 h 1598839"/>
              <a:gd name="connsiteX30383" fmla="*/ 0 w 3255128"/>
              <a:gd name="connsiteY30383" fmla="*/ 469454 h 1598839"/>
              <a:gd name="connsiteX30384" fmla="*/ 0 w 3255128"/>
              <a:gd name="connsiteY30384" fmla="*/ 469384 h 1598839"/>
              <a:gd name="connsiteX30385" fmla="*/ 0 w 3255128"/>
              <a:gd name="connsiteY30385" fmla="*/ 469370 h 1598839"/>
              <a:gd name="connsiteX30386" fmla="*/ 0 w 3255128"/>
              <a:gd name="connsiteY30386" fmla="*/ 469347 h 1598839"/>
              <a:gd name="connsiteX30387" fmla="*/ 0 w 3255128"/>
              <a:gd name="connsiteY30387" fmla="*/ 469266 h 1598839"/>
              <a:gd name="connsiteX30388" fmla="*/ 0 w 3255128"/>
              <a:gd name="connsiteY30388" fmla="*/ 469236 h 1598839"/>
              <a:gd name="connsiteX30389" fmla="*/ 0 w 3255128"/>
              <a:gd name="connsiteY30389" fmla="*/ 469208 h 1598839"/>
              <a:gd name="connsiteX30390" fmla="*/ 0 w 3255128"/>
              <a:gd name="connsiteY30390" fmla="*/ 469159 h 1598839"/>
              <a:gd name="connsiteX30391" fmla="*/ 0 w 3255128"/>
              <a:gd name="connsiteY30391" fmla="*/ 469158 h 1598839"/>
              <a:gd name="connsiteX30392" fmla="*/ 0 w 3255128"/>
              <a:gd name="connsiteY30392" fmla="*/ 469156 h 1598839"/>
              <a:gd name="connsiteX30393" fmla="*/ 0 w 3255128"/>
              <a:gd name="connsiteY30393" fmla="*/ 469134 h 1598839"/>
              <a:gd name="connsiteX30394" fmla="*/ 0 w 3255128"/>
              <a:gd name="connsiteY30394" fmla="*/ 469127 h 1598839"/>
              <a:gd name="connsiteX30395" fmla="*/ 0 w 3255128"/>
              <a:gd name="connsiteY30395" fmla="*/ 469082 h 1598839"/>
              <a:gd name="connsiteX30396" fmla="*/ 0 w 3255128"/>
              <a:gd name="connsiteY30396" fmla="*/ 469032 h 1598839"/>
              <a:gd name="connsiteX30397" fmla="*/ 0 w 3255128"/>
              <a:gd name="connsiteY30397" fmla="*/ 469029 h 1598839"/>
              <a:gd name="connsiteX30398" fmla="*/ 0 w 3255128"/>
              <a:gd name="connsiteY30398" fmla="*/ 469008 h 1598839"/>
              <a:gd name="connsiteX30399" fmla="*/ 0 w 3255128"/>
              <a:gd name="connsiteY30399" fmla="*/ 468931 h 1598839"/>
              <a:gd name="connsiteX30400" fmla="*/ 0 w 3255128"/>
              <a:gd name="connsiteY30400" fmla="*/ 468923 h 1598839"/>
              <a:gd name="connsiteX30401" fmla="*/ 0 w 3255128"/>
              <a:gd name="connsiteY30401" fmla="*/ 468916 h 1598839"/>
              <a:gd name="connsiteX30402" fmla="*/ 0 w 3255128"/>
              <a:gd name="connsiteY30402" fmla="*/ 468915 h 1598839"/>
              <a:gd name="connsiteX30403" fmla="*/ 0 w 3255128"/>
              <a:gd name="connsiteY30403" fmla="*/ 468914 h 1598839"/>
              <a:gd name="connsiteX30404" fmla="*/ 0 w 3255128"/>
              <a:gd name="connsiteY30404" fmla="*/ 468909 h 1598839"/>
              <a:gd name="connsiteX30405" fmla="*/ 0 w 3255128"/>
              <a:gd name="connsiteY30405" fmla="*/ 468896 h 1598839"/>
              <a:gd name="connsiteX30406" fmla="*/ 0 w 3255128"/>
              <a:gd name="connsiteY30406" fmla="*/ 468893 h 1598839"/>
              <a:gd name="connsiteX30407" fmla="*/ 0 w 3255128"/>
              <a:gd name="connsiteY30407" fmla="*/ 468843 h 1598839"/>
              <a:gd name="connsiteX30408" fmla="*/ 0 w 3255128"/>
              <a:gd name="connsiteY30408" fmla="*/ 468822 h 1598839"/>
              <a:gd name="connsiteX30409" fmla="*/ 0 w 3255128"/>
              <a:gd name="connsiteY30409" fmla="*/ 468808 h 1598839"/>
              <a:gd name="connsiteX30410" fmla="*/ 0 w 3255128"/>
              <a:gd name="connsiteY30410" fmla="*/ 468778 h 1598839"/>
              <a:gd name="connsiteX30411" fmla="*/ 0 w 3255128"/>
              <a:gd name="connsiteY30411" fmla="*/ 468736 h 1598839"/>
              <a:gd name="connsiteX30412" fmla="*/ 0 w 3255128"/>
              <a:gd name="connsiteY30412" fmla="*/ 468735 h 1598839"/>
              <a:gd name="connsiteX30413" fmla="*/ 0 w 3255128"/>
              <a:gd name="connsiteY30413" fmla="*/ 468727 h 1598839"/>
              <a:gd name="connsiteX30414" fmla="*/ 0 w 3255128"/>
              <a:gd name="connsiteY30414" fmla="*/ 468675 h 1598839"/>
              <a:gd name="connsiteX30415" fmla="*/ 0 w 3255128"/>
              <a:gd name="connsiteY30415" fmla="*/ 468670 h 1598839"/>
              <a:gd name="connsiteX30416" fmla="*/ 0 w 3255128"/>
              <a:gd name="connsiteY30416" fmla="*/ 468653 h 1598839"/>
              <a:gd name="connsiteX30417" fmla="*/ 0 w 3255128"/>
              <a:gd name="connsiteY30417" fmla="*/ 468650 h 1598839"/>
              <a:gd name="connsiteX30418" fmla="*/ 0 w 3255128"/>
              <a:gd name="connsiteY30418" fmla="*/ 468625 h 1598839"/>
              <a:gd name="connsiteX30419" fmla="*/ 0 w 3255128"/>
              <a:gd name="connsiteY30419" fmla="*/ 468612 h 1598839"/>
              <a:gd name="connsiteX30420" fmla="*/ 0 w 3255128"/>
              <a:gd name="connsiteY30420" fmla="*/ 468593 h 1598839"/>
              <a:gd name="connsiteX30421" fmla="*/ 0 w 3255128"/>
              <a:gd name="connsiteY30421" fmla="*/ 468566 h 1598839"/>
              <a:gd name="connsiteX30422" fmla="*/ 0 w 3255128"/>
              <a:gd name="connsiteY30422" fmla="*/ 468494 h 1598839"/>
              <a:gd name="connsiteX30423" fmla="*/ 0 w 3255128"/>
              <a:gd name="connsiteY30423" fmla="*/ 468476 h 1598839"/>
              <a:gd name="connsiteX30424" fmla="*/ 0 w 3255128"/>
              <a:gd name="connsiteY30424" fmla="*/ 468434 h 1598839"/>
              <a:gd name="connsiteX30425" fmla="*/ 0 w 3255128"/>
              <a:gd name="connsiteY30425" fmla="*/ 468431 h 1598839"/>
              <a:gd name="connsiteX30426" fmla="*/ 0 w 3255128"/>
              <a:gd name="connsiteY30426" fmla="*/ 468426 h 1598839"/>
              <a:gd name="connsiteX30427" fmla="*/ 0 w 3255128"/>
              <a:gd name="connsiteY30427" fmla="*/ 468370 h 1598839"/>
              <a:gd name="connsiteX30428" fmla="*/ 0 w 3255128"/>
              <a:gd name="connsiteY30428" fmla="*/ 468363 h 1598839"/>
              <a:gd name="connsiteX30429" fmla="*/ 0 w 3255128"/>
              <a:gd name="connsiteY30429" fmla="*/ 468362 h 1598839"/>
              <a:gd name="connsiteX30430" fmla="*/ 0 w 3255128"/>
              <a:gd name="connsiteY30430" fmla="*/ 468360 h 1598839"/>
              <a:gd name="connsiteX30431" fmla="*/ 0 w 3255128"/>
              <a:gd name="connsiteY30431" fmla="*/ 468338 h 1598839"/>
              <a:gd name="connsiteX30432" fmla="*/ 0 w 3255128"/>
              <a:gd name="connsiteY30432" fmla="*/ 468319 h 1598839"/>
              <a:gd name="connsiteX30433" fmla="*/ 0 w 3255128"/>
              <a:gd name="connsiteY30433" fmla="*/ 468288 h 1598839"/>
              <a:gd name="connsiteX30434" fmla="*/ 0 w 3255128"/>
              <a:gd name="connsiteY30434" fmla="*/ 468252 h 1598839"/>
              <a:gd name="connsiteX30435" fmla="*/ 0 w 3255128"/>
              <a:gd name="connsiteY30435" fmla="*/ 468226 h 1598839"/>
              <a:gd name="connsiteX30436" fmla="*/ 0 w 3255128"/>
              <a:gd name="connsiteY30436" fmla="*/ 468221 h 1598839"/>
              <a:gd name="connsiteX30437" fmla="*/ 0 w 3255128"/>
              <a:gd name="connsiteY30437" fmla="*/ 468194 h 1598839"/>
              <a:gd name="connsiteX30438" fmla="*/ 0 w 3255128"/>
              <a:gd name="connsiteY30438" fmla="*/ 468029 h 1598839"/>
              <a:gd name="connsiteX30439" fmla="*/ 0 w 3255128"/>
              <a:gd name="connsiteY30439" fmla="*/ 468027 h 1598839"/>
              <a:gd name="connsiteX30440" fmla="*/ 0 w 3255128"/>
              <a:gd name="connsiteY30440" fmla="*/ 467980 h 1598839"/>
              <a:gd name="connsiteX30441" fmla="*/ 0 w 3255128"/>
              <a:gd name="connsiteY30441" fmla="*/ 467901 h 1598839"/>
              <a:gd name="connsiteX30442" fmla="*/ 0 w 3255128"/>
              <a:gd name="connsiteY30442" fmla="*/ 467897 h 1598839"/>
              <a:gd name="connsiteX30443" fmla="*/ 0 w 3255128"/>
              <a:gd name="connsiteY30443" fmla="*/ 467834 h 1598839"/>
              <a:gd name="connsiteX30444" fmla="*/ 0 w 3255128"/>
              <a:gd name="connsiteY30444" fmla="*/ 467829 h 1598839"/>
              <a:gd name="connsiteX30445" fmla="*/ 0 w 3255128"/>
              <a:gd name="connsiteY30445" fmla="*/ 467769 h 1598839"/>
              <a:gd name="connsiteX30446" fmla="*/ 0 w 3255128"/>
              <a:gd name="connsiteY30446" fmla="*/ 467767 h 1598839"/>
              <a:gd name="connsiteX30447" fmla="*/ 0 w 3255128"/>
              <a:gd name="connsiteY30447" fmla="*/ 467761 h 1598839"/>
              <a:gd name="connsiteX30448" fmla="*/ 0 w 3255128"/>
              <a:gd name="connsiteY30448" fmla="*/ 467715 h 1598839"/>
              <a:gd name="connsiteX30449" fmla="*/ 0 w 3255128"/>
              <a:gd name="connsiteY30449" fmla="*/ 467714 h 1598839"/>
              <a:gd name="connsiteX30450" fmla="*/ 0 w 3255128"/>
              <a:gd name="connsiteY30450" fmla="*/ 467690 h 1598839"/>
              <a:gd name="connsiteX30451" fmla="*/ 0 w 3255128"/>
              <a:gd name="connsiteY30451" fmla="*/ 467613 h 1598839"/>
              <a:gd name="connsiteX30452" fmla="*/ 0 w 3255128"/>
              <a:gd name="connsiteY30452" fmla="*/ 467597 h 1598839"/>
              <a:gd name="connsiteX30453" fmla="*/ 0 w 3255128"/>
              <a:gd name="connsiteY30453" fmla="*/ 467546 h 1598839"/>
              <a:gd name="connsiteX30454" fmla="*/ 0 w 3255128"/>
              <a:gd name="connsiteY30454" fmla="*/ 467455 h 1598839"/>
              <a:gd name="connsiteX30455" fmla="*/ 0 w 3255128"/>
              <a:gd name="connsiteY30455" fmla="*/ 467430 h 1598839"/>
              <a:gd name="connsiteX30456" fmla="*/ 0 w 3255128"/>
              <a:gd name="connsiteY30456" fmla="*/ 467375 h 1598839"/>
              <a:gd name="connsiteX30457" fmla="*/ 0 w 3255128"/>
              <a:gd name="connsiteY30457" fmla="*/ 467356 h 1598839"/>
              <a:gd name="connsiteX30458" fmla="*/ 0 w 3255128"/>
              <a:gd name="connsiteY30458" fmla="*/ 467345 h 1598839"/>
              <a:gd name="connsiteX30459" fmla="*/ 0 w 3255128"/>
              <a:gd name="connsiteY30459" fmla="*/ 467286 h 1598839"/>
              <a:gd name="connsiteX30460" fmla="*/ 0 w 3255128"/>
              <a:gd name="connsiteY30460" fmla="*/ 467279 h 1598839"/>
              <a:gd name="connsiteX30461" fmla="*/ 0 w 3255128"/>
              <a:gd name="connsiteY30461" fmla="*/ 467231 h 1598839"/>
              <a:gd name="connsiteX30462" fmla="*/ 0 w 3255128"/>
              <a:gd name="connsiteY30462" fmla="*/ 467226 h 1598839"/>
              <a:gd name="connsiteX30463" fmla="*/ 0 w 3255128"/>
              <a:gd name="connsiteY30463" fmla="*/ 467221 h 1598839"/>
              <a:gd name="connsiteX30464" fmla="*/ 0 w 3255128"/>
              <a:gd name="connsiteY30464" fmla="*/ 467205 h 1598839"/>
              <a:gd name="connsiteX30465" fmla="*/ 0 w 3255128"/>
              <a:gd name="connsiteY30465" fmla="*/ 467181 h 1598839"/>
              <a:gd name="connsiteX30466" fmla="*/ 0 w 3255128"/>
              <a:gd name="connsiteY30466" fmla="*/ 467148 h 1598839"/>
              <a:gd name="connsiteX30467" fmla="*/ 0 w 3255128"/>
              <a:gd name="connsiteY30467" fmla="*/ 467119 h 1598839"/>
              <a:gd name="connsiteX30468" fmla="*/ 0 w 3255128"/>
              <a:gd name="connsiteY30468" fmla="*/ 467114 h 1598839"/>
              <a:gd name="connsiteX30469" fmla="*/ 0 w 3255128"/>
              <a:gd name="connsiteY30469" fmla="*/ 467105 h 1598839"/>
              <a:gd name="connsiteX30470" fmla="*/ 0 w 3255128"/>
              <a:gd name="connsiteY30470" fmla="*/ 467099 h 1598839"/>
              <a:gd name="connsiteX30471" fmla="*/ 0 w 3255128"/>
              <a:gd name="connsiteY30471" fmla="*/ 467067 h 1598839"/>
              <a:gd name="connsiteX30472" fmla="*/ 0 w 3255128"/>
              <a:gd name="connsiteY30472" fmla="*/ 467047 h 1598839"/>
              <a:gd name="connsiteX30473" fmla="*/ 0 w 3255128"/>
              <a:gd name="connsiteY30473" fmla="*/ 467036 h 1598839"/>
              <a:gd name="connsiteX30474" fmla="*/ 0 w 3255128"/>
              <a:gd name="connsiteY30474" fmla="*/ 466971 h 1598839"/>
              <a:gd name="connsiteX30475" fmla="*/ 0 w 3255128"/>
              <a:gd name="connsiteY30475" fmla="*/ 466921 h 1598839"/>
              <a:gd name="connsiteX30476" fmla="*/ 0 w 3255128"/>
              <a:gd name="connsiteY30476" fmla="*/ 466891 h 1598839"/>
              <a:gd name="connsiteX30477" fmla="*/ 0 w 3255128"/>
              <a:gd name="connsiteY30477" fmla="*/ 466888 h 1598839"/>
              <a:gd name="connsiteX30478" fmla="*/ 0 w 3255128"/>
              <a:gd name="connsiteY30478" fmla="*/ 466886 h 1598839"/>
              <a:gd name="connsiteX30479" fmla="*/ 0 w 3255128"/>
              <a:gd name="connsiteY30479" fmla="*/ 466864 h 1598839"/>
              <a:gd name="connsiteX30480" fmla="*/ 0 w 3255128"/>
              <a:gd name="connsiteY30480" fmla="*/ 466861 h 1598839"/>
              <a:gd name="connsiteX30481" fmla="*/ 0 w 3255128"/>
              <a:gd name="connsiteY30481" fmla="*/ 466840 h 1598839"/>
              <a:gd name="connsiteX30482" fmla="*/ 0 w 3255128"/>
              <a:gd name="connsiteY30482" fmla="*/ 466762 h 1598839"/>
              <a:gd name="connsiteX30483" fmla="*/ 0 w 3255128"/>
              <a:gd name="connsiteY30483" fmla="*/ 466746 h 1598839"/>
              <a:gd name="connsiteX30484" fmla="*/ 0 w 3255128"/>
              <a:gd name="connsiteY30484" fmla="*/ 466738 h 1598839"/>
              <a:gd name="connsiteX30485" fmla="*/ 0 w 3255128"/>
              <a:gd name="connsiteY30485" fmla="*/ 466727 h 1598839"/>
              <a:gd name="connsiteX30486" fmla="*/ 0 w 3255128"/>
              <a:gd name="connsiteY30486" fmla="*/ 466609 h 1598839"/>
              <a:gd name="connsiteX30487" fmla="*/ 0 w 3255128"/>
              <a:gd name="connsiteY30487" fmla="*/ 466576 h 1598839"/>
              <a:gd name="connsiteX30488" fmla="*/ 0 w 3255128"/>
              <a:gd name="connsiteY30488" fmla="*/ 466573 h 1598839"/>
              <a:gd name="connsiteX30489" fmla="*/ 0 w 3255128"/>
              <a:gd name="connsiteY30489" fmla="*/ 466551 h 1598839"/>
              <a:gd name="connsiteX30490" fmla="*/ 0 w 3255128"/>
              <a:gd name="connsiteY30490" fmla="*/ 466531 h 1598839"/>
              <a:gd name="connsiteX30491" fmla="*/ 0 w 3255128"/>
              <a:gd name="connsiteY30491" fmla="*/ 466484 h 1598839"/>
              <a:gd name="connsiteX30492" fmla="*/ 0 w 3255128"/>
              <a:gd name="connsiteY30492" fmla="*/ 466433 h 1598839"/>
              <a:gd name="connsiteX30493" fmla="*/ 0 w 3255128"/>
              <a:gd name="connsiteY30493" fmla="*/ 466407 h 1598839"/>
              <a:gd name="connsiteX30494" fmla="*/ 0 w 3255128"/>
              <a:gd name="connsiteY30494" fmla="*/ 466383 h 1598839"/>
              <a:gd name="connsiteX30495" fmla="*/ 0 w 3255128"/>
              <a:gd name="connsiteY30495" fmla="*/ 466357 h 1598839"/>
              <a:gd name="connsiteX30496" fmla="*/ 0 w 3255128"/>
              <a:gd name="connsiteY30496" fmla="*/ 466345 h 1598839"/>
              <a:gd name="connsiteX30497" fmla="*/ 0 w 3255128"/>
              <a:gd name="connsiteY30497" fmla="*/ 466326 h 1598839"/>
              <a:gd name="connsiteX30498" fmla="*/ 0 w 3255128"/>
              <a:gd name="connsiteY30498" fmla="*/ 466324 h 1598839"/>
              <a:gd name="connsiteX30499" fmla="*/ 0 w 3255128"/>
              <a:gd name="connsiteY30499" fmla="*/ 466323 h 1598839"/>
              <a:gd name="connsiteX30500" fmla="*/ 0 w 3255128"/>
              <a:gd name="connsiteY30500" fmla="*/ 466308 h 1598839"/>
              <a:gd name="connsiteX30501" fmla="*/ 0 w 3255128"/>
              <a:gd name="connsiteY30501" fmla="*/ 466279 h 1598839"/>
              <a:gd name="connsiteX30502" fmla="*/ 0 w 3255128"/>
              <a:gd name="connsiteY30502" fmla="*/ 466238 h 1598839"/>
              <a:gd name="connsiteX30503" fmla="*/ 0 w 3255128"/>
              <a:gd name="connsiteY30503" fmla="*/ 466197 h 1598839"/>
              <a:gd name="connsiteX30504" fmla="*/ 0 w 3255128"/>
              <a:gd name="connsiteY30504" fmla="*/ 466191 h 1598839"/>
              <a:gd name="connsiteX30505" fmla="*/ 0 w 3255128"/>
              <a:gd name="connsiteY30505" fmla="*/ 466166 h 1598839"/>
              <a:gd name="connsiteX30506" fmla="*/ 0 w 3255128"/>
              <a:gd name="connsiteY30506" fmla="*/ 466114 h 1598839"/>
              <a:gd name="connsiteX30507" fmla="*/ 0 w 3255128"/>
              <a:gd name="connsiteY30507" fmla="*/ 466098 h 1598839"/>
              <a:gd name="connsiteX30508" fmla="*/ 0 w 3255128"/>
              <a:gd name="connsiteY30508" fmla="*/ 466093 h 1598839"/>
              <a:gd name="connsiteX30509" fmla="*/ 0 w 3255128"/>
              <a:gd name="connsiteY30509" fmla="*/ 466092 h 1598839"/>
              <a:gd name="connsiteX30510" fmla="*/ 0 w 3255128"/>
              <a:gd name="connsiteY30510" fmla="*/ 466068 h 1598839"/>
              <a:gd name="connsiteX30511" fmla="*/ 0 w 3255128"/>
              <a:gd name="connsiteY30511" fmla="*/ 466067 h 1598839"/>
              <a:gd name="connsiteX30512" fmla="*/ 0 w 3255128"/>
              <a:gd name="connsiteY30512" fmla="*/ 466042 h 1598839"/>
              <a:gd name="connsiteX30513" fmla="*/ 0 w 3255128"/>
              <a:gd name="connsiteY30513" fmla="*/ 466010 h 1598839"/>
              <a:gd name="connsiteX30514" fmla="*/ 0 w 3255128"/>
              <a:gd name="connsiteY30514" fmla="*/ 465910 h 1598839"/>
              <a:gd name="connsiteX30515" fmla="*/ 0 w 3255128"/>
              <a:gd name="connsiteY30515" fmla="*/ 465871 h 1598839"/>
              <a:gd name="connsiteX30516" fmla="*/ 0 w 3255128"/>
              <a:gd name="connsiteY30516" fmla="*/ 465865 h 1598839"/>
              <a:gd name="connsiteX30517" fmla="*/ 0 w 3255128"/>
              <a:gd name="connsiteY30517" fmla="*/ 465843 h 1598839"/>
              <a:gd name="connsiteX30518" fmla="*/ 0 w 3255128"/>
              <a:gd name="connsiteY30518" fmla="*/ 465834 h 1598839"/>
              <a:gd name="connsiteX30519" fmla="*/ 0 w 3255128"/>
              <a:gd name="connsiteY30519" fmla="*/ 465738 h 1598839"/>
              <a:gd name="connsiteX30520" fmla="*/ 0 w 3255128"/>
              <a:gd name="connsiteY30520" fmla="*/ 465737 h 1598839"/>
              <a:gd name="connsiteX30521" fmla="*/ 0 w 3255128"/>
              <a:gd name="connsiteY30521" fmla="*/ 465736 h 1598839"/>
              <a:gd name="connsiteX30522" fmla="*/ 0 w 3255128"/>
              <a:gd name="connsiteY30522" fmla="*/ 465660 h 1598839"/>
              <a:gd name="connsiteX30523" fmla="*/ 0 w 3255128"/>
              <a:gd name="connsiteY30523" fmla="*/ 465638 h 1598839"/>
              <a:gd name="connsiteX30524" fmla="*/ 0 w 3255128"/>
              <a:gd name="connsiteY30524" fmla="*/ 465631 h 1598839"/>
              <a:gd name="connsiteX30525" fmla="*/ 0 w 3255128"/>
              <a:gd name="connsiteY30525" fmla="*/ 465630 h 1598839"/>
              <a:gd name="connsiteX30526" fmla="*/ 0 w 3255128"/>
              <a:gd name="connsiteY30526" fmla="*/ 465609 h 1598839"/>
              <a:gd name="connsiteX30527" fmla="*/ 0 w 3255128"/>
              <a:gd name="connsiteY30527" fmla="*/ 465593 h 1598839"/>
              <a:gd name="connsiteX30528" fmla="*/ 0 w 3255128"/>
              <a:gd name="connsiteY30528" fmla="*/ 465559 h 1598839"/>
              <a:gd name="connsiteX30529" fmla="*/ 0 w 3255128"/>
              <a:gd name="connsiteY30529" fmla="*/ 465552 h 1598839"/>
              <a:gd name="connsiteX30530" fmla="*/ 0 w 3255128"/>
              <a:gd name="connsiteY30530" fmla="*/ 465529 h 1598839"/>
              <a:gd name="connsiteX30531" fmla="*/ 0 w 3255128"/>
              <a:gd name="connsiteY30531" fmla="*/ 465505 h 1598839"/>
              <a:gd name="connsiteX30532" fmla="*/ 0 w 3255128"/>
              <a:gd name="connsiteY30532" fmla="*/ 465460 h 1598839"/>
              <a:gd name="connsiteX30533" fmla="*/ 0 w 3255128"/>
              <a:gd name="connsiteY30533" fmla="*/ 465444 h 1598839"/>
              <a:gd name="connsiteX30534" fmla="*/ 0 w 3255128"/>
              <a:gd name="connsiteY30534" fmla="*/ 465436 h 1598839"/>
              <a:gd name="connsiteX30535" fmla="*/ 0 w 3255128"/>
              <a:gd name="connsiteY30535" fmla="*/ 465397 h 1598839"/>
              <a:gd name="connsiteX30536" fmla="*/ 0 w 3255128"/>
              <a:gd name="connsiteY30536" fmla="*/ 465372 h 1598839"/>
              <a:gd name="connsiteX30537" fmla="*/ 0 w 3255128"/>
              <a:gd name="connsiteY30537" fmla="*/ 465362 h 1598839"/>
              <a:gd name="connsiteX30538" fmla="*/ 0 w 3255128"/>
              <a:gd name="connsiteY30538" fmla="*/ 465360 h 1598839"/>
              <a:gd name="connsiteX30539" fmla="*/ 0 w 3255128"/>
              <a:gd name="connsiteY30539" fmla="*/ 465358 h 1598839"/>
              <a:gd name="connsiteX30540" fmla="*/ 0 w 3255128"/>
              <a:gd name="connsiteY30540" fmla="*/ 465323 h 1598839"/>
              <a:gd name="connsiteX30541" fmla="*/ 0 w 3255128"/>
              <a:gd name="connsiteY30541" fmla="*/ 465309 h 1598839"/>
              <a:gd name="connsiteX30542" fmla="*/ 0 w 3255128"/>
              <a:gd name="connsiteY30542" fmla="*/ 465254 h 1598839"/>
              <a:gd name="connsiteX30543" fmla="*/ 0 w 3255128"/>
              <a:gd name="connsiteY30543" fmla="*/ 465244 h 1598839"/>
              <a:gd name="connsiteX30544" fmla="*/ 0 w 3255128"/>
              <a:gd name="connsiteY30544" fmla="*/ 465217 h 1598839"/>
              <a:gd name="connsiteX30545" fmla="*/ 0 w 3255128"/>
              <a:gd name="connsiteY30545" fmla="*/ 465177 h 1598839"/>
              <a:gd name="connsiteX30546" fmla="*/ 0 w 3255128"/>
              <a:gd name="connsiteY30546" fmla="*/ 465166 h 1598839"/>
              <a:gd name="connsiteX30547" fmla="*/ 0 w 3255128"/>
              <a:gd name="connsiteY30547" fmla="*/ 465139 h 1598839"/>
              <a:gd name="connsiteX30548" fmla="*/ 0 w 3255128"/>
              <a:gd name="connsiteY30548" fmla="*/ 465113 h 1598839"/>
              <a:gd name="connsiteX30549" fmla="*/ 0 w 3255128"/>
              <a:gd name="connsiteY30549" fmla="*/ 465090 h 1598839"/>
              <a:gd name="connsiteX30550" fmla="*/ 0 w 3255128"/>
              <a:gd name="connsiteY30550" fmla="*/ 464961 h 1598839"/>
              <a:gd name="connsiteX30551" fmla="*/ 0 w 3255128"/>
              <a:gd name="connsiteY30551" fmla="*/ 464960 h 1598839"/>
              <a:gd name="connsiteX30552" fmla="*/ 0 w 3255128"/>
              <a:gd name="connsiteY30552" fmla="*/ 464956 h 1598839"/>
              <a:gd name="connsiteX30553" fmla="*/ 0 w 3255128"/>
              <a:gd name="connsiteY30553" fmla="*/ 464901 h 1598839"/>
              <a:gd name="connsiteX30554" fmla="*/ 0 w 3255128"/>
              <a:gd name="connsiteY30554" fmla="*/ 464899 h 1598839"/>
              <a:gd name="connsiteX30555" fmla="*/ 0 w 3255128"/>
              <a:gd name="connsiteY30555" fmla="*/ 464889 h 1598839"/>
              <a:gd name="connsiteX30556" fmla="*/ 0 w 3255128"/>
              <a:gd name="connsiteY30556" fmla="*/ 464864 h 1598839"/>
              <a:gd name="connsiteX30557" fmla="*/ 0 w 3255128"/>
              <a:gd name="connsiteY30557" fmla="*/ 464857 h 1598839"/>
              <a:gd name="connsiteX30558" fmla="*/ 0 w 3255128"/>
              <a:gd name="connsiteY30558" fmla="*/ 464852 h 1598839"/>
              <a:gd name="connsiteX30559" fmla="*/ 0 w 3255128"/>
              <a:gd name="connsiteY30559" fmla="*/ 464715 h 1598839"/>
              <a:gd name="connsiteX30560" fmla="*/ 0 w 3255128"/>
              <a:gd name="connsiteY30560" fmla="*/ 464713 h 1598839"/>
              <a:gd name="connsiteX30561" fmla="*/ 0 w 3255128"/>
              <a:gd name="connsiteY30561" fmla="*/ 464707 h 1598839"/>
              <a:gd name="connsiteX30562" fmla="*/ 0 w 3255128"/>
              <a:gd name="connsiteY30562" fmla="*/ 464696 h 1598839"/>
              <a:gd name="connsiteX30563" fmla="*/ 0 w 3255128"/>
              <a:gd name="connsiteY30563" fmla="*/ 464636 h 1598839"/>
              <a:gd name="connsiteX30564" fmla="*/ 0 w 3255128"/>
              <a:gd name="connsiteY30564" fmla="*/ 464613 h 1598839"/>
              <a:gd name="connsiteX30565" fmla="*/ 0 w 3255128"/>
              <a:gd name="connsiteY30565" fmla="*/ 464581 h 1598839"/>
              <a:gd name="connsiteX30566" fmla="*/ 0 w 3255128"/>
              <a:gd name="connsiteY30566" fmla="*/ 464500 h 1598839"/>
              <a:gd name="connsiteX30567" fmla="*/ 0 w 3255128"/>
              <a:gd name="connsiteY30567" fmla="*/ 464497 h 1598839"/>
              <a:gd name="connsiteX30568" fmla="*/ 0 w 3255128"/>
              <a:gd name="connsiteY30568" fmla="*/ 464425 h 1598839"/>
              <a:gd name="connsiteX30569" fmla="*/ 0 w 3255128"/>
              <a:gd name="connsiteY30569" fmla="*/ 464402 h 1598839"/>
              <a:gd name="connsiteX30570" fmla="*/ 0 w 3255128"/>
              <a:gd name="connsiteY30570" fmla="*/ 464398 h 1598839"/>
              <a:gd name="connsiteX30571" fmla="*/ 0 w 3255128"/>
              <a:gd name="connsiteY30571" fmla="*/ 464366 h 1598839"/>
              <a:gd name="connsiteX30572" fmla="*/ 0 w 3255128"/>
              <a:gd name="connsiteY30572" fmla="*/ 464363 h 1598839"/>
              <a:gd name="connsiteX30573" fmla="*/ 0 w 3255128"/>
              <a:gd name="connsiteY30573" fmla="*/ 464304 h 1598839"/>
              <a:gd name="connsiteX30574" fmla="*/ 0 w 3255128"/>
              <a:gd name="connsiteY30574" fmla="*/ 464296 h 1598839"/>
              <a:gd name="connsiteX30575" fmla="*/ 0 w 3255128"/>
              <a:gd name="connsiteY30575" fmla="*/ 464289 h 1598839"/>
              <a:gd name="connsiteX30576" fmla="*/ 0 w 3255128"/>
              <a:gd name="connsiteY30576" fmla="*/ 464266 h 1598839"/>
              <a:gd name="connsiteX30577" fmla="*/ 0 w 3255128"/>
              <a:gd name="connsiteY30577" fmla="*/ 464253 h 1598839"/>
              <a:gd name="connsiteX30578" fmla="*/ 0 w 3255128"/>
              <a:gd name="connsiteY30578" fmla="*/ 464251 h 1598839"/>
              <a:gd name="connsiteX30579" fmla="*/ 0 w 3255128"/>
              <a:gd name="connsiteY30579" fmla="*/ 464216 h 1598839"/>
              <a:gd name="connsiteX30580" fmla="*/ 0 w 3255128"/>
              <a:gd name="connsiteY30580" fmla="*/ 464215 h 1598839"/>
              <a:gd name="connsiteX30581" fmla="*/ 0 w 3255128"/>
              <a:gd name="connsiteY30581" fmla="*/ 464182 h 1598839"/>
              <a:gd name="connsiteX30582" fmla="*/ 0 w 3255128"/>
              <a:gd name="connsiteY30582" fmla="*/ 464154 h 1598839"/>
              <a:gd name="connsiteX30583" fmla="*/ 0 w 3255128"/>
              <a:gd name="connsiteY30583" fmla="*/ 464100 h 1598839"/>
              <a:gd name="connsiteX30584" fmla="*/ 0 w 3255128"/>
              <a:gd name="connsiteY30584" fmla="*/ 464063 h 1598839"/>
              <a:gd name="connsiteX30585" fmla="*/ 0 w 3255128"/>
              <a:gd name="connsiteY30585" fmla="*/ 464059 h 1598839"/>
              <a:gd name="connsiteX30586" fmla="*/ 0 w 3255128"/>
              <a:gd name="connsiteY30586" fmla="*/ 464046 h 1598839"/>
              <a:gd name="connsiteX30587" fmla="*/ 0 w 3255128"/>
              <a:gd name="connsiteY30587" fmla="*/ 464026 h 1598839"/>
              <a:gd name="connsiteX30588" fmla="*/ 0 w 3255128"/>
              <a:gd name="connsiteY30588" fmla="*/ 464023 h 1598839"/>
              <a:gd name="connsiteX30589" fmla="*/ 0 w 3255128"/>
              <a:gd name="connsiteY30589" fmla="*/ 464021 h 1598839"/>
              <a:gd name="connsiteX30590" fmla="*/ 0 w 3255128"/>
              <a:gd name="connsiteY30590" fmla="*/ 463952 h 1598839"/>
              <a:gd name="connsiteX30591" fmla="*/ 0 w 3255128"/>
              <a:gd name="connsiteY30591" fmla="*/ 463871 h 1598839"/>
              <a:gd name="connsiteX30592" fmla="*/ 0 w 3255128"/>
              <a:gd name="connsiteY30592" fmla="*/ 463850 h 1598839"/>
              <a:gd name="connsiteX30593" fmla="*/ 0 w 3255128"/>
              <a:gd name="connsiteY30593" fmla="*/ 463849 h 1598839"/>
              <a:gd name="connsiteX30594" fmla="*/ 0 w 3255128"/>
              <a:gd name="connsiteY30594" fmla="*/ 463827 h 1598839"/>
              <a:gd name="connsiteX30595" fmla="*/ 0 w 3255128"/>
              <a:gd name="connsiteY30595" fmla="*/ 463799 h 1598839"/>
              <a:gd name="connsiteX30596" fmla="*/ 0 w 3255128"/>
              <a:gd name="connsiteY30596" fmla="*/ 463748 h 1598839"/>
              <a:gd name="connsiteX30597" fmla="*/ 0 w 3255128"/>
              <a:gd name="connsiteY30597" fmla="*/ 463742 h 1598839"/>
              <a:gd name="connsiteX30598" fmla="*/ 0 w 3255128"/>
              <a:gd name="connsiteY30598" fmla="*/ 463732 h 1598839"/>
              <a:gd name="connsiteX30599" fmla="*/ 0 w 3255128"/>
              <a:gd name="connsiteY30599" fmla="*/ 463706 h 1598839"/>
              <a:gd name="connsiteX30600" fmla="*/ 0 w 3255128"/>
              <a:gd name="connsiteY30600" fmla="*/ 463616 h 1598839"/>
              <a:gd name="connsiteX30601" fmla="*/ 0 w 3255128"/>
              <a:gd name="connsiteY30601" fmla="*/ 463567 h 1598839"/>
              <a:gd name="connsiteX30602" fmla="*/ 0 w 3255128"/>
              <a:gd name="connsiteY30602" fmla="*/ 463544 h 1598839"/>
              <a:gd name="connsiteX30603" fmla="*/ 0 w 3255128"/>
              <a:gd name="connsiteY30603" fmla="*/ 463531 h 1598839"/>
              <a:gd name="connsiteX30604" fmla="*/ 0 w 3255128"/>
              <a:gd name="connsiteY30604" fmla="*/ 463506 h 1598839"/>
              <a:gd name="connsiteX30605" fmla="*/ 0 w 3255128"/>
              <a:gd name="connsiteY30605" fmla="*/ 463493 h 1598839"/>
              <a:gd name="connsiteX30606" fmla="*/ 0 w 3255128"/>
              <a:gd name="connsiteY30606" fmla="*/ 463434 h 1598839"/>
              <a:gd name="connsiteX30607" fmla="*/ 0 w 3255128"/>
              <a:gd name="connsiteY30607" fmla="*/ 463393 h 1598839"/>
              <a:gd name="connsiteX30608" fmla="*/ 0 w 3255128"/>
              <a:gd name="connsiteY30608" fmla="*/ 463358 h 1598839"/>
              <a:gd name="connsiteX30609" fmla="*/ 0 w 3255128"/>
              <a:gd name="connsiteY30609" fmla="*/ 463353 h 1598839"/>
              <a:gd name="connsiteX30610" fmla="*/ 0 w 3255128"/>
              <a:gd name="connsiteY30610" fmla="*/ 463327 h 1598839"/>
              <a:gd name="connsiteX30611" fmla="*/ 0 w 3255128"/>
              <a:gd name="connsiteY30611" fmla="*/ 463318 h 1598839"/>
              <a:gd name="connsiteX30612" fmla="*/ 0 w 3255128"/>
              <a:gd name="connsiteY30612" fmla="*/ 463289 h 1598839"/>
              <a:gd name="connsiteX30613" fmla="*/ 0 w 3255128"/>
              <a:gd name="connsiteY30613" fmla="*/ 463247 h 1598839"/>
              <a:gd name="connsiteX30614" fmla="*/ 0 w 3255128"/>
              <a:gd name="connsiteY30614" fmla="*/ 463207 h 1598839"/>
              <a:gd name="connsiteX30615" fmla="*/ 0 w 3255128"/>
              <a:gd name="connsiteY30615" fmla="*/ 463140 h 1598839"/>
              <a:gd name="connsiteX30616" fmla="*/ 0 w 3255128"/>
              <a:gd name="connsiteY30616" fmla="*/ 463134 h 1598839"/>
              <a:gd name="connsiteX30617" fmla="*/ 0 w 3255128"/>
              <a:gd name="connsiteY30617" fmla="*/ 463077 h 1598839"/>
              <a:gd name="connsiteX30618" fmla="*/ 0 w 3255128"/>
              <a:gd name="connsiteY30618" fmla="*/ 463043 h 1598839"/>
              <a:gd name="connsiteX30619" fmla="*/ 0 w 3255128"/>
              <a:gd name="connsiteY30619" fmla="*/ 463019 h 1598839"/>
              <a:gd name="connsiteX30620" fmla="*/ 0 w 3255128"/>
              <a:gd name="connsiteY30620" fmla="*/ 462946 h 1598839"/>
              <a:gd name="connsiteX30621" fmla="*/ 0 w 3255128"/>
              <a:gd name="connsiteY30621" fmla="*/ 462920 h 1598839"/>
              <a:gd name="connsiteX30622" fmla="*/ 0 w 3255128"/>
              <a:gd name="connsiteY30622" fmla="*/ 462919 h 1598839"/>
              <a:gd name="connsiteX30623" fmla="*/ 0 w 3255128"/>
              <a:gd name="connsiteY30623" fmla="*/ 462910 h 1598839"/>
              <a:gd name="connsiteX30624" fmla="*/ 0 w 3255128"/>
              <a:gd name="connsiteY30624" fmla="*/ 462880 h 1598839"/>
              <a:gd name="connsiteX30625" fmla="*/ 0 w 3255128"/>
              <a:gd name="connsiteY30625" fmla="*/ 462853 h 1598839"/>
              <a:gd name="connsiteX30626" fmla="*/ 0 w 3255128"/>
              <a:gd name="connsiteY30626" fmla="*/ 462845 h 1598839"/>
              <a:gd name="connsiteX30627" fmla="*/ 0 w 3255128"/>
              <a:gd name="connsiteY30627" fmla="*/ 462844 h 1598839"/>
              <a:gd name="connsiteX30628" fmla="*/ 0 w 3255128"/>
              <a:gd name="connsiteY30628" fmla="*/ 462835 h 1598839"/>
              <a:gd name="connsiteX30629" fmla="*/ 0 w 3255128"/>
              <a:gd name="connsiteY30629" fmla="*/ 462828 h 1598839"/>
              <a:gd name="connsiteX30630" fmla="*/ 0 w 3255128"/>
              <a:gd name="connsiteY30630" fmla="*/ 462825 h 1598839"/>
              <a:gd name="connsiteX30631" fmla="*/ 0 w 3255128"/>
              <a:gd name="connsiteY30631" fmla="*/ 462805 h 1598839"/>
              <a:gd name="connsiteX30632" fmla="*/ 0 w 3255128"/>
              <a:gd name="connsiteY30632" fmla="*/ 462803 h 1598839"/>
              <a:gd name="connsiteX30633" fmla="*/ 0 w 3255128"/>
              <a:gd name="connsiteY30633" fmla="*/ 462775 h 1598839"/>
              <a:gd name="connsiteX30634" fmla="*/ 0 w 3255128"/>
              <a:gd name="connsiteY30634" fmla="*/ 462748 h 1598839"/>
              <a:gd name="connsiteX30635" fmla="*/ 0 w 3255128"/>
              <a:gd name="connsiteY30635" fmla="*/ 462688 h 1598839"/>
              <a:gd name="connsiteX30636" fmla="*/ 0 w 3255128"/>
              <a:gd name="connsiteY30636" fmla="*/ 462648 h 1598839"/>
              <a:gd name="connsiteX30637" fmla="*/ 0 w 3255128"/>
              <a:gd name="connsiteY30637" fmla="*/ 462641 h 1598839"/>
              <a:gd name="connsiteX30638" fmla="*/ 0 w 3255128"/>
              <a:gd name="connsiteY30638" fmla="*/ 462611 h 1598839"/>
              <a:gd name="connsiteX30639" fmla="*/ 0 w 3255128"/>
              <a:gd name="connsiteY30639" fmla="*/ 462603 h 1598839"/>
              <a:gd name="connsiteX30640" fmla="*/ 0 w 3255128"/>
              <a:gd name="connsiteY30640" fmla="*/ 462599 h 1598839"/>
              <a:gd name="connsiteX30641" fmla="*/ 0 w 3255128"/>
              <a:gd name="connsiteY30641" fmla="*/ 462594 h 1598839"/>
              <a:gd name="connsiteX30642" fmla="*/ 0 w 3255128"/>
              <a:gd name="connsiteY30642" fmla="*/ 462585 h 1598839"/>
              <a:gd name="connsiteX30643" fmla="*/ 0 w 3255128"/>
              <a:gd name="connsiteY30643" fmla="*/ 462583 h 1598839"/>
              <a:gd name="connsiteX30644" fmla="*/ 0 w 3255128"/>
              <a:gd name="connsiteY30644" fmla="*/ 462580 h 1598839"/>
              <a:gd name="connsiteX30645" fmla="*/ 0 w 3255128"/>
              <a:gd name="connsiteY30645" fmla="*/ 462578 h 1598839"/>
              <a:gd name="connsiteX30646" fmla="*/ 0 w 3255128"/>
              <a:gd name="connsiteY30646" fmla="*/ 462539 h 1598839"/>
              <a:gd name="connsiteX30647" fmla="*/ 0 w 3255128"/>
              <a:gd name="connsiteY30647" fmla="*/ 462527 h 1598839"/>
              <a:gd name="connsiteX30648" fmla="*/ 0 w 3255128"/>
              <a:gd name="connsiteY30648" fmla="*/ 462470 h 1598839"/>
              <a:gd name="connsiteX30649" fmla="*/ 0 w 3255128"/>
              <a:gd name="connsiteY30649" fmla="*/ 462437 h 1598839"/>
              <a:gd name="connsiteX30650" fmla="*/ 0 w 3255128"/>
              <a:gd name="connsiteY30650" fmla="*/ 462373 h 1598839"/>
              <a:gd name="connsiteX30651" fmla="*/ 0 w 3255128"/>
              <a:gd name="connsiteY30651" fmla="*/ 462372 h 1598839"/>
              <a:gd name="connsiteX30652" fmla="*/ 0 w 3255128"/>
              <a:gd name="connsiteY30652" fmla="*/ 462371 h 1598839"/>
              <a:gd name="connsiteX30653" fmla="*/ 0 w 3255128"/>
              <a:gd name="connsiteY30653" fmla="*/ 462370 h 1598839"/>
              <a:gd name="connsiteX30654" fmla="*/ 0 w 3255128"/>
              <a:gd name="connsiteY30654" fmla="*/ 462368 h 1598839"/>
              <a:gd name="connsiteX30655" fmla="*/ 0 w 3255128"/>
              <a:gd name="connsiteY30655" fmla="*/ 462366 h 1598839"/>
              <a:gd name="connsiteX30656" fmla="*/ 0 w 3255128"/>
              <a:gd name="connsiteY30656" fmla="*/ 462344 h 1598839"/>
              <a:gd name="connsiteX30657" fmla="*/ 0 w 3255128"/>
              <a:gd name="connsiteY30657" fmla="*/ 462335 h 1598839"/>
              <a:gd name="connsiteX30658" fmla="*/ 0 w 3255128"/>
              <a:gd name="connsiteY30658" fmla="*/ 462316 h 1598839"/>
              <a:gd name="connsiteX30659" fmla="*/ 0 w 3255128"/>
              <a:gd name="connsiteY30659" fmla="*/ 462296 h 1598839"/>
              <a:gd name="connsiteX30660" fmla="*/ 0 w 3255128"/>
              <a:gd name="connsiteY30660" fmla="*/ 462294 h 1598839"/>
              <a:gd name="connsiteX30661" fmla="*/ 0 w 3255128"/>
              <a:gd name="connsiteY30661" fmla="*/ 462254 h 1598839"/>
              <a:gd name="connsiteX30662" fmla="*/ 0 w 3255128"/>
              <a:gd name="connsiteY30662" fmla="*/ 462165 h 1598839"/>
              <a:gd name="connsiteX30663" fmla="*/ 0 w 3255128"/>
              <a:gd name="connsiteY30663" fmla="*/ 462139 h 1598839"/>
              <a:gd name="connsiteX30664" fmla="*/ 0 w 3255128"/>
              <a:gd name="connsiteY30664" fmla="*/ 462135 h 1598839"/>
              <a:gd name="connsiteX30665" fmla="*/ 0 w 3255128"/>
              <a:gd name="connsiteY30665" fmla="*/ 462130 h 1598839"/>
              <a:gd name="connsiteX30666" fmla="*/ 0 w 3255128"/>
              <a:gd name="connsiteY30666" fmla="*/ 462124 h 1598839"/>
              <a:gd name="connsiteX30667" fmla="*/ 0 w 3255128"/>
              <a:gd name="connsiteY30667" fmla="*/ 462100 h 1598839"/>
              <a:gd name="connsiteX30668" fmla="*/ 0 w 3255128"/>
              <a:gd name="connsiteY30668" fmla="*/ 462056 h 1598839"/>
              <a:gd name="connsiteX30669" fmla="*/ 0 w 3255128"/>
              <a:gd name="connsiteY30669" fmla="*/ 462053 h 1598839"/>
              <a:gd name="connsiteX30670" fmla="*/ 0 w 3255128"/>
              <a:gd name="connsiteY30670" fmla="*/ 462030 h 1598839"/>
              <a:gd name="connsiteX30671" fmla="*/ 0 w 3255128"/>
              <a:gd name="connsiteY30671" fmla="*/ 461961 h 1598839"/>
              <a:gd name="connsiteX30672" fmla="*/ 0 w 3255128"/>
              <a:gd name="connsiteY30672" fmla="*/ 461914 h 1598839"/>
              <a:gd name="connsiteX30673" fmla="*/ 0 w 3255128"/>
              <a:gd name="connsiteY30673" fmla="*/ 461912 h 1598839"/>
              <a:gd name="connsiteX30674" fmla="*/ 0 w 3255128"/>
              <a:gd name="connsiteY30674" fmla="*/ 461911 h 1598839"/>
              <a:gd name="connsiteX30675" fmla="*/ 0 w 3255128"/>
              <a:gd name="connsiteY30675" fmla="*/ 461909 h 1598839"/>
              <a:gd name="connsiteX30676" fmla="*/ 0 w 3255128"/>
              <a:gd name="connsiteY30676" fmla="*/ 461904 h 1598839"/>
              <a:gd name="connsiteX30677" fmla="*/ 0 w 3255128"/>
              <a:gd name="connsiteY30677" fmla="*/ 461876 h 1598839"/>
              <a:gd name="connsiteX30678" fmla="*/ 0 w 3255128"/>
              <a:gd name="connsiteY30678" fmla="*/ 461863 h 1598839"/>
              <a:gd name="connsiteX30679" fmla="*/ 0 w 3255128"/>
              <a:gd name="connsiteY30679" fmla="*/ 461862 h 1598839"/>
              <a:gd name="connsiteX30680" fmla="*/ 0 w 3255128"/>
              <a:gd name="connsiteY30680" fmla="*/ 461846 h 1598839"/>
              <a:gd name="connsiteX30681" fmla="*/ 0 w 3255128"/>
              <a:gd name="connsiteY30681" fmla="*/ 461821 h 1598839"/>
              <a:gd name="connsiteX30682" fmla="*/ 0 w 3255128"/>
              <a:gd name="connsiteY30682" fmla="*/ 461806 h 1598839"/>
              <a:gd name="connsiteX30683" fmla="*/ 0 w 3255128"/>
              <a:gd name="connsiteY30683" fmla="*/ 461780 h 1598839"/>
              <a:gd name="connsiteX30684" fmla="*/ 0 w 3255128"/>
              <a:gd name="connsiteY30684" fmla="*/ 461775 h 1598839"/>
              <a:gd name="connsiteX30685" fmla="*/ 0 w 3255128"/>
              <a:gd name="connsiteY30685" fmla="*/ 461754 h 1598839"/>
              <a:gd name="connsiteX30686" fmla="*/ 0 w 3255128"/>
              <a:gd name="connsiteY30686" fmla="*/ 461751 h 1598839"/>
              <a:gd name="connsiteX30687" fmla="*/ 0 w 3255128"/>
              <a:gd name="connsiteY30687" fmla="*/ 461746 h 1598839"/>
              <a:gd name="connsiteX30688" fmla="*/ 0 w 3255128"/>
              <a:gd name="connsiteY30688" fmla="*/ 461718 h 1598839"/>
              <a:gd name="connsiteX30689" fmla="*/ 0 w 3255128"/>
              <a:gd name="connsiteY30689" fmla="*/ 461706 h 1598839"/>
              <a:gd name="connsiteX30690" fmla="*/ 0 w 3255128"/>
              <a:gd name="connsiteY30690" fmla="*/ 461696 h 1598839"/>
              <a:gd name="connsiteX30691" fmla="*/ 0 w 3255128"/>
              <a:gd name="connsiteY30691" fmla="*/ 461680 h 1598839"/>
              <a:gd name="connsiteX30692" fmla="*/ 0 w 3255128"/>
              <a:gd name="connsiteY30692" fmla="*/ 461668 h 1598839"/>
              <a:gd name="connsiteX30693" fmla="*/ 0 w 3255128"/>
              <a:gd name="connsiteY30693" fmla="*/ 461646 h 1598839"/>
              <a:gd name="connsiteX30694" fmla="*/ 0 w 3255128"/>
              <a:gd name="connsiteY30694" fmla="*/ 461630 h 1598839"/>
              <a:gd name="connsiteX30695" fmla="*/ 0 w 3255128"/>
              <a:gd name="connsiteY30695" fmla="*/ 461596 h 1598839"/>
              <a:gd name="connsiteX30696" fmla="*/ 0 w 3255128"/>
              <a:gd name="connsiteY30696" fmla="*/ 461572 h 1598839"/>
              <a:gd name="connsiteX30697" fmla="*/ 0 w 3255128"/>
              <a:gd name="connsiteY30697" fmla="*/ 461571 h 1598839"/>
              <a:gd name="connsiteX30698" fmla="*/ 0 w 3255128"/>
              <a:gd name="connsiteY30698" fmla="*/ 461476 h 1598839"/>
              <a:gd name="connsiteX30699" fmla="*/ 0 w 3255128"/>
              <a:gd name="connsiteY30699" fmla="*/ 461455 h 1598839"/>
              <a:gd name="connsiteX30700" fmla="*/ 0 w 3255128"/>
              <a:gd name="connsiteY30700" fmla="*/ 461454 h 1598839"/>
              <a:gd name="connsiteX30701" fmla="*/ 0 w 3255128"/>
              <a:gd name="connsiteY30701" fmla="*/ 461440 h 1598839"/>
              <a:gd name="connsiteX30702" fmla="*/ 0 w 3255128"/>
              <a:gd name="connsiteY30702" fmla="*/ 461373 h 1598839"/>
              <a:gd name="connsiteX30703" fmla="*/ 0 w 3255128"/>
              <a:gd name="connsiteY30703" fmla="*/ 461362 h 1598839"/>
              <a:gd name="connsiteX30704" fmla="*/ 0 w 3255128"/>
              <a:gd name="connsiteY30704" fmla="*/ 461295 h 1598839"/>
              <a:gd name="connsiteX30705" fmla="*/ 0 w 3255128"/>
              <a:gd name="connsiteY30705" fmla="*/ 461287 h 1598839"/>
              <a:gd name="connsiteX30706" fmla="*/ 0 w 3255128"/>
              <a:gd name="connsiteY30706" fmla="*/ 461263 h 1598839"/>
              <a:gd name="connsiteX30707" fmla="*/ 0 w 3255128"/>
              <a:gd name="connsiteY30707" fmla="*/ 461261 h 1598839"/>
              <a:gd name="connsiteX30708" fmla="*/ 0 w 3255128"/>
              <a:gd name="connsiteY30708" fmla="*/ 461258 h 1598839"/>
              <a:gd name="connsiteX30709" fmla="*/ 0 w 3255128"/>
              <a:gd name="connsiteY30709" fmla="*/ 461244 h 1598839"/>
              <a:gd name="connsiteX30710" fmla="*/ 0 w 3255128"/>
              <a:gd name="connsiteY30710" fmla="*/ 461228 h 1598839"/>
              <a:gd name="connsiteX30711" fmla="*/ 0 w 3255128"/>
              <a:gd name="connsiteY30711" fmla="*/ 461223 h 1598839"/>
              <a:gd name="connsiteX30712" fmla="*/ 0 w 3255128"/>
              <a:gd name="connsiteY30712" fmla="*/ 461216 h 1598839"/>
              <a:gd name="connsiteX30713" fmla="*/ 0 w 3255128"/>
              <a:gd name="connsiteY30713" fmla="*/ 461214 h 1598839"/>
              <a:gd name="connsiteX30714" fmla="*/ 0 w 3255128"/>
              <a:gd name="connsiteY30714" fmla="*/ 461110 h 1598839"/>
              <a:gd name="connsiteX30715" fmla="*/ 0 w 3255128"/>
              <a:gd name="connsiteY30715" fmla="*/ 461103 h 1598839"/>
              <a:gd name="connsiteX30716" fmla="*/ 0 w 3255128"/>
              <a:gd name="connsiteY30716" fmla="*/ 461033 h 1598839"/>
              <a:gd name="connsiteX30717" fmla="*/ 0 w 3255128"/>
              <a:gd name="connsiteY30717" fmla="*/ 461032 h 1598839"/>
              <a:gd name="connsiteX30718" fmla="*/ 0 w 3255128"/>
              <a:gd name="connsiteY30718" fmla="*/ 461031 h 1598839"/>
              <a:gd name="connsiteX30719" fmla="*/ 0 w 3255128"/>
              <a:gd name="connsiteY30719" fmla="*/ 460995 h 1598839"/>
              <a:gd name="connsiteX30720" fmla="*/ 0 w 3255128"/>
              <a:gd name="connsiteY30720" fmla="*/ 460940 h 1598839"/>
              <a:gd name="connsiteX30721" fmla="*/ 0 w 3255128"/>
              <a:gd name="connsiteY30721" fmla="*/ 460924 h 1598839"/>
              <a:gd name="connsiteX30722" fmla="*/ 0 w 3255128"/>
              <a:gd name="connsiteY30722" fmla="*/ 460923 h 1598839"/>
              <a:gd name="connsiteX30723" fmla="*/ 0 w 3255128"/>
              <a:gd name="connsiteY30723" fmla="*/ 460851 h 1598839"/>
              <a:gd name="connsiteX30724" fmla="*/ 0 w 3255128"/>
              <a:gd name="connsiteY30724" fmla="*/ 460838 h 1598839"/>
              <a:gd name="connsiteX30725" fmla="*/ 0 w 3255128"/>
              <a:gd name="connsiteY30725" fmla="*/ 460799 h 1598839"/>
              <a:gd name="connsiteX30726" fmla="*/ 0 w 3255128"/>
              <a:gd name="connsiteY30726" fmla="*/ 460770 h 1598839"/>
              <a:gd name="connsiteX30727" fmla="*/ 0 w 3255128"/>
              <a:gd name="connsiteY30727" fmla="*/ 460749 h 1598839"/>
              <a:gd name="connsiteX30728" fmla="*/ 0 w 3255128"/>
              <a:gd name="connsiteY30728" fmla="*/ 460714 h 1598839"/>
              <a:gd name="connsiteX30729" fmla="*/ 0 w 3255128"/>
              <a:gd name="connsiteY30729" fmla="*/ 460696 h 1598839"/>
              <a:gd name="connsiteX30730" fmla="*/ 0 w 3255128"/>
              <a:gd name="connsiteY30730" fmla="*/ 460682 h 1598839"/>
              <a:gd name="connsiteX30731" fmla="*/ 0 w 3255128"/>
              <a:gd name="connsiteY30731" fmla="*/ 460664 h 1598839"/>
              <a:gd name="connsiteX30732" fmla="*/ 0 w 3255128"/>
              <a:gd name="connsiteY30732" fmla="*/ 460647 h 1598839"/>
              <a:gd name="connsiteX30733" fmla="*/ 0 w 3255128"/>
              <a:gd name="connsiteY30733" fmla="*/ 460644 h 1598839"/>
              <a:gd name="connsiteX30734" fmla="*/ 0 w 3255128"/>
              <a:gd name="connsiteY30734" fmla="*/ 460639 h 1598839"/>
              <a:gd name="connsiteX30735" fmla="*/ 0 w 3255128"/>
              <a:gd name="connsiteY30735" fmla="*/ 460627 h 1598839"/>
              <a:gd name="connsiteX30736" fmla="*/ 0 w 3255128"/>
              <a:gd name="connsiteY30736" fmla="*/ 460590 h 1598839"/>
              <a:gd name="connsiteX30737" fmla="*/ 0 w 3255128"/>
              <a:gd name="connsiteY30737" fmla="*/ 460575 h 1598839"/>
              <a:gd name="connsiteX30738" fmla="*/ 0 w 3255128"/>
              <a:gd name="connsiteY30738" fmla="*/ 460550 h 1598839"/>
              <a:gd name="connsiteX30739" fmla="*/ 0 w 3255128"/>
              <a:gd name="connsiteY30739" fmla="*/ 460512 h 1598839"/>
              <a:gd name="connsiteX30740" fmla="*/ 0 w 3255128"/>
              <a:gd name="connsiteY30740" fmla="*/ 460492 h 1598839"/>
              <a:gd name="connsiteX30741" fmla="*/ 0 w 3255128"/>
              <a:gd name="connsiteY30741" fmla="*/ 460486 h 1598839"/>
              <a:gd name="connsiteX30742" fmla="*/ 0 w 3255128"/>
              <a:gd name="connsiteY30742" fmla="*/ 460465 h 1598839"/>
              <a:gd name="connsiteX30743" fmla="*/ 0 w 3255128"/>
              <a:gd name="connsiteY30743" fmla="*/ 460394 h 1598839"/>
              <a:gd name="connsiteX30744" fmla="*/ 0 w 3255128"/>
              <a:gd name="connsiteY30744" fmla="*/ 460379 h 1598839"/>
              <a:gd name="connsiteX30745" fmla="*/ 0 w 3255128"/>
              <a:gd name="connsiteY30745" fmla="*/ 460363 h 1598839"/>
              <a:gd name="connsiteX30746" fmla="*/ 0 w 3255128"/>
              <a:gd name="connsiteY30746" fmla="*/ 460347 h 1598839"/>
              <a:gd name="connsiteX30747" fmla="*/ 0 w 3255128"/>
              <a:gd name="connsiteY30747" fmla="*/ 460337 h 1598839"/>
              <a:gd name="connsiteX30748" fmla="*/ 0 w 3255128"/>
              <a:gd name="connsiteY30748" fmla="*/ 460333 h 1598839"/>
              <a:gd name="connsiteX30749" fmla="*/ 0 w 3255128"/>
              <a:gd name="connsiteY30749" fmla="*/ 460237 h 1598839"/>
              <a:gd name="connsiteX30750" fmla="*/ 0 w 3255128"/>
              <a:gd name="connsiteY30750" fmla="*/ 460205 h 1598839"/>
              <a:gd name="connsiteX30751" fmla="*/ 0 w 3255128"/>
              <a:gd name="connsiteY30751" fmla="*/ 460193 h 1598839"/>
              <a:gd name="connsiteX30752" fmla="*/ 0 w 3255128"/>
              <a:gd name="connsiteY30752" fmla="*/ 460151 h 1598839"/>
              <a:gd name="connsiteX30753" fmla="*/ 0 w 3255128"/>
              <a:gd name="connsiteY30753" fmla="*/ 460150 h 1598839"/>
              <a:gd name="connsiteX30754" fmla="*/ 0 w 3255128"/>
              <a:gd name="connsiteY30754" fmla="*/ 460113 h 1598839"/>
              <a:gd name="connsiteX30755" fmla="*/ 0 w 3255128"/>
              <a:gd name="connsiteY30755" fmla="*/ 460074 h 1598839"/>
              <a:gd name="connsiteX30756" fmla="*/ 0 w 3255128"/>
              <a:gd name="connsiteY30756" fmla="*/ 460053 h 1598839"/>
              <a:gd name="connsiteX30757" fmla="*/ 0 w 3255128"/>
              <a:gd name="connsiteY30757" fmla="*/ 460028 h 1598839"/>
              <a:gd name="connsiteX30758" fmla="*/ 0 w 3255128"/>
              <a:gd name="connsiteY30758" fmla="*/ 459890 h 1598839"/>
              <a:gd name="connsiteX30759" fmla="*/ 0 w 3255128"/>
              <a:gd name="connsiteY30759" fmla="*/ 459882 h 1598839"/>
              <a:gd name="connsiteX30760" fmla="*/ 0 w 3255128"/>
              <a:gd name="connsiteY30760" fmla="*/ 459854 h 1598839"/>
              <a:gd name="connsiteX30761" fmla="*/ 0 w 3255128"/>
              <a:gd name="connsiteY30761" fmla="*/ 459845 h 1598839"/>
              <a:gd name="connsiteX30762" fmla="*/ 0 w 3255128"/>
              <a:gd name="connsiteY30762" fmla="*/ 459843 h 1598839"/>
              <a:gd name="connsiteX30763" fmla="*/ 0 w 3255128"/>
              <a:gd name="connsiteY30763" fmla="*/ 459815 h 1598839"/>
              <a:gd name="connsiteX30764" fmla="*/ 0 w 3255128"/>
              <a:gd name="connsiteY30764" fmla="*/ 459785 h 1598839"/>
              <a:gd name="connsiteX30765" fmla="*/ 0 w 3255128"/>
              <a:gd name="connsiteY30765" fmla="*/ 459731 h 1598839"/>
              <a:gd name="connsiteX30766" fmla="*/ 0 w 3255128"/>
              <a:gd name="connsiteY30766" fmla="*/ 459713 h 1598839"/>
              <a:gd name="connsiteX30767" fmla="*/ 0 w 3255128"/>
              <a:gd name="connsiteY30767" fmla="*/ 459667 h 1598839"/>
              <a:gd name="connsiteX30768" fmla="*/ 0 w 3255128"/>
              <a:gd name="connsiteY30768" fmla="*/ 459649 h 1598839"/>
              <a:gd name="connsiteX30769" fmla="*/ 0 w 3255128"/>
              <a:gd name="connsiteY30769" fmla="*/ 459647 h 1598839"/>
              <a:gd name="connsiteX30770" fmla="*/ 0 w 3255128"/>
              <a:gd name="connsiteY30770" fmla="*/ 459604 h 1598839"/>
              <a:gd name="connsiteX30771" fmla="*/ 0 w 3255128"/>
              <a:gd name="connsiteY30771" fmla="*/ 459589 h 1598839"/>
              <a:gd name="connsiteX30772" fmla="*/ 0 w 3255128"/>
              <a:gd name="connsiteY30772" fmla="*/ 459588 h 1598839"/>
              <a:gd name="connsiteX30773" fmla="*/ 0 w 3255128"/>
              <a:gd name="connsiteY30773" fmla="*/ 459570 h 1598839"/>
              <a:gd name="connsiteX30774" fmla="*/ 0 w 3255128"/>
              <a:gd name="connsiteY30774" fmla="*/ 459557 h 1598839"/>
              <a:gd name="connsiteX30775" fmla="*/ 0 w 3255128"/>
              <a:gd name="connsiteY30775" fmla="*/ 459543 h 1598839"/>
              <a:gd name="connsiteX30776" fmla="*/ 0 w 3255128"/>
              <a:gd name="connsiteY30776" fmla="*/ 459425 h 1598839"/>
              <a:gd name="connsiteX30777" fmla="*/ 0 w 3255128"/>
              <a:gd name="connsiteY30777" fmla="*/ 459416 h 1598839"/>
              <a:gd name="connsiteX30778" fmla="*/ 0 w 3255128"/>
              <a:gd name="connsiteY30778" fmla="*/ 459404 h 1598839"/>
              <a:gd name="connsiteX30779" fmla="*/ 0 w 3255128"/>
              <a:gd name="connsiteY30779" fmla="*/ 459329 h 1598839"/>
              <a:gd name="connsiteX30780" fmla="*/ 0 w 3255128"/>
              <a:gd name="connsiteY30780" fmla="*/ 459326 h 1598839"/>
              <a:gd name="connsiteX30781" fmla="*/ 0 w 3255128"/>
              <a:gd name="connsiteY30781" fmla="*/ 459302 h 1598839"/>
              <a:gd name="connsiteX30782" fmla="*/ 0 w 3255128"/>
              <a:gd name="connsiteY30782" fmla="*/ 459172 h 1598839"/>
              <a:gd name="connsiteX30783" fmla="*/ 0 w 3255128"/>
              <a:gd name="connsiteY30783" fmla="*/ 459126 h 1598839"/>
              <a:gd name="connsiteX30784" fmla="*/ 0 w 3255128"/>
              <a:gd name="connsiteY30784" fmla="*/ 459105 h 1598839"/>
              <a:gd name="connsiteX30785" fmla="*/ 0 w 3255128"/>
              <a:gd name="connsiteY30785" fmla="*/ 459079 h 1598839"/>
              <a:gd name="connsiteX30786" fmla="*/ 0 w 3255128"/>
              <a:gd name="connsiteY30786" fmla="*/ 459051 h 1598839"/>
              <a:gd name="connsiteX30787" fmla="*/ 0 w 3255128"/>
              <a:gd name="connsiteY30787" fmla="*/ 459046 h 1598839"/>
              <a:gd name="connsiteX30788" fmla="*/ 0 w 3255128"/>
              <a:gd name="connsiteY30788" fmla="*/ 458971 h 1598839"/>
              <a:gd name="connsiteX30789" fmla="*/ 0 w 3255128"/>
              <a:gd name="connsiteY30789" fmla="*/ 458950 h 1598839"/>
              <a:gd name="connsiteX30790" fmla="*/ 0 w 3255128"/>
              <a:gd name="connsiteY30790" fmla="*/ 458934 h 1598839"/>
              <a:gd name="connsiteX30791" fmla="*/ 0 w 3255128"/>
              <a:gd name="connsiteY30791" fmla="*/ 458924 h 1598839"/>
              <a:gd name="connsiteX30792" fmla="*/ 0 w 3255128"/>
              <a:gd name="connsiteY30792" fmla="*/ 458873 h 1598839"/>
              <a:gd name="connsiteX30793" fmla="*/ 0 w 3255128"/>
              <a:gd name="connsiteY30793" fmla="*/ 458872 h 1598839"/>
              <a:gd name="connsiteX30794" fmla="*/ 0 w 3255128"/>
              <a:gd name="connsiteY30794" fmla="*/ 458857 h 1598839"/>
              <a:gd name="connsiteX30795" fmla="*/ 0 w 3255128"/>
              <a:gd name="connsiteY30795" fmla="*/ 458843 h 1598839"/>
              <a:gd name="connsiteX30796" fmla="*/ 0 w 3255128"/>
              <a:gd name="connsiteY30796" fmla="*/ 458785 h 1598839"/>
              <a:gd name="connsiteX30797" fmla="*/ 0 w 3255128"/>
              <a:gd name="connsiteY30797" fmla="*/ 458764 h 1598839"/>
              <a:gd name="connsiteX30798" fmla="*/ 0 w 3255128"/>
              <a:gd name="connsiteY30798" fmla="*/ 458678 h 1598839"/>
              <a:gd name="connsiteX30799" fmla="*/ 0 w 3255128"/>
              <a:gd name="connsiteY30799" fmla="*/ 458631 h 1598839"/>
              <a:gd name="connsiteX30800" fmla="*/ 0 w 3255128"/>
              <a:gd name="connsiteY30800" fmla="*/ 458620 h 1598839"/>
              <a:gd name="connsiteX30801" fmla="*/ 0 w 3255128"/>
              <a:gd name="connsiteY30801" fmla="*/ 458614 h 1598839"/>
              <a:gd name="connsiteX30802" fmla="*/ 0 w 3255128"/>
              <a:gd name="connsiteY30802" fmla="*/ 458606 h 1598839"/>
              <a:gd name="connsiteX30803" fmla="*/ 0 w 3255128"/>
              <a:gd name="connsiteY30803" fmla="*/ 458596 h 1598839"/>
              <a:gd name="connsiteX30804" fmla="*/ 0 w 3255128"/>
              <a:gd name="connsiteY30804" fmla="*/ 458496 h 1598839"/>
              <a:gd name="connsiteX30805" fmla="*/ 0 w 3255128"/>
              <a:gd name="connsiteY30805" fmla="*/ 458488 h 1598839"/>
              <a:gd name="connsiteX30806" fmla="*/ 0 w 3255128"/>
              <a:gd name="connsiteY30806" fmla="*/ 458450 h 1598839"/>
              <a:gd name="connsiteX30807" fmla="*/ 0 w 3255128"/>
              <a:gd name="connsiteY30807" fmla="*/ 458441 h 1598839"/>
              <a:gd name="connsiteX30808" fmla="*/ 0 w 3255128"/>
              <a:gd name="connsiteY30808" fmla="*/ 458411 h 1598839"/>
              <a:gd name="connsiteX30809" fmla="*/ 0 w 3255128"/>
              <a:gd name="connsiteY30809" fmla="*/ 458404 h 1598839"/>
              <a:gd name="connsiteX30810" fmla="*/ 0 w 3255128"/>
              <a:gd name="connsiteY30810" fmla="*/ 458390 h 1598839"/>
              <a:gd name="connsiteX30811" fmla="*/ 0 w 3255128"/>
              <a:gd name="connsiteY30811" fmla="*/ 458381 h 1598839"/>
              <a:gd name="connsiteX30812" fmla="*/ 0 w 3255128"/>
              <a:gd name="connsiteY30812" fmla="*/ 458376 h 1598839"/>
              <a:gd name="connsiteX30813" fmla="*/ 0 w 3255128"/>
              <a:gd name="connsiteY30813" fmla="*/ 458360 h 1598839"/>
              <a:gd name="connsiteX30814" fmla="*/ 0 w 3255128"/>
              <a:gd name="connsiteY30814" fmla="*/ 458347 h 1598839"/>
              <a:gd name="connsiteX30815" fmla="*/ 0 w 3255128"/>
              <a:gd name="connsiteY30815" fmla="*/ 458305 h 1598839"/>
              <a:gd name="connsiteX30816" fmla="*/ 0 w 3255128"/>
              <a:gd name="connsiteY30816" fmla="*/ 458302 h 1598839"/>
              <a:gd name="connsiteX30817" fmla="*/ 0 w 3255128"/>
              <a:gd name="connsiteY30817" fmla="*/ 458281 h 1598839"/>
              <a:gd name="connsiteX30818" fmla="*/ 0 w 3255128"/>
              <a:gd name="connsiteY30818" fmla="*/ 458255 h 1598839"/>
              <a:gd name="connsiteX30819" fmla="*/ 0 w 3255128"/>
              <a:gd name="connsiteY30819" fmla="*/ 458202 h 1598839"/>
              <a:gd name="connsiteX30820" fmla="*/ 0 w 3255128"/>
              <a:gd name="connsiteY30820" fmla="*/ 458198 h 1598839"/>
              <a:gd name="connsiteX30821" fmla="*/ 0 w 3255128"/>
              <a:gd name="connsiteY30821" fmla="*/ 458195 h 1598839"/>
              <a:gd name="connsiteX30822" fmla="*/ 0 w 3255128"/>
              <a:gd name="connsiteY30822" fmla="*/ 458190 h 1598839"/>
              <a:gd name="connsiteX30823" fmla="*/ 0 w 3255128"/>
              <a:gd name="connsiteY30823" fmla="*/ 458123 h 1598839"/>
              <a:gd name="connsiteX30824" fmla="*/ 0 w 3255128"/>
              <a:gd name="connsiteY30824" fmla="*/ 458092 h 1598839"/>
              <a:gd name="connsiteX30825" fmla="*/ 0 w 3255128"/>
              <a:gd name="connsiteY30825" fmla="*/ 458043 h 1598839"/>
              <a:gd name="connsiteX30826" fmla="*/ 0 w 3255128"/>
              <a:gd name="connsiteY30826" fmla="*/ 458037 h 1598839"/>
              <a:gd name="connsiteX30827" fmla="*/ 0 w 3255128"/>
              <a:gd name="connsiteY30827" fmla="*/ 457972 h 1598839"/>
              <a:gd name="connsiteX30828" fmla="*/ 0 w 3255128"/>
              <a:gd name="connsiteY30828" fmla="*/ 457967 h 1598839"/>
              <a:gd name="connsiteX30829" fmla="*/ 0 w 3255128"/>
              <a:gd name="connsiteY30829" fmla="*/ 457958 h 1598839"/>
              <a:gd name="connsiteX30830" fmla="*/ 0 w 3255128"/>
              <a:gd name="connsiteY30830" fmla="*/ 457950 h 1598839"/>
              <a:gd name="connsiteX30831" fmla="*/ 0 w 3255128"/>
              <a:gd name="connsiteY30831" fmla="*/ 457900 h 1598839"/>
              <a:gd name="connsiteX30832" fmla="*/ 0 w 3255128"/>
              <a:gd name="connsiteY30832" fmla="*/ 457851 h 1598839"/>
              <a:gd name="connsiteX30833" fmla="*/ 0 w 3255128"/>
              <a:gd name="connsiteY30833" fmla="*/ 457848 h 1598839"/>
              <a:gd name="connsiteX30834" fmla="*/ 0 w 3255128"/>
              <a:gd name="connsiteY30834" fmla="*/ 457843 h 1598839"/>
              <a:gd name="connsiteX30835" fmla="*/ 0 w 3255128"/>
              <a:gd name="connsiteY30835" fmla="*/ 457822 h 1598839"/>
              <a:gd name="connsiteX30836" fmla="*/ 0 w 3255128"/>
              <a:gd name="connsiteY30836" fmla="*/ 457796 h 1598839"/>
              <a:gd name="connsiteX30837" fmla="*/ 0 w 3255128"/>
              <a:gd name="connsiteY30837" fmla="*/ 457739 h 1598839"/>
              <a:gd name="connsiteX30838" fmla="*/ 0 w 3255128"/>
              <a:gd name="connsiteY30838" fmla="*/ 457717 h 1598839"/>
              <a:gd name="connsiteX30839" fmla="*/ 0 w 3255128"/>
              <a:gd name="connsiteY30839" fmla="*/ 457657 h 1598839"/>
              <a:gd name="connsiteX30840" fmla="*/ 0 w 3255128"/>
              <a:gd name="connsiteY30840" fmla="*/ 457627 h 1598839"/>
              <a:gd name="connsiteX30841" fmla="*/ 0 w 3255128"/>
              <a:gd name="connsiteY30841" fmla="*/ 457610 h 1598839"/>
              <a:gd name="connsiteX30842" fmla="*/ 0 w 3255128"/>
              <a:gd name="connsiteY30842" fmla="*/ 457600 h 1598839"/>
              <a:gd name="connsiteX30843" fmla="*/ 0 w 3255128"/>
              <a:gd name="connsiteY30843" fmla="*/ 457585 h 1598839"/>
              <a:gd name="connsiteX30844" fmla="*/ 0 w 3255128"/>
              <a:gd name="connsiteY30844" fmla="*/ 457560 h 1598839"/>
              <a:gd name="connsiteX30845" fmla="*/ 0 w 3255128"/>
              <a:gd name="connsiteY30845" fmla="*/ 457538 h 1598839"/>
              <a:gd name="connsiteX30846" fmla="*/ 0 w 3255128"/>
              <a:gd name="connsiteY30846" fmla="*/ 457530 h 1598839"/>
              <a:gd name="connsiteX30847" fmla="*/ 0 w 3255128"/>
              <a:gd name="connsiteY30847" fmla="*/ 457502 h 1598839"/>
              <a:gd name="connsiteX30848" fmla="*/ 0 w 3255128"/>
              <a:gd name="connsiteY30848" fmla="*/ 457416 h 1598839"/>
              <a:gd name="connsiteX30849" fmla="*/ 0 w 3255128"/>
              <a:gd name="connsiteY30849" fmla="*/ 457404 h 1598839"/>
              <a:gd name="connsiteX30850" fmla="*/ 0 w 3255128"/>
              <a:gd name="connsiteY30850" fmla="*/ 457389 h 1598839"/>
              <a:gd name="connsiteX30851" fmla="*/ 0 w 3255128"/>
              <a:gd name="connsiteY30851" fmla="*/ 457384 h 1598839"/>
              <a:gd name="connsiteX30852" fmla="*/ 0 w 3255128"/>
              <a:gd name="connsiteY30852" fmla="*/ 457334 h 1598839"/>
              <a:gd name="connsiteX30853" fmla="*/ 0 w 3255128"/>
              <a:gd name="connsiteY30853" fmla="*/ 457326 h 1598839"/>
              <a:gd name="connsiteX30854" fmla="*/ 0 w 3255128"/>
              <a:gd name="connsiteY30854" fmla="*/ 457301 h 1598839"/>
              <a:gd name="connsiteX30855" fmla="*/ 0 w 3255128"/>
              <a:gd name="connsiteY30855" fmla="*/ 457260 h 1598839"/>
              <a:gd name="connsiteX30856" fmla="*/ 0 w 3255128"/>
              <a:gd name="connsiteY30856" fmla="*/ 457255 h 1598839"/>
              <a:gd name="connsiteX30857" fmla="*/ 0 w 3255128"/>
              <a:gd name="connsiteY30857" fmla="*/ 457240 h 1598839"/>
              <a:gd name="connsiteX30858" fmla="*/ 0 w 3255128"/>
              <a:gd name="connsiteY30858" fmla="*/ 457236 h 1598839"/>
              <a:gd name="connsiteX30859" fmla="*/ 0 w 3255128"/>
              <a:gd name="connsiteY30859" fmla="*/ 457195 h 1598839"/>
              <a:gd name="connsiteX30860" fmla="*/ 0 w 3255128"/>
              <a:gd name="connsiteY30860" fmla="*/ 457181 h 1598839"/>
              <a:gd name="connsiteX30861" fmla="*/ 0 w 3255128"/>
              <a:gd name="connsiteY30861" fmla="*/ 457174 h 1598839"/>
              <a:gd name="connsiteX30862" fmla="*/ 0 w 3255128"/>
              <a:gd name="connsiteY30862" fmla="*/ 457148 h 1598839"/>
              <a:gd name="connsiteX30863" fmla="*/ 0 w 3255128"/>
              <a:gd name="connsiteY30863" fmla="*/ 457091 h 1598839"/>
              <a:gd name="connsiteX30864" fmla="*/ 0 w 3255128"/>
              <a:gd name="connsiteY30864" fmla="*/ 457084 h 1598839"/>
              <a:gd name="connsiteX30865" fmla="*/ 0 w 3255128"/>
              <a:gd name="connsiteY30865" fmla="*/ 457076 h 1598839"/>
              <a:gd name="connsiteX30866" fmla="*/ 0 w 3255128"/>
              <a:gd name="connsiteY30866" fmla="*/ 457064 h 1598839"/>
              <a:gd name="connsiteX30867" fmla="*/ 0 w 3255128"/>
              <a:gd name="connsiteY30867" fmla="*/ 457063 h 1598839"/>
              <a:gd name="connsiteX30868" fmla="*/ 0 w 3255128"/>
              <a:gd name="connsiteY30868" fmla="*/ 457061 h 1598839"/>
              <a:gd name="connsiteX30869" fmla="*/ 0 w 3255128"/>
              <a:gd name="connsiteY30869" fmla="*/ 457052 h 1598839"/>
              <a:gd name="connsiteX30870" fmla="*/ 0 w 3255128"/>
              <a:gd name="connsiteY30870" fmla="*/ 457019 h 1598839"/>
              <a:gd name="connsiteX30871" fmla="*/ 0 w 3255128"/>
              <a:gd name="connsiteY30871" fmla="*/ 456976 h 1598839"/>
              <a:gd name="connsiteX30872" fmla="*/ 0 w 3255128"/>
              <a:gd name="connsiteY30872" fmla="*/ 456935 h 1598839"/>
              <a:gd name="connsiteX30873" fmla="*/ 0 w 3255128"/>
              <a:gd name="connsiteY30873" fmla="*/ 456884 h 1598839"/>
              <a:gd name="connsiteX30874" fmla="*/ 0 w 3255128"/>
              <a:gd name="connsiteY30874" fmla="*/ 456842 h 1598839"/>
              <a:gd name="connsiteX30875" fmla="*/ 0 w 3255128"/>
              <a:gd name="connsiteY30875" fmla="*/ 456803 h 1598839"/>
              <a:gd name="connsiteX30876" fmla="*/ 0 w 3255128"/>
              <a:gd name="connsiteY30876" fmla="*/ 456741 h 1598839"/>
              <a:gd name="connsiteX30877" fmla="*/ 0 w 3255128"/>
              <a:gd name="connsiteY30877" fmla="*/ 456688 h 1598839"/>
              <a:gd name="connsiteX30878" fmla="*/ 0 w 3255128"/>
              <a:gd name="connsiteY30878" fmla="*/ 456589 h 1598839"/>
              <a:gd name="connsiteX30879" fmla="*/ 0 w 3255128"/>
              <a:gd name="connsiteY30879" fmla="*/ 456587 h 1598839"/>
              <a:gd name="connsiteX30880" fmla="*/ 0 w 3255128"/>
              <a:gd name="connsiteY30880" fmla="*/ 456463 h 1598839"/>
              <a:gd name="connsiteX30881" fmla="*/ 0 w 3255128"/>
              <a:gd name="connsiteY30881" fmla="*/ 456426 h 1598839"/>
              <a:gd name="connsiteX30882" fmla="*/ 0 w 3255128"/>
              <a:gd name="connsiteY30882" fmla="*/ 456425 h 1598839"/>
              <a:gd name="connsiteX30883" fmla="*/ 0 w 3255128"/>
              <a:gd name="connsiteY30883" fmla="*/ 456404 h 1598839"/>
              <a:gd name="connsiteX30884" fmla="*/ 0 w 3255128"/>
              <a:gd name="connsiteY30884" fmla="*/ 456374 h 1598839"/>
              <a:gd name="connsiteX30885" fmla="*/ 0 w 3255128"/>
              <a:gd name="connsiteY30885" fmla="*/ 456359 h 1598839"/>
              <a:gd name="connsiteX30886" fmla="*/ 0 w 3255128"/>
              <a:gd name="connsiteY30886" fmla="*/ 456320 h 1598839"/>
              <a:gd name="connsiteX30887" fmla="*/ 0 w 3255128"/>
              <a:gd name="connsiteY30887" fmla="*/ 456313 h 1598839"/>
              <a:gd name="connsiteX30888" fmla="*/ 0 w 3255128"/>
              <a:gd name="connsiteY30888" fmla="*/ 456274 h 1598839"/>
              <a:gd name="connsiteX30889" fmla="*/ 0 w 3255128"/>
              <a:gd name="connsiteY30889" fmla="*/ 456239 h 1598839"/>
              <a:gd name="connsiteX30890" fmla="*/ 0 w 3255128"/>
              <a:gd name="connsiteY30890" fmla="*/ 456229 h 1598839"/>
              <a:gd name="connsiteX30891" fmla="*/ 0 w 3255128"/>
              <a:gd name="connsiteY30891" fmla="*/ 456211 h 1598839"/>
              <a:gd name="connsiteX30892" fmla="*/ 0 w 3255128"/>
              <a:gd name="connsiteY30892" fmla="*/ 456194 h 1598839"/>
              <a:gd name="connsiteX30893" fmla="*/ 0 w 3255128"/>
              <a:gd name="connsiteY30893" fmla="*/ 456182 h 1598839"/>
              <a:gd name="connsiteX30894" fmla="*/ 0 w 3255128"/>
              <a:gd name="connsiteY30894" fmla="*/ 456180 h 1598839"/>
              <a:gd name="connsiteX30895" fmla="*/ 0 w 3255128"/>
              <a:gd name="connsiteY30895" fmla="*/ 456179 h 1598839"/>
              <a:gd name="connsiteX30896" fmla="*/ 0 w 3255128"/>
              <a:gd name="connsiteY30896" fmla="*/ 456155 h 1598839"/>
              <a:gd name="connsiteX30897" fmla="*/ 0 w 3255128"/>
              <a:gd name="connsiteY30897" fmla="*/ 456136 h 1598839"/>
              <a:gd name="connsiteX30898" fmla="*/ 0 w 3255128"/>
              <a:gd name="connsiteY30898" fmla="*/ 456133 h 1598839"/>
              <a:gd name="connsiteX30899" fmla="*/ 0 w 3255128"/>
              <a:gd name="connsiteY30899" fmla="*/ 456101 h 1598839"/>
              <a:gd name="connsiteX30900" fmla="*/ 0 w 3255128"/>
              <a:gd name="connsiteY30900" fmla="*/ 456070 h 1598839"/>
              <a:gd name="connsiteX30901" fmla="*/ 0 w 3255128"/>
              <a:gd name="connsiteY30901" fmla="*/ 456061 h 1598839"/>
              <a:gd name="connsiteX30902" fmla="*/ 0 w 3255128"/>
              <a:gd name="connsiteY30902" fmla="*/ 456056 h 1598839"/>
              <a:gd name="connsiteX30903" fmla="*/ 0 w 3255128"/>
              <a:gd name="connsiteY30903" fmla="*/ 456043 h 1598839"/>
              <a:gd name="connsiteX30904" fmla="*/ 0 w 3255128"/>
              <a:gd name="connsiteY30904" fmla="*/ 456037 h 1598839"/>
              <a:gd name="connsiteX30905" fmla="*/ 0 w 3255128"/>
              <a:gd name="connsiteY30905" fmla="*/ 455945 h 1598839"/>
              <a:gd name="connsiteX30906" fmla="*/ 0 w 3255128"/>
              <a:gd name="connsiteY30906" fmla="*/ 455943 h 1598839"/>
              <a:gd name="connsiteX30907" fmla="*/ 0 w 3255128"/>
              <a:gd name="connsiteY30907" fmla="*/ 455925 h 1598839"/>
              <a:gd name="connsiteX30908" fmla="*/ 0 w 3255128"/>
              <a:gd name="connsiteY30908" fmla="*/ 455922 h 1598839"/>
              <a:gd name="connsiteX30909" fmla="*/ 0 w 3255128"/>
              <a:gd name="connsiteY30909" fmla="*/ 455882 h 1598839"/>
              <a:gd name="connsiteX30910" fmla="*/ 0 w 3255128"/>
              <a:gd name="connsiteY30910" fmla="*/ 455874 h 1598839"/>
              <a:gd name="connsiteX30911" fmla="*/ 0 w 3255128"/>
              <a:gd name="connsiteY30911" fmla="*/ 455824 h 1598839"/>
              <a:gd name="connsiteX30912" fmla="*/ 0 w 3255128"/>
              <a:gd name="connsiteY30912" fmla="*/ 455813 h 1598839"/>
              <a:gd name="connsiteX30913" fmla="*/ 0 w 3255128"/>
              <a:gd name="connsiteY30913" fmla="*/ 455793 h 1598839"/>
              <a:gd name="connsiteX30914" fmla="*/ 0 w 3255128"/>
              <a:gd name="connsiteY30914" fmla="*/ 455777 h 1598839"/>
              <a:gd name="connsiteX30915" fmla="*/ 0 w 3255128"/>
              <a:gd name="connsiteY30915" fmla="*/ 455752 h 1598839"/>
              <a:gd name="connsiteX30916" fmla="*/ 0 w 3255128"/>
              <a:gd name="connsiteY30916" fmla="*/ 455719 h 1598839"/>
              <a:gd name="connsiteX30917" fmla="*/ 0 w 3255128"/>
              <a:gd name="connsiteY30917" fmla="*/ 455705 h 1598839"/>
              <a:gd name="connsiteX30918" fmla="*/ 0 w 3255128"/>
              <a:gd name="connsiteY30918" fmla="*/ 455607 h 1598839"/>
              <a:gd name="connsiteX30919" fmla="*/ 0 w 3255128"/>
              <a:gd name="connsiteY30919" fmla="*/ 455606 h 1598839"/>
              <a:gd name="connsiteX30920" fmla="*/ 0 w 3255128"/>
              <a:gd name="connsiteY30920" fmla="*/ 455581 h 1598839"/>
              <a:gd name="connsiteX30921" fmla="*/ 0 w 3255128"/>
              <a:gd name="connsiteY30921" fmla="*/ 455580 h 1598839"/>
              <a:gd name="connsiteX30922" fmla="*/ 0 w 3255128"/>
              <a:gd name="connsiteY30922" fmla="*/ 455578 h 1598839"/>
              <a:gd name="connsiteX30923" fmla="*/ 0 w 3255128"/>
              <a:gd name="connsiteY30923" fmla="*/ 455573 h 1598839"/>
              <a:gd name="connsiteX30924" fmla="*/ 0 w 3255128"/>
              <a:gd name="connsiteY30924" fmla="*/ 455566 h 1598839"/>
              <a:gd name="connsiteX30925" fmla="*/ 0 w 3255128"/>
              <a:gd name="connsiteY30925" fmla="*/ 455543 h 1598839"/>
              <a:gd name="connsiteX30926" fmla="*/ 0 w 3255128"/>
              <a:gd name="connsiteY30926" fmla="*/ 455509 h 1598839"/>
              <a:gd name="connsiteX30927" fmla="*/ 0 w 3255128"/>
              <a:gd name="connsiteY30927" fmla="*/ 455507 h 1598839"/>
              <a:gd name="connsiteX30928" fmla="*/ 0 w 3255128"/>
              <a:gd name="connsiteY30928" fmla="*/ 455506 h 1598839"/>
              <a:gd name="connsiteX30929" fmla="*/ 0 w 3255128"/>
              <a:gd name="connsiteY30929" fmla="*/ 455501 h 1598839"/>
              <a:gd name="connsiteX30930" fmla="*/ 0 w 3255128"/>
              <a:gd name="connsiteY30930" fmla="*/ 455386 h 1598839"/>
              <a:gd name="connsiteX30931" fmla="*/ 0 w 3255128"/>
              <a:gd name="connsiteY30931" fmla="*/ 455373 h 1598839"/>
              <a:gd name="connsiteX30932" fmla="*/ 0 w 3255128"/>
              <a:gd name="connsiteY30932" fmla="*/ 455370 h 1598839"/>
              <a:gd name="connsiteX30933" fmla="*/ 0 w 3255128"/>
              <a:gd name="connsiteY30933" fmla="*/ 455369 h 1598839"/>
              <a:gd name="connsiteX30934" fmla="*/ 0 w 3255128"/>
              <a:gd name="connsiteY30934" fmla="*/ 455323 h 1598839"/>
              <a:gd name="connsiteX30935" fmla="*/ 0 w 3255128"/>
              <a:gd name="connsiteY30935" fmla="*/ 455265 h 1598839"/>
              <a:gd name="connsiteX30936" fmla="*/ 0 w 3255128"/>
              <a:gd name="connsiteY30936" fmla="*/ 455260 h 1598839"/>
              <a:gd name="connsiteX30937" fmla="*/ 0 w 3255128"/>
              <a:gd name="connsiteY30937" fmla="*/ 455231 h 1598839"/>
              <a:gd name="connsiteX30938" fmla="*/ 0 w 3255128"/>
              <a:gd name="connsiteY30938" fmla="*/ 455127 h 1598839"/>
              <a:gd name="connsiteX30939" fmla="*/ 0 w 3255128"/>
              <a:gd name="connsiteY30939" fmla="*/ 455104 h 1598839"/>
              <a:gd name="connsiteX30940" fmla="*/ 0 w 3255128"/>
              <a:gd name="connsiteY30940" fmla="*/ 455097 h 1598839"/>
              <a:gd name="connsiteX30941" fmla="*/ 0 w 3255128"/>
              <a:gd name="connsiteY30941" fmla="*/ 455048 h 1598839"/>
              <a:gd name="connsiteX30942" fmla="*/ 0 w 3255128"/>
              <a:gd name="connsiteY30942" fmla="*/ 455047 h 1598839"/>
              <a:gd name="connsiteX30943" fmla="*/ 0 w 3255128"/>
              <a:gd name="connsiteY30943" fmla="*/ 455044 h 1598839"/>
              <a:gd name="connsiteX30944" fmla="*/ 0 w 3255128"/>
              <a:gd name="connsiteY30944" fmla="*/ 455040 h 1598839"/>
              <a:gd name="connsiteX30945" fmla="*/ 0 w 3255128"/>
              <a:gd name="connsiteY30945" fmla="*/ 454930 h 1598839"/>
              <a:gd name="connsiteX30946" fmla="*/ 0 w 3255128"/>
              <a:gd name="connsiteY30946" fmla="*/ 454916 h 1598839"/>
              <a:gd name="connsiteX30947" fmla="*/ 0 w 3255128"/>
              <a:gd name="connsiteY30947" fmla="*/ 454914 h 1598839"/>
              <a:gd name="connsiteX30948" fmla="*/ 0 w 3255128"/>
              <a:gd name="connsiteY30948" fmla="*/ 454905 h 1598839"/>
              <a:gd name="connsiteX30949" fmla="*/ 0 w 3255128"/>
              <a:gd name="connsiteY30949" fmla="*/ 454903 h 1598839"/>
              <a:gd name="connsiteX30950" fmla="*/ 0 w 3255128"/>
              <a:gd name="connsiteY30950" fmla="*/ 454806 h 1598839"/>
              <a:gd name="connsiteX30951" fmla="*/ 0 w 3255128"/>
              <a:gd name="connsiteY30951" fmla="*/ 454782 h 1598839"/>
              <a:gd name="connsiteX30952" fmla="*/ 0 w 3255128"/>
              <a:gd name="connsiteY30952" fmla="*/ 454772 h 1598839"/>
              <a:gd name="connsiteX30953" fmla="*/ 0 w 3255128"/>
              <a:gd name="connsiteY30953" fmla="*/ 454657 h 1598839"/>
              <a:gd name="connsiteX30954" fmla="*/ 0 w 3255128"/>
              <a:gd name="connsiteY30954" fmla="*/ 454612 h 1598839"/>
              <a:gd name="connsiteX30955" fmla="*/ 0 w 3255128"/>
              <a:gd name="connsiteY30955" fmla="*/ 454606 h 1598839"/>
              <a:gd name="connsiteX30956" fmla="*/ 0 w 3255128"/>
              <a:gd name="connsiteY30956" fmla="*/ 454586 h 1598839"/>
              <a:gd name="connsiteX30957" fmla="*/ 0 w 3255128"/>
              <a:gd name="connsiteY30957" fmla="*/ 454492 h 1598839"/>
              <a:gd name="connsiteX30958" fmla="*/ 0 w 3255128"/>
              <a:gd name="connsiteY30958" fmla="*/ 454484 h 1598839"/>
              <a:gd name="connsiteX30959" fmla="*/ 0 w 3255128"/>
              <a:gd name="connsiteY30959" fmla="*/ 454478 h 1598839"/>
              <a:gd name="connsiteX30960" fmla="*/ 0 w 3255128"/>
              <a:gd name="connsiteY30960" fmla="*/ 454439 h 1598839"/>
              <a:gd name="connsiteX30961" fmla="*/ 0 w 3255128"/>
              <a:gd name="connsiteY30961" fmla="*/ 454427 h 1598839"/>
              <a:gd name="connsiteX30962" fmla="*/ 0 w 3255128"/>
              <a:gd name="connsiteY30962" fmla="*/ 454399 h 1598839"/>
              <a:gd name="connsiteX30963" fmla="*/ 0 w 3255128"/>
              <a:gd name="connsiteY30963" fmla="*/ 454352 h 1598839"/>
              <a:gd name="connsiteX30964" fmla="*/ 0 w 3255128"/>
              <a:gd name="connsiteY30964" fmla="*/ 454348 h 1598839"/>
              <a:gd name="connsiteX30965" fmla="*/ 0 w 3255128"/>
              <a:gd name="connsiteY30965" fmla="*/ 454344 h 1598839"/>
              <a:gd name="connsiteX30966" fmla="*/ 0 w 3255128"/>
              <a:gd name="connsiteY30966" fmla="*/ 454323 h 1598839"/>
              <a:gd name="connsiteX30967" fmla="*/ 0 w 3255128"/>
              <a:gd name="connsiteY30967" fmla="*/ 454266 h 1598839"/>
              <a:gd name="connsiteX30968" fmla="*/ 0 w 3255128"/>
              <a:gd name="connsiteY30968" fmla="*/ 454265 h 1598839"/>
              <a:gd name="connsiteX30969" fmla="*/ 0 w 3255128"/>
              <a:gd name="connsiteY30969" fmla="*/ 454246 h 1598839"/>
              <a:gd name="connsiteX30970" fmla="*/ 0 w 3255128"/>
              <a:gd name="connsiteY30970" fmla="*/ 454158 h 1598839"/>
              <a:gd name="connsiteX30971" fmla="*/ 0 w 3255128"/>
              <a:gd name="connsiteY30971" fmla="*/ 454124 h 1598839"/>
              <a:gd name="connsiteX30972" fmla="*/ 0 w 3255128"/>
              <a:gd name="connsiteY30972" fmla="*/ 454102 h 1598839"/>
              <a:gd name="connsiteX30973" fmla="*/ 0 w 3255128"/>
              <a:gd name="connsiteY30973" fmla="*/ 454086 h 1598839"/>
              <a:gd name="connsiteX30974" fmla="*/ 0 w 3255128"/>
              <a:gd name="connsiteY30974" fmla="*/ 454076 h 1598839"/>
              <a:gd name="connsiteX30975" fmla="*/ 0 w 3255128"/>
              <a:gd name="connsiteY30975" fmla="*/ 454033 h 1598839"/>
              <a:gd name="connsiteX30976" fmla="*/ 0 w 3255128"/>
              <a:gd name="connsiteY30976" fmla="*/ 454025 h 1598839"/>
              <a:gd name="connsiteX30977" fmla="*/ 0 w 3255128"/>
              <a:gd name="connsiteY30977" fmla="*/ 454004 h 1598839"/>
              <a:gd name="connsiteX30978" fmla="*/ 0 w 3255128"/>
              <a:gd name="connsiteY30978" fmla="*/ 453894 h 1598839"/>
              <a:gd name="connsiteX30979" fmla="*/ 0 w 3255128"/>
              <a:gd name="connsiteY30979" fmla="*/ 453892 h 1598839"/>
              <a:gd name="connsiteX30980" fmla="*/ 0 w 3255128"/>
              <a:gd name="connsiteY30980" fmla="*/ 453861 h 1598839"/>
              <a:gd name="connsiteX30981" fmla="*/ 0 w 3255128"/>
              <a:gd name="connsiteY30981" fmla="*/ 453776 h 1598839"/>
              <a:gd name="connsiteX30982" fmla="*/ 0 w 3255128"/>
              <a:gd name="connsiteY30982" fmla="*/ 453763 h 1598839"/>
              <a:gd name="connsiteX30983" fmla="*/ 0 w 3255128"/>
              <a:gd name="connsiteY30983" fmla="*/ 453733 h 1598839"/>
              <a:gd name="connsiteX30984" fmla="*/ 0 w 3255128"/>
              <a:gd name="connsiteY30984" fmla="*/ 453726 h 1598839"/>
              <a:gd name="connsiteX30985" fmla="*/ 0 w 3255128"/>
              <a:gd name="connsiteY30985" fmla="*/ 453720 h 1598839"/>
              <a:gd name="connsiteX30986" fmla="*/ 0 w 3255128"/>
              <a:gd name="connsiteY30986" fmla="*/ 453698 h 1598839"/>
              <a:gd name="connsiteX30987" fmla="*/ 0 w 3255128"/>
              <a:gd name="connsiteY30987" fmla="*/ 453682 h 1598839"/>
              <a:gd name="connsiteX30988" fmla="*/ 0 w 3255128"/>
              <a:gd name="connsiteY30988" fmla="*/ 453675 h 1598839"/>
              <a:gd name="connsiteX30989" fmla="*/ 0 w 3255128"/>
              <a:gd name="connsiteY30989" fmla="*/ 453670 h 1598839"/>
              <a:gd name="connsiteX30990" fmla="*/ 0 w 3255128"/>
              <a:gd name="connsiteY30990" fmla="*/ 453643 h 1598839"/>
              <a:gd name="connsiteX30991" fmla="*/ 0 w 3255128"/>
              <a:gd name="connsiteY30991" fmla="*/ 453628 h 1598839"/>
              <a:gd name="connsiteX30992" fmla="*/ 0 w 3255128"/>
              <a:gd name="connsiteY30992" fmla="*/ 453603 h 1598839"/>
              <a:gd name="connsiteX30993" fmla="*/ 0 w 3255128"/>
              <a:gd name="connsiteY30993" fmla="*/ 453597 h 1598839"/>
              <a:gd name="connsiteX30994" fmla="*/ 0 w 3255128"/>
              <a:gd name="connsiteY30994" fmla="*/ 453558 h 1598839"/>
              <a:gd name="connsiteX30995" fmla="*/ 0 w 3255128"/>
              <a:gd name="connsiteY30995" fmla="*/ 453534 h 1598839"/>
              <a:gd name="connsiteX30996" fmla="*/ 0 w 3255128"/>
              <a:gd name="connsiteY30996" fmla="*/ 453530 h 1598839"/>
              <a:gd name="connsiteX30997" fmla="*/ 0 w 3255128"/>
              <a:gd name="connsiteY30997" fmla="*/ 453473 h 1598839"/>
              <a:gd name="connsiteX30998" fmla="*/ 0 w 3255128"/>
              <a:gd name="connsiteY30998" fmla="*/ 453457 h 1598839"/>
              <a:gd name="connsiteX30999" fmla="*/ 0 w 3255128"/>
              <a:gd name="connsiteY30999" fmla="*/ 453435 h 1598839"/>
              <a:gd name="connsiteX31000" fmla="*/ 0 w 3255128"/>
              <a:gd name="connsiteY31000" fmla="*/ 453411 h 1598839"/>
              <a:gd name="connsiteX31001" fmla="*/ 0 w 3255128"/>
              <a:gd name="connsiteY31001" fmla="*/ 453385 h 1598839"/>
              <a:gd name="connsiteX31002" fmla="*/ 0 w 3255128"/>
              <a:gd name="connsiteY31002" fmla="*/ 453384 h 1598839"/>
              <a:gd name="connsiteX31003" fmla="*/ 0 w 3255128"/>
              <a:gd name="connsiteY31003" fmla="*/ 453377 h 1598839"/>
              <a:gd name="connsiteX31004" fmla="*/ 0 w 3255128"/>
              <a:gd name="connsiteY31004" fmla="*/ 453338 h 1598839"/>
              <a:gd name="connsiteX31005" fmla="*/ 0 w 3255128"/>
              <a:gd name="connsiteY31005" fmla="*/ 453330 h 1598839"/>
              <a:gd name="connsiteX31006" fmla="*/ 0 w 3255128"/>
              <a:gd name="connsiteY31006" fmla="*/ 453323 h 1598839"/>
              <a:gd name="connsiteX31007" fmla="*/ 0 w 3255128"/>
              <a:gd name="connsiteY31007" fmla="*/ 453300 h 1598839"/>
              <a:gd name="connsiteX31008" fmla="*/ 0 w 3255128"/>
              <a:gd name="connsiteY31008" fmla="*/ 453239 h 1598839"/>
              <a:gd name="connsiteX31009" fmla="*/ 0 w 3255128"/>
              <a:gd name="connsiteY31009" fmla="*/ 453221 h 1598839"/>
              <a:gd name="connsiteX31010" fmla="*/ 0 w 3255128"/>
              <a:gd name="connsiteY31010" fmla="*/ 453215 h 1598839"/>
              <a:gd name="connsiteX31011" fmla="*/ 0 w 3255128"/>
              <a:gd name="connsiteY31011" fmla="*/ 453189 h 1598839"/>
              <a:gd name="connsiteX31012" fmla="*/ 0 w 3255128"/>
              <a:gd name="connsiteY31012" fmla="*/ 453169 h 1598839"/>
              <a:gd name="connsiteX31013" fmla="*/ 0 w 3255128"/>
              <a:gd name="connsiteY31013" fmla="*/ 453080 h 1598839"/>
              <a:gd name="connsiteX31014" fmla="*/ 0 w 3255128"/>
              <a:gd name="connsiteY31014" fmla="*/ 453057 h 1598839"/>
              <a:gd name="connsiteX31015" fmla="*/ 0 w 3255128"/>
              <a:gd name="connsiteY31015" fmla="*/ 453018 h 1598839"/>
              <a:gd name="connsiteX31016" fmla="*/ 0 w 3255128"/>
              <a:gd name="connsiteY31016" fmla="*/ 453011 h 1598839"/>
              <a:gd name="connsiteX31017" fmla="*/ 0 w 3255128"/>
              <a:gd name="connsiteY31017" fmla="*/ 452995 h 1598839"/>
              <a:gd name="connsiteX31018" fmla="*/ 0 w 3255128"/>
              <a:gd name="connsiteY31018" fmla="*/ 452990 h 1598839"/>
              <a:gd name="connsiteX31019" fmla="*/ 0 w 3255128"/>
              <a:gd name="connsiteY31019" fmla="*/ 452983 h 1598839"/>
              <a:gd name="connsiteX31020" fmla="*/ 0 w 3255128"/>
              <a:gd name="connsiteY31020" fmla="*/ 452981 h 1598839"/>
              <a:gd name="connsiteX31021" fmla="*/ 0 w 3255128"/>
              <a:gd name="connsiteY31021" fmla="*/ 452960 h 1598839"/>
              <a:gd name="connsiteX31022" fmla="*/ 0 w 3255128"/>
              <a:gd name="connsiteY31022" fmla="*/ 452952 h 1598839"/>
              <a:gd name="connsiteX31023" fmla="*/ 0 w 3255128"/>
              <a:gd name="connsiteY31023" fmla="*/ 452896 h 1598839"/>
              <a:gd name="connsiteX31024" fmla="*/ 0 w 3255128"/>
              <a:gd name="connsiteY31024" fmla="*/ 452884 h 1598839"/>
              <a:gd name="connsiteX31025" fmla="*/ 0 w 3255128"/>
              <a:gd name="connsiteY31025" fmla="*/ 452883 h 1598839"/>
              <a:gd name="connsiteX31026" fmla="*/ 0 w 3255128"/>
              <a:gd name="connsiteY31026" fmla="*/ 452814 h 1598839"/>
              <a:gd name="connsiteX31027" fmla="*/ 0 w 3255128"/>
              <a:gd name="connsiteY31027" fmla="*/ 452803 h 1598839"/>
              <a:gd name="connsiteX31028" fmla="*/ 0 w 3255128"/>
              <a:gd name="connsiteY31028" fmla="*/ 452787 h 1598839"/>
              <a:gd name="connsiteX31029" fmla="*/ 0 w 3255128"/>
              <a:gd name="connsiteY31029" fmla="*/ 452785 h 1598839"/>
              <a:gd name="connsiteX31030" fmla="*/ 0 w 3255128"/>
              <a:gd name="connsiteY31030" fmla="*/ 452762 h 1598839"/>
              <a:gd name="connsiteX31031" fmla="*/ 0 w 3255128"/>
              <a:gd name="connsiteY31031" fmla="*/ 452756 h 1598839"/>
              <a:gd name="connsiteX31032" fmla="*/ 0 w 3255128"/>
              <a:gd name="connsiteY31032" fmla="*/ 452740 h 1598839"/>
              <a:gd name="connsiteX31033" fmla="*/ 0 w 3255128"/>
              <a:gd name="connsiteY31033" fmla="*/ 452735 h 1598839"/>
              <a:gd name="connsiteX31034" fmla="*/ 0 w 3255128"/>
              <a:gd name="connsiteY31034" fmla="*/ 452715 h 1598839"/>
              <a:gd name="connsiteX31035" fmla="*/ 0 w 3255128"/>
              <a:gd name="connsiteY31035" fmla="*/ 452706 h 1598839"/>
              <a:gd name="connsiteX31036" fmla="*/ 0 w 3255128"/>
              <a:gd name="connsiteY31036" fmla="*/ 452699 h 1598839"/>
              <a:gd name="connsiteX31037" fmla="*/ 0 w 3255128"/>
              <a:gd name="connsiteY31037" fmla="*/ 452676 h 1598839"/>
              <a:gd name="connsiteX31038" fmla="*/ 0 w 3255128"/>
              <a:gd name="connsiteY31038" fmla="*/ 452674 h 1598839"/>
              <a:gd name="connsiteX31039" fmla="*/ 0 w 3255128"/>
              <a:gd name="connsiteY31039" fmla="*/ 452591 h 1598839"/>
              <a:gd name="connsiteX31040" fmla="*/ 0 w 3255128"/>
              <a:gd name="connsiteY31040" fmla="*/ 452576 h 1598839"/>
              <a:gd name="connsiteX31041" fmla="*/ 0 w 3255128"/>
              <a:gd name="connsiteY31041" fmla="*/ 452553 h 1598839"/>
              <a:gd name="connsiteX31042" fmla="*/ 0 w 3255128"/>
              <a:gd name="connsiteY31042" fmla="*/ 452544 h 1598839"/>
              <a:gd name="connsiteX31043" fmla="*/ 0 w 3255128"/>
              <a:gd name="connsiteY31043" fmla="*/ 452541 h 1598839"/>
              <a:gd name="connsiteX31044" fmla="*/ 0 w 3255128"/>
              <a:gd name="connsiteY31044" fmla="*/ 452521 h 1598839"/>
              <a:gd name="connsiteX31045" fmla="*/ 0 w 3255128"/>
              <a:gd name="connsiteY31045" fmla="*/ 452519 h 1598839"/>
              <a:gd name="connsiteX31046" fmla="*/ 0 w 3255128"/>
              <a:gd name="connsiteY31046" fmla="*/ 452478 h 1598839"/>
              <a:gd name="connsiteX31047" fmla="*/ 0 w 3255128"/>
              <a:gd name="connsiteY31047" fmla="*/ 452456 h 1598839"/>
              <a:gd name="connsiteX31048" fmla="*/ 0 w 3255128"/>
              <a:gd name="connsiteY31048" fmla="*/ 452449 h 1598839"/>
              <a:gd name="connsiteX31049" fmla="*/ 0 w 3255128"/>
              <a:gd name="connsiteY31049" fmla="*/ 452425 h 1598839"/>
              <a:gd name="connsiteX31050" fmla="*/ 0 w 3255128"/>
              <a:gd name="connsiteY31050" fmla="*/ 452387 h 1598839"/>
              <a:gd name="connsiteX31051" fmla="*/ 0 w 3255128"/>
              <a:gd name="connsiteY31051" fmla="*/ 452320 h 1598839"/>
              <a:gd name="connsiteX31052" fmla="*/ 0 w 3255128"/>
              <a:gd name="connsiteY31052" fmla="*/ 452311 h 1598839"/>
              <a:gd name="connsiteX31053" fmla="*/ 0 w 3255128"/>
              <a:gd name="connsiteY31053" fmla="*/ 452308 h 1598839"/>
              <a:gd name="connsiteX31054" fmla="*/ 0 w 3255128"/>
              <a:gd name="connsiteY31054" fmla="*/ 452304 h 1598839"/>
              <a:gd name="connsiteX31055" fmla="*/ 0 w 3255128"/>
              <a:gd name="connsiteY31055" fmla="*/ 452241 h 1598839"/>
              <a:gd name="connsiteX31056" fmla="*/ 0 w 3255128"/>
              <a:gd name="connsiteY31056" fmla="*/ 452216 h 1598839"/>
              <a:gd name="connsiteX31057" fmla="*/ 0 w 3255128"/>
              <a:gd name="connsiteY31057" fmla="*/ 452215 h 1598839"/>
              <a:gd name="connsiteX31058" fmla="*/ 0 w 3255128"/>
              <a:gd name="connsiteY31058" fmla="*/ 452168 h 1598839"/>
              <a:gd name="connsiteX31059" fmla="*/ 0 w 3255128"/>
              <a:gd name="connsiteY31059" fmla="*/ 452114 h 1598839"/>
              <a:gd name="connsiteX31060" fmla="*/ 0 w 3255128"/>
              <a:gd name="connsiteY31060" fmla="*/ 452108 h 1598839"/>
              <a:gd name="connsiteX31061" fmla="*/ 0 w 3255128"/>
              <a:gd name="connsiteY31061" fmla="*/ 452107 h 1598839"/>
              <a:gd name="connsiteX31062" fmla="*/ 0 w 3255128"/>
              <a:gd name="connsiteY31062" fmla="*/ 452070 h 1598839"/>
              <a:gd name="connsiteX31063" fmla="*/ 0 w 3255128"/>
              <a:gd name="connsiteY31063" fmla="*/ 452067 h 1598839"/>
              <a:gd name="connsiteX31064" fmla="*/ 0 w 3255128"/>
              <a:gd name="connsiteY31064" fmla="*/ 452006 h 1598839"/>
              <a:gd name="connsiteX31065" fmla="*/ 0 w 3255128"/>
              <a:gd name="connsiteY31065" fmla="*/ 451901 h 1598839"/>
              <a:gd name="connsiteX31066" fmla="*/ 0 w 3255128"/>
              <a:gd name="connsiteY31066" fmla="*/ 451862 h 1598839"/>
              <a:gd name="connsiteX31067" fmla="*/ 0 w 3255128"/>
              <a:gd name="connsiteY31067" fmla="*/ 451856 h 1598839"/>
              <a:gd name="connsiteX31068" fmla="*/ 0 w 3255128"/>
              <a:gd name="connsiteY31068" fmla="*/ 451854 h 1598839"/>
              <a:gd name="connsiteX31069" fmla="*/ 0 w 3255128"/>
              <a:gd name="connsiteY31069" fmla="*/ 451837 h 1598839"/>
              <a:gd name="connsiteX31070" fmla="*/ 0 w 3255128"/>
              <a:gd name="connsiteY31070" fmla="*/ 451789 h 1598839"/>
              <a:gd name="connsiteX31071" fmla="*/ 0 w 3255128"/>
              <a:gd name="connsiteY31071" fmla="*/ 451782 h 1598839"/>
              <a:gd name="connsiteX31072" fmla="*/ 0 w 3255128"/>
              <a:gd name="connsiteY31072" fmla="*/ 451777 h 1598839"/>
              <a:gd name="connsiteX31073" fmla="*/ 0 w 3255128"/>
              <a:gd name="connsiteY31073" fmla="*/ 451760 h 1598839"/>
              <a:gd name="connsiteX31074" fmla="*/ 0 w 3255128"/>
              <a:gd name="connsiteY31074" fmla="*/ 451757 h 1598839"/>
              <a:gd name="connsiteX31075" fmla="*/ 0 w 3255128"/>
              <a:gd name="connsiteY31075" fmla="*/ 451660 h 1598839"/>
              <a:gd name="connsiteX31076" fmla="*/ 0 w 3255128"/>
              <a:gd name="connsiteY31076" fmla="*/ 451624 h 1598839"/>
              <a:gd name="connsiteX31077" fmla="*/ 0 w 3255128"/>
              <a:gd name="connsiteY31077" fmla="*/ 451616 h 1598839"/>
              <a:gd name="connsiteX31078" fmla="*/ 0 w 3255128"/>
              <a:gd name="connsiteY31078" fmla="*/ 451615 h 1598839"/>
              <a:gd name="connsiteX31079" fmla="*/ 0 w 3255128"/>
              <a:gd name="connsiteY31079" fmla="*/ 451612 h 1598839"/>
              <a:gd name="connsiteX31080" fmla="*/ 0 w 3255128"/>
              <a:gd name="connsiteY31080" fmla="*/ 451610 h 1598839"/>
              <a:gd name="connsiteX31081" fmla="*/ 0 w 3255128"/>
              <a:gd name="connsiteY31081" fmla="*/ 451594 h 1598839"/>
              <a:gd name="connsiteX31082" fmla="*/ 0 w 3255128"/>
              <a:gd name="connsiteY31082" fmla="*/ 451567 h 1598839"/>
              <a:gd name="connsiteX31083" fmla="*/ 0 w 3255128"/>
              <a:gd name="connsiteY31083" fmla="*/ 451517 h 1598839"/>
              <a:gd name="connsiteX31084" fmla="*/ 0 w 3255128"/>
              <a:gd name="connsiteY31084" fmla="*/ 451443 h 1598839"/>
              <a:gd name="connsiteX31085" fmla="*/ 0 w 3255128"/>
              <a:gd name="connsiteY31085" fmla="*/ 451442 h 1598839"/>
              <a:gd name="connsiteX31086" fmla="*/ 0 w 3255128"/>
              <a:gd name="connsiteY31086" fmla="*/ 451437 h 1598839"/>
              <a:gd name="connsiteX31087" fmla="*/ 0 w 3255128"/>
              <a:gd name="connsiteY31087" fmla="*/ 451402 h 1598839"/>
              <a:gd name="connsiteX31088" fmla="*/ 0 w 3255128"/>
              <a:gd name="connsiteY31088" fmla="*/ 451378 h 1598839"/>
              <a:gd name="connsiteX31089" fmla="*/ 0 w 3255128"/>
              <a:gd name="connsiteY31089" fmla="*/ 451376 h 1598839"/>
              <a:gd name="connsiteX31090" fmla="*/ 0 w 3255128"/>
              <a:gd name="connsiteY31090" fmla="*/ 451373 h 1598839"/>
              <a:gd name="connsiteX31091" fmla="*/ 0 w 3255128"/>
              <a:gd name="connsiteY31091" fmla="*/ 451362 h 1598839"/>
              <a:gd name="connsiteX31092" fmla="*/ 0 w 3255128"/>
              <a:gd name="connsiteY31092" fmla="*/ 451328 h 1598839"/>
              <a:gd name="connsiteX31093" fmla="*/ 0 w 3255128"/>
              <a:gd name="connsiteY31093" fmla="*/ 451326 h 1598839"/>
              <a:gd name="connsiteX31094" fmla="*/ 0 w 3255128"/>
              <a:gd name="connsiteY31094" fmla="*/ 451318 h 1598839"/>
              <a:gd name="connsiteX31095" fmla="*/ 0 w 3255128"/>
              <a:gd name="connsiteY31095" fmla="*/ 451301 h 1598839"/>
              <a:gd name="connsiteX31096" fmla="*/ 0 w 3255128"/>
              <a:gd name="connsiteY31096" fmla="*/ 451247 h 1598839"/>
              <a:gd name="connsiteX31097" fmla="*/ 0 w 3255128"/>
              <a:gd name="connsiteY31097" fmla="*/ 451173 h 1598839"/>
              <a:gd name="connsiteX31098" fmla="*/ 0 w 3255128"/>
              <a:gd name="connsiteY31098" fmla="*/ 451134 h 1598839"/>
              <a:gd name="connsiteX31099" fmla="*/ 0 w 3255128"/>
              <a:gd name="connsiteY31099" fmla="*/ 451112 h 1598839"/>
              <a:gd name="connsiteX31100" fmla="*/ 0 w 3255128"/>
              <a:gd name="connsiteY31100" fmla="*/ 451109 h 1598839"/>
              <a:gd name="connsiteX31101" fmla="*/ 0 w 3255128"/>
              <a:gd name="connsiteY31101" fmla="*/ 451087 h 1598839"/>
              <a:gd name="connsiteX31102" fmla="*/ 0 w 3255128"/>
              <a:gd name="connsiteY31102" fmla="*/ 451086 h 1598839"/>
              <a:gd name="connsiteX31103" fmla="*/ 0 w 3255128"/>
              <a:gd name="connsiteY31103" fmla="*/ 451058 h 1598839"/>
              <a:gd name="connsiteX31104" fmla="*/ 0 w 3255128"/>
              <a:gd name="connsiteY31104" fmla="*/ 450975 h 1598839"/>
              <a:gd name="connsiteX31105" fmla="*/ 0 w 3255128"/>
              <a:gd name="connsiteY31105" fmla="*/ 450902 h 1598839"/>
              <a:gd name="connsiteX31106" fmla="*/ 0 w 3255128"/>
              <a:gd name="connsiteY31106" fmla="*/ 450865 h 1598839"/>
              <a:gd name="connsiteX31107" fmla="*/ 0 w 3255128"/>
              <a:gd name="connsiteY31107" fmla="*/ 450849 h 1598839"/>
              <a:gd name="connsiteX31108" fmla="*/ 0 w 3255128"/>
              <a:gd name="connsiteY31108" fmla="*/ 450840 h 1598839"/>
              <a:gd name="connsiteX31109" fmla="*/ 0 w 3255128"/>
              <a:gd name="connsiteY31109" fmla="*/ 450794 h 1598839"/>
              <a:gd name="connsiteX31110" fmla="*/ 0 w 3255128"/>
              <a:gd name="connsiteY31110" fmla="*/ 450763 h 1598839"/>
              <a:gd name="connsiteX31111" fmla="*/ 0 w 3255128"/>
              <a:gd name="connsiteY31111" fmla="*/ 450743 h 1598839"/>
              <a:gd name="connsiteX31112" fmla="*/ 0 w 3255128"/>
              <a:gd name="connsiteY31112" fmla="*/ 450736 h 1598839"/>
              <a:gd name="connsiteX31113" fmla="*/ 0 w 3255128"/>
              <a:gd name="connsiteY31113" fmla="*/ 450730 h 1598839"/>
              <a:gd name="connsiteX31114" fmla="*/ 0 w 3255128"/>
              <a:gd name="connsiteY31114" fmla="*/ 450728 h 1598839"/>
              <a:gd name="connsiteX31115" fmla="*/ 0 w 3255128"/>
              <a:gd name="connsiteY31115" fmla="*/ 450696 h 1598839"/>
              <a:gd name="connsiteX31116" fmla="*/ 0 w 3255128"/>
              <a:gd name="connsiteY31116" fmla="*/ 450653 h 1598839"/>
              <a:gd name="connsiteX31117" fmla="*/ 0 w 3255128"/>
              <a:gd name="connsiteY31117" fmla="*/ 450638 h 1598839"/>
              <a:gd name="connsiteX31118" fmla="*/ 0 w 3255128"/>
              <a:gd name="connsiteY31118" fmla="*/ 450594 h 1598839"/>
              <a:gd name="connsiteX31119" fmla="*/ 0 w 3255128"/>
              <a:gd name="connsiteY31119" fmla="*/ 450589 h 1598839"/>
              <a:gd name="connsiteX31120" fmla="*/ 0 w 3255128"/>
              <a:gd name="connsiteY31120" fmla="*/ 450540 h 1598839"/>
              <a:gd name="connsiteX31121" fmla="*/ 0 w 3255128"/>
              <a:gd name="connsiteY31121" fmla="*/ 450535 h 1598839"/>
              <a:gd name="connsiteX31122" fmla="*/ 0 w 3255128"/>
              <a:gd name="connsiteY31122" fmla="*/ 450520 h 1598839"/>
              <a:gd name="connsiteX31123" fmla="*/ 0 w 3255128"/>
              <a:gd name="connsiteY31123" fmla="*/ 450500 h 1598839"/>
              <a:gd name="connsiteX31124" fmla="*/ 0 w 3255128"/>
              <a:gd name="connsiteY31124" fmla="*/ 450492 h 1598839"/>
              <a:gd name="connsiteX31125" fmla="*/ 0 w 3255128"/>
              <a:gd name="connsiteY31125" fmla="*/ 450474 h 1598839"/>
              <a:gd name="connsiteX31126" fmla="*/ 0 w 3255128"/>
              <a:gd name="connsiteY31126" fmla="*/ 450470 h 1598839"/>
              <a:gd name="connsiteX31127" fmla="*/ 0 w 3255128"/>
              <a:gd name="connsiteY31127" fmla="*/ 450415 h 1598839"/>
              <a:gd name="connsiteX31128" fmla="*/ 0 w 3255128"/>
              <a:gd name="connsiteY31128" fmla="*/ 450410 h 1598839"/>
              <a:gd name="connsiteX31129" fmla="*/ 0 w 3255128"/>
              <a:gd name="connsiteY31129" fmla="*/ 450394 h 1598839"/>
              <a:gd name="connsiteX31130" fmla="*/ 0 w 3255128"/>
              <a:gd name="connsiteY31130" fmla="*/ 450278 h 1598839"/>
              <a:gd name="connsiteX31131" fmla="*/ 0 w 3255128"/>
              <a:gd name="connsiteY31131" fmla="*/ 450231 h 1598839"/>
              <a:gd name="connsiteX31132" fmla="*/ 0 w 3255128"/>
              <a:gd name="connsiteY31132" fmla="*/ 450199 h 1598839"/>
              <a:gd name="connsiteX31133" fmla="*/ 0 w 3255128"/>
              <a:gd name="connsiteY31133" fmla="*/ 450179 h 1598839"/>
              <a:gd name="connsiteX31134" fmla="*/ 0 w 3255128"/>
              <a:gd name="connsiteY31134" fmla="*/ 450155 h 1598839"/>
              <a:gd name="connsiteX31135" fmla="*/ 0 w 3255128"/>
              <a:gd name="connsiteY31135" fmla="*/ 450076 h 1598839"/>
              <a:gd name="connsiteX31136" fmla="*/ 0 w 3255128"/>
              <a:gd name="connsiteY31136" fmla="*/ 450067 h 1598839"/>
              <a:gd name="connsiteX31137" fmla="*/ 0 w 3255128"/>
              <a:gd name="connsiteY31137" fmla="*/ 450021 h 1598839"/>
              <a:gd name="connsiteX31138" fmla="*/ 0 w 3255128"/>
              <a:gd name="connsiteY31138" fmla="*/ 450005 h 1598839"/>
              <a:gd name="connsiteX31139" fmla="*/ 0 w 3255128"/>
              <a:gd name="connsiteY31139" fmla="*/ 450000 h 1598839"/>
              <a:gd name="connsiteX31140" fmla="*/ 0 w 3255128"/>
              <a:gd name="connsiteY31140" fmla="*/ 449979 h 1598839"/>
              <a:gd name="connsiteX31141" fmla="*/ 0 w 3255128"/>
              <a:gd name="connsiteY31141" fmla="*/ 449972 h 1598839"/>
              <a:gd name="connsiteX31142" fmla="*/ 0 w 3255128"/>
              <a:gd name="connsiteY31142" fmla="*/ 449970 h 1598839"/>
              <a:gd name="connsiteX31143" fmla="*/ 0 w 3255128"/>
              <a:gd name="connsiteY31143" fmla="*/ 449958 h 1598839"/>
              <a:gd name="connsiteX31144" fmla="*/ 0 w 3255128"/>
              <a:gd name="connsiteY31144" fmla="*/ 449922 h 1598839"/>
              <a:gd name="connsiteX31145" fmla="*/ 0 w 3255128"/>
              <a:gd name="connsiteY31145" fmla="*/ 449824 h 1598839"/>
              <a:gd name="connsiteX31146" fmla="*/ 0 w 3255128"/>
              <a:gd name="connsiteY31146" fmla="*/ 449804 h 1598839"/>
              <a:gd name="connsiteX31147" fmla="*/ 0 w 3255128"/>
              <a:gd name="connsiteY31147" fmla="*/ 449800 h 1598839"/>
              <a:gd name="connsiteX31148" fmla="*/ 0 w 3255128"/>
              <a:gd name="connsiteY31148" fmla="*/ 449772 h 1598839"/>
              <a:gd name="connsiteX31149" fmla="*/ 0 w 3255128"/>
              <a:gd name="connsiteY31149" fmla="*/ 449746 h 1598839"/>
              <a:gd name="connsiteX31150" fmla="*/ 0 w 3255128"/>
              <a:gd name="connsiteY31150" fmla="*/ 449745 h 1598839"/>
              <a:gd name="connsiteX31151" fmla="*/ 0 w 3255128"/>
              <a:gd name="connsiteY31151" fmla="*/ 449730 h 1598839"/>
              <a:gd name="connsiteX31152" fmla="*/ 0 w 3255128"/>
              <a:gd name="connsiteY31152" fmla="*/ 449727 h 1598839"/>
              <a:gd name="connsiteX31153" fmla="*/ 0 w 3255128"/>
              <a:gd name="connsiteY31153" fmla="*/ 449725 h 1598839"/>
              <a:gd name="connsiteX31154" fmla="*/ 0 w 3255128"/>
              <a:gd name="connsiteY31154" fmla="*/ 449716 h 1598839"/>
              <a:gd name="connsiteX31155" fmla="*/ 0 w 3255128"/>
              <a:gd name="connsiteY31155" fmla="*/ 449696 h 1598839"/>
              <a:gd name="connsiteX31156" fmla="*/ 0 w 3255128"/>
              <a:gd name="connsiteY31156" fmla="*/ 449686 h 1598839"/>
              <a:gd name="connsiteX31157" fmla="*/ 0 w 3255128"/>
              <a:gd name="connsiteY31157" fmla="*/ 449584 h 1598839"/>
              <a:gd name="connsiteX31158" fmla="*/ 0 w 3255128"/>
              <a:gd name="connsiteY31158" fmla="*/ 449546 h 1598839"/>
              <a:gd name="connsiteX31159" fmla="*/ 0 w 3255128"/>
              <a:gd name="connsiteY31159" fmla="*/ 449531 h 1598839"/>
              <a:gd name="connsiteX31160" fmla="*/ 0 w 3255128"/>
              <a:gd name="connsiteY31160" fmla="*/ 449520 h 1598839"/>
              <a:gd name="connsiteX31161" fmla="*/ 0 w 3255128"/>
              <a:gd name="connsiteY31161" fmla="*/ 449513 h 1598839"/>
              <a:gd name="connsiteX31162" fmla="*/ 0 w 3255128"/>
              <a:gd name="connsiteY31162" fmla="*/ 449487 h 1598839"/>
              <a:gd name="connsiteX31163" fmla="*/ 0 w 3255128"/>
              <a:gd name="connsiteY31163" fmla="*/ 449484 h 1598839"/>
              <a:gd name="connsiteX31164" fmla="*/ 0 w 3255128"/>
              <a:gd name="connsiteY31164" fmla="*/ 449478 h 1598839"/>
              <a:gd name="connsiteX31165" fmla="*/ 0 w 3255128"/>
              <a:gd name="connsiteY31165" fmla="*/ 449463 h 1598839"/>
              <a:gd name="connsiteX31166" fmla="*/ 0 w 3255128"/>
              <a:gd name="connsiteY31166" fmla="*/ 449459 h 1598839"/>
              <a:gd name="connsiteX31167" fmla="*/ 0 w 3255128"/>
              <a:gd name="connsiteY31167" fmla="*/ 449449 h 1598839"/>
              <a:gd name="connsiteX31168" fmla="*/ 0 w 3255128"/>
              <a:gd name="connsiteY31168" fmla="*/ 449428 h 1598839"/>
              <a:gd name="connsiteX31169" fmla="*/ 0 w 3255128"/>
              <a:gd name="connsiteY31169" fmla="*/ 449367 h 1598839"/>
              <a:gd name="connsiteX31170" fmla="*/ 0 w 3255128"/>
              <a:gd name="connsiteY31170" fmla="*/ 449341 h 1598839"/>
              <a:gd name="connsiteX31171" fmla="*/ 0 w 3255128"/>
              <a:gd name="connsiteY31171" fmla="*/ 449318 h 1598839"/>
              <a:gd name="connsiteX31172" fmla="*/ 0 w 3255128"/>
              <a:gd name="connsiteY31172" fmla="*/ 449282 h 1598839"/>
              <a:gd name="connsiteX31173" fmla="*/ 0 w 3255128"/>
              <a:gd name="connsiteY31173" fmla="*/ 449277 h 1598839"/>
              <a:gd name="connsiteX31174" fmla="*/ 0 w 3255128"/>
              <a:gd name="connsiteY31174" fmla="*/ 449271 h 1598839"/>
              <a:gd name="connsiteX31175" fmla="*/ 0 w 3255128"/>
              <a:gd name="connsiteY31175" fmla="*/ 449269 h 1598839"/>
              <a:gd name="connsiteX31176" fmla="*/ 0 w 3255128"/>
              <a:gd name="connsiteY31176" fmla="*/ 449252 h 1598839"/>
              <a:gd name="connsiteX31177" fmla="*/ 0 w 3255128"/>
              <a:gd name="connsiteY31177" fmla="*/ 449237 h 1598839"/>
              <a:gd name="connsiteX31178" fmla="*/ 0 w 3255128"/>
              <a:gd name="connsiteY31178" fmla="*/ 449206 h 1598839"/>
              <a:gd name="connsiteX31179" fmla="*/ 0 w 3255128"/>
              <a:gd name="connsiteY31179" fmla="*/ 449200 h 1598839"/>
              <a:gd name="connsiteX31180" fmla="*/ 0 w 3255128"/>
              <a:gd name="connsiteY31180" fmla="*/ 449177 h 1598839"/>
              <a:gd name="connsiteX31181" fmla="*/ 0 w 3255128"/>
              <a:gd name="connsiteY31181" fmla="*/ 449124 h 1598839"/>
              <a:gd name="connsiteX31182" fmla="*/ 0 w 3255128"/>
              <a:gd name="connsiteY31182" fmla="*/ 449108 h 1598839"/>
              <a:gd name="connsiteX31183" fmla="*/ 0 w 3255128"/>
              <a:gd name="connsiteY31183" fmla="*/ 449077 h 1598839"/>
              <a:gd name="connsiteX31184" fmla="*/ 0 w 3255128"/>
              <a:gd name="connsiteY31184" fmla="*/ 449061 h 1598839"/>
              <a:gd name="connsiteX31185" fmla="*/ 0 w 3255128"/>
              <a:gd name="connsiteY31185" fmla="*/ 449058 h 1598839"/>
              <a:gd name="connsiteX31186" fmla="*/ 0 w 3255128"/>
              <a:gd name="connsiteY31186" fmla="*/ 449055 h 1598839"/>
              <a:gd name="connsiteX31187" fmla="*/ 0 w 3255128"/>
              <a:gd name="connsiteY31187" fmla="*/ 449048 h 1598839"/>
              <a:gd name="connsiteX31188" fmla="*/ 0 w 3255128"/>
              <a:gd name="connsiteY31188" fmla="*/ 449043 h 1598839"/>
              <a:gd name="connsiteX31189" fmla="*/ 0 w 3255128"/>
              <a:gd name="connsiteY31189" fmla="*/ 449027 h 1598839"/>
              <a:gd name="connsiteX31190" fmla="*/ 0 w 3255128"/>
              <a:gd name="connsiteY31190" fmla="*/ 449010 h 1598839"/>
              <a:gd name="connsiteX31191" fmla="*/ 0 w 3255128"/>
              <a:gd name="connsiteY31191" fmla="*/ 448976 h 1598839"/>
              <a:gd name="connsiteX31192" fmla="*/ 0 w 3255128"/>
              <a:gd name="connsiteY31192" fmla="*/ 448922 h 1598839"/>
              <a:gd name="connsiteX31193" fmla="*/ 0 w 3255128"/>
              <a:gd name="connsiteY31193" fmla="*/ 448901 h 1598839"/>
              <a:gd name="connsiteX31194" fmla="*/ 0 w 3255128"/>
              <a:gd name="connsiteY31194" fmla="*/ 448865 h 1598839"/>
              <a:gd name="connsiteX31195" fmla="*/ 0 w 3255128"/>
              <a:gd name="connsiteY31195" fmla="*/ 448864 h 1598839"/>
              <a:gd name="connsiteX31196" fmla="*/ 0 w 3255128"/>
              <a:gd name="connsiteY31196" fmla="*/ 448815 h 1598839"/>
              <a:gd name="connsiteX31197" fmla="*/ 0 w 3255128"/>
              <a:gd name="connsiteY31197" fmla="*/ 448814 h 1598839"/>
              <a:gd name="connsiteX31198" fmla="*/ 0 w 3255128"/>
              <a:gd name="connsiteY31198" fmla="*/ 448799 h 1598839"/>
              <a:gd name="connsiteX31199" fmla="*/ 0 w 3255128"/>
              <a:gd name="connsiteY31199" fmla="*/ 448793 h 1598839"/>
              <a:gd name="connsiteX31200" fmla="*/ 0 w 3255128"/>
              <a:gd name="connsiteY31200" fmla="*/ 448743 h 1598839"/>
              <a:gd name="connsiteX31201" fmla="*/ 0 w 3255128"/>
              <a:gd name="connsiteY31201" fmla="*/ 448718 h 1598839"/>
              <a:gd name="connsiteX31202" fmla="*/ 0 w 3255128"/>
              <a:gd name="connsiteY31202" fmla="*/ 448623 h 1598839"/>
              <a:gd name="connsiteX31203" fmla="*/ 0 w 3255128"/>
              <a:gd name="connsiteY31203" fmla="*/ 448622 h 1598839"/>
              <a:gd name="connsiteX31204" fmla="*/ 0 w 3255128"/>
              <a:gd name="connsiteY31204" fmla="*/ 448620 h 1598839"/>
              <a:gd name="connsiteX31205" fmla="*/ 0 w 3255128"/>
              <a:gd name="connsiteY31205" fmla="*/ 448604 h 1598839"/>
              <a:gd name="connsiteX31206" fmla="*/ 0 w 3255128"/>
              <a:gd name="connsiteY31206" fmla="*/ 448587 h 1598839"/>
              <a:gd name="connsiteX31207" fmla="*/ 0 w 3255128"/>
              <a:gd name="connsiteY31207" fmla="*/ 448462 h 1598839"/>
              <a:gd name="connsiteX31208" fmla="*/ 0 w 3255128"/>
              <a:gd name="connsiteY31208" fmla="*/ 448453 h 1598839"/>
              <a:gd name="connsiteX31209" fmla="*/ 0 w 3255128"/>
              <a:gd name="connsiteY31209" fmla="*/ 448442 h 1598839"/>
              <a:gd name="connsiteX31210" fmla="*/ 0 w 3255128"/>
              <a:gd name="connsiteY31210" fmla="*/ 448438 h 1598839"/>
              <a:gd name="connsiteX31211" fmla="*/ 0 w 3255128"/>
              <a:gd name="connsiteY31211" fmla="*/ 448417 h 1598839"/>
              <a:gd name="connsiteX31212" fmla="*/ 0 w 3255128"/>
              <a:gd name="connsiteY31212" fmla="*/ 448391 h 1598839"/>
              <a:gd name="connsiteX31213" fmla="*/ 0 w 3255128"/>
              <a:gd name="connsiteY31213" fmla="*/ 448383 h 1598839"/>
              <a:gd name="connsiteX31214" fmla="*/ 0 w 3255128"/>
              <a:gd name="connsiteY31214" fmla="*/ 448367 h 1598839"/>
              <a:gd name="connsiteX31215" fmla="*/ 0 w 3255128"/>
              <a:gd name="connsiteY31215" fmla="*/ 448363 h 1598839"/>
              <a:gd name="connsiteX31216" fmla="*/ 0 w 3255128"/>
              <a:gd name="connsiteY31216" fmla="*/ 448361 h 1598839"/>
              <a:gd name="connsiteX31217" fmla="*/ 0 w 3255128"/>
              <a:gd name="connsiteY31217" fmla="*/ 448331 h 1598839"/>
              <a:gd name="connsiteX31218" fmla="*/ 0 w 3255128"/>
              <a:gd name="connsiteY31218" fmla="*/ 448316 h 1598839"/>
              <a:gd name="connsiteX31219" fmla="*/ 0 w 3255128"/>
              <a:gd name="connsiteY31219" fmla="*/ 448282 h 1598839"/>
              <a:gd name="connsiteX31220" fmla="*/ 0 w 3255128"/>
              <a:gd name="connsiteY31220" fmla="*/ 448269 h 1598839"/>
              <a:gd name="connsiteX31221" fmla="*/ 0 w 3255128"/>
              <a:gd name="connsiteY31221" fmla="*/ 448257 h 1598839"/>
              <a:gd name="connsiteX31222" fmla="*/ 0 w 3255128"/>
              <a:gd name="connsiteY31222" fmla="*/ 448252 h 1598839"/>
              <a:gd name="connsiteX31223" fmla="*/ 0 w 3255128"/>
              <a:gd name="connsiteY31223" fmla="*/ 448231 h 1598839"/>
              <a:gd name="connsiteX31224" fmla="*/ 0 w 3255128"/>
              <a:gd name="connsiteY31224" fmla="*/ 448180 h 1598839"/>
              <a:gd name="connsiteX31225" fmla="*/ 0 w 3255128"/>
              <a:gd name="connsiteY31225" fmla="*/ 448145 h 1598839"/>
              <a:gd name="connsiteX31226" fmla="*/ 0 w 3255128"/>
              <a:gd name="connsiteY31226" fmla="*/ 448139 h 1598839"/>
              <a:gd name="connsiteX31227" fmla="*/ 0 w 3255128"/>
              <a:gd name="connsiteY31227" fmla="*/ 448137 h 1598839"/>
              <a:gd name="connsiteX31228" fmla="*/ 0 w 3255128"/>
              <a:gd name="connsiteY31228" fmla="*/ 448113 h 1598839"/>
              <a:gd name="connsiteX31229" fmla="*/ 0 w 3255128"/>
              <a:gd name="connsiteY31229" fmla="*/ 448108 h 1598839"/>
              <a:gd name="connsiteX31230" fmla="*/ 0 w 3255128"/>
              <a:gd name="connsiteY31230" fmla="*/ 448073 h 1598839"/>
              <a:gd name="connsiteX31231" fmla="*/ 0 w 3255128"/>
              <a:gd name="connsiteY31231" fmla="*/ 448070 h 1598839"/>
              <a:gd name="connsiteX31232" fmla="*/ 0 w 3255128"/>
              <a:gd name="connsiteY31232" fmla="*/ 448006 h 1598839"/>
              <a:gd name="connsiteX31233" fmla="*/ 0 w 3255128"/>
              <a:gd name="connsiteY31233" fmla="*/ 448003 h 1598839"/>
              <a:gd name="connsiteX31234" fmla="*/ 0 w 3255128"/>
              <a:gd name="connsiteY31234" fmla="*/ 447998 h 1598839"/>
              <a:gd name="connsiteX31235" fmla="*/ 0 w 3255128"/>
              <a:gd name="connsiteY31235" fmla="*/ 447917 h 1598839"/>
              <a:gd name="connsiteX31236" fmla="*/ 0 w 3255128"/>
              <a:gd name="connsiteY31236" fmla="*/ 447914 h 1598839"/>
              <a:gd name="connsiteX31237" fmla="*/ 0 w 3255128"/>
              <a:gd name="connsiteY31237" fmla="*/ 447908 h 1598839"/>
              <a:gd name="connsiteX31238" fmla="*/ 0 w 3255128"/>
              <a:gd name="connsiteY31238" fmla="*/ 447840 h 1598839"/>
              <a:gd name="connsiteX31239" fmla="*/ 0 w 3255128"/>
              <a:gd name="connsiteY31239" fmla="*/ 447829 h 1598839"/>
              <a:gd name="connsiteX31240" fmla="*/ 0 w 3255128"/>
              <a:gd name="connsiteY31240" fmla="*/ 447794 h 1598839"/>
              <a:gd name="connsiteX31241" fmla="*/ 0 w 3255128"/>
              <a:gd name="connsiteY31241" fmla="*/ 447793 h 1598839"/>
              <a:gd name="connsiteX31242" fmla="*/ 0 w 3255128"/>
              <a:gd name="connsiteY31242" fmla="*/ 447772 h 1598839"/>
              <a:gd name="connsiteX31243" fmla="*/ 0 w 3255128"/>
              <a:gd name="connsiteY31243" fmla="*/ 447769 h 1598839"/>
              <a:gd name="connsiteX31244" fmla="*/ 0 w 3255128"/>
              <a:gd name="connsiteY31244" fmla="*/ 447722 h 1598839"/>
              <a:gd name="connsiteX31245" fmla="*/ 0 w 3255128"/>
              <a:gd name="connsiteY31245" fmla="*/ 447706 h 1598839"/>
              <a:gd name="connsiteX31246" fmla="*/ 0 w 3255128"/>
              <a:gd name="connsiteY31246" fmla="*/ 447654 h 1598839"/>
              <a:gd name="connsiteX31247" fmla="*/ 0 w 3255128"/>
              <a:gd name="connsiteY31247" fmla="*/ 447648 h 1598839"/>
              <a:gd name="connsiteX31248" fmla="*/ 0 w 3255128"/>
              <a:gd name="connsiteY31248" fmla="*/ 447599 h 1598839"/>
              <a:gd name="connsiteX31249" fmla="*/ 0 w 3255128"/>
              <a:gd name="connsiteY31249" fmla="*/ 447510 h 1598839"/>
              <a:gd name="connsiteX31250" fmla="*/ 0 w 3255128"/>
              <a:gd name="connsiteY31250" fmla="*/ 447502 h 1598839"/>
              <a:gd name="connsiteX31251" fmla="*/ 0 w 3255128"/>
              <a:gd name="connsiteY31251" fmla="*/ 447484 h 1598839"/>
              <a:gd name="connsiteX31252" fmla="*/ 0 w 3255128"/>
              <a:gd name="connsiteY31252" fmla="*/ 447480 h 1598839"/>
              <a:gd name="connsiteX31253" fmla="*/ 0 w 3255128"/>
              <a:gd name="connsiteY31253" fmla="*/ 447355 h 1598839"/>
              <a:gd name="connsiteX31254" fmla="*/ 0 w 3255128"/>
              <a:gd name="connsiteY31254" fmla="*/ 447310 h 1598839"/>
              <a:gd name="connsiteX31255" fmla="*/ 0 w 3255128"/>
              <a:gd name="connsiteY31255" fmla="*/ 447260 h 1598839"/>
              <a:gd name="connsiteX31256" fmla="*/ 0 w 3255128"/>
              <a:gd name="connsiteY31256" fmla="*/ 447232 h 1598839"/>
              <a:gd name="connsiteX31257" fmla="*/ 0 w 3255128"/>
              <a:gd name="connsiteY31257" fmla="*/ 447227 h 1598839"/>
              <a:gd name="connsiteX31258" fmla="*/ 0 w 3255128"/>
              <a:gd name="connsiteY31258" fmla="*/ 447126 h 1598839"/>
              <a:gd name="connsiteX31259" fmla="*/ 0 w 3255128"/>
              <a:gd name="connsiteY31259" fmla="*/ 447124 h 1598839"/>
              <a:gd name="connsiteX31260" fmla="*/ 0 w 3255128"/>
              <a:gd name="connsiteY31260" fmla="*/ 447095 h 1598839"/>
              <a:gd name="connsiteX31261" fmla="*/ 0 w 3255128"/>
              <a:gd name="connsiteY31261" fmla="*/ 447090 h 1598839"/>
              <a:gd name="connsiteX31262" fmla="*/ 0 w 3255128"/>
              <a:gd name="connsiteY31262" fmla="*/ 447052 h 1598839"/>
              <a:gd name="connsiteX31263" fmla="*/ 0 w 3255128"/>
              <a:gd name="connsiteY31263" fmla="*/ 447033 h 1598839"/>
              <a:gd name="connsiteX31264" fmla="*/ 0 w 3255128"/>
              <a:gd name="connsiteY31264" fmla="*/ 447006 h 1598839"/>
              <a:gd name="connsiteX31265" fmla="*/ 0 w 3255128"/>
              <a:gd name="connsiteY31265" fmla="*/ 447001 h 1598839"/>
              <a:gd name="connsiteX31266" fmla="*/ 0 w 3255128"/>
              <a:gd name="connsiteY31266" fmla="*/ 446997 h 1598839"/>
              <a:gd name="connsiteX31267" fmla="*/ 0 w 3255128"/>
              <a:gd name="connsiteY31267" fmla="*/ 446992 h 1598839"/>
              <a:gd name="connsiteX31268" fmla="*/ 0 w 3255128"/>
              <a:gd name="connsiteY31268" fmla="*/ 446989 h 1598839"/>
              <a:gd name="connsiteX31269" fmla="*/ 0 w 3255128"/>
              <a:gd name="connsiteY31269" fmla="*/ 446967 h 1598839"/>
              <a:gd name="connsiteX31270" fmla="*/ 0 w 3255128"/>
              <a:gd name="connsiteY31270" fmla="*/ 446934 h 1598839"/>
              <a:gd name="connsiteX31271" fmla="*/ 0 w 3255128"/>
              <a:gd name="connsiteY31271" fmla="*/ 446932 h 1598839"/>
              <a:gd name="connsiteX31272" fmla="*/ 0 w 3255128"/>
              <a:gd name="connsiteY31272" fmla="*/ 446916 h 1598839"/>
              <a:gd name="connsiteX31273" fmla="*/ 0 w 3255128"/>
              <a:gd name="connsiteY31273" fmla="*/ 446856 h 1598839"/>
              <a:gd name="connsiteX31274" fmla="*/ 0 w 3255128"/>
              <a:gd name="connsiteY31274" fmla="*/ 446810 h 1598839"/>
              <a:gd name="connsiteX31275" fmla="*/ 0 w 3255128"/>
              <a:gd name="connsiteY31275" fmla="*/ 446806 h 1598839"/>
              <a:gd name="connsiteX31276" fmla="*/ 0 w 3255128"/>
              <a:gd name="connsiteY31276" fmla="*/ 446775 h 1598839"/>
              <a:gd name="connsiteX31277" fmla="*/ 0 w 3255128"/>
              <a:gd name="connsiteY31277" fmla="*/ 446773 h 1598839"/>
              <a:gd name="connsiteX31278" fmla="*/ 0 w 3255128"/>
              <a:gd name="connsiteY31278" fmla="*/ 446751 h 1598839"/>
              <a:gd name="connsiteX31279" fmla="*/ 0 w 3255128"/>
              <a:gd name="connsiteY31279" fmla="*/ 446735 h 1598839"/>
              <a:gd name="connsiteX31280" fmla="*/ 0 w 3255128"/>
              <a:gd name="connsiteY31280" fmla="*/ 446572 h 1598839"/>
              <a:gd name="connsiteX31281" fmla="*/ 0 w 3255128"/>
              <a:gd name="connsiteY31281" fmla="*/ 446563 h 1598839"/>
              <a:gd name="connsiteX31282" fmla="*/ 0 w 3255128"/>
              <a:gd name="connsiteY31282" fmla="*/ 446473 h 1598839"/>
              <a:gd name="connsiteX31283" fmla="*/ 0 w 3255128"/>
              <a:gd name="connsiteY31283" fmla="*/ 446460 h 1598839"/>
              <a:gd name="connsiteX31284" fmla="*/ 0 w 3255128"/>
              <a:gd name="connsiteY31284" fmla="*/ 446459 h 1598839"/>
              <a:gd name="connsiteX31285" fmla="*/ 0 w 3255128"/>
              <a:gd name="connsiteY31285" fmla="*/ 446449 h 1598839"/>
              <a:gd name="connsiteX31286" fmla="*/ 0 w 3255128"/>
              <a:gd name="connsiteY31286" fmla="*/ 446436 h 1598839"/>
              <a:gd name="connsiteX31287" fmla="*/ 0 w 3255128"/>
              <a:gd name="connsiteY31287" fmla="*/ 446381 h 1598839"/>
              <a:gd name="connsiteX31288" fmla="*/ 0 w 3255128"/>
              <a:gd name="connsiteY31288" fmla="*/ 446270 h 1598839"/>
              <a:gd name="connsiteX31289" fmla="*/ 0 w 3255128"/>
              <a:gd name="connsiteY31289" fmla="*/ 446245 h 1598839"/>
              <a:gd name="connsiteX31290" fmla="*/ 0 w 3255128"/>
              <a:gd name="connsiteY31290" fmla="*/ 446222 h 1598839"/>
              <a:gd name="connsiteX31291" fmla="*/ 0 w 3255128"/>
              <a:gd name="connsiteY31291" fmla="*/ 446216 h 1598839"/>
              <a:gd name="connsiteX31292" fmla="*/ 0 w 3255128"/>
              <a:gd name="connsiteY31292" fmla="*/ 446208 h 1598839"/>
              <a:gd name="connsiteX31293" fmla="*/ 0 w 3255128"/>
              <a:gd name="connsiteY31293" fmla="*/ 446193 h 1598839"/>
              <a:gd name="connsiteX31294" fmla="*/ 0 w 3255128"/>
              <a:gd name="connsiteY31294" fmla="*/ 446125 h 1598839"/>
              <a:gd name="connsiteX31295" fmla="*/ 0 w 3255128"/>
              <a:gd name="connsiteY31295" fmla="*/ 446118 h 1598839"/>
              <a:gd name="connsiteX31296" fmla="*/ 0 w 3255128"/>
              <a:gd name="connsiteY31296" fmla="*/ 446053 h 1598839"/>
              <a:gd name="connsiteX31297" fmla="*/ 0 w 3255128"/>
              <a:gd name="connsiteY31297" fmla="*/ 446037 h 1598839"/>
              <a:gd name="connsiteX31298" fmla="*/ 0 w 3255128"/>
              <a:gd name="connsiteY31298" fmla="*/ 446020 h 1598839"/>
              <a:gd name="connsiteX31299" fmla="*/ 0 w 3255128"/>
              <a:gd name="connsiteY31299" fmla="*/ 446019 h 1598839"/>
              <a:gd name="connsiteX31300" fmla="*/ 0 w 3255128"/>
              <a:gd name="connsiteY31300" fmla="*/ 445990 h 1598839"/>
              <a:gd name="connsiteX31301" fmla="*/ 0 w 3255128"/>
              <a:gd name="connsiteY31301" fmla="*/ 445950 h 1598839"/>
              <a:gd name="connsiteX31302" fmla="*/ 0 w 3255128"/>
              <a:gd name="connsiteY31302" fmla="*/ 445932 h 1598839"/>
              <a:gd name="connsiteX31303" fmla="*/ 0 w 3255128"/>
              <a:gd name="connsiteY31303" fmla="*/ 445911 h 1598839"/>
              <a:gd name="connsiteX31304" fmla="*/ 0 w 3255128"/>
              <a:gd name="connsiteY31304" fmla="*/ 445908 h 1598839"/>
              <a:gd name="connsiteX31305" fmla="*/ 0 w 3255128"/>
              <a:gd name="connsiteY31305" fmla="*/ 445895 h 1598839"/>
              <a:gd name="connsiteX31306" fmla="*/ 0 w 3255128"/>
              <a:gd name="connsiteY31306" fmla="*/ 445893 h 1598839"/>
              <a:gd name="connsiteX31307" fmla="*/ 0 w 3255128"/>
              <a:gd name="connsiteY31307" fmla="*/ 445825 h 1598839"/>
              <a:gd name="connsiteX31308" fmla="*/ 0 w 3255128"/>
              <a:gd name="connsiteY31308" fmla="*/ 445778 h 1598839"/>
              <a:gd name="connsiteX31309" fmla="*/ 0 w 3255128"/>
              <a:gd name="connsiteY31309" fmla="*/ 445767 h 1598839"/>
              <a:gd name="connsiteX31310" fmla="*/ 0 w 3255128"/>
              <a:gd name="connsiteY31310" fmla="*/ 445753 h 1598839"/>
              <a:gd name="connsiteX31311" fmla="*/ 0 w 3255128"/>
              <a:gd name="connsiteY31311" fmla="*/ 445733 h 1598839"/>
              <a:gd name="connsiteX31312" fmla="*/ 0 w 3255128"/>
              <a:gd name="connsiteY31312" fmla="*/ 445724 h 1598839"/>
              <a:gd name="connsiteX31313" fmla="*/ 0 w 3255128"/>
              <a:gd name="connsiteY31313" fmla="*/ 445719 h 1598839"/>
              <a:gd name="connsiteX31314" fmla="*/ 0 w 3255128"/>
              <a:gd name="connsiteY31314" fmla="*/ 445661 h 1598839"/>
              <a:gd name="connsiteX31315" fmla="*/ 0 w 3255128"/>
              <a:gd name="connsiteY31315" fmla="*/ 445621 h 1598839"/>
              <a:gd name="connsiteX31316" fmla="*/ 0 w 3255128"/>
              <a:gd name="connsiteY31316" fmla="*/ 445558 h 1598839"/>
              <a:gd name="connsiteX31317" fmla="*/ 0 w 3255128"/>
              <a:gd name="connsiteY31317" fmla="*/ 445554 h 1598839"/>
              <a:gd name="connsiteX31318" fmla="*/ 0 w 3255128"/>
              <a:gd name="connsiteY31318" fmla="*/ 445545 h 1598839"/>
              <a:gd name="connsiteX31319" fmla="*/ 0 w 3255128"/>
              <a:gd name="connsiteY31319" fmla="*/ 445528 h 1598839"/>
              <a:gd name="connsiteX31320" fmla="*/ 0 w 3255128"/>
              <a:gd name="connsiteY31320" fmla="*/ 445523 h 1598839"/>
              <a:gd name="connsiteX31321" fmla="*/ 0 w 3255128"/>
              <a:gd name="connsiteY31321" fmla="*/ 445515 h 1598839"/>
              <a:gd name="connsiteX31322" fmla="*/ 0 w 3255128"/>
              <a:gd name="connsiteY31322" fmla="*/ 445500 h 1598839"/>
              <a:gd name="connsiteX31323" fmla="*/ 0 w 3255128"/>
              <a:gd name="connsiteY31323" fmla="*/ 445452 h 1598839"/>
              <a:gd name="connsiteX31324" fmla="*/ 0 w 3255128"/>
              <a:gd name="connsiteY31324" fmla="*/ 445451 h 1598839"/>
              <a:gd name="connsiteX31325" fmla="*/ 0 w 3255128"/>
              <a:gd name="connsiteY31325" fmla="*/ 445449 h 1598839"/>
              <a:gd name="connsiteX31326" fmla="*/ 0 w 3255128"/>
              <a:gd name="connsiteY31326" fmla="*/ 445427 h 1598839"/>
              <a:gd name="connsiteX31327" fmla="*/ 0 w 3255128"/>
              <a:gd name="connsiteY31327" fmla="*/ 445402 h 1598839"/>
              <a:gd name="connsiteX31328" fmla="*/ 0 w 3255128"/>
              <a:gd name="connsiteY31328" fmla="*/ 445377 h 1598839"/>
              <a:gd name="connsiteX31329" fmla="*/ 0 w 3255128"/>
              <a:gd name="connsiteY31329" fmla="*/ 445349 h 1598839"/>
              <a:gd name="connsiteX31330" fmla="*/ 0 w 3255128"/>
              <a:gd name="connsiteY31330" fmla="*/ 445345 h 1598839"/>
              <a:gd name="connsiteX31331" fmla="*/ 0 w 3255128"/>
              <a:gd name="connsiteY31331" fmla="*/ 445342 h 1598839"/>
              <a:gd name="connsiteX31332" fmla="*/ 0 w 3255128"/>
              <a:gd name="connsiteY31332" fmla="*/ 445341 h 1598839"/>
              <a:gd name="connsiteX31333" fmla="*/ 0 w 3255128"/>
              <a:gd name="connsiteY31333" fmla="*/ 445331 h 1598839"/>
              <a:gd name="connsiteX31334" fmla="*/ 0 w 3255128"/>
              <a:gd name="connsiteY31334" fmla="*/ 445304 h 1598839"/>
              <a:gd name="connsiteX31335" fmla="*/ 0 w 3255128"/>
              <a:gd name="connsiteY31335" fmla="*/ 445280 h 1598839"/>
              <a:gd name="connsiteX31336" fmla="*/ 0 w 3255128"/>
              <a:gd name="connsiteY31336" fmla="*/ 445245 h 1598839"/>
              <a:gd name="connsiteX31337" fmla="*/ 0 w 3255128"/>
              <a:gd name="connsiteY31337" fmla="*/ 445240 h 1598839"/>
              <a:gd name="connsiteX31338" fmla="*/ 0 w 3255128"/>
              <a:gd name="connsiteY31338" fmla="*/ 445202 h 1598839"/>
              <a:gd name="connsiteX31339" fmla="*/ 0 w 3255128"/>
              <a:gd name="connsiteY31339" fmla="*/ 445178 h 1598839"/>
              <a:gd name="connsiteX31340" fmla="*/ 0 w 3255128"/>
              <a:gd name="connsiteY31340" fmla="*/ 445119 h 1598839"/>
              <a:gd name="connsiteX31341" fmla="*/ 0 w 3255128"/>
              <a:gd name="connsiteY31341" fmla="*/ 445118 h 1598839"/>
              <a:gd name="connsiteX31342" fmla="*/ 0 w 3255128"/>
              <a:gd name="connsiteY31342" fmla="*/ 445071 h 1598839"/>
              <a:gd name="connsiteX31343" fmla="*/ 0 w 3255128"/>
              <a:gd name="connsiteY31343" fmla="*/ 445016 h 1598839"/>
              <a:gd name="connsiteX31344" fmla="*/ 0 w 3255128"/>
              <a:gd name="connsiteY31344" fmla="*/ 444998 h 1598839"/>
              <a:gd name="connsiteX31345" fmla="*/ 0 w 3255128"/>
              <a:gd name="connsiteY31345" fmla="*/ 444973 h 1598839"/>
              <a:gd name="connsiteX31346" fmla="*/ 0 w 3255128"/>
              <a:gd name="connsiteY31346" fmla="*/ 444968 h 1598839"/>
              <a:gd name="connsiteX31347" fmla="*/ 0 w 3255128"/>
              <a:gd name="connsiteY31347" fmla="*/ 444943 h 1598839"/>
              <a:gd name="connsiteX31348" fmla="*/ 0 w 3255128"/>
              <a:gd name="connsiteY31348" fmla="*/ 444918 h 1598839"/>
              <a:gd name="connsiteX31349" fmla="*/ 0 w 3255128"/>
              <a:gd name="connsiteY31349" fmla="*/ 444886 h 1598839"/>
              <a:gd name="connsiteX31350" fmla="*/ 0 w 3255128"/>
              <a:gd name="connsiteY31350" fmla="*/ 444850 h 1598839"/>
              <a:gd name="connsiteX31351" fmla="*/ 0 w 3255128"/>
              <a:gd name="connsiteY31351" fmla="*/ 444847 h 1598839"/>
              <a:gd name="connsiteX31352" fmla="*/ 0 w 3255128"/>
              <a:gd name="connsiteY31352" fmla="*/ 444804 h 1598839"/>
              <a:gd name="connsiteX31353" fmla="*/ 0 w 3255128"/>
              <a:gd name="connsiteY31353" fmla="*/ 444801 h 1598839"/>
              <a:gd name="connsiteX31354" fmla="*/ 0 w 3255128"/>
              <a:gd name="connsiteY31354" fmla="*/ 444786 h 1598839"/>
              <a:gd name="connsiteX31355" fmla="*/ 0 w 3255128"/>
              <a:gd name="connsiteY31355" fmla="*/ 444779 h 1598839"/>
              <a:gd name="connsiteX31356" fmla="*/ 0 w 3255128"/>
              <a:gd name="connsiteY31356" fmla="*/ 444757 h 1598839"/>
              <a:gd name="connsiteX31357" fmla="*/ 0 w 3255128"/>
              <a:gd name="connsiteY31357" fmla="*/ 444748 h 1598839"/>
              <a:gd name="connsiteX31358" fmla="*/ 0 w 3255128"/>
              <a:gd name="connsiteY31358" fmla="*/ 444732 h 1598839"/>
              <a:gd name="connsiteX31359" fmla="*/ 0 w 3255128"/>
              <a:gd name="connsiteY31359" fmla="*/ 444719 h 1598839"/>
              <a:gd name="connsiteX31360" fmla="*/ 0 w 3255128"/>
              <a:gd name="connsiteY31360" fmla="*/ 444677 h 1598839"/>
              <a:gd name="connsiteX31361" fmla="*/ 0 w 3255128"/>
              <a:gd name="connsiteY31361" fmla="*/ 444612 h 1598839"/>
              <a:gd name="connsiteX31362" fmla="*/ 0 w 3255128"/>
              <a:gd name="connsiteY31362" fmla="*/ 444600 h 1598839"/>
              <a:gd name="connsiteX31363" fmla="*/ 0 w 3255128"/>
              <a:gd name="connsiteY31363" fmla="*/ 444579 h 1598839"/>
              <a:gd name="connsiteX31364" fmla="*/ 0 w 3255128"/>
              <a:gd name="connsiteY31364" fmla="*/ 444554 h 1598839"/>
              <a:gd name="connsiteX31365" fmla="*/ 0 w 3255128"/>
              <a:gd name="connsiteY31365" fmla="*/ 444538 h 1598839"/>
              <a:gd name="connsiteX31366" fmla="*/ 0 w 3255128"/>
              <a:gd name="connsiteY31366" fmla="*/ 444533 h 1598839"/>
              <a:gd name="connsiteX31367" fmla="*/ 0 w 3255128"/>
              <a:gd name="connsiteY31367" fmla="*/ 444514 h 1598839"/>
              <a:gd name="connsiteX31368" fmla="*/ 0 w 3255128"/>
              <a:gd name="connsiteY31368" fmla="*/ 444507 h 1598839"/>
              <a:gd name="connsiteX31369" fmla="*/ 0 w 3255128"/>
              <a:gd name="connsiteY31369" fmla="*/ 444481 h 1598839"/>
              <a:gd name="connsiteX31370" fmla="*/ 0 w 3255128"/>
              <a:gd name="connsiteY31370" fmla="*/ 444450 h 1598839"/>
              <a:gd name="connsiteX31371" fmla="*/ 0 w 3255128"/>
              <a:gd name="connsiteY31371" fmla="*/ 444407 h 1598839"/>
              <a:gd name="connsiteX31372" fmla="*/ 0 w 3255128"/>
              <a:gd name="connsiteY31372" fmla="*/ 444383 h 1598839"/>
              <a:gd name="connsiteX31373" fmla="*/ 0 w 3255128"/>
              <a:gd name="connsiteY31373" fmla="*/ 444320 h 1598839"/>
              <a:gd name="connsiteX31374" fmla="*/ 0 w 3255128"/>
              <a:gd name="connsiteY31374" fmla="*/ 444295 h 1598839"/>
              <a:gd name="connsiteX31375" fmla="*/ 0 w 3255128"/>
              <a:gd name="connsiteY31375" fmla="*/ 444294 h 1598839"/>
              <a:gd name="connsiteX31376" fmla="*/ 0 w 3255128"/>
              <a:gd name="connsiteY31376" fmla="*/ 444273 h 1598839"/>
              <a:gd name="connsiteX31377" fmla="*/ 0 w 3255128"/>
              <a:gd name="connsiteY31377" fmla="*/ 444270 h 1598839"/>
              <a:gd name="connsiteX31378" fmla="*/ 0 w 3255128"/>
              <a:gd name="connsiteY31378" fmla="*/ 444238 h 1598839"/>
              <a:gd name="connsiteX31379" fmla="*/ 0 w 3255128"/>
              <a:gd name="connsiteY31379" fmla="*/ 444237 h 1598839"/>
              <a:gd name="connsiteX31380" fmla="*/ 0 w 3255128"/>
              <a:gd name="connsiteY31380" fmla="*/ 444223 h 1598839"/>
              <a:gd name="connsiteX31381" fmla="*/ 0 w 3255128"/>
              <a:gd name="connsiteY31381" fmla="*/ 444219 h 1598839"/>
              <a:gd name="connsiteX31382" fmla="*/ 0 w 3255128"/>
              <a:gd name="connsiteY31382" fmla="*/ 444138 h 1598839"/>
              <a:gd name="connsiteX31383" fmla="*/ 0 w 3255128"/>
              <a:gd name="connsiteY31383" fmla="*/ 444136 h 1598839"/>
              <a:gd name="connsiteX31384" fmla="*/ 0 w 3255128"/>
              <a:gd name="connsiteY31384" fmla="*/ 444100 h 1598839"/>
              <a:gd name="connsiteX31385" fmla="*/ 0 w 3255128"/>
              <a:gd name="connsiteY31385" fmla="*/ 444074 h 1598839"/>
              <a:gd name="connsiteX31386" fmla="*/ 0 w 3255128"/>
              <a:gd name="connsiteY31386" fmla="*/ 444071 h 1598839"/>
              <a:gd name="connsiteX31387" fmla="*/ 0 w 3255128"/>
              <a:gd name="connsiteY31387" fmla="*/ 444031 h 1598839"/>
              <a:gd name="connsiteX31388" fmla="*/ 0 w 3255128"/>
              <a:gd name="connsiteY31388" fmla="*/ 443977 h 1598839"/>
              <a:gd name="connsiteX31389" fmla="*/ 0 w 3255128"/>
              <a:gd name="connsiteY31389" fmla="*/ 443964 h 1598839"/>
              <a:gd name="connsiteX31390" fmla="*/ 0 w 3255128"/>
              <a:gd name="connsiteY31390" fmla="*/ 443950 h 1598839"/>
              <a:gd name="connsiteX31391" fmla="*/ 0 w 3255128"/>
              <a:gd name="connsiteY31391" fmla="*/ 443906 h 1598839"/>
              <a:gd name="connsiteX31392" fmla="*/ 0 w 3255128"/>
              <a:gd name="connsiteY31392" fmla="*/ 443866 h 1598839"/>
              <a:gd name="connsiteX31393" fmla="*/ 0 w 3255128"/>
              <a:gd name="connsiteY31393" fmla="*/ 443811 h 1598839"/>
              <a:gd name="connsiteX31394" fmla="*/ 0 w 3255128"/>
              <a:gd name="connsiteY31394" fmla="*/ 443736 h 1598839"/>
              <a:gd name="connsiteX31395" fmla="*/ 0 w 3255128"/>
              <a:gd name="connsiteY31395" fmla="*/ 443734 h 1598839"/>
              <a:gd name="connsiteX31396" fmla="*/ 0 w 3255128"/>
              <a:gd name="connsiteY31396" fmla="*/ 443732 h 1598839"/>
              <a:gd name="connsiteX31397" fmla="*/ 0 w 3255128"/>
              <a:gd name="connsiteY31397" fmla="*/ 443625 h 1598839"/>
              <a:gd name="connsiteX31398" fmla="*/ 0 w 3255128"/>
              <a:gd name="connsiteY31398" fmla="*/ 443617 h 1598839"/>
              <a:gd name="connsiteX31399" fmla="*/ 0 w 3255128"/>
              <a:gd name="connsiteY31399" fmla="*/ 443610 h 1598839"/>
              <a:gd name="connsiteX31400" fmla="*/ 0 w 3255128"/>
              <a:gd name="connsiteY31400" fmla="*/ 443573 h 1598839"/>
              <a:gd name="connsiteX31401" fmla="*/ 0 w 3255128"/>
              <a:gd name="connsiteY31401" fmla="*/ 443572 h 1598839"/>
              <a:gd name="connsiteX31402" fmla="*/ 0 w 3255128"/>
              <a:gd name="connsiteY31402" fmla="*/ 443553 h 1598839"/>
              <a:gd name="connsiteX31403" fmla="*/ 0 w 3255128"/>
              <a:gd name="connsiteY31403" fmla="*/ 443513 h 1598839"/>
              <a:gd name="connsiteX31404" fmla="*/ 0 w 3255128"/>
              <a:gd name="connsiteY31404" fmla="*/ 443386 h 1598839"/>
              <a:gd name="connsiteX31405" fmla="*/ 0 w 3255128"/>
              <a:gd name="connsiteY31405" fmla="*/ 443361 h 1598839"/>
              <a:gd name="connsiteX31406" fmla="*/ 0 w 3255128"/>
              <a:gd name="connsiteY31406" fmla="*/ 443292 h 1598839"/>
              <a:gd name="connsiteX31407" fmla="*/ 0 w 3255128"/>
              <a:gd name="connsiteY31407" fmla="*/ 443280 h 1598839"/>
              <a:gd name="connsiteX31408" fmla="*/ 0 w 3255128"/>
              <a:gd name="connsiteY31408" fmla="*/ 443255 h 1598839"/>
              <a:gd name="connsiteX31409" fmla="*/ 0 w 3255128"/>
              <a:gd name="connsiteY31409" fmla="*/ 443213 h 1598839"/>
              <a:gd name="connsiteX31410" fmla="*/ 0 w 3255128"/>
              <a:gd name="connsiteY31410" fmla="*/ 443203 h 1598839"/>
              <a:gd name="connsiteX31411" fmla="*/ 0 w 3255128"/>
              <a:gd name="connsiteY31411" fmla="*/ 443136 h 1598839"/>
              <a:gd name="connsiteX31412" fmla="*/ 0 w 3255128"/>
              <a:gd name="connsiteY31412" fmla="*/ 443038 h 1598839"/>
              <a:gd name="connsiteX31413" fmla="*/ 0 w 3255128"/>
              <a:gd name="connsiteY31413" fmla="*/ 443025 h 1598839"/>
              <a:gd name="connsiteX31414" fmla="*/ 0 w 3255128"/>
              <a:gd name="connsiteY31414" fmla="*/ 443021 h 1598839"/>
              <a:gd name="connsiteX31415" fmla="*/ 0 w 3255128"/>
              <a:gd name="connsiteY31415" fmla="*/ 442960 h 1598839"/>
              <a:gd name="connsiteX31416" fmla="*/ 0 w 3255128"/>
              <a:gd name="connsiteY31416" fmla="*/ 442940 h 1598839"/>
              <a:gd name="connsiteX31417" fmla="*/ 0 w 3255128"/>
              <a:gd name="connsiteY31417" fmla="*/ 442932 h 1598839"/>
              <a:gd name="connsiteX31418" fmla="*/ 0 w 3255128"/>
              <a:gd name="connsiteY31418" fmla="*/ 442924 h 1598839"/>
              <a:gd name="connsiteX31419" fmla="*/ 0 w 3255128"/>
              <a:gd name="connsiteY31419" fmla="*/ 442923 h 1598839"/>
              <a:gd name="connsiteX31420" fmla="*/ 0 w 3255128"/>
              <a:gd name="connsiteY31420" fmla="*/ 442902 h 1598839"/>
              <a:gd name="connsiteX31421" fmla="*/ 0 w 3255128"/>
              <a:gd name="connsiteY31421" fmla="*/ 442866 h 1598839"/>
              <a:gd name="connsiteX31422" fmla="*/ 0 w 3255128"/>
              <a:gd name="connsiteY31422" fmla="*/ 442852 h 1598839"/>
              <a:gd name="connsiteX31423" fmla="*/ 0 w 3255128"/>
              <a:gd name="connsiteY31423" fmla="*/ 442851 h 1598839"/>
              <a:gd name="connsiteX31424" fmla="*/ 0 w 3255128"/>
              <a:gd name="connsiteY31424" fmla="*/ 442797 h 1598839"/>
              <a:gd name="connsiteX31425" fmla="*/ 0 w 3255128"/>
              <a:gd name="connsiteY31425" fmla="*/ 442767 h 1598839"/>
              <a:gd name="connsiteX31426" fmla="*/ 0 w 3255128"/>
              <a:gd name="connsiteY31426" fmla="*/ 442754 h 1598839"/>
              <a:gd name="connsiteX31427" fmla="*/ 0 w 3255128"/>
              <a:gd name="connsiteY31427" fmla="*/ 442729 h 1598839"/>
              <a:gd name="connsiteX31428" fmla="*/ 0 w 3255128"/>
              <a:gd name="connsiteY31428" fmla="*/ 442727 h 1598839"/>
              <a:gd name="connsiteX31429" fmla="*/ 0 w 3255128"/>
              <a:gd name="connsiteY31429" fmla="*/ 442720 h 1598839"/>
              <a:gd name="connsiteX31430" fmla="*/ 0 w 3255128"/>
              <a:gd name="connsiteY31430" fmla="*/ 442690 h 1598839"/>
              <a:gd name="connsiteX31431" fmla="*/ 0 w 3255128"/>
              <a:gd name="connsiteY31431" fmla="*/ 442682 h 1598839"/>
              <a:gd name="connsiteX31432" fmla="*/ 0 w 3255128"/>
              <a:gd name="connsiteY31432" fmla="*/ 442662 h 1598839"/>
              <a:gd name="connsiteX31433" fmla="*/ 0 w 3255128"/>
              <a:gd name="connsiteY31433" fmla="*/ 442656 h 1598839"/>
              <a:gd name="connsiteX31434" fmla="*/ 0 w 3255128"/>
              <a:gd name="connsiteY31434" fmla="*/ 442606 h 1598839"/>
              <a:gd name="connsiteX31435" fmla="*/ 0 w 3255128"/>
              <a:gd name="connsiteY31435" fmla="*/ 442533 h 1598839"/>
              <a:gd name="connsiteX31436" fmla="*/ 0 w 3255128"/>
              <a:gd name="connsiteY31436" fmla="*/ 442516 h 1598839"/>
              <a:gd name="connsiteX31437" fmla="*/ 0 w 3255128"/>
              <a:gd name="connsiteY31437" fmla="*/ 442503 h 1598839"/>
              <a:gd name="connsiteX31438" fmla="*/ 0 w 3255128"/>
              <a:gd name="connsiteY31438" fmla="*/ 442477 h 1598839"/>
              <a:gd name="connsiteX31439" fmla="*/ 0 w 3255128"/>
              <a:gd name="connsiteY31439" fmla="*/ 442468 h 1598839"/>
              <a:gd name="connsiteX31440" fmla="*/ 0 w 3255128"/>
              <a:gd name="connsiteY31440" fmla="*/ 442463 h 1598839"/>
              <a:gd name="connsiteX31441" fmla="*/ 0 w 3255128"/>
              <a:gd name="connsiteY31441" fmla="*/ 442447 h 1598839"/>
              <a:gd name="connsiteX31442" fmla="*/ 0 w 3255128"/>
              <a:gd name="connsiteY31442" fmla="*/ 442412 h 1598839"/>
              <a:gd name="connsiteX31443" fmla="*/ 0 w 3255128"/>
              <a:gd name="connsiteY31443" fmla="*/ 442407 h 1598839"/>
              <a:gd name="connsiteX31444" fmla="*/ 0 w 3255128"/>
              <a:gd name="connsiteY31444" fmla="*/ 442290 h 1598839"/>
              <a:gd name="connsiteX31445" fmla="*/ 0 w 3255128"/>
              <a:gd name="connsiteY31445" fmla="*/ 442289 h 1598839"/>
              <a:gd name="connsiteX31446" fmla="*/ 0 w 3255128"/>
              <a:gd name="connsiteY31446" fmla="*/ 442255 h 1598839"/>
              <a:gd name="connsiteX31447" fmla="*/ 0 w 3255128"/>
              <a:gd name="connsiteY31447" fmla="*/ 442254 h 1598839"/>
              <a:gd name="connsiteX31448" fmla="*/ 0 w 3255128"/>
              <a:gd name="connsiteY31448" fmla="*/ 442244 h 1598839"/>
              <a:gd name="connsiteX31449" fmla="*/ 0 w 3255128"/>
              <a:gd name="connsiteY31449" fmla="*/ 442229 h 1598839"/>
              <a:gd name="connsiteX31450" fmla="*/ 0 w 3255128"/>
              <a:gd name="connsiteY31450" fmla="*/ 442203 h 1598839"/>
              <a:gd name="connsiteX31451" fmla="*/ 0 w 3255128"/>
              <a:gd name="connsiteY31451" fmla="*/ 442188 h 1598839"/>
              <a:gd name="connsiteX31452" fmla="*/ 0 w 3255128"/>
              <a:gd name="connsiteY31452" fmla="*/ 442182 h 1598839"/>
              <a:gd name="connsiteX31453" fmla="*/ 0 w 3255128"/>
              <a:gd name="connsiteY31453" fmla="*/ 442179 h 1598839"/>
              <a:gd name="connsiteX31454" fmla="*/ 0 w 3255128"/>
              <a:gd name="connsiteY31454" fmla="*/ 442052 h 1598839"/>
              <a:gd name="connsiteX31455" fmla="*/ 0 w 3255128"/>
              <a:gd name="connsiteY31455" fmla="*/ 442020 h 1598839"/>
              <a:gd name="connsiteX31456" fmla="*/ 0 w 3255128"/>
              <a:gd name="connsiteY31456" fmla="*/ 442017 h 1598839"/>
              <a:gd name="connsiteX31457" fmla="*/ 0 w 3255128"/>
              <a:gd name="connsiteY31457" fmla="*/ 441978 h 1598839"/>
              <a:gd name="connsiteX31458" fmla="*/ 0 w 3255128"/>
              <a:gd name="connsiteY31458" fmla="*/ 441953 h 1598839"/>
              <a:gd name="connsiteX31459" fmla="*/ 0 w 3255128"/>
              <a:gd name="connsiteY31459" fmla="*/ 441929 h 1598839"/>
              <a:gd name="connsiteX31460" fmla="*/ 0 w 3255128"/>
              <a:gd name="connsiteY31460" fmla="*/ 441915 h 1598839"/>
              <a:gd name="connsiteX31461" fmla="*/ 0 w 3255128"/>
              <a:gd name="connsiteY31461" fmla="*/ 441804 h 1598839"/>
              <a:gd name="connsiteX31462" fmla="*/ 0 w 3255128"/>
              <a:gd name="connsiteY31462" fmla="*/ 441796 h 1598839"/>
              <a:gd name="connsiteX31463" fmla="*/ 0 w 3255128"/>
              <a:gd name="connsiteY31463" fmla="*/ 441759 h 1598839"/>
              <a:gd name="connsiteX31464" fmla="*/ 0 w 3255128"/>
              <a:gd name="connsiteY31464" fmla="*/ 441758 h 1598839"/>
              <a:gd name="connsiteX31465" fmla="*/ 0 w 3255128"/>
              <a:gd name="connsiteY31465" fmla="*/ 441733 h 1598839"/>
              <a:gd name="connsiteX31466" fmla="*/ 0 w 3255128"/>
              <a:gd name="connsiteY31466" fmla="*/ 441729 h 1598839"/>
              <a:gd name="connsiteX31467" fmla="*/ 0 w 3255128"/>
              <a:gd name="connsiteY31467" fmla="*/ 441725 h 1598839"/>
              <a:gd name="connsiteX31468" fmla="*/ 0 w 3255128"/>
              <a:gd name="connsiteY31468" fmla="*/ 441708 h 1598839"/>
              <a:gd name="connsiteX31469" fmla="*/ 0 w 3255128"/>
              <a:gd name="connsiteY31469" fmla="*/ 441651 h 1598839"/>
              <a:gd name="connsiteX31470" fmla="*/ 0 w 3255128"/>
              <a:gd name="connsiteY31470" fmla="*/ 441631 h 1598839"/>
              <a:gd name="connsiteX31471" fmla="*/ 0 w 3255128"/>
              <a:gd name="connsiteY31471" fmla="*/ 441625 h 1598839"/>
              <a:gd name="connsiteX31472" fmla="*/ 0 w 3255128"/>
              <a:gd name="connsiteY31472" fmla="*/ 441589 h 1598839"/>
              <a:gd name="connsiteX31473" fmla="*/ 0 w 3255128"/>
              <a:gd name="connsiteY31473" fmla="*/ 441581 h 1598839"/>
              <a:gd name="connsiteX31474" fmla="*/ 0 w 3255128"/>
              <a:gd name="connsiteY31474" fmla="*/ 441574 h 1598839"/>
              <a:gd name="connsiteX31475" fmla="*/ 0 w 3255128"/>
              <a:gd name="connsiteY31475" fmla="*/ 441555 h 1598839"/>
              <a:gd name="connsiteX31476" fmla="*/ 0 w 3255128"/>
              <a:gd name="connsiteY31476" fmla="*/ 441517 h 1598839"/>
              <a:gd name="connsiteX31477" fmla="*/ 0 w 3255128"/>
              <a:gd name="connsiteY31477" fmla="*/ 441499 h 1598839"/>
              <a:gd name="connsiteX31478" fmla="*/ 0 w 3255128"/>
              <a:gd name="connsiteY31478" fmla="*/ 441491 h 1598839"/>
              <a:gd name="connsiteX31479" fmla="*/ 0 w 3255128"/>
              <a:gd name="connsiteY31479" fmla="*/ 441486 h 1598839"/>
              <a:gd name="connsiteX31480" fmla="*/ 0 w 3255128"/>
              <a:gd name="connsiteY31480" fmla="*/ 441483 h 1598839"/>
              <a:gd name="connsiteX31481" fmla="*/ 0 w 3255128"/>
              <a:gd name="connsiteY31481" fmla="*/ 441470 h 1598839"/>
              <a:gd name="connsiteX31482" fmla="*/ 0 w 3255128"/>
              <a:gd name="connsiteY31482" fmla="*/ 441465 h 1598839"/>
              <a:gd name="connsiteX31483" fmla="*/ 0 w 3255128"/>
              <a:gd name="connsiteY31483" fmla="*/ 441459 h 1598839"/>
              <a:gd name="connsiteX31484" fmla="*/ 0 w 3255128"/>
              <a:gd name="connsiteY31484" fmla="*/ 441456 h 1598839"/>
              <a:gd name="connsiteX31485" fmla="*/ 0 w 3255128"/>
              <a:gd name="connsiteY31485" fmla="*/ 441393 h 1598839"/>
              <a:gd name="connsiteX31486" fmla="*/ 0 w 3255128"/>
              <a:gd name="connsiteY31486" fmla="*/ 441388 h 1598839"/>
              <a:gd name="connsiteX31487" fmla="*/ 0 w 3255128"/>
              <a:gd name="connsiteY31487" fmla="*/ 441342 h 1598839"/>
              <a:gd name="connsiteX31488" fmla="*/ 0 w 3255128"/>
              <a:gd name="connsiteY31488" fmla="*/ 441323 h 1598839"/>
              <a:gd name="connsiteX31489" fmla="*/ 0 w 3255128"/>
              <a:gd name="connsiteY31489" fmla="*/ 441305 h 1598839"/>
              <a:gd name="connsiteX31490" fmla="*/ 0 w 3255128"/>
              <a:gd name="connsiteY31490" fmla="*/ 441275 h 1598839"/>
              <a:gd name="connsiteX31491" fmla="*/ 0 w 3255128"/>
              <a:gd name="connsiteY31491" fmla="*/ 441268 h 1598839"/>
              <a:gd name="connsiteX31492" fmla="*/ 0 w 3255128"/>
              <a:gd name="connsiteY31492" fmla="*/ 441249 h 1598839"/>
              <a:gd name="connsiteX31493" fmla="*/ 0 w 3255128"/>
              <a:gd name="connsiteY31493" fmla="*/ 441245 h 1598839"/>
              <a:gd name="connsiteX31494" fmla="*/ 0 w 3255128"/>
              <a:gd name="connsiteY31494" fmla="*/ 441233 h 1598839"/>
              <a:gd name="connsiteX31495" fmla="*/ 0 w 3255128"/>
              <a:gd name="connsiteY31495" fmla="*/ 441172 h 1598839"/>
              <a:gd name="connsiteX31496" fmla="*/ 0 w 3255128"/>
              <a:gd name="connsiteY31496" fmla="*/ 441151 h 1598839"/>
              <a:gd name="connsiteX31497" fmla="*/ 0 w 3255128"/>
              <a:gd name="connsiteY31497" fmla="*/ 441148 h 1598839"/>
              <a:gd name="connsiteX31498" fmla="*/ 0 w 3255128"/>
              <a:gd name="connsiteY31498" fmla="*/ 441101 h 1598839"/>
              <a:gd name="connsiteX31499" fmla="*/ 0 w 3255128"/>
              <a:gd name="connsiteY31499" fmla="*/ 441081 h 1598839"/>
              <a:gd name="connsiteX31500" fmla="*/ 0 w 3255128"/>
              <a:gd name="connsiteY31500" fmla="*/ 441041 h 1598839"/>
              <a:gd name="connsiteX31501" fmla="*/ 0 w 3255128"/>
              <a:gd name="connsiteY31501" fmla="*/ 441034 h 1598839"/>
              <a:gd name="connsiteX31502" fmla="*/ 0 w 3255128"/>
              <a:gd name="connsiteY31502" fmla="*/ 441025 h 1598839"/>
              <a:gd name="connsiteX31503" fmla="*/ 0 w 3255128"/>
              <a:gd name="connsiteY31503" fmla="*/ 441006 h 1598839"/>
              <a:gd name="connsiteX31504" fmla="*/ 0 w 3255128"/>
              <a:gd name="connsiteY31504" fmla="*/ 441003 h 1598839"/>
              <a:gd name="connsiteX31505" fmla="*/ 0 w 3255128"/>
              <a:gd name="connsiteY31505" fmla="*/ 440930 h 1598839"/>
              <a:gd name="connsiteX31506" fmla="*/ 0 w 3255128"/>
              <a:gd name="connsiteY31506" fmla="*/ 440929 h 1598839"/>
              <a:gd name="connsiteX31507" fmla="*/ 0 w 3255128"/>
              <a:gd name="connsiteY31507" fmla="*/ 440923 h 1598839"/>
              <a:gd name="connsiteX31508" fmla="*/ 0 w 3255128"/>
              <a:gd name="connsiteY31508" fmla="*/ 440916 h 1598839"/>
              <a:gd name="connsiteX31509" fmla="*/ 0 w 3255128"/>
              <a:gd name="connsiteY31509" fmla="*/ 440906 h 1598839"/>
              <a:gd name="connsiteX31510" fmla="*/ 0 w 3255128"/>
              <a:gd name="connsiteY31510" fmla="*/ 440829 h 1598839"/>
              <a:gd name="connsiteX31511" fmla="*/ 0 w 3255128"/>
              <a:gd name="connsiteY31511" fmla="*/ 440822 h 1598839"/>
              <a:gd name="connsiteX31512" fmla="*/ 0 w 3255128"/>
              <a:gd name="connsiteY31512" fmla="*/ 440821 h 1598839"/>
              <a:gd name="connsiteX31513" fmla="*/ 0 w 3255128"/>
              <a:gd name="connsiteY31513" fmla="*/ 440811 h 1598839"/>
              <a:gd name="connsiteX31514" fmla="*/ 0 w 3255128"/>
              <a:gd name="connsiteY31514" fmla="*/ 440808 h 1598839"/>
              <a:gd name="connsiteX31515" fmla="*/ 0 w 3255128"/>
              <a:gd name="connsiteY31515" fmla="*/ 440790 h 1598839"/>
              <a:gd name="connsiteX31516" fmla="*/ 0 w 3255128"/>
              <a:gd name="connsiteY31516" fmla="*/ 440784 h 1598839"/>
              <a:gd name="connsiteX31517" fmla="*/ 0 w 3255128"/>
              <a:gd name="connsiteY31517" fmla="*/ 440775 h 1598839"/>
              <a:gd name="connsiteX31518" fmla="*/ 0 w 3255128"/>
              <a:gd name="connsiteY31518" fmla="*/ 440744 h 1598839"/>
              <a:gd name="connsiteX31519" fmla="*/ 0 w 3255128"/>
              <a:gd name="connsiteY31519" fmla="*/ 440736 h 1598839"/>
              <a:gd name="connsiteX31520" fmla="*/ 0 w 3255128"/>
              <a:gd name="connsiteY31520" fmla="*/ 440720 h 1598839"/>
              <a:gd name="connsiteX31521" fmla="*/ 0 w 3255128"/>
              <a:gd name="connsiteY31521" fmla="*/ 440620 h 1598839"/>
              <a:gd name="connsiteX31522" fmla="*/ 0 w 3255128"/>
              <a:gd name="connsiteY31522" fmla="*/ 440604 h 1598839"/>
              <a:gd name="connsiteX31523" fmla="*/ 0 w 3255128"/>
              <a:gd name="connsiteY31523" fmla="*/ 440601 h 1598839"/>
              <a:gd name="connsiteX31524" fmla="*/ 0 w 3255128"/>
              <a:gd name="connsiteY31524" fmla="*/ 440582 h 1598839"/>
              <a:gd name="connsiteX31525" fmla="*/ 0 w 3255128"/>
              <a:gd name="connsiteY31525" fmla="*/ 440579 h 1598839"/>
              <a:gd name="connsiteX31526" fmla="*/ 0 w 3255128"/>
              <a:gd name="connsiteY31526" fmla="*/ 440551 h 1598839"/>
              <a:gd name="connsiteX31527" fmla="*/ 0 w 3255128"/>
              <a:gd name="connsiteY31527" fmla="*/ 440544 h 1598839"/>
              <a:gd name="connsiteX31528" fmla="*/ 0 w 3255128"/>
              <a:gd name="connsiteY31528" fmla="*/ 440524 h 1598839"/>
              <a:gd name="connsiteX31529" fmla="*/ 0 w 3255128"/>
              <a:gd name="connsiteY31529" fmla="*/ 440523 h 1598839"/>
              <a:gd name="connsiteX31530" fmla="*/ 0 w 3255128"/>
              <a:gd name="connsiteY31530" fmla="*/ 440465 h 1598839"/>
              <a:gd name="connsiteX31531" fmla="*/ 0 w 3255128"/>
              <a:gd name="connsiteY31531" fmla="*/ 440442 h 1598839"/>
              <a:gd name="connsiteX31532" fmla="*/ 0 w 3255128"/>
              <a:gd name="connsiteY31532" fmla="*/ 440368 h 1598839"/>
              <a:gd name="connsiteX31533" fmla="*/ 0 w 3255128"/>
              <a:gd name="connsiteY31533" fmla="*/ 440358 h 1598839"/>
              <a:gd name="connsiteX31534" fmla="*/ 0 w 3255128"/>
              <a:gd name="connsiteY31534" fmla="*/ 440352 h 1598839"/>
              <a:gd name="connsiteX31535" fmla="*/ 0 w 3255128"/>
              <a:gd name="connsiteY31535" fmla="*/ 440316 h 1598839"/>
              <a:gd name="connsiteX31536" fmla="*/ 0 w 3255128"/>
              <a:gd name="connsiteY31536" fmla="*/ 440302 h 1598839"/>
              <a:gd name="connsiteX31537" fmla="*/ 0 w 3255128"/>
              <a:gd name="connsiteY31537" fmla="*/ 440286 h 1598839"/>
              <a:gd name="connsiteX31538" fmla="*/ 0 w 3255128"/>
              <a:gd name="connsiteY31538" fmla="*/ 440281 h 1598839"/>
              <a:gd name="connsiteX31539" fmla="*/ 0 w 3255128"/>
              <a:gd name="connsiteY31539" fmla="*/ 440258 h 1598839"/>
              <a:gd name="connsiteX31540" fmla="*/ 0 w 3255128"/>
              <a:gd name="connsiteY31540" fmla="*/ 440223 h 1598839"/>
              <a:gd name="connsiteX31541" fmla="*/ 0 w 3255128"/>
              <a:gd name="connsiteY31541" fmla="*/ 440220 h 1598839"/>
              <a:gd name="connsiteX31542" fmla="*/ 0 w 3255128"/>
              <a:gd name="connsiteY31542" fmla="*/ 440186 h 1598839"/>
              <a:gd name="connsiteX31543" fmla="*/ 0 w 3255128"/>
              <a:gd name="connsiteY31543" fmla="*/ 440146 h 1598839"/>
              <a:gd name="connsiteX31544" fmla="*/ 0 w 3255128"/>
              <a:gd name="connsiteY31544" fmla="*/ 440142 h 1598839"/>
              <a:gd name="connsiteX31545" fmla="*/ 0 w 3255128"/>
              <a:gd name="connsiteY31545" fmla="*/ 440137 h 1598839"/>
              <a:gd name="connsiteX31546" fmla="*/ 0 w 3255128"/>
              <a:gd name="connsiteY31546" fmla="*/ 440130 h 1598839"/>
              <a:gd name="connsiteX31547" fmla="*/ 0 w 3255128"/>
              <a:gd name="connsiteY31547" fmla="*/ 440128 h 1598839"/>
              <a:gd name="connsiteX31548" fmla="*/ 0 w 3255128"/>
              <a:gd name="connsiteY31548" fmla="*/ 440120 h 1598839"/>
              <a:gd name="connsiteX31549" fmla="*/ 0 w 3255128"/>
              <a:gd name="connsiteY31549" fmla="*/ 440107 h 1598839"/>
              <a:gd name="connsiteX31550" fmla="*/ 0 w 3255128"/>
              <a:gd name="connsiteY31550" fmla="*/ 440105 h 1598839"/>
              <a:gd name="connsiteX31551" fmla="*/ 0 w 3255128"/>
              <a:gd name="connsiteY31551" fmla="*/ 440092 h 1598839"/>
              <a:gd name="connsiteX31552" fmla="*/ 0 w 3255128"/>
              <a:gd name="connsiteY31552" fmla="*/ 440090 h 1598839"/>
              <a:gd name="connsiteX31553" fmla="*/ 0 w 3255128"/>
              <a:gd name="connsiteY31553" fmla="*/ 440070 h 1598839"/>
              <a:gd name="connsiteX31554" fmla="*/ 0 w 3255128"/>
              <a:gd name="connsiteY31554" fmla="*/ 440035 h 1598839"/>
              <a:gd name="connsiteX31555" fmla="*/ 0 w 3255128"/>
              <a:gd name="connsiteY31555" fmla="*/ 439961 h 1598839"/>
              <a:gd name="connsiteX31556" fmla="*/ 0 w 3255128"/>
              <a:gd name="connsiteY31556" fmla="*/ 439950 h 1598839"/>
              <a:gd name="connsiteX31557" fmla="*/ 0 w 3255128"/>
              <a:gd name="connsiteY31557" fmla="*/ 439934 h 1598839"/>
              <a:gd name="connsiteX31558" fmla="*/ 0 w 3255128"/>
              <a:gd name="connsiteY31558" fmla="*/ 439911 h 1598839"/>
              <a:gd name="connsiteX31559" fmla="*/ 0 w 3255128"/>
              <a:gd name="connsiteY31559" fmla="*/ 439909 h 1598839"/>
              <a:gd name="connsiteX31560" fmla="*/ 0 w 3255128"/>
              <a:gd name="connsiteY31560" fmla="*/ 439887 h 1598839"/>
              <a:gd name="connsiteX31561" fmla="*/ 0 w 3255128"/>
              <a:gd name="connsiteY31561" fmla="*/ 439880 h 1598839"/>
              <a:gd name="connsiteX31562" fmla="*/ 0 w 3255128"/>
              <a:gd name="connsiteY31562" fmla="*/ 439799 h 1598839"/>
              <a:gd name="connsiteX31563" fmla="*/ 0 w 3255128"/>
              <a:gd name="connsiteY31563" fmla="*/ 439777 h 1598839"/>
              <a:gd name="connsiteX31564" fmla="*/ 0 w 3255128"/>
              <a:gd name="connsiteY31564" fmla="*/ 439730 h 1598839"/>
              <a:gd name="connsiteX31565" fmla="*/ 0 w 3255128"/>
              <a:gd name="connsiteY31565" fmla="*/ 439727 h 1598839"/>
              <a:gd name="connsiteX31566" fmla="*/ 0 w 3255128"/>
              <a:gd name="connsiteY31566" fmla="*/ 439723 h 1598839"/>
              <a:gd name="connsiteX31567" fmla="*/ 0 w 3255128"/>
              <a:gd name="connsiteY31567" fmla="*/ 439700 h 1598839"/>
              <a:gd name="connsiteX31568" fmla="*/ 0 w 3255128"/>
              <a:gd name="connsiteY31568" fmla="*/ 439698 h 1598839"/>
              <a:gd name="connsiteX31569" fmla="*/ 0 w 3255128"/>
              <a:gd name="connsiteY31569" fmla="*/ 439672 h 1598839"/>
              <a:gd name="connsiteX31570" fmla="*/ 0 w 3255128"/>
              <a:gd name="connsiteY31570" fmla="*/ 439668 h 1598839"/>
              <a:gd name="connsiteX31571" fmla="*/ 0 w 3255128"/>
              <a:gd name="connsiteY31571" fmla="*/ 439667 h 1598839"/>
              <a:gd name="connsiteX31572" fmla="*/ 0 w 3255128"/>
              <a:gd name="connsiteY31572" fmla="*/ 439663 h 1598839"/>
              <a:gd name="connsiteX31573" fmla="*/ 0 w 3255128"/>
              <a:gd name="connsiteY31573" fmla="*/ 439646 h 1598839"/>
              <a:gd name="connsiteX31574" fmla="*/ 0 w 3255128"/>
              <a:gd name="connsiteY31574" fmla="*/ 439616 h 1598839"/>
              <a:gd name="connsiteX31575" fmla="*/ 0 w 3255128"/>
              <a:gd name="connsiteY31575" fmla="*/ 439596 h 1598839"/>
              <a:gd name="connsiteX31576" fmla="*/ 0 w 3255128"/>
              <a:gd name="connsiteY31576" fmla="*/ 439554 h 1598839"/>
              <a:gd name="connsiteX31577" fmla="*/ 0 w 3255128"/>
              <a:gd name="connsiteY31577" fmla="*/ 439534 h 1598839"/>
              <a:gd name="connsiteX31578" fmla="*/ 0 w 3255128"/>
              <a:gd name="connsiteY31578" fmla="*/ 439504 h 1598839"/>
              <a:gd name="connsiteX31579" fmla="*/ 0 w 3255128"/>
              <a:gd name="connsiteY31579" fmla="*/ 439473 h 1598839"/>
              <a:gd name="connsiteX31580" fmla="*/ 0 w 3255128"/>
              <a:gd name="connsiteY31580" fmla="*/ 439472 h 1598839"/>
              <a:gd name="connsiteX31581" fmla="*/ 0 w 3255128"/>
              <a:gd name="connsiteY31581" fmla="*/ 439467 h 1598839"/>
              <a:gd name="connsiteX31582" fmla="*/ 0 w 3255128"/>
              <a:gd name="connsiteY31582" fmla="*/ 439457 h 1598839"/>
              <a:gd name="connsiteX31583" fmla="*/ 0 w 3255128"/>
              <a:gd name="connsiteY31583" fmla="*/ 439444 h 1598839"/>
              <a:gd name="connsiteX31584" fmla="*/ 0 w 3255128"/>
              <a:gd name="connsiteY31584" fmla="*/ 439442 h 1598839"/>
              <a:gd name="connsiteX31585" fmla="*/ 0 w 3255128"/>
              <a:gd name="connsiteY31585" fmla="*/ 439437 h 1598839"/>
              <a:gd name="connsiteX31586" fmla="*/ 0 w 3255128"/>
              <a:gd name="connsiteY31586" fmla="*/ 439363 h 1598839"/>
              <a:gd name="connsiteX31587" fmla="*/ 0 w 3255128"/>
              <a:gd name="connsiteY31587" fmla="*/ 439349 h 1598839"/>
              <a:gd name="connsiteX31588" fmla="*/ 0 w 3255128"/>
              <a:gd name="connsiteY31588" fmla="*/ 439332 h 1598839"/>
              <a:gd name="connsiteX31589" fmla="*/ 0 w 3255128"/>
              <a:gd name="connsiteY31589" fmla="*/ 439291 h 1598839"/>
              <a:gd name="connsiteX31590" fmla="*/ 0 w 3255128"/>
              <a:gd name="connsiteY31590" fmla="*/ 439261 h 1598839"/>
              <a:gd name="connsiteX31591" fmla="*/ 0 w 3255128"/>
              <a:gd name="connsiteY31591" fmla="*/ 439254 h 1598839"/>
              <a:gd name="connsiteX31592" fmla="*/ 0 w 3255128"/>
              <a:gd name="connsiteY31592" fmla="*/ 439239 h 1598839"/>
              <a:gd name="connsiteX31593" fmla="*/ 0 w 3255128"/>
              <a:gd name="connsiteY31593" fmla="*/ 439214 h 1598839"/>
              <a:gd name="connsiteX31594" fmla="*/ 0 w 3255128"/>
              <a:gd name="connsiteY31594" fmla="*/ 439213 h 1598839"/>
              <a:gd name="connsiteX31595" fmla="*/ 0 w 3255128"/>
              <a:gd name="connsiteY31595" fmla="*/ 439212 h 1598839"/>
              <a:gd name="connsiteX31596" fmla="*/ 0 w 3255128"/>
              <a:gd name="connsiteY31596" fmla="*/ 439189 h 1598839"/>
              <a:gd name="connsiteX31597" fmla="*/ 0 w 3255128"/>
              <a:gd name="connsiteY31597" fmla="*/ 439184 h 1598839"/>
              <a:gd name="connsiteX31598" fmla="*/ 0 w 3255128"/>
              <a:gd name="connsiteY31598" fmla="*/ 439153 h 1598839"/>
              <a:gd name="connsiteX31599" fmla="*/ 0 w 3255128"/>
              <a:gd name="connsiteY31599" fmla="*/ 439127 h 1598839"/>
              <a:gd name="connsiteX31600" fmla="*/ 0 w 3255128"/>
              <a:gd name="connsiteY31600" fmla="*/ 439079 h 1598839"/>
              <a:gd name="connsiteX31601" fmla="*/ 0 w 3255128"/>
              <a:gd name="connsiteY31601" fmla="*/ 439048 h 1598839"/>
              <a:gd name="connsiteX31602" fmla="*/ 0 w 3255128"/>
              <a:gd name="connsiteY31602" fmla="*/ 439013 h 1598839"/>
              <a:gd name="connsiteX31603" fmla="*/ 0 w 3255128"/>
              <a:gd name="connsiteY31603" fmla="*/ 439003 h 1598839"/>
              <a:gd name="connsiteX31604" fmla="*/ 0 w 3255128"/>
              <a:gd name="connsiteY31604" fmla="*/ 438998 h 1598839"/>
              <a:gd name="connsiteX31605" fmla="*/ 0 w 3255128"/>
              <a:gd name="connsiteY31605" fmla="*/ 438990 h 1598839"/>
              <a:gd name="connsiteX31606" fmla="*/ 0 w 3255128"/>
              <a:gd name="connsiteY31606" fmla="*/ 438936 h 1598839"/>
              <a:gd name="connsiteX31607" fmla="*/ 0 w 3255128"/>
              <a:gd name="connsiteY31607" fmla="*/ 438926 h 1598839"/>
              <a:gd name="connsiteX31608" fmla="*/ 0 w 3255128"/>
              <a:gd name="connsiteY31608" fmla="*/ 438904 h 1598839"/>
              <a:gd name="connsiteX31609" fmla="*/ 0 w 3255128"/>
              <a:gd name="connsiteY31609" fmla="*/ 438873 h 1598839"/>
              <a:gd name="connsiteX31610" fmla="*/ 0 w 3255128"/>
              <a:gd name="connsiteY31610" fmla="*/ 438834 h 1598839"/>
              <a:gd name="connsiteX31611" fmla="*/ 0 w 3255128"/>
              <a:gd name="connsiteY31611" fmla="*/ 438762 h 1598839"/>
              <a:gd name="connsiteX31612" fmla="*/ 0 w 3255128"/>
              <a:gd name="connsiteY31612" fmla="*/ 438759 h 1598839"/>
              <a:gd name="connsiteX31613" fmla="*/ 0 w 3255128"/>
              <a:gd name="connsiteY31613" fmla="*/ 438757 h 1598839"/>
              <a:gd name="connsiteX31614" fmla="*/ 0 w 3255128"/>
              <a:gd name="connsiteY31614" fmla="*/ 438735 h 1598839"/>
              <a:gd name="connsiteX31615" fmla="*/ 0 w 3255128"/>
              <a:gd name="connsiteY31615" fmla="*/ 438730 h 1598839"/>
              <a:gd name="connsiteX31616" fmla="*/ 0 w 3255128"/>
              <a:gd name="connsiteY31616" fmla="*/ 438693 h 1598839"/>
              <a:gd name="connsiteX31617" fmla="*/ 0 w 3255128"/>
              <a:gd name="connsiteY31617" fmla="*/ 438685 h 1598839"/>
              <a:gd name="connsiteX31618" fmla="*/ 0 w 3255128"/>
              <a:gd name="connsiteY31618" fmla="*/ 438661 h 1598839"/>
              <a:gd name="connsiteX31619" fmla="*/ 0 w 3255128"/>
              <a:gd name="connsiteY31619" fmla="*/ 438591 h 1598839"/>
              <a:gd name="connsiteX31620" fmla="*/ 0 w 3255128"/>
              <a:gd name="connsiteY31620" fmla="*/ 438589 h 1598839"/>
              <a:gd name="connsiteX31621" fmla="*/ 0 w 3255128"/>
              <a:gd name="connsiteY31621" fmla="*/ 438565 h 1598839"/>
              <a:gd name="connsiteX31622" fmla="*/ 0 w 3255128"/>
              <a:gd name="connsiteY31622" fmla="*/ 438520 h 1598839"/>
              <a:gd name="connsiteX31623" fmla="*/ 0 w 3255128"/>
              <a:gd name="connsiteY31623" fmla="*/ 438518 h 1598839"/>
              <a:gd name="connsiteX31624" fmla="*/ 0 w 3255128"/>
              <a:gd name="connsiteY31624" fmla="*/ 438514 h 1598839"/>
              <a:gd name="connsiteX31625" fmla="*/ 0 w 3255128"/>
              <a:gd name="connsiteY31625" fmla="*/ 438493 h 1598839"/>
              <a:gd name="connsiteX31626" fmla="*/ 0 w 3255128"/>
              <a:gd name="connsiteY31626" fmla="*/ 438483 h 1598839"/>
              <a:gd name="connsiteX31627" fmla="*/ 0 w 3255128"/>
              <a:gd name="connsiteY31627" fmla="*/ 438381 h 1598839"/>
              <a:gd name="connsiteX31628" fmla="*/ 0 w 3255128"/>
              <a:gd name="connsiteY31628" fmla="*/ 438333 h 1598839"/>
              <a:gd name="connsiteX31629" fmla="*/ 0 w 3255128"/>
              <a:gd name="connsiteY31629" fmla="*/ 438331 h 1598839"/>
              <a:gd name="connsiteX31630" fmla="*/ 0 w 3255128"/>
              <a:gd name="connsiteY31630" fmla="*/ 438281 h 1598839"/>
              <a:gd name="connsiteX31631" fmla="*/ 0 w 3255128"/>
              <a:gd name="connsiteY31631" fmla="*/ 438266 h 1598839"/>
              <a:gd name="connsiteX31632" fmla="*/ 0 w 3255128"/>
              <a:gd name="connsiteY31632" fmla="*/ 438256 h 1598839"/>
              <a:gd name="connsiteX31633" fmla="*/ 0 w 3255128"/>
              <a:gd name="connsiteY31633" fmla="*/ 438255 h 1598839"/>
              <a:gd name="connsiteX31634" fmla="*/ 0 w 3255128"/>
              <a:gd name="connsiteY31634" fmla="*/ 438234 h 1598839"/>
              <a:gd name="connsiteX31635" fmla="*/ 0 w 3255128"/>
              <a:gd name="connsiteY31635" fmla="*/ 438225 h 1598839"/>
              <a:gd name="connsiteX31636" fmla="*/ 0 w 3255128"/>
              <a:gd name="connsiteY31636" fmla="*/ 438207 h 1598839"/>
              <a:gd name="connsiteX31637" fmla="*/ 0 w 3255128"/>
              <a:gd name="connsiteY31637" fmla="*/ 438202 h 1598839"/>
              <a:gd name="connsiteX31638" fmla="*/ 0 w 3255128"/>
              <a:gd name="connsiteY31638" fmla="*/ 438153 h 1598839"/>
              <a:gd name="connsiteX31639" fmla="*/ 0 w 3255128"/>
              <a:gd name="connsiteY31639" fmla="*/ 438122 h 1598839"/>
              <a:gd name="connsiteX31640" fmla="*/ 0 w 3255128"/>
              <a:gd name="connsiteY31640" fmla="*/ 438106 h 1598839"/>
              <a:gd name="connsiteX31641" fmla="*/ 0 w 3255128"/>
              <a:gd name="connsiteY31641" fmla="*/ 438089 h 1598839"/>
              <a:gd name="connsiteX31642" fmla="*/ 0 w 3255128"/>
              <a:gd name="connsiteY31642" fmla="*/ 438087 h 1598839"/>
              <a:gd name="connsiteX31643" fmla="*/ 0 w 3255128"/>
              <a:gd name="connsiteY31643" fmla="*/ 438082 h 1598839"/>
              <a:gd name="connsiteX31644" fmla="*/ 0 w 3255128"/>
              <a:gd name="connsiteY31644" fmla="*/ 438013 h 1598839"/>
              <a:gd name="connsiteX31645" fmla="*/ 0 w 3255128"/>
              <a:gd name="connsiteY31645" fmla="*/ 438012 h 1598839"/>
              <a:gd name="connsiteX31646" fmla="*/ 0 w 3255128"/>
              <a:gd name="connsiteY31646" fmla="*/ 438010 h 1598839"/>
              <a:gd name="connsiteX31647" fmla="*/ 0 w 3255128"/>
              <a:gd name="connsiteY31647" fmla="*/ 437996 h 1598839"/>
              <a:gd name="connsiteX31648" fmla="*/ 0 w 3255128"/>
              <a:gd name="connsiteY31648" fmla="*/ 437983 h 1598839"/>
              <a:gd name="connsiteX31649" fmla="*/ 0 w 3255128"/>
              <a:gd name="connsiteY31649" fmla="*/ 437979 h 1598839"/>
              <a:gd name="connsiteX31650" fmla="*/ 0 w 3255128"/>
              <a:gd name="connsiteY31650" fmla="*/ 437966 h 1598839"/>
              <a:gd name="connsiteX31651" fmla="*/ 0 w 3255128"/>
              <a:gd name="connsiteY31651" fmla="*/ 437941 h 1598839"/>
              <a:gd name="connsiteX31652" fmla="*/ 0 w 3255128"/>
              <a:gd name="connsiteY31652" fmla="*/ 437940 h 1598839"/>
              <a:gd name="connsiteX31653" fmla="*/ 0 w 3255128"/>
              <a:gd name="connsiteY31653" fmla="*/ 437922 h 1598839"/>
              <a:gd name="connsiteX31654" fmla="*/ 0 w 3255128"/>
              <a:gd name="connsiteY31654" fmla="*/ 437850 h 1598839"/>
              <a:gd name="connsiteX31655" fmla="*/ 0 w 3255128"/>
              <a:gd name="connsiteY31655" fmla="*/ 437785 h 1598839"/>
              <a:gd name="connsiteX31656" fmla="*/ 0 w 3255128"/>
              <a:gd name="connsiteY31656" fmla="*/ 437769 h 1598839"/>
              <a:gd name="connsiteX31657" fmla="*/ 0 w 3255128"/>
              <a:gd name="connsiteY31657" fmla="*/ 437748 h 1598839"/>
              <a:gd name="connsiteX31658" fmla="*/ 0 w 3255128"/>
              <a:gd name="connsiteY31658" fmla="*/ 437736 h 1598839"/>
              <a:gd name="connsiteX31659" fmla="*/ 0 w 3255128"/>
              <a:gd name="connsiteY31659" fmla="*/ 437664 h 1598839"/>
              <a:gd name="connsiteX31660" fmla="*/ 0 w 3255128"/>
              <a:gd name="connsiteY31660" fmla="*/ 437639 h 1598839"/>
              <a:gd name="connsiteX31661" fmla="*/ 0 w 3255128"/>
              <a:gd name="connsiteY31661" fmla="*/ 437617 h 1598839"/>
              <a:gd name="connsiteX31662" fmla="*/ 0 w 3255128"/>
              <a:gd name="connsiteY31662" fmla="*/ 437554 h 1598839"/>
              <a:gd name="connsiteX31663" fmla="*/ 0 w 3255128"/>
              <a:gd name="connsiteY31663" fmla="*/ 437507 h 1598839"/>
              <a:gd name="connsiteX31664" fmla="*/ 0 w 3255128"/>
              <a:gd name="connsiteY31664" fmla="*/ 437491 h 1598839"/>
              <a:gd name="connsiteX31665" fmla="*/ 0 w 3255128"/>
              <a:gd name="connsiteY31665" fmla="*/ 437457 h 1598839"/>
              <a:gd name="connsiteX31666" fmla="*/ 0 w 3255128"/>
              <a:gd name="connsiteY31666" fmla="*/ 437452 h 1598839"/>
              <a:gd name="connsiteX31667" fmla="*/ 0 w 3255128"/>
              <a:gd name="connsiteY31667" fmla="*/ 437425 h 1598839"/>
              <a:gd name="connsiteX31668" fmla="*/ 0 w 3255128"/>
              <a:gd name="connsiteY31668" fmla="*/ 437326 h 1598839"/>
              <a:gd name="connsiteX31669" fmla="*/ 0 w 3255128"/>
              <a:gd name="connsiteY31669" fmla="*/ 437303 h 1598839"/>
              <a:gd name="connsiteX31670" fmla="*/ 0 w 3255128"/>
              <a:gd name="connsiteY31670" fmla="*/ 437302 h 1598839"/>
              <a:gd name="connsiteX31671" fmla="*/ 0 w 3255128"/>
              <a:gd name="connsiteY31671" fmla="*/ 437287 h 1598839"/>
              <a:gd name="connsiteX31672" fmla="*/ 0 w 3255128"/>
              <a:gd name="connsiteY31672" fmla="*/ 437274 h 1598839"/>
              <a:gd name="connsiteX31673" fmla="*/ 0 w 3255128"/>
              <a:gd name="connsiteY31673" fmla="*/ 437260 h 1598839"/>
              <a:gd name="connsiteX31674" fmla="*/ 0 w 3255128"/>
              <a:gd name="connsiteY31674" fmla="*/ 437147 h 1598839"/>
              <a:gd name="connsiteX31675" fmla="*/ 0 w 3255128"/>
              <a:gd name="connsiteY31675" fmla="*/ 437142 h 1598839"/>
              <a:gd name="connsiteX31676" fmla="*/ 0 w 3255128"/>
              <a:gd name="connsiteY31676" fmla="*/ 437140 h 1598839"/>
              <a:gd name="connsiteX31677" fmla="*/ 0 w 3255128"/>
              <a:gd name="connsiteY31677" fmla="*/ 437131 h 1598839"/>
              <a:gd name="connsiteX31678" fmla="*/ 0 w 3255128"/>
              <a:gd name="connsiteY31678" fmla="*/ 437117 h 1598839"/>
              <a:gd name="connsiteX31679" fmla="*/ 0 w 3255128"/>
              <a:gd name="connsiteY31679" fmla="*/ 437105 h 1598839"/>
              <a:gd name="connsiteX31680" fmla="*/ 0 w 3255128"/>
              <a:gd name="connsiteY31680" fmla="*/ 437100 h 1598839"/>
              <a:gd name="connsiteX31681" fmla="*/ 0 w 3255128"/>
              <a:gd name="connsiteY31681" fmla="*/ 437098 h 1598839"/>
              <a:gd name="connsiteX31682" fmla="*/ 0 w 3255128"/>
              <a:gd name="connsiteY31682" fmla="*/ 437066 h 1598839"/>
              <a:gd name="connsiteX31683" fmla="*/ 0 w 3255128"/>
              <a:gd name="connsiteY31683" fmla="*/ 436971 h 1598839"/>
              <a:gd name="connsiteX31684" fmla="*/ 0 w 3255128"/>
              <a:gd name="connsiteY31684" fmla="*/ 436969 h 1598839"/>
              <a:gd name="connsiteX31685" fmla="*/ 0 w 3255128"/>
              <a:gd name="connsiteY31685" fmla="*/ 436966 h 1598839"/>
              <a:gd name="connsiteX31686" fmla="*/ 0 w 3255128"/>
              <a:gd name="connsiteY31686" fmla="*/ 436951 h 1598839"/>
              <a:gd name="connsiteX31687" fmla="*/ 0 w 3255128"/>
              <a:gd name="connsiteY31687" fmla="*/ 436948 h 1598839"/>
              <a:gd name="connsiteX31688" fmla="*/ 0 w 3255128"/>
              <a:gd name="connsiteY31688" fmla="*/ 436947 h 1598839"/>
              <a:gd name="connsiteX31689" fmla="*/ 0 w 3255128"/>
              <a:gd name="connsiteY31689" fmla="*/ 436945 h 1598839"/>
              <a:gd name="connsiteX31690" fmla="*/ 0 w 3255128"/>
              <a:gd name="connsiteY31690" fmla="*/ 436890 h 1598839"/>
              <a:gd name="connsiteX31691" fmla="*/ 0 w 3255128"/>
              <a:gd name="connsiteY31691" fmla="*/ 436872 h 1598839"/>
              <a:gd name="connsiteX31692" fmla="*/ 0 w 3255128"/>
              <a:gd name="connsiteY31692" fmla="*/ 436865 h 1598839"/>
              <a:gd name="connsiteX31693" fmla="*/ 0 w 3255128"/>
              <a:gd name="connsiteY31693" fmla="*/ 436863 h 1598839"/>
              <a:gd name="connsiteX31694" fmla="*/ 0 w 3255128"/>
              <a:gd name="connsiteY31694" fmla="*/ 436859 h 1598839"/>
              <a:gd name="connsiteX31695" fmla="*/ 0 w 3255128"/>
              <a:gd name="connsiteY31695" fmla="*/ 436843 h 1598839"/>
              <a:gd name="connsiteX31696" fmla="*/ 0 w 3255128"/>
              <a:gd name="connsiteY31696" fmla="*/ 436787 h 1598839"/>
              <a:gd name="connsiteX31697" fmla="*/ 0 w 3255128"/>
              <a:gd name="connsiteY31697" fmla="*/ 436678 h 1598839"/>
              <a:gd name="connsiteX31698" fmla="*/ 0 w 3255128"/>
              <a:gd name="connsiteY31698" fmla="*/ 436639 h 1598839"/>
              <a:gd name="connsiteX31699" fmla="*/ 0 w 3255128"/>
              <a:gd name="connsiteY31699" fmla="*/ 436634 h 1598839"/>
              <a:gd name="connsiteX31700" fmla="*/ 0 w 3255128"/>
              <a:gd name="connsiteY31700" fmla="*/ 436631 h 1598839"/>
              <a:gd name="connsiteX31701" fmla="*/ 0 w 3255128"/>
              <a:gd name="connsiteY31701" fmla="*/ 436606 h 1598839"/>
              <a:gd name="connsiteX31702" fmla="*/ 0 w 3255128"/>
              <a:gd name="connsiteY31702" fmla="*/ 436595 h 1598839"/>
              <a:gd name="connsiteX31703" fmla="*/ 0 w 3255128"/>
              <a:gd name="connsiteY31703" fmla="*/ 436514 h 1598839"/>
              <a:gd name="connsiteX31704" fmla="*/ 0 w 3255128"/>
              <a:gd name="connsiteY31704" fmla="*/ 436486 h 1598839"/>
              <a:gd name="connsiteX31705" fmla="*/ 0 w 3255128"/>
              <a:gd name="connsiteY31705" fmla="*/ 436483 h 1598839"/>
              <a:gd name="connsiteX31706" fmla="*/ 0 w 3255128"/>
              <a:gd name="connsiteY31706" fmla="*/ 436474 h 1598839"/>
              <a:gd name="connsiteX31707" fmla="*/ 0 w 3255128"/>
              <a:gd name="connsiteY31707" fmla="*/ 436407 h 1598839"/>
              <a:gd name="connsiteX31708" fmla="*/ 0 w 3255128"/>
              <a:gd name="connsiteY31708" fmla="*/ 436406 h 1598839"/>
              <a:gd name="connsiteX31709" fmla="*/ 0 w 3255128"/>
              <a:gd name="connsiteY31709" fmla="*/ 436399 h 1598839"/>
              <a:gd name="connsiteX31710" fmla="*/ 0 w 3255128"/>
              <a:gd name="connsiteY31710" fmla="*/ 436398 h 1598839"/>
              <a:gd name="connsiteX31711" fmla="*/ 0 w 3255128"/>
              <a:gd name="connsiteY31711" fmla="*/ 436395 h 1598839"/>
              <a:gd name="connsiteX31712" fmla="*/ 0 w 3255128"/>
              <a:gd name="connsiteY31712" fmla="*/ 436353 h 1598839"/>
              <a:gd name="connsiteX31713" fmla="*/ 0 w 3255128"/>
              <a:gd name="connsiteY31713" fmla="*/ 436261 h 1598839"/>
              <a:gd name="connsiteX31714" fmla="*/ 0 w 3255128"/>
              <a:gd name="connsiteY31714" fmla="*/ 436259 h 1598839"/>
              <a:gd name="connsiteX31715" fmla="*/ 0 w 3255128"/>
              <a:gd name="connsiteY31715" fmla="*/ 436224 h 1598839"/>
              <a:gd name="connsiteX31716" fmla="*/ 0 w 3255128"/>
              <a:gd name="connsiteY31716" fmla="*/ 436202 h 1598839"/>
              <a:gd name="connsiteX31717" fmla="*/ 0 w 3255128"/>
              <a:gd name="connsiteY31717" fmla="*/ 436195 h 1598839"/>
              <a:gd name="connsiteX31718" fmla="*/ 0 w 3255128"/>
              <a:gd name="connsiteY31718" fmla="*/ 436194 h 1598839"/>
              <a:gd name="connsiteX31719" fmla="*/ 0 w 3255128"/>
              <a:gd name="connsiteY31719" fmla="*/ 436174 h 1598839"/>
              <a:gd name="connsiteX31720" fmla="*/ 0 w 3255128"/>
              <a:gd name="connsiteY31720" fmla="*/ 436157 h 1598839"/>
              <a:gd name="connsiteX31721" fmla="*/ 0 w 3255128"/>
              <a:gd name="connsiteY31721" fmla="*/ 436136 h 1598839"/>
              <a:gd name="connsiteX31722" fmla="*/ 0 w 3255128"/>
              <a:gd name="connsiteY31722" fmla="*/ 436093 h 1598839"/>
              <a:gd name="connsiteX31723" fmla="*/ 0 w 3255128"/>
              <a:gd name="connsiteY31723" fmla="*/ 436067 h 1598839"/>
              <a:gd name="connsiteX31724" fmla="*/ 0 w 3255128"/>
              <a:gd name="connsiteY31724" fmla="*/ 436031 h 1598839"/>
              <a:gd name="connsiteX31725" fmla="*/ 0 w 3255128"/>
              <a:gd name="connsiteY31725" fmla="*/ 436024 h 1598839"/>
              <a:gd name="connsiteX31726" fmla="*/ 0 w 3255128"/>
              <a:gd name="connsiteY31726" fmla="*/ 436023 h 1598839"/>
              <a:gd name="connsiteX31727" fmla="*/ 0 w 3255128"/>
              <a:gd name="connsiteY31727" fmla="*/ 436001 h 1598839"/>
              <a:gd name="connsiteX31728" fmla="*/ 0 w 3255128"/>
              <a:gd name="connsiteY31728" fmla="*/ 435961 h 1598839"/>
              <a:gd name="connsiteX31729" fmla="*/ 0 w 3255128"/>
              <a:gd name="connsiteY31729" fmla="*/ 435946 h 1598839"/>
              <a:gd name="connsiteX31730" fmla="*/ 0 w 3255128"/>
              <a:gd name="connsiteY31730" fmla="*/ 435940 h 1598839"/>
              <a:gd name="connsiteX31731" fmla="*/ 0 w 3255128"/>
              <a:gd name="connsiteY31731" fmla="*/ 435924 h 1598839"/>
              <a:gd name="connsiteX31732" fmla="*/ 0 w 3255128"/>
              <a:gd name="connsiteY31732" fmla="*/ 435903 h 1598839"/>
              <a:gd name="connsiteX31733" fmla="*/ 0 w 3255128"/>
              <a:gd name="connsiteY31733" fmla="*/ 435890 h 1598839"/>
              <a:gd name="connsiteX31734" fmla="*/ 0 w 3255128"/>
              <a:gd name="connsiteY31734" fmla="*/ 435844 h 1598839"/>
              <a:gd name="connsiteX31735" fmla="*/ 0 w 3255128"/>
              <a:gd name="connsiteY31735" fmla="*/ 435838 h 1598839"/>
              <a:gd name="connsiteX31736" fmla="*/ 0 w 3255128"/>
              <a:gd name="connsiteY31736" fmla="*/ 435798 h 1598839"/>
              <a:gd name="connsiteX31737" fmla="*/ 0 w 3255128"/>
              <a:gd name="connsiteY31737" fmla="*/ 435769 h 1598839"/>
              <a:gd name="connsiteX31738" fmla="*/ 0 w 3255128"/>
              <a:gd name="connsiteY31738" fmla="*/ 435767 h 1598839"/>
              <a:gd name="connsiteX31739" fmla="*/ 0 w 3255128"/>
              <a:gd name="connsiteY31739" fmla="*/ 435766 h 1598839"/>
              <a:gd name="connsiteX31740" fmla="*/ 0 w 3255128"/>
              <a:gd name="connsiteY31740" fmla="*/ 435758 h 1598839"/>
              <a:gd name="connsiteX31741" fmla="*/ 0 w 3255128"/>
              <a:gd name="connsiteY31741" fmla="*/ 435734 h 1598839"/>
              <a:gd name="connsiteX31742" fmla="*/ 0 w 3255128"/>
              <a:gd name="connsiteY31742" fmla="*/ 435703 h 1598839"/>
              <a:gd name="connsiteX31743" fmla="*/ 0 w 3255128"/>
              <a:gd name="connsiteY31743" fmla="*/ 435683 h 1598839"/>
              <a:gd name="connsiteX31744" fmla="*/ 0 w 3255128"/>
              <a:gd name="connsiteY31744" fmla="*/ 435609 h 1598839"/>
              <a:gd name="connsiteX31745" fmla="*/ 0 w 3255128"/>
              <a:gd name="connsiteY31745" fmla="*/ 435595 h 1598839"/>
              <a:gd name="connsiteX31746" fmla="*/ 0 w 3255128"/>
              <a:gd name="connsiteY31746" fmla="*/ 435530 h 1598839"/>
              <a:gd name="connsiteX31747" fmla="*/ 0 w 3255128"/>
              <a:gd name="connsiteY31747" fmla="*/ 435524 h 1598839"/>
              <a:gd name="connsiteX31748" fmla="*/ 0 w 3255128"/>
              <a:gd name="connsiteY31748" fmla="*/ 435514 h 1598839"/>
              <a:gd name="connsiteX31749" fmla="*/ 0 w 3255128"/>
              <a:gd name="connsiteY31749" fmla="*/ 435504 h 1598839"/>
              <a:gd name="connsiteX31750" fmla="*/ 0 w 3255128"/>
              <a:gd name="connsiteY31750" fmla="*/ 435493 h 1598839"/>
              <a:gd name="connsiteX31751" fmla="*/ 0 w 3255128"/>
              <a:gd name="connsiteY31751" fmla="*/ 435488 h 1598839"/>
              <a:gd name="connsiteX31752" fmla="*/ 0 w 3255128"/>
              <a:gd name="connsiteY31752" fmla="*/ 435465 h 1598839"/>
              <a:gd name="connsiteX31753" fmla="*/ 0 w 3255128"/>
              <a:gd name="connsiteY31753" fmla="*/ 435463 h 1598839"/>
              <a:gd name="connsiteX31754" fmla="*/ 0 w 3255128"/>
              <a:gd name="connsiteY31754" fmla="*/ 435429 h 1598839"/>
              <a:gd name="connsiteX31755" fmla="*/ 0 w 3255128"/>
              <a:gd name="connsiteY31755" fmla="*/ 435416 h 1598839"/>
              <a:gd name="connsiteX31756" fmla="*/ 0 w 3255128"/>
              <a:gd name="connsiteY31756" fmla="*/ 435399 h 1598839"/>
              <a:gd name="connsiteX31757" fmla="*/ 0 w 3255128"/>
              <a:gd name="connsiteY31757" fmla="*/ 435391 h 1598839"/>
              <a:gd name="connsiteX31758" fmla="*/ 0 w 3255128"/>
              <a:gd name="connsiteY31758" fmla="*/ 435339 h 1598839"/>
              <a:gd name="connsiteX31759" fmla="*/ 0 w 3255128"/>
              <a:gd name="connsiteY31759" fmla="*/ 435292 h 1598839"/>
              <a:gd name="connsiteX31760" fmla="*/ 0 w 3255128"/>
              <a:gd name="connsiteY31760" fmla="*/ 435291 h 1598839"/>
              <a:gd name="connsiteX31761" fmla="*/ 0 w 3255128"/>
              <a:gd name="connsiteY31761" fmla="*/ 435260 h 1598839"/>
              <a:gd name="connsiteX31762" fmla="*/ 0 w 3255128"/>
              <a:gd name="connsiteY31762" fmla="*/ 435256 h 1598839"/>
              <a:gd name="connsiteX31763" fmla="*/ 0 w 3255128"/>
              <a:gd name="connsiteY31763" fmla="*/ 435254 h 1598839"/>
              <a:gd name="connsiteX31764" fmla="*/ 0 w 3255128"/>
              <a:gd name="connsiteY31764" fmla="*/ 435220 h 1598839"/>
              <a:gd name="connsiteX31765" fmla="*/ 0 w 3255128"/>
              <a:gd name="connsiteY31765" fmla="*/ 435212 h 1598839"/>
              <a:gd name="connsiteX31766" fmla="*/ 0 w 3255128"/>
              <a:gd name="connsiteY31766" fmla="*/ 435153 h 1598839"/>
              <a:gd name="connsiteX31767" fmla="*/ 0 w 3255128"/>
              <a:gd name="connsiteY31767" fmla="*/ 435150 h 1598839"/>
              <a:gd name="connsiteX31768" fmla="*/ 0 w 3255128"/>
              <a:gd name="connsiteY31768" fmla="*/ 435128 h 1598839"/>
              <a:gd name="connsiteX31769" fmla="*/ 0 w 3255128"/>
              <a:gd name="connsiteY31769" fmla="*/ 435115 h 1598839"/>
              <a:gd name="connsiteX31770" fmla="*/ 0 w 3255128"/>
              <a:gd name="connsiteY31770" fmla="*/ 434989 h 1598839"/>
              <a:gd name="connsiteX31771" fmla="*/ 0 w 3255128"/>
              <a:gd name="connsiteY31771" fmla="*/ 434984 h 1598839"/>
              <a:gd name="connsiteX31772" fmla="*/ 0 w 3255128"/>
              <a:gd name="connsiteY31772" fmla="*/ 434982 h 1598839"/>
              <a:gd name="connsiteX31773" fmla="*/ 0 w 3255128"/>
              <a:gd name="connsiteY31773" fmla="*/ 434942 h 1598839"/>
              <a:gd name="connsiteX31774" fmla="*/ 0 w 3255128"/>
              <a:gd name="connsiteY31774" fmla="*/ 434932 h 1598839"/>
              <a:gd name="connsiteX31775" fmla="*/ 0 w 3255128"/>
              <a:gd name="connsiteY31775" fmla="*/ 434927 h 1598839"/>
              <a:gd name="connsiteX31776" fmla="*/ 0 w 3255128"/>
              <a:gd name="connsiteY31776" fmla="*/ 434919 h 1598839"/>
              <a:gd name="connsiteX31777" fmla="*/ 0 w 3255128"/>
              <a:gd name="connsiteY31777" fmla="*/ 434869 h 1598839"/>
              <a:gd name="connsiteX31778" fmla="*/ 0 w 3255128"/>
              <a:gd name="connsiteY31778" fmla="*/ 434853 h 1598839"/>
              <a:gd name="connsiteX31779" fmla="*/ 0 w 3255128"/>
              <a:gd name="connsiteY31779" fmla="*/ 434844 h 1598839"/>
              <a:gd name="connsiteX31780" fmla="*/ 0 w 3255128"/>
              <a:gd name="connsiteY31780" fmla="*/ 434817 h 1598839"/>
              <a:gd name="connsiteX31781" fmla="*/ 0 w 3255128"/>
              <a:gd name="connsiteY31781" fmla="*/ 434815 h 1598839"/>
              <a:gd name="connsiteX31782" fmla="*/ 0 w 3255128"/>
              <a:gd name="connsiteY31782" fmla="*/ 434808 h 1598839"/>
              <a:gd name="connsiteX31783" fmla="*/ 0 w 3255128"/>
              <a:gd name="connsiteY31783" fmla="*/ 434801 h 1598839"/>
              <a:gd name="connsiteX31784" fmla="*/ 0 w 3255128"/>
              <a:gd name="connsiteY31784" fmla="*/ 434691 h 1598839"/>
              <a:gd name="connsiteX31785" fmla="*/ 0 w 3255128"/>
              <a:gd name="connsiteY31785" fmla="*/ 434669 h 1598839"/>
              <a:gd name="connsiteX31786" fmla="*/ 0 w 3255128"/>
              <a:gd name="connsiteY31786" fmla="*/ 434649 h 1598839"/>
              <a:gd name="connsiteX31787" fmla="*/ 0 w 3255128"/>
              <a:gd name="connsiteY31787" fmla="*/ 434627 h 1598839"/>
              <a:gd name="connsiteX31788" fmla="*/ 0 w 3255128"/>
              <a:gd name="connsiteY31788" fmla="*/ 434619 h 1598839"/>
              <a:gd name="connsiteX31789" fmla="*/ 0 w 3255128"/>
              <a:gd name="connsiteY31789" fmla="*/ 434607 h 1598839"/>
              <a:gd name="connsiteX31790" fmla="*/ 0 w 3255128"/>
              <a:gd name="connsiteY31790" fmla="*/ 434595 h 1598839"/>
              <a:gd name="connsiteX31791" fmla="*/ 0 w 3255128"/>
              <a:gd name="connsiteY31791" fmla="*/ 434585 h 1598839"/>
              <a:gd name="connsiteX31792" fmla="*/ 0 w 3255128"/>
              <a:gd name="connsiteY31792" fmla="*/ 434557 h 1598839"/>
              <a:gd name="connsiteX31793" fmla="*/ 0 w 3255128"/>
              <a:gd name="connsiteY31793" fmla="*/ 434502 h 1598839"/>
              <a:gd name="connsiteX31794" fmla="*/ 0 w 3255128"/>
              <a:gd name="connsiteY31794" fmla="*/ 434501 h 1598839"/>
              <a:gd name="connsiteX31795" fmla="*/ 0 w 3255128"/>
              <a:gd name="connsiteY31795" fmla="*/ 434483 h 1598839"/>
              <a:gd name="connsiteX31796" fmla="*/ 0 w 3255128"/>
              <a:gd name="connsiteY31796" fmla="*/ 434467 h 1598839"/>
              <a:gd name="connsiteX31797" fmla="*/ 0 w 3255128"/>
              <a:gd name="connsiteY31797" fmla="*/ 434385 h 1598839"/>
              <a:gd name="connsiteX31798" fmla="*/ 0 w 3255128"/>
              <a:gd name="connsiteY31798" fmla="*/ 434379 h 1598839"/>
              <a:gd name="connsiteX31799" fmla="*/ 0 w 3255128"/>
              <a:gd name="connsiteY31799" fmla="*/ 434365 h 1598839"/>
              <a:gd name="connsiteX31800" fmla="*/ 0 w 3255128"/>
              <a:gd name="connsiteY31800" fmla="*/ 434317 h 1598839"/>
              <a:gd name="connsiteX31801" fmla="*/ 0 w 3255128"/>
              <a:gd name="connsiteY31801" fmla="*/ 434314 h 1598839"/>
              <a:gd name="connsiteX31802" fmla="*/ 0 w 3255128"/>
              <a:gd name="connsiteY31802" fmla="*/ 434284 h 1598839"/>
              <a:gd name="connsiteX31803" fmla="*/ 0 w 3255128"/>
              <a:gd name="connsiteY31803" fmla="*/ 434271 h 1598839"/>
              <a:gd name="connsiteX31804" fmla="*/ 0 w 3255128"/>
              <a:gd name="connsiteY31804" fmla="*/ 434270 h 1598839"/>
              <a:gd name="connsiteX31805" fmla="*/ 0 w 3255128"/>
              <a:gd name="connsiteY31805" fmla="*/ 434242 h 1598839"/>
              <a:gd name="connsiteX31806" fmla="*/ 0 w 3255128"/>
              <a:gd name="connsiteY31806" fmla="*/ 434237 h 1598839"/>
              <a:gd name="connsiteX31807" fmla="*/ 0 w 3255128"/>
              <a:gd name="connsiteY31807" fmla="*/ 434165 h 1598839"/>
              <a:gd name="connsiteX31808" fmla="*/ 0 w 3255128"/>
              <a:gd name="connsiteY31808" fmla="*/ 434153 h 1598839"/>
              <a:gd name="connsiteX31809" fmla="*/ 0 w 3255128"/>
              <a:gd name="connsiteY31809" fmla="*/ 434152 h 1598839"/>
              <a:gd name="connsiteX31810" fmla="*/ 0 w 3255128"/>
              <a:gd name="connsiteY31810" fmla="*/ 434150 h 1598839"/>
              <a:gd name="connsiteX31811" fmla="*/ 0 w 3255128"/>
              <a:gd name="connsiteY31811" fmla="*/ 434141 h 1598839"/>
              <a:gd name="connsiteX31812" fmla="*/ 0 w 3255128"/>
              <a:gd name="connsiteY31812" fmla="*/ 434108 h 1598839"/>
              <a:gd name="connsiteX31813" fmla="*/ 0 w 3255128"/>
              <a:gd name="connsiteY31813" fmla="*/ 434063 h 1598839"/>
              <a:gd name="connsiteX31814" fmla="*/ 0 w 3255128"/>
              <a:gd name="connsiteY31814" fmla="*/ 434021 h 1598839"/>
              <a:gd name="connsiteX31815" fmla="*/ 0 w 3255128"/>
              <a:gd name="connsiteY31815" fmla="*/ 433992 h 1598839"/>
              <a:gd name="connsiteX31816" fmla="*/ 0 w 3255128"/>
              <a:gd name="connsiteY31816" fmla="*/ 433947 h 1598839"/>
              <a:gd name="connsiteX31817" fmla="*/ 0 w 3255128"/>
              <a:gd name="connsiteY31817" fmla="*/ 433920 h 1598839"/>
              <a:gd name="connsiteX31818" fmla="*/ 0 w 3255128"/>
              <a:gd name="connsiteY31818" fmla="*/ 433891 h 1598839"/>
              <a:gd name="connsiteX31819" fmla="*/ 0 w 3255128"/>
              <a:gd name="connsiteY31819" fmla="*/ 433835 h 1598839"/>
              <a:gd name="connsiteX31820" fmla="*/ 0 w 3255128"/>
              <a:gd name="connsiteY31820" fmla="*/ 433813 h 1598839"/>
              <a:gd name="connsiteX31821" fmla="*/ 0 w 3255128"/>
              <a:gd name="connsiteY31821" fmla="*/ 433812 h 1598839"/>
              <a:gd name="connsiteX31822" fmla="*/ 0 w 3255128"/>
              <a:gd name="connsiteY31822" fmla="*/ 433761 h 1598839"/>
              <a:gd name="connsiteX31823" fmla="*/ 0 w 3255128"/>
              <a:gd name="connsiteY31823" fmla="*/ 433737 h 1598839"/>
              <a:gd name="connsiteX31824" fmla="*/ 0 w 3255128"/>
              <a:gd name="connsiteY31824" fmla="*/ 433704 h 1598839"/>
              <a:gd name="connsiteX31825" fmla="*/ 0 w 3255128"/>
              <a:gd name="connsiteY31825" fmla="*/ 433687 h 1598839"/>
              <a:gd name="connsiteX31826" fmla="*/ 0 w 3255128"/>
              <a:gd name="connsiteY31826" fmla="*/ 433682 h 1598839"/>
              <a:gd name="connsiteX31827" fmla="*/ 0 w 3255128"/>
              <a:gd name="connsiteY31827" fmla="*/ 433676 h 1598839"/>
              <a:gd name="connsiteX31828" fmla="*/ 0 w 3255128"/>
              <a:gd name="connsiteY31828" fmla="*/ 433613 h 1598839"/>
              <a:gd name="connsiteX31829" fmla="*/ 0 w 3255128"/>
              <a:gd name="connsiteY31829" fmla="*/ 433607 h 1598839"/>
              <a:gd name="connsiteX31830" fmla="*/ 0 w 3255128"/>
              <a:gd name="connsiteY31830" fmla="*/ 433603 h 1598839"/>
              <a:gd name="connsiteX31831" fmla="*/ 0 w 3255128"/>
              <a:gd name="connsiteY31831" fmla="*/ 433567 h 1598839"/>
              <a:gd name="connsiteX31832" fmla="*/ 0 w 3255128"/>
              <a:gd name="connsiteY31832" fmla="*/ 433536 h 1598839"/>
              <a:gd name="connsiteX31833" fmla="*/ 0 w 3255128"/>
              <a:gd name="connsiteY31833" fmla="*/ 433533 h 1598839"/>
              <a:gd name="connsiteX31834" fmla="*/ 0 w 3255128"/>
              <a:gd name="connsiteY31834" fmla="*/ 433528 h 1598839"/>
              <a:gd name="connsiteX31835" fmla="*/ 0 w 3255128"/>
              <a:gd name="connsiteY31835" fmla="*/ 433493 h 1598839"/>
              <a:gd name="connsiteX31836" fmla="*/ 0 w 3255128"/>
              <a:gd name="connsiteY31836" fmla="*/ 433488 h 1598839"/>
              <a:gd name="connsiteX31837" fmla="*/ 0 w 3255128"/>
              <a:gd name="connsiteY31837" fmla="*/ 433484 h 1598839"/>
              <a:gd name="connsiteX31838" fmla="*/ 0 w 3255128"/>
              <a:gd name="connsiteY31838" fmla="*/ 433417 h 1598839"/>
              <a:gd name="connsiteX31839" fmla="*/ 0 w 3255128"/>
              <a:gd name="connsiteY31839" fmla="*/ 433369 h 1598839"/>
              <a:gd name="connsiteX31840" fmla="*/ 0 w 3255128"/>
              <a:gd name="connsiteY31840" fmla="*/ 433363 h 1598839"/>
              <a:gd name="connsiteX31841" fmla="*/ 0 w 3255128"/>
              <a:gd name="connsiteY31841" fmla="*/ 433356 h 1598839"/>
              <a:gd name="connsiteX31842" fmla="*/ 0 w 3255128"/>
              <a:gd name="connsiteY31842" fmla="*/ 433354 h 1598839"/>
              <a:gd name="connsiteX31843" fmla="*/ 0 w 3255128"/>
              <a:gd name="connsiteY31843" fmla="*/ 433339 h 1598839"/>
              <a:gd name="connsiteX31844" fmla="*/ 0 w 3255128"/>
              <a:gd name="connsiteY31844" fmla="*/ 433272 h 1598839"/>
              <a:gd name="connsiteX31845" fmla="*/ 0 w 3255128"/>
              <a:gd name="connsiteY31845" fmla="*/ 433271 h 1598839"/>
              <a:gd name="connsiteX31846" fmla="*/ 0 w 3255128"/>
              <a:gd name="connsiteY31846" fmla="*/ 433269 h 1598839"/>
              <a:gd name="connsiteX31847" fmla="*/ 0 w 3255128"/>
              <a:gd name="connsiteY31847" fmla="*/ 433236 h 1598839"/>
              <a:gd name="connsiteX31848" fmla="*/ 0 w 3255128"/>
              <a:gd name="connsiteY31848" fmla="*/ 433228 h 1598839"/>
              <a:gd name="connsiteX31849" fmla="*/ 0 w 3255128"/>
              <a:gd name="connsiteY31849" fmla="*/ 433184 h 1598839"/>
              <a:gd name="connsiteX31850" fmla="*/ 0 w 3255128"/>
              <a:gd name="connsiteY31850" fmla="*/ 433111 h 1598839"/>
              <a:gd name="connsiteX31851" fmla="*/ 0 w 3255128"/>
              <a:gd name="connsiteY31851" fmla="*/ 433097 h 1598839"/>
              <a:gd name="connsiteX31852" fmla="*/ 0 w 3255128"/>
              <a:gd name="connsiteY31852" fmla="*/ 433040 h 1598839"/>
              <a:gd name="connsiteX31853" fmla="*/ 0 w 3255128"/>
              <a:gd name="connsiteY31853" fmla="*/ 433034 h 1598839"/>
              <a:gd name="connsiteX31854" fmla="*/ 0 w 3255128"/>
              <a:gd name="connsiteY31854" fmla="*/ 433011 h 1598839"/>
              <a:gd name="connsiteX31855" fmla="*/ 0 w 3255128"/>
              <a:gd name="connsiteY31855" fmla="*/ 432932 h 1598839"/>
              <a:gd name="connsiteX31856" fmla="*/ 0 w 3255128"/>
              <a:gd name="connsiteY31856" fmla="*/ 432931 h 1598839"/>
              <a:gd name="connsiteX31857" fmla="*/ 0 w 3255128"/>
              <a:gd name="connsiteY31857" fmla="*/ 432913 h 1598839"/>
              <a:gd name="connsiteX31858" fmla="*/ 0 w 3255128"/>
              <a:gd name="connsiteY31858" fmla="*/ 432885 h 1598839"/>
              <a:gd name="connsiteX31859" fmla="*/ 0 w 3255128"/>
              <a:gd name="connsiteY31859" fmla="*/ 432882 h 1598839"/>
              <a:gd name="connsiteX31860" fmla="*/ 0 w 3255128"/>
              <a:gd name="connsiteY31860" fmla="*/ 432880 h 1598839"/>
              <a:gd name="connsiteX31861" fmla="*/ 0 w 3255128"/>
              <a:gd name="connsiteY31861" fmla="*/ 432866 h 1598839"/>
              <a:gd name="connsiteX31862" fmla="*/ 0 w 3255128"/>
              <a:gd name="connsiteY31862" fmla="*/ 432808 h 1598839"/>
              <a:gd name="connsiteX31863" fmla="*/ 0 w 3255128"/>
              <a:gd name="connsiteY31863" fmla="*/ 432794 h 1598839"/>
              <a:gd name="connsiteX31864" fmla="*/ 0 w 3255128"/>
              <a:gd name="connsiteY31864" fmla="*/ 432768 h 1598839"/>
              <a:gd name="connsiteX31865" fmla="*/ 0 w 3255128"/>
              <a:gd name="connsiteY31865" fmla="*/ 432722 h 1598839"/>
              <a:gd name="connsiteX31866" fmla="*/ 0 w 3255128"/>
              <a:gd name="connsiteY31866" fmla="*/ 432706 h 1598839"/>
              <a:gd name="connsiteX31867" fmla="*/ 0 w 3255128"/>
              <a:gd name="connsiteY31867" fmla="*/ 432701 h 1598839"/>
              <a:gd name="connsiteX31868" fmla="*/ 0 w 3255128"/>
              <a:gd name="connsiteY31868" fmla="*/ 432671 h 1598839"/>
              <a:gd name="connsiteX31869" fmla="*/ 0 w 3255128"/>
              <a:gd name="connsiteY31869" fmla="*/ 432670 h 1598839"/>
              <a:gd name="connsiteX31870" fmla="*/ 0 w 3255128"/>
              <a:gd name="connsiteY31870" fmla="*/ 432655 h 1598839"/>
              <a:gd name="connsiteX31871" fmla="*/ 0 w 3255128"/>
              <a:gd name="connsiteY31871" fmla="*/ 432652 h 1598839"/>
              <a:gd name="connsiteX31872" fmla="*/ 0 w 3255128"/>
              <a:gd name="connsiteY31872" fmla="*/ 432647 h 1598839"/>
              <a:gd name="connsiteX31873" fmla="*/ 0 w 3255128"/>
              <a:gd name="connsiteY31873" fmla="*/ 432620 h 1598839"/>
              <a:gd name="connsiteX31874" fmla="*/ 0 w 3255128"/>
              <a:gd name="connsiteY31874" fmla="*/ 432598 h 1598839"/>
              <a:gd name="connsiteX31875" fmla="*/ 0 w 3255128"/>
              <a:gd name="connsiteY31875" fmla="*/ 432580 h 1598839"/>
              <a:gd name="connsiteX31876" fmla="*/ 0 w 3255128"/>
              <a:gd name="connsiteY31876" fmla="*/ 432525 h 1598839"/>
              <a:gd name="connsiteX31877" fmla="*/ 0 w 3255128"/>
              <a:gd name="connsiteY31877" fmla="*/ 432504 h 1598839"/>
              <a:gd name="connsiteX31878" fmla="*/ 0 w 3255128"/>
              <a:gd name="connsiteY31878" fmla="*/ 432478 h 1598839"/>
              <a:gd name="connsiteX31879" fmla="*/ 0 w 3255128"/>
              <a:gd name="connsiteY31879" fmla="*/ 432473 h 1598839"/>
              <a:gd name="connsiteX31880" fmla="*/ 0 w 3255128"/>
              <a:gd name="connsiteY31880" fmla="*/ 432446 h 1598839"/>
              <a:gd name="connsiteX31881" fmla="*/ 0 w 3255128"/>
              <a:gd name="connsiteY31881" fmla="*/ 432427 h 1598839"/>
              <a:gd name="connsiteX31882" fmla="*/ 0 w 3255128"/>
              <a:gd name="connsiteY31882" fmla="*/ 432399 h 1598839"/>
              <a:gd name="connsiteX31883" fmla="*/ 0 w 3255128"/>
              <a:gd name="connsiteY31883" fmla="*/ 432390 h 1598839"/>
              <a:gd name="connsiteX31884" fmla="*/ 0 w 3255128"/>
              <a:gd name="connsiteY31884" fmla="*/ 432387 h 1598839"/>
              <a:gd name="connsiteX31885" fmla="*/ 0 w 3255128"/>
              <a:gd name="connsiteY31885" fmla="*/ 432349 h 1598839"/>
              <a:gd name="connsiteX31886" fmla="*/ 0 w 3255128"/>
              <a:gd name="connsiteY31886" fmla="*/ 432339 h 1598839"/>
              <a:gd name="connsiteX31887" fmla="*/ 0 w 3255128"/>
              <a:gd name="connsiteY31887" fmla="*/ 432325 h 1598839"/>
              <a:gd name="connsiteX31888" fmla="*/ 0 w 3255128"/>
              <a:gd name="connsiteY31888" fmla="*/ 432318 h 1598839"/>
              <a:gd name="connsiteX31889" fmla="*/ 0 w 3255128"/>
              <a:gd name="connsiteY31889" fmla="*/ 432295 h 1598839"/>
              <a:gd name="connsiteX31890" fmla="*/ 0 w 3255128"/>
              <a:gd name="connsiteY31890" fmla="*/ 432247 h 1598839"/>
              <a:gd name="connsiteX31891" fmla="*/ 0 w 3255128"/>
              <a:gd name="connsiteY31891" fmla="*/ 432232 h 1598839"/>
              <a:gd name="connsiteX31892" fmla="*/ 0 w 3255128"/>
              <a:gd name="connsiteY31892" fmla="*/ 432196 h 1598839"/>
              <a:gd name="connsiteX31893" fmla="*/ 0 w 3255128"/>
              <a:gd name="connsiteY31893" fmla="*/ 432163 h 1598839"/>
              <a:gd name="connsiteX31894" fmla="*/ 0 w 3255128"/>
              <a:gd name="connsiteY31894" fmla="*/ 432160 h 1598839"/>
              <a:gd name="connsiteX31895" fmla="*/ 0 w 3255128"/>
              <a:gd name="connsiteY31895" fmla="*/ 432149 h 1598839"/>
              <a:gd name="connsiteX31896" fmla="*/ 0 w 3255128"/>
              <a:gd name="connsiteY31896" fmla="*/ 432138 h 1598839"/>
              <a:gd name="connsiteX31897" fmla="*/ 0 w 3255128"/>
              <a:gd name="connsiteY31897" fmla="*/ 432075 h 1598839"/>
              <a:gd name="connsiteX31898" fmla="*/ 0 w 3255128"/>
              <a:gd name="connsiteY31898" fmla="*/ 432004 h 1598839"/>
              <a:gd name="connsiteX31899" fmla="*/ 0 w 3255128"/>
              <a:gd name="connsiteY31899" fmla="*/ 431994 h 1598839"/>
              <a:gd name="connsiteX31900" fmla="*/ 0 w 3255128"/>
              <a:gd name="connsiteY31900" fmla="*/ 431992 h 1598839"/>
              <a:gd name="connsiteX31901" fmla="*/ 0 w 3255128"/>
              <a:gd name="connsiteY31901" fmla="*/ 431970 h 1598839"/>
              <a:gd name="connsiteX31902" fmla="*/ 0 w 3255128"/>
              <a:gd name="connsiteY31902" fmla="*/ 431895 h 1598839"/>
              <a:gd name="connsiteX31903" fmla="*/ 0 w 3255128"/>
              <a:gd name="connsiteY31903" fmla="*/ 431879 h 1598839"/>
              <a:gd name="connsiteX31904" fmla="*/ 0 w 3255128"/>
              <a:gd name="connsiteY31904" fmla="*/ 431866 h 1598839"/>
              <a:gd name="connsiteX31905" fmla="*/ 0 w 3255128"/>
              <a:gd name="connsiteY31905" fmla="*/ 431859 h 1598839"/>
              <a:gd name="connsiteX31906" fmla="*/ 0 w 3255128"/>
              <a:gd name="connsiteY31906" fmla="*/ 431856 h 1598839"/>
              <a:gd name="connsiteX31907" fmla="*/ 0 w 3255128"/>
              <a:gd name="connsiteY31907" fmla="*/ 431836 h 1598839"/>
              <a:gd name="connsiteX31908" fmla="*/ 0 w 3255128"/>
              <a:gd name="connsiteY31908" fmla="*/ 431825 h 1598839"/>
              <a:gd name="connsiteX31909" fmla="*/ 0 w 3255128"/>
              <a:gd name="connsiteY31909" fmla="*/ 431739 h 1598839"/>
              <a:gd name="connsiteX31910" fmla="*/ 0 w 3255128"/>
              <a:gd name="connsiteY31910" fmla="*/ 431701 h 1598839"/>
              <a:gd name="connsiteX31911" fmla="*/ 0 w 3255128"/>
              <a:gd name="connsiteY31911" fmla="*/ 431680 h 1598839"/>
              <a:gd name="connsiteX31912" fmla="*/ 0 w 3255128"/>
              <a:gd name="connsiteY31912" fmla="*/ 431679 h 1598839"/>
              <a:gd name="connsiteX31913" fmla="*/ 0 w 3255128"/>
              <a:gd name="connsiteY31913" fmla="*/ 431655 h 1598839"/>
              <a:gd name="connsiteX31914" fmla="*/ 0 w 3255128"/>
              <a:gd name="connsiteY31914" fmla="*/ 431654 h 1598839"/>
              <a:gd name="connsiteX31915" fmla="*/ 0 w 3255128"/>
              <a:gd name="connsiteY31915" fmla="*/ 431650 h 1598839"/>
              <a:gd name="connsiteX31916" fmla="*/ 0 w 3255128"/>
              <a:gd name="connsiteY31916" fmla="*/ 431629 h 1598839"/>
              <a:gd name="connsiteX31917" fmla="*/ 0 w 3255128"/>
              <a:gd name="connsiteY31917" fmla="*/ 431616 h 1598839"/>
              <a:gd name="connsiteX31918" fmla="*/ 0 w 3255128"/>
              <a:gd name="connsiteY31918" fmla="*/ 431597 h 1598839"/>
              <a:gd name="connsiteX31919" fmla="*/ 0 w 3255128"/>
              <a:gd name="connsiteY31919" fmla="*/ 431567 h 1598839"/>
              <a:gd name="connsiteX31920" fmla="*/ 0 w 3255128"/>
              <a:gd name="connsiteY31920" fmla="*/ 431565 h 1598839"/>
              <a:gd name="connsiteX31921" fmla="*/ 0 w 3255128"/>
              <a:gd name="connsiteY31921" fmla="*/ 431516 h 1598839"/>
              <a:gd name="connsiteX31922" fmla="*/ 0 w 3255128"/>
              <a:gd name="connsiteY31922" fmla="*/ 431511 h 1598839"/>
              <a:gd name="connsiteX31923" fmla="*/ 0 w 3255128"/>
              <a:gd name="connsiteY31923" fmla="*/ 431502 h 1598839"/>
              <a:gd name="connsiteX31924" fmla="*/ 0 w 3255128"/>
              <a:gd name="connsiteY31924" fmla="*/ 431500 h 1598839"/>
              <a:gd name="connsiteX31925" fmla="*/ 0 w 3255128"/>
              <a:gd name="connsiteY31925" fmla="*/ 431497 h 1598839"/>
              <a:gd name="connsiteX31926" fmla="*/ 0 w 3255128"/>
              <a:gd name="connsiteY31926" fmla="*/ 431481 h 1598839"/>
              <a:gd name="connsiteX31927" fmla="*/ 0 w 3255128"/>
              <a:gd name="connsiteY31927" fmla="*/ 431441 h 1598839"/>
              <a:gd name="connsiteX31928" fmla="*/ 0 w 3255128"/>
              <a:gd name="connsiteY31928" fmla="*/ 431420 h 1598839"/>
              <a:gd name="connsiteX31929" fmla="*/ 0 w 3255128"/>
              <a:gd name="connsiteY31929" fmla="*/ 431397 h 1598839"/>
              <a:gd name="connsiteX31930" fmla="*/ 0 w 3255128"/>
              <a:gd name="connsiteY31930" fmla="*/ 431370 h 1598839"/>
              <a:gd name="connsiteX31931" fmla="*/ 0 w 3255128"/>
              <a:gd name="connsiteY31931" fmla="*/ 431324 h 1598839"/>
              <a:gd name="connsiteX31932" fmla="*/ 0 w 3255128"/>
              <a:gd name="connsiteY31932" fmla="*/ 431323 h 1598839"/>
              <a:gd name="connsiteX31933" fmla="*/ 0 w 3255128"/>
              <a:gd name="connsiteY31933" fmla="*/ 431263 h 1598839"/>
              <a:gd name="connsiteX31934" fmla="*/ 0 w 3255128"/>
              <a:gd name="connsiteY31934" fmla="*/ 431247 h 1598839"/>
              <a:gd name="connsiteX31935" fmla="*/ 0 w 3255128"/>
              <a:gd name="connsiteY31935" fmla="*/ 431225 h 1598839"/>
              <a:gd name="connsiteX31936" fmla="*/ 0 w 3255128"/>
              <a:gd name="connsiteY31936" fmla="*/ 431218 h 1598839"/>
              <a:gd name="connsiteX31937" fmla="*/ 0 w 3255128"/>
              <a:gd name="connsiteY31937" fmla="*/ 431213 h 1598839"/>
              <a:gd name="connsiteX31938" fmla="*/ 0 w 3255128"/>
              <a:gd name="connsiteY31938" fmla="*/ 431211 h 1598839"/>
              <a:gd name="connsiteX31939" fmla="*/ 0 w 3255128"/>
              <a:gd name="connsiteY31939" fmla="*/ 431196 h 1598839"/>
              <a:gd name="connsiteX31940" fmla="*/ 0 w 3255128"/>
              <a:gd name="connsiteY31940" fmla="*/ 431191 h 1598839"/>
              <a:gd name="connsiteX31941" fmla="*/ 0 w 3255128"/>
              <a:gd name="connsiteY31941" fmla="*/ 431188 h 1598839"/>
              <a:gd name="connsiteX31942" fmla="*/ 0 w 3255128"/>
              <a:gd name="connsiteY31942" fmla="*/ 431146 h 1598839"/>
              <a:gd name="connsiteX31943" fmla="*/ 0 w 3255128"/>
              <a:gd name="connsiteY31943" fmla="*/ 431139 h 1598839"/>
              <a:gd name="connsiteX31944" fmla="*/ 0 w 3255128"/>
              <a:gd name="connsiteY31944" fmla="*/ 431116 h 1598839"/>
              <a:gd name="connsiteX31945" fmla="*/ 0 w 3255128"/>
              <a:gd name="connsiteY31945" fmla="*/ 431084 h 1598839"/>
              <a:gd name="connsiteX31946" fmla="*/ 0 w 3255128"/>
              <a:gd name="connsiteY31946" fmla="*/ 431031 h 1598839"/>
              <a:gd name="connsiteX31947" fmla="*/ 0 w 3255128"/>
              <a:gd name="connsiteY31947" fmla="*/ 430984 h 1598839"/>
              <a:gd name="connsiteX31948" fmla="*/ 0 w 3255128"/>
              <a:gd name="connsiteY31948" fmla="*/ 430968 h 1598839"/>
              <a:gd name="connsiteX31949" fmla="*/ 0 w 3255128"/>
              <a:gd name="connsiteY31949" fmla="*/ 430944 h 1598839"/>
              <a:gd name="connsiteX31950" fmla="*/ 0 w 3255128"/>
              <a:gd name="connsiteY31950" fmla="*/ 430943 h 1598839"/>
              <a:gd name="connsiteX31951" fmla="*/ 0 w 3255128"/>
              <a:gd name="connsiteY31951" fmla="*/ 430896 h 1598839"/>
              <a:gd name="connsiteX31952" fmla="*/ 0 w 3255128"/>
              <a:gd name="connsiteY31952" fmla="*/ 430777 h 1598839"/>
              <a:gd name="connsiteX31953" fmla="*/ 0 w 3255128"/>
              <a:gd name="connsiteY31953" fmla="*/ 430772 h 1598839"/>
              <a:gd name="connsiteX31954" fmla="*/ 0 w 3255128"/>
              <a:gd name="connsiteY31954" fmla="*/ 430771 h 1598839"/>
              <a:gd name="connsiteX31955" fmla="*/ 0 w 3255128"/>
              <a:gd name="connsiteY31955" fmla="*/ 430734 h 1598839"/>
              <a:gd name="connsiteX31956" fmla="*/ 0 w 3255128"/>
              <a:gd name="connsiteY31956" fmla="*/ 430732 h 1598839"/>
              <a:gd name="connsiteX31957" fmla="*/ 0 w 3255128"/>
              <a:gd name="connsiteY31957" fmla="*/ 430700 h 1598839"/>
              <a:gd name="connsiteX31958" fmla="*/ 0 w 3255128"/>
              <a:gd name="connsiteY31958" fmla="*/ 430692 h 1598839"/>
              <a:gd name="connsiteX31959" fmla="*/ 0 w 3255128"/>
              <a:gd name="connsiteY31959" fmla="*/ 430686 h 1598839"/>
              <a:gd name="connsiteX31960" fmla="*/ 0 w 3255128"/>
              <a:gd name="connsiteY31960" fmla="*/ 430623 h 1598839"/>
              <a:gd name="connsiteX31961" fmla="*/ 0 w 3255128"/>
              <a:gd name="connsiteY31961" fmla="*/ 430615 h 1598839"/>
              <a:gd name="connsiteX31962" fmla="*/ 0 w 3255128"/>
              <a:gd name="connsiteY31962" fmla="*/ 430548 h 1598839"/>
              <a:gd name="connsiteX31963" fmla="*/ 0 w 3255128"/>
              <a:gd name="connsiteY31963" fmla="*/ 430546 h 1598839"/>
              <a:gd name="connsiteX31964" fmla="*/ 0 w 3255128"/>
              <a:gd name="connsiteY31964" fmla="*/ 430494 h 1598839"/>
              <a:gd name="connsiteX31965" fmla="*/ 0 w 3255128"/>
              <a:gd name="connsiteY31965" fmla="*/ 430479 h 1598839"/>
              <a:gd name="connsiteX31966" fmla="*/ 0 w 3255128"/>
              <a:gd name="connsiteY31966" fmla="*/ 430439 h 1598839"/>
              <a:gd name="connsiteX31967" fmla="*/ 0 w 3255128"/>
              <a:gd name="connsiteY31967" fmla="*/ 430427 h 1598839"/>
              <a:gd name="connsiteX31968" fmla="*/ 0 w 3255128"/>
              <a:gd name="connsiteY31968" fmla="*/ 430422 h 1598839"/>
              <a:gd name="connsiteX31969" fmla="*/ 0 w 3255128"/>
              <a:gd name="connsiteY31969" fmla="*/ 430357 h 1598839"/>
              <a:gd name="connsiteX31970" fmla="*/ 0 w 3255128"/>
              <a:gd name="connsiteY31970" fmla="*/ 430310 h 1598839"/>
              <a:gd name="connsiteX31971" fmla="*/ 0 w 3255128"/>
              <a:gd name="connsiteY31971" fmla="*/ 430302 h 1598839"/>
              <a:gd name="connsiteX31972" fmla="*/ 0 w 3255128"/>
              <a:gd name="connsiteY31972" fmla="*/ 430300 h 1598839"/>
              <a:gd name="connsiteX31973" fmla="*/ 0 w 3255128"/>
              <a:gd name="connsiteY31973" fmla="*/ 430295 h 1598839"/>
              <a:gd name="connsiteX31974" fmla="*/ 0 w 3255128"/>
              <a:gd name="connsiteY31974" fmla="*/ 430288 h 1598839"/>
              <a:gd name="connsiteX31975" fmla="*/ 0 w 3255128"/>
              <a:gd name="connsiteY31975" fmla="*/ 430283 h 1598839"/>
              <a:gd name="connsiteX31976" fmla="*/ 0 w 3255128"/>
              <a:gd name="connsiteY31976" fmla="*/ 430278 h 1598839"/>
              <a:gd name="connsiteX31977" fmla="*/ 0 w 3255128"/>
              <a:gd name="connsiteY31977" fmla="*/ 430203 h 1598839"/>
              <a:gd name="connsiteX31978" fmla="*/ 0 w 3255128"/>
              <a:gd name="connsiteY31978" fmla="*/ 430200 h 1598839"/>
              <a:gd name="connsiteX31979" fmla="*/ 0 w 3255128"/>
              <a:gd name="connsiteY31979" fmla="*/ 430185 h 1598839"/>
              <a:gd name="connsiteX31980" fmla="*/ 0 w 3255128"/>
              <a:gd name="connsiteY31980" fmla="*/ 430129 h 1598839"/>
              <a:gd name="connsiteX31981" fmla="*/ 0 w 3255128"/>
              <a:gd name="connsiteY31981" fmla="*/ 430107 h 1598839"/>
              <a:gd name="connsiteX31982" fmla="*/ 0 w 3255128"/>
              <a:gd name="connsiteY31982" fmla="*/ 430087 h 1598839"/>
              <a:gd name="connsiteX31983" fmla="*/ 0 w 3255128"/>
              <a:gd name="connsiteY31983" fmla="*/ 430084 h 1598839"/>
              <a:gd name="connsiteX31984" fmla="*/ 0 w 3255128"/>
              <a:gd name="connsiteY31984" fmla="*/ 430079 h 1598839"/>
              <a:gd name="connsiteX31985" fmla="*/ 0 w 3255128"/>
              <a:gd name="connsiteY31985" fmla="*/ 430063 h 1598839"/>
              <a:gd name="connsiteX31986" fmla="*/ 0 w 3255128"/>
              <a:gd name="connsiteY31986" fmla="*/ 430049 h 1598839"/>
              <a:gd name="connsiteX31987" fmla="*/ 0 w 3255128"/>
              <a:gd name="connsiteY31987" fmla="*/ 430037 h 1598839"/>
              <a:gd name="connsiteX31988" fmla="*/ 0 w 3255128"/>
              <a:gd name="connsiteY31988" fmla="*/ 429999 h 1598839"/>
              <a:gd name="connsiteX31989" fmla="*/ 0 w 3255128"/>
              <a:gd name="connsiteY31989" fmla="*/ 429990 h 1598839"/>
              <a:gd name="connsiteX31990" fmla="*/ 0 w 3255128"/>
              <a:gd name="connsiteY31990" fmla="*/ 429980 h 1598839"/>
              <a:gd name="connsiteX31991" fmla="*/ 0 w 3255128"/>
              <a:gd name="connsiteY31991" fmla="*/ 429963 h 1598839"/>
              <a:gd name="connsiteX31992" fmla="*/ 0 w 3255128"/>
              <a:gd name="connsiteY31992" fmla="*/ 429851 h 1598839"/>
              <a:gd name="connsiteX31993" fmla="*/ 0 w 3255128"/>
              <a:gd name="connsiteY31993" fmla="*/ 429809 h 1598839"/>
              <a:gd name="connsiteX31994" fmla="*/ 0 w 3255128"/>
              <a:gd name="connsiteY31994" fmla="*/ 429769 h 1598839"/>
              <a:gd name="connsiteX31995" fmla="*/ 0 w 3255128"/>
              <a:gd name="connsiteY31995" fmla="*/ 429741 h 1598839"/>
              <a:gd name="connsiteX31996" fmla="*/ 0 w 3255128"/>
              <a:gd name="connsiteY31996" fmla="*/ 429690 h 1598839"/>
              <a:gd name="connsiteX31997" fmla="*/ 0 w 3255128"/>
              <a:gd name="connsiteY31997" fmla="*/ 429687 h 1598839"/>
              <a:gd name="connsiteX31998" fmla="*/ 0 w 3255128"/>
              <a:gd name="connsiteY31998" fmla="*/ 429670 h 1598839"/>
              <a:gd name="connsiteX31999" fmla="*/ 0 w 3255128"/>
              <a:gd name="connsiteY31999" fmla="*/ 429665 h 1598839"/>
              <a:gd name="connsiteX32000" fmla="*/ 0 w 3255128"/>
              <a:gd name="connsiteY32000" fmla="*/ 429630 h 1598839"/>
              <a:gd name="connsiteX32001" fmla="*/ 0 w 3255128"/>
              <a:gd name="connsiteY32001" fmla="*/ 429615 h 1598839"/>
              <a:gd name="connsiteX32002" fmla="*/ 0 w 3255128"/>
              <a:gd name="connsiteY32002" fmla="*/ 429613 h 1598839"/>
              <a:gd name="connsiteX32003" fmla="*/ 0 w 3255128"/>
              <a:gd name="connsiteY32003" fmla="*/ 429610 h 1598839"/>
              <a:gd name="connsiteX32004" fmla="*/ 0 w 3255128"/>
              <a:gd name="connsiteY32004" fmla="*/ 429538 h 1598839"/>
              <a:gd name="connsiteX32005" fmla="*/ 0 w 3255128"/>
              <a:gd name="connsiteY32005" fmla="*/ 429514 h 1598839"/>
              <a:gd name="connsiteX32006" fmla="*/ 0 w 3255128"/>
              <a:gd name="connsiteY32006" fmla="*/ 429436 h 1598839"/>
              <a:gd name="connsiteX32007" fmla="*/ 0 w 3255128"/>
              <a:gd name="connsiteY32007" fmla="*/ 429409 h 1598839"/>
              <a:gd name="connsiteX32008" fmla="*/ 0 w 3255128"/>
              <a:gd name="connsiteY32008" fmla="*/ 429401 h 1598839"/>
              <a:gd name="connsiteX32009" fmla="*/ 0 w 3255128"/>
              <a:gd name="connsiteY32009" fmla="*/ 429400 h 1598839"/>
              <a:gd name="connsiteX32010" fmla="*/ 0 w 3255128"/>
              <a:gd name="connsiteY32010" fmla="*/ 429397 h 1598839"/>
              <a:gd name="connsiteX32011" fmla="*/ 0 w 3255128"/>
              <a:gd name="connsiteY32011" fmla="*/ 429350 h 1598839"/>
              <a:gd name="connsiteX32012" fmla="*/ 0 w 3255128"/>
              <a:gd name="connsiteY32012" fmla="*/ 429315 h 1598839"/>
              <a:gd name="connsiteX32013" fmla="*/ 0 w 3255128"/>
              <a:gd name="connsiteY32013" fmla="*/ 429305 h 1598839"/>
              <a:gd name="connsiteX32014" fmla="*/ 0 w 3255128"/>
              <a:gd name="connsiteY32014" fmla="*/ 429293 h 1598839"/>
              <a:gd name="connsiteX32015" fmla="*/ 0 w 3255128"/>
              <a:gd name="connsiteY32015" fmla="*/ 429257 h 1598839"/>
              <a:gd name="connsiteX32016" fmla="*/ 0 w 3255128"/>
              <a:gd name="connsiteY32016" fmla="*/ 429203 h 1598839"/>
              <a:gd name="connsiteX32017" fmla="*/ 0 w 3255128"/>
              <a:gd name="connsiteY32017" fmla="*/ 429182 h 1598839"/>
              <a:gd name="connsiteX32018" fmla="*/ 0 w 3255128"/>
              <a:gd name="connsiteY32018" fmla="*/ 429164 h 1598839"/>
              <a:gd name="connsiteX32019" fmla="*/ 0 w 3255128"/>
              <a:gd name="connsiteY32019" fmla="*/ 429159 h 1598839"/>
              <a:gd name="connsiteX32020" fmla="*/ 0 w 3255128"/>
              <a:gd name="connsiteY32020" fmla="*/ 429156 h 1598839"/>
              <a:gd name="connsiteX32021" fmla="*/ 0 w 3255128"/>
              <a:gd name="connsiteY32021" fmla="*/ 429139 h 1598839"/>
              <a:gd name="connsiteX32022" fmla="*/ 0 w 3255128"/>
              <a:gd name="connsiteY32022" fmla="*/ 429137 h 1598839"/>
              <a:gd name="connsiteX32023" fmla="*/ 0 w 3255128"/>
              <a:gd name="connsiteY32023" fmla="*/ 429134 h 1598839"/>
              <a:gd name="connsiteX32024" fmla="*/ 0 w 3255128"/>
              <a:gd name="connsiteY32024" fmla="*/ 429093 h 1598839"/>
              <a:gd name="connsiteX32025" fmla="*/ 0 w 3255128"/>
              <a:gd name="connsiteY32025" fmla="*/ 429083 h 1598839"/>
              <a:gd name="connsiteX32026" fmla="*/ 0 w 3255128"/>
              <a:gd name="connsiteY32026" fmla="*/ 429062 h 1598839"/>
              <a:gd name="connsiteX32027" fmla="*/ 0 w 3255128"/>
              <a:gd name="connsiteY32027" fmla="*/ 429060 h 1598839"/>
              <a:gd name="connsiteX32028" fmla="*/ 0 w 3255128"/>
              <a:gd name="connsiteY32028" fmla="*/ 429055 h 1598839"/>
              <a:gd name="connsiteX32029" fmla="*/ 0 w 3255128"/>
              <a:gd name="connsiteY32029" fmla="*/ 428980 h 1598839"/>
              <a:gd name="connsiteX32030" fmla="*/ 0 w 3255128"/>
              <a:gd name="connsiteY32030" fmla="*/ 428945 h 1598839"/>
              <a:gd name="connsiteX32031" fmla="*/ 0 w 3255128"/>
              <a:gd name="connsiteY32031" fmla="*/ 428940 h 1598839"/>
              <a:gd name="connsiteX32032" fmla="*/ 0 w 3255128"/>
              <a:gd name="connsiteY32032" fmla="*/ 428917 h 1598839"/>
              <a:gd name="connsiteX32033" fmla="*/ 0 w 3255128"/>
              <a:gd name="connsiteY32033" fmla="*/ 428914 h 1598839"/>
              <a:gd name="connsiteX32034" fmla="*/ 0 w 3255128"/>
              <a:gd name="connsiteY32034" fmla="*/ 428905 h 1598839"/>
              <a:gd name="connsiteX32035" fmla="*/ 0 w 3255128"/>
              <a:gd name="connsiteY32035" fmla="*/ 428866 h 1598839"/>
              <a:gd name="connsiteX32036" fmla="*/ 0 w 3255128"/>
              <a:gd name="connsiteY32036" fmla="*/ 428846 h 1598839"/>
              <a:gd name="connsiteX32037" fmla="*/ 0 w 3255128"/>
              <a:gd name="connsiteY32037" fmla="*/ 428834 h 1598839"/>
              <a:gd name="connsiteX32038" fmla="*/ 0 w 3255128"/>
              <a:gd name="connsiteY32038" fmla="*/ 428822 h 1598839"/>
              <a:gd name="connsiteX32039" fmla="*/ 0 w 3255128"/>
              <a:gd name="connsiteY32039" fmla="*/ 428819 h 1598839"/>
              <a:gd name="connsiteX32040" fmla="*/ 0 w 3255128"/>
              <a:gd name="connsiteY32040" fmla="*/ 428749 h 1598839"/>
              <a:gd name="connsiteX32041" fmla="*/ 0 w 3255128"/>
              <a:gd name="connsiteY32041" fmla="*/ 428702 h 1598839"/>
              <a:gd name="connsiteX32042" fmla="*/ 0 w 3255128"/>
              <a:gd name="connsiteY32042" fmla="*/ 428701 h 1598839"/>
              <a:gd name="connsiteX32043" fmla="*/ 0 w 3255128"/>
              <a:gd name="connsiteY32043" fmla="*/ 428699 h 1598839"/>
              <a:gd name="connsiteX32044" fmla="*/ 0 w 3255128"/>
              <a:gd name="connsiteY32044" fmla="*/ 428680 h 1598839"/>
              <a:gd name="connsiteX32045" fmla="*/ 0 w 3255128"/>
              <a:gd name="connsiteY32045" fmla="*/ 428666 h 1598839"/>
              <a:gd name="connsiteX32046" fmla="*/ 0 w 3255128"/>
              <a:gd name="connsiteY32046" fmla="*/ 428664 h 1598839"/>
              <a:gd name="connsiteX32047" fmla="*/ 0 w 3255128"/>
              <a:gd name="connsiteY32047" fmla="*/ 428633 h 1598839"/>
              <a:gd name="connsiteX32048" fmla="*/ 0 w 3255128"/>
              <a:gd name="connsiteY32048" fmla="*/ 428630 h 1598839"/>
              <a:gd name="connsiteX32049" fmla="*/ 0 w 3255128"/>
              <a:gd name="connsiteY32049" fmla="*/ 428603 h 1598839"/>
              <a:gd name="connsiteX32050" fmla="*/ 0 w 3255128"/>
              <a:gd name="connsiteY32050" fmla="*/ 428601 h 1598839"/>
              <a:gd name="connsiteX32051" fmla="*/ 0 w 3255128"/>
              <a:gd name="connsiteY32051" fmla="*/ 428541 h 1598839"/>
              <a:gd name="connsiteX32052" fmla="*/ 0 w 3255128"/>
              <a:gd name="connsiteY32052" fmla="*/ 428507 h 1598839"/>
              <a:gd name="connsiteX32053" fmla="*/ 0 w 3255128"/>
              <a:gd name="connsiteY32053" fmla="*/ 428491 h 1598839"/>
              <a:gd name="connsiteX32054" fmla="*/ 0 w 3255128"/>
              <a:gd name="connsiteY32054" fmla="*/ 428470 h 1598839"/>
              <a:gd name="connsiteX32055" fmla="*/ 0 w 3255128"/>
              <a:gd name="connsiteY32055" fmla="*/ 428412 h 1598839"/>
              <a:gd name="connsiteX32056" fmla="*/ 0 w 3255128"/>
              <a:gd name="connsiteY32056" fmla="*/ 428407 h 1598839"/>
              <a:gd name="connsiteX32057" fmla="*/ 0 w 3255128"/>
              <a:gd name="connsiteY32057" fmla="*/ 428392 h 1598839"/>
              <a:gd name="connsiteX32058" fmla="*/ 0 w 3255128"/>
              <a:gd name="connsiteY32058" fmla="*/ 428363 h 1598839"/>
              <a:gd name="connsiteX32059" fmla="*/ 0 w 3255128"/>
              <a:gd name="connsiteY32059" fmla="*/ 428362 h 1598839"/>
              <a:gd name="connsiteX32060" fmla="*/ 0 w 3255128"/>
              <a:gd name="connsiteY32060" fmla="*/ 428361 h 1598839"/>
              <a:gd name="connsiteX32061" fmla="*/ 0 w 3255128"/>
              <a:gd name="connsiteY32061" fmla="*/ 428360 h 1598839"/>
              <a:gd name="connsiteX32062" fmla="*/ 0 w 3255128"/>
              <a:gd name="connsiteY32062" fmla="*/ 428248 h 1598839"/>
              <a:gd name="connsiteX32063" fmla="*/ 0 w 3255128"/>
              <a:gd name="connsiteY32063" fmla="*/ 428218 h 1598839"/>
              <a:gd name="connsiteX32064" fmla="*/ 0 w 3255128"/>
              <a:gd name="connsiteY32064" fmla="*/ 428216 h 1598839"/>
              <a:gd name="connsiteX32065" fmla="*/ 0 w 3255128"/>
              <a:gd name="connsiteY32065" fmla="*/ 428202 h 1598839"/>
              <a:gd name="connsiteX32066" fmla="*/ 0 w 3255128"/>
              <a:gd name="connsiteY32066" fmla="*/ 428198 h 1598839"/>
              <a:gd name="connsiteX32067" fmla="*/ 0 w 3255128"/>
              <a:gd name="connsiteY32067" fmla="*/ 428186 h 1598839"/>
              <a:gd name="connsiteX32068" fmla="*/ 0 w 3255128"/>
              <a:gd name="connsiteY32068" fmla="*/ 428181 h 1598839"/>
              <a:gd name="connsiteX32069" fmla="*/ 0 w 3255128"/>
              <a:gd name="connsiteY32069" fmla="*/ 428167 h 1598839"/>
              <a:gd name="connsiteX32070" fmla="*/ 0 w 3255128"/>
              <a:gd name="connsiteY32070" fmla="*/ 428153 h 1598839"/>
              <a:gd name="connsiteX32071" fmla="*/ 0 w 3255128"/>
              <a:gd name="connsiteY32071" fmla="*/ 428152 h 1598839"/>
              <a:gd name="connsiteX32072" fmla="*/ 0 w 3255128"/>
              <a:gd name="connsiteY32072" fmla="*/ 428151 h 1598839"/>
              <a:gd name="connsiteX32073" fmla="*/ 0 w 3255128"/>
              <a:gd name="connsiteY32073" fmla="*/ 428128 h 1598839"/>
              <a:gd name="connsiteX32074" fmla="*/ 0 w 3255128"/>
              <a:gd name="connsiteY32074" fmla="*/ 428126 h 1598839"/>
              <a:gd name="connsiteX32075" fmla="*/ 0 w 3255128"/>
              <a:gd name="connsiteY32075" fmla="*/ 428082 h 1598839"/>
              <a:gd name="connsiteX32076" fmla="*/ 0 w 3255128"/>
              <a:gd name="connsiteY32076" fmla="*/ 428078 h 1598839"/>
              <a:gd name="connsiteX32077" fmla="*/ 0 w 3255128"/>
              <a:gd name="connsiteY32077" fmla="*/ 428077 h 1598839"/>
              <a:gd name="connsiteX32078" fmla="*/ 0 w 3255128"/>
              <a:gd name="connsiteY32078" fmla="*/ 428053 h 1598839"/>
              <a:gd name="connsiteX32079" fmla="*/ 0 w 3255128"/>
              <a:gd name="connsiteY32079" fmla="*/ 428032 h 1598839"/>
              <a:gd name="connsiteX32080" fmla="*/ 0 w 3255128"/>
              <a:gd name="connsiteY32080" fmla="*/ 428024 h 1598839"/>
              <a:gd name="connsiteX32081" fmla="*/ 0 w 3255128"/>
              <a:gd name="connsiteY32081" fmla="*/ 427993 h 1598839"/>
              <a:gd name="connsiteX32082" fmla="*/ 0 w 3255128"/>
              <a:gd name="connsiteY32082" fmla="*/ 427960 h 1598839"/>
              <a:gd name="connsiteX32083" fmla="*/ 0 w 3255128"/>
              <a:gd name="connsiteY32083" fmla="*/ 427955 h 1598839"/>
              <a:gd name="connsiteX32084" fmla="*/ 0 w 3255128"/>
              <a:gd name="connsiteY32084" fmla="*/ 427954 h 1598839"/>
              <a:gd name="connsiteX32085" fmla="*/ 0 w 3255128"/>
              <a:gd name="connsiteY32085" fmla="*/ 427953 h 1598839"/>
              <a:gd name="connsiteX32086" fmla="*/ 0 w 3255128"/>
              <a:gd name="connsiteY32086" fmla="*/ 427937 h 1598839"/>
              <a:gd name="connsiteX32087" fmla="*/ 0 w 3255128"/>
              <a:gd name="connsiteY32087" fmla="*/ 427903 h 1598839"/>
              <a:gd name="connsiteX32088" fmla="*/ 0 w 3255128"/>
              <a:gd name="connsiteY32088" fmla="*/ 427896 h 1598839"/>
              <a:gd name="connsiteX32089" fmla="*/ 0 w 3255128"/>
              <a:gd name="connsiteY32089" fmla="*/ 427883 h 1598839"/>
              <a:gd name="connsiteX32090" fmla="*/ 0 w 3255128"/>
              <a:gd name="connsiteY32090" fmla="*/ 427867 h 1598839"/>
              <a:gd name="connsiteX32091" fmla="*/ 0 w 3255128"/>
              <a:gd name="connsiteY32091" fmla="*/ 427819 h 1598839"/>
              <a:gd name="connsiteX32092" fmla="*/ 0 w 3255128"/>
              <a:gd name="connsiteY32092" fmla="*/ 427785 h 1598839"/>
              <a:gd name="connsiteX32093" fmla="*/ 0 w 3255128"/>
              <a:gd name="connsiteY32093" fmla="*/ 427727 h 1598839"/>
              <a:gd name="connsiteX32094" fmla="*/ 0 w 3255128"/>
              <a:gd name="connsiteY32094" fmla="*/ 427722 h 1598839"/>
              <a:gd name="connsiteX32095" fmla="*/ 0 w 3255128"/>
              <a:gd name="connsiteY32095" fmla="*/ 427717 h 1598839"/>
              <a:gd name="connsiteX32096" fmla="*/ 0 w 3255128"/>
              <a:gd name="connsiteY32096" fmla="*/ 427715 h 1598839"/>
              <a:gd name="connsiteX32097" fmla="*/ 0 w 3255128"/>
              <a:gd name="connsiteY32097" fmla="*/ 427712 h 1598839"/>
              <a:gd name="connsiteX32098" fmla="*/ 0 w 3255128"/>
              <a:gd name="connsiteY32098" fmla="*/ 427678 h 1598839"/>
              <a:gd name="connsiteX32099" fmla="*/ 0 w 3255128"/>
              <a:gd name="connsiteY32099" fmla="*/ 427640 h 1598839"/>
              <a:gd name="connsiteX32100" fmla="*/ 0 w 3255128"/>
              <a:gd name="connsiteY32100" fmla="*/ 427619 h 1598839"/>
              <a:gd name="connsiteX32101" fmla="*/ 0 w 3255128"/>
              <a:gd name="connsiteY32101" fmla="*/ 427617 h 1598839"/>
              <a:gd name="connsiteX32102" fmla="*/ 0 w 3255128"/>
              <a:gd name="connsiteY32102" fmla="*/ 427589 h 1598839"/>
              <a:gd name="connsiteX32103" fmla="*/ 0 w 3255128"/>
              <a:gd name="connsiteY32103" fmla="*/ 427548 h 1598839"/>
              <a:gd name="connsiteX32104" fmla="*/ 0 w 3255128"/>
              <a:gd name="connsiteY32104" fmla="*/ 427515 h 1598839"/>
              <a:gd name="connsiteX32105" fmla="*/ 0 w 3255128"/>
              <a:gd name="connsiteY32105" fmla="*/ 427505 h 1598839"/>
              <a:gd name="connsiteX32106" fmla="*/ 0 w 3255128"/>
              <a:gd name="connsiteY32106" fmla="*/ 427504 h 1598839"/>
              <a:gd name="connsiteX32107" fmla="*/ 0 w 3255128"/>
              <a:gd name="connsiteY32107" fmla="*/ 427501 h 1598839"/>
              <a:gd name="connsiteX32108" fmla="*/ 0 w 3255128"/>
              <a:gd name="connsiteY32108" fmla="*/ 427480 h 1598839"/>
              <a:gd name="connsiteX32109" fmla="*/ 0 w 3255128"/>
              <a:gd name="connsiteY32109" fmla="*/ 427471 h 1598839"/>
              <a:gd name="connsiteX32110" fmla="*/ 0 w 3255128"/>
              <a:gd name="connsiteY32110" fmla="*/ 427450 h 1598839"/>
              <a:gd name="connsiteX32111" fmla="*/ 0 w 3255128"/>
              <a:gd name="connsiteY32111" fmla="*/ 427448 h 1598839"/>
              <a:gd name="connsiteX32112" fmla="*/ 0 w 3255128"/>
              <a:gd name="connsiteY32112" fmla="*/ 427434 h 1598839"/>
              <a:gd name="connsiteX32113" fmla="*/ 0 w 3255128"/>
              <a:gd name="connsiteY32113" fmla="*/ 427407 h 1598839"/>
              <a:gd name="connsiteX32114" fmla="*/ 0 w 3255128"/>
              <a:gd name="connsiteY32114" fmla="*/ 427405 h 1598839"/>
              <a:gd name="connsiteX32115" fmla="*/ 0 w 3255128"/>
              <a:gd name="connsiteY32115" fmla="*/ 427367 h 1598839"/>
              <a:gd name="connsiteX32116" fmla="*/ 0 w 3255128"/>
              <a:gd name="connsiteY32116" fmla="*/ 427362 h 1598839"/>
              <a:gd name="connsiteX32117" fmla="*/ 0 w 3255128"/>
              <a:gd name="connsiteY32117" fmla="*/ 427341 h 1598839"/>
              <a:gd name="connsiteX32118" fmla="*/ 0 w 3255128"/>
              <a:gd name="connsiteY32118" fmla="*/ 427305 h 1598839"/>
              <a:gd name="connsiteX32119" fmla="*/ 0 w 3255128"/>
              <a:gd name="connsiteY32119" fmla="*/ 427293 h 1598839"/>
              <a:gd name="connsiteX32120" fmla="*/ 0 w 3255128"/>
              <a:gd name="connsiteY32120" fmla="*/ 427289 h 1598839"/>
              <a:gd name="connsiteX32121" fmla="*/ 0 w 3255128"/>
              <a:gd name="connsiteY32121" fmla="*/ 427288 h 1598839"/>
              <a:gd name="connsiteX32122" fmla="*/ 0 w 3255128"/>
              <a:gd name="connsiteY32122" fmla="*/ 427255 h 1598839"/>
              <a:gd name="connsiteX32123" fmla="*/ 0 w 3255128"/>
              <a:gd name="connsiteY32123" fmla="*/ 427252 h 1598839"/>
              <a:gd name="connsiteX32124" fmla="*/ 0 w 3255128"/>
              <a:gd name="connsiteY32124" fmla="*/ 427158 h 1598839"/>
              <a:gd name="connsiteX32125" fmla="*/ 0 w 3255128"/>
              <a:gd name="connsiteY32125" fmla="*/ 427131 h 1598839"/>
              <a:gd name="connsiteX32126" fmla="*/ 0 w 3255128"/>
              <a:gd name="connsiteY32126" fmla="*/ 427112 h 1598839"/>
              <a:gd name="connsiteX32127" fmla="*/ 0 w 3255128"/>
              <a:gd name="connsiteY32127" fmla="*/ 427056 h 1598839"/>
              <a:gd name="connsiteX32128" fmla="*/ 0 w 3255128"/>
              <a:gd name="connsiteY32128" fmla="*/ 427047 h 1598839"/>
              <a:gd name="connsiteX32129" fmla="*/ 0 w 3255128"/>
              <a:gd name="connsiteY32129" fmla="*/ 427027 h 1598839"/>
              <a:gd name="connsiteX32130" fmla="*/ 0 w 3255128"/>
              <a:gd name="connsiteY32130" fmla="*/ 427021 h 1598839"/>
              <a:gd name="connsiteX32131" fmla="*/ 0 w 3255128"/>
              <a:gd name="connsiteY32131" fmla="*/ 427013 h 1598839"/>
              <a:gd name="connsiteX32132" fmla="*/ 0 w 3255128"/>
              <a:gd name="connsiteY32132" fmla="*/ 426995 h 1598839"/>
              <a:gd name="connsiteX32133" fmla="*/ 0 w 3255128"/>
              <a:gd name="connsiteY32133" fmla="*/ 426989 h 1598839"/>
              <a:gd name="connsiteX32134" fmla="*/ 0 w 3255128"/>
              <a:gd name="connsiteY32134" fmla="*/ 426980 h 1598839"/>
              <a:gd name="connsiteX32135" fmla="*/ 0 w 3255128"/>
              <a:gd name="connsiteY32135" fmla="*/ 426971 h 1598839"/>
              <a:gd name="connsiteX32136" fmla="*/ 0 w 3255128"/>
              <a:gd name="connsiteY32136" fmla="*/ 426946 h 1598839"/>
              <a:gd name="connsiteX32137" fmla="*/ 0 w 3255128"/>
              <a:gd name="connsiteY32137" fmla="*/ 426938 h 1598839"/>
              <a:gd name="connsiteX32138" fmla="*/ 0 w 3255128"/>
              <a:gd name="connsiteY32138" fmla="*/ 426889 h 1598839"/>
              <a:gd name="connsiteX32139" fmla="*/ 0 w 3255128"/>
              <a:gd name="connsiteY32139" fmla="*/ 426884 h 1598839"/>
              <a:gd name="connsiteX32140" fmla="*/ 0 w 3255128"/>
              <a:gd name="connsiteY32140" fmla="*/ 426882 h 1598839"/>
              <a:gd name="connsiteX32141" fmla="*/ 0 w 3255128"/>
              <a:gd name="connsiteY32141" fmla="*/ 426854 h 1598839"/>
              <a:gd name="connsiteX32142" fmla="*/ 0 w 3255128"/>
              <a:gd name="connsiteY32142" fmla="*/ 426819 h 1598839"/>
              <a:gd name="connsiteX32143" fmla="*/ 0 w 3255128"/>
              <a:gd name="connsiteY32143" fmla="*/ 426814 h 1598839"/>
              <a:gd name="connsiteX32144" fmla="*/ 0 w 3255128"/>
              <a:gd name="connsiteY32144" fmla="*/ 426810 h 1598839"/>
              <a:gd name="connsiteX32145" fmla="*/ 0 w 3255128"/>
              <a:gd name="connsiteY32145" fmla="*/ 426803 h 1598839"/>
              <a:gd name="connsiteX32146" fmla="*/ 0 w 3255128"/>
              <a:gd name="connsiteY32146" fmla="*/ 426801 h 1598839"/>
              <a:gd name="connsiteX32147" fmla="*/ 0 w 3255128"/>
              <a:gd name="connsiteY32147" fmla="*/ 426793 h 1598839"/>
              <a:gd name="connsiteX32148" fmla="*/ 0 w 3255128"/>
              <a:gd name="connsiteY32148" fmla="*/ 426780 h 1598839"/>
              <a:gd name="connsiteX32149" fmla="*/ 0 w 3255128"/>
              <a:gd name="connsiteY32149" fmla="*/ 426743 h 1598839"/>
              <a:gd name="connsiteX32150" fmla="*/ 0 w 3255128"/>
              <a:gd name="connsiteY32150" fmla="*/ 426697 h 1598839"/>
              <a:gd name="connsiteX32151" fmla="*/ 0 w 3255128"/>
              <a:gd name="connsiteY32151" fmla="*/ 426651 h 1598839"/>
              <a:gd name="connsiteX32152" fmla="*/ 0 w 3255128"/>
              <a:gd name="connsiteY32152" fmla="*/ 426620 h 1598839"/>
              <a:gd name="connsiteX32153" fmla="*/ 0 w 3255128"/>
              <a:gd name="connsiteY32153" fmla="*/ 426584 h 1598839"/>
              <a:gd name="connsiteX32154" fmla="*/ 0 w 3255128"/>
              <a:gd name="connsiteY32154" fmla="*/ 426564 h 1598839"/>
              <a:gd name="connsiteX32155" fmla="*/ 0 w 3255128"/>
              <a:gd name="connsiteY32155" fmla="*/ 426510 h 1598839"/>
              <a:gd name="connsiteX32156" fmla="*/ 0 w 3255128"/>
              <a:gd name="connsiteY32156" fmla="*/ 426479 h 1598839"/>
              <a:gd name="connsiteX32157" fmla="*/ 0 w 3255128"/>
              <a:gd name="connsiteY32157" fmla="*/ 426408 h 1598839"/>
              <a:gd name="connsiteX32158" fmla="*/ 0 w 3255128"/>
              <a:gd name="connsiteY32158" fmla="*/ 426407 h 1598839"/>
              <a:gd name="connsiteX32159" fmla="*/ 0 w 3255128"/>
              <a:gd name="connsiteY32159" fmla="*/ 426360 h 1598839"/>
              <a:gd name="connsiteX32160" fmla="*/ 0 w 3255128"/>
              <a:gd name="connsiteY32160" fmla="*/ 426357 h 1598839"/>
              <a:gd name="connsiteX32161" fmla="*/ 0 w 3255128"/>
              <a:gd name="connsiteY32161" fmla="*/ 426341 h 1598839"/>
              <a:gd name="connsiteX32162" fmla="*/ 0 w 3255128"/>
              <a:gd name="connsiteY32162" fmla="*/ 426336 h 1598839"/>
              <a:gd name="connsiteX32163" fmla="*/ 0 w 3255128"/>
              <a:gd name="connsiteY32163" fmla="*/ 426274 h 1598839"/>
              <a:gd name="connsiteX32164" fmla="*/ 0 w 3255128"/>
              <a:gd name="connsiteY32164" fmla="*/ 426269 h 1598839"/>
              <a:gd name="connsiteX32165" fmla="*/ 0 w 3255128"/>
              <a:gd name="connsiteY32165" fmla="*/ 426266 h 1598839"/>
              <a:gd name="connsiteX32166" fmla="*/ 0 w 3255128"/>
              <a:gd name="connsiteY32166" fmla="*/ 426234 h 1598839"/>
              <a:gd name="connsiteX32167" fmla="*/ 0 w 3255128"/>
              <a:gd name="connsiteY32167" fmla="*/ 426166 h 1598839"/>
              <a:gd name="connsiteX32168" fmla="*/ 0 w 3255128"/>
              <a:gd name="connsiteY32168" fmla="*/ 426147 h 1598839"/>
              <a:gd name="connsiteX32169" fmla="*/ 0 w 3255128"/>
              <a:gd name="connsiteY32169" fmla="*/ 426145 h 1598839"/>
              <a:gd name="connsiteX32170" fmla="*/ 0 w 3255128"/>
              <a:gd name="connsiteY32170" fmla="*/ 426144 h 1598839"/>
              <a:gd name="connsiteX32171" fmla="*/ 0 w 3255128"/>
              <a:gd name="connsiteY32171" fmla="*/ 426132 h 1598839"/>
              <a:gd name="connsiteX32172" fmla="*/ 0 w 3255128"/>
              <a:gd name="connsiteY32172" fmla="*/ 426116 h 1598839"/>
              <a:gd name="connsiteX32173" fmla="*/ 0 w 3255128"/>
              <a:gd name="connsiteY32173" fmla="*/ 426107 h 1598839"/>
              <a:gd name="connsiteX32174" fmla="*/ 0 w 3255128"/>
              <a:gd name="connsiteY32174" fmla="*/ 426073 h 1598839"/>
              <a:gd name="connsiteX32175" fmla="*/ 0 w 3255128"/>
              <a:gd name="connsiteY32175" fmla="*/ 426065 h 1598839"/>
              <a:gd name="connsiteX32176" fmla="*/ 0 w 3255128"/>
              <a:gd name="connsiteY32176" fmla="*/ 426020 h 1598839"/>
              <a:gd name="connsiteX32177" fmla="*/ 0 w 3255128"/>
              <a:gd name="connsiteY32177" fmla="*/ 425981 h 1598839"/>
              <a:gd name="connsiteX32178" fmla="*/ 0 w 3255128"/>
              <a:gd name="connsiteY32178" fmla="*/ 425974 h 1598839"/>
              <a:gd name="connsiteX32179" fmla="*/ 0 w 3255128"/>
              <a:gd name="connsiteY32179" fmla="*/ 425924 h 1598839"/>
              <a:gd name="connsiteX32180" fmla="*/ 0 w 3255128"/>
              <a:gd name="connsiteY32180" fmla="*/ 425906 h 1598839"/>
              <a:gd name="connsiteX32181" fmla="*/ 0 w 3255128"/>
              <a:gd name="connsiteY32181" fmla="*/ 425904 h 1598839"/>
              <a:gd name="connsiteX32182" fmla="*/ 0 w 3255128"/>
              <a:gd name="connsiteY32182" fmla="*/ 425877 h 1598839"/>
              <a:gd name="connsiteX32183" fmla="*/ 0 w 3255128"/>
              <a:gd name="connsiteY32183" fmla="*/ 425832 h 1598839"/>
              <a:gd name="connsiteX32184" fmla="*/ 0 w 3255128"/>
              <a:gd name="connsiteY32184" fmla="*/ 425795 h 1598839"/>
              <a:gd name="connsiteX32185" fmla="*/ 0 w 3255128"/>
              <a:gd name="connsiteY32185" fmla="*/ 425780 h 1598839"/>
              <a:gd name="connsiteX32186" fmla="*/ 0 w 3255128"/>
              <a:gd name="connsiteY32186" fmla="*/ 425712 h 1598839"/>
              <a:gd name="connsiteX32187" fmla="*/ 0 w 3255128"/>
              <a:gd name="connsiteY32187" fmla="*/ 425683 h 1598839"/>
              <a:gd name="connsiteX32188" fmla="*/ 0 w 3255128"/>
              <a:gd name="connsiteY32188" fmla="*/ 425676 h 1598839"/>
              <a:gd name="connsiteX32189" fmla="*/ 0 w 3255128"/>
              <a:gd name="connsiteY32189" fmla="*/ 425665 h 1598839"/>
              <a:gd name="connsiteX32190" fmla="*/ 0 w 3255128"/>
              <a:gd name="connsiteY32190" fmla="*/ 425661 h 1598839"/>
              <a:gd name="connsiteX32191" fmla="*/ 0 w 3255128"/>
              <a:gd name="connsiteY32191" fmla="*/ 425640 h 1598839"/>
              <a:gd name="connsiteX32192" fmla="*/ 0 w 3255128"/>
              <a:gd name="connsiteY32192" fmla="*/ 425633 h 1598839"/>
              <a:gd name="connsiteX32193" fmla="*/ 0 w 3255128"/>
              <a:gd name="connsiteY32193" fmla="*/ 425624 h 1598839"/>
              <a:gd name="connsiteX32194" fmla="*/ 0 w 3255128"/>
              <a:gd name="connsiteY32194" fmla="*/ 425609 h 1598839"/>
              <a:gd name="connsiteX32195" fmla="*/ 0 w 3255128"/>
              <a:gd name="connsiteY32195" fmla="*/ 425551 h 1598839"/>
              <a:gd name="connsiteX32196" fmla="*/ 0 w 3255128"/>
              <a:gd name="connsiteY32196" fmla="*/ 425480 h 1598839"/>
              <a:gd name="connsiteX32197" fmla="*/ 0 w 3255128"/>
              <a:gd name="connsiteY32197" fmla="*/ 425441 h 1598839"/>
              <a:gd name="connsiteX32198" fmla="*/ 0 w 3255128"/>
              <a:gd name="connsiteY32198" fmla="*/ 425432 h 1598839"/>
              <a:gd name="connsiteX32199" fmla="*/ 0 w 3255128"/>
              <a:gd name="connsiteY32199" fmla="*/ 425430 h 1598839"/>
              <a:gd name="connsiteX32200" fmla="*/ 0 w 3255128"/>
              <a:gd name="connsiteY32200" fmla="*/ 425428 h 1598839"/>
              <a:gd name="connsiteX32201" fmla="*/ 0 w 3255128"/>
              <a:gd name="connsiteY32201" fmla="*/ 425413 h 1598839"/>
              <a:gd name="connsiteX32202" fmla="*/ 0 w 3255128"/>
              <a:gd name="connsiteY32202" fmla="*/ 425410 h 1598839"/>
              <a:gd name="connsiteX32203" fmla="*/ 0 w 3255128"/>
              <a:gd name="connsiteY32203" fmla="*/ 425385 h 1598839"/>
              <a:gd name="connsiteX32204" fmla="*/ 0 w 3255128"/>
              <a:gd name="connsiteY32204" fmla="*/ 425383 h 1598839"/>
              <a:gd name="connsiteX32205" fmla="*/ 0 w 3255128"/>
              <a:gd name="connsiteY32205" fmla="*/ 425372 h 1598839"/>
              <a:gd name="connsiteX32206" fmla="*/ 0 w 3255128"/>
              <a:gd name="connsiteY32206" fmla="*/ 425371 h 1598839"/>
              <a:gd name="connsiteX32207" fmla="*/ 0 w 3255128"/>
              <a:gd name="connsiteY32207" fmla="*/ 425336 h 1598839"/>
              <a:gd name="connsiteX32208" fmla="*/ 0 w 3255128"/>
              <a:gd name="connsiteY32208" fmla="*/ 425300 h 1598839"/>
              <a:gd name="connsiteX32209" fmla="*/ 0 w 3255128"/>
              <a:gd name="connsiteY32209" fmla="*/ 425236 h 1598839"/>
              <a:gd name="connsiteX32210" fmla="*/ 0 w 3255128"/>
              <a:gd name="connsiteY32210" fmla="*/ 425234 h 1598839"/>
              <a:gd name="connsiteX32211" fmla="*/ 0 w 3255128"/>
              <a:gd name="connsiteY32211" fmla="*/ 425229 h 1598839"/>
              <a:gd name="connsiteX32212" fmla="*/ 0 w 3255128"/>
              <a:gd name="connsiteY32212" fmla="*/ 425228 h 1598839"/>
              <a:gd name="connsiteX32213" fmla="*/ 0 w 3255128"/>
              <a:gd name="connsiteY32213" fmla="*/ 425226 h 1598839"/>
              <a:gd name="connsiteX32214" fmla="*/ 0 w 3255128"/>
              <a:gd name="connsiteY32214" fmla="*/ 425193 h 1598839"/>
              <a:gd name="connsiteX32215" fmla="*/ 0 w 3255128"/>
              <a:gd name="connsiteY32215" fmla="*/ 425191 h 1598839"/>
              <a:gd name="connsiteX32216" fmla="*/ 0 w 3255128"/>
              <a:gd name="connsiteY32216" fmla="*/ 425170 h 1598839"/>
              <a:gd name="connsiteX32217" fmla="*/ 0 w 3255128"/>
              <a:gd name="connsiteY32217" fmla="*/ 425162 h 1598839"/>
              <a:gd name="connsiteX32218" fmla="*/ 0 w 3255128"/>
              <a:gd name="connsiteY32218" fmla="*/ 425127 h 1598839"/>
              <a:gd name="connsiteX32219" fmla="*/ 0 w 3255128"/>
              <a:gd name="connsiteY32219" fmla="*/ 425113 h 1598839"/>
              <a:gd name="connsiteX32220" fmla="*/ 0 w 3255128"/>
              <a:gd name="connsiteY32220" fmla="*/ 425095 h 1598839"/>
              <a:gd name="connsiteX32221" fmla="*/ 0 w 3255128"/>
              <a:gd name="connsiteY32221" fmla="*/ 425092 h 1598839"/>
              <a:gd name="connsiteX32222" fmla="*/ 0 w 3255128"/>
              <a:gd name="connsiteY32222" fmla="*/ 425087 h 1598839"/>
              <a:gd name="connsiteX32223" fmla="*/ 0 w 3255128"/>
              <a:gd name="connsiteY32223" fmla="*/ 425068 h 1598839"/>
              <a:gd name="connsiteX32224" fmla="*/ 0 w 3255128"/>
              <a:gd name="connsiteY32224" fmla="*/ 425003 h 1598839"/>
              <a:gd name="connsiteX32225" fmla="*/ 0 w 3255128"/>
              <a:gd name="connsiteY32225" fmla="*/ 424997 h 1598839"/>
              <a:gd name="connsiteX32226" fmla="*/ 0 w 3255128"/>
              <a:gd name="connsiteY32226" fmla="*/ 424991 h 1598839"/>
              <a:gd name="connsiteX32227" fmla="*/ 0 w 3255128"/>
              <a:gd name="connsiteY32227" fmla="*/ 424916 h 1598839"/>
              <a:gd name="connsiteX32228" fmla="*/ 0 w 3255128"/>
              <a:gd name="connsiteY32228" fmla="*/ 424913 h 1598839"/>
              <a:gd name="connsiteX32229" fmla="*/ 0 w 3255128"/>
              <a:gd name="connsiteY32229" fmla="*/ 424889 h 1598839"/>
              <a:gd name="connsiteX32230" fmla="*/ 0 w 3255128"/>
              <a:gd name="connsiteY32230" fmla="*/ 424888 h 1598839"/>
              <a:gd name="connsiteX32231" fmla="*/ 0 w 3255128"/>
              <a:gd name="connsiteY32231" fmla="*/ 424795 h 1598839"/>
              <a:gd name="connsiteX32232" fmla="*/ 0 w 3255128"/>
              <a:gd name="connsiteY32232" fmla="*/ 424737 h 1598839"/>
              <a:gd name="connsiteX32233" fmla="*/ 0 w 3255128"/>
              <a:gd name="connsiteY32233" fmla="*/ 424688 h 1598839"/>
              <a:gd name="connsiteX32234" fmla="*/ 0 w 3255128"/>
              <a:gd name="connsiteY32234" fmla="*/ 424679 h 1598839"/>
              <a:gd name="connsiteX32235" fmla="*/ 0 w 3255128"/>
              <a:gd name="connsiteY32235" fmla="*/ 424666 h 1598839"/>
              <a:gd name="connsiteX32236" fmla="*/ 0 w 3255128"/>
              <a:gd name="connsiteY32236" fmla="*/ 424654 h 1598839"/>
              <a:gd name="connsiteX32237" fmla="*/ 0 w 3255128"/>
              <a:gd name="connsiteY32237" fmla="*/ 424638 h 1598839"/>
              <a:gd name="connsiteX32238" fmla="*/ 0 w 3255128"/>
              <a:gd name="connsiteY32238" fmla="*/ 424633 h 1598839"/>
              <a:gd name="connsiteX32239" fmla="*/ 0 w 3255128"/>
              <a:gd name="connsiteY32239" fmla="*/ 424617 h 1598839"/>
              <a:gd name="connsiteX32240" fmla="*/ 0 w 3255128"/>
              <a:gd name="connsiteY32240" fmla="*/ 424612 h 1598839"/>
              <a:gd name="connsiteX32241" fmla="*/ 0 w 3255128"/>
              <a:gd name="connsiteY32241" fmla="*/ 424609 h 1598839"/>
              <a:gd name="connsiteX32242" fmla="*/ 0 w 3255128"/>
              <a:gd name="connsiteY32242" fmla="*/ 424604 h 1598839"/>
              <a:gd name="connsiteX32243" fmla="*/ 0 w 3255128"/>
              <a:gd name="connsiteY32243" fmla="*/ 424599 h 1598839"/>
              <a:gd name="connsiteX32244" fmla="*/ 0 w 3255128"/>
              <a:gd name="connsiteY32244" fmla="*/ 424558 h 1598839"/>
              <a:gd name="connsiteX32245" fmla="*/ 0 w 3255128"/>
              <a:gd name="connsiteY32245" fmla="*/ 424529 h 1598839"/>
              <a:gd name="connsiteX32246" fmla="*/ 0 w 3255128"/>
              <a:gd name="connsiteY32246" fmla="*/ 424497 h 1598839"/>
              <a:gd name="connsiteX32247" fmla="*/ 0 w 3255128"/>
              <a:gd name="connsiteY32247" fmla="*/ 424460 h 1598839"/>
              <a:gd name="connsiteX32248" fmla="*/ 0 w 3255128"/>
              <a:gd name="connsiteY32248" fmla="*/ 424459 h 1598839"/>
              <a:gd name="connsiteX32249" fmla="*/ 0 w 3255128"/>
              <a:gd name="connsiteY32249" fmla="*/ 424456 h 1598839"/>
              <a:gd name="connsiteX32250" fmla="*/ 0 w 3255128"/>
              <a:gd name="connsiteY32250" fmla="*/ 424444 h 1598839"/>
              <a:gd name="connsiteX32251" fmla="*/ 0 w 3255128"/>
              <a:gd name="connsiteY32251" fmla="*/ 424430 h 1598839"/>
              <a:gd name="connsiteX32252" fmla="*/ 0 w 3255128"/>
              <a:gd name="connsiteY32252" fmla="*/ 424399 h 1598839"/>
              <a:gd name="connsiteX32253" fmla="*/ 0 w 3255128"/>
              <a:gd name="connsiteY32253" fmla="*/ 424397 h 1598839"/>
              <a:gd name="connsiteX32254" fmla="*/ 0 w 3255128"/>
              <a:gd name="connsiteY32254" fmla="*/ 424372 h 1598839"/>
              <a:gd name="connsiteX32255" fmla="*/ 0 w 3255128"/>
              <a:gd name="connsiteY32255" fmla="*/ 424351 h 1598839"/>
              <a:gd name="connsiteX32256" fmla="*/ 0 w 3255128"/>
              <a:gd name="connsiteY32256" fmla="*/ 424312 h 1598839"/>
              <a:gd name="connsiteX32257" fmla="*/ 0 w 3255128"/>
              <a:gd name="connsiteY32257" fmla="*/ 424294 h 1598839"/>
              <a:gd name="connsiteX32258" fmla="*/ 0 w 3255128"/>
              <a:gd name="connsiteY32258" fmla="*/ 424265 h 1598839"/>
              <a:gd name="connsiteX32259" fmla="*/ 0 w 3255128"/>
              <a:gd name="connsiteY32259" fmla="*/ 424218 h 1598839"/>
              <a:gd name="connsiteX32260" fmla="*/ 0 w 3255128"/>
              <a:gd name="connsiteY32260" fmla="*/ 424207 h 1598839"/>
              <a:gd name="connsiteX32261" fmla="*/ 0 w 3255128"/>
              <a:gd name="connsiteY32261" fmla="*/ 424179 h 1598839"/>
              <a:gd name="connsiteX32262" fmla="*/ 0 w 3255128"/>
              <a:gd name="connsiteY32262" fmla="*/ 424141 h 1598839"/>
              <a:gd name="connsiteX32263" fmla="*/ 0 w 3255128"/>
              <a:gd name="connsiteY32263" fmla="*/ 424122 h 1598839"/>
              <a:gd name="connsiteX32264" fmla="*/ 0 w 3255128"/>
              <a:gd name="connsiteY32264" fmla="*/ 424116 h 1598839"/>
              <a:gd name="connsiteX32265" fmla="*/ 0 w 3255128"/>
              <a:gd name="connsiteY32265" fmla="*/ 424113 h 1598839"/>
              <a:gd name="connsiteX32266" fmla="*/ 0 w 3255128"/>
              <a:gd name="connsiteY32266" fmla="*/ 424037 h 1598839"/>
              <a:gd name="connsiteX32267" fmla="*/ 0 w 3255128"/>
              <a:gd name="connsiteY32267" fmla="*/ 424023 h 1598839"/>
              <a:gd name="connsiteX32268" fmla="*/ 0 w 3255128"/>
              <a:gd name="connsiteY32268" fmla="*/ 424006 h 1598839"/>
              <a:gd name="connsiteX32269" fmla="*/ 0 w 3255128"/>
              <a:gd name="connsiteY32269" fmla="*/ 424005 h 1598839"/>
              <a:gd name="connsiteX32270" fmla="*/ 0 w 3255128"/>
              <a:gd name="connsiteY32270" fmla="*/ 423998 h 1598839"/>
              <a:gd name="connsiteX32271" fmla="*/ 0 w 3255128"/>
              <a:gd name="connsiteY32271" fmla="*/ 423968 h 1598839"/>
              <a:gd name="connsiteX32272" fmla="*/ 0 w 3255128"/>
              <a:gd name="connsiteY32272" fmla="*/ 423961 h 1598839"/>
              <a:gd name="connsiteX32273" fmla="*/ 0 w 3255128"/>
              <a:gd name="connsiteY32273" fmla="*/ 423934 h 1598839"/>
              <a:gd name="connsiteX32274" fmla="*/ 0 w 3255128"/>
              <a:gd name="connsiteY32274" fmla="*/ 423892 h 1598839"/>
              <a:gd name="connsiteX32275" fmla="*/ 0 w 3255128"/>
              <a:gd name="connsiteY32275" fmla="*/ 423864 h 1598839"/>
              <a:gd name="connsiteX32276" fmla="*/ 0 w 3255128"/>
              <a:gd name="connsiteY32276" fmla="*/ 423849 h 1598839"/>
              <a:gd name="connsiteX32277" fmla="*/ 0 w 3255128"/>
              <a:gd name="connsiteY32277" fmla="*/ 423842 h 1598839"/>
              <a:gd name="connsiteX32278" fmla="*/ 0 w 3255128"/>
              <a:gd name="connsiteY32278" fmla="*/ 423785 h 1598839"/>
              <a:gd name="connsiteX32279" fmla="*/ 0 w 3255128"/>
              <a:gd name="connsiteY32279" fmla="*/ 423782 h 1598839"/>
              <a:gd name="connsiteX32280" fmla="*/ 0 w 3255128"/>
              <a:gd name="connsiteY32280" fmla="*/ 423751 h 1598839"/>
              <a:gd name="connsiteX32281" fmla="*/ 0 w 3255128"/>
              <a:gd name="connsiteY32281" fmla="*/ 423696 h 1598839"/>
              <a:gd name="connsiteX32282" fmla="*/ 0 w 3255128"/>
              <a:gd name="connsiteY32282" fmla="*/ 423683 h 1598839"/>
              <a:gd name="connsiteX32283" fmla="*/ 0 w 3255128"/>
              <a:gd name="connsiteY32283" fmla="*/ 423661 h 1598839"/>
              <a:gd name="connsiteX32284" fmla="*/ 0 w 3255128"/>
              <a:gd name="connsiteY32284" fmla="*/ 423633 h 1598839"/>
              <a:gd name="connsiteX32285" fmla="*/ 0 w 3255128"/>
              <a:gd name="connsiteY32285" fmla="*/ 423632 h 1598839"/>
              <a:gd name="connsiteX32286" fmla="*/ 0 w 3255128"/>
              <a:gd name="connsiteY32286" fmla="*/ 423621 h 1598839"/>
              <a:gd name="connsiteX32287" fmla="*/ 0 w 3255128"/>
              <a:gd name="connsiteY32287" fmla="*/ 423619 h 1598839"/>
              <a:gd name="connsiteX32288" fmla="*/ 0 w 3255128"/>
              <a:gd name="connsiteY32288" fmla="*/ 423608 h 1598839"/>
              <a:gd name="connsiteX32289" fmla="*/ 0 w 3255128"/>
              <a:gd name="connsiteY32289" fmla="*/ 423575 h 1598839"/>
              <a:gd name="connsiteX32290" fmla="*/ 0 w 3255128"/>
              <a:gd name="connsiteY32290" fmla="*/ 423559 h 1598839"/>
              <a:gd name="connsiteX32291" fmla="*/ 0 w 3255128"/>
              <a:gd name="connsiteY32291" fmla="*/ 423558 h 1598839"/>
              <a:gd name="connsiteX32292" fmla="*/ 0 w 3255128"/>
              <a:gd name="connsiteY32292" fmla="*/ 423554 h 1598839"/>
              <a:gd name="connsiteX32293" fmla="*/ 0 w 3255128"/>
              <a:gd name="connsiteY32293" fmla="*/ 423542 h 1598839"/>
              <a:gd name="connsiteX32294" fmla="*/ 0 w 3255128"/>
              <a:gd name="connsiteY32294" fmla="*/ 423524 h 1598839"/>
              <a:gd name="connsiteX32295" fmla="*/ 0 w 3255128"/>
              <a:gd name="connsiteY32295" fmla="*/ 423522 h 1598839"/>
              <a:gd name="connsiteX32296" fmla="*/ 0 w 3255128"/>
              <a:gd name="connsiteY32296" fmla="*/ 423438 h 1598839"/>
              <a:gd name="connsiteX32297" fmla="*/ 0 w 3255128"/>
              <a:gd name="connsiteY32297" fmla="*/ 423383 h 1598839"/>
              <a:gd name="connsiteX32298" fmla="*/ 0 w 3255128"/>
              <a:gd name="connsiteY32298" fmla="*/ 423326 h 1598839"/>
              <a:gd name="connsiteX32299" fmla="*/ 0 w 3255128"/>
              <a:gd name="connsiteY32299" fmla="*/ 423321 h 1598839"/>
              <a:gd name="connsiteX32300" fmla="*/ 0 w 3255128"/>
              <a:gd name="connsiteY32300" fmla="*/ 423299 h 1598839"/>
              <a:gd name="connsiteX32301" fmla="*/ 0 w 3255128"/>
              <a:gd name="connsiteY32301" fmla="*/ 423283 h 1598839"/>
              <a:gd name="connsiteX32302" fmla="*/ 0 w 3255128"/>
              <a:gd name="connsiteY32302" fmla="*/ 423244 h 1598839"/>
              <a:gd name="connsiteX32303" fmla="*/ 0 w 3255128"/>
              <a:gd name="connsiteY32303" fmla="*/ 423240 h 1598839"/>
              <a:gd name="connsiteX32304" fmla="*/ 0 w 3255128"/>
              <a:gd name="connsiteY32304" fmla="*/ 423224 h 1598839"/>
              <a:gd name="connsiteX32305" fmla="*/ 0 w 3255128"/>
              <a:gd name="connsiteY32305" fmla="*/ 423197 h 1598839"/>
              <a:gd name="connsiteX32306" fmla="*/ 0 w 3255128"/>
              <a:gd name="connsiteY32306" fmla="*/ 423182 h 1598839"/>
              <a:gd name="connsiteX32307" fmla="*/ 0 w 3255128"/>
              <a:gd name="connsiteY32307" fmla="*/ 423142 h 1598839"/>
              <a:gd name="connsiteX32308" fmla="*/ 0 w 3255128"/>
              <a:gd name="connsiteY32308" fmla="*/ 423117 h 1598839"/>
              <a:gd name="connsiteX32309" fmla="*/ 0 w 3255128"/>
              <a:gd name="connsiteY32309" fmla="*/ 423100 h 1598839"/>
              <a:gd name="connsiteX32310" fmla="*/ 0 w 3255128"/>
              <a:gd name="connsiteY32310" fmla="*/ 423099 h 1598839"/>
              <a:gd name="connsiteX32311" fmla="*/ 0 w 3255128"/>
              <a:gd name="connsiteY32311" fmla="*/ 423026 h 1598839"/>
              <a:gd name="connsiteX32312" fmla="*/ 0 w 3255128"/>
              <a:gd name="connsiteY32312" fmla="*/ 423003 h 1598839"/>
              <a:gd name="connsiteX32313" fmla="*/ 0 w 3255128"/>
              <a:gd name="connsiteY32313" fmla="*/ 422985 h 1598839"/>
              <a:gd name="connsiteX32314" fmla="*/ 0 w 3255128"/>
              <a:gd name="connsiteY32314" fmla="*/ 422984 h 1598839"/>
              <a:gd name="connsiteX32315" fmla="*/ 0 w 3255128"/>
              <a:gd name="connsiteY32315" fmla="*/ 422960 h 1598839"/>
              <a:gd name="connsiteX32316" fmla="*/ 0 w 3255128"/>
              <a:gd name="connsiteY32316" fmla="*/ 422945 h 1598839"/>
              <a:gd name="connsiteX32317" fmla="*/ 0 w 3255128"/>
              <a:gd name="connsiteY32317" fmla="*/ 422921 h 1598839"/>
              <a:gd name="connsiteX32318" fmla="*/ 0 w 3255128"/>
              <a:gd name="connsiteY32318" fmla="*/ 422870 h 1598839"/>
              <a:gd name="connsiteX32319" fmla="*/ 0 w 3255128"/>
              <a:gd name="connsiteY32319" fmla="*/ 422847 h 1598839"/>
              <a:gd name="connsiteX32320" fmla="*/ 0 w 3255128"/>
              <a:gd name="connsiteY32320" fmla="*/ 422830 h 1598839"/>
              <a:gd name="connsiteX32321" fmla="*/ 0 w 3255128"/>
              <a:gd name="connsiteY32321" fmla="*/ 422823 h 1598839"/>
              <a:gd name="connsiteX32322" fmla="*/ 0 w 3255128"/>
              <a:gd name="connsiteY32322" fmla="*/ 422808 h 1598839"/>
              <a:gd name="connsiteX32323" fmla="*/ 0 w 3255128"/>
              <a:gd name="connsiteY32323" fmla="*/ 422802 h 1598839"/>
              <a:gd name="connsiteX32324" fmla="*/ 0 w 3255128"/>
              <a:gd name="connsiteY32324" fmla="*/ 422738 h 1598839"/>
              <a:gd name="connsiteX32325" fmla="*/ 0 w 3255128"/>
              <a:gd name="connsiteY32325" fmla="*/ 422736 h 1598839"/>
              <a:gd name="connsiteX32326" fmla="*/ 0 w 3255128"/>
              <a:gd name="connsiteY32326" fmla="*/ 422735 h 1598839"/>
              <a:gd name="connsiteX32327" fmla="*/ 0 w 3255128"/>
              <a:gd name="connsiteY32327" fmla="*/ 422678 h 1598839"/>
              <a:gd name="connsiteX32328" fmla="*/ 0 w 3255128"/>
              <a:gd name="connsiteY32328" fmla="*/ 422661 h 1598839"/>
              <a:gd name="connsiteX32329" fmla="*/ 0 w 3255128"/>
              <a:gd name="connsiteY32329" fmla="*/ 422651 h 1598839"/>
              <a:gd name="connsiteX32330" fmla="*/ 0 w 3255128"/>
              <a:gd name="connsiteY32330" fmla="*/ 422643 h 1598839"/>
              <a:gd name="connsiteX32331" fmla="*/ 0 w 3255128"/>
              <a:gd name="connsiteY32331" fmla="*/ 422635 h 1598839"/>
              <a:gd name="connsiteX32332" fmla="*/ 0 w 3255128"/>
              <a:gd name="connsiteY32332" fmla="*/ 422634 h 1598839"/>
              <a:gd name="connsiteX32333" fmla="*/ 0 w 3255128"/>
              <a:gd name="connsiteY32333" fmla="*/ 422612 h 1598839"/>
              <a:gd name="connsiteX32334" fmla="*/ 0 w 3255128"/>
              <a:gd name="connsiteY32334" fmla="*/ 422501 h 1598839"/>
              <a:gd name="connsiteX32335" fmla="*/ 0 w 3255128"/>
              <a:gd name="connsiteY32335" fmla="*/ 422486 h 1598839"/>
              <a:gd name="connsiteX32336" fmla="*/ 0 w 3255128"/>
              <a:gd name="connsiteY32336" fmla="*/ 422471 h 1598839"/>
              <a:gd name="connsiteX32337" fmla="*/ 0 w 3255128"/>
              <a:gd name="connsiteY32337" fmla="*/ 422451 h 1598839"/>
              <a:gd name="connsiteX32338" fmla="*/ 0 w 3255128"/>
              <a:gd name="connsiteY32338" fmla="*/ 422438 h 1598839"/>
              <a:gd name="connsiteX32339" fmla="*/ 0 w 3255128"/>
              <a:gd name="connsiteY32339" fmla="*/ 422420 h 1598839"/>
              <a:gd name="connsiteX32340" fmla="*/ 0 w 3255128"/>
              <a:gd name="connsiteY32340" fmla="*/ 422418 h 1598839"/>
              <a:gd name="connsiteX32341" fmla="*/ 0 w 3255128"/>
              <a:gd name="connsiteY32341" fmla="*/ 422403 h 1598839"/>
              <a:gd name="connsiteX32342" fmla="*/ 0 w 3255128"/>
              <a:gd name="connsiteY32342" fmla="*/ 422393 h 1598839"/>
              <a:gd name="connsiteX32343" fmla="*/ 0 w 3255128"/>
              <a:gd name="connsiteY32343" fmla="*/ 422390 h 1598839"/>
              <a:gd name="connsiteX32344" fmla="*/ 0 w 3255128"/>
              <a:gd name="connsiteY32344" fmla="*/ 422373 h 1598839"/>
              <a:gd name="connsiteX32345" fmla="*/ 0 w 3255128"/>
              <a:gd name="connsiteY32345" fmla="*/ 422369 h 1598839"/>
              <a:gd name="connsiteX32346" fmla="*/ 0 w 3255128"/>
              <a:gd name="connsiteY32346" fmla="*/ 422368 h 1598839"/>
              <a:gd name="connsiteX32347" fmla="*/ 0 w 3255128"/>
              <a:gd name="connsiteY32347" fmla="*/ 422300 h 1598839"/>
              <a:gd name="connsiteX32348" fmla="*/ 0 w 3255128"/>
              <a:gd name="connsiteY32348" fmla="*/ 422275 h 1598839"/>
              <a:gd name="connsiteX32349" fmla="*/ 0 w 3255128"/>
              <a:gd name="connsiteY32349" fmla="*/ 422267 h 1598839"/>
              <a:gd name="connsiteX32350" fmla="*/ 0 w 3255128"/>
              <a:gd name="connsiteY32350" fmla="*/ 422261 h 1598839"/>
              <a:gd name="connsiteX32351" fmla="*/ 0 w 3255128"/>
              <a:gd name="connsiteY32351" fmla="*/ 422176 h 1598839"/>
              <a:gd name="connsiteX32352" fmla="*/ 0 w 3255128"/>
              <a:gd name="connsiteY32352" fmla="*/ 422131 h 1598839"/>
              <a:gd name="connsiteX32353" fmla="*/ 0 w 3255128"/>
              <a:gd name="connsiteY32353" fmla="*/ 422050 h 1598839"/>
              <a:gd name="connsiteX32354" fmla="*/ 0 w 3255128"/>
              <a:gd name="connsiteY32354" fmla="*/ 422013 h 1598839"/>
              <a:gd name="connsiteX32355" fmla="*/ 0 w 3255128"/>
              <a:gd name="connsiteY32355" fmla="*/ 422012 h 1598839"/>
              <a:gd name="connsiteX32356" fmla="*/ 0 w 3255128"/>
              <a:gd name="connsiteY32356" fmla="*/ 421914 h 1598839"/>
              <a:gd name="connsiteX32357" fmla="*/ 0 w 3255128"/>
              <a:gd name="connsiteY32357" fmla="*/ 421838 h 1598839"/>
              <a:gd name="connsiteX32358" fmla="*/ 0 w 3255128"/>
              <a:gd name="connsiteY32358" fmla="*/ 421837 h 1598839"/>
              <a:gd name="connsiteX32359" fmla="*/ 0 w 3255128"/>
              <a:gd name="connsiteY32359" fmla="*/ 421816 h 1598839"/>
              <a:gd name="connsiteX32360" fmla="*/ 0 w 3255128"/>
              <a:gd name="connsiteY32360" fmla="*/ 421808 h 1598839"/>
              <a:gd name="connsiteX32361" fmla="*/ 0 w 3255128"/>
              <a:gd name="connsiteY32361" fmla="*/ 421766 h 1598839"/>
              <a:gd name="connsiteX32362" fmla="*/ 0 w 3255128"/>
              <a:gd name="connsiteY32362" fmla="*/ 421754 h 1598839"/>
              <a:gd name="connsiteX32363" fmla="*/ 0 w 3255128"/>
              <a:gd name="connsiteY32363" fmla="*/ 421704 h 1598839"/>
              <a:gd name="connsiteX32364" fmla="*/ 0 w 3255128"/>
              <a:gd name="connsiteY32364" fmla="*/ 421643 h 1598839"/>
              <a:gd name="connsiteX32365" fmla="*/ 0 w 3255128"/>
              <a:gd name="connsiteY32365" fmla="*/ 421627 h 1598839"/>
              <a:gd name="connsiteX32366" fmla="*/ 0 w 3255128"/>
              <a:gd name="connsiteY32366" fmla="*/ 421622 h 1598839"/>
              <a:gd name="connsiteX32367" fmla="*/ 0 w 3255128"/>
              <a:gd name="connsiteY32367" fmla="*/ 421596 h 1598839"/>
              <a:gd name="connsiteX32368" fmla="*/ 0 w 3255128"/>
              <a:gd name="connsiteY32368" fmla="*/ 421539 h 1598839"/>
              <a:gd name="connsiteX32369" fmla="*/ 0 w 3255128"/>
              <a:gd name="connsiteY32369" fmla="*/ 421538 h 1598839"/>
              <a:gd name="connsiteX32370" fmla="*/ 0 w 3255128"/>
              <a:gd name="connsiteY32370" fmla="*/ 421436 h 1598839"/>
              <a:gd name="connsiteX32371" fmla="*/ 0 w 3255128"/>
              <a:gd name="connsiteY32371" fmla="*/ 421364 h 1598839"/>
              <a:gd name="connsiteX32372" fmla="*/ 0 w 3255128"/>
              <a:gd name="connsiteY32372" fmla="*/ 421354 h 1598839"/>
              <a:gd name="connsiteX32373" fmla="*/ 0 w 3255128"/>
              <a:gd name="connsiteY32373" fmla="*/ 421347 h 1598839"/>
              <a:gd name="connsiteX32374" fmla="*/ 0 w 3255128"/>
              <a:gd name="connsiteY32374" fmla="*/ 421312 h 1598839"/>
              <a:gd name="connsiteX32375" fmla="*/ 0 w 3255128"/>
              <a:gd name="connsiteY32375" fmla="*/ 421266 h 1598839"/>
              <a:gd name="connsiteX32376" fmla="*/ 0 w 3255128"/>
              <a:gd name="connsiteY32376" fmla="*/ 421168 h 1598839"/>
              <a:gd name="connsiteX32377" fmla="*/ 0 w 3255128"/>
              <a:gd name="connsiteY32377" fmla="*/ 421167 h 1598839"/>
              <a:gd name="connsiteX32378" fmla="*/ 0 w 3255128"/>
              <a:gd name="connsiteY32378" fmla="*/ 421160 h 1598839"/>
              <a:gd name="connsiteX32379" fmla="*/ 0 w 3255128"/>
              <a:gd name="connsiteY32379" fmla="*/ 421135 h 1598839"/>
              <a:gd name="connsiteX32380" fmla="*/ 0 w 3255128"/>
              <a:gd name="connsiteY32380" fmla="*/ 421130 h 1598839"/>
              <a:gd name="connsiteX32381" fmla="*/ 0 w 3255128"/>
              <a:gd name="connsiteY32381" fmla="*/ 421113 h 1598839"/>
              <a:gd name="connsiteX32382" fmla="*/ 0 w 3255128"/>
              <a:gd name="connsiteY32382" fmla="*/ 421104 h 1598839"/>
              <a:gd name="connsiteX32383" fmla="*/ 0 w 3255128"/>
              <a:gd name="connsiteY32383" fmla="*/ 421056 h 1598839"/>
              <a:gd name="connsiteX32384" fmla="*/ 0 w 3255128"/>
              <a:gd name="connsiteY32384" fmla="*/ 421038 h 1598839"/>
              <a:gd name="connsiteX32385" fmla="*/ 0 w 3255128"/>
              <a:gd name="connsiteY32385" fmla="*/ 421034 h 1598839"/>
              <a:gd name="connsiteX32386" fmla="*/ 0 w 3255128"/>
              <a:gd name="connsiteY32386" fmla="*/ 420959 h 1598839"/>
              <a:gd name="connsiteX32387" fmla="*/ 0 w 3255128"/>
              <a:gd name="connsiteY32387" fmla="*/ 420956 h 1598839"/>
              <a:gd name="connsiteX32388" fmla="*/ 0 w 3255128"/>
              <a:gd name="connsiteY32388" fmla="*/ 420908 h 1598839"/>
              <a:gd name="connsiteX32389" fmla="*/ 0 w 3255128"/>
              <a:gd name="connsiteY32389" fmla="*/ 420893 h 1598839"/>
              <a:gd name="connsiteX32390" fmla="*/ 0 w 3255128"/>
              <a:gd name="connsiteY32390" fmla="*/ 420890 h 1598839"/>
              <a:gd name="connsiteX32391" fmla="*/ 0 w 3255128"/>
              <a:gd name="connsiteY32391" fmla="*/ 420863 h 1598839"/>
              <a:gd name="connsiteX32392" fmla="*/ 0 w 3255128"/>
              <a:gd name="connsiteY32392" fmla="*/ 420852 h 1598839"/>
              <a:gd name="connsiteX32393" fmla="*/ 0 w 3255128"/>
              <a:gd name="connsiteY32393" fmla="*/ 420823 h 1598839"/>
              <a:gd name="connsiteX32394" fmla="*/ 0 w 3255128"/>
              <a:gd name="connsiteY32394" fmla="*/ 420815 h 1598839"/>
              <a:gd name="connsiteX32395" fmla="*/ 0 w 3255128"/>
              <a:gd name="connsiteY32395" fmla="*/ 420791 h 1598839"/>
              <a:gd name="connsiteX32396" fmla="*/ 0 w 3255128"/>
              <a:gd name="connsiteY32396" fmla="*/ 420706 h 1598839"/>
              <a:gd name="connsiteX32397" fmla="*/ 0 w 3255128"/>
              <a:gd name="connsiteY32397" fmla="*/ 420684 h 1598839"/>
              <a:gd name="connsiteX32398" fmla="*/ 0 w 3255128"/>
              <a:gd name="connsiteY32398" fmla="*/ 420683 h 1598839"/>
              <a:gd name="connsiteX32399" fmla="*/ 0 w 3255128"/>
              <a:gd name="connsiteY32399" fmla="*/ 420658 h 1598839"/>
              <a:gd name="connsiteX32400" fmla="*/ 0 w 3255128"/>
              <a:gd name="connsiteY32400" fmla="*/ 420642 h 1598839"/>
              <a:gd name="connsiteX32401" fmla="*/ 0 w 3255128"/>
              <a:gd name="connsiteY32401" fmla="*/ 420641 h 1598839"/>
              <a:gd name="connsiteX32402" fmla="*/ 0 w 3255128"/>
              <a:gd name="connsiteY32402" fmla="*/ 420631 h 1598839"/>
              <a:gd name="connsiteX32403" fmla="*/ 0 w 3255128"/>
              <a:gd name="connsiteY32403" fmla="*/ 420431 h 1598839"/>
              <a:gd name="connsiteX32404" fmla="*/ 0 w 3255128"/>
              <a:gd name="connsiteY32404" fmla="*/ 420393 h 1598839"/>
              <a:gd name="connsiteX32405" fmla="*/ 0 w 3255128"/>
              <a:gd name="connsiteY32405" fmla="*/ 420381 h 1598839"/>
              <a:gd name="connsiteX32406" fmla="*/ 0 w 3255128"/>
              <a:gd name="connsiteY32406" fmla="*/ 420365 h 1598839"/>
              <a:gd name="connsiteX32407" fmla="*/ 0 w 3255128"/>
              <a:gd name="connsiteY32407" fmla="*/ 420265 h 1598839"/>
              <a:gd name="connsiteX32408" fmla="*/ 0 w 3255128"/>
              <a:gd name="connsiteY32408" fmla="*/ 420245 h 1598839"/>
              <a:gd name="connsiteX32409" fmla="*/ 0 w 3255128"/>
              <a:gd name="connsiteY32409" fmla="*/ 420225 h 1598839"/>
              <a:gd name="connsiteX32410" fmla="*/ 0 w 3255128"/>
              <a:gd name="connsiteY32410" fmla="*/ 420199 h 1598839"/>
              <a:gd name="connsiteX32411" fmla="*/ 0 w 3255128"/>
              <a:gd name="connsiteY32411" fmla="*/ 420153 h 1598839"/>
              <a:gd name="connsiteX32412" fmla="*/ 0 w 3255128"/>
              <a:gd name="connsiteY32412" fmla="*/ 420149 h 1598839"/>
              <a:gd name="connsiteX32413" fmla="*/ 0 w 3255128"/>
              <a:gd name="connsiteY32413" fmla="*/ 420143 h 1598839"/>
              <a:gd name="connsiteX32414" fmla="*/ 0 w 3255128"/>
              <a:gd name="connsiteY32414" fmla="*/ 420110 h 1598839"/>
              <a:gd name="connsiteX32415" fmla="*/ 0 w 3255128"/>
              <a:gd name="connsiteY32415" fmla="*/ 420078 h 1598839"/>
              <a:gd name="connsiteX32416" fmla="*/ 0 w 3255128"/>
              <a:gd name="connsiteY32416" fmla="*/ 420029 h 1598839"/>
              <a:gd name="connsiteX32417" fmla="*/ 0 w 3255128"/>
              <a:gd name="connsiteY32417" fmla="*/ 420027 h 1598839"/>
              <a:gd name="connsiteX32418" fmla="*/ 0 w 3255128"/>
              <a:gd name="connsiteY32418" fmla="*/ 419990 h 1598839"/>
              <a:gd name="connsiteX32419" fmla="*/ 0 w 3255128"/>
              <a:gd name="connsiteY32419" fmla="*/ 419977 h 1598839"/>
              <a:gd name="connsiteX32420" fmla="*/ 0 w 3255128"/>
              <a:gd name="connsiteY32420" fmla="*/ 419955 h 1598839"/>
              <a:gd name="connsiteX32421" fmla="*/ 0 w 3255128"/>
              <a:gd name="connsiteY32421" fmla="*/ 419939 h 1598839"/>
              <a:gd name="connsiteX32422" fmla="*/ 0 w 3255128"/>
              <a:gd name="connsiteY32422" fmla="*/ 419931 h 1598839"/>
              <a:gd name="connsiteX32423" fmla="*/ 0 w 3255128"/>
              <a:gd name="connsiteY32423" fmla="*/ 419910 h 1598839"/>
              <a:gd name="connsiteX32424" fmla="*/ 0 w 3255128"/>
              <a:gd name="connsiteY32424" fmla="*/ 419833 h 1598839"/>
              <a:gd name="connsiteX32425" fmla="*/ 0 w 3255128"/>
              <a:gd name="connsiteY32425" fmla="*/ 419818 h 1598839"/>
              <a:gd name="connsiteX32426" fmla="*/ 0 w 3255128"/>
              <a:gd name="connsiteY32426" fmla="*/ 419806 h 1598839"/>
              <a:gd name="connsiteX32427" fmla="*/ 0 w 3255128"/>
              <a:gd name="connsiteY32427" fmla="*/ 419802 h 1598839"/>
              <a:gd name="connsiteX32428" fmla="*/ 0 w 3255128"/>
              <a:gd name="connsiteY32428" fmla="*/ 419777 h 1598839"/>
              <a:gd name="connsiteX32429" fmla="*/ 0 w 3255128"/>
              <a:gd name="connsiteY32429" fmla="*/ 419770 h 1598839"/>
              <a:gd name="connsiteX32430" fmla="*/ 0 w 3255128"/>
              <a:gd name="connsiteY32430" fmla="*/ 419745 h 1598839"/>
              <a:gd name="connsiteX32431" fmla="*/ 0 w 3255128"/>
              <a:gd name="connsiteY32431" fmla="*/ 419742 h 1598839"/>
              <a:gd name="connsiteX32432" fmla="*/ 0 w 3255128"/>
              <a:gd name="connsiteY32432" fmla="*/ 419684 h 1598839"/>
              <a:gd name="connsiteX32433" fmla="*/ 0 w 3255128"/>
              <a:gd name="connsiteY32433" fmla="*/ 419620 h 1598839"/>
              <a:gd name="connsiteX32434" fmla="*/ 0 w 3255128"/>
              <a:gd name="connsiteY32434" fmla="*/ 419612 h 1598839"/>
              <a:gd name="connsiteX32435" fmla="*/ 0 w 3255128"/>
              <a:gd name="connsiteY32435" fmla="*/ 419591 h 1598839"/>
              <a:gd name="connsiteX32436" fmla="*/ 0 w 3255128"/>
              <a:gd name="connsiteY32436" fmla="*/ 419552 h 1598839"/>
              <a:gd name="connsiteX32437" fmla="*/ 0 w 3255128"/>
              <a:gd name="connsiteY32437" fmla="*/ 419551 h 1598839"/>
              <a:gd name="connsiteX32438" fmla="*/ 0 w 3255128"/>
              <a:gd name="connsiteY32438" fmla="*/ 419546 h 1598839"/>
              <a:gd name="connsiteX32439" fmla="*/ 0 w 3255128"/>
              <a:gd name="connsiteY32439" fmla="*/ 419496 h 1598839"/>
              <a:gd name="connsiteX32440" fmla="*/ 0 w 3255128"/>
              <a:gd name="connsiteY32440" fmla="*/ 419481 h 1598839"/>
              <a:gd name="connsiteX32441" fmla="*/ 0 w 3255128"/>
              <a:gd name="connsiteY32441" fmla="*/ 419442 h 1598839"/>
              <a:gd name="connsiteX32442" fmla="*/ 0 w 3255128"/>
              <a:gd name="connsiteY32442" fmla="*/ 419379 h 1598839"/>
              <a:gd name="connsiteX32443" fmla="*/ 0 w 3255128"/>
              <a:gd name="connsiteY32443" fmla="*/ 419378 h 1598839"/>
              <a:gd name="connsiteX32444" fmla="*/ 0 w 3255128"/>
              <a:gd name="connsiteY32444" fmla="*/ 419363 h 1598839"/>
              <a:gd name="connsiteX32445" fmla="*/ 0 w 3255128"/>
              <a:gd name="connsiteY32445" fmla="*/ 419329 h 1598839"/>
              <a:gd name="connsiteX32446" fmla="*/ 0 w 3255128"/>
              <a:gd name="connsiteY32446" fmla="*/ 419320 h 1598839"/>
              <a:gd name="connsiteX32447" fmla="*/ 0 w 3255128"/>
              <a:gd name="connsiteY32447" fmla="*/ 419318 h 1598839"/>
              <a:gd name="connsiteX32448" fmla="*/ 0 w 3255128"/>
              <a:gd name="connsiteY32448" fmla="*/ 419285 h 1598839"/>
              <a:gd name="connsiteX32449" fmla="*/ 0 w 3255128"/>
              <a:gd name="connsiteY32449" fmla="*/ 419271 h 1598839"/>
              <a:gd name="connsiteX32450" fmla="*/ 0 w 3255128"/>
              <a:gd name="connsiteY32450" fmla="*/ 419268 h 1598839"/>
              <a:gd name="connsiteX32451" fmla="*/ 0 w 3255128"/>
              <a:gd name="connsiteY32451" fmla="*/ 419215 h 1598839"/>
              <a:gd name="connsiteX32452" fmla="*/ 0 w 3255128"/>
              <a:gd name="connsiteY32452" fmla="*/ 419158 h 1598839"/>
              <a:gd name="connsiteX32453" fmla="*/ 0 w 3255128"/>
              <a:gd name="connsiteY32453" fmla="*/ 419141 h 1598839"/>
              <a:gd name="connsiteX32454" fmla="*/ 0 w 3255128"/>
              <a:gd name="connsiteY32454" fmla="*/ 419069 h 1598839"/>
              <a:gd name="connsiteX32455" fmla="*/ 0 w 3255128"/>
              <a:gd name="connsiteY32455" fmla="*/ 419060 h 1598839"/>
              <a:gd name="connsiteX32456" fmla="*/ 0 w 3255128"/>
              <a:gd name="connsiteY32456" fmla="*/ 419022 h 1598839"/>
              <a:gd name="connsiteX32457" fmla="*/ 0 w 3255128"/>
              <a:gd name="connsiteY32457" fmla="*/ 419013 h 1598839"/>
              <a:gd name="connsiteX32458" fmla="*/ 0 w 3255128"/>
              <a:gd name="connsiteY32458" fmla="*/ 419006 h 1598839"/>
              <a:gd name="connsiteX32459" fmla="*/ 0 w 3255128"/>
              <a:gd name="connsiteY32459" fmla="*/ 419005 h 1598839"/>
              <a:gd name="connsiteX32460" fmla="*/ 0 w 3255128"/>
              <a:gd name="connsiteY32460" fmla="*/ 418983 h 1598839"/>
              <a:gd name="connsiteX32461" fmla="*/ 0 w 3255128"/>
              <a:gd name="connsiteY32461" fmla="*/ 418981 h 1598839"/>
              <a:gd name="connsiteX32462" fmla="*/ 0 w 3255128"/>
              <a:gd name="connsiteY32462" fmla="*/ 418895 h 1598839"/>
              <a:gd name="connsiteX32463" fmla="*/ 0 w 3255128"/>
              <a:gd name="connsiteY32463" fmla="*/ 418848 h 1598839"/>
              <a:gd name="connsiteX32464" fmla="*/ 0 w 3255128"/>
              <a:gd name="connsiteY32464" fmla="*/ 418826 h 1598839"/>
              <a:gd name="connsiteX32465" fmla="*/ 0 w 3255128"/>
              <a:gd name="connsiteY32465" fmla="*/ 418776 h 1598839"/>
              <a:gd name="connsiteX32466" fmla="*/ 0 w 3255128"/>
              <a:gd name="connsiteY32466" fmla="*/ 418763 h 1598839"/>
              <a:gd name="connsiteX32467" fmla="*/ 0 w 3255128"/>
              <a:gd name="connsiteY32467" fmla="*/ 418756 h 1598839"/>
              <a:gd name="connsiteX32468" fmla="*/ 0 w 3255128"/>
              <a:gd name="connsiteY32468" fmla="*/ 418714 h 1598839"/>
              <a:gd name="connsiteX32469" fmla="*/ 0 w 3255128"/>
              <a:gd name="connsiteY32469" fmla="*/ 418704 h 1598839"/>
              <a:gd name="connsiteX32470" fmla="*/ 0 w 3255128"/>
              <a:gd name="connsiteY32470" fmla="*/ 418670 h 1598839"/>
              <a:gd name="connsiteX32471" fmla="*/ 0 w 3255128"/>
              <a:gd name="connsiteY32471" fmla="*/ 418649 h 1598839"/>
              <a:gd name="connsiteX32472" fmla="*/ 0 w 3255128"/>
              <a:gd name="connsiteY32472" fmla="*/ 418644 h 1598839"/>
              <a:gd name="connsiteX32473" fmla="*/ 0 w 3255128"/>
              <a:gd name="connsiteY32473" fmla="*/ 418572 h 1598839"/>
              <a:gd name="connsiteX32474" fmla="*/ 0 w 3255128"/>
              <a:gd name="connsiteY32474" fmla="*/ 418568 h 1598839"/>
              <a:gd name="connsiteX32475" fmla="*/ 0 w 3255128"/>
              <a:gd name="connsiteY32475" fmla="*/ 418548 h 1598839"/>
              <a:gd name="connsiteX32476" fmla="*/ 0 w 3255128"/>
              <a:gd name="connsiteY32476" fmla="*/ 418547 h 1598839"/>
              <a:gd name="connsiteX32477" fmla="*/ 0 w 3255128"/>
              <a:gd name="connsiteY32477" fmla="*/ 418472 h 1598839"/>
              <a:gd name="connsiteX32478" fmla="*/ 0 w 3255128"/>
              <a:gd name="connsiteY32478" fmla="*/ 418470 h 1598839"/>
              <a:gd name="connsiteX32479" fmla="*/ 0 w 3255128"/>
              <a:gd name="connsiteY32479" fmla="*/ 418401 h 1598839"/>
              <a:gd name="connsiteX32480" fmla="*/ 0 w 3255128"/>
              <a:gd name="connsiteY32480" fmla="*/ 418374 h 1598839"/>
              <a:gd name="connsiteX32481" fmla="*/ 0 w 3255128"/>
              <a:gd name="connsiteY32481" fmla="*/ 418372 h 1598839"/>
              <a:gd name="connsiteX32482" fmla="*/ 0 w 3255128"/>
              <a:gd name="connsiteY32482" fmla="*/ 418364 h 1598839"/>
              <a:gd name="connsiteX32483" fmla="*/ 0 w 3255128"/>
              <a:gd name="connsiteY32483" fmla="*/ 418357 h 1598839"/>
              <a:gd name="connsiteX32484" fmla="*/ 0 w 3255128"/>
              <a:gd name="connsiteY32484" fmla="*/ 418335 h 1598839"/>
              <a:gd name="connsiteX32485" fmla="*/ 0 w 3255128"/>
              <a:gd name="connsiteY32485" fmla="*/ 418334 h 1598839"/>
              <a:gd name="connsiteX32486" fmla="*/ 0 w 3255128"/>
              <a:gd name="connsiteY32486" fmla="*/ 418313 h 1598839"/>
              <a:gd name="connsiteX32487" fmla="*/ 0 w 3255128"/>
              <a:gd name="connsiteY32487" fmla="*/ 418232 h 1598839"/>
              <a:gd name="connsiteX32488" fmla="*/ 0 w 3255128"/>
              <a:gd name="connsiteY32488" fmla="*/ 418208 h 1598839"/>
              <a:gd name="connsiteX32489" fmla="*/ 0 w 3255128"/>
              <a:gd name="connsiteY32489" fmla="*/ 418178 h 1598839"/>
              <a:gd name="connsiteX32490" fmla="*/ 0 w 3255128"/>
              <a:gd name="connsiteY32490" fmla="*/ 418168 h 1598839"/>
              <a:gd name="connsiteX32491" fmla="*/ 0 w 3255128"/>
              <a:gd name="connsiteY32491" fmla="*/ 418166 h 1598839"/>
              <a:gd name="connsiteX32492" fmla="*/ 0 w 3255128"/>
              <a:gd name="connsiteY32492" fmla="*/ 418140 h 1598839"/>
              <a:gd name="connsiteX32493" fmla="*/ 0 w 3255128"/>
              <a:gd name="connsiteY32493" fmla="*/ 418123 h 1598839"/>
              <a:gd name="connsiteX32494" fmla="*/ 0 w 3255128"/>
              <a:gd name="connsiteY32494" fmla="*/ 418114 h 1598839"/>
              <a:gd name="connsiteX32495" fmla="*/ 0 w 3255128"/>
              <a:gd name="connsiteY32495" fmla="*/ 418108 h 1598839"/>
              <a:gd name="connsiteX32496" fmla="*/ 0 w 3255128"/>
              <a:gd name="connsiteY32496" fmla="*/ 418094 h 1598839"/>
              <a:gd name="connsiteX32497" fmla="*/ 0 w 3255128"/>
              <a:gd name="connsiteY32497" fmla="*/ 418091 h 1598839"/>
              <a:gd name="connsiteX32498" fmla="*/ 0 w 3255128"/>
              <a:gd name="connsiteY32498" fmla="*/ 418089 h 1598839"/>
              <a:gd name="connsiteX32499" fmla="*/ 0 w 3255128"/>
              <a:gd name="connsiteY32499" fmla="*/ 417924 h 1598839"/>
              <a:gd name="connsiteX32500" fmla="*/ 0 w 3255128"/>
              <a:gd name="connsiteY32500" fmla="*/ 417918 h 1598839"/>
              <a:gd name="connsiteX32501" fmla="*/ 0 w 3255128"/>
              <a:gd name="connsiteY32501" fmla="*/ 417900 h 1598839"/>
              <a:gd name="connsiteX32502" fmla="*/ 0 w 3255128"/>
              <a:gd name="connsiteY32502" fmla="*/ 417874 h 1598839"/>
              <a:gd name="connsiteX32503" fmla="*/ 0 w 3255128"/>
              <a:gd name="connsiteY32503" fmla="*/ 417873 h 1598839"/>
              <a:gd name="connsiteX32504" fmla="*/ 0 w 3255128"/>
              <a:gd name="connsiteY32504" fmla="*/ 417848 h 1598839"/>
              <a:gd name="connsiteX32505" fmla="*/ 0 w 3255128"/>
              <a:gd name="connsiteY32505" fmla="*/ 417833 h 1598839"/>
              <a:gd name="connsiteX32506" fmla="*/ 0 w 3255128"/>
              <a:gd name="connsiteY32506" fmla="*/ 417825 h 1598839"/>
              <a:gd name="connsiteX32507" fmla="*/ 0 w 3255128"/>
              <a:gd name="connsiteY32507" fmla="*/ 417694 h 1598839"/>
              <a:gd name="connsiteX32508" fmla="*/ 0 w 3255128"/>
              <a:gd name="connsiteY32508" fmla="*/ 417693 h 1598839"/>
              <a:gd name="connsiteX32509" fmla="*/ 0 w 3255128"/>
              <a:gd name="connsiteY32509" fmla="*/ 417668 h 1598839"/>
              <a:gd name="connsiteX32510" fmla="*/ 0 w 3255128"/>
              <a:gd name="connsiteY32510" fmla="*/ 417635 h 1598839"/>
              <a:gd name="connsiteX32511" fmla="*/ 0 w 3255128"/>
              <a:gd name="connsiteY32511" fmla="*/ 417633 h 1598839"/>
              <a:gd name="connsiteX32512" fmla="*/ 0 w 3255128"/>
              <a:gd name="connsiteY32512" fmla="*/ 417504 h 1598839"/>
              <a:gd name="connsiteX32513" fmla="*/ 0 w 3255128"/>
              <a:gd name="connsiteY32513" fmla="*/ 417443 h 1598839"/>
              <a:gd name="connsiteX32514" fmla="*/ 0 w 3255128"/>
              <a:gd name="connsiteY32514" fmla="*/ 417441 h 1598839"/>
              <a:gd name="connsiteX32515" fmla="*/ 0 w 3255128"/>
              <a:gd name="connsiteY32515" fmla="*/ 417421 h 1598839"/>
              <a:gd name="connsiteX32516" fmla="*/ 0 w 3255128"/>
              <a:gd name="connsiteY32516" fmla="*/ 417394 h 1598839"/>
              <a:gd name="connsiteX32517" fmla="*/ 0 w 3255128"/>
              <a:gd name="connsiteY32517" fmla="*/ 417376 h 1598839"/>
              <a:gd name="connsiteX32518" fmla="*/ 0 w 3255128"/>
              <a:gd name="connsiteY32518" fmla="*/ 417375 h 1598839"/>
              <a:gd name="connsiteX32519" fmla="*/ 0 w 3255128"/>
              <a:gd name="connsiteY32519" fmla="*/ 417275 h 1598839"/>
              <a:gd name="connsiteX32520" fmla="*/ 0 w 3255128"/>
              <a:gd name="connsiteY32520" fmla="*/ 417209 h 1598839"/>
              <a:gd name="connsiteX32521" fmla="*/ 0 w 3255128"/>
              <a:gd name="connsiteY32521" fmla="*/ 417202 h 1598839"/>
              <a:gd name="connsiteX32522" fmla="*/ 0 w 3255128"/>
              <a:gd name="connsiteY32522" fmla="*/ 417184 h 1598839"/>
              <a:gd name="connsiteX32523" fmla="*/ 0 w 3255128"/>
              <a:gd name="connsiteY32523" fmla="*/ 417159 h 1598839"/>
              <a:gd name="connsiteX32524" fmla="*/ 0 w 3255128"/>
              <a:gd name="connsiteY32524" fmla="*/ 417145 h 1598839"/>
              <a:gd name="connsiteX32525" fmla="*/ 0 w 3255128"/>
              <a:gd name="connsiteY32525" fmla="*/ 417101 h 1598839"/>
              <a:gd name="connsiteX32526" fmla="*/ 0 w 3255128"/>
              <a:gd name="connsiteY32526" fmla="*/ 417029 h 1598839"/>
              <a:gd name="connsiteX32527" fmla="*/ 0 w 3255128"/>
              <a:gd name="connsiteY32527" fmla="*/ 417027 h 1598839"/>
              <a:gd name="connsiteX32528" fmla="*/ 0 w 3255128"/>
              <a:gd name="connsiteY32528" fmla="*/ 417000 h 1598839"/>
              <a:gd name="connsiteX32529" fmla="*/ 0 w 3255128"/>
              <a:gd name="connsiteY32529" fmla="*/ 416987 h 1598839"/>
              <a:gd name="connsiteX32530" fmla="*/ 0 w 3255128"/>
              <a:gd name="connsiteY32530" fmla="*/ 416971 h 1598839"/>
              <a:gd name="connsiteX32531" fmla="*/ 0 w 3255128"/>
              <a:gd name="connsiteY32531" fmla="*/ 416969 h 1598839"/>
              <a:gd name="connsiteX32532" fmla="*/ 0 w 3255128"/>
              <a:gd name="connsiteY32532" fmla="*/ 416960 h 1598839"/>
              <a:gd name="connsiteX32533" fmla="*/ 0 w 3255128"/>
              <a:gd name="connsiteY32533" fmla="*/ 416866 h 1598839"/>
              <a:gd name="connsiteX32534" fmla="*/ 0 w 3255128"/>
              <a:gd name="connsiteY32534" fmla="*/ 416853 h 1598839"/>
              <a:gd name="connsiteX32535" fmla="*/ 0 w 3255128"/>
              <a:gd name="connsiteY32535" fmla="*/ 416842 h 1598839"/>
              <a:gd name="connsiteX32536" fmla="*/ 0 w 3255128"/>
              <a:gd name="connsiteY32536" fmla="*/ 416817 h 1598839"/>
              <a:gd name="connsiteX32537" fmla="*/ 0 w 3255128"/>
              <a:gd name="connsiteY32537" fmla="*/ 416816 h 1598839"/>
              <a:gd name="connsiteX32538" fmla="*/ 0 w 3255128"/>
              <a:gd name="connsiteY32538" fmla="*/ 416812 h 1598839"/>
              <a:gd name="connsiteX32539" fmla="*/ 0 w 3255128"/>
              <a:gd name="connsiteY32539" fmla="*/ 416787 h 1598839"/>
              <a:gd name="connsiteX32540" fmla="*/ 0 w 3255128"/>
              <a:gd name="connsiteY32540" fmla="*/ 416755 h 1598839"/>
              <a:gd name="connsiteX32541" fmla="*/ 0 w 3255128"/>
              <a:gd name="connsiteY32541" fmla="*/ 416752 h 1598839"/>
              <a:gd name="connsiteX32542" fmla="*/ 0 w 3255128"/>
              <a:gd name="connsiteY32542" fmla="*/ 416685 h 1598839"/>
              <a:gd name="connsiteX32543" fmla="*/ 0 w 3255128"/>
              <a:gd name="connsiteY32543" fmla="*/ 416562 h 1598839"/>
              <a:gd name="connsiteX32544" fmla="*/ 0 w 3255128"/>
              <a:gd name="connsiteY32544" fmla="*/ 416561 h 1598839"/>
              <a:gd name="connsiteX32545" fmla="*/ 0 w 3255128"/>
              <a:gd name="connsiteY32545" fmla="*/ 416556 h 1598839"/>
              <a:gd name="connsiteX32546" fmla="*/ 0 w 3255128"/>
              <a:gd name="connsiteY32546" fmla="*/ 416486 h 1598839"/>
              <a:gd name="connsiteX32547" fmla="*/ 0 w 3255128"/>
              <a:gd name="connsiteY32547" fmla="*/ 416477 h 1598839"/>
              <a:gd name="connsiteX32548" fmla="*/ 0 w 3255128"/>
              <a:gd name="connsiteY32548" fmla="*/ 416452 h 1598839"/>
              <a:gd name="connsiteX32549" fmla="*/ 0 w 3255128"/>
              <a:gd name="connsiteY32549" fmla="*/ 416436 h 1598839"/>
              <a:gd name="connsiteX32550" fmla="*/ 0 w 3255128"/>
              <a:gd name="connsiteY32550" fmla="*/ 416328 h 1598839"/>
              <a:gd name="connsiteX32551" fmla="*/ 0 w 3255128"/>
              <a:gd name="connsiteY32551" fmla="*/ 416303 h 1598839"/>
              <a:gd name="connsiteX32552" fmla="*/ 0 w 3255128"/>
              <a:gd name="connsiteY32552" fmla="*/ 416281 h 1598839"/>
              <a:gd name="connsiteX32553" fmla="*/ 0 w 3255128"/>
              <a:gd name="connsiteY32553" fmla="*/ 416278 h 1598839"/>
              <a:gd name="connsiteX32554" fmla="*/ 0 w 3255128"/>
              <a:gd name="connsiteY32554" fmla="*/ 416236 h 1598839"/>
              <a:gd name="connsiteX32555" fmla="*/ 0 w 3255128"/>
              <a:gd name="connsiteY32555" fmla="*/ 416225 h 1598839"/>
              <a:gd name="connsiteX32556" fmla="*/ 0 w 3255128"/>
              <a:gd name="connsiteY32556" fmla="*/ 416168 h 1598839"/>
              <a:gd name="connsiteX32557" fmla="*/ 0 w 3255128"/>
              <a:gd name="connsiteY32557" fmla="*/ 416146 h 1598839"/>
              <a:gd name="connsiteX32558" fmla="*/ 0 w 3255128"/>
              <a:gd name="connsiteY32558" fmla="*/ 416121 h 1598839"/>
              <a:gd name="connsiteX32559" fmla="*/ 0 w 3255128"/>
              <a:gd name="connsiteY32559" fmla="*/ 416079 h 1598839"/>
              <a:gd name="connsiteX32560" fmla="*/ 0 w 3255128"/>
              <a:gd name="connsiteY32560" fmla="*/ 416061 h 1598839"/>
              <a:gd name="connsiteX32561" fmla="*/ 0 w 3255128"/>
              <a:gd name="connsiteY32561" fmla="*/ 416057 h 1598839"/>
              <a:gd name="connsiteX32562" fmla="*/ 0 w 3255128"/>
              <a:gd name="connsiteY32562" fmla="*/ 416023 h 1598839"/>
              <a:gd name="connsiteX32563" fmla="*/ 0 w 3255128"/>
              <a:gd name="connsiteY32563" fmla="*/ 416015 h 1598839"/>
              <a:gd name="connsiteX32564" fmla="*/ 0 w 3255128"/>
              <a:gd name="connsiteY32564" fmla="*/ 415993 h 1598839"/>
              <a:gd name="connsiteX32565" fmla="*/ 0 w 3255128"/>
              <a:gd name="connsiteY32565" fmla="*/ 415972 h 1598839"/>
              <a:gd name="connsiteX32566" fmla="*/ 0 w 3255128"/>
              <a:gd name="connsiteY32566" fmla="*/ 415923 h 1598839"/>
              <a:gd name="connsiteX32567" fmla="*/ 0 w 3255128"/>
              <a:gd name="connsiteY32567" fmla="*/ 415874 h 1598839"/>
              <a:gd name="connsiteX32568" fmla="*/ 0 w 3255128"/>
              <a:gd name="connsiteY32568" fmla="*/ 415848 h 1598839"/>
              <a:gd name="connsiteX32569" fmla="*/ 0 w 3255128"/>
              <a:gd name="connsiteY32569" fmla="*/ 415846 h 1598839"/>
              <a:gd name="connsiteX32570" fmla="*/ 0 w 3255128"/>
              <a:gd name="connsiteY32570" fmla="*/ 415845 h 1598839"/>
              <a:gd name="connsiteX32571" fmla="*/ 0 w 3255128"/>
              <a:gd name="connsiteY32571" fmla="*/ 415827 h 1598839"/>
              <a:gd name="connsiteX32572" fmla="*/ 0 w 3255128"/>
              <a:gd name="connsiteY32572" fmla="*/ 415813 h 1598839"/>
              <a:gd name="connsiteX32573" fmla="*/ 0 w 3255128"/>
              <a:gd name="connsiteY32573" fmla="*/ 415766 h 1598839"/>
              <a:gd name="connsiteX32574" fmla="*/ 0 w 3255128"/>
              <a:gd name="connsiteY32574" fmla="*/ 415735 h 1598839"/>
              <a:gd name="connsiteX32575" fmla="*/ 0 w 3255128"/>
              <a:gd name="connsiteY32575" fmla="*/ 415688 h 1598839"/>
              <a:gd name="connsiteX32576" fmla="*/ 0 w 3255128"/>
              <a:gd name="connsiteY32576" fmla="*/ 415680 h 1598839"/>
              <a:gd name="connsiteX32577" fmla="*/ 0 w 3255128"/>
              <a:gd name="connsiteY32577" fmla="*/ 415654 h 1598839"/>
              <a:gd name="connsiteX32578" fmla="*/ 0 w 3255128"/>
              <a:gd name="connsiteY32578" fmla="*/ 415603 h 1598839"/>
              <a:gd name="connsiteX32579" fmla="*/ 0 w 3255128"/>
              <a:gd name="connsiteY32579" fmla="*/ 415583 h 1598839"/>
              <a:gd name="connsiteX32580" fmla="*/ 0 w 3255128"/>
              <a:gd name="connsiteY32580" fmla="*/ 415557 h 1598839"/>
              <a:gd name="connsiteX32581" fmla="*/ 0 w 3255128"/>
              <a:gd name="connsiteY32581" fmla="*/ 415539 h 1598839"/>
              <a:gd name="connsiteX32582" fmla="*/ 0 w 3255128"/>
              <a:gd name="connsiteY32582" fmla="*/ 415509 h 1598839"/>
              <a:gd name="connsiteX32583" fmla="*/ 0 w 3255128"/>
              <a:gd name="connsiteY32583" fmla="*/ 415508 h 1598839"/>
              <a:gd name="connsiteX32584" fmla="*/ 0 w 3255128"/>
              <a:gd name="connsiteY32584" fmla="*/ 415507 h 1598839"/>
              <a:gd name="connsiteX32585" fmla="*/ 0 w 3255128"/>
              <a:gd name="connsiteY32585" fmla="*/ 415495 h 1598839"/>
              <a:gd name="connsiteX32586" fmla="*/ 0 w 3255128"/>
              <a:gd name="connsiteY32586" fmla="*/ 415411 h 1598839"/>
              <a:gd name="connsiteX32587" fmla="*/ 0 w 3255128"/>
              <a:gd name="connsiteY32587" fmla="*/ 415350 h 1598839"/>
              <a:gd name="connsiteX32588" fmla="*/ 0 w 3255128"/>
              <a:gd name="connsiteY32588" fmla="*/ 415345 h 1598839"/>
              <a:gd name="connsiteX32589" fmla="*/ 0 w 3255128"/>
              <a:gd name="connsiteY32589" fmla="*/ 415312 h 1598839"/>
              <a:gd name="connsiteX32590" fmla="*/ 0 w 3255128"/>
              <a:gd name="connsiteY32590" fmla="*/ 415299 h 1598839"/>
              <a:gd name="connsiteX32591" fmla="*/ 0 w 3255128"/>
              <a:gd name="connsiteY32591" fmla="*/ 415283 h 1598839"/>
              <a:gd name="connsiteX32592" fmla="*/ 0 w 3255128"/>
              <a:gd name="connsiteY32592" fmla="*/ 415242 h 1598839"/>
              <a:gd name="connsiteX32593" fmla="*/ 0 w 3255128"/>
              <a:gd name="connsiteY32593" fmla="*/ 415229 h 1598839"/>
              <a:gd name="connsiteX32594" fmla="*/ 0 w 3255128"/>
              <a:gd name="connsiteY32594" fmla="*/ 415178 h 1598839"/>
              <a:gd name="connsiteX32595" fmla="*/ 0 w 3255128"/>
              <a:gd name="connsiteY32595" fmla="*/ 415176 h 1598839"/>
              <a:gd name="connsiteX32596" fmla="*/ 0 w 3255128"/>
              <a:gd name="connsiteY32596" fmla="*/ 415118 h 1598839"/>
              <a:gd name="connsiteX32597" fmla="*/ 0 w 3255128"/>
              <a:gd name="connsiteY32597" fmla="*/ 415101 h 1598839"/>
              <a:gd name="connsiteX32598" fmla="*/ 0 w 3255128"/>
              <a:gd name="connsiteY32598" fmla="*/ 415099 h 1598839"/>
              <a:gd name="connsiteX32599" fmla="*/ 0 w 3255128"/>
              <a:gd name="connsiteY32599" fmla="*/ 415050 h 1598839"/>
              <a:gd name="connsiteX32600" fmla="*/ 0 w 3255128"/>
              <a:gd name="connsiteY32600" fmla="*/ 414932 h 1598839"/>
              <a:gd name="connsiteX32601" fmla="*/ 0 w 3255128"/>
              <a:gd name="connsiteY32601" fmla="*/ 414858 h 1598839"/>
              <a:gd name="connsiteX32602" fmla="*/ 0 w 3255128"/>
              <a:gd name="connsiteY32602" fmla="*/ 414838 h 1598839"/>
              <a:gd name="connsiteX32603" fmla="*/ 0 w 3255128"/>
              <a:gd name="connsiteY32603" fmla="*/ 414793 h 1598839"/>
              <a:gd name="connsiteX32604" fmla="*/ 0 w 3255128"/>
              <a:gd name="connsiteY32604" fmla="*/ 414764 h 1598839"/>
              <a:gd name="connsiteX32605" fmla="*/ 0 w 3255128"/>
              <a:gd name="connsiteY32605" fmla="*/ 414750 h 1598839"/>
              <a:gd name="connsiteX32606" fmla="*/ 0 w 3255128"/>
              <a:gd name="connsiteY32606" fmla="*/ 414695 h 1598839"/>
              <a:gd name="connsiteX32607" fmla="*/ 0 w 3255128"/>
              <a:gd name="connsiteY32607" fmla="*/ 414674 h 1598839"/>
              <a:gd name="connsiteX32608" fmla="*/ 0 w 3255128"/>
              <a:gd name="connsiteY32608" fmla="*/ 414618 h 1598839"/>
              <a:gd name="connsiteX32609" fmla="*/ 0 w 3255128"/>
              <a:gd name="connsiteY32609" fmla="*/ 414581 h 1598839"/>
              <a:gd name="connsiteX32610" fmla="*/ 0 w 3255128"/>
              <a:gd name="connsiteY32610" fmla="*/ 414580 h 1598839"/>
              <a:gd name="connsiteX32611" fmla="*/ 0 w 3255128"/>
              <a:gd name="connsiteY32611" fmla="*/ 414562 h 1598839"/>
              <a:gd name="connsiteX32612" fmla="*/ 0 w 3255128"/>
              <a:gd name="connsiteY32612" fmla="*/ 414559 h 1598839"/>
              <a:gd name="connsiteX32613" fmla="*/ 0 w 3255128"/>
              <a:gd name="connsiteY32613" fmla="*/ 414554 h 1598839"/>
              <a:gd name="connsiteX32614" fmla="*/ 0 w 3255128"/>
              <a:gd name="connsiteY32614" fmla="*/ 414514 h 1598839"/>
              <a:gd name="connsiteX32615" fmla="*/ 0 w 3255128"/>
              <a:gd name="connsiteY32615" fmla="*/ 414444 h 1598839"/>
              <a:gd name="connsiteX32616" fmla="*/ 0 w 3255128"/>
              <a:gd name="connsiteY32616" fmla="*/ 414402 h 1598839"/>
              <a:gd name="connsiteX32617" fmla="*/ 0 w 3255128"/>
              <a:gd name="connsiteY32617" fmla="*/ 414401 h 1598839"/>
              <a:gd name="connsiteX32618" fmla="*/ 0 w 3255128"/>
              <a:gd name="connsiteY32618" fmla="*/ 414386 h 1598839"/>
              <a:gd name="connsiteX32619" fmla="*/ 0 w 3255128"/>
              <a:gd name="connsiteY32619" fmla="*/ 414380 h 1598839"/>
              <a:gd name="connsiteX32620" fmla="*/ 0 w 3255128"/>
              <a:gd name="connsiteY32620" fmla="*/ 414375 h 1598839"/>
              <a:gd name="connsiteX32621" fmla="*/ 0 w 3255128"/>
              <a:gd name="connsiteY32621" fmla="*/ 414305 h 1598839"/>
              <a:gd name="connsiteX32622" fmla="*/ 0 w 3255128"/>
              <a:gd name="connsiteY32622" fmla="*/ 414194 h 1598839"/>
              <a:gd name="connsiteX32623" fmla="*/ 0 w 3255128"/>
              <a:gd name="connsiteY32623" fmla="*/ 414155 h 1598839"/>
              <a:gd name="connsiteX32624" fmla="*/ 0 w 3255128"/>
              <a:gd name="connsiteY32624" fmla="*/ 414142 h 1598839"/>
              <a:gd name="connsiteX32625" fmla="*/ 0 w 3255128"/>
              <a:gd name="connsiteY32625" fmla="*/ 414136 h 1598839"/>
              <a:gd name="connsiteX32626" fmla="*/ 0 w 3255128"/>
              <a:gd name="connsiteY32626" fmla="*/ 414077 h 1598839"/>
              <a:gd name="connsiteX32627" fmla="*/ 0 w 3255128"/>
              <a:gd name="connsiteY32627" fmla="*/ 414037 h 1598839"/>
              <a:gd name="connsiteX32628" fmla="*/ 0 w 3255128"/>
              <a:gd name="connsiteY32628" fmla="*/ 414029 h 1598839"/>
              <a:gd name="connsiteX32629" fmla="*/ 0 w 3255128"/>
              <a:gd name="connsiteY32629" fmla="*/ 414026 h 1598839"/>
              <a:gd name="connsiteX32630" fmla="*/ 0 w 3255128"/>
              <a:gd name="connsiteY32630" fmla="*/ 413970 h 1598839"/>
              <a:gd name="connsiteX32631" fmla="*/ 0 w 3255128"/>
              <a:gd name="connsiteY32631" fmla="*/ 413950 h 1598839"/>
              <a:gd name="connsiteX32632" fmla="*/ 0 w 3255128"/>
              <a:gd name="connsiteY32632" fmla="*/ 413892 h 1598839"/>
              <a:gd name="connsiteX32633" fmla="*/ 0 w 3255128"/>
              <a:gd name="connsiteY32633" fmla="*/ 413876 h 1598839"/>
              <a:gd name="connsiteX32634" fmla="*/ 0 w 3255128"/>
              <a:gd name="connsiteY32634" fmla="*/ 413657 h 1598839"/>
              <a:gd name="connsiteX32635" fmla="*/ 0 w 3255128"/>
              <a:gd name="connsiteY32635" fmla="*/ 413646 h 1598839"/>
              <a:gd name="connsiteX32636" fmla="*/ 0 w 3255128"/>
              <a:gd name="connsiteY32636" fmla="*/ 413567 h 1598839"/>
              <a:gd name="connsiteX32637" fmla="*/ 0 w 3255128"/>
              <a:gd name="connsiteY32637" fmla="*/ 413563 h 1598839"/>
              <a:gd name="connsiteX32638" fmla="*/ 0 w 3255128"/>
              <a:gd name="connsiteY32638" fmla="*/ 413496 h 1598839"/>
              <a:gd name="connsiteX32639" fmla="*/ 0 w 3255128"/>
              <a:gd name="connsiteY32639" fmla="*/ 413487 h 1598839"/>
              <a:gd name="connsiteX32640" fmla="*/ 0 w 3255128"/>
              <a:gd name="connsiteY32640" fmla="*/ 413472 h 1598839"/>
              <a:gd name="connsiteX32641" fmla="*/ 0 w 3255128"/>
              <a:gd name="connsiteY32641" fmla="*/ 413433 h 1598839"/>
              <a:gd name="connsiteX32642" fmla="*/ 0 w 3255128"/>
              <a:gd name="connsiteY32642" fmla="*/ 413359 h 1598839"/>
              <a:gd name="connsiteX32643" fmla="*/ 0 w 3255128"/>
              <a:gd name="connsiteY32643" fmla="*/ 413313 h 1598839"/>
              <a:gd name="connsiteX32644" fmla="*/ 0 w 3255128"/>
              <a:gd name="connsiteY32644" fmla="*/ 413291 h 1598839"/>
              <a:gd name="connsiteX32645" fmla="*/ 0 w 3255128"/>
              <a:gd name="connsiteY32645" fmla="*/ 413263 h 1598839"/>
              <a:gd name="connsiteX32646" fmla="*/ 0 w 3255128"/>
              <a:gd name="connsiteY32646" fmla="*/ 413246 h 1598839"/>
              <a:gd name="connsiteX32647" fmla="*/ 0 w 3255128"/>
              <a:gd name="connsiteY32647" fmla="*/ 413241 h 1598839"/>
              <a:gd name="connsiteX32648" fmla="*/ 0 w 3255128"/>
              <a:gd name="connsiteY32648" fmla="*/ 413156 h 1598839"/>
              <a:gd name="connsiteX32649" fmla="*/ 0 w 3255128"/>
              <a:gd name="connsiteY32649" fmla="*/ 413147 h 1598839"/>
              <a:gd name="connsiteX32650" fmla="*/ 0 w 3255128"/>
              <a:gd name="connsiteY32650" fmla="*/ 413113 h 1598839"/>
              <a:gd name="connsiteX32651" fmla="*/ 0 w 3255128"/>
              <a:gd name="connsiteY32651" fmla="*/ 413089 h 1598839"/>
              <a:gd name="connsiteX32652" fmla="*/ 0 w 3255128"/>
              <a:gd name="connsiteY32652" fmla="*/ 413071 h 1598839"/>
              <a:gd name="connsiteX32653" fmla="*/ 0 w 3255128"/>
              <a:gd name="connsiteY32653" fmla="*/ 413067 h 1598839"/>
              <a:gd name="connsiteX32654" fmla="*/ 0 w 3255128"/>
              <a:gd name="connsiteY32654" fmla="*/ 413011 h 1598839"/>
              <a:gd name="connsiteX32655" fmla="*/ 0 w 3255128"/>
              <a:gd name="connsiteY32655" fmla="*/ 412855 h 1598839"/>
              <a:gd name="connsiteX32656" fmla="*/ 0 w 3255128"/>
              <a:gd name="connsiteY32656" fmla="*/ 412823 h 1598839"/>
              <a:gd name="connsiteX32657" fmla="*/ 0 w 3255128"/>
              <a:gd name="connsiteY32657" fmla="*/ 412785 h 1598839"/>
              <a:gd name="connsiteX32658" fmla="*/ 0 w 3255128"/>
              <a:gd name="connsiteY32658" fmla="*/ 412780 h 1598839"/>
              <a:gd name="connsiteX32659" fmla="*/ 0 w 3255128"/>
              <a:gd name="connsiteY32659" fmla="*/ 412767 h 1598839"/>
              <a:gd name="connsiteX32660" fmla="*/ 0 w 3255128"/>
              <a:gd name="connsiteY32660" fmla="*/ 412698 h 1598839"/>
              <a:gd name="connsiteX32661" fmla="*/ 0 w 3255128"/>
              <a:gd name="connsiteY32661" fmla="*/ 412688 h 1598839"/>
              <a:gd name="connsiteX32662" fmla="*/ 0 w 3255128"/>
              <a:gd name="connsiteY32662" fmla="*/ 412682 h 1598839"/>
              <a:gd name="connsiteX32663" fmla="*/ 0 w 3255128"/>
              <a:gd name="connsiteY32663" fmla="*/ 412593 h 1598839"/>
              <a:gd name="connsiteX32664" fmla="*/ 0 w 3255128"/>
              <a:gd name="connsiteY32664" fmla="*/ 412557 h 1598839"/>
              <a:gd name="connsiteX32665" fmla="*/ 0 w 3255128"/>
              <a:gd name="connsiteY32665" fmla="*/ 412552 h 1598839"/>
              <a:gd name="connsiteX32666" fmla="*/ 0 w 3255128"/>
              <a:gd name="connsiteY32666" fmla="*/ 412519 h 1598839"/>
              <a:gd name="connsiteX32667" fmla="*/ 0 w 3255128"/>
              <a:gd name="connsiteY32667" fmla="*/ 412518 h 1598839"/>
              <a:gd name="connsiteX32668" fmla="*/ 0 w 3255128"/>
              <a:gd name="connsiteY32668" fmla="*/ 412505 h 1598839"/>
              <a:gd name="connsiteX32669" fmla="*/ 0 w 3255128"/>
              <a:gd name="connsiteY32669" fmla="*/ 412451 h 1598839"/>
              <a:gd name="connsiteX32670" fmla="*/ 0 w 3255128"/>
              <a:gd name="connsiteY32670" fmla="*/ 412360 h 1598839"/>
              <a:gd name="connsiteX32671" fmla="*/ 0 w 3255128"/>
              <a:gd name="connsiteY32671" fmla="*/ 412333 h 1598839"/>
              <a:gd name="connsiteX32672" fmla="*/ 0 w 3255128"/>
              <a:gd name="connsiteY32672" fmla="*/ 412309 h 1598839"/>
              <a:gd name="connsiteX32673" fmla="*/ 0 w 3255128"/>
              <a:gd name="connsiteY32673" fmla="*/ 412275 h 1598839"/>
              <a:gd name="connsiteX32674" fmla="*/ 0 w 3255128"/>
              <a:gd name="connsiteY32674" fmla="*/ 412266 h 1598839"/>
              <a:gd name="connsiteX32675" fmla="*/ 0 w 3255128"/>
              <a:gd name="connsiteY32675" fmla="*/ 412242 h 1598839"/>
              <a:gd name="connsiteX32676" fmla="*/ 0 w 3255128"/>
              <a:gd name="connsiteY32676" fmla="*/ 412239 h 1598839"/>
              <a:gd name="connsiteX32677" fmla="*/ 0 w 3255128"/>
              <a:gd name="connsiteY32677" fmla="*/ 412217 h 1598839"/>
              <a:gd name="connsiteX32678" fmla="*/ 0 w 3255128"/>
              <a:gd name="connsiteY32678" fmla="*/ 412215 h 1598839"/>
              <a:gd name="connsiteX32679" fmla="*/ 0 w 3255128"/>
              <a:gd name="connsiteY32679" fmla="*/ 412101 h 1598839"/>
              <a:gd name="connsiteX32680" fmla="*/ 0 w 3255128"/>
              <a:gd name="connsiteY32680" fmla="*/ 412060 h 1598839"/>
              <a:gd name="connsiteX32681" fmla="*/ 0 w 3255128"/>
              <a:gd name="connsiteY32681" fmla="*/ 412040 h 1598839"/>
              <a:gd name="connsiteX32682" fmla="*/ 0 w 3255128"/>
              <a:gd name="connsiteY32682" fmla="*/ 412035 h 1598839"/>
              <a:gd name="connsiteX32683" fmla="*/ 0 w 3255128"/>
              <a:gd name="connsiteY32683" fmla="*/ 411968 h 1598839"/>
              <a:gd name="connsiteX32684" fmla="*/ 0 w 3255128"/>
              <a:gd name="connsiteY32684" fmla="*/ 411942 h 1598839"/>
              <a:gd name="connsiteX32685" fmla="*/ 0 w 3255128"/>
              <a:gd name="connsiteY32685" fmla="*/ 411904 h 1598839"/>
              <a:gd name="connsiteX32686" fmla="*/ 0 w 3255128"/>
              <a:gd name="connsiteY32686" fmla="*/ 411857 h 1598839"/>
              <a:gd name="connsiteX32687" fmla="*/ 0 w 3255128"/>
              <a:gd name="connsiteY32687" fmla="*/ 411809 h 1598839"/>
              <a:gd name="connsiteX32688" fmla="*/ 0 w 3255128"/>
              <a:gd name="connsiteY32688" fmla="*/ 411807 h 1598839"/>
              <a:gd name="connsiteX32689" fmla="*/ 0 w 3255128"/>
              <a:gd name="connsiteY32689" fmla="*/ 411803 h 1598839"/>
              <a:gd name="connsiteX32690" fmla="*/ 0 w 3255128"/>
              <a:gd name="connsiteY32690" fmla="*/ 411785 h 1598839"/>
              <a:gd name="connsiteX32691" fmla="*/ 0 w 3255128"/>
              <a:gd name="connsiteY32691" fmla="*/ 411780 h 1598839"/>
              <a:gd name="connsiteX32692" fmla="*/ 0 w 3255128"/>
              <a:gd name="connsiteY32692" fmla="*/ 411759 h 1598839"/>
              <a:gd name="connsiteX32693" fmla="*/ 0 w 3255128"/>
              <a:gd name="connsiteY32693" fmla="*/ 411758 h 1598839"/>
              <a:gd name="connsiteX32694" fmla="*/ 0 w 3255128"/>
              <a:gd name="connsiteY32694" fmla="*/ 411734 h 1598839"/>
              <a:gd name="connsiteX32695" fmla="*/ 0 w 3255128"/>
              <a:gd name="connsiteY32695" fmla="*/ 411708 h 1598839"/>
              <a:gd name="connsiteX32696" fmla="*/ 0 w 3255128"/>
              <a:gd name="connsiteY32696" fmla="*/ 411684 h 1598839"/>
              <a:gd name="connsiteX32697" fmla="*/ 0 w 3255128"/>
              <a:gd name="connsiteY32697" fmla="*/ 411676 h 1598839"/>
              <a:gd name="connsiteX32698" fmla="*/ 0 w 3255128"/>
              <a:gd name="connsiteY32698" fmla="*/ 411606 h 1598839"/>
              <a:gd name="connsiteX32699" fmla="*/ 0 w 3255128"/>
              <a:gd name="connsiteY32699" fmla="*/ 411591 h 1598839"/>
              <a:gd name="connsiteX32700" fmla="*/ 0 w 3255128"/>
              <a:gd name="connsiteY32700" fmla="*/ 411572 h 1598839"/>
              <a:gd name="connsiteX32701" fmla="*/ 0 w 3255128"/>
              <a:gd name="connsiteY32701" fmla="*/ 411547 h 1598839"/>
              <a:gd name="connsiteX32702" fmla="*/ 0 w 3255128"/>
              <a:gd name="connsiteY32702" fmla="*/ 411537 h 1598839"/>
              <a:gd name="connsiteX32703" fmla="*/ 0 w 3255128"/>
              <a:gd name="connsiteY32703" fmla="*/ 411494 h 1598839"/>
              <a:gd name="connsiteX32704" fmla="*/ 0 w 3255128"/>
              <a:gd name="connsiteY32704" fmla="*/ 411454 h 1598839"/>
              <a:gd name="connsiteX32705" fmla="*/ 0 w 3255128"/>
              <a:gd name="connsiteY32705" fmla="*/ 411452 h 1598839"/>
              <a:gd name="connsiteX32706" fmla="*/ 0 w 3255128"/>
              <a:gd name="connsiteY32706" fmla="*/ 411412 h 1598839"/>
              <a:gd name="connsiteX32707" fmla="*/ 0 w 3255128"/>
              <a:gd name="connsiteY32707" fmla="*/ 411403 h 1598839"/>
              <a:gd name="connsiteX32708" fmla="*/ 0 w 3255128"/>
              <a:gd name="connsiteY32708" fmla="*/ 411402 h 1598839"/>
              <a:gd name="connsiteX32709" fmla="*/ 0 w 3255128"/>
              <a:gd name="connsiteY32709" fmla="*/ 411326 h 1598839"/>
              <a:gd name="connsiteX32710" fmla="*/ 0 w 3255128"/>
              <a:gd name="connsiteY32710" fmla="*/ 411304 h 1598839"/>
              <a:gd name="connsiteX32711" fmla="*/ 0 w 3255128"/>
              <a:gd name="connsiteY32711" fmla="*/ 411275 h 1598839"/>
              <a:gd name="connsiteX32712" fmla="*/ 0 w 3255128"/>
              <a:gd name="connsiteY32712" fmla="*/ 411225 h 1598839"/>
              <a:gd name="connsiteX32713" fmla="*/ 0 w 3255128"/>
              <a:gd name="connsiteY32713" fmla="*/ 411218 h 1598839"/>
              <a:gd name="connsiteX32714" fmla="*/ 0 w 3255128"/>
              <a:gd name="connsiteY32714" fmla="*/ 411159 h 1598839"/>
              <a:gd name="connsiteX32715" fmla="*/ 0 w 3255128"/>
              <a:gd name="connsiteY32715" fmla="*/ 411152 h 1598839"/>
              <a:gd name="connsiteX32716" fmla="*/ 0 w 3255128"/>
              <a:gd name="connsiteY32716" fmla="*/ 411110 h 1598839"/>
              <a:gd name="connsiteX32717" fmla="*/ 0 w 3255128"/>
              <a:gd name="connsiteY32717" fmla="*/ 411108 h 1598839"/>
              <a:gd name="connsiteX32718" fmla="*/ 0 w 3255128"/>
              <a:gd name="connsiteY32718" fmla="*/ 411087 h 1598839"/>
              <a:gd name="connsiteX32719" fmla="*/ 0 w 3255128"/>
              <a:gd name="connsiteY32719" fmla="*/ 411063 h 1598839"/>
              <a:gd name="connsiteX32720" fmla="*/ 0 w 3255128"/>
              <a:gd name="connsiteY32720" fmla="*/ 411038 h 1598839"/>
              <a:gd name="connsiteX32721" fmla="*/ 0 w 3255128"/>
              <a:gd name="connsiteY32721" fmla="*/ 411036 h 1598839"/>
              <a:gd name="connsiteX32722" fmla="*/ 0 w 3255128"/>
              <a:gd name="connsiteY32722" fmla="*/ 410989 h 1598839"/>
              <a:gd name="connsiteX32723" fmla="*/ 0 w 3255128"/>
              <a:gd name="connsiteY32723" fmla="*/ 410975 h 1598839"/>
              <a:gd name="connsiteX32724" fmla="*/ 0 w 3255128"/>
              <a:gd name="connsiteY32724" fmla="*/ 410902 h 1598839"/>
              <a:gd name="connsiteX32725" fmla="*/ 0 w 3255128"/>
              <a:gd name="connsiteY32725" fmla="*/ 410779 h 1598839"/>
              <a:gd name="connsiteX32726" fmla="*/ 0 w 3255128"/>
              <a:gd name="connsiteY32726" fmla="*/ 410656 h 1598839"/>
              <a:gd name="connsiteX32727" fmla="*/ 0 w 3255128"/>
              <a:gd name="connsiteY32727" fmla="*/ 410655 h 1598839"/>
              <a:gd name="connsiteX32728" fmla="*/ 0 w 3255128"/>
              <a:gd name="connsiteY32728" fmla="*/ 410627 h 1598839"/>
              <a:gd name="connsiteX32729" fmla="*/ 0 w 3255128"/>
              <a:gd name="connsiteY32729" fmla="*/ 410577 h 1598839"/>
              <a:gd name="connsiteX32730" fmla="*/ 0 w 3255128"/>
              <a:gd name="connsiteY32730" fmla="*/ 410573 h 1598839"/>
              <a:gd name="connsiteX32731" fmla="*/ 0 w 3255128"/>
              <a:gd name="connsiteY32731" fmla="*/ 410530 h 1598839"/>
              <a:gd name="connsiteX32732" fmla="*/ 0 w 3255128"/>
              <a:gd name="connsiteY32732" fmla="*/ 410526 h 1598839"/>
              <a:gd name="connsiteX32733" fmla="*/ 0 w 3255128"/>
              <a:gd name="connsiteY32733" fmla="*/ 410443 h 1598839"/>
              <a:gd name="connsiteX32734" fmla="*/ 0 w 3255128"/>
              <a:gd name="connsiteY32734" fmla="*/ 410381 h 1598839"/>
              <a:gd name="connsiteX32735" fmla="*/ 0 w 3255128"/>
              <a:gd name="connsiteY32735" fmla="*/ 410379 h 1598839"/>
              <a:gd name="connsiteX32736" fmla="*/ 0 w 3255128"/>
              <a:gd name="connsiteY32736" fmla="*/ 410279 h 1598839"/>
              <a:gd name="connsiteX32737" fmla="*/ 0 w 3255128"/>
              <a:gd name="connsiteY32737" fmla="*/ 410163 h 1598839"/>
              <a:gd name="connsiteX32738" fmla="*/ 0 w 3255128"/>
              <a:gd name="connsiteY32738" fmla="*/ 410021 h 1598839"/>
              <a:gd name="connsiteX32739" fmla="*/ 0 w 3255128"/>
              <a:gd name="connsiteY32739" fmla="*/ 409989 h 1598839"/>
              <a:gd name="connsiteX32740" fmla="*/ 0 w 3255128"/>
              <a:gd name="connsiteY32740" fmla="*/ 409882 h 1598839"/>
              <a:gd name="connsiteX32741" fmla="*/ 0 w 3255128"/>
              <a:gd name="connsiteY32741" fmla="*/ 409881 h 1598839"/>
              <a:gd name="connsiteX32742" fmla="*/ 0 w 3255128"/>
              <a:gd name="connsiteY32742" fmla="*/ 409860 h 1598839"/>
              <a:gd name="connsiteX32743" fmla="*/ 0 w 3255128"/>
              <a:gd name="connsiteY32743" fmla="*/ 409848 h 1598839"/>
              <a:gd name="connsiteX32744" fmla="*/ 0 w 3255128"/>
              <a:gd name="connsiteY32744" fmla="*/ 409820 h 1598839"/>
              <a:gd name="connsiteX32745" fmla="*/ 0 w 3255128"/>
              <a:gd name="connsiteY32745" fmla="*/ 409795 h 1598839"/>
              <a:gd name="connsiteX32746" fmla="*/ 0 w 3255128"/>
              <a:gd name="connsiteY32746" fmla="*/ 409790 h 1598839"/>
              <a:gd name="connsiteX32747" fmla="*/ 0 w 3255128"/>
              <a:gd name="connsiteY32747" fmla="*/ 409692 h 1598839"/>
              <a:gd name="connsiteX32748" fmla="*/ 0 w 3255128"/>
              <a:gd name="connsiteY32748" fmla="*/ 409634 h 1598839"/>
              <a:gd name="connsiteX32749" fmla="*/ 0 w 3255128"/>
              <a:gd name="connsiteY32749" fmla="*/ 409567 h 1598839"/>
              <a:gd name="connsiteX32750" fmla="*/ 0 w 3255128"/>
              <a:gd name="connsiteY32750" fmla="*/ 409562 h 1598839"/>
              <a:gd name="connsiteX32751" fmla="*/ 0 w 3255128"/>
              <a:gd name="connsiteY32751" fmla="*/ 409515 h 1598839"/>
              <a:gd name="connsiteX32752" fmla="*/ 0 w 3255128"/>
              <a:gd name="connsiteY32752" fmla="*/ 409372 h 1598839"/>
              <a:gd name="connsiteX32753" fmla="*/ 0 w 3255128"/>
              <a:gd name="connsiteY32753" fmla="*/ 409323 h 1598839"/>
              <a:gd name="connsiteX32754" fmla="*/ 0 w 3255128"/>
              <a:gd name="connsiteY32754" fmla="*/ 409285 h 1598839"/>
              <a:gd name="connsiteX32755" fmla="*/ 0 w 3255128"/>
              <a:gd name="connsiteY32755" fmla="*/ 409282 h 1598839"/>
              <a:gd name="connsiteX32756" fmla="*/ 0 w 3255128"/>
              <a:gd name="connsiteY32756" fmla="*/ 409249 h 1598839"/>
              <a:gd name="connsiteX32757" fmla="*/ 0 w 3255128"/>
              <a:gd name="connsiteY32757" fmla="*/ 409197 h 1598839"/>
              <a:gd name="connsiteX32758" fmla="*/ 0 w 3255128"/>
              <a:gd name="connsiteY32758" fmla="*/ 409172 h 1598839"/>
              <a:gd name="connsiteX32759" fmla="*/ 0 w 3255128"/>
              <a:gd name="connsiteY32759" fmla="*/ 409159 h 1598839"/>
              <a:gd name="connsiteX32760" fmla="*/ 0 w 3255128"/>
              <a:gd name="connsiteY32760" fmla="*/ 409108 h 1598839"/>
              <a:gd name="connsiteX32761" fmla="*/ 0 w 3255128"/>
              <a:gd name="connsiteY32761" fmla="*/ 409061 h 1598839"/>
              <a:gd name="connsiteX32762" fmla="*/ 0 w 3255128"/>
              <a:gd name="connsiteY32762" fmla="*/ 409059 h 1598839"/>
              <a:gd name="connsiteX32763" fmla="*/ 0 w 3255128"/>
              <a:gd name="connsiteY32763" fmla="*/ 409024 h 1598839"/>
              <a:gd name="connsiteX32764" fmla="*/ 0 w 3255128"/>
              <a:gd name="connsiteY32764" fmla="*/ 409019 h 1598839"/>
              <a:gd name="connsiteX32765" fmla="*/ 0 w 3255128"/>
              <a:gd name="connsiteY32765" fmla="*/ 408984 h 1598839"/>
              <a:gd name="connsiteX32766" fmla="*/ 0 w 3255128"/>
              <a:gd name="connsiteY32766" fmla="*/ 408963 h 1598839"/>
              <a:gd name="connsiteX32767" fmla="*/ 0 w 3255128"/>
              <a:gd name="connsiteY32767" fmla="*/ 408914 h 1598839"/>
              <a:gd name="connsiteX32768" fmla="*/ 0 w 3255128"/>
              <a:gd name="connsiteY32768" fmla="*/ 408913 h 1598839"/>
              <a:gd name="connsiteX32769" fmla="*/ 0 w 3255128"/>
              <a:gd name="connsiteY32769" fmla="*/ 408867 h 1598839"/>
              <a:gd name="connsiteX32770" fmla="*/ 0 w 3255128"/>
              <a:gd name="connsiteY32770" fmla="*/ 408845 h 1598839"/>
              <a:gd name="connsiteX32771" fmla="*/ 0 w 3255128"/>
              <a:gd name="connsiteY32771" fmla="*/ 408790 h 1598839"/>
              <a:gd name="connsiteX32772" fmla="*/ 0 w 3255128"/>
              <a:gd name="connsiteY32772" fmla="*/ 408769 h 1598839"/>
              <a:gd name="connsiteX32773" fmla="*/ 0 w 3255128"/>
              <a:gd name="connsiteY32773" fmla="*/ 408744 h 1598839"/>
              <a:gd name="connsiteX32774" fmla="*/ 0 w 3255128"/>
              <a:gd name="connsiteY32774" fmla="*/ 408743 h 1598839"/>
              <a:gd name="connsiteX32775" fmla="*/ 0 w 3255128"/>
              <a:gd name="connsiteY32775" fmla="*/ 408686 h 1598839"/>
              <a:gd name="connsiteX32776" fmla="*/ 0 w 3255128"/>
              <a:gd name="connsiteY32776" fmla="*/ 408586 h 1598839"/>
              <a:gd name="connsiteX32777" fmla="*/ 0 w 3255128"/>
              <a:gd name="connsiteY32777" fmla="*/ 408547 h 1598839"/>
              <a:gd name="connsiteX32778" fmla="*/ 0 w 3255128"/>
              <a:gd name="connsiteY32778" fmla="*/ 408519 h 1598839"/>
              <a:gd name="connsiteX32779" fmla="*/ 0 w 3255128"/>
              <a:gd name="connsiteY32779" fmla="*/ 408491 h 1598839"/>
              <a:gd name="connsiteX32780" fmla="*/ 0 w 3255128"/>
              <a:gd name="connsiteY32780" fmla="*/ 408489 h 1598839"/>
              <a:gd name="connsiteX32781" fmla="*/ 0 w 3255128"/>
              <a:gd name="connsiteY32781" fmla="*/ 408486 h 1598839"/>
              <a:gd name="connsiteX32782" fmla="*/ 0 w 3255128"/>
              <a:gd name="connsiteY32782" fmla="*/ 408412 h 1598839"/>
              <a:gd name="connsiteX32783" fmla="*/ 0 w 3255128"/>
              <a:gd name="connsiteY32783" fmla="*/ 408314 h 1598839"/>
              <a:gd name="connsiteX32784" fmla="*/ 0 w 3255128"/>
              <a:gd name="connsiteY32784" fmla="*/ 408285 h 1598839"/>
              <a:gd name="connsiteX32785" fmla="*/ 0 w 3255128"/>
              <a:gd name="connsiteY32785" fmla="*/ 408265 h 1598839"/>
              <a:gd name="connsiteX32786" fmla="*/ 0 w 3255128"/>
              <a:gd name="connsiteY32786" fmla="*/ 408260 h 1598839"/>
              <a:gd name="connsiteX32787" fmla="*/ 0 w 3255128"/>
              <a:gd name="connsiteY32787" fmla="*/ 408249 h 1598839"/>
              <a:gd name="connsiteX32788" fmla="*/ 0 w 3255128"/>
              <a:gd name="connsiteY32788" fmla="*/ 408246 h 1598839"/>
              <a:gd name="connsiteX32789" fmla="*/ 0 w 3255128"/>
              <a:gd name="connsiteY32789" fmla="*/ 408235 h 1598839"/>
              <a:gd name="connsiteX32790" fmla="*/ 0 w 3255128"/>
              <a:gd name="connsiteY32790" fmla="*/ 408228 h 1598839"/>
              <a:gd name="connsiteX32791" fmla="*/ 0 w 3255128"/>
              <a:gd name="connsiteY32791" fmla="*/ 408205 h 1598839"/>
              <a:gd name="connsiteX32792" fmla="*/ 0 w 3255128"/>
              <a:gd name="connsiteY32792" fmla="*/ 408103 h 1598839"/>
              <a:gd name="connsiteX32793" fmla="*/ 0 w 3255128"/>
              <a:gd name="connsiteY32793" fmla="*/ 408073 h 1598839"/>
              <a:gd name="connsiteX32794" fmla="*/ 0 w 3255128"/>
              <a:gd name="connsiteY32794" fmla="*/ 408072 h 1598839"/>
              <a:gd name="connsiteX32795" fmla="*/ 0 w 3255128"/>
              <a:gd name="connsiteY32795" fmla="*/ 408055 h 1598839"/>
              <a:gd name="connsiteX32796" fmla="*/ 0 w 3255128"/>
              <a:gd name="connsiteY32796" fmla="*/ 408040 h 1598839"/>
              <a:gd name="connsiteX32797" fmla="*/ 0 w 3255128"/>
              <a:gd name="connsiteY32797" fmla="*/ 408039 h 1598839"/>
              <a:gd name="connsiteX32798" fmla="*/ 0 w 3255128"/>
              <a:gd name="connsiteY32798" fmla="*/ 408032 h 1598839"/>
              <a:gd name="connsiteX32799" fmla="*/ 0 w 3255128"/>
              <a:gd name="connsiteY32799" fmla="*/ 408015 h 1598839"/>
              <a:gd name="connsiteX32800" fmla="*/ 0 w 3255128"/>
              <a:gd name="connsiteY32800" fmla="*/ 407999 h 1598839"/>
              <a:gd name="connsiteX32801" fmla="*/ 0 w 3255128"/>
              <a:gd name="connsiteY32801" fmla="*/ 407985 h 1598839"/>
              <a:gd name="connsiteX32802" fmla="*/ 0 w 3255128"/>
              <a:gd name="connsiteY32802" fmla="*/ 407962 h 1598839"/>
              <a:gd name="connsiteX32803" fmla="*/ 0 w 3255128"/>
              <a:gd name="connsiteY32803" fmla="*/ 407938 h 1598839"/>
              <a:gd name="connsiteX32804" fmla="*/ 0 w 3255128"/>
              <a:gd name="connsiteY32804" fmla="*/ 407929 h 1598839"/>
              <a:gd name="connsiteX32805" fmla="*/ 0 w 3255128"/>
              <a:gd name="connsiteY32805" fmla="*/ 407831 h 1598839"/>
              <a:gd name="connsiteX32806" fmla="*/ 0 w 3255128"/>
              <a:gd name="connsiteY32806" fmla="*/ 407824 h 1598839"/>
              <a:gd name="connsiteX32807" fmla="*/ 0 w 3255128"/>
              <a:gd name="connsiteY32807" fmla="*/ 407801 h 1598839"/>
              <a:gd name="connsiteX32808" fmla="*/ 0 w 3255128"/>
              <a:gd name="connsiteY32808" fmla="*/ 407796 h 1598839"/>
              <a:gd name="connsiteX32809" fmla="*/ 0 w 3255128"/>
              <a:gd name="connsiteY32809" fmla="*/ 407793 h 1598839"/>
              <a:gd name="connsiteX32810" fmla="*/ 0 w 3255128"/>
              <a:gd name="connsiteY32810" fmla="*/ 407790 h 1598839"/>
              <a:gd name="connsiteX32811" fmla="*/ 0 w 3255128"/>
              <a:gd name="connsiteY32811" fmla="*/ 407789 h 1598839"/>
              <a:gd name="connsiteX32812" fmla="*/ 0 w 3255128"/>
              <a:gd name="connsiteY32812" fmla="*/ 407788 h 1598839"/>
              <a:gd name="connsiteX32813" fmla="*/ 0 w 3255128"/>
              <a:gd name="connsiteY32813" fmla="*/ 407719 h 1598839"/>
              <a:gd name="connsiteX32814" fmla="*/ 0 w 3255128"/>
              <a:gd name="connsiteY32814" fmla="*/ 407706 h 1598839"/>
              <a:gd name="connsiteX32815" fmla="*/ 0 w 3255128"/>
              <a:gd name="connsiteY32815" fmla="*/ 407696 h 1598839"/>
              <a:gd name="connsiteX32816" fmla="*/ 0 w 3255128"/>
              <a:gd name="connsiteY32816" fmla="*/ 407695 h 1598839"/>
              <a:gd name="connsiteX32817" fmla="*/ 0 w 3255128"/>
              <a:gd name="connsiteY32817" fmla="*/ 407637 h 1598839"/>
              <a:gd name="connsiteX32818" fmla="*/ 0 w 3255128"/>
              <a:gd name="connsiteY32818" fmla="*/ 407581 h 1598839"/>
              <a:gd name="connsiteX32819" fmla="*/ 0 w 3255128"/>
              <a:gd name="connsiteY32819" fmla="*/ 407580 h 1598839"/>
              <a:gd name="connsiteX32820" fmla="*/ 0 w 3255128"/>
              <a:gd name="connsiteY32820" fmla="*/ 407540 h 1598839"/>
              <a:gd name="connsiteX32821" fmla="*/ 0 w 3255128"/>
              <a:gd name="connsiteY32821" fmla="*/ 407506 h 1598839"/>
              <a:gd name="connsiteX32822" fmla="*/ 0 w 3255128"/>
              <a:gd name="connsiteY32822" fmla="*/ 407391 h 1598839"/>
              <a:gd name="connsiteX32823" fmla="*/ 0 w 3255128"/>
              <a:gd name="connsiteY32823" fmla="*/ 407389 h 1598839"/>
              <a:gd name="connsiteX32824" fmla="*/ 0 w 3255128"/>
              <a:gd name="connsiteY32824" fmla="*/ 407384 h 1598839"/>
              <a:gd name="connsiteX32825" fmla="*/ 0 w 3255128"/>
              <a:gd name="connsiteY32825" fmla="*/ 407372 h 1598839"/>
              <a:gd name="connsiteX32826" fmla="*/ 0 w 3255128"/>
              <a:gd name="connsiteY32826" fmla="*/ 407289 h 1598839"/>
              <a:gd name="connsiteX32827" fmla="*/ 0 w 3255128"/>
              <a:gd name="connsiteY32827" fmla="*/ 407237 h 1598839"/>
              <a:gd name="connsiteX32828" fmla="*/ 0 w 3255128"/>
              <a:gd name="connsiteY32828" fmla="*/ 407173 h 1598839"/>
              <a:gd name="connsiteX32829" fmla="*/ 0 w 3255128"/>
              <a:gd name="connsiteY32829" fmla="*/ 407142 h 1598839"/>
              <a:gd name="connsiteX32830" fmla="*/ 0 w 3255128"/>
              <a:gd name="connsiteY32830" fmla="*/ 407086 h 1598839"/>
              <a:gd name="connsiteX32831" fmla="*/ 0 w 3255128"/>
              <a:gd name="connsiteY32831" fmla="*/ 407051 h 1598839"/>
              <a:gd name="connsiteX32832" fmla="*/ 0 w 3255128"/>
              <a:gd name="connsiteY32832" fmla="*/ 407043 h 1598839"/>
              <a:gd name="connsiteX32833" fmla="*/ 0 w 3255128"/>
              <a:gd name="connsiteY32833" fmla="*/ 407027 h 1598839"/>
              <a:gd name="connsiteX32834" fmla="*/ 0 w 3255128"/>
              <a:gd name="connsiteY32834" fmla="*/ 406910 h 1598839"/>
              <a:gd name="connsiteX32835" fmla="*/ 0 w 3255128"/>
              <a:gd name="connsiteY32835" fmla="*/ 406908 h 1598839"/>
              <a:gd name="connsiteX32836" fmla="*/ 0 w 3255128"/>
              <a:gd name="connsiteY32836" fmla="*/ 406892 h 1598839"/>
              <a:gd name="connsiteX32837" fmla="*/ 0 w 3255128"/>
              <a:gd name="connsiteY32837" fmla="*/ 406889 h 1598839"/>
              <a:gd name="connsiteX32838" fmla="*/ 0 w 3255128"/>
              <a:gd name="connsiteY32838" fmla="*/ 406882 h 1598839"/>
              <a:gd name="connsiteX32839" fmla="*/ 0 w 3255128"/>
              <a:gd name="connsiteY32839" fmla="*/ 406880 h 1598839"/>
              <a:gd name="connsiteX32840" fmla="*/ 0 w 3255128"/>
              <a:gd name="connsiteY32840" fmla="*/ 406858 h 1598839"/>
              <a:gd name="connsiteX32841" fmla="*/ 0 w 3255128"/>
              <a:gd name="connsiteY32841" fmla="*/ 406831 h 1598839"/>
              <a:gd name="connsiteX32842" fmla="*/ 0 w 3255128"/>
              <a:gd name="connsiteY32842" fmla="*/ 406830 h 1598839"/>
              <a:gd name="connsiteX32843" fmla="*/ 0 w 3255128"/>
              <a:gd name="connsiteY32843" fmla="*/ 406825 h 1598839"/>
              <a:gd name="connsiteX32844" fmla="*/ 0 w 3255128"/>
              <a:gd name="connsiteY32844" fmla="*/ 406776 h 1598839"/>
              <a:gd name="connsiteX32845" fmla="*/ 0 w 3255128"/>
              <a:gd name="connsiteY32845" fmla="*/ 406772 h 1598839"/>
              <a:gd name="connsiteX32846" fmla="*/ 0 w 3255128"/>
              <a:gd name="connsiteY32846" fmla="*/ 406767 h 1598839"/>
              <a:gd name="connsiteX32847" fmla="*/ 0 w 3255128"/>
              <a:gd name="connsiteY32847" fmla="*/ 406742 h 1598839"/>
              <a:gd name="connsiteX32848" fmla="*/ 0 w 3255128"/>
              <a:gd name="connsiteY32848" fmla="*/ 406702 h 1598839"/>
              <a:gd name="connsiteX32849" fmla="*/ 0 w 3255128"/>
              <a:gd name="connsiteY32849" fmla="*/ 406699 h 1598839"/>
              <a:gd name="connsiteX32850" fmla="*/ 0 w 3255128"/>
              <a:gd name="connsiteY32850" fmla="*/ 406593 h 1598839"/>
              <a:gd name="connsiteX32851" fmla="*/ 0 w 3255128"/>
              <a:gd name="connsiteY32851" fmla="*/ 406589 h 1598839"/>
              <a:gd name="connsiteX32852" fmla="*/ 0 w 3255128"/>
              <a:gd name="connsiteY32852" fmla="*/ 406588 h 1598839"/>
              <a:gd name="connsiteX32853" fmla="*/ 0 w 3255128"/>
              <a:gd name="connsiteY32853" fmla="*/ 406525 h 1598839"/>
              <a:gd name="connsiteX32854" fmla="*/ 0 w 3255128"/>
              <a:gd name="connsiteY32854" fmla="*/ 406517 h 1598839"/>
              <a:gd name="connsiteX32855" fmla="*/ 0 w 3255128"/>
              <a:gd name="connsiteY32855" fmla="*/ 406493 h 1598839"/>
              <a:gd name="connsiteX32856" fmla="*/ 0 w 3255128"/>
              <a:gd name="connsiteY32856" fmla="*/ 406436 h 1598839"/>
              <a:gd name="connsiteX32857" fmla="*/ 0 w 3255128"/>
              <a:gd name="connsiteY32857" fmla="*/ 406382 h 1598839"/>
              <a:gd name="connsiteX32858" fmla="*/ 0 w 3255128"/>
              <a:gd name="connsiteY32858" fmla="*/ 406377 h 1598839"/>
              <a:gd name="connsiteX32859" fmla="*/ 0 w 3255128"/>
              <a:gd name="connsiteY32859" fmla="*/ 406362 h 1598839"/>
              <a:gd name="connsiteX32860" fmla="*/ 0 w 3255128"/>
              <a:gd name="connsiteY32860" fmla="*/ 406348 h 1598839"/>
              <a:gd name="connsiteX32861" fmla="*/ 0 w 3255128"/>
              <a:gd name="connsiteY32861" fmla="*/ 406292 h 1598839"/>
              <a:gd name="connsiteX32862" fmla="*/ 0 w 3255128"/>
              <a:gd name="connsiteY32862" fmla="*/ 406283 h 1598839"/>
              <a:gd name="connsiteX32863" fmla="*/ 0 w 3255128"/>
              <a:gd name="connsiteY32863" fmla="*/ 406207 h 1598839"/>
              <a:gd name="connsiteX32864" fmla="*/ 0 w 3255128"/>
              <a:gd name="connsiteY32864" fmla="*/ 406182 h 1598839"/>
              <a:gd name="connsiteX32865" fmla="*/ 0 w 3255128"/>
              <a:gd name="connsiteY32865" fmla="*/ 406152 h 1598839"/>
              <a:gd name="connsiteX32866" fmla="*/ 0 w 3255128"/>
              <a:gd name="connsiteY32866" fmla="*/ 406135 h 1598839"/>
              <a:gd name="connsiteX32867" fmla="*/ 0 w 3255128"/>
              <a:gd name="connsiteY32867" fmla="*/ 406034 h 1598839"/>
              <a:gd name="connsiteX32868" fmla="*/ 0 w 3255128"/>
              <a:gd name="connsiteY32868" fmla="*/ 406029 h 1598839"/>
              <a:gd name="connsiteX32869" fmla="*/ 0 w 3255128"/>
              <a:gd name="connsiteY32869" fmla="*/ 406003 h 1598839"/>
              <a:gd name="connsiteX32870" fmla="*/ 0 w 3255128"/>
              <a:gd name="connsiteY32870" fmla="*/ 405923 h 1598839"/>
              <a:gd name="connsiteX32871" fmla="*/ 0 w 3255128"/>
              <a:gd name="connsiteY32871" fmla="*/ 405903 h 1598839"/>
              <a:gd name="connsiteX32872" fmla="*/ 0 w 3255128"/>
              <a:gd name="connsiteY32872" fmla="*/ 405859 h 1598839"/>
              <a:gd name="connsiteX32873" fmla="*/ 0 w 3255128"/>
              <a:gd name="connsiteY32873" fmla="*/ 405845 h 1598839"/>
              <a:gd name="connsiteX32874" fmla="*/ 0 w 3255128"/>
              <a:gd name="connsiteY32874" fmla="*/ 405719 h 1598839"/>
              <a:gd name="connsiteX32875" fmla="*/ 0 w 3255128"/>
              <a:gd name="connsiteY32875" fmla="*/ 405694 h 1598839"/>
              <a:gd name="connsiteX32876" fmla="*/ 0 w 3255128"/>
              <a:gd name="connsiteY32876" fmla="*/ 405685 h 1598839"/>
              <a:gd name="connsiteX32877" fmla="*/ 0 w 3255128"/>
              <a:gd name="connsiteY32877" fmla="*/ 405656 h 1598839"/>
              <a:gd name="connsiteX32878" fmla="*/ 0 w 3255128"/>
              <a:gd name="connsiteY32878" fmla="*/ 405635 h 1598839"/>
              <a:gd name="connsiteX32879" fmla="*/ 0 w 3255128"/>
              <a:gd name="connsiteY32879" fmla="*/ 405520 h 1598839"/>
              <a:gd name="connsiteX32880" fmla="*/ 0 w 3255128"/>
              <a:gd name="connsiteY32880" fmla="*/ 405511 h 1598839"/>
              <a:gd name="connsiteX32881" fmla="*/ 0 w 3255128"/>
              <a:gd name="connsiteY32881" fmla="*/ 405509 h 1598839"/>
              <a:gd name="connsiteX32882" fmla="*/ 0 w 3255128"/>
              <a:gd name="connsiteY32882" fmla="*/ 405501 h 1598839"/>
              <a:gd name="connsiteX32883" fmla="*/ 0 w 3255128"/>
              <a:gd name="connsiteY32883" fmla="*/ 405496 h 1598839"/>
              <a:gd name="connsiteX32884" fmla="*/ 0 w 3255128"/>
              <a:gd name="connsiteY32884" fmla="*/ 405469 h 1598839"/>
              <a:gd name="connsiteX32885" fmla="*/ 0 w 3255128"/>
              <a:gd name="connsiteY32885" fmla="*/ 405460 h 1598839"/>
              <a:gd name="connsiteX32886" fmla="*/ 0 w 3255128"/>
              <a:gd name="connsiteY32886" fmla="*/ 405451 h 1598839"/>
              <a:gd name="connsiteX32887" fmla="*/ 0 w 3255128"/>
              <a:gd name="connsiteY32887" fmla="*/ 405386 h 1598839"/>
              <a:gd name="connsiteX32888" fmla="*/ 0 w 3255128"/>
              <a:gd name="connsiteY32888" fmla="*/ 405379 h 1598839"/>
              <a:gd name="connsiteX32889" fmla="*/ 0 w 3255128"/>
              <a:gd name="connsiteY32889" fmla="*/ 405355 h 1598839"/>
              <a:gd name="connsiteX32890" fmla="*/ 0 w 3255128"/>
              <a:gd name="connsiteY32890" fmla="*/ 405315 h 1598839"/>
              <a:gd name="connsiteX32891" fmla="*/ 0 w 3255128"/>
              <a:gd name="connsiteY32891" fmla="*/ 405313 h 1598839"/>
              <a:gd name="connsiteX32892" fmla="*/ 0 w 3255128"/>
              <a:gd name="connsiteY32892" fmla="*/ 405275 h 1598839"/>
              <a:gd name="connsiteX32893" fmla="*/ 0 w 3255128"/>
              <a:gd name="connsiteY32893" fmla="*/ 405270 h 1598839"/>
              <a:gd name="connsiteX32894" fmla="*/ 0 w 3255128"/>
              <a:gd name="connsiteY32894" fmla="*/ 405259 h 1598839"/>
              <a:gd name="connsiteX32895" fmla="*/ 0 w 3255128"/>
              <a:gd name="connsiteY32895" fmla="*/ 405256 h 1598839"/>
              <a:gd name="connsiteX32896" fmla="*/ 0 w 3255128"/>
              <a:gd name="connsiteY32896" fmla="*/ 405255 h 1598839"/>
              <a:gd name="connsiteX32897" fmla="*/ 0 w 3255128"/>
              <a:gd name="connsiteY32897" fmla="*/ 405254 h 1598839"/>
              <a:gd name="connsiteX32898" fmla="*/ 0 w 3255128"/>
              <a:gd name="connsiteY32898" fmla="*/ 405233 h 1598839"/>
              <a:gd name="connsiteX32899" fmla="*/ 0 w 3255128"/>
              <a:gd name="connsiteY32899" fmla="*/ 405113 h 1598839"/>
              <a:gd name="connsiteX32900" fmla="*/ 0 w 3255128"/>
              <a:gd name="connsiteY32900" fmla="*/ 405091 h 1598839"/>
              <a:gd name="connsiteX32901" fmla="*/ 0 w 3255128"/>
              <a:gd name="connsiteY32901" fmla="*/ 405070 h 1598839"/>
              <a:gd name="connsiteX32902" fmla="*/ 0 w 3255128"/>
              <a:gd name="connsiteY32902" fmla="*/ 405049 h 1598839"/>
              <a:gd name="connsiteX32903" fmla="*/ 0 w 3255128"/>
              <a:gd name="connsiteY32903" fmla="*/ 405042 h 1598839"/>
              <a:gd name="connsiteX32904" fmla="*/ 0 w 3255128"/>
              <a:gd name="connsiteY32904" fmla="*/ 404995 h 1598839"/>
              <a:gd name="connsiteX32905" fmla="*/ 0 w 3255128"/>
              <a:gd name="connsiteY32905" fmla="*/ 404992 h 1598839"/>
              <a:gd name="connsiteX32906" fmla="*/ 0 w 3255128"/>
              <a:gd name="connsiteY32906" fmla="*/ 404972 h 1598839"/>
              <a:gd name="connsiteX32907" fmla="*/ 0 w 3255128"/>
              <a:gd name="connsiteY32907" fmla="*/ 404968 h 1598839"/>
              <a:gd name="connsiteX32908" fmla="*/ 0 w 3255128"/>
              <a:gd name="connsiteY32908" fmla="*/ 404811 h 1598839"/>
              <a:gd name="connsiteX32909" fmla="*/ 0 w 3255128"/>
              <a:gd name="connsiteY32909" fmla="*/ 404806 h 1598839"/>
              <a:gd name="connsiteX32910" fmla="*/ 0 w 3255128"/>
              <a:gd name="connsiteY32910" fmla="*/ 404800 h 1598839"/>
              <a:gd name="connsiteX32911" fmla="*/ 0 w 3255128"/>
              <a:gd name="connsiteY32911" fmla="*/ 404764 h 1598839"/>
              <a:gd name="connsiteX32912" fmla="*/ 0 w 3255128"/>
              <a:gd name="connsiteY32912" fmla="*/ 404745 h 1598839"/>
              <a:gd name="connsiteX32913" fmla="*/ 0 w 3255128"/>
              <a:gd name="connsiteY32913" fmla="*/ 404729 h 1598839"/>
              <a:gd name="connsiteX32914" fmla="*/ 0 w 3255128"/>
              <a:gd name="connsiteY32914" fmla="*/ 404706 h 1598839"/>
              <a:gd name="connsiteX32915" fmla="*/ 0 w 3255128"/>
              <a:gd name="connsiteY32915" fmla="*/ 404637 h 1598839"/>
              <a:gd name="connsiteX32916" fmla="*/ 0 w 3255128"/>
              <a:gd name="connsiteY32916" fmla="*/ 404590 h 1598839"/>
              <a:gd name="connsiteX32917" fmla="*/ 0 w 3255128"/>
              <a:gd name="connsiteY32917" fmla="*/ 404588 h 1598839"/>
              <a:gd name="connsiteX32918" fmla="*/ 0 w 3255128"/>
              <a:gd name="connsiteY32918" fmla="*/ 404568 h 1598839"/>
              <a:gd name="connsiteX32919" fmla="*/ 0 w 3255128"/>
              <a:gd name="connsiteY32919" fmla="*/ 404541 h 1598839"/>
              <a:gd name="connsiteX32920" fmla="*/ 0 w 3255128"/>
              <a:gd name="connsiteY32920" fmla="*/ 404539 h 1598839"/>
              <a:gd name="connsiteX32921" fmla="*/ 0 w 3255128"/>
              <a:gd name="connsiteY32921" fmla="*/ 404538 h 1598839"/>
              <a:gd name="connsiteX32922" fmla="*/ 0 w 3255128"/>
              <a:gd name="connsiteY32922" fmla="*/ 404509 h 1598839"/>
              <a:gd name="connsiteX32923" fmla="*/ 0 w 3255128"/>
              <a:gd name="connsiteY32923" fmla="*/ 404460 h 1598839"/>
              <a:gd name="connsiteX32924" fmla="*/ 0 w 3255128"/>
              <a:gd name="connsiteY32924" fmla="*/ 404451 h 1598839"/>
              <a:gd name="connsiteX32925" fmla="*/ 0 w 3255128"/>
              <a:gd name="connsiteY32925" fmla="*/ 404430 h 1598839"/>
              <a:gd name="connsiteX32926" fmla="*/ 0 w 3255128"/>
              <a:gd name="connsiteY32926" fmla="*/ 404394 h 1598839"/>
              <a:gd name="connsiteX32927" fmla="*/ 0 w 3255128"/>
              <a:gd name="connsiteY32927" fmla="*/ 404346 h 1598839"/>
              <a:gd name="connsiteX32928" fmla="*/ 0 w 3255128"/>
              <a:gd name="connsiteY32928" fmla="*/ 404344 h 1598839"/>
              <a:gd name="connsiteX32929" fmla="*/ 0 w 3255128"/>
              <a:gd name="connsiteY32929" fmla="*/ 404325 h 1598839"/>
              <a:gd name="connsiteX32930" fmla="*/ 0 w 3255128"/>
              <a:gd name="connsiteY32930" fmla="*/ 404317 h 1598839"/>
              <a:gd name="connsiteX32931" fmla="*/ 0 w 3255128"/>
              <a:gd name="connsiteY32931" fmla="*/ 404297 h 1598839"/>
              <a:gd name="connsiteX32932" fmla="*/ 0 w 3255128"/>
              <a:gd name="connsiteY32932" fmla="*/ 404286 h 1598839"/>
              <a:gd name="connsiteX32933" fmla="*/ 0 w 3255128"/>
              <a:gd name="connsiteY32933" fmla="*/ 404272 h 1598839"/>
              <a:gd name="connsiteX32934" fmla="*/ 0 w 3255128"/>
              <a:gd name="connsiteY32934" fmla="*/ 404248 h 1598839"/>
              <a:gd name="connsiteX32935" fmla="*/ 0 w 3255128"/>
              <a:gd name="connsiteY32935" fmla="*/ 404247 h 1598839"/>
              <a:gd name="connsiteX32936" fmla="*/ 0 w 3255128"/>
              <a:gd name="connsiteY32936" fmla="*/ 404223 h 1598839"/>
              <a:gd name="connsiteX32937" fmla="*/ 0 w 3255128"/>
              <a:gd name="connsiteY32937" fmla="*/ 404176 h 1598839"/>
              <a:gd name="connsiteX32938" fmla="*/ 0 w 3255128"/>
              <a:gd name="connsiteY32938" fmla="*/ 404152 h 1598839"/>
              <a:gd name="connsiteX32939" fmla="*/ 0 w 3255128"/>
              <a:gd name="connsiteY32939" fmla="*/ 404116 h 1598839"/>
              <a:gd name="connsiteX32940" fmla="*/ 0 w 3255128"/>
              <a:gd name="connsiteY32940" fmla="*/ 404077 h 1598839"/>
              <a:gd name="connsiteX32941" fmla="*/ 0 w 3255128"/>
              <a:gd name="connsiteY32941" fmla="*/ 404047 h 1598839"/>
              <a:gd name="connsiteX32942" fmla="*/ 0 w 3255128"/>
              <a:gd name="connsiteY32942" fmla="*/ 404013 h 1598839"/>
              <a:gd name="connsiteX32943" fmla="*/ 0 w 3255128"/>
              <a:gd name="connsiteY32943" fmla="*/ 403971 h 1598839"/>
              <a:gd name="connsiteX32944" fmla="*/ 0 w 3255128"/>
              <a:gd name="connsiteY32944" fmla="*/ 403920 h 1598839"/>
              <a:gd name="connsiteX32945" fmla="*/ 0 w 3255128"/>
              <a:gd name="connsiteY32945" fmla="*/ 403899 h 1598839"/>
              <a:gd name="connsiteX32946" fmla="*/ 0 w 3255128"/>
              <a:gd name="connsiteY32946" fmla="*/ 403892 h 1598839"/>
              <a:gd name="connsiteX32947" fmla="*/ 0 w 3255128"/>
              <a:gd name="connsiteY32947" fmla="*/ 403890 h 1598839"/>
              <a:gd name="connsiteX32948" fmla="*/ 0 w 3255128"/>
              <a:gd name="connsiteY32948" fmla="*/ 403868 h 1598839"/>
              <a:gd name="connsiteX32949" fmla="*/ 0 w 3255128"/>
              <a:gd name="connsiteY32949" fmla="*/ 403864 h 1598839"/>
              <a:gd name="connsiteX32950" fmla="*/ 0 w 3255128"/>
              <a:gd name="connsiteY32950" fmla="*/ 403861 h 1598839"/>
              <a:gd name="connsiteX32951" fmla="*/ 0 w 3255128"/>
              <a:gd name="connsiteY32951" fmla="*/ 403764 h 1598839"/>
              <a:gd name="connsiteX32952" fmla="*/ 0 w 3255128"/>
              <a:gd name="connsiteY32952" fmla="*/ 403709 h 1598839"/>
              <a:gd name="connsiteX32953" fmla="*/ 0 w 3255128"/>
              <a:gd name="connsiteY32953" fmla="*/ 403638 h 1598839"/>
              <a:gd name="connsiteX32954" fmla="*/ 0 w 3255128"/>
              <a:gd name="connsiteY32954" fmla="*/ 403633 h 1598839"/>
              <a:gd name="connsiteX32955" fmla="*/ 0 w 3255128"/>
              <a:gd name="connsiteY32955" fmla="*/ 403599 h 1598839"/>
              <a:gd name="connsiteX32956" fmla="*/ 0 w 3255128"/>
              <a:gd name="connsiteY32956" fmla="*/ 403552 h 1598839"/>
              <a:gd name="connsiteX32957" fmla="*/ 0 w 3255128"/>
              <a:gd name="connsiteY32957" fmla="*/ 403527 h 1598839"/>
              <a:gd name="connsiteX32958" fmla="*/ 0 w 3255128"/>
              <a:gd name="connsiteY32958" fmla="*/ 403517 h 1598839"/>
              <a:gd name="connsiteX32959" fmla="*/ 0 w 3255128"/>
              <a:gd name="connsiteY32959" fmla="*/ 403446 h 1598839"/>
              <a:gd name="connsiteX32960" fmla="*/ 0 w 3255128"/>
              <a:gd name="connsiteY32960" fmla="*/ 403409 h 1598839"/>
              <a:gd name="connsiteX32961" fmla="*/ 0 w 3255128"/>
              <a:gd name="connsiteY32961" fmla="*/ 403405 h 1598839"/>
              <a:gd name="connsiteX32962" fmla="*/ 0 w 3255128"/>
              <a:gd name="connsiteY32962" fmla="*/ 403372 h 1598839"/>
              <a:gd name="connsiteX32963" fmla="*/ 0 w 3255128"/>
              <a:gd name="connsiteY32963" fmla="*/ 403358 h 1598839"/>
              <a:gd name="connsiteX32964" fmla="*/ 0 w 3255128"/>
              <a:gd name="connsiteY32964" fmla="*/ 403323 h 1598839"/>
              <a:gd name="connsiteX32965" fmla="*/ 0 w 3255128"/>
              <a:gd name="connsiteY32965" fmla="*/ 403276 h 1598839"/>
              <a:gd name="connsiteX32966" fmla="*/ 0 w 3255128"/>
              <a:gd name="connsiteY32966" fmla="*/ 403273 h 1598839"/>
              <a:gd name="connsiteX32967" fmla="*/ 0 w 3255128"/>
              <a:gd name="connsiteY32967" fmla="*/ 403268 h 1598839"/>
              <a:gd name="connsiteX32968" fmla="*/ 0 w 3255128"/>
              <a:gd name="connsiteY32968" fmla="*/ 403196 h 1598839"/>
              <a:gd name="connsiteX32969" fmla="*/ 0 w 3255128"/>
              <a:gd name="connsiteY32969" fmla="*/ 403170 h 1598839"/>
              <a:gd name="connsiteX32970" fmla="*/ 0 w 3255128"/>
              <a:gd name="connsiteY32970" fmla="*/ 403162 h 1598839"/>
              <a:gd name="connsiteX32971" fmla="*/ 0 w 3255128"/>
              <a:gd name="connsiteY32971" fmla="*/ 403116 h 1598839"/>
              <a:gd name="connsiteX32972" fmla="*/ 0 w 3255128"/>
              <a:gd name="connsiteY32972" fmla="*/ 403111 h 1598839"/>
              <a:gd name="connsiteX32973" fmla="*/ 0 w 3255128"/>
              <a:gd name="connsiteY32973" fmla="*/ 403094 h 1598839"/>
              <a:gd name="connsiteX32974" fmla="*/ 0 w 3255128"/>
              <a:gd name="connsiteY32974" fmla="*/ 403082 h 1598839"/>
              <a:gd name="connsiteX32975" fmla="*/ 0 w 3255128"/>
              <a:gd name="connsiteY32975" fmla="*/ 403044 h 1598839"/>
              <a:gd name="connsiteX32976" fmla="*/ 0 w 3255128"/>
              <a:gd name="connsiteY32976" fmla="*/ 403039 h 1598839"/>
              <a:gd name="connsiteX32977" fmla="*/ 0 w 3255128"/>
              <a:gd name="connsiteY32977" fmla="*/ 402954 h 1598839"/>
              <a:gd name="connsiteX32978" fmla="*/ 0 w 3255128"/>
              <a:gd name="connsiteY32978" fmla="*/ 402926 h 1598839"/>
              <a:gd name="connsiteX32979" fmla="*/ 0 w 3255128"/>
              <a:gd name="connsiteY32979" fmla="*/ 402913 h 1598839"/>
              <a:gd name="connsiteX32980" fmla="*/ 0 w 3255128"/>
              <a:gd name="connsiteY32980" fmla="*/ 402869 h 1598839"/>
              <a:gd name="connsiteX32981" fmla="*/ 0 w 3255128"/>
              <a:gd name="connsiteY32981" fmla="*/ 402757 h 1598839"/>
              <a:gd name="connsiteX32982" fmla="*/ 0 w 3255128"/>
              <a:gd name="connsiteY32982" fmla="*/ 402730 h 1598839"/>
              <a:gd name="connsiteX32983" fmla="*/ 0 w 3255128"/>
              <a:gd name="connsiteY32983" fmla="*/ 402704 h 1598839"/>
              <a:gd name="connsiteX32984" fmla="*/ 0 w 3255128"/>
              <a:gd name="connsiteY32984" fmla="*/ 402559 h 1598839"/>
              <a:gd name="connsiteX32985" fmla="*/ 0 w 3255128"/>
              <a:gd name="connsiteY32985" fmla="*/ 402530 h 1598839"/>
              <a:gd name="connsiteX32986" fmla="*/ 0 w 3255128"/>
              <a:gd name="connsiteY32986" fmla="*/ 402521 h 1598839"/>
              <a:gd name="connsiteX32987" fmla="*/ 0 w 3255128"/>
              <a:gd name="connsiteY32987" fmla="*/ 402519 h 1598839"/>
              <a:gd name="connsiteX32988" fmla="*/ 0 w 3255128"/>
              <a:gd name="connsiteY32988" fmla="*/ 402459 h 1598839"/>
              <a:gd name="connsiteX32989" fmla="*/ 0 w 3255128"/>
              <a:gd name="connsiteY32989" fmla="*/ 402400 h 1598839"/>
              <a:gd name="connsiteX32990" fmla="*/ 0 w 3255128"/>
              <a:gd name="connsiteY32990" fmla="*/ 402389 h 1598839"/>
              <a:gd name="connsiteX32991" fmla="*/ 0 w 3255128"/>
              <a:gd name="connsiteY32991" fmla="*/ 402337 h 1598839"/>
              <a:gd name="connsiteX32992" fmla="*/ 0 w 3255128"/>
              <a:gd name="connsiteY32992" fmla="*/ 402325 h 1598839"/>
              <a:gd name="connsiteX32993" fmla="*/ 0 w 3255128"/>
              <a:gd name="connsiteY32993" fmla="*/ 402323 h 1598839"/>
              <a:gd name="connsiteX32994" fmla="*/ 0 w 3255128"/>
              <a:gd name="connsiteY32994" fmla="*/ 402280 h 1598839"/>
              <a:gd name="connsiteX32995" fmla="*/ 0 w 3255128"/>
              <a:gd name="connsiteY32995" fmla="*/ 402265 h 1598839"/>
              <a:gd name="connsiteX32996" fmla="*/ 0 w 3255128"/>
              <a:gd name="connsiteY32996" fmla="*/ 402255 h 1598839"/>
              <a:gd name="connsiteX32997" fmla="*/ 0 w 3255128"/>
              <a:gd name="connsiteY32997" fmla="*/ 402253 h 1598839"/>
              <a:gd name="connsiteX32998" fmla="*/ 0 w 3255128"/>
              <a:gd name="connsiteY32998" fmla="*/ 402197 h 1598839"/>
              <a:gd name="connsiteX32999" fmla="*/ 0 w 3255128"/>
              <a:gd name="connsiteY32999" fmla="*/ 402181 h 1598839"/>
              <a:gd name="connsiteX33000" fmla="*/ 0 w 3255128"/>
              <a:gd name="connsiteY33000" fmla="*/ 402101 h 1598839"/>
              <a:gd name="connsiteX33001" fmla="*/ 0 w 3255128"/>
              <a:gd name="connsiteY33001" fmla="*/ 402092 h 1598839"/>
              <a:gd name="connsiteX33002" fmla="*/ 0 w 3255128"/>
              <a:gd name="connsiteY33002" fmla="*/ 402080 h 1598839"/>
              <a:gd name="connsiteX33003" fmla="*/ 0 w 3255128"/>
              <a:gd name="connsiteY33003" fmla="*/ 402073 h 1598839"/>
              <a:gd name="connsiteX33004" fmla="*/ 0 w 3255128"/>
              <a:gd name="connsiteY33004" fmla="*/ 402005 h 1598839"/>
              <a:gd name="connsiteX33005" fmla="*/ 0 w 3255128"/>
              <a:gd name="connsiteY33005" fmla="*/ 401985 h 1598839"/>
              <a:gd name="connsiteX33006" fmla="*/ 0 w 3255128"/>
              <a:gd name="connsiteY33006" fmla="*/ 401982 h 1598839"/>
              <a:gd name="connsiteX33007" fmla="*/ 0 w 3255128"/>
              <a:gd name="connsiteY33007" fmla="*/ 401978 h 1598839"/>
              <a:gd name="connsiteX33008" fmla="*/ 0 w 3255128"/>
              <a:gd name="connsiteY33008" fmla="*/ 401940 h 1598839"/>
              <a:gd name="connsiteX33009" fmla="*/ 0 w 3255128"/>
              <a:gd name="connsiteY33009" fmla="*/ 401905 h 1598839"/>
              <a:gd name="connsiteX33010" fmla="*/ 0 w 3255128"/>
              <a:gd name="connsiteY33010" fmla="*/ 401902 h 1598839"/>
              <a:gd name="connsiteX33011" fmla="*/ 0 w 3255128"/>
              <a:gd name="connsiteY33011" fmla="*/ 401897 h 1598839"/>
              <a:gd name="connsiteX33012" fmla="*/ 0 w 3255128"/>
              <a:gd name="connsiteY33012" fmla="*/ 401755 h 1598839"/>
              <a:gd name="connsiteX33013" fmla="*/ 0 w 3255128"/>
              <a:gd name="connsiteY33013" fmla="*/ 401723 h 1598839"/>
              <a:gd name="connsiteX33014" fmla="*/ 0 w 3255128"/>
              <a:gd name="connsiteY33014" fmla="*/ 401722 h 1598839"/>
              <a:gd name="connsiteX33015" fmla="*/ 0 w 3255128"/>
              <a:gd name="connsiteY33015" fmla="*/ 401709 h 1598839"/>
              <a:gd name="connsiteX33016" fmla="*/ 0 w 3255128"/>
              <a:gd name="connsiteY33016" fmla="*/ 401706 h 1598839"/>
              <a:gd name="connsiteX33017" fmla="*/ 0 w 3255128"/>
              <a:gd name="connsiteY33017" fmla="*/ 401678 h 1598839"/>
              <a:gd name="connsiteX33018" fmla="*/ 0 w 3255128"/>
              <a:gd name="connsiteY33018" fmla="*/ 401591 h 1598839"/>
              <a:gd name="connsiteX33019" fmla="*/ 0 w 3255128"/>
              <a:gd name="connsiteY33019" fmla="*/ 401548 h 1598839"/>
              <a:gd name="connsiteX33020" fmla="*/ 0 w 3255128"/>
              <a:gd name="connsiteY33020" fmla="*/ 401527 h 1598839"/>
              <a:gd name="connsiteX33021" fmla="*/ 0 w 3255128"/>
              <a:gd name="connsiteY33021" fmla="*/ 401519 h 1598839"/>
              <a:gd name="connsiteX33022" fmla="*/ 0 w 3255128"/>
              <a:gd name="connsiteY33022" fmla="*/ 401508 h 1598839"/>
              <a:gd name="connsiteX33023" fmla="*/ 0 w 3255128"/>
              <a:gd name="connsiteY33023" fmla="*/ 401385 h 1598839"/>
              <a:gd name="connsiteX33024" fmla="*/ 0 w 3255128"/>
              <a:gd name="connsiteY33024" fmla="*/ 401307 h 1598839"/>
              <a:gd name="connsiteX33025" fmla="*/ 0 w 3255128"/>
              <a:gd name="connsiteY33025" fmla="*/ 401296 h 1598839"/>
              <a:gd name="connsiteX33026" fmla="*/ 0 w 3255128"/>
              <a:gd name="connsiteY33026" fmla="*/ 401273 h 1598839"/>
              <a:gd name="connsiteX33027" fmla="*/ 0 w 3255128"/>
              <a:gd name="connsiteY33027" fmla="*/ 401249 h 1598839"/>
              <a:gd name="connsiteX33028" fmla="*/ 0 w 3255128"/>
              <a:gd name="connsiteY33028" fmla="*/ 401239 h 1598839"/>
              <a:gd name="connsiteX33029" fmla="*/ 0 w 3255128"/>
              <a:gd name="connsiteY33029" fmla="*/ 401232 h 1598839"/>
              <a:gd name="connsiteX33030" fmla="*/ 0 w 3255128"/>
              <a:gd name="connsiteY33030" fmla="*/ 401176 h 1598839"/>
              <a:gd name="connsiteX33031" fmla="*/ 0 w 3255128"/>
              <a:gd name="connsiteY33031" fmla="*/ 401175 h 1598839"/>
              <a:gd name="connsiteX33032" fmla="*/ 0 w 3255128"/>
              <a:gd name="connsiteY33032" fmla="*/ 401151 h 1598839"/>
              <a:gd name="connsiteX33033" fmla="*/ 0 w 3255128"/>
              <a:gd name="connsiteY33033" fmla="*/ 401101 h 1598839"/>
              <a:gd name="connsiteX33034" fmla="*/ 0 w 3255128"/>
              <a:gd name="connsiteY33034" fmla="*/ 401087 h 1598839"/>
              <a:gd name="connsiteX33035" fmla="*/ 0 w 3255128"/>
              <a:gd name="connsiteY33035" fmla="*/ 401065 h 1598839"/>
              <a:gd name="connsiteX33036" fmla="*/ 0 w 3255128"/>
              <a:gd name="connsiteY33036" fmla="*/ 401058 h 1598839"/>
              <a:gd name="connsiteX33037" fmla="*/ 0 w 3255128"/>
              <a:gd name="connsiteY33037" fmla="*/ 401057 h 1598839"/>
              <a:gd name="connsiteX33038" fmla="*/ 0 w 3255128"/>
              <a:gd name="connsiteY33038" fmla="*/ 401052 h 1598839"/>
              <a:gd name="connsiteX33039" fmla="*/ 0 w 3255128"/>
              <a:gd name="connsiteY33039" fmla="*/ 401035 h 1598839"/>
              <a:gd name="connsiteX33040" fmla="*/ 0 w 3255128"/>
              <a:gd name="connsiteY33040" fmla="*/ 401023 h 1598839"/>
              <a:gd name="connsiteX33041" fmla="*/ 0 w 3255128"/>
              <a:gd name="connsiteY33041" fmla="*/ 400989 h 1598839"/>
              <a:gd name="connsiteX33042" fmla="*/ 0 w 3255128"/>
              <a:gd name="connsiteY33042" fmla="*/ 400931 h 1598839"/>
              <a:gd name="connsiteX33043" fmla="*/ 0 w 3255128"/>
              <a:gd name="connsiteY33043" fmla="*/ 400926 h 1598839"/>
              <a:gd name="connsiteX33044" fmla="*/ 0 w 3255128"/>
              <a:gd name="connsiteY33044" fmla="*/ 400878 h 1598839"/>
              <a:gd name="connsiteX33045" fmla="*/ 0 w 3255128"/>
              <a:gd name="connsiteY33045" fmla="*/ 400874 h 1598839"/>
              <a:gd name="connsiteX33046" fmla="*/ 0 w 3255128"/>
              <a:gd name="connsiteY33046" fmla="*/ 400871 h 1598839"/>
              <a:gd name="connsiteX33047" fmla="*/ 0 w 3255128"/>
              <a:gd name="connsiteY33047" fmla="*/ 400843 h 1598839"/>
              <a:gd name="connsiteX33048" fmla="*/ 0 w 3255128"/>
              <a:gd name="connsiteY33048" fmla="*/ 400842 h 1598839"/>
              <a:gd name="connsiteX33049" fmla="*/ 0 w 3255128"/>
              <a:gd name="connsiteY33049" fmla="*/ 400815 h 1598839"/>
              <a:gd name="connsiteX33050" fmla="*/ 0 w 3255128"/>
              <a:gd name="connsiteY33050" fmla="*/ 400793 h 1598839"/>
              <a:gd name="connsiteX33051" fmla="*/ 0 w 3255128"/>
              <a:gd name="connsiteY33051" fmla="*/ 400710 h 1598839"/>
              <a:gd name="connsiteX33052" fmla="*/ 0 w 3255128"/>
              <a:gd name="connsiteY33052" fmla="*/ 400648 h 1598839"/>
              <a:gd name="connsiteX33053" fmla="*/ 0 w 3255128"/>
              <a:gd name="connsiteY33053" fmla="*/ 400643 h 1598839"/>
              <a:gd name="connsiteX33054" fmla="*/ 0 w 3255128"/>
              <a:gd name="connsiteY33054" fmla="*/ 400619 h 1598839"/>
              <a:gd name="connsiteX33055" fmla="*/ 0 w 3255128"/>
              <a:gd name="connsiteY33055" fmla="*/ 400571 h 1598839"/>
              <a:gd name="connsiteX33056" fmla="*/ 0 w 3255128"/>
              <a:gd name="connsiteY33056" fmla="*/ 400528 h 1598839"/>
              <a:gd name="connsiteX33057" fmla="*/ 0 w 3255128"/>
              <a:gd name="connsiteY33057" fmla="*/ 400527 h 1598839"/>
              <a:gd name="connsiteX33058" fmla="*/ 0 w 3255128"/>
              <a:gd name="connsiteY33058" fmla="*/ 400472 h 1598839"/>
              <a:gd name="connsiteX33059" fmla="*/ 0 w 3255128"/>
              <a:gd name="connsiteY33059" fmla="*/ 400448 h 1598839"/>
              <a:gd name="connsiteX33060" fmla="*/ 0 w 3255128"/>
              <a:gd name="connsiteY33060" fmla="*/ 400415 h 1598839"/>
              <a:gd name="connsiteX33061" fmla="*/ 0 w 3255128"/>
              <a:gd name="connsiteY33061" fmla="*/ 400323 h 1598839"/>
              <a:gd name="connsiteX33062" fmla="*/ 0 w 3255128"/>
              <a:gd name="connsiteY33062" fmla="*/ 400294 h 1598839"/>
              <a:gd name="connsiteX33063" fmla="*/ 0 w 3255128"/>
              <a:gd name="connsiteY33063" fmla="*/ 400286 h 1598839"/>
              <a:gd name="connsiteX33064" fmla="*/ 0 w 3255128"/>
              <a:gd name="connsiteY33064" fmla="*/ 400278 h 1598839"/>
              <a:gd name="connsiteX33065" fmla="*/ 0 w 3255128"/>
              <a:gd name="connsiteY33065" fmla="*/ 400252 h 1598839"/>
              <a:gd name="connsiteX33066" fmla="*/ 0 w 3255128"/>
              <a:gd name="connsiteY33066" fmla="*/ 400206 h 1598839"/>
              <a:gd name="connsiteX33067" fmla="*/ 0 w 3255128"/>
              <a:gd name="connsiteY33067" fmla="*/ 400150 h 1598839"/>
              <a:gd name="connsiteX33068" fmla="*/ 0 w 3255128"/>
              <a:gd name="connsiteY33068" fmla="*/ 400144 h 1598839"/>
              <a:gd name="connsiteX33069" fmla="*/ 0 w 3255128"/>
              <a:gd name="connsiteY33069" fmla="*/ 400142 h 1598839"/>
              <a:gd name="connsiteX33070" fmla="*/ 0 w 3255128"/>
              <a:gd name="connsiteY33070" fmla="*/ 400092 h 1598839"/>
              <a:gd name="connsiteX33071" fmla="*/ 0 w 3255128"/>
              <a:gd name="connsiteY33071" fmla="*/ 400044 h 1598839"/>
              <a:gd name="connsiteX33072" fmla="*/ 0 w 3255128"/>
              <a:gd name="connsiteY33072" fmla="*/ 400018 h 1598839"/>
              <a:gd name="connsiteX33073" fmla="*/ 0 w 3255128"/>
              <a:gd name="connsiteY33073" fmla="*/ 400010 h 1598839"/>
              <a:gd name="connsiteX33074" fmla="*/ 0 w 3255128"/>
              <a:gd name="connsiteY33074" fmla="*/ 399989 h 1598839"/>
              <a:gd name="connsiteX33075" fmla="*/ 0 w 3255128"/>
              <a:gd name="connsiteY33075" fmla="*/ 399976 h 1598839"/>
              <a:gd name="connsiteX33076" fmla="*/ 0 w 3255128"/>
              <a:gd name="connsiteY33076" fmla="*/ 399961 h 1598839"/>
              <a:gd name="connsiteX33077" fmla="*/ 0 w 3255128"/>
              <a:gd name="connsiteY33077" fmla="*/ 399936 h 1598839"/>
              <a:gd name="connsiteX33078" fmla="*/ 0 w 3255128"/>
              <a:gd name="connsiteY33078" fmla="*/ 399914 h 1598839"/>
              <a:gd name="connsiteX33079" fmla="*/ 0 w 3255128"/>
              <a:gd name="connsiteY33079" fmla="*/ 399912 h 1598839"/>
              <a:gd name="connsiteX33080" fmla="*/ 0 w 3255128"/>
              <a:gd name="connsiteY33080" fmla="*/ 399910 h 1598839"/>
              <a:gd name="connsiteX33081" fmla="*/ 0 w 3255128"/>
              <a:gd name="connsiteY33081" fmla="*/ 399835 h 1598839"/>
              <a:gd name="connsiteX33082" fmla="*/ 0 w 3255128"/>
              <a:gd name="connsiteY33082" fmla="*/ 399824 h 1598839"/>
              <a:gd name="connsiteX33083" fmla="*/ 0 w 3255128"/>
              <a:gd name="connsiteY33083" fmla="*/ 399767 h 1598839"/>
              <a:gd name="connsiteX33084" fmla="*/ 0 w 3255128"/>
              <a:gd name="connsiteY33084" fmla="*/ 399752 h 1598839"/>
              <a:gd name="connsiteX33085" fmla="*/ 0 w 3255128"/>
              <a:gd name="connsiteY33085" fmla="*/ 399740 h 1598839"/>
              <a:gd name="connsiteX33086" fmla="*/ 0 w 3255128"/>
              <a:gd name="connsiteY33086" fmla="*/ 399691 h 1598839"/>
              <a:gd name="connsiteX33087" fmla="*/ 0 w 3255128"/>
              <a:gd name="connsiteY33087" fmla="*/ 399670 h 1598839"/>
              <a:gd name="connsiteX33088" fmla="*/ 0 w 3255128"/>
              <a:gd name="connsiteY33088" fmla="*/ 399560 h 1598839"/>
              <a:gd name="connsiteX33089" fmla="*/ 0 w 3255128"/>
              <a:gd name="connsiteY33089" fmla="*/ 399517 h 1598839"/>
              <a:gd name="connsiteX33090" fmla="*/ 0 w 3255128"/>
              <a:gd name="connsiteY33090" fmla="*/ 399442 h 1598839"/>
              <a:gd name="connsiteX33091" fmla="*/ 0 w 3255128"/>
              <a:gd name="connsiteY33091" fmla="*/ 399413 h 1598839"/>
              <a:gd name="connsiteX33092" fmla="*/ 0 w 3255128"/>
              <a:gd name="connsiteY33092" fmla="*/ 399399 h 1598839"/>
              <a:gd name="connsiteX33093" fmla="*/ 0 w 3255128"/>
              <a:gd name="connsiteY33093" fmla="*/ 399386 h 1598839"/>
              <a:gd name="connsiteX33094" fmla="*/ 0 w 3255128"/>
              <a:gd name="connsiteY33094" fmla="*/ 399364 h 1598839"/>
              <a:gd name="connsiteX33095" fmla="*/ 0 w 3255128"/>
              <a:gd name="connsiteY33095" fmla="*/ 399348 h 1598839"/>
              <a:gd name="connsiteX33096" fmla="*/ 0 w 3255128"/>
              <a:gd name="connsiteY33096" fmla="*/ 399341 h 1598839"/>
              <a:gd name="connsiteX33097" fmla="*/ 0 w 3255128"/>
              <a:gd name="connsiteY33097" fmla="*/ 399265 h 1598839"/>
              <a:gd name="connsiteX33098" fmla="*/ 0 w 3255128"/>
              <a:gd name="connsiteY33098" fmla="*/ 399263 h 1598839"/>
              <a:gd name="connsiteX33099" fmla="*/ 0 w 3255128"/>
              <a:gd name="connsiteY33099" fmla="*/ 399187 h 1598839"/>
              <a:gd name="connsiteX33100" fmla="*/ 0 w 3255128"/>
              <a:gd name="connsiteY33100" fmla="*/ 399139 h 1598839"/>
              <a:gd name="connsiteX33101" fmla="*/ 0 w 3255128"/>
              <a:gd name="connsiteY33101" fmla="*/ 399123 h 1598839"/>
              <a:gd name="connsiteX33102" fmla="*/ 0 w 3255128"/>
              <a:gd name="connsiteY33102" fmla="*/ 399101 h 1598839"/>
              <a:gd name="connsiteX33103" fmla="*/ 0 w 3255128"/>
              <a:gd name="connsiteY33103" fmla="*/ 399043 h 1598839"/>
              <a:gd name="connsiteX33104" fmla="*/ 0 w 3255128"/>
              <a:gd name="connsiteY33104" fmla="*/ 399029 h 1598839"/>
              <a:gd name="connsiteX33105" fmla="*/ 0 w 3255128"/>
              <a:gd name="connsiteY33105" fmla="*/ 398954 h 1598839"/>
              <a:gd name="connsiteX33106" fmla="*/ 0 w 3255128"/>
              <a:gd name="connsiteY33106" fmla="*/ 398950 h 1598839"/>
              <a:gd name="connsiteX33107" fmla="*/ 0 w 3255128"/>
              <a:gd name="connsiteY33107" fmla="*/ 398925 h 1598839"/>
              <a:gd name="connsiteX33108" fmla="*/ 0 w 3255128"/>
              <a:gd name="connsiteY33108" fmla="*/ 398915 h 1598839"/>
              <a:gd name="connsiteX33109" fmla="*/ 0 w 3255128"/>
              <a:gd name="connsiteY33109" fmla="*/ 398905 h 1598839"/>
              <a:gd name="connsiteX33110" fmla="*/ 0 w 3255128"/>
              <a:gd name="connsiteY33110" fmla="*/ 398869 h 1598839"/>
              <a:gd name="connsiteX33111" fmla="*/ 0 w 3255128"/>
              <a:gd name="connsiteY33111" fmla="*/ 398855 h 1598839"/>
              <a:gd name="connsiteX33112" fmla="*/ 0 w 3255128"/>
              <a:gd name="connsiteY33112" fmla="*/ 398782 h 1598839"/>
              <a:gd name="connsiteX33113" fmla="*/ 0 w 3255128"/>
              <a:gd name="connsiteY33113" fmla="*/ 398719 h 1598839"/>
              <a:gd name="connsiteX33114" fmla="*/ 0 w 3255128"/>
              <a:gd name="connsiteY33114" fmla="*/ 398694 h 1598839"/>
              <a:gd name="connsiteX33115" fmla="*/ 0 w 3255128"/>
              <a:gd name="connsiteY33115" fmla="*/ 398656 h 1598839"/>
              <a:gd name="connsiteX33116" fmla="*/ 0 w 3255128"/>
              <a:gd name="connsiteY33116" fmla="*/ 398649 h 1598839"/>
              <a:gd name="connsiteX33117" fmla="*/ 0 w 3255128"/>
              <a:gd name="connsiteY33117" fmla="*/ 398647 h 1598839"/>
              <a:gd name="connsiteX33118" fmla="*/ 0 w 3255128"/>
              <a:gd name="connsiteY33118" fmla="*/ 398646 h 1598839"/>
              <a:gd name="connsiteX33119" fmla="*/ 0 w 3255128"/>
              <a:gd name="connsiteY33119" fmla="*/ 398641 h 1598839"/>
              <a:gd name="connsiteX33120" fmla="*/ 0 w 3255128"/>
              <a:gd name="connsiteY33120" fmla="*/ 398601 h 1598839"/>
              <a:gd name="connsiteX33121" fmla="*/ 0 w 3255128"/>
              <a:gd name="connsiteY33121" fmla="*/ 398562 h 1598839"/>
              <a:gd name="connsiteX33122" fmla="*/ 0 w 3255128"/>
              <a:gd name="connsiteY33122" fmla="*/ 398549 h 1598839"/>
              <a:gd name="connsiteX33123" fmla="*/ 0 w 3255128"/>
              <a:gd name="connsiteY33123" fmla="*/ 398518 h 1598839"/>
              <a:gd name="connsiteX33124" fmla="*/ 0 w 3255128"/>
              <a:gd name="connsiteY33124" fmla="*/ 398469 h 1598839"/>
              <a:gd name="connsiteX33125" fmla="*/ 0 w 3255128"/>
              <a:gd name="connsiteY33125" fmla="*/ 398467 h 1598839"/>
              <a:gd name="connsiteX33126" fmla="*/ 0 w 3255128"/>
              <a:gd name="connsiteY33126" fmla="*/ 398453 h 1598839"/>
              <a:gd name="connsiteX33127" fmla="*/ 0 w 3255128"/>
              <a:gd name="connsiteY33127" fmla="*/ 398451 h 1598839"/>
              <a:gd name="connsiteX33128" fmla="*/ 0 w 3255128"/>
              <a:gd name="connsiteY33128" fmla="*/ 398406 h 1598839"/>
              <a:gd name="connsiteX33129" fmla="*/ 0 w 3255128"/>
              <a:gd name="connsiteY33129" fmla="*/ 398395 h 1598839"/>
              <a:gd name="connsiteX33130" fmla="*/ 0 w 3255128"/>
              <a:gd name="connsiteY33130" fmla="*/ 398306 h 1598839"/>
              <a:gd name="connsiteX33131" fmla="*/ 0 w 3255128"/>
              <a:gd name="connsiteY33131" fmla="*/ 398283 h 1598839"/>
              <a:gd name="connsiteX33132" fmla="*/ 0 w 3255128"/>
              <a:gd name="connsiteY33132" fmla="*/ 398257 h 1598839"/>
              <a:gd name="connsiteX33133" fmla="*/ 0 w 3255128"/>
              <a:gd name="connsiteY33133" fmla="*/ 398249 h 1598839"/>
              <a:gd name="connsiteX33134" fmla="*/ 0 w 3255128"/>
              <a:gd name="connsiteY33134" fmla="*/ 398242 h 1598839"/>
              <a:gd name="connsiteX33135" fmla="*/ 0 w 3255128"/>
              <a:gd name="connsiteY33135" fmla="*/ 398219 h 1598839"/>
              <a:gd name="connsiteX33136" fmla="*/ 0 w 3255128"/>
              <a:gd name="connsiteY33136" fmla="*/ 398210 h 1598839"/>
              <a:gd name="connsiteX33137" fmla="*/ 0 w 3255128"/>
              <a:gd name="connsiteY33137" fmla="*/ 398185 h 1598839"/>
              <a:gd name="connsiteX33138" fmla="*/ 0 w 3255128"/>
              <a:gd name="connsiteY33138" fmla="*/ 398053 h 1598839"/>
              <a:gd name="connsiteX33139" fmla="*/ 0 w 3255128"/>
              <a:gd name="connsiteY33139" fmla="*/ 398045 h 1598839"/>
              <a:gd name="connsiteX33140" fmla="*/ 0 w 3255128"/>
              <a:gd name="connsiteY33140" fmla="*/ 397999 h 1598839"/>
              <a:gd name="connsiteX33141" fmla="*/ 0 w 3255128"/>
              <a:gd name="connsiteY33141" fmla="*/ 397986 h 1598839"/>
              <a:gd name="connsiteX33142" fmla="*/ 0 w 3255128"/>
              <a:gd name="connsiteY33142" fmla="*/ 397936 h 1598839"/>
              <a:gd name="connsiteX33143" fmla="*/ 0 w 3255128"/>
              <a:gd name="connsiteY33143" fmla="*/ 397882 h 1598839"/>
              <a:gd name="connsiteX33144" fmla="*/ 0 w 3255128"/>
              <a:gd name="connsiteY33144" fmla="*/ 397879 h 1598839"/>
              <a:gd name="connsiteX33145" fmla="*/ 0 w 3255128"/>
              <a:gd name="connsiteY33145" fmla="*/ 397803 h 1598839"/>
              <a:gd name="connsiteX33146" fmla="*/ 0 w 3255128"/>
              <a:gd name="connsiteY33146" fmla="*/ 397802 h 1598839"/>
              <a:gd name="connsiteX33147" fmla="*/ 0 w 3255128"/>
              <a:gd name="connsiteY33147" fmla="*/ 397773 h 1598839"/>
              <a:gd name="connsiteX33148" fmla="*/ 0 w 3255128"/>
              <a:gd name="connsiteY33148" fmla="*/ 397733 h 1598839"/>
              <a:gd name="connsiteX33149" fmla="*/ 0 w 3255128"/>
              <a:gd name="connsiteY33149" fmla="*/ 397720 h 1598839"/>
              <a:gd name="connsiteX33150" fmla="*/ 0 w 3255128"/>
              <a:gd name="connsiteY33150" fmla="*/ 397677 h 1598839"/>
              <a:gd name="connsiteX33151" fmla="*/ 0 w 3255128"/>
              <a:gd name="connsiteY33151" fmla="*/ 397672 h 1598839"/>
              <a:gd name="connsiteX33152" fmla="*/ 0 w 3255128"/>
              <a:gd name="connsiteY33152" fmla="*/ 397581 h 1598839"/>
              <a:gd name="connsiteX33153" fmla="*/ 0 w 3255128"/>
              <a:gd name="connsiteY33153" fmla="*/ 397567 h 1598839"/>
              <a:gd name="connsiteX33154" fmla="*/ 0 w 3255128"/>
              <a:gd name="connsiteY33154" fmla="*/ 397559 h 1598839"/>
              <a:gd name="connsiteX33155" fmla="*/ 0 w 3255128"/>
              <a:gd name="connsiteY33155" fmla="*/ 397520 h 1598839"/>
              <a:gd name="connsiteX33156" fmla="*/ 0 w 3255128"/>
              <a:gd name="connsiteY33156" fmla="*/ 397458 h 1598839"/>
              <a:gd name="connsiteX33157" fmla="*/ 0 w 3255128"/>
              <a:gd name="connsiteY33157" fmla="*/ 397453 h 1598839"/>
              <a:gd name="connsiteX33158" fmla="*/ 0 w 3255128"/>
              <a:gd name="connsiteY33158" fmla="*/ 397446 h 1598839"/>
              <a:gd name="connsiteX33159" fmla="*/ 0 w 3255128"/>
              <a:gd name="connsiteY33159" fmla="*/ 397423 h 1598839"/>
              <a:gd name="connsiteX33160" fmla="*/ 0 w 3255128"/>
              <a:gd name="connsiteY33160" fmla="*/ 397333 h 1598839"/>
              <a:gd name="connsiteX33161" fmla="*/ 0 w 3255128"/>
              <a:gd name="connsiteY33161" fmla="*/ 397288 h 1598839"/>
              <a:gd name="connsiteX33162" fmla="*/ 0 w 3255128"/>
              <a:gd name="connsiteY33162" fmla="*/ 397281 h 1598839"/>
              <a:gd name="connsiteX33163" fmla="*/ 0 w 3255128"/>
              <a:gd name="connsiteY33163" fmla="*/ 397262 h 1598839"/>
              <a:gd name="connsiteX33164" fmla="*/ 0 w 3255128"/>
              <a:gd name="connsiteY33164" fmla="*/ 397203 h 1598839"/>
              <a:gd name="connsiteX33165" fmla="*/ 0 w 3255128"/>
              <a:gd name="connsiteY33165" fmla="*/ 397160 h 1598839"/>
              <a:gd name="connsiteX33166" fmla="*/ 0 w 3255128"/>
              <a:gd name="connsiteY33166" fmla="*/ 397154 h 1598839"/>
              <a:gd name="connsiteX33167" fmla="*/ 0 w 3255128"/>
              <a:gd name="connsiteY33167" fmla="*/ 397108 h 1598839"/>
              <a:gd name="connsiteX33168" fmla="*/ 0 w 3255128"/>
              <a:gd name="connsiteY33168" fmla="*/ 397089 h 1598839"/>
              <a:gd name="connsiteX33169" fmla="*/ 0 w 3255128"/>
              <a:gd name="connsiteY33169" fmla="*/ 397028 h 1598839"/>
              <a:gd name="connsiteX33170" fmla="*/ 0 w 3255128"/>
              <a:gd name="connsiteY33170" fmla="*/ 397007 h 1598839"/>
              <a:gd name="connsiteX33171" fmla="*/ 0 w 3255128"/>
              <a:gd name="connsiteY33171" fmla="*/ 396999 h 1598839"/>
              <a:gd name="connsiteX33172" fmla="*/ 0 w 3255128"/>
              <a:gd name="connsiteY33172" fmla="*/ 396858 h 1598839"/>
              <a:gd name="connsiteX33173" fmla="*/ 0 w 3255128"/>
              <a:gd name="connsiteY33173" fmla="*/ 396839 h 1598839"/>
              <a:gd name="connsiteX33174" fmla="*/ 0 w 3255128"/>
              <a:gd name="connsiteY33174" fmla="*/ 396781 h 1598839"/>
              <a:gd name="connsiteX33175" fmla="*/ 0 w 3255128"/>
              <a:gd name="connsiteY33175" fmla="*/ 396775 h 1598839"/>
              <a:gd name="connsiteX33176" fmla="*/ 0 w 3255128"/>
              <a:gd name="connsiteY33176" fmla="*/ 396756 h 1598839"/>
              <a:gd name="connsiteX33177" fmla="*/ 0 w 3255128"/>
              <a:gd name="connsiteY33177" fmla="*/ 396753 h 1598839"/>
              <a:gd name="connsiteX33178" fmla="*/ 0 w 3255128"/>
              <a:gd name="connsiteY33178" fmla="*/ 396729 h 1598839"/>
              <a:gd name="connsiteX33179" fmla="*/ 0 w 3255128"/>
              <a:gd name="connsiteY33179" fmla="*/ 396701 h 1598839"/>
              <a:gd name="connsiteX33180" fmla="*/ 0 w 3255128"/>
              <a:gd name="connsiteY33180" fmla="*/ 396680 h 1598839"/>
              <a:gd name="connsiteX33181" fmla="*/ 0 w 3255128"/>
              <a:gd name="connsiteY33181" fmla="*/ 396545 h 1598839"/>
              <a:gd name="connsiteX33182" fmla="*/ 0 w 3255128"/>
              <a:gd name="connsiteY33182" fmla="*/ 396538 h 1598839"/>
              <a:gd name="connsiteX33183" fmla="*/ 0 w 3255128"/>
              <a:gd name="connsiteY33183" fmla="*/ 396531 h 1598839"/>
              <a:gd name="connsiteX33184" fmla="*/ 0 w 3255128"/>
              <a:gd name="connsiteY33184" fmla="*/ 396515 h 1598839"/>
              <a:gd name="connsiteX33185" fmla="*/ 0 w 3255128"/>
              <a:gd name="connsiteY33185" fmla="*/ 396460 h 1598839"/>
              <a:gd name="connsiteX33186" fmla="*/ 0 w 3255128"/>
              <a:gd name="connsiteY33186" fmla="*/ 396452 h 1598839"/>
              <a:gd name="connsiteX33187" fmla="*/ 0 w 3255128"/>
              <a:gd name="connsiteY33187" fmla="*/ 396436 h 1598839"/>
              <a:gd name="connsiteX33188" fmla="*/ 0 w 3255128"/>
              <a:gd name="connsiteY33188" fmla="*/ 396396 h 1598839"/>
              <a:gd name="connsiteX33189" fmla="*/ 0 w 3255128"/>
              <a:gd name="connsiteY33189" fmla="*/ 396364 h 1598839"/>
              <a:gd name="connsiteX33190" fmla="*/ 0 w 3255128"/>
              <a:gd name="connsiteY33190" fmla="*/ 396362 h 1598839"/>
              <a:gd name="connsiteX33191" fmla="*/ 0 w 3255128"/>
              <a:gd name="connsiteY33191" fmla="*/ 396358 h 1598839"/>
              <a:gd name="connsiteX33192" fmla="*/ 0 w 3255128"/>
              <a:gd name="connsiteY33192" fmla="*/ 396351 h 1598839"/>
              <a:gd name="connsiteX33193" fmla="*/ 0 w 3255128"/>
              <a:gd name="connsiteY33193" fmla="*/ 396306 h 1598839"/>
              <a:gd name="connsiteX33194" fmla="*/ 0 w 3255128"/>
              <a:gd name="connsiteY33194" fmla="*/ 396304 h 1598839"/>
              <a:gd name="connsiteX33195" fmla="*/ 0 w 3255128"/>
              <a:gd name="connsiteY33195" fmla="*/ 396297 h 1598839"/>
              <a:gd name="connsiteX33196" fmla="*/ 0 w 3255128"/>
              <a:gd name="connsiteY33196" fmla="*/ 396273 h 1598839"/>
              <a:gd name="connsiteX33197" fmla="*/ 0 w 3255128"/>
              <a:gd name="connsiteY33197" fmla="*/ 396247 h 1598839"/>
              <a:gd name="connsiteX33198" fmla="*/ 0 w 3255128"/>
              <a:gd name="connsiteY33198" fmla="*/ 396188 h 1598839"/>
              <a:gd name="connsiteX33199" fmla="*/ 0 w 3255128"/>
              <a:gd name="connsiteY33199" fmla="*/ 396166 h 1598839"/>
              <a:gd name="connsiteX33200" fmla="*/ 0 w 3255128"/>
              <a:gd name="connsiteY33200" fmla="*/ 396133 h 1598839"/>
              <a:gd name="connsiteX33201" fmla="*/ 0 w 3255128"/>
              <a:gd name="connsiteY33201" fmla="*/ 396053 h 1598839"/>
              <a:gd name="connsiteX33202" fmla="*/ 0 w 3255128"/>
              <a:gd name="connsiteY33202" fmla="*/ 395992 h 1598839"/>
              <a:gd name="connsiteX33203" fmla="*/ 0 w 3255128"/>
              <a:gd name="connsiteY33203" fmla="*/ 395944 h 1598839"/>
              <a:gd name="connsiteX33204" fmla="*/ 0 w 3255128"/>
              <a:gd name="connsiteY33204" fmla="*/ 395845 h 1598839"/>
              <a:gd name="connsiteX33205" fmla="*/ 0 w 3255128"/>
              <a:gd name="connsiteY33205" fmla="*/ 395821 h 1598839"/>
              <a:gd name="connsiteX33206" fmla="*/ 0 w 3255128"/>
              <a:gd name="connsiteY33206" fmla="*/ 395733 h 1598839"/>
              <a:gd name="connsiteX33207" fmla="*/ 0 w 3255128"/>
              <a:gd name="connsiteY33207" fmla="*/ 395666 h 1598839"/>
              <a:gd name="connsiteX33208" fmla="*/ 0 w 3255128"/>
              <a:gd name="connsiteY33208" fmla="*/ 395659 h 1598839"/>
              <a:gd name="connsiteX33209" fmla="*/ 0 w 3255128"/>
              <a:gd name="connsiteY33209" fmla="*/ 395657 h 1598839"/>
              <a:gd name="connsiteX33210" fmla="*/ 0 w 3255128"/>
              <a:gd name="connsiteY33210" fmla="*/ 395649 h 1598839"/>
              <a:gd name="connsiteX33211" fmla="*/ 0 w 3255128"/>
              <a:gd name="connsiteY33211" fmla="*/ 395636 h 1598839"/>
              <a:gd name="connsiteX33212" fmla="*/ 0 w 3255128"/>
              <a:gd name="connsiteY33212" fmla="*/ 395624 h 1598839"/>
              <a:gd name="connsiteX33213" fmla="*/ 0 w 3255128"/>
              <a:gd name="connsiteY33213" fmla="*/ 395622 h 1598839"/>
              <a:gd name="connsiteX33214" fmla="*/ 0 w 3255128"/>
              <a:gd name="connsiteY33214" fmla="*/ 395572 h 1598839"/>
              <a:gd name="connsiteX33215" fmla="*/ 0 w 3255128"/>
              <a:gd name="connsiteY33215" fmla="*/ 395559 h 1598839"/>
              <a:gd name="connsiteX33216" fmla="*/ 0 w 3255128"/>
              <a:gd name="connsiteY33216" fmla="*/ 395490 h 1598839"/>
              <a:gd name="connsiteX33217" fmla="*/ 0 w 3255128"/>
              <a:gd name="connsiteY33217" fmla="*/ 395470 h 1598839"/>
              <a:gd name="connsiteX33218" fmla="*/ 0 w 3255128"/>
              <a:gd name="connsiteY33218" fmla="*/ 395461 h 1598839"/>
              <a:gd name="connsiteX33219" fmla="*/ 0 w 3255128"/>
              <a:gd name="connsiteY33219" fmla="*/ 395456 h 1598839"/>
              <a:gd name="connsiteX33220" fmla="*/ 0 w 3255128"/>
              <a:gd name="connsiteY33220" fmla="*/ 395416 h 1598839"/>
              <a:gd name="connsiteX33221" fmla="*/ 0 w 3255128"/>
              <a:gd name="connsiteY33221" fmla="*/ 395396 h 1598839"/>
              <a:gd name="connsiteX33222" fmla="*/ 0 w 3255128"/>
              <a:gd name="connsiteY33222" fmla="*/ 395393 h 1598839"/>
              <a:gd name="connsiteX33223" fmla="*/ 0 w 3255128"/>
              <a:gd name="connsiteY33223" fmla="*/ 395391 h 1598839"/>
              <a:gd name="connsiteX33224" fmla="*/ 0 w 3255128"/>
              <a:gd name="connsiteY33224" fmla="*/ 395390 h 1598839"/>
              <a:gd name="connsiteX33225" fmla="*/ 0 w 3255128"/>
              <a:gd name="connsiteY33225" fmla="*/ 395382 h 1598839"/>
              <a:gd name="connsiteX33226" fmla="*/ 0 w 3255128"/>
              <a:gd name="connsiteY33226" fmla="*/ 395362 h 1598839"/>
              <a:gd name="connsiteX33227" fmla="*/ 0 w 3255128"/>
              <a:gd name="connsiteY33227" fmla="*/ 395257 h 1598839"/>
              <a:gd name="connsiteX33228" fmla="*/ 0 w 3255128"/>
              <a:gd name="connsiteY33228" fmla="*/ 395252 h 1598839"/>
              <a:gd name="connsiteX33229" fmla="*/ 0 w 3255128"/>
              <a:gd name="connsiteY33229" fmla="*/ 395220 h 1598839"/>
              <a:gd name="connsiteX33230" fmla="*/ 0 w 3255128"/>
              <a:gd name="connsiteY33230" fmla="*/ 395219 h 1598839"/>
              <a:gd name="connsiteX33231" fmla="*/ 0 w 3255128"/>
              <a:gd name="connsiteY33231" fmla="*/ 395197 h 1598839"/>
              <a:gd name="connsiteX33232" fmla="*/ 0 w 3255128"/>
              <a:gd name="connsiteY33232" fmla="*/ 395186 h 1598839"/>
              <a:gd name="connsiteX33233" fmla="*/ 0 w 3255128"/>
              <a:gd name="connsiteY33233" fmla="*/ 395153 h 1598839"/>
              <a:gd name="connsiteX33234" fmla="*/ 0 w 3255128"/>
              <a:gd name="connsiteY33234" fmla="*/ 395150 h 1598839"/>
              <a:gd name="connsiteX33235" fmla="*/ 0 w 3255128"/>
              <a:gd name="connsiteY33235" fmla="*/ 395125 h 1598839"/>
              <a:gd name="connsiteX33236" fmla="*/ 0 w 3255128"/>
              <a:gd name="connsiteY33236" fmla="*/ 395063 h 1598839"/>
              <a:gd name="connsiteX33237" fmla="*/ 0 w 3255128"/>
              <a:gd name="connsiteY33237" fmla="*/ 394997 h 1598839"/>
              <a:gd name="connsiteX33238" fmla="*/ 0 w 3255128"/>
              <a:gd name="connsiteY33238" fmla="*/ 394996 h 1598839"/>
              <a:gd name="connsiteX33239" fmla="*/ 0 w 3255128"/>
              <a:gd name="connsiteY33239" fmla="*/ 394943 h 1598839"/>
              <a:gd name="connsiteX33240" fmla="*/ 0 w 3255128"/>
              <a:gd name="connsiteY33240" fmla="*/ 394940 h 1598839"/>
              <a:gd name="connsiteX33241" fmla="*/ 0 w 3255128"/>
              <a:gd name="connsiteY33241" fmla="*/ 394937 h 1598839"/>
              <a:gd name="connsiteX33242" fmla="*/ 0 w 3255128"/>
              <a:gd name="connsiteY33242" fmla="*/ 394918 h 1598839"/>
              <a:gd name="connsiteX33243" fmla="*/ 0 w 3255128"/>
              <a:gd name="connsiteY33243" fmla="*/ 394892 h 1598839"/>
              <a:gd name="connsiteX33244" fmla="*/ 0 w 3255128"/>
              <a:gd name="connsiteY33244" fmla="*/ 394866 h 1598839"/>
              <a:gd name="connsiteX33245" fmla="*/ 0 w 3255128"/>
              <a:gd name="connsiteY33245" fmla="*/ 394843 h 1598839"/>
              <a:gd name="connsiteX33246" fmla="*/ 0 w 3255128"/>
              <a:gd name="connsiteY33246" fmla="*/ 394743 h 1598839"/>
              <a:gd name="connsiteX33247" fmla="*/ 0 w 3255128"/>
              <a:gd name="connsiteY33247" fmla="*/ 394727 h 1598839"/>
              <a:gd name="connsiteX33248" fmla="*/ 0 w 3255128"/>
              <a:gd name="connsiteY33248" fmla="*/ 394721 h 1598839"/>
              <a:gd name="connsiteX33249" fmla="*/ 0 w 3255128"/>
              <a:gd name="connsiteY33249" fmla="*/ 394714 h 1598839"/>
              <a:gd name="connsiteX33250" fmla="*/ 0 w 3255128"/>
              <a:gd name="connsiteY33250" fmla="*/ 394682 h 1598839"/>
              <a:gd name="connsiteX33251" fmla="*/ 0 w 3255128"/>
              <a:gd name="connsiteY33251" fmla="*/ 394577 h 1598839"/>
              <a:gd name="connsiteX33252" fmla="*/ 0 w 3255128"/>
              <a:gd name="connsiteY33252" fmla="*/ 394509 h 1598839"/>
              <a:gd name="connsiteX33253" fmla="*/ 0 w 3255128"/>
              <a:gd name="connsiteY33253" fmla="*/ 394465 h 1598839"/>
              <a:gd name="connsiteX33254" fmla="*/ 0 w 3255128"/>
              <a:gd name="connsiteY33254" fmla="*/ 394459 h 1598839"/>
              <a:gd name="connsiteX33255" fmla="*/ 0 w 3255128"/>
              <a:gd name="connsiteY33255" fmla="*/ 394433 h 1598839"/>
              <a:gd name="connsiteX33256" fmla="*/ 0 w 3255128"/>
              <a:gd name="connsiteY33256" fmla="*/ 394409 h 1598839"/>
              <a:gd name="connsiteX33257" fmla="*/ 0 w 3255128"/>
              <a:gd name="connsiteY33257" fmla="*/ 394385 h 1598839"/>
              <a:gd name="connsiteX33258" fmla="*/ 0 w 3255128"/>
              <a:gd name="connsiteY33258" fmla="*/ 394384 h 1598839"/>
              <a:gd name="connsiteX33259" fmla="*/ 0 w 3255128"/>
              <a:gd name="connsiteY33259" fmla="*/ 394349 h 1598839"/>
              <a:gd name="connsiteX33260" fmla="*/ 0 w 3255128"/>
              <a:gd name="connsiteY33260" fmla="*/ 394291 h 1598839"/>
              <a:gd name="connsiteX33261" fmla="*/ 0 w 3255128"/>
              <a:gd name="connsiteY33261" fmla="*/ 394289 h 1598839"/>
              <a:gd name="connsiteX33262" fmla="*/ 0 w 3255128"/>
              <a:gd name="connsiteY33262" fmla="*/ 394288 h 1598839"/>
              <a:gd name="connsiteX33263" fmla="*/ 0 w 3255128"/>
              <a:gd name="connsiteY33263" fmla="*/ 394286 h 1598839"/>
              <a:gd name="connsiteX33264" fmla="*/ 0 w 3255128"/>
              <a:gd name="connsiteY33264" fmla="*/ 394267 h 1598839"/>
              <a:gd name="connsiteX33265" fmla="*/ 0 w 3255128"/>
              <a:gd name="connsiteY33265" fmla="*/ 394253 h 1598839"/>
              <a:gd name="connsiteX33266" fmla="*/ 0 w 3255128"/>
              <a:gd name="connsiteY33266" fmla="*/ 394198 h 1598839"/>
              <a:gd name="connsiteX33267" fmla="*/ 0 w 3255128"/>
              <a:gd name="connsiteY33267" fmla="*/ 394190 h 1598839"/>
              <a:gd name="connsiteX33268" fmla="*/ 0 w 3255128"/>
              <a:gd name="connsiteY33268" fmla="*/ 394174 h 1598839"/>
              <a:gd name="connsiteX33269" fmla="*/ 0 w 3255128"/>
              <a:gd name="connsiteY33269" fmla="*/ 394173 h 1598839"/>
              <a:gd name="connsiteX33270" fmla="*/ 0 w 3255128"/>
              <a:gd name="connsiteY33270" fmla="*/ 394128 h 1598839"/>
              <a:gd name="connsiteX33271" fmla="*/ 0 w 3255128"/>
              <a:gd name="connsiteY33271" fmla="*/ 394118 h 1598839"/>
              <a:gd name="connsiteX33272" fmla="*/ 0 w 3255128"/>
              <a:gd name="connsiteY33272" fmla="*/ 394104 h 1598839"/>
              <a:gd name="connsiteX33273" fmla="*/ 0 w 3255128"/>
              <a:gd name="connsiteY33273" fmla="*/ 394057 h 1598839"/>
              <a:gd name="connsiteX33274" fmla="*/ 0 w 3255128"/>
              <a:gd name="connsiteY33274" fmla="*/ 394049 h 1598839"/>
              <a:gd name="connsiteX33275" fmla="*/ 0 w 3255128"/>
              <a:gd name="connsiteY33275" fmla="*/ 394029 h 1598839"/>
              <a:gd name="connsiteX33276" fmla="*/ 0 w 3255128"/>
              <a:gd name="connsiteY33276" fmla="*/ 394027 h 1598839"/>
              <a:gd name="connsiteX33277" fmla="*/ 0 w 3255128"/>
              <a:gd name="connsiteY33277" fmla="*/ 393979 h 1598839"/>
              <a:gd name="connsiteX33278" fmla="*/ 0 w 3255128"/>
              <a:gd name="connsiteY33278" fmla="*/ 393948 h 1598839"/>
              <a:gd name="connsiteX33279" fmla="*/ 0 w 3255128"/>
              <a:gd name="connsiteY33279" fmla="*/ 393947 h 1598839"/>
              <a:gd name="connsiteX33280" fmla="*/ 0 w 3255128"/>
              <a:gd name="connsiteY33280" fmla="*/ 393935 h 1598839"/>
              <a:gd name="connsiteX33281" fmla="*/ 0 w 3255128"/>
              <a:gd name="connsiteY33281" fmla="*/ 393918 h 1598839"/>
              <a:gd name="connsiteX33282" fmla="*/ 0 w 3255128"/>
              <a:gd name="connsiteY33282" fmla="*/ 393897 h 1598839"/>
              <a:gd name="connsiteX33283" fmla="*/ 0 w 3255128"/>
              <a:gd name="connsiteY33283" fmla="*/ 393849 h 1598839"/>
              <a:gd name="connsiteX33284" fmla="*/ 0 w 3255128"/>
              <a:gd name="connsiteY33284" fmla="*/ 393846 h 1598839"/>
              <a:gd name="connsiteX33285" fmla="*/ 0 w 3255128"/>
              <a:gd name="connsiteY33285" fmla="*/ 393811 h 1598839"/>
              <a:gd name="connsiteX33286" fmla="*/ 0 w 3255128"/>
              <a:gd name="connsiteY33286" fmla="*/ 393785 h 1598839"/>
              <a:gd name="connsiteX33287" fmla="*/ 0 w 3255128"/>
              <a:gd name="connsiteY33287" fmla="*/ 393779 h 1598839"/>
              <a:gd name="connsiteX33288" fmla="*/ 0 w 3255128"/>
              <a:gd name="connsiteY33288" fmla="*/ 393763 h 1598839"/>
              <a:gd name="connsiteX33289" fmla="*/ 0 w 3255128"/>
              <a:gd name="connsiteY33289" fmla="*/ 393739 h 1598839"/>
              <a:gd name="connsiteX33290" fmla="*/ 0 w 3255128"/>
              <a:gd name="connsiteY33290" fmla="*/ 393736 h 1598839"/>
              <a:gd name="connsiteX33291" fmla="*/ 0 w 3255128"/>
              <a:gd name="connsiteY33291" fmla="*/ 393714 h 1598839"/>
              <a:gd name="connsiteX33292" fmla="*/ 0 w 3255128"/>
              <a:gd name="connsiteY33292" fmla="*/ 393669 h 1598839"/>
              <a:gd name="connsiteX33293" fmla="*/ 0 w 3255128"/>
              <a:gd name="connsiteY33293" fmla="*/ 393664 h 1598839"/>
              <a:gd name="connsiteX33294" fmla="*/ 0 w 3255128"/>
              <a:gd name="connsiteY33294" fmla="*/ 393635 h 1598839"/>
              <a:gd name="connsiteX33295" fmla="*/ 0 w 3255128"/>
              <a:gd name="connsiteY33295" fmla="*/ 393583 h 1598839"/>
              <a:gd name="connsiteX33296" fmla="*/ 0 w 3255128"/>
              <a:gd name="connsiteY33296" fmla="*/ 393541 h 1598839"/>
              <a:gd name="connsiteX33297" fmla="*/ 0 w 3255128"/>
              <a:gd name="connsiteY33297" fmla="*/ 393525 h 1598839"/>
              <a:gd name="connsiteX33298" fmla="*/ 0 w 3255128"/>
              <a:gd name="connsiteY33298" fmla="*/ 393470 h 1598839"/>
              <a:gd name="connsiteX33299" fmla="*/ 0 w 3255128"/>
              <a:gd name="connsiteY33299" fmla="*/ 393438 h 1598839"/>
              <a:gd name="connsiteX33300" fmla="*/ 0 w 3255128"/>
              <a:gd name="connsiteY33300" fmla="*/ 393388 h 1598839"/>
              <a:gd name="connsiteX33301" fmla="*/ 0 w 3255128"/>
              <a:gd name="connsiteY33301" fmla="*/ 393372 h 1598839"/>
              <a:gd name="connsiteX33302" fmla="*/ 0 w 3255128"/>
              <a:gd name="connsiteY33302" fmla="*/ 393359 h 1598839"/>
              <a:gd name="connsiteX33303" fmla="*/ 0 w 3255128"/>
              <a:gd name="connsiteY33303" fmla="*/ 393320 h 1598839"/>
              <a:gd name="connsiteX33304" fmla="*/ 0 w 3255128"/>
              <a:gd name="connsiteY33304" fmla="*/ 393282 h 1598839"/>
              <a:gd name="connsiteX33305" fmla="*/ 0 w 3255128"/>
              <a:gd name="connsiteY33305" fmla="*/ 393278 h 1598839"/>
              <a:gd name="connsiteX33306" fmla="*/ 0 w 3255128"/>
              <a:gd name="connsiteY33306" fmla="*/ 393176 h 1598839"/>
              <a:gd name="connsiteX33307" fmla="*/ 0 w 3255128"/>
              <a:gd name="connsiteY33307" fmla="*/ 393168 h 1598839"/>
              <a:gd name="connsiteX33308" fmla="*/ 0 w 3255128"/>
              <a:gd name="connsiteY33308" fmla="*/ 393150 h 1598839"/>
              <a:gd name="connsiteX33309" fmla="*/ 0 w 3255128"/>
              <a:gd name="connsiteY33309" fmla="*/ 393146 h 1598839"/>
              <a:gd name="connsiteX33310" fmla="*/ 0 w 3255128"/>
              <a:gd name="connsiteY33310" fmla="*/ 393066 h 1598839"/>
              <a:gd name="connsiteX33311" fmla="*/ 0 w 3255128"/>
              <a:gd name="connsiteY33311" fmla="*/ 393058 h 1598839"/>
              <a:gd name="connsiteX33312" fmla="*/ 0 w 3255128"/>
              <a:gd name="connsiteY33312" fmla="*/ 393050 h 1598839"/>
              <a:gd name="connsiteX33313" fmla="*/ 0 w 3255128"/>
              <a:gd name="connsiteY33313" fmla="*/ 393021 h 1598839"/>
              <a:gd name="connsiteX33314" fmla="*/ 0 w 3255128"/>
              <a:gd name="connsiteY33314" fmla="*/ 392994 h 1598839"/>
              <a:gd name="connsiteX33315" fmla="*/ 0 w 3255128"/>
              <a:gd name="connsiteY33315" fmla="*/ 392954 h 1598839"/>
              <a:gd name="connsiteX33316" fmla="*/ 0 w 3255128"/>
              <a:gd name="connsiteY33316" fmla="*/ 392898 h 1598839"/>
              <a:gd name="connsiteX33317" fmla="*/ 0 w 3255128"/>
              <a:gd name="connsiteY33317" fmla="*/ 392831 h 1598839"/>
              <a:gd name="connsiteX33318" fmla="*/ 0 w 3255128"/>
              <a:gd name="connsiteY33318" fmla="*/ 392810 h 1598839"/>
              <a:gd name="connsiteX33319" fmla="*/ 0 w 3255128"/>
              <a:gd name="connsiteY33319" fmla="*/ 392790 h 1598839"/>
              <a:gd name="connsiteX33320" fmla="*/ 0 w 3255128"/>
              <a:gd name="connsiteY33320" fmla="*/ 392761 h 1598839"/>
              <a:gd name="connsiteX33321" fmla="*/ 0 w 3255128"/>
              <a:gd name="connsiteY33321" fmla="*/ 392672 h 1598839"/>
              <a:gd name="connsiteX33322" fmla="*/ 0 w 3255128"/>
              <a:gd name="connsiteY33322" fmla="*/ 392667 h 1598839"/>
              <a:gd name="connsiteX33323" fmla="*/ 0 w 3255128"/>
              <a:gd name="connsiteY33323" fmla="*/ 392634 h 1598839"/>
              <a:gd name="connsiteX33324" fmla="*/ 0 w 3255128"/>
              <a:gd name="connsiteY33324" fmla="*/ 392598 h 1598839"/>
              <a:gd name="connsiteX33325" fmla="*/ 0 w 3255128"/>
              <a:gd name="connsiteY33325" fmla="*/ 392582 h 1598839"/>
              <a:gd name="connsiteX33326" fmla="*/ 0 w 3255128"/>
              <a:gd name="connsiteY33326" fmla="*/ 392576 h 1598839"/>
              <a:gd name="connsiteX33327" fmla="*/ 0 w 3255128"/>
              <a:gd name="connsiteY33327" fmla="*/ 392573 h 1598839"/>
              <a:gd name="connsiteX33328" fmla="*/ 0 w 3255128"/>
              <a:gd name="connsiteY33328" fmla="*/ 392480 h 1598839"/>
              <a:gd name="connsiteX33329" fmla="*/ 0 w 3255128"/>
              <a:gd name="connsiteY33329" fmla="*/ 392439 h 1598839"/>
              <a:gd name="connsiteX33330" fmla="*/ 0 w 3255128"/>
              <a:gd name="connsiteY33330" fmla="*/ 392406 h 1598839"/>
              <a:gd name="connsiteX33331" fmla="*/ 0 w 3255128"/>
              <a:gd name="connsiteY33331" fmla="*/ 392403 h 1598839"/>
              <a:gd name="connsiteX33332" fmla="*/ 0 w 3255128"/>
              <a:gd name="connsiteY33332" fmla="*/ 392401 h 1598839"/>
              <a:gd name="connsiteX33333" fmla="*/ 0 w 3255128"/>
              <a:gd name="connsiteY33333" fmla="*/ 392392 h 1598839"/>
              <a:gd name="connsiteX33334" fmla="*/ 0 w 3255128"/>
              <a:gd name="connsiteY33334" fmla="*/ 392380 h 1598839"/>
              <a:gd name="connsiteX33335" fmla="*/ 0 w 3255128"/>
              <a:gd name="connsiteY33335" fmla="*/ 392372 h 1598839"/>
              <a:gd name="connsiteX33336" fmla="*/ 0 w 3255128"/>
              <a:gd name="connsiteY33336" fmla="*/ 392196 h 1598839"/>
              <a:gd name="connsiteX33337" fmla="*/ 0 w 3255128"/>
              <a:gd name="connsiteY33337" fmla="*/ 392163 h 1598839"/>
              <a:gd name="connsiteX33338" fmla="*/ 0 w 3255128"/>
              <a:gd name="connsiteY33338" fmla="*/ 392160 h 1598839"/>
              <a:gd name="connsiteX33339" fmla="*/ 0 w 3255128"/>
              <a:gd name="connsiteY33339" fmla="*/ 392139 h 1598839"/>
              <a:gd name="connsiteX33340" fmla="*/ 0 w 3255128"/>
              <a:gd name="connsiteY33340" fmla="*/ 392126 h 1598839"/>
              <a:gd name="connsiteX33341" fmla="*/ 0 w 3255128"/>
              <a:gd name="connsiteY33341" fmla="*/ 392102 h 1598839"/>
              <a:gd name="connsiteX33342" fmla="*/ 0 w 3255128"/>
              <a:gd name="connsiteY33342" fmla="*/ 392047 h 1598839"/>
              <a:gd name="connsiteX33343" fmla="*/ 0 w 3255128"/>
              <a:gd name="connsiteY33343" fmla="*/ 391988 h 1598839"/>
              <a:gd name="connsiteX33344" fmla="*/ 0 w 3255128"/>
              <a:gd name="connsiteY33344" fmla="*/ 391953 h 1598839"/>
              <a:gd name="connsiteX33345" fmla="*/ 0 w 3255128"/>
              <a:gd name="connsiteY33345" fmla="*/ 391947 h 1598839"/>
              <a:gd name="connsiteX33346" fmla="*/ 0 w 3255128"/>
              <a:gd name="connsiteY33346" fmla="*/ 391928 h 1598839"/>
              <a:gd name="connsiteX33347" fmla="*/ 0 w 3255128"/>
              <a:gd name="connsiteY33347" fmla="*/ 391918 h 1598839"/>
              <a:gd name="connsiteX33348" fmla="*/ 0 w 3255128"/>
              <a:gd name="connsiteY33348" fmla="*/ 391911 h 1598839"/>
              <a:gd name="connsiteX33349" fmla="*/ 0 w 3255128"/>
              <a:gd name="connsiteY33349" fmla="*/ 391888 h 1598839"/>
              <a:gd name="connsiteX33350" fmla="*/ 0 w 3255128"/>
              <a:gd name="connsiteY33350" fmla="*/ 391882 h 1598839"/>
              <a:gd name="connsiteX33351" fmla="*/ 0 w 3255128"/>
              <a:gd name="connsiteY33351" fmla="*/ 391876 h 1598839"/>
              <a:gd name="connsiteX33352" fmla="*/ 0 w 3255128"/>
              <a:gd name="connsiteY33352" fmla="*/ 391853 h 1598839"/>
              <a:gd name="connsiteX33353" fmla="*/ 0 w 3255128"/>
              <a:gd name="connsiteY33353" fmla="*/ 391791 h 1598839"/>
              <a:gd name="connsiteX33354" fmla="*/ 0 w 3255128"/>
              <a:gd name="connsiteY33354" fmla="*/ 391753 h 1598839"/>
              <a:gd name="connsiteX33355" fmla="*/ 0 w 3255128"/>
              <a:gd name="connsiteY33355" fmla="*/ 391737 h 1598839"/>
              <a:gd name="connsiteX33356" fmla="*/ 0 w 3255128"/>
              <a:gd name="connsiteY33356" fmla="*/ 391731 h 1598839"/>
              <a:gd name="connsiteX33357" fmla="*/ 0 w 3255128"/>
              <a:gd name="connsiteY33357" fmla="*/ 391724 h 1598839"/>
              <a:gd name="connsiteX33358" fmla="*/ 0 w 3255128"/>
              <a:gd name="connsiteY33358" fmla="*/ 391703 h 1598839"/>
              <a:gd name="connsiteX33359" fmla="*/ 0 w 3255128"/>
              <a:gd name="connsiteY33359" fmla="*/ 391692 h 1598839"/>
              <a:gd name="connsiteX33360" fmla="*/ 0 w 3255128"/>
              <a:gd name="connsiteY33360" fmla="*/ 391685 h 1598839"/>
              <a:gd name="connsiteX33361" fmla="*/ 0 w 3255128"/>
              <a:gd name="connsiteY33361" fmla="*/ 391668 h 1598839"/>
              <a:gd name="connsiteX33362" fmla="*/ 0 w 3255128"/>
              <a:gd name="connsiteY33362" fmla="*/ 391607 h 1598839"/>
              <a:gd name="connsiteX33363" fmla="*/ 0 w 3255128"/>
              <a:gd name="connsiteY33363" fmla="*/ 391559 h 1598839"/>
              <a:gd name="connsiteX33364" fmla="*/ 0 w 3255128"/>
              <a:gd name="connsiteY33364" fmla="*/ 391493 h 1598839"/>
              <a:gd name="connsiteX33365" fmla="*/ 0 w 3255128"/>
              <a:gd name="connsiteY33365" fmla="*/ 391491 h 1598839"/>
              <a:gd name="connsiteX33366" fmla="*/ 0 w 3255128"/>
              <a:gd name="connsiteY33366" fmla="*/ 391472 h 1598839"/>
              <a:gd name="connsiteX33367" fmla="*/ 0 w 3255128"/>
              <a:gd name="connsiteY33367" fmla="*/ 391469 h 1598839"/>
              <a:gd name="connsiteX33368" fmla="*/ 0 w 3255128"/>
              <a:gd name="connsiteY33368" fmla="*/ 391444 h 1598839"/>
              <a:gd name="connsiteX33369" fmla="*/ 0 w 3255128"/>
              <a:gd name="connsiteY33369" fmla="*/ 391434 h 1598839"/>
              <a:gd name="connsiteX33370" fmla="*/ 0 w 3255128"/>
              <a:gd name="connsiteY33370" fmla="*/ 391419 h 1598839"/>
              <a:gd name="connsiteX33371" fmla="*/ 0 w 3255128"/>
              <a:gd name="connsiteY33371" fmla="*/ 391399 h 1598839"/>
              <a:gd name="connsiteX33372" fmla="*/ 0 w 3255128"/>
              <a:gd name="connsiteY33372" fmla="*/ 391394 h 1598839"/>
              <a:gd name="connsiteX33373" fmla="*/ 0 w 3255128"/>
              <a:gd name="connsiteY33373" fmla="*/ 391370 h 1598839"/>
              <a:gd name="connsiteX33374" fmla="*/ 0 w 3255128"/>
              <a:gd name="connsiteY33374" fmla="*/ 391299 h 1598839"/>
              <a:gd name="connsiteX33375" fmla="*/ 0 w 3255128"/>
              <a:gd name="connsiteY33375" fmla="*/ 391287 h 1598839"/>
              <a:gd name="connsiteX33376" fmla="*/ 0 w 3255128"/>
              <a:gd name="connsiteY33376" fmla="*/ 391263 h 1598839"/>
              <a:gd name="connsiteX33377" fmla="*/ 0 w 3255128"/>
              <a:gd name="connsiteY33377" fmla="*/ 391224 h 1598839"/>
              <a:gd name="connsiteX33378" fmla="*/ 0 w 3255128"/>
              <a:gd name="connsiteY33378" fmla="*/ 391220 h 1598839"/>
              <a:gd name="connsiteX33379" fmla="*/ 0 w 3255128"/>
              <a:gd name="connsiteY33379" fmla="*/ 391189 h 1598839"/>
              <a:gd name="connsiteX33380" fmla="*/ 0 w 3255128"/>
              <a:gd name="connsiteY33380" fmla="*/ 391166 h 1598839"/>
              <a:gd name="connsiteX33381" fmla="*/ 0 w 3255128"/>
              <a:gd name="connsiteY33381" fmla="*/ 391138 h 1598839"/>
              <a:gd name="connsiteX33382" fmla="*/ 0 w 3255128"/>
              <a:gd name="connsiteY33382" fmla="*/ 391114 h 1598839"/>
              <a:gd name="connsiteX33383" fmla="*/ 0 w 3255128"/>
              <a:gd name="connsiteY33383" fmla="*/ 391067 h 1598839"/>
              <a:gd name="connsiteX33384" fmla="*/ 0 w 3255128"/>
              <a:gd name="connsiteY33384" fmla="*/ 391039 h 1598839"/>
              <a:gd name="connsiteX33385" fmla="*/ 0 w 3255128"/>
              <a:gd name="connsiteY33385" fmla="*/ 391037 h 1598839"/>
              <a:gd name="connsiteX33386" fmla="*/ 0 w 3255128"/>
              <a:gd name="connsiteY33386" fmla="*/ 391015 h 1598839"/>
              <a:gd name="connsiteX33387" fmla="*/ 0 w 3255128"/>
              <a:gd name="connsiteY33387" fmla="*/ 390997 h 1598839"/>
              <a:gd name="connsiteX33388" fmla="*/ 0 w 3255128"/>
              <a:gd name="connsiteY33388" fmla="*/ 390995 h 1598839"/>
              <a:gd name="connsiteX33389" fmla="*/ 0 w 3255128"/>
              <a:gd name="connsiteY33389" fmla="*/ 390986 h 1598839"/>
              <a:gd name="connsiteX33390" fmla="*/ 0 w 3255128"/>
              <a:gd name="connsiteY33390" fmla="*/ 390958 h 1598839"/>
              <a:gd name="connsiteX33391" fmla="*/ 0 w 3255128"/>
              <a:gd name="connsiteY33391" fmla="*/ 390945 h 1598839"/>
              <a:gd name="connsiteX33392" fmla="*/ 0 w 3255128"/>
              <a:gd name="connsiteY33392" fmla="*/ 390928 h 1598839"/>
              <a:gd name="connsiteX33393" fmla="*/ 0 w 3255128"/>
              <a:gd name="connsiteY33393" fmla="*/ 390911 h 1598839"/>
              <a:gd name="connsiteX33394" fmla="*/ 0 w 3255128"/>
              <a:gd name="connsiteY33394" fmla="*/ 390907 h 1598839"/>
              <a:gd name="connsiteX33395" fmla="*/ 0 w 3255128"/>
              <a:gd name="connsiteY33395" fmla="*/ 390906 h 1598839"/>
              <a:gd name="connsiteX33396" fmla="*/ 0 w 3255128"/>
              <a:gd name="connsiteY33396" fmla="*/ 390856 h 1598839"/>
              <a:gd name="connsiteX33397" fmla="*/ 0 w 3255128"/>
              <a:gd name="connsiteY33397" fmla="*/ 390829 h 1598839"/>
              <a:gd name="connsiteX33398" fmla="*/ 0 w 3255128"/>
              <a:gd name="connsiteY33398" fmla="*/ 390821 h 1598839"/>
              <a:gd name="connsiteX33399" fmla="*/ 0 w 3255128"/>
              <a:gd name="connsiteY33399" fmla="*/ 390789 h 1598839"/>
              <a:gd name="connsiteX33400" fmla="*/ 0 w 3255128"/>
              <a:gd name="connsiteY33400" fmla="*/ 390763 h 1598839"/>
              <a:gd name="connsiteX33401" fmla="*/ 0 w 3255128"/>
              <a:gd name="connsiteY33401" fmla="*/ 390749 h 1598839"/>
              <a:gd name="connsiteX33402" fmla="*/ 0 w 3255128"/>
              <a:gd name="connsiteY33402" fmla="*/ 390746 h 1598839"/>
              <a:gd name="connsiteX33403" fmla="*/ 0 w 3255128"/>
              <a:gd name="connsiteY33403" fmla="*/ 390699 h 1598839"/>
              <a:gd name="connsiteX33404" fmla="*/ 0 w 3255128"/>
              <a:gd name="connsiteY33404" fmla="*/ 390682 h 1598839"/>
              <a:gd name="connsiteX33405" fmla="*/ 0 w 3255128"/>
              <a:gd name="connsiteY33405" fmla="*/ 390679 h 1598839"/>
              <a:gd name="connsiteX33406" fmla="*/ 0 w 3255128"/>
              <a:gd name="connsiteY33406" fmla="*/ 390674 h 1598839"/>
              <a:gd name="connsiteX33407" fmla="*/ 0 w 3255128"/>
              <a:gd name="connsiteY33407" fmla="*/ 390593 h 1598839"/>
              <a:gd name="connsiteX33408" fmla="*/ 0 w 3255128"/>
              <a:gd name="connsiteY33408" fmla="*/ 390542 h 1598839"/>
              <a:gd name="connsiteX33409" fmla="*/ 0 w 3255128"/>
              <a:gd name="connsiteY33409" fmla="*/ 390475 h 1598839"/>
              <a:gd name="connsiteX33410" fmla="*/ 0 w 3255128"/>
              <a:gd name="connsiteY33410" fmla="*/ 390448 h 1598839"/>
              <a:gd name="connsiteX33411" fmla="*/ 0 w 3255128"/>
              <a:gd name="connsiteY33411" fmla="*/ 390423 h 1598839"/>
              <a:gd name="connsiteX33412" fmla="*/ 0 w 3255128"/>
              <a:gd name="connsiteY33412" fmla="*/ 390420 h 1598839"/>
              <a:gd name="connsiteX33413" fmla="*/ 0 w 3255128"/>
              <a:gd name="connsiteY33413" fmla="*/ 390398 h 1598839"/>
              <a:gd name="connsiteX33414" fmla="*/ 0 w 3255128"/>
              <a:gd name="connsiteY33414" fmla="*/ 390382 h 1598839"/>
              <a:gd name="connsiteX33415" fmla="*/ 0 w 3255128"/>
              <a:gd name="connsiteY33415" fmla="*/ 390370 h 1598839"/>
              <a:gd name="connsiteX33416" fmla="*/ 0 w 3255128"/>
              <a:gd name="connsiteY33416" fmla="*/ 390343 h 1598839"/>
              <a:gd name="connsiteX33417" fmla="*/ 0 w 3255128"/>
              <a:gd name="connsiteY33417" fmla="*/ 390330 h 1598839"/>
              <a:gd name="connsiteX33418" fmla="*/ 0 w 3255128"/>
              <a:gd name="connsiteY33418" fmla="*/ 390266 h 1598839"/>
              <a:gd name="connsiteX33419" fmla="*/ 0 w 3255128"/>
              <a:gd name="connsiteY33419" fmla="*/ 390263 h 1598839"/>
              <a:gd name="connsiteX33420" fmla="*/ 0 w 3255128"/>
              <a:gd name="connsiteY33420" fmla="*/ 390241 h 1598839"/>
              <a:gd name="connsiteX33421" fmla="*/ 0 w 3255128"/>
              <a:gd name="connsiteY33421" fmla="*/ 390225 h 1598839"/>
              <a:gd name="connsiteX33422" fmla="*/ 0 w 3255128"/>
              <a:gd name="connsiteY33422" fmla="*/ 390199 h 1598839"/>
              <a:gd name="connsiteX33423" fmla="*/ 0 w 3255128"/>
              <a:gd name="connsiteY33423" fmla="*/ 390186 h 1598839"/>
              <a:gd name="connsiteX33424" fmla="*/ 0 w 3255128"/>
              <a:gd name="connsiteY33424" fmla="*/ 390161 h 1598839"/>
              <a:gd name="connsiteX33425" fmla="*/ 0 w 3255128"/>
              <a:gd name="connsiteY33425" fmla="*/ 390116 h 1598839"/>
              <a:gd name="connsiteX33426" fmla="*/ 0 w 3255128"/>
              <a:gd name="connsiteY33426" fmla="*/ 390092 h 1598839"/>
              <a:gd name="connsiteX33427" fmla="*/ 0 w 3255128"/>
              <a:gd name="connsiteY33427" fmla="*/ 390073 h 1598839"/>
              <a:gd name="connsiteX33428" fmla="*/ 0 w 3255128"/>
              <a:gd name="connsiteY33428" fmla="*/ 390031 h 1598839"/>
              <a:gd name="connsiteX33429" fmla="*/ 0 w 3255128"/>
              <a:gd name="connsiteY33429" fmla="*/ 389994 h 1598839"/>
              <a:gd name="connsiteX33430" fmla="*/ 0 w 3255128"/>
              <a:gd name="connsiteY33430" fmla="*/ 389990 h 1598839"/>
              <a:gd name="connsiteX33431" fmla="*/ 0 w 3255128"/>
              <a:gd name="connsiteY33431" fmla="*/ 389939 h 1598839"/>
              <a:gd name="connsiteX33432" fmla="*/ 0 w 3255128"/>
              <a:gd name="connsiteY33432" fmla="*/ 389908 h 1598839"/>
              <a:gd name="connsiteX33433" fmla="*/ 0 w 3255128"/>
              <a:gd name="connsiteY33433" fmla="*/ 389889 h 1598839"/>
              <a:gd name="connsiteX33434" fmla="*/ 0 w 3255128"/>
              <a:gd name="connsiteY33434" fmla="*/ 389882 h 1598839"/>
              <a:gd name="connsiteX33435" fmla="*/ 0 w 3255128"/>
              <a:gd name="connsiteY33435" fmla="*/ 389876 h 1598839"/>
              <a:gd name="connsiteX33436" fmla="*/ 0 w 3255128"/>
              <a:gd name="connsiteY33436" fmla="*/ 389865 h 1598839"/>
              <a:gd name="connsiteX33437" fmla="*/ 0 w 3255128"/>
              <a:gd name="connsiteY33437" fmla="*/ 389820 h 1598839"/>
              <a:gd name="connsiteX33438" fmla="*/ 0 w 3255128"/>
              <a:gd name="connsiteY33438" fmla="*/ 389800 h 1598839"/>
              <a:gd name="connsiteX33439" fmla="*/ 0 w 3255128"/>
              <a:gd name="connsiteY33439" fmla="*/ 389771 h 1598839"/>
              <a:gd name="connsiteX33440" fmla="*/ 0 w 3255128"/>
              <a:gd name="connsiteY33440" fmla="*/ 389766 h 1598839"/>
              <a:gd name="connsiteX33441" fmla="*/ 0 w 3255128"/>
              <a:gd name="connsiteY33441" fmla="*/ 389722 h 1598839"/>
              <a:gd name="connsiteX33442" fmla="*/ 0 w 3255128"/>
              <a:gd name="connsiteY33442" fmla="*/ 389706 h 1598839"/>
              <a:gd name="connsiteX33443" fmla="*/ 0 w 3255128"/>
              <a:gd name="connsiteY33443" fmla="*/ 389682 h 1598839"/>
              <a:gd name="connsiteX33444" fmla="*/ 0 w 3255128"/>
              <a:gd name="connsiteY33444" fmla="*/ 389677 h 1598839"/>
              <a:gd name="connsiteX33445" fmla="*/ 0 w 3255128"/>
              <a:gd name="connsiteY33445" fmla="*/ 389592 h 1598839"/>
              <a:gd name="connsiteX33446" fmla="*/ 0 w 3255128"/>
              <a:gd name="connsiteY33446" fmla="*/ 389547 h 1598839"/>
              <a:gd name="connsiteX33447" fmla="*/ 0 w 3255128"/>
              <a:gd name="connsiteY33447" fmla="*/ 389531 h 1598839"/>
              <a:gd name="connsiteX33448" fmla="*/ 0 w 3255128"/>
              <a:gd name="connsiteY33448" fmla="*/ 389484 h 1598839"/>
              <a:gd name="connsiteX33449" fmla="*/ 0 w 3255128"/>
              <a:gd name="connsiteY33449" fmla="*/ 389477 h 1598839"/>
              <a:gd name="connsiteX33450" fmla="*/ 0 w 3255128"/>
              <a:gd name="connsiteY33450" fmla="*/ 389449 h 1598839"/>
              <a:gd name="connsiteX33451" fmla="*/ 0 w 3255128"/>
              <a:gd name="connsiteY33451" fmla="*/ 389402 h 1598839"/>
              <a:gd name="connsiteX33452" fmla="*/ 0 w 3255128"/>
              <a:gd name="connsiteY33452" fmla="*/ 389400 h 1598839"/>
              <a:gd name="connsiteX33453" fmla="*/ 0 w 3255128"/>
              <a:gd name="connsiteY33453" fmla="*/ 389328 h 1598839"/>
              <a:gd name="connsiteX33454" fmla="*/ 0 w 3255128"/>
              <a:gd name="connsiteY33454" fmla="*/ 389291 h 1598839"/>
              <a:gd name="connsiteX33455" fmla="*/ 0 w 3255128"/>
              <a:gd name="connsiteY33455" fmla="*/ 389219 h 1598839"/>
              <a:gd name="connsiteX33456" fmla="*/ 0 w 3255128"/>
              <a:gd name="connsiteY33456" fmla="*/ 389136 h 1598839"/>
              <a:gd name="connsiteX33457" fmla="*/ 0 w 3255128"/>
              <a:gd name="connsiteY33457" fmla="*/ 389109 h 1598839"/>
              <a:gd name="connsiteX33458" fmla="*/ 0 w 3255128"/>
              <a:gd name="connsiteY33458" fmla="*/ 389057 h 1598839"/>
              <a:gd name="connsiteX33459" fmla="*/ 0 w 3255128"/>
              <a:gd name="connsiteY33459" fmla="*/ 389052 h 1598839"/>
              <a:gd name="connsiteX33460" fmla="*/ 0 w 3255128"/>
              <a:gd name="connsiteY33460" fmla="*/ 389027 h 1598839"/>
              <a:gd name="connsiteX33461" fmla="*/ 0 w 3255128"/>
              <a:gd name="connsiteY33461" fmla="*/ 388995 h 1598839"/>
              <a:gd name="connsiteX33462" fmla="*/ 0 w 3255128"/>
              <a:gd name="connsiteY33462" fmla="*/ 388946 h 1598839"/>
              <a:gd name="connsiteX33463" fmla="*/ 0 w 3255128"/>
              <a:gd name="connsiteY33463" fmla="*/ 388898 h 1598839"/>
              <a:gd name="connsiteX33464" fmla="*/ 0 w 3255128"/>
              <a:gd name="connsiteY33464" fmla="*/ 388883 h 1598839"/>
              <a:gd name="connsiteX33465" fmla="*/ 0 w 3255128"/>
              <a:gd name="connsiteY33465" fmla="*/ 388869 h 1598839"/>
              <a:gd name="connsiteX33466" fmla="*/ 0 w 3255128"/>
              <a:gd name="connsiteY33466" fmla="*/ 388825 h 1598839"/>
              <a:gd name="connsiteX33467" fmla="*/ 0 w 3255128"/>
              <a:gd name="connsiteY33467" fmla="*/ 388801 h 1598839"/>
              <a:gd name="connsiteX33468" fmla="*/ 0 w 3255128"/>
              <a:gd name="connsiteY33468" fmla="*/ 388758 h 1598839"/>
              <a:gd name="connsiteX33469" fmla="*/ 0 w 3255128"/>
              <a:gd name="connsiteY33469" fmla="*/ 388732 h 1598839"/>
              <a:gd name="connsiteX33470" fmla="*/ 0 w 3255128"/>
              <a:gd name="connsiteY33470" fmla="*/ 388704 h 1598839"/>
              <a:gd name="connsiteX33471" fmla="*/ 0 w 3255128"/>
              <a:gd name="connsiteY33471" fmla="*/ 388695 h 1598839"/>
              <a:gd name="connsiteX33472" fmla="*/ 0 w 3255128"/>
              <a:gd name="connsiteY33472" fmla="*/ 388655 h 1598839"/>
              <a:gd name="connsiteX33473" fmla="*/ 0 w 3255128"/>
              <a:gd name="connsiteY33473" fmla="*/ 388626 h 1598839"/>
              <a:gd name="connsiteX33474" fmla="*/ 0 w 3255128"/>
              <a:gd name="connsiteY33474" fmla="*/ 388624 h 1598839"/>
              <a:gd name="connsiteX33475" fmla="*/ 0 w 3255128"/>
              <a:gd name="connsiteY33475" fmla="*/ 388606 h 1598839"/>
              <a:gd name="connsiteX33476" fmla="*/ 0 w 3255128"/>
              <a:gd name="connsiteY33476" fmla="*/ 388569 h 1598839"/>
              <a:gd name="connsiteX33477" fmla="*/ 0 w 3255128"/>
              <a:gd name="connsiteY33477" fmla="*/ 388568 h 1598839"/>
              <a:gd name="connsiteX33478" fmla="*/ 0 w 3255128"/>
              <a:gd name="connsiteY33478" fmla="*/ 388532 h 1598839"/>
              <a:gd name="connsiteX33479" fmla="*/ 0 w 3255128"/>
              <a:gd name="connsiteY33479" fmla="*/ 388518 h 1598839"/>
              <a:gd name="connsiteX33480" fmla="*/ 0 w 3255128"/>
              <a:gd name="connsiteY33480" fmla="*/ 388454 h 1598839"/>
              <a:gd name="connsiteX33481" fmla="*/ 0 w 3255128"/>
              <a:gd name="connsiteY33481" fmla="*/ 388420 h 1598839"/>
              <a:gd name="connsiteX33482" fmla="*/ 0 w 3255128"/>
              <a:gd name="connsiteY33482" fmla="*/ 388409 h 1598839"/>
              <a:gd name="connsiteX33483" fmla="*/ 0 w 3255128"/>
              <a:gd name="connsiteY33483" fmla="*/ 388322 h 1598839"/>
              <a:gd name="connsiteX33484" fmla="*/ 0 w 3255128"/>
              <a:gd name="connsiteY33484" fmla="*/ 388297 h 1598839"/>
              <a:gd name="connsiteX33485" fmla="*/ 0 w 3255128"/>
              <a:gd name="connsiteY33485" fmla="*/ 388234 h 1598839"/>
              <a:gd name="connsiteX33486" fmla="*/ 0 w 3255128"/>
              <a:gd name="connsiteY33486" fmla="*/ 388230 h 1598839"/>
              <a:gd name="connsiteX33487" fmla="*/ 0 w 3255128"/>
              <a:gd name="connsiteY33487" fmla="*/ 388199 h 1598839"/>
              <a:gd name="connsiteX33488" fmla="*/ 0 w 3255128"/>
              <a:gd name="connsiteY33488" fmla="*/ 388176 h 1598839"/>
              <a:gd name="connsiteX33489" fmla="*/ 0 w 3255128"/>
              <a:gd name="connsiteY33489" fmla="*/ 388134 h 1598839"/>
              <a:gd name="connsiteX33490" fmla="*/ 0 w 3255128"/>
              <a:gd name="connsiteY33490" fmla="*/ 388078 h 1598839"/>
              <a:gd name="connsiteX33491" fmla="*/ 0 w 3255128"/>
              <a:gd name="connsiteY33491" fmla="*/ 388073 h 1598839"/>
              <a:gd name="connsiteX33492" fmla="*/ 0 w 3255128"/>
              <a:gd name="connsiteY33492" fmla="*/ 388007 h 1598839"/>
              <a:gd name="connsiteX33493" fmla="*/ 0 w 3255128"/>
              <a:gd name="connsiteY33493" fmla="*/ 387959 h 1598839"/>
              <a:gd name="connsiteX33494" fmla="*/ 0 w 3255128"/>
              <a:gd name="connsiteY33494" fmla="*/ 387955 h 1598839"/>
              <a:gd name="connsiteX33495" fmla="*/ 0 w 3255128"/>
              <a:gd name="connsiteY33495" fmla="*/ 387920 h 1598839"/>
              <a:gd name="connsiteX33496" fmla="*/ 0 w 3255128"/>
              <a:gd name="connsiteY33496" fmla="*/ 387916 h 1598839"/>
              <a:gd name="connsiteX33497" fmla="*/ 0 w 3255128"/>
              <a:gd name="connsiteY33497" fmla="*/ 387743 h 1598839"/>
              <a:gd name="connsiteX33498" fmla="*/ 0 w 3255128"/>
              <a:gd name="connsiteY33498" fmla="*/ 387686 h 1598839"/>
              <a:gd name="connsiteX33499" fmla="*/ 0 w 3255128"/>
              <a:gd name="connsiteY33499" fmla="*/ 387683 h 1598839"/>
              <a:gd name="connsiteX33500" fmla="*/ 0 w 3255128"/>
              <a:gd name="connsiteY33500" fmla="*/ 387680 h 1598839"/>
              <a:gd name="connsiteX33501" fmla="*/ 0 w 3255128"/>
              <a:gd name="connsiteY33501" fmla="*/ 387675 h 1598839"/>
              <a:gd name="connsiteX33502" fmla="*/ 0 w 3255128"/>
              <a:gd name="connsiteY33502" fmla="*/ 387619 h 1598839"/>
              <a:gd name="connsiteX33503" fmla="*/ 0 w 3255128"/>
              <a:gd name="connsiteY33503" fmla="*/ 387581 h 1598839"/>
              <a:gd name="connsiteX33504" fmla="*/ 0 w 3255128"/>
              <a:gd name="connsiteY33504" fmla="*/ 387512 h 1598839"/>
              <a:gd name="connsiteX33505" fmla="*/ 0 w 3255128"/>
              <a:gd name="connsiteY33505" fmla="*/ 387501 h 1598839"/>
              <a:gd name="connsiteX33506" fmla="*/ 0 w 3255128"/>
              <a:gd name="connsiteY33506" fmla="*/ 387470 h 1598839"/>
              <a:gd name="connsiteX33507" fmla="*/ 0 w 3255128"/>
              <a:gd name="connsiteY33507" fmla="*/ 387433 h 1598839"/>
              <a:gd name="connsiteX33508" fmla="*/ 0 w 3255128"/>
              <a:gd name="connsiteY33508" fmla="*/ 387425 h 1598839"/>
              <a:gd name="connsiteX33509" fmla="*/ 0 w 3255128"/>
              <a:gd name="connsiteY33509" fmla="*/ 387424 h 1598839"/>
              <a:gd name="connsiteX33510" fmla="*/ 0 w 3255128"/>
              <a:gd name="connsiteY33510" fmla="*/ 387408 h 1598839"/>
              <a:gd name="connsiteX33511" fmla="*/ 0 w 3255128"/>
              <a:gd name="connsiteY33511" fmla="*/ 387407 h 1598839"/>
              <a:gd name="connsiteX33512" fmla="*/ 0 w 3255128"/>
              <a:gd name="connsiteY33512" fmla="*/ 387403 h 1598839"/>
              <a:gd name="connsiteX33513" fmla="*/ 0 w 3255128"/>
              <a:gd name="connsiteY33513" fmla="*/ 387353 h 1598839"/>
              <a:gd name="connsiteX33514" fmla="*/ 0 w 3255128"/>
              <a:gd name="connsiteY33514" fmla="*/ 387291 h 1598839"/>
              <a:gd name="connsiteX33515" fmla="*/ 0 w 3255128"/>
              <a:gd name="connsiteY33515" fmla="*/ 387276 h 1598839"/>
              <a:gd name="connsiteX33516" fmla="*/ 0 w 3255128"/>
              <a:gd name="connsiteY33516" fmla="*/ 387240 h 1598839"/>
              <a:gd name="connsiteX33517" fmla="*/ 0 w 3255128"/>
              <a:gd name="connsiteY33517" fmla="*/ 387209 h 1598839"/>
              <a:gd name="connsiteX33518" fmla="*/ 0 w 3255128"/>
              <a:gd name="connsiteY33518" fmla="*/ 387183 h 1598839"/>
              <a:gd name="connsiteX33519" fmla="*/ 0 w 3255128"/>
              <a:gd name="connsiteY33519" fmla="*/ 387165 h 1598839"/>
              <a:gd name="connsiteX33520" fmla="*/ 0 w 3255128"/>
              <a:gd name="connsiteY33520" fmla="*/ 387152 h 1598839"/>
              <a:gd name="connsiteX33521" fmla="*/ 0 w 3255128"/>
              <a:gd name="connsiteY33521" fmla="*/ 387131 h 1598839"/>
              <a:gd name="connsiteX33522" fmla="*/ 0 w 3255128"/>
              <a:gd name="connsiteY33522" fmla="*/ 387126 h 1598839"/>
              <a:gd name="connsiteX33523" fmla="*/ 0 w 3255128"/>
              <a:gd name="connsiteY33523" fmla="*/ 387122 h 1598839"/>
              <a:gd name="connsiteX33524" fmla="*/ 0 w 3255128"/>
              <a:gd name="connsiteY33524" fmla="*/ 387083 h 1598839"/>
              <a:gd name="connsiteX33525" fmla="*/ 0 w 3255128"/>
              <a:gd name="connsiteY33525" fmla="*/ 386971 h 1598839"/>
              <a:gd name="connsiteX33526" fmla="*/ 0 w 3255128"/>
              <a:gd name="connsiteY33526" fmla="*/ 386949 h 1598839"/>
              <a:gd name="connsiteX33527" fmla="*/ 0 w 3255128"/>
              <a:gd name="connsiteY33527" fmla="*/ 386948 h 1598839"/>
              <a:gd name="connsiteX33528" fmla="*/ 0 w 3255128"/>
              <a:gd name="connsiteY33528" fmla="*/ 386915 h 1598839"/>
              <a:gd name="connsiteX33529" fmla="*/ 0 w 3255128"/>
              <a:gd name="connsiteY33529" fmla="*/ 386899 h 1598839"/>
              <a:gd name="connsiteX33530" fmla="*/ 0 w 3255128"/>
              <a:gd name="connsiteY33530" fmla="*/ 386817 h 1598839"/>
              <a:gd name="connsiteX33531" fmla="*/ 0 w 3255128"/>
              <a:gd name="connsiteY33531" fmla="*/ 386767 h 1598839"/>
              <a:gd name="connsiteX33532" fmla="*/ 0 w 3255128"/>
              <a:gd name="connsiteY33532" fmla="*/ 386700 h 1598839"/>
              <a:gd name="connsiteX33533" fmla="*/ 0 w 3255128"/>
              <a:gd name="connsiteY33533" fmla="*/ 386672 h 1598839"/>
              <a:gd name="connsiteX33534" fmla="*/ 0 w 3255128"/>
              <a:gd name="connsiteY33534" fmla="*/ 386593 h 1598839"/>
              <a:gd name="connsiteX33535" fmla="*/ 0 w 3255128"/>
              <a:gd name="connsiteY33535" fmla="*/ 386589 h 1598839"/>
              <a:gd name="connsiteX33536" fmla="*/ 0 w 3255128"/>
              <a:gd name="connsiteY33536" fmla="*/ 386572 h 1598839"/>
              <a:gd name="connsiteX33537" fmla="*/ 0 w 3255128"/>
              <a:gd name="connsiteY33537" fmla="*/ 386546 h 1598839"/>
              <a:gd name="connsiteX33538" fmla="*/ 0 w 3255128"/>
              <a:gd name="connsiteY33538" fmla="*/ 386495 h 1598839"/>
              <a:gd name="connsiteX33539" fmla="*/ 0 w 3255128"/>
              <a:gd name="connsiteY33539" fmla="*/ 386487 h 1598839"/>
              <a:gd name="connsiteX33540" fmla="*/ 0 w 3255128"/>
              <a:gd name="connsiteY33540" fmla="*/ 386480 h 1598839"/>
              <a:gd name="connsiteX33541" fmla="*/ 0 w 3255128"/>
              <a:gd name="connsiteY33541" fmla="*/ 386474 h 1598839"/>
              <a:gd name="connsiteX33542" fmla="*/ 0 w 3255128"/>
              <a:gd name="connsiteY33542" fmla="*/ 386466 h 1598839"/>
              <a:gd name="connsiteX33543" fmla="*/ 0 w 3255128"/>
              <a:gd name="connsiteY33543" fmla="*/ 386456 h 1598839"/>
              <a:gd name="connsiteX33544" fmla="*/ 0 w 3255128"/>
              <a:gd name="connsiteY33544" fmla="*/ 386412 h 1598839"/>
              <a:gd name="connsiteX33545" fmla="*/ 0 w 3255128"/>
              <a:gd name="connsiteY33545" fmla="*/ 386410 h 1598839"/>
              <a:gd name="connsiteX33546" fmla="*/ 0 w 3255128"/>
              <a:gd name="connsiteY33546" fmla="*/ 386407 h 1598839"/>
              <a:gd name="connsiteX33547" fmla="*/ 0 w 3255128"/>
              <a:gd name="connsiteY33547" fmla="*/ 386402 h 1598839"/>
              <a:gd name="connsiteX33548" fmla="*/ 0 w 3255128"/>
              <a:gd name="connsiteY33548" fmla="*/ 386386 h 1598839"/>
              <a:gd name="connsiteX33549" fmla="*/ 0 w 3255128"/>
              <a:gd name="connsiteY33549" fmla="*/ 386378 h 1598839"/>
              <a:gd name="connsiteX33550" fmla="*/ 0 w 3255128"/>
              <a:gd name="connsiteY33550" fmla="*/ 386301 h 1598839"/>
              <a:gd name="connsiteX33551" fmla="*/ 0 w 3255128"/>
              <a:gd name="connsiteY33551" fmla="*/ 386300 h 1598839"/>
              <a:gd name="connsiteX33552" fmla="*/ 0 w 3255128"/>
              <a:gd name="connsiteY33552" fmla="*/ 386286 h 1598839"/>
              <a:gd name="connsiteX33553" fmla="*/ 0 w 3255128"/>
              <a:gd name="connsiteY33553" fmla="*/ 386229 h 1598839"/>
              <a:gd name="connsiteX33554" fmla="*/ 0 w 3255128"/>
              <a:gd name="connsiteY33554" fmla="*/ 386228 h 1598839"/>
              <a:gd name="connsiteX33555" fmla="*/ 0 w 3255128"/>
              <a:gd name="connsiteY33555" fmla="*/ 386168 h 1598839"/>
              <a:gd name="connsiteX33556" fmla="*/ 0 w 3255128"/>
              <a:gd name="connsiteY33556" fmla="*/ 386072 h 1598839"/>
              <a:gd name="connsiteX33557" fmla="*/ 0 w 3255128"/>
              <a:gd name="connsiteY33557" fmla="*/ 386062 h 1598839"/>
              <a:gd name="connsiteX33558" fmla="*/ 0 w 3255128"/>
              <a:gd name="connsiteY33558" fmla="*/ 386037 h 1598839"/>
              <a:gd name="connsiteX33559" fmla="*/ 0 w 3255128"/>
              <a:gd name="connsiteY33559" fmla="*/ 386034 h 1598839"/>
              <a:gd name="connsiteX33560" fmla="*/ 0 w 3255128"/>
              <a:gd name="connsiteY33560" fmla="*/ 386024 h 1598839"/>
              <a:gd name="connsiteX33561" fmla="*/ 0 w 3255128"/>
              <a:gd name="connsiteY33561" fmla="*/ 385927 h 1598839"/>
              <a:gd name="connsiteX33562" fmla="*/ 0 w 3255128"/>
              <a:gd name="connsiteY33562" fmla="*/ 385924 h 1598839"/>
              <a:gd name="connsiteX33563" fmla="*/ 0 w 3255128"/>
              <a:gd name="connsiteY33563" fmla="*/ 385812 h 1598839"/>
              <a:gd name="connsiteX33564" fmla="*/ 0 w 3255128"/>
              <a:gd name="connsiteY33564" fmla="*/ 385808 h 1598839"/>
              <a:gd name="connsiteX33565" fmla="*/ 0 w 3255128"/>
              <a:gd name="connsiteY33565" fmla="*/ 385803 h 1598839"/>
              <a:gd name="connsiteX33566" fmla="*/ 0 w 3255128"/>
              <a:gd name="connsiteY33566" fmla="*/ 385796 h 1598839"/>
              <a:gd name="connsiteX33567" fmla="*/ 0 w 3255128"/>
              <a:gd name="connsiteY33567" fmla="*/ 385793 h 1598839"/>
              <a:gd name="connsiteX33568" fmla="*/ 0 w 3255128"/>
              <a:gd name="connsiteY33568" fmla="*/ 385771 h 1598839"/>
              <a:gd name="connsiteX33569" fmla="*/ 0 w 3255128"/>
              <a:gd name="connsiteY33569" fmla="*/ 385714 h 1598839"/>
              <a:gd name="connsiteX33570" fmla="*/ 0 w 3255128"/>
              <a:gd name="connsiteY33570" fmla="*/ 385665 h 1598839"/>
              <a:gd name="connsiteX33571" fmla="*/ 0 w 3255128"/>
              <a:gd name="connsiteY33571" fmla="*/ 385616 h 1598839"/>
              <a:gd name="connsiteX33572" fmla="*/ 0 w 3255128"/>
              <a:gd name="connsiteY33572" fmla="*/ 385614 h 1598839"/>
              <a:gd name="connsiteX33573" fmla="*/ 0 w 3255128"/>
              <a:gd name="connsiteY33573" fmla="*/ 385578 h 1598839"/>
              <a:gd name="connsiteX33574" fmla="*/ 0 w 3255128"/>
              <a:gd name="connsiteY33574" fmla="*/ 385575 h 1598839"/>
              <a:gd name="connsiteX33575" fmla="*/ 0 w 3255128"/>
              <a:gd name="connsiteY33575" fmla="*/ 385572 h 1598839"/>
              <a:gd name="connsiteX33576" fmla="*/ 0 w 3255128"/>
              <a:gd name="connsiteY33576" fmla="*/ 385553 h 1598839"/>
              <a:gd name="connsiteX33577" fmla="*/ 0 w 3255128"/>
              <a:gd name="connsiteY33577" fmla="*/ 385542 h 1598839"/>
              <a:gd name="connsiteX33578" fmla="*/ 0 w 3255128"/>
              <a:gd name="connsiteY33578" fmla="*/ 385528 h 1598839"/>
              <a:gd name="connsiteX33579" fmla="*/ 0 w 3255128"/>
              <a:gd name="connsiteY33579" fmla="*/ 385470 h 1598839"/>
              <a:gd name="connsiteX33580" fmla="*/ 0 w 3255128"/>
              <a:gd name="connsiteY33580" fmla="*/ 385465 h 1598839"/>
              <a:gd name="connsiteX33581" fmla="*/ 0 w 3255128"/>
              <a:gd name="connsiteY33581" fmla="*/ 385430 h 1598839"/>
              <a:gd name="connsiteX33582" fmla="*/ 0 w 3255128"/>
              <a:gd name="connsiteY33582" fmla="*/ 385396 h 1598839"/>
              <a:gd name="connsiteX33583" fmla="*/ 0 w 3255128"/>
              <a:gd name="connsiteY33583" fmla="*/ 385338 h 1598839"/>
              <a:gd name="connsiteX33584" fmla="*/ 0 w 3255128"/>
              <a:gd name="connsiteY33584" fmla="*/ 385332 h 1598839"/>
              <a:gd name="connsiteX33585" fmla="*/ 0 w 3255128"/>
              <a:gd name="connsiteY33585" fmla="*/ 385329 h 1598839"/>
              <a:gd name="connsiteX33586" fmla="*/ 0 w 3255128"/>
              <a:gd name="connsiteY33586" fmla="*/ 385312 h 1598839"/>
              <a:gd name="connsiteX33587" fmla="*/ 0 w 3255128"/>
              <a:gd name="connsiteY33587" fmla="*/ 385279 h 1598839"/>
              <a:gd name="connsiteX33588" fmla="*/ 0 w 3255128"/>
              <a:gd name="connsiteY33588" fmla="*/ 385271 h 1598839"/>
              <a:gd name="connsiteX33589" fmla="*/ 0 w 3255128"/>
              <a:gd name="connsiteY33589" fmla="*/ 385262 h 1598839"/>
              <a:gd name="connsiteX33590" fmla="*/ 0 w 3255128"/>
              <a:gd name="connsiteY33590" fmla="*/ 385238 h 1598839"/>
              <a:gd name="connsiteX33591" fmla="*/ 0 w 3255128"/>
              <a:gd name="connsiteY33591" fmla="*/ 385222 h 1598839"/>
              <a:gd name="connsiteX33592" fmla="*/ 0 w 3255128"/>
              <a:gd name="connsiteY33592" fmla="*/ 385207 h 1598839"/>
              <a:gd name="connsiteX33593" fmla="*/ 0 w 3255128"/>
              <a:gd name="connsiteY33593" fmla="*/ 385200 h 1598839"/>
              <a:gd name="connsiteX33594" fmla="*/ 0 w 3255128"/>
              <a:gd name="connsiteY33594" fmla="*/ 385144 h 1598839"/>
              <a:gd name="connsiteX33595" fmla="*/ 0 w 3255128"/>
              <a:gd name="connsiteY33595" fmla="*/ 385139 h 1598839"/>
              <a:gd name="connsiteX33596" fmla="*/ 0 w 3255128"/>
              <a:gd name="connsiteY33596" fmla="*/ 385133 h 1598839"/>
              <a:gd name="connsiteX33597" fmla="*/ 0 w 3255128"/>
              <a:gd name="connsiteY33597" fmla="*/ 385124 h 1598839"/>
              <a:gd name="connsiteX33598" fmla="*/ 0 w 3255128"/>
              <a:gd name="connsiteY33598" fmla="*/ 385103 h 1598839"/>
              <a:gd name="connsiteX33599" fmla="*/ 0 w 3255128"/>
              <a:gd name="connsiteY33599" fmla="*/ 385083 h 1598839"/>
              <a:gd name="connsiteX33600" fmla="*/ 0 w 3255128"/>
              <a:gd name="connsiteY33600" fmla="*/ 385026 h 1598839"/>
              <a:gd name="connsiteX33601" fmla="*/ 0 w 3255128"/>
              <a:gd name="connsiteY33601" fmla="*/ 385011 h 1598839"/>
              <a:gd name="connsiteX33602" fmla="*/ 0 w 3255128"/>
              <a:gd name="connsiteY33602" fmla="*/ 384998 h 1598839"/>
              <a:gd name="connsiteX33603" fmla="*/ 0 w 3255128"/>
              <a:gd name="connsiteY33603" fmla="*/ 384965 h 1598839"/>
              <a:gd name="connsiteX33604" fmla="*/ 0 w 3255128"/>
              <a:gd name="connsiteY33604" fmla="*/ 384957 h 1598839"/>
              <a:gd name="connsiteX33605" fmla="*/ 0 w 3255128"/>
              <a:gd name="connsiteY33605" fmla="*/ 384930 h 1598839"/>
              <a:gd name="connsiteX33606" fmla="*/ 0 w 3255128"/>
              <a:gd name="connsiteY33606" fmla="*/ 384927 h 1598839"/>
              <a:gd name="connsiteX33607" fmla="*/ 0 w 3255128"/>
              <a:gd name="connsiteY33607" fmla="*/ 384880 h 1598839"/>
              <a:gd name="connsiteX33608" fmla="*/ 0 w 3255128"/>
              <a:gd name="connsiteY33608" fmla="*/ 384879 h 1598839"/>
              <a:gd name="connsiteX33609" fmla="*/ 0 w 3255128"/>
              <a:gd name="connsiteY33609" fmla="*/ 384855 h 1598839"/>
              <a:gd name="connsiteX33610" fmla="*/ 0 w 3255128"/>
              <a:gd name="connsiteY33610" fmla="*/ 384793 h 1598839"/>
              <a:gd name="connsiteX33611" fmla="*/ 0 w 3255128"/>
              <a:gd name="connsiteY33611" fmla="*/ 384714 h 1598839"/>
              <a:gd name="connsiteX33612" fmla="*/ 0 w 3255128"/>
              <a:gd name="connsiteY33612" fmla="*/ 384706 h 1598839"/>
              <a:gd name="connsiteX33613" fmla="*/ 0 w 3255128"/>
              <a:gd name="connsiteY33613" fmla="*/ 384696 h 1598839"/>
              <a:gd name="connsiteX33614" fmla="*/ 0 w 3255128"/>
              <a:gd name="connsiteY33614" fmla="*/ 384693 h 1598839"/>
              <a:gd name="connsiteX33615" fmla="*/ 0 w 3255128"/>
              <a:gd name="connsiteY33615" fmla="*/ 384664 h 1598839"/>
              <a:gd name="connsiteX33616" fmla="*/ 0 w 3255128"/>
              <a:gd name="connsiteY33616" fmla="*/ 384592 h 1598839"/>
              <a:gd name="connsiteX33617" fmla="*/ 0 w 3255128"/>
              <a:gd name="connsiteY33617" fmla="*/ 384591 h 1598839"/>
              <a:gd name="connsiteX33618" fmla="*/ 0 w 3255128"/>
              <a:gd name="connsiteY33618" fmla="*/ 384570 h 1598839"/>
              <a:gd name="connsiteX33619" fmla="*/ 0 w 3255128"/>
              <a:gd name="connsiteY33619" fmla="*/ 384539 h 1598839"/>
              <a:gd name="connsiteX33620" fmla="*/ 0 w 3255128"/>
              <a:gd name="connsiteY33620" fmla="*/ 384480 h 1598839"/>
              <a:gd name="connsiteX33621" fmla="*/ 0 w 3255128"/>
              <a:gd name="connsiteY33621" fmla="*/ 384435 h 1598839"/>
              <a:gd name="connsiteX33622" fmla="*/ 0 w 3255128"/>
              <a:gd name="connsiteY33622" fmla="*/ 384425 h 1598839"/>
              <a:gd name="connsiteX33623" fmla="*/ 0 w 3255128"/>
              <a:gd name="connsiteY33623" fmla="*/ 384423 h 1598839"/>
              <a:gd name="connsiteX33624" fmla="*/ 0 w 3255128"/>
              <a:gd name="connsiteY33624" fmla="*/ 384396 h 1598839"/>
              <a:gd name="connsiteX33625" fmla="*/ 0 w 3255128"/>
              <a:gd name="connsiteY33625" fmla="*/ 384363 h 1598839"/>
              <a:gd name="connsiteX33626" fmla="*/ 0 w 3255128"/>
              <a:gd name="connsiteY33626" fmla="*/ 384301 h 1598839"/>
              <a:gd name="connsiteX33627" fmla="*/ 0 w 3255128"/>
              <a:gd name="connsiteY33627" fmla="*/ 384255 h 1598839"/>
              <a:gd name="connsiteX33628" fmla="*/ 0 w 3255128"/>
              <a:gd name="connsiteY33628" fmla="*/ 384250 h 1598839"/>
              <a:gd name="connsiteX33629" fmla="*/ 0 w 3255128"/>
              <a:gd name="connsiteY33629" fmla="*/ 384231 h 1598839"/>
              <a:gd name="connsiteX33630" fmla="*/ 0 w 3255128"/>
              <a:gd name="connsiteY33630" fmla="*/ 384184 h 1598839"/>
              <a:gd name="connsiteX33631" fmla="*/ 0 w 3255128"/>
              <a:gd name="connsiteY33631" fmla="*/ 384175 h 1598839"/>
              <a:gd name="connsiteX33632" fmla="*/ 0 w 3255128"/>
              <a:gd name="connsiteY33632" fmla="*/ 384162 h 1598839"/>
              <a:gd name="connsiteX33633" fmla="*/ 0 w 3255128"/>
              <a:gd name="connsiteY33633" fmla="*/ 384159 h 1598839"/>
              <a:gd name="connsiteX33634" fmla="*/ 0 w 3255128"/>
              <a:gd name="connsiteY33634" fmla="*/ 384141 h 1598839"/>
              <a:gd name="connsiteX33635" fmla="*/ 0 w 3255128"/>
              <a:gd name="connsiteY33635" fmla="*/ 384132 h 1598839"/>
              <a:gd name="connsiteX33636" fmla="*/ 0 w 3255128"/>
              <a:gd name="connsiteY33636" fmla="*/ 384131 h 1598839"/>
              <a:gd name="connsiteX33637" fmla="*/ 0 w 3255128"/>
              <a:gd name="connsiteY33637" fmla="*/ 384048 h 1598839"/>
              <a:gd name="connsiteX33638" fmla="*/ 0 w 3255128"/>
              <a:gd name="connsiteY33638" fmla="*/ 383999 h 1598839"/>
              <a:gd name="connsiteX33639" fmla="*/ 0 w 3255128"/>
              <a:gd name="connsiteY33639" fmla="*/ 383997 h 1598839"/>
              <a:gd name="connsiteX33640" fmla="*/ 0 w 3255128"/>
              <a:gd name="connsiteY33640" fmla="*/ 383932 h 1598839"/>
              <a:gd name="connsiteX33641" fmla="*/ 0 w 3255128"/>
              <a:gd name="connsiteY33641" fmla="*/ 383925 h 1598839"/>
              <a:gd name="connsiteX33642" fmla="*/ 0 w 3255128"/>
              <a:gd name="connsiteY33642" fmla="*/ 383900 h 1598839"/>
              <a:gd name="connsiteX33643" fmla="*/ 0 w 3255128"/>
              <a:gd name="connsiteY33643" fmla="*/ 383891 h 1598839"/>
              <a:gd name="connsiteX33644" fmla="*/ 0 w 3255128"/>
              <a:gd name="connsiteY33644" fmla="*/ 383827 h 1598839"/>
              <a:gd name="connsiteX33645" fmla="*/ 0 w 3255128"/>
              <a:gd name="connsiteY33645" fmla="*/ 383819 h 1598839"/>
              <a:gd name="connsiteX33646" fmla="*/ 0 w 3255128"/>
              <a:gd name="connsiteY33646" fmla="*/ 383795 h 1598839"/>
              <a:gd name="connsiteX33647" fmla="*/ 0 w 3255128"/>
              <a:gd name="connsiteY33647" fmla="*/ 383777 h 1598839"/>
              <a:gd name="connsiteX33648" fmla="*/ 0 w 3255128"/>
              <a:gd name="connsiteY33648" fmla="*/ 383758 h 1598839"/>
              <a:gd name="connsiteX33649" fmla="*/ 0 w 3255128"/>
              <a:gd name="connsiteY33649" fmla="*/ 383755 h 1598839"/>
              <a:gd name="connsiteX33650" fmla="*/ 0 w 3255128"/>
              <a:gd name="connsiteY33650" fmla="*/ 383753 h 1598839"/>
              <a:gd name="connsiteX33651" fmla="*/ 0 w 3255128"/>
              <a:gd name="connsiteY33651" fmla="*/ 383748 h 1598839"/>
              <a:gd name="connsiteX33652" fmla="*/ 0 w 3255128"/>
              <a:gd name="connsiteY33652" fmla="*/ 383710 h 1598839"/>
              <a:gd name="connsiteX33653" fmla="*/ 0 w 3255128"/>
              <a:gd name="connsiteY33653" fmla="*/ 383682 h 1598839"/>
              <a:gd name="connsiteX33654" fmla="*/ 0 w 3255128"/>
              <a:gd name="connsiteY33654" fmla="*/ 383678 h 1598839"/>
              <a:gd name="connsiteX33655" fmla="*/ 0 w 3255128"/>
              <a:gd name="connsiteY33655" fmla="*/ 383649 h 1598839"/>
              <a:gd name="connsiteX33656" fmla="*/ 0 w 3255128"/>
              <a:gd name="connsiteY33656" fmla="*/ 383632 h 1598839"/>
              <a:gd name="connsiteX33657" fmla="*/ 0 w 3255128"/>
              <a:gd name="connsiteY33657" fmla="*/ 383607 h 1598839"/>
              <a:gd name="connsiteX33658" fmla="*/ 0 w 3255128"/>
              <a:gd name="connsiteY33658" fmla="*/ 383606 h 1598839"/>
              <a:gd name="connsiteX33659" fmla="*/ 0 w 3255128"/>
              <a:gd name="connsiteY33659" fmla="*/ 383599 h 1598839"/>
              <a:gd name="connsiteX33660" fmla="*/ 0 w 3255128"/>
              <a:gd name="connsiteY33660" fmla="*/ 383585 h 1598839"/>
              <a:gd name="connsiteX33661" fmla="*/ 0 w 3255128"/>
              <a:gd name="connsiteY33661" fmla="*/ 383583 h 1598839"/>
              <a:gd name="connsiteX33662" fmla="*/ 0 w 3255128"/>
              <a:gd name="connsiteY33662" fmla="*/ 383582 h 1598839"/>
              <a:gd name="connsiteX33663" fmla="*/ 0 w 3255128"/>
              <a:gd name="connsiteY33663" fmla="*/ 383516 h 1598839"/>
              <a:gd name="connsiteX33664" fmla="*/ 0 w 3255128"/>
              <a:gd name="connsiteY33664" fmla="*/ 383484 h 1598839"/>
              <a:gd name="connsiteX33665" fmla="*/ 0 w 3255128"/>
              <a:gd name="connsiteY33665" fmla="*/ 383466 h 1598839"/>
              <a:gd name="connsiteX33666" fmla="*/ 0 w 3255128"/>
              <a:gd name="connsiteY33666" fmla="*/ 383451 h 1598839"/>
              <a:gd name="connsiteX33667" fmla="*/ 0 w 3255128"/>
              <a:gd name="connsiteY33667" fmla="*/ 383435 h 1598839"/>
              <a:gd name="connsiteX33668" fmla="*/ 0 w 3255128"/>
              <a:gd name="connsiteY33668" fmla="*/ 383420 h 1598839"/>
              <a:gd name="connsiteX33669" fmla="*/ 0 w 3255128"/>
              <a:gd name="connsiteY33669" fmla="*/ 383412 h 1598839"/>
              <a:gd name="connsiteX33670" fmla="*/ 0 w 3255128"/>
              <a:gd name="connsiteY33670" fmla="*/ 383402 h 1598839"/>
              <a:gd name="connsiteX33671" fmla="*/ 0 w 3255128"/>
              <a:gd name="connsiteY33671" fmla="*/ 383396 h 1598839"/>
              <a:gd name="connsiteX33672" fmla="*/ 0 w 3255128"/>
              <a:gd name="connsiteY33672" fmla="*/ 383228 h 1598839"/>
              <a:gd name="connsiteX33673" fmla="*/ 0 w 3255128"/>
              <a:gd name="connsiteY33673" fmla="*/ 383173 h 1598839"/>
              <a:gd name="connsiteX33674" fmla="*/ 0 w 3255128"/>
              <a:gd name="connsiteY33674" fmla="*/ 383123 h 1598839"/>
              <a:gd name="connsiteX33675" fmla="*/ 0 w 3255128"/>
              <a:gd name="connsiteY33675" fmla="*/ 383118 h 1598839"/>
              <a:gd name="connsiteX33676" fmla="*/ 0 w 3255128"/>
              <a:gd name="connsiteY33676" fmla="*/ 383116 h 1598839"/>
              <a:gd name="connsiteX33677" fmla="*/ 0 w 3255128"/>
              <a:gd name="connsiteY33677" fmla="*/ 383044 h 1598839"/>
              <a:gd name="connsiteX33678" fmla="*/ 0 w 3255128"/>
              <a:gd name="connsiteY33678" fmla="*/ 383034 h 1598839"/>
              <a:gd name="connsiteX33679" fmla="*/ 0 w 3255128"/>
              <a:gd name="connsiteY33679" fmla="*/ 383008 h 1598839"/>
              <a:gd name="connsiteX33680" fmla="*/ 0 w 3255128"/>
              <a:gd name="connsiteY33680" fmla="*/ 382992 h 1598839"/>
              <a:gd name="connsiteX33681" fmla="*/ 0 w 3255128"/>
              <a:gd name="connsiteY33681" fmla="*/ 382981 h 1598839"/>
              <a:gd name="connsiteX33682" fmla="*/ 0 w 3255128"/>
              <a:gd name="connsiteY33682" fmla="*/ 382969 h 1598839"/>
              <a:gd name="connsiteX33683" fmla="*/ 0 w 3255128"/>
              <a:gd name="connsiteY33683" fmla="*/ 382934 h 1598839"/>
              <a:gd name="connsiteX33684" fmla="*/ 0 w 3255128"/>
              <a:gd name="connsiteY33684" fmla="*/ 382887 h 1598839"/>
              <a:gd name="connsiteX33685" fmla="*/ 0 w 3255128"/>
              <a:gd name="connsiteY33685" fmla="*/ 382818 h 1598839"/>
              <a:gd name="connsiteX33686" fmla="*/ 0 w 3255128"/>
              <a:gd name="connsiteY33686" fmla="*/ 382813 h 1598839"/>
              <a:gd name="connsiteX33687" fmla="*/ 0 w 3255128"/>
              <a:gd name="connsiteY33687" fmla="*/ 382806 h 1598839"/>
              <a:gd name="connsiteX33688" fmla="*/ 0 w 3255128"/>
              <a:gd name="connsiteY33688" fmla="*/ 382783 h 1598839"/>
              <a:gd name="connsiteX33689" fmla="*/ 0 w 3255128"/>
              <a:gd name="connsiteY33689" fmla="*/ 382781 h 1598839"/>
              <a:gd name="connsiteX33690" fmla="*/ 0 w 3255128"/>
              <a:gd name="connsiteY33690" fmla="*/ 382771 h 1598839"/>
              <a:gd name="connsiteX33691" fmla="*/ 0 w 3255128"/>
              <a:gd name="connsiteY33691" fmla="*/ 382688 h 1598839"/>
              <a:gd name="connsiteX33692" fmla="*/ 0 w 3255128"/>
              <a:gd name="connsiteY33692" fmla="*/ 382635 h 1598839"/>
              <a:gd name="connsiteX33693" fmla="*/ 0 w 3255128"/>
              <a:gd name="connsiteY33693" fmla="*/ 382632 h 1598839"/>
              <a:gd name="connsiteX33694" fmla="*/ 0 w 3255128"/>
              <a:gd name="connsiteY33694" fmla="*/ 382617 h 1598839"/>
              <a:gd name="connsiteX33695" fmla="*/ 0 w 3255128"/>
              <a:gd name="connsiteY33695" fmla="*/ 382613 h 1598839"/>
              <a:gd name="connsiteX33696" fmla="*/ 0 w 3255128"/>
              <a:gd name="connsiteY33696" fmla="*/ 382611 h 1598839"/>
              <a:gd name="connsiteX33697" fmla="*/ 0 w 3255128"/>
              <a:gd name="connsiteY33697" fmla="*/ 382585 h 1598839"/>
              <a:gd name="connsiteX33698" fmla="*/ 0 w 3255128"/>
              <a:gd name="connsiteY33698" fmla="*/ 382563 h 1598839"/>
              <a:gd name="connsiteX33699" fmla="*/ 0 w 3255128"/>
              <a:gd name="connsiteY33699" fmla="*/ 382556 h 1598839"/>
              <a:gd name="connsiteX33700" fmla="*/ 0 w 3255128"/>
              <a:gd name="connsiteY33700" fmla="*/ 382538 h 1598839"/>
              <a:gd name="connsiteX33701" fmla="*/ 0 w 3255128"/>
              <a:gd name="connsiteY33701" fmla="*/ 382525 h 1598839"/>
              <a:gd name="connsiteX33702" fmla="*/ 0 w 3255128"/>
              <a:gd name="connsiteY33702" fmla="*/ 382475 h 1598839"/>
              <a:gd name="connsiteX33703" fmla="*/ 0 w 3255128"/>
              <a:gd name="connsiteY33703" fmla="*/ 382453 h 1598839"/>
              <a:gd name="connsiteX33704" fmla="*/ 0 w 3255128"/>
              <a:gd name="connsiteY33704" fmla="*/ 382428 h 1598839"/>
              <a:gd name="connsiteX33705" fmla="*/ 0 w 3255128"/>
              <a:gd name="connsiteY33705" fmla="*/ 382406 h 1598839"/>
              <a:gd name="connsiteX33706" fmla="*/ 0 w 3255128"/>
              <a:gd name="connsiteY33706" fmla="*/ 382344 h 1598839"/>
              <a:gd name="connsiteX33707" fmla="*/ 0 w 3255128"/>
              <a:gd name="connsiteY33707" fmla="*/ 382339 h 1598839"/>
              <a:gd name="connsiteX33708" fmla="*/ 0 w 3255128"/>
              <a:gd name="connsiteY33708" fmla="*/ 382322 h 1598839"/>
              <a:gd name="connsiteX33709" fmla="*/ 0 w 3255128"/>
              <a:gd name="connsiteY33709" fmla="*/ 382300 h 1598839"/>
              <a:gd name="connsiteX33710" fmla="*/ 0 w 3255128"/>
              <a:gd name="connsiteY33710" fmla="*/ 382297 h 1598839"/>
              <a:gd name="connsiteX33711" fmla="*/ 0 w 3255128"/>
              <a:gd name="connsiteY33711" fmla="*/ 382272 h 1598839"/>
              <a:gd name="connsiteX33712" fmla="*/ 0 w 3255128"/>
              <a:gd name="connsiteY33712" fmla="*/ 382261 h 1598839"/>
              <a:gd name="connsiteX33713" fmla="*/ 0 w 3255128"/>
              <a:gd name="connsiteY33713" fmla="*/ 382210 h 1598839"/>
              <a:gd name="connsiteX33714" fmla="*/ 0 w 3255128"/>
              <a:gd name="connsiteY33714" fmla="*/ 382180 h 1598839"/>
              <a:gd name="connsiteX33715" fmla="*/ 0 w 3255128"/>
              <a:gd name="connsiteY33715" fmla="*/ 382152 h 1598839"/>
              <a:gd name="connsiteX33716" fmla="*/ 0 w 3255128"/>
              <a:gd name="connsiteY33716" fmla="*/ 382143 h 1598839"/>
              <a:gd name="connsiteX33717" fmla="*/ 0 w 3255128"/>
              <a:gd name="connsiteY33717" fmla="*/ 382140 h 1598839"/>
              <a:gd name="connsiteX33718" fmla="*/ 0 w 3255128"/>
              <a:gd name="connsiteY33718" fmla="*/ 382113 h 1598839"/>
              <a:gd name="connsiteX33719" fmla="*/ 0 w 3255128"/>
              <a:gd name="connsiteY33719" fmla="*/ 382084 h 1598839"/>
              <a:gd name="connsiteX33720" fmla="*/ 0 w 3255128"/>
              <a:gd name="connsiteY33720" fmla="*/ 382073 h 1598839"/>
              <a:gd name="connsiteX33721" fmla="*/ 0 w 3255128"/>
              <a:gd name="connsiteY33721" fmla="*/ 382065 h 1598839"/>
              <a:gd name="connsiteX33722" fmla="*/ 0 w 3255128"/>
              <a:gd name="connsiteY33722" fmla="*/ 382061 h 1598839"/>
              <a:gd name="connsiteX33723" fmla="*/ 0 w 3255128"/>
              <a:gd name="connsiteY33723" fmla="*/ 382008 h 1598839"/>
              <a:gd name="connsiteX33724" fmla="*/ 0 w 3255128"/>
              <a:gd name="connsiteY33724" fmla="*/ 381967 h 1598839"/>
              <a:gd name="connsiteX33725" fmla="*/ 0 w 3255128"/>
              <a:gd name="connsiteY33725" fmla="*/ 381966 h 1598839"/>
              <a:gd name="connsiteX33726" fmla="*/ 0 w 3255128"/>
              <a:gd name="connsiteY33726" fmla="*/ 381937 h 1598839"/>
              <a:gd name="connsiteX33727" fmla="*/ 0 w 3255128"/>
              <a:gd name="connsiteY33727" fmla="*/ 381890 h 1598839"/>
              <a:gd name="connsiteX33728" fmla="*/ 0 w 3255128"/>
              <a:gd name="connsiteY33728" fmla="*/ 381868 h 1598839"/>
              <a:gd name="connsiteX33729" fmla="*/ 0 w 3255128"/>
              <a:gd name="connsiteY33729" fmla="*/ 381865 h 1598839"/>
              <a:gd name="connsiteX33730" fmla="*/ 0 w 3255128"/>
              <a:gd name="connsiteY33730" fmla="*/ 381840 h 1598839"/>
              <a:gd name="connsiteX33731" fmla="*/ 0 w 3255128"/>
              <a:gd name="connsiteY33731" fmla="*/ 381839 h 1598839"/>
              <a:gd name="connsiteX33732" fmla="*/ 0 w 3255128"/>
              <a:gd name="connsiteY33732" fmla="*/ 381803 h 1598839"/>
              <a:gd name="connsiteX33733" fmla="*/ 0 w 3255128"/>
              <a:gd name="connsiteY33733" fmla="*/ 381802 h 1598839"/>
              <a:gd name="connsiteX33734" fmla="*/ 0 w 3255128"/>
              <a:gd name="connsiteY33734" fmla="*/ 381780 h 1598839"/>
              <a:gd name="connsiteX33735" fmla="*/ 0 w 3255128"/>
              <a:gd name="connsiteY33735" fmla="*/ 381759 h 1598839"/>
              <a:gd name="connsiteX33736" fmla="*/ 0 w 3255128"/>
              <a:gd name="connsiteY33736" fmla="*/ 381724 h 1598839"/>
              <a:gd name="connsiteX33737" fmla="*/ 0 w 3255128"/>
              <a:gd name="connsiteY33737" fmla="*/ 381708 h 1598839"/>
              <a:gd name="connsiteX33738" fmla="*/ 0 w 3255128"/>
              <a:gd name="connsiteY33738" fmla="*/ 381674 h 1598839"/>
              <a:gd name="connsiteX33739" fmla="*/ 0 w 3255128"/>
              <a:gd name="connsiteY33739" fmla="*/ 381610 h 1598839"/>
              <a:gd name="connsiteX33740" fmla="*/ 0 w 3255128"/>
              <a:gd name="connsiteY33740" fmla="*/ 381606 h 1598839"/>
              <a:gd name="connsiteX33741" fmla="*/ 0 w 3255128"/>
              <a:gd name="connsiteY33741" fmla="*/ 381602 h 1598839"/>
              <a:gd name="connsiteX33742" fmla="*/ 0 w 3255128"/>
              <a:gd name="connsiteY33742" fmla="*/ 381556 h 1598839"/>
              <a:gd name="connsiteX33743" fmla="*/ 0 w 3255128"/>
              <a:gd name="connsiteY33743" fmla="*/ 381549 h 1598839"/>
              <a:gd name="connsiteX33744" fmla="*/ 0 w 3255128"/>
              <a:gd name="connsiteY33744" fmla="*/ 381516 h 1598839"/>
              <a:gd name="connsiteX33745" fmla="*/ 0 w 3255128"/>
              <a:gd name="connsiteY33745" fmla="*/ 381504 h 1598839"/>
              <a:gd name="connsiteX33746" fmla="*/ 0 w 3255128"/>
              <a:gd name="connsiteY33746" fmla="*/ 381435 h 1598839"/>
              <a:gd name="connsiteX33747" fmla="*/ 0 w 3255128"/>
              <a:gd name="connsiteY33747" fmla="*/ 381433 h 1598839"/>
              <a:gd name="connsiteX33748" fmla="*/ 0 w 3255128"/>
              <a:gd name="connsiteY33748" fmla="*/ 381414 h 1598839"/>
              <a:gd name="connsiteX33749" fmla="*/ 0 w 3255128"/>
              <a:gd name="connsiteY33749" fmla="*/ 381406 h 1598839"/>
              <a:gd name="connsiteX33750" fmla="*/ 0 w 3255128"/>
              <a:gd name="connsiteY33750" fmla="*/ 381349 h 1598839"/>
              <a:gd name="connsiteX33751" fmla="*/ 0 w 3255128"/>
              <a:gd name="connsiteY33751" fmla="*/ 381320 h 1598839"/>
              <a:gd name="connsiteX33752" fmla="*/ 0 w 3255128"/>
              <a:gd name="connsiteY33752" fmla="*/ 381265 h 1598839"/>
              <a:gd name="connsiteX33753" fmla="*/ 0 w 3255128"/>
              <a:gd name="connsiteY33753" fmla="*/ 381194 h 1598839"/>
              <a:gd name="connsiteX33754" fmla="*/ 0 w 3255128"/>
              <a:gd name="connsiteY33754" fmla="*/ 381180 h 1598839"/>
              <a:gd name="connsiteX33755" fmla="*/ 0 w 3255128"/>
              <a:gd name="connsiteY33755" fmla="*/ 381170 h 1598839"/>
              <a:gd name="connsiteX33756" fmla="*/ 0 w 3255128"/>
              <a:gd name="connsiteY33756" fmla="*/ 381154 h 1598839"/>
              <a:gd name="connsiteX33757" fmla="*/ 0 w 3255128"/>
              <a:gd name="connsiteY33757" fmla="*/ 381095 h 1598839"/>
              <a:gd name="connsiteX33758" fmla="*/ 0 w 3255128"/>
              <a:gd name="connsiteY33758" fmla="*/ 381094 h 1598839"/>
              <a:gd name="connsiteX33759" fmla="*/ 0 w 3255128"/>
              <a:gd name="connsiteY33759" fmla="*/ 381066 h 1598839"/>
              <a:gd name="connsiteX33760" fmla="*/ 0 w 3255128"/>
              <a:gd name="connsiteY33760" fmla="*/ 381057 h 1598839"/>
              <a:gd name="connsiteX33761" fmla="*/ 0 w 3255128"/>
              <a:gd name="connsiteY33761" fmla="*/ 380958 h 1598839"/>
              <a:gd name="connsiteX33762" fmla="*/ 0 w 3255128"/>
              <a:gd name="connsiteY33762" fmla="*/ 380957 h 1598839"/>
              <a:gd name="connsiteX33763" fmla="*/ 0 w 3255128"/>
              <a:gd name="connsiteY33763" fmla="*/ 380952 h 1598839"/>
              <a:gd name="connsiteX33764" fmla="*/ 0 w 3255128"/>
              <a:gd name="connsiteY33764" fmla="*/ 380945 h 1598839"/>
              <a:gd name="connsiteX33765" fmla="*/ 0 w 3255128"/>
              <a:gd name="connsiteY33765" fmla="*/ 380942 h 1598839"/>
              <a:gd name="connsiteX33766" fmla="*/ 0 w 3255128"/>
              <a:gd name="connsiteY33766" fmla="*/ 380926 h 1598839"/>
              <a:gd name="connsiteX33767" fmla="*/ 0 w 3255128"/>
              <a:gd name="connsiteY33767" fmla="*/ 380922 h 1598839"/>
              <a:gd name="connsiteX33768" fmla="*/ 0 w 3255128"/>
              <a:gd name="connsiteY33768" fmla="*/ 380920 h 1598839"/>
              <a:gd name="connsiteX33769" fmla="*/ 0 w 3255128"/>
              <a:gd name="connsiteY33769" fmla="*/ 380910 h 1598839"/>
              <a:gd name="connsiteX33770" fmla="*/ 0 w 3255128"/>
              <a:gd name="connsiteY33770" fmla="*/ 380901 h 1598839"/>
              <a:gd name="connsiteX33771" fmla="*/ 0 w 3255128"/>
              <a:gd name="connsiteY33771" fmla="*/ 380861 h 1598839"/>
              <a:gd name="connsiteX33772" fmla="*/ 0 w 3255128"/>
              <a:gd name="connsiteY33772" fmla="*/ 380843 h 1598839"/>
              <a:gd name="connsiteX33773" fmla="*/ 0 w 3255128"/>
              <a:gd name="connsiteY33773" fmla="*/ 380829 h 1598839"/>
              <a:gd name="connsiteX33774" fmla="*/ 0 w 3255128"/>
              <a:gd name="connsiteY33774" fmla="*/ 380819 h 1598839"/>
              <a:gd name="connsiteX33775" fmla="*/ 0 w 3255128"/>
              <a:gd name="connsiteY33775" fmla="*/ 380816 h 1598839"/>
              <a:gd name="connsiteX33776" fmla="*/ 0 w 3255128"/>
              <a:gd name="connsiteY33776" fmla="*/ 380811 h 1598839"/>
              <a:gd name="connsiteX33777" fmla="*/ 0 w 3255128"/>
              <a:gd name="connsiteY33777" fmla="*/ 380782 h 1598839"/>
              <a:gd name="connsiteX33778" fmla="*/ 0 w 3255128"/>
              <a:gd name="connsiteY33778" fmla="*/ 380765 h 1598839"/>
              <a:gd name="connsiteX33779" fmla="*/ 0 w 3255128"/>
              <a:gd name="connsiteY33779" fmla="*/ 380763 h 1598839"/>
              <a:gd name="connsiteX33780" fmla="*/ 0 w 3255128"/>
              <a:gd name="connsiteY33780" fmla="*/ 380758 h 1598839"/>
              <a:gd name="connsiteX33781" fmla="*/ 0 w 3255128"/>
              <a:gd name="connsiteY33781" fmla="*/ 380702 h 1598839"/>
              <a:gd name="connsiteX33782" fmla="*/ 0 w 3255128"/>
              <a:gd name="connsiteY33782" fmla="*/ 380688 h 1598839"/>
              <a:gd name="connsiteX33783" fmla="*/ 0 w 3255128"/>
              <a:gd name="connsiteY33783" fmla="*/ 380642 h 1598839"/>
              <a:gd name="connsiteX33784" fmla="*/ 0 w 3255128"/>
              <a:gd name="connsiteY33784" fmla="*/ 380637 h 1598839"/>
              <a:gd name="connsiteX33785" fmla="*/ 0 w 3255128"/>
              <a:gd name="connsiteY33785" fmla="*/ 380617 h 1598839"/>
              <a:gd name="connsiteX33786" fmla="*/ 0 w 3255128"/>
              <a:gd name="connsiteY33786" fmla="*/ 380526 h 1598839"/>
              <a:gd name="connsiteX33787" fmla="*/ 0 w 3255128"/>
              <a:gd name="connsiteY33787" fmla="*/ 380506 h 1598839"/>
              <a:gd name="connsiteX33788" fmla="*/ 0 w 3255128"/>
              <a:gd name="connsiteY33788" fmla="*/ 380445 h 1598839"/>
              <a:gd name="connsiteX33789" fmla="*/ 0 w 3255128"/>
              <a:gd name="connsiteY33789" fmla="*/ 380425 h 1598839"/>
              <a:gd name="connsiteX33790" fmla="*/ 0 w 3255128"/>
              <a:gd name="connsiteY33790" fmla="*/ 380412 h 1598839"/>
              <a:gd name="connsiteX33791" fmla="*/ 0 w 3255128"/>
              <a:gd name="connsiteY33791" fmla="*/ 380409 h 1598839"/>
              <a:gd name="connsiteX33792" fmla="*/ 0 w 3255128"/>
              <a:gd name="connsiteY33792" fmla="*/ 380384 h 1598839"/>
              <a:gd name="connsiteX33793" fmla="*/ 0 w 3255128"/>
              <a:gd name="connsiteY33793" fmla="*/ 380337 h 1598839"/>
              <a:gd name="connsiteX33794" fmla="*/ 0 w 3255128"/>
              <a:gd name="connsiteY33794" fmla="*/ 380273 h 1598839"/>
              <a:gd name="connsiteX33795" fmla="*/ 0 w 3255128"/>
              <a:gd name="connsiteY33795" fmla="*/ 380213 h 1598839"/>
              <a:gd name="connsiteX33796" fmla="*/ 0 w 3255128"/>
              <a:gd name="connsiteY33796" fmla="*/ 380183 h 1598839"/>
              <a:gd name="connsiteX33797" fmla="*/ 0 w 3255128"/>
              <a:gd name="connsiteY33797" fmla="*/ 380175 h 1598839"/>
              <a:gd name="connsiteX33798" fmla="*/ 0 w 3255128"/>
              <a:gd name="connsiteY33798" fmla="*/ 380149 h 1598839"/>
              <a:gd name="connsiteX33799" fmla="*/ 0 w 3255128"/>
              <a:gd name="connsiteY33799" fmla="*/ 380146 h 1598839"/>
              <a:gd name="connsiteX33800" fmla="*/ 0 w 3255128"/>
              <a:gd name="connsiteY33800" fmla="*/ 380141 h 1598839"/>
              <a:gd name="connsiteX33801" fmla="*/ 0 w 3255128"/>
              <a:gd name="connsiteY33801" fmla="*/ 380133 h 1598839"/>
              <a:gd name="connsiteX33802" fmla="*/ 0 w 3255128"/>
              <a:gd name="connsiteY33802" fmla="*/ 380031 h 1598839"/>
              <a:gd name="connsiteX33803" fmla="*/ 0 w 3255128"/>
              <a:gd name="connsiteY33803" fmla="*/ 379979 h 1598839"/>
              <a:gd name="connsiteX33804" fmla="*/ 0 w 3255128"/>
              <a:gd name="connsiteY33804" fmla="*/ 379903 h 1598839"/>
              <a:gd name="connsiteX33805" fmla="*/ 0 w 3255128"/>
              <a:gd name="connsiteY33805" fmla="*/ 379863 h 1598839"/>
              <a:gd name="connsiteX33806" fmla="*/ 0 w 3255128"/>
              <a:gd name="connsiteY33806" fmla="*/ 379823 h 1598839"/>
              <a:gd name="connsiteX33807" fmla="*/ 0 w 3255128"/>
              <a:gd name="connsiteY33807" fmla="*/ 379797 h 1598839"/>
              <a:gd name="connsiteX33808" fmla="*/ 0 w 3255128"/>
              <a:gd name="connsiteY33808" fmla="*/ 379781 h 1598839"/>
              <a:gd name="connsiteX33809" fmla="*/ 0 w 3255128"/>
              <a:gd name="connsiteY33809" fmla="*/ 379736 h 1598839"/>
              <a:gd name="connsiteX33810" fmla="*/ 0 w 3255128"/>
              <a:gd name="connsiteY33810" fmla="*/ 379729 h 1598839"/>
              <a:gd name="connsiteX33811" fmla="*/ 0 w 3255128"/>
              <a:gd name="connsiteY33811" fmla="*/ 379720 h 1598839"/>
              <a:gd name="connsiteX33812" fmla="*/ 0 w 3255128"/>
              <a:gd name="connsiteY33812" fmla="*/ 379700 h 1598839"/>
              <a:gd name="connsiteX33813" fmla="*/ 0 w 3255128"/>
              <a:gd name="connsiteY33813" fmla="*/ 379645 h 1598839"/>
              <a:gd name="connsiteX33814" fmla="*/ 0 w 3255128"/>
              <a:gd name="connsiteY33814" fmla="*/ 379642 h 1598839"/>
              <a:gd name="connsiteX33815" fmla="*/ 0 w 3255128"/>
              <a:gd name="connsiteY33815" fmla="*/ 379627 h 1598839"/>
              <a:gd name="connsiteX33816" fmla="*/ 0 w 3255128"/>
              <a:gd name="connsiteY33816" fmla="*/ 379623 h 1598839"/>
              <a:gd name="connsiteX33817" fmla="*/ 0 w 3255128"/>
              <a:gd name="connsiteY33817" fmla="*/ 379621 h 1598839"/>
              <a:gd name="connsiteX33818" fmla="*/ 0 w 3255128"/>
              <a:gd name="connsiteY33818" fmla="*/ 379616 h 1598839"/>
              <a:gd name="connsiteX33819" fmla="*/ 0 w 3255128"/>
              <a:gd name="connsiteY33819" fmla="*/ 379557 h 1598839"/>
              <a:gd name="connsiteX33820" fmla="*/ 0 w 3255128"/>
              <a:gd name="connsiteY33820" fmla="*/ 379548 h 1598839"/>
              <a:gd name="connsiteX33821" fmla="*/ 0 w 3255128"/>
              <a:gd name="connsiteY33821" fmla="*/ 379535 h 1598839"/>
              <a:gd name="connsiteX33822" fmla="*/ 0 w 3255128"/>
              <a:gd name="connsiteY33822" fmla="*/ 379478 h 1598839"/>
              <a:gd name="connsiteX33823" fmla="*/ 0 w 3255128"/>
              <a:gd name="connsiteY33823" fmla="*/ 379477 h 1598839"/>
              <a:gd name="connsiteX33824" fmla="*/ 0 w 3255128"/>
              <a:gd name="connsiteY33824" fmla="*/ 379463 h 1598839"/>
              <a:gd name="connsiteX33825" fmla="*/ 0 w 3255128"/>
              <a:gd name="connsiteY33825" fmla="*/ 379404 h 1598839"/>
              <a:gd name="connsiteX33826" fmla="*/ 0 w 3255128"/>
              <a:gd name="connsiteY33826" fmla="*/ 379402 h 1598839"/>
              <a:gd name="connsiteX33827" fmla="*/ 0 w 3255128"/>
              <a:gd name="connsiteY33827" fmla="*/ 379310 h 1598839"/>
              <a:gd name="connsiteX33828" fmla="*/ 0 w 3255128"/>
              <a:gd name="connsiteY33828" fmla="*/ 379307 h 1598839"/>
              <a:gd name="connsiteX33829" fmla="*/ 0 w 3255128"/>
              <a:gd name="connsiteY33829" fmla="*/ 379273 h 1598839"/>
              <a:gd name="connsiteX33830" fmla="*/ 0 w 3255128"/>
              <a:gd name="connsiteY33830" fmla="*/ 379271 h 1598839"/>
              <a:gd name="connsiteX33831" fmla="*/ 0 w 3255128"/>
              <a:gd name="connsiteY33831" fmla="*/ 379238 h 1598839"/>
              <a:gd name="connsiteX33832" fmla="*/ 0 w 3255128"/>
              <a:gd name="connsiteY33832" fmla="*/ 379233 h 1598839"/>
              <a:gd name="connsiteX33833" fmla="*/ 0 w 3255128"/>
              <a:gd name="connsiteY33833" fmla="*/ 379162 h 1598839"/>
              <a:gd name="connsiteX33834" fmla="*/ 0 w 3255128"/>
              <a:gd name="connsiteY33834" fmla="*/ 379150 h 1598839"/>
              <a:gd name="connsiteX33835" fmla="*/ 0 w 3255128"/>
              <a:gd name="connsiteY33835" fmla="*/ 379083 h 1598839"/>
              <a:gd name="connsiteX33836" fmla="*/ 0 w 3255128"/>
              <a:gd name="connsiteY33836" fmla="*/ 379075 h 1598839"/>
              <a:gd name="connsiteX33837" fmla="*/ 0 w 3255128"/>
              <a:gd name="connsiteY33837" fmla="*/ 379071 h 1598839"/>
              <a:gd name="connsiteX33838" fmla="*/ 0 w 3255128"/>
              <a:gd name="connsiteY33838" fmla="*/ 379059 h 1598839"/>
              <a:gd name="connsiteX33839" fmla="*/ 0 w 3255128"/>
              <a:gd name="connsiteY33839" fmla="*/ 379029 h 1598839"/>
              <a:gd name="connsiteX33840" fmla="*/ 0 w 3255128"/>
              <a:gd name="connsiteY33840" fmla="*/ 379005 h 1598839"/>
              <a:gd name="connsiteX33841" fmla="*/ 0 w 3255128"/>
              <a:gd name="connsiteY33841" fmla="*/ 378916 h 1598839"/>
              <a:gd name="connsiteX33842" fmla="*/ 0 w 3255128"/>
              <a:gd name="connsiteY33842" fmla="*/ 378900 h 1598839"/>
              <a:gd name="connsiteX33843" fmla="*/ 0 w 3255128"/>
              <a:gd name="connsiteY33843" fmla="*/ 378850 h 1598839"/>
              <a:gd name="connsiteX33844" fmla="*/ 0 w 3255128"/>
              <a:gd name="connsiteY33844" fmla="*/ 378839 h 1598839"/>
              <a:gd name="connsiteX33845" fmla="*/ 0 w 3255128"/>
              <a:gd name="connsiteY33845" fmla="*/ 378812 h 1598839"/>
              <a:gd name="connsiteX33846" fmla="*/ 0 w 3255128"/>
              <a:gd name="connsiteY33846" fmla="*/ 378769 h 1598839"/>
              <a:gd name="connsiteX33847" fmla="*/ 0 w 3255128"/>
              <a:gd name="connsiteY33847" fmla="*/ 378756 h 1598839"/>
              <a:gd name="connsiteX33848" fmla="*/ 0 w 3255128"/>
              <a:gd name="connsiteY33848" fmla="*/ 378734 h 1598839"/>
              <a:gd name="connsiteX33849" fmla="*/ 0 w 3255128"/>
              <a:gd name="connsiteY33849" fmla="*/ 378708 h 1598839"/>
              <a:gd name="connsiteX33850" fmla="*/ 0 w 3255128"/>
              <a:gd name="connsiteY33850" fmla="*/ 378616 h 1598839"/>
              <a:gd name="connsiteX33851" fmla="*/ 0 w 3255128"/>
              <a:gd name="connsiteY33851" fmla="*/ 378597 h 1598839"/>
              <a:gd name="connsiteX33852" fmla="*/ 0 w 3255128"/>
              <a:gd name="connsiteY33852" fmla="*/ 378596 h 1598839"/>
              <a:gd name="connsiteX33853" fmla="*/ 0 w 3255128"/>
              <a:gd name="connsiteY33853" fmla="*/ 378581 h 1598839"/>
              <a:gd name="connsiteX33854" fmla="*/ 0 w 3255128"/>
              <a:gd name="connsiteY33854" fmla="*/ 378566 h 1598839"/>
              <a:gd name="connsiteX33855" fmla="*/ 0 w 3255128"/>
              <a:gd name="connsiteY33855" fmla="*/ 378546 h 1598839"/>
              <a:gd name="connsiteX33856" fmla="*/ 0 w 3255128"/>
              <a:gd name="connsiteY33856" fmla="*/ 378532 h 1598839"/>
              <a:gd name="connsiteX33857" fmla="*/ 0 w 3255128"/>
              <a:gd name="connsiteY33857" fmla="*/ 378524 h 1598839"/>
              <a:gd name="connsiteX33858" fmla="*/ 0 w 3255128"/>
              <a:gd name="connsiteY33858" fmla="*/ 378514 h 1598839"/>
              <a:gd name="connsiteX33859" fmla="*/ 0 w 3255128"/>
              <a:gd name="connsiteY33859" fmla="*/ 378474 h 1598839"/>
              <a:gd name="connsiteX33860" fmla="*/ 0 w 3255128"/>
              <a:gd name="connsiteY33860" fmla="*/ 378434 h 1598839"/>
              <a:gd name="connsiteX33861" fmla="*/ 0 w 3255128"/>
              <a:gd name="connsiteY33861" fmla="*/ 378367 h 1598839"/>
              <a:gd name="connsiteX33862" fmla="*/ 0 w 3255128"/>
              <a:gd name="connsiteY33862" fmla="*/ 378365 h 1598839"/>
              <a:gd name="connsiteX33863" fmla="*/ 0 w 3255128"/>
              <a:gd name="connsiteY33863" fmla="*/ 378359 h 1598839"/>
              <a:gd name="connsiteX33864" fmla="*/ 0 w 3255128"/>
              <a:gd name="connsiteY33864" fmla="*/ 378358 h 1598839"/>
              <a:gd name="connsiteX33865" fmla="*/ 0 w 3255128"/>
              <a:gd name="connsiteY33865" fmla="*/ 378354 h 1598839"/>
              <a:gd name="connsiteX33866" fmla="*/ 0 w 3255128"/>
              <a:gd name="connsiteY33866" fmla="*/ 378337 h 1598839"/>
              <a:gd name="connsiteX33867" fmla="*/ 0 w 3255128"/>
              <a:gd name="connsiteY33867" fmla="*/ 378336 h 1598839"/>
              <a:gd name="connsiteX33868" fmla="*/ 0 w 3255128"/>
              <a:gd name="connsiteY33868" fmla="*/ 378275 h 1598839"/>
              <a:gd name="connsiteX33869" fmla="*/ 0 w 3255128"/>
              <a:gd name="connsiteY33869" fmla="*/ 378260 h 1598839"/>
              <a:gd name="connsiteX33870" fmla="*/ 0 w 3255128"/>
              <a:gd name="connsiteY33870" fmla="*/ 378191 h 1598839"/>
              <a:gd name="connsiteX33871" fmla="*/ 0 w 3255128"/>
              <a:gd name="connsiteY33871" fmla="*/ 378190 h 1598839"/>
              <a:gd name="connsiteX33872" fmla="*/ 0 w 3255128"/>
              <a:gd name="connsiteY33872" fmla="*/ 378180 h 1598839"/>
              <a:gd name="connsiteX33873" fmla="*/ 0 w 3255128"/>
              <a:gd name="connsiteY33873" fmla="*/ 378164 h 1598839"/>
              <a:gd name="connsiteX33874" fmla="*/ 0 w 3255128"/>
              <a:gd name="connsiteY33874" fmla="*/ 378162 h 1598839"/>
              <a:gd name="connsiteX33875" fmla="*/ 0 w 3255128"/>
              <a:gd name="connsiteY33875" fmla="*/ 378144 h 1598839"/>
              <a:gd name="connsiteX33876" fmla="*/ 0 w 3255128"/>
              <a:gd name="connsiteY33876" fmla="*/ 378105 h 1598839"/>
              <a:gd name="connsiteX33877" fmla="*/ 0 w 3255128"/>
              <a:gd name="connsiteY33877" fmla="*/ 378093 h 1598839"/>
              <a:gd name="connsiteX33878" fmla="*/ 0 w 3255128"/>
              <a:gd name="connsiteY33878" fmla="*/ 378015 h 1598839"/>
              <a:gd name="connsiteX33879" fmla="*/ 0 w 3255128"/>
              <a:gd name="connsiteY33879" fmla="*/ 378005 h 1598839"/>
              <a:gd name="connsiteX33880" fmla="*/ 0 w 3255128"/>
              <a:gd name="connsiteY33880" fmla="*/ 377991 h 1598839"/>
              <a:gd name="connsiteX33881" fmla="*/ 0 w 3255128"/>
              <a:gd name="connsiteY33881" fmla="*/ 377984 h 1598839"/>
              <a:gd name="connsiteX33882" fmla="*/ 0 w 3255128"/>
              <a:gd name="connsiteY33882" fmla="*/ 377968 h 1598839"/>
              <a:gd name="connsiteX33883" fmla="*/ 0 w 3255128"/>
              <a:gd name="connsiteY33883" fmla="*/ 377936 h 1598839"/>
              <a:gd name="connsiteX33884" fmla="*/ 0 w 3255128"/>
              <a:gd name="connsiteY33884" fmla="*/ 377932 h 1598839"/>
              <a:gd name="connsiteX33885" fmla="*/ 0 w 3255128"/>
              <a:gd name="connsiteY33885" fmla="*/ 377930 h 1598839"/>
              <a:gd name="connsiteX33886" fmla="*/ 0 w 3255128"/>
              <a:gd name="connsiteY33886" fmla="*/ 377898 h 1598839"/>
              <a:gd name="connsiteX33887" fmla="*/ 0 w 3255128"/>
              <a:gd name="connsiteY33887" fmla="*/ 377853 h 1598839"/>
              <a:gd name="connsiteX33888" fmla="*/ 0 w 3255128"/>
              <a:gd name="connsiteY33888" fmla="*/ 377829 h 1598839"/>
              <a:gd name="connsiteX33889" fmla="*/ 0 w 3255128"/>
              <a:gd name="connsiteY33889" fmla="*/ 377826 h 1598839"/>
              <a:gd name="connsiteX33890" fmla="*/ 0 w 3255128"/>
              <a:gd name="connsiteY33890" fmla="*/ 377804 h 1598839"/>
              <a:gd name="connsiteX33891" fmla="*/ 0 w 3255128"/>
              <a:gd name="connsiteY33891" fmla="*/ 377801 h 1598839"/>
              <a:gd name="connsiteX33892" fmla="*/ 0 w 3255128"/>
              <a:gd name="connsiteY33892" fmla="*/ 377741 h 1598839"/>
              <a:gd name="connsiteX33893" fmla="*/ 0 w 3255128"/>
              <a:gd name="connsiteY33893" fmla="*/ 377689 h 1598839"/>
              <a:gd name="connsiteX33894" fmla="*/ 0 w 3255128"/>
              <a:gd name="connsiteY33894" fmla="*/ 377660 h 1598839"/>
              <a:gd name="connsiteX33895" fmla="*/ 0 w 3255128"/>
              <a:gd name="connsiteY33895" fmla="*/ 377643 h 1598839"/>
              <a:gd name="connsiteX33896" fmla="*/ 0 w 3255128"/>
              <a:gd name="connsiteY33896" fmla="*/ 377627 h 1598839"/>
              <a:gd name="connsiteX33897" fmla="*/ 0 w 3255128"/>
              <a:gd name="connsiteY33897" fmla="*/ 377622 h 1598839"/>
              <a:gd name="connsiteX33898" fmla="*/ 0 w 3255128"/>
              <a:gd name="connsiteY33898" fmla="*/ 377592 h 1598839"/>
              <a:gd name="connsiteX33899" fmla="*/ 0 w 3255128"/>
              <a:gd name="connsiteY33899" fmla="*/ 377545 h 1598839"/>
              <a:gd name="connsiteX33900" fmla="*/ 0 w 3255128"/>
              <a:gd name="connsiteY33900" fmla="*/ 377532 h 1598839"/>
              <a:gd name="connsiteX33901" fmla="*/ 0 w 3255128"/>
              <a:gd name="connsiteY33901" fmla="*/ 377525 h 1598839"/>
              <a:gd name="connsiteX33902" fmla="*/ 0 w 3255128"/>
              <a:gd name="connsiteY33902" fmla="*/ 377446 h 1598839"/>
              <a:gd name="connsiteX33903" fmla="*/ 0 w 3255128"/>
              <a:gd name="connsiteY33903" fmla="*/ 377394 h 1598839"/>
              <a:gd name="connsiteX33904" fmla="*/ 0 w 3255128"/>
              <a:gd name="connsiteY33904" fmla="*/ 377367 h 1598839"/>
              <a:gd name="connsiteX33905" fmla="*/ 0 w 3255128"/>
              <a:gd name="connsiteY33905" fmla="*/ 377345 h 1598839"/>
              <a:gd name="connsiteX33906" fmla="*/ 0 w 3255128"/>
              <a:gd name="connsiteY33906" fmla="*/ 377320 h 1598839"/>
              <a:gd name="connsiteX33907" fmla="*/ 0 w 3255128"/>
              <a:gd name="connsiteY33907" fmla="*/ 377316 h 1598839"/>
              <a:gd name="connsiteX33908" fmla="*/ 0 w 3255128"/>
              <a:gd name="connsiteY33908" fmla="*/ 377313 h 1598839"/>
              <a:gd name="connsiteX33909" fmla="*/ 0 w 3255128"/>
              <a:gd name="connsiteY33909" fmla="*/ 377308 h 1598839"/>
              <a:gd name="connsiteX33910" fmla="*/ 0 w 3255128"/>
              <a:gd name="connsiteY33910" fmla="*/ 377295 h 1598839"/>
              <a:gd name="connsiteX33911" fmla="*/ 0 w 3255128"/>
              <a:gd name="connsiteY33911" fmla="*/ 377283 h 1598839"/>
              <a:gd name="connsiteX33912" fmla="*/ 0 w 3255128"/>
              <a:gd name="connsiteY33912" fmla="*/ 377282 h 1598839"/>
              <a:gd name="connsiteX33913" fmla="*/ 0 w 3255128"/>
              <a:gd name="connsiteY33913" fmla="*/ 377263 h 1598839"/>
              <a:gd name="connsiteX33914" fmla="*/ 0 w 3255128"/>
              <a:gd name="connsiteY33914" fmla="*/ 377233 h 1598839"/>
              <a:gd name="connsiteX33915" fmla="*/ 0 w 3255128"/>
              <a:gd name="connsiteY33915" fmla="*/ 377168 h 1598839"/>
              <a:gd name="connsiteX33916" fmla="*/ 0 w 3255128"/>
              <a:gd name="connsiteY33916" fmla="*/ 377166 h 1598839"/>
              <a:gd name="connsiteX33917" fmla="*/ 0 w 3255128"/>
              <a:gd name="connsiteY33917" fmla="*/ 377159 h 1598839"/>
              <a:gd name="connsiteX33918" fmla="*/ 0 w 3255128"/>
              <a:gd name="connsiteY33918" fmla="*/ 377153 h 1598839"/>
              <a:gd name="connsiteX33919" fmla="*/ 0 w 3255128"/>
              <a:gd name="connsiteY33919" fmla="*/ 377137 h 1598839"/>
              <a:gd name="connsiteX33920" fmla="*/ 0 w 3255128"/>
              <a:gd name="connsiteY33920" fmla="*/ 377134 h 1598839"/>
              <a:gd name="connsiteX33921" fmla="*/ 0 w 3255128"/>
              <a:gd name="connsiteY33921" fmla="*/ 377086 h 1598839"/>
              <a:gd name="connsiteX33922" fmla="*/ 0 w 3255128"/>
              <a:gd name="connsiteY33922" fmla="*/ 377081 h 1598839"/>
              <a:gd name="connsiteX33923" fmla="*/ 0 w 3255128"/>
              <a:gd name="connsiteY33923" fmla="*/ 377041 h 1598839"/>
              <a:gd name="connsiteX33924" fmla="*/ 0 w 3255128"/>
              <a:gd name="connsiteY33924" fmla="*/ 377036 h 1598839"/>
              <a:gd name="connsiteX33925" fmla="*/ 0 w 3255128"/>
              <a:gd name="connsiteY33925" fmla="*/ 376989 h 1598839"/>
              <a:gd name="connsiteX33926" fmla="*/ 0 w 3255128"/>
              <a:gd name="connsiteY33926" fmla="*/ 376913 h 1598839"/>
              <a:gd name="connsiteX33927" fmla="*/ 0 w 3255128"/>
              <a:gd name="connsiteY33927" fmla="*/ 376891 h 1598839"/>
              <a:gd name="connsiteX33928" fmla="*/ 0 w 3255128"/>
              <a:gd name="connsiteY33928" fmla="*/ 376884 h 1598839"/>
              <a:gd name="connsiteX33929" fmla="*/ 0 w 3255128"/>
              <a:gd name="connsiteY33929" fmla="*/ 376877 h 1598839"/>
              <a:gd name="connsiteX33930" fmla="*/ 0 w 3255128"/>
              <a:gd name="connsiteY33930" fmla="*/ 376819 h 1598839"/>
              <a:gd name="connsiteX33931" fmla="*/ 0 w 3255128"/>
              <a:gd name="connsiteY33931" fmla="*/ 376750 h 1598839"/>
              <a:gd name="connsiteX33932" fmla="*/ 0 w 3255128"/>
              <a:gd name="connsiteY33932" fmla="*/ 376746 h 1598839"/>
              <a:gd name="connsiteX33933" fmla="*/ 0 w 3255128"/>
              <a:gd name="connsiteY33933" fmla="*/ 376697 h 1598839"/>
              <a:gd name="connsiteX33934" fmla="*/ 0 w 3255128"/>
              <a:gd name="connsiteY33934" fmla="*/ 376650 h 1598839"/>
              <a:gd name="connsiteX33935" fmla="*/ 0 w 3255128"/>
              <a:gd name="connsiteY33935" fmla="*/ 376634 h 1598839"/>
              <a:gd name="connsiteX33936" fmla="*/ 0 w 3255128"/>
              <a:gd name="connsiteY33936" fmla="*/ 376567 h 1598839"/>
              <a:gd name="connsiteX33937" fmla="*/ 0 w 3255128"/>
              <a:gd name="connsiteY33937" fmla="*/ 376488 h 1598839"/>
              <a:gd name="connsiteX33938" fmla="*/ 0 w 3255128"/>
              <a:gd name="connsiteY33938" fmla="*/ 376443 h 1598839"/>
              <a:gd name="connsiteX33939" fmla="*/ 0 w 3255128"/>
              <a:gd name="connsiteY33939" fmla="*/ 376438 h 1598839"/>
              <a:gd name="connsiteX33940" fmla="*/ 0 w 3255128"/>
              <a:gd name="connsiteY33940" fmla="*/ 376437 h 1598839"/>
              <a:gd name="connsiteX33941" fmla="*/ 0 w 3255128"/>
              <a:gd name="connsiteY33941" fmla="*/ 376421 h 1598839"/>
              <a:gd name="connsiteX33942" fmla="*/ 0 w 3255128"/>
              <a:gd name="connsiteY33942" fmla="*/ 376400 h 1598839"/>
              <a:gd name="connsiteX33943" fmla="*/ 0 w 3255128"/>
              <a:gd name="connsiteY33943" fmla="*/ 376352 h 1598839"/>
              <a:gd name="connsiteX33944" fmla="*/ 0 w 3255128"/>
              <a:gd name="connsiteY33944" fmla="*/ 376283 h 1598839"/>
              <a:gd name="connsiteX33945" fmla="*/ 0 w 3255128"/>
              <a:gd name="connsiteY33945" fmla="*/ 376256 h 1598839"/>
              <a:gd name="connsiteX33946" fmla="*/ 0 w 3255128"/>
              <a:gd name="connsiteY33946" fmla="*/ 376243 h 1598839"/>
              <a:gd name="connsiteX33947" fmla="*/ 0 w 3255128"/>
              <a:gd name="connsiteY33947" fmla="*/ 376242 h 1598839"/>
              <a:gd name="connsiteX33948" fmla="*/ 0 w 3255128"/>
              <a:gd name="connsiteY33948" fmla="*/ 376226 h 1598839"/>
              <a:gd name="connsiteX33949" fmla="*/ 0 w 3255128"/>
              <a:gd name="connsiteY33949" fmla="*/ 376212 h 1598839"/>
              <a:gd name="connsiteX33950" fmla="*/ 0 w 3255128"/>
              <a:gd name="connsiteY33950" fmla="*/ 376160 h 1598839"/>
              <a:gd name="connsiteX33951" fmla="*/ 0 w 3255128"/>
              <a:gd name="connsiteY33951" fmla="*/ 376117 h 1598839"/>
              <a:gd name="connsiteX33952" fmla="*/ 0 w 3255128"/>
              <a:gd name="connsiteY33952" fmla="*/ 376105 h 1598839"/>
              <a:gd name="connsiteX33953" fmla="*/ 0 w 3255128"/>
              <a:gd name="connsiteY33953" fmla="*/ 376075 h 1598839"/>
              <a:gd name="connsiteX33954" fmla="*/ 0 w 3255128"/>
              <a:gd name="connsiteY33954" fmla="*/ 376015 h 1598839"/>
              <a:gd name="connsiteX33955" fmla="*/ 0 w 3255128"/>
              <a:gd name="connsiteY33955" fmla="*/ 376005 h 1598839"/>
              <a:gd name="connsiteX33956" fmla="*/ 0 w 3255128"/>
              <a:gd name="connsiteY33956" fmla="*/ 375949 h 1598839"/>
              <a:gd name="connsiteX33957" fmla="*/ 0 w 3255128"/>
              <a:gd name="connsiteY33957" fmla="*/ 375879 h 1598839"/>
              <a:gd name="connsiteX33958" fmla="*/ 0 w 3255128"/>
              <a:gd name="connsiteY33958" fmla="*/ 375869 h 1598839"/>
              <a:gd name="connsiteX33959" fmla="*/ 0 w 3255128"/>
              <a:gd name="connsiteY33959" fmla="*/ 375851 h 1598839"/>
              <a:gd name="connsiteX33960" fmla="*/ 0 w 3255128"/>
              <a:gd name="connsiteY33960" fmla="*/ 375798 h 1598839"/>
              <a:gd name="connsiteX33961" fmla="*/ 0 w 3255128"/>
              <a:gd name="connsiteY33961" fmla="*/ 375795 h 1598839"/>
              <a:gd name="connsiteX33962" fmla="*/ 0 w 3255128"/>
              <a:gd name="connsiteY33962" fmla="*/ 375753 h 1598839"/>
              <a:gd name="connsiteX33963" fmla="*/ 0 w 3255128"/>
              <a:gd name="connsiteY33963" fmla="*/ 375646 h 1598839"/>
              <a:gd name="connsiteX33964" fmla="*/ 0 w 3255128"/>
              <a:gd name="connsiteY33964" fmla="*/ 375607 h 1598839"/>
              <a:gd name="connsiteX33965" fmla="*/ 0 w 3255128"/>
              <a:gd name="connsiteY33965" fmla="*/ 375556 h 1598839"/>
              <a:gd name="connsiteX33966" fmla="*/ 0 w 3255128"/>
              <a:gd name="connsiteY33966" fmla="*/ 375542 h 1598839"/>
              <a:gd name="connsiteX33967" fmla="*/ 0 w 3255128"/>
              <a:gd name="connsiteY33967" fmla="*/ 375444 h 1598839"/>
              <a:gd name="connsiteX33968" fmla="*/ 0 w 3255128"/>
              <a:gd name="connsiteY33968" fmla="*/ 375377 h 1598839"/>
              <a:gd name="connsiteX33969" fmla="*/ 0 w 3255128"/>
              <a:gd name="connsiteY33969" fmla="*/ 375347 h 1598839"/>
              <a:gd name="connsiteX33970" fmla="*/ 0 w 3255128"/>
              <a:gd name="connsiteY33970" fmla="*/ 375346 h 1598839"/>
              <a:gd name="connsiteX33971" fmla="*/ 0 w 3255128"/>
              <a:gd name="connsiteY33971" fmla="*/ 375336 h 1598839"/>
              <a:gd name="connsiteX33972" fmla="*/ 0 w 3255128"/>
              <a:gd name="connsiteY33972" fmla="*/ 375331 h 1598839"/>
              <a:gd name="connsiteX33973" fmla="*/ 0 w 3255128"/>
              <a:gd name="connsiteY33973" fmla="*/ 375279 h 1598839"/>
              <a:gd name="connsiteX33974" fmla="*/ 0 w 3255128"/>
              <a:gd name="connsiteY33974" fmla="*/ 375276 h 1598839"/>
              <a:gd name="connsiteX33975" fmla="*/ 0 w 3255128"/>
              <a:gd name="connsiteY33975" fmla="*/ 375221 h 1598839"/>
              <a:gd name="connsiteX33976" fmla="*/ 0 w 3255128"/>
              <a:gd name="connsiteY33976" fmla="*/ 375201 h 1598839"/>
              <a:gd name="connsiteX33977" fmla="*/ 0 w 3255128"/>
              <a:gd name="connsiteY33977" fmla="*/ 375154 h 1598839"/>
              <a:gd name="connsiteX33978" fmla="*/ 0 w 3255128"/>
              <a:gd name="connsiteY33978" fmla="*/ 375124 h 1598839"/>
              <a:gd name="connsiteX33979" fmla="*/ 0 w 3255128"/>
              <a:gd name="connsiteY33979" fmla="*/ 375106 h 1598839"/>
              <a:gd name="connsiteX33980" fmla="*/ 0 w 3255128"/>
              <a:gd name="connsiteY33980" fmla="*/ 375103 h 1598839"/>
              <a:gd name="connsiteX33981" fmla="*/ 0 w 3255128"/>
              <a:gd name="connsiteY33981" fmla="*/ 375102 h 1598839"/>
              <a:gd name="connsiteX33982" fmla="*/ 0 w 3255128"/>
              <a:gd name="connsiteY33982" fmla="*/ 375075 h 1598839"/>
              <a:gd name="connsiteX33983" fmla="*/ 0 w 3255128"/>
              <a:gd name="connsiteY33983" fmla="*/ 375073 h 1598839"/>
              <a:gd name="connsiteX33984" fmla="*/ 0 w 3255128"/>
              <a:gd name="connsiteY33984" fmla="*/ 375015 h 1598839"/>
              <a:gd name="connsiteX33985" fmla="*/ 0 w 3255128"/>
              <a:gd name="connsiteY33985" fmla="*/ 375001 h 1598839"/>
              <a:gd name="connsiteX33986" fmla="*/ 0 w 3255128"/>
              <a:gd name="connsiteY33986" fmla="*/ 374994 h 1598839"/>
              <a:gd name="connsiteX33987" fmla="*/ 0 w 3255128"/>
              <a:gd name="connsiteY33987" fmla="*/ 374971 h 1598839"/>
              <a:gd name="connsiteX33988" fmla="*/ 0 w 3255128"/>
              <a:gd name="connsiteY33988" fmla="*/ 374908 h 1598839"/>
              <a:gd name="connsiteX33989" fmla="*/ 0 w 3255128"/>
              <a:gd name="connsiteY33989" fmla="*/ 374882 h 1598839"/>
              <a:gd name="connsiteX33990" fmla="*/ 0 w 3255128"/>
              <a:gd name="connsiteY33990" fmla="*/ 374836 h 1598839"/>
              <a:gd name="connsiteX33991" fmla="*/ 0 w 3255128"/>
              <a:gd name="connsiteY33991" fmla="*/ 374830 h 1598839"/>
              <a:gd name="connsiteX33992" fmla="*/ 0 w 3255128"/>
              <a:gd name="connsiteY33992" fmla="*/ 374827 h 1598839"/>
              <a:gd name="connsiteX33993" fmla="*/ 0 w 3255128"/>
              <a:gd name="connsiteY33993" fmla="*/ 374805 h 1598839"/>
              <a:gd name="connsiteX33994" fmla="*/ 0 w 3255128"/>
              <a:gd name="connsiteY33994" fmla="*/ 374751 h 1598839"/>
              <a:gd name="connsiteX33995" fmla="*/ 0 w 3255128"/>
              <a:gd name="connsiteY33995" fmla="*/ 374746 h 1598839"/>
              <a:gd name="connsiteX33996" fmla="*/ 0 w 3255128"/>
              <a:gd name="connsiteY33996" fmla="*/ 374728 h 1598839"/>
              <a:gd name="connsiteX33997" fmla="*/ 0 w 3255128"/>
              <a:gd name="connsiteY33997" fmla="*/ 374648 h 1598839"/>
              <a:gd name="connsiteX33998" fmla="*/ 0 w 3255128"/>
              <a:gd name="connsiteY33998" fmla="*/ 374611 h 1598839"/>
              <a:gd name="connsiteX33999" fmla="*/ 0 w 3255128"/>
              <a:gd name="connsiteY33999" fmla="*/ 374606 h 1598839"/>
              <a:gd name="connsiteX34000" fmla="*/ 0 w 3255128"/>
              <a:gd name="connsiteY34000" fmla="*/ 374583 h 1598839"/>
              <a:gd name="connsiteX34001" fmla="*/ 0 w 3255128"/>
              <a:gd name="connsiteY34001" fmla="*/ 374555 h 1598839"/>
              <a:gd name="connsiteX34002" fmla="*/ 0 w 3255128"/>
              <a:gd name="connsiteY34002" fmla="*/ 374554 h 1598839"/>
              <a:gd name="connsiteX34003" fmla="*/ 0 w 3255128"/>
              <a:gd name="connsiteY34003" fmla="*/ 374550 h 1598839"/>
              <a:gd name="connsiteX34004" fmla="*/ 0 w 3255128"/>
              <a:gd name="connsiteY34004" fmla="*/ 374542 h 1598839"/>
              <a:gd name="connsiteX34005" fmla="*/ 0 w 3255128"/>
              <a:gd name="connsiteY34005" fmla="*/ 374535 h 1598839"/>
              <a:gd name="connsiteX34006" fmla="*/ 0 w 3255128"/>
              <a:gd name="connsiteY34006" fmla="*/ 374512 h 1598839"/>
              <a:gd name="connsiteX34007" fmla="*/ 0 w 3255128"/>
              <a:gd name="connsiteY34007" fmla="*/ 374485 h 1598839"/>
              <a:gd name="connsiteX34008" fmla="*/ 0 w 3255128"/>
              <a:gd name="connsiteY34008" fmla="*/ 374432 h 1598839"/>
              <a:gd name="connsiteX34009" fmla="*/ 0 w 3255128"/>
              <a:gd name="connsiteY34009" fmla="*/ 374346 h 1598839"/>
              <a:gd name="connsiteX34010" fmla="*/ 0 w 3255128"/>
              <a:gd name="connsiteY34010" fmla="*/ 374330 h 1598839"/>
              <a:gd name="connsiteX34011" fmla="*/ 0 w 3255128"/>
              <a:gd name="connsiteY34011" fmla="*/ 374326 h 1598839"/>
              <a:gd name="connsiteX34012" fmla="*/ 0 w 3255128"/>
              <a:gd name="connsiteY34012" fmla="*/ 374296 h 1598839"/>
              <a:gd name="connsiteX34013" fmla="*/ 0 w 3255128"/>
              <a:gd name="connsiteY34013" fmla="*/ 374292 h 1598839"/>
              <a:gd name="connsiteX34014" fmla="*/ 0 w 3255128"/>
              <a:gd name="connsiteY34014" fmla="*/ 374273 h 1598839"/>
              <a:gd name="connsiteX34015" fmla="*/ 0 w 3255128"/>
              <a:gd name="connsiteY34015" fmla="*/ 374272 h 1598839"/>
              <a:gd name="connsiteX34016" fmla="*/ 0 w 3255128"/>
              <a:gd name="connsiteY34016" fmla="*/ 374269 h 1598839"/>
              <a:gd name="connsiteX34017" fmla="*/ 0 w 3255128"/>
              <a:gd name="connsiteY34017" fmla="*/ 374178 h 1598839"/>
              <a:gd name="connsiteX34018" fmla="*/ 0 w 3255128"/>
              <a:gd name="connsiteY34018" fmla="*/ 374176 h 1598839"/>
              <a:gd name="connsiteX34019" fmla="*/ 0 w 3255128"/>
              <a:gd name="connsiteY34019" fmla="*/ 374173 h 1598839"/>
              <a:gd name="connsiteX34020" fmla="*/ 0 w 3255128"/>
              <a:gd name="connsiteY34020" fmla="*/ 374096 h 1598839"/>
              <a:gd name="connsiteX34021" fmla="*/ 0 w 3255128"/>
              <a:gd name="connsiteY34021" fmla="*/ 374095 h 1598839"/>
              <a:gd name="connsiteX34022" fmla="*/ 0 w 3255128"/>
              <a:gd name="connsiteY34022" fmla="*/ 374081 h 1598839"/>
              <a:gd name="connsiteX34023" fmla="*/ 0 w 3255128"/>
              <a:gd name="connsiteY34023" fmla="*/ 374058 h 1598839"/>
              <a:gd name="connsiteX34024" fmla="*/ 0 w 3255128"/>
              <a:gd name="connsiteY34024" fmla="*/ 374046 h 1598839"/>
              <a:gd name="connsiteX34025" fmla="*/ 0 w 3255128"/>
              <a:gd name="connsiteY34025" fmla="*/ 374026 h 1598839"/>
              <a:gd name="connsiteX34026" fmla="*/ 0 w 3255128"/>
              <a:gd name="connsiteY34026" fmla="*/ 373999 h 1598839"/>
              <a:gd name="connsiteX34027" fmla="*/ 0 w 3255128"/>
              <a:gd name="connsiteY34027" fmla="*/ 373914 h 1598839"/>
              <a:gd name="connsiteX34028" fmla="*/ 0 w 3255128"/>
              <a:gd name="connsiteY34028" fmla="*/ 373901 h 1598839"/>
              <a:gd name="connsiteX34029" fmla="*/ 0 w 3255128"/>
              <a:gd name="connsiteY34029" fmla="*/ 373894 h 1598839"/>
              <a:gd name="connsiteX34030" fmla="*/ 0 w 3255128"/>
              <a:gd name="connsiteY34030" fmla="*/ 373887 h 1598839"/>
              <a:gd name="connsiteX34031" fmla="*/ 0 w 3255128"/>
              <a:gd name="connsiteY34031" fmla="*/ 373864 h 1598839"/>
              <a:gd name="connsiteX34032" fmla="*/ 0 w 3255128"/>
              <a:gd name="connsiteY34032" fmla="*/ 373847 h 1598839"/>
              <a:gd name="connsiteX34033" fmla="*/ 0 w 3255128"/>
              <a:gd name="connsiteY34033" fmla="*/ 373838 h 1598839"/>
              <a:gd name="connsiteX34034" fmla="*/ 0 w 3255128"/>
              <a:gd name="connsiteY34034" fmla="*/ 373833 h 1598839"/>
              <a:gd name="connsiteX34035" fmla="*/ 0 w 3255128"/>
              <a:gd name="connsiteY34035" fmla="*/ 373817 h 1598839"/>
              <a:gd name="connsiteX34036" fmla="*/ 0 w 3255128"/>
              <a:gd name="connsiteY34036" fmla="*/ 373760 h 1598839"/>
              <a:gd name="connsiteX34037" fmla="*/ 0 w 3255128"/>
              <a:gd name="connsiteY34037" fmla="*/ 373740 h 1598839"/>
              <a:gd name="connsiteX34038" fmla="*/ 0 w 3255128"/>
              <a:gd name="connsiteY34038" fmla="*/ 373698 h 1598839"/>
              <a:gd name="connsiteX34039" fmla="*/ 0 w 3255128"/>
              <a:gd name="connsiteY34039" fmla="*/ 373660 h 1598839"/>
              <a:gd name="connsiteX34040" fmla="*/ 0 w 3255128"/>
              <a:gd name="connsiteY34040" fmla="*/ 373659 h 1598839"/>
              <a:gd name="connsiteX34041" fmla="*/ 0 w 3255128"/>
              <a:gd name="connsiteY34041" fmla="*/ 373644 h 1598839"/>
              <a:gd name="connsiteX34042" fmla="*/ 0 w 3255128"/>
              <a:gd name="connsiteY34042" fmla="*/ 373642 h 1598839"/>
              <a:gd name="connsiteX34043" fmla="*/ 0 w 3255128"/>
              <a:gd name="connsiteY34043" fmla="*/ 373626 h 1598839"/>
              <a:gd name="connsiteX34044" fmla="*/ 0 w 3255128"/>
              <a:gd name="connsiteY34044" fmla="*/ 373621 h 1598839"/>
              <a:gd name="connsiteX34045" fmla="*/ 0 w 3255128"/>
              <a:gd name="connsiteY34045" fmla="*/ 373620 h 1598839"/>
              <a:gd name="connsiteX34046" fmla="*/ 0 w 3255128"/>
              <a:gd name="connsiteY34046" fmla="*/ 373599 h 1598839"/>
              <a:gd name="connsiteX34047" fmla="*/ 0 w 3255128"/>
              <a:gd name="connsiteY34047" fmla="*/ 373562 h 1598839"/>
              <a:gd name="connsiteX34048" fmla="*/ 0 w 3255128"/>
              <a:gd name="connsiteY34048" fmla="*/ 373554 h 1598839"/>
              <a:gd name="connsiteX34049" fmla="*/ 0 w 3255128"/>
              <a:gd name="connsiteY34049" fmla="*/ 373549 h 1598839"/>
              <a:gd name="connsiteX34050" fmla="*/ 0 w 3255128"/>
              <a:gd name="connsiteY34050" fmla="*/ 373533 h 1598839"/>
              <a:gd name="connsiteX34051" fmla="*/ 0 w 3255128"/>
              <a:gd name="connsiteY34051" fmla="*/ 373453 h 1598839"/>
              <a:gd name="connsiteX34052" fmla="*/ 0 w 3255128"/>
              <a:gd name="connsiteY34052" fmla="*/ 373448 h 1598839"/>
              <a:gd name="connsiteX34053" fmla="*/ 0 w 3255128"/>
              <a:gd name="connsiteY34053" fmla="*/ 373447 h 1598839"/>
              <a:gd name="connsiteX34054" fmla="*/ 0 w 3255128"/>
              <a:gd name="connsiteY34054" fmla="*/ 373410 h 1598839"/>
              <a:gd name="connsiteX34055" fmla="*/ 0 w 3255128"/>
              <a:gd name="connsiteY34055" fmla="*/ 373383 h 1598839"/>
              <a:gd name="connsiteX34056" fmla="*/ 0 w 3255128"/>
              <a:gd name="connsiteY34056" fmla="*/ 373380 h 1598839"/>
              <a:gd name="connsiteX34057" fmla="*/ 0 w 3255128"/>
              <a:gd name="connsiteY34057" fmla="*/ 373378 h 1598839"/>
              <a:gd name="connsiteX34058" fmla="*/ 0 w 3255128"/>
              <a:gd name="connsiteY34058" fmla="*/ 373375 h 1598839"/>
              <a:gd name="connsiteX34059" fmla="*/ 0 w 3255128"/>
              <a:gd name="connsiteY34059" fmla="*/ 373306 h 1598839"/>
              <a:gd name="connsiteX34060" fmla="*/ 0 w 3255128"/>
              <a:gd name="connsiteY34060" fmla="*/ 373283 h 1598839"/>
              <a:gd name="connsiteX34061" fmla="*/ 0 w 3255128"/>
              <a:gd name="connsiteY34061" fmla="*/ 373167 h 1598839"/>
              <a:gd name="connsiteX34062" fmla="*/ 0 w 3255128"/>
              <a:gd name="connsiteY34062" fmla="*/ 373165 h 1598839"/>
              <a:gd name="connsiteX34063" fmla="*/ 0 w 3255128"/>
              <a:gd name="connsiteY34063" fmla="*/ 373149 h 1598839"/>
              <a:gd name="connsiteX34064" fmla="*/ 0 w 3255128"/>
              <a:gd name="connsiteY34064" fmla="*/ 373137 h 1598839"/>
              <a:gd name="connsiteX34065" fmla="*/ 0 w 3255128"/>
              <a:gd name="connsiteY34065" fmla="*/ 373115 h 1598839"/>
              <a:gd name="connsiteX34066" fmla="*/ 0 w 3255128"/>
              <a:gd name="connsiteY34066" fmla="*/ 373114 h 1598839"/>
              <a:gd name="connsiteX34067" fmla="*/ 0 w 3255128"/>
              <a:gd name="connsiteY34067" fmla="*/ 373074 h 1598839"/>
              <a:gd name="connsiteX34068" fmla="*/ 0 w 3255128"/>
              <a:gd name="connsiteY34068" fmla="*/ 373073 h 1598839"/>
              <a:gd name="connsiteX34069" fmla="*/ 0 w 3255128"/>
              <a:gd name="connsiteY34069" fmla="*/ 373049 h 1598839"/>
              <a:gd name="connsiteX34070" fmla="*/ 0 w 3255128"/>
              <a:gd name="connsiteY34070" fmla="*/ 373033 h 1598839"/>
              <a:gd name="connsiteX34071" fmla="*/ 0 w 3255128"/>
              <a:gd name="connsiteY34071" fmla="*/ 373031 h 1598839"/>
              <a:gd name="connsiteX34072" fmla="*/ 0 w 3255128"/>
              <a:gd name="connsiteY34072" fmla="*/ 372999 h 1598839"/>
              <a:gd name="connsiteX34073" fmla="*/ 0 w 3255128"/>
              <a:gd name="connsiteY34073" fmla="*/ 372959 h 1598839"/>
              <a:gd name="connsiteX34074" fmla="*/ 0 w 3255128"/>
              <a:gd name="connsiteY34074" fmla="*/ 372933 h 1598839"/>
              <a:gd name="connsiteX34075" fmla="*/ 0 w 3255128"/>
              <a:gd name="connsiteY34075" fmla="*/ 372918 h 1598839"/>
              <a:gd name="connsiteX34076" fmla="*/ 0 w 3255128"/>
              <a:gd name="connsiteY34076" fmla="*/ 372879 h 1598839"/>
              <a:gd name="connsiteX34077" fmla="*/ 0 w 3255128"/>
              <a:gd name="connsiteY34077" fmla="*/ 372861 h 1598839"/>
              <a:gd name="connsiteX34078" fmla="*/ 0 w 3255128"/>
              <a:gd name="connsiteY34078" fmla="*/ 372824 h 1598839"/>
              <a:gd name="connsiteX34079" fmla="*/ 0 w 3255128"/>
              <a:gd name="connsiteY34079" fmla="*/ 372805 h 1598839"/>
              <a:gd name="connsiteX34080" fmla="*/ 0 w 3255128"/>
              <a:gd name="connsiteY34080" fmla="*/ 372763 h 1598839"/>
              <a:gd name="connsiteX34081" fmla="*/ 0 w 3255128"/>
              <a:gd name="connsiteY34081" fmla="*/ 372713 h 1598839"/>
              <a:gd name="connsiteX34082" fmla="*/ 0 w 3255128"/>
              <a:gd name="connsiteY34082" fmla="*/ 372693 h 1598839"/>
              <a:gd name="connsiteX34083" fmla="*/ 0 w 3255128"/>
              <a:gd name="connsiteY34083" fmla="*/ 372656 h 1598839"/>
              <a:gd name="connsiteX34084" fmla="*/ 0 w 3255128"/>
              <a:gd name="connsiteY34084" fmla="*/ 372655 h 1598839"/>
              <a:gd name="connsiteX34085" fmla="*/ 0 w 3255128"/>
              <a:gd name="connsiteY34085" fmla="*/ 372646 h 1598839"/>
              <a:gd name="connsiteX34086" fmla="*/ 0 w 3255128"/>
              <a:gd name="connsiteY34086" fmla="*/ 372638 h 1598839"/>
              <a:gd name="connsiteX34087" fmla="*/ 0 w 3255128"/>
              <a:gd name="connsiteY34087" fmla="*/ 372614 h 1598839"/>
              <a:gd name="connsiteX34088" fmla="*/ 0 w 3255128"/>
              <a:gd name="connsiteY34088" fmla="*/ 372540 h 1598839"/>
              <a:gd name="connsiteX34089" fmla="*/ 0 w 3255128"/>
              <a:gd name="connsiteY34089" fmla="*/ 372485 h 1598839"/>
              <a:gd name="connsiteX34090" fmla="*/ 0 w 3255128"/>
              <a:gd name="connsiteY34090" fmla="*/ 372472 h 1598839"/>
              <a:gd name="connsiteX34091" fmla="*/ 0 w 3255128"/>
              <a:gd name="connsiteY34091" fmla="*/ 372469 h 1598839"/>
              <a:gd name="connsiteX34092" fmla="*/ 0 w 3255128"/>
              <a:gd name="connsiteY34092" fmla="*/ 372467 h 1598839"/>
              <a:gd name="connsiteX34093" fmla="*/ 0 w 3255128"/>
              <a:gd name="connsiteY34093" fmla="*/ 372459 h 1598839"/>
              <a:gd name="connsiteX34094" fmla="*/ 0 w 3255128"/>
              <a:gd name="connsiteY34094" fmla="*/ 372446 h 1598839"/>
              <a:gd name="connsiteX34095" fmla="*/ 0 w 3255128"/>
              <a:gd name="connsiteY34095" fmla="*/ 372426 h 1598839"/>
              <a:gd name="connsiteX34096" fmla="*/ 0 w 3255128"/>
              <a:gd name="connsiteY34096" fmla="*/ 372409 h 1598839"/>
              <a:gd name="connsiteX34097" fmla="*/ 0 w 3255128"/>
              <a:gd name="connsiteY34097" fmla="*/ 372401 h 1598839"/>
              <a:gd name="connsiteX34098" fmla="*/ 0 w 3255128"/>
              <a:gd name="connsiteY34098" fmla="*/ 372346 h 1598839"/>
              <a:gd name="connsiteX34099" fmla="*/ 0 w 3255128"/>
              <a:gd name="connsiteY34099" fmla="*/ 372299 h 1598839"/>
              <a:gd name="connsiteX34100" fmla="*/ 0 w 3255128"/>
              <a:gd name="connsiteY34100" fmla="*/ 372289 h 1598839"/>
              <a:gd name="connsiteX34101" fmla="*/ 0 w 3255128"/>
              <a:gd name="connsiteY34101" fmla="*/ 372286 h 1598839"/>
              <a:gd name="connsiteX34102" fmla="*/ 0 w 3255128"/>
              <a:gd name="connsiteY34102" fmla="*/ 372250 h 1598839"/>
              <a:gd name="connsiteX34103" fmla="*/ 0 w 3255128"/>
              <a:gd name="connsiteY34103" fmla="*/ 372230 h 1598839"/>
              <a:gd name="connsiteX34104" fmla="*/ 0 w 3255128"/>
              <a:gd name="connsiteY34104" fmla="*/ 372176 h 1598839"/>
              <a:gd name="connsiteX34105" fmla="*/ 0 w 3255128"/>
              <a:gd name="connsiteY34105" fmla="*/ 372150 h 1598839"/>
              <a:gd name="connsiteX34106" fmla="*/ 0 w 3255128"/>
              <a:gd name="connsiteY34106" fmla="*/ 372145 h 1598839"/>
              <a:gd name="connsiteX34107" fmla="*/ 0 w 3255128"/>
              <a:gd name="connsiteY34107" fmla="*/ 372052 h 1598839"/>
              <a:gd name="connsiteX34108" fmla="*/ 0 w 3255128"/>
              <a:gd name="connsiteY34108" fmla="*/ 372026 h 1598839"/>
              <a:gd name="connsiteX34109" fmla="*/ 0 w 3255128"/>
              <a:gd name="connsiteY34109" fmla="*/ 372023 h 1598839"/>
              <a:gd name="connsiteX34110" fmla="*/ 0 w 3255128"/>
              <a:gd name="connsiteY34110" fmla="*/ 372007 h 1598839"/>
              <a:gd name="connsiteX34111" fmla="*/ 0 w 3255128"/>
              <a:gd name="connsiteY34111" fmla="*/ 371942 h 1598839"/>
              <a:gd name="connsiteX34112" fmla="*/ 0 w 3255128"/>
              <a:gd name="connsiteY34112" fmla="*/ 371932 h 1598839"/>
              <a:gd name="connsiteX34113" fmla="*/ 0 w 3255128"/>
              <a:gd name="connsiteY34113" fmla="*/ 371892 h 1598839"/>
              <a:gd name="connsiteX34114" fmla="*/ 0 w 3255128"/>
              <a:gd name="connsiteY34114" fmla="*/ 371840 h 1598839"/>
              <a:gd name="connsiteX34115" fmla="*/ 0 w 3255128"/>
              <a:gd name="connsiteY34115" fmla="*/ 371832 h 1598839"/>
              <a:gd name="connsiteX34116" fmla="*/ 0 w 3255128"/>
              <a:gd name="connsiteY34116" fmla="*/ 371815 h 1598839"/>
              <a:gd name="connsiteX34117" fmla="*/ 0 w 3255128"/>
              <a:gd name="connsiteY34117" fmla="*/ 371811 h 1598839"/>
              <a:gd name="connsiteX34118" fmla="*/ 0 w 3255128"/>
              <a:gd name="connsiteY34118" fmla="*/ 371810 h 1598839"/>
              <a:gd name="connsiteX34119" fmla="*/ 0 w 3255128"/>
              <a:gd name="connsiteY34119" fmla="*/ 371773 h 1598839"/>
              <a:gd name="connsiteX34120" fmla="*/ 0 w 3255128"/>
              <a:gd name="connsiteY34120" fmla="*/ 371758 h 1598839"/>
              <a:gd name="connsiteX34121" fmla="*/ 0 w 3255128"/>
              <a:gd name="connsiteY34121" fmla="*/ 371738 h 1598839"/>
              <a:gd name="connsiteX34122" fmla="*/ 0 w 3255128"/>
              <a:gd name="connsiteY34122" fmla="*/ 371722 h 1598839"/>
              <a:gd name="connsiteX34123" fmla="*/ 0 w 3255128"/>
              <a:gd name="connsiteY34123" fmla="*/ 371717 h 1598839"/>
              <a:gd name="connsiteX34124" fmla="*/ 0 w 3255128"/>
              <a:gd name="connsiteY34124" fmla="*/ 371686 h 1598839"/>
              <a:gd name="connsiteX34125" fmla="*/ 0 w 3255128"/>
              <a:gd name="connsiteY34125" fmla="*/ 371647 h 1598839"/>
              <a:gd name="connsiteX34126" fmla="*/ 0 w 3255128"/>
              <a:gd name="connsiteY34126" fmla="*/ 371616 h 1598839"/>
              <a:gd name="connsiteX34127" fmla="*/ 0 w 3255128"/>
              <a:gd name="connsiteY34127" fmla="*/ 371599 h 1598839"/>
              <a:gd name="connsiteX34128" fmla="*/ 0 w 3255128"/>
              <a:gd name="connsiteY34128" fmla="*/ 371593 h 1598839"/>
              <a:gd name="connsiteX34129" fmla="*/ 0 w 3255128"/>
              <a:gd name="connsiteY34129" fmla="*/ 371590 h 1598839"/>
              <a:gd name="connsiteX34130" fmla="*/ 0 w 3255128"/>
              <a:gd name="connsiteY34130" fmla="*/ 371572 h 1598839"/>
              <a:gd name="connsiteX34131" fmla="*/ 0 w 3255128"/>
              <a:gd name="connsiteY34131" fmla="*/ 371570 h 1598839"/>
              <a:gd name="connsiteX34132" fmla="*/ 0 w 3255128"/>
              <a:gd name="connsiteY34132" fmla="*/ 371495 h 1598839"/>
              <a:gd name="connsiteX34133" fmla="*/ 0 w 3255128"/>
              <a:gd name="connsiteY34133" fmla="*/ 371490 h 1598839"/>
              <a:gd name="connsiteX34134" fmla="*/ 0 w 3255128"/>
              <a:gd name="connsiteY34134" fmla="*/ 371378 h 1598839"/>
              <a:gd name="connsiteX34135" fmla="*/ 0 w 3255128"/>
              <a:gd name="connsiteY34135" fmla="*/ 371356 h 1598839"/>
              <a:gd name="connsiteX34136" fmla="*/ 0 w 3255128"/>
              <a:gd name="connsiteY34136" fmla="*/ 371349 h 1598839"/>
              <a:gd name="connsiteX34137" fmla="*/ 0 w 3255128"/>
              <a:gd name="connsiteY34137" fmla="*/ 371342 h 1598839"/>
              <a:gd name="connsiteX34138" fmla="*/ 0 w 3255128"/>
              <a:gd name="connsiteY34138" fmla="*/ 371331 h 1598839"/>
              <a:gd name="connsiteX34139" fmla="*/ 0 w 3255128"/>
              <a:gd name="connsiteY34139" fmla="*/ 371327 h 1598839"/>
              <a:gd name="connsiteX34140" fmla="*/ 0 w 3255128"/>
              <a:gd name="connsiteY34140" fmla="*/ 371306 h 1598839"/>
              <a:gd name="connsiteX34141" fmla="*/ 0 w 3255128"/>
              <a:gd name="connsiteY34141" fmla="*/ 371279 h 1598839"/>
              <a:gd name="connsiteX34142" fmla="*/ 0 w 3255128"/>
              <a:gd name="connsiteY34142" fmla="*/ 371250 h 1598839"/>
              <a:gd name="connsiteX34143" fmla="*/ 0 w 3255128"/>
              <a:gd name="connsiteY34143" fmla="*/ 371217 h 1598839"/>
              <a:gd name="connsiteX34144" fmla="*/ 0 w 3255128"/>
              <a:gd name="connsiteY34144" fmla="*/ 371195 h 1598839"/>
              <a:gd name="connsiteX34145" fmla="*/ 0 w 3255128"/>
              <a:gd name="connsiteY34145" fmla="*/ 371146 h 1598839"/>
              <a:gd name="connsiteX34146" fmla="*/ 0 w 3255128"/>
              <a:gd name="connsiteY34146" fmla="*/ 371107 h 1598839"/>
              <a:gd name="connsiteX34147" fmla="*/ 0 w 3255128"/>
              <a:gd name="connsiteY34147" fmla="*/ 371068 h 1598839"/>
              <a:gd name="connsiteX34148" fmla="*/ 0 w 3255128"/>
              <a:gd name="connsiteY34148" fmla="*/ 371051 h 1598839"/>
              <a:gd name="connsiteX34149" fmla="*/ 0 w 3255128"/>
              <a:gd name="connsiteY34149" fmla="*/ 371038 h 1598839"/>
              <a:gd name="connsiteX34150" fmla="*/ 0 w 3255128"/>
              <a:gd name="connsiteY34150" fmla="*/ 371037 h 1598839"/>
              <a:gd name="connsiteX34151" fmla="*/ 0 w 3255128"/>
              <a:gd name="connsiteY34151" fmla="*/ 371036 h 1598839"/>
              <a:gd name="connsiteX34152" fmla="*/ 0 w 3255128"/>
              <a:gd name="connsiteY34152" fmla="*/ 371016 h 1598839"/>
              <a:gd name="connsiteX34153" fmla="*/ 0 w 3255128"/>
              <a:gd name="connsiteY34153" fmla="*/ 370966 h 1598839"/>
              <a:gd name="connsiteX34154" fmla="*/ 0 w 3255128"/>
              <a:gd name="connsiteY34154" fmla="*/ 370942 h 1598839"/>
              <a:gd name="connsiteX34155" fmla="*/ 0 w 3255128"/>
              <a:gd name="connsiteY34155" fmla="*/ 370928 h 1598839"/>
              <a:gd name="connsiteX34156" fmla="*/ 0 w 3255128"/>
              <a:gd name="connsiteY34156" fmla="*/ 370924 h 1598839"/>
              <a:gd name="connsiteX34157" fmla="*/ 0 w 3255128"/>
              <a:gd name="connsiteY34157" fmla="*/ 370902 h 1598839"/>
              <a:gd name="connsiteX34158" fmla="*/ 0 w 3255128"/>
              <a:gd name="connsiteY34158" fmla="*/ 370877 h 1598839"/>
              <a:gd name="connsiteX34159" fmla="*/ 0 w 3255128"/>
              <a:gd name="connsiteY34159" fmla="*/ 370873 h 1598839"/>
              <a:gd name="connsiteX34160" fmla="*/ 0 w 3255128"/>
              <a:gd name="connsiteY34160" fmla="*/ 370857 h 1598839"/>
              <a:gd name="connsiteX34161" fmla="*/ 0 w 3255128"/>
              <a:gd name="connsiteY34161" fmla="*/ 370843 h 1598839"/>
              <a:gd name="connsiteX34162" fmla="*/ 0 w 3255128"/>
              <a:gd name="connsiteY34162" fmla="*/ 370828 h 1598839"/>
              <a:gd name="connsiteX34163" fmla="*/ 0 w 3255128"/>
              <a:gd name="connsiteY34163" fmla="*/ 370827 h 1598839"/>
              <a:gd name="connsiteX34164" fmla="*/ 0 w 3255128"/>
              <a:gd name="connsiteY34164" fmla="*/ 370825 h 1598839"/>
              <a:gd name="connsiteX34165" fmla="*/ 0 w 3255128"/>
              <a:gd name="connsiteY34165" fmla="*/ 370796 h 1598839"/>
              <a:gd name="connsiteX34166" fmla="*/ 0 w 3255128"/>
              <a:gd name="connsiteY34166" fmla="*/ 370793 h 1598839"/>
              <a:gd name="connsiteX34167" fmla="*/ 0 w 3255128"/>
              <a:gd name="connsiteY34167" fmla="*/ 370779 h 1598839"/>
              <a:gd name="connsiteX34168" fmla="*/ 0 w 3255128"/>
              <a:gd name="connsiteY34168" fmla="*/ 370758 h 1598839"/>
              <a:gd name="connsiteX34169" fmla="*/ 0 w 3255128"/>
              <a:gd name="connsiteY34169" fmla="*/ 370753 h 1598839"/>
              <a:gd name="connsiteX34170" fmla="*/ 0 w 3255128"/>
              <a:gd name="connsiteY34170" fmla="*/ 370732 h 1598839"/>
              <a:gd name="connsiteX34171" fmla="*/ 0 w 3255128"/>
              <a:gd name="connsiteY34171" fmla="*/ 370708 h 1598839"/>
              <a:gd name="connsiteX34172" fmla="*/ 0 w 3255128"/>
              <a:gd name="connsiteY34172" fmla="*/ 370636 h 1598839"/>
              <a:gd name="connsiteX34173" fmla="*/ 0 w 3255128"/>
              <a:gd name="connsiteY34173" fmla="*/ 370631 h 1598839"/>
              <a:gd name="connsiteX34174" fmla="*/ 0 w 3255128"/>
              <a:gd name="connsiteY34174" fmla="*/ 370582 h 1598839"/>
              <a:gd name="connsiteX34175" fmla="*/ 0 w 3255128"/>
              <a:gd name="connsiteY34175" fmla="*/ 370579 h 1598839"/>
              <a:gd name="connsiteX34176" fmla="*/ 0 w 3255128"/>
              <a:gd name="connsiteY34176" fmla="*/ 370572 h 1598839"/>
              <a:gd name="connsiteX34177" fmla="*/ 0 w 3255128"/>
              <a:gd name="connsiteY34177" fmla="*/ 370559 h 1598839"/>
              <a:gd name="connsiteX34178" fmla="*/ 0 w 3255128"/>
              <a:gd name="connsiteY34178" fmla="*/ 370554 h 1598839"/>
              <a:gd name="connsiteX34179" fmla="*/ 0 w 3255128"/>
              <a:gd name="connsiteY34179" fmla="*/ 370553 h 1598839"/>
              <a:gd name="connsiteX34180" fmla="*/ 0 w 3255128"/>
              <a:gd name="connsiteY34180" fmla="*/ 370461 h 1598839"/>
              <a:gd name="connsiteX34181" fmla="*/ 0 w 3255128"/>
              <a:gd name="connsiteY34181" fmla="*/ 370393 h 1598839"/>
              <a:gd name="connsiteX34182" fmla="*/ 0 w 3255128"/>
              <a:gd name="connsiteY34182" fmla="*/ 370388 h 1598839"/>
              <a:gd name="connsiteX34183" fmla="*/ 0 w 3255128"/>
              <a:gd name="connsiteY34183" fmla="*/ 370351 h 1598839"/>
              <a:gd name="connsiteX34184" fmla="*/ 0 w 3255128"/>
              <a:gd name="connsiteY34184" fmla="*/ 370320 h 1598839"/>
              <a:gd name="connsiteX34185" fmla="*/ 0 w 3255128"/>
              <a:gd name="connsiteY34185" fmla="*/ 370316 h 1598839"/>
              <a:gd name="connsiteX34186" fmla="*/ 0 w 3255128"/>
              <a:gd name="connsiteY34186" fmla="*/ 370304 h 1598839"/>
              <a:gd name="connsiteX34187" fmla="*/ 0 w 3255128"/>
              <a:gd name="connsiteY34187" fmla="*/ 370293 h 1598839"/>
              <a:gd name="connsiteX34188" fmla="*/ 0 w 3255128"/>
              <a:gd name="connsiteY34188" fmla="*/ 370265 h 1598839"/>
              <a:gd name="connsiteX34189" fmla="*/ 0 w 3255128"/>
              <a:gd name="connsiteY34189" fmla="*/ 370255 h 1598839"/>
              <a:gd name="connsiteX34190" fmla="*/ 0 w 3255128"/>
              <a:gd name="connsiteY34190" fmla="*/ 370177 h 1598839"/>
              <a:gd name="connsiteX34191" fmla="*/ 0 w 3255128"/>
              <a:gd name="connsiteY34191" fmla="*/ 370155 h 1598839"/>
              <a:gd name="connsiteX34192" fmla="*/ 0 w 3255128"/>
              <a:gd name="connsiteY34192" fmla="*/ 370147 h 1598839"/>
              <a:gd name="connsiteX34193" fmla="*/ 0 w 3255128"/>
              <a:gd name="connsiteY34193" fmla="*/ 370128 h 1598839"/>
              <a:gd name="connsiteX34194" fmla="*/ 0 w 3255128"/>
              <a:gd name="connsiteY34194" fmla="*/ 370125 h 1598839"/>
              <a:gd name="connsiteX34195" fmla="*/ 0 w 3255128"/>
              <a:gd name="connsiteY34195" fmla="*/ 370124 h 1598839"/>
              <a:gd name="connsiteX34196" fmla="*/ 0 w 3255128"/>
              <a:gd name="connsiteY34196" fmla="*/ 370110 h 1598839"/>
              <a:gd name="connsiteX34197" fmla="*/ 0 w 3255128"/>
              <a:gd name="connsiteY34197" fmla="*/ 370083 h 1598839"/>
              <a:gd name="connsiteX34198" fmla="*/ 0 w 3255128"/>
              <a:gd name="connsiteY34198" fmla="*/ 370063 h 1598839"/>
              <a:gd name="connsiteX34199" fmla="*/ 0 w 3255128"/>
              <a:gd name="connsiteY34199" fmla="*/ 370034 h 1598839"/>
              <a:gd name="connsiteX34200" fmla="*/ 0 w 3255128"/>
              <a:gd name="connsiteY34200" fmla="*/ 369960 h 1598839"/>
              <a:gd name="connsiteX34201" fmla="*/ 0 w 3255128"/>
              <a:gd name="connsiteY34201" fmla="*/ 369931 h 1598839"/>
              <a:gd name="connsiteX34202" fmla="*/ 0 w 3255128"/>
              <a:gd name="connsiteY34202" fmla="*/ 369928 h 1598839"/>
              <a:gd name="connsiteX34203" fmla="*/ 0 w 3255128"/>
              <a:gd name="connsiteY34203" fmla="*/ 369912 h 1598839"/>
              <a:gd name="connsiteX34204" fmla="*/ 0 w 3255128"/>
              <a:gd name="connsiteY34204" fmla="*/ 369884 h 1598839"/>
              <a:gd name="connsiteX34205" fmla="*/ 0 w 3255128"/>
              <a:gd name="connsiteY34205" fmla="*/ 369877 h 1598839"/>
              <a:gd name="connsiteX34206" fmla="*/ 0 w 3255128"/>
              <a:gd name="connsiteY34206" fmla="*/ 369835 h 1598839"/>
              <a:gd name="connsiteX34207" fmla="*/ 0 w 3255128"/>
              <a:gd name="connsiteY34207" fmla="*/ 369834 h 1598839"/>
              <a:gd name="connsiteX34208" fmla="*/ 0 w 3255128"/>
              <a:gd name="connsiteY34208" fmla="*/ 369810 h 1598839"/>
              <a:gd name="connsiteX34209" fmla="*/ 0 w 3255128"/>
              <a:gd name="connsiteY34209" fmla="*/ 369703 h 1598839"/>
              <a:gd name="connsiteX34210" fmla="*/ 0 w 3255128"/>
              <a:gd name="connsiteY34210" fmla="*/ 369672 h 1598839"/>
              <a:gd name="connsiteX34211" fmla="*/ 0 w 3255128"/>
              <a:gd name="connsiteY34211" fmla="*/ 369671 h 1598839"/>
              <a:gd name="connsiteX34212" fmla="*/ 0 w 3255128"/>
              <a:gd name="connsiteY34212" fmla="*/ 369665 h 1598839"/>
              <a:gd name="connsiteX34213" fmla="*/ 0 w 3255128"/>
              <a:gd name="connsiteY34213" fmla="*/ 369664 h 1598839"/>
              <a:gd name="connsiteX34214" fmla="*/ 0 w 3255128"/>
              <a:gd name="connsiteY34214" fmla="*/ 369656 h 1598839"/>
              <a:gd name="connsiteX34215" fmla="*/ 0 w 3255128"/>
              <a:gd name="connsiteY34215" fmla="*/ 369650 h 1598839"/>
              <a:gd name="connsiteX34216" fmla="*/ 0 w 3255128"/>
              <a:gd name="connsiteY34216" fmla="*/ 369600 h 1598839"/>
              <a:gd name="connsiteX34217" fmla="*/ 0 w 3255128"/>
              <a:gd name="connsiteY34217" fmla="*/ 369575 h 1598839"/>
              <a:gd name="connsiteX34218" fmla="*/ 0 w 3255128"/>
              <a:gd name="connsiteY34218" fmla="*/ 369479 h 1598839"/>
              <a:gd name="connsiteX34219" fmla="*/ 0 w 3255128"/>
              <a:gd name="connsiteY34219" fmla="*/ 369477 h 1598839"/>
              <a:gd name="connsiteX34220" fmla="*/ 0 w 3255128"/>
              <a:gd name="connsiteY34220" fmla="*/ 369469 h 1598839"/>
              <a:gd name="connsiteX34221" fmla="*/ 0 w 3255128"/>
              <a:gd name="connsiteY34221" fmla="*/ 369456 h 1598839"/>
              <a:gd name="connsiteX34222" fmla="*/ 0 w 3255128"/>
              <a:gd name="connsiteY34222" fmla="*/ 369419 h 1598839"/>
              <a:gd name="connsiteX34223" fmla="*/ 0 w 3255128"/>
              <a:gd name="connsiteY34223" fmla="*/ 369418 h 1598839"/>
              <a:gd name="connsiteX34224" fmla="*/ 0 w 3255128"/>
              <a:gd name="connsiteY34224" fmla="*/ 369351 h 1598839"/>
              <a:gd name="connsiteX34225" fmla="*/ 0 w 3255128"/>
              <a:gd name="connsiteY34225" fmla="*/ 369349 h 1598839"/>
              <a:gd name="connsiteX34226" fmla="*/ 0 w 3255128"/>
              <a:gd name="connsiteY34226" fmla="*/ 369325 h 1598839"/>
              <a:gd name="connsiteX34227" fmla="*/ 0 w 3255128"/>
              <a:gd name="connsiteY34227" fmla="*/ 369296 h 1598839"/>
              <a:gd name="connsiteX34228" fmla="*/ 0 w 3255128"/>
              <a:gd name="connsiteY34228" fmla="*/ 369287 h 1598839"/>
              <a:gd name="connsiteX34229" fmla="*/ 0 w 3255128"/>
              <a:gd name="connsiteY34229" fmla="*/ 369260 h 1598839"/>
              <a:gd name="connsiteX34230" fmla="*/ 0 w 3255128"/>
              <a:gd name="connsiteY34230" fmla="*/ 369240 h 1598839"/>
              <a:gd name="connsiteX34231" fmla="*/ 0 w 3255128"/>
              <a:gd name="connsiteY34231" fmla="*/ 369220 h 1598839"/>
              <a:gd name="connsiteX34232" fmla="*/ 0 w 3255128"/>
              <a:gd name="connsiteY34232" fmla="*/ 369211 h 1598839"/>
              <a:gd name="connsiteX34233" fmla="*/ 0 w 3255128"/>
              <a:gd name="connsiteY34233" fmla="*/ 369190 h 1598839"/>
              <a:gd name="connsiteX34234" fmla="*/ 0 w 3255128"/>
              <a:gd name="connsiteY34234" fmla="*/ 369186 h 1598839"/>
              <a:gd name="connsiteX34235" fmla="*/ 0 w 3255128"/>
              <a:gd name="connsiteY34235" fmla="*/ 369155 h 1598839"/>
              <a:gd name="connsiteX34236" fmla="*/ 0 w 3255128"/>
              <a:gd name="connsiteY34236" fmla="*/ 369139 h 1598839"/>
              <a:gd name="connsiteX34237" fmla="*/ 0 w 3255128"/>
              <a:gd name="connsiteY34237" fmla="*/ 369113 h 1598839"/>
              <a:gd name="connsiteX34238" fmla="*/ 0 w 3255128"/>
              <a:gd name="connsiteY34238" fmla="*/ 369033 h 1598839"/>
              <a:gd name="connsiteX34239" fmla="*/ 0 w 3255128"/>
              <a:gd name="connsiteY34239" fmla="*/ 369017 h 1598839"/>
              <a:gd name="connsiteX34240" fmla="*/ 0 w 3255128"/>
              <a:gd name="connsiteY34240" fmla="*/ 369015 h 1598839"/>
              <a:gd name="connsiteX34241" fmla="*/ 0 w 3255128"/>
              <a:gd name="connsiteY34241" fmla="*/ 368987 h 1598839"/>
              <a:gd name="connsiteX34242" fmla="*/ 0 w 3255128"/>
              <a:gd name="connsiteY34242" fmla="*/ 368942 h 1598839"/>
              <a:gd name="connsiteX34243" fmla="*/ 0 w 3255128"/>
              <a:gd name="connsiteY34243" fmla="*/ 368927 h 1598839"/>
              <a:gd name="connsiteX34244" fmla="*/ 0 w 3255128"/>
              <a:gd name="connsiteY34244" fmla="*/ 368863 h 1598839"/>
              <a:gd name="connsiteX34245" fmla="*/ 0 w 3255128"/>
              <a:gd name="connsiteY34245" fmla="*/ 368860 h 1598839"/>
              <a:gd name="connsiteX34246" fmla="*/ 0 w 3255128"/>
              <a:gd name="connsiteY34246" fmla="*/ 368855 h 1598839"/>
              <a:gd name="connsiteX34247" fmla="*/ 0 w 3255128"/>
              <a:gd name="connsiteY34247" fmla="*/ 368821 h 1598839"/>
              <a:gd name="connsiteX34248" fmla="*/ 0 w 3255128"/>
              <a:gd name="connsiteY34248" fmla="*/ 368783 h 1598839"/>
              <a:gd name="connsiteX34249" fmla="*/ 0 w 3255128"/>
              <a:gd name="connsiteY34249" fmla="*/ 368770 h 1598839"/>
              <a:gd name="connsiteX34250" fmla="*/ 0 w 3255128"/>
              <a:gd name="connsiteY34250" fmla="*/ 368703 h 1598839"/>
              <a:gd name="connsiteX34251" fmla="*/ 0 w 3255128"/>
              <a:gd name="connsiteY34251" fmla="*/ 368696 h 1598839"/>
              <a:gd name="connsiteX34252" fmla="*/ 0 w 3255128"/>
              <a:gd name="connsiteY34252" fmla="*/ 368692 h 1598839"/>
              <a:gd name="connsiteX34253" fmla="*/ 0 w 3255128"/>
              <a:gd name="connsiteY34253" fmla="*/ 368663 h 1598839"/>
              <a:gd name="connsiteX34254" fmla="*/ 0 w 3255128"/>
              <a:gd name="connsiteY34254" fmla="*/ 368657 h 1598839"/>
              <a:gd name="connsiteX34255" fmla="*/ 0 w 3255128"/>
              <a:gd name="connsiteY34255" fmla="*/ 368629 h 1598839"/>
              <a:gd name="connsiteX34256" fmla="*/ 0 w 3255128"/>
              <a:gd name="connsiteY34256" fmla="*/ 368582 h 1598839"/>
              <a:gd name="connsiteX34257" fmla="*/ 0 w 3255128"/>
              <a:gd name="connsiteY34257" fmla="*/ 368580 h 1598839"/>
              <a:gd name="connsiteX34258" fmla="*/ 0 w 3255128"/>
              <a:gd name="connsiteY34258" fmla="*/ 368538 h 1598839"/>
              <a:gd name="connsiteX34259" fmla="*/ 0 w 3255128"/>
              <a:gd name="connsiteY34259" fmla="*/ 368513 h 1598839"/>
              <a:gd name="connsiteX34260" fmla="*/ 0 w 3255128"/>
              <a:gd name="connsiteY34260" fmla="*/ 368511 h 1598839"/>
              <a:gd name="connsiteX34261" fmla="*/ 0 w 3255128"/>
              <a:gd name="connsiteY34261" fmla="*/ 368496 h 1598839"/>
              <a:gd name="connsiteX34262" fmla="*/ 0 w 3255128"/>
              <a:gd name="connsiteY34262" fmla="*/ 368468 h 1598839"/>
              <a:gd name="connsiteX34263" fmla="*/ 0 w 3255128"/>
              <a:gd name="connsiteY34263" fmla="*/ 368444 h 1598839"/>
              <a:gd name="connsiteX34264" fmla="*/ 0 w 3255128"/>
              <a:gd name="connsiteY34264" fmla="*/ 368359 h 1598839"/>
              <a:gd name="connsiteX34265" fmla="*/ 0 w 3255128"/>
              <a:gd name="connsiteY34265" fmla="*/ 368341 h 1598839"/>
              <a:gd name="connsiteX34266" fmla="*/ 0 w 3255128"/>
              <a:gd name="connsiteY34266" fmla="*/ 368337 h 1598839"/>
              <a:gd name="connsiteX34267" fmla="*/ 0 w 3255128"/>
              <a:gd name="connsiteY34267" fmla="*/ 368317 h 1598839"/>
              <a:gd name="connsiteX34268" fmla="*/ 0 w 3255128"/>
              <a:gd name="connsiteY34268" fmla="*/ 368309 h 1598839"/>
              <a:gd name="connsiteX34269" fmla="*/ 0 w 3255128"/>
              <a:gd name="connsiteY34269" fmla="*/ 368279 h 1598839"/>
              <a:gd name="connsiteX34270" fmla="*/ 0 w 3255128"/>
              <a:gd name="connsiteY34270" fmla="*/ 368260 h 1598839"/>
              <a:gd name="connsiteX34271" fmla="*/ 0 w 3255128"/>
              <a:gd name="connsiteY34271" fmla="*/ 368242 h 1598839"/>
              <a:gd name="connsiteX34272" fmla="*/ 0 w 3255128"/>
              <a:gd name="connsiteY34272" fmla="*/ 368218 h 1598839"/>
              <a:gd name="connsiteX34273" fmla="*/ 0 w 3255128"/>
              <a:gd name="connsiteY34273" fmla="*/ 368213 h 1598839"/>
              <a:gd name="connsiteX34274" fmla="*/ 0 w 3255128"/>
              <a:gd name="connsiteY34274" fmla="*/ 368204 h 1598839"/>
              <a:gd name="connsiteX34275" fmla="*/ 0 w 3255128"/>
              <a:gd name="connsiteY34275" fmla="*/ 368146 h 1598839"/>
              <a:gd name="connsiteX34276" fmla="*/ 0 w 3255128"/>
              <a:gd name="connsiteY34276" fmla="*/ 368117 h 1598839"/>
              <a:gd name="connsiteX34277" fmla="*/ 0 w 3255128"/>
              <a:gd name="connsiteY34277" fmla="*/ 368086 h 1598839"/>
              <a:gd name="connsiteX34278" fmla="*/ 0 w 3255128"/>
              <a:gd name="connsiteY34278" fmla="*/ 368061 h 1598839"/>
              <a:gd name="connsiteX34279" fmla="*/ 0 w 3255128"/>
              <a:gd name="connsiteY34279" fmla="*/ 368048 h 1598839"/>
              <a:gd name="connsiteX34280" fmla="*/ 0 w 3255128"/>
              <a:gd name="connsiteY34280" fmla="*/ 368039 h 1598839"/>
              <a:gd name="connsiteX34281" fmla="*/ 0 w 3255128"/>
              <a:gd name="connsiteY34281" fmla="*/ 368019 h 1598839"/>
              <a:gd name="connsiteX34282" fmla="*/ 0 w 3255128"/>
              <a:gd name="connsiteY34282" fmla="*/ 367987 h 1598839"/>
              <a:gd name="connsiteX34283" fmla="*/ 0 w 3255128"/>
              <a:gd name="connsiteY34283" fmla="*/ 367976 h 1598839"/>
              <a:gd name="connsiteX34284" fmla="*/ 0 w 3255128"/>
              <a:gd name="connsiteY34284" fmla="*/ 367966 h 1598839"/>
              <a:gd name="connsiteX34285" fmla="*/ 0 w 3255128"/>
              <a:gd name="connsiteY34285" fmla="*/ 367963 h 1598839"/>
              <a:gd name="connsiteX34286" fmla="*/ 0 w 3255128"/>
              <a:gd name="connsiteY34286" fmla="*/ 367941 h 1598839"/>
              <a:gd name="connsiteX34287" fmla="*/ 0 w 3255128"/>
              <a:gd name="connsiteY34287" fmla="*/ 367924 h 1598839"/>
              <a:gd name="connsiteX34288" fmla="*/ 0 w 3255128"/>
              <a:gd name="connsiteY34288" fmla="*/ 367845 h 1598839"/>
              <a:gd name="connsiteX34289" fmla="*/ 0 w 3255128"/>
              <a:gd name="connsiteY34289" fmla="*/ 367842 h 1598839"/>
              <a:gd name="connsiteX34290" fmla="*/ 0 w 3255128"/>
              <a:gd name="connsiteY34290" fmla="*/ 367840 h 1598839"/>
              <a:gd name="connsiteX34291" fmla="*/ 0 w 3255128"/>
              <a:gd name="connsiteY34291" fmla="*/ 367803 h 1598839"/>
              <a:gd name="connsiteX34292" fmla="*/ 0 w 3255128"/>
              <a:gd name="connsiteY34292" fmla="*/ 367789 h 1598839"/>
              <a:gd name="connsiteX34293" fmla="*/ 0 w 3255128"/>
              <a:gd name="connsiteY34293" fmla="*/ 367784 h 1598839"/>
              <a:gd name="connsiteX34294" fmla="*/ 0 w 3255128"/>
              <a:gd name="connsiteY34294" fmla="*/ 367768 h 1598839"/>
              <a:gd name="connsiteX34295" fmla="*/ 0 w 3255128"/>
              <a:gd name="connsiteY34295" fmla="*/ 367672 h 1598839"/>
              <a:gd name="connsiteX34296" fmla="*/ 0 w 3255128"/>
              <a:gd name="connsiteY34296" fmla="*/ 367657 h 1598839"/>
              <a:gd name="connsiteX34297" fmla="*/ 0 w 3255128"/>
              <a:gd name="connsiteY34297" fmla="*/ 367630 h 1598839"/>
              <a:gd name="connsiteX34298" fmla="*/ 0 w 3255128"/>
              <a:gd name="connsiteY34298" fmla="*/ 367603 h 1598839"/>
              <a:gd name="connsiteX34299" fmla="*/ 0 w 3255128"/>
              <a:gd name="connsiteY34299" fmla="*/ 367580 h 1598839"/>
              <a:gd name="connsiteX34300" fmla="*/ 0 w 3255128"/>
              <a:gd name="connsiteY34300" fmla="*/ 367572 h 1598839"/>
              <a:gd name="connsiteX34301" fmla="*/ 0 w 3255128"/>
              <a:gd name="connsiteY34301" fmla="*/ 367564 h 1598839"/>
              <a:gd name="connsiteX34302" fmla="*/ 0 w 3255128"/>
              <a:gd name="connsiteY34302" fmla="*/ 367556 h 1598839"/>
              <a:gd name="connsiteX34303" fmla="*/ 0 w 3255128"/>
              <a:gd name="connsiteY34303" fmla="*/ 367492 h 1598839"/>
              <a:gd name="connsiteX34304" fmla="*/ 0 w 3255128"/>
              <a:gd name="connsiteY34304" fmla="*/ 367482 h 1598839"/>
              <a:gd name="connsiteX34305" fmla="*/ 0 w 3255128"/>
              <a:gd name="connsiteY34305" fmla="*/ 367399 h 1598839"/>
              <a:gd name="connsiteX34306" fmla="*/ 0 w 3255128"/>
              <a:gd name="connsiteY34306" fmla="*/ 367337 h 1598839"/>
              <a:gd name="connsiteX34307" fmla="*/ 0 w 3255128"/>
              <a:gd name="connsiteY34307" fmla="*/ 367330 h 1598839"/>
              <a:gd name="connsiteX34308" fmla="*/ 0 w 3255128"/>
              <a:gd name="connsiteY34308" fmla="*/ 367322 h 1598839"/>
              <a:gd name="connsiteX34309" fmla="*/ 0 w 3255128"/>
              <a:gd name="connsiteY34309" fmla="*/ 367314 h 1598839"/>
              <a:gd name="connsiteX34310" fmla="*/ 0 w 3255128"/>
              <a:gd name="connsiteY34310" fmla="*/ 367309 h 1598839"/>
              <a:gd name="connsiteX34311" fmla="*/ 0 w 3255128"/>
              <a:gd name="connsiteY34311" fmla="*/ 367296 h 1598839"/>
              <a:gd name="connsiteX34312" fmla="*/ 0 w 3255128"/>
              <a:gd name="connsiteY34312" fmla="*/ 367294 h 1598839"/>
              <a:gd name="connsiteX34313" fmla="*/ 0 w 3255128"/>
              <a:gd name="connsiteY34313" fmla="*/ 367288 h 1598839"/>
              <a:gd name="connsiteX34314" fmla="*/ 0 w 3255128"/>
              <a:gd name="connsiteY34314" fmla="*/ 367265 h 1598839"/>
              <a:gd name="connsiteX34315" fmla="*/ 0 w 3255128"/>
              <a:gd name="connsiteY34315" fmla="*/ 367238 h 1598839"/>
              <a:gd name="connsiteX34316" fmla="*/ 0 w 3255128"/>
              <a:gd name="connsiteY34316" fmla="*/ 367205 h 1598839"/>
              <a:gd name="connsiteX34317" fmla="*/ 0 w 3255128"/>
              <a:gd name="connsiteY34317" fmla="*/ 367178 h 1598839"/>
              <a:gd name="connsiteX34318" fmla="*/ 0 w 3255128"/>
              <a:gd name="connsiteY34318" fmla="*/ 367135 h 1598839"/>
              <a:gd name="connsiteX34319" fmla="*/ 0 w 3255128"/>
              <a:gd name="connsiteY34319" fmla="*/ 367127 h 1598839"/>
              <a:gd name="connsiteX34320" fmla="*/ 0 w 3255128"/>
              <a:gd name="connsiteY34320" fmla="*/ 367095 h 1598839"/>
              <a:gd name="connsiteX34321" fmla="*/ 0 w 3255128"/>
              <a:gd name="connsiteY34321" fmla="*/ 367079 h 1598839"/>
              <a:gd name="connsiteX34322" fmla="*/ 0 w 3255128"/>
              <a:gd name="connsiteY34322" fmla="*/ 367073 h 1598839"/>
              <a:gd name="connsiteX34323" fmla="*/ 0 w 3255128"/>
              <a:gd name="connsiteY34323" fmla="*/ 367050 h 1598839"/>
              <a:gd name="connsiteX34324" fmla="*/ 0 w 3255128"/>
              <a:gd name="connsiteY34324" fmla="*/ 367039 h 1598839"/>
              <a:gd name="connsiteX34325" fmla="*/ 0 w 3255128"/>
              <a:gd name="connsiteY34325" fmla="*/ 367018 h 1598839"/>
              <a:gd name="connsiteX34326" fmla="*/ 0 w 3255128"/>
              <a:gd name="connsiteY34326" fmla="*/ 366970 h 1598839"/>
              <a:gd name="connsiteX34327" fmla="*/ 0 w 3255128"/>
              <a:gd name="connsiteY34327" fmla="*/ 366932 h 1598839"/>
              <a:gd name="connsiteX34328" fmla="*/ 0 w 3255128"/>
              <a:gd name="connsiteY34328" fmla="*/ 366894 h 1598839"/>
              <a:gd name="connsiteX34329" fmla="*/ 0 w 3255128"/>
              <a:gd name="connsiteY34329" fmla="*/ 366876 h 1598839"/>
              <a:gd name="connsiteX34330" fmla="*/ 0 w 3255128"/>
              <a:gd name="connsiteY34330" fmla="*/ 366860 h 1598839"/>
              <a:gd name="connsiteX34331" fmla="*/ 0 w 3255128"/>
              <a:gd name="connsiteY34331" fmla="*/ 366835 h 1598839"/>
              <a:gd name="connsiteX34332" fmla="*/ 0 w 3255128"/>
              <a:gd name="connsiteY34332" fmla="*/ 366834 h 1598839"/>
              <a:gd name="connsiteX34333" fmla="*/ 0 w 3255128"/>
              <a:gd name="connsiteY34333" fmla="*/ 366833 h 1598839"/>
              <a:gd name="connsiteX34334" fmla="*/ 0 w 3255128"/>
              <a:gd name="connsiteY34334" fmla="*/ 366762 h 1598839"/>
              <a:gd name="connsiteX34335" fmla="*/ 0 w 3255128"/>
              <a:gd name="connsiteY34335" fmla="*/ 366722 h 1598839"/>
              <a:gd name="connsiteX34336" fmla="*/ 0 w 3255128"/>
              <a:gd name="connsiteY34336" fmla="*/ 366704 h 1598839"/>
              <a:gd name="connsiteX34337" fmla="*/ 0 w 3255128"/>
              <a:gd name="connsiteY34337" fmla="*/ 366700 h 1598839"/>
              <a:gd name="connsiteX34338" fmla="*/ 0 w 3255128"/>
              <a:gd name="connsiteY34338" fmla="*/ 366682 h 1598839"/>
              <a:gd name="connsiteX34339" fmla="*/ 0 w 3255128"/>
              <a:gd name="connsiteY34339" fmla="*/ 366674 h 1598839"/>
              <a:gd name="connsiteX34340" fmla="*/ 0 w 3255128"/>
              <a:gd name="connsiteY34340" fmla="*/ 366625 h 1598839"/>
              <a:gd name="connsiteX34341" fmla="*/ 0 w 3255128"/>
              <a:gd name="connsiteY34341" fmla="*/ 366559 h 1598839"/>
              <a:gd name="connsiteX34342" fmla="*/ 0 w 3255128"/>
              <a:gd name="connsiteY34342" fmla="*/ 366518 h 1598839"/>
              <a:gd name="connsiteX34343" fmla="*/ 0 w 3255128"/>
              <a:gd name="connsiteY34343" fmla="*/ 366457 h 1598839"/>
              <a:gd name="connsiteX34344" fmla="*/ 0 w 3255128"/>
              <a:gd name="connsiteY34344" fmla="*/ 366359 h 1598839"/>
              <a:gd name="connsiteX34345" fmla="*/ 0 w 3255128"/>
              <a:gd name="connsiteY34345" fmla="*/ 366357 h 1598839"/>
              <a:gd name="connsiteX34346" fmla="*/ 0 w 3255128"/>
              <a:gd name="connsiteY34346" fmla="*/ 366308 h 1598839"/>
              <a:gd name="connsiteX34347" fmla="*/ 0 w 3255128"/>
              <a:gd name="connsiteY34347" fmla="*/ 366307 h 1598839"/>
              <a:gd name="connsiteX34348" fmla="*/ 0 w 3255128"/>
              <a:gd name="connsiteY34348" fmla="*/ 366297 h 1598839"/>
              <a:gd name="connsiteX34349" fmla="*/ 0 w 3255128"/>
              <a:gd name="connsiteY34349" fmla="*/ 366283 h 1598839"/>
              <a:gd name="connsiteX34350" fmla="*/ 0 w 3255128"/>
              <a:gd name="connsiteY34350" fmla="*/ 366230 h 1598839"/>
              <a:gd name="connsiteX34351" fmla="*/ 0 w 3255128"/>
              <a:gd name="connsiteY34351" fmla="*/ 366200 h 1598839"/>
              <a:gd name="connsiteX34352" fmla="*/ 0 w 3255128"/>
              <a:gd name="connsiteY34352" fmla="*/ 366187 h 1598839"/>
              <a:gd name="connsiteX34353" fmla="*/ 0 w 3255128"/>
              <a:gd name="connsiteY34353" fmla="*/ 366167 h 1598839"/>
              <a:gd name="connsiteX34354" fmla="*/ 0 w 3255128"/>
              <a:gd name="connsiteY34354" fmla="*/ 366152 h 1598839"/>
              <a:gd name="connsiteX34355" fmla="*/ 0 w 3255128"/>
              <a:gd name="connsiteY34355" fmla="*/ 366115 h 1598839"/>
              <a:gd name="connsiteX34356" fmla="*/ 0 w 3255128"/>
              <a:gd name="connsiteY34356" fmla="*/ 366059 h 1598839"/>
              <a:gd name="connsiteX34357" fmla="*/ 0 w 3255128"/>
              <a:gd name="connsiteY34357" fmla="*/ 365997 h 1598839"/>
              <a:gd name="connsiteX34358" fmla="*/ 0 w 3255128"/>
              <a:gd name="connsiteY34358" fmla="*/ 365955 h 1598839"/>
              <a:gd name="connsiteX34359" fmla="*/ 0 w 3255128"/>
              <a:gd name="connsiteY34359" fmla="*/ 365911 h 1598839"/>
              <a:gd name="connsiteX34360" fmla="*/ 0 w 3255128"/>
              <a:gd name="connsiteY34360" fmla="*/ 365910 h 1598839"/>
              <a:gd name="connsiteX34361" fmla="*/ 0 w 3255128"/>
              <a:gd name="connsiteY34361" fmla="*/ 365873 h 1598839"/>
              <a:gd name="connsiteX34362" fmla="*/ 0 w 3255128"/>
              <a:gd name="connsiteY34362" fmla="*/ 365819 h 1598839"/>
              <a:gd name="connsiteX34363" fmla="*/ 0 w 3255128"/>
              <a:gd name="connsiteY34363" fmla="*/ 365812 h 1598839"/>
              <a:gd name="connsiteX34364" fmla="*/ 0 w 3255128"/>
              <a:gd name="connsiteY34364" fmla="*/ 365809 h 1598839"/>
              <a:gd name="connsiteX34365" fmla="*/ 0 w 3255128"/>
              <a:gd name="connsiteY34365" fmla="*/ 365793 h 1598839"/>
              <a:gd name="connsiteX34366" fmla="*/ 0 w 3255128"/>
              <a:gd name="connsiteY34366" fmla="*/ 365744 h 1598839"/>
              <a:gd name="connsiteX34367" fmla="*/ 0 w 3255128"/>
              <a:gd name="connsiteY34367" fmla="*/ 365702 h 1598839"/>
              <a:gd name="connsiteX34368" fmla="*/ 0 w 3255128"/>
              <a:gd name="connsiteY34368" fmla="*/ 365693 h 1598839"/>
              <a:gd name="connsiteX34369" fmla="*/ 0 w 3255128"/>
              <a:gd name="connsiteY34369" fmla="*/ 365679 h 1598839"/>
              <a:gd name="connsiteX34370" fmla="*/ 0 w 3255128"/>
              <a:gd name="connsiteY34370" fmla="*/ 365635 h 1598839"/>
              <a:gd name="connsiteX34371" fmla="*/ 0 w 3255128"/>
              <a:gd name="connsiteY34371" fmla="*/ 365621 h 1598839"/>
              <a:gd name="connsiteX34372" fmla="*/ 0 w 3255128"/>
              <a:gd name="connsiteY34372" fmla="*/ 365605 h 1598839"/>
              <a:gd name="connsiteX34373" fmla="*/ 0 w 3255128"/>
              <a:gd name="connsiteY34373" fmla="*/ 365523 h 1598839"/>
              <a:gd name="connsiteX34374" fmla="*/ 0 w 3255128"/>
              <a:gd name="connsiteY34374" fmla="*/ 365506 h 1598839"/>
              <a:gd name="connsiteX34375" fmla="*/ 0 w 3255128"/>
              <a:gd name="connsiteY34375" fmla="*/ 365501 h 1598839"/>
              <a:gd name="connsiteX34376" fmla="*/ 0 w 3255128"/>
              <a:gd name="connsiteY34376" fmla="*/ 365484 h 1598839"/>
              <a:gd name="connsiteX34377" fmla="*/ 0 w 3255128"/>
              <a:gd name="connsiteY34377" fmla="*/ 365478 h 1598839"/>
              <a:gd name="connsiteX34378" fmla="*/ 0 w 3255128"/>
              <a:gd name="connsiteY34378" fmla="*/ 365436 h 1598839"/>
              <a:gd name="connsiteX34379" fmla="*/ 0 w 3255128"/>
              <a:gd name="connsiteY34379" fmla="*/ 365411 h 1598839"/>
              <a:gd name="connsiteX34380" fmla="*/ 0 w 3255128"/>
              <a:gd name="connsiteY34380" fmla="*/ 365407 h 1598839"/>
              <a:gd name="connsiteX34381" fmla="*/ 0 w 3255128"/>
              <a:gd name="connsiteY34381" fmla="*/ 365350 h 1598839"/>
              <a:gd name="connsiteX34382" fmla="*/ 0 w 3255128"/>
              <a:gd name="connsiteY34382" fmla="*/ 365327 h 1598839"/>
              <a:gd name="connsiteX34383" fmla="*/ 0 w 3255128"/>
              <a:gd name="connsiteY34383" fmla="*/ 365286 h 1598839"/>
              <a:gd name="connsiteX34384" fmla="*/ 0 w 3255128"/>
              <a:gd name="connsiteY34384" fmla="*/ 365257 h 1598839"/>
              <a:gd name="connsiteX34385" fmla="*/ 0 w 3255128"/>
              <a:gd name="connsiteY34385" fmla="*/ 365176 h 1598839"/>
              <a:gd name="connsiteX34386" fmla="*/ 0 w 3255128"/>
              <a:gd name="connsiteY34386" fmla="*/ 365162 h 1598839"/>
              <a:gd name="connsiteX34387" fmla="*/ 0 w 3255128"/>
              <a:gd name="connsiteY34387" fmla="*/ 365074 h 1598839"/>
              <a:gd name="connsiteX34388" fmla="*/ 0 w 3255128"/>
              <a:gd name="connsiteY34388" fmla="*/ 365049 h 1598839"/>
              <a:gd name="connsiteX34389" fmla="*/ 0 w 3255128"/>
              <a:gd name="connsiteY34389" fmla="*/ 365045 h 1598839"/>
              <a:gd name="connsiteX34390" fmla="*/ 0 w 3255128"/>
              <a:gd name="connsiteY34390" fmla="*/ 365044 h 1598839"/>
              <a:gd name="connsiteX34391" fmla="*/ 0 w 3255128"/>
              <a:gd name="connsiteY34391" fmla="*/ 365029 h 1598839"/>
              <a:gd name="connsiteX34392" fmla="*/ 0 w 3255128"/>
              <a:gd name="connsiteY34392" fmla="*/ 365023 h 1598839"/>
              <a:gd name="connsiteX34393" fmla="*/ 0 w 3255128"/>
              <a:gd name="connsiteY34393" fmla="*/ 364976 h 1598839"/>
              <a:gd name="connsiteX34394" fmla="*/ 0 w 3255128"/>
              <a:gd name="connsiteY34394" fmla="*/ 364951 h 1598839"/>
              <a:gd name="connsiteX34395" fmla="*/ 0 w 3255128"/>
              <a:gd name="connsiteY34395" fmla="*/ 364948 h 1598839"/>
              <a:gd name="connsiteX34396" fmla="*/ 0 w 3255128"/>
              <a:gd name="connsiteY34396" fmla="*/ 364852 h 1598839"/>
              <a:gd name="connsiteX34397" fmla="*/ 0 w 3255128"/>
              <a:gd name="connsiteY34397" fmla="*/ 364850 h 1598839"/>
              <a:gd name="connsiteX34398" fmla="*/ 0 w 3255128"/>
              <a:gd name="connsiteY34398" fmla="*/ 364798 h 1598839"/>
              <a:gd name="connsiteX34399" fmla="*/ 0 w 3255128"/>
              <a:gd name="connsiteY34399" fmla="*/ 364739 h 1598839"/>
              <a:gd name="connsiteX34400" fmla="*/ 0 w 3255128"/>
              <a:gd name="connsiteY34400" fmla="*/ 364726 h 1598839"/>
              <a:gd name="connsiteX34401" fmla="*/ 0 w 3255128"/>
              <a:gd name="connsiteY34401" fmla="*/ 364680 h 1598839"/>
              <a:gd name="connsiteX34402" fmla="*/ 0 w 3255128"/>
              <a:gd name="connsiteY34402" fmla="*/ 364613 h 1598839"/>
              <a:gd name="connsiteX34403" fmla="*/ 0 w 3255128"/>
              <a:gd name="connsiteY34403" fmla="*/ 364593 h 1598839"/>
              <a:gd name="connsiteX34404" fmla="*/ 0 w 3255128"/>
              <a:gd name="connsiteY34404" fmla="*/ 364590 h 1598839"/>
              <a:gd name="connsiteX34405" fmla="*/ 0 w 3255128"/>
              <a:gd name="connsiteY34405" fmla="*/ 364514 h 1598839"/>
              <a:gd name="connsiteX34406" fmla="*/ 0 w 3255128"/>
              <a:gd name="connsiteY34406" fmla="*/ 364512 h 1598839"/>
              <a:gd name="connsiteX34407" fmla="*/ 0 w 3255128"/>
              <a:gd name="connsiteY34407" fmla="*/ 364502 h 1598839"/>
              <a:gd name="connsiteX34408" fmla="*/ 0 w 3255128"/>
              <a:gd name="connsiteY34408" fmla="*/ 364492 h 1598839"/>
              <a:gd name="connsiteX34409" fmla="*/ 0 w 3255128"/>
              <a:gd name="connsiteY34409" fmla="*/ 364467 h 1598839"/>
              <a:gd name="connsiteX34410" fmla="*/ 0 w 3255128"/>
              <a:gd name="connsiteY34410" fmla="*/ 364463 h 1598839"/>
              <a:gd name="connsiteX34411" fmla="*/ 0 w 3255128"/>
              <a:gd name="connsiteY34411" fmla="*/ 364438 h 1598839"/>
              <a:gd name="connsiteX34412" fmla="*/ 0 w 3255128"/>
              <a:gd name="connsiteY34412" fmla="*/ 364380 h 1598839"/>
              <a:gd name="connsiteX34413" fmla="*/ 0 w 3255128"/>
              <a:gd name="connsiteY34413" fmla="*/ 364310 h 1598839"/>
              <a:gd name="connsiteX34414" fmla="*/ 0 w 3255128"/>
              <a:gd name="connsiteY34414" fmla="*/ 364306 h 1598839"/>
              <a:gd name="connsiteX34415" fmla="*/ 0 w 3255128"/>
              <a:gd name="connsiteY34415" fmla="*/ 364300 h 1598839"/>
              <a:gd name="connsiteX34416" fmla="*/ 0 w 3255128"/>
              <a:gd name="connsiteY34416" fmla="*/ 364250 h 1598839"/>
              <a:gd name="connsiteX34417" fmla="*/ 0 w 3255128"/>
              <a:gd name="connsiteY34417" fmla="*/ 364243 h 1598839"/>
              <a:gd name="connsiteX34418" fmla="*/ 0 w 3255128"/>
              <a:gd name="connsiteY34418" fmla="*/ 364236 h 1598839"/>
              <a:gd name="connsiteX34419" fmla="*/ 0 w 3255128"/>
              <a:gd name="connsiteY34419" fmla="*/ 364233 h 1598839"/>
              <a:gd name="connsiteX34420" fmla="*/ 0 w 3255128"/>
              <a:gd name="connsiteY34420" fmla="*/ 364228 h 1598839"/>
              <a:gd name="connsiteX34421" fmla="*/ 0 w 3255128"/>
              <a:gd name="connsiteY34421" fmla="*/ 364188 h 1598839"/>
              <a:gd name="connsiteX34422" fmla="*/ 0 w 3255128"/>
              <a:gd name="connsiteY34422" fmla="*/ 364137 h 1598839"/>
              <a:gd name="connsiteX34423" fmla="*/ 0 w 3255128"/>
              <a:gd name="connsiteY34423" fmla="*/ 364136 h 1598839"/>
              <a:gd name="connsiteX34424" fmla="*/ 0 w 3255128"/>
              <a:gd name="connsiteY34424" fmla="*/ 364107 h 1598839"/>
              <a:gd name="connsiteX34425" fmla="*/ 0 w 3255128"/>
              <a:gd name="connsiteY34425" fmla="*/ 364060 h 1598839"/>
              <a:gd name="connsiteX34426" fmla="*/ 0 w 3255128"/>
              <a:gd name="connsiteY34426" fmla="*/ 364049 h 1598839"/>
              <a:gd name="connsiteX34427" fmla="*/ 0 w 3255128"/>
              <a:gd name="connsiteY34427" fmla="*/ 364028 h 1598839"/>
              <a:gd name="connsiteX34428" fmla="*/ 0 w 3255128"/>
              <a:gd name="connsiteY34428" fmla="*/ 364009 h 1598839"/>
              <a:gd name="connsiteX34429" fmla="*/ 0 w 3255128"/>
              <a:gd name="connsiteY34429" fmla="*/ 364002 h 1598839"/>
              <a:gd name="connsiteX34430" fmla="*/ 0 w 3255128"/>
              <a:gd name="connsiteY34430" fmla="*/ 363993 h 1598839"/>
              <a:gd name="connsiteX34431" fmla="*/ 0 w 3255128"/>
              <a:gd name="connsiteY34431" fmla="*/ 363979 h 1598839"/>
              <a:gd name="connsiteX34432" fmla="*/ 0 w 3255128"/>
              <a:gd name="connsiteY34432" fmla="*/ 363966 h 1598839"/>
              <a:gd name="connsiteX34433" fmla="*/ 0 w 3255128"/>
              <a:gd name="connsiteY34433" fmla="*/ 363942 h 1598839"/>
              <a:gd name="connsiteX34434" fmla="*/ 0 w 3255128"/>
              <a:gd name="connsiteY34434" fmla="*/ 363929 h 1598839"/>
              <a:gd name="connsiteX34435" fmla="*/ 0 w 3255128"/>
              <a:gd name="connsiteY34435" fmla="*/ 363884 h 1598839"/>
              <a:gd name="connsiteX34436" fmla="*/ 0 w 3255128"/>
              <a:gd name="connsiteY34436" fmla="*/ 363874 h 1598839"/>
              <a:gd name="connsiteX34437" fmla="*/ 0 w 3255128"/>
              <a:gd name="connsiteY34437" fmla="*/ 363870 h 1598839"/>
              <a:gd name="connsiteX34438" fmla="*/ 0 w 3255128"/>
              <a:gd name="connsiteY34438" fmla="*/ 363844 h 1598839"/>
              <a:gd name="connsiteX34439" fmla="*/ 0 w 3255128"/>
              <a:gd name="connsiteY34439" fmla="*/ 363797 h 1598839"/>
              <a:gd name="connsiteX34440" fmla="*/ 0 w 3255128"/>
              <a:gd name="connsiteY34440" fmla="*/ 363789 h 1598839"/>
              <a:gd name="connsiteX34441" fmla="*/ 0 w 3255128"/>
              <a:gd name="connsiteY34441" fmla="*/ 363772 h 1598839"/>
              <a:gd name="connsiteX34442" fmla="*/ 0 w 3255128"/>
              <a:gd name="connsiteY34442" fmla="*/ 363759 h 1598839"/>
              <a:gd name="connsiteX34443" fmla="*/ 0 w 3255128"/>
              <a:gd name="connsiteY34443" fmla="*/ 363732 h 1598839"/>
              <a:gd name="connsiteX34444" fmla="*/ 0 w 3255128"/>
              <a:gd name="connsiteY34444" fmla="*/ 363714 h 1598839"/>
              <a:gd name="connsiteX34445" fmla="*/ 0 w 3255128"/>
              <a:gd name="connsiteY34445" fmla="*/ 363710 h 1598839"/>
              <a:gd name="connsiteX34446" fmla="*/ 0 w 3255128"/>
              <a:gd name="connsiteY34446" fmla="*/ 363645 h 1598839"/>
              <a:gd name="connsiteX34447" fmla="*/ 0 w 3255128"/>
              <a:gd name="connsiteY34447" fmla="*/ 363640 h 1598839"/>
              <a:gd name="connsiteX34448" fmla="*/ 0 w 3255128"/>
              <a:gd name="connsiteY34448" fmla="*/ 363635 h 1598839"/>
              <a:gd name="connsiteX34449" fmla="*/ 0 w 3255128"/>
              <a:gd name="connsiteY34449" fmla="*/ 363569 h 1598839"/>
              <a:gd name="connsiteX34450" fmla="*/ 0 w 3255128"/>
              <a:gd name="connsiteY34450" fmla="*/ 363568 h 1598839"/>
              <a:gd name="connsiteX34451" fmla="*/ 0 w 3255128"/>
              <a:gd name="connsiteY34451" fmla="*/ 363519 h 1598839"/>
              <a:gd name="connsiteX34452" fmla="*/ 0 w 3255128"/>
              <a:gd name="connsiteY34452" fmla="*/ 363499 h 1598839"/>
              <a:gd name="connsiteX34453" fmla="*/ 0 w 3255128"/>
              <a:gd name="connsiteY34453" fmla="*/ 363491 h 1598839"/>
              <a:gd name="connsiteX34454" fmla="*/ 0 w 3255128"/>
              <a:gd name="connsiteY34454" fmla="*/ 363467 h 1598839"/>
              <a:gd name="connsiteX34455" fmla="*/ 0 w 3255128"/>
              <a:gd name="connsiteY34455" fmla="*/ 363466 h 1598839"/>
              <a:gd name="connsiteX34456" fmla="*/ 0 w 3255128"/>
              <a:gd name="connsiteY34456" fmla="*/ 363389 h 1598839"/>
              <a:gd name="connsiteX34457" fmla="*/ 0 w 3255128"/>
              <a:gd name="connsiteY34457" fmla="*/ 363331 h 1598839"/>
              <a:gd name="connsiteX34458" fmla="*/ 0 w 3255128"/>
              <a:gd name="connsiteY34458" fmla="*/ 363325 h 1598839"/>
              <a:gd name="connsiteX34459" fmla="*/ 0 w 3255128"/>
              <a:gd name="connsiteY34459" fmla="*/ 363320 h 1598839"/>
              <a:gd name="connsiteX34460" fmla="*/ 0 w 3255128"/>
              <a:gd name="connsiteY34460" fmla="*/ 363317 h 1598839"/>
              <a:gd name="connsiteX34461" fmla="*/ 0 w 3255128"/>
              <a:gd name="connsiteY34461" fmla="*/ 363307 h 1598839"/>
              <a:gd name="connsiteX34462" fmla="*/ 0 w 3255128"/>
              <a:gd name="connsiteY34462" fmla="*/ 363264 h 1598839"/>
              <a:gd name="connsiteX34463" fmla="*/ 0 w 3255128"/>
              <a:gd name="connsiteY34463" fmla="*/ 363229 h 1598839"/>
              <a:gd name="connsiteX34464" fmla="*/ 0 w 3255128"/>
              <a:gd name="connsiteY34464" fmla="*/ 363226 h 1598839"/>
              <a:gd name="connsiteX34465" fmla="*/ 0 w 3255128"/>
              <a:gd name="connsiteY34465" fmla="*/ 363162 h 1598839"/>
              <a:gd name="connsiteX34466" fmla="*/ 0 w 3255128"/>
              <a:gd name="connsiteY34466" fmla="*/ 363154 h 1598839"/>
              <a:gd name="connsiteX34467" fmla="*/ 0 w 3255128"/>
              <a:gd name="connsiteY34467" fmla="*/ 363152 h 1598839"/>
              <a:gd name="connsiteX34468" fmla="*/ 0 w 3255128"/>
              <a:gd name="connsiteY34468" fmla="*/ 363146 h 1598839"/>
              <a:gd name="connsiteX34469" fmla="*/ 0 w 3255128"/>
              <a:gd name="connsiteY34469" fmla="*/ 363115 h 1598839"/>
              <a:gd name="connsiteX34470" fmla="*/ 0 w 3255128"/>
              <a:gd name="connsiteY34470" fmla="*/ 363096 h 1598839"/>
              <a:gd name="connsiteX34471" fmla="*/ 0 w 3255128"/>
              <a:gd name="connsiteY34471" fmla="*/ 363087 h 1598839"/>
              <a:gd name="connsiteX34472" fmla="*/ 0 w 3255128"/>
              <a:gd name="connsiteY34472" fmla="*/ 363060 h 1598839"/>
              <a:gd name="connsiteX34473" fmla="*/ 0 w 3255128"/>
              <a:gd name="connsiteY34473" fmla="*/ 363013 h 1598839"/>
              <a:gd name="connsiteX34474" fmla="*/ 0 w 3255128"/>
              <a:gd name="connsiteY34474" fmla="*/ 363008 h 1598839"/>
              <a:gd name="connsiteX34475" fmla="*/ 0 w 3255128"/>
              <a:gd name="connsiteY34475" fmla="*/ 363003 h 1598839"/>
              <a:gd name="connsiteX34476" fmla="*/ 0 w 3255128"/>
              <a:gd name="connsiteY34476" fmla="*/ 362945 h 1598839"/>
              <a:gd name="connsiteX34477" fmla="*/ 0 w 3255128"/>
              <a:gd name="connsiteY34477" fmla="*/ 362921 h 1598839"/>
              <a:gd name="connsiteX34478" fmla="*/ 0 w 3255128"/>
              <a:gd name="connsiteY34478" fmla="*/ 362920 h 1598839"/>
              <a:gd name="connsiteX34479" fmla="*/ 0 w 3255128"/>
              <a:gd name="connsiteY34479" fmla="*/ 362834 h 1598839"/>
              <a:gd name="connsiteX34480" fmla="*/ 0 w 3255128"/>
              <a:gd name="connsiteY34480" fmla="*/ 362829 h 1598839"/>
              <a:gd name="connsiteX34481" fmla="*/ 0 w 3255128"/>
              <a:gd name="connsiteY34481" fmla="*/ 362819 h 1598839"/>
              <a:gd name="connsiteX34482" fmla="*/ 0 w 3255128"/>
              <a:gd name="connsiteY34482" fmla="*/ 362767 h 1598839"/>
              <a:gd name="connsiteX34483" fmla="*/ 0 w 3255128"/>
              <a:gd name="connsiteY34483" fmla="*/ 362754 h 1598839"/>
              <a:gd name="connsiteX34484" fmla="*/ 0 w 3255128"/>
              <a:gd name="connsiteY34484" fmla="*/ 362703 h 1598839"/>
              <a:gd name="connsiteX34485" fmla="*/ 0 w 3255128"/>
              <a:gd name="connsiteY34485" fmla="*/ 362695 h 1598839"/>
              <a:gd name="connsiteX34486" fmla="*/ 0 w 3255128"/>
              <a:gd name="connsiteY34486" fmla="*/ 362689 h 1598839"/>
              <a:gd name="connsiteX34487" fmla="*/ 0 w 3255128"/>
              <a:gd name="connsiteY34487" fmla="*/ 362615 h 1598839"/>
              <a:gd name="connsiteX34488" fmla="*/ 0 w 3255128"/>
              <a:gd name="connsiteY34488" fmla="*/ 362611 h 1598839"/>
              <a:gd name="connsiteX34489" fmla="*/ 0 w 3255128"/>
              <a:gd name="connsiteY34489" fmla="*/ 362554 h 1598839"/>
              <a:gd name="connsiteX34490" fmla="*/ 0 w 3255128"/>
              <a:gd name="connsiteY34490" fmla="*/ 362500 h 1598839"/>
              <a:gd name="connsiteX34491" fmla="*/ 0 w 3255128"/>
              <a:gd name="connsiteY34491" fmla="*/ 362494 h 1598839"/>
              <a:gd name="connsiteX34492" fmla="*/ 0 w 3255128"/>
              <a:gd name="connsiteY34492" fmla="*/ 362446 h 1598839"/>
              <a:gd name="connsiteX34493" fmla="*/ 0 w 3255128"/>
              <a:gd name="connsiteY34493" fmla="*/ 362426 h 1598839"/>
              <a:gd name="connsiteX34494" fmla="*/ 0 w 3255128"/>
              <a:gd name="connsiteY34494" fmla="*/ 362423 h 1598839"/>
              <a:gd name="connsiteX34495" fmla="*/ 0 w 3255128"/>
              <a:gd name="connsiteY34495" fmla="*/ 362418 h 1598839"/>
              <a:gd name="connsiteX34496" fmla="*/ 0 w 3255128"/>
              <a:gd name="connsiteY34496" fmla="*/ 362412 h 1598839"/>
              <a:gd name="connsiteX34497" fmla="*/ 0 w 3255128"/>
              <a:gd name="connsiteY34497" fmla="*/ 362360 h 1598839"/>
              <a:gd name="connsiteX34498" fmla="*/ 0 w 3255128"/>
              <a:gd name="connsiteY34498" fmla="*/ 362340 h 1598839"/>
              <a:gd name="connsiteX34499" fmla="*/ 0 w 3255128"/>
              <a:gd name="connsiteY34499" fmla="*/ 362313 h 1598839"/>
              <a:gd name="connsiteX34500" fmla="*/ 0 w 3255128"/>
              <a:gd name="connsiteY34500" fmla="*/ 362296 h 1598839"/>
              <a:gd name="connsiteX34501" fmla="*/ 0 w 3255128"/>
              <a:gd name="connsiteY34501" fmla="*/ 362271 h 1598839"/>
              <a:gd name="connsiteX34502" fmla="*/ 0 w 3255128"/>
              <a:gd name="connsiteY34502" fmla="*/ 362267 h 1598839"/>
              <a:gd name="connsiteX34503" fmla="*/ 0 w 3255128"/>
              <a:gd name="connsiteY34503" fmla="*/ 362249 h 1598839"/>
              <a:gd name="connsiteX34504" fmla="*/ 0 w 3255128"/>
              <a:gd name="connsiteY34504" fmla="*/ 362222 h 1598839"/>
              <a:gd name="connsiteX34505" fmla="*/ 0 w 3255128"/>
              <a:gd name="connsiteY34505" fmla="*/ 362180 h 1598839"/>
              <a:gd name="connsiteX34506" fmla="*/ 0 w 3255128"/>
              <a:gd name="connsiteY34506" fmla="*/ 362148 h 1598839"/>
              <a:gd name="connsiteX34507" fmla="*/ 0 w 3255128"/>
              <a:gd name="connsiteY34507" fmla="*/ 362055 h 1598839"/>
              <a:gd name="connsiteX34508" fmla="*/ 0 w 3255128"/>
              <a:gd name="connsiteY34508" fmla="*/ 362047 h 1598839"/>
              <a:gd name="connsiteX34509" fmla="*/ 0 w 3255128"/>
              <a:gd name="connsiteY34509" fmla="*/ 362039 h 1598839"/>
              <a:gd name="connsiteX34510" fmla="*/ 0 w 3255128"/>
              <a:gd name="connsiteY34510" fmla="*/ 362023 h 1598839"/>
              <a:gd name="connsiteX34511" fmla="*/ 0 w 3255128"/>
              <a:gd name="connsiteY34511" fmla="*/ 361952 h 1598839"/>
              <a:gd name="connsiteX34512" fmla="*/ 0 w 3255128"/>
              <a:gd name="connsiteY34512" fmla="*/ 361906 h 1598839"/>
              <a:gd name="connsiteX34513" fmla="*/ 0 w 3255128"/>
              <a:gd name="connsiteY34513" fmla="*/ 361891 h 1598839"/>
              <a:gd name="connsiteX34514" fmla="*/ 0 w 3255128"/>
              <a:gd name="connsiteY34514" fmla="*/ 361863 h 1598839"/>
              <a:gd name="connsiteX34515" fmla="*/ 0 w 3255128"/>
              <a:gd name="connsiteY34515" fmla="*/ 361813 h 1598839"/>
              <a:gd name="connsiteX34516" fmla="*/ 0 w 3255128"/>
              <a:gd name="connsiteY34516" fmla="*/ 361808 h 1598839"/>
              <a:gd name="connsiteX34517" fmla="*/ 0 w 3255128"/>
              <a:gd name="connsiteY34517" fmla="*/ 361787 h 1598839"/>
              <a:gd name="connsiteX34518" fmla="*/ 0 w 3255128"/>
              <a:gd name="connsiteY34518" fmla="*/ 361772 h 1598839"/>
              <a:gd name="connsiteX34519" fmla="*/ 0 w 3255128"/>
              <a:gd name="connsiteY34519" fmla="*/ 361763 h 1598839"/>
              <a:gd name="connsiteX34520" fmla="*/ 0 w 3255128"/>
              <a:gd name="connsiteY34520" fmla="*/ 361730 h 1598839"/>
              <a:gd name="connsiteX34521" fmla="*/ 0 w 3255128"/>
              <a:gd name="connsiteY34521" fmla="*/ 361727 h 1598839"/>
              <a:gd name="connsiteX34522" fmla="*/ 0 w 3255128"/>
              <a:gd name="connsiteY34522" fmla="*/ 361690 h 1598839"/>
              <a:gd name="connsiteX34523" fmla="*/ 0 w 3255128"/>
              <a:gd name="connsiteY34523" fmla="*/ 361689 h 1598839"/>
              <a:gd name="connsiteX34524" fmla="*/ 0 w 3255128"/>
              <a:gd name="connsiteY34524" fmla="*/ 361681 h 1598839"/>
              <a:gd name="connsiteX34525" fmla="*/ 0 w 3255128"/>
              <a:gd name="connsiteY34525" fmla="*/ 361647 h 1598839"/>
              <a:gd name="connsiteX34526" fmla="*/ 0 w 3255128"/>
              <a:gd name="connsiteY34526" fmla="*/ 361632 h 1598839"/>
              <a:gd name="connsiteX34527" fmla="*/ 0 w 3255128"/>
              <a:gd name="connsiteY34527" fmla="*/ 361493 h 1598839"/>
              <a:gd name="connsiteX34528" fmla="*/ 0 w 3255128"/>
              <a:gd name="connsiteY34528" fmla="*/ 361477 h 1598839"/>
              <a:gd name="connsiteX34529" fmla="*/ 0 w 3255128"/>
              <a:gd name="connsiteY34529" fmla="*/ 361473 h 1598839"/>
              <a:gd name="connsiteX34530" fmla="*/ 0 w 3255128"/>
              <a:gd name="connsiteY34530" fmla="*/ 361448 h 1598839"/>
              <a:gd name="connsiteX34531" fmla="*/ 0 w 3255128"/>
              <a:gd name="connsiteY34531" fmla="*/ 361443 h 1598839"/>
              <a:gd name="connsiteX34532" fmla="*/ 0 w 3255128"/>
              <a:gd name="connsiteY34532" fmla="*/ 361432 h 1598839"/>
              <a:gd name="connsiteX34533" fmla="*/ 0 w 3255128"/>
              <a:gd name="connsiteY34533" fmla="*/ 361320 h 1598839"/>
              <a:gd name="connsiteX34534" fmla="*/ 0 w 3255128"/>
              <a:gd name="connsiteY34534" fmla="*/ 361299 h 1598839"/>
              <a:gd name="connsiteX34535" fmla="*/ 0 w 3255128"/>
              <a:gd name="connsiteY34535" fmla="*/ 361253 h 1598839"/>
              <a:gd name="connsiteX34536" fmla="*/ 0 w 3255128"/>
              <a:gd name="connsiteY34536" fmla="*/ 361246 h 1598839"/>
              <a:gd name="connsiteX34537" fmla="*/ 0 w 3255128"/>
              <a:gd name="connsiteY34537" fmla="*/ 361223 h 1598839"/>
              <a:gd name="connsiteX34538" fmla="*/ 0 w 3255128"/>
              <a:gd name="connsiteY34538" fmla="*/ 361175 h 1598839"/>
              <a:gd name="connsiteX34539" fmla="*/ 0 w 3255128"/>
              <a:gd name="connsiteY34539" fmla="*/ 361173 h 1598839"/>
              <a:gd name="connsiteX34540" fmla="*/ 0 w 3255128"/>
              <a:gd name="connsiteY34540" fmla="*/ 361115 h 1598839"/>
              <a:gd name="connsiteX34541" fmla="*/ 0 w 3255128"/>
              <a:gd name="connsiteY34541" fmla="*/ 361057 h 1598839"/>
              <a:gd name="connsiteX34542" fmla="*/ 0 w 3255128"/>
              <a:gd name="connsiteY34542" fmla="*/ 361041 h 1598839"/>
              <a:gd name="connsiteX34543" fmla="*/ 0 w 3255128"/>
              <a:gd name="connsiteY34543" fmla="*/ 361003 h 1598839"/>
              <a:gd name="connsiteX34544" fmla="*/ 0 w 3255128"/>
              <a:gd name="connsiteY34544" fmla="*/ 360989 h 1598839"/>
              <a:gd name="connsiteX34545" fmla="*/ 0 w 3255128"/>
              <a:gd name="connsiteY34545" fmla="*/ 360985 h 1598839"/>
              <a:gd name="connsiteX34546" fmla="*/ 0 w 3255128"/>
              <a:gd name="connsiteY34546" fmla="*/ 360980 h 1598839"/>
              <a:gd name="connsiteX34547" fmla="*/ 0 w 3255128"/>
              <a:gd name="connsiteY34547" fmla="*/ 360978 h 1598839"/>
              <a:gd name="connsiteX34548" fmla="*/ 0 w 3255128"/>
              <a:gd name="connsiteY34548" fmla="*/ 360964 h 1598839"/>
              <a:gd name="connsiteX34549" fmla="*/ 0 w 3255128"/>
              <a:gd name="connsiteY34549" fmla="*/ 360942 h 1598839"/>
              <a:gd name="connsiteX34550" fmla="*/ 0 w 3255128"/>
              <a:gd name="connsiteY34550" fmla="*/ 360939 h 1598839"/>
              <a:gd name="connsiteX34551" fmla="*/ 0 w 3255128"/>
              <a:gd name="connsiteY34551" fmla="*/ 360908 h 1598839"/>
              <a:gd name="connsiteX34552" fmla="*/ 0 w 3255128"/>
              <a:gd name="connsiteY34552" fmla="*/ 360891 h 1598839"/>
              <a:gd name="connsiteX34553" fmla="*/ 0 w 3255128"/>
              <a:gd name="connsiteY34553" fmla="*/ 360884 h 1598839"/>
              <a:gd name="connsiteX34554" fmla="*/ 0 w 3255128"/>
              <a:gd name="connsiteY34554" fmla="*/ 360845 h 1598839"/>
              <a:gd name="connsiteX34555" fmla="*/ 0 w 3255128"/>
              <a:gd name="connsiteY34555" fmla="*/ 360844 h 1598839"/>
              <a:gd name="connsiteX34556" fmla="*/ 0 w 3255128"/>
              <a:gd name="connsiteY34556" fmla="*/ 360842 h 1598839"/>
              <a:gd name="connsiteX34557" fmla="*/ 0 w 3255128"/>
              <a:gd name="connsiteY34557" fmla="*/ 360809 h 1598839"/>
              <a:gd name="connsiteX34558" fmla="*/ 0 w 3255128"/>
              <a:gd name="connsiteY34558" fmla="*/ 360807 h 1598839"/>
              <a:gd name="connsiteX34559" fmla="*/ 0 w 3255128"/>
              <a:gd name="connsiteY34559" fmla="*/ 360806 h 1598839"/>
              <a:gd name="connsiteX34560" fmla="*/ 0 w 3255128"/>
              <a:gd name="connsiteY34560" fmla="*/ 360784 h 1598839"/>
              <a:gd name="connsiteX34561" fmla="*/ 0 w 3255128"/>
              <a:gd name="connsiteY34561" fmla="*/ 360767 h 1598839"/>
              <a:gd name="connsiteX34562" fmla="*/ 0 w 3255128"/>
              <a:gd name="connsiteY34562" fmla="*/ 360766 h 1598839"/>
              <a:gd name="connsiteX34563" fmla="*/ 0 w 3255128"/>
              <a:gd name="connsiteY34563" fmla="*/ 360746 h 1598839"/>
              <a:gd name="connsiteX34564" fmla="*/ 0 w 3255128"/>
              <a:gd name="connsiteY34564" fmla="*/ 360740 h 1598839"/>
              <a:gd name="connsiteX34565" fmla="*/ 0 w 3255128"/>
              <a:gd name="connsiteY34565" fmla="*/ 360737 h 1598839"/>
              <a:gd name="connsiteX34566" fmla="*/ 0 w 3255128"/>
              <a:gd name="connsiteY34566" fmla="*/ 360716 h 1598839"/>
              <a:gd name="connsiteX34567" fmla="*/ 0 w 3255128"/>
              <a:gd name="connsiteY34567" fmla="*/ 360709 h 1598839"/>
              <a:gd name="connsiteX34568" fmla="*/ 0 w 3255128"/>
              <a:gd name="connsiteY34568" fmla="*/ 360684 h 1598839"/>
              <a:gd name="connsiteX34569" fmla="*/ 0 w 3255128"/>
              <a:gd name="connsiteY34569" fmla="*/ 360656 h 1598839"/>
              <a:gd name="connsiteX34570" fmla="*/ 0 w 3255128"/>
              <a:gd name="connsiteY34570" fmla="*/ 360650 h 1598839"/>
              <a:gd name="connsiteX34571" fmla="*/ 0 w 3255128"/>
              <a:gd name="connsiteY34571" fmla="*/ 360633 h 1598839"/>
              <a:gd name="connsiteX34572" fmla="*/ 0 w 3255128"/>
              <a:gd name="connsiteY34572" fmla="*/ 360535 h 1598839"/>
              <a:gd name="connsiteX34573" fmla="*/ 0 w 3255128"/>
              <a:gd name="connsiteY34573" fmla="*/ 360530 h 1598839"/>
              <a:gd name="connsiteX34574" fmla="*/ 0 w 3255128"/>
              <a:gd name="connsiteY34574" fmla="*/ 360529 h 1598839"/>
              <a:gd name="connsiteX34575" fmla="*/ 0 w 3255128"/>
              <a:gd name="connsiteY34575" fmla="*/ 360525 h 1598839"/>
              <a:gd name="connsiteX34576" fmla="*/ 0 w 3255128"/>
              <a:gd name="connsiteY34576" fmla="*/ 360524 h 1598839"/>
              <a:gd name="connsiteX34577" fmla="*/ 0 w 3255128"/>
              <a:gd name="connsiteY34577" fmla="*/ 360505 h 1598839"/>
              <a:gd name="connsiteX34578" fmla="*/ 0 w 3255128"/>
              <a:gd name="connsiteY34578" fmla="*/ 360504 h 1598839"/>
              <a:gd name="connsiteX34579" fmla="*/ 0 w 3255128"/>
              <a:gd name="connsiteY34579" fmla="*/ 360503 h 1598839"/>
              <a:gd name="connsiteX34580" fmla="*/ 0 w 3255128"/>
              <a:gd name="connsiteY34580" fmla="*/ 360430 h 1598839"/>
              <a:gd name="connsiteX34581" fmla="*/ 0 w 3255128"/>
              <a:gd name="connsiteY34581" fmla="*/ 360425 h 1598839"/>
              <a:gd name="connsiteX34582" fmla="*/ 0 w 3255128"/>
              <a:gd name="connsiteY34582" fmla="*/ 360416 h 1598839"/>
              <a:gd name="connsiteX34583" fmla="*/ 0 w 3255128"/>
              <a:gd name="connsiteY34583" fmla="*/ 360401 h 1598839"/>
              <a:gd name="connsiteX34584" fmla="*/ 0 w 3255128"/>
              <a:gd name="connsiteY34584" fmla="*/ 360361 h 1598839"/>
              <a:gd name="connsiteX34585" fmla="*/ 0 w 3255128"/>
              <a:gd name="connsiteY34585" fmla="*/ 360341 h 1598839"/>
              <a:gd name="connsiteX34586" fmla="*/ 0 w 3255128"/>
              <a:gd name="connsiteY34586" fmla="*/ 360330 h 1598839"/>
              <a:gd name="connsiteX34587" fmla="*/ 0 w 3255128"/>
              <a:gd name="connsiteY34587" fmla="*/ 360314 h 1598839"/>
              <a:gd name="connsiteX34588" fmla="*/ 0 w 3255128"/>
              <a:gd name="connsiteY34588" fmla="*/ 360236 h 1598839"/>
              <a:gd name="connsiteX34589" fmla="*/ 0 w 3255128"/>
              <a:gd name="connsiteY34589" fmla="*/ 360225 h 1598839"/>
              <a:gd name="connsiteX34590" fmla="*/ 0 w 3255128"/>
              <a:gd name="connsiteY34590" fmla="*/ 360220 h 1598839"/>
              <a:gd name="connsiteX34591" fmla="*/ 0 w 3255128"/>
              <a:gd name="connsiteY34591" fmla="*/ 360175 h 1598839"/>
              <a:gd name="connsiteX34592" fmla="*/ 0 w 3255128"/>
              <a:gd name="connsiteY34592" fmla="*/ 360164 h 1598839"/>
              <a:gd name="connsiteX34593" fmla="*/ 0 w 3255128"/>
              <a:gd name="connsiteY34593" fmla="*/ 360154 h 1598839"/>
              <a:gd name="connsiteX34594" fmla="*/ 0 w 3255128"/>
              <a:gd name="connsiteY34594" fmla="*/ 360106 h 1598839"/>
              <a:gd name="connsiteX34595" fmla="*/ 0 w 3255128"/>
              <a:gd name="connsiteY34595" fmla="*/ 360097 h 1598839"/>
              <a:gd name="connsiteX34596" fmla="*/ 0 w 3255128"/>
              <a:gd name="connsiteY34596" fmla="*/ 360070 h 1598839"/>
              <a:gd name="connsiteX34597" fmla="*/ 0 w 3255128"/>
              <a:gd name="connsiteY34597" fmla="*/ 360068 h 1598839"/>
              <a:gd name="connsiteX34598" fmla="*/ 0 w 3255128"/>
              <a:gd name="connsiteY34598" fmla="*/ 360046 h 1598839"/>
              <a:gd name="connsiteX34599" fmla="*/ 0 w 3255128"/>
              <a:gd name="connsiteY34599" fmla="*/ 360018 h 1598839"/>
              <a:gd name="connsiteX34600" fmla="*/ 0 w 3255128"/>
              <a:gd name="connsiteY34600" fmla="*/ 359996 h 1598839"/>
              <a:gd name="connsiteX34601" fmla="*/ 0 w 3255128"/>
              <a:gd name="connsiteY34601" fmla="*/ 359971 h 1598839"/>
              <a:gd name="connsiteX34602" fmla="*/ 0 w 3255128"/>
              <a:gd name="connsiteY34602" fmla="*/ 359928 h 1598839"/>
              <a:gd name="connsiteX34603" fmla="*/ 0 w 3255128"/>
              <a:gd name="connsiteY34603" fmla="*/ 359860 h 1598839"/>
              <a:gd name="connsiteX34604" fmla="*/ 0 w 3255128"/>
              <a:gd name="connsiteY34604" fmla="*/ 359840 h 1598839"/>
              <a:gd name="connsiteX34605" fmla="*/ 0 w 3255128"/>
              <a:gd name="connsiteY34605" fmla="*/ 359785 h 1598839"/>
              <a:gd name="connsiteX34606" fmla="*/ 0 w 3255128"/>
              <a:gd name="connsiteY34606" fmla="*/ 359777 h 1598839"/>
              <a:gd name="connsiteX34607" fmla="*/ 0 w 3255128"/>
              <a:gd name="connsiteY34607" fmla="*/ 359760 h 1598839"/>
              <a:gd name="connsiteX34608" fmla="*/ 0 w 3255128"/>
              <a:gd name="connsiteY34608" fmla="*/ 359730 h 1598839"/>
              <a:gd name="connsiteX34609" fmla="*/ 0 w 3255128"/>
              <a:gd name="connsiteY34609" fmla="*/ 359705 h 1598839"/>
              <a:gd name="connsiteX34610" fmla="*/ 0 w 3255128"/>
              <a:gd name="connsiteY34610" fmla="*/ 359695 h 1598839"/>
              <a:gd name="connsiteX34611" fmla="*/ 0 w 3255128"/>
              <a:gd name="connsiteY34611" fmla="*/ 359616 h 1598839"/>
              <a:gd name="connsiteX34612" fmla="*/ 0 w 3255128"/>
              <a:gd name="connsiteY34612" fmla="*/ 359614 h 1598839"/>
              <a:gd name="connsiteX34613" fmla="*/ 0 w 3255128"/>
              <a:gd name="connsiteY34613" fmla="*/ 359593 h 1598839"/>
              <a:gd name="connsiteX34614" fmla="*/ 0 w 3255128"/>
              <a:gd name="connsiteY34614" fmla="*/ 359587 h 1598839"/>
              <a:gd name="connsiteX34615" fmla="*/ 0 w 3255128"/>
              <a:gd name="connsiteY34615" fmla="*/ 359577 h 1598839"/>
              <a:gd name="connsiteX34616" fmla="*/ 0 w 3255128"/>
              <a:gd name="connsiteY34616" fmla="*/ 359542 h 1598839"/>
              <a:gd name="connsiteX34617" fmla="*/ 0 w 3255128"/>
              <a:gd name="connsiteY34617" fmla="*/ 359510 h 1598839"/>
              <a:gd name="connsiteX34618" fmla="*/ 0 w 3255128"/>
              <a:gd name="connsiteY34618" fmla="*/ 359446 h 1598839"/>
              <a:gd name="connsiteX34619" fmla="*/ 0 w 3255128"/>
              <a:gd name="connsiteY34619" fmla="*/ 359436 h 1598839"/>
              <a:gd name="connsiteX34620" fmla="*/ 0 w 3255128"/>
              <a:gd name="connsiteY34620" fmla="*/ 359433 h 1598839"/>
              <a:gd name="connsiteX34621" fmla="*/ 0 w 3255128"/>
              <a:gd name="connsiteY34621" fmla="*/ 359422 h 1598839"/>
              <a:gd name="connsiteX34622" fmla="*/ 0 w 3255128"/>
              <a:gd name="connsiteY34622" fmla="*/ 359398 h 1598839"/>
              <a:gd name="connsiteX34623" fmla="*/ 0 w 3255128"/>
              <a:gd name="connsiteY34623" fmla="*/ 359366 h 1598839"/>
              <a:gd name="connsiteX34624" fmla="*/ 0 w 3255128"/>
              <a:gd name="connsiteY34624" fmla="*/ 359363 h 1598839"/>
              <a:gd name="connsiteX34625" fmla="*/ 0 w 3255128"/>
              <a:gd name="connsiteY34625" fmla="*/ 359350 h 1598839"/>
              <a:gd name="connsiteX34626" fmla="*/ 0 w 3255128"/>
              <a:gd name="connsiteY34626" fmla="*/ 359323 h 1598839"/>
              <a:gd name="connsiteX34627" fmla="*/ 0 w 3255128"/>
              <a:gd name="connsiteY34627" fmla="*/ 359301 h 1598839"/>
              <a:gd name="connsiteX34628" fmla="*/ 0 w 3255128"/>
              <a:gd name="connsiteY34628" fmla="*/ 359294 h 1598839"/>
              <a:gd name="connsiteX34629" fmla="*/ 0 w 3255128"/>
              <a:gd name="connsiteY34629" fmla="*/ 359289 h 1598839"/>
              <a:gd name="connsiteX34630" fmla="*/ 0 w 3255128"/>
              <a:gd name="connsiteY34630" fmla="*/ 359251 h 1598839"/>
              <a:gd name="connsiteX34631" fmla="*/ 0 w 3255128"/>
              <a:gd name="connsiteY34631" fmla="*/ 359222 h 1598839"/>
              <a:gd name="connsiteX34632" fmla="*/ 0 w 3255128"/>
              <a:gd name="connsiteY34632" fmla="*/ 359190 h 1598839"/>
              <a:gd name="connsiteX34633" fmla="*/ 0 w 3255128"/>
              <a:gd name="connsiteY34633" fmla="*/ 359189 h 1598839"/>
              <a:gd name="connsiteX34634" fmla="*/ 0 w 3255128"/>
              <a:gd name="connsiteY34634" fmla="*/ 359170 h 1598839"/>
              <a:gd name="connsiteX34635" fmla="*/ 0 w 3255128"/>
              <a:gd name="connsiteY34635" fmla="*/ 359162 h 1598839"/>
              <a:gd name="connsiteX34636" fmla="*/ 0 w 3255128"/>
              <a:gd name="connsiteY34636" fmla="*/ 359158 h 1598839"/>
              <a:gd name="connsiteX34637" fmla="*/ 0 w 3255128"/>
              <a:gd name="connsiteY34637" fmla="*/ 359138 h 1598839"/>
              <a:gd name="connsiteX34638" fmla="*/ 0 w 3255128"/>
              <a:gd name="connsiteY34638" fmla="*/ 359132 h 1598839"/>
              <a:gd name="connsiteX34639" fmla="*/ 0 w 3255128"/>
              <a:gd name="connsiteY34639" fmla="*/ 359057 h 1598839"/>
              <a:gd name="connsiteX34640" fmla="*/ 0 w 3255128"/>
              <a:gd name="connsiteY34640" fmla="*/ 359047 h 1598839"/>
              <a:gd name="connsiteX34641" fmla="*/ 0 w 3255128"/>
              <a:gd name="connsiteY34641" fmla="*/ 358979 h 1598839"/>
              <a:gd name="connsiteX34642" fmla="*/ 0 w 3255128"/>
              <a:gd name="connsiteY34642" fmla="*/ 358962 h 1598839"/>
              <a:gd name="connsiteX34643" fmla="*/ 0 w 3255128"/>
              <a:gd name="connsiteY34643" fmla="*/ 358946 h 1598839"/>
              <a:gd name="connsiteX34644" fmla="*/ 0 w 3255128"/>
              <a:gd name="connsiteY34644" fmla="*/ 358913 h 1598839"/>
              <a:gd name="connsiteX34645" fmla="*/ 0 w 3255128"/>
              <a:gd name="connsiteY34645" fmla="*/ 358892 h 1598839"/>
              <a:gd name="connsiteX34646" fmla="*/ 0 w 3255128"/>
              <a:gd name="connsiteY34646" fmla="*/ 358869 h 1598839"/>
              <a:gd name="connsiteX34647" fmla="*/ 0 w 3255128"/>
              <a:gd name="connsiteY34647" fmla="*/ 358813 h 1598839"/>
              <a:gd name="connsiteX34648" fmla="*/ 0 w 3255128"/>
              <a:gd name="connsiteY34648" fmla="*/ 358797 h 1598839"/>
              <a:gd name="connsiteX34649" fmla="*/ 0 w 3255128"/>
              <a:gd name="connsiteY34649" fmla="*/ 358740 h 1598839"/>
              <a:gd name="connsiteX34650" fmla="*/ 0 w 3255128"/>
              <a:gd name="connsiteY34650" fmla="*/ 358737 h 1598839"/>
              <a:gd name="connsiteX34651" fmla="*/ 0 w 3255128"/>
              <a:gd name="connsiteY34651" fmla="*/ 358699 h 1598839"/>
              <a:gd name="connsiteX34652" fmla="*/ 0 w 3255128"/>
              <a:gd name="connsiteY34652" fmla="*/ 358653 h 1598839"/>
              <a:gd name="connsiteX34653" fmla="*/ 0 w 3255128"/>
              <a:gd name="connsiteY34653" fmla="*/ 358642 h 1598839"/>
              <a:gd name="connsiteX34654" fmla="*/ 0 w 3255128"/>
              <a:gd name="connsiteY34654" fmla="*/ 358637 h 1598839"/>
              <a:gd name="connsiteX34655" fmla="*/ 0 w 3255128"/>
              <a:gd name="connsiteY34655" fmla="*/ 358515 h 1598839"/>
              <a:gd name="connsiteX34656" fmla="*/ 0 w 3255128"/>
              <a:gd name="connsiteY34656" fmla="*/ 358503 h 1598839"/>
              <a:gd name="connsiteX34657" fmla="*/ 0 w 3255128"/>
              <a:gd name="connsiteY34657" fmla="*/ 358482 h 1598839"/>
              <a:gd name="connsiteX34658" fmla="*/ 0 w 3255128"/>
              <a:gd name="connsiteY34658" fmla="*/ 358453 h 1598839"/>
              <a:gd name="connsiteX34659" fmla="*/ 0 w 3255128"/>
              <a:gd name="connsiteY34659" fmla="*/ 358433 h 1598839"/>
              <a:gd name="connsiteX34660" fmla="*/ 0 w 3255128"/>
              <a:gd name="connsiteY34660" fmla="*/ 358397 h 1598839"/>
              <a:gd name="connsiteX34661" fmla="*/ 0 w 3255128"/>
              <a:gd name="connsiteY34661" fmla="*/ 358359 h 1598839"/>
              <a:gd name="connsiteX34662" fmla="*/ 0 w 3255128"/>
              <a:gd name="connsiteY34662" fmla="*/ 358354 h 1598839"/>
              <a:gd name="connsiteX34663" fmla="*/ 0 w 3255128"/>
              <a:gd name="connsiteY34663" fmla="*/ 358314 h 1598839"/>
              <a:gd name="connsiteX34664" fmla="*/ 0 w 3255128"/>
              <a:gd name="connsiteY34664" fmla="*/ 358309 h 1598839"/>
              <a:gd name="connsiteX34665" fmla="*/ 0 w 3255128"/>
              <a:gd name="connsiteY34665" fmla="*/ 358308 h 1598839"/>
              <a:gd name="connsiteX34666" fmla="*/ 0 w 3255128"/>
              <a:gd name="connsiteY34666" fmla="*/ 358259 h 1598839"/>
              <a:gd name="connsiteX34667" fmla="*/ 0 w 3255128"/>
              <a:gd name="connsiteY34667" fmla="*/ 358254 h 1598839"/>
              <a:gd name="connsiteX34668" fmla="*/ 0 w 3255128"/>
              <a:gd name="connsiteY34668" fmla="*/ 358245 h 1598839"/>
              <a:gd name="connsiteX34669" fmla="*/ 0 w 3255128"/>
              <a:gd name="connsiteY34669" fmla="*/ 358224 h 1598839"/>
              <a:gd name="connsiteX34670" fmla="*/ 0 w 3255128"/>
              <a:gd name="connsiteY34670" fmla="*/ 358185 h 1598839"/>
              <a:gd name="connsiteX34671" fmla="*/ 0 w 3255128"/>
              <a:gd name="connsiteY34671" fmla="*/ 358184 h 1598839"/>
              <a:gd name="connsiteX34672" fmla="*/ 0 w 3255128"/>
              <a:gd name="connsiteY34672" fmla="*/ 358183 h 1598839"/>
              <a:gd name="connsiteX34673" fmla="*/ 0 w 3255128"/>
              <a:gd name="connsiteY34673" fmla="*/ 358168 h 1598839"/>
              <a:gd name="connsiteX34674" fmla="*/ 0 w 3255128"/>
              <a:gd name="connsiteY34674" fmla="*/ 358163 h 1598839"/>
              <a:gd name="connsiteX34675" fmla="*/ 0 w 3255128"/>
              <a:gd name="connsiteY34675" fmla="*/ 358160 h 1598839"/>
              <a:gd name="connsiteX34676" fmla="*/ 0 w 3255128"/>
              <a:gd name="connsiteY34676" fmla="*/ 358075 h 1598839"/>
              <a:gd name="connsiteX34677" fmla="*/ 0 w 3255128"/>
              <a:gd name="connsiteY34677" fmla="*/ 358067 h 1598839"/>
              <a:gd name="connsiteX34678" fmla="*/ 0 w 3255128"/>
              <a:gd name="connsiteY34678" fmla="*/ 358051 h 1598839"/>
              <a:gd name="connsiteX34679" fmla="*/ 0 w 3255128"/>
              <a:gd name="connsiteY34679" fmla="*/ 358050 h 1598839"/>
              <a:gd name="connsiteX34680" fmla="*/ 0 w 3255128"/>
              <a:gd name="connsiteY34680" fmla="*/ 358049 h 1598839"/>
              <a:gd name="connsiteX34681" fmla="*/ 0 w 3255128"/>
              <a:gd name="connsiteY34681" fmla="*/ 358032 h 1598839"/>
              <a:gd name="connsiteX34682" fmla="*/ 0 w 3255128"/>
              <a:gd name="connsiteY34682" fmla="*/ 357990 h 1598839"/>
              <a:gd name="connsiteX34683" fmla="*/ 0 w 3255128"/>
              <a:gd name="connsiteY34683" fmla="*/ 357988 h 1598839"/>
              <a:gd name="connsiteX34684" fmla="*/ 0 w 3255128"/>
              <a:gd name="connsiteY34684" fmla="*/ 357974 h 1598839"/>
              <a:gd name="connsiteX34685" fmla="*/ 0 w 3255128"/>
              <a:gd name="connsiteY34685" fmla="*/ 357932 h 1598839"/>
              <a:gd name="connsiteX34686" fmla="*/ 0 w 3255128"/>
              <a:gd name="connsiteY34686" fmla="*/ 357855 h 1598839"/>
              <a:gd name="connsiteX34687" fmla="*/ 0 w 3255128"/>
              <a:gd name="connsiteY34687" fmla="*/ 357819 h 1598839"/>
              <a:gd name="connsiteX34688" fmla="*/ 0 w 3255128"/>
              <a:gd name="connsiteY34688" fmla="*/ 357817 h 1598839"/>
              <a:gd name="connsiteX34689" fmla="*/ 0 w 3255128"/>
              <a:gd name="connsiteY34689" fmla="*/ 357816 h 1598839"/>
              <a:gd name="connsiteX34690" fmla="*/ 0 w 3255128"/>
              <a:gd name="connsiteY34690" fmla="*/ 357785 h 1598839"/>
              <a:gd name="connsiteX34691" fmla="*/ 0 w 3255128"/>
              <a:gd name="connsiteY34691" fmla="*/ 357776 h 1598839"/>
              <a:gd name="connsiteX34692" fmla="*/ 0 w 3255128"/>
              <a:gd name="connsiteY34692" fmla="*/ 357750 h 1598839"/>
              <a:gd name="connsiteX34693" fmla="*/ 0 w 3255128"/>
              <a:gd name="connsiteY34693" fmla="*/ 357747 h 1598839"/>
              <a:gd name="connsiteX34694" fmla="*/ 0 w 3255128"/>
              <a:gd name="connsiteY34694" fmla="*/ 357729 h 1598839"/>
              <a:gd name="connsiteX34695" fmla="*/ 0 w 3255128"/>
              <a:gd name="connsiteY34695" fmla="*/ 357726 h 1598839"/>
              <a:gd name="connsiteX34696" fmla="*/ 0 w 3255128"/>
              <a:gd name="connsiteY34696" fmla="*/ 357719 h 1598839"/>
              <a:gd name="connsiteX34697" fmla="*/ 0 w 3255128"/>
              <a:gd name="connsiteY34697" fmla="*/ 357713 h 1598839"/>
              <a:gd name="connsiteX34698" fmla="*/ 0 w 3255128"/>
              <a:gd name="connsiteY34698" fmla="*/ 357706 h 1598839"/>
              <a:gd name="connsiteX34699" fmla="*/ 0 w 3255128"/>
              <a:gd name="connsiteY34699" fmla="*/ 357701 h 1598839"/>
              <a:gd name="connsiteX34700" fmla="*/ 0 w 3255128"/>
              <a:gd name="connsiteY34700" fmla="*/ 357694 h 1598839"/>
              <a:gd name="connsiteX34701" fmla="*/ 0 w 3255128"/>
              <a:gd name="connsiteY34701" fmla="*/ 357686 h 1598839"/>
              <a:gd name="connsiteX34702" fmla="*/ 0 w 3255128"/>
              <a:gd name="connsiteY34702" fmla="*/ 357672 h 1598839"/>
              <a:gd name="connsiteX34703" fmla="*/ 0 w 3255128"/>
              <a:gd name="connsiteY34703" fmla="*/ 357553 h 1598839"/>
              <a:gd name="connsiteX34704" fmla="*/ 0 w 3255128"/>
              <a:gd name="connsiteY34704" fmla="*/ 357540 h 1598839"/>
              <a:gd name="connsiteX34705" fmla="*/ 0 w 3255128"/>
              <a:gd name="connsiteY34705" fmla="*/ 357535 h 1598839"/>
              <a:gd name="connsiteX34706" fmla="*/ 0 w 3255128"/>
              <a:gd name="connsiteY34706" fmla="*/ 357515 h 1598839"/>
              <a:gd name="connsiteX34707" fmla="*/ 0 w 3255128"/>
              <a:gd name="connsiteY34707" fmla="*/ 357514 h 1598839"/>
              <a:gd name="connsiteX34708" fmla="*/ 0 w 3255128"/>
              <a:gd name="connsiteY34708" fmla="*/ 357473 h 1598839"/>
              <a:gd name="connsiteX34709" fmla="*/ 0 w 3255128"/>
              <a:gd name="connsiteY34709" fmla="*/ 357469 h 1598839"/>
              <a:gd name="connsiteX34710" fmla="*/ 0 w 3255128"/>
              <a:gd name="connsiteY34710" fmla="*/ 357440 h 1598839"/>
              <a:gd name="connsiteX34711" fmla="*/ 0 w 3255128"/>
              <a:gd name="connsiteY34711" fmla="*/ 357435 h 1598839"/>
              <a:gd name="connsiteX34712" fmla="*/ 0 w 3255128"/>
              <a:gd name="connsiteY34712" fmla="*/ 357426 h 1598839"/>
              <a:gd name="connsiteX34713" fmla="*/ 0 w 3255128"/>
              <a:gd name="connsiteY34713" fmla="*/ 357371 h 1598839"/>
              <a:gd name="connsiteX34714" fmla="*/ 0 w 3255128"/>
              <a:gd name="connsiteY34714" fmla="*/ 357324 h 1598839"/>
              <a:gd name="connsiteX34715" fmla="*/ 0 w 3255128"/>
              <a:gd name="connsiteY34715" fmla="*/ 357287 h 1598839"/>
              <a:gd name="connsiteX34716" fmla="*/ 0 w 3255128"/>
              <a:gd name="connsiteY34716" fmla="*/ 357279 h 1598839"/>
              <a:gd name="connsiteX34717" fmla="*/ 0 w 3255128"/>
              <a:gd name="connsiteY34717" fmla="*/ 357252 h 1598839"/>
              <a:gd name="connsiteX34718" fmla="*/ 0 w 3255128"/>
              <a:gd name="connsiteY34718" fmla="*/ 357243 h 1598839"/>
              <a:gd name="connsiteX34719" fmla="*/ 0 w 3255128"/>
              <a:gd name="connsiteY34719" fmla="*/ 357238 h 1598839"/>
              <a:gd name="connsiteX34720" fmla="*/ 0 w 3255128"/>
              <a:gd name="connsiteY34720" fmla="*/ 357236 h 1598839"/>
              <a:gd name="connsiteX34721" fmla="*/ 0 w 3255128"/>
              <a:gd name="connsiteY34721" fmla="*/ 357235 h 1598839"/>
              <a:gd name="connsiteX34722" fmla="*/ 0 w 3255128"/>
              <a:gd name="connsiteY34722" fmla="*/ 357230 h 1598839"/>
              <a:gd name="connsiteX34723" fmla="*/ 0 w 3255128"/>
              <a:gd name="connsiteY34723" fmla="*/ 357213 h 1598839"/>
              <a:gd name="connsiteX34724" fmla="*/ 0 w 3255128"/>
              <a:gd name="connsiteY34724" fmla="*/ 357210 h 1598839"/>
              <a:gd name="connsiteX34725" fmla="*/ 0 w 3255128"/>
              <a:gd name="connsiteY34725" fmla="*/ 357185 h 1598839"/>
              <a:gd name="connsiteX34726" fmla="*/ 0 w 3255128"/>
              <a:gd name="connsiteY34726" fmla="*/ 357164 h 1598839"/>
              <a:gd name="connsiteX34727" fmla="*/ 0 w 3255128"/>
              <a:gd name="connsiteY34727" fmla="*/ 357160 h 1598839"/>
              <a:gd name="connsiteX34728" fmla="*/ 0 w 3255128"/>
              <a:gd name="connsiteY34728" fmla="*/ 357136 h 1598839"/>
              <a:gd name="connsiteX34729" fmla="*/ 0 w 3255128"/>
              <a:gd name="connsiteY34729" fmla="*/ 357120 h 1598839"/>
              <a:gd name="connsiteX34730" fmla="*/ 0 w 3255128"/>
              <a:gd name="connsiteY34730" fmla="*/ 357078 h 1598839"/>
              <a:gd name="connsiteX34731" fmla="*/ 0 w 3255128"/>
              <a:gd name="connsiteY34731" fmla="*/ 357056 h 1598839"/>
              <a:gd name="connsiteX34732" fmla="*/ 0 w 3255128"/>
              <a:gd name="connsiteY34732" fmla="*/ 357053 h 1598839"/>
              <a:gd name="connsiteX34733" fmla="*/ 0 w 3255128"/>
              <a:gd name="connsiteY34733" fmla="*/ 357031 h 1598839"/>
              <a:gd name="connsiteX34734" fmla="*/ 0 w 3255128"/>
              <a:gd name="connsiteY34734" fmla="*/ 357021 h 1598839"/>
              <a:gd name="connsiteX34735" fmla="*/ 0 w 3255128"/>
              <a:gd name="connsiteY34735" fmla="*/ 357020 h 1598839"/>
              <a:gd name="connsiteX34736" fmla="*/ 0 w 3255128"/>
              <a:gd name="connsiteY34736" fmla="*/ 357006 h 1598839"/>
              <a:gd name="connsiteX34737" fmla="*/ 0 w 3255128"/>
              <a:gd name="connsiteY34737" fmla="*/ 356993 h 1598839"/>
              <a:gd name="connsiteX34738" fmla="*/ 0 w 3255128"/>
              <a:gd name="connsiteY34738" fmla="*/ 356986 h 1598839"/>
              <a:gd name="connsiteX34739" fmla="*/ 0 w 3255128"/>
              <a:gd name="connsiteY34739" fmla="*/ 356981 h 1598839"/>
              <a:gd name="connsiteX34740" fmla="*/ 0 w 3255128"/>
              <a:gd name="connsiteY34740" fmla="*/ 356938 h 1598839"/>
              <a:gd name="connsiteX34741" fmla="*/ 0 w 3255128"/>
              <a:gd name="connsiteY34741" fmla="*/ 356927 h 1598839"/>
              <a:gd name="connsiteX34742" fmla="*/ 0 w 3255128"/>
              <a:gd name="connsiteY34742" fmla="*/ 356879 h 1598839"/>
              <a:gd name="connsiteX34743" fmla="*/ 0 w 3255128"/>
              <a:gd name="connsiteY34743" fmla="*/ 356874 h 1598839"/>
              <a:gd name="connsiteX34744" fmla="*/ 0 w 3255128"/>
              <a:gd name="connsiteY34744" fmla="*/ 356850 h 1598839"/>
              <a:gd name="connsiteX34745" fmla="*/ 0 w 3255128"/>
              <a:gd name="connsiteY34745" fmla="*/ 356825 h 1598839"/>
              <a:gd name="connsiteX34746" fmla="*/ 0 w 3255128"/>
              <a:gd name="connsiteY34746" fmla="*/ 356797 h 1598839"/>
              <a:gd name="connsiteX34747" fmla="*/ 0 w 3255128"/>
              <a:gd name="connsiteY34747" fmla="*/ 356781 h 1598839"/>
              <a:gd name="connsiteX34748" fmla="*/ 0 w 3255128"/>
              <a:gd name="connsiteY34748" fmla="*/ 356780 h 1598839"/>
              <a:gd name="connsiteX34749" fmla="*/ 0 w 3255128"/>
              <a:gd name="connsiteY34749" fmla="*/ 356776 h 1598839"/>
              <a:gd name="connsiteX34750" fmla="*/ 0 w 3255128"/>
              <a:gd name="connsiteY34750" fmla="*/ 356755 h 1598839"/>
              <a:gd name="connsiteX34751" fmla="*/ 0 w 3255128"/>
              <a:gd name="connsiteY34751" fmla="*/ 356706 h 1598839"/>
              <a:gd name="connsiteX34752" fmla="*/ 0 w 3255128"/>
              <a:gd name="connsiteY34752" fmla="*/ 356705 h 1598839"/>
              <a:gd name="connsiteX34753" fmla="*/ 0 w 3255128"/>
              <a:gd name="connsiteY34753" fmla="*/ 356672 h 1598839"/>
              <a:gd name="connsiteX34754" fmla="*/ 0 w 3255128"/>
              <a:gd name="connsiteY34754" fmla="*/ 356655 h 1598839"/>
              <a:gd name="connsiteX34755" fmla="*/ 0 w 3255128"/>
              <a:gd name="connsiteY34755" fmla="*/ 356637 h 1598839"/>
              <a:gd name="connsiteX34756" fmla="*/ 0 w 3255128"/>
              <a:gd name="connsiteY34756" fmla="*/ 356603 h 1598839"/>
              <a:gd name="connsiteX34757" fmla="*/ 0 w 3255128"/>
              <a:gd name="connsiteY34757" fmla="*/ 356602 h 1598839"/>
              <a:gd name="connsiteX34758" fmla="*/ 0 w 3255128"/>
              <a:gd name="connsiteY34758" fmla="*/ 356587 h 1598839"/>
              <a:gd name="connsiteX34759" fmla="*/ 0 w 3255128"/>
              <a:gd name="connsiteY34759" fmla="*/ 356565 h 1598839"/>
              <a:gd name="connsiteX34760" fmla="*/ 0 w 3255128"/>
              <a:gd name="connsiteY34760" fmla="*/ 356496 h 1598839"/>
              <a:gd name="connsiteX34761" fmla="*/ 0 w 3255128"/>
              <a:gd name="connsiteY34761" fmla="*/ 356488 h 1598839"/>
              <a:gd name="connsiteX34762" fmla="*/ 0 w 3255128"/>
              <a:gd name="connsiteY34762" fmla="*/ 356472 h 1598839"/>
              <a:gd name="connsiteX34763" fmla="*/ 0 w 3255128"/>
              <a:gd name="connsiteY34763" fmla="*/ 356468 h 1598839"/>
              <a:gd name="connsiteX34764" fmla="*/ 0 w 3255128"/>
              <a:gd name="connsiteY34764" fmla="*/ 356443 h 1598839"/>
              <a:gd name="connsiteX34765" fmla="*/ 0 w 3255128"/>
              <a:gd name="connsiteY34765" fmla="*/ 356408 h 1598839"/>
              <a:gd name="connsiteX34766" fmla="*/ 0 w 3255128"/>
              <a:gd name="connsiteY34766" fmla="*/ 356376 h 1598839"/>
              <a:gd name="connsiteX34767" fmla="*/ 0 w 3255128"/>
              <a:gd name="connsiteY34767" fmla="*/ 356373 h 1598839"/>
              <a:gd name="connsiteX34768" fmla="*/ 0 w 3255128"/>
              <a:gd name="connsiteY34768" fmla="*/ 356371 h 1598839"/>
              <a:gd name="connsiteX34769" fmla="*/ 0 w 3255128"/>
              <a:gd name="connsiteY34769" fmla="*/ 356337 h 1598839"/>
              <a:gd name="connsiteX34770" fmla="*/ 0 w 3255128"/>
              <a:gd name="connsiteY34770" fmla="*/ 356333 h 1598839"/>
              <a:gd name="connsiteX34771" fmla="*/ 0 w 3255128"/>
              <a:gd name="connsiteY34771" fmla="*/ 356322 h 1598839"/>
              <a:gd name="connsiteX34772" fmla="*/ 0 w 3255128"/>
              <a:gd name="connsiteY34772" fmla="*/ 356321 h 1598839"/>
              <a:gd name="connsiteX34773" fmla="*/ 0 w 3255128"/>
              <a:gd name="connsiteY34773" fmla="*/ 356286 h 1598839"/>
              <a:gd name="connsiteX34774" fmla="*/ 0 w 3255128"/>
              <a:gd name="connsiteY34774" fmla="*/ 356239 h 1598839"/>
              <a:gd name="connsiteX34775" fmla="*/ 0 w 3255128"/>
              <a:gd name="connsiteY34775" fmla="*/ 356196 h 1598839"/>
              <a:gd name="connsiteX34776" fmla="*/ 0 w 3255128"/>
              <a:gd name="connsiteY34776" fmla="*/ 356180 h 1598839"/>
              <a:gd name="connsiteX34777" fmla="*/ 0 w 3255128"/>
              <a:gd name="connsiteY34777" fmla="*/ 356154 h 1598839"/>
              <a:gd name="connsiteX34778" fmla="*/ 0 w 3255128"/>
              <a:gd name="connsiteY34778" fmla="*/ 356148 h 1598839"/>
              <a:gd name="connsiteX34779" fmla="*/ 0 w 3255128"/>
              <a:gd name="connsiteY34779" fmla="*/ 356139 h 1598839"/>
              <a:gd name="connsiteX34780" fmla="*/ 0 w 3255128"/>
              <a:gd name="connsiteY34780" fmla="*/ 356129 h 1598839"/>
              <a:gd name="connsiteX34781" fmla="*/ 0 w 3255128"/>
              <a:gd name="connsiteY34781" fmla="*/ 356113 h 1598839"/>
              <a:gd name="connsiteX34782" fmla="*/ 0 w 3255128"/>
              <a:gd name="connsiteY34782" fmla="*/ 356057 h 1598839"/>
              <a:gd name="connsiteX34783" fmla="*/ 0 w 3255128"/>
              <a:gd name="connsiteY34783" fmla="*/ 356029 h 1598839"/>
              <a:gd name="connsiteX34784" fmla="*/ 0 w 3255128"/>
              <a:gd name="connsiteY34784" fmla="*/ 356010 h 1598839"/>
              <a:gd name="connsiteX34785" fmla="*/ 0 w 3255128"/>
              <a:gd name="connsiteY34785" fmla="*/ 355985 h 1598839"/>
              <a:gd name="connsiteX34786" fmla="*/ 0 w 3255128"/>
              <a:gd name="connsiteY34786" fmla="*/ 355923 h 1598839"/>
              <a:gd name="connsiteX34787" fmla="*/ 0 w 3255128"/>
              <a:gd name="connsiteY34787" fmla="*/ 355902 h 1598839"/>
              <a:gd name="connsiteX34788" fmla="*/ 0 w 3255128"/>
              <a:gd name="connsiteY34788" fmla="*/ 355899 h 1598839"/>
              <a:gd name="connsiteX34789" fmla="*/ 0 w 3255128"/>
              <a:gd name="connsiteY34789" fmla="*/ 355839 h 1598839"/>
              <a:gd name="connsiteX34790" fmla="*/ 0 w 3255128"/>
              <a:gd name="connsiteY34790" fmla="*/ 355823 h 1598839"/>
              <a:gd name="connsiteX34791" fmla="*/ 0 w 3255128"/>
              <a:gd name="connsiteY34791" fmla="*/ 355820 h 1598839"/>
              <a:gd name="connsiteX34792" fmla="*/ 0 w 3255128"/>
              <a:gd name="connsiteY34792" fmla="*/ 355756 h 1598839"/>
              <a:gd name="connsiteX34793" fmla="*/ 0 w 3255128"/>
              <a:gd name="connsiteY34793" fmla="*/ 355748 h 1598839"/>
              <a:gd name="connsiteX34794" fmla="*/ 0 w 3255128"/>
              <a:gd name="connsiteY34794" fmla="*/ 355734 h 1598839"/>
              <a:gd name="connsiteX34795" fmla="*/ 0 w 3255128"/>
              <a:gd name="connsiteY34795" fmla="*/ 355660 h 1598839"/>
              <a:gd name="connsiteX34796" fmla="*/ 0 w 3255128"/>
              <a:gd name="connsiteY34796" fmla="*/ 355615 h 1598839"/>
              <a:gd name="connsiteX34797" fmla="*/ 0 w 3255128"/>
              <a:gd name="connsiteY34797" fmla="*/ 355591 h 1598839"/>
              <a:gd name="connsiteX34798" fmla="*/ 0 w 3255128"/>
              <a:gd name="connsiteY34798" fmla="*/ 355577 h 1598839"/>
              <a:gd name="connsiteX34799" fmla="*/ 0 w 3255128"/>
              <a:gd name="connsiteY34799" fmla="*/ 355548 h 1598839"/>
              <a:gd name="connsiteX34800" fmla="*/ 0 w 3255128"/>
              <a:gd name="connsiteY34800" fmla="*/ 355526 h 1598839"/>
              <a:gd name="connsiteX34801" fmla="*/ 0 w 3255128"/>
              <a:gd name="connsiteY34801" fmla="*/ 355492 h 1598839"/>
              <a:gd name="connsiteX34802" fmla="*/ 0 w 3255128"/>
              <a:gd name="connsiteY34802" fmla="*/ 355476 h 1598839"/>
              <a:gd name="connsiteX34803" fmla="*/ 0 w 3255128"/>
              <a:gd name="connsiteY34803" fmla="*/ 355456 h 1598839"/>
              <a:gd name="connsiteX34804" fmla="*/ 0 w 3255128"/>
              <a:gd name="connsiteY34804" fmla="*/ 355443 h 1598839"/>
              <a:gd name="connsiteX34805" fmla="*/ 0 w 3255128"/>
              <a:gd name="connsiteY34805" fmla="*/ 355414 h 1598839"/>
              <a:gd name="connsiteX34806" fmla="*/ 0 w 3255128"/>
              <a:gd name="connsiteY34806" fmla="*/ 355407 h 1598839"/>
              <a:gd name="connsiteX34807" fmla="*/ 0 w 3255128"/>
              <a:gd name="connsiteY34807" fmla="*/ 355365 h 1598839"/>
              <a:gd name="connsiteX34808" fmla="*/ 0 w 3255128"/>
              <a:gd name="connsiteY34808" fmla="*/ 355364 h 1598839"/>
              <a:gd name="connsiteX34809" fmla="*/ 0 w 3255128"/>
              <a:gd name="connsiteY34809" fmla="*/ 355300 h 1598839"/>
              <a:gd name="connsiteX34810" fmla="*/ 0 w 3255128"/>
              <a:gd name="connsiteY34810" fmla="*/ 355284 h 1598839"/>
              <a:gd name="connsiteX34811" fmla="*/ 0 w 3255128"/>
              <a:gd name="connsiteY34811" fmla="*/ 355264 h 1598839"/>
              <a:gd name="connsiteX34812" fmla="*/ 0 w 3255128"/>
              <a:gd name="connsiteY34812" fmla="*/ 355234 h 1598839"/>
              <a:gd name="connsiteX34813" fmla="*/ 0 w 3255128"/>
              <a:gd name="connsiteY34813" fmla="*/ 355233 h 1598839"/>
              <a:gd name="connsiteX34814" fmla="*/ 0 w 3255128"/>
              <a:gd name="connsiteY34814" fmla="*/ 355186 h 1598839"/>
              <a:gd name="connsiteX34815" fmla="*/ 0 w 3255128"/>
              <a:gd name="connsiteY34815" fmla="*/ 355103 h 1598839"/>
              <a:gd name="connsiteX34816" fmla="*/ 0 w 3255128"/>
              <a:gd name="connsiteY34816" fmla="*/ 355088 h 1598839"/>
              <a:gd name="connsiteX34817" fmla="*/ 0 w 3255128"/>
              <a:gd name="connsiteY34817" fmla="*/ 355060 h 1598839"/>
              <a:gd name="connsiteX34818" fmla="*/ 0 w 3255128"/>
              <a:gd name="connsiteY34818" fmla="*/ 355047 h 1598839"/>
              <a:gd name="connsiteX34819" fmla="*/ 0 w 3255128"/>
              <a:gd name="connsiteY34819" fmla="*/ 355042 h 1598839"/>
              <a:gd name="connsiteX34820" fmla="*/ 0 w 3255128"/>
              <a:gd name="connsiteY34820" fmla="*/ 354989 h 1598839"/>
              <a:gd name="connsiteX34821" fmla="*/ 0 w 3255128"/>
              <a:gd name="connsiteY34821" fmla="*/ 354960 h 1598839"/>
              <a:gd name="connsiteX34822" fmla="*/ 0 w 3255128"/>
              <a:gd name="connsiteY34822" fmla="*/ 354942 h 1598839"/>
              <a:gd name="connsiteX34823" fmla="*/ 0 w 3255128"/>
              <a:gd name="connsiteY34823" fmla="*/ 354915 h 1598839"/>
              <a:gd name="connsiteX34824" fmla="*/ 0 w 3255128"/>
              <a:gd name="connsiteY34824" fmla="*/ 354878 h 1598839"/>
              <a:gd name="connsiteX34825" fmla="*/ 0 w 3255128"/>
              <a:gd name="connsiteY34825" fmla="*/ 354826 h 1598839"/>
              <a:gd name="connsiteX34826" fmla="*/ 0 w 3255128"/>
              <a:gd name="connsiteY34826" fmla="*/ 354825 h 1598839"/>
              <a:gd name="connsiteX34827" fmla="*/ 0 w 3255128"/>
              <a:gd name="connsiteY34827" fmla="*/ 354819 h 1598839"/>
              <a:gd name="connsiteX34828" fmla="*/ 0 w 3255128"/>
              <a:gd name="connsiteY34828" fmla="*/ 354795 h 1598839"/>
              <a:gd name="connsiteX34829" fmla="*/ 0 w 3255128"/>
              <a:gd name="connsiteY34829" fmla="*/ 354786 h 1598839"/>
              <a:gd name="connsiteX34830" fmla="*/ 0 w 3255128"/>
              <a:gd name="connsiteY34830" fmla="*/ 354727 h 1598839"/>
              <a:gd name="connsiteX34831" fmla="*/ 0 w 3255128"/>
              <a:gd name="connsiteY34831" fmla="*/ 354723 h 1598839"/>
              <a:gd name="connsiteX34832" fmla="*/ 0 w 3255128"/>
              <a:gd name="connsiteY34832" fmla="*/ 354716 h 1598839"/>
              <a:gd name="connsiteX34833" fmla="*/ 0 w 3255128"/>
              <a:gd name="connsiteY34833" fmla="*/ 354711 h 1598839"/>
              <a:gd name="connsiteX34834" fmla="*/ 0 w 3255128"/>
              <a:gd name="connsiteY34834" fmla="*/ 354696 h 1598839"/>
              <a:gd name="connsiteX34835" fmla="*/ 0 w 3255128"/>
              <a:gd name="connsiteY34835" fmla="*/ 354682 h 1598839"/>
              <a:gd name="connsiteX34836" fmla="*/ 0 w 3255128"/>
              <a:gd name="connsiteY34836" fmla="*/ 354669 h 1598839"/>
              <a:gd name="connsiteX34837" fmla="*/ 0 w 3255128"/>
              <a:gd name="connsiteY34837" fmla="*/ 354629 h 1598839"/>
              <a:gd name="connsiteX34838" fmla="*/ 0 w 3255128"/>
              <a:gd name="connsiteY34838" fmla="*/ 354563 h 1598839"/>
              <a:gd name="connsiteX34839" fmla="*/ 0 w 3255128"/>
              <a:gd name="connsiteY34839" fmla="*/ 354533 h 1598839"/>
              <a:gd name="connsiteX34840" fmla="*/ 0 w 3255128"/>
              <a:gd name="connsiteY34840" fmla="*/ 354511 h 1598839"/>
              <a:gd name="connsiteX34841" fmla="*/ 0 w 3255128"/>
              <a:gd name="connsiteY34841" fmla="*/ 354484 h 1598839"/>
              <a:gd name="connsiteX34842" fmla="*/ 0 w 3255128"/>
              <a:gd name="connsiteY34842" fmla="*/ 354483 h 1598839"/>
              <a:gd name="connsiteX34843" fmla="*/ 0 w 3255128"/>
              <a:gd name="connsiteY34843" fmla="*/ 354470 h 1598839"/>
              <a:gd name="connsiteX34844" fmla="*/ 0 w 3255128"/>
              <a:gd name="connsiteY34844" fmla="*/ 354441 h 1598839"/>
              <a:gd name="connsiteX34845" fmla="*/ 0 w 3255128"/>
              <a:gd name="connsiteY34845" fmla="*/ 354393 h 1598839"/>
              <a:gd name="connsiteX34846" fmla="*/ 0 w 3255128"/>
              <a:gd name="connsiteY34846" fmla="*/ 354352 h 1598839"/>
              <a:gd name="connsiteX34847" fmla="*/ 0 w 3255128"/>
              <a:gd name="connsiteY34847" fmla="*/ 354319 h 1598839"/>
              <a:gd name="connsiteX34848" fmla="*/ 0 w 3255128"/>
              <a:gd name="connsiteY34848" fmla="*/ 354291 h 1598839"/>
              <a:gd name="connsiteX34849" fmla="*/ 0 w 3255128"/>
              <a:gd name="connsiteY34849" fmla="*/ 354242 h 1598839"/>
              <a:gd name="connsiteX34850" fmla="*/ 0 w 3255128"/>
              <a:gd name="connsiteY34850" fmla="*/ 354223 h 1598839"/>
              <a:gd name="connsiteX34851" fmla="*/ 0 w 3255128"/>
              <a:gd name="connsiteY34851" fmla="*/ 354220 h 1598839"/>
              <a:gd name="connsiteX34852" fmla="*/ 0 w 3255128"/>
              <a:gd name="connsiteY34852" fmla="*/ 354193 h 1598839"/>
              <a:gd name="connsiteX34853" fmla="*/ 0 w 3255128"/>
              <a:gd name="connsiteY34853" fmla="*/ 354177 h 1598839"/>
              <a:gd name="connsiteX34854" fmla="*/ 0 w 3255128"/>
              <a:gd name="connsiteY34854" fmla="*/ 354170 h 1598839"/>
              <a:gd name="connsiteX34855" fmla="*/ 0 w 3255128"/>
              <a:gd name="connsiteY34855" fmla="*/ 354079 h 1598839"/>
              <a:gd name="connsiteX34856" fmla="*/ 0 w 3255128"/>
              <a:gd name="connsiteY34856" fmla="*/ 354078 h 1598839"/>
              <a:gd name="connsiteX34857" fmla="*/ 0 w 3255128"/>
              <a:gd name="connsiteY34857" fmla="*/ 354063 h 1598839"/>
              <a:gd name="connsiteX34858" fmla="*/ 0 w 3255128"/>
              <a:gd name="connsiteY34858" fmla="*/ 354057 h 1598839"/>
              <a:gd name="connsiteX34859" fmla="*/ 0 w 3255128"/>
              <a:gd name="connsiteY34859" fmla="*/ 354043 h 1598839"/>
              <a:gd name="connsiteX34860" fmla="*/ 0 w 3255128"/>
              <a:gd name="connsiteY34860" fmla="*/ 354041 h 1598839"/>
              <a:gd name="connsiteX34861" fmla="*/ 0 w 3255128"/>
              <a:gd name="connsiteY34861" fmla="*/ 353996 h 1598839"/>
              <a:gd name="connsiteX34862" fmla="*/ 0 w 3255128"/>
              <a:gd name="connsiteY34862" fmla="*/ 353982 h 1598839"/>
              <a:gd name="connsiteX34863" fmla="*/ 0 w 3255128"/>
              <a:gd name="connsiteY34863" fmla="*/ 353981 h 1598839"/>
              <a:gd name="connsiteX34864" fmla="*/ 0 w 3255128"/>
              <a:gd name="connsiteY34864" fmla="*/ 353980 h 1598839"/>
              <a:gd name="connsiteX34865" fmla="*/ 0 w 3255128"/>
              <a:gd name="connsiteY34865" fmla="*/ 353943 h 1598839"/>
              <a:gd name="connsiteX34866" fmla="*/ 0 w 3255128"/>
              <a:gd name="connsiteY34866" fmla="*/ 353918 h 1598839"/>
              <a:gd name="connsiteX34867" fmla="*/ 0 w 3255128"/>
              <a:gd name="connsiteY34867" fmla="*/ 353884 h 1598839"/>
              <a:gd name="connsiteX34868" fmla="*/ 0 w 3255128"/>
              <a:gd name="connsiteY34868" fmla="*/ 353847 h 1598839"/>
              <a:gd name="connsiteX34869" fmla="*/ 0 w 3255128"/>
              <a:gd name="connsiteY34869" fmla="*/ 353835 h 1598839"/>
              <a:gd name="connsiteX34870" fmla="*/ 0 w 3255128"/>
              <a:gd name="connsiteY34870" fmla="*/ 353790 h 1598839"/>
              <a:gd name="connsiteX34871" fmla="*/ 0 w 3255128"/>
              <a:gd name="connsiteY34871" fmla="*/ 353788 h 1598839"/>
              <a:gd name="connsiteX34872" fmla="*/ 0 w 3255128"/>
              <a:gd name="connsiteY34872" fmla="*/ 353786 h 1598839"/>
              <a:gd name="connsiteX34873" fmla="*/ 0 w 3255128"/>
              <a:gd name="connsiteY34873" fmla="*/ 353769 h 1598839"/>
              <a:gd name="connsiteX34874" fmla="*/ 0 w 3255128"/>
              <a:gd name="connsiteY34874" fmla="*/ 353765 h 1598839"/>
              <a:gd name="connsiteX34875" fmla="*/ 0 w 3255128"/>
              <a:gd name="connsiteY34875" fmla="*/ 353739 h 1598839"/>
              <a:gd name="connsiteX34876" fmla="*/ 0 w 3255128"/>
              <a:gd name="connsiteY34876" fmla="*/ 353738 h 1598839"/>
              <a:gd name="connsiteX34877" fmla="*/ 0 w 3255128"/>
              <a:gd name="connsiteY34877" fmla="*/ 353737 h 1598839"/>
              <a:gd name="connsiteX34878" fmla="*/ 0 w 3255128"/>
              <a:gd name="connsiteY34878" fmla="*/ 353687 h 1598839"/>
              <a:gd name="connsiteX34879" fmla="*/ 0 w 3255128"/>
              <a:gd name="connsiteY34879" fmla="*/ 353682 h 1598839"/>
              <a:gd name="connsiteX34880" fmla="*/ 0 w 3255128"/>
              <a:gd name="connsiteY34880" fmla="*/ 353665 h 1598839"/>
              <a:gd name="connsiteX34881" fmla="*/ 0 w 3255128"/>
              <a:gd name="connsiteY34881" fmla="*/ 353647 h 1598839"/>
              <a:gd name="connsiteX34882" fmla="*/ 0 w 3255128"/>
              <a:gd name="connsiteY34882" fmla="*/ 353575 h 1598839"/>
              <a:gd name="connsiteX34883" fmla="*/ 0 w 3255128"/>
              <a:gd name="connsiteY34883" fmla="*/ 353546 h 1598839"/>
              <a:gd name="connsiteX34884" fmla="*/ 0 w 3255128"/>
              <a:gd name="connsiteY34884" fmla="*/ 353512 h 1598839"/>
              <a:gd name="connsiteX34885" fmla="*/ 0 w 3255128"/>
              <a:gd name="connsiteY34885" fmla="*/ 353506 h 1598839"/>
              <a:gd name="connsiteX34886" fmla="*/ 0 w 3255128"/>
              <a:gd name="connsiteY34886" fmla="*/ 353459 h 1598839"/>
              <a:gd name="connsiteX34887" fmla="*/ 0 w 3255128"/>
              <a:gd name="connsiteY34887" fmla="*/ 353454 h 1598839"/>
              <a:gd name="connsiteX34888" fmla="*/ 0 w 3255128"/>
              <a:gd name="connsiteY34888" fmla="*/ 353347 h 1598839"/>
              <a:gd name="connsiteX34889" fmla="*/ 0 w 3255128"/>
              <a:gd name="connsiteY34889" fmla="*/ 353334 h 1598839"/>
              <a:gd name="connsiteX34890" fmla="*/ 0 w 3255128"/>
              <a:gd name="connsiteY34890" fmla="*/ 353331 h 1598839"/>
              <a:gd name="connsiteX34891" fmla="*/ 0 w 3255128"/>
              <a:gd name="connsiteY34891" fmla="*/ 353298 h 1598839"/>
              <a:gd name="connsiteX34892" fmla="*/ 0 w 3255128"/>
              <a:gd name="connsiteY34892" fmla="*/ 353270 h 1598839"/>
              <a:gd name="connsiteX34893" fmla="*/ 0 w 3255128"/>
              <a:gd name="connsiteY34893" fmla="*/ 353267 h 1598839"/>
              <a:gd name="connsiteX34894" fmla="*/ 0 w 3255128"/>
              <a:gd name="connsiteY34894" fmla="*/ 353262 h 1598839"/>
              <a:gd name="connsiteX34895" fmla="*/ 0 w 3255128"/>
              <a:gd name="connsiteY34895" fmla="*/ 353256 h 1598839"/>
              <a:gd name="connsiteX34896" fmla="*/ 0 w 3255128"/>
              <a:gd name="connsiteY34896" fmla="*/ 353206 h 1598839"/>
              <a:gd name="connsiteX34897" fmla="*/ 0 w 3255128"/>
              <a:gd name="connsiteY34897" fmla="*/ 353173 h 1598839"/>
              <a:gd name="connsiteX34898" fmla="*/ 0 w 3255128"/>
              <a:gd name="connsiteY34898" fmla="*/ 353168 h 1598839"/>
              <a:gd name="connsiteX34899" fmla="*/ 0 w 3255128"/>
              <a:gd name="connsiteY34899" fmla="*/ 353162 h 1598839"/>
              <a:gd name="connsiteX34900" fmla="*/ 0 w 3255128"/>
              <a:gd name="connsiteY34900" fmla="*/ 353152 h 1598839"/>
              <a:gd name="connsiteX34901" fmla="*/ 0 w 3255128"/>
              <a:gd name="connsiteY34901" fmla="*/ 353102 h 1598839"/>
              <a:gd name="connsiteX34902" fmla="*/ 0 w 3255128"/>
              <a:gd name="connsiteY34902" fmla="*/ 353036 h 1598839"/>
              <a:gd name="connsiteX34903" fmla="*/ 0 w 3255128"/>
              <a:gd name="connsiteY34903" fmla="*/ 353020 h 1598839"/>
              <a:gd name="connsiteX34904" fmla="*/ 0 w 3255128"/>
              <a:gd name="connsiteY34904" fmla="*/ 352995 h 1598839"/>
              <a:gd name="connsiteX34905" fmla="*/ 0 w 3255128"/>
              <a:gd name="connsiteY34905" fmla="*/ 352994 h 1598839"/>
              <a:gd name="connsiteX34906" fmla="*/ 0 w 3255128"/>
              <a:gd name="connsiteY34906" fmla="*/ 352966 h 1598839"/>
              <a:gd name="connsiteX34907" fmla="*/ 0 w 3255128"/>
              <a:gd name="connsiteY34907" fmla="*/ 352959 h 1598839"/>
              <a:gd name="connsiteX34908" fmla="*/ 0 w 3255128"/>
              <a:gd name="connsiteY34908" fmla="*/ 352958 h 1598839"/>
              <a:gd name="connsiteX34909" fmla="*/ 0 w 3255128"/>
              <a:gd name="connsiteY34909" fmla="*/ 352934 h 1598839"/>
              <a:gd name="connsiteX34910" fmla="*/ 0 w 3255128"/>
              <a:gd name="connsiteY34910" fmla="*/ 352909 h 1598839"/>
              <a:gd name="connsiteX34911" fmla="*/ 0 w 3255128"/>
              <a:gd name="connsiteY34911" fmla="*/ 352849 h 1598839"/>
              <a:gd name="connsiteX34912" fmla="*/ 0 w 3255128"/>
              <a:gd name="connsiteY34912" fmla="*/ 352848 h 1598839"/>
              <a:gd name="connsiteX34913" fmla="*/ 0 w 3255128"/>
              <a:gd name="connsiteY34913" fmla="*/ 352811 h 1598839"/>
              <a:gd name="connsiteX34914" fmla="*/ 0 w 3255128"/>
              <a:gd name="connsiteY34914" fmla="*/ 352784 h 1598839"/>
              <a:gd name="connsiteX34915" fmla="*/ 0 w 3255128"/>
              <a:gd name="connsiteY34915" fmla="*/ 352766 h 1598839"/>
              <a:gd name="connsiteX34916" fmla="*/ 0 w 3255128"/>
              <a:gd name="connsiteY34916" fmla="*/ 352744 h 1598839"/>
              <a:gd name="connsiteX34917" fmla="*/ 0 w 3255128"/>
              <a:gd name="connsiteY34917" fmla="*/ 352723 h 1598839"/>
              <a:gd name="connsiteX34918" fmla="*/ 0 w 3255128"/>
              <a:gd name="connsiteY34918" fmla="*/ 352717 h 1598839"/>
              <a:gd name="connsiteX34919" fmla="*/ 0 w 3255128"/>
              <a:gd name="connsiteY34919" fmla="*/ 352716 h 1598839"/>
              <a:gd name="connsiteX34920" fmla="*/ 0 w 3255128"/>
              <a:gd name="connsiteY34920" fmla="*/ 352714 h 1598839"/>
              <a:gd name="connsiteX34921" fmla="*/ 0 w 3255128"/>
              <a:gd name="connsiteY34921" fmla="*/ 352709 h 1598839"/>
              <a:gd name="connsiteX34922" fmla="*/ 0 w 3255128"/>
              <a:gd name="connsiteY34922" fmla="*/ 352693 h 1598839"/>
              <a:gd name="connsiteX34923" fmla="*/ 0 w 3255128"/>
              <a:gd name="connsiteY34923" fmla="*/ 352670 h 1598839"/>
              <a:gd name="connsiteX34924" fmla="*/ 0 w 3255128"/>
              <a:gd name="connsiteY34924" fmla="*/ 352625 h 1598839"/>
              <a:gd name="connsiteX34925" fmla="*/ 0 w 3255128"/>
              <a:gd name="connsiteY34925" fmla="*/ 352583 h 1598839"/>
              <a:gd name="connsiteX34926" fmla="*/ 0 w 3255128"/>
              <a:gd name="connsiteY34926" fmla="*/ 352558 h 1598839"/>
              <a:gd name="connsiteX34927" fmla="*/ 0 w 3255128"/>
              <a:gd name="connsiteY34927" fmla="*/ 352536 h 1598839"/>
              <a:gd name="connsiteX34928" fmla="*/ 0 w 3255128"/>
              <a:gd name="connsiteY34928" fmla="*/ 352535 h 1598839"/>
              <a:gd name="connsiteX34929" fmla="*/ 0 w 3255128"/>
              <a:gd name="connsiteY34929" fmla="*/ 352486 h 1598839"/>
              <a:gd name="connsiteX34930" fmla="*/ 0 w 3255128"/>
              <a:gd name="connsiteY34930" fmla="*/ 352425 h 1598839"/>
              <a:gd name="connsiteX34931" fmla="*/ 0 w 3255128"/>
              <a:gd name="connsiteY34931" fmla="*/ 352424 h 1598839"/>
              <a:gd name="connsiteX34932" fmla="*/ 0 w 3255128"/>
              <a:gd name="connsiteY34932" fmla="*/ 352417 h 1598839"/>
              <a:gd name="connsiteX34933" fmla="*/ 0 w 3255128"/>
              <a:gd name="connsiteY34933" fmla="*/ 352404 h 1598839"/>
              <a:gd name="connsiteX34934" fmla="*/ 0 w 3255128"/>
              <a:gd name="connsiteY34934" fmla="*/ 352368 h 1598839"/>
              <a:gd name="connsiteX34935" fmla="*/ 0 w 3255128"/>
              <a:gd name="connsiteY34935" fmla="*/ 352366 h 1598839"/>
              <a:gd name="connsiteX34936" fmla="*/ 0 w 3255128"/>
              <a:gd name="connsiteY34936" fmla="*/ 352359 h 1598839"/>
              <a:gd name="connsiteX34937" fmla="*/ 0 w 3255128"/>
              <a:gd name="connsiteY34937" fmla="*/ 352354 h 1598839"/>
              <a:gd name="connsiteX34938" fmla="*/ 0 w 3255128"/>
              <a:gd name="connsiteY34938" fmla="*/ 352310 h 1598839"/>
              <a:gd name="connsiteX34939" fmla="*/ 0 w 3255128"/>
              <a:gd name="connsiteY34939" fmla="*/ 352294 h 1598839"/>
              <a:gd name="connsiteX34940" fmla="*/ 0 w 3255128"/>
              <a:gd name="connsiteY34940" fmla="*/ 352221 h 1598839"/>
              <a:gd name="connsiteX34941" fmla="*/ 0 w 3255128"/>
              <a:gd name="connsiteY34941" fmla="*/ 352196 h 1598839"/>
              <a:gd name="connsiteX34942" fmla="*/ 0 w 3255128"/>
              <a:gd name="connsiteY34942" fmla="*/ 352180 h 1598839"/>
              <a:gd name="connsiteX34943" fmla="*/ 0 w 3255128"/>
              <a:gd name="connsiteY34943" fmla="*/ 352170 h 1598839"/>
              <a:gd name="connsiteX34944" fmla="*/ 0 w 3255128"/>
              <a:gd name="connsiteY34944" fmla="*/ 352098 h 1598839"/>
              <a:gd name="connsiteX34945" fmla="*/ 0 w 3255128"/>
              <a:gd name="connsiteY34945" fmla="*/ 352082 h 1598839"/>
              <a:gd name="connsiteX34946" fmla="*/ 0 w 3255128"/>
              <a:gd name="connsiteY34946" fmla="*/ 352066 h 1598839"/>
              <a:gd name="connsiteX34947" fmla="*/ 0 w 3255128"/>
              <a:gd name="connsiteY34947" fmla="*/ 352061 h 1598839"/>
              <a:gd name="connsiteX34948" fmla="*/ 0 w 3255128"/>
              <a:gd name="connsiteY34948" fmla="*/ 352045 h 1598839"/>
              <a:gd name="connsiteX34949" fmla="*/ 0 w 3255128"/>
              <a:gd name="connsiteY34949" fmla="*/ 352028 h 1598839"/>
              <a:gd name="connsiteX34950" fmla="*/ 0 w 3255128"/>
              <a:gd name="connsiteY34950" fmla="*/ 351994 h 1598839"/>
              <a:gd name="connsiteX34951" fmla="*/ 0 w 3255128"/>
              <a:gd name="connsiteY34951" fmla="*/ 351973 h 1598839"/>
              <a:gd name="connsiteX34952" fmla="*/ 0 w 3255128"/>
              <a:gd name="connsiteY34952" fmla="*/ 351888 h 1598839"/>
              <a:gd name="connsiteX34953" fmla="*/ 0 w 3255128"/>
              <a:gd name="connsiteY34953" fmla="*/ 351887 h 1598839"/>
              <a:gd name="connsiteX34954" fmla="*/ 0 w 3255128"/>
              <a:gd name="connsiteY34954" fmla="*/ 351885 h 1598839"/>
              <a:gd name="connsiteX34955" fmla="*/ 0 w 3255128"/>
              <a:gd name="connsiteY34955" fmla="*/ 351873 h 1598839"/>
              <a:gd name="connsiteX34956" fmla="*/ 0 w 3255128"/>
              <a:gd name="connsiteY34956" fmla="*/ 351835 h 1598839"/>
              <a:gd name="connsiteX34957" fmla="*/ 0 w 3255128"/>
              <a:gd name="connsiteY34957" fmla="*/ 351827 h 1598839"/>
              <a:gd name="connsiteX34958" fmla="*/ 0 w 3255128"/>
              <a:gd name="connsiteY34958" fmla="*/ 351801 h 1598839"/>
              <a:gd name="connsiteX34959" fmla="*/ 0 w 3255128"/>
              <a:gd name="connsiteY34959" fmla="*/ 351763 h 1598839"/>
              <a:gd name="connsiteX34960" fmla="*/ 0 w 3255128"/>
              <a:gd name="connsiteY34960" fmla="*/ 351744 h 1598839"/>
              <a:gd name="connsiteX34961" fmla="*/ 0 w 3255128"/>
              <a:gd name="connsiteY34961" fmla="*/ 351737 h 1598839"/>
              <a:gd name="connsiteX34962" fmla="*/ 0 w 3255128"/>
              <a:gd name="connsiteY34962" fmla="*/ 351695 h 1598839"/>
              <a:gd name="connsiteX34963" fmla="*/ 0 w 3255128"/>
              <a:gd name="connsiteY34963" fmla="*/ 351659 h 1598839"/>
              <a:gd name="connsiteX34964" fmla="*/ 0 w 3255128"/>
              <a:gd name="connsiteY34964" fmla="*/ 351645 h 1598839"/>
              <a:gd name="connsiteX34965" fmla="*/ 0 w 3255128"/>
              <a:gd name="connsiteY34965" fmla="*/ 351639 h 1598839"/>
              <a:gd name="connsiteX34966" fmla="*/ 0 w 3255128"/>
              <a:gd name="connsiteY34966" fmla="*/ 351634 h 1598839"/>
              <a:gd name="connsiteX34967" fmla="*/ 0 w 3255128"/>
              <a:gd name="connsiteY34967" fmla="*/ 351569 h 1598839"/>
              <a:gd name="connsiteX34968" fmla="*/ 0 w 3255128"/>
              <a:gd name="connsiteY34968" fmla="*/ 351543 h 1598839"/>
              <a:gd name="connsiteX34969" fmla="*/ 0 w 3255128"/>
              <a:gd name="connsiteY34969" fmla="*/ 351521 h 1598839"/>
              <a:gd name="connsiteX34970" fmla="*/ 0 w 3255128"/>
              <a:gd name="connsiteY34970" fmla="*/ 351514 h 1598839"/>
              <a:gd name="connsiteX34971" fmla="*/ 0 w 3255128"/>
              <a:gd name="connsiteY34971" fmla="*/ 351486 h 1598839"/>
              <a:gd name="connsiteX34972" fmla="*/ 0 w 3255128"/>
              <a:gd name="connsiteY34972" fmla="*/ 351480 h 1598839"/>
              <a:gd name="connsiteX34973" fmla="*/ 0 w 3255128"/>
              <a:gd name="connsiteY34973" fmla="*/ 351457 h 1598839"/>
              <a:gd name="connsiteX34974" fmla="*/ 0 w 3255128"/>
              <a:gd name="connsiteY34974" fmla="*/ 351403 h 1598839"/>
              <a:gd name="connsiteX34975" fmla="*/ 0 w 3255128"/>
              <a:gd name="connsiteY34975" fmla="*/ 351397 h 1598839"/>
              <a:gd name="connsiteX34976" fmla="*/ 0 w 3255128"/>
              <a:gd name="connsiteY34976" fmla="*/ 351390 h 1598839"/>
              <a:gd name="connsiteX34977" fmla="*/ 0 w 3255128"/>
              <a:gd name="connsiteY34977" fmla="*/ 351383 h 1598839"/>
              <a:gd name="connsiteX34978" fmla="*/ 0 w 3255128"/>
              <a:gd name="connsiteY34978" fmla="*/ 351360 h 1598839"/>
              <a:gd name="connsiteX34979" fmla="*/ 0 w 3255128"/>
              <a:gd name="connsiteY34979" fmla="*/ 351358 h 1598839"/>
              <a:gd name="connsiteX34980" fmla="*/ 0 w 3255128"/>
              <a:gd name="connsiteY34980" fmla="*/ 351301 h 1598839"/>
              <a:gd name="connsiteX34981" fmla="*/ 0 w 3255128"/>
              <a:gd name="connsiteY34981" fmla="*/ 351283 h 1598839"/>
              <a:gd name="connsiteX34982" fmla="*/ 0 w 3255128"/>
              <a:gd name="connsiteY34982" fmla="*/ 351214 h 1598839"/>
              <a:gd name="connsiteX34983" fmla="*/ 0 w 3255128"/>
              <a:gd name="connsiteY34983" fmla="*/ 351203 h 1598839"/>
              <a:gd name="connsiteX34984" fmla="*/ 0 w 3255128"/>
              <a:gd name="connsiteY34984" fmla="*/ 351187 h 1598839"/>
              <a:gd name="connsiteX34985" fmla="*/ 0 w 3255128"/>
              <a:gd name="connsiteY34985" fmla="*/ 351140 h 1598839"/>
              <a:gd name="connsiteX34986" fmla="*/ 0 w 3255128"/>
              <a:gd name="connsiteY34986" fmla="*/ 351089 h 1598839"/>
              <a:gd name="connsiteX34987" fmla="*/ 0 w 3255128"/>
              <a:gd name="connsiteY34987" fmla="*/ 351053 h 1598839"/>
              <a:gd name="connsiteX34988" fmla="*/ 0 w 3255128"/>
              <a:gd name="connsiteY34988" fmla="*/ 351021 h 1598839"/>
              <a:gd name="connsiteX34989" fmla="*/ 0 w 3255128"/>
              <a:gd name="connsiteY34989" fmla="*/ 350991 h 1598839"/>
              <a:gd name="connsiteX34990" fmla="*/ 0 w 3255128"/>
              <a:gd name="connsiteY34990" fmla="*/ 350953 h 1598839"/>
              <a:gd name="connsiteX34991" fmla="*/ 0 w 3255128"/>
              <a:gd name="connsiteY34991" fmla="*/ 350936 h 1598839"/>
              <a:gd name="connsiteX34992" fmla="*/ 0 w 3255128"/>
              <a:gd name="connsiteY34992" fmla="*/ 350928 h 1598839"/>
              <a:gd name="connsiteX34993" fmla="*/ 0 w 3255128"/>
              <a:gd name="connsiteY34993" fmla="*/ 350925 h 1598839"/>
              <a:gd name="connsiteX34994" fmla="*/ 0 w 3255128"/>
              <a:gd name="connsiteY34994" fmla="*/ 350922 h 1598839"/>
              <a:gd name="connsiteX34995" fmla="*/ 0 w 3255128"/>
              <a:gd name="connsiteY34995" fmla="*/ 350921 h 1598839"/>
              <a:gd name="connsiteX34996" fmla="*/ 0 w 3255128"/>
              <a:gd name="connsiteY34996" fmla="*/ 350899 h 1598839"/>
              <a:gd name="connsiteX34997" fmla="*/ 0 w 3255128"/>
              <a:gd name="connsiteY34997" fmla="*/ 350866 h 1598839"/>
              <a:gd name="connsiteX34998" fmla="*/ 0 w 3255128"/>
              <a:gd name="connsiteY34998" fmla="*/ 350857 h 1598839"/>
              <a:gd name="connsiteX34999" fmla="*/ 0 w 3255128"/>
              <a:gd name="connsiteY34999" fmla="*/ 350849 h 1598839"/>
              <a:gd name="connsiteX35000" fmla="*/ 0 w 3255128"/>
              <a:gd name="connsiteY35000" fmla="*/ 350787 h 1598839"/>
              <a:gd name="connsiteX35001" fmla="*/ 0 w 3255128"/>
              <a:gd name="connsiteY35001" fmla="*/ 350764 h 1598839"/>
              <a:gd name="connsiteX35002" fmla="*/ 0 w 3255128"/>
              <a:gd name="connsiteY35002" fmla="*/ 350748 h 1598839"/>
              <a:gd name="connsiteX35003" fmla="*/ 0 w 3255128"/>
              <a:gd name="connsiteY35003" fmla="*/ 350715 h 1598839"/>
              <a:gd name="connsiteX35004" fmla="*/ 0 w 3255128"/>
              <a:gd name="connsiteY35004" fmla="*/ 350690 h 1598839"/>
              <a:gd name="connsiteX35005" fmla="*/ 0 w 3255128"/>
              <a:gd name="connsiteY35005" fmla="*/ 350666 h 1598839"/>
              <a:gd name="connsiteX35006" fmla="*/ 0 w 3255128"/>
              <a:gd name="connsiteY35006" fmla="*/ 350638 h 1598839"/>
              <a:gd name="connsiteX35007" fmla="*/ 0 w 3255128"/>
              <a:gd name="connsiteY35007" fmla="*/ 350585 h 1598839"/>
              <a:gd name="connsiteX35008" fmla="*/ 0 w 3255128"/>
              <a:gd name="connsiteY35008" fmla="*/ 350527 h 1598839"/>
              <a:gd name="connsiteX35009" fmla="*/ 0 w 3255128"/>
              <a:gd name="connsiteY35009" fmla="*/ 350522 h 1598839"/>
              <a:gd name="connsiteX35010" fmla="*/ 0 w 3255128"/>
              <a:gd name="connsiteY35010" fmla="*/ 350472 h 1598839"/>
              <a:gd name="connsiteX35011" fmla="*/ 0 w 3255128"/>
              <a:gd name="connsiteY35011" fmla="*/ 350469 h 1598839"/>
              <a:gd name="connsiteX35012" fmla="*/ 0 w 3255128"/>
              <a:gd name="connsiteY35012" fmla="*/ 350466 h 1598839"/>
              <a:gd name="connsiteX35013" fmla="*/ 0 w 3255128"/>
              <a:gd name="connsiteY35013" fmla="*/ 350464 h 1598839"/>
              <a:gd name="connsiteX35014" fmla="*/ 0 w 3255128"/>
              <a:gd name="connsiteY35014" fmla="*/ 350439 h 1598839"/>
              <a:gd name="connsiteX35015" fmla="*/ 0 w 3255128"/>
              <a:gd name="connsiteY35015" fmla="*/ 350430 h 1598839"/>
              <a:gd name="connsiteX35016" fmla="*/ 0 w 3255128"/>
              <a:gd name="connsiteY35016" fmla="*/ 350395 h 1598839"/>
              <a:gd name="connsiteX35017" fmla="*/ 0 w 3255128"/>
              <a:gd name="connsiteY35017" fmla="*/ 350376 h 1598839"/>
              <a:gd name="connsiteX35018" fmla="*/ 0 w 3255128"/>
              <a:gd name="connsiteY35018" fmla="*/ 350375 h 1598839"/>
              <a:gd name="connsiteX35019" fmla="*/ 0 w 3255128"/>
              <a:gd name="connsiteY35019" fmla="*/ 350373 h 1598839"/>
              <a:gd name="connsiteX35020" fmla="*/ 0 w 3255128"/>
              <a:gd name="connsiteY35020" fmla="*/ 350372 h 1598839"/>
              <a:gd name="connsiteX35021" fmla="*/ 0 w 3255128"/>
              <a:gd name="connsiteY35021" fmla="*/ 350351 h 1598839"/>
              <a:gd name="connsiteX35022" fmla="*/ 0 w 3255128"/>
              <a:gd name="connsiteY35022" fmla="*/ 350301 h 1598839"/>
              <a:gd name="connsiteX35023" fmla="*/ 0 w 3255128"/>
              <a:gd name="connsiteY35023" fmla="*/ 350280 h 1598839"/>
              <a:gd name="connsiteX35024" fmla="*/ 0 w 3255128"/>
              <a:gd name="connsiteY35024" fmla="*/ 350266 h 1598839"/>
              <a:gd name="connsiteX35025" fmla="*/ 0 w 3255128"/>
              <a:gd name="connsiteY35025" fmla="*/ 350265 h 1598839"/>
              <a:gd name="connsiteX35026" fmla="*/ 0 w 3255128"/>
              <a:gd name="connsiteY35026" fmla="*/ 350256 h 1598839"/>
              <a:gd name="connsiteX35027" fmla="*/ 0 w 3255128"/>
              <a:gd name="connsiteY35027" fmla="*/ 350251 h 1598839"/>
              <a:gd name="connsiteX35028" fmla="*/ 0 w 3255128"/>
              <a:gd name="connsiteY35028" fmla="*/ 350234 h 1598839"/>
              <a:gd name="connsiteX35029" fmla="*/ 0 w 3255128"/>
              <a:gd name="connsiteY35029" fmla="*/ 350207 h 1598839"/>
              <a:gd name="connsiteX35030" fmla="*/ 0 w 3255128"/>
              <a:gd name="connsiteY35030" fmla="*/ 350189 h 1598839"/>
              <a:gd name="connsiteX35031" fmla="*/ 0 w 3255128"/>
              <a:gd name="connsiteY35031" fmla="*/ 350178 h 1598839"/>
              <a:gd name="connsiteX35032" fmla="*/ 0 w 3255128"/>
              <a:gd name="connsiteY35032" fmla="*/ 350172 h 1598839"/>
              <a:gd name="connsiteX35033" fmla="*/ 0 w 3255128"/>
              <a:gd name="connsiteY35033" fmla="*/ 350162 h 1598839"/>
              <a:gd name="connsiteX35034" fmla="*/ 0 w 3255128"/>
              <a:gd name="connsiteY35034" fmla="*/ 350157 h 1598839"/>
              <a:gd name="connsiteX35035" fmla="*/ 0 w 3255128"/>
              <a:gd name="connsiteY35035" fmla="*/ 350126 h 1598839"/>
              <a:gd name="connsiteX35036" fmla="*/ 0 w 3255128"/>
              <a:gd name="connsiteY35036" fmla="*/ 350042 h 1598839"/>
              <a:gd name="connsiteX35037" fmla="*/ 0 w 3255128"/>
              <a:gd name="connsiteY35037" fmla="*/ 350015 h 1598839"/>
              <a:gd name="connsiteX35038" fmla="*/ 0 w 3255128"/>
              <a:gd name="connsiteY35038" fmla="*/ 350012 h 1598839"/>
              <a:gd name="connsiteX35039" fmla="*/ 0 w 3255128"/>
              <a:gd name="connsiteY35039" fmla="*/ 350010 h 1598839"/>
              <a:gd name="connsiteX35040" fmla="*/ 0 w 3255128"/>
              <a:gd name="connsiteY35040" fmla="*/ 349991 h 1598839"/>
              <a:gd name="connsiteX35041" fmla="*/ 0 w 3255128"/>
              <a:gd name="connsiteY35041" fmla="*/ 349989 h 1598839"/>
              <a:gd name="connsiteX35042" fmla="*/ 0 w 3255128"/>
              <a:gd name="connsiteY35042" fmla="*/ 349976 h 1598839"/>
              <a:gd name="connsiteX35043" fmla="*/ 0 w 3255128"/>
              <a:gd name="connsiteY35043" fmla="*/ 349968 h 1598839"/>
              <a:gd name="connsiteX35044" fmla="*/ 0 w 3255128"/>
              <a:gd name="connsiteY35044" fmla="*/ 349914 h 1598839"/>
              <a:gd name="connsiteX35045" fmla="*/ 0 w 3255128"/>
              <a:gd name="connsiteY35045" fmla="*/ 349913 h 1598839"/>
              <a:gd name="connsiteX35046" fmla="*/ 0 w 3255128"/>
              <a:gd name="connsiteY35046" fmla="*/ 349906 h 1598839"/>
              <a:gd name="connsiteX35047" fmla="*/ 0 w 3255128"/>
              <a:gd name="connsiteY35047" fmla="*/ 349889 h 1598839"/>
              <a:gd name="connsiteX35048" fmla="*/ 0 w 3255128"/>
              <a:gd name="connsiteY35048" fmla="*/ 349842 h 1598839"/>
              <a:gd name="connsiteX35049" fmla="*/ 0 w 3255128"/>
              <a:gd name="connsiteY35049" fmla="*/ 349821 h 1598839"/>
              <a:gd name="connsiteX35050" fmla="*/ 0 w 3255128"/>
              <a:gd name="connsiteY35050" fmla="*/ 349818 h 1598839"/>
              <a:gd name="connsiteX35051" fmla="*/ 0 w 3255128"/>
              <a:gd name="connsiteY35051" fmla="*/ 349773 h 1598839"/>
              <a:gd name="connsiteX35052" fmla="*/ 0 w 3255128"/>
              <a:gd name="connsiteY35052" fmla="*/ 349771 h 1598839"/>
              <a:gd name="connsiteX35053" fmla="*/ 0 w 3255128"/>
              <a:gd name="connsiteY35053" fmla="*/ 349766 h 1598839"/>
              <a:gd name="connsiteX35054" fmla="*/ 0 w 3255128"/>
              <a:gd name="connsiteY35054" fmla="*/ 349727 h 1598839"/>
              <a:gd name="connsiteX35055" fmla="*/ 0 w 3255128"/>
              <a:gd name="connsiteY35055" fmla="*/ 349719 h 1598839"/>
              <a:gd name="connsiteX35056" fmla="*/ 0 w 3255128"/>
              <a:gd name="connsiteY35056" fmla="*/ 349703 h 1598839"/>
              <a:gd name="connsiteX35057" fmla="*/ 0 w 3255128"/>
              <a:gd name="connsiteY35057" fmla="*/ 349635 h 1598839"/>
              <a:gd name="connsiteX35058" fmla="*/ 0 w 3255128"/>
              <a:gd name="connsiteY35058" fmla="*/ 349593 h 1598839"/>
              <a:gd name="connsiteX35059" fmla="*/ 0 w 3255128"/>
              <a:gd name="connsiteY35059" fmla="*/ 349586 h 1598839"/>
              <a:gd name="connsiteX35060" fmla="*/ 0 w 3255128"/>
              <a:gd name="connsiteY35060" fmla="*/ 349559 h 1598839"/>
              <a:gd name="connsiteX35061" fmla="*/ 0 w 3255128"/>
              <a:gd name="connsiteY35061" fmla="*/ 349558 h 1598839"/>
              <a:gd name="connsiteX35062" fmla="*/ 0 w 3255128"/>
              <a:gd name="connsiteY35062" fmla="*/ 349556 h 1598839"/>
              <a:gd name="connsiteX35063" fmla="*/ 0 w 3255128"/>
              <a:gd name="connsiteY35063" fmla="*/ 349537 h 1598839"/>
              <a:gd name="connsiteX35064" fmla="*/ 0 w 3255128"/>
              <a:gd name="connsiteY35064" fmla="*/ 349523 h 1598839"/>
              <a:gd name="connsiteX35065" fmla="*/ 0 w 3255128"/>
              <a:gd name="connsiteY35065" fmla="*/ 349478 h 1598839"/>
              <a:gd name="connsiteX35066" fmla="*/ 0 w 3255128"/>
              <a:gd name="connsiteY35066" fmla="*/ 349460 h 1598839"/>
              <a:gd name="connsiteX35067" fmla="*/ 0 w 3255128"/>
              <a:gd name="connsiteY35067" fmla="*/ 349430 h 1598839"/>
              <a:gd name="connsiteX35068" fmla="*/ 0 w 3255128"/>
              <a:gd name="connsiteY35068" fmla="*/ 349414 h 1598839"/>
              <a:gd name="connsiteX35069" fmla="*/ 0 w 3255128"/>
              <a:gd name="connsiteY35069" fmla="*/ 349398 h 1598839"/>
              <a:gd name="connsiteX35070" fmla="*/ 0 w 3255128"/>
              <a:gd name="connsiteY35070" fmla="*/ 349375 h 1598839"/>
              <a:gd name="connsiteX35071" fmla="*/ 0 w 3255128"/>
              <a:gd name="connsiteY35071" fmla="*/ 349364 h 1598839"/>
              <a:gd name="connsiteX35072" fmla="*/ 0 w 3255128"/>
              <a:gd name="connsiteY35072" fmla="*/ 349327 h 1598839"/>
              <a:gd name="connsiteX35073" fmla="*/ 0 w 3255128"/>
              <a:gd name="connsiteY35073" fmla="*/ 349265 h 1598839"/>
              <a:gd name="connsiteX35074" fmla="*/ 0 w 3255128"/>
              <a:gd name="connsiteY35074" fmla="*/ 349249 h 1598839"/>
              <a:gd name="connsiteX35075" fmla="*/ 0 w 3255128"/>
              <a:gd name="connsiteY35075" fmla="*/ 349244 h 1598839"/>
              <a:gd name="connsiteX35076" fmla="*/ 0 w 3255128"/>
              <a:gd name="connsiteY35076" fmla="*/ 349236 h 1598839"/>
              <a:gd name="connsiteX35077" fmla="*/ 0 w 3255128"/>
              <a:gd name="connsiteY35077" fmla="*/ 349219 h 1598839"/>
              <a:gd name="connsiteX35078" fmla="*/ 0 w 3255128"/>
              <a:gd name="connsiteY35078" fmla="*/ 349218 h 1598839"/>
              <a:gd name="connsiteX35079" fmla="*/ 0 w 3255128"/>
              <a:gd name="connsiteY35079" fmla="*/ 349194 h 1598839"/>
              <a:gd name="connsiteX35080" fmla="*/ 0 w 3255128"/>
              <a:gd name="connsiteY35080" fmla="*/ 349193 h 1598839"/>
              <a:gd name="connsiteX35081" fmla="*/ 0 w 3255128"/>
              <a:gd name="connsiteY35081" fmla="*/ 349172 h 1598839"/>
              <a:gd name="connsiteX35082" fmla="*/ 0 w 3255128"/>
              <a:gd name="connsiteY35082" fmla="*/ 349161 h 1598839"/>
              <a:gd name="connsiteX35083" fmla="*/ 0 w 3255128"/>
              <a:gd name="connsiteY35083" fmla="*/ 349112 h 1598839"/>
              <a:gd name="connsiteX35084" fmla="*/ 0 w 3255128"/>
              <a:gd name="connsiteY35084" fmla="*/ 349071 h 1598839"/>
              <a:gd name="connsiteX35085" fmla="*/ 0 w 3255128"/>
              <a:gd name="connsiteY35085" fmla="*/ 349055 h 1598839"/>
              <a:gd name="connsiteX35086" fmla="*/ 0 w 3255128"/>
              <a:gd name="connsiteY35086" fmla="*/ 349038 h 1598839"/>
              <a:gd name="connsiteX35087" fmla="*/ 0 w 3255128"/>
              <a:gd name="connsiteY35087" fmla="*/ 349009 h 1598839"/>
              <a:gd name="connsiteX35088" fmla="*/ 0 w 3255128"/>
              <a:gd name="connsiteY35088" fmla="*/ 348939 h 1598839"/>
              <a:gd name="connsiteX35089" fmla="*/ 0 w 3255128"/>
              <a:gd name="connsiteY35089" fmla="*/ 348934 h 1598839"/>
              <a:gd name="connsiteX35090" fmla="*/ 0 w 3255128"/>
              <a:gd name="connsiteY35090" fmla="*/ 348895 h 1598839"/>
              <a:gd name="connsiteX35091" fmla="*/ 0 w 3255128"/>
              <a:gd name="connsiteY35091" fmla="*/ 348892 h 1598839"/>
              <a:gd name="connsiteX35092" fmla="*/ 0 w 3255128"/>
              <a:gd name="connsiteY35092" fmla="*/ 348885 h 1598839"/>
              <a:gd name="connsiteX35093" fmla="*/ 0 w 3255128"/>
              <a:gd name="connsiteY35093" fmla="*/ 348874 h 1598839"/>
              <a:gd name="connsiteX35094" fmla="*/ 0 w 3255128"/>
              <a:gd name="connsiteY35094" fmla="*/ 348811 h 1598839"/>
              <a:gd name="connsiteX35095" fmla="*/ 0 w 3255128"/>
              <a:gd name="connsiteY35095" fmla="*/ 348782 h 1598839"/>
              <a:gd name="connsiteX35096" fmla="*/ 0 w 3255128"/>
              <a:gd name="connsiteY35096" fmla="*/ 348760 h 1598839"/>
              <a:gd name="connsiteX35097" fmla="*/ 0 w 3255128"/>
              <a:gd name="connsiteY35097" fmla="*/ 348705 h 1598839"/>
              <a:gd name="connsiteX35098" fmla="*/ 0 w 3255128"/>
              <a:gd name="connsiteY35098" fmla="*/ 348684 h 1598839"/>
              <a:gd name="connsiteX35099" fmla="*/ 0 w 3255128"/>
              <a:gd name="connsiteY35099" fmla="*/ 348642 h 1598839"/>
              <a:gd name="connsiteX35100" fmla="*/ 0 w 3255128"/>
              <a:gd name="connsiteY35100" fmla="*/ 348629 h 1598839"/>
              <a:gd name="connsiteX35101" fmla="*/ 0 w 3255128"/>
              <a:gd name="connsiteY35101" fmla="*/ 348579 h 1598839"/>
              <a:gd name="connsiteX35102" fmla="*/ 0 w 3255128"/>
              <a:gd name="connsiteY35102" fmla="*/ 348525 h 1598839"/>
              <a:gd name="connsiteX35103" fmla="*/ 0 w 3255128"/>
              <a:gd name="connsiteY35103" fmla="*/ 348474 h 1598839"/>
              <a:gd name="connsiteX35104" fmla="*/ 0 w 3255128"/>
              <a:gd name="connsiteY35104" fmla="*/ 348467 h 1598839"/>
              <a:gd name="connsiteX35105" fmla="*/ 0 w 3255128"/>
              <a:gd name="connsiteY35105" fmla="*/ 348446 h 1598839"/>
              <a:gd name="connsiteX35106" fmla="*/ 0 w 3255128"/>
              <a:gd name="connsiteY35106" fmla="*/ 348400 h 1598839"/>
              <a:gd name="connsiteX35107" fmla="*/ 0 w 3255128"/>
              <a:gd name="connsiteY35107" fmla="*/ 348393 h 1598839"/>
              <a:gd name="connsiteX35108" fmla="*/ 0 w 3255128"/>
              <a:gd name="connsiteY35108" fmla="*/ 348370 h 1598839"/>
              <a:gd name="connsiteX35109" fmla="*/ 0 w 3255128"/>
              <a:gd name="connsiteY35109" fmla="*/ 348368 h 1598839"/>
              <a:gd name="connsiteX35110" fmla="*/ 0 w 3255128"/>
              <a:gd name="connsiteY35110" fmla="*/ 348339 h 1598839"/>
              <a:gd name="connsiteX35111" fmla="*/ 0 w 3255128"/>
              <a:gd name="connsiteY35111" fmla="*/ 348328 h 1598839"/>
              <a:gd name="connsiteX35112" fmla="*/ 0 w 3255128"/>
              <a:gd name="connsiteY35112" fmla="*/ 348322 h 1598839"/>
              <a:gd name="connsiteX35113" fmla="*/ 0 w 3255128"/>
              <a:gd name="connsiteY35113" fmla="*/ 348291 h 1598839"/>
              <a:gd name="connsiteX35114" fmla="*/ 0 w 3255128"/>
              <a:gd name="connsiteY35114" fmla="*/ 348264 h 1598839"/>
              <a:gd name="connsiteX35115" fmla="*/ 0 w 3255128"/>
              <a:gd name="connsiteY35115" fmla="*/ 348225 h 1598839"/>
              <a:gd name="connsiteX35116" fmla="*/ 0 w 3255128"/>
              <a:gd name="connsiteY35116" fmla="*/ 348224 h 1598839"/>
              <a:gd name="connsiteX35117" fmla="*/ 0 w 3255128"/>
              <a:gd name="connsiteY35117" fmla="*/ 348204 h 1598839"/>
              <a:gd name="connsiteX35118" fmla="*/ 0 w 3255128"/>
              <a:gd name="connsiteY35118" fmla="*/ 348196 h 1598839"/>
              <a:gd name="connsiteX35119" fmla="*/ 0 w 3255128"/>
              <a:gd name="connsiteY35119" fmla="*/ 348166 h 1598839"/>
              <a:gd name="connsiteX35120" fmla="*/ 0 w 3255128"/>
              <a:gd name="connsiteY35120" fmla="*/ 348150 h 1598839"/>
              <a:gd name="connsiteX35121" fmla="*/ 0 w 3255128"/>
              <a:gd name="connsiteY35121" fmla="*/ 348112 h 1598839"/>
              <a:gd name="connsiteX35122" fmla="*/ 0 w 3255128"/>
              <a:gd name="connsiteY35122" fmla="*/ 348096 h 1598839"/>
              <a:gd name="connsiteX35123" fmla="*/ 0 w 3255128"/>
              <a:gd name="connsiteY35123" fmla="*/ 348089 h 1598839"/>
              <a:gd name="connsiteX35124" fmla="*/ 0 w 3255128"/>
              <a:gd name="connsiteY35124" fmla="*/ 348066 h 1598839"/>
              <a:gd name="connsiteX35125" fmla="*/ 0 w 3255128"/>
              <a:gd name="connsiteY35125" fmla="*/ 348055 h 1598839"/>
              <a:gd name="connsiteX35126" fmla="*/ 0 w 3255128"/>
              <a:gd name="connsiteY35126" fmla="*/ 348031 h 1598839"/>
              <a:gd name="connsiteX35127" fmla="*/ 0 w 3255128"/>
              <a:gd name="connsiteY35127" fmla="*/ 348015 h 1598839"/>
              <a:gd name="connsiteX35128" fmla="*/ 0 w 3255128"/>
              <a:gd name="connsiteY35128" fmla="*/ 348003 h 1598839"/>
              <a:gd name="connsiteX35129" fmla="*/ 0 w 3255128"/>
              <a:gd name="connsiteY35129" fmla="*/ 347931 h 1598839"/>
              <a:gd name="connsiteX35130" fmla="*/ 0 w 3255128"/>
              <a:gd name="connsiteY35130" fmla="*/ 347909 h 1598839"/>
              <a:gd name="connsiteX35131" fmla="*/ 0 w 3255128"/>
              <a:gd name="connsiteY35131" fmla="*/ 347884 h 1598839"/>
              <a:gd name="connsiteX35132" fmla="*/ 0 w 3255128"/>
              <a:gd name="connsiteY35132" fmla="*/ 347863 h 1598839"/>
              <a:gd name="connsiteX35133" fmla="*/ 0 w 3255128"/>
              <a:gd name="connsiteY35133" fmla="*/ 347859 h 1598839"/>
              <a:gd name="connsiteX35134" fmla="*/ 0 w 3255128"/>
              <a:gd name="connsiteY35134" fmla="*/ 347856 h 1598839"/>
              <a:gd name="connsiteX35135" fmla="*/ 0 w 3255128"/>
              <a:gd name="connsiteY35135" fmla="*/ 347847 h 1598839"/>
              <a:gd name="connsiteX35136" fmla="*/ 0 w 3255128"/>
              <a:gd name="connsiteY35136" fmla="*/ 347846 h 1598839"/>
              <a:gd name="connsiteX35137" fmla="*/ 0 w 3255128"/>
              <a:gd name="connsiteY35137" fmla="*/ 347803 h 1598839"/>
              <a:gd name="connsiteX35138" fmla="*/ 0 w 3255128"/>
              <a:gd name="connsiteY35138" fmla="*/ 347797 h 1598839"/>
              <a:gd name="connsiteX35139" fmla="*/ 0 w 3255128"/>
              <a:gd name="connsiteY35139" fmla="*/ 347732 h 1598839"/>
              <a:gd name="connsiteX35140" fmla="*/ 0 w 3255128"/>
              <a:gd name="connsiteY35140" fmla="*/ 347727 h 1598839"/>
              <a:gd name="connsiteX35141" fmla="*/ 0 w 3255128"/>
              <a:gd name="connsiteY35141" fmla="*/ 347700 h 1598839"/>
              <a:gd name="connsiteX35142" fmla="*/ 0 w 3255128"/>
              <a:gd name="connsiteY35142" fmla="*/ 347676 h 1598839"/>
              <a:gd name="connsiteX35143" fmla="*/ 0 w 3255128"/>
              <a:gd name="connsiteY35143" fmla="*/ 347671 h 1598839"/>
              <a:gd name="connsiteX35144" fmla="*/ 0 w 3255128"/>
              <a:gd name="connsiteY35144" fmla="*/ 347651 h 1598839"/>
              <a:gd name="connsiteX35145" fmla="*/ 0 w 3255128"/>
              <a:gd name="connsiteY35145" fmla="*/ 347650 h 1598839"/>
              <a:gd name="connsiteX35146" fmla="*/ 0 w 3255128"/>
              <a:gd name="connsiteY35146" fmla="*/ 347606 h 1598839"/>
              <a:gd name="connsiteX35147" fmla="*/ 0 w 3255128"/>
              <a:gd name="connsiteY35147" fmla="*/ 347595 h 1598839"/>
              <a:gd name="connsiteX35148" fmla="*/ 0 w 3255128"/>
              <a:gd name="connsiteY35148" fmla="*/ 347577 h 1598839"/>
              <a:gd name="connsiteX35149" fmla="*/ 0 w 3255128"/>
              <a:gd name="connsiteY35149" fmla="*/ 347572 h 1598839"/>
              <a:gd name="connsiteX35150" fmla="*/ 0 w 3255128"/>
              <a:gd name="connsiteY35150" fmla="*/ 347553 h 1598839"/>
              <a:gd name="connsiteX35151" fmla="*/ 0 w 3255128"/>
              <a:gd name="connsiteY35151" fmla="*/ 347548 h 1598839"/>
              <a:gd name="connsiteX35152" fmla="*/ 0 w 3255128"/>
              <a:gd name="connsiteY35152" fmla="*/ 347455 h 1598839"/>
              <a:gd name="connsiteX35153" fmla="*/ 0 w 3255128"/>
              <a:gd name="connsiteY35153" fmla="*/ 347449 h 1598839"/>
              <a:gd name="connsiteX35154" fmla="*/ 0 w 3255128"/>
              <a:gd name="connsiteY35154" fmla="*/ 347440 h 1598839"/>
              <a:gd name="connsiteX35155" fmla="*/ 0 w 3255128"/>
              <a:gd name="connsiteY35155" fmla="*/ 347427 h 1598839"/>
              <a:gd name="connsiteX35156" fmla="*/ 0 w 3255128"/>
              <a:gd name="connsiteY35156" fmla="*/ 347418 h 1598839"/>
              <a:gd name="connsiteX35157" fmla="*/ 0 w 3255128"/>
              <a:gd name="connsiteY35157" fmla="*/ 347385 h 1598839"/>
              <a:gd name="connsiteX35158" fmla="*/ 0 w 3255128"/>
              <a:gd name="connsiteY35158" fmla="*/ 347383 h 1598839"/>
              <a:gd name="connsiteX35159" fmla="*/ 0 w 3255128"/>
              <a:gd name="connsiteY35159" fmla="*/ 347367 h 1598839"/>
              <a:gd name="connsiteX35160" fmla="*/ 0 w 3255128"/>
              <a:gd name="connsiteY35160" fmla="*/ 347344 h 1598839"/>
              <a:gd name="connsiteX35161" fmla="*/ 0 w 3255128"/>
              <a:gd name="connsiteY35161" fmla="*/ 347311 h 1598839"/>
              <a:gd name="connsiteX35162" fmla="*/ 0 w 3255128"/>
              <a:gd name="connsiteY35162" fmla="*/ 347261 h 1598839"/>
              <a:gd name="connsiteX35163" fmla="*/ 0 w 3255128"/>
              <a:gd name="connsiteY35163" fmla="*/ 347244 h 1598839"/>
              <a:gd name="connsiteX35164" fmla="*/ 0 w 3255128"/>
              <a:gd name="connsiteY35164" fmla="*/ 347217 h 1598839"/>
              <a:gd name="connsiteX35165" fmla="*/ 0 w 3255128"/>
              <a:gd name="connsiteY35165" fmla="*/ 347215 h 1598839"/>
              <a:gd name="connsiteX35166" fmla="*/ 0 w 3255128"/>
              <a:gd name="connsiteY35166" fmla="*/ 347214 h 1598839"/>
              <a:gd name="connsiteX35167" fmla="*/ 0 w 3255128"/>
              <a:gd name="connsiteY35167" fmla="*/ 347199 h 1598839"/>
              <a:gd name="connsiteX35168" fmla="*/ 0 w 3255128"/>
              <a:gd name="connsiteY35168" fmla="*/ 347193 h 1598839"/>
              <a:gd name="connsiteX35169" fmla="*/ 0 w 3255128"/>
              <a:gd name="connsiteY35169" fmla="*/ 347174 h 1598839"/>
              <a:gd name="connsiteX35170" fmla="*/ 0 w 3255128"/>
              <a:gd name="connsiteY35170" fmla="*/ 347136 h 1598839"/>
              <a:gd name="connsiteX35171" fmla="*/ 0 w 3255128"/>
              <a:gd name="connsiteY35171" fmla="*/ 347118 h 1598839"/>
              <a:gd name="connsiteX35172" fmla="*/ 0 w 3255128"/>
              <a:gd name="connsiteY35172" fmla="*/ 347103 h 1598839"/>
              <a:gd name="connsiteX35173" fmla="*/ 0 w 3255128"/>
              <a:gd name="connsiteY35173" fmla="*/ 347022 h 1598839"/>
              <a:gd name="connsiteX35174" fmla="*/ 0 w 3255128"/>
              <a:gd name="connsiteY35174" fmla="*/ 347020 h 1598839"/>
              <a:gd name="connsiteX35175" fmla="*/ 0 w 3255128"/>
              <a:gd name="connsiteY35175" fmla="*/ 347007 h 1598839"/>
              <a:gd name="connsiteX35176" fmla="*/ 0 w 3255128"/>
              <a:gd name="connsiteY35176" fmla="*/ 347001 h 1598839"/>
              <a:gd name="connsiteX35177" fmla="*/ 0 w 3255128"/>
              <a:gd name="connsiteY35177" fmla="*/ 346999 h 1598839"/>
              <a:gd name="connsiteX35178" fmla="*/ 0 w 3255128"/>
              <a:gd name="connsiteY35178" fmla="*/ 346973 h 1598839"/>
              <a:gd name="connsiteX35179" fmla="*/ 0 w 3255128"/>
              <a:gd name="connsiteY35179" fmla="*/ 346936 h 1598839"/>
              <a:gd name="connsiteX35180" fmla="*/ 0 w 3255128"/>
              <a:gd name="connsiteY35180" fmla="*/ 346924 h 1598839"/>
              <a:gd name="connsiteX35181" fmla="*/ 0 w 3255128"/>
              <a:gd name="connsiteY35181" fmla="*/ 346916 h 1598839"/>
              <a:gd name="connsiteX35182" fmla="*/ 0 w 3255128"/>
              <a:gd name="connsiteY35182" fmla="*/ 346907 h 1598839"/>
              <a:gd name="connsiteX35183" fmla="*/ 0 w 3255128"/>
              <a:gd name="connsiteY35183" fmla="*/ 346899 h 1598839"/>
              <a:gd name="connsiteX35184" fmla="*/ 0 w 3255128"/>
              <a:gd name="connsiteY35184" fmla="*/ 346893 h 1598839"/>
              <a:gd name="connsiteX35185" fmla="*/ 0 w 3255128"/>
              <a:gd name="connsiteY35185" fmla="*/ 346877 h 1598839"/>
              <a:gd name="connsiteX35186" fmla="*/ 0 w 3255128"/>
              <a:gd name="connsiteY35186" fmla="*/ 346852 h 1598839"/>
              <a:gd name="connsiteX35187" fmla="*/ 0 w 3255128"/>
              <a:gd name="connsiteY35187" fmla="*/ 346783 h 1598839"/>
              <a:gd name="connsiteX35188" fmla="*/ 0 w 3255128"/>
              <a:gd name="connsiteY35188" fmla="*/ 346781 h 1598839"/>
              <a:gd name="connsiteX35189" fmla="*/ 0 w 3255128"/>
              <a:gd name="connsiteY35189" fmla="*/ 346776 h 1598839"/>
              <a:gd name="connsiteX35190" fmla="*/ 0 w 3255128"/>
              <a:gd name="connsiteY35190" fmla="*/ 346763 h 1598839"/>
              <a:gd name="connsiteX35191" fmla="*/ 0 w 3255128"/>
              <a:gd name="connsiteY35191" fmla="*/ 346753 h 1598839"/>
              <a:gd name="connsiteX35192" fmla="*/ 0 w 3255128"/>
              <a:gd name="connsiteY35192" fmla="*/ 346720 h 1598839"/>
              <a:gd name="connsiteX35193" fmla="*/ 0 w 3255128"/>
              <a:gd name="connsiteY35193" fmla="*/ 346696 h 1598839"/>
              <a:gd name="connsiteX35194" fmla="*/ 0 w 3255128"/>
              <a:gd name="connsiteY35194" fmla="*/ 346682 h 1598839"/>
              <a:gd name="connsiteX35195" fmla="*/ 0 w 3255128"/>
              <a:gd name="connsiteY35195" fmla="*/ 346653 h 1598839"/>
              <a:gd name="connsiteX35196" fmla="*/ 0 w 3255128"/>
              <a:gd name="connsiteY35196" fmla="*/ 346644 h 1598839"/>
              <a:gd name="connsiteX35197" fmla="*/ 0 w 3255128"/>
              <a:gd name="connsiteY35197" fmla="*/ 346587 h 1598839"/>
              <a:gd name="connsiteX35198" fmla="*/ 0 w 3255128"/>
              <a:gd name="connsiteY35198" fmla="*/ 346569 h 1598839"/>
              <a:gd name="connsiteX35199" fmla="*/ 0 w 3255128"/>
              <a:gd name="connsiteY35199" fmla="*/ 346533 h 1598839"/>
              <a:gd name="connsiteX35200" fmla="*/ 0 w 3255128"/>
              <a:gd name="connsiteY35200" fmla="*/ 346513 h 1598839"/>
              <a:gd name="connsiteX35201" fmla="*/ 0 w 3255128"/>
              <a:gd name="connsiteY35201" fmla="*/ 346510 h 1598839"/>
              <a:gd name="connsiteX35202" fmla="*/ 0 w 3255128"/>
              <a:gd name="connsiteY35202" fmla="*/ 346490 h 1598839"/>
              <a:gd name="connsiteX35203" fmla="*/ 0 w 3255128"/>
              <a:gd name="connsiteY35203" fmla="*/ 346488 h 1598839"/>
              <a:gd name="connsiteX35204" fmla="*/ 0 w 3255128"/>
              <a:gd name="connsiteY35204" fmla="*/ 346470 h 1598839"/>
              <a:gd name="connsiteX35205" fmla="*/ 0 w 3255128"/>
              <a:gd name="connsiteY35205" fmla="*/ 346448 h 1598839"/>
              <a:gd name="connsiteX35206" fmla="*/ 0 w 3255128"/>
              <a:gd name="connsiteY35206" fmla="*/ 346441 h 1598839"/>
              <a:gd name="connsiteX35207" fmla="*/ 0 w 3255128"/>
              <a:gd name="connsiteY35207" fmla="*/ 346440 h 1598839"/>
              <a:gd name="connsiteX35208" fmla="*/ 0 w 3255128"/>
              <a:gd name="connsiteY35208" fmla="*/ 346408 h 1598839"/>
              <a:gd name="connsiteX35209" fmla="*/ 0 w 3255128"/>
              <a:gd name="connsiteY35209" fmla="*/ 346406 h 1598839"/>
              <a:gd name="connsiteX35210" fmla="*/ 0 w 3255128"/>
              <a:gd name="connsiteY35210" fmla="*/ 346403 h 1598839"/>
              <a:gd name="connsiteX35211" fmla="*/ 0 w 3255128"/>
              <a:gd name="connsiteY35211" fmla="*/ 346398 h 1598839"/>
              <a:gd name="connsiteX35212" fmla="*/ 0 w 3255128"/>
              <a:gd name="connsiteY35212" fmla="*/ 346339 h 1598839"/>
              <a:gd name="connsiteX35213" fmla="*/ 0 w 3255128"/>
              <a:gd name="connsiteY35213" fmla="*/ 346337 h 1598839"/>
              <a:gd name="connsiteX35214" fmla="*/ 0 w 3255128"/>
              <a:gd name="connsiteY35214" fmla="*/ 346336 h 1598839"/>
              <a:gd name="connsiteX35215" fmla="*/ 0 w 3255128"/>
              <a:gd name="connsiteY35215" fmla="*/ 346309 h 1598839"/>
              <a:gd name="connsiteX35216" fmla="*/ 0 w 3255128"/>
              <a:gd name="connsiteY35216" fmla="*/ 346270 h 1598839"/>
              <a:gd name="connsiteX35217" fmla="*/ 0 w 3255128"/>
              <a:gd name="connsiteY35217" fmla="*/ 346267 h 1598839"/>
              <a:gd name="connsiteX35218" fmla="*/ 0 w 3255128"/>
              <a:gd name="connsiteY35218" fmla="*/ 346229 h 1598839"/>
              <a:gd name="connsiteX35219" fmla="*/ 0 w 3255128"/>
              <a:gd name="connsiteY35219" fmla="*/ 346228 h 1598839"/>
              <a:gd name="connsiteX35220" fmla="*/ 0 w 3255128"/>
              <a:gd name="connsiteY35220" fmla="*/ 346204 h 1598839"/>
              <a:gd name="connsiteX35221" fmla="*/ 0 w 3255128"/>
              <a:gd name="connsiteY35221" fmla="*/ 346194 h 1598839"/>
              <a:gd name="connsiteX35222" fmla="*/ 0 w 3255128"/>
              <a:gd name="connsiteY35222" fmla="*/ 346192 h 1598839"/>
              <a:gd name="connsiteX35223" fmla="*/ 0 w 3255128"/>
              <a:gd name="connsiteY35223" fmla="*/ 346172 h 1598839"/>
              <a:gd name="connsiteX35224" fmla="*/ 0 w 3255128"/>
              <a:gd name="connsiteY35224" fmla="*/ 346170 h 1598839"/>
              <a:gd name="connsiteX35225" fmla="*/ 0 w 3255128"/>
              <a:gd name="connsiteY35225" fmla="*/ 346168 h 1598839"/>
              <a:gd name="connsiteX35226" fmla="*/ 0 w 3255128"/>
              <a:gd name="connsiteY35226" fmla="*/ 346054 h 1598839"/>
              <a:gd name="connsiteX35227" fmla="*/ 0 w 3255128"/>
              <a:gd name="connsiteY35227" fmla="*/ 346039 h 1598839"/>
              <a:gd name="connsiteX35228" fmla="*/ 0 w 3255128"/>
              <a:gd name="connsiteY35228" fmla="*/ 346019 h 1598839"/>
              <a:gd name="connsiteX35229" fmla="*/ 0 w 3255128"/>
              <a:gd name="connsiteY35229" fmla="*/ 345996 h 1598839"/>
              <a:gd name="connsiteX35230" fmla="*/ 0 w 3255128"/>
              <a:gd name="connsiteY35230" fmla="*/ 345952 h 1598839"/>
              <a:gd name="connsiteX35231" fmla="*/ 0 w 3255128"/>
              <a:gd name="connsiteY35231" fmla="*/ 345949 h 1598839"/>
              <a:gd name="connsiteX35232" fmla="*/ 0 w 3255128"/>
              <a:gd name="connsiteY35232" fmla="*/ 345944 h 1598839"/>
              <a:gd name="connsiteX35233" fmla="*/ 0 w 3255128"/>
              <a:gd name="connsiteY35233" fmla="*/ 345902 h 1598839"/>
              <a:gd name="connsiteX35234" fmla="*/ 0 w 3255128"/>
              <a:gd name="connsiteY35234" fmla="*/ 345900 h 1598839"/>
              <a:gd name="connsiteX35235" fmla="*/ 0 w 3255128"/>
              <a:gd name="connsiteY35235" fmla="*/ 345895 h 1598839"/>
              <a:gd name="connsiteX35236" fmla="*/ 0 w 3255128"/>
              <a:gd name="connsiteY35236" fmla="*/ 345884 h 1598839"/>
              <a:gd name="connsiteX35237" fmla="*/ 0 w 3255128"/>
              <a:gd name="connsiteY35237" fmla="*/ 345872 h 1598839"/>
              <a:gd name="connsiteX35238" fmla="*/ 0 w 3255128"/>
              <a:gd name="connsiteY35238" fmla="*/ 345800 h 1598839"/>
              <a:gd name="connsiteX35239" fmla="*/ 0 w 3255128"/>
              <a:gd name="connsiteY35239" fmla="*/ 345792 h 1598839"/>
              <a:gd name="connsiteX35240" fmla="*/ 0 w 3255128"/>
              <a:gd name="connsiteY35240" fmla="*/ 345770 h 1598839"/>
              <a:gd name="connsiteX35241" fmla="*/ 0 w 3255128"/>
              <a:gd name="connsiteY35241" fmla="*/ 345762 h 1598839"/>
              <a:gd name="connsiteX35242" fmla="*/ 0 w 3255128"/>
              <a:gd name="connsiteY35242" fmla="*/ 345745 h 1598839"/>
              <a:gd name="connsiteX35243" fmla="*/ 0 w 3255128"/>
              <a:gd name="connsiteY35243" fmla="*/ 345706 h 1598839"/>
              <a:gd name="connsiteX35244" fmla="*/ 0 w 3255128"/>
              <a:gd name="connsiteY35244" fmla="*/ 345694 h 1598839"/>
              <a:gd name="connsiteX35245" fmla="*/ 0 w 3255128"/>
              <a:gd name="connsiteY35245" fmla="*/ 345662 h 1598839"/>
              <a:gd name="connsiteX35246" fmla="*/ 0 w 3255128"/>
              <a:gd name="connsiteY35246" fmla="*/ 345652 h 1598839"/>
              <a:gd name="connsiteX35247" fmla="*/ 0 w 3255128"/>
              <a:gd name="connsiteY35247" fmla="*/ 345639 h 1598839"/>
              <a:gd name="connsiteX35248" fmla="*/ 0 w 3255128"/>
              <a:gd name="connsiteY35248" fmla="*/ 345629 h 1598839"/>
              <a:gd name="connsiteX35249" fmla="*/ 0 w 3255128"/>
              <a:gd name="connsiteY35249" fmla="*/ 345602 h 1598839"/>
              <a:gd name="connsiteX35250" fmla="*/ 0 w 3255128"/>
              <a:gd name="connsiteY35250" fmla="*/ 345580 h 1598839"/>
              <a:gd name="connsiteX35251" fmla="*/ 0 w 3255128"/>
              <a:gd name="connsiteY35251" fmla="*/ 345535 h 1598839"/>
              <a:gd name="connsiteX35252" fmla="*/ 0 w 3255128"/>
              <a:gd name="connsiteY35252" fmla="*/ 345522 h 1598839"/>
              <a:gd name="connsiteX35253" fmla="*/ 0 w 3255128"/>
              <a:gd name="connsiteY35253" fmla="*/ 345506 h 1598839"/>
              <a:gd name="connsiteX35254" fmla="*/ 0 w 3255128"/>
              <a:gd name="connsiteY35254" fmla="*/ 345495 h 1598839"/>
              <a:gd name="connsiteX35255" fmla="*/ 0 w 3255128"/>
              <a:gd name="connsiteY35255" fmla="*/ 345490 h 1598839"/>
              <a:gd name="connsiteX35256" fmla="*/ 0 w 3255128"/>
              <a:gd name="connsiteY35256" fmla="*/ 345469 h 1598839"/>
              <a:gd name="connsiteX35257" fmla="*/ 0 w 3255128"/>
              <a:gd name="connsiteY35257" fmla="*/ 345456 h 1598839"/>
              <a:gd name="connsiteX35258" fmla="*/ 0 w 3255128"/>
              <a:gd name="connsiteY35258" fmla="*/ 345455 h 1598839"/>
              <a:gd name="connsiteX35259" fmla="*/ 0 w 3255128"/>
              <a:gd name="connsiteY35259" fmla="*/ 345447 h 1598839"/>
              <a:gd name="connsiteX35260" fmla="*/ 0 w 3255128"/>
              <a:gd name="connsiteY35260" fmla="*/ 345410 h 1598839"/>
              <a:gd name="connsiteX35261" fmla="*/ 0 w 3255128"/>
              <a:gd name="connsiteY35261" fmla="*/ 345406 h 1598839"/>
              <a:gd name="connsiteX35262" fmla="*/ 0 w 3255128"/>
              <a:gd name="connsiteY35262" fmla="*/ 345386 h 1598839"/>
              <a:gd name="connsiteX35263" fmla="*/ 0 w 3255128"/>
              <a:gd name="connsiteY35263" fmla="*/ 345371 h 1598839"/>
              <a:gd name="connsiteX35264" fmla="*/ 0 w 3255128"/>
              <a:gd name="connsiteY35264" fmla="*/ 345332 h 1598839"/>
              <a:gd name="connsiteX35265" fmla="*/ 0 w 3255128"/>
              <a:gd name="connsiteY35265" fmla="*/ 345316 h 1598839"/>
              <a:gd name="connsiteX35266" fmla="*/ 0 w 3255128"/>
              <a:gd name="connsiteY35266" fmla="*/ 345315 h 1598839"/>
              <a:gd name="connsiteX35267" fmla="*/ 0 w 3255128"/>
              <a:gd name="connsiteY35267" fmla="*/ 345301 h 1598839"/>
              <a:gd name="connsiteX35268" fmla="*/ 0 w 3255128"/>
              <a:gd name="connsiteY35268" fmla="*/ 345290 h 1598839"/>
              <a:gd name="connsiteX35269" fmla="*/ 0 w 3255128"/>
              <a:gd name="connsiteY35269" fmla="*/ 345235 h 1598839"/>
              <a:gd name="connsiteX35270" fmla="*/ 0 w 3255128"/>
              <a:gd name="connsiteY35270" fmla="*/ 345214 h 1598839"/>
              <a:gd name="connsiteX35271" fmla="*/ 0 w 3255128"/>
              <a:gd name="connsiteY35271" fmla="*/ 345173 h 1598839"/>
              <a:gd name="connsiteX35272" fmla="*/ 0 w 3255128"/>
              <a:gd name="connsiteY35272" fmla="*/ 345171 h 1598839"/>
              <a:gd name="connsiteX35273" fmla="*/ 0 w 3255128"/>
              <a:gd name="connsiteY35273" fmla="*/ 345144 h 1598839"/>
              <a:gd name="connsiteX35274" fmla="*/ 0 w 3255128"/>
              <a:gd name="connsiteY35274" fmla="*/ 345122 h 1598839"/>
              <a:gd name="connsiteX35275" fmla="*/ 0 w 3255128"/>
              <a:gd name="connsiteY35275" fmla="*/ 345119 h 1598839"/>
              <a:gd name="connsiteX35276" fmla="*/ 0 w 3255128"/>
              <a:gd name="connsiteY35276" fmla="*/ 345076 h 1598839"/>
              <a:gd name="connsiteX35277" fmla="*/ 0 w 3255128"/>
              <a:gd name="connsiteY35277" fmla="*/ 345065 h 1598839"/>
              <a:gd name="connsiteX35278" fmla="*/ 0 w 3255128"/>
              <a:gd name="connsiteY35278" fmla="*/ 345063 h 1598839"/>
              <a:gd name="connsiteX35279" fmla="*/ 0 w 3255128"/>
              <a:gd name="connsiteY35279" fmla="*/ 345061 h 1598839"/>
              <a:gd name="connsiteX35280" fmla="*/ 0 w 3255128"/>
              <a:gd name="connsiteY35280" fmla="*/ 345013 h 1598839"/>
              <a:gd name="connsiteX35281" fmla="*/ 0 w 3255128"/>
              <a:gd name="connsiteY35281" fmla="*/ 344997 h 1598839"/>
              <a:gd name="connsiteX35282" fmla="*/ 0 w 3255128"/>
              <a:gd name="connsiteY35282" fmla="*/ 344932 h 1598839"/>
              <a:gd name="connsiteX35283" fmla="*/ 0 w 3255128"/>
              <a:gd name="connsiteY35283" fmla="*/ 344931 h 1598839"/>
              <a:gd name="connsiteX35284" fmla="*/ 0 w 3255128"/>
              <a:gd name="connsiteY35284" fmla="*/ 344929 h 1598839"/>
              <a:gd name="connsiteX35285" fmla="*/ 0 w 3255128"/>
              <a:gd name="connsiteY35285" fmla="*/ 344923 h 1598839"/>
              <a:gd name="connsiteX35286" fmla="*/ 0 w 3255128"/>
              <a:gd name="connsiteY35286" fmla="*/ 344910 h 1598839"/>
              <a:gd name="connsiteX35287" fmla="*/ 0 w 3255128"/>
              <a:gd name="connsiteY35287" fmla="*/ 344894 h 1598839"/>
              <a:gd name="connsiteX35288" fmla="*/ 0 w 3255128"/>
              <a:gd name="connsiteY35288" fmla="*/ 344873 h 1598839"/>
              <a:gd name="connsiteX35289" fmla="*/ 0 w 3255128"/>
              <a:gd name="connsiteY35289" fmla="*/ 344866 h 1598839"/>
              <a:gd name="connsiteX35290" fmla="*/ 0 w 3255128"/>
              <a:gd name="connsiteY35290" fmla="*/ 344857 h 1598839"/>
              <a:gd name="connsiteX35291" fmla="*/ 0 w 3255128"/>
              <a:gd name="connsiteY35291" fmla="*/ 344833 h 1598839"/>
              <a:gd name="connsiteX35292" fmla="*/ 0 w 3255128"/>
              <a:gd name="connsiteY35292" fmla="*/ 344831 h 1598839"/>
              <a:gd name="connsiteX35293" fmla="*/ 0 w 3255128"/>
              <a:gd name="connsiteY35293" fmla="*/ 344813 h 1598839"/>
              <a:gd name="connsiteX35294" fmla="*/ 0 w 3255128"/>
              <a:gd name="connsiteY35294" fmla="*/ 344781 h 1598839"/>
              <a:gd name="connsiteX35295" fmla="*/ 0 w 3255128"/>
              <a:gd name="connsiteY35295" fmla="*/ 344771 h 1598839"/>
              <a:gd name="connsiteX35296" fmla="*/ 0 w 3255128"/>
              <a:gd name="connsiteY35296" fmla="*/ 344737 h 1598839"/>
              <a:gd name="connsiteX35297" fmla="*/ 0 w 3255128"/>
              <a:gd name="connsiteY35297" fmla="*/ 344700 h 1598839"/>
              <a:gd name="connsiteX35298" fmla="*/ 0 w 3255128"/>
              <a:gd name="connsiteY35298" fmla="*/ 344661 h 1598839"/>
              <a:gd name="connsiteX35299" fmla="*/ 0 w 3255128"/>
              <a:gd name="connsiteY35299" fmla="*/ 344622 h 1598839"/>
              <a:gd name="connsiteX35300" fmla="*/ 0 w 3255128"/>
              <a:gd name="connsiteY35300" fmla="*/ 344616 h 1598839"/>
              <a:gd name="connsiteX35301" fmla="*/ 0 w 3255128"/>
              <a:gd name="connsiteY35301" fmla="*/ 344592 h 1598839"/>
              <a:gd name="connsiteX35302" fmla="*/ 0 w 3255128"/>
              <a:gd name="connsiteY35302" fmla="*/ 344591 h 1598839"/>
              <a:gd name="connsiteX35303" fmla="*/ 0 w 3255128"/>
              <a:gd name="connsiteY35303" fmla="*/ 344587 h 1598839"/>
              <a:gd name="connsiteX35304" fmla="*/ 0 w 3255128"/>
              <a:gd name="connsiteY35304" fmla="*/ 344582 h 1598839"/>
              <a:gd name="connsiteX35305" fmla="*/ 0 w 3255128"/>
              <a:gd name="connsiteY35305" fmla="*/ 344581 h 1598839"/>
              <a:gd name="connsiteX35306" fmla="*/ 0 w 3255128"/>
              <a:gd name="connsiteY35306" fmla="*/ 344437 h 1598839"/>
              <a:gd name="connsiteX35307" fmla="*/ 0 w 3255128"/>
              <a:gd name="connsiteY35307" fmla="*/ 344434 h 1598839"/>
              <a:gd name="connsiteX35308" fmla="*/ 0 w 3255128"/>
              <a:gd name="connsiteY35308" fmla="*/ 344428 h 1598839"/>
              <a:gd name="connsiteX35309" fmla="*/ 0 w 3255128"/>
              <a:gd name="connsiteY35309" fmla="*/ 344409 h 1598839"/>
              <a:gd name="connsiteX35310" fmla="*/ 0 w 3255128"/>
              <a:gd name="connsiteY35310" fmla="*/ 344385 h 1598839"/>
              <a:gd name="connsiteX35311" fmla="*/ 0 w 3255128"/>
              <a:gd name="connsiteY35311" fmla="*/ 344382 h 1598839"/>
              <a:gd name="connsiteX35312" fmla="*/ 0 w 3255128"/>
              <a:gd name="connsiteY35312" fmla="*/ 344374 h 1598839"/>
              <a:gd name="connsiteX35313" fmla="*/ 0 w 3255128"/>
              <a:gd name="connsiteY35313" fmla="*/ 344354 h 1598839"/>
              <a:gd name="connsiteX35314" fmla="*/ 0 w 3255128"/>
              <a:gd name="connsiteY35314" fmla="*/ 344312 h 1598839"/>
              <a:gd name="connsiteX35315" fmla="*/ 0 w 3255128"/>
              <a:gd name="connsiteY35315" fmla="*/ 344307 h 1598839"/>
              <a:gd name="connsiteX35316" fmla="*/ 0 w 3255128"/>
              <a:gd name="connsiteY35316" fmla="*/ 344267 h 1598839"/>
              <a:gd name="connsiteX35317" fmla="*/ 0 w 3255128"/>
              <a:gd name="connsiteY35317" fmla="*/ 344225 h 1598839"/>
              <a:gd name="connsiteX35318" fmla="*/ 0 w 3255128"/>
              <a:gd name="connsiteY35318" fmla="*/ 344184 h 1598839"/>
              <a:gd name="connsiteX35319" fmla="*/ 0 w 3255128"/>
              <a:gd name="connsiteY35319" fmla="*/ 344183 h 1598839"/>
              <a:gd name="connsiteX35320" fmla="*/ 0 w 3255128"/>
              <a:gd name="connsiteY35320" fmla="*/ 344178 h 1598839"/>
              <a:gd name="connsiteX35321" fmla="*/ 0 w 3255128"/>
              <a:gd name="connsiteY35321" fmla="*/ 344137 h 1598839"/>
              <a:gd name="connsiteX35322" fmla="*/ 0 w 3255128"/>
              <a:gd name="connsiteY35322" fmla="*/ 344133 h 1598839"/>
              <a:gd name="connsiteX35323" fmla="*/ 0 w 3255128"/>
              <a:gd name="connsiteY35323" fmla="*/ 344103 h 1598839"/>
              <a:gd name="connsiteX35324" fmla="*/ 0 w 3255128"/>
              <a:gd name="connsiteY35324" fmla="*/ 344074 h 1598839"/>
              <a:gd name="connsiteX35325" fmla="*/ 0 w 3255128"/>
              <a:gd name="connsiteY35325" fmla="*/ 344061 h 1598839"/>
              <a:gd name="connsiteX35326" fmla="*/ 0 w 3255128"/>
              <a:gd name="connsiteY35326" fmla="*/ 344015 h 1598839"/>
              <a:gd name="connsiteX35327" fmla="*/ 0 w 3255128"/>
              <a:gd name="connsiteY35327" fmla="*/ 343950 h 1598839"/>
              <a:gd name="connsiteX35328" fmla="*/ 0 w 3255128"/>
              <a:gd name="connsiteY35328" fmla="*/ 343949 h 1598839"/>
              <a:gd name="connsiteX35329" fmla="*/ 0 w 3255128"/>
              <a:gd name="connsiteY35329" fmla="*/ 343946 h 1598839"/>
              <a:gd name="connsiteX35330" fmla="*/ 0 w 3255128"/>
              <a:gd name="connsiteY35330" fmla="*/ 343927 h 1598839"/>
              <a:gd name="connsiteX35331" fmla="*/ 0 w 3255128"/>
              <a:gd name="connsiteY35331" fmla="*/ 343924 h 1598839"/>
              <a:gd name="connsiteX35332" fmla="*/ 0 w 3255128"/>
              <a:gd name="connsiteY35332" fmla="*/ 343900 h 1598839"/>
              <a:gd name="connsiteX35333" fmla="*/ 0 w 3255128"/>
              <a:gd name="connsiteY35333" fmla="*/ 343853 h 1598839"/>
              <a:gd name="connsiteX35334" fmla="*/ 0 w 3255128"/>
              <a:gd name="connsiteY35334" fmla="*/ 343851 h 1598839"/>
              <a:gd name="connsiteX35335" fmla="*/ 0 w 3255128"/>
              <a:gd name="connsiteY35335" fmla="*/ 343847 h 1598839"/>
              <a:gd name="connsiteX35336" fmla="*/ 0 w 3255128"/>
              <a:gd name="connsiteY35336" fmla="*/ 343819 h 1598839"/>
              <a:gd name="connsiteX35337" fmla="*/ 0 w 3255128"/>
              <a:gd name="connsiteY35337" fmla="*/ 343802 h 1598839"/>
              <a:gd name="connsiteX35338" fmla="*/ 0 w 3255128"/>
              <a:gd name="connsiteY35338" fmla="*/ 343706 h 1598839"/>
              <a:gd name="connsiteX35339" fmla="*/ 0 w 3255128"/>
              <a:gd name="connsiteY35339" fmla="*/ 343701 h 1598839"/>
              <a:gd name="connsiteX35340" fmla="*/ 0 w 3255128"/>
              <a:gd name="connsiteY35340" fmla="*/ 343690 h 1598839"/>
              <a:gd name="connsiteX35341" fmla="*/ 0 w 3255128"/>
              <a:gd name="connsiteY35341" fmla="*/ 343664 h 1598839"/>
              <a:gd name="connsiteX35342" fmla="*/ 0 w 3255128"/>
              <a:gd name="connsiteY35342" fmla="*/ 343637 h 1598839"/>
              <a:gd name="connsiteX35343" fmla="*/ 0 w 3255128"/>
              <a:gd name="connsiteY35343" fmla="*/ 343615 h 1598839"/>
              <a:gd name="connsiteX35344" fmla="*/ 0 w 3255128"/>
              <a:gd name="connsiteY35344" fmla="*/ 343609 h 1598839"/>
              <a:gd name="connsiteX35345" fmla="*/ 0 w 3255128"/>
              <a:gd name="connsiteY35345" fmla="*/ 343602 h 1598839"/>
              <a:gd name="connsiteX35346" fmla="*/ 0 w 3255128"/>
              <a:gd name="connsiteY35346" fmla="*/ 343597 h 1598839"/>
              <a:gd name="connsiteX35347" fmla="*/ 0 w 3255128"/>
              <a:gd name="connsiteY35347" fmla="*/ 343585 h 1598839"/>
              <a:gd name="connsiteX35348" fmla="*/ 0 w 3255128"/>
              <a:gd name="connsiteY35348" fmla="*/ 343545 h 1598839"/>
              <a:gd name="connsiteX35349" fmla="*/ 0 w 3255128"/>
              <a:gd name="connsiteY35349" fmla="*/ 343523 h 1598839"/>
              <a:gd name="connsiteX35350" fmla="*/ 0 w 3255128"/>
              <a:gd name="connsiteY35350" fmla="*/ 343520 h 1598839"/>
              <a:gd name="connsiteX35351" fmla="*/ 0 w 3255128"/>
              <a:gd name="connsiteY35351" fmla="*/ 343500 h 1598839"/>
              <a:gd name="connsiteX35352" fmla="*/ 0 w 3255128"/>
              <a:gd name="connsiteY35352" fmla="*/ 343485 h 1598839"/>
              <a:gd name="connsiteX35353" fmla="*/ 0 w 3255128"/>
              <a:gd name="connsiteY35353" fmla="*/ 343468 h 1598839"/>
              <a:gd name="connsiteX35354" fmla="*/ 0 w 3255128"/>
              <a:gd name="connsiteY35354" fmla="*/ 343416 h 1598839"/>
              <a:gd name="connsiteX35355" fmla="*/ 0 w 3255128"/>
              <a:gd name="connsiteY35355" fmla="*/ 343388 h 1598839"/>
              <a:gd name="connsiteX35356" fmla="*/ 0 w 3255128"/>
              <a:gd name="connsiteY35356" fmla="*/ 343386 h 1598839"/>
              <a:gd name="connsiteX35357" fmla="*/ 0 w 3255128"/>
              <a:gd name="connsiteY35357" fmla="*/ 343343 h 1598839"/>
              <a:gd name="connsiteX35358" fmla="*/ 0 w 3255128"/>
              <a:gd name="connsiteY35358" fmla="*/ 343302 h 1598839"/>
              <a:gd name="connsiteX35359" fmla="*/ 0 w 3255128"/>
              <a:gd name="connsiteY35359" fmla="*/ 343277 h 1598839"/>
              <a:gd name="connsiteX35360" fmla="*/ 0 w 3255128"/>
              <a:gd name="connsiteY35360" fmla="*/ 343276 h 1598839"/>
              <a:gd name="connsiteX35361" fmla="*/ 0 w 3255128"/>
              <a:gd name="connsiteY35361" fmla="*/ 343225 h 1598839"/>
              <a:gd name="connsiteX35362" fmla="*/ 0 w 3255128"/>
              <a:gd name="connsiteY35362" fmla="*/ 343204 h 1598839"/>
              <a:gd name="connsiteX35363" fmla="*/ 0 w 3255128"/>
              <a:gd name="connsiteY35363" fmla="*/ 343202 h 1598839"/>
              <a:gd name="connsiteX35364" fmla="*/ 0 w 3255128"/>
              <a:gd name="connsiteY35364" fmla="*/ 343179 h 1598839"/>
              <a:gd name="connsiteX35365" fmla="*/ 0 w 3255128"/>
              <a:gd name="connsiteY35365" fmla="*/ 343049 h 1598839"/>
              <a:gd name="connsiteX35366" fmla="*/ 0 w 3255128"/>
              <a:gd name="connsiteY35366" fmla="*/ 343046 h 1598839"/>
              <a:gd name="connsiteX35367" fmla="*/ 0 w 3255128"/>
              <a:gd name="connsiteY35367" fmla="*/ 343033 h 1598839"/>
              <a:gd name="connsiteX35368" fmla="*/ 0 w 3255128"/>
              <a:gd name="connsiteY35368" fmla="*/ 342999 h 1598839"/>
              <a:gd name="connsiteX35369" fmla="*/ 0 w 3255128"/>
              <a:gd name="connsiteY35369" fmla="*/ 342967 h 1598839"/>
              <a:gd name="connsiteX35370" fmla="*/ 0 w 3255128"/>
              <a:gd name="connsiteY35370" fmla="*/ 342954 h 1598839"/>
              <a:gd name="connsiteX35371" fmla="*/ 0 w 3255128"/>
              <a:gd name="connsiteY35371" fmla="*/ 342907 h 1598839"/>
              <a:gd name="connsiteX35372" fmla="*/ 0 w 3255128"/>
              <a:gd name="connsiteY35372" fmla="*/ 342903 h 1598839"/>
              <a:gd name="connsiteX35373" fmla="*/ 0 w 3255128"/>
              <a:gd name="connsiteY35373" fmla="*/ 342864 h 1598839"/>
              <a:gd name="connsiteX35374" fmla="*/ 0 w 3255128"/>
              <a:gd name="connsiteY35374" fmla="*/ 342820 h 1598839"/>
              <a:gd name="connsiteX35375" fmla="*/ 0 w 3255128"/>
              <a:gd name="connsiteY35375" fmla="*/ 342798 h 1598839"/>
              <a:gd name="connsiteX35376" fmla="*/ 0 w 3255128"/>
              <a:gd name="connsiteY35376" fmla="*/ 342771 h 1598839"/>
              <a:gd name="connsiteX35377" fmla="*/ 0 w 3255128"/>
              <a:gd name="connsiteY35377" fmla="*/ 342740 h 1598839"/>
              <a:gd name="connsiteX35378" fmla="*/ 0 w 3255128"/>
              <a:gd name="connsiteY35378" fmla="*/ 342724 h 1598839"/>
              <a:gd name="connsiteX35379" fmla="*/ 0 w 3255128"/>
              <a:gd name="connsiteY35379" fmla="*/ 342721 h 1598839"/>
              <a:gd name="connsiteX35380" fmla="*/ 0 w 3255128"/>
              <a:gd name="connsiteY35380" fmla="*/ 342716 h 1598839"/>
              <a:gd name="connsiteX35381" fmla="*/ 0 w 3255128"/>
              <a:gd name="connsiteY35381" fmla="*/ 342695 h 1598839"/>
              <a:gd name="connsiteX35382" fmla="*/ 0 w 3255128"/>
              <a:gd name="connsiteY35382" fmla="*/ 342694 h 1598839"/>
              <a:gd name="connsiteX35383" fmla="*/ 0 w 3255128"/>
              <a:gd name="connsiteY35383" fmla="*/ 342673 h 1598839"/>
              <a:gd name="connsiteX35384" fmla="*/ 0 w 3255128"/>
              <a:gd name="connsiteY35384" fmla="*/ 342639 h 1598839"/>
              <a:gd name="connsiteX35385" fmla="*/ 0 w 3255128"/>
              <a:gd name="connsiteY35385" fmla="*/ 342590 h 1598839"/>
              <a:gd name="connsiteX35386" fmla="*/ 0 w 3255128"/>
              <a:gd name="connsiteY35386" fmla="*/ 342588 h 1598839"/>
              <a:gd name="connsiteX35387" fmla="*/ 0 w 3255128"/>
              <a:gd name="connsiteY35387" fmla="*/ 342585 h 1598839"/>
              <a:gd name="connsiteX35388" fmla="*/ 0 w 3255128"/>
              <a:gd name="connsiteY35388" fmla="*/ 342564 h 1598839"/>
              <a:gd name="connsiteX35389" fmla="*/ 0 w 3255128"/>
              <a:gd name="connsiteY35389" fmla="*/ 342561 h 1598839"/>
              <a:gd name="connsiteX35390" fmla="*/ 0 w 3255128"/>
              <a:gd name="connsiteY35390" fmla="*/ 342500 h 1598839"/>
              <a:gd name="connsiteX35391" fmla="*/ 0 w 3255128"/>
              <a:gd name="connsiteY35391" fmla="*/ 342479 h 1598839"/>
              <a:gd name="connsiteX35392" fmla="*/ 0 w 3255128"/>
              <a:gd name="connsiteY35392" fmla="*/ 342478 h 1598839"/>
              <a:gd name="connsiteX35393" fmla="*/ 0 w 3255128"/>
              <a:gd name="connsiteY35393" fmla="*/ 342406 h 1598839"/>
              <a:gd name="connsiteX35394" fmla="*/ 0 w 3255128"/>
              <a:gd name="connsiteY35394" fmla="*/ 342396 h 1598839"/>
              <a:gd name="connsiteX35395" fmla="*/ 0 w 3255128"/>
              <a:gd name="connsiteY35395" fmla="*/ 342381 h 1598839"/>
              <a:gd name="connsiteX35396" fmla="*/ 0 w 3255128"/>
              <a:gd name="connsiteY35396" fmla="*/ 342346 h 1598839"/>
              <a:gd name="connsiteX35397" fmla="*/ 0 w 3255128"/>
              <a:gd name="connsiteY35397" fmla="*/ 342250 h 1598839"/>
              <a:gd name="connsiteX35398" fmla="*/ 0 w 3255128"/>
              <a:gd name="connsiteY35398" fmla="*/ 342181 h 1598839"/>
              <a:gd name="connsiteX35399" fmla="*/ 0 w 3255128"/>
              <a:gd name="connsiteY35399" fmla="*/ 342154 h 1598839"/>
              <a:gd name="connsiteX35400" fmla="*/ 0 w 3255128"/>
              <a:gd name="connsiteY35400" fmla="*/ 342136 h 1598839"/>
              <a:gd name="connsiteX35401" fmla="*/ 0 w 3255128"/>
              <a:gd name="connsiteY35401" fmla="*/ 342129 h 1598839"/>
              <a:gd name="connsiteX35402" fmla="*/ 0 w 3255128"/>
              <a:gd name="connsiteY35402" fmla="*/ 342118 h 1598839"/>
              <a:gd name="connsiteX35403" fmla="*/ 0 w 3255128"/>
              <a:gd name="connsiteY35403" fmla="*/ 342102 h 1598839"/>
              <a:gd name="connsiteX35404" fmla="*/ 0 w 3255128"/>
              <a:gd name="connsiteY35404" fmla="*/ 342075 h 1598839"/>
              <a:gd name="connsiteX35405" fmla="*/ 0 w 3255128"/>
              <a:gd name="connsiteY35405" fmla="*/ 342008 h 1598839"/>
              <a:gd name="connsiteX35406" fmla="*/ 0 w 3255128"/>
              <a:gd name="connsiteY35406" fmla="*/ 341942 h 1598839"/>
              <a:gd name="connsiteX35407" fmla="*/ 0 w 3255128"/>
              <a:gd name="connsiteY35407" fmla="*/ 341939 h 1598839"/>
              <a:gd name="connsiteX35408" fmla="*/ 0 w 3255128"/>
              <a:gd name="connsiteY35408" fmla="*/ 341933 h 1598839"/>
              <a:gd name="connsiteX35409" fmla="*/ 0 w 3255128"/>
              <a:gd name="connsiteY35409" fmla="*/ 341863 h 1598839"/>
              <a:gd name="connsiteX35410" fmla="*/ 0 w 3255128"/>
              <a:gd name="connsiteY35410" fmla="*/ 341843 h 1598839"/>
              <a:gd name="connsiteX35411" fmla="*/ 0 w 3255128"/>
              <a:gd name="connsiteY35411" fmla="*/ 341816 h 1598839"/>
              <a:gd name="connsiteX35412" fmla="*/ 0 w 3255128"/>
              <a:gd name="connsiteY35412" fmla="*/ 341781 h 1598839"/>
              <a:gd name="connsiteX35413" fmla="*/ 0 w 3255128"/>
              <a:gd name="connsiteY35413" fmla="*/ 341777 h 1598839"/>
              <a:gd name="connsiteX35414" fmla="*/ 0 w 3255128"/>
              <a:gd name="connsiteY35414" fmla="*/ 341750 h 1598839"/>
              <a:gd name="connsiteX35415" fmla="*/ 0 w 3255128"/>
              <a:gd name="connsiteY35415" fmla="*/ 341710 h 1598839"/>
              <a:gd name="connsiteX35416" fmla="*/ 0 w 3255128"/>
              <a:gd name="connsiteY35416" fmla="*/ 341680 h 1598839"/>
              <a:gd name="connsiteX35417" fmla="*/ 0 w 3255128"/>
              <a:gd name="connsiteY35417" fmla="*/ 341672 h 1598839"/>
              <a:gd name="connsiteX35418" fmla="*/ 0 w 3255128"/>
              <a:gd name="connsiteY35418" fmla="*/ 341659 h 1598839"/>
              <a:gd name="connsiteX35419" fmla="*/ 0 w 3255128"/>
              <a:gd name="connsiteY35419" fmla="*/ 341648 h 1598839"/>
              <a:gd name="connsiteX35420" fmla="*/ 0 w 3255128"/>
              <a:gd name="connsiteY35420" fmla="*/ 341617 h 1598839"/>
              <a:gd name="connsiteX35421" fmla="*/ 0 w 3255128"/>
              <a:gd name="connsiteY35421" fmla="*/ 341602 h 1598839"/>
              <a:gd name="connsiteX35422" fmla="*/ 0 w 3255128"/>
              <a:gd name="connsiteY35422" fmla="*/ 341601 h 1598839"/>
              <a:gd name="connsiteX35423" fmla="*/ 0 w 3255128"/>
              <a:gd name="connsiteY35423" fmla="*/ 341592 h 1598839"/>
              <a:gd name="connsiteX35424" fmla="*/ 0 w 3255128"/>
              <a:gd name="connsiteY35424" fmla="*/ 341536 h 1598839"/>
              <a:gd name="connsiteX35425" fmla="*/ 0 w 3255128"/>
              <a:gd name="connsiteY35425" fmla="*/ 341498 h 1598839"/>
              <a:gd name="connsiteX35426" fmla="*/ 0 w 3255128"/>
              <a:gd name="connsiteY35426" fmla="*/ 341457 h 1598839"/>
              <a:gd name="connsiteX35427" fmla="*/ 0 w 3255128"/>
              <a:gd name="connsiteY35427" fmla="*/ 341438 h 1598839"/>
              <a:gd name="connsiteX35428" fmla="*/ 0 w 3255128"/>
              <a:gd name="connsiteY35428" fmla="*/ 341400 h 1598839"/>
              <a:gd name="connsiteX35429" fmla="*/ 0 w 3255128"/>
              <a:gd name="connsiteY35429" fmla="*/ 341392 h 1598839"/>
              <a:gd name="connsiteX35430" fmla="*/ 0 w 3255128"/>
              <a:gd name="connsiteY35430" fmla="*/ 341385 h 1598839"/>
              <a:gd name="connsiteX35431" fmla="*/ 0 w 3255128"/>
              <a:gd name="connsiteY35431" fmla="*/ 341340 h 1598839"/>
              <a:gd name="connsiteX35432" fmla="*/ 0 w 3255128"/>
              <a:gd name="connsiteY35432" fmla="*/ 341332 h 1598839"/>
              <a:gd name="connsiteX35433" fmla="*/ 0 w 3255128"/>
              <a:gd name="connsiteY35433" fmla="*/ 341325 h 1598839"/>
              <a:gd name="connsiteX35434" fmla="*/ 0 w 3255128"/>
              <a:gd name="connsiteY35434" fmla="*/ 341322 h 1598839"/>
              <a:gd name="connsiteX35435" fmla="*/ 0 w 3255128"/>
              <a:gd name="connsiteY35435" fmla="*/ 341317 h 1598839"/>
              <a:gd name="connsiteX35436" fmla="*/ 0 w 3255128"/>
              <a:gd name="connsiteY35436" fmla="*/ 341302 h 1598839"/>
              <a:gd name="connsiteX35437" fmla="*/ 0 w 3255128"/>
              <a:gd name="connsiteY35437" fmla="*/ 341204 h 1598839"/>
              <a:gd name="connsiteX35438" fmla="*/ 0 w 3255128"/>
              <a:gd name="connsiteY35438" fmla="*/ 341194 h 1598839"/>
              <a:gd name="connsiteX35439" fmla="*/ 0 w 3255128"/>
              <a:gd name="connsiteY35439" fmla="*/ 341143 h 1598839"/>
              <a:gd name="connsiteX35440" fmla="*/ 0 w 3255128"/>
              <a:gd name="connsiteY35440" fmla="*/ 341118 h 1598839"/>
              <a:gd name="connsiteX35441" fmla="*/ 0 w 3255128"/>
              <a:gd name="connsiteY35441" fmla="*/ 341113 h 1598839"/>
              <a:gd name="connsiteX35442" fmla="*/ 0 w 3255128"/>
              <a:gd name="connsiteY35442" fmla="*/ 341082 h 1598839"/>
              <a:gd name="connsiteX35443" fmla="*/ 0 w 3255128"/>
              <a:gd name="connsiteY35443" fmla="*/ 341062 h 1598839"/>
              <a:gd name="connsiteX35444" fmla="*/ 0 w 3255128"/>
              <a:gd name="connsiteY35444" fmla="*/ 341025 h 1598839"/>
              <a:gd name="connsiteX35445" fmla="*/ 0 w 3255128"/>
              <a:gd name="connsiteY35445" fmla="*/ 340937 h 1598839"/>
              <a:gd name="connsiteX35446" fmla="*/ 0 w 3255128"/>
              <a:gd name="connsiteY35446" fmla="*/ 340935 h 1598839"/>
              <a:gd name="connsiteX35447" fmla="*/ 0 w 3255128"/>
              <a:gd name="connsiteY35447" fmla="*/ 340934 h 1598839"/>
              <a:gd name="connsiteX35448" fmla="*/ 0 w 3255128"/>
              <a:gd name="connsiteY35448" fmla="*/ 340886 h 1598839"/>
              <a:gd name="connsiteX35449" fmla="*/ 0 w 3255128"/>
              <a:gd name="connsiteY35449" fmla="*/ 340885 h 1598839"/>
              <a:gd name="connsiteX35450" fmla="*/ 0 w 3255128"/>
              <a:gd name="connsiteY35450" fmla="*/ 340884 h 1598839"/>
              <a:gd name="connsiteX35451" fmla="*/ 0 w 3255128"/>
              <a:gd name="connsiteY35451" fmla="*/ 340868 h 1598839"/>
              <a:gd name="connsiteX35452" fmla="*/ 0 w 3255128"/>
              <a:gd name="connsiteY35452" fmla="*/ 340863 h 1598839"/>
              <a:gd name="connsiteX35453" fmla="*/ 0 w 3255128"/>
              <a:gd name="connsiteY35453" fmla="*/ 340842 h 1598839"/>
              <a:gd name="connsiteX35454" fmla="*/ 0 w 3255128"/>
              <a:gd name="connsiteY35454" fmla="*/ 340829 h 1598839"/>
              <a:gd name="connsiteX35455" fmla="*/ 0 w 3255128"/>
              <a:gd name="connsiteY35455" fmla="*/ 340812 h 1598839"/>
              <a:gd name="connsiteX35456" fmla="*/ 0 w 3255128"/>
              <a:gd name="connsiteY35456" fmla="*/ 340778 h 1598839"/>
              <a:gd name="connsiteX35457" fmla="*/ 0 w 3255128"/>
              <a:gd name="connsiteY35457" fmla="*/ 340729 h 1598839"/>
              <a:gd name="connsiteX35458" fmla="*/ 0 w 3255128"/>
              <a:gd name="connsiteY35458" fmla="*/ 340711 h 1598839"/>
              <a:gd name="connsiteX35459" fmla="*/ 0 w 3255128"/>
              <a:gd name="connsiteY35459" fmla="*/ 340693 h 1598839"/>
              <a:gd name="connsiteX35460" fmla="*/ 0 w 3255128"/>
              <a:gd name="connsiteY35460" fmla="*/ 340689 h 1598839"/>
              <a:gd name="connsiteX35461" fmla="*/ 0 w 3255128"/>
              <a:gd name="connsiteY35461" fmla="*/ 340674 h 1598839"/>
              <a:gd name="connsiteX35462" fmla="*/ 0 w 3255128"/>
              <a:gd name="connsiteY35462" fmla="*/ 340662 h 1598839"/>
              <a:gd name="connsiteX35463" fmla="*/ 0 w 3255128"/>
              <a:gd name="connsiteY35463" fmla="*/ 340619 h 1598839"/>
              <a:gd name="connsiteX35464" fmla="*/ 0 w 3255128"/>
              <a:gd name="connsiteY35464" fmla="*/ 340603 h 1598839"/>
              <a:gd name="connsiteX35465" fmla="*/ 0 w 3255128"/>
              <a:gd name="connsiteY35465" fmla="*/ 340599 h 1598839"/>
              <a:gd name="connsiteX35466" fmla="*/ 0 w 3255128"/>
              <a:gd name="connsiteY35466" fmla="*/ 340555 h 1598839"/>
              <a:gd name="connsiteX35467" fmla="*/ 0 w 3255128"/>
              <a:gd name="connsiteY35467" fmla="*/ 340541 h 1598839"/>
              <a:gd name="connsiteX35468" fmla="*/ 0 w 3255128"/>
              <a:gd name="connsiteY35468" fmla="*/ 340495 h 1598839"/>
              <a:gd name="connsiteX35469" fmla="*/ 0 w 3255128"/>
              <a:gd name="connsiteY35469" fmla="*/ 340478 h 1598839"/>
              <a:gd name="connsiteX35470" fmla="*/ 0 w 3255128"/>
              <a:gd name="connsiteY35470" fmla="*/ 340477 h 1598839"/>
              <a:gd name="connsiteX35471" fmla="*/ 0 w 3255128"/>
              <a:gd name="connsiteY35471" fmla="*/ 340445 h 1598839"/>
              <a:gd name="connsiteX35472" fmla="*/ 0 w 3255128"/>
              <a:gd name="connsiteY35472" fmla="*/ 340417 h 1598839"/>
              <a:gd name="connsiteX35473" fmla="*/ 0 w 3255128"/>
              <a:gd name="connsiteY35473" fmla="*/ 340409 h 1598839"/>
              <a:gd name="connsiteX35474" fmla="*/ 0 w 3255128"/>
              <a:gd name="connsiteY35474" fmla="*/ 340403 h 1598839"/>
              <a:gd name="connsiteX35475" fmla="*/ 0 w 3255128"/>
              <a:gd name="connsiteY35475" fmla="*/ 340392 h 1598839"/>
              <a:gd name="connsiteX35476" fmla="*/ 0 w 3255128"/>
              <a:gd name="connsiteY35476" fmla="*/ 340389 h 1598839"/>
              <a:gd name="connsiteX35477" fmla="*/ 0 w 3255128"/>
              <a:gd name="connsiteY35477" fmla="*/ 340353 h 1598839"/>
              <a:gd name="connsiteX35478" fmla="*/ 0 w 3255128"/>
              <a:gd name="connsiteY35478" fmla="*/ 340320 h 1598839"/>
              <a:gd name="connsiteX35479" fmla="*/ 0 w 3255128"/>
              <a:gd name="connsiteY35479" fmla="*/ 340315 h 1598839"/>
              <a:gd name="connsiteX35480" fmla="*/ 0 w 3255128"/>
              <a:gd name="connsiteY35480" fmla="*/ 340301 h 1598839"/>
              <a:gd name="connsiteX35481" fmla="*/ 0 w 3255128"/>
              <a:gd name="connsiteY35481" fmla="*/ 340243 h 1598839"/>
              <a:gd name="connsiteX35482" fmla="*/ 0 w 3255128"/>
              <a:gd name="connsiteY35482" fmla="*/ 340235 h 1598839"/>
              <a:gd name="connsiteX35483" fmla="*/ 0 w 3255128"/>
              <a:gd name="connsiteY35483" fmla="*/ 340226 h 1598839"/>
              <a:gd name="connsiteX35484" fmla="*/ 0 w 3255128"/>
              <a:gd name="connsiteY35484" fmla="*/ 340215 h 1598839"/>
              <a:gd name="connsiteX35485" fmla="*/ 0 w 3255128"/>
              <a:gd name="connsiteY35485" fmla="*/ 340170 h 1598839"/>
              <a:gd name="connsiteX35486" fmla="*/ 0 w 3255128"/>
              <a:gd name="connsiteY35486" fmla="*/ 340141 h 1598839"/>
              <a:gd name="connsiteX35487" fmla="*/ 0 w 3255128"/>
              <a:gd name="connsiteY35487" fmla="*/ 340127 h 1598839"/>
              <a:gd name="connsiteX35488" fmla="*/ 0 w 3255128"/>
              <a:gd name="connsiteY35488" fmla="*/ 340105 h 1598839"/>
              <a:gd name="connsiteX35489" fmla="*/ 0 w 3255128"/>
              <a:gd name="connsiteY35489" fmla="*/ 340072 h 1598839"/>
              <a:gd name="connsiteX35490" fmla="*/ 0 w 3255128"/>
              <a:gd name="connsiteY35490" fmla="*/ 340056 h 1598839"/>
              <a:gd name="connsiteX35491" fmla="*/ 0 w 3255128"/>
              <a:gd name="connsiteY35491" fmla="*/ 339955 h 1598839"/>
              <a:gd name="connsiteX35492" fmla="*/ 0 w 3255128"/>
              <a:gd name="connsiteY35492" fmla="*/ 339939 h 1598839"/>
              <a:gd name="connsiteX35493" fmla="*/ 0 w 3255128"/>
              <a:gd name="connsiteY35493" fmla="*/ 339936 h 1598839"/>
              <a:gd name="connsiteX35494" fmla="*/ 0 w 3255128"/>
              <a:gd name="connsiteY35494" fmla="*/ 339933 h 1598839"/>
              <a:gd name="connsiteX35495" fmla="*/ 0 w 3255128"/>
              <a:gd name="connsiteY35495" fmla="*/ 339931 h 1598839"/>
              <a:gd name="connsiteX35496" fmla="*/ 0 w 3255128"/>
              <a:gd name="connsiteY35496" fmla="*/ 339917 h 1598839"/>
              <a:gd name="connsiteX35497" fmla="*/ 0 w 3255128"/>
              <a:gd name="connsiteY35497" fmla="*/ 339913 h 1598839"/>
              <a:gd name="connsiteX35498" fmla="*/ 0 w 3255128"/>
              <a:gd name="connsiteY35498" fmla="*/ 339883 h 1598839"/>
              <a:gd name="connsiteX35499" fmla="*/ 0 w 3255128"/>
              <a:gd name="connsiteY35499" fmla="*/ 339864 h 1598839"/>
              <a:gd name="connsiteX35500" fmla="*/ 0 w 3255128"/>
              <a:gd name="connsiteY35500" fmla="*/ 339862 h 1598839"/>
              <a:gd name="connsiteX35501" fmla="*/ 0 w 3255128"/>
              <a:gd name="connsiteY35501" fmla="*/ 339861 h 1598839"/>
              <a:gd name="connsiteX35502" fmla="*/ 0 w 3255128"/>
              <a:gd name="connsiteY35502" fmla="*/ 339856 h 1598839"/>
              <a:gd name="connsiteX35503" fmla="*/ 0 w 3255128"/>
              <a:gd name="connsiteY35503" fmla="*/ 339839 h 1598839"/>
              <a:gd name="connsiteX35504" fmla="*/ 0 w 3255128"/>
              <a:gd name="connsiteY35504" fmla="*/ 339821 h 1598839"/>
              <a:gd name="connsiteX35505" fmla="*/ 0 w 3255128"/>
              <a:gd name="connsiteY35505" fmla="*/ 339784 h 1598839"/>
              <a:gd name="connsiteX35506" fmla="*/ 0 w 3255128"/>
              <a:gd name="connsiteY35506" fmla="*/ 339760 h 1598839"/>
              <a:gd name="connsiteX35507" fmla="*/ 0 w 3255128"/>
              <a:gd name="connsiteY35507" fmla="*/ 339723 h 1598839"/>
              <a:gd name="connsiteX35508" fmla="*/ 0 w 3255128"/>
              <a:gd name="connsiteY35508" fmla="*/ 339705 h 1598839"/>
              <a:gd name="connsiteX35509" fmla="*/ 0 w 3255128"/>
              <a:gd name="connsiteY35509" fmla="*/ 339682 h 1598839"/>
              <a:gd name="connsiteX35510" fmla="*/ 0 w 3255128"/>
              <a:gd name="connsiteY35510" fmla="*/ 339613 h 1598839"/>
              <a:gd name="connsiteX35511" fmla="*/ 0 w 3255128"/>
              <a:gd name="connsiteY35511" fmla="*/ 339598 h 1598839"/>
              <a:gd name="connsiteX35512" fmla="*/ 0 w 3255128"/>
              <a:gd name="connsiteY35512" fmla="*/ 339571 h 1598839"/>
              <a:gd name="connsiteX35513" fmla="*/ 0 w 3255128"/>
              <a:gd name="connsiteY35513" fmla="*/ 339564 h 1598839"/>
              <a:gd name="connsiteX35514" fmla="*/ 0 w 3255128"/>
              <a:gd name="connsiteY35514" fmla="*/ 339515 h 1598839"/>
              <a:gd name="connsiteX35515" fmla="*/ 0 w 3255128"/>
              <a:gd name="connsiteY35515" fmla="*/ 339429 h 1598839"/>
              <a:gd name="connsiteX35516" fmla="*/ 0 w 3255128"/>
              <a:gd name="connsiteY35516" fmla="*/ 339425 h 1598839"/>
              <a:gd name="connsiteX35517" fmla="*/ 0 w 3255128"/>
              <a:gd name="connsiteY35517" fmla="*/ 339406 h 1598839"/>
              <a:gd name="connsiteX35518" fmla="*/ 0 w 3255128"/>
              <a:gd name="connsiteY35518" fmla="*/ 339404 h 1598839"/>
              <a:gd name="connsiteX35519" fmla="*/ 0 w 3255128"/>
              <a:gd name="connsiteY35519" fmla="*/ 339380 h 1598839"/>
              <a:gd name="connsiteX35520" fmla="*/ 0 w 3255128"/>
              <a:gd name="connsiteY35520" fmla="*/ 339330 h 1598839"/>
              <a:gd name="connsiteX35521" fmla="*/ 0 w 3255128"/>
              <a:gd name="connsiteY35521" fmla="*/ 339306 h 1598839"/>
              <a:gd name="connsiteX35522" fmla="*/ 0 w 3255128"/>
              <a:gd name="connsiteY35522" fmla="*/ 339301 h 1598839"/>
              <a:gd name="connsiteX35523" fmla="*/ 0 w 3255128"/>
              <a:gd name="connsiteY35523" fmla="*/ 339285 h 1598839"/>
              <a:gd name="connsiteX35524" fmla="*/ 0 w 3255128"/>
              <a:gd name="connsiteY35524" fmla="*/ 339213 h 1598839"/>
              <a:gd name="connsiteX35525" fmla="*/ 0 w 3255128"/>
              <a:gd name="connsiteY35525" fmla="*/ 339208 h 1598839"/>
              <a:gd name="connsiteX35526" fmla="*/ 0 w 3255128"/>
              <a:gd name="connsiteY35526" fmla="*/ 339207 h 1598839"/>
              <a:gd name="connsiteX35527" fmla="*/ 0 w 3255128"/>
              <a:gd name="connsiteY35527" fmla="*/ 339194 h 1598839"/>
              <a:gd name="connsiteX35528" fmla="*/ 0 w 3255128"/>
              <a:gd name="connsiteY35528" fmla="*/ 339186 h 1598839"/>
              <a:gd name="connsiteX35529" fmla="*/ 0 w 3255128"/>
              <a:gd name="connsiteY35529" fmla="*/ 339175 h 1598839"/>
              <a:gd name="connsiteX35530" fmla="*/ 0 w 3255128"/>
              <a:gd name="connsiteY35530" fmla="*/ 339170 h 1598839"/>
              <a:gd name="connsiteX35531" fmla="*/ 0 w 3255128"/>
              <a:gd name="connsiteY35531" fmla="*/ 339149 h 1598839"/>
              <a:gd name="connsiteX35532" fmla="*/ 0 w 3255128"/>
              <a:gd name="connsiteY35532" fmla="*/ 339136 h 1598839"/>
              <a:gd name="connsiteX35533" fmla="*/ 0 w 3255128"/>
              <a:gd name="connsiteY35533" fmla="*/ 339112 h 1598839"/>
              <a:gd name="connsiteX35534" fmla="*/ 0 w 3255128"/>
              <a:gd name="connsiteY35534" fmla="*/ 339089 h 1598839"/>
              <a:gd name="connsiteX35535" fmla="*/ 0 w 3255128"/>
              <a:gd name="connsiteY35535" fmla="*/ 339076 h 1598839"/>
              <a:gd name="connsiteX35536" fmla="*/ 0 w 3255128"/>
              <a:gd name="connsiteY35536" fmla="*/ 339065 h 1598839"/>
              <a:gd name="connsiteX35537" fmla="*/ 0 w 3255128"/>
              <a:gd name="connsiteY35537" fmla="*/ 339034 h 1598839"/>
              <a:gd name="connsiteX35538" fmla="*/ 0 w 3255128"/>
              <a:gd name="connsiteY35538" fmla="*/ 339025 h 1598839"/>
              <a:gd name="connsiteX35539" fmla="*/ 0 w 3255128"/>
              <a:gd name="connsiteY35539" fmla="*/ 339023 h 1598839"/>
              <a:gd name="connsiteX35540" fmla="*/ 0 w 3255128"/>
              <a:gd name="connsiteY35540" fmla="*/ 338965 h 1598839"/>
              <a:gd name="connsiteX35541" fmla="*/ 0 w 3255128"/>
              <a:gd name="connsiteY35541" fmla="*/ 338948 h 1598839"/>
              <a:gd name="connsiteX35542" fmla="*/ 0 w 3255128"/>
              <a:gd name="connsiteY35542" fmla="*/ 338940 h 1598839"/>
              <a:gd name="connsiteX35543" fmla="*/ 0 w 3255128"/>
              <a:gd name="connsiteY35543" fmla="*/ 338873 h 1598839"/>
              <a:gd name="connsiteX35544" fmla="*/ 0 w 3255128"/>
              <a:gd name="connsiteY35544" fmla="*/ 338842 h 1598839"/>
              <a:gd name="connsiteX35545" fmla="*/ 0 w 3255128"/>
              <a:gd name="connsiteY35545" fmla="*/ 338800 h 1598839"/>
              <a:gd name="connsiteX35546" fmla="*/ 0 w 3255128"/>
              <a:gd name="connsiteY35546" fmla="*/ 338732 h 1598839"/>
              <a:gd name="connsiteX35547" fmla="*/ 0 w 3255128"/>
              <a:gd name="connsiteY35547" fmla="*/ 338716 h 1598839"/>
              <a:gd name="connsiteX35548" fmla="*/ 0 w 3255128"/>
              <a:gd name="connsiteY35548" fmla="*/ 338698 h 1598839"/>
              <a:gd name="connsiteX35549" fmla="*/ 0 w 3255128"/>
              <a:gd name="connsiteY35549" fmla="*/ 338690 h 1598839"/>
              <a:gd name="connsiteX35550" fmla="*/ 0 w 3255128"/>
              <a:gd name="connsiteY35550" fmla="*/ 338682 h 1598839"/>
              <a:gd name="connsiteX35551" fmla="*/ 0 w 3255128"/>
              <a:gd name="connsiteY35551" fmla="*/ 338660 h 1598839"/>
              <a:gd name="connsiteX35552" fmla="*/ 0 w 3255128"/>
              <a:gd name="connsiteY35552" fmla="*/ 338658 h 1598839"/>
              <a:gd name="connsiteX35553" fmla="*/ 0 w 3255128"/>
              <a:gd name="connsiteY35553" fmla="*/ 338653 h 1598839"/>
              <a:gd name="connsiteX35554" fmla="*/ 0 w 3255128"/>
              <a:gd name="connsiteY35554" fmla="*/ 338627 h 1598839"/>
              <a:gd name="connsiteX35555" fmla="*/ 0 w 3255128"/>
              <a:gd name="connsiteY35555" fmla="*/ 338546 h 1598839"/>
              <a:gd name="connsiteX35556" fmla="*/ 0 w 3255128"/>
              <a:gd name="connsiteY35556" fmla="*/ 338524 h 1598839"/>
              <a:gd name="connsiteX35557" fmla="*/ 0 w 3255128"/>
              <a:gd name="connsiteY35557" fmla="*/ 338507 h 1598839"/>
              <a:gd name="connsiteX35558" fmla="*/ 0 w 3255128"/>
              <a:gd name="connsiteY35558" fmla="*/ 338448 h 1598839"/>
              <a:gd name="connsiteX35559" fmla="*/ 0 w 3255128"/>
              <a:gd name="connsiteY35559" fmla="*/ 338350 h 1598839"/>
              <a:gd name="connsiteX35560" fmla="*/ 0 w 3255128"/>
              <a:gd name="connsiteY35560" fmla="*/ 338300 h 1598839"/>
              <a:gd name="connsiteX35561" fmla="*/ 0 w 3255128"/>
              <a:gd name="connsiteY35561" fmla="*/ 338280 h 1598839"/>
              <a:gd name="connsiteX35562" fmla="*/ 0 w 3255128"/>
              <a:gd name="connsiteY35562" fmla="*/ 338278 h 1598839"/>
              <a:gd name="connsiteX35563" fmla="*/ 0 w 3255128"/>
              <a:gd name="connsiteY35563" fmla="*/ 338239 h 1598839"/>
              <a:gd name="connsiteX35564" fmla="*/ 0 w 3255128"/>
              <a:gd name="connsiteY35564" fmla="*/ 338199 h 1598839"/>
              <a:gd name="connsiteX35565" fmla="*/ 0 w 3255128"/>
              <a:gd name="connsiteY35565" fmla="*/ 338195 h 1598839"/>
              <a:gd name="connsiteX35566" fmla="*/ 0 w 3255128"/>
              <a:gd name="connsiteY35566" fmla="*/ 338146 h 1598839"/>
              <a:gd name="connsiteX35567" fmla="*/ 0 w 3255128"/>
              <a:gd name="connsiteY35567" fmla="*/ 338144 h 1598839"/>
              <a:gd name="connsiteX35568" fmla="*/ 0 w 3255128"/>
              <a:gd name="connsiteY35568" fmla="*/ 338072 h 1598839"/>
              <a:gd name="connsiteX35569" fmla="*/ 0 w 3255128"/>
              <a:gd name="connsiteY35569" fmla="*/ 338069 h 1598839"/>
              <a:gd name="connsiteX35570" fmla="*/ 0 w 3255128"/>
              <a:gd name="connsiteY35570" fmla="*/ 338068 h 1598839"/>
              <a:gd name="connsiteX35571" fmla="*/ 0 w 3255128"/>
              <a:gd name="connsiteY35571" fmla="*/ 338067 h 1598839"/>
              <a:gd name="connsiteX35572" fmla="*/ 0 w 3255128"/>
              <a:gd name="connsiteY35572" fmla="*/ 338065 h 1598839"/>
              <a:gd name="connsiteX35573" fmla="*/ 0 w 3255128"/>
              <a:gd name="connsiteY35573" fmla="*/ 338046 h 1598839"/>
              <a:gd name="connsiteX35574" fmla="*/ 0 w 3255128"/>
              <a:gd name="connsiteY35574" fmla="*/ 338033 h 1598839"/>
              <a:gd name="connsiteX35575" fmla="*/ 0 w 3255128"/>
              <a:gd name="connsiteY35575" fmla="*/ 337958 h 1598839"/>
              <a:gd name="connsiteX35576" fmla="*/ 0 w 3255128"/>
              <a:gd name="connsiteY35576" fmla="*/ 337934 h 1598839"/>
              <a:gd name="connsiteX35577" fmla="*/ 0 w 3255128"/>
              <a:gd name="connsiteY35577" fmla="*/ 337919 h 1598839"/>
              <a:gd name="connsiteX35578" fmla="*/ 0 w 3255128"/>
              <a:gd name="connsiteY35578" fmla="*/ 337895 h 1598839"/>
              <a:gd name="connsiteX35579" fmla="*/ 0 w 3255128"/>
              <a:gd name="connsiteY35579" fmla="*/ 337886 h 1598839"/>
              <a:gd name="connsiteX35580" fmla="*/ 0 w 3255128"/>
              <a:gd name="connsiteY35580" fmla="*/ 337874 h 1598839"/>
              <a:gd name="connsiteX35581" fmla="*/ 0 w 3255128"/>
              <a:gd name="connsiteY35581" fmla="*/ 337873 h 1598839"/>
              <a:gd name="connsiteX35582" fmla="*/ 0 w 3255128"/>
              <a:gd name="connsiteY35582" fmla="*/ 337852 h 1598839"/>
              <a:gd name="connsiteX35583" fmla="*/ 0 w 3255128"/>
              <a:gd name="connsiteY35583" fmla="*/ 337837 h 1598839"/>
              <a:gd name="connsiteX35584" fmla="*/ 0 w 3255128"/>
              <a:gd name="connsiteY35584" fmla="*/ 337829 h 1598839"/>
              <a:gd name="connsiteX35585" fmla="*/ 0 w 3255128"/>
              <a:gd name="connsiteY35585" fmla="*/ 337826 h 1598839"/>
              <a:gd name="connsiteX35586" fmla="*/ 0 w 3255128"/>
              <a:gd name="connsiteY35586" fmla="*/ 337817 h 1598839"/>
              <a:gd name="connsiteX35587" fmla="*/ 0 w 3255128"/>
              <a:gd name="connsiteY35587" fmla="*/ 337806 h 1598839"/>
              <a:gd name="connsiteX35588" fmla="*/ 0 w 3255128"/>
              <a:gd name="connsiteY35588" fmla="*/ 337732 h 1598839"/>
              <a:gd name="connsiteX35589" fmla="*/ 0 w 3255128"/>
              <a:gd name="connsiteY35589" fmla="*/ 337718 h 1598839"/>
              <a:gd name="connsiteX35590" fmla="*/ 0 w 3255128"/>
              <a:gd name="connsiteY35590" fmla="*/ 337694 h 1598839"/>
              <a:gd name="connsiteX35591" fmla="*/ 0 w 3255128"/>
              <a:gd name="connsiteY35591" fmla="*/ 337663 h 1598839"/>
              <a:gd name="connsiteX35592" fmla="*/ 0 w 3255128"/>
              <a:gd name="connsiteY35592" fmla="*/ 337643 h 1598839"/>
              <a:gd name="connsiteX35593" fmla="*/ 0 w 3255128"/>
              <a:gd name="connsiteY35593" fmla="*/ 337619 h 1598839"/>
              <a:gd name="connsiteX35594" fmla="*/ 0 w 3255128"/>
              <a:gd name="connsiteY35594" fmla="*/ 337613 h 1598839"/>
              <a:gd name="connsiteX35595" fmla="*/ 0 w 3255128"/>
              <a:gd name="connsiteY35595" fmla="*/ 337609 h 1598839"/>
              <a:gd name="connsiteX35596" fmla="*/ 0 w 3255128"/>
              <a:gd name="connsiteY35596" fmla="*/ 337594 h 1598839"/>
              <a:gd name="connsiteX35597" fmla="*/ 0 w 3255128"/>
              <a:gd name="connsiteY35597" fmla="*/ 337591 h 1598839"/>
              <a:gd name="connsiteX35598" fmla="*/ 0 w 3255128"/>
              <a:gd name="connsiteY35598" fmla="*/ 337586 h 1598839"/>
              <a:gd name="connsiteX35599" fmla="*/ 0 w 3255128"/>
              <a:gd name="connsiteY35599" fmla="*/ 337559 h 1598839"/>
              <a:gd name="connsiteX35600" fmla="*/ 0 w 3255128"/>
              <a:gd name="connsiteY35600" fmla="*/ 337522 h 1598839"/>
              <a:gd name="connsiteX35601" fmla="*/ 0 w 3255128"/>
              <a:gd name="connsiteY35601" fmla="*/ 337519 h 1598839"/>
              <a:gd name="connsiteX35602" fmla="*/ 0 w 3255128"/>
              <a:gd name="connsiteY35602" fmla="*/ 337498 h 1598839"/>
              <a:gd name="connsiteX35603" fmla="*/ 0 w 3255128"/>
              <a:gd name="connsiteY35603" fmla="*/ 337427 h 1598839"/>
              <a:gd name="connsiteX35604" fmla="*/ 0 w 3255128"/>
              <a:gd name="connsiteY35604" fmla="*/ 337419 h 1598839"/>
              <a:gd name="connsiteX35605" fmla="*/ 0 w 3255128"/>
              <a:gd name="connsiteY35605" fmla="*/ 337417 h 1598839"/>
              <a:gd name="connsiteX35606" fmla="*/ 0 w 3255128"/>
              <a:gd name="connsiteY35606" fmla="*/ 337413 h 1598839"/>
              <a:gd name="connsiteX35607" fmla="*/ 0 w 3255128"/>
              <a:gd name="connsiteY35607" fmla="*/ 337412 h 1598839"/>
              <a:gd name="connsiteX35608" fmla="*/ 0 w 3255128"/>
              <a:gd name="connsiteY35608" fmla="*/ 337403 h 1598839"/>
              <a:gd name="connsiteX35609" fmla="*/ 0 w 3255128"/>
              <a:gd name="connsiteY35609" fmla="*/ 337402 h 1598839"/>
              <a:gd name="connsiteX35610" fmla="*/ 0 w 3255128"/>
              <a:gd name="connsiteY35610" fmla="*/ 337399 h 1598839"/>
              <a:gd name="connsiteX35611" fmla="*/ 0 w 3255128"/>
              <a:gd name="connsiteY35611" fmla="*/ 337358 h 1598839"/>
              <a:gd name="connsiteX35612" fmla="*/ 0 w 3255128"/>
              <a:gd name="connsiteY35612" fmla="*/ 337343 h 1598839"/>
              <a:gd name="connsiteX35613" fmla="*/ 0 w 3255128"/>
              <a:gd name="connsiteY35613" fmla="*/ 337325 h 1598839"/>
              <a:gd name="connsiteX35614" fmla="*/ 0 w 3255128"/>
              <a:gd name="connsiteY35614" fmla="*/ 337311 h 1598839"/>
              <a:gd name="connsiteX35615" fmla="*/ 0 w 3255128"/>
              <a:gd name="connsiteY35615" fmla="*/ 337273 h 1598839"/>
              <a:gd name="connsiteX35616" fmla="*/ 0 w 3255128"/>
              <a:gd name="connsiteY35616" fmla="*/ 337189 h 1598839"/>
              <a:gd name="connsiteX35617" fmla="*/ 0 w 3255128"/>
              <a:gd name="connsiteY35617" fmla="*/ 337184 h 1598839"/>
              <a:gd name="connsiteX35618" fmla="*/ 0 w 3255128"/>
              <a:gd name="connsiteY35618" fmla="*/ 337180 h 1598839"/>
              <a:gd name="connsiteX35619" fmla="*/ 0 w 3255128"/>
              <a:gd name="connsiteY35619" fmla="*/ 337135 h 1598839"/>
              <a:gd name="connsiteX35620" fmla="*/ 0 w 3255128"/>
              <a:gd name="connsiteY35620" fmla="*/ 337130 h 1598839"/>
              <a:gd name="connsiteX35621" fmla="*/ 0 w 3255128"/>
              <a:gd name="connsiteY35621" fmla="*/ 337123 h 1598839"/>
              <a:gd name="connsiteX35622" fmla="*/ 0 w 3255128"/>
              <a:gd name="connsiteY35622" fmla="*/ 337115 h 1598839"/>
              <a:gd name="connsiteX35623" fmla="*/ 0 w 3255128"/>
              <a:gd name="connsiteY35623" fmla="*/ 337100 h 1598839"/>
              <a:gd name="connsiteX35624" fmla="*/ 0 w 3255128"/>
              <a:gd name="connsiteY35624" fmla="*/ 337085 h 1598839"/>
              <a:gd name="connsiteX35625" fmla="*/ 0 w 3255128"/>
              <a:gd name="connsiteY35625" fmla="*/ 337082 h 1598839"/>
              <a:gd name="connsiteX35626" fmla="*/ 0 w 3255128"/>
              <a:gd name="connsiteY35626" fmla="*/ 337060 h 1598839"/>
              <a:gd name="connsiteX35627" fmla="*/ 0 w 3255128"/>
              <a:gd name="connsiteY35627" fmla="*/ 337053 h 1598839"/>
              <a:gd name="connsiteX35628" fmla="*/ 0 w 3255128"/>
              <a:gd name="connsiteY35628" fmla="*/ 337045 h 1598839"/>
              <a:gd name="connsiteX35629" fmla="*/ 0 w 3255128"/>
              <a:gd name="connsiteY35629" fmla="*/ 337021 h 1598839"/>
              <a:gd name="connsiteX35630" fmla="*/ 0 w 3255128"/>
              <a:gd name="connsiteY35630" fmla="*/ 336989 h 1598839"/>
              <a:gd name="connsiteX35631" fmla="*/ 0 w 3255128"/>
              <a:gd name="connsiteY35631" fmla="*/ 336965 h 1598839"/>
              <a:gd name="connsiteX35632" fmla="*/ 0 w 3255128"/>
              <a:gd name="connsiteY35632" fmla="*/ 336949 h 1598839"/>
              <a:gd name="connsiteX35633" fmla="*/ 0 w 3255128"/>
              <a:gd name="connsiteY35633" fmla="*/ 336943 h 1598839"/>
              <a:gd name="connsiteX35634" fmla="*/ 0 w 3255128"/>
              <a:gd name="connsiteY35634" fmla="*/ 336918 h 1598839"/>
              <a:gd name="connsiteX35635" fmla="*/ 0 w 3255128"/>
              <a:gd name="connsiteY35635" fmla="*/ 336907 h 1598839"/>
              <a:gd name="connsiteX35636" fmla="*/ 0 w 3255128"/>
              <a:gd name="connsiteY35636" fmla="*/ 336893 h 1598839"/>
              <a:gd name="connsiteX35637" fmla="*/ 0 w 3255128"/>
              <a:gd name="connsiteY35637" fmla="*/ 336880 h 1598839"/>
              <a:gd name="connsiteX35638" fmla="*/ 0 w 3255128"/>
              <a:gd name="connsiteY35638" fmla="*/ 336874 h 1598839"/>
              <a:gd name="connsiteX35639" fmla="*/ 0 w 3255128"/>
              <a:gd name="connsiteY35639" fmla="*/ 336872 h 1598839"/>
              <a:gd name="connsiteX35640" fmla="*/ 0 w 3255128"/>
              <a:gd name="connsiteY35640" fmla="*/ 336871 h 1598839"/>
              <a:gd name="connsiteX35641" fmla="*/ 0 w 3255128"/>
              <a:gd name="connsiteY35641" fmla="*/ 336866 h 1598839"/>
              <a:gd name="connsiteX35642" fmla="*/ 0 w 3255128"/>
              <a:gd name="connsiteY35642" fmla="*/ 336849 h 1598839"/>
              <a:gd name="connsiteX35643" fmla="*/ 0 w 3255128"/>
              <a:gd name="connsiteY35643" fmla="*/ 336831 h 1598839"/>
              <a:gd name="connsiteX35644" fmla="*/ 0 w 3255128"/>
              <a:gd name="connsiteY35644" fmla="*/ 336770 h 1598839"/>
              <a:gd name="connsiteX35645" fmla="*/ 0 w 3255128"/>
              <a:gd name="connsiteY35645" fmla="*/ 336733 h 1598839"/>
              <a:gd name="connsiteX35646" fmla="*/ 0 w 3255128"/>
              <a:gd name="connsiteY35646" fmla="*/ 336710 h 1598839"/>
              <a:gd name="connsiteX35647" fmla="*/ 0 w 3255128"/>
              <a:gd name="connsiteY35647" fmla="*/ 336684 h 1598839"/>
              <a:gd name="connsiteX35648" fmla="*/ 0 w 3255128"/>
              <a:gd name="connsiteY35648" fmla="*/ 336681 h 1598839"/>
              <a:gd name="connsiteX35649" fmla="*/ 0 w 3255128"/>
              <a:gd name="connsiteY35649" fmla="*/ 336625 h 1598839"/>
              <a:gd name="connsiteX35650" fmla="*/ 0 w 3255128"/>
              <a:gd name="connsiteY35650" fmla="*/ 336624 h 1598839"/>
              <a:gd name="connsiteX35651" fmla="*/ 0 w 3255128"/>
              <a:gd name="connsiteY35651" fmla="*/ 336623 h 1598839"/>
              <a:gd name="connsiteX35652" fmla="*/ 0 w 3255128"/>
              <a:gd name="connsiteY35652" fmla="*/ 336603 h 1598839"/>
              <a:gd name="connsiteX35653" fmla="*/ 0 w 3255128"/>
              <a:gd name="connsiteY35653" fmla="*/ 336587 h 1598839"/>
              <a:gd name="connsiteX35654" fmla="*/ 0 w 3255128"/>
              <a:gd name="connsiteY35654" fmla="*/ 336536 h 1598839"/>
              <a:gd name="connsiteX35655" fmla="*/ 0 w 3255128"/>
              <a:gd name="connsiteY35655" fmla="*/ 336522 h 1598839"/>
              <a:gd name="connsiteX35656" fmla="*/ 0 w 3255128"/>
              <a:gd name="connsiteY35656" fmla="*/ 336515 h 1598839"/>
              <a:gd name="connsiteX35657" fmla="*/ 0 w 3255128"/>
              <a:gd name="connsiteY35657" fmla="*/ 336489 h 1598839"/>
              <a:gd name="connsiteX35658" fmla="*/ 0 w 3255128"/>
              <a:gd name="connsiteY35658" fmla="*/ 336487 h 1598839"/>
              <a:gd name="connsiteX35659" fmla="*/ 0 w 3255128"/>
              <a:gd name="connsiteY35659" fmla="*/ 336455 h 1598839"/>
              <a:gd name="connsiteX35660" fmla="*/ 0 w 3255128"/>
              <a:gd name="connsiteY35660" fmla="*/ 336452 h 1598839"/>
              <a:gd name="connsiteX35661" fmla="*/ 0 w 3255128"/>
              <a:gd name="connsiteY35661" fmla="*/ 336440 h 1598839"/>
              <a:gd name="connsiteX35662" fmla="*/ 0 w 3255128"/>
              <a:gd name="connsiteY35662" fmla="*/ 336414 h 1598839"/>
              <a:gd name="connsiteX35663" fmla="*/ 0 w 3255128"/>
              <a:gd name="connsiteY35663" fmla="*/ 336412 h 1598839"/>
              <a:gd name="connsiteX35664" fmla="*/ 0 w 3255128"/>
              <a:gd name="connsiteY35664" fmla="*/ 336391 h 1598839"/>
              <a:gd name="connsiteX35665" fmla="*/ 0 w 3255128"/>
              <a:gd name="connsiteY35665" fmla="*/ 336390 h 1598839"/>
              <a:gd name="connsiteX35666" fmla="*/ 0 w 3255128"/>
              <a:gd name="connsiteY35666" fmla="*/ 336366 h 1598839"/>
              <a:gd name="connsiteX35667" fmla="*/ 0 w 3255128"/>
              <a:gd name="connsiteY35667" fmla="*/ 336365 h 1598839"/>
              <a:gd name="connsiteX35668" fmla="*/ 0 w 3255128"/>
              <a:gd name="connsiteY35668" fmla="*/ 336353 h 1598839"/>
              <a:gd name="connsiteX35669" fmla="*/ 0 w 3255128"/>
              <a:gd name="connsiteY35669" fmla="*/ 336340 h 1598839"/>
              <a:gd name="connsiteX35670" fmla="*/ 0 w 3255128"/>
              <a:gd name="connsiteY35670" fmla="*/ 336319 h 1598839"/>
              <a:gd name="connsiteX35671" fmla="*/ 0 w 3255128"/>
              <a:gd name="connsiteY35671" fmla="*/ 336311 h 1598839"/>
              <a:gd name="connsiteX35672" fmla="*/ 0 w 3255128"/>
              <a:gd name="connsiteY35672" fmla="*/ 336308 h 1598839"/>
              <a:gd name="connsiteX35673" fmla="*/ 0 w 3255128"/>
              <a:gd name="connsiteY35673" fmla="*/ 336295 h 1598839"/>
              <a:gd name="connsiteX35674" fmla="*/ 0 w 3255128"/>
              <a:gd name="connsiteY35674" fmla="*/ 336259 h 1598839"/>
              <a:gd name="connsiteX35675" fmla="*/ 0 w 3255128"/>
              <a:gd name="connsiteY35675" fmla="*/ 336220 h 1598839"/>
              <a:gd name="connsiteX35676" fmla="*/ 0 w 3255128"/>
              <a:gd name="connsiteY35676" fmla="*/ 336218 h 1598839"/>
              <a:gd name="connsiteX35677" fmla="*/ 0 w 3255128"/>
              <a:gd name="connsiteY35677" fmla="*/ 336208 h 1598839"/>
              <a:gd name="connsiteX35678" fmla="*/ 0 w 3255128"/>
              <a:gd name="connsiteY35678" fmla="*/ 336185 h 1598839"/>
              <a:gd name="connsiteX35679" fmla="*/ 0 w 3255128"/>
              <a:gd name="connsiteY35679" fmla="*/ 336169 h 1598839"/>
              <a:gd name="connsiteX35680" fmla="*/ 0 w 3255128"/>
              <a:gd name="connsiteY35680" fmla="*/ 336159 h 1598839"/>
              <a:gd name="connsiteX35681" fmla="*/ 0 w 3255128"/>
              <a:gd name="connsiteY35681" fmla="*/ 336141 h 1598839"/>
              <a:gd name="connsiteX35682" fmla="*/ 0 w 3255128"/>
              <a:gd name="connsiteY35682" fmla="*/ 336115 h 1598839"/>
              <a:gd name="connsiteX35683" fmla="*/ 0 w 3255128"/>
              <a:gd name="connsiteY35683" fmla="*/ 336099 h 1598839"/>
              <a:gd name="connsiteX35684" fmla="*/ 0 w 3255128"/>
              <a:gd name="connsiteY35684" fmla="*/ 336041 h 1598839"/>
              <a:gd name="connsiteX35685" fmla="*/ 0 w 3255128"/>
              <a:gd name="connsiteY35685" fmla="*/ 336035 h 1598839"/>
              <a:gd name="connsiteX35686" fmla="*/ 0 w 3255128"/>
              <a:gd name="connsiteY35686" fmla="*/ 336033 h 1598839"/>
              <a:gd name="connsiteX35687" fmla="*/ 0 w 3255128"/>
              <a:gd name="connsiteY35687" fmla="*/ 335975 h 1598839"/>
              <a:gd name="connsiteX35688" fmla="*/ 0 w 3255128"/>
              <a:gd name="connsiteY35688" fmla="*/ 335972 h 1598839"/>
              <a:gd name="connsiteX35689" fmla="*/ 0 w 3255128"/>
              <a:gd name="connsiteY35689" fmla="*/ 335958 h 1598839"/>
              <a:gd name="connsiteX35690" fmla="*/ 0 w 3255128"/>
              <a:gd name="connsiteY35690" fmla="*/ 335950 h 1598839"/>
              <a:gd name="connsiteX35691" fmla="*/ 0 w 3255128"/>
              <a:gd name="connsiteY35691" fmla="*/ 335914 h 1598839"/>
              <a:gd name="connsiteX35692" fmla="*/ 0 w 3255128"/>
              <a:gd name="connsiteY35692" fmla="*/ 335907 h 1598839"/>
              <a:gd name="connsiteX35693" fmla="*/ 0 w 3255128"/>
              <a:gd name="connsiteY35693" fmla="*/ 335857 h 1598839"/>
              <a:gd name="connsiteX35694" fmla="*/ 0 w 3255128"/>
              <a:gd name="connsiteY35694" fmla="*/ 335852 h 1598839"/>
              <a:gd name="connsiteX35695" fmla="*/ 0 w 3255128"/>
              <a:gd name="connsiteY35695" fmla="*/ 335850 h 1598839"/>
              <a:gd name="connsiteX35696" fmla="*/ 0 w 3255128"/>
              <a:gd name="connsiteY35696" fmla="*/ 335827 h 1598839"/>
              <a:gd name="connsiteX35697" fmla="*/ 0 w 3255128"/>
              <a:gd name="connsiteY35697" fmla="*/ 335810 h 1598839"/>
              <a:gd name="connsiteX35698" fmla="*/ 0 w 3255128"/>
              <a:gd name="connsiteY35698" fmla="*/ 335776 h 1598839"/>
              <a:gd name="connsiteX35699" fmla="*/ 0 w 3255128"/>
              <a:gd name="connsiteY35699" fmla="*/ 335742 h 1598839"/>
              <a:gd name="connsiteX35700" fmla="*/ 0 w 3255128"/>
              <a:gd name="connsiteY35700" fmla="*/ 335726 h 1598839"/>
              <a:gd name="connsiteX35701" fmla="*/ 0 w 3255128"/>
              <a:gd name="connsiteY35701" fmla="*/ 335708 h 1598839"/>
              <a:gd name="connsiteX35702" fmla="*/ 0 w 3255128"/>
              <a:gd name="connsiteY35702" fmla="*/ 335695 h 1598839"/>
              <a:gd name="connsiteX35703" fmla="*/ 0 w 3255128"/>
              <a:gd name="connsiteY35703" fmla="*/ 335670 h 1598839"/>
              <a:gd name="connsiteX35704" fmla="*/ 0 w 3255128"/>
              <a:gd name="connsiteY35704" fmla="*/ 335663 h 1598839"/>
              <a:gd name="connsiteX35705" fmla="*/ 0 w 3255128"/>
              <a:gd name="connsiteY35705" fmla="*/ 335656 h 1598839"/>
              <a:gd name="connsiteX35706" fmla="*/ 0 w 3255128"/>
              <a:gd name="connsiteY35706" fmla="*/ 335650 h 1598839"/>
              <a:gd name="connsiteX35707" fmla="*/ 0 w 3255128"/>
              <a:gd name="connsiteY35707" fmla="*/ 335621 h 1598839"/>
              <a:gd name="connsiteX35708" fmla="*/ 0 w 3255128"/>
              <a:gd name="connsiteY35708" fmla="*/ 335607 h 1598839"/>
              <a:gd name="connsiteX35709" fmla="*/ 0 w 3255128"/>
              <a:gd name="connsiteY35709" fmla="*/ 335547 h 1598839"/>
              <a:gd name="connsiteX35710" fmla="*/ 0 w 3255128"/>
              <a:gd name="connsiteY35710" fmla="*/ 335517 h 1598839"/>
              <a:gd name="connsiteX35711" fmla="*/ 0 w 3255128"/>
              <a:gd name="connsiteY35711" fmla="*/ 335486 h 1598839"/>
              <a:gd name="connsiteX35712" fmla="*/ 0 w 3255128"/>
              <a:gd name="connsiteY35712" fmla="*/ 335419 h 1598839"/>
              <a:gd name="connsiteX35713" fmla="*/ 0 w 3255128"/>
              <a:gd name="connsiteY35713" fmla="*/ 335416 h 1598839"/>
              <a:gd name="connsiteX35714" fmla="*/ 0 w 3255128"/>
              <a:gd name="connsiteY35714" fmla="*/ 335411 h 1598839"/>
              <a:gd name="connsiteX35715" fmla="*/ 0 w 3255128"/>
              <a:gd name="connsiteY35715" fmla="*/ 335343 h 1598839"/>
              <a:gd name="connsiteX35716" fmla="*/ 0 w 3255128"/>
              <a:gd name="connsiteY35716" fmla="*/ 335339 h 1598839"/>
              <a:gd name="connsiteX35717" fmla="*/ 0 w 3255128"/>
              <a:gd name="connsiteY35717" fmla="*/ 335301 h 1598839"/>
              <a:gd name="connsiteX35718" fmla="*/ 0 w 3255128"/>
              <a:gd name="connsiteY35718" fmla="*/ 335290 h 1598839"/>
              <a:gd name="connsiteX35719" fmla="*/ 0 w 3255128"/>
              <a:gd name="connsiteY35719" fmla="*/ 335259 h 1598839"/>
              <a:gd name="connsiteX35720" fmla="*/ 0 w 3255128"/>
              <a:gd name="connsiteY35720" fmla="*/ 335249 h 1598839"/>
              <a:gd name="connsiteX35721" fmla="*/ 0 w 3255128"/>
              <a:gd name="connsiteY35721" fmla="*/ 335237 h 1598839"/>
              <a:gd name="connsiteX35722" fmla="*/ 0 w 3255128"/>
              <a:gd name="connsiteY35722" fmla="*/ 335234 h 1598839"/>
              <a:gd name="connsiteX35723" fmla="*/ 0 w 3255128"/>
              <a:gd name="connsiteY35723" fmla="*/ 335162 h 1598839"/>
              <a:gd name="connsiteX35724" fmla="*/ 0 w 3255128"/>
              <a:gd name="connsiteY35724" fmla="*/ 335078 h 1598839"/>
              <a:gd name="connsiteX35725" fmla="*/ 0 w 3255128"/>
              <a:gd name="connsiteY35725" fmla="*/ 335069 h 1598839"/>
              <a:gd name="connsiteX35726" fmla="*/ 0 w 3255128"/>
              <a:gd name="connsiteY35726" fmla="*/ 335043 h 1598839"/>
              <a:gd name="connsiteX35727" fmla="*/ 0 w 3255128"/>
              <a:gd name="connsiteY35727" fmla="*/ 335011 h 1598839"/>
              <a:gd name="connsiteX35728" fmla="*/ 0 w 3255128"/>
              <a:gd name="connsiteY35728" fmla="*/ 335008 h 1598839"/>
              <a:gd name="connsiteX35729" fmla="*/ 0 w 3255128"/>
              <a:gd name="connsiteY35729" fmla="*/ 335003 h 1598839"/>
              <a:gd name="connsiteX35730" fmla="*/ 0 w 3255128"/>
              <a:gd name="connsiteY35730" fmla="*/ 334994 h 1598839"/>
              <a:gd name="connsiteX35731" fmla="*/ 0 w 3255128"/>
              <a:gd name="connsiteY35731" fmla="*/ 334944 h 1598839"/>
              <a:gd name="connsiteX35732" fmla="*/ 0 w 3255128"/>
              <a:gd name="connsiteY35732" fmla="*/ 334936 h 1598839"/>
              <a:gd name="connsiteX35733" fmla="*/ 0 w 3255128"/>
              <a:gd name="connsiteY35733" fmla="*/ 334934 h 1598839"/>
              <a:gd name="connsiteX35734" fmla="*/ 0 w 3255128"/>
              <a:gd name="connsiteY35734" fmla="*/ 334929 h 1598839"/>
              <a:gd name="connsiteX35735" fmla="*/ 0 w 3255128"/>
              <a:gd name="connsiteY35735" fmla="*/ 334912 h 1598839"/>
              <a:gd name="connsiteX35736" fmla="*/ 0 w 3255128"/>
              <a:gd name="connsiteY35736" fmla="*/ 334886 h 1598839"/>
              <a:gd name="connsiteX35737" fmla="*/ 0 w 3255128"/>
              <a:gd name="connsiteY35737" fmla="*/ 334884 h 1598839"/>
              <a:gd name="connsiteX35738" fmla="*/ 0 w 3255128"/>
              <a:gd name="connsiteY35738" fmla="*/ 334847 h 1598839"/>
              <a:gd name="connsiteX35739" fmla="*/ 0 w 3255128"/>
              <a:gd name="connsiteY35739" fmla="*/ 334827 h 1598839"/>
              <a:gd name="connsiteX35740" fmla="*/ 0 w 3255128"/>
              <a:gd name="connsiteY35740" fmla="*/ 334816 h 1598839"/>
              <a:gd name="connsiteX35741" fmla="*/ 0 w 3255128"/>
              <a:gd name="connsiteY35741" fmla="*/ 334802 h 1598839"/>
              <a:gd name="connsiteX35742" fmla="*/ 0 w 3255128"/>
              <a:gd name="connsiteY35742" fmla="*/ 334795 h 1598839"/>
              <a:gd name="connsiteX35743" fmla="*/ 0 w 3255128"/>
              <a:gd name="connsiteY35743" fmla="*/ 334777 h 1598839"/>
              <a:gd name="connsiteX35744" fmla="*/ 0 w 3255128"/>
              <a:gd name="connsiteY35744" fmla="*/ 334775 h 1598839"/>
              <a:gd name="connsiteX35745" fmla="*/ 0 w 3255128"/>
              <a:gd name="connsiteY35745" fmla="*/ 334753 h 1598839"/>
              <a:gd name="connsiteX35746" fmla="*/ 0 w 3255128"/>
              <a:gd name="connsiteY35746" fmla="*/ 334742 h 1598839"/>
              <a:gd name="connsiteX35747" fmla="*/ 0 w 3255128"/>
              <a:gd name="connsiteY35747" fmla="*/ 334728 h 1598839"/>
              <a:gd name="connsiteX35748" fmla="*/ 0 w 3255128"/>
              <a:gd name="connsiteY35748" fmla="*/ 334702 h 1598839"/>
              <a:gd name="connsiteX35749" fmla="*/ 0 w 3255128"/>
              <a:gd name="connsiteY35749" fmla="*/ 334673 h 1598839"/>
              <a:gd name="connsiteX35750" fmla="*/ 0 w 3255128"/>
              <a:gd name="connsiteY35750" fmla="*/ 334601 h 1598839"/>
              <a:gd name="connsiteX35751" fmla="*/ 0 w 3255128"/>
              <a:gd name="connsiteY35751" fmla="*/ 334596 h 1598839"/>
              <a:gd name="connsiteX35752" fmla="*/ 0 w 3255128"/>
              <a:gd name="connsiteY35752" fmla="*/ 334574 h 1598839"/>
              <a:gd name="connsiteX35753" fmla="*/ 0 w 3255128"/>
              <a:gd name="connsiteY35753" fmla="*/ 334569 h 1598839"/>
              <a:gd name="connsiteX35754" fmla="*/ 0 w 3255128"/>
              <a:gd name="connsiteY35754" fmla="*/ 334543 h 1598839"/>
              <a:gd name="connsiteX35755" fmla="*/ 0 w 3255128"/>
              <a:gd name="connsiteY35755" fmla="*/ 334536 h 1598839"/>
              <a:gd name="connsiteX35756" fmla="*/ 0 w 3255128"/>
              <a:gd name="connsiteY35756" fmla="*/ 334532 h 1598839"/>
              <a:gd name="connsiteX35757" fmla="*/ 0 w 3255128"/>
              <a:gd name="connsiteY35757" fmla="*/ 334514 h 1598839"/>
              <a:gd name="connsiteX35758" fmla="*/ 0 w 3255128"/>
              <a:gd name="connsiteY35758" fmla="*/ 334480 h 1598839"/>
              <a:gd name="connsiteX35759" fmla="*/ 0 w 3255128"/>
              <a:gd name="connsiteY35759" fmla="*/ 334462 h 1598839"/>
              <a:gd name="connsiteX35760" fmla="*/ 0 w 3255128"/>
              <a:gd name="connsiteY35760" fmla="*/ 334438 h 1598839"/>
              <a:gd name="connsiteX35761" fmla="*/ 0 w 3255128"/>
              <a:gd name="connsiteY35761" fmla="*/ 334420 h 1598839"/>
              <a:gd name="connsiteX35762" fmla="*/ 0 w 3255128"/>
              <a:gd name="connsiteY35762" fmla="*/ 334398 h 1598839"/>
              <a:gd name="connsiteX35763" fmla="*/ 0 w 3255128"/>
              <a:gd name="connsiteY35763" fmla="*/ 334396 h 1598839"/>
              <a:gd name="connsiteX35764" fmla="*/ 0 w 3255128"/>
              <a:gd name="connsiteY35764" fmla="*/ 334368 h 1598839"/>
              <a:gd name="connsiteX35765" fmla="*/ 0 w 3255128"/>
              <a:gd name="connsiteY35765" fmla="*/ 334353 h 1598839"/>
              <a:gd name="connsiteX35766" fmla="*/ 0 w 3255128"/>
              <a:gd name="connsiteY35766" fmla="*/ 334340 h 1598839"/>
              <a:gd name="connsiteX35767" fmla="*/ 0 w 3255128"/>
              <a:gd name="connsiteY35767" fmla="*/ 334324 h 1598839"/>
              <a:gd name="connsiteX35768" fmla="*/ 0 w 3255128"/>
              <a:gd name="connsiteY35768" fmla="*/ 334321 h 1598839"/>
              <a:gd name="connsiteX35769" fmla="*/ 0 w 3255128"/>
              <a:gd name="connsiteY35769" fmla="*/ 334283 h 1598839"/>
              <a:gd name="connsiteX35770" fmla="*/ 0 w 3255128"/>
              <a:gd name="connsiteY35770" fmla="*/ 334279 h 1598839"/>
              <a:gd name="connsiteX35771" fmla="*/ 0 w 3255128"/>
              <a:gd name="connsiteY35771" fmla="*/ 334127 h 1598839"/>
              <a:gd name="connsiteX35772" fmla="*/ 0 w 3255128"/>
              <a:gd name="connsiteY35772" fmla="*/ 334120 h 1598839"/>
              <a:gd name="connsiteX35773" fmla="*/ 0 w 3255128"/>
              <a:gd name="connsiteY35773" fmla="*/ 334110 h 1598839"/>
              <a:gd name="connsiteX35774" fmla="*/ 0 w 3255128"/>
              <a:gd name="connsiteY35774" fmla="*/ 334083 h 1598839"/>
              <a:gd name="connsiteX35775" fmla="*/ 0 w 3255128"/>
              <a:gd name="connsiteY35775" fmla="*/ 334075 h 1598839"/>
              <a:gd name="connsiteX35776" fmla="*/ 0 w 3255128"/>
              <a:gd name="connsiteY35776" fmla="*/ 334063 h 1598839"/>
              <a:gd name="connsiteX35777" fmla="*/ 0 w 3255128"/>
              <a:gd name="connsiteY35777" fmla="*/ 334055 h 1598839"/>
              <a:gd name="connsiteX35778" fmla="*/ 0 w 3255128"/>
              <a:gd name="connsiteY35778" fmla="*/ 334048 h 1598839"/>
              <a:gd name="connsiteX35779" fmla="*/ 0 w 3255128"/>
              <a:gd name="connsiteY35779" fmla="*/ 334031 h 1598839"/>
              <a:gd name="connsiteX35780" fmla="*/ 0 w 3255128"/>
              <a:gd name="connsiteY35780" fmla="*/ 334004 h 1598839"/>
              <a:gd name="connsiteX35781" fmla="*/ 0 w 3255128"/>
              <a:gd name="connsiteY35781" fmla="*/ 333963 h 1598839"/>
              <a:gd name="connsiteX35782" fmla="*/ 0 w 3255128"/>
              <a:gd name="connsiteY35782" fmla="*/ 333928 h 1598839"/>
              <a:gd name="connsiteX35783" fmla="*/ 0 w 3255128"/>
              <a:gd name="connsiteY35783" fmla="*/ 333914 h 1598839"/>
              <a:gd name="connsiteX35784" fmla="*/ 0 w 3255128"/>
              <a:gd name="connsiteY35784" fmla="*/ 333896 h 1598839"/>
              <a:gd name="connsiteX35785" fmla="*/ 0 w 3255128"/>
              <a:gd name="connsiteY35785" fmla="*/ 333867 h 1598839"/>
              <a:gd name="connsiteX35786" fmla="*/ 0 w 3255128"/>
              <a:gd name="connsiteY35786" fmla="*/ 333865 h 1598839"/>
              <a:gd name="connsiteX35787" fmla="*/ 0 w 3255128"/>
              <a:gd name="connsiteY35787" fmla="*/ 333829 h 1598839"/>
              <a:gd name="connsiteX35788" fmla="*/ 0 w 3255128"/>
              <a:gd name="connsiteY35788" fmla="*/ 333821 h 1598839"/>
              <a:gd name="connsiteX35789" fmla="*/ 0 w 3255128"/>
              <a:gd name="connsiteY35789" fmla="*/ 333805 h 1598839"/>
              <a:gd name="connsiteX35790" fmla="*/ 0 w 3255128"/>
              <a:gd name="connsiteY35790" fmla="*/ 333800 h 1598839"/>
              <a:gd name="connsiteX35791" fmla="*/ 0 w 3255128"/>
              <a:gd name="connsiteY35791" fmla="*/ 333770 h 1598839"/>
              <a:gd name="connsiteX35792" fmla="*/ 0 w 3255128"/>
              <a:gd name="connsiteY35792" fmla="*/ 333734 h 1598839"/>
              <a:gd name="connsiteX35793" fmla="*/ 0 w 3255128"/>
              <a:gd name="connsiteY35793" fmla="*/ 333720 h 1598839"/>
              <a:gd name="connsiteX35794" fmla="*/ 0 w 3255128"/>
              <a:gd name="connsiteY35794" fmla="*/ 333691 h 1598839"/>
              <a:gd name="connsiteX35795" fmla="*/ 0 w 3255128"/>
              <a:gd name="connsiteY35795" fmla="*/ 333673 h 1598839"/>
              <a:gd name="connsiteX35796" fmla="*/ 0 w 3255128"/>
              <a:gd name="connsiteY35796" fmla="*/ 333656 h 1598839"/>
              <a:gd name="connsiteX35797" fmla="*/ 0 w 3255128"/>
              <a:gd name="connsiteY35797" fmla="*/ 333651 h 1598839"/>
              <a:gd name="connsiteX35798" fmla="*/ 0 w 3255128"/>
              <a:gd name="connsiteY35798" fmla="*/ 333637 h 1598839"/>
              <a:gd name="connsiteX35799" fmla="*/ 0 w 3255128"/>
              <a:gd name="connsiteY35799" fmla="*/ 333635 h 1598839"/>
              <a:gd name="connsiteX35800" fmla="*/ 0 w 3255128"/>
              <a:gd name="connsiteY35800" fmla="*/ 333626 h 1598839"/>
              <a:gd name="connsiteX35801" fmla="*/ 0 w 3255128"/>
              <a:gd name="connsiteY35801" fmla="*/ 333625 h 1598839"/>
              <a:gd name="connsiteX35802" fmla="*/ 0 w 3255128"/>
              <a:gd name="connsiteY35802" fmla="*/ 333624 h 1598839"/>
              <a:gd name="connsiteX35803" fmla="*/ 0 w 3255128"/>
              <a:gd name="connsiteY35803" fmla="*/ 333623 h 1598839"/>
              <a:gd name="connsiteX35804" fmla="*/ 0 w 3255128"/>
              <a:gd name="connsiteY35804" fmla="*/ 333553 h 1598839"/>
              <a:gd name="connsiteX35805" fmla="*/ 0 w 3255128"/>
              <a:gd name="connsiteY35805" fmla="*/ 333545 h 1598839"/>
              <a:gd name="connsiteX35806" fmla="*/ 0 w 3255128"/>
              <a:gd name="connsiteY35806" fmla="*/ 333528 h 1598839"/>
              <a:gd name="connsiteX35807" fmla="*/ 0 w 3255128"/>
              <a:gd name="connsiteY35807" fmla="*/ 333486 h 1598839"/>
              <a:gd name="connsiteX35808" fmla="*/ 0 w 3255128"/>
              <a:gd name="connsiteY35808" fmla="*/ 333462 h 1598839"/>
              <a:gd name="connsiteX35809" fmla="*/ 0 w 3255128"/>
              <a:gd name="connsiteY35809" fmla="*/ 333450 h 1598839"/>
              <a:gd name="connsiteX35810" fmla="*/ 0 w 3255128"/>
              <a:gd name="connsiteY35810" fmla="*/ 333416 h 1598839"/>
              <a:gd name="connsiteX35811" fmla="*/ 0 w 3255128"/>
              <a:gd name="connsiteY35811" fmla="*/ 333414 h 1598839"/>
              <a:gd name="connsiteX35812" fmla="*/ 0 w 3255128"/>
              <a:gd name="connsiteY35812" fmla="*/ 333375 h 1598839"/>
              <a:gd name="connsiteX35813" fmla="*/ 0 w 3255128"/>
              <a:gd name="connsiteY35813" fmla="*/ 333346 h 1598839"/>
              <a:gd name="connsiteX35814" fmla="*/ 0 w 3255128"/>
              <a:gd name="connsiteY35814" fmla="*/ 333341 h 1598839"/>
              <a:gd name="connsiteX35815" fmla="*/ 0 w 3255128"/>
              <a:gd name="connsiteY35815" fmla="*/ 333339 h 1598839"/>
              <a:gd name="connsiteX35816" fmla="*/ 0 w 3255128"/>
              <a:gd name="connsiteY35816" fmla="*/ 333331 h 1598839"/>
              <a:gd name="connsiteX35817" fmla="*/ 0 w 3255128"/>
              <a:gd name="connsiteY35817" fmla="*/ 333259 h 1598839"/>
              <a:gd name="connsiteX35818" fmla="*/ 0 w 3255128"/>
              <a:gd name="connsiteY35818" fmla="*/ 333230 h 1598839"/>
              <a:gd name="connsiteX35819" fmla="*/ 0 w 3255128"/>
              <a:gd name="connsiteY35819" fmla="*/ 333218 h 1598839"/>
              <a:gd name="connsiteX35820" fmla="*/ 0 w 3255128"/>
              <a:gd name="connsiteY35820" fmla="*/ 333167 h 1598839"/>
              <a:gd name="connsiteX35821" fmla="*/ 0 w 3255128"/>
              <a:gd name="connsiteY35821" fmla="*/ 333151 h 1598839"/>
              <a:gd name="connsiteX35822" fmla="*/ 0 w 3255128"/>
              <a:gd name="connsiteY35822" fmla="*/ 333125 h 1598839"/>
              <a:gd name="connsiteX35823" fmla="*/ 0 w 3255128"/>
              <a:gd name="connsiteY35823" fmla="*/ 333123 h 1598839"/>
              <a:gd name="connsiteX35824" fmla="*/ 0 w 3255128"/>
              <a:gd name="connsiteY35824" fmla="*/ 333099 h 1598839"/>
              <a:gd name="connsiteX35825" fmla="*/ 0 w 3255128"/>
              <a:gd name="connsiteY35825" fmla="*/ 333096 h 1598839"/>
              <a:gd name="connsiteX35826" fmla="*/ 0 w 3255128"/>
              <a:gd name="connsiteY35826" fmla="*/ 333074 h 1598839"/>
              <a:gd name="connsiteX35827" fmla="*/ 0 w 3255128"/>
              <a:gd name="connsiteY35827" fmla="*/ 333073 h 1598839"/>
              <a:gd name="connsiteX35828" fmla="*/ 0 w 3255128"/>
              <a:gd name="connsiteY35828" fmla="*/ 333069 h 1598839"/>
              <a:gd name="connsiteX35829" fmla="*/ 0 w 3255128"/>
              <a:gd name="connsiteY35829" fmla="*/ 333049 h 1598839"/>
              <a:gd name="connsiteX35830" fmla="*/ 0 w 3255128"/>
              <a:gd name="connsiteY35830" fmla="*/ 332982 h 1598839"/>
              <a:gd name="connsiteX35831" fmla="*/ 0 w 3255128"/>
              <a:gd name="connsiteY35831" fmla="*/ 332957 h 1598839"/>
              <a:gd name="connsiteX35832" fmla="*/ 0 w 3255128"/>
              <a:gd name="connsiteY35832" fmla="*/ 332924 h 1598839"/>
              <a:gd name="connsiteX35833" fmla="*/ 0 w 3255128"/>
              <a:gd name="connsiteY35833" fmla="*/ 332897 h 1598839"/>
              <a:gd name="connsiteX35834" fmla="*/ 0 w 3255128"/>
              <a:gd name="connsiteY35834" fmla="*/ 332892 h 1598839"/>
              <a:gd name="connsiteX35835" fmla="*/ 0 w 3255128"/>
              <a:gd name="connsiteY35835" fmla="*/ 332881 h 1598839"/>
              <a:gd name="connsiteX35836" fmla="*/ 0 w 3255128"/>
              <a:gd name="connsiteY35836" fmla="*/ 332878 h 1598839"/>
              <a:gd name="connsiteX35837" fmla="*/ 0 w 3255128"/>
              <a:gd name="connsiteY35837" fmla="*/ 332853 h 1598839"/>
              <a:gd name="connsiteX35838" fmla="*/ 0 w 3255128"/>
              <a:gd name="connsiteY35838" fmla="*/ 332837 h 1598839"/>
              <a:gd name="connsiteX35839" fmla="*/ 0 w 3255128"/>
              <a:gd name="connsiteY35839" fmla="*/ 332792 h 1598839"/>
              <a:gd name="connsiteX35840" fmla="*/ 0 w 3255128"/>
              <a:gd name="connsiteY35840" fmla="*/ 332786 h 1598839"/>
              <a:gd name="connsiteX35841" fmla="*/ 0 w 3255128"/>
              <a:gd name="connsiteY35841" fmla="*/ 332749 h 1598839"/>
              <a:gd name="connsiteX35842" fmla="*/ 0 w 3255128"/>
              <a:gd name="connsiteY35842" fmla="*/ 332735 h 1598839"/>
              <a:gd name="connsiteX35843" fmla="*/ 0 w 3255128"/>
              <a:gd name="connsiteY35843" fmla="*/ 332698 h 1598839"/>
              <a:gd name="connsiteX35844" fmla="*/ 0 w 3255128"/>
              <a:gd name="connsiteY35844" fmla="*/ 332671 h 1598839"/>
              <a:gd name="connsiteX35845" fmla="*/ 0 w 3255128"/>
              <a:gd name="connsiteY35845" fmla="*/ 332666 h 1598839"/>
              <a:gd name="connsiteX35846" fmla="*/ 0 w 3255128"/>
              <a:gd name="connsiteY35846" fmla="*/ 332664 h 1598839"/>
              <a:gd name="connsiteX35847" fmla="*/ 0 w 3255128"/>
              <a:gd name="connsiteY35847" fmla="*/ 332660 h 1598839"/>
              <a:gd name="connsiteX35848" fmla="*/ 0 w 3255128"/>
              <a:gd name="connsiteY35848" fmla="*/ 332615 h 1598839"/>
              <a:gd name="connsiteX35849" fmla="*/ 0 w 3255128"/>
              <a:gd name="connsiteY35849" fmla="*/ 332614 h 1598839"/>
              <a:gd name="connsiteX35850" fmla="*/ 0 w 3255128"/>
              <a:gd name="connsiteY35850" fmla="*/ 332602 h 1598839"/>
              <a:gd name="connsiteX35851" fmla="*/ 0 w 3255128"/>
              <a:gd name="connsiteY35851" fmla="*/ 332599 h 1598839"/>
              <a:gd name="connsiteX35852" fmla="*/ 0 w 3255128"/>
              <a:gd name="connsiteY35852" fmla="*/ 332594 h 1598839"/>
              <a:gd name="connsiteX35853" fmla="*/ 0 w 3255128"/>
              <a:gd name="connsiteY35853" fmla="*/ 332565 h 1598839"/>
              <a:gd name="connsiteX35854" fmla="*/ 0 w 3255128"/>
              <a:gd name="connsiteY35854" fmla="*/ 332557 h 1598839"/>
              <a:gd name="connsiteX35855" fmla="*/ 0 w 3255128"/>
              <a:gd name="connsiteY35855" fmla="*/ 332533 h 1598839"/>
              <a:gd name="connsiteX35856" fmla="*/ 0 w 3255128"/>
              <a:gd name="connsiteY35856" fmla="*/ 332519 h 1598839"/>
              <a:gd name="connsiteX35857" fmla="*/ 0 w 3255128"/>
              <a:gd name="connsiteY35857" fmla="*/ 332466 h 1598839"/>
              <a:gd name="connsiteX35858" fmla="*/ 0 w 3255128"/>
              <a:gd name="connsiteY35858" fmla="*/ 332429 h 1598839"/>
              <a:gd name="connsiteX35859" fmla="*/ 0 w 3255128"/>
              <a:gd name="connsiteY35859" fmla="*/ 332428 h 1598839"/>
              <a:gd name="connsiteX35860" fmla="*/ 0 w 3255128"/>
              <a:gd name="connsiteY35860" fmla="*/ 332422 h 1598839"/>
              <a:gd name="connsiteX35861" fmla="*/ 0 w 3255128"/>
              <a:gd name="connsiteY35861" fmla="*/ 332421 h 1598839"/>
              <a:gd name="connsiteX35862" fmla="*/ 0 w 3255128"/>
              <a:gd name="connsiteY35862" fmla="*/ 332420 h 1598839"/>
              <a:gd name="connsiteX35863" fmla="*/ 0 w 3255128"/>
              <a:gd name="connsiteY35863" fmla="*/ 332404 h 1598839"/>
              <a:gd name="connsiteX35864" fmla="*/ 0 w 3255128"/>
              <a:gd name="connsiteY35864" fmla="*/ 332351 h 1598839"/>
              <a:gd name="connsiteX35865" fmla="*/ 0 w 3255128"/>
              <a:gd name="connsiteY35865" fmla="*/ 332349 h 1598839"/>
              <a:gd name="connsiteX35866" fmla="*/ 0 w 3255128"/>
              <a:gd name="connsiteY35866" fmla="*/ 332311 h 1598839"/>
              <a:gd name="connsiteX35867" fmla="*/ 0 w 3255128"/>
              <a:gd name="connsiteY35867" fmla="*/ 332291 h 1598839"/>
              <a:gd name="connsiteX35868" fmla="*/ 0 w 3255128"/>
              <a:gd name="connsiteY35868" fmla="*/ 332287 h 1598839"/>
              <a:gd name="connsiteX35869" fmla="*/ 0 w 3255128"/>
              <a:gd name="connsiteY35869" fmla="*/ 332259 h 1598839"/>
              <a:gd name="connsiteX35870" fmla="*/ 0 w 3255128"/>
              <a:gd name="connsiteY35870" fmla="*/ 332253 h 1598839"/>
              <a:gd name="connsiteX35871" fmla="*/ 0 w 3255128"/>
              <a:gd name="connsiteY35871" fmla="*/ 332244 h 1598839"/>
              <a:gd name="connsiteX35872" fmla="*/ 0 w 3255128"/>
              <a:gd name="connsiteY35872" fmla="*/ 332212 h 1598839"/>
              <a:gd name="connsiteX35873" fmla="*/ 0 w 3255128"/>
              <a:gd name="connsiteY35873" fmla="*/ 332183 h 1598839"/>
              <a:gd name="connsiteX35874" fmla="*/ 0 w 3255128"/>
              <a:gd name="connsiteY35874" fmla="*/ 332161 h 1598839"/>
              <a:gd name="connsiteX35875" fmla="*/ 0 w 3255128"/>
              <a:gd name="connsiteY35875" fmla="*/ 332079 h 1598839"/>
              <a:gd name="connsiteX35876" fmla="*/ 0 w 3255128"/>
              <a:gd name="connsiteY35876" fmla="*/ 332076 h 1598839"/>
              <a:gd name="connsiteX35877" fmla="*/ 0 w 3255128"/>
              <a:gd name="connsiteY35877" fmla="*/ 332073 h 1598839"/>
              <a:gd name="connsiteX35878" fmla="*/ 0 w 3255128"/>
              <a:gd name="connsiteY35878" fmla="*/ 332057 h 1598839"/>
              <a:gd name="connsiteX35879" fmla="*/ 0 w 3255128"/>
              <a:gd name="connsiteY35879" fmla="*/ 332052 h 1598839"/>
              <a:gd name="connsiteX35880" fmla="*/ 0 w 3255128"/>
              <a:gd name="connsiteY35880" fmla="*/ 332018 h 1598839"/>
              <a:gd name="connsiteX35881" fmla="*/ 0 w 3255128"/>
              <a:gd name="connsiteY35881" fmla="*/ 332016 h 1598839"/>
              <a:gd name="connsiteX35882" fmla="*/ 0 w 3255128"/>
              <a:gd name="connsiteY35882" fmla="*/ 332013 h 1598839"/>
              <a:gd name="connsiteX35883" fmla="*/ 0 w 3255128"/>
              <a:gd name="connsiteY35883" fmla="*/ 332004 h 1598839"/>
              <a:gd name="connsiteX35884" fmla="*/ 0 w 3255128"/>
              <a:gd name="connsiteY35884" fmla="*/ 331967 h 1598839"/>
              <a:gd name="connsiteX35885" fmla="*/ 0 w 3255128"/>
              <a:gd name="connsiteY35885" fmla="*/ 331966 h 1598839"/>
              <a:gd name="connsiteX35886" fmla="*/ 0 w 3255128"/>
              <a:gd name="connsiteY35886" fmla="*/ 331946 h 1598839"/>
              <a:gd name="connsiteX35887" fmla="*/ 0 w 3255128"/>
              <a:gd name="connsiteY35887" fmla="*/ 331936 h 1598839"/>
              <a:gd name="connsiteX35888" fmla="*/ 0 w 3255128"/>
              <a:gd name="connsiteY35888" fmla="*/ 331894 h 1598839"/>
              <a:gd name="connsiteX35889" fmla="*/ 0 w 3255128"/>
              <a:gd name="connsiteY35889" fmla="*/ 331813 h 1598839"/>
              <a:gd name="connsiteX35890" fmla="*/ 0 w 3255128"/>
              <a:gd name="connsiteY35890" fmla="*/ 331787 h 1598839"/>
              <a:gd name="connsiteX35891" fmla="*/ 0 w 3255128"/>
              <a:gd name="connsiteY35891" fmla="*/ 331785 h 1598839"/>
              <a:gd name="connsiteX35892" fmla="*/ 0 w 3255128"/>
              <a:gd name="connsiteY35892" fmla="*/ 331774 h 1598839"/>
              <a:gd name="connsiteX35893" fmla="*/ 0 w 3255128"/>
              <a:gd name="connsiteY35893" fmla="*/ 331763 h 1598839"/>
              <a:gd name="connsiteX35894" fmla="*/ 0 w 3255128"/>
              <a:gd name="connsiteY35894" fmla="*/ 331738 h 1598839"/>
              <a:gd name="connsiteX35895" fmla="*/ 0 w 3255128"/>
              <a:gd name="connsiteY35895" fmla="*/ 331593 h 1598839"/>
              <a:gd name="connsiteX35896" fmla="*/ 0 w 3255128"/>
              <a:gd name="connsiteY35896" fmla="*/ 331585 h 1598839"/>
              <a:gd name="connsiteX35897" fmla="*/ 0 w 3255128"/>
              <a:gd name="connsiteY35897" fmla="*/ 331584 h 1598839"/>
              <a:gd name="connsiteX35898" fmla="*/ 0 w 3255128"/>
              <a:gd name="connsiteY35898" fmla="*/ 331542 h 1598839"/>
              <a:gd name="connsiteX35899" fmla="*/ 0 w 3255128"/>
              <a:gd name="connsiteY35899" fmla="*/ 331521 h 1598839"/>
              <a:gd name="connsiteX35900" fmla="*/ 0 w 3255128"/>
              <a:gd name="connsiteY35900" fmla="*/ 331512 h 1598839"/>
              <a:gd name="connsiteX35901" fmla="*/ 0 w 3255128"/>
              <a:gd name="connsiteY35901" fmla="*/ 331472 h 1598839"/>
              <a:gd name="connsiteX35902" fmla="*/ 0 w 3255128"/>
              <a:gd name="connsiteY35902" fmla="*/ 331430 h 1598839"/>
              <a:gd name="connsiteX35903" fmla="*/ 0 w 3255128"/>
              <a:gd name="connsiteY35903" fmla="*/ 331408 h 1598839"/>
              <a:gd name="connsiteX35904" fmla="*/ 0 w 3255128"/>
              <a:gd name="connsiteY35904" fmla="*/ 331406 h 1598839"/>
              <a:gd name="connsiteX35905" fmla="*/ 0 w 3255128"/>
              <a:gd name="connsiteY35905" fmla="*/ 331399 h 1598839"/>
              <a:gd name="connsiteX35906" fmla="*/ 0 w 3255128"/>
              <a:gd name="connsiteY35906" fmla="*/ 331380 h 1598839"/>
              <a:gd name="connsiteX35907" fmla="*/ 0 w 3255128"/>
              <a:gd name="connsiteY35907" fmla="*/ 331331 h 1598839"/>
              <a:gd name="connsiteX35908" fmla="*/ 0 w 3255128"/>
              <a:gd name="connsiteY35908" fmla="*/ 331302 h 1598839"/>
              <a:gd name="connsiteX35909" fmla="*/ 0 w 3255128"/>
              <a:gd name="connsiteY35909" fmla="*/ 331289 h 1598839"/>
              <a:gd name="connsiteX35910" fmla="*/ 0 w 3255128"/>
              <a:gd name="connsiteY35910" fmla="*/ 331284 h 1598839"/>
              <a:gd name="connsiteX35911" fmla="*/ 0 w 3255128"/>
              <a:gd name="connsiteY35911" fmla="*/ 331282 h 1598839"/>
              <a:gd name="connsiteX35912" fmla="*/ 0 w 3255128"/>
              <a:gd name="connsiteY35912" fmla="*/ 331280 h 1598839"/>
              <a:gd name="connsiteX35913" fmla="*/ 0 w 3255128"/>
              <a:gd name="connsiteY35913" fmla="*/ 331250 h 1598839"/>
              <a:gd name="connsiteX35914" fmla="*/ 0 w 3255128"/>
              <a:gd name="connsiteY35914" fmla="*/ 331137 h 1598839"/>
              <a:gd name="connsiteX35915" fmla="*/ 0 w 3255128"/>
              <a:gd name="connsiteY35915" fmla="*/ 331093 h 1598839"/>
              <a:gd name="connsiteX35916" fmla="*/ 0 w 3255128"/>
              <a:gd name="connsiteY35916" fmla="*/ 331071 h 1598839"/>
              <a:gd name="connsiteX35917" fmla="*/ 0 w 3255128"/>
              <a:gd name="connsiteY35917" fmla="*/ 331068 h 1598839"/>
              <a:gd name="connsiteX35918" fmla="*/ 0 w 3255128"/>
              <a:gd name="connsiteY35918" fmla="*/ 331065 h 1598839"/>
              <a:gd name="connsiteX35919" fmla="*/ 0 w 3255128"/>
              <a:gd name="connsiteY35919" fmla="*/ 331058 h 1598839"/>
              <a:gd name="connsiteX35920" fmla="*/ 0 w 3255128"/>
              <a:gd name="connsiteY35920" fmla="*/ 331055 h 1598839"/>
              <a:gd name="connsiteX35921" fmla="*/ 0 w 3255128"/>
              <a:gd name="connsiteY35921" fmla="*/ 331040 h 1598839"/>
              <a:gd name="connsiteX35922" fmla="*/ 0 w 3255128"/>
              <a:gd name="connsiteY35922" fmla="*/ 331023 h 1598839"/>
              <a:gd name="connsiteX35923" fmla="*/ 0 w 3255128"/>
              <a:gd name="connsiteY35923" fmla="*/ 330994 h 1598839"/>
              <a:gd name="connsiteX35924" fmla="*/ 0 w 3255128"/>
              <a:gd name="connsiteY35924" fmla="*/ 330980 h 1598839"/>
              <a:gd name="connsiteX35925" fmla="*/ 0 w 3255128"/>
              <a:gd name="connsiteY35925" fmla="*/ 330945 h 1598839"/>
              <a:gd name="connsiteX35926" fmla="*/ 0 w 3255128"/>
              <a:gd name="connsiteY35926" fmla="*/ 330897 h 1598839"/>
              <a:gd name="connsiteX35927" fmla="*/ 0 w 3255128"/>
              <a:gd name="connsiteY35927" fmla="*/ 330815 h 1598839"/>
              <a:gd name="connsiteX35928" fmla="*/ 0 w 3255128"/>
              <a:gd name="connsiteY35928" fmla="*/ 330799 h 1598839"/>
              <a:gd name="connsiteX35929" fmla="*/ 0 w 3255128"/>
              <a:gd name="connsiteY35929" fmla="*/ 330792 h 1598839"/>
              <a:gd name="connsiteX35930" fmla="*/ 0 w 3255128"/>
              <a:gd name="connsiteY35930" fmla="*/ 330789 h 1598839"/>
              <a:gd name="connsiteX35931" fmla="*/ 0 w 3255128"/>
              <a:gd name="connsiteY35931" fmla="*/ 330784 h 1598839"/>
              <a:gd name="connsiteX35932" fmla="*/ 0 w 3255128"/>
              <a:gd name="connsiteY35932" fmla="*/ 330756 h 1598839"/>
              <a:gd name="connsiteX35933" fmla="*/ 0 w 3255128"/>
              <a:gd name="connsiteY35933" fmla="*/ 330744 h 1598839"/>
              <a:gd name="connsiteX35934" fmla="*/ 0 w 3255128"/>
              <a:gd name="connsiteY35934" fmla="*/ 330732 h 1598839"/>
              <a:gd name="connsiteX35935" fmla="*/ 0 w 3255128"/>
              <a:gd name="connsiteY35935" fmla="*/ 330695 h 1598839"/>
              <a:gd name="connsiteX35936" fmla="*/ 0 w 3255128"/>
              <a:gd name="connsiteY35936" fmla="*/ 330674 h 1598839"/>
              <a:gd name="connsiteX35937" fmla="*/ 0 w 3255128"/>
              <a:gd name="connsiteY35937" fmla="*/ 330661 h 1598839"/>
              <a:gd name="connsiteX35938" fmla="*/ 0 w 3255128"/>
              <a:gd name="connsiteY35938" fmla="*/ 330647 h 1598839"/>
              <a:gd name="connsiteX35939" fmla="*/ 0 w 3255128"/>
              <a:gd name="connsiteY35939" fmla="*/ 330636 h 1598839"/>
              <a:gd name="connsiteX35940" fmla="*/ 0 w 3255128"/>
              <a:gd name="connsiteY35940" fmla="*/ 330635 h 1598839"/>
              <a:gd name="connsiteX35941" fmla="*/ 0 w 3255128"/>
              <a:gd name="connsiteY35941" fmla="*/ 330633 h 1598839"/>
              <a:gd name="connsiteX35942" fmla="*/ 0 w 3255128"/>
              <a:gd name="connsiteY35942" fmla="*/ 330610 h 1598839"/>
              <a:gd name="connsiteX35943" fmla="*/ 0 w 3255128"/>
              <a:gd name="connsiteY35943" fmla="*/ 330563 h 1598839"/>
              <a:gd name="connsiteX35944" fmla="*/ 0 w 3255128"/>
              <a:gd name="connsiteY35944" fmla="*/ 330549 h 1598839"/>
              <a:gd name="connsiteX35945" fmla="*/ 0 w 3255128"/>
              <a:gd name="connsiteY35945" fmla="*/ 330538 h 1598839"/>
              <a:gd name="connsiteX35946" fmla="*/ 0 w 3255128"/>
              <a:gd name="connsiteY35946" fmla="*/ 330535 h 1598839"/>
              <a:gd name="connsiteX35947" fmla="*/ 0 w 3255128"/>
              <a:gd name="connsiteY35947" fmla="*/ 330491 h 1598839"/>
              <a:gd name="connsiteX35948" fmla="*/ 0 w 3255128"/>
              <a:gd name="connsiteY35948" fmla="*/ 330426 h 1598839"/>
              <a:gd name="connsiteX35949" fmla="*/ 0 w 3255128"/>
              <a:gd name="connsiteY35949" fmla="*/ 330424 h 1598839"/>
              <a:gd name="connsiteX35950" fmla="*/ 0 w 3255128"/>
              <a:gd name="connsiteY35950" fmla="*/ 330359 h 1598839"/>
              <a:gd name="connsiteX35951" fmla="*/ 0 w 3255128"/>
              <a:gd name="connsiteY35951" fmla="*/ 330356 h 1598839"/>
              <a:gd name="connsiteX35952" fmla="*/ 0 w 3255128"/>
              <a:gd name="connsiteY35952" fmla="*/ 330351 h 1598839"/>
              <a:gd name="connsiteX35953" fmla="*/ 0 w 3255128"/>
              <a:gd name="connsiteY35953" fmla="*/ 330349 h 1598839"/>
              <a:gd name="connsiteX35954" fmla="*/ 0 w 3255128"/>
              <a:gd name="connsiteY35954" fmla="*/ 330326 h 1598839"/>
              <a:gd name="connsiteX35955" fmla="*/ 0 w 3255128"/>
              <a:gd name="connsiteY35955" fmla="*/ 330259 h 1598839"/>
              <a:gd name="connsiteX35956" fmla="*/ 0 w 3255128"/>
              <a:gd name="connsiteY35956" fmla="*/ 330257 h 1598839"/>
              <a:gd name="connsiteX35957" fmla="*/ 0 w 3255128"/>
              <a:gd name="connsiteY35957" fmla="*/ 330236 h 1598839"/>
              <a:gd name="connsiteX35958" fmla="*/ 0 w 3255128"/>
              <a:gd name="connsiteY35958" fmla="*/ 330177 h 1598839"/>
              <a:gd name="connsiteX35959" fmla="*/ 0 w 3255128"/>
              <a:gd name="connsiteY35959" fmla="*/ 330152 h 1598839"/>
              <a:gd name="connsiteX35960" fmla="*/ 0 w 3255128"/>
              <a:gd name="connsiteY35960" fmla="*/ 330141 h 1598839"/>
              <a:gd name="connsiteX35961" fmla="*/ 0 w 3255128"/>
              <a:gd name="connsiteY35961" fmla="*/ 330106 h 1598839"/>
              <a:gd name="connsiteX35962" fmla="*/ 0 w 3255128"/>
              <a:gd name="connsiteY35962" fmla="*/ 330083 h 1598839"/>
              <a:gd name="connsiteX35963" fmla="*/ 0 w 3255128"/>
              <a:gd name="connsiteY35963" fmla="*/ 330079 h 1598839"/>
              <a:gd name="connsiteX35964" fmla="*/ 0 w 3255128"/>
              <a:gd name="connsiteY35964" fmla="*/ 330059 h 1598839"/>
              <a:gd name="connsiteX35965" fmla="*/ 0 w 3255128"/>
              <a:gd name="connsiteY35965" fmla="*/ 330054 h 1598839"/>
              <a:gd name="connsiteX35966" fmla="*/ 0 w 3255128"/>
              <a:gd name="connsiteY35966" fmla="*/ 330019 h 1598839"/>
              <a:gd name="connsiteX35967" fmla="*/ 0 w 3255128"/>
              <a:gd name="connsiteY35967" fmla="*/ 330016 h 1598839"/>
              <a:gd name="connsiteX35968" fmla="*/ 0 w 3255128"/>
              <a:gd name="connsiteY35968" fmla="*/ 330011 h 1598839"/>
              <a:gd name="connsiteX35969" fmla="*/ 0 w 3255128"/>
              <a:gd name="connsiteY35969" fmla="*/ 329967 h 1598839"/>
              <a:gd name="connsiteX35970" fmla="*/ 0 w 3255128"/>
              <a:gd name="connsiteY35970" fmla="*/ 329945 h 1598839"/>
              <a:gd name="connsiteX35971" fmla="*/ 0 w 3255128"/>
              <a:gd name="connsiteY35971" fmla="*/ 329918 h 1598839"/>
              <a:gd name="connsiteX35972" fmla="*/ 0 w 3255128"/>
              <a:gd name="connsiteY35972" fmla="*/ 329902 h 1598839"/>
              <a:gd name="connsiteX35973" fmla="*/ 0 w 3255128"/>
              <a:gd name="connsiteY35973" fmla="*/ 329897 h 1598839"/>
              <a:gd name="connsiteX35974" fmla="*/ 0 w 3255128"/>
              <a:gd name="connsiteY35974" fmla="*/ 329887 h 1598839"/>
              <a:gd name="connsiteX35975" fmla="*/ 0 w 3255128"/>
              <a:gd name="connsiteY35975" fmla="*/ 329876 h 1598839"/>
              <a:gd name="connsiteX35976" fmla="*/ 0 w 3255128"/>
              <a:gd name="connsiteY35976" fmla="*/ 329863 h 1598839"/>
              <a:gd name="connsiteX35977" fmla="*/ 0 w 3255128"/>
              <a:gd name="connsiteY35977" fmla="*/ 329837 h 1598839"/>
              <a:gd name="connsiteX35978" fmla="*/ 0 w 3255128"/>
              <a:gd name="connsiteY35978" fmla="*/ 329820 h 1598839"/>
              <a:gd name="connsiteX35979" fmla="*/ 0 w 3255128"/>
              <a:gd name="connsiteY35979" fmla="*/ 329798 h 1598839"/>
              <a:gd name="connsiteX35980" fmla="*/ 0 w 3255128"/>
              <a:gd name="connsiteY35980" fmla="*/ 329793 h 1598839"/>
              <a:gd name="connsiteX35981" fmla="*/ 0 w 3255128"/>
              <a:gd name="connsiteY35981" fmla="*/ 329774 h 1598839"/>
              <a:gd name="connsiteX35982" fmla="*/ 0 w 3255128"/>
              <a:gd name="connsiteY35982" fmla="*/ 329735 h 1598839"/>
              <a:gd name="connsiteX35983" fmla="*/ 0 w 3255128"/>
              <a:gd name="connsiteY35983" fmla="*/ 329732 h 1598839"/>
              <a:gd name="connsiteX35984" fmla="*/ 0 w 3255128"/>
              <a:gd name="connsiteY35984" fmla="*/ 329723 h 1598839"/>
              <a:gd name="connsiteX35985" fmla="*/ 0 w 3255128"/>
              <a:gd name="connsiteY35985" fmla="*/ 329714 h 1598839"/>
              <a:gd name="connsiteX35986" fmla="*/ 0 w 3255128"/>
              <a:gd name="connsiteY35986" fmla="*/ 329711 h 1598839"/>
              <a:gd name="connsiteX35987" fmla="*/ 0 w 3255128"/>
              <a:gd name="connsiteY35987" fmla="*/ 329710 h 1598839"/>
              <a:gd name="connsiteX35988" fmla="*/ 0 w 3255128"/>
              <a:gd name="connsiteY35988" fmla="*/ 329708 h 1598839"/>
              <a:gd name="connsiteX35989" fmla="*/ 0 w 3255128"/>
              <a:gd name="connsiteY35989" fmla="*/ 329702 h 1598839"/>
              <a:gd name="connsiteX35990" fmla="*/ 0 w 3255128"/>
              <a:gd name="connsiteY35990" fmla="*/ 329625 h 1598839"/>
              <a:gd name="connsiteX35991" fmla="*/ 0 w 3255128"/>
              <a:gd name="connsiteY35991" fmla="*/ 329624 h 1598839"/>
              <a:gd name="connsiteX35992" fmla="*/ 0 w 3255128"/>
              <a:gd name="connsiteY35992" fmla="*/ 329612 h 1598839"/>
              <a:gd name="connsiteX35993" fmla="*/ 0 w 3255128"/>
              <a:gd name="connsiteY35993" fmla="*/ 329600 h 1598839"/>
              <a:gd name="connsiteX35994" fmla="*/ 0 w 3255128"/>
              <a:gd name="connsiteY35994" fmla="*/ 329588 h 1598839"/>
              <a:gd name="connsiteX35995" fmla="*/ 0 w 3255128"/>
              <a:gd name="connsiteY35995" fmla="*/ 329553 h 1598839"/>
              <a:gd name="connsiteX35996" fmla="*/ 0 w 3255128"/>
              <a:gd name="connsiteY35996" fmla="*/ 329543 h 1598839"/>
              <a:gd name="connsiteX35997" fmla="*/ 0 w 3255128"/>
              <a:gd name="connsiteY35997" fmla="*/ 329529 h 1598839"/>
              <a:gd name="connsiteX35998" fmla="*/ 0 w 3255128"/>
              <a:gd name="connsiteY35998" fmla="*/ 329493 h 1598839"/>
              <a:gd name="connsiteX35999" fmla="*/ 0 w 3255128"/>
              <a:gd name="connsiteY35999" fmla="*/ 329476 h 1598839"/>
              <a:gd name="connsiteX36000" fmla="*/ 0 w 3255128"/>
              <a:gd name="connsiteY36000" fmla="*/ 329461 h 1598839"/>
              <a:gd name="connsiteX36001" fmla="*/ 0 w 3255128"/>
              <a:gd name="connsiteY36001" fmla="*/ 329454 h 1598839"/>
              <a:gd name="connsiteX36002" fmla="*/ 0 w 3255128"/>
              <a:gd name="connsiteY36002" fmla="*/ 329443 h 1598839"/>
              <a:gd name="connsiteX36003" fmla="*/ 0 w 3255128"/>
              <a:gd name="connsiteY36003" fmla="*/ 329431 h 1598839"/>
              <a:gd name="connsiteX36004" fmla="*/ 0 w 3255128"/>
              <a:gd name="connsiteY36004" fmla="*/ 329377 h 1598839"/>
              <a:gd name="connsiteX36005" fmla="*/ 0 w 3255128"/>
              <a:gd name="connsiteY36005" fmla="*/ 329376 h 1598839"/>
              <a:gd name="connsiteX36006" fmla="*/ 0 w 3255128"/>
              <a:gd name="connsiteY36006" fmla="*/ 329344 h 1598839"/>
              <a:gd name="connsiteX36007" fmla="*/ 0 w 3255128"/>
              <a:gd name="connsiteY36007" fmla="*/ 329315 h 1598839"/>
              <a:gd name="connsiteX36008" fmla="*/ 0 w 3255128"/>
              <a:gd name="connsiteY36008" fmla="*/ 329301 h 1598839"/>
              <a:gd name="connsiteX36009" fmla="*/ 0 w 3255128"/>
              <a:gd name="connsiteY36009" fmla="*/ 329297 h 1598839"/>
              <a:gd name="connsiteX36010" fmla="*/ 0 w 3255128"/>
              <a:gd name="connsiteY36010" fmla="*/ 329269 h 1598839"/>
              <a:gd name="connsiteX36011" fmla="*/ 0 w 3255128"/>
              <a:gd name="connsiteY36011" fmla="*/ 329251 h 1598839"/>
              <a:gd name="connsiteX36012" fmla="*/ 0 w 3255128"/>
              <a:gd name="connsiteY36012" fmla="*/ 329222 h 1598839"/>
              <a:gd name="connsiteX36013" fmla="*/ 0 w 3255128"/>
              <a:gd name="connsiteY36013" fmla="*/ 329177 h 1598839"/>
              <a:gd name="connsiteX36014" fmla="*/ 0 w 3255128"/>
              <a:gd name="connsiteY36014" fmla="*/ 329171 h 1598839"/>
              <a:gd name="connsiteX36015" fmla="*/ 0 w 3255128"/>
              <a:gd name="connsiteY36015" fmla="*/ 329150 h 1598839"/>
              <a:gd name="connsiteX36016" fmla="*/ 0 w 3255128"/>
              <a:gd name="connsiteY36016" fmla="*/ 329141 h 1598839"/>
              <a:gd name="connsiteX36017" fmla="*/ 0 w 3255128"/>
              <a:gd name="connsiteY36017" fmla="*/ 329106 h 1598839"/>
              <a:gd name="connsiteX36018" fmla="*/ 0 w 3255128"/>
              <a:gd name="connsiteY36018" fmla="*/ 329103 h 1598839"/>
              <a:gd name="connsiteX36019" fmla="*/ 0 w 3255128"/>
              <a:gd name="connsiteY36019" fmla="*/ 329086 h 1598839"/>
              <a:gd name="connsiteX36020" fmla="*/ 0 w 3255128"/>
              <a:gd name="connsiteY36020" fmla="*/ 329083 h 1598839"/>
              <a:gd name="connsiteX36021" fmla="*/ 0 w 3255128"/>
              <a:gd name="connsiteY36021" fmla="*/ 329078 h 1598839"/>
              <a:gd name="connsiteX36022" fmla="*/ 0 w 3255128"/>
              <a:gd name="connsiteY36022" fmla="*/ 329062 h 1598839"/>
              <a:gd name="connsiteX36023" fmla="*/ 0 w 3255128"/>
              <a:gd name="connsiteY36023" fmla="*/ 329010 h 1598839"/>
              <a:gd name="connsiteX36024" fmla="*/ 0 w 3255128"/>
              <a:gd name="connsiteY36024" fmla="*/ 328976 h 1598839"/>
              <a:gd name="connsiteX36025" fmla="*/ 0 w 3255128"/>
              <a:gd name="connsiteY36025" fmla="*/ 328946 h 1598839"/>
              <a:gd name="connsiteX36026" fmla="*/ 0 w 3255128"/>
              <a:gd name="connsiteY36026" fmla="*/ 328929 h 1598839"/>
              <a:gd name="connsiteX36027" fmla="*/ 0 w 3255128"/>
              <a:gd name="connsiteY36027" fmla="*/ 328918 h 1598839"/>
              <a:gd name="connsiteX36028" fmla="*/ 0 w 3255128"/>
              <a:gd name="connsiteY36028" fmla="*/ 328904 h 1598839"/>
              <a:gd name="connsiteX36029" fmla="*/ 0 w 3255128"/>
              <a:gd name="connsiteY36029" fmla="*/ 328896 h 1598839"/>
              <a:gd name="connsiteX36030" fmla="*/ 0 w 3255128"/>
              <a:gd name="connsiteY36030" fmla="*/ 328823 h 1598839"/>
              <a:gd name="connsiteX36031" fmla="*/ 0 w 3255128"/>
              <a:gd name="connsiteY36031" fmla="*/ 328819 h 1598839"/>
              <a:gd name="connsiteX36032" fmla="*/ 0 w 3255128"/>
              <a:gd name="connsiteY36032" fmla="*/ 328816 h 1598839"/>
              <a:gd name="connsiteX36033" fmla="*/ 0 w 3255128"/>
              <a:gd name="connsiteY36033" fmla="*/ 328813 h 1598839"/>
              <a:gd name="connsiteX36034" fmla="*/ 0 w 3255128"/>
              <a:gd name="connsiteY36034" fmla="*/ 328748 h 1598839"/>
              <a:gd name="connsiteX36035" fmla="*/ 0 w 3255128"/>
              <a:gd name="connsiteY36035" fmla="*/ 328709 h 1598839"/>
              <a:gd name="connsiteX36036" fmla="*/ 0 w 3255128"/>
              <a:gd name="connsiteY36036" fmla="*/ 328683 h 1598839"/>
              <a:gd name="connsiteX36037" fmla="*/ 0 w 3255128"/>
              <a:gd name="connsiteY36037" fmla="*/ 328674 h 1598839"/>
              <a:gd name="connsiteX36038" fmla="*/ 0 w 3255128"/>
              <a:gd name="connsiteY36038" fmla="*/ 328667 h 1598839"/>
              <a:gd name="connsiteX36039" fmla="*/ 0 w 3255128"/>
              <a:gd name="connsiteY36039" fmla="*/ 328653 h 1598839"/>
              <a:gd name="connsiteX36040" fmla="*/ 0 w 3255128"/>
              <a:gd name="connsiteY36040" fmla="*/ 328650 h 1598839"/>
              <a:gd name="connsiteX36041" fmla="*/ 0 w 3255128"/>
              <a:gd name="connsiteY36041" fmla="*/ 328647 h 1598839"/>
              <a:gd name="connsiteX36042" fmla="*/ 0 w 3255128"/>
              <a:gd name="connsiteY36042" fmla="*/ 328645 h 1598839"/>
              <a:gd name="connsiteX36043" fmla="*/ 0 w 3255128"/>
              <a:gd name="connsiteY36043" fmla="*/ 328604 h 1598839"/>
              <a:gd name="connsiteX36044" fmla="*/ 0 w 3255128"/>
              <a:gd name="connsiteY36044" fmla="*/ 328603 h 1598839"/>
              <a:gd name="connsiteX36045" fmla="*/ 0 w 3255128"/>
              <a:gd name="connsiteY36045" fmla="*/ 328595 h 1598839"/>
              <a:gd name="connsiteX36046" fmla="*/ 0 w 3255128"/>
              <a:gd name="connsiteY36046" fmla="*/ 328579 h 1598839"/>
              <a:gd name="connsiteX36047" fmla="*/ 0 w 3255128"/>
              <a:gd name="connsiteY36047" fmla="*/ 328573 h 1598839"/>
              <a:gd name="connsiteX36048" fmla="*/ 0 w 3255128"/>
              <a:gd name="connsiteY36048" fmla="*/ 328553 h 1598839"/>
              <a:gd name="connsiteX36049" fmla="*/ 0 w 3255128"/>
              <a:gd name="connsiteY36049" fmla="*/ 328496 h 1598839"/>
              <a:gd name="connsiteX36050" fmla="*/ 0 w 3255128"/>
              <a:gd name="connsiteY36050" fmla="*/ 328493 h 1598839"/>
              <a:gd name="connsiteX36051" fmla="*/ 0 w 3255128"/>
              <a:gd name="connsiteY36051" fmla="*/ 328479 h 1598839"/>
              <a:gd name="connsiteX36052" fmla="*/ 0 w 3255128"/>
              <a:gd name="connsiteY36052" fmla="*/ 328472 h 1598839"/>
              <a:gd name="connsiteX36053" fmla="*/ 0 w 3255128"/>
              <a:gd name="connsiteY36053" fmla="*/ 328447 h 1598839"/>
              <a:gd name="connsiteX36054" fmla="*/ 0 w 3255128"/>
              <a:gd name="connsiteY36054" fmla="*/ 328437 h 1598839"/>
              <a:gd name="connsiteX36055" fmla="*/ 0 w 3255128"/>
              <a:gd name="connsiteY36055" fmla="*/ 328416 h 1598839"/>
              <a:gd name="connsiteX36056" fmla="*/ 0 w 3255128"/>
              <a:gd name="connsiteY36056" fmla="*/ 328354 h 1598839"/>
              <a:gd name="connsiteX36057" fmla="*/ 0 w 3255128"/>
              <a:gd name="connsiteY36057" fmla="*/ 328341 h 1598839"/>
              <a:gd name="connsiteX36058" fmla="*/ 0 w 3255128"/>
              <a:gd name="connsiteY36058" fmla="*/ 328270 h 1598839"/>
              <a:gd name="connsiteX36059" fmla="*/ 0 w 3255128"/>
              <a:gd name="connsiteY36059" fmla="*/ 328265 h 1598839"/>
              <a:gd name="connsiteX36060" fmla="*/ 0 w 3255128"/>
              <a:gd name="connsiteY36060" fmla="*/ 328260 h 1598839"/>
              <a:gd name="connsiteX36061" fmla="*/ 0 w 3255128"/>
              <a:gd name="connsiteY36061" fmla="*/ 328229 h 1598839"/>
              <a:gd name="connsiteX36062" fmla="*/ 0 w 3255128"/>
              <a:gd name="connsiteY36062" fmla="*/ 328209 h 1598839"/>
              <a:gd name="connsiteX36063" fmla="*/ 0 w 3255128"/>
              <a:gd name="connsiteY36063" fmla="*/ 328094 h 1598839"/>
              <a:gd name="connsiteX36064" fmla="*/ 0 w 3255128"/>
              <a:gd name="connsiteY36064" fmla="*/ 328081 h 1598839"/>
              <a:gd name="connsiteX36065" fmla="*/ 0 w 3255128"/>
              <a:gd name="connsiteY36065" fmla="*/ 328070 h 1598839"/>
              <a:gd name="connsiteX36066" fmla="*/ 0 w 3255128"/>
              <a:gd name="connsiteY36066" fmla="*/ 328065 h 1598839"/>
              <a:gd name="connsiteX36067" fmla="*/ 0 w 3255128"/>
              <a:gd name="connsiteY36067" fmla="*/ 328050 h 1598839"/>
              <a:gd name="connsiteX36068" fmla="*/ 0 w 3255128"/>
              <a:gd name="connsiteY36068" fmla="*/ 328037 h 1598839"/>
              <a:gd name="connsiteX36069" fmla="*/ 0 w 3255128"/>
              <a:gd name="connsiteY36069" fmla="*/ 328033 h 1598839"/>
              <a:gd name="connsiteX36070" fmla="*/ 0 w 3255128"/>
              <a:gd name="connsiteY36070" fmla="*/ 327999 h 1598839"/>
              <a:gd name="connsiteX36071" fmla="*/ 0 w 3255128"/>
              <a:gd name="connsiteY36071" fmla="*/ 327988 h 1598839"/>
              <a:gd name="connsiteX36072" fmla="*/ 0 w 3255128"/>
              <a:gd name="connsiteY36072" fmla="*/ 327955 h 1598839"/>
              <a:gd name="connsiteX36073" fmla="*/ 0 w 3255128"/>
              <a:gd name="connsiteY36073" fmla="*/ 327938 h 1598839"/>
              <a:gd name="connsiteX36074" fmla="*/ 0 w 3255128"/>
              <a:gd name="connsiteY36074" fmla="*/ 327936 h 1598839"/>
              <a:gd name="connsiteX36075" fmla="*/ 0 w 3255128"/>
              <a:gd name="connsiteY36075" fmla="*/ 327908 h 1598839"/>
              <a:gd name="connsiteX36076" fmla="*/ 0 w 3255128"/>
              <a:gd name="connsiteY36076" fmla="*/ 327907 h 1598839"/>
              <a:gd name="connsiteX36077" fmla="*/ 0 w 3255128"/>
              <a:gd name="connsiteY36077" fmla="*/ 327900 h 1598839"/>
              <a:gd name="connsiteX36078" fmla="*/ 0 w 3255128"/>
              <a:gd name="connsiteY36078" fmla="*/ 327888 h 1598839"/>
              <a:gd name="connsiteX36079" fmla="*/ 0 w 3255128"/>
              <a:gd name="connsiteY36079" fmla="*/ 327828 h 1598839"/>
              <a:gd name="connsiteX36080" fmla="*/ 0 w 3255128"/>
              <a:gd name="connsiteY36080" fmla="*/ 327809 h 1598839"/>
              <a:gd name="connsiteX36081" fmla="*/ 0 w 3255128"/>
              <a:gd name="connsiteY36081" fmla="*/ 327802 h 1598839"/>
              <a:gd name="connsiteX36082" fmla="*/ 0 w 3255128"/>
              <a:gd name="connsiteY36082" fmla="*/ 327779 h 1598839"/>
              <a:gd name="connsiteX36083" fmla="*/ 0 w 3255128"/>
              <a:gd name="connsiteY36083" fmla="*/ 327777 h 1598839"/>
              <a:gd name="connsiteX36084" fmla="*/ 0 w 3255128"/>
              <a:gd name="connsiteY36084" fmla="*/ 327767 h 1598839"/>
              <a:gd name="connsiteX36085" fmla="*/ 0 w 3255128"/>
              <a:gd name="connsiteY36085" fmla="*/ 327766 h 1598839"/>
              <a:gd name="connsiteX36086" fmla="*/ 0 w 3255128"/>
              <a:gd name="connsiteY36086" fmla="*/ 327750 h 1598839"/>
              <a:gd name="connsiteX36087" fmla="*/ 0 w 3255128"/>
              <a:gd name="connsiteY36087" fmla="*/ 327732 h 1598839"/>
              <a:gd name="connsiteX36088" fmla="*/ 0 w 3255128"/>
              <a:gd name="connsiteY36088" fmla="*/ 327714 h 1598839"/>
              <a:gd name="connsiteX36089" fmla="*/ 0 w 3255128"/>
              <a:gd name="connsiteY36089" fmla="*/ 327705 h 1598839"/>
              <a:gd name="connsiteX36090" fmla="*/ 0 w 3255128"/>
              <a:gd name="connsiteY36090" fmla="*/ 327684 h 1598839"/>
              <a:gd name="connsiteX36091" fmla="*/ 0 w 3255128"/>
              <a:gd name="connsiteY36091" fmla="*/ 327674 h 1598839"/>
              <a:gd name="connsiteX36092" fmla="*/ 0 w 3255128"/>
              <a:gd name="connsiteY36092" fmla="*/ 327632 h 1598839"/>
              <a:gd name="connsiteX36093" fmla="*/ 0 w 3255128"/>
              <a:gd name="connsiteY36093" fmla="*/ 327559 h 1598839"/>
              <a:gd name="connsiteX36094" fmla="*/ 0 w 3255128"/>
              <a:gd name="connsiteY36094" fmla="*/ 327558 h 1598839"/>
              <a:gd name="connsiteX36095" fmla="*/ 0 w 3255128"/>
              <a:gd name="connsiteY36095" fmla="*/ 327556 h 1598839"/>
              <a:gd name="connsiteX36096" fmla="*/ 0 w 3255128"/>
              <a:gd name="connsiteY36096" fmla="*/ 327536 h 1598839"/>
              <a:gd name="connsiteX36097" fmla="*/ 0 w 3255128"/>
              <a:gd name="connsiteY36097" fmla="*/ 327534 h 1598839"/>
              <a:gd name="connsiteX36098" fmla="*/ 0 w 3255128"/>
              <a:gd name="connsiteY36098" fmla="*/ 327446 h 1598839"/>
              <a:gd name="connsiteX36099" fmla="*/ 0 w 3255128"/>
              <a:gd name="connsiteY36099" fmla="*/ 327390 h 1598839"/>
              <a:gd name="connsiteX36100" fmla="*/ 0 w 3255128"/>
              <a:gd name="connsiteY36100" fmla="*/ 327389 h 1598839"/>
              <a:gd name="connsiteX36101" fmla="*/ 0 w 3255128"/>
              <a:gd name="connsiteY36101" fmla="*/ 327374 h 1598839"/>
              <a:gd name="connsiteX36102" fmla="*/ 0 w 3255128"/>
              <a:gd name="connsiteY36102" fmla="*/ 327373 h 1598839"/>
              <a:gd name="connsiteX36103" fmla="*/ 0 w 3255128"/>
              <a:gd name="connsiteY36103" fmla="*/ 327362 h 1598839"/>
              <a:gd name="connsiteX36104" fmla="*/ 0 w 3255128"/>
              <a:gd name="connsiteY36104" fmla="*/ 327340 h 1598839"/>
              <a:gd name="connsiteX36105" fmla="*/ 0 w 3255128"/>
              <a:gd name="connsiteY36105" fmla="*/ 327317 h 1598839"/>
              <a:gd name="connsiteX36106" fmla="*/ 0 w 3255128"/>
              <a:gd name="connsiteY36106" fmla="*/ 327314 h 1598839"/>
              <a:gd name="connsiteX36107" fmla="*/ 0 w 3255128"/>
              <a:gd name="connsiteY36107" fmla="*/ 327296 h 1598839"/>
              <a:gd name="connsiteX36108" fmla="*/ 0 w 3255128"/>
              <a:gd name="connsiteY36108" fmla="*/ 327293 h 1598839"/>
              <a:gd name="connsiteX36109" fmla="*/ 0 w 3255128"/>
              <a:gd name="connsiteY36109" fmla="*/ 327282 h 1598839"/>
              <a:gd name="connsiteX36110" fmla="*/ 0 w 3255128"/>
              <a:gd name="connsiteY36110" fmla="*/ 327246 h 1598839"/>
              <a:gd name="connsiteX36111" fmla="*/ 0 w 3255128"/>
              <a:gd name="connsiteY36111" fmla="*/ 327215 h 1598839"/>
              <a:gd name="connsiteX36112" fmla="*/ 0 w 3255128"/>
              <a:gd name="connsiteY36112" fmla="*/ 327191 h 1598839"/>
              <a:gd name="connsiteX36113" fmla="*/ 0 w 3255128"/>
              <a:gd name="connsiteY36113" fmla="*/ 327182 h 1598839"/>
              <a:gd name="connsiteX36114" fmla="*/ 0 w 3255128"/>
              <a:gd name="connsiteY36114" fmla="*/ 327102 h 1598839"/>
              <a:gd name="connsiteX36115" fmla="*/ 0 w 3255128"/>
              <a:gd name="connsiteY36115" fmla="*/ 327101 h 1598839"/>
              <a:gd name="connsiteX36116" fmla="*/ 0 w 3255128"/>
              <a:gd name="connsiteY36116" fmla="*/ 327099 h 1598839"/>
              <a:gd name="connsiteX36117" fmla="*/ 0 w 3255128"/>
              <a:gd name="connsiteY36117" fmla="*/ 327086 h 1598839"/>
              <a:gd name="connsiteX36118" fmla="*/ 0 w 3255128"/>
              <a:gd name="connsiteY36118" fmla="*/ 327080 h 1598839"/>
              <a:gd name="connsiteX36119" fmla="*/ 0 w 3255128"/>
              <a:gd name="connsiteY36119" fmla="*/ 327064 h 1598839"/>
              <a:gd name="connsiteX36120" fmla="*/ 0 w 3255128"/>
              <a:gd name="connsiteY36120" fmla="*/ 327055 h 1598839"/>
              <a:gd name="connsiteX36121" fmla="*/ 0 w 3255128"/>
              <a:gd name="connsiteY36121" fmla="*/ 327029 h 1598839"/>
              <a:gd name="connsiteX36122" fmla="*/ 0 w 3255128"/>
              <a:gd name="connsiteY36122" fmla="*/ 327003 h 1598839"/>
              <a:gd name="connsiteX36123" fmla="*/ 0 w 3255128"/>
              <a:gd name="connsiteY36123" fmla="*/ 326986 h 1598839"/>
              <a:gd name="connsiteX36124" fmla="*/ 0 w 3255128"/>
              <a:gd name="connsiteY36124" fmla="*/ 326968 h 1598839"/>
              <a:gd name="connsiteX36125" fmla="*/ 0 w 3255128"/>
              <a:gd name="connsiteY36125" fmla="*/ 326941 h 1598839"/>
              <a:gd name="connsiteX36126" fmla="*/ 0 w 3255128"/>
              <a:gd name="connsiteY36126" fmla="*/ 326931 h 1598839"/>
              <a:gd name="connsiteX36127" fmla="*/ 0 w 3255128"/>
              <a:gd name="connsiteY36127" fmla="*/ 326907 h 1598839"/>
              <a:gd name="connsiteX36128" fmla="*/ 0 w 3255128"/>
              <a:gd name="connsiteY36128" fmla="*/ 326886 h 1598839"/>
              <a:gd name="connsiteX36129" fmla="*/ 0 w 3255128"/>
              <a:gd name="connsiteY36129" fmla="*/ 326885 h 1598839"/>
              <a:gd name="connsiteX36130" fmla="*/ 0 w 3255128"/>
              <a:gd name="connsiteY36130" fmla="*/ 326870 h 1598839"/>
              <a:gd name="connsiteX36131" fmla="*/ 0 w 3255128"/>
              <a:gd name="connsiteY36131" fmla="*/ 326860 h 1598839"/>
              <a:gd name="connsiteX36132" fmla="*/ 0 w 3255128"/>
              <a:gd name="connsiteY36132" fmla="*/ 326803 h 1598839"/>
              <a:gd name="connsiteX36133" fmla="*/ 0 w 3255128"/>
              <a:gd name="connsiteY36133" fmla="*/ 326784 h 1598839"/>
              <a:gd name="connsiteX36134" fmla="*/ 0 w 3255128"/>
              <a:gd name="connsiteY36134" fmla="*/ 326762 h 1598839"/>
              <a:gd name="connsiteX36135" fmla="*/ 0 w 3255128"/>
              <a:gd name="connsiteY36135" fmla="*/ 326761 h 1598839"/>
              <a:gd name="connsiteX36136" fmla="*/ 0 w 3255128"/>
              <a:gd name="connsiteY36136" fmla="*/ 326760 h 1598839"/>
              <a:gd name="connsiteX36137" fmla="*/ 0 w 3255128"/>
              <a:gd name="connsiteY36137" fmla="*/ 326745 h 1598839"/>
              <a:gd name="connsiteX36138" fmla="*/ 0 w 3255128"/>
              <a:gd name="connsiteY36138" fmla="*/ 326732 h 1598839"/>
              <a:gd name="connsiteX36139" fmla="*/ 0 w 3255128"/>
              <a:gd name="connsiteY36139" fmla="*/ 326724 h 1598839"/>
              <a:gd name="connsiteX36140" fmla="*/ 0 w 3255128"/>
              <a:gd name="connsiteY36140" fmla="*/ 326723 h 1598839"/>
              <a:gd name="connsiteX36141" fmla="*/ 0 w 3255128"/>
              <a:gd name="connsiteY36141" fmla="*/ 326720 h 1598839"/>
              <a:gd name="connsiteX36142" fmla="*/ 0 w 3255128"/>
              <a:gd name="connsiteY36142" fmla="*/ 326598 h 1598839"/>
              <a:gd name="connsiteX36143" fmla="*/ 0 w 3255128"/>
              <a:gd name="connsiteY36143" fmla="*/ 326572 h 1598839"/>
              <a:gd name="connsiteX36144" fmla="*/ 0 w 3255128"/>
              <a:gd name="connsiteY36144" fmla="*/ 326567 h 1598839"/>
              <a:gd name="connsiteX36145" fmla="*/ 0 w 3255128"/>
              <a:gd name="connsiteY36145" fmla="*/ 326552 h 1598839"/>
              <a:gd name="connsiteX36146" fmla="*/ 0 w 3255128"/>
              <a:gd name="connsiteY36146" fmla="*/ 326551 h 1598839"/>
              <a:gd name="connsiteX36147" fmla="*/ 0 w 3255128"/>
              <a:gd name="connsiteY36147" fmla="*/ 326537 h 1598839"/>
              <a:gd name="connsiteX36148" fmla="*/ 0 w 3255128"/>
              <a:gd name="connsiteY36148" fmla="*/ 326529 h 1598839"/>
              <a:gd name="connsiteX36149" fmla="*/ 0 w 3255128"/>
              <a:gd name="connsiteY36149" fmla="*/ 326527 h 1598839"/>
              <a:gd name="connsiteX36150" fmla="*/ 0 w 3255128"/>
              <a:gd name="connsiteY36150" fmla="*/ 326520 h 1598839"/>
              <a:gd name="connsiteX36151" fmla="*/ 0 w 3255128"/>
              <a:gd name="connsiteY36151" fmla="*/ 326495 h 1598839"/>
              <a:gd name="connsiteX36152" fmla="*/ 0 w 3255128"/>
              <a:gd name="connsiteY36152" fmla="*/ 326482 h 1598839"/>
              <a:gd name="connsiteX36153" fmla="*/ 0 w 3255128"/>
              <a:gd name="connsiteY36153" fmla="*/ 326477 h 1598839"/>
              <a:gd name="connsiteX36154" fmla="*/ 0 w 3255128"/>
              <a:gd name="connsiteY36154" fmla="*/ 326471 h 1598839"/>
              <a:gd name="connsiteX36155" fmla="*/ 0 w 3255128"/>
              <a:gd name="connsiteY36155" fmla="*/ 326464 h 1598839"/>
              <a:gd name="connsiteX36156" fmla="*/ 0 w 3255128"/>
              <a:gd name="connsiteY36156" fmla="*/ 326377 h 1598839"/>
              <a:gd name="connsiteX36157" fmla="*/ 0 w 3255128"/>
              <a:gd name="connsiteY36157" fmla="*/ 326354 h 1598839"/>
              <a:gd name="connsiteX36158" fmla="*/ 0 w 3255128"/>
              <a:gd name="connsiteY36158" fmla="*/ 326341 h 1598839"/>
              <a:gd name="connsiteX36159" fmla="*/ 0 w 3255128"/>
              <a:gd name="connsiteY36159" fmla="*/ 326333 h 1598839"/>
              <a:gd name="connsiteX36160" fmla="*/ 0 w 3255128"/>
              <a:gd name="connsiteY36160" fmla="*/ 326325 h 1598839"/>
              <a:gd name="connsiteX36161" fmla="*/ 0 w 3255128"/>
              <a:gd name="connsiteY36161" fmla="*/ 326308 h 1598839"/>
              <a:gd name="connsiteX36162" fmla="*/ 0 w 3255128"/>
              <a:gd name="connsiteY36162" fmla="*/ 326303 h 1598839"/>
              <a:gd name="connsiteX36163" fmla="*/ 0 w 3255128"/>
              <a:gd name="connsiteY36163" fmla="*/ 326283 h 1598839"/>
              <a:gd name="connsiteX36164" fmla="*/ 0 w 3255128"/>
              <a:gd name="connsiteY36164" fmla="*/ 326261 h 1598839"/>
              <a:gd name="connsiteX36165" fmla="*/ 0 w 3255128"/>
              <a:gd name="connsiteY36165" fmla="*/ 326236 h 1598839"/>
              <a:gd name="connsiteX36166" fmla="*/ 0 w 3255128"/>
              <a:gd name="connsiteY36166" fmla="*/ 326223 h 1598839"/>
              <a:gd name="connsiteX36167" fmla="*/ 0 w 3255128"/>
              <a:gd name="connsiteY36167" fmla="*/ 326212 h 1598839"/>
              <a:gd name="connsiteX36168" fmla="*/ 0 w 3255128"/>
              <a:gd name="connsiteY36168" fmla="*/ 326185 h 1598839"/>
              <a:gd name="connsiteX36169" fmla="*/ 0 w 3255128"/>
              <a:gd name="connsiteY36169" fmla="*/ 326116 h 1598839"/>
              <a:gd name="connsiteX36170" fmla="*/ 0 w 3255128"/>
              <a:gd name="connsiteY36170" fmla="*/ 326113 h 1598839"/>
              <a:gd name="connsiteX36171" fmla="*/ 0 w 3255128"/>
              <a:gd name="connsiteY36171" fmla="*/ 326091 h 1598839"/>
              <a:gd name="connsiteX36172" fmla="*/ 0 w 3255128"/>
              <a:gd name="connsiteY36172" fmla="*/ 326090 h 1598839"/>
              <a:gd name="connsiteX36173" fmla="*/ 0 w 3255128"/>
              <a:gd name="connsiteY36173" fmla="*/ 326087 h 1598839"/>
              <a:gd name="connsiteX36174" fmla="*/ 0 w 3255128"/>
              <a:gd name="connsiteY36174" fmla="*/ 326084 h 1598839"/>
              <a:gd name="connsiteX36175" fmla="*/ 0 w 3255128"/>
              <a:gd name="connsiteY36175" fmla="*/ 326079 h 1598839"/>
              <a:gd name="connsiteX36176" fmla="*/ 0 w 3255128"/>
              <a:gd name="connsiteY36176" fmla="*/ 326075 h 1598839"/>
              <a:gd name="connsiteX36177" fmla="*/ 0 w 3255128"/>
              <a:gd name="connsiteY36177" fmla="*/ 326055 h 1598839"/>
              <a:gd name="connsiteX36178" fmla="*/ 0 w 3255128"/>
              <a:gd name="connsiteY36178" fmla="*/ 326020 h 1598839"/>
              <a:gd name="connsiteX36179" fmla="*/ 0 w 3255128"/>
              <a:gd name="connsiteY36179" fmla="*/ 326017 h 1598839"/>
              <a:gd name="connsiteX36180" fmla="*/ 0 w 3255128"/>
              <a:gd name="connsiteY36180" fmla="*/ 326012 h 1598839"/>
              <a:gd name="connsiteX36181" fmla="*/ 0 w 3255128"/>
              <a:gd name="connsiteY36181" fmla="*/ 325989 h 1598839"/>
              <a:gd name="connsiteX36182" fmla="*/ 0 w 3255128"/>
              <a:gd name="connsiteY36182" fmla="*/ 325988 h 1598839"/>
              <a:gd name="connsiteX36183" fmla="*/ 0 w 3255128"/>
              <a:gd name="connsiteY36183" fmla="*/ 325922 h 1598839"/>
              <a:gd name="connsiteX36184" fmla="*/ 0 w 3255128"/>
              <a:gd name="connsiteY36184" fmla="*/ 325906 h 1598839"/>
              <a:gd name="connsiteX36185" fmla="*/ 0 w 3255128"/>
              <a:gd name="connsiteY36185" fmla="*/ 325905 h 1598839"/>
              <a:gd name="connsiteX36186" fmla="*/ 0 w 3255128"/>
              <a:gd name="connsiteY36186" fmla="*/ 325879 h 1598839"/>
              <a:gd name="connsiteX36187" fmla="*/ 0 w 3255128"/>
              <a:gd name="connsiteY36187" fmla="*/ 325871 h 1598839"/>
              <a:gd name="connsiteX36188" fmla="*/ 0 w 3255128"/>
              <a:gd name="connsiteY36188" fmla="*/ 325864 h 1598839"/>
              <a:gd name="connsiteX36189" fmla="*/ 0 w 3255128"/>
              <a:gd name="connsiteY36189" fmla="*/ 325849 h 1598839"/>
              <a:gd name="connsiteX36190" fmla="*/ 0 w 3255128"/>
              <a:gd name="connsiteY36190" fmla="*/ 325841 h 1598839"/>
              <a:gd name="connsiteX36191" fmla="*/ 0 w 3255128"/>
              <a:gd name="connsiteY36191" fmla="*/ 325834 h 1598839"/>
              <a:gd name="connsiteX36192" fmla="*/ 0 w 3255128"/>
              <a:gd name="connsiteY36192" fmla="*/ 325829 h 1598839"/>
              <a:gd name="connsiteX36193" fmla="*/ 0 w 3255128"/>
              <a:gd name="connsiteY36193" fmla="*/ 325823 h 1598839"/>
              <a:gd name="connsiteX36194" fmla="*/ 0 w 3255128"/>
              <a:gd name="connsiteY36194" fmla="*/ 325807 h 1598839"/>
              <a:gd name="connsiteX36195" fmla="*/ 0 w 3255128"/>
              <a:gd name="connsiteY36195" fmla="*/ 325778 h 1598839"/>
              <a:gd name="connsiteX36196" fmla="*/ 0 w 3255128"/>
              <a:gd name="connsiteY36196" fmla="*/ 325700 h 1598839"/>
              <a:gd name="connsiteX36197" fmla="*/ 0 w 3255128"/>
              <a:gd name="connsiteY36197" fmla="*/ 325693 h 1598839"/>
              <a:gd name="connsiteX36198" fmla="*/ 0 w 3255128"/>
              <a:gd name="connsiteY36198" fmla="*/ 325684 h 1598839"/>
              <a:gd name="connsiteX36199" fmla="*/ 0 w 3255128"/>
              <a:gd name="connsiteY36199" fmla="*/ 325677 h 1598839"/>
              <a:gd name="connsiteX36200" fmla="*/ 0 w 3255128"/>
              <a:gd name="connsiteY36200" fmla="*/ 325663 h 1598839"/>
              <a:gd name="connsiteX36201" fmla="*/ 0 w 3255128"/>
              <a:gd name="connsiteY36201" fmla="*/ 325657 h 1598839"/>
              <a:gd name="connsiteX36202" fmla="*/ 0 w 3255128"/>
              <a:gd name="connsiteY36202" fmla="*/ 325655 h 1598839"/>
              <a:gd name="connsiteX36203" fmla="*/ 0 w 3255128"/>
              <a:gd name="connsiteY36203" fmla="*/ 325621 h 1598839"/>
              <a:gd name="connsiteX36204" fmla="*/ 0 w 3255128"/>
              <a:gd name="connsiteY36204" fmla="*/ 325613 h 1598839"/>
              <a:gd name="connsiteX36205" fmla="*/ 0 w 3255128"/>
              <a:gd name="connsiteY36205" fmla="*/ 325583 h 1598839"/>
              <a:gd name="connsiteX36206" fmla="*/ 0 w 3255128"/>
              <a:gd name="connsiteY36206" fmla="*/ 325563 h 1598839"/>
              <a:gd name="connsiteX36207" fmla="*/ 0 w 3255128"/>
              <a:gd name="connsiteY36207" fmla="*/ 325558 h 1598839"/>
              <a:gd name="connsiteX36208" fmla="*/ 0 w 3255128"/>
              <a:gd name="connsiteY36208" fmla="*/ 325489 h 1598839"/>
              <a:gd name="connsiteX36209" fmla="*/ 0 w 3255128"/>
              <a:gd name="connsiteY36209" fmla="*/ 325447 h 1598839"/>
              <a:gd name="connsiteX36210" fmla="*/ 0 w 3255128"/>
              <a:gd name="connsiteY36210" fmla="*/ 325427 h 1598839"/>
              <a:gd name="connsiteX36211" fmla="*/ 0 w 3255128"/>
              <a:gd name="connsiteY36211" fmla="*/ 325425 h 1598839"/>
              <a:gd name="connsiteX36212" fmla="*/ 0 w 3255128"/>
              <a:gd name="connsiteY36212" fmla="*/ 325395 h 1598839"/>
              <a:gd name="connsiteX36213" fmla="*/ 0 w 3255128"/>
              <a:gd name="connsiteY36213" fmla="*/ 325389 h 1598839"/>
              <a:gd name="connsiteX36214" fmla="*/ 0 w 3255128"/>
              <a:gd name="connsiteY36214" fmla="*/ 325364 h 1598839"/>
              <a:gd name="connsiteX36215" fmla="*/ 0 w 3255128"/>
              <a:gd name="connsiteY36215" fmla="*/ 325342 h 1598839"/>
              <a:gd name="connsiteX36216" fmla="*/ 0 w 3255128"/>
              <a:gd name="connsiteY36216" fmla="*/ 325317 h 1598839"/>
              <a:gd name="connsiteX36217" fmla="*/ 0 w 3255128"/>
              <a:gd name="connsiteY36217" fmla="*/ 325305 h 1598839"/>
              <a:gd name="connsiteX36218" fmla="*/ 0 w 3255128"/>
              <a:gd name="connsiteY36218" fmla="*/ 325293 h 1598839"/>
              <a:gd name="connsiteX36219" fmla="*/ 0 w 3255128"/>
              <a:gd name="connsiteY36219" fmla="*/ 325291 h 1598839"/>
              <a:gd name="connsiteX36220" fmla="*/ 0 w 3255128"/>
              <a:gd name="connsiteY36220" fmla="*/ 325219 h 1598839"/>
              <a:gd name="connsiteX36221" fmla="*/ 0 w 3255128"/>
              <a:gd name="connsiteY36221" fmla="*/ 325203 h 1598839"/>
              <a:gd name="connsiteX36222" fmla="*/ 0 w 3255128"/>
              <a:gd name="connsiteY36222" fmla="*/ 325201 h 1598839"/>
              <a:gd name="connsiteX36223" fmla="*/ 0 w 3255128"/>
              <a:gd name="connsiteY36223" fmla="*/ 325193 h 1598839"/>
              <a:gd name="connsiteX36224" fmla="*/ 0 w 3255128"/>
              <a:gd name="connsiteY36224" fmla="*/ 325149 h 1598839"/>
              <a:gd name="connsiteX36225" fmla="*/ 0 w 3255128"/>
              <a:gd name="connsiteY36225" fmla="*/ 325105 h 1598839"/>
              <a:gd name="connsiteX36226" fmla="*/ 0 w 3255128"/>
              <a:gd name="connsiteY36226" fmla="*/ 325104 h 1598839"/>
              <a:gd name="connsiteX36227" fmla="*/ 0 w 3255128"/>
              <a:gd name="connsiteY36227" fmla="*/ 325080 h 1598839"/>
              <a:gd name="connsiteX36228" fmla="*/ 0 w 3255128"/>
              <a:gd name="connsiteY36228" fmla="*/ 325033 h 1598839"/>
              <a:gd name="connsiteX36229" fmla="*/ 0 w 3255128"/>
              <a:gd name="connsiteY36229" fmla="*/ 325009 h 1598839"/>
              <a:gd name="connsiteX36230" fmla="*/ 0 w 3255128"/>
              <a:gd name="connsiteY36230" fmla="*/ 325006 h 1598839"/>
              <a:gd name="connsiteX36231" fmla="*/ 0 w 3255128"/>
              <a:gd name="connsiteY36231" fmla="*/ 324973 h 1598839"/>
              <a:gd name="connsiteX36232" fmla="*/ 0 w 3255128"/>
              <a:gd name="connsiteY36232" fmla="*/ 324955 h 1598839"/>
              <a:gd name="connsiteX36233" fmla="*/ 0 w 3255128"/>
              <a:gd name="connsiteY36233" fmla="*/ 324953 h 1598839"/>
              <a:gd name="connsiteX36234" fmla="*/ 0 w 3255128"/>
              <a:gd name="connsiteY36234" fmla="*/ 324950 h 1598839"/>
              <a:gd name="connsiteX36235" fmla="*/ 0 w 3255128"/>
              <a:gd name="connsiteY36235" fmla="*/ 324948 h 1598839"/>
              <a:gd name="connsiteX36236" fmla="*/ 0 w 3255128"/>
              <a:gd name="connsiteY36236" fmla="*/ 324934 h 1598839"/>
              <a:gd name="connsiteX36237" fmla="*/ 0 w 3255128"/>
              <a:gd name="connsiteY36237" fmla="*/ 324910 h 1598839"/>
              <a:gd name="connsiteX36238" fmla="*/ 0 w 3255128"/>
              <a:gd name="connsiteY36238" fmla="*/ 324898 h 1598839"/>
              <a:gd name="connsiteX36239" fmla="*/ 0 w 3255128"/>
              <a:gd name="connsiteY36239" fmla="*/ 324884 h 1598839"/>
              <a:gd name="connsiteX36240" fmla="*/ 0 w 3255128"/>
              <a:gd name="connsiteY36240" fmla="*/ 324881 h 1598839"/>
              <a:gd name="connsiteX36241" fmla="*/ 0 w 3255128"/>
              <a:gd name="connsiteY36241" fmla="*/ 324865 h 1598839"/>
              <a:gd name="connsiteX36242" fmla="*/ 0 w 3255128"/>
              <a:gd name="connsiteY36242" fmla="*/ 324841 h 1598839"/>
              <a:gd name="connsiteX36243" fmla="*/ 0 w 3255128"/>
              <a:gd name="connsiteY36243" fmla="*/ 324819 h 1598839"/>
              <a:gd name="connsiteX36244" fmla="*/ 0 w 3255128"/>
              <a:gd name="connsiteY36244" fmla="*/ 324816 h 1598839"/>
              <a:gd name="connsiteX36245" fmla="*/ 0 w 3255128"/>
              <a:gd name="connsiteY36245" fmla="*/ 324810 h 1598839"/>
              <a:gd name="connsiteX36246" fmla="*/ 0 w 3255128"/>
              <a:gd name="connsiteY36246" fmla="*/ 324782 h 1598839"/>
              <a:gd name="connsiteX36247" fmla="*/ 0 w 3255128"/>
              <a:gd name="connsiteY36247" fmla="*/ 324777 h 1598839"/>
              <a:gd name="connsiteX36248" fmla="*/ 0 w 3255128"/>
              <a:gd name="connsiteY36248" fmla="*/ 324776 h 1598839"/>
              <a:gd name="connsiteX36249" fmla="*/ 0 w 3255128"/>
              <a:gd name="connsiteY36249" fmla="*/ 324760 h 1598839"/>
              <a:gd name="connsiteX36250" fmla="*/ 0 w 3255128"/>
              <a:gd name="connsiteY36250" fmla="*/ 324749 h 1598839"/>
              <a:gd name="connsiteX36251" fmla="*/ 0 w 3255128"/>
              <a:gd name="connsiteY36251" fmla="*/ 324742 h 1598839"/>
              <a:gd name="connsiteX36252" fmla="*/ 0 w 3255128"/>
              <a:gd name="connsiteY36252" fmla="*/ 324716 h 1598839"/>
              <a:gd name="connsiteX36253" fmla="*/ 0 w 3255128"/>
              <a:gd name="connsiteY36253" fmla="*/ 324642 h 1598839"/>
              <a:gd name="connsiteX36254" fmla="*/ 0 w 3255128"/>
              <a:gd name="connsiteY36254" fmla="*/ 324621 h 1598839"/>
              <a:gd name="connsiteX36255" fmla="*/ 0 w 3255128"/>
              <a:gd name="connsiteY36255" fmla="*/ 324566 h 1598839"/>
              <a:gd name="connsiteX36256" fmla="*/ 0 w 3255128"/>
              <a:gd name="connsiteY36256" fmla="*/ 324546 h 1598839"/>
              <a:gd name="connsiteX36257" fmla="*/ 0 w 3255128"/>
              <a:gd name="connsiteY36257" fmla="*/ 324544 h 1598839"/>
              <a:gd name="connsiteX36258" fmla="*/ 0 w 3255128"/>
              <a:gd name="connsiteY36258" fmla="*/ 324516 h 1598839"/>
              <a:gd name="connsiteX36259" fmla="*/ 0 w 3255128"/>
              <a:gd name="connsiteY36259" fmla="*/ 324490 h 1598839"/>
              <a:gd name="connsiteX36260" fmla="*/ 0 w 3255128"/>
              <a:gd name="connsiteY36260" fmla="*/ 324479 h 1598839"/>
              <a:gd name="connsiteX36261" fmla="*/ 0 w 3255128"/>
              <a:gd name="connsiteY36261" fmla="*/ 324476 h 1598839"/>
              <a:gd name="connsiteX36262" fmla="*/ 0 w 3255128"/>
              <a:gd name="connsiteY36262" fmla="*/ 324456 h 1598839"/>
              <a:gd name="connsiteX36263" fmla="*/ 0 w 3255128"/>
              <a:gd name="connsiteY36263" fmla="*/ 324420 h 1598839"/>
              <a:gd name="connsiteX36264" fmla="*/ 0 w 3255128"/>
              <a:gd name="connsiteY36264" fmla="*/ 324384 h 1598839"/>
              <a:gd name="connsiteX36265" fmla="*/ 0 w 3255128"/>
              <a:gd name="connsiteY36265" fmla="*/ 324327 h 1598839"/>
              <a:gd name="connsiteX36266" fmla="*/ 0 w 3255128"/>
              <a:gd name="connsiteY36266" fmla="*/ 324324 h 1598839"/>
              <a:gd name="connsiteX36267" fmla="*/ 0 w 3255128"/>
              <a:gd name="connsiteY36267" fmla="*/ 324323 h 1598839"/>
              <a:gd name="connsiteX36268" fmla="*/ 0 w 3255128"/>
              <a:gd name="connsiteY36268" fmla="*/ 324306 h 1598839"/>
              <a:gd name="connsiteX36269" fmla="*/ 0 w 3255128"/>
              <a:gd name="connsiteY36269" fmla="*/ 324303 h 1598839"/>
              <a:gd name="connsiteX36270" fmla="*/ 0 w 3255128"/>
              <a:gd name="connsiteY36270" fmla="*/ 324302 h 1598839"/>
              <a:gd name="connsiteX36271" fmla="*/ 0 w 3255128"/>
              <a:gd name="connsiteY36271" fmla="*/ 324292 h 1598839"/>
              <a:gd name="connsiteX36272" fmla="*/ 0 w 3255128"/>
              <a:gd name="connsiteY36272" fmla="*/ 324269 h 1598839"/>
              <a:gd name="connsiteX36273" fmla="*/ 0 w 3255128"/>
              <a:gd name="connsiteY36273" fmla="*/ 324201 h 1598839"/>
              <a:gd name="connsiteX36274" fmla="*/ 0 w 3255128"/>
              <a:gd name="connsiteY36274" fmla="*/ 324192 h 1598839"/>
              <a:gd name="connsiteX36275" fmla="*/ 0 w 3255128"/>
              <a:gd name="connsiteY36275" fmla="*/ 324112 h 1598839"/>
              <a:gd name="connsiteX36276" fmla="*/ 0 w 3255128"/>
              <a:gd name="connsiteY36276" fmla="*/ 324102 h 1598839"/>
              <a:gd name="connsiteX36277" fmla="*/ 0 w 3255128"/>
              <a:gd name="connsiteY36277" fmla="*/ 324096 h 1598839"/>
              <a:gd name="connsiteX36278" fmla="*/ 0 w 3255128"/>
              <a:gd name="connsiteY36278" fmla="*/ 324074 h 1598839"/>
              <a:gd name="connsiteX36279" fmla="*/ 0 w 3255128"/>
              <a:gd name="connsiteY36279" fmla="*/ 324069 h 1598839"/>
              <a:gd name="connsiteX36280" fmla="*/ 0 w 3255128"/>
              <a:gd name="connsiteY36280" fmla="*/ 324053 h 1598839"/>
              <a:gd name="connsiteX36281" fmla="*/ 0 w 3255128"/>
              <a:gd name="connsiteY36281" fmla="*/ 324033 h 1598839"/>
              <a:gd name="connsiteX36282" fmla="*/ 0 w 3255128"/>
              <a:gd name="connsiteY36282" fmla="*/ 324026 h 1598839"/>
              <a:gd name="connsiteX36283" fmla="*/ 0 w 3255128"/>
              <a:gd name="connsiteY36283" fmla="*/ 324025 h 1598839"/>
              <a:gd name="connsiteX36284" fmla="*/ 0 w 3255128"/>
              <a:gd name="connsiteY36284" fmla="*/ 324023 h 1598839"/>
              <a:gd name="connsiteX36285" fmla="*/ 0 w 3255128"/>
              <a:gd name="connsiteY36285" fmla="*/ 324020 h 1598839"/>
              <a:gd name="connsiteX36286" fmla="*/ 0 w 3255128"/>
              <a:gd name="connsiteY36286" fmla="*/ 324018 h 1598839"/>
              <a:gd name="connsiteX36287" fmla="*/ 0 w 3255128"/>
              <a:gd name="connsiteY36287" fmla="*/ 323996 h 1598839"/>
              <a:gd name="connsiteX36288" fmla="*/ 0 w 3255128"/>
              <a:gd name="connsiteY36288" fmla="*/ 323978 h 1598839"/>
              <a:gd name="connsiteX36289" fmla="*/ 0 w 3255128"/>
              <a:gd name="connsiteY36289" fmla="*/ 323973 h 1598839"/>
              <a:gd name="connsiteX36290" fmla="*/ 0 w 3255128"/>
              <a:gd name="connsiteY36290" fmla="*/ 323951 h 1598839"/>
              <a:gd name="connsiteX36291" fmla="*/ 0 w 3255128"/>
              <a:gd name="connsiteY36291" fmla="*/ 323946 h 1598839"/>
              <a:gd name="connsiteX36292" fmla="*/ 0 w 3255128"/>
              <a:gd name="connsiteY36292" fmla="*/ 323926 h 1598839"/>
              <a:gd name="connsiteX36293" fmla="*/ 0 w 3255128"/>
              <a:gd name="connsiteY36293" fmla="*/ 323896 h 1598839"/>
              <a:gd name="connsiteX36294" fmla="*/ 0 w 3255128"/>
              <a:gd name="connsiteY36294" fmla="*/ 323895 h 1598839"/>
              <a:gd name="connsiteX36295" fmla="*/ 0 w 3255128"/>
              <a:gd name="connsiteY36295" fmla="*/ 323880 h 1598839"/>
              <a:gd name="connsiteX36296" fmla="*/ 0 w 3255128"/>
              <a:gd name="connsiteY36296" fmla="*/ 323846 h 1598839"/>
              <a:gd name="connsiteX36297" fmla="*/ 0 w 3255128"/>
              <a:gd name="connsiteY36297" fmla="*/ 323835 h 1598839"/>
              <a:gd name="connsiteX36298" fmla="*/ 0 w 3255128"/>
              <a:gd name="connsiteY36298" fmla="*/ 323811 h 1598839"/>
              <a:gd name="connsiteX36299" fmla="*/ 0 w 3255128"/>
              <a:gd name="connsiteY36299" fmla="*/ 323810 h 1598839"/>
              <a:gd name="connsiteX36300" fmla="*/ 0 w 3255128"/>
              <a:gd name="connsiteY36300" fmla="*/ 323783 h 1598839"/>
              <a:gd name="connsiteX36301" fmla="*/ 0 w 3255128"/>
              <a:gd name="connsiteY36301" fmla="*/ 323772 h 1598839"/>
              <a:gd name="connsiteX36302" fmla="*/ 0 w 3255128"/>
              <a:gd name="connsiteY36302" fmla="*/ 323771 h 1598839"/>
              <a:gd name="connsiteX36303" fmla="*/ 0 w 3255128"/>
              <a:gd name="connsiteY36303" fmla="*/ 323755 h 1598839"/>
              <a:gd name="connsiteX36304" fmla="*/ 0 w 3255128"/>
              <a:gd name="connsiteY36304" fmla="*/ 323750 h 1598839"/>
              <a:gd name="connsiteX36305" fmla="*/ 0 w 3255128"/>
              <a:gd name="connsiteY36305" fmla="*/ 323742 h 1598839"/>
              <a:gd name="connsiteX36306" fmla="*/ 0 w 3255128"/>
              <a:gd name="connsiteY36306" fmla="*/ 323734 h 1598839"/>
              <a:gd name="connsiteX36307" fmla="*/ 0 w 3255128"/>
              <a:gd name="connsiteY36307" fmla="*/ 323733 h 1598839"/>
              <a:gd name="connsiteX36308" fmla="*/ 0 w 3255128"/>
              <a:gd name="connsiteY36308" fmla="*/ 323675 h 1598839"/>
              <a:gd name="connsiteX36309" fmla="*/ 0 w 3255128"/>
              <a:gd name="connsiteY36309" fmla="*/ 323602 h 1598839"/>
              <a:gd name="connsiteX36310" fmla="*/ 0 w 3255128"/>
              <a:gd name="connsiteY36310" fmla="*/ 323587 h 1598839"/>
              <a:gd name="connsiteX36311" fmla="*/ 0 w 3255128"/>
              <a:gd name="connsiteY36311" fmla="*/ 323577 h 1598839"/>
              <a:gd name="connsiteX36312" fmla="*/ 0 w 3255128"/>
              <a:gd name="connsiteY36312" fmla="*/ 323562 h 1598839"/>
              <a:gd name="connsiteX36313" fmla="*/ 0 w 3255128"/>
              <a:gd name="connsiteY36313" fmla="*/ 323561 h 1598839"/>
              <a:gd name="connsiteX36314" fmla="*/ 0 w 3255128"/>
              <a:gd name="connsiteY36314" fmla="*/ 323542 h 1598839"/>
              <a:gd name="connsiteX36315" fmla="*/ 0 w 3255128"/>
              <a:gd name="connsiteY36315" fmla="*/ 323537 h 1598839"/>
              <a:gd name="connsiteX36316" fmla="*/ 0 w 3255128"/>
              <a:gd name="connsiteY36316" fmla="*/ 323530 h 1598839"/>
              <a:gd name="connsiteX36317" fmla="*/ 0 w 3255128"/>
              <a:gd name="connsiteY36317" fmla="*/ 323500 h 1598839"/>
              <a:gd name="connsiteX36318" fmla="*/ 0 w 3255128"/>
              <a:gd name="connsiteY36318" fmla="*/ 323496 h 1598839"/>
              <a:gd name="connsiteX36319" fmla="*/ 0 w 3255128"/>
              <a:gd name="connsiteY36319" fmla="*/ 323495 h 1598839"/>
              <a:gd name="connsiteX36320" fmla="*/ 0 w 3255128"/>
              <a:gd name="connsiteY36320" fmla="*/ 323492 h 1598839"/>
              <a:gd name="connsiteX36321" fmla="*/ 0 w 3255128"/>
              <a:gd name="connsiteY36321" fmla="*/ 323487 h 1598839"/>
              <a:gd name="connsiteX36322" fmla="*/ 0 w 3255128"/>
              <a:gd name="connsiteY36322" fmla="*/ 323472 h 1598839"/>
              <a:gd name="connsiteX36323" fmla="*/ 0 w 3255128"/>
              <a:gd name="connsiteY36323" fmla="*/ 323467 h 1598839"/>
              <a:gd name="connsiteX36324" fmla="*/ 0 w 3255128"/>
              <a:gd name="connsiteY36324" fmla="*/ 323430 h 1598839"/>
              <a:gd name="connsiteX36325" fmla="*/ 0 w 3255128"/>
              <a:gd name="connsiteY36325" fmla="*/ 323416 h 1598839"/>
              <a:gd name="connsiteX36326" fmla="*/ 0 w 3255128"/>
              <a:gd name="connsiteY36326" fmla="*/ 323387 h 1598839"/>
              <a:gd name="connsiteX36327" fmla="*/ 0 w 3255128"/>
              <a:gd name="connsiteY36327" fmla="*/ 323372 h 1598839"/>
              <a:gd name="connsiteX36328" fmla="*/ 0 w 3255128"/>
              <a:gd name="connsiteY36328" fmla="*/ 323363 h 1598839"/>
              <a:gd name="connsiteX36329" fmla="*/ 0 w 3255128"/>
              <a:gd name="connsiteY36329" fmla="*/ 323355 h 1598839"/>
              <a:gd name="connsiteX36330" fmla="*/ 0 w 3255128"/>
              <a:gd name="connsiteY36330" fmla="*/ 323313 h 1598839"/>
              <a:gd name="connsiteX36331" fmla="*/ 0 w 3255128"/>
              <a:gd name="connsiteY36331" fmla="*/ 323288 h 1598839"/>
              <a:gd name="connsiteX36332" fmla="*/ 0 w 3255128"/>
              <a:gd name="connsiteY36332" fmla="*/ 323281 h 1598839"/>
              <a:gd name="connsiteX36333" fmla="*/ 0 w 3255128"/>
              <a:gd name="connsiteY36333" fmla="*/ 323273 h 1598839"/>
              <a:gd name="connsiteX36334" fmla="*/ 0 w 3255128"/>
              <a:gd name="connsiteY36334" fmla="*/ 323262 h 1598839"/>
              <a:gd name="connsiteX36335" fmla="*/ 0 w 3255128"/>
              <a:gd name="connsiteY36335" fmla="*/ 323258 h 1598839"/>
              <a:gd name="connsiteX36336" fmla="*/ 0 w 3255128"/>
              <a:gd name="connsiteY36336" fmla="*/ 323257 h 1598839"/>
              <a:gd name="connsiteX36337" fmla="*/ 0 w 3255128"/>
              <a:gd name="connsiteY36337" fmla="*/ 323246 h 1598839"/>
              <a:gd name="connsiteX36338" fmla="*/ 0 w 3255128"/>
              <a:gd name="connsiteY36338" fmla="*/ 323195 h 1598839"/>
              <a:gd name="connsiteX36339" fmla="*/ 0 w 3255128"/>
              <a:gd name="connsiteY36339" fmla="*/ 323194 h 1598839"/>
              <a:gd name="connsiteX36340" fmla="*/ 0 w 3255128"/>
              <a:gd name="connsiteY36340" fmla="*/ 323140 h 1598839"/>
              <a:gd name="connsiteX36341" fmla="*/ 0 w 3255128"/>
              <a:gd name="connsiteY36341" fmla="*/ 323112 h 1598839"/>
              <a:gd name="connsiteX36342" fmla="*/ 0 w 3255128"/>
              <a:gd name="connsiteY36342" fmla="*/ 323110 h 1598839"/>
              <a:gd name="connsiteX36343" fmla="*/ 0 w 3255128"/>
              <a:gd name="connsiteY36343" fmla="*/ 323101 h 1598839"/>
              <a:gd name="connsiteX36344" fmla="*/ 0 w 3255128"/>
              <a:gd name="connsiteY36344" fmla="*/ 323097 h 1598839"/>
              <a:gd name="connsiteX36345" fmla="*/ 0 w 3255128"/>
              <a:gd name="connsiteY36345" fmla="*/ 323094 h 1598839"/>
              <a:gd name="connsiteX36346" fmla="*/ 0 w 3255128"/>
              <a:gd name="connsiteY36346" fmla="*/ 323089 h 1598839"/>
              <a:gd name="connsiteX36347" fmla="*/ 0 w 3255128"/>
              <a:gd name="connsiteY36347" fmla="*/ 323085 h 1598839"/>
              <a:gd name="connsiteX36348" fmla="*/ 0 w 3255128"/>
              <a:gd name="connsiteY36348" fmla="*/ 323054 h 1598839"/>
              <a:gd name="connsiteX36349" fmla="*/ 0 w 3255128"/>
              <a:gd name="connsiteY36349" fmla="*/ 323038 h 1598839"/>
              <a:gd name="connsiteX36350" fmla="*/ 0 w 3255128"/>
              <a:gd name="connsiteY36350" fmla="*/ 323022 h 1598839"/>
              <a:gd name="connsiteX36351" fmla="*/ 0 w 3255128"/>
              <a:gd name="connsiteY36351" fmla="*/ 323012 h 1598839"/>
              <a:gd name="connsiteX36352" fmla="*/ 0 w 3255128"/>
              <a:gd name="connsiteY36352" fmla="*/ 322999 h 1598839"/>
              <a:gd name="connsiteX36353" fmla="*/ 0 w 3255128"/>
              <a:gd name="connsiteY36353" fmla="*/ 322944 h 1598839"/>
              <a:gd name="connsiteX36354" fmla="*/ 0 w 3255128"/>
              <a:gd name="connsiteY36354" fmla="*/ 322932 h 1598839"/>
              <a:gd name="connsiteX36355" fmla="*/ 0 w 3255128"/>
              <a:gd name="connsiteY36355" fmla="*/ 322929 h 1598839"/>
              <a:gd name="connsiteX36356" fmla="*/ 0 w 3255128"/>
              <a:gd name="connsiteY36356" fmla="*/ 322889 h 1598839"/>
              <a:gd name="connsiteX36357" fmla="*/ 0 w 3255128"/>
              <a:gd name="connsiteY36357" fmla="*/ 322874 h 1598839"/>
              <a:gd name="connsiteX36358" fmla="*/ 0 w 3255128"/>
              <a:gd name="connsiteY36358" fmla="*/ 322851 h 1598839"/>
              <a:gd name="connsiteX36359" fmla="*/ 0 w 3255128"/>
              <a:gd name="connsiteY36359" fmla="*/ 322844 h 1598839"/>
              <a:gd name="connsiteX36360" fmla="*/ 0 w 3255128"/>
              <a:gd name="connsiteY36360" fmla="*/ 322842 h 1598839"/>
              <a:gd name="connsiteX36361" fmla="*/ 0 w 3255128"/>
              <a:gd name="connsiteY36361" fmla="*/ 322825 h 1598839"/>
              <a:gd name="connsiteX36362" fmla="*/ 0 w 3255128"/>
              <a:gd name="connsiteY36362" fmla="*/ 322819 h 1598839"/>
              <a:gd name="connsiteX36363" fmla="*/ 0 w 3255128"/>
              <a:gd name="connsiteY36363" fmla="*/ 322803 h 1598839"/>
              <a:gd name="connsiteX36364" fmla="*/ 0 w 3255128"/>
              <a:gd name="connsiteY36364" fmla="*/ 322797 h 1598839"/>
              <a:gd name="connsiteX36365" fmla="*/ 0 w 3255128"/>
              <a:gd name="connsiteY36365" fmla="*/ 322762 h 1598839"/>
              <a:gd name="connsiteX36366" fmla="*/ 0 w 3255128"/>
              <a:gd name="connsiteY36366" fmla="*/ 322747 h 1598839"/>
              <a:gd name="connsiteX36367" fmla="*/ 0 w 3255128"/>
              <a:gd name="connsiteY36367" fmla="*/ 322710 h 1598839"/>
              <a:gd name="connsiteX36368" fmla="*/ 0 w 3255128"/>
              <a:gd name="connsiteY36368" fmla="*/ 322707 h 1598839"/>
              <a:gd name="connsiteX36369" fmla="*/ 0 w 3255128"/>
              <a:gd name="connsiteY36369" fmla="*/ 322685 h 1598839"/>
              <a:gd name="connsiteX36370" fmla="*/ 0 w 3255128"/>
              <a:gd name="connsiteY36370" fmla="*/ 322665 h 1598839"/>
              <a:gd name="connsiteX36371" fmla="*/ 0 w 3255128"/>
              <a:gd name="connsiteY36371" fmla="*/ 322618 h 1598839"/>
              <a:gd name="connsiteX36372" fmla="*/ 0 w 3255128"/>
              <a:gd name="connsiteY36372" fmla="*/ 322579 h 1598839"/>
              <a:gd name="connsiteX36373" fmla="*/ 0 w 3255128"/>
              <a:gd name="connsiteY36373" fmla="*/ 322566 h 1598839"/>
              <a:gd name="connsiteX36374" fmla="*/ 0 w 3255128"/>
              <a:gd name="connsiteY36374" fmla="*/ 322535 h 1598839"/>
              <a:gd name="connsiteX36375" fmla="*/ 0 w 3255128"/>
              <a:gd name="connsiteY36375" fmla="*/ 322514 h 1598839"/>
              <a:gd name="connsiteX36376" fmla="*/ 0 w 3255128"/>
              <a:gd name="connsiteY36376" fmla="*/ 322485 h 1598839"/>
              <a:gd name="connsiteX36377" fmla="*/ 0 w 3255128"/>
              <a:gd name="connsiteY36377" fmla="*/ 322448 h 1598839"/>
              <a:gd name="connsiteX36378" fmla="*/ 0 w 3255128"/>
              <a:gd name="connsiteY36378" fmla="*/ 322437 h 1598839"/>
              <a:gd name="connsiteX36379" fmla="*/ 0 w 3255128"/>
              <a:gd name="connsiteY36379" fmla="*/ 322405 h 1598839"/>
              <a:gd name="connsiteX36380" fmla="*/ 0 w 3255128"/>
              <a:gd name="connsiteY36380" fmla="*/ 322381 h 1598839"/>
              <a:gd name="connsiteX36381" fmla="*/ 0 w 3255128"/>
              <a:gd name="connsiteY36381" fmla="*/ 322367 h 1598839"/>
              <a:gd name="connsiteX36382" fmla="*/ 0 w 3255128"/>
              <a:gd name="connsiteY36382" fmla="*/ 322365 h 1598839"/>
              <a:gd name="connsiteX36383" fmla="*/ 0 w 3255128"/>
              <a:gd name="connsiteY36383" fmla="*/ 322315 h 1598839"/>
              <a:gd name="connsiteX36384" fmla="*/ 0 w 3255128"/>
              <a:gd name="connsiteY36384" fmla="*/ 322304 h 1598839"/>
              <a:gd name="connsiteX36385" fmla="*/ 0 w 3255128"/>
              <a:gd name="connsiteY36385" fmla="*/ 322293 h 1598839"/>
              <a:gd name="connsiteX36386" fmla="*/ 0 w 3255128"/>
              <a:gd name="connsiteY36386" fmla="*/ 322259 h 1598839"/>
              <a:gd name="connsiteX36387" fmla="*/ 0 w 3255128"/>
              <a:gd name="connsiteY36387" fmla="*/ 322242 h 1598839"/>
              <a:gd name="connsiteX36388" fmla="*/ 0 w 3255128"/>
              <a:gd name="connsiteY36388" fmla="*/ 322233 h 1598839"/>
              <a:gd name="connsiteX36389" fmla="*/ 0 w 3255128"/>
              <a:gd name="connsiteY36389" fmla="*/ 322216 h 1598839"/>
              <a:gd name="connsiteX36390" fmla="*/ 0 w 3255128"/>
              <a:gd name="connsiteY36390" fmla="*/ 322199 h 1598839"/>
              <a:gd name="connsiteX36391" fmla="*/ 0 w 3255128"/>
              <a:gd name="connsiteY36391" fmla="*/ 322159 h 1598839"/>
              <a:gd name="connsiteX36392" fmla="*/ 0 w 3255128"/>
              <a:gd name="connsiteY36392" fmla="*/ 322155 h 1598839"/>
              <a:gd name="connsiteX36393" fmla="*/ 0 w 3255128"/>
              <a:gd name="connsiteY36393" fmla="*/ 322154 h 1598839"/>
              <a:gd name="connsiteX36394" fmla="*/ 0 w 3255128"/>
              <a:gd name="connsiteY36394" fmla="*/ 322133 h 1598839"/>
              <a:gd name="connsiteX36395" fmla="*/ 0 w 3255128"/>
              <a:gd name="connsiteY36395" fmla="*/ 322130 h 1598839"/>
              <a:gd name="connsiteX36396" fmla="*/ 0 w 3255128"/>
              <a:gd name="connsiteY36396" fmla="*/ 322087 h 1598839"/>
              <a:gd name="connsiteX36397" fmla="*/ 0 w 3255128"/>
              <a:gd name="connsiteY36397" fmla="*/ 322083 h 1598839"/>
              <a:gd name="connsiteX36398" fmla="*/ 0 w 3255128"/>
              <a:gd name="connsiteY36398" fmla="*/ 322055 h 1598839"/>
              <a:gd name="connsiteX36399" fmla="*/ 0 w 3255128"/>
              <a:gd name="connsiteY36399" fmla="*/ 322032 h 1598839"/>
              <a:gd name="connsiteX36400" fmla="*/ 0 w 3255128"/>
              <a:gd name="connsiteY36400" fmla="*/ 322016 h 1598839"/>
              <a:gd name="connsiteX36401" fmla="*/ 0 w 3255128"/>
              <a:gd name="connsiteY36401" fmla="*/ 321963 h 1598839"/>
              <a:gd name="connsiteX36402" fmla="*/ 0 w 3255128"/>
              <a:gd name="connsiteY36402" fmla="*/ 321960 h 1598839"/>
              <a:gd name="connsiteX36403" fmla="*/ 0 w 3255128"/>
              <a:gd name="connsiteY36403" fmla="*/ 321944 h 1598839"/>
              <a:gd name="connsiteX36404" fmla="*/ 0 w 3255128"/>
              <a:gd name="connsiteY36404" fmla="*/ 321924 h 1598839"/>
              <a:gd name="connsiteX36405" fmla="*/ 0 w 3255128"/>
              <a:gd name="connsiteY36405" fmla="*/ 321923 h 1598839"/>
              <a:gd name="connsiteX36406" fmla="*/ 0 w 3255128"/>
              <a:gd name="connsiteY36406" fmla="*/ 321922 h 1598839"/>
              <a:gd name="connsiteX36407" fmla="*/ 0 w 3255128"/>
              <a:gd name="connsiteY36407" fmla="*/ 321908 h 1598839"/>
              <a:gd name="connsiteX36408" fmla="*/ 0 w 3255128"/>
              <a:gd name="connsiteY36408" fmla="*/ 321893 h 1598839"/>
              <a:gd name="connsiteX36409" fmla="*/ 0 w 3255128"/>
              <a:gd name="connsiteY36409" fmla="*/ 321875 h 1598839"/>
              <a:gd name="connsiteX36410" fmla="*/ 0 w 3255128"/>
              <a:gd name="connsiteY36410" fmla="*/ 321837 h 1598839"/>
              <a:gd name="connsiteX36411" fmla="*/ 0 w 3255128"/>
              <a:gd name="connsiteY36411" fmla="*/ 321829 h 1598839"/>
              <a:gd name="connsiteX36412" fmla="*/ 0 w 3255128"/>
              <a:gd name="connsiteY36412" fmla="*/ 321826 h 1598839"/>
              <a:gd name="connsiteX36413" fmla="*/ 0 w 3255128"/>
              <a:gd name="connsiteY36413" fmla="*/ 321820 h 1598839"/>
              <a:gd name="connsiteX36414" fmla="*/ 0 w 3255128"/>
              <a:gd name="connsiteY36414" fmla="*/ 321813 h 1598839"/>
              <a:gd name="connsiteX36415" fmla="*/ 0 w 3255128"/>
              <a:gd name="connsiteY36415" fmla="*/ 321783 h 1598839"/>
              <a:gd name="connsiteX36416" fmla="*/ 0 w 3255128"/>
              <a:gd name="connsiteY36416" fmla="*/ 321750 h 1598839"/>
              <a:gd name="connsiteX36417" fmla="*/ 0 w 3255128"/>
              <a:gd name="connsiteY36417" fmla="*/ 321740 h 1598839"/>
              <a:gd name="connsiteX36418" fmla="*/ 0 w 3255128"/>
              <a:gd name="connsiteY36418" fmla="*/ 321681 h 1598839"/>
              <a:gd name="connsiteX36419" fmla="*/ 0 w 3255128"/>
              <a:gd name="connsiteY36419" fmla="*/ 321671 h 1598839"/>
              <a:gd name="connsiteX36420" fmla="*/ 0 w 3255128"/>
              <a:gd name="connsiteY36420" fmla="*/ 321609 h 1598839"/>
              <a:gd name="connsiteX36421" fmla="*/ 0 w 3255128"/>
              <a:gd name="connsiteY36421" fmla="*/ 321585 h 1598839"/>
              <a:gd name="connsiteX36422" fmla="*/ 0 w 3255128"/>
              <a:gd name="connsiteY36422" fmla="*/ 321567 h 1598839"/>
              <a:gd name="connsiteX36423" fmla="*/ 0 w 3255128"/>
              <a:gd name="connsiteY36423" fmla="*/ 321500 h 1598839"/>
              <a:gd name="connsiteX36424" fmla="*/ 0 w 3255128"/>
              <a:gd name="connsiteY36424" fmla="*/ 321489 h 1598839"/>
              <a:gd name="connsiteX36425" fmla="*/ 0 w 3255128"/>
              <a:gd name="connsiteY36425" fmla="*/ 321486 h 1598839"/>
              <a:gd name="connsiteX36426" fmla="*/ 0 w 3255128"/>
              <a:gd name="connsiteY36426" fmla="*/ 321471 h 1598839"/>
              <a:gd name="connsiteX36427" fmla="*/ 0 w 3255128"/>
              <a:gd name="connsiteY36427" fmla="*/ 321464 h 1598839"/>
              <a:gd name="connsiteX36428" fmla="*/ 0 w 3255128"/>
              <a:gd name="connsiteY36428" fmla="*/ 321407 h 1598839"/>
              <a:gd name="connsiteX36429" fmla="*/ 0 w 3255128"/>
              <a:gd name="connsiteY36429" fmla="*/ 321385 h 1598839"/>
              <a:gd name="connsiteX36430" fmla="*/ 0 w 3255128"/>
              <a:gd name="connsiteY36430" fmla="*/ 321279 h 1598839"/>
              <a:gd name="connsiteX36431" fmla="*/ 0 w 3255128"/>
              <a:gd name="connsiteY36431" fmla="*/ 321274 h 1598839"/>
              <a:gd name="connsiteX36432" fmla="*/ 0 w 3255128"/>
              <a:gd name="connsiteY36432" fmla="*/ 321273 h 1598839"/>
              <a:gd name="connsiteX36433" fmla="*/ 0 w 3255128"/>
              <a:gd name="connsiteY36433" fmla="*/ 321252 h 1598839"/>
              <a:gd name="connsiteX36434" fmla="*/ 0 w 3255128"/>
              <a:gd name="connsiteY36434" fmla="*/ 321222 h 1598839"/>
              <a:gd name="connsiteX36435" fmla="*/ 0 w 3255128"/>
              <a:gd name="connsiteY36435" fmla="*/ 321202 h 1598839"/>
              <a:gd name="connsiteX36436" fmla="*/ 0 w 3255128"/>
              <a:gd name="connsiteY36436" fmla="*/ 321180 h 1598839"/>
              <a:gd name="connsiteX36437" fmla="*/ 0 w 3255128"/>
              <a:gd name="connsiteY36437" fmla="*/ 321135 h 1598839"/>
              <a:gd name="connsiteX36438" fmla="*/ 0 w 3255128"/>
              <a:gd name="connsiteY36438" fmla="*/ 321092 h 1598839"/>
              <a:gd name="connsiteX36439" fmla="*/ 0 w 3255128"/>
              <a:gd name="connsiteY36439" fmla="*/ 321079 h 1598839"/>
              <a:gd name="connsiteX36440" fmla="*/ 0 w 3255128"/>
              <a:gd name="connsiteY36440" fmla="*/ 321063 h 1598839"/>
              <a:gd name="connsiteX36441" fmla="*/ 0 w 3255128"/>
              <a:gd name="connsiteY36441" fmla="*/ 321043 h 1598839"/>
              <a:gd name="connsiteX36442" fmla="*/ 0 w 3255128"/>
              <a:gd name="connsiteY36442" fmla="*/ 321036 h 1598839"/>
              <a:gd name="connsiteX36443" fmla="*/ 0 w 3255128"/>
              <a:gd name="connsiteY36443" fmla="*/ 321030 h 1598839"/>
              <a:gd name="connsiteX36444" fmla="*/ 0 w 3255128"/>
              <a:gd name="connsiteY36444" fmla="*/ 321013 h 1598839"/>
              <a:gd name="connsiteX36445" fmla="*/ 0 w 3255128"/>
              <a:gd name="connsiteY36445" fmla="*/ 321001 h 1598839"/>
              <a:gd name="connsiteX36446" fmla="*/ 0 w 3255128"/>
              <a:gd name="connsiteY36446" fmla="*/ 320994 h 1598839"/>
              <a:gd name="connsiteX36447" fmla="*/ 0 w 3255128"/>
              <a:gd name="connsiteY36447" fmla="*/ 320936 h 1598839"/>
              <a:gd name="connsiteX36448" fmla="*/ 0 w 3255128"/>
              <a:gd name="connsiteY36448" fmla="*/ 320917 h 1598839"/>
              <a:gd name="connsiteX36449" fmla="*/ 0 w 3255128"/>
              <a:gd name="connsiteY36449" fmla="*/ 320847 h 1598839"/>
              <a:gd name="connsiteX36450" fmla="*/ 0 w 3255128"/>
              <a:gd name="connsiteY36450" fmla="*/ 320821 h 1598839"/>
              <a:gd name="connsiteX36451" fmla="*/ 0 w 3255128"/>
              <a:gd name="connsiteY36451" fmla="*/ 320820 h 1598839"/>
              <a:gd name="connsiteX36452" fmla="*/ 0 w 3255128"/>
              <a:gd name="connsiteY36452" fmla="*/ 320816 h 1598839"/>
              <a:gd name="connsiteX36453" fmla="*/ 0 w 3255128"/>
              <a:gd name="connsiteY36453" fmla="*/ 320798 h 1598839"/>
              <a:gd name="connsiteX36454" fmla="*/ 0 w 3255128"/>
              <a:gd name="connsiteY36454" fmla="*/ 320793 h 1598839"/>
              <a:gd name="connsiteX36455" fmla="*/ 0 w 3255128"/>
              <a:gd name="connsiteY36455" fmla="*/ 320790 h 1598839"/>
              <a:gd name="connsiteX36456" fmla="*/ 0 w 3255128"/>
              <a:gd name="connsiteY36456" fmla="*/ 320772 h 1598839"/>
              <a:gd name="connsiteX36457" fmla="*/ 0 w 3255128"/>
              <a:gd name="connsiteY36457" fmla="*/ 320771 h 1598839"/>
              <a:gd name="connsiteX36458" fmla="*/ 0 w 3255128"/>
              <a:gd name="connsiteY36458" fmla="*/ 320770 h 1598839"/>
              <a:gd name="connsiteX36459" fmla="*/ 0 w 3255128"/>
              <a:gd name="connsiteY36459" fmla="*/ 320768 h 1598839"/>
              <a:gd name="connsiteX36460" fmla="*/ 0 w 3255128"/>
              <a:gd name="connsiteY36460" fmla="*/ 320728 h 1598839"/>
              <a:gd name="connsiteX36461" fmla="*/ 0 w 3255128"/>
              <a:gd name="connsiteY36461" fmla="*/ 320597 h 1598839"/>
              <a:gd name="connsiteX36462" fmla="*/ 0 w 3255128"/>
              <a:gd name="connsiteY36462" fmla="*/ 320576 h 1598839"/>
              <a:gd name="connsiteX36463" fmla="*/ 0 w 3255128"/>
              <a:gd name="connsiteY36463" fmla="*/ 320574 h 1598839"/>
              <a:gd name="connsiteX36464" fmla="*/ 0 w 3255128"/>
              <a:gd name="connsiteY36464" fmla="*/ 320552 h 1598839"/>
              <a:gd name="connsiteX36465" fmla="*/ 0 w 3255128"/>
              <a:gd name="connsiteY36465" fmla="*/ 320530 h 1598839"/>
              <a:gd name="connsiteX36466" fmla="*/ 0 w 3255128"/>
              <a:gd name="connsiteY36466" fmla="*/ 320527 h 1598839"/>
              <a:gd name="connsiteX36467" fmla="*/ 0 w 3255128"/>
              <a:gd name="connsiteY36467" fmla="*/ 320506 h 1598839"/>
              <a:gd name="connsiteX36468" fmla="*/ 0 w 3255128"/>
              <a:gd name="connsiteY36468" fmla="*/ 320477 h 1598839"/>
              <a:gd name="connsiteX36469" fmla="*/ 0 w 3255128"/>
              <a:gd name="connsiteY36469" fmla="*/ 320453 h 1598839"/>
              <a:gd name="connsiteX36470" fmla="*/ 0 w 3255128"/>
              <a:gd name="connsiteY36470" fmla="*/ 320440 h 1598839"/>
              <a:gd name="connsiteX36471" fmla="*/ 0 w 3255128"/>
              <a:gd name="connsiteY36471" fmla="*/ 320382 h 1598839"/>
              <a:gd name="connsiteX36472" fmla="*/ 0 w 3255128"/>
              <a:gd name="connsiteY36472" fmla="*/ 320373 h 1598839"/>
              <a:gd name="connsiteX36473" fmla="*/ 0 w 3255128"/>
              <a:gd name="connsiteY36473" fmla="*/ 320365 h 1598839"/>
              <a:gd name="connsiteX36474" fmla="*/ 0 w 3255128"/>
              <a:gd name="connsiteY36474" fmla="*/ 320307 h 1598839"/>
              <a:gd name="connsiteX36475" fmla="*/ 0 w 3255128"/>
              <a:gd name="connsiteY36475" fmla="*/ 320299 h 1598839"/>
              <a:gd name="connsiteX36476" fmla="*/ 0 w 3255128"/>
              <a:gd name="connsiteY36476" fmla="*/ 320298 h 1598839"/>
              <a:gd name="connsiteX36477" fmla="*/ 0 w 3255128"/>
              <a:gd name="connsiteY36477" fmla="*/ 320272 h 1598839"/>
              <a:gd name="connsiteX36478" fmla="*/ 0 w 3255128"/>
              <a:gd name="connsiteY36478" fmla="*/ 320268 h 1598839"/>
              <a:gd name="connsiteX36479" fmla="*/ 0 w 3255128"/>
              <a:gd name="connsiteY36479" fmla="*/ 320256 h 1598839"/>
              <a:gd name="connsiteX36480" fmla="*/ 0 w 3255128"/>
              <a:gd name="connsiteY36480" fmla="*/ 320220 h 1598839"/>
              <a:gd name="connsiteX36481" fmla="*/ 0 w 3255128"/>
              <a:gd name="connsiteY36481" fmla="*/ 320150 h 1598839"/>
              <a:gd name="connsiteX36482" fmla="*/ 0 w 3255128"/>
              <a:gd name="connsiteY36482" fmla="*/ 320122 h 1598839"/>
              <a:gd name="connsiteX36483" fmla="*/ 0 w 3255128"/>
              <a:gd name="connsiteY36483" fmla="*/ 320120 h 1598839"/>
              <a:gd name="connsiteX36484" fmla="*/ 0 w 3255128"/>
              <a:gd name="connsiteY36484" fmla="*/ 320104 h 1598839"/>
              <a:gd name="connsiteX36485" fmla="*/ 0 w 3255128"/>
              <a:gd name="connsiteY36485" fmla="*/ 320102 h 1598839"/>
              <a:gd name="connsiteX36486" fmla="*/ 0 w 3255128"/>
              <a:gd name="connsiteY36486" fmla="*/ 320057 h 1598839"/>
              <a:gd name="connsiteX36487" fmla="*/ 0 w 3255128"/>
              <a:gd name="connsiteY36487" fmla="*/ 320028 h 1598839"/>
              <a:gd name="connsiteX36488" fmla="*/ 0 w 3255128"/>
              <a:gd name="connsiteY36488" fmla="*/ 320025 h 1598839"/>
              <a:gd name="connsiteX36489" fmla="*/ 0 w 3255128"/>
              <a:gd name="connsiteY36489" fmla="*/ 320022 h 1598839"/>
              <a:gd name="connsiteX36490" fmla="*/ 0 w 3255128"/>
              <a:gd name="connsiteY36490" fmla="*/ 320014 h 1598839"/>
              <a:gd name="connsiteX36491" fmla="*/ 0 w 3255128"/>
              <a:gd name="connsiteY36491" fmla="*/ 320003 h 1598839"/>
              <a:gd name="connsiteX36492" fmla="*/ 0 w 3255128"/>
              <a:gd name="connsiteY36492" fmla="*/ 319996 h 1598839"/>
              <a:gd name="connsiteX36493" fmla="*/ 0 w 3255128"/>
              <a:gd name="connsiteY36493" fmla="*/ 319994 h 1598839"/>
              <a:gd name="connsiteX36494" fmla="*/ 0 w 3255128"/>
              <a:gd name="connsiteY36494" fmla="*/ 319992 h 1598839"/>
              <a:gd name="connsiteX36495" fmla="*/ 0 w 3255128"/>
              <a:gd name="connsiteY36495" fmla="*/ 319954 h 1598839"/>
              <a:gd name="connsiteX36496" fmla="*/ 0 w 3255128"/>
              <a:gd name="connsiteY36496" fmla="*/ 319939 h 1598839"/>
              <a:gd name="connsiteX36497" fmla="*/ 0 w 3255128"/>
              <a:gd name="connsiteY36497" fmla="*/ 319829 h 1598839"/>
              <a:gd name="connsiteX36498" fmla="*/ 0 w 3255128"/>
              <a:gd name="connsiteY36498" fmla="*/ 319826 h 1598839"/>
              <a:gd name="connsiteX36499" fmla="*/ 0 w 3255128"/>
              <a:gd name="connsiteY36499" fmla="*/ 319818 h 1598839"/>
              <a:gd name="connsiteX36500" fmla="*/ 0 w 3255128"/>
              <a:gd name="connsiteY36500" fmla="*/ 319813 h 1598839"/>
              <a:gd name="connsiteX36501" fmla="*/ 0 w 3255128"/>
              <a:gd name="connsiteY36501" fmla="*/ 319807 h 1598839"/>
              <a:gd name="connsiteX36502" fmla="*/ 0 w 3255128"/>
              <a:gd name="connsiteY36502" fmla="*/ 319785 h 1598839"/>
              <a:gd name="connsiteX36503" fmla="*/ 0 w 3255128"/>
              <a:gd name="connsiteY36503" fmla="*/ 319782 h 1598839"/>
              <a:gd name="connsiteX36504" fmla="*/ 0 w 3255128"/>
              <a:gd name="connsiteY36504" fmla="*/ 319772 h 1598839"/>
              <a:gd name="connsiteX36505" fmla="*/ 0 w 3255128"/>
              <a:gd name="connsiteY36505" fmla="*/ 319761 h 1598839"/>
              <a:gd name="connsiteX36506" fmla="*/ 0 w 3255128"/>
              <a:gd name="connsiteY36506" fmla="*/ 319757 h 1598839"/>
              <a:gd name="connsiteX36507" fmla="*/ 0 w 3255128"/>
              <a:gd name="connsiteY36507" fmla="*/ 319749 h 1598839"/>
              <a:gd name="connsiteX36508" fmla="*/ 0 w 3255128"/>
              <a:gd name="connsiteY36508" fmla="*/ 319724 h 1598839"/>
              <a:gd name="connsiteX36509" fmla="*/ 0 w 3255128"/>
              <a:gd name="connsiteY36509" fmla="*/ 319585 h 1598839"/>
              <a:gd name="connsiteX36510" fmla="*/ 0 w 3255128"/>
              <a:gd name="connsiteY36510" fmla="*/ 319576 h 1598839"/>
              <a:gd name="connsiteX36511" fmla="*/ 0 w 3255128"/>
              <a:gd name="connsiteY36511" fmla="*/ 319575 h 1598839"/>
              <a:gd name="connsiteX36512" fmla="*/ 0 w 3255128"/>
              <a:gd name="connsiteY36512" fmla="*/ 319569 h 1598839"/>
              <a:gd name="connsiteX36513" fmla="*/ 0 w 3255128"/>
              <a:gd name="connsiteY36513" fmla="*/ 319550 h 1598839"/>
              <a:gd name="connsiteX36514" fmla="*/ 0 w 3255128"/>
              <a:gd name="connsiteY36514" fmla="*/ 319513 h 1598839"/>
              <a:gd name="connsiteX36515" fmla="*/ 0 w 3255128"/>
              <a:gd name="connsiteY36515" fmla="*/ 319506 h 1598839"/>
              <a:gd name="connsiteX36516" fmla="*/ 0 w 3255128"/>
              <a:gd name="connsiteY36516" fmla="*/ 319504 h 1598839"/>
              <a:gd name="connsiteX36517" fmla="*/ 0 w 3255128"/>
              <a:gd name="connsiteY36517" fmla="*/ 319498 h 1598839"/>
              <a:gd name="connsiteX36518" fmla="*/ 0 w 3255128"/>
              <a:gd name="connsiteY36518" fmla="*/ 319495 h 1598839"/>
              <a:gd name="connsiteX36519" fmla="*/ 0 w 3255128"/>
              <a:gd name="connsiteY36519" fmla="*/ 319458 h 1598839"/>
              <a:gd name="connsiteX36520" fmla="*/ 0 w 3255128"/>
              <a:gd name="connsiteY36520" fmla="*/ 319426 h 1598839"/>
              <a:gd name="connsiteX36521" fmla="*/ 0 w 3255128"/>
              <a:gd name="connsiteY36521" fmla="*/ 319391 h 1598839"/>
              <a:gd name="connsiteX36522" fmla="*/ 0 w 3255128"/>
              <a:gd name="connsiteY36522" fmla="*/ 319377 h 1598839"/>
              <a:gd name="connsiteX36523" fmla="*/ 0 w 3255128"/>
              <a:gd name="connsiteY36523" fmla="*/ 319375 h 1598839"/>
              <a:gd name="connsiteX36524" fmla="*/ 0 w 3255128"/>
              <a:gd name="connsiteY36524" fmla="*/ 319359 h 1598839"/>
              <a:gd name="connsiteX36525" fmla="*/ 0 w 3255128"/>
              <a:gd name="connsiteY36525" fmla="*/ 319346 h 1598839"/>
              <a:gd name="connsiteX36526" fmla="*/ 0 w 3255128"/>
              <a:gd name="connsiteY36526" fmla="*/ 319326 h 1598839"/>
              <a:gd name="connsiteX36527" fmla="*/ 0 w 3255128"/>
              <a:gd name="connsiteY36527" fmla="*/ 319325 h 1598839"/>
              <a:gd name="connsiteX36528" fmla="*/ 0 w 3255128"/>
              <a:gd name="connsiteY36528" fmla="*/ 319269 h 1598839"/>
              <a:gd name="connsiteX36529" fmla="*/ 0 w 3255128"/>
              <a:gd name="connsiteY36529" fmla="*/ 319265 h 1598839"/>
              <a:gd name="connsiteX36530" fmla="*/ 0 w 3255128"/>
              <a:gd name="connsiteY36530" fmla="*/ 319252 h 1598839"/>
              <a:gd name="connsiteX36531" fmla="*/ 0 w 3255128"/>
              <a:gd name="connsiteY36531" fmla="*/ 319226 h 1598839"/>
              <a:gd name="connsiteX36532" fmla="*/ 0 w 3255128"/>
              <a:gd name="connsiteY36532" fmla="*/ 319223 h 1598839"/>
              <a:gd name="connsiteX36533" fmla="*/ 0 w 3255128"/>
              <a:gd name="connsiteY36533" fmla="*/ 319215 h 1598839"/>
              <a:gd name="connsiteX36534" fmla="*/ 0 w 3255128"/>
              <a:gd name="connsiteY36534" fmla="*/ 319165 h 1598839"/>
              <a:gd name="connsiteX36535" fmla="*/ 0 w 3255128"/>
              <a:gd name="connsiteY36535" fmla="*/ 319156 h 1598839"/>
              <a:gd name="connsiteX36536" fmla="*/ 0 w 3255128"/>
              <a:gd name="connsiteY36536" fmla="*/ 319140 h 1598839"/>
              <a:gd name="connsiteX36537" fmla="*/ 0 w 3255128"/>
              <a:gd name="connsiteY36537" fmla="*/ 319113 h 1598839"/>
              <a:gd name="connsiteX36538" fmla="*/ 0 w 3255128"/>
              <a:gd name="connsiteY36538" fmla="*/ 319097 h 1598839"/>
              <a:gd name="connsiteX36539" fmla="*/ 0 w 3255128"/>
              <a:gd name="connsiteY36539" fmla="*/ 319093 h 1598839"/>
              <a:gd name="connsiteX36540" fmla="*/ 0 w 3255128"/>
              <a:gd name="connsiteY36540" fmla="*/ 319091 h 1598839"/>
              <a:gd name="connsiteX36541" fmla="*/ 0 w 3255128"/>
              <a:gd name="connsiteY36541" fmla="*/ 319042 h 1598839"/>
              <a:gd name="connsiteX36542" fmla="*/ 0 w 3255128"/>
              <a:gd name="connsiteY36542" fmla="*/ 319041 h 1598839"/>
              <a:gd name="connsiteX36543" fmla="*/ 0 w 3255128"/>
              <a:gd name="connsiteY36543" fmla="*/ 318960 h 1598839"/>
              <a:gd name="connsiteX36544" fmla="*/ 0 w 3255128"/>
              <a:gd name="connsiteY36544" fmla="*/ 318934 h 1598839"/>
              <a:gd name="connsiteX36545" fmla="*/ 0 w 3255128"/>
              <a:gd name="connsiteY36545" fmla="*/ 318933 h 1598839"/>
              <a:gd name="connsiteX36546" fmla="*/ 0 w 3255128"/>
              <a:gd name="connsiteY36546" fmla="*/ 318932 h 1598839"/>
              <a:gd name="connsiteX36547" fmla="*/ 0 w 3255128"/>
              <a:gd name="connsiteY36547" fmla="*/ 318921 h 1598839"/>
              <a:gd name="connsiteX36548" fmla="*/ 0 w 3255128"/>
              <a:gd name="connsiteY36548" fmla="*/ 318918 h 1598839"/>
              <a:gd name="connsiteX36549" fmla="*/ 0 w 3255128"/>
              <a:gd name="connsiteY36549" fmla="*/ 318910 h 1598839"/>
              <a:gd name="connsiteX36550" fmla="*/ 0 w 3255128"/>
              <a:gd name="connsiteY36550" fmla="*/ 318903 h 1598839"/>
              <a:gd name="connsiteX36551" fmla="*/ 0 w 3255128"/>
              <a:gd name="connsiteY36551" fmla="*/ 318885 h 1598839"/>
              <a:gd name="connsiteX36552" fmla="*/ 0 w 3255128"/>
              <a:gd name="connsiteY36552" fmla="*/ 318847 h 1598839"/>
              <a:gd name="connsiteX36553" fmla="*/ 0 w 3255128"/>
              <a:gd name="connsiteY36553" fmla="*/ 318843 h 1598839"/>
              <a:gd name="connsiteX36554" fmla="*/ 0 w 3255128"/>
              <a:gd name="connsiteY36554" fmla="*/ 318793 h 1598839"/>
              <a:gd name="connsiteX36555" fmla="*/ 0 w 3255128"/>
              <a:gd name="connsiteY36555" fmla="*/ 318760 h 1598839"/>
              <a:gd name="connsiteX36556" fmla="*/ 0 w 3255128"/>
              <a:gd name="connsiteY36556" fmla="*/ 318736 h 1598839"/>
              <a:gd name="connsiteX36557" fmla="*/ 0 w 3255128"/>
              <a:gd name="connsiteY36557" fmla="*/ 318689 h 1598839"/>
              <a:gd name="connsiteX36558" fmla="*/ 0 w 3255128"/>
              <a:gd name="connsiteY36558" fmla="*/ 318681 h 1598839"/>
              <a:gd name="connsiteX36559" fmla="*/ 0 w 3255128"/>
              <a:gd name="connsiteY36559" fmla="*/ 318659 h 1598839"/>
              <a:gd name="connsiteX36560" fmla="*/ 0 w 3255128"/>
              <a:gd name="connsiteY36560" fmla="*/ 318625 h 1598839"/>
              <a:gd name="connsiteX36561" fmla="*/ 0 w 3255128"/>
              <a:gd name="connsiteY36561" fmla="*/ 318619 h 1598839"/>
              <a:gd name="connsiteX36562" fmla="*/ 0 w 3255128"/>
              <a:gd name="connsiteY36562" fmla="*/ 318617 h 1598839"/>
              <a:gd name="connsiteX36563" fmla="*/ 0 w 3255128"/>
              <a:gd name="connsiteY36563" fmla="*/ 318577 h 1598839"/>
              <a:gd name="connsiteX36564" fmla="*/ 0 w 3255128"/>
              <a:gd name="connsiteY36564" fmla="*/ 318567 h 1598839"/>
              <a:gd name="connsiteX36565" fmla="*/ 0 w 3255128"/>
              <a:gd name="connsiteY36565" fmla="*/ 318550 h 1598839"/>
              <a:gd name="connsiteX36566" fmla="*/ 0 w 3255128"/>
              <a:gd name="connsiteY36566" fmla="*/ 318545 h 1598839"/>
              <a:gd name="connsiteX36567" fmla="*/ 0 w 3255128"/>
              <a:gd name="connsiteY36567" fmla="*/ 318529 h 1598839"/>
              <a:gd name="connsiteX36568" fmla="*/ 0 w 3255128"/>
              <a:gd name="connsiteY36568" fmla="*/ 318527 h 1598839"/>
              <a:gd name="connsiteX36569" fmla="*/ 0 w 3255128"/>
              <a:gd name="connsiteY36569" fmla="*/ 318496 h 1598839"/>
              <a:gd name="connsiteX36570" fmla="*/ 0 w 3255128"/>
              <a:gd name="connsiteY36570" fmla="*/ 318478 h 1598839"/>
              <a:gd name="connsiteX36571" fmla="*/ 0 w 3255128"/>
              <a:gd name="connsiteY36571" fmla="*/ 318474 h 1598839"/>
              <a:gd name="connsiteX36572" fmla="*/ 0 w 3255128"/>
              <a:gd name="connsiteY36572" fmla="*/ 318443 h 1598839"/>
              <a:gd name="connsiteX36573" fmla="*/ 0 w 3255128"/>
              <a:gd name="connsiteY36573" fmla="*/ 318429 h 1598839"/>
              <a:gd name="connsiteX36574" fmla="*/ 0 w 3255128"/>
              <a:gd name="connsiteY36574" fmla="*/ 318424 h 1598839"/>
              <a:gd name="connsiteX36575" fmla="*/ 0 w 3255128"/>
              <a:gd name="connsiteY36575" fmla="*/ 318411 h 1598839"/>
              <a:gd name="connsiteX36576" fmla="*/ 0 w 3255128"/>
              <a:gd name="connsiteY36576" fmla="*/ 318371 h 1598839"/>
              <a:gd name="connsiteX36577" fmla="*/ 0 w 3255128"/>
              <a:gd name="connsiteY36577" fmla="*/ 318304 h 1598839"/>
              <a:gd name="connsiteX36578" fmla="*/ 0 w 3255128"/>
              <a:gd name="connsiteY36578" fmla="*/ 318301 h 1598839"/>
              <a:gd name="connsiteX36579" fmla="*/ 0 w 3255128"/>
              <a:gd name="connsiteY36579" fmla="*/ 318284 h 1598839"/>
              <a:gd name="connsiteX36580" fmla="*/ 0 w 3255128"/>
              <a:gd name="connsiteY36580" fmla="*/ 318215 h 1598839"/>
              <a:gd name="connsiteX36581" fmla="*/ 0 w 3255128"/>
              <a:gd name="connsiteY36581" fmla="*/ 318212 h 1598839"/>
              <a:gd name="connsiteX36582" fmla="*/ 0 w 3255128"/>
              <a:gd name="connsiteY36582" fmla="*/ 318190 h 1598839"/>
              <a:gd name="connsiteX36583" fmla="*/ 0 w 3255128"/>
              <a:gd name="connsiteY36583" fmla="*/ 318187 h 1598839"/>
              <a:gd name="connsiteX36584" fmla="*/ 0 w 3255128"/>
              <a:gd name="connsiteY36584" fmla="*/ 318170 h 1598839"/>
              <a:gd name="connsiteX36585" fmla="*/ 0 w 3255128"/>
              <a:gd name="connsiteY36585" fmla="*/ 318145 h 1598839"/>
              <a:gd name="connsiteX36586" fmla="*/ 0 w 3255128"/>
              <a:gd name="connsiteY36586" fmla="*/ 318142 h 1598839"/>
              <a:gd name="connsiteX36587" fmla="*/ 0 w 3255128"/>
              <a:gd name="connsiteY36587" fmla="*/ 318070 h 1598839"/>
              <a:gd name="connsiteX36588" fmla="*/ 0 w 3255128"/>
              <a:gd name="connsiteY36588" fmla="*/ 318044 h 1598839"/>
              <a:gd name="connsiteX36589" fmla="*/ 0 w 3255128"/>
              <a:gd name="connsiteY36589" fmla="*/ 318020 h 1598839"/>
              <a:gd name="connsiteX36590" fmla="*/ 0 w 3255128"/>
              <a:gd name="connsiteY36590" fmla="*/ 318011 h 1598839"/>
              <a:gd name="connsiteX36591" fmla="*/ 0 w 3255128"/>
              <a:gd name="connsiteY36591" fmla="*/ 318004 h 1598839"/>
              <a:gd name="connsiteX36592" fmla="*/ 0 w 3255128"/>
              <a:gd name="connsiteY36592" fmla="*/ 317965 h 1598839"/>
              <a:gd name="connsiteX36593" fmla="*/ 0 w 3255128"/>
              <a:gd name="connsiteY36593" fmla="*/ 317955 h 1598839"/>
              <a:gd name="connsiteX36594" fmla="*/ 0 w 3255128"/>
              <a:gd name="connsiteY36594" fmla="*/ 317952 h 1598839"/>
              <a:gd name="connsiteX36595" fmla="*/ 0 w 3255128"/>
              <a:gd name="connsiteY36595" fmla="*/ 317946 h 1598839"/>
              <a:gd name="connsiteX36596" fmla="*/ 0 w 3255128"/>
              <a:gd name="connsiteY36596" fmla="*/ 317939 h 1598839"/>
              <a:gd name="connsiteX36597" fmla="*/ 0 w 3255128"/>
              <a:gd name="connsiteY36597" fmla="*/ 317857 h 1598839"/>
              <a:gd name="connsiteX36598" fmla="*/ 0 w 3255128"/>
              <a:gd name="connsiteY36598" fmla="*/ 317826 h 1598839"/>
              <a:gd name="connsiteX36599" fmla="*/ 0 w 3255128"/>
              <a:gd name="connsiteY36599" fmla="*/ 317808 h 1598839"/>
              <a:gd name="connsiteX36600" fmla="*/ 0 w 3255128"/>
              <a:gd name="connsiteY36600" fmla="*/ 317800 h 1598839"/>
              <a:gd name="connsiteX36601" fmla="*/ 0 w 3255128"/>
              <a:gd name="connsiteY36601" fmla="*/ 317782 h 1598839"/>
              <a:gd name="connsiteX36602" fmla="*/ 0 w 3255128"/>
              <a:gd name="connsiteY36602" fmla="*/ 317780 h 1598839"/>
              <a:gd name="connsiteX36603" fmla="*/ 0 w 3255128"/>
              <a:gd name="connsiteY36603" fmla="*/ 317778 h 1598839"/>
              <a:gd name="connsiteX36604" fmla="*/ 0 w 3255128"/>
              <a:gd name="connsiteY36604" fmla="*/ 317696 h 1598839"/>
              <a:gd name="connsiteX36605" fmla="*/ 0 w 3255128"/>
              <a:gd name="connsiteY36605" fmla="*/ 317653 h 1598839"/>
              <a:gd name="connsiteX36606" fmla="*/ 0 w 3255128"/>
              <a:gd name="connsiteY36606" fmla="*/ 317615 h 1598839"/>
              <a:gd name="connsiteX36607" fmla="*/ 0 w 3255128"/>
              <a:gd name="connsiteY36607" fmla="*/ 317540 h 1598839"/>
              <a:gd name="connsiteX36608" fmla="*/ 0 w 3255128"/>
              <a:gd name="connsiteY36608" fmla="*/ 317537 h 1598839"/>
              <a:gd name="connsiteX36609" fmla="*/ 0 w 3255128"/>
              <a:gd name="connsiteY36609" fmla="*/ 317530 h 1598839"/>
              <a:gd name="connsiteX36610" fmla="*/ 0 w 3255128"/>
              <a:gd name="connsiteY36610" fmla="*/ 317506 h 1598839"/>
              <a:gd name="connsiteX36611" fmla="*/ 0 w 3255128"/>
              <a:gd name="connsiteY36611" fmla="*/ 317503 h 1598839"/>
              <a:gd name="connsiteX36612" fmla="*/ 0 w 3255128"/>
              <a:gd name="connsiteY36612" fmla="*/ 317481 h 1598839"/>
              <a:gd name="connsiteX36613" fmla="*/ 0 w 3255128"/>
              <a:gd name="connsiteY36613" fmla="*/ 317442 h 1598839"/>
              <a:gd name="connsiteX36614" fmla="*/ 0 w 3255128"/>
              <a:gd name="connsiteY36614" fmla="*/ 317422 h 1598839"/>
              <a:gd name="connsiteX36615" fmla="*/ 0 w 3255128"/>
              <a:gd name="connsiteY36615" fmla="*/ 317405 h 1598839"/>
              <a:gd name="connsiteX36616" fmla="*/ 0 w 3255128"/>
              <a:gd name="connsiteY36616" fmla="*/ 317404 h 1598839"/>
              <a:gd name="connsiteX36617" fmla="*/ 0 w 3255128"/>
              <a:gd name="connsiteY36617" fmla="*/ 317388 h 1598839"/>
              <a:gd name="connsiteX36618" fmla="*/ 0 w 3255128"/>
              <a:gd name="connsiteY36618" fmla="*/ 317317 h 1598839"/>
              <a:gd name="connsiteX36619" fmla="*/ 0 w 3255128"/>
              <a:gd name="connsiteY36619" fmla="*/ 317309 h 1598839"/>
              <a:gd name="connsiteX36620" fmla="*/ 0 w 3255128"/>
              <a:gd name="connsiteY36620" fmla="*/ 317304 h 1598839"/>
              <a:gd name="connsiteX36621" fmla="*/ 0 w 3255128"/>
              <a:gd name="connsiteY36621" fmla="*/ 317299 h 1598839"/>
              <a:gd name="connsiteX36622" fmla="*/ 0 w 3255128"/>
              <a:gd name="connsiteY36622" fmla="*/ 317259 h 1598839"/>
              <a:gd name="connsiteX36623" fmla="*/ 0 w 3255128"/>
              <a:gd name="connsiteY36623" fmla="*/ 317230 h 1598839"/>
              <a:gd name="connsiteX36624" fmla="*/ 0 w 3255128"/>
              <a:gd name="connsiteY36624" fmla="*/ 317166 h 1598839"/>
              <a:gd name="connsiteX36625" fmla="*/ 0 w 3255128"/>
              <a:gd name="connsiteY36625" fmla="*/ 317161 h 1598839"/>
              <a:gd name="connsiteX36626" fmla="*/ 0 w 3255128"/>
              <a:gd name="connsiteY36626" fmla="*/ 317156 h 1598839"/>
              <a:gd name="connsiteX36627" fmla="*/ 0 w 3255128"/>
              <a:gd name="connsiteY36627" fmla="*/ 317141 h 1598839"/>
              <a:gd name="connsiteX36628" fmla="*/ 0 w 3255128"/>
              <a:gd name="connsiteY36628" fmla="*/ 317130 h 1598839"/>
              <a:gd name="connsiteX36629" fmla="*/ 0 w 3255128"/>
              <a:gd name="connsiteY36629" fmla="*/ 317114 h 1598839"/>
              <a:gd name="connsiteX36630" fmla="*/ 0 w 3255128"/>
              <a:gd name="connsiteY36630" fmla="*/ 317071 h 1598839"/>
              <a:gd name="connsiteX36631" fmla="*/ 0 w 3255128"/>
              <a:gd name="connsiteY36631" fmla="*/ 317067 h 1598839"/>
              <a:gd name="connsiteX36632" fmla="*/ 0 w 3255128"/>
              <a:gd name="connsiteY36632" fmla="*/ 317053 h 1598839"/>
              <a:gd name="connsiteX36633" fmla="*/ 0 w 3255128"/>
              <a:gd name="connsiteY36633" fmla="*/ 317022 h 1598839"/>
              <a:gd name="connsiteX36634" fmla="*/ 0 w 3255128"/>
              <a:gd name="connsiteY36634" fmla="*/ 317013 h 1598839"/>
              <a:gd name="connsiteX36635" fmla="*/ 0 w 3255128"/>
              <a:gd name="connsiteY36635" fmla="*/ 316972 h 1598839"/>
              <a:gd name="connsiteX36636" fmla="*/ 0 w 3255128"/>
              <a:gd name="connsiteY36636" fmla="*/ 316947 h 1598839"/>
              <a:gd name="connsiteX36637" fmla="*/ 0 w 3255128"/>
              <a:gd name="connsiteY36637" fmla="*/ 316945 h 1598839"/>
              <a:gd name="connsiteX36638" fmla="*/ 0 w 3255128"/>
              <a:gd name="connsiteY36638" fmla="*/ 316940 h 1598839"/>
              <a:gd name="connsiteX36639" fmla="*/ 0 w 3255128"/>
              <a:gd name="connsiteY36639" fmla="*/ 316857 h 1598839"/>
              <a:gd name="connsiteX36640" fmla="*/ 0 w 3255128"/>
              <a:gd name="connsiteY36640" fmla="*/ 316836 h 1598839"/>
              <a:gd name="connsiteX36641" fmla="*/ 0 w 3255128"/>
              <a:gd name="connsiteY36641" fmla="*/ 316776 h 1598839"/>
              <a:gd name="connsiteX36642" fmla="*/ 0 w 3255128"/>
              <a:gd name="connsiteY36642" fmla="*/ 316771 h 1598839"/>
              <a:gd name="connsiteX36643" fmla="*/ 0 w 3255128"/>
              <a:gd name="connsiteY36643" fmla="*/ 316759 h 1598839"/>
              <a:gd name="connsiteX36644" fmla="*/ 0 w 3255128"/>
              <a:gd name="connsiteY36644" fmla="*/ 316758 h 1598839"/>
              <a:gd name="connsiteX36645" fmla="*/ 0 w 3255128"/>
              <a:gd name="connsiteY36645" fmla="*/ 316734 h 1598839"/>
              <a:gd name="connsiteX36646" fmla="*/ 0 w 3255128"/>
              <a:gd name="connsiteY36646" fmla="*/ 316702 h 1598839"/>
              <a:gd name="connsiteX36647" fmla="*/ 0 w 3255128"/>
              <a:gd name="connsiteY36647" fmla="*/ 316682 h 1598839"/>
              <a:gd name="connsiteX36648" fmla="*/ 0 w 3255128"/>
              <a:gd name="connsiteY36648" fmla="*/ 316632 h 1598839"/>
              <a:gd name="connsiteX36649" fmla="*/ 0 w 3255128"/>
              <a:gd name="connsiteY36649" fmla="*/ 316608 h 1598839"/>
              <a:gd name="connsiteX36650" fmla="*/ 0 w 3255128"/>
              <a:gd name="connsiteY36650" fmla="*/ 316595 h 1598839"/>
              <a:gd name="connsiteX36651" fmla="*/ 0 w 3255128"/>
              <a:gd name="connsiteY36651" fmla="*/ 316594 h 1598839"/>
              <a:gd name="connsiteX36652" fmla="*/ 0 w 3255128"/>
              <a:gd name="connsiteY36652" fmla="*/ 316568 h 1598839"/>
              <a:gd name="connsiteX36653" fmla="*/ 0 w 3255128"/>
              <a:gd name="connsiteY36653" fmla="*/ 316566 h 1598839"/>
              <a:gd name="connsiteX36654" fmla="*/ 0 w 3255128"/>
              <a:gd name="connsiteY36654" fmla="*/ 316553 h 1598839"/>
              <a:gd name="connsiteX36655" fmla="*/ 0 w 3255128"/>
              <a:gd name="connsiteY36655" fmla="*/ 316523 h 1598839"/>
              <a:gd name="connsiteX36656" fmla="*/ 0 w 3255128"/>
              <a:gd name="connsiteY36656" fmla="*/ 316516 h 1598839"/>
              <a:gd name="connsiteX36657" fmla="*/ 0 w 3255128"/>
              <a:gd name="connsiteY36657" fmla="*/ 316514 h 1598839"/>
              <a:gd name="connsiteX36658" fmla="*/ 0 w 3255128"/>
              <a:gd name="connsiteY36658" fmla="*/ 316509 h 1598839"/>
              <a:gd name="connsiteX36659" fmla="*/ 0 w 3255128"/>
              <a:gd name="connsiteY36659" fmla="*/ 316508 h 1598839"/>
              <a:gd name="connsiteX36660" fmla="*/ 0 w 3255128"/>
              <a:gd name="connsiteY36660" fmla="*/ 316493 h 1598839"/>
              <a:gd name="connsiteX36661" fmla="*/ 0 w 3255128"/>
              <a:gd name="connsiteY36661" fmla="*/ 316491 h 1598839"/>
              <a:gd name="connsiteX36662" fmla="*/ 0 w 3255128"/>
              <a:gd name="connsiteY36662" fmla="*/ 316436 h 1598839"/>
              <a:gd name="connsiteX36663" fmla="*/ 0 w 3255128"/>
              <a:gd name="connsiteY36663" fmla="*/ 316423 h 1598839"/>
              <a:gd name="connsiteX36664" fmla="*/ 0 w 3255128"/>
              <a:gd name="connsiteY36664" fmla="*/ 316398 h 1598839"/>
              <a:gd name="connsiteX36665" fmla="*/ 0 w 3255128"/>
              <a:gd name="connsiteY36665" fmla="*/ 316374 h 1598839"/>
              <a:gd name="connsiteX36666" fmla="*/ 0 w 3255128"/>
              <a:gd name="connsiteY36666" fmla="*/ 316335 h 1598839"/>
              <a:gd name="connsiteX36667" fmla="*/ 0 w 3255128"/>
              <a:gd name="connsiteY36667" fmla="*/ 316327 h 1598839"/>
              <a:gd name="connsiteX36668" fmla="*/ 0 w 3255128"/>
              <a:gd name="connsiteY36668" fmla="*/ 316297 h 1598839"/>
              <a:gd name="connsiteX36669" fmla="*/ 0 w 3255128"/>
              <a:gd name="connsiteY36669" fmla="*/ 316275 h 1598839"/>
              <a:gd name="connsiteX36670" fmla="*/ 0 w 3255128"/>
              <a:gd name="connsiteY36670" fmla="*/ 316250 h 1598839"/>
              <a:gd name="connsiteX36671" fmla="*/ 0 w 3255128"/>
              <a:gd name="connsiteY36671" fmla="*/ 316248 h 1598839"/>
              <a:gd name="connsiteX36672" fmla="*/ 0 w 3255128"/>
              <a:gd name="connsiteY36672" fmla="*/ 316238 h 1598839"/>
              <a:gd name="connsiteX36673" fmla="*/ 0 w 3255128"/>
              <a:gd name="connsiteY36673" fmla="*/ 316233 h 1598839"/>
              <a:gd name="connsiteX36674" fmla="*/ 0 w 3255128"/>
              <a:gd name="connsiteY36674" fmla="*/ 316225 h 1598839"/>
              <a:gd name="connsiteX36675" fmla="*/ 0 w 3255128"/>
              <a:gd name="connsiteY36675" fmla="*/ 316191 h 1598839"/>
              <a:gd name="connsiteX36676" fmla="*/ 0 w 3255128"/>
              <a:gd name="connsiteY36676" fmla="*/ 316166 h 1598839"/>
              <a:gd name="connsiteX36677" fmla="*/ 0 w 3255128"/>
              <a:gd name="connsiteY36677" fmla="*/ 316123 h 1598839"/>
              <a:gd name="connsiteX36678" fmla="*/ 0 w 3255128"/>
              <a:gd name="connsiteY36678" fmla="*/ 316076 h 1598839"/>
              <a:gd name="connsiteX36679" fmla="*/ 0 w 3255128"/>
              <a:gd name="connsiteY36679" fmla="*/ 316059 h 1598839"/>
              <a:gd name="connsiteX36680" fmla="*/ 0 w 3255128"/>
              <a:gd name="connsiteY36680" fmla="*/ 316054 h 1598839"/>
              <a:gd name="connsiteX36681" fmla="*/ 0 w 3255128"/>
              <a:gd name="connsiteY36681" fmla="*/ 316034 h 1598839"/>
              <a:gd name="connsiteX36682" fmla="*/ 0 w 3255128"/>
              <a:gd name="connsiteY36682" fmla="*/ 316031 h 1598839"/>
              <a:gd name="connsiteX36683" fmla="*/ 0 w 3255128"/>
              <a:gd name="connsiteY36683" fmla="*/ 316026 h 1598839"/>
              <a:gd name="connsiteX36684" fmla="*/ 0 w 3255128"/>
              <a:gd name="connsiteY36684" fmla="*/ 316010 h 1598839"/>
              <a:gd name="connsiteX36685" fmla="*/ 0 w 3255128"/>
              <a:gd name="connsiteY36685" fmla="*/ 315970 h 1598839"/>
              <a:gd name="connsiteX36686" fmla="*/ 0 w 3255128"/>
              <a:gd name="connsiteY36686" fmla="*/ 315962 h 1598839"/>
              <a:gd name="connsiteX36687" fmla="*/ 0 w 3255128"/>
              <a:gd name="connsiteY36687" fmla="*/ 315960 h 1598839"/>
              <a:gd name="connsiteX36688" fmla="*/ 0 w 3255128"/>
              <a:gd name="connsiteY36688" fmla="*/ 315959 h 1598839"/>
              <a:gd name="connsiteX36689" fmla="*/ 0 w 3255128"/>
              <a:gd name="connsiteY36689" fmla="*/ 315946 h 1598839"/>
              <a:gd name="connsiteX36690" fmla="*/ 0 w 3255128"/>
              <a:gd name="connsiteY36690" fmla="*/ 315920 h 1598839"/>
              <a:gd name="connsiteX36691" fmla="*/ 0 w 3255128"/>
              <a:gd name="connsiteY36691" fmla="*/ 315919 h 1598839"/>
              <a:gd name="connsiteX36692" fmla="*/ 0 w 3255128"/>
              <a:gd name="connsiteY36692" fmla="*/ 315856 h 1598839"/>
              <a:gd name="connsiteX36693" fmla="*/ 0 w 3255128"/>
              <a:gd name="connsiteY36693" fmla="*/ 315853 h 1598839"/>
              <a:gd name="connsiteX36694" fmla="*/ 0 w 3255128"/>
              <a:gd name="connsiteY36694" fmla="*/ 315852 h 1598839"/>
              <a:gd name="connsiteX36695" fmla="*/ 0 w 3255128"/>
              <a:gd name="connsiteY36695" fmla="*/ 315843 h 1598839"/>
              <a:gd name="connsiteX36696" fmla="*/ 0 w 3255128"/>
              <a:gd name="connsiteY36696" fmla="*/ 315821 h 1598839"/>
              <a:gd name="connsiteX36697" fmla="*/ 0 w 3255128"/>
              <a:gd name="connsiteY36697" fmla="*/ 315775 h 1598839"/>
              <a:gd name="connsiteX36698" fmla="*/ 0 w 3255128"/>
              <a:gd name="connsiteY36698" fmla="*/ 315750 h 1598839"/>
              <a:gd name="connsiteX36699" fmla="*/ 0 w 3255128"/>
              <a:gd name="connsiteY36699" fmla="*/ 315749 h 1598839"/>
              <a:gd name="connsiteX36700" fmla="*/ 0 w 3255128"/>
              <a:gd name="connsiteY36700" fmla="*/ 315712 h 1598839"/>
              <a:gd name="connsiteX36701" fmla="*/ 0 w 3255128"/>
              <a:gd name="connsiteY36701" fmla="*/ 315700 h 1598839"/>
              <a:gd name="connsiteX36702" fmla="*/ 0 w 3255128"/>
              <a:gd name="connsiteY36702" fmla="*/ 315672 h 1598839"/>
              <a:gd name="connsiteX36703" fmla="*/ 0 w 3255128"/>
              <a:gd name="connsiteY36703" fmla="*/ 315629 h 1598839"/>
              <a:gd name="connsiteX36704" fmla="*/ 0 w 3255128"/>
              <a:gd name="connsiteY36704" fmla="*/ 315627 h 1598839"/>
              <a:gd name="connsiteX36705" fmla="*/ 0 w 3255128"/>
              <a:gd name="connsiteY36705" fmla="*/ 315555 h 1598839"/>
              <a:gd name="connsiteX36706" fmla="*/ 0 w 3255128"/>
              <a:gd name="connsiteY36706" fmla="*/ 315538 h 1598839"/>
              <a:gd name="connsiteX36707" fmla="*/ 0 w 3255128"/>
              <a:gd name="connsiteY36707" fmla="*/ 315501 h 1598839"/>
              <a:gd name="connsiteX36708" fmla="*/ 0 w 3255128"/>
              <a:gd name="connsiteY36708" fmla="*/ 315500 h 1598839"/>
              <a:gd name="connsiteX36709" fmla="*/ 0 w 3255128"/>
              <a:gd name="connsiteY36709" fmla="*/ 315493 h 1598839"/>
              <a:gd name="connsiteX36710" fmla="*/ 0 w 3255128"/>
              <a:gd name="connsiteY36710" fmla="*/ 315434 h 1598839"/>
              <a:gd name="connsiteX36711" fmla="*/ 0 w 3255128"/>
              <a:gd name="connsiteY36711" fmla="*/ 315369 h 1598839"/>
              <a:gd name="connsiteX36712" fmla="*/ 0 w 3255128"/>
              <a:gd name="connsiteY36712" fmla="*/ 315316 h 1598839"/>
              <a:gd name="connsiteX36713" fmla="*/ 0 w 3255128"/>
              <a:gd name="connsiteY36713" fmla="*/ 315314 h 1598839"/>
              <a:gd name="connsiteX36714" fmla="*/ 0 w 3255128"/>
              <a:gd name="connsiteY36714" fmla="*/ 315266 h 1598839"/>
              <a:gd name="connsiteX36715" fmla="*/ 0 w 3255128"/>
              <a:gd name="connsiteY36715" fmla="*/ 315241 h 1598839"/>
              <a:gd name="connsiteX36716" fmla="*/ 0 w 3255128"/>
              <a:gd name="connsiteY36716" fmla="*/ 315197 h 1598839"/>
              <a:gd name="connsiteX36717" fmla="*/ 0 w 3255128"/>
              <a:gd name="connsiteY36717" fmla="*/ 315180 h 1598839"/>
              <a:gd name="connsiteX36718" fmla="*/ 0 w 3255128"/>
              <a:gd name="connsiteY36718" fmla="*/ 315152 h 1598839"/>
              <a:gd name="connsiteX36719" fmla="*/ 0 w 3255128"/>
              <a:gd name="connsiteY36719" fmla="*/ 315122 h 1598839"/>
              <a:gd name="connsiteX36720" fmla="*/ 0 w 3255128"/>
              <a:gd name="connsiteY36720" fmla="*/ 315055 h 1598839"/>
              <a:gd name="connsiteX36721" fmla="*/ 0 w 3255128"/>
              <a:gd name="connsiteY36721" fmla="*/ 315054 h 1598839"/>
              <a:gd name="connsiteX36722" fmla="*/ 0 w 3255128"/>
              <a:gd name="connsiteY36722" fmla="*/ 315030 h 1598839"/>
              <a:gd name="connsiteX36723" fmla="*/ 0 w 3255128"/>
              <a:gd name="connsiteY36723" fmla="*/ 314991 h 1598839"/>
              <a:gd name="connsiteX36724" fmla="*/ 0 w 3255128"/>
              <a:gd name="connsiteY36724" fmla="*/ 314975 h 1598839"/>
              <a:gd name="connsiteX36725" fmla="*/ 0 w 3255128"/>
              <a:gd name="connsiteY36725" fmla="*/ 314962 h 1598839"/>
              <a:gd name="connsiteX36726" fmla="*/ 0 w 3255128"/>
              <a:gd name="connsiteY36726" fmla="*/ 314956 h 1598839"/>
              <a:gd name="connsiteX36727" fmla="*/ 0 w 3255128"/>
              <a:gd name="connsiteY36727" fmla="*/ 314949 h 1598839"/>
              <a:gd name="connsiteX36728" fmla="*/ 0 w 3255128"/>
              <a:gd name="connsiteY36728" fmla="*/ 314926 h 1598839"/>
              <a:gd name="connsiteX36729" fmla="*/ 0 w 3255128"/>
              <a:gd name="connsiteY36729" fmla="*/ 314898 h 1598839"/>
              <a:gd name="connsiteX36730" fmla="*/ 0 w 3255128"/>
              <a:gd name="connsiteY36730" fmla="*/ 314886 h 1598839"/>
              <a:gd name="connsiteX36731" fmla="*/ 0 w 3255128"/>
              <a:gd name="connsiteY36731" fmla="*/ 314879 h 1598839"/>
              <a:gd name="connsiteX36732" fmla="*/ 0 w 3255128"/>
              <a:gd name="connsiteY36732" fmla="*/ 314852 h 1598839"/>
              <a:gd name="connsiteX36733" fmla="*/ 0 w 3255128"/>
              <a:gd name="connsiteY36733" fmla="*/ 314831 h 1598839"/>
              <a:gd name="connsiteX36734" fmla="*/ 0 w 3255128"/>
              <a:gd name="connsiteY36734" fmla="*/ 314821 h 1598839"/>
              <a:gd name="connsiteX36735" fmla="*/ 0 w 3255128"/>
              <a:gd name="connsiteY36735" fmla="*/ 314805 h 1598839"/>
              <a:gd name="connsiteX36736" fmla="*/ 0 w 3255128"/>
              <a:gd name="connsiteY36736" fmla="*/ 314748 h 1598839"/>
              <a:gd name="connsiteX36737" fmla="*/ 0 w 3255128"/>
              <a:gd name="connsiteY36737" fmla="*/ 314706 h 1598839"/>
              <a:gd name="connsiteX36738" fmla="*/ 0 w 3255128"/>
              <a:gd name="connsiteY36738" fmla="*/ 314705 h 1598839"/>
              <a:gd name="connsiteX36739" fmla="*/ 0 w 3255128"/>
              <a:gd name="connsiteY36739" fmla="*/ 314703 h 1598839"/>
              <a:gd name="connsiteX36740" fmla="*/ 0 w 3255128"/>
              <a:gd name="connsiteY36740" fmla="*/ 314699 h 1598839"/>
              <a:gd name="connsiteX36741" fmla="*/ 0 w 3255128"/>
              <a:gd name="connsiteY36741" fmla="*/ 314668 h 1598839"/>
              <a:gd name="connsiteX36742" fmla="*/ 0 w 3255128"/>
              <a:gd name="connsiteY36742" fmla="*/ 314636 h 1598839"/>
              <a:gd name="connsiteX36743" fmla="*/ 0 w 3255128"/>
              <a:gd name="connsiteY36743" fmla="*/ 314625 h 1598839"/>
              <a:gd name="connsiteX36744" fmla="*/ 0 w 3255128"/>
              <a:gd name="connsiteY36744" fmla="*/ 314593 h 1598839"/>
              <a:gd name="connsiteX36745" fmla="*/ 0 w 3255128"/>
              <a:gd name="connsiteY36745" fmla="*/ 314571 h 1598839"/>
              <a:gd name="connsiteX36746" fmla="*/ 0 w 3255128"/>
              <a:gd name="connsiteY36746" fmla="*/ 314521 h 1598839"/>
              <a:gd name="connsiteX36747" fmla="*/ 0 w 3255128"/>
              <a:gd name="connsiteY36747" fmla="*/ 314513 h 1598839"/>
              <a:gd name="connsiteX36748" fmla="*/ 0 w 3255128"/>
              <a:gd name="connsiteY36748" fmla="*/ 314461 h 1598839"/>
              <a:gd name="connsiteX36749" fmla="*/ 0 w 3255128"/>
              <a:gd name="connsiteY36749" fmla="*/ 314440 h 1598839"/>
              <a:gd name="connsiteX36750" fmla="*/ 0 w 3255128"/>
              <a:gd name="connsiteY36750" fmla="*/ 314415 h 1598839"/>
              <a:gd name="connsiteX36751" fmla="*/ 0 w 3255128"/>
              <a:gd name="connsiteY36751" fmla="*/ 314398 h 1598839"/>
              <a:gd name="connsiteX36752" fmla="*/ 0 w 3255128"/>
              <a:gd name="connsiteY36752" fmla="*/ 314362 h 1598839"/>
              <a:gd name="connsiteX36753" fmla="*/ 0 w 3255128"/>
              <a:gd name="connsiteY36753" fmla="*/ 314343 h 1598839"/>
              <a:gd name="connsiteX36754" fmla="*/ 0 w 3255128"/>
              <a:gd name="connsiteY36754" fmla="*/ 314338 h 1598839"/>
              <a:gd name="connsiteX36755" fmla="*/ 0 w 3255128"/>
              <a:gd name="connsiteY36755" fmla="*/ 314327 h 1598839"/>
              <a:gd name="connsiteX36756" fmla="*/ 0 w 3255128"/>
              <a:gd name="connsiteY36756" fmla="*/ 314283 h 1598839"/>
              <a:gd name="connsiteX36757" fmla="*/ 0 w 3255128"/>
              <a:gd name="connsiteY36757" fmla="*/ 314216 h 1598839"/>
              <a:gd name="connsiteX36758" fmla="*/ 0 w 3255128"/>
              <a:gd name="connsiteY36758" fmla="*/ 314176 h 1598839"/>
              <a:gd name="connsiteX36759" fmla="*/ 0 w 3255128"/>
              <a:gd name="connsiteY36759" fmla="*/ 314166 h 1598839"/>
              <a:gd name="connsiteX36760" fmla="*/ 0 w 3255128"/>
              <a:gd name="connsiteY36760" fmla="*/ 314151 h 1598839"/>
              <a:gd name="connsiteX36761" fmla="*/ 0 w 3255128"/>
              <a:gd name="connsiteY36761" fmla="*/ 314110 h 1598839"/>
              <a:gd name="connsiteX36762" fmla="*/ 0 w 3255128"/>
              <a:gd name="connsiteY36762" fmla="*/ 314109 h 1598839"/>
              <a:gd name="connsiteX36763" fmla="*/ 0 w 3255128"/>
              <a:gd name="connsiteY36763" fmla="*/ 314063 h 1598839"/>
              <a:gd name="connsiteX36764" fmla="*/ 0 w 3255128"/>
              <a:gd name="connsiteY36764" fmla="*/ 314032 h 1598839"/>
              <a:gd name="connsiteX36765" fmla="*/ 0 w 3255128"/>
              <a:gd name="connsiteY36765" fmla="*/ 314007 h 1598839"/>
              <a:gd name="connsiteX36766" fmla="*/ 0 w 3255128"/>
              <a:gd name="connsiteY36766" fmla="*/ 313983 h 1598839"/>
              <a:gd name="connsiteX36767" fmla="*/ 0 w 3255128"/>
              <a:gd name="connsiteY36767" fmla="*/ 313957 h 1598839"/>
              <a:gd name="connsiteX36768" fmla="*/ 0 w 3255128"/>
              <a:gd name="connsiteY36768" fmla="*/ 313950 h 1598839"/>
              <a:gd name="connsiteX36769" fmla="*/ 0 w 3255128"/>
              <a:gd name="connsiteY36769" fmla="*/ 313926 h 1598839"/>
              <a:gd name="connsiteX36770" fmla="*/ 0 w 3255128"/>
              <a:gd name="connsiteY36770" fmla="*/ 313923 h 1598839"/>
              <a:gd name="connsiteX36771" fmla="*/ 0 w 3255128"/>
              <a:gd name="connsiteY36771" fmla="*/ 313908 h 1598839"/>
              <a:gd name="connsiteX36772" fmla="*/ 0 w 3255128"/>
              <a:gd name="connsiteY36772" fmla="*/ 313884 h 1598839"/>
              <a:gd name="connsiteX36773" fmla="*/ 0 w 3255128"/>
              <a:gd name="connsiteY36773" fmla="*/ 313879 h 1598839"/>
              <a:gd name="connsiteX36774" fmla="*/ 0 w 3255128"/>
              <a:gd name="connsiteY36774" fmla="*/ 313867 h 1598839"/>
              <a:gd name="connsiteX36775" fmla="*/ 0 w 3255128"/>
              <a:gd name="connsiteY36775" fmla="*/ 313851 h 1598839"/>
              <a:gd name="connsiteX36776" fmla="*/ 0 w 3255128"/>
              <a:gd name="connsiteY36776" fmla="*/ 313797 h 1598839"/>
              <a:gd name="connsiteX36777" fmla="*/ 0 w 3255128"/>
              <a:gd name="connsiteY36777" fmla="*/ 313786 h 1598839"/>
              <a:gd name="connsiteX36778" fmla="*/ 0 w 3255128"/>
              <a:gd name="connsiteY36778" fmla="*/ 313783 h 1598839"/>
              <a:gd name="connsiteX36779" fmla="*/ 0 w 3255128"/>
              <a:gd name="connsiteY36779" fmla="*/ 313714 h 1598839"/>
              <a:gd name="connsiteX36780" fmla="*/ 0 w 3255128"/>
              <a:gd name="connsiteY36780" fmla="*/ 313692 h 1598839"/>
              <a:gd name="connsiteX36781" fmla="*/ 0 w 3255128"/>
              <a:gd name="connsiteY36781" fmla="*/ 313684 h 1598839"/>
              <a:gd name="connsiteX36782" fmla="*/ 0 w 3255128"/>
              <a:gd name="connsiteY36782" fmla="*/ 313667 h 1598839"/>
              <a:gd name="connsiteX36783" fmla="*/ 0 w 3255128"/>
              <a:gd name="connsiteY36783" fmla="*/ 313659 h 1598839"/>
              <a:gd name="connsiteX36784" fmla="*/ 0 w 3255128"/>
              <a:gd name="connsiteY36784" fmla="*/ 313642 h 1598839"/>
              <a:gd name="connsiteX36785" fmla="*/ 0 w 3255128"/>
              <a:gd name="connsiteY36785" fmla="*/ 313618 h 1598839"/>
              <a:gd name="connsiteX36786" fmla="*/ 0 w 3255128"/>
              <a:gd name="connsiteY36786" fmla="*/ 313604 h 1598839"/>
              <a:gd name="connsiteX36787" fmla="*/ 0 w 3255128"/>
              <a:gd name="connsiteY36787" fmla="*/ 313578 h 1598839"/>
              <a:gd name="connsiteX36788" fmla="*/ 0 w 3255128"/>
              <a:gd name="connsiteY36788" fmla="*/ 313576 h 1598839"/>
              <a:gd name="connsiteX36789" fmla="*/ 0 w 3255128"/>
              <a:gd name="connsiteY36789" fmla="*/ 313563 h 1598839"/>
              <a:gd name="connsiteX36790" fmla="*/ 0 w 3255128"/>
              <a:gd name="connsiteY36790" fmla="*/ 313524 h 1598839"/>
              <a:gd name="connsiteX36791" fmla="*/ 0 w 3255128"/>
              <a:gd name="connsiteY36791" fmla="*/ 313518 h 1598839"/>
              <a:gd name="connsiteX36792" fmla="*/ 0 w 3255128"/>
              <a:gd name="connsiteY36792" fmla="*/ 313510 h 1598839"/>
              <a:gd name="connsiteX36793" fmla="*/ 0 w 3255128"/>
              <a:gd name="connsiteY36793" fmla="*/ 313501 h 1598839"/>
              <a:gd name="connsiteX36794" fmla="*/ 0 w 3255128"/>
              <a:gd name="connsiteY36794" fmla="*/ 313462 h 1598839"/>
              <a:gd name="connsiteX36795" fmla="*/ 0 w 3255128"/>
              <a:gd name="connsiteY36795" fmla="*/ 313443 h 1598839"/>
              <a:gd name="connsiteX36796" fmla="*/ 0 w 3255128"/>
              <a:gd name="connsiteY36796" fmla="*/ 313434 h 1598839"/>
              <a:gd name="connsiteX36797" fmla="*/ 0 w 3255128"/>
              <a:gd name="connsiteY36797" fmla="*/ 313408 h 1598839"/>
              <a:gd name="connsiteX36798" fmla="*/ 0 w 3255128"/>
              <a:gd name="connsiteY36798" fmla="*/ 313384 h 1598839"/>
              <a:gd name="connsiteX36799" fmla="*/ 0 w 3255128"/>
              <a:gd name="connsiteY36799" fmla="*/ 313338 h 1598839"/>
              <a:gd name="connsiteX36800" fmla="*/ 0 w 3255128"/>
              <a:gd name="connsiteY36800" fmla="*/ 313337 h 1598839"/>
              <a:gd name="connsiteX36801" fmla="*/ 0 w 3255128"/>
              <a:gd name="connsiteY36801" fmla="*/ 313336 h 1598839"/>
              <a:gd name="connsiteX36802" fmla="*/ 0 w 3255128"/>
              <a:gd name="connsiteY36802" fmla="*/ 313260 h 1598839"/>
              <a:gd name="connsiteX36803" fmla="*/ 0 w 3255128"/>
              <a:gd name="connsiteY36803" fmla="*/ 313258 h 1598839"/>
              <a:gd name="connsiteX36804" fmla="*/ 0 w 3255128"/>
              <a:gd name="connsiteY36804" fmla="*/ 313238 h 1598839"/>
              <a:gd name="connsiteX36805" fmla="*/ 0 w 3255128"/>
              <a:gd name="connsiteY36805" fmla="*/ 313231 h 1598839"/>
              <a:gd name="connsiteX36806" fmla="*/ 0 w 3255128"/>
              <a:gd name="connsiteY36806" fmla="*/ 313230 h 1598839"/>
              <a:gd name="connsiteX36807" fmla="*/ 0 w 3255128"/>
              <a:gd name="connsiteY36807" fmla="*/ 313226 h 1598839"/>
              <a:gd name="connsiteX36808" fmla="*/ 0 w 3255128"/>
              <a:gd name="connsiteY36808" fmla="*/ 313200 h 1598839"/>
              <a:gd name="connsiteX36809" fmla="*/ 0 w 3255128"/>
              <a:gd name="connsiteY36809" fmla="*/ 313193 h 1598839"/>
              <a:gd name="connsiteX36810" fmla="*/ 0 w 3255128"/>
              <a:gd name="connsiteY36810" fmla="*/ 313164 h 1598839"/>
              <a:gd name="connsiteX36811" fmla="*/ 0 w 3255128"/>
              <a:gd name="connsiteY36811" fmla="*/ 313159 h 1598839"/>
              <a:gd name="connsiteX36812" fmla="*/ 0 w 3255128"/>
              <a:gd name="connsiteY36812" fmla="*/ 313150 h 1598839"/>
              <a:gd name="connsiteX36813" fmla="*/ 0 w 3255128"/>
              <a:gd name="connsiteY36813" fmla="*/ 313129 h 1598839"/>
              <a:gd name="connsiteX36814" fmla="*/ 0 w 3255128"/>
              <a:gd name="connsiteY36814" fmla="*/ 313069 h 1598839"/>
              <a:gd name="connsiteX36815" fmla="*/ 0 w 3255128"/>
              <a:gd name="connsiteY36815" fmla="*/ 313060 h 1598839"/>
              <a:gd name="connsiteX36816" fmla="*/ 0 w 3255128"/>
              <a:gd name="connsiteY36816" fmla="*/ 313052 h 1598839"/>
              <a:gd name="connsiteX36817" fmla="*/ 0 w 3255128"/>
              <a:gd name="connsiteY36817" fmla="*/ 313044 h 1598839"/>
              <a:gd name="connsiteX36818" fmla="*/ 0 w 3255128"/>
              <a:gd name="connsiteY36818" fmla="*/ 313036 h 1598839"/>
              <a:gd name="connsiteX36819" fmla="*/ 0 w 3255128"/>
              <a:gd name="connsiteY36819" fmla="*/ 313020 h 1598839"/>
              <a:gd name="connsiteX36820" fmla="*/ 0 w 3255128"/>
              <a:gd name="connsiteY36820" fmla="*/ 313003 h 1598839"/>
              <a:gd name="connsiteX36821" fmla="*/ 0 w 3255128"/>
              <a:gd name="connsiteY36821" fmla="*/ 312983 h 1598839"/>
              <a:gd name="connsiteX36822" fmla="*/ 0 w 3255128"/>
              <a:gd name="connsiteY36822" fmla="*/ 312972 h 1598839"/>
              <a:gd name="connsiteX36823" fmla="*/ 0 w 3255128"/>
              <a:gd name="connsiteY36823" fmla="*/ 312970 h 1598839"/>
              <a:gd name="connsiteX36824" fmla="*/ 0 w 3255128"/>
              <a:gd name="connsiteY36824" fmla="*/ 312962 h 1598839"/>
              <a:gd name="connsiteX36825" fmla="*/ 0 w 3255128"/>
              <a:gd name="connsiteY36825" fmla="*/ 312960 h 1598839"/>
              <a:gd name="connsiteX36826" fmla="*/ 0 w 3255128"/>
              <a:gd name="connsiteY36826" fmla="*/ 312958 h 1598839"/>
              <a:gd name="connsiteX36827" fmla="*/ 0 w 3255128"/>
              <a:gd name="connsiteY36827" fmla="*/ 312956 h 1598839"/>
              <a:gd name="connsiteX36828" fmla="*/ 0 w 3255128"/>
              <a:gd name="connsiteY36828" fmla="*/ 312954 h 1598839"/>
              <a:gd name="connsiteX36829" fmla="*/ 0 w 3255128"/>
              <a:gd name="connsiteY36829" fmla="*/ 312844 h 1598839"/>
              <a:gd name="connsiteX36830" fmla="*/ 0 w 3255128"/>
              <a:gd name="connsiteY36830" fmla="*/ 312785 h 1598839"/>
              <a:gd name="connsiteX36831" fmla="*/ 0 w 3255128"/>
              <a:gd name="connsiteY36831" fmla="*/ 312761 h 1598839"/>
              <a:gd name="connsiteX36832" fmla="*/ 0 w 3255128"/>
              <a:gd name="connsiteY36832" fmla="*/ 312760 h 1598839"/>
              <a:gd name="connsiteX36833" fmla="*/ 0 w 3255128"/>
              <a:gd name="connsiteY36833" fmla="*/ 312739 h 1598839"/>
              <a:gd name="connsiteX36834" fmla="*/ 0 w 3255128"/>
              <a:gd name="connsiteY36834" fmla="*/ 312722 h 1598839"/>
              <a:gd name="connsiteX36835" fmla="*/ 0 w 3255128"/>
              <a:gd name="connsiteY36835" fmla="*/ 312710 h 1598839"/>
              <a:gd name="connsiteX36836" fmla="*/ 0 w 3255128"/>
              <a:gd name="connsiteY36836" fmla="*/ 312705 h 1598839"/>
              <a:gd name="connsiteX36837" fmla="*/ 0 w 3255128"/>
              <a:gd name="connsiteY36837" fmla="*/ 312690 h 1598839"/>
              <a:gd name="connsiteX36838" fmla="*/ 0 w 3255128"/>
              <a:gd name="connsiteY36838" fmla="*/ 312682 h 1598839"/>
              <a:gd name="connsiteX36839" fmla="*/ 0 w 3255128"/>
              <a:gd name="connsiteY36839" fmla="*/ 312636 h 1598839"/>
              <a:gd name="connsiteX36840" fmla="*/ 0 w 3255128"/>
              <a:gd name="connsiteY36840" fmla="*/ 312560 h 1598839"/>
              <a:gd name="connsiteX36841" fmla="*/ 0 w 3255128"/>
              <a:gd name="connsiteY36841" fmla="*/ 312552 h 1598839"/>
              <a:gd name="connsiteX36842" fmla="*/ 0 w 3255128"/>
              <a:gd name="connsiteY36842" fmla="*/ 312511 h 1598839"/>
              <a:gd name="connsiteX36843" fmla="*/ 0 w 3255128"/>
              <a:gd name="connsiteY36843" fmla="*/ 312503 h 1598839"/>
              <a:gd name="connsiteX36844" fmla="*/ 0 w 3255128"/>
              <a:gd name="connsiteY36844" fmla="*/ 312501 h 1598839"/>
              <a:gd name="connsiteX36845" fmla="*/ 0 w 3255128"/>
              <a:gd name="connsiteY36845" fmla="*/ 312499 h 1598839"/>
              <a:gd name="connsiteX36846" fmla="*/ 0 w 3255128"/>
              <a:gd name="connsiteY36846" fmla="*/ 312452 h 1598839"/>
              <a:gd name="connsiteX36847" fmla="*/ 0 w 3255128"/>
              <a:gd name="connsiteY36847" fmla="*/ 312326 h 1598839"/>
              <a:gd name="connsiteX36848" fmla="*/ 0 w 3255128"/>
              <a:gd name="connsiteY36848" fmla="*/ 312318 h 1598839"/>
              <a:gd name="connsiteX36849" fmla="*/ 0 w 3255128"/>
              <a:gd name="connsiteY36849" fmla="*/ 312315 h 1598839"/>
              <a:gd name="connsiteX36850" fmla="*/ 0 w 3255128"/>
              <a:gd name="connsiteY36850" fmla="*/ 312296 h 1598839"/>
              <a:gd name="connsiteX36851" fmla="*/ 0 w 3255128"/>
              <a:gd name="connsiteY36851" fmla="*/ 312276 h 1598839"/>
              <a:gd name="connsiteX36852" fmla="*/ 0 w 3255128"/>
              <a:gd name="connsiteY36852" fmla="*/ 312256 h 1598839"/>
              <a:gd name="connsiteX36853" fmla="*/ 0 w 3255128"/>
              <a:gd name="connsiteY36853" fmla="*/ 312251 h 1598839"/>
              <a:gd name="connsiteX36854" fmla="*/ 0 w 3255128"/>
              <a:gd name="connsiteY36854" fmla="*/ 312213 h 1598839"/>
              <a:gd name="connsiteX36855" fmla="*/ 0 w 3255128"/>
              <a:gd name="connsiteY36855" fmla="*/ 312174 h 1598839"/>
              <a:gd name="connsiteX36856" fmla="*/ 0 w 3255128"/>
              <a:gd name="connsiteY36856" fmla="*/ 312102 h 1598839"/>
              <a:gd name="connsiteX36857" fmla="*/ 0 w 3255128"/>
              <a:gd name="connsiteY36857" fmla="*/ 312097 h 1598839"/>
              <a:gd name="connsiteX36858" fmla="*/ 0 w 3255128"/>
              <a:gd name="connsiteY36858" fmla="*/ 312077 h 1598839"/>
              <a:gd name="connsiteX36859" fmla="*/ 0 w 3255128"/>
              <a:gd name="connsiteY36859" fmla="*/ 312057 h 1598839"/>
              <a:gd name="connsiteX36860" fmla="*/ 0 w 3255128"/>
              <a:gd name="connsiteY36860" fmla="*/ 312046 h 1598839"/>
              <a:gd name="connsiteX36861" fmla="*/ 0 w 3255128"/>
              <a:gd name="connsiteY36861" fmla="*/ 312025 h 1598839"/>
              <a:gd name="connsiteX36862" fmla="*/ 0 w 3255128"/>
              <a:gd name="connsiteY36862" fmla="*/ 312001 h 1598839"/>
              <a:gd name="connsiteX36863" fmla="*/ 0 w 3255128"/>
              <a:gd name="connsiteY36863" fmla="*/ 311966 h 1598839"/>
              <a:gd name="connsiteX36864" fmla="*/ 0 w 3255128"/>
              <a:gd name="connsiteY36864" fmla="*/ 311963 h 1598839"/>
              <a:gd name="connsiteX36865" fmla="*/ 0 w 3255128"/>
              <a:gd name="connsiteY36865" fmla="*/ 311958 h 1598839"/>
              <a:gd name="connsiteX36866" fmla="*/ 0 w 3255128"/>
              <a:gd name="connsiteY36866" fmla="*/ 311937 h 1598839"/>
              <a:gd name="connsiteX36867" fmla="*/ 0 w 3255128"/>
              <a:gd name="connsiteY36867" fmla="*/ 311923 h 1598839"/>
              <a:gd name="connsiteX36868" fmla="*/ 0 w 3255128"/>
              <a:gd name="connsiteY36868" fmla="*/ 311896 h 1598839"/>
              <a:gd name="connsiteX36869" fmla="*/ 0 w 3255128"/>
              <a:gd name="connsiteY36869" fmla="*/ 311889 h 1598839"/>
              <a:gd name="connsiteX36870" fmla="*/ 0 w 3255128"/>
              <a:gd name="connsiteY36870" fmla="*/ 311872 h 1598839"/>
              <a:gd name="connsiteX36871" fmla="*/ 0 w 3255128"/>
              <a:gd name="connsiteY36871" fmla="*/ 311866 h 1598839"/>
              <a:gd name="connsiteX36872" fmla="*/ 0 w 3255128"/>
              <a:gd name="connsiteY36872" fmla="*/ 311854 h 1598839"/>
              <a:gd name="connsiteX36873" fmla="*/ 0 w 3255128"/>
              <a:gd name="connsiteY36873" fmla="*/ 311853 h 1598839"/>
              <a:gd name="connsiteX36874" fmla="*/ 0 w 3255128"/>
              <a:gd name="connsiteY36874" fmla="*/ 311851 h 1598839"/>
              <a:gd name="connsiteX36875" fmla="*/ 0 w 3255128"/>
              <a:gd name="connsiteY36875" fmla="*/ 311815 h 1598839"/>
              <a:gd name="connsiteX36876" fmla="*/ 0 w 3255128"/>
              <a:gd name="connsiteY36876" fmla="*/ 311784 h 1598839"/>
              <a:gd name="connsiteX36877" fmla="*/ 0 w 3255128"/>
              <a:gd name="connsiteY36877" fmla="*/ 311781 h 1598839"/>
              <a:gd name="connsiteX36878" fmla="*/ 0 w 3255128"/>
              <a:gd name="connsiteY36878" fmla="*/ 311779 h 1598839"/>
              <a:gd name="connsiteX36879" fmla="*/ 0 w 3255128"/>
              <a:gd name="connsiteY36879" fmla="*/ 311763 h 1598839"/>
              <a:gd name="connsiteX36880" fmla="*/ 0 w 3255128"/>
              <a:gd name="connsiteY36880" fmla="*/ 311754 h 1598839"/>
              <a:gd name="connsiteX36881" fmla="*/ 0 w 3255128"/>
              <a:gd name="connsiteY36881" fmla="*/ 311713 h 1598839"/>
              <a:gd name="connsiteX36882" fmla="*/ 0 w 3255128"/>
              <a:gd name="connsiteY36882" fmla="*/ 311700 h 1598839"/>
              <a:gd name="connsiteX36883" fmla="*/ 0 w 3255128"/>
              <a:gd name="connsiteY36883" fmla="*/ 311678 h 1598839"/>
              <a:gd name="connsiteX36884" fmla="*/ 0 w 3255128"/>
              <a:gd name="connsiteY36884" fmla="*/ 311663 h 1598839"/>
              <a:gd name="connsiteX36885" fmla="*/ 0 w 3255128"/>
              <a:gd name="connsiteY36885" fmla="*/ 311646 h 1598839"/>
              <a:gd name="connsiteX36886" fmla="*/ 0 w 3255128"/>
              <a:gd name="connsiteY36886" fmla="*/ 311623 h 1598839"/>
              <a:gd name="connsiteX36887" fmla="*/ 0 w 3255128"/>
              <a:gd name="connsiteY36887" fmla="*/ 311621 h 1598839"/>
              <a:gd name="connsiteX36888" fmla="*/ 0 w 3255128"/>
              <a:gd name="connsiteY36888" fmla="*/ 311603 h 1598839"/>
              <a:gd name="connsiteX36889" fmla="*/ 0 w 3255128"/>
              <a:gd name="connsiteY36889" fmla="*/ 311547 h 1598839"/>
              <a:gd name="connsiteX36890" fmla="*/ 0 w 3255128"/>
              <a:gd name="connsiteY36890" fmla="*/ 311542 h 1598839"/>
              <a:gd name="connsiteX36891" fmla="*/ 0 w 3255128"/>
              <a:gd name="connsiteY36891" fmla="*/ 311539 h 1598839"/>
              <a:gd name="connsiteX36892" fmla="*/ 0 w 3255128"/>
              <a:gd name="connsiteY36892" fmla="*/ 311478 h 1598839"/>
              <a:gd name="connsiteX36893" fmla="*/ 0 w 3255128"/>
              <a:gd name="connsiteY36893" fmla="*/ 311471 h 1598839"/>
              <a:gd name="connsiteX36894" fmla="*/ 0 w 3255128"/>
              <a:gd name="connsiteY36894" fmla="*/ 311450 h 1598839"/>
              <a:gd name="connsiteX36895" fmla="*/ 0 w 3255128"/>
              <a:gd name="connsiteY36895" fmla="*/ 311449 h 1598839"/>
              <a:gd name="connsiteX36896" fmla="*/ 0 w 3255128"/>
              <a:gd name="connsiteY36896" fmla="*/ 311399 h 1598839"/>
              <a:gd name="connsiteX36897" fmla="*/ 0 w 3255128"/>
              <a:gd name="connsiteY36897" fmla="*/ 311383 h 1598839"/>
              <a:gd name="connsiteX36898" fmla="*/ 0 w 3255128"/>
              <a:gd name="connsiteY36898" fmla="*/ 311368 h 1598839"/>
              <a:gd name="connsiteX36899" fmla="*/ 0 w 3255128"/>
              <a:gd name="connsiteY36899" fmla="*/ 311353 h 1598839"/>
              <a:gd name="connsiteX36900" fmla="*/ 0 w 3255128"/>
              <a:gd name="connsiteY36900" fmla="*/ 311348 h 1598839"/>
              <a:gd name="connsiteX36901" fmla="*/ 0 w 3255128"/>
              <a:gd name="connsiteY36901" fmla="*/ 311332 h 1598839"/>
              <a:gd name="connsiteX36902" fmla="*/ 0 w 3255128"/>
              <a:gd name="connsiteY36902" fmla="*/ 311304 h 1598839"/>
              <a:gd name="connsiteX36903" fmla="*/ 0 w 3255128"/>
              <a:gd name="connsiteY36903" fmla="*/ 311293 h 1598839"/>
              <a:gd name="connsiteX36904" fmla="*/ 0 w 3255128"/>
              <a:gd name="connsiteY36904" fmla="*/ 311226 h 1598839"/>
              <a:gd name="connsiteX36905" fmla="*/ 0 w 3255128"/>
              <a:gd name="connsiteY36905" fmla="*/ 311221 h 1598839"/>
              <a:gd name="connsiteX36906" fmla="*/ 0 w 3255128"/>
              <a:gd name="connsiteY36906" fmla="*/ 311216 h 1598839"/>
              <a:gd name="connsiteX36907" fmla="*/ 0 w 3255128"/>
              <a:gd name="connsiteY36907" fmla="*/ 311189 h 1598839"/>
              <a:gd name="connsiteX36908" fmla="*/ 0 w 3255128"/>
              <a:gd name="connsiteY36908" fmla="*/ 311180 h 1598839"/>
              <a:gd name="connsiteX36909" fmla="*/ 0 w 3255128"/>
              <a:gd name="connsiteY36909" fmla="*/ 311172 h 1598839"/>
              <a:gd name="connsiteX36910" fmla="*/ 0 w 3255128"/>
              <a:gd name="connsiteY36910" fmla="*/ 311148 h 1598839"/>
              <a:gd name="connsiteX36911" fmla="*/ 0 w 3255128"/>
              <a:gd name="connsiteY36911" fmla="*/ 311144 h 1598839"/>
              <a:gd name="connsiteX36912" fmla="*/ 0 w 3255128"/>
              <a:gd name="connsiteY36912" fmla="*/ 311120 h 1598839"/>
              <a:gd name="connsiteX36913" fmla="*/ 0 w 3255128"/>
              <a:gd name="connsiteY36913" fmla="*/ 311106 h 1598839"/>
              <a:gd name="connsiteX36914" fmla="*/ 0 w 3255128"/>
              <a:gd name="connsiteY36914" fmla="*/ 311088 h 1598839"/>
              <a:gd name="connsiteX36915" fmla="*/ 0 w 3255128"/>
              <a:gd name="connsiteY36915" fmla="*/ 311073 h 1598839"/>
              <a:gd name="connsiteX36916" fmla="*/ 0 w 3255128"/>
              <a:gd name="connsiteY36916" fmla="*/ 311042 h 1598839"/>
              <a:gd name="connsiteX36917" fmla="*/ 0 w 3255128"/>
              <a:gd name="connsiteY36917" fmla="*/ 311034 h 1598839"/>
              <a:gd name="connsiteX36918" fmla="*/ 0 w 3255128"/>
              <a:gd name="connsiteY36918" fmla="*/ 311018 h 1598839"/>
              <a:gd name="connsiteX36919" fmla="*/ 0 w 3255128"/>
              <a:gd name="connsiteY36919" fmla="*/ 310993 h 1598839"/>
              <a:gd name="connsiteX36920" fmla="*/ 0 w 3255128"/>
              <a:gd name="connsiteY36920" fmla="*/ 310973 h 1598839"/>
              <a:gd name="connsiteX36921" fmla="*/ 0 w 3255128"/>
              <a:gd name="connsiteY36921" fmla="*/ 310958 h 1598839"/>
              <a:gd name="connsiteX36922" fmla="*/ 0 w 3255128"/>
              <a:gd name="connsiteY36922" fmla="*/ 310927 h 1598839"/>
              <a:gd name="connsiteX36923" fmla="*/ 0 w 3255128"/>
              <a:gd name="connsiteY36923" fmla="*/ 310918 h 1598839"/>
              <a:gd name="connsiteX36924" fmla="*/ 0 w 3255128"/>
              <a:gd name="connsiteY36924" fmla="*/ 310894 h 1598839"/>
              <a:gd name="connsiteX36925" fmla="*/ 0 w 3255128"/>
              <a:gd name="connsiteY36925" fmla="*/ 310889 h 1598839"/>
              <a:gd name="connsiteX36926" fmla="*/ 0 w 3255128"/>
              <a:gd name="connsiteY36926" fmla="*/ 310830 h 1598839"/>
              <a:gd name="connsiteX36927" fmla="*/ 0 w 3255128"/>
              <a:gd name="connsiteY36927" fmla="*/ 310807 h 1598839"/>
              <a:gd name="connsiteX36928" fmla="*/ 0 w 3255128"/>
              <a:gd name="connsiteY36928" fmla="*/ 310740 h 1598839"/>
              <a:gd name="connsiteX36929" fmla="*/ 0 w 3255128"/>
              <a:gd name="connsiteY36929" fmla="*/ 310715 h 1598839"/>
              <a:gd name="connsiteX36930" fmla="*/ 0 w 3255128"/>
              <a:gd name="connsiteY36930" fmla="*/ 310689 h 1598839"/>
              <a:gd name="connsiteX36931" fmla="*/ 0 w 3255128"/>
              <a:gd name="connsiteY36931" fmla="*/ 310677 h 1598839"/>
              <a:gd name="connsiteX36932" fmla="*/ 0 w 3255128"/>
              <a:gd name="connsiteY36932" fmla="*/ 310666 h 1598839"/>
              <a:gd name="connsiteX36933" fmla="*/ 0 w 3255128"/>
              <a:gd name="connsiteY36933" fmla="*/ 310661 h 1598839"/>
              <a:gd name="connsiteX36934" fmla="*/ 0 w 3255128"/>
              <a:gd name="connsiteY36934" fmla="*/ 310656 h 1598839"/>
              <a:gd name="connsiteX36935" fmla="*/ 0 w 3255128"/>
              <a:gd name="connsiteY36935" fmla="*/ 310643 h 1598839"/>
              <a:gd name="connsiteX36936" fmla="*/ 0 w 3255128"/>
              <a:gd name="connsiteY36936" fmla="*/ 310642 h 1598839"/>
              <a:gd name="connsiteX36937" fmla="*/ 0 w 3255128"/>
              <a:gd name="connsiteY36937" fmla="*/ 310639 h 1598839"/>
              <a:gd name="connsiteX36938" fmla="*/ 0 w 3255128"/>
              <a:gd name="connsiteY36938" fmla="*/ 310617 h 1598839"/>
              <a:gd name="connsiteX36939" fmla="*/ 0 w 3255128"/>
              <a:gd name="connsiteY36939" fmla="*/ 310614 h 1598839"/>
              <a:gd name="connsiteX36940" fmla="*/ 0 w 3255128"/>
              <a:gd name="connsiteY36940" fmla="*/ 310534 h 1598839"/>
              <a:gd name="connsiteX36941" fmla="*/ 0 w 3255128"/>
              <a:gd name="connsiteY36941" fmla="*/ 310520 h 1598839"/>
              <a:gd name="connsiteX36942" fmla="*/ 0 w 3255128"/>
              <a:gd name="connsiteY36942" fmla="*/ 310480 h 1598839"/>
              <a:gd name="connsiteX36943" fmla="*/ 0 w 3255128"/>
              <a:gd name="connsiteY36943" fmla="*/ 310472 h 1598839"/>
              <a:gd name="connsiteX36944" fmla="*/ 0 w 3255128"/>
              <a:gd name="connsiteY36944" fmla="*/ 310453 h 1598839"/>
              <a:gd name="connsiteX36945" fmla="*/ 0 w 3255128"/>
              <a:gd name="connsiteY36945" fmla="*/ 310444 h 1598839"/>
              <a:gd name="connsiteX36946" fmla="*/ 0 w 3255128"/>
              <a:gd name="connsiteY36946" fmla="*/ 310440 h 1598839"/>
              <a:gd name="connsiteX36947" fmla="*/ 0 w 3255128"/>
              <a:gd name="connsiteY36947" fmla="*/ 310435 h 1598839"/>
              <a:gd name="connsiteX36948" fmla="*/ 0 w 3255128"/>
              <a:gd name="connsiteY36948" fmla="*/ 310428 h 1598839"/>
              <a:gd name="connsiteX36949" fmla="*/ 0 w 3255128"/>
              <a:gd name="connsiteY36949" fmla="*/ 310405 h 1598839"/>
              <a:gd name="connsiteX36950" fmla="*/ 0 w 3255128"/>
              <a:gd name="connsiteY36950" fmla="*/ 310403 h 1598839"/>
              <a:gd name="connsiteX36951" fmla="*/ 0 w 3255128"/>
              <a:gd name="connsiteY36951" fmla="*/ 310375 h 1598839"/>
              <a:gd name="connsiteX36952" fmla="*/ 0 w 3255128"/>
              <a:gd name="connsiteY36952" fmla="*/ 310348 h 1598839"/>
              <a:gd name="connsiteX36953" fmla="*/ 0 w 3255128"/>
              <a:gd name="connsiteY36953" fmla="*/ 310256 h 1598839"/>
              <a:gd name="connsiteX36954" fmla="*/ 0 w 3255128"/>
              <a:gd name="connsiteY36954" fmla="*/ 310248 h 1598839"/>
              <a:gd name="connsiteX36955" fmla="*/ 0 w 3255128"/>
              <a:gd name="connsiteY36955" fmla="*/ 310241 h 1598839"/>
              <a:gd name="connsiteX36956" fmla="*/ 0 w 3255128"/>
              <a:gd name="connsiteY36956" fmla="*/ 310236 h 1598839"/>
              <a:gd name="connsiteX36957" fmla="*/ 0 w 3255128"/>
              <a:gd name="connsiteY36957" fmla="*/ 310207 h 1598839"/>
              <a:gd name="connsiteX36958" fmla="*/ 0 w 3255128"/>
              <a:gd name="connsiteY36958" fmla="*/ 310203 h 1598839"/>
              <a:gd name="connsiteX36959" fmla="*/ 0 w 3255128"/>
              <a:gd name="connsiteY36959" fmla="*/ 310185 h 1598839"/>
              <a:gd name="connsiteX36960" fmla="*/ 0 w 3255128"/>
              <a:gd name="connsiteY36960" fmla="*/ 310178 h 1598839"/>
              <a:gd name="connsiteX36961" fmla="*/ 0 w 3255128"/>
              <a:gd name="connsiteY36961" fmla="*/ 310169 h 1598839"/>
              <a:gd name="connsiteX36962" fmla="*/ 0 w 3255128"/>
              <a:gd name="connsiteY36962" fmla="*/ 310158 h 1598839"/>
              <a:gd name="connsiteX36963" fmla="*/ 0 w 3255128"/>
              <a:gd name="connsiteY36963" fmla="*/ 310139 h 1598839"/>
              <a:gd name="connsiteX36964" fmla="*/ 0 w 3255128"/>
              <a:gd name="connsiteY36964" fmla="*/ 310091 h 1598839"/>
              <a:gd name="connsiteX36965" fmla="*/ 0 w 3255128"/>
              <a:gd name="connsiteY36965" fmla="*/ 310079 h 1598839"/>
              <a:gd name="connsiteX36966" fmla="*/ 0 w 3255128"/>
              <a:gd name="connsiteY36966" fmla="*/ 310076 h 1598839"/>
              <a:gd name="connsiteX36967" fmla="*/ 0 w 3255128"/>
              <a:gd name="connsiteY36967" fmla="*/ 310070 h 1598839"/>
              <a:gd name="connsiteX36968" fmla="*/ 0 w 3255128"/>
              <a:gd name="connsiteY36968" fmla="*/ 310041 h 1598839"/>
              <a:gd name="connsiteX36969" fmla="*/ 0 w 3255128"/>
              <a:gd name="connsiteY36969" fmla="*/ 310028 h 1598839"/>
              <a:gd name="connsiteX36970" fmla="*/ 0 w 3255128"/>
              <a:gd name="connsiteY36970" fmla="*/ 310013 h 1598839"/>
              <a:gd name="connsiteX36971" fmla="*/ 0 w 3255128"/>
              <a:gd name="connsiteY36971" fmla="*/ 309993 h 1598839"/>
              <a:gd name="connsiteX36972" fmla="*/ 0 w 3255128"/>
              <a:gd name="connsiteY36972" fmla="*/ 309972 h 1598839"/>
              <a:gd name="connsiteX36973" fmla="*/ 0 w 3255128"/>
              <a:gd name="connsiteY36973" fmla="*/ 309970 h 1598839"/>
              <a:gd name="connsiteX36974" fmla="*/ 0 w 3255128"/>
              <a:gd name="connsiteY36974" fmla="*/ 309968 h 1598839"/>
              <a:gd name="connsiteX36975" fmla="*/ 0 w 3255128"/>
              <a:gd name="connsiteY36975" fmla="*/ 309966 h 1598839"/>
              <a:gd name="connsiteX36976" fmla="*/ 0 w 3255128"/>
              <a:gd name="connsiteY36976" fmla="*/ 309961 h 1598839"/>
              <a:gd name="connsiteX36977" fmla="*/ 0 w 3255128"/>
              <a:gd name="connsiteY36977" fmla="*/ 309944 h 1598839"/>
              <a:gd name="connsiteX36978" fmla="*/ 0 w 3255128"/>
              <a:gd name="connsiteY36978" fmla="*/ 309916 h 1598839"/>
              <a:gd name="connsiteX36979" fmla="*/ 0 w 3255128"/>
              <a:gd name="connsiteY36979" fmla="*/ 309894 h 1598839"/>
              <a:gd name="connsiteX36980" fmla="*/ 0 w 3255128"/>
              <a:gd name="connsiteY36980" fmla="*/ 309854 h 1598839"/>
              <a:gd name="connsiteX36981" fmla="*/ 0 w 3255128"/>
              <a:gd name="connsiteY36981" fmla="*/ 309832 h 1598839"/>
              <a:gd name="connsiteX36982" fmla="*/ 0 w 3255128"/>
              <a:gd name="connsiteY36982" fmla="*/ 309802 h 1598839"/>
              <a:gd name="connsiteX36983" fmla="*/ 0 w 3255128"/>
              <a:gd name="connsiteY36983" fmla="*/ 309771 h 1598839"/>
              <a:gd name="connsiteX36984" fmla="*/ 0 w 3255128"/>
              <a:gd name="connsiteY36984" fmla="*/ 309765 h 1598839"/>
              <a:gd name="connsiteX36985" fmla="*/ 0 w 3255128"/>
              <a:gd name="connsiteY36985" fmla="*/ 309735 h 1598839"/>
              <a:gd name="connsiteX36986" fmla="*/ 0 w 3255128"/>
              <a:gd name="connsiteY36986" fmla="*/ 309700 h 1598839"/>
              <a:gd name="connsiteX36987" fmla="*/ 0 w 3255128"/>
              <a:gd name="connsiteY36987" fmla="*/ 309690 h 1598839"/>
              <a:gd name="connsiteX36988" fmla="*/ 0 w 3255128"/>
              <a:gd name="connsiteY36988" fmla="*/ 309632 h 1598839"/>
              <a:gd name="connsiteX36989" fmla="*/ 0 w 3255128"/>
              <a:gd name="connsiteY36989" fmla="*/ 309630 h 1598839"/>
              <a:gd name="connsiteX36990" fmla="*/ 0 w 3255128"/>
              <a:gd name="connsiteY36990" fmla="*/ 309608 h 1598839"/>
              <a:gd name="connsiteX36991" fmla="*/ 0 w 3255128"/>
              <a:gd name="connsiteY36991" fmla="*/ 309599 h 1598839"/>
              <a:gd name="connsiteX36992" fmla="*/ 0 w 3255128"/>
              <a:gd name="connsiteY36992" fmla="*/ 309589 h 1598839"/>
              <a:gd name="connsiteX36993" fmla="*/ 0 w 3255128"/>
              <a:gd name="connsiteY36993" fmla="*/ 309561 h 1598839"/>
              <a:gd name="connsiteX36994" fmla="*/ 0 w 3255128"/>
              <a:gd name="connsiteY36994" fmla="*/ 309559 h 1598839"/>
              <a:gd name="connsiteX36995" fmla="*/ 0 w 3255128"/>
              <a:gd name="connsiteY36995" fmla="*/ 309514 h 1598839"/>
              <a:gd name="connsiteX36996" fmla="*/ 0 w 3255128"/>
              <a:gd name="connsiteY36996" fmla="*/ 309512 h 1598839"/>
              <a:gd name="connsiteX36997" fmla="*/ 0 w 3255128"/>
              <a:gd name="connsiteY36997" fmla="*/ 309511 h 1598839"/>
              <a:gd name="connsiteX36998" fmla="*/ 0 w 3255128"/>
              <a:gd name="connsiteY36998" fmla="*/ 309510 h 1598839"/>
              <a:gd name="connsiteX36999" fmla="*/ 0 w 3255128"/>
              <a:gd name="connsiteY36999" fmla="*/ 309509 h 1598839"/>
              <a:gd name="connsiteX37000" fmla="*/ 0 w 3255128"/>
              <a:gd name="connsiteY37000" fmla="*/ 309487 h 1598839"/>
              <a:gd name="connsiteX37001" fmla="*/ 0 w 3255128"/>
              <a:gd name="connsiteY37001" fmla="*/ 309463 h 1598839"/>
              <a:gd name="connsiteX37002" fmla="*/ 0 w 3255128"/>
              <a:gd name="connsiteY37002" fmla="*/ 309462 h 1598839"/>
              <a:gd name="connsiteX37003" fmla="*/ 0 w 3255128"/>
              <a:gd name="connsiteY37003" fmla="*/ 309459 h 1598839"/>
              <a:gd name="connsiteX37004" fmla="*/ 0 w 3255128"/>
              <a:gd name="connsiteY37004" fmla="*/ 309425 h 1598839"/>
              <a:gd name="connsiteX37005" fmla="*/ 0 w 3255128"/>
              <a:gd name="connsiteY37005" fmla="*/ 309380 h 1598839"/>
              <a:gd name="connsiteX37006" fmla="*/ 0 w 3255128"/>
              <a:gd name="connsiteY37006" fmla="*/ 309376 h 1598839"/>
              <a:gd name="connsiteX37007" fmla="*/ 0 w 3255128"/>
              <a:gd name="connsiteY37007" fmla="*/ 309375 h 1598839"/>
              <a:gd name="connsiteX37008" fmla="*/ 0 w 3255128"/>
              <a:gd name="connsiteY37008" fmla="*/ 309354 h 1598839"/>
              <a:gd name="connsiteX37009" fmla="*/ 0 w 3255128"/>
              <a:gd name="connsiteY37009" fmla="*/ 309346 h 1598839"/>
              <a:gd name="connsiteX37010" fmla="*/ 0 w 3255128"/>
              <a:gd name="connsiteY37010" fmla="*/ 309341 h 1598839"/>
              <a:gd name="connsiteX37011" fmla="*/ 0 w 3255128"/>
              <a:gd name="connsiteY37011" fmla="*/ 309306 h 1598839"/>
              <a:gd name="connsiteX37012" fmla="*/ 0 w 3255128"/>
              <a:gd name="connsiteY37012" fmla="*/ 309301 h 1598839"/>
              <a:gd name="connsiteX37013" fmla="*/ 0 w 3255128"/>
              <a:gd name="connsiteY37013" fmla="*/ 309296 h 1598839"/>
              <a:gd name="connsiteX37014" fmla="*/ 0 w 3255128"/>
              <a:gd name="connsiteY37014" fmla="*/ 309268 h 1598839"/>
              <a:gd name="connsiteX37015" fmla="*/ 0 w 3255128"/>
              <a:gd name="connsiteY37015" fmla="*/ 309266 h 1598839"/>
              <a:gd name="connsiteX37016" fmla="*/ 0 w 3255128"/>
              <a:gd name="connsiteY37016" fmla="*/ 309224 h 1598839"/>
              <a:gd name="connsiteX37017" fmla="*/ 0 w 3255128"/>
              <a:gd name="connsiteY37017" fmla="*/ 309196 h 1598839"/>
              <a:gd name="connsiteX37018" fmla="*/ 0 w 3255128"/>
              <a:gd name="connsiteY37018" fmla="*/ 309184 h 1598839"/>
              <a:gd name="connsiteX37019" fmla="*/ 0 w 3255128"/>
              <a:gd name="connsiteY37019" fmla="*/ 309171 h 1598839"/>
              <a:gd name="connsiteX37020" fmla="*/ 0 w 3255128"/>
              <a:gd name="connsiteY37020" fmla="*/ 309107 h 1598839"/>
              <a:gd name="connsiteX37021" fmla="*/ 0 w 3255128"/>
              <a:gd name="connsiteY37021" fmla="*/ 309087 h 1598839"/>
              <a:gd name="connsiteX37022" fmla="*/ 0 w 3255128"/>
              <a:gd name="connsiteY37022" fmla="*/ 309056 h 1598839"/>
              <a:gd name="connsiteX37023" fmla="*/ 0 w 3255128"/>
              <a:gd name="connsiteY37023" fmla="*/ 309055 h 1598839"/>
              <a:gd name="connsiteX37024" fmla="*/ 0 w 3255128"/>
              <a:gd name="connsiteY37024" fmla="*/ 309040 h 1598839"/>
              <a:gd name="connsiteX37025" fmla="*/ 0 w 3255128"/>
              <a:gd name="connsiteY37025" fmla="*/ 309028 h 1598839"/>
              <a:gd name="connsiteX37026" fmla="*/ 0 w 3255128"/>
              <a:gd name="connsiteY37026" fmla="*/ 308984 h 1598839"/>
              <a:gd name="connsiteX37027" fmla="*/ 0 w 3255128"/>
              <a:gd name="connsiteY37027" fmla="*/ 308983 h 1598839"/>
              <a:gd name="connsiteX37028" fmla="*/ 0 w 3255128"/>
              <a:gd name="connsiteY37028" fmla="*/ 308973 h 1598839"/>
              <a:gd name="connsiteX37029" fmla="*/ 0 w 3255128"/>
              <a:gd name="connsiteY37029" fmla="*/ 308968 h 1598839"/>
              <a:gd name="connsiteX37030" fmla="*/ 0 w 3255128"/>
              <a:gd name="connsiteY37030" fmla="*/ 308947 h 1598839"/>
              <a:gd name="connsiteX37031" fmla="*/ 0 w 3255128"/>
              <a:gd name="connsiteY37031" fmla="*/ 308897 h 1598839"/>
              <a:gd name="connsiteX37032" fmla="*/ 0 w 3255128"/>
              <a:gd name="connsiteY37032" fmla="*/ 308895 h 1598839"/>
              <a:gd name="connsiteX37033" fmla="*/ 0 w 3255128"/>
              <a:gd name="connsiteY37033" fmla="*/ 308887 h 1598839"/>
              <a:gd name="connsiteX37034" fmla="*/ 0 w 3255128"/>
              <a:gd name="connsiteY37034" fmla="*/ 308864 h 1598839"/>
              <a:gd name="connsiteX37035" fmla="*/ 0 w 3255128"/>
              <a:gd name="connsiteY37035" fmla="*/ 308863 h 1598839"/>
              <a:gd name="connsiteX37036" fmla="*/ 0 w 3255128"/>
              <a:gd name="connsiteY37036" fmla="*/ 308861 h 1598839"/>
              <a:gd name="connsiteX37037" fmla="*/ 0 w 3255128"/>
              <a:gd name="connsiteY37037" fmla="*/ 308816 h 1598839"/>
              <a:gd name="connsiteX37038" fmla="*/ 0 w 3255128"/>
              <a:gd name="connsiteY37038" fmla="*/ 308791 h 1598839"/>
              <a:gd name="connsiteX37039" fmla="*/ 0 w 3255128"/>
              <a:gd name="connsiteY37039" fmla="*/ 308789 h 1598839"/>
              <a:gd name="connsiteX37040" fmla="*/ 0 w 3255128"/>
              <a:gd name="connsiteY37040" fmla="*/ 308710 h 1598839"/>
              <a:gd name="connsiteX37041" fmla="*/ 0 w 3255128"/>
              <a:gd name="connsiteY37041" fmla="*/ 308633 h 1598839"/>
              <a:gd name="connsiteX37042" fmla="*/ 0 w 3255128"/>
              <a:gd name="connsiteY37042" fmla="*/ 308631 h 1598839"/>
              <a:gd name="connsiteX37043" fmla="*/ 0 w 3255128"/>
              <a:gd name="connsiteY37043" fmla="*/ 308564 h 1598839"/>
              <a:gd name="connsiteX37044" fmla="*/ 0 w 3255128"/>
              <a:gd name="connsiteY37044" fmla="*/ 308552 h 1598839"/>
              <a:gd name="connsiteX37045" fmla="*/ 0 w 3255128"/>
              <a:gd name="connsiteY37045" fmla="*/ 308540 h 1598839"/>
              <a:gd name="connsiteX37046" fmla="*/ 0 w 3255128"/>
              <a:gd name="connsiteY37046" fmla="*/ 308532 h 1598839"/>
              <a:gd name="connsiteX37047" fmla="*/ 0 w 3255128"/>
              <a:gd name="connsiteY37047" fmla="*/ 308523 h 1598839"/>
              <a:gd name="connsiteX37048" fmla="*/ 0 w 3255128"/>
              <a:gd name="connsiteY37048" fmla="*/ 308495 h 1598839"/>
              <a:gd name="connsiteX37049" fmla="*/ 0 w 3255128"/>
              <a:gd name="connsiteY37049" fmla="*/ 308488 h 1598839"/>
              <a:gd name="connsiteX37050" fmla="*/ 0 w 3255128"/>
              <a:gd name="connsiteY37050" fmla="*/ 308460 h 1598839"/>
              <a:gd name="connsiteX37051" fmla="*/ 0 w 3255128"/>
              <a:gd name="connsiteY37051" fmla="*/ 308451 h 1598839"/>
              <a:gd name="connsiteX37052" fmla="*/ 0 w 3255128"/>
              <a:gd name="connsiteY37052" fmla="*/ 308438 h 1598839"/>
              <a:gd name="connsiteX37053" fmla="*/ 0 w 3255128"/>
              <a:gd name="connsiteY37053" fmla="*/ 308420 h 1598839"/>
              <a:gd name="connsiteX37054" fmla="*/ 0 w 3255128"/>
              <a:gd name="connsiteY37054" fmla="*/ 308393 h 1598839"/>
              <a:gd name="connsiteX37055" fmla="*/ 0 w 3255128"/>
              <a:gd name="connsiteY37055" fmla="*/ 308385 h 1598839"/>
              <a:gd name="connsiteX37056" fmla="*/ 0 w 3255128"/>
              <a:gd name="connsiteY37056" fmla="*/ 308380 h 1598839"/>
              <a:gd name="connsiteX37057" fmla="*/ 0 w 3255128"/>
              <a:gd name="connsiteY37057" fmla="*/ 308303 h 1598839"/>
              <a:gd name="connsiteX37058" fmla="*/ 0 w 3255128"/>
              <a:gd name="connsiteY37058" fmla="*/ 308264 h 1598839"/>
              <a:gd name="connsiteX37059" fmla="*/ 0 w 3255128"/>
              <a:gd name="connsiteY37059" fmla="*/ 308247 h 1598839"/>
              <a:gd name="connsiteX37060" fmla="*/ 0 w 3255128"/>
              <a:gd name="connsiteY37060" fmla="*/ 308239 h 1598839"/>
              <a:gd name="connsiteX37061" fmla="*/ 0 w 3255128"/>
              <a:gd name="connsiteY37061" fmla="*/ 308226 h 1598839"/>
              <a:gd name="connsiteX37062" fmla="*/ 0 w 3255128"/>
              <a:gd name="connsiteY37062" fmla="*/ 308190 h 1598839"/>
              <a:gd name="connsiteX37063" fmla="*/ 0 w 3255128"/>
              <a:gd name="connsiteY37063" fmla="*/ 308175 h 1598839"/>
              <a:gd name="connsiteX37064" fmla="*/ 0 w 3255128"/>
              <a:gd name="connsiteY37064" fmla="*/ 308160 h 1598839"/>
              <a:gd name="connsiteX37065" fmla="*/ 0 w 3255128"/>
              <a:gd name="connsiteY37065" fmla="*/ 308158 h 1598839"/>
              <a:gd name="connsiteX37066" fmla="*/ 0 w 3255128"/>
              <a:gd name="connsiteY37066" fmla="*/ 308148 h 1598839"/>
              <a:gd name="connsiteX37067" fmla="*/ 0 w 3255128"/>
              <a:gd name="connsiteY37067" fmla="*/ 308112 h 1598839"/>
              <a:gd name="connsiteX37068" fmla="*/ 0 w 3255128"/>
              <a:gd name="connsiteY37068" fmla="*/ 308092 h 1598839"/>
              <a:gd name="connsiteX37069" fmla="*/ 0 w 3255128"/>
              <a:gd name="connsiteY37069" fmla="*/ 308083 h 1598839"/>
              <a:gd name="connsiteX37070" fmla="*/ 0 w 3255128"/>
              <a:gd name="connsiteY37070" fmla="*/ 308034 h 1598839"/>
              <a:gd name="connsiteX37071" fmla="*/ 0 w 3255128"/>
              <a:gd name="connsiteY37071" fmla="*/ 307994 h 1598839"/>
              <a:gd name="connsiteX37072" fmla="*/ 0 w 3255128"/>
              <a:gd name="connsiteY37072" fmla="*/ 307983 h 1598839"/>
              <a:gd name="connsiteX37073" fmla="*/ 0 w 3255128"/>
              <a:gd name="connsiteY37073" fmla="*/ 307979 h 1598839"/>
              <a:gd name="connsiteX37074" fmla="*/ 0 w 3255128"/>
              <a:gd name="connsiteY37074" fmla="*/ 307968 h 1598839"/>
              <a:gd name="connsiteX37075" fmla="*/ 0 w 3255128"/>
              <a:gd name="connsiteY37075" fmla="*/ 307937 h 1598839"/>
              <a:gd name="connsiteX37076" fmla="*/ 0 w 3255128"/>
              <a:gd name="connsiteY37076" fmla="*/ 307933 h 1598839"/>
              <a:gd name="connsiteX37077" fmla="*/ 0 w 3255128"/>
              <a:gd name="connsiteY37077" fmla="*/ 307840 h 1598839"/>
              <a:gd name="connsiteX37078" fmla="*/ 0 w 3255128"/>
              <a:gd name="connsiteY37078" fmla="*/ 307805 h 1598839"/>
              <a:gd name="connsiteX37079" fmla="*/ 0 w 3255128"/>
              <a:gd name="connsiteY37079" fmla="*/ 307750 h 1598839"/>
              <a:gd name="connsiteX37080" fmla="*/ 0 w 3255128"/>
              <a:gd name="connsiteY37080" fmla="*/ 307699 h 1598839"/>
              <a:gd name="connsiteX37081" fmla="*/ 0 w 3255128"/>
              <a:gd name="connsiteY37081" fmla="*/ 307674 h 1598839"/>
              <a:gd name="connsiteX37082" fmla="*/ 0 w 3255128"/>
              <a:gd name="connsiteY37082" fmla="*/ 307671 h 1598839"/>
              <a:gd name="connsiteX37083" fmla="*/ 0 w 3255128"/>
              <a:gd name="connsiteY37083" fmla="*/ 307653 h 1598839"/>
              <a:gd name="connsiteX37084" fmla="*/ 0 w 3255128"/>
              <a:gd name="connsiteY37084" fmla="*/ 307649 h 1598839"/>
              <a:gd name="connsiteX37085" fmla="*/ 0 w 3255128"/>
              <a:gd name="connsiteY37085" fmla="*/ 307629 h 1598839"/>
              <a:gd name="connsiteX37086" fmla="*/ 0 w 3255128"/>
              <a:gd name="connsiteY37086" fmla="*/ 307624 h 1598839"/>
              <a:gd name="connsiteX37087" fmla="*/ 0 w 3255128"/>
              <a:gd name="connsiteY37087" fmla="*/ 307601 h 1598839"/>
              <a:gd name="connsiteX37088" fmla="*/ 0 w 3255128"/>
              <a:gd name="connsiteY37088" fmla="*/ 307490 h 1598839"/>
              <a:gd name="connsiteX37089" fmla="*/ 0 w 3255128"/>
              <a:gd name="connsiteY37089" fmla="*/ 307450 h 1598839"/>
              <a:gd name="connsiteX37090" fmla="*/ 0 w 3255128"/>
              <a:gd name="connsiteY37090" fmla="*/ 307445 h 1598839"/>
              <a:gd name="connsiteX37091" fmla="*/ 0 w 3255128"/>
              <a:gd name="connsiteY37091" fmla="*/ 307419 h 1598839"/>
              <a:gd name="connsiteX37092" fmla="*/ 0 w 3255128"/>
              <a:gd name="connsiteY37092" fmla="*/ 307415 h 1598839"/>
              <a:gd name="connsiteX37093" fmla="*/ 0 w 3255128"/>
              <a:gd name="connsiteY37093" fmla="*/ 307403 h 1598839"/>
              <a:gd name="connsiteX37094" fmla="*/ 0 w 3255128"/>
              <a:gd name="connsiteY37094" fmla="*/ 307385 h 1598839"/>
              <a:gd name="connsiteX37095" fmla="*/ 0 w 3255128"/>
              <a:gd name="connsiteY37095" fmla="*/ 307331 h 1598839"/>
              <a:gd name="connsiteX37096" fmla="*/ 0 w 3255128"/>
              <a:gd name="connsiteY37096" fmla="*/ 307267 h 1598839"/>
              <a:gd name="connsiteX37097" fmla="*/ 0 w 3255128"/>
              <a:gd name="connsiteY37097" fmla="*/ 307264 h 1598839"/>
              <a:gd name="connsiteX37098" fmla="*/ 0 w 3255128"/>
              <a:gd name="connsiteY37098" fmla="*/ 307259 h 1598839"/>
              <a:gd name="connsiteX37099" fmla="*/ 0 w 3255128"/>
              <a:gd name="connsiteY37099" fmla="*/ 307249 h 1598839"/>
              <a:gd name="connsiteX37100" fmla="*/ 0 w 3255128"/>
              <a:gd name="connsiteY37100" fmla="*/ 307245 h 1598839"/>
              <a:gd name="connsiteX37101" fmla="*/ 0 w 3255128"/>
              <a:gd name="connsiteY37101" fmla="*/ 307243 h 1598839"/>
              <a:gd name="connsiteX37102" fmla="*/ 0 w 3255128"/>
              <a:gd name="connsiteY37102" fmla="*/ 307204 h 1598839"/>
              <a:gd name="connsiteX37103" fmla="*/ 0 w 3255128"/>
              <a:gd name="connsiteY37103" fmla="*/ 307188 h 1598839"/>
              <a:gd name="connsiteX37104" fmla="*/ 0 w 3255128"/>
              <a:gd name="connsiteY37104" fmla="*/ 307157 h 1598839"/>
              <a:gd name="connsiteX37105" fmla="*/ 0 w 3255128"/>
              <a:gd name="connsiteY37105" fmla="*/ 307143 h 1598839"/>
              <a:gd name="connsiteX37106" fmla="*/ 0 w 3255128"/>
              <a:gd name="connsiteY37106" fmla="*/ 307101 h 1598839"/>
              <a:gd name="connsiteX37107" fmla="*/ 0 w 3255128"/>
              <a:gd name="connsiteY37107" fmla="*/ 307086 h 1598839"/>
              <a:gd name="connsiteX37108" fmla="*/ 0 w 3255128"/>
              <a:gd name="connsiteY37108" fmla="*/ 307085 h 1598839"/>
              <a:gd name="connsiteX37109" fmla="*/ 0 w 3255128"/>
              <a:gd name="connsiteY37109" fmla="*/ 307067 h 1598839"/>
              <a:gd name="connsiteX37110" fmla="*/ 0 w 3255128"/>
              <a:gd name="connsiteY37110" fmla="*/ 307051 h 1598839"/>
              <a:gd name="connsiteX37111" fmla="*/ 0 w 3255128"/>
              <a:gd name="connsiteY37111" fmla="*/ 307016 h 1598839"/>
              <a:gd name="connsiteX37112" fmla="*/ 0 w 3255128"/>
              <a:gd name="connsiteY37112" fmla="*/ 306986 h 1598839"/>
              <a:gd name="connsiteX37113" fmla="*/ 0 w 3255128"/>
              <a:gd name="connsiteY37113" fmla="*/ 306976 h 1598839"/>
              <a:gd name="connsiteX37114" fmla="*/ 0 w 3255128"/>
              <a:gd name="connsiteY37114" fmla="*/ 306973 h 1598839"/>
              <a:gd name="connsiteX37115" fmla="*/ 0 w 3255128"/>
              <a:gd name="connsiteY37115" fmla="*/ 306932 h 1598839"/>
              <a:gd name="connsiteX37116" fmla="*/ 0 w 3255128"/>
              <a:gd name="connsiteY37116" fmla="*/ 306929 h 1598839"/>
              <a:gd name="connsiteX37117" fmla="*/ 0 w 3255128"/>
              <a:gd name="connsiteY37117" fmla="*/ 306926 h 1598839"/>
              <a:gd name="connsiteX37118" fmla="*/ 0 w 3255128"/>
              <a:gd name="connsiteY37118" fmla="*/ 306919 h 1598839"/>
              <a:gd name="connsiteX37119" fmla="*/ 0 w 3255128"/>
              <a:gd name="connsiteY37119" fmla="*/ 306912 h 1598839"/>
              <a:gd name="connsiteX37120" fmla="*/ 0 w 3255128"/>
              <a:gd name="connsiteY37120" fmla="*/ 306893 h 1598839"/>
              <a:gd name="connsiteX37121" fmla="*/ 0 w 3255128"/>
              <a:gd name="connsiteY37121" fmla="*/ 306871 h 1598839"/>
              <a:gd name="connsiteX37122" fmla="*/ 0 w 3255128"/>
              <a:gd name="connsiteY37122" fmla="*/ 306812 h 1598839"/>
              <a:gd name="connsiteX37123" fmla="*/ 0 w 3255128"/>
              <a:gd name="connsiteY37123" fmla="*/ 306784 h 1598839"/>
              <a:gd name="connsiteX37124" fmla="*/ 0 w 3255128"/>
              <a:gd name="connsiteY37124" fmla="*/ 306772 h 1598839"/>
              <a:gd name="connsiteX37125" fmla="*/ 0 w 3255128"/>
              <a:gd name="connsiteY37125" fmla="*/ 306726 h 1598839"/>
              <a:gd name="connsiteX37126" fmla="*/ 0 w 3255128"/>
              <a:gd name="connsiteY37126" fmla="*/ 306705 h 1598839"/>
              <a:gd name="connsiteX37127" fmla="*/ 0 w 3255128"/>
              <a:gd name="connsiteY37127" fmla="*/ 306700 h 1598839"/>
              <a:gd name="connsiteX37128" fmla="*/ 0 w 3255128"/>
              <a:gd name="connsiteY37128" fmla="*/ 306697 h 1598839"/>
              <a:gd name="connsiteX37129" fmla="*/ 0 w 3255128"/>
              <a:gd name="connsiteY37129" fmla="*/ 306669 h 1598839"/>
              <a:gd name="connsiteX37130" fmla="*/ 0 w 3255128"/>
              <a:gd name="connsiteY37130" fmla="*/ 306660 h 1598839"/>
              <a:gd name="connsiteX37131" fmla="*/ 0 w 3255128"/>
              <a:gd name="connsiteY37131" fmla="*/ 306651 h 1598839"/>
              <a:gd name="connsiteX37132" fmla="*/ 0 w 3255128"/>
              <a:gd name="connsiteY37132" fmla="*/ 306649 h 1598839"/>
              <a:gd name="connsiteX37133" fmla="*/ 0 w 3255128"/>
              <a:gd name="connsiteY37133" fmla="*/ 306646 h 1598839"/>
              <a:gd name="connsiteX37134" fmla="*/ 0 w 3255128"/>
              <a:gd name="connsiteY37134" fmla="*/ 306642 h 1598839"/>
              <a:gd name="connsiteX37135" fmla="*/ 0 w 3255128"/>
              <a:gd name="connsiteY37135" fmla="*/ 306628 h 1598839"/>
              <a:gd name="connsiteX37136" fmla="*/ 0 w 3255128"/>
              <a:gd name="connsiteY37136" fmla="*/ 306609 h 1598839"/>
              <a:gd name="connsiteX37137" fmla="*/ 0 w 3255128"/>
              <a:gd name="connsiteY37137" fmla="*/ 306608 h 1598839"/>
              <a:gd name="connsiteX37138" fmla="*/ 0 w 3255128"/>
              <a:gd name="connsiteY37138" fmla="*/ 306571 h 1598839"/>
              <a:gd name="connsiteX37139" fmla="*/ 0 w 3255128"/>
              <a:gd name="connsiteY37139" fmla="*/ 306550 h 1598839"/>
              <a:gd name="connsiteX37140" fmla="*/ 0 w 3255128"/>
              <a:gd name="connsiteY37140" fmla="*/ 306524 h 1598839"/>
              <a:gd name="connsiteX37141" fmla="*/ 0 w 3255128"/>
              <a:gd name="connsiteY37141" fmla="*/ 306522 h 1598839"/>
              <a:gd name="connsiteX37142" fmla="*/ 0 w 3255128"/>
              <a:gd name="connsiteY37142" fmla="*/ 306473 h 1598839"/>
              <a:gd name="connsiteX37143" fmla="*/ 0 w 3255128"/>
              <a:gd name="connsiteY37143" fmla="*/ 306472 h 1598839"/>
              <a:gd name="connsiteX37144" fmla="*/ 0 w 3255128"/>
              <a:gd name="connsiteY37144" fmla="*/ 306469 h 1598839"/>
              <a:gd name="connsiteX37145" fmla="*/ 0 w 3255128"/>
              <a:gd name="connsiteY37145" fmla="*/ 306439 h 1598839"/>
              <a:gd name="connsiteX37146" fmla="*/ 0 w 3255128"/>
              <a:gd name="connsiteY37146" fmla="*/ 306434 h 1598839"/>
              <a:gd name="connsiteX37147" fmla="*/ 0 w 3255128"/>
              <a:gd name="connsiteY37147" fmla="*/ 306412 h 1598839"/>
              <a:gd name="connsiteX37148" fmla="*/ 0 w 3255128"/>
              <a:gd name="connsiteY37148" fmla="*/ 306391 h 1598839"/>
              <a:gd name="connsiteX37149" fmla="*/ 0 w 3255128"/>
              <a:gd name="connsiteY37149" fmla="*/ 306385 h 1598839"/>
              <a:gd name="connsiteX37150" fmla="*/ 0 w 3255128"/>
              <a:gd name="connsiteY37150" fmla="*/ 306364 h 1598839"/>
              <a:gd name="connsiteX37151" fmla="*/ 0 w 3255128"/>
              <a:gd name="connsiteY37151" fmla="*/ 306362 h 1598839"/>
              <a:gd name="connsiteX37152" fmla="*/ 0 w 3255128"/>
              <a:gd name="connsiteY37152" fmla="*/ 306351 h 1598839"/>
              <a:gd name="connsiteX37153" fmla="*/ 0 w 3255128"/>
              <a:gd name="connsiteY37153" fmla="*/ 306278 h 1598839"/>
              <a:gd name="connsiteX37154" fmla="*/ 0 w 3255128"/>
              <a:gd name="connsiteY37154" fmla="*/ 306238 h 1598839"/>
              <a:gd name="connsiteX37155" fmla="*/ 0 w 3255128"/>
              <a:gd name="connsiteY37155" fmla="*/ 306206 h 1598839"/>
              <a:gd name="connsiteX37156" fmla="*/ 0 w 3255128"/>
              <a:gd name="connsiteY37156" fmla="*/ 306196 h 1598839"/>
              <a:gd name="connsiteX37157" fmla="*/ 0 w 3255128"/>
              <a:gd name="connsiteY37157" fmla="*/ 306195 h 1598839"/>
              <a:gd name="connsiteX37158" fmla="*/ 0 w 3255128"/>
              <a:gd name="connsiteY37158" fmla="*/ 306190 h 1598839"/>
              <a:gd name="connsiteX37159" fmla="*/ 0 w 3255128"/>
              <a:gd name="connsiteY37159" fmla="*/ 306188 h 1598839"/>
              <a:gd name="connsiteX37160" fmla="*/ 0 w 3255128"/>
              <a:gd name="connsiteY37160" fmla="*/ 306169 h 1598839"/>
              <a:gd name="connsiteX37161" fmla="*/ 0 w 3255128"/>
              <a:gd name="connsiteY37161" fmla="*/ 306136 h 1598839"/>
              <a:gd name="connsiteX37162" fmla="*/ 0 w 3255128"/>
              <a:gd name="connsiteY37162" fmla="*/ 306119 h 1598839"/>
              <a:gd name="connsiteX37163" fmla="*/ 0 w 3255128"/>
              <a:gd name="connsiteY37163" fmla="*/ 306096 h 1598839"/>
              <a:gd name="connsiteX37164" fmla="*/ 0 w 3255128"/>
              <a:gd name="connsiteY37164" fmla="*/ 306067 h 1598839"/>
              <a:gd name="connsiteX37165" fmla="*/ 0 w 3255128"/>
              <a:gd name="connsiteY37165" fmla="*/ 306050 h 1598839"/>
              <a:gd name="connsiteX37166" fmla="*/ 0 w 3255128"/>
              <a:gd name="connsiteY37166" fmla="*/ 305994 h 1598839"/>
              <a:gd name="connsiteX37167" fmla="*/ 0 w 3255128"/>
              <a:gd name="connsiteY37167" fmla="*/ 305981 h 1598839"/>
              <a:gd name="connsiteX37168" fmla="*/ 0 w 3255128"/>
              <a:gd name="connsiteY37168" fmla="*/ 305976 h 1598839"/>
              <a:gd name="connsiteX37169" fmla="*/ 0 w 3255128"/>
              <a:gd name="connsiteY37169" fmla="*/ 305960 h 1598839"/>
              <a:gd name="connsiteX37170" fmla="*/ 0 w 3255128"/>
              <a:gd name="connsiteY37170" fmla="*/ 305907 h 1598839"/>
              <a:gd name="connsiteX37171" fmla="*/ 0 w 3255128"/>
              <a:gd name="connsiteY37171" fmla="*/ 305905 h 1598839"/>
              <a:gd name="connsiteX37172" fmla="*/ 0 w 3255128"/>
              <a:gd name="connsiteY37172" fmla="*/ 305902 h 1598839"/>
              <a:gd name="connsiteX37173" fmla="*/ 0 w 3255128"/>
              <a:gd name="connsiteY37173" fmla="*/ 305855 h 1598839"/>
              <a:gd name="connsiteX37174" fmla="*/ 0 w 3255128"/>
              <a:gd name="connsiteY37174" fmla="*/ 305830 h 1598839"/>
              <a:gd name="connsiteX37175" fmla="*/ 0 w 3255128"/>
              <a:gd name="connsiteY37175" fmla="*/ 305802 h 1598839"/>
              <a:gd name="connsiteX37176" fmla="*/ 0 w 3255128"/>
              <a:gd name="connsiteY37176" fmla="*/ 305786 h 1598839"/>
              <a:gd name="connsiteX37177" fmla="*/ 0 w 3255128"/>
              <a:gd name="connsiteY37177" fmla="*/ 305772 h 1598839"/>
              <a:gd name="connsiteX37178" fmla="*/ 0 w 3255128"/>
              <a:gd name="connsiteY37178" fmla="*/ 305764 h 1598839"/>
              <a:gd name="connsiteX37179" fmla="*/ 0 w 3255128"/>
              <a:gd name="connsiteY37179" fmla="*/ 305763 h 1598839"/>
              <a:gd name="connsiteX37180" fmla="*/ 0 w 3255128"/>
              <a:gd name="connsiteY37180" fmla="*/ 305736 h 1598839"/>
              <a:gd name="connsiteX37181" fmla="*/ 0 w 3255128"/>
              <a:gd name="connsiteY37181" fmla="*/ 305705 h 1598839"/>
              <a:gd name="connsiteX37182" fmla="*/ 0 w 3255128"/>
              <a:gd name="connsiteY37182" fmla="*/ 305643 h 1598839"/>
              <a:gd name="connsiteX37183" fmla="*/ 0 w 3255128"/>
              <a:gd name="connsiteY37183" fmla="*/ 305637 h 1598839"/>
              <a:gd name="connsiteX37184" fmla="*/ 0 w 3255128"/>
              <a:gd name="connsiteY37184" fmla="*/ 305590 h 1598839"/>
              <a:gd name="connsiteX37185" fmla="*/ 0 w 3255128"/>
              <a:gd name="connsiteY37185" fmla="*/ 305587 h 1598839"/>
              <a:gd name="connsiteX37186" fmla="*/ 0 w 3255128"/>
              <a:gd name="connsiteY37186" fmla="*/ 305571 h 1598839"/>
              <a:gd name="connsiteX37187" fmla="*/ 0 w 3255128"/>
              <a:gd name="connsiteY37187" fmla="*/ 305558 h 1598839"/>
              <a:gd name="connsiteX37188" fmla="*/ 0 w 3255128"/>
              <a:gd name="connsiteY37188" fmla="*/ 305552 h 1598839"/>
              <a:gd name="connsiteX37189" fmla="*/ 0 w 3255128"/>
              <a:gd name="connsiteY37189" fmla="*/ 305550 h 1598839"/>
              <a:gd name="connsiteX37190" fmla="*/ 0 w 3255128"/>
              <a:gd name="connsiteY37190" fmla="*/ 305542 h 1598839"/>
              <a:gd name="connsiteX37191" fmla="*/ 0 w 3255128"/>
              <a:gd name="connsiteY37191" fmla="*/ 305526 h 1598839"/>
              <a:gd name="connsiteX37192" fmla="*/ 0 w 3255128"/>
              <a:gd name="connsiteY37192" fmla="*/ 305521 h 1598839"/>
              <a:gd name="connsiteX37193" fmla="*/ 0 w 3255128"/>
              <a:gd name="connsiteY37193" fmla="*/ 305470 h 1598839"/>
              <a:gd name="connsiteX37194" fmla="*/ 0 w 3255128"/>
              <a:gd name="connsiteY37194" fmla="*/ 305451 h 1598839"/>
              <a:gd name="connsiteX37195" fmla="*/ 0 w 3255128"/>
              <a:gd name="connsiteY37195" fmla="*/ 305448 h 1598839"/>
              <a:gd name="connsiteX37196" fmla="*/ 0 w 3255128"/>
              <a:gd name="connsiteY37196" fmla="*/ 305443 h 1598839"/>
              <a:gd name="connsiteX37197" fmla="*/ 0 w 3255128"/>
              <a:gd name="connsiteY37197" fmla="*/ 305426 h 1598839"/>
              <a:gd name="connsiteX37198" fmla="*/ 0 w 3255128"/>
              <a:gd name="connsiteY37198" fmla="*/ 305419 h 1598839"/>
              <a:gd name="connsiteX37199" fmla="*/ 0 w 3255128"/>
              <a:gd name="connsiteY37199" fmla="*/ 305408 h 1598839"/>
              <a:gd name="connsiteX37200" fmla="*/ 0 w 3255128"/>
              <a:gd name="connsiteY37200" fmla="*/ 305396 h 1598839"/>
              <a:gd name="connsiteX37201" fmla="*/ 0 w 3255128"/>
              <a:gd name="connsiteY37201" fmla="*/ 305371 h 1598839"/>
              <a:gd name="connsiteX37202" fmla="*/ 0 w 3255128"/>
              <a:gd name="connsiteY37202" fmla="*/ 305310 h 1598839"/>
              <a:gd name="connsiteX37203" fmla="*/ 0 w 3255128"/>
              <a:gd name="connsiteY37203" fmla="*/ 305282 h 1598839"/>
              <a:gd name="connsiteX37204" fmla="*/ 0 w 3255128"/>
              <a:gd name="connsiteY37204" fmla="*/ 305257 h 1598839"/>
              <a:gd name="connsiteX37205" fmla="*/ 0 w 3255128"/>
              <a:gd name="connsiteY37205" fmla="*/ 305200 h 1598839"/>
              <a:gd name="connsiteX37206" fmla="*/ 0 w 3255128"/>
              <a:gd name="connsiteY37206" fmla="*/ 305185 h 1598839"/>
              <a:gd name="connsiteX37207" fmla="*/ 0 w 3255128"/>
              <a:gd name="connsiteY37207" fmla="*/ 305112 h 1598839"/>
              <a:gd name="connsiteX37208" fmla="*/ 0 w 3255128"/>
              <a:gd name="connsiteY37208" fmla="*/ 305102 h 1598839"/>
              <a:gd name="connsiteX37209" fmla="*/ 0 w 3255128"/>
              <a:gd name="connsiteY37209" fmla="*/ 305088 h 1598839"/>
              <a:gd name="connsiteX37210" fmla="*/ 0 w 3255128"/>
              <a:gd name="connsiteY37210" fmla="*/ 305004 h 1598839"/>
              <a:gd name="connsiteX37211" fmla="*/ 0 w 3255128"/>
              <a:gd name="connsiteY37211" fmla="*/ 304989 h 1598839"/>
              <a:gd name="connsiteX37212" fmla="*/ 0 w 3255128"/>
              <a:gd name="connsiteY37212" fmla="*/ 304967 h 1598839"/>
              <a:gd name="connsiteX37213" fmla="*/ 0 w 3255128"/>
              <a:gd name="connsiteY37213" fmla="*/ 304960 h 1598839"/>
              <a:gd name="connsiteX37214" fmla="*/ 0 w 3255128"/>
              <a:gd name="connsiteY37214" fmla="*/ 304934 h 1598839"/>
              <a:gd name="connsiteX37215" fmla="*/ 0 w 3255128"/>
              <a:gd name="connsiteY37215" fmla="*/ 304917 h 1598839"/>
              <a:gd name="connsiteX37216" fmla="*/ 0 w 3255128"/>
              <a:gd name="connsiteY37216" fmla="*/ 304905 h 1598839"/>
              <a:gd name="connsiteX37217" fmla="*/ 0 w 3255128"/>
              <a:gd name="connsiteY37217" fmla="*/ 304856 h 1598839"/>
              <a:gd name="connsiteX37218" fmla="*/ 0 w 3255128"/>
              <a:gd name="connsiteY37218" fmla="*/ 304855 h 1598839"/>
              <a:gd name="connsiteX37219" fmla="*/ 0 w 3255128"/>
              <a:gd name="connsiteY37219" fmla="*/ 304836 h 1598839"/>
              <a:gd name="connsiteX37220" fmla="*/ 0 w 3255128"/>
              <a:gd name="connsiteY37220" fmla="*/ 304781 h 1598839"/>
              <a:gd name="connsiteX37221" fmla="*/ 0 w 3255128"/>
              <a:gd name="connsiteY37221" fmla="*/ 304748 h 1598839"/>
              <a:gd name="connsiteX37222" fmla="*/ 0 w 3255128"/>
              <a:gd name="connsiteY37222" fmla="*/ 304723 h 1598839"/>
              <a:gd name="connsiteX37223" fmla="*/ 0 w 3255128"/>
              <a:gd name="connsiteY37223" fmla="*/ 304706 h 1598839"/>
              <a:gd name="connsiteX37224" fmla="*/ 0 w 3255128"/>
              <a:gd name="connsiteY37224" fmla="*/ 304684 h 1598839"/>
              <a:gd name="connsiteX37225" fmla="*/ 0 w 3255128"/>
              <a:gd name="connsiteY37225" fmla="*/ 304676 h 1598839"/>
              <a:gd name="connsiteX37226" fmla="*/ 0 w 3255128"/>
              <a:gd name="connsiteY37226" fmla="*/ 304663 h 1598839"/>
              <a:gd name="connsiteX37227" fmla="*/ 0 w 3255128"/>
              <a:gd name="connsiteY37227" fmla="*/ 304640 h 1598839"/>
              <a:gd name="connsiteX37228" fmla="*/ 0 w 3255128"/>
              <a:gd name="connsiteY37228" fmla="*/ 304639 h 1598839"/>
              <a:gd name="connsiteX37229" fmla="*/ 0 w 3255128"/>
              <a:gd name="connsiteY37229" fmla="*/ 304589 h 1598839"/>
              <a:gd name="connsiteX37230" fmla="*/ 0 w 3255128"/>
              <a:gd name="connsiteY37230" fmla="*/ 304535 h 1598839"/>
              <a:gd name="connsiteX37231" fmla="*/ 0 w 3255128"/>
              <a:gd name="connsiteY37231" fmla="*/ 304527 h 1598839"/>
              <a:gd name="connsiteX37232" fmla="*/ 0 w 3255128"/>
              <a:gd name="connsiteY37232" fmla="*/ 304484 h 1598839"/>
              <a:gd name="connsiteX37233" fmla="*/ 0 w 3255128"/>
              <a:gd name="connsiteY37233" fmla="*/ 304464 h 1598839"/>
              <a:gd name="connsiteX37234" fmla="*/ 0 w 3255128"/>
              <a:gd name="connsiteY37234" fmla="*/ 304463 h 1598839"/>
              <a:gd name="connsiteX37235" fmla="*/ 0 w 3255128"/>
              <a:gd name="connsiteY37235" fmla="*/ 304460 h 1598839"/>
              <a:gd name="connsiteX37236" fmla="*/ 0 w 3255128"/>
              <a:gd name="connsiteY37236" fmla="*/ 304429 h 1598839"/>
              <a:gd name="connsiteX37237" fmla="*/ 0 w 3255128"/>
              <a:gd name="connsiteY37237" fmla="*/ 304406 h 1598839"/>
              <a:gd name="connsiteX37238" fmla="*/ 0 w 3255128"/>
              <a:gd name="connsiteY37238" fmla="*/ 304403 h 1598839"/>
              <a:gd name="connsiteX37239" fmla="*/ 0 w 3255128"/>
              <a:gd name="connsiteY37239" fmla="*/ 304341 h 1598839"/>
              <a:gd name="connsiteX37240" fmla="*/ 0 w 3255128"/>
              <a:gd name="connsiteY37240" fmla="*/ 304319 h 1598839"/>
              <a:gd name="connsiteX37241" fmla="*/ 0 w 3255128"/>
              <a:gd name="connsiteY37241" fmla="*/ 304288 h 1598839"/>
              <a:gd name="connsiteX37242" fmla="*/ 0 w 3255128"/>
              <a:gd name="connsiteY37242" fmla="*/ 304269 h 1598839"/>
              <a:gd name="connsiteX37243" fmla="*/ 0 w 3255128"/>
              <a:gd name="connsiteY37243" fmla="*/ 304214 h 1598839"/>
              <a:gd name="connsiteX37244" fmla="*/ 0 w 3255128"/>
              <a:gd name="connsiteY37244" fmla="*/ 304189 h 1598839"/>
              <a:gd name="connsiteX37245" fmla="*/ 0 w 3255128"/>
              <a:gd name="connsiteY37245" fmla="*/ 304181 h 1598839"/>
              <a:gd name="connsiteX37246" fmla="*/ 0 w 3255128"/>
              <a:gd name="connsiteY37246" fmla="*/ 304094 h 1598839"/>
              <a:gd name="connsiteX37247" fmla="*/ 0 w 3255128"/>
              <a:gd name="connsiteY37247" fmla="*/ 304077 h 1598839"/>
              <a:gd name="connsiteX37248" fmla="*/ 0 w 3255128"/>
              <a:gd name="connsiteY37248" fmla="*/ 304063 h 1598839"/>
              <a:gd name="connsiteX37249" fmla="*/ 0 w 3255128"/>
              <a:gd name="connsiteY37249" fmla="*/ 304026 h 1598839"/>
              <a:gd name="connsiteX37250" fmla="*/ 0 w 3255128"/>
              <a:gd name="connsiteY37250" fmla="*/ 304025 h 1598839"/>
              <a:gd name="connsiteX37251" fmla="*/ 0 w 3255128"/>
              <a:gd name="connsiteY37251" fmla="*/ 303983 h 1598839"/>
              <a:gd name="connsiteX37252" fmla="*/ 0 w 3255128"/>
              <a:gd name="connsiteY37252" fmla="*/ 303975 h 1598839"/>
              <a:gd name="connsiteX37253" fmla="*/ 0 w 3255128"/>
              <a:gd name="connsiteY37253" fmla="*/ 303974 h 1598839"/>
              <a:gd name="connsiteX37254" fmla="*/ 0 w 3255128"/>
              <a:gd name="connsiteY37254" fmla="*/ 303920 h 1598839"/>
              <a:gd name="connsiteX37255" fmla="*/ 0 w 3255128"/>
              <a:gd name="connsiteY37255" fmla="*/ 303913 h 1598839"/>
              <a:gd name="connsiteX37256" fmla="*/ 0 w 3255128"/>
              <a:gd name="connsiteY37256" fmla="*/ 303905 h 1598839"/>
              <a:gd name="connsiteX37257" fmla="*/ 0 w 3255128"/>
              <a:gd name="connsiteY37257" fmla="*/ 303881 h 1598839"/>
              <a:gd name="connsiteX37258" fmla="*/ 0 w 3255128"/>
              <a:gd name="connsiteY37258" fmla="*/ 303865 h 1598839"/>
              <a:gd name="connsiteX37259" fmla="*/ 0 w 3255128"/>
              <a:gd name="connsiteY37259" fmla="*/ 303851 h 1598839"/>
              <a:gd name="connsiteX37260" fmla="*/ 0 w 3255128"/>
              <a:gd name="connsiteY37260" fmla="*/ 303834 h 1598839"/>
              <a:gd name="connsiteX37261" fmla="*/ 0 w 3255128"/>
              <a:gd name="connsiteY37261" fmla="*/ 303829 h 1598839"/>
              <a:gd name="connsiteX37262" fmla="*/ 0 w 3255128"/>
              <a:gd name="connsiteY37262" fmla="*/ 303811 h 1598839"/>
              <a:gd name="connsiteX37263" fmla="*/ 0 w 3255128"/>
              <a:gd name="connsiteY37263" fmla="*/ 303782 h 1598839"/>
              <a:gd name="connsiteX37264" fmla="*/ 0 w 3255128"/>
              <a:gd name="connsiteY37264" fmla="*/ 303779 h 1598839"/>
              <a:gd name="connsiteX37265" fmla="*/ 0 w 3255128"/>
              <a:gd name="connsiteY37265" fmla="*/ 303736 h 1598839"/>
              <a:gd name="connsiteX37266" fmla="*/ 0 w 3255128"/>
              <a:gd name="connsiteY37266" fmla="*/ 303733 h 1598839"/>
              <a:gd name="connsiteX37267" fmla="*/ 0 w 3255128"/>
              <a:gd name="connsiteY37267" fmla="*/ 303670 h 1598839"/>
              <a:gd name="connsiteX37268" fmla="*/ 0 w 3255128"/>
              <a:gd name="connsiteY37268" fmla="*/ 303661 h 1598839"/>
              <a:gd name="connsiteX37269" fmla="*/ 0 w 3255128"/>
              <a:gd name="connsiteY37269" fmla="*/ 303659 h 1598839"/>
              <a:gd name="connsiteX37270" fmla="*/ 0 w 3255128"/>
              <a:gd name="connsiteY37270" fmla="*/ 303656 h 1598839"/>
              <a:gd name="connsiteX37271" fmla="*/ 0 w 3255128"/>
              <a:gd name="connsiteY37271" fmla="*/ 303640 h 1598839"/>
              <a:gd name="connsiteX37272" fmla="*/ 0 w 3255128"/>
              <a:gd name="connsiteY37272" fmla="*/ 303638 h 1598839"/>
              <a:gd name="connsiteX37273" fmla="*/ 0 w 3255128"/>
              <a:gd name="connsiteY37273" fmla="*/ 303637 h 1598839"/>
              <a:gd name="connsiteX37274" fmla="*/ 0 w 3255128"/>
              <a:gd name="connsiteY37274" fmla="*/ 303618 h 1598839"/>
              <a:gd name="connsiteX37275" fmla="*/ 0 w 3255128"/>
              <a:gd name="connsiteY37275" fmla="*/ 303533 h 1598839"/>
              <a:gd name="connsiteX37276" fmla="*/ 0 w 3255128"/>
              <a:gd name="connsiteY37276" fmla="*/ 303482 h 1598839"/>
              <a:gd name="connsiteX37277" fmla="*/ 0 w 3255128"/>
              <a:gd name="connsiteY37277" fmla="*/ 303474 h 1598839"/>
              <a:gd name="connsiteX37278" fmla="*/ 0 w 3255128"/>
              <a:gd name="connsiteY37278" fmla="*/ 303449 h 1598839"/>
              <a:gd name="connsiteX37279" fmla="*/ 0 w 3255128"/>
              <a:gd name="connsiteY37279" fmla="*/ 303422 h 1598839"/>
              <a:gd name="connsiteX37280" fmla="*/ 0 w 3255128"/>
              <a:gd name="connsiteY37280" fmla="*/ 303413 h 1598839"/>
              <a:gd name="connsiteX37281" fmla="*/ 0 w 3255128"/>
              <a:gd name="connsiteY37281" fmla="*/ 303393 h 1598839"/>
              <a:gd name="connsiteX37282" fmla="*/ 0 w 3255128"/>
              <a:gd name="connsiteY37282" fmla="*/ 303392 h 1598839"/>
              <a:gd name="connsiteX37283" fmla="*/ 0 w 3255128"/>
              <a:gd name="connsiteY37283" fmla="*/ 303377 h 1598839"/>
              <a:gd name="connsiteX37284" fmla="*/ 0 w 3255128"/>
              <a:gd name="connsiteY37284" fmla="*/ 303372 h 1598839"/>
              <a:gd name="connsiteX37285" fmla="*/ 0 w 3255128"/>
              <a:gd name="connsiteY37285" fmla="*/ 303352 h 1598839"/>
              <a:gd name="connsiteX37286" fmla="*/ 0 w 3255128"/>
              <a:gd name="connsiteY37286" fmla="*/ 303305 h 1598839"/>
              <a:gd name="connsiteX37287" fmla="*/ 0 w 3255128"/>
              <a:gd name="connsiteY37287" fmla="*/ 303250 h 1598839"/>
              <a:gd name="connsiteX37288" fmla="*/ 0 w 3255128"/>
              <a:gd name="connsiteY37288" fmla="*/ 303206 h 1598839"/>
              <a:gd name="connsiteX37289" fmla="*/ 0 w 3255128"/>
              <a:gd name="connsiteY37289" fmla="*/ 303200 h 1598839"/>
              <a:gd name="connsiteX37290" fmla="*/ 0 w 3255128"/>
              <a:gd name="connsiteY37290" fmla="*/ 303181 h 1598839"/>
              <a:gd name="connsiteX37291" fmla="*/ 0 w 3255128"/>
              <a:gd name="connsiteY37291" fmla="*/ 303180 h 1598839"/>
              <a:gd name="connsiteX37292" fmla="*/ 0 w 3255128"/>
              <a:gd name="connsiteY37292" fmla="*/ 303179 h 1598839"/>
              <a:gd name="connsiteX37293" fmla="*/ 0 w 3255128"/>
              <a:gd name="connsiteY37293" fmla="*/ 303178 h 1598839"/>
              <a:gd name="connsiteX37294" fmla="*/ 0 w 3255128"/>
              <a:gd name="connsiteY37294" fmla="*/ 303173 h 1598839"/>
              <a:gd name="connsiteX37295" fmla="*/ 0 w 3255128"/>
              <a:gd name="connsiteY37295" fmla="*/ 303164 h 1598839"/>
              <a:gd name="connsiteX37296" fmla="*/ 0 w 3255128"/>
              <a:gd name="connsiteY37296" fmla="*/ 303143 h 1598839"/>
              <a:gd name="connsiteX37297" fmla="*/ 0 w 3255128"/>
              <a:gd name="connsiteY37297" fmla="*/ 303129 h 1598839"/>
              <a:gd name="connsiteX37298" fmla="*/ 0 w 3255128"/>
              <a:gd name="connsiteY37298" fmla="*/ 303109 h 1598839"/>
              <a:gd name="connsiteX37299" fmla="*/ 0 w 3255128"/>
              <a:gd name="connsiteY37299" fmla="*/ 303106 h 1598839"/>
              <a:gd name="connsiteX37300" fmla="*/ 0 w 3255128"/>
              <a:gd name="connsiteY37300" fmla="*/ 303101 h 1598839"/>
              <a:gd name="connsiteX37301" fmla="*/ 0 w 3255128"/>
              <a:gd name="connsiteY37301" fmla="*/ 303077 h 1598839"/>
              <a:gd name="connsiteX37302" fmla="*/ 0 w 3255128"/>
              <a:gd name="connsiteY37302" fmla="*/ 303066 h 1598839"/>
              <a:gd name="connsiteX37303" fmla="*/ 0 w 3255128"/>
              <a:gd name="connsiteY37303" fmla="*/ 302999 h 1598839"/>
              <a:gd name="connsiteX37304" fmla="*/ 0 w 3255128"/>
              <a:gd name="connsiteY37304" fmla="*/ 302986 h 1598839"/>
              <a:gd name="connsiteX37305" fmla="*/ 0 w 3255128"/>
              <a:gd name="connsiteY37305" fmla="*/ 302970 h 1598839"/>
              <a:gd name="connsiteX37306" fmla="*/ 0 w 3255128"/>
              <a:gd name="connsiteY37306" fmla="*/ 302969 h 1598839"/>
              <a:gd name="connsiteX37307" fmla="*/ 0 w 3255128"/>
              <a:gd name="connsiteY37307" fmla="*/ 302968 h 1598839"/>
              <a:gd name="connsiteX37308" fmla="*/ 0 w 3255128"/>
              <a:gd name="connsiteY37308" fmla="*/ 302953 h 1598839"/>
              <a:gd name="connsiteX37309" fmla="*/ 0 w 3255128"/>
              <a:gd name="connsiteY37309" fmla="*/ 302930 h 1598839"/>
              <a:gd name="connsiteX37310" fmla="*/ 0 w 3255128"/>
              <a:gd name="connsiteY37310" fmla="*/ 302865 h 1598839"/>
              <a:gd name="connsiteX37311" fmla="*/ 0 w 3255128"/>
              <a:gd name="connsiteY37311" fmla="*/ 302831 h 1598839"/>
              <a:gd name="connsiteX37312" fmla="*/ 0 w 3255128"/>
              <a:gd name="connsiteY37312" fmla="*/ 302823 h 1598839"/>
              <a:gd name="connsiteX37313" fmla="*/ 0 w 3255128"/>
              <a:gd name="connsiteY37313" fmla="*/ 302776 h 1598839"/>
              <a:gd name="connsiteX37314" fmla="*/ 0 w 3255128"/>
              <a:gd name="connsiteY37314" fmla="*/ 302774 h 1598839"/>
              <a:gd name="connsiteX37315" fmla="*/ 0 w 3255128"/>
              <a:gd name="connsiteY37315" fmla="*/ 302744 h 1598839"/>
              <a:gd name="connsiteX37316" fmla="*/ 0 w 3255128"/>
              <a:gd name="connsiteY37316" fmla="*/ 302725 h 1598839"/>
              <a:gd name="connsiteX37317" fmla="*/ 0 w 3255128"/>
              <a:gd name="connsiteY37317" fmla="*/ 302715 h 1598839"/>
              <a:gd name="connsiteX37318" fmla="*/ 0 w 3255128"/>
              <a:gd name="connsiteY37318" fmla="*/ 302704 h 1598839"/>
              <a:gd name="connsiteX37319" fmla="*/ 0 w 3255128"/>
              <a:gd name="connsiteY37319" fmla="*/ 302697 h 1598839"/>
              <a:gd name="connsiteX37320" fmla="*/ 0 w 3255128"/>
              <a:gd name="connsiteY37320" fmla="*/ 302693 h 1598839"/>
              <a:gd name="connsiteX37321" fmla="*/ 0 w 3255128"/>
              <a:gd name="connsiteY37321" fmla="*/ 302647 h 1598839"/>
              <a:gd name="connsiteX37322" fmla="*/ 0 w 3255128"/>
              <a:gd name="connsiteY37322" fmla="*/ 302637 h 1598839"/>
              <a:gd name="connsiteX37323" fmla="*/ 0 w 3255128"/>
              <a:gd name="connsiteY37323" fmla="*/ 302632 h 1598839"/>
              <a:gd name="connsiteX37324" fmla="*/ 0 w 3255128"/>
              <a:gd name="connsiteY37324" fmla="*/ 302623 h 1598839"/>
              <a:gd name="connsiteX37325" fmla="*/ 0 w 3255128"/>
              <a:gd name="connsiteY37325" fmla="*/ 302616 h 1598839"/>
              <a:gd name="connsiteX37326" fmla="*/ 0 w 3255128"/>
              <a:gd name="connsiteY37326" fmla="*/ 302597 h 1598839"/>
              <a:gd name="connsiteX37327" fmla="*/ 0 w 3255128"/>
              <a:gd name="connsiteY37327" fmla="*/ 302593 h 1598839"/>
              <a:gd name="connsiteX37328" fmla="*/ 0 w 3255128"/>
              <a:gd name="connsiteY37328" fmla="*/ 302581 h 1598839"/>
              <a:gd name="connsiteX37329" fmla="*/ 0 w 3255128"/>
              <a:gd name="connsiteY37329" fmla="*/ 302552 h 1598839"/>
              <a:gd name="connsiteX37330" fmla="*/ 0 w 3255128"/>
              <a:gd name="connsiteY37330" fmla="*/ 302536 h 1598839"/>
              <a:gd name="connsiteX37331" fmla="*/ 0 w 3255128"/>
              <a:gd name="connsiteY37331" fmla="*/ 302531 h 1598839"/>
              <a:gd name="connsiteX37332" fmla="*/ 0 w 3255128"/>
              <a:gd name="connsiteY37332" fmla="*/ 302530 h 1598839"/>
              <a:gd name="connsiteX37333" fmla="*/ 0 w 3255128"/>
              <a:gd name="connsiteY37333" fmla="*/ 302516 h 1598839"/>
              <a:gd name="connsiteX37334" fmla="*/ 0 w 3255128"/>
              <a:gd name="connsiteY37334" fmla="*/ 302477 h 1598839"/>
              <a:gd name="connsiteX37335" fmla="*/ 0 w 3255128"/>
              <a:gd name="connsiteY37335" fmla="*/ 302461 h 1598839"/>
              <a:gd name="connsiteX37336" fmla="*/ 0 w 3255128"/>
              <a:gd name="connsiteY37336" fmla="*/ 302458 h 1598839"/>
              <a:gd name="connsiteX37337" fmla="*/ 0 w 3255128"/>
              <a:gd name="connsiteY37337" fmla="*/ 302436 h 1598839"/>
              <a:gd name="connsiteX37338" fmla="*/ 0 w 3255128"/>
              <a:gd name="connsiteY37338" fmla="*/ 302429 h 1598839"/>
              <a:gd name="connsiteX37339" fmla="*/ 0 w 3255128"/>
              <a:gd name="connsiteY37339" fmla="*/ 302418 h 1598839"/>
              <a:gd name="connsiteX37340" fmla="*/ 0 w 3255128"/>
              <a:gd name="connsiteY37340" fmla="*/ 302406 h 1598839"/>
              <a:gd name="connsiteX37341" fmla="*/ 0 w 3255128"/>
              <a:gd name="connsiteY37341" fmla="*/ 302373 h 1598839"/>
              <a:gd name="connsiteX37342" fmla="*/ 0 w 3255128"/>
              <a:gd name="connsiteY37342" fmla="*/ 302372 h 1598839"/>
              <a:gd name="connsiteX37343" fmla="*/ 0 w 3255128"/>
              <a:gd name="connsiteY37343" fmla="*/ 302320 h 1598839"/>
              <a:gd name="connsiteX37344" fmla="*/ 0 w 3255128"/>
              <a:gd name="connsiteY37344" fmla="*/ 302292 h 1598839"/>
              <a:gd name="connsiteX37345" fmla="*/ 0 w 3255128"/>
              <a:gd name="connsiteY37345" fmla="*/ 302206 h 1598839"/>
              <a:gd name="connsiteX37346" fmla="*/ 0 w 3255128"/>
              <a:gd name="connsiteY37346" fmla="*/ 302177 h 1598839"/>
              <a:gd name="connsiteX37347" fmla="*/ 0 w 3255128"/>
              <a:gd name="connsiteY37347" fmla="*/ 302164 h 1598839"/>
              <a:gd name="connsiteX37348" fmla="*/ 0 w 3255128"/>
              <a:gd name="connsiteY37348" fmla="*/ 302157 h 1598839"/>
              <a:gd name="connsiteX37349" fmla="*/ 0 w 3255128"/>
              <a:gd name="connsiteY37349" fmla="*/ 302134 h 1598839"/>
              <a:gd name="connsiteX37350" fmla="*/ 0 w 3255128"/>
              <a:gd name="connsiteY37350" fmla="*/ 302122 h 1598839"/>
              <a:gd name="connsiteX37351" fmla="*/ 0 w 3255128"/>
              <a:gd name="connsiteY37351" fmla="*/ 302103 h 1598839"/>
              <a:gd name="connsiteX37352" fmla="*/ 0 w 3255128"/>
              <a:gd name="connsiteY37352" fmla="*/ 302042 h 1598839"/>
              <a:gd name="connsiteX37353" fmla="*/ 0 w 3255128"/>
              <a:gd name="connsiteY37353" fmla="*/ 302039 h 1598839"/>
              <a:gd name="connsiteX37354" fmla="*/ 0 w 3255128"/>
              <a:gd name="connsiteY37354" fmla="*/ 302033 h 1598839"/>
              <a:gd name="connsiteX37355" fmla="*/ 0 w 3255128"/>
              <a:gd name="connsiteY37355" fmla="*/ 302027 h 1598839"/>
              <a:gd name="connsiteX37356" fmla="*/ 0 w 3255128"/>
              <a:gd name="connsiteY37356" fmla="*/ 301999 h 1598839"/>
              <a:gd name="connsiteX37357" fmla="*/ 0 w 3255128"/>
              <a:gd name="connsiteY37357" fmla="*/ 301977 h 1598839"/>
              <a:gd name="connsiteX37358" fmla="*/ 0 w 3255128"/>
              <a:gd name="connsiteY37358" fmla="*/ 301970 h 1598839"/>
              <a:gd name="connsiteX37359" fmla="*/ 0 w 3255128"/>
              <a:gd name="connsiteY37359" fmla="*/ 301952 h 1598839"/>
              <a:gd name="connsiteX37360" fmla="*/ 0 w 3255128"/>
              <a:gd name="connsiteY37360" fmla="*/ 301948 h 1598839"/>
              <a:gd name="connsiteX37361" fmla="*/ 0 w 3255128"/>
              <a:gd name="connsiteY37361" fmla="*/ 301944 h 1598839"/>
              <a:gd name="connsiteX37362" fmla="*/ 0 w 3255128"/>
              <a:gd name="connsiteY37362" fmla="*/ 301927 h 1598839"/>
              <a:gd name="connsiteX37363" fmla="*/ 0 w 3255128"/>
              <a:gd name="connsiteY37363" fmla="*/ 301914 h 1598839"/>
              <a:gd name="connsiteX37364" fmla="*/ 0 w 3255128"/>
              <a:gd name="connsiteY37364" fmla="*/ 301895 h 1598839"/>
              <a:gd name="connsiteX37365" fmla="*/ 0 w 3255128"/>
              <a:gd name="connsiteY37365" fmla="*/ 301865 h 1598839"/>
              <a:gd name="connsiteX37366" fmla="*/ 0 w 3255128"/>
              <a:gd name="connsiteY37366" fmla="*/ 301846 h 1598839"/>
              <a:gd name="connsiteX37367" fmla="*/ 0 w 3255128"/>
              <a:gd name="connsiteY37367" fmla="*/ 301798 h 1598839"/>
              <a:gd name="connsiteX37368" fmla="*/ 0 w 3255128"/>
              <a:gd name="connsiteY37368" fmla="*/ 301795 h 1598839"/>
              <a:gd name="connsiteX37369" fmla="*/ 0 w 3255128"/>
              <a:gd name="connsiteY37369" fmla="*/ 301758 h 1598839"/>
              <a:gd name="connsiteX37370" fmla="*/ 0 w 3255128"/>
              <a:gd name="connsiteY37370" fmla="*/ 301724 h 1598839"/>
              <a:gd name="connsiteX37371" fmla="*/ 0 w 3255128"/>
              <a:gd name="connsiteY37371" fmla="*/ 301718 h 1598839"/>
              <a:gd name="connsiteX37372" fmla="*/ 0 w 3255128"/>
              <a:gd name="connsiteY37372" fmla="*/ 301716 h 1598839"/>
              <a:gd name="connsiteX37373" fmla="*/ 0 w 3255128"/>
              <a:gd name="connsiteY37373" fmla="*/ 301702 h 1598839"/>
              <a:gd name="connsiteX37374" fmla="*/ 0 w 3255128"/>
              <a:gd name="connsiteY37374" fmla="*/ 301686 h 1598839"/>
              <a:gd name="connsiteX37375" fmla="*/ 0 w 3255128"/>
              <a:gd name="connsiteY37375" fmla="*/ 301676 h 1598839"/>
              <a:gd name="connsiteX37376" fmla="*/ 0 w 3255128"/>
              <a:gd name="connsiteY37376" fmla="*/ 301668 h 1598839"/>
              <a:gd name="connsiteX37377" fmla="*/ 0 w 3255128"/>
              <a:gd name="connsiteY37377" fmla="*/ 301650 h 1598839"/>
              <a:gd name="connsiteX37378" fmla="*/ 0 w 3255128"/>
              <a:gd name="connsiteY37378" fmla="*/ 301599 h 1598839"/>
              <a:gd name="connsiteX37379" fmla="*/ 0 w 3255128"/>
              <a:gd name="connsiteY37379" fmla="*/ 301596 h 1598839"/>
              <a:gd name="connsiteX37380" fmla="*/ 0 w 3255128"/>
              <a:gd name="connsiteY37380" fmla="*/ 301568 h 1598839"/>
              <a:gd name="connsiteX37381" fmla="*/ 0 w 3255128"/>
              <a:gd name="connsiteY37381" fmla="*/ 301556 h 1598839"/>
              <a:gd name="connsiteX37382" fmla="*/ 0 w 3255128"/>
              <a:gd name="connsiteY37382" fmla="*/ 301537 h 1598839"/>
              <a:gd name="connsiteX37383" fmla="*/ 0 w 3255128"/>
              <a:gd name="connsiteY37383" fmla="*/ 301516 h 1598839"/>
              <a:gd name="connsiteX37384" fmla="*/ 0 w 3255128"/>
              <a:gd name="connsiteY37384" fmla="*/ 301509 h 1598839"/>
              <a:gd name="connsiteX37385" fmla="*/ 0 w 3255128"/>
              <a:gd name="connsiteY37385" fmla="*/ 301494 h 1598839"/>
              <a:gd name="connsiteX37386" fmla="*/ 0 w 3255128"/>
              <a:gd name="connsiteY37386" fmla="*/ 301492 h 1598839"/>
              <a:gd name="connsiteX37387" fmla="*/ 0 w 3255128"/>
              <a:gd name="connsiteY37387" fmla="*/ 301486 h 1598839"/>
              <a:gd name="connsiteX37388" fmla="*/ 0 w 3255128"/>
              <a:gd name="connsiteY37388" fmla="*/ 301474 h 1598839"/>
              <a:gd name="connsiteX37389" fmla="*/ 0 w 3255128"/>
              <a:gd name="connsiteY37389" fmla="*/ 301439 h 1598839"/>
              <a:gd name="connsiteX37390" fmla="*/ 0 w 3255128"/>
              <a:gd name="connsiteY37390" fmla="*/ 301382 h 1598839"/>
              <a:gd name="connsiteX37391" fmla="*/ 0 w 3255128"/>
              <a:gd name="connsiteY37391" fmla="*/ 301333 h 1598839"/>
              <a:gd name="connsiteX37392" fmla="*/ 0 w 3255128"/>
              <a:gd name="connsiteY37392" fmla="*/ 301329 h 1598839"/>
              <a:gd name="connsiteX37393" fmla="*/ 0 w 3255128"/>
              <a:gd name="connsiteY37393" fmla="*/ 301326 h 1598839"/>
              <a:gd name="connsiteX37394" fmla="*/ 0 w 3255128"/>
              <a:gd name="connsiteY37394" fmla="*/ 301298 h 1598839"/>
              <a:gd name="connsiteX37395" fmla="*/ 0 w 3255128"/>
              <a:gd name="connsiteY37395" fmla="*/ 301282 h 1598839"/>
              <a:gd name="connsiteX37396" fmla="*/ 0 w 3255128"/>
              <a:gd name="connsiteY37396" fmla="*/ 301266 h 1598839"/>
              <a:gd name="connsiteX37397" fmla="*/ 0 w 3255128"/>
              <a:gd name="connsiteY37397" fmla="*/ 301243 h 1598839"/>
              <a:gd name="connsiteX37398" fmla="*/ 0 w 3255128"/>
              <a:gd name="connsiteY37398" fmla="*/ 301228 h 1598839"/>
              <a:gd name="connsiteX37399" fmla="*/ 0 w 3255128"/>
              <a:gd name="connsiteY37399" fmla="*/ 301191 h 1598839"/>
              <a:gd name="connsiteX37400" fmla="*/ 0 w 3255128"/>
              <a:gd name="connsiteY37400" fmla="*/ 301158 h 1598839"/>
              <a:gd name="connsiteX37401" fmla="*/ 0 w 3255128"/>
              <a:gd name="connsiteY37401" fmla="*/ 301130 h 1598839"/>
              <a:gd name="connsiteX37402" fmla="*/ 0 w 3255128"/>
              <a:gd name="connsiteY37402" fmla="*/ 301109 h 1598839"/>
              <a:gd name="connsiteX37403" fmla="*/ 0 w 3255128"/>
              <a:gd name="connsiteY37403" fmla="*/ 301104 h 1598839"/>
              <a:gd name="connsiteX37404" fmla="*/ 0 w 3255128"/>
              <a:gd name="connsiteY37404" fmla="*/ 301075 h 1598839"/>
              <a:gd name="connsiteX37405" fmla="*/ 0 w 3255128"/>
              <a:gd name="connsiteY37405" fmla="*/ 301073 h 1598839"/>
              <a:gd name="connsiteX37406" fmla="*/ 0 w 3255128"/>
              <a:gd name="connsiteY37406" fmla="*/ 301070 h 1598839"/>
              <a:gd name="connsiteX37407" fmla="*/ 0 w 3255128"/>
              <a:gd name="connsiteY37407" fmla="*/ 301035 h 1598839"/>
              <a:gd name="connsiteX37408" fmla="*/ 0 w 3255128"/>
              <a:gd name="connsiteY37408" fmla="*/ 301032 h 1598839"/>
              <a:gd name="connsiteX37409" fmla="*/ 0 w 3255128"/>
              <a:gd name="connsiteY37409" fmla="*/ 301006 h 1598839"/>
              <a:gd name="connsiteX37410" fmla="*/ 0 w 3255128"/>
              <a:gd name="connsiteY37410" fmla="*/ 300984 h 1598839"/>
              <a:gd name="connsiteX37411" fmla="*/ 0 w 3255128"/>
              <a:gd name="connsiteY37411" fmla="*/ 300944 h 1598839"/>
              <a:gd name="connsiteX37412" fmla="*/ 0 w 3255128"/>
              <a:gd name="connsiteY37412" fmla="*/ 300930 h 1598839"/>
              <a:gd name="connsiteX37413" fmla="*/ 0 w 3255128"/>
              <a:gd name="connsiteY37413" fmla="*/ 300923 h 1598839"/>
              <a:gd name="connsiteX37414" fmla="*/ 0 w 3255128"/>
              <a:gd name="connsiteY37414" fmla="*/ 300900 h 1598839"/>
              <a:gd name="connsiteX37415" fmla="*/ 0 w 3255128"/>
              <a:gd name="connsiteY37415" fmla="*/ 300888 h 1598839"/>
              <a:gd name="connsiteX37416" fmla="*/ 0 w 3255128"/>
              <a:gd name="connsiteY37416" fmla="*/ 300844 h 1598839"/>
              <a:gd name="connsiteX37417" fmla="*/ 0 w 3255128"/>
              <a:gd name="connsiteY37417" fmla="*/ 300839 h 1598839"/>
              <a:gd name="connsiteX37418" fmla="*/ 0 w 3255128"/>
              <a:gd name="connsiteY37418" fmla="*/ 300835 h 1598839"/>
              <a:gd name="connsiteX37419" fmla="*/ 0 w 3255128"/>
              <a:gd name="connsiteY37419" fmla="*/ 300821 h 1598839"/>
              <a:gd name="connsiteX37420" fmla="*/ 0 w 3255128"/>
              <a:gd name="connsiteY37420" fmla="*/ 300789 h 1598839"/>
              <a:gd name="connsiteX37421" fmla="*/ 0 w 3255128"/>
              <a:gd name="connsiteY37421" fmla="*/ 300769 h 1598839"/>
              <a:gd name="connsiteX37422" fmla="*/ 0 w 3255128"/>
              <a:gd name="connsiteY37422" fmla="*/ 300737 h 1598839"/>
              <a:gd name="connsiteX37423" fmla="*/ 0 w 3255128"/>
              <a:gd name="connsiteY37423" fmla="*/ 300680 h 1598839"/>
              <a:gd name="connsiteX37424" fmla="*/ 0 w 3255128"/>
              <a:gd name="connsiteY37424" fmla="*/ 300675 h 1598839"/>
              <a:gd name="connsiteX37425" fmla="*/ 0 w 3255128"/>
              <a:gd name="connsiteY37425" fmla="*/ 300657 h 1598839"/>
              <a:gd name="connsiteX37426" fmla="*/ 0 w 3255128"/>
              <a:gd name="connsiteY37426" fmla="*/ 300656 h 1598839"/>
              <a:gd name="connsiteX37427" fmla="*/ 0 w 3255128"/>
              <a:gd name="connsiteY37427" fmla="*/ 300655 h 1598839"/>
              <a:gd name="connsiteX37428" fmla="*/ 0 w 3255128"/>
              <a:gd name="connsiteY37428" fmla="*/ 300611 h 1598839"/>
              <a:gd name="connsiteX37429" fmla="*/ 0 w 3255128"/>
              <a:gd name="connsiteY37429" fmla="*/ 300595 h 1598839"/>
              <a:gd name="connsiteX37430" fmla="*/ 0 w 3255128"/>
              <a:gd name="connsiteY37430" fmla="*/ 300590 h 1598839"/>
              <a:gd name="connsiteX37431" fmla="*/ 0 w 3255128"/>
              <a:gd name="connsiteY37431" fmla="*/ 300581 h 1598839"/>
              <a:gd name="connsiteX37432" fmla="*/ 0 w 3255128"/>
              <a:gd name="connsiteY37432" fmla="*/ 300560 h 1598839"/>
              <a:gd name="connsiteX37433" fmla="*/ 0 w 3255128"/>
              <a:gd name="connsiteY37433" fmla="*/ 300543 h 1598839"/>
              <a:gd name="connsiteX37434" fmla="*/ 0 w 3255128"/>
              <a:gd name="connsiteY37434" fmla="*/ 300501 h 1598839"/>
              <a:gd name="connsiteX37435" fmla="*/ 0 w 3255128"/>
              <a:gd name="connsiteY37435" fmla="*/ 300485 h 1598839"/>
              <a:gd name="connsiteX37436" fmla="*/ 0 w 3255128"/>
              <a:gd name="connsiteY37436" fmla="*/ 300484 h 1598839"/>
              <a:gd name="connsiteX37437" fmla="*/ 0 w 3255128"/>
              <a:gd name="connsiteY37437" fmla="*/ 300483 h 1598839"/>
              <a:gd name="connsiteX37438" fmla="*/ 0 w 3255128"/>
              <a:gd name="connsiteY37438" fmla="*/ 300461 h 1598839"/>
              <a:gd name="connsiteX37439" fmla="*/ 0 w 3255128"/>
              <a:gd name="connsiteY37439" fmla="*/ 300452 h 1598839"/>
              <a:gd name="connsiteX37440" fmla="*/ 0 w 3255128"/>
              <a:gd name="connsiteY37440" fmla="*/ 300427 h 1598839"/>
              <a:gd name="connsiteX37441" fmla="*/ 0 w 3255128"/>
              <a:gd name="connsiteY37441" fmla="*/ 300417 h 1598839"/>
              <a:gd name="connsiteX37442" fmla="*/ 0 w 3255128"/>
              <a:gd name="connsiteY37442" fmla="*/ 300414 h 1598839"/>
              <a:gd name="connsiteX37443" fmla="*/ 0 w 3255128"/>
              <a:gd name="connsiteY37443" fmla="*/ 300403 h 1598839"/>
              <a:gd name="connsiteX37444" fmla="*/ 0 w 3255128"/>
              <a:gd name="connsiteY37444" fmla="*/ 300387 h 1598839"/>
              <a:gd name="connsiteX37445" fmla="*/ 0 w 3255128"/>
              <a:gd name="connsiteY37445" fmla="*/ 300385 h 1598839"/>
              <a:gd name="connsiteX37446" fmla="*/ 0 w 3255128"/>
              <a:gd name="connsiteY37446" fmla="*/ 300377 h 1598839"/>
              <a:gd name="connsiteX37447" fmla="*/ 0 w 3255128"/>
              <a:gd name="connsiteY37447" fmla="*/ 300362 h 1598839"/>
              <a:gd name="connsiteX37448" fmla="*/ 0 w 3255128"/>
              <a:gd name="connsiteY37448" fmla="*/ 300340 h 1598839"/>
              <a:gd name="connsiteX37449" fmla="*/ 0 w 3255128"/>
              <a:gd name="connsiteY37449" fmla="*/ 300335 h 1598839"/>
              <a:gd name="connsiteX37450" fmla="*/ 0 w 3255128"/>
              <a:gd name="connsiteY37450" fmla="*/ 300315 h 1598839"/>
              <a:gd name="connsiteX37451" fmla="*/ 0 w 3255128"/>
              <a:gd name="connsiteY37451" fmla="*/ 300278 h 1598839"/>
              <a:gd name="connsiteX37452" fmla="*/ 0 w 3255128"/>
              <a:gd name="connsiteY37452" fmla="*/ 300276 h 1598839"/>
              <a:gd name="connsiteX37453" fmla="*/ 0 w 3255128"/>
              <a:gd name="connsiteY37453" fmla="*/ 300260 h 1598839"/>
              <a:gd name="connsiteX37454" fmla="*/ 0 w 3255128"/>
              <a:gd name="connsiteY37454" fmla="*/ 300229 h 1598839"/>
              <a:gd name="connsiteX37455" fmla="*/ 0 w 3255128"/>
              <a:gd name="connsiteY37455" fmla="*/ 300191 h 1598839"/>
              <a:gd name="connsiteX37456" fmla="*/ 0 w 3255128"/>
              <a:gd name="connsiteY37456" fmla="*/ 300183 h 1598839"/>
              <a:gd name="connsiteX37457" fmla="*/ 0 w 3255128"/>
              <a:gd name="connsiteY37457" fmla="*/ 300182 h 1598839"/>
              <a:gd name="connsiteX37458" fmla="*/ 0 w 3255128"/>
              <a:gd name="connsiteY37458" fmla="*/ 300153 h 1598839"/>
              <a:gd name="connsiteX37459" fmla="*/ 0 w 3255128"/>
              <a:gd name="connsiteY37459" fmla="*/ 300121 h 1598839"/>
              <a:gd name="connsiteX37460" fmla="*/ 0 w 3255128"/>
              <a:gd name="connsiteY37460" fmla="*/ 300119 h 1598839"/>
              <a:gd name="connsiteX37461" fmla="*/ 0 w 3255128"/>
              <a:gd name="connsiteY37461" fmla="*/ 300109 h 1598839"/>
              <a:gd name="connsiteX37462" fmla="*/ 0 w 3255128"/>
              <a:gd name="connsiteY37462" fmla="*/ 300107 h 1598839"/>
              <a:gd name="connsiteX37463" fmla="*/ 0 w 3255128"/>
              <a:gd name="connsiteY37463" fmla="*/ 300105 h 1598839"/>
              <a:gd name="connsiteX37464" fmla="*/ 0 w 3255128"/>
              <a:gd name="connsiteY37464" fmla="*/ 300049 h 1598839"/>
              <a:gd name="connsiteX37465" fmla="*/ 0 w 3255128"/>
              <a:gd name="connsiteY37465" fmla="*/ 300007 h 1598839"/>
              <a:gd name="connsiteX37466" fmla="*/ 0 w 3255128"/>
              <a:gd name="connsiteY37466" fmla="*/ 299968 h 1598839"/>
              <a:gd name="connsiteX37467" fmla="*/ 0 w 3255128"/>
              <a:gd name="connsiteY37467" fmla="*/ 299963 h 1598839"/>
              <a:gd name="connsiteX37468" fmla="*/ 0 w 3255128"/>
              <a:gd name="connsiteY37468" fmla="*/ 299940 h 1598839"/>
              <a:gd name="connsiteX37469" fmla="*/ 0 w 3255128"/>
              <a:gd name="connsiteY37469" fmla="*/ 299911 h 1598839"/>
              <a:gd name="connsiteX37470" fmla="*/ 0 w 3255128"/>
              <a:gd name="connsiteY37470" fmla="*/ 299908 h 1598839"/>
              <a:gd name="connsiteX37471" fmla="*/ 0 w 3255128"/>
              <a:gd name="connsiteY37471" fmla="*/ 299886 h 1598839"/>
              <a:gd name="connsiteX37472" fmla="*/ 0 w 3255128"/>
              <a:gd name="connsiteY37472" fmla="*/ 299862 h 1598839"/>
              <a:gd name="connsiteX37473" fmla="*/ 0 w 3255128"/>
              <a:gd name="connsiteY37473" fmla="*/ 299841 h 1598839"/>
              <a:gd name="connsiteX37474" fmla="*/ 0 w 3255128"/>
              <a:gd name="connsiteY37474" fmla="*/ 299837 h 1598839"/>
              <a:gd name="connsiteX37475" fmla="*/ 0 w 3255128"/>
              <a:gd name="connsiteY37475" fmla="*/ 299836 h 1598839"/>
              <a:gd name="connsiteX37476" fmla="*/ 0 w 3255128"/>
              <a:gd name="connsiteY37476" fmla="*/ 299723 h 1598839"/>
              <a:gd name="connsiteX37477" fmla="*/ 0 w 3255128"/>
              <a:gd name="connsiteY37477" fmla="*/ 299714 h 1598839"/>
              <a:gd name="connsiteX37478" fmla="*/ 0 w 3255128"/>
              <a:gd name="connsiteY37478" fmla="*/ 299707 h 1598839"/>
              <a:gd name="connsiteX37479" fmla="*/ 0 w 3255128"/>
              <a:gd name="connsiteY37479" fmla="*/ 299703 h 1598839"/>
              <a:gd name="connsiteX37480" fmla="*/ 0 w 3255128"/>
              <a:gd name="connsiteY37480" fmla="*/ 299673 h 1598839"/>
              <a:gd name="connsiteX37481" fmla="*/ 0 w 3255128"/>
              <a:gd name="connsiteY37481" fmla="*/ 299648 h 1598839"/>
              <a:gd name="connsiteX37482" fmla="*/ 0 w 3255128"/>
              <a:gd name="connsiteY37482" fmla="*/ 299646 h 1598839"/>
              <a:gd name="connsiteX37483" fmla="*/ 0 w 3255128"/>
              <a:gd name="connsiteY37483" fmla="*/ 299642 h 1598839"/>
              <a:gd name="connsiteX37484" fmla="*/ 0 w 3255128"/>
              <a:gd name="connsiteY37484" fmla="*/ 299603 h 1598839"/>
              <a:gd name="connsiteX37485" fmla="*/ 0 w 3255128"/>
              <a:gd name="connsiteY37485" fmla="*/ 299487 h 1598839"/>
              <a:gd name="connsiteX37486" fmla="*/ 0 w 3255128"/>
              <a:gd name="connsiteY37486" fmla="*/ 299462 h 1598839"/>
              <a:gd name="connsiteX37487" fmla="*/ 0 w 3255128"/>
              <a:gd name="connsiteY37487" fmla="*/ 299456 h 1598839"/>
              <a:gd name="connsiteX37488" fmla="*/ 0 w 3255128"/>
              <a:gd name="connsiteY37488" fmla="*/ 299454 h 1598839"/>
              <a:gd name="connsiteX37489" fmla="*/ 0 w 3255128"/>
              <a:gd name="connsiteY37489" fmla="*/ 299437 h 1598839"/>
              <a:gd name="connsiteX37490" fmla="*/ 0 w 3255128"/>
              <a:gd name="connsiteY37490" fmla="*/ 299403 h 1598839"/>
              <a:gd name="connsiteX37491" fmla="*/ 0 w 3255128"/>
              <a:gd name="connsiteY37491" fmla="*/ 299389 h 1598839"/>
              <a:gd name="connsiteX37492" fmla="*/ 0 w 3255128"/>
              <a:gd name="connsiteY37492" fmla="*/ 299382 h 1598839"/>
              <a:gd name="connsiteX37493" fmla="*/ 0 w 3255128"/>
              <a:gd name="connsiteY37493" fmla="*/ 299360 h 1598839"/>
              <a:gd name="connsiteX37494" fmla="*/ 0 w 3255128"/>
              <a:gd name="connsiteY37494" fmla="*/ 299348 h 1598839"/>
              <a:gd name="connsiteX37495" fmla="*/ 0 w 3255128"/>
              <a:gd name="connsiteY37495" fmla="*/ 299331 h 1598839"/>
              <a:gd name="connsiteX37496" fmla="*/ 0 w 3255128"/>
              <a:gd name="connsiteY37496" fmla="*/ 299238 h 1598839"/>
              <a:gd name="connsiteX37497" fmla="*/ 0 w 3255128"/>
              <a:gd name="connsiteY37497" fmla="*/ 299216 h 1598839"/>
              <a:gd name="connsiteX37498" fmla="*/ 0 w 3255128"/>
              <a:gd name="connsiteY37498" fmla="*/ 299215 h 1598839"/>
              <a:gd name="connsiteX37499" fmla="*/ 0 w 3255128"/>
              <a:gd name="connsiteY37499" fmla="*/ 299212 h 1598839"/>
              <a:gd name="connsiteX37500" fmla="*/ 0 w 3255128"/>
              <a:gd name="connsiteY37500" fmla="*/ 299210 h 1598839"/>
              <a:gd name="connsiteX37501" fmla="*/ 0 w 3255128"/>
              <a:gd name="connsiteY37501" fmla="*/ 299194 h 1598839"/>
              <a:gd name="connsiteX37502" fmla="*/ 0 w 3255128"/>
              <a:gd name="connsiteY37502" fmla="*/ 299172 h 1598839"/>
              <a:gd name="connsiteX37503" fmla="*/ 0 w 3255128"/>
              <a:gd name="connsiteY37503" fmla="*/ 299144 h 1598839"/>
              <a:gd name="connsiteX37504" fmla="*/ 0 w 3255128"/>
              <a:gd name="connsiteY37504" fmla="*/ 299117 h 1598839"/>
              <a:gd name="connsiteX37505" fmla="*/ 0 w 3255128"/>
              <a:gd name="connsiteY37505" fmla="*/ 299113 h 1598839"/>
              <a:gd name="connsiteX37506" fmla="*/ 0 w 3255128"/>
              <a:gd name="connsiteY37506" fmla="*/ 299110 h 1598839"/>
              <a:gd name="connsiteX37507" fmla="*/ 0 w 3255128"/>
              <a:gd name="connsiteY37507" fmla="*/ 299075 h 1598839"/>
              <a:gd name="connsiteX37508" fmla="*/ 0 w 3255128"/>
              <a:gd name="connsiteY37508" fmla="*/ 299043 h 1598839"/>
              <a:gd name="connsiteX37509" fmla="*/ 0 w 3255128"/>
              <a:gd name="connsiteY37509" fmla="*/ 299037 h 1598839"/>
              <a:gd name="connsiteX37510" fmla="*/ 0 w 3255128"/>
              <a:gd name="connsiteY37510" fmla="*/ 299013 h 1598839"/>
              <a:gd name="connsiteX37511" fmla="*/ 0 w 3255128"/>
              <a:gd name="connsiteY37511" fmla="*/ 299000 h 1598839"/>
              <a:gd name="connsiteX37512" fmla="*/ 0 w 3255128"/>
              <a:gd name="connsiteY37512" fmla="*/ 298998 h 1598839"/>
              <a:gd name="connsiteX37513" fmla="*/ 0 w 3255128"/>
              <a:gd name="connsiteY37513" fmla="*/ 298997 h 1598839"/>
              <a:gd name="connsiteX37514" fmla="*/ 0 w 3255128"/>
              <a:gd name="connsiteY37514" fmla="*/ 298978 h 1598839"/>
              <a:gd name="connsiteX37515" fmla="*/ 0 w 3255128"/>
              <a:gd name="connsiteY37515" fmla="*/ 298973 h 1598839"/>
              <a:gd name="connsiteX37516" fmla="*/ 0 w 3255128"/>
              <a:gd name="connsiteY37516" fmla="*/ 298964 h 1598839"/>
              <a:gd name="connsiteX37517" fmla="*/ 0 w 3255128"/>
              <a:gd name="connsiteY37517" fmla="*/ 298962 h 1598839"/>
              <a:gd name="connsiteX37518" fmla="*/ 0 w 3255128"/>
              <a:gd name="connsiteY37518" fmla="*/ 298939 h 1598839"/>
              <a:gd name="connsiteX37519" fmla="*/ 0 w 3255128"/>
              <a:gd name="connsiteY37519" fmla="*/ 298928 h 1598839"/>
              <a:gd name="connsiteX37520" fmla="*/ 0 w 3255128"/>
              <a:gd name="connsiteY37520" fmla="*/ 298901 h 1598839"/>
              <a:gd name="connsiteX37521" fmla="*/ 0 w 3255128"/>
              <a:gd name="connsiteY37521" fmla="*/ 298872 h 1598839"/>
              <a:gd name="connsiteX37522" fmla="*/ 0 w 3255128"/>
              <a:gd name="connsiteY37522" fmla="*/ 298847 h 1598839"/>
              <a:gd name="connsiteX37523" fmla="*/ 0 w 3255128"/>
              <a:gd name="connsiteY37523" fmla="*/ 298839 h 1598839"/>
              <a:gd name="connsiteX37524" fmla="*/ 0 w 3255128"/>
              <a:gd name="connsiteY37524" fmla="*/ 298805 h 1598839"/>
              <a:gd name="connsiteX37525" fmla="*/ 0 w 3255128"/>
              <a:gd name="connsiteY37525" fmla="*/ 298768 h 1598839"/>
              <a:gd name="connsiteX37526" fmla="*/ 0 w 3255128"/>
              <a:gd name="connsiteY37526" fmla="*/ 298755 h 1598839"/>
              <a:gd name="connsiteX37527" fmla="*/ 0 w 3255128"/>
              <a:gd name="connsiteY37527" fmla="*/ 298734 h 1598839"/>
              <a:gd name="connsiteX37528" fmla="*/ 0 w 3255128"/>
              <a:gd name="connsiteY37528" fmla="*/ 298723 h 1598839"/>
              <a:gd name="connsiteX37529" fmla="*/ 0 w 3255128"/>
              <a:gd name="connsiteY37529" fmla="*/ 298712 h 1598839"/>
              <a:gd name="connsiteX37530" fmla="*/ 0 w 3255128"/>
              <a:gd name="connsiteY37530" fmla="*/ 298686 h 1598839"/>
              <a:gd name="connsiteX37531" fmla="*/ 0 w 3255128"/>
              <a:gd name="connsiteY37531" fmla="*/ 298660 h 1598839"/>
              <a:gd name="connsiteX37532" fmla="*/ 0 w 3255128"/>
              <a:gd name="connsiteY37532" fmla="*/ 298658 h 1598839"/>
              <a:gd name="connsiteX37533" fmla="*/ 0 w 3255128"/>
              <a:gd name="connsiteY37533" fmla="*/ 298606 h 1598839"/>
              <a:gd name="connsiteX37534" fmla="*/ 0 w 3255128"/>
              <a:gd name="connsiteY37534" fmla="*/ 298575 h 1598839"/>
              <a:gd name="connsiteX37535" fmla="*/ 0 w 3255128"/>
              <a:gd name="connsiteY37535" fmla="*/ 298566 h 1598839"/>
              <a:gd name="connsiteX37536" fmla="*/ 0 w 3255128"/>
              <a:gd name="connsiteY37536" fmla="*/ 298546 h 1598839"/>
              <a:gd name="connsiteX37537" fmla="*/ 0 w 3255128"/>
              <a:gd name="connsiteY37537" fmla="*/ 298544 h 1598839"/>
              <a:gd name="connsiteX37538" fmla="*/ 0 w 3255128"/>
              <a:gd name="connsiteY37538" fmla="*/ 298502 h 1598839"/>
              <a:gd name="connsiteX37539" fmla="*/ 0 w 3255128"/>
              <a:gd name="connsiteY37539" fmla="*/ 298496 h 1598839"/>
              <a:gd name="connsiteX37540" fmla="*/ 0 w 3255128"/>
              <a:gd name="connsiteY37540" fmla="*/ 298479 h 1598839"/>
              <a:gd name="connsiteX37541" fmla="*/ 0 w 3255128"/>
              <a:gd name="connsiteY37541" fmla="*/ 298465 h 1598839"/>
              <a:gd name="connsiteX37542" fmla="*/ 0 w 3255128"/>
              <a:gd name="connsiteY37542" fmla="*/ 298450 h 1598839"/>
              <a:gd name="connsiteX37543" fmla="*/ 0 w 3255128"/>
              <a:gd name="connsiteY37543" fmla="*/ 298449 h 1598839"/>
              <a:gd name="connsiteX37544" fmla="*/ 0 w 3255128"/>
              <a:gd name="connsiteY37544" fmla="*/ 298380 h 1598839"/>
              <a:gd name="connsiteX37545" fmla="*/ 0 w 3255128"/>
              <a:gd name="connsiteY37545" fmla="*/ 298343 h 1598839"/>
              <a:gd name="connsiteX37546" fmla="*/ 0 w 3255128"/>
              <a:gd name="connsiteY37546" fmla="*/ 298336 h 1598839"/>
              <a:gd name="connsiteX37547" fmla="*/ 0 w 3255128"/>
              <a:gd name="connsiteY37547" fmla="*/ 298330 h 1598839"/>
              <a:gd name="connsiteX37548" fmla="*/ 0 w 3255128"/>
              <a:gd name="connsiteY37548" fmla="*/ 298291 h 1598839"/>
              <a:gd name="connsiteX37549" fmla="*/ 0 w 3255128"/>
              <a:gd name="connsiteY37549" fmla="*/ 298258 h 1598839"/>
              <a:gd name="connsiteX37550" fmla="*/ 0 w 3255128"/>
              <a:gd name="connsiteY37550" fmla="*/ 298253 h 1598839"/>
              <a:gd name="connsiteX37551" fmla="*/ 0 w 3255128"/>
              <a:gd name="connsiteY37551" fmla="*/ 298238 h 1598839"/>
              <a:gd name="connsiteX37552" fmla="*/ 0 w 3255128"/>
              <a:gd name="connsiteY37552" fmla="*/ 298224 h 1598839"/>
              <a:gd name="connsiteX37553" fmla="*/ 0 w 3255128"/>
              <a:gd name="connsiteY37553" fmla="*/ 298201 h 1598839"/>
              <a:gd name="connsiteX37554" fmla="*/ 0 w 3255128"/>
              <a:gd name="connsiteY37554" fmla="*/ 298194 h 1598839"/>
              <a:gd name="connsiteX37555" fmla="*/ 0 w 3255128"/>
              <a:gd name="connsiteY37555" fmla="*/ 298189 h 1598839"/>
              <a:gd name="connsiteX37556" fmla="*/ 0 w 3255128"/>
              <a:gd name="connsiteY37556" fmla="*/ 298181 h 1598839"/>
              <a:gd name="connsiteX37557" fmla="*/ 0 w 3255128"/>
              <a:gd name="connsiteY37557" fmla="*/ 298173 h 1598839"/>
              <a:gd name="connsiteX37558" fmla="*/ 0 w 3255128"/>
              <a:gd name="connsiteY37558" fmla="*/ 298140 h 1598839"/>
              <a:gd name="connsiteX37559" fmla="*/ 0 w 3255128"/>
              <a:gd name="connsiteY37559" fmla="*/ 298092 h 1598839"/>
              <a:gd name="connsiteX37560" fmla="*/ 0 w 3255128"/>
              <a:gd name="connsiteY37560" fmla="*/ 298090 h 1598839"/>
              <a:gd name="connsiteX37561" fmla="*/ 0 w 3255128"/>
              <a:gd name="connsiteY37561" fmla="*/ 298083 h 1598839"/>
              <a:gd name="connsiteX37562" fmla="*/ 0 w 3255128"/>
              <a:gd name="connsiteY37562" fmla="*/ 298074 h 1598839"/>
              <a:gd name="connsiteX37563" fmla="*/ 0 w 3255128"/>
              <a:gd name="connsiteY37563" fmla="*/ 298070 h 1598839"/>
              <a:gd name="connsiteX37564" fmla="*/ 0 w 3255128"/>
              <a:gd name="connsiteY37564" fmla="*/ 298016 h 1598839"/>
              <a:gd name="connsiteX37565" fmla="*/ 0 w 3255128"/>
              <a:gd name="connsiteY37565" fmla="*/ 298015 h 1598839"/>
              <a:gd name="connsiteX37566" fmla="*/ 0 w 3255128"/>
              <a:gd name="connsiteY37566" fmla="*/ 298010 h 1598839"/>
              <a:gd name="connsiteX37567" fmla="*/ 0 w 3255128"/>
              <a:gd name="connsiteY37567" fmla="*/ 297954 h 1598839"/>
              <a:gd name="connsiteX37568" fmla="*/ 0 w 3255128"/>
              <a:gd name="connsiteY37568" fmla="*/ 297938 h 1598839"/>
              <a:gd name="connsiteX37569" fmla="*/ 0 w 3255128"/>
              <a:gd name="connsiteY37569" fmla="*/ 297898 h 1598839"/>
              <a:gd name="connsiteX37570" fmla="*/ 0 w 3255128"/>
              <a:gd name="connsiteY37570" fmla="*/ 297887 h 1598839"/>
              <a:gd name="connsiteX37571" fmla="*/ 0 w 3255128"/>
              <a:gd name="connsiteY37571" fmla="*/ 297845 h 1598839"/>
              <a:gd name="connsiteX37572" fmla="*/ 0 w 3255128"/>
              <a:gd name="connsiteY37572" fmla="*/ 297842 h 1598839"/>
              <a:gd name="connsiteX37573" fmla="*/ 0 w 3255128"/>
              <a:gd name="connsiteY37573" fmla="*/ 297831 h 1598839"/>
              <a:gd name="connsiteX37574" fmla="*/ 0 w 3255128"/>
              <a:gd name="connsiteY37574" fmla="*/ 297823 h 1598839"/>
              <a:gd name="connsiteX37575" fmla="*/ 0 w 3255128"/>
              <a:gd name="connsiteY37575" fmla="*/ 297799 h 1598839"/>
              <a:gd name="connsiteX37576" fmla="*/ 0 w 3255128"/>
              <a:gd name="connsiteY37576" fmla="*/ 297779 h 1598839"/>
              <a:gd name="connsiteX37577" fmla="*/ 0 w 3255128"/>
              <a:gd name="connsiteY37577" fmla="*/ 297746 h 1598839"/>
              <a:gd name="connsiteX37578" fmla="*/ 0 w 3255128"/>
              <a:gd name="connsiteY37578" fmla="*/ 297732 h 1598839"/>
              <a:gd name="connsiteX37579" fmla="*/ 0 w 3255128"/>
              <a:gd name="connsiteY37579" fmla="*/ 297685 h 1598839"/>
              <a:gd name="connsiteX37580" fmla="*/ 0 w 3255128"/>
              <a:gd name="connsiteY37580" fmla="*/ 297667 h 1598839"/>
              <a:gd name="connsiteX37581" fmla="*/ 0 w 3255128"/>
              <a:gd name="connsiteY37581" fmla="*/ 297666 h 1598839"/>
              <a:gd name="connsiteX37582" fmla="*/ 0 w 3255128"/>
              <a:gd name="connsiteY37582" fmla="*/ 297665 h 1598839"/>
              <a:gd name="connsiteX37583" fmla="*/ 0 w 3255128"/>
              <a:gd name="connsiteY37583" fmla="*/ 297663 h 1598839"/>
              <a:gd name="connsiteX37584" fmla="*/ 0 w 3255128"/>
              <a:gd name="connsiteY37584" fmla="*/ 297627 h 1598839"/>
              <a:gd name="connsiteX37585" fmla="*/ 0 w 3255128"/>
              <a:gd name="connsiteY37585" fmla="*/ 297621 h 1598839"/>
              <a:gd name="connsiteX37586" fmla="*/ 0 w 3255128"/>
              <a:gd name="connsiteY37586" fmla="*/ 297605 h 1598839"/>
              <a:gd name="connsiteX37587" fmla="*/ 0 w 3255128"/>
              <a:gd name="connsiteY37587" fmla="*/ 297600 h 1598839"/>
              <a:gd name="connsiteX37588" fmla="*/ 0 w 3255128"/>
              <a:gd name="connsiteY37588" fmla="*/ 297591 h 1598839"/>
              <a:gd name="connsiteX37589" fmla="*/ 0 w 3255128"/>
              <a:gd name="connsiteY37589" fmla="*/ 297579 h 1598839"/>
              <a:gd name="connsiteX37590" fmla="*/ 0 w 3255128"/>
              <a:gd name="connsiteY37590" fmla="*/ 297570 h 1598839"/>
              <a:gd name="connsiteX37591" fmla="*/ 0 w 3255128"/>
              <a:gd name="connsiteY37591" fmla="*/ 297553 h 1598839"/>
              <a:gd name="connsiteX37592" fmla="*/ 0 w 3255128"/>
              <a:gd name="connsiteY37592" fmla="*/ 297550 h 1598839"/>
              <a:gd name="connsiteX37593" fmla="*/ 0 w 3255128"/>
              <a:gd name="connsiteY37593" fmla="*/ 297522 h 1598839"/>
              <a:gd name="connsiteX37594" fmla="*/ 0 w 3255128"/>
              <a:gd name="connsiteY37594" fmla="*/ 297495 h 1598839"/>
              <a:gd name="connsiteX37595" fmla="*/ 0 w 3255128"/>
              <a:gd name="connsiteY37595" fmla="*/ 297427 h 1598839"/>
              <a:gd name="connsiteX37596" fmla="*/ 0 w 3255128"/>
              <a:gd name="connsiteY37596" fmla="*/ 297424 h 1598839"/>
              <a:gd name="connsiteX37597" fmla="*/ 0 w 3255128"/>
              <a:gd name="connsiteY37597" fmla="*/ 297400 h 1598839"/>
              <a:gd name="connsiteX37598" fmla="*/ 0 w 3255128"/>
              <a:gd name="connsiteY37598" fmla="*/ 297372 h 1598839"/>
              <a:gd name="connsiteX37599" fmla="*/ 0 w 3255128"/>
              <a:gd name="connsiteY37599" fmla="*/ 297350 h 1598839"/>
              <a:gd name="connsiteX37600" fmla="*/ 0 w 3255128"/>
              <a:gd name="connsiteY37600" fmla="*/ 297345 h 1598839"/>
              <a:gd name="connsiteX37601" fmla="*/ 0 w 3255128"/>
              <a:gd name="connsiteY37601" fmla="*/ 297325 h 1598839"/>
              <a:gd name="connsiteX37602" fmla="*/ 0 w 3255128"/>
              <a:gd name="connsiteY37602" fmla="*/ 297287 h 1598839"/>
              <a:gd name="connsiteX37603" fmla="*/ 0 w 3255128"/>
              <a:gd name="connsiteY37603" fmla="*/ 297286 h 1598839"/>
              <a:gd name="connsiteX37604" fmla="*/ 0 w 3255128"/>
              <a:gd name="connsiteY37604" fmla="*/ 297278 h 1598839"/>
              <a:gd name="connsiteX37605" fmla="*/ 0 w 3255128"/>
              <a:gd name="connsiteY37605" fmla="*/ 297209 h 1598839"/>
              <a:gd name="connsiteX37606" fmla="*/ 0 w 3255128"/>
              <a:gd name="connsiteY37606" fmla="*/ 297192 h 1598839"/>
              <a:gd name="connsiteX37607" fmla="*/ 0 w 3255128"/>
              <a:gd name="connsiteY37607" fmla="*/ 297146 h 1598839"/>
              <a:gd name="connsiteX37608" fmla="*/ 0 w 3255128"/>
              <a:gd name="connsiteY37608" fmla="*/ 297131 h 1598839"/>
              <a:gd name="connsiteX37609" fmla="*/ 0 w 3255128"/>
              <a:gd name="connsiteY37609" fmla="*/ 297119 h 1598839"/>
              <a:gd name="connsiteX37610" fmla="*/ 0 w 3255128"/>
              <a:gd name="connsiteY37610" fmla="*/ 297117 h 1598839"/>
              <a:gd name="connsiteX37611" fmla="*/ 0 w 3255128"/>
              <a:gd name="connsiteY37611" fmla="*/ 297115 h 1598839"/>
              <a:gd name="connsiteX37612" fmla="*/ 0 w 3255128"/>
              <a:gd name="connsiteY37612" fmla="*/ 297099 h 1598839"/>
              <a:gd name="connsiteX37613" fmla="*/ 0 w 3255128"/>
              <a:gd name="connsiteY37613" fmla="*/ 297091 h 1598839"/>
              <a:gd name="connsiteX37614" fmla="*/ 0 w 3255128"/>
              <a:gd name="connsiteY37614" fmla="*/ 297078 h 1598839"/>
              <a:gd name="connsiteX37615" fmla="*/ 0 w 3255128"/>
              <a:gd name="connsiteY37615" fmla="*/ 297063 h 1598839"/>
              <a:gd name="connsiteX37616" fmla="*/ 0 w 3255128"/>
              <a:gd name="connsiteY37616" fmla="*/ 297059 h 1598839"/>
              <a:gd name="connsiteX37617" fmla="*/ 0 w 3255128"/>
              <a:gd name="connsiteY37617" fmla="*/ 297049 h 1598839"/>
              <a:gd name="connsiteX37618" fmla="*/ 0 w 3255128"/>
              <a:gd name="connsiteY37618" fmla="*/ 297041 h 1598839"/>
              <a:gd name="connsiteX37619" fmla="*/ 0 w 3255128"/>
              <a:gd name="connsiteY37619" fmla="*/ 297017 h 1598839"/>
              <a:gd name="connsiteX37620" fmla="*/ 0 w 3255128"/>
              <a:gd name="connsiteY37620" fmla="*/ 296967 h 1598839"/>
              <a:gd name="connsiteX37621" fmla="*/ 0 w 3255128"/>
              <a:gd name="connsiteY37621" fmla="*/ 296918 h 1598839"/>
              <a:gd name="connsiteX37622" fmla="*/ 0 w 3255128"/>
              <a:gd name="connsiteY37622" fmla="*/ 296882 h 1598839"/>
              <a:gd name="connsiteX37623" fmla="*/ 0 w 3255128"/>
              <a:gd name="connsiteY37623" fmla="*/ 296872 h 1598839"/>
              <a:gd name="connsiteX37624" fmla="*/ 0 w 3255128"/>
              <a:gd name="connsiteY37624" fmla="*/ 296869 h 1598839"/>
              <a:gd name="connsiteX37625" fmla="*/ 0 w 3255128"/>
              <a:gd name="connsiteY37625" fmla="*/ 296862 h 1598839"/>
              <a:gd name="connsiteX37626" fmla="*/ 0 w 3255128"/>
              <a:gd name="connsiteY37626" fmla="*/ 296847 h 1598839"/>
              <a:gd name="connsiteX37627" fmla="*/ 0 w 3255128"/>
              <a:gd name="connsiteY37627" fmla="*/ 296806 h 1598839"/>
              <a:gd name="connsiteX37628" fmla="*/ 0 w 3255128"/>
              <a:gd name="connsiteY37628" fmla="*/ 296777 h 1598839"/>
              <a:gd name="connsiteX37629" fmla="*/ 0 w 3255128"/>
              <a:gd name="connsiteY37629" fmla="*/ 296733 h 1598839"/>
              <a:gd name="connsiteX37630" fmla="*/ 0 w 3255128"/>
              <a:gd name="connsiteY37630" fmla="*/ 296724 h 1598839"/>
              <a:gd name="connsiteX37631" fmla="*/ 0 w 3255128"/>
              <a:gd name="connsiteY37631" fmla="*/ 296708 h 1598839"/>
              <a:gd name="connsiteX37632" fmla="*/ 0 w 3255128"/>
              <a:gd name="connsiteY37632" fmla="*/ 296683 h 1598839"/>
              <a:gd name="connsiteX37633" fmla="*/ 0 w 3255128"/>
              <a:gd name="connsiteY37633" fmla="*/ 296663 h 1598839"/>
              <a:gd name="connsiteX37634" fmla="*/ 0 w 3255128"/>
              <a:gd name="connsiteY37634" fmla="*/ 296658 h 1598839"/>
              <a:gd name="connsiteX37635" fmla="*/ 0 w 3255128"/>
              <a:gd name="connsiteY37635" fmla="*/ 296656 h 1598839"/>
              <a:gd name="connsiteX37636" fmla="*/ 0 w 3255128"/>
              <a:gd name="connsiteY37636" fmla="*/ 296655 h 1598839"/>
              <a:gd name="connsiteX37637" fmla="*/ 0 w 3255128"/>
              <a:gd name="connsiteY37637" fmla="*/ 296639 h 1598839"/>
              <a:gd name="connsiteX37638" fmla="*/ 0 w 3255128"/>
              <a:gd name="connsiteY37638" fmla="*/ 296627 h 1598839"/>
              <a:gd name="connsiteX37639" fmla="*/ 0 w 3255128"/>
              <a:gd name="connsiteY37639" fmla="*/ 296610 h 1598839"/>
              <a:gd name="connsiteX37640" fmla="*/ 0 w 3255128"/>
              <a:gd name="connsiteY37640" fmla="*/ 296564 h 1598839"/>
              <a:gd name="connsiteX37641" fmla="*/ 0 w 3255128"/>
              <a:gd name="connsiteY37641" fmla="*/ 296522 h 1598839"/>
              <a:gd name="connsiteX37642" fmla="*/ 0 w 3255128"/>
              <a:gd name="connsiteY37642" fmla="*/ 296501 h 1598839"/>
              <a:gd name="connsiteX37643" fmla="*/ 0 w 3255128"/>
              <a:gd name="connsiteY37643" fmla="*/ 296484 h 1598839"/>
              <a:gd name="connsiteX37644" fmla="*/ 0 w 3255128"/>
              <a:gd name="connsiteY37644" fmla="*/ 296464 h 1598839"/>
              <a:gd name="connsiteX37645" fmla="*/ 0 w 3255128"/>
              <a:gd name="connsiteY37645" fmla="*/ 296453 h 1598839"/>
              <a:gd name="connsiteX37646" fmla="*/ 0 w 3255128"/>
              <a:gd name="connsiteY37646" fmla="*/ 296443 h 1598839"/>
              <a:gd name="connsiteX37647" fmla="*/ 0 w 3255128"/>
              <a:gd name="connsiteY37647" fmla="*/ 296415 h 1598839"/>
              <a:gd name="connsiteX37648" fmla="*/ 0 w 3255128"/>
              <a:gd name="connsiteY37648" fmla="*/ 296414 h 1598839"/>
              <a:gd name="connsiteX37649" fmla="*/ 0 w 3255128"/>
              <a:gd name="connsiteY37649" fmla="*/ 296413 h 1598839"/>
              <a:gd name="connsiteX37650" fmla="*/ 0 w 3255128"/>
              <a:gd name="connsiteY37650" fmla="*/ 296405 h 1598839"/>
              <a:gd name="connsiteX37651" fmla="*/ 0 w 3255128"/>
              <a:gd name="connsiteY37651" fmla="*/ 296399 h 1598839"/>
              <a:gd name="connsiteX37652" fmla="*/ 0 w 3255128"/>
              <a:gd name="connsiteY37652" fmla="*/ 296386 h 1598839"/>
              <a:gd name="connsiteX37653" fmla="*/ 0 w 3255128"/>
              <a:gd name="connsiteY37653" fmla="*/ 296379 h 1598839"/>
              <a:gd name="connsiteX37654" fmla="*/ 0 w 3255128"/>
              <a:gd name="connsiteY37654" fmla="*/ 296343 h 1598839"/>
              <a:gd name="connsiteX37655" fmla="*/ 0 w 3255128"/>
              <a:gd name="connsiteY37655" fmla="*/ 296318 h 1598839"/>
              <a:gd name="connsiteX37656" fmla="*/ 0 w 3255128"/>
              <a:gd name="connsiteY37656" fmla="*/ 296279 h 1598839"/>
              <a:gd name="connsiteX37657" fmla="*/ 0 w 3255128"/>
              <a:gd name="connsiteY37657" fmla="*/ 296261 h 1598839"/>
              <a:gd name="connsiteX37658" fmla="*/ 0 w 3255128"/>
              <a:gd name="connsiteY37658" fmla="*/ 296222 h 1598839"/>
              <a:gd name="connsiteX37659" fmla="*/ 0 w 3255128"/>
              <a:gd name="connsiteY37659" fmla="*/ 296220 h 1598839"/>
              <a:gd name="connsiteX37660" fmla="*/ 0 w 3255128"/>
              <a:gd name="connsiteY37660" fmla="*/ 296204 h 1598839"/>
              <a:gd name="connsiteX37661" fmla="*/ 0 w 3255128"/>
              <a:gd name="connsiteY37661" fmla="*/ 296202 h 1598839"/>
              <a:gd name="connsiteX37662" fmla="*/ 0 w 3255128"/>
              <a:gd name="connsiteY37662" fmla="*/ 296136 h 1598839"/>
              <a:gd name="connsiteX37663" fmla="*/ 0 w 3255128"/>
              <a:gd name="connsiteY37663" fmla="*/ 296120 h 1598839"/>
              <a:gd name="connsiteX37664" fmla="*/ 0 w 3255128"/>
              <a:gd name="connsiteY37664" fmla="*/ 296085 h 1598839"/>
              <a:gd name="connsiteX37665" fmla="*/ 0 w 3255128"/>
              <a:gd name="connsiteY37665" fmla="*/ 296053 h 1598839"/>
              <a:gd name="connsiteX37666" fmla="*/ 0 w 3255128"/>
              <a:gd name="connsiteY37666" fmla="*/ 296042 h 1598839"/>
              <a:gd name="connsiteX37667" fmla="*/ 0 w 3255128"/>
              <a:gd name="connsiteY37667" fmla="*/ 296017 h 1598839"/>
              <a:gd name="connsiteX37668" fmla="*/ 0 w 3255128"/>
              <a:gd name="connsiteY37668" fmla="*/ 296010 h 1598839"/>
              <a:gd name="connsiteX37669" fmla="*/ 0 w 3255128"/>
              <a:gd name="connsiteY37669" fmla="*/ 296008 h 1598839"/>
              <a:gd name="connsiteX37670" fmla="*/ 0 w 3255128"/>
              <a:gd name="connsiteY37670" fmla="*/ 295983 h 1598839"/>
              <a:gd name="connsiteX37671" fmla="*/ 0 w 3255128"/>
              <a:gd name="connsiteY37671" fmla="*/ 295981 h 1598839"/>
              <a:gd name="connsiteX37672" fmla="*/ 0 w 3255128"/>
              <a:gd name="connsiteY37672" fmla="*/ 295974 h 1598839"/>
              <a:gd name="connsiteX37673" fmla="*/ 0 w 3255128"/>
              <a:gd name="connsiteY37673" fmla="*/ 295967 h 1598839"/>
              <a:gd name="connsiteX37674" fmla="*/ 0 w 3255128"/>
              <a:gd name="connsiteY37674" fmla="*/ 295963 h 1598839"/>
              <a:gd name="connsiteX37675" fmla="*/ 0 w 3255128"/>
              <a:gd name="connsiteY37675" fmla="*/ 295959 h 1598839"/>
              <a:gd name="connsiteX37676" fmla="*/ 0 w 3255128"/>
              <a:gd name="connsiteY37676" fmla="*/ 295949 h 1598839"/>
              <a:gd name="connsiteX37677" fmla="*/ 0 w 3255128"/>
              <a:gd name="connsiteY37677" fmla="*/ 295946 h 1598839"/>
              <a:gd name="connsiteX37678" fmla="*/ 0 w 3255128"/>
              <a:gd name="connsiteY37678" fmla="*/ 295932 h 1598839"/>
              <a:gd name="connsiteX37679" fmla="*/ 0 w 3255128"/>
              <a:gd name="connsiteY37679" fmla="*/ 295931 h 1598839"/>
              <a:gd name="connsiteX37680" fmla="*/ 0 w 3255128"/>
              <a:gd name="connsiteY37680" fmla="*/ 295882 h 1598839"/>
              <a:gd name="connsiteX37681" fmla="*/ 0 w 3255128"/>
              <a:gd name="connsiteY37681" fmla="*/ 295857 h 1598839"/>
              <a:gd name="connsiteX37682" fmla="*/ 0 w 3255128"/>
              <a:gd name="connsiteY37682" fmla="*/ 295849 h 1598839"/>
              <a:gd name="connsiteX37683" fmla="*/ 0 w 3255128"/>
              <a:gd name="connsiteY37683" fmla="*/ 295844 h 1598839"/>
              <a:gd name="connsiteX37684" fmla="*/ 0 w 3255128"/>
              <a:gd name="connsiteY37684" fmla="*/ 295778 h 1598839"/>
              <a:gd name="connsiteX37685" fmla="*/ 0 w 3255128"/>
              <a:gd name="connsiteY37685" fmla="*/ 295765 h 1598839"/>
              <a:gd name="connsiteX37686" fmla="*/ 0 w 3255128"/>
              <a:gd name="connsiteY37686" fmla="*/ 295739 h 1598839"/>
              <a:gd name="connsiteX37687" fmla="*/ 0 w 3255128"/>
              <a:gd name="connsiteY37687" fmla="*/ 295733 h 1598839"/>
              <a:gd name="connsiteX37688" fmla="*/ 0 w 3255128"/>
              <a:gd name="connsiteY37688" fmla="*/ 295708 h 1598839"/>
              <a:gd name="connsiteX37689" fmla="*/ 0 w 3255128"/>
              <a:gd name="connsiteY37689" fmla="*/ 295683 h 1598839"/>
              <a:gd name="connsiteX37690" fmla="*/ 0 w 3255128"/>
              <a:gd name="connsiteY37690" fmla="*/ 295670 h 1598839"/>
              <a:gd name="connsiteX37691" fmla="*/ 0 w 3255128"/>
              <a:gd name="connsiteY37691" fmla="*/ 295662 h 1598839"/>
              <a:gd name="connsiteX37692" fmla="*/ 0 w 3255128"/>
              <a:gd name="connsiteY37692" fmla="*/ 295634 h 1598839"/>
              <a:gd name="connsiteX37693" fmla="*/ 0 w 3255128"/>
              <a:gd name="connsiteY37693" fmla="*/ 295606 h 1598839"/>
              <a:gd name="connsiteX37694" fmla="*/ 0 w 3255128"/>
              <a:gd name="connsiteY37694" fmla="*/ 295598 h 1598839"/>
              <a:gd name="connsiteX37695" fmla="*/ 0 w 3255128"/>
              <a:gd name="connsiteY37695" fmla="*/ 295585 h 1598839"/>
              <a:gd name="connsiteX37696" fmla="*/ 0 w 3255128"/>
              <a:gd name="connsiteY37696" fmla="*/ 295554 h 1598839"/>
              <a:gd name="connsiteX37697" fmla="*/ 0 w 3255128"/>
              <a:gd name="connsiteY37697" fmla="*/ 295508 h 1598839"/>
              <a:gd name="connsiteX37698" fmla="*/ 0 w 3255128"/>
              <a:gd name="connsiteY37698" fmla="*/ 295460 h 1598839"/>
              <a:gd name="connsiteX37699" fmla="*/ 0 w 3255128"/>
              <a:gd name="connsiteY37699" fmla="*/ 295440 h 1598839"/>
              <a:gd name="connsiteX37700" fmla="*/ 0 w 3255128"/>
              <a:gd name="connsiteY37700" fmla="*/ 295425 h 1598839"/>
              <a:gd name="connsiteX37701" fmla="*/ 0 w 3255128"/>
              <a:gd name="connsiteY37701" fmla="*/ 295411 h 1598839"/>
              <a:gd name="connsiteX37702" fmla="*/ 0 w 3255128"/>
              <a:gd name="connsiteY37702" fmla="*/ 295394 h 1598839"/>
              <a:gd name="connsiteX37703" fmla="*/ 0 w 3255128"/>
              <a:gd name="connsiteY37703" fmla="*/ 295393 h 1598839"/>
              <a:gd name="connsiteX37704" fmla="*/ 0 w 3255128"/>
              <a:gd name="connsiteY37704" fmla="*/ 295390 h 1598839"/>
              <a:gd name="connsiteX37705" fmla="*/ 0 w 3255128"/>
              <a:gd name="connsiteY37705" fmla="*/ 295385 h 1598839"/>
              <a:gd name="connsiteX37706" fmla="*/ 0 w 3255128"/>
              <a:gd name="connsiteY37706" fmla="*/ 295380 h 1598839"/>
              <a:gd name="connsiteX37707" fmla="*/ 0 w 3255128"/>
              <a:gd name="connsiteY37707" fmla="*/ 295369 h 1598839"/>
              <a:gd name="connsiteX37708" fmla="*/ 0 w 3255128"/>
              <a:gd name="connsiteY37708" fmla="*/ 295322 h 1598839"/>
              <a:gd name="connsiteX37709" fmla="*/ 0 w 3255128"/>
              <a:gd name="connsiteY37709" fmla="*/ 295297 h 1598839"/>
              <a:gd name="connsiteX37710" fmla="*/ 0 w 3255128"/>
              <a:gd name="connsiteY37710" fmla="*/ 295259 h 1598839"/>
              <a:gd name="connsiteX37711" fmla="*/ 0 w 3255128"/>
              <a:gd name="connsiteY37711" fmla="*/ 295239 h 1598839"/>
              <a:gd name="connsiteX37712" fmla="*/ 0 w 3255128"/>
              <a:gd name="connsiteY37712" fmla="*/ 295211 h 1598839"/>
              <a:gd name="connsiteX37713" fmla="*/ 0 w 3255128"/>
              <a:gd name="connsiteY37713" fmla="*/ 295203 h 1598839"/>
              <a:gd name="connsiteX37714" fmla="*/ 0 w 3255128"/>
              <a:gd name="connsiteY37714" fmla="*/ 295199 h 1598839"/>
              <a:gd name="connsiteX37715" fmla="*/ 0 w 3255128"/>
              <a:gd name="connsiteY37715" fmla="*/ 295183 h 1598839"/>
              <a:gd name="connsiteX37716" fmla="*/ 0 w 3255128"/>
              <a:gd name="connsiteY37716" fmla="*/ 295153 h 1598839"/>
              <a:gd name="connsiteX37717" fmla="*/ 0 w 3255128"/>
              <a:gd name="connsiteY37717" fmla="*/ 295126 h 1598839"/>
              <a:gd name="connsiteX37718" fmla="*/ 0 w 3255128"/>
              <a:gd name="connsiteY37718" fmla="*/ 295102 h 1598839"/>
              <a:gd name="connsiteX37719" fmla="*/ 0 w 3255128"/>
              <a:gd name="connsiteY37719" fmla="*/ 295093 h 1598839"/>
              <a:gd name="connsiteX37720" fmla="*/ 0 w 3255128"/>
              <a:gd name="connsiteY37720" fmla="*/ 295084 h 1598839"/>
              <a:gd name="connsiteX37721" fmla="*/ 0 w 3255128"/>
              <a:gd name="connsiteY37721" fmla="*/ 295080 h 1598839"/>
              <a:gd name="connsiteX37722" fmla="*/ 0 w 3255128"/>
              <a:gd name="connsiteY37722" fmla="*/ 294952 h 1598839"/>
              <a:gd name="connsiteX37723" fmla="*/ 0 w 3255128"/>
              <a:gd name="connsiteY37723" fmla="*/ 294931 h 1598839"/>
              <a:gd name="connsiteX37724" fmla="*/ 0 w 3255128"/>
              <a:gd name="connsiteY37724" fmla="*/ 294910 h 1598839"/>
              <a:gd name="connsiteX37725" fmla="*/ 0 w 3255128"/>
              <a:gd name="connsiteY37725" fmla="*/ 294897 h 1598839"/>
              <a:gd name="connsiteX37726" fmla="*/ 0 w 3255128"/>
              <a:gd name="connsiteY37726" fmla="*/ 294860 h 1598839"/>
              <a:gd name="connsiteX37727" fmla="*/ 0 w 3255128"/>
              <a:gd name="connsiteY37727" fmla="*/ 294852 h 1598839"/>
              <a:gd name="connsiteX37728" fmla="*/ 0 w 3255128"/>
              <a:gd name="connsiteY37728" fmla="*/ 294838 h 1598839"/>
              <a:gd name="connsiteX37729" fmla="*/ 0 w 3255128"/>
              <a:gd name="connsiteY37729" fmla="*/ 294833 h 1598839"/>
              <a:gd name="connsiteX37730" fmla="*/ 0 w 3255128"/>
              <a:gd name="connsiteY37730" fmla="*/ 294827 h 1598839"/>
              <a:gd name="connsiteX37731" fmla="*/ 0 w 3255128"/>
              <a:gd name="connsiteY37731" fmla="*/ 294742 h 1598839"/>
              <a:gd name="connsiteX37732" fmla="*/ 0 w 3255128"/>
              <a:gd name="connsiteY37732" fmla="*/ 294737 h 1598839"/>
              <a:gd name="connsiteX37733" fmla="*/ 0 w 3255128"/>
              <a:gd name="connsiteY37733" fmla="*/ 294726 h 1598839"/>
              <a:gd name="connsiteX37734" fmla="*/ 0 w 3255128"/>
              <a:gd name="connsiteY37734" fmla="*/ 294704 h 1598839"/>
              <a:gd name="connsiteX37735" fmla="*/ 0 w 3255128"/>
              <a:gd name="connsiteY37735" fmla="*/ 294695 h 1598839"/>
              <a:gd name="connsiteX37736" fmla="*/ 0 w 3255128"/>
              <a:gd name="connsiteY37736" fmla="*/ 294690 h 1598839"/>
              <a:gd name="connsiteX37737" fmla="*/ 0 w 3255128"/>
              <a:gd name="connsiteY37737" fmla="*/ 294673 h 1598839"/>
              <a:gd name="connsiteX37738" fmla="*/ 0 w 3255128"/>
              <a:gd name="connsiteY37738" fmla="*/ 294637 h 1598839"/>
              <a:gd name="connsiteX37739" fmla="*/ 0 w 3255128"/>
              <a:gd name="connsiteY37739" fmla="*/ 294592 h 1598839"/>
              <a:gd name="connsiteX37740" fmla="*/ 0 w 3255128"/>
              <a:gd name="connsiteY37740" fmla="*/ 294589 h 1598839"/>
              <a:gd name="connsiteX37741" fmla="*/ 0 w 3255128"/>
              <a:gd name="connsiteY37741" fmla="*/ 294567 h 1598839"/>
              <a:gd name="connsiteX37742" fmla="*/ 0 w 3255128"/>
              <a:gd name="connsiteY37742" fmla="*/ 294563 h 1598839"/>
              <a:gd name="connsiteX37743" fmla="*/ 0 w 3255128"/>
              <a:gd name="connsiteY37743" fmla="*/ 294555 h 1598839"/>
              <a:gd name="connsiteX37744" fmla="*/ 0 w 3255128"/>
              <a:gd name="connsiteY37744" fmla="*/ 294532 h 1598839"/>
              <a:gd name="connsiteX37745" fmla="*/ 0 w 3255128"/>
              <a:gd name="connsiteY37745" fmla="*/ 294516 h 1598839"/>
              <a:gd name="connsiteX37746" fmla="*/ 0 w 3255128"/>
              <a:gd name="connsiteY37746" fmla="*/ 294478 h 1598839"/>
              <a:gd name="connsiteX37747" fmla="*/ 0 w 3255128"/>
              <a:gd name="connsiteY37747" fmla="*/ 294477 h 1598839"/>
              <a:gd name="connsiteX37748" fmla="*/ 0 w 3255128"/>
              <a:gd name="connsiteY37748" fmla="*/ 294419 h 1598839"/>
              <a:gd name="connsiteX37749" fmla="*/ 0 w 3255128"/>
              <a:gd name="connsiteY37749" fmla="*/ 294410 h 1598839"/>
              <a:gd name="connsiteX37750" fmla="*/ 0 w 3255128"/>
              <a:gd name="connsiteY37750" fmla="*/ 294335 h 1598839"/>
              <a:gd name="connsiteX37751" fmla="*/ 0 w 3255128"/>
              <a:gd name="connsiteY37751" fmla="*/ 294304 h 1598839"/>
              <a:gd name="connsiteX37752" fmla="*/ 0 w 3255128"/>
              <a:gd name="connsiteY37752" fmla="*/ 294296 h 1598839"/>
              <a:gd name="connsiteX37753" fmla="*/ 0 w 3255128"/>
              <a:gd name="connsiteY37753" fmla="*/ 294245 h 1598839"/>
              <a:gd name="connsiteX37754" fmla="*/ 0 w 3255128"/>
              <a:gd name="connsiteY37754" fmla="*/ 294240 h 1598839"/>
              <a:gd name="connsiteX37755" fmla="*/ 0 w 3255128"/>
              <a:gd name="connsiteY37755" fmla="*/ 294190 h 1598839"/>
              <a:gd name="connsiteX37756" fmla="*/ 0 w 3255128"/>
              <a:gd name="connsiteY37756" fmla="*/ 294163 h 1598839"/>
              <a:gd name="connsiteX37757" fmla="*/ 0 w 3255128"/>
              <a:gd name="connsiteY37757" fmla="*/ 294140 h 1598839"/>
              <a:gd name="connsiteX37758" fmla="*/ 0 w 3255128"/>
              <a:gd name="connsiteY37758" fmla="*/ 294073 h 1598839"/>
              <a:gd name="connsiteX37759" fmla="*/ 0 w 3255128"/>
              <a:gd name="connsiteY37759" fmla="*/ 294069 h 1598839"/>
              <a:gd name="connsiteX37760" fmla="*/ 0 w 3255128"/>
              <a:gd name="connsiteY37760" fmla="*/ 294059 h 1598839"/>
              <a:gd name="connsiteX37761" fmla="*/ 0 w 3255128"/>
              <a:gd name="connsiteY37761" fmla="*/ 294036 h 1598839"/>
              <a:gd name="connsiteX37762" fmla="*/ 0 w 3255128"/>
              <a:gd name="connsiteY37762" fmla="*/ 294024 h 1598839"/>
              <a:gd name="connsiteX37763" fmla="*/ 0 w 3255128"/>
              <a:gd name="connsiteY37763" fmla="*/ 293981 h 1598839"/>
              <a:gd name="connsiteX37764" fmla="*/ 0 w 3255128"/>
              <a:gd name="connsiteY37764" fmla="*/ 293930 h 1598839"/>
              <a:gd name="connsiteX37765" fmla="*/ 0 w 3255128"/>
              <a:gd name="connsiteY37765" fmla="*/ 293919 h 1598839"/>
              <a:gd name="connsiteX37766" fmla="*/ 0 w 3255128"/>
              <a:gd name="connsiteY37766" fmla="*/ 293873 h 1598839"/>
              <a:gd name="connsiteX37767" fmla="*/ 0 w 3255128"/>
              <a:gd name="connsiteY37767" fmla="*/ 293870 h 1598839"/>
              <a:gd name="connsiteX37768" fmla="*/ 0 w 3255128"/>
              <a:gd name="connsiteY37768" fmla="*/ 293852 h 1598839"/>
              <a:gd name="connsiteX37769" fmla="*/ 0 w 3255128"/>
              <a:gd name="connsiteY37769" fmla="*/ 293845 h 1598839"/>
              <a:gd name="connsiteX37770" fmla="*/ 0 w 3255128"/>
              <a:gd name="connsiteY37770" fmla="*/ 293822 h 1598839"/>
              <a:gd name="connsiteX37771" fmla="*/ 0 w 3255128"/>
              <a:gd name="connsiteY37771" fmla="*/ 293816 h 1598839"/>
              <a:gd name="connsiteX37772" fmla="*/ 0 w 3255128"/>
              <a:gd name="connsiteY37772" fmla="*/ 293793 h 1598839"/>
              <a:gd name="connsiteX37773" fmla="*/ 0 w 3255128"/>
              <a:gd name="connsiteY37773" fmla="*/ 293718 h 1598839"/>
              <a:gd name="connsiteX37774" fmla="*/ 0 w 3255128"/>
              <a:gd name="connsiteY37774" fmla="*/ 293705 h 1598839"/>
              <a:gd name="connsiteX37775" fmla="*/ 0 w 3255128"/>
              <a:gd name="connsiteY37775" fmla="*/ 293697 h 1598839"/>
              <a:gd name="connsiteX37776" fmla="*/ 0 w 3255128"/>
              <a:gd name="connsiteY37776" fmla="*/ 293681 h 1598839"/>
              <a:gd name="connsiteX37777" fmla="*/ 0 w 3255128"/>
              <a:gd name="connsiteY37777" fmla="*/ 293673 h 1598839"/>
              <a:gd name="connsiteX37778" fmla="*/ 0 w 3255128"/>
              <a:gd name="connsiteY37778" fmla="*/ 293637 h 1598839"/>
              <a:gd name="connsiteX37779" fmla="*/ 0 w 3255128"/>
              <a:gd name="connsiteY37779" fmla="*/ 293620 h 1598839"/>
              <a:gd name="connsiteX37780" fmla="*/ 0 w 3255128"/>
              <a:gd name="connsiteY37780" fmla="*/ 293619 h 1598839"/>
              <a:gd name="connsiteX37781" fmla="*/ 0 w 3255128"/>
              <a:gd name="connsiteY37781" fmla="*/ 293597 h 1598839"/>
              <a:gd name="connsiteX37782" fmla="*/ 0 w 3255128"/>
              <a:gd name="connsiteY37782" fmla="*/ 293553 h 1598839"/>
              <a:gd name="connsiteX37783" fmla="*/ 0 w 3255128"/>
              <a:gd name="connsiteY37783" fmla="*/ 293550 h 1598839"/>
              <a:gd name="connsiteX37784" fmla="*/ 0 w 3255128"/>
              <a:gd name="connsiteY37784" fmla="*/ 293546 h 1598839"/>
              <a:gd name="connsiteX37785" fmla="*/ 0 w 3255128"/>
              <a:gd name="connsiteY37785" fmla="*/ 293532 h 1598839"/>
              <a:gd name="connsiteX37786" fmla="*/ 0 w 3255128"/>
              <a:gd name="connsiteY37786" fmla="*/ 293511 h 1598839"/>
              <a:gd name="connsiteX37787" fmla="*/ 0 w 3255128"/>
              <a:gd name="connsiteY37787" fmla="*/ 293495 h 1598839"/>
              <a:gd name="connsiteX37788" fmla="*/ 0 w 3255128"/>
              <a:gd name="connsiteY37788" fmla="*/ 293494 h 1598839"/>
              <a:gd name="connsiteX37789" fmla="*/ 0 w 3255128"/>
              <a:gd name="connsiteY37789" fmla="*/ 293463 h 1598839"/>
              <a:gd name="connsiteX37790" fmla="*/ 0 w 3255128"/>
              <a:gd name="connsiteY37790" fmla="*/ 293425 h 1598839"/>
              <a:gd name="connsiteX37791" fmla="*/ 0 w 3255128"/>
              <a:gd name="connsiteY37791" fmla="*/ 293415 h 1598839"/>
              <a:gd name="connsiteX37792" fmla="*/ 0 w 3255128"/>
              <a:gd name="connsiteY37792" fmla="*/ 293396 h 1598839"/>
              <a:gd name="connsiteX37793" fmla="*/ 0 w 3255128"/>
              <a:gd name="connsiteY37793" fmla="*/ 293389 h 1598839"/>
              <a:gd name="connsiteX37794" fmla="*/ 0 w 3255128"/>
              <a:gd name="connsiteY37794" fmla="*/ 293366 h 1598839"/>
              <a:gd name="connsiteX37795" fmla="*/ 0 w 3255128"/>
              <a:gd name="connsiteY37795" fmla="*/ 293353 h 1598839"/>
              <a:gd name="connsiteX37796" fmla="*/ 0 w 3255128"/>
              <a:gd name="connsiteY37796" fmla="*/ 293324 h 1598839"/>
              <a:gd name="connsiteX37797" fmla="*/ 0 w 3255128"/>
              <a:gd name="connsiteY37797" fmla="*/ 293319 h 1598839"/>
              <a:gd name="connsiteX37798" fmla="*/ 0 w 3255128"/>
              <a:gd name="connsiteY37798" fmla="*/ 293318 h 1598839"/>
              <a:gd name="connsiteX37799" fmla="*/ 0 w 3255128"/>
              <a:gd name="connsiteY37799" fmla="*/ 293303 h 1598839"/>
              <a:gd name="connsiteX37800" fmla="*/ 0 w 3255128"/>
              <a:gd name="connsiteY37800" fmla="*/ 293271 h 1598839"/>
              <a:gd name="connsiteX37801" fmla="*/ 0 w 3255128"/>
              <a:gd name="connsiteY37801" fmla="*/ 293261 h 1598839"/>
              <a:gd name="connsiteX37802" fmla="*/ 0 w 3255128"/>
              <a:gd name="connsiteY37802" fmla="*/ 293243 h 1598839"/>
              <a:gd name="connsiteX37803" fmla="*/ 0 w 3255128"/>
              <a:gd name="connsiteY37803" fmla="*/ 293146 h 1598839"/>
              <a:gd name="connsiteX37804" fmla="*/ 0 w 3255128"/>
              <a:gd name="connsiteY37804" fmla="*/ 293145 h 1598839"/>
              <a:gd name="connsiteX37805" fmla="*/ 0 w 3255128"/>
              <a:gd name="connsiteY37805" fmla="*/ 293143 h 1598839"/>
              <a:gd name="connsiteX37806" fmla="*/ 0 w 3255128"/>
              <a:gd name="connsiteY37806" fmla="*/ 293128 h 1598839"/>
              <a:gd name="connsiteX37807" fmla="*/ 0 w 3255128"/>
              <a:gd name="connsiteY37807" fmla="*/ 293123 h 1598839"/>
              <a:gd name="connsiteX37808" fmla="*/ 0 w 3255128"/>
              <a:gd name="connsiteY37808" fmla="*/ 293115 h 1598839"/>
              <a:gd name="connsiteX37809" fmla="*/ 0 w 3255128"/>
              <a:gd name="connsiteY37809" fmla="*/ 293107 h 1598839"/>
              <a:gd name="connsiteX37810" fmla="*/ 0 w 3255128"/>
              <a:gd name="connsiteY37810" fmla="*/ 293100 h 1598839"/>
              <a:gd name="connsiteX37811" fmla="*/ 0 w 3255128"/>
              <a:gd name="connsiteY37811" fmla="*/ 293052 h 1598839"/>
              <a:gd name="connsiteX37812" fmla="*/ 0 w 3255128"/>
              <a:gd name="connsiteY37812" fmla="*/ 293051 h 1598839"/>
              <a:gd name="connsiteX37813" fmla="*/ 0 w 3255128"/>
              <a:gd name="connsiteY37813" fmla="*/ 293049 h 1598839"/>
              <a:gd name="connsiteX37814" fmla="*/ 0 w 3255128"/>
              <a:gd name="connsiteY37814" fmla="*/ 293033 h 1598839"/>
              <a:gd name="connsiteX37815" fmla="*/ 0 w 3255128"/>
              <a:gd name="connsiteY37815" fmla="*/ 293027 h 1598839"/>
              <a:gd name="connsiteX37816" fmla="*/ 0 w 3255128"/>
              <a:gd name="connsiteY37816" fmla="*/ 293002 h 1598839"/>
              <a:gd name="connsiteX37817" fmla="*/ 0 w 3255128"/>
              <a:gd name="connsiteY37817" fmla="*/ 292977 h 1598839"/>
              <a:gd name="connsiteX37818" fmla="*/ 0 w 3255128"/>
              <a:gd name="connsiteY37818" fmla="*/ 292949 h 1598839"/>
              <a:gd name="connsiteX37819" fmla="*/ 0 w 3255128"/>
              <a:gd name="connsiteY37819" fmla="*/ 292941 h 1598839"/>
              <a:gd name="connsiteX37820" fmla="*/ 0 w 3255128"/>
              <a:gd name="connsiteY37820" fmla="*/ 292880 h 1598839"/>
              <a:gd name="connsiteX37821" fmla="*/ 0 w 3255128"/>
              <a:gd name="connsiteY37821" fmla="*/ 292859 h 1598839"/>
              <a:gd name="connsiteX37822" fmla="*/ 0 w 3255128"/>
              <a:gd name="connsiteY37822" fmla="*/ 292845 h 1598839"/>
              <a:gd name="connsiteX37823" fmla="*/ 0 w 3255128"/>
              <a:gd name="connsiteY37823" fmla="*/ 292824 h 1598839"/>
              <a:gd name="connsiteX37824" fmla="*/ 0 w 3255128"/>
              <a:gd name="connsiteY37824" fmla="*/ 292802 h 1598839"/>
              <a:gd name="connsiteX37825" fmla="*/ 0 w 3255128"/>
              <a:gd name="connsiteY37825" fmla="*/ 292784 h 1598839"/>
              <a:gd name="connsiteX37826" fmla="*/ 0 w 3255128"/>
              <a:gd name="connsiteY37826" fmla="*/ 292778 h 1598839"/>
              <a:gd name="connsiteX37827" fmla="*/ 0 w 3255128"/>
              <a:gd name="connsiteY37827" fmla="*/ 292718 h 1598839"/>
              <a:gd name="connsiteX37828" fmla="*/ 0 w 3255128"/>
              <a:gd name="connsiteY37828" fmla="*/ 292672 h 1598839"/>
              <a:gd name="connsiteX37829" fmla="*/ 0 w 3255128"/>
              <a:gd name="connsiteY37829" fmla="*/ 292671 h 1598839"/>
              <a:gd name="connsiteX37830" fmla="*/ 0 w 3255128"/>
              <a:gd name="connsiteY37830" fmla="*/ 292651 h 1598839"/>
              <a:gd name="connsiteX37831" fmla="*/ 0 w 3255128"/>
              <a:gd name="connsiteY37831" fmla="*/ 292616 h 1598839"/>
              <a:gd name="connsiteX37832" fmla="*/ 0 w 3255128"/>
              <a:gd name="connsiteY37832" fmla="*/ 292598 h 1598839"/>
              <a:gd name="connsiteX37833" fmla="*/ 0 w 3255128"/>
              <a:gd name="connsiteY37833" fmla="*/ 292595 h 1598839"/>
              <a:gd name="connsiteX37834" fmla="*/ 0 w 3255128"/>
              <a:gd name="connsiteY37834" fmla="*/ 292590 h 1598839"/>
              <a:gd name="connsiteX37835" fmla="*/ 0 w 3255128"/>
              <a:gd name="connsiteY37835" fmla="*/ 292582 h 1598839"/>
              <a:gd name="connsiteX37836" fmla="*/ 0 w 3255128"/>
              <a:gd name="connsiteY37836" fmla="*/ 292573 h 1598839"/>
              <a:gd name="connsiteX37837" fmla="*/ 0 w 3255128"/>
              <a:gd name="connsiteY37837" fmla="*/ 292568 h 1598839"/>
              <a:gd name="connsiteX37838" fmla="*/ 0 w 3255128"/>
              <a:gd name="connsiteY37838" fmla="*/ 292543 h 1598839"/>
              <a:gd name="connsiteX37839" fmla="*/ 0 w 3255128"/>
              <a:gd name="connsiteY37839" fmla="*/ 292518 h 1598839"/>
              <a:gd name="connsiteX37840" fmla="*/ 0 w 3255128"/>
              <a:gd name="connsiteY37840" fmla="*/ 292472 h 1598839"/>
              <a:gd name="connsiteX37841" fmla="*/ 0 w 3255128"/>
              <a:gd name="connsiteY37841" fmla="*/ 292464 h 1598839"/>
              <a:gd name="connsiteX37842" fmla="*/ 0 w 3255128"/>
              <a:gd name="connsiteY37842" fmla="*/ 292450 h 1598839"/>
              <a:gd name="connsiteX37843" fmla="*/ 0 w 3255128"/>
              <a:gd name="connsiteY37843" fmla="*/ 292447 h 1598839"/>
              <a:gd name="connsiteX37844" fmla="*/ 0 w 3255128"/>
              <a:gd name="connsiteY37844" fmla="*/ 292404 h 1598839"/>
              <a:gd name="connsiteX37845" fmla="*/ 0 w 3255128"/>
              <a:gd name="connsiteY37845" fmla="*/ 292390 h 1598839"/>
              <a:gd name="connsiteX37846" fmla="*/ 0 w 3255128"/>
              <a:gd name="connsiteY37846" fmla="*/ 292386 h 1598839"/>
              <a:gd name="connsiteX37847" fmla="*/ 0 w 3255128"/>
              <a:gd name="connsiteY37847" fmla="*/ 292379 h 1598839"/>
              <a:gd name="connsiteX37848" fmla="*/ 0 w 3255128"/>
              <a:gd name="connsiteY37848" fmla="*/ 292348 h 1598839"/>
              <a:gd name="connsiteX37849" fmla="*/ 0 w 3255128"/>
              <a:gd name="connsiteY37849" fmla="*/ 292332 h 1598839"/>
              <a:gd name="connsiteX37850" fmla="*/ 0 w 3255128"/>
              <a:gd name="connsiteY37850" fmla="*/ 292319 h 1598839"/>
              <a:gd name="connsiteX37851" fmla="*/ 0 w 3255128"/>
              <a:gd name="connsiteY37851" fmla="*/ 292307 h 1598839"/>
              <a:gd name="connsiteX37852" fmla="*/ 0 w 3255128"/>
              <a:gd name="connsiteY37852" fmla="*/ 292249 h 1598839"/>
              <a:gd name="connsiteX37853" fmla="*/ 0 w 3255128"/>
              <a:gd name="connsiteY37853" fmla="*/ 292235 h 1598839"/>
              <a:gd name="connsiteX37854" fmla="*/ 0 w 3255128"/>
              <a:gd name="connsiteY37854" fmla="*/ 292213 h 1598839"/>
              <a:gd name="connsiteX37855" fmla="*/ 0 w 3255128"/>
              <a:gd name="connsiteY37855" fmla="*/ 292212 h 1598839"/>
              <a:gd name="connsiteX37856" fmla="*/ 0 w 3255128"/>
              <a:gd name="connsiteY37856" fmla="*/ 292211 h 1598839"/>
              <a:gd name="connsiteX37857" fmla="*/ 0 w 3255128"/>
              <a:gd name="connsiteY37857" fmla="*/ 292179 h 1598839"/>
              <a:gd name="connsiteX37858" fmla="*/ 0 w 3255128"/>
              <a:gd name="connsiteY37858" fmla="*/ 292163 h 1598839"/>
              <a:gd name="connsiteX37859" fmla="*/ 0 w 3255128"/>
              <a:gd name="connsiteY37859" fmla="*/ 292154 h 1598839"/>
              <a:gd name="connsiteX37860" fmla="*/ 0 w 3255128"/>
              <a:gd name="connsiteY37860" fmla="*/ 292136 h 1598839"/>
              <a:gd name="connsiteX37861" fmla="*/ 0 w 3255128"/>
              <a:gd name="connsiteY37861" fmla="*/ 292124 h 1598839"/>
              <a:gd name="connsiteX37862" fmla="*/ 0 w 3255128"/>
              <a:gd name="connsiteY37862" fmla="*/ 292114 h 1598839"/>
              <a:gd name="connsiteX37863" fmla="*/ 0 w 3255128"/>
              <a:gd name="connsiteY37863" fmla="*/ 292107 h 1598839"/>
              <a:gd name="connsiteX37864" fmla="*/ 0 w 3255128"/>
              <a:gd name="connsiteY37864" fmla="*/ 292081 h 1598839"/>
              <a:gd name="connsiteX37865" fmla="*/ 0 w 3255128"/>
              <a:gd name="connsiteY37865" fmla="*/ 292005 h 1598839"/>
              <a:gd name="connsiteX37866" fmla="*/ 0 w 3255128"/>
              <a:gd name="connsiteY37866" fmla="*/ 292002 h 1598839"/>
              <a:gd name="connsiteX37867" fmla="*/ 0 w 3255128"/>
              <a:gd name="connsiteY37867" fmla="*/ 291983 h 1598839"/>
              <a:gd name="connsiteX37868" fmla="*/ 0 w 3255128"/>
              <a:gd name="connsiteY37868" fmla="*/ 291964 h 1598839"/>
              <a:gd name="connsiteX37869" fmla="*/ 0 w 3255128"/>
              <a:gd name="connsiteY37869" fmla="*/ 291941 h 1598839"/>
              <a:gd name="connsiteX37870" fmla="*/ 0 w 3255128"/>
              <a:gd name="connsiteY37870" fmla="*/ 291928 h 1598839"/>
              <a:gd name="connsiteX37871" fmla="*/ 0 w 3255128"/>
              <a:gd name="connsiteY37871" fmla="*/ 291920 h 1598839"/>
              <a:gd name="connsiteX37872" fmla="*/ 0 w 3255128"/>
              <a:gd name="connsiteY37872" fmla="*/ 291895 h 1598839"/>
              <a:gd name="connsiteX37873" fmla="*/ 0 w 3255128"/>
              <a:gd name="connsiteY37873" fmla="*/ 291894 h 1598839"/>
              <a:gd name="connsiteX37874" fmla="*/ 0 w 3255128"/>
              <a:gd name="connsiteY37874" fmla="*/ 291870 h 1598839"/>
              <a:gd name="connsiteX37875" fmla="*/ 0 w 3255128"/>
              <a:gd name="connsiteY37875" fmla="*/ 291848 h 1598839"/>
              <a:gd name="connsiteX37876" fmla="*/ 0 w 3255128"/>
              <a:gd name="connsiteY37876" fmla="*/ 291837 h 1598839"/>
              <a:gd name="connsiteX37877" fmla="*/ 0 w 3255128"/>
              <a:gd name="connsiteY37877" fmla="*/ 291823 h 1598839"/>
              <a:gd name="connsiteX37878" fmla="*/ 0 w 3255128"/>
              <a:gd name="connsiteY37878" fmla="*/ 291810 h 1598839"/>
              <a:gd name="connsiteX37879" fmla="*/ 0 w 3255128"/>
              <a:gd name="connsiteY37879" fmla="*/ 291759 h 1598839"/>
              <a:gd name="connsiteX37880" fmla="*/ 0 w 3255128"/>
              <a:gd name="connsiteY37880" fmla="*/ 291738 h 1598839"/>
              <a:gd name="connsiteX37881" fmla="*/ 0 w 3255128"/>
              <a:gd name="connsiteY37881" fmla="*/ 291736 h 1598839"/>
              <a:gd name="connsiteX37882" fmla="*/ 0 w 3255128"/>
              <a:gd name="connsiteY37882" fmla="*/ 291700 h 1598839"/>
              <a:gd name="connsiteX37883" fmla="*/ 0 w 3255128"/>
              <a:gd name="connsiteY37883" fmla="*/ 291682 h 1598839"/>
              <a:gd name="connsiteX37884" fmla="*/ 0 w 3255128"/>
              <a:gd name="connsiteY37884" fmla="*/ 291671 h 1598839"/>
              <a:gd name="connsiteX37885" fmla="*/ 0 w 3255128"/>
              <a:gd name="connsiteY37885" fmla="*/ 291666 h 1598839"/>
              <a:gd name="connsiteX37886" fmla="*/ 0 w 3255128"/>
              <a:gd name="connsiteY37886" fmla="*/ 291650 h 1598839"/>
              <a:gd name="connsiteX37887" fmla="*/ 0 w 3255128"/>
              <a:gd name="connsiteY37887" fmla="*/ 291631 h 1598839"/>
              <a:gd name="connsiteX37888" fmla="*/ 0 w 3255128"/>
              <a:gd name="connsiteY37888" fmla="*/ 291577 h 1598839"/>
              <a:gd name="connsiteX37889" fmla="*/ 0 w 3255128"/>
              <a:gd name="connsiteY37889" fmla="*/ 291565 h 1598839"/>
              <a:gd name="connsiteX37890" fmla="*/ 0 w 3255128"/>
              <a:gd name="connsiteY37890" fmla="*/ 291564 h 1598839"/>
              <a:gd name="connsiteX37891" fmla="*/ 0 w 3255128"/>
              <a:gd name="connsiteY37891" fmla="*/ 291550 h 1598839"/>
              <a:gd name="connsiteX37892" fmla="*/ 0 w 3255128"/>
              <a:gd name="connsiteY37892" fmla="*/ 291509 h 1598839"/>
              <a:gd name="connsiteX37893" fmla="*/ 0 w 3255128"/>
              <a:gd name="connsiteY37893" fmla="*/ 291506 h 1598839"/>
              <a:gd name="connsiteX37894" fmla="*/ 0 w 3255128"/>
              <a:gd name="connsiteY37894" fmla="*/ 291492 h 1598839"/>
              <a:gd name="connsiteX37895" fmla="*/ 0 w 3255128"/>
              <a:gd name="connsiteY37895" fmla="*/ 291488 h 1598839"/>
              <a:gd name="connsiteX37896" fmla="*/ 0 w 3255128"/>
              <a:gd name="connsiteY37896" fmla="*/ 291466 h 1598839"/>
              <a:gd name="connsiteX37897" fmla="*/ 0 w 3255128"/>
              <a:gd name="connsiteY37897" fmla="*/ 291429 h 1598839"/>
              <a:gd name="connsiteX37898" fmla="*/ 0 w 3255128"/>
              <a:gd name="connsiteY37898" fmla="*/ 291411 h 1598839"/>
              <a:gd name="connsiteX37899" fmla="*/ 0 w 3255128"/>
              <a:gd name="connsiteY37899" fmla="*/ 291394 h 1598839"/>
              <a:gd name="connsiteX37900" fmla="*/ 0 w 3255128"/>
              <a:gd name="connsiteY37900" fmla="*/ 291357 h 1598839"/>
              <a:gd name="connsiteX37901" fmla="*/ 0 w 3255128"/>
              <a:gd name="connsiteY37901" fmla="*/ 291354 h 1598839"/>
              <a:gd name="connsiteX37902" fmla="*/ 0 w 3255128"/>
              <a:gd name="connsiteY37902" fmla="*/ 291336 h 1598839"/>
              <a:gd name="connsiteX37903" fmla="*/ 0 w 3255128"/>
              <a:gd name="connsiteY37903" fmla="*/ 291332 h 1598839"/>
              <a:gd name="connsiteX37904" fmla="*/ 0 w 3255128"/>
              <a:gd name="connsiteY37904" fmla="*/ 291305 h 1598839"/>
              <a:gd name="connsiteX37905" fmla="*/ 0 w 3255128"/>
              <a:gd name="connsiteY37905" fmla="*/ 291250 h 1598839"/>
              <a:gd name="connsiteX37906" fmla="*/ 0 w 3255128"/>
              <a:gd name="connsiteY37906" fmla="*/ 291210 h 1598839"/>
              <a:gd name="connsiteX37907" fmla="*/ 0 w 3255128"/>
              <a:gd name="connsiteY37907" fmla="*/ 291200 h 1598839"/>
              <a:gd name="connsiteX37908" fmla="*/ 0 w 3255128"/>
              <a:gd name="connsiteY37908" fmla="*/ 291191 h 1598839"/>
              <a:gd name="connsiteX37909" fmla="*/ 0 w 3255128"/>
              <a:gd name="connsiteY37909" fmla="*/ 291173 h 1598839"/>
              <a:gd name="connsiteX37910" fmla="*/ 0 w 3255128"/>
              <a:gd name="connsiteY37910" fmla="*/ 291172 h 1598839"/>
              <a:gd name="connsiteX37911" fmla="*/ 0 w 3255128"/>
              <a:gd name="connsiteY37911" fmla="*/ 291150 h 1598839"/>
              <a:gd name="connsiteX37912" fmla="*/ 0 w 3255128"/>
              <a:gd name="connsiteY37912" fmla="*/ 291121 h 1598839"/>
              <a:gd name="connsiteX37913" fmla="*/ 0 w 3255128"/>
              <a:gd name="connsiteY37913" fmla="*/ 291113 h 1598839"/>
              <a:gd name="connsiteX37914" fmla="*/ 0 w 3255128"/>
              <a:gd name="connsiteY37914" fmla="*/ 291089 h 1598839"/>
              <a:gd name="connsiteX37915" fmla="*/ 0 w 3255128"/>
              <a:gd name="connsiteY37915" fmla="*/ 291079 h 1598839"/>
              <a:gd name="connsiteX37916" fmla="*/ 0 w 3255128"/>
              <a:gd name="connsiteY37916" fmla="*/ 291076 h 1598839"/>
              <a:gd name="connsiteX37917" fmla="*/ 0 w 3255128"/>
              <a:gd name="connsiteY37917" fmla="*/ 291067 h 1598839"/>
              <a:gd name="connsiteX37918" fmla="*/ 0 w 3255128"/>
              <a:gd name="connsiteY37918" fmla="*/ 291035 h 1598839"/>
              <a:gd name="connsiteX37919" fmla="*/ 0 w 3255128"/>
              <a:gd name="connsiteY37919" fmla="*/ 291034 h 1598839"/>
              <a:gd name="connsiteX37920" fmla="*/ 0 w 3255128"/>
              <a:gd name="connsiteY37920" fmla="*/ 290958 h 1598839"/>
              <a:gd name="connsiteX37921" fmla="*/ 0 w 3255128"/>
              <a:gd name="connsiteY37921" fmla="*/ 290940 h 1598839"/>
              <a:gd name="connsiteX37922" fmla="*/ 0 w 3255128"/>
              <a:gd name="connsiteY37922" fmla="*/ 290929 h 1598839"/>
              <a:gd name="connsiteX37923" fmla="*/ 0 w 3255128"/>
              <a:gd name="connsiteY37923" fmla="*/ 290892 h 1598839"/>
              <a:gd name="connsiteX37924" fmla="*/ 0 w 3255128"/>
              <a:gd name="connsiteY37924" fmla="*/ 290883 h 1598839"/>
              <a:gd name="connsiteX37925" fmla="*/ 0 w 3255128"/>
              <a:gd name="connsiteY37925" fmla="*/ 290880 h 1598839"/>
              <a:gd name="connsiteX37926" fmla="*/ 0 w 3255128"/>
              <a:gd name="connsiteY37926" fmla="*/ 290855 h 1598839"/>
              <a:gd name="connsiteX37927" fmla="*/ 0 w 3255128"/>
              <a:gd name="connsiteY37927" fmla="*/ 290813 h 1598839"/>
              <a:gd name="connsiteX37928" fmla="*/ 0 w 3255128"/>
              <a:gd name="connsiteY37928" fmla="*/ 290803 h 1598839"/>
              <a:gd name="connsiteX37929" fmla="*/ 0 w 3255128"/>
              <a:gd name="connsiteY37929" fmla="*/ 290784 h 1598839"/>
              <a:gd name="connsiteX37930" fmla="*/ 0 w 3255128"/>
              <a:gd name="connsiteY37930" fmla="*/ 290736 h 1598839"/>
              <a:gd name="connsiteX37931" fmla="*/ 0 w 3255128"/>
              <a:gd name="connsiteY37931" fmla="*/ 290715 h 1598839"/>
              <a:gd name="connsiteX37932" fmla="*/ 0 w 3255128"/>
              <a:gd name="connsiteY37932" fmla="*/ 290691 h 1598839"/>
              <a:gd name="connsiteX37933" fmla="*/ 0 w 3255128"/>
              <a:gd name="connsiteY37933" fmla="*/ 290625 h 1598839"/>
              <a:gd name="connsiteX37934" fmla="*/ 0 w 3255128"/>
              <a:gd name="connsiteY37934" fmla="*/ 290576 h 1598839"/>
              <a:gd name="connsiteX37935" fmla="*/ 0 w 3255128"/>
              <a:gd name="connsiteY37935" fmla="*/ 290563 h 1598839"/>
              <a:gd name="connsiteX37936" fmla="*/ 0 w 3255128"/>
              <a:gd name="connsiteY37936" fmla="*/ 290560 h 1598839"/>
              <a:gd name="connsiteX37937" fmla="*/ 0 w 3255128"/>
              <a:gd name="connsiteY37937" fmla="*/ 290556 h 1598839"/>
              <a:gd name="connsiteX37938" fmla="*/ 0 w 3255128"/>
              <a:gd name="connsiteY37938" fmla="*/ 290543 h 1598839"/>
              <a:gd name="connsiteX37939" fmla="*/ 0 w 3255128"/>
              <a:gd name="connsiteY37939" fmla="*/ 290542 h 1598839"/>
              <a:gd name="connsiteX37940" fmla="*/ 0 w 3255128"/>
              <a:gd name="connsiteY37940" fmla="*/ 290540 h 1598839"/>
              <a:gd name="connsiteX37941" fmla="*/ 0 w 3255128"/>
              <a:gd name="connsiteY37941" fmla="*/ 290532 h 1598839"/>
              <a:gd name="connsiteX37942" fmla="*/ 0 w 3255128"/>
              <a:gd name="connsiteY37942" fmla="*/ 290526 h 1598839"/>
              <a:gd name="connsiteX37943" fmla="*/ 0 w 3255128"/>
              <a:gd name="connsiteY37943" fmla="*/ 290524 h 1598839"/>
              <a:gd name="connsiteX37944" fmla="*/ 0 w 3255128"/>
              <a:gd name="connsiteY37944" fmla="*/ 290523 h 1598839"/>
              <a:gd name="connsiteX37945" fmla="*/ 0 w 3255128"/>
              <a:gd name="connsiteY37945" fmla="*/ 290499 h 1598839"/>
              <a:gd name="connsiteX37946" fmla="*/ 0 w 3255128"/>
              <a:gd name="connsiteY37946" fmla="*/ 290452 h 1598839"/>
              <a:gd name="connsiteX37947" fmla="*/ 0 w 3255128"/>
              <a:gd name="connsiteY37947" fmla="*/ 290451 h 1598839"/>
              <a:gd name="connsiteX37948" fmla="*/ 0 w 3255128"/>
              <a:gd name="connsiteY37948" fmla="*/ 290441 h 1598839"/>
              <a:gd name="connsiteX37949" fmla="*/ 0 w 3255128"/>
              <a:gd name="connsiteY37949" fmla="*/ 290367 h 1598839"/>
              <a:gd name="connsiteX37950" fmla="*/ 0 w 3255128"/>
              <a:gd name="connsiteY37950" fmla="*/ 290329 h 1598839"/>
              <a:gd name="connsiteX37951" fmla="*/ 0 w 3255128"/>
              <a:gd name="connsiteY37951" fmla="*/ 290328 h 1598839"/>
              <a:gd name="connsiteX37952" fmla="*/ 0 w 3255128"/>
              <a:gd name="connsiteY37952" fmla="*/ 290327 h 1598839"/>
              <a:gd name="connsiteX37953" fmla="*/ 0 w 3255128"/>
              <a:gd name="connsiteY37953" fmla="*/ 290325 h 1598839"/>
              <a:gd name="connsiteX37954" fmla="*/ 0 w 3255128"/>
              <a:gd name="connsiteY37954" fmla="*/ 290313 h 1598839"/>
              <a:gd name="connsiteX37955" fmla="*/ 0 w 3255128"/>
              <a:gd name="connsiteY37955" fmla="*/ 290311 h 1598839"/>
              <a:gd name="connsiteX37956" fmla="*/ 0 w 3255128"/>
              <a:gd name="connsiteY37956" fmla="*/ 290290 h 1598839"/>
              <a:gd name="connsiteX37957" fmla="*/ 0 w 3255128"/>
              <a:gd name="connsiteY37957" fmla="*/ 290282 h 1598839"/>
              <a:gd name="connsiteX37958" fmla="*/ 0 w 3255128"/>
              <a:gd name="connsiteY37958" fmla="*/ 290262 h 1598839"/>
              <a:gd name="connsiteX37959" fmla="*/ 0 w 3255128"/>
              <a:gd name="connsiteY37959" fmla="*/ 290253 h 1598839"/>
              <a:gd name="connsiteX37960" fmla="*/ 0 w 3255128"/>
              <a:gd name="connsiteY37960" fmla="*/ 290248 h 1598839"/>
              <a:gd name="connsiteX37961" fmla="*/ 0 w 3255128"/>
              <a:gd name="connsiteY37961" fmla="*/ 290206 h 1598839"/>
              <a:gd name="connsiteX37962" fmla="*/ 0 w 3255128"/>
              <a:gd name="connsiteY37962" fmla="*/ 290153 h 1598839"/>
              <a:gd name="connsiteX37963" fmla="*/ 0 w 3255128"/>
              <a:gd name="connsiteY37963" fmla="*/ 290133 h 1598839"/>
              <a:gd name="connsiteX37964" fmla="*/ 0 w 3255128"/>
              <a:gd name="connsiteY37964" fmla="*/ 290117 h 1598839"/>
              <a:gd name="connsiteX37965" fmla="*/ 0 w 3255128"/>
              <a:gd name="connsiteY37965" fmla="*/ 290116 h 1598839"/>
              <a:gd name="connsiteX37966" fmla="*/ 0 w 3255128"/>
              <a:gd name="connsiteY37966" fmla="*/ 290103 h 1598839"/>
              <a:gd name="connsiteX37967" fmla="*/ 0 w 3255128"/>
              <a:gd name="connsiteY37967" fmla="*/ 290068 h 1598839"/>
              <a:gd name="connsiteX37968" fmla="*/ 0 w 3255128"/>
              <a:gd name="connsiteY37968" fmla="*/ 290063 h 1598839"/>
              <a:gd name="connsiteX37969" fmla="*/ 0 w 3255128"/>
              <a:gd name="connsiteY37969" fmla="*/ 290047 h 1598839"/>
              <a:gd name="connsiteX37970" fmla="*/ 0 w 3255128"/>
              <a:gd name="connsiteY37970" fmla="*/ 290043 h 1598839"/>
              <a:gd name="connsiteX37971" fmla="*/ 0 w 3255128"/>
              <a:gd name="connsiteY37971" fmla="*/ 290040 h 1598839"/>
              <a:gd name="connsiteX37972" fmla="*/ 0 w 3255128"/>
              <a:gd name="connsiteY37972" fmla="*/ 290012 h 1598839"/>
              <a:gd name="connsiteX37973" fmla="*/ 0 w 3255128"/>
              <a:gd name="connsiteY37973" fmla="*/ 289982 h 1598839"/>
              <a:gd name="connsiteX37974" fmla="*/ 0 w 3255128"/>
              <a:gd name="connsiteY37974" fmla="*/ 289978 h 1598839"/>
              <a:gd name="connsiteX37975" fmla="*/ 0 w 3255128"/>
              <a:gd name="connsiteY37975" fmla="*/ 289928 h 1598839"/>
              <a:gd name="connsiteX37976" fmla="*/ 0 w 3255128"/>
              <a:gd name="connsiteY37976" fmla="*/ 289890 h 1598839"/>
              <a:gd name="connsiteX37977" fmla="*/ 0 w 3255128"/>
              <a:gd name="connsiteY37977" fmla="*/ 289889 h 1598839"/>
              <a:gd name="connsiteX37978" fmla="*/ 0 w 3255128"/>
              <a:gd name="connsiteY37978" fmla="*/ 289869 h 1598839"/>
              <a:gd name="connsiteX37979" fmla="*/ 0 w 3255128"/>
              <a:gd name="connsiteY37979" fmla="*/ 289855 h 1598839"/>
              <a:gd name="connsiteX37980" fmla="*/ 0 w 3255128"/>
              <a:gd name="connsiteY37980" fmla="*/ 289851 h 1598839"/>
              <a:gd name="connsiteX37981" fmla="*/ 0 w 3255128"/>
              <a:gd name="connsiteY37981" fmla="*/ 289850 h 1598839"/>
              <a:gd name="connsiteX37982" fmla="*/ 0 w 3255128"/>
              <a:gd name="connsiteY37982" fmla="*/ 289844 h 1598839"/>
              <a:gd name="connsiteX37983" fmla="*/ 0 w 3255128"/>
              <a:gd name="connsiteY37983" fmla="*/ 289834 h 1598839"/>
              <a:gd name="connsiteX37984" fmla="*/ 0 w 3255128"/>
              <a:gd name="connsiteY37984" fmla="*/ 289803 h 1598839"/>
              <a:gd name="connsiteX37985" fmla="*/ 0 w 3255128"/>
              <a:gd name="connsiteY37985" fmla="*/ 289799 h 1598839"/>
              <a:gd name="connsiteX37986" fmla="*/ 0 w 3255128"/>
              <a:gd name="connsiteY37986" fmla="*/ 289794 h 1598839"/>
              <a:gd name="connsiteX37987" fmla="*/ 0 w 3255128"/>
              <a:gd name="connsiteY37987" fmla="*/ 289792 h 1598839"/>
              <a:gd name="connsiteX37988" fmla="*/ 0 w 3255128"/>
              <a:gd name="connsiteY37988" fmla="*/ 289788 h 1598839"/>
              <a:gd name="connsiteX37989" fmla="*/ 0 w 3255128"/>
              <a:gd name="connsiteY37989" fmla="*/ 289677 h 1598839"/>
              <a:gd name="connsiteX37990" fmla="*/ 0 w 3255128"/>
              <a:gd name="connsiteY37990" fmla="*/ 289661 h 1598839"/>
              <a:gd name="connsiteX37991" fmla="*/ 0 w 3255128"/>
              <a:gd name="connsiteY37991" fmla="*/ 289620 h 1598839"/>
              <a:gd name="connsiteX37992" fmla="*/ 0 w 3255128"/>
              <a:gd name="connsiteY37992" fmla="*/ 289613 h 1598839"/>
              <a:gd name="connsiteX37993" fmla="*/ 0 w 3255128"/>
              <a:gd name="connsiteY37993" fmla="*/ 289612 h 1598839"/>
              <a:gd name="connsiteX37994" fmla="*/ 0 w 3255128"/>
              <a:gd name="connsiteY37994" fmla="*/ 289578 h 1598839"/>
              <a:gd name="connsiteX37995" fmla="*/ 0 w 3255128"/>
              <a:gd name="connsiteY37995" fmla="*/ 289553 h 1598839"/>
              <a:gd name="connsiteX37996" fmla="*/ 0 w 3255128"/>
              <a:gd name="connsiteY37996" fmla="*/ 289549 h 1598839"/>
              <a:gd name="connsiteX37997" fmla="*/ 0 w 3255128"/>
              <a:gd name="connsiteY37997" fmla="*/ 289519 h 1598839"/>
              <a:gd name="connsiteX37998" fmla="*/ 0 w 3255128"/>
              <a:gd name="connsiteY37998" fmla="*/ 289513 h 1598839"/>
              <a:gd name="connsiteX37999" fmla="*/ 0 w 3255128"/>
              <a:gd name="connsiteY37999" fmla="*/ 289474 h 1598839"/>
              <a:gd name="connsiteX38000" fmla="*/ 0 w 3255128"/>
              <a:gd name="connsiteY38000" fmla="*/ 289430 h 1598839"/>
              <a:gd name="connsiteX38001" fmla="*/ 0 w 3255128"/>
              <a:gd name="connsiteY38001" fmla="*/ 289397 h 1598839"/>
              <a:gd name="connsiteX38002" fmla="*/ 0 w 3255128"/>
              <a:gd name="connsiteY38002" fmla="*/ 289396 h 1598839"/>
              <a:gd name="connsiteX38003" fmla="*/ 0 w 3255128"/>
              <a:gd name="connsiteY38003" fmla="*/ 289370 h 1598839"/>
              <a:gd name="connsiteX38004" fmla="*/ 0 w 3255128"/>
              <a:gd name="connsiteY38004" fmla="*/ 289358 h 1598839"/>
              <a:gd name="connsiteX38005" fmla="*/ 0 w 3255128"/>
              <a:gd name="connsiteY38005" fmla="*/ 289353 h 1598839"/>
              <a:gd name="connsiteX38006" fmla="*/ 0 w 3255128"/>
              <a:gd name="connsiteY38006" fmla="*/ 289329 h 1598839"/>
              <a:gd name="connsiteX38007" fmla="*/ 0 w 3255128"/>
              <a:gd name="connsiteY38007" fmla="*/ 289325 h 1598839"/>
              <a:gd name="connsiteX38008" fmla="*/ 0 w 3255128"/>
              <a:gd name="connsiteY38008" fmla="*/ 289312 h 1598839"/>
              <a:gd name="connsiteX38009" fmla="*/ 0 w 3255128"/>
              <a:gd name="connsiteY38009" fmla="*/ 289303 h 1598839"/>
              <a:gd name="connsiteX38010" fmla="*/ 0 w 3255128"/>
              <a:gd name="connsiteY38010" fmla="*/ 289263 h 1598839"/>
              <a:gd name="connsiteX38011" fmla="*/ 0 w 3255128"/>
              <a:gd name="connsiteY38011" fmla="*/ 289251 h 1598839"/>
              <a:gd name="connsiteX38012" fmla="*/ 0 w 3255128"/>
              <a:gd name="connsiteY38012" fmla="*/ 289221 h 1598839"/>
              <a:gd name="connsiteX38013" fmla="*/ 0 w 3255128"/>
              <a:gd name="connsiteY38013" fmla="*/ 289189 h 1598839"/>
              <a:gd name="connsiteX38014" fmla="*/ 0 w 3255128"/>
              <a:gd name="connsiteY38014" fmla="*/ 289186 h 1598839"/>
              <a:gd name="connsiteX38015" fmla="*/ 0 w 3255128"/>
              <a:gd name="connsiteY38015" fmla="*/ 289175 h 1598839"/>
              <a:gd name="connsiteX38016" fmla="*/ 0 w 3255128"/>
              <a:gd name="connsiteY38016" fmla="*/ 289174 h 1598839"/>
              <a:gd name="connsiteX38017" fmla="*/ 0 w 3255128"/>
              <a:gd name="connsiteY38017" fmla="*/ 289166 h 1598839"/>
              <a:gd name="connsiteX38018" fmla="*/ 0 w 3255128"/>
              <a:gd name="connsiteY38018" fmla="*/ 289155 h 1598839"/>
              <a:gd name="connsiteX38019" fmla="*/ 0 w 3255128"/>
              <a:gd name="connsiteY38019" fmla="*/ 289146 h 1598839"/>
              <a:gd name="connsiteX38020" fmla="*/ 0 w 3255128"/>
              <a:gd name="connsiteY38020" fmla="*/ 289117 h 1598839"/>
              <a:gd name="connsiteX38021" fmla="*/ 0 w 3255128"/>
              <a:gd name="connsiteY38021" fmla="*/ 289099 h 1598839"/>
              <a:gd name="connsiteX38022" fmla="*/ 0 w 3255128"/>
              <a:gd name="connsiteY38022" fmla="*/ 289095 h 1598839"/>
              <a:gd name="connsiteX38023" fmla="*/ 0 w 3255128"/>
              <a:gd name="connsiteY38023" fmla="*/ 289091 h 1598839"/>
              <a:gd name="connsiteX38024" fmla="*/ 0 w 3255128"/>
              <a:gd name="connsiteY38024" fmla="*/ 289083 h 1598839"/>
              <a:gd name="connsiteX38025" fmla="*/ 0 w 3255128"/>
              <a:gd name="connsiteY38025" fmla="*/ 289082 h 1598839"/>
              <a:gd name="connsiteX38026" fmla="*/ 0 w 3255128"/>
              <a:gd name="connsiteY38026" fmla="*/ 289070 h 1598839"/>
              <a:gd name="connsiteX38027" fmla="*/ 0 w 3255128"/>
              <a:gd name="connsiteY38027" fmla="*/ 289054 h 1598839"/>
              <a:gd name="connsiteX38028" fmla="*/ 0 w 3255128"/>
              <a:gd name="connsiteY38028" fmla="*/ 289015 h 1598839"/>
              <a:gd name="connsiteX38029" fmla="*/ 0 w 3255128"/>
              <a:gd name="connsiteY38029" fmla="*/ 289012 h 1598839"/>
              <a:gd name="connsiteX38030" fmla="*/ 0 w 3255128"/>
              <a:gd name="connsiteY38030" fmla="*/ 288993 h 1598839"/>
              <a:gd name="connsiteX38031" fmla="*/ 0 w 3255128"/>
              <a:gd name="connsiteY38031" fmla="*/ 288974 h 1598839"/>
              <a:gd name="connsiteX38032" fmla="*/ 0 w 3255128"/>
              <a:gd name="connsiteY38032" fmla="*/ 288943 h 1598839"/>
              <a:gd name="connsiteX38033" fmla="*/ 0 w 3255128"/>
              <a:gd name="connsiteY38033" fmla="*/ 288942 h 1598839"/>
              <a:gd name="connsiteX38034" fmla="*/ 0 w 3255128"/>
              <a:gd name="connsiteY38034" fmla="*/ 288923 h 1598839"/>
              <a:gd name="connsiteX38035" fmla="*/ 0 w 3255128"/>
              <a:gd name="connsiteY38035" fmla="*/ 288905 h 1598839"/>
              <a:gd name="connsiteX38036" fmla="*/ 0 w 3255128"/>
              <a:gd name="connsiteY38036" fmla="*/ 288896 h 1598839"/>
              <a:gd name="connsiteX38037" fmla="*/ 0 w 3255128"/>
              <a:gd name="connsiteY38037" fmla="*/ 288875 h 1598839"/>
              <a:gd name="connsiteX38038" fmla="*/ 0 w 3255128"/>
              <a:gd name="connsiteY38038" fmla="*/ 288871 h 1598839"/>
              <a:gd name="connsiteX38039" fmla="*/ 0 w 3255128"/>
              <a:gd name="connsiteY38039" fmla="*/ 288870 h 1598839"/>
              <a:gd name="connsiteX38040" fmla="*/ 0 w 3255128"/>
              <a:gd name="connsiteY38040" fmla="*/ 288868 h 1598839"/>
              <a:gd name="connsiteX38041" fmla="*/ 0 w 3255128"/>
              <a:gd name="connsiteY38041" fmla="*/ 288849 h 1598839"/>
              <a:gd name="connsiteX38042" fmla="*/ 0 w 3255128"/>
              <a:gd name="connsiteY38042" fmla="*/ 288845 h 1598839"/>
              <a:gd name="connsiteX38043" fmla="*/ 0 w 3255128"/>
              <a:gd name="connsiteY38043" fmla="*/ 288835 h 1598839"/>
              <a:gd name="connsiteX38044" fmla="*/ 0 w 3255128"/>
              <a:gd name="connsiteY38044" fmla="*/ 288833 h 1598839"/>
              <a:gd name="connsiteX38045" fmla="*/ 0 w 3255128"/>
              <a:gd name="connsiteY38045" fmla="*/ 288798 h 1598839"/>
              <a:gd name="connsiteX38046" fmla="*/ 0 w 3255128"/>
              <a:gd name="connsiteY38046" fmla="*/ 288748 h 1598839"/>
              <a:gd name="connsiteX38047" fmla="*/ 0 w 3255128"/>
              <a:gd name="connsiteY38047" fmla="*/ 288710 h 1598839"/>
              <a:gd name="connsiteX38048" fmla="*/ 0 w 3255128"/>
              <a:gd name="connsiteY38048" fmla="*/ 288681 h 1598839"/>
              <a:gd name="connsiteX38049" fmla="*/ 0 w 3255128"/>
              <a:gd name="connsiteY38049" fmla="*/ 288676 h 1598839"/>
              <a:gd name="connsiteX38050" fmla="*/ 0 w 3255128"/>
              <a:gd name="connsiteY38050" fmla="*/ 288641 h 1598839"/>
              <a:gd name="connsiteX38051" fmla="*/ 0 w 3255128"/>
              <a:gd name="connsiteY38051" fmla="*/ 288639 h 1598839"/>
              <a:gd name="connsiteX38052" fmla="*/ 0 w 3255128"/>
              <a:gd name="connsiteY38052" fmla="*/ 288625 h 1598839"/>
              <a:gd name="connsiteX38053" fmla="*/ 0 w 3255128"/>
              <a:gd name="connsiteY38053" fmla="*/ 288611 h 1598839"/>
              <a:gd name="connsiteX38054" fmla="*/ 0 w 3255128"/>
              <a:gd name="connsiteY38054" fmla="*/ 288603 h 1598839"/>
              <a:gd name="connsiteX38055" fmla="*/ 0 w 3255128"/>
              <a:gd name="connsiteY38055" fmla="*/ 288561 h 1598839"/>
              <a:gd name="connsiteX38056" fmla="*/ 0 w 3255128"/>
              <a:gd name="connsiteY38056" fmla="*/ 288531 h 1598839"/>
              <a:gd name="connsiteX38057" fmla="*/ 0 w 3255128"/>
              <a:gd name="connsiteY38057" fmla="*/ 288530 h 1598839"/>
              <a:gd name="connsiteX38058" fmla="*/ 0 w 3255128"/>
              <a:gd name="connsiteY38058" fmla="*/ 288519 h 1598839"/>
              <a:gd name="connsiteX38059" fmla="*/ 0 w 3255128"/>
              <a:gd name="connsiteY38059" fmla="*/ 288516 h 1598839"/>
              <a:gd name="connsiteX38060" fmla="*/ 0 w 3255128"/>
              <a:gd name="connsiteY38060" fmla="*/ 288506 h 1598839"/>
              <a:gd name="connsiteX38061" fmla="*/ 0 w 3255128"/>
              <a:gd name="connsiteY38061" fmla="*/ 288464 h 1598839"/>
              <a:gd name="connsiteX38062" fmla="*/ 0 w 3255128"/>
              <a:gd name="connsiteY38062" fmla="*/ 288437 h 1598839"/>
              <a:gd name="connsiteX38063" fmla="*/ 0 w 3255128"/>
              <a:gd name="connsiteY38063" fmla="*/ 288429 h 1598839"/>
              <a:gd name="connsiteX38064" fmla="*/ 0 w 3255128"/>
              <a:gd name="connsiteY38064" fmla="*/ 288421 h 1598839"/>
              <a:gd name="connsiteX38065" fmla="*/ 0 w 3255128"/>
              <a:gd name="connsiteY38065" fmla="*/ 288406 h 1598839"/>
              <a:gd name="connsiteX38066" fmla="*/ 0 w 3255128"/>
              <a:gd name="connsiteY38066" fmla="*/ 288390 h 1598839"/>
              <a:gd name="connsiteX38067" fmla="*/ 0 w 3255128"/>
              <a:gd name="connsiteY38067" fmla="*/ 288382 h 1598839"/>
              <a:gd name="connsiteX38068" fmla="*/ 0 w 3255128"/>
              <a:gd name="connsiteY38068" fmla="*/ 288375 h 1598839"/>
              <a:gd name="connsiteX38069" fmla="*/ 0 w 3255128"/>
              <a:gd name="connsiteY38069" fmla="*/ 288367 h 1598839"/>
              <a:gd name="connsiteX38070" fmla="*/ 0 w 3255128"/>
              <a:gd name="connsiteY38070" fmla="*/ 288339 h 1598839"/>
              <a:gd name="connsiteX38071" fmla="*/ 0 w 3255128"/>
              <a:gd name="connsiteY38071" fmla="*/ 288305 h 1598839"/>
              <a:gd name="connsiteX38072" fmla="*/ 0 w 3255128"/>
              <a:gd name="connsiteY38072" fmla="*/ 288272 h 1598839"/>
              <a:gd name="connsiteX38073" fmla="*/ 0 w 3255128"/>
              <a:gd name="connsiteY38073" fmla="*/ 288251 h 1598839"/>
              <a:gd name="connsiteX38074" fmla="*/ 0 w 3255128"/>
              <a:gd name="connsiteY38074" fmla="*/ 288230 h 1598839"/>
              <a:gd name="connsiteX38075" fmla="*/ 0 w 3255128"/>
              <a:gd name="connsiteY38075" fmla="*/ 288220 h 1598839"/>
              <a:gd name="connsiteX38076" fmla="*/ 0 w 3255128"/>
              <a:gd name="connsiteY38076" fmla="*/ 288182 h 1598839"/>
              <a:gd name="connsiteX38077" fmla="*/ 0 w 3255128"/>
              <a:gd name="connsiteY38077" fmla="*/ 288151 h 1598839"/>
              <a:gd name="connsiteX38078" fmla="*/ 0 w 3255128"/>
              <a:gd name="connsiteY38078" fmla="*/ 288144 h 1598839"/>
              <a:gd name="connsiteX38079" fmla="*/ 0 w 3255128"/>
              <a:gd name="connsiteY38079" fmla="*/ 288131 h 1598839"/>
              <a:gd name="connsiteX38080" fmla="*/ 0 w 3255128"/>
              <a:gd name="connsiteY38080" fmla="*/ 288123 h 1598839"/>
              <a:gd name="connsiteX38081" fmla="*/ 0 w 3255128"/>
              <a:gd name="connsiteY38081" fmla="*/ 288077 h 1598839"/>
              <a:gd name="connsiteX38082" fmla="*/ 0 w 3255128"/>
              <a:gd name="connsiteY38082" fmla="*/ 288072 h 1598839"/>
              <a:gd name="connsiteX38083" fmla="*/ 0 w 3255128"/>
              <a:gd name="connsiteY38083" fmla="*/ 288062 h 1598839"/>
              <a:gd name="connsiteX38084" fmla="*/ 0 w 3255128"/>
              <a:gd name="connsiteY38084" fmla="*/ 288047 h 1598839"/>
              <a:gd name="connsiteX38085" fmla="*/ 0 w 3255128"/>
              <a:gd name="connsiteY38085" fmla="*/ 288045 h 1598839"/>
              <a:gd name="connsiteX38086" fmla="*/ 0 w 3255128"/>
              <a:gd name="connsiteY38086" fmla="*/ 288042 h 1598839"/>
              <a:gd name="connsiteX38087" fmla="*/ 0 w 3255128"/>
              <a:gd name="connsiteY38087" fmla="*/ 287968 h 1598839"/>
              <a:gd name="connsiteX38088" fmla="*/ 0 w 3255128"/>
              <a:gd name="connsiteY38088" fmla="*/ 287963 h 1598839"/>
              <a:gd name="connsiteX38089" fmla="*/ 0 w 3255128"/>
              <a:gd name="connsiteY38089" fmla="*/ 287954 h 1598839"/>
              <a:gd name="connsiteX38090" fmla="*/ 0 w 3255128"/>
              <a:gd name="connsiteY38090" fmla="*/ 287952 h 1598839"/>
              <a:gd name="connsiteX38091" fmla="*/ 0 w 3255128"/>
              <a:gd name="connsiteY38091" fmla="*/ 287916 h 1598839"/>
              <a:gd name="connsiteX38092" fmla="*/ 0 w 3255128"/>
              <a:gd name="connsiteY38092" fmla="*/ 287902 h 1598839"/>
              <a:gd name="connsiteX38093" fmla="*/ 0 w 3255128"/>
              <a:gd name="connsiteY38093" fmla="*/ 287858 h 1598839"/>
              <a:gd name="connsiteX38094" fmla="*/ 0 w 3255128"/>
              <a:gd name="connsiteY38094" fmla="*/ 287823 h 1598839"/>
              <a:gd name="connsiteX38095" fmla="*/ 0 w 3255128"/>
              <a:gd name="connsiteY38095" fmla="*/ 287820 h 1598839"/>
              <a:gd name="connsiteX38096" fmla="*/ 0 w 3255128"/>
              <a:gd name="connsiteY38096" fmla="*/ 287789 h 1598839"/>
              <a:gd name="connsiteX38097" fmla="*/ 0 w 3255128"/>
              <a:gd name="connsiteY38097" fmla="*/ 287786 h 1598839"/>
              <a:gd name="connsiteX38098" fmla="*/ 0 w 3255128"/>
              <a:gd name="connsiteY38098" fmla="*/ 287758 h 1598839"/>
              <a:gd name="connsiteX38099" fmla="*/ 0 w 3255128"/>
              <a:gd name="connsiteY38099" fmla="*/ 287746 h 1598839"/>
              <a:gd name="connsiteX38100" fmla="*/ 0 w 3255128"/>
              <a:gd name="connsiteY38100" fmla="*/ 287742 h 1598839"/>
              <a:gd name="connsiteX38101" fmla="*/ 0 w 3255128"/>
              <a:gd name="connsiteY38101" fmla="*/ 287741 h 1598839"/>
              <a:gd name="connsiteX38102" fmla="*/ 0 w 3255128"/>
              <a:gd name="connsiteY38102" fmla="*/ 287728 h 1598839"/>
              <a:gd name="connsiteX38103" fmla="*/ 0 w 3255128"/>
              <a:gd name="connsiteY38103" fmla="*/ 287707 h 1598839"/>
              <a:gd name="connsiteX38104" fmla="*/ 0 w 3255128"/>
              <a:gd name="connsiteY38104" fmla="*/ 287692 h 1598839"/>
              <a:gd name="connsiteX38105" fmla="*/ 0 w 3255128"/>
              <a:gd name="connsiteY38105" fmla="*/ 287691 h 1598839"/>
              <a:gd name="connsiteX38106" fmla="*/ 0 w 3255128"/>
              <a:gd name="connsiteY38106" fmla="*/ 287640 h 1598839"/>
              <a:gd name="connsiteX38107" fmla="*/ 0 w 3255128"/>
              <a:gd name="connsiteY38107" fmla="*/ 287635 h 1598839"/>
              <a:gd name="connsiteX38108" fmla="*/ 0 w 3255128"/>
              <a:gd name="connsiteY38108" fmla="*/ 287603 h 1598839"/>
              <a:gd name="connsiteX38109" fmla="*/ 0 w 3255128"/>
              <a:gd name="connsiteY38109" fmla="*/ 287586 h 1598839"/>
              <a:gd name="connsiteX38110" fmla="*/ 0 w 3255128"/>
              <a:gd name="connsiteY38110" fmla="*/ 287582 h 1598839"/>
              <a:gd name="connsiteX38111" fmla="*/ 0 w 3255128"/>
              <a:gd name="connsiteY38111" fmla="*/ 287561 h 1598839"/>
              <a:gd name="connsiteX38112" fmla="*/ 0 w 3255128"/>
              <a:gd name="connsiteY38112" fmla="*/ 287550 h 1598839"/>
              <a:gd name="connsiteX38113" fmla="*/ 0 w 3255128"/>
              <a:gd name="connsiteY38113" fmla="*/ 287536 h 1598839"/>
              <a:gd name="connsiteX38114" fmla="*/ 0 w 3255128"/>
              <a:gd name="connsiteY38114" fmla="*/ 287534 h 1598839"/>
              <a:gd name="connsiteX38115" fmla="*/ 0 w 3255128"/>
              <a:gd name="connsiteY38115" fmla="*/ 287509 h 1598839"/>
              <a:gd name="connsiteX38116" fmla="*/ 0 w 3255128"/>
              <a:gd name="connsiteY38116" fmla="*/ 287482 h 1598839"/>
              <a:gd name="connsiteX38117" fmla="*/ 0 w 3255128"/>
              <a:gd name="connsiteY38117" fmla="*/ 287480 h 1598839"/>
              <a:gd name="connsiteX38118" fmla="*/ 0 w 3255128"/>
              <a:gd name="connsiteY38118" fmla="*/ 287462 h 1598839"/>
              <a:gd name="connsiteX38119" fmla="*/ 0 w 3255128"/>
              <a:gd name="connsiteY38119" fmla="*/ 287424 h 1598839"/>
              <a:gd name="connsiteX38120" fmla="*/ 0 w 3255128"/>
              <a:gd name="connsiteY38120" fmla="*/ 287399 h 1598839"/>
              <a:gd name="connsiteX38121" fmla="*/ 0 w 3255128"/>
              <a:gd name="connsiteY38121" fmla="*/ 287377 h 1598839"/>
              <a:gd name="connsiteX38122" fmla="*/ 0 w 3255128"/>
              <a:gd name="connsiteY38122" fmla="*/ 287337 h 1598839"/>
              <a:gd name="connsiteX38123" fmla="*/ 0 w 3255128"/>
              <a:gd name="connsiteY38123" fmla="*/ 287327 h 1598839"/>
              <a:gd name="connsiteX38124" fmla="*/ 0 w 3255128"/>
              <a:gd name="connsiteY38124" fmla="*/ 287300 h 1598839"/>
              <a:gd name="connsiteX38125" fmla="*/ 0 w 3255128"/>
              <a:gd name="connsiteY38125" fmla="*/ 287272 h 1598839"/>
              <a:gd name="connsiteX38126" fmla="*/ 0 w 3255128"/>
              <a:gd name="connsiteY38126" fmla="*/ 287268 h 1598839"/>
              <a:gd name="connsiteX38127" fmla="*/ 0 w 3255128"/>
              <a:gd name="connsiteY38127" fmla="*/ 287267 h 1598839"/>
              <a:gd name="connsiteX38128" fmla="*/ 0 w 3255128"/>
              <a:gd name="connsiteY38128" fmla="*/ 287216 h 1598839"/>
              <a:gd name="connsiteX38129" fmla="*/ 0 w 3255128"/>
              <a:gd name="connsiteY38129" fmla="*/ 287196 h 1598839"/>
              <a:gd name="connsiteX38130" fmla="*/ 0 w 3255128"/>
              <a:gd name="connsiteY38130" fmla="*/ 287164 h 1598839"/>
              <a:gd name="connsiteX38131" fmla="*/ 0 w 3255128"/>
              <a:gd name="connsiteY38131" fmla="*/ 287132 h 1598839"/>
              <a:gd name="connsiteX38132" fmla="*/ 0 w 3255128"/>
              <a:gd name="connsiteY38132" fmla="*/ 287123 h 1598839"/>
              <a:gd name="connsiteX38133" fmla="*/ 0 w 3255128"/>
              <a:gd name="connsiteY38133" fmla="*/ 287104 h 1598839"/>
              <a:gd name="connsiteX38134" fmla="*/ 0 w 3255128"/>
              <a:gd name="connsiteY38134" fmla="*/ 287073 h 1598839"/>
              <a:gd name="connsiteX38135" fmla="*/ 0 w 3255128"/>
              <a:gd name="connsiteY38135" fmla="*/ 287058 h 1598839"/>
              <a:gd name="connsiteX38136" fmla="*/ 0 w 3255128"/>
              <a:gd name="connsiteY38136" fmla="*/ 287057 h 1598839"/>
              <a:gd name="connsiteX38137" fmla="*/ 0 w 3255128"/>
              <a:gd name="connsiteY38137" fmla="*/ 287055 h 1598839"/>
              <a:gd name="connsiteX38138" fmla="*/ 0 w 3255128"/>
              <a:gd name="connsiteY38138" fmla="*/ 287050 h 1598839"/>
              <a:gd name="connsiteX38139" fmla="*/ 0 w 3255128"/>
              <a:gd name="connsiteY38139" fmla="*/ 287044 h 1598839"/>
              <a:gd name="connsiteX38140" fmla="*/ 0 w 3255128"/>
              <a:gd name="connsiteY38140" fmla="*/ 286988 h 1598839"/>
              <a:gd name="connsiteX38141" fmla="*/ 0 w 3255128"/>
              <a:gd name="connsiteY38141" fmla="*/ 286972 h 1598839"/>
              <a:gd name="connsiteX38142" fmla="*/ 0 w 3255128"/>
              <a:gd name="connsiteY38142" fmla="*/ 286938 h 1598839"/>
              <a:gd name="connsiteX38143" fmla="*/ 0 w 3255128"/>
              <a:gd name="connsiteY38143" fmla="*/ 286861 h 1598839"/>
              <a:gd name="connsiteX38144" fmla="*/ 0 w 3255128"/>
              <a:gd name="connsiteY38144" fmla="*/ 286860 h 1598839"/>
              <a:gd name="connsiteX38145" fmla="*/ 0 w 3255128"/>
              <a:gd name="connsiteY38145" fmla="*/ 286854 h 1598839"/>
              <a:gd name="connsiteX38146" fmla="*/ 0 w 3255128"/>
              <a:gd name="connsiteY38146" fmla="*/ 286813 h 1598839"/>
              <a:gd name="connsiteX38147" fmla="*/ 0 w 3255128"/>
              <a:gd name="connsiteY38147" fmla="*/ 286812 h 1598839"/>
              <a:gd name="connsiteX38148" fmla="*/ 0 w 3255128"/>
              <a:gd name="connsiteY38148" fmla="*/ 286809 h 1598839"/>
              <a:gd name="connsiteX38149" fmla="*/ 0 w 3255128"/>
              <a:gd name="connsiteY38149" fmla="*/ 286802 h 1598839"/>
              <a:gd name="connsiteX38150" fmla="*/ 0 w 3255128"/>
              <a:gd name="connsiteY38150" fmla="*/ 286784 h 1598839"/>
              <a:gd name="connsiteX38151" fmla="*/ 0 w 3255128"/>
              <a:gd name="connsiteY38151" fmla="*/ 286780 h 1598839"/>
              <a:gd name="connsiteX38152" fmla="*/ 0 w 3255128"/>
              <a:gd name="connsiteY38152" fmla="*/ 286779 h 1598839"/>
              <a:gd name="connsiteX38153" fmla="*/ 0 w 3255128"/>
              <a:gd name="connsiteY38153" fmla="*/ 286679 h 1598839"/>
              <a:gd name="connsiteX38154" fmla="*/ 0 w 3255128"/>
              <a:gd name="connsiteY38154" fmla="*/ 286676 h 1598839"/>
              <a:gd name="connsiteX38155" fmla="*/ 0 w 3255128"/>
              <a:gd name="connsiteY38155" fmla="*/ 286630 h 1598839"/>
              <a:gd name="connsiteX38156" fmla="*/ 0 w 3255128"/>
              <a:gd name="connsiteY38156" fmla="*/ 286623 h 1598839"/>
              <a:gd name="connsiteX38157" fmla="*/ 0 w 3255128"/>
              <a:gd name="connsiteY38157" fmla="*/ 286613 h 1598839"/>
              <a:gd name="connsiteX38158" fmla="*/ 0 w 3255128"/>
              <a:gd name="connsiteY38158" fmla="*/ 286603 h 1598839"/>
              <a:gd name="connsiteX38159" fmla="*/ 0 w 3255128"/>
              <a:gd name="connsiteY38159" fmla="*/ 286601 h 1598839"/>
              <a:gd name="connsiteX38160" fmla="*/ 0 w 3255128"/>
              <a:gd name="connsiteY38160" fmla="*/ 286600 h 1598839"/>
              <a:gd name="connsiteX38161" fmla="*/ 0 w 3255128"/>
              <a:gd name="connsiteY38161" fmla="*/ 286584 h 1598839"/>
              <a:gd name="connsiteX38162" fmla="*/ 0 w 3255128"/>
              <a:gd name="connsiteY38162" fmla="*/ 286559 h 1598839"/>
              <a:gd name="connsiteX38163" fmla="*/ 0 w 3255128"/>
              <a:gd name="connsiteY38163" fmla="*/ 286536 h 1598839"/>
              <a:gd name="connsiteX38164" fmla="*/ 0 w 3255128"/>
              <a:gd name="connsiteY38164" fmla="*/ 286529 h 1598839"/>
              <a:gd name="connsiteX38165" fmla="*/ 0 w 3255128"/>
              <a:gd name="connsiteY38165" fmla="*/ 286523 h 1598839"/>
              <a:gd name="connsiteX38166" fmla="*/ 0 w 3255128"/>
              <a:gd name="connsiteY38166" fmla="*/ 286434 h 1598839"/>
              <a:gd name="connsiteX38167" fmla="*/ 0 w 3255128"/>
              <a:gd name="connsiteY38167" fmla="*/ 286407 h 1598839"/>
              <a:gd name="connsiteX38168" fmla="*/ 0 w 3255128"/>
              <a:gd name="connsiteY38168" fmla="*/ 286380 h 1598839"/>
              <a:gd name="connsiteX38169" fmla="*/ 0 w 3255128"/>
              <a:gd name="connsiteY38169" fmla="*/ 286363 h 1598839"/>
              <a:gd name="connsiteX38170" fmla="*/ 0 w 3255128"/>
              <a:gd name="connsiteY38170" fmla="*/ 286362 h 1598839"/>
              <a:gd name="connsiteX38171" fmla="*/ 0 w 3255128"/>
              <a:gd name="connsiteY38171" fmla="*/ 286359 h 1598839"/>
              <a:gd name="connsiteX38172" fmla="*/ 0 w 3255128"/>
              <a:gd name="connsiteY38172" fmla="*/ 286357 h 1598839"/>
              <a:gd name="connsiteX38173" fmla="*/ 0 w 3255128"/>
              <a:gd name="connsiteY38173" fmla="*/ 286351 h 1598839"/>
              <a:gd name="connsiteX38174" fmla="*/ 0 w 3255128"/>
              <a:gd name="connsiteY38174" fmla="*/ 286335 h 1598839"/>
              <a:gd name="connsiteX38175" fmla="*/ 0 w 3255128"/>
              <a:gd name="connsiteY38175" fmla="*/ 286321 h 1598839"/>
              <a:gd name="connsiteX38176" fmla="*/ 0 w 3255128"/>
              <a:gd name="connsiteY38176" fmla="*/ 286313 h 1598839"/>
              <a:gd name="connsiteX38177" fmla="*/ 0 w 3255128"/>
              <a:gd name="connsiteY38177" fmla="*/ 286293 h 1598839"/>
              <a:gd name="connsiteX38178" fmla="*/ 0 w 3255128"/>
              <a:gd name="connsiteY38178" fmla="*/ 286285 h 1598839"/>
              <a:gd name="connsiteX38179" fmla="*/ 0 w 3255128"/>
              <a:gd name="connsiteY38179" fmla="*/ 286264 h 1598839"/>
              <a:gd name="connsiteX38180" fmla="*/ 0 w 3255128"/>
              <a:gd name="connsiteY38180" fmla="*/ 286261 h 1598839"/>
              <a:gd name="connsiteX38181" fmla="*/ 0 w 3255128"/>
              <a:gd name="connsiteY38181" fmla="*/ 286185 h 1598839"/>
              <a:gd name="connsiteX38182" fmla="*/ 0 w 3255128"/>
              <a:gd name="connsiteY38182" fmla="*/ 286184 h 1598839"/>
              <a:gd name="connsiteX38183" fmla="*/ 0 w 3255128"/>
              <a:gd name="connsiteY38183" fmla="*/ 286165 h 1598839"/>
              <a:gd name="connsiteX38184" fmla="*/ 0 w 3255128"/>
              <a:gd name="connsiteY38184" fmla="*/ 286125 h 1598839"/>
              <a:gd name="connsiteX38185" fmla="*/ 0 w 3255128"/>
              <a:gd name="connsiteY38185" fmla="*/ 286120 h 1598839"/>
              <a:gd name="connsiteX38186" fmla="*/ 0 w 3255128"/>
              <a:gd name="connsiteY38186" fmla="*/ 286114 h 1598839"/>
              <a:gd name="connsiteX38187" fmla="*/ 0 w 3255128"/>
              <a:gd name="connsiteY38187" fmla="*/ 286093 h 1598839"/>
              <a:gd name="connsiteX38188" fmla="*/ 0 w 3255128"/>
              <a:gd name="connsiteY38188" fmla="*/ 286083 h 1598839"/>
              <a:gd name="connsiteX38189" fmla="*/ 0 w 3255128"/>
              <a:gd name="connsiteY38189" fmla="*/ 286075 h 1598839"/>
              <a:gd name="connsiteX38190" fmla="*/ 0 w 3255128"/>
              <a:gd name="connsiteY38190" fmla="*/ 286064 h 1598839"/>
              <a:gd name="connsiteX38191" fmla="*/ 0 w 3255128"/>
              <a:gd name="connsiteY38191" fmla="*/ 285981 h 1598839"/>
              <a:gd name="connsiteX38192" fmla="*/ 0 w 3255128"/>
              <a:gd name="connsiteY38192" fmla="*/ 285933 h 1598839"/>
              <a:gd name="connsiteX38193" fmla="*/ 0 w 3255128"/>
              <a:gd name="connsiteY38193" fmla="*/ 285931 h 1598839"/>
              <a:gd name="connsiteX38194" fmla="*/ 0 w 3255128"/>
              <a:gd name="connsiteY38194" fmla="*/ 285906 h 1598839"/>
              <a:gd name="connsiteX38195" fmla="*/ 0 w 3255128"/>
              <a:gd name="connsiteY38195" fmla="*/ 285892 h 1598839"/>
              <a:gd name="connsiteX38196" fmla="*/ 0 w 3255128"/>
              <a:gd name="connsiteY38196" fmla="*/ 285881 h 1598839"/>
              <a:gd name="connsiteX38197" fmla="*/ 0 w 3255128"/>
              <a:gd name="connsiteY38197" fmla="*/ 285859 h 1598839"/>
              <a:gd name="connsiteX38198" fmla="*/ 0 w 3255128"/>
              <a:gd name="connsiteY38198" fmla="*/ 285855 h 1598839"/>
              <a:gd name="connsiteX38199" fmla="*/ 0 w 3255128"/>
              <a:gd name="connsiteY38199" fmla="*/ 285845 h 1598839"/>
              <a:gd name="connsiteX38200" fmla="*/ 0 w 3255128"/>
              <a:gd name="connsiteY38200" fmla="*/ 285808 h 1598839"/>
              <a:gd name="connsiteX38201" fmla="*/ 0 w 3255128"/>
              <a:gd name="connsiteY38201" fmla="*/ 285807 h 1598839"/>
              <a:gd name="connsiteX38202" fmla="*/ 0 w 3255128"/>
              <a:gd name="connsiteY38202" fmla="*/ 285805 h 1598839"/>
              <a:gd name="connsiteX38203" fmla="*/ 0 w 3255128"/>
              <a:gd name="connsiteY38203" fmla="*/ 285802 h 1598839"/>
              <a:gd name="connsiteX38204" fmla="*/ 0 w 3255128"/>
              <a:gd name="connsiteY38204" fmla="*/ 285722 h 1598839"/>
              <a:gd name="connsiteX38205" fmla="*/ 0 w 3255128"/>
              <a:gd name="connsiteY38205" fmla="*/ 285720 h 1598839"/>
              <a:gd name="connsiteX38206" fmla="*/ 0 w 3255128"/>
              <a:gd name="connsiteY38206" fmla="*/ 285689 h 1598839"/>
              <a:gd name="connsiteX38207" fmla="*/ 0 w 3255128"/>
              <a:gd name="connsiteY38207" fmla="*/ 285673 h 1598839"/>
              <a:gd name="connsiteX38208" fmla="*/ 0 w 3255128"/>
              <a:gd name="connsiteY38208" fmla="*/ 285649 h 1598839"/>
              <a:gd name="connsiteX38209" fmla="*/ 0 w 3255128"/>
              <a:gd name="connsiteY38209" fmla="*/ 285613 h 1598839"/>
              <a:gd name="connsiteX38210" fmla="*/ 0 w 3255128"/>
              <a:gd name="connsiteY38210" fmla="*/ 285612 h 1598839"/>
              <a:gd name="connsiteX38211" fmla="*/ 0 w 3255128"/>
              <a:gd name="connsiteY38211" fmla="*/ 285596 h 1598839"/>
              <a:gd name="connsiteX38212" fmla="*/ 0 w 3255128"/>
              <a:gd name="connsiteY38212" fmla="*/ 285583 h 1598839"/>
              <a:gd name="connsiteX38213" fmla="*/ 0 w 3255128"/>
              <a:gd name="connsiteY38213" fmla="*/ 285579 h 1598839"/>
              <a:gd name="connsiteX38214" fmla="*/ 0 w 3255128"/>
              <a:gd name="connsiteY38214" fmla="*/ 285541 h 1598839"/>
              <a:gd name="connsiteX38215" fmla="*/ 0 w 3255128"/>
              <a:gd name="connsiteY38215" fmla="*/ 285540 h 1598839"/>
              <a:gd name="connsiteX38216" fmla="*/ 0 w 3255128"/>
              <a:gd name="connsiteY38216" fmla="*/ 285526 h 1598839"/>
              <a:gd name="connsiteX38217" fmla="*/ 0 w 3255128"/>
              <a:gd name="connsiteY38217" fmla="*/ 285522 h 1598839"/>
              <a:gd name="connsiteX38218" fmla="*/ 0 w 3255128"/>
              <a:gd name="connsiteY38218" fmla="*/ 285477 h 1598839"/>
              <a:gd name="connsiteX38219" fmla="*/ 0 w 3255128"/>
              <a:gd name="connsiteY38219" fmla="*/ 285474 h 1598839"/>
              <a:gd name="connsiteX38220" fmla="*/ 0 w 3255128"/>
              <a:gd name="connsiteY38220" fmla="*/ 285447 h 1598839"/>
              <a:gd name="connsiteX38221" fmla="*/ 0 w 3255128"/>
              <a:gd name="connsiteY38221" fmla="*/ 285441 h 1598839"/>
              <a:gd name="connsiteX38222" fmla="*/ 0 w 3255128"/>
              <a:gd name="connsiteY38222" fmla="*/ 285439 h 1598839"/>
              <a:gd name="connsiteX38223" fmla="*/ 0 w 3255128"/>
              <a:gd name="connsiteY38223" fmla="*/ 285416 h 1598839"/>
              <a:gd name="connsiteX38224" fmla="*/ 0 w 3255128"/>
              <a:gd name="connsiteY38224" fmla="*/ 285413 h 1598839"/>
              <a:gd name="connsiteX38225" fmla="*/ 0 w 3255128"/>
              <a:gd name="connsiteY38225" fmla="*/ 285400 h 1598839"/>
              <a:gd name="connsiteX38226" fmla="*/ 0 w 3255128"/>
              <a:gd name="connsiteY38226" fmla="*/ 285385 h 1598839"/>
              <a:gd name="connsiteX38227" fmla="*/ 0 w 3255128"/>
              <a:gd name="connsiteY38227" fmla="*/ 285372 h 1598839"/>
              <a:gd name="connsiteX38228" fmla="*/ 0 w 3255128"/>
              <a:gd name="connsiteY38228" fmla="*/ 285369 h 1598839"/>
              <a:gd name="connsiteX38229" fmla="*/ 0 w 3255128"/>
              <a:gd name="connsiteY38229" fmla="*/ 285349 h 1598839"/>
              <a:gd name="connsiteX38230" fmla="*/ 0 w 3255128"/>
              <a:gd name="connsiteY38230" fmla="*/ 285348 h 1598839"/>
              <a:gd name="connsiteX38231" fmla="*/ 0 w 3255128"/>
              <a:gd name="connsiteY38231" fmla="*/ 285341 h 1598839"/>
              <a:gd name="connsiteX38232" fmla="*/ 0 w 3255128"/>
              <a:gd name="connsiteY38232" fmla="*/ 285336 h 1598839"/>
              <a:gd name="connsiteX38233" fmla="*/ 0 w 3255128"/>
              <a:gd name="connsiteY38233" fmla="*/ 285316 h 1598839"/>
              <a:gd name="connsiteX38234" fmla="*/ 0 w 3255128"/>
              <a:gd name="connsiteY38234" fmla="*/ 285311 h 1598839"/>
              <a:gd name="connsiteX38235" fmla="*/ 0 w 3255128"/>
              <a:gd name="connsiteY38235" fmla="*/ 285264 h 1598839"/>
              <a:gd name="connsiteX38236" fmla="*/ 0 w 3255128"/>
              <a:gd name="connsiteY38236" fmla="*/ 285261 h 1598839"/>
              <a:gd name="connsiteX38237" fmla="*/ 0 w 3255128"/>
              <a:gd name="connsiteY38237" fmla="*/ 285244 h 1598839"/>
              <a:gd name="connsiteX38238" fmla="*/ 0 w 3255128"/>
              <a:gd name="connsiteY38238" fmla="*/ 285240 h 1598839"/>
              <a:gd name="connsiteX38239" fmla="*/ 0 w 3255128"/>
              <a:gd name="connsiteY38239" fmla="*/ 285239 h 1598839"/>
              <a:gd name="connsiteX38240" fmla="*/ 0 w 3255128"/>
              <a:gd name="connsiteY38240" fmla="*/ 285217 h 1598839"/>
              <a:gd name="connsiteX38241" fmla="*/ 0 w 3255128"/>
              <a:gd name="connsiteY38241" fmla="*/ 285162 h 1598839"/>
              <a:gd name="connsiteX38242" fmla="*/ 0 w 3255128"/>
              <a:gd name="connsiteY38242" fmla="*/ 285157 h 1598839"/>
              <a:gd name="connsiteX38243" fmla="*/ 0 w 3255128"/>
              <a:gd name="connsiteY38243" fmla="*/ 285154 h 1598839"/>
              <a:gd name="connsiteX38244" fmla="*/ 0 w 3255128"/>
              <a:gd name="connsiteY38244" fmla="*/ 285137 h 1598839"/>
              <a:gd name="connsiteX38245" fmla="*/ 0 w 3255128"/>
              <a:gd name="connsiteY38245" fmla="*/ 285100 h 1598839"/>
              <a:gd name="connsiteX38246" fmla="*/ 0 w 3255128"/>
              <a:gd name="connsiteY38246" fmla="*/ 285093 h 1598839"/>
              <a:gd name="connsiteX38247" fmla="*/ 0 w 3255128"/>
              <a:gd name="connsiteY38247" fmla="*/ 285091 h 1598839"/>
              <a:gd name="connsiteX38248" fmla="*/ 0 w 3255128"/>
              <a:gd name="connsiteY38248" fmla="*/ 285082 h 1598839"/>
              <a:gd name="connsiteX38249" fmla="*/ 0 w 3255128"/>
              <a:gd name="connsiteY38249" fmla="*/ 285057 h 1598839"/>
              <a:gd name="connsiteX38250" fmla="*/ 0 w 3255128"/>
              <a:gd name="connsiteY38250" fmla="*/ 285052 h 1598839"/>
              <a:gd name="connsiteX38251" fmla="*/ 0 w 3255128"/>
              <a:gd name="connsiteY38251" fmla="*/ 284993 h 1598839"/>
              <a:gd name="connsiteX38252" fmla="*/ 0 w 3255128"/>
              <a:gd name="connsiteY38252" fmla="*/ 284978 h 1598839"/>
              <a:gd name="connsiteX38253" fmla="*/ 0 w 3255128"/>
              <a:gd name="connsiteY38253" fmla="*/ 284964 h 1598839"/>
              <a:gd name="connsiteX38254" fmla="*/ 0 w 3255128"/>
              <a:gd name="connsiteY38254" fmla="*/ 284946 h 1598839"/>
              <a:gd name="connsiteX38255" fmla="*/ 0 w 3255128"/>
              <a:gd name="connsiteY38255" fmla="*/ 284926 h 1598839"/>
              <a:gd name="connsiteX38256" fmla="*/ 0 w 3255128"/>
              <a:gd name="connsiteY38256" fmla="*/ 284922 h 1598839"/>
              <a:gd name="connsiteX38257" fmla="*/ 0 w 3255128"/>
              <a:gd name="connsiteY38257" fmla="*/ 284874 h 1598839"/>
              <a:gd name="connsiteX38258" fmla="*/ 0 w 3255128"/>
              <a:gd name="connsiteY38258" fmla="*/ 284860 h 1598839"/>
              <a:gd name="connsiteX38259" fmla="*/ 0 w 3255128"/>
              <a:gd name="connsiteY38259" fmla="*/ 284857 h 1598839"/>
              <a:gd name="connsiteX38260" fmla="*/ 0 w 3255128"/>
              <a:gd name="connsiteY38260" fmla="*/ 284852 h 1598839"/>
              <a:gd name="connsiteX38261" fmla="*/ 0 w 3255128"/>
              <a:gd name="connsiteY38261" fmla="*/ 284807 h 1598839"/>
              <a:gd name="connsiteX38262" fmla="*/ 0 w 3255128"/>
              <a:gd name="connsiteY38262" fmla="*/ 284802 h 1598839"/>
              <a:gd name="connsiteX38263" fmla="*/ 0 w 3255128"/>
              <a:gd name="connsiteY38263" fmla="*/ 284799 h 1598839"/>
              <a:gd name="connsiteX38264" fmla="*/ 0 w 3255128"/>
              <a:gd name="connsiteY38264" fmla="*/ 284786 h 1598839"/>
              <a:gd name="connsiteX38265" fmla="*/ 0 w 3255128"/>
              <a:gd name="connsiteY38265" fmla="*/ 284781 h 1598839"/>
              <a:gd name="connsiteX38266" fmla="*/ 0 w 3255128"/>
              <a:gd name="connsiteY38266" fmla="*/ 284768 h 1598839"/>
              <a:gd name="connsiteX38267" fmla="*/ 0 w 3255128"/>
              <a:gd name="connsiteY38267" fmla="*/ 284752 h 1598839"/>
              <a:gd name="connsiteX38268" fmla="*/ 0 w 3255128"/>
              <a:gd name="connsiteY38268" fmla="*/ 284743 h 1598839"/>
              <a:gd name="connsiteX38269" fmla="*/ 0 w 3255128"/>
              <a:gd name="connsiteY38269" fmla="*/ 284742 h 1598839"/>
              <a:gd name="connsiteX38270" fmla="*/ 0 w 3255128"/>
              <a:gd name="connsiteY38270" fmla="*/ 284740 h 1598839"/>
              <a:gd name="connsiteX38271" fmla="*/ 0 w 3255128"/>
              <a:gd name="connsiteY38271" fmla="*/ 284731 h 1598839"/>
              <a:gd name="connsiteX38272" fmla="*/ 0 w 3255128"/>
              <a:gd name="connsiteY38272" fmla="*/ 284726 h 1598839"/>
              <a:gd name="connsiteX38273" fmla="*/ 0 w 3255128"/>
              <a:gd name="connsiteY38273" fmla="*/ 284717 h 1598839"/>
              <a:gd name="connsiteX38274" fmla="*/ 0 w 3255128"/>
              <a:gd name="connsiteY38274" fmla="*/ 284701 h 1598839"/>
              <a:gd name="connsiteX38275" fmla="*/ 0 w 3255128"/>
              <a:gd name="connsiteY38275" fmla="*/ 284700 h 1598839"/>
              <a:gd name="connsiteX38276" fmla="*/ 0 w 3255128"/>
              <a:gd name="connsiteY38276" fmla="*/ 284698 h 1598839"/>
              <a:gd name="connsiteX38277" fmla="*/ 0 w 3255128"/>
              <a:gd name="connsiteY38277" fmla="*/ 284678 h 1598839"/>
              <a:gd name="connsiteX38278" fmla="*/ 0 w 3255128"/>
              <a:gd name="connsiteY38278" fmla="*/ 284628 h 1598839"/>
              <a:gd name="connsiteX38279" fmla="*/ 0 w 3255128"/>
              <a:gd name="connsiteY38279" fmla="*/ 284613 h 1598839"/>
              <a:gd name="connsiteX38280" fmla="*/ 0 w 3255128"/>
              <a:gd name="connsiteY38280" fmla="*/ 284592 h 1598839"/>
              <a:gd name="connsiteX38281" fmla="*/ 0 w 3255128"/>
              <a:gd name="connsiteY38281" fmla="*/ 284571 h 1598839"/>
              <a:gd name="connsiteX38282" fmla="*/ 0 w 3255128"/>
              <a:gd name="connsiteY38282" fmla="*/ 284560 h 1598839"/>
              <a:gd name="connsiteX38283" fmla="*/ 0 w 3255128"/>
              <a:gd name="connsiteY38283" fmla="*/ 284547 h 1598839"/>
              <a:gd name="connsiteX38284" fmla="*/ 0 w 3255128"/>
              <a:gd name="connsiteY38284" fmla="*/ 284539 h 1598839"/>
              <a:gd name="connsiteX38285" fmla="*/ 0 w 3255128"/>
              <a:gd name="connsiteY38285" fmla="*/ 284519 h 1598839"/>
              <a:gd name="connsiteX38286" fmla="*/ 0 w 3255128"/>
              <a:gd name="connsiteY38286" fmla="*/ 284492 h 1598839"/>
              <a:gd name="connsiteX38287" fmla="*/ 0 w 3255128"/>
              <a:gd name="connsiteY38287" fmla="*/ 284490 h 1598839"/>
              <a:gd name="connsiteX38288" fmla="*/ 0 w 3255128"/>
              <a:gd name="connsiteY38288" fmla="*/ 284472 h 1598839"/>
              <a:gd name="connsiteX38289" fmla="*/ 0 w 3255128"/>
              <a:gd name="connsiteY38289" fmla="*/ 284434 h 1598839"/>
              <a:gd name="connsiteX38290" fmla="*/ 0 w 3255128"/>
              <a:gd name="connsiteY38290" fmla="*/ 284348 h 1598839"/>
              <a:gd name="connsiteX38291" fmla="*/ 0 w 3255128"/>
              <a:gd name="connsiteY38291" fmla="*/ 284347 h 1598839"/>
              <a:gd name="connsiteX38292" fmla="*/ 0 w 3255128"/>
              <a:gd name="connsiteY38292" fmla="*/ 284327 h 1598839"/>
              <a:gd name="connsiteX38293" fmla="*/ 0 w 3255128"/>
              <a:gd name="connsiteY38293" fmla="*/ 284293 h 1598839"/>
              <a:gd name="connsiteX38294" fmla="*/ 0 w 3255128"/>
              <a:gd name="connsiteY38294" fmla="*/ 284278 h 1598839"/>
              <a:gd name="connsiteX38295" fmla="*/ 0 w 3255128"/>
              <a:gd name="connsiteY38295" fmla="*/ 284269 h 1598839"/>
              <a:gd name="connsiteX38296" fmla="*/ 0 w 3255128"/>
              <a:gd name="connsiteY38296" fmla="*/ 284225 h 1598839"/>
              <a:gd name="connsiteX38297" fmla="*/ 0 w 3255128"/>
              <a:gd name="connsiteY38297" fmla="*/ 284212 h 1598839"/>
              <a:gd name="connsiteX38298" fmla="*/ 0 w 3255128"/>
              <a:gd name="connsiteY38298" fmla="*/ 284209 h 1598839"/>
              <a:gd name="connsiteX38299" fmla="*/ 0 w 3255128"/>
              <a:gd name="connsiteY38299" fmla="*/ 284206 h 1598839"/>
              <a:gd name="connsiteX38300" fmla="*/ 0 w 3255128"/>
              <a:gd name="connsiteY38300" fmla="*/ 284204 h 1598839"/>
              <a:gd name="connsiteX38301" fmla="*/ 0 w 3255128"/>
              <a:gd name="connsiteY38301" fmla="*/ 284174 h 1598839"/>
              <a:gd name="connsiteX38302" fmla="*/ 0 w 3255128"/>
              <a:gd name="connsiteY38302" fmla="*/ 284171 h 1598839"/>
              <a:gd name="connsiteX38303" fmla="*/ 0 w 3255128"/>
              <a:gd name="connsiteY38303" fmla="*/ 284133 h 1598839"/>
              <a:gd name="connsiteX38304" fmla="*/ 0 w 3255128"/>
              <a:gd name="connsiteY38304" fmla="*/ 284114 h 1598839"/>
              <a:gd name="connsiteX38305" fmla="*/ 0 w 3255128"/>
              <a:gd name="connsiteY38305" fmla="*/ 284083 h 1598839"/>
              <a:gd name="connsiteX38306" fmla="*/ 0 w 3255128"/>
              <a:gd name="connsiteY38306" fmla="*/ 284065 h 1598839"/>
              <a:gd name="connsiteX38307" fmla="*/ 0 w 3255128"/>
              <a:gd name="connsiteY38307" fmla="*/ 284030 h 1598839"/>
              <a:gd name="connsiteX38308" fmla="*/ 0 w 3255128"/>
              <a:gd name="connsiteY38308" fmla="*/ 284016 h 1598839"/>
              <a:gd name="connsiteX38309" fmla="*/ 0 w 3255128"/>
              <a:gd name="connsiteY38309" fmla="*/ 284011 h 1598839"/>
              <a:gd name="connsiteX38310" fmla="*/ 0 w 3255128"/>
              <a:gd name="connsiteY38310" fmla="*/ 283998 h 1598839"/>
              <a:gd name="connsiteX38311" fmla="*/ 0 w 3255128"/>
              <a:gd name="connsiteY38311" fmla="*/ 283995 h 1598839"/>
              <a:gd name="connsiteX38312" fmla="*/ 0 w 3255128"/>
              <a:gd name="connsiteY38312" fmla="*/ 283953 h 1598839"/>
              <a:gd name="connsiteX38313" fmla="*/ 0 w 3255128"/>
              <a:gd name="connsiteY38313" fmla="*/ 283944 h 1598839"/>
              <a:gd name="connsiteX38314" fmla="*/ 0 w 3255128"/>
              <a:gd name="connsiteY38314" fmla="*/ 283871 h 1598839"/>
              <a:gd name="connsiteX38315" fmla="*/ 0 w 3255128"/>
              <a:gd name="connsiteY38315" fmla="*/ 283861 h 1598839"/>
              <a:gd name="connsiteX38316" fmla="*/ 0 w 3255128"/>
              <a:gd name="connsiteY38316" fmla="*/ 283859 h 1598839"/>
              <a:gd name="connsiteX38317" fmla="*/ 0 w 3255128"/>
              <a:gd name="connsiteY38317" fmla="*/ 283810 h 1598839"/>
              <a:gd name="connsiteX38318" fmla="*/ 0 w 3255128"/>
              <a:gd name="connsiteY38318" fmla="*/ 283802 h 1598839"/>
              <a:gd name="connsiteX38319" fmla="*/ 0 w 3255128"/>
              <a:gd name="connsiteY38319" fmla="*/ 283794 h 1598839"/>
              <a:gd name="connsiteX38320" fmla="*/ 0 w 3255128"/>
              <a:gd name="connsiteY38320" fmla="*/ 283774 h 1598839"/>
              <a:gd name="connsiteX38321" fmla="*/ 0 w 3255128"/>
              <a:gd name="connsiteY38321" fmla="*/ 283738 h 1598839"/>
              <a:gd name="connsiteX38322" fmla="*/ 0 w 3255128"/>
              <a:gd name="connsiteY38322" fmla="*/ 283712 h 1598839"/>
              <a:gd name="connsiteX38323" fmla="*/ 0 w 3255128"/>
              <a:gd name="connsiteY38323" fmla="*/ 283686 h 1598839"/>
              <a:gd name="connsiteX38324" fmla="*/ 0 w 3255128"/>
              <a:gd name="connsiteY38324" fmla="*/ 283679 h 1598839"/>
              <a:gd name="connsiteX38325" fmla="*/ 0 w 3255128"/>
              <a:gd name="connsiteY38325" fmla="*/ 283624 h 1598839"/>
              <a:gd name="connsiteX38326" fmla="*/ 0 w 3255128"/>
              <a:gd name="connsiteY38326" fmla="*/ 283623 h 1598839"/>
              <a:gd name="connsiteX38327" fmla="*/ 0 w 3255128"/>
              <a:gd name="connsiteY38327" fmla="*/ 283611 h 1598839"/>
              <a:gd name="connsiteX38328" fmla="*/ 0 w 3255128"/>
              <a:gd name="connsiteY38328" fmla="*/ 283601 h 1598839"/>
              <a:gd name="connsiteX38329" fmla="*/ 0 w 3255128"/>
              <a:gd name="connsiteY38329" fmla="*/ 283561 h 1598839"/>
              <a:gd name="connsiteX38330" fmla="*/ 0 w 3255128"/>
              <a:gd name="connsiteY38330" fmla="*/ 283552 h 1598839"/>
              <a:gd name="connsiteX38331" fmla="*/ 0 w 3255128"/>
              <a:gd name="connsiteY38331" fmla="*/ 283546 h 1598839"/>
              <a:gd name="connsiteX38332" fmla="*/ 0 w 3255128"/>
              <a:gd name="connsiteY38332" fmla="*/ 283545 h 1598839"/>
              <a:gd name="connsiteX38333" fmla="*/ 0 w 3255128"/>
              <a:gd name="connsiteY38333" fmla="*/ 283524 h 1598839"/>
              <a:gd name="connsiteX38334" fmla="*/ 0 w 3255128"/>
              <a:gd name="connsiteY38334" fmla="*/ 283503 h 1598839"/>
              <a:gd name="connsiteX38335" fmla="*/ 0 w 3255128"/>
              <a:gd name="connsiteY38335" fmla="*/ 283444 h 1598839"/>
              <a:gd name="connsiteX38336" fmla="*/ 0 w 3255128"/>
              <a:gd name="connsiteY38336" fmla="*/ 283398 h 1598839"/>
              <a:gd name="connsiteX38337" fmla="*/ 0 w 3255128"/>
              <a:gd name="connsiteY38337" fmla="*/ 283369 h 1598839"/>
              <a:gd name="connsiteX38338" fmla="*/ 0 w 3255128"/>
              <a:gd name="connsiteY38338" fmla="*/ 283367 h 1598839"/>
              <a:gd name="connsiteX38339" fmla="*/ 0 w 3255128"/>
              <a:gd name="connsiteY38339" fmla="*/ 283361 h 1598839"/>
              <a:gd name="connsiteX38340" fmla="*/ 0 w 3255128"/>
              <a:gd name="connsiteY38340" fmla="*/ 283360 h 1598839"/>
              <a:gd name="connsiteX38341" fmla="*/ 0 w 3255128"/>
              <a:gd name="connsiteY38341" fmla="*/ 283303 h 1598839"/>
              <a:gd name="connsiteX38342" fmla="*/ 0 w 3255128"/>
              <a:gd name="connsiteY38342" fmla="*/ 283279 h 1598839"/>
              <a:gd name="connsiteX38343" fmla="*/ 0 w 3255128"/>
              <a:gd name="connsiteY38343" fmla="*/ 283164 h 1598839"/>
              <a:gd name="connsiteX38344" fmla="*/ 0 w 3255128"/>
              <a:gd name="connsiteY38344" fmla="*/ 283162 h 1598839"/>
              <a:gd name="connsiteX38345" fmla="*/ 0 w 3255128"/>
              <a:gd name="connsiteY38345" fmla="*/ 283130 h 1598839"/>
              <a:gd name="connsiteX38346" fmla="*/ 0 w 3255128"/>
              <a:gd name="connsiteY38346" fmla="*/ 283124 h 1598839"/>
              <a:gd name="connsiteX38347" fmla="*/ 0 w 3255128"/>
              <a:gd name="connsiteY38347" fmla="*/ 283114 h 1598839"/>
              <a:gd name="connsiteX38348" fmla="*/ 0 w 3255128"/>
              <a:gd name="connsiteY38348" fmla="*/ 283093 h 1598839"/>
              <a:gd name="connsiteX38349" fmla="*/ 0 w 3255128"/>
              <a:gd name="connsiteY38349" fmla="*/ 283078 h 1598839"/>
              <a:gd name="connsiteX38350" fmla="*/ 0 w 3255128"/>
              <a:gd name="connsiteY38350" fmla="*/ 283065 h 1598839"/>
              <a:gd name="connsiteX38351" fmla="*/ 0 w 3255128"/>
              <a:gd name="connsiteY38351" fmla="*/ 283064 h 1598839"/>
              <a:gd name="connsiteX38352" fmla="*/ 0 w 3255128"/>
              <a:gd name="connsiteY38352" fmla="*/ 283029 h 1598839"/>
              <a:gd name="connsiteX38353" fmla="*/ 0 w 3255128"/>
              <a:gd name="connsiteY38353" fmla="*/ 282991 h 1598839"/>
              <a:gd name="connsiteX38354" fmla="*/ 0 w 3255128"/>
              <a:gd name="connsiteY38354" fmla="*/ 282939 h 1598839"/>
              <a:gd name="connsiteX38355" fmla="*/ 0 w 3255128"/>
              <a:gd name="connsiteY38355" fmla="*/ 282904 h 1598839"/>
              <a:gd name="connsiteX38356" fmla="*/ 0 w 3255128"/>
              <a:gd name="connsiteY38356" fmla="*/ 282902 h 1598839"/>
              <a:gd name="connsiteX38357" fmla="*/ 0 w 3255128"/>
              <a:gd name="connsiteY38357" fmla="*/ 282891 h 1598839"/>
              <a:gd name="connsiteX38358" fmla="*/ 0 w 3255128"/>
              <a:gd name="connsiteY38358" fmla="*/ 282886 h 1598839"/>
              <a:gd name="connsiteX38359" fmla="*/ 0 w 3255128"/>
              <a:gd name="connsiteY38359" fmla="*/ 282856 h 1598839"/>
              <a:gd name="connsiteX38360" fmla="*/ 0 w 3255128"/>
              <a:gd name="connsiteY38360" fmla="*/ 282855 h 1598839"/>
              <a:gd name="connsiteX38361" fmla="*/ 0 w 3255128"/>
              <a:gd name="connsiteY38361" fmla="*/ 282846 h 1598839"/>
              <a:gd name="connsiteX38362" fmla="*/ 0 w 3255128"/>
              <a:gd name="connsiteY38362" fmla="*/ 282838 h 1598839"/>
              <a:gd name="connsiteX38363" fmla="*/ 0 w 3255128"/>
              <a:gd name="connsiteY38363" fmla="*/ 282812 h 1598839"/>
              <a:gd name="connsiteX38364" fmla="*/ 0 w 3255128"/>
              <a:gd name="connsiteY38364" fmla="*/ 282753 h 1598839"/>
              <a:gd name="connsiteX38365" fmla="*/ 0 w 3255128"/>
              <a:gd name="connsiteY38365" fmla="*/ 282728 h 1598839"/>
              <a:gd name="connsiteX38366" fmla="*/ 0 w 3255128"/>
              <a:gd name="connsiteY38366" fmla="*/ 282712 h 1598839"/>
              <a:gd name="connsiteX38367" fmla="*/ 0 w 3255128"/>
              <a:gd name="connsiteY38367" fmla="*/ 282682 h 1598839"/>
              <a:gd name="connsiteX38368" fmla="*/ 0 w 3255128"/>
              <a:gd name="connsiteY38368" fmla="*/ 282664 h 1598839"/>
              <a:gd name="connsiteX38369" fmla="*/ 0 w 3255128"/>
              <a:gd name="connsiteY38369" fmla="*/ 282655 h 1598839"/>
              <a:gd name="connsiteX38370" fmla="*/ 0 w 3255128"/>
              <a:gd name="connsiteY38370" fmla="*/ 282631 h 1598839"/>
              <a:gd name="connsiteX38371" fmla="*/ 0 w 3255128"/>
              <a:gd name="connsiteY38371" fmla="*/ 282615 h 1598839"/>
              <a:gd name="connsiteX38372" fmla="*/ 0 w 3255128"/>
              <a:gd name="connsiteY38372" fmla="*/ 282589 h 1598839"/>
              <a:gd name="connsiteX38373" fmla="*/ 0 w 3255128"/>
              <a:gd name="connsiteY38373" fmla="*/ 282587 h 1598839"/>
              <a:gd name="connsiteX38374" fmla="*/ 0 w 3255128"/>
              <a:gd name="connsiteY38374" fmla="*/ 282584 h 1598839"/>
              <a:gd name="connsiteX38375" fmla="*/ 0 w 3255128"/>
              <a:gd name="connsiteY38375" fmla="*/ 282582 h 1598839"/>
              <a:gd name="connsiteX38376" fmla="*/ 0 w 3255128"/>
              <a:gd name="connsiteY38376" fmla="*/ 282540 h 1598839"/>
              <a:gd name="connsiteX38377" fmla="*/ 0 w 3255128"/>
              <a:gd name="connsiteY38377" fmla="*/ 282537 h 1598839"/>
              <a:gd name="connsiteX38378" fmla="*/ 0 w 3255128"/>
              <a:gd name="connsiteY38378" fmla="*/ 282532 h 1598839"/>
              <a:gd name="connsiteX38379" fmla="*/ 0 w 3255128"/>
              <a:gd name="connsiteY38379" fmla="*/ 282516 h 1598839"/>
              <a:gd name="connsiteX38380" fmla="*/ 0 w 3255128"/>
              <a:gd name="connsiteY38380" fmla="*/ 282515 h 1598839"/>
              <a:gd name="connsiteX38381" fmla="*/ 0 w 3255128"/>
              <a:gd name="connsiteY38381" fmla="*/ 282497 h 1598839"/>
              <a:gd name="connsiteX38382" fmla="*/ 0 w 3255128"/>
              <a:gd name="connsiteY38382" fmla="*/ 282478 h 1598839"/>
              <a:gd name="connsiteX38383" fmla="*/ 0 w 3255128"/>
              <a:gd name="connsiteY38383" fmla="*/ 282448 h 1598839"/>
              <a:gd name="connsiteX38384" fmla="*/ 0 w 3255128"/>
              <a:gd name="connsiteY38384" fmla="*/ 282423 h 1598839"/>
              <a:gd name="connsiteX38385" fmla="*/ 0 w 3255128"/>
              <a:gd name="connsiteY38385" fmla="*/ 282417 h 1598839"/>
              <a:gd name="connsiteX38386" fmla="*/ 0 w 3255128"/>
              <a:gd name="connsiteY38386" fmla="*/ 282408 h 1598839"/>
              <a:gd name="connsiteX38387" fmla="*/ 0 w 3255128"/>
              <a:gd name="connsiteY38387" fmla="*/ 282399 h 1598839"/>
              <a:gd name="connsiteX38388" fmla="*/ 0 w 3255128"/>
              <a:gd name="connsiteY38388" fmla="*/ 282346 h 1598839"/>
              <a:gd name="connsiteX38389" fmla="*/ 0 w 3255128"/>
              <a:gd name="connsiteY38389" fmla="*/ 282345 h 1598839"/>
              <a:gd name="connsiteX38390" fmla="*/ 0 w 3255128"/>
              <a:gd name="connsiteY38390" fmla="*/ 282321 h 1598839"/>
              <a:gd name="connsiteX38391" fmla="*/ 0 w 3255128"/>
              <a:gd name="connsiteY38391" fmla="*/ 282304 h 1598839"/>
              <a:gd name="connsiteX38392" fmla="*/ 0 w 3255128"/>
              <a:gd name="connsiteY38392" fmla="*/ 282291 h 1598839"/>
              <a:gd name="connsiteX38393" fmla="*/ 0 w 3255128"/>
              <a:gd name="connsiteY38393" fmla="*/ 282269 h 1598839"/>
              <a:gd name="connsiteX38394" fmla="*/ 0 w 3255128"/>
              <a:gd name="connsiteY38394" fmla="*/ 282254 h 1598839"/>
              <a:gd name="connsiteX38395" fmla="*/ 0 w 3255128"/>
              <a:gd name="connsiteY38395" fmla="*/ 282253 h 1598839"/>
              <a:gd name="connsiteX38396" fmla="*/ 0 w 3255128"/>
              <a:gd name="connsiteY38396" fmla="*/ 282249 h 1598839"/>
              <a:gd name="connsiteX38397" fmla="*/ 0 w 3255128"/>
              <a:gd name="connsiteY38397" fmla="*/ 282227 h 1598839"/>
              <a:gd name="connsiteX38398" fmla="*/ 0 w 3255128"/>
              <a:gd name="connsiteY38398" fmla="*/ 282219 h 1598839"/>
              <a:gd name="connsiteX38399" fmla="*/ 0 w 3255128"/>
              <a:gd name="connsiteY38399" fmla="*/ 282185 h 1598839"/>
              <a:gd name="connsiteX38400" fmla="*/ 0 w 3255128"/>
              <a:gd name="connsiteY38400" fmla="*/ 282157 h 1598839"/>
              <a:gd name="connsiteX38401" fmla="*/ 0 w 3255128"/>
              <a:gd name="connsiteY38401" fmla="*/ 282110 h 1598839"/>
              <a:gd name="connsiteX38402" fmla="*/ 0 w 3255128"/>
              <a:gd name="connsiteY38402" fmla="*/ 282103 h 1598839"/>
              <a:gd name="connsiteX38403" fmla="*/ 0 w 3255128"/>
              <a:gd name="connsiteY38403" fmla="*/ 282101 h 1598839"/>
              <a:gd name="connsiteX38404" fmla="*/ 0 w 3255128"/>
              <a:gd name="connsiteY38404" fmla="*/ 282080 h 1598839"/>
              <a:gd name="connsiteX38405" fmla="*/ 0 w 3255128"/>
              <a:gd name="connsiteY38405" fmla="*/ 282057 h 1598839"/>
              <a:gd name="connsiteX38406" fmla="*/ 0 w 3255128"/>
              <a:gd name="connsiteY38406" fmla="*/ 282056 h 1598839"/>
              <a:gd name="connsiteX38407" fmla="*/ 0 w 3255128"/>
              <a:gd name="connsiteY38407" fmla="*/ 282049 h 1598839"/>
              <a:gd name="connsiteX38408" fmla="*/ 0 w 3255128"/>
              <a:gd name="connsiteY38408" fmla="*/ 282032 h 1598839"/>
              <a:gd name="connsiteX38409" fmla="*/ 0 w 3255128"/>
              <a:gd name="connsiteY38409" fmla="*/ 282019 h 1598839"/>
              <a:gd name="connsiteX38410" fmla="*/ 0 w 3255128"/>
              <a:gd name="connsiteY38410" fmla="*/ 282007 h 1598839"/>
              <a:gd name="connsiteX38411" fmla="*/ 0 w 3255128"/>
              <a:gd name="connsiteY38411" fmla="*/ 282006 h 1598839"/>
              <a:gd name="connsiteX38412" fmla="*/ 0 w 3255128"/>
              <a:gd name="connsiteY38412" fmla="*/ 281974 h 1598839"/>
              <a:gd name="connsiteX38413" fmla="*/ 0 w 3255128"/>
              <a:gd name="connsiteY38413" fmla="*/ 281932 h 1598839"/>
              <a:gd name="connsiteX38414" fmla="*/ 0 w 3255128"/>
              <a:gd name="connsiteY38414" fmla="*/ 281914 h 1598839"/>
              <a:gd name="connsiteX38415" fmla="*/ 0 w 3255128"/>
              <a:gd name="connsiteY38415" fmla="*/ 281884 h 1598839"/>
              <a:gd name="connsiteX38416" fmla="*/ 0 w 3255128"/>
              <a:gd name="connsiteY38416" fmla="*/ 281873 h 1598839"/>
              <a:gd name="connsiteX38417" fmla="*/ 0 w 3255128"/>
              <a:gd name="connsiteY38417" fmla="*/ 281870 h 1598839"/>
              <a:gd name="connsiteX38418" fmla="*/ 0 w 3255128"/>
              <a:gd name="connsiteY38418" fmla="*/ 281862 h 1598839"/>
              <a:gd name="connsiteX38419" fmla="*/ 0 w 3255128"/>
              <a:gd name="connsiteY38419" fmla="*/ 281845 h 1598839"/>
              <a:gd name="connsiteX38420" fmla="*/ 0 w 3255128"/>
              <a:gd name="connsiteY38420" fmla="*/ 281842 h 1598839"/>
              <a:gd name="connsiteX38421" fmla="*/ 0 w 3255128"/>
              <a:gd name="connsiteY38421" fmla="*/ 281837 h 1598839"/>
              <a:gd name="connsiteX38422" fmla="*/ 0 w 3255128"/>
              <a:gd name="connsiteY38422" fmla="*/ 281812 h 1598839"/>
              <a:gd name="connsiteX38423" fmla="*/ 0 w 3255128"/>
              <a:gd name="connsiteY38423" fmla="*/ 281791 h 1598839"/>
              <a:gd name="connsiteX38424" fmla="*/ 0 w 3255128"/>
              <a:gd name="connsiteY38424" fmla="*/ 281765 h 1598839"/>
              <a:gd name="connsiteX38425" fmla="*/ 0 w 3255128"/>
              <a:gd name="connsiteY38425" fmla="*/ 281753 h 1598839"/>
              <a:gd name="connsiteX38426" fmla="*/ 0 w 3255128"/>
              <a:gd name="connsiteY38426" fmla="*/ 281752 h 1598839"/>
              <a:gd name="connsiteX38427" fmla="*/ 0 w 3255128"/>
              <a:gd name="connsiteY38427" fmla="*/ 281750 h 1598839"/>
              <a:gd name="connsiteX38428" fmla="*/ 0 w 3255128"/>
              <a:gd name="connsiteY38428" fmla="*/ 281741 h 1598839"/>
              <a:gd name="connsiteX38429" fmla="*/ 0 w 3255128"/>
              <a:gd name="connsiteY38429" fmla="*/ 281736 h 1598839"/>
              <a:gd name="connsiteX38430" fmla="*/ 0 w 3255128"/>
              <a:gd name="connsiteY38430" fmla="*/ 281708 h 1598839"/>
              <a:gd name="connsiteX38431" fmla="*/ 0 w 3255128"/>
              <a:gd name="connsiteY38431" fmla="*/ 281685 h 1598839"/>
              <a:gd name="connsiteX38432" fmla="*/ 0 w 3255128"/>
              <a:gd name="connsiteY38432" fmla="*/ 281663 h 1598839"/>
              <a:gd name="connsiteX38433" fmla="*/ 0 w 3255128"/>
              <a:gd name="connsiteY38433" fmla="*/ 281621 h 1598839"/>
              <a:gd name="connsiteX38434" fmla="*/ 0 w 3255128"/>
              <a:gd name="connsiteY38434" fmla="*/ 281618 h 1598839"/>
              <a:gd name="connsiteX38435" fmla="*/ 0 w 3255128"/>
              <a:gd name="connsiteY38435" fmla="*/ 281616 h 1598839"/>
              <a:gd name="connsiteX38436" fmla="*/ 0 w 3255128"/>
              <a:gd name="connsiteY38436" fmla="*/ 281573 h 1598839"/>
              <a:gd name="connsiteX38437" fmla="*/ 0 w 3255128"/>
              <a:gd name="connsiteY38437" fmla="*/ 281557 h 1598839"/>
              <a:gd name="connsiteX38438" fmla="*/ 0 w 3255128"/>
              <a:gd name="connsiteY38438" fmla="*/ 281518 h 1598839"/>
              <a:gd name="connsiteX38439" fmla="*/ 0 w 3255128"/>
              <a:gd name="connsiteY38439" fmla="*/ 281506 h 1598839"/>
              <a:gd name="connsiteX38440" fmla="*/ 0 w 3255128"/>
              <a:gd name="connsiteY38440" fmla="*/ 281412 h 1598839"/>
              <a:gd name="connsiteX38441" fmla="*/ 0 w 3255128"/>
              <a:gd name="connsiteY38441" fmla="*/ 281408 h 1598839"/>
              <a:gd name="connsiteX38442" fmla="*/ 0 w 3255128"/>
              <a:gd name="connsiteY38442" fmla="*/ 281387 h 1598839"/>
              <a:gd name="connsiteX38443" fmla="*/ 0 w 3255128"/>
              <a:gd name="connsiteY38443" fmla="*/ 281371 h 1598839"/>
              <a:gd name="connsiteX38444" fmla="*/ 0 w 3255128"/>
              <a:gd name="connsiteY38444" fmla="*/ 281361 h 1598839"/>
              <a:gd name="connsiteX38445" fmla="*/ 0 w 3255128"/>
              <a:gd name="connsiteY38445" fmla="*/ 281304 h 1598839"/>
              <a:gd name="connsiteX38446" fmla="*/ 0 w 3255128"/>
              <a:gd name="connsiteY38446" fmla="*/ 281287 h 1598839"/>
              <a:gd name="connsiteX38447" fmla="*/ 0 w 3255128"/>
              <a:gd name="connsiteY38447" fmla="*/ 281282 h 1598839"/>
              <a:gd name="connsiteX38448" fmla="*/ 0 w 3255128"/>
              <a:gd name="connsiteY38448" fmla="*/ 281279 h 1598839"/>
              <a:gd name="connsiteX38449" fmla="*/ 0 w 3255128"/>
              <a:gd name="connsiteY38449" fmla="*/ 281276 h 1598839"/>
              <a:gd name="connsiteX38450" fmla="*/ 0 w 3255128"/>
              <a:gd name="connsiteY38450" fmla="*/ 281269 h 1598839"/>
              <a:gd name="connsiteX38451" fmla="*/ 0 w 3255128"/>
              <a:gd name="connsiteY38451" fmla="*/ 281214 h 1598839"/>
              <a:gd name="connsiteX38452" fmla="*/ 0 w 3255128"/>
              <a:gd name="connsiteY38452" fmla="*/ 281213 h 1598839"/>
              <a:gd name="connsiteX38453" fmla="*/ 0 w 3255128"/>
              <a:gd name="connsiteY38453" fmla="*/ 281197 h 1598839"/>
              <a:gd name="connsiteX38454" fmla="*/ 0 w 3255128"/>
              <a:gd name="connsiteY38454" fmla="*/ 281183 h 1598839"/>
              <a:gd name="connsiteX38455" fmla="*/ 0 w 3255128"/>
              <a:gd name="connsiteY38455" fmla="*/ 281181 h 1598839"/>
              <a:gd name="connsiteX38456" fmla="*/ 0 w 3255128"/>
              <a:gd name="connsiteY38456" fmla="*/ 281136 h 1598839"/>
              <a:gd name="connsiteX38457" fmla="*/ 0 w 3255128"/>
              <a:gd name="connsiteY38457" fmla="*/ 281128 h 1598839"/>
              <a:gd name="connsiteX38458" fmla="*/ 0 w 3255128"/>
              <a:gd name="connsiteY38458" fmla="*/ 281093 h 1598839"/>
              <a:gd name="connsiteX38459" fmla="*/ 0 w 3255128"/>
              <a:gd name="connsiteY38459" fmla="*/ 281021 h 1598839"/>
              <a:gd name="connsiteX38460" fmla="*/ 0 w 3255128"/>
              <a:gd name="connsiteY38460" fmla="*/ 281017 h 1598839"/>
              <a:gd name="connsiteX38461" fmla="*/ 0 w 3255128"/>
              <a:gd name="connsiteY38461" fmla="*/ 280992 h 1598839"/>
              <a:gd name="connsiteX38462" fmla="*/ 0 w 3255128"/>
              <a:gd name="connsiteY38462" fmla="*/ 280969 h 1598839"/>
              <a:gd name="connsiteX38463" fmla="*/ 0 w 3255128"/>
              <a:gd name="connsiteY38463" fmla="*/ 280963 h 1598839"/>
              <a:gd name="connsiteX38464" fmla="*/ 0 w 3255128"/>
              <a:gd name="connsiteY38464" fmla="*/ 280956 h 1598839"/>
              <a:gd name="connsiteX38465" fmla="*/ 0 w 3255128"/>
              <a:gd name="connsiteY38465" fmla="*/ 280954 h 1598839"/>
              <a:gd name="connsiteX38466" fmla="*/ 0 w 3255128"/>
              <a:gd name="connsiteY38466" fmla="*/ 280925 h 1598839"/>
              <a:gd name="connsiteX38467" fmla="*/ 0 w 3255128"/>
              <a:gd name="connsiteY38467" fmla="*/ 280871 h 1598839"/>
              <a:gd name="connsiteX38468" fmla="*/ 0 w 3255128"/>
              <a:gd name="connsiteY38468" fmla="*/ 280869 h 1598839"/>
              <a:gd name="connsiteX38469" fmla="*/ 0 w 3255128"/>
              <a:gd name="connsiteY38469" fmla="*/ 280828 h 1598839"/>
              <a:gd name="connsiteX38470" fmla="*/ 0 w 3255128"/>
              <a:gd name="connsiteY38470" fmla="*/ 280820 h 1598839"/>
              <a:gd name="connsiteX38471" fmla="*/ 0 w 3255128"/>
              <a:gd name="connsiteY38471" fmla="*/ 280784 h 1598839"/>
              <a:gd name="connsiteX38472" fmla="*/ 0 w 3255128"/>
              <a:gd name="connsiteY38472" fmla="*/ 280722 h 1598839"/>
              <a:gd name="connsiteX38473" fmla="*/ 0 w 3255128"/>
              <a:gd name="connsiteY38473" fmla="*/ 280697 h 1598839"/>
              <a:gd name="connsiteX38474" fmla="*/ 0 w 3255128"/>
              <a:gd name="connsiteY38474" fmla="*/ 280642 h 1598839"/>
              <a:gd name="connsiteX38475" fmla="*/ 0 w 3255128"/>
              <a:gd name="connsiteY38475" fmla="*/ 280634 h 1598839"/>
              <a:gd name="connsiteX38476" fmla="*/ 0 w 3255128"/>
              <a:gd name="connsiteY38476" fmla="*/ 280617 h 1598839"/>
              <a:gd name="connsiteX38477" fmla="*/ 0 w 3255128"/>
              <a:gd name="connsiteY38477" fmla="*/ 280611 h 1598839"/>
              <a:gd name="connsiteX38478" fmla="*/ 0 w 3255128"/>
              <a:gd name="connsiteY38478" fmla="*/ 280562 h 1598839"/>
              <a:gd name="connsiteX38479" fmla="*/ 0 w 3255128"/>
              <a:gd name="connsiteY38479" fmla="*/ 280543 h 1598839"/>
              <a:gd name="connsiteX38480" fmla="*/ 0 w 3255128"/>
              <a:gd name="connsiteY38480" fmla="*/ 280531 h 1598839"/>
              <a:gd name="connsiteX38481" fmla="*/ 0 w 3255128"/>
              <a:gd name="connsiteY38481" fmla="*/ 280513 h 1598839"/>
              <a:gd name="connsiteX38482" fmla="*/ 0 w 3255128"/>
              <a:gd name="connsiteY38482" fmla="*/ 280482 h 1598839"/>
              <a:gd name="connsiteX38483" fmla="*/ 0 w 3255128"/>
              <a:gd name="connsiteY38483" fmla="*/ 280473 h 1598839"/>
              <a:gd name="connsiteX38484" fmla="*/ 0 w 3255128"/>
              <a:gd name="connsiteY38484" fmla="*/ 280471 h 1598839"/>
              <a:gd name="connsiteX38485" fmla="*/ 0 w 3255128"/>
              <a:gd name="connsiteY38485" fmla="*/ 280466 h 1598839"/>
              <a:gd name="connsiteX38486" fmla="*/ 0 w 3255128"/>
              <a:gd name="connsiteY38486" fmla="*/ 280408 h 1598839"/>
              <a:gd name="connsiteX38487" fmla="*/ 0 w 3255128"/>
              <a:gd name="connsiteY38487" fmla="*/ 280394 h 1598839"/>
              <a:gd name="connsiteX38488" fmla="*/ 0 w 3255128"/>
              <a:gd name="connsiteY38488" fmla="*/ 280388 h 1598839"/>
              <a:gd name="connsiteX38489" fmla="*/ 0 w 3255128"/>
              <a:gd name="connsiteY38489" fmla="*/ 280370 h 1598839"/>
              <a:gd name="connsiteX38490" fmla="*/ 0 w 3255128"/>
              <a:gd name="connsiteY38490" fmla="*/ 280366 h 1598839"/>
              <a:gd name="connsiteX38491" fmla="*/ 0 w 3255128"/>
              <a:gd name="connsiteY38491" fmla="*/ 280339 h 1598839"/>
              <a:gd name="connsiteX38492" fmla="*/ 0 w 3255128"/>
              <a:gd name="connsiteY38492" fmla="*/ 280292 h 1598839"/>
              <a:gd name="connsiteX38493" fmla="*/ 0 w 3255128"/>
              <a:gd name="connsiteY38493" fmla="*/ 280262 h 1598839"/>
              <a:gd name="connsiteX38494" fmla="*/ 0 w 3255128"/>
              <a:gd name="connsiteY38494" fmla="*/ 280255 h 1598839"/>
              <a:gd name="connsiteX38495" fmla="*/ 0 w 3255128"/>
              <a:gd name="connsiteY38495" fmla="*/ 280247 h 1598839"/>
              <a:gd name="connsiteX38496" fmla="*/ 0 w 3255128"/>
              <a:gd name="connsiteY38496" fmla="*/ 280223 h 1598839"/>
              <a:gd name="connsiteX38497" fmla="*/ 0 w 3255128"/>
              <a:gd name="connsiteY38497" fmla="*/ 280220 h 1598839"/>
              <a:gd name="connsiteX38498" fmla="*/ 0 w 3255128"/>
              <a:gd name="connsiteY38498" fmla="*/ 280198 h 1598839"/>
              <a:gd name="connsiteX38499" fmla="*/ 0 w 3255128"/>
              <a:gd name="connsiteY38499" fmla="*/ 280180 h 1598839"/>
              <a:gd name="connsiteX38500" fmla="*/ 0 w 3255128"/>
              <a:gd name="connsiteY38500" fmla="*/ 280174 h 1598839"/>
              <a:gd name="connsiteX38501" fmla="*/ 0 w 3255128"/>
              <a:gd name="connsiteY38501" fmla="*/ 280172 h 1598839"/>
              <a:gd name="connsiteX38502" fmla="*/ 0 w 3255128"/>
              <a:gd name="connsiteY38502" fmla="*/ 280158 h 1598839"/>
              <a:gd name="connsiteX38503" fmla="*/ 0 w 3255128"/>
              <a:gd name="connsiteY38503" fmla="*/ 280124 h 1598839"/>
              <a:gd name="connsiteX38504" fmla="*/ 0 w 3255128"/>
              <a:gd name="connsiteY38504" fmla="*/ 280108 h 1598839"/>
              <a:gd name="connsiteX38505" fmla="*/ 0 w 3255128"/>
              <a:gd name="connsiteY38505" fmla="*/ 280104 h 1598839"/>
              <a:gd name="connsiteX38506" fmla="*/ 0 w 3255128"/>
              <a:gd name="connsiteY38506" fmla="*/ 280088 h 1598839"/>
              <a:gd name="connsiteX38507" fmla="*/ 0 w 3255128"/>
              <a:gd name="connsiteY38507" fmla="*/ 280074 h 1598839"/>
              <a:gd name="connsiteX38508" fmla="*/ 0 w 3255128"/>
              <a:gd name="connsiteY38508" fmla="*/ 280046 h 1598839"/>
              <a:gd name="connsiteX38509" fmla="*/ 0 w 3255128"/>
              <a:gd name="connsiteY38509" fmla="*/ 280027 h 1598839"/>
              <a:gd name="connsiteX38510" fmla="*/ 0 w 3255128"/>
              <a:gd name="connsiteY38510" fmla="*/ 280019 h 1598839"/>
              <a:gd name="connsiteX38511" fmla="*/ 0 w 3255128"/>
              <a:gd name="connsiteY38511" fmla="*/ 279999 h 1598839"/>
              <a:gd name="connsiteX38512" fmla="*/ 0 w 3255128"/>
              <a:gd name="connsiteY38512" fmla="*/ 279992 h 1598839"/>
              <a:gd name="connsiteX38513" fmla="*/ 0 w 3255128"/>
              <a:gd name="connsiteY38513" fmla="*/ 279990 h 1598839"/>
              <a:gd name="connsiteX38514" fmla="*/ 0 w 3255128"/>
              <a:gd name="connsiteY38514" fmla="*/ 279949 h 1598839"/>
              <a:gd name="connsiteX38515" fmla="*/ 0 w 3255128"/>
              <a:gd name="connsiteY38515" fmla="*/ 279925 h 1598839"/>
              <a:gd name="connsiteX38516" fmla="*/ 0 w 3255128"/>
              <a:gd name="connsiteY38516" fmla="*/ 279916 h 1598839"/>
              <a:gd name="connsiteX38517" fmla="*/ 0 w 3255128"/>
              <a:gd name="connsiteY38517" fmla="*/ 279914 h 1598839"/>
              <a:gd name="connsiteX38518" fmla="*/ 0 w 3255128"/>
              <a:gd name="connsiteY38518" fmla="*/ 279911 h 1598839"/>
              <a:gd name="connsiteX38519" fmla="*/ 0 w 3255128"/>
              <a:gd name="connsiteY38519" fmla="*/ 279895 h 1598839"/>
              <a:gd name="connsiteX38520" fmla="*/ 0 w 3255128"/>
              <a:gd name="connsiteY38520" fmla="*/ 279865 h 1598839"/>
              <a:gd name="connsiteX38521" fmla="*/ 0 w 3255128"/>
              <a:gd name="connsiteY38521" fmla="*/ 279848 h 1598839"/>
              <a:gd name="connsiteX38522" fmla="*/ 0 w 3255128"/>
              <a:gd name="connsiteY38522" fmla="*/ 279847 h 1598839"/>
              <a:gd name="connsiteX38523" fmla="*/ 0 w 3255128"/>
              <a:gd name="connsiteY38523" fmla="*/ 279818 h 1598839"/>
              <a:gd name="connsiteX38524" fmla="*/ 0 w 3255128"/>
              <a:gd name="connsiteY38524" fmla="*/ 279763 h 1598839"/>
              <a:gd name="connsiteX38525" fmla="*/ 0 w 3255128"/>
              <a:gd name="connsiteY38525" fmla="*/ 279749 h 1598839"/>
              <a:gd name="connsiteX38526" fmla="*/ 0 w 3255128"/>
              <a:gd name="connsiteY38526" fmla="*/ 279738 h 1598839"/>
              <a:gd name="connsiteX38527" fmla="*/ 0 w 3255128"/>
              <a:gd name="connsiteY38527" fmla="*/ 279722 h 1598839"/>
              <a:gd name="connsiteX38528" fmla="*/ 0 w 3255128"/>
              <a:gd name="connsiteY38528" fmla="*/ 279721 h 1598839"/>
              <a:gd name="connsiteX38529" fmla="*/ 0 w 3255128"/>
              <a:gd name="connsiteY38529" fmla="*/ 279720 h 1598839"/>
              <a:gd name="connsiteX38530" fmla="*/ 0 w 3255128"/>
              <a:gd name="connsiteY38530" fmla="*/ 279715 h 1598839"/>
              <a:gd name="connsiteX38531" fmla="*/ 0 w 3255128"/>
              <a:gd name="connsiteY38531" fmla="*/ 279665 h 1598839"/>
              <a:gd name="connsiteX38532" fmla="*/ 0 w 3255128"/>
              <a:gd name="connsiteY38532" fmla="*/ 279597 h 1598839"/>
              <a:gd name="connsiteX38533" fmla="*/ 0 w 3255128"/>
              <a:gd name="connsiteY38533" fmla="*/ 279594 h 1598839"/>
              <a:gd name="connsiteX38534" fmla="*/ 0 w 3255128"/>
              <a:gd name="connsiteY38534" fmla="*/ 279592 h 1598839"/>
              <a:gd name="connsiteX38535" fmla="*/ 0 w 3255128"/>
              <a:gd name="connsiteY38535" fmla="*/ 279570 h 1598839"/>
              <a:gd name="connsiteX38536" fmla="*/ 0 w 3255128"/>
              <a:gd name="connsiteY38536" fmla="*/ 279547 h 1598839"/>
              <a:gd name="connsiteX38537" fmla="*/ 0 w 3255128"/>
              <a:gd name="connsiteY38537" fmla="*/ 279533 h 1598839"/>
              <a:gd name="connsiteX38538" fmla="*/ 0 w 3255128"/>
              <a:gd name="connsiteY38538" fmla="*/ 279526 h 1598839"/>
              <a:gd name="connsiteX38539" fmla="*/ 0 w 3255128"/>
              <a:gd name="connsiteY38539" fmla="*/ 279510 h 1598839"/>
              <a:gd name="connsiteX38540" fmla="*/ 0 w 3255128"/>
              <a:gd name="connsiteY38540" fmla="*/ 279495 h 1598839"/>
              <a:gd name="connsiteX38541" fmla="*/ 0 w 3255128"/>
              <a:gd name="connsiteY38541" fmla="*/ 279488 h 1598839"/>
              <a:gd name="connsiteX38542" fmla="*/ 0 w 3255128"/>
              <a:gd name="connsiteY38542" fmla="*/ 279466 h 1598839"/>
              <a:gd name="connsiteX38543" fmla="*/ 0 w 3255128"/>
              <a:gd name="connsiteY38543" fmla="*/ 279457 h 1598839"/>
              <a:gd name="connsiteX38544" fmla="*/ 0 w 3255128"/>
              <a:gd name="connsiteY38544" fmla="*/ 279456 h 1598839"/>
              <a:gd name="connsiteX38545" fmla="*/ 0 w 3255128"/>
              <a:gd name="connsiteY38545" fmla="*/ 279436 h 1598839"/>
              <a:gd name="connsiteX38546" fmla="*/ 0 w 3255128"/>
              <a:gd name="connsiteY38546" fmla="*/ 279384 h 1598839"/>
              <a:gd name="connsiteX38547" fmla="*/ 0 w 3255128"/>
              <a:gd name="connsiteY38547" fmla="*/ 279359 h 1598839"/>
              <a:gd name="connsiteX38548" fmla="*/ 0 w 3255128"/>
              <a:gd name="connsiteY38548" fmla="*/ 279339 h 1598839"/>
              <a:gd name="connsiteX38549" fmla="*/ 0 w 3255128"/>
              <a:gd name="connsiteY38549" fmla="*/ 279317 h 1598839"/>
              <a:gd name="connsiteX38550" fmla="*/ 0 w 3255128"/>
              <a:gd name="connsiteY38550" fmla="*/ 279301 h 1598839"/>
              <a:gd name="connsiteX38551" fmla="*/ 0 w 3255128"/>
              <a:gd name="connsiteY38551" fmla="*/ 279290 h 1598839"/>
              <a:gd name="connsiteX38552" fmla="*/ 0 w 3255128"/>
              <a:gd name="connsiteY38552" fmla="*/ 279279 h 1598839"/>
              <a:gd name="connsiteX38553" fmla="*/ 0 w 3255128"/>
              <a:gd name="connsiteY38553" fmla="*/ 279263 h 1598839"/>
              <a:gd name="connsiteX38554" fmla="*/ 0 w 3255128"/>
              <a:gd name="connsiteY38554" fmla="*/ 279261 h 1598839"/>
              <a:gd name="connsiteX38555" fmla="*/ 0 w 3255128"/>
              <a:gd name="connsiteY38555" fmla="*/ 279254 h 1598839"/>
              <a:gd name="connsiteX38556" fmla="*/ 0 w 3255128"/>
              <a:gd name="connsiteY38556" fmla="*/ 279229 h 1598839"/>
              <a:gd name="connsiteX38557" fmla="*/ 0 w 3255128"/>
              <a:gd name="connsiteY38557" fmla="*/ 279167 h 1598839"/>
              <a:gd name="connsiteX38558" fmla="*/ 0 w 3255128"/>
              <a:gd name="connsiteY38558" fmla="*/ 279165 h 1598839"/>
              <a:gd name="connsiteX38559" fmla="*/ 0 w 3255128"/>
              <a:gd name="connsiteY38559" fmla="*/ 279116 h 1598839"/>
              <a:gd name="connsiteX38560" fmla="*/ 0 w 3255128"/>
              <a:gd name="connsiteY38560" fmla="*/ 279102 h 1598839"/>
              <a:gd name="connsiteX38561" fmla="*/ 0 w 3255128"/>
              <a:gd name="connsiteY38561" fmla="*/ 279097 h 1598839"/>
              <a:gd name="connsiteX38562" fmla="*/ 0 w 3255128"/>
              <a:gd name="connsiteY38562" fmla="*/ 279081 h 1598839"/>
              <a:gd name="connsiteX38563" fmla="*/ 0 w 3255128"/>
              <a:gd name="connsiteY38563" fmla="*/ 279067 h 1598839"/>
              <a:gd name="connsiteX38564" fmla="*/ 0 w 3255128"/>
              <a:gd name="connsiteY38564" fmla="*/ 279059 h 1598839"/>
              <a:gd name="connsiteX38565" fmla="*/ 0 w 3255128"/>
              <a:gd name="connsiteY38565" fmla="*/ 279042 h 1598839"/>
              <a:gd name="connsiteX38566" fmla="*/ 0 w 3255128"/>
              <a:gd name="connsiteY38566" fmla="*/ 279041 h 1598839"/>
              <a:gd name="connsiteX38567" fmla="*/ 0 w 3255128"/>
              <a:gd name="connsiteY38567" fmla="*/ 279029 h 1598839"/>
              <a:gd name="connsiteX38568" fmla="*/ 0 w 3255128"/>
              <a:gd name="connsiteY38568" fmla="*/ 279025 h 1598839"/>
              <a:gd name="connsiteX38569" fmla="*/ 0 w 3255128"/>
              <a:gd name="connsiteY38569" fmla="*/ 279017 h 1598839"/>
              <a:gd name="connsiteX38570" fmla="*/ 0 w 3255128"/>
              <a:gd name="connsiteY38570" fmla="*/ 278997 h 1598839"/>
              <a:gd name="connsiteX38571" fmla="*/ 0 w 3255128"/>
              <a:gd name="connsiteY38571" fmla="*/ 278984 h 1598839"/>
              <a:gd name="connsiteX38572" fmla="*/ 0 w 3255128"/>
              <a:gd name="connsiteY38572" fmla="*/ 278925 h 1598839"/>
              <a:gd name="connsiteX38573" fmla="*/ 0 w 3255128"/>
              <a:gd name="connsiteY38573" fmla="*/ 278924 h 1598839"/>
              <a:gd name="connsiteX38574" fmla="*/ 0 w 3255128"/>
              <a:gd name="connsiteY38574" fmla="*/ 278923 h 1598839"/>
              <a:gd name="connsiteX38575" fmla="*/ 0 w 3255128"/>
              <a:gd name="connsiteY38575" fmla="*/ 278885 h 1598839"/>
              <a:gd name="connsiteX38576" fmla="*/ 0 w 3255128"/>
              <a:gd name="connsiteY38576" fmla="*/ 278884 h 1598839"/>
              <a:gd name="connsiteX38577" fmla="*/ 0 w 3255128"/>
              <a:gd name="connsiteY38577" fmla="*/ 278883 h 1598839"/>
              <a:gd name="connsiteX38578" fmla="*/ 0 w 3255128"/>
              <a:gd name="connsiteY38578" fmla="*/ 278847 h 1598839"/>
              <a:gd name="connsiteX38579" fmla="*/ 0 w 3255128"/>
              <a:gd name="connsiteY38579" fmla="*/ 278826 h 1598839"/>
              <a:gd name="connsiteX38580" fmla="*/ 0 w 3255128"/>
              <a:gd name="connsiteY38580" fmla="*/ 278825 h 1598839"/>
              <a:gd name="connsiteX38581" fmla="*/ 0 w 3255128"/>
              <a:gd name="connsiteY38581" fmla="*/ 278818 h 1598839"/>
              <a:gd name="connsiteX38582" fmla="*/ 0 w 3255128"/>
              <a:gd name="connsiteY38582" fmla="*/ 278817 h 1598839"/>
              <a:gd name="connsiteX38583" fmla="*/ 0 w 3255128"/>
              <a:gd name="connsiteY38583" fmla="*/ 278809 h 1598839"/>
              <a:gd name="connsiteX38584" fmla="*/ 0 w 3255128"/>
              <a:gd name="connsiteY38584" fmla="*/ 278791 h 1598839"/>
              <a:gd name="connsiteX38585" fmla="*/ 0 w 3255128"/>
              <a:gd name="connsiteY38585" fmla="*/ 278788 h 1598839"/>
              <a:gd name="connsiteX38586" fmla="*/ 0 w 3255128"/>
              <a:gd name="connsiteY38586" fmla="*/ 278724 h 1598839"/>
              <a:gd name="connsiteX38587" fmla="*/ 0 w 3255128"/>
              <a:gd name="connsiteY38587" fmla="*/ 278716 h 1598839"/>
              <a:gd name="connsiteX38588" fmla="*/ 0 w 3255128"/>
              <a:gd name="connsiteY38588" fmla="*/ 278711 h 1598839"/>
              <a:gd name="connsiteX38589" fmla="*/ 0 w 3255128"/>
              <a:gd name="connsiteY38589" fmla="*/ 278675 h 1598839"/>
              <a:gd name="connsiteX38590" fmla="*/ 0 w 3255128"/>
              <a:gd name="connsiteY38590" fmla="*/ 278647 h 1598839"/>
              <a:gd name="connsiteX38591" fmla="*/ 0 w 3255128"/>
              <a:gd name="connsiteY38591" fmla="*/ 278642 h 1598839"/>
              <a:gd name="connsiteX38592" fmla="*/ 0 w 3255128"/>
              <a:gd name="connsiteY38592" fmla="*/ 278633 h 1598839"/>
              <a:gd name="connsiteX38593" fmla="*/ 0 w 3255128"/>
              <a:gd name="connsiteY38593" fmla="*/ 278631 h 1598839"/>
              <a:gd name="connsiteX38594" fmla="*/ 0 w 3255128"/>
              <a:gd name="connsiteY38594" fmla="*/ 278613 h 1598839"/>
              <a:gd name="connsiteX38595" fmla="*/ 0 w 3255128"/>
              <a:gd name="connsiteY38595" fmla="*/ 278583 h 1598839"/>
              <a:gd name="connsiteX38596" fmla="*/ 0 w 3255128"/>
              <a:gd name="connsiteY38596" fmla="*/ 278575 h 1598839"/>
              <a:gd name="connsiteX38597" fmla="*/ 0 w 3255128"/>
              <a:gd name="connsiteY38597" fmla="*/ 278558 h 1598839"/>
              <a:gd name="connsiteX38598" fmla="*/ 0 w 3255128"/>
              <a:gd name="connsiteY38598" fmla="*/ 278550 h 1598839"/>
              <a:gd name="connsiteX38599" fmla="*/ 0 w 3255128"/>
              <a:gd name="connsiteY38599" fmla="*/ 278549 h 1598839"/>
              <a:gd name="connsiteX38600" fmla="*/ 0 w 3255128"/>
              <a:gd name="connsiteY38600" fmla="*/ 278547 h 1598839"/>
              <a:gd name="connsiteX38601" fmla="*/ 0 w 3255128"/>
              <a:gd name="connsiteY38601" fmla="*/ 278545 h 1598839"/>
              <a:gd name="connsiteX38602" fmla="*/ 0 w 3255128"/>
              <a:gd name="connsiteY38602" fmla="*/ 278544 h 1598839"/>
              <a:gd name="connsiteX38603" fmla="*/ 0 w 3255128"/>
              <a:gd name="connsiteY38603" fmla="*/ 278479 h 1598839"/>
              <a:gd name="connsiteX38604" fmla="*/ 0 w 3255128"/>
              <a:gd name="connsiteY38604" fmla="*/ 278431 h 1598839"/>
              <a:gd name="connsiteX38605" fmla="*/ 0 w 3255128"/>
              <a:gd name="connsiteY38605" fmla="*/ 278381 h 1598839"/>
              <a:gd name="connsiteX38606" fmla="*/ 0 w 3255128"/>
              <a:gd name="connsiteY38606" fmla="*/ 278371 h 1598839"/>
              <a:gd name="connsiteX38607" fmla="*/ 0 w 3255128"/>
              <a:gd name="connsiteY38607" fmla="*/ 278337 h 1598839"/>
              <a:gd name="connsiteX38608" fmla="*/ 0 w 3255128"/>
              <a:gd name="connsiteY38608" fmla="*/ 278335 h 1598839"/>
              <a:gd name="connsiteX38609" fmla="*/ 0 w 3255128"/>
              <a:gd name="connsiteY38609" fmla="*/ 278332 h 1598839"/>
              <a:gd name="connsiteX38610" fmla="*/ 0 w 3255128"/>
              <a:gd name="connsiteY38610" fmla="*/ 278326 h 1598839"/>
              <a:gd name="connsiteX38611" fmla="*/ 0 w 3255128"/>
              <a:gd name="connsiteY38611" fmla="*/ 278308 h 1598839"/>
              <a:gd name="connsiteX38612" fmla="*/ 0 w 3255128"/>
              <a:gd name="connsiteY38612" fmla="*/ 278292 h 1598839"/>
              <a:gd name="connsiteX38613" fmla="*/ 0 w 3255128"/>
              <a:gd name="connsiteY38613" fmla="*/ 278286 h 1598839"/>
              <a:gd name="connsiteX38614" fmla="*/ 0 w 3255128"/>
              <a:gd name="connsiteY38614" fmla="*/ 278277 h 1598839"/>
              <a:gd name="connsiteX38615" fmla="*/ 0 w 3255128"/>
              <a:gd name="connsiteY38615" fmla="*/ 278265 h 1598839"/>
              <a:gd name="connsiteX38616" fmla="*/ 0 w 3255128"/>
              <a:gd name="connsiteY38616" fmla="*/ 278260 h 1598839"/>
              <a:gd name="connsiteX38617" fmla="*/ 0 w 3255128"/>
              <a:gd name="connsiteY38617" fmla="*/ 278223 h 1598839"/>
              <a:gd name="connsiteX38618" fmla="*/ 0 w 3255128"/>
              <a:gd name="connsiteY38618" fmla="*/ 278146 h 1598839"/>
              <a:gd name="connsiteX38619" fmla="*/ 0 w 3255128"/>
              <a:gd name="connsiteY38619" fmla="*/ 278144 h 1598839"/>
              <a:gd name="connsiteX38620" fmla="*/ 0 w 3255128"/>
              <a:gd name="connsiteY38620" fmla="*/ 278095 h 1598839"/>
              <a:gd name="connsiteX38621" fmla="*/ 0 w 3255128"/>
              <a:gd name="connsiteY38621" fmla="*/ 278094 h 1598839"/>
              <a:gd name="connsiteX38622" fmla="*/ 0 w 3255128"/>
              <a:gd name="connsiteY38622" fmla="*/ 278091 h 1598839"/>
              <a:gd name="connsiteX38623" fmla="*/ 0 w 3255128"/>
              <a:gd name="connsiteY38623" fmla="*/ 278088 h 1598839"/>
              <a:gd name="connsiteX38624" fmla="*/ 0 w 3255128"/>
              <a:gd name="connsiteY38624" fmla="*/ 278086 h 1598839"/>
              <a:gd name="connsiteX38625" fmla="*/ 0 w 3255128"/>
              <a:gd name="connsiteY38625" fmla="*/ 278039 h 1598839"/>
              <a:gd name="connsiteX38626" fmla="*/ 0 w 3255128"/>
              <a:gd name="connsiteY38626" fmla="*/ 278027 h 1598839"/>
              <a:gd name="connsiteX38627" fmla="*/ 0 w 3255128"/>
              <a:gd name="connsiteY38627" fmla="*/ 278017 h 1598839"/>
              <a:gd name="connsiteX38628" fmla="*/ 0 w 3255128"/>
              <a:gd name="connsiteY38628" fmla="*/ 278002 h 1598839"/>
              <a:gd name="connsiteX38629" fmla="*/ 0 w 3255128"/>
              <a:gd name="connsiteY38629" fmla="*/ 277977 h 1598839"/>
              <a:gd name="connsiteX38630" fmla="*/ 0 w 3255128"/>
              <a:gd name="connsiteY38630" fmla="*/ 277968 h 1598839"/>
              <a:gd name="connsiteX38631" fmla="*/ 0 w 3255128"/>
              <a:gd name="connsiteY38631" fmla="*/ 277960 h 1598839"/>
              <a:gd name="connsiteX38632" fmla="*/ 0 w 3255128"/>
              <a:gd name="connsiteY38632" fmla="*/ 277957 h 1598839"/>
              <a:gd name="connsiteX38633" fmla="*/ 0 w 3255128"/>
              <a:gd name="connsiteY38633" fmla="*/ 277935 h 1598839"/>
              <a:gd name="connsiteX38634" fmla="*/ 0 w 3255128"/>
              <a:gd name="connsiteY38634" fmla="*/ 277910 h 1598839"/>
              <a:gd name="connsiteX38635" fmla="*/ 0 w 3255128"/>
              <a:gd name="connsiteY38635" fmla="*/ 277902 h 1598839"/>
              <a:gd name="connsiteX38636" fmla="*/ 0 w 3255128"/>
              <a:gd name="connsiteY38636" fmla="*/ 277888 h 1598839"/>
              <a:gd name="connsiteX38637" fmla="*/ 0 w 3255128"/>
              <a:gd name="connsiteY38637" fmla="*/ 277883 h 1598839"/>
              <a:gd name="connsiteX38638" fmla="*/ 0 w 3255128"/>
              <a:gd name="connsiteY38638" fmla="*/ 277878 h 1598839"/>
              <a:gd name="connsiteX38639" fmla="*/ 0 w 3255128"/>
              <a:gd name="connsiteY38639" fmla="*/ 277849 h 1598839"/>
              <a:gd name="connsiteX38640" fmla="*/ 0 w 3255128"/>
              <a:gd name="connsiteY38640" fmla="*/ 277800 h 1598839"/>
              <a:gd name="connsiteX38641" fmla="*/ 0 w 3255128"/>
              <a:gd name="connsiteY38641" fmla="*/ 277794 h 1598839"/>
              <a:gd name="connsiteX38642" fmla="*/ 0 w 3255128"/>
              <a:gd name="connsiteY38642" fmla="*/ 277784 h 1598839"/>
              <a:gd name="connsiteX38643" fmla="*/ 0 w 3255128"/>
              <a:gd name="connsiteY38643" fmla="*/ 277772 h 1598839"/>
              <a:gd name="connsiteX38644" fmla="*/ 0 w 3255128"/>
              <a:gd name="connsiteY38644" fmla="*/ 277745 h 1598839"/>
              <a:gd name="connsiteX38645" fmla="*/ 0 w 3255128"/>
              <a:gd name="connsiteY38645" fmla="*/ 277707 h 1598839"/>
              <a:gd name="connsiteX38646" fmla="*/ 0 w 3255128"/>
              <a:gd name="connsiteY38646" fmla="*/ 277684 h 1598839"/>
              <a:gd name="connsiteX38647" fmla="*/ 0 w 3255128"/>
              <a:gd name="connsiteY38647" fmla="*/ 277679 h 1598839"/>
              <a:gd name="connsiteX38648" fmla="*/ 0 w 3255128"/>
              <a:gd name="connsiteY38648" fmla="*/ 277670 h 1598839"/>
              <a:gd name="connsiteX38649" fmla="*/ 0 w 3255128"/>
              <a:gd name="connsiteY38649" fmla="*/ 277637 h 1598839"/>
              <a:gd name="connsiteX38650" fmla="*/ 0 w 3255128"/>
              <a:gd name="connsiteY38650" fmla="*/ 277617 h 1598839"/>
              <a:gd name="connsiteX38651" fmla="*/ 0 w 3255128"/>
              <a:gd name="connsiteY38651" fmla="*/ 277612 h 1598839"/>
              <a:gd name="connsiteX38652" fmla="*/ 0 w 3255128"/>
              <a:gd name="connsiteY38652" fmla="*/ 277598 h 1598839"/>
              <a:gd name="connsiteX38653" fmla="*/ 0 w 3255128"/>
              <a:gd name="connsiteY38653" fmla="*/ 277590 h 1598839"/>
              <a:gd name="connsiteX38654" fmla="*/ 0 w 3255128"/>
              <a:gd name="connsiteY38654" fmla="*/ 277553 h 1598839"/>
              <a:gd name="connsiteX38655" fmla="*/ 0 w 3255128"/>
              <a:gd name="connsiteY38655" fmla="*/ 277550 h 1598839"/>
              <a:gd name="connsiteX38656" fmla="*/ 0 w 3255128"/>
              <a:gd name="connsiteY38656" fmla="*/ 277529 h 1598839"/>
              <a:gd name="connsiteX38657" fmla="*/ 0 w 3255128"/>
              <a:gd name="connsiteY38657" fmla="*/ 277483 h 1598839"/>
              <a:gd name="connsiteX38658" fmla="*/ 0 w 3255128"/>
              <a:gd name="connsiteY38658" fmla="*/ 277476 h 1598839"/>
              <a:gd name="connsiteX38659" fmla="*/ 0 w 3255128"/>
              <a:gd name="connsiteY38659" fmla="*/ 277453 h 1598839"/>
              <a:gd name="connsiteX38660" fmla="*/ 0 w 3255128"/>
              <a:gd name="connsiteY38660" fmla="*/ 277451 h 1598839"/>
              <a:gd name="connsiteX38661" fmla="*/ 0 w 3255128"/>
              <a:gd name="connsiteY38661" fmla="*/ 277443 h 1598839"/>
              <a:gd name="connsiteX38662" fmla="*/ 0 w 3255128"/>
              <a:gd name="connsiteY38662" fmla="*/ 277440 h 1598839"/>
              <a:gd name="connsiteX38663" fmla="*/ 0 w 3255128"/>
              <a:gd name="connsiteY38663" fmla="*/ 277438 h 1598839"/>
              <a:gd name="connsiteX38664" fmla="*/ 0 w 3255128"/>
              <a:gd name="connsiteY38664" fmla="*/ 277429 h 1598839"/>
              <a:gd name="connsiteX38665" fmla="*/ 0 w 3255128"/>
              <a:gd name="connsiteY38665" fmla="*/ 277427 h 1598839"/>
              <a:gd name="connsiteX38666" fmla="*/ 0 w 3255128"/>
              <a:gd name="connsiteY38666" fmla="*/ 277409 h 1598839"/>
              <a:gd name="connsiteX38667" fmla="*/ 0 w 3255128"/>
              <a:gd name="connsiteY38667" fmla="*/ 277405 h 1598839"/>
              <a:gd name="connsiteX38668" fmla="*/ 0 w 3255128"/>
              <a:gd name="connsiteY38668" fmla="*/ 277353 h 1598839"/>
              <a:gd name="connsiteX38669" fmla="*/ 0 w 3255128"/>
              <a:gd name="connsiteY38669" fmla="*/ 277341 h 1598839"/>
              <a:gd name="connsiteX38670" fmla="*/ 0 w 3255128"/>
              <a:gd name="connsiteY38670" fmla="*/ 277325 h 1598839"/>
              <a:gd name="connsiteX38671" fmla="*/ 0 w 3255128"/>
              <a:gd name="connsiteY38671" fmla="*/ 277287 h 1598839"/>
              <a:gd name="connsiteX38672" fmla="*/ 0 w 3255128"/>
              <a:gd name="connsiteY38672" fmla="*/ 277265 h 1598839"/>
              <a:gd name="connsiteX38673" fmla="*/ 0 w 3255128"/>
              <a:gd name="connsiteY38673" fmla="*/ 277250 h 1598839"/>
              <a:gd name="connsiteX38674" fmla="*/ 0 w 3255128"/>
              <a:gd name="connsiteY38674" fmla="*/ 277233 h 1598839"/>
              <a:gd name="connsiteX38675" fmla="*/ 0 w 3255128"/>
              <a:gd name="connsiteY38675" fmla="*/ 277230 h 1598839"/>
              <a:gd name="connsiteX38676" fmla="*/ 0 w 3255128"/>
              <a:gd name="connsiteY38676" fmla="*/ 277215 h 1598839"/>
              <a:gd name="connsiteX38677" fmla="*/ 0 w 3255128"/>
              <a:gd name="connsiteY38677" fmla="*/ 277210 h 1598839"/>
              <a:gd name="connsiteX38678" fmla="*/ 0 w 3255128"/>
              <a:gd name="connsiteY38678" fmla="*/ 277208 h 1598839"/>
              <a:gd name="connsiteX38679" fmla="*/ 0 w 3255128"/>
              <a:gd name="connsiteY38679" fmla="*/ 277201 h 1598839"/>
              <a:gd name="connsiteX38680" fmla="*/ 0 w 3255128"/>
              <a:gd name="connsiteY38680" fmla="*/ 277178 h 1598839"/>
              <a:gd name="connsiteX38681" fmla="*/ 0 w 3255128"/>
              <a:gd name="connsiteY38681" fmla="*/ 277138 h 1598839"/>
              <a:gd name="connsiteX38682" fmla="*/ 0 w 3255128"/>
              <a:gd name="connsiteY38682" fmla="*/ 277114 h 1598839"/>
              <a:gd name="connsiteX38683" fmla="*/ 0 w 3255128"/>
              <a:gd name="connsiteY38683" fmla="*/ 277096 h 1598839"/>
              <a:gd name="connsiteX38684" fmla="*/ 0 w 3255128"/>
              <a:gd name="connsiteY38684" fmla="*/ 277037 h 1598839"/>
              <a:gd name="connsiteX38685" fmla="*/ 0 w 3255128"/>
              <a:gd name="connsiteY38685" fmla="*/ 277036 h 1598839"/>
              <a:gd name="connsiteX38686" fmla="*/ 0 w 3255128"/>
              <a:gd name="connsiteY38686" fmla="*/ 277009 h 1598839"/>
              <a:gd name="connsiteX38687" fmla="*/ 0 w 3255128"/>
              <a:gd name="connsiteY38687" fmla="*/ 277002 h 1598839"/>
              <a:gd name="connsiteX38688" fmla="*/ 0 w 3255128"/>
              <a:gd name="connsiteY38688" fmla="*/ 277000 h 1598839"/>
              <a:gd name="connsiteX38689" fmla="*/ 0 w 3255128"/>
              <a:gd name="connsiteY38689" fmla="*/ 276997 h 1598839"/>
              <a:gd name="connsiteX38690" fmla="*/ 0 w 3255128"/>
              <a:gd name="connsiteY38690" fmla="*/ 276986 h 1598839"/>
              <a:gd name="connsiteX38691" fmla="*/ 0 w 3255128"/>
              <a:gd name="connsiteY38691" fmla="*/ 276968 h 1598839"/>
              <a:gd name="connsiteX38692" fmla="*/ 0 w 3255128"/>
              <a:gd name="connsiteY38692" fmla="*/ 276950 h 1598839"/>
              <a:gd name="connsiteX38693" fmla="*/ 0 w 3255128"/>
              <a:gd name="connsiteY38693" fmla="*/ 276946 h 1598839"/>
              <a:gd name="connsiteX38694" fmla="*/ 0 w 3255128"/>
              <a:gd name="connsiteY38694" fmla="*/ 276935 h 1598839"/>
              <a:gd name="connsiteX38695" fmla="*/ 0 w 3255128"/>
              <a:gd name="connsiteY38695" fmla="*/ 276921 h 1598839"/>
              <a:gd name="connsiteX38696" fmla="*/ 0 w 3255128"/>
              <a:gd name="connsiteY38696" fmla="*/ 276905 h 1598839"/>
              <a:gd name="connsiteX38697" fmla="*/ 0 w 3255128"/>
              <a:gd name="connsiteY38697" fmla="*/ 276857 h 1598839"/>
              <a:gd name="connsiteX38698" fmla="*/ 0 w 3255128"/>
              <a:gd name="connsiteY38698" fmla="*/ 276803 h 1598839"/>
              <a:gd name="connsiteX38699" fmla="*/ 0 w 3255128"/>
              <a:gd name="connsiteY38699" fmla="*/ 276759 h 1598839"/>
              <a:gd name="connsiteX38700" fmla="*/ 0 w 3255128"/>
              <a:gd name="connsiteY38700" fmla="*/ 276756 h 1598839"/>
              <a:gd name="connsiteX38701" fmla="*/ 0 w 3255128"/>
              <a:gd name="connsiteY38701" fmla="*/ 276737 h 1598839"/>
              <a:gd name="connsiteX38702" fmla="*/ 0 w 3255128"/>
              <a:gd name="connsiteY38702" fmla="*/ 276734 h 1598839"/>
              <a:gd name="connsiteX38703" fmla="*/ 0 w 3255128"/>
              <a:gd name="connsiteY38703" fmla="*/ 276731 h 1598839"/>
              <a:gd name="connsiteX38704" fmla="*/ 0 w 3255128"/>
              <a:gd name="connsiteY38704" fmla="*/ 276725 h 1598839"/>
              <a:gd name="connsiteX38705" fmla="*/ 0 w 3255128"/>
              <a:gd name="connsiteY38705" fmla="*/ 276693 h 1598839"/>
              <a:gd name="connsiteX38706" fmla="*/ 0 w 3255128"/>
              <a:gd name="connsiteY38706" fmla="*/ 276677 h 1598839"/>
              <a:gd name="connsiteX38707" fmla="*/ 0 w 3255128"/>
              <a:gd name="connsiteY38707" fmla="*/ 276660 h 1598839"/>
              <a:gd name="connsiteX38708" fmla="*/ 0 w 3255128"/>
              <a:gd name="connsiteY38708" fmla="*/ 276655 h 1598839"/>
              <a:gd name="connsiteX38709" fmla="*/ 0 w 3255128"/>
              <a:gd name="connsiteY38709" fmla="*/ 276580 h 1598839"/>
              <a:gd name="connsiteX38710" fmla="*/ 0 w 3255128"/>
              <a:gd name="connsiteY38710" fmla="*/ 276543 h 1598839"/>
              <a:gd name="connsiteX38711" fmla="*/ 0 w 3255128"/>
              <a:gd name="connsiteY38711" fmla="*/ 276517 h 1598839"/>
              <a:gd name="connsiteX38712" fmla="*/ 0 w 3255128"/>
              <a:gd name="connsiteY38712" fmla="*/ 276514 h 1598839"/>
              <a:gd name="connsiteX38713" fmla="*/ 0 w 3255128"/>
              <a:gd name="connsiteY38713" fmla="*/ 276505 h 1598839"/>
              <a:gd name="connsiteX38714" fmla="*/ 0 w 3255128"/>
              <a:gd name="connsiteY38714" fmla="*/ 276476 h 1598839"/>
              <a:gd name="connsiteX38715" fmla="*/ 0 w 3255128"/>
              <a:gd name="connsiteY38715" fmla="*/ 276472 h 1598839"/>
              <a:gd name="connsiteX38716" fmla="*/ 0 w 3255128"/>
              <a:gd name="connsiteY38716" fmla="*/ 276466 h 1598839"/>
              <a:gd name="connsiteX38717" fmla="*/ 0 w 3255128"/>
              <a:gd name="connsiteY38717" fmla="*/ 276446 h 1598839"/>
              <a:gd name="connsiteX38718" fmla="*/ 0 w 3255128"/>
              <a:gd name="connsiteY38718" fmla="*/ 276398 h 1598839"/>
              <a:gd name="connsiteX38719" fmla="*/ 0 w 3255128"/>
              <a:gd name="connsiteY38719" fmla="*/ 276394 h 1598839"/>
              <a:gd name="connsiteX38720" fmla="*/ 0 w 3255128"/>
              <a:gd name="connsiteY38720" fmla="*/ 276349 h 1598839"/>
              <a:gd name="connsiteX38721" fmla="*/ 0 w 3255128"/>
              <a:gd name="connsiteY38721" fmla="*/ 276327 h 1598839"/>
              <a:gd name="connsiteX38722" fmla="*/ 0 w 3255128"/>
              <a:gd name="connsiteY38722" fmla="*/ 276320 h 1598839"/>
              <a:gd name="connsiteX38723" fmla="*/ 0 w 3255128"/>
              <a:gd name="connsiteY38723" fmla="*/ 276302 h 1598839"/>
              <a:gd name="connsiteX38724" fmla="*/ 0 w 3255128"/>
              <a:gd name="connsiteY38724" fmla="*/ 276301 h 1598839"/>
              <a:gd name="connsiteX38725" fmla="*/ 0 w 3255128"/>
              <a:gd name="connsiteY38725" fmla="*/ 276300 h 1598839"/>
              <a:gd name="connsiteX38726" fmla="*/ 0 w 3255128"/>
              <a:gd name="connsiteY38726" fmla="*/ 276299 h 1598839"/>
              <a:gd name="connsiteX38727" fmla="*/ 0 w 3255128"/>
              <a:gd name="connsiteY38727" fmla="*/ 276298 h 1598839"/>
              <a:gd name="connsiteX38728" fmla="*/ 0 w 3255128"/>
              <a:gd name="connsiteY38728" fmla="*/ 276266 h 1598839"/>
              <a:gd name="connsiteX38729" fmla="*/ 0 w 3255128"/>
              <a:gd name="connsiteY38729" fmla="*/ 276264 h 1598839"/>
              <a:gd name="connsiteX38730" fmla="*/ 0 w 3255128"/>
              <a:gd name="connsiteY38730" fmla="*/ 276246 h 1598839"/>
              <a:gd name="connsiteX38731" fmla="*/ 0 w 3255128"/>
              <a:gd name="connsiteY38731" fmla="*/ 276230 h 1598839"/>
              <a:gd name="connsiteX38732" fmla="*/ 0 w 3255128"/>
              <a:gd name="connsiteY38732" fmla="*/ 276201 h 1598839"/>
              <a:gd name="connsiteX38733" fmla="*/ 0 w 3255128"/>
              <a:gd name="connsiteY38733" fmla="*/ 276141 h 1598839"/>
              <a:gd name="connsiteX38734" fmla="*/ 0 w 3255128"/>
              <a:gd name="connsiteY38734" fmla="*/ 276107 h 1598839"/>
              <a:gd name="connsiteX38735" fmla="*/ 0 w 3255128"/>
              <a:gd name="connsiteY38735" fmla="*/ 276091 h 1598839"/>
              <a:gd name="connsiteX38736" fmla="*/ 0 w 3255128"/>
              <a:gd name="connsiteY38736" fmla="*/ 276089 h 1598839"/>
              <a:gd name="connsiteX38737" fmla="*/ 0 w 3255128"/>
              <a:gd name="connsiteY38737" fmla="*/ 276070 h 1598839"/>
              <a:gd name="connsiteX38738" fmla="*/ 0 w 3255128"/>
              <a:gd name="connsiteY38738" fmla="*/ 276067 h 1598839"/>
              <a:gd name="connsiteX38739" fmla="*/ 0 w 3255128"/>
              <a:gd name="connsiteY38739" fmla="*/ 276022 h 1598839"/>
              <a:gd name="connsiteX38740" fmla="*/ 0 w 3255128"/>
              <a:gd name="connsiteY38740" fmla="*/ 276015 h 1598839"/>
              <a:gd name="connsiteX38741" fmla="*/ 0 w 3255128"/>
              <a:gd name="connsiteY38741" fmla="*/ 276007 h 1598839"/>
              <a:gd name="connsiteX38742" fmla="*/ 0 w 3255128"/>
              <a:gd name="connsiteY38742" fmla="*/ 275992 h 1598839"/>
              <a:gd name="connsiteX38743" fmla="*/ 0 w 3255128"/>
              <a:gd name="connsiteY38743" fmla="*/ 275990 h 1598839"/>
              <a:gd name="connsiteX38744" fmla="*/ 0 w 3255128"/>
              <a:gd name="connsiteY38744" fmla="*/ 275962 h 1598839"/>
              <a:gd name="connsiteX38745" fmla="*/ 0 w 3255128"/>
              <a:gd name="connsiteY38745" fmla="*/ 275961 h 1598839"/>
              <a:gd name="connsiteX38746" fmla="*/ 0 w 3255128"/>
              <a:gd name="connsiteY38746" fmla="*/ 275935 h 1598839"/>
              <a:gd name="connsiteX38747" fmla="*/ 0 w 3255128"/>
              <a:gd name="connsiteY38747" fmla="*/ 275895 h 1598839"/>
              <a:gd name="connsiteX38748" fmla="*/ 0 w 3255128"/>
              <a:gd name="connsiteY38748" fmla="*/ 275846 h 1598839"/>
              <a:gd name="connsiteX38749" fmla="*/ 0 w 3255128"/>
              <a:gd name="connsiteY38749" fmla="*/ 275836 h 1598839"/>
              <a:gd name="connsiteX38750" fmla="*/ 0 w 3255128"/>
              <a:gd name="connsiteY38750" fmla="*/ 275828 h 1598839"/>
              <a:gd name="connsiteX38751" fmla="*/ 0 w 3255128"/>
              <a:gd name="connsiteY38751" fmla="*/ 275818 h 1598839"/>
              <a:gd name="connsiteX38752" fmla="*/ 0 w 3255128"/>
              <a:gd name="connsiteY38752" fmla="*/ 275816 h 1598839"/>
              <a:gd name="connsiteX38753" fmla="*/ 0 w 3255128"/>
              <a:gd name="connsiteY38753" fmla="*/ 275798 h 1598839"/>
              <a:gd name="connsiteX38754" fmla="*/ 0 w 3255128"/>
              <a:gd name="connsiteY38754" fmla="*/ 275772 h 1598839"/>
              <a:gd name="connsiteX38755" fmla="*/ 0 w 3255128"/>
              <a:gd name="connsiteY38755" fmla="*/ 275752 h 1598839"/>
              <a:gd name="connsiteX38756" fmla="*/ 0 w 3255128"/>
              <a:gd name="connsiteY38756" fmla="*/ 275750 h 1598839"/>
              <a:gd name="connsiteX38757" fmla="*/ 0 w 3255128"/>
              <a:gd name="connsiteY38757" fmla="*/ 275749 h 1598839"/>
              <a:gd name="connsiteX38758" fmla="*/ 0 w 3255128"/>
              <a:gd name="connsiteY38758" fmla="*/ 275734 h 1598839"/>
              <a:gd name="connsiteX38759" fmla="*/ 0 w 3255128"/>
              <a:gd name="connsiteY38759" fmla="*/ 275726 h 1598839"/>
              <a:gd name="connsiteX38760" fmla="*/ 0 w 3255128"/>
              <a:gd name="connsiteY38760" fmla="*/ 275682 h 1598839"/>
              <a:gd name="connsiteX38761" fmla="*/ 0 w 3255128"/>
              <a:gd name="connsiteY38761" fmla="*/ 275677 h 1598839"/>
              <a:gd name="connsiteX38762" fmla="*/ 0 w 3255128"/>
              <a:gd name="connsiteY38762" fmla="*/ 275657 h 1598839"/>
              <a:gd name="connsiteX38763" fmla="*/ 0 w 3255128"/>
              <a:gd name="connsiteY38763" fmla="*/ 275653 h 1598839"/>
              <a:gd name="connsiteX38764" fmla="*/ 0 w 3255128"/>
              <a:gd name="connsiteY38764" fmla="*/ 275652 h 1598839"/>
              <a:gd name="connsiteX38765" fmla="*/ 0 w 3255128"/>
              <a:gd name="connsiteY38765" fmla="*/ 275643 h 1598839"/>
              <a:gd name="connsiteX38766" fmla="*/ 0 w 3255128"/>
              <a:gd name="connsiteY38766" fmla="*/ 275633 h 1598839"/>
              <a:gd name="connsiteX38767" fmla="*/ 0 w 3255128"/>
              <a:gd name="connsiteY38767" fmla="*/ 275593 h 1598839"/>
              <a:gd name="connsiteX38768" fmla="*/ 0 w 3255128"/>
              <a:gd name="connsiteY38768" fmla="*/ 275568 h 1598839"/>
              <a:gd name="connsiteX38769" fmla="*/ 0 w 3255128"/>
              <a:gd name="connsiteY38769" fmla="*/ 275559 h 1598839"/>
              <a:gd name="connsiteX38770" fmla="*/ 0 w 3255128"/>
              <a:gd name="connsiteY38770" fmla="*/ 275557 h 1598839"/>
              <a:gd name="connsiteX38771" fmla="*/ 0 w 3255128"/>
              <a:gd name="connsiteY38771" fmla="*/ 275555 h 1598839"/>
              <a:gd name="connsiteX38772" fmla="*/ 0 w 3255128"/>
              <a:gd name="connsiteY38772" fmla="*/ 275554 h 1598839"/>
              <a:gd name="connsiteX38773" fmla="*/ 0 w 3255128"/>
              <a:gd name="connsiteY38773" fmla="*/ 275553 h 1598839"/>
              <a:gd name="connsiteX38774" fmla="*/ 0 w 3255128"/>
              <a:gd name="connsiteY38774" fmla="*/ 275541 h 1598839"/>
              <a:gd name="connsiteX38775" fmla="*/ 0 w 3255128"/>
              <a:gd name="connsiteY38775" fmla="*/ 275531 h 1598839"/>
              <a:gd name="connsiteX38776" fmla="*/ 0 w 3255128"/>
              <a:gd name="connsiteY38776" fmla="*/ 275503 h 1598839"/>
              <a:gd name="connsiteX38777" fmla="*/ 0 w 3255128"/>
              <a:gd name="connsiteY38777" fmla="*/ 275481 h 1598839"/>
              <a:gd name="connsiteX38778" fmla="*/ 0 w 3255128"/>
              <a:gd name="connsiteY38778" fmla="*/ 275441 h 1598839"/>
              <a:gd name="connsiteX38779" fmla="*/ 0 w 3255128"/>
              <a:gd name="connsiteY38779" fmla="*/ 275419 h 1598839"/>
              <a:gd name="connsiteX38780" fmla="*/ 0 w 3255128"/>
              <a:gd name="connsiteY38780" fmla="*/ 275385 h 1598839"/>
              <a:gd name="connsiteX38781" fmla="*/ 0 w 3255128"/>
              <a:gd name="connsiteY38781" fmla="*/ 275347 h 1598839"/>
              <a:gd name="connsiteX38782" fmla="*/ 0 w 3255128"/>
              <a:gd name="connsiteY38782" fmla="*/ 275345 h 1598839"/>
              <a:gd name="connsiteX38783" fmla="*/ 0 w 3255128"/>
              <a:gd name="connsiteY38783" fmla="*/ 275327 h 1598839"/>
              <a:gd name="connsiteX38784" fmla="*/ 0 w 3255128"/>
              <a:gd name="connsiteY38784" fmla="*/ 275322 h 1598839"/>
              <a:gd name="connsiteX38785" fmla="*/ 0 w 3255128"/>
              <a:gd name="connsiteY38785" fmla="*/ 275318 h 1598839"/>
              <a:gd name="connsiteX38786" fmla="*/ 0 w 3255128"/>
              <a:gd name="connsiteY38786" fmla="*/ 275298 h 1598839"/>
              <a:gd name="connsiteX38787" fmla="*/ 0 w 3255128"/>
              <a:gd name="connsiteY38787" fmla="*/ 275291 h 1598839"/>
              <a:gd name="connsiteX38788" fmla="*/ 0 w 3255128"/>
              <a:gd name="connsiteY38788" fmla="*/ 275290 h 1598839"/>
              <a:gd name="connsiteX38789" fmla="*/ 0 w 3255128"/>
              <a:gd name="connsiteY38789" fmla="*/ 275287 h 1598839"/>
              <a:gd name="connsiteX38790" fmla="*/ 0 w 3255128"/>
              <a:gd name="connsiteY38790" fmla="*/ 275278 h 1598839"/>
              <a:gd name="connsiteX38791" fmla="*/ 0 w 3255128"/>
              <a:gd name="connsiteY38791" fmla="*/ 275275 h 1598839"/>
              <a:gd name="connsiteX38792" fmla="*/ 0 w 3255128"/>
              <a:gd name="connsiteY38792" fmla="*/ 275270 h 1598839"/>
              <a:gd name="connsiteX38793" fmla="*/ 0 w 3255128"/>
              <a:gd name="connsiteY38793" fmla="*/ 275217 h 1598839"/>
              <a:gd name="connsiteX38794" fmla="*/ 0 w 3255128"/>
              <a:gd name="connsiteY38794" fmla="*/ 275189 h 1598839"/>
              <a:gd name="connsiteX38795" fmla="*/ 0 w 3255128"/>
              <a:gd name="connsiteY38795" fmla="*/ 275148 h 1598839"/>
              <a:gd name="connsiteX38796" fmla="*/ 0 w 3255128"/>
              <a:gd name="connsiteY38796" fmla="*/ 275104 h 1598839"/>
              <a:gd name="connsiteX38797" fmla="*/ 0 w 3255128"/>
              <a:gd name="connsiteY38797" fmla="*/ 275098 h 1598839"/>
              <a:gd name="connsiteX38798" fmla="*/ 0 w 3255128"/>
              <a:gd name="connsiteY38798" fmla="*/ 275096 h 1598839"/>
              <a:gd name="connsiteX38799" fmla="*/ 0 w 3255128"/>
              <a:gd name="connsiteY38799" fmla="*/ 275071 h 1598839"/>
              <a:gd name="connsiteX38800" fmla="*/ 0 w 3255128"/>
              <a:gd name="connsiteY38800" fmla="*/ 275050 h 1598839"/>
              <a:gd name="connsiteX38801" fmla="*/ 0 w 3255128"/>
              <a:gd name="connsiteY38801" fmla="*/ 275049 h 1598839"/>
              <a:gd name="connsiteX38802" fmla="*/ 0 w 3255128"/>
              <a:gd name="connsiteY38802" fmla="*/ 275034 h 1598839"/>
              <a:gd name="connsiteX38803" fmla="*/ 0 w 3255128"/>
              <a:gd name="connsiteY38803" fmla="*/ 275027 h 1598839"/>
              <a:gd name="connsiteX38804" fmla="*/ 0 w 3255128"/>
              <a:gd name="connsiteY38804" fmla="*/ 275007 h 1598839"/>
              <a:gd name="connsiteX38805" fmla="*/ 0 w 3255128"/>
              <a:gd name="connsiteY38805" fmla="*/ 275005 h 1598839"/>
              <a:gd name="connsiteX38806" fmla="*/ 0 w 3255128"/>
              <a:gd name="connsiteY38806" fmla="*/ 274978 h 1598839"/>
              <a:gd name="connsiteX38807" fmla="*/ 0 w 3255128"/>
              <a:gd name="connsiteY38807" fmla="*/ 274970 h 1598839"/>
              <a:gd name="connsiteX38808" fmla="*/ 0 w 3255128"/>
              <a:gd name="connsiteY38808" fmla="*/ 274967 h 1598839"/>
              <a:gd name="connsiteX38809" fmla="*/ 0 w 3255128"/>
              <a:gd name="connsiteY38809" fmla="*/ 274962 h 1598839"/>
              <a:gd name="connsiteX38810" fmla="*/ 0 w 3255128"/>
              <a:gd name="connsiteY38810" fmla="*/ 274941 h 1598839"/>
              <a:gd name="connsiteX38811" fmla="*/ 0 w 3255128"/>
              <a:gd name="connsiteY38811" fmla="*/ 274933 h 1598839"/>
              <a:gd name="connsiteX38812" fmla="*/ 0 w 3255128"/>
              <a:gd name="connsiteY38812" fmla="*/ 274893 h 1598839"/>
              <a:gd name="connsiteX38813" fmla="*/ 0 w 3255128"/>
              <a:gd name="connsiteY38813" fmla="*/ 274888 h 1598839"/>
              <a:gd name="connsiteX38814" fmla="*/ 0 w 3255128"/>
              <a:gd name="connsiteY38814" fmla="*/ 274883 h 1598839"/>
              <a:gd name="connsiteX38815" fmla="*/ 0 w 3255128"/>
              <a:gd name="connsiteY38815" fmla="*/ 274859 h 1598839"/>
              <a:gd name="connsiteX38816" fmla="*/ 0 w 3255128"/>
              <a:gd name="connsiteY38816" fmla="*/ 274855 h 1598839"/>
              <a:gd name="connsiteX38817" fmla="*/ 0 w 3255128"/>
              <a:gd name="connsiteY38817" fmla="*/ 274839 h 1598839"/>
              <a:gd name="connsiteX38818" fmla="*/ 0 w 3255128"/>
              <a:gd name="connsiteY38818" fmla="*/ 274821 h 1598839"/>
              <a:gd name="connsiteX38819" fmla="*/ 0 w 3255128"/>
              <a:gd name="connsiteY38819" fmla="*/ 274795 h 1598839"/>
              <a:gd name="connsiteX38820" fmla="*/ 0 w 3255128"/>
              <a:gd name="connsiteY38820" fmla="*/ 274782 h 1598839"/>
              <a:gd name="connsiteX38821" fmla="*/ 0 w 3255128"/>
              <a:gd name="connsiteY38821" fmla="*/ 274758 h 1598839"/>
              <a:gd name="connsiteX38822" fmla="*/ 0 w 3255128"/>
              <a:gd name="connsiteY38822" fmla="*/ 274752 h 1598839"/>
              <a:gd name="connsiteX38823" fmla="*/ 0 w 3255128"/>
              <a:gd name="connsiteY38823" fmla="*/ 274731 h 1598839"/>
              <a:gd name="connsiteX38824" fmla="*/ 0 w 3255128"/>
              <a:gd name="connsiteY38824" fmla="*/ 274712 h 1598839"/>
              <a:gd name="connsiteX38825" fmla="*/ 0 w 3255128"/>
              <a:gd name="connsiteY38825" fmla="*/ 274647 h 1598839"/>
              <a:gd name="connsiteX38826" fmla="*/ 0 w 3255128"/>
              <a:gd name="connsiteY38826" fmla="*/ 274642 h 1598839"/>
              <a:gd name="connsiteX38827" fmla="*/ 0 w 3255128"/>
              <a:gd name="connsiteY38827" fmla="*/ 274627 h 1598839"/>
              <a:gd name="connsiteX38828" fmla="*/ 0 w 3255128"/>
              <a:gd name="connsiteY38828" fmla="*/ 274621 h 1598839"/>
              <a:gd name="connsiteX38829" fmla="*/ 0 w 3255128"/>
              <a:gd name="connsiteY38829" fmla="*/ 274613 h 1598839"/>
              <a:gd name="connsiteX38830" fmla="*/ 0 w 3255128"/>
              <a:gd name="connsiteY38830" fmla="*/ 274595 h 1598839"/>
              <a:gd name="connsiteX38831" fmla="*/ 0 w 3255128"/>
              <a:gd name="connsiteY38831" fmla="*/ 274560 h 1598839"/>
              <a:gd name="connsiteX38832" fmla="*/ 0 w 3255128"/>
              <a:gd name="connsiteY38832" fmla="*/ 274546 h 1598839"/>
              <a:gd name="connsiteX38833" fmla="*/ 0 w 3255128"/>
              <a:gd name="connsiteY38833" fmla="*/ 274539 h 1598839"/>
              <a:gd name="connsiteX38834" fmla="*/ 0 w 3255128"/>
              <a:gd name="connsiteY38834" fmla="*/ 274538 h 1598839"/>
              <a:gd name="connsiteX38835" fmla="*/ 0 w 3255128"/>
              <a:gd name="connsiteY38835" fmla="*/ 274489 h 1598839"/>
              <a:gd name="connsiteX38836" fmla="*/ 0 w 3255128"/>
              <a:gd name="connsiteY38836" fmla="*/ 274482 h 1598839"/>
              <a:gd name="connsiteX38837" fmla="*/ 0 w 3255128"/>
              <a:gd name="connsiteY38837" fmla="*/ 274474 h 1598839"/>
              <a:gd name="connsiteX38838" fmla="*/ 0 w 3255128"/>
              <a:gd name="connsiteY38838" fmla="*/ 274454 h 1598839"/>
              <a:gd name="connsiteX38839" fmla="*/ 0 w 3255128"/>
              <a:gd name="connsiteY38839" fmla="*/ 274450 h 1598839"/>
              <a:gd name="connsiteX38840" fmla="*/ 0 w 3255128"/>
              <a:gd name="connsiteY38840" fmla="*/ 274448 h 1598839"/>
              <a:gd name="connsiteX38841" fmla="*/ 0 w 3255128"/>
              <a:gd name="connsiteY38841" fmla="*/ 274437 h 1598839"/>
              <a:gd name="connsiteX38842" fmla="*/ 0 w 3255128"/>
              <a:gd name="connsiteY38842" fmla="*/ 274419 h 1598839"/>
              <a:gd name="connsiteX38843" fmla="*/ 0 w 3255128"/>
              <a:gd name="connsiteY38843" fmla="*/ 274415 h 1598839"/>
              <a:gd name="connsiteX38844" fmla="*/ 0 w 3255128"/>
              <a:gd name="connsiteY38844" fmla="*/ 274414 h 1598839"/>
              <a:gd name="connsiteX38845" fmla="*/ 0 w 3255128"/>
              <a:gd name="connsiteY38845" fmla="*/ 274405 h 1598839"/>
              <a:gd name="connsiteX38846" fmla="*/ 0 w 3255128"/>
              <a:gd name="connsiteY38846" fmla="*/ 274403 h 1598839"/>
              <a:gd name="connsiteX38847" fmla="*/ 0 w 3255128"/>
              <a:gd name="connsiteY38847" fmla="*/ 274398 h 1598839"/>
              <a:gd name="connsiteX38848" fmla="*/ 0 w 3255128"/>
              <a:gd name="connsiteY38848" fmla="*/ 274375 h 1598839"/>
              <a:gd name="connsiteX38849" fmla="*/ 0 w 3255128"/>
              <a:gd name="connsiteY38849" fmla="*/ 274363 h 1598839"/>
              <a:gd name="connsiteX38850" fmla="*/ 0 w 3255128"/>
              <a:gd name="connsiteY38850" fmla="*/ 274297 h 1598839"/>
              <a:gd name="connsiteX38851" fmla="*/ 0 w 3255128"/>
              <a:gd name="connsiteY38851" fmla="*/ 274251 h 1598839"/>
              <a:gd name="connsiteX38852" fmla="*/ 0 w 3255128"/>
              <a:gd name="connsiteY38852" fmla="*/ 274220 h 1598839"/>
              <a:gd name="connsiteX38853" fmla="*/ 0 w 3255128"/>
              <a:gd name="connsiteY38853" fmla="*/ 274218 h 1598839"/>
              <a:gd name="connsiteX38854" fmla="*/ 0 w 3255128"/>
              <a:gd name="connsiteY38854" fmla="*/ 274211 h 1598839"/>
              <a:gd name="connsiteX38855" fmla="*/ 0 w 3255128"/>
              <a:gd name="connsiteY38855" fmla="*/ 274191 h 1598839"/>
              <a:gd name="connsiteX38856" fmla="*/ 0 w 3255128"/>
              <a:gd name="connsiteY38856" fmla="*/ 274188 h 1598839"/>
              <a:gd name="connsiteX38857" fmla="*/ 0 w 3255128"/>
              <a:gd name="connsiteY38857" fmla="*/ 274155 h 1598839"/>
              <a:gd name="connsiteX38858" fmla="*/ 0 w 3255128"/>
              <a:gd name="connsiteY38858" fmla="*/ 274127 h 1598839"/>
              <a:gd name="connsiteX38859" fmla="*/ 0 w 3255128"/>
              <a:gd name="connsiteY38859" fmla="*/ 274110 h 1598839"/>
              <a:gd name="connsiteX38860" fmla="*/ 0 w 3255128"/>
              <a:gd name="connsiteY38860" fmla="*/ 274030 h 1598839"/>
              <a:gd name="connsiteX38861" fmla="*/ 0 w 3255128"/>
              <a:gd name="connsiteY38861" fmla="*/ 274025 h 1598839"/>
              <a:gd name="connsiteX38862" fmla="*/ 0 w 3255128"/>
              <a:gd name="connsiteY38862" fmla="*/ 274007 h 1598839"/>
              <a:gd name="connsiteX38863" fmla="*/ 0 w 3255128"/>
              <a:gd name="connsiteY38863" fmla="*/ 274006 h 1598839"/>
              <a:gd name="connsiteX38864" fmla="*/ 0 w 3255128"/>
              <a:gd name="connsiteY38864" fmla="*/ 273978 h 1598839"/>
              <a:gd name="connsiteX38865" fmla="*/ 0 w 3255128"/>
              <a:gd name="connsiteY38865" fmla="*/ 273960 h 1598839"/>
              <a:gd name="connsiteX38866" fmla="*/ 0 w 3255128"/>
              <a:gd name="connsiteY38866" fmla="*/ 273959 h 1598839"/>
              <a:gd name="connsiteX38867" fmla="*/ 0 w 3255128"/>
              <a:gd name="connsiteY38867" fmla="*/ 273956 h 1598839"/>
              <a:gd name="connsiteX38868" fmla="*/ 0 w 3255128"/>
              <a:gd name="connsiteY38868" fmla="*/ 273931 h 1598839"/>
              <a:gd name="connsiteX38869" fmla="*/ 0 w 3255128"/>
              <a:gd name="connsiteY38869" fmla="*/ 273851 h 1598839"/>
              <a:gd name="connsiteX38870" fmla="*/ 0 w 3255128"/>
              <a:gd name="connsiteY38870" fmla="*/ 273834 h 1598839"/>
              <a:gd name="connsiteX38871" fmla="*/ 0 w 3255128"/>
              <a:gd name="connsiteY38871" fmla="*/ 273826 h 1598839"/>
              <a:gd name="connsiteX38872" fmla="*/ 0 w 3255128"/>
              <a:gd name="connsiteY38872" fmla="*/ 273815 h 1598839"/>
              <a:gd name="connsiteX38873" fmla="*/ 0 w 3255128"/>
              <a:gd name="connsiteY38873" fmla="*/ 273777 h 1598839"/>
              <a:gd name="connsiteX38874" fmla="*/ 0 w 3255128"/>
              <a:gd name="connsiteY38874" fmla="*/ 273766 h 1598839"/>
              <a:gd name="connsiteX38875" fmla="*/ 0 w 3255128"/>
              <a:gd name="connsiteY38875" fmla="*/ 273760 h 1598839"/>
              <a:gd name="connsiteX38876" fmla="*/ 0 w 3255128"/>
              <a:gd name="connsiteY38876" fmla="*/ 273747 h 1598839"/>
              <a:gd name="connsiteX38877" fmla="*/ 0 w 3255128"/>
              <a:gd name="connsiteY38877" fmla="*/ 273744 h 1598839"/>
              <a:gd name="connsiteX38878" fmla="*/ 0 w 3255128"/>
              <a:gd name="connsiteY38878" fmla="*/ 273732 h 1598839"/>
              <a:gd name="connsiteX38879" fmla="*/ 0 w 3255128"/>
              <a:gd name="connsiteY38879" fmla="*/ 273716 h 1598839"/>
              <a:gd name="connsiteX38880" fmla="*/ 0 w 3255128"/>
              <a:gd name="connsiteY38880" fmla="*/ 273699 h 1598839"/>
              <a:gd name="connsiteX38881" fmla="*/ 0 w 3255128"/>
              <a:gd name="connsiteY38881" fmla="*/ 273679 h 1598839"/>
              <a:gd name="connsiteX38882" fmla="*/ 0 w 3255128"/>
              <a:gd name="connsiteY38882" fmla="*/ 273665 h 1598839"/>
              <a:gd name="connsiteX38883" fmla="*/ 0 w 3255128"/>
              <a:gd name="connsiteY38883" fmla="*/ 273641 h 1598839"/>
              <a:gd name="connsiteX38884" fmla="*/ 0 w 3255128"/>
              <a:gd name="connsiteY38884" fmla="*/ 273581 h 1598839"/>
              <a:gd name="connsiteX38885" fmla="*/ 0 w 3255128"/>
              <a:gd name="connsiteY38885" fmla="*/ 273574 h 1598839"/>
              <a:gd name="connsiteX38886" fmla="*/ 0 w 3255128"/>
              <a:gd name="connsiteY38886" fmla="*/ 273573 h 1598839"/>
              <a:gd name="connsiteX38887" fmla="*/ 0 w 3255128"/>
              <a:gd name="connsiteY38887" fmla="*/ 273571 h 1598839"/>
              <a:gd name="connsiteX38888" fmla="*/ 0 w 3255128"/>
              <a:gd name="connsiteY38888" fmla="*/ 273566 h 1598839"/>
              <a:gd name="connsiteX38889" fmla="*/ 0 w 3255128"/>
              <a:gd name="connsiteY38889" fmla="*/ 273524 h 1598839"/>
              <a:gd name="connsiteX38890" fmla="*/ 0 w 3255128"/>
              <a:gd name="connsiteY38890" fmla="*/ 273517 h 1598839"/>
              <a:gd name="connsiteX38891" fmla="*/ 0 w 3255128"/>
              <a:gd name="connsiteY38891" fmla="*/ 273506 h 1598839"/>
              <a:gd name="connsiteX38892" fmla="*/ 0 w 3255128"/>
              <a:gd name="connsiteY38892" fmla="*/ 273494 h 1598839"/>
              <a:gd name="connsiteX38893" fmla="*/ 0 w 3255128"/>
              <a:gd name="connsiteY38893" fmla="*/ 273482 h 1598839"/>
              <a:gd name="connsiteX38894" fmla="*/ 0 w 3255128"/>
              <a:gd name="connsiteY38894" fmla="*/ 273475 h 1598839"/>
              <a:gd name="connsiteX38895" fmla="*/ 0 w 3255128"/>
              <a:gd name="connsiteY38895" fmla="*/ 273468 h 1598839"/>
              <a:gd name="connsiteX38896" fmla="*/ 0 w 3255128"/>
              <a:gd name="connsiteY38896" fmla="*/ 273440 h 1598839"/>
              <a:gd name="connsiteX38897" fmla="*/ 0 w 3255128"/>
              <a:gd name="connsiteY38897" fmla="*/ 273432 h 1598839"/>
              <a:gd name="connsiteX38898" fmla="*/ 0 w 3255128"/>
              <a:gd name="connsiteY38898" fmla="*/ 273408 h 1598839"/>
              <a:gd name="connsiteX38899" fmla="*/ 0 w 3255128"/>
              <a:gd name="connsiteY38899" fmla="*/ 273392 h 1598839"/>
              <a:gd name="connsiteX38900" fmla="*/ 0 w 3255128"/>
              <a:gd name="connsiteY38900" fmla="*/ 273350 h 1598839"/>
              <a:gd name="connsiteX38901" fmla="*/ 0 w 3255128"/>
              <a:gd name="connsiteY38901" fmla="*/ 273337 h 1598839"/>
              <a:gd name="connsiteX38902" fmla="*/ 0 w 3255128"/>
              <a:gd name="connsiteY38902" fmla="*/ 273330 h 1598839"/>
              <a:gd name="connsiteX38903" fmla="*/ 0 w 3255128"/>
              <a:gd name="connsiteY38903" fmla="*/ 273316 h 1598839"/>
              <a:gd name="connsiteX38904" fmla="*/ 0 w 3255128"/>
              <a:gd name="connsiteY38904" fmla="*/ 273312 h 1598839"/>
              <a:gd name="connsiteX38905" fmla="*/ 0 w 3255128"/>
              <a:gd name="connsiteY38905" fmla="*/ 273308 h 1598839"/>
              <a:gd name="connsiteX38906" fmla="*/ 0 w 3255128"/>
              <a:gd name="connsiteY38906" fmla="*/ 273276 h 1598839"/>
              <a:gd name="connsiteX38907" fmla="*/ 0 w 3255128"/>
              <a:gd name="connsiteY38907" fmla="*/ 273274 h 1598839"/>
              <a:gd name="connsiteX38908" fmla="*/ 0 w 3255128"/>
              <a:gd name="connsiteY38908" fmla="*/ 273261 h 1598839"/>
              <a:gd name="connsiteX38909" fmla="*/ 0 w 3255128"/>
              <a:gd name="connsiteY38909" fmla="*/ 273256 h 1598839"/>
              <a:gd name="connsiteX38910" fmla="*/ 0 w 3255128"/>
              <a:gd name="connsiteY38910" fmla="*/ 273240 h 1598839"/>
              <a:gd name="connsiteX38911" fmla="*/ 0 w 3255128"/>
              <a:gd name="connsiteY38911" fmla="*/ 273233 h 1598839"/>
              <a:gd name="connsiteX38912" fmla="*/ 0 w 3255128"/>
              <a:gd name="connsiteY38912" fmla="*/ 273225 h 1598839"/>
              <a:gd name="connsiteX38913" fmla="*/ 0 w 3255128"/>
              <a:gd name="connsiteY38913" fmla="*/ 273224 h 1598839"/>
              <a:gd name="connsiteX38914" fmla="*/ 0 w 3255128"/>
              <a:gd name="connsiteY38914" fmla="*/ 273205 h 1598839"/>
              <a:gd name="connsiteX38915" fmla="*/ 0 w 3255128"/>
              <a:gd name="connsiteY38915" fmla="*/ 273157 h 1598839"/>
              <a:gd name="connsiteX38916" fmla="*/ 0 w 3255128"/>
              <a:gd name="connsiteY38916" fmla="*/ 273151 h 1598839"/>
              <a:gd name="connsiteX38917" fmla="*/ 0 w 3255128"/>
              <a:gd name="connsiteY38917" fmla="*/ 273128 h 1598839"/>
              <a:gd name="connsiteX38918" fmla="*/ 0 w 3255128"/>
              <a:gd name="connsiteY38918" fmla="*/ 273080 h 1598839"/>
              <a:gd name="connsiteX38919" fmla="*/ 0 w 3255128"/>
              <a:gd name="connsiteY38919" fmla="*/ 273078 h 1598839"/>
              <a:gd name="connsiteX38920" fmla="*/ 0 w 3255128"/>
              <a:gd name="connsiteY38920" fmla="*/ 273077 h 1598839"/>
              <a:gd name="connsiteX38921" fmla="*/ 0 w 3255128"/>
              <a:gd name="connsiteY38921" fmla="*/ 273032 h 1598839"/>
              <a:gd name="connsiteX38922" fmla="*/ 0 w 3255128"/>
              <a:gd name="connsiteY38922" fmla="*/ 273028 h 1598839"/>
              <a:gd name="connsiteX38923" fmla="*/ 0 w 3255128"/>
              <a:gd name="connsiteY38923" fmla="*/ 273010 h 1598839"/>
              <a:gd name="connsiteX38924" fmla="*/ 0 w 3255128"/>
              <a:gd name="connsiteY38924" fmla="*/ 273002 h 1598839"/>
              <a:gd name="connsiteX38925" fmla="*/ 0 w 3255128"/>
              <a:gd name="connsiteY38925" fmla="*/ 272983 h 1598839"/>
              <a:gd name="connsiteX38926" fmla="*/ 0 w 3255128"/>
              <a:gd name="connsiteY38926" fmla="*/ 272972 h 1598839"/>
              <a:gd name="connsiteX38927" fmla="*/ 0 w 3255128"/>
              <a:gd name="connsiteY38927" fmla="*/ 272971 h 1598839"/>
              <a:gd name="connsiteX38928" fmla="*/ 0 w 3255128"/>
              <a:gd name="connsiteY38928" fmla="*/ 272954 h 1598839"/>
              <a:gd name="connsiteX38929" fmla="*/ 0 w 3255128"/>
              <a:gd name="connsiteY38929" fmla="*/ 272949 h 1598839"/>
              <a:gd name="connsiteX38930" fmla="*/ 0 w 3255128"/>
              <a:gd name="connsiteY38930" fmla="*/ 272923 h 1598839"/>
              <a:gd name="connsiteX38931" fmla="*/ 0 w 3255128"/>
              <a:gd name="connsiteY38931" fmla="*/ 272918 h 1598839"/>
              <a:gd name="connsiteX38932" fmla="*/ 0 w 3255128"/>
              <a:gd name="connsiteY38932" fmla="*/ 272885 h 1598839"/>
              <a:gd name="connsiteX38933" fmla="*/ 0 w 3255128"/>
              <a:gd name="connsiteY38933" fmla="*/ 272857 h 1598839"/>
              <a:gd name="connsiteX38934" fmla="*/ 0 w 3255128"/>
              <a:gd name="connsiteY38934" fmla="*/ 272836 h 1598839"/>
              <a:gd name="connsiteX38935" fmla="*/ 0 w 3255128"/>
              <a:gd name="connsiteY38935" fmla="*/ 272828 h 1598839"/>
              <a:gd name="connsiteX38936" fmla="*/ 0 w 3255128"/>
              <a:gd name="connsiteY38936" fmla="*/ 272826 h 1598839"/>
              <a:gd name="connsiteX38937" fmla="*/ 0 w 3255128"/>
              <a:gd name="connsiteY38937" fmla="*/ 272762 h 1598839"/>
              <a:gd name="connsiteX38938" fmla="*/ 0 w 3255128"/>
              <a:gd name="connsiteY38938" fmla="*/ 272760 h 1598839"/>
              <a:gd name="connsiteX38939" fmla="*/ 0 w 3255128"/>
              <a:gd name="connsiteY38939" fmla="*/ 272746 h 1598839"/>
              <a:gd name="connsiteX38940" fmla="*/ 0 w 3255128"/>
              <a:gd name="connsiteY38940" fmla="*/ 272744 h 1598839"/>
              <a:gd name="connsiteX38941" fmla="*/ 0 w 3255128"/>
              <a:gd name="connsiteY38941" fmla="*/ 272730 h 1598839"/>
              <a:gd name="connsiteX38942" fmla="*/ 0 w 3255128"/>
              <a:gd name="connsiteY38942" fmla="*/ 272726 h 1598839"/>
              <a:gd name="connsiteX38943" fmla="*/ 0 w 3255128"/>
              <a:gd name="connsiteY38943" fmla="*/ 272698 h 1598839"/>
              <a:gd name="connsiteX38944" fmla="*/ 0 w 3255128"/>
              <a:gd name="connsiteY38944" fmla="*/ 272695 h 1598839"/>
              <a:gd name="connsiteX38945" fmla="*/ 0 w 3255128"/>
              <a:gd name="connsiteY38945" fmla="*/ 272692 h 1598839"/>
              <a:gd name="connsiteX38946" fmla="*/ 0 w 3255128"/>
              <a:gd name="connsiteY38946" fmla="*/ 272687 h 1598839"/>
              <a:gd name="connsiteX38947" fmla="*/ 0 w 3255128"/>
              <a:gd name="connsiteY38947" fmla="*/ 272669 h 1598839"/>
              <a:gd name="connsiteX38948" fmla="*/ 0 w 3255128"/>
              <a:gd name="connsiteY38948" fmla="*/ 272603 h 1598839"/>
              <a:gd name="connsiteX38949" fmla="*/ 0 w 3255128"/>
              <a:gd name="connsiteY38949" fmla="*/ 272551 h 1598839"/>
              <a:gd name="connsiteX38950" fmla="*/ 0 w 3255128"/>
              <a:gd name="connsiteY38950" fmla="*/ 272516 h 1598839"/>
              <a:gd name="connsiteX38951" fmla="*/ 0 w 3255128"/>
              <a:gd name="connsiteY38951" fmla="*/ 272513 h 1598839"/>
              <a:gd name="connsiteX38952" fmla="*/ 0 w 3255128"/>
              <a:gd name="connsiteY38952" fmla="*/ 272495 h 1598839"/>
              <a:gd name="connsiteX38953" fmla="*/ 0 w 3255128"/>
              <a:gd name="connsiteY38953" fmla="*/ 272488 h 1598839"/>
              <a:gd name="connsiteX38954" fmla="*/ 0 w 3255128"/>
              <a:gd name="connsiteY38954" fmla="*/ 272469 h 1598839"/>
              <a:gd name="connsiteX38955" fmla="*/ 0 w 3255128"/>
              <a:gd name="connsiteY38955" fmla="*/ 272435 h 1598839"/>
              <a:gd name="connsiteX38956" fmla="*/ 0 w 3255128"/>
              <a:gd name="connsiteY38956" fmla="*/ 272426 h 1598839"/>
              <a:gd name="connsiteX38957" fmla="*/ 0 w 3255128"/>
              <a:gd name="connsiteY38957" fmla="*/ 272411 h 1598839"/>
              <a:gd name="connsiteX38958" fmla="*/ 0 w 3255128"/>
              <a:gd name="connsiteY38958" fmla="*/ 272395 h 1598839"/>
              <a:gd name="connsiteX38959" fmla="*/ 0 w 3255128"/>
              <a:gd name="connsiteY38959" fmla="*/ 272386 h 1598839"/>
              <a:gd name="connsiteX38960" fmla="*/ 0 w 3255128"/>
              <a:gd name="connsiteY38960" fmla="*/ 272359 h 1598839"/>
              <a:gd name="connsiteX38961" fmla="*/ 0 w 3255128"/>
              <a:gd name="connsiteY38961" fmla="*/ 272337 h 1598839"/>
              <a:gd name="connsiteX38962" fmla="*/ 0 w 3255128"/>
              <a:gd name="connsiteY38962" fmla="*/ 272313 h 1598839"/>
              <a:gd name="connsiteX38963" fmla="*/ 0 w 3255128"/>
              <a:gd name="connsiteY38963" fmla="*/ 272301 h 1598839"/>
              <a:gd name="connsiteX38964" fmla="*/ 0 w 3255128"/>
              <a:gd name="connsiteY38964" fmla="*/ 272238 h 1598839"/>
              <a:gd name="connsiteX38965" fmla="*/ 0 w 3255128"/>
              <a:gd name="connsiteY38965" fmla="*/ 272233 h 1598839"/>
              <a:gd name="connsiteX38966" fmla="*/ 0 w 3255128"/>
              <a:gd name="connsiteY38966" fmla="*/ 272217 h 1598839"/>
              <a:gd name="connsiteX38967" fmla="*/ 0 w 3255128"/>
              <a:gd name="connsiteY38967" fmla="*/ 272212 h 1598839"/>
              <a:gd name="connsiteX38968" fmla="*/ 0 w 3255128"/>
              <a:gd name="connsiteY38968" fmla="*/ 272209 h 1598839"/>
              <a:gd name="connsiteX38969" fmla="*/ 0 w 3255128"/>
              <a:gd name="connsiteY38969" fmla="*/ 272204 h 1598839"/>
              <a:gd name="connsiteX38970" fmla="*/ 0 w 3255128"/>
              <a:gd name="connsiteY38970" fmla="*/ 272203 h 1598839"/>
              <a:gd name="connsiteX38971" fmla="*/ 0 w 3255128"/>
              <a:gd name="connsiteY38971" fmla="*/ 272199 h 1598839"/>
              <a:gd name="connsiteX38972" fmla="*/ 0 w 3255128"/>
              <a:gd name="connsiteY38972" fmla="*/ 272158 h 1598839"/>
              <a:gd name="connsiteX38973" fmla="*/ 0 w 3255128"/>
              <a:gd name="connsiteY38973" fmla="*/ 272137 h 1598839"/>
              <a:gd name="connsiteX38974" fmla="*/ 0 w 3255128"/>
              <a:gd name="connsiteY38974" fmla="*/ 272129 h 1598839"/>
              <a:gd name="connsiteX38975" fmla="*/ 0 w 3255128"/>
              <a:gd name="connsiteY38975" fmla="*/ 272098 h 1598839"/>
              <a:gd name="connsiteX38976" fmla="*/ 0 w 3255128"/>
              <a:gd name="connsiteY38976" fmla="*/ 272060 h 1598839"/>
              <a:gd name="connsiteX38977" fmla="*/ 0 w 3255128"/>
              <a:gd name="connsiteY38977" fmla="*/ 272059 h 1598839"/>
              <a:gd name="connsiteX38978" fmla="*/ 0 w 3255128"/>
              <a:gd name="connsiteY38978" fmla="*/ 272050 h 1598839"/>
              <a:gd name="connsiteX38979" fmla="*/ 0 w 3255128"/>
              <a:gd name="connsiteY38979" fmla="*/ 272044 h 1598839"/>
              <a:gd name="connsiteX38980" fmla="*/ 0 w 3255128"/>
              <a:gd name="connsiteY38980" fmla="*/ 272021 h 1598839"/>
              <a:gd name="connsiteX38981" fmla="*/ 0 w 3255128"/>
              <a:gd name="connsiteY38981" fmla="*/ 272020 h 1598839"/>
              <a:gd name="connsiteX38982" fmla="*/ 0 w 3255128"/>
              <a:gd name="connsiteY38982" fmla="*/ 272007 h 1598839"/>
              <a:gd name="connsiteX38983" fmla="*/ 0 w 3255128"/>
              <a:gd name="connsiteY38983" fmla="*/ 271976 h 1598839"/>
              <a:gd name="connsiteX38984" fmla="*/ 0 w 3255128"/>
              <a:gd name="connsiteY38984" fmla="*/ 271972 h 1598839"/>
              <a:gd name="connsiteX38985" fmla="*/ 0 w 3255128"/>
              <a:gd name="connsiteY38985" fmla="*/ 271962 h 1598839"/>
              <a:gd name="connsiteX38986" fmla="*/ 0 w 3255128"/>
              <a:gd name="connsiteY38986" fmla="*/ 271951 h 1598839"/>
              <a:gd name="connsiteX38987" fmla="*/ 0 w 3255128"/>
              <a:gd name="connsiteY38987" fmla="*/ 271927 h 1598839"/>
              <a:gd name="connsiteX38988" fmla="*/ 0 w 3255128"/>
              <a:gd name="connsiteY38988" fmla="*/ 271889 h 1598839"/>
              <a:gd name="connsiteX38989" fmla="*/ 0 w 3255128"/>
              <a:gd name="connsiteY38989" fmla="*/ 271878 h 1598839"/>
              <a:gd name="connsiteX38990" fmla="*/ 0 w 3255128"/>
              <a:gd name="connsiteY38990" fmla="*/ 271865 h 1598839"/>
              <a:gd name="connsiteX38991" fmla="*/ 0 w 3255128"/>
              <a:gd name="connsiteY38991" fmla="*/ 271847 h 1598839"/>
              <a:gd name="connsiteX38992" fmla="*/ 0 w 3255128"/>
              <a:gd name="connsiteY38992" fmla="*/ 271845 h 1598839"/>
              <a:gd name="connsiteX38993" fmla="*/ 0 w 3255128"/>
              <a:gd name="connsiteY38993" fmla="*/ 271805 h 1598839"/>
              <a:gd name="connsiteX38994" fmla="*/ 0 w 3255128"/>
              <a:gd name="connsiteY38994" fmla="*/ 271783 h 1598839"/>
              <a:gd name="connsiteX38995" fmla="*/ 0 w 3255128"/>
              <a:gd name="connsiteY38995" fmla="*/ 271779 h 1598839"/>
              <a:gd name="connsiteX38996" fmla="*/ 0 w 3255128"/>
              <a:gd name="connsiteY38996" fmla="*/ 271778 h 1598839"/>
              <a:gd name="connsiteX38997" fmla="*/ 0 w 3255128"/>
              <a:gd name="connsiteY38997" fmla="*/ 271741 h 1598839"/>
              <a:gd name="connsiteX38998" fmla="*/ 0 w 3255128"/>
              <a:gd name="connsiteY38998" fmla="*/ 271722 h 1598839"/>
              <a:gd name="connsiteX38999" fmla="*/ 0 w 3255128"/>
              <a:gd name="connsiteY38999" fmla="*/ 271683 h 1598839"/>
              <a:gd name="connsiteX39000" fmla="*/ 0 w 3255128"/>
              <a:gd name="connsiteY39000" fmla="*/ 271637 h 1598839"/>
              <a:gd name="connsiteX39001" fmla="*/ 0 w 3255128"/>
              <a:gd name="connsiteY39001" fmla="*/ 271623 h 1598839"/>
              <a:gd name="connsiteX39002" fmla="*/ 0 w 3255128"/>
              <a:gd name="connsiteY39002" fmla="*/ 271605 h 1598839"/>
              <a:gd name="connsiteX39003" fmla="*/ 0 w 3255128"/>
              <a:gd name="connsiteY39003" fmla="*/ 271571 h 1598839"/>
              <a:gd name="connsiteX39004" fmla="*/ 0 w 3255128"/>
              <a:gd name="connsiteY39004" fmla="*/ 271568 h 1598839"/>
              <a:gd name="connsiteX39005" fmla="*/ 0 w 3255128"/>
              <a:gd name="connsiteY39005" fmla="*/ 271547 h 1598839"/>
              <a:gd name="connsiteX39006" fmla="*/ 0 w 3255128"/>
              <a:gd name="connsiteY39006" fmla="*/ 271492 h 1598839"/>
              <a:gd name="connsiteX39007" fmla="*/ 0 w 3255128"/>
              <a:gd name="connsiteY39007" fmla="*/ 271489 h 1598839"/>
              <a:gd name="connsiteX39008" fmla="*/ 0 w 3255128"/>
              <a:gd name="connsiteY39008" fmla="*/ 271473 h 1598839"/>
              <a:gd name="connsiteX39009" fmla="*/ 0 w 3255128"/>
              <a:gd name="connsiteY39009" fmla="*/ 271464 h 1598839"/>
              <a:gd name="connsiteX39010" fmla="*/ 0 w 3255128"/>
              <a:gd name="connsiteY39010" fmla="*/ 271442 h 1598839"/>
              <a:gd name="connsiteX39011" fmla="*/ 0 w 3255128"/>
              <a:gd name="connsiteY39011" fmla="*/ 271385 h 1598839"/>
              <a:gd name="connsiteX39012" fmla="*/ 0 w 3255128"/>
              <a:gd name="connsiteY39012" fmla="*/ 271329 h 1598839"/>
              <a:gd name="connsiteX39013" fmla="*/ 0 w 3255128"/>
              <a:gd name="connsiteY39013" fmla="*/ 271328 h 1598839"/>
              <a:gd name="connsiteX39014" fmla="*/ 0 w 3255128"/>
              <a:gd name="connsiteY39014" fmla="*/ 271296 h 1598839"/>
              <a:gd name="connsiteX39015" fmla="*/ 0 w 3255128"/>
              <a:gd name="connsiteY39015" fmla="*/ 271279 h 1598839"/>
              <a:gd name="connsiteX39016" fmla="*/ 0 w 3255128"/>
              <a:gd name="connsiteY39016" fmla="*/ 271261 h 1598839"/>
              <a:gd name="connsiteX39017" fmla="*/ 0 w 3255128"/>
              <a:gd name="connsiteY39017" fmla="*/ 271232 h 1598839"/>
              <a:gd name="connsiteX39018" fmla="*/ 0 w 3255128"/>
              <a:gd name="connsiteY39018" fmla="*/ 271230 h 1598839"/>
              <a:gd name="connsiteX39019" fmla="*/ 0 w 3255128"/>
              <a:gd name="connsiteY39019" fmla="*/ 271229 h 1598839"/>
              <a:gd name="connsiteX39020" fmla="*/ 0 w 3255128"/>
              <a:gd name="connsiteY39020" fmla="*/ 271224 h 1598839"/>
              <a:gd name="connsiteX39021" fmla="*/ 0 w 3255128"/>
              <a:gd name="connsiteY39021" fmla="*/ 271219 h 1598839"/>
              <a:gd name="connsiteX39022" fmla="*/ 0 w 3255128"/>
              <a:gd name="connsiteY39022" fmla="*/ 271145 h 1598839"/>
              <a:gd name="connsiteX39023" fmla="*/ 0 w 3255128"/>
              <a:gd name="connsiteY39023" fmla="*/ 271142 h 1598839"/>
              <a:gd name="connsiteX39024" fmla="*/ 0 w 3255128"/>
              <a:gd name="connsiteY39024" fmla="*/ 271137 h 1598839"/>
              <a:gd name="connsiteX39025" fmla="*/ 0 w 3255128"/>
              <a:gd name="connsiteY39025" fmla="*/ 271122 h 1598839"/>
              <a:gd name="connsiteX39026" fmla="*/ 0 w 3255128"/>
              <a:gd name="connsiteY39026" fmla="*/ 271113 h 1598839"/>
              <a:gd name="connsiteX39027" fmla="*/ 0 w 3255128"/>
              <a:gd name="connsiteY39027" fmla="*/ 271083 h 1598839"/>
              <a:gd name="connsiteX39028" fmla="*/ 0 w 3255128"/>
              <a:gd name="connsiteY39028" fmla="*/ 271038 h 1598839"/>
              <a:gd name="connsiteX39029" fmla="*/ 0 w 3255128"/>
              <a:gd name="connsiteY39029" fmla="*/ 271035 h 1598839"/>
              <a:gd name="connsiteX39030" fmla="*/ 0 w 3255128"/>
              <a:gd name="connsiteY39030" fmla="*/ 271030 h 1598839"/>
              <a:gd name="connsiteX39031" fmla="*/ 0 w 3255128"/>
              <a:gd name="connsiteY39031" fmla="*/ 271016 h 1598839"/>
              <a:gd name="connsiteX39032" fmla="*/ 0 w 3255128"/>
              <a:gd name="connsiteY39032" fmla="*/ 271008 h 1598839"/>
              <a:gd name="connsiteX39033" fmla="*/ 0 w 3255128"/>
              <a:gd name="connsiteY39033" fmla="*/ 271006 h 1598839"/>
              <a:gd name="connsiteX39034" fmla="*/ 0 w 3255128"/>
              <a:gd name="connsiteY39034" fmla="*/ 270983 h 1598839"/>
              <a:gd name="connsiteX39035" fmla="*/ 0 w 3255128"/>
              <a:gd name="connsiteY39035" fmla="*/ 270966 h 1598839"/>
              <a:gd name="connsiteX39036" fmla="*/ 0 w 3255128"/>
              <a:gd name="connsiteY39036" fmla="*/ 270941 h 1598839"/>
              <a:gd name="connsiteX39037" fmla="*/ 0 w 3255128"/>
              <a:gd name="connsiteY39037" fmla="*/ 270899 h 1598839"/>
              <a:gd name="connsiteX39038" fmla="*/ 0 w 3255128"/>
              <a:gd name="connsiteY39038" fmla="*/ 270844 h 1598839"/>
              <a:gd name="connsiteX39039" fmla="*/ 0 w 3255128"/>
              <a:gd name="connsiteY39039" fmla="*/ 270825 h 1598839"/>
              <a:gd name="connsiteX39040" fmla="*/ 0 w 3255128"/>
              <a:gd name="connsiteY39040" fmla="*/ 270824 h 1598839"/>
              <a:gd name="connsiteX39041" fmla="*/ 0 w 3255128"/>
              <a:gd name="connsiteY39041" fmla="*/ 270787 h 1598839"/>
              <a:gd name="connsiteX39042" fmla="*/ 0 w 3255128"/>
              <a:gd name="connsiteY39042" fmla="*/ 270771 h 1598839"/>
              <a:gd name="connsiteX39043" fmla="*/ 0 w 3255128"/>
              <a:gd name="connsiteY39043" fmla="*/ 270770 h 1598839"/>
              <a:gd name="connsiteX39044" fmla="*/ 0 w 3255128"/>
              <a:gd name="connsiteY39044" fmla="*/ 270763 h 1598839"/>
              <a:gd name="connsiteX39045" fmla="*/ 0 w 3255128"/>
              <a:gd name="connsiteY39045" fmla="*/ 270742 h 1598839"/>
              <a:gd name="connsiteX39046" fmla="*/ 0 w 3255128"/>
              <a:gd name="connsiteY39046" fmla="*/ 270700 h 1598839"/>
              <a:gd name="connsiteX39047" fmla="*/ 0 w 3255128"/>
              <a:gd name="connsiteY39047" fmla="*/ 270689 h 1598839"/>
              <a:gd name="connsiteX39048" fmla="*/ 0 w 3255128"/>
              <a:gd name="connsiteY39048" fmla="*/ 270671 h 1598839"/>
              <a:gd name="connsiteX39049" fmla="*/ 0 w 3255128"/>
              <a:gd name="connsiteY39049" fmla="*/ 270621 h 1598839"/>
              <a:gd name="connsiteX39050" fmla="*/ 0 w 3255128"/>
              <a:gd name="connsiteY39050" fmla="*/ 270591 h 1598839"/>
              <a:gd name="connsiteX39051" fmla="*/ 0 w 3255128"/>
              <a:gd name="connsiteY39051" fmla="*/ 270584 h 1598839"/>
              <a:gd name="connsiteX39052" fmla="*/ 0 w 3255128"/>
              <a:gd name="connsiteY39052" fmla="*/ 270576 h 1598839"/>
              <a:gd name="connsiteX39053" fmla="*/ 0 w 3255128"/>
              <a:gd name="connsiteY39053" fmla="*/ 270545 h 1598839"/>
              <a:gd name="connsiteX39054" fmla="*/ 0 w 3255128"/>
              <a:gd name="connsiteY39054" fmla="*/ 270521 h 1598839"/>
              <a:gd name="connsiteX39055" fmla="*/ 0 w 3255128"/>
              <a:gd name="connsiteY39055" fmla="*/ 270504 h 1598839"/>
              <a:gd name="connsiteX39056" fmla="*/ 0 w 3255128"/>
              <a:gd name="connsiteY39056" fmla="*/ 270450 h 1598839"/>
              <a:gd name="connsiteX39057" fmla="*/ 0 w 3255128"/>
              <a:gd name="connsiteY39057" fmla="*/ 270442 h 1598839"/>
              <a:gd name="connsiteX39058" fmla="*/ 0 w 3255128"/>
              <a:gd name="connsiteY39058" fmla="*/ 270423 h 1598839"/>
              <a:gd name="connsiteX39059" fmla="*/ 0 w 3255128"/>
              <a:gd name="connsiteY39059" fmla="*/ 270408 h 1598839"/>
              <a:gd name="connsiteX39060" fmla="*/ 0 w 3255128"/>
              <a:gd name="connsiteY39060" fmla="*/ 270338 h 1598839"/>
              <a:gd name="connsiteX39061" fmla="*/ 0 w 3255128"/>
              <a:gd name="connsiteY39061" fmla="*/ 270335 h 1598839"/>
              <a:gd name="connsiteX39062" fmla="*/ 0 w 3255128"/>
              <a:gd name="connsiteY39062" fmla="*/ 270271 h 1598839"/>
              <a:gd name="connsiteX39063" fmla="*/ 0 w 3255128"/>
              <a:gd name="connsiteY39063" fmla="*/ 270261 h 1598839"/>
              <a:gd name="connsiteX39064" fmla="*/ 0 w 3255128"/>
              <a:gd name="connsiteY39064" fmla="*/ 270243 h 1598839"/>
              <a:gd name="connsiteX39065" fmla="*/ 0 w 3255128"/>
              <a:gd name="connsiteY39065" fmla="*/ 270234 h 1598839"/>
              <a:gd name="connsiteX39066" fmla="*/ 0 w 3255128"/>
              <a:gd name="connsiteY39066" fmla="*/ 270232 h 1598839"/>
              <a:gd name="connsiteX39067" fmla="*/ 0 w 3255128"/>
              <a:gd name="connsiteY39067" fmla="*/ 270215 h 1598839"/>
              <a:gd name="connsiteX39068" fmla="*/ 0 w 3255128"/>
              <a:gd name="connsiteY39068" fmla="*/ 270212 h 1598839"/>
              <a:gd name="connsiteX39069" fmla="*/ 0 w 3255128"/>
              <a:gd name="connsiteY39069" fmla="*/ 270138 h 1598839"/>
              <a:gd name="connsiteX39070" fmla="*/ 0 w 3255128"/>
              <a:gd name="connsiteY39070" fmla="*/ 270122 h 1598839"/>
              <a:gd name="connsiteX39071" fmla="*/ 0 w 3255128"/>
              <a:gd name="connsiteY39071" fmla="*/ 270101 h 1598839"/>
              <a:gd name="connsiteX39072" fmla="*/ 0 w 3255128"/>
              <a:gd name="connsiteY39072" fmla="*/ 270086 h 1598839"/>
              <a:gd name="connsiteX39073" fmla="*/ 0 w 3255128"/>
              <a:gd name="connsiteY39073" fmla="*/ 270071 h 1598839"/>
              <a:gd name="connsiteX39074" fmla="*/ 0 w 3255128"/>
              <a:gd name="connsiteY39074" fmla="*/ 270038 h 1598839"/>
              <a:gd name="connsiteX39075" fmla="*/ 0 w 3255128"/>
              <a:gd name="connsiteY39075" fmla="*/ 270020 h 1598839"/>
              <a:gd name="connsiteX39076" fmla="*/ 0 w 3255128"/>
              <a:gd name="connsiteY39076" fmla="*/ 270018 h 1598839"/>
              <a:gd name="connsiteX39077" fmla="*/ 0 w 3255128"/>
              <a:gd name="connsiteY39077" fmla="*/ 270003 h 1598839"/>
              <a:gd name="connsiteX39078" fmla="*/ 0 w 3255128"/>
              <a:gd name="connsiteY39078" fmla="*/ 269993 h 1598839"/>
              <a:gd name="connsiteX39079" fmla="*/ 0 w 3255128"/>
              <a:gd name="connsiteY39079" fmla="*/ 269990 h 1598839"/>
              <a:gd name="connsiteX39080" fmla="*/ 0 w 3255128"/>
              <a:gd name="connsiteY39080" fmla="*/ 269969 h 1598839"/>
              <a:gd name="connsiteX39081" fmla="*/ 0 w 3255128"/>
              <a:gd name="connsiteY39081" fmla="*/ 269968 h 1598839"/>
              <a:gd name="connsiteX39082" fmla="*/ 0 w 3255128"/>
              <a:gd name="connsiteY39082" fmla="*/ 269959 h 1598839"/>
              <a:gd name="connsiteX39083" fmla="*/ 0 w 3255128"/>
              <a:gd name="connsiteY39083" fmla="*/ 269928 h 1598839"/>
              <a:gd name="connsiteX39084" fmla="*/ 0 w 3255128"/>
              <a:gd name="connsiteY39084" fmla="*/ 269925 h 1598839"/>
              <a:gd name="connsiteX39085" fmla="*/ 0 w 3255128"/>
              <a:gd name="connsiteY39085" fmla="*/ 269895 h 1598839"/>
              <a:gd name="connsiteX39086" fmla="*/ 0 w 3255128"/>
              <a:gd name="connsiteY39086" fmla="*/ 269875 h 1598839"/>
              <a:gd name="connsiteX39087" fmla="*/ 0 w 3255128"/>
              <a:gd name="connsiteY39087" fmla="*/ 269867 h 1598839"/>
              <a:gd name="connsiteX39088" fmla="*/ 0 w 3255128"/>
              <a:gd name="connsiteY39088" fmla="*/ 269861 h 1598839"/>
              <a:gd name="connsiteX39089" fmla="*/ 0 w 3255128"/>
              <a:gd name="connsiteY39089" fmla="*/ 269803 h 1598839"/>
              <a:gd name="connsiteX39090" fmla="*/ 0 w 3255128"/>
              <a:gd name="connsiteY39090" fmla="*/ 269776 h 1598839"/>
              <a:gd name="connsiteX39091" fmla="*/ 0 w 3255128"/>
              <a:gd name="connsiteY39091" fmla="*/ 269756 h 1598839"/>
              <a:gd name="connsiteX39092" fmla="*/ 0 w 3255128"/>
              <a:gd name="connsiteY39092" fmla="*/ 269751 h 1598839"/>
              <a:gd name="connsiteX39093" fmla="*/ 0 w 3255128"/>
              <a:gd name="connsiteY39093" fmla="*/ 269740 h 1598839"/>
              <a:gd name="connsiteX39094" fmla="*/ 0 w 3255128"/>
              <a:gd name="connsiteY39094" fmla="*/ 269736 h 1598839"/>
              <a:gd name="connsiteX39095" fmla="*/ 0 w 3255128"/>
              <a:gd name="connsiteY39095" fmla="*/ 269731 h 1598839"/>
              <a:gd name="connsiteX39096" fmla="*/ 0 w 3255128"/>
              <a:gd name="connsiteY39096" fmla="*/ 269729 h 1598839"/>
              <a:gd name="connsiteX39097" fmla="*/ 0 w 3255128"/>
              <a:gd name="connsiteY39097" fmla="*/ 269679 h 1598839"/>
              <a:gd name="connsiteX39098" fmla="*/ 0 w 3255128"/>
              <a:gd name="connsiteY39098" fmla="*/ 269650 h 1598839"/>
              <a:gd name="connsiteX39099" fmla="*/ 0 w 3255128"/>
              <a:gd name="connsiteY39099" fmla="*/ 269613 h 1598839"/>
              <a:gd name="connsiteX39100" fmla="*/ 0 w 3255128"/>
              <a:gd name="connsiteY39100" fmla="*/ 269612 h 1598839"/>
              <a:gd name="connsiteX39101" fmla="*/ 0 w 3255128"/>
              <a:gd name="connsiteY39101" fmla="*/ 269564 h 1598839"/>
              <a:gd name="connsiteX39102" fmla="*/ 0 w 3255128"/>
              <a:gd name="connsiteY39102" fmla="*/ 269561 h 1598839"/>
              <a:gd name="connsiteX39103" fmla="*/ 0 w 3255128"/>
              <a:gd name="connsiteY39103" fmla="*/ 269555 h 1598839"/>
              <a:gd name="connsiteX39104" fmla="*/ 0 w 3255128"/>
              <a:gd name="connsiteY39104" fmla="*/ 269507 h 1598839"/>
              <a:gd name="connsiteX39105" fmla="*/ 0 w 3255128"/>
              <a:gd name="connsiteY39105" fmla="*/ 269500 h 1598839"/>
              <a:gd name="connsiteX39106" fmla="*/ 0 w 3255128"/>
              <a:gd name="connsiteY39106" fmla="*/ 269486 h 1598839"/>
              <a:gd name="connsiteX39107" fmla="*/ 0 w 3255128"/>
              <a:gd name="connsiteY39107" fmla="*/ 269480 h 1598839"/>
              <a:gd name="connsiteX39108" fmla="*/ 0 w 3255128"/>
              <a:gd name="connsiteY39108" fmla="*/ 269438 h 1598839"/>
              <a:gd name="connsiteX39109" fmla="*/ 0 w 3255128"/>
              <a:gd name="connsiteY39109" fmla="*/ 269437 h 1598839"/>
              <a:gd name="connsiteX39110" fmla="*/ 0 w 3255128"/>
              <a:gd name="connsiteY39110" fmla="*/ 269436 h 1598839"/>
              <a:gd name="connsiteX39111" fmla="*/ 0 w 3255128"/>
              <a:gd name="connsiteY39111" fmla="*/ 269416 h 1598839"/>
              <a:gd name="connsiteX39112" fmla="*/ 0 w 3255128"/>
              <a:gd name="connsiteY39112" fmla="*/ 269408 h 1598839"/>
              <a:gd name="connsiteX39113" fmla="*/ 0 w 3255128"/>
              <a:gd name="connsiteY39113" fmla="*/ 269403 h 1598839"/>
              <a:gd name="connsiteX39114" fmla="*/ 0 w 3255128"/>
              <a:gd name="connsiteY39114" fmla="*/ 269398 h 1598839"/>
              <a:gd name="connsiteX39115" fmla="*/ 0 w 3255128"/>
              <a:gd name="connsiteY39115" fmla="*/ 269366 h 1598839"/>
              <a:gd name="connsiteX39116" fmla="*/ 0 w 3255128"/>
              <a:gd name="connsiteY39116" fmla="*/ 269332 h 1598839"/>
              <a:gd name="connsiteX39117" fmla="*/ 0 w 3255128"/>
              <a:gd name="connsiteY39117" fmla="*/ 269323 h 1598839"/>
              <a:gd name="connsiteX39118" fmla="*/ 0 w 3255128"/>
              <a:gd name="connsiteY39118" fmla="*/ 269304 h 1598839"/>
              <a:gd name="connsiteX39119" fmla="*/ 0 w 3255128"/>
              <a:gd name="connsiteY39119" fmla="*/ 269257 h 1598839"/>
              <a:gd name="connsiteX39120" fmla="*/ 0 w 3255128"/>
              <a:gd name="connsiteY39120" fmla="*/ 269248 h 1598839"/>
              <a:gd name="connsiteX39121" fmla="*/ 0 w 3255128"/>
              <a:gd name="connsiteY39121" fmla="*/ 269243 h 1598839"/>
              <a:gd name="connsiteX39122" fmla="*/ 0 w 3255128"/>
              <a:gd name="connsiteY39122" fmla="*/ 269227 h 1598839"/>
              <a:gd name="connsiteX39123" fmla="*/ 0 w 3255128"/>
              <a:gd name="connsiteY39123" fmla="*/ 269224 h 1598839"/>
              <a:gd name="connsiteX39124" fmla="*/ 0 w 3255128"/>
              <a:gd name="connsiteY39124" fmla="*/ 269222 h 1598839"/>
              <a:gd name="connsiteX39125" fmla="*/ 0 w 3255128"/>
              <a:gd name="connsiteY39125" fmla="*/ 269213 h 1598839"/>
              <a:gd name="connsiteX39126" fmla="*/ 0 w 3255128"/>
              <a:gd name="connsiteY39126" fmla="*/ 269196 h 1598839"/>
              <a:gd name="connsiteX39127" fmla="*/ 0 w 3255128"/>
              <a:gd name="connsiteY39127" fmla="*/ 269188 h 1598839"/>
              <a:gd name="connsiteX39128" fmla="*/ 0 w 3255128"/>
              <a:gd name="connsiteY39128" fmla="*/ 269139 h 1598839"/>
              <a:gd name="connsiteX39129" fmla="*/ 0 w 3255128"/>
              <a:gd name="connsiteY39129" fmla="*/ 269138 h 1598839"/>
              <a:gd name="connsiteX39130" fmla="*/ 0 w 3255128"/>
              <a:gd name="connsiteY39130" fmla="*/ 269108 h 1598839"/>
              <a:gd name="connsiteX39131" fmla="*/ 0 w 3255128"/>
              <a:gd name="connsiteY39131" fmla="*/ 269061 h 1598839"/>
              <a:gd name="connsiteX39132" fmla="*/ 0 w 3255128"/>
              <a:gd name="connsiteY39132" fmla="*/ 269053 h 1598839"/>
              <a:gd name="connsiteX39133" fmla="*/ 0 w 3255128"/>
              <a:gd name="connsiteY39133" fmla="*/ 269031 h 1598839"/>
              <a:gd name="connsiteX39134" fmla="*/ 0 w 3255128"/>
              <a:gd name="connsiteY39134" fmla="*/ 269017 h 1598839"/>
              <a:gd name="connsiteX39135" fmla="*/ 0 w 3255128"/>
              <a:gd name="connsiteY39135" fmla="*/ 269014 h 1598839"/>
              <a:gd name="connsiteX39136" fmla="*/ 0 w 3255128"/>
              <a:gd name="connsiteY39136" fmla="*/ 268972 h 1598839"/>
              <a:gd name="connsiteX39137" fmla="*/ 0 w 3255128"/>
              <a:gd name="connsiteY39137" fmla="*/ 268964 h 1598839"/>
              <a:gd name="connsiteX39138" fmla="*/ 0 w 3255128"/>
              <a:gd name="connsiteY39138" fmla="*/ 268954 h 1598839"/>
              <a:gd name="connsiteX39139" fmla="*/ 0 w 3255128"/>
              <a:gd name="connsiteY39139" fmla="*/ 268947 h 1598839"/>
              <a:gd name="connsiteX39140" fmla="*/ 0 w 3255128"/>
              <a:gd name="connsiteY39140" fmla="*/ 268944 h 1598839"/>
              <a:gd name="connsiteX39141" fmla="*/ 0 w 3255128"/>
              <a:gd name="connsiteY39141" fmla="*/ 268939 h 1598839"/>
              <a:gd name="connsiteX39142" fmla="*/ 0 w 3255128"/>
              <a:gd name="connsiteY39142" fmla="*/ 268912 h 1598839"/>
              <a:gd name="connsiteX39143" fmla="*/ 0 w 3255128"/>
              <a:gd name="connsiteY39143" fmla="*/ 268899 h 1598839"/>
              <a:gd name="connsiteX39144" fmla="*/ 0 w 3255128"/>
              <a:gd name="connsiteY39144" fmla="*/ 268888 h 1598839"/>
              <a:gd name="connsiteX39145" fmla="*/ 0 w 3255128"/>
              <a:gd name="connsiteY39145" fmla="*/ 268855 h 1598839"/>
              <a:gd name="connsiteX39146" fmla="*/ 0 w 3255128"/>
              <a:gd name="connsiteY39146" fmla="*/ 268793 h 1598839"/>
              <a:gd name="connsiteX39147" fmla="*/ 0 w 3255128"/>
              <a:gd name="connsiteY39147" fmla="*/ 268788 h 1598839"/>
              <a:gd name="connsiteX39148" fmla="*/ 0 w 3255128"/>
              <a:gd name="connsiteY39148" fmla="*/ 268768 h 1598839"/>
              <a:gd name="connsiteX39149" fmla="*/ 0 w 3255128"/>
              <a:gd name="connsiteY39149" fmla="*/ 268767 h 1598839"/>
              <a:gd name="connsiteX39150" fmla="*/ 0 w 3255128"/>
              <a:gd name="connsiteY39150" fmla="*/ 268765 h 1598839"/>
              <a:gd name="connsiteX39151" fmla="*/ 0 w 3255128"/>
              <a:gd name="connsiteY39151" fmla="*/ 268760 h 1598839"/>
              <a:gd name="connsiteX39152" fmla="*/ 0 w 3255128"/>
              <a:gd name="connsiteY39152" fmla="*/ 268755 h 1598839"/>
              <a:gd name="connsiteX39153" fmla="*/ 0 w 3255128"/>
              <a:gd name="connsiteY39153" fmla="*/ 268735 h 1598839"/>
              <a:gd name="connsiteX39154" fmla="*/ 0 w 3255128"/>
              <a:gd name="connsiteY39154" fmla="*/ 268730 h 1598839"/>
              <a:gd name="connsiteX39155" fmla="*/ 0 w 3255128"/>
              <a:gd name="connsiteY39155" fmla="*/ 268713 h 1598839"/>
              <a:gd name="connsiteX39156" fmla="*/ 0 w 3255128"/>
              <a:gd name="connsiteY39156" fmla="*/ 268704 h 1598839"/>
              <a:gd name="connsiteX39157" fmla="*/ 0 w 3255128"/>
              <a:gd name="connsiteY39157" fmla="*/ 268693 h 1598839"/>
              <a:gd name="connsiteX39158" fmla="*/ 0 w 3255128"/>
              <a:gd name="connsiteY39158" fmla="*/ 268688 h 1598839"/>
              <a:gd name="connsiteX39159" fmla="*/ 0 w 3255128"/>
              <a:gd name="connsiteY39159" fmla="*/ 268647 h 1598839"/>
              <a:gd name="connsiteX39160" fmla="*/ 0 w 3255128"/>
              <a:gd name="connsiteY39160" fmla="*/ 268598 h 1598839"/>
              <a:gd name="connsiteX39161" fmla="*/ 0 w 3255128"/>
              <a:gd name="connsiteY39161" fmla="*/ 268581 h 1598839"/>
              <a:gd name="connsiteX39162" fmla="*/ 0 w 3255128"/>
              <a:gd name="connsiteY39162" fmla="*/ 268559 h 1598839"/>
              <a:gd name="connsiteX39163" fmla="*/ 0 w 3255128"/>
              <a:gd name="connsiteY39163" fmla="*/ 268557 h 1598839"/>
              <a:gd name="connsiteX39164" fmla="*/ 0 w 3255128"/>
              <a:gd name="connsiteY39164" fmla="*/ 268556 h 1598839"/>
              <a:gd name="connsiteX39165" fmla="*/ 0 w 3255128"/>
              <a:gd name="connsiteY39165" fmla="*/ 268508 h 1598839"/>
              <a:gd name="connsiteX39166" fmla="*/ 0 w 3255128"/>
              <a:gd name="connsiteY39166" fmla="*/ 268490 h 1598839"/>
              <a:gd name="connsiteX39167" fmla="*/ 0 w 3255128"/>
              <a:gd name="connsiteY39167" fmla="*/ 268483 h 1598839"/>
              <a:gd name="connsiteX39168" fmla="*/ 0 w 3255128"/>
              <a:gd name="connsiteY39168" fmla="*/ 268463 h 1598839"/>
              <a:gd name="connsiteX39169" fmla="*/ 0 w 3255128"/>
              <a:gd name="connsiteY39169" fmla="*/ 268452 h 1598839"/>
              <a:gd name="connsiteX39170" fmla="*/ 0 w 3255128"/>
              <a:gd name="connsiteY39170" fmla="*/ 268451 h 1598839"/>
              <a:gd name="connsiteX39171" fmla="*/ 0 w 3255128"/>
              <a:gd name="connsiteY39171" fmla="*/ 268434 h 1598839"/>
              <a:gd name="connsiteX39172" fmla="*/ 0 w 3255128"/>
              <a:gd name="connsiteY39172" fmla="*/ 268429 h 1598839"/>
              <a:gd name="connsiteX39173" fmla="*/ 0 w 3255128"/>
              <a:gd name="connsiteY39173" fmla="*/ 268423 h 1598839"/>
              <a:gd name="connsiteX39174" fmla="*/ 0 w 3255128"/>
              <a:gd name="connsiteY39174" fmla="*/ 268418 h 1598839"/>
              <a:gd name="connsiteX39175" fmla="*/ 0 w 3255128"/>
              <a:gd name="connsiteY39175" fmla="*/ 268415 h 1598839"/>
              <a:gd name="connsiteX39176" fmla="*/ 0 w 3255128"/>
              <a:gd name="connsiteY39176" fmla="*/ 268351 h 1598839"/>
              <a:gd name="connsiteX39177" fmla="*/ 0 w 3255128"/>
              <a:gd name="connsiteY39177" fmla="*/ 268306 h 1598839"/>
              <a:gd name="connsiteX39178" fmla="*/ 0 w 3255128"/>
              <a:gd name="connsiteY39178" fmla="*/ 268296 h 1598839"/>
              <a:gd name="connsiteX39179" fmla="*/ 0 w 3255128"/>
              <a:gd name="connsiteY39179" fmla="*/ 268291 h 1598839"/>
              <a:gd name="connsiteX39180" fmla="*/ 0 w 3255128"/>
              <a:gd name="connsiteY39180" fmla="*/ 268284 h 1598839"/>
              <a:gd name="connsiteX39181" fmla="*/ 0 w 3255128"/>
              <a:gd name="connsiteY39181" fmla="*/ 268283 h 1598839"/>
              <a:gd name="connsiteX39182" fmla="*/ 0 w 3255128"/>
              <a:gd name="connsiteY39182" fmla="*/ 268258 h 1598839"/>
              <a:gd name="connsiteX39183" fmla="*/ 0 w 3255128"/>
              <a:gd name="connsiteY39183" fmla="*/ 268242 h 1598839"/>
              <a:gd name="connsiteX39184" fmla="*/ 0 w 3255128"/>
              <a:gd name="connsiteY39184" fmla="*/ 268241 h 1598839"/>
              <a:gd name="connsiteX39185" fmla="*/ 0 w 3255128"/>
              <a:gd name="connsiteY39185" fmla="*/ 268240 h 1598839"/>
              <a:gd name="connsiteX39186" fmla="*/ 0 w 3255128"/>
              <a:gd name="connsiteY39186" fmla="*/ 268234 h 1598839"/>
              <a:gd name="connsiteX39187" fmla="*/ 0 w 3255128"/>
              <a:gd name="connsiteY39187" fmla="*/ 268117 h 1598839"/>
              <a:gd name="connsiteX39188" fmla="*/ 0 w 3255128"/>
              <a:gd name="connsiteY39188" fmla="*/ 268103 h 1598839"/>
              <a:gd name="connsiteX39189" fmla="*/ 0 w 3255128"/>
              <a:gd name="connsiteY39189" fmla="*/ 268093 h 1598839"/>
              <a:gd name="connsiteX39190" fmla="*/ 0 w 3255128"/>
              <a:gd name="connsiteY39190" fmla="*/ 268031 h 1598839"/>
              <a:gd name="connsiteX39191" fmla="*/ 0 w 3255128"/>
              <a:gd name="connsiteY39191" fmla="*/ 268018 h 1598839"/>
              <a:gd name="connsiteX39192" fmla="*/ 0 w 3255128"/>
              <a:gd name="connsiteY39192" fmla="*/ 268016 h 1598839"/>
              <a:gd name="connsiteX39193" fmla="*/ 0 w 3255128"/>
              <a:gd name="connsiteY39193" fmla="*/ 267993 h 1598839"/>
              <a:gd name="connsiteX39194" fmla="*/ 0 w 3255128"/>
              <a:gd name="connsiteY39194" fmla="*/ 267981 h 1598839"/>
              <a:gd name="connsiteX39195" fmla="*/ 0 w 3255128"/>
              <a:gd name="connsiteY39195" fmla="*/ 267975 h 1598839"/>
              <a:gd name="connsiteX39196" fmla="*/ 0 w 3255128"/>
              <a:gd name="connsiteY39196" fmla="*/ 267965 h 1598839"/>
              <a:gd name="connsiteX39197" fmla="*/ 0 w 3255128"/>
              <a:gd name="connsiteY39197" fmla="*/ 267959 h 1598839"/>
              <a:gd name="connsiteX39198" fmla="*/ 0 w 3255128"/>
              <a:gd name="connsiteY39198" fmla="*/ 267865 h 1598839"/>
              <a:gd name="connsiteX39199" fmla="*/ 0 w 3255128"/>
              <a:gd name="connsiteY39199" fmla="*/ 267825 h 1598839"/>
              <a:gd name="connsiteX39200" fmla="*/ 0 w 3255128"/>
              <a:gd name="connsiteY39200" fmla="*/ 267799 h 1598839"/>
              <a:gd name="connsiteX39201" fmla="*/ 0 w 3255128"/>
              <a:gd name="connsiteY39201" fmla="*/ 267793 h 1598839"/>
              <a:gd name="connsiteX39202" fmla="*/ 0 w 3255128"/>
              <a:gd name="connsiteY39202" fmla="*/ 267781 h 1598839"/>
              <a:gd name="connsiteX39203" fmla="*/ 0 w 3255128"/>
              <a:gd name="connsiteY39203" fmla="*/ 267773 h 1598839"/>
              <a:gd name="connsiteX39204" fmla="*/ 0 w 3255128"/>
              <a:gd name="connsiteY39204" fmla="*/ 267749 h 1598839"/>
              <a:gd name="connsiteX39205" fmla="*/ 0 w 3255128"/>
              <a:gd name="connsiteY39205" fmla="*/ 267710 h 1598839"/>
              <a:gd name="connsiteX39206" fmla="*/ 0 w 3255128"/>
              <a:gd name="connsiteY39206" fmla="*/ 267678 h 1598839"/>
              <a:gd name="connsiteX39207" fmla="*/ 0 w 3255128"/>
              <a:gd name="connsiteY39207" fmla="*/ 267631 h 1598839"/>
              <a:gd name="connsiteX39208" fmla="*/ 0 w 3255128"/>
              <a:gd name="connsiteY39208" fmla="*/ 267629 h 1598839"/>
              <a:gd name="connsiteX39209" fmla="*/ 0 w 3255128"/>
              <a:gd name="connsiteY39209" fmla="*/ 267626 h 1598839"/>
              <a:gd name="connsiteX39210" fmla="*/ 0 w 3255128"/>
              <a:gd name="connsiteY39210" fmla="*/ 267590 h 1598839"/>
              <a:gd name="connsiteX39211" fmla="*/ 0 w 3255128"/>
              <a:gd name="connsiteY39211" fmla="*/ 267586 h 1598839"/>
              <a:gd name="connsiteX39212" fmla="*/ 0 w 3255128"/>
              <a:gd name="connsiteY39212" fmla="*/ 267555 h 1598839"/>
              <a:gd name="connsiteX39213" fmla="*/ 0 w 3255128"/>
              <a:gd name="connsiteY39213" fmla="*/ 267541 h 1598839"/>
              <a:gd name="connsiteX39214" fmla="*/ 0 w 3255128"/>
              <a:gd name="connsiteY39214" fmla="*/ 267539 h 1598839"/>
              <a:gd name="connsiteX39215" fmla="*/ 0 w 3255128"/>
              <a:gd name="connsiteY39215" fmla="*/ 267535 h 1598839"/>
              <a:gd name="connsiteX39216" fmla="*/ 0 w 3255128"/>
              <a:gd name="connsiteY39216" fmla="*/ 267531 h 1598839"/>
              <a:gd name="connsiteX39217" fmla="*/ 0 w 3255128"/>
              <a:gd name="connsiteY39217" fmla="*/ 267498 h 1598839"/>
              <a:gd name="connsiteX39218" fmla="*/ 0 w 3255128"/>
              <a:gd name="connsiteY39218" fmla="*/ 267452 h 1598839"/>
              <a:gd name="connsiteX39219" fmla="*/ 0 w 3255128"/>
              <a:gd name="connsiteY39219" fmla="*/ 267433 h 1598839"/>
              <a:gd name="connsiteX39220" fmla="*/ 0 w 3255128"/>
              <a:gd name="connsiteY39220" fmla="*/ 267406 h 1598839"/>
              <a:gd name="connsiteX39221" fmla="*/ 0 w 3255128"/>
              <a:gd name="connsiteY39221" fmla="*/ 267402 h 1598839"/>
              <a:gd name="connsiteX39222" fmla="*/ 0 w 3255128"/>
              <a:gd name="connsiteY39222" fmla="*/ 267377 h 1598839"/>
              <a:gd name="connsiteX39223" fmla="*/ 0 w 3255128"/>
              <a:gd name="connsiteY39223" fmla="*/ 267345 h 1598839"/>
              <a:gd name="connsiteX39224" fmla="*/ 0 w 3255128"/>
              <a:gd name="connsiteY39224" fmla="*/ 267342 h 1598839"/>
              <a:gd name="connsiteX39225" fmla="*/ 0 w 3255128"/>
              <a:gd name="connsiteY39225" fmla="*/ 267327 h 1598839"/>
              <a:gd name="connsiteX39226" fmla="*/ 0 w 3255128"/>
              <a:gd name="connsiteY39226" fmla="*/ 267311 h 1598839"/>
              <a:gd name="connsiteX39227" fmla="*/ 0 w 3255128"/>
              <a:gd name="connsiteY39227" fmla="*/ 267263 h 1598839"/>
              <a:gd name="connsiteX39228" fmla="*/ 0 w 3255128"/>
              <a:gd name="connsiteY39228" fmla="*/ 267251 h 1598839"/>
              <a:gd name="connsiteX39229" fmla="*/ 0 w 3255128"/>
              <a:gd name="connsiteY39229" fmla="*/ 267220 h 1598839"/>
              <a:gd name="connsiteX39230" fmla="*/ 0 w 3255128"/>
              <a:gd name="connsiteY39230" fmla="*/ 267193 h 1598839"/>
              <a:gd name="connsiteX39231" fmla="*/ 0 w 3255128"/>
              <a:gd name="connsiteY39231" fmla="*/ 267152 h 1598839"/>
              <a:gd name="connsiteX39232" fmla="*/ 0 w 3255128"/>
              <a:gd name="connsiteY39232" fmla="*/ 267151 h 1598839"/>
              <a:gd name="connsiteX39233" fmla="*/ 0 w 3255128"/>
              <a:gd name="connsiteY39233" fmla="*/ 267146 h 1598839"/>
              <a:gd name="connsiteX39234" fmla="*/ 0 w 3255128"/>
              <a:gd name="connsiteY39234" fmla="*/ 267137 h 1598839"/>
              <a:gd name="connsiteX39235" fmla="*/ 0 w 3255128"/>
              <a:gd name="connsiteY39235" fmla="*/ 267096 h 1598839"/>
              <a:gd name="connsiteX39236" fmla="*/ 0 w 3255128"/>
              <a:gd name="connsiteY39236" fmla="*/ 267092 h 1598839"/>
              <a:gd name="connsiteX39237" fmla="*/ 0 w 3255128"/>
              <a:gd name="connsiteY39237" fmla="*/ 267081 h 1598839"/>
              <a:gd name="connsiteX39238" fmla="*/ 0 w 3255128"/>
              <a:gd name="connsiteY39238" fmla="*/ 267079 h 1598839"/>
              <a:gd name="connsiteX39239" fmla="*/ 0 w 3255128"/>
              <a:gd name="connsiteY39239" fmla="*/ 267051 h 1598839"/>
              <a:gd name="connsiteX39240" fmla="*/ 0 w 3255128"/>
              <a:gd name="connsiteY39240" fmla="*/ 267049 h 1598839"/>
              <a:gd name="connsiteX39241" fmla="*/ 0 w 3255128"/>
              <a:gd name="connsiteY39241" fmla="*/ 267042 h 1598839"/>
              <a:gd name="connsiteX39242" fmla="*/ 0 w 3255128"/>
              <a:gd name="connsiteY39242" fmla="*/ 266994 h 1598839"/>
              <a:gd name="connsiteX39243" fmla="*/ 0 w 3255128"/>
              <a:gd name="connsiteY39243" fmla="*/ 266978 h 1598839"/>
              <a:gd name="connsiteX39244" fmla="*/ 0 w 3255128"/>
              <a:gd name="connsiteY39244" fmla="*/ 266935 h 1598839"/>
              <a:gd name="connsiteX39245" fmla="*/ 0 w 3255128"/>
              <a:gd name="connsiteY39245" fmla="*/ 266920 h 1598839"/>
              <a:gd name="connsiteX39246" fmla="*/ 0 w 3255128"/>
              <a:gd name="connsiteY39246" fmla="*/ 266918 h 1598839"/>
              <a:gd name="connsiteX39247" fmla="*/ 0 w 3255128"/>
              <a:gd name="connsiteY39247" fmla="*/ 266913 h 1598839"/>
              <a:gd name="connsiteX39248" fmla="*/ 0 w 3255128"/>
              <a:gd name="connsiteY39248" fmla="*/ 266896 h 1598839"/>
              <a:gd name="connsiteX39249" fmla="*/ 0 w 3255128"/>
              <a:gd name="connsiteY39249" fmla="*/ 266885 h 1598839"/>
              <a:gd name="connsiteX39250" fmla="*/ 0 w 3255128"/>
              <a:gd name="connsiteY39250" fmla="*/ 266871 h 1598839"/>
              <a:gd name="connsiteX39251" fmla="*/ 0 w 3255128"/>
              <a:gd name="connsiteY39251" fmla="*/ 266868 h 1598839"/>
              <a:gd name="connsiteX39252" fmla="*/ 0 w 3255128"/>
              <a:gd name="connsiteY39252" fmla="*/ 266815 h 1598839"/>
              <a:gd name="connsiteX39253" fmla="*/ 0 w 3255128"/>
              <a:gd name="connsiteY39253" fmla="*/ 266758 h 1598839"/>
              <a:gd name="connsiteX39254" fmla="*/ 0 w 3255128"/>
              <a:gd name="connsiteY39254" fmla="*/ 266750 h 1598839"/>
              <a:gd name="connsiteX39255" fmla="*/ 0 w 3255128"/>
              <a:gd name="connsiteY39255" fmla="*/ 266745 h 1598839"/>
              <a:gd name="connsiteX39256" fmla="*/ 0 w 3255128"/>
              <a:gd name="connsiteY39256" fmla="*/ 266741 h 1598839"/>
              <a:gd name="connsiteX39257" fmla="*/ 0 w 3255128"/>
              <a:gd name="connsiteY39257" fmla="*/ 266739 h 1598839"/>
              <a:gd name="connsiteX39258" fmla="*/ 0 w 3255128"/>
              <a:gd name="connsiteY39258" fmla="*/ 266734 h 1598839"/>
              <a:gd name="connsiteX39259" fmla="*/ 0 w 3255128"/>
              <a:gd name="connsiteY39259" fmla="*/ 266717 h 1598839"/>
              <a:gd name="connsiteX39260" fmla="*/ 0 w 3255128"/>
              <a:gd name="connsiteY39260" fmla="*/ 266709 h 1598839"/>
              <a:gd name="connsiteX39261" fmla="*/ 0 w 3255128"/>
              <a:gd name="connsiteY39261" fmla="*/ 266702 h 1598839"/>
              <a:gd name="connsiteX39262" fmla="*/ 0 w 3255128"/>
              <a:gd name="connsiteY39262" fmla="*/ 266669 h 1598839"/>
              <a:gd name="connsiteX39263" fmla="*/ 0 w 3255128"/>
              <a:gd name="connsiteY39263" fmla="*/ 266660 h 1598839"/>
              <a:gd name="connsiteX39264" fmla="*/ 0 w 3255128"/>
              <a:gd name="connsiteY39264" fmla="*/ 266622 h 1598839"/>
              <a:gd name="connsiteX39265" fmla="*/ 0 w 3255128"/>
              <a:gd name="connsiteY39265" fmla="*/ 266605 h 1598839"/>
              <a:gd name="connsiteX39266" fmla="*/ 0 w 3255128"/>
              <a:gd name="connsiteY39266" fmla="*/ 266603 h 1598839"/>
              <a:gd name="connsiteX39267" fmla="*/ 0 w 3255128"/>
              <a:gd name="connsiteY39267" fmla="*/ 266602 h 1598839"/>
              <a:gd name="connsiteX39268" fmla="*/ 0 w 3255128"/>
              <a:gd name="connsiteY39268" fmla="*/ 266583 h 1598839"/>
              <a:gd name="connsiteX39269" fmla="*/ 0 w 3255128"/>
              <a:gd name="connsiteY39269" fmla="*/ 266571 h 1598839"/>
              <a:gd name="connsiteX39270" fmla="*/ 0 w 3255128"/>
              <a:gd name="connsiteY39270" fmla="*/ 266563 h 1598839"/>
              <a:gd name="connsiteX39271" fmla="*/ 0 w 3255128"/>
              <a:gd name="connsiteY39271" fmla="*/ 266517 h 1598839"/>
              <a:gd name="connsiteX39272" fmla="*/ 0 w 3255128"/>
              <a:gd name="connsiteY39272" fmla="*/ 266510 h 1598839"/>
              <a:gd name="connsiteX39273" fmla="*/ 0 w 3255128"/>
              <a:gd name="connsiteY39273" fmla="*/ 266496 h 1598839"/>
              <a:gd name="connsiteX39274" fmla="*/ 0 w 3255128"/>
              <a:gd name="connsiteY39274" fmla="*/ 266495 h 1598839"/>
              <a:gd name="connsiteX39275" fmla="*/ 0 w 3255128"/>
              <a:gd name="connsiteY39275" fmla="*/ 266490 h 1598839"/>
              <a:gd name="connsiteX39276" fmla="*/ 0 w 3255128"/>
              <a:gd name="connsiteY39276" fmla="*/ 266487 h 1598839"/>
              <a:gd name="connsiteX39277" fmla="*/ 0 w 3255128"/>
              <a:gd name="connsiteY39277" fmla="*/ 266486 h 1598839"/>
              <a:gd name="connsiteX39278" fmla="*/ 0 w 3255128"/>
              <a:gd name="connsiteY39278" fmla="*/ 266459 h 1598839"/>
              <a:gd name="connsiteX39279" fmla="*/ 0 w 3255128"/>
              <a:gd name="connsiteY39279" fmla="*/ 266448 h 1598839"/>
              <a:gd name="connsiteX39280" fmla="*/ 0 w 3255128"/>
              <a:gd name="connsiteY39280" fmla="*/ 266439 h 1598839"/>
              <a:gd name="connsiteX39281" fmla="*/ 0 w 3255128"/>
              <a:gd name="connsiteY39281" fmla="*/ 266426 h 1598839"/>
              <a:gd name="connsiteX39282" fmla="*/ 0 w 3255128"/>
              <a:gd name="connsiteY39282" fmla="*/ 266408 h 1598839"/>
              <a:gd name="connsiteX39283" fmla="*/ 0 w 3255128"/>
              <a:gd name="connsiteY39283" fmla="*/ 266376 h 1598839"/>
              <a:gd name="connsiteX39284" fmla="*/ 0 w 3255128"/>
              <a:gd name="connsiteY39284" fmla="*/ 266356 h 1598839"/>
              <a:gd name="connsiteX39285" fmla="*/ 0 w 3255128"/>
              <a:gd name="connsiteY39285" fmla="*/ 266314 h 1598839"/>
              <a:gd name="connsiteX39286" fmla="*/ 0 w 3255128"/>
              <a:gd name="connsiteY39286" fmla="*/ 266312 h 1598839"/>
              <a:gd name="connsiteX39287" fmla="*/ 0 w 3255128"/>
              <a:gd name="connsiteY39287" fmla="*/ 266304 h 1598839"/>
              <a:gd name="connsiteX39288" fmla="*/ 0 w 3255128"/>
              <a:gd name="connsiteY39288" fmla="*/ 266270 h 1598839"/>
              <a:gd name="connsiteX39289" fmla="*/ 0 w 3255128"/>
              <a:gd name="connsiteY39289" fmla="*/ 266267 h 1598839"/>
              <a:gd name="connsiteX39290" fmla="*/ 0 w 3255128"/>
              <a:gd name="connsiteY39290" fmla="*/ 266263 h 1598839"/>
              <a:gd name="connsiteX39291" fmla="*/ 0 w 3255128"/>
              <a:gd name="connsiteY39291" fmla="*/ 266249 h 1598839"/>
              <a:gd name="connsiteX39292" fmla="*/ 0 w 3255128"/>
              <a:gd name="connsiteY39292" fmla="*/ 266244 h 1598839"/>
              <a:gd name="connsiteX39293" fmla="*/ 0 w 3255128"/>
              <a:gd name="connsiteY39293" fmla="*/ 266198 h 1598839"/>
              <a:gd name="connsiteX39294" fmla="*/ 0 w 3255128"/>
              <a:gd name="connsiteY39294" fmla="*/ 266172 h 1598839"/>
              <a:gd name="connsiteX39295" fmla="*/ 0 w 3255128"/>
              <a:gd name="connsiteY39295" fmla="*/ 266168 h 1598839"/>
              <a:gd name="connsiteX39296" fmla="*/ 0 w 3255128"/>
              <a:gd name="connsiteY39296" fmla="*/ 266148 h 1598839"/>
              <a:gd name="connsiteX39297" fmla="*/ 0 w 3255128"/>
              <a:gd name="connsiteY39297" fmla="*/ 266147 h 1598839"/>
              <a:gd name="connsiteX39298" fmla="*/ 0 w 3255128"/>
              <a:gd name="connsiteY39298" fmla="*/ 266144 h 1598839"/>
              <a:gd name="connsiteX39299" fmla="*/ 0 w 3255128"/>
              <a:gd name="connsiteY39299" fmla="*/ 266143 h 1598839"/>
              <a:gd name="connsiteX39300" fmla="*/ 0 w 3255128"/>
              <a:gd name="connsiteY39300" fmla="*/ 266071 h 1598839"/>
              <a:gd name="connsiteX39301" fmla="*/ 0 w 3255128"/>
              <a:gd name="connsiteY39301" fmla="*/ 266070 h 1598839"/>
              <a:gd name="connsiteX39302" fmla="*/ 0 w 3255128"/>
              <a:gd name="connsiteY39302" fmla="*/ 266001 h 1598839"/>
              <a:gd name="connsiteX39303" fmla="*/ 0 w 3255128"/>
              <a:gd name="connsiteY39303" fmla="*/ 265980 h 1598839"/>
              <a:gd name="connsiteX39304" fmla="*/ 0 w 3255128"/>
              <a:gd name="connsiteY39304" fmla="*/ 265974 h 1598839"/>
              <a:gd name="connsiteX39305" fmla="*/ 0 w 3255128"/>
              <a:gd name="connsiteY39305" fmla="*/ 265972 h 1598839"/>
              <a:gd name="connsiteX39306" fmla="*/ 0 w 3255128"/>
              <a:gd name="connsiteY39306" fmla="*/ 265964 h 1598839"/>
              <a:gd name="connsiteX39307" fmla="*/ 0 w 3255128"/>
              <a:gd name="connsiteY39307" fmla="*/ 265957 h 1598839"/>
              <a:gd name="connsiteX39308" fmla="*/ 0 w 3255128"/>
              <a:gd name="connsiteY39308" fmla="*/ 265949 h 1598839"/>
              <a:gd name="connsiteX39309" fmla="*/ 0 w 3255128"/>
              <a:gd name="connsiteY39309" fmla="*/ 265938 h 1598839"/>
              <a:gd name="connsiteX39310" fmla="*/ 0 w 3255128"/>
              <a:gd name="connsiteY39310" fmla="*/ 265935 h 1598839"/>
              <a:gd name="connsiteX39311" fmla="*/ 0 w 3255128"/>
              <a:gd name="connsiteY39311" fmla="*/ 265934 h 1598839"/>
              <a:gd name="connsiteX39312" fmla="*/ 0 w 3255128"/>
              <a:gd name="connsiteY39312" fmla="*/ 265922 h 1598839"/>
              <a:gd name="connsiteX39313" fmla="*/ 0 w 3255128"/>
              <a:gd name="connsiteY39313" fmla="*/ 265863 h 1598839"/>
              <a:gd name="connsiteX39314" fmla="*/ 0 w 3255128"/>
              <a:gd name="connsiteY39314" fmla="*/ 265832 h 1598839"/>
              <a:gd name="connsiteX39315" fmla="*/ 0 w 3255128"/>
              <a:gd name="connsiteY39315" fmla="*/ 265778 h 1598839"/>
              <a:gd name="connsiteX39316" fmla="*/ 0 w 3255128"/>
              <a:gd name="connsiteY39316" fmla="*/ 265768 h 1598839"/>
              <a:gd name="connsiteX39317" fmla="*/ 0 w 3255128"/>
              <a:gd name="connsiteY39317" fmla="*/ 265766 h 1598839"/>
              <a:gd name="connsiteX39318" fmla="*/ 0 w 3255128"/>
              <a:gd name="connsiteY39318" fmla="*/ 265740 h 1598839"/>
              <a:gd name="connsiteX39319" fmla="*/ 0 w 3255128"/>
              <a:gd name="connsiteY39319" fmla="*/ 265723 h 1598839"/>
              <a:gd name="connsiteX39320" fmla="*/ 0 w 3255128"/>
              <a:gd name="connsiteY39320" fmla="*/ 265714 h 1598839"/>
              <a:gd name="connsiteX39321" fmla="*/ 0 w 3255128"/>
              <a:gd name="connsiteY39321" fmla="*/ 265708 h 1598839"/>
              <a:gd name="connsiteX39322" fmla="*/ 0 w 3255128"/>
              <a:gd name="connsiteY39322" fmla="*/ 265694 h 1598839"/>
              <a:gd name="connsiteX39323" fmla="*/ 0 w 3255128"/>
              <a:gd name="connsiteY39323" fmla="*/ 265691 h 1598839"/>
              <a:gd name="connsiteX39324" fmla="*/ 0 w 3255128"/>
              <a:gd name="connsiteY39324" fmla="*/ 265689 h 1598839"/>
              <a:gd name="connsiteX39325" fmla="*/ 0 w 3255128"/>
              <a:gd name="connsiteY39325" fmla="*/ 265620 h 1598839"/>
              <a:gd name="connsiteX39326" fmla="*/ 0 w 3255128"/>
              <a:gd name="connsiteY39326" fmla="*/ 265605 h 1598839"/>
              <a:gd name="connsiteX39327" fmla="*/ 0 w 3255128"/>
              <a:gd name="connsiteY39327" fmla="*/ 265518 h 1598839"/>
              <a:gd name="connsiteX39328" fmla="*/ 0 w 3255128"/>
              <a:gd name="connsiteY39328" fmla="*/ 265500 h 1598839"/>
              <a:gd name="connsiteX39329" fmla="*/ 0 w 3255128"/>
              <a:gd name="connsiteY39329" fmla="*/ 265495 h 1598839"/>
              <a:gd name="connsiteX39330" fmla="*/ 0 w 3255128"/>
              <a:gd name="connsiteY39330" fmla="*/ 265479 h 1598839"/>
              <a:gd name="connsiteX39331" fmla="*/ 0 w 3255128"/>
              <a:gd name="connsiteY39331" fmla="*/ 265474 h 1598839"/>
              <a:gd name="connsiteX39332" fmla="*/ 0 w 3255128"/>
              <a:gd name="connsiteY39332" fmla="*/ 265473 h 1598839"/>
              <a:gd name="connsiteX39333" fmla="*/ 0 w 3255128"/>
              <a:gd name="connsiteY39333" fmla="*/ 265451 h 1598839"/>
              <a:gd name="connsiteX39334" fmla="*/ 0 w 3255128"/>
              <a:gd name="connsiteY39334" fmla="*/ 265448 h 1598839"/>
              <a:gd name="connsiteX39335" fmla="*/ 0 w 3255128"/>
              <a:gd name="connsiteY39335" fmla="*/ 265439 h 1598839"/>
              <a:gd name="connsiteX39336" fmla="*/ 0 w 3255128"/>
              <a:gd name="connsiteY39336" fmla="*/ 265433 h 1598839"/>
              <a:gd name="connsiteX39337" fmla="*/ 0 w 3255128"/>
              <a:gd name="connsiteY39337" fmla="*/ 265428 h 1598839"/>
              <a:gd name="connsiteX39338" fmla="*/ 0 w 3255128"/>
              <a:gd name="connsiteY39338" fmla="*/ 265425 h 1598839"/>
              <a:gd name="connsiteX39339" fmla="*/ 0 w 3255128"/>
              <a:gd name="connsiteY39339" fmla="*/ 265361 h 1598839"/>
              <a:gd name="connsiteX39340" fmla="*/ 0 w 3255128"/>
              <a:gd name="connsiteY39340" fmla="*/ 265332 h 1598839"/>
              <a:gd name="connsiteX39341" fmla="*/ 0 w 3255128"/>
              <a:gd name="connsiteY39341" fmla="*/ 265301 h 1598839"/>
              <a:gd name="connsiteX39342" fmla="*/ 0 w 3255128"/>
              <a:gd name="connsiteY39342" fmla="*/ 265294 h 1598839"/>
              <a:gd name="connsiteX39343" fmla="*/ 0 w 3255128"/>
              <a:gd name="connsiteY39343" fmla="*/ 265293 h 1598839"/>
              <a:gd name="connsiteX39344" fmla="*/ 0 w 3255128"/>
              <a:gd name="connsiteY39344" fmla="*/ 265268 h 1598839"/>
              <a:gd name="connsiteX39345" fmla="*/ 0 w 3255128"/>
              <a:gd name="connsiteY39345" fmla="*/ 265241 h 1598839"/>
              <a:gd name="connsiteX39346" fmla="*/ 0 w 3255128"/>
              <a:gd name="connsiteY39346" fmla="*/ 265235 h 1598839"/>
              <a:gd name="connsiteX39347" fmla="*/ 0 w 3255128"/>
              <a:gd name="connsiteY39347" fmla="*/ 265231 h 1598839"/>
              <a:gd name="connsiteX39348" fmla="*/ 0 w 3255128"/>
              <a:gd name="connsiteY39348" fmla="*/ 265216 h 1598839"/>
              <a:gd name="connsiteX39349" fmla="*/ 0 w 3255128"/>
              <a:gd name="connsiteY39349" fmla="*/ 265161 h 1598839"/>
              <a:gd name="connsiteX39350" fmla="*/ 0 w 3255128"/>
              <a:gd name="connsiteY39350" fmla="*/ 265104 h 1598839"/>
              <a:gd name="connsiteX39351" fmla="*/ 0 w 3255128"/>
              <a:gd name="connsiteY39351" fmla="*/ 265057 h 1598839"/>
              <a:gd name="connsiteX39352" fmla="*/ 0 w 3255128"/>
              <a:gd name="connsiteY39352" fmla="*/ 265049 h 1598839"/>
              <a:gd name="connsiteX39353" fmla="*/ 0 w 3255128"/>
              <a:gd name="connsiteY39353" fmla="*/ 265043 h 1598839"/>
              <a:gd name="connsiteX39354" fmla="*/ 0 w 3255128"/>
              <a:gd name="connsiteY39354" fmla="*/ 265041 h 1598839"/>
              <a:gd name="connsiteX39355" fmla="*/ 0 w 3255128"/>
              <a:gd name="connsiteY39355" fmla="*/ 265035 h 1598839"/>
              <a:gd name="connsiteX39356" fmla="*/ 0 w 3255128"/>
              <a:gd name="connsiteY39356" fmla="*/ 265025 h 1598839"/>
              <a:gd name="connsiteX39357" fmla="*/ 0 w 3255128"/>
              <a:gd name="connsiteY39357" fmla="*/ 265024 h 1598839"/>
              <a:gd name="connsiteX39358" fmla="*/ 0 w 3255128"/>
              <a:gd name="connsiteY39358" fmla="*/ 265021 h 1598839"/>
              <a:gd name="connsiteX39359" fmla="*/ 0 w 3255128"/>
              <a:gd name="connsiteY39359" fmla="*/ 264976 h 1598839"/>
              <a:gd name="connsiteX39360" fmla="*/ 0 w 3255128"/>
              <a:gd name="connsiteY39360" fmla="*/ 264975 h 1598839"/>
              <a:gd name="connsiteX39361" fmla="*/ 0 w 3255128"/>
              <a:gd name="connsiteY39361" fmla="*/ 264969 h 1598839"/>
              <a:gd name="connsiteX39362" fmla="*/ 0 w 3255128"/>
              <a:gd name="connsiteY39362" fmla="*/ 264960 h 1598839"/>
              <a:gd name="connsiteX39363" fmla="*/ 0 w 3255128"/>
              <a:gd name="connsiteY39363" fmla="*/ 264947 h 1598839"/>
              <a:gd name="connsiteX39364" fmla="*/ 0 w 3255128"/>
              <a:gd name="connsiteY39364" fmla="*/ 264933 h 1598839"/>
              <a:gd name="connsiteX39365" fmla="*/ 0 w 3255128"/>
              <a:gd name="connsiteY39365" fmla="*/ 264875 h 1598839"/>
              <a:gd name="connsiteX39366" fmla="*/ 0 w 3255128"/>
              <a:gd name="connsiteY39366" fmla="*/ 264831 h 1598839"/>
              <a:gd name="connsiteX39367" fmla="*/ 0 w 3255128"/>
              <a:gd name="connsiteY39367" fmla="*/ 264809 h 1598839"/>
              <a:gd name="connsiteX39368" fmla="*/ 0 w 3255128"/>
              <a:gd name="connsiteY39368" fmla="*/ 264803 h 1598839"/>
              <a:gd name="connsiteX39369" fmla="*/ 0 w 3255128"/>
              <a:gd name="connsiteY39369" fmla="*/ 264802 h 1598839"/>
              <a:gd name="connsiteX39370" fmla="*/ 0 w 3255128"/>
              <a:gd name="connsiteY39370" fmla="*/ 264784 h 1598839"/>
              <a:gd name="connsiteX39371" fmla="*/ 0 w 3255128"/>
              <a:gd name="connsiteY39371" fmla="*/ 264781 h 1598839"/>
              <a:gd name="connsiteX39372" fmla="*/ 0 w 3255128"/>
              <a:gd name="connsiteY39372" fmla="*/ 264759 h 1598839"/>
              <a:gd name="connsiteX39373" fmla="*/ 0 w 3255128"/>
              <a:gd name="connsiteY39373" fmla="*/ 264757 h 1598839"/>
              <a:gd name="connsiteX39374" fmla="*/ 0 w 3255128"/>
              <a:gd name="connsiteY39374" fmla="*/ 264745 h 1598839"/>
              <a:gd name="connsiteX39375" fmla="*/ 0 w 3255128"/>
              <a:gd name="connsiteY39375" fmla="*/ 264737 h 1598839"/>
              <a:gd name="connsiteX39376" fmla="*/ 0 w 3255128"/>
              <a:gd name="connsiteY39376" fmla="*/ 264707 h 1598839"/>
              <a:gd name="connsiteX39377" fmla="*/ 0 w 3255128"/>
              <a:gd name="connsiteY39377" fmla="*/ 264704 h 1598839"/>
              <a:gd name="connsiteX39378" fmla="*/ 0 w 3255128"/>
              <a:gd name="connsiteY39378" fmla="*/ 264630 h 1598839"/>
              <a:gd name="connsiteX39379" fmla="*/ 0 w 3255128"/>
              <a:gd name="connsiteY39379" fmla="*/ 264627 h 1598839"/>
              <a:gd name="connsiteX39380" fmla="*/ 0 w 3255128"/>
              <a:gd name="connsiteY39380" fmla="*/ 264600 h 1598839"/>
              <a:gd name="connsiteX39381" fmla="*/ 0 w 3255128"/>
              <a:gd name="connsiteY39381" fmla="*/ 264598 h 1598839"/>
              <a:gd name="connsiteX39382" fmla="*/ 0 w 3255128"/>
              <a:gd name="connsiteY39382" fmla="*/ 264587 h 1598839"/>
              <a:gd name="connsiteX39383" fmla="*/ 0 w 3255128"/>
              <a:gd name="connsiteY39383" fmla="*/ 264571 h 1598839"/>
              <a:gd name="connsiteX39384" fmla="*/ 0 w 3255128"/>
              <a:gd name="connsiteY39384" fmla="*/ 264569 h 1598839"/>
              <a:gd name="connsiteX39385" fmla="*/ 0 w 3255128"/>
              <a:gd name="connsiteY39385" fmla="*/ 264565 h 1598839"/>
              <a:gd name="connsiteX39386" fmla="*/ 0 w 3255128"/>
              <a:gd name="connsiteY39386" fmla="*/ 264560 h 1598839"/>
              <a:gd name="connsiteX39387" fmla="*/ 0 w 3255128"/>
              <a:gd name="connsiteY39387" fmla="*/ 264515 h 1598839"/>
              <a:gd name="connsiteX39388" fmla="*/ 0 w 3255128"/>
              <a:gd name="connsiteY39388" fmla="*/ 264513 h 1598839"/>
              <a:gd name="connsiteX39389" fmla="*/ 0 w 3255128"/>
              <a:gd name="connsiteY39389" fmla="*/ 264508 h 1598839"/>
              <a:gd name="connsiteX39390" fmla="*/ 0 w 3255128"/>
              <a:gd name="connsiteY39390" fmla="*/ 264494 h 1598839"/>
              <a:gd name="connsiteX39391" fmla="*/ 0 w 3255128"/>
              <a:gd name="connsiteY39391" fmla="*/ 264488 h 1598839"/>
              <a:gd name="connsiteX39392" fmla="*/ 0 w 3255128"/>
              <a:gd name="connsiteY39392" fmla="*/ 264466 h 1598839"/>
              <a:gd name="connsiteX39393" fmla="*/ 0 w 3255128"/>
              <a:gd name="connsiteY39393" fmla="*/ 264453 h 1598839"/>
              <a:gd name="connsiteX39394" fmla="*/ 0 w 3255128"/>
              <a:gd name="connsiteY39394" fmla="*/ 264434 h 1598839"/>
              <a:gd name="connsiteX39395" fmla="*/ 0 w 3255128"/>
              <a:gd name="connsiteY39395" fmla="*/ 264426 h 1598839"/>
              <a:gd name="connsiteX39396" fmla="*/ 0 w 3255128"/>
              <a:gd name="connsiteY39396" fmla="*/ 264416 h 1598839"/>
              <a:gd name="connsiteX39397" fmla="*/ 0 w 3255128"/>
              <a:gd name="connsiteY39397" fmla="*/ 264412 h 1598839"/>
              <a:gd name="connsiteX39398" fmla="*/ 0 w 3255128"/>
              <a:gd name="connsiteY39398" fmla="*/ 264392 h 1598839"/>
              <a:gd name="connsiteX39399" fmla="*/ 0 w 3255128"/>
              <a:gd name="connsiteY39399" fmla="*/ 264387 h 1598839"/>
              <a:gd name="connsiteX39400" fmla="*/ 0 w 3255128"/>
              <a:gd name="connsiteY39400" fmla="*/ 264355 h 1598839"/>
              <a:gd name="connsiteX39401" fmla="*/ 0 w 3255128"/>
              <a:gd name="connsiteY39401" fmla="*/ 264352 h 1598839"/>
              <a:gd name="connsiteX39402" fmla="*/ 0 w 3255128"/>
              <a:gd name="connsiteY39402" fmla="*/ 264321 h 1598839"/>
              <a:gd name="connsiteX39403" fmla="*/ 0 w 3255128"/>
              <a:gd name="connsiteY39403" fmla="*/ 264285 h 1598839"/>
              <a:gd name="connsiteX39404" fmla="*/ 0 w 3255128"/>
              <a:gd name="connsiteY39404" fmla="*/ 264273 h 1598839"/>
              <a:gd name="connsiteX39405" fmla="*/ 0 w 3255128"/>
              <a:gd name="connsiteY39405" fmla="*/ 264261 h 1598839"/>
              <a:gd name="connsiteX39406" fmla="*/ 0 w 3255128"/>
              <a:gd name="connsiteY39406" fmla="*/ 264246 h 1598839"/>
              <a:gd name="connsiteX39407" fmla="*/ 0 w 3255128"/>
              <a:gd name="connsiteY39407" fmla="*/ 264245 h 1598839"/>
              <a:gd name="connsiteX39408" fmla="*/ 0 w 3255128"/>
              <a:gd name="connsiteY39408" fmla="*/ 264219 h 1598839"/>
              <a:gd name="connsiteX39409" fmla="*/ 0 w 3255128"/>
              <a:gd name="connsiteY39409" fmla="*/ 264162 h 1598839"/>
              <a:gd name="connsiteX39410" fmla="*/ 0 w 3255128"/>
              <a:gd name="connsiteY39410" fmla="*/ 264161 h 1598839"/>
              <a:gd name="connsiteX39411" fmla="*/ 0 w 3255128"/>
              <a:gd name="connsiteY39411" fmla="*/ 264156 h 1598839"/>
              <a:gd name="connsiteX39412" fmla="*/ 0 w 3255128"/>
              <a:gd name="connsiteY39412" fmla="*/ 264147 h 1598839"/>
              <a:gd name="connsiteX39413" fmla="*/ 0 w 3255128"/>
              <a:gd name="connsiteY39413" fmla="*/ 264144 h 1598839"/>
              <a:gd name="connsiteX39414" fmla="*/ 0 w 3255128"/>
              <a:gd name="connsiteY39414" fmla="*/ 264109 h 1598839"/>
              <a:gd name="connsiteX39415" fmla="*/ 0 w 3255128"/>
              <a:gd name="connsiteY39415" fmla="*/ 264102 h 1598839"/>
              <a:gd name="connsiteX39416" fmla="*/ 0 w 3255128"/>
              <a:gd name="connsiteY39416" fmla="*/ 264089 h 1598839"/>
              <a:gd name="connsiteX39417" fmla="*/ 0 w 3255128"/>
              <a:gd name="connsiteY39417" fmla="*/ 264086 h 1598839"/>
              <a:gd name="connsiteX39418" fmla="*/ 0 w 3255128"/>
              <a:gd name="connsiteY39418" fmla="*/ 264077 h 1598839"/>
              <a:gd name="connsiteX39419" fmla="*/ 0 w 3255128"/>
              <a:gd name="connsiteY39419" fmla="*/ 264061 h 1598839"/>
              <a:gd name="connsiteX39420" fmla="*/ 0 w 3255128"/>
              <a:gd name="connsiteY39420" fmla="*/ 264059 h 1598839"/>
              <a:gd name="connsiteX39421" fmla="*/ 0 w 3255128"/>
              <a:gd name="connsiteY39421" fmla="*/ 264052 h 1598839"/>
              <a:gd name="connsiteX39422" fmla="*/ 0 w 3255128"/>
              <a:gd name="connsiteY39422" fmla="*/ 264036 h 1598839"/>
              <a:gd name="connsiteX39423" fmla="*/ 0 w 3255128"/>
              <a:gd name="connsiteY39423" fmla="*/ 264004 h 1598839"/>
              <a:gd name="connsiteX39424" fmla="*/ 0 w 3255128"/>
              <a:gd name="connsiteY39424" fmla="*/ 263950 h 1598839"/>
              <a:gd name="connsiteX39425" fmla="*/ 0 w 3255128"/>
              <a:gd name="connsiteY39425" fmla="*/ 263933 h 1598839"/>
              <a:gd name="connsiteX39426" fmla="*/ 0 w 3255128"/>
              <a:gd name="connsiteY39426" fmla="*/ 263930 h 1598839"/>
              <a:gd name="connsiteX39427" fmla="*/ 0 w 3255128"/>
              <a:gd name="connsiteY39427" fmla="*/ 263928 h 1598839"/>
              <a:gd name="connsiteX39428" fmla="*/ 0 w 3255128"/>
              <a:gd name="connsiteY39428" fmla="*/ 263923 h 1598839"/>
              <a:gd name="connsiteX39429" fmla="*/ 0 w 3255128"/>
              <a:gd name="connsiteY39429" fmla="*/ 263917 h 1598839"/>
              <a:gd name="connsiteX39430" fmla="*/ 0 w 3255128"/>
              <a:gd name="connsiteY39430" fmla="*/ 263906 h 1598839"/>
              <a:gd name="connsiteX39431" fmla="*/ 0 w 3255128"/>
              <a:gd name="connsiteY39431" fmla="*/ 263903 h 1598839"/>
              <a:gd name="connsiteX39432" fmla="*/ 0 w 3255128"/>
              <a:gd name="connsiteY39432" fmla="*/ 263881 h 1598839"/>
              <a:gd name="connsiteX39433" fmla="*/ 0 w 3255128"/>
              <a:gd name="connsiteY39433" fmla="*/ 263878 h 1598839"/>
              <a:gd name="connsiteX39434" fmla="*/ 0 w 3255128"/>
              <a:gd name="connsiteY39434" fmla="*/ 263840 h 1598839"/>
              <a:gd name="connsiteX39435" fmla="*/ 0 w 3255128"/>
              <a:gd name="connsiteY39435" fmla="*/ 263836 h 1598839"/>
              <a:gd name="connsiteX39436" fmla="*/ 0 w 3255128"/>
              <a:gd name="connsiteY39436" fmla="*/ 263825 h 1598839"/>
              <a:gd name="connsiteX39437" fmla="*/ 0 w 3255128"/>
              <a:gd name="connsiteY39437" fmla="*/ 263807 h 1598839"/>
              <a:gd name="connsiteX39438" fmla="*/ 0 w 3255128"/>
              <a:gd name="connsiteY39438" fmla="*/ 263802 h 1598839"/>
              <a:gd name="connsiteX39439" fmla="*/ 0 w 3255128"/>
              <a:gd name="connsiteY39439" fmla="*/ 263781 h 1598839"/>
              <a:gd name="connsiteX39440" fmla="*/ 0 w 3255128"/>
              <a:gd name="connsiteY39440" fmla="*/ 263768 h 1598839"/>
              <a:gd name="connsiteX39441" fmla="*/ 0 w 3255128"/>
              <a:gd name="connsiteY39441" fmla="*/ 263746 h 1598839"/>
              <a:gd name="connsiteX39442" fmla="*/ 0 w 3255128"/>
              <a:gd name="connsiteY39442" fmla="*/ 263727 h 1598839"/>
              <a:gd name="connsiteX39443" fmla="*/ 0 w 3255128"/>
              <a:gd name="connsiteY39443" fmla="*/ 263721 h 1598839"/>
              <a:gd name="connsiteX39444" fmla="*/ 0 w 3255128"/>
              <a:gd name="connsiteY39444" fmla="*/ 263679 h 1598839"/>
              <a:gd name="connsiteX39445" fmla="*/ 0 w 3255128"/>
              <a:gd name="connsiteY39445" fmla="*/ 263661 h 1598839"/>
              <a:gd name="connsiteX39446" fmla="*/ 0 w 3255128"/>
              <a:gd name="connsiteY39446" fmla="*/ 263657 h 1598839"/>
              <a:gd name="connsiteX39447" fmla="*/ 0 w 3255128"/>
              <a:gd name="connsiteY39447" fmla="*/ 263655 h 1598839"/>
              <a:gd name="connsiteX39448" fmla="*/ 0 w 3255128"/>
              <a:gd name="connsiteY39448" fmla="*/ 263615 h 1598839"/>
              <a:gd name="connsiteX39449" fmla="*/ 0 w 3255128"/>
              <a:gd name="connsiteY39449" fmla="*/ 263613 h 1598839"/>
              <a:gd name="connsiteX39450" fmla="*/ 0 w 3255128"/>
              <a:gd name="connsiteY39450" fmla="*/ 263597 h 1598839"/>
              <a:gd name="connsiteX39451" fmla="*/ 0 w 3255128"/>
              <a:gd name="connsiteY39451" fmla="*/ 263593 h 1598839"/>
              <a:gd name="connsiteX39452" fmla="*/ 0 w 3255128"/>
              <a:gd name="connsiteY39452" fmla="*/ 263573 h 1598839"/>
              <a:gd name="connsiteX39453" fmla="*/ 0 w 3255128"/>
              <a:gd name="connsiteY39453" fmla="*/ 263572 h 1598839"/>
              <a:gd name="connsiteX39454" fmla="*/ 0 w 3255128"/>
              <a:gd name="connsiteY39454" fmla="*/ 263523 h 1598839"/>
              <a:gd name="connsiteX39455" fmla="*/ 0 w 3255128"/>
              <a:gd name="connsiteY39455" fmla="*/ 263496 h 1598839"/>
              <a:gd name="connsiteX39456" fmla="*/ 0 w 3255128"/>
              <a:gd name="connsiteY39456" fmla="*/ 263474 h 1598839"/>
              <a:gd name="connsiteX39457" fmla="*/ 0 w 3255128"/>
              <a:gd name="connsiteY39457" fmla="*/ 263449 h 1598839"/>
              <a:gd name="connsiteX39458" fmla="*/ 0 w 3255128"/>
              <a:gd name="connsiteY39458" fmla="*/ 263448 h 1598839"/>
              <a:gd name="connsiteX39459" fmla="*/ 0 w 3255128"/>
              <a:gd name="connsiteY39459" fmla="*/ 263446 h 1598839"/>
              <a:gd name="connsiteX39460" fmla="*/ 0 w 3255128"/>
              <a:gd name="connsiteY39460" fmla="*/ 263445 h 1598839"/>
              <a:gd name="connsiteX39461" fmla="*/ 0 w 3255128"/>
              <a:gd name="connsiteY39461" fmla="*/ 263432 h 1598839"/>
              <a:gd name="connsiteX39462" fmla="*/ 0 w 3255128"/>
              <a:gd name="connsiteY39462" fmla="*/ 263413 h 1598839"/>
              <a:gd name="connsiteX39463" fmla="*/ 0 w 3255128"/>
              <a:gd name="connsiteY39463" fmla="*/ 263366 h 1598839"/>
              <a:gd name="connsiteX39464" fmla="*/ 0 w 3255128"/>
              <a:gd name="connsiteY39464" fmla="*/ 263365 h 1598839"/>
              <a:gd name="connsiteX39465" fmla="*/ 0 w 3255128"/>
              <a:gd name="connsiteY39465" fmla="*/ 263348 h 1598839"/>
              <a:gd name="connsiteX39466" fmla="*/ 0 w 3255128"/>
              <a:gd name="connsiteY39466" fmla="*/ 263330 h 1598839"/>
              <a:gd name="connsiteX39467" fmla="*/ 0 w 3255128"/>
              <a:gd name="connsiteY39467" fmla="*/ 263288 h 1598839"/>
              <a:gd name="connsiteX39468" fmla="*/ 0 w 3255128"/>
              <a:gd name="connsiteY39468" fmla="*/ 263285 h 1598839"/>
              <a:gd name="connsiteX39469" fmla="*/ 0 w 3255128"/>
              <a:gd name="connsiteY39469" fmla="*/ 263280 h 1598839"/>
              <a:gd name="connsiteX39470" fmla="*/ 0 w 3255128"/>
              <a:gd name="connsiteY39470" fmla="*/ 263254 h 1598839"/>
              <a:gd name="connsiteX39471" fmla="*/ 0 w 3255128"/>
              <a:gd name="connsiteY39471" fmla="*/ 263208 h 1598839"/>
              <a:gd name="connsiteX39472" fmla="*/ 0 w 3255128"/>
              <a:gd name="connsiteY39472" fmla="*/ 263203 h 1598839"/>
              <a:gd name="connsiteX39473" fmla="*/ 0 w 3255128"/>
              <a:gd name="connsiteY39473" fmla="*/ 263183 h 1598839"/>
              <a:gd name="connsiteX39474" fmla="*/ 0 w 3255128"/>
              <a:gd name="connsiteY39474" fmla="*/ 263166 h 1598839"/>
              <a:gd name="connsiteX39475" fmla="*/ 0 w 3255128"/>
              <a:gd name="connsiteY39475" fmla="*/ 263157 h 1598839"/>
              <a:gd name="connsiteX39476" fmla="*/ 0 w 3255128"/>
              <a:gd name="connsiteY39476" fmla="*/ 263154 h 1598839"/>
              <a:gd name="connsiteX39477" fmla="*/ 0 w 3255128"/>
              <a:gd name="connsiteY39477" fmla="*/ 263139 h 1598839"/>
              <a:gd name="connsiteX39478" fmla="*/ 0 w 3255128"/>
              <a:gd name="connsiteY39478" fmla="*/ 263109 h 1598839"/>
              <a:gd name="connsiteX39479" fmla="*/ 0 w 3255128"/>
              <a:gd name="connsiteY39479" fmla="*/ 263108 h 1598839"/>
              <a:gd name="connsiteX39480" fmla="*/ 0 w 3255128"/>
              <a:gd name="connsiteY39480" fmla="*/ 263095 h 1598839"/>
              <a:gd name="connsiteX39481" fmla="*/ 0 w 3255128"/>
              <a:gd name="connsiteY39481" fmla="*/ 263040 h 1598839"/>
              <a:gd name="connsiteX39482" fmla="*/ 0 w 3255128"/>
              <a:gd name="connsiteY39482" fmla="*/ 263011 h 1598839"/>
              <a:gd name="connsiteX39483" fmla="*/ 0 w 3255128"/>
              <a:gd name="connsiteY39483" fmla="*/ 262990 h 1598839"/>
              <a:gd name="connsiteX39484" fmla="*/ 0 w 3255128"/>
              <a:gd name="connsiteY39484" fmla="*/ 262965 h 1598839"/>
              <a:gd name="connsiteX39485" fmla="*/ 0 w 3255128"/>
              <a:gd name="connsiteY39485" fmla="*/ 262963 h 1598839"/>
              <a:gd name="connsiteX39486" fmla="*/ 0 w 3255128"/>
              <a:gd name="connsiteY39486" fmla="*/ 262945 h 1598839"/>
              <a:gd name="connsiteX39487" fmla="*/ 0 w 3255128"/>
              <a:gd name="connsiteY39487" fmla="*/ 262932 h 1598839"/>
              <a:gd name="connsiteX39488" fmla="*/ 0 w 3255128"/>
              <a:gd name="connsiteY39488" fmla="*/ 262912 h 1598839"/>
              <a:gd name="connsiteX39489" fmla="*/ 0 w 3255128"/>
              <a:gd name="connsiteY39489" fmla="*/ 262899 h 1598839"/>
              <a:gd name="connsiteX39490" fmla="*/ 0 w 3255128"/>
              <a:gd name="connsiteY39490" fmla="*/ 262873 h 1598839"/>
              <a:gd name="connsiteX39491" fmla="*/ 0 w 3255128"/>
              <a:gd name="connsiteY39491" fmla="*/ 262871 h 1598839"/>
              <a:gd name="connsiteX39492" fmla="*/ 0 w 3255128"/>
              <a:gd name="connsiteY39492" fmla="*/ 262842 h 1598839"/>
              <a:gd name="connsiteX39493" fmla="*/ 0 w 3255128"/>
              <a:gd name="connsiteY39493" fmla="*/ 262829 h 1598839"/>
              <a:gd name="connsiteX39494" fmla="*/ 0 w 3255128"/>
              <a:gd name="connsiteY39494" fmla="*/ 262778 h 1598839"/>
              <a:gd name="connsiteX39495" fmla="*/ 0 w 3255128"/>
              <a:gd name="connsiteY39495" fmla="*/ 262776 h 1598839"/>
              <a:gd name="connsiteX39496" fmla="*/ 0 w 3255128"/>
              <a:gd name="connsiteY39496" fmla="*/ 262733 h 1598839"/>
              <a:gd name="connsiteX39497" fmla="*/ 0 w 3255128"/>
              <a:gd name="connsiteY39497" fmla="*/ 262720 h 1598839"/>
              <a:gd name="connsiteX39498" fmla="*/ 0 w 3255128"/>
              <a:gd name="connsiteY39498" fmla="*/ 262718 h 1598839"/>
              <a:gd name="connsiteX39499" fmla="*/ 0 w 3255128"/>
              <a:gd name="connsiteY39499" fmla="*/ 262701 h 1598839"/>
              <a:gd name="connsiteX39500" fmla="*/ 0 w 3255128"/>
              <a:gd name="connsiteY39500" fmla="*/ 262700 h 1598839"/>
              <a:gd name="connsiteX39501" fmla="*/ 0 w 3255128"/>
              <a:gd name="connsiteY39501" fmla="*/ 262699 h 1598839"/>
              <a:gd name="connsiteX39502" fmla="*/ 0 w 3255128"/>
              <a:gd name="connsiteY39502" fmla="*/ 262665 h 1598839"/>
              <a:gd name="connsiteX39503" fmla="*/ 0 w 3255128"/>
              <a:gd name="connsiteY39503" fmla="*/ 262650 h 1598839"/>
              <a:gd name="connsiteX39504" fmla="*/ 0 w 3255128"/>
              <a:gd name="connsiteY39504" fmla="*/ 262636 h 1598839"/>
              <a:gd name="connsiteX39505" fmla="*/ 0 w 3255128"/>
              <a:gd name="connsiteY39505" fmla="*/ 262566 h 1598839"/>
              <a:gd name="connsiteX39506" fmla="*/ 0 w 3255128"/>
              <a:gd name="connsiteY39506" fmla="*/ 262551 h 1598839"/>
              <a:gd name="connsiteX39507" fmla="*/ 0 w 3255128"/>
              <a:gd name="connsiteY39507" fmla="*/ 262532 h 1598839"/>
              <a:gd name="connsiteX39508" fmla="*/ 0 w 3255128"/>
              <a:gd name="connsiteY39508" fmla="*/ 262506 h 1598839"/>
              <a:gd name="connsiteX39509" fmla="*/ 0 w 3255128"/>
              <a:gd name="connsiteY39509" fmla="*/ 262502 h 1598839"/>
              <a:gd name="connsiteX39510" fmla="*/ 0 w 3255128"/>
              <a:gd name="connsiteY39510" fmla="*/ 262474 h 1598839"/>
              <a:gd name="connsiteX39511" fmla="*/ 0 w 3255128"/>
              <a:gd name="connsiteY39511" fmla="*/ 262469 h 1598839"/>
              <a:gd name="connsiteX39512" fmla="*/ 0 w 3255128"/>
              <a:gd name="connsiteY39512" fmla="*/ 262461 h 1598839"/>
              <a:gd name="connsiteX39513" fmla="*/ 0 w 3255128"/>
              <a:gd name="connsiteY39513" fmla="*/ 262458 h 1598839"/>
              <a:gd name="connsiteX39514" fmla="*/ 0 w 3255128"/>
              <a:gd name="connsiteY39514" fmla="*/ 262449 h 1598839"/>
              <a:gd name="connsiteX39515" fmla="*/ 0 w 3255128"/>
              <a:gd name="connsiteY39515" fmla="*/ 262438 h 1598839"/>
              <a:gd name="connsiteX39516" fmla="*/ 0 w 3255128"/>
              <a:gd name="connsiteY39516" fmla="*/ 262425 h 1598839"/>
              <a:gd name="connsiteX39517" fmla="*/ 0 w 3255128"/>
              <a:gd name="connsiteY39517" fmla="*/ 262424 h 1598839"/>
              <a:gd name="connsiteX39518" fmla="*/ 0 w 3255128"/>
              <a:gd name="connsiteY39518" fmla="*/ 262422 h 1598839"/>
              <a:gd name="connsiteX39519" fmla="*/ 0 w 3255128"/>
              <a:gd name="connsiteY39519" fmla="*/ 262400 h 1598839"/>
              <a:gd name="connsiteX39520" fmla="*/ 0 w 3255128"/>
              <a:gd name="connsiteY39520" fmla="*/ 262393 h 1598839"/>
              <a:gd name="connsiteX39521" fmla="*/ 0 w 3255128"/>
              <a:gd name="connsiteY39521" fmla="*/ 262364 h 1598839"/>
              <a:gd name="connsiteX39522" fmla="*/ 0 w 3255128"/>
              <a:gd name="connsiteY39522" fmla="*/ 262350 h 1598839"/>
              <a:gd name="connsiteX39523" fmla="*/ 0 w 3255128"/>
              <a:gd name="connsiteY39523" fmla="*/ 262342 h 1598839"/>
              <a:gd name="connsiteX39524" fmla="*/ 0 w 3255128"/>
              <a:gd name="connsiteY39524" fmla="*/ 262295 h 1598839"/>
              <a:gd name="connsiteX39525" fmla="*/ 0 w 3255128"/>
              <a:gd name="connsiteY39525" fmla="*/ 262274 h 1598839"/>
              <a:gd name="connsiteX39526" fmla="*/ 0 w 3255128"/>
              <a:gd name="connsiteY39526" fmla="*/ 262251 h 1598839"/>
              <a:gd name="connsiteX39527" fmla="*/ 0 w 3255128"/>
              <a:gd name="connsiteY39527" fmla="*/ 262226 h 1598839"/>
              <a:gd name="connsiteX39528" fmla="*/ 0 w 3255128"/>
              <a:gd name="connsiteY39528" fmla="*/ 262223 h 1598839"/>
              <a:gd name="connsiteX39529" fmla="*/ 0 w 3255128"/>
              <a:gd name="connsiteY39529" fmla="*/ 262218 h 1598839"/>
              <a:gd name="connsiteX39530" fmla="*/ 0 w 3255128"/>
              <a:gd name="connsiteY39530" fmla="*/ 262197 h 1598839"/>
              <a:gd name="connsiteX39531" fmla="*/ 0 w 3255128"/>
              <a:gd name="connsiteY39531" fmla="*/ 262191 h 1598839"/>
              <a:gd name="connsiteX39532" fmla="*/ 0 w 3255128"/>
              <a:gd name="connsiteY39532" fmla="*/ 262189 h 1598839"/>
              <a:gd name="connsiteX39533" fmla="*/ 0 w 3255128"/>
              <a:gd name="connsiteY39533" fmla="*/ 262182 h 1598839"/>
              <a:gd name="connsiteX39534" fmla="*/ 0 w 3255128"/>
              <a:gd name="connsiteY39534" fmla="*/ 262181 h 1598839"/>
              <a:gd name="connsiteX39535" fmla="*/ 0 w 3255128"/>
              <a:gd name="connsiteY39535" fmla="*/ 262180 h 1598839"/>
              <a:gd name="connsiteX39536" fmla="*/ 0 w 3255128"/>
              <a:gd name="connsiteY39536" fmla="*/ 262162 h 1598839"/>
              <a:gd name="connsiteX39537" fmla="*/ 0 w 3255128"/>
              <a:gd name="connsiteY39537" fmla="*/ 262154 h 1598839"/>
              <a:gd name="connsiteX39538" fmla="*/ 0 w 3255128"/>
              <a:gd name="connsiteY39538" fmla="*/ 262114 h 1598839"/>
              <a:gd name="connsiteX39539" fmla="*/ 0 w 3255128"/>
              <a:gd name="connsiteY39539" fmla="*/ 262109 h 1598839"/>
              <a:gd name="connsiteX39540" fmla="*/ 0 w 3255128"/>
              <a:gd name="connsiteY39540" fmla="*/ 262088 h 1598839"/>
              <a:gd name="connsiteX39541" fmla="*/ 0 w 3255128"/>
              <a:gd name="connsiteY39541" fmla="*/ 262074 h 1598839"/>
              <a:gd name="connsiteX39542" fmla="*/ 0 w 3255128"/>
              <a:gd name="connsiteY39542" fmla="*/ 262051 h 1598839"/>
              <a:gd name="connsiteX39543" fmla="*/ 0 w 3255128"/>
              <a:gd name="connsiteY39543" fmla="*/ 262044 h 1598839"/>
              <a:gd name="connsiteX39544" fmla="*/ 0 w 3255128"/>
              <a:gd name="connsiteY39544" fmla="*/ 262035 h 1598839"/>
              <a:gd name="connsiteX39545" fmla="*/ 0 w 3255128"/>
              <a:gd name="connsiteY39545" fmla="*/ 262002 h 1598839"/>
              <a:gd name="connsiteX39546" fmla="*/ 0 w 3255128"/>
              <a:gd name="connsiteY39546" fmla="*/ 262001 h 1598839"/>
              <a:gd name="connsiteX39547" fmla="*/ 0 w 3255128"/>
              <a:gd name="connsiteY39547" fmla="*/ 261990 h 1598839"/>
              <a:gd name="connsiteX39548" fmla="*/ 0 w 3255128"/>
              <a:gd name="connsiteY39548" fmla="*/ 261986 h 1598839"/>
              <a:gd name="connsiteX39549" fmla="*/ 0 w 3255128"/>
              <a:gd name="connsiteY39549" fmla="*/ 261975 h 1598839"/>
              <a:gd name="connsiteX39550" fmla="*/ 0 w 3255128"/>
              <a:gd name="connsiteY39550" fmla="*/ 261970 h 1598839"/>
              <a:gd name="connsiteX39551" fmla="*/ 0 w 3255128"/>
              <a:gd name="connsiteY39551" fmla="*/ 261941 h 1598839"/>
              <a:gd name="connsiteX39552" fmla="*/ 0 w 3255128"/>
              <a:gd name="connsiteY39552" fmla="*/ 261936 h 1598839"/>
              <a:gd name="connsiteX39553" fmla="*/ 0 w 3255128"/>
              <a:gd name="connsiteY39553" fmla="*/ 261919 h 1598839"/>
              <a:gd name="connsiteX39554" fmla="*/ 0 w 3255128"/>
              <a:gd name="connsiteY39554" fmla="*/ 261905 h 1598839"/>
              <a:gd name="connsiteX39555" fmla="*/ 0 w 3255128"/>
              <a:gd name="connsiteY39555" fmla="*/ 261891 h 1598839"/>
              <a:gd name="connsiteX39556" fmla="*/ 0 w 3255128"/>
              <a:gd name="connsiteY39556" fmla="*/ 261878 h 1598839"/>
              <a:gd name="connsiteX39557" fmla="*/ 0 w 3255128"/>
              <a:gd name="connsiteY39557" fmla="*/ 261859 h 1598839"/>
              <a:gd name="connsiteX39558" fmla="*/ 0 w 3255128"/>
              <a:gd name="connsiteY39558" fmla="*/ 261832 h 1598839"/>
              <a:gd name="connsiteX39559" fmla="*/ 0 w 3255128"/>
              <a:gd name="connsiteY39559" fmla="*/ 261794 h 1598839"/>
              <a:gd name="connsiteX39560" fmla="*/ 0 w 3255128"/>
              <a:gd name="connsiteY39560" fmla="*/ 261791 h 1598839"/>
              <a:gd name="connsiteX39561" fmla="*/ 0 w 3255128"/>
              <a:gd name="connsiteY39561" fmla="*/ 261767 h 1598839"/>
              <a:gd name="connsiteX39562" fmla="*/ 0 w 3255128"/>
              <a:gd name="connsiteY39562" fmla="*/ 261760 h 1598839"/>
              <a:gd name="connsiteX39563" fmla="*/ 0 w 3255128"/>
              <a:gd name="connsiteY39563" fmla="*/ 261755 h 1598839"/>
              <a:gd name="connsiteX39564" fmla="*/ 0 w 3255128"/>
              <a:gd name="connsiteY39564" fmla="*/ 261742 h 1598839"/>
              <a:gd name="connsiteX39565" fmla="*/ 0 w 3255128"/>
              <a:gd name="connsiteY39565" fmla="*/ 261732 h 1598839"/>
              <a:gd name="connsiteX39566" fmla="*/ 0 w 3255128"/>
              <a:gd name="connsiteY39566" fmla="*/ 261717 h 1598839"/>
              <a:gd name="connsiteX39567" fmla="*/ 0 w 3255128"/>
              <a:gd name="connsiteY39567" fmla="*/ 261697 h 1598839"/>
              <a:gd name="connsiteX39568" fmla="*/ 0 w 3255128"/>
              <a:gd name="connsiteY39568" fmla="*/ 261685 h 1598839"/>
              <a:gd name="connsiteX39569" fmla="*/ 0 w 3255128"/>
              <a:gd name="connsiteY39569" fmla="*/ 261677 h 1598839"/>
              <a:gd name="connsiteX39570" fmla="*/ 0 w 3255128"/>
              <a:gd name="connsiteY39570" fmla="*/ 261640 h 1598839"/>
              <a:gd name="connsiteX39571" fmla="*/ 0 w 3255128"/>
              <a:gd name="connsiteY39571" fmla="*/ 261637 h 1598839"/>
              <a:gd name="connsiteX39572" fmla="*/ 0 w 3255128"/>
              <a:gd name="connsiteY39572" fmla="*/ 261636 h 1598839"/>
              <a:gd name="connsiteX39573" fmla="*/ 0 w 3255128"/>
              <a:gd name="connsiteY39573" fmla="*/ 261629 h 1598839"/>
              <a:gd name="connsiteX39574" fmla="*/ 0 w 3255128"/>
              <a:gd name="connsiteY39574" fmla="*/ 261626 h 1598839"/>
              <a:gd name="connsiteX39575" fmla="*/ 0 w 3255128"/>
              <a:gd name="connsiteY39575" fmla="*/ 261604 h 1598839"/>
              <a:gd name="connsiteX39576" fmla="*/ 0 w 3255128"/>
              <a:gd name="connsiteY39576" fmla="*/ 261585 h 1598839"/>
              <a:gd name="connsiteX39577" fmla="*/ 0 w 3255128"/>
              <a:gd name="connsiteY39577" fmla="*/ 261570 h 1598839"/>
              <a:gd name="connsiteX39578" fmla="*/ 0 w 3255128"/>
              <a:gd name="connsiteY39578" fmla="*/ 261554 h 1598839"/>
              <a:gd name="connsiteX39579" fmla="*/ 0 w 3255128"/>
              <a:gd name="connsiteY39579" fmla="*/ 261550 h 1598839"/>
              <a:gd name="connsiteX39580" fmla="*/ 0 w 3255128"/>
              <a:gd name="connsiteY39580" fmla="*/ 261518 h 1598839"/>
              <a:gd name="connsiteX39581" fmla="*/ 0 w 3255128"/>
              <a:gd name="connsiteY39581" fmla="*/ 261492 h 1598839"/>
              <a:gd name="connsiteX39582" fmla="*/ 0 w 3255128"/>
              <a:gd name="connsiteY39582" fmla="*/ 261487 h 1598839"/>
              <a:gd name="connsiteX39583" fmla="*/ 0 w 3255128"/>
              <a:gd name="connsiteY39583" fmla="*/ 261476 h 1598839"/>
              <a:gd name="connsiteX39584" fmla="*/ 0 w 3255128"/>
              <a:gd name="connsiteY39584" fmla="*/ 261460 h 1598839"/>
              <a:gd name="connsiteX39585" fmla="*/ 0 w 3255128"/>
              <a:gd name="connsiteY39585" fmla="*/ 261444 h 1598839"/>
              <a:gd name="connsiteX39586" fmla="*/ 0 w 3255128"/>
              <a:gd name="connsiteY39586" fmla="*/ 261342 h 1598839"/>
              <a:gd name="connsiteX39587" fmla="*/ 0 w 3255128"/>
              <a:gd name="connsiteY39587" fmla="*/ 261295 h 1598839"/>
              <a:gd name="connsiteX39588" fmla="*/ 0 w 3255128"/>
              <a:gd name="connsiteY39588" fmla="*/ 261293 h 1598839"/>
              <a:gd name="connsiteX39589" fmla="*/ 0 w 3255128"/>
              <a:gd name="connsiteY39589" fmla="*/ 261257 h 1598839"/>
              <a:gd name="connsiteX39590" fmla="*/ 0 w 3255128"/>
              <a:gd name="connsiteY39590" fmla="*/ 261256 h 1598839"/>
              <a:gd name="connsiteX39591" fmla="*/ 0 w 3255128"/>
              <a:gd name="connsiteY39591" fmla="*/ 261246 h 1598839"/>
              <a:gd name="connsiteX39592" fmla="*/ 0 w 3255128"/>
              <a:gd name="connsiteY39592" fmla="*/ 261229 h 1598839"/>
              <a:gd name="connsiteX39593" fmla="*/ 0 w 3255128"/>
              <a:gd name="connsiteY39593" fmla="*/ 261167 h 1598839"/>
              <a:gd name="connsiteX39594" fmla="*/ 0 w 3255128"/>
              <a:gd name="connsiteY39594" fmla="*/ 261163 h 1598839"/>
              <a:gd name="connsiteX39595" fmla="*/ 0 w 3255128"/>
              <a:gd name="connsiteY39595" fmla="*/ 261154 h 1598839"/>
              <a:gd name="connsiteX39596" fmla="*/ 0 w 3255128"/>
              <a:gd name="connsiteY39596" fmla="*/ 261119 h 1598839"/>
              <a:gd name="connsiteX39597" fmla="*/ 0 w 3255128"/>
              <a:gd name="connsiteY39597" fmla="*/ 261100 h 1598839"/>
              <a:gd name="connsiteX39598" fmla="*/ 0 w 3255128"/>
              <a:gd name="connsiteY39598" fmla="*/ 261096 h 1598839"/>
              <a:gd name="connsiteX39599" fmla="*/ 0 w 3255128"/>
              <a:gd name="connsiteY39599" fmla="*/ 261095 h 1598839"/>
              <a:gd name="connsiteX39600" fmla="*/ 0 w 3255128"/>
              <a:gd name="connsiteY39600" fmla="*/ 261087 h 1598839"/>
              <a:gd name="connsiteX39601" fmla="*/ 0 w 3255128"/>
              <a:gd name="connsiteY39601" fmla="*/ 261084 h 1598839"/>
              <a:gd name="connsiteX39602" fmla="*/ 0 w 3255128"/>
              <a:gd name="connsiteY39602" fmla="*/ 261072 h 1598839"/>
              <a:gd name="connsiteX39603" fmla="*/ 0 w 3255128"/>
              <a:gd name="connsiteY39603" fmla="*/ 261033 h 1598839"/>
              <a:gd name="connsiteX39604" fmla="*/ 0 w 3255128"/>
              <a:gd name="connsiteY39604" fmla="*/ 261027 h 1598839"/>
              <a:gd name="connsiteX39605" fmla="*/ 0 w 3255128"/>
              <a:gd name="connsiteY39605" fmla="*/ 260981 h 1598839"/>
              <a:gd name="connsiteX39606" fmla="*/ 0 w 3255128"/>
              <a:gd name="connsiteY39606" fmla="*/ 260980 h 1598839"/>
              <a:gd name="connsiteX39607" fmla="*/ 0 w 3255128"/>
              <a:gd name="connsiteY39607" fmla="*/ 260956 h 1598839"/>
              <a:gd name="connsiteX39608" fmla="*/ 0 w 3255128"/>
              <a:gd name="connsiteY39608" fmla="*/ 260913 h 1598839"/>
              <a:gd name="connsiteX39609" fmla="*/ 0 w 3255128"/>
              <a:gd name="connsiteY39609" fmla="*/ 260891 h 1598839"/>
              <a:gd name="connsiteX39610" fmla="*/ 0 w 3255128"/>
              <a:gd name="connsiteY39610" fmla="*/ 260879 h 1598839"/>
              <a:gd name="connsiteX39611" fmla="*/ 0 w 3255128"/>
              <a:gd name="connsiteY39611" fmla="*/ 260863 h 1598839"/>
              <a:gd name="connsiteX39612" fmla="*/ 0 w 3255128"/>
              <a:gd name="connsiteY39612" fmla="*/ 260852 h 1598839"/>
              <a:gd name="connsiteX39613" fmla="*/ 0 w 3255128"/>
              <a:gd name="connsiteY39613" fmla="*/ 260846 h 1598839"/>
              <a:gd name="connsiteX39614" fmla="*/ 0 w 3255128"/>
              <a:gd name="connsiteY39614" fmla="*/ 260812 h 1598839"/>
              <a:gd name="connsiteX39615" fmla="*/ 0 w 3255128"/>
              <a:gd name="connsiteY39615" fmla="*/ 260756 h 1598839"/>
              <a:gd name="connsiteX39616" fmla="*/ 0 w 3255128"/>
              <a:gd name="connsiteY39616" fmla="*/ 260747 h 1598839"/>
              <a:gd name="connsiteX39617" fmla="*/ 0 w 3255128"/>
              <a:gd name="connsiteY39617" fmla="*/ 260721 h 1598839"/>
              <a:gd name="connsiteX39618" fmla="*/ 0 w 3255128"/>
              <a:gd name="connsiteY39618" fmla="*/ 260696 h 1598839"/>
              <a:gd name="connsiteX39619" fmla="*/ 0 w 3255128"/>
              <a:gd name="connsiteY39619" fmla="*/ 260689 h 1598839"/>
              <a:gd name="connsiteX39620" fmla="*/ 0 w 3255128"/>
              <a:gd name="connsiteY39620" fmla="*/ 260671 h 1598839"/>
              <a:gd name="connsiteX39621" fmla="*/ 0 w 3255128"/>
              <a:gd name="connsiteY39621" fmla="*/ 260667 h 1598839"/>
              <a:gd name="connsiteX39622" fmla="*/ 0 w 3255128"/>
              <a:gd name="connsiteY39622" fmla="*/ 260641 h 1598839"/>
              <a:gd name="connsiteX39623" fmla="*/ 0 w 3255128"/>
              <a:gd name="connsiteY39623" fmla="*/ 260611 h 1598839"/>
              <a:gd name="connsiteX39624" fmla="*/ 0 w 3255128"/>
              <a:gd name="connsiteY39624" fmla="*/ 260604 h 1598839"/>
              <a:gd name="connsiteX39625" fmla="*/ 0 w 3255128"/>
              <a:gd name="connsiteY39625" fmla="*/ 260497 h 1598839"/>
              <a:gd name="connsiteX39626" fmla="*/ 0 w 3255128"/>
              <a:gd name="connsiteY39626" fmla="*/ 260492 h 1598839"/>
              <a:gd name="connsiteX39627" fmla="*/ 0 w 3255128"/>
              <a:gd name="connsiteY39627" fmla="*/ 260471 h 1598839"/>
              <a:gd name="connsiteX39628" fmla="*/ 0 w 3255128"/>
              <a:gd name="connsiteY39628" fmla="*/ 260455 h 1598839"/>
              <a:gd name="connsiteX39629" fmla="*/ 0 w 3255128"/>
              <a:gd name="connsiteY39629" fmla="*/ 260447 h 1598839"/>
              <a:gd name="connsiteX39630" fmla="*/ 0 w 3255128"/>
              <a:gd name="connsiteY39630" fmla="*/ 260423 h 1598839"/>
              <a:gd name="connsiteX39631" fmla="*/ 0 w 3255128"/>
              <a:gd name="connsiteY39631" fmla="*/ 260414 h 1598839"/>
              <a:gd name="connsiteX39632" fmla="*/ 0 w 3255128"/>
              <a:gd name="connsiteY39632" fmla="*/ 260408 h 1598839"/>
              <a:gd name="connsiteX39633" fmla="*/ 0 w 3255128"/>
              <a:gd name="connsiteY39633" fmla="*/ 260385 h 1598839"/>
              <a:gd name="connsiteX39634" fmla="*/ 0 w 3255128"/>
              <a:gd name="connsiteY39634" fmla="*/ 260380 h 1598839"/>
              <a:gd name="connsiteX39635" fmla="*/ 0 w 3255128"/>
              <a:gd name="connsiteY39635" fmla="*/ 260375 h 1598839"/>
              <a:gd name="connsiteX39636" fmla="*/ 0 w 3255128"/>
              <a:gd name="connsiteY39636" fmla="*/ 260371 h 1598839"/>
              <a:gd name="connsiteX39637" fmla="*/ 0 w 3255128"/>
              <a:gd name="connsiteY39637" fmla="*/ 260333 h 1598839"/>
              <a:gd name="connsiteX39638" fmla="*/ 0 w 3255128"/>
              <a:gd name="connsiteY39638" fmla="*/ 260313 h 1598839"/>
              <a:gd name="connsiteX39639" fmla="*/ 0 w 3255128"/>
              <a:gd name="connsiteY39639" fmla="*/ 260298 h 1598839"/>
              <a:gd name="connsiteX39640" fmla="*/ 0 w 3255128"/>
              <a:gd name="connsiteY39640" fmla="*/ 260288 h 1598839"/>
              <a:gd name="connsiteX39641" fmla="*/ 0 w 3255128"/>
              <a:gd name="connsiteY39641" fmla="*/ 260282 h 1598839"/>
              <a:gd name="connsiteX39642" fmla="*/ 0 w 3255128"/>
              <a:gd name="connsiteY39642" fmla="*/ 260237 h 1598839"/>
              <a:gd name="connsiteX39643" fmla="*/ 0 w 3255128"/>
              <a:gd name="connsiteY39643" fmla="*/ 260193 h 1598839"/>
              <a:gd name="connsiteX39644" fmla="*/ 0 w 3255128"/>
              <a:gd name="connsiteY39644" fmla="*/ 260187 h 1598839"/>
              <a:gd name="connsiteX39645" fmla="*/ 0 w 3255128"/>
              <a:gd name="connsiteY39645" fmla="*/ 260179 h 1598839"/>
              <a:gd name="connsiteX39646" fmla="*/ 0 w 3255128"/>
              <a:gd name="connsiteY39646" fmla="*/ 260176 h 1598839"/>
              <a:gd name="connsiteX39647" fmla="*/ 0 w 3255128"/>
              <a:gd name="connsiteY39647" fmla="*/ 260157 h 1598839"/>
              <a:gd name="connsiteX39648" fmla="*/ 0 w 3255128"/>
              <a:gd name="connsiteY39648" fmla="*/ 260154 h 1598839"/>
              <a:gd name="connsiteX39649" fmla="*/ 0 w 3255128"/>
              <a:gd name="connsiteY39649" fmla="*/ 260152 h 1598839"/>
              <a:gd name="connsiteX39650" fmla="*/ 0 w 3255128"/>
              <a:gd name="connsiteY39650" fmla="*/ 260130 h 1598839"/>
              <a:gd name="connsiteX39651" fmla="*/ 0 w 3255128"/>
              <a:gd name="connsiteY39651" fmla="*/ 260119 h 1598839"/>
              <a:gd name="connsiteX39652" fmla="*/ 0 w 3255128"/>
              <a:gd name="connsiteY39652" fmla="*/ 260118 h 1598839"/>
              <a:gd name="connsiteX39653" fmla="*/ 0 w 3255128"/>
              <a:gd name="connsiteY39653" fmla="*/ 260105 h 1598839"/>
              <a:gd name="connsiteX39654" fmla="*/ 0 w 3255128"/>
              <a:gd name="connsiteY39654" fmla="*/ 260051 h 1598839"/>
              <a:gd name="connsiteX39655" fmla="*/ 0 w 3255128"/>
              <a:gd name="connsiteY39655" fmla="*/ 260050 h 1598839"/>
              <a:gd name="connsiteX39656" fmla="*/ 0 w 3255128"/>
              <a:gd name="connsiteY39656" fmla="*/ 260012 h 1598839"/>
              <a:gd name="connsiteX39657" fmla="*/ 0 w 3255128"/>
              <a:gd name="connsiteY39657" fmla="*/ 259993 h 1598839"/>
              <a:gd name="connsiteX39658" fmla="*/ 0 w 3255128"/>
              <a:gd name="connsiteY39658" fmla="*/ 259975 h 1598839"/>
              <a:gd name="connsiteX39659" fmla="*/ 0 w 3255128"/>
              <a:gd name="connsiteY39659" fmla="*/ 259973 h 1598839"/>
              <a:gd name="connsiteX39660" fmla="*/ 0 w 3255128"/>
              <a:gd name="connsiteY39660" fmla="*/ 259971 h 1598839"/>
              <a:gd name="connsiteX39661" fmla="*/ 0 w 3255128"/>
              <a:gd name="connsiteY39661" fmla="*/ 259933 h 1598839"/>
              <a:gd name="connsiteX39662" fmla="*/ 0 w 3255128"/>
              <a:gd name="connsiteY39662" fmla="*/ 259909 h 1598839"/>
              <a:gd name="connsiteX39663" fmla="*/ 0 w 3255128"/>
              <a:gd name="connsiteY39663" fmla="*/ 259875 h 1598839"/>
              <a:gd name="connsiteX39664" fmla="*/ 0 w 3255128"/>
              <a:gd name="connsiteY39664" fmla="*/ 259866 h 1598839"/>
              <a:gd name="connsiteX39665" fmla="*/ 0 w 3255128"/>
              <a:gd name="connsiteY39665" fmla="*/ 259842 h 1598839"/>
              <a:gd name="connsiteX39666" fmla="*/ 0 w 3255128"/>
              <a:gd name="connsiteY39666" fmla="*/ 259839 h 1598839"/>
              <a:gd name="connsiteX39667" fmla="*/ 0 w 3255128"/>
              <a:gd name="connsiteY39667" fmla="*/ 259817 h 1598839"/>
              <a:gd name="connsiteX39668" fmla="*/ 0 w 3255128"/>
              <a:gd name="connsiteY39668" fmla="*/ 259797 h 1598839"/>
              <a:gd name="connsiteX39669" fmla="*/ 0 w 3255128"/>
              <a:gd name="connsiteY39669" fmla="*/ 259750 h 1598839"/>
              <a:gd name="connsiteX39670" fmla="*/ 0 w 3255128"/>
              <a:gd name="connsiteY39670" fmla="*/ 259730 h 1598839"/>
              <a:gd name="connsiteX39671" fmla="*/ 0 w 3255128"/>
              <a:gd name="connsiteY39671" fmla="*/ 259701 h 1598839"/>
              <a:gd name="connsiteX39672" fmla="*/ 0 w 3255128"/>
              <a:gd name="connsiteY39672" fmla="*/ 259699 h 1598839"/>
              <a:gd name="connsiteX39673" fmla="*/ 0 w 3255128"/>
              <a:gd name="connsiteY39673" fmla="*/ 259660 h 1598839"/>
              <a:gd name="connsiteX39674" fmla="*/ 0 w 3255128"/>
              <a:gd name="connsiteY39674" fmla="*/ 259646 h 1598839"/>
              <a:gd name="connsiteX39675" fmla="*/ 0 w 3255128"/>
              <a:gd name="connsiteY39675" fmla="*/ 259640 h 1598839"/>
              <a:gd name="connsiteX39676" fmla="*/ 0 w 3255128"/>
              <a:gd name="connsiteY39676" fmla="*/ 259635 h 1598839"/>
              <a:gd name="connsiteX39677" fmla="*/ 0 w 3255128"/>
              <a:gd name="connsiteY39677" fmla="*/ 259623 h 1598839"/>
              <a:gd name="connsiteX39678" fmla="*/ 0 w 3255128"/>
              <a:gd name="connsiteY39678" fmla="*/ 259611 h 1598839"/>
              <a:gd name="connsiteX39679" fmla="*/ 0 w 3255128"/>
              <a:gd name="connsiteY39679" fmla="*/ 259590 h 1598839"/>
              <a:gd name="connsiteX39680" fmla="*/ 0 w 3255128"/>
              <a:gd name="connsiteY39680" fmla="*/ 259589 h 1598839"/>
              <a:gd name="connsiteX39681" fmla="*/ 0 w 3255128"/>
              <a:gd name="connsiteY39681" fmla="*/ 259568 h 1598839"/>
              <a:gd name="connsiteX39682" fmla="*/ 0 w 3255128"/>
              <a:gd name="connsiteY39682" fmla="*/ 259542 h 1598839"/>
              <a:gd name="connsiteX39683" fmla="*/ 0 w 3255128"/>
              <a:gd name="connsiteY39683" fmla="*/ 259504 h 1598839"/>
              <a:gd name="connsiteX39684" fmla="*/ 0 w 3255128"/>
              <a:gd name="connsiteY39684" fmla="*/ 259484 h 1598839"/>
              <a:gd name="connsiteX39685" fmla="*/ 0 w 3255128"/>
              <a:gd name="connsiteY39685" fmla="*/ 259457 h 1598839"/>
              <a:gd name="connsiteX39686" fmla="*/ 0 w 3255128"/>
              <a:gd name="connsiteY39686" fmla="*/ 259434 h 1598839"/>
              <a:gd name="connsiteX39687" fmla="*/ 0 w 3255128"/>
              <a:gd name="connsiteY39687" fmla="*/ 259432 h 1598839"/>
              <a:gd name="connsiteX39688" fmla="*/ 0 w 3255128"/>
              <a:gd name="connsiteY39688" fmla="*/ 259409 h 1598839"/>
              <a:gd name="connsiteX39689" fmla="*/ 0 w 3255128"/>
              <a:gd name="connsiteY39689" fmla="*/ 259407 h 1598839"/>
              <a:gd name="connsiteX39690" fmla="*/ 0 w 3255128"/>
              <a:gd name="connsiteY39690" fmla="*/ 259403 h 1598839"/>
              <a:gd name="connsiteX39691" fmla="*/ 0 w 3255128"/>
              <a:gd name="connsiteY39691" fmla="*/ 259385 h 1598839"/>
              <a:gd name="connsiteX39692" fmla="*/ 0 w 3255128"/>
              <a:gd name="connsiteY39692" fmla="*/ 259380 h 1598839"/>
              <a:gd name="connsiteX39693" fmla="*/ 0 w 3255128"/>
              <a:gd name="connsiteY39693" fmla="*/ 259364 h 1598839"/>
              <a:gd name="connsiteX39694" fmla="*/ 0 w 3255128"/>
              <a:gd name="connsiteY39694" fmla="*/ 259359 h 1598839"/>
              <a:gd name="connsiteX39695" fmla="*/ 0 w 3255128"/>
              <a:gd name="connsiteY39695" fmla="*/ 259358 h 1598839"/>
              <a:gd name="connsiteX39696" fmla="*/ 0 w 3255128"/>
              <a:gd name="connsiteY39696" fmla="*/ 259334 h 1598839"/>
              <a:gd name="connsiteX39697" fmla="*/ 0 w 3255128"/>
              <a:gd name="connsiteY39697" fmla="*/ 259308 h 1598839"/>
              <a:gd name="connsiteX39698" fmla="*/ 0 w 3255128"/>
              <a:gd name="connsiteY39698" fmla="*/ 259305 h 1598839"/>
              <a:gd name="connsiteX39699" fmla="*/ 0 w 3255128"/>
              <a:gd name="connsiteY39699" fmla="*/ 259284 h 1598839"/>
              <a:gd name="connsiteX39700" fmla="*/ 0 w 3255128"/>
              <a:gd name="connsiteY39700" fmla="*/ 259276 h 1598839"/>
              <a:gd name="connsiteX39701" fmla="*/ 0 w 3255128"/>
              <a:gd name="connsiteY39701" fmla="*/ 259207 h 1598839"/>
              <a:gd name="connsiteX39702" fmla="*/ 0 w 3255128"/>
              <a:gd name="connsiteY39702" fmla="*/ 259206 h 1598839"/>
              <a:gd name="connsiteX39703" fmla="*/ 0 w 3255128"/>
              <a:gd name="connsiteY39703" fmla="*/ 259191 h 1598839"/>
              <a:gd name="connsiteX39704" fmla="*/ 0 w 3255128"/>
              <a:gd name="connsiteY39704" fmla="*/ 259172 h 1598839"/>
              <a:gd name="connsiteX39705" fmla="*/ 0 w 3255128"/>
              <a:gd name="connsiteY39705" fmla="*/ 259137 h 1598839"/>
              <a:gd name="connsiteX39706" fmla="*/ 0 w 3255128"/>
              <a:gd name="connsiteY39706" fmla="*/ 259131 h 1598839"/>
              <a:gd name="connsiteX39707" fmla="*/ 0 w 3255128"/>
              <a:gd name="connsiteY39707" fmla="*/ 259119 h 1598839"/>
              <a:gd name="connsiteX39708" fmla="*/ 0 w 3255128"/>
              <a:gd name="connsiteY39708" fmla="*/ 259098 h 1598839"/>
              <a:gd name="connsiteX39709" fmla="*/ 0 w 3255128"/>
              <a:gd name="connsiteY39709" fmla="*/ 259094 h 1598839"/>
              <a:gd name="connsiteX39710" fmla="*/ 0 w 3255128"/>
              <a:gd name="connsiteY39710" fmla="*/ 259084 h 1598839"/>
              <a:gd name="connsiteX39711" fmla="*/ 0 w 3255128"/>
              <a:gd name="connsiteY39711" fmla="*/ 259054 h 1598839"/>
              <a:gd name="connsiteX39712" fmla="*/ 0 w 3255128"/>
              <a:gd name="connsiteY39712" fmla="*/ 259052 h 1598839"/>
              <a:gd name="connsiteX39713" fmla="*/ 0 w 3255128"/>
              <a:gd name="connsiteY39713" fmla="*/ 259028 h 1598839"/>
              <a:gd name="connsiteX39714" fmla="*/ 0 w 3255128"/>
              <a:gd name="connsiteY39714" fmla="*/ 259012 h 1598839"/>
              <a:gd name="connsiteX39715" fmla="*/ 0 w 3255128"/>
              <a:gd name="connsiteY39715" fmla="*/ 259003 h 1598839"/>
              <a:gd name="connsiteX39716" fmla="*/ 0 w 3255128"/>
              <a:gd name="connsiteY39716" fmla="*/ 259002 h 1598839"/>
              <a:gd name="connsiteX39717" fmla="*/ 0 w 3255128"/>
              <a:gd name="connsiteY39717" fmla="*/ 258946 h 1598839"/>
              <a:gd name="connsiteX39718" fmla="*/ 0 w 3255128"/>
              <a:gd name="connsiteY39718" fmla="*/ 258929 h 1598839"/>
              <a:gd name="connsiteX39719" fmla="*/ 0 w 3255128"/>
              <a:gd name="connsiteY39719" fmla="*/ 258926 h 1598839"/>
              <a:gd name="connsiteX39720" fmla="*/ 0 w 3255128"/>
              <a:gd name="connsiteY39720" fmla="*/ 258911 h 1598839"/>
              <a:gd name="connsiteX39721" fmla="*/ 0 w 3255128"/>
              <a:gd name="connsiteY39721" fmla="*/ 258904 h 1598839"/>
              <a:gd name="connsiteX39722" fmla="*/ 0 w 3255128"/>
              <a:gd name="connsiteY39722" fmla="*/ 258888 h 1598839"/>
              <a:gd name="connsiteX39723" fmla="*/ 0 w 3255128"/>
              <a:gd name="connsiteY39723" fmla="*/ 258875 h 1598839"/>
              <a:gd name="connsiteX39724" fmla="*/ 0 w 3255128"/>
              <a:gd name="connsiteY39724" fmla="*/ 258869 h 1598839"/>
              <a:gd name="connsiteX39725" fmla="*/ 0 w 3255128"/>
              <a:gd name="connsiteY39725" fmla="*/ 258825 h 1598839"/>
              <a:gd name="connsiteX39726" fmla="*/ 0 w 3255128"/>
              <a:gd name="connsiteY39726" fmla="*/ 258818 h 1598839"/>
              <a:gd name="connsiteX39727" fmla="*/ 0 w 3255128"/>
              <a:gd name="connsiteY39727" fmla="*/ 258771 h 1598839"/>
              <a:gd name="connsiteX39728" fmla="*/ 0 w 3255128"/>
              <a:gd name="connsiteY39728" fmla="*/ 258770 h 1598839"/>
              <a:gd name="connsiteX39729" fmla="*/ 0 w 3255128"/>
              <a:gd name="connsiteY39729" fmla="*/ 258759 h 1598839"/>
              <a:gd name="connsiteX39730" fmla="*/ 0 w 3255128"/>
              <a:gd name="connsiteY39730" fmla="*/ 258752 h 1598839"/>
              <a:gd name="connsiteX39731" fmla="*/ 0 w 3255128"/>
              <a:gd name="connsiteY39731" fmla="*/ 258715 h 1598839"/>
              <a:gd name="connsiteX39732" fmla="*/ 0 w 3255128"/>
              <a:gd name="connsiteY39732" fmla="*/ 258710 h 1598839"/>
              <a:gd name="connsiteX39733" fmla="*/ 0 w 3255128"/>
              <a:gd name="connsiteY39733" fmla="*/ 258707 h 1598839"/>
              <a:gd name="connsiteX39734" fmla="*/ 0 w 3255128"/>
              <a:gd name="connsiteY39734" fmla="*/ 258702 h 1598839"/>
              <a:gd name="connsiteX39735" fmla="*/ 0 w 3255128"/>
              <a:gd name="connsiteY39735" fmla="*/ 258687 h 1598839"/>
              <a:gd name="connsiteX39736" fmla="*/ 0 w 3255128"/>
              <a:gd name="connsiteY39736" fmla="*/ 258680 h 1598839"/>
              <a:gd name="connsiteX39737" fmla="*/ 0 w 3255128"/>
              <a:gd name="connsiteY39737" fmla="*/ 258663 h 1598839"/>
              <a:gd name="connsiteX39738" fmla="*/ 0 w 3255128"/>
              <a:gd name="connsiteY39738" fmla="*/ 258639 h 1598839"/>
              <a:gd name="connsiteX39739" fmla="*/ 0 w 3255128"/>
              <a:gd name="connsiteY39739" fmla="*/ 258638 h 1598839"/>
              <a:gd name="connsiteX39740" fmla="*/ 0 w 3255128"/>
              <a:gd name="connsiteY39740" fmla="*/ 258636 h 1598839"/>
              <a:gd name="connsiteX39741" fmla="*/ 0 w 3255128"/>
              <a:gd name="connsiteY39741" fmla="*/ 258614 h 1598839"/>
              <a:gd name="connsiteX39742" fmla="*/ 0 w 3255128"/>
              <a:gd name="connsiteY39742" fmla="*/ 258595 h 1598839"/>
              <a:gd name="connsiteX39743" fmla="*/ 0 w 3255128"/>
              <a:gd name="connsiteY39743" fmla="*/ 258589 h 1598839"/>
              <a:gd name="connsiteX39744" fmla="*/ 0 w 3255128"/>
              <a:gd name="connsiteY39744" fmla="*/ 258575 h 1598839"/>
              <a:gd name="connsiteX39745" fmla="*/ 0 w 3255128"/>
              <a:gd name="connsiteY39745" fmla="*/ 258564 h 1598839"/>
              <a:gd name="connsiteX39746" fmla="*/ 0 w 3255128"/>
              <a:gd name="connsiteY39746" fmla="*/ 258528 h 1598839"/>
              <a:gd name="connsiteX39747" fmla="*/ 0 w 3255128"/>
              <a:gd name="connsiteY39747" fmla="*/ 258520 h 1598839"/>
              <a:gd name="connsiteX39748" fmla="*/ 0 w 3255128"/>
              <a:gd name="connsiteY39748" fmla="*/ 258502 h 1598839"/>
              <a:gd name="connsiteX39749" fmla="*/ 0 w 3255128"/>
              <a:gd name="connsiteY39749" fmla="*/ 258497 h 1598839"/>
              <a:gd name="connsiteX39750" fmla="*/ 0 w 3255128"/>
              <a:gd name="connsiteY39750" fmla="*/ 258483 h 1598839"/>
              <a:gd name="connsiteX39751" fmla="*/ 0 w 3255128"/>
              <a:gd name="connsiteY39751" fmla="*/ 258470 h 1598839"/>
              <a:gd name="connsiteX39752" fmla="*/ 0 w 3255128"/>
              <a:gd name="connsiteY39752" fmla="*/ 258443 h 1598839"/>
              <a:gd name="connsiteX39753" fmla="*/ 0 w 3255128"/>
              <a:gd name="connsiteY39753" fmla="*/ 258437 h 1598839"/>
              <a:gd name="connsiteX39754" fmla="*/ 0 w 3255128"/>
              <a:gd name="connsiteY39754" fmla="*/ 258432 h 1598839"/>
              <a:gd name="connsiteX39755" fmla="*/ 0 w 3255128"/>
              <a:gd name="connsiteY39755" fmla="*/ 258379 h 1598839"/>
              <a:gd name="connsiteX39756" fmla="*/ 0 w 3255128"/>
              <a:gd name="connsiteY39756" fmla="*/ 258366 h 1598839"/>
              <a:gd name="connsiteX39757" fmla="*/ 0 w 3255128"/>
              <a:gd name="connsiteY39757" fmla="*/ 258305 h 1598839"/>
              <a:gd name="connsiteX39758" fmla="*/ 0 w 3255128"/>
              <a:gd name="connsiteY39758" fmla="*/ 258269 h 1598839"/>
              <a:gd name="connsiteX39759" fmla="*/ 0 w 3255128"/>
              <a:gd name="connsiteY39759" fmla="*/ 258258 h 1598839"/>
              <a:gd name="connsiteX39760" fmla="*/ 0 w 3255128"/>
              <a:gd name="connsiteY39760" fmla="*/ 258256 h 1598839"/>
              <a:gd name="connsiteX39761" fmla="*/ 0 w 3255128"/>
              <a:gd name="connsiteY39761" fmla="*/ 258255 h 1598839"/>
              <a:gd name="connsiteX39762" fmla="*/ 0 w 3255128"/>
              <a:gd name="connsiteY39762" fmla="*/ 258227 h 1598839"/>
              <a:gd name="connsiteX39763" fmla="*/ 0 w 3255128"/>
              <a:gd name="connsiteY39763" fmla="*/ 258222 h 1598839"/>
              <a:gd name="connsiteX39764" fmla="*/ 0 w 3255128"/>
              <a:gd name="connsiteY39764" fmla="*/ 258185 h 1598839"/>
              <a:gd name="connsiteX39765" fmla="*/ 0 w 3255128"/>
              <a:gd name="connsiteY39765" fmla="*/ 258177 h 1598839"/>
              <a:gd name="connsiteX39766" fmla="*/ 0 w 3255128"/>
              <a:gd name="connsiteY39766" fmla="*/ 258173 h 1598839"/>
              <a:gd name="connsiteX39767" fmla="*/ 0 w 3255128"/>
              <a:gd name="connsiteY39767" fmla="*/ 258160 h 1598839"/>
              <a:gd name="connsiteX39768" fmla="*/ 0 w 3255128"/>
              <a:gd name="connsiteY39768" fmla="*/ 258155 h 1598839"/>
              <a:gd name="connsiteX39769" fmla="*/ 0 w 3255128"/>
              <a:gd name="connsiteY39769" fmla="*/ 258130 h 1598839"/>
              <a:gd name="connsiteX39770" fmla="*/ 0 w 3255128"/>
              <a:gd name="connsiteY39770" fmla="*/ 258123 h 1598839"/>
              <a:gd name="connsiteX39771" fmla="*/ 0 w 3255128"/>
              <a:gd name="connsiteY39771" fmla="*/ 258105 h 1598839"/>
              <a:gd name="connsiteX39772" fmla="*/ 0 w 3255128"/>
              <a:gd name="connsiteY39772" fmla="*/ 258048 h 1598839"/>
              <a:gd name="connsiteX39773" fmla="*/ 0 w 3255128"/>
              <a:gd name="connsiteY39773" fmla="*/ 258046 h 1598839"/>
              <a:gd name="connsiteX39774" fmla="*/ 0 w 3255128"/>
              <a:gd name="connsiteY39774" fmla="*/ 258043 h 1598839"/>
              <a:gd name="connsiteX39775" fmla="*/ 0 w 3255128"/>
              <a:gd name="connsiteY39775" fmla="*/ 258037 h 1598839"/>
              <a:gd name="connsiteX39776" fmla="*/ 0 w 3255128"/>
              <a:gd name="connsiteY39776" fmla="*/ 257991 h 1598839"/>
              <a:gd name="connsiteX39777" fmla="*/ 0 w 3255128"/>
              <a:gd name="connsiteY39777" fmla="*/ 257981 h 1598839"/>
              <a:gd name="connsiteX39778" fmla="*/ 0 w 3255128"/>
              <a:gd name="connsiteY39778" fmla="*/ 257979 h 1598839"/>
              <a:gd name="connsiteX39779" fmla="*/ 0 w 3255128"/>
              <a:gd name="connsiteY39779" fmla="*/ 257978 h 1598839"/>
              <a:gd name="connsiteX39780" fmla="*/ 0 w 3255128"/>
              <a:gd name="connsiteY39780" fmla="*/ 257973 h 1598839"/>
              <a:gd name="connsiteX39781" fmla="*/ 0 w 3255128"/>
              <a:gd name="connsiteY39781" fmla="*/ 257971 h 1598839"/>
              <a:gd name="connsiteX39782" fmla="*/ 0 w 3255128"/>
              <a:gd name="connsiteY39782" fmla="*/ 257966 h 1598839"/>
              <a:gd name="connsiteX39783" fmla="*/ 0 w 3255128"/>
              <a:gd name="connsiteY39783" fmla="*/ 257902 h 1598839"/>
              <a:gd name="connsiteX39784" fmla="*/ 0 w 3255128"/>
              <a:gd name="connsiteY39784" fmla="*/ 257889 h 1598839"/>
              <a:gd name="connsiteX39785" fmla="*/ 0 w 3255128"/>
              <a:gd name="connsiteY39785" fmla="*/ 257879 h 1598839"/>
              <a:gd name="connsiteX39786" fmla="*/ 0 w 3255128"/>
              <a:gd name="connsiteY39786" fmla="*/ 257847 h 1598839"/>
              <a:gd name="connsiteX39787" fmla="*/ 0 w 3255128"/>
              <a:gd name="connsiteY39787" fmla="*/ 257822 h 1598839"/>
              <a:gd name="connsiteX39788" fmla="*/ 0 w 3255128"/>
              <a:gd name="connsiteY39788" fmla="*/ 257799 h 1598839"/>
              <a:gd name="connsiteX39789" fmla="*/ 0 w 3255128"/>
              <a:gd name="connsiteY39789" fmla="*/ 257766 h 1598839"/>
              <a:gd name="connsiteX39790" fmla="*/ 0 w 3255128"/>
              <a:gd name="connsiteY39790" fmla="*/ 257763 h 1598839"/>
              <a:gd name="connsiteX39791" fmla="*/ 0 w 3255128"/>
              <a:gd name="connsiteY39791" fmla="*/ 257731 h 1598839"/>
              <a:gd name="connsiteX39792" fmla="*/ 0 w 3255128"/>
              <a:gd name="connsiteY39792" fmla="*/ 257728 h 1598839"/>
              <a:gd name="connsiteX39793" fmla="*/ 0 w 3255128"/>
              <a:gd name="connsiteY39793" fmla="*/ 257706 h 1598839"/>
              <a:gd name="connsiteX39794" fmla="*/ 0 w 3255128"/>
              <a:gd name="connsiteY39794" fmla="*/ 257701 h 1598839"/>
              <a:gd name="connsiteX39795" fmla="*/ 0 w 3255128"/>
              <a:gd name="connsiteY39795" fmla="*/ 257681 h 1598839"/>
              <a:gd name="connsiteX39796" fmla="*/ 0 w 3255128"/>
              <a:gd name="connsiteY39796" fmla="*/ 257668 h 1598839"/>
              <a:gd name="connsiteX39797" fmla="*/ 0 w 3255128"/>
              <a:gd name="connsiteY39797" fmla="*/ 257664 h 1598839"/>
              <a:gd name="connsiteX39798" fmla="*/ 0 w 3255128"/>
              <a:gd name="connsiteY39798" fmla="*/ 257632 h 1598839"/>
              <a:gd name="connsiteX39799" fmla="*/ 0 w 3255128"/>
              <a:gd name="connsiteY39799" fmla="*/ 257621 h 1598839"/>
              <a:gd name="connsiteX39800" fmla="*/ 0 w 3255128"/>
              <a:gd name="connsiteY39800" fmla="*/ 257589 h 1598839"/>
              <a:gd name="connsiteX39801" fmla="*/ 0 w 3255128"/>
              <a:gd name="connsiteY39801" fmla="*/ 257570 h 1598839"/>
              <a:gd name="connsiteX39802" fmla="*/ 0 w 3255128"/>
              <a:gd name="connsiteY39802" fmla="*/ 257562 h 1598839"/>
              <a:gd name="connsiteX39803" fmla="*/ 0 w 3255128"/>
              <a:gd name="connsiteY39803" fmla="*/ 257555 h 1598839"/>
              <a:gd name="connsiteX39804" fmla="*/ 0 w 3255128"/>
              <a:gd name="connsiteY39804" fmla="*/ 257507 h 1598839"/>
              <a:gd name="connsiteX39805" fmla="*/ 0 w 3255128"/>
              <a:gd name="connsiteY39805" fmla="*/ 257502 h 1598839"/>
              <a:gd name="connsiteX39806" fmla="*/ 0 w 3255128"/>
              <a:gd name="connsiteY39806" fmla="*/ 257485 h 1598839"/>
              <a:gd name="connsiteX39807" fmla="*/ 0 w 3255128"/>
              <a:gd name="connsiteY39807" fmla="*/ 257482 h 1598839"/>
              <a:gd name="connsiteX39808" fmla="*/ 0 w 3255128"/>
              <a:gd name="connsiteY39808" fmla="*/ 257481 h 1598839"/>
              <a:gd name="connsiteX39809" fmla="*/ 0 w 3255128"/>
              <a:gd name="connsiteY39809" fmla="*/ 257457 h 1598839"/>
              <a:gd name="connsiteX39810" fmla="*/ 0 w 3255128"/>
              <a:gd name="connsiteY39810" fmla="*/ 257448 h 1598839"/>
              <a:gd name="connsiteX39811" fmla="*/ 0 w 3255128"/>
              <a:gd name="connsiteY39811" fmla="*/ 257424 h 1598839"/>
              <a:gd name="connsiteX39812" fmla="*/ 0 w 3255128"/>
              <a:gd name="connsiteY39812" fmla="*/ 257420 h 1598839"/>
              <a:gd name="connsiteX39813" fmla="*/ 0 w 3255128"/>
              <a:gd name="connsiteY39813" fmla="*/ 257395 h 1598839"/>
              <a:gd name="connsiteX39814" fmla="*/ 0 w 3255128"/>
              <a:gd name="connsiteY39814" fmla="*/ 257390 h 1598839"/>
              <a:gd name="connsiteX39815" fmla="*/ 0 w 3255128"/>
              <a:gd name="connsiteY39815" fmla="*/ 257381 h 1598839"/>
              <a:gd name="connsiteX39816" fmla="*/ 0 w 3255128"/>
              <a:gd name="connsiteY39816" fmla="*/ 257343 h 1598839"/>
              <a:gd name="connsiteX39817" fmla="*/ 0 w 3255128"/>
              <a:gd name="connsiteY39817" fmla="*/ 257330 h 1598839"/>
              <a:gd name="connsiteX39818" fmla="*/ 0 w 3255128"/>
              <a:gd name="connsiteY39818" fmla="*/ 257325 h 1598839"/>
              <a:gd name="connsiteX39819" fmla="*/ 0 w 3255128"/>
              <a:gd name="connsiteY39819" fmla="*/ 257323 h 1598839"/>
              <a:gd name="connsiteX39820" fmla="*/ 0 w 3255128"/>
              <a:gd name="connsiteY39820" fmla="*/ 257312 h 1598839"/>
              <a:gd name="connsiteX39821" fmla="*/ 0 w 3255128"/>
              <a:gd name="connsiteY39821" fmla="*/ 257292 h 1598839"/>
              <a:gd name="connsiteX39822" fmla="*/ 0 w 3255128"/>
              <a:gd name="connsiteY39822" fmla="*/ 257247 h 1598839"/>
              <a:gd name="connsiteX39823" fmla="*/ 0 w 3255128"/>
              <a:gd name="connsiteY39823" fmla="*/ 257234 h 1598839"/>
              <a:gd name="connsiteX39824" fmla="*/ 0 w 3255128"/>
              <a:gd name="connsiteY39824" fmla="*/ 257218 h 1598839"/>
              <a:gd name="connsiteX39825" fmla="*/ 0 w 3255128"/>
              <a:gd name="connsiteY39825" fmla="*/ 257197 h 1598839"/>
              <a:gd name="connsiteX39826" fmla="*/ 0 w 3255128"/>
              <a:gd name="connsiteY39826" fmla="*/ 257167 h 1598839"/>
              <a:gd name="connsiteX39827" fmla="*/ 0 w 3255128"/>
              <a:gd name="connsiteY39827" fmla="*/ 257165 h 1598839"/>
              <a:gd name="connsiteX39828" fmla="*/ 0 w 3255128"/>
              <a:gd name="connsiteY39828" fmla="*/ 257164 h 1598839"/>
              <a:gd name="connsiteX39829" fmla="*/ 0 w 3255128"/>
              <a:gd name="connsiteY39829" fmla="*/ 257162 h 1598839"/>
              <a:gd name="connsiteX39830" fmla="*/ 0 w 3255128"/>
              <a:gd name="connsiteY39830" fmla="*/ 257151 h 1598839"/>
              <a:gd name="connsiteX39831" fmla="*/ 0 w 3255128"/>
              <a:gd name="connsiteY39831" fmla="*/ 257140 h 1598839"/>
              <a:gd name="connsiteX39832" fmla="*/ 0 w 3255128"/>
              <a:gd name="connsiteY39832" fmla="*/ 257137 h 1598839"/>
              <a:gd name="connsiteX39833" fmla="*/ 0 w 3255128"/>
              <a:gd name="connsiteY39833" fmla="*/ 257116 h 1598839"/>
              <a:gd name="connsiteX39834" fmla="*/ 0 w 3255128"/>
              <a:gd name="connsiteY39834" fmla="*/ 257115 h 1598839"/>
              <a:gd name="connsiteX39835" fmla="*/ 0 w 3255128"/>
              <a:gd name="connsiteY39835" fmla="*/ 257098 h 1598839"/>
              <a:gd name="connsiteX39836" fmla="*/ 0 w 3255128"/>
              <a:gd name="connsiteY39836" fmla="*/ 257093 h 1598839"/>
              <a:gd name="connsiteX39837" fmla="*/ 0 w 3255128"/>
              <a:gd name="connsiteY39837" fmla="*/ 257065 h 1598839"/>
              <a:gd name="connsiteX39838" fmla="*/ 0 w 3255128"/>
              <a:gd name="connsiteY39838" fmla="*/ 257053 h 1598839"/>
              <a:gd name="connsiteX39839" fmla="*/ 0 w 3255128"/>
              <a:gd name="connsiteY39839" fmla="*/ 257022 h 1598839"/>
              <a:gd name="connsiteX39840" fmla="*/ 0 w 3255128"/>
              <a:gd name="connsiteY39840" fmla="*/ 257014 h 1598839"/>
              <a:gd name="connsiteX39841" fmla="*/ 0 w 3255128"/>
              <a:gd name="connsiteY39841" fmla="*/ 257008 h 1598839"/>
              <a:gd name="connsiteX39842" fmla="*/ 0 w 3255128"/>
              <a:gd name="connsiteY39842" fmla="*/ 256998 h 1598839"/>
              <a:gd name="connsiteX39843" fmla="*/ 0 w 3255128"/>
              <a:gd name="connsiteY39843" fmla="*/ 256972 h 1598839"/>
              <a:gd name="connsiteX39844" fmla="*/ 0 w 3255128"/>
              <a:gd name="connsiteY39844" fmla="*/ 256923 h 1598839"/>
              <a:gd name="connsiteX39845" fmla="*/ 0 w 3255128"/>
              <a:gd name="connsiteY39845" fmla="*/ 256919 h 1598839"/>
              <a:gd name="connsiteX39846" fmla="*/ 0 w 3255128"/>
              <a:gd name="connsiteY39846" fmla="*/ 256885 h 1598839"/>
              <a:gd name="connsiteX39847" fmla="*/ 0 w 3255128"/>
              <a:gd name="connsiteY39847" fmla="*/ 256882 h 1598839"/>
              <a:gd name="connsiteX39848" fmla="*/ 0 w 3255128"/>
              <a:gd name="connsiteY39848" fmla="*/ 256849 h 1598839"/>
              <a:gd name="connsiteX39849" fmla="*/ 0 w 3255128"/>
              <a:gd name="connsiteY39849" fmla="*/ 256833 h 1598839"/>
              <a:gd name="connsiteX39850" fmla="*/ 0 w 3255128"/>
              <a:gd name="connsiteY39850" fmla="*/ 256807 h 1598839"/>
              <a:gd name="connsiteX39851" fmla="*/ 0 w 3255128"/>
              <a:gd name="connsiteY39851" fmla="*/ 256797 h 1598839"/>
              <a:gd name="connsiteX39852" fmla="*/ 0 w 3255128"/>
              <a:gd name="connsiteY39852" fmla="*/ 256772 h 1598839"/>
              <a:gd name="connsiteX39853" fmla="*/ 0 w 3255128"/>
              <a:gd name="connsiteY39853" fmla="*/ 256760 h 1598839"/>
              <a:gd name="connsiteX39854" fmla="*/ 0 w 3255128"/>
              <a:gd name="connsiteY39854" fmla="*/ 256759 h 1598839"/>
              <a:gd name="connsiteX39855" fmla="*/ 0 w 3255128"/>
              <a:gd name="connsiteY39855" fmla="*/ 256709 h 1598839"/>
              <a:gd name="connsiteX39856" fmla="*/ 0 w 3255128"/>
              <a:gd name="connsiteY39856" fmla="*/ 256708 h 1598839"/>
              <a:gd name="connsiteX39857" fmla="*/ 0 w 3255128"/>
              <a:gd name="connsiteY39857" fmla="*/ 256700 h 1598839"/>
              <a:gd name="connsiteX39858" fmla="*/ 0 w 3255128"/>
              <a:gd name="connsiteY39858" fmla="*/ 256659 h 1598839"/>
              <a:gd name="connsiteX39859" fmla="*/ 0 w 3255128"/>
              <a:gd name="connsiteY39859" fmla="*/ 256624 h 1598839"/>
              <a:gd name="connsiteX39860" fmla="*/ 0 w 3255128"/>
              <a:gd name="connsiteY39860" fmla="*/ 256621 h 1598839"/>
              <a:gd name="connsiteX39861" fmla="*/ 0 w 3255128"/>
              <a:gd name="connsiteY39861" fmla="*/ 256619 h 1598839"/>
              <a:gd name="connsiteX39862" fmla="*/ 0 w 3255128"/>
              <a:gd name="connsiteY39862" fmla="*/ 256600 h 1598839"/>
              <a:gd name="connsiteX39863" fmla="*/ 0 w 3255128"/>
              <a:gd name="connsiteY39863" fmla="*/ 256599 h 1598839"/>
              <a:gd name="connsiteX39864" fmla="*/ 0 w 3255128"/>
              <a:gd name="connsiteY39864" fmla="*/ 256584 h 1598839"/>
              <a:gd name="connsiteX39865" fmla="*/ 0 w 3255128"/>
              <a:gd name="connsiteY39865" fmla="*/ 256568 h 1598839"/>
              <a:gd name="connsiteX39866" fmla="*/ 0 w 3255128"/>
              <a:gd name="connsiteY39866" fmla="*/ 256555 h 1598839"/>
              <a:gd name="connsiteX39867" fmla="*/ 0 w 3255128"/>
              <a:gd name="connsiteY39867" fmla="*/ 256514 h 1598839"/>
              <a:gd name="connsiteX39868" fmla="*/ 0 w 3255128"/>
              <a:gd name="connsiteY39868" fmla="*/ 256513 h 1598839"/>
              <a:gd name="connsiteX39869" fmla="*/ 0 w 3255128"/>
              <a:gd name="connsiteY39869" fmla="*/ 256473 h 1598839"/>
              <a:gd name="connsiteX39870" fmla="*/ 0 w 3255128"/>
              <a:gd name="connsiteY39870" fmla="*/ 256467 h 1598839"/>
              <a:gd name="connsiteX39871" fmla="*/ 0 w 3255128"/>
              <a:gd name="connsiteY39871" fmla="*/ 256445 h 1598839"/>
              <a:gd name="connsiteX39872" fmla="*/ 0 w 3255128"/>
              <a:gd name="connsiteY39872" fmla="*/ 256442 h 1598839"/>
              <a:gd name="connsiteX39873" fmla="*/ 0 w 3255128"/>
              <a:gd name="connsiteY39873" fmla="*/ 256400 h 1598839"/>
              <a:gd name="connsiteX39874" fmla="*/ 0 w 3255128"/>
              <a:gd name="connsiteY39874" fmla="*/ 256390 h 1598839"/>
              <a:gd name="connsiteX39875" fmla="*/ 0 w 3255128"/>
              <a:gd name="connsiteY39875" fmla="*/ 256374 h 1598839"/>
              <a:gd name="connsiteX39876" fmla="*/ 0 w 3255128"/>
              <a:gd name="connsiteY39876" fmla="*/ 256369 h 1598839"/>
              <a:gd name="connsiteX39877" fmla="*/ 0 w 3255128"/>
              <a:gd name="connsiteY39877" fmla="*/ 256344 h 1598839"/>
              <a:gd name="connsiteX39878" fmla="*/ 0 w 3255128"/>
              <a:gd name="connsiteY39878" fmla="*/ 256343 h 1598839"/>
              <a:gd name="connsiteX39879" fmla="*/ 0 w 3255128"/>
              <a:gd name="connsiteY39879" fmla="*/ 256286 h 1598839"/>
              <a:gd name="connsiteX39880" fmla="*/ 0 w 3255128"/>
              <a:gd name="connsiteY39880" fmla="*/ 256285 h 1598839"/>
              <a:gd name="connsiteX39881" fmla="*/ 0 w 3255128"/>
              <a:gd name="connsiteY39881" fmla="*/ 256217 h 1598839"/>
              <a:gd name="connsiteX39882" fmla="*/ 0 w 3255128"/>
              <a:gd name="connsiteY39882" fmla="*/ 256212 h 1598839"/>
              <a:gd name="connsiteX39883" fmla="*/ 0 w 3255128"/>
              <a:gd name="connsiteY39883" fmla="*/ 256186 h 1598839"/>
              <a:gd name="connsiteX39884" fmla="*/ 0 w 3255128"/>
              <a:gd name="connsiteY39884" fmla="*/ 256185 h 1598839"/>
              <a:gd name="connsiteX39885" fmla="*/ 0 w 3255128"/>
              <a:gd name="connsiteY39885" fmla="*/ 256176 h 1598839"/>
              <a:gd name="connsiteX39886" fmla="*/ 0 w 3255128"/>
              <a:gd name="connsiteY39886" fmla="*/ 256147 h 1598839"/>
              <a:gd name="connsiteX39887" fmla="*/ 0 w 3255128"/>
              <a:gd name="connsiteY39887" fmla="*/ 256141 h 1598839"/>
              <a:gd name="connsiteX39888" fmla="*/ 0 w 3255128"/>
              <a:gd name="connsiteY39888" fmla="*/ 256119 h 1598839"/>
              <a:gd name="connsiteX39889" fmla="*/ 0 w 3255128"/>
              <a:gd name="connsiteY39889" fmla="*/ 256111 h 1598839"/>
              <a:gd name="connsiteX39890" fmla="*/ 0 w 3255128"/>
              <a:gd name="connsiteY39890" fmla="*/ 256110 h 1598839"/>
              <a:gd name="connsiteX39891" fmla="*/ 0 w 3255128"/>
              <a:gd name="connsiteY39891" fmla="*/ 256101 h 1598839"/>
              <a:gd name="connsiteX39892" fmla="*/ 0 w 3255128"/>
              <a:gd name="connsiteY39892" fmla="*/ 256094 h 1598839"/>
              <a:gd name="connsiteX39893" fmla="*/ 0 w 3255128"/>
              <a:gd name="connsiteY39893" fmla="*/ 256091 h 1598839"/>
              <a:gd name="connsiteX39894" fmla="*/ 0 w 3255128"/>
              <a:gd name="connsiteY39894" fmla="*/ 256069 h 1598839"/>
              <a:gd name="connsiteX39895" fmla="*/ 0 w 3255128"/>
              <a:gd name="connsiteY39895" fmla="*/ 256038 h 1598839"/>
              <a:gd name="connsiteX39896" fmla="*/ 0 w 3255128"/>
              <a:gd name="connsiteY39896" fmla="*/ 256014 h 1598839"/>
              <a:gd name="connsiteX39897" fmla="*/ 0 w 3255128"/>
              <a:gd name="connsiteY39897" fmla="*/ 256012 h 1598839"/>
              <a:gd name="connsiteX39898" fmla="*/ 0 w 3255128"/>
              <a:gd name="connsiteY39898" fmla="*/ 255954 h 1598839"/>
              <a:gd name="connsiteX39899" fmla="*/ 0 w 3255128"/>
              <a:gd name="connsiteY39899" fmla="*/ 255914 h 1598839"/>
              <a:gd name="connsiteX39900" fmla="*/ 0 w 3255128"/>
              <a:gd name="connsiteY39900" fmla="*/ 255907 h 1598839"/>
              <a:gd name="connsiteX39901" fmla="*/ 0 w 3255128"/>
              <a:gd name="connsiteY39901" fmla="*/ 255885 h 1598839"/>
              <a:gd name="connsiteX39902" fmla="*/ 0 w 3255128"/>
              <a:gd name="connsiteY39902" fmla="*/ 255882 h 1598839"/>
              <a:gd name="connsiteX39903" fmla="*/ 0 w 3255128"/>
              <a:gd name="connsiteY39903" fmla="*/ 255877 h 1598839"/>
              <a:gd name="connsiteX39904" fmla="*/ 0 w 3255128"/>
              <a:gd name="connsiteY39904" fmla="*/ 255869 h 1598839"/>
              <a:gd name="connsiteX39905" fmla="*/ 0 w 3255128"/>
              <a:gd name="connsiteY39905" fmla="*/ 255865 h 1598839"/>
              <a:gd name="connsiteX39906" fmla="*/ 0 w 3255128"/>
              <a:gd name="connsiteY39906" fmla="*/ 255860 h 1598839"/>
              <a:gd name="connsiteX39907" fmla="*/ 0 w 3255128"/>
              <a:gd name="connsiteY39907" fmla="*/ 255851 h 1598839"/>
              <a:gd name="connsiteX39908" fmla="*/ 0 w 3255128"/>
              <a:gd name="connsiteY39908" fmla="*/ 255849 h 1598839"/>
              <a:gd name="connsiteX39909" fmla="*/ 0 w 3255128"/>
              <a:gd name="connsiteY39909" fmla="*/ 255846 h 1598839"/>
              <a:gd name="connsiteX39910" fmla="*/ 0 w 3255128"/>
              <a:gd name="connsiteY39910" fmla="*/ 255835 h 1598839"/>
              <a:gd name="connsiteX39911" fmla="*/ 0 w 3255128"/>
              <a:gd name="connsiteY39911" fmla="*/ 255828 h 1598839"/>
              <a:gd name="connsiteX39912" fmla="*/ 0 w 3255128"/>
              <a:gd name="connsiteY39912" fmla="*/ 255805 h 1598839"/>
              <a:gd name="connsiteX39913" fmla="*/ 0 w 3255128"/>
              <a:gd name="connsiteY39913" fmla="*/ 255793 h 1598839"/>
              <a:gd name="connsiteX39914" fmla="*/ 0 w 3255128"/>
              <a:gd name="connsiteY39914" fmla="*/ 255781 h 1598839"/>
              <a:gd name="connsiteX39915" fmla="*/ 0 w 3255128"/>
              <a:gd name="connsiteY39915" fmla="*/ 255736 h 1598839"/>
              <a:gd name="connsiteX39916" fmla="*/ 0 w 3255128"/>
              <a:gd name="connsiteY39916" fmla="*/ 255703 h 1598839"/>
              <a:gd name="connsiteX39917" fmla="*/ 0 w 3255128"/>
              <a:gd name="connsiteY39917" fmla="*/ 255687 h 1598839"/>
              <a:gd name="connsiteX39918" fmla="*/ 0 w 3255128"/>
              <a:gd name="connsiteY39918" fmla="*/ 255673 h 1598839"/>
              <a:gd name="connsiteX39919" fmla="*/ 0 w 3255128"/>
              <a:gd name="connsiteY39919" fmla="*/ 255672 h 1598839"/>
              <a:gd name="connsiteX39920" fmla="*/ 0 w 3255128"/>
              <a:gd name="connsiteY39920" fmla="*/ 255655 h 1598839"/>
              <a:gd name="connsiteX39921" fmla="*/ 0 w 3255128"/>
              <a:gd name="connsiteY39921" fmla="*/ 255639 h 1598839"/>
              <a:gd name="connsiteX39922" fmla="*/ 0 w 3255128"/>
              <a:gd name="connsiteY39922" fmla="*/ 255638 h 1598839"/>
              <a:gd name="connsiteX39923" fmla="*/ 0 w 3255128"/>
              <a:gd name="connsiteY39923" fmla="*/ 255637 h 1598839"/>
              <a:gd name="connsiteX39924" fmla="*/ 0 w 3255128"/>
              <a:gd name="connsiteY39924" fmla="*/ 255636 h 1598839"/>
              <a:gd name="connsiteX39925" fmla="*/ 0 w 3255128"/>
              <a:gd name="connsiteY39925" fmla="*/ 255634 h 1598839"/>
              <a:gd name="connsiteX39926" fmla="*/ 0 w 3255128"/>
              <a:gd name="connsiteY39926" fmla="*/ 255632 h 1598839"/>
              <a:gd name="connsiteX39927" fmla="*/ 0 w 3255128"/>
              <a:gd name="connsiteY39927" fmla="*/ 255610 h 1598839"/>
              <a:gd name="connsiteX39928" fmla="*/ 0 w 3255128"/>
              <a:gd name="connsiteY39928" fmla="*/ 255601 h 1598839"/>
              <a:gd name="connsiteX39929" fmla="*/ 0 w 3255128"/>
              <a:gd name="connsiteY39929" fmla="*/ 255599 h 1598839"/>
              <a:gd name="connsiteX39930" fmla="*/ 0 w 3255128"/>
              <a:gd name="connsiteY39930" fmla="*/ 255585 h 1598839"/>
              <a:gd name="connsiteX39931" fmla="*/ 0 w 3255128"/>
              <a:gd name="connsiteY39931" fmla="*/ 255562 h 1598839"/>
              <a:gd name="connsiteX39932" fmla="*/ 0 w 3255128"/>
              <a:gd name="connsiteY39932" fmla="*/ 255560 h 1598839"/>
              <a:gd name="connsiteX39933" fmla="*/ 0 w 3255128"/>
              <a:gd name="connsiteY39933" fmla="*/ 255530 h 1598839"/>
              <a:gd name="connsiteX39934" fmla="*/ 0 w 3255128"/>
              <a:gd name="connsiteY39934" fmla="*/ 255529 h 1598839"/>
              <a:gd name="connsiteX39935" fmla="*/ 0 w 3255128"/>
              <a:gd name="connsiteY39935" fmla="*/ 255520 h 1598839"/>
              <a:gd name="connsiteX39936" fmla="*/ 0 w 3255128"/>
              <a:gd name="connsiteY39936" fmla="*/ 255493 h 1598839"/>
              <a:gd name="connsiteX39937" fmla="*/ 0 w 3255128"/>
              <a:gd name="connsiteY39937" fmla="*/ 255453 h 1598839"/>
              <a:gd name="connsiteX39938" fmla="*/ 0 w 3255128"/>
              <a:gd name="connsiteY39938" fmla="*/ 255442 h 1598839"/>
              <a:gd name="connsiteX39939" fmla="*/ 0 w 3255128"/>
              <a:gd name="connsiteY39939" fmla="*/ 255431 h 1598839"/>
              <a:gd name="connsiteX39940" fmla="*/ 0 w 3255128"/>
              <a:gd name="connsiteY39940" fmla="*/ 255424 h 1598839"/>
              <a:gd name="connsiteX39941" fmla="*/ 0 w 3255128"/>
              <a:gd name="connsiteY39941" fmla="*/ 255405 h 1598839"/>
              <a:gd name="connsiteX39942" fmla="*/ 0 w 3255128"/>
              <a:gd name="connsiteY39942" fmla="*/ 255401 h 1598839"/>
              <a:gd name="connsiteX39943" fmla="*/ 0 w 3255128"/>
              <a:gd name="connsiteY39943" fmla="*/ 255396 h 1598839"/>
              <a:gd name="connsiteX39944" fmla="*/ 0 w 3255128"/>
              <a:gd name="connsiteY39944" fmla="*/ 255390 h 1598839"/>
              <a:gd name="connsiteX39945" fmla="*/ 0 w 3255128"/>
              <a:gd name="connsiteY39945" fmla="*/ 255389 h 1598839"/>
              <a:gd name="connsiteX39946" fmla="*/ 0 w 3255128"/>
              <a:gd name="connsiteY39946" fmla="*/ 255388 h 1598839"/>
              <a:gd name="connsiteX39947" fmla="*/ 0 w 3255128"/>
              <a:gd name="connsiteY39947" fmla="*/ 255366 h 1598839"/>
              <a:gd name="connsiteX39948" fmla="*/ 0 w 3255128"/>
              <a:gd name="connsiteY39948" fmla="*/ 255327 h 1598839"/>
              <a:gd name="connsiteX39949" fmla="*/ 0 w 3255128"/>
              <a:gd name="connsiteY39949" fmla="*/ 255322 h 1598839"/>
              <a:gd name="connsiteX39950" fmla="*/ 0 w 3255128"/>
              <a:gd name="connsiteY39950" fmla="*/ 255319 h 1598839"/>
              <a:gd name="connsiteX39951" fmla="*/ 0 w 3255128"/>
              <a:gd name="connsiteY39951" fmla="*/ 255306 h 1598839"/>
              <a:gd name="connsiteX39952" fmla="*/ 0 w 3255128"/>
              <a:gd name="connsiteY39952" fmla="*/ 255296 h 1598839"/>
              <a:gd name="connsiteX39953" fmla="*/ 0 w 3255128"/>
              <a:gd name="connsiteY39953" fmla="*/ 255237 h 1598839"/>
              <a:gd name="connsiteX39954" fmla="*/ 0 w 3255128"/>
              <a:gd name="connsiteY39954" fmla="*/ 255232 h 1598839"/>
              <a:gd name="connsiteX39955" fmla="*/ 0 w 3255128"/>
              <a:gd name="connsiteY39955" fmla="*/ 255181 h 1598839"/>
              <a:gd name="connsiteX39956" fmla="*/ 0 w 3255128"/>
              <a:gd name="connsiteY39956" fmla="*/ 255180 h 1598839"/>
              <a:gd name="connsiteX39957" fmla="*/ 0 w 3255128"/>
              <a:gd name="connsiteY39957" fmla="*/ 255178 h 1598839"/>
              <a:gd name="connsiteX39958" fmla="*/ 0 w 3255128"/>
              <a:gd name="connsiteY39958" fmla="*/ 255177 h 1598839"/>
              <a:gd name="connsiteX39959" fmla="*/ 0 w 3255128"/>
              <a:gd name="connsiteY39959" fmla="*/ 255175 h 1598839"/>
              <a:gd name="connsiteX39960" fmla="*/ 0 w 3255128"/>
              <a:gd name="connsiteY39960" fmla="*/ 255170 h 1598839"/>
              <a:gd name="connsiteX39961" fmla="*/ 0 w 3255128"/>
              <a:gd name="connsiteY39961" fmla="*/ 255165 h 1598839"/>
              <a:gd name="connsiteX39962" fmla="*/ 0 w 3255128"/>
              <a:gd name="connsiteY39962" fmla="*/ 255142 h 1598839"/>
              <a:gd name="connsiteX39963" fmla="*/ 0 w 3255128"/>
              <a:gd name="connsiteY39963" fmla="*/ 255140 h 1598839"/>
              <a:gd name="connsiteX39964" fmla="*/ 0 w 3255128"/>
              <a:gd name="connsiteY39964" fmla="*/ 255133 h 1598839"/>
              <a:gd name="connsiteX39965" fmla="*/ 0 w 3255128"/>
              <a:gd name="connsiteY39965" fmla="*/ 255128 h 1598839"/>
              <a:gd name="connsiteX39966" fmla="*/ 0 w 3255128"/>
              <a:gd name="connsiteY39966" fmla="*/ 255112 h 1598839"/>
              <a:gd name="connsiteX39967" fmla="*/ 0 w 3255128"/>
              <a:gd name="connsiteY39967" fmla="*/ 255087 h 1598839"/>
              <a:gd name="connsiteX39968" fmla="*/ 0 w 3255128"/>
              <a:gd name="connsiteY39968" fmla="*/ 255072 h 1598839"/>
              <a:gd name="connsiteX39969" fmla="*/ 0 w 3255128"/>
              <a:gd name="connsiteY39969" fmla="*/ 255017 h 1598839"/>
              <a:gd name="connsiteX39970" fmla="*/ 0 w 3255128"/>
              <a:gd name="connsiteY39970" fmla="*/ 255012 h 1598839"/>
              <a:gd name="connsiteX39971" fmla="*/ 0 w 3255128"/>
              <a:gd name="connsiteY39971" fmla="*/ 254991 h 1598839"/>
              <a:gd name="connsiteX39972" fmla="*/ 0 w 3255128"/>
              <a:gd name="connsiteY39972" fmla="*/ 254989 h 1598839"/>
              <a:gd name="connsiteX39973" fmla="*/ 0 w 3255128"/>
              <a:gd name="connsiteY39973" fmla="*/ 254984 h 1598839"/>
              <a:gd name="connsiteX39974" fmla="*/ 0 w 3255128"/>
              <a:gd name="connsiteY39974" fmla="*/ 254983 h 1598839"/>
              <a:gd name="connsiteX39975" fmla="*/ 0 w 3255128"/>
              <a:gd name="connsiteY39975" fmla="*/ 254972 h 1598839"/>
              <a:gd name="connsiteX39976" fmla="*/ 0 w 3255128"/>
              <a:gd name="connsiteY39976" fmla="*/ 254962 h 1598839"/>
              <a:gd name="connsiteX39977" fmla="*/ 0 w 3255128"/>
              <a:gd name="connsiteY39977" fmla="*/ 254946 h 1598839"/>
              <a:gd name="connsiteX39978" fmla="*/ 0 w 3255128"/>
              <a:gd name="connsiteY39978" fmla="*/ 254912 h 1598839"/>
              <a:gd name="connsiteX39979" fmla="*/ 0 w 3255128"/>
              <a:gd name="connsiteY39979" fmla="*/ 254896 h 1598839"/>
              <a:gd name="connsiteX39980" fmla="*/ 0 w 3255128"/>
              <a:gd name="connsiteY39980" fmla="*/ 254889 h 1598839"/>
              <a:gd name="connsiteX39981" fmla="*/ 0 w 3255128"/>
              <a:gd name="connsiteY39981" fmla="*/ 254868 h 1598839"/>
              <a:gd name="connsiteX39982" fmla="*/ 0 w 3255128"/>
              <a:gd name="connsiteY39982" fmla="*/ 254857 h 1598839"/>
              <a:gd name="connsiteX39983" fmla="*/ 0 w 3255128"/>
              <a:gd name="connsiteY39983" fmla="*/ 254838 h 1598839"/>
              <a:gd name="connsiteX39984" fmla="*/ 0 w 3255128"/>
              <a:gd name="connsiteY39984" fmla="*/ 254837 h 1598839"/>
              <a:gd name="connsiteX39985" fmla="*/ 0 w 3255128"/>
              <a:gd name="connsiteY39985" fmla="*/ 254776 h 1598839"/>
              <a:gd name="connsiteX39986" fmla="*/ 0 w 3255128"/>
              <a:gd name="connsiteY39986" fmla="*/ 254773 h 1598839"/>
              <a:gd name="connsiteX39987" fmla="*/ 0 w 3255128"/>
              <a:gd name="connsiteY39987" fmla="*/ 254742 h 1598839"/>
              <a:gd name="connsiteX39988" fmla="*/ 0 w 3255128"/>
              <a:gd name="connsiteY39988" fmla="*/ 254721 h 1598839"/>
              <a:gd name="connsiteX39989" fmla="*/ 0 w 3255128"/>
              <a:gd name="connsiteY39989" fmla="*/ 254720 h 1598839"/>
              <a:gd name="connsiteX39990" fmla="*/ 0 w 3255128"/>
              <a:gd name="connsiteY39990" fmla="*/ 254686 h 1598839"/>
              <a:gd name="connsiteX39991" fmla="*/ 0 w 3255128"/>
              <a:gd name="connsiteY39991" fmla="*/ 254678 h 1598839"/>
              <a:gd name="connsiteX39992" fmla="*/ 0 w 3255128"/>
              <a:gd name="connsiteY39992" fmla="*/ 254674 h 1598839"/>
              <a:gd name="connsiteX39993" fmla="*/ 0 w 3255128"/>
              <a:gd name="connsiteY39993" fmla="*/ 254651 h 1598839"/>
              <a:gd name="connsiteX39994" fmla="*/ 0 w 3255128"/>
              <a:gd name="connsiteY39994" fmla="*/ 254639 h 1598839"/>
              <a:gd name="connsiteX39995" fmla="*/ 0 w 3255128"/>
              <a:gd name="connsiteY39995" fmla="*/ 254628 h 1598839"/>
              <a:gd name="connsiteX39996" fmla="*/ 0 w 3255128"/>
              <a:gd name="connsiteY39996" fmla="*/ 254580 h 1598839"/>
              <a:gd name="connsiteX39997" fmla="*/ 0 w 3255128"/>
              <a:gd name="connsiteY39997" fmla="*/ 254553 h 1598839"/>
              <a:gd name="connsiteX39998" fmla="*/ 0 w 3255128"/>
              <a:gd name="connsiteY39998" fmla="*/ 254529 h 1598839"/>
              <a:gd name="connsiteX39999" fmla="*/ 0 w 3255128"/>
              <a:gd name="connsiteY39999" fmla="*/ 254527 h 1598839"/>
              <a:gd name="connsiteX40000" fmla="*/ 0 w 3255128"/>
              <a:gd name="connsiteY40000" fmla="*/ 254524 h 1598839"/>
              <a:gd name="connsiteX40001" fmla="*/ 0 w 3255128"/>
              <a:gd name="connsiteY40001" fmla="*/ 254510 h 1598839"/>
              <a:gd name="connsiteX40002" fmla="*/ 0 w 3255128"/>
              <a:gd name="connsiteY40002" fmla="*/ 254508 h 1598839"/>
              <a:gd name="connsiteX40003" fmla="*/ 0 w 3255128"/>
              <a:gd name="connsiteY40003" fmla="*/ 254494 h 1598839"/>
              <a:gd name="connsiteX40004" fmla="*/ 0 w 3255128"/>
              <a:gd name="connsiteY40004" fmla="*/ 254492 h 1598839"/>
              <a:gd name="connsiteX40005" fmla="*/ 0 w 3255128"/>
              <a:gd name="connsiteY40005" fmla="*/ 254489 h 1598839"/>
              <a:gd name="connsiteX40006" fmla="*/ 0 w 3255128"/>
              <a:gd name="connsiteY40006" fmla="*/ 254482 h 1598839"/>
              <a:gd name="connsiteX40007" fmla="*/ 0 w 3255128"/>
              <a:gd name="connsiteY40007" fmla="*/ 254480 h 1598839"/>
              <a:gd name="connsiteX40008" fmla="*/ 0 w 3255128"/>
              <a:gd name="connsiteY40008" fmla="*/ 254458 h 1598839"/>
              <a:gd name="connsiteX40009" fmla="*/ 0 w 3255128"/>
              <a:gd name="connsiteY40009" fmla="*/ 254430 h 1598839"/>
              <a:gd name="connsiteX40010" fmla="*/ 0 w 3255128"/>
              <a:gd name="connsiteY40010" fmla="*/ 254425 h 1598839"/>
              <a:gd name="connsiteX40011" fmla="*/ 0 w 3255128"/>
              <a:gd name="connsiteY40011" fmla="*/ 254406 h 1598839"/>
              <a:gd name="connsiteX40012" fmla="*/ 0 w 3255128"/>
              <a:gd name="connsiteY40012" fmla="*/ 254376 h 1598839"/>
              <a:gd name="connsiteX40013" fmla="*/ 0 w 3255128"/>
              <a:gd name="connsiteY40013" fmla="*/ 254369 h 1598839"/>
              <a:gd name="connsiteX40014" fmla="*/ 0 w 3255128"/>
              <a:gd name="connsiteY40014" fmla="*/ 254367 h 1598839"/>
              <a:gd name="connsiteX40015" fmla="*/ 0 w 3255128"/>
              <a:gd name="connsiteY40015" fmla="*/ 254342 h 1598839"/>
              <a:gd name="connsiteX40016" fmla="*/ 0 w 3255128"/>
              <a:gd name="connsiteY40016" fmla="*/ 254335 h 1598839"/>
              <a:gd name="connsiteX40017" fmla="*/ 0 w 3255128"/>
              <a:gd name="connsiteY40017" fmla="*/ 254302 h 1598839"/>
              <a:gd name="connsiteX40018" fmla="*/ 0 w 3255128"/>
              <a:gd name="connsiteY40018" fmla="*/ 254299 h 1598839"/>
              <a:gd name="connsiteX40019" fmla="*/ 0 w 3255128"/>
              <a:gd name="connsiteY40019" fmla="*/ 254298 h 1598839"/>
              <a:gd name="connsiteX40020" fmla="*/ 0 w 3255128"/>
              <a:gd name="connsiteY40020" fmla="*/ 254297 h 1598839"/>
              <a:gd name="connsiteX40021" fmla="*/ 0 w 3255128"/>
              <a:gd name="connsiteY40021" fmla="*/ 254261 h 1598839"/>
              <a:gd name="connsiteX40022" fmla="*/ 0 w 3255128"/>
              <a:gd name="connsiteY40022" fmla="*/ 254228 h 1598839"/>
              <a:gd name="connsiteX40023" fmla="*/ 0 w 3255128"/>
              <a:gd name="connsiteY40023" fmla="*/ 254220 h 1598839"/>
              <a:gd name="connsiteX40024" fmla="*/ 0 w 3255128"/>
              <a:gd name="connsiteY40024" fmla="*/ 254190 h 1598839"/>
              <a:gd name="connsiteX40025" fmla="*/ 0 w 3255128"/>
              <a:gd name="connsiteY40025" fmla="*/ 254189 h 1598839"/>
              <a:gd name="connsiteX40026" fmla="*/ 0 w 3255128"/>
              <a:gd name="connsiteY40026" fmla="*/ 254125 h 1598839"/>
              <a:gd name="connsiteX40027" fmla="*/ 0 w 3255128"/>
              <a:gd name="connsiteY40027" fmla="*/ 254117 h 1598839"/>
              <a:gd name="connsiteX40028" fmla="*/ 0 w 3255128"/>
              <a:gd name="connsiteY40028" fmla="*/ 254103 h 1598839"/>
              <a:gd name="connsiteX40029" fmla="*/ 0 w 3255128"/>
              <a:gd name="connsiteY40029" fmla="*/ 254093 h 1598839"/>
              <a:gd name="connsiteX40030" fmla="*/ 0 w 3255128"/>
              <a:gd name="connsiteY40030" fmla="*/ 254086 h 1598839"/>
              <a:gd name="connsiteX40031" fmla="*/ 0 w 3255128"/>
              <a:gd name="connsiteY40031" fmla="*/ 254075 h 1598839"/>
              <a:gd name="connsiteX40032" fmla="*/ 0 w 3255128"/>
              <a:gd name="connsiteY40032" fmla="*/ 254065 h 1598839"/>
              <a:gd name="connsiteX40033" fmla="*/ 0 w 3255128"/>
              <a:gd name="connsiteY40033" fmla="*/ 254036 h 1598839"/>
              <a:gd name="connsiteX40034" fmla="*/ 0 w 3255128"/>
              <a:gd name="connsiteY40034" fmla="*/ 254018 h 1598839"/>
              <a:gd name="connsiteX40035" fmla="*/ 0 w 3255128"/>
              <a:gd name="connsiteY40035" fmla="*/ 254015 h 1598839"/>
              <a:gd name="connsiteX40036" fmla="*/ 0 w 3255128"/>
              <a:gd name="connsiteY40036" fmla="*/ 254008 h 1598839"/>
              <a:gd name="connsiteX40037" fmla="*/ 0 w 3255128"/>
              <a:gd name="connsiteY40037" fmla="*/ 253982 h 1598839"/>
              <a:gd name="connsiteX40038" fmla="*/ 0 w 3255128"/>
              <a:gd name="connsiteY40038" fmla="*/ 253980 h 1598839"/>
              <a:gd name="connsiteX40039" fmla="*/ 0 w 3255128"/>
              <a:gd name="connsiteY40039" fmla="*/ 253962 h 1598839"/>
              <a:gd name="connsiteX40040" fmla="*/ 0 w 3255128"/>
              <a:gd name="connsiteY40040" fmla="*/ 253948 h 1598839"/>
              <a:gd name="connsiteX40041" fmla="*/ 0 w 3255128"/>
              <a:gd name="connsiteY40041" fmla="*/ 253947 h 1598839"/>
              <a:gd name="connsiteX40042" fmla="*/ 0 w 3255128"/>
              <a:gd name="connsiteY40042" fmla="*/ 253930 h 1598839"/>
              <a:gd name="connsiteX40043" fmla="*/ 0 w 3255128"/>
              <a:gd name="connsiteY40043" fmla="*/ 253910 h 1598839"/>
              <a:gd name="connsiteX40044" fmla="*/ 0 w 3255128"/>
              <a:gd name="connsiteY40044" fmla="*/ 253905 h 1598839"/>
              <a:gd name="connsiteX40045" fmla="*/ 0 w 3255128"/>
              <a:gd name="connsiteY40045" fmla="*/ 253893 h 1598839"/>
              <a:gd name="connsiteX40046" fmla="*/ 0 w 3255128"/>
              <a:gd name="connsiteY40046" fmla="*/ 253892 h 1598839"/>
              <a:gd name="connsiteX40047" fmla="*/ 0 w 3255128"/>
              <a:gd name="connsiteY40047" fmla="*/ 253883 h 1598839"/>
              <a:gd name="connsiteX40048" fmla="*/ 0 w 3255128"/>
              <a:gd name="connsiteY40048" fmla="*/ 253843 h 1598839"/>
              <a:gd name="connsiteX40049" fmla="*/ 0 w 3255128"/>
              <a:gd name="connsiteY40049" fmla="*/ 253816 h 1598839"/>
              <a:gd name="connsiteX40050" fmla="*/ 0 w 3255128"/>
              <a:gd name="connsiteY40050" fmla="*/ 253807 h 1598839"/>
              <a:gd name="connsiteX40051" fmla="*/ 0 w 3255128"/>
              <a:gd name="connsiteY40051" fmla="*/ 253782 h 1598839"/>
              <a:gd name="connsiteX40052" fmla="*/ 0 w 3255128"/>
              <a:gd name="connsiteY40052" fmla="*/ 253769 h 1598839"/>
              <a:gd name="connsiteX40053" fmla="*/ 0 w 3255128"/>
              <a:gd name="connsiteY40053" fmla="*/ 253752 h 1598839"/>
              <a:gd name="connsiteX40054" fmla="*/ 0 w 3255128"/>
              <a:gd name="connsiteY40054" fmla="*/ 253738 h 1598839"/>
              <a:gd name="connsiteX40055" fmla="*/ 0 w 3255128"/>
              <a:gd name="connsiteY40055" fmla="*/ 253735 h 1598839"/>
              <a:gd name="connsiteX40056" fmla="*/ 0 w 3255128"/>
              <a:gd name="connsiteY40056" fmla="*/ 253731 h 1598839"/>
              <a:gd name="connsiteX40057" fmla="*/ 0 w 3255128"/>
              <a:gd name="connsiteY40057" fmla="*/ 253710 h 1598839"/>
              <a:gd name="connsiteX40058" fmla="*/ 0 w 3255128"/>
              <a:gd name="connsiteY40058" fmla="*/ 253642 h 1598839"/>
              <a:gd name="connsiteX40059" fmla="*/ 0 w 3255128"/>
              <a:gd name="connsiteY40059" fmla="*/ 253634 h 1598839"/>
              <a:gd name="connsiteX40060" fmla="*/ 0 w 3255128"/>
              <a:gd name="connsiteY40060" fmla="*/ 253629 h 1598839"/>
              <a:gd name="connsiteX40061" fmla="*/ 0 w 3255128"/>
              <a:gd name="connsiteY40061" fmla="*/ 253613 h 1598839"/>
              <a:gd name="connsiteX40062" fmla="*/ 0 w 3255128"/>
              <a:gd name="connsiteY40062" fmla="*/ 253603 h 1598839"/>
              <a:gd name="connsiteX40063" fmla="*/ 0 w 3255128"/>
              <a:gd name="connsiteY40063" fmla="*/ 253528 h 1598839"/>
              <a:gd name="connsiteX40064" fmla="*/ 0 w 3255128"/>
              <a:gd name="connsiteY40064" fmla="*/ 253523 h 1598839"/>
              <a:gd name="connsiteX40065" fmla="*/ 0 w 3255128"/>
              <a:gd name="connsiteY40065" fmla="*/ 253503 h 1598839"/>
              <a:gd name="connsiteX40066" fmla="*/ 0 w 3255128"/>
              <a:gd name="connsiteY40066" fmla="*/ 253471 h 1598839"/>
              <a:gd name="connsiteX40067" fmla="*/ 0 w 3255128"/>
              <a:gd name="connsiteY40067" fmla="*/ 253459 h 1598839"/>
              <a:gd name="connsiteX40068" fmla="*/ 0 w 3255128"/>
              <a:gd name="connsiteY40068" fmla="*/ 253451 h 1598839"/>
              <a:gd name="connsiteX40069" fmla="*/ 0 w 3255128"/>
              <a:gd name="connsiteY40069" fmla="*/ 253445 h 1598839"/>
              <a:gd name="connsiteX40070" fmla="*/ 0 w 3255128"/>
              <a:gd name="connsiteY40070" fmla="*/ 253417 h 1598839"/>
              <a:gd name="connsiteX40071" fmla="*/ 0 w 3255128"/>
              <a:gd name="connsiteY40071" fmla="*/ 253416 h 1598839"/>
              <a:gd name="connsiteX40072" fmla="*/ 0 w 3255128"/>
              <a:gd name="connsiteY40072" fmla="*/ 253410 h 1598839"/>
              <a:gd name="connsiteX40073" fmla="*/ 0 w 3255128"/>
              <a:gd name="connsiteY40073" fmla="*/ 253379 h 1598839"/>
              <a:gd name="connsiteX40074" fmla="*/ 0 w 3255128"/>
              <a:gd name="connsiteY40074" fmla="*/ 253319 h 1598839"/>
              <a:gd name="connsiteX40075" fmla="*/ 0 w 3255128"/>
              <a:gd name="connsiteY40075" fmla="*/ 253315 h 1598839"/>
              <a:gd name="connsiteX40076" fmla="*/ 0 w 3255128"/>
              <a:gd name="connsiteY40076" fmla="*/ 253299 h 1598839"/>
              <a:gd name="connsiteX40077" fmla="*/ 0 w 3255128"/>
              <a:gd name="connsiteY40077" fmla="*/ 253295 h 1598839"/>
              <a:gd name="connsiteX40078" fmla="*/ 0 w 3255128"/>
              <a:gd name="connsiteY40078" fmla="*/ 253294 h 1598839"/>
              <a:gd name="connsiteX40079" fmla="*/ 0 w 3255128"/>
              <a:gd name="connsiteY40079" fmla="*/ 253285 h 1598839"/>
              <a:gd name="connsiteX40080" fmla="*/ 0 w 3255128"/>
              <a:gd name="connsiteY40080" fmla="*/ 253279 h 1598839"/>
              <a:gd name="connsiteX40081" fmla="*/ 0 w 3255128"/>
              <a:gd name="connsiteY40081" fmla="*/ 253235 h 1598839"/>
              <a:gd name="connsiteX40082" fmla="*/ 0 w 3255128"/>
              <a:gd name="connsiteY40082" fmla="*/ 253222 h 1598839"/>
              <a:gd name="connsiteX40083" fmla="*/ 0 w 3255128"/>
              <a:gd name="connsiteY40083" fmla="*/ 253205 h 1598839"/>
              <a:gd name="connsiteX40084" fmla="*/ 0 w 3255128"/>
              <a:gd name="connsiteY40084" fmla="*/ 253195 h 1598839"/>
              <a:gd name="connsiteX40085" fmla="*/ 0 w 3255128"/>
              <a:gd name="connsiteY40085" fmla="*/ 253186 h 1598839"/>
              <a:gd name="connsiteX40086" fmla="*/ 0 w 3255128"/>
              <a:gd name="connsiteY40086" fmla="*/ 253156 h 1598839"/>
              <a:gd name="connsiteX40087" fmla="*/ 0 w 3255128"/>
              <a:gd name="connsiteY40087" fmla="*/ 253148 h 1598839"/>
              <a:gd name="connsiteX40088" fmla="*/ 0 w 3255128"/>
              <a:gd name="connsiteY40088" fmla="*/ 253121 h 1598839"/>
              <a:gd name="connsiteX40089" fmla="*/ 0 w 3255128"/>
              <a:gd name="connsiteY40089" fmla="*/ 253120 h 1598839"/>
              <a:gd name="connsiteX40090" fmla="*/ 0 w 3255128"/>
              <a:gd name="connsiteY40090" fmla="*/ 253111 h 1598839"/>
              <a:gd name="connsiteX40091" fmla="*/ 0 w 3255128"/>
              <a:gd name="connsiteY40091" fmla="*/ 253109 h 1598839"/>
              <a:gd name="connsiteX40092" fmla="*/ 0 w 3255128"/>
              <a:gd name="connsiteY40092" fmla="*/ 253104 h 1598839"/>
              <a:gd name="connsiteX40093" fmla="*/ 0 w 3255128"/>
              <a:gd name="connsiteY40093" fmla="*/ 253101 h 1598839"/>
              <a:gd name="connsiteX40094" fmla="*/ 0 w 3255128"/>
              <a:gd name="connsiteY40094" fmla="*/ 253081 h 1598839"/>
              <a:gd name="connsiteX40095" fmla="*/ 0 w 3255128"/>
              <a:gd name="connsiteY40095" fmla="*/ 253079 h 1598839"/>
              <a:gd name="connsiteX40096" fmla="*/ 0 w 3255128"/>
              <a:gd name="connsiteY40096" fmla="*/ 253069 h 1598839"/>
              <a:gd name="connsiteX40097" fmla="*/ 0 w 3255128"/>
              <a:gd name="connsiteY40097" fmla="*/ 253051 h 1598839"/>
              <a:gd name="connsiteX40098" fmla="*/ 0 w 3255128"/>
              <a:gd name="connsiteY40098" fmla="*/ 252986 h 1598839"/>
              <a:gd name="connsiteX40099" fmla="*/ 0 w 3255128"/>
              <a:gd name="connsiteY40099" fmla="*/ 252979 h 1598839"/>
              <a:gd name="connsiteX40100" fmla="*/ 0 w 3255128"/>
              <a:gd name="connsiteY40100" fmla="*/ 252964 h 1598839"/>
              <a:gd name="connsiteX40101" fmla="*/ 0 w 3255128"/>
              <a:gd name="connsiteY40101" fmla="*/ 252933 h 1598839"/>
              <a:gd name="connsiteX40102" fmla="*/ 0 w 3255128"/>
              <a:gd name="connsiteY40102" fmla="*/ 252915 h 1598839"/>
              <a:gd name="connsiteX40103" fmla="*/ 0 w 3255128"/>
              <a:gd name="connsiteY40103" fmla="*/ 252913 h 1598839"/>
              <a:gd name="connsiteX40104" fmla="*/ 0 w 3255128"/>
              <a:gd name="connsiteY40104" fmla="*/ 252887 h 1598839"/>
              <a:gd name="connsiteX40105" fmla="*/ 0 w 3255128"/>
              <a:gd name="connsiteY40105" fmla="*/ 252875 h 1598839"/>
              <a:gd name="connsiteX40106" fmla="*/ 0 w 3255128"/>
              <a:gd name="connsiteY40106" fmla="*/ 252870 h 1598839"/>
              <a:gd name="connsiteX40107" fmla="*/ 0 w 3255128"/>
              <a:gd name="connsiteY40107" fmla="*/ 252861 h 1598839"/>
              <a:gd name="connsiteX40108" fmla="*/ 0 w 3255128"/>
              <a:gd name="connsiteY40108" fmla="*/ 252859 h 1598839"/>
              <a:gd name="connsiteX40109" fmla="*/ 0 w 3255128"/>
              <a:gd name="connsiteY40109" fmla="*/ 252856 h 1598839"/>
              <a:gd name="connsiteX40110" fmla="*/ 0 w 3255128"/>
              <a:gd name="connsiteY40110" fmla="*/ 252855 h 1598839"/>
              <a:gd name="connsiteX40111" fmla="*/ 0 w 3255128"/>
              <a:gd name="connsiteY40111" fmla="*/ 252854 h 1598839"/>
              <a:gd name="connsiteX40112" fmla="*/ 0 w 3255128"/>
              <a:gd name="connsiteY40112" fmla="*/ 252841 h 1598839"/>
              <a:gd name="connsiteX40113" fmla="*/ 0 w 3255128"/>
              <a:gd name="connsiteY40113" fmla="*/ 252836 h 1598839"/>
              <a:gd name="connsiteX40114" fmla="*/ 0 w 3255128"/>
              <a:gd name="connsiteY40114" fmla="*/ 252823 h 1598839"/>
              <a:gd name="connsiteX40115" fmla="*/ 0 w 3255128"/>
              <a:gd name="connsiteY40115" fmla="*/ 252803 h 1598839"/>
              <a:gd name="connsiteX40116" fmla="*/ 0 w 3255128"/>
              <a:gd name="connsiteY40116" fmla="*/ 252713 h 1598839"/>
              <a:gd name="connsiteX40117" fmla="*/ 0 w 3255128"/>
              <a:gd name="connsiteY40117" fmla="*/ 252691 h 1598839"/>
              <a:gd name="connsiteX40118" fmla="*/ 0 w 3255128"/>
              <a:gd name="connsiteY40118" fmla="*/ 252670 h 1598839"/>
              <a:gd name="connsiteX40119" fmla="*/ 0 w 3255128"/>
              <a:gd name="connsiteY40119" fmla="*/ 252649 h 1598839"/>
              <a:gd name="connsiteX40120" fmla="*/ 0 w 3255128"/>
              <a:gd name="connsiteY40120" fmla="*/ 252647 h 1598839"/>
              <a:gd name="connsiteX40121" fmla="*/ 0 w 3255128"/>
              <a:gd name="connsiteY40121" fmla="*/ 252644 h 1598839"/>
              <a:gd name="connsiteX40122" fmla="*/ 0 w 3255128"/>
              <a:gd name="connsiteY40122" fmla="*/ 252642 h 1598839"/>
              <a:gd name="connsiteX40123" fmla="*/ 0 w 3255128"/>
              <a:gd name="connsiteY40123" fmla="*/ 252631 h 1598839"/>
              <a:gd name="connsiteX40124" fmla="*/ 0 w 3255128"/>
              <a:gd name="connsiteY40124" fmla="*/ 252620 h 1598839"/>
              <a:gd name="connsiteX40125" fmla="*/ 0 w 3255128"/>
              <a:gd name="connsiteY40125" fmla="*/ 252611 h 1598839"/>
              <a:gd name="connsiteX40126" fmla="*/ 0 w 3255128"/>
              <a:gd name="connsiteY40126" fmla="*/ 252595 h 1598839"/>
              <a:gd name="connsiteX40127" fmla="*/ 0 w 3255128"/>
              <a:gd name="connsiteY40127" fmla="*/ 252592 h 1598839"/>
              <a:gd name="connsiteX40128" fmla="*/ 0 w 3255128"/>
              <a:gd name="connsiteY40128" fmla="*/ 252572 h 1598839"/>
              <a:gd name="connsiteX40129" fmla="*/ 0 w 3255128"/>
              <a:gd name="connsiteY40129" fmla="*/ 252570 h 1598839"/>
              <a:gd name="connsiteX40130" fmla="*/ 0 w 3255128"/>
              <a:gd name="connsiteY40130" fmla="*/ 252568 h 1598839"/>
              <a:gd name="connsiteX40131" fmla="*/ 0 w 3255128"/>
              <a:gd name="connsiteY40131" fmla="*/ 252520 h 1598839"/>
              <a:gd name="connsiteX40132" fmla="*/ 0 w 3255128"/>
              <a:gd name="connsiteY40132" fmla="*/ 252441 h 1598839"/>
              <a:gd name="connsiteX40133" fmla="*/ 0 w 3255128"/>
              <a:gd name="connsiteY40133" fmla="*/ 252438 h 1598839"/>
              <a:gd name="connsiteX40134" fmla="*/ 0 w 3255128"/>
              <a:gd name="connsiteY40134" fmla="*/ 252415 h 1598839"/>
              <a:gd name="connsiteX40135" fmla="*/ 0 w 3255128"/>
              <a:gd name="connsiteY40135" fmla="*/ 252411 h 1598839"/>
              <a:gd name="connsiteX40136" fmla="*/ 0 w 3255128"/>
              <a:gd name="connsiteY40136" fmla="*/ 252406 h 1598839"/>
              <a:gd name="connsiteX40137" fmla="*/ 0 w 3255128"/>
              <a:gd name="connsiteY40137" fmla="*/ 252400 h 1598839"/>
              <a:gd name="connsiteX40138" fmla="*/ 0 w 3255128"/>
              <a:gd name="connsiteY40138" fmla="*/ 252399 h 1598839"/>
              <a:gd name="connsiteX40139" fmla="*/ 0 w 3255128"/>
              <a:gd name="connsiteY40139" fmla="*/ 252382 h 1598839"/>
              <a:gd name="connsiteX40140" fmla="*/ 0 w 3255128"/>
              <a:gd name="connsiteY40140" fmla="*/ 252371 h 1598839"/>
              <a:gd name="connsiteX40141" fmla="*/ 0 w 3255128"/>
              <a:gd name="connsiteY40141" fmla="*/ 252364 h 1598839"/>
              <a:gd name="connsiteX40142" fmla="*/ 0 w 3255128"/>
              <a:gd name="connsiteY40142" fmla="*/ 252345 h 1598839"/>
              <a:gd name="connsiteX40143" fmla="*/ 0 w 3255128"/>
              <a:gd name="connsiteY40143" fmla="*/ 252332 h 1598839"/>
              <a:gd name="connsiteX40144" fmla="*/ 0 w 3255128"/>
              <a:gd name="connsiteY40144" fmla="*/ 252329 h 1598839"/>
              <a:gd name="connsiteX40145" fmla="*/ 0 w 3255128"/>
              <a:gd name="connsiteY40145" fmla="*/ 252306 h 1598839"/>
              <a:gd name="connsiteX40146" fmla="*/ 0 w 3255128"/>
              <a:gd name="connsiteY40146" fmla="*/ 252237 h 1598839"/>
              <a:gd name="connsiteX40147" fmla="*/ 0 w 3255128"/>
              <a:gd name="connsiteY40147" fmla="*/ 252200 h 1598839"/>
              <a:gd name="connsiteX40148" fmla="*/ 0 w 3255128"/>
              <a:gd name="connsiteY40148" fmla="*/ 252190 h 1598839"/>
              <a:gd name="connsiteX40149" fmla="*/ 0 w 3255128"/>
              <a:gd name="connsiteY40149" fmla="*/ 252188 h 1598839"/>
              <a:gd name="connsiteX40150" fmla="*/ 0 w 3255128"/>
              <a:gd name="connsiteY40150" fmla="*/ 252180 h 1598839"/>
              <a:gd name="connsiteX40151" fmla="*/ 0 w 3255128"/>
              <a:gd name="connsiteY40151" fmla="*/ 252168 h 1598839"/>
              <a:gd name="connsiteX40152" fmla="*/ 0 w 3255128"/>
              <a:gd name="connsiteY40152" fmla="*/ 252152 h 1598839"/>
              <a:gd name="connsiteX40153" fmla="*/ 0 w 3255128"/>
              <a:gd name="connsiteY40153" fmla="*/ 252139 h 1598839"/>
              <a:gd name="connsiteX40154" fmla="*/ 0 w 3255128"/>
              <a:gd name="connsiteY40154" fmla="*/ 252138 h 1598839"/>
              <a:gd name="connsiteX40155" fmla="*/ 0 w 3255128"/>
              <a:gd name="connsiteY40155" fmla="*/ 252123 h 1598839"/>
              <a:gd name="connsiteX40156" fmla="*/ 0 w 3255128"/>
              <a:gd name="connsiteY40156" fmla="*/ 252122 h 1598839"/>
              <a:gd name="connsiteX40157" fmla="*/ 0 w 3255128"/>
              <a:gd name="connsiteY40157" fmla="*/ 252109 h 1598839"/>
              <a:gd name="connsiteX40158" fmla="*/ 0 w 3255128"/>
              <a:gd name="connsiteY40158" fmla="*/ 252097 h 1598839"/>
              <a:gd name="connsiteX40159" fmla="*/ 0 w 3255128"/>
              <a:gd name="connsiteY40159" fmla="*/ 252082 h 1598839"/>
              <a:gd name="connsiteX40160" fmla="*/ 0 w 3255128"/>
              <a:gd name="connsiteY40160" fmla="*/ 252051 h 1598839"/>
              <a:gd name="connsiteX40161" fmla="*/ 0 w 3255128"/>
              <a:gd name="connsiteY40161" fmla="*/ 252030 h 1598839"/>
              <a:gd name="connsiteX40162" fmla="*/ 0 w 3255128"/>
              <a:gd name="connsiteY40162" fmla="*/ 252027 h 1598839"/>
              <a:gd name="connsiteX40163" fmla="*/ 0 w 3255128"/>
              <a:gd name="connsiteY40163" fmla="*/ 252022 h 1598839"/>
              <a:gd name="connsiteX40164" fmla="*/ 0 w 3255128"/>
              <a:gd name="connsiteY40164" fmla="*/ 251994 h 1598839"/>
              <a:gd name="connsiteX40165" fmla="*/ 0 w 3255128"/>
              <a:gd name="connsiteY40165" fmla="*/ 251972 h 1598839"/>
              <a:gd name="connsiteX40166" fmla="*/ 0 w 3255128"/>
              <a:gd name="connsiteY40166" fmla="*/ 251956 h 1598839"/>
              <a:gd name="connsiteX40167" fmla="*/ 0 w 3255128"/>
              <a:gd name="connsiteY40167" fmla="*/ 251949 h 1598839"/>
              <a:gd name="connsiteX40168" fmla="*/ 0 w 3255128"/>
              <a:gd name="connsiteY40168" fmla="*/ 251946 h 1598839"/>
              <a:gd name="connsiteX40169" fmla="*/ 0 w 3255128"/>
              <a:gd name="connsiteY40169" fmla="*/ 251944 h 1598839"/>
              <a:gd name="connsiteX40170" fmla="*/ 0 w 3255128"/>
              <a:gd name="connsiteY40170" fmla="*/ 251928 h 1598839"/>
              <a:gd name="connsiteX40171" fmla="*/ 0 w 3255128"/>
              <a:gd name="connsiteY40171" fmla="*/ 251925 h 1598839"/>
              <a:gd name="connsiteX40172" fmla="*/ 0 w 3255128"/>
              <a:gd name="connsiteY40172" fmla="*/ 251922 h 1598839"/>
              <a:gd name="connsiteX40173" fmla="*/ 0 w 3255128"/>
              <a:gd name="connsiteY40173" fmla="*/ 251914 h 1598839"/>
              <a:gd name="connsiteX40174" fmla="*/ 0 w 3255128"/>
              <a:gd name="connsiteY40174" fmla="*/ 251906 h 1598839"/>
              <a:gd name="connsiteX40175" fmla="*/ 0 w 3255128"/>
              <a:gd name="connsiteY40175" fmla="*/ 251897 h 1598839"/>
              <a:gd name="connsiteX40176" fmla="*/ 0 w 3255128"/>
              <a:gd name="connsiteY40176" fmla="*/ 251886 h 1598839"/>
              <a:gd name="connsiteX40177" fmla="*/ 0 w 3255128"/>
              <a:gd name="connsiteY40177" fmla="*/ 251880 h 1598839"/>
              <a:gd name="connsiteX40178" fmla="*/ 0 w 3255128"/>
              <a:gd name="connsiteY40178" fmla="*/ 251872 h 1598839"/>
              <a:gd name="connsiteX40179" fmla="*/ 0 w 3255128"/>
              <a:gd name="connsiteY40179" fmla="*/ 251848 h 1598839"/>
              <a:gd name="connsiteX40180" fmla="*/ 0 w 3255128"/>
              <a:gd name="connsiteY40180" fmla="*/ 251847 h 1598839"/>
              <a:gd name="connsiteX40181" fmla="*/ 0 w 3255128"/>
              <a:gd name="connsiteY40181" fmla="*/ 251823 h 1598839"/>
              <a:gd name="connsiteX40182" fmla="*/ 0 w 3255128"/>
              <a:gd name="connsiteY40182" fmla="*/ 251754 h 1598839"/>
              <a:gd name="connsiteX40183" fmla="*/ 0 w 3255128"/>
              <a:gd name="connsiteY40183" fmla="*/ 251752 h 1598839"/>
              <a:gd name="connsiteX40184" fmla="*/ 0 w 3255128"/>
              <a:gd name="connsiteY40184" fmla="*/ 251734 h 1598839"/>
              <a:gd name="connsiteX40185" fmla="*/ 0 w 3255128"/>
              <a:gd name="connsiteY40185" fmla="*/ 251731 h 1598839"/>
              <a:gd name="connsiteX40186" fmla="*/ 0 w 3255128"/>
              <a:gd name="connsiteY40186" fmla="*/ 251730 h 1598839"/>
              <a:gd name="connsiteX40187" fmla="*/ 0 w 3255128"/>
              <a:gd name="connsiteY40187" fmla="*/ 251718 h 1598839"/>
              <a:gd name="connsiteX40188" fmla="*/ 0 w 3255128"/>
              <a:gd name="connsiteY40188" fmla="*/ 251716 h 1598839"/>
              <a:gd name="connsiteX40189" fmla="*/ 0 w 3255128"/>
              <a:gd name="connsiteY40189" fmla="*/ 251707 h 1598839"/>
              <a:gd name="connsiteX40190" fmla="*/ 0 w 3255128"/>
              <a:gd name="connsiteY40190" fmla="*/ 251677 h 1598839"/>
              <a:gd name="connsiteX40191" fmla="*/ 0 w 3255128"/>
              <a:gd name="connsiteY40191" fmla="*/ 251670 h 1598839"/>
              <a:gd name="connsiteX40192" fmla="*/ 0 w 3255128"/>
              <a:gd name="connsiteY40192" fmla="*/ 251656 h 1598839"/>
              <a:gd name="connsiteX40193" fmla="*/ 0 w 3255128"/>
              <a:gd name="connsiteY40193" fmla="*/ 251647 h 1598839"/>
              <a:gd name="connsiteX40194" fmla="*/ 0 w 3255128"/>
              <a:gd name="connsiteY40194" fmla="*/ 251638 h 1598839"/>
              <a:gd name="connsiteX40195" fmla="*/ 0 w 3255128"/>
              <a:gd name="connsiteY40195" fmla="*/ 251613 h 1598839"/>
              <a:gd name="connsiteX40196" fmla="*/ 0 w 3255128"/>
              <a:gd name="connsiteY40196" fmla="*/ 251600 h 1598839"/>
              <a:gd name="connsiteX40197" fmla="*/ 0 w 3255128"/>
              <a:gd name="connsiteY40197" fmla="*/ 251573 h 1598839"/>
              <a:gd name="connsiteX40198" fmla="*/ 0 w 3255128"/>
              <a:gd name="connsiteY40198" fmla="*/ 251571 h 1598839"/>
              <a:gd name="connsiteX40199" fmla="*/ 0 w 3255128"/>
              <a:gd name="connsiteY40199" fmla="*/ 251568 h 1598839"/>
              <a:gd name="connsiteX40200" fmla="*/ 0 w 3255128"/>
              <a:gd name="connsiteY40200" fmla="*/ 251563 h 1598839"/>
              <a:gd name="connsiteX40201" fmla="*/ 0 w 3255128"/>
              <a:gd name="connsiteY40201" fmla="*/ 251547 h 1598839"/>
              <a:gd name="connsiteX40202" fmla="*/ 0 w 3255128"/>
              <a:gd name="connsiteY40202" fmla="*/ 251534 h 1598839"/>
              <a:gd name="connsiteX40203" fmla="*/ 0 w 3255128"/>
              <a:gd name="connsiteY40203" fmla="*/ 251520 h 1598839"/>
              <a:gd name="connsiteX40204" fmla="*/ 0 w 3255128"/>
              <a:gd name="connsiteY40204" fmla="*/ 251518 h 1598839"/>
              <a:gd name="connsiteX40205" fmla="*/ 0 w 3255128"/>
              <a:gd name="connsiteY40205" fmla="*/ 251504 h 1598839"/>
              <a:gd name="connsiteX40206" fmla="*/ 0 w 3255128"/>
              <a:gd name="connsiteY40206" fmla="*/ 251502 h 1598839"/>
              <a:gd name="connsiteX40207" fmla="*/ 0 w 3255128"/>
              <a:gd name="connsiteY40207" fmla="*/ 251499 h 1598839"/>
              <a:gd name="connsiteX40208" fmla="*/ 0 w 3255128"/>
              <a:gd name="connsiteY40208" fmla="*/ 251492 h 1598839"/>
              <a:gd name="connsiteX40209" fmla="*/ 0 w 3255128"/>
              <a:gd name="connsiteY40209" fmla="*/ 251490 h 1598839"/>
              <a:gd name="connsiteX40210" fmla="*/ 0 w 3255128"/>
              <a:gd name="connsiteY40210" fmla="*/ 251468 h 1598839"/>
              <a:gd name="connsiteX40211" fmla="*/ 0 w 3255128"/>
              <a:gd name="connsiteY40211" fmla="*/ 251464 h 1598839"/>
              <a:gd name="connsiteX40212" fmla="*/ 0 w 3255128"/>
              <a:gd name="connsiteY40212" fmla="*/ 251461 h 1598839"/>
              <a:gd name="connsiteX40213" fmla="*/ 0 w 3255128"/>
              <a:gd name="connsiteY40213" fmla="*/ 251456 h 1598839"/>
              <a:gd name="connsiteX40214" fmla="*/ 0 w 3255128"/>
              <a:gd name="connsiteY40214" fmla="*/ 251394 h 1598839"/>
              <a:gd name="connsiteX40215" fmla="*/ 0 w 3255128"/>
              <a:gd name="connsiteY40215" fmla="*/ 251389 h 1598839"/>
              <a:gd name="connsiteX40216" fmla="*/ 0 w 3255128"/>
              <a:gd name="connsiteY40216" fmla="*/ 251379 h 1598839"/>
              <a:gd name="connsiteX40217" fmla="*/ 0 w 3255128"/>
              <a:gd name="connsiteY40217" fmla="*/ 251364 h 1598839"/>
              <a:gd name="connsiteX40218" fmla="*/ 0 w 3255128"/>
              <a:gd name="connsiteY40218" fmla="*/ 251358 h 1598839"/>
              <a:gd name="connsiteX40219" fmla="*/ 0 w 3255128"/>
              <a:gd name="connsiteY40219" fmla="*/ 251309 h 1598839"/>
              <a:gd name="connsiteX40220" fmla="*/ 0 w 3255128"/>
              <a:gd name="connsiteY40220" fmla="*/ 251308 h 1598839"/>
              <a:gd name="connsiteX40221" fmla="*/ 0 w 3255128"/>
              <a:gd name="connsiteY40221" fmla="*/ 251271 h 1598839"/>
              <a:gd name="connsiteX40222" fmla="*/ 0 w 3255128"/>
              <a:gd name="connsiteY40222" fmla="*/ 251238 h 1598839"/>
              <a:gd name="connsiteX40223" fmla="*/ 0 w 3255128"/>
              <a:gd name="connsiteY40223" fmla="*/ 251233 h 1598839"/>
              <a:gd name="connsiteX40224" fmla="*/ 0 w 3255128"/>
              <a:gd name="connsiteY40224" fmla="*/ 251224 h 1598839"/>
              <a:gd name="connsiteX40225" fmla="*/ 0 w 3255128"/>
              <a:gd name="connsiteY40225" fmla="*/ 251216 h 1598839"/>
              <a:gd name="connsiteX40226" fmla="*/ 0 w 3255128"/>
              <a:gd name="connsiteY40226" fmla="*/ 251200 h 1598839"/>
              <a:gd name="connsiteX40227" fmla="*/ 0 w 3255128"/>
              <a:gd name="connsiteY40227" fmla="*/ 251199 h 1598839"/>
              <a:gd name="connsiteX40228" fmla="*/ 0 w 3255128"/>
              <a:gd name="connsiteY40228" fmla="*/ 251184 h 1598839"/>
              <a:gd name="connsiteX40229" fmla="*/ 0 w 3255128"/>
              <a:gd name="connsiteY40229" fmla="*/ 251183 h 1598839"/>
              <a:gd name="connsiteX40230" fmla="*/ 0 w 3255128"/>
              <a:gd name="connsiteY40230" fmla="*/ 251166 h 1598839"/>
              <a:gd name="connsiteX40231" fmla="*/ 0 w 3255128"/>
              <a:gd name="connsiteY40231" fmla="*/ 251152 h 1598839"/>
              <a:gd name="connsiteX40232" fmla="*/ 0 w 3255128"/>
              <a:gd name="connsiteY40232" fmla="*/ 251127 h 1598839"/>
              <a:gd name="connsiteX40233" fmla="*/ 0 w 3255128"/>
              <a:gd name="connsiteY40233" fmla="*/ 251117 h 1598839"/>
              <a:gd name="connsiteX40234" fmla="*/ 0 w 3255128"/>
              <a:gd name="connsiteY40234" fmla="*/ 251114 h 1598839"/>
              <a:gd name="connsiteX40235" fmla="*/ 0 w 3255128"/>
              <a:gd name="connsiteY40235" fmla="*/ 251109 h 1598839"/>
              <a:gd name="connsiteX40236" fmla="*/ 0 w 3255128"/>
              <a:gd name="connsiteY40236" fmla="*/ 251088 h 1598839"/>
              <a:gd name="connsiteX40237" fmla="*/ 0 w 3255128"/>
              <a:gd name="connsiteY40237" fmla="*/ 251075 h 1598839"/>
              <a:gd name="connsiteX40238" fmla="*/ 0 w 3255128"/>
              <a:gd name="connsiteY40238" fmla="*/ 251046 h 1598839"/>
              <a:gd name="connsiteX40239" fmla="*/ 0 w 3255128"/>
              <a:gd name="connsiteY40239" fmla="*/ 251025 h 1598839"/>
              <a:gd name="connsiteX40240" fmla="*/ 0 w 3255128"/>
              <a:gd name="connsiteY40240" fmla="*/ 251009 h 1598839"/>
              <a:gd name="connsiteX40241" fmla="*/ 0 w 3255128"/>
              <a:gd name="connsiteY40241" fmla="*/ 251005 h 1598839"/>
              <a:gd name="connsiteX40242" fmla="*/ 0 w 3255128"/>
              <a:gd name="connsiteY40242" fmla="*/ 250990 h 1598839"/>
              <a:gd name="connsiteX40243" fmla="*/ 0 w 3255128"/>
              <a:gd name="connsiteY40243" fmla="*/ 250983 h 1598839"/>
              <a:gd name="connsiteX40244" fmla="*/ 0 w 3255128"/>
              <a:gd name="connsiteY40244" fmla="*/ 250972 h 1598839"/>
              <a:gd name="connsiteX40245" fmla="*/ 0 w 3255128"/>
              <a:gd name="connsiteY40245" fmla="*/ 250958 h 1598839"/>
              <a:gd name="connsiteX40246" fmla="*/ 0 w 3255128"/>
              <a:gd name="connsiteY40246" fmla="*/ 250940 h 1598839"/>
              <a:gd name="connsiteX40247" fmla="*/ 0 w 3255128"/>
              <a:gd name="connsiteY40247" fmla="*/ 250935 h 1598839"/>
              <a:gd name="connsiteX40248" fmla="*/ 0 w 3255128"/>
              <a:gd name="connsiteY40248" fmla="*/ 250923 h 1598839"/>
              <a:gd name="connsiteX40249" fmla="*/ 0 w 3255128"/>
              <a:gd name="connsiteY40249" fmla="*/ 250920 h 1598839"/>
              <a:gd name="connsiteX40250" fmla="*/ 0 w 3255128"/>
              <a:gd name="connsiteY40250" fmla="*/ 250915 h 1598839"/>
              <a:gd name="connsiteX40251" fmla="*/ 0 w 3255128"/>
              <a:gd name="connsiteY40251" fmla="*/ 250903 h 1598839"/>
              <a:gd name="connsiteX40252" fmla="*/ 0 w 3255128"/>
              <a:gd name="connsiteY40252" fmla="*/ 250893 h 1598839"/>
              <a:gd name="connsiteX40253" fmla="*/ 0 w 3255128"/>
              <a:gd name="connsiteY40253" fmla="*/ 250876 h 1598839"/>
              <a:gd name="connsiteX40254" fmla="*/ 0 w 3255128"/>
              <a:gd name="connsiteY40254" fmla="*/ 250868 h 1598839"/>
              <a:gd name="connsiteX40255" fmla="*/ 0 w 3255128"/>
              <a:gd name="connsiteY40255" fmla="*/ 250866 h 1598839"/>
              <a:gd name="connsiteX40256" fmla="*/ 0 w 3255128"/>
              <a:gd name="connsiteY40256" fmla="*/ 250851 h 1598839"/>
              <a:gd name="connsiteX40257" fmla="*/ 0 w 3255128"/>
              <a:gd name="connsiteY40257" fmla="*/ 250826 h 1598839"/>
              <a:gd name="connsiteX40258" fmla="*/ 0 w 3255128"/>
              <a:gd name="connsiteY40258" fmla="*/ 250817 h 1598839"/>
              <a:gd name="connsiteX40259" fmla="*/ 0 w 3255128"/>
              <a:gd name="connsiteY40259" fmla="*/ 250804 h 1598839"/>
              <a:gd name="connsiteX40260" fmla="*/ 0 w 3255128"/>
              <a:gd name="connsiteY40260" fmla="*/ 250796 h 1598839"/>
              <a:gd name="connsiteX40261" fmla="*/ 0 w 3255128"/>
              <a:gd name="connsiteY40261" fmla="*/ 250768 h 1598839"/>
              <a:gd name="connsiteX40262" fmla="*/ 0 w 3255128"/>
              <a:gd name="connsiteY40262" fmla="*/ 250762 h 1598839"/>
              <a:gd name="connsiteX40263" fmla="*/ 0 w 3255128"/>
              <a:gd name="connsiteY40263" fmla="*/ 250741 h 1598839"/>
              <a:gd name="connsiteX40264" fmla="*/ 0 w 3255128"/>
              <a:gd name="connsiteY40264" fmla="*/ 250719 h 1598839"/>
              <a:gd name="connsiteX40265" fmla="*/ 0 w 3255128"/>
              <a:gd name="connsiteY40265" fmla="*/ 250716 h 1598839"/>
              <a:gd name="connsiteX40266" fmla="*/ 0 w 3255128"/>
              <a:gd name="connsiteY40266" fmla="*/ 250711 h 1598839"/>
              <a:gd name="connsiteX40267" fmla="*/ 0 w 3255128"/>
              <a:gd name="connsiteY40267" fmla="*/ 250682 h 1598839"/>
              <a:gd name="connsiteX40268" fmla="*/ 0 w 3255128"/>
              <a:gd name="connsiteY40268" fmla="*/ 250670 h 1598839"/>
              <a:gd name="connsiteX40269" fmla="*/ 0 w 3255128"/>
              <a:gd name="connsiteY40269" fmla="*/ 250655 h 1598839"/>
              <a:gd name="connsiteX40270" fmla="*/ 0 w 3255128"/>
              <a:gd name="connsiteY40270" fmla="*/ 250650 h 1598839"/>
              <a:gd name="connsiteX40271" fmla="*/ 0 w 3255128"/>
              <a:gd name="connsiteY40271" fmla="*/ 250644 h 1598839"/>
              <a:gd name="connsiteX40272" fmla="*/ 0 w 3255128"/>
              <a:gd name="connsiteY40272" fmla="*/ 250639 h 1598839"/>
              <a:gd name="connsiteX40273" fmla="*/ 0 w 3255128"/>
              <a:gd name="connsiteY40273" fmla="*/ 250623 h 1598839"/>
              <a:gd name="connsiteX40274" fmla="*/ 0 w 3255128"/>
              <a:gd name="connsiteY40274" fmla="*/ 250621 h 1598839"/>
              <a:gd name="connsiteX40275" fmla="*/ 0 w 3255128"/>
              <a:gd name="connsiteY40275" fmla="*/ 250592 h 1598839"/>
              <a:gd name="connsiteX40276" fmla="*/ 0 w 3255128"/>
              <a:gd name="connsiteY40276" fmla="*/ 250567 h 1598839"/>
              <a:gd name="connsiteX40277" fmla="*/ 0 w 3255128"/>
              <a:gd name="connsiteY40277" fmla="*/ 250554 h 1598839"/>
              <a:gd name="connsiteX40278" fmla="*/ 0 w 3255128"/>
              <a:gd name="connsiteY40278" fmla="*/ 250526 h 1598839"/>
              <a:gd name="connsiteX40279" fmla="*/ 0 w 3255128"/>
              <a:gd name="connsiteY40279" fmla="*/ 250513 h 1598839"/>
              <a:gd name="connsiteX40280" fmla="*/ 0 w 3255128"/>
              <a:gd name="connsiteY40280" fmla="*/ 250506 h 1598839"/>
              <a:gd name="connsiteX40281" fmla="*/ 0 w 3255128"/>
              <a:gd name="connsiteY40281" fmla="*/ 250481 h 1598839"/>
              <a:gd name="connsiteX40282" fmla="*/ 0 w 3255128"/>
              <a:gd name="connsiteY40282" fmla="*/ 250469 h 1598839"/>
              <a:gd name="connsiteX40283" fmla="*/ 0 w 3255128"/>
              <a:gd name="connsiteY40283" fmla="*/ 250466 h 1598839"/>
              <a:gd name="connsiteX40284" fmla="*/ 0 w 3255128"/>
              <a:gd name="connsiteY40284" fmla="*/ 250461 h 1598839"/>
              <a:gd name="connsiteX40285" fmla="*/ 0 w 3255128"/>
              <a:gd name="connsiteY40285" fmla="*/ 250447 h 1598839"/>
              <a:gd name="connsiteX40286" fmla="*/ 0 w 3255128"/>
              <a:gd name="connsiteY40286" fmla="*/ 250440 h 1598839"/>
              <a:gd name="connsiteX40287" fmla="*/ 0 w 3255128"/>
              <a:gd name="connsiteY40287" fmla="*/ 250427 h 1598839"/>
              <a:gd name="connsiteX40288" fmla="*/ 0 w 3255128"/>
              <a:gd name="connsiteY40288" fmla="*/ 250389 h 1598839"/>
              <a:gd name="connsiteX40289" fmla="*/ 0 w 3255128"/>
              <a:gd name="connsiteY40289" fmla="*/ 250357 h 1598839"/>
              <a:gd name="connsiteX40290" fmla="*/ 0 w 3255128"/>
              <a:gd name="connsiteY40290" fmla="*/ 250350 h 1598839"/>
              <a:gd name="connsiteX40291" fmla="*/ 0 w 3255128"/>
              <a:gd name="connsiteY40291" fmla="*/ 250332 h 1598839"/>
              <a:gd name="connsiteX40292" fmla="*/ 0 w 3255128"/>
              <a:gd name="connsiteY40292" fmla="*/ 250330 h 1598839"/>
              <a:gd name="connsiteX40293" fmla="*/ 0 w 3255128"/>
              <a:gd name="connsiteY40293" fmla="*/ 250329 h 1598839"/>
              <a:gd name="connsiteX40294" fmla="*/ 0 w 3255128"/>
              <a:gd name="connsiteY40294" fmla="*/ 250327 h 1598839"/>
              <a:gd name="connsiteX40295" fmla="*/ 0 w 3255128"/>
              <a:gd name="connsiteY40295" fmla="*/ 250318 h 1598839"/>
              <a:gd name="connsiteX40296" fmla="*/ 0 w 3255128"/>
              <a:gd name="connsiteY40296" fmla="*/ 250304 h 1598839"/>
              <a:gd name="connsiteX40297" fmla="*/ 0 w 3255128"/>
              <a:gd name="connsiteY40297" fmla="*/ 250287 h 1598839"/>
              <a:gd name="connsiteX40298" fmla="*/ 0 w 3255128"/>
              <a:gd name="connsiteY40298" fmla="*/ 250285 h 1598839"/>
              <a:gd name="connsiteX40299" fmla="*/ 0 w 3255128"/>
              <a:gd name="connsiteY40299" fmla="*/ 250242 h 1598839"/>
              <a:gd name="connsiteX40300" fmla="*/ 0 w 3255128"/>
              <a:gd name="connsiteY40300" fmla="*/ 250201 h 1598839"/>
              <a:gd name="connsiteX40301" fmla="*/ 0 w 3255128"/>
              <a:gd name="connsiteY40301" fmla="*/ 250158 h 1598839"/>
              <a:gd name="connsiteX40302" fmla="*/ 0 w 3255128"/>
              <a:gd name="connsiteY40302" fmla="*/ 250130 h 1598839"/>
              <a:gd name="connsiteX40303" fmla="*/ 0 w 3255128"/>
              <a:gd name="connsiteY40303" fmla="*/ 250121 h 1598839"/>
              <a:gd name="connsiteX40304" fmla="*/ 0 w 3255128"/>
              <a:gd name="connsiteY40304" fmla="*/ 250119 h 1598839"/>
              <a:gd name="connsiteX40305" fmla="*/ 0 w 3255128"/>
              <a:gd name="connsiteY40305" fmla="*/ 250108 h 1598839"/>
              <a:gd name="connsiteX40306" fmla="*/ 0 w 3255128"/>
              <a:gd name="connsiteY40306" fmla="*/ 250059 h 1598839"/>
              <a:gd name="connsiteX40307" fmla="*/ 0 w 3255128"/>
              <a:gd name="connsiteY40307" fmla="*/ 250007 h 1598839"/>
              <a:gd name="connsiteX40308" fmla="*/ 0 w 3255128"/>
              <a:gd name="connsiteY40308" fmla="*/ 249989 h 1598839"/>
              <a:gd name="connsiteX40309" fmla="*/ 0 w 3255128"/>
              <a:gd name="connsiteY40309" fmla="*/ 249943 h 1598839"/>
              <a:gd name="connsiteX40310" fmla="*/ 0 w 3255128"/>
              <a:gd name="connsiteY40310" fmla="*/ 249937 h 1598839"/>
              <a:gd name="connsiteX40311" fmla="*/ 0 w 3255128"/>
              <a:gd name="connsiteY40311" fmla="*/ 249925 h 1598839"/>
              <a:gd name="connsiteX40312" fmla="*/ 0 w 3255128"/>
              <a:gd name="connsiteY40312" fmla="*/ 249923 h 1598839"/>
              <a:gd name="connsiteX40313" fmla="*/ 0 w 3255128"/>
              <a:gd name="connsiteY40313" fmla="*/ 249880 h 1598839"/>
              <a:gd name="connsiteX40314" fmla="*/ 0 w 3255128"/>
              <a:gd name="connsiteY40314" fmla="*/ 249865 h 1598839"/>
              <a:gd name="connsiteX40315" fmla="*/ 0 w 3255128"/>
              <a:gd name="connsiteY40315" fmla="*/ 249855 h 1598839"/>
              <a:gd name="connsiteX40316" fmla="*/ 0 w 3255128"/>
              <a:gd name="connsiteY40316" fmla="*/ 249853 h 1598839"/>
              <a:gd name="connsiteX40317" fmla="*/ 0 w 3255128"/>
              <a:gd name="connsiteY40317" fmla="*/ 249846 h 1598839"/>
              <a:gd name="connsiteX40318" fmla="*/ 0 w 3255128"/>
              <a:gd name="connsiteY40318" fmla="*/ 249833 h 1598839"/>
              <a:gd name="connsiteX40319" fmla="*/ 0 w 3255128"/>
              <a:gd name="connsiteY40319" fmla="*/ 249781 h 1598839"/>
              <a:gd name="connsiteX40320" fmla="*/ 0 w 3255128"/>
              <a:gd name="connsiteY40320" fmla="*/ 249701 h 1598839"/>
              <a:gd name="connsiteX40321" fmla="*/ 0 w 3255128"/>
              <a:gd name="connsiteY40321" fmla="*/ 249692 h 1598839"/>
              <a:gd name="connsiteX40322" fmla="*/ 0 w 3255128"/>
              <a:gd name="connsiteY40322" fmla="*/ 249680 h 1598839"/>
              <a:gd name="connsiteX40323" fmla="*/ 0 w 3255128"/>
              <a:gd name="connsiteY40323" fmla="*/ 249670 h 1598839"/>
              <a:gd name="connsiteX40324" fmla="*/ 0 w 3255128"/>
              <a:gd name="connsiteY40324" fmla="*/ 249638 h 1598839"/>
              <a:gd name="connsiteX40325" fmla="*/ 0 w 3255128"/>
              <a:gd name="connsiteY40325" fmla="*/ 249625 h 1598839"/>
              <a:gd name="connsiteX40326" fmla="*/ 0 w 3255128"/>
              <a:gd name="connsiteY40326" fmla="*/ 249605 h 1598839"/>
              <a:gd name="connsiteX40327" fmla="*/ 0 w 3255128"/>
              <a:gd name="connsiteY40327" fmla="*/ 249585 h 1598839"/>
              <a:gd name="connsiteX40328" fmla="*/ 0 w 3255128"/>
              <a:gd name="connsiteY40328" fmla="*/ 249582 h 1598839"/>
              <a:gd name="connsiteX40329" fmla="*/ 0 w 3255128"/>
              <a:gd name="connsiteY40329" fmla="*/ 249578 h 1598839"/>
              <a:gd name="connsiteX40330" fmla="*/ 0 w 3255128"/>
              <a:gd name="connsiteY40330" fmla="*/ 249566 h 1598839"/>
              <a:gd name="connsiteX40331" fmla="*/ 0 w 3255128"/>
              <a:gd name="connsiteY40331" fmla="*/ 249540 h 1598839"/>
              <a:gd name="connsiteX40332" fmla="*/ 0 w 3255128"/>
              <a:gd name="connsiteY40332" fmla="*/ 249505 h 1598839"/>
              <a:gd name="connsiteX40333" fmla="*/ 0 w 3255128"/>
              <a:gd name="connsiteY40333" fmla="*/ 249497 h 1598839"/>
              <a:gd name="connsiteX40334" fmla="*/ 0 w 3255128"/>
              <a:gd name="connsiteY40334" fmla="*/ 249460 h 1598839"/>
              <a:gd name="connsiteX40335" fmla="*/ 0 w 3255128"/>
              <a:gd name="connsiteY40335" fmla="*/ 249451 h 1598839"/>
              <a:gd name="connsiteX40336" fmla="*/ 0 w 3255128"/>
              <a:gd name="connsiteY40336" fmla="*/ 249448 h 1598839"/>
              <a:gd name="connsiteX40337" fmla="*/ 0 w 3255128"/>
              <a:gd name="connsiteY40337" fmla="*/ 249446 h 1598839"/>
              <a:gd name="connsiteX40338" fmla="*/ 0 w 3255128"/>
              <a:gd name="connsiteY40338" fmla="*/ 249442 h 1598839"/>
              <a:gd name="connsiteX40339" fmla="*/ 0 w 3255128"/>
              <a:gd name="connsiteY40339" fmla="*/ 249421 h 1598839"/>
              <a:gd name="connsiteX40340" fmla="*/ 0 w 3255128"/>
              <a:gd name="connsiteY40340" fmla="*/ 249402 h 1598839"/>
              <a:gd name="connsiteX40341" fmla="*/ 0 w 3255128"/>
              <a:gd name="connsiteY40341" fmla="*/ 249381 h 1598839"/>
              <a:gd name="connsiteX40342" fmla="*/ 0 w 3255128"/>
              <a:gd name="connsiteY40342" fmla="*/ 249367 h 1598839"/>
              <a:gd name="connsiteX40343" fmla="*/ 0 w 3255128"/>
              <a:gd name="connsiteY40343" fmla="*/ 249355 h 1598839"/>
              <a:gd name="connsiteX40344" fmla="*/ 0 w 3255128"/>
              <a:gd name="connsiteY40344" fmla="*/ 249327 h 1598839"/>
              <a:gd name="connsiteX40345" fmla="*/ 0 w 3255128"/>
              <a:gd name="connsiteY40345" fmla="*/ 249322 h 1598839"/>
              <a:gd name="connsiteX40346" fmla="*/ 0 w 3255128"/>
              <a:gd name="connsiteY40346" fmla="*/ 249309 h 1598839"/>
              <a:gd name="connsiteX40347" fmla="*/ 0 w 3255128"/>
              <a:gd name="connsiteY40347" fmla="*/ 249303 h 1598839"/>
              <a:gd name="connsiteX40348" fmla="*/ 0 w 3255128"/>
              <a:gd name="connsiteY40348" fmla="*/ 249211 h 1598839"/>
              <a:gd name="connsiteX40349" fmla="*/ 0 w 3255128"/>
              <a:gd name="connsiteY40349" fmla="*/ 249210 h 1598839"/>
              <a:gd name="connsiteX40350" fmla="*/ 0 w 3255128"/>
              <a:gd name="connsiteY40350" fmla="*/ 249209 h 1598839"/>
              <a:gd name="connsiteX40351" fmla="*/ 0 w 3255128"/>
              <a:gd name="connsiteY40351" fmla="*/ 249191 h 1598839"/>
              <a:gd name="connsiteX40352" fmla="*/ 0 w 3255128"/>
              <a:gd name="connsiteY40352" fmla="*/ 249188 h 1598839"/>
              <a:gd name="connsiteX40353" fmla="*/ 0 w 3255128"/>
              <a:gd name="connsiteY40353" fmla="*/ 249148 h 1598839"/>
              <a:gd name="connsiteX40354" fmla="*/ 0 w 3255128"/>
              <a:gd name="connsiteY40354" fmla="*/ 249133 h 1598839"/>
              <a:gd name="connsiteX40355" fmla="*/ 0 w 3255128"/>
              <a:gd name="connsiteY40355" fmla="*/ 249122 h 1598839"/>
              <a:gd name="connsiteX40356" fmla="*/ 0 w 3255128"/>
              <a:gd name="connsiteY40356" fmla="*/ 249119 h 1598839"/>
              <a:gd name="connsiteX40357" fmla="*/ 0 w 3255128"/>
              <a:gd name="connsiteY40357" fmla="*/ 249111 h 1598839"/>
              <a:gd name="connsiteX40358" fmla="*/ 0 w 3255128"/>
              <a:gd name="connsiteY40358" fmla="*/ 249108 h 1598839"/>
              <a:gd name="connsiteX40359" fmla="*/ 0 w 3255128"/>
              <a:gd name="connsiteY40359" fmla="*/ 249090 h 1598839"/>
              <a:gd name="connsiteX40360" fmla="*/ 0 w 3255128"/>
              <a:gd name="connsiteY40360" fmla="*/ 248985 h 1598839"/>
              <a:gd name="connsiteX40361" fmla="*/ 0 w 3255128"/>
              <a:gd name="connsiteY40361" fmla="*/ 248907 h 1598839"/>
              <a:gd name="connsiteX40362" fmla="*/ 0 w 3255128"/>
              <a:gd name="connsiteY40362" fmla="*/ 248901 h 1598839"/>
              <a:gd name="connsiteX40363" fmla="*/ 0 w 3255128"/>
              <a:gd name="connsiteY40363" fmla="*/ 248896 h 1598839"/>
              <a:gd name="connsiteX40364" fmla="*/ 0 w 3255128"/>
              <a:gd name="connsiteY40364" fmla="*/ 248890 h 1598839"/>
              <a:gd name="connsiteX40365" fmla="*/ 0 w 3255128"/>
              <a:gd name="connsiteY40365" fmla="*/ 248873 h 1598839"/>
              <a:gd name="connsiteX40366" fmla="*/ 0 w 3255128"/>
              <a:gd name="connsiteY40366" fmla="*/ 248872 h 1598839"/>
              <a:gd name="connsiteX40367" fmla="*/ 0 w 3255128"/>
              <a:gd name="connsiteY40367" fmla="*/ 248844 h 1598839"/>
              <a:gd name="connsiteX40368" fmla="*/ 0 w 3255128"/>
              <a:gd name="connsiteY40368" fmla="*/ 248839 h 1598839"/>
              <a:gd name="connsiteX40369" fmla="*/ 0 w 3255128"/>
              <a:gd name="connsiteY40369" fmla="*/ 248832 h 1598839"/>
              <a:gd name="connsiteX40370" fmla="*/ 0 w 3255128"/>
              <a:gd name="connsiteY40370" fmla="*/ 248824 h 1598839"/>
              <a:gd name="connsiteX40371" fmla="*/ 0 w 3255128"/>
              <a:gd name="connsiteY40371" fmla="*/ 248775 h 1598839"/>
              <a:gd name="connsiteX40372" fmla="*/ 0 w 3255128"/>
              <a:gd name="connsiteY40372" fmla="*/ 248773 h 1598839"/>
              <a:gd name="connsiteX40373" fmla="*/ 0 w 3255128"/>
              <a:gd name="connsiteY40373" fmla="*/ 248772 h 1598839"/>
              <a:gd name="connsiteX40374" fmla="*/ 0 w 3255128"/>
              <a:gd name="connsiteY40374" fmla="*/ 248764 h 1598839"/>
              <a:gd name="connsiteX40375" fmla="*/ 0 w 3255128"/>
              <a:gd name="connsiteY40375" fmla="*/ 248717 h 1598839"/>
              <a:gd name="connsiteX40376" fmla="*/ 0 w 3255128"/>
              <a:gd name="connsiteY40376" fmla="*/ 248701 h 1598839"/>
              <a:gd name="connsiteX40377" fmla="*/ 0 w 3255128"/>
              <a:gd name="connsiteY40377" fmla="*/ 248687 h 1598839"/>
              <a:gd name="connsiteX40378" fmla="*/ 0 w 3255128"/>
              <a:gd name="connsiteY40378" fmla="*/ 248685 h 1598839"/>
              <a:gd name="connsiteX40379" fmla="*/ 0 w 3255128"/>
              <a:gd name="connsiteY40379" fmla="*/ 248680 h 1598839"/>
              <a:gd name="connsiteX40380" fmla="*/ 0 w 3255128"/>
              <a:gd name="connsiteY40380" fmla="*/ 248666 h 1598839"/>
              <a:gd name="connsiteX40381" fmla="*/ 0 w 3255128"/>
              <a:gd name="connsiteY40381" fmla="*/ 248665 h 1598839"/>
              <a:gd name="connsiteX40382" fmla="*/ 0 w 3255128"/>
              <a:gd name="connsiteY40382" fmla="*/ 248658 h 1598839"/>
              <a:gd name="connsiteX40383" fmla="*/ 0 w 3255128"/>
              <a:gd name="connsiteY40383" fmla="*/ 248657 h 1598839"/>
              <a:gd name="connsiteX40384" fmla="*/ 0 w 3255128"/>
              <a:gd name="connsiteY40384" fmla="*/ 248652 h 1598839"/>
              <a:gd name="connsiteX40385" fmla="*/ 0 w 3255128"/>
              <a:gd name="connsiteY40385" fmla="*/ 248639 h 1598839"/>
              <a:gd name="connsiteX40386" fmla="*/ 0 w 3255128"/>
              <a:gd name="connsiteY40386" fmla="*/ 248636 h 1598839"/>
              <a:gd name="connsiteX40387" fmla="*/ 0 w 3255128"/>
              <a:gd name="connsiteY40387" fmla="*/ 248635 h 1598839"/>
              <a:gd name="connsiteX40388" fmla="*/ 0 w 3255128"/>
              <a:gd name="connsiteY40388" fmla="*/ 248623 h 1598839"/>
              <a:gd name="connsiteX40389" fmla="*/ 0 w 3255128"/>
              <a:gd name="connsiteY40389" fmla="*/ 248589 h 1598839"/>
              <a:gd name="connsiteX40390" fmla="*/ 0 w 3255128"/>
              <a:gd name="connsiteY40390" fmla="*/ 248578 h 1598839"/>
              <a:gd name="connsiteX40391" fmla="*/ 0 w 3255128"/>
              <a:gd name="connsiteY40391" fmla="*/ 248557 h 1598839"/>
              <a:gd name="connsiteX40392" fmla="*/ 0 w 3255128"/>
              <a:gd name="connsiteY40392" fmla="*/ 248531 h 1598839"/>
              <a:gd name="connsiteX40393" fmla="*/ 0 w 3255128"/>
              <a:gd name="connsiteY40393" fmla="*/ 248526 h 1598839"/>
              <a:gd name="connsiteX40394" fmla="*/ 0 w 3255128"/>
              <a:gd name="connsiteY40394" fmla="*/ 248478 h 1598839"/>
              <a:gd name="connsiteX40395" fmla="*/ 0 w 3255128"/>
              <a:gd name="connsiteY40395" fmla="*/ 248474 h 1598839"/>
              <a:gd name="connsiteX40396" fmla="*/ 0 w 3255128"/>
              <a:gd name="connsiteY40396" fmla="*/ 248471 h 1598839"/>
              <a:gd name="connsiteX40397" fmla="*/ 0 w 3255128"/>
              <a:gd name="connsiteY40397" fmla="*/ 248466 h 1598839"/>
              <a:gd name="connsiteX40398" fmla="*/ 0 w 3255128"/>
              <a:gd name="connsiteY40398" fmla="*/ 248443 h 1598839"/>
              <a:gd name="connsiteX40399" fmla="*/ 0 w 3255128"/>
              <a:gd name="connsiteY40399" fmla="*/ 248442 h 1598839"/>
              <a:gd name="connsiteX40400" fmla="*/ 0 w 3255128"/>
              <a:gd name="connsiteY40400" fmla="*/ 248415 h 1598839"/>
              <a:gd name="connsiteX40401" fmla="*/ 0 w 3255128"/>
              <a:gd name="connsiteY40401" fmla="*/ 248399 h 1598839"/>
              <a:gd name="connsiteX40402" fmla="*/ 0 w 3255128"/>
              <a:gd name="connsiteY40402" fmla="*/ 248393 h 1598839"/>
              <a:gd name="connsiteX40403" fmla="*/ 0 w 3255128"/>
              <a:gd name="connsiteY40403" fmla="*/ 248368 h 1598839"/>
              <a:gd name="connsiteX40404" fmla="*/ 0 w 3255128"/>
              <a:gd name="connsiteY40404" fmla="*/ 248314 h 1598839"/>
              <a:gd name="connsiteX40405" fmla="*/ 0 w 3255128"/>
              <a:gd name="connsiteY40405" fmla="*/ 248313 h 1598839"/>
              <a:gd name="connsiteX40406" fmla="*/ 0 w 3255128"/>
              <a:gd name="connsiteY40406" fmla="*/ 248310 h 1598839"/>
              <a:gd name="connsiteX40407" fmla="*/ 0 w 3255128"/>
              <a:gd name="connsiteY40407" fmla="*/ 248306 h 1598839"/>
              <a:gd name="connsiteX40408" fmla="*/ 0 w 3255128"/>
              <a:gd name="connsiteY40408" fmla="*/ 248248 h 1598839"/>
              <a:gd name="connsiteX40409" fmla="*/ 0 w 3255128"/>
              <a:gd name="connsiteY40409" fmla="*/ 248243 h 1598839"/>
              <a:gd name="connsiteX40410" fmla="*/ 0 w 3255128"/>
              <a:gd name="connsiteY40410" fmla="*/ 248234 h 1598839"/>
              <a:gd name="connsiteX40411" fmla="*/ 0 w 3255128"/>
              <a:gd name="connsiteY40411" fmla="*/ 248219 h 1598839"/>
              <a:gd name="connsiteX40412" fmla="*/ 0 w 3255128"/>
              <a:gd name="connsiteY40412" fmla="*/ 248196 h 1598839"/>
              <a:gd name="connsiteX40413" fmla="*/ 0 w 3255128"/>
              <a:gd name="connsiteY40413" fmla="*/ 248180 h 1598839"/>
              <a:gd name="connsiteX40414" fmla="*/ 0 w 3255128"/>
              <a:gd name="connsiteY40414" fmla="*/ 248176 h 1598839"/>
              <a:gd name="connsiteX40415" fmla="*/ 0 w 3255128"/>
              <a:gd name="connsiteY40415" fmla="*/ 248174 h 1598839"/>
              <a:gd name="connsiteX40416" fmla="*/ 0 w 3255128"/>
              <a:gd name="connsiteY40416" fmla="*/ 248171 h 1598839"/>
              <a:gd name="connsiteX40417" fmla="*/ 0 w 3255128"/>
              <a:gd name="connsiteY40417" fmla="*/ 248169 h 1598839"/>
              <a:gd name="connsiteX40418" fmla="*/ 0 w 3255128"/>
              <a:gd name="connsiteY40418" fmla="*/ 248128 h 1598839"/>
              <a:gd name="connsiteX40419" fmla="*/ 0 w 3255128"/>
              <a:gd name="connsiteY40419" fmla="*/ 248127 h 1598839"/>
              <a:gd name="connsiteX40420" fmla="*/ 0 w 3255128"/>
              <a:gd name="connsiteY40420" fmla="*/ 248119 h 1598839"/>
              <a:gd name="connsiteX40421" fmla="*/ 0 w 3255128"/>
              <a:gd name="connsiteY40421" fmla="*/ 248098 h 1598839"/>
              <a:gd name="connsiteX40422" fmla="*/ 0 w 3255128"/>
              <a:gd name="connsiteY40422" fmla="*/ 248072 h 1598839"/>
              <a:gd name="connsiteX40423" fmla="*/ 0 w 3255128"/>
              <a:gd name="connsiteY40423" fmla="*/ 248062 h 1598839"/>
              <a:gd name="connsiteX40424" fmla="*/ 0 w 3255128"/>
              <a:gd name="connsiteY40424" fmla="*/ 248048 h 1598839"/>
              <a:gd name="connsiteX40425" fmla="*/ 0 w 3255128"/>
              <a:gd name="connsiteY40425" fmla="*/ 248015 h 1598839"/>
              <a:gd name="connsiteX40426" fmla="*/ 0 w 3255128"/>
              <a:gd name="connsiteY40426" fmla="*/ 248004 h 1598839"/>
              <a:gd name="connsiteX40427" fmla="*/ 0 w 3255128"/>
              <a:gd name="connsiteY40427" fmla="*/ 247995 h 1598839"/>
              <a:gd name="connsiteX40428" fmla="*/ 0 w 3255128"/>
              <a:gd name="connsiteY40428" fmla="*/ 247993 h 1598839"/>
              <a:gd name="connsiteX40429" fmla="*/ 0 w 3255128"/>
              <a:gd name="connsiteY40429" fmla="*/ 247923 h 1598839"/>
              <a:gd name="connsiteX40430" fmla="*/ 0 w 3255128"/>
              <a:gd name="connsiteY40430" fmla="*/ 247903 h 1598839"/>
              <a:gd name="connsiteX40431" fmla="*/ 0 w 3255128"/>
              <a:gd name="connsiteY40431" fmla="*/ 247894 h 1598839"/>
              <a:gd name="connsiteX40432" fmla="*/ 0 w 3255128"/>
              <a:gd name="connsiteY40432" fmla="*/ 247886 h 1598839"/>
              <a:gd name="connsiteX40433" fmla="*/ 0 w 3255128"/>
              <a:gd name="connsiteY40433" fmla="*/ 247878 h 1598839"/>
              <a:gd name="connsiteX40434" fmla="*/ 0 w 3255128"/>
              <a:gd name="connsiteY40434" fmla="*/ 247852 h 1598839"/>
              <a:gd name="connsiteX40435" fmla="*/ 0 w 3255128"/>
              <a:gd name="connsiteY40435" fmla="*/ 247836 h 1598839"/>
              <a:gd name="connsiteX40436" fmla="*/ 0 w 3255128"/>
              <a:gd name="connsiteY40436" fmla="*/ 247814 h 1598839"/>
              <a:gd name="connsiteX40437" fmla="*/ 0 w 3255128"/>
              <a:gd name="connsiteY40437" fmla="*/ 247806 h 1598839"/>
              <a:gd name="connsiteX40438" fmla="*/ 0 w 3255128"/>
              <a:gd name="connsiteY40438" fmla="*/ 247772 h 1598839"/>
              <a:gd name="connsiteX40439" fmla="*/ 0 w 3255128"/>
              <a:gd name="connsiteY40439" fmla="*/ 247758 h 1598839"/>
              <a:gd name="connsiteX40440" fmla="*/ 0 w 3255128"/>
              <a:gd name="connsiteY40440" fmla="*/ 247750 h 1598839"/>
              <a:gd name="connsiteX40441" fmla="*/ 0 w 3255128"/>
              <a:gd name="connsiteY40441" fmla="*/ 247744 h 1598839"/>
              <a:gd name="connsiteX40442" fmla="*/ 0 w 3255128"/>
              <a:gd name="connsiteY40442" fmla="*/ 247742 h 1598839"/>
              <a:gd name="connsiteX40443" fmla="*/ 0 w 3255128"/>
              <a:gd name="connsiteY40443" fmla="*/ 247692 h 1598839"/>
              <a:gd name="connsiteX40444" fmla="*/ 0 w 3255128"/>
              <a:gd name="connsiteY40444" fmla="*/ 247665 h 1598839"/>
              <a:gd name="connsiteX40445" fmla="*/ 0 w 3255128"/>
              <a:gd name="connsiteY40445" fmla="*/ 247660 h 1598839"/>
              <a:gd name="connsiteX40446" fmla="*/ 0 w 3255128"/>
              <a:gd name="connsiteY40446" fmla="*/ 247644 h 1598839"/>
              <a:gd name="connsiteX40447" fmla="*/ 0 w 3255128"/>
              <a:gd name="connsiteY40447" fmla="*/ 247618 h 1598839"/>
              <a:gd name="connsiteX40448" fmla="*/ 0 w 3255128"/>
              <a:gd name="connsiteY40448" fmla="*/ 247614 h 1598839"/>
              <a:gd name="connsiteX40449" fmla="*/ 0 w 3255128"/>
              <a:gd name="connsiteY40449" fmla="*/ 247610 h 1598839"/>
              <a:gd name="connsiteX40450" fmla="*/ 0 w 3255128"/>
              <a:gd name="connsiteY40450" fmla="*/ 247602 h 1598839"/>
              <a:gd name="connsiteX40451" fmla="*/ 0 w 3255128"/>
              <a:gd name="connsiteY40451" fmla="*/ 247589 h 1598839"/>
              <a:gd name="connsiteX40452" fmla="*/ 0 w 3255128"/>
              <a:gd name="connsiteY40452" fmla="*/ 247577 h 1598839"/>
              <a:gd name="connsiteX40453" fmla="*/ 0 w 3255128"/>
              <a:gd name="connsiteY40453" fmla="*/ 247576 h 1598839"/>
              <a:gd name="connsiteX40454" fmla="*/ 0 w 3255128"/>
              <a:gd name="connsiteY40454" fmla="*/ 247561 h 1598839"/>
              <a:gd name="connsiteX40455" fmla="*/ 0 w 3255128"/>
              <a:gd name="connsiteY40455" fmla="*/ 247536 h 1598839"/>
              <a:gd name="connsiteX40456" fmla="*/ 0 w 3255128"/>
              <a:gd name="connsiteY40456" fmla="*/ 247532 h 1598839"/>
              <a:gd name="connsiteX40457" fmla="*/ 0 w 3255128"/>
              <a:gd name="connsiteY40457" fmla="*/ 247531 h 1598839"/>
              <a:gd name="connsiteX40458" fmla="*/ 0 w 3255128"/>
              <a:gd name="connsiteY40458" fmla="*/ 247516 h 1598839"/>
              <a:gd name="connsiteX40459" fmla="*/ 0 w 3255128"/>
              <a:gd name="connsiteY40459" fmla="*/ 247512 h 1598839"/>
              <a:gd name="connsiteX40460" fmla="*/ 0 w 3255128"/>
              <a:gd name="connsiteY40460" fmla="*/ 247471 h 1598839"/>
              <a:gd name="connsiteX40461" fmla="*/ 0 w 3255128"/>
              <a:gd name="connsiteY40461" fmla="*/ 247457 h 1598839"/>
              <a:gd name="connsiteX40462" fmla="*/ 0 w 3255128"/>
              <a:gd name="connsiteY40462" fmla="*/ 247450 h 1598839"/>
              <a:gd name="connsiteX40463" fmla="*/ 0 w 3255128"/>
              <a:gd name="connsiteY40463" fmla="*/ 247435 h 1598839"/>
              <a:gd name="connsiteX40464" fmla="*/ 0 w 3255128"/>
              <a:gd name="connsiteY40464" fmla="*/ 247429 h 1598839"/>
              <a:gd name="connsiteX40465" fmla="*/ 0 w 3255128"/>
              <a:gd name="connsiteY40465" fmla="*/ 247424 h 1598839"/>
              <a:gd name="connsiteX40466" fmla="*/ 0 w 3255128"/>
              <a:gd name="connsiteY40466" fmla="*/ 247394 h 1598839"/>
              <a:gd name="connsiteX40467" fmla="*/ 0 w 3255128"/>
              <a:gd name="connsiteY40467" fmla="*/ 247367 h 1598839"/>
              <a:gd name="connsiteX40468" fmla="*/ 0 w 3255128"/>
              <a:gd name="connsiteY40468" fmla="*/ 247352 h 1598839"/>
              <a:gd name="connsiteX40469" fmla="*/ 0 w 3255128"/>
              <a:gd name="connsiteY40469" fmla="*/ 247340 h 1598839"/>
              <a:gd name="connsiteX40470" fmla="*/ 0 w 3255128"/>
              <a:gd name="connsiteY40470" fmla="*/ 247339 h 1598839"/>
              <a:gd name="connsiteX40471" fmla="*/ 0 w 3255128"/>
              <a:gd name="connsiteY40471" fmla="*/ 247337 h 1598839"/>
              <a:gd name="connsiteX40472" fmla="*/ 0 w 3255128"/>
              <a:gd name="connsiteY40472" fmla="*/ 247328 h 1598839"/>
              <a:gd name="connsiteX40473" fmla="*/ 0 w 3255128"/>
              <a:gd name="connsiteY40473" fmla="*/ 247299 h 1598839"/>
              <a:gd name="connsiteX40474" fmla="*/ 0 w 3255128"/>
              <a:gd name="connsiteY40474" fmla="*/ 247295 h 1598839"/>
              <a:gd name="connsiteX40475" fmla="*/ 0 w 3255128"/>
              <a:gd name="connsiteY40475" fmla="*/ 247291 h 1598839"/>
              <a:gd name="connsiteX40476" fmla="*/ 0 w 3255128"/>
              <a:gd name="connsiteY40476" fmla="*/ 247270 h 1598839"/>
              <a:gd name="connsiteX40477" fmla="*/ 0 w 3255128"/>
              <a:gd name="connsiteY40477" fmla="*/ 247252 h 1598839"/>
              <a:gd name="connsiteX40478" fmla="*/ 0 w 3255128"/>
              <a:gd name="connsiteY40478" fmla="*/ 247211 h 1598839"/>
              <a:gd name="connsiteX40479" fmla="*/ 0 w 3255128"/>
              <a:gd name="connsiteY40479" fmla="*/ 247198 h 1598839"/>
              <a:gd name="connsiteX40480" fmla="*/ 0 w 3255128"/>
              <a:gd name="connsiteY40480" fmla="*/ 247160 h 1598839"/>
              <a:gd name="connsiteX40481" fmla="*/ 0 w 3255128"/>
              <a:gd name="connsiteY40481" fmla="*/ 247127 h 1598839"/>
              <a:gd name="connsiteX40482" fmla="*/ 0 w 3255128"/>
              <a:gd name="connsiteY40482" fmla="*/ 247118 h 1598839"/>
              <a:gd name="connsiteX40483" fmla="*/ 0 w 3255128"/>
              <a:gd name="connsiteY40483" fmla="*/ 247117 h 1598839"/>
              <a:gd name="connsiteX40484" fmla="*/ 0 w 3255128"/>
              <a:gd name="connsiteY40484" fmla="*/ 247080 h 1598839"/>
              <a:gd name="connsiteX40485" fmla="*/ 0 w 3255128"/>
              <a:gd name="connsiteY40485" fmla="*/ 247042 h 1598839"/>
              <a:gd name="connsiteX40486" fmla="*/ 0 w 3255128"/>
              <a:gd name="connsiteY40486" fmla="*/ 247029 h 1598839"/>
              <a:gd name="connsiteX40487" fmla="*/ 0 w 3255128"/>
              <a:gd name="connsiteY40487" fmla="*/ 247013 h 1598839"/>
              <a:gd name="connsiteX40488" fmla="*/ 0 w 3255128"/>
              <a:gd name="connsiteY40488" fmla="*/ 246999 h 1598839"/>
              <a:gd name="connsiteX40489" fmla="*/ 0 w 3255128"/>
              <a:gd name="connsiteY40489" fmla="*/ 246986 h 1598839"/>
              <a:gd name="connsiteX40490" fmla="*/ 0 w 3255128"/>
              <a:gd name="connsiteY40490" fmla="*/ 246964 h 1598839"/>
              <a:gd name="connsiteX40491" fmla="*/ 0 w 3255128"/>
              <a:gd name="connsiteY40491" fmla="*/ 246948 h 1598839"/>
              <a:gd name="connsiteX40492" fmla="*/ 0 w 3255128"/>
              <a:gd name="connsiteY40492" fmla="*/ 246941 h 1598839"/>
              <a:gd name="connsiteX40493" fmla="*/ 0 w 3255128"/>
              <a:gd name="connsiteY40493" fmla="*/ 246936 h 1598839"/>
              <a:gd name="connsiteX40494" fmla="*/ 0 w 3255128"/>
              <a:gd name="connsiteY40494" fmla="*/ 246891 h 1598839"/>
              <a:gd name="connsiteX40495" fmla="*/ 0 w 3255128"/>
              <a:gd name="connsiteY40495" fmla="*/ 246874 h 1598839"/>
              <a:gd name="connsiteX40496" fmla="*/ 0 w 3255128"/>
              <a:gd name="connsiteY40496" fmla="*/ 246869 h 1598839"/>
              <a:gd name="connsiteX40497" fmla="*/ 0 w 3255128"/>
              <a:gd name="connsiteY40497" fmla="*/ 246865 h 1598839"/>
              <a:gd name="connsiteX40498" fmla="*/ 0 w 3255128"/>
              <a:gd name="connsiteY40498" fmla="*/ 246863 h 1598839"/>
              <a:gd name="connsiteX40499" fmla="*/ 0 w 3255128"/>
              <a:gd name="connsiteY40499" fmla="*/ 246848 h 1598839"/>
              <a:gd name="connsiteX40500" fmla="*/ 0 w 3255128"/>
              <a:gd name="connsiteY40500" fmla="*/ 246800 h 1598839"/>
              <a:gd name="connsiteX40501" fmla="*/ 0 w 3255128"/>
              <a:gd name="connsiteY40501" fmla="*/ 246787 h 1598839"/>
              <a:gd name="connsiteX40502" fmla="*/ 0 w 3255128"/>
              <a:gd name="connsiteY40502" fmla="*/ 246762 h 1598839"/>
              <a:gd name="connsiteX40503" fmla="*/ 0 w 3255128"/>
              <a:gd name="connsiteY40503" fmla="*/ 246739 h 1598839"/>
              <a:gd name="connsiteX40504" fmla="*/ 0 w 3255128"/>
              <a:gd name="connsiteY40504" fmla="*/ 246723 h 1598839"/>
              <a:gd name="connsiteX40505" fmla="*/ 0 w 3255128"/>
              <a:gd name="connsiteY40505" fmla="*/ 246715 h 1598839"/>
              <a:gd name="connsiteX40506" fmla="*/ 0 w 3255128"/>
              <a:gd name="connsiteY40506" fmla="*/ 246701 h 1598839"/>
              <a:gd name="connsiteX40507" fmla="*/ 0 w 3255128"/>
              <a:gd name="connsiteY40507" fmla="*/ 246680 h 1598839"/>
              <a:gd name="connsiteX40508" fmla="*/ 0 w 3255128"/>
              <a:gd name="connsiteY40508" fmla="*/ 246677 h 1598839"/>
              <a:gd name="connsiteX40509" fmla="*/ 0 w 3255128"/>
              <a:gd name="connsiteY40509" fmla="*/ 246664 h 1598839"/>
              <a:gd name="connsiteX40510" fmla="*/ 0 w 3255128"/>
              <a:gd name="connsiteY40510" fmla="*/ 246651 h 1598839"/>
              <a:gd name="connsiteX40511" fmla="*/ 0 w 3255128"/>
              <a:gd name="connsiteY40511" fmla="*/ 246650 h 1598839"/>
              <a:gd name="connsiteX40512" fmla="*/ 0 w 3255128"/>
              <a:gd name="connsiteY40512" fmla="*/ 246643 h 1598839"/>
              <a:gd name="connsiteX40513" fmla="*/ 0 w 3255128"/>
              <a:gd name="connsiteY40513" fmla="*/ 246635 h 1598839"/>
              <a:gd name="connsiteX40514" fmla="*/ 0 w 3255128"/>
              <a:gd name="connsiteY40514" fmla="*/ 246604 h 1598839"/>
              <a:gd name="connsiteX40515" fmla="*/ 0 w 3255128"/>
              <a:gd name="connsiteY40515" fmla="*/ 246596 h 1598839"/>
              <a:gd name="connsiteX40516" fmla="*/ 0 w 3255128"/>
              <a:gd name="connsiteY40516" fmla="*/ 246589 h 1598839"/>
              <a:gd name="connsiteX40517" fmla="*/ 0 w 3255128"/>
              <a:gd name="connsiteY40517" fmla="*/ 246556 h 1598839"/>
              <a:gd name="connsiteX40518" fmla="*/ 0 w 3255128"/>
              <a:gd name="connsiteY40518" fmla="*/ 246555 h 1598839"/>
              <a:gd name="connsiteX40519" fmla="*/ 0 w 3255128"/>
              <a:gd name="connsiteY40519" fmla="*/ 246554 h 1598839"/>
              <a:gd name="connsiteX40520" fmla="*/ 0 w 3255128"/>
              <a:gd name="connsiteY40520" fmla="*/ 246550 h 1598839"/>
              <a:gd name="connsiteX40521" fmla="*/ 0 w 3255128"/>
              <a:gd name="connsiteY40521" fmla="*/ 246525 h 1598839"/>
              <a:gd name="connsiteX40522" fmla="*/ 0 w 3255128"/>
              <a:gd name="connsiteY40522" fmla="*/ 246515 h 1598839"/>
              <a:gd name="connsiteX40523" fmla="*/ 0 w 3255128"/>
              <a:gd name="connsiteY40523" fmla="*/ 246505 h 1598839"/>
              <a:gd name="connsiteX40524" fmla="*/ 0 w 3255128"/>
              <a:gd name="connsiteY40524" fmla="*/ 246487 h 1598839"/>
              <a:gd name="connsiteX40525" fmla="*/ 0 w 3255128"/>
              <a:gd name="connsiteY40525" fmla="*/ 246481 h 1598839"/>
              <a:gd name="connsiteX40526" fmla="*/ 0 w 3255128"/>
              <a:gd name="connsiteY40526" fmla="*/ 246470 h 1598839"/>
              <a:gd name="connsiteX40527" fmla="*/ 0 w 3255128"/>
              <a:gd name="connsiteY40527" fmla="*/ 246469 h 1598839"/>
              <a:gd name="connsiteX40528" fmla="*/ 0 w 3255128"/>
              <a:gd name="connsiteY40528" fmla="*/ 246458 h 1598839"/>
              <a:gd name="connsiteX40529" fmla="*/ 0 w 3255128"/>
              <a:gd name="connsiteY40529" fmla="*/ 246456 h 1598839"/>
              <a:gd name="connsiteX40530" fmla="*/ 0 w 3255128"/>
              <a:gd name="connsiteY40530" fmla="*/ 246455 h 1598839"/>
              <a:gd name="connsiteX40531" fmla="*/ 0 w 3255128"/>
              <a:gd name="connsiteY40531" fmla="*/ 246431 h 1598839"/>
              <a:gd name="connsiteX40532" fmla="*/ 0 w 3255128"/>
              <a:gd name="connsiteY40532" fmla="*/ 246415 h 1598839"/>
              <a:gd name="connsiteX40533" fmla="*/ 0 w 3255128"/>
              <a:gd name="connsiteY40533" fmla="*/ 246382 h 1598839"/>
              <a:gd name="connsiteX40534" fmla="*/ 0 w 3255128"/>
              <a:gd name="connsiteY40534" fmla="*/ 246377 h 1598839"/>
              <a:gd name="connsiteX40535" fmla="*/ 0 w 3255128"/>
              <a:gd name="connsiteY40535" fmla="*/ 246346 h 1598839"/>
              <a:gd name="connsiteX40536" fmla="*/ 0 w 3255128"/>
              <a:gd name="connsiteY40536" fmla="*/ 246319 h 1598839"/>
              <a:gd name="connsiteX40537" fmla="*/ 0 w 3255128"/>
              <a:gd name="connsiteY40537" fmla="*/ 246313 h 1598839"/>
              <a:gd name="connsiteX40538" fmla="*/ 0 w 3255128"/>
              <a:gd name="connsiteY40538" fmla="*/ 246284 h 1598839"/>
              <a:gd name="connsiteX40539" fmla="*/ 0 w 3255128"/>
              <a:gd name="connsiteY40539" fmla="*/ 246256 h 1598839"/>
              <a:gd name="connsiteX40540" fmla="*/ 0 w 3255128"/>
              <a:gd name="connsiteY40540" fmla="*/ 246249 h 1598839"/>
              <a:gd name="connsiteX40541" fmla="*/ 0 w 3255128"/>
              <a:gd name="connsiteY40541" fmla="*/ 246247 h 1598839"/>
              <a:gd name="connsiteX40542" fmla="*/ 0 w 3255128"/>
              <a:gd name="connsiteY40542" fmla="*/ 246241 h 1598839"/>
              <a:gd name="connsiteX40543" fmla="*/ 0 w 3255128"/>
              <a:gd name="connsiteY40543" fmla="*/ 246221 h 1598839"/>
              <a:gd name="connsiteX40544" fmla="*/ 0 w 3255128"/>
              <a:gd name="connsiteY40544" fmla="*/ 246219 h 1598839"/>
              <a:gd name="connsiteX40545" fmla="*/ 0 w 3255128"/>
              <a:gd name="connsiteY40545" fmla="*/ 246218 h 1598839"/>
              <a:gd name="connsiteX40546" fmla="*/ 0 w 3255128"/>
              <a:gd name="connsiteY40546" fmla="*/ 246201 h 1598839"/>
              <a:gd name="connsiteX40547" fmla="*/ 0 w 3255128"/>
              <a:gd name="connsiteY40547" fmla="*/ 246199 h 1598839"/>
              <a:gd name="connsiteX40548" fmla="*/ 0 w 3255128"/>
              <a:gd name="connsiteY40548" fmla="*/ 246198 h 1598839"/>
              <a:gd name="connsiteX40549" fmla="*/ 0 w 3255128"/>
              <a:gd name="connsiteY40549" fmla="*/ 246162 h 1598839"/>
              <a:gd name="connsiteX40550" fmla="*/ 0 w 3255128"/>
              <a:gd name="connsiteY40550" fmla="*/ 246150 h 1598839"/>
              <a:gd name="connsiteX40551" fmla="*/ 0 w 3255128"/>
              <a:gd name="connsiteY40551" fmla="*/ 246149 h 1598839"/>
              <a:gd name="connsiteX40552" fmla="*/ 0 w 3255128"/>
              <a:gd name="connsiteY40552" fmla="*/ 246118 h 1598839"/>
              <a:gd name="connsiteX40553" fmla="*/ 0 w 3255128"/>
              <a:gd name="connsiteY40553" fmla="*/ 246100 h 1598839"/>
              <a:gd name="connsiteX40554" fmla="*/ 0 w 3255128"/>
              <a:gd name="connsiteY40554" fmla="*/ 246096 h 1598839"/>
              <a:gd name="connsiteX40555" fmla="*/ 0 w 3255128"/>
              <a:gd name="connsiteY40555" fmla="*/ 246069 h 1598839"/>
              <a:gd name="connsiteX40556" fmla="*/ 0 w 3255128"/>
              <a:gd name="connsiteY40556" fmla="*/ 246053 h 1598839"/>
              <a:gd name="connsiteX40557" fmla="*/ 0 w 3255128"/>
              <a:gd name="connsiteY40557" fmla="*/ 246051 h 1598839"/>
              <a:gd name="connsiteX40558" fmla="*/ 0 w 3255128"/>
              <a:gd name="connsiteY40558" fmla="*/ 246028 h 1598839"/>
              <a:gd name="connsiteX40559" fmla="*/ 0 w 3255128"/>
              <a:gd name="connsiteY40559" fmla="*/ 246022 h 1598839"/>
              <a:gd name="connsiteX40560" fmla="*/ 0 w 3255128"/>
              <a:gd name="connsiteY40560" fmla="*/ 246006 h 1598839"/>
              <a:gd name="connsiteX40561" fmla="*/ 0 w 3255128"/>
              <a:gd name="connsiteY40561" fmla="*/ 245995 h 1598839"/>
              <a:gd name="connsiteX40562" fmla="*/ 0 w 3255128"/>
              <a:gd name="connsiteY40562" fmla="*/ 245981 h 1598839"/>
              <a:gd name="connsiteX40563" fmla="*/ 0 w 3255128"/>
              <a:gd name="connsiteY40563" fmla="*/ 245972 h 1598839"/>
              <a:gd name="connsiteX40564" fmla="*/ 0 w 3255128"/>
              <a:gd name="connsiteY40564" fmla="*/ 245965 h 1598839"/>
              <a:gd name="connsiteX40565" fmla="*/ 0 w 3255128"/>
              <a:gd name="connsiteY40565" fmla="*/ 245940 h 1598839"/>
              <a:gd name="connsiteX40566" fmla="*/ 0 w 3255128"/>
              <a:gd name="connsiteY40566" fmla="*/ 245906 h 1598839"/>
              <a:gd name="connsiteX40567" fmla="*/ 0 w 3255128"/>
              <a:gd name="connsiteY40567" fmla="*/ 245883 h 1598839"/>
              <a:gd name="connsiteX40568" fmla="*/ 0 w 3255128"/>
              <a:gd name="connsiteY40568" fmla="*/ 245857 h 1598839"/>
              <a:gd name="connsiteX40569" fmla="*/ 0 w 3255128"/>
              <a:gd name="connsiteY40569" fmla="*/ 245854 h 1598839"/>
              <a:gd name="connsiteX40570" fmla="*/ 0 w 3255128"/>
              <a:gd name="connsiteY40570" fmla="*/ 245849 h 1598839"/>
              <a:gd name="connsiteX40571" fmla="*/ 0 w 3255128"/>
              <a:gd name="connsiteY40571" fmla="*/ 245842 h 1598839"/>
              <a:gd name="connsiteX40572" fmla="*/ 0 w 3255128"/>
              <a:gd name="connsiteY40572" fmla="*/ 245834 h 1598839"/>
              <a:gd name="connsiteX40573" fmla="*/ 0 w 3255128"/>
              <a:gd name="connsiteY40573" fmla="*/ 245819 h 1598839"/>
              <a:gd name="connsiteX40574" fmla="*/ 0 w 3255128"/>
              <a:gd name="connsiteY40574" fmla="*/ 245812 h 1598839"/>
              <a:gd name="connsiteX40575" fmla="*/ 0 w 3255128"/>
              <a:gd name="connsiteY40575" fmla="*/ 245810 h 1598839"/>
              <a:gd name="connsiteX40576" fmla="*/ 0 w 3255128"/>
              <a:gd name="connsiteY40576" fmla="*/ 245807 h 1598839"/>
              <a:gd name="connsiteX40577" fmla="*/ 0 w 3255128"/>
              <a:gd name="connsiteY40577" fmla="*/ 245785 h 1598839"/>
              <a:gd name="connsiteX40578" fmla="*/ 0 w 3255128"/>
              <a:gd name="connsiteY40578" fmla="*/ 245783 h 1598839"/>
              <a:gd name="connsiteX40579" fmla="*/ 0 w 3255128"/>
              <a:gd name="connsiteY40579" fmla="*/ 245767 h 1598839"/>
              <a:gd name="connsiteX40580" fmla="*/ 0 w 3255128"/>
              <a:gd name="connsiteY40580" fmla="*/ 245744 h 1598839"/>
              <a:gd name="connsiteX40581" fmla="*/ 0 w 3255128"/>
              <a:gd name="connsiteY40581" fmla="*/ 245722 h 1598839"/>
              <a:gd name="connsiteX40582" fmla="*/ 0 w 3255128"/>
              <a:gd name="connsiteY40582" fmla="*/ 245691 h 1598839"/>
              <a:gd name="connsiteX40583" fmla="*/ 0 w 3255128"/>
              <a:gd name="connsiteY40583" fmla="*/ 245653 h 1598839"/>
              <a:gd name="connsiteX40584" fmla="*/ 0 w 3255128"/>
              <a:gd name="connsiteY40584" fmla="*/ 245649 h 1598839"/>
              <a:gd name="connsiteX40585" fmla="*/ 0 w 3255128"/>
              <a:gd name="connsiteY40585" fmla="*/ 245645 h 1598839"/>
              <a:gd name="connsiteX40586" fmla="*/ 0 w 3255128"/>
              <a:gd name="connsiteY40586" fmla="*/ 245633 h 1598839"/>
              <a:gd name="connsiteX40587" fmla="*/ 0 w 3255128"/>
              <a:gd name="connsiteY40587" fmla="*/ 245599 h 1598839"/>
              <a:gd name="connsiteX40588" fmla="*/ 0 w 3255128"/>
              <a:gd name="connsiteY40588" fmla="*/ 245586 h 1598839"/>
              <a:gd name="connsiteX40589" fmla="*/ 0 w 3255128"/>
              <a:gd name="connsiteY40589" fmla="*/ 245577 h 1598839"/>
              <a:gd name="connsiteX40590" fmla="*/ 0 w 3255128"/>
              <a:gd name="connsiteY40590" fmla="*/ 245574 h 1598839"/>
              <a:gd name="connsiteX40591" fmla="*/ 0 w 3255128"/>
              <a:gd name="connsiteY40591" fmla="*/ 245570 h 1598839"/>
              <a:gd name="connsiteX40592" fmla="*/ 0 w 3255128"/>
              <a:gd name="connsiteY40592" fmla="*/ 245536 h 1598839"/>
              <a:gd name="connsiteX40593" fmla="*/ 0 w 3255128"/>
              <a:gd name="connsiteY40593" fmla="*/ 245507 h 1598839"/>
              <a:gd name="connsiteX40594" fmla="*/ 0 w 3255128"/>
              <a:gd name="connsiteY40594" fmla="*/ 245482 h 1598839"/>
              <a:gd name="connsiteX40595" fmla="*/ 0 w 3255128"/>
              <a:gd name="connsiteY40595" fmla="*/ 245481 h 1598839"/>
              <a:gd name="connsiteX40596" fmla="*/ 0 w 3255128"/>
              <a:gd name="connsiteY40596" fmla="*/ 245479 h 1598839"/>
              <a:gd name="connsiteX40597" fmla="*/ 0 w 3255128"/>
              <a:gd name="connsiteY40597" fmla="*/ 245448 h 1598839"/>
              <a:gd name="connsiteX40598" fmla="*/ 0 w 3255128"/>
              <a:gd name="connsiteY40598" fmla="*/ 245434 h 1598839"/>
              <a:gd name="connsiteX40599" fmla="*/ 0 w 3255128"/>
              <a:gd name="connsiteY40599" fmla="*/ 245403 h 1598839"/>
              <a:gd name="connsiteX40600" fmla="*/ 0 w 3255128"/>
              <a:gd name="connsiteY40600" fmla="*/ 245402 h 1598839"/>
              <a:gd name="connsiteX40601" fmla="*/ 0 w 3255128"/>
              <a:gd name="connsiteY40601" fmla="*/ 245380 h 1598839"/>
              <a:gd name="connsiteX40602" fmla="*/ 0 w 3255128"/>
              <a:gd name="connsiteY40602" fmla="*/ 245374 h 1598839"/>
              <a:gd name="connsiteX40603" fmla="*/ 0 w 3255128"/>
              <a:gd name="connsiteY40603" fmla="*/ 245373 h 1598839"/>
              <a:gd name="connsiteX40604" fmla="*/ 0 w 3255128"/>
              <a:gd name="connsiteY40604" fmla="*/ 245336 h 1598839"/>
              <a:gd name="connsiteX40605" fmla="*/ 0 w 3255128"/>
              <a:gd name="connsiteY40605" fmla="*/ 245333 h 1598839"/>
              <a:gd name="connsiteX40606" fmla="*/ 0 w 3255128"/>
              <a:gd name="connsiteY40606" fmla="*/ 245324 h 1598839"/>
              <a:gd name="connsiteX40607" fmla="*/ 0 w 3255128"/>
              <a:gd name="connsiteY40607" fmla="*/ 245320 h 1598839"/>
              <a:gd name="connsiteX40608" fmla="*/ 0 w 3255128"/>
              <a:gd name="connsiteY40608" fmla="*/ 245316 h 1598839"/>
              <a:gd name="connsiteX40609" fmla="*/ 0 w 3255128"/>
              <a:gd name="connsiteY40609" fmla="*/ 245272 h 1598839"/>
              <a:gd name="connsiteX40610" fmla="*/ 0 w 3255128"/>
              <a:gd name="connsiteY40610" fmla="*/ 245206 h 1598839"/>
              <a:gd name="connsiteX40611" fmla="*/ 0 w 3255128"/>
              <a:gd name="connsiteY40611" fmla="*/ 245190 h 1598839"/>
              <a:gd name="connsiteX40612" fmla="*/ 0 w 3255128"/>
              <a:gd name="connsiteY40612" fmla="*/ 245181 h 1598839"/>
              <a:gd name="connsiteX40613" fmla="*/ 0 w 3255128"/>
              <a:gd name="connsiteY40613" fmla="*/ 245179 h 1598839"/>
              <a:gd name="connsiteX40614" fmla="*/ 0 w 3255128"/>
              <a:gd name="connsiteY40614" fmla="*/ 245167 h 1598839"/>
              <a:gd name="connsiteX40615" fmla="*/ 0 w 3255128"/>
              <a:gd name="connsiteY40615" fmla="*/ 245162 h 1598839"/>
              <a:gd name="connsiteX40616" fmla="*/ 0 w 3255128"/>
              <a:gd name="connsiteY40616" fmla="*/ 245159 h 1598839"/>
              <a:gd name="connsiteX40617" fmla="*/ 0 w 3255128"/>
              <a:gd name="connsiteY40617" fmla="*/ 245128 h 1598839"/>
              <a:gd name="connsiteX40618" fmla="*/ 0 w 3255128"/>
              <a:gd name="connsiteY40618" fmla="*/ 245103 h 1598839"/>
              <a:gd name="connsiteX40619" fmla="*/ 0 w 3255128"/>
              <a:gd name="connsiteY40619" fmla="*/ 245058 h 1598839"/>
              <a:gd name="connsiteX40620" fmla="*/ 0 w 3255128"/>
              <a:gd name="connsiteY40620" fmla="*/ 245048 h 1598839"/>
              <a:gd name="connsiteX40621" fmla="*/ 0 w 3255128"/>
              <a:gd name="connsiteY40621" fmla="*/ 245043 h 1598839"/>
              <a:gd name="connsiteX40622" fmla="*/ 0 w 3255128"/>
              <a:gd name="connsiteY40622" fmla="*/ 245026 h 1598839"/>
              <a:gd name="connsiteX40623" fmla="*/ 0 w 3255128"/>
              <a:gd name="connsiteY40623" fmla="*/ 245023 h 1598839"/>
              <a:gd name="connsiteX40624" fmla="*/ 0 w 3255128"/>
              <a:gd name="connsiteY40624" fmla="*/ 244939 h 1598839"/>
              <a:gd name="connsiteX40625" fmla="*/ 0 w 3255128"/>
              <a:gd name="connsiteY40625" fmla="*/ 244933 h 1598839"/>
              <a:gd name="connsiteX40626" fmla="*/ 0 w 3255128"/>
              <a:gd name="connsiteY40626" fmla="*/ 244931 h 1598839"/>
              <a:gd name="connsiteX40627" fmla="*/ 0 w 3255128"/>
              <a:gd name="connsiteY40627" fmla="*/ 244926 h 1598839"/>
              <a:gd name="connsiteX40628" fmla="*/ 0 w 3255128"/>
              <a:gd name="connsiteY40628" fmla="*/ 244890 h 1598839"/>
              <a:gd name="connsiteX40629" fmla="*/ 0 w 3255128"/>
              <a:gd name="connsiteY40629" fmla="*/ 244888 h 1598839"/>
              <a:gd name="connsiteX40630" fmla="*/ 0 w 3255128"/>
              <a:gd name="connsiteY40630" fmla="*/ 244882 h 1598839"/>
              <a:gd name="connsiteX40631" fmla="*/ 0 w 3255128"/>
              <a:gd name="connsiteY40631" fmla="*/ 244881 h 1598839"/>
              <a:gd name="connsiteX40632" fmla="*/ 0 w 3255128"/>
              <a:gd name="connsiteY40632" fmla="*/ 244862 h 1598839"/>
              <a:gd name="connsiteX40633" fmla="*/ 0 w 3255128"/>
              <a:gd name="connsiteY40633" fmla="*/ 244833 h 1598839"/>
              <a:gd name="connsiteX40634" fmla="*/ 0 w 3255128"/>
              <a:gd name="connsiteY40634" fmla="*/ 244783 h 1598839"/>
              <a:gd name="connsiteX40635" fmla="*/ 0 w 3255128"/>
              <a:gd name="connsiteY40635" fmla="*/ 244768 h 1598839"/>
              <a:gd name="connsiteX40636" fmla="*/ 0 w 3255128"/>
              <a:gd name="connsiteY40636" fmla="*/ 244760 h 1598839"/>
              <a:gd name="connsiteX40637" fmla="*/ 0 w 3255128"/>
              <a:gd name="connsiteY40637" fmla="*/ 244754 h 1598839"/>
              <a:gd name="connsiteX40638" fmla="*/ 0 w 3255128"/>
              <a:gd name="connsiteY40638" fmla="*/ 244752 h 1598839"/>
              <a:gd name="connsiteX40639" fmla="*/ 0 w 3255128"/>
              <a:gd name="connsiteY40639" fmla="*/ 244736 h 1598839"/>
              <a:gd name="connsiteX40640" fmla="*/ 0 w 3255128"/>
              <a:gd name="connsiteY40640" fmla="*/ 244708 h 1598839"/>
              <a:gd name="connsiteX40641" fmla="*/ 0 w 3255128"/>
              <a:gd name="connsiteY40641" fmla="*/ 244703 h 1598839"/>
              <a:gd name="connsiteX40642" fmla="*/ 0 w 3255128"/>
              <a:gd name="connsiteY40642" fmla="*/ 244689 h 1598839"/>
              <a:gd name="connsiteX40643" fmla="*/ 0 w 3255128"/>
              <a:gd name="connsiteY40643" fmla="*/ 244668 h 1598839"/>
              <a:gd name="connsiteX40644" fmla="*/ 0 w 3255128"/>
              <a:gd name="connsiteY40644" fmla="*/ 244644 h 1598839"/>
              <a:gd name="connsiteX40645" fmla="*/ 0 w 3255128"/>
              <a:gd name="connsiteY40645" fmla="*/ 244642 h 1598839"/>
              <a:gd name="connsiteX40646" fmla="*/ 0 w 3255128"/>
              <a:gd name="connsiteY40646" fmla="*/ 244635 h 1598839"/>
              <a:gd name="connsiteX40647" fmla="*/ 0 w 3255128"/>
              <a:gd name="connsiteY40647" fmla="*/ 244628 h 1598839"/>
              <a:gd name="connsiteX40648" fmla="*/ 0 w 3255128"/>
              <a:gd name="connsiteY40648" fmla="*/ 244624 h 1598839"/>
              <a:gd name="connsiteX40649" fmla="*/ 0 w 3255128"/>
              <a:gd name="connsiteY40649" fmla="*/ 244599 h 1598839"/>
              <a:gd name="connsiteX40650" fmla="*/ 0 w 3255128"/>
              <a:gd name="connsiteY40650" fmla="*/ 244594 h 1598839"/>
              <a:gd name="connsiteX40651" fmla="*/ 0 w 3255128"/>
              <a:gd name="connsiteY40651" fmla="*/ 244592 h 1598839"/>
              <a:gd name="connsiteX40652" fmla="*/ 0 w 3255128"/>
              <a:gd name="connsiteY40652" fmla="*/ 244584 h 1598839"/>
              <a:gd name="connsiteX40653" fmla="*/ 0 w 3255128"/>
              <a:gd name="connsiteY40653" fmla="*/ 244567 h 1598839"/>
              <a:gd name="connsiteX40654" fmla="*/ 0 w 3255128"/>
              <a:gd name="connsiteY40654" fmla="*/ 244542 h 1598839"/>
              <a:gd name="connsiteX40655" fmla="*/ 0 w 3255128"/>
              <a:gd name="connsiteY40655" fmla="*/ 244458 h 1598839"/>
              <a:gd name="connsiteX40656" fmla="*/ 0 w 3255128"/>
              <a:gd name="connsiteY40656" fmla="*/ 244439 h 1598839"/>
              <a:gd name="connsiteX40657" fmla="*/ 0 w 3255128"/>
              <a:gd name="connsiteY40657" fmla="*/ 244400 h 1598839"/>
              <a:gd name="connsiteX40658" fmla="*/ 0 w 3255128"/>
              <a:gd name="connsiteY40658" fmla="*/ 244381 h 1598839"/>
              <a:gd name="connsiteX40659" fmla="*/ 0 w 3255128"/>
              <a:gd name="connsiteY40659" fmla="*/ 244378 h 1598839"/>
              <a:gd name="connsiteX40660" fmla="*/ 0 w 3255128"/>
              <a:gd name="connsiteY40660" fmla="*/ 244375 h 1598839"/>
              <a:gd name="connsiteX40661" fmla="*/ 0 w 3255128"/>
              <a:gd name="connsiteY40661" fmla="*/ 244356 h 1598839"/>
              <a:gd name="connsiteX40662" fmla="*/ 0 w 3255128"/>
              <a:gd name="connsiteY40662" fmla="*/ 244353 h 1598839"/>
              <a:gd name="connsiteX40663" fmla="*/ 0 w 3255128"/>
              <a:gd name="connsiteY40663" fmla="*/ 244352 h 1598839"/>
              <a:gd name="connsiteX40664" fmla="*/ 0 w 3255128"/>
              <a:gd name="connsiteY40664" fmla="*/ 244324 h 1598839"/>
              <a:gd name="connsiteX40665" fmla="*/ 0 w 3255128"/>
              <a:gd name="connsiteY40665" fmla="*/ 244309 h 1598839"/>
              <a:gd name="connsiteX40666" fmla="*/ 0 w 3255128"/>
              <a:gd name="connsiteY40666" fmla="*/ 244301 h 1598839"/>
              <a:gd name="connsiteX40667" fmla="*/ 0 w 3255128"/>
              <a:gd name="connsiteY40667" fmla="*/ 244280 h 1598839"/>
              <a:gd name="connsiteX40668" fmla="*/ 0 w 3255128"/>
              <a:gd name="connsiteY40668" fmla="*/ 244217 h 1598839"/>
              <a:gd name="connsiteX40669" fmla="*/ 0 w 3255128"/>
              <a:gd name="connsiteY40669" fmla="*/ 244168 h 1598839"/>
              <a:gd name="connsiteX40670" fmla="*/ 0 w 3255128"/>
              <a:gd name="connsiteY40670" fmla="*/ 244145 h 1598839"/>
              <a:gd name="connsiteX40671" fmla="*/ 0 w 3255128"/>
              <a:gd name="connsiteY40671" fmla="*/ 244138 h 1598839"/>
              <a:gd name="connsiteX40672" fmla="*/ 0 w 3255128"/>
              <a:gd name="connsiteY40672" fmla="*/ 244137 h 1598839"/>
              <a:gd name="connsiteX40673" fmla="*/ 0 w 3255128"/>
              <a:gd name="connsiteY40673" fmla="*/ 244131 h 1598839"/>
              <a:gd name="connsiteX40674" fmla="*/ 0 w 3255128"/>
              <a:gd name="connsiteY40674" fmla="*/ 244115 h 1598839"/>
              <a:gd name="connsiteX40675" fmla="*/ 0 w 3255128"/>
              <a:gd name="connsiteY40675" fmla="*/ 244106 h 1598839"/>
              <a:gd name="connsiteX40676" fmla="*/ 0 w 3255128"/>
              <a:gd name="connsiteY40676" fmla="*/ 244060 h 1598839"/>
              <a:gd name="connsiteX40677" fmla="*/ 0 w 3255128"/>
              <a:gd name="connsiteY40677" fmla="*/ 244058 h 1598839"/>
              <a:gd name="connsiteX40678" fmla="*/ 0 w 3255128"/>
              <a:gd name="connsiteY40678" fmla="*/ 244052 h 1598839"/>
              <a:gd name="connsiteX40679" fmla="*/ 0 w 3255128"/>
              <a:gd name="connsiteY40679" fmla="*/ 244039 h 1598839"/>
              <a:gd name="connsiteX40680" fmla="*/ 0 w 3255128"/>
              <a:gd name="connsiteY40680" fmla="*/ 244029 h 1598839"/>
              <a:gd name="connsiteX40681" fmla="*/ 0 w 3255128"/>
              <a:gd name="connsiteY40681" fmla="*/ 244009 h 1598839"/>
              <a:gd name="connsiteX40682" fmla="*/ 0 w 3255128"/>
              <a:gd name="connsiteY40682" fmla="*/ 244002 h 1598839"/>
              <a:gd name="connsiteX40683" fmla="*/ 0 w 3255128"/>
              <a:gd name="connsiteY40683" fmla="*/ 243996 h 1598839"/>
              <a:gd name="connsiteX40684" fmla="*/ 0 w 3255128"/>
              <a:gd name="connsiteY40684" fmla="*/ 243994 h 1598839"/>
              <a:gd name="connsiteX40685" fmla="*/ 0 w 3255128"/>
              <a:gd name="connsiteY40685" fmla="*/ 243962 h 1598839"/>
              <a:gd name="connsiteX40686" fmla="*/ 0 w 3255128"/>
              <a:gd name="connsiteY40686" fmla="*/ 243958 h 1598839"/>
              <a:gd name="connsiteX40687" fmla="*/ 0 w 3255128"/>
              <a:gd name="connsiteY40687" fmla="*/ 243951 h 1598839"/>
              <a:gd name="connsiteX40688" fmla="*/ 0 w 3255128"/>
              <a:gd name="connsiteY40688" fmla="*/ 243946 h 1598839"/>
              <a:gd name="connsiteX40689" fmla="*/ 0 w 3255128"/>
              <a:gd name="connsiteY40689" fmla="*/ 243919 h 1598839"/>
              <a:gd name="connsiteX40690" fmla="*/ 0 w 3255128"/>
              <a:gd name="connsiteY40690" fmla="*/ 243904 h 1598839"/>
              <a:gd name="connsiteX40691" fmla="*/ 0 w 3255128"/>
              <a:gd name="connsiteY40691" fmla="*/ 243897 h 1598839"/>
              <a:gd name="connsiteX40692" fmla="*/ 0 w 3255128"/>
              <a:gd name="connsiteY40692" fmla="*/ 243879 h 1598839"/>
              <a:gd name="connsiteX40693" fmla="*/ 0 w 3255128"/>
              <a:gd name="connsiteY40693" fmla="*/ 243873 h 1598839"/>
              <a:gd name="connsiteX40694" fmla="*/ 0 w 3255128"/>
              <a:gd name="connsiteY40694" fmla="*/ 243860 h 1598839"/>
              <a:gd name="connsiteX40695" fmla="*/ 0 w 3255128"/>
              <a:gd name="connsiteY40695" fmla="*/ 243855 h 1598839"/>
              <a:gd name="connsiteX40696" fmla="*/ 0 w 3255128"/>
              <a:gd name="connsiteY40696" fmla="*/ 243847 h 1598839"/>
              <a:gd name="connsiteX40697" fmla="*/ 0 w 3255128"/>
              <a:gd name="connsiteY40697" fmla="*/ 243810 h 1598839"/>
              <a:gd name="connsiteX40698" fmla="*/ 0 w 3255128"/>
              <a:gd name="connsiteY40698" fmla="*/ 243806 h 1598839"/>
              <a:gd name="connsiteX40699" fmla="*/ 0 w 3255128"/>
              <a:gd name="connsiteY40699" fmla="*/ 243801 h 1598839"/>
              <a:gd name="connsiteX40700" fmla="*/ 0 w 3255128"/>
              <a:gd name="connsiteY40700" fmla="*/ 243788 h 1598839"/>
              <a:gd name="connsiteX40701" fmla="*/ 0 w 3255128"/>
              <a:gd name="connsiteY40701" fmla="*/ 243786 h 1598839"/>
              <a:gd name="connsiteX40702" fmla="*/ 0 w 3255128"/>
              <a:gd name="connsiteY40702" fmla="*/ 243766 h 1598839"/>
              <a:gd name="connsiteX40703" fmla="*/ 0 w 3255128"/>
              <a:gd name="connsiteY40703" fmla="*/ 243733 h 1598839"/>
              <a:gd name="connsiteX40704" fmla="*/ 0 w 3255128"/>
              <a:gd name="connsiteY40704" fmla="*/ 243687 h 1598839"/>
              <a:gd name="connsiteX40705" fmla="*/ 0 w 3255128"/>
              <a:gd name="connsiteY40705" fmla="*/ 243681 h 1598839"/>
              <a:gd name="connsiteX40706" fmla="*/ 0 w 3255128"/>
              <a:gd name="connsiteY40706" fmla="*/ 243676 h 1598839"/>
              <a:gd name="connsiteX40707" fmla="*/ 0 w 3255128"/>
              <a:gd name="connsiteY40707" fmla="*/ 243661 h 1598839"/>
              <a:gd name="connsiteX40708" fmla="*/ 0 w 3255128"/>
              <a:gd name="connsiteY40708" fmla="*/ 243660 h 1598839"/>
              <a:gd name="connsiteX40709" fmla="*/ 0 w 3255128"/>
              <a:gd name="connsiteY40709" fmla="*/ 243653 h 1598839"/>
              <a:gd name="connsiteX40710" fmla="*/ 0 w 3255128"/>
              <a:gd name="connsiteY40710" fmla="*/ 243614 h 1598839"/>
              <a:gd name="connsiteX40711" fmla="*/ 0 w 3255128"/>
              <a:gd name="connsiteY40711" fmla="*/ 243592 h 1598839"/>
              <a:gd name="connsiteX40712" fmla="*/ 0 w 3255128"/>
              <a:gd name="connsiteY40712" fmla="*/ 243544 h 1598839"/>
              <a:gd name="connsiteX40713" fmla="*/ 0 w 3255128"/>
              <a:gd name="connsiteY40713" fmla="*/ 243542 h 1598839"/>
              <a:gd name="connsiteX40714" fmla="*/ 0 w 3255128"/>
              <a:gd name="connsiteY40714" fmla="*/ 243497 h 1598839"/>
              <a:gd name="connsiteX40715" fmla="*/ 0 w 3255128"/>
              <a:gd name="connsiteY40715" fmla="*/ 243491 h 1598839"/>
              <a:gd name="connsiteX40716" fmla="*/ 0 w 3255128"/>
              <a:gd name="connsiteY40716" fmla="*/ 243475 h 1598839"/>
              <a:gd name="connsiteX40717" fmla="*/ 0 w 3255128"/>
              <a:gd name="connsiteY40717" fmla="*/ 243465 h 1598839"/>
              <a:gd name="connsiteX40718" fmla="*/ 0 w 3255128"/>
              <a:gd name="connsiteY40718" fmla="*/ 243445 h 1598839"/>
              <a:gd name="connsiteX40719" fmla="*/ 0 w 3255128"/>
              <a:gd name="connsiteY40719" fmla="*/ 243421 h 1598839"/>
              <a:gd name="connsiteX40720" fmla="*/ 0 w 3255128"/>
              <a:gd name="connsiteY40720" fmla="*/ 243342 h 1598839"/>
              <a:gd name="connsiteX40721" fmla="*/ 0 w 3255128"/>
              <a:gd name="connsiteY40721" fmla="*/ 243333 h 1598839"/>
              <a:gd name="connsiteX40722" fmla="*/ 0 w 3255128"/>
              <a:gd name="connsiteY40722" fmla="*/ 243294 h 1598839"/>
              <a:gd name="connsiteX40723" fmla="*/ 0 w 3255128"/>
              <a:gd name="connsiteY40723" fmla="*/ 243287 h 1598839"/>
              <a:gd name="connsiteX40724" fmla="*/ 0 w 3255128"/>
              <a:gd name="connsiteY40724" fmla="*/ 243271 h 1598839"/>
              <a:gd name="connsiteX40725" fmla="*/ 0 w 3255128"/>
              <a:gd name="connsiteY40725" fmla="*/ 243266 h 1598839"/>
              <a:gd name="connsiteX40726" fmla="*/ 0 w 3255128"/>
              <a:gd name="connsiteY40726" fmla="*/ 243259 h 1598839"/>
              <a:gd name="connsiteX40727" fmla="*/ 0 w 3255128"/>
              <a:gd name="connsiteY40727" fmla="*/ 243257 h 1598839"/>
              <a:gd name="connsiteX40728" fmla="*/ 0 w 3255128"/>
              <a:gd name="connsiteY40728" fmla="*/ 243249 h 1598839"/>
              <a:gd name="connsiteX40729" fmla="*/ 0 w 3255128"/>
              <a:gd name="connsiteY40729" fmla="*/ 243238 h 1598839"/>
              <a:gd name="connsiteX40730" fmla="*/ 0 w 3255128"/>
              <a:gd name="connsiteY40730" fmla="*/ 243236 h 1598839"/>
              <a:gd name="connsiteX40731" fmla="*/ 0 w 3255128"/>
              <a:gd name="connsiteY40731" fmla="*/ 243228 h 1598839"/>
              <a:gd name="connsiteX40732" fmla="*/ 0 w 3255128"/>
              <a:gd name="connsiteY40732" fmla="*/ 243224 h 1598839"/>
              <a:gd name="connsiteX40733" fmla="*/ 0 w 3255128"/>
              <a:gd name="connsiteY40733" fmla="*/ 243177 h 1598839"/>
              <a:gd name="connsiteX40734" fmla="*/ 0 w 3255128"/>
              <a:gd name="connsiteY40734" fmla="*/ 243172 h 1598839"/>
              <a:gd name="connsiteX40735" fmla="*/ 0 w 3255128"/>
              <a:gd name="connsiteY40735" fmla="*/ 243159 h 1598839"/>
              <a:gd name="connsiteX40736" fmla="*/ 0 w 3255128"/>
              <a:gd name="connsiteY40736" fmla="*/ 243090 h 1598839"/>
              <a:gd name="connsiteX40737" fmla="*/ 0 w 3255128"/>
              <a:gd name="connsiteY40737" fmla="*/ 243070 h 1598839"/>
              <a:gd name="connsiteX40738" fmla="*/ 0 w 3255128"/>
              <a:gd name="connsiteY40738" fmla="*/ 243061 h 1598839"/>
              <a:gd name="connsiteX40739" fmla="*/ 0 w 3255128"/>
              <a:gd name="connsiteY40739" fmla="*/ 243056 h 1598839"/>
              <a:gd name="connsiteX40740" fmla="*/ 0 w 3255128"/>
              <a:gd name="connsiteY40740" fmla="*/ 243038 h 1598839"/>
              <a:gd name="connsiteX40741" fmla="*/ 0 w 3255128"/>
              <a:gd name="connsiteY40741" fmla="*/ 243032 h 1598839"/>
              <a:gd name="connsiteX40742" fmla="*/ 0 w 3255128"/>
              <a:gd name="connsiteY40742" fmla="*/ 243016 h 1598839"/>
              <a:gd name="connsiteX40743" fmla="*/ 0 w 3255128"/>
              <a:gd name="connsiteY40743" fmla="*/ 243012 h 1598839"/>
              <a:gd name="connsiteX40744" fmla="*/ 0 w 3255128"/>
              <a:gd name="connsiteY40744" fmla="*/ 243011 h 1598839"/>
              <a:gd name="connsiteX40745" fmla="*/ 0 w 3255128"/>
              <a:gd name="connsiteY40745" fmla="*/ 242996 h 1598839"/>
              <a:gd name="connsiteX40746" fmla="*/ 0 w 3255128"/>
              <a:gd name="connsiteY40746" fmla="*/ 242993 h 1598839"/>
              <a:gd name="connsiteX40747" fmla="*/ 0 w 3255128"/>
              <a:gd name="connsiteY40747" fmla="*/ 242991 h 1598839"/>
              <a:gd name="connsiteX40748" fmla="*/ 0 w 3255128"/>
              <a:gd name="connsiteY40748" fmla="*/ 242982 h 1598839"/>
              <a:gd name="connsiteX40749" fmla="*/ 0 w 3255128"/>
              <a:gd name="connsiteY40749" fmla="*/ 242975 h 1598839"/>
              <a:gd name="connsiteX40750" fmla="*/ 0 w 3255128"/>
              <a:gd name="connsiteY40750" fmla="*/ 242962 h 1598839"/>
              <a:gd name="connsiteX40751" fmla="*/ 0 w 3255128"/>
              <a:gd name="connsiteY40751" fmla="*/ 242952 h 1598839"/>
              <a:gd name="connsiteX40752" fmla="*/ 0 w 3255128"/>
              <a:gd name="connsiteY40752" fmla="*/ 242950 h 1598839"/>
              <a:gd name="connsiteX40753" fmla="*/ 0 w 3255128"/>
              <a:gd name="connsiteY40753" fmla="*/ 242852 h 1598839"/>
              <a:gd name="connsiteX40754" fmla="*/ 0 w 3255128"/>
              <a:gd name="connsiteY40754" fmla="*/ 242850 h 1598839"/>
              <a:gd name="connsiteX40755" fmla="*/ 0 w 3255128"/>
              <a:gd name="connsiteY40755" fmla="*/ 242820 h 1598839"/>
              <a:gd name="connsiteX40756" fmla="*/ 0 w 3255128"/>
              <a:gd name="connsiteY40756" fmla="*/ 242819 h 1598839"/>
              <a:gd name="connsiteX40757" fmla="*/ 0 w 3255128"/>
              <a:gd name="connsiteY40757" fmla="*/ 242817 h 1598839"/>
              <a:gd name="connsiteX40758" fmla="*/ 0 w 3255128"/>
              <a:gd name="connsiteY40758" fmla="*/ 242802 h 1598839"/>
              <a:gd name="connsiteX40759" fmla="*/ 0 w 3255128"/>
              <a:gd name="connsiteY40759" fmla="*/ 242797 h 1598839"/>
              <a:gd name="connsiteX40760" fmla="*/ 0 w 3255128"/>
              <a:gd name="connsiteY40760" fmla="*/ 242786 h 1598839"/>
              <a:gd name="connsiteX40761" fmla="*/ 0 w 3255128"/>
              <a:gd name="connsiteY40761" fmla="*/ 242779 h 1598839"/>
              <a:gd name="connsiteX40762" fmla="*/ 0 w 3255128"/>
              <a:gd name="connsiteY40762" fmla="*/ 242774 h 1598839"/>
              <a:gd name="connsiteX40763" fmla="*/ 0 w 3255128"/>
              <a:gd name="connsiteY40763" fmla="*/ 242754 h 1598839"/>
              <a:gd name="connsiteX40764" fmla="*/ 0 w 3255128"/>
              <a:gd name="connsiteY40764" fmla="*/ 242753 h 1598839"/>
              <a:gd name="connsiteX40765" fmla="*/ 0 w 3255128"/>
              <a:gd name="connsiteY40765" fmla="*/ 242750 h 1598839"/>
              <a:gd name="connsiteX40766" fmla="*/ 0 w 3255128"/>
              <a:gd name="connsiteY40766" fmla="*/ 242744 h 1598839"/>
              <a:gd name="connsiteX40767" fmla="*/ 0 w 3255128"/>
              <a:gd name="connsiteY40767" fmla="*/ 242732 h 1598839"/>
              <a:gd name="connsiteX40768" fmla="*/ 0 w 3255128"/>
              <a:gd name="connsiteY40768" fmla="*/ 242725 h 1598839"/>
              <a:gd name="connsiteX40769" fmla="*/ 0 w 3255128"/>
              <a:gd name="connsiteY40769" fmla="*/ 242701 h 1598839"/>
              <a:gd name="connsiteX40770" fmla="*/ 0 w 3255128"/>
              <a:gd name="connsiteY40770" fmla="*/ 242694 h 1598839"/>
              <a:gd name="connsiteX40771" fmla="*/ 0 w 3255128"/>
              <a:gd name="connsiteY40771" fmla="*/ 242676 h 1598839"/>
              <a:gd name="connsiteX40772" fmla="*/ 0 w 3255128"/>
              <a:gd name="connsiteY40772" fmla="*/ 242663 h 1598839"/>
              <a:gd name="connsiteX40773" fmla="*/ 0 w 3255128"/>
              <a:gd name="connsiteY40773" fmla="*/ 242607 h 1598839"/>
              <a:gd name="connsiteX40774" fmla="*/ 0 w 3255128"/>
              <a:gd name="connsiteY40774" fmla="*/ 242597 h 1598839"/>
              <a:gd name="connsiteX40775" fmla="*/ 0 w 3255128"/>
              <a:gd name="connsiteY40775" fmla="*/ 242596 h 1598839"/>
              <a:gd name="connsiteX40776" fmla="*/ 0 w 3255128"/>
              <a:gd name="connsiteY40776" fmla="*/ 242587 h 1598839"/>
              <a:gd name="connsiteX40777" fmla="*/ 0 w 3255128"/>
              <a:gd name="connsiteY40777" fmla="*/ 242584 h 1598839"/>
              <a:gd name="connsiteX40778" fmla="*/ 0 w 3255128"/>
              <a:gd name="connsiteY40778" fmla="*/ 242580 h 1598839"/>
              <a:gd name="connsiteX40779" fmla="*/ 0 w 3255128"/>
              <a:gd name="connsiteY40779" fmla="*/ 242578 h 1598839"/>
              <a:gd name="connsiteX40780" fmla="*/ 0 w 3255128"/>
              <a:gd name="connsiteY40780" fmla="*/ 242571 h 1598839"/>
              <a:gd name="connsiteX40781" fmla="*/ 0 w 3255128"/>
              <a:gd name="connsiteY40781" fmla="*/ 242548 h 1598839"/>
              <a:gd name="connsiteX40782" fmla="*/ 0 w 3255128"/>
              <a:gd name="connsiteY40782" fmla="*/ 242543 h 1598839"/>
              <a:gd name="connsiteX40783" fmla="*/ 0 w 3255128"/>
              <a:gd name="connsiteY40783" fmla="*/ 242537 h 1598839"/>
              <a:gd name="connsiteX40784" fmla="*/ 0 w 3255128"/>
              <a:gd name="connsiteY40784" fmla="*/ 242518 h 1598839"/>
              <a:gd name="connsiteX40785" fmla="*/ 0 w 3255128"/>
              <a:gd name="connsiteY40785" fmla="*/ 242503 h 1598839"/>
              <a:gd name="connsiteX40786" fmla="*/ 0 w 3255128"/>
              <a:gd name="connsiteY40786" fmla="*/ 242492 h 1598839"/>
              <a:gd name="connsiteX40787" fmla="*/ 0 w 3255128"/>
              <a:gd name="connsiteY40787" fmla="*/ 242491 h 1598839"/>
              <a:gd name="connsiteX40788" fmla="*/ 0 w 3255128"/>
              <a:gd name="connsiteY40788" fmla="*/ 242466 h 1598839"/>
              <a:gd name="connsiteX40789" fmla="*/ 0 w 3255128"/>
              <a:gd name="connsiteY40789" fmla="*/ 242444 h 1598839"/>
              <a:gd name="connsiteX40790" fmla="*/ 0 w 3255128"/>
              <a:gd name="connsiteY40790" fmla="*/ 242443 h 1598839"/>
              <a:gd name="connsiteX40791" fmla="*/ 0 w 3255128"/>
              <a:gd name="connsiteY40791" fmla="*/ 242390 h 1598839"/>
              <a:gd name="connsiteX40792" fmla="*/ 0 w 3255128"/>
              <a:gd name="connsiteY40792" fmla="*/ 242384 h 1598839"/>
              <a:gd name="connsiteX40793" fmla="*/ 0 w 3255128"/>
              <a:gd name="connsiteY40793" fmla="*/ 242346 h 1598839"/>
              <a:gd name="connsiteX40794" fmla="*/ 0 w 3255128"/>
              <a:gd name="connsiteY40794" fmla="*/ 242343 h 1598839"/>
              <a:gd name="connsiteX40795" fmla="*/ 0 w 3255128"/>
              <a:gd name="connsiteY40795" fmla="*/ 242328 h 1598839"/>
              <a:gd name="connsiteX40796" fmla="*/ 0 w 3255128"/>
              <a:gd name="connsiteY40796" fmla="*/ 242327 h 1598839"/>
              <a:gd name="connsiteX40797" fmla="*/ 0 w 3255128"/>
              <a:gd name="connsiteY40797" fmla="*/ 242324 h 1598839"/>
              <a:gd name="connsiteX40798" fmla="*/ 0 w 3255128"/>
              <a:gd name="connsiteY40798" fmla="*/ 242321 h 1598839"/>
              <a:gd name="connsiteX40799" fmla="*/ 0 w 3255128"/>
              <a:gd name="connsiteY40799" fmla="*/ 242314 h 1598839"/>
              <a:gd name="connsiteX40800" fmla="*/ 0 w 3255128"/>
              <a:gd name="connsiteY40800" fmla="*/ 242309 h 1598839"/>
              <a:gd name="connsiteX40801" fmla="*/ 0 w 3255128"/>
              <a:gd name="connsiteY40801" fmla="*/ 242282 h 1598839"/>
              <a:gd name="connsiteX40802" fmla="*/ 0 w 3255128"/>
              <a:gd name="connsiteY40802" fmla="*/ 242247 h 1598839"/>
              <a:gd name="connsiteX40803" fmla="*/ 0 w 3255128"/>
              <a:gd name="connsiteY40803" fmla="*/ 242242 h 1598839"/>
              <a:gd name="connsiteX40804" fmla="*/ 0 w 3255128"/>
              <a:gd name="connsiteY40804" fmla="*/ 242177 h 1598839"/>
              <a:gd name="connsiteX40805" fmla="*/ 0 w 3255128"/>
              <a:gd name="connsiteY40805" fmla="*/ 242138 h 1598839"/>
              <a:gd name="connsiteX40806" fmla="*/ 0 w 3255128"/>
              <a:gd name="connsiteY40806" fmla="*/ 242135 h 1598839"/>
              <a:gd name="connsiteX40807" fmla="*/ 0 w 3255128"/>
              <a:gd name="connsiteY40807" fmla="*/ 242131 h 1598839"/>
              <a:gd name="connsiteX40808" fmla="*/ 0 w 3255128"/>
              <a:gd name="connsiteY40808" fmla="*/ 242130 h 1598839"/>
              <a:gd name="connsiteX40809" fmla="*/ 0 w 3255128"/>
              <a:gd name="connsiteY40809" fmla="*/ 242113 h 1598839"/>
              <a:gd name="connsiteX40810" fmla="*/ 0 w 3255128"/>
              <a:gd name="connsiteY40810" fmla="*/ 242065 h 1598839"/>
              <a:gd name="connsiteX40811" fmla="*/ 0 w 3255128"/>
              <a:gd name="connsiteY40811" fmla="*/ 242059 h 1598839"/>
              <a:gd name="connsiteX40812" fmla="*/ 0 w 3255128"/>
              <a:gd name="connsiteY40812" fmla="*/ 242053 h 1598839"/>
              <a:gd name="connsiteX40813" fmla="*/ 0 w 3255128"/>
              <a:gd name="connsiteY40813" fmla="*/ 242037 h 1598839"/>
              <a:gd name="connsiteX40814" fmla="*/ 0 w 3255128"/>
              <a:gd name="connsiteY40814" fmla="*/ 242036 h 1598839"/>
              <a:gd name="connsiteX40815" fmla="*/ 0 w 3255128"/>
              <a:gd name="connsiteY40815" fmla="*/ 242033 h 1598839"/>
              <a:gd name="connsiteX40816" fmla="*/ 0 w 3255128"/>
              <a:gd name="connsiteY40816" fmla="*/ 242009 h 1598839"/>
              <a:gd name="connsiteX40817" fmla="*/ 0 w 3255128"/>
              <a:gd name="connsiteY40817" fmla="*/ 241984 h 1598839"/>
              <a:gd name="connsiteX40818" fmla="*/ 0 w 3255128"/>
              <a:gd name="connsiteY40818" fmla="*/ 241949 h 1598839"/>
              <a:gd name="connsiteX40819" fmla="*/ 0 w 3255128"/>
              <a:gd name="connsiteY40819" fmla="*/ 241936 h 1598839"/>
              <a:gd name="connsiteX40820" fmla="*/ 0 w 3255128"/>
              <a:gd name="connsiteY40820" fmla="*/ 241900 h 1598839"/>
              <a:gd name="connsiteX40821" fmla="*/ 0 w 3255128"/>
              <a:gd name="connsiteY40821" fmla="*/ 241891 h 1598839"/>
              <a:gd name="connsiteX40822" fmla="*/ 0 w 3255128"/>
              <a:gd name="connsiteY40822" fmla="*/ 241889 h 1598839"/>
              <a:gd name="connsiteX40823" fmla="*/ 0 w 3255128"/>
              <a:gd name="connsiteY40823" fmla="*/ 241888 h 1598839"/>
              <a:gd name="connsiteX40824" fmla="*/ 0 w 3255128"/>
              <a:gd name="connsiteY40824" fmla="*/ 241886 h 1598839"/>
              <a:gd name="connsiteX40825" fmla="*/ 0 w 3255128"/>
              <a:gd name="connsiteY40825" fmla="*/ 241870 h 1598839"/>
              <a:gd name="connsiteX40826" fmla="*/ 0 w 3255128"/>
              <a:gd name="connsiteY40826" fmla="*/ 241853 h 1598839"/>
              <a:gd name="connsiteX40827" fmla="*/ 0 w 3255128"/>
              <a:gd name="connsiteY40827" fmla="*/ 241843 h 1598839"/>
              <a:gd name="connsiteX40828" fmla="*/ 0 w 3255128"/>
              <a:gd name="connsiteY40828" fmla="*/ 241798 h 1598839"/>
              <a:gd name="connsiteX40829" fmla="*/ 0 w 3255128"/>
              <a:gd name="connsiteY40829" fmla="*/ 241793 h 1598839"/>
              <a:gd name="connsiteX40830" fmla="*/ 0 w 3255128"/>
              <a:gd name="connsiteY40830" fmla="*/ 241788 h 1598839"/>
              <a:gd name="connsiteX40831" fmla="*/ 0 w 3255128"/>
              <a:gd name="connsiteY40831" fmla="*/ 241773 h 1598839"/>
              <a:gd name="connsiteX40832" fmla="*/ 0 w 3255128"/>
              <a:gd name="connsiteY40832" fmla="*/ 241728 h 1598839"/>
              <a:gd name="connsiteX40833" fmla="*/ 0 w 3255128"/>
              <a:gd name="connsiteY40833" fmla="*/ 241719 h 1598839"/>
              <a:gd name="connsiteX40834" fmla="*/ 0 w 3255128"/>
              <a:gd name="connsiteY40834" fmla="*/ 241718 h 1598839"/>
              <a:gd name="connsiteX40835" fmla="*/ 0 w 3255128"/>
              <a:gd name="connsiteY40835" fmla="*/ 241704 h 1598839"/>
              <a:gd name="connsiteX40836" fmla="*/ 0 w 3255128"/>
              <a:gd name="connsiteY40836" fmla="*/ 241685 h 1598839"/>
              <a:gd name="connsiteX40837" fmla="*/ 0 w 3255128"/>
              <a:gd name="connsiteY40837" fmla="*/ 241678 h 1598839"/>
              <a:gd name="connsiteX40838" fmla="*/ 0 w 3255128"/>
              <a:gd name="connsiteY40838" fmla="*/ 241657 h 1598839"/>
              <a:gd name="connsiteX40839" fmla="*/ 0 w 3255128"/>
              <a:gd name="connsiteY40839" fmla="*/ 241654 h 1598839"/>
              <a:gd name="connsiteX40840" fmla="*/ 0 w 3255128"/>
              <a:gd name="connsiteY40840" fmla="*/ 241652 h 1598839"/>
              <a:gd name="connsiteX40841" fmla="*/ 0 w 3255128"/>
              <a:gd name="connsiteY40841" fmla="*/ 241649 h 1598839"/>
              <a:gd name="connsiteX40842" fmla="*/ 0 w 3255128"/>
              <a:gd name="connsiteY40842" fmla="*/ 241629 h 1598839"/>
              <a:gd name="connsiteX40843" fmla="*/ 0 w 3255128"/>
              <a:gd name="connsiteY40843" fmla="*/ 241627 h 1598839"/>
              <a:gd name="connsiteX40844" fmla="*/ 0 w 3255128"/>
              <a:gd name="connsiteY40844" fmla="*/ 241604 h 1598839"/>
              <a:gd name="connsiteX40845" fmla="*/ 0 w 3255128"/>
              <a:gd name="connsiteY40845" fmla="*/ 241602 h 1598839"/>
              <a:gd name="connsiteX40846" fmla="*/ 0 w 3255128"/>
              <a:gd name="connsiteY40846" fmla="*/ 241594 h 1598839"/>
              <a:gd name="connsiteX40847" fmla="*/ 0 w 3255128"/>
              <a:gd name="connsiteY40847" fmla="*/ 241582 h 1598839"/>
              <a:gd name="connsiteX40848" fmla="*/ 0 w 3255128"/>
              <a:gd name="connsiteY40848" fmla="*/ 241579 h 1598839"/>
              <a:gd name="connsiteX40849" fmla="*/ 0 w 3255128"/>
              <a:gd name="connsiteY40849" fmla="*/ 241577 h 1598839"/>
              <a:gd name="connsiteX40850" fmla="*/ 0 w 3255128"/>
              <a:gd name="connsiteY40850" fmla="*/ 241572 h 1598839"/>
              <a:gd name="connsiteX40851" fmla="*/ 0 w 3255128"/>
              <a:gd name="connsiteY40851" fmla="*/ 241548 h 1598839"/>
              <a:gd name="connsiteX40852" fmla="*/ 0 w 3255128"/>
              <a:gd name="connsiteY40852" fmla="*/ 241535 h 1598839"/>
              <a:gd name="connsiteX40853" fmla="*/ 0 w 3255128"/>
              <a:gd name="connsiteY40853" fmla="*/ 241523 h 1598839"/>
              <a:gd name="connsiteX40854" fmla="*/ 0 w 3255128"/>
              <a:gd name="connsiteY40854" fmla="*/ 241518 h 1598839"/>
              <a:gd name="connsiteX40855" fmla="*/ 0 w 3255128"/>
              <a:gd name="connsiteY40855" fmla="*/ 241497 h 1598839"/>
              <a:gd name="connsiteX40856" fmla="*/ 0 w 3255128"/>
              <a:gd name="connsiteY40856" fmla="*/ 241489 h 1598839"/>
              <a:gd name="connsiteX40857" fmla="*/ 0 w 3255128"/>
              <a:gd name="connsiteY40857" fmla="*/ 241449 h 1598839"/>
              <a:gd name="connsiteX40858" fmla="*/ 0 w 3255128"/>
              <a:gd name="connsiteY40858" fmla="*/ 241446 h 1598839"/>
              <a:gd name="connsiteX40859" fmla="*/ 0 w 3255128"/>
              <a:gd name="connsiteY40859" fmla="*/ 241411 h 1598839"/>
              <a:gd name="connsiteX40860" fmla="*/ 0 w 3255128"/>
              <a:gd name="connsiteY40860" fmla="*/ 241408 h 1598839"/>
              <a:gd name="connsiteX40861" fmla="*/ 0 w 3255128"/>
              <a:gd name="connsiteY40861" fmla="*/ 241405 h 1598839"/>
              <a:gd name="connsiteX40862" fmla="*/ 0 w 3255128"/>
              <a:gd name="connsiteY40862" fmla="*/ 241403 h 1598839"/>
              <a:gd name="connsiteX40863" fmla="*/ 0 w 3255128"/>
              <a:gd name="connsiteY40863" fmla="*/ 241385 h 1598839"/>
              <a:gd name="connsiteX40864" fmla="*/ 0 w 3255128"/>
              <a:gd name="connsiteY40864" fmla="*/ 241379 h 1598839"/>
              <a:gd name="connsiteX40865" fmla="*/ 0 w 3255128"/>
              <a:gd name="connsiteY40865" fmla="*/ 241363 h 1598839"/>
              <a:gd name="connsiteX40866" fmla="*/ 0 w 3255128"/>
              <a:gd name="connsiteY40866" fmla="*/ 241339 h 1598839"/>
              <a:gd name="connsiteX40867" fmla="*/ 0 w 3255128"/>
              <a:gd name="connsiteY40867" fmla="*/ 241336 h 1598839"/>
              <a:gd name="connsiteX40868" fmla="*/ 0 w 3255128"/>
              <a:gd name="connsiteY40868" fmla="*/ 241334 h 1598839"/>
              <a:gd name="connsiteX40869" fmla="*/ 0 w 3255128"/>
              <a:gd name="connsiteY40869" fmla="*/ 241314 h 1598839"/>
              <a:gd name="connsiteX40870" fmla="*/ 0 w 3255128"/>
              <a:gd name="connsiteY40870" fmla="*/ 241269 h 1598839"/>
              <a:gd name="connsiteX40871" fmla="*/ 0 w 3255128"/>
              <a:gd name="connsiteY40871" fmla="*/ 241264 h 1598839"/>
              <a:gd name="connsiteX40872" fmla="*/ 0 w 3255128"/>
              <a:gd name="connsiteY40872" fmla="*/ 241240 h 1598839"/>
              <a:gd name="connsiteX40873" fmla="*/ 0 w 3255128"/>
              <a:gd name="connsiteY40873" fmla="*/ 241226 h 1598839"/>
              <a:gd name="connsiteX40874" fmla="*/ 0 w 3255128"/>
              <a:gd name="connsiteY40874" fmla="*/ 241198 h 1598839"/>
              <a:gd name="connsiteX40875" fmla="*/ 0 w 3255128"/>
              <a:gd name="connsiteY40875" fmla="*/ 241185 h 1598839"/>
              <a:gd name="connsiteX40876" fmla="*/ 0 w 3255128"/>
              <a:gd name="connsiteY40876" fmla="*/ 241183 h 1598839"/>
              <a:gd name="connsiteX40877" fmla="*/ 0 w 3255128"/>
              <a:gd name="connsiteY40877" fmla="*/ 241180 h 1598839"/>
              <a:gd name="connsiteX40878" fmla="*/ 0 w 3255128"/>
              <a:gd name="connsiteY40878" fmla="*/ 241141 h 1598839"/>
              <a:gd name="connsiteX40879" fmla="*/ 0 w 3255128"/>
              <a:gd name="connsiteY40879" fmla="*/ 241140 h 1598839"/>
              <a:gd name="connsiteX40880" fmla="*/ 0 w 3255128"/>
              <a:gd name="connsiteY40880" fmla="*/ 241125 h 1598839"/>
              <a:gd name="connsiteX40881" fmla="*/ 0 w 3255128"/>
              <a:gd name="connsiteY40881" fmla="*/ 241116 h 1598839"/>
              <a:gd name="connsiteX40882" fmla="*/ 0 w 3255128"/>
              <a:gd name="connsiteY40882" fmla="*/ 241095 h 1598839"/>
              <a:gd name="connsiteX40883" fmla="*/ 0 w 3255128"/>
              <a:gd name="connsiteY40883" fmla="*/ 241070 h 1598839"/>
              <a:gd name="connsiteX40884" fmla="*/ 0 w 3255128"/>
              <a:gd name="connsiteY40884" fmla="*/ 241039 h 1598839"/>
              <a:gd name="connsiteX40885" fmla="*/ 0 w 3255128"/>
              <a:gd name="connsiteY40885" fmla="*/ 241038 h 1598839"/>
              <a:gd name="connsiteX40886" fmla="*/ 0 w 3255128"/>
              <a:gd name="connsiteY40886" fmla="*/ 241030 h 1598839"/>
              <a:gd name="connsiteX40887" fmla="*/ 0 w 3255128"/>
              <a:gd name="connsiteY40887" fmla="*/ 241006 h 1598839"/>
              <a:gd name="connsiteX40888" fmla="*/ 0 w 3255128"/>
              <a:gd name="connsiteY40888" fmla="*/ 241004 h 1598839"/>
              <a:gd name="connsiteX40889" fmla="*/ 0 w 3255128"/>
              <a:gd name="connsiteY40889" fmla="*/ 240988 h 1598839"/>
              <a:gd name="connsiteX40890" fmla="*/ 0 w 3255128"/>
              <a:gd name="connsiteY40890" fmla="*/ 240972 h 1598839"/>
              <a:gd name="connsiteX40891" fmla="*/ 0 w 3255128"/>
              <a:gd name="connsiteY40891" fmla="*/ 240959 h 1598839"/>
              <a:gd name="connsiteX40892" fmla="*/ 0 w 3255128"/>
              <a:gd name="connsiteY40892" fmla="*/ 240929 h 1598839"/>
              <a:gd name="connsiteX40893" fmla="*/ 0 w 3255128"/>
              <a:gd name="connsiteY40893" fmla="*/ 240920 h 1598839"/>
              <a:gd name="connsiteX40894" fmla="*/ 0 w 3255128"/>
              <a:gd name="connsiteY40894" fmla="*/ 240914 h 1598839"/>
              <a:gd name="connsiteX40895" fmla="*/ 0 w 3255128"/>
              <a:gd name="connsiteY40895" fmla="*/ 240882 h 1598839"/>
              <a:gd name="connsiteX40896" fmla="*/ 0 w 3255128"/>
              <a:gd name="connsiteY40896" fmla="*/ 240870 h 1598839"/>
              <a:gd name="connsiteX40897" fmla="*/ 0 w 3255128"/>
              <a:gd name="connsiteY40897" fmla="*/ 240865 h 1598839"/>
              <a:gd name="connsiteX40898" fmla="*/ 0 w 3255128"/>
              <a:gd name="connsiteY40898" fmla="*/ 240811 h 1598839"/>
              <a:gd name="connsiteX40899" fmla="*/ 0 w 3255128"/>
              <a:gd name="connsiteY40899" fmla="*/ 240796 h 1598839"/>
              <a:gd name="connsiteX40900" fmla="*/ 0 w 3255128"/>
              <a:gd name="connsiteY40900" fmla="*/ 240776 h 1598839"/>
              <a:gd name="connsiteX40901" fmla="*/ 0 w 3255128"/>
              <a:gd name="connsiteY40901" fmla="*/ 240768 h 1598839"/>
              <a:gd name="connsiteX40902" fmla="*/ 0 w 3255128"/>
              <a:gd name="connsiteY40902" fmla="*/ 240750 h 1598839"/>
              <a:gd name="connsiteX40903" fmla="*/ 0 w 3255128"/>
              <a:gd name="connsiteY40903" fmla="*/ 240746 h 1598839"/>
              <a:gd name="connsiteX40904" fmla="*/ 0 w 3255128"/>
              <a:gd name="connsiteY40904" fmla="*/ 240691 h 1598839"/>
              <a:gd name="connsiteX40905" fmla="*/ 0 w 3255128"/>
              <a:gd name="connsiteY40905" fmla="*/ 240686 h 1598839"/>
              <a:gd name="connsiteX40906" fmla="*/ 0 w 3255128"/>
              <a:gd name="connsiteY40906" fmla="*/ 240670 h 1598839"/>
              <a:gd name="connsiteX40907" fmla="*/ 0 w 3255128"/>
              <a:gd name="connsiteY40907" fmla="*/ 240666 h 1598839"/>
              <a:gd name="connsiteX40908" fmla="*/ 0 w 3255128"/>
              <a:gd name="connsiteY40908" fmla="*/ 240658 h 1598839"/>
              <a:gd name="connsiteX40909" fmla="*/ 0 w 3255128"/>
              <a:gd name="connsiteY40909" fmla="*/ 240642 h 1598839"/>
              <a:gd name="connsiteX40910" fmla="*/ 0 w 3255128"/>
              <a:gd name="connsiteY40910" fmla="*/ 240621 h 1598839"/>
              <a:gd name="connsiteX40911" fmla="*/ 0 w 3255128"/>
              <a:gd name="connsiteY40911" fmla="*/ 240594 h 1598839"/>
              <a:gd name="connsiteX40912" fmla="*/ 0 w 3255128"/>
              <a:gd name="connsiteY40912" fmla="*/ 240592 h 1598839"/>
              <a:gd name="connsiteX40913" fmla="*/ 0 w 3255128"/>
              <a:gd name="connsiteY40913" fmla="*/ 240578 h 1598839"/>
              <a:gd name="connsiteX40914" fmla="*/ 0 w 3255128"/>
              <a:gd name="connsiteY40914" fmla="*/ 240554 h 1598839"/>
              <a:gd name="connsiteX40915" fmla="*/ 0 w 3255128"/>
              <a:gd name="connsiteY40915" fmla="*/ 240498 h 1598839"/>
              <a:gd name="connsiteX40916" fmla="*/ 0 w 3255128"/>
              <a:gd name="connsiteY40916" fmla="*/ 240475 h 1598839"/>
              <a:gd name="connsiteX40917" fmla="*/ 0 w 3255128"/>
              <a:gd name="connsiteY40917" fmla="*/ 240431 h 1598839"/>
              <a:gd name="connsiteX40918" fmla="*/ 0 w 3255128"/>
              <a:gd name="connsiteY40918" fmla="*/ 240407 h 1598839"/>
              <a:gd name="connsiteX40919" fmla="*/ 0 w 3255128"/>
              <a:gd name="connsiteY40919" fmla="*/ 240390 h 1598839"/>
              <a:gd name="connsiteX40920" fmla="*/ 0 w 3255128"/>
              <a:gd name="connsiteY40920" fmla="*/ 240382 h 1598839"/>
              <a:gd name="connsiteX40921" fmla="*/ 0 w 3255128"/>
              <a:gd name="connsiteY40921" fmla="*/ 240361 h 1598839"/>
              <a:gd name="connsiteX40922" fmla="*/ 0 w 3255128"/>
              <a:gd name="connsiteY40922" fmla="*/ 240352 h 1598839"/>
              <a:gd name="connsiteX40923" fmla="*/ 0 w 3255128"/>
              <a:gd name="connsiteY40923" fmla="*/ 240344 h 1598839"/>
              <a:gd name="connsiteX40924" fmla="*/ 0 w 3255128"/>
              <a:gd name="connsiteY40924" fmla="*/ 240318 h 1598839"/>
              <a:gd name="connsiteX40925" fmla="*/ 0 w 3255128"/>
              <a:gd name="connsiteY40925" fmla="*/ 240304 h 1598839"/>
              <a:gd name="connsiteX40926" fmla="*/ 0 w 3255128"/>
              <a:gd name="connsiteY40926" fmla="*/ 240299 h 1598839"/>
              <a:gd name="connsiteX40927" fmla="*/ 0 w 3255128"/>
              <a:gd name="connsiteY40927" fmla="*/ 240272 h 1598839"/>
              <a:gd name="connsiteX40928" fmla="*/ 0 w 3255128"/>
              <a:gd name="connsiteY40928" fmla="*/ 240267 h 1598839"/>
              <a:gd name="connsiteX40929" fmla="*/ 0 w 3255128"/>
              <a:gd name="connsiteY40929" fmla="*/ 240263 h 1598839"/>
              <a:gd name="connsiteX40930" fmla="*/ 0 w 3255128"/>
              <a:gd name="connsiteY40930" fmla="*/ 240258 h 1598839"/>
              <a:gd name="connsiteX40931" fmla="*/ 0 w 3255128"/>
              <a:gd name="connsiteY40931" fmla="*/ 240255 h 1598839"/>
              <a:gd name="connsiteX40932" fmla="*/ 0 w 3255128"/>
              <a:gd name="connsiteY40932" fmla="*/ 240248 h 1598839"/>
              <a:gd name="connsiteX40933" fmla="*/ 0 w 3255128"/>
              <a:gd name="connsiteY40933" fmla="*/ 240234 h 1598839"/>
              <a:gd name="connsiteX40934" fmla="*/ 0 w 3255128"/>
              <a:gd name="connsiteY40934" fmla="*/ 240200 h 1598839"/>
              <a:gd name="connsiteX40935" fmla="*/ 0 w 3255128"/>
              <a:gd name="connsiteY40935" fmla="*/ 240198 h 1598839"/>
              <a:gd name="connsiteX40936" fmla="*/ 0 w 3255128"/>
              <a:gd name="connsiteY40936" fmla="*/ 240182 h 1598839"/>
              <a:gd name="connsiteX40937" fmla="*/ 0 w 3255128"/>
              <a:gd name="connsiteY40937" fmla="*/ 240133 h 1598839"/>
              <a:gd name="connsiteX40938" fmla="*/ 0 w 3255128"/>
              <a:gd name="connsiteY40938" fmla="*/ 240125 h 1598839"/>
              <a:gd name="connsiteX40939" fmla="*/ 0 w 3255128"/>
              <a:gd name="connsiteY40939" fmla="*/ 240122 h 1598839"/>
              <a:gd name="connsiteX40940" fmla="*/ 0 w 3255128"/>
              <a:gd name="connsiteY40940" fmla="*/ 240080 h 1598839"/>
              <a:gd name="connsiteX40941" fmla="*/ 0 w 3255128"/>
              <a:gd name="connsiteY40941" fmla="*/ 240076 h 1598839"/>
              <a:gd name="connsiteX40942" fmla="*/ 0 w 3255128"/>
              <a:gd name="connsiteY40942" fmla="*/ 240072 h 1598839"/>
              <a:gd name="connsiteX40943" fmla="*/ 0 w 3255128"/>
              <a:gd name="connsiteY40943" fmla="*/ 240041 h 1598839"/>
              <a:gd name="connsiteX40944" fmla="*/ 0 w 3255128"/>
              <a:gd name="connsiteY40944" fmla="*/ 240039 h 1598839"/>
              <a:gd name="connsiteX40945" fmla="*/ 0 w 3255128"/>
              <a:gd name="connsiteY40945" fmla="*/ 240022 h 1598839"/>
              <a:gd name="connsiteX40946" fmla="*/ 0 w 3255128"/>
              <a:gd name="connsiteY40946" fmla="*/ 240017 h 1598839"/>
              <a:gd name="connsiteX40947" fmla="*/ 0 w 3255128"/>
              <a:gd name="connsiteY40947" fmla="*/ 240006 h 1598839"/>
              <a:gd name="connsiteX40948" fmla="*/ 0 w 3255128"/>
              <a:gd name="connsiteY40948" fmla="*/ 240003 h 1598839"/>
              <a:gd name="connsiteX40949" fmla="*/ 0 w 3255128"/>
              <a:gd name="connsiteY40949" fmla="*/ 240001 h 1598839"/>
              <a:gd name="connsiteX40950" fmla="*/ 0 w 3255128"/>
              <a:gd name="connsiteY40950" fmla="*/ 239992 h 1598839"/>
              <a:gd name="connsiteX40951" fmla="*/ 0 w 3255128"/>
              <a:gd name="connsiteY40951" fmla="*/ 239972 h 1598839"/>
              <a:gd name="connsiteX40952" fmla="*/ 0 w 3255128"/>
              <a:gd name="connsiteY40952" fmla="*/ 239948 h 1598839"/>
              <a:gd name="connsiteX40953" fmla="*/ 0 w 3255128"/>
              <a:gd name="connsiteY40953" fmla="*/ 239898 h 1598839"/>
              <a:gd name="connsiteX40954" fmla="*/ 0 w 3255128"/>
              <a:gd name="connsiteY40954" fmla="*/ 239860 h 1598839"/>
              <a:gd name="connsiteX40955" fmla="*/ 0 w 3255128"/>
              <a:gd name="connsiteY40955" fmla="*/ 239838 h 1598839"/>
              <a:gd name="connsiteX40956" fmla="*/ 0 w 3255128"/>
              <a:gd name="connsiteY40956" fmla="*/ 239796 h 1598839"/>
              <a:gd name="connsiteX40957" fmla="*/ 0 w 3255128"/>
              <a:gd name="connsiteY40957" fmla="*/ 239789 h 1598839"/>
              <a:gd name="connsiteX40958" fmla="*/ 0 w 3255128"/>
              <a:gd name="connsiteY40958" fmla="*/ 239763 h 1598839"/>
              <a:gd name="connsiteX40959" fmla="*/ 0 w 3255128"/>
              <a:gd name="connsiteY40959" fmla="*/ 239760 h 1598839"/>
              <a:gd name="connsiteX40960" fmla="*/ 0 w 3255128"/>
              <a:gd name="connsiteY40960" fmla="*/ 239754 h 1598839"/>
              <a:gd name="connsiteX40961" fmla="*/ 0 w 3255128"/>
              <a:gd name="connsiteY40961" fmla="*/ 239739 h 1598839"/>
              <a:gd name="connsiteX40962" fmla="*/ 0 w 3255128"/>
              <a:gd name="connsiteY40962" fmla="*/ 239726 h 1598839"/>
              <a:gd name="connsiteX40963" fmla="*/ 0 w 3255128"/>
              <a:gd name="connsiteY40963" fmla="*/ 239725 h 1598839"/>
              <a:gd name="connsiteX40964" fmla="*/ 0 w 3255128"/>
              <a:gd name="connsiteY40964" fmla="*/ 239715 h 1598839"/>
              <a:gd name="connsiteX40965" fmla="*/ 0 w 3255128"/>
              <a:gd name="connsiteY40965" fmla="*/ 239704 h 1598839"/>
              <a:gd name="connsiteX40966" fmla="*/ 0 w 3255128"/>
              <a:gd name="connsiteY40966" fmla="*/ 239647 h 1598839"/>
              <a:gd name="connsiteX40967" fmla="*/ 0 w 3255128"/>
              <a:gd name="connsiteY40967" fmla="*/ 239623 h 1598839"/>
              <a:gd name="connsiteX40968" fmla="*/ 0 w 3255128"/>
              <a:gd name="connsiteY40968" fmla="*/ 239617 h 1598839"/>
              <a:gd name="connsiteX40969" fmla="*/ 0 w 3255128"/>
              <a:gd name="connsiteY40969" fmla="*/ 239594 h 1598839"/>
              <a:gd name="connsiteX40970" fmla="*/ 0 w 3255128"/>
              <a:gd name="connsiteY40970" fmla="*/ 239588 h 1598839"/>
              <a:gd name="connsiteX40971" fmla="*/ 0 w 3255128"/>
              <a:gd name="connsiteY40971" fmla="*/ 239558 h 1598839"/>
              <a:gd name="connsiteX40972" fmla="*/ 0 w 3255128"/>
              <a:gd name="connsiteY40972" fmla="*/ 239553 h 1598839"/>
              <a:gd name="connsiteX40973" fmla="*/ 0 w 3255128"/>
              <a:gd name="connsiteY40973" fmla="*/ 239547 h 1598839"/>
              <a:gd name="connsiteX40974" fmla="*/ 0 w 3255128"/>
              <a:gd name="connsiteY40974" fmla="*/ 239528 h 1598839"/>
              <a:gd name="connsiteX40975" fmla="*/ 0 w 3255128"/>
              <a:gd name="connsiteY40975" fmla="*/ 239518 h 1598839"/>
              <a:gd name="connsiteX40976" fmla="*/ 0 w 3255128"/>
              <a:gd name="connsiteY40976" fmla="*/ 239513 h 1598839"/>
              <a:gd name="connsiteX40977" fmla="*/ 0 w 3255128"/>
              <a:gd name="connsiteY40977" fmla="*/ 239511 h 1598839"/>
              <a:gd name="connsiteX40978" fmla="*/ 0 w 3255128"/>
              <a:gd name="connsiteY40978" fmla="*/ 239488 h 1598839"/>
              <a:gd name="connsiteX40979" fmla="*/ 0 w 3255128"/>
              <a:gd name="connsiteY40979" fmla="*/ 239482 h 1598839"/>
              <a:gd name="connsiteX40980" fmla="*/ 0 w 3255128"/>
              <a:gd name="connsiteY40980" fmla="*/ 239476 h 1598839"/>
              <a:gd name="connsiteX40981" fmla="*/ 0 w 3255128"/>
              <a:gd name="connsiteY40981" fmla="*/ 239474 h 1598839"/>
              <a:gd name="connsiteX40982" fmla="*/ 0 w 3255128"/>
              <a:gd name="connsiteY40982" fmla="*/ 239453 h 1598839"/>
              <a:gd name="connsiteX40983" fmla="*/ 0 w 3255128"/>
              <a:gd name="connsiteY40983" fmla="*/ 239391 h 1598839"/>
              <a:gd name="connsiteX40984" fmla="*/ 0 w 3255128"/>
              <a:gd name="connsiteY40984" fmla="*/ 239384 h 1598839"/>
              <a:gd name="connsiteX40985" fmla="*/ 0 w 3255128"/>
              <a:gd name="connsiteY40985" fmla="*/ 239353 h 1598839"/>
              <a:gd name="connsiteX40986" fmla="*/ 0 w 3255128"/>
              <a:gd name="connsiteY40986" fmla="*/ 239337 h 1598839"/>
              <a:gd name="connsiteX40987" fmla="*/ 0 w 3255128"/>
              <a:gd name="connsiteY40987" fmla="*/ 239335 h 1598839"/>
              <a:gd name="connsiteX40988" fmla="*/ 0 w 3255128"/>
              <a:gd name="connsiteY40988" fmla="*/ 239334 h 1598839"/>
              <a:gd name="connsiteX40989" fmla="*/ 0 w 3255128"/>
              <a:gd name="connsiteY40989" fmla="*/ 239331 h 1598839"/>
              <a:gd name="connsiteX40990" fmla="*/ 0 w 3255128"/>
              <a:gd name="connsiteY40990" fmla="*/ 239324 h 1598839"/>
              <a:gd name="connsiteX40991" fmla="*/ 0 w 3255128"/>
              <a:gd name="connsiteY40991" fmla="*/ 239319 h 1598839"/>
              <a:gd name="connsiteX40992" fmla="*/ 0 w 3255128"/>
              <a:gd name="connsiteY40992" fmla="*/ 239303 h 1598839"/>
              <a:gd name="connsiteX40993" fmla="*/ 0 w 3255128"/>
              <a:gd name="connsiteY40993" fmla="*/ 239300 h 1598839"/>
              <a:gd name="connsiteX40994" fmla="*/ 0 w 3255128"/>
              <a:gd name="connsiteY40994" fmla="*/ 239286 h 1598839"/>
              <a:gd name="connsiteX40995" fmla="*/ 0 w 3255128"/>
              <a:gd name="connsiteY40995" fmla="*/ 239285 h 1598839"/>
              <a:gd name="connsiteX40996" fmla="*/ 0 w 3255128"/>
              <a:gd name="connsiteY40996" fmla="*/ 239268 h 1598839"/>
              <a:gd name="connsiteX40997" fmla="*/ 0 w 3255128"/>
              <a:gd name="connsiteY40997" fmla="*/ 239256 h 1598839"/>
              <a:gd name="connsiteX40998" fmla="*/ 0 w 3255128"/>
              <a:gd name="connsiteY40998" fmla="*/ 239252 h 1598839"/>
              <a:gd name="connsiteX40999" fmla="*/ 0 w 3255128"/>
              <a:gd name="connsiteY40999" fmla="*/ 239198 h 1598839"/>
              <a:gd name="connsiteX41000" fmla="*/ 0 w 3255128"/>
              <a:gd name="connsiteY41000" fmla="*/ 239177 h 1598839"/>
              <a:gd name="connsiteX41001" fmla="*/ 0 w 3255128"/>
              <a:gd name="connsiteY41001" fmla="*/ 239174 h 1598839"/>
              <a:gd name="connsiteX41002" fmla="*/ 0 w 3255128"/>
              <a:gd name="connsiteY41002" fmla="*/ 239161 h 1598839"/>
              <a:gd name="connsiteX41003" fmla="*/ 0 w 3255128"/>
              <a:gd name="connsiteY41003" fmla="*/ 239159 h 1598839"/>
              <a:gd name="connsiteX41004" fmla="*/ 0 w 3255128"/>
              <a:gd name="connsiteY41004" fmla="*/ 239141 h 1598839"/>
              <a:gd name="connsiteX41005" fmla="*/ 0 w 3255128"/>
              <a:gd name="connsiteY41005" fmla="*/ 239093 h 1598839"/>
              <a:gd name="connsiteX41006" fmla="*/ 0 w 3255128"/>
              <a:gd name="connsiteY41006" fmla="*/ 239091 h 1598839"/>
              <a:gd name="connsiteX41007" fmla="*/ 0 w 3255128"/>
              <a:gd name="connsiteY41007" fmla="*/ 239072 h 1598839"/>
              <a:gd name="connsiteX41008" fmla="*/ 0 w 3255128"/>
              <a:gd name="connsiteY41008" fmla="*/ 239069 h 1598839"/>
              <a:gd name="connsiteX41009" fmla="*/ 0 w 3255128"/>
              <a:gd name="connsiteY41009" fmla="*/ 239044 h 1598839"/>
              <a:gd name="connsiteX41010" fmla="*/ 0 w 3255128"/>
              <a:gd name="connsiteY41010" fmla="*/ 239033 h 1598839"/>
              <a:gd name="connsiteX41011" fmla="*/ 0 w 3255128"/>
              <a:gd name="connsiteY41011" fmla="*/ 239019 h 1598839"/>
              <a:gd name="connsiteX41012" fmla="*/ 0 w 3255128"/>
              <a:gd name="connsiteY41012" fmla="*/ 238999 h 1598839"/>
              <a:gd name="connsiteX41013" fmla="*/ 0 w 3255128"/>
              <a:gd name="connsiteY41013" fmla="*/ 238994 h 1598839"/>
              <a:gd name="connsiteX41014" fmla="*/ 0 w 3255128"/>
              <a:gd name="connsiteY41014" fmla="*/ 238990 h 1598839"/>
              <a:gd name="connsiteX41015" fmla="*/ 0 w 3255128"/>
              <a:gd name="connsiteY41015" fmla="*/ 238975 h 1598839"/>
              <a:gd name="connsiteX41016" fmla="*/ 0 w 3255128"/>
              <a:gd name="connsiteY41016" fmla="*/ 238970 h 1598839"/>
              <a:gd name="connsiteX41017" fmla="*/ 0 w 3255128"/>
              <a:gd name="connsiteY41017" fmla="*/ 238915 h 1598839"/>
              <a:gd name="connsiteX41018" fmla="*/ 0 w 3255128"/>
              <a:gd name="connsiteY41018" fmla="*/ 238899 h 1598839"/>
              <a:gd name="connsiteX41019" fmla="*/ 0 w 3255128"/>
              <a:gd name="connsiteY41019" fmla="*/ 238887 h 1598839"/>
              <a:gd name="connsiteX41020" fmla="*/ 0 w 3255128"/>
              <a:gd name="connsiteY41020" fmla="*/ 238863 h 1598839"/>
              <a:gd name="connsiteX41021" fmla="*/ 0 w 3255128"/>
              <a:gd name="connsiteY41021" fmla="*/ 238848 h 1598839"/>
              <a:gd name="connsiteX41022" fmla="*/ 0 w 3255128"/>
              <a:gd name="connsiteY41022" fmla="*/ 238824 h 1598839"/>
              <a:gd name="connsiteX41023" fmla="*/ 0 w 3255128"/>
              <a:gd name="connsiteY41023" fmla="*/ 238820 h 1598839"/>
              <a:gd name="connsiteX41024" fmla="*/ 0 w 3255128"/>
              <a:gd name="connsiteY41024" fmla="*/ 238811 h 1598839"/>
              <a:gd name="connsiteX41025" fmla="*/ 0 w 3255128"/>
              <a:gd name="connsiteY41025" fmla="*/ 238794 h 1598839"/>
              <a:gd name="connsiteX41026" fmla="*/ 0 w 3255128"/>
              <a:gd name="connsiteY41026" fmla="*/ 238789 h 1598839"/>
              <a:gd name="connsiteX41027" fmla="*/ 0 w 3255128"/>
              <a:gd name="connsiteY41027" fmla="*/ 238766 h 1598839"/>
              <a:gd name="connsiteX41028" fmla="*/ 0 w 3255128"/>
              <a:gd name="connsiteY41028" fmla="*/ 238742 h 1598839"/>
              <a:gd name="connsiteX41029" fmla="*/ 0 w 3255128"/>
              <a:gd name="connsiteY41029" fmla="*/ 238738 h 1598839"/>
              <a:gd name="connsiteX41030" fmla="*/ 0 w 3255128"/>
              <a:gd name="connsiteY41030" fmla="*/ 238718 h 1598839"/>
              <a:gd name="connsiteX41031" fmla="*/ 0 w 3255128"/>
              <a:gd name="connsiteY41031" fmla="*/ 238715 h 1598839"/>
              <a:gd name="connsiteX41032" fmla="*/ 0 w 3255128"/>
              <a:gd name="connsiteY41032" fmla="*/ 238714 h 1598839"/>
              <a:gd name="connsiteX41033" fmla="*/ 0 w 3255128"/>
              <a:gd name="connsiteY41033" fmla="*/ 238693 h 1598839"/>
              <a:gd name="connsiteX41034" fmla="*/ 0 w 3255128"/>
              <a:gd name="connsiteY41034" fmla="*/ 238667 h 1598839"/>
              <a:gd name="connsiteX41035" fmla="*/ 0 w 3255128"/>
              <a:gd name="connsiteY41035" fmla="*/ 238643 h 1598839"/>
              <a:gd name="connsiteX41036" fmla="*/ 0 w 3255128"/>
              <a:gd name="connsiteY41036" fmla="*/ 238639 h 1598839"/>
              <a:gd name="connsiteX41037" fmla="*/ 0 w 3255128"/>
              <a:gd name="connsiteY41037" fmla="*/ 238637 h 1598839"/>
              <a:gd name="connsiteX41038" fmla="*/ 0 w 3255128"/>
              <a:gd name="connsiteY41038" fmla="*/ 238615 h 1598839"/>
              <a:gd name="connsiteX41039" fmla="*/ 0 w 3255128"/>
              <a:gd name="connsiteY41039" fmla="*/ 238611 h 1598839"/>
              <a:gd name="connsiteX41040" fmla="*/ 0 w 3255128"/>
              <a:gd name="connsiteY41040" fmla="*/ 238608 h 1598839"/>
              <a:gd name="connsiteX41041" fmla="*/ 0 w 3255128"/>
              <a:gd name="connsiteY41041" fmla="*/ 238607 h 1598839"/>
              <a:gd name="connsiteX41042" fmla="*/ 0 w 3255128"/>
              <a:gd name="connsiteY41042" fmla="*/ 238597 h 1598839"/>
              <a:gd name="connsiteX41043" fmla="*/ 0 w 3255128"/>
              <a:gd name="connsiteY41043" fmla="*/ 238592 h 1598839"/>
              <a:gd name="connsiteX41044" fmla="*/ 0 w 3255128"/>
              <a:gd name="connsiteY41044" fmla="*/ 238570 h 1598839"/>
              <a:gd name="connsiteX41045" fmla="*/ 0 w 3255128"/>
              <a:gd name="connsiteY41045" fmla="*/ 238558 h 1598839"/>
              <a:gd name="connsiteX41046" fmla="*/ 0 w 3255128"/>
              <a:gd name="connsiteY41046" fmla="*/ 238545 h 1598839"/>
              <a:gd name="connsiteX41047" fmla="*/ 0 w 3255128"/>
              <a:gd name="connsiteY41047" fmla="*/ 238528 h 1598839"/>
              <a:gd name="connsiteX41048" fmla="*/ 0 w 3255128"/>
              <a:gd name="connsiteY41048" fmla="*/ 238516 h 1598839"/>
              <a:gd name="connsiteX41049" fmla="*/ 0 w 3255128"/>
              <a:gd name="connsiteY41049" fmla="*/ 238511 h 1598839"/>
              <a:gd name="connsiteX41050" fmla="*/ 0 w 3255128"/>
              <a:gd name="connsiteY41050" fmla="*/ 238507 h 1598839"/>
              <a:gd name="connsiteX41051" fmla="*/ 0 w 3255128"/>
              <a:gd name="connsiteY41051" fmla="*/ 238506 h 1598839"/>
              <a:gd name="connsiteX41052" fmla="*/ 0 w 3255128"/>
              <a:gd name="connsiteY41052" fmla="*/ 238456 h 1598839"/>
              <a:gd name="connsiteX41053" fmla="*/ 0 w 3255128"/>
              <a:gd name="connsiteY41053" fmla="*/ 238429 h 1598839"/>
              <a:gd name="connsiteX41054" fmla="*/ 0 w 3255128"/>
              <a:gd name="connsiteY41054" fmla="*/ 238421 h 1598839"/>
              <a:gd name="connsiteX41055" fmla="*/ 0 w 3255128"/>
              <a:gd name="connsiteY41055" fmla="*/ 238415 h 1598839"/>
              <a:gd name="connsiteX41056" fmla="*/ 0 w 3255128"/>
              <a:gd name="connsiteY41056" fmla="*/ 238413 h 1598839"/>
              <a:gd name="connsiteX41057" fmla="*/ 0 w 3255128"/>
              <a:gd name="connsiteY41057" fmla="*/ 238389 h 1598839"/>
              <a:gd name="connsiteX41058" fmla="*/ 0 w 3255128"/>
              <a:gd name="connsiteY41058" fmla="*/ 238385 h 1598839"/>
              <a:gd name="connsiteX41059" fmla="*/ 0 w 3255128"/>
              <a:gd name="connsiteY41059" fmla="*/ 238384 h 1598839"/>
              <a:gd name="connsiteX41060" fmla="*/ 0 w 3255128"/>
              <a:gd name="connsiteY41060" fmla="*/ 238349 h 1598839"/>
              <a:gd name="connsiteX41061" fmla="*/ 0 w 3255128"/>
              <a:gd name="connsiteY41061" fmla="*/ 238346 h 1598839"/>
              <a:gd name="connsiteX41062" fmla="*/ 0 w 3255128"/>
              <a:gd name="connsiteY41062" fmla="*/ 238337 h 1598839"/>
              <a:gd name="connsiteX41063" fmla="*/ 0 w 3255128"/>
              <a:gd name="connsiteY41063" fmla="*/ 238299 h 1598839"/>
              <a:gd name="connsiteX41064" fmla="*/ 0 w 3255128"/>
              <a:gd name="connsiteY41064" fmla="*/ 238282 h 1598839"/>
              <a:gd name="connsiteX41065" fmla="*/ 0 w 3255128"/>
              <a:gd name="connsiteY41065" fmla="*/ 238279 h 1598839"/>
              <a:gd name="connsiteX41066" fmla="*/ 0 w 3255128"/>
              <a:gd name="connsiteY41066" fmla="*/ 238274 h 1598839"/>
              <a:gd name="connsiteX41067" fmla="*/ 0 w 3255128"/>
              <a:gd name="connsiteY41067" fmla="*/ 238264 h 1598839"/>
              <a:gd name="connsiteX41068" fmla="*/ 0 w 3255128"/>
              <a:gd name="connsiteY41068" fmla="*/ 238239 h 1598839"/>
              <a:gd name="connsiteX41069" fmla="*/ 0 w 3255128"/>
              <a:gd name="connsiteY41069" fmla="*/ 238193 h 1598839"/>
              <a:gd name="connsiteX41070" fmla="*/ 0 w 3255128"/>
              <a:gd name="connsiteY41070" fmla="*/ 238190 h 1598839"/>
              <a:gd name="connsiteX41071" fmla="*/ 0 w 3255128"/>
              <a:gd name="connsiteY41071" fmla="*/ 238184 h 1598839"/>
              <a:gd name="connsiteX41072" fmla="*/ 0 w 3255128"/>
              <a:gd name="connsiteY41072" fmla="*/ 238156 h 1598839"/>
              <a:gd name="connsiteX41073" fmla="*/ 0 w 3255128"/>
              <a:gd name="connsiteY41073" fmla="*/ 238152 h 1598839"/>
              <a:gd name="connsiteX41074" fmla="*/ 0 w 3255128"/>
              <a:gd name="connsiteY41074" fmla="*/ 238142 h 1598839"/>
              <a:gd name="connsiteX41075" fmla="*/ 0 w 3255128"/>
              <a:gd name="connsiteY41075" fmla="*/ 238116 h 1598839"/>
              <a:gd name="connsiteX41076" fmla="*/ 0 w 3255128"/>
              <a:gd name="connsiteY41076" fmla="*/ 238105 h 1598839"/>
              <a:gd name="connsiteX41077" fmla="*/ 0 w 3255128"/>
              <a:gd name="connsiteY41077" fmla="*/ 238094 h 1598839"/>
              <a:gd name="connsiteX41078" fmla="*/ 0 w 3255128"/>
              <a:gd name="connsiteY41078" fmla="*/ 238075 h 1598839"/>
              <a:gd name="connsiteX41079" fmla="*/ 0 w 3255128"/>
              <a:gd name="connsiteY41079" fmla="*/ 238070 h 1598839"/>
              <a:gd name="connsiteX41080" fmla="*/ 0 w 3255128"/>
              <a:gd name="connsiteY41080" fmla="*/ 238067 h 1598839"/>
              <a:gd name="connsiteX41081" fmla="*/ 0 w 3255128"/>
              <a:gd name="connsiteY41081" fmla="*/ 238048 h 1598839"/>
              <a:gd name="connsiteX41082" fmla="*/ 0 w 3255128"/>
              <a:gd name="connsiteY41082" fmla="*/ 238045 h 1598839"/>
              <a:gd name="connsiteX41083" fmla="*/ 0 w 3255128"/>
              <a:gd name="connsiteY41083" fmla="*/ 238023 h 1598839"/>
              <a:gd name="connsiteX41084" fmla="*/ 0 w 3255128"/>
              <a:gd name="connsiteY41084" fmla="*/ 237998 h 1598839"/>
              <a:gd name="connsiteX41085" fmla="*/ 0 w 3255128"/>
              <a:gd name="connsiteY41085" fmla="*/ 237982 h 1598839"/>
              <a:gd name="connsiteX41086" fmla="*/ 0 w 3255128"/>
              <a:gd name="connsiteY41086" fmla="*/ 237970 h 1598839"/>
              <a:gd name="connsiteX41087" fmla="*/ 0 w 3255128"/>
              <a:gd name="connsiteY41087" fmla="*/ 237943 h 1598839"/>
              <a:gd name="connsiteX41088" fmla="*/ 0 w 3255128"/>
              <a:gd name="connsiteY41088" fmla="*/ 237930 h 1598839"/>
              <a:gd name="connsiteX41089" fmla="*/ 0 w 3255128"/>
              <a:gd name="connsiteY41089" fmla="*/ 237924 h 1598839"/>
              <a:gd name="connsiteX41090" fmla="*/ 0 w 3255128"/>
              <a:gd name="connsiteY41090" fmla="*/ 237878 h 1598839"/>
              <a:gd name="connsiteX41091" fmla="*/ 0 w 3255128"/>
              <a:gd name="connsiteY41091" fmla="*/ 237866 h 1598839"/>
              <a:gd name="connsiteX41092" fmla="*/ 0 w 3255128"/>
              <a:gd name="connsiteY41092" fmla="*/ 237863 h 1598839"/>
              <a:gd name="connsiteX41093" fmla="*/ 0 w 3255128"/>
              <a:gd name="connsiteY41093" fmla="*/ 237858 h 1598839"/>
              <a:gd name="connsiteX41094" fmla="*/ 0 w 3255128"/>
              <a:gd name="connsiteY41094" fmla="*/ 237825 h 1598839"/>
              <a:gd name="connsiteX41095" fmla="*/ 0 w 3255128"/>
              <a:gd name="connsiteY41095" fmla="*/ 237804 h 1598839"/>
              <a:gd name="connsiteX41096" fmla="*/ 0 w 3255128"/>
              <a:gd name="connsiteY41096" fmla="*/ 237799 h 1598839"/>
              <a:gd name="connsiteX41097" fmla="*/ 0 w 3255128"/>
              <a:gd name="connsiteY41097" fmla="*/ 237791 h 1598839"/>
              <a:gd name="connsiteX41098" fmla="*/ 0 w 3255128"/>
              <a:gd name="connsiteY41098" fmla="*/ 237786 h 1598839"/>
              <a:gd name="connsiteX41099" fmla="*/ 0 w 3255128"/>
              <a:gd name="connsiteY41099" fmla="*/ 237780 h 1598839"/>
              <a:gd name="connsiteX41100" fmla="*/ 0 w 3255128"/>
              <a:gd name="connsiteY41100" fmla="*/ 237761 h 1598839"/>
              <a:gd name="connsiteX41101" fmla="*/ 0 w 3255128"/>
              <a:gd name="connsiteY41101" fmla="*/ 237716 h 1598839"/>
              <a:gd name="connsiteX41102" fmla="*/ 0 w 3255128"/>
              <a:gd name="connsiteY41102" fmla="*/ 237701 h 1598839"/>
              <a:gd name="connsiteX41103" fmla="*/ 0 w 3255128"/>
              <a:gd name="connsiteY41103" fmla="*/ 237692 h 1598839"/>
              <a:gd name="connsiteX41104" fmla="*/ 0 w 3255128"/>
              <a:gd name="connsiteY41104" fmla="*/ 237673 h 1598839"/>
              <a:gd name="connsiteX41105" fmla="*/ 0 w 3255128"/>
              <a:gd name="connsiteY41105" fmla="*/ 237635 h 1598839"/>
              <a:gd name="connsiteX41106" fmla="*/ 0 w 3255128"/>
              <a:gd name="connsiteY41106" fmla="*/ 237631 h 1598839"/>
              <a:gd name="connsiteX41107" fmla="*/ 0 w 3255128"/>
              <a:gd name="connsiteY41107" fmla="*/ 237615 h 1598839"/>
              <a:gd name="connsiteX41108" fmla="*/ 0 w 3255128"/>
              <a:gd name="connsiteY41108" fmla="*/ 237594 h 1598839"/>
              <a:gd name="connsiteX41109" fmla="*/ 0 w 3255128"/>
              <a:gd name="connsiteY41109" fmla="*/ 237590 h 1598839"/>
              <a:gd name="connsiteX41110" fmla="*/ 0 w 3255128"/>
              <a:gd name="connsiteY41110" fmla="*/ 237586 h 1598839"/>
              <a:gd name="connsiteX41111" fmla="*/ 0 w 3255128"/>
              <a:gd name="connsiteY41111" fmla="*/ 237539 h 1598839"/>
              <a:gd name="connsiteX41112" fmla="*/ 0 w 3255128"/>
              <a:gd name="connsiteY41112" fmla="*/ 237536 h 1598839"/>
              <a:gd name="connsiteX41113" fmla="*/ 0 w 3255128"/>
              <a:gd name="connsiteY41113" fmla="*/ 237508 h 1598839"/>
              <a:gd name="connsiteX41114" fmla="*/ 0 w 3255128"/>
              <a:gd name="connsiteY41114" fmla="*/ 237504 h 1598839"/>
              <a:gd name="connsiteX41115" fmla="*/ 0 w 3255128"/>
              <a:gd name="connsiteY41115" fmla="*/ 237503 h 1598839"/>
              <a:gd name="connsiteX41116" fmla="*/ 0 w 3255128"/>
              <a:gd name="connsiteY41116" fmla="*/ 237489 h 1598839"/>
              <a:gd name="connsiteX41117" fmla="*/ 0 w 3255128"/>
              <a:gd name="connsiteY41117" fmla="*/ 237485 h 1598839"/>
              <a:gd name="connsiteX41118" fmla="*/ 0 w 3255128"/>
              <a:gd name="connsiteY41118" fmla="*/ 237476 h 1598839"/>
              <a:gd name="connsiteX41119" fmla="*/ 0 w 3255128"/>
              <a:gd name="connsiteY41119" fmla="*/ 237402 h 1598839"/>
              <a:gd name="connsiteX41120" fmla="*/ 0 w 3255128"/>
              <a:gd name="connsiteY41120" fmla="*/ 237400 h 1598839"/>
              <a:gd name="connsiteX41121" fmla="*/ 0 w 3255128"/>
              <a:gd name="connsiteY41121" fmla="*/ 237371 h 1598839"/>
              <a:gd name="connsiteX41122" fmla="*/ 0 w 3255128"/>
              <a:gd name="connsiteY41122" fmla="*/ 237366 h 1598839"/>
              <a:gd name="connsiteX41123" fmla="*/ 0 w 3255128"/>
              <a:gd name="connsiteY41123" fmla="*/ 237340 h 1598839"/>
              <a:gd name="connsiteX41124" fmla="*/ 0 w 3255128"/>
              <a:gd name="connsiteY41124" fmla="*/ 237328 h 1598839"/>
              <a:gd name="connsiteX41125" fmla="*/ 0 w 3255128"/>
              <a:gd name="connsiteY41125" fmla="*/ 237322 h 1598839"/>
              <a:gd name="connsiteX41126" fmla="*/ 0 w 3255128"/>
              <a:gd name="connsiteY41126" fmla="*/ 237309 h 1598839"/>
              <a:gd name="connsiteX41127" fmla="*/ 0 w 3255128"/>
              <a:gd name="connsiteY41127" fmla="*/ 237282 h 1598839"/>
              <a:gd name="connsiteX41128" fmla="*/ 0 w 3255128"/>
              <a:gd name="connsiteY41128" fmla="*/ 237277 h 1598839"/>
              <a:gd name="connsiteX41129" fmla="*/ 0 w 3255128"/>
              <a:gd name="connsiteY41129" fmla="*/ 237273 h 1598839"/>
              <a:gd name="connsiteX41130" fmla="*/ 0 w 3255128"/>
              <a:gd name="connsiteY41130" fmla="*/ 237268 h 1598839"/>
              <a:gd name="connsiteX41131" fmla="*/ 0 w 3255128"/>
              <a:gd name="connsiteY41131" fmla="*/ 237243 h 1598839"/>
              <a:gd name="connsiteX41132" fmla="*/ 0 w 3255128"/>
              <a:gd name="connsiteY41132" fmla="*/ 237230 h 1598839"/>
              <a:gd name="connsiteX41133" fmla="*/ 0 w 3255128"/>
              <a:gd name="connsiteY41133" fmla="*/ 237210 h 1598839"/>
              <a:gd name="connsiteX41134" fmla="*/ 0 w 3255128"/>
              <a:gd name="connsiteY41134" fmla="*/ 237192 h 1598839"/>
              <a:gd name="connsiteX41135" fmla="*/ 0 w 3255128"/>
              <a:gd name="connsiteY41135" fmla="*/ 237132 h 1598839"/>
              <a:gd name="connsiteX41136" fmla="*/ 0 w 3255128"/>
              <a:gd name="connsiteY41136" fmla="*/ 237131 h 1598839"/>
              <a:gd name="connsiteX41137" fmla="*/ 0 w 3255128"/>
              <a:gd name="connsiteY41137" fmla="*/ 237084 h 1598839"/>
              <a:gd name="connsiteX41138" fmla="*/ 0 w 3255128"/>
              <a:gd name="connsiteY41138" fmla="*/ 237082 h 1598839"/>
              <a:gd name="connsiteX41139" fmla="*/ 0 w 3255128"/>
              <a:gd name="connsiteY41139" fmla="*/ 237077 h 1598839"/>
              <a:gd name="connsiteX41140" fmla="*/ 0 w 3255128"/>
              <a:gd name="connsiteY41140" fmla="*/ 237051 h 1598839"/>
              <a:gd name="connsiteX41141" fmla="*/ 0 w 3255128"/>
              <a:gd name="connsiteY41141" fmla="*/ 237049 h 1598839"/>
              <a:gd name="connsiteX41142" fmla="*/ 0 w 3255128"/>
              <a:gd name="connsiteY41142" fmla="*/ 237027 h 1598839"/>
              <a:gd name="connsiteX41143" fmla="*/ 0 w 3255128"/>
              <a:gd name="connsiteY41143" fmla="*/ 237002 h 1598839"/>
              <a:gd name="connsiteX41144" fmla="*/ 0 w 3255128"/>
              <a:gd name="connsiteY41144" fmla="*/ 237000 h 1598839"/>
              <a:gd name="connsiteX41145" fmla="*/ 0 w 3255128"/>
              <a:gd name="connsiteY41145" fmla="*/ 236998 h 1598839"/>
              <a:gd name="connsiteX41146" fmla="*/ 0 w 3255128"/>
              <a:gd name="connsiteY41146" fmla="*/ 236928 h 1598839"/>
              <a:gd name="connsiteX41147" fmla="*/ 0 w 3255128"/>
              <a:gd name="connsiteY41147" fmla="*/ 236891 h 1598839"/>
              <a:gd name="connsiteX41148" fmla="*/ 0 w 3255128"/>
              <a:gd name="connsiteY41148" fmla="*/ 236888 h 1598839"/>
              <a:gd name="connsiteX41149" fmla="*/ 0 w 3255128"/>
              <a:gd name="connsiteY41149" fmla="*/ 236883 h 1598839"/>
              <a:gd name="connsiteX41150" fmla="*/ 0 w 3255128"/>
              <a:gd name="connsiteY41150" fmla="*/ 236848 h 1598839"/>
              <a:gd name="connsiteX41151" fmla="*/ 0 w 3255128"/>
              <a:gd name="connsiteY41151" fmla="*/ 236839 h 1598839"/>
              <a:gd name="connsiteX41152" fmla="*/ 0 w 3255128"/>
              <a:gd name="connsiteY41152" fmla="*/ 236819 h 1598839"/>
              <a:gd name="connsiteX41153" fmla="*/ 0 w 3255128"/>
              <a:gd name="connsiteY41153" fmla="*/ 236806 h 1598839"/>
              <a:gd name="connsiteX41154" fmla="*/ 0 w 3255128"/>
              <a:gd name="connsiteY41154" fmla="*/ 236736 h 1598839"/>
              <a:gd name="connsiteX41155" fmla="*/ 0 w 3255128"/>
              <a:gd name="connsiteY41155" fmla="*/ 236729 h 1598839"/>
              <a:gd name="connsiteX41156" fmla="*/ 0 w 3255128"/>
              <a:gd name="connsiteY41156" fmla="*/ 236725 h 1598839"/>
              <a:gd name="connsiteX41157" fmla="*/ 0 w 3255128"/>
              <a:gd name="connsiteY41157" fmla="*/ 236709 h 1598839"/>
              <a:gd name="connsiteX41158" fmla="*/ 0 w 3255128"/>
              <a:gd name="connsiteY41158" fmla="*/ 236678 h 1598839"/>
              <a:gd name="connsiteX41159" fmla="*/ 0 w 3255128"/>
              <a:gd name="connsiteY41159" fmla="*/ 236657 h 1598839"/>
              <a:gd name="connsiteX41160" fmla="*/ 0 w 3255128"/>
              <a:gd name="connsiteY41160" fmla="*/ 236652 h 1598839"/>
              <a:gd name="connsiteX41161" fmla="*/ 0 w 3255128"/>
              <a:gd name="connsiteY41161" fmla="*/ 236627 h 1598839"/>
              <a:gd name="connsiteX41162" fmla="*/ 0 w 3255128"/>
              <a:gd name="connsiteY41162" fmla="*/ 236595 h 1598839"/>
              <a:gd name="connsiteX41163" fmla="*/ 0 w 3255128"/>
              <a:gd name="connsiteY41163" fmla="*/ 236590 h 1598839"/>
              <a:gd name="connsiteX41164" fmla="*/ 0 w 3255128"/>
              <a:gd name="connsiteY41164" fmla="*/ 236569 h 1598839"/>
              <a:gd name="connsiteX41165" fmla="*/ 0 w 3255128"/>
              <a:gd name="connsiteY41165" fmla="*/ 236546 h 1598839"/>
              <a:gd name="connsiteX41166" fmla="*/ 0 w 3255128"/>
              <a:gd name="connsiteY41166" fmla="*/ 236521 h 1598839"/>
              <a:gd name="connsiteX41167" fmla="*/ 0 w 3255128"/>
              <a:gd name="connsiteY41167" fmla="*/ 236498 h 1598839"/>
              <a:gd name="connsiteX41168" fmla="*/ 0 w 3255128"/>
              <a:gd name="connsiteY41168" fmla="*/ 236486 h 1598839"/>
              <a:gd name="connsiteX41169" fmla="*/ 0 w 3255128"/>
              <a:gd name="connsiteY41169" fmla="*/ 236484 h 1598839"/>
              <a:gd name="connsiteX41170" fmla="*/ 0 w 3255128"/>
              <a:gd name="connsiteY41170" fmla="*/ 236483 h 1598839"/>
              <a:gd name="connsiteX41171" fmla="*/ 0 w 3255128"/>
              <a:gd name="connsiteY41171" fmla="*/ 236469 h 1598839"/>
              <a:gd name="connsiteX41172" fmla="*/ 0 w 3255128"/>
              <a:gd name="connsiteY41172" fmla="*/ 236411 h 1598839"/>
              <a:gd name="connsiteX41173" fmla="*/ 0 w 3255128"/>
              <a:gd name="connsiteY41173" fmla="*/ 236401 h 1598839"/>
              <a:gd name="connsiteX41174" fmla="*/ 0 w 3255128"/>
              <a:gd name="connsiteY41174" fmla="*/ 236332 h 1598839"/>
              <a:gd name="connsiteX41175" fmla="*/ 0 w 3255128"/>
              <a:gd name="connsiteY41175" fmla="*/ 236329 h 1598839"/>
              <a:gd name="connsiteX41176" fmla="*/ 0 w 3255128"/>
              <a:gd name="connsiteY41176" fmla="*/ 236304 h 1598839"/>
              <a:gd name="connsiteX41177" fmla="*/ 0 w 3255128"/>
              <a:gd name="connsiteY41177" fmla="*/ 236295 h 1598839"/>
              <a:gd name="connsiteX41178" fmla="*/ 0 w 3255128"/>
              <a:gd name="connsiteY41178" fmla="*/ 236287 h 1598839"/>
              <a:gd name="connsiteX41179" fmla="*/ 0 w 3255128"/>
              <a:gd name="connsiteY41179" fmla="*/ 236266 h 1598839"/>
              <a:gd name="connsiteX41180" fmla="*/ 0 w 3255128"/>
              <a:gd name="connsiteY41180" fmla="*/ 236255 h 1598839"/>
              <a:gd name="connsiteX41181" fmla="*/ 0 w 3255128"/>
              <a:gd name="connsiteY41181" fmla="*/ 236226 h 1598839"/>
              <a:gd name="connsiteX41182" fmla="*/ 0 w 3255128"/>
              <a:gd name="connsiteY41182" fmla="*/ 236206 h 1598839"/>
              <a:gd name="connsiteX41183" fmla="*/ 0 w 3255128"/>
              <a:gd name="connsiteY41183" fmla="*/ 236184 h 1598839"/>
              <a:gd name="connsiteX41184" fmla="*/ 0 w 3255128"/>
              <a:gd name="connsiteY41184" fmla="*/ 236174 h 1598839"/>
              <a:gd name="connsiteX41185" fmla="*/ 0 w 3255128"/>
              <a:gd name="connsiteY41185" fmla="*/ 236171 h 1598839"/>
              <a:gd name="connsiteX41186" fmla="*/ 0 w 3255128"/>
              <a:gd name="connsiteY41186" fmla="*/ 236169 h 1598839"/>
              <a:gd name="connsiteX41187" fmla="*/ 0 w 3255128"/>
              <a:gd name="connsiteY41187" fmla="*/ 236168 h 1598839"/>
              <a:gd name="connsiteX41188" fmla="*/ 0 w 3255128"/>
              <a:gd name="connsiteY41188" fmla="*/ 236132 h 1598839"/>
              <a:gd name="connsiteX41189" fmla="*/ 0 w 3255128"/>
              <a:gd name="connsiteY41189" fmla="*/ 236118 h 1598839"/>
              <a:gd name="connsiteX41190" fmla="*/ 0 w 3255128"/>
              <a:gd name="connsiteY41190" fmla="*/ 236117 h 1598839"/>
              <a:gd name="connsiteX41191" fmla="*/ 0 w 3255128"/>
              <a:gd name="connsiteY41191" fmla="*/ 236110 h 1598839"/>
              <a:gd name="connsiteX41192" fmla="*/ 0 w 3255128"/>
              <a:gd name="connsiteY41192" fmla="*/ 236063 h 1598839"/>
              <a:gd name="connsiteX41193" fmla="*/ 0 w 3255128"/>
              <a:gd name="connsiteY41193" fmla="*/ 236054 h 1598839"/>
              <a:gd name="connsiteX41194" fmla="*/ 0 w 3255128"/>
              <a:gd name="connsiteY41194" fmla="*/ 236043 h 1598839"/>
              <a:gd name="connsiteX41195" fmla="*/ 0 w 3255128"/>
              <a:gd name="connsiteY41195" fmla="*/ 236020 h 1598839"/>
              <a:gd name="connsiteX41196" fmla="*/ 0 w 3255128"/>
              <a:gd name="connsiteY41196" fmla="*/ 236015 h 1598839"/>
              <a:gd name="connsiteX41197" fmla="*/ 0 w 3255128"/>
              <a:gd name="connsiteY41197" fmla="*/ 236009 h 1598839"/>
              <a:gd name="connsiteX41198" fmla="*/ 0 w 3255128"/>
              <a:gd name="connsiteY41198" fmla="*/ 236000 h 1598839"/>
              <a:gd name="connsiteX41199" fmla="*/ 0 w 3255128"/>
              <a:gd name="connsiteY41199" fmla="*/ 235995 h 1598839"/>
              <a:gd name="connsiteX41200" fmla="*/ 0 w 3255128"/>
              <a:gd name="connsiteY41200" fmla="*/ 235986 h 1598839"/>
              <a:gd name="connsiteX41201" fmla="*/ 0 w 3255128"/>
              <a:gd name="connsiteY41201" fmla="*/ 235925 h 1598839"/>
              <a:gd name="connsiteX41202" fmla="*/ 0 w 3255128"/>
              <a:gd name="connsiteY41202" fmla="*/ 235922 h 1598839"/>
              <a:gd name="connsiteX41203" fmla="*/ 0 w 3255128"/>
              <a:gd name="connsiteY41203" fmla="*/ 235897 h 1598839"/>
              <a:gd name="connsiteX41204" fmla="*/ 0 w 3255128"/>
              <a:gd name="connsiteY41204" fmla="*/ 235848 h 1598839"/>
              <a:gd name="connsiteX41205" fmla="*/ 0 w 3255128"/>
              <a:gd name="connsiteY41205" fmla="*/ 235834 h 1598839"/>
              <a:gd name="connsiteX41206" fmla="*/ 0 w 3255128"/>
              <a:gd name="connsiteY41206" fmla="*/ 235830 h 1598839"/>
              <a:gd name="connsiteX41207" fmla="*/ 0 w 3255128"/>
              <a:gd name="connsiteY41207" fmla="*/ 235821 h 1598839"/>
              <a:gd name="connsiteX41208" fmla="*/ 0 w 3255128"/>
              <a:gd name="connsiteY41208" fmla="*/ 235812 h 1598839"/>
              <a:gd name="connsiteX41209" fmla="*/ 0 w 3255128"/>
              <a:gd name="connsiteY41209" fmla="*/ 235804 h 1598839"/>
              <a:gd name="connsiteX41210" fmla="*/ 0 w 3255128"/>
              <a:gd name="connsiteY41210" fmla="*/ 235799 h 1598839"/>
              <a:gd name="connsiteX41211" fmla="*/ 0 w 3255128"/>
              <a:gd name="connsiteY41211" fmla="*/ 235782 h 1598839"/>
              <a:gd name="connsiteX41212" fmla="*/ 0 w 3255128"/>
              <a:gd name="connsiteY41212" fmla="*/ 235780 h 1598839"/>
              <a:gd name="connsiteX41213" fmla="*/ 0 w 3255128"/>
              <a:gd name="connsiteY41213" fmla="*/ 235776 h 1598839"/>
              <a:gd name="connsiteX41214" fmla="*/ 0 w 3255128"/>
              <a:gd name="connsiteY41214" fmla="*/ 235743 h 1598839"/>
              <a:gd name="connsiteX41215" fmla="*/ 0 w 3255128"/>
              <a:gd name="connsiteY41215" fmla="*/ 235734 h 1598839"/>
              <a:gd name="connsiteX41216" fmla="*/ 0 w 3255128"/>
              <a:gd name="connsiteY41216" fmla="*/ 235725 h 1598839"/>
              <a:gd name="connsiteX41217" fmla="*/ 0 w 3255128"/>
              <a:gd name="connsiteY41217" fmla="*/ 235678 h 1598839"/>
              <a:gd name="connsiteX41218" fmla="*/ 0 w 3255128"/>
              <a:gd name="connsiteY41218" fmla="*/ 235673 h 1598839"/>
              <a:gd name="connsiteX41219" fmla="*/ 0 w 3255128"/>
              <a:gd name="connsiteY41219" fmla="*/ 235625 h 1598839"/>
              <a:gd name="connsiteX41220" fmla="*/ 0 w 3255128"/>
              <a:gd name="connsiteY41220" fmla="*/ 235621 h 1598839"/>
              <a:gd name="connsiteX41221" fmla="*/ 0 w 3255128"/>
              <a:gd name="connsiteY41221" fmla="*/ 235618 h 1598839"/>
              <a:gd name="connsiteX41222" fmla="*/ 0 w 3255128"/>
              <a:gd name="connsiteY41222" fmla="*/ 235607 h 1598839"/>
              <a:gd name="connsiteX41223" fmla="*/ 0 w 3255128"/>
              <a:gd name="connsiteY41223" fmla="*/ 235605 h 1598839"/>
              <a:gd name="connsiteX41224" fmla="*/ 0 w 3255128"/>
              <a:gd name="connsiteY41224" fmla="*/ 235590 h 1598839"/>
              <a:gd name="connsiteX41225" fmla="*/ 0 w 3255128"/>
              <a:gd name="connsiteY41225" fmla="*/ 235580 h 1598839"/>
              <a:gd name="connsiteX41226" fmla="*/ 0 w 3255128"/>
              <a:gd name="connsiteY41226" fmla="*/ 235559 h 1598839"/>
              <a:gd name="connsiteX41227" fmla="*/ 0 w 3255128"/>
              <a:gd name="connsiteY41227" fmla="*/ 235556 h 1598839"/>
              <a:gd name="connsiteX41228" fmla="*/ 0 w 3255128"/>
              <a:gd name="connsiteY41228" fmla="*/ 235555 h 1598839"/>
              <a:gd name="connsiteX41229" fmla="*/ 0 w 3255128"/>
              <a:gd name="connsiteY41229" fmla="*/ 235521 h 1598839"/>
              <a:gd name="connsiteX41230" fmla="*/ 0 w 3255128"/>
              <a:gd name="connsiteY41230" fmla="*/ 235520 h 1598839"/>
              <a:gd name="connsiteX41231" fmla="*/ 0 w 3255128"/>
              <a:gd name="connsiteY41231" fmla="*/ 235516 h 1598839"/>
              <a:gd name="connsiteX41232" fmla="*/ 0 w 3255128"/>
              <a:gd name="connsiteY41232" fmla="*/ 235495 h 1598839"/>
              <a:gd name="connsiteX41233" fmla="*/ 0 w 3255128"/>
              <a:gd name="connsiteY41233" fmla="*/ 235462 h 1598839"/>
              <a:gd name="connsiteX41234" fmla="*/ 0 w 3255128"/>
              <a:gd name="connsiteY41234" fmla="*/ 235454 h 1598839"/>
              <a:gd name="connsiteX41235" fmla="*/ 0 w 3255128"/>
              <a:gd name="connsiteY41235" fmla="*/ 235448 h 1598839"/>
              <a:gd name="connsiteX41236" fmla="*/ 0 w 3255128"/>
              <a:gd name="connsiteY41236" fmla="*/ 235445 h 1598839"/>
              <a:gd name="connsiteX41237" fmla="*/ 0 w 3255128"/>
              <a:gd name="connsiteY41237" fmla="*/ 235395 h 1598839"/>
              <a:gd name="connsiteX41238" fmla="*/ 0 w 3255128"/>
              <a:gd name="connsiteY41238" fmla="*/ 235347 h 1598839"/>
              <a:gd name="connsiteX41239" fmla="*/ 0 w 3255128"/>
              <a:gd name="connsiteY41239" fmla="*/ 235321 h 1598839"/>
              <a:gd name="connsiteX41240" fmla="*/ 0 w 3255128"/>
              <a:gd name="connsiteY41240" fmla="*/ 235318 h 1598839"/>
              <a:gd name="connsiteX41241" fmla="*/ 0 w 3255128"/>
              <a:gd name="connsiteY41241" fmla="*/ 235293 h 1598839"/>
              <a:gd name="connsiteX41242" fmla="*/ 0 w 3255128"/>
              <a:gd name="connsiteY41242" fmla="*/ 235286 h 1598839"/>
              <a:gd name="connsiteX41243" fmla="*/ 0 w 3255128"/>
              <a:gd name="connsiteY41243" fmla="*/ 235283 h 1598839"/>
              <a:gd name="connsiteX41244" fmla="*/ 0 w 3255128"/>
              <a:gd name="connsiteY41244" fmla="*/ 235275 h 1598839"/>
              <a:gd name="connsiteX41245" fmla="*/ 0 w 3255128"/>
              <a:gd name="connsiteY41245" fmla="*/ 235274 h 1598839"/>
              <a:gd name="connsiteX41246" fmla="*/ 0 w 3255128"/>
              <a:gd name="connsiteY41246" fmla="*/ 235271 h 1598839"/>
              <a:gd name="connsiteX41247" fmla="*/ 0 w 3255128"/>
              <a:gd name="connsiteY41247" fmla="*/ 235249 h 1598839"/>
              <a:gd name="connsiteX41248" fmla="*/ 0 w 3255128"/>
              <a:gd name="connsiteY41248" fmla="*/ 235244 h 1598839"/>
              <a:gd name="connsiteX41249" fmla="*/ 0 w 3255128"/>
              <a:gd name="connsiteY41249" fmla="*/ 235219 h 1598839"/>
              <a:gd name="connsiteX41250" fmla="*/ 0 w 3255128"/>
              <a:gd name="connsiteY41250" fmla="*/ 235195 h 1598839"/>
              <a:gd name="connsiteX41251" fmla="*/ 0 w 3255128"/>
              <a:gd name="connsiteY41251" fmla="*/ 235181 h 1598839"/>
              <a:gd name="connsiteX41252" fmla="*/ 0 w 3255128"/>
              <a:gd name="connsiteY41252" fmla="*/ 235162 h 1598839"/>
              <a:gd name="connsiteX41253" fmla="*/ 0 w 3255128"/>
              <a:gd name="connsiteY41253" fmla="*/ 235112 h 1598839"/>
              <a:gd name="connsiteX41254" fmla="*/ 0 w 3255128"/>
              <a:gd name="connsiteY41254" fmla="*/ 235077 h 1598839"/>
              <a:gd name="connsiteX41255" fmla="*/ 0 w 3255128"/>
              <a:gd name="connsiteY41255" fmla="*/ 235070 h 1598839"/>
              <a:gd name="connsiteX41256" fmla="*/ 0 w 3255128"/>
              <a:gd name="connsiteY41256" fmla="*/ 235062 h 1598839"/>
              <a:gd name="connsiteX41257" fmla="*/ 0 w 3255128"/>
              <a:gd name="connsiteY41257" fmla="*/ 235033 h 1598839"/>
              <a:gd name="connsiteX41258" fmla="*/ 0 w 3255128"/>
              <a:gd name="connsiteY41258" fmla="*/ 235025 h 1598839"/>
              <a:gd name="connsiteX41259" fmla="*/ 0 w 3255128"/>
              <a:gd name="connsiteY41259" fmla="*/ 235024 h 1598839"/>
              <a:gd name="connsiteX41260" fmla="*/ 0 w 3255128"/>
              <a:gd name="connsiteY41260" fmla="*/ 235008 h 1598839"/>
              <a:gd name="connsiteX41261" fmla="*/ 0 w 3255128"/>
              <a:gd name="connsiteY41261" fmla="*/ 235007 h 1598839"/>
              <a:gd name="connsiteX41262" fmla="*/ 0 w 3255128"/>
              <a:gd name="connsiteY41262" fmla="*/ 234999 h 1598839"/>
              <a:gd name="connsiteX41263" fmla="*/ 0 w 3255128"/>
              <a:gd name="connsiteY41263" fmla="*/ 234995 h 1598839"/>
              <a:gd name="connsiteX41264" fmla="*/ 0 w 3255128"/>
              <a:gd name="connsiteY41264" fmla="*/ 234974 h 1598839"/>
              <a:gd name="connsiteX41265" fmla="*/ 0 w 3255128"/>
              <a:gd name="connsiteY41265" fmla="*/ 234953 h 1598839"/>
              <a:gd name="connsiteX41266" fmla="*/ 0 w 3255128"/>
              <a:gd name="connsiteY41266" fmla="*/ 234897 h 1598839"/>
              <a:gd name="connsiteX41267" fmla="*/ 0 w 3255128"/>
              <a:gd name="connsiteY41267" fmla="*/ 234891 h 1598839"/>
              <a:gd name="connsiteX41268" fmla="*/ 0 w 3255128"/>
              <a:gd name="connsiteY41268" fmla="*/ 234888 h 1598839"/>
              <a:gd name="connsiteX41269" fmla="*/ 0 w 3255128"/>
              <a:gd name="connsiteY41269" fmla="*/ 234876 h 1598839"/>
              <a:gd name="connsiteX41270" fmla="*/ 0 w 3255128"/>
              <a:gd name="connsiteY41270" fmla="*/ 234855 h 1598839"/>
              <a:gd name="connsiteX41271" fmla="*/ 0 w 3255128"/>
              <a:gd name="connsiteY41271" fmla="*/ 234847 h 1598839"/>
              <a:gd name="connsiteX41272" fmla="*/ 0 w 3255128"/>
              <a:gd name="connsiteY41272" fmla="*/ 234840 h 1598839"/>
              <a:gd name="connsiteX41273" fmla="*/ 0 w 3255128"/>
              <a:gd name="connsiteY41273" fmla="*/ 234814 h 1598839"/>
              <a:gd name="connsiteX41274" fmla="*/ 0 w 3255128"/>
              <a:gd name="connsiteY41274" fmla="*/ 234809 h 1598839"/>
              <a:gd name="connsiteX41275" fmla="*/ 0 w 3255128"/>
              <a:gd name="connsiteY41275" fmla="*/ 234790 h 1598839"/>
              <a:gd name="connsiteX41276" fmla="*/ 0 w 3255128"/>
              <a:gd name="connsiteY41276" fmla="*/ 234783 h 1598839"/>
              <a:gd name="connsiteX41277" fmla="*/ 0 w 3255128"/>
              <a:gd name="connsiteY41277" fmla="*/ 234765 h 1598839"/>
              <a:gd name="connsiteX41278" fmla="*/ 0 w 3255128"/>
              <a:gd name="connsiteY41278" fmla="*/ 234757 h 1598839"/>
              <a:gd name="connsiteX41279" fmla="*/ 0 w 3255128"/>
              <a:gd name="connsiteY41279" fmla="*/ 234752 h 1598839"/>
              <a:gd name="connsiteX41280" fmla="*/ 0 w 3255128"/>
              <a:gd name="connsiteY41280" fmla="*/ 234736 h 1598839"/>
              <a:gd name="connsiteX41281" fmla="*/ 0 w 3255128"/>
              <a:gd name="connsiteY41281" fmla="*/ 234731 h 1598839"/>
              <a:gd name="connsiteX41282" fmla="*/ 0 w 3255128"/>
              <a:gd name="connsiteY41282" fmla="*/ 234726 h 1598839"/>
              <a:gd name="connsiteX41283" fmla="*/ 0 w 3255128"/>
              <a:gd name="connsiteY41283" fmla="*/ 234725 h 1598839"/>
              <a:gd name="connsiteX41284" fmla="*/ 0 w 3255128"/>
              <a:gd name="connsiteY41284" fmla="*/ 234723 h 1598839"/>
              <a:gd name="connsiteX41285" fmla="*/ 0 w 3255128"/>
              <a:gd name="connsiteY41285" fmla="*/ 234722 h 1598839"/>
              <a:gd name="connsiteX41286" fmla="*/ 0 w 3255128"/>
              <a:gd name="connsiteY41286" fmla="*/ 234708 h 1598839"/>
              <a:gd name="connsiteX41287" fmla="*/ 0 w 3255128"/>
              <a:gd name="connsiteY41287" fmla="*/ 234683 h 1598839"/>
              <a:gd name="connsiteX41288" fmla="*/ 0 w 3255128"/>
              <a:gd name="connsiteY41288" fmla="*/ 234673 h 1598839"/>
              <a:gd name="connsiteX41289" fmla="*/ 0 w 3255128"/>
              <a:gd name="connsiteY41289" fmla="*/ 234659 h 1598839"/>
              <a:gd name="connsiteX41290" fmla="*/ 0 w 3255128"/>
              <a:gd name="connsiteY41290" fmla="*/ 234654 h 1598839"/>
              <a:gd name="connsiteX41291" fmla="*/ 0 w 3255128"/>
              <a:gd name="connsiteY41291" fmla="*/ 234608 h 1598839"/>
              <a:gd name="connsiteX41292" fmla="*/ 0 w 3255128"/>
              <a:gd name="connsiteY41292" fmla="*/ 234571 h 1598839"/>
              <a:gd name="connsiteX41293" fmla="*/ 0 w 3255128"/>
              <a:gd name="connsiteY41293" fmla="*/ 234549 h 1598839"/>
              <a:gd name="connsiteX41294" fmla="*/ 0 w 3255128"/>
              <a:gd name="connsiteY41294" fmla="*/ 234548 h 1598839"/>
              <a:gd name="connsiteX41295" fmla="*/ 0 w 3255128"/>
              <a:gd name="connsiteY41295" fmla="*/ 234541 h 1598839"/>
              <a:gd name="connsiteX41296" fmla="*/ 0 w 3255128"/>
              <a:gd name="connsiteY41296" fmla="*/ 234534 h 1598839"/>
              <a:gd name="connsiteX41297" fmla="*/ 0 w 3255128"/>
              <a:gd name="connsiteY41297" fmla="*/ 234515 h 1598839"/>
              <a:gd name="connsiteX41298" fmla="*/ 0 w 3255128"/>
              <a:gd name="connsiteY41298" fmla="*/ 234514 h 1598839"/>
              <a:gd name="connsiteX41299" fmla="*/ 0 w 3255128"/>
              <a:gd name="connsiteY41299" fmla="*/ 234499 h 1598839"/>
              <a:gd name="connsiteX41300" fmla="*/ 0 w 3255128"/>
              <a:gd name="connsiteY41300" fmla="*/ 234495 h 1598839"/>
              <a:gd name="connsiteX41301" fmla="*/ 0 w 3255128"/>
              <a:gd name="connsiteY41301" fmla="*/ 234438 h 1598839"/>
              <a:gd name="connsiteX41302" fmla="*/ 0 w 3255128"/>
              <a:gd name="connsiteY41302" fmla="*/ 234417 h 1598839"/>
              <a:gd name="connsiteX41303" fmla="*/ 0 w 3255128"/>
              <a:gd name="connsiteY41303" fmla="*/ 234414 h 1598839"/>
              <a:gd name="connsiteX41304" fmla="*/ 0 w 3255128"/>
              <a:gd name="connsiteY41304" fmla="*/ 234367 h 1598839"/>
              <a:gd name="connsiteX41305" fmla="*/ 0 w 3255128"/>
              <a:gd name="connsiteY41305" fmla="*/ 234350 h 1598839"/>
              <a:gd name="connsiteX41306" fmla="*/ 0 w 3255128"/>
              <a:gd name="connsiteY41306" fmla="*/ 234347 h 1598839"/>
              <a:gd name="connsiteX41307" fmla="*/ 0 w 3255128"/>
              <a:gd name="connsiteY41307" fmla="*/ 234322 h 1598839"/>
              <a:gd name="connsiteX41308" fmla="*/ 0 w 3255128"/>
              <a:gd name="connsiteY41308" fmla="*/ 234307 h 1598839"/>
              <a:gd name="connsiteX41309" fmla="*/ 0 w 3255128"/>
              <a:gd name="connsiteY41309" fmla="*/ 234300 h 1598839"/>
              <a:gd name="connsiteX41310" fmla="*/ 0 w 3255128"/>
              <a:gd name="connsiteY41310" fmla="*/ 234291 h 1598839"/>
              <a:gd name="connsiteX41311" fmla="*/ 0 w 3255128"/>
              <a:gd name="connsiteY41311" fmla="*/ 234272 h 1598839"/>
              <a:gd name="connsiteX41312" fmla="*/ 0 w 3255128"/>
              <a:gd name="connsiteY41312" fmla="*/ 234264 h 1598839"/>
              <a:gd name="connsiteX41313" fmla="*/ 0 w 3255128"/>
              <a:gd name="connsiteY41313" fmla="*/ 234240 h 1598839"/>
              <a:gd name="connsiteX41314" fmla="*/ 0 w 3255128"/>
              <a:gd name="connsiteY41314" fmla="*/ 234231 h 1598839"/>
              <a:gd name="connsiteX41315" fmla="*/ 0 w 3255128"/>
              <a:gd name="connsiteY41315" fmla="*/ 234195 h 1598839"/>
              <a:gd name="connsiteX41316" fmla="*/ 0 w 3255128"/>
              <a:gd name="connsiteY41316" fmla="*/ 234193 h 1598839"/>
              <a:gd name="connsiteX41317" fmla="*/ 0 w 3255128"/>
              <a:gd name="connsiteY41317" fmla="*/ 234189 h 1598839"/>
              <a:gd name="connsiteX41318" fmla="*/ 0 w 3255128"/>
              <a:gd name="connsiteY41318" fmla="*/ 234182 h 1598839"/>
              <a:gd name="connsiteX41319" fmla="*/ 0 w 3255128"/>
              <a:gd name="connsiteY41319" fmla="*/ 234172 h 1598839"/>
              <a:gd name="connsiteX41320" fmla="*/ 0 w 3255128"/>
              <a:gd name="connsiteY41320" fmla="*/ 234146 h 1598839"/>
              <a:gd name="connsiteX41321" fmla="*/ 0 w 3255128"/>
              <a:gd name="connsiteY41321" fmla="*/ 234142 h 1598839"/>
              <a:gd name="connsiteX41322" fmla="*/ 0 w 3255128"/>
              <a:gd name="connsiteY41322" fmla="*/ 234095 h 1598839"/>
              <a:gd name="connsiteX41323" fmla="*/ 0 w 3255128"/>
              <a:gd name="connsiteY41323" fmla="*/ 234091 h 1598839"/>
              <a:gd name="connsiteX41324" fmla="*/ 0 w 3255128"/>
              <a:gd name="connsiteY41324" fmla="*/ 234088 h 1598839"/>
              <a:gd name="connsiteX41325" fmla="*/ 0 w 3255128"/>
              <a:gd name="connsiteY41325" fmla="*/ 234087 h 1598839"/>
              <a:gd name="connsiteX41326" fmla="*/ 0 w 3255128"/>
              <a:gd name="connsiteY41326" fmla="*/ 234077 h 1598839"/>
              <a:gd name="connsiteX41327" fmla="*/ 0 w 3255128"/>
              <a:gd name="connsiteY41327" fmla="*/ 234074 h 1598839"/>
              <a:gd name="connsiteX41328" fmla="*/ 0 w 3255128"/>
              <a:gd name="connsiteY41328" fmla="*/ 234056 h 1598839"/>
              <a:gd name="connsiteX41329" fmla="*/ 0 w 3255128"/>
              <a:gd name="connsiteY41329" fmla="*/ 234050 h 1598839"/>
              <a:gd name="connsiteX41330" fmla="*/ 0 w 3255128"/>
              <a:gd name="connsiteY41330" fmla="*/ 234012 h 1598839"/>
              <a:gd name="connsiteX41331" fmla="*/ 0 w 3255128"/>
              <a:gd name="connsiteY41331" fmla="*/ 234010 h 1598839"/>
              <a:gd name="connsiteX41332" fmla="*/ 0 w 3255128"/>
              <a:gd name="connsiteY41332" fmla="*/ 234008 h 1598839"/>
              <a:gd name="connsiteX41333" fmla="*/ 0 w 3255128"/>
              <a:gd name="connsiteY41333" fmla="*/ 234007 h 1598839"/>
              <a:gd name="connsiteX41334" fmla="*/ 0 w 3255128"/>
              <a:gd name="connsiteY41334" fmla="*/ 234002 h 1598839"/>
              <a:gd name="connsiteX41335" fmla="*/ 0 w 3255128"/>
              <a:gd name="connsiteY41335" fmla="*/ 233986 h 1598839"/>
              <a:gd name="connsiteX41336" fmla="*/ 0 w 3255128"/>
              <a:gd name="connsiteY41336" fmla="*/ 233973 h 1598839"/>
              <a:gd name="connsiteX41337" fmla="*/ 0 w 3255128"/>
              <a:gd name="connsiteY41337" fmla="*/ 233901 h 1598839"/>
              <a:gd name="connsiteX41338" fmla="*/ 0 w 3255128"/>
              <a:gd name="connsiteY41338" fmla="*/ 233900 h 1598839"/>
              <a:gd name="connsiteX41339" fmla="*/ 0 w 3255128"/>
              <a:gd name="connsiteY41339" fmla="*/ 233893 h 1598839"/>
              <a:gd name="connsiteX41340" fmla="*/ 0 w 3255128"/>
              <a:gd name="connsiteY41340" fmla="*/ 233886 h 1598839"/>
              <a:gd name="connsiteX41341" fmla="*/ 0 w 3255128"/>
              <a:gd name="connsiteY41341" fmla="*/ 233870 h 1598839"/>
              <a:gd name="connsiteX41342" fmla="*/ 0 w 3255128"/>
              <a:gd name="connsiteY41342" fmla="*/ 233867 h 1598839"/>
              <a:gd name="connsiteX41343" fmla="*/ 0 w 3255128"/>
              <a:gd name="connsiteY41343" fmla="*/ 233848 h 1598839"/>
              <a:gd name="connsiteX41344" fmla="*/ 0 w 3255128"/>
              <a:gd name="connsiteY41344" fmla="*/ 233845 h 1598839"/>
              <a:gd name="connsiteX41345" fmla="*/ 0 w 3255128"/>
              <a:gd name="connsiteY41345" fmla="*/ 233829 h 1598839"/>
              <a:gd name="connsiteX41346" fmla="*/ 0 w 3255128"/>
              <a:gd name="connsiteY41346" fmla="*/ 233828 h 1598839"/>
              <a:gd name="connsiteX41347" fmla="*/ 0 w 3255128"/>
              <a:gd name="connsiteY41347" fmla="*/ 233817 h 1598839"/>
              <a:gd name="connsiteX41348" fmla="*/ 0 w 3255128"/>
              <a:gd name="connsiteY41348" fmla="*/ 233790 h 1598839"/>
              <a:gd name="connsiteX41349" fmla="*/ 0 w 3255128"/>
              <a:gd name="connsiteY41349" fmla="*/ 233789 h 1598839"/>
              <a:gd name="connsiteX41350" fmla="*/ 0 w 3255128"/>
              <a:gd name="connsiteY41350" fmla="*/ 233731 h 1598839"/>
              <a:gd name="connsiteX41351" fmla="*/ 0 w 3255128"/>
              <a:gd name="connsiteY41351" fmla="*/ 233672 h 1598839"/>
              <a:gd name="connsiteX41352" fmla="*/ 0 w 3255128"/>
              <a:gd name="connsiteY41352" fmla="*/ 233662 h 1598839"/>
              <a:gd name="connsiteX41353" fmla="*/ 0 w 3255128"/>
              <a:gd name="connsiteY41353" fmla="*/ 233637 h 1598839"/>
              <a:gd name="connsiteX41354" fmla="*/ 0 w 3255128"/>
              <a:gd name="connsiteY41354" fmla="*/ 233634 h 1598839"/>
              <a:gd name="connsiteX41355" fmla="*/ 0 w 3255128"/>
              <a:gd name="connsiteY41355" fmla="*/ 233624 h 1598839"/>
              <a:gd name="connsiteX41356" fmla="*/ 0 w 3255128"/>
              <a:gd name="connsiteY41356" fmla="*/ 233618 h 1598839"/>
              <a:gd name="connsiteX41357" fmla="*/ 0 w 3255128"/>
              <a:gd name="connsiteY41357" fmla="*/ 233616 h 1598839"/>
              <a:gd name="connsiteX41358" fmla="*/ 0 w 3255128"/>
              <a:gd name="connsiteY41358" fmla="*/ 233568 h 1598839"/>
              <a:gd name="connsiteX41359" fmla="*/ 0 w 3255128"/>
              <a:gd name="connsiteY41359" fmla="*/ 233552 h 1598839"/>
              <a:gd name="connsiteX41360" fmla="*/ 0 w 3255128"/>
              <a:gd name="connsiteY41360" fmla="*/ 233547 h 1598839"/>
              <a:gd name="connsiteX41361" fmla="*/ 0 w 3255128"/>
              <a:gd name="connsiteY41361" fmla="*/ 233529 h 1598839"/>
              <a:gd name="connsiteX41362" fmla="*/ 0 w 3255128"/>
              <a:gd name="connsiteY41362" fmla="*/ 233527 h 1598839"/>
              <a:gd name="connsiteX41363" fmla="*/ 0 w 3255128"/>
              <a:gd name="connsiteY41363" fmla="*/ 233524 h 1598839"/>
              <a:gd name="connsiteX41364" fmla="*/ 0 w 3255128"/>
              <a:gd name="connsiteY41364" fmla="*/ 233489 h 1598839"/>
              <a:gd name="connsiteX41365" fmla="*/ 0 w 3255128"/>
              <a:gd name="connsiteY41365" fmla="*/ 233452 h 1598839"/>
              <a:gd name="connsiteX41366" fmla="*/ 0 w 3255128"/>
              <a:gd name="connsiteY41366" fmla="*/ 233412 h 1598839"/>
              <a:gd name="connsiteX41367" fmla="*/ 0 w 3255128"/>
              <a:gd name="connsiteY41367" fmla="*/ 233408 h 1598839"/>
              <a:gd name="connsiteX41368" fmla="*/ 0 w 3255128"/>
              <a:gd name="connsiteY41368" fmla="*/ 233403 h 1598839"/>
              <a:gd name="connsiteX41369" fmla="*/ 0 w 3255128"/>
              <a:gd name="connsiteY41369" fmla="*/ 233396 h 1598839"/>
              <a:gd name="connsiteX41370" fmla="*/ 0 w 3255128"/>
              <a:gd name="connsiteY41370" fmla="*/ 233394 h 1598839"/>
              <a:gd name="connsiteX41371" fmla="*/ 0 w 3255128"/>
              <a:gd name="connsiteY41371" fmla="*/ 233386 h 1598839"/>
              <a:gd name="connsiteX41372" fmla="*/ 0 w 3255128"/>
              <a:gd name="connsiteY41372" fmla="*/ 233371 h 1598839"/>
              <a:gd name="connsiteX41373" fmla="*/ 0 w 3255128"/>
              <a:gd name="connsiteY41373" fmla="*/ 233358 h 1598839"/>
              <a:gd name="connsiteX41374" fmla="*/ 0 w 3255128"/>
              <a:gd name="connsiteY41374" fmla="*/ 233356 h 1598839"/>
              <a:gd name="connsiteX41375" fmla="*/ 0 w 3255128"/>
              <a:gd name="connsiteY41375" fmla="*/ 233336 h 1598839"/>
              <a:gd name="connsiteX41376" fmla="*/ 0 w 3255128"/>
              <a:gd name="connsiteY41376" fmla="*/ 233314 h 1598839"/>
              <a:gd name="connsiteX41377" fmla="*/ 0 w 3255128"/>
              <a:gd name="connsiteY41377" fmla="*/ 233301 h 1598839"/>
              <a:gd name="connsiteX41378" fmla="*/ 0 w 3255128"/>
              <a:gd name="connsiteY41378" fmla="*/ 233297 h 1598839"/>
              <a:gd name="connsiteX41379" fmla="*/ 0 w 3255128"/>
              <a:gd name="connsiteY41379" fmla="*/ 233265 h 1598839"/>
              <a:gd name="connsiteX41380" fmla="*/ 0 w 3255128"/>
              <a:gd name="connsiteY41380" fmla="*/ 233216 h 1598839"/>
              <a:gd name="connsiteX41381" fmla="*/ 0 w 3255128"/>
              <a:gd name="connsiteY41381" fmla="*/ 233200 h 1598839"/>
              <a:gd name="connsiteX41382" fmla="*/ 0 w 3255128"/>
              <a:gd name="connsiteY41382" fmla="*/ 233178 h 1598839"/>
              <a:gd name="connsiteX41383" fmla="*/ 0 w 3255128"/>
              <a:gd name="connsiteY41383" fmla="*/ 233177 h 1598839"/>
              <a:gd name="connsiteX41384" fmla="*/ 0 w 3255128"/>
              <a:gd name="connsiteY41384" fmla="*/ 233175 h 1598839"/>
              <a:gd name="connsiteX41385" fmla="*/ 0 w 3255128"/>
              <a:gd name="connsiteY41385" fmla="*/ 233172 h 1598839"/>
              <a:gd name="connsiteX41386" fmla="*/ 0 w 3255128"/>
              <a:gd name="connsiteY41386" fmla="*/ 233153 h 1598839"/>
              <a:gd name="connsiteX41387" fmla="*/ 0 w 3255128"/>
              <a:gd name="connsiteY41387" fmla="*/ 233142 h 1598839"/>
              <a:gd name="connsiteX41388" fmla="*/ 0 w 3255128"/>
              <a:gd name="connsiteY41388" fmla="*/ 233128 h 1598839"/>
              <a:gd name="connsiteX41389" fmla="*/ 0 w 3255128"/>
              <a:gd name="connsiteY41389" fmla="*/ 233127 h 1598839"/>
              <a:gd name="connsiteX41390" fmla="*/ 0 w 3255128"/>
              <a:gd name="connsiteY41390" fmla="*/ 233092 h 1598839"/>
              <a:gd name="connsiteX41391" fmla="*/ 0 w 3255128"/>
              <a:gd name="connsiteY41391" fmla="*/ 233073 h 1598839"/>
              <a:gd name="connsiteX41392" fmla="*/ 0 w 3255128"/>
              <a:gd name="connsiteY41392" fmla="*/ 233070 h 1598839"/>
              <a:gd name="connsiteX41393" fmla="*/ 0 w 3255128"/>
              <a:gd name="connsiteY41393" fmla="*/ 233065 h 1598839"/>
              <a:gd name="connsiteX41394" fmla="*/ 0 w 3255128"/>
              <a:gd name="connsiteY41394" fmla="*/ 233043 h 1598839"/>
              <a:gd name="connsiteX41395" fmla="*/ 0 w 3255128"/>
              <a:gd name="connsiteY41395" fmla="*/ 233030 h 1598839"/>
              <a:gd name="connsiteX41396" fmla="*/ 0 w 3255128"/>
              <a:gd name="connsiteY41396" fmla="*/ 232996 h 1598839"/>
              <a:gd name="connsiteX41397" fmla="*/ 0 w 3255128"/>
              <a:gd name="connsiteY41397" fmla="*/ 232993 h 1598839"/>
              <a:gd name="connsiteX41398" fmla="*/ 0 w 3255128"/>
              <a:gd name="connsiteY41398" fmla="*/ 232989 h 1598839"/>
              <a:gd name="connsiteX41399" fmla="*/ 0 w 3255128"/>
              <a:gd name="connsiteY41399" fmla="*/ 232966 h 1598839"/>
              <a:gd name="connsiteX41400" fmla="*/ 0 w 3255128"/>
              <a:gd name="connsiteY41400" fmla="*/ 232964 h 1598839"/>
              <a:gd name="connsiteX41401" fmla="*/ 0 w 3255128"/>
              <a:gd name="connsiteY41401" fmla="*/ 232938 h 1598839"/>
              <a:gd name="connsiteX41402" fmla="*/ 0 w 3255128"/>
              <a:gd name="connsiteY41402" fmla="*/ 232932 h 1598839"/>
              <a:gd name="connsiteX41403" fmla="*/ 0 w 3255128"/>
              <a:gd name="connsiteY41403" fmla="*/ 232929 h 1598839"/>
              <a:gd name="connsiteX41404" fmla="*/ 0 w 3255128"/>
              <a:gd name="connsiteY41404" fmla="*/ 232912 h 1598839"/>
              <a:gd name="connsiteX41405" fmla="*/ 0 w 3255128"/>
              <a:gd name="connsiteY41405" fmla="*/ 232882 h 1598839"/>
              <a:gd name="connsiteX41406" fmla="*/ 0 w 3255128"/>
              <a:gd name="connsiteY41406" fmla="*/ 232879 h 1598839"/>
              <a:gd name="connsiteX41407" fmla="*/ 0 w 3255128"/>
              <a:gd name="connsiteY41407" fmla="*/ 232862 h 1598839"/>
              <a:gd name="connsiteX41408" fmla="*/ 0 w 3255128"/>
              <a:gd name="connsiteY41408" fmla="*/ 232822 h 1598839"/>
              <a:gd name="connsiteX41409" fmla="*/ 0 w 3255128"/>
              <a:gd name="connsiteY41409" fmla="*/ 232820 h 1598839"/>
              <a:gd name="connsiteX41410" fmla="*/ 0 w 3255128"/>
              <a:gd name="connsiteY41410" fmla="*/ 232807 h 1598839"/>
              <a:gd name="connsiteX41411" fmla="*/ 0 w 3255128"/>
              <a:gd name="connsiteY41411" fmla="*/ 232800 h 1598839"/>
              <a:gd name="connsiteX41412" fmla="*/ 0 w 3255128"/>
              <a:gd name="connsiteY41412" fmla="*/ 232792 h 1598839"/>
              <a:gd name="connsiteX41413" fmla="*/ 0 w 3255128"/>
              <a:gd name="connsiteY41413" fmla="*/ 232753 h 1598839"/>
              <a:gd name="connsiteX41414" fmla="*/ 0 w 3255128"/>
              <a:gd name="connsiteY41414" fmla="*/ 232744 h 1598839"/>
              <a:gd name="connsiteX41415" fmla="*/ 0 w 3255128"/>
              <a:gd name="connsiteY41415" fmla="*/ 232739 h 1598839"/>
              <a:gd name="connsiteX41416" fmla="*/ 0 w 3255128"/>
              <a:gd name="connsiteY41416" fmla="*/ 232738 h 1598839"/>
              <a:gd name="connsiteX41417" fmla="*/ 0 w 3255128"/>
              <a:gd name="connsiteY41417" fmla="*/ 232733 h 1598839"/>
              <a:gd name="connsiteX41418" fmla="*/ 0 w 3255128"/>
              <a:gd name="connsiteY41418" fmla="*/ 232724 h 1598839"/>
              <a:gd name="connsiteX41419" fmla="*/ 0 w 3255128"/>
              <a:gd name="connsiteY41419" fmla="*/ 232723 h 1598839"/>
              <a:gd name="connsiteX41420" fmla="*/ 0 w 3255128"/>
              <a:gd name="connsiteY41420" fmla="*/ 232710 h 1598839"/>
              <a:gd name="connsiteX41421" fmla="*/ 0 w 3255128"/>
              <a:gd name="connsiteY41421" fmla="*/ 232708 h 1598839"/>
              <a:gd name="connsiteX41422" fmla="*/ 0 w 3255128"/>
              <a:gd name="connsiteY41422" fmla="*/ 232703 h 1598839"/>
              <a:gd name="connsiteX41423" fmla="*/ 0 w 3255128"/>
              <a:gd name="connsiteY41423" fmla="*/ 232683 h 1598839"/>
              <a:gd name="connsiteX41424" fmla="*/ 0 w 3255128"/>
              <a:gd name="connsiteY41424" fmla="*/ 232629 h 1598839"/>
              <a:gd name="connsiteX41425" fmla="*/ 0 w 3255128"/>
              <a:gd name="connsiteY41425" fmla="*/ 232626 h 1598839"/>
              <a:gd name="connsiteX41426" fmla="*/ 0 w 3255128"/>
              <a:gd name="connsiteY41426" fmla="*/ 232615 h 1598839"/>
              <a:gd name="connsiteX41427" fmla="*/ 0 w 3255128"/>
              <a:gd name="connsiteY41427" fmla="*/ 232611 h 1598839"/>
              <a:gd name="connsiteX41428" fmla="*/ 0 w 3255128"/>
              <a:gd name="connsiteY41428" fmla="*/ 232598 h 1598839"/>
              <a:gd name="connsiteX41429" fmla="*/ 0 w 3255128"/>
              <a:gd name="connsiteY41429" fmla="*/ 232565 h 1598839"/>
              <a:gd name="connsiteX41430" fmla="*/ 0 w 3255128"/>
              <a:gd name="connsiteY41430" fmla="*/ 232557 h 1598839"/>
              <a:gd name="connsiteX41431" fmla="*/ 0 w 3255128"/>
              <a:gd name="connsiteY41431" fmla="*/ 232530 h 1598839"/>
              <a:gd name="connsiteX41432" fmla="*/ 0 w 3255128"/>
              <a:gd name="connsiteY41432" fmla="*/ 232527 h 1598839"/>
              <a:gd name="connsiteX41433" fmla="*/ 0 w 3255128"/>
              <a:gd name="connsiteY41433" fmla="*/ 232520 h 1598839"/>
              <a:gd name="connsiteX41434" fmla="*/ 0 w 3255128"/>
              <a:gd name="connsiteY41434" fmla="*/ 232505 h 1598839"/>
              <a:gd name="connsiteX41435" fmla="*/ 0 w 3255128"/>
              <a:gd name="connsiteY41435" fmla="*/ 232480 h 1598839"/>
              <a:gd name="connsiteX41436" fmla="*/ 0 w 3255128"/>
              <a:gd name="connsiteY41436" fmla="*/ 232479 h 1598839"/>
              <a:gd name="connsiteX41437" fmla="*/ 0 w 3255128"/>
              <a:gd name="connsiteY41437" fmla="*/ 232478 h 1598839"/>
              <a:gd name="connsiteX41438" fmla="*/ 0 w 3255128"/>
              <a:gd name="connsiteY41438" fmla="*/ 232458 h 1598839"/>
              <a:gd name="connsiteX41439" fmla="*/ 0 w 3255128"/>
              <a:gd name="connsiteY41439" fmla="*/ 232455 h 1598839"/>
              <a:gd name="connsiteX41440" fmla="*/ 0 w 3255128"/>
              <a:gd name="connsiteY41440" fmla="*/ 232419 h 1598839"/>
              <a:gd name="connsiteX41441" fmla="*/ 0 w 3255128"/>
              <a:gd name="connsiteY41441" fmla="*/ 232393 h 1598839"/>
              <a:gd name="connsiteX41442" fmla="*/ 0 w 3255128"/>
              <a:gd name="connsiteY41442" fmla="*/ 232345 h 1598839"/>
              <a:gd name="connsiteX41443" fmla="*/ 0 w 3255128"/>
              <a:gd name="connsiteY41443" fmla="*/ 232328 h 1598839"/>
              <a:gd name="connsiteX41444" fmla="*/ 0 w 3255128"/>
              <a:gd name="connsiteY41444" fmla="*/ 232314 h 1598839"/>
              <a:gd name="connsiteX41445" fmla="*/ 0 w 3255128"/>
              <a:gd name="connsiteY41445" fmla="*/ 232306 h 1598839"/>
              <a:gd name="connsiteX41446" fmla="*/ 0 w 3255128"/>
              <a:gd name="connsiteY41446" fmla="*/ 232296 h 1598839"/>
              <a:gd name="connsiteX41447" fmla="*/ 0 w 3255128"/>
              <a:gd name="connsiteY41447" fmla="*/ 232293 h 1598839"/>
              <a:gd name="connsiteX41448" fmla="*/ 0 w 3255128"/>
              <a:gd name="connsiteY41448" fmla="*/ 232264 h 1598839"/>
              <a:gd name="connsiteX41449" fmla="*/ 0 w 3255128"/>
              <a:gd name="connsiteY41449" fmla="*/ 232261 h 1598839"/>
              <a:gd name="connsiteX41450" fmla="*/ 0 w 3255128"/>
              <a:gd name="connsiteY41450" fmla="*/ 232256 h 1598839"/>
              <a:gd name="connsiteX41451" fmla="*/ 0 w 3255128"/>
              <a:gd name="connsiteY41451" fmla="*/ 232255 h 1598839"/>
              <a:gd name="connsiteX41452" fmla="*/ 0 w 3255128"/>
              <a:gd name="connsiteY41452" fmla="*/ 232205 h 1598839"/>
              <a:gd name="connsiteX41453" fmla="*/ 0 w 3255128"/>
              <a:gd name="connsiteY41453" fmla="*/ 232192 h 1598839"/>
              <a:gd name="connsiteX41454" fmla="*/ 0 w 3255128"/>
              <a:gd name="connsiteY41454" fmla="*/ 232191 h 1598839"/>
              <a:gd name="connsiteX41455" fmla="*/ 0 w 3255128"/>
              <a:gd name="connsiteY41455" fmla="*/ 232170 h 1598839"/>
              <a:gd name="connsiteX41456" fmla="*/ 0 w 3255128"/>
              <a:gd name="connsiteY41456" fmla="*/ 232139 h 1598839"/>
              <a:gd name="connsiteX41457" fmla="*/ 0 w 3255128"/>
              <a:gd name="connsiteY41457" fmla="*/ 232080 h 1598839"/>
              <a:gd name="connsiteX41458" fmla="*/ 0 w 3255128"/>
              <a:gd name="connsiteY41458" fmla="*/ 232035 h 1598839"/>
              <a:gd name="connsiteX41459" fmla="*/ 0 w 3255128"/>
              <a:gd name="connsiteY41459" fmla="*/ 232028 h 1598839"/>
              <a:gd name="connsiteX41460" fmla="*/ 0 w 3255128"/>
              <a:gd name="connsiteY41460" fmla="*/ 232025 h 1598839"/>
              <a:gd name="connsiteX41461" fmla="*/ 0 w 3255128"/>
              <a:gd name="connsiteY41461" fmla="*/ 232023 h 1598839"/>
              <a:gd name="connsiteX41462" fmla="*/ 0 w 3255128"/>
              <a:gd name="connsiteY41462" fmla="*/ 232009 h 1598839"/>
              <a:gd name="connsiteX41463" fmla="*/ 0 w 3255128"/>
              <a:gd name="connsiteY41463" fmla="*/ 232001 h 1598839"/>
              <a:gd name="connsiteX41464" fmla="*/ 0 w 3255128"/>
              <a:gd name="connsiteY41464" fmla="*/ 231996 h 1598839"/>
              <a:gd name="connsiteX41465" fmla="*/ 0 w 3255128"/>
              <a:gd name="connsiteY41465" fmla="*/ 231984 h 1598839"/>
              <a:gd name="connsiteX41466" fmla="*/ 0 w 3255128"/>
              <a:gd name="connsiteY41466" fmla="*/ 231927 h 1598839"/>
              <a:gd name="connsiteX41467" fmla="*/ 0 w 3255128"/>
              <a:gd name="connsiteY41467" fmla="*/ 231907 h 1598839"/>
              <a:gd name="connsiteX41468" fmla="*/ 0 w 3255128"/>
              <a:gd name="connsiteY41468" fmla="*/ 231901 h 1598839"/>
              <a:gd name="connsiteX41469" fmla="*/ 0 w 3255128"/>
              <a:gd name="connsiteY41469" fmla="*/ 231857 h 1598839"/>
              <a:gd name="connsiteX41470" fmla="*/ 0 w 3255128"/>
              <a:gd name="connsiteY41470" fmla="*/ 231855 h 1598839"/>
              <a:gd name="connsiteX41471" fmla="*/ 0 w 3255128"/>
              <a:gd name="connsiteY41471" fmla="*/ 231850 h 1598839"/>
              <a:gd name="connsiteX41472" fmla="*/ 0 w 3255128"/>
              <a:gd name="connsiteY41472" fmla="*/ 231831 h 1598839"/>
              <a:gd name="connsiteX41473" fmla="*/ 0 w 3255128"/>
              <a:gd name="connsiteY41473" fmla="*/ 231784 h 1598839"/>
              <a:gd name="connsiteX41474" fmla="*/ 0 w 3255128"/>
              <a:gd name="connsiteY41474" fmla="*/ 231775 h 1598839"/>
              <a:gd name="connsiteX41475" fmla="*/ 0 w 3255128"/>
              <a:gd name="connsiteY41475" fmla="*/ 231762 h 1598839"/>
              <a:gd name="connsiteX41476" fmla="*/ 0 w 3255128"/>
              <a:gd name="connsiteY41476" fmla="*/ 231759 h 1598839"/>
              <a:gd name="connsiteX41477" fmla="*/ 0 w 3255128"/>
              <a:gd name="connsiteY41477" fmla="*/ 231746 h 1598839"/>
              <a:gd name="connsiteX41478" fmla="*/ 0 w 3255128"/>
              <a:gd name="connsiteY41478" fmla="*/ 231741 h 1598839"/>
              <a:gd name="connsiteX41479" fmla="*/ 0 w 3255128"/>
              <a:gd name="connsiteY41479" fmla="*/ 231735 h 1598839"/>
              <a:gd name="connsiteX41480" fmla="*/ 0 w 3255128"/>
              <a:gd name="connsiteY41480" fmla="*/ 231732 h 1598839"/>
              <a:gd name="connsiteX41481" fmla="*/ 0 w 3255128"/>
              <a:gd name="connsiteY41481" fmla="*/ 231664 h 1598839"/>
              <a:gd name="connsiteX41482" fmla="*/ 0 w 3255128"/>
              <a:gd name="connsiteY41482" fmla="*/ 231618 h 1598839"/>
              <a:gd name="connsiteX41483" fmla="*/ 0 w 3255128"/>
              <a:gd name="connsiteY41483" fmla="*/ 231599 h 1598839"/>
              <a:gd name="connsiteX41484" fmla="*/ 0 w 3255128"/>
              <a:gd name="connsiteY41484" fmla="*/ 231597 h 1598839"/>
              <a:gd name="connsiteX41485" fmla="*/ 0 w 3255128"/>
              <a:gd name="connsiteY41485" fmla="*/ 231551 h 1598839"/>
              <a:gd name="connsiteX41486" fmla="*/ 0 w 3255128"/>
              <a:gd name="connsiteY41486" fmla="*/ 231544 h 1598839"/>
              <a:gd name="connsiteX41487" fmla="*/ 0 w 3255128"/>
              <a:gd name="connsiteY41487" fmla="*/ 231532 h 1598839"/>
              <a:gd name="connsiteX41488" fmla="*/ 0 w 3255128"/>
              <a:gd name="connsiteY41488" fmla="*/ 231525 h 1598839"/>
              <a:gd name="connsiteX41489" fmla="*/ 0 w 3255128"/>
              <a:gd name="connsiteY41489" fmla="*/ 231522 h 1598839"/>
              <a:gd name="connsiteX41490" fmla="*/ 0 w 3255128"/>
              <a:gd name="connsiteY41490" fmla="*/ 231521 h 1598839"/>
              <a:gd name="connsiteX41491" fmla="*/ 0 w 3255128"/>
              <a:gd name="connsiteY41491" fmla="*/ 231500 h 1598839"/>
              <a:gd name="connsiteX41492" fmla="*/ 0 w 3255128"/>
              <a:gd name="connsiteY41492" fmla="*/ 231491 h 1598839"/>
              <a:gd name="connsiteX41493" fmla="*/ 0 w 3255128"/>
              <a:gd name="connsiteY41493" fmla="*/ 231473 h 1598839"/>
              <a:gd name="connsiteX41494" fmla="*/ 0 w 3255128"/>
              <a:gd name="connsiteY41494" fmla="*/ 231448 h 1598839"/>
              <a:gd name="connsiteX41495" fmla="*/ 0 w 3255128"/>
              <a:gd name="connsiteY41495" fmla="*/ 231427 h 1598839"/>
              <a:gd name="connsiteX41496" fmla="*/ 0 w 3255128"/>
              <a:gd name="connsiteY41496" fmla="*/ 231419 h 1598839"/>
              <a:gd name="connsiteX41497" fmla="*/ 0 w 3255128"/>
              <a:gd name="connsiteY41497" fmla="*/ 231377 h 1598839"/>
              <a:gd name="connsiteX41498" fmla="*/ 0 w 3255128"/>
              <a:gd name="connsiteY41498" fmla="*/ 231372 h 1598839"/>
              <a:gd name="connsiteX41499" fmla="*/ 0 w 3255128"/>
              <a:gd name="connsiteY41499" fmla="*/ 231355 h 1598839"/>
              <a:gd name="connsiteX41500" fmla="*/ 0 w 3255128"/>
              <a:gd name="connsiteY41500" fmla="*/ 231353 h 1598839"/>
              <a:gd name="connsiteX41501" fmla="*/ 0 w 3255128"/>
              <a:gd name="connsiteY41501" fmla="*/ 231348 h 1598839"/>
              <a:gd name="connsiteX41502" fmla="*/ 0 w 3255128"/>
              <a:gd name="connsiteY41502" fmla="*/ 231310 h 1598839"/>
              <a:gd name="connsiteX41503" fmla="*/ 0 w 3255128"/>
              <a:gd name="connsiteY41503" fmla="*/ 231301 h 1598839"/>
              <a:gd name="connsiteX41504" fmla="*/ 0 w 3255128"/>
              <a:gd name="connsiteY41504" fmla="*/ 231282 h 1598839"/>
              <a:gd name="connsiteX41505" fmla="*/ 0 w 3255128"/>
              <a:gd name="connsiteY41505" fmla="*/ 231279 h 1598839"/>
              <a:gd name="connsiteX41506" fmla="*/ 0 w 3255128"/>
              <a:gd name="connsiteY41506" fmla="*/ 231278 h 1598839"/>
              <a:gd name="connsiteX41507" fmla="*/ 0 w 3255128"/>
              <a:gd name="connsiteY41507" fmla="*/ 231276 h 1598839"/>
              <a:gd name="connsiteX41508" fmla="*/ 0 w 3255128"/>
              <a:gd name="connsiteY41508" fmla="*/ 231262 h 1598839"/>
              <a:gd name="connsiteX41509" fmla="*/ 0 w 3255128"/>
              <a:gd name="connsiteY41509" fmla="*/ 231232 h 1598839"/>
              <a:gd name="connsiteX41510" fmla="*/ 0 w 3255128"/>
              <a:gd name="connsiteY41510" fmla="*/ 231207 h 1598839"/>
              <a:gd name="connsiteX41511" fmla="*/ 0 w 3255128"/>
              <a:gd name="connsiteY41511" fmla="*/ 231206 h 1598839"/>
              <a:gd name="connsiteX41512" fmla="*/ 0 w 3255128"/>
              <a:gd name="connsiteY41512" fmla="*/ 231205 h 1598839"/>
              <a:gd name="connsiteX41513" fmla="*/ 0 w 3255128"/>
              <a:gd name="connsiteY41513" fmla="*/ 231199 h 1598839"/>
              <a:gd name="connsiteX41514" fmla="*/ 0 w 3255128"/>
              <a:gd name="connsiteY41514" fmla="*/ 231182 h 1598839"/>
              <a:gd name="connsiteX41515" fmla="*/ 0 w 3255128"/>
              <a:gd name="connsiteY41515" fmla="*/ 231116 h 1598839"/>
              <a:gd name="connsiteX41516" fmla="*/ 0 w 3255128"/>
              <a:gd name="connsiteY41516" fmla="*/ 231105 h 1598839"/>
              <a:gd name="connsiteX41517" fmla="*/ 0 w 3255128"/>
              <a:gd name="connsiteY41517" fmla="*/ 231098 h 1598839"/>
              <a:gd name="connsiteX41518" fmla="*/ 0 w 3255128"/>
              <a:gd name="connsiteY41518" fmla="*/ 231087 h 1598839"/>
              <a:gd name="connsiteX41519" fmla="*/ 0 w 3255128"/>
              <a:gd name="connsiteY41519" fmla="*/ 231084 h 1598839"/>
              <a:gd name="connsiteX41520" fmla="*/ 0 w 3255128"/>
              <a:gd name="connsiteY41520" fmla="*/ 231066 h 1598839"/>
              <a:gd name="connsiteX41521" fmla="*/ 0 w 3255128"/>
              <a:gd name="connsiteY41521" fmla="*/ 231060 h 1598839"/>
              <a:gd name="connsiteX41522" fmla="*/ 0 w 3255128"/>
              <a:gd name="connsiteY41522" fmla="*/ 231051 h 1598839"/>
              <a:gd name="connsiteX41523" fmla="*/ 0 w 3255128"/>
              <a:gd name="connsiteY41523" fmla="*/ 231035 h 1598839"/>
              <a:gd name="connsiteX41524" fmla="*/ 0 w 3255128"/>
              <a:gd name="connsiteY41524" fmla="*/ 231020 h 1598839"/>
              <a:gd name="connsiteX41525" fmla="*/ 0 w 3255128"/>
              <a:gd name="connsiteY41525" fmla="*/ 231014 h 1598839"/>
              <a:gd name="connsiteX41526" fmla="*/ 0 w 3255128"/>
              <a:gd name="connsiteY41526" fmla="*/ 231012 h 1598839"/>
              <a:gd name="connsiteX41527" fmla="*/ 0 w 3255128"/>
              <a:gd name="connsiteY41527" fmla="*/ 231002 h 1598839"/>
              <a:gd name="connsiteX41528" fmla="*/ 0 w 3255128"/>
              <a:gd name="connsiteY41528" fmla="*/ 230996 h 1598839"/>
              <a:gd name="connsiteX41529" fmla="*/ 0 w 3255128"/>
              <a:gd name="connsiteY41529" fmla="*/ 230880 h 1598839"/>
              <a:gd name="connsiteX41530" fmla="*/ 0 w 3255128"/>
              <a:gd name="connsiteY41530" fmla="*/ 230877 h 1598839"/>
              <a:gd name="connsiteX41531" fmla="*/ 0 w 3255128"/>
              <a:gd name="connsiteY41531" fmla="*/ 230855 h 1598839"/>
              <a:gd name="connsiteX41532" fmla="*/ 0 w 3255128"/>
              <a:gd name="connsiteY41532" fmla="*/ 230827 h 1598839"/>
              <a:gd name="connsiteX41533" fmla="*/ 0 w 3255128"/>
              <a:gd name="connsiteY41533" fmla="*/ 230820 h 1598839"/>
              <a:gd name="connsiteX41534" fmla="*/ 0 w 3255128"/>
              <a:gd name="connsiteY41534" fmla="*/ 230800 h 1598839"/>
              <a:gd name="connsiteX41535" fmla="*/ 0 w 3255128"/>
              <a:gd name="connsiteY41535" fmla="*/ 230773 h 1598839"/>
              <a:gd name="connsiteX41536" fmla="*/ 0 w 3255128"/>
              <a:gd name="connsiteY41536" fmla="*/ 230741 h 1598839"/>
              <a:gd name="connsiteX41537" fmla="*/ 0 w 3255128"/>
              <a:gd name="connsiteY41537" fmla="*/ 230723 h 1598839"/>
              <a:gd name="connsiteX41538" fmla="*/ 0 w 3255128"/>
              <a:gd name="connsiteY41538" fmla="*/ 230718 h 1598839"/>
              <a:gd name="connsiteX41539" fmla="*/ 0 w 3255128"/>
              <a:gd name="connsiteY41539" fmla="*/ 230691 h 1598839"/>
              <a:gd name="connsiteX41540" fmla="*/ 0 w 3255128"/>
              <a:gd name="connsiteY41540" fmla="*/ 230644 h 1598839"/>
              <a:gd name="connsiteX41541" fmla="*/ 0 w 3255128"/>
              <a:gd name="connsiteY41541" fmla="*/ 230634 h 1598839"/>
              <a:gd name="connsiteX41542" fmla="*/ 0 w 3255128"/>
              <a:gd name="connsiteY41542" fmla="*/ 230628 h 1598839"/>
              <a:gd name="connsiteX41543" fmla="*/ 0 w 3255128"/>
              <a:gd name="connsiteY41543" fmla="*/ 230592 h 1598839"/>
              <a:gd name="connsiteX41544" fmla="*/ 0 w 3255128"/>
              <a:gd name="connsiteY41544" fmla="*/ 230569 h 1598839"/>
              <a:gd name="connsiteX41545" fmla="*/ 0 w 3255128"/>
              <a:gd name="connsiteY41545" fmla="*/ 230568 h 1598839"/>
              <a:gd name="connsiteX41546" fmla="*/ 0 w 3255128"/>
              <a:gd name="connsiteY41546" fmla="*/ 230562 h 1598839"/>
              <a:gd name="connsiteX41547" fmla="*/ 0 w 3255128"/>
              <a:gd name="connsiteY41547" fmla="*/ 230557 h 1598839"/>
              <a:gd name="connsiteX41548" fmla="*/ 0 w 3255128"/>
              <a:gd name="connsiteY41548" fmla="*/ 230553 h 1598839"/>
              <a:gd name="connsiteX41549" fmla="*/ 0 w 3255128"/>
              <a:gd name="connsiteY41549" fmla="*/ 230534 h 1598839"/>
              <a:gd name="connsiteX41550" fmla="*/ 0 w 3255128"/>
              <a:gd name="connsiteY41550" fmla="*/ 230462 h 1598839"/>
              <a:gd name="connsiteX41551" fmla="*/ 0 w 3255128"/>
              <a:gd name="connsiteY41551" fmla="*/ 230418 h 1598839"/>
              <a:gd name="connsiteX41552" fmla="*/ 0 w 3255128"/>
              <a:gd name="connsiteY41552" fmla="*/ 230413 h 1598839"/>
              <a:gd name="connsiteX41553" fmla="*/ 0 w 3255128"/>
              <a:gd name="connsiteY41553" fmla="*/ 230406 h 1598839"/>
              <a:gd name="connsiteX41554" fmla="*/ 0 w 3255128"/>
              <a:gd name="connsiteY41554" fmla="*/ 230404 h 1598839"/>
              <a:gd name="connsiteX41555" fmla="*/ 0 w 3255128"/>
              <a:gd name="connsiteY41555" fmla="*/ 230396 h 1598839"/>
              <a:gd name="connsiteX41556" fmla="*/ 0 w 3255128"/>
              <a:gd name="connsiteY41556" fmla="*/ 230383 h 1598839"/>
              <a:gd name="connsiteX41557" fmla="*/ 0 w 3255128"/>
              <a:gd name="connsiteY41557" fmla="*/ 230381 h 1598839"/>
              <a:gd name="connsiteX41558" fmla="*/ 0 w 3255128"/>
              <a:gd name="connsiteY41558" fmla="*/ 230371 h 1598839"/>
              <a:gd name="connsiteX41559" fmla="*/ 0 w 3255128"/>
              <a:gd name="connsiteY41559" fmla="*/ 230368 h 1598839"/>
              <a:gd name="connsiteX41560" fmla="*/ 0 w 3255128"/>
              <a:gd name="connsiteY41560" fmla="*/ 230366 h 1598839"/>
              <a:gd name="connsiteX41561" fmla="*/ 0 w 3255128"/>
              <a:gd name="connsiteY41561" fmla="*/ 230346 h 1598839"/>
              <a:gd name="connsiteX41562" fmla="*/ 0 w 3255128"/>
              <a:gd name="connsiteY41562" fmla="*/ 230332 h 1598839"/>
              <a:gd name="connsiteX41563" fmla="*/ 0 w 3255128"/>
              <a:gd name="connsiteY41563" fmla="*/ 230237 h 1598839"/>
              <a:gd name="connsiteX41564" fmla="*/ 0 w 3255128"/>
              <a:gd name="connsiteY41564" fmla="*/ 230235 h 1598839"/>
              <a:gd name="connsiteX41565" fmla="*/ 0 w 3255128"/>
              <a:gd name="connsiteY41565" fmla="*/ 230232 h 1598839"/>
              <a:gd name="connsiteX41566" fmla="*/ 0 w 3255128"/>
              <a:gd name="connsiteY41566" fmla="*/ 230217 h 1598839"/>
              <a:gd name="connsiteX41567" fmla="*/ 0 w 3255128"/>
              <a:gd name="connsiteY41567" fmla="*/ 230214 h 1598839"/>
              <a:gd name="connsiteX41568" fmla="*/ 0 w 3255128"/>
              <a:gd name="connsiteY41568" fmla="*/ 230213 h 1598839"/>
              <a:gd name="connsiteX41569" fmla="*/ 0 w 3255128"/>
              <a:gd name="connsiteY41569" fmla="*/ 230211 h 1598839"/>
              <a:gd name="connsiteX41570" fmla="*/ 0 w 3255128"/>
              <a:gd name="connsiteY41570" fmla="*/ 230187 h 1598839"/>
              <a:gd name="connsiteX41571" fmla="*/ 0 w 3255128"/>
              <a:gd name="connsiteY41571" fmla="*/ 230185 h 1598839"/>
              <a:gd name="connsiteX41572" fmla="*/ 0 w 3255128"/>
              <a:gd name="connsiteY41572" fmla="*/ 230163 h 1598839"/>
              <a:gd name="connsiteX41573" fmla="*/ 0 w 3255128"/>
              <a:gd name="connsiteY41573" fmla="*/ 230156 h 1598839"/>
              <a:gd name="connsiteX41574" fmla="*/ 0 w 3255128"/>
              <a:gd name="connsiteY41574" fmla="*/ 230138 h 1598839"/>
              <a:gd name="connsiteX41575" fmla="*/ 0 w 3255128"/>
              <a:gd name="connsiteY41575" fmla="*/ 230131 h 1598839"/>
              <a:gd name="connsiteX41576" fmla="*/ 0 w 3255128"/>
              <a:gd name="connsiteY41576" fmla="*/ 230129 h 1598839"/>
              <a:gd name="connsiteX41577" fmla="*/ 0 w 3255128"/>
              <a:gd name="connsiteY41577" fmla="*/ 230125 h 1598839"/>
              <a:gd name="connsiteX41578" fmla="*/ 0 w 3255128"/>
              <a:gd name="connsiteY41578" fmla="*/ 230109 h 1598839"/>
              <a:gd name="connsiteX41579" fmla="*/ 0 w 3255128"/>
              <a:gd name="connsiteY41579" fmla="*/ 230075 h 1598839"/>
              <a:gd name="connsiteX41580" fmla="*/ 0 w 3255128"/>
              <a:gd name="connsiteY41580" fmla="*/ 230053 h 1598839"/>
              <a:gd name="connsiteX41581" fmla="*/ 0 w 3255128"/>
              <a:gd name="connsiteY41581" fmla="*/ 230006 h 1598839"/>
              <a:gd name="connsiteX41582" fmla="*/ 0 w 3255128"/>
              <a:gd name="connsiteY41582" fmla="*/ 230003 h 1598839"/>
              <a:gd name="connsiteX41583" fmla="*/ 0 w 3255128"/>
              <a:gd name="connsiteY41583" fmla="*/ 229999 h 1598839"/>
              <a:gd name="connsiteX41584" fmla="*/ 0 w 3255128"/>
              <a:gd name="connsiteY41584" fmla="*/ 229974 h 1598839"/>
              <a:gd name="connsiteX41585" fmla="*/ 0 w 3255128"/>
              <a:gd name="connsiteY41585" fmla="*/ 229944 h 1598839"/>
              <a:gd name="connsiteX41586" fmla="*/ 0 w 3255128"/>
              <a:gd name="connsiteY41586" fmla="*/ 229939 h 1598839"/>
              <a:gd name="connsiteX41587" fmla="*/ 0 w 3255128"/>
              <a:gd name="connsiteY41587" fmla="*/ 229922 h 1598839"/>
              <a:gd name="connsiteX41588" fmla="*/ 0 w 3255128"/>
              <a:gd name="connsiteY41588" fmla="*/ 229905 h 1598839"/>
              <a:gd name="connsiteX41589" fmla="*/ 0 w 3255128"/>
              <a:gd name="connsiteY41589" fmla="*/ 229900 h 1598839"/>
              <a:gd name="connsiteX41590" fmla="*/ 0 w 3255128"/>
              <a:gd name="connsiteY41590" fmla="*/ 229897 h 1598839"/>
              <a:gd name="connsiteX41591" fmla="*/ 0 w 3255128"/>
              <a:gd name="connsiteY41591" fmla="*/ 229872 h 1598839"/>
              <a:gd name="connsiteX41592" fmla="*/ 0 w 3255128"/>
              <a:gd name="connsiteY41592" fmla="*/ 229861 h 1598839"/>
              <a:gd name="connsiteX41593" fmla="*/ 0 w 3255128"/>
              <a:gd name="connsiteY41593" fmla="*/ 229830 h 1598839"/>
              <a:gd name="connsiteX41594" fmla="*/ 0 w 3255128"/>
              <a:gd name="connsiteY41594" fmla="*/ 229810 h 1598839"/>
              <a:gd name="connsiteX41595" fmla="*/ 0 w 3255128"/>
              <a:gd name="connsiteY41595" fmla="*/ 229780 h 1598839"/>
              <a:gd name="connsiteX41596" fmla="*/ 0 w 3255128"/>
              <a:gd name="connsiteY41596" fmla="*/ 229752 h 1598839"/>
              <a:gd name="connsiteX41597" fmla="*/ 0 w 3255128"/>
              <a:gd name="connsiteY41597" fmla="*/ 229748 h 1598839"/>
              <a:gd name="connsiteX41598" fmla="*/ 0 w 3255128"/>
              <a:gd name="connsiteY41598" fmla="*/ 229743 h 1598839"/>
              <a:gd name="connsiteX41599" fmla="*/ 0 w 3255128"/>
              <a:gd name="connsiteY41599" fmla="*/ 229740 h 1598839"/>
              <a:gd name="connsiteX41600" fmla="*/ 0 w 3255128"/>
              <a:gd name="connsiteY41600" fmla="*/ 229720 h 1598839"/>
              <a:gd name="connsiteX41601" fmla="*/ 0 w 3255128"/>
              <a:gd name="connsiteY41601" fmla="*/ 229718 h 1598839"/>
              <a:gd name="connsiteX41602" fmla="*/ 0 w 3255128"/>
              <a:gd name="connsiteY41602" fmla="*/ 229713 h 1598839"/>
              <a:gd name="connsiteX41603" fmla="*/ 0 w 3255128"/>
              <a:gd name="connsiteY41603" fmla="*/ 229673 h 1598839"/>
              <a:gd name="connsiteX41604" fmla="*/ 0 w 3255128"/>
              <a:gd name="connsiteY41604" fmla="*/ 229672 h 1598839"/>
              <a:gd name="connsiteX41605" fmla="*/ 0 w 3255128"/>
              <a:gd name="connsiteY41605" fmla="*/ 229665 h 1598839"/>
              <a:gd name="connsiteX41606" fmla="*/ 0 w 3255128"/>
              <a:gd name="connsiteY41606" fmla="*/ 229664 h 1598839"/>
              <a:gd name="connsiteX41607" fmla="*/ 0 w 3255128"/>
              <a:gd name="connsiteY41607" fmla="*/ 229661 h 1598839"/>
              <a:gd name="connsiteX41608" fmla="*/ 0 w 3255128"/>
              <a:gd name="connsiteY41608" fmla="*/ 229639 h 1598839"/>
              <a:gd name="connsiteX41609" fmla="*/ 0 w 3255128"/>
              <a:gd name="connsiteY41609" fmla="*/ 229625 h 1598839"/>
              <a:gd name="connsiteX41610" fmla="*/ 0 w 3255128"/>
              <a:gd name="connsiteY41610" fmla="*/ 229608 h 1598839"/>
              <a:gd name="connsiteX41611" fmla="*/ 0 w 3255128"/>
              <a:gd name="connsiteY41611" fmla="*/ 229567 h 1598839"/>
              <a:gd name="connsiteX41612" fmla="*/ 0 w 3255128"/>
              <a:gd name="connsiteY41612" fmla="*/ 229537 h 1598839"/>
              <a:gd name="connsiteX41613" fmla="*/ 0 w 3255128"/>
              <a:gd name="connsiteY41613" fmla="*/ 229515 h 1598839"/>
              <a:gd name="connsiteX41614" fmla="*/ 0 w 3255128"/>
              <a:gd name="connsiteY41614" fmla="*/ 229490 h 1598839"/>
              <a:gd name="connsiteX41615" fmla="*/ 0 w 3255128"/>
              <a:gd name="connsiteY41615" fmla="*/ 229488 h 1598839"/>
              <a:gd name="connsiteX41616" fmla="*/ 0 w 3255128"/>
              <a:gd name="connsiteY41616" fmla="*/ 229468 h 1598839"/>
              <a:gd name="connsiteX41617" fmla="*/ 0 w 3255128"/>
              <a:gd name="connsiteY41617" fmla="*/ 229465 h 1598839"/>
              <a:gd name="connsiteX41618" fmla="*/ 0 w 3255128"/>
              <a:gd name="connsiteY41618" fmla="*/ 229461 h 1598839"/>
              <a:gd name="connsiteX41619" fmla="*/ 0 w 3255128"/>
              <a:gd name="connsiteY41619" fmla="*/ 229460 h 1598839"/>
              <a:gd name="connsiteX41620" fmla="*/ 0 w 3255128"/>
              <a:gd name="connsiteY41620" fmla="*/ 229440 h 1598839"/>
              <a:gd name="connsiteX41621" fmla="*/ 0 w 3255128"/>
              <a:gd name="connsiteY41621" fmla="*/ 229429 h 1598839"/>
              <a:gd name="connsiteX41622" fmla="*/ 0 w 3255128"/>
              <a:gd name="connsiteY41622" fmla="*/ 229423 h 1598839"/>
              <a:gd name="connsiteX41623" fmla="*/ 0 w 3255128"/>
              <a:gd name="connsiteY41623" fmla="*/ 229403 h 1598839"/>
              <a:gd name="connsiteX41624" fmla="*/ 0 w 3255128"/>
              <a:gd name="connsiteY41624" fmla="*/ 229402 h 1598839"/>
              <a:gd name="connsiteX41625" fmla="*/ 0 w 3255128"/>
              <a:gd name="connsiteY41625" fmla="*/ 229359 h 1598839"/>
              <a:gd name="connsiteX41626" fmla="*/ 0 w 3255128"/>
              <a:gd name="connsiteY41626" fmla="*/ 229355 h 1598839"/>
              <a:gd name="connsiteX41627" fmla="*/ 0 w 3255128"/>
              <a:gd name="connsiteY41627" fmla="*/ 229333 h 1598839"/>
              <a:gd name="connsiteX41628" fmla="*/ 0 w 3255128"/>
              <a:gd name="connsiteY41628" fmla="*/ 229324 h 1598839"/>
              <a:gd name="connsiteX41629" fmla="*/ 0 w 3255128"/>
              <a:gd name="connsiteY41629" fmla="*/ 229297 h 1598839"/>
              <a:gd name="connsiteX41630" fmla="*/ 0 w 3255128"/>
              <a:gd name="connsiteY41630" fmla="*/ 229289 h 1598839"/>
              <a:gd name="connsiteX41631" fmla="*/ 0 w 3255128"/>
              <a:gd name="connsiteY41631" fmla="*/ 229274 h 1598839"/>
              <a:gd name="connsiteX41632" fmla="*/ 0 w 3255128"/>
              <a:gd name="connsiteY41632" fmla="*/ 229266 h 1598839"/>
              <a:gd name="connsiteX41633" fmla="*/ 0 w 3255128"/>
              <a:gd name="connsiteY41633" fmla="*/ 229212 h 1598839"/>
              <a:gd name="connsiteX41634" fmla="*/ 0 w 3255128"/>
              <a:gd name="connsiteY41634" fmla="*/ 229206 h 1598839"/>
              <a:gd name="connsiteX41635" fmla="*/ 0 w 3255128"/>
              <a:gd name="connsiteY41635" fmla="*/ 229202 h 1598839"/>
              <a:gd name="connsiteX41636" fmla="*/ 0 w 3255128"/>
              <a:gd name="connsiteY41636" fmla="*/ 229190 h 1598839"/>
              <a:gd name="connsiteX41637" fmla="*/ 0 w 3255128"/>
              <a:gd name="connsiteY41637" fmla="*/ 229180 h 1598839"/>
              <a:gd name="connsiteX41638" fmla="*/ 0 w 3255128"/>
              <a:gd name="connsiteY41638" fmla="*/ 229156 h 1598839"/>
              <a:gd name="connsiteX41639" fmla="*/ 0 w 3255128"/>
              <a:gd name="connsiteY41639" fmla="*/ 229149 h 1598839"/>
              <a:gd name="connsiteX41640" fmla="*/ 0 w 3255128"/>
              <a:gd name="connsiteY41640" fmla="*/ 229110 h 1598839"/>
              <a:gd name="connsiteX41641" fmla="*/ 0 w 3255128"/>
              <a:gd name="connsiteY41641" fmla="*/ 229104 h 1598839"/>
              <a:gd name="connsiteX41642" fmla="*/ 0 w 3255128"/>
              <a:gd name="connsiteY41642" fmla="*/ 229038 h 1598839"/>
              <a:gd name="connsiteX41643" fmla="*/ 0 w 3255128"/>
              <a:gd name="connsiteY41643" fmla="*/ 229035 h 1598839"/>
              <a:gd name="connsiteX41644" fmla="*/ 0 w 3255128"/>
              <a:gd name="connsiteY41644" fmla="*/ 229033 h 1598839"/>
              <a:gd name="connsiteX41645" fmla="*/ 0 w 3255128"/>
              <a:gd name="connsiteY41645" fmla="*/ 229032 h 1598839"/>
              <a:gd name="connsiteX41646" fmla="*/ 0 w 3255128"/>
              <a:gd name="connsiteY41646" fmla="*/ 229024 h 1598839"/>
              <a:gd name="connsiteX41647" fmla="*/ 0 w 3255128"/>
              <a:gd name="connsiteY41647" fmla="*/ 229006 h 1598839"/>
              <a:gd name="connsiteX41648" fmla="*/ 0 w 3255128"/>
              <a:gd name="connsiteY41648" fmla="*/ 229000 h 1598839"/>
              <a:gd name="connsiteX41649" fmla="*/ 0 w 3255128"/>
              <a:gd name="connsiteY41649" fmla="*/ 228969 h 1598839"/>
              <a:gd name="connsiteX41650" fmla="*/ 0 w 3255128"/>
              <a:gd name="connsiteY41650" fmla="*/ 228949 h 1598839"/>
              <a:gd name="connsiteX41651" fmla="*/ 0 w 3255128"/>
              <a:gd name="connsiteY41651" fmla="*/ 228875 h 1598839"/>
              <a:gd name="connsiteX41652" fmla="*/ 0 w 3255128"/>
              <a:gd name="connsiteY41652" fmla="*/ 228867 h 1598839"/>
              <a:gd name="connsiteX41653" fmla="*/ 0 w 3255128"/>
              <a:gd name="connsiteY41653" fmla="*/ 228865 h 1598839"/>
              <a:gd name="connsiteX41654" fmla="*/ 0 w 3255128"/>
              <a:gd name="connsiteY41654" fmla="*/ 228861 h 1598839"/>
              <a:gd name="connsiteX41655" fmla="*/ 0 w 3255128"/>
              <a:gd name="connsiteY41655" fmla="*/ 228796 h 1598839"/>
              <a:gd name="connsiteX41656" fmla="*/ 0 w 3255128"/>
              <a:gd name="connsiteY41656" fmla="*/ 228794 h 1598839"/>
              <a:gd name="connsiteX41657" fmla="*/ 0 w 3255128"/>
              <a:gd name="connsiteY41657" fmla="*/ 228790 h 1598839"/>
              <a:gd name="connsiteX41658" fmla="*/ 0 w 3255128"/>
              <a:gd name="connsiteY41658" fmla="*/ 228780 h 1598839"/>
              <a:gd name="connsiteX41659" fmla="*/ 0 w 3255128"/>
              <a:gd name="connsiteY41659" fmla="*/ 228770 h 1598839"/>
              <a:gd name="connsiteX41660" fmla="*/ 0 w 3255128"/>
              <a:gd name="connsiteY41660" fmla="*/ 228759 h 1598839"/>
              <a:gd name="connsiteX41661" fmla="*/ 0 w 3255128"/>
              <a:gd name="connsiteY41661" fmla="*/ 228754 h 1598839"/>
              <a:gd name="connsiteX41662" fmla="*/ 0 w 3255128"/>
              <a:gd name="connsiteY41662" fmla="*/ 228731 h 1598839"/>
              <a:gd name="connsiteX41663" fmla="*/ 0 w 3255128"/>
              <a:gd name="connsiteY41663" fmla="*/ 228729 h 1598839"/>
              <a:gd name="connsiteX41664" fmla="*/ 0 w 3255128"/>
              <a:gd name="connsiteY41664" fmla="*/ 228695 h 1598839"/>
              <a:gd name="connsiteX41665" fmla="*/ 0 w 3255128"/>
              <a:gd name="connsiteY41665" fmla="*/ 228682 h 1598839"/>
              <a:gd name="connsiteX41666" fmla="*/ 0 w 3255128"/>
              <a:gd name="connsiteY41666" fmla="*/ 228665 h 1598839"/>
              <a:gd name="connsiteX41667" fmla="*/ 0 w 3255128"/>
              <a:gd name="connsiteY41667" fmla="*/ 228657 h 1598839"/>
              <a:gd name="connsiteX41668" fmla="*/ 0 w 3255128"/>
              <a:gd name="connsiteY41668" fmla="*/ 228607 h 1598839"/>
              <a:gd name="connsiteX41669" fmla="*/ 0 w 3255128"/>
              <a:gd name="connsiteY41669" fmla="*/ 228558 h 1598839"/>
              <a:gd name="connsiteX41670" fmla="*/ 0 w 3255128"/>
              <a:gd name="connsiteY41670" fmla="*/ 228557 h 1598839"/>
              <a:gd name="connsiteX41671" fmla="*/ 0 w 3255128"/>
              <a:gd name="connsiteY41671" fmla="*/ 228542 h 1598839"/>
              <a:gd name="connsiteX41672" fmla="*/ 0 w 3255128"/>
              <a:gd name="connsiteY41672" fmla="*/ 228532 h 1598839"/>
              <a:gd name="connsiteX41673" fmla="*/ 0 w 3255128"/>
              <a:gd name="connsiteY41673" fmla="*/ 228526 h 1598839"/>
              <a:gd name="connsiteX41674" fmla="*/ 0 w 3255128"/>
              <a:gd name="connsiteY41674" fmla="*/ 228522 h 1598839"/>
              <a:gd name="connsiteX41675" fmla="*/ 0 w 3255128"/>
              <a:gd name="connsiteY41675" fmla="*/ 228520 h 1598839"/>
              <a:gd name="connsiteX41676" fmla="*/ 0 w 3255128"/>
              <a:gd name="connsiteY41676" fmla="*/ 228510 h 1598839"/>
              <a:gd name="connsiteX41677" fmla="*/ 0 w 3255128"/>
              <a:gd name="connsiteY41677" fmla="*/ 228501 h 1598839"/>
              <a:gd name="connsiteX41678" fmla="*/ 0 w 3255128"/>
              <a:gd name="connsiteY41678" fmla="*/ 228486 h 1598839"/>
              <a:gd name="connsiteX41679" fmla="*/ 0 w 3255128"/>
              <a:gd name="connsiteY41679" fmla="*/ 228483 h 1598839"/>
              <a:gd name="connsiteX41680" fmla="*/ 0 w 3255128"/>
              <a:gd name="connsiteY41680" fmla="*/ 228478 h 1598839"/>
              <a:gd name="connsiteX41681" fmla="*/ 0 w 3255128"/>
              <a:gd name="connsiteY41681" fmla="*/ 228429 h 1598839"/>
              <a:gd name="connsiteX41682" fmla="*/ 0 w 3255128"/>
              <a:gd name="connsiteY41682" fmla="*/ 228419 h 1598839"/>
              <a:gd name="connsiteX41683" fmla="*/ 0 w 3255128"/>
              <a:gd name="connsiteY41683" fmla="*/ 228416 h 1598839"/>
              <a:gd name="connsiteX41684" fmla="*/ 0 w 3255128"/>
              <a:gd name="connsiteY41684" fmla="*/ 228382 h 1598839"/>
              <a:gd name="connsiteX41685" fmla="*/ 0 w 3255128"/>
              <a:gd name="connsiteY41685" fmla="*/ 228381 h 1598839"/>
              <a:gd name="connsiteX41686" fmla="*/ 0 w 3255128"/>
              <a:gd name="connsiteY41686" fmla="*/ 228365 h 1598839"/>
              <a:gd name="connsiteX41687" fmla="*/ 0 w 3255128"/>
              <a:gd name="connsiteY41687" fmla="*/ 228363 h 1598839"/>
              <a:gd name="connsiteX41688" fmla="*/ 0 w 3255128"/>
              <a:gd name="connsiteY41688" fmla="*/ 228358 h 1598839"/>
              <a:gd name="connsiteX41689" fmla="*/ 0 w 3255128"/>
              <a:gd name="connsiteY41689" fmla="*/ 228288 h 1598839"/>
              <a:gd name="connsiteX41690" fmla="*/ 0 w 3255128"/>
              <a:gd name="connsiteY41690" fmla="*/ 228286 h 1598839"/>
              <a:gd name="connsiteX41691" fmla="*/ 0 w 3255128"/>
              <a:gd name="connsiteY41691" fmla="*/ 228272 h 1598839"/>
              <a:gd name="connsiteX41692" fmla="*/ 0 w 3255128"/>
              <a:gd name="connsiteY41692" fmla="*/ 228255 h 1598839"/>
              <a:gd name="connsiteX41693" fmla="*/ 0 w 3255128"/>
              <a:gd name="connsiteY41693" fmla="*/ 228242 h 1598839"/>
              <a:gd name="connsiteX41694" fmla="*/ 0 w 3255128"/>
              <a:gd name="connsiteY41694" fmla="*/ 228217 h 1598839"/>
              <a:gd name="connsiteX41695" fmla="*/ 0 w 3255128"/>
              <a:gd name="connsiteY41695" fmla="*/ 228208 h 1598839"/>
              <a:gd name="connsiteX41696" fmla="*/ 0 w 3255128"/>
              <a:gd name="connsiteY41696" fmla="*/ 228198 h 1598839"/>
              <a:gd name="connsiteX41697" fmla="*/ 0 w 3255128"/>
              <a:gd name="connsiteY41697" fmla="*/ 228193 h 1598839"/>
              <a:gd name="connsiteX41698" fmla="*/ 0 w 3255128"/>
              <a:gd name="connsiteY41698" fmla="*/ 228185 h 1598839"/>
              <a:gd name="connsiteX41699" fmla="*/ 0 w 3255128"/>
              <a:gd name="connsiteY41699" fmla="*/ 228135 h 1598839"/>
              <a:gd name="connsiteX41700" fmla="*/ 0 w 3255128"/>
              <a:gd name="connsiteY41700" fmla="*/ 228126 h 1598839"/>
              <a:gd name="connsiteX41701" fmla="*/ 0 w 3255128"/>
              <a:gd name="connsiteY41701" fmla="*/ 228119 h 1598839"/>
              <a:gd name="connsiteX41702" fmla="*/ 0 w 3255128"/>
              <a:gd name="connsiteY41702" fmla="*/ 228110 h 1598839"/>
              <a:gd name="connsiteX41703" fmla="*/ 0 w 3255128"/>
              <a:gd name="connsiteY41703" fmla="*/ 228083 h 1598839"/>
              <a:gd name="connsiteX41704" fmla="*/ 0 w 3255128"/>
              <a:gd name="connsiteY41704" fmla="*/ 228081 h 1598839"/>
              <a:gd name="connsiteX41705" fmla="*/ 0 w 3255128"/>
              <a:gd name="connsiteY41705" fmla="*/ 228074 h 1598839"/>
              <a:gd name="connsiteX41706" fmla="*/ 0 w 3255128"/>
              <a:gd name="connsiteY41706" fmla="*/ 228067 h 1598839"/>
              <a:gd name="connsiteX41707" fmla="*/ 0 w 3255128"/>
              <a:gd name="connsiteY41707" fmla="*/ 228045 h 1598839"/>
              <a:gd name="connsiteX41708" fmla="*/ 0 w 3255128"/>
              <a:gd name="connsiteY41708" fmla="*/ 228024 h 1598839"/>
              <a:gd name="connsiteX41709" fmla="*/ 0 w 3255128"/>
              <a:gd name="connsiteY41709" fmla="*/ 228012 h 1598839"/>
              <a:gd name="connsiteX41710" fmla="*/ 0 w 3255128"/>
              <a:gd name="connsiteY41710" fmla="*/ 227915 h 1598839"/>
              <a:gd name="connsiteX41711" fmla="*/ 0 w 3255128"/>
              <a:gd name="connsiteY41711" fmla="*/ 227893 h 1598839"/>
              <a:gd name="connsiteX41712" fmla="*/ 0 w 3255128"/>
              <a:gd name="connsiteY41712" fmla="*/ 227873 h 1598839"/>
              <a:gd name="connsiteX41713" fmla="*/ 0 w 3255128"/>
              <a:gd name="connsiteY41713" fmla="*/ 227861 h 1598839"/>
              <a:gd name="connsiteX41714" fmla="*/ 0 w 3255128"/>
              <a:gd name="connsiteY41714" fmla="*/ 227851 h 1598839"/>
              <a:gd name="connsiteX41715" fmla="*/ 0 w 3255128"/>
              <a:gd name="connsiteY41715" fmla="*/ 227783 h 1598839"/>
              <a:gd name="connsiteX41716" fmla="*/ 0 w 3255128"/>
              <a:gd name="connsiteY41716" fmla="*/ 227768 h 1598839"/>
              <a:gd name="connsiteX41717" fmla="*/ 0 w 3255128"/>
              <a:gd name="connsiteY41717" fmla="*/ 227767 h 1598839"/>
              <a:gd name="connsiteX41718" fmla="*/ 0 w 3255128"/>
              <a:gd name="connsiteY41718" fmla="*/ 227749 h 1598839"/>
              <a:gd name="connsiteX41719" fmla="*/ 0 w 3255128"/>
              <a:gd name="connsiteY41719" fmla="*/ 227733 h 1598839"/>
              <a:gd name="connsiteX41720" fmla="*/ 0 w 3255128"/>
              <a:gd name="connsiteY41720" fmla="*/ 227701 h 1598839"/>
              <a:gd name="connsiteX41721" fmla="*/ 0 w 3255128"/>
              <a:gd name="connsiteY41721" fmla="*/ 227651 h 1598839"/>
              <a:gd name="connsiteX41722" fmla="*/ 0 w 3255128"/>
              <a:gd name="connsiteY41722" fmla="*/ 227645 h 1598839"/>
              <a:gd name="connsiteX41723" fmla="*/ 0 w 3255128"/>
              <a:gd name="connsiteY41723" fmla="*/ 227631 h 1598839"/>
              <a:gd name="connsiteX41724" fmla="*/ 0 w 3255128"/>
              <a:gd name="connsiteY41724" fmla="*/ 227583 h 1598839"/>
              <a:gd name="connsiteX41725" fmla="*/ 0 w 3255128"/>
              <a:gd name="connsiteY41725" fmla="*/ 227579 h 1598839"/>
              <a:gd name="connsiteX41726" fmla="*/ 0 w 3255128"/>
              <a:gd name="connsiteY41726" fmla="*/ 227578 h 1598839"/>
              <a:gd name="connsiteX41727" fmla="*/ 0 w 3255128"/>
              <a:gd name="connsiteY41727" fmla="*/ 227563 h 1598839"/>
              <a:gd name="connsiteX41728" fmla="*/ 0 w 3255128"/>
              <a:gd name="connsiteY41728" fmla="*/ 227550 h 1598839"/>
              <a:gd name="connsiteX41729" fmla="*/ 0 w 3255128"/>
              <a:gd name="connsiteY41729" fmla="*/ 227537 h 1598839"/>
              <a:gd name="connsiteX41730" fmla="*/ 0 w 3255128"/>
              <a:gd name="connsiteY41730" fmla="*/ 227536 h 1598839"/>
              <a:gd name="connsiteX41731" fmla="*/ 0 w 3255128"/>
              <a:gd name="connsiteY41731" fmla="*/ 227508 h 1598839"/>
              <a:gd name="connsiteX41732" fmla="*/ 0 w 3255128"/>
              <a:gd name="connsiteY41732" fmla="*/ 227503 h 1598839"/>
              <a:gd name="connsiteX41733" fmla="*/ 0 w 3255128"/>
              <a:gd name="connsiteY41733" fmla="*/ 227423 h 1598839"/>
              <a:gd name="connsiteX41734" fmla="*/ 0 w 3255128"/>
              <a:gd name="connsiteY41734" fmla="*/ 227419 h 1598839"/>
              <a:gd name="connsiteX41735" fmla="*/ 0 w 3255128"/>
              <a:gd name="connsiteY41735" fmla="*/ 227418 h 1598839"/>
              <a:gd name="connsiteX41736" fmla="*/ 0 w 3255128"/>
              <a:gd name="connsiteY41736" fmla="*/ 227416 h 1598839"/>
              <a:gd name="connsiteX41737" fmla="*/ 0 w 3255128"/>
              <a:gd name="connsiteY41737" fmla="*/ 227407 h 1598839"/>
              <a:gd name="connsiteX41738" fmla="*/ 0 w 3255128"/>
              <a:gd name="connsiteY41738" fmla="*/ 227381 h 1598839"/>
              <a:gd name="connsiteX41739" fmla="*/ 0 w 3255128"/>
              <a:gd name="connsiteY41739" fmla="*/ 227376 h 1598839"/>
              <a:gd name="connsiteX41740" fmla="*/ 0 w 3255128"/>
              <a:gd name="connsiteY41740" fmla="*/ 227374 h 1598839"/>
              <a:gd name="connsiteX41741" fmla="*/ 0 w 3255128"/>
              <a:gd name="connsiteY41741" fmla="*/ 227342 h 1598839"/>
              <a:gd name="connsiteX41742" fmla="*/ 0 w 3255128"/>
              <a:gd name="connsiteY41742" fmla="*/ 227329 h 1598839"/>
              <a:gd name="connsiteX41743" fmla="*/ 0 w 3255128"/>
              <a:gd name="connsiteY41743" fmla="*/ 227258 h 1598839"/>
              <a:gd name="connsiteX41744" fmla="*/ 0 w 3255128"/>
              <a:gd name="connsiteY41744" fmla="*/ 227245 h 1598839"/>
              <a:gd name="connsiteX41745" fmla="*/ 0 w 3255128"/>
              <a:gd name="connsiteY41745" fmla="*/ 227242 h 1598839"/>
              <a:gd name="connsiteX41746" fmla="*/ 0 w 3255128"/>
              <a:gd name="connsiteY41746" fmla="*/ 227227 h 1598839"/>
              <a:gd name="connsiteX41747" fmla="*/ 0 w 3255128"/>
              <a:gd name="connsiteY41747" fmla="*/ 227224 h 1598839"/>
              <a:gd name="connsiteX41748" fmla="*/ 0 w 3255128"/>
              <a:gd name="connsiteY41748" fmla="*/ 227223 h 1598839"/>
              <a:gd name="connsiteX41749" fmla="*/ 0 w 3255128"/>
              <a:gd name="connsiteY41749" fmla="*/ 227221 h 1598839"/>
              <a:gd name="connsiteX41750" fmla="*/ 0 w 3255128"/>
              <a:gd name="connsiteY41750" fmla="*/ 227213 h 1598839"/>
              <a:gd name="connsiteX41751" fmla="*/ 0 w 3255128"/>
              <a:gd name="connsiteY41751" fmla="*/ 227186 h 1598839"/>
              <a:gd name="connsiteX41752" fmla="*/ 0 w 3255128"/>
              <a:gd name="connsiteY41752" fmla="*/ 227157 h 1598839"/>
              <a:gd name="connsiteX41753" fmla="*/ 0 w 3255128"/>
              <a:gd name="connsiteY41753" fmla="*/ 227148 h 1598839"/>
              <a:gd name="connsiteX41754" fmla="*/ 0 w 3255128"/>
              <a:gd name="connsiteY41754" fmla="*/ 227141 h 1598839"/>
              <a:gd name="connsiteX41755" fmla="*/ 0 w 3255128"/>
              <a:gd name="connsiteY41755" fmla="*/ 227139 h 1598839"/>
              <a:gd name="connsiteX41756" fmla="*/ 0 w 3255128"/>
              <a:gd name="connsiteY41756" fmla="*/ 227135 h 1598839"/>
              <a:gd name="connsiteX41757" fmla="*/ 0 w 3255128"/>
              <a:gd name="connsiteY41757" fmla="*/ 227119 h 1598839"/>
              <a:gd name="connsiteX41758" fmla="*/ 0 w 3255128"/>
              <a:gd name="connsiteY41758" fmla="*/ 227101 h 1598839"/>
              <a:gd name="connsiteX41759" fmla="*/ 0 w 3255128"/>
              <a:gd name="connsiteY41759" fmla="*/ 227079 h 1598839"/>
              <a:gd name="connsiteX41760" fmla="*/ 0 w 3255128"/>
              <a:gd name="connsiteY41760" fmla="*/ 227078 h 1598839"/>
              <a:gd name="connsiteX41761" fmla="*/ 0 w 3255128"/>
              <a:gd name="connsiteY41761" fmla="*/ 227063 h 1598839"/>
              <a:gd name="connsiteX41762" fmla="*/ 0 w 3255128"/>
              <a:gd name="connsiteY41762" fmla="*/ 227003 h 1598839"/>
              <a:gd name="connsiteX41763" fmla="*/ 0 w 3255128"/>
              <a:gd name="connsiteY41763" fmla="*/ 226970 h 1598839"/>
              <a:gd name="connsiteX41764" fmla="*/ 0 w 3255128"/>
              <a:gd name="connsiteY41764" fmla="*/ 226953 h 1598839"/>
              <a:gd name="connsiteX41765" fmla="*/ 0 w 3255128"/>
              <a:gd name="connsiteY41765" fmla="*/ 226915 h 1598839"/>
              <a:gd name="connsiteX41766" fmla="*/ 0 w 3255128"/>
              <a:gd name="connsiteY41766" fmla="*/ 226910 h 1598839"/>
              <a:gd name="connsiteX41767" fmla="*/ 0 w 3255128"/>
              <a:gd name="connsiteY41767" fmla="*/ 226907 h 1598839"/>
              <a:gd name="connsiteX41768" fmla="*/ 0 w 3255128"/>
              <a:gd name="connsiteY41768" fmla="*/ 226873 h 1598839"/>
              <a:gd name="connsiteX41769" fmla="*/ 0 w 3255128"/>
              <a:gd name="connsiteY41769" fmla="*/ 226871 h 1598839"/>
              <a:gd name="connsiteX41770" fmla="*/ 0 w 3255128"/>
              <a:gd name="connsiteY41770" fmla="*/ 226869 h 1598839"/>
              <a:gd name="connsiteX41771" fmla="*/ 0 w 3255128"/>
              <a:gd name="connsiteY41771" fmla="*/ 226833 h 1598839"/>
              <a:gd name="connsiteX41772" fmla="*/ 0 w 3255128"/>
              <a:gd name="connsiteY41772" fmla="*/ 226799 h 1598839"/>
              <a:gd name="connsiteX41773" fmla="*/ 0 w 3255128"/>
              <a:gd name="connsiteY41773" fmla="*/ 226794 h 1598839"/>
              <a:gd name="connsiteX41774" fmla="*/ 0 w 3255128"/>
              <a:gd name="connsiteY41774" fmla="*/ 226762 h 1598839"/>
              <a:gd name="connsiteX41775" fmla="*/ 0 w 3255128"/>
              <a:gd name="connsiteY41775" fmla="*/ 226759 h 1598839"/>
              <a:gd name="connsiteX41776" fmla="*/ 0 w 3255128"/>
              <a:gd name="connsiteY41776" fmla="*/ 226754 h 1598839"/>
              <a:gd name="connsiteX41777" fmla="*/ 0 w 3255128"/>
              <a:gd name="connsiteY41777" fmla="*/ 226750 h 1598839"/>
              <a:gd name="connsiteX41778" fmla="*/ 0 w 3255128"/>
              <a:gd name="connsiteY41778" fmla="*/ 226683 h 1598839"/>
              <a:gd name="connsiteX41779" fmla="*/ 0 w 3255128"/>
              <a:gd name="connsiteY41779" fmla="*/ 226682 h 1598839"/>
              <a:gd name="connsiteX41780" fmla="*/ 0 w 3255128"/>
              <a:gd name="connsiteY41780" fmla="*/ 226675 h 1598839"/>
              <a:gd name="connsiteX41781" fmla="*/ 0 w 3255128"/>
              <a:gd name="connsiteY41781" fmla="*/ 226674 h 1598839"/>
              <a:gd name="connsiteX41782" fmla="*/ 0 w 3255128"/>
              <a:gd name="connsiteY41782" fmla="*/ 226671 h 1598839"/>
              <a:gd name="connsiteX41783" fmla="*/ 0 w 3255128"/>
              <a:gd name="connsiteY41783" fmla="*/ 226635 h 1598839"/>
              <a:gd name="connsiteX41784" fmla="*/ 0 w 3255128"/>
              <a:gd name="connsiteY41784" fmla="*/ 226629 h 1598839"/>
              <a:gd name="connsiteX41785" fmla="*/ 0 w 3255128"/>
              <a:gd name="connsiteY41785" fmla="*/ 226620 h 1598839"/>
              <a:gd name="connsiteX41786" fmla="*/ 0 w 3255128"/>
              <a:gd name="connsiteY41786" fmla="*/ 226605 h 1598839"/>
              <a:gd name="connsiteX41787" fmla="*/ 0 w 3255128"/>
              <a:gd name="connsiteY41787" fmla="*/ 226538 h 1598839"/>
              <a:gd name="connsiteX41788" fmla="*/ 0 w 3255128"/>
              <a:gd name="connsiteY41788" fmla="*/ 226537 h 1598839"/>
              <a:gd name="connsiteX41789" fmla="*/ 0 w 3255128"/>
              <a:gd name="connsiteY41789" fmla="*/ 226535 h 1598839"/>
              <a:gd name="connsiteX41790" fmla="*/ 0 w 3255128"/>
              <a:gd name="connsiteY41790" fmla="*/ 226502 h 1598839"/>
              <a:gd name="connsiteX41791" fmla="*/ 0 w 3255128"/>
              <a:gd name="connsiteY41791" fmla="*/ 226500 h 1598839"/>
              <a:gd name="connsiteX41792" fmla="*/ 0 w 3255128"/>
              <a:gd name="connsiteY41792" fmla="*/ 226494 h 1598839"/>
              <a:gd name="connsiteX41793" fmla="*/ 0 w 3255128"/>
              <a:gd name="connsiteY41793" fmla="*/ 226478 h 1598839"/>
              <a:gd name="connsiteX41794" fmla="*/ 0 w 3255128"/>
              <a:gd name="connsiteY41794" fmla="*/ 226471 h 1598839"/>
              <a:gd name="connsiteX41795" fmla="*/ 0 w 3255128"/>
              <a:gd name="connsiteY41795" fmla="*/ 226450 h 1598839"/>
              <a:gd name="connsiteX41796" fmla="*/ 0 w 3255128"/>
              <a:gd name="connsiteY41796" fmla="*/ 226433 h 1598839"/>
              <a:gd name="connsiteX41797" fmla="*/ 0 w 3255128"/>
              <a:gd name="connsiteY41797" fmla="*/ 226412 h 1598839"/>
              <a:gd name="connsiteX41798" fmla="*/ 0 w 3255128"/>
              <a:gd name="connsiteY41798" fmla="*/ 226377 h 1598839"/>
              <a:gd name="connsiteX41799" fmla="*/ 0 w 3255128"/>
              <a:gd name="connsiteY41799" fmla="*/ 226369 h 1598839"/>
              <a:gd name="connsiteX41800" fmla="*/ 0 w 3255128"/>
              <a:gd name="connsiteY41800" fmla="*/ 226343 h 1598839"/>
              <a:gd name="connsiteX41801" fmla="*/ 0 w 3255128"/>
              <a:gd name="connsiteY41801" fmla="*/ 226307 h 1598839"/>
              <a:gd name="connsiteX41802" fmla="*/ 0 w 3255128"/>
              <a:gd name="connsiteY41802" fmla="*/ 226306 h 1598839"/>
              <a:gd name="connsiteX41803" fmla="*/ 0 w 3255128"/>
              <a:gd name="connsiteY41803" fmla="*/ 226300 h 1598839"/>
              <a:gd name="connsiteX41804" fmla="*/ 0 w 3255128"/>
              <a:gd name="connsiteY41804" fmla="*/ 226277 h 1598839"/>
              <a:gd name="connsiteX41805" fmla="*/ 0 w 3255128"/>
              <a:gd name="connsiteY41805" fmla="*/ 226216 h 1598839"/>
              <a:gd name="connsiteX41806" fmla="*/ 0 w 3255128"/>
              <a:gd name="connsiteY41806" fmla="*/ 226200 h 1598839"/>
              <a:gd name="connsiteX41807" fmla="*/ 0 w 3255128"/>
              <a:gd name="connsiteY41807" fmla="*/ 226198 h 1598839"/>
              <a:gd name="connsiteX41808" fmla="*/ 0 w 3255128"/>
              <a:gd name="connsiteY41808" fmla="*/ 226197 h 1598839"/>
              <a:gd name="connsiteX41809" fmla="*/ 0 w 3255128"/>
              <a:gd name="connsiteY41809" fmla="*/ 226179 h 1598839"/>
              <a:gd name="connsiteX41810" fmla="*/ 0 w 3255128"/>
              <a:gd name="connsiteY41810" fmla="*/ 226166 h 1598839"/>
              <a:gd name="connsiteX41811" fmla="*/ 0 w 3255128"/>
              <a:gd name="connsiteY41811" fmla="*/ 226151 h 1598839"/>
              <a:gd name="connsiteX41812" fmla="*/ 0 w 3255128"/>
              <a:gd name="connsiteY41812" fmla="*/ 226146 h 1598839"/>
              <a:gd name="connsiteX41813" fmla="*/ 0 w 3255128"/>
              <a:gd name="connsiteY41813" fmla="*/ 226132 h 1598839"/>
              <a:gd name="connsiteX41814" fmla="*/ 0 w 3255128"/>
              <a:gd name="connsiteY41814" fmla="*/ 226114 h 1598839"/>
              <a:gd name="connsiteX41815" fmla="*/ 0 w 3255128"/>
              <a:gd name="connsiteY41815" fmla="*/ 226074 h 1598839"/>
              <a:gd name="connsiteX41816" fmla="*/ 0 w 3255128"/>
              <a:gd name="connsiteY41816" fmla="*/ 226042 h 1598839"/>
              <a:gd name="connsiteX41817" fmla="*/ 0 w 3255128"/>
              <a:gd name="connsiteY41817" fmla="*/ 226034 h 1598839"/>
              <a:gd name="connsiteX41818" fmla="*/ 0 w 3255128"/>
              <a:gd name="connsiteY41818" fmla="*/ 226010 h 1598839"/>
              <a:gd name="connsiteX41819" fmla="*/ 0 w 3255128"/>
              <a:gd name="connsiteY41819" fmla="*/ 225988 h 1598839"/>
              <a:gd name="connsiteX41820" fmla="*/ 0 w 3255128"/>
              <a:gd name="connsiteY41820" fmla="*/ 225972 h 1598839"/>
              <a:gd name="connsiteX41821" fmla="*/ 0 w 3255128"/>
              <a:gd name="connsiteY41821" fmla="*/ 225967 h 1598839"/>
              <a:gd name="connsiteX41822" fmla="*/ 0 w 3255128"/>
              <a:gd name="connsiteY41822" fmla="*/ 225959 h 1598839"/>
              <a:gd name="connsiteX41823" fmla="*/ 0 w 3255128"/>
              <a:gd name="connsiteY41823" fmla="*/ 225937 h 1598839"/>
              <a:gd name="connsiteX41824" fmla="*/ 0 w 3255128"/>
              <a:gd name="connsiteY41824" fmla="*/ 225936 h 1598839"/>
              <a:gd name="connsiteX41825" fmla="*/ 0 w 3255128"/>
              <a:gd name="connsiteY41825" fmla="*/ 225918 h 1598839"/>
              <a:gd name="connsiteX41826" fmla="*/ 0 w 3255128"/>
              <a:gd name="connsiteY41826" fmla="*/ 225913 h 1598839"/>
              <a:gd name="connsiteX41827" fmla="*/ 0 w 3255128"/>
              <a:gd name="connsiteY41827" fmla="*/ 225885 h 1598839"/>
              <a:gd name="connsiteX41828" fmla="*/ 0 w 3255128"/>
              <a:gd name="connsiteY41828" fmla="*/ 225871 h 1598839"/>
              <a:gd name="connsiteX41829" fmla="*/ 0 w 3255128"/>
              <a:gd name="connsiteY41829" fmla="*/ 225846 h 1598839"/>
              <a:gd name="connsiteX41830" fmla="*/ 0 w 3255128"/>
              <a:gd name="connsiteY41830" fmla="*/ 225791 h 1598839"/>
              <a:gd name="connsiteX41831" fmla="*/ 0 w 3255128"/>
              <a:gd name="connsiteY41831" fmla="*/ 225790 h 1598839"/>
              <a:gd name="connsiteX41832" fmla="*/ 0 w 3255128"/>
              <a:gd name="connsiteY41832" fmla="*/ 225780 h 1598839"/>
              <a:gd name="connsiteX41833" fmla="*/ 0 w 3255128"/>
              <a:gd name="connsiteY41833" fmla="*/ 225764 h 1598839"/>
              <a:gd name="connsiteX41834" fmla="*/ 0 w 3255128"/>
              <a:gd name="connsiteY41834" fmla="*/ 225744 h 1598839"/>
              <a:gd name="connsiteX41835" fmla="*/ 0 w 3255128"/>
              <a:gd name="connsiteY41835" fmla="*/ 225741 h 1598839"/>
              <a:gd name="connsiteX41836" fmla="*/ 0 w 3255128"/>
              <a:gd name="connsiteY41836" fmla="*/ 225739 h 1598839"/>
              <a:gd name="connsiteX41837" fmla="*/ 0 w 3255128"/>
              <a:gd name="connsiteY41837" fmla="*/ 225712 h 1598839"/>
              <a:gd name="connsiteX41838" fmla="*/ 0 w 3255128"/>
              <a:gd name="connsiteY41838" fmla="*/ 225705 h 1598839"/>
              <a:gd name="connsiteX41839" fmla="*/ 0 w 3255128"/>
              <a:gd name="connsiteY41839" fmla="*/ 225693 h 1598839"/>
              <a:gd name="connsiteX41840" fmla="*/ 0 w 3255128"/>
              <a:gd name="connsiteY41840" fmla="*/ 225692 h 1598839"/>
              <a:gd name="connsiteX41841" fmla="*/ 0 w 3255128"/>
              <a:gd name="connsiteY41841" fmla="*/ 225675 h 1598839"/>
              <a:gd name="connsiteX41842" fmla="*/ 0 w 3255128"/>
              <a:gd name="connsiteY41842" fmla="*/ 225653 h 1598839"/>
              <a:gd name="connsiteX41843" fmla="*/ 0 w 3255128"/>
              <a:gd name="connsiteY41843" fmla="*/ 225615 h 1598839"/>
              <a:gd name="connsiteX41844" fmla="*/ 0 w 3255128"/>
              <a:gd name="connsiteY41844" fmla="*/ 225605 h 1598839"/>
              <a:gd name="connsiteX41845" fmla="*/ 0 w 3255128"/>
              <a:gd name="connsiteY41845" fmla="*/ 225591 h 1598839"/>
              <a:gd name="connsiteX41846" fmla="*/ 0 w 3255128"/>
              <a:gd name="connsiteY41846" fmla="*/ 225584 h 1598839"/>
              <a:gd name="connsiteX41847" fmla="*/ 0 w 3255128"/>
              <a:gd name="connsiteY41847" fmla="*/ 225568 h 1598839"/>
              <a:gd name="connsiteX41848" fmla="*/ 0 w 3255128"/>
              <a:gd name="connsiteY41848" fmla="*/ 225536 h 1598839"/>
              <a:gd name="connsiteX41849" fmla="*/ 0 w 3255128"/>
              <a:gd name="connsiteY41849" fmla="*/ 225532 h 1598839"/>
              <a:gd name="connsiteX41850" fmla="*/ 0 w 3255128"/>
              <a:gd name="connsiteY41850" fmla="*/ 225530 h 1598839"/>
              <a:gd name="connsiteX41851" fmla="*/ 0 w 3255128"/>
              <a:gd name="connsiteY41851" fmla="*/ 225498 h 1598839"/>
              <a:gd name="connsiteX41852" fmla="*/ 0 w 3255128"/>
              <a:gd name="connsiteY41852" fmla="*/ 225496 h 1598839"/>
              <a:gd name="connsiteX41853" fmla="*/ 0 w 3255128"/>
              <a:gd name="connsiteY41853" fmla="*/ 225462 h 1598839"/>
              <a:gd name="connsiteX41854" fmla="*/ 0 w 3255128"/>
              <a:gd name="connsiteY41854" fmla="*/ 225429 h 1598839"/>
              <a:gd name="connsiteX41855" fmla="*/ 0 w 3255128"/>
              <a:gd name="connsiteY41855" fmla="*/ 225426 h 1598839"/>
              <a:gd name="connsiteX41856" fmla="*/ 0 w 3255128"/>
              <a:gd name="connsiteY41856" fmla="*/ 225404 h 1598839"/>
              <a:gd name="connsiteX41857" fmla="*/ 0 w 3255128"/>
              <a:gd name="connsiteY41857" fmla="*/ 225391 h 1598839"/>
              <a:gd name="connsiteX41858" fmla="*/ 0 w 3255128"/>
              <a:gd name="connsiteY41858" fmla="*/ 225341 h 1598839"/>
              <a:gd name="connsiteX41859" fmla="*/ 0 w 3255128"/>
              <a:gd name="connsiteY41859" fmla="*/ 225270 h 1598839"/>
              <a:gd name="connsiteX41860" fmla="*/ 0 w 3255128"/>
              <a:gd name="connsiteY41860" fmla="*/ 225260 h 1598839"/>
              <a:gd name="connsiteX41861" fmla="*/ 0 w 3255128"/>
              <a:gd name="connsiteY41861" fmla="*/ 225258 h 1598839"/>
              <a:gd name="connsiteX41862" fmla="*/ 0 w 3255128"/>
              <a:gd name="connsiteY41862" fmla="*/ 225218 h 1598839"/>
              <a:gd name="connsiteX41863" fmla="*/ 0 w 3255128"/>
              <a:gd name="connsiteY41863" fmla="*/ 225203 h 1598839"/>
              <a:gd name="connsiteX41864" fmla="*/ 0 w 3255128"/>
              <a:gd name="connsiteY41864" fmla="*/ 225195 h 1598839"/>
              <a:gd name="connsiteX41865" fmla="*/ 0 w 3255128"/>
              <a:gd name="connsiteY41865" fmla="*/ 225145 h 1598839"/>
              <a:gd name="connsiteX41866" fmla="*/ 0 w 3255128"/>
              <a:gd name="connsiteY41866" fmla="*/ 225132 h 1598839"/>
              <a:gd name="connsiteX41867" fmla="*/ 0 w 3255128"/>
              <a:gd name="connsiteY41867" fmla="*/ 225129 h 1598839"/>
              <a:gd name="connsiteX41868" fmla="*/ 0 w 3255128"/>
              <a:gd name="connsiteY41868" fmla="*/ 225125 h 1598839"/>
              <a:gd name="connsiteX41869" fmla="*/ 0 w 3255128"/>
              <a:gd name="connsiteY41869" fmla="*/ 225120 h 1598839"/>
              <a:gd name="connsiteX41870" fmla="*/ 0 w 3255128"/>
              <a:gd name="connsiteY41870" fmla="*/ 225093 h 1598839"/>
              <a:gd name="connsiteX41871" fmla="*/ 0 w 3255128"/>
              <a:gd name="connsiteY41871" fmla="*/ 225091 h 1598839"/>
              <a:gd name="connsiteX41872" fmla="*/ 0 w 3255128"/>
              <a:gd name="connsiteY41872" fmla="*/ 225084 h 1598839"/>
              <a:gd name="connsiteX41873" fmla="*/ 0 w 3255128"/>
              <a:gd name="connsiteY41873" fmla="*/ 225077 h 1598839"/>
              <a:gd name="connsiteX41874" fmla="*/ 0 w 3255128"/>
              <a:gd name="connsiteY41874" fmla="*/ 224967 h 1598839"/>
              <a:gd name="connsiteX41875" fmla="*/ 0 w 3255128"/>
              <a:gd name="connsiteY41875" fmla="*/ 224946 h 1598839"/>
              <a:gd name="connsiteX41876" fmla="*/ 0 w 3255128"/>
              <a:gd name="connsiteY41876" fmla="*/ 224945 h 1598839"/>
              <a:gd name="connsiteX41877" fmla="*/ 0 w 3255128"/>
              <a:gd name="connsiteY41877" fmla="*/ 224921 h 1598839"/>
              <a:gd name="connsiteX41878" fmla="*/ 0 w 3255128"/>
              <a:gd name="connsiteY41878" fmla="*/ 224920 h 1598839"/>
              <a:gd name="connsiteX41879" fmla="*/ 0 w 3255128"/>
              <a:gd name="connsiteY41879" fmla="*/ 224916 h 1598839"/>
              <a:gd name="connsiteX41880" fmla="*/ 0 w 3255128"/>
              <a:gd name="connsiteY41880" fmla="*/ 224895 h 1598839"/>
              <a:gd name="connsiteX41881" fmla="*/ 0 w 3255128"/>
              <a:gd name="connsiteY41881" fmla="*/ 224883 h 1598839"/>
              <a:gd name="connsiteX41882" fmla="*/ 0 w 3255128"/>
              <a:gd name="connsiteY41882" fmla="*/ 224882 h 1598839"/>
              <a:gd name="connsiteX41883" fmla="*/ 0 w 3255128"/>
              <a:gd name="connsiteY41883" fmla="*/ 224871 h 1598839"/>
              <a:gd name="connsiteX41884" fmla="*/ 0 w 3255128"/>
              <a:gd name="connsiteY41884" fmla="*/ 224863 h 1598839"/>
              <a:gd name="connsiteX41885" fmla="*/ 0 w 3255128"/>
              <a:gd name="connsiteY41885" fmla="*/ 224861 h 1598839"/>
              <a:gd name="connsiteX41886" fmla="*/ 0 w 3255128"/>
              <a:gd name="connsiteY41886" fmla="*/ 224833 h 1598839"/>
              <a:gd name="connsiteX41887" fmla="*/ 0 w 3255128"/>
              <a:gd name="connsiteY41887" fmla="*/ 224831 h 1598839"/>
              <a:gd name="connsiteX41888" fmla="*/ 0 w 3255128"/>
              <a:gd name="connsiteY41888" fmla="*/ 224778 h 1598839"/>
              <a:gd name="connsiteX41889" fmla="*/ 0 w 3255128"/>
              <a:gd name="connsiteY41889" fmla="*/ 224777 h 1598839"/>
              <a:gd name="connsiteX41890" fmla="*/ 0 w 3255128"/>
              <a:gd name="connsiteY41890" fmla="*/ 224768 h 1598839"/>
              <a:gd name="connsiteX41891" fmla="*/ 0 w 3255128"/>
              <a:gd name="connsiteY41891" fmla="*/ 224766 h 1598839"/>
              <a:gd name="connsiteX41892" fmla="*/ 0 w 3255128"/>
              <a:gd name="connsiteY41892" fmla="*/ 224759 h 1598839"/>
              <a:gd name="connsiteX41893" fmla="*/ 0 w 3255128"/>
              <a:gd name="connsiteY41893" fmla="*/ 224743 h 1598839"/>
              <a:gd name="connsiteX41894" fmla="*/ 0 w 3255128"/>
              <a:gd name="connsiteY41894" fmla="*/ 224686 h 1598839"/>
              <a:gd name="connsiteX41895" fmla="*/ 0 w 3255128"/>
              <a:gd name="connsiteY41895" fmla="*/ 224661 h 1598839"/>
              <a:gd name="connsiteX41896" fmla="*/ 0 w 3255128"/>
              <a:gd name="connsiteY41896" fmla="*/ 224655 h 1598839"/>
              <a:gd name="connsiteX41897" fmla="*/ 0 w 3255128"/>
              <a:gd name="connsiteY41897" fmla="*/ 224641 h 1598839"/>
              <a:gd name="connsiteX41898" fmla="*/ 0 w 3255128"/>
              <a:gd name="connsiteY41898" fmla="*/ 224636 h 1598839"/>
              <a:gd name="connsiteX41899" fmla="*/ 0 w 3255128"/>
              <a:gd name="connsiteY41899" fmla="*/ 224593 h 1598839"/>
              <a:gd name="connsiteX41900" fmla="*/ 0 w 3255128"/>
              <a:gd name="connsiteY41900" fmla="*/ 224590 h 1598839"/>
              <a:gd name="connsiteX41901" fmla="*/ 0 w 3255128"/>
              <a:gd name="connsiteY41901" fmla="*/ 224589 h 1598839"/>
              <a:gd name="connsiteX41902" fmla="*/ 0 w 3255128"/>
              <a:gd name="connsiteY41902" fmla="*/ 224547 h 1598839"/>
              <a:gd name="connsiteX41903" fmla="*/ 0 w 3255128"/>
              <a:gd name="connsiteY41903" fmla="*/ 224529 h 1598839"/>
              <a:gd name="connsiteX41904" fmla="*/ 0 w 3255128"/>
              <a:gd name="connsiteY41904" fmla="*/ 224518 h 1598839"/>
              <a:gd name="connsiteX41905" fmla="*/ 0 w 3255128"/>
              <a:gd name="connsiteY41905" fmla="*/ 224513 h 1598839"/>
              <a:gd name="connsiteX41906" fmla="*/ 0 w 3255128"/>
              <a:gd name="connsiteY41906" fmla="*/ 224491 h 1598839"/>
              <a:gd name="connsiteX41907" fmla="*/ 0 w 3255128"/>
              <a:gd name="connsiteY41907" fmla="*/ 224484 h 1598839"/>
              <a:gd name="connsiteX41908" fmla="*/ 0 w 3255128"/>
              <a:gd name="connsiteY41908" fmla="*/ 224479 h 1598839"/>
              <a:gd name="connsiteX41909" fmla="*/ 0 w 3255128"/>
              <a:gd name="connsiteY41909" fmla="*/ 224477 h 1598839"/>
              <a:gd name="connsiteX41910" fmla="*/ 0 w 3255128"/>
              <a:gd name="connsiteY41910" fmla="*/ 224462 h 1598839"/>
              <a:gd name="connsiteX41911" fmla="*/ 0 w 3255128"/>
              <a:gd name="connsiteY41911" fmla="*/ 224429 h 1598839"/>
              <a:gd name="connsiteX41912" fmla="*/ 0 w 3255128"/>
              <a:gd name="connsiteY41912" fmla="*/ 224412 h 1598839"/>
              <a:gd name="connsiteX41913" fmla="*/ 0 w 3255128"/>
              <a:gd name="connsiteY41913" fmla="*/ 224405 h 1598839"/>
              <a:gd name="connsiteX41914" fmla="*/ 0 w 3255128"/>
              <a:gd name="connsiteY41914" fmla="*/ 224350 h 1598839"/>
              <a:gd name="connsiteX41915" fmla="*/ 0 w 3255128"/>
              <a:gd name="connsiteY41915" fmla="*/ 224339 h 1598839"/>
              <a:gd name="connsiteX41916" fmla="*/ 0 w 3255128"/>
              <a:gd name="connsiteY41916" fmla="*/ 224297 h 1598839"/>
              <a:gd name="connsiteX41917" fmla="*/ 0 w 3255128"/>
              <a:gd name="connsiteY41917" fmla="*/ 224268 h 1598839"/>
              <a:gd name="connsiteX41918" fmla="*/ 0 w 3255128"/>
              <a:gd name="connsiteY41918" fmla="*/ 224250 h 1598839"/>
              <a:gd name="connsiteX41919" fmla="*/ 0 w 3255128"/>
              <a:gd name="connsiteY41919" fmla="*/ 224234 h 1598839"/>
              <a:gd name="connsiteX41920" fmla="*/ 0 w 3255128"/>
              <a:gd name="connsiteY41920" fmla="*/ 224223 h 1598839"/>
              <a:gd name="connsiteX41921" fmla="*/ 0 w 3255128"/>
              <a:gd name="connsiteY41921" fmla="*/ 224209 h 1598839"/>
              <a:gd name="connsiteX41922" fmla="*/ 0 w 3255128"/>
              <a:gd name="connsiteY41922" fmla="*/ 224196 h 1598839"/>
              <a:gd name="connsiteX41923" fmla="*/ 0 w 3255128"/>
              <a:gd name="connsiteY41923" fmla="*/ 224167 h 1598839"/>
              <a:gd name="connsiteX41924" fmla="*/ 0 w 3255128"/>
              <a:gd name="connsiteY41924" fmla="*/ 224162 h 1598839"/>
              <a:gd name="connsiteX41925" fmla="*/ 0 w 3255128"/>
              <a:gd name="connsiteY41925" fmla="*/ 224111 h 1598839"/>
              <a:gd name="connsiteX41926" fmla="*/ 0 w 3255128"/>
              <a:gd name="connsiteY41926" fmla="*/ 224089 h 1598839"/>
              <a:gd name="connsiteX41927" fmla="*/ 0 w 3255128"/>
              <a:gd name="connsiteY41927" fmla="*/ 224088 h 1598839"/>
              <a:gd name="connsiteX41928" fmla="*/ 0 w 3255128"/>
              <a:gd name="connsiteY41928" fmla="*/ 224043 h 1598839"/>
              <a:gd name="connsiteX41929" fmla="*/ 0 w 3255128"/>
              <a:gd name="connsiteY41929" fmla="*/ 224038 h 1598839"/>
              <a:gd name="connsiteX41930" fmla="*/ 0 w 3255128"/>
              <a:gd name="connsiteY41930" fmla="*/ 224037 h 1598839"/>
              <a:gd name="connsiteX41931" fmla="*/ 0 w 3255128"/>
              <a:gd name="connsiteY41931" fmla="*/ 224013 h 1598839"/>
              <a:gd name="connsiteX41932" fmla="*/ 0 w 3255128"/>
              <a:gd name="connsiteY41932" fmla="*/ 224000 h 1598839"/>
              <a:gd name="connsiteX41933" fmla="*/ 0 w 3255128"/>
              <a:gd name="connsiteY41933" fmla="*/ 223980 h 1598839"/>
              <a:gd name="connsiteX41934" fmla="*/ 0 w 3255128"/>
              <a:gd name="connsiteY41934" fmla="*/ 223966 h 1598839"/>
              <a:gd name="connsiteX41935" fmla="*/ 0 w 3255128"/>
              <a:gd name="connsiteY41935" fmla="*/ 223963 h 1598839"/>
              <a:gd name="connsiteX41936" fmla="*/ 0 w 3255128"/>
              <a:gd name="connsiteY41936" fmla="*/ 223958 h 1598839"/>
              <a:gd name="connsiteX41937" fmla="*/ 0 w 3255128"/>
              <a:gd name="connsiteY41937" fmla="*/ 223952 h 1598839"/>
              <a:gd name="connsiteX41938" fmla="*/ 0 w 3255128"/>
              <a:gd name="connsiteY41938" fmla="*/ 223889 h 1598839"/>
              <a:gd name="connsiteX41939" fmla="*/ 0 w 3255128"/>
              <a:gd name="connsiteY41939" fmla="*/ 223883 h 1598839"/>
              <a:gd name="connsiteX41940" fmla="*/ 0 w 3255128"/>
              <a:gd name="connsiteY41940" fmla="*/ 223881 h 1598839"/>
              <a:gd name="connsiteX41941" fmla="*/ 0 w 3255128"/>
              <a:gd name="connsiteY41941" fmla="*/ 223879 h 1598839"/>
              <a:gd name="connsiteX41942" fmla="*/ 0 w 3255128"/>
              <a:gd name="connsiteY41942" fmla="*/ 223843 h 1598839"/>
              <a:gd name="connsiteX41943" fmla="*/ 0 w 3255128"/>
              <a:gd name="connsiteY41943" fmla="*/ 223814 h 1598839"/>
              <a:gd name="connsiteX41944" fmla="*/ 0 w 3255128"/>
              <a:gd name="connsiteY41944" fmla="*/ 223812 h 1598839"/>
              <a:gd name="connsiteX41945" fmla="*/ 0 w 3255128"/>
              <a:gd name="connsiteY41945" fmla="*/ 223809 h 1598839"/>
              <a:gd name="connsiteX41946" fmla="*/ 0 w 3255128"/>
              <a:gd name="connsiteY41946" fmla="*/ 223804 h 1598839"/>
              <a:gd name="connsiteX41947" fmla="*/ 0 w 3255128"/>
              <a:gd name="connsiteY41947" fmla="*/ 223764 h 1598839"/>
              <a:gd name="connsiteX41948" fmla="*/ 0 w 3255128"/>
              <a:gd name="connsiteY41948" fmla="*/ 223760 h 1598839"/>
              <a:gd name="connsiteX41949" fmla="*/ 0 w 3255128"/>
              <a:gd name="connsiteY41949" fmla="*/ 223745 h 1598839"/>
              <a:gd name="connsiteX41950" fmla="*/ 0 w 3255128"/>
              <a:gd name="connsiteY41950" fmla="*/ 223705 h 1598839"/>
              <a:gd name="connsiteX41951" fmla="*/ 0 w 3255128"/>
              <a:gd name="connsiteY41951" fmla="*/ 223693 h 1598839"/>
              <a:gd name="connsiteX41952" fmla="*/ 0 w 3255128"/>
              <a:gd name="connsiteY41952" fmla="*/ 223688 h 1598839"/>
              <a:gd name="connsiteX41953" fmla="*/ 0 w 3255128"/>
              <a:gd name="connsiteY41953" fmla="*/ 223645 h 1598839"/>
              <a:gd name="connsiteX41954" fmla="*/ 0 w 3255128"/>
              <a:gd name="connsiteY41954" fmla="*/ 223630 h 1598839"/>
              <a:gd name="connsiteX41955" fmla="*/ 0 w 3255128"/>
              <a:gd name="connsiteY41955" fmla="*/ 223615 h 1598839"/>
              <a:gd name="connsiteX41956" fmla="*/ 0 w 3255128"/>
              <a:gd name="connsiteY41956" fmla="*/ 223568 h 1598839"/>
              <a:gd name="connsiteX41957" fmla="*/ 0 w 3255128"/>
              <a:gd name="connsiteY41957" fmla="*/ 223566 h 1598839"/>
              <a:gd name="connsiteX41958" fmla="*/ 0 w 3255128"/>
              <a:gd name="connsiteY41958" fmla="*/ 223561 h 1598839"/>
              <a:gd name="connsiteX41959" fmla="*/ 0 w 3255128"/>
              <a:gd name="connsiteY41959" fmla="*/ 223554 h 1598839"/>
              <a:gd name="connsiteX41960" fmla="*/ 0 w 3255128"/>
              <a:gd name="connsiteY41960" fmla="*/ 223549 h 1598839"/>
              <a:gd name="connsiteX41961" fmla="*/ 0 w 3255128"/>
              <a:gd name="connsiteY41961" fmla="*/ 223548 h 1598839"/>
              <a:gd name="connsiteX41962" fmla="*/ 0 w 3255128"/>
              <a:gd name="connsiteY41962" fmla="*/ 223512 h 1598839"/>
              <a:gd name="connsiteX41963" fmla="*/ 0 w 3255128"/>
              <a:gd name="connsiteY41963" fmla="*/ 223504 h 1598839"/>
              <a:gd name="connsiteX41964" fmla="*/ 0 w 3255128"/>
              <a:gd name="connsiteY41964" fmla="*/ 223469 h 1598839"/>
              <a:gd name="connsiteX41965" fmla="*/ 0 w 3255128"/>
              <a:gd name="connsiteY41965" fmla="*/ 223466 h 1598839"/>
              <a:gd name="connsiteX41966" fmla="*/ 0 w 3255128"/>
              <a:gd name="connsiteY41966" fmla="*/ 223451 h 1598839"/>
              <a:gd name="connsiteX41967" fmla="*/ 0 w 3255128"/>
              <a:gd name="connsiteY41967" fmla="*/ 223395 h 1598839"/>
              <a:gd name="connsiteX41968" fmla="*/ 0 w 3255128"/>
              <a:gd name="connsiteY41968" fmla="*/ 223387 h 1598839"/>
              <a:gd name="connsiteX41969" fmla="*/ 0 w 3255128"/>
              <a:gd name="connsiteY41969" fmla="*/ 223373 h 1598839"/>
              <a:gd name="connsiteX41970" fmla="*/ 0 w 3255128"/>
              <a:gd name="connsiteY41970" fmla="*/ 223353 h 1598839"/>
              <a:gd name="connsiteX41971" fmla="*/ 0 w 3255128"/>
              <a:gd name="connsiteY41971" fmla="*/ 223350 h 1598839"/>
              <a:gd name="connsiteX41972" fmla="*/ 0 w 3255128"/>
              <a:gd name="connsiteY41972" fmla="*/ 223329 h 1598839"/>
              <a:gd name="connsiteX41973" fmla="*/ 0 w 3255128"/>
              <a:gd name="connsiteY41973" fmla="*/ 223316 h 1598839"/>
              <a:gd name="connsiteX41974" fmla="*/ 0 w 3255128"/>
              <a:gd name="connsiteY41974" fmla="*/ 223315 h 1598839"/>
              <a:gd name="connsiteX41975" fmla="*/ 0 w 3255128"/>
              <a:gd name="connsiteY41975" fmla="*/ 223265 h 1598839"/>
              <a:gd name="connsiteX41976" fmla="*/ 0 w 3255128"/>
              <a:gd name="connsiteY41976" fmla="*/ 223256 h 1598839"/>
              <a:gd name="connsiteX41977" fmla="*/ 0 w 3255128"/>
              <a:gd name="connsiteY41977" fmla="*/ 223246 h 1598839"/>
              <a:gd name="connsiteX41978" fmla="*/ 0 w 3255128"/>
              <a:gd name="connsiteY41978" fmla="*/ 223229 h 1598839"/>
              <a:gd name="connsiteX41979" fmla="*/ 0 w 3255128"/>
              <a:gd name="connsiteY41979" fmla="*/ 223208 h 1598839"/>
              <a:gd name="connsiteX41980" fmla="*/ 0 w 3255128"/>
              <a:gd name="connsiteY41980" fmla="*/ 223207 h 1598839"/>
              <a:gd name="connsiteX41981" fmla="*/ 0 w 3255128"/>
              <a:gd name="connsiteY41981" fmla="*/ 223161 h 1598839"/>
              <a:gd name="connsiteX41982" fmla="*/ 0 w 3255128"/>
              <a:gd name="connsiteY41982" fmla="*/ 223156 h 1598839"/>
              <a:gd name="connsiteX41983" fmla="*/ 0 w 3255128"/>
              <a:gd name="connsiteY41983" fmla="*/ 223142 h 1598839"/>
              <a:gd name="connsiteX41984" fmla="*/ 0 w 3255128"/>
              <a:gd name="connsiteY41984" fmla="*/ 223044 h 1598839"/>
              <a:gd name="connsiteX41985" fmla="*/ 0 w 3255128"/>
              <a:gd name="connsiteY41985" fmla="*/ 223035 h 1598839"/>
              <a:gd name="connsiteX41986" fmla="*/ 0 w 3255128"/>
              <a:gd name="connsiteY41986" fmla="*/ 223007 h 1598839"/>
              <a:gd name="connsiteX41987" fmla="*/ 0 w 3255128"/>
              <a:gd name="connsiteY41987" fmla="*/ 222998 h 1598839"/>
              <a:gd name="connsiteX41988" fmla="*/ 0 w 3255128"/>
              <a:gd name="connsiteY41988" fmla="*/ 222982 h 1598839"/>
              <a:gd name="connsiteX41989" fmla="*/ 0 w 3255128"/>
              <a:gd name="connsiteY41989" fmla="*/ 222977 h 1598839"/>
              <a:gd name="connsiteX41990" fmla="*/ 0 w 3255128"/>
              <a:gd name="connsiteY41990" fmla="*/ 222956 h 1598839"/>
              <a:gd name="connsiteX41991" fmla="*/ 0 w 3255128"/>
              <a:gd name="connsiteY41991" fmla="*/ 222947 h 1598839"/>
              <a:gd name="connsiteX41992" fmla="*/ 0 w 3255128"/>
              <a:gd name="connsiteY41992" fmla="*/ 222946 h 1598839"/>
              <a:gd name="connsiteX41993" fmla="*/ 0 w 3255128"/>
              <a:gd name="connsiteY41993" fmla="*/ 222936 h 1598839"/>
              <a:gd name="connsiteX41994" fmla="*/ 0 w 3255128"/>
              <a:gd name="connsiteY41994" fmla="*/ 222931 h 1598839"/>
              <a:gd name="connsiteX41995" fmla="*/ 0 w 3255128"/>
              <a:gd name="connsiteY41995" fmla="*/ 222928 h 1598839"/>
              <a:gd name="connsiteX41996" fmla="*/ 0 w 3255128"/>
              <a:gd name="connsiteY41996" fmla="*/ 222923 h 1598839"/>
              <a:gd name="connsiteX41997" fmla="*/ 0 w 3255128"/>
              <a:gd name="connsiteY41997" fmla="*/ 222896 h 1598839"/>
              <a:gd name="connsiteX41998" fmla="*/ 0 w 3255128"/>
              <a:gd name="connsiteY41998" fmla="*/ 222881 h 1598839"/>
              <a:gd name="connsiteX41999" fmla="*/ 0 w 3255128"/>
              <a:gd name="connsiteY41999" fmla="*/ 222879 h 1598839"/>
              <a:gd name="connsiteX42000" fmla="*/ 0 w 3255128"/>
              <a:gd name="connsiteY42000" fmla="*/ 222876 h 1598839"/>
              <a:gd name="connsiteX42001" fmla="*/ 0 w 3255128"/>
              <a:gd name="connsiteY42001" fmla="*/ 222856 h 1598839"/>
              <a:gd name="connsiteX42002" fmla="*/ 0 w 3255128"/>
              <a:gd name="connsiteY42002" fmla="*/ 222801 h 1598839"/>
              <a:gd name="connsiteX42003" fmla="*/ 0 w 3255128"/>
              <a:gd name="connsiteY42003" fmla="*/ 222780 h 1598839"/>
              <a:gd name="connsiteX42004" fmla="*/ 0 w 3255128"/>
              <a:gd name="connsiteY42004" fmla="*/ 222754 h 1598839"/>
              <a:gd name="connsiteX42005" fmla="*/ 0 w 3255128"/>
              <a:gd name="connsiteY42005" fmla="*/ 222749 h 1598839"/>
              <a:gd name="connsiteX42006" fmla="*/ 0 w 3255128"/>
              <a:gd name="connsiteY42006" fmla="*/ 222722 h 1598839"/>
              <a:gd name="connsiteX42007" fmla="*/ 0 w 3255128"/>
              <a:gd name="connsiteY42007" fmla="*/ 222703 h 1598839"/>
              <a:gd name="connsiteX42008" fmla="*/ 0 w 3255128"/>
              <a:gd name="connsiteY42008" fmla="*/ 222702 h 1598839"/>
              <a:gd name="connsiteX42009" fmla="*/ 0 w 3255128"/>
              <a:gd name="connsiteY42009" fmla="*/ 222675 h 1598839"/>
              <a:gd name="connsiteX42010" fmla="*/ 0 w 3255128"/>
              <a:gd name="connsiteY42010" fmla="*/ 222667 h 1598839"/>
              <a:gd name="connsiteX42011" fmla="*/ 0 w 3255128"/>
              <a:gd name="connsiteY42011" fmla="*/ 222666 h 1598839"/>
              <a:gd name="connsiteX42012" fmla="*/ 0 w 3255128"/>
              <a:gd name="connsiteY42012" fmla="*/ 222663 h 1598839"/>
              <a:gd name="connsiteX42013" fmla="*/ 0 w 3255128"/>
              <a:gd name="connsiteY42013" fmla="*/ 222615 h 1598839"/>
              <a:gd name="connsiteX42014" fmla="*/ 0 w 3255128"/>
              <a:gd name="connsiteY42014" fmla="*/ 222601 h 1598839"/>
              <a:gd name="connsiteX42015" fmla="*/ 0 w 3255128"/>
              <a:gd name="connsiteY42015" fmla="*/ 222594 h 1598839"/>
              <a:gd name="connsiteX42016" fmla="*/ 0 w 3255128"/>
              <a:gd name="connsiteY42016" fmla="*/ 222581 h 1598839"/>
              <a:gd name="connsiteX42017" fmla="*/ 0 w 3255128"/>
              <a:gd name="connsiteY42017" fmla="*/ 222571 h 1598839"/>
              <a:gd name="connsiteX42018" fmla="*/ 0 w 3255128"/>
              <a:gd name="connsiteY42018" fmla="*/ 222559 h 1598839"/>
              <a:gd name="connsiteX42019" fmla="*/ 0 w 3255128"/>
              <a:gd name="connsiteY42019" fmla="*/ 222523 h 1598839"/>
              <a:gd name="connsiteX42020" fmla="*/ 0 w 3255128"/>
              <a:gd name="connsiteY42020" fmla="*/ 222508 h 1598839"/>
              <a:gd name="connsiteX42021" fmla="*/ 0 w 3255128"/>
              <a:gd name="connsiteY42021" fmla="*/ 222472 h 1598839"/>
              <a:gd name="connsiteX42022" fmla="*/ 0 w 3255128"/>
              <a:gd name="connsiteY42022" fmla="*/ 222469 h 1598839"/>
              <a:gd name="connsiteX42023" fmla="*/ 0 w 3255128"/>
              <a:gd name="connsiteY42023" fmla="*/ 222448 h 1598839"/>
              <a:gd name="connsiteX42024" fmla="*/ 0 w 3255128"/>
              <a:gd name="connsiteY42024" fmla="*/ 222436 h 1598839"/>
              <a:gd name="connsiteX42025" fmla="*/ 0 w 3255128"/>
              <a:gd name="connsiteY42025" fmla="*/ 222430 h 1598839"/>
              <a:gd name="connsiteX42026" fmla="*/ 0 w 3255128"/>
              <a:gd name="connsiteY42026" fmla="*/ 222425 h 1598839"/>
              <a:gd name="connsiteX42027" fmla="*/ 0 w 3255128"/>
              <a:gd name="connsiteY42027" fmla="*/ 222405 h 1598839"/>
              <a:gd name="connsiteX42028" fmla="*/ 0 w 3255128"/>
              <a:gd name="connsiteY42028" fmla="*/ 222359 h 1598839"/>
              <a:gd name="connsiteX42029" fmla="*/ 0 w 3255128"/>
              <a:gd name="connsiteY42029" fmla="*/ 222351 h 1598839"/>
              <a:gd name="connsiteX42030" fmla="*/ 0 w 3255128"/>
              <a:gd name="connsiteY42030" fmla="*/ 222349 h 1598839"/>
              <a:gd name="connsiteX42031" fmla="*/ 0 w 3255128"/>
              <a:gd name="connsiteY42031" fmla="*/ 222328 h 1598839"/>
              <a:gd name="connsiteX42032" fmla="*/ 0 w 3255128"/>
              <a:gd name="connsiteY42032" fmla="*/ 222326 h 1598839"/>
              <a:gd name="connsiteX42033" fmla="*/ 0 w 3255128"/>
              <a:gd name="connsiteY42033" fmla="*/ 222280 h 1598839"/>
              <a:gd name="connsiteX42034" fmla="*/ 0 w 3255128"/>
              <a:gd name="connsiteY42034" fmla="*/ 222246 h 1598839"/>
              <a:gd name="connsiteX42035" fmla="*/ 0 w 3255128"/>
              <a:gd name="connsiteY42035" fmla="*/ 222211 h 1598839"/>
              <a:gd name="connsiteX42036" fmla="*/ 0 w 3255128"/>
              <a:gd name="connsiteY42036" fmla="*/ 222206 h 1598839"/>
              <a:gd name="connsiteX42037" fmla="*/ 0 w 3255128"/>
              <a:gd name="connsiteY42037" fmla="*/ 222183 h 1598839"/>
              <a:gd name="connsiteX42038" fmla="*/ 0 w 3255128"/>
              <a:gd name="connsiteY42038" fmla="*/ 222171 h 1598839"/>
              <a:gd name="connsiteX42039" fmla="*/ 0 w 3255128"/>
              <a:gd name="connsiteY42039" fmla="*/ 222155 h 1598839"/>
              <a:gd name="connsiteX42040" fmla="*/ 0 w 3255128"/>
              <a:gd name="connsiteY42040" fmla="*/ 222142 h 1598839"/>
              <a:gd name="connsiteX42041" fmla="*/ 0 w 3255128"/>
              <a:gd name="connsiteY42041" fmla="*/ 222135 h 1598839"/>
              <a:gd name="connsiteX42042" fmla="*/ 0 w 3255128"/>
              <a:gd name="connsiteY42042" fmla="*/ 222132 h 1598839"/>
              <a:gd name="connsiteX42043" fmla="*/ 0 w 3255128"/>
              <a:gd name="connsiteY42043" fmla="*/ 222112 h 1598839"/>
              <a:gd name="connsiteX42044" fmla="*/ 0 w 3255128"/>
              <a:gd name="connsiteY42044" fmla="*/ 222101 h 1598839"/>
              <a:gd name="connsiteX42045" fmla="*/ 0 w 3255128"/>
              <a:gd name="connsiteY42045" fmla="*/ 222100 h 1598839"/>
              <a:gd name="connsiteX42046" fmla="*/ 0 w 3255128"/>
              <a:gd name="connsiteY42046" fmla="*/ 222088 h 1598839"/>
              <a:gd name="connsiteX42047" fmla="*/ 0 w 3255128"/>
              <a:gd name="connsiteY42047" fmla="*/ 222085 h 1598839"/>
              <a:gd name="connsiteX42048" fmla="*/ 0 w 3255128"/>
              <a:gd name="connsiteY42048" fmla="*/ 222015 h 1598839"/>
              <a:gd name="connsiteX42049" fmla="*/ 0 w 3255128"/>
              <a:gd name="connsiteY42049" fmla="*/ 221956 h 1598839"/>
              <a:gd name="connsiteX42050" fmla="*/ 0 w 3255128"/>
              <a:gd name="connsiteY42050" fmla="*/ 221946 h 1598839"/>
              <a:gd name="connsiteX42051" fmla="*/ 0 w 3255128"/>
              <a:gd name="connsiteY42051" fmla="*/ 221931 h 1598839"/>
              <a:gd name="connsiteX42052" fmla="*/ 0 w 3255128"/>
              <a:gd name="connsiteY42052" fmla="*/ 221930 h 1598839"/>
              <a:gd name="connsiteX42053" fmla="*/ 0 w 3255128"/>
              <a:gd name="connsiteY42053" fmla="*/ 221926 h 1598839"/>
              <a:gd name="connsiteX42054" fmla="*/ 0 w 3255128"/>
              <a:gd name="connsiteY42054" fmla="*/ 221899 h 1598839"/>
              <a:gd name="connsiteX42055" fmla="*/ 0 w 3255128"/>
              <a:gd name="connsiteY42055" fmla="*/ 221896 h 1598839"/>
              <a:gd name="connsiteX42056" fmla="*/ 0 w 3255128"/>
              <a:gd name="connsiteY42056" fmla="*/ 221892 h 1598839"/>
              <a:gd name="connsiteX42057" fmla="*/ 0 w 3255128"/>
              <a:gd name="connsiteY42057" fmla="*/ 221873 h 1598839"/>
              <a:gd name="connsiteX42058" fmla="*/ 0 w 3255128"/>
              <a:gd name="connsiteY42058" fmla="*/ 221869 h 1598839"/>
              <a:gd name="connsiteX42059" fmla="*/ 0 w 3255128"/>
              <a:gd name="connsiteY42059" fmla="*/ 221867 h 1598839"/>
              <a:gd name="connsiteX42060" fmla="*/ 0 w 3255128"/>
              <a:gd name="connsiteY42060" fmla="*/ 221841 h 1598839"/>
              <a:gd name="connsiteX42061" fmla="*/ 0 w 3255128"/>
              <a:gd name="connsiteY42061" fmla="*/ 221787 h 1598839"/>
              <a:gd name="connsiteX42062" fmla="*/ 0 w 3255128"/>
              <a:gd name="connsiteY42062" fmla="*/ 221778 h 1598839"/>
              <a:gd name="connsiteX42063" fmla="*/ 0 w 3255128"/>
              <a:gd name="connsiteY42063" fmla="*/ 221776 h 1598839"/>
              <a:gd name="connsiteX42064" fmla="*/ 0 w 3255128"/>
              <a:gd name="connsiteY42064" fmla="*/ 221773 h 1598839"/>
              <a:gd name="connsiteX42065" fmla="*/ 0 w 3255128"/>
              <a:gd name="connsiteY42065" fmla="*/ 221757 h 1598839"/>
              <a:gd name="connsiteX42066" fmla="*/ 0 w 3255128"/>
              <a:gd name="connsiteY42066" fmla="*/ 221696 h 1598839"/>
              <a:gd name="connsiteX42067" fmla="*/ 0 w 3255128"/>
              <a:gd name="connsiteY42067" fmla="*/ 221678 h 1598839"/>
              <a:gd name="connsiteX42068" fmla="*/ 0 w 3255128"/>
              <a:gd name="connsiteY42068" fmla="*/ 221673 h 1598839"/>
              <a:gd name="connsiteX42069" fmla="*/ 0 w 3255128"/>
              <a:gd name="connsiteY42069" fmla="*/ 221658 h 1598839"/>
              <a:gd name="connsiteX42070" fmla="*/ 0 w 3255128"/>
              <a:gd name="connsiteY42070" fmla="*/ 221646 h 1598839"/>
              <a:gd name="connsiteX42071" fmla="*/ 0 w 3255128"/>
              <a:gd name="connsiteY42071" fmla="*/ 221629 h 1598839"/>
              <a:gd name="connsiteX42072" fmla="*/ 0 w 3255128"/>
              <a:gd name="connsiteY42072" fmla="*/ 221626 h 1598839"/>
              <a:gd name="connsiteX42073" fmla="*/ 0 w 3255128"/>
              <a:gd name="connsiteY42073" fmla="*/ 221599 h 1598839"/>
              <a:gd name="connsiteX42074" fmla="*/ 0 w 3255128"/>
              <a:gd name="connsiteY42074" fmla="*/ 221539 h 1598839"/>
              <a:gd name="connsiteX42075" fmla="*/ 0 w 3255128"/>
              <a:gd name="connsiteY42075" fmla="*/ 221514 h 1598839"/>
              <a:gd name="connsiteX42076" fmla="*/ 0 w 3255128"/>
              <a:gd name="connsiteY42076" fmla="*/ 221501 h 1598839"/>
              <a:gd name="connsiteX42077" fmla="*/ 0 w 3255128"/>
              <a:gd name="connsiteY42077" fmla="*/ 221494 h 1598839"/>
              <a:gd name="connsiteX42078" fmla="*/ 0 w 3255128"/>
              <a:gd name="connsiteY42078" fmla="*/ 221489 h 1598839"/>
              <a:gd name="connsiteX42079" fmla="*/ 0 w 3255128"/>
              <a:gd name="connsiteY42079" fmla="*/ 221487 h 1598839"/>
              <a:gd name="connsiteX42080" fmla="*/ 0 w 3255128"/>
              <a:gd name="connsiteY42080" fmla="*/ 221472 h 1598839"/>
              <a:gd name="connsiteX42081" fmla="*/ 0 w 3255128"/>
              <a:gd name="connsiteY42081" fmla="*/ 221468 h 1598839"/>
              <a:gd name="connsiteX42082" fmla="*/ 0 w 3255128"/>
              <a:gd name="connsiteY42082" fmla="*/ 221464 h 1598839"/>
              <a:gd name="connsiteX42083" fmla="*/ 0 w 3255128"/>
              <a:gd name="connsiteY42083" fmla="*/ 221452 h 1598839"/>
              <a:gd name="connsiteX42084" fmla="*/ 0 w 3255128"/>
              <a:gd name="connsiteY42084" fmla="*/ 221447 h 1598839"/>
              <a:gd name="connsiteX42085" fmla="*/ 0 w 3255128"/>
              <a:gd name="connsiteY42085" fmla="*/ 221433 h 1598839"/>
              <a:gd name="connsiteX42086" fmla="*/ 0 w 3255128"/>
              <a:gd name="connsiteY42086" fmla="*/ 221422 h 1598839"/>
              <a:gd name="connsiteX42087" fmla="*/ 0 w 3255128"/>
              <a:gd name="connsiteY42087" fmla="*/ 221419 h 1598839"/>
              <a:gd name="connsiteX42088" fmla="*/ 0 w 3255128"/>
              <a:gd name="connsiteY42088" fmla="*/ 221417 h 1598839"/>
              <a:gd name="connsiteX42089" fmla="*/ 0 w 3255128"/>
              <a:gd name="connsiteY42089" fmla="*/ 221415 h 1598839"/>
              <a:gd name="connsiteX42090" fmla="*/ 0 w 3255128"/>
              <a:gd name="connsiteY42090" fmla="*/ 221394 h 1598839"/>
              <a:gd name="connsiteX42091" fmla="*/ 0 w 3255128"/>
              <a:gd name="connsiteY42091" fmla="*/ 221392 h 1598839"/>
              <a:gd name="connsiteX42092" fmla="*/ 0 w 3255128"/>
              <a:gd name="connsiteY42092" fmla="*/ 221360 h 1598839"/>
              <a:gd name="connsiteX42093" fmla="*/ 0 w 3255128"/>
              <a:gd name="connsiteY42093" fmla="*/ 221344 h 1598839"/>
              <a:gd name="connsiteX42094" fmla="*/ 0 w 3255128"/>
              <a:gd name="connsiteY42094" fmla="*/ 221319 h 1598839"/>
              <a:gd name="connsiteX42095" fmla="*/ 0 w 3255128"/>
              <a:gd name="connsiteY42095" fmla="*/ 221298 h 1598839"/>
              <a:gd name="connsiteX42096" fmla="*/ 0 w 3255128"/>
              <a:gd name="connsiteY42096" fmla="*/ 221290 h 1598839"/>
              <a:gd name="connsiteX42097" fmla="*/ 0 w 3255128"/>
              <a:gd name="connsiteY42097" fmla="*/ 221260 h 1598839"/>
              <a:gd name="connsiteX42098" fmla="*/ 0 w 3255128"/>
              <a:gd name="connsiteY42098" fmla="*/ 221244 h 1598839"/>
              <a:gd name="connsiteX42099" fmla="*/ 0 w 3255128"/>
              <a:gd name="connsiteY42099" fmla="*/ 221226 h 1598839"/>
              <a:gd name="connsiteX42100" fmla="*/ 0 w 3255128"/>
              <a:gd name="connsiteY42100" fmla="*/ 221221 h 1598839"/>
              <a:gd name="connsiteX42101" fmla="*/ 0 w 3255128"/>
              <a:gd name="connsiteY42101" fmla="*/ 221220 h 1598839"/>
              <a:gd name="connsiteX42102" fmla="*/ 0 w 3255128"/>
              <a:gd name="connsiteY42102" fmla="*/ 221219 h 1598839"/>
              <a:gd name="connsiteX42103" fmla="*/ 0 w 3255128"/>
              <a:gd name="connsiteY42103" fmla="*/ 221203 h 1598839"/>
              <a:gd name="connsiteX42104" fmla="*/ 0 w 3255128"/>
              <a:gd name="connsiteY42104" fmla="*/ 221172 h 1598839"/>
              <a:gd name="connsiteX42105" fmla="*/ 0 w 3255128"/>
              <a:gd name="connsiteY42105" fmla="*/ 221162 h 1598839"/>
              <a:gd name="connsiteX42106" fmla="*/ 0 w 3255128"/>
              <a:gd name="connsiteY42106" fmla="*/ 221149 h 1598839"/>
              <a:gd name="connsiteX42107" fmla="*/ 0 w 3255128"/>
              <a:gd name="connsiteY42107" fmla="*/ 221133 h 1598839"/>
              <a:gd name="connsiteX42108" fmla="*/ 0 w 3255128"/>
              <a:gd name="connsiteY42108" fmla="*/ 221085 h 1598839"/>
              <a:gd name="connsiteX42109" fmla="*/ 0 w 3255128"/>
              <a:gd name="connsiteY42109" fmla="*/ 221053 h 1598839"/>
              <a:gd name="connsiteX42110" fmla="*/ 0 w 3255128"/>
              <a:gd name="connsiteY42110" fmla="*/ 221048 h 1598839"/>
              <a:gd name="connsiteX42111" fmla="*/ 0 w 3255128"/>
              <a:gd name="connsiteY42111" fmla="*/ 221010 h 1598839"/>
              <a:gd name="connsiteX42112" fmla="*/ 0 w 3255128"/>
              <a:gd name="connsiteY42112" fmla="*/ 220988 h 1598839"/>
              <a:gd name="connsiteX42113" fmla="*/ 0 w 3255128"/>
              <a:gd name="connsiteY42113" fmla="*/ 220983 h 1598839"/>
              <a:gd name="connsiteX42114" fmla="*/ 0 w 3255128"/>
              <a:gd name="connsiteY42114" fmla="*/ 220981 h 1598839"/>
              <a:gd name="connsiteX42115" fmla="*/ 0 w 3255128"/>
              <a:gd name="connsiteY42115" fmla="*/ 220978 h 1598839"/>
              <a:gd name="connsiteX42116" fmla="*/ 0 w 3255128"/>
              <a:gd name="connsiteY42116" fmla="*/ 220976 h 1598839"/>
              <a:gd name="connsiteX42117" fmla="*/ 0 w 3255128"/>
              <a:gd name="connsiteY42117" fmla="*/ 220906 h 1598839"/>
              <a:gd name="connsiteX42118" fmla="*/ 0 w 3255128"/>
              <a:gd name="connsiteY42118" fmla="*/ 220891 h 1598839"/>
              <a:gd name="connsiteX42119" fmla="*/ 0 w 3255128"/>
              <a:gd name="connsiteY42119" fmla="*/ 220885 h 1598839"/>
              <a:gd name="connsiteX42120" fmla="*/ 0 w 3255128"/>
              <a:gd name="connsiteY42120" fmla="*/ 220883 h 1598839"/>
              <a:gd name="connsiteX42121" fmla="*/ 0 w 3255128"/>
              <a:gd name="connsiteY42121" fmla="*/ 220824 h 1598839"/>
              <a:gd name="connsiteX42122" fmla="*/ 0 w 3255128"/>
              <a:gd name="connsiteY42122" fmla="*/ 220781 h 1598839"/>
              <a:gd name="connsiteX42123" fmla="*/ 0 w 3255128"/>
              <a:gd name="connsiteY42123" fmla="*/ 220771 h 1598839"/>
              <a:gd name="connsiteX42124" fmla="*/ 0 w 3255128"/>
              <a:gd name="connsiteY42124" fmla="*/ 220770 h 1598839"/>
              <a:gd name="connsiteX42125" fmla="*/ 0 w 3255128"/>
              <a:gd name="connsiteY42125" fmla="*/ 220767 h 1598839"/>
              <a:gd name="connsiteX42126" fmla="*/ 0 w 3255128"/>
              <a:gd name="connsiteY42126" fmla="*/ 220755 h 1598839"/>
              <a:gd name="connsiteX42127" fmla="*/ 0 w 3255128"/>
              <a:gd name="connsiteY42127" fmla="*/ 220746 h 1598839"/>
              <a:gd name="connsiteX42128" fmla="*/ 0 w 3255128"/>
              <a:gd name="connsiteY42128" fmla="*/ 220737 h 1598839"/>
              <a:gd name="connsiteX42129" fmla="*/ 0 w 3255128"/>
              <a:gd name="connsiteY42129" fmla="*/ 220715 h 1598839"/>
              <a:gd name="connsiteX42130" fmla="*/ 0 w 3255128"/>
              <a:gd name="connsiteY42130" fmla="*/ 220714 h 1598839"/>
              <a:gd name="connsiteX42131" fmla="*/ 0 w 3255128"/>
              <a:gd name="connsiteY42131" fmla="*/ 220698 h 1598839"/>
              <a:gd name="connsiteX42132" fmla="*/ 0 w 3255128"/>
              <a:gd name="connsiteY42132" fmla="*/ 220673 h 1598839"/>
              <a:gd name="connsiteX42133" fmla="*/ 0 w 3255128"/>
              <a:gd name="connsiteY42133" fmla="*/ 220671 h 1598839"/>
              <a:gd name="connsiteX42134" fmla="*/ 0 w 3255128"/>
              <a:gd name="connsiteY42134" fmla="*/ 220633 h 1598839"/>
              <a:gd name="connsiteX42135" fmla="*/ 0 w 3255128"/>
              <a:gd name="connsiteY42135" fmla="*/ 220578 h 1598839"/>
              <a:gd name="connsiteX42136" fmla="*/ 0 w 3255128"/>
              <a:gd name="connsiteY42136" fmla="*/ 220576 h 1598839"/>
              <a:gd name="connsiteX42137" fmla="*/ 0 w 3255128"/>
              <a:gd name="connsiteY42137" fmla="*/ 220571 h 1598839"/>
              <a:gd name="connsiteX42138" fmla="*/ 0 w 3255128"/>
              <a:gd name="connsiteY42138" fmla="*/ 220564 h 1598839"/>
              <a:gd name="connsiteX42139" fmla="*/ 0 w 3255128"/>
              <a:gd name="connsiteY42139" fmla="*/ 220559 h 1598839"/>
              <a:gd name="connsiteX42140" fmla="*/ 0 w 3255128"/>
              <a:gd name="connsiteY42140" fmla="*/ 220555 h 1598839"/>
              <a:gd name="connsiteX42141" fmla="*/ 0 w 3255128"/>
              <a:gd name="connsiteY42141" fmla="*/ 220554 h 1598839"/>
              <a:gd name="connsiteX42142" fmla="*/ 0 w 3255128"/>
              <a:gd name="connsiteY42142" fmla="*/ 220518 h 1598839"/>
              <a:gd name="connsiteX42143" fmla="*/ 0 w 3255128"/>
              <a:gd name="connsiteY42143" fmla="*/ 220479 h 1598839"/>
              <a:gd name="connsiteX42144" fmla="*/ 0 w 3255128"/>
              <a:gd name="connsiteY42144" fmla="*/ 220476 h 1598839"/>
              <a:gd name="connsiteX42145" fmla="*/ 0 w 3255128"/>
              <a:gd name="connsiteY42145" fmla="*/ 220461 h 1598839"/>
              <a:gd name="connsiteX42146" fmla="*/ 0 w 3255128"/>
              <a:gd name="connsiteY42146" fmla="*/ 220424 h 1598839"/>
              <a:gd name="connsiteX42147" fmla="*/ 0 w 3255128"/>
              <a:gd name="connsiteY42147" fmla="*/ 220405 h 1598839"/>
              <a:gd name="connsiteX42148" fmla="*/ 0 w 3255128"/>
              <a:gd name="connsiteY42148" fmla="*/ 220363 h 1598839"/>
              <a:gd name="connsiteX42149" fmla="*/ 0 w 3255128"/>
              <a:gd name="connsiteY42149" fmla="*/ 220360 h 1598839"/>
              <a:gd name="connsiteX42150" fmla="*/ 0 w 3255128"/>
              <a:gd name="connsiteY42150" fmla="*/ 220339 h 1598839"/>
              <a:gd name="connsiteX42151" fmla="*/ 0 w 3255128"/>
              <a:gd name="connsiteY42151" fmla="*/ 220325 h 1598839"/>
              <a:gd name="connsiteX42152" fmla="*/ 0 w 3255128"/>
              <a:gd name="connsiteY42152" fmla="*/ 220322 h 1598839"/>
              <a:gd name="connsiteX42153" fmla="*/ 0 w 3255128"/>
              <a:gd name="connsiteY42153" fmla="*/ 220313 h 1598839"/>
              <a:gd name="connsiteX42154" fmla="*/ 0 w 3255128"/>
              <a:gd name="connsiteY42154" fmla="*/ 220293 h 1598839"/>
              <a:gd name="connsiteX42155" fmla="*/ 0 w 3255128"/>
              <a:gd name="connsiteY42155" fmla="*/ 220287 h 1598839"/>
              <a:gd name="connsiteX42156" fmla="*/ 0 w 3255128"/>
              <a:gd name="connsiteY42156" fmla="*/ 220275 h 1598839"/>
              <a:gd name="connsiteX42157" fmla="*/ 0 w 3255128"/>
              <a:gd name="connsiteY42157" fmla="*/ 220266 h 1598839"/>
              <a:gd name="connsiteX42158" fmla="*/ 0 w 3255128"/>
              <a:gd name="connsiteY42158" fmla="*/ 220256 h 1598839"/>
              <a:gd name="connsiteX42159" fmla="*/ 0 w 3255128"/>
              <a:gd name="connsiteY42159" fmla="*/ 220255 h 1598839"/>
              <a:gd name="connsiteX42160" fmla="*/ 0 w 3255128"/>
              <a:gd name="connsiteY42160" fmla="*/ 220246 h 1598839"/>
              <a:gd name="connsiteX42161" fmla="*/ 0 w 3255128"/>
              <a:gd name="connsiteY42161" fmla="*/ 220239 h 1598839"/>
              <a:gd name="connsiteX42162" fmla="*/ 0 w 3255128"/>
              <a:gd name="connsiteY42162" fmla="*/ 220237 h 1598839"/>
              <a:gd name="connsiteX42163" fmla="*/ 0 w 3255128"/>
              <a:gd name="connsiteY42163" fmla="*/ 220212 h 1598839"/>
              <a:gd name="connsiteX42164" fmla="*/ 0 w 3255128"/>
              <a:gd name="connsiteY42164" fmla="*/ 220204 h 1598839"/>
              <a:gd name="connsiteX42165" fmla="*/ 0 w 3255128"/>
              <a:gd name="connsiteY42165" fmla="*/ 220150 h 1598839"/>
              <a:gd name="connsiteX42166" fmla="*/ 0 w 3255128"/>
              <a:gd name="connsiteY42166" fmla="*/ 220085 h 1598839"/>
              <a:gd name="connsiteX42167" fmla="*/ 0 w 3255128"/>
              <a:gd name="connsiteY42167" fmla="*/ 220076 h 1598839"/>
              <a:gd name="connsiteX42168" fmla="*/ 0 w 3255128"/>
              <a:gd name="connsiteY42168" fmla="*/ 220069 h 1598839"/>
              <a:gd name="connsiteX42169" fmla="*/ 0 w 3255128"/>
              <a:gd name="connsiteY42169" fmla="*/ 220067 h 1598839"/>
              <a:gd name="connsiteX42170" fmla="*/ 0 w 3255128"/>
              <a:gd name="connsiteY42170" fmla="*/ 220059 h 1598839"/>
              <a:gd name="connsiteX42171" fmla="*/ 0 w 3255128"/>
              <a:gd name="connsiteY42171" fmla="*/ 220046 h 1598839"/>
              <a:gd name="connsiteX42172" fmla="*/ 0 w 3255128"/>
              <a:gd name="connsiteY42172" fmla="*/ 220045 h 1598839"/>
              <a:gd name="connsiteX42173" fmla="*/ 0 w 3255128"/>
              <a:gd name="connsiteY42173" fmla="*/ 220017 h 1598839"/>
              <a:gd name="connsiteX42174" fmla="*/ 0 w 3255128"/>
              <a:gd name="connsiteY42174" fmla="*/ 220009 h 1598839"/>
              <a:gd name="connsiteX42175" fmla="*/ 0 w 3255128"/>
              <a:gd name="connsiteY42175" fmla="*/ 219966 h 1598839"/>
              <a:gd name="connsiteX42176" fmla="*/ 0 w 3255128"/>
              <a:gd name="connsiteY42176" fmla="*/ 219963 h 1598839"/>
              <a:gd name="connsiteX42177" fmla="*/ 0 w 3255128"/>
              <a:gd name="connsiteY42177" fmla="*/ 219946 h 1598839"/>
              <a:gd name="connsiteX42178" fmla="*/ 0 w 3255128"/>
              <a:gd name="connsiteY42178" fmla="*/ 219891 h 1598839"/>
              <a:gd name="connsiteX42179" fmla="*/ 0 w 3255128"/>
              <a:gd name="connsiteY42179" fmla="*/ 219889 h 1598839"/>
              <a:gd name="connsiteX42180" fmla="*/ 0 w 3255128"/>
              <a:gd name="connsiteY42180" fmla="*/ 219886 h 1598839"/>
              <a:gd name="connsiteX42181" fmla="*/ 0 w 3255128"/>
              <a:gd name="connsiteY42181" fmla="*/ 219850 h 1598839"/>
              <a:gd name="connsiteX42182" fmla="*/ 0 w 3255128"/>
              <a:gd name="connsiteY42182" fmla="*/ 219830 h 1598839"/>
              <a:gd name="connsiteX42183" fmla="*/ 0 w 3255128"/>
              <a:gd name="connsiteY42183" fmla="*/ 219776 h 1598839"/>
              <a:gd name="connsiteX42184" fmla="*/ 0 w 3255128"/>
              <a:gd name="connsiteY42184" fmla="*/ 219745 h 1598839"/>
              <a:gd name="connsiteX42185" fmla="*/ 0 w 3255128"/>
              <a:gd name="connsiteY42185" fmla="*/ 219712 h 1598839"/>
              <a:gd name="connsiteX42186" fmla="*/ 0 w 3255128"/>
              <a:gd name="connsiteY42186" fmla="*/ 219677 h 1598839"/>
              <a:gd name="connsiteX42187" fmla="*/ 0 w 3255128"/>
              <a:gd name="connsiteY42187" fmla="*/ 219674 h 1598839"/>
              <a:gd name="connsiteX42188" fmla="*/ 0 w 3255128"/>
              <a:gd name="connsiteY42188" fmla="*/ 219673 h 1598839"/>
              <a:gd name="connsiteX42189" fmla="*/ 0 w 3255128"/>
              <a:gd name="connsiteY42189" fmla="*/ 219626 h 1598839"/>
              <a:gd name="connsiteX42190" fmla="*/ 0 w 3255128"/>
              <a:gd name="connsiteY42190" fmla="*/ 219623 h 1598839"/>
              <a:gd name="connsiteX42191" fmla="*/ 0 w 3255128"/>
              <a:gd name="connsiteY42191" fmla="*/ 219607 h 1598839"/>
              <a:gd name="connsiteX42192" fmla="*/ 0 w 3255128"/>
              <a:gd name="connsiteY42192" fmla="*/ 219602 h 1598839"/>
              <a:gd name="connsiteX42193" fmla="*/ 0 w 3255128"/>
              <a:gd name="connsiteY42193" fmla="*/ 219591 h 1598839"/>
              <a:gd name="connsiteX42194" fmla="*/ 0 w 3255128"/>
              <a:gd name="connsiteY42194" fmla="*/ 219569 h 1598839"/>
              <a:gd name="connsiteX42195" fmla="*/ 0 w 3255128"/>
              <a:gd name="connsiteY42195" fmla="*/ 219540 h 1598839"/>
              <a:gd name="connsiteX42196" fmla="*/ 0 w 3255128"/>
              <a:gd name="connsiteY42196" fmla="*/ 219535 h 1598839"/>
              <a:gd name="connsiteX42197" fmla="*/ 0 w 3255128"/>
              <a:gd name="connsiteY42197" fmla="*/ 219532 h 1598839"/>
              <a:gd name="connsiteX42198" fmla="*/ 0 w 3255128"/>
              <a:gd name="connsiteY42198" fmla="*/ 219479 h 1598839"/>
              <a:gd name="connsiteX42199" fmla="*/ 0 w 3255128"/>
              <a:gd name="connsiteY42199" fmla="*/ 219458 h 1598839"/>
              <a:gd name="connsiteX42200" fmla="*/ 0 w 3255128"/>
              <a:gd name="connsiteY42200" fmla="*/ 219440 h 1598839"/>
              <a:gd name="connsiteX42201" fmla="*/ 0 w 3255128"/>
              <a:gd name="connsiteY42201" fmla="*/ 219432 h 1598839"/>
              <a:gd name="connsiteX42202" fmla="*/ 0 w 3255128"/>
              <a:gd name="connsiteY42202" fmla="*/ 219415 h 1598839"/>
              <a:gd name="connsiteX42203" fmla="*/ 0 w 3255128"/>
              <a:gd name="connsiteY42203" fmla="*/ 219413 h 1598839"/>
              <a:gd name="connsiteX42204" fmla="*/ 0 w 3255128"/>
              <a:gd name="connsiteY42204" fmla="*/ 219411 h 1598839"/>
              <a:gd name="connsiteX42205" fmla="*/ 0 w 3255128"/>
              <a:gd name="connsiteY42205" fmla="*/ 219410 h 1598839"/>
              <a:gd name="connsiteX42206" fmla="*/ 0 w 3255128"/>
              <a:gd name="connsiteY42206" fmla="*/ 219373 h 1598839"/>
              <a:gd name="connsiteX42207" fmla="*/ 0 w 3255128"/>
              <a:gd name="connsiteY42207" fmla="*/ 219369 h 1598839"/>
              <a:gd name="connsiteX42208" fmla="*/ 0 w 3255128"/>
              <a:gd name="connsiteY42208" fmla="*/ 219359 h 1598839"/>
              <a:gd name="connsiteX42209" fmla="*/ 0 w 3255128"/>
              <a:gd name="connsiteY42209" fmla="*/ 219339 h 1598839"/>
              <a:gd name="connsiteX42210" fmla="*/ 0 w 3255128"/>
              <a:gd name="connsiteY42210" fmla="*/ 219338 h 1598839"/>
              <a:gd name="connsiteX42211" fmla="*/ 0 w 3255128"/>
              <a:gd name="connsiteY42211" fmla="*/ 219336 h 1598839"/>
              <a:gd name="connsiteX42212" fmla="*/ 0 w 3255128"/>
              <a:gd name="connsiteY42212" fmla="*/ 219331 h 1598839"/>
              <a:gd name="connsiteX42213" fmla="*/ 0 w 3255128"/>
              <a:gd name="connsiteY42213" fmla="*/ 219286 h 1598839"/>
              <a:gd name="connsiteX42214" fmla="*/ 0 w 3255128"/>
              <a:gd name="connsiteY42214" fmla="*/ 219247 h 1598839"/>
              <a:gd name="connsiteX42215" fmla="*/ 0 w 3255128"/>
              <a:gd name="connsiteY42215" fmla="*/ 219221 h 1598839"/>
              <a:gd name="connsiteX42216" fmla="*/ 0 w 3255128"/>
              <a:gd name="connsiteY42216" fmla="*/ 219216 h 1598839"/>
              <a:gd name="connsiteX42217" fmla="*/ 0 w 3255128"/>
              <a:gd name="connsiteY42217" fmla="*/ 219193 h 1598839"/>
              <a:gd name="connsiteX42218" fmla="*/ 0 w 3255128"/>
              <a:gd name="connsiteY42218" fmla="*/ 219190 h 1598839"/>
              <a:gd name="connsiteX42219" fmla="*/ 0 w 3255128"/>
              <a:gd name="connsiteY42219" fmla="*/ 219172 h 1598839"/>
              <a:gd name="connsiteX42220" fmla="*/ 0 w 3255128"/>
              <a:gd name="connsiteY42220" fmla="*/ 219170 h 1598839"/>
              <a:gd name="connsiteX42221" fmla="*/ 0 w 3255128"/>
              <a:gd name="connsiteY42221" fmla="*/ 219143 h 1598839"/>
              <a:gd name="connsiteX42222" fmla="*/ 0 w 3255128"/>
              <a:gd name="connsiteY42222" fmla="*/ 219110 h 1598839"/>
              <a:gd name="connsiteX42223" fmla="*/ 0 w 3255128"/>
              <a:gd name="connsiteY42223" fmla="*/ 219098 h 1598839"/>
              <a:gd name="connsiteX42224" fmla="*/ 0 w 3255128"/>
              <a:gd name="connsiteY42224" fmla="*/ 219095 h 1598839"/>
              <a:gd name="connsiteX42225" fmla="*/ 0 w 3255128"/>
              <a:gd name="connsiteY42225" fmla="*/ 219061 h 1598839"/>
              <a:gd name="connsiteX42226" fmla="*/ 0 w 3255128"/>
              <a:gd name="connsiteY42226" fmla="*/ 219046 h 1598839"/>
              <a:gd name="connsiteX42227" fmla="*/ 0 w 3255128"/>
              <a:gd name="connsiteY42227" fmla="*/ 218978 h 1598839"/>
              <a:gd name="connsiteX42228" fmla="*/ 0 w 3255128"/>
              <a:gd name="connsiteY42228" fmla="*/ 218956 h 1598839"/>
              <a:gd name="connsiteX42229" fmla="*/ 0 w 3255128"/>
              <a:gd name="connsiteY42229" fmla="*/ 218949 h 1598839"/>
              <a:gd name="connsiteX42230" fmla="*/ 0 w 3255128"/>
              <a:gd name="connsiteY42230" fmla="*/ 218942 h 1598839"/>
              <a:gd name="connsiteX42231" fmla="*/ 0 w 3255128"/>
              <a:gd name="connsiteY42231" fmla="*/ 218931 h 1598839"/>
              <a:gd name="connsiteX42232" fmla="*/ 0 w 3255128"/>
              <a:gd name="connsiteY42232" fmla="*/ 218927 h 1598839"/>
              <a:gd name="connsiteX42233" fmla="*/ 0 w 3255128"/>
              <a:gd name="connsiteY42233" fmla="*/ 218909 h 1598839"/>
              <a:gd name="connsiteX42234" fmla="*/ 0 w 3255128"/>
              <a:gd name="connsiteY42234" fmla="*/ 218906 h 1598839"/>
              <a:gd name="connsiteX42235" fmla="*/ 0 w 3255128"/>
              <a:gd name="connsiteY42235" fmla="*/ 218879 h 1598839"/>
              <a:gd name="connsiteX42236" fmla="*/ 0 w 3255128"/>
              <a:gd name="connsiteY42236" fmla="*/ 218877 h 1598839"/>
              <a:gd name="connsiteX42237" fmla="*/ 0 w 3255128"/>
              <a:gd name="connsiteY42237" fmla="*/ 218875 h 1598839"/>
              <a:gd name="connsiteX42238" fmla="*/ 0 w 3255128"/>
              <a:gd name="connsiteY42238" fmla="*/ 218817 h 1598839"/>
              <a:gd name="connsiteX42239" fmla="*/ 0 w 3255128"/>
              <a:gd name="connsiteY42239" fmla="*/ 218746 h 1598839"/>
              <a:gd name="connsiteX42240" fmla="*/ 0 w 3255128"/>
              <a:gd name="connsiteY42240" fmla="*/ 218707 h 1598839"/>
              <a:gd name="connsiteX42241" fmla="*/ 0 w 3255128"/>
              <a:gd name="connsiteY42241" fmla="*/ 218698 h 1598839"/>
              <a:gd name="connsiteX42242" fmla="*/ 0 w 3255128"/>
              <a:gd name="connsiteY42242" fmla="*/ 218696 h 1598839"/>
              <a:gd name="connsiteX42243" fmla="*/ 0 w 3255128"/>
              <a:gd name="connsiteY42243" fmla="*/ 218688 h 1598839"/>
              <a:gd name="connsiteX42244" fmla="*/ 0 w 3255128"/>
              <a:gd name="connsiteY42244" fmla="*/ 218679 h 1598839"/>
              <a:gd name="connsiteX42245" fmla="*/ 0 w 3255128"/>
              <a:gd name="connsiteY42245" fmla="*/ 218668 h 1598839"/>
              <a:gd name="connsiteX42246" fmla="*/ 0 w 3255128"/>
              <a:gd name="connsiteY42246" fmla="*/ 218651 h 1598839"/>
              <a:gd name="connsiteX42247" fmla="*/ 0 w 3255128"/>
              <a:gd name="connsiteY42247" fmla="*/ 218639 h 1598839"/>
              <a:gd name="connsiteX42248" fmla="*/ 0 w 3255128"/>
              <a:gd name="connsiteY42248" fmla="*/ 218638 h 1598839"/>
              <a:gd name="connsiteX42249" fmla="*/ 0 w 3255128"/>
              <a:gd name="connsiteY42249" fmla="*/ 218637 h 1598839"/>
              <a:gd name="connsiteX42250" fmla="*/ 0 w 3255128"/>
              <a:gd name="connsiteY42250" fmla="*/ 218636 h 1598839"/>
              <a:gd name="connsiteX42251" fmla="*/ 0 w 3255128"/>
              <a:gd name="connsiteY42251" fmla="*/ 218602 h 1598839"/>
              <a:gd name="connsiteX42252" fmla="*/ 0 w 3255128"/>
              <a:gd name="connsiteY42252" fmla="*/ 218566 h 1598839"/>
              <a:gd name="connsiteX42253" fmla="*/ 0 w 3255128"/>
              <a:gd name="connsiteY42253" fmla="*/ 218524 h 1598839"/>
              <a:gd name="connsiteX42254" fmla="*/ 0 w 3255128"/>
              <a:gd name="connsiteY42254" fmla="*/ 218502 h 1598839"/>
              <a:gd name="connsiteX42255" fmla="*/ 0 w 3255128"/>
              <a:gd name="connsiteY42255" fmla="*/ 218500 h 1598839"/>
              <a:gd name="connsiteX42256" fmla="*/ 0 w 3255128"/>
              <a:gd name="connsiteY42256" fmla="*/ 218495 h 1598839"/>
              <a:gd name="connsiteX42257" fmla="*/ 0 w 3255128"/>
              <a:gd name="connsiteY42257" fmla="*/ 218494 h 1598839"/>
              <a:gd name="connsiteX42258" fmla="*/ 0 w 3255128"/>
              <a:gd name="connsiteY42258" fmla="*/ 218492 h 1598839"/>
              <a:gd name="connsiteX42259" fmla="*/ 0 w 3255128"/>
              <a:gd name="connsiteY42259" fmla="*/ 218478 h 1598839"/>
              <a:gd name="connsiteX42260" fmla="*/ 0 w 3255128"/>
              <a:gd name="connsiteY42260" fmla="*/ 218462 h 1598839"/>
              <a:gd name="connsiteX42261" fmla="*/ 0 w 3255128"/>
              <a:gd name="connsiteY42261" fmla="*/ 218459 h 1598839"/>
              <a:gd name="connsiteX42262" fmla="*/ 0 w 3255128"/>
              <a:gd name="connsiteY42262" fmla="*/ 218457 h 1598839"/>
              <a:gd name="connsiteX42263" fmla="*/ 0 w 3255128"/>
              <a:gd name="connsiteY42263" fmla="*/ 218443 h 1598839"/>
              <a:gd name="connsiteX42264" fmla="*/ 0 w 3255128"/>
              <a:gd name="connsiteY42264" fmla="*/ 218436 h 1598839"/>
              <a:gd name="connsiteX42265" fmla="*/ 0 w 3255128"/>
              <a:gd name="connsiteY42265" fmla="*/ 218429 h 1598839"/>
              <a:gd name="connsiteX42266" fmla="*/ 0 w 3255128"/>
              <a:gd name="connsiteY42266" fmla="*/ 218428 h 1598839"/>
              <a:gd name="connsiteX42267" fmla="*/ 0 w 3255128"/>
              <a:gd name="connsiteY42267" fmla="*/ 218427 h 1598839"/>
              <a:gd name="connsiteX42268" fmla="*/ 0 w 3255128"/>
              <a:gd name="connsiteY42268" fmla="*/ 218404 h 1598839"/>
              <a:gd name="connsiteX42269" fmla="*/ 0 w 3255128"/>
              <a:gd name="connsiteY42269" fmla="*/ 218393 h 1598839"/>
              <a:gd name="connsiteX42270" fmla="*/ 0 w 3255128"/>
              <a:gd name="connsiteY42270" fmla="*/ 218379 h 1598839"/>
              <a:gd name="connsiteX42271" fmla="*/ 0 w 3255128"/>
              <a:gd name="connsiteY42271" fmla="*/ 218358 h 1598839"/>
              <a:gd name="connsiteX42272" fmla="*/ 0 w 3255128"/>
              <a:gd name="connsiteY42272" fmla="*/ 218354 h 1598839"/>
              <a:gd name="connsiteX42273" fmla="*/ 0 w 3255128"/>
              <a:gd name="connsiteY42273" fmla="*/ 218353 h 1598839"/>
              <a:gd name="connsiteX42274" fmla="*/ 0 w 3255128"/>
              <a:gd name="connsiteY42274" fmla="*/ 218334 h 1598839"/>
              <a:gd name="connsiteX42275" fmla="*/ 0 w 3255128"/>
              <a:gd name="connsiteY42275" fmla="*/ 218329 h 1598839"/>
              <a:gd name="connsiteX42276" fmla="*/ 0 w 3255128"/>
              <a:gd name="connsiteY42276" fmla="*/ 218308 h 1598839"/>
              <a:gd name="connsiteX42277" fmla="*/ 0 w 3255128"/>
              <a:gd name="connsiteY42277" fmla="*/ 218300 h 1598839"/>
              <a:gd name="connsiteX42278" fmla="*/ 0 w 3255128"/>
              <a:gd name="connsiteY42278" fmla="*/ 218269 h 1598839"/>
              <a:gd name="connsiteX42279" fmla="*/ 0 w 3255128"/>
              <a:gd name="connsiteY42279" fmla="*/ 218263 h 1598839"/>
              <a:gd name="connsiteX42280" fmla="*/ 0 w 3255128"/>
              <a:gd name="connsiteY42280" fmla="*/ 218257 h 1598839"/>
              <a:gd name="connsiteX42281" fmla="*/ 0 w 3255128"/>
              <a:gd name="connsiteY42281" fmla="*/ 218236 h 1598839"/>
              <a:gd name="connsiteX42282" fmla="*/ 0 w 3255128"/>
              <a:gd name="connsiteY42282" fmla="*/ 218231 h 1598839"/>
              <a:gd name="connsiteX42283" fmla="*/ 0 w 3255128"/>
              <a:gd name="connsiteY42283" fmla="*/ 218229 h 1598839"/>
              <a:gd name="connsiteX42284" fmla="*/ 0 w 3255128"/>
              <a:gd name="connsiteY42284" fmla="*/ 218213 h 1598839"/>
              <a:gd name="connsiteX42285" fmla="*/ 0 w 3255128"/>
              <a:gd name="connsiteY42285" fmla="*/ 218182 h 1598839"/>
              <a:gd name="connsiteX42286" fmla="*/ 0 w 3255128"/>
              <a:gd name="connsiteY42286" fmla="*/ 218179 h 1598839"/>
              <a:gd name="connsiteX42287" fmla="*/ 0 w 3255128"/>
              <a:gd name="connsiteY42287" fmla="*/ 218172 h 1598839"/>
              <a:gd name="connsiteX42288" fmla="*/ 0 w 3255128"/>
              <a:gd name="connsiteY42288" fmla="*/ 218159 h 1598839"/>
              <a:gd name="connsiteX42289" fmla="*/ 0 w 3255128"/>
              <a:gd name="connsiteY42289" fmla="*/ 218155 h 1598839"/>
              <a:gd name="connsiteX42290" fmla="*/ 0 w 3255128"/>
              <a:gd name="connsiteY42290" fmla="*/ 218154 h 1598839"/>
              <a:gd name="connsiteX42291" fmla="*/ 0 w 3255128"/>
              <a:gd name="connsiteY42291" fmla="*/ 218143 h 1598839"/>
              <a:gd name="connsiteX42292" fmla="*/ 0 w 3255128"/>
              <a:gd name="connsiteY42292" fmla="*/ 218095 h 1598839"/>
              <a:gd name="connsiteX42293" fmla="*/ 0 w 3255128"/>
              <a:gd name="connsiteY42293" fmla="*/ 218061 h 1598839"/>
              <a:gd name="connsiteX42294" fmla="*/ 0 w 3255128"/>
              <a:gd name="connsiteY42294" fmla="*/ 218003 h 1598839"/>
              <a:gd name="connsiteX42295" fmla="*/ 0 w 3255128"/>
              <a:gd name="connsiteY42295" fmla="*/ 217998 h 1598839"/>
              <a:gd name="connsiteX42296" fmla="*/ 0 w 3255128"/>
              <a:gd name="connsiteY42296" fmla="*/ 217993 h 1598839"/>
              <a:gd name="connsiteX42297" fmla="*/ 0 w 3255128"/>
              <a:gd name="connsiteY42297" fmla="*/ 217991 h 1598839"/>
              <a:gd name="connsiteX42298" fmla="*/ 0 w 3255128"/>
              <a:gd name="connsiteY42298" fmla="*/ 217988 h 1598839"/>
              <a:gd name="connsiteX42299" fmla="*/ 0 w 3255128"/>
              <a:gd name="connsiteY42299" fmla="*/ 217954 h 1598839"/>
              <a:gd name="connsiteX42300" fmla="*/ 0 w 3255128"/>
              <a:gd name="connsiteY42300" fmla="*/ 217945 h 1598839"/>
              <a:gd name="connsiteX42301" fmla="*/ 0 w 3255128"/>
              <a:gd name="connsiteY42301" fmla="*/ 217932 h 1598839"/>
              <a:gd name="connsiteX42302" fmla="*/ 0 w 3255128"/>
              <a:gd name="connsiteY42302" fmla="*/ 217920 h 1598839"/>
              <a:gd name="connsiteX42303" fmla="*/ 0 w 3255128"/>
              <a:gd name="connsiteY42303" fmla="*/ 217916 h 1598839"/>
              <a:gd name="connsiteX42304" fmla="*/ 0 w 3255128"/>
              <a:gd name="connsiteY42304" fmla="*/ 217904 h 1598839"/>
              <a:gd name="connsiteX42305" fmla="*/ 0 w 3255128"/>
              <a:gd name="connsiteY42305" fmla="*/ 217895 h 1598839"/>
              <a:gd name="connsiteX42306" fmla="*/ 0 w 3255128"/>
              <a:gd name="connsiteY42306" fmla="*/ 217893 h 1598839"/>
              <a:gd name="connsiteX42307" fmla="*/ 0 w 3255128"/>
              <a:gd name="connsiteY42307" fmla="*/ 217875 h 1598839"/>
              <a:gd name="connsiteX42308" fmla="*/ 0 w 3255128"/>
              <a:gd name="connsiteY42308" fmla="*/ 217870 h 1598839"/>
              <a:gd name="connsiteX42309" fmla="*/ 0 w 3255128"/>
              <a:gd name="connsiteY42309" fmla="*/ 217865 h 1598839"/>
              <a:gd name="connsiteX42310" fmla="*/ 0 w 3255128"/>
              <a:gd name="connsiteY42310" fmla="*/ 217824 h 1598839"/>
              <a:gd name="connsiteX42311" fmla="*/ 0 w 3255128"/>
              <a:gd name="connsiteY42311" fmla="*/ 217791 h 1598839"/>
              <a:gd name="connsiteX42312" fmla="*/ 0 w 3255128"/>
              <a:gd name="connsiteY42312" fmla="*/ 217781 h 1598839"/>
              <a:gd name="connsiteX42313" fmla="*/ 0 w 3255128"/>
              <a:gd name="connsiteY42313" fmla="*/ 217777 h 1598839"/>
              <a:gd name="connsiteX42314" fmla="*/ 0 w 3255128"/>
              <a:gd name="connsiteY42314" fmla="*/ 217763 h 1598839"/>
              <a:gd name="connsiteX42315" fmla="*/ 0 w 3255128"/>
              <a:gd name="connsiteY42315" fmla="*/ 217756 h 1598839"/>
              <a:gd name="connsiteX42316" fmla="*/ 0 w 3255128"/>
              <a:gd name="connsiteY42316" fmla="*/ 217747 h 1598839"/>
              <a:gd name="connsiteX42317" fmla="*/ 0 w 3255128"/>
              <a:gd name="connsiteY42317" fmla="*/ 217726 h 1598839"/>
              <a:gd name="connsiteX42318" fmla="*/ 0 w 3255128"/>
              <a:gd name="connsiteY42318" fmla="*/ 217725 h 1598839"/>
              <a:gd name="connsiteX42319" fmla="*/ 0 w 3255128"/>
              <a:gd name="connsiteY42319" fmla="*/ 217724 h 1598839"/>
              <a:gd name="connsiteX42320" fmla="*/ 0 w 3255128"/>
              <a:gd name="connsiteY42320" fmla="*/ 217722 h 1598839"/>
              <a:gd name="connsiteX42321" fmla="*/ 0 w 3255128"/>
              <a:gd name="connsiteY42321" fmla="*/ 217710 h 1598839"/>
              <a:gd name="connsiteX42322" fmla="*/ 0 w 3255128"/>
              <a:gd name="connsiteY42322" fmla="*/ 217696 h 1598839"/>
              <a:gd name="connsiteX42323" fmla="*/ 0 w 3255128"/>
              <a:gd name="connsiteY42323" fmla="*/ 217683 h 1598839"/>
              <a:gd name="connsiteX42324" fmla="*/ 0 w 3255128"/>
              <a:gd name="connsiteY42324" fmla="*/ 217681 h 1598839"/>
              <a:gd name="connsiteX42325" fmla="*/ 0 w 3255128"/>
              <a:gd name="connsiteY42325" fmla="*/ 217665 h 1598839"/>
              <a:gd name="connsiteX42326" fmla="*/ 0 w 3255128"/>
              <a:gd name="connsiteY42326" fmla="*/ 217663 h 1598839"/>
              <a:gd name="connsiteX42327" fmla="*/ 0 w 3255128"/>
              <a:gd name="connsiteY42327" fmla="*/ 217638 h 1598839"/>
              <a:gd name="connsiteX42328" fmla="*/ 0 w 3255128"/>
              <a:gd name="connsiteY42328" fmla="*/ 217617 h 1598839"/>
              <a:gd name="connsiteX42329" fmla="*/ 0 w 3255128"/>
              <a:gd name="connsiteY42329" fmla="*/ 217581 h 1598839"/>
              <a:gd name="connsiteX42330" fmla="*/ 0 w 3255128"/>
              <a:gd name="connsiteY42330" fmla="*/ 217578 h 1598839"/>
              <a:gd name="connsiteX42331" fmla="*/ 0 w 3255128"/>
              <a:gd name="connsiteY42331" fmla="*/ 217565 h 1598839"/>
              <a:gd name="connsiteX42332" fmla="*/ 0 w 3255128"/>
              <a:gd name="connsiteY42332" fmla="*/ 217560 h 1598839"/>
              <a:gd name="connsiteX42333" fmla="*/ 0 w 3255128"/>
              <a:gd name="connsiteY42333" fmla="*/ 217531 h 1598839"/>
              <a:gd name="connsiteX42334" fmla="*/ 0 w 3255128"/>
              <a:gd name="connsiteY42334" fmla="*/ 217528 h 1598839"/>
              <a:gd name="connsiteX42335" fmla="*/ 0 w 3255128"/>
              <a:gd name="connsiteY42335" fmla="*/ 217484 h 1598839"/>
              <a:gd name="connsiteX42336" fmla="*/ 0 w 3255128"/>
              <a:gd name="connsiteY42336" fmla="*/ 217473 h 1598839"/>
              <a:gd name="connsiteX42337" fmla="*/ 0 w 3255128"/>
              <a:gd name="connsiteY42337" fmla="*/ 217434 h 1598839"/>
              <a:gd name="connsiteX42338" fmla="*/ 0 w 3255128"/>
              <a:gd name="connsiteY42338" fmla="*/ 217407 h 1598839"/>
              <a:gd name="connsiteX42339" fmla="*/ 0 w 3255128"/>
              <a:gd name="connsiteY42339" fmla="*/ 217388 h 1598839"/>
              <a:gd name="connsiteX42340" fmla="*/ 0 w 3255128"/>
              <a:gd name="connsiteY42340" fmla="*/ 217382 h 1598839"/>
              <a:gd name="connsiteX42341" fmla="*/ 0 w 3255128"/>
              <a:gd name="connsiteY42341" fmla="*/ 217379 h 1598839"/>
              <a:gd name="connsiteX42342" fmla="*/ 0 w 3255128"/>
              <a:gd name="connsiteY42342" fmla="*/ 217332 h 1598839"/>
              <a:gd name="connsiteX42343" fmla="*/ 0 w 3255128"/>
              <a:gd name="connsiteY42343" fmla="*/ 217303 h 1598839"/>
              <a:gd name="connsiteX42344" fmla="*/ 0 w 3255128"/>
              <a:gd name="connsiteY42344" fmla="*/ 217297 h 1598839"/>
              <a:gd name="connsiteX42345" fmla="*/ 0 w 3255128"/>
              <a:gd name="connsiteY42345" fmla="*/ 217289 h 1598839"/>
              <a:gd name="connsiteX42346" fmla="*/ 0 w 3255128"/>
              <a:gd name="connsiteY42346" fmla="*/ 217272 h 1598839"/>
              <a:gd name="connsiteX42347" fmla="*/ 0 w 3255128"/>
              <a:gd name="connsiteY42347" fmla="*/ 217271 h 1598839"/>
              <a:gd name="connsiteX42348" fmla="*/ 0 w 3255128"/>
              <a:gd name="connsiteY42348" fmla="*/ 217265 h 1598839"/>
              <a:gd name="connsiteX42349" fmla="*/ 0 w 3255128"/>
              <a:gd name="connsiteY42349" fmla="*/ 217264 h 1598839"/>
              <a:gd name="connsiteX42350" fmla="*/ 0 w 3255128"/>
              <a:gd name="connsiteY42350" fmla="*/ 217256 h 1598839"/>
              <a:gd name="connsiteX42351" fmla="*/ 0 w 3255128"/>
              <a:gd name="connsiteY42351" fmla="*/ 217247 h 1598839"/>
              <a:gd name="connsiteX42352" fmla="*/ 0 w 3255128"/>
              <a:gd name="connsiteY42352" fmla="*/ 217234 h 1598839"/>
              <a:gd name="connsiteX42353" fmla="*/ 0 w 3255128"/>
              <a:gd name="connsiteY42353" fmla="*/ 217227 h 1598839"/>
              <a:gd name="connsiteX42354" fmla="*/ 0 w 3255128"/>
              <a:gd name="connsiteY42354" fmla="*/ 217222 h 1598839"/>
              <a:gd name="connsiteX42355" fmla="*/ 0 w 3255128"/>
              <a:gd name="connsiteY42355" fmla="*/ 217214 h 1598839"/>
              <a:gd name="connsiteX42356" fmla="*/ 0 w 3255128"/>
              <a:gd name="connsiteY42356" fmla="*/ 217200 h 1598839"/>
              <a:gd name="connsiteX42357" fmla="*/ 0 w 3255128"/>
              <a:gd name="connsiteY42357" fmla="*/ 217160 h 1598839"/>
              <a:gd name="connsiteX42358" fmla="*/ 0 w 3255128"/>
              <a:gd name="connsiteY42358" fmla="*/ 217158 h 1598839"/>
              <a:gd name="connsiteX42359" fmla="*/ 0 w 3255128"/>
              <a:gd name="connsiteY42359" fmla="*/ 217130 h 1598839"/>
              <a:gd name="connsiteX42360" fmla="*/ 0 w 3255128"/>
              <a:gd name="connsiteY42360" fmla="*/ 217115 h 1598839"/>
              <a:gd name="connsiteX42361" fmla="*/ 0 w 3255128"/>
              <a:gd name="connsiteY42361" fmla="*/ 217086 h 1598839"/>
              <a:gd name="connsiteX42362" fmla="*/ 0 w 3255128"/>
              <a:gd name="connsiteY42362" fmla="*/ 217079 h 1598839"/>
              <a:gd name="connsiteX42363" fmla="*/ 0 w 3255128"/>
              <a:gd name="connsiteY42363" fmla="*/ 217077 h 1598839"/>
              <a:gd name="connsiteX42364" fmla="*/ 0 w 3255128"/>
              <a:gd name="connsiteY42364" fmla="*/ 217069 h 1598839"/>
              <a:gd name="connsiteX42365" fmla="*/ 0 w 3255128"/>
              <a:gd name="connsiteY42365" fmla="*/ 217056 h 1598839"/>
              <a:gd name="connsiteX42366" fmla="*/ 0 w 3255128"/>
              <a:gd name="connsiteY42366" fmla="*/ 217051 h 1598839"/>
              <a:gd name="connsiteX42367" fmla="*/ 0 w 3255128"/>
              <a:gd name="connsiteY42367" fmla="*/ 217048 h 1598839"/>
              <a:gd name="connsiteX42368" fmla="*/ 0 w 3255128"/>
              <a:gd name="connsiteY42368" fmla="*/ 217019 h 1598839"/>
              <a:gd name="connsiteX42369" fmla="*/ 0 w 3255128"/>
              <a:gd name="connsiteY42369" fmla="*/ 217017 h 1598839"/>
              <a:gd name="connsiteX42370" fmla="*/ 0 w 3255128"/>
              <a:gd name="connsiteY42370" fmla="*/ 216949 h 1598839"/>
              <a:gd name="connsiteX42371" fmla="*/ 0 w 3255128"/>
              <a:gd name="connsiteY42371" fmla="*/ 216927 h 1598839"/>
              <a:gd name="connsiteX42372" fmla="*/ 0 w 3255128"/>
              <a:gd name="connsiteY42372" fmla="*/ 216899 h 1598839"/>
              <a:gd name="connsiteX42373" fmla="*/ 0 w 3255128"/>
              <a:gd name="connsiteY42373" fmla="*/ 216896 h 1598839"/>
              <a:gd name="connsiteX42374" fmla="*/ 0 w 3255128"/>
              <a:gd name="connsiteY42374" fmla="*/ 216887 h 1598839"/>
              <a:gd name="connsiteX42375" fmla="*/ 0 w 3255128"/>
              <a:gd name="connsiteY42375" fmla="*/ 216885 h 1598839"/>
              <a:gd name="connsiteX42376" fmla="*/ 0 w 3255128"/>
              <a:gd name="connsiteY42376" fmla="*/ 216874 h 1598839"/>
              <a:gd name="connsiteX42377" fmla="*/ 0 w 3255128"/>
              <a:gd name="connsiteY42377" fmla="*/ 216860 h 1598839"/>
              <a:gd name="connsiteX42378" fmla="*/ 0 w 3255128"/>
              <a:gd name="connsiteY42378" fmla="*/ 216841 h 1598839"/>
              <a:gd name="connsiteX42379" fmla="*/ 0 w 3255128"/>
              <a:gd name="connsiteY42379" fmla="*/ 216840 h 1598839"/>
              <a:gd name="connsiteX42380" fmla="*/ 0 w 3255128"/>
              <a:gd name="connsiteY42380" fmla="*/ 216825 h 1598839"/>
              <a:gd name="connsiteX42381" fmla="*/ 0 w 3255128"/>
              <a:gd name="connsiteY42381" fmla="*/ 216824 h 1598839"/>
              <a:gd name="connsiteX42382" fmla="*/ 0 w 3255128"/>
              <a:gd name="connsiteY42382" fmla="*/ 216820 h 1598839"/>
              <a:gd name="connsiteX42383" fmla="*/ 0 w 3255128"/>
              <a:gd name="connsiteY42383" fmla="*/ 216808 h 1598839"/>
              <a:gd name="connsiteX42384" fmla="*/ 0 w 3255128"/>
              <a:gd name="connsiteY42384" fmla="*/ 216790 h 1598839"/>
              <a:gd name="connsiteX42385" fmla="*/ 0 w 3255128"/>
              <a:gd name="connsiteY42385" fmla="*/ 216788 h 1598839"/>
              <a:gd name="connsiteX42386" fmla="*/ 0 w 3255128"/>
              <a:gd name="connsiteY42386" fmla="*/ 216786 h 1598839"/>
              <a:gd name="connsiteX42387" fmla="*/ 0 w 3255128"/>
              <a:gd name="connsiteY42387" fmla="*/ 216755 h 1598839"/>
              <a:gd name="connsiteX42388" fmla="*/ 0 w 3255128"/>
              <a:gd name="connsiteY42388" fmla="*/ 216704 h 1598839"/>
              <a:gd name="connsiteX42389" fmla="*/ 0 w 3255128"/>
              <a:gd name="connsiteY42389" fmla="*/ 216684 h 1598839"/>
              <a:gd name="connsiteX42390" fmla="*/ 0 w 3255128"/>
              <a:gd name="connsiteY42390" fmla="*/ 216633 h 1598839"/>
              <a:gd name="connsiteX42391" fmla="*/ 0 w 3255128"/>
              <a:gd name="connsiteY42391" fmla="*/ 216617 h 1598839"/>
              <a:gd name="connsiteX42392" fmla="*/ 0 w 3255128"/>
              <a:gd name="connsiteY42392" fmla="*/ 216612 h 1598839"/>
              <a:gd name="connsiteX42393" fmla="*/ 0 w 3255128"/>
              <a:gd name="connsiteY42393" fmla="*/ 216592 h 1598839"/>
              <a:gd name="connsiteX42394" fmla="*/ 0 w 3255128"/>
              <a:gd name="connsiteY42394" fmla="*/ 216587 h 1598839"/>
              <a:gd name="connsiteX42395" fmla="*/ 0 w 3255128"/>
              <a:gd name="connsiteY42395" fmla="*/ 216565 h 1598839"/>
              <a:gd name="connsiteX42396" fmla="*/ 0 w 3255128"/>
              <a:gd name="connsiteY42396" fmla="*/ 216550 h 1598839"/>
              <a:gd name="connsiteX42397" fmla="*/ 0 w 3255128"/>
              <a:gd name="connsiteY42397" fmla="*/ 216549 h 1598839"/>
              <a:gd name="connsiteX42398" fmla="*/ 0 w 3255128"/>
              <a:gd name="connsiteY42398" fmla="*/ 216545 h 1598839"/>
              <a:gd name="connsiteX42399" fmla="*/ 0 w 3255128"/>
              <a:gd name="connsiteY42399" fmla="*/ 216542 h 1598839"/>
              <a:gd name="connsiteX42400" fmla="*/ 0 w 3255128"/>
              <a:gd name="connsiteY42400" fmla="*/ 216510 h 1598839"/>
              <a:gd name="connsiteX42401" fmla="*/ 0 w 3255128"/>
              <a:gd name="connsiteY42401" fmla="*/ 216506 h 1598839"/>
              <a:gd name="connsiteX42402" fmla="*/ 0 w 3255128"/>
              <a:gd name="connsiteY42402" fmla="*/ 216490 h 1598839"/>
              <a:gd name="connsiteX42403" fmla="*/ 0 w 3255128"/>
              <a:gd name="connsiteY42403" fmla="*/ 216463 h 1598839"/>
              <a:gd name="connsiteX42404" fmla="*/ 0 w 3255128"/>
              <a:gd name="connsiteY42404" fmla="*/ 216448 h 1598839"/>
              <a:gd name="connsiteX42405" fmla="*/ 0 w 3255128"/>
              <a:gd name="connsiteY42405" fmla="*/ 216421 h 1598839"/>
              <a:gd name="connsiteX42406" fmla="*/ 0 w 3255128"/>
              <a:gd name="connsiteY42406" fmla="*/ 216408 h 1598839"/>
              <a:gd name="connsiteX42407" fmla="*/ 0 w 3255128"/>
              <a:gd name="connsiteY42407" fmla="*/ 216383 h 1598839"/>
              <a:gd name="connsiteX42408" fmla="*/ 0 w 3255128"/>
              <a:gd name="connsiteY42408" fmla="*/ 216365 h 1598839"/>
              <a:gd name="connsiteX42409" fmla="*/ 0 w 3255128"/>
              <a:gd name="connsiteY42409" fmla="*/ 216349 h 1598839"/>
              <a:gd name="connsiteX42410" fmla="*/ 0 w 3255128"/>
              <a:gd name="connsiteY42410" fmla="*/ 216296 h 1598839"/>
              <a:gd name="connsiteX42411" fmla="*/ 0 w 3255128"/>
              <a:gd name="connsiteY42411" fmla="*/ 216292 h 1598839"/>
              <a:gd name="connsiteX42412" fmla="*/ 0 w 3255128"/>
              <a:gd name="connsiteY42412" fmla="*/ 216269 h 1598839"/>
              <a:gd name="connsiteX42413" fmla="*/ 0 w 3255128"/>
              <a:gd name="connsiteY42413" fmla="*/ 216257 h 1598839"/>
              <a:gd name="connsiteX42414" fmla="*/ 0 w 3255128"/>
              <a:gd name="connsiteY42414" fmla="*/ 216251 h 1598839"/>
              <a:gd name="connsiteX42415" fmla="*/ 0 w 3255128"/>
              <a:gd name="connsiteY42415" fmla="*/ 216250 h 1598839"/>
              <a:gd name="connsiteX42416" fmla="*/ 0 w 3255128"/>
              <a:gd name="connsiteY42416" fmla="*/ 216226 h 1598839"/>
              <a:gd name="connsiteX42417" fmla="*/ 0 w 3255128"/>
              <a:gd name="connsiteY42417" fmla="*/ 216182 h 1598839"/>
              <a:gd name="connsiteX42418" fmla="*/ 0 w 3255128"/>
              <a:gd name="connsiteY42418" fmla="*/ 216180 h 1598839"/>
              <a:gd name="connsiteX42419" fmla="*/ 0 w 3255128"/>
              <a:gd name="connsiteY42419" fmla="*/ 216153 h 1598839"/>
              <a:gd name="connsiteX42420" fmla="*/ 0 w 3255128"/>
              <a:gd name="connsiteY42420" fmla="*/ 216136 h 1598839"/>
              <a:gd name="connsiteX42421" fmla="*/ 0 w 3255128"/>
              <a:gd name="connsiteY42421" fmla="*/ 216113 h 1598839"/>
              <a:gd name="connsiteX42422" fmla="*/ 0 w 3255128"/>
              <a:gd name="connsiteY42422" fmla="*/ 216096 h 1598839"/>
              <a:gd name="connsiteX42423" fmla="*/ 0 w 3255128"/>
              <a:gd name="connsiteY42423" fmla="*/ 216071 h 1598839"/>
              <a:gd name="connsiteX42424" fmla="*/ 0 w 3255128"/>
              <a:gd name="connsiteY42424" fmla="*/ 216068 h 1598839"/>
              <a:gd name="connsiteX42425" fmla="*/ 0 w 3255128"/>
              <a:gd name="connsiteY42425" fmla="*/ 216056 h 1598839"/>
              <a:gd name="connsiteX42426" fmla="*/ 0 w 3255128"/>
              <a:gd name="connsiteY42426" fmla="*/ 216004 h 1598839"/>
              <a:gd name="connsiteX42427" fmla="*/ 0 w 3255128"/>
              <a:gd name="connsiteY42427" fmla="*/ 216002 h 1598839"/>
              <a:gd name="connsiteX42428" fmla="*/ 0 w 3255128"/>
              <a:gd name="connsiteY42428" fmla="*/ 215959 h 1598839"/>
              <a:gd name="connsiteX42429" fmla="*/ 0 w 3255128"/>
              <a:gd name="connsiteY42429" fmla="*/ 215944 h 1598839"/>
              <a:gd name="connsiteX42430" fmla="*/ 0 w 3255128"/>
              <a:gd name="connsiteY42430" fmla="*/ 215941 h 1598839"/>
              <a:gd name="connsiteX42431" fmla="*/ 0 w 3255128"/>
              <a:gd name="connsiteY42431" fmla="*/ 215937 h 1598839"/>
              <a:gd name="connsiteX42432" fmla="*/ 0 w 3255128"/>
              <a:gd name="connsiteY42432" fmla="*/ 215927 h 1598839"/>
              <a:gd name="connsiteX42433" fmla="*/ 0 w 3255128"/>
              <a:gd name="connsiteY42433" fmla="*/ 215917 h 1598839"/>
              <a:gd name="connsiteX42434" fmla="*/ 0 w 3255128"/>
              <a:gd name="connsiteY42434" fmla="*/ 215909 h 1598839"/>
              <a:gd name="connsiteX42435" fmla="*/ 0 w 3255128"/>
              <a:gd name="connsiteY42435" fmla="*/ 215901 h 1598839"/>
              <a:gd name="connsiteX42436" fmla="*/ 0 w 3255128"/>
              <a:gd name="connsiteY42436" fmla="*/ 215900 h 1598839"/>
              <a:gd name="connsiteX42437" fmla="*/ 0 w 3255128"/>
              <a:gd name="connsiteY42437" fmla="*/ 215885 h 1598839"/>
              <a:gd name="connsiteX42438" fmla="*/ 0 w 3255128"/>
              <a:gd name="connsiteY42438" fmla="*/ 215767 h 1598839"/>
              <a:gd name="connsiteX42439" fmla="*/ 0 w 3255128"/>
              <a:gd name="connsiteY42439" fmla="*/ 215717 h 1598839"/>
              <a:gd name="connsiteX42440" fmla="*/ 0 w 3255128"/>
              <a:gd name="connsiteY42440" fmla="*/ 215708 h 1598839"/>
              <a:gd name="connsiteX42441" fmla="*/ 0 w 3255128"/>
              <a:gd name="connsiteY42441" fmla="*/ 215706 h 1598839"/>
              <a:gd name="connsiteX42442" fmla="*/ 0 w 3255128"/>
              <a:gd name="connsiteY42442" fmla="*/ 215704 h 1598839"/>
              <a:gd name="connsiteX42443" fmla="*/ 0 w 3255128"/>
              <a:gd name="connsiteY42443" fmla="*/ 215689 h 1598839"/>
              <a:gd name="connsiteX42444" fmla="*/ 0 w 3255128"/>
              <a:gd name="connsiteY42444" fmla="*/ 215686 h 1598839"/>
              <a:gd name="connsiteX42445" fmla="*/ 0 w 3255128"/>
              <a:gd name="connsiteY42445" fmla="*/ 215684 h 1598839"/>
              <a:gd name="connsiteX42446" fmla="*/ 0 w 3255128"/>
              <a:gd name="connsiteY42446" fmla="*/ 215669 h 1598839"/>
              <a:gd name="connsiteX42447" fmla="*/ 0 w 3255128"/>
              <a:gd name="connsiteY42447" fmla="*/ 215661 h 1598839"/>
              <a:gd name="connsiteX42448" fmla="*/ 0 w 3255128"/>
              <a:gd name="connsiteY42448" fmla="*/ 215659 h 1598839"/>
              <a:gd name="connsiteX42449" fmla="*/ 0 w 3255128"/>
              <a:gd name="connsiteY42449" fmla="*/ 215648 h 1598839"/>
              <a:gd name="connsiteX42450" fmla="*/ 0 w 3255128"/>
              <a:gd name="connsiteY42450" fmla="*/ 215639 h 1598839"/>
              <a:gd name="connsiteX42451" fmla="*/ 0 w 3255128"/>
              <a:gd name="connsiteY42451" fmla="*/ 215612 h 1598839"/>
              <a:gd name="connsiteX42452" fmla="*/ 0 w 3255128"/>
              <a:gd name="connsiteY42452" fmla="*/ 215576 h 1598839"/>
              <a:gd name="connsiteX42453" fmla="*/ 0 w 3255128"/>
              <a:gd name="connsiteY42453" fmla="*/ 215566 h 1598839"/>
              <a:gd name="connsiteX42454" fmla="*/ 0 w 3255128"/>
              <a:gd name="connsiteY42454" fmla="*/ 215541 h 1598839"/>
              <a:gd name="connsiteX42455" fmla="*/ 0 w 3255128"/>
              <a:gd name="connsiteY42455" fmla="*/ 215512 h 1598839"/>
              <a:gd name="connsiteX42456" fmla="*/ 0 w 3255128"/>
              <a:gd name="connsiteY42456" fmla="*/ 215510 h 1598839"/>
              <a:gd name="connsiteX42457" fmla="*/ 0 w 3255128"/>
              <a:gd name="connsiteY42457" fmla="*/ 215505 h 1598839"/>
              <a:gd name="connsiteX42458" fmla="*/ 0 w 3255128"/>
              <a:gd name="connsiteY42458" fmla="*/ 215469 h 1598839"/>
              <a:gd name="connsiteX42459" fmla="*/ 0 w 3255128"/>
              <a:gd name="connsiteY42459" fmla="*/ 215467 h 1598839"/>
              <a:gd name="connsiteX42460" fmla="*/ 0 w 3255128"/>
              <a:gd name="connsiteY42460" fmla="*/ 215446 h 1598839"/>
              <a:gd name="connsiteX42461" fmla="*/ 0 w 3255128"/>
              <a:gd name="connsiteY42461" fmla="*/ 215442 h 1598839"/>
              <a:gd name="connsiteX42462" fmla="*/ 0 w 3255128"/>
              <a:gd name="connsiteY42462" fmla="*/ 215403 h 1598839"/>
              <a:gd name="connsiteX42463" fmla="*/ 0 w 3255128"/>
              <a:gd name="connsiteY42463" fmla="*/ 215389 h 1598839"/>
              <a:gd name="connsiteX42464" fmla="*/ 0 w 3255128"/>
              <a:gd name="connsiteY42464" fmla="*/ 215344 h 1598839"/>
              <a:gd name="connsiteX42465" fmla="*/ 0 w 3255128"/>
              <a:gd name="connsiteY42465" fmla="*/ 215279 h 1598839"/>
              <a:gd name="connsiteX42466" fmla="*/ 0 w 3255128"/>
              <a:gd name="connsiteY42466" fmla="*/ 215273 h 1598839"/>
              <a:gd name="connsiteX42467" fmla="*/ 0 w 3255128"/>
              <a:gd name="connsiteY42467" fmla="*/ 215267 h 1598839"/>
              <a:gd name="connsiteX42468" fmla="*/ 0 w 3255128"/>
              <a:gd name="connsiteY42468" fmla="*/ 215192 h 1598839"/>
              <a:gd name="connsiteX42469" fmla="*/ 0 w 3255128"/>
              <a:gd name="connsiteY42469" fmla="*/ 215180 h 1598839"/>
              <a:gd name="connsiteX42470" fmla="*/ 0 w 3255128"/>
              <a:gd name="connsiteY42470" fmla="*/ 215165 h 1598839"/>
              <a:gd name="connsiteX42471" fmla="*/ 0 w 3255128"/>
              <a:gd name="connsiteY42471" fmla="*/ 215164 h 1598839"/>
              <a:gd name="connsiteX42472" fmla="*/ 0 w 3255128"/>
              <a:gd name="connsiteY42472" fmla="*/ 215082 h 1598839"/>
              <a:gd name="connsiteX42473" fmla="*/ 0 w 3255128"/>
              <a:gd name="connsiteY42473" fmla="*/ 215020 h 1598839"/>
              <a:gd name="connsiteX42474" fmla="*/ 0 w 3255128"/>
              <a:gd name="connsiteY42474" fmla="*/ 214964 h 1598839"/>
              <a:gd name="connsiteX42475" fmla="*/ 0 w 3255128"/>
              <a:gd name="connsiteY42475" fmla="*/ 214955 h 1598839"/>
              <a:gd name="connsiteX42476" fmla="*/ 0 w 3255128"/>
              <a:gd name="connsiteY42476" fmla="*/ 214942 h 1598839"/>
              <a:gd name="connsiteX42477" fmla="*/ 0 w 3255128"/>
              <a:gd name="connsiteY42477" fmla="*/ 214930 h 1598839"/>
              <a:gd name="connsiteX42478" fmla="*/ 0 w 3255128"/>
              <a:gd name="connsiteY42478" fmla="*/ 214914 h 1598839"/>
              <a:gd name="connsiteX42479" fmla="*/ 0 w 3255128"/>
              <a:gd name="connsiteY42479" fmla="*/ 214909 h 1598839"/>
              <a:gd name="connsiteX42480" fmla="*/ 0 w 3255128"/>
              <a:gd name="connsiteY42480" fmla="*/ 214893 h 1598839"/>
              <a:gd name="connsiteX42481" fmla="*/ 0 w 3255128"/>
              <a:gd name="connsiteY42481" fmla="*/ 214888 h 1598839"/>
              <a:gd name="connsiteX42482" fmla="*/ 0 w 3255128"/>
              <a:gd name="connsiteY42482" fmla="*/ 214885 h 1598839"/>
              <a:gd name="connsiteX42483" fmla="*/ 0 w 3255128"/>
              <a:gd name="connsiteY42483" fmla="*/ 214880 h 1598839"/>
              <a:gd name="connsiteX42484" fmla="*/ 0 w 3255128"/>
              <a:gd name="connsiteY42484" fmla="*/ 214805 h 1598839"/>
              <a:gd name="connsiteX42485" fmla="*/ 0 w 3255128"/>
              <a:gd name="connsiteY42485" fmla="*/ 214773 h 1598839"/>
              <a:gd name="connsiteX42486" fmla="*/ 0 w 3255128"/>
              <a:gd name="connsiteY42486" fmla="*/ 214735 h 1598839"/>
              <a:gd name="connsiteX42487" fmla="*/ 0 w 3255128"/>
              <a:gd name="connsiteY42487" fmla="*/ 214732 h 1598839"/>
              <a:gd name="connsiteX42488" fmla="*/ 0 w 3255128"/>
              <a:gd name="connsiteY42488" fmla="*/ 214706 h 1598839"/>
              <a:gd name="connsiteX42489" fmla="*/ 0 w 3255128"/>
              <a:gd name="connsiteY42489" fmla="*/ 214702 h 1598839"/>
              <a:gd name="connsiteX42490" fmla="*/ 0 w 3255128"/>
              <a:gd name="connsiteY42490" fmla="*/ 214675 h 1598839"/>
              <a:gd name="connsiteX42491" fmla="*/ 0 w 3255128"/>
              <a:gd name="connsiteY42491" fmla="*/ 214673 h 1598839"/>
              <a:gd name="connsiteX42492" fmla="*/ 0 w 3255128"/>
              <a:gd name="connsiteY42492" fmla="*/ 214588 h 1598839"/>
              <a:gd name="connsiteX42493" fmla="*/ 0 w 3255128"/>
              <a:gd name="connsiteY42493" fmla="*/ 214570 h 1598839"/>
              <a:gd name="connsiteX42494" fmla="*/ 0 w 3255128"/>
              <a:gd name="connsiteY42494" fmla="*/ 214532 h 1598839"/>
              <a:gd name="connsiteX42495" fmla="*/ 0 w 3255128"/>
              <a:gd name="connsiteY42495" fmla="*/ 214494 h 1598839"/>
              <a:gd name="connsiteX42496" fmla="*/ 0 w 3255128"/>
              <a:gd name="connsiteY42496" fmla="*/ 214483 h 1598839"/>
              <a:gd name="connsiteX42497" fmla="*/ 0 w 3255128"/>
              <a:gd name="connsiteY42497" fmla="*/ 214434 h 1598839"/>
              <a:gd name="connsiteX42498" fmla="*/ 0 w 3255128"/>
              <a:gd name="connsiteY42498" fmla="*/ 214401 h 1598839"/>
              <a:gd name="connsiteX42499" fmla="*/ 0 w 3255128"/>
              <a:gd name="connsiteY42499" fmla="*/ 214392 h 1598839"/>
              <a:gd name="connsiteX42500" fmla="*/ 0 w 3255128"/>
              <a:gd name="connsiteY42500" fmla="*/ 214389 h 1598839"/>
              <a:gd name="connsiteX42501" fmla="*/ 0 w 3255128"/>
              <a:gd name="connsiteY42501" fmla="*/ 214322 h 1598839"/>
              <a:gd name="connsiteX42502" fmla="*/ 0 w 3255128"/>
              <a:gd name="connsiteY42502" fmla="*/ 214304 h 1598839"/>
              <a:gd name="connsiteX42503" fmla="*/ 0 w 3255128"/>
              <a:gd name="connsiteY42503" fmla="*/ 214300 h 1598839"/>
              <a:gd name="connsiteX42504" fmla="*/ 0 w 3255128"/>
              <a:gd name="connsiteY42504" fmla="*/ 214282 h 1598839"/>
              <a:gd name="connsiteX42505" fmla="*/ 0 w 3255128"/>
              <a:gd name="connsiteY42505" fmla="*/ 214274 h 1598839"/>
              <a:gd name="connsiteX42506" fmla="*/ 0 w 3255128"/>
              <a:gd name="connsiteY42506" fmla="*/ 214244 h 1598839"/>
              <a:gd name="connsiteX42507" fmla="*/ 0 w 3255128"/>
              <a:gd name="connsiteY42507" fmla="*/ 214237 h 1598839"/>
              <a:gd name="connsiteX42508" fmla="*/ 0 w 3255128"/>
              <a:gd name="connsiteY42508" fmla="*/ 214225 h 1598839"/>
              <a:gd name="connsiteX42509" fmla="*/ 0 w 3255128"/>
              <a:gd name="connsiteY42509" fmla="*/ 214222 h 1598839"/>
              <a:gd name="connsiteX42510" fmla="*/ 0 w 3255128"/>
              <a:gd name="connsiteY42510" fmla="*/ 214210 h 1598839"/>
              <a:gd name="connsiteX42511" fmla="*/ 0 w 3255128"/>
              <a:gd name="connsiteY42511" fmla="*/ 214159 h 1598839"/>
              <a:gd name="connsiteX42512" fmla="*/ 0 w 3255128"/>
              <a:gd name="connsiteY42512" fmla="*/ 214125 h 1598839"/>
              <a:gd name="connsiteX42513" fmla="*/ 0 w 3255128"/>
              <a:gd name="connsiteY42513" fmla="*/ 214118 h 1598839"/>
              <a:gd name="connsiteX42514" fmla="*/ 0 w 3255128"/>
              <a:gd name="connsiteY42514" fmla="*/ 214061 h 1598839"/>
              <a:gd name="connsiteX42515" fmla="*/ 0 w 3255128"/>
              <a:gd name="connsiteY42515" fmla="*/ 214058 h 1598839"/>
              <a:gd name="connsiteX42516" fmla="*/ 0 w 3255128"/>
              <a:gd name="connsiteY42516" fmla="*/ 214057 h 1598839"/>
              <a:gd name="connsiteX42517" fmla="*/ 0 w 3255128"/>
              <a:gd name="connsiteY42517" fmla="*/ 214027 h 1598839"/>
              <a:gd name="connsiteX42518" fmla="*/ 0 w 3255128"/>
              <a:gd name="connsiteY42518" fmla="*/ 213972 h 1598839"/>
              <a:gd name="connsiteX42519" fmla="*/ 0 w 3255128"/>
              <a:gd name="connsiteY42519" fmla="*/ 213959 h 1598839"/>
              <a:gd name="connsiteX42520" fmla="*/ 0 w 3255128"/>
              <a:gd name="connsiteY42520" fmla="*/ 213909 h 1598839"/>
              <a:gd name="connsiteX42521" fmla="*/ 0 w 3255128"/>
              <a:gd name="connsiteY42521" fmla="*/ 213908 h 1598839"/>
              <a:gd name="connsiteX42522" fmla="*/ 0 w 3255128"/>
              <a:gd name="connsiteY42522" fmla="*/ 213907 h 1598839"/>
              <a:gd name="connsiteX42523" fmla="*/ 0 w 3255128"/>
              <a:gd name="connsiteY42523" fmla="*/ 213897 h 1598839"/>
              <a:gd name="connsiteX42524" fmla="*/ 0 w 3255128"/>
              <a:gd name="connsiteY42524" fmla="*/ 213895 h 1598839"/>
              <a:gd name="connsiteX42525" fmla="*/ 0 w 3255128"/>
              <a:gd name="connsiteY42525" fmla="*/ 213884 h 1598839"/>
              <a:gd name="connsiteX42526" fmla="*/ 0 w 3255128"/>
              <a:gd name="connsiteY42526" fmla="*/ 213851 h 1598839"/>
              <a:gd name="connsiteX42527" fmla="*/ 0 w 3255128"/>
              <a:gd name="connsiteY42527" fmla="*/ 213835 h 1598839"/>
              <a:gd name="connsiteX42528" fmla="*/ 0 w 3255128"/>
              <a:gd name="connsiteY42528" fmla="*/ 213834 h 1598839"/>
              <a:gd name="connsiteX42529" fmla="*/ 0 w 3255128"/>
              <a:gd name="connsiteY42529" fmla="*/ 213830 h 1598839"/>
              <a:gd name="connsiteX42530" fmla="*/ 0 w 3255128"/>
              <a:gd name="connsiteY42530" fmla="*/ 213818 h 1598839"/>
              <a:gd name="connsiteX42531" fmla="*/ 0 w 3255128"/>
              <a:gd name="connsiteY42531" fmla="*/ 213800 h 1598839"/>
              <a:gd name="connsiteX42532" fmla="*/ 0 w 3255128"/>
              <a:gd name="connsiteY42532" fmla="*/ 213798 h 1598839"/>
              <a:gd name="connsiteX42533" fmla="*/ 0 w 3255128"/>
              <a:gd name="connsiteY42533" fmla="*/ 213714 h 1598839"/>
              <a:gd name="connsiteX42534" fmla="*/ 0 w 3255128"/>
              <a:gd name="connsiteY42534" fmla="*/ 213659 h 1598839"/>
              <a:gd name="connsiteX42535" fmla="*/ 0 w 3255128"/>
              <a:gd name="connsiteY42535" fmla="*/ 213602 h 1598839"/>
              <a:gd name="connsiteX42536" fmla="*/ 0 w 3255128"/>
              <a:gd name="connsiteY42536" fmla="*/ 213597 h 1598839"/>
              <a:gd name="connsiteX42537" fmla="*/ 0 w 3255128"/>
              <a:gd name="connsiteY42537" fmla="*/ 213575 h 1598839"/>
              <a:gd name="connsiteX42538" fmla="*/ 0 w 3255128"/>
              <a:gd name="connsiteY42538" fmla="*/ 213559 h 1598839"/>
              <a:gd name="connsiteX42539" fmla="*/ 0 w 3255128"/>
              <a:gd name="connsiteY42539" fmla="*/ 213516 h 1598839"/>
              <a:gd name="connsiteX42540" fmla="*/ 0 w 3255128"/>
              <a:gd name="connsiteY42540" fmla="*/ 213511 h 1598839"/>
              <a:gd name="connsiteX42541" fmla="*/ 0 w 3255128"/>
              <a:gd name="connsiteY42541" fmla="*/ 213500 h 1598839"/>
              <a:gd name="connsiteX42542" fmla="*/ 0 w 3255128"/>
              <a:gd name="connsiteY42542" fmla="*/ 213473 h 1598839"/>
              <a:gd name="connsiteX42543" fmla="*/ 0 w 3255128"/>
              <a:gd name="connsiteY42543" fmla="*/ 213458 h 1598839"/>
              <a:gd name="connsiteX42544" fmla="*/ 0 w 3255128"/>
              <a:gd name="connsiteY42544" fmla="*/ 213419 h 1598839"/>
              <a:gd name="connsiteX42545" fmla="*/ 0 w 3255128"/>
              <a:gd name="connsiteY42545" fmla="*/ 213409 h 1598839"/>
              <a:gd name="connsiteX42546" fmla="*/ 0 w 3255128"/>
              <a:gd name="connsiteY42546" fmla="*/ 213393 h 1598839"/>
              <a:gd name="connsiteX42547" fmla="*/ 0 w 3255128"/>
              <a:gd name="connsiteY42547" fmla="*/ 213376 h 1598839"/>
              <a:gd name="connsiteX42548" fmla="*/ 0 w 3255128"/>
              <a:gd name="connsiteY42548" fmla="*/ 213375 h 1598839"/>
              <a:gd name="connsiteX42549" fmla="*/ 0 w 3255128"/>
              <a:gd name="connsiteY42549" fmla="*/ 213344 h 1598839"/>
              <a:gd name="connsiteX42550" fmla="*/ 0 w 3255128"/>
              <a:gd name="connsiteY42550" fmla="*/ 213302 h 1598839"/>
              <a:gd name="connsiteX42551" fmla="*/ 0 w 3255128"/>
              <a:gd name="connsiteY42551" fmla="*/ 213293 h 1598839"/>
              <a:gd name="connsiteX42552" fmla="*/ 0 w 3255128"/>
              <a:gd name="connsiteY42552" fmla="*/ 213279 h 1598839"/>
              <a:gd name="connsiteX42553" fmla="*/ 0 w 3255128"/>
              <a:gd name="connsiteY42553" fmla="*/ 213261 h 1598839"/>
              <a:gd name="connsiteX42554" fmla="*/ 0 w 3255128"/>
              <a:gd name="connsiteY42554" fmla="*/ 213243 h 1598839"/>
              <a:gd name="connsiteX42555" fmla="*/ 0 w 3255128"/>
              <a:gd name="connsiteY42555" fmla="*/ 213236 h 1598839"/>
              <a:gd name="connsiteX42556" fmla="*/ 0 w 3255128"/>
              <a:gd name="connsiteY42556" fmla="*/ 213221 h 1598839"/>
              <a:gd name="connsiteX42557" fmla="*/ 0 w 3255128"/>
              <a:gd name="connsiteY42557" fmla="*/ 213205 h 1598839"/>
              <a:gd name="connsiteX42558" fmla="*/ 0 w 3255128"/>
              <a:gd name="connsiteY42558" fmla="*/ 213197 h 1598839"/>
              <a:gd name="connsiteX42559" fmla="*/ 0 w 3255128"/>
              <a:gd name="connsiteY42559" fmla="*/ 213176 h 1598839"/>
              <a:gd name="connsiteX42560" fmla="*/ 0 w 3255128"/>
              <a:gd name="connsiteY42560" fmla="*/ 213146 h 1598839"/>
              <a:gd name="connsiteX42561" fmla="*/ 0 w 3255128"/>
              <a:gd name="connsiteY42561" fmla="*/ 213123 h 1598839"/>
              <a:gd name="connsiteX42562" fmla="*/ 0 w 3255128"/>
              <a:gd name="connsiteY42562" fmla="*/ 213106 h 1598839"/>
              <a:gd name="connsiteX42563" fmla="*/ 0 w 3255128"/>
              <a:gd name="connsiteY42563" fmla="*/ 213099 h 1598839"/>
              <a:gd name="connsiteX42564" fmla="*/ 0 w 3255128"/>
              <a:gd name="connsiteY42564" fmla="*/ 213084 h 1598839"/>
              <a:gd name="connsiteX42565" fmla="*/ 0 w 3255128"/>
              <a:gd name="connsiteY42565" fmla="*/ 213078 h 1598839"/>
              <a:gd name="connsiteX42566" fmla="*/ 0 w 3255128"/>
              <a:gd name="connsiteY42566" fmla="*/ 213036 h 1598839"/>
              <a:gd name="connsiteX42567" fmla="*/ 0 w 3255128"/>
              <a:gd name="connsiteY42567" fmla="*/ 213014 h 1598839"/>
              <a:gd name="connsiteX42568" fmla="*/ 0 w 3255128"/>
              <a:gd name="connsiteY42568" fmla="*/ 213012 h 1598839"/>
              <a:gd name="connsiteX42569" fmla="*/ 0 w 3255128"/>
              <a:gd name="connsiteY42569" fmla="*/ 213011 h 1598839"/>
              <a:gd name="connsiteX42570" fmla="*/ 0 w 3255128"/>
              <a:gd name="connsiteY42570" fmla="*/ 212954 h 1598839"/>
              <a:gd name="connsiteX42571" fmla="*/ 0 w 3255128"/>
              <a:gd name="connsiteY42571" fmla="*/ 212950 h 1598839"/>
              <a:gd name="connsiteX42572" fmla="*/ 0 w 3255128"/>
              <a:gd name="connsiteY42572" fmla="*/ 212937 h 1598839"/>
              <a:gd name="connsiteX42573" fmla="*/ 0 w 3255128"/>
              <a:gd name="connsiteY42573" fmla="*/ 212927 h 1598839"/>
              <a:gd name="connsiteX42574" fmla="*/ 0 w 3255128"/>
              <a:gd name="connsiteY42574" fmla="*/ 212911 h 1598839"/>
              <a:gd name="connsiteX42575" fmla="*/ 0 w 3255128"/>
              <a:gd name="connsiteY42575" fmla="*/ 212886 h 1598839"/>
              <a:gd name="connsiteX42576" fmla="*/ 0 w 3255128"/>
              <a:gd name="connsiteY42576" fmla="*/ 212878 h 1598839"/>
              <a:gd name="connsiteX42577" fmla="*/ 0 w 3255128"/>
              <a:gd name="connsiteY42577" fmla="*/ 212857 h 1598839"/>
              <a:gd name="connsiteX42578" fmla="*/ 0 w 3255128"/>
              <a:gd name="connsiteY42578" fmla="*/ 212777 h 1598839"/>
              <a:gd name="connsiteX42579" fmla="*/ 0 w 3255128"/>
              <a:gd name="connsiteY42579" fmla="*/ 212762 h 1598839"/>
              <a:gd name="connsiteX42580" fmla="*/ 0 w 3255128"/>
              <a:gd name="connsiteY42580" fmla="*/ 212747 h 1598839"/>
              <a:gd name="connsiteX42581" fmla="*/ 0 w 3255128"/>
              <a:gd name="connsiteY42581" fmla="*/ 212727 h 1598839"/>
              <a:gd name="connsiteX42582" fmla="*/ 0 w 3255128"/>
              <a:gd name="connsiteY42582" fmla="*/ 212694 h 1598839"/>
              <a:gd name="connsiteX42583" fmla="*/ 0 w 3255128"/>
              <a:gd name="connsiteY42583" fmla="*/ 212679 h 1598839"/>
              <a:gd name="connsiteX42584" fmla="*/ 0 w 3255128"/>
              <a:gd name="connsiteY42584" fmla="*/ 212649 h 1598839"/>
              <a:gd name="connsiteX42585" fmla="*/ 0 w 3255128"/>
              <a:gd name="connsiteY42585" fmla="*/ 212645 h 1598839"/>
              <a:gd name="connsiteX42586" fmla="*/ 0 w 3255128"/>
              <a:gd name="connsiteY42586" fmla="*/ 212644 h 1598839"/>
              <a:gd name="connsiteX42587" fmla="*/ 0 w 3255128"/>
              <a:gd name="connsiteY42587" fmla="*/ 212629 h 1598839"/>
              <a:gd name="connsiteX42588" fmla="*/ 0 w 3255128"/>
              <a:gd name="connsiteY42588" fmla="*/ 212595 h 1598839"/>
              <a:gd name="connsiteX42589" fmla="*/ 0 w 3255128"/>
              <a:gd name="connsiteY42589" fmla="*/ 212586 h 1598839"/>
              <a:gd name="connsiteX42590" fmla="*/ 0 w 3255128"/>
              <a:gd name="connsiteY42590" fmla="*/ 212576 h 1598839"/>
              <a:gd name="connsiteX42591" fmla="*/ 0 w 3255128"/>
              <a:gd name="connsiteY42591" fmla="*/ 212551 h 1598839"/>
              <a:gd name="connsiteX42592" fmla="*/ 0 w 3255128"/>
              <a:gd name="connsiteY42592" fmla="*/ 212537 h 1598839"/>
              <a:gd name="connsiteX42593" fmla="*/ 0 w 3255128"/>
              <a:gd name="connsiteY42593" fmla="*/ 212452 h 1598839"/>
              <a:gd name="connsiteX42594" fmla="*/ 0 w 3255128"/>
              <a:gd name="connsiteY42594" fmla="*/ 212407 h 1598839"/>
              <a:gd name="connsiteX42595" fmla="*/ 0 w 3255128"/>
              <a:gd name="connsiteY42595" fmla="*/ 212326 h 1598839"/>
              <a:gd name="connsiteX42596" fmla="*/ 0 w 3255128"/>
              <a:gd name="connsiteY42596" fmla="*/ 212288 h 1598839"/>
              <a:gd name="connsiteX42597" fmla="*/ 0 w 3255128"/>
              <a:gd name="connsiteY42597" fmla="*/ 212279 h 1598839"/>
              <a:gd name="connsiteX42598" fmla="*/ 0 w 3255128"/>
              <a:gd name="connsiteY42598" fmla="*/ 212272 h 1598839"/>
              <a:gd name="connsiteX42599" fmla="*/ 0 w 3255128"/>
              <a:gd name="connsiteY42599" fmla="*/ 212247 h 1598839"/>
              <a:gd name="connsiteX42600" fmla="*/ 0 w 3255128"/>
              <a:gd name="connsiteY42600" fmla="*/ 212190 h 1598839"/>
              <a:gd name="connsiteX42601" fmla="*/ 0 w 3255128"/>
              <a:gd name="connsiteY42601" fmla="*/ 212161 h 1598839"/>
              <a:gd name="connsiteX42602" fmla="*/ 0 w 3255128"/>
              <a:gd name="connsiteY42602" fmla="*/ 212114 h 1598839"/>
              <a:gd name="connsiteX42603" fmla="*/ 0 w 3255128"/>
              <a:gd name="connsiteY42603" fmla="*/ 212092 h 1598839"/>
              <a:gd name="connsiteX42604" fmla="*/ 0 w 3255128"/>
              <a:gd name="connsiteY42604" fmla="*/ 212042 h 1598839"/>
              <a:gd name="connsiteX42605" fmla="*/ 0 w 3255128"/>
              <a:gd name="connsiteY42605" fmla="*/ 212030 h 1598839"/>
              <a:gd name="connsiteX42606" fmla="*/ 0 w 3255128"/>
              <a:gd name="connsiteY42606" fmla="*/ 212029 h 1598839"/>
              <a:gd name="connsiteX42607" fmla="*/ 0 w 3255128"/>
              <a:gd name="connsiteY42607" fmla="*/ 211980 h 1598839"/>
              <a:gd name="connsiteX42608" fmla="*/ 0 w 3255128"/>
              <a:gd name="connsiteY42608" fmla="*/ 211970 h 1598839"/>
              <a:gd name="connsiteX42609" fmla="*/ 0 w 3255128"/>
              <a:gd name="connsiteY42609" fmla="*/ 211915 h 1598839"/>
              <a:gd name="connsiteX42610" fmla="*/ 0 w 3255128"/>
              <a:gd name="connsiteY42610" fmla="*/ 211834 h 1598839"/>
              <a:gd name="connsiteX42611" fmla="*/ 0 w 3255128"/>
              <a:gd name="connsiteY42611" fmla="*/ 211814 h 1598839"/>
              <a:gd name="connsiteX42612" fmla="*/ 0 w 3255128"/>
              <a:gd name="connsiteY42612" fmla="*/ 211738 h 1598839"/>
              <a:gd name="connsiteX42613" fmla="*/ 0 w 3255128"/>
              <a:gd name="connsiteY42613" fmla="*/ 211736 h 1598839"/>
              <a:gd name="connsiteX42614" fmla="*/ 0 w 3255128"/>
              <a:gd name="connsiteY42614" fmla="*/ 211712 h 1598839"/>
              <a:gd name="connsiteX42615" fmla="*/ 0 w 3255128"/>
              <a:gd name="connsiteY42615" fmla="*/ 211640 h 1598839"/>
              <a:gd name="connsiteX42616" fmla="*/ 0 w 3255128"/>
              <a:gd name="connsiteY42616" fmla="*/ 211638 h 1598839"/>
              <a:gd name="connsiteX42617" fmla="*/ 0 w 3255128"/>
              <a:gd name="connsiteY42617" fmla="*/ 211630 h 1598839"/>
              <a:gd name="connsiteX42618" fmla="*/ 0 w 3255128"/>
              <a:gd name="connsiteY42618" fmla="*/ 211623 h 1598839"/>
              <a:gd name="connsiteX42619" fmla="*/ 0 w 3255128"/>
              <a:gd name="connsiteY42619" fmla="*/ 211579 h 1598839"/>
              <a:gd name="connsiteX42620" fmla="*/ 0 w 3255128"/>
              <a:gd name="connsiteY42620" fmla="*/ 211542 h 1598839"/>
              <a:gd name="connsiteX42621" fmla="*/ 0 w 3255128"/>
              <a:gd name="connsiteY42621" fmla="*/ 211474 h 1598839"/>
              <a:gd name="connsiteX42622" fmla="*/ 0 w 3255128"/>
              <a:gd name="connsiteY42622" fmla="*/ 211444 h 1598839"/>
              <a:gd name="connsiteX42623" fmla="*/ 0 w 3255128"/>
              <a:gd name="connsiteY42623" fmla="*/ 211411 h 1598839"/>
              <a:gd name="connsiteX42624" fmla="*/ 0 w 3255128"/>
              <a:gd name="connsiteY42624" fmla="*/ 211406 h 1598839"/>
              <a:gd name="connsiteX42625" fmla="*/ 0 w 3255128"/>
              <a:gd name="connsiteY42625" fmla="*/ 211389 h 1598839"/>
              <a:gd name="connsiteX42626" fmla="*/ 0 w 3255128"/>
              <a:gd name="connsiteY42626" fmla="*/ 211380 h 1598839"/>
              <a:gd name="connsiteX42627" fmla="*/ 0 w 3255128"/>
              <a:gd name="connsiteY42627" fmla="*/ 211360 h 1598839"/>
              <a:gd name="connsiteX42628" fmla="*/ 0 w 3255128"/>
              <a:gd name="connsiteY42628" fmla="*/ 211332 h 1598839"/>
              <a:gd name="connsiteX42629" fmla="*/ 0 w 3255128"/>
              <a:gd name="connsiteY42629" fmla="*/ 211314 h 1598839"/>
              <a:gd name="connsiteX42630" fmla="*/ 0 w 3255128"/>
              <a:gd name="connsiteY42630" fmla="*/ 211310 h 1598839"/>
              <a:gd name="connsiteX42631" fmla="*/ 0 w 3255128"/>
              <a:gd name="connsiteY42631" fmla="*/ 211235 h 1598839"/>
              <a:gd name="connsiteX42632" fmla="*/ 0 w 3255128"/>
              <a:gd name="connsiteY42632" fmla="*/ 211232 h 1598839"/>
              <a:gd name="connsiteX42633" fmla="*/ 0 w 3255128"/>
              <a:gd name="connsiteY42633" fmla="*/ 211190 h 1598839"/>
              <a:gd name="connsiteX42634" fmla="*/ 0 w 3255128"/>
              <a:gd name="connsiteY42634" fmla="*/ 211184 h 1598839"/>
              <a:gd name="connsiteX42635" fmla="*/ 0 w 3255128"/>
              <a:gd name="connsiteY42635" fmla="*/ 211169 h 1598839"/>
              <a:gd name="connsiteX42636" fmla="*/ 0 w 3255128"/>
              <a:gd name="connsiteY42636" fmla="*/ 211166 h 1598839"/>
              <a:gd name="connsiteX42637" fmla="*/ 0 w 3255128"/>
              <a:gd name="connsiteY42637" fmla="*/ 211140 h 1598839"/>
              <a:gd name="connsiteX42638" fmla="*/ 0 w 3255128"/>
              <a:gd name="connsiteY42638" fmla="*/ 211139 h 1598839"/>
              <a:gd name="connsiteX42639" fmla="*/ 0 w 3255128"/>
              <a:gd name="connsiteY42639" fmla="*/ 211099 h 1598839"/>
              <a:gd name="connsiteX42640" fmla="*/ 0 w 3255128"/>
              <a:gd name="connsiteY42640" fmla="*/ 211091 h 1598839"/>
              <a:gd name="connsiteX42641" fmla="*/ 0 w 3255128"/>
              <a:gd name="connsiteY42641" fmla="*/ 211067 h 1598839"/>
              <a:gd name="connsiteX42642" fmla="*/ 0 w 3255128"/>
              <a:gd name="connsiteY42642" fmla="*/ 210960 h 1598839"/>
              <a:gd name="connsiteX42643" fmla="*/ 0 w 3255128"/>
              <a:gd name="connsiteY42643" fmla="*/ 210959 h 1598839"/>
              <a:gd name="connsiteX42644" fmla="*/ 0 w 3255128"/>
              <a:gd name="connsiteY42644" fmla="*/ 210934 h 1598839"/>
              <a:gd name="connsiteX42645" fmla="*/ 0 w 3255128"/>
              <a:gd name="connsiteY42645" fmla="*/ 210917 h 1598839"/>
              <a:gd name="connsiteX42646" fmla="*/ 0 w 3255128"/>
              <a:gd name="connsiteY42646" fmla="*/ 210907 h 1598839"/>
              <a:gd name="connsiteX42647" fmla="*/ 0 w 3255128"/>
              <a:gd name="connsiteY42647" fmla="*/ 210901 h 1598839"/>
              <a:gd name="connsiteX42648" fmla="*/ 0 w 3255128"/>
              <a:gd name="connsiteY42648" fmla="*/ 210899 h 1598839"/>
              <a:gd name="connsiteX42649" fmla="*/ 0 w 3255128"/>
              <a:gd name="connsiteY42649" fmla="*/ 210707 h 1598839"/>
              <a:gd name="connsiteX42650" fmla="*/ 0 w 3255128"/>
              <a:gd name="connsiteY42650" fmla="*/ 210687 h 1598839"/>
              <a:gd name="connsiteX42651" fmla="*/ 0 w 3255128"/>
              <a:gd name="connsiteY42651" fmla="*/ 210660 h 1598839"/>
              <a:gd name="connsiteX42652" fmla="*/ 0 w 3255128"/>
              <a:gd name="connsiteY42652" fmla="*/ 210641 h 1598839"/>
              <a:gd name="connsiteX42653" fmla="*/ 0 w 3255128"/>
              <a:gd name="connsiteY42653" fmla="*/ 210541 h 1598839"/>
              <a:gd name="connsiteX42654" fmla="*/ 0 w 3255128"/>
              <a:gd name="connsiteY42654" fmla="*/ 210521 h 1598839"/>
              <a:gd name="connsiteX42655" fmla="*/ 0 w 3255128"/>
              <a:gd name="connsiteY42655" fmla="*/ 210475 h 1598839"/>
              <a:gd name="connsiteX42656" fmla="*/ 0 w 3255128"/>
              <a:gd name="connsiteY42656" fmla="*/ 210468 h 1598839"/>
              <a:gd name="connsiteX42657" fmla="*/ 0 w 3255128"/>
              <a:gd name="connsiteY42657" fmla="*/ 210429 h 1598839"/>
              <a:gd name="connsiteX42658" fmla="*/ 0 w 3255128"/>
              <a:gd name="connsiteY42658" fmla="*/ 210425 h 1598839"/>
              <a:gd name="connsiteX42659" fmla="*/ 0 w 3255128"/>
              <a:gd name="connsiteY42659" fmla="*/ 210419 h 1598839"/>
              <a:gd name="connsiteX42660" fmla="*/ 0 w 3255128"/>
              <a:gd name="connsiteY42660" fmla="*/ 210367 h 1598839"/>
              <a:gd name="connsiteX42661" fmla="*/ 0 w 3255128"/>
              <a:gd name="connsiteY42661" fmla="*/ 210354 h 1598839"/>
              <a:gd name="connsiteX42662" fmla="*/ 0 w 3255128"/>
              <a:gd name="connsiteY42662" fmla="*/ 210303 h 1598839"/>
              <a:gd name="connsiteX42663" fmla="*/ 0 w 3255128"/>
              <a:gd name="connsiteY42663" fmla="*/ 210295 h 1598839"/>
              <a:gd name="connsiteX42664" fmla="*/ 0 w 3255128"/>
              <a:gd name="connsiteY42664" fmla="*/ 210266 h 1598839"/>
              <a:gd name="connsiteX42665" fmla="*/ 0 w 3255128"/>
              <a:gd name="connsiteY42665" fmla="*/ 210253 h 1598839"/>
              <a:gd name="connsiteX42666" fmla="*/ 0 w 3255128"/>
              <a:gd name="connsiteY42666" fmla="*/ 210237 h 1598839"/>
              <a:gd name="connsiteX42667" fmla="*/ 0 w 3255128"/>
              <a:gd name="connsiteY42667" fmla="*/ 210215 h 1598839"/>
              <a:gd name="connsiteX42668" fmla="*/ 0 w 3255128"/>
              <a:gd name="connsiteY42668" fmla="*/ 210186 h 1598839"/>
              <a:gd name="connsiteX42669" fmla="*/ 0 w 3255128"/>
              <a:gd name="connsiteY42669" fmla="*/ 210119 h 1598839"/>
              <a:gd name="connsiteX42670" fmla="*/ 0 w 3255128"/>
              <a:gd name="connsiteY42670" fmla="*/ 210108 h 1598839"/>
              <a:gd name="connsiteX42671" fmla="*/ 0 w 3255128"/>
              <a:gd name="connsiteY42671" fmla="*/ 210094 h 1598839"/>
              <a:gd name="connsiteX42672" fmla="*/ 0 w 3255128"/>
              <a:gd name="connsiteY42672" fmla="*/ 210083 h 1598839"/>
              <a:gd name="connsiteX42673" fmla="*/ 0 w 3255128"/>
              <a:gd name="connsiteY42673" fmla="*/ 210082 h 1598839"/>
              <a:gd name="connsiteX42674" fmla="*/ 0 w 3255128"/>
              <a:gd name="connsiteY42674" fmla="*/ 210078 h 1598839"/>
              <a:gd name="connsiteX42675" fmla="*/ 0 w 3255128"/>
              <a:gd name="connsiteY42675" fmla="*/ 210053 h 1598839"/>
              <a:gd name="connsiteX42676" fmla="*/ 0 w 3255128"/>
              <a:gd name="connsiteY42676" fmla="*/ 210046 h 1598839"/>
              <a:gd name="connsiteX42677" fmla="*/ 0 w 3255128"/>
              <a:gd name="connsiteY42677" fmla="*/ 210021 h 1598839"/>
              <a:gd name="connsiteX42678" fmla="*/ 0 w 3255128"/>
              <a:gd name="connsiteY42678" fmla="*/ 210018 h 1598839"/>
              <a:gd name="connsiteX42679" fmla="*/ 0 w 3255128"/>
              <a:gd name="connsiteY42679" fmla="*/ 209960 h 1598839"/>
              <a:gd name="connsiteX42680" fmla="*/ 0 w 3255128"/>
              <a:gd name="connsiteY42680" fmla="*/ 209896 h 1598839"/>
              <a:gd name="connsiteX42681" fmla="*/ 0 w 3255128"/>
              <a:gd name="connsiteY42681" fmla="*/ 209888 h 1598839"/>
              <a:gd name="connsiteX42682" fmla="*/ 0 w 3255128"/>
              <a:gd name="connsiteY42682" fmla="*/ 209867 h 1598839"/>
              <a:gd name="connsiteX42683" fmla="*/ 0 w 3255128"/>
              <a:gd name="connsiteY42683" fmla="*/ 209827 h 1598839"/>
              <a:gd name="connsiteX42684" fmla="*/ 0 w 3255128"/>
              <a:gd name="connsiteY42684" fmla="*/ 209822 h 1598839"/>
              <a:gd name="connsiteX42685" fmla="*/ 0 w 3255128"/>
              <a:gd name="connsiteY42685" fmla="*/ 209724 h 1598839"/>
              <a:gd name="connsiteX42686" fmla="*/ 0 w 3255128"/>
              <a:gd name="connsiteY42686" fmla="*/ 209718 h 1598839"/>
              <a:gd name="connsiteX42687" fmla="*/ 0 w 3255128"/>
              <a:gd name="connsiteY42687" fmla="*/ 209655 h 1598839"/>
              <a:gd name="connsiteX42688" fmla="*/ 0 w 3255128"/>
              <a:gd name="connsiteY42688" fmla="*/ 209639 h 1598839"/>
              <a:gd name="connsiteX42689" fmla="*/ 0 w 3255128"/>
              <a:gd name="connsiteY42689" fmla="*/ 209605 h 1598839"/>
              <a:gd name="connsiteX42690" fmla="*/ 0 w 3255128"/>
              <a:gd name="connsiteY42690" fmla="*/ 209596 h 1598839"/>
              <a:gd name="connsiteX42691" fmla="*/ 0 w 3255128"/>
              <a:gd name="connsiteY42691" fmla="*/ 209594 h 1598839"/>
              <a:gd name="connsiteX42692" fmla="*/ 0 w 3255128"/>
              <a:gd name="connsiteY42692" fmla="*/ 209544 h 1598839"/>
              <a:gd name="connsiteX42693" fmla="*/ 0 w 3255128"/>
              <a:gd name="connsiteY42693" fmla="*/ 209491 h 1598839"/>
              <a:gd name="connsiteX42694" fmla="*/ 0 w 3255128"/>
              <a:gd name="connsiteY42694" fmla="*/ 209434 h 1598839"/>
              <a:gd name="connsiteX42695" fmla="*/ 0 w 3255128"/>
              <a:gd name="connsiteY42695" fmla="*/ 209345 h 1598839"/>
              <a:gd name="connsiteX42696" fmla="*/ 0 w 3255128"/>
              <a:gd name="connsiteY42696" fmla="*/ 209289 h 1598839"/>
              <a:gd name="connsiteX42697" fmla="*/ 0 w 3255128"/>
              <a:gd name="connsiteY42697" fmla="*/ 209282 h 1598839"/>
              <a:gd name="connsiteX42698" fmla="*/ 0 w 3255128"/>
              <a:gd name="connsiteY42698" fmla="*/ 209281 h 1598839"/>
              <a:gd name="connsiteX42699" fmla="*/ 0 w 3255128"/>
              <a:gd name="connsiteY42699" fmla="*/ 209259 h 1598839"/>
              <a:gd name="connsiteX42700" fmla="*/ 0 w 3255128"/>
              <a:gd name="connsiteY42700" fmla="*/ 209257 h 1598839"/>
              <a:gd name="connsiteX42701" fmla="*/ 0 w 3255128"/>
              <a:gd name="connsiteY42701" fmla="*/ 209171 h 1598839"/>
              <a:gd name="connsiteX42702" fmla="*/ 0 w 3255128"/>
              <a:gd name="connsiteY42702" fmla="*/ 209039 h 1598839"/>
              <a:gd name="connsiteX42703" fmla="*/ 0 w 3255128"/>
              <a:gd name="connsiteY42703" fmla="*/ 209032 h 1598839"/>
              <a:gd name="connsiteX42704" fmla="*/ 0 w 3255128"/>
              <a:gd name="connsiteY42704" fmla="*/ 208980 h 1598839"/>
              <a:gd name="connsiteX42705" fmla="*/ 0 w 3255128"/>
              <a:gd name="connsiteY42705" fmla="*/ 208946 h 1598839"/>
              <a:gd name="connsiteX42706" fmla="*/ 0 w 3255128"/>
              <a:gd name="connsiteY42706" fmla="*/ 208925 h 1598839"/>
              <a:gd name="connsiteX42707" fmla="*/ 0 w 3255128"/>
              <a:gd name="connsiteY42707" fmla="*/ 208920 h 1598839"/>
              <a:gd name="connsiteX42708" fmla="*/ 0 w 3255128"/>
              <a:gd name="connsiteY42708" fmla="*/ 208844 h 1598839"/>
              <a:gd name="connsiteX42709" fmla="*/ 0 w 3255128"/>
              <a:gd name="connsiteY42709" fmla="*/ 208823 h 1598839"/>
              <a:gd name="connsiteX42710" fmla="*/ 0 w 3255128"/>
              <a:gd name="connsiteY42710" fmla="*/ 208748 h 1598839"/>
              <a:gd name="connsiteX42711" fmla="*/ 0 w 3255128"/>
              <a:gd name="connsiteY42711" fmla="*/ 208746 h 1598839"/>
              <a:gd name="connsiteX42712" fmla="*/ 0 w 3255128"/>
              <a:gd name="connsiteY42712" fmla="*/ 208677 h 1598839"/>
              <a:gd name="connsiteX42713" fmla="*/ 0 w 3255128"/>
              <a:gd name="connsiteY42713" fmla="*/ 208648 h 1598839"/>
              <a:gd name="connsiteX42714" fmla="*/ 0 w 3255128"/>
              <a:gd name="connsiteY42714" fmla="*/ 208611 h 1598839"/>
              <a:gd name="connsiteX42715" fmla="*/ 0 w 3255128"/>
              <a:gd name="connsiteY42715" fmla="*/ 208589 h 1598839"/>
              <a:gd name="connsiteX42716" fmla="*/ 0 w 3255128"/>
              <a:gd name="connsiteY42716" fmla="*/ 208508 h 1598839"/>
              <a:gd name="connsiteX42717" fmla="*/ 0 w 3255128"/>
              <a:gd name="connsiteY42717" fmla="*/ 208484 h 1598839"/>
              <a:gd name="connsiteX42718" fmla="*/ 0 w 3255128"/>
              <a:gd name="connsiteY42718" fmla="*/ 208444 h 1598839"/>
              <a:gd name="connsiteX42719" fmla="*/ 0 w 3255128"/>
              <a:gd name="connsiteY42719" fmla="*/ 208442 h 1598839"/>
              <a:gd name="connsiteX42720" fmla="*/ 0 w 3255128"/>
              <a:gd name="connsiteY42720" fmla="*/ 208384 h 1598839"/>
              <a:gd name="connsiteX42721" fmla="*/ 0 w 3255128"/>
              <a:gd name="connsiteY42721" fmla="*/ 208370 h 1598839"/>
              <a:gd name="connsiteX42722" fmla="*/ 0 w 3255128"/>
              <a:gd name="connsiteY42722" fmla="*/ 208367 h 1598839"/>
              <a:gd name="connsiteX42723" fmla="*/ 0 w 3255128"/>
              <a:gd name="connsiteY42723" fmla="*/ 208365 h 1598839"/>
              <a:gd name="connsiteX42724" fmla="*/ 0 w 3255128"/>
              <a:gd name="connsiteY42724" fmla="*/ 208200 h 1598839"/>
              <a:gd name="connsiteX42725" fmla="*/ 0 w 3255128"/>
              <a:gd name="connsiteY42725" fmla="*/ 208150 h 1598839"/>
              <a:gd name="connsiteX42726" fmla="*/ 0 w 3255128"/>
              <a:gd name="connsiteY42726" fmla="*/ 208124 h 1598839"/>
              <a:gd name="connsiteX42727" fmla="*/ 0 w 3255128"/>
              <a:gd name="connsiteY42727" fmla="*/ 207911 h 1598839"/>
              <a:gd name="connsiteX42728" fmla="*/ 0 w 3255128"/>
              <a:gd name="connsiteY42728" fmla="*/ 207909 h 1598839"/>
              <a:gd name="connsiteX42729" fmla="*/ 0 w 3255128"/>
              <a:gd name="connsiteY42729" fmla="*/ 207780 h 1598839"/>
              <a:gd name="connsiteX42730" fmla="*/ 0 w 3255128"/>
              <a:gd name="connsiteY42730" fmla="*/ 207697 h 1598839"/>
              <a:gd name="connsiteX42731" fmla="*/ 0 w 3255128"/>
              <a:gd name="connsiteY42731" fmla="*/ 207670 h 1598839"/>
              <a:gd name="connsiteX42732" fmla="*/ 0 w 3255128"/>
              <a:gd name="connsiteY42732" fmla="*/ 207652 h 1598839"/>
              <a:gd name="connsiteX42733" fmla="*/ 0 w 3255128"/>
              <a:gd name="connsiteY42733" fmla="*/ 207478 h 1598839"/>
              <a:gd name="connsiteX42734" fmla="*/ 0 w 3255128"/>
              <a:gd name="connsiteY42734" fmla="*/ 207460 h 1598839"/>
              <a:gd name="connsiteX42735" fmla="*/ 0 w 3255128"/>
              <a:gd name="connsiteY42735" fmla="*/ 207421 h 1598839"/>
              <a:gd name="connsiteX42736" fmla="*/ 0 w 3255128"/>
              <a:gd name="connsiteY42736" fmla="*/ 207377 h 1598839"/>
              <a:gd name="connsiteX42737" fmla="*/ 0 w 3255128"/>
              <a:gd name="connsiteY42737" fmla="*/ 207305 h 1598839"/>
              <a:gd name="connsiteX42738" fmla="*/ 0 w 3255128"/>
              <a:gd name="connsiteY42738" fmla="*/ 207303 h 1598839"/>
              <a:gd name="connsiteX42739" fmla="*/ 0 w 3255128"/>
              <a:gd name="connsiteY42739" fmla="*/ 207263 h 1598839"/>
              <a:gd name="connsiteX42740" fmla="*/ 0 w 3255128"/>
              <a:gd name="connsiteY42740" fmla="*/ 207247 h 1598839"/>
              <a:gd name="connsiteX42741" fmla="*/ 0 w 3255128"/>
              <a:gd name="connsiteY42741" fmla="*/ 207236 h 1598839"/>
              <a:gd name="connsiteX42742" fmla="*/ 0 w 3255128"/>
              <a:gd name="connsiteY42742" fmla="*/ 207142 h 1598839"/>
              <a:gd name="connsiteX42743" fmla="*/ 0 w 3255128"/>
              <a:gd name="connsiteY42743" fmla="*/ 207129 h 1598839"/>
              <a:gd name="connsiteX42744" fmla="*/ 0 w 3255128"/>
              <a:gd name="connsiteY42744" fmla="*/ 207118 h 1598839"/>
              <a:gd name="connsiteX42745" fmla="*/ 0 w 3255128"/>
              <a:gd name="connsiteY42745" fmla="*/ 207093 h 1598839"/>
              <a:gd name="connsiteX42746" fmla="*/ 0 w 3255128"/>
              <a:gd name="connsiteY42746" fmla="*/ 207031 h 1598839"/>
              <a:gd name="connsiteX42747" fmla="*/ 0 w 3255128"/>
              <a:gd name="connsiteY42747" fmla="*/ 206762 h 1598839"/>
              <a:gd name="connsiteX42748" fmla="*/ 0 w 3255128"/>
              <a:gd name="connsiteY42748" fmla="*/ 206753 h 1598839"/>
              <a:gd name="connsiteX42749" fmla="*/ 0 w 3255128"/>
              <a:gd name="connsiteY42749" fmla="*/ 206712 h 1598839"/>
              <a:gd name="connsiteX42750" fmla="*/ 0 w 3255128"/>
              <a:gd name="connsiteY42750" fmla="*/ 206579 h 1598839"/>
              <a:gd name="connsiteX42751" fmla="*/ 0 w 3255128"/>
              <a:gd name="connsiteY42751" fmla="*/ 206557 h 1598839"/>
              <a:gd name="connsiteX42752" fmla="*/ 0 w 3255128"/>
              <a:gd name="connsiteY42752" fmla="*/ 206512 h 1598839"/>
              <a:gd name="connsiteX42753" fmla="*/ 0 w 3255128"/>
              <a:gd name="connsiteY42753" fmla="*/ 206422 h 1598839"/>
              <a:gd name="connsiteX42754" fmla="*/ 0 w 3255128"/>
              <a:gd name="connsiteY42754" fmla="*/ 206397 h 1598839"/>
              <a:gd name="connsiteX42755" fmla="*/ 0 w 3255128"/>
              <a:gd name="connsiteY42755" fmla="*/ 206355 h 1598839"/>
              <a:gd name="connsiteX42756" fmla="*/ 0 w 3255128"/>
              <a:gd name="connsiteY42756" fmla="*/ 206337 h 1598839"/>
              <a:gd name="connsiteX42757" fmla="*/ 0 w 3255128"/>
              <a:gd name="connsiteY42757" fmla="*/ 206333 h 1598839"/>
              <a:gd name="connsiteX42758" fmla="*/ 0 w 3255128"/>
              <a:gd name="connsiteY42758" fmla="*/ 206299 h 1598839"/>
              <a:gd name="connsiteX42759" fmla="*/ 0 w 3255128"/>
              <a:gd name="connsiteY42759" fmla="*/ 206248 h 1598839"/>
              <a:gd name="connsiteX42760" fmla="*/ 0 w 3255128"/>
              <a:gd name="connsiteY42760" fmla="*/ 206150 h 1598839"/>
              <a:gd name="connsiteX42761" fmla="*/ 0 w 3255128"/>
              <a:gd name="connsiteY42761" fmla="*/ 206121 h 1598839"/>
              <a:gd name="connsiteX42762" fmla="*/ 0 w 3255128"/>
              <a:gd name="connsiteY42762" fmla="*/ 206103 h 1598839"/>
              <a:gd name="connsiteX42763" fmla="*/ 0 w 3255128"/>
              <a:gd name="connsiteY42763" fmla="*/ 206089 h 1598839"/>
              <a:gd name="connsiteX42764" fmla="*/ 0 w 3255128"/>
              <a:gd name="connsiteY42764" fmla="*/ 206011 h 1598839"/>
              <a:gd name="connsiteX42765" fmla="*/ 0 w 3255128"/>
              <a:gd name="connsiteY42765" fmla="*/ 205964 h 1598839"/>
              <a:gd name="connsiteX42766" fmla="*/ 0 w 3255128"/>
              <a:gd name="connsiteY42766" fmla="*/ 205859 h 1598839"/>
              <a:gd name="connsiteX42767" fmla="*/ 0 w 3255128"/>
              <a:gd name="connsiteY42767" fmla="*/ 205815 h 1598839"/>
              <a:gd name="connsiteX42768" fmla="*/ 0 w 3255128"/>
              <a:gd name="connsiteY42768" fmla="*/ 205785 h 1598839"/>
              <a:gd name="connsiteX42769" fmla="*/ 0 w 3255128"/>
              <a:gd name="connsiteY42769" fmla="*/ 205784 h 1598839"/>
              <a:gd name="connsiteX42770" fmla="*/ 0 w 3255128"/>
              <a:gd name="connsiteY42770" fmla="*/ 205783 h 1598839"/>
              <a:gd name="connsiteX42771" fmla="*/ 0 w 3255128"/>
              <a:gd name="connsiteY42771" fmla="*/ 205771 h 1598839"/>
              <a:gd name="connsiteX42772" fmla="*/ 0 w 3255128"/>
              <a:gd name="connsiteY42772" fmla="*/ 205626 h 1598839"/>
              <a:gd name="connsiteX42773" fmla="*/ 0 w 3255128"/>
              <a:gd name="connsiteY42773" fmla="*/ 205588 h 1598839"/>
              <a:gd name="connsiteX42774" fmla="*/ 0 w 3255128"/>
              <a:gd name="connsiteY42774" fmla="*/ 205575 h 1598839"/>
              <a:gd name="connsiteX42775" fmla="*/ 0 w 3255128"/>
              <a:gd name="connsiteY42775" fmla="*/ 205559 h 1598839"/>
              <a:gd name="connsiteX42776" fmla="*/ 0 w 3255128"/>
              <a:gd name="connsiteY42776" fmla="*/ 205505 h 1598839"/>
              <a:gd name="connsiteX42777" fmla="*/ 0 w 3255128"/>
              <a:gd name="connsiteY42777" fmla="*/ 205326 h 1598839"/>
              <a:gd name="connsiteX42778" fmla="*/ 0 w 3255128"/>
              <a:gd name="connsiteY42778" fmla="*/ 205208 h 1598839"/>
              <a:gd name="connsiteX42779" fmla="*/ 0 w 3255128"/>
              <a:gd name="connsiteY42779" fmla="*/ 205114 h 1598839"/>
              <a:gd name="connsiteX42780" fmla="*/ 0 w 3255128"/>
              <a:gd name="connsiteY42780" fmla="*/ 205069 h 1598839"/>
              <a:gd name="connsiteX42781" fmla="*/ 0 w 3255128"/>
              <a:gd name="connsiteY42781" fmla="*/ 205040 h 1598839"/>
              <a:gd name="connsiteX42782" fmla="*/ 0 w 3255128"/>
              <a:gd name="connsiteY42782" fmla="*/ 205026 h 1598839"/>
              <a:gd name="connsiteX42783" fmla="*/ 0 w 3255128"/>
              <a:gd name="connsiteY42783" fmla="*/ 204971 h 1598839"/>
              <a:gd name="connsiteX42784" fmla="*/ 0 w 3255128"/>
              <a:gd name="connsiteY42784" fmla="*/ 204950 h 1598839"/>
              <a:gd name="connsiteX42785" fmla="*/ 0 w 3255128"/>
              <a:gd name="connsiteY42785" fmla="*/ 204894 h 1598839"/>
              <a:gd name="connsiteX42786" fmla="*/ 0 w 3255128"/>
              <a:gd name="connsiteY42786" fmla="*/ 204857 h 1598839"/>
              <a:gd name="connsiteX42787" fmla="*/ 0 w 3255128"/>
              <a:gd name="connsiteY42787" fmla="*/ 204838 h 1598839"/>
              <a:gd name="connsiteX42788" fmla="*/ 0 w 3255128"/>
              <a:gd name="connsiteY42788" fmla="*/ 204835 h 1598839"/>
              <a:gd name="connsiteX42789" fmla="*/ 0 w 3255128"/>
              <a:gd name="connsiteY42789" fmla="*/ 204830 h 1598839"/>
              <a:gd name="connsiteX42790" fmla="*/ 0 w 3255128"/>
              <a:gd name="connsiteY42790" fmla="*/ 204720 h 1598839"/>
              <a:gd name="connsiteX42791" fmla="*/ 0 w 3255128"/>
              <a:gd name="connsiteY42791" fmla="*/ 204678 h 1598839"/>
              <a:gd name="connsiteX42792" fmla="*/ 0 w 3255128"/>
              <a:gd name="connsiteY42792" fmla="*/ 204656 h 1598839"/>
              <a:gd name="connsiteX42793" fmla="*/ 0 w 3255128"/>
              <a:gd name="connsiteY42793" fmla="*/ 204651 h 1598839"/>
              <a:gd name="connsiteX42794" fmla="*/ 0 w 3255128"/>
              <a:gd name="connsiteY42794" fmla="*/ 204581 h 1598839"/>
              <a:gd name="connsiteX42795" fmla="*/ 0 w 3255128"/>
              <a:gd name="connsiteY42795" fmla="*/ 204418 h 1598839"/>
              <a:gd name="connsiteX42796" fmla="*/ 0 w 3255128"/>
              <a:gd name="connsiteY42796" fmla="*/ 204412 h 1598839"/>
              <a:gd name="connsiteX42797" fmla="*/ 0 w 3255128"/>
              <a:gd name="connsiteY42797" fmla="*/ 204353 h 1598839"/>
              <a:gd name="connsiteX42798" fmla="*/ 0 w 3255128"/>
              <a:gd name="connsiteY42798" fmla="*/ 204305 h 1598839"/>
              <a:gd name="connsiteX42799" fmla="*/ 0 w 3255128"/>
              <a:gd name="connsiteY42799" fmla="*/ 204302 h 1598839"/>
              <a:gd name="connsiteX42800" fmla="*/ 0 w 3255128"/>
              <a:gd name="connsiteY42800" fmla="*/ 204226 h 1598839"/>
              <a:gd name="connsiteX42801" fmla="*/ 0 w 3255128"/>
              <a:gd name="connsiteY42801" fmla="*/ 204168 h 1598839"/>
              <a:gd name="connsiteX42802" fmla="*/ 0 w 3255128"/>
              <a:gd name="connsiteY42802" fmla="*/ 203933 h 1598839"/>
              <a:gd name="connsiteX42803" fmla="*/ 0 w 3255128"/>
              <a:gd name="connsiteY42803" fmla="*/ 203922 h 1598839"/>
              <a:gd name="connsiteX42804" fmla="*/ 0 w 3255128"/>
              <a:gd name="connsiteY42804" fmla="*/ 203843 h 1598839"/>
              <a:gd name="connsiteX42805" fmla="*/ 0 w 3255128"/>
              <a:gd name="connsiteY42805" fmla="*/ 203839 h 1598839"/>
              <a:gd name="connsiteX42806" fmla="*/ 0 w 3255128"/>
              <a:gd name="connsiteY42806" fmla="*/ 203748 h 1598839"/>
              <a:gd name="connsiteX42807" fmla="*/ 0 w 3255128"/>
              <a:gd name="connsiteY42807" fmla="*/ 203709 h 1598839"/>
              <a:gd name="connsiteX42808" fmla="*/ 0 w 3255128"/>
              <a:gd name="connsiteY42808" fmla="*/ 203635 h 1598839"/>
              <a:gd name="connsiteX42809" fmla="*/ 0 w 3255128"/>
              <a:gd name="connsiteY42809" fmla="*/ 203517 h 1598839"/>
              <a:gd name="connsiteX42810" fmla="*/ 0 w 3255128"/>
              <a:gd name="connsiteY42810" fmla="*/ 203423 h 1598839"/>
              <a:gd name="connsiteX42811" fmla="*/ 0 w 3255128"/>
              <a:gd name="connsiteY42811" fmla="*/ 203389 h 1598839"/>
              <a:gd name="connsiteX42812" fmla="*/ 0 w 3255128"/>
              <a:gd name="connsiteY42812" fmla="*/ 203287 h 1598839"/>
              <a:gd name="connsiteX42813" fmla="*/ 0 w 3255128"/>
              <a:gd name="connsiteY42813" fmla="*/ 203061 h 1598839"/>
              <a:gd name="connsiteX42814" fmla="*/ 0 w 3255128"/>
              <a:gd name="connsiteY42814" fmla="*/ 203056 h 1598839"/>
              <a:gd name="connsiteX42815" fmla="*/ 0 w 3255128"/>
              <a:gd name="connsiteY42815" fmla="*/ 203043 h 1598839"/>
              <a:gd name="connsiteX42816" fmla="*/ 0 w 3255128"/>
              <a:gd name="connsiteY42816" fmla="*/ 202964 h 1598839"/>
              <a:gd name="connsiteX42817" fmla="*/ 0 w 3255128"/>
              <a:gd name="connsiteY42817" fmla="*/ 202958 h 1598839"/>
              <a:gd name="connsiteX42818" fmla="*/ 0 w 3255128"/>
              <a:gd name="connsiteY42818" fmla="*/ 202833 h 1598839"/>
              <a:gd name="connsiteX42819" fmla="*/ 0 w 3255128"/>
              <a:gd name="connsiteY42819" fmla="*/ 202828 h 1598839"/>
              <a:gd name="connsiteX42820" fmla="*/ 0 w 3255128"/>
              <a:gd name="connsiteY42820" fmla="*/ 202727 h 1598839"/>
              <a:gd name="connsiteX42821" fmla="*/ 0 w 3255128"/>
              <a:gd name="connsiteY42821" fmla="*/ 202636 h 1598839"/>
              <a:gd name="connsiteX42822" fmla="*/ 0 w 3255128"/>
              <a:gd name="connsiteY42822" fmla="*/ 202609 h 1598839"/>
              <a:gd name="connsiteX42823" fmla="*/ 0 w 3255128"/>
              <a:gd name="connsiteY42823" fmla="*/ 202551 h 1598839"/>
              <a:gd name="connsiteX42824" fmla="*/ 0 w 3255128"/>
              <a:gd name="connsiteY42824" fmla="*/ 202542 h 1598839"/>
              <a:gd name="connsiteX42825" fmla="*/ 0 w 3255128"/>
              <a:gd name="connsiteY42825" fmla="*/ 202515 h 1598839"/>
              <a:gd name="connsiteX42826" fmla="*/ 0 w 3255128"/>
              <a:gd name="connsiteY42826" fmla="*/ 202491 h 1598839"/>
              <a:gd name="connsiteX42827" fmla="*/ 0 w 3255128"/>
              <a:gd name="connsiteY42827" fmla="*/ 202377 h 1598839"/>
              <a:gd name="connsiteX42828" fmla="*/ 0 w 3255128"/>
              <a:gd name="connsiteY42828" fmla="*/ 202316 h 1598839"/>
              <a:gd name="connsiteX42829" fmla="*/ 0 w 3255128"/>
              <a:gd name="connsiteY42829" fmla="*/ 202311 h 1598839"/>
              <a:gd name="connsiteX42830" fmla="*/ 0 w 3255128"/>
              <a:gd name="connsiteY42830" fmla="*/ 202244 h 1598839"/>
              <a:gd name="connsiteX42831" fmla="*/ 0 w 3255128"/>
              <a:gd name="connsiteY42831" fmla="*/ 202180 h 1598839"/>
              <a:gd name="connsiteX42832" fmla="*/ 0 w 3255128"/>
              <a:gd name="connsiteY42832" fmla="*/ 202133 h 1598839"/>
              <a:gd name="connsiteX42833" fmla="*/ 0 w 3255128"/>
              <a:gd name="connsiteY42833" fmla="*/ 202085 h 1598839"/>
              <a:gd name="connsiteX42834" fmla="*/ 0 w 3255128"/>
              <a:gd name="connsiteY42834" fmla="*/ 202083 h 1598839"/>
              <a:gd name="connsiteX42835" fmla="*/ 0 w 3255128"/>
              <a:gd name="connsiteY42835" fmla="*/ 202061 h 1598839"/>
              <a:gd name="connsiteX42836" fmla="*/ 0 w 3255128"/>
              <a:gd name="connsiteY42836" fmla="*/ 202056 h 1598839"/>
              <a:gd name="connsiteX42837" fmla="*/ 0 w 3255128"/>
              <a:gd name="connsiteY42837" fmla="*/ 202035 h 1598839"/>
              <a:gd name="connsiteX42838" fmla="*/ 0 w 3255128"/>
              <a:gd name="connsiteY42838" fmla="*/ 202010 h 1598839"/>
              <a:gd name="connsiteX42839" fmla="*/ 0 w 3255128"/>
              <a:gd name="connsiteY42839" fmla="*/ 201952 h 1598839"/>
              <a:gd name="connsiteX42840" fmla="*/ 0 w 3255128"/>
              <a:gd name="connsiteY42840" fmla="*/ 201882 h 1598839"/>
              <a:gd name="connsiteX42841" fmla="*/ 0 w 3255128"/>
              <a:gd name="connsiteY42841" fmla="*/ 201823 h 1598839"/>
              <a:gd name="connsiteX42842" fmla="*/ 0 w 3255128"/>
              <a:gd name="connsiteY42842" fmla="*/ 201813 h 1598839"/>
              <a:gd name="connsiteX42843" fmla="*/ 0 w 3255128"/>
              <a:gd name="connsiteY42843" fmla="*/ 201770 h 1598839"/>
              <a:gd name="connsiteX42844" fmla="*/ 0 w 3255128"/>
              <a:gd name="connsiteY42844" fmla="*/ 201728 h 1598839"/>
              <a:gd name="connsiteX42845" fmla="*/ 0 w 3255128"/>
              <a:gd name="connsiteY42845" fmla="*/ 201678 h 1598839"/>
              <a:gd name="connsiteX42846" fmla="*/ 0 w 3255128"/>
              <a:gd name="connsiteY42846" fmla="*/ 201580 h 1598839"/>
              <a:gd name="connsiteX42847" fmla="*/ 0 w 3255128"/>
              <a:gd name="connsiteY42847" fmla="*/ 201551 h 1598839"/>
              <a:gd name="connsiteX42848" fmla="*/ 0 w 3255128"/>
              <a:gd name="connsiteY42848" fmla="*/ 201501 h 1598839"/>
              <a:gd name="connsiteX42849" fmla="*/ 0 w 3255128"/>
              <a:gd name="connsiteY42849" fmla="*/ 201494 h 1598839"/>
              <a:gd name="connsiteX42850" fmla="*/ 0 w 3255128"/>
              <a:gd name="connsiteY42850" fmla="*/ 201435 h 1598839"/>
              <a:gd name="connsiteX42851" fmla="*/ 0 w 3255128"/>
              <a:gd name="connsiteY42851" fmla="*/ 201384 h 1598839"/>
              <a:gd name="connsiteX42852" fmla="*/ 0 w 3255128"/>
              <a:gd name="connsiteY42852" fmla="*/ 201363 h 1598839"/>
              <a:gd name="connsiteX42853" fmla="*/ 0 w 3255128"/>
              <a:gd name="connsiteY42853" fmla="*/ 201339 h 1598839"/>
              <a:gd name="connsiteX42854" fmla="*/ 0 w 3255128"/>
              <a:gd name="connsiteY42854" fmla="*/ 201265 h 1598839"/>
              <a:gd name="connsiteX42855" fmla="*/ 0 w 3255128"/>
              <a:gd name="connsiteY42855" fmla="*/ 201251 h 1598839"/>
              <a:gd name="connsiteX42856" fmla="*/ 0 w 3255128"/>
              <a:gd name="connsiteY42856" fmla="*/ 201055 h 1598839"/>
              <a:gd name="connsiteX42857" fmla="*/ 0 w 3255128"/>
              <a:gd name="connsiteY42857" fmla="*/ 200931 h 1598839"/>
              <a:gd name="connsiteX42858" fmla="*/ 0 w 3255128"/>
              <a:gd name="connsiteY42858" fmla="*/ 200903 h 1598839"/>
              <a:gd name="connsiteX42859" fmla="*/ 0 w 3255128"/>
              <a:gd name="connsiteY42859" fmla="*/ 200806 h 1598839"/>
              <a:gd name="connsiteX42860" fmla="*/ 0 w 3255128"/>
              <a:gd name="connsiteY42860" fmla="*/ 200802 h 1598839"/>
              <a:gd name="connsiteX42861" fmla="*/ 0 w 3255128"/>
              <a:gd name="connsiteY42861" fmla="*/ 200657 h 1598839"/>
              <a:gd name="connsiteX42862" fmla="*/ 0 w 3255128"/>
              <a:gd name="connsiteY42862" fmla="*/ 200655 h 1598839"/>
              <a:gd name="connsiteX42863" fmla="*/ 0 w 3255128"/>
              <a:gd name="connsiteY42863" fmla="*/ 200555 h 1598839"/>
              <a:gd name="connsiteX42864" fmla="*/ 0 w 3255128"/>
              <a:gd name="connsiteY42864" fmla="*/ 200439 h 1598839"/>
              <a:gd name="connsiteX42865" fmla="*/ 0 w 3255128"/>
              <a:gd name="connsiteY42865" fmla="*/ 200265 h 1598839"/>
              <a:gd name="connsiteX42866" fmla="*/ 0 w 3255128"/>
              <a:gd name="connsiteY42866" fmla="*/ 200158 h 1598839"/>
              <a:gd name="connsiteX42867" fmla="*/ 0 w 3255128"/>
              <a:gd name="connsiteY42867" fmla="*/ 200136 h 1598839"/>
              <a:gd name="connsiteX42868" fmla="*/ 0 w 3255128"/>
              <a:gd name="connsiteY42868" fmla="*/ 200124 h 1598839"/>
              <a:gd name="connsiteX42869" fmla="*/ 0 w 3255128"/>
              <a:gd name="connsiteY42869" fmla="*/ 200096 h 1598839"/>
              <a:gd name="connsiteX42870" fmla="*/ 0 w 3255128"/>
              <a:gd name="connsiteY42870" fmla="*/ 199968 h 1598839"/>
              <a:gd name="connsiteX42871" fmla="*/ 0 w 3255128"/>
              <a:gd name="connsiteY42871" fmla="*/ 199910 h 1598839"/>
              <a:gd name="connsiteX42872" fmla="*/ 0 w 3255128"/>
              <a:gd name="connsiteY42872" fmla="*/ 199791 h 1598839"/>
              <a:gd name="connsiteX42873" fmla="*/ 0 w 3255128"/>
              <a:gd name="connsiteY42873" fmla="*/ 199648 h 1598839"/>
              <a:gd name="connsiteX42874" fmla="*/ 0 w 3255128"/>
              <a:gd name="connsiteY42874" fmla="*/ 199599 h 1598839"/>
              <a:gd name="connsiteX42875" fmla="*/ 0 w 3255128"/>
              <a:gd name="connsiteY42875" fmla="*/ 199558 h 1598839"/>
              <a:gd name="connsiteX42876" fmla="*/ 0 w 3255128"/>
              <a:gd name="connsiteY42876" fmla="*/ 199473 h 1598839"/>
              <a:gd name="connsiteX42877" fmla="*/ 0 w 3255128"/>
              <a:gd name="connsiteY42877" fmla="*/ 199448 h 1598839"/>
              <a:gd name="connsiteX42878" fmla="*/ 0 w 3255128"/>
              <a:gd name="connsiteY42878" fmla="*/ 199435 h 1598839"/>
              <a:gd name="connsiteX42879" fmla="*/ 0 w 3255128"/>
              <a:gd name="connsiteY42879" fmla="*/ 199384 h 1598839"/>
              <a:gd name="connsiteX42880" fmla="*/ 0 w 3255128"/>
              <a:gd name="connsiteY42880" fmla="*/ 199337 h 1598839"/>
              <a:gd name="connsiteX42881" fmla="*/ 0 w 3255128"/>
              <a:gd name="connsiteY42881" fmla="*/ 199300 h 1598839"/>
              <a:gd name="connsiteX42882" fmla="*/ 0 w 3255128"/>
              <a:gd name="connsiteY42882" fmla="*/ 199295 h 1598839"/>
              <a:gd name="connsiteX42883" fmla="*/ 0 w 3255128"/>
              <a:gd name="connsiteY42883" fmla="*/ 199239 h 1598839"/>
              <a:gd name="connsiteX42884" fmla="*/ 0 w 3255128"/>
              <a:gd name="connsiteY42884" fmla="*/ 199189 h 1598839"/>
              <a:gd name="connsiteX42885" fmla="*/ 0 w 3255128"/>
              <a:gd name="connsiteY42885" fmla="*/ 199121 h 1598839"/>
              <a:gd name="connsiteX42886" fmla="*/ 0 w 3255128"/>
              <a:gd name="connsiteY42886" fmla="*/ 198767 h 1598839"/>
              <a:gd name="connsiteX42887" fmla="*/ 0 w 3255128"/>
              <a:gd name="connsiteY42887" fmla="*/ 198765 h 1598839"/>
              <a:gd name="connsiteX42888" fmla="*/ 0 w 3255128"/>
              <a:gd name="connsiteY42888" fmla="*/ 198762 h 1598839"/>
              <a:gd name="connsiteX42889" fmla="*/ 0 w 3255128"/>
              <a:gd name="connsiteY42889" fmla="*/ 198541 h 1598839"/>
              <a:gd name="connsiteX42890" fmla="*/ 0 w 3255128"/>
              <a:gd name="connsiteY42890" fmla="*/ 198536 h 1598839"/>
              <a:gd name="connsiteX42891" fmla="*/ 0 w 3255128"/>
              <a:gd name="connsiteY42891" fmla="*/ 198525 h 1598839"/>
              <a:gd name="connsiteX42892" fmla="*/ 0 w 3255128"/>
              <a:gd name="connsiteY42892" fmla="*/ 198522 h 1598839"/>
              <a:gd name="connsiteX42893" fmla="*/ 0 w 3255128"/>
              <a:gd name="connsiteY42893" fmla="*/ 198379 h 1598839"/>
              <a:gd name="connsiteX42894" fmla="*/ 0 w 3255128"/>
              <a:gd name="connsiteY42894" fmla="*/ 198348 h 1598839"/>
              <a:gd name="connsiteX42895" fmla="*/ 0 w 3255128"/>
              <a:gd name="connsiteY42895" fmla="*/ 198331 h 1598839"/>
              <a:gd name="connsiteX42896" fmla="*/ 0 w 3255128"/>
              <a:gd name="connsiteY42896" fmla="*/ 198316 h 1598839"/>
              <a:gd name="connsiteX42897" fmla="*/ 0 w 3255128"/>
              <a:gd name="connsiteY42897" fmla="*/ 198315 h 1598839"/>
              <a:gd name="connsiteX42898" fmla="*/ 0 w 3255128"/>
              <a:gd name="connsiteY42898" fmla="*/ 198308 h 1598839"/>
              <a:gd name="connsiteX42899" fmla="*/ 0 w 3255128"/>
              <a:gd name="connsiteY42899" fmla="*/ 198291 h 1598839"/>
              <a:gd name="connsiteX42900" fmla="*/ 0 w 3255128"/>
              <a:gd name="connsiteY42900" fmla="*/ 198238 h 1598839"/>
              <a:gd name="connsiteX42901" fmla="*/ 0 w 3255128"/>
              <a:gd name="connsiteY42901" fmla="*/ 198214 h 1598839"/>
              <a:gd name="connsiteX42902" fmla="*/ 0 w 3255128"/>
              <a:gd name="connsiteY42902" fmla="*/ 198205 h 1598839"/>
              <a:gd name="connsiteX42903" fmla="*/ 0 w 3255128"/>
              <a:gd name="connsiteY42903" fmla="*/ 198107 h 1598839"/>
              <a:gd name="connsiteX42904" fmla="*/ 0 w 3255128"/>
              <a:gd name="connsiteY42904" fmla="*/ 198100 h 1598839"/>
              <a:gd name="connsiteX42905" fmla="*/ 0 w 3255128"/>
              <a:gd name="connsiteY42905" fmla="*/ 198077 h 1598839"/>
              <a:gd name="connsiteX42906" fmla="*/ 0 w 3255128"/>
              <a:gd name="connsiteY42906" fmla="*/ 198072 h 1598839"/>
              <a:gd name="connsiteX42907" fmla="*/ 0 w 3255128"/>
              <a:gd name="connsiteY42907" fmla="*/ 198069 h 1598839"/>
              <a:gd name="connsiteX42908" fmla="*/ 0 w 3255128"/>
              <a:gd name="connsiteY42908" fmla="*/ 198066 h 1598839"/>
              <a:gd name="connsiteX42909" fmla="*/ 0 w 3255128"/>
              <a:gd name="connsiteY42909" fmla="*/ 198064 h 1598839"/>
              <a:gd name="connsiteX42910" fmla="*/ 0 w 3255128"/>
              <a:gd name="connsiteY42910" fmla="*/ 197995 h 1598839"/>
              <a:gd name="connsiteX42911" fmla="*/ 0 w 3255128"/>
              <a:gd name="connsiteY42911" fmla="*/ 197982 h 1598839"/>
              <a:gd name="connsiteX42912" fmla="*/ 0 w 3255128"/>
              <a:gd name="connsiteY42912" fmla="*/ 197972 h 1598839"/>
              <a:gd name="connsiteX42913" fmla="*/ 0 w 3255128"/>
              <a:gd name="connsiteY42913" fmla="*/ 197971 h 1598839"/>
              <a:gd name="connsiteX42914" fmla="*/ 0 w 3255128"/>
              <a:gd name="connsiteY42914" fmla="*/ 197857 h 1598839"/>
              <a:gd name="connsiteX42915" fmla="*/ 0 w 3255128"/>
              <a:gd name="connsiteY42915" fmla="*/ 197856 h 1598839"/>
              <a:gd name="connsiteX42916" fmla="*/ 0 w 3255128"/>
              <a:gd name="connsiteY42916" fmla="*/ 197782 h 1598839"/>
              <a:gd name="connsiteX42917" fmla="*/ 0 w 3255128"/>
              <a:gd name="connsiteY42917" fmla="*/ 197660 h 1598839"/>
              <a:gd name="connsiteX42918" fmla="*/ 0 w 3255128"/>
              <a:gd name="connsiteY42918" fmla="*/ 197513 h 1598839"/>
              <a:gd name="connsiteX42919" fmla="*/ 0 w 3255128"/>
              <a:gd name="connsiteY42919" fmla="*/ 197418 h 1598839"/>
              <a:gd name="connsiteX42920" fmla="*/ 0 w 3255128"/>
              <a:gd name="connsiteY42920" fmla="*/ 197362 h 1598839"/>
              <a:gd name="connsiteX42921" fmla="*/ 0 w 3255128"/>
              <a:gd name="connsiteY42921" fmla="*/ 197327 h 1598839"/>
              <a:gd name="connsiteX42922" fmla="*/ 0 w 3255128"/>
              <a:gd name="connsiteY42922" fmla="*/ 197319 h 1598839"/>
              <a:gd name="connsiteX42923" fmla="*/ 0 w 3255128"/>
              <a:gd name="connsiteY42923" fmla="*/ 197303 h 1598839"/>
              <a:gd name="connsiteX42924" fmla="*/ 0 w 3255128"/>
              <a:gd name="connsiteY42924" fmla="*/ 197186 h 1598839"/>
              <a:gd name="connsiteX42925" fmla="*/ 0 w 3255128"/>
              <a:gd name="connsiteY42925" fmla="*/ 197184 h 1598839"/>
              <a:gd name="connsiteX42926" fmla="*/ 0 w 3255128"/>
              <a:gd name="connsiteY42926" fmla="*/ 197165 h 1598839"/>
              <a:gd name="connsiteX42927" fmla="*/ 0 w 3255128"/>
              <a:gd name="connsiteY42927" fmla="*/ 197158 h 1598839"/>
              <a:gd name="connsiteX42928" fmla="*/ 0 w 3255128"/>
              <a:gd name="connsiteY42928" fmla="*/ 197156 h 1598839"/>
              <a:gd name="connsiteX42929" fmla="*/ 0 w 3255128"/>
              <a:gd name="connsiteY42929" fmla="*/ 197107 h 1598839"/>
              <a:gd name="connsiteX42930" fmla="*/ 0 w 3255128"/>
              <a:gd name="connsiteY42930" fmla="*/ 197101 h 1598839"/>
              <a:gd name="connsiteX42931" fmla="*/ 0 w 3255128"/>
              <a:gd name="connsiteY42931" fmla="*/ 197048 h 1598839"/>
              <a:gd name="connsiteX42932" fmla="*/ 0 w 3255128"/>
              <a:gd name="connsiteY42932" fmla="*/ 197043 h 1598839"/>
              <a:gd name="connsiteX42933" fmla="*/ 0 w 3255128"/>
              <a:gd name="connsiteY42933" fmla="*/ 197018 h 1598839"/>
              <a:gd name="connsiteX42934" fmla="*/ 0 w 3255128"/>
              <a:gd name="connsiteY42934" fmla="*/ 196975 h 1598839"/>
              <a:gd name="connsiteX42935" fmla="*/ 0 w 3255128"/>
              <a:gd name="connsiteY42935" fmla="*/ 196869 h 1598839"/>
              <a:gd name="connsiteX42936" fmla="*/ 0 w 3255128"/>
              <a:gd name="connsiteY42936" fmla="*/ 196865 h 1598839"/>
              <a:gd name="connsiteX42937" fmla="*/ 0 w 3255128"/>
              <a:gd name="connsiteY42937" fmla="*/ 196864 h 1598839"/>
              <a:gd name="connsiteX42938" fmla="*/ 0 w 3255128"/>
              <a:gd name="connsiteY42938" fmla="*/ 196793 h 1598839"/>
              <a:gd name="connsiteX42939" fmla="*/ 0 w 3255128"/>
              <a:gd name="connsiteY42939" fmla="*/ 196769 h 1598839"/>
              <a:gd name="connsiteX42940" fmla="*/ 0 w 3255128"/>
              <a:gd name="connsiteY42940" fmla="*/ 196712 h 1598839"/>
              <a:gd name="connsiteX42941" fmla="*/ 0 w 3255128"/>
              <a:gd name="connsiteY42941" fmla="*/ 196653 h 1598839"/>
              <a:gd name="connsiteX42942" fmla="*/ 0 w 3255128"/>
              <a:gd name="connsiteY42942" fmla="*/ 196638 h 1598839"/>
              <a:gd name="connsiteX42943" fmla="*/ 0 w 3255128"/>
              <a:gd name="connsiteY42943" fmla="*/ 196624 h 1598839"/>
              <a:gd name="connsiteX42944" fmla="*/ 0 w 3255128"/>
              <a:gd name="connsiteY42944" fmla="*/ 196559 h 1598839"/>
              <a:gd name="connsiteX42945" fmla="*/ 0 w 3255128"/>
              <a:gd name="connsiteY42945" fmla="*/ 196428 h 1598839"/>
              <a:gd name="connsiteX42946" fmla="*/ 0 w 3255128"/>
              <a:gd name="connsiteY42946" fmla="*/ 196411 h 1598839"/>
              <a:gd name="connsiteX42947" fmla="*/ 0 w 3255128"/>
              <a:gd name="connsiteY42947" fmla="*/ 196305 h 1598839"/>
              <a:gd name="connsiteX42948" fmla="*/ 0 w 3255128"/>
              <a:gd name="connsiteY42948" fmla="*/ 196179 h 1598839"/>
              <a:gd name="connsiteX42949" fmla="*/ 0 w 3255128"/>
              <a:gd name="connsiteY42949" fmla="*/ 196135 h 1598839"/>
              <a:gd name="connsiteX42950" fmla="*/ 0 w 3255128"/>
              <a:gd name="connsiteY42950" fmla="*/ 196121 h 1598839"/>
              <a:gd name="connsiteX42951" fmla="*/ 0 w 3255128"/>
              <a:gd name="connsiteY42951" fmla="*/ 195970 h 1598839"/>
              <a:gd name="connsiteX42952" fmla="*/ 0 w 3255128"/>
              <a:gd name="connsiteY42952" fmla="*/ 195961 h 1598839"/>
              <a:gd name="connsiteX42953" fmla="*/ 0 w 3255128"/>
              <a:gd name="connsiteY42953" fmla="*/ 195932 h 1598839"/>
              <a:gd name="connsiteX42954" fmla="*/ 0 w 3255128"/>
              <a:gd name="connsiteY42954" fmla="*/ 195911 h 1598839"/>
              <a:gd name="connsiteX42955" fmla="*/ 0 w 3255128"/>
              <a:gd name="connsiteY42955" fmla="*/ 195796 h 1598839"/>
              <a:gd name="connsiteX42956" fmla="*/ 0 w 3255128"/>
              <a:gd name="connsiteY42956" fmla="*/ 195787 h 1598839"/>
              <a:gd name="connsiteX42957" fmla="*/ 0 w 3255128"/>
              <a:gd name="connsiteY42957" fmla="*/ 195785 h 1598839"/>
              <a:gd name="connsiteX42958" fmla="*/ 0 w 3255128"/>
              <a:gd name="connsiteY42958" fmla="*/ 195772 h 1598839"/>
              <a:gd name="connsiteX42959" fmla="*/ 0 w 3255128"/>
              <a:gd name="connsiteY42959" fmla="*/ 195745 h 1598839"/>
              <a:gd name="connsiteX42960" fmla="*/ 0 w 3255128"/>
              <a:gd name="connsiteY42960" fmla="*/ 195736 h 1598839"/>
              <a:gd name="connsiteX42961" fmla="*/ 0 w 3255128"/>
              <a:gd name="connsiteY42961" fmla="*/ 195662 h 1598839"/>
              <a:gd name="connsiteX42962" fmla="*/ 0 w 3255128"/>
              <a:gd name="connsiteY42962" fmla="*/ 195655 h 1598839"/>
              <a:gd name="connsiteX42963" fmla="*/ 0 w 3255128"/>
              <a:gd name="connsiteY42963" fmla="*/ 195631 h 1598839"/>
              <a:gd name="connsiteX42964" fmla="*/ 0 w 3255128"/>
              <a:gd name="connsiteY42964" fmla="*/ 195591 h 1598839"/>
              <a:gd name="connsiteX42965" fmla="*/ 0 w 3255128"/>
              <a:gd name="connsiteY42965" fmla="*/ 195589 h 1598839"/>
              <a:gd name="connsiteX42966" fmla="*/ 0 w 3255128"/>
              <a:gd name="connsiteY42966" fmla="*/ 195546 h 1598839"/>
              <a:gd name="connsiteX42967" fmla="*/ 0 w 3255128"/>
              <a:gd name="connsiteY42967" fmla="*/ 195531 h 1598839"/>
              <a:gd name="connsiteX42968" fmla="*/ 0 w 3255128"/>
              <a:gd name="connsiteY42968" fmla="*/ 195509 h 1598839"/>
              <a:gd name="connsiteX42969" fmla="*/ 0 w 3255128"/>
              <a:gd name="connsiteY42969" fmla="*/ 195367 h 1598839"/>
              <a:gd name="connsiteX42970" fmla="*/ 0 w 3255128"/>
              <a:gd name="connsiteY42970" fmla="*/ 195346 h 1598839"/>
              <a:gd name="connsiteX42971" fmla="*/ 0 w 3255128"/>
              <a:gd name="connsiteY42971" fmla="*/ 195271 h 1598839"/>
              <a:gd name="connsiteX42972" fmla="*/ 0 w 3255128"/>
              <a:gd name="connsiteY42972" fmla="*/ 195244 h 1598839"/>
              <a:gd name="connsiteX42973" fmla="*/ 0 w 3255128"/>
              <a:gd name="connsiteY42973" fmla="*/ 195040 h 1598839"/>
              <a:gd name="connsiteX42974" fmla="*/ 0 w 3255128"/>
              <a:gd name="connsiteY42974" fmla="*/ 195021 h 1598839"/>
              <a:gd name="connsiteX42975" fmla="*/ 0 w 3255128"/>
              <a:gd name="connsiteY42975" fmla="*/ 194864 h 1598839"/>
              <a:gd name="connsiteX42976" fmla="*/ 0 w 3255128"/>
              <a:gd name="connsiteY42976" fmla="*/ 194844 h 1598839"/>
              <a:gd name="connsiteX42977" fmla="*/ 0 w 3255128"/>
              <a:gd name="connsiteY42977" fmla="*/ 194817 h 1598839"/>
              <a:gd name="connsiteX42978" fmla="*/ 0 w 3255128"/>
              <a:gd name="connsiteY42978" fmla="*/ 194814 h 1598839"/>
              <a:gd name="connsiteX42979" fmla="*/ 0 w 3255128"/>
              <a:gd name="connsiteY42979" fmla="*/ 194785 h 1598839"/>
              <a:gd name="connsiteX42980" fmla="*/ 0 w 3255128"/>
              <a:gd name="connsiteY42980" fmla="*/ 194736 h 1598839"/>
              <a:gd name="connsiteX42981" fmla="*/ 0 w 3255128"/>
              <a:gd name="connsiteY42981" fmla="*/ 194622 h 1598839"/>
              <a:gd name="connsiteX42982" fmla="*/ 0 w 3255128"/>
              <a:gd name="connsiteY42982" fmla="*/ 194601 h 1598839"/>
              <a:gd name="connsiteX42983" fmla="*/ 0 w 3255128"/>
              <a:gd name="connsiteY42983" fmla="*/ 194593 h 1598839"/>
              <a:gd name="connsiteX42984" fmla="*/ 0 w 3255128"/>
              <a:gd name="connsiteY42984" fmla="*/ 194573 h 1598839"/>
              <a:gd name="connsiteX42985" fmla="*/ 0 w 3255128"/>
              <a:gd name="connsiteY42985" fmla="*/ 194562 h 1598839"/>
              <a:gd name="connsiteX42986" fmla="*/ 0 w 3255128"/>
              <a:gd name="connsiteY42986" fmla="*/ 194524 h 1598839"/>
              <a:gd name="connsiteX42987" fmla="*/ 0 w 3255128"/>
              <a:gd name="connsiteY42987" fmla="*/ 194499 h 1598839"/>
              <a:gd name="connsiteX42988" fmla="*/ 0 w 3255128"/>
              <a:gd name="connsiteY42988" fmla="*/ 194452 h 1598839"/>
              <a:gd name="connsiteX42989" fmla="*/ 0 w 3255128"/>
              <a:gd name="connsiteY42989" fmla="*/ 194353 h 1598839"/>
              <a:gd name="connsiteX42990" fmla="*/ 0 w 3255128"/>
              <a:gd name="connsiteY42990" fmla="*/ 194323 h 1598839"/>
              <a:gd name="connsiteX42991" fmla="*/ 0 w 3255128"/>
              <a:gd name="connsiteY42991" fmla="*/ 194289 h 1598839"/>
              <a:gd name="connsiteX42992" fmla="*/ 0 w 3255128"/>
              <a:gd name="connsiteY42992" fmla="*/ 194144 h 1598839"/>
              <a:gd name="connsiteX42993" fmla="*/ 0 w 3255128"/>
              <a:gd name="connsiteY42993" fmla="*/ 194140 h 1598839"/>
              <a:gd name="connsiteX42994" fmla="*/ 0 w 3255128"/>
              <a:gd name="connsiteY42994" fmla="*/ 194137 h 1598839"/>
              <a:gd name="connsiteX42995" fmla="*/ 0 w 3255128"/>
              <a:gd name="connsiteY42995" fmla="*/ 194040 h 1598839"/>
              <a:gd name="connsiteX42996" fmla="*/ 0 w 3255128"/>
              <a:gd name="connsiteY42996" fmla="*/ 193914 h 1598839"/>
              <a:gd name="connsiteX42997" fmla="*/ 0 w 3255128"/>
              <a:gd name="connsiteY42997" fmla="*/ 193909 h 1598839"/>
              <a:gd name="connsiteX42998" fmla="*/ 0 w 3255128"/>
              <a:gd name="connsiteY42998" fmla="*/ 193828 h 1598839"/>
              <a:gd name="connsiteX42999" fmla="*/ 0 w 3255128"/>
              <a:gd name="connsiteY42999" fmla="*/ 193793 h 1598839"/>
              <a:gd name="connsiteX43000" fmla="*/ 0 w 3255128"/>
              <a:gd name="connsiteY43000" fmla="*/ 193685 h 1598839"/>
              <a:gd name="connsiteX43001" fmla="*/ 0 w 3255128"/>
              <a:gd name="connsiteY43001" fmla="*/ 193681 h 1598839"/>
              <a:gd name="connsiteX43002" fmla="*/ 0 w 3255128"/>
              <a:gd name="connsiteY43002" fmla="*/ 193552 h 1598839"/>
              <a:gd name="connsiteX43003" fmla="*/ 0 w 3255128"/>
              <a:gd name="connsiteY43003" fmla="*/ 193549 h 1598839"/>
              <a:gd name="connsiteX43004" fmla="*/ 0 w 3255128"/>
              <a:gd name="connsiteY43004" fmla="*/ 193544 h 1598839"/>
              <a:gd name="connsiteX43005" fmla="*/ 0 w 3255128"/>
              <a:gd name="connsiteY43005" fmla="*/ 193472 h 1598839"/>
              <a:gd name="connsiteX43006" fmla="*/ 0 w 3255128"/>
              <a:gd name="connsiteY43006" fmla="*/ 193446 h 1598839"/>
              <a:gd name="connsiteX43007" fmla="*/ 0 w 3255128"/>
              <a:gd name="connsiteY43007" fmla="*/ 193392 h 1598839"/>
              <a:gd name="connsiteX43008" fmla="*/ 0 w 3255128"/>
              <a:gd name="connsiteY43008" fmla="*/ 193387 h 1598839"/>
              <a:gd name="connsiteX43009" fmla="*/ 0 w 3255128"/>
              <a:gd name="connsiteY43009" fmla="*/ 193370 h 1598839"/>
              <a:gd name="connsiteX43010" fmla="*/ 0 w 3255128"/>
              <a:gd name="connsiteY43010" fmla="*/ 193358 h 1598839"/>
              <a:gd name="connsiteX43011" fmla="*/ 0 w 3255128"/>
              <a:gd name="connsiteY43011" fmla="*/ 193320 h 1598839"/>
              <a:gd name="connsiteX43012" fmla="*/ 0 w 3255128"/>
              <a:gd name="connsiteY43012" fmla="*/ 193230 h 1598839"/>
              <a:gd name="connsiteX43013" fmla="*/ 0 w 3255128"/>
              <a:gd name="connsiteY43013" fmla="*/ 193202 h 1598839"/>
              <a:gd name="connsiteX43014" fmla="*/ 0 w 3255128"/>
              <a:gd name="connsiteY43014" fmla="*/ 193033 h 1598839"/>
              <a:gd name="connsiteX43015" fmla="*/ 0 w 3255128"/>
              <a:gd name="connsiteY43015" fmla="*/ 193006 h 1598839"/>
              <a:gd name="connsiteX43016" fmla="*/ 0 w 3255128"/>
              <a:gd name="connsiteY43016" fmla="*/ 192835 h 1598839"/>
              <a:gd name="connsiteX43017" fmla="*/ 0 w 3255128"/>
              <a:gd name="connsiteY43017" fmla="*/ 192735 h 1598839"/>
              <a:gd name="connsiteX43018" fmla="*/ 0 w 3255128"/>
              <a:gd name="connsiteY43018" fmla="*/ 192676 h 1598839"/>
              <a:gd name="connsiteX43019" fmla="*/ 0 w 3255128"/>
              <a:gd name="connsiteY43019" fmla="*/ 192613 h 1598839"/>
              <a:gd name="connsiteX43020" fmla="*/ 0 w 3255128"/>
              <a:gd name="connsiteY43020" fmla="*/ 192531 h 1598839"/>
              <a:gd name="connsiteX43021" fmla="*/ 0 w 3255128"/>
              <a:gd name="connsiteY43021" fmla="*/ 192529 h 1598839"/>
              <a:gd name="connsiteX43022" fmla="*/ 0 w 3255128"/>
              <a:gd name="connsiteY43022" fmla="*/ 192473 h 1598839"/>
              <a:gd name="connsiteX43023" fmla="*/ 0 w 3255128"/>
              <a:gd name="connsiteY43023" fmla="*/ 192457 h 1598839"/>
              <a:gd name="connsiteX43024" fmla="*/ 0 w 3255128"/>
              <a:gd name="connsiteY43024" fmla="*/ 192349 h 1598839"/>
              <a:gd name="connsiteX43025" fmla="*/ 0 w 3255128"/>
              <a:gd name="connsiteY43025" fmla="*/ 192261 h 1598839"/>
              <a:gd name="connsiteX43026" fmla="*/ 0 w 3255128"/>
              <a:gd name="connsiteY43026" fmla="*/ 192258 h 1598839"/>
              <a:gd name="connsiteX43027" fmla="*/ 0 w 3255128"/>
              <a:gd name="connsiteY43027" fmla="*/ 192216 h 1598839"/>
              <a:gd name="connsiteX43028" fmla="*/ 0 w 3255128"/>
              <a:gd name="connsiteY43028" fmla="*/ 192181 h 1598839"/>
              <a:gd name="connsiteX43029" fmla="*/ 0 w 3255128"/>
              <a:gd name="connsiteY43029" fmla="*/ 192178 h 1598839"/>
              <a:gd name="connsiteX43030" fmla="*/ 0 w 3255128"/>
              <a:gd name="connsiteY43030" fmla="*/ 192173 h 1598839"/>
              <a:gd name="connsiteX43031" fmla="*/ 0 w 3255128"/>
              <a:gd name="connsiteY43031" fmla="*/ 191999 h 1598839"/>
              <a:gd name="connsiteX43032" fmla="*/ 0 w 3255128"/>
              <a:gd name="connsiteY43032" fmla="*/ 191985 h 1598839"/>
              <a:gd name="connsiteX43033" fmla="*/ 0 w 3255128"/>
              <a:gd name="connsiteY43033" fmla="*/ 191982 h 1598839"/>
              <a:gd name="connsiteX43034" fmla="*/ 0 w 3255128"/>
              <a:gd name="connsiteY43034" fmla="*/ 191954 h 1598839"/>
              <a:gd name="connsiteX43035" fmla="*/ 0 w 3255128"/>
              <a:gd name="connsiteY43035" fmla="*/ 191867 h 1598839"/>
              <a:gd name="connsiteX43036" fmla="*/ 0 w 3255128"/>
              <a:gd name="connsiteY43036" fmla="*/ 191803 h 1598839"/>
              <a:gd name="connsiteX43037" fmla="*/ 0 w 3255128"/>
              <a:gd name="connsiteY43037" fmla="*/ 191784 h 1598839"/>
              <a:gd name="connsiteX43038" fmla="*/ 0 w 3255128"/>
              <a:gd name="connsiteY43038" fmla="*/ 191661 h 1598839"/>
              <a:gd name="connsiteX43039" fmla="*/ 0 w 3255128"/>
              <a:gd name="connsiteY43039" fmla="*/ 191549 h 1598839"/>
              <a:gd name="connsiteX43040" fmla="*/ 0 w 3255128"/>
              <a:gd name="connsiteY43040" fmla="*/ 191525 h 1598839"/>
              <a:gd name="connsiteX43041" fmla="*/ 0 w 3255128"/>
              <a:gd name="connsiteY43041" fmla="*/ 191515 h 1598839"/>
              <a:gd name="connsiteX43042" fmla="*/ 0 w 3255128"/>
              <a:gd name="connsiteY43042" fmla="*/ 191508 h 1598839"/>
              <a:gd name="connsiteX43043" fmla="*/ 0 w 3255128"/>
              <a:gd name="connsiteY43043" fmla="*/ 191452 h 1598839"/>
              <a:gd name="connsiteX43044" fmla="*/ 0 w 3255128"/>
              <a:gd name="connsiteY43044" fmla="*/ 191451 h 1598839"/>
              <a:gd name="connsiteX43045" fmla="*/ 0 w 3255128"/>
              <a:gd name="connsiteY43045" fmla="*/ 191427 h 1598839"/>
              <a:gd name="connsiteX43046" fmla="*/ 0 w 3255128"/>
              <a:gd name="connsiteY43046" fmla="*/ 191377 h 1598839"/>
              <a:gd name="connsiteX43047" fmla="*/ 0 w 3255128"/>
              <a:gd name="connsiteY43047" fmla="*/ 191341 h 1598839"/>
              <a:gd name="connsiteX43048" fmla="*/ 0 w 3255128"/>
              <a:gd name="connsiteY43048" fmla="*/ 191334 h 1598839"/>
              <a:gd name="connsiteX43049" fmla="*/ 0 w 3255128"/>
              <a:gd name="connsiteY43049" fmla="*/ 191311 h 1598839"/>
              <a:gd name="connsiteX43050" fmla="*/ 0 w 3255128"/>
              <a:gd name="connsiteY43050" fmla="*/ 191265 h 1598839"/>
              <a:gd name="connsiteX43051" fmla="*/ 0 w 3255128"/>
              <a:gd name="connsiteY43051" fmla="*/ 191202 h 1598839"/>
              <a:gd name="connsiteX43052" fmla="*/ 0 w 3255128"/>
              <a:gd name="connsiteY43052" fmla="*/ 191119 h 1598839"/>
              <a:gd name="connsiteX43053" fmla="*/ 0 w 3255128"/>
              <a:gd name="connsiteY43053" fmla="*/ 191118 h 1598839"/>
              <a:gd name="connsiteX43054" fmla="*/ 0 w 3255128"/>
              <a:gd name="connsiteY43054" fmla="*/ 191091 h 1598839"/>
              <a:gd name="connsiteX43055" fmla="*/ 0 w 3255128"/>
              <a:gd name="connsiteY43055" fmla="*/ 191069 h 1598839"/>
              <a:gd name="connsiteX43056" fmla="*/ 0 w 3255128"/>
              <a:gd name="connsiteY43056" fmla="*/ 190986 h 1598839"/>
              <a:gd name="connsiteX43057" fmla="*/ 0 w 3255128"/>
              <a:gd name="connsiteY43057" fmla="*/ 190895 h 1598839"/>
              <a:gd name="connsiteX43058" fmla="*/ 0 w 3255128"/>
              <a:gd name="connsiteY43058" fmla="*/ 190847 h 1598839"/>
              <a:gd name="connsiteX43059" fmla="*/ 0 w 3255128"/>
              <a:gd name="connsiteY43059" fmla="*/ 190804 h 1598839"/>
              <a:gd name="connsiteX43060" fmla="*/ 0 w 3255128"/>
              <a:gd name="connsiteY43060" fmla="*/ 190724 h 1598839"/>
              <a:gd name="connsiteX43061" fmla="*/ 0 w 3255128"/>
              <a:gd name="connsiteY43061" fmla="*/ 190599 h 1598839"/>
              <a:gd name="connsiteX43062" fmla="*/ 0 w 3255128"/>
              <a:gd name="connsiteY43062" fmla="*/ 190570 h 1598839"/>
              <a:gd name="connsiteX43063" fmla="*/ 0 w 3255128"/>
              <a:gd name="connsiteY43063" fmla="*/ 190554 h 1598839"/>
              <a:gd name="connsiteX43064" fmla="*/ 0 w 3255128"/>
              <a:gd name="connsiteY43064" fmla="*/ 190528 h 1598839"/>
              <a:gd name="connsiteX43065" fmla="*/ 0 w 3255128"/>
              <a:gd name="connsiteY43065" fmla="*/ 190426 h 1598839"/>
              <a:gd name="connsiteX43066" fmla="*/ 0 w 3255128"/>
              <a:gd name="connsiteY43066" fmla="*/ 190420 h 1598839"/>
              <a:gd name="connsiteX43067" fmla="*/ 0 w 3255128"/>
              <a:gd name="connsiteY43067" fmla="*/ 190418 h 1598839"/>
              <a:gd name="connsiteX43068" fmla="*/ 0 w 3255128"/>
              <a:gd name="connsiteY43068" fmla="*/ 190320 h 1598839"/>
              <a:gd name="connsiteX43069" fmla="*/ 0 w 3255128"/>
              <a:gd name="connsiteY43069" fmla="*/ 190294 h 1598839"/>
              <a:gd name="connsiteX43070" fmla="*/ 0 w 3255128"/>
              <a:gd name="connsiteY43070" fmla="*/ 190265 h 1598839"/>
              <a:gd name="connsiteX43071" fmla="*/ 0 w 3255128"/>
              <a:gd name="connsiteY43071" fmla="*/ 190252 h 1598839"/>
              <a:gd name="connsiteX43072" fmla="*/ 0 w 3255128"/>
              <a:gd name="connsiteY43072" fmla="*/ 190237 h 1598839"/>
              <a:gd name="connsiteX43073" fmla="*/ 0 w 3255128"/>
              <a:gd name="connsiteY43073" fmla="*/ 190190 h 1598839"/>
              <a:gd name="connsiteX43074" fmla="*/ 0 w 3255128"/>
              <a:gd name="connsiteY43074" fmla="*/ 190186 h 1598839"/>
              <a:gd name="connsiteX43075" fmla="*/ 0 w 3255128"/>
              <a:gd name="connsiteY43075" fmla="*/ 190111 h 1598839"/>
              <a:gd name="connsiteX43076" fmla="*/ 0 w 3255128"/>
              <a:gd name="connsiteY43076" fmla="*/ 189967 h 1598839"/>
              <a:gd name="connsiteX43077" fmla="*/ 0 w 3255128"/>
              <a:gd name="connsiteY43077" fmla="*/ 189946 h 1598839"/>
              <a:gd name="connsiteX43078" fmla="*/ 0 w 3255128"/>
              <a:gd name="connsiteY43078" fmla="*/ 189793 h 1598839"/>
              <a:gd name="connsiteX43079" fmla="*/ 0 w 3255128"/>
              <a:gd name="connsiteY43079" fmla="*/ 189718 h 1598839"/>
              <a:gd name="connsiteX43080" fmla="*/ 0 w 3255128"/>
              <a:gd name="connsiteY43080" fmla="*/ 189689 h 1598839"/>
              <a:gd name="connsiteX43081" fmla="*/ 0 w 3255128"/>
              <a:gd name="connsiteY43081" fmla="*/ 189675 h 1598839"/>
              <a:gd name="connsiteX43082" fmla="*/ 0 w 3255128"/>
              <a:gd name="connsiteY43082" fmla="*/ 189662 h 1598839"/>
              <a:gd name="connsiteX43083" fmla="*/ 0 w 3255128"/>
              <a:gd name="connsiteY43083" fmla="*/ 189624 h 1598839"/>
              <a:gd name="connsiteX43084" fmla="*/ 0 w 3255128"/>
              <a:gd name="connsiteY43084" fmla="*/ 189617 h 1598839"/>
              <a:gd name="connsiteX43085" fmla="*/ 0 w 3255128"/>
              <a:gd name="connsiteY43085" fmla="*/ 189539 h 1598839"/>
              <a:gd name="connsiteX43086" fmla="*/ 0 w 3255128"/>
              <a:gd name="connsiteY43086" fmla="*/ 189463 h 1598839"/>
              <a:gd name="connsiteX43087" fmla="*/ 0 w 3255128"/>
              <a:gd name="connsiteY43087" fmla="*/ 189399 h 1598839"/>
              <a:gd name="connsiteX43088" fmla="*/ 0 w 3255128"/>
              <a:gd name="connsiteY43088" fmla="*/ 189319 h 1598839"/>
              <a:gd name="connsiteX43089" fmla="*/ 0 w 3255128"/>
              <a:gd name="connsiteY43089" fmla="*/ 189305 h 1598839"/>
              <a:gd name="connsiteX43090" fmla="*/ 0 w 3255128"/>
              <a:gd name="connsiteY43090" fmla="*/ 189230 h 1598839"/>
              <a:gd name="connsiteX43091" fmla="*/ 0 w 3255128"/>
              <a:gd name="connsiteY43091" fmla="*/ 189201 h 1598839"/>
              <a:gd name="connsiteX43092" fmla="*/ 0 w 3255128"/>
              <a:gd name="connsiteY43092" fmla="*/ 189145 h 1598839"/>
              <a:gd name="connsiteX43093" fmla="*/ 0 w 3255128"/>
              <a:gd name="connsiteY43093" fmla="*/ 189058 h 1598839"/>
              <a:gd name="connsiteX43094" fmla="*/ 0 w 3255128"/>
              <a:gd name="connsiteY43094" fmla="*/ 188970 h 1598839"/>
              <a:gd name="connsiteX43095" fmla="*/ 0 w 3255128"/>
              <a:gd name="connsiteY43095" fmla="*/ 188932 h 1598839"/>
              <a:gd name="connsiteX43096" fmla="*/ 0 w 3255128"/>
              <a:gd name="connsiteY43096" fmla="*/ 188925 h 1598839"/>
              <a:gd name="connsiteX43097" fmla="*/ 0 w 3255128"/>
              <a:gd name="connsiteY43097" fmla="*/ 188923 h 1598839"/>
              <a:gd name="connsiteX43098" fmla="*/ 0 w 3255128"/>
              <a:gd name="connsiteY43098" fmla="*/ 188922 h 1598839"/>
              <a:gd name="connsiteX43099" fmla="*/ 0 w 3255128"/>
              <a:gd name="connsiteY43099" fmla="*/ 188917 h 1598839"/>
              <a:gd name="connsiteX43100" fmla="*/ 0 w 3255128"/>
              <a:gd name="connsiteY43100" fmla="*/ 188838 h 1598839"/>
              <a:gd name="connsiteX43101" fmla="*/ 0 w 3255128"/>
              <a:gd name="connsiteY43101" fmla="*/ 188825 h 1598839"/>
              <a:gd name="connsiteX43102" fmla="*/ 0 w 3255128"/>
              <a:gd name="connsiteY43102" fmla="*/ 188794 h 1598839"/>
              <a:gd name="connsiteX43103" fmla="*/ 0 w 3255128"/>
              <a:gd name="connsiteY43103" fmla="*/ 188743 h 1598839"/>
              <a:gd name="connsiteX43104" fmla="*/ 0 w 3255128"/>
              <a:gd name="connsiteY43104" fmla="*/ 188727 h 1598839"/>
              <a:gd name="connsiteX43105" fmla="*/ 0 w 3255128"/>
              <a:gd name="connsiteY43105" fmla="*/ 188682 h 1598839"/>
              <a:gd name="connsiteX43106" fmla="*/ 0 w 3255128"/>
              <a:gd name="connsiteY43106" fmla="*/ 188582 h 1598839"/>
              <a:gd name="connsiteX43107" fmla="*/ 0 w 3255128"/>
              <a:gd name="connsiteY43107" fmla="*/ 188518 h 1598839"/>
              <a:gd name="connsiteX43108" fmla="*/ 0 w 3255128"/>
              <a:gd name="connsiteY43108" fmla="*/ 188486 h 1598839"/>
              <a:gd name="connsiteX43109" fmla="*/ 0 w 3255128"/>
              <a:gd name="connsiteY43109" fmla="*/ 188329 h 1598839"/>
              <a:gd name="connsiteX43110" fmla="*/ 0 w 3255128"/>
              <a:gd name="connsiteY43110" fmla="*/ 188262 h 1598839"/>
              <a:gd name="connsiteX43111" fmla="*/ 0 w 3255128"/>
              <a:gd name="connsiteY43111" fmla="*/ 188158 h 1598839"/>
              <a:gd name="connsiteX43112" fmla="*/ 0 w 3255128"/>
              <a:gd name="connsiteY43112" fmla="*/ 188155 h 1598839"/>
              <a:gd name="connsiteX43113" fmla="*/ 0 w 3255128"/>
              <a:gd name="connsiteY43113" fmla="*/ 188078 h 1598839"/>
              <a:gd name="connsiteX43114" fmla="*/ 0 w 3255128"/>
              <a:gd name="connsiteY43114" fmla="*/ 188009 h 1598839"/>
              <a:gd name="connsiteX43115" fmla="*/ 0 w 3255128"/>
              <a:gd name="connsiteY43115" fmla="*/ 187953 h 1598839"/>
              <a:gd name="connsiteX43116" fmla="*/ 0 w 3255128"/>
              <a:gd name="connsiteY43116" fmla="*/ 187948 h 1598839"/>
              <a:gd name="connsiteX43117" fmla="*/ 0 w 3255128"/>
              <a:gd name="connsiteY43117" fmla="*/ 187843 h 1598839"/>
              <a:gd name="connsiteX43118" fmla="*/ 0 w 3255128"/>
              <a:gd name="connsiteY43118" fmla="*/ 187835 h 1598839"/>
              <a:gd name="connsiteX43119" fmla="*/ 0 w 3255128"/>
              <a:gd name="connsiteY43119" fmla="*/ 187796 h 1598839"/>
              <a:gd name="connsiteX43120" fmla="*/ 0 w 3255128"/>
              <a:gd name="connsiteY43120" fmla="*/ 187729 h 1598839"/>
              <a:gd name="connsiteX43121" fmla="*/ 0 w 3255128"/>
              <a:gd name="connsiteY43121" fmla="*/ 187722 h 1598839"/>
              <a:gd name="connsiteX43122" fmla="*/ 0 w 3255128"/>
              <a:gd name="connsiteY43122" fmla="*/ 187699 h 1598839"/>
              <a:gd name="connsiteX43123" fmla="*/ 0 w 3255128"/>
              <a:gd name="connsiteY43123" fmla="*/ 187557 h 1598839"/>
              <a:gd name="connsiteX43124" fmla="*/ 0 w 3255128"/>
              <a:gd name="connsiteY43124" fmla="*/ 187479 h 1598839"/>
              <a:gd name="connsiteX43125" fmla="*/ 0 w 3255128"/>
              <a:gd name="connsiteY43125" fmla="*/ 187384 h 1598839"/>
              <a:gd name="connsiteX43126" fmla="*/ 0 w 3255128"/>
              <a:gd name="connsiteY43126" fmla="*/ 187365 h 1598839"/>
              <a:gd name="connsiteX43127" fmla="*/ 0 w 3255128"/>
              <a:gd name="connsiteY43127" fmla="*/ 187283 h 1598839"/>
              <a:gd name="connsiteX43128" fmla="*/ 0 w 3255128"/>
              <a:gd name="connsiteY43128" fmla="*/ 187134 h 1598839"/>
              <a:gd name="connsiteX43129" fmla="*/ 0 w 3255128"/>
              <a:gd name="connsiteY43129" fmla="*/ 187115 h 1598839"/>
              <a:gd name="connsiteX43130" fmla="*/ 0 w 3255128"/>
              <a:gd name="connsiteY43130" fmla="*/ 187057 h 1598839"/>
              <a:gd name="connsiteX43131" fmla="*/ 0 w 3255128"/>
              <a:gd name="connsiteY43131" fmla="*/ 187051 h 1598839"/>
              <a:gd name="connsiteX43132" fmla="*/ 0 w 3255128"/>
              <a:gd name="connsiteY43132" fmla="*/ 187032 h 1598839"/>
              <a:gd name="connsiteX43133" fmla="*/ 0 w 3255128"/>
              <a:gd name="connsiteY43133" fmla="*/ 187029 h 1598839"/>
              <a:gd name="connsiteX43134" fmla="*/ 0 w 3255128"/>
              <a:gd name="connsiteY43134" fmla="*/ 187005 h 1598839"/>
              <a:gd name="connsiteX43135" fmla="*/ 0 w 3255128"/>
              <a:gd name="connsiteY43135" fmla="*/ 186821 h 1598839"/>
              <a:gd name="connsiteX43136" fmla="*/ 0 w 3255128"/>
              <a:gd name="connsiteY43136" fmla="*/ 186814 h 1598839"/>
              <a:gd name="connsiteX43137" fmla="*/ 0 w 3255128"/>
              <a:gd name="connsiteY43137" fmla="*/ 186807 h 1598839"/>
              <a:gd name="connsiteX43138" fmla="*/ 0 w 3255128"/>
              <a:gd name="connsiteY43138" fmla="*/ 186791 h 1598839"/>
              <a:gd name="connsiteX43139" fmla="*/ 0 w 3255128"/>
              <a:gd name="connsiteY43139" fmla="*/ 186736 h 1598839"/>
              <a:gd name="connsiteX43140" fmla="*/ 0 w 3255128"/>
              <a:gd name="connsiteY43140" fmla="*/ 186712 h 1598839"/>
              <a:gd name="connsiteX43141" fmla="*/ 0 w 3255128"/>
              <a:gd name="connsiteY43141" fmla="*/ 186640 h 1598839"/>
              <a:gd name="connsiteX43142" fmla="*/ 0 w 3255128"/>
              <a:gd name="connsiteY43142" fmla="*/ 186638 h 1598839"/>
              <a:gd name="connsiteX43143" fmla="*/ 0 w 3255128"/>
              <a:gd name="connsiteY43143" fmla="*/ 186582 h 1598839"/>
              <a:gd name="connsiteX43144" fmla="*/ 0 w 3255128"/>
              <a:gd name="connsiteY43144" fmla="*/ 186573 h 1598839"/>
              <a:gd name="connsiteX43145" fmla="*/ 0 w 3255128"/>
              <a:gd name="connsiteY43145" fmla="*/ 186523 h 1598839"/>
              <a:gd name="connsiteX43146" fmla="*/ 0 w 3255128"/>
              <a:gd name="connsiteY43146" fmla="*/ 186464 h 1598839"/>
              <a:gd name="connsiteX43147" fmla="*/ 0 w 3255128"/>
              <a:gd name="connsiteY43147" fmla="*/ 186442 h 1598839"/>
              <a:gd name="connsiteX43148" fmla="*/ 0 w 3255128"/>
              <a:gd name="connsiteY43148" fmla="*/ 186268 h 1598839"/>
              <a:gd name="connsiteX43149" fmla="*/ 0 w 3255128"/>
              <a:gd name="connsiteY43149" fmla="*/ 186220 h 1598839"/>
              <a:gd name="connsiteX43150" fmla="*/ 0 w 3255128"/>
              <a:gd name="connsiteY43150" fmla="*/ 186097 h 1598839"/>
              <a:gd name="connsiteX43151" fmla="*/ 0 w 3255128"/>
              <a:gd name="connsiteY43151" fmla="*/ 185925 h 1598839"/>
              <a:gd name="connsiteX43152" fmla="*/ 0 w 3255128"/>
              <a:gd name="connsiteY43152" fmla="*/ 185900 h 1598839"/>
              <a:gd name="connsiteX43153" fmla="*/ 0 w 3255128"/>
              <a:gd name="connsiteY43153" fmla="*/ 185898 h 1598839"/>
              <a:gd name="connsiteX43154" fmla="*/ 0 w 3255128"/>
              <a:gd name="connsiteY43154" fmla="*/ 185746 h 1598839"/>
              <a:gd name="connsiteX43155" fmla="*/ 0 w 3255128"/>
              <a:gd name="connsiteY43155" fmla="*/ 185732 h 1598839"/>
              <a:gd name="connsiteX43156" fmla="*/ 0 w 3255128"/>
              <a:gd name="connsiteY43156" fmla="*/ 185672 h 1598839"/>
              <a:gd name="connsiteX43157" fmla="*/ 0 w 3255128"/>
              <a:gd name="connsiteY43157" fmla="*/ 185669 h 1598839"/>
              <a:gd name="connsiteX43158" fmla="*/ 0 w 3255128"/>
              <a:gd name="connsiteY43158" fmla="*/ 185667 h 1598839"/>
              <a:gd name="connsiteX43159" fmla="*/ 0 w 3255128"/>
              <a:gd name="connsiteY43159" fmla="*/ 185666 h 1598839"/>
              <a:gd name="connsiteX43160" fmla="*/ 0 w 3255128"/>
              <a:gd name="connsiteY43160" fmla="*/ 185658 h 1598839"/>
              <a:gd name="connsiteX43161" fmla="*/ 0 w 3255128"/>
              <a:gd name="connsiteY43161" fmla="*/ 185638 h 1598839"/>
              <a:gd name="connsiteX43162" fmla="*/ 0 w 3255128"/>
              <a:gd name="connsiteY43162" fmla="*/ 185533 h 1598839"/>
              <a:gd name="connsiteX43163" fmla="*/ 0 w 3255128"/>
              <a:gd name="connsiteY43163" fmla="*/ 185495 h 1598839"/>
              <a:gd name="connsiteX43164" fmla="*/ 0 w 3255128"/>
              <a:gd name="connsiteY43164" fmla="*/ 185462 h 1598839"/>
              <a:gd name="connsiteX43165" fmla="*/ 0 w 3255128"/>
              <a:gd name="connsiteY43165" fmla="*/ 185429 h 1598839"/>
              <a:gd name="connsiteX43166" fmla="*/ 0 w 3255128"/>
              <a:gd name="connsiteY43166" fmla="*/ 185426 h 1598839"/>
              <a:gd name="connsiteX43167" fmla="*/ 0 w 3255128"/>
              <a:gd name="connsiteY43167" fmla="*/ 185273 h 1598839"/>
              <a:gd name="connsiteX43168" fmla="*/ 0 w 3255128"/>
              <a:gd name="connsiteY43168" fmla="*/ 185219 h 1598839"/>
              <a:gd name="connsiteX43169" fmla="*/ 0 w 3255128"/>
              <a:gd name="connsiteY43169" fmla="*/ 185216 h 1598839"/>
              <a:gd name="connsiteX43170" fmla="*/ 0 w 3255128"/>
              <a:gd name="connsiteY43170" fmla="*/ 185213 h 1598839"/>
              <a:gd name="connsiteX43171" fmla="*/ 0 w 3255128"/>
              <a:gd name="connsiteY43171" fmla="*/ 185194 h 1598839"/>
              <a:gd name="connsiteX43172" fmla="*/ 0 w 3255128"/>
              <a:gd name="connsiteY43172" fmla="*/ 185142 h 1598839"/>
              <a:gd name="connsiteX43173" fmla="*/ 0 w 3255128"/>
              <a:gd name="connsiteY43173" fmla="*/ 185119 h 1598839"/>
              <a:gd name="connsiteX43174" fmla="*/ 0 w 3255128"/>
              <a:gd name="connsiteY43174" fmla="*/ 185019 h 1598839"/>
              <a:gd name="connsiteX43175" fmla="*/ 0 w 3255128"/>
              <a:gd name="connsiteY43175" fmla="*/ 185003 h 1598839"/>
              <a:gd name="connsiteX43176" fmla="*/ 0 w 3255128"/>
              <a:gd name="connsiteY43176" fmla="*/ 184997 h 1598839"/>
              <a:gd name="connsiteX43177" fmla="*/ 0 w 3255128"/>
              <a:gd name="connsiteY43177" fmla="*/ 184990 h 1598839"/>
              <a:gd name="connsiteX43178" fmla="*/ 0 w 3255128"/>
              <a:gd name="connsiteY43178" fmla="*/ 184785 h 1598839"/>
              <a:gd name="connsiteX43179" fmla="*/ 0 w 3255128"/>
              <a:gd name="connsiteY43179" fmla="*/ 184735 h 1598839"/>
              <a:gd name="connsiteX43180" fmla="*/ 0 w 3255128"/>
              <a:gd name="connsiteY43180" fmla="*/ 184685 h 1598839"/>
              <a:gd name="connsiteX43181" fmla="*/ 0 w 3255128"/>
              <a:gd name="connsiteY43181" fmla="*/ 184661 h 1598839"/>
              <a:gd name="connsiteX43182" fmla="*/ 0 w 3255128"/>
              <a:gd name="connsiteY43182" fmla="*/ 184660 h 1598839"/>
              <a:gd name="connsiteX43183" fmla="*/ 0 w 3255128"/>
              <a:gd name="connsiteY43183" fmla="*/ 184625 h 1598839"/>
              <a:gd name="connsiteX43184" fmla="*/ 0 w 3255128"/>
              <a:gd name="connsiteY43184" fmla="*/ 184565 h 1598839"/>
              <a:gd name="connsiteX43185" fmla="*/ 0 w 3255128"/>
              <a:gd name="connsiteY43185" fmla="*/ 184543 h 1598839"/>
              <a:gd name="connsiteX43186" fmla="*/ 0 w 3255128"/>
              <a:gd name="connsiteY43186" fmla="*/ 184529 h 1598839"/>
              <a:gd name="connsiteX43187" fmla="*/ 0 w 3255128"/>
              <a:gd name="connsiteY43187" fmla="*/ 184474 h 1598839"/>
              <a:gd name="connsiteX43188" fmla="*/ 0 w 3255128"/>
              <a:gd name="connsiteY43188" fmla="*/ 184466 h 1598839"/>
              <a:gd name="connsiteX43189" fmla="*/ 0 w 3255128"/>
              <a:gd name="connsiteY43189" fmla="*/ 184450 h 1598839"/>
              <a:gd name="connsiteX43190" fmla="*/ 0 w 3255128"/>
              <a:gd name="connsiteY43190" fmla="*/ 184449 h 1598839"/>
              <a:gd name="connsiteX43191" fmla="*/ 0 w 3255128"/>
              <a:gd name="connsiteY43191" fmla="*/ 184404 h 1598839"/>
              <a:gd name="connsiteX43192" fmla="*/ 0 w 3255128"/>
              <a:gd name="connsiteY43192" fmla="*/ 184380 h 1598839"/>
              <a:gd name="connsiteX43193" fmla="*/ 0 w 3255128"/>
              <a:gd name="connsiteY43193" fmla="*/ 184333 h 1598839"/>
              <a:gd name="connsiteX43194" fmla="*/ 0 w 3255128"/>
              <a:gd name="connsiteY43194" fmla="*/ 184305 h 1598839"/>
              <a:gd name="connsiteX43195" fmla="*/ 0 w 3255128"/>
              <a:gd name="connsiteY43195" fmla="*/ 184303 h 1598839"/>
              <a:gd name="connsiteX43196" fmla="*/ 0 w 3255128"/>
              <a:gd name="connsiteY43196" fmla="*/ 184255 h 1598839"/>
              <a:gd name="connsiteX43197" fmla="*/ 0 w 3255128"/>
              <a:gd name="connsiteY43197" fmla="*/ 184224 h 1598839"/>
              <a:gd name="connsiteX43198" fmla="*/ 0 w 3255128"/>
              <a:gd name="connsiteY43198" fmla="*/ 184223 h 1598839"/>
              <a:gd name="connsiteX43199" fmla="*/ 0 w 3255128"/>
              <a:gd name="connsiteY43199" fmla="*/ 184211 h 1598839"/>
              <a:gd name="connsiteX43200" fmla="*/ 0 w 3255128"/>
              <a:gd name="connsiteY43200" fmla="*/ 184194 h 1598839"/>
              <a:gd name="connsiteX43201" fmla="*/ 0 w 3255128"/>
              <a:gd name="connsiteY43201" fmla="*/ 184173 h 1598839"/>
              <a:gd name="connsiteX43202" fmla="*/ 0 w 3255128"/>
              <a:gd name="connsiteY43202" fmla="*/ 184122 h 1598839"/>
              <a:gd name="connsiteX43203" fmla="*/ 0 w 3255128"/>
              <a:gd name="connsiteY43203" fmla="*/ 184087 h 1598839"/>
              <a:gd name="connsiteX43204" fmla="*/ 0 w 3255128"/>
              <a:gd name="connsiteY43204" fmla="*/ 184055 h 1598839"/>
              <a:gd name="connsiteX43205" fmla="*/ 0 w 3255128"/>
              <a:gd name="connsiteY43205" fmla="*/ 184015 h 1598839"/>
              <a:gd name="connsiteX43206" fmla="*/ 0 w 3255128"/>
              <a:gd name="connsiteY43206" fmla="*/ 184012 h 1598839"/>
              <a:gd name="connsiteX43207" fmla="*/ 0 w 3255128"/>
              <a:gd name="connsiteY43207" fmla="*/ 183990 h 1598839"/>
              <a:gd name="connsiteX43208" fmla="*/ 0 w 3255128"/>
              <a:gd name="connsiteY43208" fmla="*/ 183945 h 1598839"/>
              <a:gd name="connsiteX43209" fmla="*/ 0 w 3255128"/>
              <a:gd name="connsiteY43209" fmla="*/ 183940 h 1598839"/>
              <a:gd name="connsiteX43210" fmla="*/ 0 w 3255128"/>
              <a:gd name="connsiteY43210" fmla="*/ 183911 h 1598839"/>
              <a:gd name="connsiteX43211" fmla="*/ 0 w 3255128"/>
              <a:gd name="connsiteY43211" fmla="*/ 183859 h 1598839"/>
              <a:gd name="connsiteX43212" fmla="*/ 0 w 3255128"/>
              <a:gd name="connsiteY43212" fmla="*/ 183714 h 1598839"/>
              <a:gd name="connsiteX43213" fmla="*/ 0 w 3255128"/>
              <a:gd name="connsiteY43213" fmla="*/ 183664 h 1598839"/>
              <a:gd name="connsiteX43214" fmla="*/ 0 w 3255128"/>
              <a:gd name="connsiteY43214" fmla="*/ 183648 h 1598839"/>
              <a:gd name="connsiteX43215" fmla="*/ 0 w 3255128"/>
              <a:gd name="connsiteY43215" fmla="*/ 183635 h 1598839"/>
              <a:gd name="connsiteX43216" fmla="*/ 0 w 3255128"/>
              <a:gd name="connsiteY43216" fmla="*/ 183596 h 1598839"/>
              <a:gd name="connsiteX43217" fmla="*/ 0 w 3255128"/>
              <a:gd name="connsiteY43217" fmla="*/ 183558 h 1598839"/>
              <a:gd name="connsiteX43218" fmla="*/ 0 w 3255128"/>
              <a:gd name="connsiteY43218" fmla="*/ 183554 h 1598839"/>
              <a:gd name="connsiteX43219" fmla="*/ 0 w 3255128"/>
              <a:gd name="connsiteY43219" fmla="*/ 183452 h 1598839"/>
              <a:gd name="connsiteX43220" fmla="*/ 0 w 3255128"/>
              <a:gd name="connsiteY43220" fmla="*/ 183342 h 1598839"/>
              <a:gd name="connsiteX43221" fmla="*/ 0 w 3255128"/>
              <a:gd name="connsiteY43221" fmla="*/ 183334 h 1598839"/>
              <a:gd name="connsiteX43222" fmla="*/ 0 w 3255128"/>
              <a:gd name="connsiteY43222" fmla="*/ 183326 h 1598839"/>
              <a:gd name="connsiteX43223" fmla="*/ 0 w 3255128"/>
              <a:gd name="connsiteY43223" fmla="*/ 183297 h 1598839"/>
              <a:gd name="connsiteX43224" fmla="*/ 0 w 3255128"/>
              <a:gd name="connsiteY43224" fmla="*/ 183270 h 1598839"/>
              <a:gd name="connsiteX43225" fmla="*/ 0 w 3255128"/>
              <a:gd name="connsiteY43225" fmla="*/ 183174 h 1598839"/>
              <a:gd name="connsiteX43226" fmla="*/ 0 w 3255128"/>
              <a:gd name="connsiteY43226" fmla="*/ 183086 h 1598839"/>
              <a:gd name="connsiteX43227" fmla="*/ 0 w 3255128"/>
              <a:gd name="connsiteY43227" fmla="*/ 183066 h 1598839"/>
              <a:gd name="connsiteX43228" fmla="*/ 0 w 3255128"/>
              <a:gd name="connsiteY43228" fmla="*/ 183037 h 1598839"/>
              <a:gd name="connsiteX43229" fmla="*/ 0 w 3255128"/>
              <a:gd name="connsiteY43229" fmla="*/ 182948 h 1598839"/>
              <a:gd name="connsiteX43230" fmla="*/ 0 w 3255128"/>
              <a:gd name="connsiteY43230" fmla="*/ 182943 h 1598839"/>
              <a:gd name="connsiteX43231" fmla="*/ 0 w 3255128"/>
              <a:gd name="connsiteY43231" fmla="*/ 182858 h 1598839"/>
              <a:gd name="connsiteX43232" fmla="*/ 0 w 3255128"/>
              <a:gd name="connsiteY43232" fmla="*/ 182852 h 1598839"/>
              <a:gd name="connsiteX43233" fmla="*/ 0 w 3255128"/>
              <a:gd name="connsiteY43233" fmla="*/ 182849 h 1598839"/>
              <a:gd name="connsiteX43234" fmla="*/ 0 w 3255128"/>
              <a:gd name="connsiteY43234" fmla="*/ 182715 h 1598839"/>
              <a:gd name="connsiteX43235" fmla="*/ 0 w 3255128"/>
              <a:gd name="connsiteY43235" fmla="*/ 182656 h 1598839"/>
              <a:gd name="connsiteX43236" fmla="*/ 0 w 3255128"/>
              <a:gd name="connsiteY43236" fmla="*/ 182402 h 1598839"/>
              <a:gd name="connsiteX43237" fmla="*/ 0 w 3255128"/>
              <a:gd name="connsiteY43237" fmla="*/ 182378 h 1598839"/>
              <a:gd name="connsiteX43238" fmla="*/ 0 w 3255128"/>
              <a:gd name="connsiteY43238" fmla="*/ 182323 h 1598839"/>
              <a:gd name="connsiteX43239" fmla="*/ 0 w 3255128"/>
              <a:gd name="connsiteY43239" fmla="*/ 182264 h 1598839"/>
              <a:gd name="connsiteX43240" fmla="*/ 0 w 3255128"/>
              <a:gd name="connsiteY43240" fmla="*/ 182194 h 1598839"/>
              <a:gd name="connsiteX43241" fmla="*/ 0 w 3255128"/>
              <a:gd name="connsiteY43241" fmla="*/ 182187 h 1598839"/>
              <a:gd name="connsiteX43242" fmla="*/ 0 w 3255128"/>
              <a:gd name="connsiteY43242" fmla="*/ 182164 h 1598839"/>
              <a:gd name="connsiteX43243" fmla="*/ 0 w 3255128"/>
              <a:gd name="connsiteY43243" fmla="*/ 182067 h 1598839"/>
              <a:gd name="connsiteX43244" fmla="*/ 0 w 3255128"/>
              <a:gd name="connsiteY43244" fmla="*/ 181968 h 1598839"/>
              <a:gd name="connsiteX43245" fmla="*/ 0 w 3255128"/>
              <a:gd name="connsiteY43245" fmla="*/ 181961 h 1598839"/>
              <a:gd name="connsiteX43246" fmla="*/ 0 w 3255128"/>
              <a:gd name="connsiteY43246" fmla="*/ 181944 h 1598839"/>
              <a:gd name="connsiteX43247" fmla="*/ 0 w 3255128"/>
              <a:gd name="connsiteY43247" fmla="*/ 181883 h 1598839"/>
              <a:gd name="connsiteX43248" fmla="*/ 0 w 3255128"/>
              <a:gd name="connsiteY43248" fmla="*/ 181835 h 1598839"/>
              <a:gd name="connsiteX43249" fmla="*/ 0 w 3255128"/>
              <a:gd name="connsiteY43249" fmla="*/ 181769 h 1598839"/>
              <a:gd name="connsiteX43250" fmla="*/ 0 w 3255128"/>
              <a:gd name="connsiteY43250" fmla="*/ 181748 h 1598839"/>
              <a:gd name="connsiteX43251" fmla="*/ 0 w 3255128"/>
              <a:gd name="connsiteY43251" fmla="*/ 181720 h 1598839"/>
              <a:gd name="connsiteX43252" fmla="*/ 0 w 3255128"/>
              <a:gd name="connsiteY43252" fmla="*/ 181710 h 1598839"/>
              <a:gd name="connsiteX43253" fmla="*/ 0 w 3255128"/>
              <a:gd name="connsiteY43253" fmla="*/ 181675 h 1598839"/>
              <a:gd name="connsiteX43254" fmla="*/ 0 w 3255128"/>
              <a:gd name="connsiteY43254" fmla="*/ 181646 h 1598839"/>
              <a:gd name="connsiteX43255" fmla="*/ 0 w 3255128"/>
              <a:gd name="connsiteY43255" fmla="*/ 181563 h 1598839"/>
              <a:gd name="connsiteX43256" fmla="*/ 0 w 3255128"/>
              <a:gd name="connsiteY43256" fmla="*/ 181500 h 1598839"/>
              <a:gd name="connsiteX43257" fmla="*/ 0 w 3255128"/>
              <a:gd name="connsiteY43257" fmla="*/ 181496 h 1598839"/>
              <a:gd name="connsiteX43258" fmla="*/ 0 w 3255128"/>
              <a:gd name="connsiteY43258" fmla="*/ 181465 h 1598839"/>
              <a:gd name="connsiteX43259" fmla="*/ 0 w 3255128"/>
              <a:gd name="connsiteY43259" fmla="*/ 181442 h 1598839"/>
              <a:gd name="connsiteX43260" fmla="*/ 0 w 3255128"/>
              <a:gd name="connsiteY43260" fmla="*/ 181291 h 1598839"/>
              <a:gd name="connsiteX43261" fmla="*/ 0 w 3255128"/>
              <a:gd name="connsiteY43261" fmla="*/ 181273 h 1598839"/>
              <a:gd name="connsiteX43262" fmla="*/ 0 w 3255128"/>
              <a:gd name="connsiteY43262" fmla="*/ 181271 h 1598839"/>
              <a:gd name="connsiteX43263" fmla="*/ 0 w 3255128"/>
              <a:gd name="connsiteY43263" fmla="*/ 181262 h 1598839"/>
              <a:gd name="connsiteX43264" fmla="*/ 0 w 3255128"/>
              <a:gd name="connsiteY43264" fmla="*/ 181187 h 1598839"/>
              <a:gd name="connsiteX43265" fmla="*/ 0 w 3255128"/>
              <a:gd name="connsiteY43265" fmla="*/ 181182 h 1598839"/>
              <a:gd name="connsiteX43266" fmla="*/ 0 w 3255128"/>
              <a:gd name="connsiteY43266" fmla="*/ 181105 h 1598839"/>
              <a:gd name="connsiteX43267" fmla="*/ 0 w 3255128"/>
              <a:gd name="connsiteY43267" fmla="*/ 181039 h 1598839"/>
              <a:gd name="connsiteX43268" fmla="*/ 0 w 3255128"/>
              <a:gd name="connsiteY43268" fmla="*/ 180975 h 1598839"/>
              <a:gd name="connsiteX43269" fmla="*/ 0 w 3255128"/>
              <a:gd name="connsiteY43269" fmla="*/ 180818 h 1598839"/>
              <a:gd name="connsiteX43270" fmla="*/ 0 w 3255128"/>
              <a:gd name="connsiteY43270" fmla="*/ 180751 h 1598839"/>
              <a:gd name="connsiteX43271" fmla="*/ 0 w 3255128"/>
              <a:gd name="connsiteY43271" fmla="*/ 180699 h 1598839"/>
              <a:gd name="connsiteX43272" fmla="*/ 0 w 3255128"/>
              <a:gd name="connsiteY43272" fmla="*/ 180696 h 1598839"/>
              <a:gd name="connsiteX43273" fmla="*/ 0 w 3255128"/>
              <a:gd name="connsiteY43273" fmla="*/ 180674 h 1598839"/>
              <a:gd name="connsiteX43274" fmla="*/ 0 w 3255128"/>
              <a:gd name="connsiteY43274" fmla="*/ 180646 h 1598839"/>
              <a:gd name="connsiteX43275" fmla="*/ 0 w 3255128"/>
              <a:gd name="connsiteY43275" fmla="*/ 180619 h 1598839"/>
              <a:gd name="connsiteX43276" fmla="*/ 0 w 3255128"/>
              <a:gd name="connsiteY43276" fmla="*/ 180542 h 1598839"/>
              <a:gd name="connsiteX43277" fmla="*/ 0 w 3255128"/>
              <a:gd name="connsiteY43277" fmla="*/ 180539 h 1598839"/>
              <a:gd name="connsiteX43278" fmla="*/ 0 w 3255128"/>
              <a:gd name="connsiteY43278" fmla="*/ 180517 h 1598839"/>
              <a:gd name="connsiteX43279" fmla="*/ 0 w 3255128"/>
              <a:gd name="connsiteY43279" fmla="*/ 180501 h 1598839"/>
              <a:gd name="connsiteX43280" fmla="*/ 0 w 3255128"/>
              <a:gd name="connsiteY43280" fmla="*/ 180475 h 1598839"/>
              <a:gd name="connsiteX43281" fmla="*/ 0 w 3255128"/>
              <a:gd name="connsiteY43281" fmla="*/ 180437 h 1598839"/>
              <a:gd name="connsiteX43282" fmla="*/ 0 w 3255128"/>
              <a:gd name="connsiteY43282" fmla="*/ 180392 h 1598839"/>
              <a:gd name="connsiteX43283" fmla="*/ 0 w 3255128"/>
              <a:gd name="connsiteY43283" fmla="*/ 180368 h 1598839"/>
              <a:gd name="connsiteX43284" fmla="*/ 0 w 3255128"/>
              <a:gd name="connsiteY43284" fmla="*/ 180349 h 1598839"/>
              <a:gd name="connsiteX43285" fmla="*/ 0 w 3255128"/>
              <a:gd name="connsiteY43285" fmla="*/ 180270 h 1598839"/>
              <a:gd name="connsiteX43286" fmla="*/ 0 w 3255128"/>
              <a:gd name="connsiteY43286" fmla="*/ 180266 h 1598839"/>
              <a:gd name="connsiteX43287" fmla="*/ 0 w 3255128"/>
              <a:gd name="connsiteY43287" fmla="*/ 180215 h 1598839"/>
              <a:gd name="connsiteX43288" fmla="*/ 0 w 3255128"/>
              <a:gd name="connsiteY43288" fmla="*/ 180165 h 1598839"/>
              <a:gd name="connsiteX43289" fmla="*/ 0 w 3255128"/>
              <a:gd name="connsiteY43289" fmla="*/ 180158 h 1598839"/>
              <a:gd name="connsiteX43290" fmla="*/ 0 w 3255128"/>
              <a:gd name="connsiteY43290" fmla="*/ 180152 h 1598839"/>
              <a:gd name="connsiteX43291" fmla="*/ 0 w 3255128"/>
              <a:gd name="connsiteY43291" fmla="*/ 180141 h 1598839"/>
              <a:gd name="connsiteX43292" fmla="*/ 0 w 3255128"/>
              <a:gd name="connsiteY43292" fmla="*/ 179998 h 1598839"/>
              <a:gd name="connsiteX43293" fmla="*/ 0 w 3255128"/>
              <a:gd name="connsiteY43293" fmla="*/ 179982 h 1598839"/>
              <a:gd name="connsiteX43294" fmla="*/ 0 w 3255128"/>
              <a:gd name="connsiteY43294" fmla="*/ 179823 h 1598839"/>
              <a:gd name="connsiteX43295" fmla="*/ 0 w 3255128"/>
              <a:gd name="connsiteY43295" fmla="*/ 179807 h 1598839"/>
              <a:gd name="connsiteX43296" fmla="*/ 0 w 3255128"/>
              <a:gd name="connsiteY43296" fmla="*/ 179760 h 1598839"/>
              <a:gd name="connsiteX43297" fmla="*/ 0 w 3255128"/>
              <a:gd name="connsiteY43297" fmla="*/ 179753 h 1598839"/>
              <a:gd name="connsiteX43298" fmla="*/ 0 w 3255128"/>
              <a:gd name="connsiteY43298" fmla="*/ 179678 h 1598839"/>
              <a:gd name="connsiteX43299" fmla="*/ 0 w 3255128"/>
              <a:gd name="connsiteY43299" fmla="*/ 179676 h 1598839"/>
              <a:gd name="connsiteX43300" fmla="*/ 0 w 3255128"/>
              <a:gd name="connsiteY43300" fmla="*/ 179604 h 1598839"/>
              <a:gd name="connsiteX43301" fmla="*/ 0 w 3255128"/>
              <a:gd name="connsiteY43301" fmla="*/ 179567 h 1598839"/>
              <a:gd name="connsiteX43302" fmla="*/ 0 w 3255128"/>
              <a:gd name="connsiteY43302" fmla="*/ 179495 h 1598839"/>
              <a:gd name="connsiteX43303" fmla="*/ 0 w 3255128"/>
              <a:gd name="connsiteY43303" fmla="*/ 179385 h 1598839"/>
              <a:gd name="connsiteX43304" fmla="*/ 0 w 3255128"/>
              <a:gd name="connsiteY43304" fmla="*/ 179328 h 1598839"/>
              <a:gd name="connsiteX43305" fmla="*/ 0 w 3255128"/>
              <a:gd name="connsiteY43305" fmla="*/ 179303 h 1598839"/>
              <a:gd name="connsiteX43306" fmla="*/ 0 w 3255128"/>
              <a:gd name="connsiteY43306" fmla="*/ 179271 h 1598839"/>
              <a:gd name="connsiteX43307" fmla="*/ 0 w 3255128"/>
              <a:gd name="connsiteY43307" fmla="*/ 179159 h 1598839"/>
              <a:gd name="connsiteX43308" fmla="*/ 0 w 3255128"/>
              <a:gd name="connsiteY43308" fmla="*/ 179101 h 1598839"/>
              <a:gd name="connsiteX43309" fmla="*/ 0 w 3255128"/>
              <a:gd name="connsiteY43309" fmla="*/ 179034 h 1598839"/>
              <a:gd name="connsiteX43310" fmla="*/ 0 w 3255128"/>
              <a:gd name="connsiteY43310" fmla="*/ 179008 h 1598839"/>
              <a:gd name="connsiteX43311" fmla="*/ 0 w 3255128"/>
              <a:gd name="connsiteY43311" fmla="*/ 178980 h 1598839"/>
              <a:gd name="connsiteX43312" fmla="*/ 0 w 3255128"/>
              <a:gd name="connsiteY43312" fmla="*/ 178931 h 1598839"/>
              <a:gd name="connsiteX43313" fmla="*/ 0 w 3255128"/>
              <a:gd name="connsiteY43313" fmla="*/ 178900 h 1598839"/>
              <a:gd name="connsiteX43314" fmla="*/ 0 w 3255128"/>
              <a:gd name="connsiteY43314" fmla="*/ 178882 h 1598839"/>
              <a:gd name="connsiteX43315" fmla="*/ 0 w 3255128"/>
              <a:gd name="connsiteY43315" fmla="*/ 178844 h 1598839"/>
              <a:gd name="connsiteX43316" fmla="*/ 0 w 3255128"/>
              <a:gd name="connsiteY43316" fmla="*/ 178808 h 1598839"/>
              <a:gd name="connsiteX43317" fmla="*/ 0 w 3255128"/>
              <a:gd name="connsiteY43317" fmla="*/ 178794 h 1598839"/>
              <a:gd name="connsiteX43318" fmla="*/ 0 w 3255128"/>
              <a:gd name="connsiteY43318" fmla="*/ 178696 h 1598839"/>
              <a:gd name="connsiteX43319" fmla="*/ 0 w 3255128"/>
              <a:gd name="connsiteY43319" fmla="*/ 178598 h 1598839"/>
              <a:gd name="connsiteX43320" fmla="*/ 0 w 3255128"/>
              <a:gd name="connsiteY43320" fmla="*/ 178410 h 1598839"/>
              <a:gd name="connsiteX43321" fmla="*/ 0 w 3255128"/>
              <a:gd name="connsiteY43321" fmla="*/ 178349 h 1598839"/>
              <a:gd name="connsiteX43322" fmla="*/ 0 w 3255128"/>
              <a:gd name="connsiteY43322" fmla="*/ 178235 h 1598839"/>
              <a:gd name="connsiteX43323" fmla="*/ 0 w 3255128"/>
              <a:gd name="connsiteY43323" fmla="*/ 178231 h 1598839"/>
              <a:gd name="connsiteX43324" fmla="*/ 0 w 3255128"/>
              <a:gd name="connsiteY43324" fmla="*/ 178196 h 1598839"/>
              <a:gd name="connsiteX43325" fmla="*/ 0 w 3255128"/>
              <a:gd name="connsiteY43325" fmla="*/ 178019 h 1598839"/>
              <a:gd name="connsiteX43326" fmla="*/ 0 w 3255128"/>
              <a:gd name="connsiteY43326" fmla="*/ 177962 h 1598839"/>
              <a:gd name="connsiteX43327" fmla="*/ 0 w 3255128"/>
              <a:gd name="connsiteY43327" fmla="*/ 177959 h 1598839"/>
              <a:gd name="connsiteX43328" fmla="*/ 0 w 3255128"/>
              <a:gd name="connsiteY43328" fmla="*/ 177956 h 1598839"/>
              <a:gd name="connsiteX43329" fmla="*/ 0 w 3255128"/>
              <a:gd name="connsiteY43329" fmla="*/ 177951 h 1598839"/>
              <a:gd name="connsiteX43330" fmla="*/ 0 w 3255128"/>
              <a:gd name="connsiteY43330" fmla="*/ 177857 h 1598839"/>
              <a:gd name="connsiteX43331" fmla="*/ 0 w 3255128"/>
              <a:gd name="connsiteY43331" fmla="*/ 177788 h 1598839"/>
              <a:gd name="connsiteX43332" fmla="*/ 0 w 3255128"/>
              <a:gd name="connsiteY43332" fmla="*/ 177777 h 1598839"/>
              <a:gd name="connsiteX43333" fmla="*/ 0 w 3255128"/>
              <a:gd name="connsiteY43333" fmla="*/ 177746 h 1598839"/>
              <a:gd name="connsiteX43334" fmla="*/ 0 w 3255128"/>
              <a:gd name="connsiteY43334" fmla="*/ 177701 h 1598839"/>
              <a:gd name="connsiteX43335" fmla="*/ 0 w 3255128"/>
              <a:gd name="connsiteY43335" fmla="*/ 177683 h 1598839"/>
              <a:gd name="connsiteX43336" fmla="*/ 0 w 3255128"/>
              <a:gd name="connsiteY43336" fmla="*/ 177679 h 1598839"/>
              <a:gd name="connsiteX43337" fmla="*/ 0 w 3255128"/>
              <a:gd name="connsiteY43337" fmla="*/ 177567 h 1598839"/>
              <a:gd name="connsiteX43338" fmla="*/ 0 w 3255128"/>
              <a:gd name="connsiteY43338" fmla="*/ 177516 h 1598839"/>
              <a:gd name="connsiteX43339" fmla="*/ 0 w 3255128"/>
              <a:gd name="connsiteY43339" fmla="*/ 177441 h 1598839"/>
              <a:gd name="connsiteX43340" fmla="*/ 0 w 3255128"/>
              <a:gd name="connsiteY43340" fmla="*/ 177428 h 1598839"/>
              <a:gd name="connsiteX43341" fmla="*/ 0 w 3255128"/>
              <a:gd name="connsiteY43341" fmla="*/ 177407 h 1598839"/>
              <a:gd name="connsiteX43342" fmla="*/ 0 w 3255128"/>
              <a:gd name="connsiteY43342" fmla="*/ 177398 h 1598839"/>
              <a:gd name="connsiteX43343" fmla="*/ 0 w 3255128"/>
              <a:gd name="connsiteY43343" fmla="*/ 177224 h 1598839"/>
              <a:gd name="connsiteX43344" fmla="*/ 0 w 3255128"/>
              <a:gd name="connsiteY43344" fmla="*/ 177191 h 1598839"/>
              <a:gd name="connsiteX43345" fmla="*/ 0 w 3255128"/>
              <a:gd name="connsiteY43345" fmla="*/ 177093 h 1598839"/>
              <a:gd name="connsiteX43346" fmla="*/ 0 w 3255128"/>
              <a:gd name="connsiteY43346" fmla="*/ 177043 h 1598839"/>
              <a:gd name="connsiteX43347" fmla="*/ 0 w 3255128"/>
              <a:gd name="connsiteY43347" fmla="*/ 176976 h 1598839"/>
              <a:gd name="connsiteX43348" fmla="*/ 0 w 3255128"/>
              <a:gd name="connsiteY43348" fmla="*/ 176948 h 1598839"/>
              <a:gd name="connsiteX43349" fmla="*/ 0 w 3255128"/>
              <a:gd name="connsiteY43349" fmla="*/ 176869 h 1598839"/>
              <a:gd name="connsiteX43350" fmla="*/ 0 w 3255128"/>
              <a:gd name="connsiteY43350" fmla="*/ 176865 h 1598839"/>
              <a:gd name="connsiteX43351" fmla="*/ 0 w 3255128"/>
              <a:gd name="connsiteY43351" fmla="*/ 176848 h 1598839"/>
              <a:gd name="connsiteX43352" fmla="*/ 0 w 3255128"/>
              <a:gd name="connsiteY43352" fmla="*/ 176822 h 1598839"/>
              <a:gd name="connsiteX43353" fmla="*/ 0 w 3255128"/>
              <a:gd name="connsiteY43353" fmla="*/ 176771 h 1598839"/>
              <a:gd name="connsiteX43354" fmla="*/ 0 w 3255128"/>
              <a:gd name="connsiteY43354" fmla="*/ 176756 h 1598839"/>
              <a:gd name="connsiteX43355" fmla="*/ 0 w 3255128"/>
              <a:gd name="connsiteY43355" fmla="*/ 176750 h 1598839"/>
              <a:gd name="connsiteX43356" fmla="*/ 0 w 3255128"/>
              <a:gd name="connsiteY43356" fmla="*/ 176742 h 1598839"/>
              <a:gd name="connsiteX43357" fmla="*/ 0 w 3255128"/>
              <a:gd name="connsiteY43357" fmla="*/ 176732 h 1598839"/>
              <a:gd name="connsiteX43358" fmla="*/ 0 w 3255128"/>
              <a:gd name="connsiteY43358" fmla="*/ 176686 h 1598839"/>
              <a:gd name="connsiteX43359" fmla="*/ 0 w 3255128"/>
              <a:gd name="connsiteY43359" fmla="*/ 176683 h 1598839"/>
              <a:gd name="connsiteX43360" fmla="*/ 0 w 3255128"/>
              <a:gd name="connsiteY43360" fmla="*/ 176678 h 1598839"/>
              <a:gd name="connsiteX43361" fmla="*/ 0 w 3255128"/>
              <a:gd name="connsiteY43361" fmla="*/ 176662 h 1598839"/>
              <a:gd name="connsiteX43362" fmla="*/ 0 w 3255128"/>
              <a:gd name="connsiteY43362" fmla="*/ 176654 h 1598839"/>
              <a:gd name="connsiteX43363" fmla="*/ 0 w 3255128"/>
              <a:gd name="connsiteY43363" fmla="*/ 176576 h 1598839"/>
              <a:gd name="connsiteX43364" fmla="*/ 0 w 3255128"/>
              <a:gd name="connsiteY43364" fmla="*/ 176504 h 1598839"/>
              <a:gd name="connsiteX43365" fmla="*/ 0 w 3255128"/>
              <a:gd name="connsiteY43365" fmla="*/ 176444 h 1598839"/>
              <a:gd name="connsiteX43366" fmla="*/ 0 w 3255128"/>
              <a:gd name="connsiteY43366" fmla="*/ 176348 h 1598839"/>
              <a:gd name="connsiteX43367" fmla="*/ 0 w 3255128"/>
              <a:gd name="connsiteY43367" fmla="*/ 176310 h 1598839"/>
              <a:gd name="connsiteX43368" fmla="*/ 0 w 3255128"/>
              <a:gd name="connsiteY43368" fmla="*/ 176300 h 1598839"/>
              <a:gd name="connsiteX43369" fmla="*/ 0 w 3255128"/>
              <a:gd name="connsiteY43369" fmla="*/ 176203 h 1598839"/>
              <a:gd name="connsiteX43370" fmla="*/ 0 w 3255128"/>
              <a:gd name="connsiteY43370" fmla="*/ 176200 h 1598839"/>
              <a:gd name="connsiteX43371" fmla="*/ 0 w 3255128"/>
              <a:gd name="connsiteY43371" fmla="*/ 176084 h 1598839"/>
              <a:gd name="connsiteX43372" fmla="*/ 0 w 3255128"/>
              <a:gd name="connsiteY43372" fmla="*/ 176079 h 1598839"/>
              <a:gd name="connsiteX43373" fmla="*/ 0 w 3255128"/>
              <a:gd name="connsiteY43373" fmla="*/ 176072 h 1598839"/>
              <a:gd name="connsiteX43374" fmla="*/ 0 w 3255128"/>
              <a:gd name="connsiteY43374" fmla="*/ 176069 h 1598839"/>
              <a:gd name="connsiteX43375" fmla="*/ 0 w 3255128"/>
              <a:gd name="connsiteY43375" fmla="*/ 176047 h 1598839"/>
              <a:gd name="connsiteX43376" fmla="*/ 0 w 3255128"/>
              <a:gd name="connsiteY43376" fmla="*/ 175941 h 1598839"/>
              <a:gd name="connsiteX43377" fmla="*/ 0 w 3255128"/>
              <a:gd name="connsiteY43377" fmla="*/ 175890 h 1598839"/>
              <a:gd name="connsiteX43378" fmla="*/ 0 w 3255128"/>
              <a:gd name="connsiteY43378" fmla="*/ 175851 h 1598839"/>
              <a:gd name="connsiteX43379" fmla="*/ 0 w 3255128"/>
              <a:gd name="connsiteY43379" fmla="*/ 175848 h 1598839"/>
              <a:gd name="connsiteX43380" fmla="*/ 0 w 3255128"/>
              <a:gd name="connsiteY43380" fmla="*/ 175829 h 1598839"/>
              <a:gd name="connsiteX43381" fmla="*/ 0 w 3255128"/>
              <a:gd name="connsiteY43381" fmla="*/ 175746 h 1598839"/>
              <a:gd name="connsiteX43382" fmla="*/ 0 w 3255128"/>
              <a:gd name="connsiteY43382" fmla="*/ 175741 h 1598839"/>
              <a:gd name="connsiteX43383" fmla="*/ 0 w 3255128"/>
              <a:gd name="connsiteY43383" fmla="*/ 175672 h 1598839"/>
              <a:gd name="connsiteX43384" fmla="*/ 0 w 3255128"/>
              <a:gd name="connsiteY43384" fmla="*/ 175605 h 1598839"/>
              <a:gd name="connsiteX43385" fmla="*/ 0 w 3255128"/>
              <a:gd name="connsiteY43385" fmla="*/ 175588 h 1598839"/>
              <a:gd name="connsiteX43386" fmla="*/ 0 w 3255128"/>
              <a:gd name="connsiteY43386" fmla="*/ 175555 h 1598839"/>
              <a:gd name="connsiteX43387" fmla="*/ 0 w 3255128"/>
              <a:gd name="connsiteY43387" fmla="*/ 175547 h 1598839"/>
              <a:gd name="connsiteX43388" fmla="*/ 0 w 3255128"/>
              <a:gd name="connsiteY43388" fmla="*/ 175538 h 1598839"/>
              <a:gd name="connsiteX43389" fmla="*/ 0 w 3255128"/>
              <a:gd name="connsiteY43389" fmla="*/ 175514 h 1598839"/>
              <a:gd name="connsiteX43390" fmla="*/ 0 w 3255128"/>
              <a:gd name="connsiteY43390" fmla="*/ 175498 h 1598839"/>
              <a:gd name="connsiteX43391" fmla="*/ 0 w 3255128"/>
              <a:gd name="connsiteY43391" fmla="*/ 175483 h 1598839"/>
              <a:gd name="connsiteX43392" fmla="*/ 0 w 3255128"/>
              <a:gd name="connsiteY43392" fmla="*/ 175476 h 1598839"/>
              <a:gd name="connsiteX43393" fmla="*/ 0 w 3255128"/>
              <a:gd name="connsiteY43393" fmla="*/ 175409 h 1598839"/>
              <a:gd name="connsiteX43394" fmla="*/ 0 w 3255128"/>
              <a:gd name="connsiteY43394" fmla="*/ 175400 h 1598839"/>
              <a:gd name="connsiteX43395" fmla="*/ 0 w 3255128"/>
              <a:gd name="connsiteY43395" fmla="*/ 175379 h 1598839"/>
              <a:gd name="connsiteX43396" fmla="*/ 0 w 3255128"/>
              <a:gd name="connsiteY43396" fmla="*/ 175302 h 1598839"/>
              <a:gd name="connsiteX43397" fmla="*/ 0 w 3255128"/>
              <a:gd name="connsiteY43397" fmla="*/ 175287 h 1598839"/>
              <a:gd name="connsiteX43398" fmla="*/ 0 w 3255128"/>
              <a:gd name="connsiteY43398" fmla="*/ 175274 h 1598839"/>
              <a:gd name="connsiteX43399" fmla="*/ 0 w 3255128"/>
              <a:gd name="connsiteY43399" fmla="*/ 175233 h 1598839"/>
              <a:gd name="connsiteX43400" fmla="*/ 0 w 3255128"/>
              <a:gd name="connsiteY43400" fmla="*/ 175203 h 1598839"/>
              <a:gd name="connsiteX43401" fmla="*/ 0 w 3255128"/>
              <a:gd name="connsiteY43401" fmla="*/ 175156 h 1598839"/>
              <a:gd name="connsiteX43402" fmla="*/ 0 w 3255128"/>
              <a:gd name="connsiteY43402" fmla="*/ 175131 h 1598839"/>
              <a:gd name="connsiteX43403" fmla="*/ 0 w 3255128"/>
              <a:gd name="connsiteY43403" fmla="*/ 175069 h 1598839"/>
              <a:gd name="connsiteX43404" fmla="*/ 0 w 3255128"/>
              <a:gd name="connsiteY43404" fmla="*/ 174990 h 1598839"/>
              <a:gd name="connsiteX43405" fmla="*/ 0 w 3255128"/>
              <a:gd name="connsiteY43405" fmla="*/ 174982 h 1598839"/>
              <a:gd name="connsiteX43406" fmla="*/ 0 w 3255128"/>
              <a:gd name="connsiteY43406" fmla="*/ 174940 h 1598839"/>
              <a:gd name="connsiteX43407" fmla="*/ 0 w 3255128"/>
              <a:gd name="connsiteY43407" fmla="*/ 174868 h 1598839"/>
              <a:gd name="connsiteX43408" fmla="*/ 0 w 3255128"/>
              <a:gd name="connsiteY43408" fmla="*/ 174846 h 1598839"/>
              <a:gd name="connsiteX43409" fmla="*/ 0 w 3255128"/>
              <a:gd name="connsiteY43409" fmla="*/ 174815 h 1598839"/>
              <a:gd name="connsiteX43410" fmla="*/ 0 w 3255128"/>
              <a:gd name="connsiteY43410" fmla="*/ 174701 h 1598839"/>
              <a:gd name="connsiteX43411" fmla="*/ 0 w 3255128"/>
              <a:gd name="connsiteY43411" fmla="*/ 174699 h 1598839"/>
              <a:gd name="connsiteX43412" fmla="*/ 0 w 3255128"/>
              <a:gd name="connsiteY43412" fmla="*/ 174672 h 1598839"/>
              <a:gd name="connsiteX43413" fmla="*/ 0 w 3255128"/>
              <a:gd name="connsiteY43413" fmla="*/ 174639 h 1598839"/>
              <a:gd name="connsiteX43414" fmla="*/ 0 w 3255128"/>
              <a:gd name="connsiteY43414" fmla="*/ 174531 h 1598839"/>
              <a:gd name="connsiteX43415" fmla="*/ 0 w 3255128"/>
              <a:gd name="connsiteY43415" fmla="*/ 174460 h 1598839"/>
              <a:gd name="connsiteX43416" fmla="*/ 0 w 3255128"/>
              <a:gd name="connsiteY43416" fmla="*/ 174407 h 1598839"/>
              <a:gd name="connsiteX43417" fmla="*/ 0 w 3255128"/>
              <a:gd name="connsiteY43417" fmla="*/ 174324 h 1598839"/>
              <a:gd name="connsiteX43418" fmla="*/ 0 w 3255128"/>
              <a:gd name="connsiteY43418" fmla="*/ 174273 h 1598839"/>
              <a:gd name="connsiteX43419" fmla="*/ 0 w 3255128"/>
              <a:gd name="connsiteY43419" fmla="*/ 174208 h 1598839"/>
              <a:gd name="connsiteX43420" fmla="*/ 0 w 3255128"/>
              <a:gd name="connsiteY43420" fmla="*/ 174176 h 1598839"/>
              <a:gd name="connsiteX43421" fmla="*/ 0 w 3255128"/>
              <a:gd name="connsiteY43421" fmla="*/ 174167 h 1598839"/>
              <a:gd name="connsiteX43422" fmla="*/ 0 w 3255128"/>
              <a:gd name="connsiteY43422" fmla="*/ 174095 h 1598839"/>
              <a:gd name="connsiteX43423" fmla="*/ 0 w 3255128"/>
              <a:gd name="connsiteY43423" fmla="*/ 174071 h 1598839"/>
              <a:gd name="connsiteX43424" fmla="*/ 0 w 3255128"/>
              <a:gd name="connsiteY43424" fmla="*/ 174034 h 1598839"/>
              <a:gd name="connsiteX43425" fmla="*/ 0 w 3255128"/>
              <a:gd name="connsiteY43425" fmla="*/ 174031 h 1598839"/>
              <a:gd name="connsiteX43426" fmla="*/ 0 w 3255128"/>
              <a:gd name="connsiteY43426" fmla="*/ 174029 h 1598839"/>
              <a:gd name="connsiteX43427" fmla="*/ 0 w 3255128"/>
              <a:gd name="connsiteY43427" fmla="*/ 174024 h 1598839"/>
              <a:gd name="connsiteX43428" fmla="*/ 0 w 3255128"/>
              <a:gd name="connsiteY43428" fmla="*/ 173954 h 1598839"/>
              <a:gd name="connsiteX43429" fmla="*/ 0 w 3255128"/>
              <a:gd name="connsiteY43429" fmla="*/ 173925 h 1598839"/>
              <a:gd name="connsiteX43430" fmla="*/ 0 w 3255128"/>
              <a:gd name="connsiteY43430" fmla="*/ 173908 h 1598839"/>
              <a:gd name="connsiteX43431" fmla="*/ 0 w 3255128"/>
              <a:gd name="connsiteY43431" fmla="*/ 173883 h 1598839"/>
              <a:gd name="connsiteX43432" fmla="*/ 0 w 3255128"/>
              <a:gd name="connsiteY43432" fmla="*/ 173861 h 1598839"/>
              <a:gd name="connsiteX43433" fmla="*/ 0 w 3255128"/>
              <a:gd name="connsiteY43433" fmla="*/ 173859 h 1598839"/>
              <a:gd name="connsiteX43434" fmla="*/ 0 w 3255128"/>
              <a:gd name="connsiteY43434" fmla="*/ 173792 h 1598839"/>
              <a:gd name="connsiteX43435" fmla="*/ 0 w 3255128"/>
              <a:gd name="connsiteY43435" fmla="*/ 173711 h 1598839"/>
              <a:gd name="connsiteX43436" fmla="*/ 0 w 3255128"/>
              <a:gd name="connsiteY43436" fmla="*/ 173678 h 1598839"/>
              <a:gd name="connsiteX43437" fmla="*/ 0 w 3255128"/>
              <a:gd name="connsiteY43437" fmla="*/ 173504 h 1598839"/>
              <a:gd name="connsiteX43438" fmla="*/ 0 w 3255128"/>
              <a:gd name="connsiteY43438" fmla="*/ 173449 h 1598839"/>
              <a:gd name="connsiteX43439" fmla="*/ 0 w 3255128"/>
              <a:gd name="connsiteY43439" fmla="*/ 173399 h 1598839"/>
              <a:gd name="connsiteX43440" fmla="*/ 0 w 3255128"/>
              <a:gd name="connsiteY43440" fmla="*/ 173392 h 1598839"/>
              <a:gd name="connsiteX43441" fmla="*/ 0 w 3255128"/>
              <a:gd name="connsiteY43441" fmla="*/ 173284 h 1598839"/>
              <a:gd name="connsiteX43442" fmla="*/ 0 w 3255128"/>
              <a:gd name="connsiteY43442" fmla="*/ 173268 h 1598839"/>
              <a:gd name="connsiteX43443" fmla="*/ 0 w 3255128"/>
              <a:gd name="connsiteY43443" fmla="*/ 173257 h 1598839"/>
              <a:gd name="connsiteX43444" fmla="*/ 0 w 3255128"/>
              <a:gd name="connsiteY43444" fmla="*/ 173245 h 1598839"/>
              <a:gd name="connsiteX43445" fmla="*/ 0 w 3255128"/>
              <a:gd name="connsiteY43445" fmla="*/ 173163 h 1598839"/>
              <a:gd name="connsiteX43446" fmla="*/ 0 w 3255128"/>
              <a:gd name="connsiteY43446" fmla="*/ 173089 h 1598839"/>
              <a:gd name="connsiteX43447" fmla="*/ 0 w 3255128"/>
              <a:gd name="connsiteY43447" fmla="*/ 173047 h 1598839"/>
              <a:gd name="connsiteX43448" fmla="*/ 0 w 3255128"/>
              <a:gd name="connsiteY43448" fmla="*/ 172964 h 1598839"/>
              <a:gd name="connsiteX43449" fmla="*/ 0 w 3255128"/>
              <a:gd name="connsiteY43449" fmla="*/ 172911 h 1598839"/>
              <a:gd name="connsiteX43450" fmla="*/ 0 w 3255128"/>
              <a:gd name="connsiteY43450" fmla="*/ 172908 h 1598839"/>
              <a:gd name="connsiteX43451" fmla="*/ 0 w 3255128"/>
              <a:gd name="connsiteY43451" fmla="*/ 172893 h 1598839"/>
              <a:gd name="connsiteX43452" fmla="*/ 0 w 3255128"/>
              <a:gd name="connsiteY43452" fmla="*/ 172889 h 1598839"/>
              <a:gd name="connsiteX43453" fmla="*/ 0 w 3255128"/>
              <a:gd name="connsiteY43453" fmla="*/ 172887 h 1598839"/>
              <a:gd name="connsiteX43454" fmla="*/ 0 w 3255128"/>
              <a:gd name="connsiteY43454" fmla="*/ 172814 h 1598839"/>
              <a:gd name="connsiteX43455" fmla="*/ 0 w 3255128"/>
              <a:gd name="connsiteY43455" fmla="*/ 172801 h 1598839"/>
              <a:gd name="connsiteX43456" fmla="*/ 0 w 3255128"/>
              <a:gd name="connsiteY43456" fmla="*/ 172729 h 1598839"/>
              <a:gd name="connsiteX43457" fmla="*/ 0 w 3255128"/>
              <a:gd name="connsiteY43457" fmla="*/ 172704 h 1598839"/>
              <a:gd name="connsiteX43458" fmla="*/ 0 w 3255128"/>
              <a:gd name="connsiteY43458" fmla="*/ 172576 h 1598839"/>
              <a:gd name="connsiteX43459" fmla="*/ 0 w 3255128"/>
              <a:gd name="connsiteY43459" fmla="*/ 172573 h 1598839"/>
              <a:gd name="connsiteX43460" fmla="*/ 0 w 3255128"/>
              <a:gd name="connsiteY43460" fmla="*/ 172537 h 1598839"/>
              <a:gd name="connsiteX43461" fmla="*/ 0 w 3255128"/>
              <a:gd name="connsiteY43461" fmla="*/ 172428 h 1598839"/>
              <a:gd name="connsiteX43462" fmla="*/ 0 w 3255128"/>
              <a:gd name="connsiteY43462" fmla="*/ 172416 h 1598839"/>
              <a:gd name="connsiteX43463" fmla="*/ 0 w 3255128"/>
              <a:gd name="connsiteY43463" fmla="*/ 172360 h 1598839"/>
              <a:gd name="connsiteX43464" fmla="*/ 0 w 3255128"/>
              <a:gd name="connsiteY43464" fmla="*/ 172349 h 1598839"/>
              <a:gd name="connsiteX43465" fmla="*/ 0 w 3255128"/>
              <a:gd name="connsiteY43465" fmla="*/ 172341 h 1598839"/>
              <a:gd name="connsiteX43466" fmla="*/ 0 w 3255128"/>
              <a:gd name="connsiteY43466" fmla="*/ 172337 h 1598839"/>
              <a:gd name="connsiteX43467" fmla="*/ 0 w 3255128"/>
              <a:gd name="connsiteY43467" fmla="*/ 172242 h 1598839"/>
              <a:gd name="connsiteX43468" fmla="*/ 0 w 3255128"/>
              <a:gd name="connsiteY43468" fmla="*/ 172166 h 1598839"/>
              <a:gd name="connsiteX43469" fmla="*/ 0 w 3255128"/>
              <a:gd name="connsiteY43469" fmla="*/ 172144 h 1598839"/>
              <a:gd name="connsiteX43470" fmla="*/ 0 w 3255128"/>
              <a:gd name="connsiteY43470" fmla="*/ 172116 h 1598839"/>
              <a:gd name="connsiteX43471" fmla="*/ 0 w 3255128"/>
              <a:gd name="connsiteY43471" fmla="*/ 172115 h 1598839"/>
              <a:gd name="connsiteX43472" fmla="*/ 0 w 3255128"/>
              <a:gd name="connsiteY43472" fmla="*/ 172078 h 1598839"/>
              <a:gd name="connsiteX43473" fmla="*/ 0 w 3255128"/>
              <a:gd name="connsiteY43473" fmla="*/ 172056 h 1598839"/>
              <a:gd name="connsiteX43474" fmla="*/ 0 w 3255128"/>
              <a:gd name="connsiteY43474" fmla="*/ 172035 h 1598839"/>
              <a:gd name="connsiteX43475" fmla="*/ 0 w 3255128"/>
              <a:gd name="connsiteY43475" fmla="*/ 171984 h 1598839"/>
              <a:gd name="connsiteX43476" fmla="*/ 0 w 3255128"/>
              <a:gd name="connsiteY43476" fmla="*/ 171886 h 1598839"/>
              <a:gd name="connsiteX43477" fmla="*/ 0 w 3255128"/>
              <a:gd name="connsiteY43477" fmla="*/ 171882 h 1598839"/>
              <a:gd name="connsiteX43478" fmla="*/ 0 w 3255128"/>
              <a:gd name="connsiteY43478" fmla="*/ 171832 h 1598839"/>
              <a:gd name="connsiteX43479" fmla="*/ 0 w 3255128"/>
              <a:gd name="connsiteY43479" fmla="*/ 171792 h 1598839"/>
              <a:gd name="connsiteX43480" fmla="*/ 0 w 3255128"/>
              <a:gd name="connsiteY43480" fmla="*/ 171780 h 1598839"/>
              <a:gd name="connsiteX43481" fmla="*/ 0 w 3255128"/>
              <a:gd name="connsiteY43481" fmla="*/ 171690 h 1598839"/>
              <a:gd name="connsiteX43482" fmla="*/ 0 w 3255128"/>
              <a:gd name="connsiteY43482" fmla="*/ 171625 h 1598839"/>
              <a:gd name="connsiteX43483" fmla="*/ 0 w 3255128"/>
              <a:gd name="connsiteY43483" fmla="*/ 171596 h 1598839"/>
              <a:gd name="connsiteX43484" fmla="*/ 0 w 3255128"/>
              <a:gd name="connsiteY43484" fmla="*/ 171456 h 1598839"/>
              <a:gd name="connsiteX43485" fmla="*/ 0 w 3255128"/>
              <a:gd name="connsiteY43485" fmla="*/ 171446 h 1598839"/>
              <a:gd name="connsiteX43486" fmla="*/ 0 w 3255128"/>
              <a:gd name="connsiteY43486" fmla="*/ 171430 h 1598839"/>
              <a:gd name="connsiteX43487" fmla="*/ 0 w 3255128"/>
              <a:gd name="connsiteY43487" fmla="*/ 171371 h 1598839"/>
              <a:gd name="connsiteX43488" fmla="*/ 0 w 3255128"/>
              <a:gd name="connsiteY43488" fmla="*/ 171370 h 1598839"/>
              <a:gd name="connsiteX43489" fmla="*/ 0 w 3255128"/>
              <a:gd name="connsiteY43489" fmla="*/ 171342 h 1598839"/>
              <a:gd name="connsiteX43490" fmla="*/ 0 w 3255128"/>
              <a:gd name="connsiteY43490" fmla="*/ 171333 h 1598839"/>
              <a:gd name="connsiteX43491" fmla="*/ 0 w 3255128"/>
              <a:gd name="connsiteY43491" fmla="*/ 171234 h 1598839"/>
              <a:gd name="connsiteX43492" fmla="*/ 0 w 3255128"/>
              <a:gd name="connsiteY43492" fmla="*/ 171228 h 1598839"/>
              <a:gd name="connsiteX43493" fmla="*/ 0 w 3255128"/>
              <a:gd name="connsiteY43493" fmla="*/ 171221 h 1598839"/>
              <a:gd name="connsiteX43494" fmla="*/ 0 w 3255128"/>
              <a:gd name="connsiteY43494" fmla="*/ 171202 h 1598839"/>
              <a:gd name="connsiteX43495" fmla="*/ 0 w 3255128"/>
              <a:gd name="connsiteY43495" fmla="*/ 171198 h 1598839"/>
              <a:gd name="connsiteX43496" fmla="*/ 0 w 3255128"/>
              <a:gd name="connsiteY43496" fmla="*/ 171196 h 1598839"/>
              <a:gd name="connsiteX43497" fmla="*/ 0 w 3255128"/>
              <a:gd name="connsiteY43497" fmla="*/ 171137 h 1598839"/>
              <a:gd name="connsiteX43498" fmla="*/ 0 w 3255128"/>
              <a:gd name="connsiteY43498" fmla="*/ 171119 h 1598839"/>
              <a:gd name="connsiteX43499" fmla="*/ 0 w 3255128"/>
              <a:gd name="connsiteY43499" fmla="*/ 171095 h 1598839"/>
              <a:gd name="connsiteX43500" fmla="*/ 0 w 3255128"/>
              <a:gd name="connsiteY43500" fmla="*/ 171092 h 1598839"/>
              <a:gd name="connsiteX43501" fmla="*/ 0 w 3255128"/>
              <a:gd name="connsiteY43501" fmla="*/ 171087 h 1598839"/>
              <a:gd name="connsiteX43502" fmla="*/ 0 w 3255128"/>
              <a:gd name="connsiteY43502" fmla="*/ 171058 h 1598839"/>
              <a:gd name="connsiteX43503" fmla="*/ 0 w 3255128"/>
              <a:gd name="connsiteY43503" fmla="*/ 170978 h 1598839"/>
              <a:gd name="connsiteX43504" fmla="*/ 0 w 3255128"/>
              <a:gd name="connsiteY43504" fmla="*/ 170913 h 1598839"/>
              <a:gd name="connsiteX43505" fmla="*/ 0 w 3255128"/>
              <a:gd name="connsiteY43505" fmla="*/ 170782 h 1598839"/>
              <a:gd name="connsiteX43506" fmla="*/ 0 w 3255128"/>
              <a:gd name="connsiteY43506" fmla="*/ 170701 h 1598839"/>
              <a:gd name="connsiteX43507" fmla="*/ 0 w 3255128"/>
              <a:gd name="connsiteY43507" fmla="*/ 170685 h 1598839"/>
              <a:gd name="connsiteX43508" fmla="*/ 0 w 3255128"/>
              <a:gd name="connsiteY43508" fmla="*/ 170660 h 1598839"/>
              <a:gd name="connsiteX43509" fmla="*/ 0 w 3255128"/>
              <a:gd name="connsiteY43509" fmla="*/ 170613 h 1598839"/>
              <a:gd name="connsiteX43510" fmla="*/ 0 w 3255128"/>
              <a:gd name="connsiteY43510" fmla="*/ 170549 h 1598839"/>
              <a:gd name="connsiteX43511" fmla="*/ 0 w 3255128"/>
              <a:gd name="connsiteY43511" fmla="*/ 170489 h 1598839"/>
              <a:gd name="connsiteX43512" fmla="*/ 0 w 3255128"/>
              <a:gd name="connsiteY43512" fmla="*/ 170451 h 1598839"/>
              <a:gd name="connsiteX43513" fmla="*/ 0 w 3255128"/>
              <a:gd name="connsiteY43513" fmla="*/ 170425 h 1598839"/>
              <a:gd name="connsiteX43514" fmla="*/ 0 w 3255128"/>
              <a:gd name="connsiteY43514" fmla="*/ 170422 h 1598839"/>
              <a:gd name="connsiteX43515" fmla="*/ 0 w 3255128"/>
              <a:gd name="connsiteY43515" fmla="*/ 170417 h 1598839"/>
              <a:gd name="connsiteX43516" fmla="*/ 0 w 3255128"/>
              <a:gd name="connsiteY43516" fmla="*/ 170307 h 1598839"/>
              <a:gd name="connsiteX43517" fmla="*/ 0 w 3255128"/>
              <a:gd name="connsiteY43517" fmla="*/ 170179 h 1598839"/>
              <a:gd name="connsiteX43518" fmla="*/ 0 w 3255128"/>
              <a:gd name="connsiteY43518" fmla="*/ 170139 h 1598839"/>
              <a:gd name="connsiteX43519" fmla="*/ 0 w 3255128"/>
              <a:gd name="connsiteY43519" fmla="*/ 170073 h 1598839"/>
              <a:gd name="connsiteX43520" fmla="*/ 0 w 3255128"/>
              <a:gd name="connsiteY43520" fmla="*/ 170012 h 1598839"/>
              <a:gd name="connsiteX43521" fmla="*/ 0 w 3255128"/>
              <a:gd name="connsiteY43521" fmla="*/ 170005 h 1598839"/>
              <a:gd name="connsiteX43522" fmla="*/ 0 w 3255128"/>
              <a:gd name="connsiteY43522" fmla="*/ 169996 h 1598839"/>
              <a:gd name="connsiteX43523" fmla="*/ 0 w 3255128"/>
              <a:gd name="connsiteY43523" fmla="*/ 169976 h 1598839"/>
              <a:gd name="connsiteX43524" fmla="*/ 0 w 3255128"/>
              <a:gd name="connsiteY43524" fmla="*/ 169892 h 1598839"/>
              <a:gd name="connsiteX43525" fmla="*/ 0 w 3255128"/>
              <a:gd name="connsiteY43525" fmla="*/ 169833 h 1598839"/>
              <a:gd name="connsiteX43526" fmla="*/ 0 w 3255128"/>
              <a:gd name="connsiteY43526" fmla="*/ 169754 h 1598839"/>
              <a:gd name="connsiteX43527" fmla="*/ 0 w 3255128"/>
              <a:gd name="connsiteY43527" fmla="*/ 169753 h 1598839"/>
              <a:gd name="connsiteX43528" fmla="*/ 0 w 3255128"/>
              <a:gd name="connsiteY43528" fmla="*/ 169680 h 1598839"/>
              <a:gd name="connsiteX43529" fmla="*/ 0 w 3255128"/>
              <a:gd name="connsiteY43529" fmla="*/ 169678 h 1598839"/>
              <a:gd name="connsiteX43530" fmla="*/ 0 w 3255128"/>
              <a:gd name="connsiteY43530" fmla="*/ 169549 h 1598839"/>
              <a:gd name="connsiteX43531" fmla="*/ 0 w 3255128"/>
              <a:gd name="connsiteY43531" fmla="*/ 169514 h 1598839"/>
              <a:gd name="connsiteX43532" fmla="*/ 0 w 3255128"/>
              <a:gd name="connsiteY43532" fmla="*/ 169509 h 1598839"/>
              <a:gd name="connsiteX43533" fmla="*/ 0 w 3255128"/>
              <a:gd name="connsiteY43533" fmla="*/ 169426 h 1598839"/>
              <a:gd name="connsiteX43534" fmla="*/ 0 w 3255128"/>
              <a:gd name="connsiteY43534" fmla="*/ 169335 h 1598839"/>
              <a:gd name="connsiteX43535" fmla="*/ 0 w 3255128"/>
              <a:gd name="connsiteY43535" fmla="*/ 169281 h 1598839"/>
              <a:gd name="connsiteX43536" fmla="*/ 0 w 3255128"/>
              <a:gd name="connsiteY43536" fmla="*/ 169192 h 1598839"/>
              <a:gd name="connsiteX43537" fmla="*/ 0 w 3255128"/>
              <a:gd name="connsiteY43537" fmla="*/ 169115 h 1598839"/>
              <a:gd name="connsiteX43538" fmla="*/ 0 w 3255128"/>
              <a:gd name="connsiteY43538" fmla="*/ 169032 h 1598839"/>
              <a:gd name="connsiteX43539" fmla="*/ 0 w 3255128"/>
              <a:gd name="connsiteY43539" fmla="*/ 169010 h 1598839"/>
              <a:gd name="connsiteX43540" fmla="*/ 0 w 3255128"/>
              <a:gd name="connsiteY43540" fmla="*/ 168984 h 1598839"/>
              <a:gd name="connsiteX43541" fmla="*/ 0 w 3255128"/>
              <a:gd name="connsiteY43541" fmla="*/ 168873 h 1598839"/>
              <a:gd name="connsiteX43542" fmla="*/ 0 w 3255128"/>
              <a:gd name="connsiteY43542" fmla="*/ 168872 h 1598839"/>
              <a:gd name="connsiteX43543" fmla="*/ 0 w 3255128"/>
              <a:gd name="connsiteY43543" fmla="*/ 168857 h 1598839"/>
              <a:gd name="connsiteX43544" fmla="*/ 0 w 3255128"/>
              <a:gd name="connsiteY43544" fmla="*/ 168822 h 1598839"/>
              <a:gd name="connsiteX43545" fmla="*/ 0 w 3255128"/>
              <a:gd name="connsiteY43545" fmla="*/ 168808 h 1598839"/>
              <a:gd name="connsiteX43546" fmla="*/ 0 w 3255128"/>
              <a:gd name="connsiteY43546" fmla="*/ 168800 h 1598839"/>
              <a:gd name="connsiteX43547" fmla="*/ 0 w 3255128"/>
              <a:gd name="connsiteY43547" fmla="*/ 168710 h 1598839"/>
              <a:gd name="connsiteX43548" fmla="*/ 0 w 3255128"/>
              <a:gd name="connsiteY43548" fmla="*/ 168643 h 1598839"/>
              <a:gd name="connsiteX43549" fmla="*/ 0 w 3255128"/>
              <a:gd name="connsiteY43549" fmla="*/ 168641 h 1598839"/>
              <a:gd name="connsiteX43550" fmla="*/ 0 w 3255128"/>
              <a:gd name="connsiteY43550" fmla="*/ 168634 h 1598839"/>
              <a:gd name="connsiteX43551" fmla="*/ 0 w 3255128"/>
              <a:gd name="connsiteY43551" fmla="*/ 168630 h 1598839"/>
              <a:gd name="connsiteX43552" fmla="*/ 0 w 3255128"/>
              <a:gd name="connsiteY43552" fmla="*/ 168613 h 1598839"/>
              <a:gd name="connsiteX43553" fmla="*/ 0 w 3255128"/>
              <a:gd name="connsiteY43553" fmla="*/ 168612 h 1598839"/>
              <a:gd name="connsiteX43554" fmla="*/ 0 w 3255128"/>
              <a:gd name="connsiteY43554" fmla="*/ 168551 h 1598839"/>
              <a:gd name="connsiteX43555" fmla="*/ 0 w 3255128"/>
              <a:gd name="connsiteY43555" fmla="*/ 168536 h 1598839"/>
              <a:gd name="connsiteX43556" fmla="*/ 0 w 3255128"/>
              <a:gd name="connsiteY43556" fmla="*/ 168467 h 1598839"/>
              <a:gd name="connsiteX43557" fmla="*/ 0 w 3255128"/>
              <a:gd name="connsiteY43557" fmla="*/ 168438 h 1598839"/>
              <a:gd name="connsiteX43558" fmla="*/ 0 w 3255128"/>
              <a:gd name="connsiteY43558" fmla="*/ 168420 h 1598839"/>
              <a:gd name="connsiteX43559" fmla="*/ 0 w 3255128"/>
              <a:gd name="connsiteY43559" fmla="*/ 168369 h 1598839"/>
              <a:gd name="connsiteX43560" fmla="*/ 0 w 3255128"/>
              <a:gd name="connsiteY43560" fmla="*/ 168281 h 1598839"/>
              <a:gd name="connsiteX43561" fmla="*/ 0 w 3255128"/>
              <a:gd name="connsiteY43561" fmla="*/ 168267 h 1598839"/>
              <a:gd name="connsiteX43562" fmla="*/ 0 w 3255128"/>
              <a:gd name="connsiteY43562" fmla="*/ 168260 h 1598839"/>
              <a:gd name="connsiteX43563" fmla="*/ 0 w 3255128"/>
              <a:gd name="connsiteY43563" fmla="*/ 168174 h 1598839"/>
              <a:gd name="connsiteX43564" fmla="*/ 0 w 3255128"/>
              <a:gd name="connsiteY43564" fmla="*/ 168129 h 1598839"/>
              <a:gd name="connsiteX43565" fmla="*/ 0 w 3255128"/>
              <a:gd name="connsiteY43565" fmla="*/ 168102 h 1598839"/>
              <a:gd name="connsiteX43566" fmla="*/ 0 w 3255128"/>
              <a:gd name="connsiteY43566" fmla="*/ 168077 h 1598839"/>
              <a:gd name="connsiteX43567" fmla="*/ 0 w 3255128"/>
              <a:gd name="connsiteY43567" fmla="*/ 168017 h 1598839"/>
              <a:gd name="connsiteX43568" fmla="*/ 0 w 3255128"/>
              <a:gd name="connsiteY43568" fmla="*/ 167965 h 1598839"/>
              <a:gd name="connsiteX43569" fmla="*/ 0 w 3255128"/>
              <a:gd name="connsiteY43569" fmla="*/ 167919 h 1598839"/>
              <a:gd name="connsiteX43570" fmla="*/ 0 w 3255128"/>
              <a:gd name="connsiteY43570" fmla="*/ 167903 h 1598839"/>
              <a:gd name="connsiteX43571" fmla="*/ 0 w 3255128"/>
              <a:gd name="connsiteY43571" fmla="*/ 167898 h 1598839"/>
              <a:gd name="connsiteX43572" fmla="*/ 0 w 3255128"/>
              <a:gd name="connsiteY43572" fmla="*/ 167868 h 1598839"/>
              <a:gd name="connsiteX43573" fmla="*/ 0 w 3255128"/>
              <a:gd name="connsiteY43573" fmla="*/ 167821 h 1598839"/>
              <a:gd name="connsiteX43574" fmla="*/ 0 w 3255128"/>
              <a:gd name="connsiteY43574" fmla="*/ 167808 h 1598839"/>
              <a:gd name="connsiteX43575" fmla="*/ 0 w 3255128"/>
              <a:gd name="connsiteY43575" fmla="*/ 167801 h 1598839"/>
              <a:gd name="connsiteX43576" fmla="*/ 0 w 3255128"/>
              <a:gd name="connsiteY43576" fmla="*/ 167722 h 1598839"/>
              <a:gd name="connsiteX43577" fmla="*/ 0 w 3255128"/>
              <a:gd name="connsiteY43577" fmla="*/ 167670 h 1598839"/>
              <a:gd name="connsiteX43578" fmla="*/ 0 w 3255128"/>
              <a:gd name="connsiteY43578" fmla="*/ 167596 h 1598839"/>
              <a:gd name="connsiteX43579" fmla="*/ 0 w 3255128"/>
              <a:gd name="connsiteY43579" fmla="*/ 167592 h 1598839"/>
              <a:gd name="connsiteX43580" fmla="*/ 0 w 3255128"/>
              <a:gd name="connsiteY43580" fmla="*/ 167589 h 1598839"/>
              <a:gd name="connsiteX43581" fmla="*/ 0 w 3255128"/>
              <a:gd name="connsiteY43581" fmla="*/ 167584 h 1598839"/>
              <a:gd name="connsiteX43582" fmla="*/ 0 w 3255128"/>
              <a:gd name="connsiteY43582" fmla="*/ 167558 h 1598839"/>
              <a:gd name="connsiteX43583" fmla="*/ 0 w 3255128"/>
              <a:gd name="connsiteY43583" fmla="*/ 167539 h 1598839"/>
              <a:gd name="connsiteX43584" fmla="*/ 0 w 3255128"/>
              <a:gd name="connsiteY43584" fmla="*/ 167444 h 1598839"/>
              <a:gd name="connsiteX43585" fmla="*/ 0 w 3255128"/>
              <a:gd name="connsiteY43585" fmla="*/ 167442 h 1598839"/>
              <a:gd name="connsiteX43586" fmla="*/ 0 w 3255128"/>
              <a:gd name="connsiteY43586" fmla="*/ 167429 h 1598839"/>
              <a:gd name="connsiteX43587" fmla="*/ 0 w 3255128"/>
              <a:gd name="connsiteY43587" fmla="*/ 167413 h 1598839"/>
              <a:gd name="connsiteX43588" fmla="*/ 0 w 3255128"/>
              <a:gd name="connsiteY43588" fmla="*/ 167410 h 1598839"/>
              <a:gd name="connsiteX43589" fmla="*/ 0 w 3255128"/>
              <a:gd name="connsiteY43589" fmla="*/ 167362 h 1598839"/>
              <a:gd name="connsiteX43590" fmla="*/ 0 w 3255128"/>
              <a:gd name="connsiteY43590" fmla="*/ 167357 h 1598839"/>
              <a:gd name="connsiteX43591" fmla="*/ 0 w 3255128"/>
              <a:gd name="connsiteY43591" fmla="*/ 167312 h 1598839"/>
              <a:gd name="connsiteX43592" fmla="*/ 0 w 3255128"/>
              <a:gd name="connsiteY43592" fmla="*/ 167265 h 1598839"/>
              <a:gd name="connsiteX43593" fmla="*/ 0 w 3255128"/>
              <a:gd name="connsiteY43593" fmla="*/ 167167 h 1598839"/>
              <a:gd name="connsiteX43594" fmla="*/ 0 w 3255128"/>
              <a:gd name="connsiteY43594" fmla="*/ 167160 h 1598839"/>
              <a:gd name="connsiteX43595" fmla="*/ 0 w 3255128"/>
              <a:gd name="connsiteY43595" fmla="*/ 167153 h 1598839"/>
              <a:gd name="connsiteX43596" fmla="*/ 0 w 3255128"/>
              <a:gd name="connsiteY43596" fmla="*/ 167095 h 1598839"/>
              <a:gd name="connsiteX43597" fmla="*/ 0 w 3255128"/>
              <a:gd name="connsiteY43597" fmla="*/ 167026 h 1598839"/>
              <a:gd name="connsiteX43598" fmla="*/ 0 w 3255128"/>
              <a:gd name="connsiteY43598" fmla="*/ 167022 h 1598839"/>
              <a:gd name="connsiteX43599" fmla="*/ 0 w 3255128"/>
              <a:gd name="connsiteY43599" fmla="*/ 166926 h 1598839"/>
              <a:gd name="connsiteX43600" fmla="*/ 0 w 3255128"/>
              <a:gd name="connsiteY43600" fmla="*/ 166910 h 1598839"/>
              <a:gd name="connsiteX43601" fmla="*/ 0 w 3255128"/>
              <a:gd name="connsiteY43601" fmla="*/ 166719 h 1598839"/>
              <a:gd name="connsiteX43602" fmla="*/ 0 w 3255128"/>
              <a:gd name="connsiteY43602" fmla="*/ 166714 h 1598839"/>
              <a:gd name="connsiteX43603" fmla="*/ 0 w 3255128"/>
              <a:gd name="connsiteY43603" fmla="*/ 166697 h 1598839"/>
              <a:gd name="connsiteX43604" fmla="*/ 0 w 3255128"/>
              <a:gd name="connsiteY43604" fmla="*/ 166676 h 1598839"/>
              <a:gd name="connsiteX43605" fmla="*/ 0 w 3255128"/>
              <a:gd name="connsiteY43605" fmla="*/ 166532 h 1598839"/>
              <a:gd name="connsiteX43606" fmla="*/ 0 w 3255128"/>
              <a:gd name="connsiteY43606" fmla="*/ 166518 h 1598839"/>
              <a:gd name="connsiteX43607" fmla="*/ 0 w 3255128"/>
              <a:gd name="connsiteY43607" fmla="*/ 166502 h 1598839"/>
              <a:gd name="connsiteX43608" fmla="*/ 0 w 3255128"/>
              <a:gd name="connsiteY43608" fmla="*/ 166393 h 1598839"/>
              <a:gd name="connsiteX43609" fmla="*/ 0 w 3255128"/>
              <a:gd name="connsiteY43609" fmla="*/ 166381 h 1598839"/>
              <a:gd name="connsiteX43610" fmla="*/ 0 w 3255128"/>
              <a:gd name="connsiteY43610" fmla="*/ 166351 h 1598839"/>
              <a:gd name="connsiteX43611" fmla="*/ 0 w 3255128"/>
              <a:gd name="connsiteY43611" fmla="*/ 166281 h 1598839"/>
              <a:gd name="connsiteX43612" fmla="*/ 0 w 3255128"/>
              <a:gd name="connsiteY43612" fmla="*/ 166225 h 1598839"/>
              <a:gd name="connsiteX43613" fmla="*/ 0 w 3255128"/>
              <a:gd name="connsiteY43613" fmla="*/ 166155 h 1598839"/>
              <a:gd name="connsiteX43614" fmla="*/ 0 w 3255128"/>
              <a:gd name="connsiteY43614" fmla="*/ 166145 h 1598839"/>
              <a:gd name="connsiteX43615" fmla="*/ 0 w 3255128"/>
              <a:gd name="connsiteY43615" fmla="*/ 166127 h 1598839"/>
              <a:gd name="connsiteX43616" fmla="*/ 0 w 3255128"/>
              <a:gd name="connsiteY43616" fmla="*/ 166074 h 1598839"/>
              <a:gd name="connsiteX43617" fmla="*/ 0 w 3255128"/>
              <a:gd name="connsiteY43617" fmla="*/ 166071 h 1598839"/>
              <a:gd name="connsiteX43618" fmla="*/ 0 w 3255128"/>
              <a:gd name="connsiteY43618" fmla="*/ 166029 h 1598839"/>
              <a:gd name="connsiteX43619" fmla="*/ 0 w 3255128"/>
              <a:gd name="connsiteY43619" fmla="*/ 165922 h 1598839"/>
              <a:gd name="connsiteX43620" fmla="*/ 0 w 3255128"/>
              <a:gd name="connsiteY43620" fmla="*/ 165612 h 1598839"/>
              <a:gd name="connsiteX43621" fmla="*/ 0 w 3255128"/>
              <a:gd name="connsiteY43621" fmla="*/ 165555 h 1598839"/>
              <a:gd name="connsiteX43622" fmla="*/ 0 w 3255128"/>
              <a:gd name="connsiteY43622" fmla="*/ 165552 h 1598839"/>
              <a:gd name="connsiteX43623" fmla="*/ 0 w 3255128"/>
              <a:gd name="connsiteY43623" fmla="*/ 165497 h 1598839"/>
              <a:gd name="connsiteX43624" fmla="*/ 0 w 3255128"/>
              <a:gd name="connsiteY43624" fmla="*/ 165400 h 1598839"/>
              <a:gd name="connsiteX43625" fmla="*/ 0 w 3255128"/>
              <a:gd name="connsiteY43625" fmla="*/ 165382 h 1598839"/>
              <a:gd name="connsiteX43626" fmla="*/ 0 w 3255128"/>
              <a:gd name="connsiteY43626" fmla="*/ 165378 h 1598839"/>
              <a:gd name="connsiteX43627" fmla="*/ 0 w 3255128"/>
              <a:gd name="connsiteY43627" fmla="*/ 165349 h 1598839"/>
              <a:gd name="connsiteX43628" fmla="*/ 0 w 3255128"/>
              <a:gd name="connsiteY43628" fmla="*/ 165158 h 1598839"/>
              <a:gd name="connsiteX43629" fmla="*/ 0 w 3255128"/>
              <a:gd name="connsiteY43629" fmla="*/ 165106 h 1598839"/>
              <a:gd name="connsiteX43630" fmla="*/ 0 w 3255128"/>
              <a:gd name="connsiteY43630" fmla="*/ 165103 h 1598839"/>
              <a:gd name="connsiteX43631" fmla="*/ 0 w 3255128"/>
              <a:gd name="connsiteY43631" fmla="*/ 165081 h 1598839"/>
              <a:gd name="connsiteX43632" fmla="*/ 0 w 3255128"/>
              <a:gd name="connsiteY43632" fmla="*/ 165022 h 1598839"/>
              <a:gd name="connsiteX43633" fmla="*/ 0 w 3255128"/>
              <a:gd name="connsiteY43633" fmla="*/ 165004 h 1598839"/>
              <a:gd name="connsiteX43634" fmla="*/ 0 w 3255128"/>
              <a:gd name="connsiteY43634" fmla="*/ 164924 h 1598839"/>
              <a:gd name="connsiteX43635" fmla="*/ 0 w 3255128"/>
              <a:gd name="connsiteY43635" fmla="*/ 164887 h 1598839"/>
              <a:gd name="connsiteX43636" fmla="*/ 0 w 3255128"/>
              <a:gd name="connsiteY43636" fmla="*/ 164882 h 1598839"/>
              <a:gd name="connsiteX43637" fmla="*/ 0 w 3255128"/>
              <a:gd name="connsiteY43637" fmla="*/ 164859 h 1598839"/>
              <a:gd name="connsiteX43638" fmla="*/ 0 w 3255128"/>
              <a:gd name="connsiteY43638" fmla="*/ 164830 h 1598839"/>
              <a:gd name="connsiteX43639" fmla="*/ 0 w 3255128"/>
              <a:gd name="connsiteY43639" fmla="*/ 164826 h 1598839"/>
              <a:gd name="connsiteX43640" fmla="*/ 0 w 3255128"/>
              <a:gd name="connsiteY43640" fmla="*/ 164761 h 1598839"/>
              <a:gd name="connsiteX43641" fmla="*/ 0 w 3255128"/>
              <a:gd name="connsiteY43641" fmla="*/ 164708 h 1598839"/>
              <a:gd name="connsiteX43642" fmla="*/ 0 w 3255128"/>
              <a:gd name="connsiteY43642" fmla="*/ 164622 h 1598839"/>
              <a:gd name="connsiteX43643" fmla="*/ 0 w 3255128"/>
              <a:gd name="connsiteY43643" fmla="*/ 164572 h 1598839"/>
              <a:gd name="connsiteX43644" fmla="*/ 0 w 3255128"/>
              <a:gd name="connsiteY43644" fmla="*/ 164548 h 1598839"/>
              <a:gd name="connsiteX43645" fmla="*/ 0 w 3255128"/>
              <a:gd name="connsiteY43645" fmla="*/ 164545 h 1598839"/>
              <a:gd name="connsiteX43646" fmla="*/ 0 w 3255128"/>
              <a:gd name="connsiteY43646" fmla="*/ 164371 h 1598839"/>
              <a:gd name="connsiteX43647" fmla="*/ 0 w 3255128"/>
              <a:gd name="connsiteY43647" fmla="*/ 164357 h 1598839"/>
              <a:gd name="connsiteX43648" fmla="*/ 0 w 3255128"/>
              <a:gd name="connsiteY43648" fmla="*/ 164334 h 1598839"/>
              <a:gd name="connsiteX43649" fmla="*/ 0 w 3255128"/>
              <a:gd name="connsiteY43649" fmla="*/ 164302 h 1598839"/>
              <a:gd name="connsiteX43650" fmla="*/ 0 w 3255128"/>
              <a:gd name="connsiteY43650" fmla="*/ 164190 h 1598839"/>
              <a:gd name="connsiteX43651" fmla="*/ 0 w 3255128"/>
              <a:gd name="connsiteY43651" fmla="*/ 164123 h 1598839"/>
              <a:gd name="connsiteX43652" fmla="*/ 0 w 3255128"/>
              <a:gd name="connsiteY43652" fmla="*/ 164114 h 1598839"/>
              <a:gd name="connsiteX43653" fmla="*/ 0 w 3255128"/>
              <a:gd name="connsiteY43653" fmla="*/ 164109 h 1598839"/>
              <a:gd name="connsiteX43654" fmla="*/ 0 w 3255128"/>
              <a:gd name="connsiteY43654" fmla="*/ 164093 h 1598839"/>
              <a:gd name="connsiteX43655" fmla="*/ 0 w 3255128"/>
              <a:gd name="connsiteY43655" fmla="*/ 164016 h 1598839"/>
              <a:gd name="connsiteX43656" fmla="*/ 0 w 3255128"/>
              <a:gd name="connsiteY43656" fmla="*/ 163974 h 1598839"/>
              <a:gd name="connsiteX43657" fmla="*/ 0 w 3255128"/>
              <a:gd name="connsiteY43657" fmla="*/ 163935 h 1598839"/>
              <a:gd name="connsiteX43658" fmla="*/ 0 w 3255128"/>
              <a:gd name="connsiteY43658" fmla="*/ 163918 h 1598839"/>
              <a:gd name="connsiteX43659" fmla="*/ 0 w 3255128"/>
              <a:gd name="connsiteY43659" fmla="*/ 163902 h 1598839"/>
              <a:gd name="connsiteX43660" fmla="*/ 0 w 3255128"/>
              <a:gd name="connsiteY43660" fmla="*/ 163897 h 1598839"/>
              <a:gd name="connsiteX43661" fmla="*/ 0 w 3255128"/>
              <a:gd name="connsiteY43661" fmla="*/ 163875 h 1598839"/>
              <a:gd name="connsiteX43662" fmla="*/ 0 w 3255128"/>
              <a:gd name="connsiteY43662" fmla="*/ 163838 h 1598839"/>
              <a:gd name="connsiteX43663" fmla="*/ 0 w 3255128"/>
              <a:gd name="connsiteY43663" fmla="*/ 163830 h 1598839"/>
              <a:gd name="connsiteX43664" fmla="*/ 0 w 3255128"/>
              <a:gd name="connsiteY43664" fmla="*/ 163825 h 1598839"/>
              <a:gd name="connsiteX43665" fmla="*/ 0 w 3255128"/>
              <a:gd name="connsiteY43665" fmla="*/ 163809 h 1598839"/>
              <a:gd name="connsiteX43666" fmla="*/ 0 w 3255128"/>
              <a:gd name="connsiteY43666" fmla="*/ 163723 h 1598839"/>
              <a:gd name="connsiteX43667" fmla="*/ 0 w 3255128"/>
              <a:gd name="connsiteY43667" fmla="*/ 163659 h 1598839"/>
              <a:gd name="connsiteX43668" fmla="*/ 0 w 3255128"/>
              <a:gd name="connsiteY43668" fmla="*/ 163656 h 1598839"/>
              <a:gd name="connsiteX43669" fmla="*/ 0 w 3255128"/>
              <a:gd name="connsiteY43669" fmla="*/ 163654 h 1598839"/>
              <a:gd name="connsiteX43670" fmla="*/ 0 w 3255128"/>
              <a:gd name="connsiteY43670" fmla="*/ 163651 h 1598839"/>
              <a:gd name="connsiteX43671" fmla="*/ 0 w 3255128"/>
              <a:gd name="connsiteY43671" fmla="*/ 163582 h 1598839"/>
              <a:gd name="connsiteX43672" fmla="*/ 0 w 3255128"/>
              <a:gd name="connsiteY43672" fmla="*/ 163559 h 1598839"/>
              <a:gd name="connsiteX43673" fmla="*/ 0 w 3255128"/>
              <a:gd name="connsiteY43673" fmla="*/ 163443 h 1598839"/>
              <a:gd name="connsiteX43674" fmla="*/ 0 w 3255128"/>
              <a:gd name="connsiteY43674" fmla="*/ 163441 h 1598839"/>
              <a:gd name="connsiteX43675" fmla="*/ 0 w 3255128"/>
              <a:gd name="connsiteY43675" fmla="*/ 163425 h 1598839"/>
              <a:gd name="connsiteX43676" fmla="*/ 0 w 3255128"/>
              <a:gd name="connsiteY43676" fmla="*/ 163413 h 1598839"/>
              <a:gd name="connsiteX43677" fmla="*/ 0 w 3255128"/>
              <a:gd name="connsiteY43677" fmla="*/ 163390 h 1598839"/>
              <a:gd name="connsiteX43678" fmla="*/ 0 w 3255128"/>
              <a:gd name="connsiteY43678" fmla="*/ 163350 h 1598839"/>
              <a:gd name="connsiteX43679" fmla="*/ 0 w 3255128"/>
              <a:gd name="connsiteY43679" fmla="*/ 163349 h 1598839"/>
              <a:gd name="connsiteX43680" fmla="*/ 0 w 3255128"/>
              <a:gd name="connsiteY43680" fmla="*/ 163325 h 1598839"/>
              <a:gd name="connsiteX43681" fmla="*/ 0 w 3255128"/>
              <a:gd name="connsiteY43681" fmla="*/ 163307 h 1598839"/>
              <a:gd name="connsiteX43682" fmla="*/ 0 w 3255128"/>
              <a:gd name="connsiteY43682" fmla="*/ 163275 h 1598839"/>
              <a:gd name="connsiteX43683" fmla="*/ 0 w 3255128"/>
              <a:gd name="connsiteY43683" fmla="*/ 163209 h 1598839"/>
              <a:gd name="connsiteX43684" fmla="*/ 0 w 3255128"/>
              <a:gd name="connsiteY43684" fmla="*/ 163194 h 1598839"/>
              <a:gd name="connsiteX43685" fmla="*/ 0 w 3255128"/>
              <a:gd name="connsiteY43685" fmla="*/ 163100 h 1598839"/>
              <a:gd name="connsiteX43686" fmla="*/ 0 w 3255128"/>
              <a:gd name="connsiteY43686" fmla="*/ 162969 h 1598839"/>
              <a:gd name="connsiteX43687" fmla="*/ 0 w 3255128"/>
              <a:gd name="connsiteY43687" fmla="*/ 162931 h 1598839"/>
              <a:gd name="connsiteX43688" fmla="*/ 0 w 3255128"/>
              <a:gd name="connsiteY43688" fmla="*/ 162922 h 1598839"/>
              <a:gd name="connsiteX43689" fmla="*/ 0 w 3255128"/>
              <a:gd name="connsiteY43689" fmla="*/ 162914 h 1598839"/>
              <a:gd name="connsiteX43690" fmla="*/ 0 w 3255128"/>
              <a:gd name="connsiteY43690" fmla="*/ 162890 h 1598839"/>
              <a:gd name="connsiteX43691" fmla="*/ 0 w 3255128"/>
              <a:gd name="connsiteY43691" fmla="*/ 162816 h 1598839"/>
              <a:gd name="connsiteX43692" fmla="*/ 0 w 3255128"/>
              <a:gd name="connsiteY43692" fmla="*/ 162748 h 1598839"/>
              <a:gd name="connsiteX43693" fmla="*/ 0 w 3255128"/>
              <a:gd name="connsiteY43693" fmla="*/ 162745 h 1598839"/>
              <a:gd name="connsiteX43694" fmla="*/ 0 w 3255128"/>
              <a:gd name="connsiteY43694" fmla="*/ 162743 h 1598839"/>
              <a:gd name="connsiteX43695" fmla="*/ 0 w 3255128"/>
              <a:gd name="connsiteY43695" fmla="*/ 162735 h 1598839"/>
              <a:gd name="connsiteX43696" fmla="*/ 0 w 3255128"/>
              <a:gd name="connsiteY43696" fmla="*/ 162722 h 1598839"/>
              <a:gd name="connsiteX43697" fmla="*/ 0 w 3255128"/>
              <a:gd name="connsiteY43697" fmla="*/ 162702 h 1598839"/>
              <a:gd name="connsiteX43698" fmla="*/ 0 w 3255128"/>
              <a:gd name="connsiteY43698" fmla="*/ 162685 h 1598839"/>
              <a:gd name="connsiteX43699" fmla="*/ 0 w 3255128"/>
              <a:gd name="connsiteY43699" fmla="*/ 162677 h 1598839"/>
              <a:gd name="connsiteX43700" fmla="*/ 0 w 3255128"/>
              <a:gd name="connsiteY43700" fmla="*/ 162575 h 1598839"/>
              <a:gd name="connsiteX43701" fmla="*/ 0 w 3255128"/>
              <a:gd name="connsiteY43701" fmla="*/ 162562 h 1598839"/>
              <a:gd name="connsiteX43702" fmla="*/ 0 w 3255128"/>
              <a:gd name="connsiteY43702" fmla="*/ 162526 h 1598839"/>
              <a:gd name="connsiteX43703" fmla="*/ 0 w 3255128"/>
              <a:gd name="connsiteY43703" fmla="*/ 162506 h 1598839"/>
              <a:gd name="connsiteX43704" fmla="*/ 0 w 3255128"/>
              <a:gd name="connsiteY43704" fmla="*/ 162452 h 1598839"/>
              <a:gd name="connsiteX43705" fmla="*/ 0 w 3255128"/>
              <a:gd name="connsiteY43705" fmla="*/ 162426 h 1598839"/>
              <a:gd name="connsiteX43706" fmla="*/ 0 w 3255128"/>
              <a:gd name="connsiteY43706" fmla="*/ 162421 h 1598839"/>
              <a:gd name="connsiteX43707" fmla="*/ 0 w 3255128"/>
              <a:gd name="connsiteY43707" fmla="*/ 162328 h 1598839"/>
              <a:gd name="connsiteX43708" fmla="*/ 0 w 3255128"/>
              <a:gd name="connsiteY43708" fmla="*/ 162299 h 1598839"/>
              <a:gd name="connsiteX43709" fmla="*/ 0 w 3255128"/>
              <a:gd name="connsiteY43709" fmla="*/ 162283 h 1598839"/>
              <a:gd name="connsiteX43710" fmla="*/ 0 w 3255128"/>
              <a:gd name="connsiteY43710" fmla="*/ 162218 h 1598839"/>
              <a:gd name="connsiteX43711" fmla="*/ 0 w 3255128"/>
              <a:gd name="connsiteY43711" fmla="*/ 162208 h 1598839"/>
              <a:gd name="connsiteX43712" fmla="*/ 0 w 3255128"/>
              <a:gd name="connsiteY43712" fmla="*/ 162168 h 1598839"/>
              <a:gd name="connsiteX43713" fmla="*/ 0 w 3255128"/>
              <a:gd name="connsiteY43713" fmla="*/ 162087 h 1598839"/>
              <a:gd name="connsiteX43714" fmla="*/ 0 w 3255128"/>
              <a:gd name="connsiteY43714" fmla="*/ 162049 h 1598839"/>
              <a:gd name="connsiteX43715" fmla="*/ 0 w 3255128"/>
              <a:gd name="connsiteY43715" fmla="*/ 162034 h 1598839"/>
              <a:gd name="connsiteX43716" fmla="*/ 0 w 3255128"/>
              <a:gd name="connsiteY43716" fmla="*/ 161998 h 1598839"/>
              <a:gd name="connsiteX43717" fmla="*/ 0 w 3255128"/>
              <a:gd name="connsiteY43717" fmla="*/ 161993 h 1598839"/>
              <a:gd name="connsiteX43718" fmla="*/ 0 w 3255128"/>
              <a:gd name="connsiteY43718" fmla="*/ 161962 h 1598839"/>
              <a:gd name="connsiteX43719" fmla="*/ 0 w 3255128"/>
              <a:gd name="connsiteY43719" fmla="*/ 161923 h 1598839"/>
              <a:gd name="connsiteX43720" fmla="*/ 0 w 3255128"/>
              <a:gd name="connsiteY43720" fmla="*/ 161875 h 1598839"/>
              <a:gd name="connsiteX43721" fmla="*/ 0 w 3255128"/>
              <a:gd name="connsiteY43721" fmla="*/ 161848 h 1598839"/>
              <a:gd name="connsiteX43722" fmla="*/ 0 w 3255128"/>
              <a:gd name="connsiteY43722" fmla="*/ 161846 h 1598839"/>
              <a:gd name="connsiteX43723" fmla="*/ 0 w 3255128"/>
              <a:gd name="connsiteY43723" fmla="*/ 161766 h 1598839"/>
              <a:gd name="connsiteX43724" fmla="*/ 0 w 3255128"/>
              <a:gd name="connsiteY43724" fmla="*/ 161625 h 1598839"/>
              <a:gd name="connsiteX43725" fmla="*/ 0 w 3255128"/>
              <a:gd name="connsiteY43725" fmla="*/ 161607 h 1598839"/>
              <a:gd name="connsiteX43726" fmla="*/ 0 w 3255128"/>
              <a:gd name="connsiteY43726" fmla="*/ 161603 h 1598839"/>
              <a:gd name="connsiteX43727" fmla="*/ 0 w 3255128"/>
              <a:gd name="connsiteY43727" fmla="*/ 161526 h 1598839"/>
              <a:gd name="connsiteX43728" fmla="*/ 0 w 3255128"/>
              <a:gd name="connsiteY43728" fmla="*/ 161471 h 1598839"/>
              <a:gd name="connsiteX43729" fmla="*/ 0 w 3255128"/>
              <a:gd name="connsiteY43729" fmla="*/ 161383 h 1598839"/>
              <a:gd name="connsiteX43730" fmla="*/ 0 w 3255128"/>
              <a:gd name="connsiteY43730" fmla="*/ 161327 h 1598839"/>
              <a:gd name="connsiteX43731" fmla="*/ 0 w 3255128"/>
              <a:gd name="connsiteY43731" fmla="*/ 161314 h 1598839"/>
              <a:gd name="connsiteX43732" fmla="*/ 0 w 3255128"/>
              <a:gd name="connsiteY43732" fmla="*/ 161292 h 1598839"/>
              <a:gd name="connsiteX43733" fmla="*/ 0 w 3255128"/>
              <a:gd name="connsiteY43733" fmla="*/ 161242 h 1598839"/>
              <a:gd name="connsiteX43734" fmla="*/ 0 w 3255128"/>
              <a:gd name="connsiteY43734" fmla="*/ 161218 h 1598839"/>
              <a:gd name="connsiteX43735" fmla="*/ 0 w 3255128"/>
              <a:gd name="connsiteY43735" fmla="*/ 161204 h 1598839"/>
              <a:gd name="connsiteX43736" fmla="*/ 0 w 3255128"/>
              <a:gd name="connsiteY43736" fmla="*/ 161178 h 1598839"/>
              <a:gd name="connsiteX43737" fmla="*/ 0 w 3255128"/>
              <a:gd name="connsiteY43737" fmla="*/ 161153 h 1598839"/>
              <a:gd name="connsiteX43738" fmla="*/ 0 w 3255128"/>
              <a:gd name="connsiteY43738" fmla="*/ 161149 h 1598839"/>
              <a:gd name="connsiteX43739" fmla="*/ 0 w 3255128"/>
              <a:gd name="connsiteY43739" fmla="*/ 161101 h 1598839"/>
              <a:gd name="connsiteX43740" fmla="*/ 0 w 3255128"/>
              <a:gd name="connsiteY43740" fmla="*/ 161072 h 1598839"/>
              <a:gd name="connsiteX43741" fmla="*/ 0 w 3255128"/>
              <a:gd name="connsiteY43741" fmla="*/ 161069 h 1598839"/>
              <a:gd name="connsiteX43742" fmla="*/ 0 w 3255128"/>
              <a:gd name="connsiteY43742" fmla="*/ 161055 h 1598839"/>
              <a:gd name="connsiteX43743" fmla="*/ 0 w 3255128"/>
              <a:gd name="connsiteY43743" fmla="*/ 161008 h 1598839"/>
              <a:gd name="connsiteX43744" fmla="*/ 0 w 3255128"/>
              <a:gd name="connsiteY43744" fmla="*/ 160858 h 1598839"/>
              <a:gd name="connsiteX43745" fmla="*/ 0 w 3255128"/>
              <a:gd name="connsiteY43745" fmla="*/ 160830 h 1598839"/>
              <a:gd name="connsiteX43746" fmla="*/ 0 w 3255128"/>
              <a:gd name="connsiteY43746" fmla="*/ 160829 h 1598839"/>
              <a:gd name="connsiteX43747" fmla="*/ 0 w 3255128"/>
              <a:gd name="connsiteY43747" fmla="*/ 160627 h 1598839"/>
              <a:gd name="connsiteX43748" fmla="*/ 0 w 3255128"/>
              <a:gd name="connsiteY43748" fmla="*/ 160596 h 1598839"/>
              <a:gd name="connsiteX43749" fmla="*/ 0 w 3255128"/>
              <a:gd name="connsiteY43749" fmla="*/ 160580 h 1598839"/>
              <a:gd name="connsiteX43750" fmla="*/ 0 w 3255128"/>
              <a:gd name="connsiteY43750" fmla="*/ 160531 h 1598839"/>
              <a:gd name="connsiteX43751" fmla="*/ 0 w 3255128"/>
              <a:gd name="connsiteY43751" fmla="*/ 160431 h 1598839"/>
              <a:gd name="connsiteX43752" fmla="*/ 0 w 3255128"/>
              <a:gd name="connsiteY43752" fmla="*/ 160404 h 1598839"/>
              <a:gd name="connsiteX43753" fmla="*/ 0 w 3255128"/>
              <a:gd name="connsiteY43753" fmla="*/ 160401 h 1598839"/>
              <a:gd name="connsiteX43754" fmla="*/ 0 w 3255128"/>
              <a:gd name="connsiteY43754" fmla="*/ 160339 h 1598839"/>
              <a:gd name="connsiteX43755" fmla="*/ 0 w 3255128"/>
              <a:gd name="connsiteY43755" fmla="*/ 160310 h 1598839"/>
              <a:gd name="connsiteX43756" fmla="*/ 0 w 3255128"/>
              <a:gd name="connsiteY43756" fmla="*/ 160236 h 1598839"/>
              <a:gd name="connsiteX43757" fmla="*/ 0 w 3255128"/>
              <a:gd name="connsiteY43757" fmla="*/ 160188 h 1598839"/>
              <a:gd name="connsiteX43758" fmla="*/ 0 w 3255128"/>
              <a:gd name="connsiteY43758" fmla="*/ 160160 h 1598839"/>
              <a:gd name="connsiteX43759" fmla="*/ 0 w 3255128"/>
              <a:gd name="connsiteY43759" fmla="*/ 160153 h 1598839"/>
              <a:gd name="connsiteX43760" fmla="*/ 0 w 3255128"/>
              <a:gd name="connsiteY43760" fmla="*/ 160111 h 1598839"/>
              <a:gd name="connsiteX43761" fmla="*/ 0 w 3255128"/>
              <a:gd name="connsiteY43761" fmla="*/ 160086 h 1598839"/>
              <a:gd name="connsiteX43762" fmla="*/ 0 w 3255128"/>
              <a:gd name="connsiteY43762" fmla="*/ 159948 h 1598839"/>
              <a:gd name="connsiteX43763" fmla="*/ 0 w 3255128"/>
              <a:gd name="connsiteY43763" fmla="*/ 159940 h 1598839"/>
              <a:gd name="connsiteX43764" fmla="*/ 0 w 3255128"/>
              <a:gd name="connsiteY43764" fmla="*/ 159926 h 1598839"/>
              <a:gd name="connsiteX43765" fmla="*/ 0 w 3255128"/>
              <a:gd name="connsiteY43765" fmla="*/ 159876 h 1598839"/>
              <a:gd name="connsiteX43766" fmla="*/ 0 w 3255128"/>
              <a:gd name="connsiteY43766" fmla="*/ 159851 h 1598839"/>
              <a:gd name="connsiteX43767" fmla="*/ 0 w 3255128"/>
              <a:gd name="connsiteY43767" fmla="*/ 159694 h 1598839"/>
              <a:gd name="connsiteX43768" fmla="*/ 0 w 3255128"/>
              <a:gd name="connsiteY43768" fmla="*/ 159627 h 1598839"/>
              <a:gd name="connsiteX43769" fmla="*/ 0 w 3255128"/>
              <a:gd name="connsiteY43769" fmla="*/ 159625 h 1598839"/>
              <a:gd name="connsiteX43770" fmla="*/ 0 w 3255128"/>
              <a:gd name="connsiteY43770" fmla="*/ 159601 h 1598839"/>
              <a:gd name="connsiteX43771" fmla="*/ 0 w 3255128"/>
              <a:gd name="connsiteY43771" fmla="*/ 159563 h 1598839"/>
              <a:gd name="connsiteX43772" fmla="*/ 0 w 3255128"/>
              <a:gd name="connsiteY43772" fmla="*/ 159496 h 1598839"/>
              <a:gd name="connsiteX43773" fmla="*/ 0 w 3255128"/>
              <a:gd name="connsiteY43773" fmla="*/ 159487 h 1598839"/>
              <a:gd name="connsiteX43774" fmla="*/ 0 w 3255128"/>
              <a:gd name="connsiteY43774" fmla="*/ 159466 h 1598839"/>
              <a:gd name="connsiteX43775" fmla="*/ 0 w 3255128"/>
              <a:gd name="connsiteY43775" fmla="*/ 159415 h 1598839"/>
              <a:gd name="connsiteX43776" fmla="*/ 0 w 3255128"/>
              <a:gd name="connsiteY43776" fmla="*/ 159389 h 1598839"/>
              <a:gd name="connsiteX43777" fmla="*/ 0 w 3255128"/>
              <a:gd name="connsiteY43777" fmla="*/ 159291 h 1598839"/>
              <a:gd name="connsiteX43778" fmla="*/ 0 w 3255128"/>
              <a:gd name="connsiteY43778" fmla="*/ 159263 h 1598839"/>
              <a:gd name="connsiteX43779" fmla="*/ 0 w 3255128"/>
              <a:gd name="connsiteY43779" fmla="*/ 159203 h 1598839"/>
              <a:gd name="connsiteX43780" fmla="*/ 0 w 3255128"/>
              <a:gd name="connsiteY43780" fmla="*/ 159139 h 1598839"/>
              <a:gd name="connsiteX43781" fmla="*/ 0 w 3255128"/>
              <a:gd name="connsiteY43781" fmla="*/ 159136 h 1598839"/>
              <a:gd name="connsiteX43782" fmla="*/ 0 w 3255128"/>
              <a:gd name="connsiteY43782" fmla="*/ 159131 h 1598839"/>
              <a:gd name="connsiteX43783" fmla="*/ 0 w 3255128"/>
              <a:gd name="connsiteY43783" fmla="*/ 159059 h 1598839"/>
              <a:gd name="connsiteX43784" fmla="*/ 0 w 3255128"/>
              <a:gd name="connsiteY43784" fmla="*/ 159046 h 1598839"/>
              <a:gd name="connsiteX43785" fmla="*/ 0 w 3255128"/>
              <a:gd name="connsiteY43785" fmla="*/ 158979 h 1598839"/>
              <a:gd name="connsiteX43786" fmla="*/ 0 w 3255128"/>
              <a:gd name="connsiteY43786" fmla="*/ 158968 h 1598839"/>
              <a:gd name="connsiteX43787" fmla="*/ 0 w 3255128"/>
              <a:gd name="connsiteY43787" fmla="*/ 158939 h 1598839"/>
              <a:gd name="connsiteX43788" fmla="*/ 0 w 3255128"/>
              <a:gd name="connsiteY43788" fmla="*/ 158905 h 1598839"/>
              <a:gd name="connsiteX43789" fmla="*/ 0 w 3255128"/>
              <a:gd name="connsiteY43789" fmla="*/ 158814 h 1598839"/>
              <a:gd name="connsiteX43790" fmla="*/ 0 w 3255128"/>
              <a:gd name="connsiteY43790" fmla="*/ 158789 h 1598839"/>
              <a:gd name="connsiteX43791" fmla="*/ 0 w 3255128"/>
              <a:gd name="connsiteY43791" fmla="*/ 158787 h 1598839"/>
              <a:gd name="connsiteX43792" fmla="*/ 0 w 3255128"/>
              <a:gd name="connsiteY43792" fmla="*/ 158772 h 1598839"/>
              <a:gd name="connsiteX43793" fmla="*/ 0 w 3255128"/>
              <a:gd name="connsiteY43793" fmla="*/ 158744 h 1598839"/>
              <a:gd name="connsiteX43794" fmla="*/ 0 w 3255128"/>
              <a:gd name="connsiteY43794" fmla="*/ 158720 h 1598839"/>
              <a:gd name="connsiteX43795" fmla="*/ 0 w 3255128"/>
              <a:gd name="connsiteY43795" fmla="*/ 158593 h 1598839"/>
              <a:gd name="connsiteX43796" fmla="*/ 0 w 3255128"/>
              <a:gd name="connsiteY43796" fmla="*/ 158555 h 1598839"/>
              <a:gd name="connsiteX43797" fmla="*/ 0 w 3255128"/>
              <a:gd name="connsiteY43797" fmla="*/ 158518 h 1598839"/>
              <a:gd name="connsiteX43798" fmla="*/ 0 w 3255128"/>
              <a:gd name="connsiteY43798" fmla="*/ 158494 h 1598839"/>
              <a:gd name="connsiteX43799" fmla="*/ 0 w 3255128"/>
              <a:gd name="connsiteY43799" fmla="*/ 158489 h 1598839"/>
              <a:gd name="connsiteX43800" fmla="*/ 0 w 3255128"/>
              <a:gd name="connsiteY43800" fmla="*/ 158480 h 1598839"/>
              <a:gd name="connsiteX43801" fmla="*/ 0 w 3255128"/>
              <a:gd name="connsiteY43801" fmla="*/ 158422 h 1598839"/>
              <a:gd name="connsiteX43802" fmla="*/ 0 w 3255128"/>
              <a:gd name="connsiteY43802" fmla="*/ 158315 h 1598839"/>
              <a:gd name="connsiteX43803" fmla="*/ 0 w 3255128"/>
              <a:gd name="connsiteY43803" fmla="*/ 158295 h 1598839"/>
              <a:gd name="connsiteX43804" fmla="*/ 0 w 3255128"/>
              <a:gd name="connsiteY43804" fmla="*/ 158263 h 1598839"/>
              <a:gd name="connsiteX43805" fmla="*/ 0 w 3255128"/>
              <a:gd name="connsiteY43805" fmla="*/ 158242 h 1598839"/>
              <a:gd name="connsiteX43806" fmla="*/ 0 w 3255128"/>
              <a:gd name="connsiteY43806" fmla="*/ 158239 h 1598839"/>
              <a:gd name="connsiteX43807" fmla="*/ 0 w 3255128"/>
              <a:gd name="connsiteY43807" fmla="*/ 158217 h 1598839"/>
              <a:gd name="connsiteX43808" fmla="*/ 0 w 3255128"/>
              <a:gd name="connsiteY43808" fmla="*/ 158200 h 1598839"/>
              <a:gd name="connsiteX43809" fmla="*/ 0 w 3255128"/>
              <a:gd name="connsiteY43809" fmla="*/ 158121 h 1598839"/>
              <a:gd name="connsiteX43810" fmla="*/ 0 w 3255128"/>
              <a:gd name="connsiteY43810" fmla="*/ 158118 h 1598839"/>
              <a:gd name="connsiteX43811" fmla="*/ 0 w 3255128"/>
              <a:gd name="connsiteY43811" fmla="*/ 158116 h 1598839"/>
              <a:gd name="connsiteX43812" fmla="*/ 0 w 3255128"/>
              <a:gd name="connsiteY43812" fmla="*/ 158060 h 1598839"/>
              <a:gd name="connsiteX43813" fmla="*/ 0 w 3255128"/>
              <a:gd name="connsiteY43813" fmla="*/ 158044 h 1598839"/>
              <a:gd name="connsiteX43814" fmla="*/ 0 w 3255128"/>
              <a:gd name="connsiteY43814" fmla="*/ 157948 h 1598839"/>
              <a:gd name="connsiteX43815" fmla="*/ 0 w 3255128"/>
              <a:gd name="connsiteY43815" fmla="*/ 157933 h 1598839"/>
              <a:gd name="connsiteX43816" fmla="*/ 0 w 3255128"/>
              <a:gd name="connsiteY43816" fmla="*/ 157906 h 1598839"/>
              <a:gd name="connsiteX43817" fmla="*/ 0 w 3255128"/>
              <a:gd name="connsiteY43817" fmla="*/ 157879 h 1598839"/>
              <a:gd name="connsiteX43818" fmla="*/ 0 w 3255128"/>
              <a:gd name="connsiteY43818" fmla="*/ 157856 h 1598839"/>
              <a:gd name="connsiteX43819" fmla="*/ 0 w 3255128"/>
              <a:gd name="connsiteY43819" fmla="*/ 157848 h 1598839"/>
              <a:gd name="connsiteX43820" fmla="*/ 0 w 3255128"/>
              <a:gd name="connsiteY43820" fmla="*/ 157832 h 1598839"/>
              <a:gd name="connsiteX43821" fmla="*/ 0 w 3255128"/>
              <a:gd name="connsiteY43821" fmla="*/ 157768 h 1598839"/>
              <a:gd name="connsiteX43822" fmla="*/ 0 w 3255128"/>
              <a:gd name="connsiteY43822" fmla="*/ 157758 h 1598839"/>
              <a:gd name="connsiteX43823" fmla="*/ 0 w 3255128"/>
              <a:gd name="connsiteY43823" fmla="*/ 157675 h 1598839"/>
              <a:gd name="connsiteX43824" fmla="*/ 0 w 3255128"/>
              <a:gd name="connsiteY43824" fmla="*/ 157613 h 1598839"/>
              <a:gd name="connsiteX43825" fmla="*/ 0 w 3255128"/>
              <a:gd name="connsiteY43825" fmla="*/ 157598 h 1598839"/>
              <a:gd name="connsiteX43826" fmla="*/ 0 w 3255128"/>
              <a:gd name="connsiteY43826" fmla="*/ 157572 h 1598839"/>
              <a:gd name="connsiteX43827" fmla="*/ 0 w 3255128"/>
              <a:gd name="connsiteY43827" fmla="*/ 157570 h 1598839"/>
              <a:gd name="connsiteX43828" fmla="*/ 0 w 3255128"/>
              <a:gd name="connsiteY43828" fmla="*/ 157541 h 1598839"/>
              <a:gd name="connsiteX43829" fmla="*/ 0 w 3255128"/>
              <a:gd name="connsiteY43829" fmla="*/ 157514 h 1598839"/>
              <a:gd name="connsiteX43830" fmla="*/ 0 w 3255128"/>
              <a:gd name="connsiteY43830" fmla="*/ 157454 h 1598839"/>
              <a:gd name="connsiteX43831" fmla="*/ 0 w 3255128"/>
              <a:gd name="connsiteY43831" fmla="*/ 157403 h 1598839"/>
              <a:gd name="connsiteX43832" fmla="*/ 0 w 3255128"/>
              <a:gd name="connsiteY43832" fmla="*/ 157371 h 1598839"/>
              <a:gd name="connsiteX43833" fmla="*/ 0 w 3255128"/>
              <a:gd name="connsiteY43833" fmla="*/ 157355 h 1598839"/>
              <a:gd name="connsiteX43834" fmla="*/ 0 w 3255128"/>
              <a:gd name="connsiteY43834" fmla="*/ 157326 h 1598839"/>
              <a:gd name="connsiteX43835" fmla="*/ 0 w 3255128"/>
              <a:gd name="connsiteY43835" fmla="*/ 157315 h 1598839"/>
              <a:gd name="connsiteX43836" fmla="*/ 0 w 3255128"/>
              <a:gd name="connsiteY43836" fmla="*/ 157294 h 1598839"/>
              <a:gd name="connsiteX43837" fmla="*/ 0 w 3255128"/>
              <a:gd name="connsiteY43837" fmla="*/ 157208 h 1598839"/>
              <a:gd name="connsiteX43838" fmla="*/ 0 w 3255128"/>
              <a:gd name="connsiteY43838" fmla="*/ 157152 h 1598839"/>
              <a:gd name="connsiteX43839" fmla="*/ 0 w 3255128"/>
              <a:gd name="connsiteY43839" fmla="*/ 157136 h 1598839"/>
              <a:gd name="connsiteX43840" fmla="*/ 0 w 3255128"/>
              <a:gd name="connsiteY43840" fmla="*/ 157111 h 1598839"/>
              <a:gd name="connsiteX43841" fmla="*/ 0 w 3255128"/>
              <a:gd name="connsiteY43841" fmla="*/ 157110 h 1598839"/>
              <a:gd name="connsiteX43842" fmla="*/ 0 w 3255128"/>
              <a:gd name="connsiteY43842" fmla="*/ 157109 h 1598839"/>
              <a:gd name="connsiteX43843" fmla="*/ 0 w 3255128"/>
              <a:gd name="connsiteY43843" fmla="*/ 157038 h 1598839"/>
              <a:gd name="connsiteX43844" fmla="*/ 0 w 3255128"/>
              <a:gd name="connsiteY43844" fmla="*/ 156998 h 1598839"/>
              <a:gd name="connsiteX43845" fmla="*/ 0 w 3255128"/>
              <a:gd name="connsiteY43845" fmla="*/ 156980 h 1598839"/>
              <a:gd name="connsiteX43846" fmla="*/ 0 w 3255128"/>
              <a:gd name="connsiteY43846" fmla="*/ 156976 h 1598839"/>
              <a:gd name="connsiteX43847" fmla="*/ 0 w 3255128"/>
              <a:gd name="connsiteY43847" fmla="*/ 156901 h 1598839"/>
              <a:gd name="connsiteX43848" fmla="*/ 0 w 3255128"/>
              <a:gd name="connsiteY43848" fmla="*/ 156835 h 1598839"/>
              <a:gd name="connsiteX43849" fmla="*/ 0 w 3255128"/>
              <a:gd name="connsiteY43849" fmla="*/ 156733 h 1598839"/>
              <a:gd name="connsiteX43850" fmla="*/ 0 w 3255128"/>
              <a:gd name="connsiteY43850" fmla="*/ 156633 h 1598839"/>
              <a:gd name="connsiteX43851" fmla="*/ 0 w 3255128"/>
              <a:gd name="connsiteY43851" fmla="*/ 156583 h 1598839"/>
              <a:gd name="connsiteX43852" fmla="*/ 0 w 3255128"/>
              <a:gd name="connsiteY43852" fmla="*/ 156573 h 1598839"/>
              <a:gd name="connsiteX43853" fmla="*/ 0 w 3255128"/>
              <a:gd name="connsiteY43853" fmla="*/ 156559 h 1598839"/>
              <a:gd name="connsiteX43854" fmla="*/ 0 w 3255128"/>
              <a:gd name="connsiteY43854" fmla="*/ 156463 h 1598839"/>
              <a:gd name="connsiteX43855" fmla="*/ 0 w 3255128"/>
              <a:gd name="connsiteY43855" fmla="*/ 156443 h 1598839"/>
              <a:gd name="connsiteX43856" fmla="*/ 0 w 3255128"/>
              <a:gd name="connsiteY43856" fmla="*/ 156428 h 1598839"/>
              <a:gd name="connsiteX43857" fmla="*/ 0 w 3255128"/>
              <a:gd name="connsiteY43857" fmla="*/ 156391 h 1598839"/>
              <a:gd name="connsiteX43858" fmla="*/ 0 w 3255128"/>
              <a:gd name="connsiteY43858" fmla="*/ 156231 h 1598839"/>
              <a:gd name="connsiteX43859" fmla="*/ 0 w 3255128"/>
              <a:gd name="connsiteY43859" fmla="*/ 156187 h 1598839"/>
              <a:gd name="connsiteX43860" fmla="*/ 0 w 3255128"/>
              <a:gd name="connsiteY43860" fmla="*/ 156186 h 1598839"/>
              <a:gd name="connsiteX43861" fmla="*/ 0 w 3255128"/>
              <a:gd name="connsiteY43861" fmla="*/ 156095 h 1598839"/>
              <a:gd name="connsiteX43862" fmla="*/ 0 w 3255128"/>
              <a:gd name="connsiteY43862" fmla="*/ 156088 h 1598839"/>
              <a:gd name="connsiteX43863" fmla="*/ 0 w 3255128"/>
              <a:gd name="connsiteY43863" fmla="*/ 156085 h 1598839"/>
              <a:gd name="connsiteX43864" fmla="*/ 0 w 3255128"/>
              <a:gd name="connsiteY43864" fmla="*/ 156020 h 1598839"/>
              <a:gd name="connsiteX43865" fmla="*/ 0 w 3255128"/>
              <a:gd name="connsiteY43865" fmla="*/ 155969 h 1598839"/>
              <a:gd name="connsiteX43866" fmla="*/ 0 w 3255128"/>
              <a:gd name="connsiteY43866" fmla="*/ 155955 h 1598839"/>
              <a:gd name="connsiteX43867" fmla="*/ 0 w 3255128"/>
              <a:gd name="connsiteY43867" fmla="*/ 155911 h 1598839"/>
              <a:gd name="connsiteX43868" fmla="*/ 0 w 3255128"/>
              <a:gd name="connsiteY43868" fmla="*/ 155881 h 1598839"/>
              <a:gd name="connsiteX43869" fmla="*/ 0 w 3255128"/>
              <a:gd name="connsiteY43869" fmla="*/ 155777 h 1598839"/>
              <a:gd name="connsiteX43870" fmla="*/ 0 w 3255128"/>
              <a:gd name="connsiteY43870" fmla="*/ 155760 h 1598839"/>
              <a:gd name="connsiteX43871" fmla="*/ 0 w 3255128"/>
              <a:gd name="connsiteY43871" fmla="*/ 155712 h 1598839"/>
              <a:gd name="connsiteX43872" fmla="*/ 0 w 3255128"/>
              <a:gd name="connsiteY43872" fmla="*/ 155683 h 1598839"/>
              <a:gd name="connsiteX43873" fmla="*/ 0 w 3255128"/>
              <a:gd name="connsiteY43873" fmla="*/ 155626 h 1598839"/>
              <a:gd name="connsiteX43874" fmla="*/ 0 w 3255128"/>
              <a:gd name="connsiteY43874" fmla="*/ 155562 h 1598839"/>
              <a:gd name="connsiteX43875" fmla="*/ 0 w 3255128"/>
              <a:gd name="connsiteY43875" fmla="*/ 155533 h 1598839"/>
              <a:gd name="connsiteX43876" fmla="*/ 0 w 3255128"/>
              <a:gd name="connsiteY43876" fmla="*/ 155452 h 1598839"/>
              <a:gd name="connsiteX43877" fmla="*/ 0 w 3255128"/>
              <a:gd name="connsiteY43877" fmla="*/ 155350 h 1598839"/>
              <a:gd name="connsiteX43878" fmla="*/ 0 w 3255128"/>
              <a:gd name="connsiteY43878" fmla="*/ 155321 h 1598839"/>
              <a:gd name="connsiteX43879" fmla="*/ 0 w 3255128"/>
              <a:gd name="connsiteY43879" fmla="*/ 155305 h 1598839"/>
              <a:gd name="connsiteX43880" fmla="*/ 0 w 3255128"/>
              <a:gd name="connsiteY43880" fmla="*/ 155299 h 1598839"/>
              <a:gd name="connsiteX43881" fmla="*/ 0 w 3255128"/>
              <a:gd name="connsiteY43881" fmla="*/ 155224 h 1598839"/>
              <a:gd name="connsiteX43882" fmla="*/ 0 w 3255128"/>
              <a:gd name="connsiteY43882" fmla="*/ 155074 h 1598839"/>
              <a:gd name="connsiteX43883" fmla="*/ 0 w 3255128"/>
              <a:gd name="connsiteY43883" fmla="*/ 155015 h 1598839"/>
              <a:gd name="connsiteX43884" fmla="*/ 0 w 3255128"/>
              <a:gd name="connsiteY43884" fmla="*/ 154956 h 1598839"/>
              <a:gd name="connsiteX43885" fmla="*/ 0 w 3255128"/>
              <a:gd name="connsiteY43885" fmla="*/ 154869 h 1598839"/>
              <a:gd name="connsiteX43886" fmla="*/ 0 w 3255128"/>
              <a:gd name="connsiteY43886" fmla="*/ 154788 h 1598839"/>
              <a:gd name="connsiteX43887" fmla="*/ 0 w 3255128"/>
              <a:gd name="connsiteY43887" fmla="*/ 154743 h 1598839"/>
              <a:gd name="connsiteX43888" fmla="*/ 0 w 3255128"/>
              <a:gd name="connsiteY43888" fmla="*/ 154739 h 1598839"/>
              <a:gd name="connsiteX43889" fmla="*/ 0 w 3255128"/>
              <a:gd name="connsiteY43889" fmla="*/ 154714 h 1598839"/>
              <a:gd name="connsiteX43890" fmla="*/ 0 w 3255128"/>
              <a:gd name="connsiteY43890" fmla="*/ 154586 h 1598839"/>
              <a:gd name="connsiteX43891" fmla="*/ 0 w 3255128"/>
              <a:gd name="connsiteY43891" fmla="*/ 154576 h 1598839"/>
              <a:gd name="connsiteX43892" fmla="*/ 0 w 3255128"/>
              <a:gd name="connsiteY43892" fmla="*/ 154526 h 1598839"/>
              <a:gd name="connsiteX43893" fmla="*/ 0 w 3255128"/>
              <a:gd name="connsiteY43893" fmla="*/ 154519 h 1598839"/>
              <a:gd name="connsiteX43894" fmla="*/ 0 w 3255128"/>
              <a:gd name="connsiteY43894" fmla="*/ 154512 h 1598839"/>
              <a:gd name="connsiteX43895" fmla="*/ 0 w 3255128"/>
              <a:gd name="connsiteY43895" fmla="*/ 154509 h 1598839"/>
              <a:gd name="connsiteX43896" fmla="*/ 0 w 3255128"/>
              <a:gd name="connsiteY43896" fmla="*/ 154504 h 1598839"/>
              <a:gd name="connsiteX43897" fmla="*/ 0 w 3255128"/>
              <a:gd name="connsiteY43897" fmla="*/ 154412 h 1598839"/>
              <a:gd name="connsiteX43898" fmla="*/ 0 w 3255128"/>
              <a:gd name="connsiteY43898" fmla="*/ 154383 h 1598839"/>
              <a:gd name="connsiteX43899" fmla="*/ 0 w 3255128"/>
              <a:gd name="connsiteY43899" fmla="*/ 154285 h 1598839"/>
              <a:gd name="connsiteX43900" fmla="*/ 0 w 3255128"/>
              <a:gd name="connsiteY43900" fmla="*/ 154278 h 1598839"/>
              <a:gd name="connsiteX43901" fmla="*/ 0 w 3255128"/>
              <a:gd name="connsiteY43901" fmla="*/ 154269 h 1598839"/>
              <a:gd name="connsiteX43902" fmla="*/ 0 w 3255128"/>
              <a:gd name="connsiteY43902" fmla="*/ 154255 h 1598839"/>
              <a:gd name="connsiteX43903" fmla="*/ 0 w 3255128"/>
              <a:gd name="connsiteY43903" fmla="*/ 154242 h 1598839"/>
              <a:gd name="connsiteX43904" fmla="*/ 0 w 3255128"/>
              <a:gd name="connsiteY43904" fmla="*/ 154205 h 1598839"/>
              <a:gd name="connsiteX43905" fmla="*/ 0 w 3255128"/>
              <a:gd name="connsiteY43905" fmla="*/ 154160 h 1598839"/>
              <a:gd name="connsiteX43906" fmla="*/ 0 w 3255128"/>
              <a:gd name="connsiteY43906" fmla="*/ 154150 h 1598839"/>
              <a:gd name="connsiteX43907" fmla="*/ 0 w 3255128"/>
              <a:gd name="connsiteY43907" fmla="*/ 154073 h 1598839"/>
              <a:gd name="connsiteX43908" fmla="*/ 0 w 3255128"/>
              <a:gd name="connsiteY43908" fmla="*/ 154035 h 1598839"/>
              <a:gd name="connsiteX43909" fmla="*/ 0 w 3255128"/>
              <a:gd name="connsiteY43909" fmla="*/ 153921 h 1598839"/>
              <a:gd name="connsiteX43910" fmla="*/ 0 w 3255128"/>
              <a:gd name="connsiteY43910" fmla="*/ 153916 h 1598839"/>
              <a:gd name="connsiteX43911" fmla="*/ 0 w 3255128"/>
              <a:gd name="connsiteY43911" fmla="*/ 153844 h 1598839"/>
              <a:gd name="connsiteX43912" fmla="*/ 0 w 3255128"/>
              <a:gd name="connsiteY43912" fmla="*/ 153795 h 1598839"/>
              <a:gd name="connsiteX43913" fmla="*/ 0 w 3255128"/>
              <a:gd name="connsiteY43913" fmla="*/ 153742 h 1598839"/>
              <a:gd name="connsiteX43914" fmla="*/ 0 w 3255128"/>
              <a:gd name="connsiteY43914" fmla="*/ 153665 h 1598839"/>
              <a:gd name="connsiteX43915" fmla="*/ 0 w 3255128"/>
              <a:gd name="connsiteY43915" fmla="*/ 153607 h 1598839"/>
              <a:gd name="connsiteX43916" fmla="*/ 0 w 3255128"/>
              <a:gd name="connsiteY43916" fmla="*/ 153601 h 1598839"/>
              <a:gd name="connsiteX43917" fmla="*/ 0 w 3255128"/>
              <a:gd name="connsiteY43917" fmla="*/ 153596 h 1598839"/>
              <a:gd name="connsiteX43918" fmla="*/ 0 w 3255128"/>
              <a:gd name="connsiteY43918" fmla="*/ 153540 h 1598839"/>
              <a:gd name="connsiteX43919" fmla="*/ 0 w 3255128"/>
              <a:gd name="connsiteY43919" fmla="*/ 153505 h 1598839"/>
              <a:gd name="connsiteX43920" fmla="*/ 0 w 3255128"/>
              <a:gd name="connsiteY43920" fmla="*/ 153502 h 1598839"/>
              <a:gd name="connsiteX43921" fmla="*/ 0 w 3255128"/>
              <a:gd name="connsiteY43921" fmla="*/ 153430 h 1598839"/>
              <a:gd name="connsiteX43922" fmla="*/ 0 w 3255128"/>
              <a:gd name="connsiteY43922" fmla="*/ 153428 h 1598839"/>
              <a:gd name="connsiteX43923" fmla="*/ 0 w 3255128"/>
              <a:gd name="connsiteY43923" fmla="*/ 153422 h 1598839"/>
              <a:gd name="connsiteX43924" fmla="*/ 0 w 3255128"/>
              <a:gd name="connsiteY43924" fmla="*/ 153391 h 1598839"/>
              <a:gd name="connsiteX43925" fmla="*/ 0 w 3255128"/>
              <a:gd name="connsiteY43925" fmla="*/ 153372 h 1598839"/>
              <a:gd name="connsiteX43926" fmla="*/ 0 w 3255128"/>
              <a:gd name="connsiteY43926" fmla="*/ 153363 h 1598839"/>
              <a:gd name="connsiteX43927" fmla="*/ 0 w 3255128"/>
              <a:gd name="connsiteY43927" fmla="*/ 153336 h 1598839"/>
              <a:gd name="connsiteX43928" fmla="*/ 0 w 3255128"/>
              <a:gd name="connsiteY43928" fmla="*/ 153289 h 1598839"/>
              <a:gd name="connsiteX43929" fmla="*/ 0 w 3255128"/>
              <a:gd name="connsiteY43929" fmla="*/ 153284 h 1598839"/>
              <a:gd name="connsiteX43930" fmla="*/ 0 w 3255128"/>
              <a:gd name="connsiteY43930" fmla="*/ 153279 h 1598839"/>
              <a:gd name="connsiteX43931" fmla="*/ 0 w 3255128"/>
              <a:gd name="connsiteY43931" fmla="*/ 153221 h 1598839"/>
              <a:gd name="connsiteX43932" fmla="*/ 0 w 3255128"/>
              <a:gd name="connsiteY43932" fmla="*/ 153196 h 1598839"/>
              <a:gd name="connsiteX43933" fmla="*/ 0 w 3255128"/>
              <a:gd name="connsiteY43933" fmla="*/ 153110 h 1598839"/>
              <a:gd name="connsiteX43934" fmla="*/ 0 w 3255128"/>
              <a:gd name="connsiteY43934" fmla="*/ 153043 h 1598839"/>
              <a:gd name="connsiteX43935" fmla="*/ 0 w 3255128"/>
              <a:gd name="connsiteY43935" fmla="*/ 152971 h 1598839"/>
              <a:gd name="connsiteX43936" fmla="*/ 0 w 3255128"/>
              <a:gd name="connsiteY43936" fmla="*/ 152887 h 1598839"/>
              <a:gd name="connsiteX43937" fmla="*/ 0 w 3255128"/>
              <a:gd name="connsiteY43937" fmla="*/ 152830 h 1598839"/>
              <a:gd name="connsiteX43938" fmla="*/ 0 w 3255128"/>
              <a:gd name="connsiteY43938" fmla="*/ 152776 h 1598839"/>
              <a:gd name="connsiteX43939" fmla="*/ 0 w 3255128"/>
              <a:gd name="connsiteY43939" fmla="*/ 152702 h 1598839"/>
              <a:gd name="connsiteX43940" fmla="*/ 0 w 3255128"/>
              <a:gd name="connsiteY43940" fmla="*/ 152699 h 1598839"/>
              <a:gd name="connsiteX43941" fmla="*/ 0 w 3255128"/>
              <a:gd name="connsiteY43941" fmla="*/ 152688 h 1598839"/>
              <a:gd name="connsiteX43942" fmla="*/ 0 w 3255128"/>
              <a:gd name="connsiteY43942" fmla="*/ 152616 h 1598839"/>
              <a:gd name="connsiteX43943" fmla="*/ 0 w 3255128"/>
              <a:gd name="connsiteY43943" fmla="*/ 152589 h 1598839"/>
              <a:gd name="connsiteX43944" fmla="*/ 0 w 3255128"/>
              <a:gd name="connsiteY43944" fmla="*/ 152547 h 1598839"/>
              <a:gd name="connsiteX43945" fmla="*/ 0 w 3255128"/>
              <a:gd name="connsiteY43945" fmla="*/ 152525 h 1598839"/>
              <a:gd name="connsiteX43946" fmla="*/ 0 w 3255128"/>
              <a:gd name="connsiteY43946" fmla="*/ 152456 h 1598839"/>
              <a:gd name="connsiteX43947" fmla="*/ 0 w 3255128"/>
              <a:gd name="connsiteY43947" fmla="*/ 152424 h 1598839"/>
              <a:gd name="connsiteX43948" fmla="*/ 0 w 3255128"/>
              <a:gd name="connsiteY43948" fmla="*/ 152323 h 1598839"/>
              <a:gd name="connsiteX43949" fmla="*/ 0 w 3255128"/>
              <a:gd name="connsiteY43949" fmla="*/ 152299 h 1598839"/>
              <a:gd name="connsiteX43950" fmla="*/ 0 w 3255128"/>
              <a:gd name="connsiteY43950" fmla="*/ 152228 h 1598839"/>
              <a:gd name="connsiteX43951" fmla="*/ 0 w 3255128"/>
              <a:gd name="connsiteY43951" fmla="*/ 152182 h 1598839"/>
              <a:gd name="connsiteX43952" fmla="*/ 0 w 3255128"/>
              <a:gd name="connsiteY43952" fmla="*/ 152139 h 1598839"/>
              <a:gd name="connsiteX43953" fmla="*/ 0 w 3255128"/>
              <a:gd name="connsiteY43953" fmla="*/ 152089 h 1598839"/>
              <a:gd name="connsiteX43954" fmla="*/ 0 w 3255128"/>
              <a:gd name="connsiteY43954" fmla="*/ 152063 h 1598839"/>
              <a:gd name="connsiteX43955" fmla="*/ 0 w 3255128"/>
              <a:gd name="connsiteY43955" fmla="*/ 152048 h 1598839"/>
              <a:gd name="connsiteX43956" fmla="*/ 0 w 3255128"/>
              <a:gd name="connsiteY43956" fmla="*/ 152039 h 1598839"/>
              <a:gd name="connsiteX43957" fmla="*/ 0 w 3255128"/>
              <a:gd name="connsiteY43957" fmla="*/ 152006 h 1598839"/>
              <a:gd name="connsiteX43958" fmla="*/ 0 w 3255128"/>
              <a:gd name="connsiteY43958" fmla="*/ 152003 h 1598839"/>
              <a:gd name="connsiteX43959" fmla="*/ 0 w 3255128"/>
              <a:gd name="connsiteY43959" fmla="*/ 151965 h 1598839"/>
              <a:gd name="connsiteX43960" fmla="*/ 0 w 3255128"/>
              <a:gd name="connsiteY43960" fmla="*/ 151923 h 1598839"/>
              <a:gd name="connsiteX43961" fmla="*/ 0 w 3255128"/>
              <a:gd name="connsiteY43961" fmla="*/ 151908 h 1598839"/>
              <a:gd name="connsiteX43962" fmla="*/ 0 w 3255128"/>
              <a:gd name="connsiteY43962" fmla="*/ 151769 h 1598839"/>
              <a:gd name="connsiteX43963" fmla="*/ 0 w 3255128"/>
              <a:gd name="connsiteY43963" fmla="*/ 151719 h 1598839"/>
              <a:gd name="connsiteX43964" fmla="*/ 0 w 3255128"/>
              <a:gd name="connsiteY43964" fmla="*/ 151575 h 1598839"/>
              <a:gd name="connsiteX43965" fmla="*/ 0 w 3255128"/>
              <a:gd name="connsiteY43965" fmla="*/ 151451 h 1598839"/>
              <a:gd name="connsiteX43966" fmla="*/ 0 w 3255128"/>
              <a:gd name="connsiteY43966" fmla="*/ 151449 h 1598839"/>
              <a:gd name="connsiteX43967" fmla="*/ 0 w 3255128"/>
              <a:gd name="connsiteY43967" fmla="*/ 151391 h 1598839"/>
              <a:gd name="connsiteX43968" fmla="*/ 0 w 3255128"/>
              <a:gd name="connsiteY43968" fmla="*/ 151333 h 1598839"/>
              <a:gd name="connsiteX43969" fmla="*/ 0 w 3255128"/>
              <a:gd name="connsiteY43969" fmla="*/ 151317 h 1598839"/>
              <a:gd name="connsiteX43970" fmla="*/ 0 w 3255128"/>
              <a:gd name="connsiteY43970" fmla="*/ 151261 h 1598839"/>
              <a:gd name="connsiteX43971" fmla="*/ 0 w 3255128"/>
              <a:gd name="connsiteY43971" fmla="*/ 151256 h 1598839"/>
              <a:gd name="connsiteX43972" fmla="*/ 0 w 3255128"/>
              <a:gd name="connsiteY43972" fmla="*/ 151254 h 1598839"/>
              <a:gd name="connsiteX43973" fmla="*/ 0 w 3255128"/>
              <a:gd name="connsiteY43973" fmla="*/ 151240 h 1598839"/>
              <a:gd name="connsiteX43974" fmla="*/ 0 w 3255128"/>
              <a:gd name="connsiteY43974" fmla="*/ 151218 h 1598839"/>
              <a:gd name="connsiteX43975" fmla="*/ 0 w 3255128"/>
              <a:gd name="connsiteY43975" fmla="*/ 151167 h 1598839"/>
              <a:gd name="connsiteX43976" fmla="*/ 0 w 3255128"/>
              <a:gd name="connsiteY43976" fmla="*/ 151121 h 1598839"/>
              <a:gd name="connsiteX43977" fmla="*/ 0 w 3255128"/>
              <a:gd name="connsiteY43977" fmla="*/ 151085 h 1598839"/>
              <a:gd name="connsiteX43978" fmla="*/ 0 w 3255128"/>
              <a:gd name="connsiteY43978" fmla="*/ 151083 h 1598839"/>
              <a:gd name="connsiteX43979" fmla="*/ 0 w 3255128"/>
              <a:gd name="connsiteY43979" fmla="*/ 151082 h 1598839"/>
              <a:gd name="connsiteX43980" fmla="*/ 0 w 3255128"/>
              <a:gd name="connsiteY43980" fmla="*/ 151042 h 1598839"/>
              <a:gd name="connsiteX43981" fmla="*/ 0 w 3255128"/>
              <a:gd name="connsiteY43981" fmla="*/ 151022 h 1598839"/>
              <a:gd name="connsiteX43982" fmla="*/ 0 w 3255128"/>
              <a:gd name="connsiteY43982" fmla="*/ 151016 h 1598839"/>
              <a:gd name="connsiteX43983" fmla="*/ 0 w 3255128"/>
              <a:gd name="connsiteY43983" fmla="*/ 151013 h 1598839"/>
              <a:gd name="connsiteX43984" fmla="*/ 0 w 3255128"/>
              <a:gd name="connsiteY43984" fmla="*/ 150992 h 1598839"/>
              <a:gd name="connsiteX43985" fmla="*/ 0 w 3255128"/>
              <a:gd name="connsiteY43985" fmla="*/ 150985 h 1598839"/>
              <a:gd name="connsiteX43986" fmla="*/ 0 w 3255128"/>
              <a:gd name="connsiteY43986" fmla="*/ 150960 h 1598839"/>
              <a:gd name="connsiteX43987" fmla="*/ 0 w 3255128"/>
              <a:gd name="connsiteY43987" fmla="*/ 150932 h 1598839"/>
              <a:gd name="connsiteX43988" fmla="*/ 0 w 3255128"/>
              <a:gd name="connsiteY43988" fmla="*/ 150909 h 1598839"/>
              <a:gd name="connsiteX43989" fmla="*/ 0 w 3255128"/>
              <a:gd name="connsiteY43989" fmla="*/ 150811 h 1598839"/>
              <a:gd name="connsiteX43990" fmla="*/ 0 w 3255128"/>
              <a:gd name="connsiteY43990" fmla="*/ 150806 h 1598839"/>
              <a:gd name="connsiteX43991" fmla="*/ 0 w 3255128"/>
              <a:gd name="connsiteY43991" fmla="*/ 150801 h 1598839"/>
              <a:gd name="connsiteX43992" fmla="*/ 0 w 3255128"/>
              <a:gd name="connsiteY43992" fmla="*/ 150800 h 1598839"/>
              <a:gd name="connsiteX43993" fmla="*/ 0 w 3255128"/>
              <a:gd name="connsiteY43993" fmla="*/ 150781 h 1598839"/>
              <a:gd name="connsiteX43994" fmla="*/ 0 w 3255128"/>
              <a:gd name="connsiteY43994" fmla="*/ 150780 h 1598839"/>
              <a:gd name="connsiteX43995" fmla="*/ 0 w 3255128"/>
              <a:gd name="connsiteY43995" fmla="*/ 150779 h 1598839"/>
              <a:gd name="connsiteX43996" fmla="*/ 0 w 3255128"/>
              <a:gd name="connsiteY43996" fmla="*/ 150706 h 1598839"/>
              <a:gd name="connsiteX43997" fmla="*/ 0 w 3255128"/>
              <a:gd name="connsiteY43997" fmla="*/ 150701 h 1598839"/>
              <a:gd name="connsiteX43998" fmla="*/ 0 w 3255128"/>
              <a:gd name="connsiteY43998" fmla="*/ 150692 h 1598839"/>
              <a:gd name="connsiteX43999" fmla="*/ 0 w 3255128"/>
              <a:gd name="connsiteY43999" fmla="*/ 150677 h 1598839"/>
              <a:gd name="connsiteX44000" fmla="*/ 0 w 3255128"/>
              <a:gd name="connsiteY44000" fmla="*/ 150637 h 1598839"/>
              <a:gd name="connsiteX44001" fmla="*/ 0 w 3255128"/>
              <a:gd name="connsiteY44001" fmla="*/ 150590 h 1598839"/>
              <a:gd name="connsiteX44002" fmla="*/ 0 w 3255128"/>
              <a:gd name="connsiteY44002" fmla="*/ 150501 h 1598839"/>
              <a:gd name="connsiteX44003" fmla="*/ 0 w 3255128"/>
              <a:gd name="connsiteY44003" fmla="*/ 150496 h 1598839"/>
              <a:gd name="connsiteX44004" fmla="*/ 0 w 3255128"/>
              <a:gd name="connsiteY44004" fmla="*/ 150451 h 1598839"/>
              <a:gd name="connsiteX44005" fmla="*/ 0 w 3255128"/>
              <a:gd name="connsiteY44005" fmla="*/ 150430 h 1598839"/>
              <a:gd name="connsiteX44006" fmla="*/ 0 w 3255128"/>
              <a:gd name="connsiteY44006" fmla="*/ 150344 h 1598839"/>
              <a:gd name="connsiteX44007" fmla="*/ 0 w 3255128"/>
              <a:gd name="connsiteY44007" fmla="*/ 150322 h 1598839"/>
              <a:gd name="connsiteX44008" fmla="*/ 0 w 3255128"/>
              <a:gd name="connsiteY44008" fmla="*/ 150272 h 1598839"/>
              <a:gd name="connsiteX44009" fmla="*/ 0 w 3255128"/>
              <a:gd name="connsiteY44009" fmla="*/ 150247 h 1598839"/>
              <a:gd name="connsiteX44010" fmla="*/ 0 w 3255128"/>
              <a:gd name="connsiteY44010" fmla="*/ 150204 h 1598839"/>
              <a:gd name="connsiteX44011" fmla="*/ 0 w 3255128"/>
              <a:gd name="connsiteY44011" fmla="*/ 150116 h 1598839"/>
              <a:gd name="connsiteX44012" fmla="*/ 0 w 3255128"/>
              <a:gd name="connsiteY44012" fmla="*/ 150061 h 1598839"/>
              <a:gd name="connsiteX44013" fmla="*/ 0 w 3255128"/>
              <a:gd name="connsiteY44013" fmla="*/ 150036 h 1598839"/>
              <a:gd name="connsiteX44014" fmla="*/ 0 w 3255128"/>
              <a:gd name="connsiteY44014" fmla="*/ 150006 h 1598839"/>
              <a:gd name="connsiteX44015" fmla="*/ 0 w 3255128"/>
              <a:gd name="connsiteY44015" fmla="*/ 149971 h 1598839"/>
              <a:gd name="connsiteX44016" fmla="*/ 0 w 3255128"/>
              <a:gd name="connsiteY44016" fmla="*/ 149892 h 1598839"/>
              <a:gd name="connsiteX44017" fmla="*/ 0 w 3255128"/>
              <a:gd name="connsiteY44017" fmla="*/ 149890 h 1598839"/>
              <a:gd name="connsiteX44018" fmla="*/ 0 w 3255128"/>
              <a:gd name="connsiteY44018" fmla="*/ 149869 h 1598839"/>
              <a:gd name="connsiteX44019" fmla="*/ 0 w 3255128"/>
              <a:gd name="connsiteY44019" fmla="*/ 149863 h 1598839"/>
              <a:gd name="connsiteX44020" fmla="*/ 0 w 3255128"/>
              <a:gd name="connsiteY44020" fmla="*/ 149853 h 1598839"/>
              <a:gd name="connsiteX44021" fmla="*/ 0 w 3255128"/>
              <a:gd name="connsiteY44021" fmla="*/ 149722 h 1598839"/>
              <a:gd name="connsiteX44022" fmla="*/ 0 w 3255128"/>
              <a:gd name="connsiteY44022" fmla="*/ 149709 h 1598839"/>
              <a:gd name="connsiteX44023" fmla="*/ 0 w 3255128"/>
              <a:gd name="connsiteY44023" fmla="*/ 149674 h 1598839"/>
              <a:gd name="connsiteX44024" fmla="*/ 0 w 3255128"/>
              <a:gd name="connsiteY44024" fmla="*/ 149642 h 1598839"/>
              <a:gd name="connsiteX44025" fmla="*/ 0 w 3255128"/>
              <a:gd name="connsiteY44025" fmla="*/ 149639 h 1598839"/>
              <a:gd name="connsiteX44026" fmla="*/ 0 w 3255128"/>
              <a:gd name="connsiteY44026" fmla="*/ 149599 h 1598839"/>
              <a:gd name="connsiteX44027" fmla="*/ 0 w 3255128"/>
              <a:gd name="connsiteY44027" fmla="*/ 149577 h 1598839"/>
              <a:gd name="connsiteX44028" fmla="*/ 0 w 3255128"/>
              <a:gd name="connsiteY44028" fmla="*/ 149570 h 1598839"/>
              <a:gd name="connsiteX44029" fmla="*/ 0 w 3255128"/>
              <a:gd name="connsiteY44029" fmla="*/ 149565 h 1598839"/>
              <a:gd name="connsiteX44030" fmla="*/ 0 w 3255128"/>
              <a:gd name="connsiteY44030" fmla="*/ 149527 h 1598839"/>
              <a:gd name="connsiteX44031" fmla="*/ 0 w 3255128"/>
              <a:gd name="connsiteY44031" fmla="*/ 149498 h 1598839"/>
              <a:gd name="connsiteX44032" fmla="*/ 0 w 3255128"/>
              <a:gd name="connsiteY44032" fmla="*/ 149465 h 1598839"/>
              <a:gd name="connsiteX44033" fmla="*/ 0 w 3255128"/>
              <a:gd name="connsiteY44033" fmla="*/ 149446 h 1598839"/>
              <a:gd name="connsiteX44034" fmla="*/ 0 w 3255128"/>
              <a:gd name="connsiteY44034" fmla="*/ 149414 h 1598839"/>
              <a:gd name="connsiteX44035" fmla="*/ 0 w 3255128"/>
              <a:gd name="connsiteY44035" fmla="*/ 149408 h 1598839"/>
              <a:gd name="connsiteX44036" fmla="*/ 0 w 3255128"/>
              <a:gd name="connsiteY44036" fmla="*/ 149323 h 1598839"/>
              <a:gd name="connsiteX44037" fmla="*/ 0 w 3255128"/>
              <a:gd name="connsiteY44037" fmla="*/ 149222 h 1598839"/>
              <a:gd name="connsiteX44038" fmla="*/ 0 w 3255128"/>
              <a:gd name="connsiteY44038" fmla="*/ 149189 h 1598839"/>
              <a:gd name="connsiteX44039" fmla="*/ 0 w 3255128"/>
              <a:gd name="connsiteY44039" fmla="*/ 149168 h 1598839"/>
              <a:gd name="connsiteX44040" fmla="*/ 0 w 3255128"/>
              <a:gd name="connsiteY44040" fmla="*/ 149145 h 1598839"/>
              <a:gd name="connsiteX44041" fmla="*/ 0 w 3255128"/>
              <a:gd name="connsiteY44041" fmla="*/ 149089 h 1598839"/>
              <a:gd name="connsiteX44042" fmla="*/ 0 w 3255128"/>
              <a:gd name="connsiteY44042" fmla="*/ 148929 h 1598839"/>
              <a:gd name="connsiteX44043" fmla="*/ 0 w 3255128"/>
              <a:gd name="connsiteY44043" fmla="*/ 148913 h 1598839"/>
              <a:gd name="connsiteX44044" fmla="*/ 0 w 3255128"/>
              <a:gd name="connsiteY44044" fmla="*/ 148791 h 1598839"/>
              <a:gd name="connsiteX44045" fmla="*/ 0 w 3255128"/>
              <a:gd name="connsiteY44045" fmla="*/ 148758 h 1598839"/>
              <a:gd name="connsiteX44046" fmla="*/ 0 w 3255128"/>
              <a:gd name="connsiteY44046" fmla="*/ 148709 h 1598839"/>
              <a:gd name="connsiteX44047" fmla="*/ 0 w 3255128"/>
              <a:gd name="connsiteY44047" fmla="*/ 148673 h 1598839"/>
              <a:gd name="connsiteX44048" fmla="*/ 0 w 3255128"/>
              <a:gd name="connsiteY44048" fmla="*/ 148635 h 1598839"/>
              <a:gd name="connsiteX44049" fmla="*/ 0 w 3255128"/>
              <a:gd name="connsiteY44049" fmla="*/ 148630 h 1598839"/>
              <a:gd name="connsiteX44050" fmla="*/ 0 w 3255128"/>
              <a:gd name="connsiteY44050" fmla="*/ 148590 h 1598839"/>
              <a:gd name="connsiteX44051" fmla="*/ 0 w 3255128"/>
              <a:gd name="connsiteY44051" fmla="*/ 148584 h 1598839"/>
              <a:gd name="connsiteX44052" fmla="*/ 0 w 3255128"/>
              <a:gd name="connsiteY44052" fmla="*/ 148530 h 1598839"/>
              <a:gd name="connsiteX44053" fmla="*/ 0 w 3255128"/>
              <a:gd name="connsiteY44053" fmla="*/ 148521 h 1598839"/>
              <a:gd name="connsiteX44054" fmla="*/ 0 w 3255128"/>
              <a:gd name="connsiteY44054" fmla="*/ 148500 h 1598839"/>
              <a:gd name="connsiteX44055" fmla="*/ 0 w 3255128"/>
              <a:gd name="connsiteY44055" fmla="*/ 148444 h 1598839"/>
              <a:gd name="connsiteX44056" fmla="*/ 0 w 3255128"/>
              <a:gd name="connsiteY44056" fmla="*/ 148439 h 1598839"/>
              <a:gd name="connsiteX44057" fmla="*/ 0 w 3255128"/>
              <a:gd name="connsiteY44057" fmla="*/ 148436 h 1598839"/>
              <a:gd name="connsiteX44058" fmla="*/ 0 w 3255128"/>
              <a:gd name="connsiteY44058" fmla="*/ 148351 h 1598839"/>
              <a:gd name="connsiteX44059" fmla="*/ 0 w 3255128"/>
              <a:gd name="connsiteY44059" fmla="*/ 148326 h 1598839"/>
              <a:gd name="connsiteX44060" fmla="*/ 0 w 3255128"/>
              <a:gd name="connsiteY44060" fmla="*/ 148325 h 1598839"/>
              <a:gd name="connsiteX44061" fmla="*/ 0 w 3255128"/>
              <a:gd name="connsiteY44061" fmla="*/ 148308 h 1598839"/>
              <a:gd name="connsiteX44062" fmla="*/ 0 w 3255128"/>
              <a:gd name="connsiteY44062" fmla="*/ 148208 h 1598839"/>
              <a:gd name="connsiteX44063" fmla="*/ 0 w 3255128"/>
              <a:gd name="connsiteY44063" fmla="*/ 148092 h 1598839"/>
              <a:gd name="connsiteX44064" fmla="*/ 0 w 3255128"/>
              <a:gd name="connsiteY44064" fmla="*/ 148061 h 1598839"/>
              <a:gd name="connsiteX44065" fmla="*/ 0 w 3255128"/>
              <a:gd name="connsiteY44065" fmla="*/ 148052 h 1598839"/>
              <a:gd name="connsiteX44066" fmla="*/ 0 w 3255128"/>
              <a:gd name="connsiteY44066" fmla="*/ 148005 h 1598839"/>
              <a:gd name="connsiteX44067" fmla="*/ 0 w 3255128"/>
              <a:gd name="connsiteY44067" fmla="*/ 147989 h 1598839"/>
              <a:gd name="connsiteX44068" fmla="*/ 0 w 3255128"/>
              <a:gd name="connsiteY44068" fmla="*/ 147982 h 1598839"/>
              <a:gd name="connsiteX44069" fmla="*/ 0 w 3255128"/>
              <a:gd name="connsiteY44069" fmla="*/ 147977 h 1598839"/>
              <a:gd name="connsiteX44070" fmla="*/ 0 w 3255128"/>
              <a:gd name="connsiteY44070" fmla="*/ 147962 h 1598839"/>
              <a:gd name="connsiteX44071" fmla="*/ 0 w 3255128"/>
              <a:gd name="connsiteY44071" fmla="*/ 147948 h 1598839"/>
              <a:gd name="connsiteX44072" fmla="*/ 0 w 3255128"/>
              <a:gd name="connsiteY44072" fmla="*/ 147829 h 1598839"/>
              <a:gd name="connsiteX44073" fmla="*/ 0 w 3255128"/>
              <a:gd name="connsiteY44073" fmla="*/ 147749 h 1598839"/>
              <a:gd name="connsiteX44074" fmla="*/ 0 w 3255128"/>
              <a:gd name="connsiteY44074" fmla="*/ 147563 h 1598839"/>
              <a:gd name="connsiteX44075" fmla="*/ 0 w 3255128"/>
              <a:gd name="connsiteY44075" fmla="*/ 147555 h 1598839"/>
              <a:gd name="connsiteX44076" fmla="*/ 0 w 3255128"/>
              <a:gd name="connsiteY44076" fmla="*/ 147528 h 1598839"/>
              <a:gd name="connsiteX44077" fmla="*/ 0 w 3255128"/>
              <a:gd name="connsiteY44077" fmla="*/ 147519 h 1598839"/>
              <a:gd name="connsiteX44078" fmla="*/ 0 w 3255128"/>
              <a:gd name="connsiteY44078" fmla="*/ 147512 h 1598839"/>
              <a:gd name="connsiteX44079" fmla="*/ 0 w 3255128"/>
              <a:gd name="connsiteY44079" fmla="*/ 147489 h 1598839"/>
              <a:gd name="connsiteX44080" fmla="*/ 0 w 3255128"/>
              <a:gd name="connsiteY44080" fmla="*/ 147486 h 1598839"/>
              <a:gd name="connsiteX44081" fmla="*/ 0 w 3255128"/>
              <a:gd name="connsiteY44081" fmla="*/ 147436 h 1598839"/>
              <a:gd name="connsiteX44082" fmla="*/ 0 w 3255128"/>
              <a:gd name="connsiteY44082" fmla="*/ 147412 h 1598839"/>
              <a:gd name="connsiteX44083" fmla="*/ 0 w 3255128"/>
              <a:gd name="connsiteY44083" fmla="*/ 147329 h 1598839"/>
              <a:gd name="connsiteX44084" fmla="*/ 0 w 3255128"/>
              <a:gd name="connsiteY44084" fmla="*/ 147307 h 1598839"/>
              <a:gd name="connsiteX44085" fmla="*/ 0 w 3255128"/>
              <a:gd name="connsiteY44085" fmla="*/ 147297 h 1598839"/>
              <a:gd name="connsiteX44086" fmla="*/ 0 w 3255128"/>
              <a:gd name="connsiteY44086" fmla="*/ 147296 h 1598839"/>
              <a:gd name="connsiteX44087" fmla="*/ 0 w 3255128"/>
              <a:gd name="connsiteY44087" fmla="*/ 147269 h 1598839"/>
              <a:gd name="connsiteX44088" fmla="*/ 0 w 3255128"/>
              <a:gd name="connsiteY44088" fmla="*/ 147262 h 1598839"/>
              <a:gd name="connsiteX44089" fmla="*/ 0 w 3255128"/>
              <a:gd name="connsiteY44089" fmla="*/ 147203 h 1598839"/>
              <a:gd name="connsiteX44090" fmla="*/ 0 w 3255128"/>
              <a:gd name="connsiteY44090" fmla="*/ 147155 h 1598839"/>
              <a:gd name="connsiteX44091" fmla="*/ 0 w 3255128"/>
              <a:gd name="connsiteY44091" fmla="*/ 147150 h 1598839"/>
              <a:gd name="connsiteX44092" fmla="*/ 0 w 3255128"/>
              <a:gd name="connsiteY44092" fmla="*/ 147101 h 1598839"/>
              <a:gd name="connsiteX44093" fmla="*/ 0 w 3255128"/>
              <a:gd name="connsiteY44093" fmla="*/ 147073 h 1598839"/>
              <a:gd name="connsiteX44094" fmla="*/ 0 w 3255128"/>
              <a:gd name="connsiteY44094" fmla="*/ 147057 h 1598839"/>
              <a:gd name="connsiteX44095" fmla="*/ 0 w 3255128"/>
              <a:gd name="connsiteY44095" fmla="*/ 147056 h 1598839"/>
              <a:gd name="connsiteX44096" fmla="*/ 0 w 3255128"/>
              <a:gd name="connsiteY44096" fmla="*/ 147052 h 1598839"/>
              <a:gd name="connsiteX44097" fmla="*/ 0 w 3255128"/>
              <a:gd name="connsiteY44097" fmla="*/ 147031 h 1598839"/>
              <a:gd name="connsiteX44098" fmla="*/ 0 w 3255128"/>
              <a:gd name="connsiteY44098" fmla="*/ 146982 h 1598839"/>
              <a:gd name="connsiteX44099" fmla="*/ 0 w 3255128"/>
              <a:gd name="connsiteY44099" fmla="*/ 146948 h 1598839"/>
              <a:gd name="connsiteX44100" fmla="*/ 0 w 3255128"/>
              <a:gd name="connsiteY44100" fmla="*/ 146931 h 1598839"/>
              <a:gd name="connsiteX44101" fmla="*/ 0 w 3255128"/>
              <a:gd name="connsiteY44101" fmla="*/ 146913 h 1598839"/>
              <a:gd name="connsiteX44102" fmla="*/ 0 w 3255128"/>
              <a:gd name="connsiteY44102" fmla="*/ 146878 h 1598839"/>
              <a:gd name="connsiteX44103" fmla="*/ 0 w 3255128"/>
              <a:gd name="connsiteY44103" fmla="*/ 146841 h 1598839"/>
              <a:gd name="connsiteX44104" fmla="*/ 0 w 3255128"/>
              <a:gd name="connsiteY44104" fmla="*/ 146772 h 1598839"/>
              <a:gd name="connsiteX44105" fmla="*/ 0 w 3255128"/>
              <a:gd name="connsiteY44105" fmla="*/ 146764 h 1598839"/>
              <a:gd name="connsiteX44106" fmla="*/ 0 w 3255128"/>
              <a:gd name="connsiteY44106" fmla="*/ 146748 h 1598839"/>
              <a:gd name="connsiteX44107" fmla="*/ 0 w 3255128"/>
              <a:gd name="connsiteY44107" fmla="*/ 146744 h 1598839"/>
              <a:gd name="connsiteX44108" fmla="*/ 0 w 3255128"/>
              <a:gd name="connsiteY44108" fmla="*/ 146647 h 1598839"/>
              <a:gd name="connsiteX44109" fmla="*/ 0 w 3255128"/>
              <a:gd name="connsiteY44109" fmla="*/ 146613 h 1598839"/>
              <a:gd name="connsiteX44110" fmla="*/ 0 w 3255128"/>
              <a:gd name="connsiteY44110" fmla="*/ 146597 h 1598839"/>
              <a:gd name="connsiteX44111" fmla="*/ 0 w 3255128"/>
              <a:gd name="connsiteY44111" fmla="*/ 146562 h 1598839"/>
              <a:gd name="connsiteX44112" fmla="*/ 0 w 3255128"/>
              <a:gd name="connsiteY44112" fmla="*/ 146472 h 1598839"/>
              <a:gd name="connsiteX44113" fmla="*/ 0 w 3255128"/>
              <a:gd name="connsiteY44113" fmla="*/ 146430 h 1598839"/>
              <a:gd name="connsiteX44114" fmla="*/ 0 w 3255128"/>
              <a:gd name="connsiteY44114" fmla="*/ 146415 h 1598839"/>
              <a:gd name="connsiteX44115" fmla="*/ 0 w 3255128"/>
              <a:gd name="connsiteY44115" fmla="*/ 146405 h 1598839"/>
              <a:gd name="connsiteX44116" fmla="*/ 0 w 3255128"/>
              <a:gd name="connsiteY44116" fmla="*/ 146389 h 1598839"/>
              <a:gd name="connsiteX44117" fmla="*/ 0 w 3255128"/>
              <a:gd name="connsiteY44117" fmla="*/ 146305 h 1598839"/>
              <a:gd name="connsiteX44118" fmla="*/ 0 w 3255128"/>
              <a:gd name="connsiteY44118" fmla="*/ 146286 h 1598839"/>
              <a:gd name="connsiteX44119" fmla="*/ 0 w 3255128"/>
              <a:gd name="connsiteY44119" fmla="*/ 146261 h 1598839"/>
              <a:gd name="connsiteX44120" fmla="*/ 0 w 3255128"/>
              <a:gd name="connsiteY44120" fmla="*/ 146175 h 1598839"/>
              <a:gd name="connsiteX44121" fmla="*/ 0 w 3255128"/>
              <a:gd name="connsiteY44121" fmla="*/ 146115 h 1598839"/>
              <a:gd name="connsiteX44122" fmla="*/ 0 w 3255128"/>
              <a:gd name="connsiteY44122" fmla="*/ 146096 h 1598839"/>
              <a:gd name="connsiteX44123" fmla="*/ 0 w 3255128"/>
              <a:gd name="connsiteY44123" fmla="*/ 146032 h 1598839"/>
              <a:gd name="connsiteX44124" fmla="*/ 0 w 3255128"/>
              <a:gd name="connsiteY44124" fmla="*/ 146024 h 1598839"/>
              <a:gd name="connsiteX44125" fmla="*/ 0 w 3255128"/>
              <a:gd name="connsiteY44125" fmla="*/ 146010 h 1598839"/>
              <a:gd name="connsiteX44126" fmla="*/ 0 w 3255128"/>
              <a:gd name="connsiteY44126" fmla="*/ 145936 h 1598839"/>
              <a:gd name="connsiteX44127" fmla="*/ 0 w 3255128"/>
              <a:gd name="connsiteY44127" fmla="*/ 145891 h 1598839"/>
              <a:gd name="connsiteX44128" fmla="*/ 0 w 3255128"/>
              <a:gd name="connsiteY44128" fmla="*/ 145867 h 1598839"/>
              <a:gd name="connsiteX44129" fmla="*/ 0 w 3255128"/>
              <a:gd name="connsiteY44129" fmla="*/ 145853 h 1598839"/>
              <a:gd name="connsiteX44130" fmla="*/ 0 w 3255128"/>
              <a:gd name="connsiteY44130" fmla="*/ 145824 h 1598839"/>
              <a:gd name="connsiteX44131" fmla="*/ 0 w 3255128"/>
              <a:gd name="connsiteY44131" fmla="*/ 145802 h 1598839"/>
              <a:gd name="connsiteX44132" fmla="*/ 0 w 3255128"/>
              <a:gd name="connsiteY44132" fmla="*/ 145752 h 1598839"/>
              <a:gd name="connsiteX44133" fmla="*/ 0 w 3255128"/>
              <a:gd name="connsiteY44133" fmla="*/ 145690 h 1598839"/>
              <a:gd name="connsiteX44134" fmla="*/ 0 w 3255128"/>
              <a:gd name="connsiteY44134" fmla="*/ 145641 h 1598839"/>
              <a:gd name="connsiteX44135" fmla="*/ 0 w 3255128"/>
              <a:gd name="connsiteY44135" fmla="*/ 145576 h 1598839"/>
              <a:gd name="connsiteX44136" fmla="*/ 0 w 3255128"/>
              <a:gd name="connsiteY44136" fmla="*/ 145560 h 1598839"/>
              <a:gd name="connsiteX44137" fmla="*/ 0 w 3255128"/>
              <a:gd name="connsiteY44137" fmla="*/ 145462 h 1598839"/>
              <a:gd name="connsiteX44138" fmla="*/ 0 w 3255128"/>
              <a:gd name="connsiteY44138" fmla="*/ 145379 h 1598839"/>
              <a:gd name="connsiteX44139" fmla="*/ 0 w 3255128"/>
              <a:gd name="connsiteY44139" fmla="*/ 145364 h 1598839"/>
              <a:gd name="connsiteX44140" fmla="*/ 0 w 3255128"/>
              <a:gd name="connsiteY44140" fmla="*/ 145323 h 1598839"/>
              <a:gd name="connsiteX44141" fmla="*/ 0 w 3255128"/>
              <a:gd name="connsiteY44141" fmla="*/ 145265 h 1598839"/>
              <a:gd name="connsiteX44142" fmla="*/ 0 w 3255128"/>
              <a:gd name="connsiteY44142" fmla="*/ 145236 h 1598839"/>
              <a:gd name="connsiteX44143" fmla="*/ 0 w 3255128"/>
              <a:gd name="connsiteY44143" fmla="*/ 145191 h 1598839"/>
              <a:gd name="connsiteX44144" fmla="*/ 0 w 3255128"/>
              <a:gd name="connsiteY44144" fmla="*/ 145154 h 1598839"/>
              <a:gd name="connsiteX44145" fmla="*/ 0 w 3255128"/>
              <a:gd name="connsiteY44145" fmla="*/ 145101 h 1598839"/>
              <a:gd name="connsiteX44146" fmla="*/ 0 w 3255128"/>
              <a:gd name="connsiteY44146" fmla="*/ 145095 h 1598839"/>
              <a:gd name="connsiteX44147" fmla="*/ 0 w 3255128"/>
              <a:gd name="connsiteY44147" fmla="*/ 145003 h 1598839"/>
              <a:gd name="connsiteX44148" fmla="*/ 0 w 3255128"/>
              <a:gd name="connsiteY44148" fmla="*/ 144972 h 1598839"/>
              <a:gd name="connsiteX44149" fmla="*/ 0 w 3255128"/>
              <a:gd name="connsiteY44149" fmla="*/ 144945 h 1598839"/>
              <a:gd name="connsiteX44150" fmla="*/ 0 w 3255128"/>
              <a:gd name="connsiteY44150" fmla="*/ 144905 h 1598839"/>
              <a:gd name="connsiteX44151" fmla="*/ 0 w 3255128"/>
              <a:gd name="connsiteY44151" fmla="*/ 144809 h 1598839"/>
              <a:gd name="connsiteX44152" fmla="*/ 0 w 3255128"/>
              <a:gd name="connsiteY44152" fmla="*/ 144787 h 1598839"/>
              <a:gd name="connsiteX44153" fmla="*/ 0 w 3255128"/>
              <a:gd name="connsiteY44153" fmla="*/ 144760 h 1598839"/>
              <a:gd name="connsiteX44154" fmla="*/ 0 w 3255128"/>
              <a:gd name="connsiteY44154" fmla="*/ 144746 h 1598839"/>
              <a:gd name="connsiteX44155" fmla="*/ 0 w 3255128"/>
              <a:gd name="connsiteY44155" fmla="*/ 144717 h 1598839"/>
              <a:gd name="connsiteX44156" fmla="*/ 0 w 3255128"/>
              <a:gd name="connsiteY44156" fmla="*/ 144669 h 1598839"/>
              <a:gd name="connsiteX44157" fmla="*/ 0 w 3255128"/>
              <a:gd name="connsiteY44157" fmla="*/ 144595 h 1598839"/>
              <a:gd name="connsiteX44158" fmla="*/ 0 w 3255128"/>
              <a:gd name="connsiteY44158" fmla="*/ 144567 h 1598839"/>
              <a:gd name="connsiteX44159" fmla="*/ 0 w 3255128"/>
              <a:gd name="connsiteY44159" fmla="*/ 144518 h 1598839"/>
              <a:gd name="connsiteX44160" fmla="*/ 0 w 3255128"/>
              <a:gd name="connsiteY44160" fmla="*/ 144469 h 1598839"/>
              <a:gd name="connsiteX44161" fmla="*/ 0 w 3255128"/>
              <a:gd name="connsiteY44161" fmla="*/ 144453 h 1598839"/>
              <a:gd name="connsiteX44162" fmla="*/ 0 w 3255128"/>
              <a:gd name="connsiteY44162" fmla="*/ 144355 h 1598839"/>
              <a:gd name="connsiteX44163" fmla="*/ 0 w 3255128"/>
              <a:gd name="connsiteY44163" fmla="*/ 144333 h 1598839"/>
              <a:gd name="connsiteX44164" fmla="*/ 0 w 3255128"/>
              <a:gd name="connsiteY44164" fmla="*/ 144319 h 1598839"/>
              <a:gd name="connsiteX44165" fmla="*/ 0 w 3255128"/>
              <a:gd name="connsiteY44165" fmla="*/ 144258 h 1598839"/>
              <a:gd name="connsiteX44166" fmla="*/ 0 w 3255128"/>
              <a:gd name="connsiteY44166" fmla="*/ 144257 h 1598839"/>
              <a:gd name="connsiteX44167" fmla="*/ 0 w 3255128"/>
              <a:gd name="connsiteY44167" fmla="*/ 144256 h 1598839"/>
              <a:gd name="connsiteX44168" fmla="*/ 0 w 3255128"/>
              <a:gd name="connsiteY44168" fmla="*/ 144219 h 1598839"/>
              <a:gd name="connsiteX44169" fmla="*/ 0 w 3255128"/>
              <a:gd name="connsiteY44169" fmla="*/ 144194 h 1598839"/>
              <a:gd name="connsiteX44170" fmla="*/ 0 w 3255128"/>
              <a:gd name="connsiteY44170" fmla="*/ 144123 h 1598839"/>
              <a:gd name="connsiteX44171" fmla="*/ 0 w 3255128"/>
              <a:gd name="connsiteY44171" fmla="*/ 144064 h 1598839"/>
              <a:gd name="connsiteX44172" fmla="*/ 0 w 3255128"/>
              <a:gd name="connsiteY44172" fmla="*/ 144045 h 1598839"/>
              <a:gd name="connsiteX44173" fmla="*/ 0 w 3255128"/>
              <a:gd name="connsiteY44173" fmla="*/ 144014 h 1598839"/>
              <a:gd name="connsiteX44174" fmla="*/ 0 w 3255128"/>
              <a:gd name="connsiteY44174" fmla="*/ 144013 h 1598839"/>
              <a:gd name="connsiteX44175" fmla="*/ 0 w 3255128"/>
              <a:gd name="connsiteY44175" fmla="*/ 143963 h 1598839"/>
              <a:gd name="connsiteX44176" fmla="*/ 0 w 3255128"/>
              <a:gd name="connsiteY44176" fmla="*/ 143822 h 1598839"/>
              <a:gd name="connsiteX44177" fmla="*/ 0 w 3255128"/>
              <a:gd name="connsiteY44177" fmla="*/ 143788 h 1598839"/>
              <a:gd name="connsiteX44178" fmla="*/ 0 w 3255128"/>
              <a:gd name="connsiteY44178" fmla="*/ 143735 h 1598839"/>
              <a:gd name="connsiteX44179" fmla="*/ 0 w 3255128"/>
              <a:gd name="connsiteY44179" fmla="*/ 143730 h 1598839"/>
              <a:gd name="connsiteX44180" fmla="*/ 0 w 3255128"/>
              <a:gd name="connsiteY44180" fmla="*/ 143610 h 1598839"/>
              <a:gd name="connsiteX44181" fmla="*/ 0 w 3255128"/>
              <a:gd name="connsiteY44181" fmla="*/ 143574 h 1598839"/>
              <a:gd name="connsiteX44182" fmla="*/ 0 w 3255128"/>
              <a:gd name="connsiteY44182" fmla="*/ 143546 h 1598839"/>
              <a:gd name="connsiteX44183" fmla="*/ 0 w 3255128"/>
              <a:gd name="connsiteY44183" fmla="*/ 143543 h 1598839"/>
              <a:gd name="connsiteX44184" fmla="*/ 0 w 3255128"/>
              <a:gd name="connsiteY44184" fmla="*/ 143538 h 1598839"/>
              <a:gd name="connsiteX44185" fmla="*/ 0 w 3255128"/>
              <a:gd name="connsiteY44185" fmla="*/ 143532 h 1598839"/>
              <a:gd name="connsiteX44186" fmla="*/ 0 w 3255128"/>
              <a:gd name="connsiteY44186" fmla="*/ 143449 h 1598839"/>
              <a:gd name="connsiteX44187" fmla="*/ 0 w 3255128"/>
              <a:gd name="connsiteY44187" fmla="*/ 143444 h 1598839"/>
              <a:gd name="connsiteX44188" fmla="*/ 0 w 3255128"/>
              <a:gd name="connsiteY44188" fmla="*/ 143438 h 1598839"/>
              <a:gd name="connsiteX44189" fmla="*/ 0 w 3255128"/>
              <a:gd name="connsiteY44189" fmla="*/ 143428 h 1598839"/>
              <a:gd name="connsiteX44190" fmla="*/ 0 w 3255128"/>
              <a:gd name="connsiteY44190" fmla="*/ 143378 h 1598839"/>
              <a:gd name="connsiteX44191" fmla="*/ 0 w 3255128"/>
              <a:gd name="connsiteY44191" fmla="*/ 143312 h 1598839"/>
              <a:gd name="connsiteX44192" fmla="*/ 0 w 3255128"/>
              <a:gd name="connsiteY44192" fmla="*/ 143270 h 1598839"/>
              <a:gd name="connsiteX44193" fmla="*/ 0 w 3255128"/>
              <a:gd name="connsiteY44193" fmla="*/ 143242 h 1598839"/>
              <a:gd name="connsiteX44194" fmla="*/ 0 w 3255128"/>
              <a:gd name="connsiteY44194" fmla="*/ 143235 h 1598839"/>
              <a:gd name="connsiteX44195" fmla="*/ 0 w 3255128"/>
              <a:gd name="connsiteY44195" fmla="*/ 143234 h 1598839"/>
              <a:gd name="connsiteX44196" fmla="*/ 0 w 3255128"/>
              <a:gd name="connsiteY44196" fmla="*/ 143210 h 1598839"/>
              <a:gd name="connsiteX44197" fmla="*/ 0 w 3255128"/>
              <a:gd name="connsiteY44197" fmla="*/ 143124 h 1598839"/>
              <a:gd name="connsiteX44198" fmla="*/ 0 w 3255128"/>
              <a:gd name="connsiteY44198" fmla="*/ 143087 h 1598839"/>
              <a:gd name="connsiteX44199" fmla="*/ 0 w 3255128"/>
              <a:gd name="connsiteY44199" fmla="*/ 143060 h 1598839"/>
              <a:gd name="connsiteX44200" fmla="*/ 0 w 3255128"/>
              <a:gd name="connsiteY44200" fmla="*/ 142999 h 1598839"/>
              <a:gd name="connsiteX44201" fmla="*/ 0 w 3255128"/>
              <a:gd name="connsiteY44201" fmla="*/ 142993 h 1598839"/>
              <a:gd name="connsiteX44202" fmla="*/ 0 w 3255128"/>
              <a:gd name="connsiteY44202" fmla="*/ 142992 h 1598839"/>
              <a:gd name="connsiteX44203" fmla="*/ 0 w 3255128"/>
              <a:gd name="connsiteY44203" fmla="*/ 142990 h 1598839"/>
              <a:gd name="connsiteX44204" fmla="*/ 0 w 3255128"/>
              <a:gd name="connsiteY44204" fmla="*/ 142985 h 1598839"/>
              <a:gd name="connsiteX44205" fmla="*/ 0 w 3255128"/>
              <a:gd name="connsiteY44205" fmla="*/ 142969 h 1598839"/>
              <a:gd name="connsiteX44206" fmla="*/ 0 w 3255128"/>
              <a:gd name="connsiteY44206" fmla="*/ 142901 h 1598839"/>
              <a:gd name="connsiteX44207" fmla="*/ 0 w 3255128"/>
              <a:gd name="connsiteY44207" fmla="*/ 142859 h 1598839"/>
              <a:gd name="connsiteX44208" fmla="*/ 0 w 3255128"/>
              <a:gd name="connsiteY44208" fmla="*/ 142811 h 1598839"/>
              <a:gd name="connsiteX44209" fmla="*/ 0 w 3255128"/>
              <a:gd name="connsiteY44209" fmla="*/ 142701 h 1598839"/>
              <a:gd name="connsiteX44210" fmla="*/ 0 w 3255128"/>
              <a:gd name="connsiteY44210" fmla="*/ 142693 h 1598839"/>
              <a:gd name="connsiteX44211" fmla="*/ 0 w 3255128"/>
              <a:gd name="connsiteY44211" fmla="*/ 142680 h 1598839"/>
              <a:gd name="connsiteX44212" fmla="*/ 0 w 3255128"/>
              <a:gd name="connsiteY44212" fmla="*/ 142642 h 1598839"/>
              <a:gd name="connsiteX44213" fmla="*/ 0 w 3255128"/>
              <a:gd name="connsiteY44213" fmla="*/ 142635 h 1598839"/>
              <a:gd name="connsiteX44214" fmla="*/ 0 w 3255128"/>
              <a:gd name="connsiteY44214" fmla="*/ 142630 h 1598839"/>
              <a:gd name="connsiteX44215" fmla="*/ 0 w 3255128"/>
              <a:gd name="connsiteY44215" fmla="*/ 142497 h 1598839"/>
              <a:gd name="connsiteX44216" fmla="*/ 0 w 3255128"/>
              <a:gd name="connsiteY44216" fmla="*/ 142456 h 1598839"/>
              <a:gd name="connsiteX44217" fmla="*/ 0 w 3255128"/>
              <a:gd name="connsiteY44217" fmla="*/ 142446 h 1598839"/>
              <a:gd name="connsiteX44218" fmla="*/ 0 w 3255128"/>
              <a:gd name="connsiteY44218" fmla="*/ 142358 h 1598839"/>
              <a:gd name="connsiteX44219" fmla="*/ 0 w 3255128"/>
              <a:gd name="connsiteY44219" fmla="*/ 142342 h 1598839"/>
              <a:gd name="connsiteX44220" fmla="*/ 0 w 3255128"/>
              <a:gd name="connsiteY44220" fmla="*/ 142337 h 1598839"/>
              <a:gd name="connsiteX44221" fmla="*/ 0 w 3255128"/>
              <a:gd name="connsiteY44221" fmla="*/ 142321 h 1598839"/>
              <a:gd name="connsiteX44222" fmla="*/ 0 w 3255128"/>
              <a:gd name="connsiteY44222" fmla="*/ 142304 h 1598839"/>
              <a:gd name="connsiteX44223" fmla="*/ 0 w 3255128"/>
              <a:gd name="connsiteY44223" fmla="*/ 142270 h 1598839"/>
              <a:gd name="connsiteX44224" fmla="*/ 0 w 3255128"/>
              <a:gd name="connsiteY44224" fmla="*/ 142249 h 1598839"/>
              <a:gd name="connsiteX44225" fmla="*/ 0 w 3255128"/>
              <a:gd name="connsiteY44225" fmla="*/ 142163 h 1598839"/>
              <a:gd name="connsiteX44226" fmla="*/ 0 w 3255128"/>
              <a:gd name="connsiteY44226" fmla="*/ 142161 h 1598839"/>
              <a:gd name="connsiteX44227" fmla="*/ 0 w 3255128"/>
              <a:gd name="connsiteY44227" fmla="*/ 142103 h 1598839"/>
              <a:gd name="connsiteX44228" fmla="*/ 0 w 3255128"/>
              <a:gd name="connsiteY44228" fmla="*/ 142077 h 1598839"/>
              <a:gd name="connsiteX44229" fmla="*/ 0 w 3255128"/>
              <a:gd name="connsiteY44229" fmla="*/ 142039 h 1598839"/>
              <a:gd name="connsiteX44230" fmla="*/ 0 w 3255128"/>
              <a:gd name="connsiteY44230" fmla="*/ 142020 h 1598839"/>
              <a:gd name="connsiteX44231" fmla="*/ 0 w 3255128"/>
              <a:gd name="connsiteY44231" fmla="*/ 141935 h 1598839"/>
              <a:gd name="connsiteX44232" fmla="*/ 0 w 3255128"/>
              <a:gd name="connsiteY44232" fmla="*/ 141921 h 1598839"/>
              <a:gd name="connsiteX44233" fmla="*/ 0 w 3255128"/>
              <a:gd name="connsiteY44233" fmla="*/ 141910 h 1598839"/>
              <a:gd name="connsiteX44234" fmla="*/ 0 w 3255128"/>
              <a:gd name="connsiteY44234" fmla="*/ 141845 h 1598839"/>
              <a:gd name="connsiteX44235" fmla="*/ 0 w 3255128"/>
              <a:gd name="connsiteY44235" fmla="*/ 141790 h 1598839"/>
              <a:gd name="connsiteX44236" fmla="*/ 0 w 3255128"/>
              <a:gd name="connsiteY44236" fmla="*/ 141762 h 1598839"/>
              <a:gd name="connsiteX44237" fmla="*/ 0 w 3255128"/>
              <a:gd name="connsiteY44237" fmla="*/ 141733 h 1598839"/>
              <a:gd name="connsiteX44238" fmla="*/ 0 w 3255128"/>
              <a:gd name="connsiteY44238" fmla="*/ 141673 h 1598839"/>
              <a:gd name="connsiteX44239" fmla="*/ 0 w 3255128"/>
              <a:gd name="connsiteY44239" fmla="*/ 141666 h 1598839"/>
              <a:gd name="connsiteX44240" fmla="*/ 0 w 3255128"/>
              <a:gd name="connsiteY44240" fmla="*/ 141659 h 1598839"/>
              <a:gd name="connsiteX44241" fmla="*/ 0 w 3255128"/>
              <a:gd name="connsiteY44241" fmla="*/ 141636 h 1598839"/>
              <a:gd name="connsiteX44242" fmla="*/ 0 w 3255128"/>
              <a:gd name="connsiteY44242" fmla="*/ 141634 h 1598839"/>
              <a:gd name="connsiteX44243" fmla="*/ 0 w 3255128"/>
              <a:gd name="connsiteY44243" fmla="*/ 141559 h 1598839"/>
              <a:gd name="connsiteX44244" fmla="*/ 0 w 3255128"/>
              <a:gd name="connsiteY44244" fmla="*/ 141490 h 1598839"/>
              <a:gd name="connsiteX44245" fmla="*/ 0 w 3255128"/>
              <a:gd name="connsiteY44245" fmla="*/ 141416 h 1598839"/>
              <a:gd name="connsiteX44246" fmla="*/ 0 w 3255128"/>
              <a:gd name="connsiteY44246" fmla="*/ 141297 h 1598839"/>
              <a:gd name="connsiteX44247" fmla="*/ 0 w 3255128"/>
              <a:gd name="connsiteY44247" fmla="*/ 141197 h 1598839"/>
              <a:gd name="connsiteX44248" fmla="*/ 0 w 3255128"/>
              <a:gd name="connsiteY44248" fmla="*/ 141175 h 1598839"/>
              <a:gd name="connsiteX44249" fmla="*/ 0 w 3255128"/>
              <a:gd name="connsiteY44249" fmla="*/ 141142 h 1598839"/>
              <a:gd name="connsiteX44250" fmla="*/ 0 w 3255128"/>
              <a:gd name="connsiteY44250" fmla="*/ 141125 h 1598839"/>
              <a:gd name="connsiteX44251" fmla="*/ 0 w 3255128"/>
              <a:gd name="connsiteY44251" fmla="*/ 141063 h 1598839"/>
              <a:gd name="connsiteX44252" fmla="*/ 0 w 3255128"/>
              <a:gd name="connsiteY44252" fmla="*/ 141040 h 1598839"/>
              <a:gd name="connsiteX44253" fmla="*/ 0 w 3255128"/>
              <a:gd name="connsiteY44253" fmla="*/ 140966 h 1598839"/>
              <a:gd name="connsiteX44254" fmla="*/ 0 w 3255128"/>
              <a:gd name="connsiteY44254" fmla="*/ 140942 h 1598839"/>
              <a:gd name="connsiteX44255" fmla="*/ 0 w 3255128"/>
              <a:gd name="connsiteY44255" fmla="*/ 140861 h 1598839"/>
              <a:gd name="connsiteX44256" fmla="*/ 0 w 3255128"/>
              <a:gd name="connsiteY44256" fmla="*/ 140803 h 1598839"/>
              <a:gd name="connsiteX44257" fmla="*/ 0 w 3255128"/>
              <a:gd name="connsiteY44257" fmla="*/ 140715 h 1598839"/>
              <a:gd name="connsiteX44258" fmla="*/ 0 w 3255128"/>
              <a:gd name="connsiteY44258" fmla="*/ 140706 h 1598839"/>
              <a:gd name="connsiteX44259" fmla="*/ 0 w 3255128"/>
              <a:gd name="connsiteY44259" fmla="*/ 140652 h 1598839"/>
              <a:gd name="connsiteX44260" fmla="*/ 0 w 3255128"/>
              <a:gd name="connsiteY44260" fmla="*/ 140651 h 1598839"/>
              <a:gd name="connsiteX44261" fmla="*/ 0 w 3255128"/>
              <a:gd name="connsiteY44261" fmla="*/ 140649 h 1598839"/>
              <a:gd name="connsiteX44262" fmla="*/ 0 w 3255128"/>
              <a:gd name="connsiteY44262" fmla="*/ 140627 h 1598839"/>
              <a:gd name="connsiteX44263" fmla="*/ 0 w 3255128"/>
              <a:gd name="connsiteY44263" fmla="*/ 140577 h 1598839"/>
              <a:gd name="connsiteX44264" fmla="*/ 0 w 3255128"/>
              <a:gd name="connsiteY44264" fmla="*/ 140541 h 1598839"/>
              <a:gd name="connsiteX44265" fmla="*/ 0 w 3255128"/>
              <a:gd name="connsiteY44265" fmla="*/ 140527 h 1598839"/>
              <a:gd name="connsiteX44266" fmla="*/ 0 w 3255128"/>
              <a:gd name="connsiteY44266" fmla="*/ 140510 h 1598839"/>
              <a:gd name="connsiteX44267" fmla="*/ 0 w 3255128"/>
              <a:gd name="connsiteY44267" fmla="*/ 140483 h 1598839"/>
              <a:gd name="connsiteX44268" fmla="*/ 0 w 3255128"/>
              <a:gd name="connsiteY44268" fmla="*/ 140465 h 1598839"/>
              <a:gd name="connsiteX44269" fmla="*/ 0 w 3255128"/>
              <a:gd name="connsiteY44269" fmla="*/ 140433 h 1598839"/>
              <a:gd name="connsiteX44270" fmla="*/ 0 w 3255128"/>
              <a:gd name="connsiteY44270" fmla="*/ 140402 h 1598839"/>
              <a:gd name="connsiteX44271" fmla="*/ 0 w 3255128"/>
              <a:gd name="connsiteY44271" fmla="*/ 140318 h 1598839"/>
              <a:gd name="connsiteX44272" fmla="*/ 0 w 3255128"/>
              <a:gd name="connsiteY44272" fmla="*/ 140291 h 1598839"/>
              <a:gd name="connsiteX44273" fmla="*/ 0 w 3255128"/>
              <a:gd name="connsiteY44273" fmla="*/ 140288 h 1598839"/>
              <a:gd name="connsiteX44274" fmla="*/ 0 w 3255128"/>
              <a:gd name="connsiteY44274" fmla="*/ 140286 h 1598839"/>
              <a:gd name="connsiteX44275" fmla="*/ 0 w 3255128"/>
              <a:gd name="connsiteY44275" fmla="*/ 140267 h 1598839"/>
              <a:gd name="connsiteX44276" fmla="*/ 0 w 3255128"/>
              <a:gd name="connsiteY44276" fmla="*/ 140265 h 1598839"/>
              <a:gd name="connsiteX44277" fmla="*/ 0 w 3255128"/>
              <a:gd name="connsiteY44277" fmla="*/ 140190 h 1598839"/>
              <a:gd name="connsiteX44278" fmla="*/ 0 w 3255128"/>
              <a:gd name="connsiteY44278" fmla="*/ 140182 h 1598839"/>
              <a:gd name="connsiteX44279" fmla="*/ 0 w 3255128"/>
              <a:gd name="connsiteY44279" fmla="*/ 140165 h 1598839"/>
              <a:gd name="connsiteX44280" fmla="*/ 0 w 3255128"/>
              <a:gd name="connsiteY44280" fmla="*/ 140118 h 1598839"/>
              <a:gd name="connsiteX44281" fmla="*/ 0 w 3255128"/>
              <a:gd name="connsiteY44281" fmla="*/ 140049 h 1598839"/>
              <a:gd name="connsiteX44282" fmla="*/ 0 w 3255128"/>
              <a:gd name="connsiteY44282" fmla="*/ 140047 h 1598839"/>
              <a:gd name="connsiteX44283" fmla="*/ 0 w 3255128"/>
              <a:gd name="connsiteY44283" fmla="*/ 140042 h 1598839"/>
              <a:gd name="connsiteX44284" fmla="*/ 0 w 3255128"/>
              <a:gd name="connsiteY44284" fmla="*/ 139911 h 1598839"/>
              <a:gd name="connsiteX44285" fmla="*/ 0 w 3255128"/>
              <a:gd name="connsiteY44285" fmla="*/ 139835 h 1598839"/>
              <a:gd name="connsiteX44286" fmla="*/ 0 w 3255128"/>
              <a:gd name="connsiteY44286" fmla="*/ 139813 h 1598839"/>
              <a:gd name="connsiteX44287" fmla="*/ 0 w 3255128"/>
              <a:gd name="connsiteY44287" fmla="*/ 139799 h 1598839"/>
              <a:gd name="connsiteX44288" fmla="*/ 0 w 3255128"/>
              <a:gd name="connsiteY44288" fmla="*/ 139754 h 1598839"/>
              <a:gd name="connsiteX44289" fmla="*/ 0 w 3255128"/>
              <a:gd name="connsiteY44289" fmla="*/ 139736 h 1598839"/>
              <a:gd name="connsiteX44290" fmla="*/ 0 w 3255128"/>
              <a:gd name="connsiteY44290" fmla="*/ 139706 h 1598839"/>
              <a:gd name="connsiteX44291" fmla="*/ 0 w 3255128"/>
              <a:gd name="connsiteY44291" fmla="*/ 139674 h 1598839"/>
              <a:gd name="connsiteX44292" fmla="*/ 0 w 3255128"/>
              <a:gd name="connsiteY44292" fmla="*/ 139603 h 1598839"/>
              <a:gd name="connsiteX44293" fmla="*/ 0 w 3255128"/>
              <a:gd name="connsiteY44293" fmla="*/ 139541 h 1598839"/>
              <a:gd name="connsiteX44294" fmla="*/ 0 w 3255128"/>
              <a:gd name="connsiteY44294" fmla="*/ 139525 h 1598839"/>
              <a:gd name="connsiteX44295" fmla="*/ 0 w 3255128"/>
              <a:gd name="connsiteY44295" fmla="*/ 139520 h 1598839"/>
              <a:gd name="connsiteX44296" fmla="*/ 0 w 3255128"/>
              <a:gd name="connsiteY44296" fmla="*/ 139512 h 1598839"/>
              <a:gd name="connsiteX44297" fmla="*/ 0 w 3255128"/>
              <a:gd name="connsiteY44297" fmla="*/ 139495 h 1598839"/>
              <a:gd name="connsiteX44298" fmla="*/ 0 w 3255128"/>
              <a:gd name="connsiteY44298" fmla="*/ 139494 h 1598839"/>
              <a:gd name="connsiteX44299" fmla="*/ 0 w 3255128"/>
              <a:gd name="connsiteY44299" fmla="*/ 139470 h 1598839"/>
              <a:gd name="connsiteX44300" fmla="*/ 0 w 3255128"/>
              <a:gd name="connsiteY44300" fmla="*/ 139448 h 1598839"/>
              <a:gd name="connsiteX44301" fmla="*/ 0 w 3255128"/>
              <a:gd name="connsiteY44301" fmla="*/ 139437 h 1598839"/>
              <a:gd name="connsiteX44302" fmla="*/ 0 w 3255128"/>
              <a:gd name="connsiteY44302" fmla="*/ 139285 h 1598839"/>
              <a:gd name="connsiteX44303" fmla="*/ 0 w 3255128"/>
              <a:gd name="connsiteY44303" fmla="*/ 139215 h 1598839"/>
              <a:gd name="connsiteX44304" fmla="*/ 0 w 3255128"/>
              <a:gd name="connsiteY44304" fmla="*/ 139210 h 1598839"/>
              <a:gd name="connsiteX44305" fmla="*/ 0 w 3255128"/>
              <a:gd name="connsiteY44305" fmla="*/ 139168 h 1598839"/>
              <a:gd name="connsiteX44306" fmla="*/ 0 w 3255128"/>
              <a:gd name="connsiteY44306" fmla="*/ 139161 h 1598839"/>
              <a:gd name="connsiteX44307" fmla="*/ 0 w 3255128"/>
              <a:gd name="connsiteY44307" fmla="*/ 139150 h 1598839"/>
              <a:gd name="connsiteX44308" fmla="*/ 0 w 3255128"/>
              <a:gd name="connsiteY44308" fmla="*/ 139058 h 1598839"/>
              <a:gd name="connsiteX44309" fmla="*/ 0 w 3255128"/>
              <a:gd name="connsiteY44309" fmla="*/ 139036 h 1598839"/>
              <a:gd name="connsiteX44310" fmla="*/ 0 w 3255128"/>
              <a:gd name="connsiteY44310" fmla="*/ 138960 h 1598839"/>
              <a:gd name="connsiteX44311" fmla="*/ 0 w 3255128"/>
              <a:gd name="connsiteY44311" fmla="*/ 138918 h 1598839"/>
              <a:gd name="connsiteX44312" fmla="*/ 0 w 3255128"/>
              <a:gd name="connsiteY44312" fmla="*/ 138905 h 1598839"/>
              <a:gd name="connsiteX44313" fmla="*/ 0 w 3255128"/>
              <a:gd name="connsiteY44313" fmla="*/ 138801 h 1598839"/>
              <a:gd name="connsiteX44314" fmla="*/ 0 w 3255128"/>
              <a:gd name="connsiteY44314" fmla="*/ 138750 h 1598839"/>
              <a:gd name="connsiteX44315" fmla="*/ 0 w 3255128"/>
              <a:gd name="connsiteY44315" fmla="*/ 138722 h 1598839"/>
              <a:gd name="connsiteX44316" fmla="*/ 0 w 3255128"/>
              <a:gd name="connsiteY44316" fmla="*/ 138676 h 1598839"/>
              <a:gd name="connsiteX44317" fmla="*/ 0 w 3255128"/>
              <a:gd name="connsiteY44317" fmla="*/ 138604 h 1598839"/>
              <a:gd name="connsiteX44318" fmla="*/ 0 w 3255128"/>
              <a:gd name="connsiteY44318" fmla="*/ 138598 h 1598839"/>
              <a:gd name="connsiteX44319" fmla="*/ 0 w 3255128"/>
              <a:gd name="connsiteY44319" fmla="*/ 138567 h 1598839"/>
              <a:gd name="connsiteX44320" fmla="*/ 0 w 3255128"/>
              <a:gd name="connsiteY44320" fmla="*/ 138540 h 1598839"/>
              <a:gd name="connsiteX44321" fmla="*/ 0 w 3255128"/>
              <a:gd name="connsiteY44321" fmla="*/ 138501 h 1598839"/>
              <a:gd name="connsiteX44322" fmla="*/ 0 w 3255128"/>
              <a:gd name="connsiteY44322" fmla="*/ 138480 h 1598839"/>
              <a:gd name="connsiteX44323" fmla="*/ 0 w 3255128"/>
              <a:gd name="connsiteY44323" fmla="*/ 138442 h 1598839"/>
              <a:gd name="connsiteX44324" fmla="*/ 0 w 3255128"/>
              <a:gd name="connsiteY44324" fmla="*/ 138388 h 1598839"/>
              <a:gd name="connsiteX44325" fmla="*/ 0 w 3255128"/>
              <a:gd name="connsiteY44325" fmla="*/ 138372 h 1598839"/>
              <a:gd name="connsiteX44326" fmla="*/ 0 w 3255128"/>
              <a:gd name="connsiteY44326" fmla="*/ 138365 h 1598839"/>
              <a:gd name="connsiteX44327" fmla="*/ 0 w 3255128"/>
              <a:gd name="connsiteY44327" fmla="*/ 138342 h 1598839"/>
              <a:gd name="connsiteX44328" fmla="*/ 0 w 3255128"/>
              <a:gd name="connsiteY44328" fmla="*/ 138291 h 1598839"/>
              <a:gd name="connsiteX44329" fmla="*/ 0 w 3255128"/>
              <a:gd name="connsiteY44329" fmla="*/ 138279 h 1598839"/>
              <a:gd name="connsiteX44330" fmla="*/ 0 w 3255128"/>
              <a:gd name="connsiteY44330" fmla="*/ 138160 h 1598839"/>
              <a:gd name="connsiteX44331" fmla="*/ 0 w 3255128"/>
              <a:gd name="connsiteY44331" fmla="*/ 138139 h 1598839"/>
              <a:gd name="connsiteX44332" fmla="*/ 0 w 3255128"/>
              <a:gd name="connsiteY44332" fmla="*/ 138132 h 1598839"/>
              <a:gd name="connsiteX44333" fmla="*/ 0 w 3255128"/>
              <a:gd name="connsiteY44333" fmla="*/ 138123 h 1598839"/>
              <a:gd name="connsiteX44334" fmla="*/ 0 w 3255128"/>
              <a:gd name="connsiteY44334" fmla="*/ 138122 h 1598839"/>
              <a:gd name="connsiteX44335" fmla="*/ 0 w 3255128"/>
              <a:gd name="connsiteY44335" fmla="*/ 138079 h 1598839"/>
              <a:gd name="connsiteX44336" fmla="*/ 0 w 3255128"/>
              <a:gd name="connsiteY44336" fmla="*/ 138008 h 1598839"/>
              <a:gd name="connsiteX44337" fmla="*/ 0 w 3255128"/>
              <a:gd name="connsiteY44337" fmla="*/ 138003 h 1598839"/>
              <a:gd name="connsiteX44338" fmla="*/ 0 w 3255128"/>
              <a:gd name="connsiteY44338" fmla="*/ 137947 h 1598839"/>
              <a:gd name="connsiteX44339" fmla="*/ 0 w 3255128"/>
              <a:gd name="connsiteY44339" fmla="*/ 137927 h 1598839"/>
              <a:gd name="connsiteX44340" fmla="*/ 0 w 3255128"/>
              <a:gd name="connsiteY44340" fmla="*/ 137926 h 1598839"/>
              <a:gd name="connsiteX44341" fmla="*/ 0 w 3255128"/>
              <a:gd name="connsiteY44341" fmla="*/ 137882 h 1598839"/>
              <a:gd name="connsiteX44342" fmla="*/ 0 w 3255128"/>
              <a:gd name="connsiteY44342" fmla="*/ 137853 h 1598839"/>
              <a:gd name="connsiteX44343" fmla="*/ 0 w 3255128"/>
              <a:gd name="connsiteY44343" fmla="*/ 137848 h 1598839"/>
              <a:gd name="connsiteX44344" fmla="*/ 0 w 3255128"/>
              <a:gd name="connsiteY44344" fmla="*/ 137829 h 1598839"/>
              <a:gd name="connsiteX44345" fmla="*/ 0 w 3255128"/>
              <a:gd name="connsiteY44345" fmla="*/ 137824 h 1598839"/>
              <a:gd name="connsiteX44346" fmla="*/ 0 w 3255128"/>
              <a:gd name="connsiteY44346" fmla="*/ 137731 h 1598839"/>
              <a:gd name="connsiteX44347" fmla="*/ 0 w 3255128"/>
              <a:gd name="connsiteY44347" fmla="*/ 137703 h 1598839"/>
              <a:gd name="connsiteX44348" fmla="*/ 0 w 3255128"/>
              <a:gd name="connsiteY44348" fmla="*/ 137694 h 1598839"/>
              <a:gd name="connsiteX44349" fmla="*/ 0 w 3255128"/>
              <a:gd name="connsiteY44349" fmla="*/ 137643 h 1598839"/>
              <a:gd name="connsiteX44350" fmla="*/ 0 w 3255128"/>
              <a:gd name="connsiteY44350" fmla="*/ 137620 h 1598839"/>
              <a:gd name="connsiteX44351" fmla="*/ 0 w 3255128"/>
              <a:gd name="connsiteY44351" fmla="*/ 137491 h 1598839"/>
              <a:gd name="connsiteX44352" fmla="*/ 0 w 3255128"/>
              <a:gd name="connsiteY44352" fmla="*/ 137469 h 1598839"/>
              <a:gd name="connsiteX44353" fmla="*/ 0 w 3255128"/>
              <a:gd name="connsiteY44353" fmla="*/ 137450 h 1598839"/>
              <a:gd name="connsiteX44354" fmla="*/ 0 w 3255128"/>
              <a:gd name="connsiteY44354" fmla="*/ 137394 h 1598839"/>
              <a:gd name="connsiteX44355" fmla="*/ 0 w 3255128"/>
              <a:gd name="connsiteY44355" fmla="*/ 137379 h 1598839"/>
              <a:gd name="connsiteX44356" fmla="*/ 0 w 3255128"/>
              <a:gd name="connsiteY44356" fmla="*/ 137283 h 1598839"/>
              <a:gd name="connsiteX44357" fmla="*/ 0 w 3255128"/>
              <a:gd name="connsiteY44357" fmla="*/ 137212 h 1598839"/>
              <a:gd name="connsiteX44358" fmla="*/ 0 w 3255128"/>
              <a:gd name="connsiteY44358" fmla="*/ 137183 h 1598839"/>
              <a:gd name="connsiteX44359" fmla="*/ 0 w 3255128"/>
              <a:gd name="connsiteY44359" fmla="*/ 137169 h 1598839"/>
              <a:gd name="connsiteX44360" fmla="*/ 0 w 3255128"/>
              <a:gd name="connsiteY44360" fmla="*/ 137153 h 1598839"/>
              <a:gd name="connsiteX44361" fmla="*/ 0 w 3255128"/>
              <a:gd name="connsiteY44361" fmla="*/ 137039 h 1598839"/>
              <a:gd name="connsiteX44362" fmla="*/ 0 w 3255128"/>
              <a:gd name="connsiteY44362" fmla="*/ 136996 h 1598839"/>
              <a:gd name="connsiteX44363" fmla="*/ 0 w 3255128"/>
              <a:gd name="connsiteY44363" fmla="*/ 136972 h 1598839"/>
              <a:gd name="connsiteX44364" fmla="*/ 0 w 3255128"/>
              <a:gd name="connsiteY44364" fmla="*/ 136958 h 1598839"/>
              <a:gd name="connsiteX44365" fmla="*/ 0 w 3255128"/>
              <a:gd name="connsiteY44365" fmla="*/ 136929 h 1598839"/>
              <a:gd name="connsiteX44366" fmla="*/ 0 w 3255128"/>
              <a:gd name="connsiteY44366" fmla="*/ 136920 h 1598839"/>
              <a:gd name="connsiteX44367" fmla="*/ 0 w 3255128"/>
              <a:gd name="connsiteY44367" fmla="*/ 136863 h 1598839"/>
              <a:gd name="connsiteX44368" fmla="*/ 0 w 3255128"/>
              <a:gd name="connsiteY44368" fmla="*/ 136789 h 1598839"/>
              <a:gd name="connsiteX44369" fmla="*/ 0 w 3255128"/>
              <a:gd name="connsiteY44369" fmla="*/ 136786 h 1598839"/>
              <a:gd name="connsiteX44370" fmla="*/ 0 w 3255128"/>
              <a:gd name="connsiteY44370" fmla="*/ 136766 h 1598839"/>
              <a:gd name="connsiteX44371" fmla="*/ 0 w 3255128"/>
              <a:gd name="connsiteY44371" fmla="*/ 136746 h 1598839"/>
              <a:gd name="connsiteX44372" fmla="*/ 0 w 3255128"/>
              <a:gd name="connsiteY44372" fmla="*/ 136724 h 1598839"/>
              <a:gd name="connsiteX44373" fmla="*/ 0 w 3255128"/>
              <a:gd name="connsiteY44373" fmla="*/ 136717 h 1598839"/>
              <a:gd name="connsiteX44374" fmla="*/ 0 w 3255128"/>
              <a:gd name="connsiteY44374" fmla="*/ 136682 h 1598839"/>
              <a:gd name="connsiteX44375" fmla="*/ 0 w 3255128"/>
              <a:gd name="connsiteY44375" fmla="*/ 136679 h 1598839"/>
              <a:gd name="connsiteX44376" fmla="*/ 0 w 3255128"/>
              <a:gd name="connsiteY44376" fmla="*/ 136674 h 1598839"/>
              <a:gd name="connsiteX44377" fmla="*/ 0 w 3255128"/>
              <a:gd name="connsiteY44377" fmla="*/ 136615 h 1598839"/>
              <a:gd name="connsiteX44378" fmla="*/ 0 w 3255128"/>
              <a:gd name="connsiteY44378" fmla="*/ 136612 h 1598839"/>
              <a:gd name="connsiteX44379" fmla="*/ 0 w 3255128"/>
              <a:gd name="connsiteY44379" fmla="*/ 136546 h 1598839"/>
              <a:gd name="connsiteX44380" fmla="*/ 0 w 3255128"/>
              <a:gd name="connsiteY44380" fmla="*/ 136543 h 1598839"/>
              <a:gd name="connsiteX44381" fmla="*/ 0 w 3255128"/>
              <a:gd name="connsiteY44381" fmla="*/ 136470 h 1598839"/>
              <a:gd name="connsiteX44382" fmla="*/ 0 w 3255128"/>
              <a:gd name="connsiteY44382" fmla="*/ 136468 h 1598839"/>
              <a:gd name="connsiteX44383" fmla="*/ 0 w 3255128"/>
              <a:gd name="connsiteY44383" fmla="*/ 136448 h 1598839"/>
              <a:gd name="connsiteX44384" fmla="*/ 0 w 3255128"/>
              <a:gd name="connsiteY44384" fmla="*/ 136446 h 1598839"/>
              <a:gd name="connsiteX44385" fmla="*/ 0 w 3255128"/>
              <a:gd name="connsiteY44385" fmla="*/ 136444 h 1598839"/>
              <a:gd name="connsiteX44386" fmla="*/ 0 w 3255128"/>
              <a:gd name="connsiteY44386" fmla="*/ 136330 h 1598839"/>
              <a:gd name="connsiteX44387" fmla="*/ 0 w 3255128"/>
              <a:gd name="connsiteY44387" fmla="*/ 136315 h 1598839"/>
              <a:gd name="connsiteX44388" fmla="*/ 0 w 3255128"/>
              <a:gd name="connsiteY44388" fmla="*/ 136272 h 1598839"/>
              <a:gd name="connsiteX44389" fmla="*/ 0 w 3255128"/>
              <a:gd name="connsiteY44389" fmla="*/ 136176 h 1598839"/>
              <a:gd name="connsiteX44390" fmla="*/ 0 w 3255128"/>
              <a:gd name="connsiteY44390" fmla="*/ 136076 h 1598839"/>
              <a:gd name="connsiteX44391" fmla="*/ 0 w 3255128"/>
              <a:gd name="connsiteY44391" fmla="*/ 136038 h 1598839"/>
              <a:gd name="connsiteX44392" fmla="*/ 0 w 3255128"/>
              <a:gd name="connsiteY44392" fmla="*/ 136021 h 1598839"/>
              <a:gd name="connsiteX44393" fmla="*/ 0 w 3255128"/>
              <a:gd name="connsiteY44393" fmla="*/ 135982 h 1598839"/>
              <a:gd name="connsiteX44394" fmla="*/ 0 w 3255128"/>
              <a:gd name="connsiteY44394" fmla="*/ 135938 h 1598839"/>
              <a:gd name="connsiteX44395" fmla="*/ 0 w 3255128"/>
              <a:gd name="connsiteY44395" fmla="*/ 135905 h 1598839"/>
              <a:gd name="connsiteX44396" fmla="*/ 0 w 3255128"/>
              <a:gd name="connsiteY44396" fmla="*/ 135856 h 1598839"/>
              <a:gd name="connsiteX44397" fmla="*/ 0 w 3255128"/>
              <a:gd name="connsiteY44397" fmla="*/ 135798 h 1598839"/>
              <a:gd name="connsiteX44398" fmla="*/ 0 w 3255128"/>
              <a:gd name="connsiteY44398" fmla="*/ 135782 h 1598839"/>
              <a:gd name="connsiteX44399" fmla="*/ 0 w 3255128"/>
              <a:gd name="connsiteY44399" fmla="*/ 135771 h 1598839"/>
              <a:gd name="connsiteX44400" fmla="*/ 0 w 3255128"/>
              <a:gd name="connsiteY44400" fmla="*/ 135766 h 1598839"/>
              <a:gd name="connsiteX44401" fmla="*/ 0 w 3255128"/>
              <a:gd name="connsiteY44401" fmla="*/ 135745 h 1598839"/>
              <a:gd name="connsiteX44402" fmla="*/ 0 w 3255128"/>
              <a:gd name="connsiteY44402" fmla="*/ 135731 h 1598839"/>
              <a:gd name="connsiteX44403" fmla="*/ 0 w 3255128"/>
              <a:gd name="connsiteY44403" fmla="*/ 135723 h 1598839"/>
              <a:gd name="connsiteX44404" fmla="*/ 0 w 3255128"/>
              <a:gd name="connsiteY44404" fmla="*/ 135662 h 1598839"/>
              <a:gd name="connsiteX44405" fmla="*/ 0 w 3255128"/>
              <a:gd name="connsiteY44405" fmla="*/ 135647 h 1598839"/>
              <a:gd name="connsiteX44406" fmla="*/ 0 w 3255128"/>
              <a:gd name="connsiteY44406" fmla="*/ 135592 h 1598839"/>
              <a:gd name="connsiteX44407" fmla="*/ 0 w 3255128"/>
              <a:gd name="connsiteY44407" fmla="*/ 135591 h 1598839"/>
              <a:gd name="connsiteX44408" fmla="*/ 0 w 3255128"/>
              <a:gd name="connsiteY44408" fmla="*/ 135566 h 1598839"/>
              <a:gd name="connsiteX44409" fmla="*/ 0 w 3255128"/>
              <a:gd name="connsiteY44409" fmla="*/ 135449 h 1598839"/>
              <a:gd name="connsiteX44410" fmla="*/ 0 w 3255128"/>
              <a:gd name="connsiteY44410" fmla="*/ 135447 h 1598839"/>
              <a:gd name="connsiteX44411" fmla="*/ 0 w 3255128"/>
              <a:gd name="connsiteY44411" fmla="*/ 135420 h 1598839"/>
              <a:gd name="connsiteX44412" fmla="*/ 0 w 3255128"/>
              <a:gd name="connsiteY44412" fmla="*/ 135395 h 1598839"/>
              <a:gd name="connsiteX44413" fmla="*/ 0 w 3255128"/>
              <a:gd name="connsiteY44413" fmla="*/ 135341 h 1598839"/>
              <a:gd name="connsiteX44414" fmla="*/ 0 w 3255128"/>
              <a:gd name="connsiteY44414" fmla="*/ 135339 h 1598839"/>
              <a:gd name="connsiteX44415" fmla="*/ 0 w 3255128"/>
              <a:gd name="connsiteY44415" fmla="*/ 135337 h 1598839"/>
              <a:gd name="connsiteX44416" fmla="*/ 0 w 3255128"/>
              <a:gd name="connsiteY44416" fmla="*/ 135273 h 1598839"/>
              <a:gd name="connsiteX44417" fmla="*/ 0 w 3255128"/>
              <a:gd name="connsiteY44417" fmla="*/ 135208 h 1598839"/>
              <a:gd name="connsiteX44418" fmla="*/ 0 w 3255128"/>
              <a:gd name="connsiteY44418" fmla="*/ 135199 h 1598839"/>
              <a:gd name="connsiteX44419" fmla="*/ 0 w 3255128"/>
              <a:gd name="connsiteY44419" fmla="*/ 135186 h 1598839"/>
              <a:gd name="connsiteX44420" fmla="*/ 0 w 3255128"/>
              <a:gd name="connsiteY44420" fmla="*/ 135109 h 1598839"/>
              <a:gd name="connsiteX44421" fmla="*/ 0 w 3255128"/>
              <a:gd name="connsiteY44421" fmla="*/ 135107 h 1598839"/>
              <a:gd name="connsiteX44422" fmla="*/ 0 w 3255128"/>
              <a:gd name="connsiteY44422" fmla="*/ 135057 h 1598839"/>
              <a:gd name="connsiteX44423" fmla="*/ 0 w 3255128"/>
              <a:gd name="connsiteY44423" fmla="*/ 135047 h 1598839"/>
              <a:gd name="connsiteX44424" fmla="*/ 0 w 3255128"/>
              <a:gd name="connsiteY44424" fmla="*/ 134976 h 1598839"/>
              <a:gd name="connsiteX44425" fmla="*/ 0 w 3255128"/>
              <a:gd name="connsiteY44425" fmla="*/ 134898 h 1598839"/>
              <a:gd name="connsiteX44426" fmla="*/ 0 w 3255128"/>
              <a:gd name="connsiteY44426" fmla="*/ 134868 h 1598839"/>
              <a:gd name="connsiteX44427" fmla="*/ 0 w 3255128"/>
              <a:gd name="connsiteY44427" fmla="*/ 134867 h 1598839"/>
              <a:gd name="connsiteX44428" fmla="*/ 0 w 3255128"/>
              <a:gd name="connsiteY44428" fmla="*/ 134710 h 1598839"/>
              <a:gd name="connsiteX44429" fmla="*/ 0 w 3255128"/>
              <a:gd name="connsiteY44429" fmla="*/ 134685 h 1598839"/>
              <a:gd name="connsiteX44430" fmla="*/ 0 w 3255128"/>
              <a:gd name="connsiteY44430" fmla="*/ 134658 h 1598839"/>
              <a:gd name="connsiteX44431" fmla="*/ 0 w 3255128"/>
              <a:gd name="connsiteY44431" fmla="*/ 134650 h 1598839"/>
              <a:gd name="connsiteX44432" fmla="*/ 0 w 3255128"/>
              <a:gd name="connsiteY44432" fmla="*/ 134588 h 1598839"/>
              <a:gd name="connsiteX44433" fmla="*/ 0 w 3255128"/>
              <a:gd name="connsiteY44433" fmla="*/ 134583 h 1598839"/>
              <a:gd name="connsiteX44434" fmla="*/ 0 w 3255128"/>
              <a:gd name="connsiteY44434" fmla="*/ 134460 h 1598839"/>
              <a:gd name="connsiteX44435" fmla="*/ 0 w 3255128"/>
              <a:gd name="connsiteY44435" fmla="*/ 134459 h 1598839"/>
              <a:gd name="connsiteX44436" fmla="*/ 0 w 3255128"/>
              <a:gd name="connsiteY44436" fmla="*/ 134454 h 1598839"/>
              <a:gd name="connsiteX44437" fmla="*/ 0 w 3255128"/>
              <a:gd name="connsiteY44437" fmla="*/ 134413 h 1598839"/>
              <a:gd name="connsiteX44438" fmla="*/ 0 w 3255128"/>
              <a:gd name="connsiteY44438" fmla="*/ 134409 h 1598839"/>
              <a:gd name="connsiteX44439" fmla="*/ 0 w 3255128"/>
              <a:gd name="connsiteY44439" fmla="*/ 134379 h 1598839"/>
              <a:gd name="connsiteX44440" fmla="*/ 0 w 3255128"/>
              <a:gd name="connsiteY44440" fmla="*/ 134350 h 1598839"/>
              <a:gd name="connsiteX44441" fmla="*/ 0 w 3255128"/>
              <a:gd name="connsiteY44441" fmla="*/ 134291 h 1598839"/>
              <a:gd name="connsiteX44442" fmla="*/ 0 w 3255128"/>
              <a:gd name="connsiteY44442" fmla="*/ 134226 h 1598839"/>
              <a:gd name="connsiteX44443" fmla="*/ 0 w 3255128"/>
              <a:gd name="connsiteY44443" fmla="*/ 134203 h 1598839"/>
              <a:gd name="connsiteX44444" fmla="*/ 0 w 3255128"/>
              <a:gd name="connsiteY44444" fmla="*/ 134200 h 1598839"/>
              <a:gd name="connsiteX44445" fmla="*/ 0 w 3255128"/>
              <a:gd name="connsiteY44445" fmla="*/ 134176 h 1598839"/>
              <a:gd name="connsiteX44446" fmla="*/ 0 w 3255128"/>
              <a:gd name="connsiteY44446" fmla="*/ 134129 h 1598839"/>
              <a:gd name="connsiteX44447" fmla="*/ 0 w 3255128"/>
              <a:gd name="connsiteY44447" fmla="*/ 134123 h 1598839"/>
              <a:gd name="connsiteX44448" fmla="*/ 0 w 3255128"/>
              <a:gd name="connsiteY44448" fmla="*/ 134095 h 1598839"/>
              <a:gd name="connsiteX44449" fmla="*/ 0 w 3255128"/>
              <a:gd name="connsiteY44449" fmla="*/ 134078 h 1598839"/>
              <a:gd name="connsiteX44450" fmla="*/ 0 w 3255128"/>
              <a:gd name="connsiteY44450" fmla="*/ 133977 h 1598839"/>
              <a:gd name="connsiteX44451" fmla="*/ 0 w 3255128"/>
              <a:gd name="connsiteY44451" fmla="*/ 133966 h 1598839"/>
              <a:gd name="connsiteX44452" fmla="*/ 0 w 3255128"/>
              <a:gd name="connsiteY44452" fmla="*/ 133940 h 1598839"/>
              <a:gd name="connsiteX44453" fmla="*/ 0 w 3255128"/>
              <a:gd name="connsiteY44453" fmla="*/ 133913 h 1598839"/>
              <a:gd name="connsiteX44454" fmla="*/ 0 w 3255128"/>
              <a:gd name="connsiteY44454" fmla="*/ 133891 h 1598839"/>
              <a:gd name="connsiteX44455" fmla="*/ 0 w 3255128"/>
              <a:gd name="connsiteY44455" fmla="*/ 133885 h 1598839"/>
              <a:gd name="connsiteX44456" fmla="*/ 0 w 3255128"/>
              <a:gd name="connsiteY44456" fmla="*/ 133861 h 1598839"/>
              <a:gd name="connsiteX44457" fmla="*/ 0 w 3255128"/>
              <a:gd name="connsiteY44457" fmla="*/ 133821 h 1598839"/>
              <a:gd name="connsiteX44458" fmla="*/ 0 w 3255128"/>
              <a:gd name="connsiteY44458" fmla="*/ 133761 h 1598839"/>
              <a:gd name="connsiteX44459" fmla="*/ 0 w 3255128"/>
              <a:gd name="connsiteY44459" fmla="*/ 133744 h 1598839"/>
              <a:gd name="connsiteX44460" fmla="*/ 0 w 3255128"/>
              <a:gd name="connsiteY44460" fmla="*/ 133664 h 1598839"/>
              <a:gd name="connsiteX44461" fmla="*/ 0 w 3255128"/>
              <a:gd name="connsiteY44461" fmla="*/ 133619 h 1598839"/>
              <a:gd name="connsiteX44462" fmla="*/ 0 w 3255128"/>
              <a:gd name="connsiteY44462" fmla="*/ 133578 h 1598839"/>
              <a:gd name="connsiteX44463" fmla="*/ 0 w 3255128"/>
              <a:gd name="connsiteY44463" fmla="*/ 133552 h 1598839"/>
              <a:gd name="connsiteX44464" fmla="*/ 0 w 3255128"/>
              <a:gd name="connsiteY44464" fmla="*/ 133501 h 1598839"/>
              <a:gd name="connsiteX44465" fmla="*/ 0 w 3255128"/>
              <a:gd name="connsiteY44465" fmla="*/ 133455 h 1598839"/>
              <a:gd name="connsiteX44466" fmla="*/ 0 w 3255128"/>
              <a:gd name="connsiteY44466" fmla="*/ 133322 h 1598839"/>
              <a:gd name="connsiteX44467" fmla="*/ 0 w 3255128"/>
              <a:gd name="connsiteY44467" fmla="*/ 133309 h 1598839"/>
              <a:gd name="connsiteX44468" fmla="*/ 0 w 3255128"/>
              <a:gd name="connsiteY44468" fmla="*/ 133243 h 1598839"/>
              <a:gd name="connsiteX44469" fmla="*/ 0 w 3255128"/>
              <a:gd name="connsiteY44469" fmla="*/ 133183 h 1598839"/>
              <a:gd name="connsiteX44470" fmla="*/ 0 w 3255128"/>
              <a:gd name="connsiteY44470" fmla="*/ 133179 h 1598839"/>
              <a:gd name="connsiteX44471" fmla="*/ 0 w 3255128"/>
              <a:gd name="connsiteY44471" fmla="*/ 133140 h 1598839"/>
              <a:gd name="connsiteX44472" fmla="*/ 0 w 3255128"/>
              <a:gd name="connsiteY44472" fmla="*/ 133074 h 1598839"/>
              <a:gd name="connsiteX44473" fmla="*/ 0 w 3255128"/>
              <a:gd name="connsiteY44473" fmla="*/ 133047 h 1598839"/>
              <a:gd name="connsiteX44474" fmla="*/ 0 w 3255128"/>
              <a:gd name="connsiteY44474" fmla="*/ 133016 h 1598839"/>
              <a:gd name="connsiteX44475" fmla="*/ 0 w 3255128"/>
              <a:gd name="connsiteY44475" fmla="*/ 133000 h 1598839"/>
              <a:gd name="connsiteX44476" fmla="*/ 0 w 3255128"/>
              <a:gd name="connsiteY44476" fmla="*/ 132997 h 1598839"/>
              <a:gd name="connsiteX44477" fmla="*/ 0 w 3255128"/>
              <a:gd name="connsiteY44477" fmla="*/ 132971 h 1598839"/>
              <a:gd name="connsiteX44478" fmla="*/ 0 w 3255128"/>
              <a:gd name="connsiteY44478" fmla="*/ 132949 h 1598839"/>
              <a:gd name="connsiteX44479" fmla="*/ 0 w 3255128"/>
              <a:gd name="connsiteY44479" fmla="*/ 132864 h 1598839"/>
              <a:gd name="connsiteX44480" fmla="*/ 0 w 3255128"/>
              <a:gd name="connsiteY44480" fmla="*/ 132861 h 1598839"/>
              <a:gd name="connsiteX44481" fmla="*/ 0 w 3255128"/>
              <a:gd name="connsiteY44481" fmla="*/ 132840 h 1598839"/>
              <a:gd name="connsiteX44482" fmla="*/ 0 w 3255128"/>
              <a:gd name="connsiteY44482" fmla="*/ 132837 h 1598839"/>
              <a:gd name="connsiteX44483" fmla="*/ 0 w 3255128"/>
              <a:gd name="connsiteY44483" fmla="*/ 132754 h 1598839"/>
              <a:gd name="connsiteX44484" fmla="*/ 0 w 3255128"/>
              <a:gd name="connsiteY44484" fmla="*/ 132682 h 1598839"/>
              <a:gd name="connsiteX44485" fmla="*/ 0 w 3255128"/>
              <a:gd name="connsiteY44485" fmla="*/ 132526 h 1598839"/>
              <a:gd name="connsiteX44486" fmla="*/ 0 w 3255128"/>
              <a:gd name="connsiteY44486" fmla="*/ 132412 h 1598839"/>
              <a:gd name="connsiteX44487" fmla="*/ 0 w 3255128"/>
              <a:gd name="connsiteY44487" fmla="*/ 132378 h 1598839"/>
              <a:gd name="connsiteX44488" fmla="*/ 0 w 3255128"/>
              <a:gd name="connsiteY44488" fmla="*/ 132284 h 1598839"/>
              <a:gd name="connsiteX44489" fmla="*/ 0 w 3255128"/>
              <a:gd name="connsiteY44489" fmla="*/ 132139 h 1598839"/>
              <a:gd name="connsiteX44490" fmla="*/ 0 w 3255128"/>
              <a:gd name="connsiteY44490" fmla="*/ 132119 h 1598839"/>
              <a:gd name="connsiteX44491" fmla="*/ 0 w 3255128"/>
              <a:gd name="connsiteY44491" fmla="*/ 132092 h 1598839"/>
              <a:gd name="connsiteX44492" fmla="*/ 0 w 3255128"/>
              <a:gd name="connsiteY44492" fmla="*/ 132053 h 1598839"/>
              <a:gd name="connsiteX44493" fmla="*/ 0 w 3255128"/>
              <a:gd name="connsiteY44493" fmla="*/ 132026 h 1598839"/>
              <a:gd name="connsiteX44494" fmla="*/ 0 w 3255128"/>
              <a:gd name="connsiteY44494" fmla="*/ 131956 h 1598839"/>
              <a:gd name="connsiteX44495" fmla="*/ 0 w 3255128"/>
              <a:gd name="connsiteY44495" fmla="*/ 131948 h 1598839"/>
              <a:gd name="connsiteX44496" fmla="*/ 0 w 3255128"/>
              <a:gd name="connsiteY44496" fmla="*/ 131935 h 1598839"/>
              <a:gd name="connsiteX44497" fmla="*/ 0 w 3255128"/>
              <a:gd name="connsiteY44497" fmla="*/ 131924 h 1598839"/>
              <a:gd name="connsiteX44498" fmla="*/ 0 w 3255128"/>
              <a:gd name="connsiteY44498" fmla="*/ 131893 h 1598839"/>
              <a:gd name="connsiteX44499" fmla="*/ 0 w 3255128"/>
              <a:gd name="connsiteY44499" fmla="*/ 131868 h 1598839"/>
              <a:gd name="connsiteX44500" fmla="*/ 0 w 3255128"/>
              <a:gd name="connsiteY44500" fmla="*/ 131812 h 1598839"/>
              <a:gd name="connsiteX44501" fmla="*/ 0 w 3255128"/>
              <a:gd name="connsiteY44501" fmla="*/ 131774 h 1598839"/>
              <a:gd name="connsiteX44502" fmla="*/ 0 w 3255128"/>
              <a:gd name="connsiteY44502" fmla="*/ 131733 h 1598839"/>
              <a:gd name="connsiteX44503" fmla="*/ 0 w 3255128"/>
              <a:gd name="connsiteY44503" fmla="*/ 131714 h 1598839"/>
              <a:gd name="connsiteX44504" fmla="*/ 0 w 3255128"/>
              <a:gd name="connsiteY44504" fmla="*/ 131676 h 1598839"/>
              <a:gd name="connsiteX44505" fmla="*/ 0 w 3255128"/>
              <a:gd name="connsiteY44505" fmla="*/ 131661 h 1598839"/>
              <a:gd name="connsiteX44506" fmla="*/ 0 w 3255128"/>
              <a:gd name="connsiteY44506" fmla="*/ 131616 h 1598839"/>
              <a:gd name="connsiteX44507" fmla="*/ 0 w 3255128"/>
              <a:gd name="connsiteY44507" fmla="*/ 131578 h 1598839"/>
              <a:gd name="connsiteX44508" fmla="*/ 0 w 3255128"/>
              <a:gd name="connsiteY44508" fmla="*/ 131480 h 1598839"/>
              <a:gd name="connsiteX44509" fmla="*/ 0 w 3255128"/>
              <a:gd name="connsiteY44509" fmla="*/ 131394 h 1598839"/>
              <a:gd name="connsiteX44510" fmla="*/ 0 w 3255128"/>
              <a:gd name="connsiteY44510" fmla="*/ 131338 h 1598839"/>
              <a:gd name="connsiteX44511" fmla="*/ 0 w 3255128"/>
              <a:gd name="connsiteY44511" fmla="*/ 131211 h 1598839"/>
              <a:gd name="connsiteX44512" fmla="*/ 0 w 3255128"/>
              <a:gd name="connsiteY44512" fmla="*/ 131161 h 1598839"/>
              <a:gd name="connsiteX44513" fmla="*/ 0 w 3255128"/>
              <a:gd name="connsiteY44513" fmla="*/ 131160 h 1598839"/>
              <a:gd name="connsiteX44514" fmla="*/ 0 w 3255128"/>
              <a:gd name="connsiteY44514" fmla="*/ 131144 h 1598839"/>
              <a:gd name="connsiteX44515" fmla="*/ 0 w 3255128"/>
              <a:gd name="connsiteY44515" fmla="*/ 131139 h 1598839"/>
              <a:gd name="connsiteX44516" fmla="*/ 0 w 3255128"/>
              <a:gd name="connsiteY44516" fmla="*/ 131118 h 1598839"/>
              <a:gd name="connsiteX44517" fmla="*/ 0 w 3255128"/>
              <a:gd name="connsiteY44517" fmla="*/ 131054 h 1598839"/>
              <a:gd name="connsiteX44518" fmla="*/ 0 w 3255128"/>
              <a:gd name="connsiteY44518" fmla="*/ 130987 h 1598839"/>
              <a:gd name="connsiteX44519" fmla="*/ 0 w 3255128"/>
              <a:gd name="connsiteY44519" fmla="*/ 130969 h 1598839"/>
              <a:gd name="connsiteX44520" fmla="*/ 0 w 3255128"/>
              <a:gd name="connsiteY44520" fmla="*/ 130965 h 1598839"/>
              <a:gd name="connsiteX44521" fmla="*/ 0 w 3255128"/>
              <a:gd name="connsiteY44521" fmla="*/ 130879 h 1598839"/>
              <a:gd name="connsiteX44522" fmla="*/ 0 w 3255128"/>
              <a:gd name="connsiteY44522" fmla="*/ 130875 h 1598839"/>
              <a:gd name="connsiteX44523" fmla="*/ 0 w 3255128"/>
              <a:gd name="connsiteY44523" fmla="*/ 130817 h 1598839"/>
              <a:gd name="connsiteX44524" fmla="*/ 0 w 3255128"/>
              <a:gd name="connsiteY44524" fmla="*/ 130753 h 1598839"/>
              <a:gd name="connsiteX44525" fmla="*/ 0 w 3255128"/>
              <a:gd name="connsiteY44525" fmla="*/ 130721 h 1598839"/>
              <a:gd name="connsiteX44526" fmla="*/ 0 w 3255128"/>
              <a:gd name="connsiteY44526" fmla="*/ 130693 h 1598839"/>
              <a:gd name="connsiteX44527" fmla="*/ 0 w 3255128"/>
              <a:gd name="connsiteY44527" fmla="*/ 130679 h 1598839"/>
              <a:gd name="connsiteX44528" fmla="*/ 0 w 3255128"/>
              <a:gd name="connsiteY44528" fmla="*/ 130668 h 1598839"/>
              <a:gd name="connsiteX44529" fmla="*/ 0 w 3255128"/>
              <a:gd name="connsiteY44529" fmla="*/ 130665 h 1598839"/>
              <a:gd name="connsiteX44530" fmla="*/ 0 w 3255128"/>
              <a:gd name="connsiteY44530" fmla="*/ 130596 h 1598839"/>
              <a:gd name="connsiteX44531" fmla="*/ 0 w 3255128"/>
              <a:gd name="connsiteY44531" fmla="*/ 130591 h 1598839"/>
              <a:gd name="connsiteX44532" fmla="*/ 0 w 3255128"/>
              <a:gd name="connsiteY44532" fmla="*/ 130577 h 1598839"/>
              <a:gd name="connsiteX44533" fmla="*/ 0 w 3255128"/>
              <a:gd name="connsiteY44533" fmla="*/ 130502 h 1598839"/>
              <a:gd name="connsiteX44534" fmla="*/ 0 w 3255128"/>
              <a:gd name="connsiteY44534" fmla="*/ 130491 h 1598839"/>
              <a:gd name="connsiteX44535" fmla="*/ 0 w 3255128"/>
              <a:gd name="connsiteY44535" fmla="*/ 130446 h 1598839"/>
              <a:gd name="connsiteX44536" fmla="*/ 0 w 3255128"/>
              <a:gd name="connsiteY44536" fmla="*/ 130417 h 1598839"/>
              <a:gd name="connsiteX44537" fmla="*/ 0 w 3255128"/>
              <a:gd name="connsiteY44537" fmla="*/ 130403 h 1598839"/>
              <a:gd name="connsiteX44538" fmla="*/ 0 w 3255128"/>
              <a:gd name="connsiteY44538" fmla="*/ 130381 h 1598839"/>
              <a:gd name="connsiteX44539" fmla="*/ 0 w 3255128"/>
              <a:gd name="connsiteY44539" fmla="*/ 130348 h 1598839"/>
              <a:gd name="connsiteX44540" fmla="*/ 0 w 3255128"/>
              <a:gd name="connsiteY44540" fmla="*/ 130231 h 1598839"/>
              <a:gd name="connsiteX44541" fmla="*/ 0 w 3255128"/>
              <a:gd name="connsiteY44541" fmla="*/ 130215 h 1598839"/>
              <a:gd name="connsiteX44542" fmla="*/ 0 w 3255128"/>
              <a:gd name="connsiteY44542" fmla="*/ 130212 h 1598839"/>
              <a:gd name="connsiteX44543" fmla="*/ 0 w 3255128"/>
              <a:gd name="connsiteY44543" fmla="*/ 130209 h 1598839"/>
              <a:gd name="connsiteX44544" fmla="*/ 0 w 3255128"/>
              <a:gd name="connsiteY44544" fmla="*/ 130207 h 1598839"/>
              <a:gd name="connsiteX44545" fmla="*/ 0 w 3255128"/>
              <a:gd name="connsiteY44545" fmla="*/ 130159 h 1598839"/>
              <a:gd name="connsiteX44546" fmla="*/ 0 w 3255128"/>
              <a:gd name="connsiteY44546" fmla="*/ 130140 h 1598839"/>
              <a:gd name="connsiteX44547" fmla="*/ 0 w 3255128"/>
              <a:gd name="connsiteY44547" fmla="*/ 130138 h 1598839"/>
              <a:gd name="connsiteX44548" fmla="*/ 0 w 3255128"/>
              <a:gd name="connsiteY44548" fmla="*/ 130137 h 1598839"/>
              <a:gd name="connsiteX44549" fmla="*/ 0 w 3255128"/>
              <a:gd name="connsiteY44549" fmla="*/ 130132 h 1598839"/>
              <a:gd name="connsiteX44550" fmla="*/ 0 w 3255128"/>
              <a:gd name="connsiteY44550" fmla="*/ 130115 h 1598839"/>
              <a:gd name="connsiteX44551" fmla="*/ 0 w 3255128"/>
              <a:gd name="connsiteY44551" fmla="*/ 130097 h 1598839"/>
              <a:gd name="connsiteX44552" fmla="*/ 0 w 3255128"/>
              <a:gd name="connsiteY44552" fmla="*/ 130036 h 1598839"/>
              <a:gd name="connsiteX44553" fmla="*/ 0 w 3255128"/>
              <a:gd name="connsiteY44553" fmla="*/ 129999 h 1598839"/>
              <a:gd name="connsiteX44554" fmla="*/ 0 w 3255128"/>
              <a:gd name="connsiteY44554" fmla="*/ 129958 h 1598839"/>
              <a:gd name="connsiteX44555" fmla="*/ 0 w 3255128"/>
              <a:gd name="connsiteY44555" fmla="*/ 129889 h 1598839"/>
              <a:gd name="connsiteX44556" fmla="*/ 0 w 3255128"/>
              <a:gd name="connsiteY44556" fmla="*/ 129840 h 1598839"/>
              <a:gd name="connsiteX44557" fmla="*/ 0 w 3255128"/>
              <a:gd name="connsiteY44557" fmla="*/ 129701 h 1598839"/>
              <a:gd name="connsiteX44558" fmla="*/ 0 w 3255128"/>
              <a:gd name="connsiteY44558" fmla="*/ 129682 h 1598839"/>
              <a:gd name="connsiteX44559" fmla="*/ 0 w 3255128"/>
              <a:gd name="connsiteY44559" fmla="*/ 129680 h 1598839"/>
              <a:gd name="connsiteX44560" fmla="*/ 0 w 3255128"/>
              <a:gd name="connsiteY44560" fmla="*/ 129656 h 1598839"/>
              <a:gd name="connsiteX44561" fmla="*/ 0 w 3255128"/>
              <a:gd name="connsiteY44561" fmla="*/ 129606 h 1598839"/>
              <a:gd name="connsiteX44562" fmla="*/ 0 w 3255128"/>
              <a:gd name="connsiteY44562" fmla="*/ 129582 h 1598839"/>
              <a:gd name="connsiteX44563" fmla="*/ 0 w 3255128"/>
              <a:gd name="connsiteY44563" fmla="*/ 129577 h 1598839"/>
              <a:gd name="connsiteX44564" fmla="*/ 0 w 3255128"/>
              <a:gd name="connsiteY44564" fmla="*/ 129561 h 1598839"/>
              <a:gd name="connsiteX44565" fmla="*/ 0 w 3255128"/>
              <a:gd name="connsiteY44565" fmla="*/ 129489 h 1598839"/>
              <a:gd name="connsiteX44566" fmla="*/ 0 w 3255128"/>
              <a:gd name="connsiteY44566" fmla="*/ 129484 h 1598839"/>
              <a:gd name="connsiteX44567" fmla="*/ 0 w 3255128"/>
              <a:gd name="connsiteY44567" fmla="*/ 129470 h 1598839"/>
              <a:gd name="connsiteX44568" fmla="*/ 0 w 3255128"/>
              <a:gd name="connsiteY44568" fmla="*/ 129462 h 1598839"/>
              <a:gd name="connsiteX44569" fmla="*/ 0 w 3255128"/>
              <a:gd name="connsiteY44569" fmla="*/ 129451 h 1598839"/>
              <a:gd name="connsiteX44570" fmla="*/ 0 w 3255128"/>
              <a:gd name="connsiteY44570" fmla="*/ 129446 h 1598839"/>
              <a:gd name="connsiteX44571" fmla="*/ 0 w 3255128"/>
              <a:gd name="connsiteY44571" fmla="*/ 129425 h 1598839"/>
              <a:gd name="connsiteX44572" fmla="*/ 0 w 3255128"/>
              <a:gd name="connsiteY44572" fmla="*/ 129365 h 1598839"/>
              <a:gd name="connsiteX44573" fmla="*/ 0 w 3255128"/>
              <a:gd name="connsiteY44573" fmla="*/ 129352 h 1598839"/>
              <a:gd name="connsiteX44574" fmla="*/ 0 w 3255128"/>
              <a:gd name="connsiteY44574" fmla="*/ 129341 h 1598839"/>
              <a:gd name="connsiteX44575" fmla="*/ 0 w 3255128"/>
              <a:gd name="connsiteY44575" fmla="*/ 129310 h 1598839"/>
              <a:gd name="connsiteX44576" fmla="*/ 0 w 3255128"/>
              <a:gd name="connsiteY44576" fmla="*/ 129301 h 1598839"/>
              <a:gd name="connsiteX44577" fmla="*/ 0 w 3255128"/>
              <a:gd name="connsiteY44577" fmla="*/ 129299 h 1598839"/>
              <a:gd name="connsiteX44578" fmla="*/ 0 w 3255128"/>
              <a:gd name="connsiteY44578" fmla="*/ 129241 h 1598839"/>
              <a:gd name="connsiteX44579" fmla="*/ 0 w 3255128"/>
              <a:gd name="connsiteY44579" fmla="*/ 129224 h 1598839"/>
              <a:gd name="connsiteX44580" fmla="*/ 0 w 3255128"/>
              <a:gd name="connsiteY44580" fmla="*/ 129216 h 1598839"/>
              <a:gd name="connsiteX44581" fmla="*/ 0 w 3255128"/>
              <a:gd name="connsiteY44581" fmla="*/ 129118 h 1598839"/>
              <a:gd name="connsiteX44582" fmla="*/ 0 w 3255128"/>
              <a:gd name="connsiteY44582" fmla="*/ 129076 h 1598839"/>
              <a:gd name="connsiteX44583" fmla="*/ 0 w 3255128"/>
              <a:gd name="connsiteY44583" fmla="*/ 129008 h 1598839"/>
              <a:gd name="connsiteX44584" fmla="*/ 0 w 3255128"/>
              <a:gd name="connsiteY44584" fmla="*/ 128992 h 1598839"/>
              <a:gd name="connsiteX44585" fmla="*/ 0 w 3255128"/>
              <a:gd name="connsiteY44585" fmla="*/ 128974 h 1598839"/>
              <a:gd name="connsiteX44586" fmla="*/ 0 w 3255128"/>
              <a:gd name="connsiteY44586" fmla="*/ 128936 h 1598839"/>
              <a:gd name="connsiteX44587" fmla="*/ 0 w 3255128"/>
              <a:gd name="connsiteY44587" fmla="*/ 128934 h 1598839"/>
              <a:gd name="connsiteX44588" fmla="*/ 0 w 3255128"/>
              <a:gd name="connsiteY44588" fmla="*/ 128929 h 1598839"/>
              <a:gd name="connsiteX44589" fmla="*/ 0 w 3255128"/>
              <a:gd name="connsiteY44589" fmla="*/ 128800 h 1598839"/>
              <a:gd name="connsiteX44590" fmla="*/ 0 w 3255128"/>
              <a:gd name="connsiteY44590" fmla="*/ 128783 h 1598839"/>
              <a:gd name="connsiteX44591" fmla="*/ 0 w 3255128"/>
              <a:gd name="connsiteY44591" fmla="*/ 128556 h 1598839"/>
              <a:gd name="connsiteX44592" fmla="*/ 0 w 3255128"/>
              <a:gd name="connsiteY44592" fmla="*/ 128554 h 1598839"/>
              <a:gd name="connsiteX44593" fmla="*/ 0 w 3255128"/>
              <a:gd name="connsiteY44593" fmla="*/ 128515 h 1598839"/>
              <a:gd name="connsiteX44594" fmla="*/ 0 w 3255128"/>
              <a:gd name="connsiteY44594" fmla="*/ 128475 h 1598839"/>
              <a:gd name="connsiteX44595" fmla="*/ 0 w 3255128"/>
              <a:gd name="connsiteY44595" fmla="*/ 128471 h 1598839"/>
              <a:gd name="connsiteX44596" fmla="*/ 0 w 3255128"/>
              <a:gd name="connsiteY44596" fmla="*/ 128420 h 1598839"/>
              <a:gd name="connsiteX44597" fmla="*/ 0 w 3255128"/>
              <a:gd name="connsiteY44597" fmla="*/ 128344 h 1598839"/>
              <a:gd name="connsiteX44598" fmla="*/ 0 w 3255128"/>
              <a:gd name="connsiteY44598" fmla="*/ 128341 h 1598839"/>
              <a:gd name="connsiteX44599" fmla="*/ 0 w 3255128"/>
              <a:gd name="connsiteY44599" fmla="*/ 128322 h 1598839"/>
              <a:gd name="connsiteX44600" fmla="*/ 0 w 3255128"/>
              <a:gd name="connsiteY44600" fmla="*/ 128309 h 1598839"/>
              <a:gd name="connsiteX44601" fmla="*/ 0 w 3255128"/>
              <a:gd name="connsiteY44601" fmla="*/ 128234 h 1598839"/>
              <a:gd name="connsiteX44602" fmla="*/ 0 w 3255128"/>
              <a:gd name="connsiteY44602" fmla="*/ 128210 h 1598839"/>
              <a:gd name="connsiteX44603" fmla="*/ 0 w 3255128"/>
              <a:gd name="connsiteY44603" fmla="*/ 128195 h 1598839"/>
              <a:gd name="connsiteX44604" fmla="*/ 0 w 3255128"/>
              <a:gd name="connsiteY44604" fmla="*/ 128162 h 1598839"/>
              <a:gd name="connsiteX44605" fmla="*/ 0 w 3255128"/>
              <a:gd name="connsiteY44605" fmla="*/ 128150 h 1598839"/>
              <a:gd name="connsiteX44606" fmla="*/ 0 w 3255128"/>
              <a:gd name="connsiteY44606" fmla="*/ 128113 h 1598839"/>
              <a:gd name="connsiteX44607" fmla="*/ 0 w 3255128"/>
              <a:gd name="connsiteY44607" fmla="*/ 128093 h 1598839"/>
              <a:gd name="connsiteX44608" fmla="*/ 0 w 3255128"/>
              <a:gd name="connsiteY44608" fmla="*/ 128082 h 1598839"/>
              <a:gd name="connsiteX44609" fmla="*/ 0 w 3255128"/>
              <a:gd name="connsiteY44609" fmla="*/ 128008 h 1598839"/>
              <a:gd name="connsiteX44610" fmla="*/ 0 w 3255128"/>
              <a:gd name="connsiteY44610" fmla="*/ 127994 h 1598839"/>
              <a:gd name="connsiteX44611" fmla="*/ 0 w 3255128"/>
              <a:gd name="connsiteY44611" fmla="*/ 127970 h 1598839"/>
              <a:gd name="connsiteX44612" fmla="*/ 0 w 3255128"/>
              <a:gd name="connsiteY44612" fmla="*/ 127939 h 1598839"/>
              <a:gd name="connsiteX44613" fmla="*/ 0 w 3255128"/>
              <a:gd name="connsiteY44613" fmla="*/ 127919 h 1598839"/>
              <a:gd name="connsiteX44614" fmla="*/ 0 w 3255128"/>
              <a:gd name="connsiteY44614" fmla="*/ 127867 h 1598839"/>
              <a:gd name="connsiteX44615" fmla="*/ 0 w 3255128"/>
              <a:gd name="connsiteY44615" fmla="*/ 127862 h 1598839"/>
              <a:gd name="connsiteX44616" fmla="*/ 0 w 3255128"/>
              <a:gd name="connsiteY44616" fmla="*/ 127835 h 1598839"/>
              <a:gd name="connsiteX44617" fmla="*/ 0 w 3255128"/>
              <a:gd name="connsiteY44617" fmla="*/ 127798 h 1598839"/>
              <a:gd name="connsiteX44618" fmla="*/ 0 w 3255128"/>
              <a:gd name="connsiteY44618" fmla="*/ 127774 h 1598839"/>
              <a:gd name="connsiteX44619" fmla="*/ 0 w 3255128"/>
              <a:gd name="connsiteY44619" fmla="*/ 127693 h 1598839"/>
              <a:gd name="connsiteX44620" fmla="*/ 0 w 3255128"/>
              <a:gd name="connsiteY44620" fmla="*/ 127688 h 1598839"/>
              <a:gd name="connsiteX44621" fmla="*/ 0 w 3255128"/>
              <a:gd name="connsiteY44621" fmla="*/ 127634 h 1598839"/>
              <a:gd name="connsiteX44622" fmla="*/ 0 w 3255128"/>
              <a:gd name="connsiteY44622" fmla="*/ 127619 h 1598839"/>
              <a:gd name="connsiteX44623" fmla="*/ 0 w 3255128"/>
              <a:gd name="connsiteY44623" fmla="*/ 127549 h 1598839"/>
              <a:gd name="connsiteX44624" fmla="*/ 0 w 3255128"/>
              <a:gd name="connsiteY44624" fmla="*/ 127465 h 1598839"/>
              <a:gd name="connsiteX44625" fmla="*/ 0 w 3255128"/>
              <a:gd name="connsiteY44625" fmla="*/ 127460 h 1598839"/>
              <a:gd name="connsiteX44626" fmla="*/ 0 w 3255128"/>
              <a:gd name="connsiteY44626" fmla="*/ 127406 h 1598839"/>
              <a:gd name="connsiteX44627" fmla="*/ 0 w 3255128"/>
              <a:gd name="connsiteY44627" fmla="*/ 127399 h 1598839"/>
              <a:gd name="connsiteX44628" fmla="*/ 0 w 3255128"/>
              <a:gd name="connsiteY44628" fmla="*/ 127376 h 1598839"/>
              <a:gd name="connsiteX44629" fmla="*/ 0 w 3255128"/>
              <a:gd name="connsiteY44629" fmla="*/ 127329 h 1598839"/>
              <a:gd name="connsiteX44630" fmla="*/ 0 w 3255128"/>
              <a:gd name="connsiteY44630" fmla="*/ 127321 h 1598839"/>
              <a:gd name="connsiteX44631" fmla="*/ 0 w 3255128"/>
              <a:gd name="connsiteY44631" fmla="*/ 127297 h 1598839"/>
              <a:gd name="connsiteX44632" fmla="*/ 0 w 3255128"/>
              <a:gd name="connsiteY44632" fmla="*/ 127265 h 1598839"/>
              <a:gd name="connsiteX44633" fmla="*/ 0 w 3255128"/>
              <a:gd name="connsiteY44633" fmla="*/ 127194 h 1598839"/>
              <a:gd name="connsiteX44634" fmla="*/ 0 w 3255128"/>
              <a:gd name="connsiteY44634" fmla="*/ 127183 h 1598839"/>
              <a:gd name="connsiteX44635" fmla="*/ 0 w 3255128"/>
              <a:gd name="connsiteY44635" fmla="*/ 127156 h 1598839"/>
              <a:gd name="connsiteX44636" fmla="*/ 0 w 3255128"/>
              <a:gd name="connsiteY44636" fmla="*/ 127147 h 1598839"/>
              <a:gd name="connsiteX44637" fmla="*/ 0 w 3255128"/>
              <a:gd name="connsiteY44637" fmla="*/ 126986 h 1598839"/>
              <a:gd name="connsiteX44638" fmla="*/ 0 w 3255128"/>
              <a:gd name="connsiteY44638" fmla="*/ 126960 h 1598839"/>
              <a:gd name="connsiteX44639" fmla="*/ 0 w 3255128"/>
              <a:gd name="connsiteY44639" fmla="*/ 126957 h 1598839"/>
              <a:gd name="connsiteX44640" fmla="*/ 0 w 3255128"/>
              <a:gd name="connsiteY44640" fmla="*/ 126901 h 1598839"/>
              <a:gd name="connsiteX44641" fmla="*/ 0 w 3255128"/>
              <a:gd name="connsiteY44641" fmla="*/ 126879 h 1598839"/>
              <a:gd name="connsiteX44642" fmla="*/ 0 w 3255128"/>
              <a:gd name="connsiteY44642" fmla="*/ 126863 h 1598839"/>
              <a:gd name="connsiteX44643" fmla="*/ 0 w 3255128"/>
              <a:gd name="connsiteY44643" fmla="*/ 126812 h 1598839"/>
              <a:gd name="connsiteX44644" fmla="*/ 0 w 3255128"/>
              <a:gd name="connsiteY44644" fmla="*/ 126791 h 1598839"/>
              <a:gd name="connsiteX44645" fmla="*/ 0 w 3255128"/>
              <a:gd name="connsiteY44645" fmla="*/ 126765 h 1598839"/>
              <a:gd name="connsiteX44646" fmla="*/ 0 w 3255128"/>
              <a:gd name="connsiteY44646" fmla="*/ 126728 h 1598839"/>
              <a:gd name="connsiteX44647" fmla="*/ 0 w 3255128"/>
              <a:gd name="connsiteY44647" fmla="*/ 126716 h 1598839"/>
              <a:gd name="connsiteX44648" fmla="*/ 0 w 3255128"/>
              <a:gd name="connsiteY44648" fmla="*/ 126688 h 1598839"/>
              <a:gd name="connsiteX44649" fmla="*/ 0 w 3255128"/>
              <a:gd name="connsiteY44649" fmla="*/ 126667 h 1598839"/>
              <a:gd name="connsiteX44650" fmla="*/ 0 w 3255128"/>
              <a:gd name="connsiteY44650" fmla="*/ 126642 h 1598839"/>
              <a:gd name="connsiteX44651" fmla="*/ 0 w 3255128"/>
              <a:gd name="connsiteY44651" fmla="*/ 126641 h 1598839"/>
              <a:gd name="connsiteX44652" fmla="*/ 0 w 3255128"/>
              <a:gd name="connsiteY44652" fmla="*/ 126629 h 1598839"/>
              <a:gd name="connsiteX44653" fmla="*/ 0 w 3255128"/>
              <a:gd name="connsiteY44653" fmla="*/ 126595 h 1598839"/>
              <a:gd name="connsiteX44654" fmla="*/ 0 w 3255128"/>
              <a:gd name="connsiteY44654" fmla="*/ 126584 h 1598839"/>
              <a:gd name="connsiteX44655" fmla="*/ 0 w 3255128"/>
              <a:gd name="connsiteY44655" fmla="*/ 126496 h 1598839"/>
              <a:gd name="connsiteX44656" fmla="*/ 0 w 3255128"/>
              <a:gd name="connsiteY44656" fmla="*/ 126484 h 1598839"/>
              <a:gd name="connsiteX44657" fmla="*/ 0 w 3255128"/>
              <a:gd name="connsiteY44657" fmla="*/ 126445 h 1598839"/>
              <a:gd name="connsiteX44658" fmla="*/ 0 w 3255128"/>
              <a:gd name="connsiteY44658" fmla="*/ 126417 h 1598839"/>
              <a:gd name="connsiteX44659" fmla="*/ 0 w 3255128"/>
              <a:gd name="connsiteY44659" fmla="*/ 126391 h 1598839"/>
              <a:gd name="connsiteX44660" fmla="*/ 0 w 3255128"/>
              <a:gd name="connsiteY44660" fmla="*/ 126317 h 1598839"/>
              <a:gd name="connsiteX44661" fmla="*/ 0 w 3255128"/>
              <a:gd name="connsiteY44661" fmla="*/ 126248 h 1598839"/>
              <a:gd name="connsiteX44662" fmla="*/ 0 w 3255128"/>
              <a:gd name="connsiteY44662" fmla="*/ 126190 h 1598839"/>
              <a:gd name="connsiteX44663" fmla="*/ 0 w 3255128"/>
              <a:gd name="connsiteY44663" fmla="*/ 126183 h 1598839"/>
              <a:gd name="connsiteX44664" fmla="*/ 0 w 3255128"/>
              <a:gd name="connsiteY44664" fmla="*/ 126133 h 1598839"/>
              <a:gd name="connsiteX44665" fmla="*/ 0 w 3255128"/>
              <a:gd name="connsiteY44665" fmla="*/ 126126 h 1598839"/>
              <a:gd name="connsiteX44666" fmla="*/ 0 w 3255128"/>
              <a:gd name="connsiteY44666" fmla="*/ 126103 h 1598839"/>
              <a:gd name="connsiteX44667" fmla="*/ 0 w 3255128"/>
              <a:gd name="connsiteY44667" fmla="*/ 126052 h 1598839"/>
              <a:gd name="connsiteX44668" fmla="*/ 0 w 3255128"/>
              <a:gd name="connsiteY44668" fmla="*/ 125971 h 1598839"/>
              <a:gd name="connsiteX44669" fmla="*/ 0 w 3255128"/>
              <a:gd name="connsiteY44669" fmla="*/ 125932 h 1598839"/>
              <a:gd name="connsiteX44670" fmla="*/ 0 w 3255128"/>
              <a:gd name="connsiteY44670" fmla="*/ 125926 h 1598839"/>
              <a:gd name="connsiteX44671" fmla="*/ 0 w 3255128"/>
              <a:gd name="connsiteY44671" fmla="*/ 125897 h 1598839"/>
              <a:gd name="connsiteX44672" fmla="*/ 0 w 3255128"/>
              <a:gd name="connsiteY44672" fmla="*/ 125883 h 1598839"/>
              <a:gd name="connsiteX44673" fmla="*/ 0 w 3255128"/>
              <a:gd name="connsiteY44673" fmla="*/ 125823 h 1598839"/>
              <a:gd name="connsiteX44674" fmla="*/ 0 w 3255128"/>
              <a:gd name="connsiteY44674" fmla="*/ 125695 h 1598839"/>
              <a:gd name="connsiteX44675" fmla="*/ 0 w 3255128"/>
              <a:gd name="connsiteY44675" fmla="*/ 125692 h 1598839"/>
              <a:gd name="connsiteX44676" fmla="*/ 0 w 3255128"/>
              <a:gd name="connsiteY44676" fmla="*/ 125687 h 1598839"/>
              <a:gd name="connsiteX44677" fmla="*/ 0 w 3255128"/>
              <a:gd name="connsiteY44677" fmla="*/ 125615 h 1598839"/>
              <a:gd name="connsiteX44678" fmla="*/ 0 w 3255128"/>
              <a:gd name="connsiteY44678" fmla="*/ 125577 h 1598839"/>
              <a:gd name="connsiteX44679" fmla="*/ 0 w 3255128"/>
              <a:gd name="connsiteY44679" fmla="*/ 125535 h 1598839"/>
              <a:gd name="connsiteX44680" fmla="*/ 0 w 3255128"/>
              <a:gd name="connsiteY44680" fmla="*/ 125513 h 1598839"/>
              <a:gd name="connsiteX44681" fmla="*/ 0 w 3255128"/>
              <a:gd name="connsiteY44681" fmla="*/ 125510 h 1598839"/>
              <a:gd name="connsiteX44682" fmla="*/ 0 w 3255128"/>
              <a:gd name="connsiteY44682" fmla="*/ 125438 h 1598839"/>
              <a:gd name="connsiteX44683" fmla="*/ 0 w 3255128"/>
              <a:gd name="connsiteY44683" fmla="*/ 125345 h 1598839"/>
              <a:gd name="connsiteX44684" fmla="*/ 0 w 3255128"/>
              <a:gd name="connsiteY44684" fmla="*/ 125287 h 1598839"/>
              <a:gd name="connsiteX44685" fmla="*/ 0 w 3255128"/>
              <a:gd name="connsiteY44685" fmla="*/ 125284 h 1598839"/>
              <a:gd name="connsiteX44686" fmla="*/ 0 w 3255128"/>
              <a:gd name="connsiteY44686" fmla="*/ 125279 h 1598839"/>
              <a:gd name="connsiteX44687" fmla="*/ 0 w 3255128"/>
              <a:gd name="connsiteY44687" fmla="*/ 125270 h 1598839"/>
              <a:gd name="connsiteX44688" fmla="*/ 0 w 3255128"/>
              <a:gd name="connsiteY44688" fmla="*/ 125212 h 1598839"/>
              <a:gd name="connsiteX44689" fmla="*/ 0 w 3255128"/>
              <a:gd name="connsiteY44689" fmla="*/ 125210 h 1598839"/>
              <a:gd name="connsiteX44690" fmla="*/ 0 w 3255128"/>
              <a:gd name="connsiteY44690" fmla="*/ 125188 h 1598839"/>
              <a:gd name="connsiteX44691" fmla="*/ 0 w 3255128"/>
              <a:gd name="connsiteY44691" fmla="*/ 125162 h 1598839"/>
              <a:gd name="connsiteX44692" fmla="*/ 0 w 3255128"/>
              <a:gd name="connsiteY44692" fmla="*/ 125071 h 1598839"/>
              <a:gd name="connsiteX44693" fmla="*/ 0 w 3255128"/>
              <a:gd name="connsiteY44693" fmla="*/ 125053 h 1598839"/>
              <a:gd name="connsiteX44694" fmla="*/ 0 w 3255128"/>
              <a:gd name="connsiteY44694" fmla="*/ 125051 h 1598839"/>
              <a:gd name="connsiteX44695" fmla="*/ 0 w 3255128"/>
              <a:gd name="connsiteY44695" fmla="*/ 125029 h 1598839"/>
              <a:gd name="connsiteX44696" fmla="*/ 0 w 3255128"/>
              <a:gd name="connsiteY44696" fmla="*/ 124978 h 1598839"/>
              <a:gd name="connsiteX44697" fmla="*/ 0 w 3255128"/>
              <a:gd name="connsiteY44697" fmla="*/ 124850 h 1598839"/>
              <a:gd name="connsiteX44698" fmla="*/ 0 w 3255128"/>
              <a:gd name="connsiteY44698" fmla="*/ 124819 h 1598839"/>
              <a:gd name="connsiteX44699" fmla="*/ 0 w 3255128"/>
              <a:gd name="connsiteY44699" fmla="*/ 124812 h 1598839"/>
              <a:gd name="connsiteX44700" fmla="*/ 0 w 3255128"/>
              <a:gd name="connsiteY44700" fmla="*/ 124790 h 1598839"/>
              <a:gd name="connsiteX44701" fmla="*/ 0 w 3255128"/>
              <a:gd name="connsiteY44701" fmla="*/ 124756 h 1598839"/>
              <a:gd name="connsiteX44702" fmla="*/ 0 w 3255128"/>
              <a:gd name="connsiteY44702" fmla="*/ 124738 h 1598839"/>
              <a:gd name="connsiteX44703" fmla="*/ 0 w 3255128"/>
              <a:gd name="connsiteY44703" fmla="*/ 124714 h 1598839"/>
              <a:gd name="connsiteX44704" fmla="*/ 0 w 3255128"/>
              <a:gd name="connsiteY44704" fmla="*/ 124696 h 1598839"/>
              <a:gd name="connsiteX44705" fmla="*/ 0 w 3255128"/>
              <a:gd name="connsiteY44705" fmla="*/ 124674 h 1598839"/>
              <a:gd name="connsiteX44706" fmla="*/ 0 w 3255128"/>
              <a:gd name="connsiteY44706" fmla="*/ 124672 h 1598839"/>
              <a:gd name="connsiteX44707" fmla="*/ 0 w 3255128"/>
              <a:gd name="connsiteY44707" fmla="*/ 124616 h 1598839"/>
              <a:gd name="connsiteX44708" fmla="*/ 0 w 3255128"/>
              <a:gd name="connsiteY44708" fmla="*/ 124600 h 1598839"/>
              <a:gd name="connsiteX44709" fmla="*/ 0 w 3255128"/>
              <a:gd name="connsiteY44709" fmla="*/ 124597 h 1598839"/>
              <a:gd name="connsiteX44710" fmla="*/ 0 w 3255128"/>
              <a:gd name="connsiteY44710" fmla="*/ 124555 h 1598839"/>
              <a:gd name="connsiteX44711" fmla="*/ 0 w 3255128"/>
              <a:gd name="connsiteY44711" fmla="*/ 124403 h 1598839"/>
              <a:gd name="connsiteX44712" fmla="*/ 0 w 3255128"/>
              <a:gd name="connsiteY44712" fmla="*/ 124359 h 1598839"/>
              <a:gd name="connsiteX44713" fmla="*/ 0 w 3255128"/>
              <a:gd name="connsiteY44713" fmla="*/ 124331 h 1598839"/>
              <a:gd name="connsiteX44714" fmla="*/ 0 w 3255128"/>
              <a:gd name="connsiteY44714" fmla="*/ 124324 h 1598839"/>
              <a:gd name="connsiteX44715" fmla="*/ 0 w 3255128"/>
              <a:gd name="connsiteY44715" fmla="*/ 124307 h 1598839"/>
              <a:gd name="connsiteX44716" fmla="*/ 0 w 3255128"/>
              <a:gd name="connsiteY44716" fmla="*/ 124280 h 1598839"/>
              <a:gd name="connsiteX44717" fmla="*/ 0 w 3255128"/>
              <a:gd name="connsiteY44717" fmla="*/ 124190 h 1598839"/>
              <a:gd name="connsiteX44718" fmla="*/ 0 w 3255128"/>
              <a:gd name="connsiteY44718" fmla="*/ 124143 h 1598839"/>
              <a:gd name="connsiteX44719" fmla="*/ 0 w 3255128"/>
              <a:gd name="connsiteY44719" fmla="*/ 124105 h 1598839"/>
              <a:gd name="connsiteX44720" fmla="*/ 0 w 3255128"/>
              <a:gd name="connsiteY44720" fmla="*/ 124097 h 1598839"/>
              <a:gd name="connsiteX44721" fmla="*/ 0 w 3255128"/>
              <a:gd name="connsiteY44721" fmla="*/ 124081 h 1598839"/>
              <a:gd name="connsiteX44722" fmla="*/ 0 w 3255128"/>
              <a:gd name="connsiteY44722" fmla="*/ 124076 h 1598839"/>
              <a:gd name="connsiteX44723" fmla="*/ 0 w 3255128"/>
              <a:gd name="connsiteY44723" fmla="*/ 124046 h 1598839"/>
              <a:gd name="connsiteX44724" fmla="*/ 0 w 3255128"/>
              <a:gd name="connsiteY44724" fmla="*/ 124010 h 1598839"/>
              <a:gd name="connsiteX44725" fmla="*/ 0 w 3255128"/>
              <a:gd name="connsiteY44725" fmla="*/ 123932 h 1598839"/>
              <a:gd name="connsiteX44726" fmla="*/ 0 w 3255128"/>
              <a:gd name="connsiteY44726" fmla="*/ 123927 h 1598839"/>
              <a:gd name="connsiteX44727" fmla="*/ 0 w 3255128"/>
              <a:gd name="connsiteY44727" fmla="*/ 123913 h 1598839"/>
              <a:gd name="connsiteX44728" fmla="*/ 0 w 3255128"/>
              <a:gd name="connsiteY44728" fmla="*/ 123902 h 1598839"/>
              <a:gd name="connsiteX44729" fmla="*/ 0 w 3255128"/>
              <a:gd name="connsiteY44729" fmla="*/ 123901 h 1598839"/>
              <a:gd name="connsiteX44730" fmla="*/ 0 w 3255128"/>
              <a:gd name="connsiteY44730" fmla="*/ 123900 h 1598839"/>
              <a:gd name="connsiteX44731" fmla="*/ 0 w 3255128"/>
              <a:gd name="connsiteY44731" fmla="*/ 123899 h 1598839"/>
              <a:gd name="connsiteX44732" fmla="*/ 0 w 3255128"/>
              <a:gd name="connsiteY44732" fmla="*/ 123829 h 1598839"/>
              <a:gd name="connsiteX44733" fmla="*/ 0 w 3255128"/>
              <a:gd name="connsiteY44733" fmla="*/ 123821 h 1598839"/>
              <a:gd name="connsiteX44734" fmla="*/ 0 w 3255128"/>
              <a:gd name="connsiteY44734" fmla="*/ 123804 h 1598839"/>
              <a:gd name="connsiteX44735" fmla="*/ 0 w 3255128"/>
              <a:gd name="connsiteY44735" fmla="*/ 123762 h 1598839"/>
              <a:gd name="connsiteX44736" fmla="*/ 0 w 3255128"/>
              <a:gd name="connsiteY44736" fmla="*/ 123692 h 1598839"/>
              <a:gd name="connsiteX44737" fmla="*/ 0 w 3255128"/>
              <a:gd name="connsiteY44737" fmla="*/ 123690 h 1598839"/>
              <a:gd name="connsiteX44738" fmla="*/ 0 w 3255128"/>
              <a:gd name="connsiteY44738" fmla="*/ 123622 h 1598839"/>
              <a:gd name="connsiteX44739" fmla="*/ 0 w 3255128"/>
              <a:gd name="connsiteY44739" fmla="*/ 123617 h 1598839"/>
              <a:gd name="connsiteX44740" fmla="*/ 0 w 3255128"/>
              <a:gd name="connsiteY44740" fmla="*/ 123615 h 1598839"/>
              <a:gd name="connsiteX44741" fmla="*/ 0 w 3255128"/>
              <a:gd name="connsiteY44741" fmla="*/ 123607 h 1598839"/>
              <a:gd name="connsiteX44742" fmla="*/ 0 w 3255128"/>
              <a:gd name="connsiteY44742" fmla="*/ 123535 h 1598839"/>
              <a:gd name="connsiteX44743" fmla="*/ 0 w 3255128"/>
              <a:gd name="connsiteY44743" fmla="*/ 123443 h 1598839"/>
              <a:gd name="connsiteX44744" fmla="*/ 0 w 3255128"/>
              <a:gd name="connsiteY44744" fmla="*/ 123399 h 1598839"/>
              <a:gd name="connsiteX44745" fmla="*/ 0 w 3255128"/>
              <a:gd name="connsiteY44745" fmla="*/ 123372 h 1598839"/>
              <a:gd name="connsiteX44746" fmla="*/ 0 w 3255128"/>
              <a:gd name="connsiteY44746" fmla="*/ 123349 h 1598839"/>
              <a:gd name="connsiteX44747" fmla="*/ 0 w 3255128"/>
              <a:gd name="connsiteY44747" fmla="*/ 123345 h 1598839"/>
              <a:gd name="connsiteX44748" fmla="*/ 0 w 3255128"/>
              <a:gd name="connsiteY44748" fmla="*/ 123325 h 1598839"/>
              <a:gd name="connsiteX44749" fmla="*/ 0 w 3255128"/>
              <a:gd name="connsiteY44749" fmla="*/ 123233 h 1598839"/>
              <a:gd name="connsiteX44750" fmla="*/ 0 w 3255128"/>
              <a:gd name="connsiteY44750" fmla="*/ 123200 h 1598839"/>
              <a:gd name="connsiteX44751" fmla="*/ 0 w 3255128"/>
              <a:gd name="connsiteY44751" fmla="*/ 123173 h 1598839"/>
              <a:gd name="connsiteX44752" fmla="*/ 0 w 3255128"/>
              <a:gd name="connsiteY44752" fmla="*/ 123168 h 1598839"/>
              <a:gd name="connsiteX44753" fmla="*/ 0 w 3255128"/>
              <a:gd name="connsiteY44753" fmla="*/ 123157 h 1598839"/>
              <a:gd name="connsiteX44754" fmla="*/ 0 w 3255128"/>
              <a:gd name="connsiteY44754" fmla="*/ 123154 h 1598839"/>
              <a:gd name="connsiteX44755" fmla="*/ 0 w 3255128"/>
              <a:gd name="connsiteY44755" fmla="*/ 123129 h 1598839"/>
              <a:gd name="connsiteX44756" fmla="*/ 0 w 3255128"/>
              <a:gd name="connsiteY44756" fmla="*/ 123011 h 1598839"/>
              <a:gd name="connsiteX44757" fmla="*/ 0 w 3255128"/>
              <a:gd name="connsiteY44757" fmla="*/ 122974 h 1598839"/>
              <a:gd name="connsiteX44758" fmla="*/ 0 w 3255128"/>
              <a:gd name="connsiteY44758" fmla="*/ 122947 h 1598839"/>
              <a:gd name="connsiteX44759" fmla="*/ 0 w 3255128"/>
              <a:gd name="connsiteY44759" fmla="*/ 122940 h 1598839"/>
              <a:gd name="connsiteX44760" fmla="*/ 0 w 3255128"/>
              <a:gd name="connsiteY44760" fmla="*/ 122890 h 1598839"/>
              <a:gd name="connsiteX44761" fmla="*/ 0 w 3255128"/>
              <a:gd name="connsiteY44761" fmla="*/ 122878 h 1598839"/>
              <a:gd name="connsiteX44762" fmla="*/ 0 w 3255128"/>
              <a:gd name="connsiteY44762" fmla="*/ 122875 h 1598839"/>
              <a:gd name="connsiteX44763" fmla="*/ 0 w 3255128"/>
              <a:gd name="connsiteY44763" fmla="*/ 122870 h 1598839"/>
              <a:gd name="connsiteX44764" fmla="*/ 0 w 3255128"/>
              <a:gd name="connsiteY44764" fmla="*/ 122809 h 1598839"/>
              <a:gd name="connsiteX44765" fmla="*/ 0 w 3255128"/>
              <a:gd name="connsiteY44765" fmla="*/ 122795 h 1598839"/>
              <a:gd name="connsiteX44766" fmla="*/ 0 w 3255128"/>
              <a:gd name="connsiteY44766" fmla="*/ 122742 h 1598839"/>
              <a:gd name="connsiteX44767" fmla="*/ 0 w 3255128"/>
              <a:gd name="connsiteY44767" fmla="*/ 122704 h 1598839"/>
              <a:gd name="connsiteX44768" fmla="*/ 0 w 3255128"/>
              <a:gd name="connsiteY44768" fmla="*/ 122698 h 1598839"/>
              <a:gd name="connsiteX44769" fmla="*/ 0 w 3255128"/>
              <a:gd name="connsiteY44769" fmla="*/ 122697 h 1598839"/>
              <a:gd name="connsiteX44770" fmla="*/ 0 w 3255128"/>
              <a:gd name="connsiteY44770" fmla="*/ 122696 h 1598839"/>
              <a:gd name="connsiteX44771" fmla="*/ 0 w 3255128"/>
              <a:gd name="connsiteY44771" fmla="*/ 122680 h 1598839"/>
              <a:gd name="connsiteX44772" fmla="*/ 0 w 3255128"/>
              <a:gd name="connsiteY44772" fmla="*/ 122627 h 1598839"/>
              <a:gd name="connsiteX44773" fmla="*/ 0 w 3255128"/>
              <a:gd name="connsiteY44773" fmla="*/ 122567 h 1598839"/>
              <a:gd name="connsiteX44774" fmla="*/ 0 w 3255128"/>
              <a:gd name="connsiteY44774" fmla="*/ 122563 h 1598839"/>
              <a:gd name="connsiteX44775" fmla="*/ 0 w 3255128"/>
              <a:gd name="connsiteY44775" fmla="*/ 122535 h 1598839"/>
              <a:gd name="connsiteX44776" fmla="*/ 0 w 3255128"/>
              <a:gd name="connsiteY44776" fmla="*/ 122529 h 1598839"/>
              <a:gd name="connsiteX44777" fmla="*/ 0 w 3255128"/>
              <a:gd name="connsiteY44777" fmla="*/ 122488 h 1598839"/>
              <a:gd name="connsiteX44778" fmla="*/ 0 w 3255128"/>
              <a:gd name="connsiteY44778" fmla="*/ 122459 h 1598839"/>
              <a:gd name="connsiteX44779" fmla="*/ 0 w 3255128"/>
              <a:gd name="connsiteY44779" fmla="*/ 122437 h 1598839"/>
              <a:gd name="connsiteX44780" fmla="*/ 0 w 3255128"/>
              <a:gd name="connsiteY44780" fmla="*/ 122352 h 1598839"/>
              <a:gd name="connsiteX44781" fmla="*/ 0 w 3255128"/>
              <a:gd name="connsiteY44781" fmla="*/ 122349 h 1598839"/>
              <a:gd name="connsiteX44782" fmla="*/ 0 w 3255128"/>
              <a:gd name="connsiteY44782" fmla="*/ 122333 h 1598839"/>
              <a:gd name="connsiteX44783" fmla="*/ 0 w 3255128"/>
              <a:gd name="connsiteY44783" fmla="*/ 122328 h 1598839"/>
              <a:gd name="connsiteX44784" fmla="*/ 0 w 3255128"/>
              <a:gd name="connsiteY44784" fmla="*/ 122292 h 1598839"/>
              <a:gd name="connsiteX44785" fmla="*/ 0 w 3255128"/>
              <a:gd name="connsiteY44785" fmla="*/ 122242 h 1598839"/>
              <a:gd name="connsiteX44786" fmla="*/ 0 w 3255128"/>
              <a:gd name="connsiteY44786" fmla="*/ 122212 h 1598839"/>
              <a:gd name="connsiteX44787" fmla="*/ 0 w 3255128"/>
              <a:gd name="connsiteY44787" fmla="*/ 122170 h 1598839"/>
              <a:gd name="connsiteX44788" fmla="*/ 0 w 3255128"/>
              <a:gd name="connsiteY44788" fmla="*/ 122089 h 1598839"/>
              <a:gd name="connsiteX44789" fmla="*/ 0 w 3255128"/>
              <a:gd name="connsiteY44789" fmla="*/ 122050 h 1598839"/>
              <a:gd name="connsiteX44790" fmla="*/ 0 w 3255128"/>
              <a:gd name="connsiteY44790" fmla="*/ 122014 h 1598839"/>
              <a:gd name="connsiteX44791" fmla="*/ 0 w 3255128"/>
              <a:gd name="connsiteY44791" fmla="*/ 121869 h 1598839"/>
              <a:gd name="connsiteX44792" fmla="*/ 0 w 3255128"/>
              <a:gd name="connsiteY44792" fmla="*/ 121861 h 1598839"/>
              <a:gd name="connsiteX44793" fmla="*/ 0 w 3255128"/>
              <a:gd name="connsiteY44793" fmla="*/ 121818 h 1598839"/>
              <a:gd name="connsiteX44794" fmla="*/ 0 w 3255128"/>
              <a:gd name="connsiteY44794" fmla="*/ 121797 h 1598839"/>
              <a:gd name="connsiteX44795" fmla="*/ 0 w 3255128"/>
              <a:gd name="connsiteY44795" fmla="*/ 121788 h 1598839"/>
              <a:gd name="connsiteX44796" fmla="*/ 0 w 3255128"/>
              <a:gd name="connsiteY44796" fmla="*/ 121682 h 1598839"/>
              <a:gd name="connsiteX44797" fmla="*/ 0 w 3255128"/>
              <a:gd name="connsiteY44797" fmla="*/ 121675 h 1598839"/>
              <a:gd name="connsiteX44798" fmla="*/ 0 w 3255128"/>
              <a:gd name="connsiteY44798" fmla="*/ 121607 h 1598839"/>
              <a:gd name="connsiteX44799" fmla="*/ 0 w 3255128"/>
              <a:gd name="connsiteY44799" fmla="*/ 121578 h 1598839"/>
              <a:gd name="connsiteX44800" fmla="*/ 0 w 3255128"/>
              <a:gd name="connsiteY44800" fmla="*/ 121560 h 1598839"/>
              <a:gd name="connsiteX44801" fmla="*/ 0 w 3255128"/>
              <a:gd name="connsiteY44801" fmla="*/ 121556 h 1598839"/>
              <a:gd name="connsiteX44802" fmla="*/ 0 w 3255128"/>
              <a:gd name="connsiteY44802" fmla="*/ 121526 h 1598839"/>
              <a:gd name="connsiteX44803" fmla="*/ 0 w 3255128"/>
              <a:gd name="connsiteY44803" fmla="*/ 121347 h 1598839"/>
              <a:gd name="connsiteX44804" fmla="*/ 0 w 3255128"/>
              <a:gd name="connsiteY44804" fmla="*/ 121344 h 1598839"/>
              <a:gd name="connsiteX44805" fmla="*/ 0 w 3255128"/>
              <a:gd name="connsiteY44805" fmla="*/ 121331 h 1598839"/>
              <a:gd name="connsiteX44806" fmla="*/ 0 w 3255128"/>
              <a:gd name="connsiteY44806" fmla="*/ 121316 h 1598839"/>
              <a:gd name="connsiteX44807" fmla="*/ 0 w 3255128"/>
              <a:gd name="connsiteY44807" fmla="*/ 121299 h 1598839"/>
              <a:gd name="connsiteX44808" fmla="*/ 0 w 3255128"/>
              <a:gd name="connsiteY44808" fmla="*/ 121270 h 1598839"/>
              <a:gd name="connsiteX44809" fmla="*/ 0 w 3255128"/>
              <a:gd name="connsiteY44809" fmla="*/ 121256 h 1598839"/>
              <a:gd name="connsiteX44810" fmla="*/ 0 w 3255128"/>
              <a:gd name="connsiteY44810" fmla="*/ 121221 h 1598839"/>
              <a:gd name="connsiteX44811" fmla="*/ 0 w 3255128"/>
              <a:gd name="connsiteY44811" fmla="*/ 121173 h 1598839"/>
              <a:gd name="connsiteX44812" fmla="*/ 0 w 3255128"/>
              <a:gd name="connsiteY44812" fmla="*/ 121075 h 1598839"/>
              <a:gd name="connsiteX44813" fmla="*/ 0 w 3255128"/>
              <a:gd name="connsiteY44813" fmla="*/ 121068 h 1598839"/>
              <a:gd name="connsiteX44814" fmla="*/ 0 w 3255128"/>
              <a:gd name="connsiteY44814" fmla="*/ 121065 h 1598839"/>
              <a:gd name="connsiteX44815" fmla="*/ 0 w 3255128"/>
              <a:gd name="connsiteY44815" fmla="*/ 121060 h 1598839"/>
              <a:gd name="connsiteX44816" fmla="*/ 0 w 3255128"/>
              <a:gd name="connsiteY44816" fmla="*/ 121032 h 1598839"/>
              <a:gd name="connsiteX44817" fmla="*/ 0 w 3255128"/>
              <a:gd name="connsiteY44817" fmla="*/ 121008 h 1598839"/>
              <a:gd name="connsiteX44818" fmla="*/ 0 w 3255128"/>
              <a:gd name="connsiteY44818" fmla="*/ 120971 h 1598839"/>
              <a:gd name="connsiteX44819" fmla="*/ 0 w 3255128"/>
              <a:gd name="connsiteY44819" fmla="*/ 120950 h 1598839"/>
              <a:gd name="connsiteX44820" fmla="*/ 0 w 3255128"/>
              <a:gd name="connsiteY44820" fmla="*/ 120937 h 1598839"/>
              <a:gd name="connsiteX44821" fmla="*/ 0 w 3255128"/>
              <a:gd name="connsiteY44821" fmla="*/ 120886 h 1598839"/>
              <a:gd name="connsiteX44822" fmla="*/ 0 w 3255128"/>
              <a:gd name="connsiteY44822" fmla="*/ 120825 h 1598839"/>
              <a:gd name="connsiteX44823" fmla="*/ 0 w 3255128"/>
              <a:gd name="connsiteY44823" fmla="*/ 120811 h 1598839"/>
              <a:gd name="connsiteX44824" fmla="*/ 0 w 3255128"/>
              <a:gd name="connsiteY44824" fmla="*/ 120767 h 1598839"/>
              <a:gd name="connsiteX44825" fmla="*/ 0 w 3255128"/>
              <a:gd name="connsiteY44825" fmla="*/ 120602 h 1598839"/>
              <a:gd name="connsiteX44826" fmla="*/ 0 w 3255128"/>
              <a:gd name="connsiteY44826" fmla="*/ 120535 h 1598839"/>
              <a:gd name="connsiteX44827" fmla="*/ 0 w 3255128"/>
              <a:gd name="connsiteY44827" fmla="*/ 120512 h 1598839"/>
              <a:gd name="connsiteX44828" fmla="*/ 0 w 3255128"/>
              <a:gd name="connsiteY44828" fmla="*/ 120428 h 1598839"/>
              <a:gd name="connsiteX44829" fmla="*/ 0 w 3255128"/>
              <a:gd name="connsiteY44829" fmla="*/ 120417 h 1598839"/>
              <a:gd name="connsiteX44830" fmla="*/ 0 w 3255128"/>
              <a:gd name="connsiteY44830" fmla="*/ 120330 h 1598839"/>
              <a:gd name="connsiteX44831" fmla="*/ 0 w 3255128"/>
              <a:gd name="connsiteY44831" fmla="*/ 120295 h 1598839"/>
              <a:gd name="connsiteX44832" fmla="*/ 0 w 3255128"/>
              <a:gd name="connsiteY44832" fmla="*/ 120292 h 1598839"/>
              <a:gd name="connsiteX44833" fmla="*/ 0 w 3255128"/>
              <a:gd name="connsiteY44833" fmla="*/ 120287 h 1598839"/>
              <a:gd name="connsiteX44834" fmla="*/ 0 w 3255128"/>
              <a:gd name="connsiteY44834" fmla="*/ 120221 h 1598839"/>
              <a:gd name="connsiteX44835" fmla="*/ 0 w 3255128"/>
              <a:gd name="connsiteY44835" fmla="*/ 120194 h 1598839"/>
              <a:gd name="connsiteX44836" fmla="*/ 0 w 3255128"/>
              <a:gd name="connsiteY44836" fmla="*/ 120178 h 1598839"/>
              <a:gd name="connsiteX44837" fmla="*/ 0 w 3255128"/>
              <a:gd name="connsiteY44837" fmla="*/ 120173 h 1598839"/>
              <a:gd name="connsiteX44838" fmla="*/ 0 w 3255128"/>
              <a:gd name="connsiteY44838" fmla="*/ 120163 h 1598839"/>
              <a:gd name="connsiteX44839" fmla="*/ 0 w 3255128"/>
              <a:gd name="connsiteY44839" fmla="*/ 120152 h 1598839"/>
              <a:gd name="connsiteX44840" fmla="*/ 0 w 3255128"/>
              <a:gd name="connsiteY44840" fmla="*/ 120113 h 1598839"/>
              <a:gd name="connsiteX44841" fmla="*/ 0 w 3255128"/>
              <a:gd name="connsiteY44841" fmla="*/ 120096 h 1598839"/>
              <a:gd name="connsiteX44842" fmla="*/ 0 w 3255128"/>
              <a:gd name="connsiteY44842" fmla="*/ 120069 h 1598839"/>
              <a:gd name="connsiteX44843" fmla="*/ 0 w 3255128"/>
              <a:gd name="connsiteY44843" fmla="*/ 120050 h 1598839"/>
              <a:gd name="connsiteX44844" fmla="*/ 0 w 3255128"/>
              <a:gd name="connsiteY44844" fmla="*/ 120011 h 1598839"/>
              <a:gd name="connsiteX44845" fmla="*/ 0 w 3255128"/>
              <a:gd name="connsiteY44845" fmla="*/ 120008 h 1598839"/>
              <a:gd name="connsiteX44846" fmla="*/ 0 w 3255128"/>
              <a:gd name="connsiteY44846" fmla="*/ 119999 h 1598839"/>
              <a:gd name="connsiteX44847" fmla="*/ 0 w 3255128"/>
              <a:gd name="connsiteY44847" fmla="*/ 119990 h 1598839"/>
              <a:gd name="connsiteX44848" fmla="*/ 0 w 3255128"/>
              <a:gd name="connsiteY44848" fmla="*/ 119987 h 1598839"/>
              <a:gd name="connsiteX44849" fmla="*/ 0 w 3255128"/>
              <a:gd name="connsiteY44849" fmla="*/ 119986 h 1598839"/>
              <a:gd name="connsiteX44850" fmla="*/ 0 w 3255128"/>
              <a:gd name="connsiteY44850" fmla="*/ 119978 h 1598839"/>
              <a:gd name="connsiteX44851" fmla="*/ 0 w 3255128"/>
              <a:gd name="connsiteY44851" fmla="*/ 119901 h 1598839"/>
              <a:gd name="connsiteX44852" fmla="*/ 0 w 3255128"/>
              <a:gd name="connsiteY44852" fmla="*/ 119876 h 1598839"/>
              <a:gd name="connsiteX44853" fmla="*/ 0 w 3255128"/>
              <a:gd name="connsiteY44853" fmla="*/ 119864 h 1598839"/>
              <a:gd name="connsiteX44854" fmla="*/ 0 w 3255128"/>
              <a:gd name="connsiteY44854" fmla="*/ 119829 h 1598839"/>
              <a:gd name="connsiteX44855" fmla="*/ 0 w 3255128"/>
              <a:gd name="connsiteY44855" fmla="*/ 119737 h 1598839"/>
              <a:gd name="connsiteX44856" fmla="*/ 0 w 3255128"/>
              <a:gd name="connsiteY44856" fmla="*/ 119730 h 1598839"/>
              <a:gd name="connsiteX44857" fmla="*/ 0 w 3255128"/>
              <a:gd name="connsiteY44857" fmla="*/ 119653 h 1598839"/>
              <a:gd name="connsiteX44858" fmla="*/ 0 w 3255128"/>
              <a:gd name="connsiteY44858" fmla="*/ 119620 h 1598839"/>
              <a:gd name="connsiteX44859" fmla="*/ 0 w 3255128"/>
              <a:gd name="connsiteY44859" fmla="*/ 119591 h 1598839"/>
              <a:gd name="connsiteX44860" fmla="*/ 0 w 3255128"/>
              <a:gd name="connsiteY44860" fmla="*/ 119527 h 1598839"/>
              <a:gd name="connsiteX44861" fmla="*/ 0 w 3255128"/>
              <a:gd name="connsiteY44861" fmla="*/ 119453 h 1598839"/>
              <a:gd name="connsiteX44862" fmla="*/ 0 w 3255128"/>
              <a:gd name="connsiteY44862" fmla="*/ 119417 h 1598839"/>
              <a:gd name="connsiteX44863" fmla="*/ 0 w 3255128"/>
              <a:gd name="connsiteY44863" fmla="*/ 119382 h 1598839"/>
              <a:gd name="connsiteX44864" fmla="*/ 0 w 3255128"/>
              <a:gd name="connsiteY44864" fmla="*/ 119379 h 1598839"/>
              <a:gd name="connsiteX44865" fmla="*/ 0 w 3255128"/>
              <a:gd name="connsiteY44865" fmla="*/ 119286 h 1598839"/>
              <a:gd name="connsiteX44866" fmla="*/ 0 w 3255128"/>
              <a:gd name="connsiteY44866" fmla="*/ 119205 h 1598839"/>
              <a:gd name="connsiteX44867" fmla="*/ 0 w 3255128"/>
              <a:gd name="connsiteY44867" fmla="*/ 119194 h 1598839"/>
              <a:gd name="connsiteX44868" fmla="*/ 0 w 3255128"/>
              <a:gd name="connsiteY44868" fmla="*/ 119172 h 1598839"/>
              <a:gd name="connsiteX44869" fmla="*/ 0 w 3255128"/>
              <a:gd name="connsiteY44869" fmla="*/ 119095 h 1598839"/>
              <a:gd name="connsiteX44870" fmla="*/ 0 w 3255128"/>
              <a:gd name="connsiteY44870" fmla="*/ 119092 h 1598839"/>
              <a:gd name="connsiteX44871" fmla="*/ 0 w 3255128"/>
              <a:gd name="connsiteY44871" fmla="*/ 119089 h 1598839"/>
              <a:gd name="connsiteX44872" fmla="*/ 0 w 3255128"/>
              <a:gd name="connsiteY44872" fmla="*/ 118985 h 1598839"/>
              <a:gd name="connsiteX44873" fmla="*/ 0 w 3255128"/>
              <a:gd name="connsiteY44873" fmla="*/ 118959 h 1598839"/>
              <a:gd name="connsiteX44874" fmla="*/ 0 w 3255128"/>
              <a:gd name="connsiteY44874" fmla="*/ 118950 h 1598839"/>
              <a:gd name="connsiteX44875" fmla="*/ 0 w 3255128"/>
              <a:gd name="connsiteY44875" fmla="*/ 118943 h 1598839"/>
              <a:gd name="connsiteX44876" fmla="*/ 0 w 3255128"/>
              <a:gd name="connsiteY44876" fmla="*/ 118929 h 1598839"/>
              <a:gd name="connsiteX44877" fmla="*/ 0 w 3255128"/>
              <a:gd name="connsiteY44877" fmla="*/ 118926 h 1598839"/>
              <a:gd name="connsiteX44878" fmla="*/ 0 w 3255128"/>
              <a:gd name="connsiteY44878" fmla="*/ 118923 h 1598839"/>
              <a:gd name="connsiteX44879" fmla="*/ 0 w 3255128"/>
              <a:gd name="connsiteY44879" fmla="*/ 118921 h 1598839"/>
              <a:gd name="connsiteX44880" fmla="*/ 0 w 3255128"/>
              <a:gd name="connsiteY44880" fmla="*/ 118880 h 1598839"/>
              <a:gd name="connsiteX44881" fmla="*/ 0 w 3255128"/>
              <a:gd name="connsiteY44881" fmla="*/ 118879 h 1598839"/>
              <a:gd name="connsiteX44882" fmla="*/ 0 w 3255128"/>
              <a:gd name="connsiteY44882" fmla="*/ 118855 h 1598839"/>
              <a:gd name="connsiteX44883" fmla="*/ 0 w 3255128"/>
              <a:gd name="connsiteY44883" fmla="*/ 118849 h 1598839"/>
              <a:gd name="connsiteX44884" fmla="*/ 0 w 3255128"/>
              <a:gd name="connsiteY44884" fmla="*/ 118829 h 1598839"/>
              <a:gd name="connsiteX44885" fmla="*/ 0 w 3255128"/>
              <a:gd name="connsiteY44885" fmla="*/ 118772 h 1598839"/>
              <a:gd name="connsiteX44886" fmla="*/ 0 w 3255128"/>
              <a:gd name="connsiteY44886" fmla="*/ 118769 h 1598839"/>
              <a:gd name="connsiteX44887" fmla="*/ 0 w 3255128"/>
              <a:gd name="connsiteY44887" fmla="*/ 118713 h 1598839"/>
              <a:gd name="connsiteX44888" fmla="*/ 0 w 3255128"/>
              <a:gd name="connsiteY44888" fmla="*/ 118630 h 1598839"/>
              <a:gd name="connsiteX44889" fmla="*/ 0 w 3255128"/>
              <a:gd name="connsiteY44889" fmla="*/ 118546 h 1598839"/>
              <a:gd name="connsiteX44890" fmla="*/ 0 w 3255128"/>
              <a:gd name="connsiteY44890" fmla="*/ 118541 h 1598839"/>
              <a:gd name="connsiteX44891" fmla="*/ 0 w 3255128"/>
              <a:gd name="connsiteY44891" fmla="*/ 118485 h 1598839"/>
              <a:gd name="connsiteX44892" fmla="*/ 0 w 3255128"/>
              <a:gd name="connsiteY44892" fmla="*/ 118370 h 1598839"/>
              <a:gd name="connsiteX44893" fmla="*/ 0 w 3255128"/>
              <a:gd name="connsiteY44893" fmla="*/ 118346 h 1598839"/>
              <a:gd name="connsiteX44894" fmla="*/ 0 w 3255128"/>
              <a:gd name="connsiteY44894" fmla="*/ 118313 h 1598839"/>
              <a:gd name="connsiteX44895" fmla="*/ 0 w 3255128"/>
              <a:gd name="connsiteY44895" fmla="*/ 118275 h 1598839"/>
              <a:gd name="connsiteX44896" fmla="*/ 0 w 3255128"/>
              <a:gd name="connsiteY44896" fmla="*/ 118212 h 1598839"/>
              <a:gd name="connsiteX44897" fmla="*/ 0 w 3255128"/>
              <a:gd name="connsiteY44897" fmla="*/ 118184 h 1598839"/>
              <a:gd name="connsiteX44898" fmla="*/ 0 w 3255128"/>
              <a:gd name="connsiteY44898" fmla="*/ 118176 h 1598839"/>
              <a:gd name="connsiteX44899" fmla="*/ 0 w 3255128"/>
              <a:gd name="connsiteY44899" fmla="*/ 118164 h 1598839"/>
              <a:gd name="connsiteX44900" fmla="*/ 0 w 3255128"/>
              <a:gd name="connsiteY44900" fmla="*/ 118104 h 1598839"/>
              <a:gd name="connsiteX44901" fmla="*/ 0 w 3255128"/>
              <a:gd name="connsiteY44901" fmla="*/ 118053 h 1598839"/>
              <a:gd name="connsiteX44902" fmla="*/ 0 w 3255128"/>
              <a:gd name="connsiteY44902" fmla="*/ 118043 h 1598839"/>
              <a:gd name="connsiteX44903" fmla="*/ 0 w 3255128"/>
              <a:gd name="connsiteY44903" fmla="*/ 118026 h 1598839"/>
              <a:gd name="connsiteX44904" fmla="*/ 0 w 3255128"/>
              <a:gd name="connsiteY44904" fmla="*/ 118008 h 1598839"/>
              <a:gd name="connsiteX44905" fmla="*/ 0 w 3255128"/>
              <a:gd name="connsiteY44905" fmla="*/ 117990 h 1598839"/>
              <a:gd name="connsiteX44906" fmla="*/ 0 w 3255128"/>
              <a:gd name="connsiteY44906" fmla="*/ 117908 h 1598839"/>
              <a:gd name="connsiteX44907" fmla="*/ 0 w 3255128"/>
              <a:gd name="connsiteY44907" fmla="*/ 117834 h 1598839"/>
              <a:gd name="connsiteX44908" fmla="*/ 0 w 3255128"/>
              <a:gd name="connsiteY44908" fmla="*/ 117832 h 1598839"/>
              <a:gd name="connsiteX44909" fmla="*/ 0 w 3255128"/>
              <a:gd name="connsiteY44909" fmla="*/ 117812 h 1598839"/>
              <a:gd name="connsiteX44910" fmla="*/ 0 w 3255128"/>
              <a:gd name="connsiteY44910" fmla="*/ 117810 h 1598839"/>
              <a:gd name="connsiteX44911" fmla="*/ 0 w 3255128"/>
              <a:gd name="connsiteY44911" fmla="*/ 117722 h 1598839"/>
              <a:gd name="connsiteX44912" fmla="*/ 0 w 3255128"/>
              <a:gd name="connsiteY44912" fmla="*/ 117665 h 1598839"/>
              <a:gd name="connsiteX44913" fmla="*/ 0 w 3255128"/>
              <a:gd name="connsiteY44913" fmla="*/ 117650 h 1598839"/>
              <a:gd name="connsiteX44914" fmla="*/ 0 w 3255128"/>
              <a:gd name="connsiteY44914" fmla="*/ 117649 h 1598839"/>
              <a:gd name="connsiteX44915" fmla="*/ 0 w 3255128"/>
              <a:gd name="connsiteY44915" fmla="*/ 117638 h 1598839"/>
              <a:gd name="connsiteX44916" fmla="*/ 0 w 3255128"/>
              <a:gd name="connsiteY44916" fmla="*/ 117593 h 1598839"/>
              <a:gd name="connsiteX44917" fmla="*/ 0 w 3255128"/>
              <a:gd name="connsiteY44917" fmla="*/ 117590 h 1598839"/>
              <a:gd name="connsiteX44918" fmla="*/ 0 w 3255128"/>
              <a:gd name="connsiteY44918" fmla="*/ 117572 h 1598839"/>
              <a:gd name="connsiteX44919" fmla="*/ 0 w 3255128"/>
              <a:gd name="connsiteY44919" fmla="*/ 117569 h 1598839"/>
              <a:gd name="connsiteX44920" fmla="*/ 0 w 3255128"/>
              <a:gd name="connsiteY44920" fmla="*/ 117558 h 1598839"/>
              <a:gd name="connsiteX44921" fmla="*/ 0 w 3255128"/>
              <a:gd name="connsiteY44921" fmla="*/ 117467 h 1598839"/>
              <a:gd name="connsiteX44922" fmla="*/ 0 w 3255128"/>
              <a:gd name="connsiteY44922" fmla="*/ 117458 h 1598839"/>
              <a:gd name="connsiteX44923" fmla="*/ 0 w 3255128"/>
              <a:gd name="connsiteY44923" fmla="*/ 117378 h 1598839"/>
              <a:gd name="connsiteX44924" fmla="*/ 0 w 3255128"/>
              <a:gd name="connsiteY44924" fmla="*/ 117362 h 1598839"/>
              <a:gd name="connsiteX44925" fmla="*/ 0 w 3255128"/>
              <a:gd name="connsiteY44925" fmla="*/ 117356 h 1598839"/>
              <a:gd name="connsiteX44926" fmla="*/ 0 w 3255128"/>
              <a:gd name="connsiteY44926" fmla="*/ 117331 h 1598839"/>
              <a:gd name="connsiteX44927" fmla="*/ 0 w 3255128"/>
              <a:gd name="connsiteY44927" fmla="*/ 117279 h 1598839"/>
              <a:gd name="connsiteX44928" fmla="*/ 0 w 3255128"/>
              <a:gd name="connsiteY44928" fmla="*/ 117262 h 1598839"/>
              <a:gd name="connsiteX44929" fmla="*/ 0 w 3255128"/>
              <a:gd name="connsiteY44929" fmla="*/ 117244 h 1598839"/>
              <a:gd name="connsiteX44930" fmla="*/ 0 w 3255128"/>
              <a:gd name="connsiteY44930" fmla="*/ 117217 h 1598839"/>
              <a:gd name="connsiteX44931" fmla="*/ 0 w 3255128"/>
              <a:gd name="connsiteY44931" fmla="*/ 117162 h 1598839"/>
              <a:gd name="connsiteX44932" fmla="*/ 0 w 3255128"/>
              <a:gd name="connsiteY44932" fmla="*/ 117161 h 1598839"/>
              <a:gd name="connsiteX44933" fmla="*/ 0 w 3255128"/>
              <a:gd name="connsiteY44933" fmla="*/ 117146 h 1598839"/>
              <a:gd name="connsiteX44934" fmla="*/ 0 w 3255128"/>
              <a:gd name="connsiteY44934" fmla="*/ 117038 h 1598839"/>
              <a:gd name="connsiteX44935" fmla="*/ 0 w 3255128"/>
              <a:gd name="connsiteY44935" fmla="*/ 117037 h 1598839"/>
              <a:gd name="connsiteX44936" fmla="*/ 0 w 3255128"/>
              <a:gd name="connsiteY44936" fmla="*/ 117036 h 1598839"/>
              <a:gd name="connsiteX44937" fmla="*/ 0 w 3255128"/>
              <a:gd name="connsiteY44937" fmla="*/ 117008 h 1598839"/>
              <a:gd name="connsiteX44938" fmla="*/ 0 w 3255128"/>
              <a:gd name="connsiteY44938" fmla="*/ 116999 h 1598839"/>
              <a:gd name="connsiteX44939" fmla="*/ 0 w 3255128"/>
              <a:gd name="connsiteY44939" fmla="*/ 116848 h 1598839"/>
              <a:gd name="connsiteX44940" fmla="*/ 0 w 3255128"/>
              <a:gd name="connsiteY44940" fmla="*/ 116828 h 1598839"/>
              <a:gd name="connsiteX44941" fmla="*/ 0 w 3255128"/>
              <a:gd name="connsiteY44941" fmla="*/ 116827 h 1598839"/>
              <a:gd name="connsiteX44942" fmla="*/ 0 w 3255128"/>
              <a:gd name="connsiteY44942" fmla="*/ 116813 h 1598839"/>
              <a:gd name="connsiteX44943" fmla="*/ 0 w 3255128"/>
              <a:gd name="connsiteY44943" fmla="*/ 116805 h 1598839"/>
              <a:gd name="connsiteX44944" fmla="*/ 0 w 3255128"/>
              <a:gd name="connsiteY44944" fmla="*/ 116803 h 1598839"/>
              <a:gd name="connsiteX44945" fmla="*/ 0 w 3255128"/>
              <a:gd name="connsiteY44945" fmla="*/ 116796 h 1598839"/>
              <a:gd name="connsiteX44946" fmla="*/ 0 w 3255128"/>
              <a:gd name="connsiteY44946" fmla="*/ 116758 h 1598839"/>
              <a:gd name="connsiteX44947" fmla="*/ 0 w 3255128"/>
              <a:gd name="connsiteY44947" fmla="*/ 116753 h 1598839"/>
              <a:gd name="connsiteX44948" fmla="*/ 0 w 3255128"/>
              <a:gd name="connsiteY44948" fmla="*/ 116653 h 1598839"/>
              <a:gd name="connsiteX44949" fmla="*/ 0 w 3255128"/>
              <a:gd name="connsiteY44949" fmla="*/ 116617 h 1598839"/>
              <a:gd name="connsiteX44950" fmla="*/ 0 w 3255128"/>
              <a:gd name="connsiteY44950" fmla="*/ 116609 h 1598839"/>
              <a:gd name="connsiteX44951" fmla="*/ 0 w 3255128"/>
              <a:gd name="connsiteY44951" fmla="*/ 116579 h 1598839"/>
              <a:gd name="connsiteX44952" fmla="*/ 0 w 3255128"/>
              <a:gd name="connsiteY44952" fmla="*/ 116512 h 1598839"/>
              <a:gd name="connsiteX44953" fmla="*/ 0 w 3255128"/>
              <a:gd name="connsiteY44953" fmla="*/ 116499 h 1598839"/>
              <a:gd name="connsiteX44954" fmla="*/ 0 w 3255128"/>
              <a:gd name="connsiteY44954" fmla="*/ 116488 h 1598839"/>
              <a:gd name="connsiteX44955" fmla="*/ 0 w 3255128"/>
              <a:gd name="connsiteY44955" fmla="*/ 116461 h 1598839"/>
              <a:gd name="connsiteX44956" fmla="*/ 0 w 3255128"/>
              <a:gd name="connsiteY44956" fmla="*/ 116367 h 1598839"/>
              <a:gd name="connsiteX44957" fmla="*/ 0 w 3255128"/>
              <a:gd name="connsiteY44957" fmla="*/ 116366 h 1598839"/>
              <a:gd name="connsiteX44958" fmla="*/ 0 w 3255128"/>
              <a:gd name="connsiteY44958" fmla="*/ 116363 h 1598839"/>
              <a:gd name="connsiteX44959" fmla="*/ 0 w 3255128"/>
              <a:gd name="connsiteY44959" fmla="*/ 116360 h 1598839"/>
              <a:gd name="connsiteX44960" fmla="*/ 0 w 3255128"/>
              <a:gd name="connsiteY44960" fmla="*/ 116355 h 1598839"/>
              <a:gd name="connsiteX44961" fmla="*/ 0 w 3255128"/>
              <a:gd name="connsiteY44961" fmla="*/ 116351 h 1598839"/>
              <a:gd name="connsiteX44962" fmla="*/ 0 w 3255128"/>
              <a:gd name="connsiteY44962" fmla="*/ 116331 h 1598839"/>
              <a:gd name="connsiteX44963" fmla="*/ 0 w 3255128"/>
              <a:gd name="connsiteY44963" fmla="*/ 116293 h 1598839"/>
              <a:gd name="connsiteX44964" fmla="*/ 0 w 3255128"/>
              <a:gd name="connsiteY44964" fmla="*/ 116288 h 1598839"/>
              <a:gd name="connsiteX44965" fmla="*/ 0 w 3255128"/>
              <a:gd name="connsiteY44965" fmla="*/ 116265 h 1598839"/>
              <a:gd name="connsiteX44966" fmla="*/ 0 w 3255128"/>
              <a:gd name="connsiteY44966" fmla="*/ 116264 h 1598839"/>
              <a:gd name="connsiteX44967" fmla="*/ 0 w 3255128"/>
              <a:gd name="connsiteY44967" fmla="*/ 116198 h 1598839"/>
              <a:gd name="connsiteX44968" fmla="*/ 0 w 3255128"/>
              <a:gd name="connsiteY44968" fmla="*/ 116181 h 1598839"/>
              <a:gd name="connsiteX44969" fmla="*/ 0 w 3255128"/>
              <a:gd name="connsiteY44969" fmla="*/ 116155 h 1598839"/>
              <a:gd name="connsiteX44970" fmla="*/ 0 w 3255128"/>
              <a:gd name="connsiteY44970" fmla="*/ 116147 h 1598839"/>
              <a:gd name="connsiteX44971" fmla="*/ 0 w 3255128"/>
              <a:gd name="connsiteY44971" fmla="*/ 116140 h 1598839"/>
              <a:gd name="connsiteX44972" fmla="*/ 0 w 3255128"/>
              <a:gd name="connsiteY44972" fmla="*/ 116117 h 1598839"/>
              <a:gd name="connsiteX44973" fmla="*/ 0 w 3255128"/>
              <a:gd name="connsiteY44973" fmla="*/ 116110 h 1598839"/>
              <a:gd name="connsiteX44974" fmla="*/ 0 w 3255128"/>
              <a:gd name="connsiteY44974" fmla="*/ 116083 h 1598839"/>
              <a:gd name="connsiteX44975" fmla="*/ 0 w 3255128"/>
              <a:gd name="connsiteY44975" fmla="*/ 116054 h 1598839"/>
              <a:gd name="connsiteX44976" fmla="*/ 0 w 3255128"/>
              <a:gd name="connsiteY44976" fmla="*/ 115976 h 1598839"/>
              <a:gd name="connsiteX44977" fmla="*/ 0 w 3255128"/>
              <a:gd name="connsiteY44977" fmla="*/ 115931 h 1598839"/>
              <a:gd name="connsiteX44978" fmla="*/ 0 w 3255128"/>
              <a:gd name="connsiteY44978" fmla="*/ 115897 h 1598839"/>
              <a:gd name="connsiteX44979" fmla="*/ 0 w 3255128"/>
              <a:gd name="connsiteY44979" fmla="*/ 115834 h 1598839"/>
              <a:gd name="connsiteX44980" fmla="*/ 0 w 3255128"/>
              <a:gd name="connsiteY44980" fmla="*/ 115703 h 1598839"/>
              <a:gd name="connsiteX44981" fmla="*/ 0 w 3255128"/>
              <a:gd name="connsiteY44981" fmla="*/ 115701 h 1598839"/>
              <a:gd name="connsiteX44982" fmla="*/ 0 w 3255128"/>
              <a:gd name="connsiteY44982" fmla="*/ 115671 h 1598839"/>
              <a:gd name="connsiteX44983" fmla="*/ 0 w 3255128"/>
              <a:gd name="connsiteY44983" fmla="*/ 115665 h 1598839"/>
              <a:gd name="connsiteX44984" fmla="*/ 0 w 3255128"/>
              <a:gd name="connsiteY44984" fmla="*/ 115618 h 1598839"/>
              <a:gd name="connsiteX44985" fmla="*/ 0 w 3255128"/>
              <a:gd name="connsiteY44985" fmla="*/ 115593 h 1598839"/>
              <a:gd name="connsiteX44986" fmla="*/ 0 w 3255128"/>
              <a:gd name="connsiteY44986" fmla="*/ 115581 h 1598839"/>
              <a:gd name="connsiteX44987" fmla="*/ 0 w 3255128"/>
              <a:gd name="connsiteY44987" fmla="*/ 115567 h 1598839"/>
              <a:gd name="connsiteX44988" fmla="*/ 0 w 3255128"/>
              <a:gd name="connsiteY44988" fmla="*/ 115479 h 1598839"/>
              <a:gd name="connsiteX44989" fmla="*/ 0 w 3255128"/>
              <a:gd name="connsiteY44989" fmla="*/ 115469 h 1598839"/>
              <a:gd name="connsiteX44990" fmla="*/ 0 w 3255128"/>
              <a:gd name="connsiteY44990" fmla="*/ 115425 h 1598839"/>
              <a:gd name="connsiteX44991" fmla="*/ 0 w 3255128"/>
              <a:gd name="connsiteY44991" fmla="*/ 115381 h 1598839"/>
              <a:gd name="connsiteX44992" fmla="*/ 0 w 3255128"/>
              <a:gd name="connsiteY44992" fmla="*/ 115356 h 1598839"/>
              <a:gd name="connsiteX44993" fmla="*/ 0 w 3255128"/>
              <a:gd name="connsiteY44993" fmla="*/ 115309 h 1598839"/>
              <a:gd name="connsiteX44994" fmla="*/ 0 w 3255128"/>
              <a:gd name="connsiteY44994" fmla="*/ 115282 h 1598839"/>
              <a:gd name="connsiteX44995" fmla="*/ 0 w 3255128"/>
              <a:gd name="connsiteY44995" fmla="*/ 115231 h 1598839"/>
              <a:gd name="connsiteX44996" fmla="*/ 0 w 3255128"/>
              <a:gd name="connsiteY44996" fmla="*/ 115229 h 1598839"/>
              <a:gd name="connsiteX44997" fmla="*/ 0 w 3255128"/>
              <a:gd name="connsiteY44997" fmla="*/ 115226 h 1598839"/>
              <a:gd name="connsiteX44998" fmla="*/ 0 w 3255128"/>
              <a:gd name="connsiteY44998" fmla="*/ 115224 h 1598839"/>
              <a:gd name="connsiteX44999" fmla="*/ 0 w 3255128"/>
              <a:gd name="connsiteY44999" fmla="*/ 115210 h 1598839"/>
              <a:gd name="connsiteX45000" fmla="*/ 0 w 3255128"/>
              <a:gd name="connsiteY45000" fmla="*/ 115186 h 1598839"/>
              <a:gd name="connsiteX45001" fmla="*/ 0 w 3255128"/>
              <a:gd name="connsiteY45001" fmla="*/ 115160 h 1598839"/>
              <a:gd name="connsiteX45002" fmla="*/ 0 w 3255128"/>
              <a:gd name="connsiteY45002" fmla="*/ 115157 h 1598839"/>
              <a:gd name="connsiteX45003" fmla="*/ 0 w 3255128"/>
              <a:gd name="connsiteY45003" fmla="*/ 115141 h 1598839"/>
              <a:gd name="connsiteX45004" fmla="*/ 0 w 3255128"/>
              <a:gd name="connsiteY45004" fmla="*/ 115117 h 1598839"/>
              <a:gd name="connsiteX45005" fmla="*/ 0 w 3255128"/>
              <a:gd name="connsiteY45005" fmla="*/ 115095 h 1598839"/>
              <a:gd name="connsiteX45006" fmla="*/ 0 w 3255128"/>
              <a:gd name="connsiteY45006" fmla="*/ 115086 h 1598839"/>
              <a:gd name="connsiteX45007" fmla="*/ 0 w 3255128"/>
              <a:gd name="connsiteY45007" fmla="*/ 115058 h 1598839"/>
              <a:gd name="connsiteX45008" fmla="*/ 0 w 3255128"/>
              <a:gd name="connsiteY45008" fmla="*/ 115052 h 1598839"/>
              <a:gd name="connsiteX45009" fmla="*/ 0 w 3255128"/>
              <a:gd name="connsiteY45009" fmla="*/ 114992 h 1598839"/>
              <a:gd name="connsiteX45010" fmla="*/ 0 w 3255128"/>
              <a:gd name="connsiteY45010" fmla="*/ 114897 h 1598839"/>
              <a:gd name="connsiteX45011" fmla="*/ 0 w 3255128"/>
              <a:gd name="connsiteY45011" fmla="*/ 114766 h 1598839"/>
              <a:gd name="connsiteX45012" fmla="*/ 0 w 3255128"/>
              <a:gd name="connsiteY45012" fmla="*/ 114755 h 1598839"/>
              <a:gd name="connsiteX45013" fmla="*/ 0 w 3255128"/>
              <a:gd name="connsiteY45013" fmla="*/ 114752 h 1598839"/>
              <a:gd name="connsiteX45014" fmla="*/ 0 w 3255128"/>
              <a:gd name="connsiteY45014" fmla="*/ 114696 h 1598839"/>
              <a:gd name="connsiteX45015" fmla="*/ 0 w 3255128"/>
              <a:gd name="connsiteY45015" fmla="*/ 114599 h 1598839"/>
              <a:gd name="connsiteX45016" fmla="*/ 0 w 3255128"/>
              <a:gd name="connsiteY45016" fmla="*/ 114578 h 1598839"/>
              <a:gd name="connsiteX45017" fmla="*/ 0 w 3255128"/>
              <a:gd name="connsiteY45017" fmla="*/ 114545 h 1598839"/>
              <a:gd name="connsiteX45018" fmla="*/ 0 w 3255128"/>
              <a:gd name="connsiteY45018" fmla="*/ 114468 h 1598839"/>
              <a:gd name="connsiteX45019" fmla="*/ 0 w 3255128"/>
              <a:gd name="connsiteY45019" fmla="*/ 114378 h 1598839"/>
              <a:gd name="connsiteX45020" fmla="*/ 0 w 3255128"/>
              <a:gd name="connsiteY45020" fmla="*/ 114350 h 1598839"/>
              <a:gd name="connsiteX45021" fmla="*/ 0 w 3255128"/>
              <a:gd name="connsiteY45021" fmla="*/ 114345 h 1598839"/>
              <a:gd name="connsiteX45022" fmla="*/ 0 w 3255128"/>
              <a:gd name="connsiteY45022" fmla="*/ 114329 h 1598839"/>
              <a:gd name="connsiteX45023" fmla="*/ 0 w 3255128"/>
              <a:gd name="connsiteY45023" fmla="*/ 114309 h 1598839"/>
              <a:gd name="connsiteX45024" fmla="*/ 0 w 3255128"/>
              <a:gd name="connsiteY45024" fmla="*/ 114302 h 1598839"/>
              <a:gd name="connsiteX45025" fmla="*/ 0 w 3255128"/>
              <a:gd name="connsiteY45025" fmla="*/ 114299 h 1598839"/>
              <a:gd name="connsiteX45026" fmla="*/ 0 w 3255128"/>
              <a:gd name="connsiteY45026" fmla="*/ 114296 h 1598839"/>
              <a:gd name="connsiteX45027" fmla="*/ 0 w 3255128"/>
              <a:gd name="connsiteY45027" fmla="*/ 114294 h 1598839"/>
              <a:gd name="connsiteX45028" fmla="*/ 0 w 3255128"/>
              <a:gd name="connsiteY45028" fmla="*/ 114249 h 1598839"/>
              <a:gd name="connsiteX45029" fmla="*/ 0 w 3255128"/>
              <a:gd name="connsiteY45029" fmla="*/ 114222 h 1598839"/>
              <a:gd name="connsiteX45030" fmla="*/ 0 w 3255128"/>
              <a:gd name="connsiteY45030" fmla="*/ 114202 h 1598839"/>
              <a:gd name="connsiteX45031" fmla="*/ 0 w 3255128"/>
              <a:gd name="connsiteY45031" fmla="*/ 114171 h 1598839"/>
              <a:gd name="connsiteX45032" fmla="*/ 0 w 3255128"/>
              <a:gd name="connsiteY45032" fmla="*/ 114111 h 1598839"/>
              <a:gd name="connsiteX45033" fmla="*/ 0 w 3255128"/>
              <a:gd name="connsiteY45033" fmla="*/ 114087 h 1598839"/>
              <a:gd name="connsiteX45034" fmla="*/ 0 w 3255128"/>
              <a:gd name="connsiteY45034" fmla="*/ 114086 h 1598839"/>
              <a:gd name="connsiteX45035" fmla="*/ 0 w 3255128"/>
              <a:gd name="connsiteY45035" fmla="*/ 114059 h 1598839"/>
              <a:gd name="connsiteX45036" fmla="*/ 0 w 3255128"/>
              <a:gd name="connsiteY45036" fmla="*/ 114031 h 1598839"/>
              <a:gd name="connsiteX45037" fmla="*/ 0 w 3255128"/>
              <a:gd name="connsiteY45037" fmla="*/ 114026 h 1598839"/>
              <a:gd name="connsiteX45038" fmla="*/ 0 w 3255128"/>
              <a:gd name="connsiteY45038" fmla="*/ 114010 h 1598839"/>
              <a:gd name="connsiteX45039" fmla="*/ 0 w 3255128"/>
              <a:gd name="connsiteY45039" fmla="*/ 113951 h 1598839"/>
              <a:gd name="connsiteX45040" fmla="*/ 0 w 3255128"/>
              <a:gd name="connsiteY45040" fmla="*/ 113863 h 1598839"/>
              <a:gd name="connsiteX45041" fmla="*/ 0 w 3255128"/>
              <a:gd name="connsiteY45041" fmla="*/ 113853 h 1598839"/>
              <a:gd name="connsiteX45042" fmla="*/ 0 w 3255128"/>
              <a:gd name="connsiteY45042" fmla="*/ 113818 h 1598839"/>
              <a:gd name="connsiteX45043" fmla="*/ 0 w 3255128"/>
              <a:gd name="connsiteY45043" fmla="*/ 113776 h 1598839"/>
              <a:gd name="connsiteX45044" fmla="*/ 0 w 3255128"/>
              <a:gd name="connsiteY45044" fmla="*/ 113772 h 1598839"/>
              <a:gd name="connsiteX45045" fmla="*/ 0 w 3255128"/>
              <a:gd name="connsiteY45045" fmla="*/ 113748 h 1598839"/>
              <a:gd name="connsiteX45046" fmla="*/ 0 w 3255128"/>
              <a:gd name="connsiteY45046" fmla="*/ 113743 h 1598839"/>
              <a:gd name="connsiteX45047" fmla="*/ 0 w 3255128"/>
              <a:gd name="connsiteY45047" fmla="*/ 113706 h 1598839"/>
              <a:gd name="connsiteX45048" fmla="*/ 0 w 3255128"/>
              <a:gd name="connsiteY45048" fmla="*/ 113692 h 1598839"/>
              <a:gd name="connsiteX45049" fmla="*/ 0 w 3255128"/>
              <a:gd name="connsiteY45049" fmla="*/ 113648 h 1598839"/>
              <a:gd name="connsiteX45050" fmla="*/ 0 w 3255128"/>
              <a:gd name="connsiteY45050" fmla="*/ 113639 h 1598839"/>
              <a:gd name="connsiteX45051" fmla="*/ 0 w 3255128"/>
              <a:gd name="connsiteY45051" fmla="*/ 113631 h 1598839"/>
              <a:gd name="connsiteX45052" fmla="*/ 0 w 3255128"/>
              <a:gd name="connsiteY45052" fmla="*/ 113564 h 1598839"/>
              <a:gd name="connsiteX45053" fmla="*/ 0 w 3255128"/>
              <a:gd name="connsiteY45053" fmla="*/ 113557 h 1598839"/>
              <a:gd name="connsiteX45054" fmla="*/ 0 w 3255128"/>
              <a:gd name="connsiteY45054" fmla="*/ 113549 h 1598839"/>
              <a:gd name="connsiteX45055" fmla="*/ 0 w 3255128"/>
              <a:gd name="connsiteY45055" fmla="*/ 113538 h 1598839"/>
              <a:gd name="connsiteX45056" fmla="*/ 0 w 3255128"/>
              <a:gd name="connsiteY45056" fmla="*/ 113534 h 1598839"/>
              <a:gd name="connsiteX45057" fmla="*/ 0 w 3255128"/>
              <a:gd name="connsiteY45057" fmla="*/ 113533 h 1598839"/>
              <a:gd name="connsiteX45058" fmla="*/ 0 w 3255128"/>
              <a:gd name="connsiteY45058" fmla="*/ 113470 h 1598839"/>
              <a:gd name="connsiteX45059" fmla="*/ 0 w 3255128"/>
              <a:gd name="connsiteY45059" fmla="*/ 113416 h 1598839"/>
              <a:gd name="connsiteX45060" fmla="*/ 0 w 3255128"/>
              <a:gd name="connsiteY45060" fmla="*/ 113388 h 1598839"/>
              <a:gd name="connsiteX45061" fmla="*/ 0 w 3255128"/>
              <a:gd name="connsiteY45061" fmla="*/ 113386 h 1598839"/>
              <a:gd name="connsiteX45062" fmla="*/ 0 w 3255128"/>
              <a:gd name="connsiteY45062" fmla="*/ 113330 h 1598839"/>
              <a:gd name="connsiteX45063" fmla="*/ 0 w 3255128"/>
              <a:gd name="connsiteY45063" fmla="*/ 113314 h 1598839"/>
              <a:gd name="connsiteX45064" fmla="*/ 0 w 3255128"/>
              <a:gd name="connsiteY45064" fmla="*/ 113288 h 1598839"/>
              <a:gd name="connsiteX45065" fmla="*/ 0 w 3255128"/>
              <a:gd name="connsiteY45065" fmla="*/ 113220 h 1598839"/>
              <a:gd name="connsiteX45066" fmla="*/ 0 w 3255128"/>
              <a:gd name="connsiteY45066" fmla="*/ 113205 h 1598839"/>
              <a:gd name="connsiteX45067" fmla="*/ 0 w 3255128"/>
              <a:gd name="connsiteY45067" fmla="*/ 113150 h 1598839"/>
              <a:gd name="connsiteX45068" fmla="*/ 0 w 3255128"/>
              <a:gd name="connsiteY45068" fmla="*/ 113118 h 1598839"/>
              <a:gd name="connsiteX45069" fmla="*/ 0 w 3255128"/>
              <a:gd name="connsiteY45069" fmla="*/ 113095 h 1598839"/>
              <a:gd name="connsiteX45070" fmla="*/ 0 w 3255128"/>
              <a:gd name="connsiteY45070" fmla="*/ 113079 h 1598839"/>
              <a:gd name="connsiteX45071" fmla="*/ 0 w 3255128"/>
              <a:gd name="connsiteY45071" fmla="*/ 113073 h 1598839"/>
              <a:gd name="connsiteX45072" fmla="*/ 0 w 3255128"/>
              <a:gd name="connsiteY45072" fmla="*/ 113038 h 1598839"/>
              <a:gd name="connsiteX45073" fmla="*/ 0 w 3255128"/>
              <a:gd name="connsiteY45073" fmla="*/ 113023 h 1598839"/>
              <a:gd name="connsiteX45074" fmla="*/ 0 w 3255128"/>
              <a:gd name="connsiteY45074" fmla="*/ 112961 h 1598839"/>
              <a:gd name="connsiteX45075" fmla="*/ 0 w 3255128"/>
              <a:gd name="connsiteY45075" fmla="*/ 112894 h 1598839"/>
              <a:gd name="connsiteX45076" fmla="*/ 0 w 3255128"/>
              <a:gd name="connsiteY45076" fmla="*/ 112842 h 1598839"/>
              <a:gd name="connsiteX45077" fmla="*/ 0 w 3255128"/>
              <a:gd name="connsiteY45077" fmla="*/ 112811 h 1598839"/>
              <a:gd name="connsiteX45078" fmla="*/ 0 w 3255128"/>
              <a:gd name="connsiteY45078" fmla="*/ 112790 h 1598839"/>
              <a:gd name="connsiteX45079" fmla="*/ 0 w 3255128"/>
              <a:gd name="connsiteY45079" fmla="*/ 112761 h 1598839"/>
              <a:gd name="connsiteX45080" fmla="*/ 0 w 3255128"/>
              <a:gd name="connsiteY45080" fmla="*/ 112724 h 1598839"/>
              <a:gd name="connsiteX45081" fmla="*/ 0 w 3255128"/>
              <a:gd name="connsiteY45081" fmla="*/ 112657 h 1598839"/>
              <a:gd name="connsiteX45082" fmla="*/ 0 w 3255128"/>
              <a:gd name="connsiteY45082" fmla="*/ 112643 h 1598839"/>
              <a:gd name="connsiteX45083" fmla="*/ 0 w 3255128"/>
              <a:gd name="connsiteY45083" fmla="*/ 112641 h 1598839"/>
              <a:gd name="connsiteX45084" fmla="*/ 0 w 3255128"/>
              <a:gd name="connsiteY45084" fmla="*/ 112580 h 1598839"/>
              <a:gd name="connsiteX45085" fmla="*/ 0 w 3255128"/>
              <a:gd name="connsiteY45085" fmla="*/ 112569 h 1598839"/>
              <a:gd name="connsiteX45086" fmla="*/ 0 w 3255128"/>
              <a:gd name="connsiteY45086" fmla="*/ 112535 h 1598839"/>
              <a:gd name="connsiteX45087" fmla="*/ 0 w 3255128"/>
              <a:gd name="connsiteY45087" fmla="*/ 112518 h 1598839"/>
              <a:gd name="connsiteX45088" fmla="*/ 0 w 3255128"/>
              <a:gd name="connsiteY45088" fmla="*/ 112492 h 1598839"/>
              <a:gd name="connsiteX45089" fmla="*/ 0 w 3255128"/>
              <a:gd name="connsiteY45089" fmla="*/ 112475 h 1598839"/>
              <a:gd name="connsiteX45090" fmla="*/ 0 w 3255128"/>
              <a:gd name="connsiteY45090" fmla="*/ 112431 h 1598839"/>
              <a:gd name="connsiteX45091" fmla="*/ 0 w 3255128"/>
              <a:gd name="connsiteY45091" fmla="*/ 112409 h 1598839"/>
              <a:gd name="connsiteX45092" fmla="*/ 0 w 3255128"/>
              <a:gd name="connsiteY45092" fmla="*/ 112406 h 1598839"/>
              <a:gd name="connsiteX45093" fmla="*/ 0 w 3255128"/>
              <a:gd name="connsiteY45093" fmla="*/ 112363 h 1598839"/>
              <a:gd name="connsiteX45094" fmla="*/ 0 w 3255128"/>
              <a:gd name="connsiteY45094" fmla="*/ 112359 h 1598839"/>
              <a:gd name="connsiteX45095" fmla="*/ 0 w 3255128"/>
              <a:gd name="connsiteY45095" fmla="*/ 112331 h 1598839"/>
              <a:gd name="connsiteX45096" fmla="*/ 0 w 3255128"/>
              <a:gd name="connsiteY45096" fmla="*/ 112308 h 1598839"/>
              <a:gd name="connsiteX45097" fmla="*/ 0 w 3255128"/>
              <a:gd name="connsiteY45097" fmla="*/ 112200 h 1598839"/>
              <a:gd name="connsiteX45098" fmla="*/ 0 w 3255128"/>
              <a:gd name="connsiteY45098" fmla="*/ 112199 h 1598839"/>
              <a:gd name="connsiteX45099" fmla="*/ 0 w 3255128"/>
              <a:gd name="connsiteY45099" fmla="*/ 112198 h 1598839"/>
              <a:gd name="connsiteX45100" fmla="*/ 0 w 3255128"/>
              <a:gd name="connsiteY45100" fmla="*/ 112184 h 1598839"/>
              <a:gd name="connsiteX45101" fmla="*/ 0 w 3255128"/>
              <a:gd name="connsiteY45101" fmla="*/ 112169 h 1598839"/>
              <a:gd name="connsiteX45102" fmla="*/ 0 w 3255128"/>
              <a:gd name="connsiteY45102" fmla="*/ 112113 h 1598839"/>
              <a:gd name="connsiteX45103" fmla="*/ 0 w 3255128"/>
              <a:gd name="connsiteY45103" fmla="*/ 112089 h 1598839"/>
              <a:gd name="connsiteX45104" fmla="*/ 0 w 3255128"/>
              <a:gd name="connsiteY45104" fmla="*/ 112059 h 1598839"/>
              <a:gd name="connsiteX45105" fmla="*/ 0 w 3255128"/>
              <a:gd name="connsiteY45105" fmla="*/ 112026 h 1598839"/>
              <a:gd name="connsiteX45106" fmla="*/ 0 w 3255128"/>
              <a:gd name="connsiteY45106" fmla="*/ 112016 h 1598839"/>
              <a:gd name="connsiteX45107" fmla="*/ 0 w 3255128"/>
              <a:gd name="connsiteY45107" fmla="*/ 111947 h 1598839"/>
              <a:gd name="connsiteX45108" fmla="*/ 0 w 3255128"/>
              <a:gd name="connsiteY45108" fmla="*/ 111885 h 1598839"/>
              <a:gd name="connsiteX45109" fmla="*/ 0 w 3255128"/>
              <a:gd name="connsiteY45109" fmla="*/ 111861 h 1598839"/>
              <a:gd name="connsiteX45110" fmla="*/ 0 w 3255128"/>
              <a:gd name="connsiteY45110" fmla="*/ 111843 h 1598839"/>
              <a:gd name="connsiteX45111" fmla="*/ 0 w 3255128"/>
              <a:gd name="connsiteY45111" fmla="*/ 111762 h 1598839"/>
              <a:gd name="connsiteX45112" fmla="*/ 0 w 3255128"/>
              <a:gd name="connsiteY45112" fmla="*/ 111747 h 1598839"/>
              <a:gd name="connsiteX45113" fmla="*/ 0 w 3255128"/>
              <a:gd name="connsiteY45113" fmla="*/ 111740 h 1598839"/>
              <a:gd name="connsiteX45114" fmla="*/ 0 w 3255128"/>
              <a:gd name="connsiteY45114" fmla="*/ 111683 h 1598839"/>
              <a:gd name="connsiteX45115" fmla="*/ 0 w 3255128"/>
              <a:gd name="connsiteY45115" fmla="*/ 111661 h 1598839"/>
              <a:gd name="connsiteX45116" fmla="*/ 0 w 3255128"/>
              <a:gd name="connsiteY45116" fmla="*/ 111550 h 1598839"/>
              <a:gd name="connsiteX45117" fmla="*/ 0 w 3255128"/>
              <a:gd name="connsiteY45117" fmla="*/ 111528 h 1598839"/>
              <a:gd name="connsiteX45118" fmla="*/ 0 w 3255128"/>
              <a:gd name="connsiteY45118" fmla="*/ 111478 h 1598839"/>
              <a:gd name="connsiteX45119" fmla="*/ 0 w 3255128"/>
              <a:gd name="connsiteY45119" fmla="*/ 111456 h 1598839"/>
              <a:gd name="connsiteX45120" fmla="*/ 0 w 3255128"/>
              <a:gd name="connsiteY45120" fmla="*/ 111411 h 1598839"/>
              <a:gd name="connsiteX45121" fmla="*/ 0 w 3255128"/>
              <a:gd name="connsiteY45121" fmla="*/ 111368 h 1598839"/>
              <a:gd name="connsiteX45122" fmla="*/ 0 w 3255128"/>
              <a:gd name="connsiteY45122" fmla="*/ 111277 h 1598839"/>
              <a:gd name="connsiteX45123" fmla="*/ 0 w 3255128"/>
              <a:gd name="connsiteY45123" fmla="*/ 111270 h 1598839"/>
              <a:gd name="connsiteX45124" fmla="*/ 0 w 3255128"/>
              <a:gd name="connsiteY45124" fmla="*/ 111193 h 1598839"/>
              <a:gd name="connsiteX45125" fmla="*/ 0 w 3255128"/>
              <a:gd name="connsiteY45125" fmla="*/ 111123 h 1598839"/>
              <a:gd name="connsiteX45126" fmla="*/ 0 w 3255128"/>
              <a:gd name="connsiteY45126" fmla="*/ 111092 h 1598839"/>
              <a:gd name="connsiteX45127" fmla="*/ 0 w 3255128"/>
              <a:gd name="connsiteY45127" fmla="*/ 111074 h 1598839"/>
              <a:gd name="connsiteX45128" fmla="*/ 0 w 3255128"/>
              <a:gd name="connsiteY45128" fmla="*/ 111066 h 1598839"/>
              <a:gd name="connsiteX45129" fmla="*/ 0 w 3255128"/>
              <a:gd name="connsiteY45129" fmla="*/ 111048 h 1598839"/>
              <a:gd name="connsiteX45130" fmla="*/ 0 w 3255128"/>
              <a:gd name="connsiteY45130" fmla="*/ 111047 h 1598839"/>
              <a:gd name="connsiteX45131" fmla="*/ 0 w 3255128"/>
              <a:gd name="connsiteY45131" fmla="*/ 111046 h 1598839"/>
              <a:gd name="connsiteX45132" fmla="*/ 0 w 3255128"/>
              <a:gd name="connsiteY45132" fmla="*/ 111044 h 1598839"/>
              <a:gd name="connsiteX45133" fmla="*/ 0 w 3255128"/>
              <a:gd name="connsiteY45133" fmla="*/ 111004 h 1598839"/>
              <a:gd name="connsiteX45134" fmla="*/ 0 w 3255128"/>
              <a:gd name="connsiteY45134" fmla="*/ 110852 h 1598839"/>
              <a:gd name="connsiteX45135" fmla="*/ 0 w 3255128"/>
              <a:gd name="connsiteY45135" fmla="*/ 110806 h 1598839"/>
              <a:gd name="connsiteX45136" fmla="*/ 0 w 3255128"/>
              <a:gd name="connsiteY45136" fmla="*/ 110803 h 1598839"/>
              <a:gd name="connsiteX45137" fmla="*/ 0 w 3255128"/>
              <a:gd name="connsiteY45137" fmla="*/ 110729 h 1598839"/>
              <a:gd name="connsiteX45138" fmla="*/ 0 w 3255128"/>
              <a:gd name="connsiteY45138" fmla="*/ 110583 h 1598839"/>
              <a:gd name="connsiteX45139" fmla="*/ 0 w 3255128"/>
              <a:gd name="connsiteY45139" fmla="*/ 110575 h 1598839"/>
              <a:gd name="connsiteX45140" fmla="*/ 0 w 3255128"/>
              <a:gd name="connsiteY45140" fmla="*/ 110532 h 1598839"/>
              <a:gd name="connsiteX45141" fmla="*/ 0 w 3255128"/>
              <a:gd name="connsiteY45141" fmla="*/ 110496 h 1598839"/>
              <a:gd name="connsiteX45142" fmla="*/ 0 w 3255128"/>
              <a:gd name="connsiteY45142" fmla="*/ 110396 h 1598839"/>
              <a:gd name="connsiteX45143" fmla="*/ 0 w 3255128"/>
              <a:gd name="connsiteY45143" fmla="*/ 110380 h 1598839"/>
              <a:gd name="connsiteX45144" fmla="*/ 0 w 3255128"/>
              <a:gd name="connsiteY45144" fmla="*/ 110378 h 1598839"/>
              <a:gd name="connsiteX45145" fmla="*/ 0 w 3255128"/>
              <a:gd name="connsiteY45145" fmla="*/ 110333 h 1598839"/>
              <a:gd name="connsiteX45146" fmla="*/ 0 w 3255128"/>
              <a:gd name="connsiteY45146" fmla="*/ 110304 h 1598839"/>
              <a:gd name="connsiteX45147" fmla="*/ 0 w 3255128"/>
              <a:gd name="connsiteY45147" fmla="*/ 110301 h 1598839"/>
              <a:gd name="connsiteX45148" fmla="*/ 0 w 3255128"/>
              <a:gd name="connsiteY45148" fmla="*/ 110290 h 1598839"/>
              <a:gd name="connsiteX45149" fmla="*/ 0 w 3255128"/>
              <a:gd name="connsiteY45149" fmla="*/ 110279 h 1598839"/>
              <a:gd name="connsiteX45150" fmla="*/ 0 w 3255128"/>
              <a:gd name="connsiteY45150" fmla="*/ 110270 h 1598839"/>
              <a:gd name="connsiteX45151" fmla="*/ 0 w 3255128"/>
              <a:gd name="connsiteY45151" fmla="*/ 110102 h 1598839"/>
              <a:gd name="connsiteX45152" fmla="*/ 0 w 3255128"/>
              <a:gd name="connsiteY45152" fmla="*/ 110094 h 1598839"/>
              <a:gd name="connsiteX45153" fmla="*/ 0 w 3255128"/>
              <a:gd name="connsiteY45153" fmla="*/ 110061 h 1598839"/>
              <a:gd name="connsiteX45154" fmla="*/ 0 w 3255128"/>
              <a:gd name="connsiteY45154" fmla="*/ 110058 h 1598839"/>
              <a:gd name="connsiteX45155" fmla="*/ 0 w 3255128"/>
              <a:gd name="connsiteY45155" fmla="*/ 110037 h 1598839"/>
              <a:gd name="connsiteX45156" fmla="*/ 0 w 3255128"/>
              <a:gd name="connsiteY45156" fmla="*/ 110025 h 1598839"/>
              <a:gd name="connsiteX45157" fmla="*/ 0 w 3255128"/>
              <a:gd name="connsiteY45157" fmla="*/ 110000 h 1598839"/>
              <a:gd name="connsiteX45158" fmla="*/ 0 w 3255128"/>
              <a:gd name="connsiteY45158" fmla="*/ 109861 h 1598839"/>
              <a:gd name="connsiteX45159" fmla="*/ 0 w 3255128"/>
              <a:gd name="connsiteY45159" fmla="*/ 109851 h 1598839"/>
              <a:gd name="connsiteX45160" fmla="*/ 0 w 3255128"/>
              <a:gd name="connsiteY45160" fmla="*/ 109845 h 1598839"/>
              <a:gd name="connsiteX45161" fmla="*/ 0 w 3255128"/>
              <a:gd name="connsiteY45161" fmla="*/ 109826 h 1598839"/>
              <a:gd name="connsiteX45162" fmla="*/ 0 w 3255128"/>
              <a:gd name="connsiteY45162" fmla="*/ 109789 h 1598839"/>
              <a:gd name="connsiteX45163" fmla="*/ 0 w 3255128"/>
              <a:gd name="connsiteY45163" fmla="*/ 109782 h 1598839"/>
              <a:gd name="connsiteX45164" fmla="*/ 0 w 3255128"/>
              <a:gd name="connsiteY45164" fmla="*/ 109780 h 1598839"/>
              <a:gd name="connsiteX45165" fmla="*/ 0 w 3255128"/>
              <a:gd name="connsiteY45165" fmla="*/ 109774 h 1598839"/>
              <a:gd name="connsiteX45166" fmla="*/ 0 w 3255128"/>
              <a:gd name="connsiteY45166" fmla="*/ 109702 h 1598839"/>
              <a:gd name="connsiteX45167" fmla="*/ 0 w 3255128"/>
              <a:gd name="connsiteY45167" fmla="*/ 109651 h 1598839"/>
              <a:gd name="connsiteX45168" fmla="*/ 0 w 3255128"/>
              <a:gd name="connsiteY45168" fmla="*/ 109635 h 1598839"/>
              <a:gd name="connsiteX45169" fmla="*/ 0 w 3255128"/>
              <a:gd name="connsiteY45169" fmla="*/ 109622 h 1598839"/>
              <a:gd name="connsiteX45170" fmla="*/ 0 w 3255128"/>
              <a:gd name="connsiteY45170" fmla="*/ 109601 h 1598839"/>
              <a:gd name="connsiteX45171" fmla="*/ 0 w 3255128"/>
              <a:gd name="connsiteY45171" fmla="*/ 109541 h 1598839"/>
              <a:gd name="connsiteX45172" fmla="*/ 0 w 3255128"/>
              <a:gd name="connsiteY45172" fmla="*/ 109499 h 1598839"/>
              <a:gd name="connsiteX45173" fmla="*/ 0 w 3255128"/>
              <a:gd name="connsiteY45173" fmla="*/ 109491 h 1598839"/>
              <a:gd name="connsiteX45174" fmla="*/ 0 w 3255128"/>
              <a:gd name="connsiteY45174" fmla="*/ 109432 h 1598839"/>
              <a:gd name="connsiteX45175" fmla="*/ 0 w 3255128"/>
              <a:gd name="connsiteY45175" fmla="*/ 109389 h 1598839"/>
              <a:gd name="connsiteX45176" fmla="*/ 0 w 3255128"/>
              <a:gd name="connsiteY45176" fmla="*/ 109367 h 1598839"/>
              <a:gd name="connsiteX45177" fmla="*/ 0 w 3255128"/>
              <a:gd name="connsiteY45177" fmla="*/ 109317 h 1598839"/>
              <a:gd name="connsiteX45178" fmla="*/ 0 w 3255128"/>
              <a:gd name="connsiteY45178" fmla="*/ 109236 h 1598839"/>
              <a:gd name="connsiteX45179" fmla="*/ 0 w 3255128"/>
              <a:gd name="connsiteY45179" fmla="*/ 109197 h 1598839"/>
              <a:gd name="connsiteX45180" fmla="*/ 0 w 3255128"/>
              <a:gd name="connsiteY45180" fmla="*/ 109186 h 1598839"/>
              <a:gd name="connsiteX45181" fmla="*/ 0 w 3255128"/>
              <a:gd name="connsiteY45181" fmla="*/ 109161 h 1598839"/>
              <a:gd name="connsiteX45182" fmla="*/ 0 w 3255128"/>
              <a:gd name="connsiteY45182" fmla="*/ 109119 h 1598839"/>
              <a:gd name="connsiteX45183" fmla="*/ 0 w 3255128"/>
              <a:gd name="connsiteY45183" fmla="*/ 109036 h 1598839"/>
              <a:gd name="connsiteX45184" fmla="*/ 0 w 3255128"/>
              <a:gd name="connsiteY45184" fmla="*/ 109012 h 1598839"/>
              <a:gd name="connsiteX45185" fmla="*/ 0 w 3255128"/>
              <a:gd name="connsiteY45185" fmla="*/ 108965 h 1598839"/>
              <a:gd name="connsiteX45186" fmla="*/ 0 w 3255128"/>
              <a:gd name="connsiteY45186" fmla="*/ 108935 h 1598839"/>
              <a:gd name="connsiteX45187" fmla="*/ 0 w 3255128"/>
              <a:gd name="connsiteY45187" fmla="*/ 108893 h 1598839"/>
              <a:gd name="connsiteX45188" fmla="*/ 0 w 3255128"/>
              <a:gd name="connsiteY45188" fmla="*/ 108843 h 1598839"/>
              <a:gd name="connsiteX45189" fmla="*/ 0 w 3255128"/>
              <a:gd name="connsiteY45189" fmla="*/ 108826 h 1598839"/>
              <a:gd name="connsiteX45190" fmla="*/ 0 w 3255128"/>
              <a:gd name="connsiteY45190" fmla="*/ 108821 h 1598839"/>
              <a:gd name="connsiteX45191" fmla="*/ 0 w 3255128"/>
              <a:gd name="connsiteY45191" fmla="*/ 108805 h 1598839"/>
              <a:gd name="connsiteX45192" fmla="*/ 0 w 3255128"/>
              <a:gd name="connsiteY45192" fmla="*/ 108754 h 1598839"/>
              <a:gd name="connsiteX45193" fmla="*/ 0 w 3255128"/>
              <a:gd name="connsiteY45193" fmla="*/ 108719 h 1598839"/>
              <a:gd name="connsiteX45194" fmla="*/ 0 w 3255128"/>
              <a:gd name="connsiteY45194" fmla="*/ 108700 h 1598839"/>
              <a:gd name="connsiteX45195" fmla="*/ 0 w 3255128"/>
              <a:gd name="connsiteY45195" fmla="*/ 108687 h 1598839"/>
              <a:gd name="connsiteX45196" fmla="*/ 0 w 3255128"/>
              <a:gd name="connsiteY45196" fmla="*/ 108647 h 1598839"/>
              <a:gd name="connsiteX45197" fmla="*/ 0 w 3255128"/>
              <a:gd name="connsiteY45197" fmla="*/ 108580 h 1598839"/>
              <a:gd name="connsiteX45198" fmla="*/ 0 w 3255128"/>
              <a:gd name="connsiteY45198" fmla="*/ 108577 h 1598839"/>
              <a:gd name="connsiteX45199" fmla="*/ 0 w 3255128"/>
              <a:gd name="connsiteY45199" fmla="*/ 108491 h 1598839"/>
              <a:gd name="connsiteX45200" fmla="*/ 0 w 3255128"/>
              <a:gd name="connsiteY45200" fmla="*/ 108463 h 1598839"/>
              <a:gd name="connsiteX45201" fmla="*/ 0 w 3255128"/>
              <a:gd name="connsiteY45201" fmla="*/ 108446 h 1598839"/>
              <a:gd name="connsiteX45202" fmla="*/ 0 w 3255128"/>
              <a:gd name="connsiteY45202" fmla="*/ 108418 h 1598839"/>
              <a:gd name="connsiteX45203" fmla="*/ 0 w 3255128"/>
              <a:gd name="connsiteY45203" fmla="*/ 108346 h 1598839"/>
              <a:gd name="connsiteX45204" fmla="*/ 0 w 3255128"/>
              <a:gd name="connsiteY45204" fmla="*/ 108320 h 1598839"/>
              <a:gd name="connsiteX45205" fmla="*/ 0 w 3255128"/>
              <a:gd name="connsiteY45205" fmla="*/ 108296 h 1598839"/>
              <a:gd name="connsiteX45206" fmla="*/ 0 w 3255128"/>
              <a:gd name="connsiteY45206" fmla="*/ 108280 h 1598839"/>
              <a:gd name="connsiteX45207" fmla="*/ 0 w 3255128"/>
              <a:gd name="connsiteY45207" fmla="*/ 108241 h 1598839"/>
              <a:gd name="connsiteX45208" fmla="*/ 0 w 3255128"/>
              <a:gd name="connsiteY45208" fmla="*/ 108228 h 1598839"/>
              <a:gd name="connsiteX45209" fmla="*/ 0 w 3255128"/>
              <a:gd name="connsiteY45209" fmla="*/ 108222 h 1598839"/>
              <a:gd name="connsiteX45210" fmla="*/ 0 w 3255128"/>
              <a:gd name="connsiteY45210" fmla="*/ 108215 h 1598839"/>
              <a:gd name="connsiteX45211" fmla="*/ 0 w 3255128"/>
              <a:gd name="connsiteY45211" fmla="*/ 108084 h 1598839"/>
              <a:gd name="connsiteX45212" fmla="*/ 0 w 3255128"/>
              <a:gd name="connsiteY45212" fmla="*/ 107972 h 1598839"/>
              <a:gd name="connsiteX45213" fmla="*/ 0 w 3255128"/>
              <a:gd name="connsiteY45213" fmla="*/ 107929 h 1598839"/>
              <a:gd name="connsiteX45214" fmla="*/ 0 w 3255128"/>
              <a:gd name="connsiteY45214" fmla="*/ 107891 h 1598839"/>
              <a:gd name="connsiteX45215" fmla="*/ 0 w 3255128"/>
              <a:gd name="connsiteY45215" fmla="*/ 107806 h 1598839"/>
              <a:gd name="connsiteX45216" fmla="*/ 0 w 3255128"/>
              <a:gd name="connsiteY45216" fmla="*/ 107779 h 1598839"/>
              <a:gd name="connsiteX45217" fmla="*/ 0 w 3255128"/>
              <a:gd name="connsiteY45217" fmla="*/ 107718 h 1598839"/>
              <a:gd name="connsiteX45218" fmla="*/ 0 w 3255128"/>
              <a:gd name="connsiteY45218" fmla="*/ 107698 h 1598839"/>
              <a:gd name="connsiteX45219" fmla="*/ 0 w 3255128"/>
              <a:gd name="connsiteY45219" fmla="*/ 107681 h 1598839"/>
              <a:gd name="connsiteX45220" fmla="*/ 0 w 3255128"/>
              <a:gd name="connsiteY45220" fmla="*/ 107664 h 1598839"/>
              <a:gd name="connsiteX45221" fmla="*/ 0 w 3255128"/>
              <a:gd name="connsiteY45221" fmla="*/ 107593 h 1598839"/>
              <a:gd name="connsiteX45222" fmla="*/ 0 w 3255128"/>
              <a:gd name="connsiteY45222" fmla="*/ 107580 h 1598839"/>
              <a:gd name="connsiteX45223" fmla="*/ 0 w 3255128"/>
              <a:gd name="connsiteY45223" fmla="*/ 107575 h 1598839"/>
              <a:gd name="connsiteX45224" fmla="*/ 0 w 3255128"/>
              <a:gd name="connsiteY45224" fmla="*/ 107442 h 1598839"/>
              <a:gd name="connsiteX45225" fmla="*/ 0 w 3255128"/>
              <a:gd name="connsiteY45225" fmla="*/ 107432 h 1598839"/>
              <a:gd name="connsiteX45226" fmla="*/ 0 w 3255128"/>
              <a:gd name="connsiteY45226" fmla="*/ 107417 h 1598839"/>
              <a:gd name="connsiteX45227" fmla="*/ 0 w 3255128"/>
              <a:gd name="connsiteY45227" fmla="*/ 107347 h 1598839"/>
              <a:gd name="connsiteX45228" fmla="*/ 0 w 3255128"/>
              <a:gd name="connsiteY45228" fmla="*/ 107329 h 1598839"/>
              <a:gd name="connsiteX45229" fmla="*/ 0 w 3255128"/>
              <a:gd name="connsiteY45229" fmla="*/ 107223 h 1598839"/>
              <a:gd name="connsiteX45230" fmla="*/ 0 w 3255128"/>
              <a:gd name="connsiteY45230" fmla="*/ 107216 h 1598839"/>
              <a:gd name="connsiteX45231" fmla="*/ 0 w 3255128"/>
              <a:gd name="connsiteY45231" fmla="*/ 107133 h 1598839"/>
              <a:gd name="connsiteX45232" fmla="*/ 0 w 3255128"/>
              <a:gd name="connsiteY45232" fmla="*/ 107052 h 1598839"/>
              <a:gd name="connsiteX45233" fmla="*/ 0 w 3255128"/>
              <a:gd name="connsiteY45233" fmla="*/ 107034 h 1598839"/>
              <a:gd name="connsiteX45234" fmla="*/ 0 w 3255128"/>
              <a:gd name="connsiteY45234" fmla="*/ 106958 h 1598839"/>
              <a:gd name="connsiteX45235" fmla="*/ 0 w 3255128"/>
              <a:gd name="connsiteY45235" fmla="*/ 106908 h 1598839"/>
              <a:gd name="connsiteX45236" fmla="*/ 0 w 3255128"/>
              <a:gd name="connsiteY45236" fmla="*/ 106884 h 1598839"/>
              <a:gd name="connsiteX45237" fmla="*/ 0 w 3255128"/>
              <a:gd name="connsiteY45237" fmla="*/ 106870 h 1598839"/>
              <a:gd name="connsiteX45238" fmla="*/ 0 w 3255128"/>
              <a:gd name="connsiteY45238" fmla="*/ 106844 h 1598839"/>
              <a:gd name="connsiteX45239" fmla="*/ 0 w 3255128"/>
              <a:gd name="connsiteY45239" fmla="*/ 106842 h 1598839"/>
              <a:gd name="connsiteX45240" fmla="*/ 0 w 3255128"/>
              <a:gd name="connsiteY45240" fmla="*/ 106829 h 1598839"/>
              <a:gd name="connsiteX45241" fmla="*/ 0 w 3255128"/>
              <a:gd name="connsiteY45241" fmla="*/ 106784 h 1598839"/>
              <a:gd name="connsiteX45242" fmla="*/ 0 w 3255128"/>
              <a:gd name="connsiteY45242" fmla="*/ 106767 h 1598839"/>
              <a:gd name="connsiteX45243" fmla="*/ 0 w 3255128"/>
              <a:gd name="connsiteY45243" fmla="*/ 106699 h 1598839"/>
              <a:gd name="connsiteX45244" fmla="*/ 0 w 3255128"/>
              <a:gd name="connsiteY45244" fmla="*/ 106674 h 1598839"/>
              <a:gd name="connsiteX45245" fmla="*/ 0 w 3255128"/>
              <a:gd name="connsiteY45245" fmla="*/ 106650 h 1598839"/>
              <a:gd name="connsiteX45246" fmla="*/ 0 w 3255128"/>
              <a:gd name="connsiteY45246" fmla="*/ 106603 h 1598839"/>
              <a:gd name="connsiteX45247" fmla="*/ 0 w 3255128"/>
              <a:gd name="connsiteY45247" fmla="*/ 106526 h 1598839"/>
              <a:gd name="connsiteX45248" fmla="*/ 0 w 3255128"/>
              <a:gd name="connsiteY45248" fmla="*/ 106524 h 1598839"/>
              <a:gd name="connsiteX45249" fmla="*/ 0 w 3255128"/>
              <a:gd name="connsiteY45249" fmla="*/ 106467 h 1598839"/>
              <a:gd name="connsiteX45250" fmla="*/ 0 w 3255128"/>
              <a:gd name="connsiteY45250" fmla="*/ 106352 h 1598839"/>
              <a:gd name="connsiteX45251" fmla="*/ 0 w 3255128"/>
              <a:gd name="connsiteY45251" fmla="*/ 106310 h 1598839"/>
              <a:gd name="connsiteX45252" fmla="*/ 0 w 3255128"/>
              <a:gd name="connsiteY45252" fmla="*/ 106307 h 1598839"/>
              <a:gd name="connsiteX45253" fmla="*/ 0 w 3255128"/>
              <a:gd name="connsiteY45253" fmla="*/ 106302 h 1598839"/>
              <a:gd name="connsiteX45254" fmla="*/ 0 w 3255128"/>
              <a:gd name="connsiteY45254" fmla="*/ 106286 h 1598839"/>
              <a:gd name="connsiteX45255" fmla="*/ 0 w 3255128"/>
              <a:gd name="connsiteY45255" fmla="*/ 106238 h 1598839"/>
              <a:gd name="connsiteX45256" fmla="*/ 0 w 3255128"/>
              <a:gd name="connsiteY45256" fmla="*/ 106236 h 1598839"/>
              <a:gd name="connsiteX45257" fmla="*/ 0 w 3255128"/>
              <a:gd name="connsiteY45257" fmla="*/ 106222 h 1598839"/>
              <a:gd name="connsiteX45258" fmla="*/ 0 w 3255128"/>
              <a:gd name="connsiteY45258" fmla="*/ 106195 h 1598839"/>
              <a:gd name="connsiteX45259" fmla="*/ 0 w 3255128"/>
              <a:gd name="connsiteY45259" fmla="*/ 106132 h 1598839"/>
              <a:gd name="connsiteX45260" fmla="*/ 0 w 3255128"/>
              <a:gd name="connsiteY45260" fmla="*/ 106128 h 1598839"/>
              <a:gd name="connsiteX45261" fmla="*/ 0 w 3255128"/>
              <a:gd name="connsiteY45261" fmla="*/ 106097 h 1598839"/>
              <a:gd name="connsiteX45262" fmla="*/ 0 w 3255128"/>
              <a:gd name="connsiteY45262" fmla="*/ 106051 h 1598839"/>
              <a:gd name="connsiteX45263" fmla="*/ 0 w 3255128"/>
              <a:gd name="connsiteY45263" fmla="*/ 106026 h 1598839"/>
              <a:gd name="connsiteX45264" fmla="*/ 0 w 3255128"/>
              <a:gd name="connsiteY45264" fmla="*/ 105988 h 1598839"/>
              <a:gd name="connsiteX45265" fmla="*/ 0 w 3255128"/>
              <a:gd name="connsiteY45265" fmla="*/ 105976 h 1598839"/>
              <a:gd name="connsiteX45266" fmla="*/ 0 w 3255128"/>
              <a:gd name="connsiteY45266" fmla="*/ 105948 h 1598839"/>
              <a:gd name="connsiteX45267" fmla="*/ 0 w 3255128"/>
              <a:gd name="connsiteY45267" fmla="*/ 105905 h 1598839"/>
              <a:gd name="connsiteX45268" fmla="*/ 0 w 3255128"/>
              <a:gd name="connsiteY45268" fmla="*/ 105814 h 1598839"/>
              <a:gd name="connsiteX45269" fmla="*/ 0 w 3255128"/>
              <a:gd name="connsiteY45269" fmla="*/ 105777 h 1598839"/>
              <a:gd name="connsiteX45270" fmla="*/ 0 w 3255128"/>
              <a:gd name="connsiteY45270" fmla="*/ 105769 h 1598839"/>
              <a:gd name="connsiteX45271" fmla="*/ 0 w 3255128"/>
              <a:gd name="connsiteY45271" fmla="*/ 105592 h 1598839"/>
              <a:gd name="connsiteX45272" fmla="*/ 0 w 3255128"/>
              <a:gd name="connsiteY45272" fmla="*/ 105542 h 1598839"/>
              <a:gd name="connsiteX45273" fmla="*/ 0 w 3255128"/>
              <a:gd name="connsiteY45273" fmla="*/ 105517 h 1598839"/>
              <a:gd name="connsiteX45274" fmla="*/ 0 w 3255128"/>
              <a:gd name="connsiteY45274" fmla="*/ 105331 h 1598839"/>
              <a:gd name="connsiteX45275" fmla="*/ 0 w 3255128"/>
              <a:gd name="connsiteY45275" fmla="*/ 105306 h 1598839"/>
              <a:gd name="connsiteX45276" fmla="*/ 0 w 3255128"/>
              <a:gd name="connsiteY45276" fmla="*/ 105267 h 1598839"/>
              <a:gd name="connsiteX45277" fmla="*/ 0 w 3255128"/>
              <a:gd name="connsiteY45277" fmla="*/ 105251 h 1598839"/>
              <a:gd name="connsiteX45278" fmla="*/ 0 w 3255128"/>
              <a:gd name="connsiteY45278" fmla="*/ 105232 h 1598839"/>
              <a:gd name="connsiteX45279" fmla="*/ 0 w 3255128"/>
              <a:gd name="connsiteY45279" fmla="*/ 105174 h 1598839"/>
              <a:gd name="connsiteX45280" fmla="*/ 0 w 3255128"/>
              <a:gd name="connsiteY45280" fmla="*/ 105162 h 1598839"/>
              <a:gd name="connsiteX45281" fmla="*/ 0 w 3255128"/>
              <a:gd name="connsiteY45281" fmla="*/ 105155 h 1598839"/>
              <a:gd name="connsiteX45282" fmla="*/ 0 w 3255128"/>
              <a:gd name="connsiteY45282" fmla="*/ 105107 h 1598839"/>
              <a:gd name="connsiteX45283" fmla="*/ 0 w 3255128"/>
              <a:gd name="connsiteY45283" fmla="*/ 105081 h 1598839"/>
              <a:gd name="connsiteX45284" fmla="*/ 0 w 3255128"/>
              <a:gd name="connsiteY45284" fmla="*/ 105024 h 1598839"/>
              <a:gd name="connsiteX45285" fmla="*/ 0 w 3255128"/>
              <a:gd name="connsiteY45285" fmla="*/ 104981 h 1598839"/>
              <a:gd name="connsiteX45286" fmla="*/ 0 w 3255128"/>
              <a:gd name="connsiteY45286" fmla="*/ 104979 h 1598839"/>
              <a:gd name="connsiteX45287" fmla="*/ 0 w 3255128"/>
              <a:gd name="connsiteY45287" fmla="*/ 104944 h 1598839"/>
              <a:gd name="connsiteX45288" fmla="*/ 0 w 3255128"/>
              <a:gd name="connsiteY45288" fmla="*/ 104912 h 1598839"/>
              <a:gd name="connsiteX45289" fmla="*/ 0 w 3255128"/>
              <a:gd name="connsiteY45289" fmla="*/ 104869 h 1598839"/>
              <a:gd name="connsiteX45290" fmla="*/ 0 w 3255128"/>
              <a:gd name="connsiteY45290" fmla="*/ 104847 h 1598839"/>
              <a:gd name="connsiteX45291" fmla="*/ 0 w 3255128"/>
              <a:gd name="connsiteY45291" fmla="*/ 104797 h 1598839"/>
              <a:gd name="connsiteX45292" fmla="*/ 0 w 3255128"/>
              <a:gd name="connsiteY45292" fmla="*/ 104737 h 1598839"/>
              <a:gd name="connsiteX45293" fmla="*/ 0 w 3255128"/>
              <a:gd name="connsiteY45293" fmla="*/ 104716 h 1598839"/>
              <a:gd name="connsiteX45294" fmla="*/ 0 w 3255128"/>
              <a:gd name="connsiteY45294" fmla="*/ 104619 h 1598839"/>
              <a:gd name="connsiteX45295" fmla="*/ 0 w 3255128"/>
              <a:gd name="connsiteY45295" fmla="*/ 104614 h 1598839"/>
              <a:gd name="connsiteX45296" fmla="*/ 0 w 3255128"/>
              <a:gd name="connsiteY45296" fmla="*/ 104559 h 1598839"/>
              <a:gd name="connsiteX45297" fmla="*/ 0 w 3255128"/>
              <a:gd name="connsiteY45297" fmla="*/ 104492 h 1598839"/>
              <a:gd name="connsiteX45298" fmla="*/ 0 w 3255128"/>
              <a:gd name="connsiteY45298" fmla="*/ 104386 h 1598839"/>
              <a:gd name="connsiteX45299" fmla="*/ 0 w 3255128"/>
              <a:gd name="connsiteY45299" fmla="*/ 104385 h 1598839"/>
              <a:gd name="connsiteX45300" fmla="*/ 0 w 3255128"/>
              <a:gd name="connsiteY45300" fmla="*/ 104308 h 1598839"/>
              <a:gd name="connsiteX45301" fmla="*/ 0 w 3255128"/>
              <a:gd name="connsiteY45301" fmla="*/ 104259 h 1598839"/>
              <a:gd name="connsiteX45302" fmla="*/ 0 w 3255128"/>
              <a:gd name="connsiteY45302" fmla="*/ 104199 h 1598839"/>
              <a:gd name="connsiteX45303" fmla="*/ 0 w 3255128"/>
              <a:gd name="connsiteY45303" fmla="*/ 104184 h 1598839"/>
              <a:gd name="connsiteX45304" fmla="*/ 0 w 3255128"/>
              <a:gd name="connsiteY45304" fmla="*/ 104160 h 1598839"/>
              <a:gd name="connsiteX45305" fmla="*/ 0 w 3255128"/>
              <a:gd name="connsiteY45305" fmla="*/ 104155 h 1598839"/>
              <a:gd name="connsiteX45306" fmla="*/ 0 w 3255128"/>
              <a:gd name="connsiteY45306" fmla="*/ 104127 h 1598839"/>
              <a:gd name="connsiteX45307" fmla="*/ 0 w 3255128"/>
              <a:gd name="connsiteY45307" fmla="*/ 104073 h 1598839"/>
              <a:gd name="connsiteX45308" fmla="*/ 0 w 3255128"/>
              <a:gd name="connsiteY45308" fmla="*/ 103960 h 1598839"/>
              <a:gd name="connsiteX45309" fmla="*/ 0 w 3255128"/>
              <a:gd name="connsiteY45309" fmla="*/ 103943 h 1598839"/>
              <a:gd name="connsiteX45310" fmla="*/ 0 w 3255128"/>
              <a:gd name="connsiteY45310" fmla="*/ 103935 h 1598839"/>
              <a:gd name="connsiteX45311" fmla="*/ 0 w 3255128"/>
              <a:gd name="connsiteY45311" fmla="*/ 103800 h 1598839"/>
              <a:gd name="connsiteX45312" fmla="*/ 0 w 3255128"/>
              <a:gd name="connsiteY45312" fmla="*/ 103786 h 1598839"/>
              <a:gd name="connsiteX45313" fmla="*/ 0 w 3255128"/>
              <a:gd name="connsiteY45313" fmla="*/ 103738 h 1598839"/>
              <a:gd name="connsiteX45314" fmla="*/ 0 w 3255128"/>
              <a:gd name="connsiteY45314" fmla="*/ 103719 h 1598839"/>
              <a:gd name="connsiteX45315" fmla="*/ 0 w 3255128"/>
              <a:gd name="connsiteY45315" fmla="*/ 103710 h 1598839"/>
              <a:gd name="connsiteX45316" fmla="*/ 0 w 3255128"/>
              <a:gd name="connsiteY45316" fmla="*/ 103614 h 1598839"/>
              <a:gd name="connsiteX45317" fmla="*/ 0 w 3255128"/>
              <a:gd name="connsiteY45317" fmla="*/ 103612 h 1598839"/>
              <a:gd name="connsiteX45318" fmla="*/ 0 w 3255128"/>
              <a:gd name="connsiteY45318" fmla="*/ 103514 h 1598839"/>
              <a:gd name="connsiteX45319" fmla="*/ 0 w 3255128"/>
              <a:gd name="connsiteY45319" fmla="*/ 103507 h 1598839"/>
              <a:gd name="connsiteX45320" fmla="*/ 0 w 3255128"/>
              <a:gd name="connsiteY45320" fmla="*/ 103502 h 1598839"/>
              <a:gd name="connsiteX45321" fmla="*/ 0 w 3255128"/>
              <a:gd name="connsiteY45321" fmla="*/ 103476 h 1598839"/>
              <a:gd name="connsiteX45322" fmla="*/ 0 w 3255128"/>
              <a:gd name="connsiteY45322" fmla="*/ 103469 h 1598839"/>
              <a:gd name="connsiteX45323" fmla="*/ 0 w 3255128"/>
              <a:gd name="connsiteY45323" fmla="*/ 103440 h 1598839"/>
              <a:gd name="connsiteX45324" fmla="*/ 0 w 3255128"/>
              <a:gd name="connsiteY45324" fmla="*/ 103435 h 1598839"/>
              <a:gd name="connsiteX45325" fmla="*/ 0 w 3255128"/>
              <a:gd name="connsiteY45325" fmla="*/ 103426 h 1598839"/>
              <a:gd name="connsiteX45326" fmla="*/ 0 w 3255128"/>
              <a:gd name="connsiteY45326" fmla="*/ 103405 h 1598839"/>
              <a:gd name="connsiteX45327" fmla="*/ 0 w 3255128"/>
              <a:gd name="connsiteY45327" fmla="*/ 103345 h 1598839"/>
              <a:gd name="connsiteX45328" fmla="*/ 0 w 3255128"/>
              <a:gd name="connsiteY45328" fmla="*/ 103336 h 1598839"/>
              <a:gd name="connsiteX45329" fmla="*/ 0 w 3255128"/>
              <a:gd name="connsiteY45329" fmla="*/ 103328 h 1598839"/>
              <a:gd name="connsiteX45330" fmla="*/ 0 w 3255128"/>
              <a:gd name="connsiteY45330" fmla="*/ 103279 h 1598839"/>
              <a:gd name="connsiteX45331" fmla="*/ 0 w 3255128"/>
              <a:gd name="connsiteY45331" fmla="*/ 103259 h 1598839"/>
              <a:gd name="connsiteX45332" fmla="*/ 0 w 3255128"/>
              <a:gd name="connsiteY45332" fmla="*/ 103238 h 1598839"/>
              <a:gd name="connsiteX45333" fmla="*/ 0 w 3255128"/>
              <a:gd name="connsiteY45333" fmla="*/ 103236 h 1598839"/>
              <a:gd name="connsiteX45334" fmla="*/ 0 w 3255128"/>
              <a:gd name="connsiteY45334" fmla="*/ 103234 h 1598839"/>
              <a:gd name="connsiteX45335" fmla="*/ 0 w 3255128"/>
              <a:gd name="connsiteY45335" fmla="*/ 103230 h 1598839"/>
              <a:gd name="connsiteX45336" fmla="*/ 0 w 3255128"/>
              <a:gd name="connsiteY45336" fmla="*/ 103120 h 1598839"/>
              <a:gd name="connsiteX45337" fmla="*/ 0 w 3255128"/>
              <a:gd name="connsiteY45337" fmla="*/ 103037 h 1598839"/>
              <a:gd name="connsiteX45338" fmla="*/ 0 w 3255128"/>
              <a:gd name="connsiteY45338" fmla="*/ 102981 h 1598839"/>
              <a:gd name="connsiteX45339" fmla="*/ 0 w 3255128"/>
              <a:gd name="connsiteY45339" fmla="*/ 102966 h 1598839"/>
              <a:gd name="connsiteX45340" fmla="*/ 0 w 3255128"/>
              <a:gd name="connsiteY45340" fmla="*/ 102828 h 1598839"/>
              <a:gd name="connsiteX45341" fmla="*/ 0 w 3255128"/>
              <a:gd name="connsiteY45341" fmla="*/ 102777 h 1598839"/>
              <a:gd name="connsiteX45342" fmla="*/ 0 w 3255128"/>
              <a:gd name="connsiteY45342" fmla="*/ 102775 h 1598839"/>
              <a:gd name="connsiteX45343" fmla="*/ 0 w 3255128"/>
              <a:gd name="connsiteY45343" fmla="*/ 102728 h 1598839"/>
              <a:gd name="connsiteX45344" fmla="*/ 0 w 3255128"/>
              <a:gd name="connsiteY45344" fmla="*/ 102594 h 1598839"/>
              <a:gd name="connsiteX45345" fmla="*/ 0 w 3255128"/>
              <a:gd name="connsiteY45345" fmla="*/ 102591 h 1598839"/>
              <a:gd name="connsiteX45346" fmla="*/ 0 w 3255128"/>
              <a:gd name="connsiteY45346" fmla="*/ 102572 h 1598839"/>
              <a:gd name="connsiteX45347" fmla="*/ 0 w 3255128"/>
              <a:gd name="connsiteY45347" fmla="*/ 102532 h 1598839"/>
              <a:gd name="connsiteX45348" fmla="*/ 0 w 3255128"/>
              <a:gd name="connsiteY45348" fmla="*/ 102489 h 1598839"/>
              <a:gd name="connsiteX45349" fmla="*/ 0 w 3255128"/>
              <a:gd name="connsiteY45349" fmla="*/ 102450 h 1598839"/>
              <a:gd name="connsiteX45350" fmla="*/ 0 w 3255128"/>
              <a:gd name="connsiteY45350" fmla="*/ 102378 h 1598839"/>
              <a:gd name="connsiteX45351" fmla="*/ 0 w 3255128"/>
              <a:gd name="connsiteY45351" fmla="*/ 102373 h 1598839"/>
              <a:gd name="connsiteX45352" fmla="*/ 0 w 3255128"/>
              <a:gd name="connsiteY45352" fmla="*/ 102353 h 1598839"/>
              <a:gd name="connsiteX45353" fmla="*/ 0 w 3255128"/>
              <a:gd name="connsiteY45353" fmla="*/ 102333 h 1598839"/>
              <a:gd name="connsiteX45354" fmla="*/ 0 w 3255128"/>
              <a:gd name="connsiteY45354" fmla="*/ 102322 h 1598839"/>
              <a:gd name="connsiteX45355" fmla="*/ 0 w 3255128"/>
              <a:gd name="connsiteY45355" fmla="*/ 102239 h 1598839"/>
              <a:gd name="connsiteX45356" fmla="*/ 0 w 3255128"/>
              <a:gd name="connsiteY45356" fmla="*/ 102234 h 1598839"/>
              <a:gd name="connsiteX45357" fmla="*/ 0 w 3255128"/>
              <a:gd name="connsiteY45357" fmla="*/ 102213 h 1598839"/>
              <a:gd name="connsiteX45358" fmla="*/ 0 w 3255128"/>
              <a:gd name="connsiteY45358" fmla="*/ 102199 h 1598839"/>
              <a:gd name="connsiteX45359" fmla="*/ 0 w 3255128"/>
              <a:gd name="connsiteY45359" fmla="*/ 102148 h 1598839"/>
              <a:gd name="connsiteX45360" fmla="*/ 0 w 3255128"/>
              <a:gd name="connsiteY45360" fmla="*/ 102130 h 1598839"/>
              <a:gd name="connsiteX45361" fmla="*/ 0 w 3255128"/>
              <a:gd name="connsiteY45361" fmla="*/ 102129 h 1598839"/>
              <a:gd name="connsiteX45362" fmla="*/ 0 w 3255128"/>
              <a:gd name="connsiteY45362" fmla="*/ 102127 h 1598839"/>
              <a:gd name="connsiteX45363" fmla="*/ 0 w 3255128"/>
              <a:gd name="connsiteY45363" fmla="*/ 102060 h 1598839"/>
              <a:gd name="connsiteX45364" fmla="*/ 0 w 3255128"/>
              <a:gd name="connsiteY45364" fmla="*/ 102057 h 1598839"/>
              <a:gd name="connsiteX45365" fmla="*/ 0 w 3255128"/>
              <a:gd name="connsiteY45365" fmla="*/ 102055 h 1598839"/>
              <a:gd name="connsiteX45366" fmla="*/ 0 w 3255128"/>
              <a:gd name="connsiteY45366" fmla="*/ 102039 h 1598839"/>
              <a:gd name="connsiteX45367" fmla="*/ 0 w 3255128"/>
              <a:gd name="connsiteY45367" fmla="*/ 102030 h 1598839"/>
              <a:gd name="connsiteX45368" fmla="*/ 0 w 3255128"/>
              <a:gd name="connsiteY45368" fmla="*/ 101976 h 1598839"/>
              <a:gd name="connsiteX45369" fmla="*/ 0 w 3255128"/>
              <a:gd name="connsiteY45369" fmla="*/ 101899 h 1598839"/>
              <a:gd name="connsiteX45370" fmla="*/ 0 w 3255128"/>
              <a:gd name="connsiteY45370" fmla="*/ 101897 h 1598839"/>
              <a:gd name="connsiteX45371" fmla="*/ 0 w 3255128"/>
              <a:gd name="connsiteY45371" fmla="*/ 101823 h 1598839"/>
              <a:gd name="connsiteX45372" fmla="*/ 0 w 3255128"/>
              <a:gd name="connsiteY45372" fmla="*/ 101818 h 1598839"/>
              <a:gd name="connsiteX45373" fmla="*/ 0 w 3255128"/>
              <a:gd name="connsiteY45373" fmla="*/ 101754 h 1598839"/>
              <a:gd name="connsiteX45374" fmla="*/ 0 w 3255128"/>
              <a:gd name="connsiteY45374" fmla="*/ 101725 h 1598839"/>
              <a:gd name="connsiteX45375" fmla="*/ 0 w 3255128"/>
              <a:gd name="connsiteY45375" fmla="*/ 101675 h 1598839"/>
              <a:gd name="connsiteX45376" fmla="*/ 0 w 3255128"/>
              <a:gd name="connsiteY45376" fmla="*/ 101659 h 1598839"/>
              <a:gd name="connsiteX45377" fmla="*/ 0 w 3255128"/>
              <a:gd name="connsiteY45377" fmla="*/ 101608 h 1598839"/>
              <a:gd name="connsiteX45378" fmla="*/ 0 w 3255128"/>
              <a:gd name="connsiteY45378" fmla="*/ 101580 h 1598839"/>
              <a:gd name="connsiteX45379" fmla="*/ 0 w 3255128"/>
              <a:gd name="connsiteY45379" fmla="*/ 101569 h 1598839"/>
              <a:gd name="connsiteX45380" fmla="*/ 0 w 3255128"/>
              <a:gd name="connsiteY45380" fmla="*/ 101497 h 1598839"/>
              <a:gd name="connsiteX45381" fmla="*/ 0 w 3255128"/>
              <a:gd name="connsiteY45381" fmla="*/ 101492 h 1598839"/>
              <a:gd name="connsiteX45382" fmla="*/ 0 w 3255128"/>
              <a:gd name="connsiteY45382" fmla="*/ 101456 h 1598839"/>
              <a:gd name="connsiteX45383" fmla="*/ 0 w 3255128"/>
              <a:gd name="connsiteY45383" fmla="*/ 101424 h 1598839"/>
              <a:gd name="connsiteX45384" fmla="*/ 0 w 3255128"/>
              <a:gd name="connsiteY45384" fmla="*/ 101382 h 1598839"/>
              <a:gd name="connsiteX45385" fmla="*/ 0 w 3255128"/>
              <a:gd name="connsiteY45385" fmla="*/ 101364 h 1598839"/>
              <a:gd name="connsiteX45386" fmla="*/ 0 w 3255128"/>
              <a:gd name="connsiteY45386" fmla="*/ 101349 h 1598839"/>
              <a:gd name="connsiteX45387" fmla="*/ 0 w 3255128"/>
              <a:gd name="connsiteY45387" fmla="*/ 101318 h 1598839"/>
              <a:gd name="connsiteX45388" fmla="*/ 0 w 3255128"/>
              <a:gd name="connsiteY45388" fmla="*/ 101310 h 1598839"/>
              <a:gd name="connsiteX45389" fmla="*/ 0 w 3255128"/>
              <a:gd name="connsiteY45389" fmla="*/ 101294 h 1598839"/>
              <a:gd name="connsiteX45390" fmla="*/ 0 w 3255128"/>
              <a:gd name="connsiteY45390" fmla="*/ 101249 h 1598839"/>
              <a:gd name="connsiteX45391" fmla="*/ 0 w 3255128"/>
              <a:gd name="connsiteY45391" fmla="*/ 101234 h 1598839"/>
              <a:gd name="connsiteX45392" fmla="*/ 0 w 3255128"/>
              <a:gd name="connsiteY45392" fmla="*/ 101203 h 1598839"/>
              <a:gd name="connsiteX45393" fmla="*/ 0 w 3255128"/>
              <a:gd name="connsiteY45393" fmla="*/ 101106 h 1598839"/>
              <a:gd name="connsiteX45394" fmla="*/ 0 w 3255128"/>
              <a:gd name="connsiteY45394" fmla="*/ 101016 h 1598839"/>
              <a:gd name="connsiteX45395" fmla="*/ 0 w 3255128"/>
              <a:gd name="connsiteY45395" fmla="*/ 100965 h 1598839"/>
              <a:gd name="connsiteX45396" fmla="*/ 0 w 3255128"/>
              <a:gd name="connsiteY45396" fmla="*/ 100942 h 1598839"/>
              <a:gd name="connsiteX45397" fmla="*/ 0 w 3255128"/>
              <a:gd name="connsiteY45397" fmla="*/ 100937 h 1598839"/>
              <a:gd name="connsiteX45398" fmla="*/ 0 w 3255128"/>
              <a:gd name="connsiteY45398" fmla="*/ 100932 h 1598839"/>
              <a:gd name="connsiteX45399" fmla="*/ 0 w 3255128"/>
              <a:gd name="connsiteY45399" fmla="*/ 100919 h 1598839"/>
              <a:gd name="connsiteX45400" fmla="*/ 0 w 3255128"/>
              <a:gd name="connsiteY45400" fmla="*/ 100915 h 1598839"/>
              <a:gd name="connsiteX45401" fmla="*/ 0 w 3255128"/>
              <a:gd name="connsiteY45401" fmla="*/ 100890 h 1598839"/>
              <a:gd name="connsiteX45402" fmla="*/ 0 w 3255128"/>
              <a:gd name="connsiteY45402" fmla="*/ 100756 h 1598839"/>
              <a:gd name="connsiteX45403" fmla="*/ 0 w 3255128"/>
              <a:gd name="connsiteY45403" fmla="*/ 100716 h 1598839"/>
              <a:gd name="connsiteX45404" fmla="*/ 0 w 3255128"/>
              <a:gd name="connsiteY45404" fmla="*/ 100711 h 1598839"/>
              <a:gd name="connsiteX45405" fmla="*/ 0 w 3255128"/>
              <a:gd name="connsiteY45405" fmla="*/ 100704 h 1598839"/>
              <a:gd name="connsiteX45406" fmla="*/ 0 w 3255128"/>
              <a:gd name="connsiteY45406" fmla="*/ 100681 h 1598839"/>
              <a:gd name="connsiteX45407" fmla="*/ 0 w 3255128"/>
              <a:gd name="connsiteY45407" fmla="*/ 100679 h 1598839"/>
              <a:gd name="connsiteX45408" fmla="*/ 0 w 3255128"/>
              <a:gd name="connsiteY45408" fmla="*/ 100651 h 1598839"/>
              <a:gd name="connsiteX45409" fmla="*/ 0 w 3255128"/>
              <a:gd name="connsiteY45409" fmla="*/ 100483 h 1598839"/>
              <a:gd name="connsiteX45410" fmla="*/ 0 w 3255128"/>
              <a:gd name="connsiteY45410" fmla="*/ 100461 h 1598839"/>
              <a:gd name="connsiteX45411" fmla="*/ 0 w 3255128"/>
              <a:gd name="connsiteY45411" fmla="*/ 100454 h 1598839"/>
              <a:gd name="connsiteX45412" fmla="*/ 0 w 3255128"/>
              <a:gd name="connsiteY45412" fmla="*/ 100367 h 1598839"/>
              <a:gd name="connsiteX45413" fmla="*/ 0 w 3255128"/>
              <a:gd name="connsiteY45413" fmla="*/ 100352 h 1598839"/>
              <a:gd name="connsiteX45414" fmla="*/ 0 w 3255128"/>
              <a:gd name="connsiteY45414" fmla="*/ 100317 h 1598839"/>
              <a:gd name="connsiteX45415" fmla="*/ 0 w 3255128"/>
              <a:gd name="connsiteY45415" fmla="*/ 100304 h 1598839"/>
              <a:gd name="connsiteX45416" fmla="*/ 0 w 3255128"/>
              <a:gd name="connsiteY45416" fmla="*/ 100242 h 1598839"/>
              <a:gd name="connsiteX45417" fmla="*/ 0 w 3255128"/>
              <a:gd name="connsiteY45417" fmla="*/ 100237 h 1598839"/>
              <a:gd name="connsiteX45418" fmla="*/ 0 w 3255128"/>
              <a:gd name="connsiteY45418" fmla="*/ 100220 h 1598839"/>
              <a:gd name="connsiteX45419" fmla="*/ 0 w 3255128"/>
              <a:gd name="connsiteY45419" fmla="*/ 100192 h 1598839"/>
              <a:gd name="connsiteX45420" fmla="*/ 0 w 3255128"/>
              <a:gd name="connsiteY45420" fmla="*/ 100170 h 1598839"/>
              <a:gd name="connsiteX45421" fmla="*/ 0 w 3255128"/>
              <a:gd name="connsiteY45421" fmla="*/ 100108 h 1598839"/>
              <a:gd name="connsiteX45422" fmla="*/ 0 w 3255128"/>
              <a:gd name="connsiteY45422" fmla="*/ 100078 h 1598839"/>
              <a:gd name="connsiteX45423" fmla="*/ 0 w 3255128"/>
              <a:gd name="connsiteY45423" fmla="*/ 100041 h 1598839"/>
              <a:gd name="connsiteX45424" fmla="*/ 0 w 3255128"/>
              <a:gd name="connsiteY45424" fmla="*/ 100011 h 1598839"/>
              <a:gd name="connsiteX45425" fmla="*/ 0 w 3255128"/>
              <a:gd name="connsiteY45425" fmla="*/ 99966 h 1598839"/>
              <a:gd name="connsiteX45426" fmla="*/ 0 w 3255128"/>
              <a:gd name="connsiteY45426" fmla="*/ 99908 h 1598839"/>
              <a:gd name="connsiteX45427" fmla="*/ 0 w 3255128"/>
              <a:gd name="connsiteY45427" fmla="*/ 99906 h 1598839"/>
              <a:gd name="connsiteX45428" fmla="*/ 0 w 3255128"/>
              <a:gd name="connsiteY45428" fmla="*/ 99875 h 1598839"/>
              <a:gd name="connsiteX45429" fmla="*/ 0 w 3255128"/>
              <a:gd name="connsiteY45429" fmla="*/ 99865 h 1598839"/>
              <a:gd name="connsiteX45430" fmla="*/ 0 w 3255128"/>
              <a:gd name="connsiteY45430" fmla="*/ 99837 h 1598839"/>
              <a:gd name="connsiteX45431" fmla="*/ 0 w 3255128"/>
              <a:gd name="connsiteY45431" fmla="*/ 99835 h 1598839"/>
              <a:gd name="connsiteX45432" fmla="*/ 0 w 3255128"/>
              <a:gd name="connsiteY45432" fmla="*/ 99790 h 1598839"/>
              <a:gd name="connsiteX45433" fmla="*/ 0 w 3255128"/>
              <a:gd name="connsiteY45433" fmla="*/ 99788 h 1598839"/>
              <a:gd name="connsiteX45434" fmla="*/ 0 w 3255128"/>
              <a:gd name="connsiteY45434" fmla="*/ 99763 h 1598839"/>
              <a:gd name="connsiteX45435" fmla="*/ 0 w 3255128"/>
              <a:gd name="connsiteY45435" fmla="*/ 99739 h 1598839"/>
              <a:gd name="connsiteX45436" fmla="*/ 0 w 3255128"/>
              <a:gd name="connsiteY45436" fmla="*/ 99735 h 1598839"/>
              <a:gd name="connsiteX45437" fmla="*/ 0 w 3255128"/>
              <a:gd name="connsiteY45437" fmla="*/ 99701 h 1598839"/>
              <a:gd name="connsiteX45438" fmla="*/ 0 w 3255128"/>
              <a:gd name="connsiteY45438" fmla="*/ 99651 h 1598839"/>
              <a:gd name="connsiteX45439" fmla="*/ 0 w 3255128"/>
              <a:gd name="connsiteY45439" fmla="*/ 99630 h 1598839"/>
              <a:gd name="connsiteX45440" fmla="*/ 0 w 3255128"/>
              <a:gd name="connsiteY45440" fmla="*/ 99622 h 1598839"/>
              <a:gd name="connsiteX45441" fmla="*/ 0 w 3255128"/>
              <a:gd name="connsiteY45441" fmla="*/ 99617 h 1598839"/>
              <a:gd name="connsiteX45442" fmla="*/ 0 w 3255128"/>
              <a:gd name="connsiteY45442" fmla="*/ 99572 h 1598839"/>
              <a:gd name="connsiteX45443" fmla="*/ 0 w 3255128"/>
              <a:gd name="connsiteY45443" fmla="*/ 99544 h 1598839"/>
              <a:gd name="connsiteX45444" fmla="*/ 0 w 3255128"/>
              <a:gd name="connsiteY45444" fmla="*/ 99500 h 1598839"/>
              <a:gd name="connsiteX45445" fmla="*/ 0 w 3255128"/>
              <a:gd name="connsiteY45445" fmla="*/ 99472 h 1598839"/>
              <a:gd name="connsiteX45446" fmla="*/ 0 w 3255128"/>
              <a:gd name="connsiteY45446" fmla="*/ 99447 h 1598839"/>
              <a:gd name="connsiteX45447" fmla="*/ 0 w 3255128"/>
              <a:gd name="connsiteY45447" fmla="*/ 99331 h 1598839"/>
              <a:gd name="connsiteX45448" fmla="*/ 0 w 3255128"/>
              <a:gd name="connsiteY45448" fmla="*/ 99316 h 1598839"/>
              <a:gd name="connsiteX45449" fmla="*/ 0 w 3255128"/>
              <a:gd name="connsiteY45449" fmla="*/ 99304 h 1598839"/>
              <a:gd name="connsiteX45450" fmla="*/ 0 w 3255128"/>
              <a:gd name="connsiteY45450" fmla="*/ 99260 h 1598839"/>
              <a:gd name="connsiteX45451" fmla="*/ 0 w 3255128"/>
              <a:gd name="connsiteY45451" fmla="*/ 99173 h 1598839"/>
              <a:gd name="connsiteX45452" fmla="*/ 0 w 3255128"/>
              <a:gd name="connsiteY45452" fmla="*/ 99171 h 1598839"/>
              <a:gd name="connsiteX45453" fmla="*/ 0 w 3255128"/>
              <a:gd name="connsiteY45453" fmla="*/ 99163 h 1598839"/>
              <a:gd name="connsiteX45454" fmla="*/ 0 w 3255128"/>
              <a:gd name="connsiteY45454" fmla="*/ 99092 h 1598839"/>
              <a:gd name="connsiteX45455" fmla="*/ 0 w 3255128"/>
              <a:gd name="connsiteY45455" fmla="*/ 98909 h 1598839"/>
              <a:gd name="connsiteX45456" fmla="*/ 0 w 3255128"/>
              <a:gd name="connsiteY45456" fmla="*/ 98840 h 1598839"/>
              <a:gd name="connsiteX45457" fmla="*/ 0 w 3255128"/>
              <a:gd name="connsiteY45457" fmla="*/ 98816 h 1598839"/>
              <a:gd name="connsiteX45458" fmla="*/ 0 w 3255128"/>
              <a:gd name="connsiteY45458" fmla="*/ 98808 h 1598839"/>
              <a:gd name="connsiteX45459" fmla="*/ 0 w 3255128"/>
              <a:gd name="connsiteY45459" fmla="*/ 98799 h 1598839"/>
              <a:gd name="connsiteX45460" fmla="*/ 0 w 3255128"/>
              <a:gd name="connsiteY45460" fmla="*/ 98736 h 1598839"/>
              <a:gd name="connsiteX45461" fmla="*/ 0 w 3255128"/>
              <a:gd name="connsiteY45461" fmla="*/ 98727 h 1598839"/>
              <a:gd name="connsiteX45462" fmla="*/ 0 w 3255128"/>
              <a:gd name="connsiteY45462" fmla="*/ 98714 h 1598839"/>
              <a:gd name="connsiteX45463" fmla="*/ 0 w 3255128"/>
              <a:gd name="connsiteY45463" fmla="*/ 98661 h 1598839"/>
              <a:gd name="connsiteX45464" fmla="*/ 0 w 3255128"/>
              <a:gd name="connsiteY45464" fmla="*/ 98656 h 1598839"/>
              <a:gd name="connsiteX45465" fmla="*/ 0 w 3255128"/>
              <a:gd name="connsiteY45465" fmla="*/ 98540 h 1598839"/>
              <a:gd name="connsiteX45466" fmla="*/ 0 w 3255128"/>
              <a:gd name="connsiteY45466" fmla="*/ 98523 h 1598839"/>
              <a:gd name="connsiteX45467" fmla="*/ 0 w 3255128"/>
              <a:gd name="connsiteY45467" fmla="*/ 98515 h 1598839"/>
              <a:gd name="connsiteX45468" fmla="*/ 0 w 3255128"/>
              <a:gd name="connsiteY45468" fmla="*/ 98466 h 1598839"/>
              <a:gd name="connsiteX45469" fmla="*/ 0 w 3255128"/>
              <a:gd name="connsiteY45469" fmla="*/ 98451 h 1598839"/>
              <a:gd name="connsiteX45470" fmla="*/ 0 w 3255128"/>
              <a:gd name="connsiteY45470" fmla="*/ 98424 h 1598839"/>
              <a:gd name="connsiteX45471" fmla="*/ 0 w 3255128"/>
              <a:gd name="connsiteY45471" fmla="*/ 98368 h 1598839"/>
              <a:gd name="connsiteX45472" fmla="*/ 0 w 3255128"/>
              <a:gd name="connsiteY45472" fmla="*/ 98310 h 1598839"/>
              <a:gd name="connsiteX45473" fmla="*/ 0 w 3255128"/>
              <a:gd name="connsiteY45473" fmla="*/ 98270 h 1598839"/>
              <a:gd name="connsiteX45474" fmla="*/ 0 w 3255128"/>
              <a:gd name="connsiteY45474" fmla="*/ 98255 h 1598839"/>
              <a:gd name="connsiteX45475" fmla="*/ 0 w 3255128"/>
              <a:gd name="connsiteY45475" fmla="*/ 98081 h 1598839"/>
              <a:gd name="connsiteX45476" fmla="*/ 0 w 3255128"/>
              <a:gd name="connsiteY45476" fmla="*/ 97950 h 1598839"/>
              <a:gd name="connsiteX45477" fmla="*/ 0 w 3255128"/>
              <a:gd name="connsiteY45477" fmla="*/ 97905 h 1598839"/>
              <a:gd name="connsiteX45478" fmla="*/ 0 w 3255128"/>
              <a:gd name="connsiteY45478" fmla="*/ 97877 h 1598839"/>
              <a:gd name="connsiteX45479" fmla="*/ 0 w 3255128"/>
              <a:gd name="connsiteY45479" fmla="*/ 97726 h 1598839"/>
              <a:gd name="connsiteX45480" fmla="*/ 0 w 3255128"/>
              <a:gd name="connsiteY45480" fmla="*/ 97721 h 1598839"/>
              <a:gd name="connsiteX45481" fmla="*/ 0 w 3255128"/>
              <a:gd name="connsiteY45481" fmla="*/ 97695 h 1598839"/>
              <a:gd name="connsiteX45482" fmla="*/ 0 w 3255128"/>
              <a:gd name="connsiteY45482" fmla="*/ 97679 h 1598839"/>
              <a:gd name="connsiteX45483" fmla="*/ 0 w 3255128"/>
              <a:gd name="connsiteY45483" fmla="*/ 97607 h 1598839"/>
              <a:gd name="connsiteX45484" fmla="*/ 0 w 3255128"/>
              <a:gd name="connsiteY45484" fmla="*/ 97543 h 1598839"/>
              <a:gd name="connsiteX45485" fmla="*/ 0 w 3255128"/>
              <a:gd name="connsiteY45485" fmla="*/ 97540 h 1598839"/>
              <a:gd name="connsiteX45486" fmla="*/ 0 w 3255128"/>
              <a:gd name="connsiteY45486" fmla="*/ 97535 h 1598839"/>
              <a:gd name="connsiteX45487" fmla="*/ 0 w 3255128"/>
              <a:gd name="connsiteY45487" fmla="*/ 97525 h 1598839"/>
              <a:gd name="connsiteX45488" fmla="*/ 0 w 3255128"/>
              <a:gd name="connsiteY45488" fmla="*/ 97521 h 1598839"/>
              <a:gd name="connsiteX45489" fmla="*/ 0 w 3255128"/>
              <a:gd name="connsiteY45489" fmla="*/ 97519 h 1598839"/>
              <a:gd name="connsiteX45490" fmla="*/ 0 w 3255128"/>
              <a:gd name="connsiteY45490" fmla="*/ 97480 h 1598839"/>
              <a:gd name="connsiteX45491" fmla="*/ 0 w 3255128"/>
              <a:gd name="connsiteY45491" fmla="*/ 97433 h 1598839"/>
              <a:gd name="connsiteX45492" fmla="*/ 0 w 3255128"/>
              <a:gd name="connsiteY45492" fmla="*/ 97361 h 1598839"/>
              <a:gd name="connsiteX45493" fmla="*/ 0 w 3255128"/>
              <a:gd name="connsiteY45493" fmla="*/ 97343 h 1598839"/>
              <a:gd name="connsiteX45494" fmla="*/ 0 w 3255128"/>
              <a:gd name="connsiteY45494" fmla="*/ 97292 h 1598839"/>
              <a:gd name="connsiteX45495" fmla="*/ 0 w 3255128"/>
              <a:gd name="connsiteY45495" fmla="*/ 97249 h 1598839"/>
              <a:gd name="connsiteX45496" fmla="*/ 0 w 3255128"/>
              <a:gd name="connsiteY45496" fmla="*/ 97208 h 1598839"/>
              <a:gd name="connsiteX45497" fmla="*/ 0 w 3255128"/>
              <a:gd name="connsiteY45497" fmla="*/ 97205 h 1598839"/>
              <a:gd name="connsiteX45498" fmla="*/ 0 w 3255128"/>
              <a:gd name="connsiteY45498" fmla="*/ 97169 h 1598839"/>
              <a:gd name="connsiteX45499" fmla="*/ 0 w 3255128"/>
              <a:gd name="connsiteY45499" fmla="*/ 97147 h 1598839"/>
              <a:gd name="connsiteX45500" fmla="*/ 0 w 3255128"/>
              <a:gd name="connsiteY45500" fmla="*/ 97060 h 1598839"/>
              <a:gd name="connsiteX45501" fmla="*/ 0 w 3255128"/>
              <a:gd name="connsiteY45501" fmla="*/ 97048 h 1598839"/>
              <a:gd name="connsiteX45502" fmla="*/ 0 w 3255128"/>
              <a:gd name="connsiteY45502" fmla="*/ 97002 h 1598839"/>
              <a:gd name="connsiteX45503" fmla="*/ 0 w 3255128"/>
              <a:gd name="connsiteY45503" fmla="*/ 96981 h 1598839"/>
              <a:gd name="connsiteX45504" fmla="*/ 0 w 3255128"/>
              <a:gd name="connsiteY45504" fmla="*/ 96973 h 1598839"/>
              <a:gd name="connsiteX45505" fmla="*/ 0 w 3255128"/>
              <a:gd name="connsiteY45505" fmla="*/ 96936 h 1598839"/>
              <a:gd name="connsiteX45506" fmla="*/ 0 w 3255128"/>
              <a:gd name="connsiteY45506" fmla="*/ 96927 h 1598839"/>
              <a:gd name="connsiteX45507" fmla="*/ 0 w 3255128"/>
              <a:gd name="connsiteY45507" fmla="*/ 96925 h 1598839"/>
              <a:gd name="connsiteX45508" fmla="*/ 0 w 3255128"/>
              <a:gd name="connsiteY45508" fmla="*/ 96922 h 1598839"/>
              <a:gd name="connsiteX45509" fmla="*/ 0 w 3255128"/>
              <a:gd name="connsiteY45509" fmla="*/ 96904 h 1598839"/>
              <a:gd name="connsiteX45510" fmla="*/ 0 w 3255128"/>
              <a:gd name="connsiteY45510" fmla="*/ 96884 h 1598839"/>
              <a:gd name="connsiteX45511" fmla="*/ 0 w 3255128"/>
              <a:gd name="connsiteY45511" fmla="*/ 96798 h 1598839"/>
              <a:gd name="connsiteX45512" fmla="*/ 0 w 3255128"/>
              <a:gd name="connsiteY45512" fmla="*/ 96748 h 1598839"/>
              <a:gd name="connsiteX45513" fmla="*/ 0 w 3255128"/>
              <a:gd name="connsiteY45513" fmla="*/ 96715 h 1598839"/>
              <a:gd name="connsiteX45514" fmla="*/ 0 w 3255128"/>
              <a:gd name="connsiteY45514" fmla="*/ 96710 h 1598839"/>
              <a:gd name="connsiteX45515" fmla="*/ 0 w 3255128"/>
              <a:gd name="connsiteY45515" fmla="*/ 96688 h 1598839"/>
              <a:gd name="connsiteX45516" fmla="*/ 0 w 3255128"/>
              <a:gd name="connsiteY45516" fmla="*/ 96667 h 1598839"/>
              <a:gd name="connsiteX45517" fmla="*/ 0 w 3255128"/>
              <a:gd name="connsiteY45517" fmla="*/ 96638 h 1598839"/>
              <a:gd name="connsiteX45518" fmla="*/ 0 w 3255128"/>
              <a:gd name="connsiteY45518" fmla="*/ 96514 h 1598839"/>
              <a:gd name="connsiteX45519" fmla="*/ 0 w 3255128"/>
              <a:gd name="connsiteY45519" fmla="*/ 96472 h 1598839"/>
              <a:gd name="connsiteX45520" fmla="*/ 0 w 3255128"/>
              <a:gd name="connsiteY45520" fmla="*/ 96466 h 1598839"/>
              <a:gd name="connsiteX45521" fmla="*/ 0 w 3255128"/>
              <a:gd name="connsiteY45521" fmla="*/ 96464 h 1598839"/>
              <a:gd name="connsiteX45522" fmla="*/ 0 w 3255128"/>
              <a:gd name="connsiteY45522" fmla="*/ 96445 h 1598839"/>
              <a:gd name="connsiteX45523" fmla="*/ 0 w 3255128"/>
              <a:gd name="connsiteY45523" fmla="*/ 96412 h 1598839"/>
              <a:gd name="connsiteX45524" fmla="*/ 0 w 3255128"/>
              <a:gd name="connsiteY45524" fmla="*/ 96395 h 1598839"/>
              <a:gd name="connsiteX45525" fmla="*/ 0 w 3255128"/>
              <a:gd name="connsiteY45525" fmla="*/ 96372 h 1598839"/>
              <a:gd name="connsiteX45526" fmla="*/ 0 w 3255128"/>
              <a:gd name="connsiteY45526" fmla="*/ 96343 h 1598839"/>
              <a:gd name="connsiteX45527" fmla="*/ 0 w 3255128"/>
              <a:gd name="connsiteY45527" fmla="*/ 96257 h 1598839"/>
              <a:gd name="connsiteX45528" fmla="*/ 0 w 3255128"/>
              <a:gd name="connsiteY45528" fmla="*/ 96252 h 1598839"/>
              <a:gd name="connsiteX45529" fmla="*/ 0 w 3255128"/>
              <a:gd name="connsiteY45529" fmla="*/ 96236 h 1598839"/>
              <a:gd name="connsiteX45530" fmla="*/ 0 w 3255128"/>
              <a:gd name="connsiteY45530" fmla="*/ 96131 h 1598839"/>
              <a:gd name="connsiteX45531" fmla="*/ 0 w 3255128"/>
              <a:gd name="connsiteY45531" fmla="*/ 96078 h 1598839"/>
              <a:gd name="connsiteX45532" fmla="*/ 0 w 3255128"/>
              <a:gd name="connsiteY45532" fmla="*/ 96062 h 1598839"/>
              <a:gd name="connsiteX45533" fmla="*/ 0 w 3255128"/>
              <a:gd name="connsiteY45533" fmla="*/ 96040 h 1598839"/>
              <a:gd name="connsiteX45534" fmla="*/ 0 w 3255128"/>
              <a:gd name="connsiteY45534" fmla="*/ 95981 h 1598839"/>
              <a:gd name="connsiteX45535" fmla="*/ 0 w 3255128"/>
              <a:gd name="connsiteY45535" fmla="*/ 95913 h 1598839"/>
              <a:gd name="connsiteX45536" fmla="*/ 0 w 3255128"/>
              <a:gd name="connsiteY45536" fmla="*/ 95866 h 1598839"/>
              <a:gd name="connsiteX45537" fmla="*/ 0 w 3255128"/>
              <a:gd name="connsiteY45537" fmla="*/ 95863 h 1598839"/>
              <a:gd name="connsiteX45538" fmla="*/ 0 w 3255128"/>
              <a:gd name="connsiteY45538" fmla="*/ 95847 h 1598839"/>
              <a:gd name="connsiteX45539" fmla="*/ 0 w 3255128"/>
              <a:gd name="connsiteY45539" fmla="*/ 95834 h 1598839"/>
              <a:gd name="connsiteX45540" fmla="*/ 0 w 3255128"/>
              <a:gd name="connsiteY45540" fmla="*/ 95828 h 1598839"/>
              <a:gd name="connsiteX45541" fmla="*/ 0 w 3255128"/>
              <a:gd name="connsiteY45541" fmla="*/ 95818 h 1598839"/>
              <a:gd name="connsiteX45542" fmla="*/ 0 w 3255128"/>
              <a:gd name="connsiteY45542" fmla="*/ 95802 h 1598839"/>
              <a:gd name="connsiteX45543" fmla="*/ 0 w 3255128"/>
              <a:gd name="connsiteY45543" fmla="*/ 95797 h 1598839"/>
              <a:gd name="connsiteX45544" fmla="*/ 0 w 3255128"/>
              <a:gd name="connsiteY45544" fmla="*/ 95727 h 1598839"/>
              <a:gd name="connsiteX45545" fmla="*/ 0 w 3255128"/>
              <a:gd name="connsiteY45545" fmla="*/ 95702 h 1598839"/>
              <a:gd name="connsiteX45546" fmla="*/ 0 w 3255128"/>
              <a:gd name="connsiteY45546" fmla="*/ 95695 h 1598839"/>
              <a:gd name="connsiteX45547" fmla="*/ 0 w 3255128"/>
              <a:gd name="connsiteY45547" fmla="*/ 95684 h 1598839"/>
              <a:gd name="connsiteX45548" fmla="*/ 0 w 3255128"/>
              <a:gd name="connsiteY45548" fmla="*/ 95672 h 1598839"/>
              <a:gd name="connsiteX45549" fmla="*/ 0 w 3255128"/>
              <a:gd name="connsiteY45549" fmla="*/ 95586 h 1598839"/>
              <a:gd name="connsiteX45550" fmla="*/ 0 w 3255128"/>
              <a:gd name="connsiteY45550" fmla="*/ 95558 h 1598839"/>
              <a:gd name="connsiteX45551" fmla="*/ 0 w 3255128"/>
              <a:gd name="connsiteY45551" fmla="*/ 95388 h 1598839"/>
              <a:gd name="connsiteX45552" fmla="*/ 0 w 3255128"/>
              <a:gd name="connsiteY45552" fmla="*/ 95265 h 1598839"/>
              <a:gd name="connsiteX45553" fmla="*/ 0 w 3255128"/>
              <a:gd name="connsiteY45553" fmla="*/ 95243 h 1598839"/>
              <a:gd name="connsiteX45554" fmla="*/ 0 w 3255128"/>
              <a:gd name="connsiteY45554" fmla="*/ 95236 h 1598839"/>
              <a:gd name="connsiteX45555" fmla="*/ 0 w 3255128"/>
              <a:gd name="connsiteY45555" fmla="*/ 95210 h 1598839"/>
              <a:gd name="connsiteX45556" fmla="*/ 0 w 3255128"/>
              <a:gd name="connsiteY45556" fmla="*/ 95193 h 1598839"/>
              <a:gd name="connsiteX45557" fmla="*/ 0 w 3255128"/>
              <a:gd name="connsiteY45557" fmla="*/ 95181 h 1598839"/>
              <a:gd name="connsiteX45558" fmla="*/ 0 w 3255128"/>
              <a:gd name="connsiteY45558" fmla="*/ 95131 h 1598839"/>
              <a:gd name="connsiteX45559" fmla="*/ 0 w 3255128"/>
              <a:gd name="connsiteY45559" fmla="*/ 95112 h 1598839"/>
              <a:gd name="connsiteX45560" fmla="*/ 0 w 3255128"/>
              <a:gd name="connsiteY45560" fmla="*/ 95057 h 1598839"/>
              <a:gd name="connsiteX45561" fmla="*/ 0 w 3255128"/>
              <a:gd name="connsiteY45561" fmla="*/ 95024 h 1598839"/>
              <a:gd name="connsiteX45562" fmla="*/ 0 w 3255128"/>
              <a:gd name="connsiteY45562" fmla="*/ 94982 h 1598839"/>
              <a:gd name="connsiteX45563" fmla="*/ 0 w 3255128"/>
              <a:gd name="connsiteY45563" fmla="*/ 94952 h 1598839"/>
              <a:gd name="connsiteX45564" fmla="*/ 0 w 3255128"/>
              <a:gd name="connsiteY45564" fmla="*/ 94939 h 1598839"/>
              <a:gd name="connsiteX45565" fmla="*/ 0 w 3255128"/>
              <a:gd name="connsiteY45565" fmla="*/ 94916 h 1598839"/>
              <a:gd name="connsiteX45566" fmla="*/ 0 w 3255128"/>
              <a:gd name="connsiteY45566" fmla="*/ 94865 h 1598839"/>
              <a:gd name="connsiteX45567" fmla="*/ 0 w 3255128"/>
              <a:gd name="connsiteY45567" fmla="*/ 94811 h 1598839"/>
              <a:gd name="connsiteX45568" fmla="*/ 0 w 3255128"/>
              <a:gd name="connsiteY45568" fmla="*/ 94803 h 1598839"/>
              <a:gd name="connsiteX45569" fmla="*/ 0 w 3255128"/>
              <a:gd name="connsiteY45569" fmla="*/ 94760 h 1598839"/>
              <a:gd name="connsiteX45570" fmla="*/ 0 w 3255128"/>
              <a:gd name="connsiteY45570" fmla="*/ 94740 h 1598839"/>
              <a:gd name="connsiteX45571" fmla="*/ 0 w 3255128"/>
              <a:gd name="connsiteY45571" fmla="*/ 94705 h 1598839"/>
              <a:gd name="connsiteX45572" fmla="*/ 0 w 3255128"/>
              <a:gd name="connsiteY45572" fmla="*/ 94595 h 1598839"/>
              <a:gd name="connsiteX45573" fmla="*/ 0 w 3255128"/>
              <a:gd name="connsiteY45573" fmla="*/ 94564 h 1598839"/>
              <a:gd name="connsiteX45574" fmla="*/ 0 w 3255128"/>
              <a:gd name="connsiteY45574" fmla="*/ 94465 h 1598839"/>
              <a:gd name="connsiteX45575" fmla="*/ 0 w 3255128"/>
              <a:gd name="connsiteY45575" fmla="*/ 94457 h 1598839"/>
              <a:gd name="connsiteX45576" fmla="*/ 0 w 3255128"/>
              <a:gd name="connsiteY45576" fmla="*/ 94370 h 1598839"/>
              <a:gd name="connsiteX45577" fmla="*/ 0 w 3255128"/>
              <a:gd name="connsiteY45577" fmla="*/ 94339 h 1598839"/>
              <a:gd name="connsiteX45578" fmla="*/ 0 w 3255128"/>
              <a:gd name="connsiteY45578" fmla="*/ 94301 h 1598839"/>
              <a:gd name="connsiteX45579" fmla="*/ 0 w 3255128"/>
              <a:gd name="connsiteY45579" fmla="*/ 94250 h 1598839"/>
              <a:gd name="connsiteX45580" fmla="*/ 0 w 3255128"/>
              <a:gd name="connsiteY45580" fmla="*/ 94196 h 1598839"/>
              <a:gd name="connsiteX45581" fmla="*/ 0 w 3255128"/>
              <a:gd name="connsiteY45581" fmla="*/ 94189 h 1598839"/>
              <a:gd name="connsiteX45582" fmla="*/ 0 w 3255128"/>
              <a:gd name="connsiteY45582" fmla="*/ 94181 h 1598839"/>
              <a:gd name="connsiteX45583" fmla="*/ 0 w 3255128"/>
              <a:gd name="connsiteY45583" fmla="*/ 94141 h 1598839"/>
              <a:gd name="connsiteX45584" fmla="*/ 0 w 3255128"/>
              <a:gd name="connsiteY45584" fmla="*/ 94110 h 1598839"/>
              <a:gd name="connsiteX45585" fmla="*/ 0 w 3255128"/>
              <a:gd name="connsiteY45585" fmla="*/ 94105 h 1598839"/>
              <a:gd name="connsiteX45586" fmla="*/ 0 w 3255128"/>
              <a:gd name="connsiteY45586" fmla="*/ 94087 h 1598839"/>
              <a:gd name="connsiteX45587" fmla="*/ 0 w 3255128"/>
              <a:gd name="connsiteY45587" fmla="*/ 94058 h 1598839"/>
              <a:gd name="connsiteX45588" fmla="*/ 0 w 3255128"/>
              <a:gd name="connsiteY45588" fmla="*/ 94055 h 1598839"/>
              <a:gd name="connsiteX45589" fmla="*/ 0 w 3255128"/>
              <a:gd name="connsiteY45589" fmla="*/ 93946 h 1598839"/>
              <a:gd name="connsiteX45590" fmla="*/ 0 w 3255128"/>
              <a:gd name="connsiteY45590" fmla="*/ 93913 h 1598839"/>
              <a:gd name="connsiteX45591" fmla="*/ 0 w 3255128"/>
              <a:gd name="connsiteY45591" fmla="*/ 93809 h 1598839"/>
              <a:gd name="connsiteX45592" fmla="*/ 0 w 3255128"/>
              <a:gd name="connsiteY45592" fmla="*/ 93750 h 1598839"/>
              <a:gd name="connsiteX45593" fmla="*/ 0 w 3255128"/>
              <a:gd name="connsiteY45593" fmla="*/ 93669 h 1598839"/>
              <a:gd name="connsiteX45594" fmla="*/ 0 w 3255128"/>
              <a:gd name="connsiteY45594" fmla="*/ 93653 h 1598839"/>
              <a:gd name="connsiteX45595" fmla="*/ 0 w 3255128"/>
              <a:gd name="connsiteY45595" fmla="*/ 93628 h 1598839"/>
              <a:gd name="connsiteX45596" fmla="*/ 0 w 3255128"/>
              <a:gd name="connsiteY45596" fmla="*/ 93581 h 1598839"/>
              <a:gd name="connsiteX45597" fmla="*/ 0 w 3255128"/>
              <a:gd name="connsiteY45597" fmla="*/ 93526 h 1598839"/>
              <a:gd name="connsiteX45598" fmla="*/ 0 w 3255128"/>
              <a:gd name="connsiteY45598" fmla="*/ 93457 h 1598839"/>
              <a:gd name="connsiteX45599" fmla="*/ 0 w 3255128"/>
              <a:gd name="connsiteY45599" fmla="*/ 93454 h 1598839"/>
              <a:gd name="connsiteX45600" fmla="*/ 0 w 3255128"/>
              <a:gd name="connsiteY45600" fmla="*/ 93449 h 1598839"/>
              <a:gd name="connsiteX45601" fmla="*/ 0 w 3255128"/>
              <a:gd name="connsiteY45601" fmla="*/ 93440 h 1598839"/>
              <a:gd name="connsiteX45602" fmla="*/ 0 w 3255128"/>
              <a:gd name="connsiteY45602" fmla="*/ 93419 h 1598839"/>
              <a:gd name="connsiteX45603" fmla="*/ 0 w 3255128"/>
              <a:gd name="connsiteY45603" fmla="*/ 93385 h 1598839"/>
              <a:gd name="connsiteX45604" fmla="*/ 0 w 3255128"/>
              <a:gd name="connsiteY45604" fmla="*/ 93342 h 1598839"/>
              <a:gd name="connsiteX45605" fmla="*/ 0 w 3255128"/>
              <a:gd name="connsiteY45605" fmla="*/ 93275 h 1598839"/>
              <a:gd name="connsiteX45606" fmla="*/ 0 w 3255128"/>
              <a:gd name="connsiteY45606" fmla="*/ 93245 h 1598839"/>
              <a:gd name="connsiteX45607" fmla="*/ 0 w 3255128"/>
              <a:gd name="connsiteY45607" fmla="*/ 93244 h 1598839"/>
              <a:gd name="connsiteX45608" fmla="*/ 0 w 3255128"/>
              <a:gd name="connsiteY45608" fmla="*/ 93229 h 1598839"/>
              <a:gd name="connsiteX45609" fmla="*/ 0 w 3255128"/>
              <a:gd name="connsiteY45609" fmla="*/ 93206 h 1598839"/>
              <a:gd name="connsiteX45610" fmla="*/ 0 w 3255128"/>
              <a:gd name="connsiteY45610" fmla="*/ 93107 h 1598839"/>
              <a:gd name="connsiteX45611" fmla="*/ 0 w 3255128"/>
              <a:gd name="connsiteY45611" fmla="*/ 93099 h 1598839"/>
              <a:gd name="connsiteX45612" fmla="*/ 0 w 3255128"/>
              <a:gd name="connsiteY45612" fmla="*/ 93052 h 1598839"/>
              <a:gd name="connsiteX45613" fmla="*/ 0 w 3255128"/>
              <a:gd name="connsiteY45613" fmla="*/ 93001 h 1598839"/>
              <a:gd name="connsiteX45614" fmla="*/ 0 w 3255128"/>
              <a:gd name="connsiteY45614" fmla="*/ 92980 h 1598839"/>
              <a:gd name="connsiteX45615" fmla="*/ 0 w 3255128"/>
              <a:gd name="connsiteY45615" fmla="*/ 92973 h 1598839"/>
              <a:gd name="connsiteX45616" fmla="*/ 0 w 3255128"/>
              <a:gd name="connsiteY45616" fmla="*/ 92969 h 1598839"/>
              <a:gd name="connsiteX45617" fmla="*/ 0 w 3255128"/>
              <a:gd name="connsiteY45617" fmla="*/ 92913 h 1598839"/>
              <a:gd name="connsiteX45618" fmla="*/ 0 w 3255128"/>
              <a:gd name="connsiteY45618" fmla="*/ 92908 h 1598839"/>
              <a:gd name="connsiteX45619" fmla="*/ 0 w 3255128"/>
              <a:gd name="connsiteY45619" fmla="*/ 92899 h 1598839"/>
              <a:gd name="connsiteX45620" fmla="*/ 0 w 3255128"/>
              <a:gd name="connsiteY45620" fmla="*/ 92892 h 1598839"/>
              <a:gd name="connsiteX45621" fmla="*/ 0 w 3255128"/>
              <a:gd name="connsiteY45621" fmla="*/ 92869 h 1598839"/>
              <a:gd name="connsiteX45622" fmla="*/ 0 w 3255128"/>
              <a:gd name="connsiteY45622" fmla="*/ 92806 h 1598839"/>
              <a:gd name="connsiteX45623" fmla="*/ 0 w 3255128"/>
              <a:gd name="connsiteY45623" fmla="*/ 92753 h 1598839"/>
              <a:gd name="connsiteX45624" fmla="*/ 0 w 3255128"/>
              <a:gd name="connsiteY45624" fmla="*/ 92734 h 1598839"/>
              <a:gd name="connsiteX45625" fmla="*/ 0 w 3255128"/>
              <a:gd name="connsiteY45625" fmla="*/ 92649 h 1598839"/>
              <a:gd name="connsiteX45626" fmla="*/ 0 w 3255128"/>
              <a:gd name="connsiteY45626" fmla="*/ 92648 h 1598839"/>
              <a:gd name="connsiteX45627" fmla="*/ 0 w 3255128"/>
              <a:gd name="connsiteY45627" fmla="*/ 92482 h 1598839"/>
              <a:gd name="connsiteX45628" fmla="*/ 0 w 3255128"/>
              <a:gd name="connsiteY45628" fmla="*/ 92453 h 1598839"/>
              <a:gd name="connsiteX45629" fmla="*/ 0 w 3255128"/>
              <a:gd name="connsiteY45629" fmla="*/ 92440 h 1598839"/>
              <a:gd name="connsiteX45630" fmla="*/ 0 w 3255128"/>
              <a:gd name="connsiteY45630" fmla="*/ 92433 h 1598839"/>
              <a:gd name="connsiteX45631" fmla="*/ 0 w 3255128"/>
              <a:gd name="connsiteY45631" fmla="*/ 92410 h 1598839"/>
              <a:gd name="connsiteX45632" fmla="*/ 0 w 3255128"/>
              <a:gd name="connsiteY45632" fmla="*/ 92379 h 1598839"/>
              <a:gd name="connsiteX45633" fmla="*/ 0 w 3255128"/>
              <a:gd name="connsiteY45633" fmla="*/ 92309 h 1598839"/>
              <a:gd name="connsiteX45634" fmla="*/ 0 w 3255128"/>
              <a:gd name="connsiteY45634" fmla="*/ 92303 h 1598839"/>
              <a:gd name="connsiteX45635" fmla="*/ 0 w 3255128"/>
              <a:gd name="connsiteY45635" fmla="*/ 92228 h 1598839"/>
              <a:gd name="connsiteX45636" fmla="*/ 0 w 3255128"/>
              <a:gd name="connsiteY45636" fmla="*/ 92224 h 1598839"/>
              <a:gd name="connsiteX45637" fmla="*/ 0 w 3255128"/>
              <a:gd name="connsiteY45637" fmla="*/ 92190 h 1598839"/>
              <a:gd name="connsiteX45638" fmla="*/ 0 w 3255128"/>
              <a:gd name="connsiteY45638" fmla="*/ 92171 h 1598839"/>
              <a:gd name="connsiteX45639" fmla="*/ 0 w 3255128"/>
              <a:gd name="connsiteY45639" fmla="*/ 92074 h 1598839"/>
              <a:gd name="connsiteX45640" fmla="*/ 0 w 3255128"/>
              <a:gd name="connsiteY45640" fmla="*/ 92071 h 1598839"/>
              <a:gd name="connsiteX45641" fmla="*/ 0 w 3255128"/>
              <a:gd name="connsiteY45641" fmla="*/ 92000 h 1598839"/>
              <a:gd name="connsiteX45642" fmla="*/ 0 w 3255128"/>
              <a:gd name="connsiteY45642" fmla="*/ 91994 h 1598839"/>
              <a:gd name="connsiteX45643" fmla="*/ 0 w 3255128"/>
              <a:gd name="connsiteY45643" fmla="*/ 91978 h 1598839"/>
              <a:gd name="connsiteX45644" fmla="*/ 0 w 3255128"/>
              <a:gd name="connsiteY45644" fmla="*/ 91952 h 1598839"/>
              <a:gd name="connsiteX45645" fmla="*/ 0 w 3255128"/>
              <a:gd name="connsiteY45645" fmla="*/ 91944 h 1598839"/>
              <a:gd name="connsiteX45646" fmla="*/ 0 w 3255128"/>
              <a:gd name="connsiteY45646" fmla="*/ 91872 h 1598839"/>
              <a:gd name="connsiteX45647" fmla="*/ 0 w 3255128"/>
              <a:gd name="connsiteY45647" fmla="*/ 91832 h 1598839"/>
              <a:gd name="connsiteX45648" fmla="*/ 0 w 3255128"/>
              <a:gd name="connsiteY45648" fmla="*/ 91792 h 1598839"/>
              <a:gd name="connsiteX45649" fmla="*/ 0 w 3255128"/>
              <a:gd name="connsiteY45649" fmla="*/ 91785 h 1598839"/>
              <a:gd name="connsiteX45650" fmla="*/ 0 w 3255128"/>
              <a:gd name="connsiteY45650" fmla="*/ 91768 h 1598839"/>
              <a:gd name="connsiteX45651" fmla="*/ 0 w 3255128"/>
              <a:gd name="connsiteY45651" fmla="*/ 91762 h 1598839"/>
              <a:gd name="connsiteX45652" fmla="*/ 0 w 3255128"/>
              <a:gd name="connsiteY45652" fmla="*/ 91658 h 1598839"/>
              <a:gd name="connsiteX45653" fmla="*/ 0 w 3255128"/>
              <a:gd name="connsiteY45653" fmla="*/ 91609 h 1598839"/>
              <a:gd name="connsiteX45654" fmla="*/ 0 w 3255128"/>
              <a:gd name="connsiteY45654" fmla="*/ 91602 h 1598839"/>
              <a:gd name="connsiteX45655" fmla="*/ 0 w 3255128"/>
              <a:gd name="connsiteY45655" fmla="*/ 91558 h 1598839"/>
              <a:gd name="connsiteX45656" fmla="*/ 0 w 3255128"/>
              <a:gd name="connsiteY45656" fmla="*/ 91542 h 1598839"/>
              <a:gd name="connsiteX45657" fmla="*/ 0 w 3255128"/>
              <a:gd name="connsiteY45657" fmla="*/ 91519 h 1598839"/>
              <a:gd name="connsiteX45658" fmla="*/ 0 w 3255128"/>
              <a:gd name="connsiteY45658" fmla="*/ 91504 h 1598839"/>
              <a:gd name="connsiteX45659" fmla="*/ 0 w 3255128"/>
              <a:gd name="connsiteY45659" fmla="*/ 91406 h 1598839"/>
              <a:gd name="connsiteX45660" fmla="*/ 0 w 3255128"/>
              <a:gd name="connsiteY45660" fmla="*/ 91351 h 1598839"/>
              <a:gd name="connsiteX45661" fmla="*/ 0 w 3255128"/>
              <a:gd name="connsiteY45661" fmla="*/ 91346 h 1598839"/>
              <a:gd name="connsiteX45662" fmla="*/ 0 w 3255128"/>
              <a:gd name="connsiteY45662" fmla="*/ 91308 h 1598839"/>
              <a:gd name="connsiteX45663" fmla="*/ 0 w 3255128"/>
              <a:gd name="connsiteY45663" fmla="*/ 91282 h 1598839"/>
              <a:gd name="connsiteX45664" fmla="*/ 0 w 3255128"/>
              <a:gd name="connsiteY45664" fmla="*/ 91220 h 1598839"/>
              <a:gd name="connsiteX45665" fmla="*/ 0 w 3255128"/>
              <a:gd name="connsiteY45665" fmla="*/ 91164 h 1598839"/>
              <a:gd name="connsiteX45666" fmla="*/ 0 w 3255128"/>
              <a:gd name="connsiteY45666" fmla="*/ 91111 h 1598839"/>
              <a:gd name="connsiteX45667" fmla="*/ 0 w 3255128"/>
              <a:gd name="connsiteY45667" fmla="*/ 91097 h 1598839"/>
              <a:gd name="connsiteX45668" fmla="*/ 0 w 3255128"/>
              <a:gd name="connsiteY45668" fmla="*/ 91045 h 1598839"/>
              <a:gd name="connsiteX45669" fmla="*/ 0 w 3255128"/>
              <a:gd name="connsiteY45669" fmla="*/ 91013 h 1598839"/>
              <a:gd name="connsiteX45670" fmla="*/ 0 w 3255128"/>
              <a:gd name="connsiteY45670" fmla="*/ 90951 h 1598839"/>
              <a:gd name="connsiteX45671" fmla="*/ 0 w 3255128"/>
              <a:gd name="connsiteY45671" fmla="*/ 90933 h 1598839"/>
              <a:gd name="connsiteX45672" fmla="*/ 0 w 3255128"/>
              <a:gd name="connsiteY45672" fmla="*/ 90932 h 1598839"/>
              <a:gd name="connsiteX45673" fmla="*/ 0 w 3255128"/>
              <a:gd name="connsiteY45673" fmla="*/ 90931 h 1598839"/>
              <a:gd name="connsiteX45674" fmla="*/ 0 w 3255128"/>
              <a:gd name="connsiteY45674" fmla="*/ 90887 h 1598839"/>
              <a:gd name="connsiteX45675" fmla="*/ 0 w 3255128"/>
              <a:gd name="connsiteY45675" fmla="*/ 90871 h 1598839"/>
              <a:gd name="connsiteX45676" fmla="*/ 0 w 3255128"/>
              <a:gd name="connsiteY45676" fmla="*/ 90866 h 1598839"/>
              <a:gd name="connsiteX45677" fmla="*/ 0 w 3255128"/>
              <a:gd name="connsiteY45677" fmla="*/ 90857 h 1598839"/>
              <a:gd name="connsiteX45678" fmla="*/ 0 w 3255128"/>
              <a:gd name="connsiteY45678" fmla="*/ 90836 h 1598839"/>
              <a:gd name="connsiteX45679" fmla="*/ 0 w 3255128"/>
              <a:gd name="connsiteY45679" fmla="*/ 90777 h 1598839"/>
              <a:gd name="connsiteX45680" fmla="*/ 0 w 3255128"/>
              <a:gd name="connsiteY45680" fmla="*/ 90761 h 1598839"/>
              <a:gd name="connsiteX45681" fmla="*/ 0 w 3255128"/>
              <a:gd name="connsiteY45681" fmla="*/ 90759 h 1598839"/>
              <a:gd name="connsiteX45682" fmla="*/ 0 w 3255128"/>
              <a:gd name="connsiteY45682" fmla="*/ 90703 h 1598839"/>
              <a:gd name="connsiteX45683" fmla="*/ 0 w 3255128"/>
              <a:gd name="connsiteY45683" fmla="*/ 90693 h 1598839"/>
              <a:gd name="connsiteX45684" fmla="*/ 0 w 3255128"/>
              <a:gd name="connsiteY45684" fmla="*/ 90690 h 1598839"/>
              <a:gd name="connsiteX45685" fmla="*/ 0 w 3255128"/>
              <a:gd name="connsiteY45685" fmla="*/ 90661 h 1598839"/>
              <a:gd name="connsiteX45686" fmla="*/ 0 w 3255128"/>
              <a:gd name="connsiteY45686" fmla="*/ 90638 h 1598839"/>
              <a:gd name="connsiteX45687" fmla="*/ 0 w 3255128"/>
              <a:gd name="connsiteY45687" fmla="*/ 90616 h 1598839"/>
              <a:gd name="connsiteX45688" fmla="*/ 0 w 3255128"/>
              <a:gd name="connsiteY45688" fmla="*/ 90611 h 1598839"/>
              <a:gd name="connsiteX45689" fmla="*/ 0 w 3255128"/>
              <a:gd name="connsiteY45689" fmla="*/ 90554 h 1598839"/>
              <a:gd name="connsiteX45690" fmla="*/ 0 w 3255128"/>
              <a:gd name="connsiteY45690" fmla="*/ 90552 h 1598839"/>
              <a:gd name="connsiteX45691" fmla="*/ 0 w 3255128"/>
              <a:gd name="connsiteY45691" fmla="*/ 90458 h 1598839"/>
              <a:gd name="connsiteX45692" fmla="*/ 0 w 3255128"/>
              <a:gd name="connsiteY45692" fmla="*/ 90397 h 1598839"/>
              <a:gd name="connsiteX45693" fmla="*/ 0 w 3255128"/>
              <a:gd name="connsiteY45693" fmla="*/ 90385 h 1598839"/>
              <a:gd name="connsiteX45694" fmla="*/ 0 w 3255128"/>
              <a:gd name="connsiteY45694" fmla="*/ 90383 h 1598839"/>
              <a:gd name="connsiteX45695" fmla="*/ 0 w 3255128"/>
              <a:gd name="connsiteY45695" fmla="*/ 90381 h 1598839"/>
              <a:gd name="connsiteX45696" fmla="*/ 0 w 3255128"/>
              <a:gd name="connsiteY45696" fmla="*/ 90325 h 1598839"/>
              <a:gd name="connsiteX45697" fmla="*/ 0 w 3255128"/>
              <a:gd name="connsiteY45697" fmla="*/ 90283 h 1598839"/>
              <a:gd name="connsiteX45698" fmla="*/ 0 w 3255128"/>
              <a:gd name="connsiteY45698" fmla="*/ 90244 h 1598839"/>
              <a:gd name="connsiteX45699" fmla="*/ 0 w 3255128"/>
              <a:gd name="connsiteY45699" fmla="*/ 90187 h 1598839"/>
              <a:gd name="connsiteX45700" fmla="*/ 0 w 3255128"/>
              <a:gd name="connsiteY45700" fmla="*/ 90184 h 1598839"/>
              <a:gd name="connsiteX45701" fmla="*/ 0 w 3255128"/>
              <a:gd name="connsiteY45701" fmla="*/ 90138 h 1598839"/>
              <a:gd name="connsiteX45702" fmla="*/ 0 w 3255128"/>
              <a:gd name="connsiteY45702" fmla="*/ 90113 h 1598839"/>
              <a:gd name="connsiteX45703" fmla="*/ 0 w 3255128"/>
              <a:gd name="connsiteY45703" fmla="*/ 89999 h 1598839"/>
              <a:gd name="connsiteX45704" fmla="*/ 0 w 3255128"/>
              <a:gd name="connsiteY45704" fmla="*/ 89990 h 1598839"/>
              <a:gd name="connsiteX45705" fmla="*/ 0 w 3255128"/>
              <a:gd name="connsiteY45705" fmla="*/ 89949 h 1598839"/>
              <a:gd name="connsiteX45706" fmla="*/ 0 w 3255128"/>
              <a:gd name="connsiteY45706" fmla="*/ 89924 h 1598839"/>
              <a:gd name="connsiteX45707" fmla="*/ 0 w 3255128"/>
              <a:gd name="connsiteY45707" fmla="*/ 89922 h 1598839"/>
              <a:gd name="connsiteX45708" fmla="*/ 0 w 3255128"/>
              <a:gd name="connsiteY45708" fmla="*/ 89738 h 1598839"/>
              <a:gd name="connsiteX45709" fmla="*/ 0 w 3255128"/>
              <a:gd name="connsiteY45709" fmla="*/ 89730 h 1598839"/>
              <a:gd name="connsiteX45710" fmla="*/ 0 w 3255128"/>
              <a:gd name="connsiteY45710" fmla="*/ 89713 h 1598839"/>
              <a:gd name="connsiteX45711" fmla="*/ 0 w 3255128"/>
              <a:gd name="connsiteY45711" fmla="*/ 89679 h 1598839"/>
              <a:gd name="connsiteX45712" fmla="*/ 0 w 3255128"/>
              <a:gd name="connsiteY45712" fmla="*/ 89665 h 1598839"/>
              <a:gd name="connsiteX45713" fmla="*/ 0 w 3255128"/>
              <a:gd name="connsiteY45713" fmla="*/ 89636 h 1598839"/>
              <a:gd name="connsiteX45714" fmla="*/ 0 w 3255128"/>
              <a:gd name="connsiteY45714" fmla="*/ 89514 h 1598839"/>
              <a:gd name="connsiteX45715" fmla="*/ 0 w 3255128"/>
              <a:gd name="connsiteY45715" fmla="*/ 89491 h 1598839"/>
              <a:gd name="connsiteX45716" fmla="*/ 0 w 3255128"/>
              <a:gd name="connsiteY45716" fmla="*/ 89488 h 1598839"/>
              <a:gd name="connsiteX45717" fmla="*/ 0 w 3255128"/>
              <a:gd name="connsiteY45717" fmla="*/ 89486 h 1598839"/>
              <a:gd name="connsiteX45718" fmla="*/ 0 w 3255128"/>
              <a:gd name="connsiteY45718" fmla="*/ 89470 h 1598839"/>
              <a:gd name="connsiteX45719" fmla="*/ 0 w 3255128"/>
              <a:gd name="connsiteY45719" fmla="*/ 89393 h 1598839"/>
              <a:gd name="connsiteX45720" fmla="*/ 0 w 3255128"/>
              <a:gd name="connsiteY45720" fmla="*/ 89386 h 1598839"/>
              <a:gd name="connsiteX45721" fmla="*/ 0 w 3255128"/>
              <a:gd name="connsiteY45721" fmla="*/ 89351 h 1598839"/>
              <a:gd name="connsiteX45722" fmla="*/ 0 w 3255128"/>
              <a:gd name="connsiteY45722" fmla="*/ 89319 h 1598839"/>
              <a:gd name="connsiteX45723" fmla="*/ 0 w 3255128"/>
              <a:gd name="connsiteY45723" fmla="*/ 89276 h 1598839"/>
              <a:gd name="connsiteX45724" fmla="*/ 0 w 3255128"/>
              <a:gd name="connsiteY45724" fmla="*/ 89274 h 1598839"/>
              <a:gd name="connsiteX45725" fmla="*/ 0 w 3255128"/>
              <a:gd name="connsiteY45725" fmla="*/ 89254 h 1598839"/>
              <a:gd name="connsiteX45726" fmla="*/ 0 w 3255128"/>
              <a:gd name="connsiteY45726" fmla="*/ 89249 h 1598839"/>
              <a:gd name="connsiteX45727" fmla="*/ 0 w 3255128"/>
              <a:gd name="connsiteY45727" fmla="*/ 89240 h 1598839"/>
              <a:gd name="connsiteX45728" fmla="*/ 0 w 3255128"/>
              <a:gd name="connsiteY45728" fmla="*/ 89215 h 1598839"/>
              <a:gd name="connsiteX45729" fmla="*/ 0 w 3255128"/>
              <a:gd name="connsiteY45729" fmla="*/ 89204 h 1598839"/>
              <a:gd name="connsiteX45730" fmla="*/ 0 w 3255128"/>
              <a:gd name="connsiteY45730" fmla="*/ 89177 h 1598839"/>
              <a:gd name="connsiteX45731" fmla="*/ 0 w 3255128"/>
              <a:gd name="connsiteY45731" fmla="*/ 89123 h 1598839"/>
              <a:gd name="connsiteX45732" fmla="*/ 0 w 3255128"/>
              <a:gd name="connsiteY45732" fmla="*/ 89115 h 1598839"/>
              <a:gd name="connsiteX45733" fmla="*/ 0 w 3255128"/>
              <a:gd name="connsiteY45733" fmla="*/ 89044 h 1598839"/>
              <a:gd name="connsiteX45734" fmla="*/ 0 w 3255128"/>
              <a:gd name="connsiteY45734" fmla="*/ 89031 h 1598839"/>
              <a:gd name="connsiteX45735" fmla="*/ 0 w 3255128"/>
              <a:gd name="connsiteY45735" fmla="*/ 88999 h 1598839"/>
              <a:gd name="connsiteX45736" fmla="*/ 0 w 3255128"/>
              <a:gd name="connsiteY45736" fmla="*/ 88936 h 1598839"/>
              <a:gd name="connsiteX45737" fmla="*/ 0 w 3255128"/>
              <a:gd name="connsiteY45737" fmla="*/ 88934 h 1598839"/>
              <a:gd name="connsiteX45738" fmla="*/ 0 w 3255128"/>
              <a:gd name="connsiteY45738" fmla="*/ 88822 h 1598839"/>
              <a:gd name="connsiteX45739" fmla="*/ 0 w 3255128"/>
              <a:gd name="connsiteY45739" fmla="*/ 88820 h 1598839"/>
              <a:gd name="connsiteX45740" fmla="*/ 0 w 3255128"/>
              <a:gd name="connsiteY45740" fmla="*/ 88755 h 1598839"/>
              <a:gd name="connsiteX45741" fmla="*/ 0 w 3255128"/>
              <a:gd name="connsiteY45741" fmla="*/ 88741 h 1598839"/>
              <a:gd name="connsiteX45742" fmla="*/ 0 w 3255128"/>
              <a:gd name="connsiteY45742" fmla="*/ 88726 h 1598839"/>
              <a:gd name="connsiteX45743" fmla="*/ 0 w 3255128"/>
              <a:gd name="connsiteY45743" fmla="*/ 88725 h 1598839"/>
              <a:gd name="connsiteX45744" fmla="*/ 0 w 3255128"/>
              <a:gd name="connsiteY45744" fmla="*/ 88656 h 1598839"/>
              <a:gd name="connsiteX45745" fmla="*/ 0 w 3255128"/>
              <a:gd name="connsiteY45745" fmla="*/ 88606 h 1598839"/>
              <a:gd name="connsiteX45746" fmla="*/ 0 w 3255128"/>
              <a:gd name="connsiteY45746" fmla="*/ 88534 h 1598839"/>
              <a:gd name="connsiteX45747" fmla="*/ 0 w 3255128"/>
              <a:gd name="connsiteY45747" fmla="*/ 88529 h 1598839"/>
              <a:gd name="connsiteX45748" fmla="*/ 0 w 3255128"/>
              <a:gd name="connsiteY45748" fmla="*/ 88477 h 1598839"/>
              <a:gd name="connsiteX45749" fmla="*/ 0 w 3255128"/>
              <a:gd name="connsiteY45749" fmla="*/ 88470 h 1598839"/>
              <a:gd name="connsiteX45750" fmla="*/ 0 w 3255128"/>
              <a:gd name="connsiteY45750" fmla="*/ 88465 h 1598839"/>
              <a:gd name="connsiteX45751" fmla="*/ 0 w 3255128"/>
              <a:gd name="connsiteY45751" fmla="*/ 88457 h 1598839"/>
              <a:gd name="connsiteX45752" fmla="*/ 0 w 3255128"/>
              <a:gd name="connsiteY45752" fmla="*/ 88449 h 1598839"/>
              <a:gd name="connsiteX45753" fmla="*/ 0 w 3255128"/>
              <a:gd name="connsiteY45753" fmla="*/ 88368 h 1598839"/>
              <a:gd name="connsiteX45754" fmla="*/ 0 w 3255128"/>
              <a:gd name="connsiteY45754" fmla="*/ 88359 h 1598839"/>
              <a:gd name="connsiteX45755" fmla="*/ 0 w 3255128"/>
              <a:gd name="connsiteY45755" fmla="*/ 88350 h 1598839"/>
              <a:gd name="connsiteX45756" fmla="*/ 0 w 3255128"/>
              <a:gd name="connsiteY45756" fmla="*/ 88346 h 1598839"/>
              <a:gd name="connsiteX45757" fmla="*/ 0 w 3255128"/>
              <a:gd name="connsiteY45757" fmla="*/ 88291 h 1598839"/>
              <a:gd name="connsiteX45758" fmla="*/ 0 w 3255128"/>
              <a:gd name="connsiteY45758" fmla="*/ 88286 h 1598839"/>
              <a:gd name="connsiteX45759" fmla="*/ 0 w 3255128"/>
              <a:gd name="connsiteY45759" fmla="*/ 88214 h 1598839"/>
              <a:gd name="connsiteX45760" fmla="*/ 0 w 3255128"/>
              <a:gd name="connsiteY45760" fmla="*/ 88163 h 1598839"/>
              <a:gd name="connsiteX45761" fmla="*/ 0 w 3255128"/>
              <a:gd name="connsiteY45761" fmla="*/ 88118 h 1598839"/>
              <a:gd name="connsiteX45762" fmla="*/ 0 w 3255128"/>
              <a:gd name="connsiteY45762" fmla="*/ 88099 h 1598839"/>
              <a:gd name="connsiteX45763" fmla="*/ 0 w 3255128"/>
              <a:gd name="connsiteY45763" fmla="*/ 88075 h 1598839"/>
              <a:gd name="connsiteX45764" fmla="*/ 0 w 3255128"/>
              <a:gd name="connsiteY45764" fmla="*/ 88022 h 1598839"/>
              <a:gd name="connsiteX45765" fmla="*/ 0 w 3255128"/>
              <a:gd name="connsiteY45765" fmla="*/ 88008 h 1598839"/>
              <a:gd name="connsiteX45766" fmla="*/ 0 w 3255128"/>
              <a:gd name="connsiteY45766" fmla="*/ 87939 h 1598839"/>
              <a:gd name="connsiteX45767" fmla="*/ 0 w 3255128"/>
              <a:gd name="connsiteY45767" fmla="*/ 87903 h 1598839"/>
              <a:gd name="connsiteX45768" fmla="*/ 0 w 3255128"/>
              <a:gd name="connsiteY45768" fmla="*/ 87855 h 1598839"/>
              <a:gd name="connsiteX45769" fmla="*/ 0 w 3255128"/>
              <a:gd name="connsiteY45769" fmla="*/ 87829 h 1598839"/>
              <a:gd name="connsiteX45770" fmla="*/ 0 w 3255128"/>
              <a:gd name="connsiteY45770" fmla="*/ 87826 h 1598839"/>
              <a:gd name="connsiteX45771" fmla="*/ 0 w 3255128"/>
              <a:gd name="connsiteY45771" fmla="*/ 87798 h 1598839"/>
              <a:gd name="connsiteX45772" fmla="*/ 0 w 3255128"/>
              <a:gd name="connsiteY45772" fmla="*/ 87676 h 1598839"/>
              <a:gd name="connsiteX45773" fmla="*/ 0 w 3255128"/>
              <a:gd name="connsiteY45773" fmla="*/ 87601 h 1598839"/>
              <a:gd name="connsiteX45774" fmla="*/ 0 w 3255128"/>
              <a:gd name="connsiteY45774" fmla="*/ 87563 h 1598839"/>
              <a:gd name="connsiteX45775" fmla="*/ 0 w 3255128"/>
              <a:gd name="connsiteY45775" fmla="*/ 87554 h 1598839"/>
              <a:gd name="connsiteX45776" fmla="*/ 0 w 3255128"/>
              <a:gd name="connsiteY45776" fmla="*/ 87375 h 1598839"/>
              <a:gd name="connsiteX45777" fmla="*/ 0 w 3255128"/>
              <a:gd name="connsiteY45777" fmla="*/ 87367 h 1598839"/>
              <a:gd name="connsiteX45778" fmla="*/ 0 w 3255128"/>
              <a:gd name="connsiteY45778" fmla="*/ 87354 h 1598839"/>
              <a:gd name="connsiteX45779" fmla="*/ 0 w 3255128"/>
              <a:gd name="connsiteY45779" fmla="*/ 87339 h 1598839"/>
              <a:gd name="connsiteX45780" fmla="*/ 0 w 3255128"/>
              <a:gd name="connsiteY45780" fmla="*/ 87325 h 1598839"/>
              <a:gd name="connsiteX45781" fmla="*/ 0 w 3255128"/>
              <a:gd name="connsiteY45781" fmla="*/ 87317 h 1598839"/>
              <a:gd name="connsiteX45782" fmla="*/ 0 w 3255128"/>
              <a:gd name="connsiteY45782" fmla="*/ 87194 h 1598839"/>
              <a:gd name="connsiteX45783" fmla="*/ 0 w 3255128"/>
              <a:gd name="connsiteY45783" fmla="*/ 87158 h 1598839"/>
              <a:gd name="connsiteX45784" fmla="*/ 0 w 3255128"/>
              <a:gd name="connsiteY45784" fmla="*/ 87138 h 1598839"/>
              <a:gd name="connsiteX45785" fmla="*/ 0 w 3255128"/>
              <a:gd name="connsiteY45785" fmla="*/ 87082 h 1598839"/>
              <a:gd name="connsiteX45786" fmla="*/ 0 w 3255128"/>
              <a:gd name="connsiteY45786" fmla="*/ 87053 h 1598839"/>
              <a:gd name="connsiteX45787" fmla="*/ 0 w 3255128"/>
              <a:gd name="connsiteY45787" fmla="*/ 86984 h 1598839"/>
              <a:gd name="connsiteX45788" fmla="*/ 0 w 3255128"/>
              <a:gd name="connsiteY45788" fmla="*/ 86939 h 1598839"/>
              <a:gd name="connsiteX45789" fmla="*/ 0 w 3255128"/>
              <a:gd name="connsiteY45789" fmla="*/ 86931 h 1598839"/>
              <a:gd name="connsiteX45790" fmla="*/ 0 w 3255128"/>
              <a:gd name="connsiteY45790" fmla="*/ 86915 h 1598839"/>
              <a:gd name="connsiteX45791" fmla="*/ 0 w 3255128"/>
              <a:gd name="connsiteY45791" fmla="*/ 86903 h 1598839"/>
              <a:gd name="connsiteX45792" fmla="*/ 0 w 3255128"/>
              <a:gd name="connsiteY45792" fmla="*/ 86886 h 1598839"/>
              <a:gd name="connsiteX45793" fmla="*/ 0 w 3255128"/>
              <a:gd name="connsiteY45793" fmla="*/ 86840 h 1598839"/>
              <a:gd name="connsiteX45794" fmla="*/ 0 w 3255128"/>
              <a:gd name="connsiteY45794" fmla="*/ 86798 h 1598839"/>
              <a:gd name="connsiteX45795" fmla="*/ 0 w 3255128"/>
              <a:gd name="connsiteY45795" fmla="*/ 86777 h 1598839"/>
              <a:gd name="connsiteX45796" fmla="*/ 0 w 3255128"/>
              <a:gd name="connsiteY45796" fmla="*/ 86760 h 1598839"/>
              <a:gd name="connsiteX45797" fmla="*/ 0 w 3255128"/>
              <a:gd name="connsiteY45797" fmla="*/ 86729 h 1598839"/>
              <a:gd name="connsiteX45798" fmla="*/ 0 w 3255128"/>
              <a:gd name="connsiteY45798" fmla="*/ 86719 h 1598839"/>
              <a:gd name="connsiteX45799" fmla="*/ 0 w 3255128"/>
              <a:gd name="connsiteY45799" fmla="*/ 86691 h 1598839"/>
              <a:gd name="connsiteX45800" fmla="*/ 0 w 3255128"/>
              <a:gd name="connsiteY45800" fmla="*/ 86681 h 1598839"/>
              <a:gd name="connsiteX45801" fmla="*/ 0 w 3255128"/>
              <a:gd name="connsiteY45801" fmla="*/ 86662 h 1598839"/>
              <a:gd name="connsiteX45802" fmla="*/ 0 w 3255128"/>
              <a:gd name="connsiteY45802" fmla="*/ 86655 h 1598839"/>
              <a:gd name="connsiteX45803" fmla="*/ 0 w 3255128"/>
              <a:gd name="connsiteY45803" fmla="*/ 86619 h 1598839"/>
              <a:gd name="connsiteX45804" fmla="*/ 0 w 3255128"/>
              <a:gd name="connsiteY45804" fmla="*/ 86594 h 1598839"/>
              <a:gd name="connsiteX45805" fmla="*/ 0 w 3255128"/>
              <a:gd name="connsiteY45805" fmla="*/ 86555 h 1598839"/>
              <a:gd name="connsiteX45806" fmla="*/ 0 w 3255128"/>
              <a:gd name="connsiteY45806" fmla="*/ 86537 h 1598839"/>
              <a:gd name="connsiteX45807" fmla="*/ 0 w 3255128"/>
              <a:gd name="connsiteY45807" fmla="*/ 86478 h 1598839"/>
              <a:gd name="connsiteX45808" fmla="*/ 0 w 3255128"/>
              <a:gd name="connsiteY45808" fmla="*/ 86412 h 1598839"/>
              <a:gd name="connsiteX45809" fmla="*/ 0 w 3255128"/>
              <a:gd name="connsiteY45809" fmla="*/ 86318 h 1598839"/>
              <a:gd name="connsiteX45810" fmla="*/ 0 w 3255128"/>
              <a:gd name="connsiteY45810" fmla="*/ 86293 h 1598839"/>
              <a:gd name="connsiteX45811" fmla="*/ 0 w 3255128"/>
              <a:gd name="connsiteY45811" fmla="*/ 86257 h 1598839"/>
              <a:gd name="connsiteX45812" fmla="*/ 0 w 3255128"/>
              <a:gd name="connsiteY45812" fmla="*/ 86243 h 1598839"/>
              <a:gd name="connsiteX45813" fmla="*/ 0 w 3255128"/>
              <a:gd name="connsiteY45813" fmla="*/ 86239 h 1598839"/>
              <a:gd name="connsiteX45814" fmla="*/ 0 w 3255128"/>
              <a:gd name="connsiteY45814" fmla="*/ 86235 h 1598839"/>
              <a:gd name="connsiteX45815" fmla="*/ 0 w 3255128"/>
              <a:gd name="connsiteY45815" fmla="*/ 86207 h 1598839"/>
              <a:gd name="connsiteX45816" fmla="*/ 0 w 3255128"/>
              <a:gd name="connsiteY45816" fmla="*/ 86158 h 1598839"/>
              <a:gd name="connsiteX45817" fmla="*/ 0 w 3255128"/>
              <a:gd name="connsiteY45817" fmla="*/ 86015 h 1598839"/>
              <a:gd name="connsiteX45818" fmla="*/ 0 w 3255128"/>
              <a:gd name="connsiteY45818" fmla="*/ 85984 h 1598839"/>
              <a:gd name="connsiteX45819" fmla="*/ 0 w 3255128"/>
              <a:gd name="connsiteY45819" fmla="*/ 85959 h 1598839"/>
              <a:gd name="connsiteX45820" fmla="*/ 0 w 3255128"/>
              <a:gd name="connsiteY45820" fmla="*/ 85946 h 1598839"/>
              <a:gd name="connsiteX45821" fmla="*/ 0 w 3255128"/>
              <a:gd name="connsiteY45821" fmla="*/ 85938 h 1598839"/>
              <a:gd name="connsiteX45822" fmla="*/ 0 w 3255128"/>
              <a:gd name="connsiteY45822" fmla="*/ 85882 h 1598839"/>
              <a:gd name="connsiteX45823" fmla="*/ 0 w 3255128"/>
              <a:gd name="connsiteY45823" fmla="*/ 85874 h 1598839"/>
              <a:gd name="connsiteX45824" fmla="*/ 0 w 3255128"/>
              <a:gd name="connsiteY45824" fmla="*/ 85861 h 1598839"/>
              <a:gd name="connsiteX45825" fmla="*/ 0 w 3255128"/>
              <a:gd name="connsiteY45825" fmla="*/ 85784 h 1598839"/>
              <a:gd name="connsiteX45826" fmla="*/ 0 w 3255128"/>
              <a:gd name="connsiteY45826" fmla="*/ 85716 h 1598839"/>
              <a:gd name="connsiteX45827" fmla="*/ 0 w 3255128"/>
              <a:gd name="connsiteY45827" fmla="*/ 85701 h 1598839"/>
              <a:gd name="connsiteX45828" fmla="*/ 0 w 3255128"/>
              <a:gd name="connsiteY45828" fmla="*/ 85687 h 1598839"/>
              <a:gd name="connsiteX45829" fmla="*/ 0 w 3255128"/>
              <a:gd name="connsiteY45829" fmla="*/ 85670 h 1598839"/>
              <a:gd name="connsiteX45830" fmla="*/ 0 w 3255128"/>
              <a:gd name="connsiteY45830" fmla="*/ 85656 h 1598839"/>
              <a:gd name="connsiteX45831" fmla="*/ 0 w 3255128"/>
              <a:gd name="connsiteY45831" fmla="*/ 85645 h 1598839"/>
              <a:gd name="connsiteX45832" fmla="*/ 0 w 3255128"/>
              <a:gd name="connsiteY45832" fmla="*/ 85598 h 1598839"/>
              <a:gd name="connsiteX45833" fmla="*/ 0 w 3255128"/>
              <a:gd name="connsiteY45833" fmla="*/ 85573 h 1598839"/>
              <a:gd name="connsiteX45834" fmla="*/ 0 w 3255128"/>
              <a:gd name="connsiteY45834" fmla="*/ 85515 h 1598839"/>
              <a:gd name="connsiteX45835" fmla="*/ 0 w 3255128"/>
              <a:gd name="connsiteY45835" fmla="*/ 85479 h 1598839"/>
              <a:gd name="connsiteX45836" fmla="*/ 0 w 3255128"/>
              <a:gd name="connsiteY45836" fmla="*/ 85429 h 1598839"/>
              <a:gd name="connsiteX45837" fmla="*/ 0 w 3255128"/>
              <a:gd name="connsiteY45837" fmla="*/ 85402 h 1598839"/>
              <a:gd name="connsiteX45838" fmla="*/ 0 w 3255128"/>
              <a:gd name="connsiteY45838" fmla="*/ 85228 h 1598839"/>
              <a:gd name="connsiteX45839" fmla="*/ 0 w 3255128"/>
              <a:gd name="connsiteY45839" fmla="*/ 85207 h 1598839"/>
              <a:gd name="connsiteX45840" fmla="*/ 0 w 3255128"/>
              <a:gd name="connsiteY45840" fmla="*/ 85186 h 1598839"/>
              <a:gd name="connsiteX45841" fmla="*/ 0 w 3255128"/>
              <a:gd name="connsiteY45841" fmla="*/ 85136 h 1598839"/>
              <a:gd name="connsiteX45842" fmla="*/ 0 w 3255128"/>
              <a:gd name="connsiteY45842" fmla="*/ 85114 h 1598839"/>
              <a:gd name="connsiteX45843" fmla="*/ 0 w 3255128"/>
              <a:gd name="connsiteY45843" fmla="*/ 85103 h 1598839"/>
              <a:gd name="connsiteX45844" fmla="*/ 0 w 3255128"/>
              <a:gd name="connsiteY45844" fmla="*/ 85002 h 1598839"/>
              <a:gd name="connsiteX45845" fmla="*/ 0 w 3255128"/>
              <a:gd name="connsiteY45845" fmla="*/ 84971 h 1598839"/>
              <a:gd name="connsiteX45846" fmla="*/ 0 w 3255128"/>
              <a:gd name="connsiteY45846" fmla="*/ 84966 h 1598839"/>
              <a:gd name="connsiteX45847" fmla="*/ 0 w 3255128"/>
              <a:gd name="connsiteY45847" fmla="*/ 84868 h 1598839"/>
              <a:gd name="connsiteX45848" fmla="*/ 0 w 3255128"/>
              <a:gd name="connsiteY45848" fmla="*/ 84843 h 1598839"/>
              <a:gd name="connsiteX45849" fmla="*/ 0 w 3255128"/>
              <a:gd name="connsiteY45849" fmla="*/ 84831 h 1598839"/>
              <a:gd name="connsiteX45850" fmla="*/ 0 w 3255128"/>
              <a:gd name="connsiteY45850" fmla="*/ 84792 h 1598839"/>
              <a:gd name="connsiteX45851" fmla="*/ 0 w 3255128"/>
              <a:gd name="connsiteY45851" fmla="*/ 84754 h 1598839"/>
              <a:gd name="connsiteX45852" fmla="*/ 0 w 3255128"/>
              <a:gd name="connsiteY45852" fmla="*/ 84695 h 1598839"/>
              <a:gd name="connsiteX45853" fmla="*/ 0 w 3255128"/>
              <a:gd name="connsiteY45853" fmla="*/ 84580 h 1598839"/>
              <a:gd name="connsiteX45854" fmla="*/ 0 w 3255128"/>
              <a:gd name="connsiteY45854" fmla="*/ 84572 h 1598839"/>
              <a:gd name="connsiteX45855" fmla="*/ 0 w 3255128"/>
              <a:gd name="connsiteY45855" fmla="*/ 84516 h 1598839"/>
              <a:gd name="connsiteX45856" fmla="*/ 0 w 3255128"/>
              <a:gd name="connsiteY45856" fmla="*/ 84466 h 1598839"/>
              <a:gd name="connsiteX45857" fmla="*/ 0 w 3255128"/>
              <a:gd name="connsiteY45857" fmla="*/ 84439 h 1598839"/>
              <a:gd name="connsiteX45858" fmla="*/ 0 w 3255128"/>
              <a:gd name="connsiteY45858" fmla="*/ 84416 h 1598839"/>
              <a:gd name="connsiteX45859" fmla="*/ 0 w 3255128"/>
              <a:gd name="connsiteY45859" fmla="*/ 84345 h 1598839"/>
              <a:gd name="connsiteX45860" fmla="*/ 0 w 3255128"/>
              <a:gd name="connsiteY45860" fmla="*/ 84300 h 1598839"/>
              <a:gd name="connsiteX45861" fmla="*/ 0 w 3255128"/>
              <a:gd name="connsiteY45861" fmla="*/ 84257 h 1598839"/>
              <a:gd name="connsiteX45862" fmla="*/ 0 w 3255128"/>
              <a:gd name="connsiteY45862" fmla="*/ 84206 h 1598839"/>
              <a:gd name="connsiteX45863" fmla="*/ 0 w 3255128"/>
              <a:gd name="connsiteY45863" fmla="*/ 84195 h 1598839"/>
              <a:gd name="connsiteX45864" fmla="*/ 0 w 3255128"/>
              <a:gd name="connsiteY45864" fmla="*/ 84149 h 1598839"/>
              <a:gd name="connsiteX45865" fmla="*/ 0 w 3255128"/>
              <a:gd name="connsiteY45865" fmla="*/ 84146 h 1598839"/>
              <a:gd name="connsiteX45866" fmla="*/ 0 w 3255128"/>
              <a:gd name="connsiteY45866" fmla="*/ 84128 h 1598839"/>
              <a:gd name="connsiteX45867" fmla="*/ 0 w 3255128"/>
              <a:gd name="connsiteY45867" fmla="*/ 84121 h 1598839"/>
              <a:gd name="connsiteX45868" fmla="*/ 0 w 3255128"/>
              <a:gd name="connsiteY45868" fmla="*/ 84098 h 1598839"/>
              <a:gd name="connsiteX45869" fmla="*/ 0 w 3255128"/>
              <a:gd name="connsiteY45869" fmla="*/ 84069 h 1598839"/>
              <a:gd name="connsiteX45870" fmla="*/ 0 w 3255128"/>
              <a:gd name="connsiteY45870" fmla="*/ 83981 h 1598839"/>
              <a:gd name="connsiteX45871" fmla="*/ 0 w 3255128"/>
              <a:gd name="connsiteY45871" fmla="*/ 83957 h 1598839"/>
              <a:gd name="connsiteX45872" fmla="*/ 0 w 3255128"/>
              <a:gd name="connsiteY45872" fmla="*/ 83895 h 1598839"/>
              <a:gd name="connsiteX45873" fmla="*/ 0 w 3255128"/>
              <a:gd name="connsiteY45873" fmla="*/ 83829 h 1598839"/>
              <a:gd name="connsiteX45874" fmla="*/ 0 w 3255128"/>
              <a:gd name="connsiteY45874" fmla="*/ 83826 h 1598839"/>
              <a:gd name="connsiteX45875" fmla="*/ 0 w 3255128"/>
              <a:gd name="connsiteY45875" fmla="*/ 83822 h 1598839"/>
              <a:gd name="connsiteX45876" fmla="*/ 0 w 3255128"/>
              <a:gd name="connsiteY45876" fmla="*/ 83771 h 1598839"/>
              <a:gd name="connsiteX45877" fmla="*/ 0 w 3255128"/>
              <a:gd name="connsiteY45877" fmla="*/ 83691 h 1598839"/>
              <a:gd name="connsiteX45878" fmla="*/ 0 w 3255128"/>
              <a:gd name="connsiteY45878" fmla="*/ 83600 h 1598839"/>
              <a:gd name="connsiteX45879" fmla="*/ 0 w 3255128"/>
              <a:gd name="connsiteY45879" fmla="*/ 83595 h 1598839"/>
              <a:gd name="connsiteX45880" fmla="*/ 0 w 3255128"/>
              <a:gd name="connsiteY45880" fmla="*/ 83594 h 1598839"/>
              <a:gd name="connsiteX45881" fmla="*/ 0 w 3255128"/>
              <a:gd name="connsiteY45881" fmla="*/ 83579 h 1598839"/>
              <a:gd name="connsiteX45882" fmla="*/ 0 w 3255128"/>
              <a:gd name="connsiteY45882" fmla="*/ 83519 h 1598839"/>
              <a:gd name="connsiteX45883" fmla="*/ 0 w 3255128"/>
              <a:gd name="connsiteY45883" fmla="*/ 83421 h 1598839"/>
              <a:gd name="connsiteX45884" fmla="*/ 0 w 3255128"/>
              <a:gd name="connsiteY45884" fmla="*/ 83419 h 1598839"/>
              <a:gd name="connsiteX45885" fmla="*/ 0 w 3255128"/>
              <a:gd name="connsiteY45885" fmla="*/ 83404 h 1598839"/>
              <a:gd name="connsiteX45886" fmla="*/ 0 w 3255128"/>
              <a:gd name="connsiteY45886" fmla="*/ 83399 h 1598839"/>
              <a:gd name="connsiteX45887" fmla="*/ 0 w 3255128"/>
              <a:gd name="connsiteY45887" fmla="*/ 83383 h 1598839"/>
              <a:gd name="connsiteX45888" fmla="*/ 0 w 3255128"/>
              <a:gd name="connsiteY45888" fmla="*/ 83376 h 1598839"/>
              <a:gd name="connsiteX45889" fmla="*/ 0 w 3255128"/>
              <a:gd name="connsiteY45889" fmla="*/ 83309 h 1598839"/>
              <a:gd name="connsiteX45890" fmla="*/ 0 w 3255128"/>
              <a:gd name="connsiteY45890" fmla="*/ 83278 h 1598839"/>
              <a:gd name="connsiteX45891" fmla="*/ 0 w 3255128"/>
              <a:gd name="connsiteY45891" fmla="*/ 83225 h 1598839"/>
              <a:gd name="connsiteX45892" fmla="*/ 0 w 3255128"/>
              <a:gd name="connsiteY45892" fmla="*/ 83156 h 1598839"/>
              <a:gd name="connsiteX45893" fmla="*/ 0 w 3255128"/>
              <a:gd name="connsiteY45893" fmla="*/ 83135 h 1598839"/>
              <a:gd name="connsiteX45894" fmla="*/ 0 w 3255128"/>
              <a:gd name="connsiteY45894" fmla="*/ 83121 h 1598839"/>
              <a:gd name="connsiteX45895" fmla="*/ 0 w 3255128"/>
              <a:gd name="connsiteY45895" fmla="*/ 83100 h 1598839"/>
              <a:gd name="connsiteX45896" fmla="*/ 0 w 3255128"/>
              <a:gd name="connsiteY45896" fmla="*/ 83060 h 1598839"/>
              <a:gd name="connsiteX45897" fmla="*/ 0 w 3255128"/>
              <a:gd name="connsiteY45897" fmla="*/ 83054 h 1598839"/>
              <a:gd name="connsiteX45898" fmla="*/ 0 w 3255128"/>
              <a:gd name="connsiteY45898" fmla="*/ 82947 h 1598839"/>
              <a:gd name="connsiteX45899" fmla="*/ 0 w 3255128"/>
              <a:gd name="connsiteY45899" fmla="*/ 82927 h 1598839"/>
              <a:gd name="connsiteX45900" fmla="*/ 0 w 3255128"/>
              <a:gd name="connsiteY45900" fmla="*/ 82874 h 1598839"/>
              <a:gd name="connsiteX45901" fmla="*/ 0 w 3255128"/>
              <a:gd name="connsiteY45901" fmla="*/ 82849 h 1598839"/>
              <a:gd name="connsiteX45902" fmla="*/ 0 w 3255128"/>
              <a:gd name="connsiteY45902" fmla="*/ 82844 h 1598839"/>
              <a:gd name="connsiteX45903" fmla="*/ 0 w 3255128"/>
              <a:gd name="connsiteY45903" fmla="*/ 82819 h 1598839"/>
              <a:gd name="connsiteX45904" fmla="*/ 0 w 3255128"/>
              <a:gd name="connsiteY45904" fmla="*/ 82748 h 1598839"/>
              <a:gd name="connsiteX45905" fmla="*/ 0 w 3255128"/>
              <a:gd name="connsiteY45905" fmla="*/ 82740 h 1598839"/>
              <a:gd name="connsiteX45906" fmla="*/ 0 w 3255128"/>
              <a:gd name="connsiteY45906" fmla="*/ 82662 h 1598839"/>
              <a:gd name="connsiteX45907" fmla="*/ 0 w 3255128"/>
              <a:gd name="connsiteY45907" fmla="*/ 82624 h 1598839"/>
              <a:gd name="connsiteX45908" fmla="*/ 0 w 3255128"/>
              <a:gd name="connsiteY45908" fmla="*/ 82595 h 1598839"/>
              <a:gd name="connsiteX45909" fmla="*/ 0 w 3255128"/>
              <a:gd name="connsiteY45909" fmla="*/ 82511 h 1598839"/>
              <a:gd name="connsiteX45910" fmla="*/ 0 w 3255128"/>
              <a:gd name="connsiteY45910" fmla="*/ 82488 h 1598839"/>
              <a:gd name="connsiteX45911" fmla="*/ 0 w 3255128"/>
              <a:gd name="connsiteY45911" fmla="*/ 82487 h 1598839"/>
              <a:gd name="connsiteX45912" fmla="*/ 0 w 3255128"/>
              <a:gd name="connsiteY45912" fmla="*/ 82455 h 1598839"/>
              <a:gd name="connsiteX45913" fmla="*/ 0 w 3255128"/>
              <a:gd name="connsiteY45913" fmla="*/ 82412 h 1598839"/>
              <a:gd name="connsiteX45914" fmla="*/ 0 w 3255128"/>
              <a:gd name="connsiteY45914" fmla="*/ 82400 h 1598839"/>
              <a:gd name="connsiteX45915" fmla="*/ 0 w 3255128"/>
              <a:gd name="connsiteY45915" fmla="*/ 82390 h 1598839"/>
              <a:gd name="connsiteX45916" fmla="*/ 0 w 3255128"/>
              <a:gd name="connsiteY45916" fmla="*/ 82383 h 1598839"/>
              <a:gd name="connsiteX45917" fmla="*/ 0 w 3255128"/>
              <a:gd name="connsiteY45917" fmla="*/ 82357 h 1598839"/>
              <a:gd name="connsiteX45918" fmla="*/ 0 w 3255128"/>
              <a:gd name="connsiteY45918" fmla="*/ 82281 h 1598839"/>
              <a:gd name="connsiteX45919" fmla="*/ 0 w 3255128"/>
              <a:gd name="connsiteY45919" fmla="*/ 82278 h 1598839"/>
              <a:gd name="connsiteX45920" fmla="*/ 0 w 3255128"/>
              <a:gd name="connsiteY45920" fmla="*/ 82259 h 1598839"/>
              <a:gd name="connsiteX45921" fmla="*/ 0 w 3255128"/>
              <a:gd name="connsiteY45921" fmla="*/ 82240 h 1598839"/>
              <a:gd name="connsiteX45922" fmla="*/ 0 w 3255128"/>
              <a:gd name="connsiteY45922" fmla="*/ 82204 h 1598839"/>
              <a:gd name="connsiteX45923" fmla="*/ 0 w 3255128"/>
              <a:gd name="connsiteY45923" fmla="*/ 82171 h 1598839"/>
              <a:gd name="connsiteX45924" fmla="*/ 0 w 3255128"/>
              <a:gd name="connsiteY45924" fmla="*/ 82099 h 1598839"/>
              <a:gd name="connsiteX45925" fmla="*/ 0 w 3255128"/>
              <a:gd name="connsiteY45925" fmla="*/ 82086 h 1598839"/>
              <a:gd name="connsiteX45926" fmla="*/ 0 w 3255128"/>
              <a:gd name="connsiteY45926" fmla="*/ 82035 h 1598839"/>
              <a:gd name="connsiteX45927" fmla="*/ 0 w 3255128"/>
              <a:gd name="connsiteY45927" fmla="*/ 82014 h 1598839"/>
              <a:gd name="connsiteX45928" fmla="*/ 0 w 3255128"/>
              <a:gd name="connsiteY45928" fmla="*/ 81958 h 1598839"/>
              <a:gd name="connsiteX45929" fmla="*/ 0 w 3255128"/>
              <a:gd name="connsiteY45929" fmla="*/ 81947 h 1598839"/>
              <a:gd name="connsiteX45930" fmla="*/ 0 w 3255128"/>
              <a:gd name="connsiteY45930" fmla="*/ 81942 h 1598839"/>
              <a:gd name="connsiteX45931" fmla="*/ 0 w 3255128"/>
              <a:gd name="connsiteY45931" fmla="*/ 81926 h 1598839"/>
              <a:gd name="connsiteX45932" fmla="*/ 0 w 3255128"/>
              <a:gd name="connsiteY45932" fmla="*/ 81907 h 1598839"/>
              <a:gd name="connsiteX45933" fmla="*/ 0 w 3255128"/>
              <a:gd name="connsiteY45933" fmla="*/ 81840 h 1598839"/>
              <a:gd name="connsiteX45934" fmla="*/ 0 w 3255128"/>
              <a:gd name="connsiteY45934" fmla="*/ 81785 h 1598839"/>
              <a:gd name="connsiteX45935" fmla="*/ 0 w 3255128"/>
              <a:gd name="connsiteY45935" fmla="*/ 81782 h 1598839"/>
              <a:gd name="connsiteX45936" fmla="*/ 0 w 3255128"/>
              <a:gd name="connsiteY45936" fmla="*/ 81768 h 1598839"/>
              <a:gd name="connsiteX45937" fmla="*/ 0 w 3255128"/>
              <a:gd name="connsiteY45937" fmla="*/ 81742 h 1598839"/>
              <a:gd name="connsiteX45938" fmla="*/ 0 w 3255128"/>
              <a:gd name="connsiteY45938" fmla="*/ 81687 h 1598839"/>
              <a:gd name="connsiteX45939" fmla="*/ 0 w 3255128"/>
              <a:gd name="connsiteY45939" fmla="*/ 81670 h 1598839"/>
              <a:gd name="connsiteX45940" fmla="*/ 0 w 3255128"/>
              <a:gd name="connsiteY45940" fmla="*/ 81633 h 1598839"/>
              <a:gd name="connsiteX45941" fmla="*/ 0 w 3255128"/>
              <a:gd name="connsiteY45941" fmla="*/ 81630 h 1598839"/>
              <a:gd name="connsiteX45942" fmla="*/ 0 w 3255128"/>
              <a:gd name="connsiteY45942" fmla="*/ 81612 h 1598839"/>
              <a:gd name="connsiteX45943" fmla="*/ 0 w 3255128"/>
              <a:gd name="connsiteY45943" fmla="*/ 81608 h 1598839"/>
              <a:gd name="connsiteX45944" fmla="*/ 0 w 3255128"/>
              <a:gd name="connsiteY45944" fmla="*/ 81486 h 1598839"/>
              <a:gd name="connsiteX45945" fmla="*/ 0 w 3255128"/>
              <a:gd name="connsiteY45945" fmla="*/ 81467 h 1598839"/>
              <a:gd name="connsiteX45946" fmla="*/ 0 w 3255128"/>
              <a:gd name="connsiteY45946" fmla="*/ 81448 h 1598839"/>
              <a:gd name="connsiteX45947" fmla="*/ 0 w 3255128"/>
              <a:gd name="connsiteY45947" fmla="*/ 81397 h 1598839"/>
              <a:gd name="connsiteX45948" fmla="*/ 0 w 3255128"/>
              <a:gd name="connsiteY45948" fmla="*/ 81389 h 1598839"/>
              <a:gd name="connsiteX45949" fmla="*/ 0 w 3255128"/>
              <a:gd name="connsiteY45949" fmla="*/ 81365 h 1598839"/>
              <a:gd name="connsiteX45950" fmla="*/ 0 w 3255128"/>
              <a:gd name="connsiteY45950" fmla="*/ 81343 h 1598839"/>
              <a:gd name="connsiteX45951" fmla="*/ 0 w 3255128"/>
              <a:gd name="connsiteY45951" fmla="*/ 81311 h 1598839"/>
              <a:gd name="connsiteX45952" fmla="*/ 0 w 3255128"/>
              <a:gd name="connsiteY45952" fmla="*/ 81234 h 1598839"/>
              <a:gd name="connsiteX45953" fmla="*/ 0 w 3255128"/>
              <a:gd name="connsiteY45953" fmla="*/ 81205 h 1598839"/>
              <a:gd name="connsiteX45954" fmla="*/ 0 w 3255128"/>
              <a:gd name="connsiteY45954" fmla="*/ 81168 h 1598839"/>
              <a:gd name="connsiteX45955" fmla="*/ 0 w 3255128"/>
              <a:gd name="connsiteY45955" fmla="*/ 81089 h 1598839"/>
              <a:gd name="connsiteX45956" fmla="*/ 0 w 3255128"/>
              <a:gd name="connsiteY45956" fmla="*/ 81060 h 1598839"/>
              <a:gd name="connsiteX45957" fmla="*/ 0 w 3255128"/>
              <a:gd name="connsiteY45957" fmla="*/ 81012 h 1598839"/>
              <a:gd name="connsiteX45958" fmla="*/ 0 w 3255128"/>
              <a:gd name="connsiteY45958" fmla="*/ 80901 h 1598839"/>
              <a:gd name="connsiteX45959" fmla="*/ 0 w 3255128"/>
              <a:gd name="connsiteY45959" fmla="*/ 80852 h 1598839"/>
              <a:gd name="connsiteX45960" fmla="*/ 0 w 3255128"/>
              <a:gd name="connsiteY45960" fmla="*/ 80819 h 1598839"/>
              <a:gd name="connsiteX45961" fmla="*/ 0 w 3255128"/>
              <a:gd name="connsiteY45961" fmla="*/ 80818 h 1598839"/>
              <a:gd name="connsiteX45962" fmla="*/ 0 w 3255128"/>
              <a:gd name="connsiteY45962" fmla="*/ 80816 h 1598839"/>
              <a:gd name="connsiteX45963" fmla="*/ 0 w 3255128"/>
              <a:gd name="connsiteY45963" fmla="*/ 80802 h 1598839"/>
              <a:gd name="connsiteX45964" fmla="*/ 0 w 3255128"/>
              <a:gd name="connsiteY45964" fmla="*/ 80800 h 1598839"/>
              <a:gd name="connsiteX45965" fmla="*/ 0 w 3255128"/>
              <a:gd name="connsiteY45965" fmla="*/ 80775 h 1598839"/>
              <a:gd name="connsiteX45966" fmla="*/ 0 w 3255128"/>
              <a:gd name="connsiteY45966" fmla="*/ 80728 h 1598839"/>
              <a:gd name="connsiteX45967" fmla="*/ 0 w 3255128"/>
              <a:gd name="connsiteY45967" fmla="*/ 80727 h 1598839"/>
              <a:gd name="connsiteX45968" fmla="*/ 0 w 3255128"/>
              <a:gd name="connsiteY45968" fmla="*/ 80717 h 1598839"/>
              <a:gd name="connsiteX45969" fmla="*/ 0 w 3255128"/>
              <a:gd name="connsiteY45969" fmla="*/ 80643 h 1598839"/>
              <a:gd name="connsiteX45970" fmla="*/ 0 w 3255128"/>
              <a:gd name="connsiteY45970" fmla="*/ 80601 h 1598839"/>
              <a:gd name="connsiteX45971" fmla="*/ 0 w 3255128"/>
              <a:gd name="connsiteY45971" fmla="*/ 80587 h 1598839"/>
              <a:gd name="connsiteX45972" fmla="*/ 0 w 3255128"/>
              <a:gd name="connsiteY45972" fmla="*/ 80566 h 1598839"/>
              <a:gd name="connsiteX45973" fmla="*/ 0 w 3255128"/>
              <a:gd name="connsiteY45973" fmla="*/ 80538 h 1598839"/>
              <a:gd name="connsiteX45974" fmla="*/ 0 w 3255128"/>
              <a:gd name="connsiteY45974" fmla="*/ 80482 h 1598839"/>
              <a:gd name="connsiteX45975" fmla="*/ 0 w 3255128"/>
              <a:gd name="connsiteY45975" fmla="*/ 80392 h 1598839"/>
              <a:gd name="connsiteX45976" fmla="*/ 0 w 3255128"/>
              <a:gd name="connsiteY45976" fmla="*/ 80344 h 1598839"/>
              <a:gd name="connsiteX45977" fmla="*/ 0 w 3255128"/>
              <a:gd name="connsiteY45977" fmla="*/ 80339 h 1598839"/>
              <a:gd name="connsiteX45978" fmla="*/ 0 w 3255128"/>
              <a:gd name="connsiteY45978" fmla="*/ 80323 h 1598839"/>
              <a:gd name="connsiteX45979" fmla="*/ 0 w 3255128"/>
              <a:gd name="connsiteY45979" fmla="*/ 80316 h 1598839"/>
              <a:gd name="connsiteX45980" fmla="*/ 0 w 3255128"/>
              <a:gd name="connsiteY45980" fmla="*/ 80258 h 1598839"/>
              <a:gd name="connsiteX45981" fmla="*/ 0 w 3255128"/>
              <a:gd name="connsiteY45981" fmla="*/ 80254 h 1598839"/>
              <a:gd name="connsiteX45982" fmla="*/ 0 w 3255128"/>
              <a:gd name="connsiteY45982" fmla="*/ 80204 h 1598839"/>
              <a:gd name="connsiteX45983" fmla="*/ 0 w 3255128"/>
              <a:gd name="connsiteY45983" fmla="*/ 80165 h 1598839"/>
              <a:gd name="connsiteX45984" fmla="*/ 0 w 3255128"/>
              <a:gd name="connsiteY45984" fmla="*/ 80127 h 1598839"/>
              <a:gd name="connsiteX45985" fmla="*/ 0 w 3255128"/>
              <a:gd name="connsiteY45985" fmla="*/ 80120 h 1598839"/>
              <a:gd name="connsiteX45986" fmla="*/ 0 w 3255128"/>
              <a:gd name="connsiteY45986" fmla="*/ 80079 h 1598839"/>
              <a:gd name="connsiteX45987" fmla="*/ 0 w 3255128"/>
              <a:gd name="connsiteY45987" fmla="*/ 80075 h 1598839"/>
              <a:gd name="connsiteX45988" fmla="*/ 0 w 3255128"/>
              <a:gd name="connsiteY45988" fmla="*/ 80068 h 1598839"/>
              <a:gd name="connsiteX45989" fmla="*/ 0 w 3255128"/>
              <a:gd name="connsiteY45989" fmla="*/ 79953 h 1598839"/>
              <a:gd name="connsiteX45990" fmla="*/ 0 w 3255128"/>
              <a:gd name="connsiteY45990" fmla="*/ 79937 h 1598839"/>
              <a:gd name="connsiteX45991" fmla="*/ 0 w 3255128"/>
              <a:gd name="connsiteY45991" fmla="*/ 79896 h 1598839"/>
              <a:gd name="connsiteX45992" fmla="*/ 0 w 3255128"/>
              <a:gd name="connsiteY45992" fmla="*/ 79889 h 1598839"/>
              <a:gd name="connsiteX45993" fmla="*/ 0 w 3255128"/>
              <a:gd name="connsiteY45993" fmla="*/ 79825 h 1598839"/>
              <a:gd name="connsiteX45994" fmla="*/ 0 w 3255128"/>
              <a:gd name="connsiteY45994" fmla="*/ 79795 h 1598839"/>
              <a:gd name="connsiteX45995" fmla="*/ 0 w 3255128"/>
              <a:gd name="connsiteY45995" fmla="*/ 79789 h 1598839"/>
              <a:gd name="connsiteX45996" fmla="*/ 0 w 3255128"/>
              <a:gd name="connsiteY45996" fmla="*/ 79706 h 1598839"/>
              <a:gd name="connsiteX45997" fmla="*/ 0 w 3255128"/>
              <a:gd name="connsiteY45997" fmla="*/ 79673 h 1598839"/>
              <a:gd name="connsiteX45998" fmla="*/ 0 w 3255128"/>
              <a:gd name="connsiteY45998" fmla="*/ 79646 h 1598839"/>
              <a:gd name="connsiteX45999" fmla="*/ 0 w 3255128"/>
              <a:gd name="connsiteY45999" fmla="*/ 79629 h 1598839"/>
              <a:gd name="connsiteX46000" fmla="*/ 0 w 3255128"/>
              <a:gd name="connsiteY46000" fmla="*/ 79601 h 1598839"/>
              <a:gd name="connsiteX46001" fmla="*/ 0 w 3255128"/>
              <a:gd name="connsiteY46001" fmla="*/ 79588 h 1598839"/>
              <a:gd name="connsiteX46002" fmla="*/ 0 w 3255128"/>
              <a:gd name="connsiteY46002" fmla="*/ 79579 h 1598839"/>
              <a:gd name="connsiteX46003" fmla="*/ 0 w 3255128"/>
              <a:gd name="connsiteY46003" fmla="*/ 79527 h 1598839"/>
              <a:gd name="connsiteX46004" fmla="*/ 0 w 3255128"/>
              <a:gd name="connsiteY46004" fmla="*/ 79451 h 1598839"/>
              <a:gd name="connsiteX46005" fmla="*/ 0 w 3255128"/>
              <a:gd name="connsiteY46005" fmla="*/ 79450 h 1598839"/>
              <a:gd name="connsiteX46006" fmla="*/ 0 w 3255128"/>
              <a:gd name="connsiteY46006" fmla="*/ 79431 h 1598839"/>
              <a:gd name="connsiteX46007" fmla="*/ 0 w 3255128"/>
              <a:gd name="connsiteY46007" fmla="*/ 79375 h 1598839"/>
              <a:gd name="connsiteX46008" fmla="*/ 0 w 3255128"/>
              <a:gd name="connsiteY46008" fmla="*/ 79371 h 1598839"/>
              <a:gd name="connsiteX46009" fmla="*/ 0 w 3255128"/>
              <a:gd name="connsiteY46009" fmla="*/ 79359 h 1598839"/>
              <a:gd name="connsiteX46010" fmla="*/ 0 w 3255128"/>
              <a:gd name="connsiteY46010" fmla="*/ 79346 h 1598839"/>
              <a:gd name="connsiteX46011" fmla="*/ 0 w 3255128"/>
              <a:gd name="connsiteY46011" fmla="*/ 79330 h 1598839"/>
              <a:gd name="connsiteX46012" fmla="*/ 0 w 3255128"/>
              <a:gd name="connsiteY46012" fmla="*/ 79218 h 1598839"/>
              <a:gd name="connsiteX46013" fmla="*/ 0 w 3255128"/>
              <a:gd name="connsiteY46013" fmla="*/ 79199 h 1598839"/>
              <a:gd name="connsiteX46014" fmla="*/ 0 w 3255128"/>
              <a:gd name="connsiteY46014" fmla="*/ 79172 h 1598839"/>
              <a:gd name="connsiteX46015" fmla="*/ 0 w 3255128"/>
              <a:gd name="connsiteY46015" fmla="*/ 79151 h 1598839"/>
              <a:gd name="connsiteX46016" fmla="*/ 0 w 3255128"/>
              <a:gd name="connsiteY46016" fmla="*/ 79147 h 1598839"/>
              <a:gd name="connsiteX46017" fmla="*/ 0 w 3255128"/>
              <a:gd name="connsiteY46017" fmla="*/ 79144 h 1598839"/>
              <a:gd name="connsiteX46018" fmla="*/ 0 w 3255128"/>
              <a:gd name="connsiteY46018" fmla="*/ 79125 h 1598839"/>
              <a:gd name="connsiteX46019" fmla="*/ 0 w 3255128"/>
              <a:gd name="connsiteY46019" fmla="*/ 79121 h 1598839"/>
              <a:gd name="connsiteX46020" fmla="*/ 0 w 3255128"/>
              <a:gd name="connsiteY46020" fmla="*/ 79111 h 1598839"/>
              <a:gd name="connsiteX46021" fmla="*/ 0 w 3255128"/>
              <a:gd name="connsiteY46021" fmla="*/ 79074 h 1598839"/>
              <a:gd name="connsiteX46022" fmla="*/ 0 w 3255128"/>
              <a:gd name="connsiteY46022" fmla="*/ 78986 h 1598839"/>
              <a:gd name="connsiteX46023" fmla="*/ 0 w 3255128"/>
              <a:gd name="connsiteY46023" fmla="*/ 78915 h 1598839"/>
              <a:gd name="connsiteX46024" fmla="*/ 0 w 3255128"/>
              <a:gd name="connsiteY46024" fmla="*/ 78901 h 1598839"/>
              <a:gd name="connsiteX46025" fmla="*/ 0 w 3255128"/>
              <a:gd name="connsiteY46025" fmla="*/ 78887 h 1598839"/>
              <a:gd name="connsiteX46026" fmla="*/ 0 w 3255128"/>
              <a:gd name="connsiteY46026" fmla="*/ 78879 h 1598839"/>
              <a:gd name="connsiteX46027" fmla="*/ 0 w 3255128"/>
              <a:gd name="connsiteY46027" fmla="*/ 78837 h 1598839"/>
              <a:gd name="connsiteX46028" fmla="*/ 0 w 3255128"/>
              <a:gd name="connsiteY46028" fmla="*/ 78807 h 1598839"/>
              <a:gd name="connsiteX46029" fmla="*/ 0 w 3255128"/>
              <a:gd name="connsiteY46029" fmla="*/ 78806 h 1598839"/>
              <a:gd name="connsiteX46030" fmla="*/ 0 w 3255128"/>
              <a:gd name="connsiteY46030" fmla="*/ 78792 h 1598839"/>
              <a:gd name="connsiteX46031" fmla="*/ 0 w 3255128"/>
              <a:gd name="connsiteY46031" fmla="*/ 78782 h 1598839"/>
              <a:gd name="connsiteX46032" fmla="*/ 0 w 3255128"/>
              <a:gd name="connsiteY46032" fmla="*/ 78740 h 1598839"/>
              <a:gd name="connsiteX46033" fmla="*/ 0 w 3255128"/>
              <a:gd name="connsiteY46033" fmla="*/ 78713 h 1598839"/>
              <a:gd name="connsiteX46034" fmla="*/ 0 w 3255128"/>
              <a:gd name="connsiteY46034" fmla="*/ 78705 h 1598839"/>
              <a:gd name="connsiteX46035" fmla="*/ 0 w 3255128"/>
              <a:gd name="connsiteY46035" fmla="*/ 78682 h 1598839"/>
              <a:gd name="connsiteX46036" fmla="*/ 0 w 3255128"/>
              <a:gd name="connsiteY46036" fmla="*/ 78666 h 1598839"/>
              <a:gd name="connsiteX46037" fmla="*/ 0 w 3255128"/>
              <a:gd name="connsiteY46037" fmla="*/ 78651 h 1598839"/>
              <a:gd name="connsiteX46038" fmla="*/ 0 w 3255128"/>
              <a:gd name="connsiteY46038" fmla="*/ 78615 h 1598839"/>
              <a:gd name="connsiteX46039" fmla="*/ 0 w 3255128"/>
              <a:gd name="connsiteY46039" fmla="*/ 78548 h 1598839"/>
              <a:gd name="connsiteX46040" fmla="*/ 0 w 3255128"/>
              <a:gd name="connsiteY46040" fmla="*/ 78527 h 1598839"/>
              <a:gd name="connsiteX46041" fmla="*/ 0 w 3255128"/>
              <a:gd name="connsiteY46041" fmla="*/ 78506 h 1598839"/>
              <a:gd name="connsiteX46042" fmla="*/ 0 w 3255128"/>
              <a:gd name="connsiteY46042" fmla="*/ 78427 h 1598839"/>
              <a:gd name="connsiteX46043" fmla="*/ 0 w 3255128"/>
              <a:gd name="connsiteY46043" fmla="*/ 78420 h 1598839"/>
              <a:gd name="connsiteX46044" fmla="*/ 0 w 3255128"/>
              <a:gd name="connsiteY46044" fmla="*/ 78348 h 1598839"/>
              <a:gd name="connsiteX46045" fmla="*/ 0 w 3255128"/>
              <a:gd name="connsiteY46045" fmla="*/ 78318 h 1598839"/>
              <a:gd name="connsiteX46046" fmla="*/ 0 w 3255128"/>
              <a:gd name="connsiteY46046" fmla="*/ 78244 h 1598839"/>
              <a:gd name="connsiteX46047" fmla="*/ 0 w 3255128"/>
              <a:gd name="connsiteY46047" fmla="*/ 78239 h 1598839"/>
              <a:gd name="connsiteX46048" fmla="*/ 0 w 3255128"/>
              <a:gd name="connsiteY46048" fmla="*/ 78230 h 1598839"/>
              <a:gd name="connsiteX46049" fmla="*/ 0 w 3255128"/>
              <a:gd name="connsiteY46049" fmla="*/ 78228 h 1598839"/>
              <a:gd name="connsiteX46050" fmla="*/ 0 w 3255128"/>
              <a:gd name="connsiteY46050" fmla="*/ 78192 h 1598839"/>
              <a:gd name="connsiteX46051" fmla="*/ 0 w 3255128"/>
              <a:gd name="connsiteY46051" fmla="*/ 78134 h 1598839"/>
              <a:gd name="connsiteX46052" fmla="*/ 0 w 3255128"/>
              <a:gd name="connsiteY46052" fmla="*/ 78065 h 1598839"/>
              <a:gd name="connsiteX46053" fmla="*/ 0 w 3255128"/>
              <a:gd name="connsiteY46053" fmla="*/ 78062 h 1598839"/>
              <a:gd name="connsiteX46054" fmla="*/ 0 w 3255128"/>
              <a:gd name="connsiteY46054" fmla="*/ 78034 h 1598839"/>
              <a:gd name="connsiteX46055" fmla="*/ 0 w 3255128"/>
              <a:gd name="connsiteY46055" fmla="*/ 78018 h 1598839"/>
              <a:gd name="connsiteX46056" fmla="*/ 0 w 3255128"/>
              <a:gd name="connsiteY46056" fmla="*/ 78004 h 1598839"/>
              <a:gd name="connsiteX46057" fmla="*/ 0 w 3255128"/>
              <a:gd name="connsiteY46057" fmla="*/ 77983 h 1598839"/>
              <a:gd name="connsiteX46058" fmla="*/ 0 w 3255128"/>
              <a:gd name="connsiteY46058" fmla="*/ 77968 h 1598839"/>
              <a:gd name="connsiteX46059" fmla="*/ 0 w 3255128"/>
              <a:gd name="connsiteY46059" fmla="*/ 77967 h 1598839"/>
              <a:gd name="connsiteX46060" fmla="*/ 0 w 3255128"/>
              <a:gd name="connsiteY46060" fmla="*/ 77916 h 1598839"/>
              <a:gd name="connsiteX46061" fmla="*/ 0 w 3255128"/>
              <a:gd name="connsiteY46061" fmla="*/ 77879 h 1598839"/>
              <a:gd name="connsiteX46062" fmla="*/ 0 w 3255128"/>
              <a:gd name="connsiteY46062" fmla="*/ 77858 h 1598839"/>
              <a:gd name="connsiteX46063" fmla="*/ 0 w 3255128"/>
              <a:gd name="connsiteY46063" fmla="*/ 77837 h 1598839"/>
              <a:gd name="connsiteX46064" fmla="*/ 0 w 3255128"/>
              <a:gd name="connsiteY46064" fmla="*/ 77785 h 1598839"/>
              <a:gd name="connsiteX46065" fmla="*/ 0 w 3255128"/>
              <a:gd name="connsiteY46065" fmla="*/ 77758 h 1598839"/>
              <a:gd name="connsiteX46066" fmla="*/ 0 w 3255128"/>
              <a:gd name="connsiteY46066" fmla="*/ 77756 h 1598839"/>
              <a:gd name="connsiteX46067" fmla="*/ 0 w 3255128"/>
              <a:gd name="connsiteY46067" fmla="*/ 77700 h 1598839"/>
              <a:gd name="connsiteX46068" fmla="*/ 0 w 3255128"/>
              <a:gd name="connsiteY46068" fmla="*/ 77675 h 1598839"/>
              <a:gd name="connsiteX46069" fmla="*/ 0 w 3255128"/>
              <a:gd name="connsiteY46069" fmla="*/ 77613 h 1598839"/>
              <a:gd name="connsiteX46070" fmla="*/ 0 w 3255128"/>
              <a:gd name="connsiteY46070" fmla="*/ 77603 h 1598839"/>
              <a:gd name="connsiteX46071" fmla="*/ 0 w 3255128"/>
              <a:gd name="connsiteY46071" fmla="*/ 77544 h 1598839"/>
              <a:gd name="connsiteX46072" fmla="*/ 0 w 3255128"/>
              <a:gd name="connsiteY46072" fmla="*/ 77472 h 1598839"/>
              <a:gd name="connsiteX46073" fmla="*/ 0 w 3255128"/>
              <a:gd name="connsiteY46073" fmla="*/ 77440 h 1598839"/>
              <a:gd name="connsiteX46074" fmla="*/ 0 w 3255128"/>
              <a:gd name="connsiteY46074" fmla="*/ 77408 h 1598839"/>
              <a:gd name="connsiteX46075" fmla="*/ 0 w 3255128"/>
              <a:gd name="connsiteY46075" fmla="*/ 77399 h 1598839"/>
              <a:gd name="connsiteX46076" fmla="*/ 0 w 3255128"/>
              <a:gd name="connsiteY46076" fmla="*/ 77380 h 1598839"/>
              <a:gd name="connsiteX46077" fmla="*/ 0 w 3255128"/>
              <a:gd name="connsiteY46077" fmla="*/ 77334 h 1598839"/>
              <a:gd name="connsiteX46078" fmla="*/ 0 w 3255128"/>
              <a:gd name="connsiteY46078" fmla="*/ 77331 h 1598839"/>
              <a:gd name="connsiteX46079" fmla="*/ 0 w 3255128"/>
              <a:gd name="connsiteY46079" fmla="*/ 77320 h 1598839"/>
              <a:gd name="connsiteX46080" fmla="*/ 0 w 3255128"/>
              <a:gd name="connsiteY46080" fmla="*/ 77248 h 1598839"/>
              <a:gd name="connsiteX46081" fmla="*/ 0 w 3255128"/>
              <a:gd name="connsiteY46081" fmla="*/ 77137 h 1598839"/>
              <a:gd name="connsiteX46082" fmla="*/ 0 w 3255128"/>
              <a:gd name="connsiteY46082" fmla="*/ 77088 h 1598839"/>
              <a:gd name="connsiteX46083" fmla="*/ 0 w 3255128"/>
              <a:gd name="connsiteY46083" fmla="*/ 77060 h 1598839"/>
              <a:gd name="connsiteX46084" fmla="*/ 0 w 3255128"/>
              <a:gd name="connsiteY46084" fmla="*/ 77056 h 1598839"/>
              <a:gd name="connsiteX46085" fmla="*/ 0 w 3255128"/>
              <a:gd name="connsiteY46085" fmla="*/ 76955 h 1598839"/>
              <a:gd name="connsiteX46086" fmla="*/ 0 w 3255128"/>
              <a:gd name="connsiteY46086" fmla="*/ 76952 h 1598839"/>
              <a:gd name="connsiteX46087" fmla="*/ 0 w 3255128"/>
              <a:gd name="connsiteY46087" fmla="*/ 76889 h 1598839"/>
              <a:gd name="connsiteX46088" fmla="*/ 0 w 3255128"/>
              <a:gd name="connsiteY46088" fmla="*/ 76877 h 1598839"/>
              <a:gd name="connsiteX46089" fmla="*/ 0 w 3255128"/>
              <a:gd name="connsiteY46089" fmla="*/ 76860 h 1598839"/>
              <a:gd name="connsiteX46090" fmla="*/ 0 w 3255128"/>
              <a:gd name="connsiteY46090" fmla="*/ 76812 h 1598839"/>
              <a:gd name="connsiteX46091" fmla="*/ 0 w 3255128"/>
              <a:gd name="connsiteY46091" fmla="*/ 76710 h 1598839"/>
              <a:gd name="connsiteX46092" fmla="*/ 0 w 3255128"/>
              <a:gd name="connsiteY46092" fmla="*/ 76638 h 1598839"/>
              <a:gd name="connsiteX46093" fmla="*/ 0 w 3255128"/>
              <a:gd name="connsiteY46093" fmla="*/ 76635 h 1598839"/>
              <a:gd name="connsiteX46094" fmla="*/ 0 w 3255128"/>
              <a:gd name="connsiteY46094" fmla="*/ 76633 h 1598839"/>
              <a:gd name="connsiteX46095" fmla="*/ 0 w 3255128"/>
              <a:gd name="connsiteY46095" fmla="*/ 76627 h 1598839"/>
              <a:gd name="connsiteX46096" fmla="*/ 0 w 3255128"/>
              <a:gd name="connsiteY46096" fmla="*/ 76597 h 1598839"/>
              <a:gd name="connsiteX46097" fmla="*/ 0 w 3255128"/>
              <a:gd name="connsiteY46097" fmla="*/ 76569 h 1598839"/>
              <a:gd name="connsiteX46098" fmla="*/ 0 w 3255128"/>
              <a:gd name="connsiteY46098" fmla="*/ 76540 h 1598839"/>
              <a:gd name="connsiteX46099" fmla="*/ 0 w 3255128"/>
              <a:gd name="connsiteY46099" fmla="*/ 76401 h 1598839"/>
              <a:gd name="connsiteX46100" fmla="*/ 0 w 3255128"/>
              <a:gd name="connsiteY46100" fmla="*/ 76396 h 1598839"/>
              <a:gd name="connsiteX46101" fmla="*/ 0 w 3255128"/>
              <a:gd name="connsiteY46101" fmla="*/ 76390 h 1598839"/>
              <a:gd name="connsiteX46102" fmla="*/ 0 w 3255128"/>
              <a:gd name="connsiteY46102" fmla="*/ 76359 h 1598839"/>
              <a:gd name="connsiteX46103" fmla="*/ 0 w 3255128"/>
              <a:gd name="connsiteY46103" fmla="*/ 76351 h 1598839"/>
              <a:gd name="connsiteX46104" fmla="*/ 0 w 3255128"/>
              <a:gd name="connsiteY46104" fmla="*/ 76257 h 1598839"/>
              <a:gd name="connsiteX46105" fmla="*/ 0 w 3255128"/>
              <a:gd name="connsiteY46105" fmla="*/ 76207 h 1598839"/>
              <a:gd name="connsiteX46106" fmla="*/ 0 w 3255128"/>
              <a:gd name="connsiteY46106" fmla="*/ 76168 h 1598839"/>
              <a:gd name="connsiteX46107" fmla="*/ 0 w 3255128"/>
              <a:gd name="connsiteY46107" fmla="*/ 76157 h 1598839"/>
              <a:gd name="connsiteX46108" fmla="*/ 0 w 3255128"/>
              <a:gd name="connsiteY46108" fmla="*/ 76083 h 1598839"/>
              <a:gd name="connsiteX46109" fmla="*/ 0 w 3255128"/>
              <a:gd name="connsiteY46109" fmla="*/ 76081 h 1598839"/>
              <a:gd name="connsiteX46110" fmla="*/ 0 w 3255128"/>
              <a:gd name="connsiteY46110" fmla="*/ 76078 h 1598839"/>
              <a:gd name="connsiteX46111" fmla="*/ 0 w 3255128"/>
              <a:gd name="connsiteY46111" fmla="*/ 75965 h 1598839"/>
              <a:gd name="connsiteX46112" fmla="*/ 0 w 3255128"/>
              <a:gd name="connsiteY46112" fmla="*/ 75949 h 1598839"/>
              <a:gd name="connsiteX46113" fmla="*/ 0 w 3255128"/>
              <a:gd name="connsiteY46113" fmla="*/ 75888 h 1598839"/>
              <a:gd name="connsiteX46114" fmla="*/ 0 w 3255128"/>
              <a:gd name="connsiteY46114" fmla="*/ 75872 h 1598839"/>
              <a:gd name="connsiteX46115" fmla="*/ 0 w 3255128"/>
              <a:gd name="connsiteY46115" fmla="*/ 75855 h 1598839"/>
              <a:gd name="connsiteX46116" fmla="*/ 0 w 3255128"/>
              <a:gd name="connsiteY46116" fmla="*/ 75798 h 1598839"/>
              <a:gd name="connsiteX46117" fmla="*/ 0 w 3255128"/>
              <a:gd name="connsiteY46117" fmla="*/ 75753 h 1598839"/>
              <a:gd name="connsiteX46118" fmla="*/ 0 w 3255128"/>
              <a:gd name="connsiteY46118" fmla="*/ 75717 h 1598839"/>
              <a:gd name="connsiteX46119" fmla="*/ 0 w 3255128"/>
              <a:gd name="connsiteY46119" fmla="*/ 75715 h 1598839"/>
              <a:gd name="connsiteX46120" fmla="*/ 0 w 3255128"/>
              <a:gd name="connsiteY46120" fmla="*/ 75689 h 1598839"/>
              <a:gd name="connsiteX46121" fmla="*/ 0 w 3255128"/>
              <a:gd name="connsiteY46121" fmla="*/ 75648 h 1598839"/>
              <a:gd name="connsiteX46122" fmla="*/ 0 w 3255128"/>
              <a:gd name="connsiteY46122" fmla="*/ 75645 h 1598839"/>
              <a:gd name="connsiteX46123" fmla="*/ 0 w 3255128"/>
              <a:gd name="connsiteY46123" fmla="*/ 75624 h 1598839"/>
              <a:gd name="connsiteX46124" fmla="*/ 0 w 3255128"/>
              <a:gd name="connsiteY46124" fmla="*/ 75617 h 1598839"/>
              <a:gd name="connsiteX46125" fmla="*/ 0 w 3255128"/>
              <a:gd name="connsiteY46125" fmla="*/ 75612 h 1598839"/>
              <a:gd name="connsiteX46126" fmla="*/ 0 w 3255128"/>
              <a:gd name="connsiteY46126" fmla="*/ 75592 h 1598839"/>
              <a:gd name="connsiteX46127" fmla="*/ 0 w 3255128"/>
              <a:gd name="connsiteY46127" fmla="*/ 75587 h 1598839"/>
              <a:gd name="connsiteX46128" fmla="*/ 0 w 3255128"/>
              <a:gd name="connsiteY46128" fmla="*/ 75520 h 1598839"/>
              <a:gd name="connsiteX46129" fmla="*/ 0 w 3255128"/>
              <a:gd name="connsiteY46129" fmla="*/ 75515 h 1598839"/>
              <a:gd name="connsiteX46130" fmla="*/ 0 w 3255128"/>
              <a:gd name="connsiteY46130" fmla="*/ 75493 h 1598839"/>
              <a:gd name="connsiteX46131" fmla="*/ 0 w 3255128"/>
              <a:gd name="connsiteY46131" fmla="*/ 75438 h 1598839"/>
              <a:gd name="connsiteX46132" fmla="*/ 0 w 3255128"/>
              <a:gd name="connsiteY46132" fmla="*/ 75433 h 1598839"/>
              <a:gd name="connsiteX46133" fmla="*/ 0 w 3255128"/>
              <a:gd name="connsiteY46133" fmla="*/ 75413 h 1598839"/>
              <a:gd name="connsiteX46134" fmla="*/ 0 w 3255128"/>
              <a:gd name="connsiteY46134" fmla="*/ 75376 h 1598839"/>
              <a:gd name="connsiteX46135" fmla="*/ 0 w 3255128"/>
              <a:gd name="connsiteY46135" fmla="*/ 75369 h 1598839"/>
              <a:gd name="connsiteX46136" fmla="*/ 0 w 3255128"/>
              <a:gd name="connsiteY46136" fmla="*/ 75367 h 1598839"/>
              <a:gd name="connsiteX46137" fmla="*/ 0 w 3255128"/>
              <a:gd name="connsiteY46137" fmla="*/ 75333 h 1598839"/>
              <a:gd name="connsiteX46138" fmla="*/ 0 w 3255128"/>
              <a:gd name="connsiteY46138" fmla="*/ 75269 h 1598839"/>
              <a:gd name="connsiteX46139" fmla="*/ 0 w 3255128"/>
              <a:gd name="connsiteY46139" fmla="*/ 75222 h 1598839"/>
              <a:gd name="connsiteX46140" fmla="*/ 0 w 3255128"/>
              <a:gd name="connsiteY46140" fmla="*/ 75198 h 1598839"/>
              <a:gd name="connsiteX46141" fmla="*/ 0 w 3255128"/>
              <a:gd name="connsiteY46141" fmla="*/ 75150 h 1598839"/>
              <a:gd name="connsiteX46142" fmla="*/ 0 w 3255128"/>
              <a:gd name="connsiteY46142" fmla="*/ 75136 h 1598839"/>
              <a:gd name="connsiteX46143" fmla="*/ 0 w 3255128"/>
              <a:gd name="connsiteY46143" fmla="*/ 75133 h 1598839"/>
              <a:gd name="connsiteX46144" fmla="*/ 0 w 3255128"/>
              <a:gd name="connsiteY46144" fmla="*/ 75128 h 1598839"/>
              <a:gd name="connsiteX46145" fmla="*/ 0 w 3255128"/>
              <a:gd name="connsiteY46145" fmla="*/ 75083 h 1598839"/>
              <a:gd name="connsiteX46146" fmla="*/ 0 w 3255128"/>
              <a:gd name="connsiteY46146" fmla="*/ 75078 h 1598839"/>
              <a:gd name="connsiteX46147" fmla="*/ 0 w 3255128"/>
              <a:gd name="connsiteY46147" fmla="*/ 75062 h 1598839"/>
              <a:gd name="connsiteX46148" fmla="*/ 0 w 3255128"/>
              <a:gd name="connsiteY46148" fmla="*/ 75057 h 1598839"/>
              <a:gd name="connsiteX46149" fmla="*/ 0 w 3255128"/>
              <a:gd name="connsiteY46149" fmla="*/ 75019 h 1598839"/>
              <a:gd name="connsiteX46150" fmla="*/ 0 w 3255128"/>
              <a:gd name="connsiteY46150" fmla="*/ 75018 h 1598839"/>
              <a:gd name="connsiteX46151" fmla="*/ 0 w 3255128"/>
              <a:gd name="connsiteY46151" fmla="*/ 75016 h 1598839"/>
              <a:gd name="connsiteX46152" fmla="*/ 0 w 3255128"/>
              <a:gd name="connsiteY46152" fmla="*/ 75007 h 1598839"/>
              <a:gd name="connsiteX46153" fmla="*/ 0 w 3255128"/>
              <a:gd name="connsiteY46153" fmla="*/ 75002 h 1598839"/>
              <a:gd name="connsiteX46154" fmla="*/ 0 w 3255128"/>
              <a:gd name="connsiteY46154" fmla="*/ 74976 h 1598839"/>
              <a:gd name="connsiteX46155" fmla="*/ 0 w 3255128"/>
              <a:gd name="connsiteY46155" fmla="*/ 74974 h 1598839"/>
              <a:gd name="connsiteX46156" fmla="*/ 0 w 3255128"/>
              <a:gd name="connsiteY46156" fmla="*/ 74954 h 1598839"/>
              <a:gd name="connsiteX46157" fmla="*/ 0 w 3255128"/>
              <a:gd name="connsiteY46157" fmla="*/ 74904 h 1598839"/>
              <a:gd name="connsiteX46158" fmla="*/ 0 w 3255128"/>
              <a:gd name="connsiteY46158" fmla="*/ 74836 h 1598839"/>
              <a:gd name="connsiteX46159" fmla="*/ 0 w 3255128"/>
              <a:gd name="connsiteY46159" fmla="*/ 74823 h 1598839"/>
              <a:gd name="connsiteX46160" fmla="*/ 0 w 3255128"/>
              <a:gd name="connsiteY46160" fmla="*/ 74748 h 1598839"/>
              <a:gd name="connsiteX46161" fmla="*/ 0 w 3255128"/>
              <a:gd name="connsiteY46161" fmla="*/ 74603 h 1598839"/>
              <a:gd name="connsiteX46162" fmla="*/ 0 w 3255128"/>
              <a:gd name="connsiteY46162" fmla="*/ 74545 h 1598839"/>
              <a:gd name="connsiteX46163" fmla="*/ 0 w 3255128"/>
              <a:gd name="connsiteY46163" fmla="*/ 74501 h 1598839"/>
              <a:gd name="connsiteX46164" fmla="*/ 0 w 3255128"/>
              <a:gd name="connsiteY46164" fmla="*/ 74485 h 1598839"/>
              <a:gd name="connsiteX46165" fmla="*/ 0 w 3255128"/>
              <a:gd name="connsiteY46165" fmla="*/ 74480 h 1598839"/>
              <a:gd name="connsiteX46166" fmla="*/ 0 w 3255128"/>
              <a:gd name="connsiteY46166" fmla="*/ 74447 h 1598839"/>
              <a:gd name="connsiteX46167" fmla="*/ 0 w 3255128"/>
              <a:gd name="connsiteY46167" fmla="*/ 74359 h 1598839"/>
              <a:gd name="connsiteX46168" fmla="*/ 0 w 3255128"/>
              <a:gd name="connsiteY46168" fmla="*/ 74341 h 1598839"/>
              <a:gd name="connsiteX46169" fmla="*/ 0 w 3255128"/>
              <a:gd name="connsiteY46169" fmla="*/ 74306 h 1598839"/>
              <a:gd name="connsiteX46170" fmla="*/ 0 w 3255128"/>
              <a:gd name="connsiteY46170" fmla="*/ 74287 h 1598839"/>
              <a:gd name="connsiteX46171" fmla="*/ 0 w 3255128"/>
              <a:gd name="connsiteY46171" fmla="*/ 74274 h 1598839"/>
              <a:gd name="connsiteX46172" fmla="*/ 0 w 3255128"/>
              <a:gd name="connsiteY46172" fmla="*/ 74271 h 1598839"/>
              <a:gd name="connsiteX46173" fmla="*/ 0 w 3255128"/>
              <a:gd name="connsiteY46173" fmla="*/ 74229 h 1598839"/>
              <a:gd name="connsiteX46174" fmla="*/ 0 w 3255128"/>
              <a:gd name="connsiteY46174" fmla="*/ 74220 h 1598839"/>
              <a:gd name="connsiteX46175" fmla="*/ 0 w 3255128"/>
              <a:gd name="connsiteY46175" fmla="*/ 74137 h 1598839"/>
              <a:gd name="connsiteX46176" fmla="*/ 0 w 3255128"/>
              <a:gd name="connsiteY46176" fmla="*/ 74135 h 1598839"/>
              <a:gd name="connsiteX46177" fmla="*/ 0 w 3255128"/>
              <a:gd name="connsiteY46177" fmla="*/ 74086 h 1598839"/>
              <a:gd name="connsiteX46178" fmla="*/ 0 w 3255128"/>
              <a:gd name="connsiteY46178" fmla="*/ 74078 h 1598839"/>
              <a:gd name="connsiteX46179" fmla="*/ 0 w 3255128"/>
              <a:gd name="connsiteY46179" fmla="*/ 74050 h 1598839"/>
              <a:gd name="connsiteX46180" fmla="*/ 0 w 3255128"/>
              <a:gd name="connsiteY46180" fmla="*/ 73988 h 1598839"/>
              <a:gd name="connsiteX46181" fmla="*/ 0 w 3255128"/>
              <a:gd name="connsiteY46181" fmla="*/ 73955 h 1598839"/>
              <a:gd name="connsiteX46182" fmla="*/ 0 w 3255128"/>
              <a:gd name="connsiteY46182" fmla="*/ 73900 h 1598839"/>
              <a:gd name="connsiteX46183" fmla="*/ 0 w 3255128"/>
              <a:gd name="connsiteY46183" fmla="*/ 73877 h 1598839"/>
              <a:gd name="connsiteX46184" fmla="*/ 0 w 3255128"/>
              <a:gd name="connsiteY46184" fmla="*/ 73828 h 1598839"/>
              <a:gd name="connsiteX46185" fmla="*/ 0 w 3255128"/>
              <a:gd name="connsiteY46185" fmla="*/ 73821 h 1598839"/>
              <a:gd name="connsiteX46186" fmla="*/ 0 w 3255128"/>
              <a:gd name="connsiteY46186" fmla="*/ 73800 h 1598839"/>
              <a:gd name="connsiteX46187" fmla="*/ 0 w 3255128"/>
              <a:gd name="connsiteY46187" fmla="*/ 73779 h 1598839"/>
              <a:gd name="connsiteX46188" fmla="*/ 0 w 3255128"/>
              <a:gd name="connsiteY46188" fmla="*/ 73674 h 1598839"/>
              <a:gd name="connsiteX46189" fmla="*/ 0 w 3255128"/>
              <a:gd name="connsiteY46189" fmla="*/ 73636 h 1598839"/>
              <a:gd name="connsiteX46190" fmla="*/ 0 w 3255128"/>
              <a:gd name="connsiteY46190" fmla="*/ 73440 h 1598839"/>
              <a:gd name="connsiteX46191" fmla="*/ 0 w 3255128"/>
              <a:gd name="connsiteY46191" fmla="*/ 73438 h 1598839"/>
              <a:gd name="connsiteX46192" fmla="*/ 0 w 3255128"/>
              <a:gd name="connsiteY46192" fmla="*/ 73390 h 1598839"/>
              <a:gd name="connsiteX46193" fmla="*/ 0 w 3255128"/>
              <a:gd name="connsiteY46193" fmla="*/ 73354 h 1598839"/>
              <a:gd name="connsiteX46194" fmla="*/ 0 w 3255128"/>
              <a:gd name="connsiteY46194" fmla="*/ 73341 h 1598839"/>
              <a:gd name="connsiteX46195" fmla="*/ 0 w 3255128"/>
              <a:gd name="connsiteY46195" fmla="*/ 73340 h 1598839"/>
              <a:gd name="connsiteX46196" fmla="*/ 0 w 3255128"/>
              <a:gd name="connsiteY46196" fmla="*/ 73305 h 1598839"/>
              <a:gd name="connsiteX46197" fmla="*/ 0 w 3255128"/>
              <a:gd name="connsiteY46197" fmla="*/ 73215 h 1598839"/>
              <a:gd name="connsiteX46198" fmla="*/ 0 w 3255128"/>
              <a:gd name="connsiteY46198" fmla="*/ 73180 h 1598839"/>
              <a:gd name="connsiteX46199" fmla="*/ 0 w 3255128"/>
              <a:gd name="connsiteY46199" fmla="*/ 73162 h 1598839"/>
              <a:gd name="connsiteX46200" fmla="*/ 0 w 3255128"/>
              <a:gd name="connsiteY46200" fmla="*/ 73132 h 1598839"/>
              <a:gd name="connsiteX46201" fmla="*/ 0 w 3255128"/>
              <a:gd name="connsiteY46201" fmla="*/ 73131 h 1598839"/>
              <a:gd name="connsiteX46202" fmla="*/ 0 w 3255128"/>
              <a:gd name="connsiteY46202" fmla="*/ 73114 h 1598839"/>
              <a:gd name="connsiteX46203" fmla="*/ 0 w 3255128"/>
              <a:gd name="connsiteY46203" fmla="*/ 73029 h 1598839"/>
              <a:gd name="connsiteX46204" fmla="*/ 0 w 3255128"/>
              <a:gd name="connsiteY46204" fmla="*/ 73004 h 1598839"/>
              <a:gd name="connsiteX46205" fmla="*/ 0 w 3255128"/>
              <a:gd name="connsiteY46205" fmla="*/ 72988 h 1598839"/>
              <a:gd name="connsiteX46206" fmla="*/ 0 w 3255128"/>
              <a:gd name="connsiteY46206" fmla="*/ 72958 h 1598839"/>
              <a:gd name="connsiteX46207" fmla="*/ 0 w 3255128"/>
              <a:gd name="connsiteY46207" fmla="*/ 72940 h 1598839"/>
              <a:gd name="connsiteX46208" fmla="*/ 0 w 3255128"/>
              <a:gd name="connsiteY46208" fmla="*/ 72931 h 1598839"/>
              <a:gd name="connsiteX46209" fmla="*/ 0 w 3255128"/>
              <a:gd name="connsiteY46209" fmla="*/ 72863 h 1598839"/>
              <a:gd name="connsiteX46210" fmla="*/ 0 w 3255128"/>
              <a:gd name="connsiteY46210" fmla="*/ 72860 h 1598839"/>
              <a:gd name="connsiteX46211" fmla="*/ 0 w 3255128"/>
              <a:gd name="connsiteY46211" fmla="*/ 72858 h 1598839"/>
              <a:gd name="connsiteX46212" fmla="*/ 0 w 3255128"/>
              <a:gd name="connsiteY46212" fmla="*/ 72813 h 1598839"/>
              <a:gd name="connsiteX46213" fmla="*/ 0 w 3255128"/>
              <a:gd name="connsiteY46213" fmla="*/ 72792 h 1598839"/>
              <a:gd name="connsiteX46214" fmla="*/ 0 w 3255128"/>
              <a:gd name="connsiteY46214" fmla="*/ 72754 h 1598839"/>
              <a:gd name="connsiteX46215" fmla="*/ 0 w 3255128"/>
              <a:gd name="connsiteY46215" fmla="*/ 72724 h 1598839"/>
              <a:gd name="connsiteX46216" fmla="*/ 0 w 3255128"/>
              <a:gd name="connsiteY46216" fmla="*/ 72693 h 1598839"/>
              <a:gd name="connsiteX46217" fmla="*/ 0 w 3255128"/>
              <a:gd name="connsiteY46217" fmla="*/ 72684 h 1598839"/>
              <a:gd name="connsiteX46218" fmla="*/ 0 w 3255128"/>
              <a:gd name="connsiteY46218" fmla="*/ 72621 h 1598839"/>
              <a:gd name="connsiteX46219" fmla="*/ 0 w 3255128"/>
              <a:gd name="connsiteY46219" fmla="*/ 72580 h 1598839"/>
              <a:gd name="connsiteX46220" fmla="*/ 0 w 3255128"/>
              <a:gd name="connsiteY46220" fmla="*/ 72567 h 1598839"/>
              <a:gd name="connsiteX46221" fmla="*/ 0 w 3255128"/>
              <a:gd name="connsiteY46221" fmla="*/ 72545 h 1598839"/>
              <a:gd name="connsiteX46222" fmla="*/ 0 w 3255128"/>
              <a:gd name="connsiteY46222" fmla="*/ 72529 h 1598839"/>
              <a:gd name="connsiteX46223" fmla="*/ 0 w 3255128"/>
              <a:gd name="connsiteY46223" fmla="*/ 72495 h 1598839"/>
              <a:gd name="connsiteX46224" fmla="*/ 0 w 3255128"/>
              <a:gd name="connsiteY46224" fmla="*/ 72461 h 1598839"/>
              <a:gd name="connsiteX46225" fmla="*/ 0 w 3255128"/>
              <a:gd name="connsiteY46225" fmla="*/ 72433 h 1598839"/>
              <a:gd name="connsiteX46226" fmla="*/ 0 w 3255128"/>
              <a:gd name="connsiteY46226" fmla="*/ 72333 h 1598839"/>
              <a:gd name="connsiteX46227" fmla="*/ 0 w 3255128"/>
              <a:gd name="connsiteY46227" fmla="*/ 72325 h 1598839"/>
              <a:gd name="connsiteX46228" fmla="*/ 0 w 3255128"/>
              <a:gd name="connsiteY46228" fmla="*/ 72308 h 1598839"/>
              <a:gd name="connsiteX46229" fmla="*/ 0 w 3255128"/>
              <a:gd name="connsiteY46229" fmla="*/ 72295 h 1598839"/>
              <a:gd name="connsiteX46230" fmla="*/ 0 w 3255128"/>
              <a:gd name="connsiteY46230" fmla="*/ 72283 h 1598839"/>
              <a:gd name="connsiteX46231" fmla="*/ 0 w 3255128"/>
              <a:gd name="connsiteY46231" fmla="*/ 72250 h 1598839"/>
              <a:gd name="connsiteX46232" fmla="*/ 0 w 3255128"/>
              <a:gd name="connsiteY46232" fmla="*/ 72190 h 1598839"/>
              <a:gd name="connsiteX46233" fmla="*/ 0 w 3255128"/>
              <a:gd name="connsiteY46233" fmla="*/ 72149 h 1598839"/>
              <a:gd name="connsiteX46234" fmla="*/ 0 w 3255128"/>
              <a:gd name="connsiteY46234" fmla="*/ 72121 h 1598839"/>
              <a:gd name="connsiteX46235" fmla="*/ 0 w 3255128"/>
              <a:gd name="connsiteY46235" fmla="*/ 72118 h 1598839"/>
              <a:gd name="connsiteX46236" fmla="*/ 0 w 3255128"/>
              <a:gd name="connsiteY46236" fmla="*/ 72113 h 1598839"/>
              <a:gd name="connsiteX46237" fmla="*/ 0 w 3255128"/>
              <a:gd name="connsiteY46237" fmla="*/ 71961 h 1598839"/>
              <a:gd name="connsiteX46238" fmla="*/ 0 w 3255128"/>
              <a:gd name="connsiteY46238" fmla="*/ 71939 h 1598839"/>
              <a:gd name="connsiteX46239" fmla="*/ 0 w 3255128"/>
              <a:gd name="connsiteY46239" fmla="*/ 71897 h 1598839"/>
              <a:gd name="connsiteX46240" fmla="*/ 0 w 3255128"/>
              <a:gd name="connsiteY46240" fmla="*/ 71894 h 1598839"/>
              <a:gd name="connsiteX46241" fmla="*/ 0 w 3255128"/>
              <a:gd name="connsiteY46241" fmla="*/ 71849 h 1598839"/>
              <a:gd name="connsiteX46242" fmla="*/ 0 w 3255128"/>
              <a:gd name="connsiteY46242" fmla="*/ 71782 h 1598839"/>
              <a:gd name="connsiteX46243" fmla="*/ 0 w 3255128"/>
              <a:gd name="connsiteY46243" fmla="*/ 71688 h 1598839"/>
              <a:gd name="connsiteX46244" fmla="*/ 0 w 3255128"/>
              <a:gd name="connsiteY46244" fmla="*/ 71684 h 1598839"/>
              <a:gd name="connsiteX46245" fmla="*/ 0 w 3255128"/>
              <a:gd name="connsiteY46245" fmla="*/ 71663 h 1598839"/>
              <a:gd name="connsiteX46246" fmla="*/ 0 w 3255128"/>
              <a:gd name="connsiteY46246" fmla="*/ 71647 h 1598839"/>
              <a:gd name="connsiteX46247" fmla="*/ 0 w 3255128"/>
              <a:gd name="connsiteY46247" fmla="*/ 71637 h 1598839"/>
              <a:gd name="connsiteX46248" fmla="*/ 0 w 3255128"/>
              <a:gd name="connsiteY46248" fmla="*/ 71580 h 1598839"/>
              <a:gd name="connsiteX46249" fmla="*/ 0 w 3255128"/>
              <a:gd name="connsiteY46249" fmla="*/ 71563 h 1598839"/>
              <a:gd name="connsiteX46250" fmla="*/ 0 w 3255128"/>
              <a:gd name="connsiteY46250" fmla="*/ 71558 h 1598839"/>
              <a:gd name="connsiteX46251" fmla="*/ 0 w 3255128"/>
              <a:gd name="connsiteY46251" fmla="*/ 71552 h 1598839"/>
              <a:gd name="connsiteX46252" fmla="*/ 0 w 3255128"/>
              <a:gd name="connsiteY46252" fmla="*/ 71545 h 1598839"/>
              <a:gd name="connsiteX46253" fmla="*/ 0 w 3255128"/>
              <a:gd name="connsiteY46253" fmla="*/ 71489 h 1598839"/>
              <a:gd name="connsiteX46254" fmla="*/ 0 w 3255128"/>
              <a:gd name="connsiteY46254" fmla="*/ 71473 h 1598839"/>
              <a:gd name="connsiteX46255" fmla="*/ 0 w 3255128"/>
              <a:gd name="connsiteY46255" fmla="*/ 71412 h 1598839"/>
              <a:gd name="connsiteX46256" fmla="*/ 0 w 3255128"/>
              <a:gd name="connsiteY46256" fmla="*/ 71404 h 1598839"/>
              <a:gd name="connsiteX46257" fmla="*/ 0 w 3255128"/>
              <a:gd name="connsiteY46257" fmla="*/ 71293 h 1598839"/>
              <a:gd name="connsiteX46258" fmla="*/ 0 w 3255128"/>
              <a:gd name="connsiteY46258" fmla="*/ 71268 h 1598839"/>
              <a:gd name="connsiteX46259" fmla="*/ 0 w 3255128"/>
              <a:gd name="connsiteY46259" fmla="*/ 71245 h 1598839"/>
              <a:gd name="connsiteX46260" fmla="*/ 0 w 3255128"/>
              <a:gd name="connsiteY46260" fmla="*/ 71201 h 1598839"/>
              <a:gd name="connsiteX46261" fmla="*/ 0 w 3255128"/>
              <a:gd name="connsiteY46261" fmla="*/ 71104 h 1598839"/>
              <a:gd name="connsiteX46262" fmla="*/ 0 w 3255128"/>
              <a:gd name="connsiteY46262" fmla="*/ 70973 h 1598839"/>
              <a:gd name="connsiteX46263" fmla="*/ 0 w 3255128"/>
              <a:gd name="connsiteY46263" fmla="*/ 70918 h 1598839"/>
              <a:gd name="connsiteX46264" fmla="*/ 0 w 3255128"/>
              <a:gd name="connsiteY46264" fmla="*/ 70893 h 1598839"/>
              <a:gd name="connsiteX46265" fmla="*/ 0 w 3255128"/>
              <a:gd name="connsiteY46265" fmla="*/ 70819 h 1598839"/>
              <a:gd name="connsiteX46266" fmla="*/ 0 w 3255128"/>
              <a:gd name="connsiteY46266" fmla="*/ 70807 h 1598839"/>
              <a:gd name="connsiteX46267" fmla="*/ 0 w 3255128"/>
              <a:gd name="connsiteY46267" fmla="*/ 70749 h 1598839"/>
              <a:gd name="connsiteX46268" fmla="*/ 0 w 3255128"/>
              <a:gd name="connsiteY46268" fmla="*/ 70747 h 1598839"/>
              <a:gd name="connsiteX46269" fmla="*/ 0 w 3255128"/>
              <a:gd name="connsiteY46269" fmla="*/ 70742 h 1598839"/>
              <a:gd name="connsiteX46270" fmla="*/ 0 w 3255128"/>
              <a:gd name="connsiteY46270" fmla="*/ 70664 h 1598839"/>
              <a:gd name="connsiteX46271" fmla="*/ 0 w 3255128"/>
              <a:gd name="connsiteY46271" fmla="*/ 70642 h 1598839"/>
              <a:gd name="connsiteX46272" fmla="*/ 0 w 3255128"/>
              <a:gd name="connsiteY46272" fmla="*/ 70568 h 1598839"/>
              <a:gd name="connsiteX46273" fmla="*/ 0 w 3255128"/>
              <a:gd name="connsiteY46273" fmla="*/ 70531 h 1598839"/>
              <a:gd name="connsiteX46274" fmla="*/ 0 w 3255128"/>
              <a:gd name="connsiteY46274" fmla="*/ 70523 h 1598839"/>
              <a:gd name="connsiteX46275" fmla="*/ 0 w 3255128"/>
              <a:gd name="connsiteY46275" fmla="*/ 70499 h 1598839"/>
              <a:gd name="connsiteX46276" fmla="*/ 0 w 3255128"/>
              <a:gd name="connsiteY46276" fmla="*/ 70496 h 1598839"/>
              <a:gd name="connsiteX46277" fmla="*/ 0 w 3255128"/>
              <a:gd name="connsiteY46277" fmla="*/ 70456 h 1598839"/>
              <a:gd name="connsiteX46278" fmla="*/ 0 w 3255128"/>
              <a:gd name="connsiteY46278" fmla="*/ 70434 h 1598839"/>
              <a:gd name="connsiteX46279" fmla="*/ 0 w 3255128"/>
              <a:gd name="connsiteY46279" fmla="*/ 70384 h 1598839"/>
              <a:gd name="connsiteX46280" fmla="*/ 0 w 3255128"/>
              <a:gd name="connsiteY46280" fmla="*/ 70380 h 1598839"/>
              <a:gd name="connsiteX46281" fmla="*/ 0 w 3255128"/>
              <a:gd name="connsiteY46281" fmla="*/ 70322 h 1598839"/>
              <a:gd name="connsiteX46282" fmla="*/ 0 w 3255128"/>
              <a:gd name="connsiteY46282" fmla="*/ 70303 h 1598839"/>
              <a:gd name="connsiteX46283" fmla="*/ 0 w 3255128"/>
              <a:gd name="connsiteY46283" fmla="*/ 70275 h 1598839"/>
              <a:gd name="connsiteX46284" fmla="*/ 0 w 3255128"/>
              <a:gd name="connsiteY46284" fmla="*/ 70268 h 1598839"/>
              <a:gd name="connsiteX46285" fmla="*/ 0 w 3255128"/>
              <a:gd name="connsiteY46285" fmla="*/ 70266 h 1598839"/>
              <a:gd name="connsiteX46286" fmla="*/ 0 w 3255128"/>
              <a:gd name="connsiteY46286" fmla="*/ 70201 h 1598839"/>
              <a:gd name="connsiteX46287" fmla="*/ 0 w 3255128"/>
              <a:gd name="connsiteY46287" fmla="*/ 70192 h 1598839"/>
              <a:gd name="connsiteX46288" fmla="*/ 0 w 3255128"/>
              <a:gd name="connsiteY46288" fmla="*/ 70187 h 1598839"/>
              <a:gd name="connsiteX46289" fmla="*/ 0 w 3255128"/>
              <a:gd name="connsiteY46289" fmla="*/ 70171 h 1598839"/>
              <a:gd name="connsiteX46290" fmla="*/ 0 w 3255128"/>
              <a:gd name="connsiteY46290" fmla="*/ 70123 h 1598839"/>
              <a:gd name="connsiteX46291" fmla="*/ 0 w 3255128"/>
              <a:gd name="connsiteY46291" fmla="*/ 70094 h 1598839"/>
              <a:gd name="connsiteX46292" fmla="*/ 0 w 3255128"/>
              <a:gd name="connsiteY46292" fmla="*/ 70025 h 1598839"/>
              <a:gd name="connsiteX46293" fmla="*/ 0 w 3255128"/>
              <a:gd name="connsiteY46293" fmla="*/ 69996 h 1598839"/>
              <a:gd name="connsiteX46294" fmla="*/ 0 w 3255128"/>
              <a:gd name="connsiteY46294" fmla="*/ 69991 h 1598839"/>
              <a:gd name="connsiteX46295" fmla="*/ 0 w 3255128"/>
              <a:gd name="connsiteY46295" fmla="*/ 69846 h 1598839"/>
              <a:gd name="connsiteX46296" fmla="*/ 0 w 3255128"/>
              <a:gd name="connsiteY46296" fmla="*/ 69809 h 1598839"/>
              <a:gd name="connsiteX46297" fmla="*/ 0 w 3255128"/>
              <a:gd name="connsiteY46297" fmla="*/ 69786 h 1598839"/>
              <a:gd name="connsiteX46298" fmla="*/ 0 w 3255128"/>
              <a:gd name="connsiteY46298" fmla="*/ 69771 h 1598839"/>
              <a:gd name="connsiteX46299" fmla="*/ 0 w 3255128"/>
              <a:gd name="connsiteY46299" fmla="*/ 69742 h 1598839"/>
              <a:gd name="connsiteX46300" fmla="*/ 0 w 3255128"/>
              <a:gd name="connsiteY46300" fmla="*/ 69733 h 1598839"/>
              <a:gd name="connsiteX46301" fmla="*/ 0 w 3255128"/>
              <a:gd name="connsiteY46301" fmla="*/ 69732 h 1598839"/>
              <a:gd name="connsiteX46302" fmla="*/ 0 w 3255128"/>
              <a:gd name="connsiteY46302" fmla="*/ 69712 h 1598839"/>
              <a:gd name="connsiteX46303" fmla="*/ 0 w 3255128"/>
              <a:gd name="connsiteY46303" fmla="*/ 69660 h 1598839"/>
              <a:gd name="connsiteX46304" fmla="*/ 0 w 3255128"/>
              <a:gd name="connsiteY46304" fmla="*/ 69635 h 1598839"/>
              <a:gd name="connsiteX46305" fmla="*/ 0 w 3255128"/>
              <a:gd name="connsiteY46305" fmla="*/ 69615 h 1598839"/>
              <a:gd name="connsiteX46306" fmla="*/ 0 w 3255128"/>
              <a:gd name="connsiteY46306" fmla="*/ 69593 h 1598839"/>
              <a:gd name="connsiteX46307" fmla="*/ 0 w 3255128"/>
              <a:gd name="connsiteY46307" fmla="*/ 69566 h 1598839"/>
              <a:gd name="connsiteX46308" fmla="*/ 0 w 3255128"/>
              <a:gd name="connsiteY46308" fmla="*/ 69537 h 1598839"/>
              <a:gd name="connsiteX46309" fmla="*/ 0 w 3255128"/>
              <a:gd name="connsiteY46309" fmla="*/ 69530 h 1598839"/>
              <a:gd name="connsiteX46310" fmla="*/ 0 w 3255128"/>
              <a:gd name="connsiteY46310" fmla="*/ 69441 h 1598839"/>
              <a:gd name="connsiteX46311" fmla="*/ 0 w 3255128"/>
              <a:gd name="connsiteY46311" fmla="*/ 69378 h 1598839"/>
              <a:gd name="connsiteX46312" fmla="*/ 0 w 3255128"/>
              <a:gd name="connsiteY46312" fmla="*/ 69373 h 1598839"/>
              <a:gd name="connsiteX46313" fmla="*/ 0 w 3255128"/>
              <a:gd name="connsiteY46313" fmla="*/ 69357 h 1598839"/>
              <a:gd name="connsiteX46314" fmla="*/ 0 w 3255128"/>
              <a:gd name="connsiteY46314" fmla="*/ 69301 h 1598839"/>
              <a:gd name="connsiteX46315" fmla="*/ 0 w 3255128"/>
              <a:gd name="connsiteY46315" fmla="*/ 69273 h 1598839"/>
              <a:gd name="connsiteX46316" fmla="*/ 0 w 3255128"/>
              <a:gd name="connsiteY46316" fmla="*/ 69201 h 1598839"/>
              <a:gd name="connsiteX46317" fmla="*/ 0 w 3255128"/>
              <a:gd name="connsiteY46317" fmla="*/ 69199 h 1598839"/>
              <a:gd name="connsiteX46318" fmla="*/ 0 w 3255128"/>
              <a:gd name="connsiteY46318" fmla="*/ 69161 h 1598839"/>
              <a:gd name="connsiteX46319" fmla="*/ 0 w 3255128"/>
              <a:gd name="connsiteY46319" fmla="*/ 69102 h 1598839"/>
              <a:gd name="connsiteX46320" fmla="*/ 0 w 3255128"/>
              <a:gd name="connsiteY46320" fmla="*/ 69101 h 1598839"/>
              <a:gd name="connsiteX46321" fmla="*/ 0 w 3255128"/>
              <a:gd name="connsiteY46321" fmla="*/ 69094 h 1598839"/>
              <a:gd name="connsiteX46322" fmla="*/ 0 w 3255128"/>
              <a:gd name="connsiteY46322" fmla="*/ 69085 h 1598839"/>
              <a:gd name="connsiteX46323" fmla="*/ 0 w 3255128"/>
              <a:gd name="connsiteY46323" fmla="*/ 69064 h 1598839"/>
              <a:gd name="connsiteX46324" fmla="*/ 0 w 3255128"/>
              <a:gd name="connsiteY46324" fmla="*/ 69000 h 1598839"/>
              <a:gd name="connsiteX46325" fmla="*/ 0 w 3255128"/>
              <a:gd name="connsiteY46325" fmla="*/ 68992 h 1598839"/>
              <a:gd name="connsiteX46326" fmla="*/ 0 w 3255128"/>
              <a:gd name="connsiteY46326" fmla="*/ 68987 h 1598839"/>
              <a:gd name="connsiteX46327" fmla="*/ 0 w 3255128"/>
              <a:gd name="connsiteY46327" fmla="*/ 68951 h 1598839"/>
              <a:gd name="connsiteX46328" fmla="*/ 0 w 3255128"/>
              <a:gd name="connsiteY46328" fmla="*/ 68923 h 1598839"/>
              <a:gd name="connsiteX46329" fmla="*/ 0 w 3255128"/>
              <a:gd name="connsiteY46329" fmla="*/ 68918 h 1598839"/>
              <a:gd name="connsiteX46330" fmla="*/ 0 w 3255128"/>
              <a:gd name="connsiteY46330" fmla="*/ 68909 h 1598839"/>
              <a:gd name="connsiteX46331" fmla="*/ 0 w 3255128"/>
              <a:gd name="connsiteY46331" fmla="*/ 68889 h 1598839"/>
              <a:gd name="connsiteX46332" fmla="*/ 0 w 3255128"/>
              <a:gd name="connsiteY46332" fmla="*/ 68851 h 1598839"/>
              <a:gd name="connsiteX46333" fmla="*/ 0 w 3255128"/>
              <a:gd name="connsiteY46333" fmla="*/ 68834 h 1598839"/>
              <a:gd name="connsiteX46334" fmla="*/ 0 w 3255128"/>
              <a:gd name="connsiteY46334" fmla="*/ 68826 h 1598839"/>
              <a:gd name="connsiteX46335" fmla="*/ 0 w 3255128"/>
              <a:gd name="connsiteY46335" fmla="*/ 68825 h 1598839"/>
              <a:gd name="connsiteX46336" fmla="*/ 0 w 3255128"/>
              <a:gd name="connsiteY46336" fmla="*/ 68823 h 1598839"/>
              <a:gd name="connsiteX46337" fmla="*/ 0 w 3255128"/>
              <a:gd name="connsiteY46337" fmla="*/ 68821 h 1598839"/>
              <a:gd name="connsiteX46338" fmla="*/ 0 w 3255128"/>
              <a:gd name="connsiteY46338" fmla="*/ 68820 h 1598839"/>
              <a:gd name="connsiteX46339" fmla="*/ 0 w 3255128"/>
              <a:gd name="connsiteY46339" fmla="*/ 68755 h 1598839"/>
              <a:gd name="connsiteX46340" fmla="*/ 0 w 3255128"/>
              <a:gd name="connsiteY46340" fmla="*/ 68707 h 1598839"/>
              <a:gd name="connsiteX46341" fmla="*/ 0 w 3255128"/>
              <a:gd name="connsiteY46341" fmla="*/ 68613 h 1598839"/>
              <a:gd name="connsiteX46342" fmla="*/ 0 w 3255128"/>
              <a:gd name="connsiteY46342" fmla="*/ 68611 h 1598839"/>
              <a:gd name="connsiteX46343" fmla="*/ 0 w 3255128"/>
              <a:gd name="connsiteY46343" fmla="*/ 68584 h 1598839"/>
              <a:gd name="connsiteX46344" fmla="*/ 0 w 3255128"/>
              <a:gd name="connsiteY46344" fmla="*/ 68553 h 1598839"/>
              <a:gd name="connsiteX46345" fmla="*/ 0 w 3255128"/>
              <a:gd name="connsiteY46345" fmla="*/ 68541 h 1598839"/>
              <a:gd name="connsiteX46346" fmla="*/ 0 w 3255128"/>
              <a:gd name="connsiteY46346" fmla="*/ 68536 h 1598839"/>
              <a:gd name="connsiteX46347" fmla="*/ 0 w 3255128"/>
              <a:gd name="connsiteY46347" fmla="*/ 68420 h 1598839"/>
              <a:gd name="connsiteX46348" fmla="*/ 0 w 3255128"/>
              <a:gd name="connsiteY46348" fmla="*/ 68370 h 1598839"/>
              <a:gd name="connsiteX46349" fmla="*/ 0 w 3255128"/>
              <a:gd name="connsiteY46349" fmla="*/ 68367 h 1598839"/>
              <a:gd name="connsiteX46350" fmla="*/ 0 w 3255128"/>
              <a:gd name="connsiteY46350" fmla="*/ 68364 h 1598839"/>
              <a:gd name="connsiteX46351" fmla="*/ 0 w 3255128"/>
              <a:gd name="connsiteY46351" fmla="*/ 68362 h 1598839"/>
              <a:gd name="connsiteX46352" fmla="*/ 0 w 3255128"/>
              <a:gd name="connsiteY46352" fmla="*/ 68315 h 1598839"/>
              <a:gd name="connsiteX46353" fmla="*/ 0 w 3255128"/>
              <a:gd name="connsiteY46353" fmla="*/ 68293 h 1598839"/>
              <a:gd name="connsiteX46354" fmla="*/ 0 w 3255128"/>
              <a:gd name="connsiteY46354" fmla="*/ 68244 h 1598839"/>
              <a:gd name="connsiteX46355" fmla="*/ 0 w 3255128"/>
              <a:gd name="connsiteY46355" fmla="*/ 68236 h 1598839"/>
              <a:gd name="connsiteX46356" fmla="*/ 0 w 3255128"/>
              <a:gd name="connsiteY46356" fmla="*/ 68233 h 1598839"/>
              <a:gd name="connsiteX46357" fmla="*/ 0 w 3255128"/>
              <a:gd name="connsiteY46357" fmla="*/ 68178 h 1598839"/>
              <a:gd name="connsiteX46358" fmla="*/ 0 w 3255128"/>
              <a:gd name="connsiteY46358" fmla="*/ 68164 h 1598839"/>
              <a:gd name="connsiteX46359" fmla="*/ 0 w 3255128"/>
              <a:gd name="connsiteY46359" fmla="*/ 68159 h 1598839"/>
              <a:gd name="connsiteX46360" fmla="*/ 0 w 3255128"/>
              <a:gd name="connsiteY46360" fmla="*/ 68154 h 1598839"/>
              <a:gd name="connsiteX46361" fmla="*/ 0 w 3255128"/>
              <a:gd name="connsiteY46361" fmla="*/ 68125 h 1598839"/>
              <a:gd name="connsiteX46362" fmla="*/ 0 w 3255128"/>
              <a:gd name="connsiteY46362" fmla="*/ 68076 h 1598839"/>
              <a:gd name="connsiteX46363" fmla="*/ 0 w 3255128"/>
              <a:gd name="connsiteY46363" fmla="*/ 68070 h 1598839"/>
              <a:gd name="connsiteX46364" fmla="*/ 0 w 3255128"/>
              <a:gd name="connsiteY46364" fmla="*/ 68060 h 1598839"/>
              <a:gd name="connsiteX46365" fmla="*/ 0 w 3255128"/>
              <a:gd name="connsiteY46365" fmla="*/ 68048 h 1598839"/>
              <a:gd name="connsiteX46366" fmla="*/ 0 w 3255128"/>
              <a:gd name="connsiteY46366" fmla="*/ 67913 h 1598839"/>
              <a:gd name="connsiteX46367" fmla="*/ 0 w 3255128"/>
              <a:gd name="connsiteY46367" fmla="*/ 67893 h 1598839"/>
              <a:gd name="connsiteX46368" fmla="*/ 0 w 3255128"/>
              <a:gd name="connsiteY46368" fmla="*/ 67874 h 1598839"/>
              <a:gd name="connsiteX46369" fmla="*/ 0 w 3255128"/>
              <a:gd name="connsiteY46369" fmla="*/ 67866 h 1598839"/>
              <a:gd name="connsiteX46370" fmla="*/ 0 w 3255128"/>
              <a:gd name="connsiteY46370" fmla="*/ 67826 h 1598839"/>
              <a:gd name="connsiteX46371" fmla="*/ 0 w 3255128"/>
              <a:gd name="connsiteY46371" fmla="*/ 67805 h 1598839"/>
              <a:gd name="connsiteX46372" fmla="*/ 0 w 3255128"/>
              <a:gd name="connsiteY46372" fmla="*/ 67719 h 1598839"/>
              <a:gd name="connsiteX46373" fmla="*/ 0 w 3255128"/>
              <a:gd name="connsiteY46373" fmla="*/ 67716 h 1598839"/>
              <a:gd name="connsiteX46374" fmla="*/ 0 w 3255128"/>
              <a:gd name="connsiteY46374" fmla="*/ 67714 h 1598839"/>
              <a:gd name="connsiteX46375" fmla="*/ 0 w 3255128"/>
              <a:gd name="connsiteY46375" fmla="*/ 67703 h 1598839"/>
              <a:gd name="connsiteX46376" fmla="*/ 0 w 3255128"/>
              <a:gd name="connsiteY46376" fmla="*/ 67685 h 1598839"/>
              <a:gd name="connsiteX46377" fmla="*/ 0 w 3255128"/>
              <a:gd name="connsiteY46377" fmla="*/ 67681 h 1598839"/>
              <a:gd name="connsiteX46378" fmla="*/ 0 w 3255128"/>
              <a:gd name="connsiteY46378" fmla="*/ 67629 h 1598839"/>
              <a:gd name="connsiteX46379" fmla="*/ 0 w 3255128"/>
              <a:gd name="connsiteY46379" fmla="*/ 67617 h 1598839"/>
              <a:gd name="connsiteX46380" fmla="*/ 0 w 3255128"/>
              <a:gd name="connsiteY46380" fmla="*/ 67601 h 1598839"/>
              <a:gd name="connsiteX46381" fmla="*/ 0 w 3255128"/>
              <a:gd name="connsiteY46381" fmla="*/ 67563 h 1598839"/>
              <a:gd name="connsiteX46382" fmla="*/ 0 w 3255128"/>
              <a:gd name="connsiteY46382" fmla="*/ 67491 h 1598839"/>
              <a:gd name="connsiteX46383" fmla="*/ 0 w 3255128"/>
              <a:gd name="connsiteY46383" fmla="*/ 67486 h 1598839"/>
              <a:gd name="connsiteX46384" fmla="*/ 0 w 3255128"/>
              <a:gd name="connsiteY46384" fmla="*/ 67484 h 1598839"/>
              <a:gd name="connsiteX46385" fmla="*/ 0 w 3255128"/>
              <a:gd name="connsiteY46385" fmla="*/ 67477 h 1598839"/>
              <a:gd name="connsiteX46386" fmla="*/ 0 w 3255128"/>
              <a:gd name="connsiteY46386" fmla="*/ 67454 h 1598839"/>
              <a:gd name="connsiteX46387" fmla="*/ 0 w 3255128"/>
              <a:gd name="connsiteY46387" fmla="*/ 67312 h 1598839"/>
              <a:gd name="connsiteX46388" fmla="*/ 0 w 3255128"/>
              <a:gd name="connsiteY46388" fmla="*/ 67273 h 1598839"/>
              <a:gd name="connsiteX46389" fmla="*/ 0 w 3255128"/>
              <a:gd name="connsiteY46389" fmla="*/ 67262 h 1598839"/>
              <a:gd name="connsiteX46390" fmla="*/ 0 w 3255128"/>
              <a:gd name="connsiteY46390" fmla="*/ 67244 h 1598839"/>
              <a:gd name="connsiteX46391" fmla="*/ 0 w 3255128"/>
              <a:gd name="connsiteY46391" fmla="*/ 67226 h 1598839"/>
              <a:gd name="connsiteX46392" fmla="*/ 0 w 3255128"/>
              <a:gd name="connsiteY46392" fmla="*/ 67222 h 1598839"/>
              <a:gd name="connsiteX46393" fmla="*/ 0 w 3255128"/>
              <a:gd name="connsiteY46393" fmla="*/ 67032 h 1598839"/>
              <a:gd name="connsiteX46394" fmla="*/ 0 w 3255128"/>
              <a:gd name="connsiteY46394" fmla="*/ 67013 h 1598839"/>
              <a:gd name="connsiteX46395" fmla="*/ 0 w 3255128"/>
              <a:gd name="connsiteY46395" fmla="*/ 67010 h 1598839"/>
              <a:gd name="connsiteX46396" fmla="*/ 0 w 3255128"/>
              <a:gd name="connsiteY46396" fmla="*/ 66969 h 1598839"/>
              <a:gd name="connsiteX46397" fmla="*/ 0 w 3255128"/>
              <a:gd name="connsiteY46397" fmla="*/ 66953 h 1598839"/>
              <a:gd name="connsiteX46398" fmla="*/ 0 w 3255128"/>
              <a:gd name="connsiteY46398" fmla="*/ 66936 h 1598839"/>
              <a:gd name="connsiteX46399" fmla="*/ 0 w 3255128"/>
              <a:gd name="connsiteY46399" fmla="*/ 66931 h 1598839"/>
              <a:gd name="connsiteX46400" fmla="*/ 0 w 3255128"/>
              <a:gd name="connsiteY46400" fmla="*/ 66793 h 1598839"/>
              <a:gd name="connsiteX46401" fmla="*/ 0 w 3255128"/>
              <a:gd name="connsiteY46401" fmla="*/ 66790 h 1598839"/>
              <a:gd name="connsiteX46402" fmla="*/ 0 w 3255128"/>
              <a:gd name="connsiteY46402" fmla="*/ 66748 h 1598839"/>
              <a:gd name="connsiteX46403" fmla="*/ 0 w 3255128"/>
              <a:gd name="connsiteY46403" fmla="*/ 66674 h 1598839"/>
              <a:gd name="connsiteX46404" fmla="*/ 0 w 3255128"/>
              <a:gd name="connsiteY46404" fmla="*/ 66603 h 1598839"/>
              <a:gd name="connsiteX46405" fmla="*/ 0 w 3255128"/>
              <a:gd name="connsiteY46405" fmla="*/ 66596 h 1598839"/>
              <a:gd name="connsiteX46406" fmla="*/ 0 w 3255128"/>
              <a:gd name="connsiteY46406" fmla="*/ 66578 h 1598839"/>
              <a:gd name="connsiteX46407" fmla="*/ 0 w 3255128"/>
              <a:gd name="connsiteY46407" fmla="*/ 66574 h 1598839"/>
              <a:gd name="connsiteX46408" fmla="*/ 0 w 3255128"/>
              <a:gd name="connsiteY46408" fmla="*/ 66542 h 1598839"/>
              <a:gd name="connsiteX46409" fmla="*/ 0 w 3255128"/>
              <a:gd name="connsiteY46409" fmla="*/ 66522 h 1598839"/>
              <a:gd name="connsiteX46410" fmla="*/ 0 w 3255128"/>
              <a:gd name="connsiteY46410" fmla="*/ 66506 h 1598839"/>
              <a:gd name="connsiteX46411" fmla="*/ 0 w 3255128"/>
              <a:gd name="connsiteY46411" fmla="*/ 66477 h 1598839"/>
              <a:gd name="connsiteX46412" fmla="*/ 0 w 3255128"/>
              <a:gd name="connsiteY46412" fmla="*/ 66417 h 1598839"/>
              <a:gd name="connsiteX46413" fmla="*/ 0 w 3255128"/>
              <a:gd name="connsiteY46413" fmla="*/ 66365 h 1598839"/>
              <a:gd name="connsiteX46414" fmla="*/ 0 w 3255128"/>
              <a:gd name="connsiteY46414" fmla="*/ 66346 h 1598839"/>
              <a:gd name="connsiteX46415" fmla="*/ 0 w 3255128"/>
              <a:gd name="connsiteY46415" fmla="*/ 66343 h 1598839"/>
              <a:gd name="connsiteX46416" fmla="*/ 0 w 3255128"/>
              <a:gd name="connsiteY46416" fmla="*/ 66298 h 1598839"/>
              <a:gd name="connsiteX46417" fmla="*/ 0 w 3255128"/>
              <a:gd name="connsiteY46417" fmla="*/ 66291 h 1598839"/>
              <a:gd name="connsiteX46418" fmla="*/ 0 w 3255128"/>
              <a:gd name="connsiteY46418" fmla="*/ 66268 h 1598839"/>
              <a:gd name="connsiteX46419" fmla="*/ 0 w 3255128"/>
              <a:gd name="connsiteY46419" fmla="*/ 66266 h 1598839"/>
              <a:gd name="connsiteX46420" fmla="*/ 0 w 3255128"/>
              <a:gd name="connsiteY46420" fmla="*/ 66238 h 1598839"/>
              <a:gd name="connsiteX46421" fmla="*/ 0 w 3255128"/>
              <a:gd name="connsiteY46421" fmla="*/ 66237 h 1598839"/>
              <a:gd name="connsiteX46422" fmla="*/ 0 w 3255128"/>
              <a:gd name="connsiteY46422" fmla="*/ 66122 h 1598839"/>
              <a:gd name="connsiteX46423" fmla="*/ 0 w 3255128"/>
              <a:gd name="connsiteY46423" fmla="*/ 66094 h 1598839"/>
              <a:gd name="connsiteX46424" fmla="*/ 0 w 3255128"/>
              <a:gd name="connsiteY46424" fmla="*/ 66092 h 1598839"/>
              <a:gd name="connsiteX46425" fmla="*/ 0 w 3255128"/>
              <a:gd name="connsiteY46425" fmla="*/ 66048 h 1598839"/>
              <a:gd name="connsiteX46426" fmla="*/ 0 w 3255128"/>
              <a:gd name="connsiteY46426" fmla="*/ 66028 h 1598839"/>
              <a:gd name="connsiteX46427" fmla="*/ 0 w 3255128"/>
              <a:gd name="connsiteY46427" fmla="*/ 66026 h 1598839"/>
              <a:gd name="connsiteX46428" fmla="*/ 0 w 3255128"/>
              <a:gd name="connsiteY46428" fmla="*/ 65958 h 1598839"/>
              <a:gd name="connsiteX46429" fmla="*/ 0 w 3255128"/>
              <a:gd name="connsiteY46429" fmla="*/ 65953 h 1598839"/>
              <a:gd name="connsiteX46430" fmla="*/ 0 w 3255128"/>
              <a:gd name="connsiteY46430" fmla="*/ 65929 h 1598839"/>
              <a:gd name="connsiteX46431" fmla="*/ 0 w 3255128"/>
              <a:gd name="connsiteY46431" fmla="*/ 65869 h 1598839"/>
              <a:gd name="connsiteX46432" fmla="*/ 0 w 3255128"/>
              <a:gd name="connsiteY46432" fmla="*/ 65829 h 1598839"/>
              <a:gd name="connsiteX46433" fmla="*/ 0 w 3255128"/>
              <a:gd name="connsiteY46433" fmla="*/ 65817 h 1598839"/>
              <a:gd name="connsiteX46434" fmla="*/ 0 w 3255128"/>
              <a:gd name="connsiteY46434" fmla="*/ 65807 h 1598839"/>
              <a:gd name="connsiteX46435" fmla="*/ 0 w 3255128"/>
              <a:gd name="connsiteY46435" fmla="*/ 65779 h 1598839"/>
              <a:gd name="connsiteX46436" fmla="*/ 0 w 3255128"/>
              <a:gd name="connsiteY46436" fmla="*/ 65757 h 1598839"/>
              <a:gd name="connsiteX46437" fmla="*/ 0 w 3255128"/>
              <a:gd name="connsiteY46437" fmla="*/ 65695 h 1598839"/>
              <a:gd name="connsiteX46438" fmla="*/ 0 w 3255128"/>
              <a:gd name="connsiteY46438" fmla="*/ 65661 h 1598839"/>
              <a:gd name="connsiteX46439" fmla="*/ 0 w 3255128"/>
              <a:gd name="connsiteY46439" fmla="*/ 65603 h 1598839"/>
              <a:gd name="connsiteX46440" fmla="*/ 0 w 3255128"/>
              <a:gd name="connsiteY46440" fmla="*/ 65598 h 1598839"/>
              <a:gd name="connsiteX46441" fmla="*/ 0 w 3255128"/>
              <a:gd name="connsiteY46441" fmla="*/ 65574 h 1598839"/>
              <a:gd name="connsiteX46442" fmla="*/ 0 w 3255128"/>
              <a:gd name="connsiteY46442" fmla="*/ 65567 h 1598839"/>
              <a:gd name="connsiteX46443" fmla="*/ 0 w 3255128"/>
              <a:gd name="connsiteY46443" fmla="*/ 65493 h 1598839"/>
              <a:gd name="connsiteX46444" fmla="*/ 0 w 3255128"/>
              <a:gd name="connsiteY46444" fmla="*/ 65465 h 1598839"/>
              <a:gd name="connsiteX46445" fmla="*/ 0 w 3255128"/>
              <a:gd name="connsiteY46445" fmla="*/ 65424 h 1598839"/>
              <a:gd name="connsiteX46446" fmla="*/ 0 w 3255128"/>
              <a:gd name="connsiteY46446" fmla="*/ 65347 h 1598839"/>
              <a:gd name="connsiteX46447" fmla="*/ 0 w 3255128"/>
              <a:gd name="connsiteY46447" fmla="*/ 65326 h 1598839"/>
              <a:gd name="connsiteX46448" fmla="*/ 0 w 3255128"/>
              <a:gd name="connsiteY46448" fmla="*/ 65310 h 1598839"/>
              <a:gd name="connsiteX46449" fmla="*/ 0 w 3255128"/>
              <a:gd name="connsiteY46449" fmla="*/ 65283 h 1598839"/>
              <a:gd name="connsiteX46450" fmla="*/ 0 w 3255128"/>
              <a:gd name="connsiteY46450" fmla="*/ 65281 h 1598839"/>
              <a:gd name="connsiteX46451" fmla="*/ 0 w 3255128"/>
              <a:gd name="connsiteY46451" fmla="*/ 65238 h 1598839"/>
              <a:gd name="connsiteX46452" fmla="*/ 0 w 3255128"/>
              <a:gd name="connsiteY46452" fmla="*/ 65217 h 1598839"/>
              <a:gd name="connsiteX46453" fmla="*/ 0 w 3255128"/>
              <a:gd name="connsiteY46453" fmla="*/ 65209 h 1598839"/>
              <a:gd name="connsiteX46454" fmla="*/ 0 w 3255128"/>
              <a:gd name="connsiteY46454" fmla="*/ 65159 h 1598839"/>
              <a:gd name="connsiteX46455" fmla="*/ 0 w 3255128"/>
              <a:gd name="connsiteY46455" fmla="*/ 65131 h 1598839"/>
              <a:gd name="connsiteX46456" fmla="*/ 0 w 3255128"/>
              <a:gd name="connsiteY46456" fmla="*/ 65115 h 1598839"/>
              <a:gd name="connsiteX46457" fmla="*/ 0 w 3255128"/>
              <a:gd name="connsiteY46457" fmla="*/ 65097 h 1598839"/>
              <a:gd name="connsiteX46458" fmla="*/ 0 w 3255128"/>
              <a:gd name="connsiteY46458" fmla="*/ 65071 h 1598839"/>
              <a:gd name="connsiteX46459" fmla="*/ 0 w 3255128"/>
              <a:gd name="connsiteY46459" fmla="*/ 65034 h 1598839"/>
              <a:gd name="connsiteX46460" fmla="*/ 0 w 3255128"/>
              <a:gd name="connsiteY46460" fmla="*/ 65007 h 1598839"/>
              <a:gd name="connsiteX46461" fmla="*/ 0 w 3255128"/>
              <a:gd name="connsiteY46461" fmla="*/ 64988 h 1598839"/>
              <a:gd name="connsiteX46462" fmla="*/ 0 w 3255128"/>
              <a:gd name="connsiteY46462" fmla="*/ 64918 h 1598839"/>
              <a:gd name="connsiteX46463" fmla="*/ 0 w 3255128"/>
              <a:gd name="connsiteY46463" fmla="*/ 64903 h 1598839"/>
              <a:gd name="connsiteX46464" fmla="*/ 0 w 3255128"/>
              <a:gd name="connsiteY46464" fmla="*/ 64897 h 1598839"/>
              <a:gd name="connsiteX46465" fmla="*/ 0 w 3255128"/>
              <a:gd name="connsiteY46465" fmla="*/ 64889 h 1598839"/>
              <a:gd name="connsiteX46466" fmla="*/ 0 w 3255128"/>
              <a:gd name="connsiteY46466" fmla="*/ 64871 h 1598839"/>
              <a:gd name="connsiteX46467" fmla="*/ 0 w 3255128"/>
              <a:gd name="connsiteY46467" fmla="*/ 64822 h 1598839"/>
              <a:gd name="connsiteX46468" fmla="*/ 0 w 3255128"/>
              <a:gd name="connsiteY46468" fmla="*/ 64814 h 1598839"/>
              <a:gd name="connsiteX46469" fmla="*/ 0 w 3255128"/>
              <a:gd name="connsiteY46469" fmla="*/ 64758 h 1598839"/>
              <a:gd name="connsiteX46470" fmla="*/ 0 w 3255128"/>
              <a:gd name="connsiteY46470" fmla="*/ 64750 h 1598839"/>
              <a:gd name="connsiteX46471" fmla="*/ 0 w 3255128"/>
              <a:gd name="connsiteY46471" fmla="*/ 64730 h 1598839"/>
              <a:gd name="connsiteX46472" fmla="*/ 0 w 3255128"/>
              <a:gd name="connsiteY46472" fmla="*/ 64681 h 1598839"/>
              <a:gd name="connsiteX46473" fmla="*/ 0 w 3255128"/>
              <a:gd name="connsiteY46473" fmla="*/ 64679 h 1598839"/>
              <a:gd name="connsiteX46474" fmla="*/ 0 w 3255128"/>
              <a:gd name="connsiteY46474" fmla="*/ 64674 h 1598839"/>
              <a:gd name="connsiteX46475" fmla="*/ 0 w 3255128"/>
              <a:gd name="connsiteY46475" fmla="*/ 64651 h 1598839"/>
              <a:gd name="connsiteX46476" fmla="*/ 0 w 3255128"/>
              <a:gd name="connsiteY46476" fmla="*/ 64527 h 1598839"/>
              <a:gd name="connsiteX46477" fmla="*/ 0 w 3255128"/>
              <a:gd name="connsiteY46477" fmla="*/ 64467 h 1598839"/>
              <a:gd name="connsiteX46478" fmla="*/ 0 w 3255128"/>
              <a:gd name="connsiteY46478" fmla="*/ 64431 h 1598839"/>
              <a:gd name="connsiteX46479" fmla="*/ 0 w 3255128"/>
              <a:gd name="connsiteY46479" fmla="*/ 64403 h 1598839"/>
              <a:gd name="connsiteX46480" fmla="*/ 0 w 3255128"/>
              <a:gd name="connsiteY46480" fmla="*/ 64386 h 1598839"/>
              <a:gd name="connsiteX46481" fmla="*/ 0 w 3255128"/>
              <a:gd name="connsiteY46481" fmla="*/ 64306 h 1598839"/>
              <a:gd name="connsiteX46482" fmla="*/ 0 w 3255128"/>
              <a:gd name="connsiteY46482" fmla="*/ 64301 h 1598839"/>
              <a:gd name="connsiteX46483" fmla="*/ 0 w 3255128"/>
              <a:gd name="connsiteY46483" fmla="*/ 64282 h 1598839"/>
              <a:gd name="connsiteX46484" fmla="*/ 0 w 3255128"/>
              <a:gd name="connsiteY46484" fmla="*/ 64235 h 1598839"/>
              <a:gd name="connsiteX46485" fmla="*/ 0 w 3255128"/>
              <a:gd name="connsiteY46485" fmla="*/ 64232 h 1598839"/>
              <a:gd name="connsiteX46486" fmla="*/ 0 w 3255128"/>
              <a:gd name="connsiteY46486" fmla="*/ 64207 h 1598839"/>
              <a:gd name="connsiteX46487" fmla="*/ 0 w 3255128"/>
              <a:gd name="connsiteY46487" fmla="*/ 64127 h 1598839"/>
              <a:gd name="connsiteX46488" fmla="*/ 0 w 3255128"/>
              <a:gd name="connsiteY46488" fmla="*/ 64110 h 1598839"/>
              <a:gd name="connsiteX46489" fmla="*/ 0 w 3255128"/>
              <a:gd name="connsiteY46489" fmla="*/ 64102 h 1598839"/>
              <a:gd name="connsiteX46490" fmla="*/ 0 w 3255128"/>
              <a:gd name="connsiteY46490" fmla="*/ 64091 h 1598839"/>
              <a:gd name="connsiteX46491" fmla="*/ 0 w 3255128"/>
              <a:gd name="connsiteY46491" fmla="*/ 64053 h 1598839"/>
              <a:gd name="connsiteX46492" fmla="*/ 0 w 3255128"/>
              <a:gd name="connsiteY46492" fmla="*/ 64036 h 1598839"/>
              <a:gd name="connsiteX46493" fmla="*/ 0 w 3255128"/>
              <a:gd name="connsiteY46493" fmla="*/ 64008 h 1598839"/>
              <a:gd name="connsiteX46494" fmla="*/ 0 w 3255128"/>
              <a:gd name="connsiteY46494" fmla="*/ 63955 h 1598839"/>
              <a:gd name="connsiteX46495" fmla="*/ 0 w 3255128"/>
              <a:gd name="connsiteY46495" fmla="*/ 63917 h 1598839"/>
              <a:gd name="connsiteX46496" fmla="*/ 0 w 3255128"/>
              <a:gd name="connsiteY46496" fmla="*/ 63857 h 1598839"/>
              <a:gd name="connsiteX46497" fmla="*/ 0 w 3255128"/>
              <a:gd name="connsiteY46497" fmla="*/ 63850 h 1598839"/>
              <a:gd name="connsiteX46498" fmla="*/ 0 w 3255128"/>
              <a:gd name="connsiteY46498" fmla="*/ 63847 h 1598839"/>
              <a:gd name="connsiteX46499" fmla="*/ 0 w 3255128"/>
              <a:gd name="connsiteY46499" fmla="*/ 63842 h 1598839"/>
              <a:gd name="connsiteX46500" fmla="*/ 0 w 3255128"/>
              <a:gd name="connsiteY46500" fmla="*/ 63800 h 1598839"/>
              <a:gd name="connsiteX46501" fmla="*/ 0 w 3255128"/>
              <a:gd name="connsiteY46501" fmla="*/ 63793 h 1598839"/>
              <a:gd name="connsiteX46502" fmla="*/ 0 w 3255128"/>
              <a:gd name="connsiteY46502" fmla="*/ 63782 h 1598839"/>
              <a:gd name="connsiteX46503" fmla="*/ 0 w 3255128"/>
              <a:gd name="connsiteY46503" fmla="*/ 63770 h 1598839"/>
              <a:gd name="connsiteX46504" fmla="*/ 0 w 3255128"/>
              <a:gd name="connsiteY46504" fmla="*/ 63716 h 1598839"/>
              <a:gd name="connsiteX46505" fmla="*/ 0 w 3255128"/>
              <a:gd name="connsiteY46505" fmla="*/ 63668 h 1598839"/>
              <a:gd name="connsiteX46506" fmla="*/ 0 w 3255128"/>
              <a:gd name="connsiteY46506" fmla="*/ 63592 h 1598839"/>
              <a:gd name="connsiteX46507" fmla="*/ 0 w 3255128"/>
              <a:gd name="connsiteY46507" fmla="*/ 63550 h 1598839"/>
              <a:gd name="connsiteX46508" fmla="*/ 0 w 3255128"/>
              <a:gd name="connsiteY46508" fmla="*/ 63537 h 1598839"/>
              <a:gd name="connsiteX46509" fmla="*/ 0 w 3255128"/>
              <a:gd name="connsiteY46509" fmla="*/ 63509 h 1598839"/>
              <a:gd name="connsiteX46510" fmla="*/ 0 w 3255128"/>
              <a:gd name="connsiteY46510" fmla="*/ 63500 h 1598839"/>
              <a:gd name="connsiteX46511" fmla="*/ 0 w 3255128"/>
              <a:gd name="connsiteY46511" fmla="*/ 63481 h 1598839"/>
              <a:gd name="connsiteX46512" fmla="*/ 0 w 3255128"/>
              <a:gd name="connsiteY46512" fmla="*/ 63433 h 1598839"/>
              <a:gd name="connsiteX46513" fmla="*/ 0 w 3255128"/>
              <a:gd name="connsiteY46513" fmla="*/ 63404 h 1598839"/>
              <a:gd name="connsiteX46514" fmla="*/ 0 w 3255128"/>
              <a:gd name="connsiteY46514" fmla="*/ 63354 h 1598839"/>
              <a:gd name="connsiteX46515" fmla="*/ 0 w 3255128"/>
              <a:gd name="connsiteY46515" fmla="*/ 63308 h 1598839"/>
              <a:gd name="connsiteX46516" fmla="*/ 0 w 3255128"/>
              <a:gd name="connsiteY46516" fmla="*/ 63304 h 1598839"/>
              <a:gd name="connsiteX46517" fmla="*/ 0 w 3255128"/>
              <a:gd name="connsiteY46517" fmla="*/ 63286 h 1598839"/>
              <a:gd name="connsiteX46518" fmla="*/ 0 w 3255128"/>
              <a:gd name="connsiteY46518" fmla="*/ 63259 h 1598839"/>
              <a:gd name="connsiteX46519" fmla="*/ 0 w 3255128"/>
              <a:gd name="connsiteY46519" fmla="*/ 63230 h 1598839"/>
              <a:gd name="connsiteX46520" fmla="*/ 0 w 3255128"/>
              <a:gd name="connsiteY46520" fmla="*/ 63225 h 1598839"/>
              <a:gd name="connsiteX46521" fmla="*/ 0 w 3255128"/>
              <a:gd name="connsiteY46521" fmla="*/ 63199 h 1598839"/>
              <a:gd name="connsiteX46522" fmla="*/ 0 w 3255128"/>
              <a:gd name="connsiteY46522" fmla="*/ 63194 h 1598839"/>
              <a:gd name="connsiteX46523" fmla="*/ 0 w 3255128"/>
              <a:gd name="connsiteY46523" fmla="*/ 63161 h 1598839"/>
              <a:gd name="connsiteX46524" fmla="*/ 0 w 3255128"/>
              <a:gd name="connsiteY46524" fmla="*/ 63133 h 1598839"/>
              <a:gd name="connsiteX46525" fmla="*/ 0 w 3255128"/>
              <a:gd name="connsiteY46525" fmla="*/ 63112 h 1598839"/>
              <a:gd name="connsiteX46526" fmla="*/ 0 w 3255128"/>
              <a:gd name="connsiteY46526" fmla="*/ 63022 h 1598839"/>
              <a:gd name="connsiteX46527" fmla="*/ 0 w 3255128"/>
              <a:gd name="connsiteY46527" fmla="*/ 63020 h 1598839"/>
              <a:gd name="connsiteX46528" fmla="*/ 0 w 3255128"/>
              <a:gd name="connsiteY46528" fmla="*/ 63002 h 1598839"/>
              <a:gd name="connsiteX46529" fmla="*/ 0 w 3255128"/>
              <a:gd name="connsiteY46529" fmla="*/ 62974 h 1598839"/>
              <a:gd name="connsiteX46530" fmla="*/ 0 w 3255128"/>
              <a:gd name="connsiteY46530" fmla="*/ 62945 h 1598839"/>
              <a:gd name="connsiteX46531" fmla="*/ 0 w 3255128"/>
              <a:gd name="connsiteY46531" fmla="*/ 62879 h 1598839"/>
              <a:gd name="connsiteX46532" fmla="*/ 0 w 3255128"/>
              <a:gd name="connsiteY46532" fmla="*/ 62827 h 1598839"/>
              <a:gd name="connsiteX46533" fmla="*/ 0 w 3255128"/>
              <a:gd name="connsiteY46533" fmla="*/ 62792 h 1598839"/>
              <a:gd name="connsiteX46534" fmla="*/ 0 w 3255128"/>
              <a:gd name="connsiteY46534" fmla="*/ 62771 h 1598839"/>
              <a:gd name="connsiteX46535" fmla="*/ 0 w 3255128"/>
              <a:gd name="connsiteY46535" fmla="*/ 62764 h 1598839"/>
              <a:gd name="connsiteX46536" fmla="*/ 0 w 3255128"/>
              <a:gd name="connsiteY46536" fmla="*/ 62711 h 1598839"/>
              <a:gd name="connsiteX46537" fmla="*/ 0 w 3255128"/>
              <a:gd name="connsiteY46537" fmla="*/ 62702 h 1598839"/>
              <a:gd name="connsiteX46538" fmla="*/ 0 w 3255128"/>
              <a:gd name="connsiteY46538" fmla="*/ 62635 h 1598839"/>
              <a:gd name="connsiteX46539" fmla="*/ 0 w 3255128"/>
              <a:gd name="connsiteY46539" fmla="*/ 62589 h 1598839"/>
              <a:gd name="connsiteX46540" fmla="*/ 0 w 3255128"/>
              <a:gd name="connsiteY46540" fmla="*/ 62514 h 1598839"/>
              <a:gd name="connsiteX46541" fmla="*/ 0 w 3255128"/>
              <a:gd name="connsiteY46541" fmla="*/ 62509 h 1598839"/>
              <a:gd name="connsiteX46542" fmla="*/ 0 w 3255128"/>
              <a:gd name="connsiteY46542" fmla="*/ 62493 h 1598839"/>
              <a:gd name="connsiteX46543" fmla="*/ 0 w 3255128"/>
              <a:gd name="connsiteY46543" fmla="*/ 62488 h 1598839"/>
              <a:gd name="connsiteX46544" fmla="*/ 0 w 3255128"/>
              <a:gd name="connsiteY46544" fmla="*/ 62485 h 1598839"/>
              <a:gd name="connsiteX46545" fmla="*/ 0 w 3255128"/>
              <a:gd name="connsiteY46545" fmla="*/ 62480 h 1598839"/>
              <a:gd name="connsiteX46546" fmla="*/ 0 w 3255128"/>
              <a:gd name="connsiteY46546" fmla="*/ 62479 h 1598839"/>
              <a:gd name="connsiteX46547" fmla="*/ 0 w 3255128"/>
              <a:gd name="connsiteY46547" fmla="*/ 62405 h 1598839"/>
              <a:gd name="connsiteX46548" fmla="*/ 0 w 3255128"/>
              <a:gd name="connsiteY46548" fmla="*/ 62374 h 1598839"/>
              <a:gd name="connsiteX46549" fmla="*/ 0 w 3255128"/>
              <a:gd name="connsiteY46549" fmla="*/ 62335 h 1598839"/>
              <a:gd name="connsiteX46550" fmla="*/ 0 w 3255128"/>
              <a:gd name="connsiteY46550" fmla="*/ 62326 h 1598839"/>
              <a:gd name="connsiteX46551" fmla="*/ 0 w 3255128"/>
              <a:gd name="connsiteY46551" fmla="*/ 62297 h 1598839"/>
              <a:gd name="connsiteX46552" fmla="*/ 0 w 3255128"/>
              <a:gd name="connsiteY46552" fmla="*/ 62283 h 1598839"/>
              <a:gd name="connsiteX46553" fmla="*/ 0 w 3255128"/>
              <a:gd name="connsiteY46553" fmla="*/ 62252 h 1598839"/>
              <a:gd name="connsiteX46554" fmla="*/ 0 w 3255128"/>
              <a:gd name="connsiteY46554" fmla="*/ 62238 h 1598839"/>
              <a:gd name="connsiteX46555" fmla="*/ 0 w 3255128"/>
              <a:gd name="connsiteY46555" fmla="*/ 62165 h 1598839"/>
              <a:gd name="connsiteX46556" fmla="*/ 0 w 3255128"/>
              <a:gd name="connsiteY46556" fmla="*/ 62154 h 1598839"/>
              <a:gd name="connsiteX46557" fmla="*/ 0 w 3255128"/>
              <a:gd name="connsiteY46557" fmla="*/ 62123 h 1598839"/>
              <a:gd name="connsiteX46558" fmla="*/ 0 w 3255128"/>
              <a:gd name="connsiteY46558" fmla="*/ 62121 h 1598839"/>
              <a:gd name="connsiteX46559" fmla="*/ 0 w 3255128"/>
              <a:gd name="connsiteY46559" fmla="*/ 62059 h 1598839"/>
              <a:gd name="connsiteX46560" fmla="*/ 0 w 3255128"/>
              <a:gd name="connsiteY46560" fmla="*/ 62054 h 1598839"/>
              <a:gd name="connsiteX46561" fmla="*/ 0 w 3255128"/>
              <a:gd name="connsiteY46561" fmla="*/ 61959 h 1598839"/>
              <a:gd name="connsiteX46562" fmla="*/ 0 w 3255128"/>
              <a:gd name="connsiteY46562" fmla="*/ 61847 h 1598839"/>
              <a:gd name="connsiteX46563" fmla="*/ 0 w 3255128"/>
              <a:gd name="connsiteY46563" fmla="*/ 61844 h 1598839"/>
              <a:gd name="connsiteX46564" fmla="*/ 0 w 3255128"/>
              <a:gd name="connsiteY46564" fmla="*/ 61823 h 1598839"/>
              <a:gd name="connsiteX46565" fmla="*/ 0 w 3255128"/>
              <a:gd name="connsiteY46565" fmla="*/ 61749 h 1598839"/>
              <a:gd name="connsiteX46566" fmla="*/ 0 w 3255128"/>
              <a:gd name="connsiteY46566" fmla="*/ 61718 h 1598839"/>
              <a:gd name="connsiteX46567" fmla="*/ 0 w 3255128"/>
              <a:gd name="connsiteY46567" fmla="*/ 61604 h 1598839"/>
              <a:gd name="connsiteX46568" fmla="*/ 0 w 3255128"/>
              <a:gd name="connsiteY46568" fmla="*/ 61572 h 1598839"/>
              <a:gd name="connsiteX46569" fmla="*/ 0 w 3255128"/>
              <a:gd name="connsiteY46569" fmla="*/ 61508 h 1598839"/>
              <a:gd name="connsiteX46570" fmla="*/ 0 w 3255128"/>
              <a:gd name="connsiteY46570" fmla="*/ 61506 h 1598839"/>
              <a:gd name="connsiteX46571" fmla="*/ 0 w 3255128"/>
              <a:gd name="connsiteY46571" fmla="*/ 61500 h 1598839"/>
              <a:gd name="connsiteX46572" fmla="*/ 0 w 3255128"/>
              <a:gd name="connsiteY46572" fmla="*/ 61495 h 1598839"/>
              <a:gd name="connsiteX46573" fmla="*/ 0 w 3255128"/>
              <a:gd name="connsiteY46573" fmla="*/ 61421 h 1598839"/>
              <a:gd name="connsiteX46574" fmla="*/ 0 w 3255128"/>
              <a:gd name="connsiteY46574" fmla="*/ 61418 h 1598839"/>
              <a:gd name="connsiteX46575" fmla="*/ 0 w 3255128"/>
              <a:gd name="connsiteY46575" fmla="*/ 61398 h 1598839"/>
              <a:gd name="connsiteX46576" fmla="*/ 0 w 3255128"/>
              <a:gd name="connsiteY46576" fmla="*/ 61359 h 1598839"/>
              <a:gd name="connsiteX46577" fmla="*/ 0 w 3255128"/>
              <a:gd name="connsiteY46577" fmla="*/ 61314 h 1598839"/>
              <a:gd name="connsiteX46578" fmla="*/ 0 w 3255128"/>
              <a:gd name="connsiteY46578" fmla="*/ 61284 h 1598839"/>
              <a:gd name="connsiteX46579" fmla="*/ 0 w 3255128"/>
              <a:gd name="connsiteY46579" fmla="*/ 61282 h 1598839"/>
              <a:gd name="connsiteX46580" fmla="*/ 0 w 3255128"/>
              <a:gd name="connsiteY46580" fmla="*/ 61259 h 1598839"/>
              <a:gd name="connsiteX46581" fmla="*/ 0 w 3255128"/>
              <a:gd name="connsiteY46581" fmla="*/ 61175 h 1598839"/>
              <a:gd name="connsiteX46582" fmla="*/ 0 w 3255128"/>
              <a:gd name="connsiteY46582" fmla="*/ 61100 h 1598839"/>
              <a:gd name="connsiteX46583" fmla="*/ 0 w 3255128"/>
              <a:gd name="connsiteY46583" fmla="*/ 61047 h 1598839"/>
              <a:gd name="connsiteX46584" fmla="*/ 0 w 3255128"/>
              <a:gd name="connsiteY46584" fmla="*/ 61039 h 1598839"/>
              <a:gd name="connsiteX46585" fmla="*/ 0 w 3255128"/>
              <a:gd name="connsiteY46585" fmla="*/ 60976 h 1598839"/>
              <a:gd name="connsiteX46586" fmla="*/ 0 w 3255128"/>
              <a:gd name="connsiteY46586" fmla="*/ 60947 h 1598839"/>
              <a:gd name="connsiteX46587" fmla="*/ 0 w 3255128"/>
              <a:gd name="connsiteY46587" fmla="*/ 60897 h 1598839"/>
              <a:gd name="connsiteX46588" fmla="*/ 0 w 3255128"/>
              <a:gd name="connsiteY46588" fmla="*/ 60852 h 1598839"/>
              <a:gd name="connsiteX46589" fmla="*/ 0 w 3255128"/>
              <a:gd name="connsiteY46589" fmla="*/ 60821 h 1598839"/>
              <a:gd name="connsiteX46590" fmla="*/ 0 w 3255128"/>
              <a:gd name="connsiteY46590" fmla="*/ 60797 h 1598839"/>
              <a:gd name="connsiteX46591" fmla="*/ 0 w 3255128"/>
              <a:gd name="connsiteY46591" fmla="*/ 60718 h 1598839"/>
              <a:gd name="connsiteX46592" fmla="*/ 0 w 3255128"/>
              <a:gd name="connsiteY46592" fmla="*/ 60699 h 1598839"/>
              <a:gd name="connsiteX46593" fmla="*/ 0 w 3255128"/>
              <a:gd name="connsiteY46593" fmla="*/ 60614 h 1598839"/>
              <a:gd name="connsiteX46594" fmla="*/ 0 w 3255128"/>
              <a:gd name="connsiteY46594" fmla="*/ 60611 h 1598839"/>
              <a:gd name="connsiteX46595" fmla="*/ 0 w 3255128"/>
              <a:gd name="connsiteY46595" fmla="*/ 60537 h 1598839"/>
              <a:gd name="connsiteX46596" fmla="*/ 0 w 3255128"/>
              <a:gd name="connsiteY46596" fmla="*/ 60488 h 1598839"/>
              <a:gd name="connsiteX46597" fmla="*/ 0 w 3255128"/>
              <a:gd name="connsiteY46597" fmla="*/ 60398 h 1598839"/>
              <a:gd name="connsiteX46598" fmla="*/ 0 w 3255128"/>
              <a:gd name="connsiteY46598" fmla="*/ 60377 h 1598839"/>
              <a:gd name="connsiteX46599" fmla="*/ 0 w 3255128"/>
              <a:gd name="connsiteY46599" fmla="*/ 60362 h 1598839"/>
              <a:gd name="connsiteX46600" fmla="*/ 0 w 3255128"/>
              <a:gd name="connsiteY46600" fmla="*/ 60347 h 1598839"/>
              <a:gd name="connsiteX46601" fmla="*/ 0 w 3255128"/>
              <a:gd name="connsiteY46601" fmla="*/ 60294 h 1598839"/>
              <a:gd name="connsiteX46602" fmla="*/ 0 w 3255128"/>
              <a:gd name="connsiteY46602" fmla="*/ 60279 h 1598839"/>
              <a:gd name="connsiteX46603" fmla="*/ 0 w 3255128"/>
              <a:gd name="connsiteY46603" fmla="*/ 60244 h 1598839"/>
              <a:gd name="connsiteX46604" fmla="*/ 0 w 3255128"/>
              <a:gd name="connsiteY46604" fmla="*/ 60201 h 1598839"/>
              <a:gd name="connsiteX46605" fmla="*/ 0 w 3255128"/>
              <a:gd name="connsiteY46605" fmla="*/ 60151 h 1598839"/>
              <a:gd name="connsiteX46606" fmla="*/ 0 w 3255128"/>
              <a:gd name="connsiteY46606" fmla="*/ 60137 h 1598839"/>
              <a:gd name="connsiteX46607" fmla="*/ 0 w 3255128"/>
              <a:gd name="connsiteY46607" fmla="*/ 60079 h 1598839"/>
              <a:gd name="connsiteX46608" fmla="*/ 0 w 3255128"/>
              <a:gd name="connsiteY46608" fmla="*/ 60052 h 1598839"/>
              <a:gd name="connsiteX46609" fmla="*/ 0 w 3255128"/>
              <a:gd name="connsiteY46609" fmla="*/ 60027 h 1598839"/>
              <a:gd name="connsiteX46610" fmla="*/ 0 w 3255128"/>
              <a:gd name="connsiteY46610" fmla="*/ 60016 h 1598839"/>
              <a:gd name="connsiteX46611" fmla="*/ 0 w 3255128"/>
              <a:gd name="connsiteY46611" fmla="*/ 60007 h 1598839"/>
              <a:gd name="connsiteX46612" fmla="*/ 0 w 3255128"/>
              <a:gd name="connsiteY46612" fmla="*/ 60005 h 1598839"/>
              <a:gd name="connsiteX46613" fmla="*/ 0 w 3255128"/>
              <a:gd name="connsiteY46613" fmla="*/ 59926 h 1598839"/>
              <a:gd name="connsiteX46614" fmla="*/ 0 w 3255128"/>
              <a:gd name="connsiteY46614" fmla="*/ 59888 h 1598839"/>
              <a:gd name="connsiteX46615" fmla="*/ 0 w 3255128"/>
              <a:gd name="connsiteY46615" fmla="*/ 59840 h 1598839"/>
              <a:gd name="connsiteX46616" fmla="*/ 0 w 3255128"/>
              <a:gd name="connsiteY46616" fmla="*/ 59837 h 1598839"/>
              <a:gd name="connsiteX46617" fmla="*/ 0 w 3255128"/>
              <a:gd name="connsiteY46617" fmla="*/ 59831 h 1598839"/>
              <a:gd name="connsiteX46618" fmla="*/ 0 w 3255128"/>
              <a:gd name="connsiteY46618" fmla="*/ 59783 h 1598839"/>
              <a:gd name="connsiteX46619" fmla="*/ 0 w 3255128"/>
              <a:gd name="connsiteY46619" fmla="*/ 59776 h 1598839"/>
              <a:gd name="connsiteX46620" fmla="*/ 0 w 3255128"/>
              <a:gd name="connsiteY46620" fmla="*/ 59762 h 1598839"/>
              <a:gd name="connsiteX46621" fmla="*/ 0 w 3255128"/>
              <a:gd name="connsiteY46621" fmla="*/ 59756 h 1598839"/>
              <a:gd name="connsiteX46622" fmla="*/ 0 w 3255128"/>
              <a:gd name="connsiteY46622" fmla="*/ 59714 h 1598839"/>
              <a:gd name="connsiteX46623" fmla="*/ 0 w 3255128"/>
              <a:gd name="connsiteY46623" fmla="*/ 59692 h 1598839"/>
              <a:gd name="connsiteX46624" fmla="*/ 0 w 3255128"/>
              <a:gd name="connsiteY46624" fmla="*/ 59679 h 1598839"/>
              <a:gd name="connsiteX46625" fmla="*/ 0 w 3255128"/>
              <a:gd name="connsiteY46625" fmla="*/ 59674 h 1598839"/>
              <a:gd name="connsiteX46626" fmla="*/ 0 w 3255128"/>
              <a:gd name="connsiteY46626" fmla="*/ 59642 h 1598839"/>
              <a:gd name="connsiteX46627" fmla="*/ 0 w 3255128"/>
              <a:gd name="connsiteY46627" fmla="*/ 59608 h 1598839"/>
              <a:gd name="connsiteX46628" fmla="*/ 0 w 3255128"/>
              <a:gd name="connsiteY46628" fmla="*/ 59580 h 1598839"/>
              <a:gd name="connsiteX46629" fmla="*/ 0 w 3255128"/>
              <a:gd name="connsiteY46629" fmla="*/ 59533 h 1598839"/>
              <a:gd name="connsiteX46630" fmla="*/ 0 w 3255128"/>
              <a:gd name="connsiteY46630" fmla="*/ 59500 h 1598839"/>
              <a:gd name="connsiteX46631" fmla="*/ 0 w 3255128"/>
              <a:gd name="connsiteY46631" fmla="*/ 59464 h 1598839"/>
              <a:gd name="connsiteX46632" fmla="*/ 0 w 3255128"/>
              <a:gd name="connsiteY46632" fmla="*/ 59414 h 1598839"/>
              <a:gd name="connsiteX46633" fmla="*/ 0 w 3255128"/>
              <a:gd name="connsiteY46633" fmla="*/ 59337 h 1598839"/>
              <a:gd name="connsiteX46634" fmla="*/ 0 w 3255128"/>
              <a:gd name="connsiteY46634" fmla="*/ 59290 h 1598839"/>
              <a:gd name="connsiteX46635" fmla="*/ 0 w 3255128"/>
              <a:gd name="connsiteY46635" fmla="*/ 59240 h 1598839"/>
              <a:gd name="connsiteX46636" fmla="*/ 0 w 3255128"/>
              <a:gd name="connsiteY46636" fmla="*/ 59230 h 1598839"/>
              <a:gd name="connsiteX46637" fmla="*/ 0 w 3255128"/>
              <a:gd name="connsiteY46637" fmla="*/ 59223 h 1598839"/>
              <a:gd name="connsiteX46638" fmla="*/ 0 w 3255128"/>
              <a:gd name="connsiteY46638" fmla="*/ 59220 h 1598839"/>
              <a:gd name="connsiteX46639" fmla="*/ 0 w 3255128"/>
              <a:gd name="connsiteY46639" fmla="*/ 59215 h 1598839"/>
              <a:gd name="connsiteX46640" fmla="*/ 0 w 3255128"/>
              <a:gd name="connsiteY46640" fmla="*/ 59044 h 1598839"/>
              <a:gd name="connsiteX46641" fmla="*/ 0 w 3255128"/>
              <a:gd name="connsiteY46641" fmla="*/ 59041 h 1598839"/>
              <a:gd name="connsiteX46642" fmla="*/ 0 w 3255128"/>
              <a:gd name="connsiteY46642" fmla="*/ 59011 h 1598839"/>
              <a:gd name="connsiteX46643" fmla="*/ 0 w 3255128"/>
              <a:gd name="connsiteY46643" fmla="*/ 59006 h 1598839"/>
              <a:gd name="connsiteX46644" fmla="*/ 0 w 3255128"/>
              <a:gd name="connsiteY46644" fmla="*/ 58989 h 1598839"/>
              <a:gd name="connsiteX46645" fmla="*/ 0 w 3255128"/>
              <a:gd name="connsiteY46645" fmla="*/ 58980 h 1598839"/>
              <a:gd name="connsiteX46646" fmla="*/ 0 w 3255128"/>
              <a:gd name="connsiteY46646" fmla="*/ 58923 h 1598839"/>
              <a:gd name="connsiteX46647" fmla="*/ 0 w 3255128"/>
              <a:gd name="connsiteY46647" fmla="*/ 58835 h 1598839"/>
              <a:gd name="connsiteX46648" fmla="*/ 0 w 3255128"/>
              <a:gd name="connsiteY46648" fmla="*/ 58832 h 1598839"/>
              <a:gd name="connsiteX46649" fmla="*/ 0 w 3255128"/>
              <a:gd name="connsiteY46649" fmla="*/ 58784 h 1598839"/>
              <a:gd name="connsiteX46650" fmla="*/ 0 w 3255128"/>
              <a:gd name="connsiteY46650" fmla="*/ 58766 h 1598839"/>
              <a:gd name="connsiteX46651" fmla="*/ 0 w 3255128"/>
              <a:gd name="connsiteY46651" fmla="*/ 58739 h 1598839"/>
              <a:gd name="connsiteX46652" fmla="*/ 0 w 3255128"/>
              <a:gd name="connsiteY46652" fmla="*/ 58727 h 1598839"/>
              <a:gd name="connsiteX46653" fmla="*/ 0 w 3255128"/>
              <a:gd name="connsiteY46653" fmla="*/ 58710 h 1598839"/>
              <a:gd name="connsiteX46654" fmla="*/ 0 w 3255128"/>
              <a:gd name="connsiteY46654" fmla="*/ 58705 h 1598839"/>
              <a:gd name="connsiteX46655" fmla="*/ 0 w 3255128"/>
              <a:gd name="connsiteY46655" fmla="*/ 58699 h 1598839"/>
              <a:gd name="connsiteX46656" fmla="*/ 0 w 3255128"/>
              <a:gd name="connsiteY46656" fmla="*/ 58694 h 1598839"/>
              <a:gd name="connsiteX46657" fmla="*/ 0 w 3255128"/>
              <a:gd name="connsiteY46657" fmla="*/ 58691 h 1598839"/>
              <a:gd name="connsiteX46658" fmla="*/ 0 w 3255128"/>
              <a:gd name="connsiteY46658" fmla="*/ 58627 h 1598839"/>
              <a:gd name="connsiteX46659" fmla="*/ 0 w 3255128"/>
              <a:gd name="connsiteY46659" fmla="*/ 58572 h 1598839"/>
              <a:gd name="connsiteX46660" fmla="*/ 0 w 3255128"/>
              <a:gd name="connsiteY46660" fmla="*/ 58567 h 1598839"/>
              <a:gd name="connsiteX46661" fmla="*/ 0 w 3255128"/>
              <a:gd name="connsiteY46661" fmla="*/ 58560 h 1598839"/>
              <a:gd name="connsiteX46662" fmla="*/ 0 w 3255128"/>
              <a:gd name="connsiteY46662" fmla="*/ 58559 h 1598839"/>
              <a:gd name="connsiteX46663" fmla="*/ 0 w 3255128"/>
              <a:gd name="connsiteY46663" fmla="*/ 58534 h 1598839"/>
              <a:gd name="connsiteX46664" fmla="*/ 0 w 3255128"/>
              <a:gd name="connsiteY46664" fmla="*/ 58517 h 1598839"/>
              <a:gd name="connsiteX46665" fmla="*/ 0 w 3255128"/>
              <a:gd name="connsiteY46665" fmla="*/ 58393 h 1598839"/>
              <a:gd name="connsiteX46666" fmla="*/ 0 w 3255128"/>
              <a:gd name="connsiteY46666" fmla="*/ 58307 h 1598839"/>
              <a:gd name="connsiteX46667" fmla="*/ 0 w 3255128"/>
              <a:gd name="connsiteY46667" fmla="*/ 58251 h 1598839"/>
              <a:gd name="connsiteX46668" fmla="*/ 0 w 3255128"/>
              <a:gd name="connsiteY46668" fmla="*/ 58241 h 1598839"/>
              <a:gd name="connsiteX46669" fmla="*/ 0 w 3255128"/>
              <a:gd name="connsiteY46669" fmla="*/ 58235 h 1598839"/>
              <a:gd name="connsiteX46670" fmla="*/ 0 w 3255128"/>
              <a:gd name="connsiteY46670" fmla="*/ 58141 h 1598839"/>
              <a:gd name="connsiteX46671" fmla="*/ 0 w 3255128"/>
              <a:gd name="connsiteY46671" fmla="*/ 58075 h 1598839"/>
              <a:gd name="connsiteX46672" fmla="*/ 0 w 3255128"/>
              <a:gd name="connsiteY46672" fmla="*/ 58069 h 1598839"/>
              <a:gd name="connsiteX46673" fmla="*/ 0 w 3255128"/>
              <a:gd name="connsiteY46673" fmla="*/ 58025 h 1598839"/>
              <a:gd name="connsiteX46674" fmla="*/ 0 w 3255128"/>
              <a:gd name="connsiteY46674" fmla="*/ 57954 h 1598839"/>
              <a:gd name="connsiteX46675" fmla="*/ 0 w 3255128"/>
              <a:gd name="connsiteY46675" fmla="*/ 57866 h 1598839"/>
              <a:gd name="connsiteX46676" fmla="*/ 0 w 3255128"/>
              <a:gd name="connsiteY46676" fmla="*/ 57815 h 1598839"/>
              <a:gd name="connsiteX46677" fmla="*/ 0 w 3255128"/>
              <a:gd name="connsiteY46677" fmla="*/ 57811 h 1598839"/>
              <a:gd name="connsiteX46678" fmla="*/ 0 w 3255128"/>
              <a:gd name="connsiteY46678" fmla="*/ 57774 h 1598839"/>
              <a:gd name="connsiteX46679" fmla="*/ 0 w 3255128"/>
              <a:gd name="connsiteY46679" fmla="*/ 57682 h 1598839"/>
              <a:gd name="connsiteX46680" fmla="*/ 0 w 3255128"/>
              <a:gd name="connsiteY46680" fmla="*/ 57678 h 1598839"/>
              <a:gd name="connsiteX46681" fmla="*/ 0 w 3255128"/>
              <a:gd name="connsiteY46681" fmla="*/ 57653 h 1598839"/>
              <a:gd name="connsiteX46682" fmla="*/ 0 w 3255128"/>
              <a:gd name="connsiteY46682" fmla="*/ 57618 h 1598839"/>
              <a:gd name="connsiteX46683" fmla="*/ 0 w 3255128"/>
              <a:gd name="connsiteY46683" fmla="*/ 57603 h 1598839"/>
              <a:gd name="connsiteX46684" fmla="*/ 0 w 3255128"/>
              <a:gd name="connsiteY46684" fmla="*/ 57587 h 1598839"/>
              <a:gd name="connsiteX46685" fmla="*/ 0 w 3255128"/>
              <a:gd name="connsiteY46685" fmla="*/ 57539 h 1598839"/>
              <a:gd name="connsiteX46686" fmla="*/ 0 w 3255128"/>
              <a:gd name="connsiteY46686" fmla="*/ 57527 h 1598839"/>
              <a:gd name="connsiteX46687" fmla="*/ 0 w 3255128"/>
              <a:gd name="connsiteY46687" fmla="*/ 57496 h 1598839"/>
              <a:gd name="connsiteX46688" fmla="*/ 0 w 3255128"/>
              <a:gd name="connsiteY46688" fmla="*/ 57469 h 1598839"/>
              <a:gd name="connsiteX46689" fmla="*/ 0 w 3255128"/>
              <a:gd name="connsiteY46689" fmla="*/ 57427 h 1598839"/>
              <a:gd name="connsiteX46690" fmla="*/ 0 w 3255128"/>
              <a:gd name="connsiteY46690" fmla="*/ 57422 h 1598839"/>
              <a:gd name="connsiteX46691" fmla="*/ 0 w 3255128"/>
              <a:gd name="connsiteY46691" fmla="*/ 57413 h 1598839"/>
              <a:gd name="connsiteX46692" fmla="*/ 0 w 3255128"/>
              <a:gd name="connsiteY46692" fmla="*/ 57368 h 1598839"/>
              <a:gd name="connsiteX46693" fmla="*/ 0 w 3255128"/>
              <a:gd name="connsiteY46693" fmla="*/ 57355 h 1598839"/>
              <a:gd name="connsiteX46694" fmla="*/ 0 w 3255128"/>
              <a:gd name="connsiteY46694" fmla="*/ 57327 h 1598839"/>
              <a:gd name="connsiteX46695" fmla="*/ 0 w 3255128"/>
              <a:gd name="connsiteY46695" fmla="*/ 57325 h 1598839"/>
              <a:gd name="connsiteX46696" fmla="*/ 0 w 3255128"/>
              <a:gd name="connsiteY46696" fmla="*/ 57318 h 1598839"/>
              <a:gd name="connsiteX46697" fmla="*/ 0 w 3255128"/>
              <a:gd name="connsiteY46697" fmla="*/ 57270 h 1598839"/>
              <a:gd name="connsiteX46698" fmla="*/ 0 w 3255128"/>
              <a:gd name="connsiteY46698" fmla="*/ 57196 h 1598839"/>
              <a:gd name="connsiteX46699" fmla="*/ 0 w 3255128"/>
              <a:gd name="connsiteY46699" fmla="*/ 57194 h 1598839"/>
              <a:gd name="connsiteX46700" fmla="*/ 0 w 3255128"/>
              <a:gd name="connsiteY46700" fmla="*/ 57189 h 1598839"/>
              <a:gd name="connsiteX46701" fmla="*/ 0 w 3255128"/>
              <a:gd name="connsiteY46701" fmla="*/ 57172 h 1598839"/>
              <a:gd name="connsiteX46702" fmla="*/ 0 w 3255128"/>
              <a:gd name="connsiteY46702" fmla="*/ 57144 h 1598839"/>
              <a:gd name="connsiteX46703" fmla="*/ 0 w 3255128"/>
              <a:gd name="connsiteY46703" fmla="*/ 57091 h 1598839"/>
              <a:gd name="connsiteX46704" fmla="*/ 0 w 3255128"/>
              <a:gd name="connsiteY46704" fmla="*/ 57034 h 1598839"/>
              <a:gd name="connsiteX46705" fmla="*/ 0 w 3255128"/>
              <a:gd name="connsiteY46705" fmla="*/ 57010 h 1598839"/>
              <a:gd name="connsiteX46706" fmla="*/ 0 w 3255128"/>
              <a:gd name="connsiteY46706" fmla="*/ 56993 h 1598839"/>
              <a:gd name="connsiteX46707" fmla="*/ 0 w 3255128"/>
              <a:gd name="connsiteY46707" fmla="*/ 56945 h 1598839"/>
              <a:gd name="connsiteX46708" fmla="*/ 0 w 3255128"/>
              <a:gd name="connsiteY46708" fmla="*/ 56881 h 1598839"/>
              <a:gd name="connsiteX46709" fmla="*/ 0 w 3255128"/>
              <a:gd name="connsiteY46709" fmla="*/ 56879 h 1598839"/>
              <a:gd name="connsiteX46710" fmla="*/ 0 w 3255128"/>
              <a:gd name="connsiteY46710" fmla="*/ 56859 h 1598839"/>
              <a:gd name="connsiteX46711" fmla="*/ 0 w 3255128"/>
              <a:gd name="connsiteY46711" fmla="*/ 56839 h 1598839"/>
              <a:gd name="connsiteX46712" fmla="*/ 0 w 3255128"/>
              <a:gd name="connsiteY46712" fmla="*/ 56771 h 1598839"/>
              <a:gd name="connsiteX46713" fmla="*/ 0 w 3255128"/>
              <a:gd name="connsiteY46713" fmla="*/ 56762 h 1598839"/>
              <a:gd name="connsiteX46714" fmla="*/ 0 w 3255128"/>
              <a:gd name="connsiteY46714" fmla="*/ 56715 h 1598839"/>
              <a:gd name="connsiteX46715" fmla="*/ 0 w 3255128"/>
              <a:gd name="connsiteY46715" fmla="*/ 56632 h 1598839"/>
              <a:gd name="connsiteX46716" fmla="*/ 0 w 3255128"/>
              <a:gd name="connsiteY46716" fmla="*/ 56588 h 1598839"/>
              <a:gd name="connsiteX46717" fmla="*/ 0 w 3255128"/>
              <a:gd name="connsiteY46717" fmla="*/ 56580 h 1598839"/>
              <a:gd name="connsiteX46718" fmla="*/ 0 w 3255128"/>
              <a:gd name="connsiteY46718" fmla="*/ 56546 h 1598839"/>
              <a:gd name="connsiteX46719" fmla="*/ 0 w 3255128"/>
              <a:gd name="connsiteY46719" fmla="*/ 56525 h 1598839"/>
              <a:gd name="connsiteX46720" fmla="*/ 0 w 3255128"/>
              <a:gd name="connsiteY46720" fmla="*/ 56520 h 1598839"/>
              <a:gd name="connsiteX46721" fmla="*/ 0 w 3255128"/>
              <a:gd name="connsiteY46721" fmla="*/ 56474 h 1598839"/>
              <a:gd name="connsiteX46722" fmla="*/ 0 w 3255128"/>
              <a:gd name="connsiteY46722" fmla="*/ 56444 h 1598839"/>
              <a:gd name="connsiteX46723" fmla="*/ 0 w 3255128"/>
              <a:gd name="connsiteY46723" fmla="*/ 56423 h 1598839"/>
              <a:gd name="connsiteX46724" fmla="*/ 0 w 3255128"/>
              <a:gd name="connsiteY46724" fmla="*/ 56420 h 1598839"/>
              <a:gd name="connsiteX46725" fmla="*/ 0 w 3255128"/>
              <a:gd name="connsiteY46725" fmla="*/ 56346 h 1598839"/>
              <a:gd name="connsiteX46726" fmla="*/ 0 w 3255128"/>
              <a:gd name="connsiteY46726" fmla="*/ 56277 h 1598839"/>
              <a:gd name="connsiteX46727" fmla="*/ 0 w 3255128"/>
              <a:gd name="connsiteY46727" fmla="*/ 56256 h 1598839"/>
              <a:gd name="connsiteX46728" fmla="*/ 0 w 3255128"/>
              <a:gd name="connsiteY46728" fmla="*/ 56248 h 1598839"/>
              <a:gd name="connsiteX46729" fmla="*/ 0 w 3255128"/>
              <a:gd name="connsiteY46729" fmla="*/ 56211 h 1598839"/>
              <a:gd name="connsiteX46730" fmla="*/ 0 w 3255128"/>
              <a:gd name="connsiteY46730" fmla="*/ 56198 h 1598839"/>
              <a:gd name="connsiteX46731" fmla="*/ 0 w 3255128"/>
              <a:gd name="connsiteY46731" fmla="*/ 56139 h 1598839"/>
              <a:gd name="connsiteX46732" fmla="*/ 0 w 3255128"/>
              <a:gd name="connsiteY46732" fmla="*/ 56108 h 1598839"/>
              <a:gd name="connsiteX46733" fmla="*/ 0 w 3255128"/>
              <a:gd name="connsiteY46733" fmla="*/ 56044 h 1598839"/>
              <a:gd name="connsiteX46734" fmla="*/ 0 w 3255128"/>
              <a:gd name="connsiteY46734" fmla="*/ 56042 h 1598839"/>
              <a:gd name="connsiteX46735" fmla="*/ 0 w 3255128"/>
              <a:gd name="connsiteY46735" fmla="*/ 55984 h 1598839"/>
              <a:gd name="connsiteX46736" fmla="*/ 0 w 3255128"/>
              <a:gd name="connsiteY46736" fmla="*/ 55970 h 1598839"/>
              <a:gd name="connsiteX46737" fmla="*/ 0 w 3255128"/>
              <a:gd name="connsiteY46737" fmla="*/ 55967 h 1598839"/>
              <a:gd name="connsiteX46738" fmla="*/ 0 w 3255128"/>
              <a:gd name="connsiteY46738" fmla="*/ 55965 h 1598839"/>
              <a:gd name="connsiteX46739" fmla="*/ 0 w 3255128"/>
              <a:gd name="connsiteY46739" fmla="*/ 55771 h 1598839"/>
              <a:gd name="connsiteX46740" fmla="*/ 0 w 3255128"/>
              <a:gd name="connsiteY46740" fmla="*/ 55750 h 1598839"/>
              <a:gd name="connsiteX46741" fmla="*/ 0 w 3255128"/>
              <a:gd name="connsiteY46741" fmla="*/ 55727 h 1598839"/>
              <a:gd name="connsiteX46742" fmla="*/ 0 w 3255128"/>
              <a:gd name="connsiteY46742" fmla="*/ 55724 h 1598839"/>
              <a:gd name="connsiteX46743" fmla="*/ 0 w 3255128"/>
              <a:gd name="connsiteY46743" fmla="*/ 55608 h 1598839"/>
              <a:gd name="connsiteX46744" fmla="*/ 0 w 3255128"/>
              <a:gd name="connsiteY46744" fmla="*/ 55517 h 1598839"/>
              <a:gd name="connsiteX46745" fmla="*/ 0 w 3255128"/>
              <a:gd name="connsiteY46745" fmla="*/ 55511 h 1598839"/>
              <a:gd name="connsiteX46746" fmla="*/ 0 w 3255128"/>
              <a:gd name="connsiteY46746" fmla="*/ 55507 h 1598839"/>
              <a:gd name="connsiteX46747" fmla="*/ 0 w 3255128"/>
              <a:gd name="connsiteY46747" fmla="*/ 55492 h 1598839"/>
              <a:gd name="connsiteX46748" fmla="*/ 0 w 3255128"/>
              <a:gd name="connsiteY46748" fmla="*/ 55380 h 1598839"/>
              <a:gd name="connsiteX46749" fmla="*/ 0 w 3255128"/>
              <a:gd name="connsiteY46749" fmla="*/ 55325 h 1598839"/>
              <a:gd name="connsiteX46750" fmla="*/ 0 w 3255128"/>
              <a:gd name="connsiteY46750" fmla="*/ 55317 h 1598839"/>
              <a:gd name="connsiteX46751" fmla="*/ 0 w 3255128"/>
              <a:gd name="connsiteY46751" fmla="*/ 55311 h 1598839"/>
              <a:gd name="connsiteX46752" fmla="*/ 0 w 3255128"/>
              <a:gd name="connsiteY46752" fmla="*/ 55301 h 1598839"/>
              <a:gd name="connsiteX46753" fmla="*/ 0 w 3255128"/>
              <a:gd name="connsiteY46753" fmla="*/ 55300 h 1598839"/>
              <a:gd name="connsiteX46754" fmla="*/ 0 w 3255128"/>
              <a:gd name="connsiteY46754" fmla="*/ 55297 h 1598839"/>
              <a:gd name="connsiteX46755" fmla="*/ 0 w 3255128"/>
              <a:gd name="connsiteY46755" fmla="*/ 55252 h 1598839"/>
              <a:gd name="connsiteX46756" fmla="*/ 0 w 3255128"/>
              <a:gd name="connsiteY46756" fmla="*/ 55236 h 1598839"/>
              <a:gd name="connsiteX46757" fmla="*/ 0 w 3255128"/>
              <a:gd name="connsiteY46757" fmla="*/ 55223 h 1598839"/>
              <a:gd name="connsiteX46758" fmla="*/ 0 w 3255128"/>
              <a:gd name="connsiteY46758" fmla="*/ 55209 h 1598839"/>
              <a:gd name="connsiteX46759" fmla="*/ 0 w 3255128"/>
              <a:gd name="connsiteY46759" fmla="*/ 55078 h 1598839"/>
              <a:gd name="connsiteX46760" fmla="*/ 0 w 3255128"/>
              <a:gd name="connsiteY46760" fmla="*/ 55060 h 1598839"/>
              <a:gd name="connsiteX46761" fmla="*/ 0 w 3255128"/>
              <a:gd name="connsiteY46761" fmla="*/ 55057 h 1598839"/>
              <a:gd name="connsiteX46762" fmla="*/ 0 w 3255128"/>
              <a:gd name="connsiteY46762" fmla="*/ 55033 h 1598839"/>
              <a:gd name="connsiteX46763" fmla="*/ 0 w 3255128"/>
              <a:gd name="connsiteY46763" fmla="*/ 55021 h 1598839"/>
              <a:gd name="connsiteX46764" fmla="*/ 0 w 3255128"/>
              <a:gd name="connsiteY46764" fmla="*/ 55013 h 1598839"/>
              <a:gd name="connsiteX46765" fmla="*/ 0 w 3255128"/>
              <a:gd name="connsiteY46765" fmla="*/ 54983 h 1598839"/>
              <a:gd name="connsiteX46766" fmla="*/ 0 w 3255128"/>
              <a:gd name="connsiteY46766" fmla="*/ 54980 h 1598839"/>
              <a:gd name="connsiteX46767" fmla="*/ 0 w 3255128"/>
              <a:gd name="connsiteY46767" fmla="*/ 54906 h 1598839"/>
              <a:gd name="connsiteX46768" fmla="*/ 0 w 3255128"/>
              <a:gd name="connsiteY46768" fmla="*/ 54903 h 1598839"/>
              <a:gd name="connsiteX46769" fmla="*/ 0 w 3255128"/>
              <a:gd name="connsiteY46769" fmla="*/ 54863 h 1598839"/>
              <a:gd name="connsiteX46770" fmla="*/ 0 w 3255128"/>
              <a:gd name="connsiteY46770" fmla="*/ 54847 h 1598839"/>
              <a:gd name="connsiteX46771" fmla="*/ 0 w 3255128"/>
              <a:gd name="connsiteY46771" fmla="*/ 54841 h 1598839"/>
              <a:gd name="connsiteX46772" fmla="*/ 0 w 3255128"/>
              <a:gd name="connsiteY46772" fmla="*/ 54836 h 1598839"/>
              <a:gd name="connsiteX46773" fmla="*/ 0 w 3255128"/>
              <a:gd name="connsiteY46773" fmla="*/ 54791 h 1598839"/>
              <a:gd name="connsiteX46774" fmla="*/ 0 w 3255128"/>
              <a:gd name="connsiteY46774" fmla="*/ 54770 h 1598839"/>
              <a:gd name="connsiteX46775" fmla="*/ 0 w 3255128"/>
              <a:gd name="connsiteY46775" fmla="*/ 54764 h 1598839"/>
              <a:gd name="connsiteX46776" fmla="*/ 0 w 3255128"/>
              <a:gd name="connsiteY46776" fmla="*/ 54742 h 1598839"/>
              <a:gd name="connsiteX46777" fmla="*/ 0 w 3255128"/>
              <a:gd name="connsiteY46777" fmla="*/ 54729 h 1598839"/>
              <a:gd name="connsiteX46778" fmla="*/ 0 w 3255128"/>
              <a:gd name="connsiteY46778" fmla="*/ 54710 h 1598839"/>
              <a:gd name="connsiteX46779" fmla="*/ 0 w 3255128"/>
              <a:gd name="connsiteY46779" fmla="*/ 54668 h 1598839"/>
              <a:gd name="connsiteX46780" fmla="*/ 0 w 3255128"/>
              <a:gd name="connsiteY46780" fmla="*/ 54631 h 1598839"/>
              <a:gd name="connsiteX46781" fmla="*/ 0 w 3255128"/>
              <a:gd name="connsiteY46781" fmla="*/ 54522 h 1598839"/>
              <a:gd name="connsiteX46782" fmla="*/ 0 w 3255128"/>
              <a:gd name="connsiteY46782" fmla="*/ 54521 h 1598839"/>
              <a:gd name="connsiteX46783" fmla="*/ 0 w 3255128"/>
              <a:gd name="connsiteY46783" fmla="*/ 54495 h 1598839"/>
              <a:gd name="connsiteX46784" fmla="*/ 0 w 3255128"/>
              <a:gd name="connsiteY46784" fmla="*/ 54420 h 1598839"/>
              <a:gd name="connsiteX46785" fmla="*/ 0 w 3255128"/>
              <a:gd name="connsiteY46785" fmla="*/ 54385 h 1598839"/>
              <a:gd name="connsiteX46786" fmla="*/ 0 w 3255128"/>
              <a:gd name="connsiteY46786" fmla="*/ 54362 h 1598839"/>
              <a:gd name="connsiteX46787" fmla="*/ 0 w 3255128"/>
              <a:gd name="connsiteY46787" fmla="*/ 54353 h 1598839"/>
              <a:gd name="connsiteX46788" fmla="*/ 0 w 3255128"/>
              <a:gd name="connsiteY46788" fmla="*/ 54312 h 1598839"/>
              <a:gd name="connsiteX46789" fmla="*/ 0 w 3255128"/>
              <a:gd name="connsiteY46789" fmla="*/ 54209 h 1598839"/>
              <a:gd name="connsiteX46790" fmla="*/ 0 w 3255128"/>
              <a:gd name="connsiteY46790" fmla="*/ 54193 h 1598839"/>
              <a:gd name="connsiteX46791" fmla="*/ 0 w 3255128"/>
              <a:gd name="connsiteY46791" fmla="*/ 54179 h 1598839"/>
              <a:gd name="connsiteX46792" fmla="*/ 0 w 3255128"/>
              <a:gd name="connsiteY46792" fmla="*/ 54157 h 1598839"/>
              <a:gd name="connsiteX46793" fmla="*/ 0 w 3255128"/>
              <a:gd name="connsiteY46793" fmla="*/ 54116 h 1598839"/>
              <a:gd name="connsiteX46794" fmla="*/ 0 w 3255128"/>
              <a:gd name="connsiteY46794" fmla="*/ 54112 h 1598839"/>
              <a:gd name="connsiteX46795" fmla="*/ 0 w 3255128"/>
              <a:gd name="connsiteY46795" fmla="*/ 54083 h 1598839"/>
              <a:gd name="connsiteX46796" fmla="*/ 0 w 3255128"/>
              <a:gd name="connsiteY46796" fmla="*/ 54078 h 1598839"/>
              <a:gd name="connsiteX46797" fmla="*/ 0 w 3255128"/>
              <a:gd name="connsiteY46797" fmla="*/ 54057 h 1598839"/>
              <a:gd name="connsiteX46798" fmla="*/ 0 w 3255128"/>
              <a:gd name="connsiteY46798" fmla="*/ 54022 h 1598839"/>
              <a:gd name="connsiteX46799" fmla="*/ 0 w 3255128"/>
              <a:gd name="connsiteY46799" fmla="*/ 53997 h 1598839"/>
              <a:gd name="connsiteX46800" fmla="*/ 0 w 3255128"/>
              <a:gd name="connsiteY46800" fmla="*/ 53955 h 1598839"/>
              <a:gd name="connsiteX46801" fmla="*/ 0 w 3255128"/>
              <a:gd name="connsiteY46801" fmla="*/ 53937 h 1598839"/>
              <a:gd name="connsiteX46802" fmla="*/ 0 w 3255128"/>
              <a:gd name="connsiteY46802" fmla="*/ 53933 h 1598839"/>
              <a:gd name="connsiteX46803" fmla="*/ 0 w 3255128"/>
              <a:gd name="connsiteY46803" fmla="*/ 53931 h 1598839"/>
              <a:gd name="connsiteX46804" fmla="*/ 0 w 3255128"/>
              <a:gd name="connsiteY46804" fmla="*/ 53873 h 1598839"/>
              <a:gd name="connsiteX46805" fmla="*/ 0 w 3255128"/>
              <a:gd name="connsiteY46805" fmla="*/ 53848 h 1598839"/>
              <a:gd name="connsiteX46806" fmla="*/ 0 w 3255128"/>
              <a:gd name="connsiteY46806" fmla="*/ 53750 h 1598839"/>
              <a:gd name="connsiteX46807" fmla="*/ 0 w 3255128"/>
              <a:gd name="connsiteY46807" fmla="*/ 53721 h 1598839"/>
              <a:gd name="connsiteX46808" fmla="*/ 0 w 3255128"/>
              <a:gd name="connsiteY46808" fmla="*/ 53708 h 1598839"/>
              <a:gd name="connsiteX46809" fmla="*/ 0 w 3255128"/>
              <a:gd name="connsiteY46809" fmla="*/ 53689 h 1598839"/>
              <a:gd name="connsiteX46810" fmla="*/ 0 w 3255128"/>
              <a:gd name="connsiteY46810" fmla="*/ 53641 h 1598839"/>
              <a:gd name="connsiteX46811" fmla="*/ 0 w 3255128"/>
              <a:gd name="connsiteY46811" fmla="*/ 53624 h 1598839"/>
              <a:gd name="connsiteX46812" fmla="*/ 0 w 3255128"/>
              <a:gd name="connsiteY46812" fmla="*/ 53606 h 1598839"/>
              <a:gd name="connsiteX46813" fmla="*/ 0 w 3255128"/>
              <a:gd name="connsiteY46813" fmla="*/ 53564 h 1598839"/>
              <a:gd name="connsiteX46814" fmla="*/ 0 w 3255128"/>
              <a:gd name="connsiteY46814" fmla="*/ 53561 h 1598839"/>
              <a:gd name="connsiteX46815" fmla="*/ 0 w 3255128"/>
              <a:gd name="connsiteY46815" fmla="*/ 53459 h 1598839"/>
              <a:gd name="connsiteX46816" fmla="*/ 0 w 3255128"/>
              <a:gd name="connsiteY46816" fmla="*/ 53442 h 1598839"/>
              <a:gd name="connsiteX46817" fmla="*/ 0 w 3255128"/>
              <a:gd name="connsiteY46817" fmla="*/ 53415 h 1598839"/>
              <a:gd name="connsiteX46818" fmla="*/ 0 w 3255128"/>
              <a:gd name="connsiteY46818" fmla="*/ 53385 h 1598839"/>
              <a:gd name="connsiteX46819" fmla="*/ 0 w 3255128"/>
              <a:gd name="connsiteY46819" fmla="*/ 53384 h 1598839"/>
              <a:gd name="connsiteX46820" fmla="*/ 0 w 3255128"/>
              <a:gd name="connsiteY46820" fmla="*/ 53371 h 1598839"/>
              <a:gd name="connsiteX46821" fmla="*/ 0 w 3255128"/>
              <a:gd name="connsiteY46821" fmla="*/ 53316 h 1598839"/>
              <a:gd name="connsiteX46822" fmla="*/ 0 w 3255128"/>
              <a:gd name="connsiteY46822" fmla="*/ 53241 h 1598839"/>
              <a:gd name="connsiteX46823" fmla="*/ 0 w 3255128"/>
              <a:gd name="connsiteY46823" fmla="*/ 53239 h 1598839"/>
              <a:gd name="connsiteX46824" fmla="*/ 0 w 3255128"/>
              <a:gd name="connsiteY46824" fmla="*/ 53188 h 1598839"/>
              <a:gd name="connsiteX46825" fmla="*/ 0 w 3255128"/>
              <a:gd name="connsiteY46825" fmla="*/ 53175 h 1598839"/>
              <a:gd name="connsiteX46826" fmla="*/ 0 w 3255128"/>
              <a:gd name="connsiteY46826" fmla="*/ 53147 h 1598839"/>
              <a:gd name="connsiteX46827" fmla="*/ 0 w 3255128"/>
              <a:gd name="connsiteY46827" fmla="*/ 53105 h 1598839"/>
              <a:gd name="connsiteX46828" fmla="*/ 0 w 3255128"/>
              <a:gd name="connsiteY46828" fmla="*/ 52996 h 1598839"/>
              <a:gd name="connsiteX46829" fmla="*/ 0 w 3255128"/>
              <a:gd name="connsiteY46829" fmla="*/ 52976 h 1598839"/>
              <a:gd name="connsiteX46830" fmla="*/ 0 w 3255128"/>
              <a:gd name="connsiteY46830" fmla="*/ 52941 h 1598839"/>
              <a:gd name="connsiteX46831" fmla="*/ 0 w 3255128"/>
              <a:gd name="connsiteY46831" fmla="*/ 52926 h 1598839"/>
              <a:gd name="connsiteX46832" fmla="*/ 0 w 3255128"/>
              <a:gd name="connsiteY46832" fmla="*/ 52912 h 1598839"/>
              <a:gd name="connsiteX46833" fmla="*/ 0 w 3255128"/>
              <a:gd name="connsiteY46833" fmla="*/ 52842 h 1598839"/>
              <a:gd name="connsiteX46834" fmla="*/ 0 w 3255128"/>
              <a:gd name="connsiteY46834" fmla="*/ 52827 h 1598839"/>
              <a:gd name="connsiteX46835" fmla="*/ 0 w 3255128"/>
              <a:gd name="connsiteY46835" fmla="*/ 52808 h 1598839"/>
              <a:gd name="connsiteX46836" fmla="*/ 0 w 3255128"/>
              <a:gd name="connsiteY46836" fmla="*/ 52782 h 1598839"/>
              <a:gd name="connsiteX46837" fmla="*/ 0 w 3255128"/>
              <a:gd name="connsiteY46837" fmla="*/ 52750 h 1598839"/>
              <a:gd name="connsiteX46838" fmla="*/ 0 w 3255128"/>
              <a:gd name="connsiteY46838" fmla="*/ 52745 h 1598839"/>
              <a:gd name="connsiteX46839" fmla="*/ 0 w 3255128"/>
              <a:gd name="connsiteY46839" fmla="*/ 52725 h 1598839"/>
              <a:gd name="connsiteX46840" fmla="*/ 0 w 3255128"/>
              <a:gd name="connsiteY46840" fmla="*/ 52714 h 1598839"/>
              <a:gd name="connsiteX46841" fmla="*/ 0 w 3255128"/>
              <a:gd name="connsiteY46841" fmla="*/ 52700 h 1598839"/>
              <a:gd name="connsiteX46842" fmla="*/ 0 w 3255128"/>
              <a:gd name="connsiteY46842" fmla="*/ 52698 h 1598839"/>
              <a:gd name="connsiteX46843" fmla="*/ 0 w 3255128"/>
              <a:gd name="connsiteY46843" fmla="*/ 52669 h 1598839"/>
              <a:gd name="connsiteX46844" fmla="*/ 0 w 3255128"/>
              <a:gd name="connsiteY46844" fmla="*/ 52640 h 1598839"/>
              <a:gd name="connsiteX46845" fmla="*/ 0 w 3255128"/>
              <a:gd name="connsiteY46845" fmla="*/ 52626 h 1598839"/>
              <a:gd name="connsiteX46846" fmla="*/ 0 w 3255128"/>
              <a:gd name="connsiteY46846" fmla="*/ 52571 h 1598839"/>
              <a:gd name="connsiteX46847" fmla="*/ 0 w 3255128"/>
              <a:gd name="connsiteY46847" fmla="*/ 52550 h 1598839"/>
              <a:gd name="connsiteX46848" fmla="*/ 0 w 3255128"/>
              <a:gd name="connsiteY46848" fmla="*/ 52499 h 1598839"/>
              <a:gd name="connsiteX46849" fmla="*/ 0 w 3255128"/>
              <a:gd name="connsiteY46849" fmla="*/ 52494 h 1598839"/>
              <a:gd name="connsiteX46850" fmla="*/ 0 w 3255128"/>
              <a:gd name="connsiteY46850" fmla="*/ 52473 h 1598839"/>
              <a:gd name="connsiteX46851" fmla="*/ 0 w 3255128"/>
              <a:gd name="connsiteY46851" fmla="*/ 52467 h 1598839"/>
              <a:gd name="connsiteX46852" fmla="*/ 0 w 3255128"/>
              <a:gd name="connsiteY46852" fmla="*/ 52457 h 1598839"/>
              <a:gd name="connsiteX46853" fmla="*/ 0 w 3255128"/>
              <a:gd name="connsiteY46853" fmla="*/ 52438 h 1598839"/>
              <a:gd name="connsiteX46854" fmla="*/ 0 w 3255128"/>
              <a:gd name="connsiteY46854" fmla="*/ 52430 h 1598839"/>
              <a:gd name="connsiteX46855" fmla="*/ 0 w 3255128"/>
              <a:gd name="connsiteY46855" fmla="*/ 52385 h 1598839"/>
              <a:gd name="connsiteX46856" fmla="*/ 0 w 3255128"/>
              <a:gd name="connsiteY46856" fmla="*/ 52364 h 1598839"/>
              <a:gd name="connsiteX46857" fmla="*/ 0 w 3255128"/>
              <a:gd name="connsiteY46857" fmla="*/ 52350 h 1598839"/>
              <a:gd name="connsiteX46858" fmla="*/ 0 w 3255128"/>
              <a:gd name="connsiteY46858" fmla="*/ 52320 h 1598839"/>
              <a:gd name="connsiteX46859" fmla="*/ 0 w 3255128"/>
              <a:gd name="connsiteY46859" fmla="*/ 52278 h 1598839"/>
              <a:gd name="connsiteX46860" fmla="*/ 0 w 3255128"/>
              <a:gd name="connsiteY46860" fmla="*/ 52266 h 1598839"/>
              <a:gd name="connsiteX46861" fmla="*/ 0 w 3255128"/>
              <a:gd name="connsiteY46861" fmla="*/ 52251 h 1598839"/>
              <a:gd name="connsiteX46862" fmla="*/ 0 w 3255128"/>
              <a:gd name="connsiteY46862" fmla="*/ 52212 h 1598839"/>
              <a:gd name="connsiteX46863" fmla="*/ 0 w 3255128"/>
              <a:gd name="connsiteY46863" fmla="*/ 52195 h 1598839"/>
              <a:gd name="connsiteX46864" fmla="*/ 0 w 3255128"/>
              <a:gd name="connsiteY46864" fmla="*/ 52181 h 1598839"/>
              <a:gd name="connsiteX46865" fmla="*/ 0 w 3255128"/>
              <a:gd name="connsiteY46865" fmla="*/ 52154 h 1598839"/>
              <a:gd name="connsiteX46866" fmla="*/ 0 w 3255128"/>
              <a:gd name="connsiteY46866" fmla="*/ 52135 h 1598839"/>
              <a:gd name="connsiteX46867" fmla="*/ 0 w 3255128"/>
              <a:gd name="connsiteY46867" fmla="*/ 52036 h 1598839"/>
              <a:gd name="connsiteX46868" fmla="*/ 0 w 3255128"/>
              <a:gd name="connsiteY46868" fmla="*/ 52018 h 1598839"/>
              <a:gd name="connsiteX46869" fmla="*/ 0 w 3255128"/>
              <a:gd name="connsiteY46869" fmla="*/ 52008 h 1598839"/>
              <a:gd name="connsiteX46870" fmla="*/ 0 w 3255128"/>
              <a:gd name="connsiteY46870" fmla="*/ 51973 h 1598839"/>
              <a:gd name="connsiteX46871" fmla="*/ 0 w 3255128"/>
              <a:gd name="connsiteY46871" fmla="*/ 51961 h 1598839"/>
              <a:gd name="connsiteX46872" fmla="*/ 0 w 3255128"/>
              <a:gd name="connsiteY46872" fmla="*/ 51953 h 1598839"/>
              <a:gd name="connsiteX46873" fmla="*/ 0 w 3255128"/>
              <a:gd name="connsiteY46873" fmla="*/ 51905 h 1598839"/>
              <a:gd name="connsiteX46874" fmla="*/ 0 w 3255128"/>
              <a:gd name="connsiteY46874" fmla="*/ 51902 h 1598839"/>
              <a:gd name="connsiteX46875" fmla="*/ 0 w 3255128"/>
              <a:gd name="connsiteY46875" fmla="*/ 51880 h 1598839"/>
              <a:gd name="connsiteX46876" fmla="*/ 0 w 3255128"/>
              <a:gd name="connsiteY46876" fmla="*/ 51861 h 1598839"/>
              <a:gd name="connsiteX46877" fmla="*/ 0 w 3255128"/>
              <a:gd name="connsiteY46877" fmla="*/ 51830 h 1598839"/>
              <a:gd name="connsiteX46878" fmla="*/ 0 w 3255128"/>
              <a:gd name="connsiteY46878" fmla="*/ 51826 h 1598839"/>
              <a:gd name="connsiteX46879" fmla="*/ 0 w 3255128"/>
              <a:gd name="connsiteY46879" fmla="*/ 51794 h 1598839"/>
              <a:gd name="connsiteX46880" fmla="*/ 0 w 3255128"/>
              <a:gd name="connsiteY46880" fmla="*/ 51768 h 1598839"/>
              <a:gd name="connsiteX46881" fmla="*/ 0 w 3255128"/>
              <a:gd name="connsiteY46881" fmla="*/ 51763 h 1598839"/>
              <a:gd name="connsiteX46882" fmla="*/ 0 w 3255128"/>
              <a:gd name="connsiteY46882" fmla="*/ 51736 h 1598839"/>
              <a:gd name="connsiteX46883" fmla="*/ 0 w 3255128"/>
              <a:gd name="connsiteY46883" fmla="*/ 51618 h 1598839"/>
              <a:gd name="connsiteX46884" fmla="*/ 0 w 3255128"/>
              <a:gd name="connsiteY46884" fmla="*/ 51571 h 1598839"/>
              <a:gd name="connsiteX46885" fmla="*/ 0 w 3255128"/>
              <a:gd name="connsiteY46885" fmla="*/ 51533 h 1598839"/>
              <a:gd name="connsiteX46886" fmla="*/ 0 w 3255128"/>
              <a:gd name="connsiteY46886" fmla="*/ 51522 h 1598839"/>
              <a:gd name="connsiteX46887" fmla="*/ 0 w 3255128"/>
              <a:gd name="connsiteY46887" fmla="*/ 51443 h 1598839"/>
              <a:gd name="connsiteX46888" fmla="*/ 0 w 3255128"/>
              <a:gd name="connsiteY46888" fmla="*/ 51439 h 1598839"/>
              <a:gd name="connsiteX46889" fmla="*/ 0 w 3255128"/>
              <a:gd name="connsiteY46889" fmla="*/ 51371 h 1598839"/>
              <a:gd name="connsiteX46890" fmla="*/ 0 w 3255128"/>
              <a:gd name="connsiteY46890" fmla="*/ 51360 h 1598839"/>
              <a:gd name="connsiteX46891" fmla="*/ 0 w 3255128"/>
              <a:gd name="connsiteY46891" fmla="*/ 51348 h 1598839"/>
              <a:gd name="connsiteX46892" fmla="*/ 0 w 3255128"/>
              <a:gd name="connsiteY46892" fmla="*/ 51309 h 1598839"/>
              <a:gd name="connsiteX46893" fmla="*/ 0 w 3255128"/>
              <a:gd name="connsiteY46893" fmla="*/ 51303 h 1598839"/>
              <a:gd name="connsiteX46894" fmla="*/ 0 w 3255128"/>
              <a:gd name="connsiteY46894" fmla="*/ 51257 h 1598839"/>
              <a:gd name="connsiteX46895" fmla="*/ 0 w 3255128"/>
              <a:gd name="connsiteY46895" fmla="*/ 51232 h 1598839"/>
              <a:gd name="connsiteX46896" fmla="*/ 0 w 3255128"/>
              <a:gd name="connsiteY46896" fmla="*/ 51155 h 1598839"/>
              <a:gd name="connsiteX46897" fmla="*/ 0 w 3255128"/>
              <a:gd name="connsiteY46897" fmla="*/ 51128 h 1598839"/>
              <a:gd name="connsiteX46898" fmla="*/ 0 w 3255128"/>
              <a:gd name="connsiteY46898" fmla="*/ 51088 h 1598839"/>
              <a:gd name="connsiteX46899" fmla="*/ 0 w 3255128"/>
              <a:gd name="connsiteY46899" fmla="*/ 51023 h 1598839"/>
              <a:gd name="connsiteX46900" fmla="*/ 0 w 3255128"/>
              <a:gd name="connsiteY46900" fmla="*/ 50997 h 1598839"/>
              <a:gd name="connsiteX46901" fmla="*/ 0 w 3255128"/>
              <a:gd name="connsiteY46901" fmla="*/ 50972 h 1598839"/>
              <a:gd name="connsiteX46902" fmla="*/ 0 w 3255128"/>
              <a:gd name="connsiteY46902" fmla="*/ 50887 h 1598839"/>
              <a:gd name="connsiteX46903" fmla="*/ 0 w 3255128"/>
              <a:gd name="connsiteY46903" fmla="*/ 50880 h 1598839"/>
              <a:gd name="connsiteX46904" fmla="*/ 0 w 3255128"/>
              <a:gd name="connsiteY46904" fmla="*/ 50773 h 1598839"/>
              <a:gd name="connsiteX46905" fmla="*/ 0 w 3255128"/>
              <a:gd name="connsiteY46905" fmla="*/ 50768 h 1598839"/>
              <a:gd name="connsiteX46906" fmla="*/ 0 w 3255128"/>
              <a:gd name="connsiteY46906" fmla="*/ 50747 h 1598839"/>
              <a:gd name="connsiteX46907" fmla="*/ 0 w 3255128"/>
              <a:gd name="connsiteY46907" fmla="*/ 50723 h 1598839"/>
              <a:gd name="connsiteX46908" fmla="*/ 0 w 3255128"/>
              <a:gd name="connsiteY46908" fmla="*/ 50690 h 1598839"/>
              <a:gd name="connsiteX46909" fmla="*/ 0 w 3255128"/>
              <a:gd name="connsiteY46909" fmla="*/ 50684 h 1598839"/>
              <a:gd name="connsiteX46910" fmla="*/ 0 w 3255128"/>
              <a:gd name="connsiteY46910" fmla="*/ 50661 h 1598839"/>
              <a:gd name="connsiteX46911" fmla="*/ 0 w 3255128"/>
              <a:gd name="connsiteY46911" fmla="*/ 50656 h 1598839"/>
              <a:gd name="connsiteX46912" fmla="*/ 0 w 3255128"/>
              <a:gd name="connsiteY46912" fmla="*/ 50647 h 1598839"/>
              <a:gd name="connsiteX46913" fmla="*/ 0 w 3255128"/>
              <a:gd name="connsiteY46913" fmla="*/ 50609 h 1598839"/>
              <a:gd name="connsiteX46914" fmla="*/ 0 w 3255128"/>
              <a:gd name="connsiteY46914" fmla="*/ 50589 h 1598839"/>
              <a:gd name="connsiteX46915" fmla="*/ 0 w 3255128"/>
              <a:gd name="connsiteY46915" fmla="*/ 50564 h 1598839"/>
              <a:gd name="connsiteX46916" fmla="*/ 0 w 3255128"/>
              <a:gd name="connsiteY46916" fmla="*/ 50558 h 1598839"/>
              <a:gd name="connsiteX46917" fmla="*/ 0 w 3255128"/>
              <a:gd name="connsiteY46917" fmla="*/ 50513 h 1598839"/>
              <a:gd name="connsiteX46918" fmla="*/ 0 w 3255128"/>
              <a:gd name="connsiteY46918" fmla="*/ 50463 h 1598839"/>
              <a:gd name="connsiteX46919" fmla="*/ 0 w 3255128"/>
              <a:gd name="connsiteY46919" fmla="*/ 50455 h 1598839"/>
              <a:gd name="connsiteX46920" fmla="*/ 0 w 3255128"/>
              <a:gd name="connsiteY46920" fmla="*/ 50433 h 1598839"/>
              <a:gd name="connsiteX46921" fmla="*/ 0 w 3255128"/>
              <a:gd name="connsiteY46921" fmla="*/ 50430 h 1598839"/>
              <a:gd name="connsiteX46922" fmla="*/ 0 w 3255128"/>
              <a:gd name="connsiteY46922" fmla="*/ 50428 h 1598839"/>
              <a:gd name="connsiteX46923" fmla="*/ 0 w 3255128"/>
              <a:gd name="connsiteY46923" fmla="*/ 50406 h 1598839"/>
              <a:gd name="connsiteX46924" fmla="*/ 0 w 3255128"/>
              <a:gd name="connsiteY46924" fmla="*/ 50327 h 1598839"/>
              <a:gd name="connsiteX46925" fmla="*/ 0 w 3255128"/>
              <a:gd name="connsiteY46925" fmla="*/ 50288 h 1598839"/>
              <a:gd name="connsiteX46926" fmla="*/ 0 w 3255128"/>
              <a:gd name="connsiteY46926" fmla="*/ 50247 h 1598839"/>
              <a:gd name="connsiteX46927" fmla="*/ 0 w 3255128"/>
              <a:gd name="connsiteY46927" fmla="*/ 50209 h 1598839"/>
              <a:gd name="connsiteX46928" fmla="*/ 0 w 3255128"/>
              <a:gd name="connsiteY46928" fmla="*/ 50151 h 1598839"/>
              <a:gd name="connsiteX46929" fmla="*/ 0 w 3255128"/>
              <a:gd name="connsiteY46929" fmla="*/ 50142 h 1598839"/>
              <a:gd name="connsiteX46930" fmla="*/ 0 w 3255128"/>
              <a:gd name="connsiteY46930" fmla="*/ 50115 h 1598839"/>
              <a:gd name="connsiteX46931" fmla="*/ 0 w 3255128"/>
              <a:gd name="connsiteY46931" fmla="*/ 50073 h 1598839"/>
              <a:gd name="connsiteX46932" fmla="*/ 0 w 3255128"/>
              <a:gd name="connsiteY46932" fmla="*/ 50026 h 1598839"/>
              <a:gd name="connsiteX46933" fmla="*/ 0 w 3255128"/>
              <a:gd name="connsiteY46933" fmla="*/ 49977 h 1598839"/>
              <a:gd name="connsiteX46934" fmla="*/ 0 w 3255128"/>
              <a:gd name="connsiteY46934" fmla="*/ 49975 h 1598839"/>
              <a:gd name="connsiteX46935" fmla="*/ 0 w 3255128"/>
              <a:gd name="connsiteY46935" fmla="*/ 49916 h 1598839"/>
              <a:gd name="connsiteX46936" fmla="*/ 0 w 3255128"/>
              <a:gd name="connsiteY46936" fmla="*/ 49911 h 1598839"/>
              <a:gd name="connsiteX46937" fmla="*/ 0 w 3255128"/>
              <a:gd name="connsiteY46937" fmla="*/ 49887 h 1598839"/>
              <a:gd name="connsiteX46938" fmla="*/ 0 w 3255128"/>
              <a:gd name="connsiteY46938" fmla="*/ 49866 h 1598839"/>
              <a:gd name="connsiteX46939" fmla="*/ 0 w 3255128"/>
              <a:gd name="connsiteY46939" fmla="*/ 49865 h 1598839"/>
              <a:gd name="connsiteX46940" fmla="*/ 0 w 3255128"/>
              <a:gd name="connsiteY46940" fmla="*/ 49844 h 1598839"/>
              <a:gd name="connsiteX46941" fmla="*/ 0 w 3255128"/>
              <a:gd name="connsiteY46941" fmla="*/ 49780 h 1598839"/>
              <a:gd name="connsiteX46942" fmla="*/ 0 w 3255128"/>
              <a:gd name="connsiteY46942" fmla="*/ 49733 h 1598839"/>
              <a:gd name="connsiteX46943" fmla="*/ 0 w 3255128"/>
              <a:gd name="connsiteY46943" fmla="*/ 49708 h 1598839"/>
              <a:gd name="connsiteX46944" fmla="*/ 0 w 3255128"/>
              <a:gd name="connsiteY46944" fmla="*/ 49685 h 1598839"/>
              <a:gd name="connsiteX46945" fmla="*/ 0 w 3255128"/>
              <a:gd name="connsiteY46945" fmla="*/ 49683 h 1598839"/>
              <a:gd name="connsiteX46946" fmla="*/ 0 w 3255128"/>
              <a:gd name="connsiteY46946" fmla="*/ 49661 h 1598839"/>
              <a:gd name="connsiteX46947" fmla="*/ 0 w 3255128"/>
              <a:gd name="connsiteY46947" fmla="*/ 49656 h 1598839"/>
              <a:gd name="connsiteX46948" fmla="*/ 0 w 3255128"/>
              <a:gd name="connsiteY46948" fmla="*/ 49640 h 1598839"/>
              <a:gd name="connsiteX46949" fmla="*/ 0 w 3255128"/>
              <a:gd name="connsiteY46949" fmla="*/ 49635 h 1598839"/>
              <a:gd name="connsiteX46950" fmla="*/ 0 w 3255128"/>
              <a:gd name="connsiteY46950" fmla="*/ 49610 h 1598839"/>
              <a:gd name="connsiteX46951" fmla="*/ 0 w 3255128"/>
              <a:gd name="connsiteY46951" fmla="*/ 49552 h 1598839"/>
              <a:gd name="connsiteX46952" fmla="*/ 0 w 3255128"/>
              <a:gd name="connsiteY46952" fmla="*/ 49482 h 1598839"/>
              <a:gd name="connsiteX46953" fmla="*/ 0 w 3255128"/>
              <a:gd name="connsiteY46953" fmla="*/ 49413 h 1598839"/>
              <a:gd name="connsiteX46954" fmla="*/ 0 w 3255128"/>
              <a:gd name="connsiteY46954" fmla="*/ 49407 h 1598839"/>
              <a:gd name="connsiteX46955" fmla="*/ 0 w 3255128"/>
              <a:gd name="connsiteY46955" fmla="*/ 49370 h 1598839"/>
              <a:gd name="connsiteX46956" fmla="*/ 0 w 3255128"/>
              <a:gd name="connsiteY46956" fmla="*/ 49328 h 1598839"/>
              <a:gd name="connsiteX46957" fmla="*/ 0 w 3255128"/>
              <a:gd name="connsiteY46957" fmla="*/ 49304 h 1598839"/>
              <a:gd name="connsiteX46958" fmla="*/ 0 w 3255128"/>
              <a:gd name="connsiteY46958" fmla="*/ 49278 h 1598839"/>
              <a:gd name="connsiteX46959" fmla="*/ 0 w 3255128"/>
              <a:gd name="connsiteY46959" fmla="*/ 49187 h 1598839"/>
              <a:gd name="connsiteX46960" fmla="*/ 0 w 3255128"/>
              <a:gd name="connsiteY46960" fmla="*/ 49180 h 1598839"/>
              <a:gd name="connsiteX46961" fmla="*/ 0 w 3255128"/>
              <a:gd name="connsiteY46961" fmla="*/ 49151 h 1598839"/>
              <a:gd name="connsiteX46962" fmla="*/ 0 w 3255128"/>
              <a:gd name="connsiteY46962" fmla="*/ 49101 h 1598839"/>
              <a:gd name="connsiteX46963" fmla="*/ 0 w 3255128"/>
              <a:gd name="connsiteY46963" fmla="*/ 49094 h 1598839"/>
              <a:gd name="connsiteX46964" fmla="*/ 0 w 3255128"/>
              <a:gd name="connsiteY46964" fmla="*/ 49047 h 1598839"/>
              <a:gd name="connsiteX46965" fmla="*/ 0 w 3255128"/>
              <a:gd name="connsiteY46965" fmla="*/ 49035 h 1598839"/>
              <a:gd name="connsiteX46966" fmla="*/ 0 w 3255128"/>
              <a:gd name="connsiteY46966" fmla="*/ 48991 h 1598839"/>
              <a:gd name="connsiteX46967" fmla="*/ 0 w 3255128"/>
              <a:gd name="connsiteY46967" fmla="*/ 48963 h 1598839"/>
              <a:gd name="connsiteX46968" fmla="*/ 0 w 3255128"/>
              <a:gd name="connsiteY46968" fmla="*/ 48956 h 1598839"/>
              <a:gd name="connsiteX46969" fmla="*/ 0 w 3255128"/>
              <a:gd name="connsiteY46969" fmla="*/ 48939 h 1598839"/>
              <a:gd name="connsiteX46970" fmla="*/ 0 w 3255128"/>
              <a:gd name="connsiteY46970" fmla="*/ 48865 h 1598839"/>
              <a:gd name="connsiteX46971" fmla="*/ 0 w 3255128"/>
              <a:gd name="connsiteY46971" fmla="*/ 48851 h 1598839"/>
              <a:gd name="connsiteX46972" fmla="*/ 0 w 3255128"/>
              <a:gd name="connsiteY46972" fmla="*/ 48796 h 1598839"/>
              <a:gd name="connsiteX46973" fmla="*/ 0 w 3255128"/>
              <a:gd name="connsiteY46973" fmla="*/ 48759 h 1598839"/>
              <a:gd name="connsiteX46974" fmla="*/ 0 w 3255128"/>
              <a:gd name="connsiteY46974" fmla="*/ 48719 h 1598839"/>
              <a:gd name="connsiteX46975" fmla="*/ 0 w 3255128"/>
              <a:gd name="connsiteY46975" fmla="*/ 48713 h 1598839"/>
              <a:gd name="connsiteX46976" fmla="*/ 0 w 3255128"/>
              <a:gd name="connsiteY46976" fmla="*/ 48708 h 1598839"/>
              <a:gd name="connsiteX46977" fmla="*/ 0 w 3255128"/>
              <a:gd name="connsiteY46977" fmla="*/ 48655 h 1598839"/>
              <a:gd name="connsiteX46978" fmla="*/ 0 w 3255128"/>
              <a:gd name="connsiteY46978" fmla="*/ 48642 h 1598839"/>
              <a:gd name="connsiteX46979" fmla="*/ 0 w 3255128"/>
              <a:gd name="connsiteY46979" fmla="*/ 48545 h 1598839"/>
              <a:gd name="connsiteX46980" fmla="*/ 0 w 3255128"/>
              <a:gd name="connsiteY46980" fmla="*/ 48534 h 1598839"/>
              <a:gd name="connsiteX46981" fmla="*/ 0 w 3255128"/>
              <a:gd name="connsiteY46981" fmla="*/ 48531 h 1598839"/>
              <a:gd name="connsiteX46982" fmla="*/ 0 w 3255128"/>
              <a:gd name="connsiteY46982" fmla="*/ 48503 h 1598839"/>
              <a:gd name="connsiteX46983" fmla="*/ 0 w 3255128"/>
              <a:gd name="connsiteY46983" fmla="*/ 48498 h 1598839"/>
              <a:gd name="connsiteX46984" fmla="*/ 0 w 3255128"/>
              <a:gd name="connsiteY46984" fmla="*/ 48461 h 1598839"/>
              <a:gd name="connsiteX46985" fmla="*/ 0 w 3255128"/>
              <a:gd name="connsiteY46985" fmla="*/ 48436 h 1598839"/>
              <a:gd name="connsiteX46986" fmla="*/ 0 w 3255128"/>
              <a:gd name="connsiteY46986" fmla="*/ 48431 h 1598839"/>
              <a:gd name="connsiteX46987" fmla="*/ 0 w 3255128"/>
              <a:gd name="connsiteY46987" fmla="*/ 48406 h 1598839"/>
              <a:gd name="connsiteX46988" fmla="*/ 0 w 3255128"/>
              <a:gd name="connsiteY46988" fmla="*/ 48399 h 1598839"/>
              <a:gd name="connsiteX46989" fmla="*/ 0 w 3255128"/>
              <a:gd name="connsiteY46989" fmla="*/ 48324 h 1598839"/>
              <a:gd name="connsiteX46990" fmla="*/ 0 w 3255128"/>
              <a:gd name="connsiteY46990" fmla="*/ 48322 h 1598839"/>
              <a:gd name="connsiteX46991" fmla="*/ 0 w 3255128"/>
              <a:gd name="connsiteY46991" fmla="*/ 48257 h 1598839"/>
              <a:gd name="connsiteX46992" fmla="*/ 0 w 3255128"/>
              <a:gd name="connsiteY46992" fmla="*/ 48255 h 1598839"/>
              <a:gd name="connsiteX46993" fmla="*/ 0 w 3255128"/>
              <a:gd name="connsiteY46993" fmla="*/ 48254 h 1598839"/>
              <a:gd name="connsiteX46994" fmla="*/ 0 w 3255128"/>
              <a:gd name="connsiteY46994" fmla="*/ 48249 h 1598839"/>
              <a:gd name="connsiteX46995" fmla="*/ 0 w 3255128"/>
              <a:gd name="connsiteY46995" fmla="*/ 48247 h 1598839"/>
              <a:gd name="connsiteX46996" fmla="*/ 0 w 3255128"/>
              <a:gd name="connsiteY46996" fmla="*/ 48178 h 1598839"/>
              <a:gd name="connsiteX46997" fmla="*/ 0 w 3255128"/>
              <a:gd name="connsiteY46997" fmla="*/ 48155 h 1598839"/>
              <a:gd name="connsiteX46998" fmla="*/ 0 w 3255128"/>
              <a:gd name="connsiteY46998" fmla="*/ 48123 h 1598839"/>
              <a:gd name="connsiteX46999" fmla="*/ 0 w 3255128"/>
              <a:gd name="connsiteY46999" fmla="*/ 48075 h 1598839"/>
              <a:gd name="connsiteX47000" fmla="*/ 0 w 3255128"/>
              <a:gd name="connsiteY47000" fmla="*/ 48042 h 1598839"/>
              <a:gd name="connsiteX47001" fmla="*/ 0 w 3255128"/>
              <a:gd name="connsiteY47001" fmla="*/ 48039 h 1598839"/>
              <a:gd name="connsiteX47002" fmla="*/ 0 w 3255128"/>
              <a:gd name="connsiteY47002" fmla="*/ 48004 h 1598839"/>
              <a:gd name="connsiteX47003" fmla="*/ 0 w 3255128"/>
              <a:gd name="connsiteY47003" fmla="*/ 47977 h 1598839"/>
              <a:gd name="connsiteX47004" fmla="*/ 0 w 3255128"/>
              <a:gd name="connsiteY47004" fmla="*/ 47957 h 1598839"/>
              <a:gd name="connsiteX47005" fmla="*/ 0 w 3255128"/>
              <a:gd name="connsiteY47005" fmla="*/ 47944 h 1598839"/>
              <a:gd name="connsiteX47006" fmla="*/ 0 w 3255128"/>
              <a:gd name="connsiteY47006" fmla="*/ 47940 h 1598839"/>
              <a:gd name="connsiteX47007" fmla="*/ 0 w 3255128"/>
              <a:gd name="connsiteY47007" fmla="*/ 47865 h 1598839"/>
              <a:gd name="connsiteX47008" fmla="*/ 0 w 3255128"/>
              <a:gd name="connsiteY47008" fmla="*/ 47846 h 1598839"/>
              <a:gd name="connsiteX47009" fmla="*/ 0 w 3255128"/>
              <a:gd name="connsiteY47009" fmla="*/ 47761 h 1598839"/>
              <a:gd name="connsiteX47010" fmla="*/ 0 w 3255128"/>
              <a:gd name="connsiteY47010" fmla="*/ 47758 h 1598839"/>
              <a:gd name="connsiteX47011" fmla="*/ 0 w 3255128"/>
              <a:gd name="connsiteY47011" fmla="*/ 47724 h 1598839"/>
              <a:gd name="connsiteX47012" fmla="*/ 0 w 3255128"/>
              <a:gd name="connsiteY47012" fmla="*/ 47696 h 1598839"/>
              <a:gd name="connsiteX47013" fmla="*/ 0 w 3255128"/>
              <a:gd name="connsiteY47013" fmla="*/ 47606 h 1598839"/>
              <a:gd name="connsiteX47014" fmla="*/ 0 w 3255128"/>
              <a:gd name="connsiteY47014" fmla="*/ 47601 h 1598839"/>
              <a:gd name="connsiteX47015" fmla="*/ 0 w 3255128"/>
              <a:gd name="connsiteY47015" fmla="*/ 47568 h 1598839"/>
              <a:gd name="connsiteX47016" fmla="*/ 0 w 3255128"/>
              <a:gd name="connsiteY47016" fmla="*/ 47510 h 1598839"/>
              <a:gd name="connsiteX47017" fmla="*/ 0 w 3255128"/>
              <a:gd name="connsiteY47017" fmla="*/ 47494 h 1598839"/>
              <a:gd name="connsiteX47018" fmla="*/ 0 w 3255128"/>
              <a:gd name="connsiteY47018" fmla="*/ 47441 h 1598839"/>
              <a:gd name="connsiteX47019" fmla="*/ 0 w 3255128"/>
              <a:gd name="connsiteY47019" fmla="*/ 47427 h 1598839"/>
              <a:gd name="connsiteX47020" fmla="*/ 0 w 3255128"/>
              <a:gd name="connsiteY47020" fmla="*/ 47391 h 1598839"/>
              <a:gd name="connsiteX47021" fmla="*/ 0 w 3255128"/>
              <a:gd name="connsiteY47021" fmla="*/ 47374 h 1598839"/>
              <a:gd name="connsiteX47022" fmla="*/ 0 w 3255128"/>
              <a:gd name="connsiteY47022" fmla="*/ 47369 h 1598839"/>
              <a:gd name="connsiteX47023" fmla="*/ 0 w 3255128"/>
              <a:gd name="connsiteY47023" fmla="*/ 47341 h 1598839"/>
              <a:gd name="connsiteX47024" fmla="*/ 0 w 3255128"/>
              <a:gd name="connsiteY47024" fmla="*/ 47329 h 1598839"/>
              <a:gd name="connsiteX47025" fmla="*/ 0 w 3255128"/>
              <a:gd name="connsiteY47025" fmla="*/ 47284 h 1598839"/>
              <a:gd name="connsiteX47026" fmla="*/ 0 w 3255128"/>
              <a:gd name="connsiteY47026" fmla="*/ 47274 h 1598839"/>
              <a:gd name="connsiteX47027" fmla="*/ 0 w 3255128"/>
              <a:gd name="connsiteY47027" fmla="*/ 47248 h 1598839"/>
              <a:gd name="connsiteX47028" fmla="*/ 0 w 3255128"/>
              <a:gd name="connsiteY47028" fmla="*/ 47199 h 1598839"/>
              <a:gd name="connsiteX47029" fmla="*/ 0 w 3255128"/>
              <a:gd name="connsiteY47029" fmla="*/ 47195 h 1598839"/>
              <a:gd name="connsiteX47030" fmla="*/ 0 w 3255128"/>
              <a:gd name="connsiteY47030" fmla="*/ 47158 h 1598839"/>
              <a:gd name="connsiteX47031" fmla="*/ 0 w 3255128"/>
              <a:gd name="connsiteY47031" fmla="*/ 47109 h 1598839"/>
              <a:gd name="connsiteX47032" fmla="*/ 0 w 3255128"/>
              <a:gd name="connsiteY47032" fmla="*/ 47073 h 1598839"/>
              <a:gd name="connsiteX47033" fmla="*/ 0 w 3255128"/>
              <a:gd name="connsiteY47033" fmla="*/ 47048 h 1598839"/>
              <a:gd name="connsiteX47034" fmla="*/ 0 w 3255128"/>
              <a:gd name="connsiteY47034" fmla="*/ 47035 h 1598839"/>
              <a:gd name="connsiteX47035" fmla="*/ 0 w 3255128"/>
              <a:gd name="connsiteY47035" fmla="*/ 46984 h 1598839"/>
              <a:gd name="connsiteX47036" fmla="*/ 0 w 3255128"/>
              <a:gd name="connsiteY47036" fmla="*/ 46976 h 1598839"/>
              <a:gd name="connsiteX47037" fmla="*/ 0 w 3255128"/>
              <a:gd name="connsiteY47037" fmla="*/ 46900 h 1598839"/>
              <a:gd name="connsiteX47038" fmla="*/ 0 w 3255128"/>
              <a:gd name="connsiteY47038" fmla="*/ 46895 h 1598839"/>
              <a:gd name="connsiteX47039" fmla="*/ 0 w 3255128"/>
              <a:gd name="connsiteY47039" fmla="*/ 46844 h 1598839"/>
              <a:gd name="connsiteX47040" fmla="*/ 0 w 3255128"/>
              <a:gd name="connsiteY47040" fmla="*/ 46789 h 1598839"/>
              <a:gd name="connsiteX47041" fmla="*/ 0 w 3255128"/>
              <a:gd name="connsiteY47041" fmla="*/ 46721 h 1598839"/>
              <a:gd name="connsiteX47042" fmla="*/ 0 w 3255128"/>
              <a:gd name="connsiteY47042" fmla="*/ 46676 h 1598839"/>
              <a:gd name="connsiteX47043" fmla="*/ 0 w 3255128"/>
              <a:gd name="connsiteY47043" fmla="*/ 46561 h 1598839"/>
              <a:gd name="connsiteX47044" fmla="*/ 0 w 3255128"/>
              <a:gd name="connsiteY47044" fmla="*/ 46493 h 1598839"/>
              <a:gd name="connsiteX47045" fmla="*/ 0 w 3255128"/>
              <a:gd name="connsiteY47045" fmla="*/ 46488 h 1598839"/>
              <a:gd name="connsiteX47046" fmla="*/ 0 w 3255128"/>
              <a:gd name="connsiteY47046" fmla="*/ 46461 h 1598839"/>
              <a:gd name="connsiteX47047" fmla="*/ 0 w 3255128"/>
              <a:gd name="connsiteY47047" fmla="*/ 46452 h 1598839"/>
              <a:gd name="connsiteX47048" fmla="*/ 0 w 3255128"/>
              <a:gd name="connsiteY47048" fmla="*/ 46387 h 1598839"/>
              <a:gd name="connsiteX47049" fmla="*/ 0 w 3255128"/>
              <a:gd name="connsiteY47049" fmla="*/ 46377 h 1598839"/>
              <a:gd name="connsiteX47050" fmla="*/ 0 w 3255128"/>
              <a:gd name="connsiteY47050" fmla="*/ 46370 h 1598839"/>
              <a:gd name="connsiteX47051" fmla="*/ 0 w 3255128"/>
              <a:gd name="connsiteY47051" fmla="*/ 46367 h 1598839"/>
              <a:gd name="connsiteX47052" fmla="*/ 0 w 3255128"/>
              <a:gd name="connsiteY47052" fmla="*/ 46345 h 1598839"/>
              <a:gd name="connsiteX47053" fmla="*/ 0 w 3255128"/>
              <a:gd name="connsiteY47053" fmla="*/ 46314 h 1598839"/>
              <a:gd name="connsiteX47054" fmla="*/ 0 w 3255128"/>
              <a:gd name="connsiteY47054" fmla="*/ 46230 h 1598839"/>
              <a:gd name="connsiteX47055" fmla="*/ 0 w 3255128"/>
              <a:gd name="connsiteY47055" fmla="*/ 46158 h 1598839"/>
              <a:gd name="connsiteX47056" fmla="*/ 0 w 3255128"/>
              <a:gd name="connsiteY47056" fmla="*/ 46153 h 1598839"/>
              <a:gd name="connsiteX47057" fmla="*/ 0 w 3255128"/>
              <a:gd name="connsiteY47057" fmla="*/ 46141 h 1598839"/>
              <a:gd name="connsiteX47058" fmla="*/ 0 w 3255128"/>
              <a:gd name="connsiteY47058" fmla="*/ 46136 h 1598839"/>
              <a:gd name="connsiteX47059" fmla="*/ 0 w 3255128"/>
              <a:gd name="connsiteY47059" fmla="*/ 46127 h 1598839"/>
              <a:gd name="connsiteX47060" fmla="*/ 0 w 3255128"/>
              <a:gd name="connsiteY47060" fmla="*/ 46125 h 1598839"/>
              <a:gd name="connsiteX47061" fmla="*/ 0 w 3255128"/>
              <a:gd name="connsiteY47061" fmla="*/ 46122 h 1598839"/>
              <a:gd name="connsiteX47062" fmla="*/ 0 w 3255128"/>
              <a:gd name="connsiteY47062" fmla="*/ 46069 h 1598839"/>
              <a:gd name="connsiteX47063" fmla="*/ 0 w 3255128"/>
              <a:gd name="connsiteY47063" fmla="*/ 45979 h 1598839"/>
              <a:gd name="connsiteX47064" fmla="*/ 0 w 3255128"/>
              <a:gd name="connsiteY47064" fmla="*/ 45963 h 1598839"/>
              <a:gd name="connsiteX47065" fmla="*/ 0 w 3255128"/>
              <a:gd name="connsiteY47065" fmla="*/ 45948 h 1598839"/>
              <a:gd name="connsiteX47066" fmla="*/ 0 w 3255128"/>
              <a:gd name="connsiteY47066" fmla="*/ 45931 h 1598839"/>
              <a:gd name="connsiteX47067" fmla="*/ 0 w 3255128"/>
              <a:gd name="connsiteY47067" fmla="*/ 45915 h 1598839"/>
              <a:gd name="connsiteX47068" fmla="*/ 0 w 3255128"/>
              <a:gd name="connsiteY47068" fmla="*/ 45913 h 1598839"/>
              <a:gd name="connsiteX47069" fmla="*/ 0 w 3255128"/>
              <a:gd name="connsiteY47069" fmla="*/ 45910 h 1598839"/>
              <a:gd name="connsiteX47070" fmla="*/ 0 w 3255128"/>
              <a:gd name="connsiteY47070" fmla="*/ 45908 h 1598839"/>
              <a:gd name="connsiteX47071" fmla="*/ 0 w 3255128"/>
              <a:gd name="connsiteY47071" fmla="*/ 45886 h 1598839"/>
              <a:gd name="connsiteX47072" fmla="*/ 0 w 3255128"/>
              <a:gd name="connsiteY47072" fmla="*/ 45877 h 1598839"/>
              <a:gd name="connsiteX47073" fmla="*/ 0 w 3255128"/>
              <a:gd name="connsiteY47073" fmla="*/ 45838 h 1598839"/>
              <a:gd name="connsiteX47074" fmla="*/ 0 w 3255128"/>
              <a:gd name="connsiteY47074" fmla="*/ 45836 h 1598839"/>
              <a:gd name="connsiteX47075" fmla="*/ 0 w 3255128"/>
              <a:gd name="connsiteY47075" fmla="*/ 45805 h 1598839"/>
              <a:gd name="connsiteX47076" fmla="*/ 0 w 3255128"/>
              <a:gd name="connsiteY47076" fmla="*/ 45707 h 1598839"/>
              <a:gd name="connsiteX47077" fmla="*/ 0 w 3255128"/>
              <a:gd name="connsiteY47077" fmla="*/ 45700 h 1598839"/>
              <a:gd name="connsiteX47078" fmla="*/ 0 w 3255128"/>
              <a:gd name="connsiteY47078" fmla="*/ 45681 h 1598839"/>
              <a:gd name="connsiteX47079" fmla="*/ 0 w 3255128"/>
              <a:gd name="connsiteY47079" fmla="*/ 45677 h 1598839"/>
              <a:gd name="connsiteX47080" fmla="*/ 0 w 3255128"/>
              <a:gd name="connsiteY47080" fmla="*/ 45672 h 1598839"/>
              <a:gd name="connsiteX47081" fmla="*/ 0 w 3255128"/>
              <a:gd name="connsiteY47081" fmla="*/ 45666 h 1598839"/>
              <a:gd name="connsiteX47082" fmla="*/ 0 w 3255128"/>
              <a:gd name="connsiteY47082" fmla="*/ 45664 h 1598839"/>
              <a:gd name="connsiteX47083" fmla="*/ 0 w 3255128"/>
              <a:gd name="connsiteY47083" fmla="*/ 45603 h 1598839"/>
              <a:gd name="connsiteX47084" fmla="*/ 0 w 3255128"/>
              <a:gd name="connsiteY47084" fmla="*/ 45598 h 1598839"/>
              <a:gd name="connsiteX47085" fmla="*/ 0 w 3255128"/>
              <a:gd name="connsiteY47085" fmla="*/ 45595 h 1598839"/>
              <a:gd name="connsiteX47086" fmla="*/ 0 w 3255128"/>
              <a:gd name="connsiteY47086" fmla="*/ 45582 h 1598839"/>
              <a:gd name="connsiteX47087" fmla="*/ 0 w 3255128"/>
              <a:gd name="connsiteY47087" fmla="*/ 45572 h 1598839"/>
              <a:gd name="connsiteX47088" fmla="*/ 0 w 3255128"/>
              <a:gd name="connsiteY47088" fmla="*/ 45457 h 1598839"/>
              <a:gd name="connsiteX47089" fmla="*/ 0 w 3255128"/>
              <a:gd name="connsiteY47089" fmla="*/ 45456 h 1598839"/>
              <a:gd name="connsiteX47090" fmla="*/ 0 w 3255128"/>
              <a:gd name="connsiteY47090" fmla="*/ 45454 h 1598839"/>
              <a:gd name="connsiteX47091" fmla="*/ 0 w 3255128"/>
              <a:gd name="connsiteY47091" fmla="*/ 45446 h 1598839"/>
              <a:gd name="connsiteX47092" fmla="*/ 0 w 3255128"/>
              <a:gd name="connsiteY47092" fmla="*/ 45418 h 1598839"/>
              <a:gd name="connsiteX47093" fmla="*/ 0 w 3255128"/>
              <a:gd name="connsiteY47093" fmla="*/ 45388 h 1598839"/>
              <a:gd name="connsiteX47094" fmla="*/ 0 w 3255128"/>
              <a:gd name="connsiteY47094" fmla="*/ 45363 h 1598839"/>
              <a:gd name="connsiteX47095" fmla="*/ 0 w 3255128"/>
              <a:gd name="connsiteY47095" fmla="*/ 45348 h 1598839"/>
              <a:gd name="connsiteX47096" fmla="*/ 0 w 3255128"/>
              <a:gd name="connsiteY47096" fmla="*/ 45293 h 1598839"/>
              <a:gd name="connsiteX47097" fmla="*/ 0 w 3255128"/>
              <a:gd name="connsiteY47097" fmla="*/ 45288 h 1598839"/>
              <a:gd name="connsiteX47098" fmla="*/ 0 w 3255128"/>
              <a:gd name="connsiteY47098" fmla="*/ 45260 h 1598839"/>
              <a:gd name="connsiteX47099" fmla="*/ 0 w 3255128"/>
              <a:gd name="connsiteY47099" fmla="*/ 45238 h 1598839"/>
              <a:gd name="connsiteX47100" fmla="*/ 0 w 3255128"/>
              <a:gd name="connsiteY47100" fmla="*/ 45222 h 1598839"/>
              <a:gd name="connsiteX47101" fmla="*/ 0 w 3255128"/>
              <a:gd name="connsiteY47101" fmla="*/ 45188 h 1598839"/>
              <a:gd name="connsiteX47102" fmla="*/ 0 w 3255128"/>
              <a:gd name="connsiteY47102" fmla="*/ 45172 h 1598839"/>
              <a:gd name="connsiteX47103" fmla="*/ 0 w 3255128"/>
              <a:gd name="connsiteY47103" fmla="*/ 45144 h 1598839"/>
              <a:gd name="connsiteX47104" fmla="*/ 0 w 3255128"/>
              <a:gd name="connsiteY47104" fmla="*/ 45114 h 1598839"/>
              <a:gd name="connsiteX47105" fmla="*/ 0 w 3255128"/>
              <a:gd name="connsiteY47105" fmla="*/ 45113 h 1598839"/>
              <a:gd name="connsiteX47106" fmla="*/ 0 w 3255128"/>
              <a:gd name="connsiteY47106" fmla="*/ 45018 h 1598839"/>
              <a:gd name="connsiteX47107" fmla="*/ 0 w 3255128"/>
              <a:gd name="connsiteY47107" fmla="*/ 44997 h 1598839"/>
              <a:gd name="connsiteX47108" fmla="*/ 0 w 3255128"/>
              <a:gd name="connsiteY47108" fmla="*/ 44996 h 1598839"/>
              <a:gd name="connsiteX47109" fmla="*/ 0 w 3255128"/>
              <a:gd name="connsiteY47109" fmla="*/ 44962 h 1598839"/>
              <a:gd name="connsiteX47110" fmla="*/ 0 w 3255128"/>
              <a:gd name="connsiteY47110" fmla="*/ 44927 h 1598839"/>
              <a:gd name="connsiteX47111" fmla="*/ 0 w 3255128"/>
              <a:gd name="connsiteY47111" fmla="*/ 44904 h 1598839"/>
              <a:gd name="connsiteX47112" fmla="*/ 0 w 3255128"/>
              <a:gd name="connsiteY47112" fmla="*/ 44829 h 1598839"/>
              <a:gd name="connsiteX47113" fmla="*/ 0 w 3255128"/>
              <a:gd name="connsiteY47113" fmla="*/ 44805 h 1598839"/>
              <a:gd name="connsiteX47114" fmla="*/ 0 w 3255128"/>
              <a:gd name="connsiteY47114" fmla="*/ 44800 h 1598839"/>
              <a:gd name="connsiteX47115" fmla="*/ 0 w 3255128"/>
              <a:gd name="connsiteY47115" fmla="*/ 44786 h 1598839"/>
              <a:gd name="connsiteX47116" fmla="*/ 0 w 3255128"/>
              <a:gd name="connsiteY47116" fmla="*/ 44784 h 1598839"/>
              <a:gd name="connsiteX47117" fmla="*/ 0 w 3255128"/>
              <a:gd name="connsiteY47117" fmla="*/ 44770 h 1598839"/>
              <a:gd name="connsiteX47118" fmla="*/ 0 w 3255128"/>
              <a:gd name="connsiteY47118" fmla="*/ 44765 h 1598839"/>
              <a:gd name="connsiteX47119" fmla="*/ 0 w 3255128"/>
              <a:gd name="connsiteY47119" fmla="*/ 44758 h 1598839"/>
              <a:gd name="connsiteX47120" fmla="*/ 0 w 3255128"/>
              <a:gd name="connsiteY47120" fmla="*/ 44756 h 1598839"/>
              <a:gd name="connsiteX47121" fmla="*/ 0 w 3255128"/>
              <a:gd name="connsiteY47121" fmla="*/ 44701 h 1598839"/>
              <a:gd name="connsiteX47122" fmla="*/ 0 w 3255128"/>
              <a:gd name="connsiteY47122" fmla="*/ 44682 h 1598839"/>
              <a:gd name="connsiteX47123" fmla="*/ 0 w 3255128"/>
              <a:gd name="connsiteY47123" fmla="*/ 44645 h 1598839"/>
              <a:gd name="connsiteX47124" fmla="*/ 0 w 3255128"/>
              <a:gd name="connsiteY47124" fmla="*/ 44643 h 1598839"/>
              <a:gd name="connsiteX47125" fmla="*/ 0 w 3255128"/>
              <a:gd name="connsiteY47125" fmla="*/ 44618 h 1598839"/>
              <a:gd name="connsiteX47126" fmla="*/ 0 w 3255128"/>
              <a:gd name="connsiteY47126" fmla="*/ 44575 h 1598839"/>
              <a:gd name="connsiteX47127" fmla="*/ 0 w 3255128"/>
              <a:gd name="connsiteY47127" fmla="*/ 44574 h 1598839"/>
              <a:gd name="connsiteX47128" fmla="*/ 0 w 3255128"/>
              <a:gd name="connsiteY47128" fmla="*/ 44537 h 1598839"/>
              <a:gd name="connsiteX47129" fmla="*/ 0 w 3255128"/>
              <a:gd name="connsiteY47129" fmla="*/ 44496 h 1598839"/>
              <a:gd name="connsiteX47130" fmla="*/ 0 w 3255128"/>
              <a:gd name="connsiteY47130" fmla="*/ 44466 h 1598839"/>
              <a:gd name="connsiteX47131" fmla="*/ 0 w 3255128"/>
              <a:gd name="connsiteY47131" fmla="*/ 44465 h 1598839"/>
              <a:gd name="connsiteX47132" fmla="*/ 0 w 3255128"/>
              <a:gd name="connsiteY47132" fmla="*/ 44393 h 1598839"/>
              <a:gd name="connsiteX47133" fmla="*/ 0 w 3255128"/>
              <a:gd name="connsiteY47133" fmla="*/ 44369 h 1598839"/>
              <a:gd name="connsiteX47134" fmla="*/ 0 w 3255128"/>
              <a:gd name="connsiteY47134" fmla="*/ 44362 h 1598839"/>
              <a:gd name="connsiteX47135" fmla="*/ 0 w 3255128"/>
              <a:gd name="connsiteY47135" fmla="*/ 44341 h 1598839"/>
              <a:gd name="connsiteX47136" fmla="*/ 0 w 3255128"/>
              <a:gd name="connsiteY47136" fmla="*/ 44312 h 1598839"/>
              <a:gd name="connsiteX47137" fmla="*/ 0 w 3255128"/>
              <a:gd name="connsiteY47137" fmla="*/ 44291 h 1598839"/>
              <a:gd name="connsiteX47138" fmla="*/ 0 w 3255128"/>
              <a:gd name="connsiteY47138" fmla="*/ 44256 h 1598839"/>
              <a:gd name="connsiteX47139" fmla="*/ 0 w 3255128"/>
              <a:gd name="connsiteY47139" fmla="*/ 44238 h 1598839"/>
              <a:gd name="connsiteX47140" fmla="*/ 0 w 3255128"/>
              <a:gd name="connsiteY47140" fmla="*/ 44224 h 1598839"/>
              <a:gd name="connsiteX47141" fmla="*/ 0 w 3255128"/>
              <a:gd name="connsiteY47141" fmla="*/ 44223 h 1598839"/>
              <a:gd name="connsiteX47142" fmla="*/ 0 w 3255128"/>
              <a:gd name="connsiteY47142" fmla="*/ 44206 h 1598839"/>
              <a:gd name="connsiteX47143" fmla="*/ 0 w 3255128"/>
              <a:gd name="connsiteY47143" fmla="*/ 44186 h 1598839"/>
              <a:gd name="connsiteX47144" fmla="*/ 0 w 3255128"/>
              <a:gd name="connsiteY47144" fmla="*/ 44181 h 1598839"/>
              <a:gd name="connsiteX47145" fmla="*/ 0 w 3255128"/>
              <a:gd name="connsiteY47145" fmla="*/ 44169 h 1598839"/>
              <a:gd name="connsiteX47146" fmla="*/ 0 w 3255128"/>
              <a:gd name="connsiteY47146" fmla="*/ 44159 h 1598839"/>
              <a:gd name="connsiteX47147" fmla="*/ 0 w 3255128"/>
              <a:gd name="connsiteY47147" fmla="*/ 44092 h 1598839"/>
              <a:gd name="connsiteX47148" fmla="*/ 0 w 3255128"/>
              <a:gd name="connsiteY47148" fmla="*/ 44028 h 1598839"/>
              <a:gd name="connsiteX47149" fmla="*/ 0 w 3255128"/>
              <a:gd name="connsiteY47149" fmla="*/ 44014 h 1598839"/>
              <a:gd name="connsiteX47150" fmla="*/ 0 w 3255128"/>
              <a:gd name="connsiteY47150" fmla="*/ 44011 h 1598839"/>
              <a:gd name="connsiteX47151" fmla="*/ 0 w 3255128"/>
              <a:gd name="connsiteY47151" fmla="*/ 44007 h 1598839"/>
              <a:gd name="connsiteX47152" fmla="*/ 0 w 3255128"/>
              <a:gd name="connsiteY47152" fmla="*/ 43918 h 1598839"/>
              <a:gd name="connsiteX47153" fmla="*/ 0 w 3255128"/>
              <a:gd name="connsiteY47153" fmla="*/ 43905 h 1598839"/>
              <a:gd name="connsiteX47154" fmla="*/ 0 w 3255128"/>
              <a:gd name="connsiteY47154" fmla="*/ 43889 h 1598839"/>
              <a:gd name="connsiteX47155" fmla="*/ 0 w 3255128"/>
              <a:gd name="connsiteY47155" fmla="*/ 43804 h 1598839"/>
              <a:gd name="connsiteX47156" fmla="*/ 0 w 3255128"/>
              <a:gd name="connsiteY47156" fmla="*/ 43779 h 1598839"/>
              <a:gd name="connsiteX47157" fmla="*/ 0 w 3255128"/>
              <a:gd name="connsiteY47157" fmla="*/ 43747 h 1598839"/>
              <a:gd name="connsiteX47158" fmla="*/ 0 w 3255128"/>
              <a:gd name="connsiteY47158" fmla="*/ 43735 h 1598839"/>
              <a:gd name="connsiteX47159" fmla="*/ 0 w 3255128"/>
              <a:gd name="connsiteY47159" fmla="*/ 43727 h 1598839"/>
              <a:gd name="connsiteX47160" fmla="*/ 0 w 3255128"/>
              <a:gd name="connsiteY47160" fmla="*/ 43721 h 1598839"/>
              <a:gd name="connsiteX47161" fmla="*/ 0 w 3255128"/>
              <a:gd name="connsiteY47161" fmla="*/ 43693 h 1598839"/>
              <a:gd name="connsiteX47162" fmla="*/ 0 w 3255128"/>
              <a:gd name="connsiteY47162" fmla="*/ 43655 h 1598839"/>
              <a:gd name="connsiteX47163" fmla="*/ 0 w 3255128"/>
              <a:gd name="connsiteY47163" fmla="*/ 43591 h 1598839"/>
              <a:gd name="connsiteX47164" fmla="*/ 0 w 3255128"/>
              <a:gd name="connsiteY47164" fmla="*/ 43575 h 1598839"/>
              <a:gd name="connsiteX47165" fmla="*/ 0 w 3255128"/>
              <a:gd name="connsiteY47165" fmla="*/ 43570 h 1598839"/>
              <a:gd name="connsiteX47166" fmla="*/ 0 w 3255128"/>
              <a:gd name="connsiteY47166" fmla="*/ 43561 h 1598839"/>
              <a:gd name="connsiteX47167" fmla="*/ 0 w 3255128"/>
              <a:gd name="connsiteY47167" fmla="*/ 43555 h 1598839"/>
              <a:gd name="connsiteX47168" fmla="*/ 0 w 3255128"/>
              <a:gd name="connsiteY47168" fmla="*/ 43511 h 1598839"/>
              <a:gd name="connsiteX47169" fmla="*/ 0 w 3255128"/>
              <a:gd name="connsiteY47169" fmla="*/ 43481 h 1598839"/>
              <a:gd name="connsiteX47170" fmla="*/ 0 w 3255128"/>
              <a:gd name="connsiteY47170" fmla="*/ 43424 h 1598839"/>
              <a:gd name="connsiteX47171" fmla="*/ 0 w 3255128"/>
              <a:gd name="connsiteY47171" fmla="*/ 43396 h 1598839"/>
              <a:gd name="connsiteX47172" fmla="*/ 0 w 3255128"/>
              <a:gd name="connsiteY47172" fmla="*/ 43387 h 1598839"/>
              <a:gd name="connsiteX47173" fmla="*/ 0 w 3255128"/>
              <a:gd name="connsiteY47173" fmla="*/ 43385 h 1598839"/>
              <a:gd name="connsiteX47174" fmla="*/ 0 w 3255128"/>
              <a:gd name="connsiteY47174" fmla="*/ 43345 h 1598839"/>
              <a:gd name="connsiteX47175" fmla="*/ 0 w 3255128"/>
              <a:gd name="connsiteY47175" fmla="*/ 43262 h 1598839"/>
              <a:gd name="connsiteX47176" fmla="*/ 0 w 3255128"/>
              <a:gd name="connsiteY47176" fmla="*/ 43255 h 1598839"/>
              <a:gd name="connsiteX47177" fmla="*/ 0 w 3255128"/>
              <a:gd name="connsiteY47177" fmla="*/ 43209 h 1598839"/>
              <a:gd name="connsiteX47178" fmla="*/ 0 w 3255128"/>
              <a:gd name="connsiteY47178" fmla="*/ 43191 h 1598839"/>
              <a:gd name="connsiteX47179" fmla="*/ 0 w 3255128"/>
              <a:gd name="connsiteY47179" fmla="*/ 43189 h 1598839"/>
              <a:gd name="connsiteX47180" fmla="*/ 0 w 3255128"/>
              <a:gd name="connsiteY47180" fmla="*/ 43146 h 1598839"/>
              <a:gd name="connsiteX47181" fmla="*/ 0 w 3255128"/>
              <a:gd name="connsiteY47181" fmla="*/ 43131 h 1598839"/>
              <a:gd name="connsiteX47182" fmla="*/ 0 w 3255128"/>
              <a:gd name="connsiteY47182" fmla="*/ 43117 h 1598839"/>
              <a:gd name="connsiteX47183" fmla="*/ 0 w 3255128"/>
              <a:gd name="connsiteY47183" fmla="*/ 43112 h 1598839"/>
              <a:gd name="connsiteX47184" fmla="*/ 0 w 3255128"/>
              <a:gd name="connsiteY47184" fmla="*/ 43099 h 1598839"/>
              <a:gd name="connsiteX47185" fmla="*/ 0 w 3255128"/>
              <a:gd name="connsiteY47185" fmla="*/ 42967 h 1598839"/>
              <a:gd name="connsiteX47186" fmla="*/ 0 w 3255128"/>
              <a:gd name="connsiteY47186" fmla="*/ 42946 h 1598839"/>
              <a:gd name="connsiteX47187" fmla="*/ 0 w 3255128"/>
              <a:gd name="connsiteY47187" fmla="*/ 42907 h 1598839"/>
              <a:gd name="connsiteX47188" fmla="*/ 0 w 3255128"/>
              <a:gd name="connsiteY47188" fmla="*/ 42871 h 1598839"/>
              <a:gd name="connsiteX47189" fmla="*/ 0 w 3255128"/>
              <a:gd name="connsiteY47189" fmla="*/ 42844 h 1598839"/>
              <a:gd name="connsiteX47190" fmla="*/ 0 w 3255128"/>
              <a:gd name="connsiteY47190" fmla="*/ 42796 h 1598839"/>
              <a:gd name="connsiteX47191" fmla="*/ 0 w 3255128"/>
              <a:gd name="connsiteY47191" fmla="*/ 42714 h 1598839"/>
              <a:gd name="connsiteX47192" fmla="*/ 0 w 3255128"/>
              <a:gd name="connsiteY47192" fmla="*/ 42675 h 1598839"/>
              <a:gd name="connsiteX47193" fmla="*/ 0 w 3255128"/>
              <a:gd name="connsiteY47193" fmla="*/ 42658 h 1598839"/>
              <a:gd name="connsiteX47194" fmla="*/ 0 w 3255128"/>
              <a:gd name="connsiteY47194" fmla="*/ 42647 h 1598839"/>
              <a:gd name="connsiteX47195" fmla="*/ 0 w 3255128"/>
              <a:gd name="connsiteY47195" fmla="*/ 42640 h 1598839"/>
              <a:gd name="connsiteX47196" fmla="*/ 0 w 3255128"/>
              <a:gd name="connsiteY47196" fmla="*/ 42621 h 1598839"/>
              <a:gd name="connsiteX47197" fmla="*/ 0 w 3255128"/>
              <a:gd name="connsiteY47197" fmla="*/ 42476 h 1598839"/>
              <a:gd name="connsiteX47198" fmla="*/ 0 w 3255128"/>
              <a:gd name="connsiteY47198" fmla="*/ 42464 h 1598839"/>
              <a:gd name="connsiteX47199" fmla="*/ 0 w 3255128"/>
              <a:gd name="connsiteY47199" fmla="*/ 42444 h 1598839"/>
              <a:gd name="connsiteX47200" fmla="*/ 0 w 3255128"/>
              <a:gd name="connsiteY47200" fmla="*/ 42414 h 1598839"/>
              <a:gd name="connsiteX47201" fmla="*/ 0 w 3255128"/>
              <a:gd name="connsiteY47201" fmla="*/ 42399 h 1598839"/>
              <a:gd name="connsiteX47202" fmla="*/ 0 w 3255128"/>
              <a:gd name="connsiteY47202" fmla="*/ 42385 h 1598839"/>
              <a:gd name="connsiteX47203" fmla="*/ 0 w 3255128"/>
              <a:gd name="connsiteY47203" fmla="*/ 42225 h 1598839"/>
              <a:gd name="connsiteX47204" fmla="*/ 0 w 3255128"/>
              <a:gd name="connsiteY47204" fmla="*/ 42222 h 1598839"/>
              <a:gd name="connsiteX47205" fmla="*/ 0 w 3255128"/>
              <a:gd name="connsiteY47205" fmla="*/ 42204 h 1598839"/>
              <a:gd name="connsiteX47206" fmla="*/ 0 w 3255128"/>
              <a:gd name="connsiteY47206" fmla="*/ 42201 h 1598839"/>
              <a:gd name="connsiteX47207" fmla="*/ 0 w 3255128"/>
              <a:gd name="connsiteY47207" fmla="*/ 42190 h 1598839"/>
              <a:gd name="connsiteX47208" fmla="*/ 0 w 3255128"/>
              <a:gd name="connsiteY47208" fmla="*/ 42173 h 1598839"/>
              <a:gd name="connsiteX47209" fmla="*/ 0 w 3255128"/>
              <a:gd name="connsiteY47209" fmla="*/ 42162 h 1598839"/>
              <a:gd name="connsiteX47210" fmla="*/ 0 w 3255128"/>
              <a:gd name="connsiteY47210" fmla="*/ 42156 h 1598839"/>
              <a:gd name="connsiteX47211" fmla="*/ 0 w 3255128"/>
              <a:gd name="connsiteY47211" fmla="*/ 42099 h 1598839"/>
              <a:gd name="connsiteX47212" fmla="*/ 0 w 3255128"/>
              <a:gd name="connsiteY47212" fmla="*/ 42030 h 1598839"/>
              <a:gd name="connsiteX47213" fmla="*/ 0 w 3255128"/>
              <a:gd name="connsiteY47213" fmla="*/ 42010 h 1598839"/>
              <a:gd name="connsiteX47214" fmla="*/ 0 w 3255128"/>
              <a:gd name="connsiteY47214" fmla="*/ 41994 h 1598839"/>
              <a:gd name="connsiteX47215" fmla="*/ 0 w 3255128"/>
              <a:gd name="connsiteY47215" fmla="*/ 41983 h 1598839"/>
              <a:gd name="connsiteX47216" fmla="*/ 0 w 3255128"/>
              <a:gd name="connsiteY47216" fmla="*/ 41953 h 1598839"/>
              <a:gd name="connsiteX47217" fmla="*/ 0 w 3255128"/>
              <a:gd name="connsiteY47217" fmla="*/ 41946 h 1598839"/>
              <a:gd name="connsiteX47218" fmla="*/ 0 w 3255128"/>
              <a:gd name="connsiteY47218" fmla="*/ 41932 h 1598839"/>
              <a:gd name="connsiteX47219" fmla="*/ 0 w 3255128"/>
              <a:gd name="connsiteY47219" fmla="*/ 41923 h 1598839"/>
              <a:gd name="connsiteX47220" fmla="*/ 0 w 3255128"/>
              <a:gd name="connsiteY47220" fmla="*/ 41889 h 1598839"/>
              <a:gd name="connsiteX47221" fmla="*/ 0 w 3255128"/>
              <a:gd name="connsiteY47221" fmla="*/ 41876 h 1598839"/>
              <a:gd name="connsiteX47222" fmla="*/ 0 w 3255128"/>
              <a:gd name="connsiteY47222" fmla="*/ 41849 h 1598839"/>
              <a:gd name="connsiteX47223" fmla="*/ 0 w 3255128"/>
              <a:gd name="connsiteY47223" fmla="*/ 41844 h 1598839"/>
              <a:gd name="connsiteX47224" fmla="*/ 0 w 3255128"/>
              <a:gd name="connsiteY47224" fmla="*/ 41823 h 1598839"/>
              <a:gd name="connsiteX47225" fmla="*/ 0 w 3255128"/>
              <a:gd name="connsiteY47225" fmla="*/ 41794 h 1598839"/>
              <a:gd name="connsiteX47226" fmla="*/ 0 w 3255128"/>
              <a:gd name="connsiteY47226" fmla="*/ 41778 h 1598839"/>
              <a:gd name="connsiteX47227" fmla="*/ 0 w 3255128"/>
              <a:gd name="connsiteY47227" fmla="*/ 41744 h 1598839"/>
              <a:gd name="connsiteX47228" fmla="*/ 0 w 3255128"/>
              <a:gd name="connsiteY47228" fmla="*/ 41740 h 1598839"/>
              <a:gd name="connsiteX47229" fmla="*/ 0 w 3255128"/>
              <a:gd name="connsiteY47229" fmla="*/ 41737 h 1598839"/>
              <a:gd name="connsiteX47230" fmla="*/ 0 w 3255128"/>
              <a:gd name="connsiteY47230" fmla="*/ 41732 h 1598839"/>
              <a:gd name="connsiteX47231" fmla="*/ 0 w 3255128"/>
              <a:gd name="connsiteY47231" fmla="*/ 41670 h 1598839"/>
              <a:gd name="connsiteX47232" fmla="*/ 0 w 3255128"/>
              <a:gd name="connsiteY47232" fmla="*/ 41665 h 1598839"/>
              <a:gd name="connsiteX47233" fmla="*/ 0 w 3255128"/>
              <a:gd name="connsiteY47233" fmla="*/ 41640 h 1598839"/>
              <a:gd name="connsiteX47234" fmla="*/ 0 w 3255128"/>
              <a:gd name="connsiteY47234" fmla="*/ 41634 h 1598839"/>
              <a:gd name="connsiteX47235" fmla="*/ 0 w 3255128"/>
              <a:gd name="connsiteY47235" fmla="*/ 41514 h 1598839"/>
              <a:gd name="connsiteX47236" fmla="*/ 0 w 3255128"/>
              <a:gd name="connsiteY47236" fmla="*/ 41509 h 1598839"/>
              <a:gd name="connsiteX47237" fmla="*/ 0 w 3255128"/>
              <a:gd name="connsiteY47237" fmla="*/ 41500 h 1598839"/>
              <a:gd name="connsiteX47238" fmla="*/ 0 w 3255128"/>
              <a:gd name="connsiteY47238" fmla="*/ 41460 h 1598839"/>
              <a:gd name="connsiteX47239" fmla="*/ 0 w 3255128"/>
              <a:gd name="connsiteY47239" fmla="*/ 41459 h 1598839"/>
              <a:gd name="connsiteX47240" fmla="*/ 0 w 3255128"/>
              <a:gd name="connsiteY47240" fmla="*/ 41442 h 1598839"/>
              <a:gd name="connsiteX47241" fmla="*/ 0 w 3255128"/>
              <a:gd name="connsiteY47241" fmla="*/ 41428 h 1598839"/>
              <a:gd name="connsiteX47242" fmla="*/ 0 w 3255128"/>
              <a:gd name="connsiteY47242" fmla="*/ 41393 h 1598839"/>
              <a:gd name="connsiteX47243" fmla="*/ 0 w 3255128"/>
              <a:gd name="connsiteY47243" fmla="*/ 41390 h 1598839"/>
              <a:gd name="connsiteX47244" fmla="*/ 0 w 3255128"/>
              <a:gd name="connsiteY47244" fmla="*/ 41385 h 1598839"/>
              <a:gd name="connsiteX47245" fmla="*/ 0 w 3255128"/>
              <a:gd name="connsiteY47245" fmla="*/ 41364 h 1598839"/>
              <a:gd name="connsiteX47246" fmla="*/ 0 w 3255128"/>
              <a:gd name="connsiteY47246" fmla="*/ 41285 h 1598839"/>
              <a:gd name="connsiteX47247" fmla="*/ 0 w 3255128"/>
              <a:gd name="connsiteY47247" fmla="*/ 41281 h 1598839"/>
              <a:gd name="connsiteX47248" fmla="*/ 0 w 3255128"/>
              <a:gd name="connsiteY47248" fmla="*/ 41259 h 1598839"/>
              <a:gd name="connsiteX47249" fmla="*/ 0 w 3255128"/>
              <a:gd name="connsiteY47249" fmla="*/ 41211 h 1598839"/>
              <a:gd name="connsiteX47250" fmla="*/ 0 w 3255128"/>
              <a:gd name="connsiteY47250" fmla="*/ 41169 h 1598839"/>
              <a:gd name="connsiteX47251" fmla="*/ 0 w 3255128"/>
              <a:gd name="connsiteY47251" fmla="*/ 41152 h 1598839"/>
              <a:gd name="connsiteX47252" fmla="*/ 0 w 3255128"/>
              <a:gd name="connsiteY47252" fmla="*/ 41144 h 1598839"/>
              <a:gd name="connsiteX47253" fmla="*/ 0 w 3255128"/>
              <a:gd name="connsiteY47253" fmla="*/ 41102 h 1598839"/>
              <a:gd name="connsiteX47254" fmla="*/ 0 w 3255128"/>
              <a:gd name="connsiteY47254" fmla="*/ 41093 h 1598839"/>
              <a:gd name="connsiteX47255" fmla="*/ 0 w 3255128"/>
              <a:gd name="connsiteY47255" fmla="*/ 41080 h 1598839"/>
              <a:gd name="connsiteX47256" fmla="*/ 0 w 3255128"/>
              <a:gd name="connsiteY47256" fmla="*/ 41072 h 1598839"/>
              <a:gd name="connsiteX47257" fmla="*/ 0 w 3255128"/>
              <a:gd name="connsiteY47257" fmla="*/ 40995 h 1598839"/>
              <a:gd name="connsiteX47258" fmla="*/ 0 w 3255128"/>
              <a:gd name="connsiteY47258" fmla="*/ 40992 h 1598839"/>
              <a:gd name="connsiteX47259" fmla="*/ 0 w 3255128"/>
              <a:gd name="connsiteY47259" fmla="*/ 40987 h 1598839"/>
              <a:gd name="connsiteX47260" fmla="*/ 0 w 3255128"/>
              <a:gd name="connsiteY47260" fmla="*/ 40958 h 1598839"/>
              <a:gd name="connsiteX47261" fmla="*/ 0 w 3255128"/>
              <a:gd name="connsiteY47261" fmla="*/ 40926 h 1598839"/>
              <a:gd name="connsiteX47262" fmla="*/ 0 w 3255128"/>
              <a:gd name="connsiteY47262" fmla="*/ 40920 h 1598839"/>
              <a:gd name="connsiteX47263" fmla="*/ 0 w 3255128"/>
              <a:gd name="connsiteY47263" fmla="*/ 40897 h 1598839"/>
              <a:gd name="connsiteX47264" fmla="*/ 0 w 3255128"/>
              <a:gd name="connsiteY47264" fmla="*/ 40868 h 1598839"/>
              <a:gd name="connsiteX47265" fmla="*/ 0 w 3255128"/>
              <a:gd name="connsiteY47265" fmla="*/ 40843 h 1598839"/>
              <a:gd name="connsiteX47266" fmla="*/ 0 w 3255128"/>
              <a:gd name="connsiteY47266" fmla="*/ 40830 h 1598839"/>
              <a:gd name="connsiteX47267" fmla="*/ 0 w 3255128"/>
              <a:gd name="connsiteY47267" fmla="*/ 40802 h 1598839"/>
              <a:gd name="connsiteX47268" fmla="*/ 0 w 3255128"/>
              <a:gd name="connsiteY47268" fmla="*/ 40782 h 1598839"/>
              <a:gd name="connsiteX47269" fmla="*/ 0 w 3255128"/>
              <a:gd name="connsiteY47269" fmla="*/ 40742 h 1598839"/>
              <a:gd name="connsiteX47270" fmla="*/ 0 w 3255128"/>
              <a:gd name="connsiteY47270" fmla="*/ 40737 h 1598839"/>
              <a:gd name="connsiteX47271" fmla="*/ 0 w 3255128"/>
              <a:gd name="connsiteY47271" fmla="*/ 40723 h 1598839"/>
              <a:gd name="connsiteX47272" fmla="*/ 0 w 3255128"/>
              <a:gd name="connsiteY47272" fmla="*/ 40716 h 1598839"/>
              <a:gd name="connsiteX47273" fmla="*/ 0 w 3255128"/>
              <a:gd name="connsiteY47273" fmla="*/ 40633 h 1598839"/>
              <a:gd name="connsiteX47274" fmla="*/ 0 w 3255128"/>
              <a:gd name="connsiteY47274" fmla="*/ 40608 h 1598839"/>
              <a:gd name="connsiteX47275" fmla="*/ 0 w 3255128"/>
              <a:gd name="connsiteY47275" fmla="*/ 40606 h 1598839"/>
              <a:gd name="connsiteX47276" fmla="*/ 0 w 3255128"/>
              <a:gd name="connsiteY47276" fmla="*/ 40605 h 1598839"/>
              <a:gd name="connsiteX47277" fmla="*/ 0 w 3255128"/>
              <a:gd name="connsiteY47277" fmla="*/ 40603 h 1598839"/>
              <a:gd name="connsiteX47278" fmla="*/ 0 w 3255128"/>
              <a:gd name="connsiteY47278" fmla="*/ 40594 h 1598839"/>
              <a:gd name="connsiteX47279" fmla="*/ 0 w 3255128"/>
              <a:gd name="connsiteY47279" fmla="*/ 40563 h 1598839"/>
              <a:gd name="connsiteX47280" fmla="*/ 0 w 3255128"/>
              <a:gd name="connsiteY47280" fmla="*/ 40561 h 1598839"/>
              <a:gd name="connsiteX47281" fmla="*/ 0 w 3255128"/>
              <a:gd name="connsiteY47281" fmla="*/ 40518 h 1598839"/>
              <a:gd name="connsiteX47282" fmla="*/ 0 w 3255128"/>
              <a:gd name="connsiteY47282" fmla="*/ 40477 h 1598839"/>
              <a:gd name="connsiteX47283" fmla="*/ 0 w 3255128"/>
              <a:gd name="connsiteY47283" fmla="*/ 40384 h 1598839"/>
              <a:gd name="connsiteX47284" fmla="*/ 0 w 3255128"/>
              <a:gd name="connsiteY47284" fmla="*/ 40335 h 1598839"/>
              <a:gd name="connsiteX47285" fmla="*/ 0 w 3255128"/>
              <a:gd name="connsiteY47285" fmla="*/ 40213 h 1598839"/>
              <a:gd name="connsiteX47286" fmla="*/ 0 w 3255128"/>
              <a:gd name="connsiteY47286" fmla="*/ 40131 h 1598839"/>
              <a:gd name="connsiteX47287" fmla="*/ 0 w 3255128"/>
              <a:gd name="connsiteY47287" fmla="*/ 40129 h 1598839"/>
              <a:gd name="connsiteX47288" fmla="*/ 0 w 3255128"/>
              <a:gd name="connsiteY47288" fmla="*/ 40057 h 1598839"/>
              <a:gd name="connsiteX47289" fmla="*/ 0 w 3255128"/>
              <a:gd name="connsiteY47289" fmla="*/ 39946 h 1598839"/>
              <a:gd name="connsiteX47290" fmla="*/ 0 w 3255128"/>
              <a:gd name="connsiteY47290" fmla="*/ 39914 h 1598839"/>
              <a:gd name="connsiteX47291" fmla="*/ 0 w 3255128"/>
              <a:gd name="connsiteY47291" fmla="*/ 39901 h 1598839"/>
              <a:gd name="connsiteX47292" fmla="*/ 0 w 3255128"/>
              <a:gd name="connsiteY47292" fmla="*/ 39861 h 1598839"/>
              <a:gd name="connsiteX47293" fmla="*/ 0 w 3255128"/>
              <a:gd name="connsiteY47293" fmla="*/ 39858 h 1598839"/>
              <a:gd name="connsiteX47294" fmla="*/ 0 w 3255128"/>
              <a:gd name="connsiteY47294" fmla="*/ 39842 h 1598839"/>
              <a:gd name="connsiteX47295" fmla="*/ 0 w 3255128"/>
              <a:gd name="connsiteY47295" fmla="*/ 39816 h 1598839"/>
              <a:gd name="connsiteX47296" fmla="*/ 0 w 3255128"/>
              <a:gd name="connsiteY47296" fmla="*/ 39781 h 1598839"/>
              <a:gd name="connsiteX47297" fmla="*/ 0 w 3255128"/>
              <a:gd name="connsiteY47297" fmla="*/ 39773 h 1598839"/>
              <a:gd name="connsiteX47298" fmla="*/ 0 w 3255128"/>
              <a:gd name="connsiteY47298" fmla="*/ 39736 h 1598839"/>
              <a:gd name="connsiteX47299" fmla="*/ 0 w 3255128"/>
              <a:gd name="connsiteY47299" fmla="*/ 39727 h 1598839"/>
              <a:gd name="connsiteX47300" fmla="*/ 0 w 3255128"/>
              <a:gd name="connsiteY47300" fmla="*/ 39724 h 1598839"/>
              <a:gd name="connsiteX47301" fmla="*/ 0 w 3255128"/>
              <a:gd name="connsiteY47301" fmla="*/ 39722 h 1598839"/>
              <a:gd name="connsiteX47302" fmla="*/ 0 w 3255128"/>
              <a:gd name="connsiteY47302" fmla="*/ 39718 h 1598839"/>
              <a:gd name="connsiteX47303" fmla="*/ 0 w 3255128"/>
              <a:gd name="connsiteY47303" fmla="*/ 39697 h 1598839"/>
              <a:gd name="connsiteX47304" fmla="*/ 0 w 3255128"/>
              <a:gd name="connsiteY47304" fmla="*/ 39643 h 1598839"/>
              <a:gd name="connsiteX47305" fmla="*/ 0 w 3255128"/>
              <a:gd name="connsiteY47305" fmla="*/ 39585 h 1598839"/>
              <a:gd name="connsiteX47306" fmla="*/ 0 w 3255128"/>
              <a:gd name="connsiteY47306" fmla="*/ 39579 h 1598839"/>
              <a:gd name="connsiteX47307" fmla="*/ 0 w 3255128"/>
              <a:gd name="connsiteY47307" fmla="*/ 39487 h 1598839"/>
              <a:gd name="connsiteX47308" fmla="*/ 0 w 3255128"/>
              <a:gd name="connsiteY47308" fmla="*/ 39485 h 1598839"/>
              <a:gd name="connsiteX47309" fmla="*/ 0 w 3255128"/>
              <a:gd name="connsiteY47309" fmla="*/ 39467 h 1598839"/>
              <a:gd name="connsiteX47310" fmla="*/ 0 w 3255128"/>
              <a:gd name="connsiteY47310" fmla="*/ 39464 h 1598839"/>
              <a:gd name="connsiteX47311" fmla="*/ 0 w 3255128"/>
              <a:gd name="connsiteY47311" fmla="*/ 39398 h 1598839"/>
              <a:gd name="connsiteX47312" fmla="*/ 0 w 3255128"/>
              <a:gd name="connsiteY47312" fmla="*/ 39387 h 1598839"/>
              <a:gd name="connsiteX47313" fmla="*/ 0 w 3255128"/>
              <a:gd name="connsiteY47313" fmla="*/ 39384 h 1598839"/>
              <a:gd name="connsiteX47314" fmla="*/ 0 w 3255128"/>
              <a:gd name="connsiteY47314" fmla="*/ 39366 h 1598839"/>
              <a:gd name="connsiteX47315" fmla="*/ 0 w 3255128"/>
              <a:gd name="connsiteY47315" fmla="*/ 39261 h 1598839"/>
              <a:gd name="connsiteX47316" fmla="*/ 0 w 3255128"/>
              <a:gd name="connsiteY47316" fmla="*/ 39177 h 1598839"/>
              <a:gd name="connsiteX47317" fmla="*/ 0 w 3255128"/>
              <a:gd name="connsiteY47317" fmla="*/ 39149 h 1598839"/>
              <a:gd name="connsiteX47318" fmla="*/ 0 w 3255128"/>
              <a:gd name="connsiteY47318" fmla="*/ 39120 h 1598839"/>
              <a:gd name="connsiteX47319" fmla="*/ 0 w 3255128"/>
              <a:gd name="connsiteY47319" fmla="*/ 39115 h 1598839"/>
              <a:gd name="connsiteX47320" fmla="*/ 0 w 3255128"/>
              <a:gd name="connsiteY47320" fmla="*/ 39108 h 1598839"/>
              <a:gd name="connsiteX47321" fmla="*/ 0 w 3255128"/>
              <a:gd name="connsiteY47321" fmla="*/ 39100 h 1598839"/>
              <a:gd name="connsiteX47322" fmla="*/ 0 w 3255128"/>
              <a:gd name="connsiteY47322" fmla="*/ 39051 h 1598839"/>
              <a:gd name="connsiteX47323" fmla="*/ 0 w 3255128"/>
              <a:gd name="connsiteY47323" fmla="*/ 39049 h 1598839"/>
              <a:gd name="connsiteX47324" fmla="*/ 0 w 3255128"/>
              <a:gd name="connsiteY47324" fmla="*/ 38977 h 1598839"/>
              <a:gd name="connsiteX47325" fmla="*/ 0 w 3255128"/>
              <a:gd name="connsiteY47325" fmla="*/ 38961 h 1598839"/>
              <a:gd name="connsiteX47326" fmla="*/ 0 w 3255128"/>
              <a:gd name="connsiteY47326" fmla="*/ 38941 h 1598839"/>
              <a:gd name="connsiteX47327" fmla="*/ 0 w 3255128"/>
              <a:gd name="connsiteY47327" fmla="*/ 38934 h 1598839"/>
              <a:gd name="connsiteX47328" fmla="*/ 0 w 3255128"/>
              <a:gd name="connsiteY47328" fmla="*/ 38928 h 1598839"/>
              <a:gd name="connsiteX47329" fmla="*/ 0 w 3255128"/>
              <a:gd name="connsiteY47329" fmla="*/ 38915 h 1598839"/>
              <a:gd name="connsiteX47330" fmla="*/ 0 w 3255128"/>
              <a:gd name="connsiteY47330" fmla="*/ 38911 h 1598839"/>
              <a:gd name="connsiteX47331" fmla="*/ 0 w 3255128"/>
              <a:gd name="connsiteY47331" fmla="*/ 38865 h 1598839"/>
              <a:gd name="connsiteX47332" fmla="*/ 0 w 3255128"/>
              <a:gd name="connsiteY47332" fmla="*/ 38802 h 1598839"/>
              <a:gd name="connsiteX47333" fmla="*/ 0 w 3255128"/>
              <a:gd name="connsiteY47333" fmla="*/ 38719 h 1598839"/>
              <a:gd name="connsiteX47334" fmla="*/ 0 w 3255128"/>
              <a:gd name="connsiteY47334" fmla="*/ 38718 h 1598839"/>
              <a:gd name="connsiteX47335" fmla="*/ 0 w 3255128"/>
              <a:gd name="connsiteY47335" fmla="*/ 38691 h 1598839"/>
              <a:gd name="connsiteX47336" fmla="*/ 0 w 3255128"/>
              <a:gd name="connsiteY47336" fmla="*/ 38669 h 1598839"/>
              <a:gd name="connsiteX47337" fmla="*/ 0 w 3255128"/>
              <a:gd name="connsiteY47337" fmla="*/ 38590 h 1598839"/>
              <a:gd name="connsiteX47338" fmla="*/ 0 w 3255128"/>
              <a:gd name="connsiteY47338" fmla="*/ 38586 h 1598839"/>
              <a:gd name="connsiteX47339" fmla="*/ 0 w 3255128"/>
              <a:gd name="connsiteY47339" fmla="*/ 38582 h 1598839"/>
              <a:gd name="connsiteX47340" fmla="*/ 0 w 3255128"/>
              <a:gd name="connsiteY47340" fmla="*/ 38495 h 1598839"/>
              <a:gd name="connsiteX47341" fmla="*/ 0 w 3255128"/>
              <a:gd name="connsiteY47341" fmla="*/ 38472 h 1598839"/>
              <a:gd name="connsiteX47342" fmla="*/ 0 w 3255128"/>
              <a:gd name="connsiteY47342" fmla="*/ 38456 h 1598839"/>
              <a:gd name="connsiteX47343" fmla="*/ 0 w 3255128"/>
              <a:gd name="connsiteY47343" fmla="*/ 38450 h 1598839"/>
              <a:gd name="connsiteX47344" fmla="*/ 0 w 3255128"/>
              <a:gd name="connsiteY47344" fmla="*/ 38447 h 1598839"/>
              <a:gd name="connsiteX47345" fmla="*/ 0 w 3255128"/>
              <a:gd name="connsiteY47345" fmla="*/ 38445 h 1598839"/>
              <a:gd name="connsiteX47346" fmla="*/ 0 w 3255128"/>
              <a:gd name="connsiteY47346" fmla="*/ 38404 h 1598839"/>
              <a:gd name="connsiteX47347" fmla="*/ 0 w 3255128"/>
              <a:gd name="connsiteY47347" fmla="*/ 38338 h 1598839"/>
              <a:gd name="connsiteX47348" fmla="*/ 0 w 3255128"/>
              <a:gd name="connsiteY47348" fmla="*/ 38324 h 1598839"/>
              <a:gd name="connsiteX47349" fmla="*/ 0 w 3255128"/>
              <a:gd name="connsiteY47349" fmla="*/ 38280 h 1598839"/>
              <a:gd name="connsiteX47350" fmla="*/ 0 w 3255128"/>
              <a:gd name="connsiteY47350" fmla="*/ 38271 h 1598839"/>
              <a:gd name="connsiteX47351" fmla="*/ 0 w 3255128"/>
              <a:gd name="connsiteY47351" fmla="*/ 38199 h 1598839"/>
              <a:gd name="connsiteX47352" fmla="*/ 0 w 3255128"/>
              <a:gd name="connsiteY47352" fmla="*/ 38170 h 1598839"/>
              <a:gd name="connsiteX47353" fmla="*/ 0 w 3255128"/>
              <a:gd name="connsiteY47353" fmla="*/ 38154 h 1598839"/>
              <a:gd name="connsiteX47354" fmla="*/ 0 w 3255128"/>
              <a:gd name="connsiteY47354" fmla="*/ 38128 h 1598839"/>
              <a:gd name="connsiteX47355" fmla="*/ 0 w 3255128"/>
              <a:gd name="connsiteY47355" fmla="*/ 38048 h 1598839"/>
              <a:gd name="connsiteX47356" fmla="*/ 0 w 3255128"/>
              <a:gd name="connsiteY47356" fmla="*/ 38034 h 1598839"/>
              <a:gd name="connsiteX47357" fmla="*/ 0 w 3255128"/>
              <a:gd name="connsiteY47357" fmla="*/ 38026 h 1598839"/>
              <a:gd name="connsiteX47358" fmla="*/ 0 w 3255128"/>
              <a:gd name="connsiteY47358" fmla="*/ 38020 h 1598839"/>
              <a:gd name="connsiteX47359" fmla="*/ 0 w 3255128"/>
              <a:gd name="connsiteY47359" fmla="*/ 38018 h 1598839"/>
              <a:gd name="connsiteX47360" fmla="*/ 0 w 3255128"/>
              <a:gd name="connsiteY47360" fmla="*/ 37920 h 1598839"/>
              <a:gd name="connsiteX47361" fmla="*/ 0 w 3255128"/>
              <a:gd name="connsiteY47361" fmla="*/ 37894 h 1598839"/>
              <a:gd name="connsiteX47362" fmla="*/ 0 w 3255128"/>
              <a:gd name="connsiteY47362" fmla="*/ 37890 h 1598839"/>
              <a:gd name="connsiteX47363" fmla="*/ 0 w 3255128"/>
              <a:gd name="connsiteY47363" fmla="*/ 37865 h 1598839"/>
              <a:gd name="connsiteX47364" fmla="*/ 0 w 3255128"/>
              <a:gd name="connsiteY47364" fmla="*/ 37852 h 1598839"/>
              <a:gd name="connsiteX47365" fmla="*/ 0 w 3255128"/>
              <a:gd name="connsiteY47365" fmla="*/ 37837 h 1598839"/>
              <a:gd name="connsiteX47366" fmla="*/ 0 w 3255128"/>
              <a:gd name="connsiteY47366" fmla="*/ 37808 h 1598839"/>
              <a:gd name="connsiteX47367" fmla="*/ 0 w 3255128"/>
              <a:gd name="connsiteY47367" fmla="*/ 37711 h 1598839"/>
              <a:gd name="connsiteX47368" fmla="*/ 0 w 3255128"/>
              <a:gd name="connsiteY47368" fmla="*/ 37705 h 1598839"/>
              <a:gd name="connsiteX47369" fmla="*/ 0 w 3255128"/>
              <a:gd name="connsiteY47369" fmla="*/ 37670 h 1598839"/>
              <a:gd name="connsiteX47370" fmla="*/ 0 w 3255128"/>
              <a:gd name="connsiteY47370" fmla="*/ 37575 h 1598839"/>
              <a:gd name="connsiteX47371" fmla="*/ 0 w 3255128"/>
              <a:gd name="connsiteY47371" fmla="*/ 37567 h 1598839"/>
              <a:gd name="connsiteX47372" fmla="*/ 0 w 3255128"/>
              <a:gd name="connsiteY47372" fmla="*/ 37546 h 1598839"/>
              <a:gd name="connsiteX47373" fmla="*/ 0 w 3255128"/>
              <a:gd name="connsiteY47373" fmla="*/ 37474 h 1598839"/>
              <a:gd name="connsiteX47374" fmla="*/ 0 w 3255128"/>
              <a:gd name="connsiteY47374" fmla="*/ 37403 h 1598839"/>
              <a:gd name="connsiteX47375" fmla="*/ 0 w 3255128"/>
              <a:gd name="connsiteY47375" fmla="*/ 37393 h 1598839"/>
              <a:gd name="connsiteX47376" fmla="*/ 0 w 3255128"/>
              <a:gd name="connsiteY47376" fmla="*/ 37356 h 1598839"/>
              <a:gd name="connsiteX47377" fmla="*/ 0 w 3255128"/>
              <a:gd name="connsiteY47377" fmla="*/ 37318 h 1598839"/>
              <a:gd name="connsiteX47378" fmla="*/ 0 w 3255128"/>
              <a:gd name="connsiteY47378" fmla="*/ 37305 h 1598839"/>
              <a:gd name="connsiteX47379" fmla="*/ 0 w 3255128"/>
              <a:gd name="connsiteY47379" fmla="*/ 37289 h 1598839"/>
              <a:gd name="connsiteX47380" fmla="*/ 0 w 3255128"/>
              <a:gd name="connsiteY47380" fmla="*/ 37275 h 1598839"/>
              <a:gd name="connsiteX47381" fmla="*/ 0 w 3255128"/>
              <a:gd name="connsiteY47381" fmla="*/ 37262 h 1598839"/>
              <a:gd name="connsiteX47382" fmla="*/ 0 w 3255128"/>
              <a:gd name="connsiteY47382" fmla="*/ 37224 h 1598839"/>
              <a:gd name="connsiteX47383" fmla="*/ 0 w 3255128"/>
              <a:gd name="connsiteY47383" fmla="*/ 37217 h 1598839"/>
              <a:gd name="connsiteX47384" fmla="*/ 0 w 3255128"/>
              <a:gd name="connsiteY47384" fmla="*/ 37212 h 1598839"/>
              <a:gd name="connsiteX47385" fmla="*/ 0 w 3255128"/>
              <a:gd name="connsiteY47385" fmla="*/ 37167 h 1598839"/>
              <a:gd name="connsiteX47386" fmla="*/ 0 w 3255128"/>
              <a:gd name="connsiteY47386" fmla="*/ 37150 h 1598839"/>
              <a:gd name="connsiteX47387" fmla="*/ 0 w 3255128"/>
              <a:gd name="connsiteY47387" fmla="*/ 37145 h 1598839"/>
              <a:gd name="connsiteX47388" fmla="*/ 0 w 3255128"/>
              <a:gd name="connsiteY47388" fmla="*/ 37139 h 1598839"/>
              <a:gd name="connsiteX47389" fmla="*/ 0 w 3255128"/>
              <a:gd name="connsiteY47389" fmla="*/ 37124 h 1598839"/>
              <a:gd name="connsiteX47390" fmla="*/ 0 w 3255128"/>
              <a:gd name="connsiteY47390" fmla="*/ 37076 h 1598839"/>
              <a:gd name="connsiteX47391" fmla="*/ 0 w 3255128"/>
              <a:gd name="connsiteY47391" fmla="*/ 37063 h 1598839"/>
              <a:gd name="connsiteX47392" fmla="*/ 0 w 3255128"/>
              <a:gd name="connsiteY47392" fmla="*/ 37038 h 1598839"/>
              <a:gd name="connsiteX47393" fmla="*/ 0 w 3255128"/>
              <a:gd name="connsiteY47393" fmla="*/ 36999 h 1598839"/>
              <a:gd name="connsiteX47394" fmla="*/ 0 w 3255128"/>
              <a:gd name="connsiteY47394" fmla="*/ 36991 h 1598839"/>
              <a:gd name="connsiteX47395" fmla="*/ 0 w 3255128"/>
              <a:gd name="connsiteY47395" fmla="*/ 36953 h 1598839"/>
              <a:gd name="connsiteX47396" fmla="*/ 0 w 3255128"/>
              <a:gd name="connsiteY47396" fmla="*/ 36940 h 1598839"/>
              <a:gd name="connsiteX47397" fmla="*/ 0 w 3255128"/>
              <a:gd name="connsiteY47397" fmla="*/ 36927 h 1598839"/>
              <a:gd name="connsiteX47398" fmla="*/ 0 w 3255128"/>
              <a:gd name="connsiteY47398" fmla="*/ 36919 h 1598839"/>
              <a:gd name="connsiteX47399" fmla="*/ 0 w 3255128"/>
              <a:gd name="connsiteY47399" fmla="*/ 36880 h 1598839"/>
              <a:gd name="connsiteX47400" fmla="*/ 0 w 3255128"/>
              <a:gd name="connsiteY47400" fmla="*/ 36832 h 1598839"/>
              <a:gd name="connsiteX47401" fmla="*/ 0 w 3255128"/>
              <a:gd name="connsiteY47401" fmla="*/ 36831 h 1598839"/>
              <a:gd name="connsiteX47402" fmla="*/ 0 w 3255128"/>
              <a:gd name="connsiteY47402" fmla="*/ 36830 h 1598839"/>
              <a:gd name="connsiteX47403" fmla="*/ 0 w 3255128"/>
              <a:gd name="connsiteY47403" fmla="*/ 36801 h 1598839"/>
              <a:gd name="connsiteX47404" fmla="*/ 0 w 3255128"/>
              <a:gd name="connsiteY47404" fmla="*/ 36757 h 1598839"/>
              <a:gd name="connsiteX47405" fmla="*/ 0 w 3255128"/>
              <a:gd name="connsiteY47405" fmla="*/ 36745 h 1598839"/>
              <a:gd name="connsiteX47406" fmla="*/ 0 w 3255128"/>
              <a:gd name="connsiteY47406" fmla="*/ 36691 h 1598839"/>
              <a:gd name="connsiteX47407" fmla="*/ 0 w 3255128"/>
              <a:gd name="connsiteY47407" fmla="*/ 36658 h 1598839"/>
              <a:gd name="connsiteX47408" fmla="*/ 0 w 3255128"/>
              <a:gd name="connsiteY47408" fmla="*/ 36560 h 1598839"/>
              <a:gd name="connsiteX47409" fmla="*/ 0 w 3255128"/>
              <a:gd name="connsiteY47409" fmla="*/ 36532 h 1598839"/>
              <a:gd name="connsiteX47410" fmla="*/ 0 w 3255128"/>
              <a:gd name="connsiteY47410" fmla="*/ 36525 h 1598839"/>
              <a:gd name="connsiteX47411" fmla="*/ 0 w 3255128"/>
              <a:gd name="connsiteY47411" fmla="*/ 36523 h 1598839"/>
              <a:gd name="connsiteX47412" fmla="*/ 0 w 3255128"/>
              <a:gd name="connsiteY47412" fmla="*/ 36517 h 1598839"/>
              <a:gd name="connsiteX47413" fmla="*/ 0 w 3255128"/>
              <a:gd name="connsiteY47413" fmla="*/ 36494 h 1598839"/>
              <a:gd name="connsiteX47414" fmla="*/ 0 w 3255128"/>
              <a:gd name="connsiteY47414" fmla="*/ 36475 h 1598839"/>
              <a:gd name="connsiteX47415" fmla="*/ 0 w 3255128"/>
              <a:gd name="connsiteY47415" fmla="*/ 36438 h 1598839"/>
              <a:gd name="connsiteX47416" fmla="*/ 0 w 3255128"/>
              <a:gd name="connsiteY47416" fmla="*/ 36425 h 1598839"/>
              <a:gd name="connsiteX47417" fmla="*/ 0 w 3255128"/>
              <a:gd name="connsiteY47417" fmla="*/ 36394 h 1598839"/>
              <a:gd name="connsiteX47418" fmla="*/ 0 w 3255128"/>
              <a:gd name="connsiteY47418" fmla="*/ 36372 h 1598839"/>
              <a:gd name="connsiteX47419" fmla="*/ 0 w 3255128"/>
              <a:gd name="connsiteY47419" fmla="*/ 36327 h 1598839"/>
              <a:gd name="connsiteX47420" fmla="*/ 0 w 3255128"/>
              <a:gd name="connsiteY47420" fmla="*/ 36298 h 1598839"/>
              <a:gd name="connsiteX47421" fmla="*/ 0 w 3255128"/>
              <a:gd name="connsiteY47421" fmla="*/ 36282 h 1598839"/>
              <a:gd name="connsiteX47422" fmla="*/ 0 w 3255128"/>
              <a:gd name="connsiteY47422" fmla="*/ 36248 h 1598839"/>
              <a:gd name="connsiteX47423" fmla="*/ 0 w 3255128"/>
              <a:gd name="connsiteY47423" fmla="*/ 36241 h 1598839"/>
              <a:gd name="connsiteX47424" fmla="*/ 0 w 3255128"/>
              <a:gd name="connsiteY47424" fmla="*/ 36216 h 1598839"/>
              <a:gd name="connsiteX47425" fmla="*/ 0 w 3255128"/>
              <a:gd name="connsiteY47425" fmla="*/ 36182 h 1598839"/>
              <a:gd name="connsiteX47426" fmla="*/ 0 w 3255128"/>
              <a:gd name="connsiteY47426" fmla="*/ 36118 h 1598839"/>
              <a:gd name="connsiteX47427" fmla="*/ 0 w 3255128"/>
              <a:gd name="connsiteY47427" fmla="*/ 36110 h 1598839"/>
              <a:gd name="connsiteX47428" fmla="*/ 0 w 3255128"/>
              <a:gd name="connsiteY47428" fmla="*/ 36088 h 1598839"/>
              <a:gd name="connsiteX47429" fmla="*/ 0 w 3255128"/>
              <a:gd name="connsiteY47429" fmla="*/ 36086 h 1598839"/>
              <a:gd name="connsiteX47430" fmla="*/ 0 w 3255128"/>
              <a:gd name="connsiteY47430" fmla="*/ 36083 h 1598839"/>
              <a:gd name="connsiteX47431" fmla="*/ 0 w 3255128"/>
              <a:gd name="connsiteY47431" fmla="*/ 36043 h 1598839"/>
              <a:gd name="connsiteX47432" fmla="*/ 0 w 3255128"/>
              <a:gd name="connsiteY47432" fmla="*/ 36020 h 1598839"/>
              <a:gd name="connsiteX47433" fmla="*/ 0 w 3255128"/>
              <a:gd name="connsiteY47433" fmla="*/ 35998 h 1598839"/>
              <a:gd name="connsiteX47434" fmla="*/ 0 w 3255128"/>
              <a:gd name="connsiteY47434" fmla="*/ 35967 h 1598839"/>
              <a:gd name="connsiteX47435" fmla="*/ 0 w 3255128"/>
              <a:gd name="connsiteY47435" fmla="*/ 35929 h 1598839"/>
              <a:gd name="connsiteX47436" fmla="*/ 0 w 3255128"/>
              <a:gd name="connsiteY47436" fmla="*/ 35909 h 1598839"/>
              <a:gd name="connsiteX47437" fmla="*/ 0 w 3255128"/>
              <a:gd name="connsiteY47437" fmla="*/ 35862 h 1598839"/>
              <a:gd name="connsiteX47438" fmla="*/ 0 w 3255128"/>
              <a:gd name="connsiteY47438" fmla="*/ 35853 h 1598839"/>
              <a:gd name="connsiteX47439" fmla="*/ 0 w 3255128"/>
              <a:gd name="connsiteY47439" fmla="*/ 35850 h 1598839"/>
              <a:gd name="connsiteX47440" fmla="*/ 0 w 3255128"/>
              <a:gd name="connsiteY47440" fmla="*/ 35846 h 1598839"/>
              <a:gd name="connsiteX47441" fmla="*/ 0 w 3255128"/>
              <a:gd name="connsiteY47441" fmla="*/ 35758 h 1598839"/>
              <a:gd name="connsiteX47442" fmla="*/ 0 w 3255128"/>
              <a:gd name="connsiteY47442" fmla="*/ 35757 h 1598839"/>
              <a:gd name="connsiteX47443" fmla="*/ 0 w 3255128"/>
              <a:gd name="connsiteY47443" fmla="*/ 35755 h 1598839"/>
              <a:gd name="connsiteX47444" fmla="*/ 0 w 3255128"/>
              <a:gd name="connsiteY47444" fmla="*/ 35724 h 1598839"/>
              <a:gd name="connsiteX47445" fmla="*/ 0 w 3255128"/>
              <a:gd name="connsiteY47445" fmla="*/ 35710 h 1598839"/>
              <a:gd name="connsiteX47446" fmla="*/ 0 w 3255128"/>
              <a:gd name="connsiteY47446" fmla="*/ 35678 h 1598839"/>
              <a:gd name="connsiteX47447" fmla="*/ 0 w 3255128"/>
              <a:gd name="connsiteY47447" fmla="*/ 35650 h 1598839"/>
              <a:gd name="connsiteX47448" fmla="*/ 0 w 3255128"/>
              <a:gd name="connsiteY47448" fmla="*/ 35612 h 1598839"/>
              <a:gd name="connsiteX47449" fmla="*/ 0 w 3255128"/>
              <a:gd name="connsiteY47449" fmla="*/ 35609 h 1598839"/>
              <a:gd name="connsiteX47450" fmla="*/ 0 w 3255128"/>
              <a:gd name="connsiteY47450" fmla="*/ 35548 h 1598839"/>
              <a:gd name="connsiteX47451" fmla="*/ 0 w 3255128"/>
              <a:gd name="connsiteY47451" fmla="*/ 35443 h 1598839"/>
              <a:gd name="connsiteX47452" fmla="*/ 0 w 3255128"/>
              <a:gd name="connsiteY47452" fmla="*/ 35438 h 1598839"/>
              <a:gd name="connsiteX47453" fmla="*/ 0 w 3255128"/>
              <a:gd name="connsiteY47453" fmla="*/ 35435 h 1598839"/>
              <a:gd name="connsiteX47454" fmla="*/ 0 w 3255128"/>
              <a:gd name="connsiteY47454" fmla="*/ 35404 h 1598839"/>
              <a:gd name="connsiteX47455" fmla="*/ 0 w 3255128"/>
              <a:gd name="connsiteY47455" fmla="*/ 35379 h 1598839"/>
              <a:gd name="connsiteX47456" fmla="*/ 0 w 3255128"/>
              <a:gd name="connsiteY47456" fmla="*/ 35319 h 1598839"/>
              <a:gd name="connsiteX47457" fmla="*/ 0 w 3255128"/>
              <a:gd name="connsiteY47457" fmla="*/ 35302 h 1598839"/>
              <a:gd name="connsiteX47458" fmla="*/ 0 w 3255128"/>
              <a:gd name="connsiteY47458" fmla="*/ 35299 h 1598839"/>
              <a:gd name="connsiteX47459" fmla="*/ 0 w 3255128"/>
              <a:gd name="connsiteY47459" fmla="*/ 35215 h 1598839"/>
              <a:gd name="connsiteX47460" fmla="*/ 0 w 3255128"/>
              <a:gd name="connsiteY47460" fmla="*/ 35207 h 1598839"/>
              <a:gd name="connsiteX47461" fmla="*/ 0 w 3255128"/>
              <a:gd name="connsiteY47461" fmla="*/ 35202 h 1598839"/>
              <a:gd name="connsiteX47462" fmla="*/ 0 w 3255128"/>
              <a:gd name="connsiteY47462" fmla="*/ 35166 h 1598839"/>
              <a:gd name="connsiteX47463" fmla="*/ 0 w 3255128"/>
              <a:gd name="connsiteY47463" fmla="*/ 35157 h 1598839"/>
              <a:gd name="connsiteX47464" fmla="*/ 0 w 3255128"/>
              <a:gd name="connsiteY47464" fmla="*/ 35109 h 1598839"/>
              <a:gd name="connsiteX47465" fmla="*/ 0 w 3255128"/>
              <a:gd name="connsiteY47465" fmla="*/ 35059 h 1598839"/>
              <a:gd name="connsiteX47466" fmla="*/ 0 w 3255128"/>
              <a:gd name="connsiteY47466" fmla="*/ 35028 h 1598839"/>
              <a:gd name="connsiteX47467" fmla="*/ 0 w 3255128"/>
              <a:gd name="connsiteY47467" fmla="*/ 35012 h 1598839"/>
              <a:gd name="connsiteX47468" fmla="*/ 0 w 3255128"/>
              <a:gd name="connsiteY47468" fmla="*/ 34984 h 1598839"/>
              <a:gd name="connsiteX47469" fmla="*/ 0 w 3255128"/>
              <a:gd name="connsiteY47469" fmla="*/ 34965 h 1598839"/>
              <a:gd name="connsiteX47470" fmla="*/ 0 w 3255128"/>
              <a:gd name="connsiteY47470" fmla="*/ 34944 h 1598839"/>
              <a:gd name="connsiteX47471" fmla="*/ 0 w 3255128"/>
              <a:gd name="connsiteY47471" fmla="*/ 34920 h 1598839"/>
              <a:gd name="connsiteX47472" fmla="*/ 0 w 3255128"/>
              <a:gd name="connsiteY47472" fmla="*/ 34918 h 1598839"/>
              <a:gd name="connsiteX47473" fmla="*/ 0 w 3255128"/>
              <a:gd name="connsiteY47473" fmla="*/ 34911 h 1598839"/>
              <a:gd name="connsiteX47474" fmla="*/ 0 w 3255128"/>
              <a:gd name="connsiteY47474" fmla="*/ 34870 h 1598839"/>
              <a:gd name="connsiteX47475" fmla="*/ 0 w 3255128"/>
              <a:gd name="connsiteY47475" fmla="*/ 34868 h 1598839"/>
              <a:gd name="connsiteX47476" fmla="*/ 0 w 3255128"/>
              <a:gd name="connsiteY47476" fmla="*/ 34860 h 1598839"/>
              <a:gd name="connsiteX47477" fmla="*/ 0 w 3255128"/>
              <a:gd name="connsiteY47477" fmla="*/ 34843 h 1598839"/>
              <a:gd name="connsiteX47478" fmla="*/ 0 w 3255128"/>
              <a:gd name="connsiteY47478" fmla="*/ 34734 h 1598839"/>
              <a:gd name="connsiteX47479" fmla="*/ 0 w 3255128"/>
              <a:gd name="connsiteY47479" fmla="*/ 34715 h 1598839"/>
              <a:gd name="connsiteX47480" fmla="*/ 0 w 3255128"/>
              <a:gd name="connsiteY47480" fmla="*/ 34657 h 1598839"/>
              <a:gd name="connsiteX47481" fmla="*/ 0 w 3255128"/>
              <a:gd name="connsiteY47481" fmla="*/ 34651 h 1598839"/>
              <a:gd name="connsiteX47482" fmla="*/ 0 w 3255128"/>
              <a:gd name="connsiteY47482" fmla="*/ 34632 h 1598839"/>
              <a:gd name="connsiteX47483" fmla="*/ 0 w 3255128"/>
              <a:gd name="connsiteY47483" fmla="*/ 34629 h 1598839"/>
              <a:gd name="connsiteX47484" fmla="*/ 0 w 3255128"/>
              <a:gd name="connsiteY47484" fmla="*/ 34600 h 1598839"/>
              <a:gd name="connsiteX47485" fmla="*/ 0 w 3255128"/>
              <a:gd name="connsiteY47485" fmla="*/ 34493 h 1598839"/>
              <a:gd name="connsiteX47486" fmla="*/ 0 w 3255128"/>
              <a:gd name="connsiteY47486" fmla="*/ 34421 h 1598839"/>
              <a:gd name="connsiteX47487" fmla="*/ 0 w 3255128"/>
              <a:gd name="connsiteY47487" fmla="*/ 34414 h 1598839"/>
              <a:gd name="connsiteX47488" fmla="*/ 0 w 3255128"/>
              <a:gd name="connsiteY47488" fmla="*/ 34407 h 1598839"/>
              <a:gd name="connsiteX47489" fmla="*/ 0 w 3255128"/>
              <a:gd name="connsiteY47489" fmla="*/ 34391 h 1598839"/>
              <a:gd name="connsiteX47490" fmla="*/ 0 w 3255128"/>
              <a:gd name="connsiteY47490" fmla="*/ 34382 h 1598839"/>
              <a:gd name="connsiteX47491" fmla="*/ 0 w 3255128"/>
              <a:gd name="connsiteY47491" fmla="*/ 34336 h 1598839"/>
              <a:gd name="connsiteX47492" fmla="*/ 0 w 3255128"/>
              <a:gd name="connsiteY47492" fmla="*/ 34334 h 1598839"/>
              <a:gd name="connsiteX47493" fmla="*/ 0 w 3255128"/>
              <a:gd name="connsiteY47493" fmla="*/ 34305 h 1598839"/>
              <a:gd name="connsiteX47494" fmla="*/ 0 w 3255128"/>
              <a:gd name="connsiteY47494" fmla="*/ 34272 h 1598839"/>
              <a:gd name="connsiteX47495" fmla="*/ 0 w 3255128"/>
              <a:gd name="connsiteY47495" fmla="*/ 34270 h 1598839"/>
              <a:gd name="connsiteX47496" fmla="*/ 0 w 3255128"/>
              <a:gd name="connsiteY47496" fmla="*/ 34238 h 1598839"/>
              <a:gd name="connsiteX47497" fmla="*/ 0 w 3255128"/>
              <a:gd name="connsiteY47497" fmla="*/ 34195 h 1598839"/>
              <a:gd name="connsiteX47498" fmla="*/ 0 w 3255128"/>
              <a:gd name="connsiteY47498" fmla="*/ 34173 h 1598839"/>
              <a:gd name="connsiteX47499" fmla="*/ 0 w 3255128"/>
              <a:gd name="connsiteY47499" fmla="*/ 34136 h 1598839"/>
              <a:gd name="connsiteX47500" fmla="*/ 0 w 3255128"/>
              <a:gd name="connsiteY47500" fmla="*/ 34131 h 1598839"/>
              <a:gd name="connsiteX47501" fmla="*/ 0 w 3255128"/>
              <a:gd name="connsiteY47501" fmla="*/ 34123 h 1598839"/>
              <a:gd name="connsiteX47502" fmla="*/ 0 w 3255128"/>
              <a:gd name="connsiteY47502" fmla="*/ 34077 h 1598839"/>
              <a:gd name="connsiteX47503" fmla="*/ 0 w 3255128"/>
              <a:gd name="connsiteY47503" fmla="*/ 34064 h 1598839"/>
              <a:gd name="connsiteX47504" fmla="*/ 0 w 3255128"/>
              <a:gd name="connsiteY47504" fmla="*/ 34062 h 1598839"/>
              <a:gd name="connsiteX47505" fmla="*/ 0 w 3255128"/>
              <a:gd name="connsiteY47505" fmla="*/ 34042 h 1598839"/>
              <a:gd name="connsiteX47506" fmla="*/ 0 w 3255128"/>
              <a:gd name="connsiteY47506" fmla="*/ 33957 h 1598839"/>
              <a:gd name="connsiteX47507" fmla="*/ 0 w 3255128"/>
              <a:gd name="connsiteY47507" fmla="*/ 33952 h 1598839"/>
              <a:gd name="connsiteX47508" fmla="*/ 0 w 3255128"/>
              <a:gd name="connsiteY47508" fmla="*/ 33936 h 1598839"/>
              <a:gd name="connsiteX47509" fmla="*/ 0 w 3255128"/>
              <a:gd name="connsiteY47509" fmla="*/ 33868 h 1598839"/>
              <a:gd name="connsiteX47510" fmla="*/ 0 w 3255128"/>
              <a:gd name="connsiteY47510" fmla="*/ 33820 h 1598839"/>
              <a:gd name="connsiteX47511" fmla="*/ 0 w 3255128"/>
              <a:gd name="connsiteY47511" fmla="*/ 33818 h 1598839"/>
              <a:gd name="connsiteX47512" fmla="*/ 0 w 3255128"/>
              <a:gd name="connsiteY47512" fmla="*/ 33751 h 1598839"/>
              <a:gd name="connsiteX47513" fmla="*/ 0 w 3255128"/>
              <a:gd name="connsiteY47513" fmla="*/ 33741 h 1598839"/>
              <a:gd name="connsiteX47514" fmla="*/ 0 w 3255128"/>
              <a:gd name="connsiteY47514" fmla="*/ 33697 h 1598839"/>
              <a:gd name="connsiteX47515" fmla="*/ 0 w 3255128"/>
              <a:gd name="connsiteY47515" fmla="*/ 33618 h 1598839"/>
              <a:gd name="connsiteX47516" fmla="*/ 0 w 3255128"/>
              <a:gd name="connsiteY47516" fmla="*/ 33525 h 1598839"/>
              <a:gd name="connsiteX47517" fmla="*/ 0 w 3255128"/>
              <a:gd name="connsiteY47517" fmla="*/ 33514 h 1598839"/>
              <a:gd name="connsiteX47518" fmla="*/ 0 w 3255128"/>
              <a:gd name="connsiteY47518" fmla="*/ 33500 h 1598839"/>
              <a:gd name="connsiteX47519" fmla="*/ 0 w 3255128"/>
              <a:gd name="connsiteY47519" fmla="*/ 33453 h 1598839"/>
              <a:gd name="connsiteX47520" fmla="*/ 0 w 3255128"/>
              <a:gd name="connsiteY47520" fmla="*/ 33346 h 1598839"/>
              <a:gd name="connsiteX47521" fmla="*/ 0 w 3255128"/>
              <a:gd name="connsiteY47521" fmla="*/ 33332 h 1598839"/>
              <a:gd name="connsiteX47522" fmla="*/ 0 w 3255128"/>
              <a:gd name="connsiteY47522" fmla="*/ 33288 h 1598839"/>
              <a:gd name="connsiteX47523" fmla="*/ 0 w 3255128"/>
              <a:gd name="connsiteY47523" fmla="*/ 33272 h 1598839"/>
              <a:gd name="connsiteX47524" fmla="*/ 0 w 3255128"/>
              <a:gd name="connsiteY47524" fmla="*/ 33269 h 1598839"/>
              <a:gd name="connsiteX47525" fmla="*/ 0 w 3255128"/>
              <a:gd name="connsiteY47525" fmla="*/ 33267 h 1598839"/>
              <a:gd name="connsiteX47526" fmla="*/ 0 w 3255128"/>
              <a:gd name="connsiteY47526" fmla="*/ 33258 h 1598839"/>
              <a:gd name="connsiteX47527" fmla="*/ 0 w 3255128"/>
              <a:gd name="connsiteY47527" fmla="*/ 33238 h 1598839"/>
              <a:gd name="connsiteX47528" fmla="*/ 0 w 3255128"/>
              <a:gd name="connsiteY47528" fmla="*/ 33126 h 1598839"/>
              <a:gd name="connsiteX47529" fmla="*/ 0 w 3255128"/>
              <a:gd name="connsiteY47529" fmla="*/ 33095 h 1598839"/>
              <a:gd name="connsiteX47530" fmla="*/ 0 w 3255128"/>
              <a:gd name="connsiteY47530" fmla="*/ 33078 h 1598839"/>
              <a:gd name="connsiteX47531" fmla="*/ 0 w 3255128"/>
              <a:gd name="connsiteY47531" fmla="*/ 33062 h 1598839"/>
              <a:gd name="connsiteX47532" fmla="*/ 0 w 3255128"/>
              <a:gd name="connsiteY47532" fmla="*/ 33055 h 1598839"/>
              <a:gd name="connsiteX47533" fmla="*/ 0 w 3255128"/>
              <a:gd name="connsiteY47533" fmla="*/ 33050 h 1598839"/>
              <a:gd name="connsiteX47534" fmla="*/ 0 w 3255128"/>
              <a:gd name="connsiteY47534" fmla="*/ 33029 h 1598839"/>
              <a:gd name="connsiteX47535" fmla="*/ 0 w 3255128"/>
              <a:gd name="connsiteY47535" fmla="*/ 33026 h 1598839"/>
              <a:gd name="connsiteX47536" fmla="*/ 0 w 3255128"/>
              <a:gd name="connsiteY47536" fmla="*/ 33020 h 1598839"/>
              <a:gd name="connsiteX47537" fmla="*/ 0 w 3255128"/>
              <a:gd name="connsiteY47537" fmla="*/ 32970 h 1598839"/>
              <a:gd name="connsiteX47538" fmla="*/ 0 w 3255128"/>
              <a:gd name="connsiteY47538" fmla="*/ 32952 h 1598839"/>
              <a:gd name="connsiteX47539" fmla="*/ 0 w 3255128"/>
              <a:gd name="connsiteY47539" fmla="*/ 32883 h 1598839"/>
              <a:gd name="connsiteX47540" fmla="*/ 0 w 3255128"/>
              <a:gd name="connsiteY47540" fmla="*/ 32873 h 1598839"/>
              <a:gd name="connsiteX47541" fmla="*/ 0 w 3255128"/>
              <a:gd name="connsiteY47541" fmla="*/ 32860 h 1598839"/>
              <a:gd name="connsiteX47542" fmla="*/ 0 w 3255128"/>
              <a:gd name="connsiteY47542" fmla="*/ 32854 h 1598839"/>
              <a:gd name="connsiteX47543" fmla="*/ 0 w 3255128"/>
              <a:gd name="connsiteY47543" fmla="*/ 32847 h 1598839"/>
              <a:gd name="connsiteX47544" fmla="*/ 0 w 3255128"/>
              <a:gd name="connsiteY47544" fmla="*/ 32824 h 1598839"/>
              <a:gd name="connsiteX47545" fmla="*/ 0 w 3255128"/>
              <a:gd name="connsiteY47545" fmla="*/ 32819 h 1598839"/>
              <a:gd name="connsiteX47546" fmla="*/ 0 w 3255128"/>
              <a:gd name="connsiteY47546" fmla="*/ 32813 h 1598839"/>
              <a:gd name="connsiteX47547" fmla="*/ 0 w 3255128"/>
              <a:gd name="connsiteY47547" fmla="*/ 32794 h 1598839"/>
              <a:gd name="connsiteX47548" fmla="*/ 0 w 3255128"/>
              <a:gd name="connsiteY47548" fmla="*/ 32779 h 1598839"/>
              <a:gd name="connsiteX47549" fmla="*/ 0 w 3255128"/>
              <a:gd name="connsiteY47549" fmla="*/ 32742 h 1598839"/>
              <a:gd name="connsiteX47550" fmla="*/ 0 w 3255128"/>
              <a:gd name="connsiteY47550" fmla="*/ 32719 h 1598839"/>
              <a:gd name="connsiteX47551" fmla="*/ 0 w 3255128"/>
              <a:gd name="connsiteY47551" fmla="*/ 32619 h 1598839"/>
              <a:gd name="connsiteX47552" fmla="*/ 0 w 3255128"/>
              <a:gd name="connsiteY47552" fmla="*/ 32604 h 1598839"/>
              <a:gd name="connsiteX47553" fmla="*/ 0 w 3255128"/>
              <a:gd name="connsiteY47553" fmla="*/ 32603 h 1598839"/>
              <a:gd name="connsiteX47554" fmla="*/ 0 w 3255128"/>
              <a:gd name="connsiteY47554" fmla="*/ 32600 h 1598839"/>
              <a:gd name="connsiteX47555" fmla="*/ 0 w 3255128"/>
              <a:gd name="connsiteY47555" fmla="*/ 32597 h 1598839"/>
              <a:gd name="connsiteX47556" fmla="*/ 0 w 3255128"/>
              <a:gd name="connsiteY47556" fmla="*/ 32590 h 1598839"/>
              <a:gd name="connsiteX47557" fmla="*/ 0 w 3255128"/>
              <a:gd name="connsiteY47557" fmla="*/ 32585 h 1598839"/>
              <a:gd name="connsiteX47558" fmla="*/ 0 w 3255128"/>
              <a:gd name="connsiteY47558" fmla="*/ 32523 h 1598839"/>
              <a:gd name="connsiteX47559" fmla="*/ 0 w 3255128"/>
              <a:gd name="connsiteY47559" fmla="*/ 32518 h 1598839"/>
              <a:gd name="connsiteX47560" fmla="*/ 0 w 3255128"/>
              <a:gd name="connsiteY47560" fmla="*/ 32411 h 1598839"/>
              <a:gd name="connsiteX47561" fmla="*/ 0 w 3255128"/>
              <a:gd name="connsiteY47561" fmla="*/ 32407 h 1598839"/>
              <a:gd name="connsiteX47562" fmla="*/ 0 w 3255128"/>
              <a:gd name="connsiteY47562" fmla="*/ 32335 h 1598839"/>
              <a:gd name="connsiteX47563" fmla="*/ 0 w 3255128"/>
              <a:gd name="connsiteY47563" fmla="*/ 32313 h 1598839"/>
              <a:gd name="connsiteX47564" fmla="*/ 0 w 3255128"/>
              <a:gd name="connsiteY47564" fmla="*/ 32285 h 1598839"/>
              <a:gd name="connsiteX47565" fmla="*/ 0 w 3255128"/>
              <a:gd name="connsiteY47565" fmla="*/ 32260 h 1598839"/>
              <a:gd name="connsiteX47566" fmla="*/ 0 w 3255128"/>
              <a:gd name="connsiteY47566" fmla="*/ 32225 h 1598839"/>
              <a:gd name="connsiteX47567" fmla="*/ 0 w 3255128"/>
              <a:gd name="connsiteY47567" fmla="*/ 32165 h 1598839"/>
              <a:gd name="connsiteX47568" fmla="*/ 0 w 3255128"/>
              <a:gd name="connsiteY47568" fmla="*/ 32129 h 1598839"/>
              <a:gd name="connsiteX47569" fmla="*/ 0 w 3255128"/>
              <a:gd name="connsiteY47569" fmla="*/ 32074 h 1598839"/>
              <a:gd name="connsiteX47570" fmla="*/ 0 w 3255128"/>
              <a:gd name="connsiteY47570" fmla="*/ 32064 h 1598839"/>
              <a:gd name="connsiteX47571" fmla="*/ 0 w 3255128"/>
              <a:gd name="connsiteY47571" fmla="*/ 32049 h 1598839"/>
              <a:gd name="connsiteX47572" fmla="*/ 0 w 3255128"/>
              <a:gd name="connsiteY47572" fmla="*/ 32004 h 1598839"/>
              <a:gd name="connsiteX47573" fmla="*/ 0 w 3255128"/>
              <a:gd name="connsiteY47573" fmla="*/ 31980 h 1598839"/>
              <a:gd name="connsiteX47574" fmla="*/ 0 w 3255128"/>
              <a:gd name="connsiteY47574" fmla="*/ 31961 h 1598839"/>
              <a:gd name="connsiteX47575" fmla="*/ 0 w 3255128"/>
              <a:gd name="connsiteY47575" fmla="*/ 31933 h 1598839"/>
              <a:gd name="connsiteX47576" fmla="*/ 0 w 3255128"/>
              <a:gd name="connsiteY47576" fmla="*/ 31905 h 1598839"/>
              <a:gd name="connsiteX47577" fmla="*/ 0 w 3255128"/>
              <a:gd name="connsiteY47577" fmla="*/ 31903 h 1598839"/>
              <a:gd name="connsiteX47578" fmla="*/ 0 w 3255128"/>
              <a:gd name="connsiteY47578" fmla="*/ 31858 h 1598839"/>
              <a:gd name="connsiteX47579" fmla="*/ 0 w 3255128"/>
              <a:gd name="connsiteY47579" fmla="*/ 31855 h 1598839"/>
              <a:gd name="connsiteX47580" fmla="*/ 0 w 3255128"/>
              <a:gd name="connsiteY47580" fmla="*/ 31848 h 1598839"/>
              <a:gd name="connsiteX47581" fmla="*/ 0 w 3255128"/>
              <a:gd name="connsiteY47581" fmla="*/ 31824 h 1598839"/>
              <a:gd name="connsiteX47582" fmla="*/ 0 w 3255128"/>
              <a:gd name="connsiteY47582" fmla="*/ 31811 h 1598839"/>
              <a:gd name="connsiteX47583" fmla="*/ 0 w 3255128"/>
              <a:gd name="connsiteY47583" fmla="*/ 31794 h 1598839"/>
              <a:gd name="connsiteX47584" fmla="*/ 0 w 3255128"/>
              <a:gd name="connsiteY47584" fmla="*/ 31773 h 1598839"/>
              <a:gd name="connsiteX47585" fmla="*/ 0 w 3255128"/>
              <a:gd name="connsiteY47585" fmla="*/ 31765 h 1598839"/>
              <a:gd name="connsiteX47586" fmla="*/ 0 w 3255128"/>
              <a:gd name="connsiteY47586" fmla="*/ 31722 h 1598839"/>
              <a:gd name="connsiteX47587" fmla="*/ 0 w 3255128"/>
              <a:gd name="connsiteY47587" fmla="*/ 31687 h 1598839"/>
              <a:gd name="connsiteX47588" fmla="*/ 0 w 3255128"/>
              <a:gd name="connsiteY47588" fmla="*/ 31684 h 1598839"/>
              <a:gd name="connsiteX47589" fmla="*/ 0 w 3255128"/>
              <a:gd name="connsiteY47589" fmla="*/ 31681 h 1598839"/>
              <a:gd name="connsiteX47590" fmla="*/ 0 w 3255128"/>
              <a:gd name="connsiteY47590" fmla="*/ 31679 h 1598839"/>
              <a:gd name="connsiteX47591" fmla="*/ 0 w 3255128"/>
              <a:gd name="connsiteY47591" fmla="*/ 31655 h 1598839"/>
              <a:gd name="connsiteX47592" fmla="*/ 0 w 3255128"/>
              <a:gd name="connsiteY47592" fmla="*/ 31615 h 1598839"/>
              <a:gd name="connsiteX47593" fmla="*/ 0 w 3255128"/>
              <a:gd name="connsiteY47593" fmla="*/ 31612 h 1598839"/>
              <a:gd name="connsiteX47594" fmla="*/ 0 w 3255128"/>
              <a:gd name="connsiteY47594" fmla="*/ 31590 h 1598839"/>
              <a:gd name="connsiteX47595" fmla="*/ 0 w 3255128"/>
              <a:gd name="connsiteY47595" fmla="*/ 31545 h 1598839"/>
              <a:gd name="connsiteX47596" fmla="*/ 0 w 3255128"/>
              <a:gd name="connsiteY47596" fmla="*/ 31540 h 1598839"/>
              <a:gd name="connsiteX47597" fmla="*/ 0 w 3255128"/>
              <a:gd name="connsiteY47597" fmla="*/ 31516 h 1598839"/>
              <a:gd name="connsiteX47598" fmla="*/ 0 w 3255128"/>
              <a:gd name="connsiteY47598" fmla="*/ 31502 h 1598839"/>
              <a:gd name="connsiteX47599" fmla="*/ 0 w 3255128"/>
              <a:gd name="connsiteY47599" fmla="*/ 31474 h 1598839"/>
              <a:gd name="connsiteX47600" fmla="*/ 0 w 3255128"/>
              <a:gd name="connsiteY47600" fmla="*/ 31461 h 1598839"/>
              <a:gd name="connsiteX47601" fmla="*/ 0 w 3255128"/>
              <a:gd name="connsiteY47601" fmla="*/ 31459 h 1598839"/>
              <a:gd name="connsiteX47602" fmla="*/ 0 w 3255128"/>
              <a:gd name="connsiteY47602" fmla="*/ 31456 h 1598839"/>
              <a:gd name="connsiteX47603" fmla="*/ 0 w 3255128"/>
              <a:gd name="connsiteY47603" fmla="*/ 31416 h 1598839"/>
              <a:gd name="connsiteX47604" fmla="*/ 0 w 3255128"/>
              <a:gd name="connsiteY47604" fmla="*/ 31371 h 1598839"/>
              <a:gd name="connsiteX47605" fmla="*/ 0 w 3255128"/>
              <a:gd name="connsiteY47605" fmla="*/ 31314 h 1598839"/>
              <a:gd name="connsiteX47606" fmla="*/ 0 w 3255128"/>
              <a:gd name="connsiteY47606" fmla="*/ 31306 h 1598839"/>
              <a:gd name="connsiteX47607" fmla="*/ 0 w 3255128"/>
              <a:gd name="connsiteY47607" fmla="*/ 31282 h 1598839"/>
              <a:gd name="connsiteX47608" fmla="*/ 0 w 3255128"/>
              <a:gd name="connsiteY47608" fmla="*/ 31264 h 1598839"/>
              <a:gd name="connsiteX47609" fmla="*/ 0 w 3255128"/>
              <a:gd name="connsiteY47609" fmla="*/ 31248 h 1598839"/>
              <a:gd name="connsiteX47610" fmla="*/ 0 w 3255128"/>
              <a:gd name="connsiteY47610" fmla="*/ 31235 h 1598839"/>
              <a:gd name="connsiteX47611" fmla="*/ 0 w 3255128"/>
              <a:gd name="connsiteY47611" fmla="*/ 31196 h 1598839"/>
              <a:gd name="connsiteX47612" fmla="*/ 0 w 3255128"/>
              <a:gd name="connsiteY47612" fmla="*/ 31190 h 1598839"/>
              <a:gd name="connsiteX47613" fmla="*/ 0 w 3255128"/>
              <a:gd name="connsiteY47613" fmla="*/ 31158 h 1598839"/>
              <a:gd name="connsiteX47614" fmla="*/ 0 w 3255128"/>
              <a:gd name="connsiteY47614" fmla="*/ 31052 h 1598839"/>
              <a:gd name="connsiteX47615" fmla="*/ 0 w 3255128"/>
              <a:gd name="connsiteY47615" fmla="*/ 30942 h 1598839"/>
              <a:gd name="connsiteX47616" fmla="*/ 0 w 3255128"/>
              <a:gd name="connsiteY47616" fmla="*/ 30934 h 1598839"/>
              <a:gd name="connsiteX47617" fmla="*/ 0 w 3255128"/>
              <a:gd name="connsiteY47617" fmla="*/ 30918 h 1598839"/>
              <a:gd name="connsiteX47618" fmla="*/ 0 w 3255128"/>
              <a:gd name="connsiteY47618" fmla="*/ 30897 h 1598839"/>
              <a:gd name="connsiteX47619" fmla="*/ 0 w 3255128"/>
              <a:gd name="connsiteY47619" fmla="*/ 30870 h 1598839"/>
              <a:gd name="connsiteX47620" fmla="*/ 0 w 3255128"/>
              <a:gd name="connsiteY47620" fmla="*/ 30868 h 1598839"/>
              <a:gd name="connsiteX47621" fmla="*/ 0 w 3255128"/>
              <a:gd name="connsiteY47621" fmla="*/ 30854 h 1598839"/>
              <a:gd name="connsiteX47622" fmla="*/ 0 w 3255128"/>
              <a:gd name="connsiteY47622" fmla="*/ 30774 h 1598839"/>
              <a:gd name="connsiteX47623" fmla="*/ 0 w 3255128"/>
              <a:gd name="connsiteY47623" fmla="*/ 30683 h 1598839"/>
              <a:gd name="connsiteX47624" fmla="*/ 0 w 3255128"/>
              <a:gd name="connsiteY47624" fmla="*/ 30666 h 1598839"/>
              <a:gd name="connsiteX47625" fmla="*/ 0 w 3255128"/>
              <a:gd name="connsiteY47625" fmla="*/ 30658 h 1598839"/>
              <a:gd name="connsiteX47626" fmla="*/ 0 w 3255128"/>
              <a:gd name="connsiteY47626" fmla="*/ 30637 h 1598839"/>
              <a:gd name="connsiteX47627" fmla="*/ 0 w 3255128"/>
              <a:gd name="connsiteY47627" fmla="*/ 30620 h 1598839"/>
              <a:gd name="connsiteX47628" fmla="*/ 0 w 3255128"/>
              <a:gd name="connsiteY47628" fmla="*/ 30594 h 1598839"/>
              <a:gd name="connsiteX47629" fmla="*/ 0 w 3255128"/>
              <a:gd name="connsiteY47629" fmla="*/ 30580 h 1598839"/>
              <a:gd name="connsiteX47630" fmla="*/ 0 w 3255128"/>
              <a:gd name="connsiteY47630" fmla="*/ 30575 h 1598839"/>
              <a:gd name="connsiteX47631" fmla="*/ 0 w 3255128"/>
              <a:gd name="connsiteY47631" fmla="*/ 30548 h 1598839"/>
              <a:gd name="connsiteX47632" fmla="*/ 0 w 3255128"/>
              <a:gd name="connsiteY47632" fmla="*/ 30543 h 1598839"/>
              <a:gd name="connsiteX47633" fmla="*/ 0 w 3255128"/>
              <a:gd name="connsiteY47633" fmla="*/ 30539 h 1598839"/>
              <a:gd name="connsiteX47634" fmla="*/ 0 w 3255128"/>
              <a:gd name="connsiteY47634" fmla="*/ 30534 h 1598839"/>
              <a:gd name="connsiteX47635" fmla="*/ 0 w 3255128"/>
              <a:gd name="connsiteY47635" fmla="*/ 30476 h 1598839"/>
              <a:gd name="connsiteX47636" fmla="*/ 0 w 3255128"/>
              <a:gd name="connsiteY47636" fmla="*/ 30458 h 1598839"/>
              <a:gd name="connsiteX47637" fmla="*/ 0 w 3255128"/>
              <a:gd name="connsiteY47637" fmla="*/ 30409 h 1598839"/>
              <a:gd name="connsiteX47638" fmla="*/ 0 w 3255128"/>
              <a:gd name="connsiteY47638" fmla="*/ 30401 h 1598839"/>
              <a:gd name="connsiteX47639" fmla="*/ 0 w 3255128"/>
              <a:gd name="connsiteY47639" fmla="*/ 30398 h 1598839"/>
              <a:gd name="connsiteX47640" fmla="*/ 0 w 3255128"/>
              <a:gd name="connsiteY47640" fmla="*/ 30348 h 1598839"/>
              <a:gd name="connsiteX47641" fmla="*/ 0 w 3255128"/>
              <a:gd name="connsiteY47641" fmla="*/ 30317 h 1598839"/>
              <a:gd name="connsiteX47642" fmla="*/ 0 w 3255128"/>
              <a:gd name="connsiteY47642" fmla="*/ 30315 h 1598839"/>
              <a:gd name="connsiteX47643" fmla="*/ 0 w 3255128"/>
              <a:gd name="connsiteY47643" fmla="*/ 30293 h 1598839"/>
              <a:gd name="connsiteX47644" fmla="*/ 0 w 3255128"/>
              <a:gd name="connsiteY47644" fmla="*/ 30224 h 1598839"/>
              <a:gd name="connsiteX47645" fmla="*/ 0 w 3255128"/>
              <a:gd name="connsiteY47645" fmla="*/ 30174 h 1598839"/>
              <a:gd name="connsiteX47646" fmla="*/ 0 w 3255128"/>
              <a:gd name="connsiteY47646" fmla="*/ 30114 h 1598839"/>
              <a:gd name="connsiteX47647" fmla="*/ 0 w 3255128"/>
              <a:gd name="connsiteY47647" fmla="*/ 30002 h 1598839"/>
              <a:gd name="connsiteX47648" fmla="*/ 0 w 3255128"/>
              <a:gd name="connsiteY47648" fmla="*/ 29991 h 1598839"/>
              <a:gd name="connsiteX47649" fmla="*/ 0 w 3255128"/>
              <a:gd name="connsiteY47649" fmla="*/ 29923 h 1598839"/>
              <a:gd name="connsiteX47650" fmla="*/ 0 w 3255128"/>
              <a:gd name="connsiteY47650" fmla="*/ 29899 h 1598839"/>
              <a:gd name="connsiteX47651" fmla="*/ 0 w 3255128"/>
              <a:gd name="connsiteY47651" fmla="*/ 29864 h 1598839"/>
              <a:gd name="connsiteX47652" fmla="*/ 0 w 3255128"/>
              <a:gd name="connsiteY47652" fmla="*/ 29794 h 1598839"/>
              <a:gd name="connsiteX47653" fmla="*/ 0 w 3255128"/>
              <a:gd name="connsiteY47653" fmla="*/ 29787 h 1598839"/>
              <a:gd name="connsiteX47654" fmla="*/ 0 w 3255128"/>
              <a:gd name="connsiteY47654" fmla="*/ 29764 h 1598839"/>
              <a:gd name="connsiteX47655" fmla="*/ 0 w 3255128"/>
              <a:gd name="connsiteY47655" fmla="*/ 29750 h 1598839"/>
              <a:gd name="connsiteX47656" fmla="*/ 0 w 3255128"/>
              <a:gd name="connsiteY47656" fmla="*/ 29667 h 1598839"/>
              <a:gd name="connsiteX47657" fmla="*/ 0 w 3255128"/>
              <a:gd name="connsiteY47657" fmla="*/ 29611 h 1598839"/>
              <a:gd name="connsiteX47658" fmla="*/ 0 w 3255128"/>
              <a:gd name="connsiteY47658" fmla="*/ 29595 h 1598839"/>
              <a:gd name="connsiteX47659" fmla="*/ 0 w 3255128"/>
              <a:gd name="connsiteY47659" fmla="*/ 29576 h 1598839"/>
              <a:gd name="connsiteX47660" fmla="*/ 0 w 3255128"/>
              <a:gd name="connsiteY47660" fmla="*/ 29561 h 1598839"/>
              <a:gd name="connsiteX47661" fmla="*/ 0 w 3255128"/>
              <a:gd name="connsiteY47661" fmla="*/ 29544 h 1598839"/>
              <a:gd name="connsiteX47662" fmla="*/ 0 w 3255128"/>
              <a:gd name="connsiteY47662" fmla="*/ 29532 h 1598839"/>
              <a:gd name="connsiteX47663" fmla="*/ 0 w 3255128"/>
              <a:gd name="connsiteY47663" fmla="*/ 29450 h 1598839"/>
              <a:gd name="connsiteX47664" fmla="*/ 0 w 3255128"/>
              <a:gd name="connsiteY47664" fmla="*/ 29437 h 1598839"/>
              <a:gd name="connsiteX47665" fmla="*/ 0 w 3255128"/>
              <a:gd name="connsiteY47665" fmla="*/ 29435 h 1598839"/>
              <a:gd name="connsiteX47666" fmla="*/ 0 w 3255128"/>
              <a:gd name="connsiteY47666" fmla="*/ 29369 h 1598839"/>
              <a:gd name="connsiteX47667" fmla="*/ 0 w 3255128"/>
              <a:gd name="connsiteY47667" fmla="*/ 29348 h 1598839"/>
              <a:gd name="connsiteX47668" fmla="*/ 0 w 3255128"/>
              <a:gd name="connsiteY47668" fmla="*/ 29320 h 1598839"/>
              <a:gd name="connsiteX47669" fmla="*/ 0 w 3255128"/>
              <a:gd name="connsiteY47669" fmla="*/ 29309 h 1598839"/>
              <a:gd name="connsiteX47670" fmla="*/ 0 w 3255128"/>
              <a:gd name="connsiteY47670" fmla="*/ 29275 h 1598839"/>
              <a:gd name="connsiteX47671" fmla="*/ 0 w 3255128"/>
              <a:gd name="connsiteY47671" fmla="*/ 29266 h 1598839"/>
              <a:gd name="connsiteX47672" fmla="*/ 0 w 3255128"/>
              <a:gd name="connsiteY47672" fmla="*/ 29251 h 1598839"/>
              <a:gd name="connsiteX47673" fmla="*/ 0 w 3255128"/>
              <a:gd name="connsiteY47673" fmla="*/ 29246 h 1598839"/>
              <a:gd name="connsiteX47674" fmla="*/ 0 w 3255128"/>
              <a:gd name="connsiteY47674" fmla="*/ 29191 h 1598839"/>
              <a:gd name="connsiteX47675" fmla="*/ 0 w 3255128"/>
              <a:gd name="connsiteY47675" fmla="*/ 29163 h 1598839"/>
              <a:gd name="connsiteX47676" fmla="*/ 0 w 3255128"/>
              <a:gd name="connsiteY47676" fmla="*/ 29124 h 1598839"/>
              <a:gd name="connsiteX47677" fmla="*/ 0 w 3255128"/>
              <a:gd name="connsiteY47677" fmla="*/ 29100 h 1598839"/>
              <a:gd name="connsiteX47678" fmla="*/ 0 w 3255128"/>
              <a:gd name="connsiteY47678" fmla="*/ 29096 h 1598839"/>
              <a:gd name="connsiteX47679" fmla="*/ 0 w 3255128"/>
              <a:gd name="connsiteY47679" fmla="*/ 29087 h 1598839"/>
              <a:gd name="connsiteX47680" fmla="*/ 0 w 3255128"/>
              <a:gd name="connsiteY47680" fmla="*/ 29070 h 1598839"/>
              <a:gd name="connsiteX47681" fmla="*/ 0 w 3255128"/>
              <a:gd name="connsiteY47681" fmla="*/ 29065 h 1598839"/>
              <a:gd name="connsiteX47682" fmla="*/ 0 w 3255128"/>
              <a:gd name="connsiteY47682" fmla="*/ 29042 h 1598839"/>
              <a:gd name="connsiteX47683" fmla="*/ 0 w 3255128"/>
              <a:gd name="connsiteY47683" fmla="*/ 29018 h 1598839"/>
              <a:gd name="connsiteX47684" fmla="*/ 0 w 3255128"/>
              <a:gd name="connsiteY47684" fmla="*/ 28991 h 1598839"/>
              <a:gd name="connsiteX47685" fmla="*/ 0 w 3255128"/>
              <a:gd name="connsiteY47685" fmla="*/ 28891 h 1598839"/>
              <a:gd name="connsiteX47686" fmla="*/ 0 w 3255128"/>
              <a:gd name="connsiteY47686" fmla="*/ 28887 h 1598839"/>
              <a:gd name="connsiteX47687" fmla="*/ 0 w 3255128"/>
              <a:gd name="connsiteY47687" fmla="*/ 28884 h 1598839"/>
              <a:gd name="connsiteX47688" fmla="*/ 0 w 3255128"/>
              <a:gd name="connsiteY47688" fmla="*/ 28873 h 1598839"/>
              <a:gd name="connsiteX47689" fmla="*/ 0 w 3255128"/>
              <a:gd name="connsiteY47689" fmla="*/ 28846 h 1598839"/>
              <a:gd name="connsiteX47690" fmla="*/ 0 w 3255128"/>
              <a:gd name="connsiteY47690" fmla="*/ 28792 h 1598839"/>
              <a:gd name="connsiteX47691" fmla="*/ 0 w 3255128"/>
              <a:gd name="connsiteY47691" fmla="*/ 28787 h 1598839"/>
              <a:gd name="connsiteX47692" fmla="*/ 0 w 3255128"/>
              <a:gd name="connsiteY47692" fmla="*/ 28782 h 1598839"/>
              <a:gd name="connsiteX47693" fmla="*/ 0 w 3255128"/>
              <a:gd name="connsiteY47693" fmla="*/ 28705 h 1598839"/>
              <a:gd name="connsiteX47694" fmla="*/ 0 w 3255128"/>
              <a:gd name="connsiteY47694" fmla="*/ 28661 h 1598839"/>
              <a:gd name="connsiteX47695" fmla="*/ 0 w 3255128"/>
              <a:gd name="connsiteY47695" fmla="*/ 28613 h 1598839"/>
              <a:gd name="connsiteX47696" fmla="*/ 0 w 3255128"/>
              <a:gd name="connsiteY47696" fmla="*/ 28575 h 1598839"/>
              <a:gd name="connsiteX47697" fmla="*/ 0 w 3255128"/>
              <a:gd name="connsiteY47697" fmla="*/ 28540 h 1598839"/>
              <a:gd name="connsiteX47698" fmla="*/ 0 w 3255128"/>
              <a:gd name="connsiteY47698" fmla="*/ 28515 h 1598839"/>
              <a:gd name="connsiteX47699" fmla="*/ 0 w 3255128"/>
              <a:gd name="connsiteY47699" fmla="*/ 28432 h 1598839"/>
              <a:gd name="connsiteX47700" fmla="*/ 0 w 3255128"/>
              <a:gd name="connsiteY47700" fmla="*/ 28428 h 1598839"/>
              <a:gd name="connsiteX47701" fmla="*/ 0 w 3255128"/>
              <a:gd name="connsiteY47701" fmla="*/ 28418 h 1598839"/>
              <a:gd name="connsiteX47702" fmla="*/ 0 w 3255128"/>
              <a:gd name="connsiteY47702" fmla="*/ 28370 h 1598839"/>
              <a:gd name="connsiteX47703" fmla="*/ 0 w 3255128"/>
              <a:gd name="connsiteY47703" fmla="*/ 28351 h 1598839"/>
              <a:gd name="connsiteX47704" fmla="*/ 0 w 3255128"/>
              <a:gd name="connsiteY47704" fmla="*/ 28343 h 1598839"/>
              <a:gd name="connsiteX47705" fmla="*/ 0 w 3255128"/>
              <a:gd name="connsiteY47705" fmla="*/ 28299 h 1598839"/>
              <a:gd name="connsiteX47706" fmla="*/ 0 w 3255128"/>
              <a:gd name="connsiteY47706" fmla="*/ 28274 h 1598839"/>
              <a:gd name="connsiteX47707" fmla="*/ 0 w 3255128"/>
              <a:gd name="connsiteY47707" fmla="*/ 28246 h 1598839"/>
              <a:gd name="connsiteX47708" fmla="*/ 0 w 3255128"/>
              <a:gd name="connsiteY47708" fmla="*/ 28219 h 1598839"/>
              <a:gd name="connsiteX47709" fmla="*/ 0 w 3255128"/>
              <a:gd name="connsiteY47709" fmla="*/ 28154 h 1598839"/>
              <a:gd name="connsiteX47710" fmla="*/ 0 w 3255128"/>
              <a:gd name="connsiteY47710" fmla="*/ 28142 h 1598839"/>
              <a:gd name="connsiteX47711" fmla="*/ 0 w 3255128"/>
              <a:gd name="connsiteY47711" fmla="*/ 28139 h 1598839"/>
              <a:gd name="connsiteX47712" fmla="*/ 0 w 3255128"/>
              <a:gd name="connsiteY47712" fmla="*/ 28134 h 1598839"/>
              <a:gd name="connsiteX47713" fmla="*/ 0 w 3255128"/>
              <a:gd name="connsiteY47713" fmla="*/ 28101 h 1598839"/>
              <a:gd name="connsiteX47714" fmla="*/ 0 w 3255128"/>
              <a:gd name="connsiteY47714" fmla="*/ 28080 h 1598839"/>
              <a:gd name="connsiteX47715" fmla="*/ 0 w 3255128"/>
              <a:gd name="connsiteY47715" fmla="*/ 28075 h 1598839"/>
              <a:gd name="connsiteX47716" fmla="*/ 0 w 3255128"/>
              <a:gd name="connsiteY47716" fmla="*/ 28067 h 1598839"/>
              <a:gd name="connsiteX47717" fmla="*/ 0 w 3255128"/>
              <a:gd name="connsiteY47717" fmla="*/ 28056 h 1598839"/>
              <a:gd name="connsiteX47718" fmla="*/ 0 w 3255128"/>
              <a:gd name="connsiteY47718" fmla="*/ 28037 h 1598839"/>
              <a:gd name="connsiteX47719" fmla="*/ 0 w 3255128"/>
              <a:gd name="connsiteY47719" fmla="*/ 27992 h 1598839"/>
              <a:gd name="connsiteX47720" fmla="*/ 0 w 3255128"/>
              <a:gd name="connsiteY47720" fmla="*/ 27977 h 1598839"/>
              <a:gd name="connsiteX47721" fmla="*/ 0 w 3255128"/>
              <a:gd name="connsiteY47721" fmla="*/ 27968 h 1598839"/>
              <a:gd name="connsiteX47722" fmla="*/ 0 w 3255128"/>
              <a:gd name="connsiteY47722" fmla="*/ 27949 h 1598839"/>
              <a:gd name="connsiteX47723" fmla="*/ 0 w 3255128"/>
              <a:gd name="connsiteY47723" fmla="*/ 27911 h 1598839"/>
              <a:gd name="connsiteX47724" fmla="*/ 0 w 3255128"/>
              <a:gd name="connsiteY47724" fmla="*/ 27891 h 1598839"/>
              <a:gd name="connsiteX47725" fmla="*/ 0 w 3255128"/>
              <a:gd name="connsiteY47725" fmla="*/ 27870 h 1598839"/>
              <a:gd name="connsiteX47726" fmla="*/ 0 w 3255128"/>
              <a:gd name="connsiteY47726" fmla="*/ 27866 h 1598839"/>
              <a:gd name="connsiteX47727" fmla="*/ 0 w 3255128"/>
              <a:gd name="connsiteY47727" fmla="*/ 27815 h 1598839"/>
              <a:gd name="connsiteX47728" fmla="*/ 0 w 3255128"/>
              <a:gd name="connsiteY47728" fmla="*/ 27780 h 1598839"/>
              <a:gd name="connsiteX47729" fmla="*/ 0 w 3255128"/>
              <a:gd name="connsiteY47729" fmla="*/ 27765 h 1598839"/>
              <a:gd name="connsiteX47730" fmla="*/ 0 w 3255128"/>
              <a:gd name="connsiteY47730" fmla="*/ 27761 h 1598839"/>
              <a:gd name="connsiteX47731" fmla="*/ 0 w 3255128"/>
              <a:gd name="connsiteY47731" fmla="*/ 27752 h 1598839"/>
              <a:gd name="connsiteX47732" fmla="*/ 0 w 3255128"/>
              <a:gd name="connsiteY47732" fmla="*/ 27616 h 1598839"/>
              <a:gd name="connsiteX47733" fmla="*/ 0 w 3255128"/>
              <a:gd name="connsiteY47733" fmla="*/ 27598 h 1598839"/>
              <a:gd name="connsiteX47734" fmla="*/ 0 w 3255128"/>
              <a:gd name="connsiteY47734" fmla="*/ 27506 h 1598839"/>
              <a:gd name="connsiteX47735" fmla="*/ 0 w 3255128"/>
              <a:gd name="connsiteY47735" fmla="*/ 27408 h 1598839"/>
              <a:gd name="connsiteX47736" fmla="*/ 0 w 3255128"/>
              <a:gd name="connsiteY47736" fmla="*/ 27407 h 1598839"/>
              <a:gd name="connsiteX47737" fmla="*/ 0 w 3255128"/>
              <a:gd name="connsiteY47737" fmla="*/ 27360 h 1598839"/>
              <a:gd name="connsiteX47738" fmla="*/ 0 w 3255128"/>
              <a:gd name="connsiteY47738" fmla="*/ 27353 h 1598839"/>
              <a:gd name="connsiteX47739" fmla="*/ 0 w 3255128"/>
              <a:gd name="connsiteY47739" fmla="*/ 27278 h 1598839"/>
              <a:gd name="connsiteX47740" fmla="*/ 0 w 3255128"/>
              <a:gd name="connsiteY47740" fmla="*/ 27276 h 1598839"/>
              <a:gd name="connsiteX47741" fmla="*/ 0 w 3255128"/>
              <a:gd name="connsiteY47741" fmla="*/ 27274 h 1598839"/>
              <a:gd name="connsiteX47742" fmla="*/ 0 w 3255128"/>
              <a:gd name="connsiteY47742" fmla="*/ 27204 h 1598839"/>
              <a:gd name="connsiteX47743" fmla="*/ 0 w 3255128"/>
              <a:gd name="connsiteY47743" fmla="*/ 27167 h 1598839"/>
              <a:gd name="connsiteX47744" fmla="*/ 0 w 3255128"/>
              <a:gd name="connsiteY47744" fmla="*/ 27164 h 1598839"/>
              <a:gd name="connsiteX47745" fmla="*/ 0 w 3255128"/>
              <a:gd name="connsiteY47745" fmla="*/ 27159 h 1598839"/>
              <a:gd name="connsiteX47746" fmla="*/ 0 w 3255128"/>
              <a:gd name="connsiteY47746" fmla="*/ 27095 h 1598839"/>
              <a:gd name="connsiteX47747" fmla="*/ 0 w 3255128"/>
              <a:gd name="connsiteY47747" fmla="*/ 27082 h 1598839"/>
              <a:gd name="connsiteX47748" fmla="*/ 0 w 3255128"/>
              <a:gd name="connsiteY47748" fmla="*/ 27005 h 1598839"/>
              <a:gd name="connsiteX47749" fmla="*/ 0 w 3255128"/>
              <a:gd name="connsiteY47749" fmla="*/ 26985 h 1598839"/>
              <a:gd name="connsiteX47750" fmla="*/ 0 w 3255128"/>
              <a:gd name="connsiteY47750" fmla="*/ 26954 h 1598839"/>
              <a:gd name="connsiteX47751" fmla="*/ 0 w 3255128"/>
              <a:gd name="connsiteY47751" fmla="*/ 26928 h 1598839"/>
              <a:gd name="connsiteX47752" fmla="*/ 0 w 3255128"/>
              <a:gd name="connsiteY47752" fmla="*/ 26903 h 1598839"/>
              <a:gd name="connsiteX47753" fmla="*/ 0 w 3255128"/>
              <a:gd name="connsiteY47753" fmla="*/ 26871 h 1598839"/>
              <a:gd name="connsiteX47754" fmla="*/ 0 w 3255128"/>
              <a:gd name="connsiteY47754" fmla="*/ 26866 h 1598839"/>
              <a:gd name="connsiteX47755" fmla="*/ 0 w 3255128"/>
              <a:gd name="connsiteY47755" fmla="*/ 26845 h 1598839"/>
              <a:gd name="connsiteX47756" fmla="*/ 0 w 3255128"/>
              <a:gd name="connsiteY47756" fmla="*/ 26762 h 1598839"/>
              <a:gd name="connsiteX47757" fmla="*/ 0 w 3255128"/>
              <a:gd name="connsiteY47757" fmla="*/ 26759 h 1598839"/>
              <a:gd name="connsiteX47758" fmla="*/ 0 w 3255128"/>
              <a:gd name="connsiteY47758" fmla="*/ 26687 h 1598839"/>
              <a:gd name="connsiteX47759" fmla="*/ 0 w 3255128"/>
              <a:gd name="connsiteY47759" fmla="*/ 26608 h 1598839"/>
              <a:gd name="connsiteX47760" fmla="*/ 0 w 3255128"/>
              <a:gd name="connsiteY47760" fmla="*/ 26580 h 1598839"/>
              <a:gd name="connsiteX47761" fmla="*/ 0 w 3255128"/>
              <a:gd name="connsiteY47761" fmla="*/ 26563 h 1598839"/>
              <a:gd name="connsiteX47762" fmla="*/ 0 w 3255128"/>
              <a:gd name="connsiteY47762" fmla="*/ 26531 h 1598839"/>
              <a:gd name="connsiteX47763" fmla="*/ 0 w 3255128"/>
              <a:gd name="connsiteY47763" fmla="*/ 26482 h 1598839"/>
              <a:gd name="connsiteX47764" fmla="*/ 0 w 3255128"/>
              <a:gd name="connsiteY47764" fmla="*/ 26450 h 1598839"/>
              <a:gd name="connsiteX47765" fmla="*/ 0 w 3255128"/>
              <a:gd name="connsiteY47765" fmla="*/ 26444 h 1598839"/>
              <a:gd name="connsiteX47766" fmla="*/ 0 w 3255128"/>
              <a:gd name="connsiteY47766" fmla="*/ 26408 h 1598839"/>
              <a:gd name="connsiteX47767" fmla="*/ 0 w 3255128"/>
              <a:gd name="connsiteY47767" fmla="*/ 26394 h 1598839"/>
              <a:gd name="connsiteX47768" fmla="*/ 0 w 3255128"/>
              <a:gd name="connsiteY47768" fmla="*/ 26393 h 1598839"/>
              <a:gd name="connsiteX47769" fmla="*/ 0 w 3255128"/>
              <a:gd name="connsiteY47769" fmla="*/ 26386 h 1598839"/>
              <a:gd name="connsiteX47770" fmla="*/ 0 w 3255128"/>
              <a:gd name="connsiteY47770" fmla="*/ 26339 h 1598839"/>
              <a:gd name="connsiteX47771" fmla="*/ 0 w 3255128"/>
              <a:gd name="connsiteY47771" fmla="*/ 26296 h 1598839"/>
              <a:gd name="connsiteX47772" fmla="*/ 0 w 3255128"/>
              <a:gd name="connsiteY47772" fmla="*/ 26291 h 1598839"/>
              <a:gd name="connsiteX47773" fmla="*/ 0 w 3255128"/>
              <a:gd name="connsiteY47773" fmla="*/ 26262 h 1598839"/>
              <a:gd name="connsiteX47774" fmla="*/ 0 w 3255128"/>
              <a:gd name="connsiteY47774" fmla="*/ 26201 h 1598839"/>
              <a:gd name="connsiteX47775" fmla="*/ 0 w 3255128"/>
              <a:gd name="connsiteY47775" fmla="*/ 26198 h 1598839"/>
              <a:gd name="connsiteX47776" fmla="*/ 0 w 3255128"/>
              <a:gd name="connsiteY47776" fmla="*/ 26124 h 1598839"/>
              <a:gd name="connsiteX47777" fmla="*/ 0 w 3255128"/>
              <a:gd name="connsiteY47777" fmla="*/ 26088 h 1598839"/>
              <a:gd name="connsiteX47778" fmla="*/ 0 w 3255128"/>
              <a:gd name="connsiteY47778" fmla="*/ 26058 h 1598839"/>
              <a:gd name="connsiteX47779" fmla="*/ 0 w 3255128"/>
              <a:gd name="connsiteY47779" fmla="*/ 26056 h 1598839"/>
              <a:gd name="connsiteX47780" fmla="*/ 0 w 3255128"/>
              <a:gd name="connsiteY47780" fmla="*/ 26019 h 1598839"/>
              <a:gd name="connsiteX47781" fmla="*/ 0 w 3255128"/>
              <a:gd name="connsiteY47781" fmla="*/ 26010 h 1598839"/>
              <a:gd name="connsiteX47782" fmla="*/ 0 w 3255128"/>
              <a:gd name="connsiteY47782" fmla="*/ 25949 h 1598839"/>
              <a:gd name="connsiteX47783" fmla="*/ 0 w 3255128"/>
              <a:gd name="connsiteY47783" fmla="*/ 25881 h 1598839"/>
              <a:gd name="connsiteX47784" fmla="*/ 0 w 3255128"/>
              <a:gd name="connsiteY47784" fmla="*/ 25866 h 1598839"/>
              <a:gd name="connsiteX47785" fmla="*/ 0 w 3255128"/>
              <a:gd name="connsiteY47785" fmla="*/ 25835 h 1598839"/>
              <a:gd name="connsiteX47786" fmla="*/ 0 w 3255128"/>
              <a:gd name="connsiteY47786" fmla="*/ 25831 h 1598839"/>
              <a:gd name="connsiteX47787" fmla="*/ 0 w 3255128"/>
              <a:gd name="connsiteY47787" fmla="*/ 25796 h 1598839"/>
              <a:gd name="connsiteX47788" fmla="*/ 0 w 3255128"/>
              <a:gd name="connsiteY47788" fmla="*/ 25771 h 1598839"/>
              <a:gd name="connsiteX47789" fmla="*/ 0 w 3255128"/>
              <a:gd name="connsiteY47789" fmla="*/ 25738 h 1598839"/>
              <a:gd name="connsiteX47790" fmla="*/ 0 w 3255128"/>
              <a:gd name="connsiteY47790" fmla="*/ 25724 h 1598839"/>
              <a:gd name="connsiteX47791" fmla="*/ 0 w 3255128"/>
              <a:gd name="connsiteY47791" fmla="*/ 25721 h 1598839"/>
              <a:gd name="connsiteX47792" fmla="*/ 0 w 3255128"/>
              <a:gd name="connsiteY47792" fmla="*/ 25597 h 1598839"/>
              <a:gd name="connsiteX47793" fmla="*/ 0 w 3255128"/>
              <a:gd name="connsiteY47793" fmla="*/ 25594 h 1598839"/>
              <a:gd name="connsiteX47794" fmla="*/ 0 w 3255128"/>
              <a:gd name="connsiteY47794" fmla="*/ 25569 h 1598839"/>
              <a:gd name="connsiteX47795" fmla="*/ 0 w 3255128"/>
              <a:gd name="connsiteY47795" fmla="*/ 25562 h 1598839"/>
              <a:gd name="connsiteX47796" fmla="*/ 0 w 3255128"/>
              <a:gd name="connsiteY47796" fmla="*/ 25559 h 1598839"/>
              <a:gd name="connsiteX47797" fmla="*/ 0 w 3255128"/>
              <a:gd name="connsiteY47797" fmla="*/ 25551 h 1598839"/>
              <a:gd name="connsiteX47798" fmla="*/ 0 w 3255128"/>
              <a:gd name="connsiteY47798" fmla="*/ 25547 h 1598839"/>
              <a:gd name="connsiteX47799" fmla="*/ 0 w 3255128"/>
              <a:gd name="connsiteY47799" fmla="*/ 25471 h 1598839"/>
              <a:gd name="connsiteX47800" fmla="*/ 0 w 3255128"/>
              <a:gd name="connsiteY47800" fmla="*/ 25457 h 1598839"/>
              <a:gd name="connsiteX47801" fmla="*/ 0 w 3255128"/>
              <a:gd name="connsiteY47801" fmla="*/ 25388 h 1598839"/>
              <a:gd name="connsiteX47802" fmla="*/ 0 w 3255128"/>
              <a:gd name="connsiteY47802" fmla="*/ 25346 h 1598839"/>
              <a:gd name="connsiteX47803" fmla="*/ 0 w 3255128"/>
              <a:gd name="connsiteY47803" fmla="*/ 25301 h 1598839"/>
              <a:gd name="connsiteX47804" fmla="*/ 0 w 3255128"/>
              <a:gd name="connsiteY47804" fmla="*/ 25283 h 1598839"/>
              <a:gd name="connsiteX47805" fmla="*/ 0 w 3255128"/>
              <a:gd name="connsiteY47805" fmla="*/ 25275 h 1598839"/>
              <a:gd name="connsiteX47806" fmla="*/ 0 w 3255128"/>
              <a:gd name="connsiteY47806" fmla="*/ 25250 h 1598839"/>
              <a:gd name="connsiteX47807" fmla="*/ 0 w 3255128"/>
              <a:gd name="connsiteY47807" fmla="*/ 25173 h 1598839"/>
              <a:gd name="connsiteX47808" fmla="*/ 0 w 3255128"/>
              <a:gd name="connsiteY47808" fmla="*/ 25167 h 1598839"/>
              <a:gd name="connsiteX47809" fmla="*/ 0 w 3255128"/>
              <a:gd name="connsiteY47809" fmla="*/ 25123 h 1598839"/>
              <a:gd name="connsiteX47810" fmla="*/ 0 w 3255128"/>
              <a:gd name="connsiteY47810" fmla="*/ 25116 h 1598839"/>
              <a:gd name="connsiteX47811" fmla="*/ 0 w 3255128"/>
              <a:gd name="connsiteY47811" fmla="*/ 25041 h 1598839"/>
              <a:gd name="connsiteX47812" fmla="*/ 0 w 3255128"/>
              <a:gd name="connsiteY47812" fmla="*/ 25028 h 1598839"/>
              <a:gd name="connsiteX47813" fmla="*/ 0 w 3255128"/>
              <a:gd name="connsiteY47813" fmla="*/ 25012 h 1598839"/>
              <a:gd name="connsiteX47814" fmla="*/ 0 w 3255128"/>
              <a:gd name="connsiteY47814" fmla="*/ 25007 h 1598839"/>
              <a:gd name="connsiteX47815" fmla="*/ 0 w 3255128"/>
              <a:gd name="connsiteY47815" fmla="*/ 25001 h 1598839"/>
              <a:gd name="connsiteX47816" fmla="*/ 0 w 3255128"/>
              <a:gd name="connsiteY47816" fmla="*/ 24999 h 1598839"/>
              <a:gd name="connsiteX47817" fmla="*/ 0 w 3255128"/>
              <a:gd name="connsiteY47817" fmla="*/ 24998 h 1598839"/>
              <a:gd name="connsiteX47818" fmla="*/ 0 w 3255128"/>
              <a:gd name="connsiteY47818" fmla="*/ 24984 h 1598839"/>
              <a:gd name="connsiteX47819" fmla="*/ 0 w 3255128"/>
              <a:gd name="connsiteY47819" fmla="*/ 24949 h 1598839"/>
              <a:gd name="connsiteX47820" fmla="*/ 0 w 3255128"/>
              <a:gd name="connsiteY47820" fmla="*/ 24930 h 1598839"/>
              <a:gd name="connsiteX47821" fmla="*/ 0 w 3255128"/>
              <a:gd name="connsiteY47821" fmla="*/ 24884 h 1598839"/>
              <a:gd name="connsiteX47822" fmla="*/ 0 w 3255128"/>
              <a:gd name="connsiteY47822" fmla="*/ 24824 h 1598839"/>
              <a:gd name="connsiteX47823" fmla="*/ 0 w 3255128"/>
              <a:gd name="connsiteY47823" fmla="*/ 24817 h 1598839"/>
              <a:gd name="connsiteX47824" fmla="*/ 0 w 3255128"/>
              <a:gd name="connsiteY47824" fmla="*/ 24810 h 1598839"/>
              <a:gd name="connsiteX47825" fmla="*/ 0 w 3255128"/>
              <a:gd name="connsiteY47825" fmla="*/ 24791 h 1598839"/>
              <a:gd name="connsiteX47826" fmla="*/ 0 w 3255128"/>
              <a:gd name="connsiteY47826" fmla="*/ 24714 h 1598839"/>
              <a:gd name="connsiteX47827" fmla="*/ 0 w 3255128"/>
              <a:gd name="connsiteY47827" fmla="*/ 24693 h 1598839"/>
              <a:gd name="connsiteX47828" fmla="*/ 0 w 3255128"/>
              <a:gd name="connsiteY47828" fmla="*/ 24643 h 1598839"/>
              <a:gd name="connsiteX47829" fmla="*/ 0 w 3255128"/>
              <a:gd name="connsiteY47829" fmla="*/ 24598 h 1598839"/>
              <a:gd name="connsiteX47830" fmla="*/ 0 w 3255128"/>
              <a:gd name="connsiteY47830" fmla="*/ 24576 h 1598839"/>
              <a:gd name="connsiteX47831" fmla="*/ 0 w 3255128"/>
              <a:gd name="connsiteY47831" fmla="*/ 24567 h 1598839"/>
              <a:gd name="connsiteX47832" fmla="*/ 0 w 3255128"/>
              <a:gd name="connsiteY47832" fmla="*/ 24548 h 1598839"/>
              <a:gd name="connsiteX47833" fmla="*/ 0 w 3255128"/>
              <a:gd name="connsiteY47833" fmla="*/ 24540 h 1598839"/>
              <a:gd name="connsiteX47834" fmla="*/ 0 w 3255128"/>
              <a:gd name="connsiteY47834" fmla="*/ 24507 h 1598839"/>
              <a:gd name="connsiteX47835" fmla="*/ 0 w 3255128"/>
              <a:gd name="connsiteY47835" fmla="*/ 24471 h 1598839"/>
              <a:gd name="connsiteX47836" fmla="*/ 0 w 3255128"/>
              <a:gd name="connsiteY47836" fmla="*/ 24469 h 1598839"/>
              <a:gd name="connsiteX47837" fmla="*/ 0 w 3255128"/>
              <a:gd name="connsiteY47837" fmla="*/ 24465 h 1598839"/>
              <a:gd name="connsiteX47838" fmla="*/ 0 w 3255128"/>
              <a:gd name="connsiteY47838" fmla="*/ 24448 h 1598839"/>
              <a:gd name="connsiteX47839" fmla="*/ 0 w 3255128"/>
              <a:gd name="connsiteY47839" fmla="*/ 24422 h 1598839"/>
              <a:gd name="connsiteX47840" fmla="*/ 0 w 3255128"/>
              <a:gd name="connsiteY47840" fmla="*/ 24371 h 1598839"/>
              <a:gd name="connsiteX47841" fmla="*/ 0 w 3255128"/>
              <a:gd name="connsiteY47841" fmla="*/ 24367 h 1598839"/>
              <a:gd name="connsiteX47842" fmla="*/ 0 w 3255128"/>
              <a:gd name="connsiteY47842" fmla="*/ 24364 h 1598839"/>
              <a:gd name="connsiteX47843" fmla="*/ 0 w 3255128"/>
              <a:gd name="connsiteY47843" fmla="*/ 24353 h 1598839"/>
              <a:gd name="connsiteX47844" fmla="*/ 0 w 3255128"/>
              <a:gd name="connsiteY47844" fmla="*/ 24350 h 1598839"/>
              <a:gd name="connsiteX47845" fmla="*/ 0 w 3255128"/>
              <a:gd name="connsiteY47845" fmla="*/ 24332 h 1598839"/>
              <a:gd name="connsiteX47846" fmla="*/ 0 w 3255128"/>
              <a:gd name="connsiteY47846" fmla="*/ 24326 h 1598839"/>
              <a:gd name="connsiteX47847" fmla="*/ 0 w 3255128"/>
              <a:gd name="connsiteY47847" fmla="*/ 24286 h 1598839"/>
              <a:gd name="connsiteX47848" fmla="*/ 0 w 3255128"/>
              <a:gd name="connsiteY47848" fmla="*/ 24283 h 1598839"/>
              <a:gd name="connsiteX47849" fmla="*/ 0 w 3255128"/>
              <a:gd name="connsiteY47849" fmla="*/ 24278 h 1598839"/>
              <a:gd name="connsiteX47850" fmla="*/ 0 w 3255128"/>
              <a:gd name="connsiteY47850" fmla="*/ 24262 h 1598839"/>
              <a:gd name="connsiteX47851" fmla="*/ 0 w 3255128"/>
              <a:gd name="connsiteY47851" fmla="*/ 24249 h 1598839"/>
              <a:gd name="connsiteX47852" fmla="*/ 0 w 3255128"/>
              <a:gd name="connsiteY47852" fmla="*/ 24176 h 1598839"/>
              <a:gd name="connsiteX47853" fmla="*/ 0 w 3255128"/>
              <a:gd name="connsiteY47853" fmla="*/ 24146 h 1598839"/>
              <a:gd name="connsiteX47854" fmla="*/ 0 w 3255128"/>
              <a:gd name="connsiteY47854" fmla="*/ 24143 h 1598839"/>
              <a:gd name="connsiteX47855" fmla="*/ 0 w 3255128"/>
              <a:gd name="connsiteY47855" fmla="*/ 24121 h 1598839"/>
              <a:gd name="connsiteX47856" fmla="*/ 0 w 3255128"/>
              <a:gd name="connsiteY47856" fmla="*/ 24104 h 1598839"/>
              <a:gd name="connsiteX47857" fmla="*/ 0 w 3255128"/>
              <a:gd name="connsiteY47857" fmla="*/ 24093 h 1598839"/>
              <a:gd name="connsiteX47858" fmla="*/ 0 w 3255128"/>
              <a:gd name="connsiteY47858" fmla="*/ 24066 h 1598839"/>
              <a:gd name="connsiteX47859" fmla="*/ 0 w 3255128"/>
              <a:gd name="connsiteY47859" fmla="*/ 24007 h 1598839"/>
              <a:gd name="connsiteX47860" fmla="*/ 0 w 3255128"/>
              <a:gd name="connsiteY47860" fmla="*/ 23948 h 1598839"/>
              <a:gd name="connsiteX47861" fmla="*/ 0 w 3255128"/>
              <a:gd name="connsiteY47861" fmla="*/ 23910 h 1598839"/>
              <a:gd name="connsiteX47862" fmla="*/ 0 w 3255128"/>
              <a:gd name="connsiteY47862" fmla="*/ 23900 h 1598839"/>
              <a:gd name="connsiteX47863" fmla="*/ 0 w 3255128"/>
              <a:gd name="connsiteY47863" fmla="*/ 23894 h 1598839"/>
              <a:gd name="connsiteX47864" fmla="*/ 0 w 3255128"/>
              <a:gd name="connsiteY47864" fmla="*/ 23892 h 1598839"/>
              <a:gd name="connsiteX47865" fmla="*/ 0 w 3255128"/>
              <a:gd name="connsiteY47865" fmla="*/ 23828 h 1598839"/>
              <a:gd name="connsiteX47866" fmla="*/ 0 w 3255128"/>
              <a:gd name="connsiteY47866" fmla="*/ 23823 h 1598839"/>
              <a:gd name="connsiteX47867" fmla="*/ 0 w 3255128"/>
              <a:gd name="connsiteY47867" fmla="*/ 23805 h 1598839"/>
              <a:gd name="connsiteX47868" fmla="*/ 0 w 3255128"/>
              <a:gd name="connsiteY47868" fmla="*/ 23803 h 1598839"/>
              <a:gd name="connsiteX47869" fmla="*/ 0 w 3255128"/>
              <a:gd name="connsiteY47869" fmla="*/ 23800 h 1598839"/>
              <a:gd name="connsiteX47870" fmla="*/ 0 w 3255128"/>
              <a:gd name="connsiteY47870" fmla="*/ 23728 h 1598839"/>
              <a:gd name="connsiteX47871" fmla="*/ 0 w 3255128"/>
              <a:gd name="connsiteY47871" fmla="*/ 23684 h 1598839"/>
              <a:gd name="connsiteX47872" fmla="*/ 0 w 3255128"/>
              <a:gd name="connsiteY47872" fmla="*/ 23679 h 1598839"/>
              <a:gd name="connsiteX47873" fmla="*/ 0 w 3255128"/>
              <a:gd name="connsiteY47873" fmla="*/ 23672 h 1598839"/>
              <a:gd name="connsiteX47874" fmla="*/ 0 w 3255128"/>
              <a:gd name="connsiteY47874" fmla="*/ 23670 h 1598839"/>
              <a:gd name="connsiteX47875" fmla="*/ 0 w 3255128"/>
              <a:gd name="connsiteY47875" fmla="*/ 23662 h 1598839"/>
              <a:gd name="connsiteX47876" fmla="*/ 0 w 3255128"/>
              <a:gd name="connsiteY47876" fmla="*/ 23647 h 1598839"/>
              <a:gd name="connsiteX47877" fmla="*/ 0 w 3255128"/>
              <a:gd name="connsiteY47877" fmla="*/ 23634 h 1598839"/>
              <a:gd name="connsiteX47878" fmla="*/ 0 w 3255128"/>
              <a:gd name="connsiteY47878" fmla="*/ 23632 h 1598839"/>
              <a:gd name="connsiteX47879" fmla="*/ 0 w 3255128"/>
              <a:gd name="connsiteY47879" fmla="*/ 23612 h 1598839"/>
              <a:gd name="connsiteX47880" fmla="*/ 0 w 3255128"/>
              <a:gd name="connsiteY47880" fmla="*/ 23541 h 1598839"/>
              <a:gd name="connsiteX47881" fmla="*/ 0 w 3255128"/>
              <a:gd name="connsiteY47881" fmla="*/ 23453 h 1598839"/>
              <a:gd name="connsiteX47882" fmla="*/ 0 w 3255128"/>
              <a:gd name="connsiteY47882" fmla="*/ 23451 h 1598839"/>
              <a:gd name="connsiteX47883" fmla="*/ 0 w 3255128"/>
              <a:gd name="connsiteY47883" fmla="*/ 23448 h 1598839"/>
              <a:gd name="connsiteX47884" fmla="*/ 0 w 3255128"/>
              <a:gd name="connsiteY47884" fmla="*/ 23429 h 1598839"/>
              <a:gd name="connsiteX47885" fmla="*/ 0 w 3255128"/>
              <a:gd name="connsiteY47885" fmla="*/ 23368 h 1598839"/>
              <a:gd name="connsiteX47886" fmla="*/ 0 w 3255128"/>
              <a:gd name="connsiteY47886" fmla="*/ 23346 h 1598839"/>
              <a:gd name="connsiteX47887" fmla="*/ 0 w 3255128"/>
              <a:gd name="connsiteY47887" fmla="*/ 23341 h 1598839"/>
              <a:gd name="connsiteX47888" fmla="*/ 0 w 3255128"/>
              <a:gd name="connsiteY47888" fmla="*/ 23272 h 1598839"/>
              <a:gd name="connsiteX47889" fmla="*/ 0 w 3255128"/>
              <a:gd name="connsiteY47889" fmla="*/ 23269 h 1598839"/>
              <a:gd name="connsiteX47890" fmla="*/ 0 w 3255128"/>
              <a:gd name="connsiteY47890" fmla="*/ 23265 h 1598839"/>
              <a:gd name="connsiteX47891" fmla="*/ 0 w 3255128"/>
              <a:gd name="connsiteY47891" fmla="*/ 23240 h 1598839"/>
              <a:gd name="connsiteX47892" fmla="*/ 0 w 3255128"/>
              <a:gd name="connsiteY47892" fmla="*/ 23205 h 1598839"/>
              <a:gd name="connsiteX47893" fmla="*/ 0 w 3255128"/>
              <a:gd name="connsiteY47893" fmla="*/ 23188 h 1598839"/>
              <a:gd name="connsiteX47894" fmla="*/ 0 w 3255128"/>
              <a:gd name="connsiteY47894" fmla="*/ 23155 h 1598839"/>
              <a:gd name="connsiteX47895" fmla="*/ 0 w 3255128"/>
              <a:gd name="connsiteY47895" fmla="*/ 23138 h 1598839"/>
              <a:gd name="connsiteX47896" fmla="*/ 0 w 3255128"/>
              <a:gd name="connsiteY47896" fmla="*/ 23098 h 1598839"/>
              <a:gd name="connsiteX47897" fmla="*/ 0 w 3255128"/>
              <a:gd name="connsiteY47897" fmla="*/ 23096 h 1598839"/>
              <a:gd name="connsiteX47898" fmla="*/ 0 w 3255128"/>
              <a:gd name="connsiteY47898" fmla="*/ 23083 h 1598839"/>
              <a:gd name="connsiteX47899" fmla="*/ 0 w 3255128"/>
              <a:gd name="connsiteY47899" fmla="*/ 23076 h 1598839"/>
              <a:gd name="connsiteX47900" fmla="*/ 0 w 3255128"/>
              <a:gd name="connsiteY47900" fmla="*/ 23014 h 1598839"/>
              <a:gd name="connsiteX47901" fmla="*/ 0 w 3255128"/>
              <a:gd name="connsiteY47901" fmla="*/ 23009 h 1598839"/>
              <a:gd name="connsiteX47902" fmla="*/ 0 w 3255128"/>
              <a:gd name="connsiteY47902" fmla="*/ 23000 h 1598839"/>
              <a:gd name="connsiteX47903" fmla="*/ 0 w 3255128"/>
              <a:gd name="connsiteY47903" fmla="*/ 22986 h 1598839"/>
              <a:gd name="connsiteX47904" fmla="*/ 0 w 3255128"/>
              <a:gd name="connsiteY47904" fmla="*/ 22984 h 1598839"/>
              <a:gd name="connsiteX47905" fmla="*/ 0 w 3255128"/>
              <a:gd name="connsiteY47905" fmla="*/ 22979 h 1598839"/>
              <a:gd name="connsiteX47906" fmla="*/ 0 w 3255128"/>
              <a:gd name="connsiteY47906" fmla="*/ 22905 h 1598839"/>
              <a:gd name="connsiteX47907" fmla="*/ 0 w 3255128"/>
              <a:gd name="connsiteY47907" fmla="*/ 22902 h 1598839"/>
              <a:gd name="connsiteX47908" fmla="*/ 0 w 3255128"/>
              <a:gd name="connsiteY47908" fmla="*/ 22891 h 1598839"/>
              <a:gd name="connsiteX47909" fmla="*/ 0 w 3255128"/>
              <a:gd name="connsiteY47909" fmla="*/ 22887 h 1598839"/>
              <a:gd name="connsiteX47910" fmla="*/ 0 w 3255128"/>
              <a:gd name="connsiteY47910" fmla="*/ 22874 h 1598839"/>
              <a:gd name="connsiteX47911" fmla="*/ 0 w 3255128"/>
              <a:gd name="connsiteY47911" fmla="*/ 22833 h 1598839"/>
              <a:gd name="connsiteX47912" fmla="*/ 0 w 3255128"/>
              <a:gd name="connsiteY47912" fmla="*/ 22803 h 1598839"/>
              <a:gd name="connsiteX47913" fmla="*/ 0 w 3255128"/>
              <a:gd name="connsiteY47913" fmla="*/ 22781 h 1598839"/>
              <a:gd name="connsiteX47914" fmla="*/ 0 w 3255128"/>
              <a:gd name="connsiteY47914" fmla="*/ 22756 h 1598839"/>
              <a:gd name="connsiteX47915" fmla="*/ 0 w 3255128"/>
              <a:gd name="connsiteY47915" fmla="*/ 22754 h 1598839"/>
              <a:gd name="connsiteX47916" fmla="*/ 0 w 3255128"/>
              <a:gd name="connsiteY47916" fmla="*/ 22731 h 1598839"/>
              <a:gd name="connsiteX47917" fmla="*/ 0 w 3255128"/>
              <a:gd name="connsiteY47917" fmla="*/ 22695 h 1598839"/>
              <a:gd name="connsiteX47918" fmla="*/ 0 w 3255128"/>
              <a:gd name="connsiteY47918" fmla="*/ 22669 h 1598839"/>
              <a:gd name="connsiteX47919" fmla="*/ 0 w 3255128"/>
              <a:gd name="connsiteY47919" fmla="*/ 22621 h 1598839"/>
              <a:gd name="connsiteX47920" fmla="*/ 0 w 3255128"/>
              <a:gd name="connsiteY47920" fmla="*/ 22590 h 1598839"/>
              <a:gd name="connsiteX47921" fmla="*/ 0 w 3255128"/>
              <a:gd name="connsiteY47921" fmla="*/ 22582 h 1598839"/>
              <a:gd name="connsiteX47922" fmla="*/ 0 w 3255128"/>
              <a:gd name="connsiteY47922" fmla="*/ 22540 h 1598839"/>
              <a:gd name="connsiteX47923" fmla="*/ 0 w 3255128"/>
              <a:gd name="connsiteY47923" fmla="*/ 22537 h 1598839"/>
              <a:gd name="connsiteX47924" fmla="*/ 0 w 3255128"/>
              <a:gd name="connsiteY47924" fmla="*/ 22532 h 1598839"/>
              <a:gd name="connsiteX47925" fmla="*/ 0 w 3255128"/>
              <a:gd name="connsiteY47925" fmla="*/ 22531 h 1598839"/>
              <a:gd name="connsiteX47926" fmla="*/ 0 w 3255128"/>
              <a:gd name="connsiteY47926" fmla="*/ 22468 h 1598839"/>
              <a:gd name="connsiteX47927" fmla="*/ 0 w 3255128"/>
              <a:gd name="connsiteY47927" fmla="*/ 22446 h 1598839"/>
              <a:gd name="connsiteX47928" fmla="*/ 0 w 3255128"/>
              <a:gd name="connsiteY47928" fmla="*/ 22415 h 1598839"/>
              <a:gd name="connsiteX47929" fmla="*/ 0 w 3255128"/>
              <a:gd name="connsiteY47929" fmla="*/ 22304 h 1598839"/>
              <a:gd name="connsiteX47930" fmla="*/ 0 w 3255128"/>
              <a:gd name="connsiteY47930" fmla="*/ 22301 h 1598839"/>
              <a:gd name="connsiteX47931" fmla="*/ 0 w 3255128"/>
              <a:gd name="connsiteY47931" fmla="*/ 22299 h 1598839"/>
              <a:gd name="connsiteX47932" fmla="*/ 0 w 3255128"/>
              <a:gd name="connsiteY47932" fmla="*/ 22272 h 1598839"/>
              <a:gd name="connsiteX47933" fmla="*/ 0 w 3255128"/>
              <a:gd name="connsiteY47933" fmla="*/ 22133 h 1598839"/>
              <a:gd name="connsiteX47934" fmla="*/ 0 w 3255128"/>
              <a:gd name="connsiteY47934" fmla="*/ 22131 h 1598839"/>
              <a:gd name="connsiteX47935" fmla="*/ 0 w 3255128"/>
              <a:gd name="connsiteY47935" fmla="*/ 22060 h 1598839"/>
              <a:gd name="connsiteX47936" fmla="*/ 0 w 3255128"/>
              <a:gd name="connsiteY47936" fmla="*/ 21873 h 1598839"/>
              <a:gd name="connsiteX47937" fmla="*/ 0 w 3255128"/>
              <a:gd name="connsiteY47937" fmla="*/ 21808 h 1598839"/>
              <a:gd name="connsiteX47938" fmla="*/ 0 w 3255128"/>
              <a:gd name="connsiteY47938" fmla="*/ 21798 h 1598839"/>
              <a:gd name="connsiteX47939" fmla="*/ 0 w 3255128"/>
              <a:gd name="connsiteY47939" fmla="*/ 21776 h 1598839"/>
              <a:gd name="connsiteX47940" fmla="*/ 0 w 3255128"/>
              <a:gd name="connsiteY47940" fmla="*/ 21767 h 1598839"/>
              <a:gd name="connsiteX47941" fmla="*/ 0 w 3255128"/>
              <a:gd name="connsiteY47941" fmla="*/ 21749 h 1598839"/>
              <a:gd name="connsiteX47942" fmla="*/ 0 w 3255128"/>
              <a:gd name="connsiteY47942" fmla="*/ 21695 h 1598839"/>
              <a:gd name="connsiteX47943" fmla="*/ 0 w 3255128"/>
              <a:gd name="connsiteY47943" fmla="*/ 21648 h 1598839"/>
              <a:gd name="connsiteX47944" fmla="*/ 0 w 3255128"/>
              <a:gd name="connsiteY47944" fmla="*/ 21631 h 1598839"/>
              <a:gd name="connsiteX47945" fmla="*/ 0 w 3255128"/>
              <a:gd name="connsiteY47945" fmla="*/ 21629 h 1598839"/>
              <a:gd name="connsiteX47946" fmla="*/ 0 w 3255128"/>
              <a:gd name="connsiteY47946" fmla="*/ 21624 h 1598839"/>
              <a:gd name="connsiteX47947" fmla="*/ 0 w 3255128"/>
              <a:gd name="connsiteY47947" fmla="*/ 21554 h 1598839"/>
              <a:gd name="connsiteX47948" fmla="*/ 0 w 3255128"/>
              <a:gd name="connsiteY47948" fmla="*/ 21552 h 1598839"/>
              <a:gd name="connsiteX47949" fmla="*/ 0 w 3255128"/>
              <a:gd name="connsiteY47949" fmla="*/ 21538 h 1598839"/>
              <a:gd name="connsiteX47950" fmla="*/ 0 w 3255128"/>
              <a:gd name="connsiteY47950" fmla="*/ 21508 h 1598839"/>
              <a:gd name="connsiteX47951" fmla="*/ 0 w 3255128"/>
              <a:gd name="connsiteY47951" fmla="*/ 21483 h 1598839"/>
              <a:gd name="connsiteX47952" fmla="*/ 0 w 3255128"/>
              <a:gd name="connsiteY47952" fmla="*/ 21392 h 1598839"/>
              <a:gd name="connsiteX47953" fmla="*/ 0 w 3255128"/>
              <a:gd name="connsiteY47953" fmla="*/ 21311 h 1598839"/>
              <a:gd name="connsiteX47954" fmla="*/ 0 w 3255128"/>
              <a:gd name="connsiteY47954" fmla="*/ 21290 h 1598839"/>
              <a:gd name="connsiteX47955" fmla="*/ 0 w 3255128"/>
              <a:gd name="connsiteY47955" fmla="*/ 21278 h 1598839"/>
              <a:gd name="connsiteX47956" fmla="*/ 0 w 3255128"/>
              <a:gd name="connsiteY47956" fmla="*/ 21049 h 1598839"/>
              <a:gd name="connsiteX47957" fmla="*/ 0 w 3255128"/>
              <a:gd name="connsiteY47957" fmla="*/ 20999 h 1598839"/>
              <a:gd name="connsiteX47958" fmla="*/ 0 w 3255128"/>
              <a:gd name="connsiteY47958" fmla="*/ 20967 h 1598839"/>
              <a:gd name="connsiteX47959" fmla="*/ 0 w 3255128"/>
              <a:gd name="connsiteY47959" fmla="*/ 20845 h 1598839"/>
              <a:gd name="connsiteX47960" fmla="*/ 0 w 3255128"/>
              <a:gd name="connsiteY47960" fmla="*/ 20844 h 1598839"/>
              <a:gd name="connsiteX47961" fmla="*/ 0 w 3255128"/>
              <a:gd name="connsiteY47961" fmla="*/ 20829 h 1598839"/>
              <a:gd name="connsiteX47962" fmla="*/ 0 w 3255128"/>
              <a:gd name="connsiteY47962" fmla="*/ 20689 h 1598839"/>
              <a:gd name="connsiteX47963" fmla="*/ 0 w 3255128"/>
              <a:gd name="connsiteY47963" fmla="*/ 20647 h 1598839"/>
              <a:gd name="connsiteX47964" fmla="*/ 0 w 3255128"/>
              <a:gd name="connsiteY47964" fmla="*/ 20642 h 1598839"/>
              <a:gd name="connsiteX47965" fmla="*/ 0 w 3255128"/>
              <a:gd name="connsiteY47965" fmla="*/ 20608 h 1598839"/>
              <a:gd name="connsiteX47966" fmla="*/ 0 w 3255128"/>
              <a:gd name="connsiteY47966" fmla="*/ 20511 h 1598839"/>
              <a:gd name="connsiteX47967" fmla="*/ 0 w 3255128"/>
              <a:gd name="connsiteY47967" fmla="*/ 20508 h 1598839"/>
              <a:gd name="connsiteX47968" fmla="*/ 0 w 3255128"/>
              <a:gd name="connsiteY47968" fmla="*/ 20493 h 1598839"/>
              <a:gd name="connsiteX47969" fmla="*/ 0 w 3255128"/>
              <a:gd name="connsiteY47969" fmla="*/ 20490 h 1598839"/>
              <a:gd name="connsiteX47970" fmla="*/ 0 w 3255128"/>
              <a:gd name="connsiteY47970" fmla="*/ 20489 h 1598839"/>
              <a:gd name="connsiteX47971" fmla="*/ 0 w 3255128"/>
              <a:gd name="connsiteY47971" fmla="*/ 20487 h 1598839"/>
              <a:gd name="connsiteX47972" fmla="*/ 0 w 3255128"/>
              <a:gd name="connsiteY47972" fmla="*/ 20414 h 1598839"/>
              <a:gd name="connsiteX47973" fmla="*/ 0 w 3255128"/>
              <a:gd name="connsiteY47973" fmla="*/ 20407 h 1598839"/>
              <a:gd name="connsiteX47974" fmla="*/ 0 w 3255128"/>
              <a:gd name="connsiteY47974" fmla="*/ 20405 h 1598839"/>
              <a:gd name="connsiteX47975" fmla="*/ 0 w 3255128"/>
              <a:gd name="connsiteY47975" fmla="*/ 20401 h 1598839"/>
              <a:gd name="connsiteX47976" fmla="*/ 0 w 3255128"/>
              <a:gd name="connsiteY47976" fmla="*/ 20385 h 1598839"/>
              <a:gd name="connsiteX47977" fmla="*/ 0 w 3255128"/>
              <a:gd name="connsiteY47977" fmla="*/ 20329 h 1598839"/>
              <a:gd name="connsiteX47978" fmla="*/ 0 w 3255128"/>
              <a:gd name="connsiteY47978" fmla="*/ 20181 h 1598839"/>
              <a:gd name="connsiteX47979" fmla="*/ 0 w 3255128"/>
              <a:gd name="connsiteY47979" fmla="*/ 20176 h 1598839"/>
              <a:gd name="connsiteX47980" fmla="*/ 0 w 3255128"/>
              <a:gd name="connsiteY47980" fmla="*/ 20173 h 1598839"/>
              <a:gd name="connsiteX47981" fmla="*/ 0 w 3255128"/>
              <a:gd name="connsiteY47981" fmla="*/ 20137 h 1598839"/>
              <a:gd name="connsiteX47982" fmla="*/ 0 w 3255128"/>
              <a:gd name="connsiteY47982" fmla="*/ 20028 h 1598839"/>
              <a:gd name="connsiteX47983" fmla="*/ 0 w 3255128"/>
              <a:gd name="connsiteY47983" fmla="*/ 20016 h 1598839"/>
              <a:gd name="connsiteX47984" fmla="*/ 0 w 3255128"/>
              <a:gd name="connsiteY47984" fmla="*/ 19949 h 1598839"/>
              <a:gd name="connsiteX47985" fmla="*/ 0 w 3255128"/>
              <a:gd name="connsiteY47985" fmla="*/ 19948 h 1598839"/>
              <a:gd name="connsiteX47986" fmla="*/ 0 w 3255128"/>
              <a:gd name="connsiteY47986" fmla="*/ 19941 h 1598839"/>
              <a:gd name="connsiteX47987" fmla="*/ 0 w 3255128"/>
              <a:gd name="connsiteY47987" fmla="*/ 19940 h 1598839"/>
              <a:gd name="connsiteX47988" fmla="*/ 0 w 3255128"/>
              <a:gd name="connsiteY47988" fmla="*/ 19937 h 1598839"/>
              <a:gd name="connsiteX47989" fmla="*/ 0 w 3255128"/>
              <a:gd name="connsiteY47989" fmla="*/ 19766 h 1598839"/>
              <a:gd name="connsiteX47990" fmla="*/ 0 w 3255128"/>
              <a:gd name="connsiteY47990" fmla="*/ 19744 h 1598839"/>
              <a:gd name="connsiteX47991" fmla="*/ 0 w 3255128"/>
              <a:gd name="connsiteY47991" fmla="*/ 19737 h 1598839"/>
              <a:gd name="connsiteX47992" fmla="*/ 0 w 3255128"/>
              <a:gd name="connsiteY47992" fmla="*/ 19716 h 1598839"/>
              <a:gd name="connsiteX47993" fmla="*/ 0 w 3255128"/>
              <a:gd name="connsiteY47993" fmla="*/ 19699 h 1598839"/>
              <a:gd name="connsiteX47994" fmla="*/ 0 w 3255128"/>
              <a:gd name="connsiteY47994" fmla="*/ 19678 h 1598839"/>
              <a:gd name="connsiteX47995" fmla="*/ 0 w 3255128"/>
              <a:gd name="connsiteY47995" fmla="*/ 19635 h 1598839"/>
              <a:gd name="connsiteX47996" fmla="*/ 0 w 3255128"/>
              <a:gd name="connsiteY47996" fmla="*/ 19609 h 1598839"/>
              <a:gd name="connsiteX47997" fmla="*/ 0 w 3255128"/>
              <a:gd name="connsiteY47997" fmla="*/ 19573 h 1598839"/>
              <a:gd name="connsiteX47998" fmla="*/ 0 w 3255128"/>
              <a:gd name="connsiteY47998" fmla="*/ 19482 h 1598839"/>
              <a:gd name="connsiteX47999" fmla="*/ 0 w 3255128"/>
              <a:gd name="connsiteY47999" fmla="*/ 19466 h 1598839"/>
              <a:gd name="connsiteX48000" fmla="*/ 0 w 3255128"/>
              <a:gd name="connsiteY48000" fmla="*/ 19432 h 1598839"/>
              <a:gd name="connsiteX48001" fmla="*/ 0 w 3255128"/>
              <a:gd name="connsiteY48001" fmla="*/ 19380 h 1598839"/>
              <a:gd name="connsiteX48002" fmla="*/ 0 w 3255128"/>
              <a:gd name="connsiteY48002" fmla="*/ 19308 h 1598839"/>
              <a:gd name="connsiteX48003" fmla="*/ 0 w 3255128"/>
              <a:gd name="connsiteY48003" fmla="*/ 19300 h 1598839"/>
              <a:gd name="connsiteX48004" fmla="*/ 0 w 3255128"/>
              <a:gd name="connsiteY48004" fmla="*/ 19276 h 1598839"/>
              <a:gd name="connsiteX48005" fmla="*/ 0 w 3255128"/>
              <a:gd name="connsiteY48005" fmla="*/ 19225 h 1598839"/>
              <a:gd name="connsiteX48006" fmla="*/ 0 w 3255128"/>
              <a:gd name="connsiteY48006" fmla="*/ 19151 h 1598839"/>
              <a:gd name="connsiteX48007" fmla="*/ 0 w 3255128"/>
              <a:gd name="connsiteY48007" fmla="*/ 19137 h 1598839"/>
              <a:gd name="connsiteX48008" fmla="*/ 0 w 3255128"/>
              <a:gd name="connsiteY48008" fmla="*/ 19056 h 1598839"/>
              <a:gd name="connsiteX48009" fmla="*/ 0 w 3255128"/>
              <a:gd name="connsiteY48009" fmla="*/ 19046 h 1598839"/>
              <a:gd name="connsiteX48010" fmla="*/ 0 w 3255128"/>
              <a:gd name="connsiteY48010" fmla="*/ 19030 h 1598839"/>
              <a:gd name="connsiteX48011" fmla="*/ 0 w 3255128"/>
              <a:gd name="connsiteY48011" fmla="*/ 19007 h 1598839"/>
              <a:gd name="connsiteX48012" fmla="*/ 0 w 3255128"/>
              <a:gd name="connsiteY48012" fmla="*/ 19005 h 1598839"/>
              <a:gd name="connsiteX48013" fmla="*/ 0 w 3255128"/>
              <a:gd name="connsiteY48013" fmla="*/ 18971 h 1598839"/>
              <a:gd name="connsiteX48014" fmla="*/ 0 w 3255128"/>
              <a:gd name="connsiteY48014" fmla="*/ 18958 h 1598839"/>
              <a:gd name="connsiteX48015" fmla="*/ 0 w 3255128"/>
              <a:gd name="connsiteY48015" fmla="*/ 18941 h 1598839"/>
              <a:gd name="connsiteX48016" fmla="*/ 0 w 3255128"/>
              <a:gd name="connsiteY48016" fmla="*/ 18834 h 1598839"/>
              <a:gd name="connsiteX48017" fmla="*/ 0 w 3255128"/>
              <a:gd name="connsiteY48017" fmla="*/ 18802 h 1598839"/>
              <a:gd name="connsiteX48018" fmla="*/ 0 w 3255128"/>
              <a:gd name="connsiteY48018" fmla="*/ 18798 h 1598839"/>
              <a:gd name="connsiteX48019" fmla="*/ 0 w 3255128"/>
              <a:gd name="connsiteY48019" fmla="*/ 18796 h 1598839"/>
              <a:gd name="connsiteX48020" fmla="*/ 0 w 3255128"/>
              <a:gd name="connsiteY48020" fmla="*/ 18762 h 1598839"/>
              <a:gd name="connsiteX48021" fmla="*/ 0 w 3255128"/>
              <a:gd name="connsiteY48021" fmla="*/ 18695 h 1598839"/>
              <a:gd name="connsiteX48022" fmla="*/ 0 w 3255128"/>
              <a:gd name="connsiteY48022" fmla="*/ 18692 h 1598839"/>
              <a:gd name="connsiteX48023" fmla="*/ 0 w 3255128"/>
              <a:gd name="connsiteY48023" fmla="*/ 18657 h 1598839"/>
              <a:gd name="connsiteX48024" fmla="*/ 0 w 3255128"/>
              <a:gd name="connsiteY48024" fmla="*/ 18484 h 1598839"/>
              <a:gd name="connsiteX48025" fmla="*/ 0 w 3255128"/>
              <a:gd name="connsiteY48025" fmla="*/ 18469 h 1598839"/>
              <a:gd name="connsiteX48026" fmla="*/ 0 w 3255128"/>
              <a:gd name="connsiteY48026" fmla="*/ 18461 h 1598839"/>
              <a:gd name="connsiteX48027" fmla="*/ 0 w 3255128"/>
              <a:gd name="connsiteY48027" fmla="*/ 18411 h 1598839"/>
              <a:gd name="connsiteX48028" fmla="*/ 0 w 3255128"/>
              <a:gd name="connsiteY48028" fmla="*/ 18395 h 1598839"/>
              <a:gd name="connsiteX48029" fmla="*/ 0 w 3255128"/>
              <a:gd name="connsiteY48029" fmla="*/ 18386 h 1598839"/>
              <a:gd name="connsiteX48030" fmla="*/ 0 w 3255128"/>
              <a:gd name="connsiteY48030" fmla="*/ 18359 h 1598839"/>
              <a:gd name="connsiteX48031" fmla="*/ 0 w 3255128"/>
              <a:gd name="connsiteY48031" fmla="*/ 18357 h 1598839"/>
              <a:gd name="connsiteX48032" fmla="*/ 0 w 3255128"/>
              <a:gd name="connsiteY48032" fmla="*/ 18350 h 1598839"/>
              <a:gd name="connsiteX48033" fmla="*/ 0 w 3255128"/>
              <a:gd name="connsiteY48033" fmla="*/ 18343 h 1598839"/>
              <a:gd name="connsiteX48034" fmla="*/ 0 w 3255128"/>
              <a:gd name="connsiteY48034" fmla="*/ 18149 h 1598839"/>
              <a:gd name="connsiteX48035" fmla="*/ 0 w 3255128"/>
              <a:gd name="connsiteY48035" fmla="*/ 18137 h 1598839"/>
              <a:gd name="connsiteX48036" fmla="*/ 0 w 3255128"/>
              <a:gd name="connsiteY48036" fmla="*/ 18127 h 1598839"/>
              <a:gd name="connsiteX48037" fmla="*/ 0 w 3255128"/>
              <a:gd name="connsiteY48037" fmla="*/ 18044 h 1598839"/>
              <a:gd name="connsiteX48038" fmla="*/ 0 w 3255128"/>
              <a:gd name="connsiteY48038" fmla="*/ 18025 h 1598839"/>
              <a:gd name="connsiteX48039" fmla="*/ 0 w 3255128"/>
              <a:gd name="connsiteY48039" fmla="*/ 18009 h 1598839"/>
              <a:gd name="connsiteX48040" fmla="*/ 0 w 3255128"/>
              <a:gd name="connsiteY48040" fmla="*/ 17927 h 1598839"/>
              <a:gd name="connsiteX48041" fmla="*/ 0 w 3255128"/>
              <a:gd name="connsiteY48041" fmla="*/ 17921 h 1598839"/>
              <a:gd name="connsiteX48042" fmla="*/ 0 w 3255128"/>
              <a:gd name="connsiteY48042" fmla="*/ 17907 h 1598839"/>
              <a:gd name="connsiteX48043" fmla="*/ 0 w 3255128"/>
              <a:gd name="connsiteY48043" fmla="*/ 17859 h 1598839"/>
              <a:gd name="connsiteX48044" fmla="*/ 0 w 3255128"/>
              <a:gd name="connsiteY48044" fmla="*/ 17813 h 1598839"/>
              <a:gd name="connsiteX48045" fmla="*/ 0 w 3255128"/>
              <a:gd name="connsiteY48045" fmla="*/ 17784 h 1598839"/>
              <a:gd name="connsiteX48046" fmla="*/ 0 w 3255128"/>
              <a:gd name="connsiteY48046" fmla="*/ 17779 h 1598839"/>
              <a:gd name="connsiteX48047" fmla="*/ 0 w 3255128"/>
              <a:gd name="connsiteY48047" fmla="*/ 17695 h 1598839"/>
              <a:gd name="connsiteX48048" fmla="*/ 0 w 3255128"/>
              <a:gd name="connsiteY48048" fmla="*/ 17605 h 1598839"/>
              <a:gd name="connsiteX48049" fmla="*/ 0 w 3255128"/>
              <a:gd name="connsiteY48049" fmla="*/ 17534 h 1598839"/>
              <a:gd name="connsiteX48050" fmla="*/ 0 w 3255128"/>
              <a:gd name="connsiteY48050" fmla="*/ 17489 h 1598839"/>
              <a:gd name="connsiteX48051" fmla="*/ 0 w 3255128"/>
              <a:gd name="connsiteY48051" fmla="*/ 17462 h 1598839"/>
              <a:gd name="connsiteX48052" fmla="*/ 0 w 3255128"/>
              <a:gd name="connsiteY48052" fmla="*/ 17433 h 1598839"/>
              <a:gd name="connsiteX48053" fmla="*/ 0 w 3255128"/>
              <a:gd name="connsiteY48053" fmla="*/ 17377 h 1598839"/>
              <a:gd name="connsiteX48054" fmla="*/ 0 w 3255128"/>
              <a:gd name="connsiteY48054" fmla="*/ 17355 h 1598839"/>
              <a:gd name="connsiteX48055" fmla="*/ 0 w 3255128"/>
              <a:gd name="connsiteY48055" fmla="*/ 17354 h 1598839"/>
              <a:gd name="connsiteX48056" fmla="*/ 0 w 3255128"/>
              <a:gd name="connsiteY48056" fmla="*/ 17279 h 1598839"/>
              <a:gd name="connsiteX48057" fmla="*/ 0 w 3255128"/>
              <a:gd name="connsiteY48057" fmla="*/ 17246 h 1598839"/>
              <a:gd name="connsiteX48058" fmla="*/ 0 w 3255128"/>
              <a:gd name="connsiteY48058" fmla="*/ 17229 h 1598839"/>
              <a:gd name="connsiteX48059" fmla="*/ 0 w 3255128"/>
              <a:gd name="connsiteY48059" fmla="*/ 17149 h 1598839"/>
              <a:gd name="connsiteX48060" fmla="*/ 0 w 3255128"/>
              <a:gd name="connsiteY48060" fmla="*/ 17145 h 1598839"/>
              <a:gd name="connsiteX48061" fmla="*/ 0 w 3255128"/>
              <a:gd name="connsiteY48061" fmla="*/ 17109 h 1598839"/>
              <a:gd name="connsiteX48062" fmla="*/ 0 w 3255128"/>
              <a:gd name="connsiteY48062" fmla="*/ 17075 h 1598839"/>
              <a:gd name="connsiteX48063" fmla="*/ 0 w 3255128"/>
              <a:gd name="connsiteY48063" fmla="*/ 17070 h 1598839"/>
              <a:gd name="connsiteX48064" fmla="*/ 0 w 3255128"/>
              <a:gd name="connsiteY48064" fmla="*/ 17030 h 1598839"/>
              <a:gd name="connsiteX48065" fmla="*/ 0 w 3255128"/>
              <a:gd name="connsiteY48065" fmla="*/ 17026 h 1598839"/>
              <a:gd name="connsiteX48066" fmla="*/ 0 w 3255128"/>
              <a:gd name="connsiteY48066" fmla="*/ 16911 h 1598839"/>
              <a:gd name="connsiteX48067" fmla="*/ 0 w 3255128"/>
              <a:gd name="connsiteY48067" fmla="*/ 16896 h 1598839"/>
              <a:gd name="connsiteX48068" fmla="*/ 0 w 3255128"/>
              <a:gd name="connsiteY48068" fmla="*/ 16881 h 1598839"/>
              <a:gd name="connsiteX48069" fmla="*/ 0 w 3255128"/>
              <a:gd name="connsiteY48069" fmla="*/ 16814 h 1598839"/>
              <a:gd name="connsiteX48070" fmla="*/ 0 w 3255128"/>
              <a:gd name="connsiteY48070" fmla="*/ 16778 h 1598839"/>
              <a:gd name="connsiteX48071" fmla="*/ 0 w 3255128"/>
              <a:gd name="connsiteY48071" fmla="*/ 16770 h 1598839"/>
              <a:gd name="connsiteX48072" fmla="*/ 0 w 3255128"/>
              <a:gd name="connsiteY48072" fmla="*/ 16653 h 1598839"/>
              <a:gd name="connsiteX48073" fmla="*/ 0 w 3255128"/>
              <a:gd name="connsiteY48073" fmla="*/ 16582 h 1598839"/>
              <a:gd name="connsiteX48074" fmla="*/ 0 w 3255128"/>
              <a:gd name="connsiteY48074" fmla="*/ 16474 h 1598839"/>
              <a:gd name="connsiteX48075" fmla="*/ 0 w 3255128"/>
              <a:gd name="connsiteY48075" fmla="*/ 16473 h 1598839"/>
              <a:gd name="connsiteX48076" fmla="*/ 0 w 3255128"/>
              <a:gd name="connsiteY48076" fmla="*/ 16427 h 1598839"/>
              <a:gd name="connsiteX48077" fmla="*/ 0 w 3255128"/>
              <a:gd name="connsiteY48077" fmla="*/ 16422 h 1598839"/>
              <a:gd name="connsiteX48078" fmla="*/ 0 w 3255128"/>
              <a:gd name="connsiteY48078" fmla="*/ 16408 h 1598839"/>
              <a:gd name="connsiteX48079" fmla="*/ 0 w 3255128"/>
              <a:gd name="connsiteY48079" fmla="*/ 16310 h 1598839"/>
              <a:gd name="connsiteX48080" fmla="*/ 0 w 3255128"/>
              <a:gd name="connsiteY48080" fmla="*/ 16264 h 1598839"/>
              <a:gd name="connsiteX48081" fmla="*/ 0 w 3255128"/>
              <a:gd name="connsiteY48081" fmla="*/ 16248 h 1598839"/>
              <a:gd name="connsiteX48082" fmla="*/ 0 w 3255128"/>
              <a:gd name="connsiteY48082" fmla="*/ 16243 h 1598839"/>
              <a:gd name="connsiteX48083" fmla="*/ 0 w 3255128"/>
              <a:gd name="connsiteY48083" fmla="*/ 16213 h 1598839"/>
              <a:gd name="connsiteX48084" fmla="*/ 0 w 3255128"/>
              <a:gd name="connsiteY48084" fmla="*/ 16212 h 1598839"/>
              <a:gd name="connsiteX48085" fmla="*/ 0 w 3255128"/>
              <a:gd name="connsiteY48085" fmla="*/ 16194 h 1598839"/>
              <a:gd name="connsiteX48086" fmla="*/ 0 w 3255128"/>
              <a:gd name="connsiteY48086" fmla="*/ 16189 h 1598839"/>
              <a:gd name="connsiteX48087" fmla="*/ 0 w 3255128"/>
              <a:gd name="connsiteY48087" fmla="*/ 16122 h 1598839"/>
              <a:gd name="connsiteX48088" fmla="*/ 0 w 3255128"/>
              <a:gd name="connsiteY48088" fmla="*/ 16067 h 1598839"/>
              <a:gd name="connsiteX48089" fmla="*/ 0 w 3255128"/>
              <a:gd name="connsiteY48089" fmla="*/ 16020 h 1598839"/>
              <a:gd name="connsiteX48090" fmla="*/ 0 w 3255128"/>
              <a:gd name="connsiteY48090" fmla="*/ 16015 h 1598839"/>
              <a:gd name="connsiteX48091" fmla="*/ 0 w 3255128"/>
              <a:gd name="connsiteY48091" fmla="*/ 15988 h 1598839"/>
              <a:gd name="connsiteX48092" fmla="*/ 0 w 3255128"/>
              <a:gd name="connsiteY48092" fmla="*/ 15969 h 1598839"/>
              <a:gd name="connsiteX48093" fmla="*/ 0 w 3255128"/>
              <a:gd name="connsiteY48093" fmla="*/ 15929 h 1598839"/>
              <a:gd name="connsiteX48094" fmla="*/ 0 w 3255128"/>
              <a:gd name="connsiteY48094" fmla="*/ 15881 h 1598839"/>
              <a:gd name="connsiteX48095" fmla="*/ 0 w 3255128"/>
              <a:gd name="connsiteY48095" fmla="*/ 15867 h 1598839"/>
              <a:gd name="connsiteX48096" fmla="*/ 0 w 3255128"/>
              <a:gd name="connsiteY48096" fmla="*/ 15860 h 1598839"/>
              <a:gd name="connsiteX48097" fmla="*/ 0 w 3255128"/>
              <a:gd name="connsiteY48097" fmla="*/ 15774 h 1598839"/>
              <a:gd name="connsiteX48098" fmla="*/ 0 w 3255128"/>
              <a:gd name="connsiteY48098" fmla="*/ 15738 h 1598839"/>
              <a:gd name="connsiteX48099" fmla="*/ 0 w 3255128"/>
              <a:gd name="connsiteY48099" fmla="*/ 15702 h 1598839"/>
              <a:gd name="connsiteX48100" fmla="*/ 0 w 3255128"/>
              <a:gd name="connsiteY48100" fmla="*/ 15617 h 1598839"/>
              <a:gd name="connsiteX48101" fmla="*/ 0 w 3255128"/>
              <a:gd name="connsiteY48101" fmla="*/ 15546 h 1598839"/>
              <a:gd name="connsiteX48102" fmla="*/ 0 w 3255128"/>
              <a:gd name="connsiteY48102" fmla="*/ 15421 h 1598839"/>
              <a:gd name="connsiteX48103" fmla="*/ 0 w 3255128"/>
              <a:gd name="connsiteY48103" fmla="*/ 15408 h 1598839"/>
              <a:gd name="connsiteX48104" fmla="*/ 0 w 3255128"/>
              <a:gd name="connsiteY48104" fmla="*/ 15401 h 1598839"/>
              <a:gd name="connsiteX48105" fmla="*/ 0 w 3255128"/>
              <a:gd name="connsiteY48105" fmla="*/ 15367 h 1598839"/>
              <a:gd name="connsiteX48106" fmla="*/ 0 w 3255128"/>
              <a:gd name="connsiteY48106" fmla="*/ 15222 h 1598839"/>
              <a:gd name="connsiteX48107" fmla="*/ 0 w 3255128"/>
              <a:gd name="connsiteY48107" fmla="*/ 15197 h 1598839"/>
              <a:gd name="connsiteX48108" fmla="*/ 0 w 3255128"/>
              <a:gd name="connsiteY48108" fmla="*/ 15196 h 1598839"/>
              <a:gd name="connsiteX48109" fmla="*/ 0 w 3255128"/>
              <a:gd name="connsiteY48109" fmla="*/ 15192 h 1598839"/>
              <a:gd name="connsiteX48110" fmla="*/ 0 w 3255128"/>
              <a:gd name="connsiteY48110" fmla="*/ 15158 h 1598839"/>
              <a:gd name="connsiteX48111" fmla="*/ 0 w 3255128"/>
              <a:gd name="connsiteY48111" fmla="*/ 15139 h 1598839"/>
              <a:gd name="connsiteX48112" fmla="*/ 0 w 3255128"/>
              <a:gd name="connsiteY48112" fmla="*/ 15107 h 1598839"/>
              <a:gd name="connsiteX48113" fmla="*/ 0 w 3255128"/>
              <a:gd name="connsiteY48113" fmla="*/ 15053 h 1598839"/>
              <a:gd name="connsiteX48114" fmla="*/ 0 w 3255128"/>
              <a:gd name="connsiteY48114" fmla="*/ 15044 h 1598839"/>
              <a:gd name="connsiteX48115" fmla="*/ 0 w 3255128"/>
              <a:gd name="connsiteY48115" fmla="*/ 15042 h 1598839"/>
              <a:gd name="connsiteX48116" fmla="*/ 0 w 3255128"/>
              <a:gd name="connsiteY48116" fmla="*/ 14962 h 1598839"/>
              <a:gd name="connsiteX48117" fmla="*/ 0 w 3255128"/>
              <a:gd name="connsiteY48117" fmla="*/ 14912 h 1598839"/>
              <a:gd name="connsiteX48118" fmla="*/ 0 w 3255128"/>
              <a:gd name="connsiteY48118" fmla="*/ 14865 h 1598839"/>
              <a:gd name="connsiteX48119" fmla="*/ 0 w 3255128"/>
              <a:gd name="connsiteY48119" fmla="*/ 14805 h 1598839"/>
              <a:gd name="connsiteX48120" fmla="*/ 0 w 3255128"/>
              <a:gd name="connsiteY48120" fmla="*/ 14767 h 1598839"/>
              <a:gd name="connsiteX48121" fmla="*/ 0 w 3255128"/>
              <a:gd name="connsiteY48121" fmla="*/ 14760 h 1598839"/>
              <a:gd name="connsiteX48122" fmla="*/ 0 w 3255128"/>
              <a:gd name="connsiteY48122" fmla="*/ 14755 h 1598839"/>
              <a:gd name="connsiteX48123" fmla="*/ 0 w 3255128"/>
              <a:gd name="connsiteY48123" fmla="*/ 14753 h 1598839"/>
              <a:gd name="connsiteX48124" fmla="*/ 0 w 3255128"/>
              <a:gd name="connsiteY48124" fmla="*/ 14738 h 1598839"/>
              <a:gd name="connsiteX48125" fmla="*/ 0 w 3255128"/>
              <a:gd name="connsiteY48125" fmla="*/ 14688 h 1598839"/>
              <a:gd name="connsiteX48126" fmla="*/ 0 w 3255128"/>
              <a:gd name="connsiteY48126" fmla="*/ 14681 h 1598839"/>
              <a:gd name="connsiteX48127" fmla="*/ 0 w 3255128"/>
              <a:gd name="connsiteY48127" fmla="*/ 14626 h 1598839"/>
              <a:gd name="connsiteX48128" fmla="*/ 0 w 3255128"/>
              <a:gd name="connsiteY48128" fmla="*/ 14526 h 1598839"/>
              <a:gd name="connsiteX48129" fmla="*/ 0 w 3255128"/>
              <a:gd name="connsiteY48129" fmla="*/ 14510 h 1598839"/>
              <a:gd name="connsiteX48130" fmla="*/ 0 w 3255128"/>
              <a:gd name="connsiteY48130" fmla="*/ 14485 h 1598839"/>
              <a:gd name="connsiteX48131" fmla="*/ 0 w 3255128"/>
              <a:gd name="connsiteY48131" fmla="*/ 14438 h 1598839"/>
              <a:gd name="connsiteX48132" fmla="*/ 0 w 3255128"/>
              <a:gd name="connsiteY48132" fmla="*/ 14319 h 1598839"/>
              <a:gd name="connsiteX48133" fmla="*/ 0 w 3255128"/>
              <a:gd name="connsiteY48133" fmla="*/ 14314 h 1598839"/>
              <a:gd name="connsiteX48134" fmla="*/ 0 w 3255128"/>
              <a:gd name="connsiteY48134" fmla="*/ 14276 h 1598839"/>
              <a:gd name="connsiteX48135" fmla="*/ 0 w 3255128"/>
              <a:gd name="connsiteY48135" fmla="*/ 14242 h 1598839"/>
              <a:gd name="connsiteX48136" fmla="*/ 0 w 3255128"/>
              <a:gd name="connsiteY48136" fmla="*/ 14157 h 1598839"/>
              <a:gd name="connsiteX48137" fmla="*/ 0 w 3255128"/>
              <a:gd name="connsiteY48137" fmla="*/ 14090 h 1598839"/>
              <a:gd name="connsiteX48138" fmla="*/ 0 w 3255128"/>
              <a:gd name="connsiteY48138" fmla="*/ 14021 h 1598839"/>
              <a:gd name="connsiteX48139" fmla="*/ 0 w 3255128"/>
              <a:gd name="connsiteY48139" fmla="*/ 13981 h 1598839"/>
              <a:gd name="connsiteX48140" fmla="*/ 0 w 3255128"/>
              <a:gd name="connsiteY48140" fmla="*/ 13964 h 1598839"/>
              <a:gd name="connsiteX48141" fmla="*/ 0 w 3255128"/>
              <a:gd name="connsiteY48141" fmla="*/ 13844 h 1598839"/>
              <a:gd name="connsiteX48142" fmla="*/ 0 w 3255128"/>
              <a:gd name="connsiteY48142" fmla="*/ 13842 h 1598839"/>
              <a:gd name="connsiteX48143" fmla="*/ 0 w 3255128"/>
              <a:gd name="connsiteY48143" fmla="*/ 13837 h 1598839"/>
              <a:gd name="connsiteX48144" fmla="*/ 0 w 3255128"/>
              <a:gd name="connsiteY48144" fmla="*/ 13830 h 1598839"/>
              <a:gd name="connsiteX48145" fmla="*/ 0 w 3255128"/>
              <a:gd name="connsiteY48145" fmla="*/ 13825 h 1598839"/>
              <a:gd name="connsiteX48146" fmla="*/ 0 w 3255128"/>
              <a:gd name="connsiteY48146" fmla="*/ 13745 h 1598839"/>
              <a:gd name="connsiteX48147" fmla="*/ 0 w 3255128"/>
              <a:gd name="connsiteY48147" fmla="*/ 13742 h 1598839"/>
              <a:gd name="connsiteX48148" fmla="*/ 0 w 3255128"/>
              <a:gd name="connsiteY48148" fmla="*/ 13727 h 1598839"/>
              <a:gd name="connsiteX48149" fmla="*/ 0 w 3255128"/>
              <a:gd name="connsiteY48149" fmla="*/ 13671 h 1598839"/>
              <a:gd name="connsiteX48150" fmla="*/ 0 w 3255128"/>
              <a:gd name="connsiteY48150" fmla="*/ 13629 h 1598839"/>
              <a:gd name="connsiteX48151" fmla="*/ 0 w 3255128"/>
              <a:gd name="connsiteY48151" fmla="*/ 13626 h 1598839"/>
              <a:gd name="connsiteX48152" fmla="*/ 0 w 3255128"/>
              <a:gd name="connsiteY48152" fmla="*/ 13605 h 1598839"/>
              <a:gd name="connsiteX48153" fmla="*/ 0 w 3255128"/>
              <a:gd name="connsiteY48153" fmla="*/ 13591 h 1598839"/>
              <a:gd name="connsiteX48154" fmla="*/ 0 w 3255128"/>
              <a:gd name="connsiteY48154" fmla="*/ 13541 h 1598839"/>
              <a:gd name="connsiteX48155" fmla="*/ 0 w 3255128"/>
              <a:gd name="connsiteY48155" fmla="*/ 13532 h 1598839"/>
              <a:gd name="connsiteX48156" fmla="*/ 0 w 3255128"/>
              <a:gd name="connsiteY48156" fmla="*/ 13522 h 1598839"/>
              <a:gd name="connsiteX48157" fmla="*/ 0 w 3255128"/>
              <a:gd name="connsiteY48157" fmla="*/ 13505 h 1598839"/>
              <a:gd name="connsiteX48158" fmla="*/ 0 w 3255128"/>
              <a:gd name="connsiteY48158" fmla="*/ 13311 h 1598839"/>
              <a:gd name="connsiteX48159" fmla="*/ 0 w 3255128"/>
              <a:gd name="connsiteY48159" fmla="*/ 13283 h 1598839"/>
              <a:gd name="connsiteX48160" fmla="*/ 0 w 3255128"/>
              <a:gd name="connsiteY48160" fmla="*/ 13232 h 1598839"/>
              <a:gd name="connsiteX48161" fmla="*/ 0 w 3255128"/>
              <a:gd name="connsiteY48161" fmla="*/ 13212 h 1598839"/>
              <a:gd name="connsiteX48162" fmla="*/ 0 w 3255128"/>
              <a:gd name="connsiteY48162" fmla="*/ 13157 h 1598839"/>
              <a:gd name="connsiteX48163" fmla="*/ 0 w 3255128"/>
              <a:gd name="connsiteY48163" fmla="*/ 13155 h 1598839"/>
              <a:gd name="connsiteX48164" fmla="*/ 0 w 3255128"/>
              <a:gd name="connsiteY48164" fmla="*/ 13152 h 1598839"/>
              <a:gd name="connsiteX48165" fmla="*/ 0 w 3255128"/>
              <a:gd name="connsiteY48165" fmla="*/ 12978 h 1598839"/>
              <a:gd name="connsiteX48166" fmla="*/ 0 w 3255128"/>
              <a:gd name="connsiteY48166" fmla="*/ 12943 h 1598839"/>
              <a:gd name="connsiteX48167" fmla="*/ 0 w 3255128"/>
              <a:gd name="connsiteY48167" fmla="*/ 12857 h 1598839"/>
              <a:gd name="connsiteX48168" fmla="*/ 0 w 3255128"/>
              <a:gd name="connsiteY48168" fmla="*/ 12835 h 1598839"/>
              <a:gd name="connsiteX48169" fmla="*/ 0 w 3255128"/>
              <a:gd name="connsiteY48169" fmla="*/ 12745 h 1598839"/>
              <a:gd name="connsiteX48170" fmla="*/ 0 w 3255128"/>
              <a:gd name="connsiteY48170" fmla="*/ 12724 h 1598839"/>
              <a:gd name="connsiteX48171" fmla="*/ 0 w 3255128"/>
              <a:gd name="connsiteY48171" fmla="*/ 12706 h 1598839"/>
              <a:gd name="connsiteX48172" fmla="*/ 0 w 3255128"/>
              <a:gd name="connsiteY48172" fmla="*/ 12681 h 1598839"/>
              <a:gd name="connsiteX48173" fmla="*/ 0 w 3255128"/>
              <a:gd name="connsiteY48173" fmla="*/ 12635 h 1598839"/>
              <a:gd name="connsiteX48174" fmla="*/ 0 w 3255128"/>
              <a:gd name="connsiteY48174" fmla="*/ 12625 h 1598839"/>
              <a:gd name="connsiteX48175" fmla="*/ 0 w 3255128"/>
              <a:gd name="connsiteY48175" fmla="*/ 12604 h 1598839"/>
              <a:gd name="connsiteX48176" fmla="*/ 0 w 3255128"/>
              <a:gd name="connsiteY48176" fmla="*/ 12602 h 1598839"/>
              <a:gd name="connsiteX48177" fmla="*/ 0 w 3255128"/>
              <a:gd name="connsiteY48177" fmla="*/ 12487 h 1598839"/>
              <a:gd name="connsiteX48178" fmla="*/ 0 w 3255128"/>
              <a:gd name="connsiteY48178" fmla="*/ 12482 h 1598839"/>
              <a:gd name="connsiteX48179" fmla="*/ 0 w 3255128"/>
              <a:gd name="connsiteY48179" fmla="*/ 12459 h 1598839"/>
              <a:gd name="connsiteX48180" fmla="*/ 0 w 3255128"/>
              <a:gd name="connsiteY48180" fmla="*/ 12376 h 1598839"/>
              <a:gd name="connsiteX48181" fmla="*/ 0 w 3255128"/>
              <a:gd name="connsiteY48181" fmla="*/ 12364 h 1598839"/>
              <a:gd name="connsiteX48182" fmla="*/ 0 w 3255128"/>
              <a:gd name="connsiteY48182" fmla="*/ 12361 h 1598839"/>
              <a:gd name="connsiteX48183" fmla="*/ 0 w 3255128"/>
              <a:gd name="connsiteY48183" fmla="*/ 12222 h 1598839"/>
              <a:gd name="connsiteX48184" fmla="*/ 0 w 3255128"/>
              <a:gd name="connsiteY48184" fmla="*/ 12175 h 1598839"/>
              <a:gd name="connsiteX48185" fmla="*/ 0 w 3255128"/>
              <a:gd name="connsiteY48185" fmla="*/ 12172 h 1598839"/>
              <a:gd name="connsiteX48186" fmla="*/ 0 w 3255128"/>
              <a:gd name="connsiteY48186" fmla="*/ 12145 h 1598839"/>
              <a:gd name="connsiteX48187" fmla="*/ 0 w 3255128"/>
              <a:gd name="connsiteY48187" fmla="*/ 12143 h 1598839"/>
              <a:gd name="connsiteX48188" fmla="*/ 0 w 3255128"/>
              <a:gd name="connsiteY48188" fmla="*/ 11954 h 1598839"/>
              <a:gd name="connsiteX48189" fmla="*/ 0 w 3255128"/>
              <a:gd name="connsiteY48189" fmla="*/ 11934 h 1598839"/>
              <a:gd name="connsiteX48190" fmla="*/ 0 w 3255128"/>
              <a:gd name="connsiteY48190" fmla="*/ 11905 h 1598839"/>
              <a:gd name="connsiteX48191" fmla="*/ 0 w 3255128"/>
              <a:gd name="connsiteY48191" fmla="*/ 11902 h 1598839"/>
              <a:gd name="connsiteX48192" fmla="*/ 0 w 3255128"/>
              <a:gd name="connsiteY48192" fmla="*/ 11790 h 1598839"/>
              <a:gd name="connsiteX48193" fmla="*/ 0 w 3255128"/>
              <a:gd name="connsiteY48193" fmla="*/ 11744 h 1598839"/>
              <a:gd name="connsiteX48194" fmla="*/ 0 w 3255128"/>
              <a:gd name="connsiteY48194" fmla="*/ 11728 h 1598839"/>
              <a:gd name="connsiteX48195" fmla="*/ 0 w 3255128"/>
              <a:gd name="connsiteY48195" fmla="*/ 11723 h 1598839"/>
              <a:gd name="connsiteX48196" fmla="*/ 0 w 3255128"/>
              <a:gd name="connsiteY48196" fmla="*/ 11709 h 1598839"/>
              <a:gd name="connsiteX48197" fmla="*/ 0 w 3255128"/>
              <a:gd name="connsiteY48197" fmla="*/ 11695 h 1598839"/>
              <a:gd name="connsiteX48198" fmla="*/ 0 w 3255128"/>
              <a:gd name="connsiteY48198" fmla="*/ 11693 h 1598839"/>
              <a:gd name="connsiteX48199" fmla="*/ 0 w 3255128"/>
              <a:gd name="connsiteY48199" fmla="*/ 11670 h 1598839"/>
              <a:gd name="connsiteX48200" fmla="*/ 0 w 3255128"/>
              <a:gd name="connsiteY48200" fmla="*/ 11620 h 1598839"/>
              <a:gd name="connsiteX48201" fmla="*/ 0 w 3255128"/>
              <a:gd name="connsiteY48201" fmla="*/ 11595 h 1598839"/>
              <a:gd name="connsiteX48202" fmla="*/ 0 w 3255128"/>
              <a:gd name="connsiteY48202" fmla="*/ 11574 h 1598839"/>
              <a:gd name="connsiteX48203" fmla="*/ 0 w 3255128"/>
              <a:gd name="connsiteY48203" fmla="*/ 11566 h 1598839"/>
              <a:gd name="connsiteX48204" fmla="*/ 0 w 3255128"/>
              <a:gd name="connsiteY48204" fmla="*/ 11502 h 1598839"/>
              <a:gd name="connsiteX48205" fmla="*/ 0 w 3255128"/>
              <a:gd name="connsiteY48205" fmla="*/ 11497 h 1598839"/>
              <a:gd name="connsiteX48206" fmla="*/ 0 w 3255128"/>
              <a:gd name="connsiteY48206" fmla="*/ 11495 h 1598839"/>
              <a:gd name="connsiteX48207" fmla="*/ 0 w 3255128"/>
              <a:gd name="connsiteY48207" fmla="*/ 11479 h 1598839"/>
              <a:gd name="connsiteX48208" fmla="*/ 0 w 3255128"/>
              <a:gd name="connsiteY48208" fmla="*/ 11438 h 1598839"/>
              <a:gd name="connsiteX48209" fmla="*/ 0 w 3255128"/>
              <a:gd name="connsiteY48209" fmla="*/ 11425 h 1598839"/>
              <a:gd name="connsiteX48210" fmla="*/ 0 w 3255128"/>
              <a:gd name="connsiteY48210" fmla="*/ 11409 h 1598839"/>
              <a:gd name="connsiteX48211" fmla="*/ 0 w 3255128"/>
              <a:gd name="connsiteY48211" fmla="*/ 11361 h 1598839"/>
              <a:gd name="connsiteX48212" fmla="*/ 0 w 3255128"/>
              <a:gd name="connsiteY48212" fmla="*/ 11264 h 1598839"/>
              <a:gd name="connsiteX48213" fmla="*/ 0 w 3255128"/>
              <a:gd name="connsiteY48213" fmla="*/ 11259 h 1598839"/>
              <a:gd name="connsiteX48214" fmla="*/ 0 w 3255128"/>
              <a:gd name="connsiteY48214" fmla="*/ 11257 h 1598839"/>
              <a:gd name="connsiteX48215" fmla="*/ 0 w 3255128"/>
              <a:gd name="connsiteY48215" fmla="*/ 11254 h 1598839"/>
              <a:gd name="connsiteX48216" fmla="*/ 0 w 3255128"/>
              <a:gd name="connsiteY48216" fmla="*/ 11182 h 1598839"/>
              <a:gd name="connsiteX48217" fmla="*/ 0 w 3255128"/>
              <a:gd name="connsiteY48217" fmla="*/ 11161 h 1598839"/>
              <a:gd name="connsiteX48218" fmla="*/ 0 w 3255128"/>
              <a:gd name="connsiteY48218" fmla="*/ 11159 h 1598839"/>
              <a:gd name="connsiteX48219" fmla="*/ 0 w 3255128"/>
              <a:gd name="connsiteY48219" fmla="*/ 11057 h 1598839"/>
              <a:gd name="connsiteX48220" fmla="*/ 0 w 3255128"/>
              <a:gd name="connsiteY48220" fmla="*/ 11047 h 1598839"/>
              <a:gd name="connsiteX48221" fmla="*/ 0 w 3255128"/>
              <a:gd name="connsiteY48221" fmla="*/ 11043 h 1598839"/>
              <a:gd name="connsiteX48222" fmla="*/ 0 w 3255128"/>
              <a:gd name="connsiteY48222" fmla="*/ 11022 h 1598839"/>
              <a:gd name="connsiteX48223" fmla="*/ 0 w 3255128"/>
              <a:gd name="connsiteY48223" fmla="*/ 11013 h 1598839"/>
              <a:gd name="connsiteX48224" fmla="*/ 0 w 3255128"/>
              <a:gd name="connsiteY48224" fmla="*/ 10990 h 1598839"/>
              <a:gd name="connsiteX48225" fmla="*/ 0 w 3255128"/>
              <a:gd name="connsiteY48225" fmla="*/ 10949 h 1598839"/>
              <a:gd name="connsiteX48226" fmla="*/ 0 w 3255128"/>
              <a:gd name="connsiteY48226" fmla="*/ 10947 h 1598839"/>
              <a:gd name="connsiteX48227" fmla="*/ 0 w 3255128"/>
              <a:gd name="connsiteY48227" fmla="*/ 10847 h 1598839"/>
              <a:gd name="connsiteX48228" fmla="*/ 0 w 3255128"/>
              <a:gd name="connsiteY48228" fmla="*/ 10831 h 1598839"/>
              <a:gd name="connsiteX48229" fmla="*/ 0 w 3255128"/>
              <a:gd name="connsiteY48229" fmla="*/ 10794 h 1598839"/>
              <a:gd name="connsiteX48230" fmla="*/ 0 w 3255128"/>
              <a:gd name="connsiteY48230" fmla="*/ 10700 h 1598839"/>
              <a:gd name="connsiteX48231" fmla="*/ 0 w 3255128"/>
              <a:gd name="connsiteY48231" fmla="*/ 10598 h 1598839"/>
              <a:gd name="connsiteX48232" fmla="*/ 0 w 3255128"/>
              <a:gd name="connsiteY48232" fmla="*/ 10569 h 1598839"/>
              <a:gd name="connsiteX48233" fmla="*/ 0 w 3255128"/>
              <a:gd name="connsiteY48233" fmla="*/ 10563 h 1598839"/>
              <a:gd name="connsiteX48234" fmla="*/ 0 w 3255128"/>
              <a:gd name="connsiteY48234" fmla="*/ 10531 h 1598839"/>
              <a:gd name="connsiteX48235" fmla="*/ 0 w 3255128"/>
              <a:gd name="connsiteY48235" fmla="*/ 10522 h 1598839"/>
              <a:gd name="connsiteX48236" fmla="*/ 0 w 3255128"/>
              <a:gd name="connsiteY48236" fmla="*/ 10513 h 1598839"/>
              <a:gd name="connsiteX48237" fmla="*/ 0 w 3255128"/>
              <a:gd name="connsiteY48237" fmla="*/ 10488 h 1598839"/>
              <a:gd name="connsiteX48238" fmla="*/ 0 w 3255128"/>
              <a:gd name="connsiteY48238" fmla="*/ 10480 h 1598839"/>
              <a:gd name="connsiteX48239" fmla="*/ 0 w 3255128"/>
              <a:gd name="connsiteY48239" fmla="*/ 10426 h 1598839"/>
              <a:gd name="connsiteX48240" fmla="*/ 0 w 3255128"/>
              <a:gd name="connsiteY48240" fmla="*/ 10352 h 1598839"/>
              <a:gd name="connsiteX48241" fmla="*/ 0 w 3255128"/>
              <a:gd name="connsiteY48241" fmla="*/ 10345 h 1598839"/>
              <a:gd name="connsiteX48242" fmla="*/ 0 w 3255128"/>
              <a:gd name="connsiteY48242" fmla="*/ 10343 h 1598839"/>
              <a:gd name="connsiteX48243" fmla="*/ 0 w 3255128"/>
              <a:gd name="connsiteY48243" fmla="*/ 10335 h 1598839"/>
              <a:gd name="connsiteX48244" fmla="*/ 0 w 3255128"/>
              <a:gd name="connsiteY48244" fmla="*/ 10322 h 1598839"/>
              <a:gd name="connsiteX48245" fmla="*/ 0 w 3255128"/>
              <a:gd name="connsiteY48245" fmla="*/ 10285 h 1598839"/>
              <a:gd name="connsiteX48246" fmla="*/ 0 w 3255128"/>
              <a:gd name="connsiteY48246" fmla="*/ 10162 h 1598839"/>
              <a:gd name="connsiteX48247" fmla="*/ 0 w 3255128"/>
              <a:gd name="connsiteY48247" fmla="*/ 10126 h 1598839"/>
              <a:gd name="connsiteX48248" fmla="*/ 0 w 3255128"/>
              <a:gd name="connsiteY48248" fmla="*/ 10106 h 1598839"/>
              <a:gd name="connsiteX48249" fmla="*/ 0 w 3255128"/>
              <a:gd name="connsiteY48249" fmla="*/ 10052 h 1598839"/>
              <a:gd name="connsiteX48250" fmla="*/ 0 w 3255128"/>
              <a:gd name="connsiteY48250" fmla="*/ 10021 h 1598839"/>
              <a:gd name="connsiteX48251" fmla="*/ 0 w 3255128"/>
              <a:gd name="connsiteY48251" fmla="*/ 9950 h 1598839"/>
              <a:gd name="connsiteX48252" fmla="*/ 0 w 3255128"/>
              <a:gd name="connsiteY48252" fmla="*/ 9899 h 1598839"/>
              <a:gd name="connsiteX48253" fmla="*/ 0 w 3255128"/>
              <a:gd name="connsiteY48253" fmla="*/ 9883 h 1598839"/>
              <a:gd name="connsiteX48254" fmla="*/ 0 w 3255128"/>
              <a:gd name="connsiteY48254" fmla="*/ 9878 h 1598839"/>
              <a:gd name="connsiteX48255" fmla="*/ 0 w 3255128"/>
              <a:gd name="connsiteY48255" fmla="*/ 9816 h 1598839"/>
              <a:gd name="connsiteX48256" fmla="*/ 0 w 3255128"/>
              <a:gd name="connsiteY48256" fmla="*/ 9811 h 1598839"/>
              <a:gd name="connsiteX48257" fmla="*/ 0 w 3255128"/>
              <a:gd name="connsiteY48257" fmla="*/ 9808 h 1598839"/>
              <a:gd name="connsiteX48258" fmla="*/ 0 w 3255128"/>
              <a:gd name="connsiteY48258" fmla="*/ 9687 h 1598839"/>
              <a:gd name="connsiteX48259" fmla="*/ 0 w 3255128"/>
              <a:gd name="connsiteY48259" fmla="*/ 9649 h 1598839"/>
              <a:gd name="connsiteX48260" fmla="*/ 0 w 3255128"/>
              <a:gd name="connsiteY48260" fmla="*/ 9615 h 1598839"/>
              <a:gd name="connsiteX48261" fmla="*/ 0 w 3255128"/>
              <a:gd name="connsiteY48261" fmla="*/ 9562 h 1598839"/>
              <a:gd name="connsiteX48262" fmla="*/ 0 w 3255128"/>
              <a:gd name="connsiteY48262" fmla="*/ 9523 h 1598839"/>
              <a:gd name="connsiteX48263" fmla="*/ 0 w 3255128"/>
              <a:gd name="connsiteY48263" fmla="*/ 9448 h 1598839"/>
              <a:gd name="connsiteX48264" fmla="*/ 0 w 3255128"/>
              <a:gd name="connsiteY48264" fmla="*/ 9446 h 1598839"/>
              <a:gd name="connsiteX48265" fmla="*/ 0 w 3255128"/>
              <a:gd name="connsiteY48265" fmla="*/ 9419 h 1598839"/>
              <a:gd name="connsiteX48266" fmla="*/ 0 w 3255128"/>
              <a:gd name="connsiteY48266" fmla="*/ 9337 h 1598839"/>
              <a:gd name="connsiteX48267" fmla="*/ 0 w 3255128"/>
              <a:gd name="connsiteY48267" fmla="*/ 9322 h 1598839"/>
              <a:gd name="connsiteX48268" fmla="*/ 0 w 3255128"/>
              <a:gd name="connsiteY48268" fmla="*/ 9225 h 1598839"/>
              <a:gd name="connsiteX48269" fmla="*/ 0 w 3255128"/>
              <a:gd name="connsiteY48269" fmla="*/ 9207 h 1598839"/>
              <a:gd name="connsiteX48270" fmla="*/ 0 w 3255128"/>
              <a:gd name="connsiteY48270" fmla="*/ 9203 h 1598839"/>
              <a:gd name="connsiteX48271" fmla="*/ 0 w 3255128"/>
              <a:gd name="connsiteY48271" fmla="*/ 9151 h 1598839"/>
              <a:gd name="connsiteX48272" fmla="*/ 0 w 3255128"/>
              <a:gd name="connsiteY48272" fmla="*/ 8983 h 1598839"/>
              <a:gd name="connsiteX48273" fmla="*/ 0 w 3255128"/>
              <a:gd name="connsiteY48273" fmla="*/ 8974 h 1598839"/>
              <a:gd name="connsiteX48274" fmla="*/ 0 w 3255128"/>
              <a:gd name="connsiteY48274" fmla="*/ 8972 h 1598839"/>
              <a:gd name="connsiteX48275" fmla="*/ 0 w 3255128"/>
              <a:gd name="connsiteY48275" fmla="*/ 8955 h 1598839"/>
              <a:gd name="connsiteX48276" fmla="*/ 0 w 3255128"/>
              <a:gd name="connsiteY48276" fmla="*/ 8927 h 1598839"/>
              <a:gd name="connsiteX48277" fmla="*/ 0 w 3255128"/>
              <a:gd name="connsiteY48277" fmla="*/ 8914 h 1598839"/>
              <a:gd name="connsiteX48278" fmla="*/ 0 w 3255128"/>
              <a:gd name="connsiteY48278" fmla="*/ 8878 h 1598839"/>
              <a:gd name="connsiteX48279" fmla="*/ 0 w 3255128"/>
              <a:gd name="connsiteY48279" fmla="*/ 8842 h 1598839"/>
              <a:gd name="connsiteX48280" fmla="*/ 0 w 3255128"/>
              <a:gd name="connsiteY48280" fmla="*/ 8778 h 1598839"/>
              <a:gd name="connsiteX48281" fmla="*/ 0 w 3255128"/>
              <a:gd name="connsiteY48281" fmla="*/ 8776 h 1598839"/>
              <a:gd name="connsiteX48282" fmla="*/ 0 w 3255128"/>
              <a:gd name="connsiteY48282" fmla="*/ 8771 h 1598839"/>
              <a:gd name="connsiteX48283" fmla="*/ 0 w 3255128"/>
              <a:gd name="connsiteY48283" fmla="*/ 8735 h 1598839"/>
              <a:gd name="connsiteX48284" fmla="*/ 0 w 3255128"/>
              <a:gd name="connsiteY48284" fmla="*/ 8733 h 1598839"/>
              <a:gd name="connsiteX48285" fmla="*/ 0 w 3255128"/>
              <a:gd name="connsiteY48285" fmla="*/ 8712 h 1598839"/>
              <a:gd name="connsiteX48286" fmla="*/ 0 w 3255128"/>
              <a:gd name="connsiteY48286" fmla="*/ 8669 h 1598839"/>
              <a:gd name="connsiteX48287" fmla="*/ 0 w 3255128"/>
              <a:gd name="connsiteY48287" fmla="*/ 8655 h 1598839"/>
              <a:gd name="connsiteX48288" fmla="*/ 0 w 3255128"/>
              <a:gd name="connsiteY48288" fmla="*/ 8610 h 1598839"/>
              <a:gd name="connsiteX48289" fmla="*/ 0 w 3255128"/>
              <a:gd name="connsiteY48289" fmla="*/ 8539 h 1598839"/>
              <a:gd name="connsiteX48290" fmla="*/ 0 w 3255128"/>
              <a:gd name="connsiteY48290" fmla="*/ 8533 h 1598839"/>
              <a:gd name="connsiteX48291" fmla="*/ 0 w 3255128"/>
              <a:gd name="connsiteY48291" fmla="*/ 8458 h 1598839"/>
              <a:gd name="connsiteX48292" fmla="*/ 0 w 3255128"/>
              <a:gd name="connsiteY48292" fmla="*/ 8431 h 1598839"/>
              <a:gd name="connsiteX48293" fmla="*/ 0 w 3255128"/>
              <a:gd name="connsiteY48293" fmla="*/ 8430 h 1598839"/>
              <a:gd name="connsiteX48294" fmla="*/ 0 w 3255128"/>
              <a:gd name="connsiteY48294" fmla="*/ 8230 h 1598839"/>
              <a:gd name="connsiteX48295" fmla="*/ 0 w 3255128"/>
              <a:gd name="connsiteY48295" fmla="*/ 8221 h 1598839"/>
              <a:gd name="connsiteX48296" fmla="*/ 0 w 3255128"/>
              <a:gd name="connsiteY48296" fmla="*/ 8208 h 1598839"/>
              <a:gd name="connsiteX48297" fmla="*/ 0 w 3255128"/>
              <a:gd name="connsiteY48297" fmla="*/ 8196 h 1598839"/>
              <a:gd name="connsiteX48298" fmla="*/ 0 w 3255128"/>
              <a:gd name="connsiteY48298" fmla="*/ 8180 h 1598839"/>
              <a:gd name="connsiteX48299" fmla="*/ 0 w 3255128"/>
              <a:gd name="connsiteY48299" fmla="*/ 8151 h 1598839"/>
              <a:gd name="connsiteX48300" fmla="*/ 0 w 3255128"/>
              <a:gd name="connsiteY48300" fmla="*/ 8146 h 1598839"/>
              <a:gd name="connsiteX48301" fmla="*/ 0 w 3255128"/>
              <a:gd name="connsiteY48301" fmla="*/ 8039 h 1598839"/>
              <a:gd name="connsiteX48302" fmla="*/ 0 w 3255128"/>
              <a:gd name="connsiteY48302" fmla="*/ 8001 h 1598839"/>
              <a:gd name="connsiteX48303" fmla="*/ 0 w 3255128"/>
              <a:gd name="connsiteY48303" fmla="*/ 7998 h 1598839"/>
              <a:gd name="connsiteX48304" fmla="*/ 0 w 3255128"/>
              <a:gd name="connsiteY48304" fmla="*/ 7972 h 1598839"/>
              <a:gd name="connsiteX48305" fmla="*/ 0 w 3255128"/>
              <a:gd name="connsiteY48305" fmla="*/ 7941 h 1598839"/>
              <a:gd name="connsiteX48306" fmla="*/ 0 w 3255128"/>
              <a:gd name="connsiteY48306" fmla="*/ 7939 h 1598839"/>
              <a:gd name="connsiteX48307" fmla="*/ 0 w 3255128"/>
              <a:gd name="connsiteY48307" fmla="*/ 7854 h 1598839"/>
              <a:gd name="connsiteX48308" fmla="*/ 0 w 3255128"/>
              <a:gd name="connsiteY48308" fmla="*/ 7836 h 1598839"/>
              <a:gd name="connsiteX48309" fmla="*/ 0 w 3255128"/>
              <a:gd name="connsiteY48309" fmla="*/ 7760 h 1598839"/>
              <a:gd name="connsiteX48310" fmla="*/ 0 w 3255128"/>
              <a:gd name="connsiteY48310" fmla="*/ 7749 h 1598839"/>
              <a:gd name="connsiteX48311" fmla="*/ 0 w 3255128"/>
              <a:gd name="connsiteY48311" fmla="*/ 7658 h 1598839"/>
              <a:gd name="connsiteX48312" fmla="*/ 0 w 3255128"/>
              <a:gd name="connsiteY48312" fmla="*/ 7655 h 1598839"/>
              <a:gd name="connsiteX48313" fmla="*/ 0 w 3255128"/>
              <a:gd name="connsiteY48313" fmla="*/ 7548 h 1598839"/>
              <a:gd name="connsiteX48314" fmla="*/ 0 w 3255128"/>
              <a:gd name="connsiteY48314" fmla="*/ 7540 h 1598839"/>
              <a:gd name="connsiteX48315" fmla="*/ 0 w 3255128"/>
              <a:gd name="connsiteY48315" fmla="*/ 7510 h 1598839"/>
              <a:gd name="connsiteX48316" fmla="*/ 0 w 3255128"/>
              <a:gd name="connsiteY48316" fmla="*/ 7503 h 1598839"/>
              <a:gd name="connsiteX48317" fmla="*/ 0 w 3255128"/>
              <a:gd name="connsiteY48317" fmla="*/ 7476 h 1598839"/>
              <a:gd name="connsiteX48318" fmla="*/ 0 w 3255128"/>
              <a:gd name="connsiteY48318" fmla="*/ 7391 h 1598839"/>
              <a:gd name="connsiteX48319" fmla="*/ 0 w 3255128"/>
              <a:gd name="connsiteY48319" fmla="*/ 7327 h 1598839"/>
              <a:gd name="connsiteX48320" fmla="*/ 0 w 3255128"/>
              <a:gd name="connsiteY48320" fmla="*/ 7324 h 1598839"/>
              <a:gd name="connsiteX48321" fmla="*/ 0 w 3255128"/>
              <a:gd name="connsiteY48321" fmla="*/ 7293 h 1598839"/>
              <a:gd name="connsiteX48322" fmla="*/ 0 w 3255128"/>
              <a:gd name="connsiteY48322" fmla="*/ 7225 h 1598839"/>
              <a:gd name="connsiteX48323" fmla="*/ 0 w 3255128"/>
              <a:gd name="connsiteY48323" fmla="*/ 7175 h 1598839"/>
              <a:gd name="connsiteX48324" fmla="*/ 0 w 3255128"/>
              <a:gd name="connsiteY48324" fmla="*/ 7163 h 1598839"/>
              <a:gd name="connsiteX48325" fmla="*/ 0 w 3255128"/>
              <a:gd name="connsiteY48325" fmla="*/ 7161 h 1598839"/>
              <a:gd name="connsiteX48326" fmla="*/ 0 w 3255128"/>
              <a:gd name="connsiteY48326" fmla="*/ 7150 h 1598839"/>
              <a:gd name="connsiteX48327" fmla="*/ 0 w 3255128"/>
              <a:gd name="connsiteY48327" fmla="*/ 7117 h 1598839"/>
              <a:gd name="connsiteX48328" fmla="*/ 0 w 3255128"/>
              <a:gd name="connsiteY48328" fmla="*/ 7101 h 1598839"/>
              <a:gd name="connsiteX48329" fmla="*/ 0 w 3255128"/>
              <a:gd name="connsiteY48329" fmla="*/ 7100 h 1598839"/>
              <a:gd name="connsiteX48330" fmla="*/ 0 w 3255128"/>
              <a:gd name="connsiteY48330" fmla="*/ 7096 h 1598839"/>
              <a:gd name="connsiteX48331" fmla="*/ 0 w 3255128"/>
              <a:gd name="connsiteY48331" fmla="*/ 7084 h 1598839"/>
              <a:gd name="connsiteX48332" fmla="*/ 0 w 3255128"/>
              <a:gd name="connsiteY48332" fmla="*/ 7066 h 1598839"/>
              <a:gd name="connsiteX48333" fmla="*/ 0 w 3255128"/>
              <a:gd name="connsiteY48333" fmla="*/ 7064 h 1598839"/>
              <a:gd name="connsiteX48334" fmla="*/ 0 w 3255128"/>
              <a:gd name="connsiteY48334" fmla="*/ 6980 h 1598839"/>
              <a:gd name="connsiteX48335" fmla="*/ 0 w 3255128"/>
              <a:gd name="connsiteY48335" fmla="*/ 6868 h 1598839"/>
              <a:gd name="connsiteX48336" fmla="*/ 0 w 3255128"/>
              <a:gd name="connsiteY48336" fmla="*/ 6863 h 1598839"/>
              <a:gd name="connsiteX48337" fmla="*/ 0 w 3255128"/>
              <a:gd name="connsiteY48337" fmla="*/ 6841 h 1598839"/>
              <a:gd name="connsiteX48338" fmla="*/ 0 w 3255128"/>
              <a:gd name="connsiteY48338" fmla="*/ 6825 h 1598839"/>
              <a:gd name="connsiteX48339" fmla="*/ 0 w 3255128"/>
              <a:gd name="connsiteY48339" fmla="*/ 6782 h 1598839"/>
              <a:gd name="connsiteX48340" fmla="*/ 0 w 3255128"/>
              <a:gd name="connsiteY48340" fmla="*/ 6766 h 1598839"/>
              <a:gd name="connsiteX48341" fmla="*/ 0 w 3255128"/>
              <a:gd name="connsiteY48341" fmla="*/ 6739 h 1598839"/>
              <a:gd name="connsiteX48342" fmla="*/ 0 w 3255128"/>
              <a:gd name="connsiteY48342" fmla="*/ 6724 h 1598839"/>
              <a:gd name="connsiteX48343" fmla="*/ 0 w 3255128"/>
              <a:gd name="connsiteY48343" fmla="*/ 6659 h 1598839"/>
              <a:gd name="connsiteX48344" fmla="*/ 0 w 3255128"/>
              <a:gd name="connsiteY48344" fmla="*/ 6641 h 1598839"/>
              <a:gd name="connsiteX48345" fmla="*/ 0 w 3255128"/>
              <a:gd name="connsiteY48345" fmla="*/ 6568 h 1598839"/>
              <a:gd name="connsiteX48346" fmla="*/ 0 w 3255128"/>
              <a:gd name="connsiteY48346" fmla="*/ 6545 h 1598839"/>
              <a:gd name="connsiteX48347" fmla="*/ 0 w 3255128"/>
              <a:gd name="connsiteY48347" fmla="*/ 6527 h 1598839"/>
              <a:gd name="connsiteX48348" fmla="*/ 0 w 3255128"/>
              <a:gd name="connsiteY48348" fmla="*/ 6502 h 1598839"/>
              <a:gd name="connsiteX48349" fmla="*/ 0 w 3255128"/>
              <a:gd name="connsiteY48349" fmla="*/ 6412 h 1598839"/>
              <a:gd name="connsiteX48350" fmla="*/ 0 w 3255128"/>
              <a:gd name="connsiteY48350" fmla="*/ 6389 h 1598839"/>
              <a:gd name="connsiteX48351" fmla="*/ 0 w 3255128"/>
              <a:gd name="connsiteY48351" fmla="*/ 6372 h 1598839"/>
              <a:gd name="connsiteX48352" fmla="*/ 0 w 3255128"/>
              <a:gd name="connsiteY48352" fmla="*/ 6344 h 1598839"/>
              <a:gd name="connsiteX48353" fmla="*/ 0 w 3255128"/>
              <a:gd name="connsiteY48353" fmla="*/ 6280 h 1598839"/>
              <a:gd name="connsiteX48354" fmla="*/ 0 w 3255128"/>
              <a:gd name="connsiteY48354" fmla="*/ 6278 h 1598839"/>
              <a:gd name="connsiteX48355" fmla="*/ 0 w 3255128"/>
              <a:gd name="connsiteY48355" fmla="*/ 6220 h 1598839"/>
              <a:gd name="connsiteX48356" fmla="*/ 0 w 3255128"/>
              <a:gd name="connsiteY48356" fmla="*/ 6203 h 1598839"/>
              <a:gd name="connsiteX48357" fmla="*/ 0 w 3255128"/>
              <a:gd name="connsiteY48357" fmla="*/ 6193 h 1598839"/>
              <a:gd name="connsiteX48358" fmla="*/ 0 w 3255128"/>
              <a:gd name="connsiteY48358" fmla="*/ 6177 h 1598839"/>
              <a:gd name="connsiteX48359" fmla="*/ 0 w 3255128"/>
              <a:gd name="connsiteY48359" fmla="*/ 6043 h 1598839"/>
              <a:gd name="connsiteX48360" fmla="*/ 0 w 3255128"/>
              <a:gd name="connsiteY48360" fmla="*/ 5993 h 1598839"/>
              <a:gd name="connsiteX48361" fmla="*/ 0 w 3255128"/>
              <a:gd name="connsiteY48361" fmla="*/ 5960 h 1598839"/>
              <a:gd name="connsiteX48362" fmla="*/ 0 w 3255128"/>
              <a:gd name="connsiteY48362" fmla="*/ 5945 h 1598839"/>
              <a:gd name="connsiteX48363" fmla="*/ 0 w 3255128"/>
              <a:gd name="connsiteY48363" fmla="*/ 5915 h 1598839"/>
              <a:gd name="connsiteX48364" fmla="*/ 0 w 3255128"/>
              <a:gd name="connsiteY48364" fmla="*/ 5842 h 1598839"/>
              <a:gd name="connsiteX48365" fmla="*/ 0 w 3255128"/>
              <a:gd name="connsiteY48365" fmla="*/ 5817 h 1598839"/>
              <a:gd name="connsiteX48366" fmla="*/ 0 w 3255128"/>
              <a:gd name="connsiteY48366" fmla="*/ 5718 h 1598839"/>
              <a:gd name="connsiteX48367" fmla="*/ 0 w 3255128"/>
              <a:gd name="connsiteY48367" fmla="*/ 5456 h 1598839"/>
              <a:gd name="connsiteX48368" fmla="*/ 0 w 3255128"/>
              <a:gd name="connsiteY48368" fmla="*/ 5358 h 1598839"/>
              <a:gd name="connsiteX48369" fmla="*/ 0 w 3255128"/>
              <a:gd name="connsiteY48369" fmla="*/ 5296 h 1598839"/>
              <a:gd name="connsiteX48370" fmla="*/ 0 w 3255128"/>
              <a:gd name="connsiteY48370" fmla="*/ 4978 h 1598839"/>
              <a:gd name="connsiteX48371" fmla="*/ 0 w 3255128"/>
              <a:gd name="connsiteY48371" fmla="*/ 4808 h 1598839"/>
              <a:gd name="connsiteX48372" fmla="*/ 0 w 3255128"/>
              <a:gd name="connsiteY48372" fmla="*/ 4710 h 1598839"/>
              <a:gd name="connsiteX48373" fmla="*/ 0 w 3255128"/>
              <a:gd name="connsiteY48373" fmla="*/ 4677 h 1598839"/>
              <a:gd name="connsiteX48374" fmla="*/ 0 w 3255128"/>
              <a:gd name="connsiteY48374" fmla="*/ 4598 h 1598839"/>
              <a:gd name="connsiteX48375" fmla="*/ 0 w 3255128"/>
              <a:gd name="connsiteY48375" fmla="*/ 4580 h 1598839"/>
              <a:gd name="connsiteX48376" fmla="*/ 0 w 3255128"/>
              <a:gd name="connsiteY48376" fmla="*/ 4576 h 1598839"/>
              <a:gd name="connsiteX48377" fmla="*/ 0 w 3255128"/>
              <a:gd name="connsiteY48377" fmla="*/ 4501 h 1598839"/>
              <a:gd name="connsiteX48378" fmla="*/ 0 w 3255128"/>
              <a:gd name="connsiteY48378" fmla="*/ 4498 h 1598839"/>
              <a:gd name="connsiteX48379" fmla="*/ 0 w 3255128"/>
              <a:gd name="connsiteY48379" fmla="*/ 4435 h 1598839"/>
              <a:gd name="connsiteX48380" fmla="*/ 0 w 3255128"/>
              <a:gd name="connsiteY48380" fmla="*/ 4333 h 1598839"/>
              <a:gd name="connsiteX48381" fmla="*/ 0 w 3255128"/>
              <a:gd name="connsiteY48381" fmla="*/ 4183 h 1598839"/>
              <a:gd name="connsiteX48382" fmla="*/ 0 w 3255128"/>
              <a:gd name="connsiteY48382" fmla="*/ 4173 h 1598839"/>
              <a:gd name="connsiteX48383" fmla="*/ 0 w 3255128"/>
              <a:gd name="connsiteY48383" fmla="*/ 3787 h 1598839"/>
              <a:gd name="connsiteX48384" fmla="*/ 0 w 3255128"/>
              <a:gd name="connsiteY48384" fmla="*/ 3695 h 1598839"/>
              <a:gd name="connsiteX48385" fmla="*/ 0 w 3255128"/>
              <a:gd name="connsiteY48385" fmla="*/ 3685 h 1598839"/>
              <a:gd name="connsiteX48386" fmla="*/ 0 w 3255128"/>
              <a:gd name="connsiteY48386" fmla="*/ 3620 h 1598839"/>
              <a:gd name="connsiteX48387" fmla="*/ 0 w 3255128"/>
              <a:gd name="connsiteY48387" fmla="*/ 3569 h 1598839"/>
              <a:gd name="connsiteX48388" fmla="*/ 0 w 3255128"/>
              <a:gd name="connsiteY48388" fmla="*/ 3519 h 1598839"/>
              <a:gd name="connsiteX48389" fmla="*/ 0 w 3255128"/>
              <a:gd name="connsiteY48389" fmla="*/ 3481 h 1598839"/>
              <a:gd name="connsiteX48390" fmla="*/ 0 w 3255128"/>
              <a:gd name="connsiteY48390" fmla="*/ 3452 h 1598839"/>
              <a:gd name="connsiteX48391" fmla="*/ 0 w 3255128"/>
              <a:gd name="connsiteY48391" fmla="*/ 3360 h 1598839"/>
              <a:gd name="connsiteX48392" fmla="*/ 0 w 3255128"/>
              <a:gd name="connsiteY48392" fmla="*/ 3312 h 1598839"/>
              <a:gd name="connsiteX48393" fmla="*/ 0 w 3255128"/>
              <a:gd name="connsiteY48393" fmla="*/ 3226 h 1598839"/>
              <a:gd name="connsiteX48394" fmla="*/ 0 w 3255128"/>
              <a:gd name="connsiteY48394" fmla="*/ 3162 h 1598839"/>
              <a:gd name="connsiteX48395" fmla="*/ 0 w 3255128"/>
              <a:gd name="connsiteY48395" fmla="*/ 3154 h 1598839"/>
              <a:gd name="connsiteX48396" fmla="*/ 0 w 3255128"/>
              <a:gd name="connsiteY48396" fmla="*/ 3133 h 1598839"/>
              <a:gd name="connsiteX48397" fmla="*/ 0 w 3255128"/>
              <a:gd name="connsiteY48397" fmla="*/ 2921 h 1598839"/>
              <a:gd name="connsiteX48398" fmla="*/ 0 w 3255128"/>
              <a:gd name="connsiteY48398" fmla="*/ 2905 h 1598839"/>
              <a:gd name="connsiteX48399" fmla="*/ 0 w 3255128"/>
              <a:gd name="connsiteY48399" fmla="*/ 2871 h 1598839"/>
              <a:gd name="connsiteX48400" fmla="*/ 0 w 3255128"/>
              <a:gd name="connsiteY48400" fmla="*/ 2862 h 1598839"/>
              <a:gd name="connsiteX48401" fmla="*/ 0 w 3255128"/>
              <a:gd name="connsiteY48401" fmla="*/ 2555 h 1598839"/>
              <a:gd name="connsiteX48402" fmla="*/ 0 w 3255128"/>
              <a:gd name="connsiteY48402" fmla="*/ 2548 h 1598839"/>
              <a:gd name="connsiteX48403" fmla="*/ 0 w 3255128"/>
              <a:gd name="connsiteY48403" fmla="*/ 2523 h 1598839"/>
              <a:gd name="connsiteX48404" fmla="*/ 0 w 3255128"/>
              <a:gd name="connsiteY48404" fmla="*/ 2437 h 1598839"/>
              <a:gd name="connsiteX48405" fmla="*/ 0 w 3255128"/>
              <a:gd name="connsiteY48405" fmla="*/ 2305 h 1598839"/>
              <a:gd name="connsiteX48406" fmla="*/ 0 w 3255128"/>
              <a:gd name="connsiteY48406" fmla="*/ 2246 h 1598839"/>
              <a:gd name="connsiteX48407" fmla="*/ 0 w 3255128"/>
              <a:gd name="connsiteY48407" fmla="*/ 2191 h 1598839"/>
              <a:gd name="connsiteX48408" fmla="*/ 0 w 3255128"/>
              <a:gd name="connsiteY48408" fmla="*/ 2110 h 1598839"/>
              <a:gd name="connsiteX48409" fmla="*/ 0 w 3255128"/>
              <a:gd name="connsiteY48409" fmla="*/ 2014 h 1598839"/>
              <a:gd name="connsiteX48410" fmla="*/ 0 w 3255128"/>
              <a:gd name="connsiteY48410" fmla="*/ 2012 h 1598839"/>
              <a:gd name="connsiteX48411" fmla="*/ 0 w 3255128"/>
              <a:gd name="connsiteY48411" fmla="*/ 1914 h 1598839"/>
              <a:gd name="connsiteX48412" fmla="*/ 0 w 3255128"/>
              <a:gd name="connsiteY48412" fmla="*/ 1855 h 1598839"/>
              <a:gd name="connsiteX48413" fmla="*/ 0 w 3255128"/>
              <a:gd name="connsiteY48413" fmla="*/ 1750 h 1598839"/>
              <a:gd name="connsiteX48414" fmla="*/ 0 w 3255128"/>
              <a:gd name="connsiteY48414" fmla="*/ 1636 h 1598839"/>
              <a:gd name="connsiteX48415" fmla="*/ 0 w 3255128"/>
              <a:gd name="connsiteY48415" fmla="*/ 1466 h 1598839"/>
              <a:gd name="connsiteX48416" fmla="*/ 0 w 3255128"/>
              <a:gd name="connsiteY48416" fmla="*/ 1416 h 1598839"/>
              <a:gd name="connsiteX48417" fmla="*/ 0 w 3255128"/>
              <a:gd name="connsiteY48417" fmla="*/ 1177 h 1598839"/>
              <a:gd name="connsiteX48418" fmla="*/ 0 w 3255128"/>
              <a:gd name="connsiteY48418" fmla="*/ 1175 h 1598839"/>
              <a:gd name="connsiteX48419" fmla="*/ 0 w 3255128"/>
              <a:gd name="connsiteY48419" fmla="*/ 963 h 1598839"/>
              <a:gd name="connsiteX48420" fmla="*/ 0 w 3255128"/>
              <a:gd name="connsiteY48420" fmla="*/ 936 h 1598839"/>
              <a:gd name="connsiteX48421" fmla="*/ 0 w 3255128"/>
              <a:gd name="connsiteY48421" fmla="*/ 744 h 1598839"/>
              <a:gd name="connsiteX48422" fmla="*/ 0 w 3255128"/>
              <a:gd name="connsiteY48422" fmla="*/ 643 h 1598839"/>
              <a:gd name="connsiteX48423" fmla="*/ 0 w 3255128"/>
              <a:gd name="connsiteY48423" fmla="*/ 571 h 1598839"/>
              <a:gd name="connsiteX48424" fmla="*/ 0 w 3255128"/>
              <a:gd name="connsiteY48424" fmla="*/ 529 h 1598839"/>
              <a:gd name="connsiteX48425" fmla="*/ 0 w 3255128"/>
              <a:gd name="connsiteY48425" fmla="*/ 513 h 1598839"/>
              <a:gd name="connsiteX48426" fmla="*/ 0 w 3255128"/>
              <a:gd name="connsiteY48426" fmla="*/ 395 h 1598839"/>
              <a:gd name="connsiteX48427" fmla="*/ 0 w 3255128"/>
              <a:gd name="connsiteY48427" fmla="*/ 384 h 1598839"/>
              <a:gd name="connsiteX48428" fmla="*/ 0 w 3255128"/>
              <a:gd name="connsiteY48428" fmla="*/ 359 h 1598839"/>
              <a:gd name="connsiteX48429" fmla="*/ 0 w 3255128"/>
              <a:gd name="connsiteY48429" fmla="*/ 297 h 159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Lst>
            <a:rect l="l" t="t" r="r" b="b"/>
            <a:pathLst>
              <a:path w="3255128" h="1598839">
                <a:moveTo>
                  <a:pt x="0" y="0"/>
                </a:moveTo>
                <a:lnTo>
                  <a:pt x="3255128" y="0"/>
                </a:lnTo>
                <a:lnTo>
                  <a:pt x="3255128" y="297"/>
                </a:lnTo>
                <a:lnTo>
                  <a:pt x="3255128" y="359"/>
                </a:lnTo>
                <a:lnTo>
                  <a:pt x="3255128" y="384"/>
                </a:lnTo>
                <a:lnTo>
                  <a:pt x="3255128" y="395"/>
                </a:lnTo>
                <a:lnTo>
                  <a:pt x="3255128" y="513"/>
                </a:lnTo>
                <a:lnTo>
                  <a:pt x="3255128" y="529"/>
                </a:lnTo>
                <a:lnTo>
                  <a:pt x="3255128" y="571"/>
                </a:lnTo>
                <a:lnTo>
                  <a:pt x="3255128" y="643"/>
                </a:lnTo>
                <a:lnTo>
                  <a:pt x="3255128" y="744"/>
                </a:lnTo>
                <a:lnTo>
                  <a:pt x="3255128" y="936"/>
                </a:lnTo>
                <a:lnTo>
                  <a:pt x="3255128" y="963"/>
                </a:lnTo>
                <a:lnTo>
                  <a:pt x="3255128" y="1175"/>
                </a:lnTo>
                <a:lnTo>
                  <a:pt x="3255128" y="1177"/>
                </a:lnTo>
                <a:lnTo>
                  <a:pt x="3255128" y="1416"/>
                </a:lnTo>
                <a:lnTo>
                  <a:pt x="3255128" y="1466"/>
                </a:lnTo>
                <a:lnTo>
                  <a:pt x="3255128" y="1636"/>
                </a:lnTo>
                <a:lnTo>
                  <a:pt x="3255128" y="1750"/>
                </a:lnTo>
                <a:lnTo>
                  <a:pt x="3255128" y="1855"/>
                </a:lnTo>
                <a:lnTo>
                  <a:pt x="3255128" y="1914"/>
                </a:lnTo>
                <a:lnTo>
                  <a:pt x="3255128" y="2012"/>
                </a:lnTo>
                <a:lnTo>
                  <a:pt x="3255128" y="2014"/>
                </a:lnTo>
                <a:lnTo>
                  <a:pt x="3255128" y="2110"/>
                </a:lnTo>
                <a:lnTo>
                  <a:pt x="3255128" y="2191"/>
                </a:lnTo>
                <a:lnTo>
                  <a:pt x="3255128" y="2246"/>
                </a:lnTo>
                <a:lnTo>
                  <a:pt x="3255128" y="2305"/>
                </a:lnTo>
                <a:lnTo>
                  <a:pt x="3255128" y="2437"/>
                </a:lnTo>
                <a:lnTo>
                  <a:pt x="3255128" y="2523"/>
                </a:lnTo>
                <a:lnTo>
                  <a:pt x="3255128" y="2548"/>
                </a:lnTo>
                <a:lnTo>
                  <a:pt x="3255128" y="2555"/>
                </a:lnTo>
                <a:lnTo>
                  <a:pt x="3255128" y="2862"/>
                </a:lnTo>
                <a:lnTo>
                  <a:pt x="3255128" y="2871"/>
                </a:lnTo>
                <a:lnTo>
                  <a:pt x="3255128" y="2905"/>
                </a:lnTo>
                <a:lnTo>
                  <a:pt x="3255128" y="2921"/>
                </a:lnTo>
                <a:lnTo>
                  <a:pt x="3255128" y="3133"/>
                </a:lnTo>
                <a:lnTo>
                  <a:pt x="3255128" y="3154"/>
                </a:lnTo>
                <a:lnTo>
                  <a:pt x="3255128" y="3162"/>
                </a:lnTo>
                <a:lnTo>
                  <a:pt x="3255128" y="3226"/>
                </a:lnTo>
                <a:lnTo>
                  <a:pt x="3255128" y="3312"/>
                </a:lnTo>
                <a:lnTo>
                  <a:pt x="3255128" y="3360"/>
                </a:lnTo>
                <a:lnTo>
                  <a:pt x="3255128" y="3452"/>
                </a:lnTo>
                <a:lnTo>
                  <a:pt x="3255128" y="3481"/>
                </a:lnTo>
                <a:lnTo>
                  <a:pt x="3255128" y="3519"/>
                </a:lnTo>
                <a:lnTo>
                  <a:pt x="3255128" y="3569"/>
                </a:lnTo>
                <a:lnTo>
                  <a:pt x="3255128" y="3620"/>
                </a:lnTo>
                <a:lnTo>
                  <a:pt x="3255128" y="3685"/>
                </a:lnTo>
                <a:lnTo>
                  <a:pt x="3255128" y="3695"/>
                </a:lnTo>
                <a:lnTo>
                  <a:pt x="3255128" y="3787"/>
                </a:lnTo>
                <a:lnTo>
                  <a:pt x="3255128" y="4173"/>
                </a:lnTo>
                <a:lnTo>
                  <a:pt x="3255128" y="4183"/>
                </a:lnTo>
                <a:lnTo>
                  <a:pt x="3255128" y="4333"/>
                </a:lnTo>
                <a:lnTo>
                  <a:pt x="3255128" y="4435"/>
                </a:lnTo>
                <a:lnTo>
                  <a:pt x="3255128" y="4498"/>
                </a:lnTo>
                <a:lnTo>
                  <a:pt x="3255128" y="4501"/>
                </a:lnTo>
                <a:lnTo>
                  <a:pt x="3255128" y="4576"/>
                </a:lnTo>
                <a:lnTo>
                  <a:pt x="3255128" y="4580"/>
                </a:lnTo>
                <a:lnTo>
                  <a:pt x="3255128" y="4598"/>
                </a:lnTo>
                <a:lnTo>
                  <a:pt x="3255128" y="4677"/>
                </a:lnTo>
                <a:lnTo>
                  <a:pt x="3255128" y="4710"/>
                </a:lnTo>
                <a:lnTo>
                  <a:pt x="3255128" y="4808"/>
                </a:lnTo>
                <a:lnTo>
                  <a:pt x="3255128" y="4978"/>
                </a:lnTo>
                <a:lnTo>
                  <a:pt x="3255128" y="5296"/>
                </a:lnTo>
                <a:lnTo>
                  <a:pt x="3255128" y="5358"/>
                </a:lnTo>
                <a:lnTo>
                  <a:pt x="3255128" y="5456"/>
                </a:lnTo>
                <a:lnTo>
                  <a:pt x="3255128" y="5718"/>
                </a:lnTo>
                <a:lnTo>
                  <a:pt x="3255128" y="5817"/>
                </a:lnTo>
                <a:lnTo>
                  <a:pt x="3255128" y="5842"/>
                </a:lnTo>
                <a:lnTo>
                  <a:pt x="3255128" y="5915"/>
                </a:lnTo>
                <a:lnTo>
                  <a:pt x="3255128" y="5945"/>
                </a:lnTo>
                <a:lnTo>
                  <a:pt x="3255128" y="5960"/>
                </a:lnTo>
                <a:lnTo>
                  <a:pt x="3255128" y="5993"/>
                </a:lnTo>
                <a:lnTo>
                  <a:pt x="3255128" y="6043"/>
                </a:lnTo>
                <a:lnTo>
                  <a:pt x="3255128" y="6177"/>
                </a:lnTo>
                <a:lnTo>
                  <a:pt x="3255128" y="6193"/>
                </a:lnTo>
                <a:lnTo>
                  <a:pt x="3255128" y="6203"/>
                </a:lnTo>
                <a:lnTo>
                  <a:pt x="3255128" y="6220"/>
                </a:lnTo>
                <a:lnTo>
                  <a:pt x="3255128" y="6278"/>
                </a:lnTo>
                <a:lnTo>
                  <a:pt x="3255128" y="6280"/>
                </a:lnTo>
                <a:lnTo>
                  <a:pt x="3255128" y="6344"/>
                </a:lnTo>
                <a:lnTo>
                  <a:pt x="3255128" y="6372"/>
                </a:lnTo>
                <a:lnTo>
                  <a:pt x="3255128" y="6389"/>
                </a:lnTo>
                <a:lnTo>
                  <a:pt x="3255128" y="6412"/>
                </a:lnTo>
                <a:lnTo>
                  <a:pt x="3255128" y="6502"/>
                </a:lnTo>
                <a:lnTo>
                  <a:pt x="3255128" y="6527"/>
                </a:lnTo>
                <a:lnTo>
                  <a:pt x="3255128" y="6545"/>
                </a:lnTo>
                <a:lnTo>
                  <a:pt x="3255128" y="6568"/>
                </a:lnTo>
                <a:lnTo>
                  <a:pt x="3255128" y="6641"/>
                </a:lnTo>
                <a:lnTo>
                  <a:pt x="3255128" y="6659"/>
                </a:lnTo>
                <a:lnTo>
                  <a:pt x="3255128" y="6724"/>
                </a:lnTo>
                <a:lnTo>
                  <a:pt x="3255128" y="6739"/>
                </a:lnTo>
                <a:lnTo>
                  <a:pt x="3255128" y="6766"/>
                </a:lnTo>
                <a:lnTo>
                  <a:pt x="3255128" y="6782"/>
                </a:lnTo>
                <a:lnTo>
                  <a:pt x="3255128" y="6825"/>
                </a:lnTo>
                <a:lnTo>
                  <a:pt x="3255128" y="6841"/>
                </a:lnTo>
                <a:lnTo>
                  <a:pt x="3255128" y="6863"/>
                </a:lnTo>
                <a:lnTo>
                  <a:pt x="3255128" y="6868"/>
                </a:lnTo>
                <a:lnTo>
                  <a:pt x="3255128" y="6980"/>
                </a:lnTo>
                <a:lnTo>
                  <a:pt x="3255128" y="7064"/>
                </a:lnTo>
                <a:lnTo>
                  <a:pt x="3255128" y="7066"/>
                </a:lnTo>
                <a:lnTo>
                  <a:pt x="3255128" y="7084"/>
                </a:lnTo>
                <a:lnTo>
                  <a:pt x="3255128" y="7096"/>
                </a:lnTo>
                <a:lnTo>
                  <a:pt x="3255128" y="7100"/>
                </a:lnTo>
                <a:lnTo>
                  <a:pt x="3255128" y="7101"/>
                </a:lnTo>
                <a:lnTo>
                  <a:pt x="3255128" y="7117"/>
                </a:lnTo>
                <a:lnTo>
                  <a:pt x="3255128" y="7150"/>
                </a:lnTo>
                <a:lnTo>
                  <a:pt x="3255128" y="7161"/>
                </a:lnTo>
                <a:lnTo>
                  <a:pt x="3255128" y="7163"/>
                </a:lnTo>
                <a:lnTo>
                  <a:pt x="3255128" y="7175"/>
                </a:lnTo>
                <a:lnTo>
                  <a:pt x="3255128" y="7225"/>
                </a:lnTo>
                <a:lnTo>
                  <a:pt x="3255128" y="7293"/>
                </a:lnTo>
                <a:lnTo>
                  <a:pt x="3255128" y="7324"/>
                </a:lnTo>
                <a:lnTo>
                  <a:pt x="3255128" y="7327"/>
                </a:lnTo>
                <a:lnTo>
                  <a:pt x="3255128" y="7391"/>
                </a:lnTo>
                <a:lnTo>
                  <a:pt x="3255128" y="7476"/>
                </a:lnTo>
                <a:lnTo>
                  <a:pt x="3255128" y="7503"/>
                </a:lnTo>
                <a:lnTo>
                  <a:pt x="3255128" y="7510"/>
                </a:lnTo>
                <a:lnTo>
                  <a:pt x="3255128" y="7540"/>
                </a:lnTo>
                <a:lnTo>
                  <a:pt x="3255128" y="7548"/>
                </a:lnTo>
                <a:lnTo>
                  <a:pt x="3255128" y="7655"/>
                </a:lnTo>
                <a:lnTo>
                  <a:pt x="3255128" y="7658"/>
                </a:lnTo>
                <a:lnTo>
                  <a:pt x="3255128" y="7749"/>
                </a:lnTo>
                <a:lnTo>
                  <a:pt x="3255128" y="7760"/>
                </a:lnTo>
                <a:lnTo>
                  <a:pt x="3255128" y="7836"/>
                </a:lnTo>
                <a:lnTo>
                  <a:pt x="3255128" y="7854"/>
                </a:lnTo>
                <a:lnTo>
                  <a:pt x="3255128" y="7939"/>
                </a:lnTo>
                <a:lnTo>
                  <a:pt x="3255128" y="7941"/>
                </a:lnTo>
                <a:lnTo>
                  <a:pt x="3255128" y="7972"/>
                </a:lnTo>
                <a:lnTo>
                  <a:pt x="3255128" y="7998"/>
                </a:lnTo>
                <a:lnTo>
                  <a:pt x="3255128" y="8001"/>
                </a:lnTo>
                <a:lnTo>
                  <a:pt x="3255128" y="8039"/>
                </a:lnTo>
                <a:lnTo>
                  <a:pt x="3255128" y="8146"/>
                </a:lnTo>
                <a:lnTo>
                  <a:pt x="3255128" y="8151"/>
                </a:lnTo>
                <a:lnTo>
                  <a:pt x="3255128" y="8180"/>
                </a:lnTo>
                <a:lnTo>
                  <a:pt x="3255128" y="8196"/>
                </a:lnTo>
                <a:lnTo>
                  <a:pt x="3255128" y="8208"/>
                </a:lnTo>
                <a:lnTo>
                  <a:pt x="3255128" y="8221"/>
                </a:lnTo>
                <a:lnTo>
                  <a:pt x="3255128" y="8230"/>
                </a:lnTo>
                <a:lnTo>
                  <a:pt x="3255128" y="8430"/>
                </a:lnTo>
                <a:lnTo>
                  <a:pt x="3255128" y="8431"/>
                </a:lnTo>
                <a:lnTo>
                  <a:pt x="3255128" y="8458"/>
                </a:lnTo>
                <a:lnTo>
                  <a:pt x="3255128" y="8533"/>
                </a:lnTo>
                <a:lnTo>
                  <a:pt x="3255128" y="8539"/>
                </a:lnTo>
                <a:lnTo>
                  <a:pt x="3255128" y="8610"/>
                </a:lnTo>
                <a:lnTo>
                  <a:pt x="3255128" y="8655"/>
                </a:lnTo>
                <a:lnTo>
                  <a:pt x="3255128" y="8669"/>
                </a:lnTo>
                <a:lnTo>
                  <a:pt x="3255128" y="8712"/>
                </a:lnTo>
                <a:lnTo>
                  <a:pt x="3255128" y="8733"/>
                </a:lnTo>
                <a:lnTo>
                  <a:pt x="3255128" y="8735"/>
                </a:lnTo>
                <a:lnTo>
                  <a:pt x="3255128" y="8771"/>
                </a:lnTo>
                <a:lnTo>
                  <a:pt x="3255128" y="8776"/>
                </a:lnTo>
                <a:lnTo>
                  <a:pt x="3255128" y="8778"/>
                </a:lnTo>
                <a:lnTo>
                  <a:pt x="3255128" y="8842"/>
                </a:lnTo>
                <a:lnTo>
                  <a:pt x="3255128" y="8878"/>
                </a:lnTo>
                <a:lnTo>
                  <a:pt x="3255128" y="8914"/>
                </a:lnTo>
                <a:lnTo>
                  <a:pt x="3255128" y="8927"/>
                </a:lnTo>
                <a:lnTo>
                  <a:pt x="3255128" y="8955"/>
                </a:lnTo>
                <a:lnTo>
                  <a:pt x="3255128" y="8972"/>
                </a:lnTo>
                <a:lnTo>
                  <a:pt x="3255128" y="8974"/>
                </a:lnTo>
                <a:lnTo>
                  <a:pt x="3255128" y="8983"/>
                </a:lnTo>
                <a:lnTo>
                  <a:pt x="3255128" y="9151"/>
                </a:lnTo>
                <a:lnTo>
                  <a:pt x="3255128" y="9203"/>
                </a:lnTo>
                <a:lnTo>
                  <a:pt x="3255128" y="9207"/>
                </a:lnTo>
                <a:lnTo>
                  <a:pt x="3255128" y="9225"/>
                </a:lnTo>
                <a:lnTo>
                  <a:pt x="3255128" y="9322"/>
                </a:lnTo>
                <a:lnTo>
                  <a:pt x="3255128" y="9337"/>
                </a:lnTo>
                <a:lnTo>
                  <a:pt x="3255128" y="9419"/>
                </a:lnTo>
                <a:lnTo>
                  <a:pt x="3255128" y="9446"/>
                </a:lnTo>
                <a:lnTo>
                  <a:pt x="3255128" y="9448"/>
                </a:lnTo>
                <a:lnTo>
                  <a:pt x="3255128" y="9523"/>
                </a:lnTo>
                <a:lnTo>
                  <a:pt x="3255128" y="9562"/>
                </a:lnTo>
                <a:lnTo>
                  <a:pt x="3255128" y="9615"/>
                </a:lnTo>
                <a:lnTo>
                  <a:pt x="3255128" y="9649"/>
                </a:lnTo>
                <a:lnTo>
                  <a:pt x="3255128" y="9687"/>
                </a:lnTo>
                <a:lnTo>
                  <a:pt x="3255128" y="9808"/>
                </a:lnTo>
                <a:lnTo>
                  <a:pt x="3255128" y="9811"/>
                </a:lnTo>
                <a:lnTo>
                  <a:pt x="3255128" y="9816"/>
                </a:lnTo>
                <a:lnTo>
                  <a:pt x="3255128" y="9878"/>
                </a:lnTo>
                <a:lnTo>
                  <a:pt x="3255128" y="9883"/>
                </a:lnTo>
                <a:lnTo>
                  <a:pt x="3255128" y="9899"/>
                </a:lnTo>
                <a:lnTo>
                  <a:pt x="3255128" y="9950"/>
                </a:lnTo>
                <a:lnTo>
                  <a:pt x="3255128" y="10021"/>
                </a:lnTo>
                <a:lnTo>
                  <a:pt x="3255128" y="10052"/>
                </a:lnTo>
                <a:lnTo>
                  <a:pt x="3255128" y="10106"/>
                </a:lnTo>
                <a:lnTo>
                  <a:pt x="3255128" y="10126"/>
                </a:lnTo>
                <a:lnTo>
                  <a:pt x="3255128" y="10162"/>
                </a:lnTo>
                <a:lnTo>
                  <a:pt x="3255128" y="10285"/>
                </a:lnTo>
                <a:lnTo>
                  <a:pt x="3255128" y="10322"/>
                </a:lnTo>
                <a:lnTo>
                  <a:pt x="3255128" y="10335"/>
                </a:lnTo>
                <a:lnTo>
                  <a:pt x="3255128" y="10343"/>
                </a:lnTo>
                <a:lnTo>
                  <a:pt x="3255128" y="10345"/>
                </a:lnTo>
                <a:lnTo>
                  <a:pt x="3255128" y="10352"/>
                </a:lnTo>
                <a:lnTo>
                  <a:pt x="3255128" y="10426"/>
                </a:lnTo>
                <a:lnTo>
                  <a:pt x="3255128" y="10480"/>
                </a:lnTo>
                <a:lnTo>
                  <a:pt x="3255128" y="10488"/>
                </a:lnTo>
                <a:lnTo>
                  <a:pt x="3255128" y="10513"/>
                </a:lnTo>
                <a:lnTo>
                  <a:pt x="3255128" y="10522"/>
                </a:lnTo>
                <a:lnTo>
                  <a:pt x="3255128" y="10531"/>
                </a:lnTo>
                <a:lnTo>
                  <a:pt x="3255128" y="10563"/>
                </a:lnTo>
                <a:lnTo>
                  <a:pt x="3255128" y="10569"/>
                </a:lnTo>
                <a:lnTo>
                  <a:pt x="3255128" y="10598"/>
                </a:lnTo>
                <a:lnTo>
                  <a:pt x="3255128" y="10700"/>
                </a:lnTo>
                <a:lnTo>
                  <a:pt x="3255128" y="10794"/>
                </a:lnTo>
                <a:lnTo>
                  <a:pt x="3255128" y="10831"/>
                </a:lnTo>
                <a:lnTo>
                  <a:pt x="3255128" y="10847"/>
                </a:lnTo>
                <a:lnTo>
                  <a:pt x="3255128" y="10947"/>
                </a:lnTo>
                <a:lnTo>
                  <a:pt x="3255128" y="10949"/>
                </a:lnTo>
                <a:lnTo>
                  <a:pt x="3255128" y="10990"/>
                </a:lnTo>
                <a:lnTo>
                  <a:pt x="3255128" y="11013"/>
                </a:lnTo>
                <a:lnTo>
                  <a:pt x="3255128" y="11022"/>
                </a:lnTo>
                <a:lnTo>
                  <a:pt x="3255128" y="11043"/>
                </a:lnTo>
                <a:lnTo>
                  <a:pt x="3255128" y="11047"/>
                </a:lnTo>
                <a:lnTo>
                  <a:pt x="3255128" y="11057"/>
                </a:lnTo>
                <a:lnTo>
                  <a:pt x="3255128" y="11159"/>
                </a:lnTo>
                <a:lnTo>
                  <a:pt x="3255128" y="11161"/>
                </a:lnTo>
                <a:lnTo>
                  <a:pt x="3255128" y="11182"/>
                </a:lnTo>
                <a:lnTo>
                  <a:pt x="3255128" y="11254"/>
                </a:lnTo>
                <a:lnTo>
                  <a:pt x="3255128" y="11257"/>
                </a:lnTo>
                <a:lnTo>
                  <a:pt x="3255128" y="11259"/>
                </a:lnTo>
                <a:lnTo>
                  <a:pt x="3255128" y="11264"/>
                </a:lnTo>
                <a:lnTo>
                  <a:pt x="3255128" y="11361"/>
                </a:lnTo>
                <a:lnTo>
                  <a:pt x="3255128" y="11409"/>
                </a:lnTo>
                <a:lnTo>
                  <a:pt x="3255128" y="11425"/>
                </a:lnTo>
                <a:lnTo>
                  <a:pt x="3255128" y="11438"/>
                </a:lnTo>
                <a:lnTo>
                  <a:pt x="3255128" y="11479"/>
                </a:lnTo>
                <a:lnTo>
                  <a:pt x="3255128" y="11495"/>
                </a:lnTo>
                <a:lnTo>
                  <a:pt x="3255128" y="11497"/>
                </a:lnTo>
                <a:lnTo>
                  <a:pt x="3255128" y="11502"/>
                </a:lnTo>
                <a:lnTo>
                  <a:pt x="3255128" y="11566"/>
                </a:lnTo>
                <a:lnTo>
                  <a:pt x="3255128" y="11574"/>
                </a:lnTo>
                <a:lnTo>
                  <a:pt x="3255128" y="11595"/>
                </a:lnTo>
                <a:lnTo>
                  <a:pt x="3255128" y="11620"/>
                </a:lnTo>
                <a:lnTo>
                  <a:pt x="3255128" y="11670"/>
                </a:lnTo>
                <a:lnTo>
                  <a:pt x="3255128" y="11693"/>
                </a:lnTo>
                <a:lnTo>
                  <a:pt x="3255128" y="11695"/>
                </a:lnTo>
                <a:lnTo>
                  <a:pt x="3255128" y="11709"/>
                </a:lnTo>
                <a:lnTo>
                  <a:pt x="3255128" y="11723"/>
                </a:lnTo>
                <a:lnTo>
                  <a:pt x="3255128" y="11728"/>
                </a:lnTo>
                <a:lnTo>
                  <a:pt x="3255128" y="11744"/>
                </a:lnTo>
                <a:lnTo>
                  <a:pt x="3255128" y="11790"/>
                </a:lnTo>
                <a:lnTo>
                  <a:pt x="3255128" y="11902"/>
                </a:lnTo>
                <a:lnTo>
                  <a:pt x="3255128" y="11905"/>
                </a:lnTo>
                <a:lnTo>
                  <a:pt x="3255128" y="11934"/>
                </a:lnTo>
                <a:lnTo>
                  <a:pt x="3255128" y="11954"/>
                </a:lnTo>
                <a:lnTo>
                  <a:pt x="3255128" y="12143"/>
                </a:lnTo>
                <a:lnTo>
                  <a:pt x="3255128" y="12145"/>
                </a:lnTo>
                <a:lnTo>
                  <a:pt x="3255128" y="12172"/>
                </a:lnTo>
                <a:lnTo>
                  <a:pt x="3255128" y="12175"/>
                </a:lnTo>
                <a:lnTo>
                  <a:pt x="3255128" y="12222"/>
                </a:lnTo>
                <a:lnTo>
                  <a:pt x="3255128" y="12361"/>
                </a:lnTo>
                <a:lnTo>
                  <a:pt x="3255128" y="12364"/>
                </a:lnTo>
                <a:lnTo>
                  <a:pt x="3255128" y="12376"/>
                </a:lnTo>
                <a:lnTo>
                  <a:pt x="3255128" y="12459"/>
                </a:lnTo>
                <a:lnTo>
                  <a:pt x="3255128" y="12482"/>
                </a:lnTo>
                <a:lnTo>
                  <a:pt x="3255128" y="12487"/>
                </a:lnTo>
                <a:lnTo>
                  <a:pt x="3255128" y="12602"/>
                </a:lnTo>
                <a:lnTo>
                  <a:pt x="3255128" y="12604"/>
                </a:lnTo>
                <a:lnTo>
                  <a:pt x="3255128" y="12625"/>
                </a:lnTo>
                <a:lnTo>
                  <a:pt x="3255128" y="12635"/>
                </a:lnTo>
                <a:lnTo>
                  <a:pt x="3255128" y="12681"/>
                </a:lnTo>
                <a:lnTo>
                  <a:pt x="3255128" y="12706"/>
                </a:lnTo>
                <a:lnTo>
                  <a:pt x="3255128" y="12724"/>
                </a:lnTo>
                <a:lnTo>
                  <a:pt x="3255128" y="12745"/>
                </a:lnTo>
                <a:lnTo>
                  <a:pt x="3255128" y="12835"/>
                </a:lnTo>
                <a:lnTo>
                  <a:pt x="3255128" y="12857"/>
                </a:lnTo>
                <a:lnTo>
                  <a:pt x="3255128" y="12943"/>
                </a:lnTo>
                <a:lnTo>
                  <a:pt x="3255128" y="12978"/>
                </a:lnTo>
                <a:lnTo>
                  <a:pt x="3255128" y="13152"/>
                </a:lnTo>
                <a:lnTo>
                  <a:pt x="3255128" y="13155"/>
                </a:lnTo>
                <a:lnTo>
                  <a:pt x="3255128" y="13157"/>
                </a:lnTo>
                <a:lnTo>
                  <a:pt x="3255128" y="13212"/>
                </a:lnTo>
                <a:lnTo>
                  <a:pt x="3255128" y="13232"/>
                </a:lnTo>
                <a:lnTo>
                  <a:pt x="3255128" y="13283"/>
                </a:lnTo>
                <a:lnTo>
                  <a:pt x="3255128" y="13311"/>
                </a:lnTo>
                <a:lnTo>
                  <a:pt x="3255128" y="13505"/>
                </a:lnTo>
                <a:lnTo>
                  <a:pt x="3255128" y="13522"/>
                </a:lnTo>
                <a:lnTo>
                  <a:pt x="3255128" y="13532"/>
                </a:lnTo>
                <a:lnTo>
                  <a:pt x="3255128" y="13541"/>
                </a:lnTo>
                <a:lnTo>
                  <a:pt x="3255128" y="13591"/>
                </a:lnTo>
                <a:lnTo>
                  <a:pt x="3255128" y="13605"/>
                </a:lnTo>
                <a:lnTo>
                  <a:pt x="3255128" y="13626"/>
                </a:lnTo>
                <a:lnTo>
                  <a:pt x="3255128" y="13629"/>
                </a:lnTo>
                <a:lnTo>
                  <a:pt x="3255128" y="13671"/>
                </a:lnTo>
                <a:lnTo>
                  <a:pt x="3255128" y="13727"/>
                </a:lnTo>
                <a:lnTo>
                  <a:pt x="3255128" y="13742"/>
                </a:lnTo>
                <a:lnTo>
                  <a:pt x="3255128" y="13745"/>
                </a:lnTo>
                <a:lnTo>
                  <a:pt x="3255128" y="13825"/>
                </a:lnTo>
                <a:lnTo>
                  <a:pt x="3255128" y="13830"/>
                </a:lnTo>
                <a:lnTo>
                  <a:pt x="3255128" y="13837"/>
                </a:lnTo>
                <a:lnTo>
                  <a:pt x="3255128" y="13842"/>
                </a:lnTo>
                <a:lnTo>
                  <a:pt x="3255128" y="13844"/>
                </a:lnTo>
                <a:lnTo>
                  <a:pt x="3255128" y="13964"/>
                </a:lnTo>
                <a:lnTo>
                  <a:pt x="3255128" y="13981"/>
                </a:lnTo>
                <a:lnTo>
                  <a:pt x="3255128" y="14021"/>
                </a:lnTo>
                <a:lnTo>
                  <a:pt x="3255128" y="14090"/>
                </a:lnTo>
                <a:lnTo>
                  <a:pt x="3255128" y="14157"/>
                </a:lnTo>
                <a:lnTo>
                  <a:pt x="3255128" y="14242"/>
                </a:lnTo>
                <a:lnTo>
                  <a:pt x="3255128" y="14276"/>
                </a:lnTo>
                <a:lnTo>
                  <a:pt x="3255128" y="14314"/>
                </a:lnTo>
                <a:lnTo>
                  <a:pt x="3255128" y="14319"/>
                </a:lnTo>
                <a:lnTo>
                  <a:pt x="3255128" y="14438"/>
                </a:lnTo>
                <a:lnTo>
                  <a:pt x="3255128" y="14485"/>
                </a:lnTo>
                <a:lnTo>
                  <a:pt x="3255128" y="14510"/>
                </a:lnTo>
                <a:lnTo>
                  <a:pt x="3255128" y="14526"/>
                </a:lnTo>
                <a:lnTo>
                  <a:pt x="3255128" y="14626"/>
                </a:lnTo>
                <a:lnTo>
                  <a:pt x="3255128" y="14681"/>
                </a:lnTo>
                <a:lnTo>
                  <a:pt x="3255128" y="14688"/>
                </a:lnTo>
                <a:lnTo>
                  <a:pt x="3255128" y="14738"/>
                </a:lnTo>
                <a:lnTo>
                  <a:pt x="3255128" y="14753"/>
                </a:lnTo>
                <a:lnTo>
                  <a:pt x="3255128" y="14755"/>
                </a:lnTo>
                <a:lnTo>
                  <a:pt x="3255128" y="14760"/>
                </a:lnTo>
                <a:lnTo>
                  <a:pt x="3255128" y="14767"/>
                </a:lnTo>
                <a:lnTo>
                  <a:pt x="3255128" y="14805"/>
                </a:lnTo>
                <a:lnTo>
                  <a:pt x="3255128" y="14865"/>
                </a:lnTo>
                <a:lnTo>
                  <a:pt x="3255128" y="14912"/>
                </a:lnTo>
                <a:lnTo>
                  <a:pt x="3255128" y="14962"/>
                </a:lnTo>
                <a:lnTo>
                  <a:pt x="3255128" y="15042"/>
                </a:lnTo>
                <a:lnTo>
                  <a:pt x="3255128" y="15044"/>
                </a:lnTo>
                <a:lnTo>
                  <a:pt x="3255128" y="15053"/>
                </a:lnTo>
                <a:lnTo>
                  <a:pt x="3255128" y="15107"/>
                </a:lnTo>
                <a:lnTo>
                  <a:pt x="3255128" y="15139"/>
                </a:lnTo>
                <a:lnTo>
                  <a:pt x="3255128" y="15158"/>
                </a:lnTo>
                <a:lnTo>
                  <a:pt x="3255128" y="15192"/>
                </a:lnTo>
                <a:lnTo>
                  <a:pt x="3255128" y="15196"/>
                </a:lnTo>
                <a:lnTo>
                  <a:pt x="3255128" y="15197"/>
                </a:lnTo>
                <a:lnTo>
                  <a:pt x="3255128" y="15222"/>
                </a:lnTo>
                <a:lnTo>
                  <a:pt x="3255128" y="15367"/>
                </a:lnTo>
                <a:lnTo>
                  <a:pt x="3255128" y="15401"/>
                </a:lnTo>
                <a:lnTo>
                  <a:pt x="3255128" y="15408"/>
                </a:lnTo>
                <a:lnTo>
                  <a:pt x="3255128" y="15421"/>
                </a:lnTo>
                <a:lnTo>
                  <a:pt x="3255128" y="15546"/>
                </a:lnTo>
                <a:lnTo>
                  <a:pt x="3255128" y="15617"/>
                </a:lnTo>
                <a:lnTo>
                  <a:pt x="3255128" y="15702"/>
                </a:lnTo>
                <a:lnTo>
                  <a:pt x="3255128" y="15738"/>
                </a:lnTo>
                <a:lnTo>
                  <a:pt x="3255128" y="15774"/>
                </a:lnTo>
                <a:lnTo>
                  <a:pt x="3255128" y="15860"/>
                </a:lnTo>
                <a:lnTo>
                  <a:pt x="3255128" y="15867"/>
                </a:lnTo>
                <a:lnTo>
                  <a:pt x="3255128" y="15881"/>
                </a:lnTo>
                <a:lnTo>
                  <a:pt x="3255128" y="15929"/>
                </a:lnTo>
                <a:lnTo>
                  <a:pt x="3255128" y="15969"/>
                </a:lnTo>
                <a:lnTo>
                  <a:pt x="3255128" y="15988"/>
                </a:lnTo>
                <a:lnTo>
                  <a:pt x="3255128" y="16015"/>
                </a:lnTo>
                <a:lnTo>
                  <a:pt x="3255128" y="16020"/>
                </a:lnTo>
                <a:lnTo>
                  <a:pt x="3255128" y="16067"/>
                </a:lnTo>
                <a:lnTo>
                  <a:pt x="3255128" y="16122"/>
                </a:lnTo>
                <a:lnTo>
                  <a:pt x="3255128" y="16189"/>
                </a:lnTo>
                <a:lnTo>
                  <a:pt x="3255128" y="16194"/>
                </a:lnTo>
                <a:lnTo>
                  <a:pt x="3255128" y="16212"/>
                </a:lnTo>
                <a:lnTo>
                  <a:pt x="3255128" y="16213"/>
                </a:lnTo>
                <a:lnTo>
                  <a:pt x="3255128" y="16243"/>
                </a:lnTo>
                <a:lnTo>
                  <a:pt x="3255128" y="16248"/>
                </a:lnTo>
                <a:lnTo>
                  <a:pt x="3255128" y="16264"/>
                </a:lnTo>
                <a:lnTo>
                  <a:pt x="3255128" y="16310"/>
                </a:lnTo>
                <a:lnTo>
                  <a:pt x="3255128" y="16408"/>
                </a:lnTo>
                <a:lnTo>
                  <a:pt x="3255128" y="16422"/>
                </a:lnTo>
                <a:lnTo>
                  <a:pt x="3255128" y="16427"/>
                </a:lnTo>
                <a:lnTo>
                  <a:pt x="3255128" y="16473"/>
                </a:lnTo>
                <a:lnTo>
                  <a:pt x="3255128" y="16474"/>
                </a:lnTo>
                <a:lnTo>
                  <a:pt x="3255128" y="16582"/>
                </a:lnTo>
                <a:lnTo>
                  <a:pt x="3255128" y="16653"/>
                </a:lnTo>
                <a:lnTo>
                  <a:pt x="3255128" y="16770"/>
                </a:lnTo>
                <a:lnTo>
                  <a:pt x="3255128" y="16778"/>
                </a:lnTo>
                <a:lnTo>
                  <a:pt x="3255128" y="16814"/>
                </a:lnTo>
                <a:lnTo>
                  <a:pt x="3255128" y="16881"/>
                </a:lnTo>
                <a:lnTo>
                  <a:pt x="3255128" y="16896"/>
                </a:lnTo>
                <a:lnTo>
                  <a:pt x="3255128" y="16911"/>
                </a:lnTo>
                <a:lnTo>
                  <a:pt x="3255128" y="17026"/>
                </a:lnTo>
                <a:lnTo>
                  <a:pt x="3255128" y="17030"/>
                </a:lnTo>
                <a:lnTo>
                  <a:pt x="3255128" y="17070"/>
                </a:lnTo>
                <a:lnTo>
                  <a:pt x="3255128" y="17075"/>
                </a:lnTo>
                <a:lnTo>
                  <a:pt x="3255128" y="17109"/>
                </a:lnTo>
                <a:lnTo>
                  <a:pt x="3255128" y="17145"/>
                </a:lnTo>
                <a:lnTo>
                  <a:pt x="3255128" y="17149"/>
                </a:lnTo>
                <a:lnTo>
                  <a:pt x="3255128" y="17229"/>
                </a:lnTo>
                <a:lnTo>
                  <a:pt x="3255128" y="17246"/>
                </a:lnTo>
                <a:lnTo>
                  <a:pt x="3255128" y="17279"/>
                </a:lnTo>
                <a:lnTo>
                  <a:pt x="3255128" y="17354"/>
                </a:lnTo>
                <a:lnTo>
                  <a:pt x="3255128" y="17355"/>
                </a:lnTo>
                <a:lnTo>
                  <a:pt x="3255128" y="17377"/>
                </a:lnTo>
                <a:lnTo>
                  <a:pt x="3255128" y="17433"/>
                </a:lnTo>
                <a:lnTo>
                  <a:pt x="3255128" y="17462"/>
                </a:lnTo>
                <a:lnTo>
                  <a:pt x="3255128" y="17489"/>
                </a:lnTo>
                <a:lnTo>
                  <a:pt x="3255128" y="17534"/>
                </a:lnTo>
                <a:lnTo>
                  <a:pt x="3255128" y="17605"/>
                </a:lnTo>
                <a:lnTo>
                  <a:pt x="3255128" y="17695"/>
                </a:lnTo>
                <a:lnTo>
                  <a:pt x="3255128" y="17779"/>
                </a:lnTo>
                <a:lnTo>
                  <a:pt x="3255128" y="17784"/>
                </a:lnTo>
                <a:lnTo>
                  <a:pt x="3255128" y="17813"/>
                </a:lnTo>
                <a:lnTo>
                  <a:pt x="3255128" y="17859"/>
                </a:lnTo>
                <a:lnTo>
                  <a:pt x="3255128" y="17907"/>
                </a:lnTo>
                <a:lnTo>
                  <a:pt x="3255128" y="17921"/>
                </a:lnTo>
                <a:lnTo>
                  <a:pt x="3255128" y="17927"/>
                </a:lnTo>
                <a:lnTo>
                  <a:pt x="3255128" y="18009"/>
                </a:lnTo>
                <a:lnTo>
                  <a:pt x="3255128" y="18025"/>
                </a:lnTo>
                <a:lnTo>
                  <a:pt x="3255128" y="18044"/>
                </a:lnTo>
                <a:lnTo>
                  <a:pt x="3255128" y="18127"/>
                </a:lnTo>
                <a:lnTo>
                  <a:pt x="3255128" y="18137"/>
                </a:lnTo>
                <a:lnTo>
                  <a:pt x="3255128" y="18149"/>
                </a:lnTo>
                <a:lnTo>
                  <a:pt x="3255128" y="18343"/>
                </a:lnTo>
                <a:lnTo>
                  <a:pt x="3255128" y="18350"/>
                </a:lnTo>
                <a:lnTo>
                  <a:pt x="3255128" y="18357"/>
                </a:lnTo>
                <a:lnTo>
                  <a:pt x="3255128" y="18359"/>
                </a:lnTo>
                <a:lnTo>
                  <a:pt x="3255128" y="18386"/>
                </a:lnTo>
                <a:lnTo>
                  <a:pt x="3255128" y="18395"/>
                </a:lnTo>
                <a:lnTo>
                  <a:pt x="3255128" y="18411"/>
                </a:lnTo>
                <a:lnTo>
                  <a:pt x="3255128" y="18461"/>
                </a:lnTo>
                <a:lnTo>
                  <a:pt x="3255128" y="18469"/>
                </a:lnTo>
                <a:lnTo>
                  <a:pt x="3255128" y="18484"/>
                </a:lnTo>
                <a:lnTo>
                  <a:pt x="3255128" y="18657"/>
                </a:lnTo>
                <a:lnTo>
                  <a:pt x="3255128" y="18692"/>
                </a:lnTo>
                <a:lnTo>
                  <a:pt x="3255128" y="18695"/>
                </a:lnTo>
                <a:lnTo>
                  <a:pt x="3255128" y="18762"/>
                </a:lnTo>
                <a:lnTo>
                  <a:pt x="3255128" y="18796"/>
                </a:lnTo>
                <a:lnTo>
                  <a:pt x="3255128" y="18798"/>
                </a:lnTo>
                <a:lnTo>
                  <a:pt x="3255128" y="18802"/>
                </a:lnTo>
                <a:lnTo>
                  <a:pt x="3255128" y="18834"/>
                </a:lnTo>
                <a:lnTo>
                  <a:pt x="3255128" y="18941"/>
                </a:lnTo>
                <a:lnTo>
                  <a:pt x="3255128" y="18958"/>
                </a:lnTo>
                <a:lnTo>
                  <a:pt x="3255128" y="18971"/>
                </a:lnTo>
                <a:lnTo>
                  <a:pt x="3255128" y="19005"/>
                </a:lnTo>
                <a:lnTo>
                  <a:pt x="3255128" y="19007"/>
                </a:lnTo>
                <a:lnTo>
                  <a:pt x="3255128" y="19030"/>
                </a:lnTo>
                <a:lnTo>
                  <a:pt x="3255128" y="19046"/>
                </a:lnTo>
                <a:lnTo>
                  <a:pt x="3255128" y="19056"/>
                </a:lnTo>
                <a:lnTo>
                  <a:pt x="3255128" y="19137"/>
                </a:lnTo>
                <a:lnTo>
                  <a:pt x="3255128" y="19151"/>
                </a:lnTo>
                <a:lnTo>
                  <a:pt x="3255128" y="19225"/>
                </a:lnTo>
                <a:lnTo>
                  <a:pt x="3255128" y="19276"/>
                </a:lnTo>
                <a:lnTo>
                  <a:pt x="3255128" y="19300"/>
                </a:lnTo>
                <a:lnTo>
                  <a:pt x="3255128" y="19308"/>
                </a:lnTo>
                <a:lnTo>
                  <a:pt x="3255128" y="19380"/>
                </a:lnTo>
                <a:lnTo>
                  <a:pt x="3255128" y="19432"/>
                </a:lnTo>
                <a:lnTo>
                  <a:pt x="3255128" y="19466"/>
                </a:lnTo>
                <a:lnTo>
                  <a:pt x="3255128" y="19482"/>
                </a:lnTo>
                <a:lnTo>
                  <a:pt x="3255128" y="19573"/>
                </a:lnTo>
                <a:lnTo>
                  <a:pt x="3255128" y="19609"/>
                </a:lnTo>
                <a:lnTo>
                  <a:pt x="3255128" y="19635"/>
                </a:lnTo>
                <a:lnTo>
                  <a:pt x="3255128" y="19678"/>
                </a:lnTo>
                <a:lnTo>
                  <a:pt x="3255128" y="19699"/>
                </a:lnTo>
                <a:lnTo>
                  <a:pt x="3255128" y="19716"/>
                </a:lnTo>
                <a:lnTo>
                  <a:pt x="3255128" y="19737"/>
                </a:lnTo>
                <a:lnTo>
                  <a:pt x="3255128" y="19744"/>
                </a:lnTo>
                <a:lnTo>
                  <a:pt x="3255128" y="19766"/>
                </a:lnTo>
                <a:lnTo>
                  <a:pt x="3255128" y="19937"/>
                </a:lnTo>
                <a:lnTo>
                  <a:pt x="3255128" y="19940"/>
                </a:lnTo>
                <a:lnTo>
                  <a:pt x="3255128" y="19941"/>
                </a:lnTo>
                <a:lnTo>
                  <a:pt x="3255128" y="19948"/>
                </a:lnTo>
                <a:lnTo>
                  <a:pt x="3255128" y="19949"/>
                </a:lnTo>
                <a:lnTo>
                  <a:pt x="3255128" y="20016"/>
                </a:lnTo>
                <a:lnTo>
                  <a:pt x="3255128" y="20028"/>
                </a:lnTo>
                <a:lnTo>
                  <a:pt x="3255128" y="20137"/>
                </a:lnTo>
                <a:lnTo>
                  <a:pt x="3255128" y="20173"/>
                </a:lnTo>
                <a:lnTo>
                  <a:pt x="3255128" y="20176"/>
                </a:lnTo>
                <a:lnTo>
                  <a:pt x="3255128" y="20181"/>
                </a:lnTo>
                <a:lnTo>
                  <a:pt x="3255128" y="20329"/>
                </a:lnTo>
                <a:lnTo>
                  <a:pt x="3255128" y="20385"/>
                </a:lnTo>
                <a:lnTo>
                  <a:pt x="3255128" y="20401"/>
                </a:lnTo>
                <a:lnTo>
                  <a:pt x="3255128" y="20405"/>
                </a:lnTo>
                <a:lnTo>
                  <a:pt x="3255128" y="20407"/>
                </a:lnTo>
                <a:lnTo>
                  <a:pt x="3255128" y="20414"/>
                </a:lnTo>
                <a:lnTo>
                  <a:pt x="3255128" y="20487"/>
                </a:lnTo>
                <a:lnTo>
                  <a:pt x="3255128" y="20489"/>
                </a:lnTo>
                <a:lnTo>
                  <a:pt x="3255128" y="20490"/>
                </a:lnTo>
                <a:lnTo>
                  <a:pt x="3255128" y="20493"/>
                </a:lnTo>
                <a:lnTo>
                  <a:pt x="3255128" y="20508"/>
                </a:lnTo>
                <a:lnTo>
                  <a:pt x="3255128" y="20511"/>
                </a:lnTo>
                <a:lnTo>
                  <a:pt x="3255128" y="20608"/>
                </a:lnTo>
                <a:lnTo>
                  <a:pt x="3255128" y="20642"/>
                </a:lnTo>
                <a:lnTo>
                  <a:pt x="3255128" y="20647"/>
                </a:lnTo>
                <a:lnTo>
                  <a:pt x="3255128" y="20689"/>
                </a:lnTo>
                <a:lnTo>
                  <a:pt x="3255128" y="20829"/>
                </a:lnTo>
                <a:lnTo>
                  <a:pt x="3255128" y="20844"/>
                </a:lnTo>
                <a:lnTo>
                  <a:pt x="3255128" y="20845"/>
                </a:lnTo>
                <a:lnTo>
                  <a:pt x="3255128" y="20967"/>
                </a:lnTo>
                <a:lnTo>
                  <a:pt x="3255128" y="20999"/>
                </a:lnTo>
                <a:lnTo>
                  <a:pt x="3255128" y="21049"/>
                </a:lnTo>
                <a:lnTo>
                  <a:pt x="3255128" y="21278"/>
                </a:lnTo>
                <a:lnTo>
                  <a:pt x="3255128" y="21290"/>
                </a:lnTo>
                <a:lnTo>
                  <a:pt x="3255128" y="21311"/>
                </a:lnTo>
                <a:lnTo>
                  <a:pt x="3255128" y="21392"/>
                </a:lnTo>
                <a:lnTo>
                  <a:pt x="3255128" y="21483"/>
                </a:lnTo>
                <a:lnTo>
                  <a:pt x="3255128" y="21508"/>
                </a:lnTo>
                <a:lnTo>
                  <a:pt x="3255128" y="21538"/>
                </a:lnTo>
                <a:lnTo>
                  <a:pt x="3255128" y="21552"/>
                </a:lnTo>
                <a:lnTo>
                  <a:pt x="3255128" y="21554"/>
                </a:lnTo>
                <a:lnTo>
                  <a:pt x="3255128" y="21624"/>
                </a:lnTo>
                <a:lnTo>
                  <a:pt x="3255128" y="21629"/>
                </a:lnTo>
                <a:lnTo>
                  <a:pt x="3255128" y="21631"/>
                </a:lnTo>
                <a:lnTo>
                  <a:pt x="3255128" y="21648"/>
                </a:lnTo>
                <a:lnTo>
                  <a:pt x="3255128" y="21695"/>
                </a:lnTo>
                <a:lnTo>
                  <a:pt x="3255128" y="21749"/>
                </a:lnTo>
                <a:lnTo>
                  <a:pt x="3255128" y="21767"/>
                </a:lnTo>
                <a:lnTo>
                  <a:pt x="3255128" y="21776"/>
                </a:lnTo>
                <a:lnTo>
                  <a:pt x="3255128" y="21798"/>
                </a:lnTo>
                <a:lnTo>
                  <a:pt x="3255128" y="21808"/>
                </a:lnTo>
                <a:lnTo>
                  <a:pt x="3255128" y="21873"/>
                </a:lnTo>
                <a:lnTo>
                  <a:pt x="3255128" y="22060"/>
                </a:lnTo>
                <a:lnTo>
                  <a:pt x="3255128" y="22131"/>
                </a:lnTo>
                <a:lnTo>
                  <a:pt x="3255128" y="22133"/>
                </a:lnTo>
                <a:lnTo>
                  <a:pt x="3255128" y="22272"/>
                </a:lnTo>
                <a:lnTo>
                  <a:pt x="3255128" y="22299"/>
                </a:lnTo>
                <a:lnTo>
                  <a:pt x="3255128" y="22301"/>
                </a:lnTo>
                <a:lnTo>
                  <a:pt x="3255128" y="22304"/>
                </a:lnTo>
                <a:lnTo>
                  <a:pt x="3255128" y="22415"/>
                </a:lnTo>
                <a:lnTo>
                  <a:pt x="3255128" y="22446"/>
                </a:lnTo>
                <a:lnTo>
                  <a:pt x="3255128" y="22468"/>
                </a:lnTo>
                <a:lnTo>
                  <a:pt x="3255128" y="22531"/>
                </a:lnTo>
                <a:lnTo>
                  <a:pt x="3255128" y="22532"/>
                </a:lnTo>
                <a:lnTo>
                  <a:pt x="3255128" y="22537"/>
                </a:lnTo>
                <a:lnTo>
                  <a:pt x="3255128" y="22540"/>
                </a:lnTo>
                <a:lnTo>
                  <a:pt x="3255128" y="22582"/>
                </a:lnTo>
                <a:lnTo>
                  <a:pt x="3255128" y="22590"/>
                </a:lnTo>
                <a:lnTo>
                  <a:pt x="3255128" y="22621"/>
                </a:lnTo>
                <a:lnTo>
                  <a:pt x="3255128" y="22669"/>
                </a:lnTo>
                <a:lnTo>
                  <a:pt x="3255128" y="22695"/>
                </a:lnTo>
                <a:lnTo>
                  <a:pt x="3255128" y="22731"/>
                </a:lnTo>
                <a:lnTo>
                  <a:pt x="3255128" y="22754"/>
                </a:lnTo>
                <a:lnTo>
                  <a:pt x="3255128" y="22756"/>
                </a:lnTo>
                <a:lnTo>
                  <a:pt x="3255128" y="22781"/>
                </a:lnTo>
                <a:lnTo>
                  <a:pt x="3255128" y="22803"/>
                </a:lnTo>
                <a:lnTo>
                  <a:pt x="3255128" y="22833"/>
                </a:lnTo>
                <a:lnTo>
                  <a:pt x="3255128" y="22874"/>
                </a:lnTo>
                <a:lnTo>
                  <a:pt x="3255128" y="22887"/>
                </a:lnTo>
                <a:lnTo>
                  <a:pt x="3255128" y="22891"/>
                </a:lnTo>
                <a:lnTo>
                  <a:pt x="3255128" y="22902"/>
                </a:lnTo>
                <a:lnTo>
                  <a:pt x="3255128" y="22905"/>
                </a:lnTo>
                <a:lnTo>
                  <a:pt x="3255128" y="22979"/>
                </a:lnTo>
                <a:lnTo>
                  <a:pt x="3255128" y="22984"/>
                </a:lnTo>
                <a:lnTo>
                  <a:pt x="3255128" y="22986"/>
                </a:lnTo>
                <a:lnTo>
                  <a:pt x="3255128" y="23000"/>
                </a:lnTo>
                <a:lnTo>
                  <a:pt x="3255128" y="23009"/>
                </a:lnTo>
                <a:lnTo>
                  <a:pt x="3255128" y="23014"/>
                </a:lnTo>
                <a:lnTo>
                  <a:pt x="3255128" y="23076"/>
                </a:lnTo>
                <a:lnTo>
                  <a:pt x="3255128" y="23083"/>
                </a:lnTo>
                <a:lnTo>
                  <a:pt x="3255128" y="23096"/>
                </a:lnTo>
                <a:lnTo>
                  <a:pt x="3255128" y="23098"/>
                </a:lnTo>
                <a:lnTo>
                  <a:pt x="3255128" y="23138"/>
                </a:lnTo>
                <a:lnTo>
                  <a:pt x="3255128" y="23155"/>
                </a:lnTo>
                <a:lnTo>
                  <a:pt x="3255128" y="23188"/>
                </a:lnTo>
                <a:lnTo>
                  <a:pt x="3255128" y="23205"/>
                </a:lnTo>
                <a:lnTo>
                  <a:pt x="3255128" y="23240"/>
                </a:lnTo>
                <a:lnTo>
                  <a:pt x="3255128" y="23265"/>
                </a:lnTo>
                <a:lnTo>
                  <a:pt x="3255128" y="23269"/>
                </a:lnTo>
                <a:lnTo>
                  <a:pt x="3255128" y="23272"/>
                </a:lnTo>
                <a:lnTo>
                  <a:pt x="3255128" y="23341"/>
                </a:lnTo>
                <a:lnTo>
                  <a:pt x="3255128" y="23346"/>
                </a:lnTo>
                <a:lnTo>
                  <a:pt x="3255128" y="23368"/>
                </a:lnTo>
                <a:lnTo>
                  <a:pt x="3255128" y="23429"/>
                </a:lnTo>
                <a:lnTo>
                  <a:pt x="3255128" y="23448"/>
                </a:lnTo>
                <a:lnTo>
                  <a:pt x="3255128" y="23451"/>
                </a:lnTo>
                <a:lnTo>
                  <a:pt x="3255128" y="23453"/>
                </a:lnTo>
                <a:lnTo>
                  <a:pt x="3255128" y="23541"/>
                </a:lnTo>
                <a:lnTo>
                  <a:pt x="3255128" y="23612"/>
                </a:lnTo>
                <a:lnTo>
                  <a:pt x="3255128" y="23632"/>
                </a:lnTo>
                <a:lnTo>
                  <a:pt x="3255128" y="23634"/>
                </a:lnTo>
                <a:lnTo>
                  <a:pt x="3255128" y="23647"/>
                </a:lnTo>
                <a:lnTo>
                  <a:pt x="3255128" y="23662"/>
                </a:lnTo>
                <a:lnTo>
                  <a:pt x="3255128" y="23670"/>
                </a:lnTo>
                <a:lnTo>
                  <a:pt x="3255128" y="23672"/>
                </a:lnTo>
                <a:lnTo>
                  <a:pt x="3255128" y="23679"/>
                </a:lnTo>
                <a:lnTo>
                  <a:pt x="3255128" y="23684"/>
                </a:lnTo>
                <a:lnTo>
                  <a:pt x="3255128" y="23728"/>
                </a:lnTo>
                <a:lnTo>
                  <a:pt x="3255128" y="23800"/>
                </a:lnTo>
                <a:lnTo>
                  <a:pt x="3255128" y="23803"/>
                </a:lnTo>
                <a:lnTo>
                  <a:pt x="3255128" y="23805"/>
                </a:lnTo>
                <a:lnTo>
                  <a:pt x="3255128" y="23823"/>
                </a:lnTo>
                <a:lnTo>
                  <a:pt x="3255128" y="23828"/>
                </a:lnTo>
                <a:lnTo>
                  <a:pt x="3255128" y="23892"/>
                </a:lnTo>
                <a:lnTo>
                  <a:pt x="3255128" y="23894"/>
                </a:lnTo>
                <a:lnTo>
                  <a:pt x="3255128" y="23900"/>
                </a:lnTo>
                <a:lnTo>
                  <a:pt x="3255128" y="23910"/>
                </a:lnTo>
                <a:lnTo>
                  <a:pt x="3255128" y="23948"/>
                </a:lnTo>
                <a:lnTo>
                  <a:pt x="3255128" y="24007"/>
                </a:lnTo>
                <a:lnTo>
                  <a:pt x="3255128" y="24066"/>
                </a:lnTo>
                <a:lnTo>
                  <a:pt x="3255128" y="24093"/>
                </a:lnTo>
                <a:lnTo>
                  <a:pt x="3255128" y="24104"/>
                </a:lnTo>
                <a:lnTo>
                  <a:pt x="3255128" y="24121"/>
                </a:lnTo>
                <a:lnTo>
                  <a:pt x="3255128" y="24143"/>
                </a:lnTo>
                <a:lnTo>
                  <a:pt x="3255128" y="24146"/>
                </a:lnTo>
                <a:lnTo>
                  <a:pt x="3255128" y="24176"/>
                </a:lnTo>
                <a:lnTo>
                  <a:pt x="3255128" y="24249"/>
                </a:lnTo>
                <a:lnTo>
                  <a:pt x="3255128" y="24262"/>
                </a:lnTo>
                <a:lnTo>
                  <a:pt x="3255128" y="24278"/>
                </a:lnTo>
                <a:lnTo>
                  <a:pt x="3255128" y="24283"/>
                </a:lnTo>
                <a:lnTo>
                  <a:pt x="3255128" y="24286"/>
                </a:lnTo>
                <a:lnTo>
                  <a:pt x="3255128" y="24326"/>
                </a:lnTo>
                <a:lnTo>
                  <a:pt x="3255128" y="24332"/>
                </a:lnTo>
                <a:lnTo>
                  <a:pt x="3255128" y="24350"/>
                </a:lnTo>
                <a:lnTo>
                  <a:pt x="3255128" y="24353"/>
                </a:lnTo>
                <a:lnTo>
                  <a:pt x="3255128" y="24364"/>
                </a:lnTo>
                <a:lnTo>
                  <a:pt x="3255128" y="24367"/>
                </a:lnTo>
                <a:lnTo>
                  <a:pt x="3255128" y="24371"/>
                </a:lnTo>
                <a:lnTo>
                  <a:pt x="3255128" y="24422"/>
                </a:lnTo>
                <a:lnTo>
                  <a:pt x="3255128" y="24448"/>
                </a:lnTo>
                <a:lnTo>
                  <a:pt x="3255128" y="24465"/>
                </a:lnTo>
                <a:lnTo>
                  <a:pt x="3255128" y="24469"/>
                </a:lnTo>
                <a:lnTo>
                  <a:pt x="3255128" y="24471"/>
                </a:lnTo>
                <a:lnTo>
                  <a:pt x="3255128" y="24507"/>
                </a:lnTo>
                <a:lnTo>
                  <a:pt x="3255128" y="24540"/>
                </a:lnTo>
                <a:lnTo>
                  <a:pt x="3255128" y="24548"/>
                </a:lnTo>
                <a:lnTo>
                  <a:pt x="3255128" y="24567"/>
                </a:lnTo>
                <a:lnTo>
                  <a:pt x="3255128" y="24576"/>
                </a:lnTo>
                <a:lnTo>
                  <a:pt x="3255128" y="24598"/>
                </a:lnTo>
                <a:lnTo>
                  <a:pt x="3255128" y="24643"/>
                </a:lnTo>
                <a:lnTo>
                  <a:pt x="3255128" y="24693"/>
                </a:lnTo>
                <a:lnTo>
                  <a:pt x="3255128" y="24714"/>
                </a:lnTo>
                <a:lnTo>
                  <a:pt x="3255128" y="24791"/>
                </a:lnTo>
                <a:lnTo>
                  <a:pt x="3255128" y="24810"/>
                </a:lnTo>
                <a:lnTo>
                  <a:pt x="3255128" y="24817"/>
                </a:lnTo>
                <a:lnTo>
                  <a:pt x="3255128" y="24824"/>
                </a:lnTo>
                <a:lnTo>
                  <a:pt x="3255128" y="24884"/>
                </a:lnTo>
                <a:lnTo>
                  <a:pt x="3255128" y="24930"/>
                </a:lnTo>
                <a:lnTo>
                  <a:pt x="3255128" y="24949"/>
                </a:lnTo>
                <a:lnTo>
                  <a:pt x="3255128" y="24984"/>
                </a:lnTo>
                <a:lnTo>
                  <a:pt x="3255128" y="24998"/>
                </a:lnTo>
                <a:lnTo>
                  <a:pt x="3255128" y="24999"/>
                </a:lnTo>
                <a:lnTo>
                  <a:pt x="3255128" y="25001"/>
                </a:lnTo>
                <a:lnTo>
                  <a:pt x="3255128" y="25007"/>
                </a:lnTo>
                <a:lnTo>
                  <a:pt x="3255128" y="25012"/>
                </a:lnTo>
                <a:lnTo>
                  <a:pt x="3255128" y="25028"/>
                </a:lnTo>
                <a:lnTo>
                  <a:pt x="3255128" y="25041"/>
                </a:lnTo>
                <a:lnTo>
                  <a:pt x="3255128" y="25116"/>
                </a:lnTo>
                <a:lnTo>
                  <a:pt x="3255128" y="25123"/>
                </a:lnTo>
                <a:lnTo>
                  <a:pt x="3255128" y="25167"/>
                </a:lnTo>
                <a:lnTo>
                  <a:pt x="3255128" y="25173"/>
                </a:lnTo>
                <a:lnTo>
                  <a:pt x="3255128" y="25250"/>
                </a:lnTo>
                <a:lnTo>
                  <a:pt x="3255128" y="25275"/>
                </a:lnTo>
                <a:lnTo>
                  <a:pt x="3255128" y="25283"/>
                </a:lnTo>
                <a:lnTo>
                  <a:pt x="3255128" y="25301"/>
                </a:lnTo>
                <a:lnTo>
                  <a:pt x="3255128" y="25346"/>
                </a:lnTo>
                <a:lnTo>
                  <a:pt x="3255128" y="25388"/>
                </a:lnTo>
                <a:lnTo>
                  <a:pt x="3255128" y="25457"/>
                </a:lnTo>
                <a:lnTo>
                  <a:pt x="3255128" y="25471"/>
                </a:lnTo>
                <a:lnTo>
                  <a:pt x="3255128" y="25547"/>
                </a:lnTo>
                <a:lnTo>
                  <a:pt x="3255128" y="25551"/>
                </a:lnTo>
                <a:lnTo>
                  <a:pt x="3255128" y="25559"/>
                </a:lnTo>
                <a:lnTo>
                  <a:pt x="3255128" y="25562"/>
                </a:lnTo>
                <a:lnTo>
                  <a:pt x="3255128" y="25569"/>
                </a:lnTo>
                <a:lnTo>
                  <a:pt x="3255128" y="25594"/>
                </a:lnTo>
                <a:lnTo>
                  <a:pt x="3255128" y="25597"/>
                </a:lnTo>
                <a:lnTo>
                  <a:pt x="3255128" y="25721"/>
                </a:lnTo>
                <a:lnTo>
                  <a:pt x="3255128" y="25724"/>
                </a:lnTo>
                <a:lnTo>
                  <a:pt x="3255128" y="25738"/>
                </a:lnTo>
                <a:lnTo>
                  <a:pt x="3255128" y="25771"/>
                </a:lnTo>
                <a:lnTo>
                  <a:pt x="3255128" y="25796"/>
                </a:lnTo>
                <a:lnTo>
                  <a:pt x="3255128" y="25831"/>
                </a:lnTo>
                <a:lnTo>
                  <a:pt x="3255128" y="25835"/>
                </a:lnTo>
                <a:lnTo>
                  <a:pt x="3255128" y="25866"/>
                </a:lnTo>
                <a:lnTo>
                  <a:pt x="3255128" y="25881"/>
                </a:lnTo>
                <a:lnTo>
                  <a:pt x="3255128" y="25949"/>
                </a:lnTo>
                <a:lnTo>
                  <a:pt x="3255128" y="26010"/>
                </a:lnTo>
                <a:lnTo>
                  <a:pt x="3255128" y="26019"/>
                </a:lnTo>
                <a:lnTo>
                  <a:pt x="3255128" y="26056"/>
                </a:lnTo>
                <a:lnTo>
                  <a:pt x="3255128" y="26058"/>
                </a:lnTo>
                <a:lnTo>
                  <a:pt x="3255128" y="26088"/>
                </a:lnTo>
                <a:lnTo>
                  <a:pt x="3255128" y="26124"/>
                </a:lnTo>
                <a:lnTo>
                  <a:pt x="3255128" y="26198"/>
                </a:lnTo>
                <a:lnTo>
                  <a:pt x="3255128" y="26201"/>
                </a:lnTo>
                <a:lnTo>
                  <a:pt x="3255128" y="26262"/>
                </a:lnTo>
                <a:lnTo>
                  <a:pt x="3255128" y="26291"/>
                </a:lnTo>
                <a:lnTo>
                  <a:pt x="3255128" y="26296"/>
                </a:lnTo>
                <a:lnTo>
                  <a:pt x="3255128" y="26339"/>
                </a:lnTo>
                <a:lnTo>
                  <a:pt x="3255128" y="26386"/>
                </a:lnTo>
                <a:lnTo>
                  <a:pt x="3255128" y="26393"/>
                </a:lnTo>
                <a:lnTo>
                  <a:pt x="3255128" y="26394"/>
                </a:lnTo>
                <a:lnTo>
                  <a:pt x="3255128" y="26408"/>
                </a:lnTo>
                <a:lnTo>
                  <a:pt x="3255128" y="26444"/>
                </a:lnTo>
                <a:lnTo>
                  <a:pt x="3255128" y="26450"/>
                </a:lnTo>
                <a:lnTo>
                  <a:pt x="3255128" y="26482"/>
                </a:lnTo>
                <a:lnTo>
                  <a:pt x="3255128" y="26531"/>
                </a:lnTo>
                <a:lnTo>
                  <a:pt x="3255128" y="26563"/>
                </a:lnTo>
                <a:lnTo>
                  <a:pt x="3255128" y="26580"/>
                </a:lnTo>
                <a:lnTo>
                  <a:pt x="3255128" y="26608"/>
                </a:lnTo>
                <a:lnTo>
                  <a:pt x="3255128" y="26687"/>
                </a:lnTo>
                <a:lnTo>
                  <a:pt x="3255128" y="26759"/>
                </a:lnTo>
                <a:lnTo>
                  <a:pt x="3255128" y="26762"/>
                </a:lnTo>
                <a:lnTo>
                  <a:pt x="3255128" y="26845"/>
                </a:lnTo>
                <a:lnTo>
                  <a:pt x="3255128" y="26866"/>
                </a:lnTo>
                <a:lnTo>
                  <a:pt x="3255128" y="26871"/>
                </a:lnTo>
                <a:lnTo>
                  <a:pt x="3255128" y="26903"/>
                </a:lnTo>
                <a:lnTo>
                  <a:pt x="3255128" y="26928"/>
                </a:lnTo>
                <a:lnTo>
                  <a:pt x="3255128" y="26954"/>
                </a:lnTo>
                <a:lnTo>
                  <a:pt x="3255128" y="26985"/>
                </a:lnTo>
                <a:lnTo>
                  <a:pt x="3255128" y="27005"/>
                </a:lnTo>
                <a:lnTo>
                  <a:pt x="3255128" y="27082"/>
                </a:lnTo>
                <a:lnTo>
                  <a:pt x="3255128" y="27095"/>
                </a:lnTo>
                <a:lnTo>
                  <a:pt x="3255128" y="27159"/>
                </a:lnTo>
                <a:lnTo>
                  <a:pt x="3255128" y="27164"/>
                </a:lnTo>
                <a:lnTo>
                  <a:pt x="3255128" y="27167"/>
                </a:lnTo>
                <a:lnTo>
                  <a:pt x="3255128" y="27204"/>
                </a:lnTo>
                <a:lnTo>
                  <a:pt x="3255128" y="27274"/>
                </a:lnTo>
                <a:lnTo>
                  <a:pt x="3255128" y="27276"/>
                </a:lnTo>
                <a:lnTo>
                  <a:pt x="3255128" y="27278"/>
                </a:lnTo>
                <a:lnTo>
                  <a:pt x="3255128" y="27353"/>
                </a:lnTo>
                <a:lnTo>
                  <a:pt x="3255128" y="27360"/>
                </a:lnTo>
                <a:lnTo>
                  <a:pt x="3255128" y="27407"/>
                </a:lnTo>
                <a:lnTo>
                  <a:pt x="3255128" y="27408"/>
                </a:lnTo>
                <a:lnTo>
                  <a:pt x="3255128" y="27506"/>
                </a:lnTo>
                <a:lnTo>
                  <a:pt x="3255128" y="27598"/>
                </a:lnTo>
                <a:lnTo>
                  <a:pt x="3255128" y="27616"/>
                </a:lnTo>
                <a:lnTo>
                  <a:pt x="3255128" y="27752"/>
                </a:lnTo>
                <a:lnTo>
                  <a:pt x="3255128" y="27761"/>
                </a:lnTo>
                <a:lnTo>
                  <a:pt x="3255128" y="27765"/>
                </a:lnTo>
                <a:lnTo>
                  <a:pt x="3255128" y="27780"/>
                </a:lnTo>
                <a:lnTo>
                  <a:pt x="3255128" y="27815"/>
                </a:lnTo>
                <a:lnTo>
                  <a:pt x="3255128" y="27866"/>
                </a:lnTo>
                <a:lnTo>
                  <a:pt x="3255128" y="27870"/>
                </a:lnTo>
                <a:lnTo>
                  <a:pt x="3255128" y="27891"/>
                </a:lnTo>
                <a:lnTo>
                  <a:pt x="3255128" y="27911"/>
                </a:lnTo>
                <a:lnTo>
                  <a:pt x="3255128" y="27949"/>
                </a:lnTo>
                <a:lnTo>
                  <a:pt x="3255128" y="27968"/>
                </a:lnTo>
                <a:lnTo>
                  <a:pt x="3255128" y="27977"/>
                </a:lnTo>
                <a:lnTo>
                  <a:pt x="3255128" y="27992"/>
                </a:lnTo>
                <a:lnTo>
                  <a:pt x="3255128" y="28037"/>
                </a:lnTo>
                <a:lnTo>
                  <a:pt x="3255128" y="28056"/>
                </a:lnTo>
                <a:lnTo>
                  <a:pt x="3255128" y="28067"/>
                </a:lnTo>
                <a:lnTo>
                  <a:pt x="3255128" y="28075"/>
                </a:lnTo>
                <a:lnTo>
                  <a:pt x="3255128" y="28080"/>
                </a:lnTo>
                <a:lnTo>
                  <a:pt x="3255128" y="28101"/>
                </a:lnTo>
                <a:lnTo>
                  <a:pt x="3255128" y="28134"/>
                </a:lnTo>
                <a:lnTo>
                  <a:pt x="3255128" y="28139"/>
                </a:lnTo>
                <a:lnTo>
                  <a:pt x="3255128" y="28142"/>
                </a:lnTo>
                <a:lnTo>
                  <a:pt x="3255128" y="28154"/>
                </a:lnTo>
                <a:lnTo>
                  <a:pt x="3255128" y="28219"/>
                </a:lnTo>
                <a:lnTo>
                  <a:pt x="3255128" y="28246"/>
                </a:lnTo>
                <a:lnTo>
                  <a:pt x="3255128" y="28274"/>
                </a:lnTo>
                <a:lnTo>
                  <a:pt x="3255128" y="28299"/>
                </a:lnTo>
                <a:lnTo>
                  <a:pt x="3255128" y="28343"/>
                </a:lnTo>
                <a:lnTo>
                  <a:pt x="3255128" y="28351"/>
                </a:lnTo>
                <a:lnTo>
                  <a:pt x="3255128" y="28370"/>
                </a:lnTo>
                <a:lnTo>
                  <a:pt x="3255128" y="28418"/>
                </a:lnTo>
                <a:lnTo>
                  <a:pt x="3255128" y="28428"/>
                </a:lnTo>
                <a:lnTo>
                  <a:pt x="3255128" y="28432"/>
                </a:lnTo>
                <a:lnTo>
                  <a:pt x="3255128" y="28515"/>
                </a:lnTo>
                <a:lnTo>
                  <a:pt x="3255128" y="28540"/>
                </a:lnTo>
                <a:lnTo>
                  <a:pt x="3255128" y="28575"/>
                </a:lnTo>
                <a:lnTo>
                  <a:pt x="3255128" y="28613"/>
                </a:lnTo>
                <a:lnTo>
                  <a:pt x="3255128" y="28661"/>
                </a:lnTo>
                <a:lnTo>
                  <a:pt x="3255128" y="28705"/>
                </a:lnTo>
                <a:lnTo>
                  <a:pt x="3255128" y="28782"/>
                </a:lnTo>
                <a:lnTo>
                  <a:pt x="3255128" y="28787"/>
                </a:lnTo>
                <a:lnTo>
                  <a:pt x="3255128" y="28792"/>
                </a:lnTo>
                <a:lnTo>
                  <a:pt x="3255128" y="28846"/>
                </a:lnTo>
                <a:lnTo>
                  <a:pt x="3255128" y="28873"/>
                </a:lnTo>
                <a:lnTo>
                  <a:pt x="3255128" y="28884"/>
                </a:lnTo>
                <a:lnTo>
                  <a:pt x="3255128" y="28887"/>
                </a:lnTo>
                <a:lnTo>
                  <a:pt x="3255128" y="28891"/>
                </a:lnTo>
                <a:lnTo>
                  <a:pt x="3255128" y="28991"/>
                </a:lnTo>
                <a:lnTo>
                  <a:pt x="3255128" y="29018"/>
                </a:lnTo>
                <a:lnTo>
                  <a:pt x="3255128" y="29042"/>
                </a:lnTo>
                <a:lnTo>
                  <a:pt x="3255128" y="29065"/>
                </a:lnTo>
                <a:lnTo>
                  <a:pt x="3255128" y="29070"/>
                </a:lnTo>
                <a:lnTo>
                  <a:pt x="3255128" y="29087"/>
                </a:lnTo>
                <a:lnTo>
                  <a:pt x="3255128" y="29096"/>
                </a:lnTo>
                <a:lnTo>
                  <a:pt x="3255128" y="29100"/>
                </a:lnTo>
                <a:lnTo>
                  <a:pt x="3255128" y="29124"/>
                </a:lnTo>
                <a:lnTo>
                  <a:pt x="3255128" y="29163"/>
                </a:lnTo>
                <a:lnTo>
                  <a:pt x="3255128" y="29191"/>
                </a:lnTo>
                <a:lnTo>
                  <a:pt x="3255128" y="29246"/>
                </a:lnTo>
                <a:lnTo>
                  <a:pt x="3255128" y="29251"/>
                </a:lnTo>
                <a:lnTo>
                  <a:pt x="3255128" y="29266"/>
                </a:lnTo>
                <a:lnTo>
                  <a:pt x="3255128" y="29275"/>
                </a:lnTo>
                <a:lnTo>
                  <a:pt x="3255128" y="29309"/>
                </a:lnTo>
                <a:lnTo>
                  <a:pt x="3255128" y="29320"/>
                </a:lnTo>
                <a:lnTo>
                  <a:pt x="3255128" y="29348"/>
                </a:lnTo>
                <a:lnTo>
                  <a:pt x="3255128" y="29369"/>
                </a:lnTo>
                <a:lnTo>
                  <a:pt x="3255128" y="29435"/>
                </a:lnTo>
                <a:lnTo>
                  <a:pt x="3255128" y="29437"/>
                </a:lnTo>
                <a:lnTo>
                  <a:pt x="3255128" y="29450"/>
                </a:lnTo>
                <a:lnTo>
                  <a:pt x="3255128" y="29532"/>
                </a:lnTo>
                <a:lnTo>
                  <a:pt x="3255128" y="29544"/>
                </a:lnTo>
                <a:lnTo>
                  <a:pt x="3255128" y="29561"/>
                </a:lnTo>
                <a:lnTo>
                  <a:pt x="3255128" y="29576"/>
                </a:lnTo>
                <a:lnTo>
                  <a:pt x="3255128" y="29595"/>
                </a:lnTo>
                <a:lnTo>
                  <a:pt x="3255128" y="29611"/>
                </a:lnTo>
                <a:lnTo>
                  <a:pt x="3255128" y="29667"/>
                </a:lnTo>
                <a:lnTo>
                  <a:pt x="3255128" y="29750"/>
                </a:lnTo>
                <a:lnTo>
                  <a:pt x="3255128" y="29764"/>
                </a:lnTo>
                <a:lnTo>
                  <a:pt x="3255128" y="29787"/>
                </a:lnTo>
                <a:lnTo>
                  <a:pt x="3255128" y="29794"/>
                </a:lnTo>
                <a:lnTo>
                  <a:pt x="3255128" y="29864"/>
                </a:lnTo>
                <a:lnTo>
                  <a:pt x="3255128" y="29899"/>
                </a:lnTo>
                <a:lnTo>
                  <a:pt x="3255128" y="29923"/>
                </a:lnTo>
                <a:lnTo>
                  <a:pt x="3255128" y="29991"/>
                </a:lnTo>
                <a:lnTo>
                  <a:pt x="3255128" y="30002"/>
                </a:lnTo>
                <a:lnTo>
                  <a:pt x="3255128" y="30114"/>
                </a:lnTo>
                <a:lnTo>
                  <a:pt x="3255128" y="30174"/>
                </a:lnTo>
                <a:lnTo>
                  <a:pt x="3255128" y="30224"/>
                </a:lnTo>
                <a:lnTo>
                  <a:pt x="3255128" y="30293"/>
                </a:lnTo>
                <a:lnTo>
                  <a:pt x="3255128" y="30315"/>
                </a:lnTo>
                <a:lnTo>
                  <a:pt x="3255128" y="30317"/>
                </a:lnTo>
                <a:lnTo>
                  <a:pt x="3255128" y="30348"/>
                </a:lnTo>
                <a:lnTo>
                  <a:pt x="3255128" y="30398"/>
                </a:lnTo>
                <a:lnTo>
                  <a:pt x="3255128" y="30401"/>
                </a:lnTo>
                <a:lnTo>
                  <a:pt x="3255128" y="30409"/>
                </a:lnTo>
                <a:lnTo>
                  <a:pt x="3255128" y="30458"/>
                </a:lnTo>
                <a:lnTo>
                  <a:pt x="3255128" y="30476"/>
                </a:lnTo>
                <a:lnTo>
                  <a:pt x="3255128" y="30534"/>
                </a:lnTo>
                <a:lnTo>
                  <a:pt x="3255128" y="30539"/>
                </a:lnTo>
                <a:lnTo>
                  <a:pt x="3255128" y="30543"/>
                </a:lnTo>
                <a:lnTo>
                  <a:pt x="3255128" y="30548"/>
                </a:lnTo>
                <a:lnTo>
                  <a:pt x="3255128" y="30575"/>
                </a:lnTo>
                <a:lnTo>
                  <a:pt x="3255128" y="30580"/>
                </a:lnTo>
                <a:lnTo>
                  <a:pt x="3255128" y="30594"/>
                </a:lnTo>
                <a:lnTo>
                  <a:pt x="3255128" y="30620"/>
                </a:lnTo>
                <a:lnTo>
                  <a:pt x="3255128" y="30637"/>
                </a:lnTo>
                <a:lnTo>
                  <a:pt x="3255128" y="30658"/>
                </a:lnTo>
                <a:lnTo>
                  <a:pt x="3255128" y="30666"/>
                </a:lnTo>
                <a:lnTo>
                  <a:pt x="3255128" y="30683"/>
                </a:lnTo>
                <a:lnTo>
                  <a:pt x="3255128" y="30774"/>
                </a:lnTo>
                <a:lnTo>
                  <a:pt x="3255128" y="30854"/>
                </a:lnTo>
                <a:lnTo>
                  <a:pt x="3255128" y="30868"/>
                </a:lnTo>
                <a:lnTo>
                  <a:pt x="3255128" y="30870"/>
                </a:lnTo>
                <a:lnTo>
                  <a:pt x="3255128" y="30897"/>
                </a:lnTo>
                <a:lnTo>
                  <a:pt x="3255128" y="30918"/>
                </a:lnTo>
                <a:lnTo>
                  <a:pt x="3255128" y="30934"/>
                </a:lnTo>
                <a:lnTo>
                  <a:pt x="3255128" y="30942"/>
                </a:lnTo>
                <a:lnTo>
                  <a:pt x="3255128" y="31052"/>
                </a:lnTo>
                <a:lnTo>
                  <a:pt x="3255128" y="31158"/>
                </a:lnTo>
                <a:lnTo>
                  <a:pt x="3255128" y="31190"/>
                </a:lnTo>
                <a:lnTo>
                  <a:pt x="3255128" y="31196"/>
                </a:lnTo>
                <a:lnTo>
                  <a:pt x="3255128" y="31235"/>
                </a:lnTo>
                <a:lnTo>
                  <a:pt x="3255128" y="31248"/>
                </a:lnTo>
                <a:lnTo>
                  <a:pt x="3255128" y="31264"/>
                </a:lnTo>
                <a:lnTo>
                  <a:pt x="3255128" y="31282"/>
                </a:lnTo>
                <a:lnTo>
                  <a:pt x="3255128" y="31306"/>
                </a:lnTo>
                <a:lnTo>
                  <a:pt x="3255128" y="31314"/>
                </a:lnTo>
                <a:lnTo>
                  <a:pt x="3255128" y="31371"/>
                </a:lnTo>
                <a:lnTo>
                  <a:pt x="3255128" y="31416"/>
                </a:lnTo>
                <a:lnTo>
                  <a:pt x="3255128" y="31456"/>
                </a:lnTo>
                <a:lnTo>
                  <a:pt x="3255128" y="31459"/>
                </a:lnTo>
                <a:lnTo>
                  <a:pt x="3255128" y="31461"/>
                </a:lnTo>
                <a:lnTo>
                  <a:pt x="3255128" y="31474"/>
                </a:lnTo>
                <a:lnTo>
                  <a:pt x="3255128" y="31502"/>
                </a:lnTo>
                <a:lnTo>
                  <a:pt x="3255128" y="31516"/>
                </a:lnTo>
                <a:lnTo>
                  <a:pt x="3255128" y="31540"/>
                </a:lnTo>
                <a:lnTo>
                  <a:pt x="3255128" y="31545"/>
                </a:lnTo>
                <a:lnTo>
                  <a:pt x="3255128" y="31590"/>
                </a:lnTo>
                <a:lnTo>
                  <a:pt x="3255128" y="31612"/>
                </a:lnTo>
                <a:lnTo>
                  <a:pt x="3255128" y="31615"/>
                </a:lnTo>
                <a:lnTo>
                  <a:pt x="3255128" y="31655"/>
                </a:lnTo>
                <a:lnTo>
                  <a:pt x="3255128" y="31679"/>
                </a:lnTo>
                <a:lnTo>
                  <a:pt x="3255128" y="31681"/>
                </a:lnTo>
                <a:lnTo>
                  <a:pt x="3255128" y="31684"/>
                </a:lnTo>
                <a:lnTo>
                  <a:pt x="3255128" y="31687"/>
                </a:lnTo>
                <a:lnTo>
                  <a:pt x="3255128" y="31722"/>
                </a:lnTo>
                <a:lnTo>
                  <a:pt x="3255128" y="31765"/>
                </a:lnTo>
                <a:lnTo>
                  <a:pt x="3255128" y="31773"/>
                </a:lnTo>
                <a:lnTo>
                  <a:pt x="3255128" y="31794"/>
                </a:lnTo>
                <a:lnTo>
                  <a:pt x="3255128" y="31811"/>
                </a:lnTo>
                <a:lnTo>
                  <a:pt x="3255128" y="31824"/>
                </a:lnTo>
                <a:lnTo>
                  <a:pt x="3255128" y="31848"/>
                </a:lnTo>
                <a:lnTo>
                  <a:pt x="3255128" y="31855"/>
                </a:lnTo>
                <a:lnTo>
                  <a:pt x="3255128" y="31858"/>
                </a:lnTo>
                <a:lnTo>
                  <a:pt x="3255128" y="31903"/>
                </a:lnTo>
                <a:lnTo>
                  <a:pt x="3255128" y="31905"/>
                </a:lnTo>
                <a:lnTo>
                  <a:pt x="3255128" y="31933"/>
                </a:lnTo>
                <a:lnTo>
                  <a:pt x="3255128" y="31961"/>
                </a:lnTo>
                <a:lnTo>
                  <a:pt x="3255128" y="31980"/>
                </a:lnTo>
                <a:lnTo>
                  <a:pt x="3255128" y="32004"/>
                </a:lnTo>
                <a:lnTo>
                  <a:pt x="3255128" y="32049"/>
                </a:lnTo>
                <a:lnTo>
                  <a:pt x="3255128" y="32064"/>
                </a:lnTo>
                <a:lnTo>
                  <a:pt x="3255128" y="32074"/>
                </a:lnTo>
                <a:lnTo>
                  <a:pt x="3255128" y="32129"/>
                </a:lnTo>
                <a:lnTo>
                  <a:pt x="3255128" y="32165"/>
                </a:lnTo>
                <a:lnTo>
                  <a:pt x="3255128" y="32225"/>
                </a:lnTo>
                <a:lnTo>
                  <a:pt x="3255128" y="32260"/>
                </a:lnTo>
                <a:lnTo>
                  <a:pt x="3255128" y="32285"/>
                </a:lnTo>
                <a:lnTo>
                  <a:pt x="3255128" y="32313"/>
                </a:lnTo>
                <a:lnTo>
                  <a:pt x="3255128" y="32335"/>
                </a:lnTo>
                <a:lnTo>
                  <a:pt x="3255128" y="32407"/>
                </a:lnTo>
                <a:lnTo>
                  <a:pt x="3255128" y="32411"/>
                </a:lnTo>
                <a:lnTo>
                  <a:pt x="3255128" y="32518"/>
                </a:lnTo>
                <a:lnTo>
                  <a:pt x="3255128" y="32523"/>
                </a:lnTo>
                <a:lnTo>
                  <a:pt x="3255128" y="32585"/>
                </a:lnTo>
                <a:lnTo>
                  <a:pt x="3255128" y="32590"/>
                </a:lnTo>
                <a:lnTo>
                  <a:pt x="3255128" y="32597"/>
                </a:lnTo>
                <a:lnTo>
                  <a:pt x="3255128" y="32600"/>
                </a:lnTo>
                <a:lnTo>
                  <a:pt x="3255128" y="32603"/>
                </a:lnTo>
                <a:lnTo>
                  <a:pt x="3255128" y="32604"/>
                </a:lnTo>
                <a:lnTo>
                  <a:pt x="3255128" y="32619"/>
                </a:lnTo>
                <a:lnTo>
                  <a:pt x="3255128" y="32719"/>
                </a:lnTo>
                <a:lnTo>
                  <a:pt x="3255128" y="32742"/>
                </a:lnTo>
                <a:lnTo>
                  <a:pt x="3255128" y="32779"/>
                </a:lnTo>
                <a:lnTo>
                  <a:pt x="3255128" y="32794"/>
                </a:lnTo>
                <a:lnTo>
                  <a:pt x="3255128" y="32813"/>
                </a:lnTo>
                <a:lnTo>
                  <a:pt x="3255128" y="32819"/>
                </a:lnTo>
                <a:lnTo>
                  <a:pt x="3255128" y="32824"/>
                </a:lnTo>
                <a:lnTo>
                  <a:pt x="3255128" y="32847"/>
                </a:lnTo>
                <a:lnTo>
                  <a:pt x="3255128" y="32854"/>
                </a:lnTo>
                <a:lnTo>
                  <a:pt x="3255128" y="32860"/>
                </a:lnTo>
                <a:lnTo>
                  <a:pt x="3255128" y="32873"/>
                </a:lnTo>
                <a:lnTo>
                  <a:pt x="3255128" y="32883"/>
                </a:lnTo>
                <a:lnTo>
                  <a:pt x="3255128" y="32952"/>
                </a:lnTo>
                <a:lnTo>
                  <a:pt x="3255128" y="32970"/>
                </a:lnTo>
                <a:lnTo>
                  <a:pt x="3255128" y="33020"/>
                </a:lnTo>
                <a:lnTo>
                  <a:pt x="3255128" y="33026"/>
                </a:lnTo>
                <a:lnTo>
                  <a:pt x="3255128" y="33029"/>
                </a:lnTo>
                <a:lnTo>
                  <a:pt x="3255128" y="33050"/>
                </a:lnTo>
                <a:lnTo>
                  <a:pt x="3255128" y="33055"/>
                </a:lnTo>
                <a:lnTo>
                  <a:pt x="3255128" y="33062"/>
                </a:lnTo>
                <a:lnTo>
                  <a:pt x="3255128" y="33078"/>
                </a:lnTo>
                <a:lnTo>
                  <a:pt x="3255128" y="33095"/>
                </a:lnTo>
                <a:lnTo>
                  <a:pt x="3255128" y="33126"/>
                </a:lnTo>
                <a:lnTo>
                  <a:pt x="3255128" y="33238"/>
                </a:lnTo>
                <a:lnTo>
                  <a:pt x="3255128" y="33258"/>
                </a:lnTo>
                <a:lnTo>
                  <a:pt x="3255128" y="33267"/>
                </a:lnTo>
                <a:lnTo>
                  <a:pt x="3255128" y="33269"/>
                </a:lnTo>
                <a:lnTo>
                  <a:pt x="3255128" y="33272"/>
                </a:lnTo>
                <a:lnTo>
                  <a:pt x="3255128" y="33288"/>
                </a:lnTo>
                <a:lnTo>
                  <a:pt x="3255128" y="33332"/>
                </a:lnTo>
                <a:lnTo>
                  <a:pt x="3255128" y="33346"/>
                </a:lnTo>
                <a:lnTo>
                  <a:pt x="3255128" y="33453"/>
                </a:lnTo>
                <a:lnTo>
                  <a:pt x="3255128" y="33500"/>
                </a:lnTo>
                <a:lnTo>
                  <a:pt x="3255128" y="33514"/>
                </a:lnTo>
                <a:lnTo>
                  <a:pt x="3255128" y="33525"/>
                </a:lnTo>
                <a:lnTo>
                  <a:pt x="3255128" y="33618"/>
                </a:lnTo>
                <a:lnTo>
                  <a:pt x="3255128" y="33697"/>
                </a:lnTo>
                <a:lnTo>
                  <a:pt x="3255128" y="33741"/>
                </a:lnTo>
                <a:lnTo>
                  <a:pt x="3255128" y="33751"/>
                </a:lnTo>
                <a:lnTo>
                  <a:pt x="3255128" y="33818"/>
                </a:lnTo>
                <a:lnTo>
                  <a:pt x="3255128" y="33820"/>
                </a:lnTo>
                <a:lnTo>
                  <a:pt x="3255128" y="33868"/>
                </a:lnTo>
                <a:lnTo>
                  <a:pt x="3255128" y="33936"/>
                </a:lnTo>
                <a:lnTo>
                  <a:pt x="3255128" y="33952"/>
                </a:lnTo>
                <a:lnTo>
                  <a:pt x="3255128" y="33957"/>
                </a:lnTo>
                <a:lnTo>
                  <a:pt x="3255128" y="34042"/>
                </a:lnTo>
                <a:lnTo>
                  <a:pt x="3255128" y="34062"/>
                </a:lnTo>
                <a:lnTo>
                  <a:pt x="3255128" y="34064"/>
                </a:lnTo>
                <a:lnTo>
                  <a:pt x="3255128" y="34077"/>
                </a:lnTo>
                <a:lnTo>
                  <a:pt x="3255128" y="34123"/>
                </a:lnTo>
                <a:lnTo>
                  <a:pt x="3255128" y="34131"/>
                </a:lnTo>
                <a:lnTo>
                  <a:pt x="3255128" y="34136"/>
                </a:lnTo>
                <a:lnTo>
                  <a:pt x="3255128" y="34173"/>
                </a:lnTo>
                <a:lnTo>
                  <a:pt x="3255128" y="34195"/>
                </a:lnTo>
                <a:lnTo>
                  <a:pt x="3255128" y="34238"/>
                </a:lnTo>
                <a:lnTo>
                  <a:pt x="3255128" y="34270"/>
                </a:lnTo>
                <a:lnTo>
                  <a:pt x="3255128" y="34272"/>
                </a:lnTo>
                <a:lnTo>
                  <a:pt x="3255128" y="34305"/>
                </a:lnTo>
                <a:lnTo>
                  <a:pt x="3255128" y="34334"/>
                </a:lnTo>
                <a:lnTo>
                  <a:pt x="3255128" y="34336"/>
                </a:lnTo>
                <a:lnTo>
                  <a:pt x="3255128" y="34382"/>
                </a:lnTo>
                <a:lnTo>
                  <a:pt x="3255128" y="34391"/>
                </a:lnTo>
                <a:lnTo>
                  <a:pt x="3255128" y="34407"/>
                </a:lnTo>
                <a:lnTo>
                  <a:pt x="3255128" y="34414"/>
                </a:lnTo>
                <a:lnTo>
                  <a:pt x="3255128" y="34421"/>
                </a:lnTo>
                <a:lnTo>
                  <a:pt x="3255128" y="34493"/>
                </a:lnTo>
                <a:lnTo>
                  <a:pt x="3255128" y="34600"/>
                </a:lnTo>
                <a:lnTo>
                  <a:pt x="3255128" y="34629"/>
                </a:lnTo>
                <a:lnTo>
                  <a:pt x="3255128" y="34632"/>
                </a:lnTo>
                <a:lnTo>
                  <a:pt x="3255128" y="34651"/>
                </a:lnTo>
                <a:lnTo>
                  <a:pt x="3255128" y="34657"/>
                </a:lnTo>
                <a:lnTo>
                  <a:pt x="3255128" y="34715"/>
                </a:lnTo>
                <a:lnTo>
                  <a:pt x="3255128" y="34734"/>
                </a:lnTo>
                <a:lnTo>
                  <a:pt x="3255128" y="34843"/>
                </a:lnTo>
                <a:lnTo>
                  <a:pt x="3255128" y="34860"/>
                </a:lnTo>
                <a:lnTo>
                  <a:pt x="3255128" y="34868"/>
                </a:lnTo>
                <a:lnTo>
                  <a:pt x="3255128" y="34870"/>
                </a:lnTo>
                <a:lnTo>
                  <a:pt x="3255128" y="34911"/>
                </a:lnTo>
                <a:lnTo>
                  <a:pt x="3255128" y="34918"/>
                </a:lnTo>
                <a:lnTo>
                  <a:pt x="3255128" y="34920"/>
                </a:lnTo>
                <a:lnTo>
                  <a:pt x="3255128" y="34944"/>
                </a:lnTo>
                <a:lnTo>
                  <a:pt x="3255128" y="34965"/>
                </a:lnTo>
                <a:lnTo>
                  <a:pt x="3255128" y="34984"/>
                </a:lnTo>
                <a:lnTo>
                  <a:pt x="3255128" y="35012"/>
                </a:lnTo>
                <a:lnTo>
                  <a:pt x="3255128" y="35028"/>
                </a:lnTo>
                <a:lnTo>
                  <a:pt x="3255128" y="35059"/>
                </a:lnTo>
                <a:lnTo>
                  <a:pt x="3255128" y="35109"/>
                </a:lnTo>
                <a:lnTo>
                  <a:pt x="3255128" y="35157"/>
                </a:lnTo>
                <a:lnTo>
                  <a:pt x="3255128" y="35166"/>
                </a:lnTo>
                <a:lnTo>
                  <a:pt x="3255128" y="35202"/>
                </a:lnTo>
                <a:lnTo>
                  <a:pt x="3255128" y="35207"/>
                </a:lnTo>
                <a:lnTo>
                  <a:pt x="3255128" y="35215"/>
                </a:lnTo>
                <a:lnTo>
                  <a:pt x="3255128" y="35299"/>
                </a:lnTo>
                <a:lnTo>
                  <a:pt x="3255128" y="35302"/>
                </a:lnTo>
                <a:lnTo>
                  <a:pt x="3255128" y="35319"/>
                </a:lnTo>
                <a:lnTo>
                  <a:pt x="3255128" y="35379"/>
                </a:lnTo>
                <a:lnTo>
                  <a:pt x="3255128" y="35404"/>
                </a:lnTo>
                <a:lnTo>
                  <a:pt x="3255128" y="35435"/>
                </a:lnTo>
                <a:lnTo>
                  <a:pt x="3255128" y="35438"/>
                </a:lnTo>
                <a:lnTo>
                  <a:pt x="3255128" y="35443"/>
                </a:lnTo>
                <a:lnTo>
                  <a:pt x="3255128" y="35548"/>
                </a:lnTo>
                <a:lnTo>
                  <a:pt x="3255128" y="35609"/>
                </a:lnTo>
                <a:lnTo>
                  <a:pt x="3255128" y="35612"/>
                </a:lnTo>
                <a:lnTo>
                  <a:pt x="3255128" y="35650"/>
                </a:lnTo>
                <a:lnTo>
                  <a:pt x="3255128" y="35678"/>
                </a:lnTo>
                <a:lnTo>
                  <a:pt x="3255128" y="35710"/>
                </a:lnTo>
                <a:lnTo>
                  <a:pt x="3255128" y="35724"/>
                </a:lnTo>
                <a:lnTo>
                  <a:pt x="3255128" y="35755"/>
                </a:lnTo>
                <a:lnTo>
                  <a:pt x="3255128" y="35757"/>
                </a:lnTo>
                <a:lnTo>
                  <a:pt x="3255128" y="35758"/>
                </a:lnTo>
                <a:lnTo>
                  <a:pt x="3255128" y="35846"/>
                </a:lnTo>
                <a:lnTo>
                  <a:pt x="3255128" y="35850"/>
                </a:lnTo>
                <a:lnTo>
                  <a:pt x="3255128" y="35853"/>
                </a:lnTo>
                <a:lnTo>
                  <a:pt x="3255128" y="35862"/>
                </a:lnTo>
                <a:lnTo>
                  <a:pt x="3255128" y="35909"/>
                </a:lnTo>
                <a:lnTo>
                  <a:pt x="3255128" y="35929"/>
                </a:lnTo>
                <a:lnTo>
                  <a:pt x="3255128" y="35967"/>
                </a:lnTo>
                <a:lnTo>
                  <a:pt x="3255128" y="35998"/>
                </a:lnTo>
                <a:lnTo>
                  <a:pt x="3255128" y="36020"/>
                </a:lnTo>
                <a:lnTo>
                  <a:pt x="3255128" y="36043"/>
                </a:lnTo>
                <a:lnTo>
                  <a:pt x="3255128" y="36083"/>
                </a:lnTo>
                <a:lnTo>
                  <a:pt x="3255128" y="36086"/>
                </a:lnTo>
                <a:lnTo>
                  <a:pt x="3255128" y="36088"/>
                </a:lnTo>
                <a:lnTo>
                  <a:pt x="3255128" y="36110"/>
                </a:lnTo>
                <a:lnTo>
                  <a:pt x="3255128" y="36118"/>
                </a:lnTo>
                <a:lnTo>
                  <a:pt x="3255128" y="36182"/>
                </a:lnTo>
                <a:lnTo>
                  <a:pt x="3255128" y="36216"/>
                </a:lnTo>
                <a:lnTo>
                  <a:pt x="3255128" y="36241"/>
                </a:lnTo>
                <a:lnTo>
                  <a:pt x="3255128" y="36248"/>
                </a:lnTo>
                <a:lnTo>
                  <a:pt x="3255128" y="36282"/>
                </a:lnTo>
                <a:lnTo>
                  <a:pt x="3255128" y="36298"/>
                </a:lnTo>
                <a:lnTo>
                  <a:pt x="3255128" y="36327"/>
                </a:lnTo>
                <a:lnTo>
                  <a:pt x="3255128" y="36372"/>
                </a:lnTo>
                <a:lnTo>
                  <a:pt x="3255128" y="36394"/>
                </a:lnTo>
                <a:lnTo>
                  <a:pt x="3255128" y="36425"/>
                </a:lnTo>
                <a:lnTo>
                  <a:pt x="3255128" y="36438"/>
                </a:lnTo>
                <a:lnTo>
                  <a:pt x="3255128" y="36475"/>
                </a:lnTo>
                <a:lnTo>
                  <a:pt x="3255128" y="36494"/>
                </a:lnTo>
                <a:lnTo>
                  <a:pt x="3255128" y="36517"/>
                </a:lnTo>
                <a:lnTo>
                  <a:pt x="3255128" y="36523"/>
                </a:lnTo>
                <a:lnTo>
                  <a:pt x="3255128" y="36525"/>
                </a:lnTo>
                <a:lnTo>
                  <a:pt x="3255128" y="36532"/>
                </a:lnTo>
                <a:lnTo>
                  <a:pt x="3255128" y="36560"/>
                </a:lnTo>
                <a:lnTo>
                  <a:pt x="3255128" y="36658"/>
                </a:lnTo>
                <a:lnTo>
                  <a:pt x="3255128" y="36691"/>
                </a:lnTo>
                <a:lnTo>
                  <a:pt x="3255128" y="36745"/>
                </a:lnTo>
                <a:lnTo>
                  <a:pt x="3255128" y="36757"/>
                </a:lnTo>
                <a:lnTo>
                  <a:pt x="3255128" y="36801"/>
                </a:lnTo>
                <a:lnTo>
                  <a:pt x="3255128" y="36830"/>
                </a:lnTo>
                <a:lnTo>
                  <a:pt x="3255128" y="36831"/>
                </a:lnTo>
                <a:lnTo>
                  <a:pt x="3255128" y="36832"/>
                </a:lnTo>
                <a:lnTo>
                  <a:pt x="3255128" y="36880"/>
                </a:lnTo>
                <a:lnTo>
                  <a:pt x="3255128" y="36919"/>
                </a:lnTo>
                <a:lnTo>
                  <a:pt x="3255128" y="36927"/>
                </a:lnTo>
                <a:lnTo>
                  <a:pt x="3255128" y="36940"/>
                </a:lnTo>
                <a:lnTo>
                  <a:pt x="3255128" y="36953"/>
                </a:lnTo>
                <a:lnTo>
                  <a:pt x="3255128" y="36991"/>
                </a:lnTo>
                <a:lnTo>
                  <a:pt x="3255128" y="36999"/>
                </a:lnTo>
                <a:lnTo>
                  <a:pt x="3255128" y="37038"/>
                </a:lnTo>
                <a:lnTo>
                  <a:pt x="3255128" y="37063"/>
                </a:lnTo>
                <a:lnTo>
                  <a:pt x="3255128" y="37076"/>
                </a:lnTo>
                <a:lnTo>
                  <a:pt x="3255128" y="37124"/>
                </a:lnTo>
                <a:lnTo>
                  <a:pt x="3255128" y="37139"/>
                </a:lnTo>
                <a:lnTo>
                  <a:pt x="3255128" y="37145"/>
                </a:lnTo>
                <a:lnTo>
                  <a:pt x="3255128" y="37150"/>
                </a:lnTo>
                <a:lnTo>
                  <a:pt x="3255128" y="37167"/>
                </a:lnTo>
                <a:lnTo>
                  <a:pt x="3255128" y="37212"/>
                </a:lnTo>
                <a:lnTo>
                  <a:pt x="3255128" y="37217"/>
                </a:lnTo>
                <a:lnTo>
                  <a:pt x="3255128" y="37224"/>
                </a:lnTo>
                <a:lnTo>
                  <a:pt x="3255128" y="37262"/>
                </a:lnTo>
                <a:lnTo>
                  <a:pt x="3255128" y="37275"/>
                </a:lnTo>
                <a:lnTo>
                  <a:pt x="3255128" y="37289"/>
                </a:lnTo>
                <a:lnTo>
                  <a:pt x="3255128" y="37305"/>
                </a:lnTo>
                <a:lnTo>
                  <a:pt x="3255128" y="37318"/>
                </a:lnTo>
                <a:lnTo>
                  <a:pt x="3255128" y="37356"/>
                </a:lnTo>
                <a:lnTo>
                  <a:pt x="3255128" y="37393"/>
                </a:lnTo>
                <a:lnTo>
                  <a:pt x="3255128" y="37403"/>
                </a:lnTo>
                <a:lnTo>
                  <a:pt x="3255128" y="37474"/>
                </a:lnTo>
                <a:lnTo>
                  <a:pt x="3255128" y="37546"/>
                </a:lnTo>
                <a:lnTo>
                  <a:pt x="3255128" y="37567"/>
                </a:lnTo>
                <a:lnTo>
                  <a:pt x="3255128" y="37575"/>
                </a:lnTo>
                <a:lnTo>
                  <a:pt x="3255128" y="37670"/>
                </a:lnTo>
                <a:lnTo>
                  <a:pt x="3255128" y="37705"/>
                </a:lnTo>
                <a:lnTo>
                  <a:pt x="3255128" y="37711"/>
                </a:lnTo>
                <a:lnTo>
                  <a:pt x="3255128" y="37808"/>
                </a:lnTo>
                <a:lnTo>
                  <a:pt x="3255128" y="37837"/>
                </a:lnTo>
                <a:lnTo>
                  <a:pt x="3255128" y="37852"/>
                </a:lnTo>
                <a:lnTo>
                  <a:pt x="3255128" y="37865"/>
                </a:lnTo>
                <a:lnTo>
                  <a:pt x="3255128" y="37890"/>
                </a:lnTo>
                <a:lnTo>
                  <a:pt x="3255128" y="37894"/>
                </a:lnTo>
                <a:lnTo>
                  <a:pt x="3255128" y="37920"/>
                </a:lnTo>
                <a:lnTo>
                  <a:pt x="3255128" y="38018"/>
                </a:lnTo>
                <a:lnTo>
                  <a:pt x="3255128" y="38020"/>
                </a:lnTo>
                <a:lnTo>
                  <a:pt x="3255128" y="38026"/>
                </a:lnTo>
                <a:lnTo>
                  <a:pt x="3255128" y="38034"/>
                </a:lnTo>
                <a:lnTo>
                  <a:pt x="3255128" y="38048"/>
                </a:lnTo>
                <a:lnTo>
                  <a:pt x="3255128" y="38128"/>
                </a:lnTo>
                <a:lnTo>
                  <a:pt x="3255128" y="38154"/>
                </a:lnTo>
                <a:lnTo>
                  <a:pt x="3255128" y="38170"/>
                </a:lnTo>
                <a:lnTo>
                  <a:pt x="3255128" y="38199"/>
                </a:lnTo>
                <a:lnTo>
                  <a:pt x="3255128" y="38271"/>
                </a:lnTo>
                <a:lnTo>
                  <a:pt x="3255128" y="38280"/>
                </a:lnTo>
                <a:lnTo>
                  <a:pt x="3255128" y="38324"/>
                </a:lnTo>
                <a:lnTo>
                  <a:pt x="3255128" y="38338"/>
                </a:lnTo>
                <a:lnTo>
                  <a:pt x="3255128" y="38404"/>
                </a:lnTo>
                <a:lnTo>
                  <a:pt x="3255128" y="38445"/>
                </a:lnTo>
                <a:lnTo>
                  <a:pt x="3255128" y="38447"/>
                </a:lnTo>
                <a:lnTo>
                  <a:pt x="3255128" y="38450"/>
                </a:lnTo>
                <a:lnTo>
                  <a:pt x="3255128" y="38456"/>
                </a:lnTo>
                <a:lnTo>
                  <a:pt x="3255128" y="38472"/>
                </a:lnTo>
                <a:lnTo>
                  <a:pt x="3255128" y="38495"/>
                </a:lnTo>
                <a:lnTo>
                  <a:pt x="3255128" y="38582"/>
                </a:lnTo>
                <a:lnTo>
                  <a:pt x="3255128" y="38586"/>
                </a:lnTo>
                <a:lnTo>
                  <a:pt x="3255128" y="38590"/>
                </a:lnTo>
                <a:lnTo>
                  <a:pt x="3255128" y="38669"/>
                </a:lnTo>
                <a:lnTo>
                  <a:pt x="3255128" y="38691"/>
                </a:lnTo>
                <a:lnTo>
                  <a:pt x="3255128" y="38718"/>
                </a:lnTo>
                <a:lnTo>
                  <a:pt x="3255128" y="38719"/>
                </a:lnTo>
                <a:lnTo>
                  <a:pt x="3255128" y="38802"/>
                </a:lnTo>
                <a:lnTo>
                  <a:pt x="3255128" y="38865"/>
                </a:lnTo>
                <a:lnTo>
                  <a:pt x="3255128" y="38911"/>
                </a:lnTo>
                <a:lnTo>
                  <a:pt x="3255128" y="38915"/>
                </a:lnTo>
                <a:lnTo>
                  <a:pt x="3255128" y="38928"/>
                </a:lnTo>
                <a:lnTo>
                  <a:pt x="3255128" y="38934"/>
                </a:lnTo>
                <a:lnTo>
                  <a:pt x="3255128" y="38941"/>
                </a:lnTo>
                <a:lnTo>
                  <a:pt x="3255128" y="38961"/>
                </a:lnTo>
                <a:lnTo>
                  <a:pt x="3255128" y="38977"/>
                </a:lnTo>
                <a:lnTo>
                  <a:pt x="3255128" y="39049"/>
                </a:lnTo>
                <a:lnTo>
                  <a:pt x="3255128" y="39051"/>
                </a:lnTo>
                <a:lnTo>
                  <a:pt x="3255128" y="39100"/>
                </a:lnTo>
                <a:lnTo>
                  <a:pt x="3255128" y="39108"/>
                </a:lnTo>
                <a:lnTo>
                  <a:pt x="3255128" y="39115"/>
                </a:lnTo>
                <a:lnTo>
                  <a:pt x="3255128" y="39120"/>
                </a:lnTo>
                <a:lnTo>
                  <a:pt x="3255128" y="39149"/>
                </a:lnTo>
                <a:lnTo>
                  <a:pt x="3255128" y="39177"/>
                </a:lnTo>
                <a:lnTo>
                  <a:pt x="3255128" y="39261"/>
                </a:lnTo>
                <a:lnTo>
                  <a:pt x="3255128" y="39366"/>
                </a:lnTo>
                <a:lnTo>
                  <a:pt x="3255128" y="39384"/>
                </a:lnTo>
                <a:lnTo>
                  <a:pt x="3255128" y="39387"/>
                </a:lnTo>
                <a:lnTo>
                  <a:pt x="3255128" y="39398"/>
                </a:lnTo>
                <a:lnTo>
                  <a:pt x="3255128" y="39464"/>
                </a:lnTo>
                <a:lnTo>
                  <a:pt x="3255128" y="39467"/>
                </a:lnTo>
                <a:lnTo>
                  <a:pt x="3255128" y="39485"/>
                </a:lnTo>
                <a:lnTo>
                  <a:pt x="3255128" y="39487"/>
                </a:lnTo>
                <a:lnTo>
                  <a:pt x="3255128" y="39579"/>
                </a:lnTo>
                <a:lnTo>
                  <a:pt x="3255128" y="39585"/>
                </a:lnTo>
                <a:lnTo>
                  <a:pt x="3255128" y="39643"/>
                </a:lnTo>
                <a:lnTo>
                  <a:pt x="3255128" y="39697"/>
                </a:lnTo>
                <a:lnTo>
                  <a:pt x="3255128" y="39718"/>
                </a:lnTo>
                <a:lnTo>
                  <a:pt x="3255128" y="39722"/>
                </a:lnTo>
                <a:lnTo>
                  <a:pt x="3255128" y="39724"/>
                </a:lnTo>
                <a:lnTo>
                  <a:pt x="3255128" y="39727"/>
                </a:lnTo>
                <a:lnTo>
                  <a:pt x="3255128" y="39736"/>
                </a:lnTo>
                <a:lnTo>
                  <a:pt x="3255128" y="39773"/>
                </a:lnTo>
                <a:lnTo>
                  <a:pt x="3255128" y="39781"/>
                </a:lnTo>
                <a:lnTo>
                  <a:pt x="3255128" y="39816"/>
                </a:lnTo>
                <a:lnTo>
                  <a:pt x="3255128" y="39842"/>
                </a:lnTo>
                <a:lnTo>
                  <a:pt x="3255128" y="39858"/>
                </a:lnTo>
                <a:lnTo>
                  <a:pt x="3255128" y="39861"/>
                </a:lnTo>
                <a:lnTo>
                  <a:pt x="3255128" y="39901"/>
                </a:lnTo>
                <a:lnTo>
                  <a:pt x="3255128" y="39914"/>
                </a:lnTo>
                <a:lnTo>
                  <a:pt x="3255128" y="39946"/>
                </a:lnTo>
                <a:lnTo>
                  <a:pt x="3255128" y="40057"/>
                </a:lnTo>
                <a:lnTo>
                  <a:pt x="3255128" y="40129"/>
                </a:lnTo>
                <a:lnTo>
                  <a:pt x="3255128" y="40131"/>
                </a:lnTo>
                <a:lnTo>
                  <a:pt x="3255128" y="40213"/>
                </a:lnTo>
                <a:lnTo>
                  <a:pt x="3255128" y="40335"/>
                </a:lnTo>
                <a:lnTo>
                  <a:pt x="3255128" y="40384"/>
                </a:lnTo>
                <a:lnTo>
                  <a:pt x="3255128" y="40477"/>
                </a:lnTo>
                <a:lnTo>
                  <a:pt x="3255128" y="40518"/>
                </a:lnTo>
                <a:lnTo>
                  <a:pt x="3255128" y="40561"/>
                </a:lnTo>
                <a:lnTo>
                  <a:pt x="3255128" y="40563"/>
                </a:lnTo>
                <a:lnTo>
                  <a:pt x="3255128" y="40594"/>
                </a:lnTo>
                <a:lnTo>
                  <a:pt x="3255128" y="40603"/>
                </a:lnTo>
                <a:lnTo>
                  <a:pt x="3255128" y="40605"/>
                </a:lnTo>
                <a:lnTo>
                  <a:pt x="3255128" y="40606"/>
                </a:lnTo>
                <a:lnTo>
                  <a:pt x="3255128" y="40608"/>
                </a:lnTo>
                <a:lnTo>
                  <a:pt x="3255128" y="40633"/>
                </a:lnTo>
                <a:lnTo>
                  <a:pt x="3255128" y="40716"/>
                </a:lnTo>
                <a:lnTo>
                  <a:pt x="3255128" y="40723"/>
                </a:lnTo>
                <a:lnTo>
                  <a:pt x="3255128" y="40737"/>
                </a:lnTo>
                <a:lnTo>
                  <a:pt x="3255128" y="40742"/>
                </a:lnTo>
                <a:lnTo>
                  <a:pt x="3255128" y="40782"/>
                </a:lnTo>
                <a:lnTo>
                  <a:pt x="3255128" y="40802"/>
                </a:lnTo>
                <a:lnTo>
                  <a:pt x="3255128" y="40830"/>
                </a:lnTo>
                <a:lnTo>
                  <a:pt x="3255128" y="40843"/>
                </a:lnTo>
                <a:lnTo>
                  <a:pt x="3255128" y="40868"/>
                </a:lnTo>
                <a:lnTo>
                  <a:pt x="3255128" y="40897"/>
                </a:lnTo>
                <a:lnTo>
                  <a:pt x="3255128" y="40920"/>
                </a:lnTo>
                <a:lnTo>
                  <a:pt x="3255128" y="40926"/>
                </a:lnTo>
                <a:lnTo>
                  <a:pt x="3255128" y="40958"/>
                </a:lnTo>
                <a:lnTo>
                  <a:pt x="3255128" y="40987"/>
                </a:lnTo>
                <a:lnTo>
                  <a:pt x="3255128" y="40992"/>
                </a:lnTo>
                <a:lnTo>
                  <a:pt x="3255128" y="40995"/>
                </a:lnTo>
                <a:lnTo>
                  <a:pt x="3255128" y="41072"/>
                </a:lnTo>
                <a:lnTo>
                  <a:pt x="3255128" y="41080"/>
                </a:lnTo>
                <a:lnTo>
                  <a:pt x="3255128" y="41093"/>
                </a:lnTo>
                <a:lnTo>
                  <a:pt x="3255128" y="41102"/>
                </a:lnTo>
                <a:lnTo>
                  <a:pt x="3255128" y="41144"/>
                </a:lnTo>
                <a:lnTo>
                  <a:pt x="3255128" y="41152"/>
                </a:lnTo>
                <a:lnTo>
                  <a:pt x="3255128" y="41169"/>
                </a:lnTo>
                <a:lnTo>
                  <a:pt x="3255128" y="41211"/>
                </a:lnTo>
                <a:lnTo>
                  <a:pt x="3255128" y="41259"/>
                </a:lnTo>
                <a:lnTo>
                  <a:pt x="3255128" y="41281"/>
                </a:lnTo>
                <a:lnTo>
                  <a:pt x="3255128" y="41285"/>
                </a:lnTo>
                <a:lnTo>
                  <a:pt x="3255128" y="41364"/>
                </a:lnTo>
                <a:lnTo>
                  <a:pt x="3255128" y="41385"/>
                </a:lnTo>
                <a:lnTo>
                  <a:pt x="3255128" y="41390"/>
                </a:lnTo>
                <a:lnTo>
                  <a:pt x="3255128" y="41393"/>
                </a:lnTo>
                <a:lnTo>
                  <a:pt x="3255128" y="41428"/>
                </a:lnTo>
                <a:lnTo>
                  <a:pt x="3255128" y="41442"/>
                </a:lnTo>
                <a:lnTo>
                  <a:pt x="3255128" y="41459"/>
                </a:lnTo>
                <a:lnTo>
                  <a:pt x="3255128" y="41460"/>
                </a:lnTo>
                <a:lnTo>
                  <a:pt x="3255128" y="41500"/>
                </a:lnTo>
                <a:lnTo>
                  <a:pt x="3255128" y="41509"/>
                </a:lnTo>
                <a:lnTo>
                  <a:pt x="3255128" y="41514"/>
                </a:lnTo>
                <a:lnTo>
                  <a:pt x="3255128" y="41634"/>
                </a:lnTo>
                <a:lnTo>
                  <a:pt x="3255128" y="41640"/>
                </a:lnTo>
                <a:lnTo>
                  <a:pt x="3255128" y="41665"/>
                </a:lnTo>
                <a:lnTo>
                  <a:pt x="3255128" y="41670"/>
                </a:lnTo>
                <a:lnTo>
                  <a:pt x="3255128" y="41732"/>
                </a:lnTo>
                <a:lnTo>
                  <a:pt x="3255128" y="41737"/>
                </a:lnTo>
                <a:lnTo>
                  <a:pt x="3255128" y="41740"/>
                </a:lnTo>
                <a:lnTo>
                  <a:pt x="3255128" y="41744"/>
                </a:lnTo>
                <a:lnTo>
                  <a:pt x="3255128" y="41778"/>
                </a:lnTo>
                <a:lnTo>
                  <a:pt x="3255128" y="41794"/>
                </a:lnTo>
                <a:lnTo>
                  <a:pt x="3255128" y="41823"/>
                </a:lnTo>
                <a:lnTo>
                  <a:pt x="3255128" y="41844"/>
                </a:lnTo>
                <a:lnTo>
                  <a:pt x="3255128" y="41849"/>
                </a:lnTo>
                <a:lnTo>
                  <a:pt x="3255128" y="41876"/>
                </a:lnTo>
                <a:lnTo>
                  <a:pt x="3255128" y="41889"/>
                </a:lnTo>
                <a:lnTo>
                  <a:pt x="3255128" y="41923"/>
                </a:lnTo>
                <a:lnTo>
                  <a:pt x="3255128" y="41932"/>
                </a:lnTo>
                <a:lnTo>
                  <a:pt x="3255128" y="41946"/>
                </a:lnTo>
                <a:lnTo>
                  <a:pt x="3255128" y="41953"/>
                </a:lnTo>
                <a:lnTo>
                  <a:pt x="3255128" y="41983"/>
                </a:lnTo>
                <a:lnTo>
                  <a:pt x="3255128" y="41994"/>
                </a:lnTo>
                <a:lnTo>
                  <a:pt x="3255128" y="42010"/>
                </a:lnTo>
                <a:lnTo>
                  <a:pt x="3255128" y="42030"/>
                </a:lnTo>
                <a:lnTo>
                  <a:pt x="3255128" y="42099"/>
                </a:lnTo>
                <a:lnTo>
                  <a:pt x="3255128" y="42156"/>
                </a:lnTo>
                <a:lnTo>
                  <a:pt x="3255128" y="42162"/>
                </a:lnTo>
                <a:lnTo>
                  <a:pt x="3255128" y="42173"/>
                </a:lnTo>
                <a:lnTo>
                  <a:pt x="3255128" y="42190"/>
                </a:lnTo>
                <a:lnTo>
                  <a:pt x="3255128" y="42201"/>
                </a:lnTo>
                <a:lnTo>
                  <a:pt x="3255128" y="42204"/>
                </a:lnTo>
                <a:lnTo>
                  <a:pt x="3255128" y="42222"/>
                </a:lnTo>
                <a:lnTo>
                  <a:pt x="3255128" y="42225"/>
                </a:lnTo>
                <a:lnTo>
                  <a:pt x="3255128" y="42385"/>
                </a:lnTo>
                <a:lnTo>
                  <a:pt x="3255128" y="42399"/>
                </a:lnTo>
                <a:lnTo>
                  <a:pt x="3255128" y="42414"/>
                </a:lnTo>
                <a:lnTo>
                  <a:pt x="3255128" y="42444"/>
                </a:lnTo>
                <a:lnTo>
                  <a:pt x="3255128" y="42464"/>
                </a:lnTo>
                <a:lnTo>
                  <a:pt x="3255128" y="42476"/>
                </a:lnTo>
                <a:lnTo>
                  <a:pt x="3255128" y="42621"/>
                </a:lnTo>
                <a:lnTo>
                  <a:pt x="3255128" y="42640"/>
                </a:lnTo>
                <a:lnTo>
                  <a:pt x="3255128" y="42647"/>
                </a:lnTo>
                <a:lnTo>
                  <a:pt x="3255128" y="42658"/>
                </a:lnTo>
                <a:lnTo>
                  <a:pt x="3255128" y="42675"/>
                </a:lnTo>
                <a:lnTo>
                  <a:pt x="3255128" y="42714"/>
                </a:lnTo>
                <a:lnTo>
                  <a:pt x="3255128" y="42796"/>
                </a:lnTo>
                <a:lnTo>
                  <a:pt x="3255128" y="42844"/>
                </a:lnTo>
                <a:lnTo>
                  <a:pt x="3255128" y="42871"/>
                </a:lnTo>
                <a:lnTo>
                  <a:pt x="3255128" y="42907"/>
                </a:lnTo>
                <a:lnTo>
                  <a:pt x="3255128" y="42946"/>
                </a:lnTo>
                <a:lnTo>
                  <a:pt x="3255128" y="42967"/>
                </a:lnTo>
                <a:lnTo>
                  <a:pt x="3255128" y="43099"/>
                </a:lnTo>
                <a:lnTo>
                  <a:pt x="3255128" y="43112"/>
                </a:lnTo>
                <a:lnTo>
                  <a:pt x="3255128" y="43117"/>
                </a:lnTo>
                <a:lnTo>
                  <a:pt x="3255128" y="43131"/>
                </a:lnTo>
                <a:lnTo>
                  <a:pt x="3255128" y="43146"/>
                </a:lnTo>
                <a:lnTo>
                  <a:pt x="3255128" y="43189"/>
                </a:lnTo>
                <a:lnTo>
                  <a:pt x="3255128" y="43191"/>
                </a:lnTo>
                <a:lnTo>
                  <a:pt x="3255128" y="43209"/>
                </a:lnTo>
                <a:lnTo>
                  <a:pt x="3255128" y="43255"/>
                </a:lnTo>
                <a:lnTo>
                  <a:pt x="3255128" y="43262"/>
                </a:lnTo>
                <a:lnTo>
                  <a:pt x="3255128" y="43345"/>
                </a:lnTo>
                <a:lnTo>
                  <a:pt x="3255128" y="43385"/>
                </a:lnTo>
                <a:lnTo>
                  <a:pt x="3255128" y="43387"/>
                </a:lnTo>
                <a:lnTo>
                  <a:pt x="3255128" y="43396"/>
                </a:lnTo>
                <a:lnTo>
                  <a:pt x="3255128" y="43424"/>
                </a:lnTo>
                <a:lnTo>
                  <a:pt x="3255128" y="43481"/>
                </a:lnTo>
                <a:lnTo>
                  <a:pt x="3255128" y="43511"/>
                </a:lnTo>
                <a:lnTo>
                  <a:pt x="3255128" y="43555"/>
                </a:lnTo>
                <a:lnTo>
                  <a:pt x="3255128" y="43561"/>
                </a:lnTo>
                <a:lnTo>
                  <a:pt x="3255128" y="43570"/>
                </a:lnTo>
                <a:lnTo>
                  <a:pt x="3255128" y="43575"/>
                </a:lnTo>
                <a:lnTo>
                  <a:pt x="3255128" y="43591"/>
                </a:lnTo>
                <a:lnTo>
                  <a:pt x="3255128" y="43655"/>
                </a:lnTo>
                <a:lnTo>
                  <a:pt x="3255128" y="43693"/>
                </a:lnTo>
                <a:lnTo>
                  <a:pt x="3255128" y="43721"/>
                </a:lnTo>
                <a:lnTo>
                  <a:pt x="3255128" y="43727"/>
                </a:lnTo>
                <a:lnTo>
                  <a:pt x="3255128" y="43735"/>
                </a:lnTo>
                <a:lnTo>
                  <a:pt x="3255128" y="43747"/>
                </a:lnTo>
                <a:lnTo>
                  <a:pt x="3255128" y="43779"/>
                </a:lnTo>
                <a:lnTo>
                  <a:pt x="3255128" y="43804"/>
                </a:lnTo>
                <a:lnTo>
                  <a:pt x="3255128" y="43889"/>
                </a:lnTo>
                <a:lnTo>
                  <a:pt x="3255128" y="43905"/>
                </a:lnTo>
                <a:lnTo>
                  <a:pt x="3255128" y="43918"/>
                </a:lnTo>
                <a:lnTo>
                  <a:pt x="3255128" y="44007"/>
                </a:lnTo>
                <a:lnTo>
                  <a:pt x="3255128" y="44011"/>
                </a:lnTo>
                <a:lnTo>
                  <a:pt x="3255128" y="44014"/>
                </a:lnTo>
                <a:lnTo>
                  <a:pt x="3255128" y="44028"/>
                </a:lnTo>
                <a:lnTo>
                  <a:pt x="3255128" y="44092"/>
                </a:lnTo>
                <a:lnTo>
                  <a:pt x="3255128" y="44159"/>
                </a:lnTo>
                <a:lnTo>
                  <a:pt x="3255128" y="44169"/>
                </a:lnTo>
                <a:lnTo>
                  <a:pt x="3255128" y="44181"/>
                </a:lnTo>
                <a:lnTo>
                  <a:pt x="3255128" y="44186"/>
                </a:lnTo>
                <a:lnTo>
                  <a:pt x="3255128" y="44206"/>
                </a:lnTo>
                <a:lnTo>
                  <a:pt x="3255128" y="44223"/>
                </a:lnTo>
                <a:lnTo>
                  <a:pt x="3255128" y="44224"/>
                </a:lnTo>
                <a:lnTo>
                  <a:pt x="3255128" y="44238"/>
                </a:lnTo>
                <a:lnTo>
                  <a:pt x="3255128" y="44256"/>
                </a:lnTo>
                <a:lnTo>
                  <a:pt x="3255128" y="44291"/>
                </a:lnTo>
                <a:lnTo>
                  <a:pt x="3255128" y="44312"/>
                </a:lnTo>
                <a:lnTo>
                  <a:pt x="3255128" y="44341"/>
                </a:lnTo>
                <a:lnTo>
                  <a:pt x="3255128" y="44362"/>
                </a:lnTo>
                <a:lnTo>
                  <a:pt x="3255128" y="44369"/>
                </a:lnTo>
                <a:lnTo>
                  <a:pt x="3255128" y="44393"/>
                </a:lnTo>
                <a:lnTo>
                  <a:pt x="3255128" y="44465"/>
                </a:lnTo>
                <a:lnTo>
                  <a:pt x="3255128" y="44466"/>
                </a:lnTo>
                <a:lnTo>
                  <a:pt x="3255128" y="44496"/>
                </a:lnTo>
                <a:lnTo>
                  <a:pt x="3255128" y="44537"/>
                </a:lnTo>
                <a:lnTo>
                  <a:pt x="3255128" y="44574"/>
                </a:lnTo>
                <a:lnTo>
                  <a:pt x="3255128" y="44575"/>
                </a:lnTo>
                <a:lnTo>
                  <a:pt x="3255128" y="44618"/>
                </a:lnTo>
                <a:lnTo>
                  <a:pt x="3255128" y="44643"/>
                </a:lnTo>
                <a:lnTo>
                  <a:pt x="3255128" y="44645"/>
                </a:lnTo>
                <a:lnTo>
                  <a:pt x="3255128" y="44682"/>
                </a:lnTo>
                <a:lnTo>
                  <a:pt x="3255128" y="44701"/>
                </a:lnTo>
                <a:lnTo>
                  <a:pt x="3255128" y="44756"/>
                </a:lnTo>
                <a:lnTo>
                  <a:pt x="3255128" y="44758"/>
                </a:lnTo>
                <a:lnTo>
                  <a:pt x="3255128" y="44765"/>
                </a:lnTo>
                <a:lnTo>
                  <a:pt x="3255128" y="44770"/>
                </a:lnTo>
                <a:lnTo>
                  <a:pt x="3255128" y="44784"/>
                </a:lnTo>
                <a:lnTo>
                  <a:pt x="3255128" y="44786"/>
                </a:lnTo>
                <a:lnTo>
                  <a:pt x="3255128" y="44800"/>
                </a:lnTo>
                <a:lnTo>
                  <a:pt x="3255128" y="44805"/>
                </a:lnTo>
                <a:lnTo>
                  <a:pt x="3255128" y="44829"/>
                </a:lnTo>
                <a:lnTo>
                  <a:pt x="3255128" y="44904"/>
                </a:lnTo>
                <a:lnTo>
                  <a:pt x="3255128" y="44927"/>
                </a:lnTo>
                <a:lnTo>
                  <a:pt x="3255128" y="44962"/>
                </a:lnTo>
                <a:lnTo>
                  <a:pt x="3255128" y="44996"/>
                </a:lnTo>
                <a:lnTo>
                  <a:pt x="3255128" y="44997"/>
                </a:lnTo>
                <a:lnTo>
                  <a:pt x="3255128" y="45018"/>
                </a:lnTo>
                <a:lnTo>
                  <a:pt x="3255128" y="45113"/>
                </a:lnTo>
                <a:lnTo>
                  <a:pt x="3255128" y="45114"/>
                </a:lnTo>
                <a:lnTo>
                  <a:pt x="3255128" y="45144"/>
                </a:lnTo>
                <a:lnTo>
                  <a:pt x="3255128" y="45172"/>
                </a:lnTo>
                <a:lnTo>
                  <a:pt x="3255128" y="45188"/>
                </a:lnTo>
                <a:lnTo>
                  <a:pt x="3255128" y="45222"/>
                </a:lnTo>
                <a:lnTo>
                  <a:pt x="3255128" y="45238"/>
                </a:lnTo>
                <a:lnTo>
                  <a:pt x="3255128" y="45260"/>
                </a:lnTo>
                <a:lnTo>
                  <a:pt x="3255128" y="45288"/>
                </a:lnTo>
                <a:lnTo>
                  <a:pt x="3255128" y="45293"/>
                </a:lnTo>
                <a:lnTo>
                  <a:pt x="3255128" y="45348"/>
                </a:lnTo>
                <a:lnTo>
                  <a:pt x="3255128" y="45363"/>
                </a:lnTo>
                <a:lnTo>
                  <a:pt x="3255128" y="45388"/>
                </a:lnTo>
                <a:lnTo>
                  <a:pt x="3255128" y="45418"/>
                </a:lnTo>
                <a:lnTo>
                  <a:pt x="3255128" y="45446"/>
                </a:lnTo>
                <a:lnTo>
                  <a:pt x="3255128" y="45454"/>
                </a:lnTo>
                <a:lnTo>
                  <a:pt x="3255128" y="45456"/>
                </a:lnTo>
                <a:lnTo>
                  <a:pt x="3255128" y="45457"/>
                </a:lnTo>
                <a:lnTo>
                  <a:pt x="3255128" y="45572"/>
                </a:lnTo>
                <a:lnTo>
                  <a:pt x="3255128" y="45582"/>
                </a:lnTo>
                <a:lnTo>
                  <a:pt x="3255128" y="45595"/>
                </a:lnTo>
                <a:lnTo>
                  <a:pt x="3255128" y="45598"/>
                </a:lnTo>
                <a:lnTo>
                  <a:pt x="3255128" y="45603"/>
                </a:lnTo>
                <a:lnTo>
                  <a:pt x="3255128" y="45664"/>
                </a:lnTo>
                <a:lnTo>
                  <a:pt x="3255128" y="45666"/>
                </a:lnTo>
                <a:lnTo>
                  <a:pt x="3255128" y="45672"/>
                </a:lnTo>
                <a:lnTo>
                  <a:pt x="3255128" y="45677"/>
                </a:lnTo>
                <a:lnTo>
                  <a:pt x="3255128" y="45681"/>
                </a:lnTo>
                <a:lnTo>
                  <a:pt x="3255128" y="45700"/>
                </a:lnTo>
                <a:lnTo>
                  <a:pt x="3255128" y="45707"/>
                </a:lnTo>
                <a:lnTo>
                  <a:pt x="3255128" y="45805"/>
                </a:lnTo>
                <a:lnTo>
                  <a:pt x="3255128" y="45836"/>
                </a:lnTo>
                <a:lnTo>
                  <a:pt x="3255128" y="45838"/>
                </a:lnTo>
                <a:lnTo>
                  <a:pt x="3255128" y="45877"/>
                </a:lnTo>
                <a:lnTo>
                  <a:pt x="3255128" y="45886"/>
                </a:lnTo>
                <a:lnTo>
                  <a:pt x="3255128" y="45908"/>
                </a:lnTo>
                <a:lnTo>
                  <a:pt x="3255128" y="45910"/>
                </a:lnTo>
                <a:lnTo>
                  <a:pt x="3255128" y="45913"/>
                </a:lnTo>
                <a:lnTo>
                  <a:pt x="3255128" y="45915"/>
                </a:lnTo>
                <a:lnTo>
                  <a:pt x="3255128" y="45931"/>
                </a:lnTo>
                <a:lnTo>
                  <a:pt x="3255128" y="45948"/>
                </a:lnTo>
                <a:lnTo>
                  <a:pt x="3255128" y="45963"/>
                </a:lnTo>
                <a:lnTo>
                  <a:pt x="3255128" y="45979"/>
                </a:lnTo>
                <a:lnTo>
                  <a:pt x="3255128" y="46069"/>
                </a:lnTo>
                <a:lnTo>
                  <a:pt x="3255128" y="46122"/>
                </a:lnTo>
                <a:lnTo>
                  <a:pt x="3255128" y="46125"/>
                </a:lnTo>
                <a:lnTo>
                  <a:pt x="3255128" y="46127"/>
                </a:lnTo>
                <a:lnTo>
                  <a:pt x="3255128" y="46136"/>
                </a:lnTo>
                <a:lnTo>
                  <a:pt x="3255128" y="46141"/>
                </a:lnTo>
                <a:lnTo>
                  <a:pt x="3255128" y="46153"/>
                </a:lnTo>
                <a:lnTo>
                  <a:pt x="3255128" y="46158"/>
                </a:lnTo>
                <a:lnTo>
                  <a:pt x="3255128" y="46230"/>
                </a:lnTo>
                <a:lnTo>
                  <a:pt x="3255128" y="46314"/>
                </a:lnTo>
                <a:lnTo>
                  <a:pt x="3255128" y="46345"/>
                </a:lnTo>
                <a:lnTo>
                  <a:pt x="3255128" y="46367"/>
                </a:lnTo>
                <a:lnTo>
                  <a:pt x="3255128" y="46370"/>
                </a:lnTo>
                <a:lnTo>
                  <a:pt x="3255128" y="46377"/>
                </a:lnTo>
                <a:lnTo>
                  <a:pt x="3255128" y="46387"/>
                </a:lnTo>
                <a:lnTo>
                  <a:pt x="3255128" y="46452"/>
                </a:lnTo>
                <a:lnTo>
                  <a:pt x="3255128" y="46461"/>
                </a:lnTo>
                <a:lnTo>
                  <a:pt x="3255128" y="46488"/>
                </a:lnTo>
                <a:lnTo>
                  <a:pt x="3255128" y="46493"/>
                </a:lnTo>
                <a:lnTo>
                  <a:pt x="3255128" y="46561"/>
                </a:lnTo>
                <a:lnTo>
                  <a:pt x="3255128" y="46676"/>
                </a:lnTo>
                <a:lnTo>
                  <a:pt x="3255128" y="46721"/>
                </a:lnTo>
                <a:lnTo>
                  <a:pt x="3255128" y="46789"/>
                </a:lnTo>
                <a:lnTo>
                  <a:pt x="3255128" y="46844"/>
                </a:lnTo>
                <a:lnTo>
                  <a:pt x="3255128" y="46895"/>
                </a:lnTo>
                <a:lnTo>
                  <a:pt x="3255128" y="46900"/>
                </a:lnTo>
                <a:lnTo>
                  <a:pt x="3255128" y="46976"/>
                </a:lnTo>
                <a:lnTo>
                  <a:pt x="3255128" y="46984"/>
                </a:lnTo>
                <a:lnTo>
                  <a:pt x="3255128" y="47035"/>
                </a:lnTo>
                <a:lnTo>
                  <a:pt x="3255128" y="47048"/>
                </a:lnTo>
                <a:lnTo>
                  <a:pt x="3255128" y="47073"/>
                </a:lnTo>
                <a:lnTo>
                  <a:pt x="3255128" y="47109"/>
                </a:lnTo>
                <a:lnTo>
                  <a:pt x="3255128" y="47158"/>
                </a:lnTo>
                <a:lnTo>
                  <a:pt x="3255128" y="47195"/>
                </a:lnTo>
                <a:lnTo>
                  <a:pt x="3255128" y="47199"/>
                </a:lnTo>
                <a:lnTo>
                  <a:pt x="3255128" y="47248"/>
                </a:lnTo>
                <a:lnTo>
                  <a:pt x="3255128" y="47274"/>
                </a:lnTo>
                <a:lnTo>
                  <a:pt x="3255128" y="47284"/>
                </a:lnTo>
                <a:lnTo>
                  <a:pt x="3255128" y="47329"/>
                </a:lnTo>
                <a:lnTo>
                  <a:pt x="3255128" y="47341"/>
                </a:lnTo>
                <a:lnTo>
                  <a:pt x="3255128" y="47369"/>
                </a:lnTo>
                <a:lnTo>
                  <a:pt x="3255128" y="47374"/>
                </a:lnTo>
                <a:lnTo>
                  <a:pt x="3255128" y="47391"/>
                </a:lnTo>
                <a:lnTo>
                  <a:pt x="3255128" y="47427"/>
                </a:lnTo>
                <a:lnTo>
                  <a:pt x="3255128" y="47441"/>
                </a:lnTo>
                <a:lnTo>
                  <a:pt x="3255128" y="47494"/>
                </a:lnTo>
                <a:lnTo>
                  <a:pt x="3255128" y="47510"/>
                </a:lnTo>
                <a:lnTo>
                  <a:pt x="3255128" y="47568"/>
                </a:lnTo>
                <a:lnTo>
                  <a:pt x="3255128" y="47601"/>
                </a:lnTo>
                <a:lnTo>
                  <a:pt x="3255128" y="47606"/>
                </a:lnTo>
                <a:lnTo>
                  <a:pt x="3255128" y="47696"/>
                </a:lnTo>
                <a:lnTo>
                  <a:pt x="3255128" y="47724"/>
                </a:lnTo>
                <a:lnTo>
                  <a:pt x="3255128" y="47758"/>
                </a:lnTo>
                <a:lnTo>
                  <a:pt x="3255128" y="47761"/>
                </a:lnTo>
                <a:lnTo>
                  <a:pt x="3255128" y="47846"/>
                </a:lnTo>
                <a:lnTo>
                  <a:pt x="3255128" y="47865"/>
                </a:lnTo>
                <a:lnTo>
                  <a:pt x="3255128" y="47940"/>
                </a:lnTo>
                <a:lnTo>
                  <a:pt x="3255128" y="47944"/>
                </a:lnTo>
                <a:lnTo>
                  <a:pt x="3255128" y="47957"/>
                </a:lnTo>
                <a:lnTo>
                  <a:pt x="3255128" y="47977"/>
                </a:lnTo>
                <a:lnTo>
                  <a:pt x="3255128" y="48004"/>
                </a:lnTo>
                <a:lnTo>
                  <a:pt x="3255128" y="48039"/>
                </a:lnTo>
                <a:lnTo>
                  <a:pt x="3255128" y="48042"/>
                </a:lnTo>
                <a:lnTo>
                  <a:pt x="3255128" y="48075"/>
                </a:lnTo>
                <a:lnTo>
                  <a:pt x="3255128" y="48123"/>
                </a:lnTo>
                <a:lnTo>
                  <a:pt x="3255128" y="48155"/>
                </a:lnTo>
                <a:lnTo>
                  <a:pt x="3255128" y="48178"/>
                </a:lnTo>
                <a:lnTo>
                  <a:pt x="3255128" y="48247"/>
                </a:lnTo>
                <a:lnTo>
                  <a:pt x="3255128" y="48249"/>
                </a:lnTo>
                <a:lnTo>
                  <a:pt x="3255128" y="48254"/>
                </a:lnTo>
                <a:lnTo>
                  <a:pt x="3255128" y="48255"/>
                </a:lnTo>
                <a:lnTo>
                  <a:pt x="3255128" y="48257"/>
                </a:lnTo>
                <a:lnTo>
                  <a:pt x="3255128" y="48322"/>
                </a:lnTo>
                <a:lnTo>
                  <a:pt x="3255128" y="48324"/>
                </a:lnTo>
                <a:lnTo>
                  <a:pt x="3255128" y="48399"/>
                </a:lnTo>
                <a:lnTo>
                  <a:pt x="3255128" y="48406"/>
                </a:lnTo>
                <a:lnTo>
                  <a:pt x="3255128" y="48431"/>
                </a:lnTo>
                <a:lnTo>
                  <a:pt x="3255128" y="48436"/>
                </a:lnTo>
                <a:lnTo>
                  <a:pt x="3255128" y="48461"/>
                </a:lnTo>
                <a:lnTo>
                  <a:pt x="3255128" y="48498"/>
                </a:lnTo>
                <a:lnTo>
                  <a:pt x="3255128" y="48503"/>
                </a:lnTo>
                <a:lnTo>
                  <a:pt x="3255128" y="48531"/>
                </a:lnTo>
                <a:lnTo>
                  <a:pt x="3255128" y="48534"/>
                </a:lnTo>
                <a:lnTo>
                  <a:pt x="3255128" y="48545"/>
                </a:lnTo>
                <a:lnTo>
                  <a:pt x="3255128" y="48642"/>
                </a:lnTo>
                <a:lnTo>
                  <a:pt x="3255128" y="48655"/>
                </a:lnTo>
                <a:lnTo>
                  <a:pt x="3255128" y="48708"/>
                </a:lnTo>
                <a:lnTo>
                  <a:pt x="3255128" y="48713"/>
                </a:lnTo>
                <a:lnTo>
                  <a:pt x="3255128" y="48719"/>
                </a:lnTo>
                <a:lnTo>
                  <a:pt x="3255128" y="48759"/>
                </a:lnTo>
                <a:lnTo>
                  <a:pt x="3255128" y="48796"/>
                </a:lnTo>
                <a:lnTo>
                  <a:pt x="3255128" y="48851"/>
                </a:lnTo>
                <a:lnTo>
                  <a:pt x="3255128" y="48865"/>
                </a:lnTo>
                <a:lnTo>
                  <a:pt x="3255128" y="48939"/>
                </a:lnTo>
                <a:lnTo>
                  <a:pt x="3255128" y="48956"/>
                </a:lnTo>
                <a:lnTo>
                  <a:pt x="3255128" y="48963"/>
                </a:lnTo>
                <a:lnTo>
                  <a:pt x="3255128" y="48991"/>
                </a:lnTo>
                <a:lnTo>
                  <a:pt x="3255128" y="49035"/>
                </a:lnTo>
                <a:lnTo>
                  <a:pt x="3255128" y="49047"/>
                </a:lnTo>
                <a:lnTo>
                  <a:pt x="3255128" y="49094"/>
                </a:lnTo>
                <a:lnTo>
                  <a:pt x="3255128" y="49101"/>
                </a:lnTo>
                <a:lnTo>
                  <a:pt x="3255128" y="49151"/>
                </a:lnTo>
                <a:lnTo>
                  <a:pt x="3255128" y="49180"/>
                </a:lnTo>
                <a:lnTo>
                  <a:pt x="3255128" y="49187"/>
                </a:lnTo>
                <a:lnTo>
                  <a:pt x="3255128" y="49278"/>
                </a:lnTo>
                <a:lnTo>
                  <a:pt x="3255128" y="49304"/>
                </a:lnTo>
                <a:lnTo>
                  <a:pt x="3255128" y="49328"/>
                </a:lnTo>
                <a:lnTo>
                  <a:pt x="3255128" y="49370"/>
                </a:lnTo>
                <a:lnTo>
                  <a:pt x="3255128" y="49407"/>
                </a:lnTo>
                <a:lnTo>
                  <a:pt x="3255128" y="49413"/>
                </a:lnTo>
                <a:lnTo>
                  <a:pt x="3255128" y="49482"/>
                </a:lnTo>
                <a:lnTo>
                  <a:pt x="3255128" y="49552"/>
                </a:lnTo>
                <a:lnTo>
                  <a:pt x="3255128" y="49610"/>
                </a:lnTo>
                <a:lnTo>
                  <a:pt x="3255128" y="49635"/>
                </a:lnTo>
                <a:lnTo>
                  <a:pt x="3255128" y="49640"/>
                </a:lnTo>
                <a:lnTo>
                  <a:pt x="3255128" y="49656"/>
                </a:lnTo>
                <a:lnTo>
                  <a:pt x="3255128" y="49661"/>
                </a:lnTo>
                <a:lnTo>
                  <a:pt x="3255128" y="49683"/>
                </a:lnTo>
                <a:lnTo>
                  <a:pt x="3255128" y="49685"/>
                </a:lnTo>
                <a:lnTo>
                  <a:pt x="3255128" y="49708"/>
                </a:lnTo>
                <a:lnTo>
                  <a:pt x="3255128" y="49733"/>
                </a:lnTo>
                <a:lnTo>
                  <a:pt x="3255128" y="49780"/>
                </a:lnTo>
                <a:lnTo>
                  <a:pt x="3255128" y="49844"/>
                </a:lnTo>
                <a:lnTo>
                  <a:pt x="3255128" y="49865"/>
                </a:lnTo>
                <a:lnTo>
                  <a:pt x="3255128" y="49866"/>
                </a:lnTo>
                <a:lnTo>
                  <a:pt x="3255128" y="49887"/>
                </a:lnTo>
                <a:lnTo>
                  <a:pt x="3255128" y="49911"/>
                </a:lnTo>
                <a:lnTo>
                  <a:pt x="3255128" y="49916"/>
                </a:lnTo>
                <a:lnTo>
                  <a:pt x="3255128" y="49975"/>
                </a:lnTo>
                <a:lnTo>
                  <a:pt x="3255128" y="49977"/>
                </a:lnTo>
                <a:lnTo>
                  <a:pt x="3255128" y="50026"/>
                </a:lnTo>
                <a:lnTo>
                  <a:pt x="3255128" y="50073"/>
                </a:lnTo>
                <a:lnTo>
                  <a:pt x="3255128" y="50115"/>
                </a:lnTo>
                <a:lnTo>
                  <a:pt x="3255128" y="50142"/>
                </a:lnTo>
                <a:lnTo>
                  <a:pt x="3255128" y="50151"/>
                </a:lnTo>
                <a:lnTo>
                  <a:pt x="3255128" y="50209"/>
                </a:lnTo>
                <a:lnTo>
                  <a:pt x="3255128" y="50247"/>
                </a:lnTo>
                <a:lnTo>
                  <a:pt x="3255128" y="50288"/>
                </a:lnTo>
                <a:lnTo>
                  <a:pt x="3255128" y="50327"/>
                </a:lnTo>
                <a:lnTo>
                  <a:pt x="3255128" y="50406"/>
                </a:lnTo>
                <a:lnTo>
                  <a:pt x="3255128" y="50428"/>
                </a:lnTo>
                <a:lnTo>
                  <a:pt x="3255128" y="50430"/>
                </a:lnTo>
                <a:lnTo>
                  <a:pt x="3255128" y="50433"/>
                </a:lnTo>
                <a:lnTo>
                  <a:pt x="3255128" y="50455"/>
                </a:lnTo>
                <a:lnTo>
                  <a:pt x="3255128" y="50463"/>
                </a:lnTo>
                <a:lnTo>
                  <a:pt x="3255128" y="50513"/>
                </a:lnTo>
                <a:lnTo>
                  <a:pt x="3255128" y="50558"/>
                </a:lnTo>
                <a:lnTo>
                  <a:pt x="3255128" y="50564"/>
                </a:lnTo>
                <a:lnTo>
                  <a:pt x="3255128" y="50589"/>
                </a:lnTo>
                <a:lnTo>
                  <a:pt x="3255128" y="50609"/>
                </a:lnTo>
                <a:lnTo>
                  <a:pt x="3255128" y="50647"/>
                </a:lnTo>
                <a:lnTo>
                  <a:pt x="3255128" y="50656"/>
                </a:lnTo>
                <a:lnTo>
                  <a:pt x="3255128" y="50661"/>
                </a:lnTo>
                <a:lnTo>
                  <a:pt x="3255128" y="50684"/>
                </a:lnTo>
                <a:lnTo>
                  <a:pt x="3255128" y="50690"/>
                </a:lnTo>
                <a:lnTo>
                  <a:pt x="3255128" y="50723"/>
                </a:lnTo>
                <a:lnTo>
                  <a:pt x="3255128" y="50747"/>
                </a:lnTo>
                <a:lnTo>
                  <a:pt x="3255128" y="50768"/>
                </a:lnTo>
                <a:lnTo>
                  <a:pt x="3255128" y="50773"/>
                </a:lnTo>
                <a:lnTo>
                  <a:pt x="3255128" y="50880"/>
                </a:lnTo>
                <a:lnTo>
                  <a:pt x="3255128" y="50887"/>
                </a:lnTo>
                <a:lnTo>
                  <a:pt x="3255128" y="50972"/>
                </a:lnTo>
                <a:lnTo>
                  <a:pt x="3255128" y="50997"/>
                </a:lnTo>
                <a:lnTo>
                  <a:pt x="3255128" y="51023"/>
                </a:lnTo>
                <a:lnTo>
                  <a:pt x="3255128" y="51088"/>
                </a:lnTo>
                <a:lnTo>
                  <a:pt x="3255128" y="51128"/>
                </a:lnTo>
                <a:lnTo>
                  <a:pt x="3255128" y="51155"/>
                </a:lnTo>
                <a:lnTo>
                  <a:pt x="3255128" y="51232"/>
                </a:lnTo>
                <a:lnTo>
                  <a:pt x="3255128" y="51257"/>
                </a:lnTo>
                <a:lnTo>
                  <a:pt x="3255128" y="51303"/>
                </a:lnTo>
                <a:lnTo>
                  <a:pt x="3255128" y="51309"/>
                </a:lnTo>
                <a:lnTo>
                  <a:pt x="3255128" y="51348"/>
                </a:lnTo>
                <a:lnTo>
                  <a:pt x="3255128" y="51360"/>
                </a:lnTo>
                <a:lnTo>
                  <a:pt x="3255128" y="51371"/>
                </a:lnTo>
                <a:lnTo>
                  <a:pt x="3255128" y="51439"/>
                </a:lnTo>
                <a:lnTo>
                  <a:pt x="3255128" y="51443"/>
                </a:lnTo>
                <a:lnTo>
                  <a:pt x="3255128" y="51522"/>
                </a:lnTo>
                <a:lnTo>
                  <a:pt x="3255128" y="51533"/>
                </a:lnTo>
                <a:lnTo>
                  <a:pt x="3255128" y="51571"/>
                </a:lnTo>
                <a:lnTo>
                  <a:pt x="3255128" y="51618"/>
                </a:lnTo>
                <a:lnTo>
                  <a:pt x="3255128" y="51736"/>
                </a:lnTo>
                <a:lnTo>
                  <a:pt x="3255128" y="51763"/>
                </a:lnTo>
                <a:lnTo>
                  <a:pt x="3255128" y="51768"/>
                </a:lnTo>
                <a:lnTo>
                  <a:pt x="3255128" y="51794"/>
                </a:lnTo>
                <a:lnTo>
                  <a:pt x="3255128" y="51826"/>
                </a:lnTo>
                <a:lnTo>
                  <a:pt x="3255128" y="51830"/>
                </a:lnTo>
                <a:lnTo>
                  <a:pt x="3255128" y="51861"/>
                </a:lnTo>
                <a:lnTo>
                  <a:pt x="3255128" y="51880"/>
                </a:lnTo>
                <a:lnTo>
                  <a:pt x="3255128" y="51902"/>
                </a:lnTo>
                <a:lnTo>
                  <a:pt x="3255128" y="51905"/>
                </a:lnTo>
                <a:lnTo>
                  <a:pt x="3255128" y="51953"/>
                </a:lnTo>
                <a:lnTo>
                  <a:pt x="3255128" y="51961"/>
                </a:lnTo>
                <a:lnTo>
                  <a:pt x="3255128" y="51973"/>
                </a:lnTo>
                <a:lnTo>
                  <a:pt x="3255128" y="52008"/>
                </a:lnTo>
                <a:lnTo>
                  <a:pt x="3255128" y="52018"/>
                </a:lnTo>
                <a:lnTo>
                  <a:pt x="3255128" y="52036"/>
                </a:lnTo>
                <a:lnTo>
                  <a:pt x="3255128" y="52135"/>
                </a:lnTo>
                <a:lnTo>
                  <a:pt x="3255128" y="52154"/>
                </a:lnTo>
                <a:lnTo>
                  <a:pt x="3255128" y="52181"/>
                </a:lnTo>
                <a:lnTo>
                  <a:pt x="3255128" y="52195"/>
                </a:lnTo>
                <a:lnTo>
                  <a:pt x="3255128" y="52212"/>
                </a:lnTo>
                <a:lnTo>
                  <a:pt x="3255128" y="52251"/>
                </a:lnTo>
                <a:lnTo>
                  <a:pt x="3255128" y="52266"/>
                </a:lnTo>
                <a:lnTo>
                  <a:pt x="3255128" y="52278"/>
                </a:lnTo>
                <a:lnTo>
                  <a:pt x="3255128" y="52320"/>
                </a:lnTo>
                <a:lnTo>
                  <a:pt x="3255128" y="52350"/>
                </a:lnTo>
                <a:lnTo>
                  <a:pt x="3255128" y="52364"/>
                </a:lnTo>
                <a:lnTo>
                  <a:pt x="3255128" y="52385"/>
                </a:lnTo>
                <a:lnTo>
                  <a:pt x="3255128" y="52430"/>
                </a:lnTo>
                <a:lnTo>
                  <a:pt x="3255128" y="52438"/>
                </a:lnTo>
                <a:lnTo>
                  <a:pt x="3255128" y="52457"/>
                </a:lnTo>
                <a:lnTo>
                  <a:pt x="3255128" y="52467"/>
                </a:lnTo>
                <a:lnTo>
                  <a:pt x="3255128" y="52473"/>
                </a:lnTo>
                <a:lnTo>
                  <a:pt x="3255128" y="52494"/>
                </a:lnTo>
                <a:lnTo>
                  <a:pt x="3255128" y="52499"/>
                </a:lnTo>
                <a:lnTo>
                  <a:pt x="3255128" y="52550"/>
                </a:lnTo>
                <a:lnTo>
                  <a:pt x="3255128" y="52571"/>
                </a:lnTo>
                <a:lnTo>
                  <a:pt x="3255128" y="52626"/>
                </a:lnTo>
                <a:lnTo>
                  <a:pt x="3255128" y="52640"/>
                </a:lnTo>
                <a:lnTo>
                  <a:pt x="3255128" y="52669"/>
                </a:lnTo>
                <a:lnTo>
                  <a:pt x="3255128" y="52698"/>
                </a:lnTo>
                <a:lnTo>
                  <a:pt x="3255128" y="52700"/>
                </a:lnTo>
                <a:lnTo>
                  <a:pt x="3255128" y="52714"/>
                </a:lnTo>
                <a:lnTo>
                  <a:pt x="3255128" y="52725"/>
                </a:lnTo>
                <a:lnTo>
                  <a:pt x="3255128" y="52745"/>
                </a:lnTo>
                <a:lnTo>
                  <a:pt x="3255128" y="52750"/>
                </a:lnTo>
                <a:lnTo>
                  <a:pt x="3255128" y="52782"/>
                </a:lnTo>
                <a:lnTo>
                  <a:pt x="3255128" y="52808"/>
                </a:lnTo>
                <a:lnTo>
                  <a:pt x="3255128" y="52827"/>
                </a:lnTo>
                <a:lnTo>
                  <a:pt x="3255128" y="52842"/>
                </a:lnTo>
                <a:lnTo>
                  <a:pt x="3255128" y="52912"/>
                </a:lnTo>
                <a:lnTo>
                  <a:pt x="3255128" y="52926"/>
                </a:lnTo>
                <a:lnTo>
                  <a:pt x="3255128" y="52941"/>
                </a:lnTo>
                <a:lnTo>
                  <a:pt x="3255128" y="52976"/>
                </a:lnTo>
                <a:lnTo>
                  <a:pt x="3255128" y="52996"/>
                </a:lnTo>
                <a:lnTo>
                  <a:pt x="3255128" y="53105"/>
                </a:lnTo>
                <a:lnTo>
                  <a:pt x="3255128" y="53147"/>
                </a:lnTo>
                <a:lnTo>
                  <a:pt x="3255128" y="53175"/>
                </a:lnTo>
                <a:lnTo>
                  <a:pt x="3255128" y="53188"/>
                </a:lnTo>
                <a:lnTo>
                  <a:pt x="3255128" y="53239"/>
                </a:lnTo>
                <a:lnTo>
                  <a:pt x="3255128" y="53241"/>
                </a:lnTo>
                <a:lnTo>
                  <a:pt x="3255128" y="53316"/>
                </a:lnTo>
                <a:lnTo>
                  <a:pt x="3255128" y="53371"/>
                </a:lnTo>
                <a:lnTo>
                  <a:pt x="3255128" y="53384"/>
                </a:lnTo>
                <a:lnTo>
                  <a:pt x="3255128" y="53385"/>
                </a:lnTo>
                <a:lnTo>
                  <a:pt x="3255128" y="53415"/>
                </a:lnTo>
                <a:lnTo>
                  <a:pt x="3255128" y="53442"/>
                </a:lnTo>
                <a:lnTo>
                  <a:pt x="3255128" y="53459"/>
                </a:lnTo>
                <a:lnTo>
                  <a:pt x="3255128" y="53561"/>
                </a:lnTo>
                <a:lnTo>
                  <a:pt x="3255128" y="53564"/>
                </a:lnTo>
                <a:lnTo>
                  <a:pt x="3255128" y="53606"/>
                </a:lnTo>
                <a:lnTo>
                  <a:pt x="3255128" y="53624"/>
                </a:lnTo>
                <a:lnTo>
                  <a:pt x="3255128" y="53641"/>
                </a:lnTo>
                <a:lnTo>
                  <a:pt x="3255128" y="53689"/>
                </a:lnTo>
                <a:lnTo>
                  <a:pt x="3255128" y="53708"/>
                </a:lnTo>
                <a:lnTo>
                  <a:pt x="3255128" y="53721"/>
                </a:lnTo>
                <a:lnTo>
                  <a:pt x="3255128" y="53750"/>
                </a:lnTo>
                <a:lnTo>
                  <a:pt x="3255128" y="53848"/>
                </a:lnTo>
                <a:lnTo>
                  <a:pt x="3255128" y="53873"/>
                </a:lnTo>
                <a:lnTo>
                  <a:pt x="3255128" y="53931"/>
                </a:lnTo>
                <a:lnTo>
                  <a:pt x="3255128" y="53933"/>
                </a:lnTo>
                <a:lnTo>
                  <a:pt x="3255128" y="53937"/>
                </a:lnTo>
                <a:lnTo>
                  <a:pt x="3255128" y="53955"/>
                </a:lnTo>
                <a:lnTo>
                  <a:pt x="3255128" y="53997"/>
                </a:lnTo>
                <a:lnTo>
                  <a:pt x="3255128" y="54022"/>
                </a:lnTo>
                <a:lnTo>
                  <a:pt x="3255128" y="54057"/>
                </a:lnTo>
                <a:lnTo>
                  <a:pt x="3255128" y="54078"/>
                </a:lnTo>
                <a:lnTo>
                  <a:pt x="3255128" y="54083"/>
                </a:lnTo>
                <a:lnTo>
                  <a:pt x="3255128" y="54112"/>
                </a:lnTo>
                <a:lnTo>
                  <a:pt x="3255128" y="54116"/>
                </a:lnTo>
                <a:lnTo>
                  <a:pt x="3255128" y="54157"/>
                </a:lnTo>
                <a:lnTo>
                  <a:pt x="3255128" y="54179"/>
                </a:lnTo>
                <a:lnTo>
                  <a:pt x="3255128" y="54193"/>
                </a:lnTo>
                <a:lnTo>
                  <a:pt x="3255128" y="54209"/>
                </a:lnTo>
                <a:lnTo>
                  <a:pt x="3255128" y="54312"/>
                </a:lnTo>
                <a:lnTo>
                  <a:pt x="3255128" y="54353"/>
                </a:lnTo>
                <a:lnTo>
                  <a:pt x="3255128" y="54362"/>
                </a:lnTo>
                <a:lnTo>
                  <a:pt x="3255128" y="54385"/>
                </a:lnTo>
                <a:lnTo>
                  <a:pt x="3255128" y="54420"/>
                </a:lnTo>
                <a:lnTo>
                  <a:pt x="3255128" y="54495"/>
                </a:lnTo>
                <a:lnTo>
                  <a:pt x="3255128" y="54521"/>
                </a:lnTo>
                <a:lnTo>
                  <a:pt x="3255128" y="54522"/>
                </a:lnTo>
                <a:lnTo>
                  <a:pt x="3255128" y="54631"/>
                </a:lnTo>
                <a:lnTo>
                  <a:pt x="3255128" y="54668"/>
                </a:lnTo>
                <a:lnTo>
                  <a:pt x="3255128" y="54710"/>
                </a:lnTo>
                <a:lnTo>
                  <a:pt x="3255128" y="54729"/>
                </a:lnTo>
                <a:lnTo>
                  <a:pt x="3255128" y="54742"/>
                </a:lnTo>
                <a:lnTo>
                  <a:pt x="3255128" y="54764"/>
                </a:lnTo>
                <a:lnTo>
                  <a:pt x="3255128" y="54770"/>
                </a:lnTo>
                <a:lnTo>
                  <a:pt x="3255128" y="54791"/>
                </a:lnTo>
                <a:lnTo>
                  <a:pt x="3255128" y="54836"/>
                </a:lnTo>
                <a:lnTo>
                  <a:pt x="3255128" y="54841"/>
                </a:lnTo>
                <a:lnTo>
                  <a:pt x="3255128" y="54847"/>
                </a:lnTo>
                <a:lnTo>
                  <a:pt x="3255128" y="54863"/>
                </a:lnTo>
                <a:lnTo>
                  <a:pt x="3255128" y="54903"/>
                </a:lnTo>
                <a:lnTo>
                  <a:pt x="3255128" y="54906"/>
                </a:lnTo>
                <a:lnTo>
                  <a:pt x="3255128" y="54980"/>
                </a:lnTo>
                <a:lnTo>
                  <a:pt x="3255128" y="54983"/>
                </a:lnTo>
                <a:lnTo>
                  <a:pt x="3255128" y="55013"/>
                </a:lnTo>
                <a:lnTo>
                  <a:pt x="3255128" y="55021"/>
                </a:lnTo>
                <a:lnTo>
                  <a:pt x="3255128" y="55033"/>
                </a:lnTo>
                <a:lnTo>
                  <a:pt x="3255128" y="55057"/>
                </a:lnTo>
                <a:lnTo>
                  <a:pt x="3255128" y="55060"/>
                </a:lnTo>
                <a:lnTo>
                  <a:pt x="3255128" y="55078"/>
                </a:lnTo>
                <a:lnTo>
                  <a:pt x="3255128" y="55209"/>
                </a:lnTo>
                <a:lnTo>
                  <a:pt x="3255128" y="55223"/>
                </a:lnTo>
                <a:lnTo>
                  <a:pt x="3255128" y="55236"/>
                </a:lnTo>
                <a:lnTo>
                  <a:pt x="3255128" y="55252"/>
                </a:lnTo>
                <a:lnTo>
                  <a:pt x="3255128" y="55297"/>
                </a:lnTo>
                <a:lnTo>
                  <a:pt x="3255128" y="55300"/>
                </a:lnTo>
                <a:lnTo>
                  <a:pt x="3255128" y="55301"/>
                </a:lnTo>
                <a:lnTo>
                  <a:pt x="3255128" y="55311"/>
                </a:lnTo>
                <a:lnTo>
                  <a:pt x="3255128" y="55317"/>
                </a:lnTo>
                <a:lnTo>
                  <a:pt x="3255128" y="55325"/>
                </a:lnTo>
                <a:lnTo>
                  <a:pt x="3255128" y="55380"/>
                </a:lnTo>
                <a:lnTo>
                  <a:pt x="3255128" y="55492"/>
                </a:lnTo>
                <a:lnTo>
                  <a:pt x="3255128" y="55507"/>
                </a:lnTo>
                <a:lnTo>
                  <a:pt x="3255128" y="55511"/>
                </a:lnTo>
                <a:lnTo>
                  <a:pt x="3255128" y="55517"/>
                </a:lnTo>
                <a:lnTo>
                  <a:pt x="3255128" y="55608"/>
                </a:lnTo>
                <a:lnTo>
                  <a:pt x="3255128" y="55724"/>
                </a:lnTo>
                <a:lnTo>
                  <a:pt x="3255128" y="55727"/>
                </a:lnTo>
                <a:lnTo>
                  <a:pt x="3255128" y="55750"/>
                </a:lnTo>
                <a:lnTo>
                  <a:pt x="3255128" y="55771"/>
                </a:lnTo>
                <a:lnTo>
                  <a:pt x="3255128" y="55965"/>
                </a:lnTo>
                <a:lnTo>
                  <a:pt x="3255128" y="55967"/>
                </a:lnTo>
                <a:lnTo>
                  <a:pt x="3255128" y="55970"/>
                </a:lnTo>
                <a:lnTo>
                  <a:pt x="3255128" y="55984"/>
                </a:lnTo>
                <a:lnTo>
                  <a:pt x="3255128" y="56042"/>
                </a:lnTo>
                <a:lnTo>
                  <a:pt x="3255128" y="56044"/>
                </a:lnTo>
                <a:lnTo>
                  <a:pt x="3255128" y="56108"/>
                </a:lnTo>
                <a:lnTo>
                  <a:pt x="3255128" y="56139"/>
                </a:lnTo>
                <a:lnTo>
                  <a:pt x="3255128" y="56198"/>
                </a:lnTo>
                <a:lnTo>
                  <a:pt x="3255128" y="56211"/>
                </a:lnTo>
                <a:lnTo>
                  <a:pt x="3255128" y="56248"/>
                </a:lnTo>
                <a:lnTo>
                  <a:pt x="3255128" y="56256"/>
                </a:lnTo>
                <a:lnTo>
                  <a:pt x="3255128" y="56277"/>
                </a:lnTo>
                <a:lnTo>
                  <a:pt x="3255128" y="56346"/>
                </a:lnTo>
                <a:lnTo>
                  <a:pt x="3255128" y="56420"/>
                </a:lnTo>
                <a:lnTo>
                  <a:pt x="3255128" y="56423"/>
                </a:lnTo>
                <a:lnTo>
                  <a:pt x="3255128" y="56444"/>
                </a:lnTo>
                <a:lnTo>
                  <a:pt x="3255128" y="56474"/>
                </a:lnTo>
                <a:lnTo>
                  <a:pt x="3255128" y="56520"/>
                </a:lnTo>
                <a:lnTo>
                  <a:pt x="3255128" y="56525"/>
                </a:lnTo>
                <a:lnTo>
                  <a:pt x="3255128" y="56546"/>
                </a:lnTo>
                <a:lnTo>
                  <a:pt x="3255128" y="56580"/>
                </a:lnTo>
                <a:lnTo>
                  <a:pt x="3255128" y="56588"/>
                </a:lnTo>
                <a:lnTo>
                  <a:pt x="3255128" y="56632"/>
                </a:lnTo>
                <a:lnTo>
                  <a:pt x="3255128" y="56715"/>
                </a:lnTo>
                <a:lnTo>
                  <a:pt x="3255128" y="56762"/>
                </a:lnTo>
                <a:lnTo>
                  <a:pt x="3255128" y="56771"/>
                </a:lnTo>
                <a:lnTo>
                  <a:pt x="3255128" y="56839"/>
                </a:lnTo>
                <a:lnTo>
                  <a:pt x="3255128" y="56859"/>
                </a:lnTo>
                <a:lnTo>
                  <a:pt x="3255128" y="56879"/>
                </a:lnTo>
                <a:lnTo>
                  <a:pt x="3255128" y="56881"/>
                </a:lnTo>
                <a:lnTo>
                  <a:pt x="3255128" y="56945"/>
                </a:lnTo>
                <a:lnTo>
                  <a:pt x="3255128" y="56993"/>
                </a:lnTo>
                <a:lnTo>
                  <a:pt x="3255128" y="57010"/>
                </a:lnTo>
                <a:lnTo>
                  <a:pt x="3255128" y="57034"/>
                </a:lnTo>
                <a:lnTo>
                  <a:pt x="3255128" y="57091"/>
                </a:lnTo>
                <a:lnTo>
                  <a:pt x="3255128" y="57144"/>
                </a:lnTo>
                <a:lnTo>
                  <a:pt x="3255128" y="57172"/>
                </a:lnTo>
                <a:lnTo>
                  <a:pt x="3255128" y="57189"/>
                </a:lnTo>
                <a:lnTo>
                  <a:pt x="3255128" y="57194"/>
                </a:lnTo>
                <a:lnTo>
                  <a:pt x="3255128" y="57196"/>
                </a:lnTo>
                <a:lnTo>
                  <a:pt x="3255128" y="57270"/>
                </a:lnTo>
                <a:lnTo>
                  <a:pt x="3255128" y="57318"/>
                </a:lnTo>
                <a:lnTo>
                  <a:pt x="3255128" y="57325"/>
                </a:lnTo>
                <a:lnTo>
                  <a:pt x="3255128" y="57327"/>
                </a:lnTo>
                <a:lnTo>
                  <a:pt x="3255128" y="57355"/>
                </a:lnTo>
                <a:lnTo>
                  <a:pt x="3255128" y="57368"/>
                </a:lnTo>
                <a:lnTo>
                  <a:pt x="3255128" y="57413"/>
                </a:lnTo>
                <a:lnTo>
                  <a:pt x="3255128" y="57422"/>
                </a:lnTo>
                <a:lnTo>
                  <a:pt x="3255128" y="57427"/>
                </a:lnTo>
                <a:lnTo>
                  <a:pt x="3255128" y="57469"/>
                </a:lnTo>
                <a:lnTo>
                  <a:pt x="3255128" y="57496"/>
                </a:lnTo>
                <a:lnTo>
                  <a:pt x="3255128" y="57527"/>
                </a:lnTo>
                <a:lnTo>
                  <a:pt x="3255128" y="57539"/>
                </a:lnTo>
                <a:lnTo>
                  <a:pt x="3255128" y="57587"/>
                </a:lnTo>
                <a:lnTo>
                  <a:pt x="3255128" y="57603"/>
                </a:lnTo>
                <a:lnTo>
                  <a:pt x="3255128" y="57618"/>
                </a:lnTo>
                <a:lnTo>
                  <a:pt x="3255128" y="57653"/>
                </a:lnTo>
                <a:lnTo>
                  <a:pt x="3255128" y="57678"/>
                </a:lnTo>
                <a:lnTo>
                  <a:pt x="3255128" y="57682"/>
                </a:lnTo>
                <a:lnTo>
                  <a:pt x="3255128" y="57774"/>
                </a:lnTo>
                <a:lnTo>
                  <a:pt x="3255128" y="57811"/>
                </a:lnTo>
                <a:lnTo>
                  <a:pt x="3255128" y="57815"/>
                </a:lnTo>
                <a:lnTo>
                  <a:pt x="3255128" y="57866"/>
                </a:lnTo>
                <a:lnTo>
                  <a:pt x="3255128" y="57954"/>
                </a:lnTo>
                <a:lnTo>
                  <a:pt x="3255128" y="58025"/>
                </a:lnTo>
                <a:lnTo>
                  <a:pt x="3255128" y="58069"/>
                </a:lnTo>
                <a:lnTo>
                  <a:pt x="3255128" y="58075"/>
                </a:lnTo>
                <a:lnTo>
                  <a:pt x="3255128" y="58141"/>
                </a:lnTo>
                <a:lnTo>
                  <a:pt x="3255128" y="58235"/>
                </a:lnTo>
                <a:lnTo>
                  <a:pt x="3255128" y="58241"/>
                </a:lnTo>
                <a:lnTo>
                  <a:pt x="3255128" y="58251"/>
                </a:lnTo>
                <a:lnTo>
                  <a:pt x="3255128" y="58307"/>
                </a:lnTo>
                <a:lnTo>
                  <a:pt x="3255128" y="58393"/>
                </a:lnTo>
                <a:lnTo>
                  <a:pt x="3255128" y="58517"/>
                </a:lnTo>
                <a:lnTo>
                  <a:pt x="3255128" y="58534"/>
                </a:lnTo>
                <a:lnTo>
                  <a:pt x="3255128" y="58559"/>
                </a:lnTo>
                <a:lnTo>
                  <a:pt x="3255128" y="58560"/>
                </a:lnTo>
                <a:lnTo>
                  <a:pt x="3255128" y="58567"/>
                </a:lnTo>
                <a:lnTo>
                  <a:pt x="3255128" y="58572"/>
                </a:lnTo>
                <a:lnTo>
                  <a:pt x="3255128" y="58627"/>
                </a:lnTo>
                <a:lnTo>
                  <a:pt x="3255128" y="58691"/>
                </a:lnTo>
                <a:lnTo>
                  <a:pt x="3255128" y="58694"/>
                </a:lnTo>
                <a:lnTo>
                  <a:pt x="3255128" y="58699"/>
                </a:lnTo>
                <a:lnTo>
                  <a:pt x="3255128" y="58705"/>
                </a:lnTo>
                <a:lnTo>
                  <a:pt x="3255128" y="58710"/>
                </a:lnTo>
                <a:lnTo>
                  <a:pt x="3255128" y="58727"/>
                </a:lnTo>
                <a:lnTo>
                  <a:pt x="3255128" y="58739"/>
                </a:lnTo>
                <a:lnTo>
                  <a:pt x="3255128" y="58766"/>
                </a:lnTo>
                <a:lnTo>
                  <a:pt x="3255128" y="58784"/>
                </a:lnTo>
                <a:lnTo>
                  <a:pt x="3255128" y="58832"/>
                </a:lnTo>
                <a:lnTo>
                  <a:pt x="3255128" y="58835"/>
                </a:lnTo>
                <a:lnTo>
                  <a:pt x="3255128" y="58923"/>
                </a:lnTo>
                <a:lnTo>
                  <a:pt x="3255128" y="58980"/>
                </a:lnTo>
                <a:lnTo>
                  <a:pt x="3255128" y="58989"/>
                </a:lnTo>
                <a:lnTo>
                  <a:pt x="3255128" y="59006"/>
                </a:lnTo>
                <a:lnTo>
                  <a:pt x="3255128" y="59011"/>
                </a:lnTo>
                <a:lnTo>
                  <a:pt x="3255128" y="59041"/>
                </a:lnTo>
                <a:lnTo>
                  <a:pt x="3255128" y="59044"/>
                </a:lnTo>
                <a:lnTo>
                  <a:pt x="3255128" y="59215"/>
                </a:lnTo>
                <a:lnTo>
                  <a:pt x="3255128" y="59220"/>
                </a:lnTo>
                <a:lnTo>
                  <a:pt x="3255128" y="59223"/>
                </a:lnTo>
                <a:lnTo>
                  <a:pt x="3255128" y="59230"/>
                </a:lnTo>
                <a:lnTo>
                  <a:pt x="3255128" y="59240"/>
                </a:lnTo>
                <a:lnTo>
                  <a:pt x="3255128" y="59290"/>
                </a:lnTo>
                <a:lnTo>
                  <a:pt x="3255128" y="59337"/>
                </a:lnTo>
                <a:lnTo>
                  <a:pt x="3255128" y="59414"/>
                </a:lnTo>
                <a:lnTo>
                  <a:pt x="3255128" y="59464"/>
                </a:lnTo>
                <a:lnTo>
                  <a:pt x="3255128" y="59500"/>
                </a:lnTo>
                <a:lnTo>
                  <a:pt x="3255128" y="59533"/>
                </a:lnTo>
                <a:lnTo>
                  <a:pt x="3255128" y="59580"/>
                </a:lnTo>
                <a:lnTo>
                  <a:pt x="3255128" y="59608"/>
                </a:lnTo>
                <a:lnTo>
                  <a:pt x="3255128" y="59642"/>
                </a:lnTo>
                <a:lnTo>
                  <a:pt x="3255128" y="59674"/>
                </a:lnTo>
                <a:lnTo>
                  <a:pt x="3255128" y="59679"/>
                </a:lnTo>
                <a:lnTo>
                  <a:pt x="3255128" y="59692"/>
                </a:lnTo>
                <a:lnTo>
                  <a:pt x="3255128" y="59714"/>
                </a:lnTo>
                <a:lnTo>
                  <a:pt x="3255128" y="59756"/>
                </a:lnTo>
                <a:lnTo>
                  <a:pt x="3255128" y="59762"/>
                </a:lnTo>
                <a:lnTo>
                  <a:pt x="3255128" y="59776"/>
                </a:lnTo>
                <a:lnTo>
                  <a:pt x="3255128" y="59783"/>
                </a:lnTo>
                <a:lnTo>
                  <a:pt x="3255128" y="59831"/>
                </a:lnTo>
                <a:lnTo>
                  <a:pt x="3255128" y="59837"/>
                </a:lnTo>
                <a:lnTo>
                  <a:pt x="3255128" y="59840"/>
                </a:lnTo>
                <a:lnTo>
                  <a:pt x="3255128" y="59888"/>
                </a:lnTo>
                <a:lnTo>
                  <a:pt x="3255128" y="59926"/>
                </a:lnTo>
                <a:lnTo>
                  <a:pt x="3255128" y="60005"/>
                </a:lnTo>
                <a:lnTo>
                  <a:pt x="3255128" y="60007"/>
                </a:lnTo>
                <a:lnTo>
                  <a:pt x="3255128" y="60016"/>
                </a:lnTo>
                <a:lnTo>
                  <a:pt x="3255128" y="60027"/>
                </a:lnTo>
                <a:lnTo>
                  <a:pt x="3255128" y="60052"/>
                </a:lnTo>
                <a:lnTo>
                  <a:pt x="3255128" y="60079"/>
                </a:lnTo>
                <a:lnTo>
                  <a:pt x="3255128" y="60137"/>
                </a:lnTo>
                <a:lnTo>
                  <a:pt x="3255128" y="60151"/>
                </a:lnTo>
                <a:lnTo>
                  <a:pt x="3255128" y="60201"/>
                </a:lnTo>
                <a:lnTo>
                  <a:pt x="3255128" y="60244"/>
                </a:lnTo>
                <a:lnTo>
                  <a:pt x="3255128" y="60279"/>
                </a:lnTo>
                <a:lnTo>
                  <a:pt x="3255128" y="60294"/>
                </a:lnTo>
                <a:lnTo>
                  <a:pt x="3255128" y="60347"/>
                </a:lnTo>
                <a:lnTo>
                  <a:pt x="3255128" y="60362"/>
                </a:lnTo>
                <a:lnTo>
                  <a:pt x="3255128" y="60377"/>
                </a:lnTo>
                <a:lnTo>
                  <a:pt x="3255128" y="60398"/>
                </a:lnTo>
                <a:lnTo>
                  <a:pt x="3255128" y="60488"/>
                </a:lnTo>
                <a:lnTo>
                  <a:pt x="3255128" y="60537"/>
                </a:lnTo>
                <a:lnTo>
                  <a:pt x="3255128" y="60611"/>
                </a:lnTo>
                <a:lnTo>
                  <a:pt x="3255128" y="60614"/>
                </a:lnTo>
                <a:lnTo>
                  <a:pt x="3255128" y="60699"/>
                </a:lnTo>
                <a:lnTo>
                  <a:pt x="3255128" y="60718"/>
                </a:lnTo>
                <a:lnTo>
                  <a:pt x="3255128" y="60797"/>
                </a:lnTo>
                <a:lnTo>
                  <a:pt x="3255128" y="60821"/>
                </a:lnTo>
                <a:lnTo>
                  <a:pt x="3255128" y="60852"/>
                </a:lnTo>
                <a:lnTo>
                  <a:pt x="3255128" y="60897"/>
                </a:lnTo>
                <a:lnTo>
                  <a:pt x="3255128" y="60947"/>
                </a:lnTo>
                <a:lnTo>
                  <a:pt x="3255128" y="60976"/>
                </a:lnTo>
                <a:lnTo>
                  <a:pt x="3255128" y="61039"/>
                </a:lnTo>
                <a:lnTo>
                  <a:pt x="3255128" y="61047"/>
                </a:lnTo>
                <a:lnTo>
                  <a:pt x="3255128" y="61100"/>
                </a:lnTo>
                <a:lnTo>
                  <a:pt x="3255128" y="61175"/>
                </a:lnTo>
                <a:lnTo>
                  <a:pt x="3255128" y="61259"/>
                </a:lnTo>
                <a:lnTo>
                  <a:pt x="3255128" y="61282"/>
                </a:lnTo>
                <a:lnTo>
                  <a:pt x="3255128" y="61284"/>
                </a:lnTo>
                <a:lnTo>
                  <a:pt x="3255128" y="61314"/>
                </a:lnTo>
                <a:lnTo>
                  <a:pt x="3255128" y="61359"/>
                </a:lnTo>
                <a:lnTo>
                  <a:pt x="3255128" y="61398"/>
                </a:lnTo>
                <a:lnTo>
                  <a:pt x="3255128" y="61418"/>
                </a:lnTo>
                <a:lnTo>
                  <a:pt x="3255128" y="61421"/>
                </a:lnTo>
                <a:lnTo>
                  <a:pt x="3255128" y="61495"/>
                </a:lnTo>
                <a:lnTo>
                  <a:pt x="3255128" y="61500"/>
                </a:lnTo>
                <a:lnTo>
                  <a:pt x="3255128" y="61506"/>
                </a:lnTo>
                <a:lnTo>
                  <a:pt x="3255128" y="61508"/>
                </a:lnTo>
                <a:lnTo>
                  <a:pt x="3255128" y="61572"/>
                </a:lnTo>
                <a:lnTo>
                  <a:pt x="3255128" y="61604"/>
                </a:lnTo>
                <a:lnTo>
                  <a:pt x="3255128" y="61718"/>
                </a:lnTo>
                <a:lnTo>
                  <a:pt x="3255128" y="61749"/>
                </a:lnTo>
                <a:lnTo>
                  <a:pt x="3255128" y="61823"/>
                </a:lnTo>
                <a:lnTo>
                  <a:pt x="3255128" y="61844"/>
                </a:lnTo>
                <a:lnTo>
                  <a:pt x="3255128" y="61847"/>
                </a:lnTo>
                <a:lnTo>
                  <a:pt x="3255128" y="61959"/>
                </a:lnTo>
                <a:lnTo>
                  <a:pt x="3255128" y="62054"/>
                </a:lnTo>
                <a:lnTo>
                  <a:pt x="3255128" y="62059"/>
                </a:lnTo>
                <a:lnTo>
                  <a:pt x="3255128" y="62121"/>
                </a:lnTo>
                <a:lnTo>
                  <a:pt x="3255128" y="62123"/>
                </a:lnTo>
                <a:lnTo>
                  <a:pt x="3255128" y="62154"/>
                </a:lnTo>
                <a:lnTo>
                  <a:pt x="3255128" y="62165"/>
                </a:lnTo>
                <a:lnTo>
                  <a:pt x="3255128" y="62238"/>
                </a:lnTo>
                <a:lnTo>
                  <a:pt x="3255128" y="62252"/>
                </a:lnTo>
                <a:lnTo>
                  <a:pt x="3255128" y="62283"/>
                </a:lnTo>
                <a:lnTo>
                  <a:pt x="3255128" y="62297"/>
                </a:lnTo>
                <a:lnTo>
                  <a:pt x="3255128" y="62326"/>
                </a:lnTo>
                <a:lnTo>
                  <a:pt x="3255128" y="62335"/>
                </a:lnTo>
                <a:lnTo>
                  <a:pt x="3255128" y="62374"/>
                </a:lnTo>
                <a:lnTo>
                  <a:pt x="3255128" y="62405"/>
                </a:lnTo>
                <a:lnTo>
                  <a:pt x="3255128" y="62479"/>
                </a:lnTo>
                <a:lnTo>
                  <a:pt x="3255128" y="62480"/>
                </a:lnTo>
                <a:lnTo>
                  <a:pt x="3255128" y="62485"/>
                </a:lnTo>
                <a:lnTo>
                  <a:pt x="3255128" y="62488"/>
                </a:lnTo>
                <a:lnTo>
                  <a:pt x="3255128" y="62493"/>
                </a:lnTo>
                <a:lnTo>
                  <a:pt x="3255128" y="62509"/>
                </a:lnTo>
                <a:lnTo>
                  <a:pt x="3255128" y="62514"/>
                </a:lnTo>
                <a:lnTo>
                  <a:pt x="3255128" y="62589"/>
                </a:lnTo>
                <a:lnTo>
                  <a:pt x="3255128" y="62635"/>
                </a:lnTo>
                <a:lnTo>
                  <a:pt x="3255128" y="62702"/>
                </a:lnTo>
                <a:lnTo>
                  <a:pt x="3255128" y="62711"/>
                </a:lnTo>
                <a:lnTo>
                  <a:pt x="3255128" y="62764"/>
                </a:lnTo>
                <a:lnTo>
                  <a:pt x="3255128" y="62771"/>
                </a:lnTo>
                <a:lnTo>
                  <a:pt x="3255128" y="62792"/>
                </a:lnTo>
                <a:lnTo>
                  <a:pt x="3255128" y="62827"/>
                </a:lnTo>
                <a:lnTo>
                  <a:pt x="3255128" y="62879"/>
                </a:lnTo>
                <a:lnTo>
                  <a:pt x="3255128" y="62945"/>
                </a:lnTo>
                <a:lnTo>
                  <a:pt x="3255128" y="62974"/>
                </a:lnTo>
                <a:lnTo>
                  <a:pt x="3255128" y="63002"/>
                </a:lnTo>
                <a:lnTo>
                  <a:pt x="3255128" y="63020"/>
                </a:lnTo>
                <a:lnTo>
                  <a:pt x="3255128" y="63022"/>
                </a:lnTo>
                <a:lnTo>
                  <a:pt x="3255128" y="63112"/>
                </a:lnTo>
                <a:lnTo>
                  <a:pt x="3255128" y="63133"/>
                </a:lnTo>
                <a:lnTo>
                  <a:pt x="3255128" y="63161"/>
                </a:lnTo>
                <a:lnTo>
                  <a:pt x="3255128" y="63194"/>
                </a:lnTo>
                <a:lnTo>
                  <a:pt x="3255128" y="63199"/>
                </a:lnTo>
                <a:lnTo>
                  <a:pt x="3255128" y="63225"/>
                </a:lnTo>
                <a:lnTo>
                  <a:pt x="3255128" y="63230"/>
                </a:lnTo>
                <a:lnTo>
                  <a:pt x="3255128" y="63259"/>
                </a:lnTo>
                <a:lnTo>
                  <a:pt x="3255128" y="63286"/>
                </a:lnTo>
                <a:lnTo>
                  <a:pt x="3255128" y="63304"/>
                </a:lnTo>
                <a:lnTo>
                  <a:pt x="3255128" y="63308"/>
                </a:lnTo>
                <a:lnTo>
                  <a:pt x="3255128" y="63354"/>
                </a:lnTo>
                <a:lnTo>
                  <a:pt x="3255128" y="63404"/>
                </a:lnTo>
                <a:lnTo>
                  <a:pt x="3255128" y="63433"/>
                </a:lnTo>
                <a:lnTo>
                  <a:pt x="3255128" y="63481"/>
                </a:lnTo>
                <a:lnTo>
                  <a:pt x="3255128" y="63500"/>
                </a:lnTo>
                <a:lnTo>
                  <a:pt x="3255128" y="63509"/>
                </a:lnTo>
                <a:lnTo>
                  <a:pt x="3255128" y="63537"/>
                </a:lnTo>
                <a:lnTo>
                  <a:pt x="3255128" y="63550"/>
                </a:lnTo>
                <a:lnTo>
                  <a:pt x="3255128" y="63592"/>
                </a:lnTo>
                <a:lnTo>
                  <a:pt x="3255128" y="63668"/>
                </a:lnTo>
                <a:lnTo>
                  <a:pt x="3255128" y="63716"/>
                </a:lnTo>
                <a:lnTo>
                  <a:pt x="3255128" y="63770"/>
                </a:lnTo>
                <a:lnTo>
                  <a:pt x="3255128" y="63782"/>
                </a:lnTo>
                <a:lnTo>
                  <a:pt x="3255128" y="63793"/>
                </a:lnTo>
                <a:lnTo>
                  <a:pt x="3255128" y="63800"/>
                </a:lnTo>
                <a:lnTo>
                  <a:pt x="3255128" y="63842"/>
                </a:lnTo>
                <a:lnTo>
                  <a:pt x="3255128" y="63847"/>
                </a:lnTo>
                <a:lnTo>
                  <a:pt x="3255128" y="63850"/>
                </a:lnTo>
                <a:lnTo>
                  <a:pt x="3255128" y="63857"/>
                </a:lnTo>
                <a:lnTo>
                  <a:pt x="3255128" y="63917"/>
                </a:lnTo>
                <a:lnTo>
                  <a:pt x="3255128" y="63955"/>
                </a:lnTo>
                <a:lnTo>
                  <a:pt x="3255128" y="64008"/>
                </a:lnTo>
                <a:lnTo>
                  <a:pt x="3255128" y="64036"/>
                </a:lnTo>
                <a:lnTo>
                  <a:pt x="3255128" y="64053"/>
                </a:lnTo>
                <a:lnTo>
                  <a:pt x="3255128" y="64091"/>
                </a:lnTo>
                <a:lnTo>
                  <a:pt x="3255128" y="64102"/>
                </a:lnTo>
                <a:lnTo>
                  <a:pt x="3255128" y="64110"/>
                </a:lnTo>
                <a:lnTo>
                  <a:pt x="3255128" y="64127"/>
                </a:lnTo>
                <a:lnTo>
                  <a:pt x="3255128" y="64207"/>
                </a:lnTo>
                <a:lnTo>
                  <a:pt x="3255128" y="64232"/>
                </a:lnTo>
                <a:lnTo>
                  <a:pt x="3255128" y="64235"/>
                </a:lnTo>
                <a:lnTo>
                  <a:pt x="3255128" y="64282"/>
                </a:lnTo>
                <a:lnTo>
                  <a:pt x="3255128" y="64301"/>
                </a:lnTo>
                <a:lnTo>
                  <a:pt x="3255128" y="64306"/>
                </a:lnTo>
                <a:lnTo>
                  <a:pt x="3255128" y="64386"/>
                </a:lnTo>
                <a:lnTo>
                  <a:pt x="3255128" y="64403"/>
                </a:lnTo>
                <a:lnTo>
                  <a:pt x="3255128" y="64431"/>
                </a:lnTo>
                <a:lnTo>
                  <a:pt x="3255128" y="64467"/>
                </a:lnTo>
                <a:lnTo>
                  <a:pt x="3255128" y="64527"/>
                </a:lnTo>
                <a:lnTo>
                  <a:pt x="3255128" y="64651"/>
                </a:lnTo>
                <a:lnTo>
                  <a:pt x="3255128" y="64674"/>
                </a:lnTo>
                <a:lnTo>
                  <a:pt x="3255128" y="64679"/>
                </a:lnTo>
                <a:lnTo>
                  <a:pt x="3255128" y="64681"/>
                </a:lnTo>
                <a:lnTo>
                  <a:pt x="3255128" y="64730"/>
                </a:lnTo>
                <a:lnTo>
                  <a:pt x="3255128" y="64750"/>
                </a:lnTo>
                <a:lnTo>
                  <a:pt x="3255128" y="64758"/>
                </a:lnTo>
                <a:lnTo>
                  <a:pt x="3255128" y="64814"/>
                </a:lnTo>
                <a:lnTo>
                  <a:pt x="3255128" y="64822"/>
                </a:lnTo>
                <a:lnTo>
                  <a:pt x="3255128" y="64871"/>
                </a:lnTo>
                <a:lnTo>
                  <a:pt x="3255128" y="64889"/>
                </a:lnTo>
                <a:lnTo>
                  <a:pt x="3255128" y="64897"/>
                </a:lnTo>
                <a:lnTo>
                  <a:pt x="3255128" y="64903"/>
                </a:lnTo>
                <a:lnTo>
                  <a:pt x="3255128" y="64918"/>
                </a:lnTo>
                <a:lnTo>
                  <a:pt x="3255128" y="64988"/>
                </a:lnTo>
                <a:lnTo>
                  <a:pt x="3255128" y="65007"/>
                </a:lnTo>
                <a:lnTo>
                  <a:pt x="3255128" y="65034"/>
                </a:lnTo>
                <a:lnTo>
                  <a:pt x="3255128" y="65071"/>
                </a:lnTo>
                <a:lnTo>
                  <a:pt x="3255128" y="65097"/>
                </a:lnTo>
                <a:lnTo>
                  <a:pt x="3255128" y="65115"/>
                </a:lnTo>
                <a:lnTo>
                  <a:pt x="3255128" y="65131"/>
                </a:lnTo>
                <a:lnTo>
                  <a:pt x="3255128" y="65159"/>
                </a:lnTo>
                <a:lnTo>
                  <a:pt x="3255128" y="65209"/>
                </a:lnTo>
                <a:lnTo>
                  <a:pt x="3255128" y="65217"/>
                </a:lnTo>
                <a:lnTo>
                  <a:pt x="3255128" y="65238"/>
                </a:lnTo>
                <a:lnTo>
                  <a:pt x="3255128" y="65281"/>
                </a:lnTo>
                <a:lnTo>
                  <a:pt x="3255128" y="65283"/>
                </a:lnTo>
                <a:lnTo>
                  <a:pt x="3255128" y="65310"/>
                </a:lnTo>
                <a:lnTo>
                  <a:pt x="3255128" y="65326"/>
                </a:lnTo>
                <a:lnTo>
                  <a:pt x="3255128" y="65347"/>
                </a:lnTo>
                <a:lnTo>
                  <a:pt x="3255128" y="65424"/>
                </a:lnTo>
                <a:lnTo>
                  <a:pt x="3255128" y="65465"/>
                </a:lnTo>
                <a:lnTo>
                  <a:pt x="3255128" y="65493"/>
                </a:lnTo>
                <a:lnTo>
                  <a:pt x="3255128" y="65567"/>
                </a:lnTo>
                <a:lnTo>
                  <a:pt x="3255128" y="65574"/>
                </a:lnTo>
                <a:lnTo>
                  <a:pt x="3255128" y="65598"/>
                </a:lnTo>
                <a:lnTo>
                  <a:pt x="3255128" y="65603"/>
                </a:lnTo>
                <a:lnTo>
                  <a:pt x="3255128" y="65661"/>
                </a:lnTo>
                <a:lnTo>
                  <a:pt x="3255128" y="65695"/>
                </a:lnTo>
                <a:lnTo>
                  <a:pt x="3255128" y="65757"/>
                </a:lnTo>
                <a:lnTo>
                  <a:pt x="3255128" y="65779"/>
                </a:lnTo>
                <a:lnTo>
                  <a:pt x="3255128" y="65807"/>
                </a:lnTo>
                <a:lnTo>
                  <a:pt x="3255128" y="65817"/>
                </a:lnTo>
                <a:lnTo>
                  <a:pt x="3255128" y="65829"/>
                </a:lnTo>
                <a:lnTo>
                  <a:pt x="3255128" y="65869"/>
                </a:lnTo>
                <a:lnTo>
                  <a:pt x="3255128" y="65929"/>
                </a:lnTo>
                <a:lnTo>
                  <a:pt x="3255128" y="65953"/>
                </a:lnTo>
                <a:lnTo>
                  <a:pt x="3255128" y="65958"/>
                </a:lnTo>
                <a:lnTo>
                  <a:pt x="3255128" y="66026"/>
                </a:lnTo>
                <a:lnTo>
                  <a:pt x="3255128" y="66028"/>
                </a:lnTo>
                <a:lnTo>
                  <a:pt x="3255128" y="66048"/>
                </a:lnTo>
                <a:lnTo>
                  <a:pt x="3255128" y="66092"/>
                </a:lnTo>
                <a:lnTo>
                  <a:pt x="3255128" y="66094"/>
                </a:lnTo>
                <a:lnTo>
                  <a:pt x="3255128" y="66122"/>
                </a:lnTo>
                <a:lnTo>
                  <a:pt x="3255128" y="66237"/>
                </a:lnTo>
                <a:lnTo>
                  <a:pt x="3255128" y="66238"/>
                </a:lnTo>
                <a:lnTo>
                  <a:pt x="3255128" y="66266"/>
                </a:lnTo>
                <a:lnTo>
                  <a:pt x="3255128" y="66268"/>
                </a:lnTo>
                <a:lnTo>
                  <a:pt x="3255128" y="66291"/>
                </a:lnTo>
                <a:lnTo>
                  <a:pt x="3255128" y="66298"/>
                </a:lnTo>
                <a:lnTo>
                  <a:pt x="3255128" y="66343"/>
                </a:lnTo>
                <a:lnTo>
                  <a:pt x="3255128" y="66346"/>
                </a:lnTo>
                <a:lnTo>
                  <a:pt x="3255128" y="66365"/>
                </a:lnTo>
                <a:lnTo>
                  <a:pt x="3255128" y="66417"/>
                </a:lnTo>
                <a:lnTo>
                  <a:pt x="3255128" y="66477"/>
                </a:lnTo>
                <a:lnTo>
                  <a:pt x="3255128" y="66506"/>
                </a:lnTo>
                <a:lnTo>
                  <a:pt x="3255128" y="66522"/>
                </a:lnTo>
                <a:lnTo>
                  <a:pt x="3255128" y="66542"/>
                </a:lnTo>
                <a:lnTo>
                  <a:pt x="3255128" y="66574"/>
                </a:lnTo>
                <a:lnTo>
                  <a:pt x="3255128" y="66578"/>
                </a:lnTo>
                <a:lnTo>
                  <a:pt x="3255128" y="66596"/>
                </a:lnTo>
                <a:lnTo>
                  <a:pt x="3255128" y="66603"/>
                </a:lnTo>
                <a:lnTo>
                  <a:pt x="3255128" y="66674"/>
                </a:lnTo>
                <a:lnTo>
                  <a:pt x="3255128" y="66748"/>
                </a:lnTo>
                <a:lnTo>
                  <a:pt x="3255128" y="66790"/>
                </a:lnTo>
                <a:lnTo>
                  <a:pt x="3255128" y="66793"/>
                </a:lnTo>
                <a:lnTo>
                  <a:pt x="3255128" y="66931"/>
                </a:lnTo>
                <a:lnTo>
                  <a:pt x="3255128" y="66936"/>
                </a:lnTo>
                <a:lnTo>
                  <a:pt x="3255128" y="66953"/>
                </a:lnTo>
                <a:lnTo>
                  <a:pt x="3255128" y="66969"/>
                </a:lnTo>
                <a:lnTo>
                  <a:pt x="3255128" y="67010"/>
                </a:lnTo>
                <a:lnTo>
                  <a:pt x="3255128" y="67013"/>
                </a:lnTo>
                <a:lnTo>
                  <a:pt x="3255128" y="67032"/>
                </a:lnTo>
                <a:lnTo>
                  <a:pt x="3255128" y="67222"/>
                </a:lnTo>
                <a:lnTo>
                  <a:pt x="3255128" y="67226"/>
                </a:lnTo>
                <a:lnTo>
                  <a:pt x="3255128" y="67244"/>
                </a:lnTo>
                <a:lnTo>
                  <a:pt x="3255128" y="67262"/>
                </a:lnTo>
                <a:lnTo>
                  <a:pt x="3255128" y="67273"/>
                </a:lnTo>
                <a:lnTo>
                  <a:pt x="3255128" y="67312"/>
                </a:lnTo>
                <a:lnTo>
                  <a:pt x="3255128" y="67454"/>
                </a:lnTo>
                <a:lnTo>
                  <a:pt x="3255128" y="67477"/>
                </a:lnTo>
                <a:lnTo>
                  <a:pt x="3255128" y="67484"/>
                </a:lnTo>
                <a:lnTo>
                  <a:pt x="3255128" y="67486"/>
                </a:lnTo>
                <a:lnTo>
                  <a:pt x="3255128" y="67491"/>
                </a:lnTo>
                <a:lnTo>
                  <a:pt x="3255128" y="67563"/>
                </a:lnTo>
                <a:lnTo>
                  <a:pt x="3255128" y="67601"/>
                </a:lnTo>
                <a:lnTo>
                  <a:pt x="3255128" y="67617"/>
                </a:lnTo>
                <a:lnTo>
                  <a:pt x="3255128" y="67629"/>
                </a:lnTo>
                <a:lnTo>
                  <a:pt x="3255128" y="67681"/>
                </a:lnTo>
                <a:lnTo>
                  <a:pt x="3255128" y="67685"/>
                </a:lnTo>
                <a:lnTo>
                  <a:pt x="3255128" y="67703"/>
                </a:lnTo>
                <a:lnTo>
                  <a:pt x="3255128" y="67714"/>
                </a:lnTo>
                <a:lnTo>
                  <a:pt x="3255128" y="67716"/>
                </a:lnTo>
                <a:lnTo>
                  <a:pt x="3255128" y="67719"/>
                </a:lnTo>
                <a:lnTo>
                  <a:pt x="3255128" y="67805"/>
                </a:lnTo>
                <a:lnTo>
                  <a:pt x="3255128" y="67826"/>
                </a:lnTo>
                <a:lnTo>
                  <a:pt x="3255128" y="67866"/>
                </a:lnTo>
                <a:lnTo>
                  <a:pt x="3255128" y="67874"/>
                </a:lnTo>
                <a:lnTo>
                  <a:pt x="3255128" y="67893"/>
                </a:lnTo>
                <a:lnTo>
                  <a:pt x="3255128" y="67913"/>
                </a:lnTo>
                <a:lnTo>
                  <a:pt x="3255128" y="68048"/>
                </a:lnTo>
                <a:lnTo>
                  <a:pt x="3255128" y="68060"/>
                </a:lnTo>
                <a:lnTo>
                  <a:pt x="3255128" y="68070"/>
                </a:lnTo>
                <a:lnTo>
                  <a:pt x="3255128" y="68076"/>
                </a:lnTo>
                <a:lnTo>
                  <a:pt x="3255128" y="68125"/>
                </a:lnTo>
                <a:lnTo>
                  <a:pt x="3255128" y="68154"/>
                </a:lnTo>
                <a:lnTo>
                  <a:pt x="3255128" y="68159"/>
                </a:lnTo>
                <a:lnTo>
                  <a:pt x="3255128" y="68164"/>
                </a:lnTo>
                <a:lnTo>
                  <a:pt x="3255128" y="68178"/>
                </a:lnTo>
                <a:lnTo>
                  <a:pt x="3255128" y="68233"/>
                </a:lnTo>
                <a:lnTo>
                  <a:pt x="3255128" y="68236"/>
                </a:lnTo>
                <a:lnTo>
                  <a:pt x="3255128" y="68244"/>
                </a:lnTo>
                <a:lnTo>
                  <a:pt x="3255128" y="68293"/>
                </a:lnTo>
                <a:lnTo>
                  <a:pt x="3255128" y="68315"/>
                </a:lnTo>
                <a:lnTo>
                  <a:pt x="3255128" y="68362"/>
                </a:lnTo>
                <a:lnTo>
                  <a:pt x="3255128" y="68364"/>
                </a:lnTo>
                <a:lnTo>
                  <a:pt x="3255128" y="68367"/>
                </a:lnTo>
                <a:lnTo>
                  <a:pt x="3255128" y="68370"/>
                </a:lnTo>
                <a:lnTo>
                  <a:pt x="3255128" y="68420"/>
                </a:lnTo>
                <a:lnTo>
                  <a:pt x="3255128" y="68536"/>
                </a:lnTo>
                <a:lnTo>
                  <a:pt x="3255128" y="68541"/>
                </a:lnTo>
                <a:lnTo>
                  <a:pt x="3255128" y="68553"/>
                </a:lnTo>
                <a:lnTo>
                  <a:pt x="3255128" y="68584"/>
                </a:lnTo>
                <a:lnTo>
                  <a:pt x="3255128" y="68611"/>
                </a:lnTo>
                <a:lnTo>
                  <a:pt x="3255128" y="68613"/>
                </a:lnTo>
                <a:lnTo>
                  <a:pt x="3255128" y="68707"/>
                </a:lnTo>
                <a:lnTo>
                  <a:pt x="3255128" y="68755"/>
                </a:lnTo>
                <a:lnTo>
                  <a:pt x="3255128" y="68820"/>
                </a:lnTo>
                <a:lnTo>
                  <a:pt x="3255128" y="68821"/>
                </a:lnTo>
                <a:lnTo>
                  <a:pt x="3255128" y="68823"/>
                </a:lnTo>
                <a:lnTo>
                  <a:pt x="3255128" y="68825"/>
                </a:lnTo>
                <a:lnTo>
                  <a:pt x="3255128" y="68826"/>
                </a:lnTo>
                <a:lnTo>
                  <a:pt x="3255128" y="68834"/>
                </a:lnTo>
                <a:lnTo>
                  <a:pt x="3255128" y="68851"/>
                </a:lnTo>
                <a:lnTo>
                  <a:pt x="3255128" y="68889"/>
                </a:lnTo>
                <a:lnTo>
                  <a:pt x="3255128" y="68909"/>
                </a:lnTo>
                <a:lnTo>
                  <a:pt x="3255128" y="68918"/>
                </a:lnTo>
                <a:lnTo>
                  <a:pt x="3255128" y="68923"/>
                </a:lnTo>
                <a:lnTo>
                  <a:pt x="3255128" y="68951"/>
                </a:lnTo>
                <a:lnTo>
                  <a:pt x="3255128" y="68987"/>
                </a:lnTo>
                <a:lnTo>
                  <a:pt x="3255128" y="68992"/>
                </a:lnTo>
                <a:lnTo>
                  <a:pt x="3255128" y="69000"/>
                </a:lnTo>
                <a:lnTo>
                  <a:pt x="3255128" y="69064"/>
                </a:lnTo>
                <a:lnTo>
                  <a:pt x="3255128" y="69085"/>
                </a:lnTo>
                <a:lnTo>
                  <a:pt x="3255128" y="69094"/>
                </a:lnTo>
                <a:lnTo>
                  <a:pt x="3255128" y="69101"/>
                </a:lnTo>
                <a:lnTo>
                  <a:pt x="3255128" y="69102"/>
                </a:lnTo>
                <a:lnTo>
                  <a:pt x="3255128" y="69161"/>
                </a:lnTo>
                <a:lnTo>
                  <a:pt x="3255128" y="69199"/>
                </a:lnTo>
                <a:lnTo>
                  <a:pt x="3255128" y="69201"/>
                </a:lnTo>
                <a:lnTo>
                  <a:pt x="3255128" y="69273"/>
                </a:lnTo>
                <a:lnTo>
                  <a:pt x="3255128" y="69301"/>
                </a:lnTo>
                <a:lnTo>
                  <a:pt x="3255128" y="69357"/>
                </a:lnTo>
                <a:lnTo>
                  <a:pt x="3255128" y="69373"/>
                </a:lnTo>
                <a:lnTo>
                  <a:pt x="3255128" y="69378"/>
                </a:lnTo>
                <a:lnTo>
                  <a:pt x="3255128" y="69441"/>
                </a:lnTo>
                <a:lnTo>
                  <a:pt x="3255128" y="69530"/>
                </a:lnTo>
                <a:lnTo>
                  <a:pt x="3255128" y="69537"/>
                </a:lnTo>
                <a:lnTo>
                  <a:pt x="3255128" y="69566"/>
                </a:lnTo>
                <a:lnTo>
                  <a:pt x="3255128" y="69593"/>
                </a:lnTo>
                <a:lnTo>
                  <a:pt x="3255128" y="69615"/>
                </a:lnTo>
                <a:lnTo>
                  <a:pt x="3255128" y="69635"/>
                </a:lnTo>
                <a:lnTo>
                  <a:pt x="3255128" y="69660"/>
                </a:lnTo>
                <a:lnTo>
                  <a:pt x="3255128" y="69712"/>
                </a:lnTo>
                <a:lnTo>
                  <a:pt x="3255128" y="69732"/>
                </a:lnTo>
                <a:lnTo>
                  <a:pt x="3255128" y="69733"/>
                </a:lnTo>
                <a:lnTo>
                  <a:pt x="3255128" y="69742"/>
                </a:lnTo>
                <a:lnTo>
                  <a:pt x="3255128" y="69771"/>
                </a:lnTo>
                <a:lnTo>
                  <a:pt x="3255128" y="69786"/>
                </a:lnTo>
                <a:lnTo>
                  <a:pt x="3255128" y="69809"/>
                </a:lnTo>
                <a:lnTo>
                  <a:pt x="3255128" y="69846"/>
                </a:lnTo>
                <a:lnTo>
                  <a:pt x="3255128" y="69991"/>
                </a:lnTo>
                <a:lnTo>
                  <a:pt x="3255128" y="69996"/>
                </a:lnTo>
                <a:lnTo>
                  <a:pt x="3255128" y="70025"/>
                </a:lnTo>
                <a:lnTo>
                  <a:pt x="3255128" y="70094"/>
                </a:lnTo>
                <a:lnTo>
                  <a:pt x="3255128" y="70123"/>
                </a:lnTo>
                <a:lnTo>
                  <a:pt x="3255128" y="70171"/>
                </a:lnTo>
                <a:lnTo>
                  <a:pt x="3255128" y="70187"/>
                </a:lnTo>
                <a:lnTo>
                  <a:pt x="3255128" y="70192"/>
                </a:lnTo>
                <a:lnTo>
                  <a:pt x="3255128" y="70201"/>
                </a:lnTo>
                <a:lnTo>
                  <a:pt x="3255128" y="70266"/>
                </a:lnTo>
                <a:lnTo>
                  <a:pt x="3255128" y="70268"/>
                </a:lnTo>
                <a:lnTo>
                  <a:pt x="3255128" y="70275"/>
                </a:lnTo>
                <a:lnTo>
                  <a:pt x="3255128" y="70303"/>
                </a:lnTo>
                <a:lnTo>
                  <a:pt x="3255128" y="70322"/>
                </a:lnTo>
                <a:lnTo>
                  <a:pt x="3255128" y="70380"/>
                </a:lnTo>
                <a:lnTo>
                  <a:pt x="3255128" y="70384"/>
                </a:lnTo>
                <a:lnTo>
                  <a:pt x="3255128" y="70434"/>
                </a:lnTo>
                <a:lnTo>
                  <a:pt x="3255128" y="70456"/>
                </a:lnTo>
                <a:lnTo>
                  <a:pt x="3255128" y="70496"/>
                </a:lnTo>
                <a:lnTo>
                  <a:pt x="3255128" y="70499"/>
                </a:lnTo>
                <a:lnTo>
                  <a:pt x="3255128" y="70523"/>
                </a:lnTo>
                <a:lnTo>
                  <a:pt x="3255128" y="70531"/>
                </a:lnTo>
                <a:lnTo>
                  <a:pt x="3255128" y="70568"/>
                </a:lnTo>
                <a:lnTo>
                  <a:pt x="3255128" y="70642"/>
                </a:lnTo>
                <a:lnTo>
                  <a:pt x="3255128" y="70664"/>
                </a:lnTo>
                <a:lnTo>
                  <a:pt x="3255128" y="70742"/>
                </a:lnTo>
                <a:lnTo>
                  <a:pt x="3255128" y="70747"/>
                </a:lnTo>
                <a:lnTo>
                  <a:pt x="3255128" y="70749"/>
                </a:lnTo>
                <a:lnTo>
                  <a:pt x="3255128" y="70807"/>
                </a:lnTo>
                <a:lnTo>
                  <a:pt x="3255128" y="70819"/>
                </a:lnTo>
                <a:lnTo>
                  <a:pt x="3255128" y="70893"/>
                </a:lnTo>
                <a:lnTo>
                  <a:pt x="3255128" y="70918"/>
                </a:lnTo>
                <a:lnTo>
                  <a:pt x="3255128" y="70973"/>
                </a:lnTo>
                <a:lnTo>
                  <a:pt x="3255128" y="71104"/>
                </a:lnTo>
                <a:lnTo>
                  <a:pt x="3255128" y="71201"/>
                </a:lnTo>
                <a:lnTo>
                  <a:pt x="3255128" y="71245"/>
                </a:lnTo>
                <a:lnTo>
                  <a:pt x="3255128" y="71268"/>
                </a:lnTo>
                <a:lnTo>
                  <a:pt x="3255128" y="71293"/>
                </a:lnTo>
                <a:lnTo>
                  <a:pt x="3255128" y="71404"/>
                </a:lnTo>
                <a:lnTo>
                  <a:pt x="3255128" y="71412"/>
                </a:lnTo>
                <a:lnTo>
                  <a:pt x="3255128" y="71473"/>
                </a:lnTo>
                <a:lnTo>
                  <a:pt x="3255128" y="71489"/>
                </a:lnTo>
                <a:lnTo>
                  <a:pt x="3255128" y="71545"/>
                </a:lnTo>
                <a:lnTo>
                  <a:pt x="3255128" y="71552"/>
                </a:lnTo>
                <a:lnTo>
                  <a:pt x="3255128" y="71558"/>
                </a:lnTo>
                <a:lnTo>
                  <a:pt x="3255128" y="71563"/>
                </a:lnTo>
                <a:lnTo>
                  <a:pt x="3255128" y="71580"/>
                </a:lnTo>
                <a:lnTo>
                  <a:pt x="3255128" y="71637"/>
                </a:lnTo>
                <a:lnTo>
                  <a:pt x="3255128" y="71647"/>
                </a:lnTo>
                <a:lnTo>
                  <a:pt x="3255128" y="71663"/>
                </a:lnTo>
                <a:lnTo>
                  <a:pt x="3255128" y="71684"/>
                </a:lnTo>
                <a:lnTo>
                  <a:pt x="3255128" y="71688"/>
                </a:lnTo>
                <a:lnTo>
                  <a:pt x="3255128" y="71782"/>
                </a:lnTo>
                <a:lnTo>
                  <a:pt x="3255128" y="71849"/>
                </a:lnTo>
                <a:lnTo>
                  <a:pt x="3255128" y="71894"/>
                </a:lnTo>
                <a:lnTo>
                  <a:pt x="3255128" y="71897"/>
                </a:lnTo>
                <a:lnTo>
                  <a:pt x="3255128" y="71939"/>
                </a:lnTo>
                <a:lnTo>
                  <a:pt x="3255128" y="71961"/>
                </a:lnTo>
                <a:lnTo>
                  <a:pt x="3255128" y="72113"/>
                </a:lnTo>
                <a:lnTo>
                  <a:pt x="3255128" y="72118"/>
                </a:lnTo>
                <a:lnTo>
                  <a:pt x="3255128" y="72121"/>
                </a:lnTo>
                <a:lnTo>
                  <a:pt x="3255128" y="72149"/>
                </a:lnTo>
                <a:lnTo>
                  <a:pt x="3255128" y="72190"/>
                </a:lnTo>
                <a:lnTo>
                  <a:pt x="3255128" y="72250"/>
                </a:lnTo>
                <a:lnTo>
                  <a:pt x="3255128" y="72283"/>
                </a:lnTo>
                <a:lnTo>
                  <a:pt x="3255128" y="72295"/>
                </a:lnTo>
                <a:lnTo>
                  <a:pt x="3255128" y="72308"/>
                </a:lnTo>
                <a:lnTo>
                  <a:pt x="3255128" y="72325"/>
                </a:lnTo>
                <a:lnTo>
                  <a:pt x="3255128" y="72333"/>
                </a:lnTo>
                <a:lnTo>
                  <a:pt x="3255128" y="72433"/>
                </a:lnTo>
                <a:lnTo>
                  <a:pt x="3255128" y="72461"/>
                </a:lnTo>
                <a:lnTo>
                  <a:pt x="3255128" y="72495"/>
                </a:lnTo>
                <a:lnTo>
                  <a:pt x="3255128" y="72529"/>
                </a:lnTo>
                <a:lnTo>
                  <a:pt x="3255128" y="72545"/>
                </a:lnTo>
                <a:lnTo>
                  <a:pt x="3255128" y="72567"/>
                </a:lnTo>
                <a:lnTo>
                  <a:pt x="3255128" y="72580"/>
                </a:lnTo>
                <a:lnTo>
                  <a:pt x="3255128" y="72621"/>
                </a:lnTo>
                <a:lnTo>
                  <a:pt x="3255128" y="72684"/>
                </a:lnTo>
                <a:lnTo>
                  <a:pt x="3255128" y="72693"/>
                </a:lnTo>
                <a:lnTo>
                  <a:pt x="3255128" y="72724"/>
                </a:lnTo>
                <a:lnTo>
                  <a:pt x="3255128" y="72754"/>
                </a:lnTo>
                <a:lnTo>
                  <a:pt x="3255128" y="72792"/>
                </a:lnTo>
                <a:lnTo>
                  <a:pt x="3255128" y="72813"/>
                </a:lnTo>
                <a:lnTo>
                  <a:pt x="3255128" y="72858"/>
                </a:lnTo>
                <a:lnTo>
                  <a:pt x="3255128" y="72860"/>
                </a:lnTo>
                <a:lnTo>
                  <a:pt x="3255128" y="72863"/>
                </a:lnTo>
                <a:lnTo>
                  <a:pt x="3255128" y="72931"/>
                </a:lnTo>
                <a:lnTo>
                  <a:pt x="3255128" y="72940"/>
                </a:lnTo>
                <a:lnTo>
                  <a:pt x="3255128" y="72958"/>
                </a:lnTo>
                <a:lnTo>
                  <a:pt x="3255128" y="72988"/>
                </a:lnTo>
                <a:lnTo>
                  <a:pt x="3255128" y="73004"/>
                </a:lnTo>
                <a:lnTo>
                  <a:pt x="3255128" y="73029"/>
                </a:lnTo>
                <a:lnTo>
                  <a:pt x="3255128" y="73114"/>
                </a:lnTo>
                <a:lnTo>
                  <a:pt x="3255128" y="73131"/>
                </a:lnTo>
                <a:lnTo>
                  <a:pt x="3255128" y="73132"/>
                </a:lnTo>
                <a:lnTo>
                  <a:pt x="3255128" y="73162"/>
                </a:lnTo>
                <a:lnTo>
                  <a:pt x="3255128" y="73180"/>
                </a:lnTo>
                <a:lnTo>
                  <a:pt x="3255128" y="73215"/>
                </a:lnTo>
                <a:lnTo>
                  <a:pt x="3255128" y="73305"/>
                </a:lnTo>
                <a:lnTo>
                  <a:pt x="3255128" y="73340"/>
                </a:lnTo>
                <a:lnTo>
                  <a:pt x="3255128" y="73341"/>
                </a:lnTo>
                <a:lnTo>
                  <a:pt x="3255128" y="73354"/>
                </a:lnTo>
                <a:lnTo>
                  <a:pt x="3255128" y="73390"/>
                </a:lnTo>
                <a:lnTo>
                  <a:pt x="3255128" y="73438"/>
                </a:lnTo>
                <a:lnTo>
                  <a:pt x="3255128" y="73440"/>
                </a:lnTo>
                <a:lnTo>
                  <a:pt x="3255128" y="73636"/>
                </a:lnTo>
                <a:lnTo>
                  <a:pt x="3255128" y="73674"/>
                </a:lnTo>
                <a:lnTo>
                  <a:pt x="3255128" y="73779"/>
                </a:lnTo>
                <a:lnTo>
                  <a:pt x="3255128" y="73800"/>
                </a:lnTo>
                <a:lnTo>
                  <a:pt x="3255128" y="73821"/>
                </a:lnTo>
                <a:lnTo>
                  <a:pt x="3255128" y="73828"/>
                </a:lnTo>
                <a:lnTo>
                  <a:pt x="3255128" y="73877"/>
                </a:lnTo>
                <a:lnTo>
                  <a:pt x="3255128" y="73900"/>
                </a:lnTo>
                <a:lnTo>
                  <a:pt x="3255128" y="73955"/>
                </a:lnTo>
                <a:lnTo>
                  <a:pt x="3255128" y="73988"/>
                </a:lnTo>
                <a:lnTo>
                  <a:pt x="3255128" y="74050"/>
                </a:lnTo>
                <a:lnTo>
                  <a:pt x="3255128" y="74078"/>
                </a:lnTo>
                <a:lnTo>
                  <a:pt x="3255128" y="74086"/>
                </a:lnTo>
                <a:lnTo>
                  <a:pt x="3255128" y="74135"/>
                </a:lnTo>
                <a:lnTo>
                  <a:pt x="3255128" y="74137"/>
                </a:lnTo>
                <a:lnTo>
                  <a:pt x="3255128" y="74220"/>
                </a:lnTo>
                <a:lnTo>
                  <a:pt x="3255128" y="74229"/>
                </a:lnTo>
                <a:lnTo>
                  <a:pt x="3255128" y="74271"/>
                </a:lnTo>
                <a:lnTo>
                  <a:pt x="3255128" y="74274"/>
                </a:lnTo>
                <a:lnTo>
                  <a:pt x="3255128" y="74287"/>
                </a:lnTo>
                <a:lnTo>
                  <a:pt x="3255128" y="74306"/>
                </a:lnTo>
                <a:lnTo>
                  <a:pt x="3255128" y="74341"/>
                </a:lnTo>
                <a:lnTo>
                  <a:pt x="3255128" y="74359"/>
                </a:lnTo>
                <a:lnTo>
                  <a:pt x="3255128" y="74447"/>
                </a:lnTo>
                <a:lnTo>
                  <a:pt x="3255128" y="74480"/>
                </a:lnTo>
                <a:lnTo>
                  <a:pt x="3255128" y="74485"/>
                </a:lnTo>
                <a:lnTo>
                  <a:pt x="3255128" y="74501"/>
                </a:lnTo>
                <a:lnTo>
                  <a:pt x="3255128" y="74545"/>
                </a:lnTo>
                <a:lnTo>
                  <a:pt x="3255128" y="74603"/>
                </a:lnTo>
                <a:lnTo>
                  <a:pt x="3255128" y="74748"/>
                </a:lnTo>
                <a:lnTo>
                  <a:pt x="3255128" y="74823"/>
                </a:lnTo>
                <a:lnTo>
                  <a:pt x="3255128" y="74836"/>
                </a:lnTo>
                <a:lnTo>
                  <a:pt x="3255128" y="74904"/>
                </a:lnTo>
                <a:lnTo>
                  <a:pt x="3255128" y="74954"/>
                </a:lnTo>
                <a:lnTo>
                  <a:pt x="3255128" y="74974"/>
                </a:lnTo>
                <a:lnTo>
                  <a:pt x="3255128" y="74976"/>
                </a:lnTo>
                <a:lnTo>
                  <a:pt x="3255128" y="75002"/>
                </a:lnTo>
                <a:lnTo>
                  <a:pt x="3255128" y="75007"/>
                </a:lnTo>
                <a:lnTo>
                  <a:pt x="3255128" y="75016"/>
                </a:lnTo>
                <a:lnTo>
                  <a:pt x="3255128" y="75018"/>
                </a:lnTo>
                <a:lnTo>
                  <a:pt x="3255128" y="75019"/>
                </a:lnTo>
                <a:lnTo>
                  <a:pt x="3255128" y="75057"/>
                </a:lnTo>
                <a:lnTo>
                  <a:pt x="3255128" y="75062"/>
                </a:lnTo>
                <a:lnTo>
                  <a:pt x="3255128" y="75078"/>
                </a:lnTo>
                <a:lnTo>
                  <a:pt x="3255128" y="75083"/>
                </a:lnTo>
                <a:lnTo>
                  <a:pt x="3255128" y="75128"/>
                </a:lnTo>
                <a:lnTo>
                  <a:pt x="3255128" y="75133"/>
                </a:lnTo>
                <a:lnTo>
                  <a:pt x="3255128" y="75136"/>
                </a:lnTo>
                <a:lnTo>
                  <a:pt x="3255128" y="75150"/>
                </a:lnTo>
                <a:lnTo>
                  <a:pt x="3255128" y="75198"/>
                </a:lnTo>
                <a:lnTo>
                  <a:pt x="3255128" y="75222"/>
                </a:lnTo>
                <a:lnTo>
                  <a:pt x="3255128" y="75269"/>
                </a:lnTo>
                <a:lnTo>
                  <a:pt x="3255128" y="75333"/>
                </a:lnTo>
                <a:lnTo>
                  <a:pt x="3255128" y="75367"/>
                </a:lnTo>
                <a:lnTo>
                  <a:pt x="3255128" y="75369"/>
                </a:lnTo>
                <a:lnTo>
                  <a:pt x="3255128" y="75376"/>
                </a:lnTo>
                <a:lnTo>
                  <a:pt x="3255128" y="75413"/>
                </a:lnTo>
                <a:lnTo>
                  <a:pt x="3255128" y="75433"/>
                </a:lnTo>
                <a:lnTo>
                  <a:pt x="3255128" y="75438"/>
                </a:lnTo>
                <a:lnTo>
                  <a:pt x="3255128" y="75493"/>
                </a:lnTo>
                <a:lnTo>
                  <a:pt x="3255128" y="75515"/>
                </a:lnTo>
                <a:lnTo>
                  <a:pt x="3255128" y="75520"/>
                </a:lnTo>
                <a:lnTo>
                  <a:pt x="3255128" y="75587"/>
                </a:lnTo>
                <a:lnTo>
                  <a:pt x="3255128" y="75592"/>
                </a:lnTo>
                <a:lnTo>
                  <a:pt x="3255128" y="75612"/>
                </a:lnTo>
                <a:lnTo>
                  <a:pt x="3255128" y="75617"/>
                </a:lnTo>
                <a:lnTo>
                  <a:pt x="3255128" y="75624"/>
                </a:lnTo>
                <a:lnTo>
                  <a:pt x="3255128" y="75645"/>
                </a:lnTo>
                <a:lnTo>
                  <a:pt x="3255128" y="75648"/>
                </a:lnTo>
                <a:lnTo>
                  <a:pt x="3255128" y="75689"/>
                </a:lnTo>
                <a:lnTo>
                  <a:pt x="3255128" y="75715"/>
                </a:lnTo>
                <a:lnTo>
                  <a:pt x="3255128" y="75717"/>
                </a:lnTo>
                <a:lnTo>
                  <a:pt x="3255128" y="75753"/>
                </a:lnTo>
                <a:lnTo>
                  <a:pt x="3255128" y="75798"/>
                </a:lnTo>
                <a:lnTo>
                  <a:pt x="3255128" y="75855"/>
                </a:lnTo>
                <a:lnTo>
                  <a:pt x="3255128" y="75872"/>
                </a:lnTo>
                <a:lnTo>
                  <a:pt x="3255128" y="75888"/>
                </a:lnTo>
                <a:lnTo>
                  <a:pt x="3255128" y="75949"/>
                </a:lnTo>
                <a:lnTo>
                  <a:pt x="3255128" y="75965"/>
                </a:lnTo>
                <a:lnTo>
                  <a:pt x="3255128" y="76078"/>
                </a:lnTo>
                <a:lnTo>
                  <a:pt x="3255128" y="76081"/>
                </a:lnTo>
                <a:lnTo>
                  <a:pt x="3255128" y="76083"/>
                </a:lnTo>
                <a:lnTo>
                  <a:pt x="3255128" y="76157"/>
                </a:lnTo>
                <a:lnTo>
                  <a:pt x="3255128" y="76168"/>
                </a:lnTo>
                <a:lnTo>
                  <a:pt x="3255128" y="76207"/>
                </a:lnTo>
                <a:lnTo>
                  <a:pt x="3255128" y="76257"/>
                </a:lnTo>
                <a:lnTo>
                  <a:pt x="3255128" y="76351"/>
                </a:lnTo>
                <a:lnTo>
                  <a:pt x="3255128" y="76359"/>
                </a:lnTo>
                <a:lnTo>
                  <a:pt x="3255128" y="76390"/>
                </a:lnTo>
                <a:lnTo>
                  <a:pt x="3255128" y="76396"/>
                </a:lnTo>
                <a:lnTo>
                  <a:pt x="3255128" y="76401"/>
                </a:lnTo>
                <a:lnTo>
                  <a:pt x="3255128" y="76540"/>
                </a:lnTo>
                <a:lnTo>
                  <a:pt x="3255128" y="76569"/>
                </a:lnTo>
                <a:lnTo>
                  <a:pt x="3255128" y="76597"/>
                </a:lnTo>
                <a:lnTo>
                  <a:pt x="3255128" y="76627"/>
                </a:lnTo>
                <a:lnTo>
                  <a:pt x="3255128" y="76633"/>
                </a:lnTo>
                <a:lnTo>
                  <a:pt x="3255128" y="76635"/>
                </a:lnTo>
                <a:lnTo>
                  <a:pt x="3255128" y="76638"/>
                </a:lnTo>
                <a:lnTo>
                  <a:pt x="3255128" y="76710"/>
                </a:lnTo>
                <a:lnTo>
                  <a:pt x="3255128" y="76812"/>
                </a:lnTo>
                <a:lnTo>
                  <a:pt x="3255128" y="76860"/>
                </a:lnTo>
                <a:lnTo>
                  <a:pt x="3255128" y="76877"/>
                </a:lnTo>
                <a:lnTo>
                  <a:pt x="3255128" y="76889"/>
                </a:lnTo>
                <a:lnTo>
                  <a:pt x="3255128" y="76952"/>
                </a:lnTo>
                <a:lnTo>
                  <a:pt x="3255128" y="76955"/>
                </a:lnTo>
                <a:lnTo>
                  <a:pt x="3255128" y="77056"/>
                </a:lnTo>
                <a:lnTo>
                  <a:pt x="3255128" y="77060"/>
                </a:lnTo>
                <a:lnTo>
                  <a:pt x="3255128" y="77088"/>
                </a:lnTo>
                <a:lnTo>
                  <a:pt x="3255128" y="77137"/>
                </a:lnTo>
                <a:lnTo>
                  <a:pt x="3255128" y="77248"/>
                </a:lnTo>
                <a:lnTo>
                  <a:pt x="3255128" y="77320"/>
                </a:lnTo>
                <a:lnTo>
                  <a:pt x="3255128" y="77331"/>
                </a:lnTo>
                <a:lnTo>
                  <a:pt x="3255128" y="77334"/>
                </a:lnTo>
                <a:lnTo>
                  <a:pt x="3255128" y="77380"/>
                </a:lnTo>
                <a:lnTo>
                  <a:pt x="3255128" y="77399"/>
                </a:lnTo>
                <a:lnTo>
                  <a:pt x="3255128" y="77408"/>
                </a:lnTo>
                <a:lnTo>
                  <a:pt x="3255128" y="77440"/>
                </a:lnTo>
                <a:lnTo>
                  <a:pt x="3255128" y="77472"/>
                </a:lnTo>
                <a:lnTo>
                  <a:pt x="3255128" y="77544"/>
                </a:lnTo>
                <a:lnTo>
                  <a:pt x="3255128" y="77603"/>
                </a:lnTo>
                <a:lnTo>
                  <a:pt x="3255128" y="77613"/>
                </a:lnTo>
                <a:lnTo>
                  <a:pt x="3255128" y="77675"/>
                </a:lnTo>
                <a:lnTo>
                  <a:pt x="3255128" y="77700"/>
                </a:lnTo>
                <a:lnTo>
                  <a:pt x="3255128" y="77756"/>
                </a:lnTo>
                <a:lnTo>
                  <a:pt x="3255128" y="77758"/>
                </a:lnTo>
                <a:lnTo>
                  <a:pt x="3255128" y="77785"/>
                </a:lnTo>
                <a:lnTo>
                  <a:pt x="3255128" y="77837"/>
                </a:lnTo>
                <a:lnTo>
                  <a:pt x="3255128" y="77858"/>
                </a:lnTo>
                <a:lnTo>
                  <a:pt x="3255128" y="77879"/>
                </a:lnTo>
                <a:lnTo>
                  <a:pt x="3255128" y="77916"/>
                </a:lnTo>
                <a:lnTo>
                  <a:pt x="3255128" y="77967"/>
                </a:lnTo>
                <a:lnTo>
                  <a:pt x="3255128" y="77968"/>
                </a:lnTo>
                <a:lnTo>
                  <a:pt x="3255128" y="77983"/>
                </a:lnTo>
                <a:lnTo>
                  <a:pt x="3255128" y="78004"/>
                </a:lnTo>
                <a:lnTo>
                  <a:pt x="3255128" y="78018"/>
                </a:lnTo>
                <a:lnTo>
                  <a:pt x="3255128" y="78034"/>
                </a:lnTo>
                <a:lnTo>
                  <a:pt x="3255128" y="78062"/>
                </a:lnTo>
                <a:lnTo>
                  <a:pt x="3255128" y="78065"/>
                </a:lnTo>
                <a:lnTo>
                  <a:pt x="3255128" y="78134"/>
                </a:lnTo>
                <a:lnTo>
                  <a:pt x="3255128" y="78192"/>
                </a:lnTo>
                <a:lnTo>
                  <a:pt x="3255128" y="78228"/>
                </a:lnTo>
                <a:lnTo>
                  <a:pt x="3255128" y="78230"/>
                </a:lnTo>
                <a:lnTo>
                  <a:pt x="3255128" y="78239"/>
                </a:lnTo>
                <a:lnTo>
                  <a:pt x="3255128" y="78244"/>
                </a:lnTo>
                <a:lnTo>
                  <a:pt x="3255128" y="78318"/>
                </a:lnTo>
                <a:lnTo>
                  <a:pt x="3255128" y="78348"/>
                </a:lnTo>
                <a:lnTo>
                  <a:pt x="3255128" y="78420"/>
                </a:lnTo>
                <a:lnTo>
                  <a:pt x="3255128" y="78427"/>
                </a:lnTo>
                <a:lnTo>
                  <a:pt x="3255128" y="78506"/>
                </a:lnTo>
                <a:lnTo>
                  <a:pt x="3255128" y="78527"/>
                </a:lnTo>
                <a:lnTo>
                  <a:pt x="3255128" y="78548"/>
                </a:lnTo>
                <a:lnTo>
                  <a:pt x="3255128" y="78615"/>
                </a:lnTo>
                <a:lnTo>
                  <a:pt x="3255128" y="78651"/>
                </a:lnTo>
                <a:lnTo>
                  <a:pt x="3255128" y="78666"/>
                </a:lnTo>
                <a:lnTo>
                  <a:pt x="3255128" y="78682"/>
                </a:lnTo>
                <a:lnTo>
                  <a:pt x="3255128" y="78705"/>
                </a:lnTo>
                <a:lnTo>
                  <a:pt x="3255128" y="78713"/>
                </a:lnTo>
                <a:lnTo>
                  <a:pt x="3255128" y="78740"/>
                </a:lnTo>
                <a:lnTo>
                  <a:pt x="3255128" y="78782"/>
                </a:lnTo>
                <a:lnTo>
                  <a:pt x="3255128" y="78792"/>
                </a:lnTo>
                <a:lnTo>
                  <a:pt x="3255128" y="78806"/>
                </a:lnTo>
                <a:lnTo>
                  <a:pt x="3255128" y="78807"/>
                </a:lnTo>
                <a:lnTo>
                  <a:pt x="3255128" y="78837"/>
                </a:lnTo>
                <a:lnTo>
                  <a:pt x="3255128" y="78879"/>
                </a:lnTo>
                <a:lnTo>
                  <a:pt x="3255128" y="78887"/>
                </a:lnTo>
                <a:lnTo>
                  <a:pt x="3255128" y="78901"/>
                </a:lnTo>
                <a:lnTo>
                  <a:pt x="3255128" y="78915"/>
                </a:lnTo>
                <a:lnTo>
                  <a:pt x="3255128" y="78986"/>
                </a:lnTo>
                <a:lnTo>
                  <a:pt x="3255128" y="79074"/>
                </a:lnTo>
                <a:lnTo>
                  <a:pt x="3255128" y="79111"/>
                </a:lnTo>
                <a:lnTo>
                  <a:pt x="3255128" y="79121"/>
                </a:lnTo>
                <a:lnTo>
                  <a:pt x="3255128" y="79125"/>
                </a:lnTo>
                <a:lnTo>
                  <a:pt x="3255128" y="79144"/>
                </a:lnTo>
                <a:lnTo>
                  <a:pt x="3255128" y="79147"/>
                </a:lnTo>
                <a:lnTo>
                  <a:pt x="3255128" y="79151"/>
                </a:lnTo>
                <a:lnTo>
                  <a:pt x="3255128" y="79172"/>
                </a:lnTo>
                <a:lnTo>
                  <a:pt x="3255128" y="79199"/>
                </a:lnTo>
                <a:lnTo>
                  <a:pt x="3255128" y="79218"/>
                </a:lnTo>
                <a:lnTo>
                  <a:pt x="3255128" y="79330"/>
                </a:lnTo>
                <a:lnTo>
                  <a:pt x="3255128" y="79346"/>
                </a:lnTo>
                <a:lnTo>
                  <a:pt x="3255128" y="79359"/>
                </a:lnTo>
                <a:lnTo>
                  <a:pt x="3255128" y="79371"/>
                </a:lnTo>
                <a:lnTo>
                  <a:pt x="3255128" y="79375"/>
                </a:lnTo>
                <a:lnTo>
                  <a:pt x="3255128" y="79431"/>
                </a:lnTo>
                <a:lnTo>
                  <a:pt x="3255128" y="79450"/>
                </a:lnTo>
                <a:lnTo>
                  <a:pt x="3255128" y="79451"/>
                </a:lnTo>
                <a:lnTo>
                  <a:pt x="3255128" y="79527"/>
                </a:lnTo>
                <a:lnTo>
                  <a:pt x="3255128" y="79579"/>
                </a:lnTo>
                <a:lnTo>
                  <a:pt x="3255128" y="79588"/>
                </a:lnTo>
                <a:lnTo>
                  <a:pt x="3255128" y="79601"/>
                </a:lnTo>
                <a:lnTo>
                  <a:pt x="3255128" y="79629"/>
                </a:lnTo>
                <a:lnTo>
                  <a:pt x="3255128" y="79646"/>
                </a:lnTo>
                <a:lnTo>
                  <a:pt x="3255128" y="79673"/>
                </a:lnTo>
                <a:lnTo>
                  <a:pt x="3255128" y="79706"/>
                </a:lnTo>
                <a:lnTo>
                  <a:pt x="3255128" y="79789"/>
                </a:lnTo>
                <a:lnTo>
                  <a:pt x="3255128" y="79795"/>
                </a:lnTo>
                <a:lnTo>
                  <a:pt x="3255128" y="79825"/>
                </a:lnTo>
                <a:lnTo>
                  <a:pt x="3255128" y="79889"/>
                </a:lnTo>
                <a:lnTo>
                  <a:pt x="3255128" y="79896"/>
                </a:lnTo>
                <a:lnTo>
                  <a:pt x="3255128" y="79937"/>
                </a:lnTo>
                <a:lnTo>
                  <a:pt x="3255128" y="79953"/>
                </a:lnTo>
                <a:lnTo>
                  <a:pt x="3255128" y="80068"/>
                </a:lnTo>
                <a:lnTo>
                  <a:pt x="3255128" y="80075"/>
                </a:lnTo>
                <a:lnTo>
                  <a:pt x="3255128" y="80079"/>
                </a:lnTo>
                <a:lnTo>
                  <a:pt x="3255128" y="80120"/>
                </a:lnTo>
                <a:lnTo>
                  <a:pt x="3255128" y="80127"/>
                </a:lnTo>
                <a:lnTo>
                  <a:pt x="3255128" y="80165"/>
                </a:lnTo>
                <a:lnTo>
                  <a:pt x="3255128" y="80204"/>
                </a:lnTo>
                <a:lnTo>
                  <a:pt x="3255128" y="80254"/>
                </a:lnTo>
                <a:lnTo>
                  <a:pt x="3255128" y="80258"/>
                </a:lnTo>
                <a:lnTo>
                  <a:pt x="3255128" y="80316"/>
                </a:lnTo>
                <a:lnTo>
                  <a:pt x="3255128" y="80323"/>
                </a:lnTo>
                <a:lnTo>
                  <a:pt x="3255128" y="80339"/>
                </a:lnTo>
                <a:lnTo>
                  <a:pt x="3255128" y="80344"/>
                </a:lnTo>
                <a:lnTo>
                  <a:pt x="3255128" y="80392"/>
                </a:lnTo>
                <a:lnTo>
                  <a:pt x="3255128" y="80482"/>
                </a:lnTo>
                <a:lnTo>
                  <a:pt x="3255128" y="80538"/>
                </a:lnTo>
                <a:lnTo>
                  <a:pt x="3255128" y="80566"/>
                </a:lnTo>
                <a:lnTo>
                  <a:pt x="3255128" y="80587"/>
                </a:lnTo>
                <a:lnTo>
                  <a:pt x="3255128" y="80601"/>
                </a:lnTo>
                <a:lnTo>
                  <a:pt x="3255128" y="80643"/>
                </a:lnTo>
                <a:lnTo>
                  <a:pt x="3255128" y="80717"/>
                </a:lnTo>
                <a:lnTo>
                  <a:pt x="3255128" y="80727"/>
                </a:lnTo>
                <a:lnTo>
                  <a:pt x="3255128" y="80728"/>
                </a:lnTo>
                <a:lnTo>
                  <a:pt x="3255128" y="80775"/>
                </a:lnTo>
                <a:lnTo>
                  <a:pt x="3255128" y="80800"/>
                </a:lnTo>
                <a:lnTo>
                  <a:pt x="3255128" y="80802"/>
                </a:lnTo>
                <a:lnTo>
                  <a:pt x="3255128" y="80816"/>
                </a:lnTo>
                <a:lnTo>
                  <a:pt x="3255128" y="80818"/>
                </a:lnTo>
                <a:lnTo>
                  <a:pt x="3255128" y="80819"/>
                </a:lnTo>
                <a:lnTo>
                  <a:pt x="3255128" y="80852"/>
                </a:lnTo>
                <a:lnTo>
                  <a:pt x="3255128" y="80901"/>
                </a:lnTo>
                <a:lnTo>
                  <a:pt x="3255128" y="81012"/>
                </a:lnTo>
                <a:lnTo>
                  <a:pt x="3255128" y="81060"/>
                </a:lnTo>
                <a:lnTo>
                  <a:pt x="3255128" y="81089"/>
                </a:lnTo>
                <a:lnTo>
                  <a:pt x="3255128" y="81168"/>
                </a:lnTo>
                <a:lnTo>
                  <a:pt x="3255128" y="81205"/>
                </a:lnTo>
                <a:lnTo>
                  <a:pt x="3255128" y="81234"/>
                </a:lnTo>
                <a:lnTo>
                  <a:pt x="3255128" y="81311"/>
                </a:lnTo>
                <a:lnTo>
                  <a:pt x="3255128" y="81343"/>
                </a:lnTo>
                <a:lnTo>
                  <a:pt x="3255128" y="81365"/>
                </a:lnTo>
                <a:lnTo>
                  <a:pt x="3255128" y="81389"/>
                </a:lnTo>
                <a:lnTo>
                  <a:pt x="3255128" y="81397"/>
                </a:lnTo>
                <a:lnTo>
                  <a:pt x="3255128" y="81448"/>
                </a:lnTo>
                <a:lnTo>
                  <a:pt x="3255128" y="81467"/>
                </a:lnTo>
                <a:lnTo>
                  <a:pt x="3255128" y="81486"/>
                </a:lnTo>
                <a:lnTo>
                  <a:pt x="3255128" y="81608"/>
                </a:lnTo>
                <a:lnTo>
                  <a:pt x="3255128" y="81612"/>
                </a:lnTo>
                <a:lnTo>
                  <a:pt x="3255128" y="81630"/>
                </a:lnTo>
                <a:lnTo>
                  <a:pt x="3255128" y="81633"/>
                </a:lnTo>
                <a:lnTo>
                  <a:pt x="3255128" y="81670"/>
                </a:lnTo>
                <a:lnTo>
                  <a:pt x="3255128" y="81687"/>
                </a:lnTo>
                <a:lnTo>
                  <a:pt x="3255128" y="81742"/>
                </a:lnTo>
                <a:lnTo>
                  <a:pt x="3255128" y="81768"/>
                </a:lnTo>
                <a:lnTo>
                  <a:pt x="3255128" y="81782"/>
                </a:lnTo>
                <a:lnTo>
                  <a:pt x="3255128" y="81785"/>
                </a:lnTo>
                <a:lnTo>
                  <a:pt x="3255128" y="81840"/>
                </a:lnTo>
                <a:lnTo>
                  <a:pt x="3255128" y="81907"/>
                </a:lnTo>
                <a:lnTo>
                  <a:pt x="3255128" y="81926"/>
                </a:lnTo>
                <a:lnTo>
                  <a:pt x="3255128" y="81942"/>
                </a:lnTo>
                <a:lnTo>
                  <a:pt x="3255128" y="81947"/>
                </a:lnTo>
                <a:lnTo>
                  <a:pt x="3255128" y="81958"/>
                </a:lnTo>
                <a:lnTo>
                  <a:pt x="3255128" y="82014"/>
                </a:lnTo>
                <a:lnTo>
                  <a:pt x="3255128" y="82035"/>
                </a:lnTo>
                <a:lnTo>
                  <a:pt x="3255128" y="82086"/>
                </a:lnTo>
                <a:lnTo>
                  <a:pt x="3255128" y="82099"/>
                </a:lnTo>
                <a:lnTo>
                  <a:pt x="3255128" y="82171"/>
                </a:lnTo>
                <a:lnTo>
                  <a:pt x="3255128" y="82204"/>
                </a:lnTo>
                <a:lnTo>
                  <a:pt x="3255128" y="82240"/>
                </a:lnTo>
                <a:lnTo>
                  <a:pt x="3255128" y="82259"/>
                </a:lnTo>
                <a:lnTo>
                  <a:pt x="3255128" y="82278"/>
                </a:lnTo>
                <a:lnTo>
                  <a:pt x="3255128" y="82281"/>
                </a:lnTo>
                <a:lnTo>
                  <a:pt x="3255128" y="82357"/>
                </a:lnTo>
                <a:lnTo>
                  <a:pt x="3255128" y="82383"/>
                </a:lnTo>
                <a:lnTo>
                  <a:pt x="3255128" y="82390"/>
                </a:lnTo>
                <a:lnTo>
                  <a:pt x="3255128" y="82400"/>
                </a:lnTo>
                <a:lnTo>
                  <a:pt x="3255128" y="82412"/>
                </a:lnTo>
                <a:lnTo>
                  <a:pt x="3255128" y="82455"/>
                </a:lnTo>
                <a:lnTo>
                  <a:pt x="3255128" y="82487"/>
                </a:lnTo>
                <a:lnTo>
                  <a:pt x="3255128" y="82488"/>
                </a:lnTo>
                <a:lnTo>
                  <a:pt x="3255128" y="82511"/>
                </a:lnTo>
                <a:lnTo>
                  <a:pt x="3255128" y="82595"/>
                </a:lnTo>
                <a:lnTo>
                  <a:pt x="3255128" y="82624"/>
                </a:lnTo>
                <a:lnTo>
                  <a:pt x="3255128" y="82662"/>
                </a:lnTo>
                <a:lnTo>
                  <a:pt x="3255128" y="82740"/>
                </a:lnTo>
                <a:lnTo>
                  <a:pt x="3255128" y="82748"/>
                </a:lnTo>
                <a:lnTo>
                  <a:pt x="3255128" y="82819"/>
                </a:lnTo>
                <a:lnTo>
                  <a:pt x="3255128" y="82844"/>
                </a:lnTo>
                <a:lnTo>
                  <a:pt x="3255128" y="82849"/>
                </a:lnTo>
                <a:lnTo>
                  <a:pt x="3255128" y="82874"/>
                </a:lnTo>
                <a:lnTo>
                  <a:pt x="3255128" y="82927"/>
                </a:lnTo>
                <a:lnTo>
                  <a:pt x="3255128" y="82947"/>
                </a:lnTo>
                <a:lnTo>
                  <a:pt x="3255128" y="83054"/>
                </a:lnTo>
                <a:lnTo>
                  <a:pt x="3255128" y="83060"/>
                </a:lnTo>
                <a:lnTo>
                  <a:pt x="3255128" y="83100"/>
                </a:lnTo>
                <a:lnTo>
                  <a:pt x="3255128" y="83121"/>
                </a:lnTo>
                <a:lnTo>
                  <a:pt x="3255128" y="83135"/>
                </a:lnTo>
                <a:lnTo>
                  <a:pt x="3255128" y="83156"/>
                </a:lnTo>
                <a:lnTo>
                  <a:pt x="3255128" y="83225"/>
                </a:lnTo>
                <a:lnTo>
                  <a:pt x="3255128" y="83278"/>
                </a:lnTo>
                <a:lnTo>
                  <a:pt x="3255128" y="83309"/>
                </a:lnTo>
                <a:lnTo>
                  <a:pt x="3255128" y="83376"/>
                </a:lnTo>
                <a:lnTo>
                  <a:pt x="3255128" y="83383"/>
                </a:lnTo>
                <a:lnTo>
                  <a:pt x="3255128" y="83399"/>
                </a:lnTo>
                <a:lnTo>
                  <a:pt x="3255128" y="83404"/>
                </a:lnTo>
                <a:lnTo>
                  <a:pt x="3255128" y="83419"/>
                </a:lnTo>
                <a:lnTo>
                  <a:pt x="3255128" y="83421"/>
                </a:lnTo>
                <a:lnTo>
                  <a:pt x="3255128" y="83519"/>
                </a:lnTo>
                <a:lnTo>
                  <a:pt x="3255128" y="83579"/>
                </a:lnTo>
                <a:lnTo>
                  <a:pt x="3255128" y="83594"/>
                </a:lnTo>
                <a:lnTo>
                  <a:pt x="3255128" y="83595"/>
                </a:lnTo>
                <a:lnTo>
                  <a:pt x="3255128" y="83600"/>
                </a:lnTo>
                <a:lnTo>
                  <a:pt x="3255128" y="83691"/>
                </a:lnTo>
                <a:lnTo>
                  <a:pt x="3255128" y="83771"/>
                </a:lnTo>
                <a:lnTo>
                  <a:pt x="3255128" y="83822"/>
                </a:lnTo>
                <a:lnTo>
                  <a:pt x="3255128" y="83826"/>
                </a:lnTo>
                <a:lnTo>
                  <a:pt x="3255128" y="83829"/>
                </a:lnTo>
                <a:lnTo>
                  <a:pt x="3255128" y="83895"/>
                </a:lnTo>
                <a:lnTo>
                  <a:pt x="3255128" y="83957"/>
                </a:lnTo>
                <a:lnTo>
                  <a:pt x="3255128" y="83981"/>
                </a:lnTo>
                <a:lnTo>
                  <a:pt x="3255128" y="84069"/>
                </a:lnTo>
                <a:lnTo>
                  <a:pt x="3255128" y="84098"/>
                </a:lnTo>
                <a:lnTo>
                  <a:pt x="3255128" y="84121"/>
                </a:lnTo>
                <a:lnTo>
                  <a:pt x="3255128" y="84128"/>
                </a:lnTo>
                <a:lnTo>
                  <a:pt x="3255128" y="84146"/>
                </a:lnTo>
                <a:lnTo>
                  <a:pt x="3255128" y="84149"/>
                </a:lnTo>
                <a:lnTo>
                  <a:pt x="3255128" y="84195"/>
                </a:lnTo>
                <a:lnTo>
                  <a:pt x="3255128" y="84206"/>
                </a:lnTo>
                <a:lnTo>
                  <a:pt x="3255128" y="84257"/>
                </a:lnTo>
                <a:lnTo>
                  <a:pt x="3255128" y="84300"/>
                </a:lnTo>
                <a:lnTo>
                  <a:pt x="3255128" y="84345"/>
                </a:lnTo>
                <a:lnTo>
                  <a:pt x="3255128" y="84416"/>
                </a:lnTo>
                <a:lnTo>
                  <a:pt x="3255128" y="84439"/>
                </a:lnTo>
                <a:lnTo>
                  <a:pt x="3255128" y="84466"/>
                </a:lnTo>
                <a:lnTo>
                  <a:pt x="3255128" y="84516"/>
                </a:lnTo>
                <a:lnTo>
                  <a:pt x="3255128" y="84572"/>
                </a:lnTo>
                <a:lnTo>
                  <a:pt x="3255128" y="84580"/>
                </a:lnTo>
                <a:lnTo>
                  <a:pt x="3255128" y="84695"/>
                </a:lnTo>
                <a:lnTo>
                  <a:pt x="3255128" y="84754"/>
                </a:lnTo>
                <a:lnTo>
                  <a:pt x="3255128" y="84792"/>
                </a:lnTo>
                <a:lnTo>
                  <a:pt x="3255128" y="84831"/>
                </a:lnTo>
                <a:lnTo>
                  <a:pt x="3255128" y="84843"/>
                </a:lnTo>
                <a:lnTo>
                  <a:pt x="3255128" y="84868"/>
                </a:lnTo>
                <a:lnTo>
                  <a:pt x="3255128" y="84966"/>
                </a:lnTo>
                <a:lnTo>
                  <a:pt x="3255128" y="84971"/>
                </a:lnTo>
                <a:lnTo>
                  <a:pt x="3255128" y="85002"/>
                </a:lnTo>
                <a:lnTo>
                  <a:pt x="3255128" y="85103"/>
                </a:lnTo>
                <a:lnTo>
                  <a:pt x="3255128" y="85114"/>
                </a:lnTo>
                <a:lnTo>
                  <a:pt x="3255128" y="85136"/>
                </a:lnTo>
                <a:lnTo>
                  <a:pt x="3255128" y="85186"/>
                </a:lnTo>
                <a:lnTo>
                  <a:pt x="3255128" y="85207"/>
                </a:lnTo>
                <a:lnTo>
                  <a:pt x="3255128" y="85228"/>
                </a:lnTo>
                <a:lnTo>
                  <a:pt x="3255128" y="85402"/>
                </a:lnTo>
                <a:lnTo>
                  <a:pt x="3255128" y="85429"/>
                </a:lnTo>
                <a:lnTo>
                  <a:pt x="3255128" y="85479"/>
                </a:lnTo>
                <a:lnTo>
                  <a:pt x="3255128" y="85515"/>
                </a:lnTo>
                <a:lnTo>
                  <a:pt x="3255128" y="85573"/>
                </a:lnTo>
                <a:lnTo>
                  <a:pt x="3255128" y="85598"/>
                </a:lnTo>
                <a:lnTo>
                  <a:pt x="3255128" y="85645"/>
                </a:lnTo>
                <a:lnTo>
                  <a:pt x="3255128" y="85656"/>
                </a:lnTo>
                <a:lnTo>
                  <a:pt x="3255128" y="85670"/>
                </a:lnTo>
                <a:lnTo>
                  <a:pt x="3255128" y="85687"/>
                </a:lnTo>
                <a:lnTo>
                  <a:pt x="3255128" y="85701"/>
                </a:lnTo>
                <a:lnTo>
                  <a:pt x="3255128" y="85716"/>
                </a:lnTo>
                <a:lnTo>
                  <a:pt x="3255128" y="85784"/>
                </a:lnTo>
                <a:lnTo>
                  <a:pt x="3255128" y="85861"/>
                </a:lnTo>
                <a:lnTo>
                  <a:pt x="3255128" y="85874"/>
                </a:lnTo>
                <a:lnTo>
                  <a:pt x="3255128" y="85882"/>
                </a:lnTo>
                <a:lnTo>
                  <a:pt x="3255128" y="85938"/>
                </a:lnTo>
                <a:lnTo>
                  <a:pt x="3255128" y="85946"/>
                </a:lnTo>
                <a:lnTo>
                  <a:pt x="3255128" y="85959"/>
                </a:lnTo>
                <a:lnTo>
                  <a:pt x="3255128" y="85984"/>
                </a:lnTo>
                <a:lnTo>
                  <a:pt x="3255128" y="86015"/>
                </a:lnTo>
                <a:lnTo>
                  <a:pt x="3255128" y="86158"/>
                </a:lnTo>
                <a:lnTo>
                  <a:pt x="3255128" y="86207"/>
                </a:lnTo>
                <a:lnTo>
                  <a:pt x="3255128" y="86235"/>
                </a:lnTo>
                <a:lnTo>
                  <a:pt x="3255128" y="86239"/>
                </a:lnTo>
                <a:lnTo>
                  <a:pt x="3255128" y="86243"/>
                </a:lnTo>
                <a:lnTo>
                  <a:pt x="3255128" y="86257"/>
                </a:lnTo>
                <a:lnTo>
                  <a:pt x="3255128" y="86293"/>
                </a:lnTo>
                <a:lnTo>
                  <a:pt x="3255128" y="86318"/>
                </a:lnTo>
                <a:lnTo>
                  <a:pt x="3255128" y="86412"/>
                </a:lnTo>
                <a:lnTo>
                  <a:pt x="3255128" y="86478"/>
                </a:lnTo>
                <a:lnTo>
                  <a:pt x="3255128" y="86537"/>
                </a:lnTo>
                <a:lnTo>
                  <a:pt x="3255128" y="86555"/>
                </a:lnTo>
                <a:lnTo>
                  <a:pt x="3255128" y="86594"/>
                </a:lnTo>
                <a:lnTo>
                  <a:pt x="3255128" y="86619"/>
                </a:lnTo>
                <a:lnTo>
                  <a:pt x="3255128" y="86655"/>
                </a:lnTo>
                <a:lnTo>
                  <a:pt x="3255128" y="86662"/>
                </a:lnTo>
                <a:lnTo>
                  <a:pt x="3255128" y="86681"/>
                </a:lnTo>
                <a:lnTo>
                  <a:pt x="3255128" y="86691"/>
                </a:lnTo>
                <a:lnTo>
                  <a:pt x="3255128" y="86719"/>
                </a:lnTo>
                <a:lnTo>
                  <a:pt x="3255128" y="86729"/>
                </a:lnTo>
                <a:lnTo>
                  <a:pt x="3255128" y="86760"/>
                </a:lnTo>
                <a:lnTo>
                  <a:pt x="3255128" y="86777"/>
                </a:lnTo>
                <a:lnTo>
                  <a:pt x="3255128" y="86798"/>
                </a:lnTo>
                <a:lnTo>
                  <a:pt x="3255128" y="86840"/>
                </a:lnTo>
                <a:lnTo>
                  <a:pt x="3255128" y="86886"/>
                </a:lnTo>
                <a:lnTo>
                  <a:pt x="3255128" y="86903"/>
                </a:lnTo>
                <a:lnTo>
                  <a:pt x="3255128" y="86915"/>
                </a:lnTo>
                <a:lnTo>
                  <a:pt x="3255128" y="86931"/>
                </a:lnTo>
                <a:lnTo>
                  <a:pt x="3255128" y="86939"/>
                </a:lnTo>
                <a:lnTo>
                  <a:pt x="3255128" y="86984"/>
                </a:lnTo>
                <a:lnTo>
                  <a:pt x="3255128" y="87053"/>
                </a:lnTo>
                <a:lnTo>
                  <a:pt x="3255128" y="87082"/>
                </a:lnTo>
                <a:lnTo>
                  <a:pt x="3255128" y="87138"/>
                </a:lnTo>
                <a:lnTo>
                  <a:pt x="3255128" y="87158"/>
                </a:lnTo>
                <a:lnTo>
                  <a:pt x="3255128" y="87194"/>
                </a:lnTo>
                <a:lnTo>
                  <a:pt x="3255128" y="87317"/>
                </a:lnTo>
                <a:lnTo>
                  <a:pt x="3255128" y="87325"/>
                </a:lnTo>
                <a:lnTo>
                  <a:pt x="3255128" y="87339"/>
                </a:lnTo>
                <a:lnTo>
                  <a:pt x="3255128" y="87354"/>
                </a:lnTo>
                <a:lnTo>
                  <a:pt x="3255128" y="87367"/>
                </a:lnTo>
                <a:lnTo>
                  <a:pt x="3255128" y="87375"/>
                </a:lnTo>
                <a:lnTo>
                  <a:pt x="3255128" y="87554"/>
                </a:lnTo>
                <a:lnTo>
                  <a:pt x="3255128" y="87563"/>
                </a:lnTo>
                <a:lnTo>
                  <a:pt x="3255128" y="87601"/>
                </a:lnTo>
                <a:lnTo>
                  <a:pt x="3255128" y="87676"/>
                </a:lnTo>
                <a:lnTo>
                  <a:pt x="3255128" y="87798"/>
                </a:lnTo>
                <a:lnTo>
                  <a:pt x="3255128" y="87826"/>
                </a:lnTo>
                <a:lnTo>
                  <a:pt x="3255128" y="87829"/>
                </a:lnTo>
                <a:lnTo>
                  <a:pt x="3255128" y="87855"/>
                </a:lnTo>
                <a:lnTo>
                  <a:pt x="3255128" y="87903"/>
                </a:lnTo>
                <a:lnTo>
                  <a:pt x="3255128" y="87939"/>
                </a:lnTo>
                <a:lnTo>
                  <a:pt x="3255128" y="88008"/>
                </a:lnTo>
                <a:lnTo>
                  <a:pt x="3255128" y="88022"/>
                </a:lnTo>
                <a:lnTo>
                  <a:pt x="3255128" y="88075"/>
                </a:lnTo>
                <a:lnTo>
                  <a:pt x="3255128" y="88099"/>
                </a:lnTo>
                <a:lnTo>
                  <a:pt x="3255128" y="88118"/>
                </a:lnTo>
                <a:lnTo>
                  <a:pt x="3255128" y="88163"/>
                </a:lnTo>
                <a:lnTo>
                  <a:pt x="3255128" y="88214"/>
                </a:lnTo>
                <a:lnTo>
                  <a:pt x="3255128" y="88286"/>
                </a:lnTo>
                <a:lnTo>
                  <a:pt x="3255128" y="88291"/>
                </a:lnTo>
                <a:lnTo>
                  <a:pt x="3255128" y="88346"/>
                </a:lnTo>
                <a:lnTo>
                  <a:pt x="3255128" y="88350"/>
                </a:lnTo>
                <a:lnTo>
                  <a:pt x="3255128" y="88359"/>
                </a:lnTo>
                <a:lnTo>
                  <a:pt x="3255128" y="88368"/>
                </a:lnTo>
                <a:lnTo>
                  <a:pt x="3255128" y="88449"/>
                </a:lnTo>
                <a:lnTo>
                  <a:pt x="3255128" y="88457"/>
                </a:lnTo>
                <a:lnTo>
                  <a:pt x="3255128" y="88465"/>
                </a:lnTo>
                <a:lnTo>
                  <a:pt x="3255128" y="88470"/>
                </a:lnTo>
                <a:lnTo>
                  <a:pt x="3255128" y="88477"/>
                </a:lnTo>
                <a:lnTo>
                  <a:pt x="3255128" y="88529"/>
                </a:lnTo>
                <a:lnTo>
                  <a:pt x="3255128" y="88534"/>
                </a:lnTo>
                <a:lnTo>
                  <a:pt x="3255128" y="88606"/>
                </a:lnTo>
                <a:lnTo>
                  <a:pt x="3255128" y="88656"/>
                </a:lnTo>
                <a:lnTo>
                  <a:pt x="3255128" y="88725"/>
                </a:lnTo>
                <a:lnTo>
                  <a:pt x="3255128" y="88726"/>
                </a:lnTo>
                <a:lnTo>
                  <a:pt x="3255128" y="88741"/>
                </a:lnTo>
                <a:lnTo>
                  <a:pt x="3255128" y="88755"/>
                </a:lnTo>
                <a:lnTo>
                  <a:pt x="3255128" y="88820"/>
                </a:lnTo>
                <a:lnTo>
                  <a:pt x="3255128" y="88822"/>
                </a:lnTo>
                <a:lnTo>
                  <a:pt x="3255128" y="88934"/>
                </a:lnTo>
                <a:lnTo>
                  <a:pt x="3255128" y="88936"/>
                </a:lnTo>
                <a:lnTo>
                  <a:pt x="3255128" y="88999"/>
                </a:lnTo>
                <a:lnTo>
                  <a:pt x="3255128" y="89031"/>
                </a:lnTo>
                <a:lnTo>
                  <a:pt x="3255128" y="89044"/>
                </a:lnTo>
                <a:lnTo>
                  <a:pt x="3255128" y="89115"/>
                </a:lnTo>
                <a:lnTo>
                  <a:pt x="3255128" y="89123"/>
                </a:lnTo>
                <a:lnTo>
                  <a:pt x="3255128" y="89177"/>
                </a:lnTo>
                <a:lnTo>
                  <a:pt x="3255128" y="89204"/>
                </a:lnTo>
                <a:lnTo>
                  <a:pt x="3255128" y="89215"/>
                </a:lnTo>
                <a:lnTo>
                  <a:pt x="3255128" y="89240"/>
                </a:lnTo>
                <a:lnTo>
                  <a:pt x="3255128" y="89249"/>
                </a:lnTo>
                <a:lnTo>
                  <a:pt x="3255128" y="89254"/>
                </a:lnTo>
                <a:lnTo>
                  <a:pt x="3255128" y="89274"/>
                </a:lnTo>
                <a:lnTo>
                  <a:pt x="3255128" y="89276"/>
                </a:lnTo>
                <a:lnTo>
                  <a:pt x="3255128" y="89319"/>
                </a:lnTo>
                <a:lnTo>
                  <a:pt x="3255128" y="89351"/>
                </a:lnTo>
                <a:lnTo>
                  <a:pt x="3255128" y="89386"/>
                </a:lnTo>
                <a:lnTo>
                  <a:pt x="3255128" y="89393"/>
                </a:lnTo>
                <a:lnTo>
                  <a:pt x="3255128" y="89470"/>
                </a:lnTo>
                <a:lnTo>
                  <a:pt x="3255128" y="89486"/>
                </a:lnTo>
                <a:lnTo>
                  <a:pt x="3255128" y="89488"/>
                </a:lnTo>
                <a:lnTo>
                  <a:pt x="3255128" y="89491"/>
                </a:lnTo>
                <a:lnTo>
                  <a:pt x="3255128" y="89514"/>
                </a:lnTo>
                <a:lnTo>
                  <a:pt x="3255128" y="89636"/>
                </a:lnTo>
                <a:lnTo>
                  <a:pt x="3255128" y="89665"/>
                </a:lnTo>
                <a:lnTo>
                  <a:pt x="3255128" y="89679"/>
                </a:lnTo>
                <a:lnTo>
                  <a:pt x="3255128" y="89713"/>
                </a:lnTo>
                <a:lnTo>
                  <a:pt x="3255128" y="89730"/>
                </a:lnTo>
                <a:lnTo>
                  <a:pt x="3255128" y="89738"/>
                </a:lnTo>
                <a:lnTo>
                  <a:pt x="3255128" y="89922"/>
                </a:lnTo>
                <a:lnTo>
                  <a:pt x="3255128" y="89924"/>
                </a:lnTo>
                <a:lnTo>
                  <a:pt x="3255128" y="89949"/>
                </a:lnTo>
                <a:lnTo>
                  <a:pt x="3255128" y="89990"/>
                </a:lnTo>
                <a:lnTo>
                  <a:pt x="3255128" y="89999"/>
                </a:lnTo>
                <a:lnTo>
                  <a:pt x="3255128" y="90113"/>
                </a:lnTo>
                <a:lnTo>
                  <a:pt x="3255128" y="90138"/>
                </a:lnTo>
                <a:lnTo>
                  <a:pt x="3255128" y="90184"/>
                </a:lnTo>
                <a:lnTo>
                  <a:pt x="3255128" y="90187"/>
                </a:lnTo>
                <a:lnTo>
                  <a:pt x="3255128" y="90244"/>
                </a:lnTo>
                <a:lnTo>
                  <a:pt x="3255128" y="90283"/>
                </a:lnTo>
                <a:lnTo>
                  <a:pt x="3255128" y="90325"/>
                </a:lnTo>
                <a:lnTo>
                  <a:pt x="3255128" y="90381"/>
                </a:lnTo>
                <a:lnTo>
                  <a:pt x="3255128" y="90383"/>
                </a:lnTo>
                <a:lnTo>
                  <a:pt x="3255128" y="90385"/>
                </a:lnTo>
                <a:lnTo>
                  <a:pt x="3255128" y="90397"/>
                </a:lnTo>
                <a:lnTo>
                  <a:pt x="3255128" y="90458"/>
                </a:lnTo>
                <a:lnTo>
                  <a:pt x="3255128" y="90552"/>
                </a:lnTo>
                <a:lnTo>
                  <a:pt x="3255128" y="90554"/>
                </a:lnTo>
                <a:lnTo>
                  <a:pt x="3255128" y="90611"/>
                </a:lnTo>
                <a:lnTo>
                  <a:pt x="3255128" y="90616"/>
                </a:lnTo>
                <a:lnTo>
                  <a:pt x="3255128" y="90638"/>
                </a:lnTo>
                <a:lnTo>
                  <a:pt x="3255128" y="90661"/>
                </a:lnTo>
                <a:lnTo>
                  <a:pt x="3255128" y="90690"/>
                </a:lnTo>
                <a:lnTo>
                  <a:pt x="3255128" y="90693"/>
                </a:lnTo>
                <a:lnTo>
                  <a:pt x="3255128" y="90703"/>
                </a:lnTo>
                <a:lnTo>
                  <a:pt x="3255128" y="90759"/>
                </a:lnTo>
                <a:lnTo>
                  <a:pt x="3255128" y="90761"/>
                </a:lnTo>
                <a:lnTo>
                  <a:pt x="3255128" y="90777"/>
                </a:lnTo>
                <a:lnTo>
                  <a:pt x="3255128" y="90836"/>
                </a:lnTo>
                <a:lnTo>
                  <a:pt x="3255128" y="90857"/>
                </a:lnTo>
                <a:lnTo>
                  <a:pt x="3255128" y="90866"/>
                </a:lnTo>
                <a:lnTo>
                  <a:pt x="3255128" y="90871"/>
                </a:lnTo>
                <a:lnTo>
                  <a:pt x="3255128" y="90887"/>
                </a:lnTo>
                <a:lnTo>
                  <a:pt x="3255128" y="90931"/>
                </a:lnTo>
                <a:lnTo>
                  <a:pt x="3255128" y="90932"/>
                </a:lnTo>
                <a:lnTo>
                  <a:pt x="3255128" y="90933"/>
                </a:lnTo>
                <a:lnTo>
                  <a:pt x="3255128" y="90951"/>
                </a:lnTo>
                <a:lnTo>
                  <a:pt x="3255128" y="91013"/>
                </a:lnTo>
                <a:lnTo>
                  <a:pt x="3255128" y="91045"/>
                </a:lnTo>
                <a:lnTo>
                  <a:pt x="3255128" y="91097"/>
                </a:lnTo>
                <a:lnTo>
                  <a:pt x="3255128" y="91111"/>
                </a:lnTo>
                <a:lnTo>
                  <a:pt x="3255128" y="91164"/>
                </a:lnTo>
                <a:lnTo>
                  <a:pt x="3255128" y="91220"/>
                </a:lnTo>
                <a:lnTo>
                  <a:pt x="3255128" y="91282"/>
                </a:lnTo>
                <a:lnTo>
                  <a:pt x="3255128" y="91308"/>
                </a:lnTo>
                <a:lnTo>
                  <a:pt x="3255128" y="91346"/>
                </a:lnTo>
                <a:lnTo>
                  <a:pt x="3255128" y="91351"/>
                </a:lnTo>
                <a:lnTo>
                  <a:pt x="3255128" y="91406"/>
                </a:lnTo>
                <a:lnTo>
                  <a:pt x="3255128" y="91504"/>
                </a:lnTo>
                <a:lnTo>
                  <a:pt x="3255128" y="91519"/>
                </a:lnTo>
                <a:lnTo>
                  <a:pt x="3255128" y="91542"/>
                </a:lnTo>
                <a:lnTo>
                  <a:pt x="3255128" y="91558"/>
                </a:lnTo>
                <a:lnTo>
                  <a:pt x="3255128" y="91602"/>
                </a:lnTo>
                <a:lnTo>
                  <a:pt x="3255128" y="91609"/>
                </a:lnTo>
                <a:lnTo>
                  <a:pt x="3255128" y="91658"/>
                </a:lnTo>
                <a:lnTo>
                  <a:pt x="3255128" y="91762"/>
                </a:lnTo>
                <a:lnTo>
                  <a:pt x="3255128" y="91768"/>
                </a:lnTo>
                <a:lnTo>
                  <a:pt x="3255128" y="91785"/>
                </a:lnTo>
                <a:lnTo>
                  <a:pt x="3255128" y="91792"/>
                </a:lnTo>
                <a:lnTo>
                  <a:pt x="3255128" y="91832"/>
                </a:lnTo>
                <a:lnTo>
                  <a:pt x="3255128" y="91872"/>
                </a:lnTo>
                <a:lnTo>
                  <a:pt x="3255128" y="91944"/>
                </a:lnTo>
                <a:lnTo>
                  <a:pt x="3255128" y="91952"/>
                </a:lnTo>
                <a:lnTo>
                  <a:pt x="3255128" y="91978"/>
                </a:lnTo>
                <a:lnTo>
                  <a:pt x="3255128" y="91994"/>
                </a:lnTo>
                <a:lnTo>
                  <a:pt x="3255128" y="92000"/>
                </a:lnTo>
                <a:lnTo>
                  <a:pt x="3255128" y="92071"/>
                </a:lnTo>
                <a:lnTo>
                  <a:pt x="3255128" y="92074"/>
                </a:lnTo>
                <a:lnTo>
                  <a:pt x="3255128" y="92171"/>
                </a:lnTo>
                <a:lnTo>
                  <a:pt x="3255128" y="92190"/>
                </a:lnTo>
                <a:lnTo>
                  <a:pt x="3255128" y="92224"/>
                </a:lnTo>
                <a:lnTo>
                  <a:pt x="3255128" y="92228"/>
                </a:lnTo>
                <a:lnTo>
                  <a:pt x="3255128" y="92303"/>
                </a:lnTo>
                <a:lnTo>
                  <a:pt x="3255128" y="92309"/>
                </a:lnTo>
                <a:lnTo>
                  <a:pt x="3255128" y="92379"/>
                </a:lnTo>
                <a:lnTo>
                  <a:pt x="3255128" y="92410"/>
                </a:lnTo>
                <a:lnTo>
                  <a:pt x="3255128" y="92433"/>
                </a:lnTo>
                <a:lnTo>
                  <a:pt x="3255128" y="92440"/>
                </a:lnTo>
                <a:lnTo>
                  <a:pt x="3255128" y="92453"/>
                </a:lnTo>
                <a:lnTo>
                  <a:pt x="3255128" y="92482"/>
                </a:lnTo>
                <a:lnTo>
                  <a:pt x="3255128" y="92648"/>
                </a:lnTo>
                <a:lnTo>
                  <a:pt x="3255128" y="92649"/>
                </a:lnTo>
                <a:lnTo>
                  <a:pt x="3255128" y="92734"/>
                </a:lnTo>
                <a:lnTo>
                  <a:pt x="3255128" y="92753"/>
                </a:lnTo>
                <a:lnTo>
                  <a:pt x="3255128" y="92806"/>
                </a:lnTo>
                <a:lnTo>
                  <a:pt x="3255128" y="92869"/>
                </a:lnTo>
                <a:lnTo>
                  <a:pt x="3255128" y="92892"/>
                </a:lnTo>
                <a:lnTo>
                  <a:pt x="3255128" y="92899"/>
                </a:lnTo>
                <a:lnTo>
                  <a:pt x="3255128" y="92908"/>
                </a:lnTo>
                <a:lnTo>
                  <a:pt x="3255128" y="92913"/>
                </a:lnTo>
                <a:lnTo>
                  <a:pt x="3255128" y="92969"/>
                </a:lnTo>
                <a:lnTo>
                  <a:pt x="3255128" y="92973"/>
                </a:lnTo>
                <a:lnTo>
                  <a:pt x="3255128" y="92980"/>
                </a:lnTo>
                <a:lnTo>
                  <a:pt x="3255128" y="93001"/>
                </a:lnTo>
                <a:lnTo>
                  <a:pt x="3255128" y="93052"/>
                </a:lnTo>
                <a:lnTo>
                  <a:pt x="3255128" y="93099"/>
                </a:lnTo>
                <a:lnTo>
                  <a:pt x="3255128" y="93107"/>
                </a:lnTo>
                <a:lnTo>
                  <a:pt x="3255128" y="93206"/>
                </a:lnTo>
                <a:lnTo>
                  <a:pt x="3255128" y="93229"/>
                </a:lnTo>
                <a:lnTo>
                  <a:pt x="3255128" y="93244"/>
                </a:lnTo>
                <a:lnTo>
                  <a:pt x="3255128" y="93245"/>
                </a:lnTo>
                <a:lnTo>
                  <a:pt x="3255128" y="93275"/>
                </a:lnTo>
                <a:lnTo>
                  <a:pt x="3255128" y="93342"/>
                </a:lnTo>
                <a:lnTo>
                  <a:pt x="3255128" y="93385"/>
                </a:lnTo>
                <a:lnTo>
                  <a:pt x="3255128" y="93419"/>
                </a:lnTo>
                <a:lnTo>
                  <a:pt x="3255128" y="93440"/>
                </a:lnTo>
                <a:lnTo>
                  <a:pt x="3255128" y="93449"/>
                </a:lnTo>
                <a:lnTo>
                  <a:pt x="3255128" y="93454"/>
                </a:lnTo>
                <a:lnTo>
                  <a:pt x="3255128" y="93457"/>
                </a:lnTo>
                <a:lnTo>
                  <a:pt x="3255128" y="93526"/>
                </a:lnTo>
                <a:lnTo>
                  <a:pt x="3255128" y="93581"/>
                </a:lnTo>
                <a:lnTo>
                  <a:pt x="3255128" y="93628"/>
                </a:lnTo>
                <a:lnTo>
                  <a:pt x="3255128" y="93653"/>
                </a:lnTo>
                <a:lnTo>
                  <a:pt x="3255128" y="93669"/>
                </a:lnTo>
                <a:lnTo>
                  <a:pt x="3255128" y="93750"/>
                </a:lnTo>
                <a:lnTo>
                  <a:pt x="3255128" y="93809"/>
                </a:lnTo>
                <a:lnTo>
                  <a:pt x="3255128" y="93913"/>
                </a:lnTo>
                <a:lnTo>
                  <a:pt x="3255128" y="93946"/>
                </a:lnTo>
                <a:lnTo>
                  <a:pt x="3255128" y="94055"/>
                </a:lnTo>
                <a:lnTo>
                  <a:pt x="3255128" y="94058"/>
                </a:lnTo>
                <a:lnTo>
                  <a:pt x="3255128" y="94087"/>
                </a:lnTo>
                <a:lnTo>
                  <a:pt x="3255128" y="94105"/>
                </a:lnTo>
                <a:lnTo>
                  <a:pt x="3255128" y="94110"/>
                </a:lnTo>
                <a:lnTo>
                  <a:pt x="3255128" y="94141"/>
                </a:lnTo>
                <a:lnTo>
                  <a:pt x="3255128" y="94181"/>
                </a:lnTo>
                <a:lnTo>
                  <a:pt x="3255128" y="94189"/>
                </a:lnTo>
                <a:lnTo>
                  <a:pt x="3255128" y="94196"/>
                </a:lnTo>
                <a:lnTo>
                  <a:pt x="3255128" y="94250"/>
                </a:lnTo>
                <a:lnTo>
                  <a:pt x="3255128" y="94301"/>
                </a:lnTo>
                <a:lnTo>
                  <a:pt x="3255128" y="94339"/>
                </a:lnTo>
                <a:lnTo>
                  <a:pt x="3255128" y="94370"/>
                </a:lnTo>
                <a:lnTo>
                  <a:pt x="3255128" y="94457"/>
                </a:lnTo>
                <a:lnTo>
                  <a:pt x="3255128" y="94465"/>
                </a:lnTo>
                <a:lnTo>
                  <a:pt x="3255128" y="94564"/>
                </a:lnTo>
                <a:lnTo>
                  <a:pt x="3255128" y="94595"/>
                </a:lnTo>
                <a:lnTo>
                  <a:pt x="3255128" y="94705"/>
                </a:lnTo>
                <a:lnTo>
                  <a:pt x="3255128" y="94740"/>
                </a:lnTo>
                <a:lnTo>
                  <a:pt x="3255128" y="94760"/>
                </a:lnTo>
                <a:lnTo>
                  <a:pt x="3255128" y="94803"/>
                </a:lnTo>
                <a:lnTo>
                  <a:pt x="3255128" y="94811"/>
                </a:lnTo>
                <a:lnTo>
                  <a:pt x="3255128" y="94865"/>
                </a:lnTo>
                <a:lnTo>
                  <a:pt x="3255128" y="94916"/>
                </a:lnTo>
                <a:lnTo>
                  <a:pt x="3255128" y="94939"/>
                </a:lnTo>
                <a:lnTo>
                  <a:pt x="3255128" y="94952"/>
                </a:lnTo>
                <a:lnTo>
                  <a:pt x="3255128" y="94982"/>
                </a:lnTo>
                <a:lnTo>
                  <a:pt x="3255128" y="95024"/>
                </a:lnTo>
                <a:lnTo>
                  <a:pt x="3255128" y="95057"/>
                </a:lnTo>
                <a:lnTo>
                  <a:pt x="3255128" y="95112"/>
                </a:lnTo>
                <a:lnTo>
                  <a:pt x="3255128" y="95131"/>
                </a:lnTo>
                <a:lnTo>
                  <a:pt x="3255128" y="95181"/>
                </a:lnTo>
                <a:lnTo>
                  <a:pt x="3255128" y="95193"/>
                </a:lnTo>
                <a:lnTo>
                  <a:pt x="3255128" y="95210"/>
                </a:lnTo>
                <a:lnTo>
                  <a:pt x="3255128" y="95236"/>
                </a:lnTo>
                <a:lnTo>
                  <a:pt x="3255128" y="95243"/>
                </a:lnTo>
                <a:lnTo>
                  <a:pt x="3255128" y="95265"/>
                </a:lnTo>
                <a:lnTo>
                  <a:pt x="3255128" y="95388"/>
                </a:lnTo>
                <a:lnTo>
                  <a:pt x="3255128" y="95558"/>
                </a:lnTo>
                <a:lnTo>
                  <a:pt x="3255128" y="95586"/>
                </a:lnTo>
                <a:lnTo>
                  <a:pt x="3255128" y="95672"/>
                </a:lnTo>
                <a:lnTo>
                  <a:pt x="3255128" y="95684"/>
                </a:lnTo>
                <a:lnTo>
                  <a:pt x="3255128" y="95695"/>
                </a:lnTo>
                <a:lnTo>
                  <a:pt x="3255128" y="95702"/>
                </a:lnTo>
                <a:lnTo>
                  <a:pt x="3255128" y="95727"/>
                </a:lnTo>
                <a:lnTo>
                  <a:pt x="3255128" y="95797"/>
                </a:lnTo>
                <a:lnTo>
                  <a:pt x="3255128" y="95802"/>
                </a:lnTo>
                <a:lnTo>
                  <a:pt x="3255128" y="95818"/>
                </a:lnTo>
                <a:lnTo>
                  <a:pt x="3255128" y="95828"/>
                </a:lnTo>
                <a:lnTo>
                  <a:pt x="3255128" y="95834"/>
                </a:lnTo>
                <a:lnTo>
                  <a:pt x="3255128" y="95847"/>
                </a:lnTo>
                <a:lnTo>
                  <a:pt x="3255128" y="95863"/>
                </a:lnTo>
                <a:lnTo>
                  <a:pt x="3255128" y="95866"/>
                </a:lnTo>
                <a:lnTo>
                  <a:pt x="3255128" y="95913"/>
                </a:lnTo>
                <a:lnTo>
                  <a:pt x="3255128" y="95981"/>
                </a:lnTo>
                <a:lnTo>
                  <a:pt x="3255128" y="96040"/>
                </a:lnTo>
                <a:lnTo>
                  <a:pt x="3255128" y="96062"/>
                </a:lnTo>
                <a:lnTo>
                  <a:pt x="3255128" y="96078"/>
                </a:lnTo>
                <a:lnTo>
                  <a:pt x="3255128" y="96131"/>
                </a:lnTo>
                <a:lnTo>
                  <a:pt x="3255128" y="96236"/>
                </a:lnTo>
                <a:lnTo>
                  <a:pt x="3255128" y="96252"/>
                </a:lnTo>
                <a:lnTo>
                  <a:pt x="3255128" y="96257"/>
                </a:lnTo>
                <a:lnTo>
                  <a:pt x="3255128" y="96343"/>
                </a:lnTo>
                <a:lnTo>
                  <a:pt x="3255128" y="96372"/>
                </a:lnTo>
                <a:lnTo>
                  <a:pt x="3255128" y="96395"/>
                </a:lnTo>
                <a:lnTo>
                  <a:pt x="3255128" y="96412"/>
                </a:lnTo>
                <a:lnTo>
                  <a:pt x="3255128" y="96445"/>
                </a:lnTo>
                <a:lnTo>
                  <a:pt x="3255128" y="96464"/>
                </a:lnTo>
                <a:lnTo>
                  <a:pt x="3255128" y="96466"/>
                </a:lnTo>
                <a:lnTo>
                  <a:pt x="3255128" y="96472"/>
                </a:lnTo>
                <a:lnTo>
                  <a:pt x="3255128" y="96514"/>
                </a:lnTo>
                <a:lnTo>
                  <a:pt x="3255128" y="96638"/>
                </a:lnTo>
                <a:lnTo>
                  <a:pt x="3255128" y="96667"/>
                </a:lnTo>
                <a:lnTo>
                  <a:pt x="3255128" y="96688"/>
                </a:lnTo>
                <a:lnTo>
                  <a:pt x="3255128" y="96710"/>
                </a:lnTo>
                <a:lnTo>
                  <a:pt x="3255128" y="96715"/>
                </a:lnTo>
                <a:lnTo>
                  <a:pt x="3255128" y="96748"/>
                </a:lnTo>
                <a:lnTo>
                  <a:pt x="3255128" y="96798"/>
                </a:lnTo>
                <a:lnTo>
                  <a:pt x="3255128" y="96884"/>
                </a:lnTo>
                <a:lnTo>
                  <a:pt x="3255128" y="96904"/>
                </a:lnTo>
                <a:lnTo>
                  <a:pt x="3255128" y="96922"/>
                </a:lnTo>
                <a:lnTo>
                  <a:pt x="3255128" y="96925"/>
                </a:lnTo>
                <a:lnTo>
                  <a:pt x="3255128" y="96927"/>
                </a:lnTo>
                <a:lnTo>
                  <a:pt x="3255128" y="96936"/>
                </a:lnTo>
                <a:lnTo>
                  <a:pt x="3255128" y="96973"/>
                </a:lnTo>
                <a:lnTo>
                  <a:pt x="3255128" y="96981"/>
                </a:lnTo>
                <a:lnTo>
                  <a:pt x="3255128" y="97002"/>
                </a:lnTo>
                <a:lnTo>
                  <a:pt x="3255128" y="97048"/>
                </a:lnTo>
                <a:lnTo>
                  <a:pt x="3255128" y="97060"/>
                </a:lnTo>
                <a:lnTo>
                  <a:pt x="3255128" y="97147"/>
                </a:lnTo>
                <a:lnTo>
                  <a:pt x="3255128" y="97169"/>
                </a:lnTo>
                <a:lnTo>
                  <a:pt x="3255128" y="97205"/>
                </a:lnTo>
                <a:lnTo>
                  <a:pt x="3255128" y="97208"/>
                </a:lnTo>
                <a:lnTo>
                  <a:pt x="3255128" y="97249"/>
                </a:lnTo>
                <a:lnTo>
                  <a:pt x="3255128" y="97292"/>
                </a:lnTo>
                <a:lnTo>
                  <a:pt x="3255128" y="97343"/>
                </a:lnTo>
                <a:lnTo>
                  <a:pt x="3255128" y="97361"/>
                </a:lnTo>
                <a:lnTo>
                  <a:pt x="3255128" y="97433"/>
                </a:lnTo>
                <a:lnTo>
                  <a:pt x="3255128" y="97480"/>
                </a:lnTo>
                <a:lnTo>
                  <a:pt x="3255128" y="97519"/>
                </a:lnTo>
                <a:lnTo>
                  <a:pt x="3255128" y="97521"/>
                </a:lnTo>
                <a:lnTo>
                  <a:pt x="3255128" y="97525"/>
                </a:lnTo>
                <a:lnTo>
                  <a:pt x="3255128" y="97535"/>
                </a:lnTo>
                <a:lnTo>
                  <a:pt x="3255128" y="97540"/>
                </a:lnTo>
                <a:lnTo>
                  <a:pt x="3255128" y="97543"/>
                </a:lnTo>
                <a:lnTo>
                  <a:pt x="3255128" y="97607"/>
                </a:lnTo>
                <a:lnTo>
                  <a:pt x="3255128" y="97679"/>
                </a:lnTo>
                <a:lnTo>
                  <a:pt x="3255128" y="97695"/>
                </a:lnTo>
                <a:lnTo>
                  <a:pt x="3255128" y="97721"/>
                </a:lnTo>
                <a:lnTo>
                  <a:pt x="3255128" y="97726"/>
                </a:lnTo>
                <a:lnTo>
                  <a:pt x="3255128" y="97877"/>
                </a:lnTo>
                <a:lnTo>
                  <a:pt x="3255128" y="97905"/>
                </a:lnTo>
                <a:lnTo>
                  <a:pt x="3255128" y="97950"/>
                </a:lnTo>
                <a:lnTo>
                  <a:pt x="3255128" y="98081"/>
                </a:lnTo>
                <a:lnTo>
                  <a:pt x="3255128" y="98255"/>
                </a:lnTo>
                <a:lnTo>
                  <a:pt x="3255128" y="98270"/>
                </a:lnTo>
                <a:lnTo>
                  <a:pt x="3255128" y="98310"/>
                </a:lnTo>
                <a:lnTo>
                  <a:pt x="3255128" y="98368"/>
                </a:lnTo>
                <a:lnTo>
                  <a:pt x="3255128" y="98424"/>
                </a:lnTo>
                <a:lnTo>
                  <a:pt x="3255128" y="98451"/>
                </a:lnTo>
                <a:lnTo>
                  <a:pt x="3255128" y="98466"/>
                </a:lnTo>
                <a:lnTo>
                  <a:pt x="3255128" y="98515"/>
                </a:lnTo>
                <a:lnTo>
                  <a:pt x="3255128" y="98523"/>
                </a:lnTo>
                <a:lnTo>
                  <a:pt x="3255128" y="98540"/>
                </a:lnTo>
                <a:lnTo>
                  <a:pt x="3255128" y="98656"/>
                </a:lnTo>
                <a:lnTo>
                  <a:pt x="3255128" y="98661"/>
                </a:lnTo>
                <a:lnTo>
                  <a:pt x="3255128" y="98714"/>
                </a:lnTo>
                <a:lnTo>
                  <a:pt x="3255128" y="98727"/>
                </a:lnTo>
                <a:lnTo>
                  <a:pt x="3255128" y="98736"/>
                </a:lnTo>
                <a:lnTo>
                  <a:pt x="3255128" y="98799"/>
                </a:lnTo>
                <a:lnTo>
                  <a:pt x="3255128" y="98808"/>
                </a:lnTo>
                <a:lnTo>
                  <a:pt x="3255128" y="98816"/>
                </a:lnTo>
                <a:lnTo>
                  <a:pt x="3255128" y="98840"/>
                </a:lnTo>
                <a:lnTo>
                  <a:pt x="3255128" y="98909"/>
                </a:lnTo>
                <a:lnTo>
                  <a:pt x="3255128" y="99092"/>
                </a:lnTo>
                <a:lnTo>
                  <a:pt x="3255128" y="99163"/>
                </a:lnTo>
                <a:lnTo>
                  <a:pt x="3255128" y="99171"/>
                </a:lnTo>
                <a:lnTo>
                  <a:pt x="3255128" y="99173"/>
                </a:lnTo>
                <a:lnTo>
                  <a:pt x="3255128" y="99260"/>
                </a:lnTo>
                <a:lnTo>
                  <a:pt x="3255128" y="99304"/>
                </a:lnTo>
                <a:lnTo>
                  <a:pt x="3255128" y="99316"/>
                </a:lnTo>
                <a:lnTo>
                  <a:pt x="3255128" y="99331"/>
                </a:lnTo>
                <a:lnTo>
                  <a:pt x="3255128" y="99447"/>
                </a:lnTo>
                <a:lnTo>
                  <a:pt x="3255128" y="99472"/>
                </a:lnTo>
                <a:lnTo>
                  <a:pt x="3255128" y="99500"/>
                </a:lnTo>
                <a:lnTo>
                  <a:pt x="3255128" y="99544"/>
                </a:lnTo>
                <a:lnTo>
                  <a:pt x="3255128" y="99572"/>
                </a:lnTo>
                <a:lnTo>
                  <a:pt x="3255128" y="99617"/>
                </a:lnTo>
                <a:lnTo>
                  <a:pt x="3255128" y="99622"/>
                </a:lnTo>
                <a:lnTo>
                  <a:pt x="3255128" y="99630"/>
                </a:lnTo>
                <a:lnTo>
                  <a:pt x="3255128" y="99651"/>
                </a:lnTo>
                <a:lnTo>
                  <a:pt x="3255128" y="99701"/>
                </a:lnTo>
                <a:lnTo>
                  <a:pt x="3255128" y="99735"/>
                </a:lnTo>
                <a:lnTo>
                  <a:pt x="3255128" y="99739"/>
                </a:lnTo>
                <a:lnTo>
                  <a:pt x="3255128" y="99763"/>
                </a:lnTo>
                <a:lnTo>
                  <a:pt x="3255128" y="99788"/>
                </a:lnTo>
                <a:lnTo>
                  <a:pt x="3255128" y="99790"/>
                </a:lnTo>
                <a:lnTo>
                  <a:pt x="3255128" y="99835"/>
                </a:lnTo>
                <a:lnTo>
                  <a:pt x="3255128" y="99837"/>
                </a:lnTo>
                <a:lnTo>
                  <a:pt x="3255128" y="99865"/>
                </a:lnTo>
                <a:lnTo>
                  <a:pt x="3255128" y="99875"/>
                </a:lnTo>
                <a:lnTo>
                  <a:pt x="3255128" y="99906"/>
                </a:lnTo>
                <a:lnTo>
                  <a:pt x="3255128" y="99908"/>
                </a:lnTo>
                <a:lnTo>
                  <a:pt x="3255128" y="99966"/>
                </a:lnTo>
                <a:lnTo>
                  <a:pt x="3255128" y="100011"/>
                </a:lnTo>
                <a:lnTo>
                  <a:pt x="3255128" y="100041"/>
                </a:lnTo>
                <a:lnTo>
                  <a:pt x="3255128" y="100078"/>
                </a:lnTo>
                <a:lnTo>
                  <a:pt x="3255128" y="100108"/>
                </a:lnTo>
                <a:lnTo>
                  <a:pt x="3255128" y="100170"/>
                </a:lnTo>
                <a:lnTo>
                  <a:pt x="3255128" y="100192"/>
                </a:lnTo>
                <a:lnTo>
                  <a:pt x="3255128" y="100220"/>
                </a:lnTo>
                <a:lnTo>
                  <a:pt x="3255128" y="100237"/>
                </a:lnTo>
                <a:lnTo>
                  <a:pt x="3255128" y="100242"/>
                </a:lnTo>
                <a:lnTo>
                  <a:pt x="3255128" y="100304"/>
                </a:lnTo>
                <a:lnTo>
                  <a:pt x="3255128" y="100317"/>
                </a:lnTo>
                <a:lnTo>
                  <a:pt x="3255128" y="100352"/>
                </a:lnTo>
                <a:lnTo>
                  <a:pt x="3255128" y="100367"/>
                </a:lnTo>
                <a:lnTo>
                  <a:pt x="3255128" y="100454"/>
                </a:lnTo>
                <a:lnTo>
                  <a:pt x="3255128" y="100461"/>
                </a:lnTo>
                <a:lnTo>
                  <a:pt x="3255128" y="100483"/>
                </a:lnTo>
                <a:lnTo>
                  <a:pt x="3255128" y="100651"/>
                </a:lnTo>
                <a:lnTo>
                  <a:pt x="3255128" y="100679"/>
                </a:lnTo>
                <a:lnTo>
                  <a:pt x="3255128" y="100681"/>
                </a:lnTo>
                <a:lnTo>
                  <a:pt x="3255128" y="100704"/>
                </a:lnTo>
                <a:lnTo>
                  <a:pt x="3255128" y="100711"/>
                </a:lnTo>
                <a:lnTo>
                  <a:pt x="3255128" y="100716"/>
                </a:lnTo>
                <a:lnTo>
                  <a:pt x="3255128" y="100756"/>
                </a:lnTo>
                <a:lnTo>
                  <a:pt x="3255128" y="100890"/>
                </a:lnTo>
                <a:lnTo>
                  <a:pt x="3255128" y="100915"/>
                </a:lnTo>
                <a:lnTo>
                  <a:pt x="3255128" y="100919"/>
                </a:lnTo>
                <a:lnTo>
                  <a:pt x="3255128" y="100932"/>
                </a:lnTo>
                <a:lnTo>
                  <a:pt x="3255128" y="100937"/>
                </a:lnTo>
                <a:lnTo>
                  <a:pt x="3255128" y="100942"/>
                </a:lnTo>
                <a:lnTo>
                  <a:pt x="3255128" y="100965"/>
                </a:lnTo>
                <a:lnTo>
                  <a:pt x="3255128" y="101016"/>
                </a:lnTo>
                <a:lnTo>
                  <a:pt x="3255128" y="101106"/>
                </a:lnTo>
                <a:lnTo>
                  <a:pt x="3255128" y="101203"/>
                </a:lnTo>
                <a:lnTo>
                  <a:pt x="3255128" y="101234"/>
                </a:lnTo>
                <a:lnTo>
                  <a:pt x="3255128" y="101249"/>
                </a:lnTo>
                <a:lnTo>
                  <a:pt x="3255128" y="101294"/>
                </a:lnTo>
                <a:lnTo>
                  <a:pt x="3255128" y="101310"/>
                </a:lnTo>
                <a:lnTo>
                  <a:pt x="3255128" y="101318"/>
                </a:lnTo>
                <a:lnTo>
                  <a:pt x="3255128" y="101349"/>
                </a:lnTo>
                <a:lnTo>
                  <a:pt x="3255128" y="101364"/>
                </a:lnTo>
                <a:lnTo>
                  <a:pt x="3255128" y="101382"/>
                </a:lnTo>
                <a:lnTo>
                  <a:pt x="3255128" y="101424"/>
                </a:lnTo>
                <a:lnTo>
                  <a:pt x="3255128" y="101456"/>
                </a:lnTo>
                <a:lnTo>
                  <a:pt x="3255128" y="101492"/>
                </a:lnTo>
                <a:lnTo>
                  <a:pt x="3255128" y="101497"/>
                </a:lnTo>
                <a:lnTo>
                  <a:pt x="3255128" y="101569"/>
                </a:lnTo>
                <a:lnTo>
                  <a:pt x="3255128" y="101580"/>
                </a:lnTo>
                <a:lnTo>
                  <a:pt x="3255128" y="101608"/>
                </a:lnTo>
                <a:lnTo>
                  <a:pt x="3255128" y="101659"/>
                </a:lnTo>
                <a:lnTo>
                  <a:pt x="3255128" y="101675"/>
                </a:lnTo>
                <a:lnTo>
                  <a:pt x="3255128" y="101725"/>
                </a:lnTo>
                <a:lnTo>
                  <a:pt x="3255128" y="101754"/>
                </a:lnTo>
                <a:lnTo>
                  <a:pt x="3255128" y="101818"/>
                </a:lnTo>
                <a:lnTo>
                  <a:pt x="3255128" y="101823"/>
                </a:lnTo>
                <a:lnTo>
                  <a:pt x="3255128" y="101897"/>
                </a:lnTo>
                <a:lnTo>
                  <a:pt x="3255128" y="101899"/>
                </a:lnTo>
                <a:lnTo>
                  <a:pt x="3255128" y="101976"/>
                </a:lnTo>
                <a:lnTo>
                  <a:pt x="3255128" y="102030"/>
                </a:lnTo>
                <a:lnTo>
                  <a:pt x="3255128" y="102039"/>
                </a:lnTo>
                <a:lnTo>
                  <a:pt x="3255128" y="102055"/>
                </a:lnTo>
                <a:lnTo>
                  <a:pt x="3255128" y="102057"/>
                </a:lnTo>
                <a:lnTo>
                  <a:pt x="3255128" y="102060"/>
                </a:lnTo>
                <a:lnTo>
                  <a:pt x="3255128" y="102127"/>
                </a:lnTo>
                <a:lnTo>
                  <a:pt x="3255128" y="102129"/>
                </a:lnTo>
                <a:lnTo>
                  <a:pt x="3255128" y="102130"/>
                </a:lnTo>
                <a:lnTo>
                  <a:pt x="3255128" y="102148"/>
                </a:lnTo>
                <a:lnTo>
                  <a:pt x="3255128" y="102199"/>
                </a:lnTo>
                <a:lnTo>
                  <a:pt x="3255128" y="102213"/>
                </a:lnTo>
                <a:lnTo>
                  <a:pt x="3255128" y="102234"/>
                </a:lnTo>
                <a:lnTo>
                  <a:pt x="3255128" y="102239"/>
                </a:lnTo>
                <a:lnTo>
                  <a:pt x="3255128" y="102322"/>
                </a:lnTo>
                <a:lnTo>
                  <a:pt x="3255128" y="102333"/>
                </a:lnTo>
                <a:lnTo>
                  <a:pt x="3255128" y="102353"/>
                </a:lnTo>
                <a:lnTo>
                  <a:pt x="3255128" y="102373"/>
                </a:lnTo>
                <a:lnTo>
                  <a:pt x="3255128" y="102378"/>
                </a:lnTo>
                <a:lnTo>
                  <a:pt x="3255128" y="102450"/>
                </a:lnTo>
                <a:lnTo>
                  <a:pt x="3255128" y="102489"/>
                </a:lnTo>
                <a:lnTo>
                  <a:pt x="3255128" y="102532"/>
                </a:lnTo>
                <a:lnTo>
                  <a:pt x="3255128" y="102572"/>
                </a:lnTo>
                <a:lnTo>
                  <a:pt x="3255128" y="102591"/>
                </a:lnTo>
                <a:lnTo>
                  <a:pt x="3255128" y="102594"/>
                </a:lnTo>
                <a:lnTo>
                  <a:pt x="3255128" y="102728"/>
                </a:lnTo>
                <a:lnTo>
                  <a:pt x="3255128" y="102775"/>
                </a:lnTo>
                <a:lnTo>
                  <a:pt x="3255128" y="102777"/>
                </a:lnTo>
                <a:lnTo>
                  <a:pt x="3255128" y="102828"/>
                </a:lnTo>
                <a:lnTo>
                  <a:pt x="3255128" y="102966"/>
                </a:lnTo>
                <a:lnTo>
                  <a:pt x="3255128" y="102981"/>
                </a:lnTo>
                <a:lnTo>
                  <a:pt x="3255128" y="103037"/>
                </a:lnTo>
                <a:lnTo>
                  <a:pt x="3255128" y="103120"/>
                </a:lnTo>
                <a:lnTo>
                  <a:pt x="3255128" y="103230"/>
                </a:lnTo>
                <a:lnTo>
                  <a:pt x="3255128" y="103234"/>
                </a:lnTo>
                <a:lnTo>
                  <a:pt x="3255128" y="103236"/>
                </a:lnTo>
                <a:lnTo>
                  <a:pt x="3255128" y="103238"/>
                </a:lnTo>
                <a:lnTo>
                  <a:pt x="3255128" y="103259"/>
                </a:lnTo>
                <a:lnTo>
                  <a:pt x="3255128" y="103279"/>
                </a:lnTo>
                <a:lnTo>
                  <a:pt x="3255128" y="103328"/>
                </a:lnTo>
                <a:lnTo>
                  <a:pt x="3255128" y="103336"/>
                </a:lnTo>
                <a:lnTo>
                  <a:pt x="3255128" y="103345"/>
                </a:lnTo>
                <a:lnTo>
                  <a:pt x="3255128" y="103405"/>
                </a:lnTo>
                <a:lnTo>
                  <a:pt x="3255128" y="103426"/>
                </a:lnTo>
                <a:lnTo>
                  <a:pt x="3255128" y="103435"/>
                </a:lnTo>
                <a:lnTo>
                  <a:pt x="3255128" y="103440"/>
                </a:lnTo>
                <a:lnTo>
                  <a:pt x="3255128" y="103469"/>
                </a:lnTo>
                <a:lnTo>
                  <a:pt x="3255128" y="103476"/>
                </a:lnTo>
                <a:lnTo>
                  <a:pt x="3255128" y="103502"/>
                </a:lnTo>
                <a:lnTo>
                  <a:pt x="3255128" y="103507"/>
                </a:lnTo>
                <a:lnTo>
                  <a:pt x="3255128" y="103514"/>
                </a:lnTo>
                <a:lnTo>
                  <a:pt x="3255128" y="103612"/>
                </a:lnTo>
                <a:lnTo>
                  <a:pt x="3255128" y="103614"/>
                </a:lnTo>
                <a:lnTo>
                  <a:pt x="3255128" y="103710"/>
                </a:lnTo>
                <a:lnTo>
                  <a:pt x="3255128" y="103719"/>
                </a:lnTo>
                <a:lnTo>
                  <a:pt x="3255128" y="103738"/>
                </a:lnTo>
                <a:lnTo>
                  <a:pt x="3255128" y="103786"/>
                </a:lnTo>
                <a:lnTo>
                  <a:pt x="3255128" y="103800"/>
                </a:lnTo>
                <a:lnTo>
                  <a:pt x="3255128" y="103935"/>
                </a:lnTo>
                <a:lnTo>
                  <a:pt x="3255128" y="103943"/>
                </a:lnTo>
                <a:lnTo>
                  <a:pt x="3255128" y="103960"/>
                </a:lnTo>
                <a:lnTo>
                  <a:pt x="3255128" y="104073"/>
                </a:lnTo>
                <a:lnTo>
                  <a:pt x="3255128" y="104127"/>
                </a:lnTo>
                <a:lnTo>
                  <a:pt x="3255128" y="104155"/>
                </a:lnTo>
                <a:lnTo>
                  <a:pt x="3255128" y="104160"/>
                </a:lnTo>
                <a:lnTo>
                  <a:pt x="3255128" y="104184"/>
                </a:lnTo>
                <a:lnTo>
                  <a:pt x="3255128" y="104199"/>
                </a:lnTo>
                <a:lnTo>
                  <a:pt x="3255128" y="104259"/>
                </a:lnTo>
                <a:lnTo>
                  <a:pt x="3255128" y="104308"/>
                </a:lnTo>
                <a:lnTo>
                  <a:pt x="3255128" y="104385"/>
                </a:lnTo>
                <a:lnTo>
                  <a:pt x="3255128" y="104386"/>
                </a:lnTo>
                <a:lnTo>
                  <a:pt x="3255128" y="104492"/>
                </a:lnTo>
                <a:lnTo>
                  <a:pt x="3255128" y="104559"/>
                </a:lnTo>
                <a:lnTo>
                  <a:pt x="3255128" y="104614"/>
                </a:lnTo>
                <a:lnTo>
                  <a:pt x="3255128" y="104619"/>
                </a:lnTo>
                <a:lnTo>
                  <a:pt x="3255128" y="104716"/>
                </a:lnTo>
                <a:lnTo>
                  <a:pt x="3255128" y="104737"/>
                </a:lnTo>
                <a:lnTo>
                  <a:pt x="3255128" y="104797"/>
                </a:lnTo>
                <a:lnTo>
                  <a:pt x="3255128" y="104847"/>
                </a:lnTo>
                <a:lnTo>
                  <a:pt x="3255128" y="104869"/>
                </a:lnTo>
                <a:lnTo>
                  <a:pt x="3255128" y="104912"/>
                </a:lnTo>
                <a:lnTo>
                  <a:pt x="3255128" y="104944"/>
                </a:lnTo>
                <a:lnTo>
                  <a:pt x="3255128" y="104979"/>
                </a:lnTo>
                <a:lnTo>
                  <a:pt x="3255128" y="104981"/>
                </a:lnTo>
                <a:lnTo>
                  <a:pt x="3255128" y="105024"/>
                </a:lnTo>
                <a:lnTo>
                  <a:pt x="3255128" y="105081"/>
                </a:lnTo>
                <a:lnTo>
                  <a:pt x="3255128" y="105107"/>
                </a:lnTo>
                <a:lnTo>
                  <a:pt x="3255128" y="105155"/>
                </a:lnTo>
                <a:lnTo>
                  <a:pt x="3255128" y="105162"/>
                </a:lnTo>
                <a:lnTo>
                  <a:pt x="3255128" y="105174"/>
                </a:lnTo>
                <a:lnTo>
                  <a:pt x="3255128" y="105232"/>
                </a:lnTo>
                <a:lnTo>
                  <a:pt x="3255128" y="105251"/>
                </a:lnTo>
                <a:lnTo>
                  <a:pt x="3255128" y="105267"/>
                </a:lnTo>
                <a:lnTo>
                  <a:pt x="3255128" y="105306"/>
                </a:lnTo>
                <a:lnTo>
                  <a:pt x="3255128" y="105331"/>
                </a:lnTo>
                <a:lnTo>
                  <a:pt x="3255128" y="105517"/>
                </a:lnTo>
                <a:lnTo>
                  <a:pt x="3255128" y="105542"/>
                </a:lnTo>
                <a:lnTo>
                  <a:pt x="3255128" y="105592"/>
                </a:lnTo>
                <a:lnTo>
                  <a:pt x="3255128" y="105769"/>
                </a:lnTo>
                <a:lnTo>
                  <a:pt x="3255128" y="105777"/>
                </a:lnTo>
                <a:lnTo>
                  <a:pt x="3255128" y="105814"/>
                </a:lnTo>
                <a:lnTo>
                  <a:pt x="3255128" y="105905"/>
                </a:lnTo>
                <a:lnTo>
                  <a:pt x="3255128" y="105948"/>
                </a:lnTo>
                <a:lnTo>
                  <a:pt x="3255128" y="105976"/>
                </a:lnTo>
                <a:lnTo>
                  <a:pt x="3255128" y="105988"/>
                </a:lnTo>
                <a:lnTo>
                  <a:pt x="3255128" y="106026"/>
                </a:lnTo>
                <a:lnTo>
                  <a:pt x="3255128" y="106051"/>
                </a:lnTo>
                <a:lnTo>
                  <a:pt x="3255128" y="106097"/>
                </a:lnTo>
                <a:lnTo>
                  <a:pt x="3255128" y="106128"/>
                </a:lnTo>
                <a:lnTo>
                  <a:pt x="3255128" y="106132"/>
                </a:lnTo>
                <a:lnTo>
                  <a:pt x="3255128" y="106195"/>
                </a:lnTo>
                <a:lnTo>
                  <a:pt x="3255128" y="106222"/>
                </a:lnTo>
                <a:lnTo>
                  <a:pt x="3255128" y="106236"/>
                </a:lnTo>
                <a:lnTo>
                  <a:pt x="3255128" y="106238"/>
                </a:lnTo>
                <a:lnTo>
                  <a:pt x="3255128" y="106286"/>
                </a:lnTo>
                <a:lnTo>
                  <a:pt x="3255128" y="106302"/>
                </a:lnTo>
                <a:lnTo>
                  <a:pt x="3255128" y="106307"/>
                </a:lnTo>
                <a:lnTo>
                  <a:pt x="3255128" y="106310"/>
                </a:lnTo>
                <a:lnTo>
                  <a:pt x="3255128" y="106352"/>
                </a:lnTo>
                <a:lnTo>
                  <a:pt x="3255128" y="106467"/>
                </a:lnTo>
                <a:lnTo>
                  <a:pt x="3255128" y="106524"/>
                </a:lnTo>
                <a:lnTo>
                  <a:pt x="3255128" y="106526"/>
                </a:lnTo>
                <a:lnTo>
                  <a:pt x="3255128" y="106603"/>
                </a:lnTo>
                <a:lnTo>
                  <a:pt x="3255128" y="106650"/>
                </a:lnTo>
                <a:lnTo>
                  <a:pt x="3255128" y="106674"/>
                </a:lnTo>
                <a:lnTo>
                  <a:pt x="3255128" y="106699"/>
                </a:lnTo>
                <a:lnTo>
                  <a:pt x="3255128" y="106767"/>
                </a:lnTo>
                <a:lnTo>
                  <a:pt x="3255128" y="106784"/>
                </a:lnTo>
                <a:lnTo>
                  <a:pt x="3255128" y="106829"/>
                </a:lnTo>
                <a:lnTo>
                  <a:pt x="3255128" y="106842"/>
                </a:lnTo>
                <a:lnTo>
                  <a:pt x="3255128" y="106844"/>
                </a:lnTo>
                <a:lnTo>
                  <a:pt x="3255128" y="106870"/>
                </a:lnTo>
                <a:lnTo>
                  <a:pt x="3255128" y="106884"/>
                </a:lnTo>
                <a:lnTo>
                  <a:pt x="3255128" y="106908"/>
                </a:lnTo>
                <a:lnTo>
                  <a:pt x="3255128" y="106958"/>
                </a:lnTo>
                <a:lnTo>
                  <a:pt x="3255128" y="107034"/>
                </a:lnTo>
                <a:lnTo>
                  <a:pt x="3255128" y="107052"/>
                </a:lnTo>
                <a:lnTo>
                  <a:pt x="3255128" y="107133"/>
                </a:lnTo>
                <a:lnTo>
                  <a:pt x="3255128" y="107216"/>
                </a:lnTo>
                <a:lnTo>
                  <a:pt x="3255128" y="107223"/>
                </a:lnTo>
                <a:lnTo>
                  <a:pt x="3255128" y="107329"/>
                </a:lnTo>
                <a:lnTo>
                  <a:pt x="3255128" y="107347"/>
                </a:lnTo>
                <a:lnTo>
                  <a:pt x="3255128" y="107417"/>
                </a:lnTo>
                <a:lnTo>
                  <a:pt x="3255128" y="107432"/>
                </a:lnTo>
                <a:lnTo>
                  <a:pt x="3255128" y="107442"/>
                </a:lnTo>
                <a:lnTo>
                  <a:pt x="3255128" y="107575"/>
                </a:lnTo>
                <a:lnTo>
                  <a:pt x="3255128" y="107580"/>
                </a:lnTo>
                <a:lnTo>
                  <a:pt x="3255128" y="107593"/>
                </a:lnTo>
                <a:lnTo>
                  <a:pt x="3255128" y="107664"/>
                </a:lnTo>
                <a:lnTo>
                  <a:pt x="3255128" y="107681"/>
                </a:lnTo>
                <a:lnTo>
                  <a:pt x="3255128" y="107698"/>
                </a:lnTo>
                <a:lnTo>
                  <a:pt x="3255128" y="107718"/>
                </a:lnTo>
                <a:lnTo>
                  <a:pt x="3255128" y="107779"/>
                </a:lnTo>
                <a:lnTo>
                  <a:pt x="3255128" y="107806"/>
                </a:lnTo>
                <a:lnTo>
                  <a:pt x="3255128" y="107891"/>
                </a:lnTo>
                <a:lnTo>
                  <a:pt x="3255128" y="107929"/>
                </a:lnTo>
                <a:lnTo>
                  <a:pt x="3255128" y="107972"/>
                </a:lnTo>
                <a:lnTo>
                  <a:pt x="3255128" y="108084"/>
                </a:lnTo>
                <a:lnTo>
                  <a:pt x="3255128" y="108215"/>
                </a:lnTo>
                <a:lnTo>
                  <a:pt x="3255128" y="108222"/>
                </a:lnTo>
                <a:lnTo>
                  <a:pt x="3255128" y="108228"/>
                </a:lnTo>
                <a:lnTo>
                  <a:pt x="3255128" y="108241"/>
                </a:lnTo>
                <a:lnTo>
                  <a:pt x="3255128" y="108280"/>
                </a:lnTo>
                <a:lnTo>
                  <a:pt x="3255128" y="108296"/>
                </a:lnTo>
                <a:lnTo>
                  <a:pt x="3255128" y="108320"/>
                </a:lnTo>
                <a:lnTo>
                  <a:pt x="3255128" y="108346"/>
                </a:lnTo>
                <a:lnTo>
                  <a:pt x="3255128" y="108418"/>
                </a:lnTo>
                <a:lnTo>
                  <a:pt x="3255128" y="108446"/>
                </a:lnTo>
                <a:lnTo>
                  <a:pt x="3255128" y="108463"/>
                </a:lnTo>
                <a:lnTo>
                  <a:pt x="3255128" y="108491"/>
                </a:lnTo>
                <a:lnTo>
                  <a:pt x="3255128" y="108577"/>
                </a:lnTo>
                <a:lnTo>
                  <a:pt x="3255128" y="108580"/>
                </a:lnTo>
                <a:lnTo>
                  <a:pt x="3255128" y="108647"/>
                </a:lnTo>
                <a:lnTo>
                  <a:pt x="3255128" y="108687"/>
                </a:lnTo>
                <a:lnTo>
                  <a:pt x="3255128" y="108700"/>
                </a:lnTo>
                <a:lnTo>
                  <a:pt x="3255128" y="108719"/>
                </a:lnTo>
                <a:lnTo>
                  <a:pt x="3255128" y="108754"/>
                </a:lnTo>
                <a:lnTo>
                  <a:pt x="3255128" y="108805"/>
                </a:lnTo>
                <a:lnTo>
                  <a:pt x="3255128" y="108821"/>
                </a:lnTo>
                <a:lnTo>
                  <a:pt x="3255128" y="108826"/>
                </a:lnTo>
                <a:lnTo>
                  <a:pt x="3255128" y="108843"/>
                </a:lnTo>
                <a:lnTo>
                  <a:pt x="3255128" y="108893"/>
                </a:lnTo>
                <a:lnTo>
                  <a:pt x="3255128" y="108935"/>
                </a:lnTo>
                <a:lnTo>
                  <a:pt x="3255128" y="108965"/>
                </a:lnTo>
                <a:lnTo>
                  <a:pt x="3255128" y="109012"/>
                </a:lnTo>
                <a:lnTo>
                  <a:pt x="3255128" y="109036"/>
                </a:lnTo>
                <a:lnTo>
                  <a:pt x="3255128" y="109119"/>
                </a:lnTo>
                <a:lnTo>
                  <a:pt x="3255128" y="109161"/>
                </a:lnTo>
                <a:lnTo>
                  <a:pt x="3255128" y="109186"/>
                </a:lnTo>
                <a:lnTo>
                  <a:pt x="3255128" y="109197"/>
                </a:lnTo>
                <a:lnTo>
                  <a:pt x="3255128" y="109236"/>
                </a:lnTo>
                <a:lnTo>
                  <a:pt x="3255128" y="109317"/>
                </a:lnTo>
                <a:lnTo>
                  <a:pt x="3255128" y="109367"/>
                </a:lnTo>
                <a:lnTo>
                  <a:pt x="3255128" y="109389"/>
                </a:lnTo>
                <a:lnTo>
                  <a:pt x="3255128" y="109432"/>
                </a:lnTo>
                <a:lnTo>
                  <a:pt x="3255128" y="109491"/>
                </a:lnTo>
                <a:lnTo>
                  <a:pt x="3255128" y="109499"/>
                </a:lnTo>
                <a:lnTo>
                  <a:pt x="3255128" y="109541"/>
                </a:lnTo>
                <a:lnTo>
                  <a:pt x="3255128" y="109601"/>
                </a:lnTo>
                <a:lnTo>
                  <a:pt x="3255128" y="109622"/>
                </a:lnTo>
                <a:lnTo>
                  <a:pt x="3255128" y="109635"/>
                </a:lnTo>
                <a:lnTo>
                  <a:pt x="3255128" y="109651"/>
                </a:lnTo>
                <a:lnTo>
                  <a:pt x="3255128" y="109702"/>
                </a:lnTo>
                <a:lnTo>
                  <a:pt x="3255128" y="109774"/>
                </a:lnTo>
                <a:lnTo>
                  <a:pt x="3255128" y="109780"/>
                </a:lnTo>
                <a:lnTo>
                  <a:pt x="3255128" y="109782"/>
                </a:lnTo>
                <a:lnTo>
                  <a:pt x="3255128" y="109789"/>
                </a:lnTo>
                <a:lnTo>
                  <a:pt x="3255128" y="109826"/>
                </a:lnTo>
                <a:lnTo>
                  <a:pt x="3255128" y="109845"/>
                </a:lnTo>
                <a:lnTo>
                  <a:pt x="3255128" y="109851"/>
                </a:lnTo>
                <a:lnTo>
                  <a:pt x="3255128" y="109861"/>
                </a:lnTo>
                <a:lnTo>
                  <a:pt x="3255128" y="110000"/>
                </a:lnTo>
                <a:lnTo>
                  <a:pt x="3255128" y="110025"/>
                </a:lnTo>
                <a:lnTo>
                  <a:pt x="3255128" y="110037"/>
                </a:lnTo>
                <a:lnTo>
                  <a:pt x="3255128" y="110058"/>
                </a:lnTo>
                <a:lnTo>
                  <a:pt x="3255128" y="110061"/>
                </a:lnTo>
                <a:lnTo>
                  <a:pt x="3255128" y="110094"/>
                </a:lnTo>
                <a:lnTo>
                  <a:pt x="3255128" y="110102"/>
                </a:lnTo>
                <a:lnTo>
                  <a:pt x="3255128" y="110270"/>
                </a:lnTo>
                <a:lnTo>
                  <a:pt x="3255128" y="110279"/>
                </a:lnTo>
                <a:lnTo>
                  <a:pt x="3255128" y="110290"/>
                </a:lnTo>
                <a:lnTo>
                  <a:pt x="3255128" y="110301"/>
                </a:lnTo>
                <a:lnTo>
                  <a:pt x="3255128" y="110304"/>
                </a:lnTo>
                <a:lnTo>
                  <a:pt x="3255128" y="110333"/>
                </a:lnTo>
                <a:lnTo>
                  <a:pt x="3255128" y="110378"/>
                </a:lnTo>
                <a:lnTo>
                  <a:pt x="3255128" y="110380"/>
                </a:lnTo>
                <a:lnTo>
                  <a:pt x="3255128" y="110396"/>
                </a:lnTo>
                <a:lnTo>
                  <a:pt x="3255128" y="110496"/>
                </a:lnTo>
                <a:lnTo>
                  <a:pt x="3255128" y="110532"/>
                </a:lnTo>
                <a:lnTo>
                  <a:pt x="3255128" y="110575"/>
                </a:lnTo>
                <a:lnTo>
                  <a:pt x="3255128" y="110583"/>
                </a:lnTo>
                <a:lnTo>
                  <a:pt x="3255128" y="110729"/>
                </a:lnTo>
                <a:lnTo>
                  <a:pt x="3255128" y="110803"/>
                </a:lnTo>
                <a:lnTo>
                  <a:pt x="3255128" y="110806"/>
                </a:lnTo>
                <a:lnTo>
                  <a:pt x="3255128" y="110852"/>
                </a:lnTo>
                <a:lnTo>
                  <a:pt x="3255128" y="111004"/>
                </a:lnTo>
                <a:lnTo>
                  <a:pt x="3255128" y="111044"/>
                </a:lnTo>
                <a:lnTo>
                  <a:pt x="3255128" y="111046"/>
                </a:lnTo>
                <a:lnTo>
                  <a:pt x="3255128" y="111047"/>
                </a:lnTo>
                <a:lnTo>
                  <a:pt x="3255128" y="111048"/>
                </a:lnTo>
                <a:lnTo>
                  <a:pt x="3255128" y="111066"/>
                </a:lnTo>
                <a:lnTo>
                  <a:pt x="3255128" y="111074"/>
                </a:lnTo>
                <a:lnTo>
                  <a:pt x="3255128" y="111092"/>
                </a:lnTo>
                <a:lnTo>
                  <a:pt x="3255128" y="111123"/>
                </a:lnTo>
                <a:lnTo>
                  <a:pt x="3255128" y="111193"/>
                </a:lnTo>
                <a:lnTo>
                  <a:pt x="3255128" y="111270"/>
                </a:lnTo>
                <a:lnTo>
                  <a:pt x="3255128" y="111277"/>
                </a:lnTo>
                <a:lnTo>
                  <a:pt x="3255128" y="111368"/>
                </a:lnTo>
                <a:lnTo>
                  <a:pt x="3255128" y="111411"/>
                </a:lnTo>
                <a:lnTo>
                  <a:pt x="3255128" y="111456"/>
                </a:lnTo>
                <a:lnTo>
                  <a:pt x="3255128" y="111478"/>
                </a:lnTo>
                <a:lnTo>
                  <a:pt x="3255128" y="111528"/>
                </a:lnTo>
                <a:lnTo>
                  <a:pt x="3255128" y="111550"/>
                </a:lnTo>
                <a:lnTo>
                  <a:pt x="3255128" y="111661"/>
                </a:lnTo>
                <a:lnTo>
                  <a:pt x="3255128" y="111683"/>
                </a:lnTo>
                <a:lnTo>
                  <a:pt x="3255128" y="111740"/>
                </a:lnTo>
                <a:lnTo>
                  <a:pt x="3255128" y="111747"/>
                </a:lnTo>
                <a:lnTo>
                  <a:pt x="3255128" y="111762"/>
                </a:lnTo>
                <a:lnTo>
                  <a:pt x="3255128" y="111843"/>
                </a:lnTo>
                <a:lnTo>
                  <a:pt x="3255128" y="111861"/>
                </a:lnTo>
                <a:lnTo>
                  <a:pt x="3255128" y="111885"/>
                </a:lnTo>
                <a:lnTo>
                  <a:pt x="3255128" y="111947"/>
                </a:lnTo>
                <a:lnTo>
                  <a:pt x="3255128" y="112016"/>
                </a:lnTo>
                <a:lnTo>
                  <a:pt x="3255128" y="112026"/>
                </a:lnTo>
                <a:lnTo>
                  <a:pt x="3255128" y="112059"/>
                </a:lnTo>
                <a:lnTo>
                  <a:pt x="3255128" y="112089"/>
                </a:lnTo>
                <a:lnTo>
                  <a:pt x="3255128" y="112113"/>
                </a:lnTo>
                <a:lnTo>
                  <a:pt x="3255128" y="112169"/>
                </a:lnTo>
                <a:lnTo>
                  <a:pt x="3255128" y="112184"/>
                </a:lnTo>
                <a:lnTo>
                  <a:pt x="3255128" y="112198"/>
                </a:lnTo>
                <a:lnTo>
                  <a:pt x="3255128" y="112199"/>
                </a:lnTo>
                <a:lnTo>
                  <a:pt x="3255128" y="112200"/>
                </a:lnTo>
                <a:lnTo>
                  <a:pt x="3255128" y="112308"/>
                </a:lnTo>
                <a:lnTo>
                  <a:pt x="3255128" y="112331"/>
                </a:lnTo>
                <a:lnTo>
                  <a:pt x="3255128" y="112359"/>
                </a:lnTo>
                <a:lnTo>
                  <a:pt x="3255128" y="112363"/>
                </a:lnTo>
                <a:lnTo>
                  <a:pt x="3255128" y="112406"/>
                </a:lnTo>
                <a:lnTo>
                  <a:pt x="3255128" y="112409"/>
                </a:lnTo>
                <a:lnTo>
                  <a:pt x="3255128" y="112431"/>
                </a:lnTo>
                <a:lnTo>
                  <a:pt x="3255128" y="112475"/>
                </a:lnTo>
                <a:lnTo>
                  <a:pt x="3255128" y="112492"/>
                </a:lnTo>
                <a:lnTo>
                  <a:pt x="3255128" y="112518"/>
                </a:lnTo>
                <a:lnTo>
                  <a:pt x="3255128" y="112535"/>
                </a:lnTo>
                <a:lnTo>
                  <a:pt x="3255128" y="112569"/>
                </a:lnTo>
                <a:lnTo>
                  <a:pt x="3255128" y="112580"/>
                </a:lnTo>
                <a:lnTo>
                  <a:pt x="3255128" y="112641"/>
                </a:lnTo>
                <a:lnTo>
                  <a:pt x="3255128" y="112643"/>
                </a:lnTo>
                <a:lnTo>
                  <a:pt x="3255128" y="112657"/>
                </a:lnTo>
                <a:lnTo>
                  <a:pt x="3255128" y="112724"/>
                </a:lnTo>
                <a:lnTo>
                  <a:pt x="3255128" y="112761"/>
                </a:lnTo>
                <a:lnTo>
                  <a:pt x="3255128" y="112790"/>
                </a:lnTo>
                <a:lnTo>
                  <a:pt x="3255128" y="112811"/>
                </a:lnTo>
                <a:lnTo>
                  <a:pt x="3255128" y="112842"/>
                </a:lnTo>
                <a:lnTo>
                  <a:pt x="3255128" y="112894"/>
                </a:lnTo>
                <a:lnTo>
                  <a:pt x="3255128" y="112961"/>
                </a:lnTo>
                <a:lnTo>
                  <a:pt x="3255128" y="113023"/>
                </a:lnTo>
                <a:lnTo>
                  <a:pt x="3255128" y="113038"/>
                </a:lnTo>
                <a:lnTo>
                  <a:pt x="3255128" y="113073"/>
                </a:lnTo>
                <a:lnTo>
                  <a:pt x="3255128" y="113079"/>
                </a:lnTo>
                <a:lnTo>
                  <a:pt x="3255128" y="113095"/>
                </a:lnTo>
                <a:lnTo>
                  <a:pt x="3255128" y="113118"/>
                </a:lnTo>
                <a:lnTo>
                  <a:pt x="3255128" y="113150"/>
                </a:lnTo>
                <a:lnTo>
                  <a:pt x="3255128" y="113205"/>
                </a:lnTo>
                <a:lnTo>
                  <a:pt x="3255128" y="113220"/>
                </a:lnTo>
                <a:lnTo>
                  <a:pt x="3255128" y="113288"/>
                </a:lnTo>
                <a:lnTo>
                  <a:pt x="3255128" y="113314"/>
                </a:lnTo>
                <a:lnTo>
                  <a:pt x="3255128" y="113330"/>
                </a:lnTo>
                <a:lnTo>
                  <a:pt x="3255128" y="113386"/>
                </a:lnTo>
                <a:lnTo>
                  <a:pt x="3255128" y="113388"/>
                </a:lnTo>
                <a:lnTo>
                  <a:pt x="3255128" y="113416"/>
                </a:lnTo>
                <a:lnTo>
                  <a:pt x="3255128" y="113470"/>
                </a:lnTo>
                <a:lnTo>
                  <a:pt x="3255128" y="113533"/>
                </a:lnTo>
                <a:lnTo>
                  <a:pt x="3255128" y="113534"/>
                </a:lnTo>
                <a:lnTo>
                  <a:pt x="3255128" y="113538"/>
                </a:lnTo>
                <a:lnTo>
                  <a:pt x="3255128" y="113549"/>
                </a:lnTo>
                <a:lnTo>
                  <a:pt x="3255128" y="113557"/>
                </a:lnTo>
                <a:lnTo>
                  <a:pt x="3255128" y="113564"/>
                </a:lnTo>
                <a:lnTo>
                  <a:pt x="3255128" y="113631"/>
                </a:lnTo>
                <a:lnTo>
                  <a:pt x="3255128" y="113639"/>
                </a:lnTo>
                <a:lnTo>
                  <a:pt x="3255128" y="113648"/>
                </a:lnTo>
                <a:lnTo>
                  <a:pt x="3255128" y="113692"/>
                </a:lnTo>
                <a:lnTo>
                  <a:pt x="3255128" y="113706"/>
                </a:lnTo>
                <a:lnTo>
                  <a:pt x="3255128" y="113743"/>
                </a:lnTo>
                <a:lnTo>
                  <a:pt x="3255128" y="113748"/>
                </a:lnTo>
                <a:lnTo>
                  <a:pt x="3255128" y="113772"/>
                </a:lnTo>
                <a:lnTo>
                  <a:pt x="3255128" y="113776"/>
                </a:lnTo>
                <a:lnTo>
                  <a:pt x="3255128" y="113818"/>
                </a:lnTo>
                <a:lnTo>
                  <a:pt x="3255128" y="113853"/>
                </a:lnTo>
                <a:lnTo>
                  <a:pt x="3255128" y="113863"/>
                </a:lnTo>
                <a:lnTo>
                  <a:pt x="3255128" y="113951"/>
                </a:lnTo>
                <a:lnTo>
                  <a:pt x="3255128" y="114010"/>
                </a:lnTo>
                <a:lnTo>
                  <a:pt x="3255128" y="114026"/>
                </a:lnTo>
                <a:lnTo>
                  <a:pt x="3255128" y="114031"/>
                </a:lnTo>
                <a:lnTo>
                  <a:pt x="3255128" y="114059"/>
                </a:lnTo>
                <a:lnTo>
                  <a:pt x="3255128" y="114086"/>
                </a:lnTo>
                <a:lnTo>
                  <a:pt x="3255128" y="114087"/>
                </a:lnTo>
                <a:lnTo>
                  <a:pt x="3255128" y="114111"/>
                </a:lnTo>
                <a:lnTo>
                  <a:pt x="3255128" y="114171"/>
                </a:lnTo>
                <a:lnTo>
                  <a:pt x="3255128" y="114202"/>
                </a:lnTo>
                <a:lnTo>
                  <a:pt x="3255128" y="114222"/>
                </a:lnTo>
                <a:lnTo>
                  <a:pt x="3255128" y="114249"/>
                </a:lnTo>
                <a:lnTo>
                  <a:pt x="3255128" y="114294"/>
                </a:lnTo>
                <a:lnTo>
                  <a:pt x="3255128" y="114296"/>
                </a:lnTo>
                <a:lnTo>
                  <a:pt x="3255128" y="114299"/>
                </a:lnTo>
                <a:lnTo>
                  <a:pt x="3255128" y="114302"/>
                </a:lnTo>
                <a:lnTo>
                  <a:pt x="3255128" y="114309"/>
                </a:lnTo>
                <a:lnTo>
                  <a:pt x="3255128" y="114329"/>
                </a:lnTo>
                <a:lnTo>
                  <a:pt x="3255128" y="114345"/>
                </a:lnTo>
                <a:lnTo>
                  <a:pt x="3255128" y="114350"/>
                </a:lnTo>
                <a:lnTo>
                  <a:pt x="3255128" y="114378"/>
                </a:lnTo>
                <a:lnTo>
                  <a:pt x="3255128" y="114468"/>
                </a:lnTo>
                <a:lnTo>
                  <a:pt x="3255128" y="114545"/>
                </a:lnTo>
                <a:lnTo>
                  <a:pt x="3255128" y="114578"/>
                </a:lnTo>
                <a:lnTo>
                  <a:pt x="3255128" y="114599"/>
                </a:lnTo>
                <a:lnTo>
                  <a:pt x="3255128" y="114696"/>
                </a:lnTo>
                <a:lnTo>
                  <a:pt x="3255128" y="114752"/>
                </a:lnTo>
                <a:lnTo>
                  <a:pt x="3255128" y="114755"/>
                </a:lnTo>
                <a:lnTo>
                  <a:pt x="3255128" y="114766"/>
                </a:lnTo>
                <a:lnTo>
                  <a:pt x="3255128" y="114897"/>
                </a:lnTo>
                <a:lnTo>
                  <a:pt x="3255128" y="114992"/>
                </a:lnTo>
                <a:lnTo>
                  <a:pt x="3255128" y="115052"/>
                </a:lnTo>
                <a:lnTo>
                  <a:pt x="3255128" y="115058"/>
                </a:lnTo>
                <a:lnTo>
                  <a:pt x="3255128" y="115086"/>
                </a:lnTo>
                <a:lnTo>
                  <a:pt x="3255128" y="115095"/>
                </a:lnTo>
                <a:lnTo>
                  <a:pt x="3255128" y="115117"/>
                </a:lnTo>
                <a:lnTo>
                  <a:pt x="3255128" y="115141"/>
                </a:lnTo>
                <a:lnTo>
                  <a:pt x="3255128" y="115157"/>
                </a:lnTo>
                <a:lnTo>
                  <a:pt x="3255128" y="115160"/>
                </a:lnTo>
                <a:lnTo>
                  <a:pt x="3255128" y="115186"/>
                </a:lnTo>
                <a:lnTo>
                  <a:pt x="3255128" y="115210"/>
                </a:lnTo>
                <a:lnTo>
                  <a:pt x="3255128" y="115224"/>
                </a:lnTo>
                <a:lnTo>
                  <a:pt x="3255128" y="115226"/>
                </a:lnTo>
                <a:lnTo>
                  <a:pt x="3255128" y="115229"/>
                </a:lnTo>
                <a:lnTo>
                  <a:pt x="3255128" y="115231"/>
                </a:lnTo>
                <a:lnTo>
                  <a:pt x="3255128" y="115282"/>
                </a:lnTo>
                <a:lnTo>
                  <a:pt x="3255128" y="115309"/>
                </a:lnTo>
                <a:lnTo>
                  <a:pt x="3255128" y="115356"/>
                </a:lnTo>
                <a:lnTo>
                  <a:pt x="3255128" y="115381"/>
                </a:lnTo>
                <a:lnTo>
                  <a:pt x="3255128" y="115425"/>
                </a:lnTo>
                <a:lnTo>
                  <a:pt x="3255128" y="115469"/>
                </a:lnTo>
                <a:lnTo>
                  <a:pt x="3255128" y="115479"/>
                </a:lnTo>
                <a:lnTo>
                  <a:pt x="3255128" y="115567"/>
                </a:lnTo>
                <a:lnTo>
                  <a:pt x="3255128" y="115581"/>
                </a:lnTo>
                <a:lnTo>
                  <a:pt x="3255128" y="115593"/>
                </a:lnTo>
                <a:lnTo>
                  <a:pt x="3255128" y="115618"/>
                </a:lnTo>
                <a:lnTo>
                  <a:pt x="3255128" y="115665"/>
                </a:lnTo>
                <a:lnTo>
                  <a:pt x="3255128" y="115671"/>
                </a:lnTo>
                <a:lnTo>
                  <a:pt x="3255128" y="115701"/>
                </a:lnTo>
                <a:lnTo>
                  <a:pt x="3255128" y="115703"/>
                </a:lnTo>
                <a:lnTo>
                  <a:pt x="3255128" y="115834"/>
                </a:lnTo>
                <a:lnTo>
                  <a:pt x="3255128" y="115897"/>
                </a:lnTo>
                <a:lnTo>
                  <a:pt x="3255128" y="115931"/>
                </a:lnTo>
                <a:lnTo>
                  <a:pt x="3255128" y="115976"/>
                </a:lnTo>
                <a:lnTo>
                  <a:pt x="3255128" y="116054"/>
                </a:lnTo>
                <a:lnTo>
                  <a:pt x="3255128" y="116083"/>
                </a:lnTo>
                <a:lnTo>
                  <a:pt x="3255128" y="116110"/>
                </a:lnTo>
                <a:lnTo>
                  <a:pt x="3255128" y="116117"/>
                </a:lnTo>
                <a:lnTo>
                  <a:pt x="3255128" y="116140"/>
                </a:lnTo>
                <a:lnTo>
                  <a:pt x="3255128" y="116147"/>
                </a:lnTo>
                <a:lnTo>
                  <a:pt x="3255128" y="116155"/>
                </a:lnTo>
                <a:lnTo>
                  <a:pt x="3255128" y="116181"/>
                </a:lnTo>
                <a:lnTo>
                  <a:pt x="3255128" y="116198"/>
                </a:lnTo>
                <a:lnTo>
                  <a:pt x="3255128" y="116264"/>
                </a:lnTo>
                <a:lnTo>
                  <a:pt x="3255128" y="116265"/>
                </a:lnTo>
                <a:lnTo>
                  <a:pt x="3255128" y="116288"/>
                </a:lnTo>
                <a:lnTo>
                  <a:pt x="3255128" y="116293"/>
                </a:lnTo>
                <a:lnTo>
                  <a:pt x="3255128" y="116331"/>
                </a:lnTo>
                <a:lnTo>
                  <a:pt x="3255128" y="116351"/>
                </a:lnTo>
                <a:lnTo>
                  <a:pt x="3255128" y="116355"/>
                </a:lnTo>
                <a:lnTo>
                  <a:pt x="3255128" y="116360"/>
                </a:lnTo>
                <a:lnTo>
                  <a:pt x="3255128" y="116363"/>
                </a:lnTo>
                <a:lnTo>
                  <a:pt x="3255128" y="116366"/>
                </a:lnTo>
                <a:lnTo>
                  <a:pt x="3255128" y="116367"/>
                </a:lnTo>
                <a:lnTo>
                  <a:pt x="3255128" y="116461"/>
                </a:lnTo>
                <a:lnTo>
                  <a:pt x="3255128" y="116488"/>
                </a:lnTo>
                <a:lnTo>
                  <a:pt x="3255128" y="116499"/>
                </a:lnTo>
                <a:lnTo>
                  <a:pt x="3255128" y="116512"/>
                </a:lnTo>
                <a:lnTo>
                  <a:pt x="3255128" y="116579"/>
                </a:lnTo>
                <a:lnTo>
                  <a:pt x="3255128" y="116609"/>
                </a:lnTo>
                <a:lnTo>
                  <a:pt x="3255128" y="116617"/>
                </a:lnTo>
                <a:lnTo>
                  <a:pt x="3255128" y="116653"/>
                </a:lnTo>
                <a:lnTo>
                  <a:pt x="3255128" y="116753"/>
                </a:lnTo>
                <a:lnTo>
                  <a:pt x="3255128" y="116758"/>
                </a:lnTo>
                <a:lnTo>
                  <a:pt x="3255128" y="116796"/>
                </a:lnTo>
                <a:lnTo>
                  <a:pt x="3255128" y="116803"/>
                </a:lnTo>
                <a:lnTo>
                  <a:pt x="3255128" y="116805"/>
                </a:lnTo>
                <a:lnTo>
                  <a:pt x="3255128" y="116813"/>
                </a:lnTo>
                <a:lnTo>
                  <a:pt x="3255128" y="116827"/>
                </a:lnTo>
                <a:lnTo>
                  <a:pt x="3255128" y="116828"/>
                </a:lnTo>
                <a:lnTo>
                  <a:pt x="3255128" y="116848"/>
                </a:lnTo>
                <a:lnTo>
                  <a:pt x="3255128" y="116999"/>
                </a:lnTo>
                <a:lnTo>
                  <a:pt x="3255128" y="117008"/>
                </a:lnTo>
                <a:lnTo>
                  <a:pt x="3255128" y="117036"/>
                </a:lnTo>
                <a:lnTo>
                  <a:pt x="3255128" y="117037"/>
                </a:lnTo>
                <a:lnTo>
                  <a:pt x="3255128" y="117038"/>
                </a:lnTo>
                <a:lnTo>
                  <a:pt x="3255128" y="117146"/>
                </a:lnTo>
                <a:lnTo>
                  <a:pt x="3255128" y="117161"/>
                </a:lnTo>
                <a:lnTo>
                  <a:pt x="3255128" y="117162"/>
                </a:lnTo>
                <a:lnTo>
                  <a:pt x="3255128" y="117217"/>
                </a:lnTo>
                <a:lnTo>
                  <a:pt x="3255128" y="117244"/>
                </a:lnTo>
                <a:lnTo>
                  <a:pt x="3255128" y="117262"/>
                </a:lnTo>
                <a:lnTo>
                  <a:pt x="3255128" y="117279"/>
                </a:lnTo>
                <a:lnTo>
                  <a:pt x="3255128" y="117331"/>
                </a:lnTo>
                <a:lnTo>
                  <a:pt x="3255128" y="117356"/>
                </a:lnTo>
                <a:lnTo>
                  <a:pt x="3255128" y="117362"/>
                </a:lnTo>
                <a:lnTo>
                  <a:pt x="3255128" y="117378"/>
                </a:lnTo>
                <a:lnTo>
                  <a:pt x="3255128" y="117458"/>
                </a:lnTo>
                <a:lnTo>
                  <a:pt x="3255128" y="117467"/>
                </a:lnTo>
                <a:lnTo>
                  <a:pt x="3255128" y="117558"/>
                </a:lnTo>
                <a:lnTo>
                  <a:pt x="3255128" y="117569"/>
                </a:lnTo>
                <a:lnTo>
                  <a:pt x="3255128" y="117572"/>
                </a:lnTo>
                <a:lnTo>
                  <a:pt x="3255128" y="117590"/>
                </a:lnTo>
                <a:lnTo>
                  <a:pt x="3255128" y="117593"/>
                </a:lnTo>
                <a:lnTo>
                  <a:pt x="3255128" y="117638"/>
                </a:lnTo>
                <a:lnTo>
                  <a:pt x="3255128" y="117649"/>
                </a:lnTo>
                <a:lnTo>
                  <a:pt x="3255128" y="117650"/>
                </a:lnTo>
                <a:lnTo>
                  <a:pt x="3255128" y="117665"/>
                </a:lnTo>
                <a:lnTo>
                  <a:pt x="3255128" y="117722"/>
                </a:lnTo>
                <a:lnTo>
                  <a:pt x="3255128" y="117810"/>
                </a:lnTo>
                <a:lnTo>
                  <a:pt x="3255128" y="117812"/>
                </a:lnTo>
                <a:lnTo>
                  <a:pt x="3255128" y="117832"/>
                </a:lnTo>
                <a:lnTo>
                  <a:pt x="3255128" y="117834"/>
                </a:lnTo>
                <a:lnTo>
                  <a:pt x="3255128" y="117908"/>
                </a:lnTo>
                <a:lnTo>
                  <a:pt x="3255128" y="117990"/>
                </a:lnTo>
                <a:lnTo>
                  <a:pt x="3255128" y="118008"/>
                </a:lnTo>
                <a:lnTo>
                  <a:pt x="3255128" y="118026"/>
                </a:lnTo>
                <a:lnTo>
                  <a:pt x="3255128" y="118043"/>
                </a:lnTo>
                <a:lnTo>
                  <a:pt x="3255128" y="118053"/>
                </a:lnTo>
                <a:lnTo>
                  <a:pt x="3255128" y="118104"/>
                </a:lnTo>
                <a:lnTo>
                  <a:pt x="3255128" y="118164"/>
                </a:lnTo>
                <a:lnTo>
                  <a:pt x="3255128" y="118176"/>
                </a:lnTo>
                <a:lnTo>
                  <a:pt x="3255128" y="118184"/>
                </a:lnTo>
                <a:lnTo>
                  <a:pt x="3255128" y="118212"/>
                </a:lnTo>
                <a:lnTo>
                  <a:pt x="3255128" y="118275"/>
                </a:lnTo>
                <a:lnTo>
                  <a:pt x="3255128" y="118313"/>
                </a:lnTo>
                <a:lnTo>
                  <a:pt x="3255128" y="118346"/>
                </a:lnTo>
                <a:lnTo>
                  <a:pt x="3255128" y="118370"/>
                </a:lnTo>
                <a:lnTo>
                  <a:pt x="3255128" y="118485"/>
                </a:lnTo>
                <a:lnTo>
                  <a:pt x="3255128" y="118541"/>
                </a:lnTo>
                <a:lnTo>
                  <a:pt x="3255128" y="118546"/>
                </a:lnTo>
                <a:lnTo>
                  <a:pt x="3255128" y="118630"/>
                </a:lnTo>
                <a:lnTo>
                  <a:pt x="3255128" y="118713"/>
                </a:lnTo>
                <a:lnTo>
                  <a:pt x="3255128" y="118769"/>
                </a:lnTo>
                <a:lnTo>
                  <a:pt x="3255128" y="118772"/>
                </a:lnTo>
                <a:lnTo>
                  <a:pt x="3255128" y="118829"/>
                </a:lnTo>
                <a:lnTo>
                  <a:pt x="3255128" y="118849"/>
                </a:lnTo>
                <a:lnTo>
                  <a:pt x="3255128" y="118855"/>
                </a:lnTo>
                <a:lnTo>
                  <a:pt x="3255128" y="118879"/>
                </a:lnTo>
                <a:lnTo>
                  <a:pt x="3255128" y="118880"/>
                </a:lnTo>
                <a:lnTo>
                  <a:pt x="3255128" y="118921"/>
                </a:lnTo>
                <a:lnTo>
                  <a:pt x="3255128" y="118923"/>
                </a:lnTo>
                <a:lnTo>
                  <a:pt x="3255128" y="118926"/>
                </a:lnTo>
                <a:lnTo>
                  <a:pt x="3255128" y="118929"/>
                </a:lnTo>
                <a:lnTo>
                  <a:pt x="3255128" y="118943"/>
                </a:lnTo>
                <a:lnTo>
                  <a:pt x="3255128" y="118950"/>
                </a:lnTo>
                <a:lnTo>
                  <a:pt x="3255128" y="118959"/>
                </a:lnTo>
                <a:lnTo>
                  <a:pt x="3255128" y="118985"/>
                </a:lnTo>
                <a:lnTo>
                  <a:pt x="3255128" y="119089"/>
                </a:lnTo>
                <a:lnTo>
                  <a:pt x="3255128" y="119092"/>
                </a:lnTo>
                <a:lnTo>
                  <a:pt x="3255128" y="119095"/>
                </a:lnTo>
                <a:lnTo>
                  <a:pt x="3255128" y="119172"/>
                </a:lnTo>
                <a:lnTo>
                  <a:pt x="3255128" y="119194"/>
                </a:lnTo>
                <a:lnTo>
                  <a:pt x="3255128" y="119205"/>
                </a:lnTo>
                <a:lnTo>
                  <a:pt x="3255128" y="119286"/>
                </a:lnTo>
                <a:lnTo>
                  <a:pt x="3255128" y="119379"/>
                </a:lnTo>
                <a:lnTo>
                  <a:pt x="3255128" y="119382"/>
                </a:lnTo>
                <a:lnTo>
                  <a:pt x="3255128" y="119417"/>
                </a:lnTo>
                <a:lnTo>
                  <a:pt x="3255128" y="119453"/>
                </a:lnTo>
                <a:lnTo>
                  <a:pt x="3255128" y="119527"/>
                </a:lnTo>
                <a:lnTo>
                  <a:pt x="3255128" y="119591"/>
                </a:lnTo>
                <a:lnTo>
                  <a:pt x="3255128" y="119620"/>
                </a:lnTo>
                <a:lnTo>
                  <a:pt x="3255128" y="119653"/>
                </a:lnTo>
                <a:lnTo>
                  <a:pt x="3255128" y="119730"/>
                </a:lnTo>
                <a:lnTo>
                  <a:pt x="3255128" y="119737"/>
                </a:lnTo>
                <a:lnTo>
                  <a:pt x="3255128" y="119829"/>
                </a:lnTo>
                <a:lnTo>
                  <a:pt x="3255128" y="119864"/>
                </a:lnTo>
                <a:lnTo>
                  <a:pt x="3255128" y="119876"/>
                </a:lnTo>
                <a:lnTo>
                  <a:pt x="3255128" y="119901"/>
                </a:lnTo>
                <a:lnTo>
                  <a:pt x="3255128" y="119978"/>
                </a:lnTo>
                <a:lnTo>
                  <a:pt x="3255128" y="119986"/>
                </a:lnTo>
                <a:lnTo>
                  <a:pt x="3255128" y="119987"/>
                </a:lnTo>
                <a:lnTo>
                  <a:pt x="3255128" y="119990"/>
                </a:lnTo>
                <a:lnTo>
                  <a:pt x="3255128" y="119999"/>
                </a:lnTo>
                <a:lnTo>
                  <a:pt x="3255128" y="120008"/>
                </a:lnTo>
                <a:lnTo>
                  <a:pt x="3255128" y="120011"/>
                </a:lnTo>
                <a:lnTo>
                  <a:pt x="3255128" y="120050"/>
                </a:lnTo>
                <a:lnTo>
                  <a:pt x="3255128" y="120069"/>
                </a:lnTo>
                <a:lnTo>
                  <a:pt x="3255128" y="120096"/>
                </a:lnTo>
                <a:lnTo>
                  <a:pt x="3255128" y="120113"/>
                </a:lnTo>
                <a:lnTo>
                  <a:pt x="3255128" y="120152"/>
                </a:lnTo>
                <a:lnTo>
                  <a:pt x="3255128" y="120163"/>
                </a:lnTo>
                <a:lnTo>
                  <a:pt x="3255128" y="120173"/>
                </a:lnTo>
                <a:lnTo>
                  <a:pt x="3255128" y="120178"/>
                </a:lnTo>
                <a:lnTo>
                  <a:pt x="3255128" y="120194"/>
                </a:lnTo>
                <a:lnTo>
                  <a:pt x="3255128" y="120221"/>
                </a:lnTo>
                <a:lnTo>
                  <a:pt x="3255128" y="120287"/>
                </a:lnTo>
                <a:lnTo>
                  <a:pt x="3255128" y="120292"/>
                </a:lnTo>
                <a:lnTo>
                  <a:pt x="3255128" y="120295"/>
                </a:lnTo>
                <a:lnTo>
                  <a:pt x="3255128" y="120330"/>
                </a:lnTo>
                <a:lnTo>
                  <a:pt x="3255128" y="120417"/>
                </a:lnTo>
                <a:lnTo>
                  <a:pt x="3255128" y="120428"/>
                </a:lnTo>
                <a:lnTo>
                  <a:pt x="3255128" y="120512"/>
                </a:lnTo>
                <a:lnTo>
                  <a:pt x="3255128" y="120535"/>
                </a:lnTo>
                <a:lnTo>
                  <a:pt x="3255128" y="120602"/>
                </a:lnTo>
                <a:lnTo>
                  <a:pt x="3255128" y="120767"/>
                </a:lnTo>
                <a:lnTo>
                  <a:pt x="3255128" y="120811"/>
                </a:lnTo>
                <a:lnTo>
                  <a:pt x="3255128" y="120825"/>
                </a:lnTo>
                <a:lnTo>
                  <a:pt x="3255128" y="120886"/>
                </a:lnTo>
                <a:lnTo>
                  <a:pt x="3255128" y="120937"/>
                </a:lnTo>
                <a:lnTo>
                  <a:pt x="3255128" y="120950"/>
                </a:lnTo>
                <a:lnTo>
                  <a:pt x="3255128" y="120971"/>
                </a:lnTo>
                <a:lnTo>
                  <a:pt x="3255128" y="121008"/>
                </a:lnTo>
                <a:lnTo>
                  <a:pt x="3255128" y="121032"/>
                </a:lnTo>
                <a:lnTo>
                  <a:pt x="3255128" y="121060"/>
                </a:lnTo>
                <a:lnTo>
                  <a:pt x="3255128" y="121065"/>
                </a:lnTo>
                <a:lnTo>
                  <a:pt x="3255128" y="121068"/>
                </a:lnTo>
                <a:lnTo>
                  <a:pt x="3255128" y="121075"/>
                </a:lnTo>
                <a:lnTo>
                  <a:pt x="3255128" y="121173"/>
                </a:lnTo>
                <a:lnTo>
                  <a:pt x="3255128" y="121221"/>
                </a:lnTo>
                <a:lnTo>
                  <a:pt x="3255128" y="121256"/>
                </a:lnTo>
                <a:lnTo>
                  <a:pt x="3255128" y="121270"/>
                </a:lnTo>
                <a:lnTo>
                  <a:pt x="3255128" y="121299"/>
                </a:lnTo>
                <a:lnTo>
                  <a:pt x="3255128" y="121316"/>
                </a:lnTo>
                <a:lnTo>
                  <a:pt x="3255128" y="121331"/>
                </a:lnTo>
                <a:lnTo>
                  <a:pt x="3255128" y="121344"/>
                </a:lnTo>
                <a:lnTo>
                  <a:pt x="3255128" y="121347"/>
                </a:lnTo>
                <a:lnTo>
                  <a:pt x="3255128" y="121526"/>
                </a:lnTo>
                <a:lnTo>
                  <a:pt x="3255128" y="121556"/>
                </a:lnTo>
                <a:lnTo>
                  <a:pt x="3255128" y="121560"/>
                </a:lnTo>
                <a:lnTo>
                  <a:pt x="3255128" y="121578"/>
                </a:lnTo>
                <a:lnTo>
                  <a:pt x="3255128" y="121607"/>
                </a:lnTo>
                <a:lnTo>
                  <a:pt x="3255128" y="121675"/>
                </a:lnTo>
                <a:lnTo>
                  <a:pt x="3255128" y="121682"/>
                </a:lnTo>
                <a:lnTo>
                  <a:pt x="3255128" y="121788"/>
                </a:lnTo>
                <a:lnTo>
                  <a:pt x="3255128" y="121797"/>
                </a:lnTo>
                <a:lnTo>
                  <a:pt x="3255128" y="121818"/>
                </a:lnTo>
                <a:lnTo>
                  <a:pt x="3255128" y="121861"/>
                </a:lnTo>
                <a:lnTo>
                  <a:pt x="3255128" y="121869"/>
                </a:lnTo>
                <a:lnTo>
                  <a:pt x="3255128" y="122014"/>
                </a:lnTo>
                <a:lnTo>
                  <a:pt x="3255128" y="122050"/>
                </a:lnTo>
                <a:lnTo>
                  <a:pt x="3255128" y="122089"/>
                </a:lnTo>
                <a:lnTo>
                  <a:pt x="3255128" y="122170"/>
                </a:lnTo>
                <a:lnTo>
                  <a:pt x="3255128" y="122212"/>
                </a:lnTo>
                <a:lnTo>
                  <a:pt x="3255128" y="122242"/>
                </a:lnTo>
                <a:lnTo>
                  <a:pt x="3255128" y="122292"/>
                </a:lnTo>
                <a:lnTo>
                  <a:pt x="3255128" y="122328"/>
                </a:lnTo>
                <a:lnTo>
                  <a:pt x="3255128" y="122333"/>
                </a:lnTo>
                <a:lnTo>
                  <a:pt x="3255128" y="122349"/>
                </a:lnTo>
                <a:lnTo>
                  <a:pt x="3255128" y="122352"/>
                </a:lnTo>
                <a:lnTo>
                  <a:pt x="3255128" y="122437"/>
                </a:lnTo>
                <a:lnTo>
                  <a:pt x="3255128" y="122459"/>
                </a:lnTo>
                <a:lnTo>
                  <a:pt x="3255128" y="122488"/>
                </a:lnTo>
                <a:lnTo>
                  <a:pt x="3255128" y="122529"/>
                </a:lnTo>
                <a:lnTo>
                  <a:pt x="3255128" y="122535"/>
                </a:lnTo>
                <a:lnTo>
                  <a:pt x="3255128" y="122563"/>
                </a:lnTo>
                <a:lnTo>
                  <a:pt x="3255128" y="122567"/>
                </a:lnTo>
                <a:lnTo>
                  <a:pt x="3255128" y="122627"/>
                </a:lnTo>
                <a:lnTo>
                  <a:pt x="3255128" y="122680"/>
                </a:lnTo>
                <a:lnTo>
                  <a:pt x="3255128" y="122696"/>
                </a:lnTo>
                <a:lnTo>
                  <a:pt x="3255128" y="122697"/>
                </a:lnTo>
                <a:lnTo>
                  <a:pt x="3255128" y="122698"/>
                </a:lnTo>
                <a:lnTo>
                  <a:pt x="3255128" y="122704"/>
                </a:lnTo>
                <a:lnTo>
                  <a:pt x="3255128" y="122742"/>
                </a:lnTo>
                <a:lnTo>
                  <a:pt x="3255128" y="122795"/>
                </a:lnTo>
                <a:lnTo>
                  <a:pt x="3255128" y="122809"/>
                </a:lnTo>
                <a:lnTo>
                  <a:pt x="3255128" y="122870"/>
                </a:lnTo>
                <a:lnTo>
                  <a:pt x="3255128" y="122875"/>
                </a:lnTo>
                <a:lnTo>
                  <a:pt x="3255128" y="122878"/>
                </a:lnTo>
                <a:lnTo>
                  <a:pt x="3255128" y="122890"/>
                </a:lnTo>
                <a:lnTo>
                  <a:pt x="3255128" y="122940"/>
                </a:lnTo>
                <a:lnTo>
                  <a:pt x="3255128" y="122947"/>
                </a:lnTo>
                <a:lnTo>
                  <a:pt x="3255128" y="122974"/>
                </a:lnTo>
                <a:lnTo>
                  <a:pt x="3255128" y="123011"/>
                </a:lnTo>
                <a:lnTo>
                  <a:pt x="3255128" y="123129"/>
                </a:lnTo>
                <a:lnTo>
                  <a:pt x="3255128" y="123154"/>
                </a:lnTo>
                <a:lnTo>
                  <a:pt x="3255128" y="123157"/>
                </a:lnTo>
                <a:lnTo>
                  <a:pt x="3255128" y="123168"/>
                </a:lnTo>
                <a:lnTo>
                  <a:pt x="3255128" y="123173"/>
                </a:lnTo>
                <a:lnTo>
                  <a:pt x="3255128" y="123200"/>
                </a:lnTo>
                <a:lnTo>
                  <a:pt x="3255128" y="123233"/>
                </a:lnTo>
                <a:lnTo>
                  <a:pt x="3255128" y="123325"/>
                </a:lnTo>
                <a:lnTo>
                  <a:pt x="3255128" y="123345"/>
                </a:lnTo>
                <a:lnTo>
                  <a:pt x="3255128" y="123349"/>
                </a:lnTo>
                <a:lnTo>
                  <a:pt x="3255128" y="123372"/>
                </a:lnTo>
                <a:lnTo>
                  <a:pt x="3255128" y="123399"/>
                </a:lnTo>
                <a:lnTo>
                  <a:pt x="3255128" y="123443"/>
                </a:lnTo>
                <a:lnTo>
                  <a:pt x="3255128" y="123535"/>
                </a:lnTo>
                <a:lnTo>
                  <a:pt x="3255128" y="123607"/>
                </a:lnTo>
                <a:lnTo>
                  <a:pt x="3255128" y="123615"/>
                </a:lnTo>
                <a:lnTo>
                  <a:pt x="3255128" y="123617"/>
                </a:lnTo>
                <a:lnTo>
                  <a:pt x="3255128" y="123622"/>
                </a:lnTo>
                <a:lnTo>
                  <a:pt x="3255128" y="123690"/>
                </a:lnTo>
                <a:lnTo>
                  <a:pt x="3255128" y="123692"/>
                </a:lnTo>
                <a:lnTo>
                  <a:pt x="3255128" y="123762"/>
                </a:lnTo>
                <a:lnTo>
                  <a:pt x="3255128" y="123804"/>
                </a:lnTo>
                <a:lnTo>
                  <a:pt x="3255128" y="123821"/>
                </a:lnTo>
                <a:lnTo>
                  <a:pt x="3255128" y="123829"/>
                </a:lnTo>
                <a:lnTo>
                  <a:pt x="3255128" y="123899"/>
                </a:lnTo>
                <a:lnTo>
                  <a:pt x="3255128" y="123900"/>
                </a:lnTo>
                <a:lnTo>
                  <a:pt x="3255128" y="123901"/>
                </a:lnTo>
                <a:lnTo>
                  <a:pt x="3255128" y="123902"/>
                </a:lnTo>
                <a:lnTo>
                  <a:pt x="3255128" y="123913"/>
                </a:lnTo>
                <a:lnTo>
                  <a:pt x="3255128" y="123927"/>
                </a:lnTo>
                <a:lnTo>
                  <a:pt x="3255128" y="123932"/>
                </a:lnTo>
                <a:lnTo>
                  <a:pt x="3255128" y="124010"/>
                </a:lnTo>
                <a:lnTo>
                  <a:pt x="3255128" y="124046"/>
                </a:lnTo>
                <a:lnTo>
                  <a:pt x="3255128" y="124076"/>
                </a:lnTo>
                <a:lnTo>
                  <a:pt x="3255128" y="124081"/>
                </a:lnTo>
                <a:lnTo>
                  <a:pt x="3255128" y="124097"/>
                </a:lnTo>
                <a:lnTo>
                  <a:pt x="3255128" y="124105"/>
                </a:lnTo>
                <a:lnTo>
                  <a:pt x="3255128" y="124143"/>
                </a:lnTo>
                <a:lnTo>
                  <a:pt x="3255128" y="124190"/>
                </a:lnTo>
                <a:lnTo>
                  <a:pt x="3255128" y="124280"/>
                </a:lnTo>
                <a:lnTo>
                  <a:pt x="3255128" y="124307"/>
                </a:lnTo>
                <a:lnTo>
                  <a:pt x="3255128" y="124324"/>
                </a:lnTo>
                <a:lnTo>
                  <a:pt x="3255128" y="124331"/>
                </a:lnTo>
                <a:lnTo>
                  <a:pt x="3255128" y="124359"/>
                </a:lnTo>
                <a:lnTo>
                  <a:pt x="3255128" y="124403"/>
                </a:lnTo>
                <a:lnTo>
                  <a:pt x="3255128" y="124555"/>
                </a:lnTo>
                <a:lnTo>
                  <a:pt x="3255128" y="124597"/>
                </a:lnTo>
                <a:lnTo>
                  <a:pt x="3255128" y="124600"/>
                </a:lnTo>
                <a:lnTo>
                  <a:pt x="3255128" y="124616"/>
                </a:lnTo>
                <a:lnTo>
                  <a:pt x="3255128" y="124672"/>
                </a:lnTo>
                <a:lnTo>
                  <a:pt x="3255128" y="124674"/>
                </a:lnTo>
                <a:lnTo>
                  <a:pt x="3255128" y="124696"/>
                </a:lnTo>
                <a:lnTo>
                  <a:pt x="3255128" y="124714"/>
                </a:lnTo>
                <a:lnTo>
                  <a:pt x="3255128" y="124738"/>
                </a:lnTo>
                <a:lnTo>
                  <a:pt x="3255128" y="124756"/>
                </a:lnTo>
                <a:lnTo>
                  <a:pt x="3255128" y="124790"/>
                </a:lnTo>
                <a:lnTo>
                  <a:pt x="3255128" y="124812"/>
                </a:lnTo>
                <a:lnTo>
                  <a:pt x="3255128" y="124819"/>
                </a:lnTo>
                <a:lnTo>
                  <a:pt x="3255128" y="124850"/>
                </a:lnTo>
                <a:lnTo>
                  <a:pt x="3255128" y="124978"/>
                </a:lnTo>
                <a:lnTo>
                  <a:pt x="3255128" y="125029"/>
                </a:lnTo>
                <a:lnTo>
                  <a:pt x="3255128" y="125051"/>
                </a:lnTo>
                <a:lnTo>
                  <a:pt x="3255128" y="125053"/>
                </a:lnTo>
                <a:lnTo>
                  <a:pt x="3255128" y="125071"/>
                </a:lnTo>
                <a:lnTo>
                  <a:pt x="3255128" y="125162"/>
                </a:lnTo>
                <a:lnTo>
                  <a:pt x="3255128" y="125188"/>
                </a:lnTo>
                <a:lnTo>
                  <a:pt x="3255128" y="125210"/>
                </a:lnTo>
                <a:lnTo>
                  <a:pt x="3255128" y="125212"/>
                </a:lnTo>
                <a:lnTo>
                  <a:pt x="3255128" y="125270"/>
                </a:lnTo>
                <a:lnTo>
                  <a:pt x="3255128" y="125279"/>
                </a:lnTo>
                <a:lnTo>
                  <a:pt x="3255128" y="125284"/>
                </a:lnTo>
                <a:lnTo>
                  <a:pt x="3255128" y="125287"/>
                </a:lnTo>
                <a:lnTo>
                  <a:pt x="3255128" y="125345"/>
                </a:lnTo>
                <a:lnTo>
                  <a:pt x="3255128" y="125438"/>
                </a:lnTo>
                <a:lnTo>
                  <a:pt x="3255128" y="125510"/>
                </a:lnTo>
                <a:lnTo>
                  <a:pt x="3255128" y="125513"/>
                </a:lnTo>
                <a:lnTo>
                  <a:pt x="3255128" y="125535"/>
                </a:lnTo>
                <a:lnTo>
                  <a:pt x="3255128" y="125577"/>
                </a:lnTo>
                <a:lnTo>
                  <a:pt x="3255128" y="125615"/>
                </a:lnTo>
                <a:lnTo>
                  <a:pt x="3255128" y="125687"/>
                </a:lnTo>
                <a:lnTo>
                  <a:pt x="3255128" y="125692"/>
                </a:lnTo>
                <a:lnTo>
                  <a:pt x="3255128" y="125695"/>
                </a:lnTo>
                <a:lnTo>
                  <a:pt x="3255128" y="125823"/>
                </a:lnTo>
                <a:lnTo>
                  <a:pt x="3255128" y="125883"/>
                </a:lnTo>
                <a:lnTo>
                  <a:pt x="3255128" y="125897"/>
                </a:lnTo>
                <a:lnTo>
                  <a:pt x="3255128" y="125926"/>
                </a:lnTo>
                <a:lnTo>
                  <a:pt x="3255128" y="125932"/>
                </a:lnTo>
                <a:lnTo>
                  <a:pt x="3255128" y="125971"/>
                </a:lnTo>
                <a:lnTo>
                  <a:pt x="3255128" y="126052"/>
                </a:lnTo>
                <a:lnTo>
                  <a:pt x="3255128" y="126103"/>
                </a:lnTo>
                <a:lnTo>
                  <a:pt x="3255128" y="126126"/>
                </a:lnTo>
                <a:lnTo>
                  <a:pt x="3255128" y="126133"/>
                </a:lnTo>
                <a:lnTo>
                  <a:pt x="3255128" y="126183"/>
                </a:lnTo>
                <a:lnTo>
                  <a:pt x="3255128" y="126190"/>
                </a:lnTo>
                <a:lnTo>
                  <a:pt x="3255128" y="126248"/>
                </a:lnTo>
                <a:lnTo>
                  <a:pt x="3255128" y="126317"/>
                </a:lnTo>
                <a:lnTo>
                  <a:pt x="3255128" y="126391"/>
                </a:lnTo>
                <a:lnTo>
                  <a:pt x="3255128" y="126417"/>
                </a:lnTo>
                <a:lnTo>
                  <a:pt x="3255128" y="126445"/>
                </a:lnTo>
                <a:lnTo>
                  <a:pt x="3255128" y="126484"/>
                </a:lnTo>
                <a:lnTo>
                  <a:pt x="3255128" y="126496"/>
                </a:lnTo>
                <a:lnTo>
                  <a:pt x="3255128" y="126584"/>
                </a:lnTo>
                <a:lnTo>
                  <a:pt x="3255128" y="126595"/>
                </a:lnTo>
                <a:lnTo>
                  <a:pt x="3255128" y="126629"/>
                </a:lnTo>
                <a:lnTo>
                  <a:pt x="3255128" y="126641"/>
                </a:lnTo>
                <a:lnTo>
                  <a:pt x="3255128" y="126642"/>
                </a:lnTo>
                <a:lnTo>
                  <a:pt x="3255128" y="126667"/>
                </a:lnTo>
                <a:lnTo>
                  <a:pt x="3255128" y="126688"/>
                </a:lnTo>
                <a:lnTo>
                  <a:pt x="3255128" y="126716"/>
                </a:lnTo>
                <a:lnTo>
                  <a:pt x="3255128" y="126728"/>
                </a:lnTo>
                <a:lnTo>
                  <a:pt x="3255128" y="126765"/>
                </a:lnTo>
                <a:lnTo>
                  <a:pt x="3255128" y="126791"/>
                </a:lnTo>
                <a:lnTo>
                  <a:pt x="3255128" y="126812"/>
                </a:lnTo>
                <a:lnTo>
                  <a:pt x="3255128" y="126863"/>
                </a:lnTo>
                <a:lnTo>
                  <a:pt x="3255128" y="126879"/>
                </a:lnTo>
                <a:lnTo>
                  <a:pt x="3255128" y="126901"/>
                </a:lnTo>
                <a:lnTo>
                  <a:pt x="3255128" y="126957"/>
                </a:lnTo>
                <a:lnTo>
                  <a:pt x="3255128" y="126960"/>
                </a:lnTo>
                <a:lnTo>
                  <a:pt x="3255128" y="126986"/>
                </a:lnTo>
                <a:lnTo>
                  <a:pt x="3255128" y="127147"/>
                </a:lnTo>
                <a:lnTo>
                  <a:pt x="3255128" y="127156"/>
                </a:lnTo>
                <a:lnTo>
                  <a:pt x="3255128" y="127183"/>
                </a:lnTo>
                <a:lnTo>
                  <a:pt x="3255128" y="127194"/>
                </a:lnTo>
                <a:lnTo>
                  <a:pt x="3255128" y="127265"/>
                </a:lnTo>
                <a:lnTo>
                  <a:pt x="3255128" y="127297"/>
                </a:lnTo>
                <a:lnTo>
                  <a:pt x="3255128" y="127321"/>
                </a:lnTo>
                <a:lnTo>
                  <a:pt x="3255128" y="127329"/>
                </a:lnTo>
                <a:lnTo>
                  <a:pt x="3255128" y="127376"/>
                </a:lnTo>
                <a:lnTo>
                  <a:pt x="3255128" y="127399"/>
                </a:lnTo>
                <a:lnTo>
                  <a:pt x="3255128" y="127406"/>
                </a:lnTo>
                <a:lnTo>
                  <a:pt x="3255128" y="127460"/>
                </a:lnTo>
                <a:lnTo>
                  <a:pt x="3255128" y="127465"/>
                </a:lnTo>
                <a:lnTo>
                  <a:pt x="3255128" y="127549"/>
                </a:lnTo>
                <a:lnTo>
                  <a:pt x="3255128" y="127619"/>
                </a:lnTo>
                <a:lnTo>
                  <a:pt x="3255128" y="127634"/>
                </a:lnTo>
                <a:lnTo>
                  <a:pt x="3255128" y="127688"/>
                </a:lnTo>
                <a:lnTo>
                  <a:pt x="3255128" y="127693"/>
                </a:lnTo>
                <a:lnTo>
                  <a:pt x="3255128" y="127774"/>
                </a:lnTo>
                <a:lnTo>
                  <a:pt x="3255128" y="127798"/>
                </a:lnTo>
                <a:lnTo>
                  <a:pt x="3255128" y="127835"/>
                </a:lnTo>
                <a:lnTo>
                  <a:pt x="3255128" y="127862"/>
                </a:lnTo>
                <a:lnTo>
                  <a:pt x="3255128" y="127867"/>
                </a:lnTo>
                <a:lnTo>
                  <a:pt x="3255128" y="127919"/>
                </a:lnTo>
                <a:lnTo>
                  <a:pt x="3255128" y="127939"/>
                </a:lnTo>
                <a:lnTo>
                  <a:pt x="3255128" y="127970"/>
                </a:lnTo>
                <a:lnTo>
                  <a:pt x="3255128" y="127994"/>
                </a:lnTo>
                <a:lnTo>
                  <a:pt x="3255128" y="128008"/>
                </a:lnTo>
                <a:lnTo>
                  <a:pt x="3255128" y="128082"/>
                </a:lnTo>
                <a:lnTo>
                  <a:pt x="3255128" y="128093"/>
                </a:lnTo>
                <a:lnTo>
                  <a:pt x="3255128" y="128113"/>
                </a:lnTo>
                <a:lnTo>
                  <a:pt x="3255128" y="128150"/>
                </a:lnTo>
                <a:lnTo>
                  <a:pt x="3255128" y="128162"/>
                </a:lnTo>
                <a:lnTo>
                  <a:pt x="3255128" y="128195"/>
                </a:lnTo>
                <a:lnTo>
                  <a:pt x="3255128" y="128210"/>
                </a:lnTo>
                <a:lnTo>
                  <a:pt x="3255128" y="128234"/>
                </a:lnTo>
                <a:lnTo>
                  <a:pt x="3255128" y="128309"/>
                </a:lnTo>
                <a:lnTo>
                  <a:pt x="3255128" y="128322"/>
                </a:lnTo>
                <a:lnTo>
                  <a:pt x="3255128" y="128341"/>
                </a:lnTo>
                <a:lnTo>
                  <a:pt x="3255128" y="128344"/>
                </a:lnTo>
                <a:lnTo>
                  <a:pt x="3255128" y="128420"/>
                </a:lnTo>
                <a:lnTo>
                  <a:pt x="3255128" y="128471"/>
                </a:lnTo>
                <a:lnTo>
                  <a:pt x="3255128" y="128475"/>
                </a:lnTo>
                <a:lnTo>
                  <a:pt x="3255128" y="128515"/>
                </a:lnTo>
                <a:lnTo>
                  <a:pt x="3255128" y="128554"/>
                </a:lnTo>
                <a:lnTo>
                  <a:pt x="3255128" y="128556"/>
                </a:lnTo>
                <a:lnTo>
                  <a:pt x="3255128" y="128783"/>
                </a:lnTo>
                <a:lnTo>
                  <a:pt x="3255128" y="128800"/>
                </a:lnTo>
                <a:lnTo>
                  <a:pt x="3255128" y="128929"/>
                </a:lnTo>
                <a:lnTo>
                  <a:pt x="3255128" y="128934"/>
                </a:lnTo>
                <a:lnTo>
                  <a:pt x="3255128" y="128936"/>
                </a:lnTo>
                <a:lnTo>
                  <a:pt x="3255128" y="128974"/>
                </a:lnTo>
                <a:lnTo>
                  <a:pt x="3255128" y="128992"/>
                </a:lnTo>
                <a:lnTo>
                  <a:pt x="3255128" y="129008"/>
                </a:lnTo>
                <a:lnTo>
                  <a:pt x="3255128" y="129076"/>
                </a:lnTo>
                <a:lnTo>
                  <a:pt x="3255128" y="129118"/>
                </a:lnTo>
                <a:lnTo>
                  <a:pt x="3255128" y="129216"/>
                </a:lnTo>
                <a:lnTo>
                  <a:pt x="3255128" y="129224"/>
                </a:lnTo>
                <a:lnTo>
                  <a:pt x="3255128" y="129241"/>
                </a:lnTo>
                <a:lnTo>
                  <a:pt x="3255128" y="129299"/>
                </a:lnTo>
                <a:lnTo>
                  <a:pt x="3255128" y="129301"/>
                </a:lnTo>
                <a:lnTo>
                  <a:pt x="3255128" y="129310"/>
                </a:lnTo>
                <a:lnTo>
                  <a:pt x="3255128" y="129341"/>
                </a:lnTo>
                <a:lnTo>
                  <a:pt x="3255128" y="129352"/>
                </a:lnTo>
                <a:lnTo>
                  <a:pt x="3255128" y="129365"/>
                </a:lnTo>
                <a:lnTo>
                  <a:pt x="3255128" y="129425"/>
                </a:lnTo>
                <a:lnTo>
                  <a:pt x="3255128" y="129446"/>
                </a:lnTo>
                <a:lnTo>
                  <a:pt x="3255128" y="129451"/>
                </a:lnTo>
                <a:lnTo>
                  <a:pt x="3255128" y="129462"/>
                </a:lnTo>
                <a:lnTo>
                  <a:pt x="3255128" y="129470"/>
                </a:lnTo>
                <a:lnTo>
                  <a:pt x="3255128" y="129484"/>
                </a:lnTo>
                <a:lnTo>
                  <a:pt x="3255128" y="129489"/>
                </a:lnTo>
                <a:lnTo>
                  <a:pt x="3255128" y="129561"/>
                </a:lnTo>
                <a:lnTo>
                  <a:pt x="3255128" y="129577"/>
                </a:lnTo>
                <a:lnTo>
                  <a:pt x="3255128" y="129582"/>
                </a:lnTo>
                <a:lnTo>
                  <a:pt x="3255128" y="129606"/>
                </a:lnTo>
                <a:lnTo>
                  <a:pt x="3255128" y="129656"/>
                </a:lnTo>
                <a:lnTo>
                  <a:pt x="3255128" y="129680"/>
                </a:lnTo>
                <a:lnTo>
                  <a:pt x="3255128" y="129682"/>
                </a:lnTo>
                <a:lnTo>
                  <a:pt x="3255128" y="129701"/>
                </a:lnTo>
                <a:lnTo>
                  <a:pt x="3255128" y="129840"/>
                </a:lnTo>
                <a:lnTo>
                  <a:pt x="3255128" y="129889"/>
                </a:lnTo>
                <a:lnTo>
                  <a:pt x="3255128" y="129958"/>
                </a:lnTo>
                <a:lnTo>
                  <a:pt x="3255128" y="129999"/>
                </a:lnTo>
                <a:lnTo>
                  <a:pt x="3255128" y="130036"/>
                </a:lnTo>
                <a:lnTo>
                  <a:pt x="3255128" y="130097"/>
                </a:lnTo>
                <a:lnTo>
                  <a:pt x="3255128" y="130115"/>
                </a:lnTo>
                <a:lnTo>
                  <a:pt x="3255128" y="130132"/>
                </a:lnTo>
                <a:lnTo>
                  <a:pt x="3255128" y="130137"/>
                </a:lnTo>
                <a:lnTo>
                  <a:pt x="3255128" y="130138"/>
                </a:lnTo>
                <a:lnTo>
                  <a:pt x="3255128" y="130140"/>
                </a:lnTo>
                <a:lnTo>
                  <a:pt x="3255128" y="130159"/>
                </a:lnTo>
                <a:lnTo>
                  <a:pt x="3255128" y="130207"/>
                </a:lnTo>
                <a:lnTo>
                  <a:pt x="3255128" y="130209"/>
                </a:lnTo>
                <a:lnTo>
                  <a:pt x="3255128" y="130212"/>
                </a:lnTo>
                <a:lnTo>
                  <a:pt x="3255128" y="130215"/>
                </a:lnTo>
                <a:lnTo>
                  <a:pt x="3255128" y="130231"/>
                </a:lnTo>
                <a:lnTo>
                  <a:pt x="3255128" y="130348"/>
                </a:lnTo>
                <a:lnTo>
                  <a:pt x="3255128" y="130381"/>
                </a:lnTo>
                <a:lnTo>
                  <a:pt x="3255128" y="130403"/>
                </a:lnTo>
                <a:lnTo>
                  <a:pt x="3255128" y="130417"/>
                </a:lnTo>
                <a:lnTo>
                  <a:pt x="3255128" y="130446"/>
                </a:lnTo>
                <a:lnTo>
                  <a:pt x="3255128" y="130491"/>
                </a:lnTo>
                <a:lnTo>
                  <a:pt x="3255128" y="130502"/>
                </a:lnTo>
                <a:lnTo>
                  <a:pt x="3255128" y="130577"/>
                </a:lnTo>
                <a:lnTo>
                  <a:pt x="3255128" y="130591"/>
                </a:lnTo>
                <a:lnTo>
                  <a:pt x="3255128" y="130596"/>
                </a:lnTo>
                <a:lnTo>
                  <a:pt x="3255128" y="130665"/>
                </a:lnTo>
                <a:lnTo>
                  <a:pt x="3255128" y="130668"/>
                </a:lnTo>
                <a:lnTo>
                  <a:pt x="3255128" y="130679"/>
                </a:lnTo>
                <a:lnTo>
                  <a:pt x="3255128" y="130693"/>
                </a:lnTo>
                <a:lnTo>
                  <a:pt x="3255128" y="130721"/>
                </a:lnTo>
                <a:lnTo>
                  <a:pt x="3255128" y="130753"/>
                </a:lnTo>
                <a:lnTo>
                  <a:pt x="3255128" y="130817"/>
                </a:lnTo>
                <a:lnTo>
                  <a:pt x="3255128" y="130875"/>
                </a:lnTo>
                <a:lnTo>
                  <a:pt x="3255128" y="130879"/>
                </a:lnTo>
                <a:lnTo>
                  <a:pt x="3255128" y="130965"/>
                </a:lnTo>
                <a:lnTo>
                  <a:pt x="3255128" y="130969"/>
                </a:lnTo>
                <a:lnTo>
                  <a:pt x="3255128" y="130987"/>
                </a:lnTo>
                <a:lnTo>
                  <a:pt x="3255128" y="131054"/>
                </a:lnTo>
                <a:lnTo>
                  <a:pt x="3255128" y="131118"/>
                </a:lnTo>
                <a:lnTo>
                  <a:pt x="3255128" y="131139"/>
                </a:lnTo>
                <a:lnTo>
                  <a:pt x="3255128" y="131144"/>
                </a:lnTo>
                <a:lnTo>
                  <a:pt x="3255128" y="131160"/>
                </a:lnTo>
                <a:lnTo>
                  <a:pt x="3255128" y="131161"/>
                </a:lnTo>
                <a:lnTo>
                  <a:pt x="3255128" y="131211"/>
                </a:lnTo>
                <a:lnTo>
                  <a:pt x="3255128" y="131338"/>
                </a:lnTo>
                <a:lnTo>
                  <a:pt x="3255128" y="131394"/>
                </a:lnTo>
                <a:lnTo>
                  <a:pt x="3255128" y="131480"/>
                </a:lnTo>
                <a:lnTo>
                  <a:pt x="3255128" y="131578"/>
                </a:lnTo>
                <a:lnTo>
                  <a:pt x="3255128" y="131616"/>
                </a:lnTo>
                <a:lnTo>
                  <a:pt x="3255128" y="131661"/>
                </a:lnTo>
                <a:lnTo>
                  <a:pt x="3255128" y="131676"/>
                </a:lnTo>
                <a:lnTo>
                  <a:pt x="3255128" y="131714"/>
                </a:lnTo>
                <a:lnTo>
                  <a:pt x="3255128" y="131733"/>
                </a:lnTo>
                <a:lnTo>
                  <a:pt x="3255128" y="131774"/>
                </a:lnTo>
                <a:lnTo>
                  <a:pt x="3255128" y="131812"/>
                </a:lnTo>
                <a:lnTo>
                  <a:pt x="3255128" y="131868"/>
                </a:lnTo>
                <a:lnTo>
                  <a:pt x="3255128" y="131893"/>
                </a:lnTo>
                <a:lnTo>
                  <a:pt x="3255128" y="131924"/>
                </a:lnTo>
                <a:lnTo>
                  <a:pt x="3255128" y="131935"/>
                </a:lnTo>
                <a:lnTo>
                  <a:pt x="3255128" y="131948"/>
                </a:lnTo>
                <a:lnTo>
                  <a:pt x="3255128" y="131956"/>
                </a:lnTo>
                <a:lnTo>
                  <a:pt x="3255128" y="132026"/>
                </a:lnTo>
                <a:lnTo>
                  <a:pt x="3255128" y="132053"/>
                </a:lnTo>
                <a:lnTo>
                  <a:pt x="3255128" y="132092"/>
                </a:lnTo>
                <a:lnTo>
                  <a:pt x="3255128" y="132119"/>
                </a:lnTo>
                <a:lnTo>
                  <a:pt x="3255128" y="132139"/>
                </a:lnTo>
                <a:lnTo>
                  <a:pt x="3255128" y="132284"/>
                </a:lnTo>
                <a:lnTo>
                  <a:pt x="3255128" y="132378"/>
                </a:lnTo>
                <a:lnTo>
                  <a:pt x="3255128" y="132412"/>
                </a:lnTo>
                <a:lnTo>
                  <a:pt x="3255128" y="132526"/>
                </a:lnTo>
                <a:lnTo>
                  <a:pt x="3255128" y="132682"/>
                </a:lnTo>
                <a:lnTo>
                  <a:pt x="3255128" y="132754"/>
                </a:lnTo>
                <a:lnTo>
                  <a:pt x="3255128" y="132837"/>
                </a:lnTo>
                <a:lnTo>
                  <a:pt x="3255128" y="132840"/>
                </a:lnTo>
                <a:lnTo>
                  <a:pt x="3255128" y="132861"/>
                </a:lnTo>
                <a:lnTo>
                  <a:pt x="3255128" y="132864"/>
                </a:lnTo>
                <a:lnTo>
                  <a:pt x="3255128" y="132949"/>
                </a:lnTo>
                <a:lnTo>
                  <a:pt x="3255128" y="132971"/>
                </a:lnTo>
                <a:lnTo>
                  <a:pt x="3255128" y="132997"/>
                </a:lnTo>
                <a:lnTo>
                  <a:pt x="3255128" y="133000"/>
                </a:lnTo>
                <a:lnTo>
                  <a:pt x="3255128" y="133016"/>
                </a:lnTo>
                <a:lnTo>
                  <a:pt x="3255128" y="133047"/>
                </a:lnTo>
                <a:lnTo>
                  <a:pt x="3255128" y="133074"/>
                </a:lnTo>
                <a:lnTo>
                  <a:pt x="3255128" y="133140"/>
                </a:lnTo>
                <a:lnTo>
                  <a:pt x="3255128" y="133179"/>
                </a:lnTo>
                <a:lnTo>
                  <a:pt x="3255128" y="133183"/>
                </a:lnTo>
                <a:lnTo>
                  <a:pt x="3255128" y="133243"/>
                </a:lnTo>
                <a:lnTo>
                  <a:pt x="3255128" y="133309"/>
                </a:lnTo>
                <a:lnTo>
                  <a:pt x="3255128" y="133322"/>
                </a:lnTo>
                <a:lnTo>
                  <a:pt x="3255128" y="133455"/>
                </a:lnTo>
                <a:lnTo>
                  <a:pt x="3255128" y="133501"/>
                </a:lnTo>
                <a:lnTo>
                  <a:pt x="3255128" y="133552"/>
                </a:lnTo>
                <a:lnTo>
                  <a:pt x="3255128" y="133578"/>
                </a:lnTo>
                <a:lnTo>
                  <a:pt x="3255128" y="133619"/>
                </a:lnTo>
                <a:lnTo>
                  <a:pt x="3255128" y="133664"/>
                </a:lnTo>
                <a:lnTo>
                  <a:pt x="3255128" y="133744"/>
                </a:lnTo>
                <a:lnTo>
                  <a:pt x="3255128" y="133761"/>
                </a:lnTo>
                <a:lnTo>
                  <a:pt x="3255128" y="133821"/>
                </a:lnTo>
                <a:lnTo>
                  <a:pt x="3255128" y="133861"/>
                </a:lnTo>
                <a:lnTo>
                  <a:pt x="3255128" y="133885"/>
                </a:lnTo>
                <a:lnTo>
                  <a:pt x="3255128" y="133891"/>
                </a:lnTo>
                <a:lnTo>
                  <a:pt x="3255128" y="133913"/>
                </a:lnTo>
                <a:lnTo>
                  <a:pt x="3255128" y="133940"/>
                </a:lnTo>
                <a:lnTo>
                  <a:pt x="3255128" y="133966"/>
                </a:lnTo>
                <a:lnTo>
                  <a:pt x="3255128" y="133977"/>
                </a:lnTo>
                <a:lnTo>
                  <a:pt x="3255128" y="134078"/>
                </a:lnTo>
                <a:lnTo>
                  <a:pt x="3255128" y="134095"/>
                </a:lnTo>
                <a:lnTo>
                  <a:pt x="3255128" y="134123"/>
                </a:lnTo>
                <a:lnTo>
                  <a:pt x="3255128" y="134129"/>
                </a:lnTo>
                <a:lnTo>
                  <a:pt x="3255128" y="134176"/>
                </a:lnTo>
                <a:lnTo>
                  <a:pt x="3255128" y="134200"/>
                </a:lnTo>
                <a:lnTo>
                  <a:pt x="3255128" y="134203"/>
                </a:lnTo>
                <a:lnTo>
                  <a:pt x="3255128" y="134226"/>
                </a:lnTo>
                <a:lnTo>
                  <a:pt x="3255128" y="134291"/>
                </a:lnTo>
                <a:lnTo>
                  <a:pt x="3255128" y="134350"/>
                </a:lnTo>
                <a:lnTo>
                  <a:pt x="3255128" y="134379"/>
                </a:lnTo>
                <a:lnTo>
                  <a:pt x="3255128" y="134409"/>
                </a:lnTo>
                <a:lnTo>
                  <a:pt x="3255128" y="134413"/>
                </a:lnTo>
                <a:lnTo>
                  <a:pt x="3255128" y="134454"/>
                </a:lnTo>
                <a:lnTo>
                  <a:pt x="3255128" y="134459"/>
                </a:lnTo>
                <a:lnTo>
                  <a:pt x="3255128" y="134460"/>
                </a:lnTo>
                <a:lnTo>
                  <a:pt x="3255128" y="134583"/>
                </a:lnTo>
                <a:lnTo>
                  <a:pt x="3255128" y="134588"/>
                </a:lnTo>
                <a:lnTo>
                  <a:pt x="3255128" y="134650"/>
                </a:lnTo>
                <a:lnTo>
                  <a:pt x="3255128" y="134658"/>
                </a:lnTo>
                <a:lnTo>
                  <a:pt x="3255128" y="134685"/>
                </a:lnTo>
                <a:lnTo>
                  <a:pt x="3255128" y="134710"/>
                </a:lnTo>
                <a:lnTo>
                  <a:pt x="3255128" y="134867"/>
                </a:lnTo>
                <a:lnTo>
                  <a:pt x="3255128" y="134868"/>
                </a:lnTo>
                <a:lnTo>
                  <a:pt x="3255128" y="134898"/>
                </a:lnTo>
                <a:lnTo>
                  <a:pt x="3255128" y="134976"/>
                </a:lnTo>
                <a:lnTo>
                  <a:pt x="3255128" y="135047"/>
                </a:lnTo>
                <a:lnTo>
                  <a:pt x="3255128" y="135057"/>
                </a:lnTo>
                <a:lnTo>
                  <a:pt x="3255128" y="135107"/>
                </a:lnTo>
                <a:lnTo>
                  <a:pt x="3255128" y="135109"/>
                </a:lnTo>
                <a:lnTo>
                  <a:pt x="3255128" y="135186"/>
                </a:lnTo>
                <a:lnTo>
                  <a:pt x="3255128" y="135199"/>
                </a:lnTo>
                <a:lnTo>
                  <a:pt x="3255128" y="135208"/>
                </a:lnTo>
                <a:lnTo>
                  <a:pt x="3255128" y="135273"/>
                </a:lnTo>
                <a:lnTo>
                  <a:pt x="3255128" y="135337"/>
                </a:lnTo>
                <a:lnTo>
                  <a:pt x="3255128" y="135339"/>
                </a:lnTo>
                <a:lnTo>
                  <a:pt x="3255128" y="135341"/>
                </a:lnTo>
                <a:lnTo>
                  <a:pt x="3255128" y="135395"/>
                </a:lnTo>
                <a:lnTo>
                  <a:pt x="3255128" y="135420"/>
                </a:lnTo>
                <a:lnTo>
                  <a:pt x="3255128" y="135447"/>
                </a:lnTo>
                <a:lnTo>
                  <a:pt x="3255128" y="135449"/>
                </a:lnTo>
                <a:lnTo>
                  <a:pt x="3255128" y="135566"/>
                </a:lnTo>
                <a:lnTo>
                  <a:pt x="3255128" y="135591"/>
                </a:lnTo>
                <a:lnTo>
                  <a:pt x="3255128" y="135592"/>
                </a:lnTo>
                <a:lnTo>
                  <a:pt x="3255128" y="135647"/>
                </a:lnTo>
                <a:lnTo>
                  <a:pt x="3255128" y="135662"/>
                </a:lnTo>
                <a:lnTo>
                  <a:pt x="3255128" y="135723"/>
                </a:lnTo>
                <a:lnTo>
                  <a:pt x="3255128" y="135731"/>
                </a:lnTo>
                <a:lnTo>
                  <a:pt x="3255128" y="135745"/>
                </a:lnTo>
                <a:lnTo>
                  <a:pt x="3255128" y="135766"/>
                </a:lnTo>
                <a:lnTo>
                  <a:pt x="3255128" y="135771"/>
                </a:lnTo>
                <a:lnTo>
                  <a:pt x="3255128" y="135782"/>
                </a:lnTo>
                <a:lnTo>
                  <a:pt x="3255128" y="135798"/>
                </a:lnTo>
                <a:lnTo>
                  <a:pt x="3255128" y="135856"/>
                </a:lnTo>
                <a:lnTo>
                  <a:pt x="3255128" y="135905"/>
                </a:lnTo>
                <a:lnTo>
                  <a:pt x="3255128" y="135938"/>
                </a:lnTo>
                <a:lnTo>
                  <a:pt x="3255128" y="135982"/>
                </a:lnTo>
                <a:lnTo>
                  <a:pt x="3255128" y="136021"/>
                </a:lnTo>
                <a:lnTo>
                  <a:pt x="3255128" y="136038"/>
                </a:lnTo>
                <a:lnTo>
                  <a:pt x="3255128" y="136076"/>
                </a:lnTo>
                <a:lnTo>
                  <a:pt x="3255128" y="136176"/>
                </a:lnTo>
                <a:lnTo>
                  <a:pt x="3255128" y="136272"/>
                </a:lnTo>
                <a:lnTo>
                  <a:pt x="3255128" y="136315"/>
                </a:lnTo>
                <a:lnTo>
                  <a:pt x="3255128" y="136330"/>
                </a:lnTo>
                <a:lnTo>
                  <a:pt x="3255128" y="136444"/>
                </a:lnTo>
                <a:lnTo>
                  <a:pt x="3255128" y="136446"/>
                </a:lnTo>
                <a:lnTo>
                  <a:pt x="3255128" y="136448"/>
                </a:lnTo>
                <a:lnTo>
                  <a:pt x="3255128" y="136468"/>
                </a:lnTo>
                <a:lnTo>
                  <a:pt x="3255128" y="136470"/>
                </a:lnTo>
                <a:lnTo>
                  <a:pt x="3255128" y="136543"/>
                </a:lnTo>
                <a:lnTo>
                  <a:pt x="3255128" y="136546"/>
                </a:lnTo>
                <a:lnTo>
                  <a:pt x="3255128" y="136612"/>
                </a:lnTo>
                <a:lnTo>
                  <a:pt x="3255128" y="136615"/>
                </a:lnTo>
                <a:lnTo>
                  <a:pt x="3255128" y="136674"/>
                </a:lnTo>
                <a:lnTo>
                  <a:pt x="3255128" y="136679"/>
                </a:lnTo>
                <a:lnTo>
                  <a:pt x="3255128" y="136682"/>
                </a:lnTo>
                <a:lnTo>
                  <a:pt x="3255128" y="136717"/>
                </a:lnTo>
                <a:lnTo>
                  <a:pt x="3255128" y="136724"/>
                </a:lnTo>
                <a:lnTo>
                  <a:pt x="3255128" y="136746"/>
                </a:lnTo>
                <a:lnTo>
                  <a:pt x="3255128" y="136766"/>
                </a:lnTo>
                <a:lnTo>
                  <a:pt x="3255128" y="136786"/>
                </a:lnTo>
                <a:lnTo>
                  <a:pt x="3255128" y="136789"/>
                </a:lnTo>
                <a:lnTo>
                  <a:pt x="3255128" y="136863"/>
                </a:lnTo>
                <a:lnTo>
                  <a:pt x="3255128" y="136920"/>
                </a:lnTo>
                <a:lnTo>
                  <a:pt x="3255128" y="136929"/>
                </a:lnTo>
                <a:lnTo>
                  <a:pt x="3255128" y="136958"/>
                </a:lnTo>
                <a:lnTo>
                  <a:pt x="3255128" y="136972"/>
                </a:lnTo>
                <a:lnTo>
                  <a:pt x="3255128" y="136996"/>
                </a:lnTo>
                <a:lnTo>
                  <a:pt x="3255128" y="137039"/>
                </a:lnTo>
                <a:lnTo>
                  <a:pt x="3255128" y="137153"/>
                </a:lnTo>
                <a:lnTo>
                  <a:pt x="3255128" y="137169"/>
                </a:lnTo>
                <a:lnTo>
                  <a:pt x="3255128" y="137183"/>
                </a:lnTo>
                <a:lnTo>
                  <a:pt x="3255128" y="137212"/>
                </a:lnTo>
                <a:lnTo>
                  <a:pt x="3255128" y="137283"/>
                </a:lnTo>
                <a:lnTo>
                  <a:pt x="3255128" y="137379"/>
                </a:lnTo>
                <a:lnTo>
                  <a:pt x="3255128" y="137394"/>
                </a:lnTo>
                <a:lnTo>
                  <a:pt x="3255128" y="137450"/>
                </a:lnTo>
                <a:lnTo>
                  <a:pt x="3255128" y="137469"/>
                </a:lnTo>
                <a:lnTo>
                  <a:pt x="3255128" y="137491"/>
                </a:lnTo>
                <a:lnTo>
                  <a:pt x="3255128" y="137620"/>
                </a:lnTo>
                <a:lnTo>
                  <a:pt x="3255128" y="137643"/>
                </a:lnTo>
                <a:lnTo>
                  <a:pt x="3255128" y="137694"/>
                </a:lnTo>
                <a:lnTo>
                  <a:pt x="3255128" y="137703"/>
                </a:lnTo>
                <a:lnTo>
                  <a:pt x="3255128" y="137731"/>
                </a:lnTo>
                <a:lnTo>
                  <a:pt x="3255128" y="137824"/>
                </a:lnTo>
                <a:lnTo>
                  <a:pt x="3255128" y="137829"/>
                </a:lnTo>
                <a:lnTo>
                  <a:pt x="3255128" y="137848"/>
                </a:lnTo>
                <a:lnTo>
                  <a:pt x="3255128" y="137853"/>
                </a:lnTo>
                <a:lnTo>
                  <a:pt x="3255128" y="137882"/>
                </a:lnTo>
                <a:lnTo>
                  <a:pt x="3255128" y="137926"/>
                </a:lnTo>
                <a:lnTo>
                  <a:pt x="3255128" y="137927"/>
                </a:lnTo>
                <a:lnTo>
                  <a:pt x="3255128" y="137947"/>
                </a:lnTo>
                <a:lnTo>
                  <a:pt x="3255128" y="138003"/>
                </a:lnTo>
                <a:lnTo>
                  <a:pt x="3255128" y="138008"/>
                </a:lnTo>
                <a:lnTo>
                  <a:pt x="3255128" y="138079"/>
                </a:lnTo>
                <a:lnTo>
                  <a:pt x="3255128" y="138122"/>
                </a:lnTo>
                <a:lnTo>
                  <a:pt x="3255128" y="138123"/>
                </a:lnTo>
                <a:lnTo>
                  <a:pt x="3255128" y="138132"/>
                </a:lnTo>
                <a:lnTo>
                  <a:pt x="3255128" y="138139"/>
                </a:lnTo>
                <a:lnTo>
                  <a:pt x="3255128" y="138160"/>
                </a:lnTo>
                <a:lnTo>
                  <a:pt x="3255128" y="138279"/>
                </a:lnTo>
                <a:lnTo>
                  <a:pt x="3255128" y="138291"/>
                </a:lnTo>
                <a:lnTo>
                  <a:pt x="3255128" y="138342"/>
                </a:lnTo>
                <a:lnTo>
                  <a:pt x="3255128" y="138365"/>
                </a:lnTo>
                <a:lnTo>
                  <a:pt x="3255128" y="138372"/>
                </a:lnTo>
                <a:lnTo>
                  <a:pt x="3255128" y="138388"/>
                </a:lnTo>
                <a:lnTo>
                  <a:pt x="3255128" y="138442"/>
                </a:lnTo>
                <a:lnTo>
                  <a:pt x="3255128" y="138480"/>
                </a:lnTo>
                <a:lnTo>
                  <a:pt x="3255128" y="138501"/>
                </a:lnTo>
                <a:lnTo>
                  <a:pt x="3255128" y="138540"/>
                </a:lnTo>
                <a:lnTo>
                  <a:pt x="3255128" y="138567"/>
                </a:lnTo>
                <a:lnTo>
                  <a:pt x="3255128" y="138598"/>
                </a:lnTo>
                <a:lnTo>
                  <a:pt x="3255128" y="138604"/>
                </a:lnTo>
                <a:lnTo>
                  <a:pt x="3255128" y="138676"/>
                </a:lnTo>
                <a:lnTo>
                  <a:pt x="3255128" y="138722"/>
                </a:lnTo>
                <a:lnTo>
                  <a:pt x="3255128" y="138750"/>
                </a:lnTo>
                <a:lnTo>
                  <a:pt x="3255128" y="138801"/>
                </a:lnTo>
                <a:lnTo>
                  <a:pt x="3255128" y="138905"/>
                </a:lnTo>
                <a:lnTo>
                  <a:pt x="3255128" y="138918"/>
                </a:lnTo>
                <a:lnTo>
                  <a:pt x="3255128" y="138960"/>
                </a:lnTo>
                <a:lnTo>
                  <a:pt x="3255128" y="139036"/>
                </a:lnTo>
                <a:lnTo>
                  <a:pt x="3255128" y="139058"/>
                </a:lnTo>
                <a:lnTo>
                  <a:pt x="3255128" y="139150"/>
                </a:lnTo>
                <a:lnTo>
                  <a:pt x="3255128" y="139161"/>
                </a:lnTo>
                <a:lnTo>
                  <a:pt x="3255128" y="139168"/>
                </a:lnTo>
                <a:lnTo>
                  <a:pt x="3255128" y="139210"/>
                </a:lnTo>
                <a:lnTo>
                  <a:pt x="3255128" y="139215"/>
                </a:lnTo>
                <a:lnTo>
                  <a:pt x="3255128" y="139285"/>
                </a:lnTo>
                <a:lnTo>
                  <a:pt x="3255128" y="139437"/>
                </a:lnTo>
                <a:lnTo>
                  <a:pt x="3255128" y="139448"/>
                </a:lnTo>
                <a:lnTo>
                  <a:pt x="3255128" y="139470"/>
                </a:lnTo>
                <a:lnTo>
                  <a:pt x="3255128" y="139494"/>
                </a:lnTo>
                <a:lnTo>
                  <a:pt x="3255128" y="139495"/>
                </a:lnTo>
                <a:lnTo>
                  <a:pt x="3255128" y="139512"/>
                </a:lnTo>
                <a:lnTo>
                  <a:pt x="3255128" y="139520"/>
                </a:lnTo>
                <a:lnTo>
                  <a:pt x="3255128" y="139525"/>
                </a:lnTo>
                <a:lnTo>
                  <a:pt x="3255128" y="139541"/>
                </a:lnTo>
                <a:lnTo>
                  <a:pt x="3255128" y="139603"/>
                </a:lnTo>
                <a:lnTo>
                  <a:pt x="3255128" y="139674"/>
                </a:lnTo>
                <a:lnTo>
                  <a:pt x="3255128" y="139706"/>
                </a:lnTo>
                <a:lnTo>
                  <a:pt x="3255128" y="139736"/>
                </a:lnTo>
                <a:lnTo>
                  <a:pt x="3255128" y="139754"/>
                </a:lnTo>
                <a:lnTo>
                  <a:pt x="3255128" y="139799"/>
                </a:lnTo>
                <a:lnTo>
                  <a:pt x="3255128" y="139813"/>
                </a:lnTo>
                <a:lnTo>
                  <a:pt x="3255128" y="139835"/>
                </a:lnTo>
                <a:lnTo>
                  <a:pt x="3255128" y="139911"/>
                </a:lnTo>
                <a:lnTo>
                  <a:pt x="3255128" y="140042"/>
                </a:lnTo>
                <a:lnTo>
                  <a:pt x="3255128" y="140047"/>
                </a:lnTo>
                <a:lnTo>
                  <a:pt x="3255128" y="140049"/>
                </a:lnTo>
                <a:lnTo>
                  <a:pt x="3255128" y="140118"/>
                </a:lnTo>
                <a:lnTo>
                  <a:pt x="3255128" y="140165"/>
                </a:lnTo>
                <a:lnTo>
                  <a:pt x="3255128" y="140182"/>
                </a:lnTo>
                <a:lnTo>
                  <a:pt x="3255128" y="140190"/>
                </a:lnTo>
                <a:lnTo>
                  <a:pt x="3255128" y="140265"/>
                </a:lnTo>
                <a:lnTo>
                  <a:pt x="3255128" y="140267"/>
                </a:lnTo>
                <a:lnTo>
                  <a:pt x="3255128" y="140286"/>
                </a:lnTo>
                <a:lnTo>
                  <a:pt x="3255128" y="140288"/>
                </a:lnTo>
                <a:lnTo>
                  <a:pt x="3255128" y="140291"/>
                </a:lnTo>
                <a:lnTo>
                  <a:pt x="3255128" y="140318"/>
                </a:lnTo>
                <a:lnTo>
                  <a:pt x="3255128" y="140402"/>
                </a:lnTo>
                <a:lnTo>
                  <a:pt x="3255128" y="140433"/>
                </a:lnTo>
                <a:lnTo>
                  <a:pt x="3255128" y="140465"/>
                </a:lnTo>
                <a:lnTo>
                  <a:pt x="3255128" y="140483"/>
                </a:lnTo>
                <a:lnTo>
                  <a:pt x="3255128" y="140510"/>
                </a:lnTo>
                <a:lnTo>
                  <a:pt x="3255128" y="140527"/>
                </a:lnTo>
                <a:lnTo>
                  <a:pt x="3255128" y="140541"/>
                </a:lnTo>
                <a:lnTo>
                  <a:pt x="3255128" y="140577"/>
                </a:lnTo>
                <a:lnTo>
                  <a:pt x="3255128" y="140627"/>
                </a:lnTo>
                <a:lnTo>
                  <a:pt x="3255128" y="140649"/>
                </a:lnTo>
                <a:lnTo>
                  <a:pt x="3255128" y="140651"/>
                </a:lnTo>
                <a:lnTo>
                  <a:pt x="3255128" y="140652"/>
                </a:lnTo>
                <a:lnTo>
                  <a:pt x="3255128" y="140706"/>
                </a:lnTo>
                <a:lnTo>
                  <a:pt x="3255128" y="140715"/>
                </a:lnTo>
                <a:lnTo>
                  <a:pt x="3255128" y="140803"/>
                </a:lnTo>
                <a:lnTo>
                  <a:pt x="3255128" y="140861"/>
                </a:lnTo>
                <a:lnTo>
                  <a:pt x="3255128" y="140942"/>
                </a:lnTo>
                <a:lnTo>
                  <a:pt x="3255128" y="140966"/>
                </a:lnTo>
                <a:lnTo>
                  <a:pt x="3255128" y="141040"/>
                </a:lnTo>
                <a:lnTo>
                  <a:pt x="3255128" y="141063"/>
                </a:lnTo>
                <a:lnTo>
                  <a:pt x="3255128" y="141125"/>
                </a:lnTo>
                <a:lnTo>
                  <a:pt x="3255128" y="141142"/>
                </a:lnTo>
                <a:lnTo>
                  <a:pt x="3255128" y="141175"/>
                </a:lnTo>
                <a:lnTo>
                  <a:pt x="3255128" y="141197"/>
                </a:lnTo>
                <a:lnTo>
                  <a:pt x="3255128" y="141297"/>
                </a:lnTo>
                <a:lnTo>
                  <a:pt x="3255128" y="141416"/>
                </a:lnTo>
                <a:lnTo>
                  <a:pt x="3255128" y="141490"/>
                </a:lnTo>
                <a:lnTo>
                  <a:pt x="3255128" y="141559"/>
                </a:lnTo>
                <a:lnTo>
                  <a:pt x="3255128" y="141634"/>
                </a:lnTo>
                <a:lnTo>
                  <a:pt x="3255128" y="141636"/>
                </a:lnTo>
                <a:lnTo>
                  <a:pt x="3255128" y="141659"/>
                </a:lnTo>
                <a:lnTo>
                  <a:pt x="3255128" y="141666"/>
                </a:lnTo>
                <a:lnTo>
                  <a:pt x="3255128" y="141673"/>
                </a:lnTo>
                <a:lnTo>
                  <a:pt x="3255128" y="141733"/>
                </a:lnTo>
                <a:lnTo>
                  <a:pt x="3255128" y="141762"/>
                </a:lnTo>
                <a:lnTo>
                  <a:pt x="3255128" y="141790"/>
                </a:lnTo>
                <a:lnTo>
                  <a:pt x="3255128" y="141845"/>
                </a:lnTo>
                <a:lnTo>
                  <a:pt x="3255128" y="141910"/>
                </a:lnTo>
                <a:lnTo>
                  <a:pt x="3255128" y="141921"/>
                </a:lnTo>
                <a:lnTo>
                  <a:pt x="3255128" y="141935"/>
                </a:lnTo>
                <a:lnTo>
                  <a:pt x="3255128" y="142020"/>
                </a:lnTo>
                <a:lnTo>
                  <a:pt x="3255128" y="142039"/>
                </a:lnTo>
                <a:lnTo>
                  <a:pt x="3255128" y="142077"/>
                </a:lnTo>
                <a:lnTo>
                  <a:pt x="3255128" y="142103"/>
                </a:lnTo>
                <a:lnTo>
                  <a:pt x="3255128" y="142161"/>
                </a:lnTo>
                <a:lnTo>
                  <a:pt x="3255128" y="142163"/>
                </a:lnTo>
                <a:lnTo>
                  <a:pt x="3255128" y="142249"/>
                </a:lnTo>
                <a:lnTo>
                  <a:pt x="3255128" y="142270"/>
                </a:lnTo>
                <a:lnTo>
                  <a:pt x="3255128" y="142304"/>
                </a:lnTo>
                <a:lnTo>
                  <a:pt x="3255128" y="142321"/>
                </a:lnTo>
                <a:lnTo>
                  <a:pt x="3255128" y="142337"/>
                </a:lnTo>
                <a:lnTo>
                  <a:pt x="3255128" y="142342"/>
                </a:lnTo>
                <a:lnTo>
                  <a:pt x="3255128" y="142358"/>
                </a:lnTo>
                <a:lnTo>
                  <a:pt x="3255128" y="142446"/>
                </a:lnTo>
                <a:lnTo>
                  <a:pt x="3255128" y="142456"/>
                </a:lnTo>
                <a:lnTo>
                  <a:pt x="3255128" y="142497"/>
                </a:lnTo>
                <a:lnTo>
                  <a:pt x="3255128" y="142630"/>
                </a:lnTo>
                <a:lnTo>
                  <a:pt x="3255128" y="142635"/>
                </a:lnTo>
                <a:lnTo>
                  <a:pt x="3255128" y="142642"/>
                </a:lnTo>
                <a:lnTo>
                  <a:pt x="3255128" y="142680"/>
                </a:lnTo>
                <a:lnTo>
                  <a:pt x="3255128" y="142693"/>
                </a:lnTo>
                <a:lnTo>
                  <a:pt x="3255128" y="142701"/>
                </a:lnTo>
                <a:lnTo>
                  <a:pt x="3255128" y="142811"/>
                </a:lnTo>
                <a:lnTo>
                  <a:pt x="3255128" y="142859"/>
                </a:lnTo>
                <a:lnTo>
                  <a:pt x="3255128" y="142901"/>
                </a:lnTo>
                <a:lnTo>
                  <a:pt x="3255128" y="142969"/>
                </a:lnTo>
                <a:lnTo>
                  <a:pt x="3255128" y="142985"/>
                </a:lnTo>
                <a:lnTo>
                  <a:pt x="3255128" y="142990"/>
                </a:lnTo>
                <a:lnTo>
                  <a:pt x="3255128" y="142992"/>
                </a:lnTo>
                <a:lnTo>
                  <a:pt x="3255128" y="142993"/>
                </a:lnTo>
                <a:lnTo>
                  <a:pt x="3255128" y="142999"/>
                </a:lnTo>
                <a:lnTo>
                  <a:pt x="3255128" y="143060"/>
                </a:lnTo>
                <a:lnTo>
                  <a:pt x="3255128" y="143087"/>
                </a:lnTo>
                <a:lnTo>
                  <a:pt x="3255128" y="143124"/>
                </a:lnTo>
                <a:lnTo>
                  <a:pt x="3255128" y="143210"/>
                </a:lnTo>
                <a:lnTo>
                  <a:pt x="3255128" y="143234"/>
                </a:lnTo>
                <a:lnTo>
                  <a:pt x="3255128" y="143235"/>
                </a:lnTo>
                <a:lnTo>
                  <a:pt x="3255128" y="143242"/>
                </a:lnTo>
                <a:lnTo>
                  <a:pt x="3255128" y="143270"/>
                </a:lnTo>
                <a:lnTo>
                  <a:pt x="3255128" y="143312"/>
                </a:lnTo>
                <a:lnTo>
                  <a:pt x="3255128" y="143378"/>
                </a:lnTo>
                <a:lnTo>
                  <a:pt x="3255128" y="143428"/>
                </a:lnTo>
                <a:lnTo>
                  <a:pt x="3255128" y="143438"/>
                </a:lnTo>
                <a:lnTo>
                  <a:pt x="3255128" y="143444"/>
                </a:lnTo>
                <a:lnTo>
                  <a:pt x="3255128" y="143449"/>
                </a:lnTo>
                <a:lnTo>
                  <a:pt x="3255128" y="143532"/>
                </a:lnTo>
                <a:lnTo>
                  <a:pt x="3255128" y="143538"/>
                </a:lnTo>
                <a:lnTo>
                  <a:pt x="3255128" y="143543"/>
                </a:lnTo>
                <a:lnTo>
                  <a:pt x="3255128" y="143546"/>
                </a:lnTo>
                <a:lnTo>
                  <a:pt x="3255128" y="143574"/>
                </a:lnTo>
                <a:lnTo>
                  <a:pt x="3255128" y="143610"/>
                </a:lnTo>
                <a:lnTo>
                  <a:pt x="3255128" y="143730"/>
                </a:lnTo>
                <a:lnTo>
                  <a:pt x="3255128" y="143735"/>
                </a:lnTo>
                <a:lnTo>
                  <a:pt x="3255128" y="143788"/>
                </a:lnTo>
                <a:lnTo>
                  <a:pt x="3255128" y="143822"/>
                </a:lnTo>
                <a:lnTo>
                  <a:pt x="3255128" y="143963"/>
                </a:lnTo>
                <a:lnTo>
                  <a:pt x="3255128" y="144013"/>
                </a:lnTo>
                <a:lnTo>
                  <a:pt x="3255128" y="144014"/>
                </a:lnTo>
                <a:lnTo>
                  <a:pt x="3255128" y="144045"/>
                </a:lnTo>
                <a:lnTo>
                  <a:pt x="3255128" y="144064"/>
                </a:lnTo>
                <a:lnTo>
                  <a:pt x="3255128" y="144123"/>
                </a:lnTo>
                <a:lnTo>
                  <a:pt x="3255128" y="144194"/>
                </a:lnTo>
                <a:lnTo>
                  <a:pt x="3255128" y="144219"/>
                </a:lnTo>
                <a:lnTo>
                  <a:pt x="3255128" y="144256"/>
                </a:lnTo>
                <a:lnTo>
                  <a:pt x="3255128" y="144257"/>
                </a:lnTo>
                <a:lnTo>
                  <a:pt x="3255128" y="144258"/>
                </a:lnTo>
                <a:lnTo>
                  <a:pt x="3255128" y="144319"/>
                </a:lnTo>
                <a:lnTo>
                  <a:pt x="3255128" y="144333"/>
                </a:lnTo>
                <a:lnTo>
                  <a:pt x="3255128" y="144355"/>
                </a:lnTo>
                <a:lnTo>
                  <a:pt x="3255128" y="144453"/>
                </a:lnTo>
                <a:lnTo>
                  <a:pt x="3255128" y="144469"/>
                </a:lnTo>
                <a:lnTo>
                  <a:pt x="3255128" y="144518"/>
                </a:lnTo>
                <a:lnTo>
                  <a:pt x="3255128" y="144567"/>
                </a:lnTo>
                <a:lnTo>
                  <a:pt x="3255128" y="144595"/>
                </a:lnTo>
                <a:lnTo>
                  <a:pt x="3255128" y="144669"/>
                </a:lnTo>
                <a:lnTo>
                  <a:pt x="3255128" y="144717"/>
                </a:lnTo>
                <a:lnTo>
                  <a:pt x="3255128" y="144746"/>
                </a:lnTo>
                <a:lnTo>
                  <a:pt x="3255128" y="144760"/>
                </a:lnTo>
                <a:lnTo>
                  <a:pt x="3255128" y="144787"/>
                </a:lnTo>
                <a:lnTo>
                  <a:pt x="3255128" y="144809"/>
                </a:lnTo>
                <a:lnTo>
                  <a:pt x="3255128" y="144905"/>
                </a:lnTo>
                <a:lnTo>
                  <a:pt x="3255128" y="144945"/>
                </a:lnTo>
                <a:lnTo>
                  <a:pt x="3255128" y="144972"/>
                </a:lnTo>
                <a:lnTo>
                  <a:pt x="3255128" y="145003"/>
                </a:lnTo>
                <a:lnTo>
                  <a:pt x="3255128" y="145095"/>
                </a:lnTo>
                <a:lnTo>
                  <a:pt x="3255128" y="145101"/>
                </a:lnTo>
                <a:lnTo>
                  <a:pt x="3255128" y="145154"/>
                </a:lnTo>
                <a:lnTo>
                  <a:pt x="3255128" y="145191"/>
                </a:lnTo>
                <a:lnTo>
                  <a:pt x="3255128" y="145236"/>
                </a:lnTo>
                <a:lnTo>
                  <a:pt x="3255128" y="145265"/>
                </a:lnTo>
                <a:lnTo>
                  <a:pt x="3255128" y="145323"/>
                </a:lnTo>
                <a:lnTo>
                  <a:pt x="3255128" y="145364"/>
                </a:lnTo>
                <a:lnTo>
                  <a:pt x="3255128" y="145379"/>
                </a:lnTo>
                <a:lnTo>
                  <a:pt x="3255128" y="145462"/>
                </a:lnTo>
                <a:lnTo>
                  <a:pt x="3255128" y="145560"/>
                </a:lnTo>
                <a:lnTo>
                  <a:pt x="3255128" y="145576"/>
                </a:lnTo>
                <a:lnTo>
                  <a:pt x="3255128" y="145641"/>
                </a:lnTo>
                <a:lnTo>
                  <a:pt x="3255128" y="145690"/>
                </a:lnTo>
                <a:lnTo>
                  <a:pt x="3255128" y="145752"/>
                </a:lnTo>
                <a:lnTo>
                  <a:pt x="3255128" y="145802"/>
                </a:lnTo>
                <a:lnTo>
                  <a:pt x="3255128" y="145824"/>
                </a:lnTo>
                <a:lnTo>
                  <a:pt x="3255128" y="145853"/>
                </a:lnTo>
                <a:lnTo>
                  <a:pt x="3255128" y="145867"/>
                </a:lnTo>
                <a:lnTo>
                  <a:pt x="3255128" y="145891"/>
                </a:lnTo>
                <a:lnTo>
                  <a:pt x="3255128" y="145936"/>
                </a:lnTo>
                <a:lnTo>
                  <a:pt x="3255128" y="146010"/>
                </a:lnTo>
                <a:lnTo>
                  <a:pt x="3255128" y="146024"/>
                </a:lnTo>
                <a:lnTo>
                  <a:pt x="3255128" y="146032"/>
                </a:lnTo>
                <a:lnTo>
                  <a:pt x="3255128" y="146096"/>
                </a:lnTo>
                <a:lnTo>
                  <a:pt x="3255128" y="146115"/>
                </a:lnTo>
                <a:lnTo>
                  <a:pt x="3255128" y="146175"/>
                </a:lnTo>
                <a:lnTo>
                  <a:pt x="3255128" y="146261"/>
                </a:lnTo>
                <a:lnTo>
                  <a:pt x="3255128" y="146286"/>
                </a:lnTo>
                <a:lnTo>
                  <a:pt x="3255128" y="146305"/>
                </a:lnTo>
                <a:lnTo>
                  <a:pt x="3255128" y="146389"/>
                </a:lnTo>
                <a:lnTo>
                  <a:pt x="3255128" y="146405"/>
                </a:lnTo>
                <a:lnTo>
                  <a:pt x="3255128" y="146415"/>
                </a:lnTo>
                <a:lnTo>
                  <a:pt x="3255128" y="146430"/>
                </a:lnTo>
                <a:lnTo>
                  <a:pt x="3255128" y="146472"/>
                </a:lnTo>
                <a:lnTo>
                  <a:pt x="3255128" y="146562"/>
                </a:lnTo>
                <a:lnTo>
                  <a:pt x="3255128" y="146597"/>
                </a:lnTo>
                <a:lnTo>
                  <a:pt x="3255128" y="146613"/>
                </a:lnTo>
                <a:lnTo>
                  <a:pt x="3255128" y="146647"/>
                </a:lnTo>
                <a:lnTo>
                  <a:pt x="3255128" y="146744"/>
                </a:lnTo>
                <a:lnTo>
                  <a:pt x="3255128" y="146748"/>
                </a:lnTo>
                <a:lnTo>
                  <a:pt x="3255128" y="146764"/>
                </a:lnTo>
                <a:lnTo>
                  <a:pt x="3255128" y="146772"/>
                </a:lnTo>
                <a:lnTo>
                  <a:pt x="3255128" y="146841"/>
                </a:lnTo>
                <a:lnTo>
                  <a:pt x="3255128" y="146878"/>
                </a:lnTo>
                <a:lnTo>
                  <a:pt x="3255128" y="146913"/>
                </a:lnTo>
                <a:lnTo>
                  <a:pt x="3255128" y="146931"/>
                </a:lnTo>
                <a:lnTo>
                  <a:pt x="3255128" y="146948"/>
                </a:lnTo>
                <a:lnTo>
                  <a:pt x="3255128" y="146982"/>
                </a:lnTo>
                <a:lnTo>
                  <a:pt x="3255128" y="147031"/>
                </a:lnTo>
                <a:lnTo>
                  <a:pt x="3255128" y="147052"/>
                </a:lnTo>
                <a:lnTo>
                  <a:pt x="3255128" y="147056"/>
                </a:lnTo>
                <a:lnTo>
                  <a:pt x="3255128" y="147057"/>
                </a:lnTo>
                <a:lnTo>
                  <a:pt x="3255128" y="147073"/>
                </a:lnTo>
                <a:lnTo>
                  <a:pt x="3255128" y="147101"/>
                </a:lnTo>
                <a:lnTo>
                  <a:pt x="3255128" y="147150"/>
                </a:lnTo>
                <a:lnTo>
                  <a:pt x="3255128" y="147155"/>
                </a:lnTo>
                <a:lnTo>
                  <a:pt x="3255128" y="147203"/>
                </a:lnTo>
                <a:lnTo>
                  <a:pt x="3255128" y="147262"/>
                </a:lnTo>
                <a:lnTo>
                  <a:pt x="3255128" y="147269"/>
                </a:lnTo>
                <a:lnTo>
                  <a:pt x="3255128" y="147296"/>
                </a:lnTo>
                <a:lnTo>
                  <a:pt x="3255128" y="147297"/>
                </a:lnTo>
                <a:lnTo>
                  <a:pt x="3255128" y="147307"/>
                </a:lnTo>
                <a:lnTo>
                  <a:pt x="3255128" y="147329"/>
                </a:lnTo>
                <a:lnTo>
                  <a:pt x="3255128" y="147412"/>
                </a:lnTo>
                <a:lnTo>
                  <a:pt x="3255128" y="147436"/>
                </a:lnTo>
                <a:lnTo>
                  <a:pt x="3255128" y="147486"/>
                </a:lnTo>
                <a:lnTo>
                  <a:pt x="3255128" y="147489"/>
                </a:lnTo>
                <a:lnTo>
                  <a:pt x="3255128" y="147512"/>
                </a:lnTo>
                <a:lnTo>
                  <a:pt x="3255128" y="147519"/>
                </a:lnTo>
                <a:lnTo>
                  <a:pt x="3255128" y="147528"/>
                </a:lnTo>
                <a:lnTo>
                  <a:pt x="3255128" y="147555"/>
                </a:lnTo>
                <a:lnTo>
                  <a:pt x="3255128" y="147563"/>
                </a:lnTo>
                <a:lnTo>
                  <a:pt x="3255128" y="147749"/>
                </a:lnTo>
                <a:lnTo>
                  <a:pt x="3255128" y="147829"/>
                </a:lnTo>
                <a:lnTo>
                  <a:pt x="3255128" y="147948"/>
                </a:lnTo>
                <a:lnTo>
                  <a:pt x="3255128" y="147962"/>
                </a:lnTo>
                <a:lnTo>
                  <a:pt x="3255128" y="147977"/>
                </a:lnTo>
                <a:lnTo>
                  <a:pt x="3255128" y="147982"/>
                </a:lnTo>
                <a:lnTo>
                  <a:pt x="3255128" y="147989"/>
                </a:lnTo>
                <a:lnTo>
                  <a:pt x="3255128" y="148005"/>
                </a:lnTo>
                <a:lnTo>
                  <a:pt x="3255128" y="148052"/>
                </a:lnTo>
                <a:lnTo>
                  <a:pt x="3255128" y="148061"/>
                </a:lnTo>
                <a:lnTo>
                  <a:pt x="3255128" y="148092"/>
                </a:lnTo>
                <a:lnTo>
                  <a:pt x="3255128" y="148208"/>
                </a:lnTo>
                <a:lnTo>
                  <a:pt x="3255128" y="148308"/>
                </a:lnTo>
                <a:lnTo>
                  <a:pt x="3255128" y="148325"/>
                </a:lnTo>
                <a:lnTo>
                  <a:pt x="3255128" y="148326"/>
                </a:lnTo>
                <a:lnTo>
                  <a:pt x="3255128" y="148351"/>
                </a:lnTo>
                <a:lnTo>
                  <a:pt x="3255128" y="148436"/>
                </a:lnTo>
                <a:lnTo>
                  <a:pt x="3255128" y="148439"/>
                </a:lnTo>
                <a:lnTo>
                  <a:pt x="3255128" y="148444"/>
                </a:lnTo>
                <a:lnTo>
                  <a:pt x="3255128" y="148500"/>
                </a:lnTo>
                <a:lnTo>
                  <a:pt x="3255128" y="148521"/>
                </a:lnTo>
                <a:lnTo>
                  <a:pt x="3255128" y="148530"/>
                </a:lnTo>
                <a:lnTo>
                  <a:pt x="3255128" y="148584"/>
                </a:lnTo>
                <a:lnTo>
                  <a:pt x="3255128" y="148590"/>
                </a:lnTo>
                <a:lnTo>
                  <a:pt x="3255128" y="148630"/>
                </a:lnTo>
                <a:lnTo>
                  <a:pt x="3255128" y="148635"/>
                </a:lnTo>
                <a:lnTo>
                  <a:pt x="3255128" y="148673"/>
                </a:lnTo>
                <a:lnTo>
                  <a:pt x="3255128" y="148709"/>
                </a:lnTo>
                <a:lnTo>
                  <a:pt x="3255128" y="148758"/>
                </a:lnTo>
                <a:lnTo>
                  <a:pt x="3255128" y="148791"/>
                </a:lnTo>
                <a:lnTo>
                  <a:pt x="3255128" y="148913"/>
                </a:lnTo>
                <a:lnTo>
                  <a:pt x="3255128" y="148929"/>
                </a:lnTo>
                <a:lnTo>
                  <a:pt x="3255128" y="149089"/>
                </a:lnTo>
                <a:lnTo>
                  <a:pt x="3255128" y="149145"/>
                </a:lnTo>
                <a:lnTo>
                  <a:pt x="3255128" y="149168"/>
                </a:lnTo>
                <a:lnTo>
                  <a:pt x="3255128" y="149189"/>
                </a:lnTo>
                <a:lnTo>
                  <a:pt x="3255128" y="149222"/>
                </a:lnTo>
                <a:lnTo>
                  <a:pt x="3255128" y="149323"/>
                </a:lnTo>
                <a:lnTo>
                  <a:pt x="3255128" y="149408"/>
                </a:lnTo>
                <a:lnTo>
                  <a:pt x="3255128" y="149414"/>
                </a:lnTo>
                <a:lnTo>
                  <a:pt x="3255128" y="149446"/>
                </a:lnTo>
                <a:lnTo>
                  <a:pt x="3255128" y="149465"/>
                </a:lnTo>
                <a:lnTo>
                  <a:pt x="3255128" y="149498"/>
                </a:lnTo>
                <a:lnTo>
                  <a:pt x="3255128" y="149527"/>
                </a:lnTo>
                <a:lnTo>
                  <a:pt x="3255128" y="149565"/>
                </a:lnTo>
                <a:lnTo>
                  <a:pt x="3255128" y="149570"/>
                </a:lnTo>
                <a:lnTo>
                  <a:pt x="3255128" y="149577"/>
                </a:lnTo>
                <a:lnTo>
                  <a:pt x="3255128" y="149599"/>
                </a:lnTo>
                <a:lnTo>
                  <a:pt x="3255128" y="149639"/>
                </a:lnTo>
                <a:lnTo>
                  <a:pt x="3255128" y="149642"/>
                </a:lnTo>
                <a:lnTo>
                  <a:pt x="3255128" y="149674"/>
                </a:lnTo>
                <a:lnTo>
                  <a:pt x="3255128" y="149709"/>
                </a:lnTo>
                <a:lnTo>
                  <a:pt x="3255128" y="149722"/>
                </a:lnTo>
                <a:lnTo>
                  <a:pt x="3255128" y="149853"/>
                </a:lnTo>
                <a:lnTo>
                  <a:pt x="3255128" y="149863"/>
                </a:lnTo>
                <a:lnTo>
                  <a:pt x="3255128" y="149869"/>
                </a:lnTo>
                <a:lnTo>
                  <a:pt x="3255128" y="149890"/>
                </a:lnTo>
                <a:lnTo>
                  <a:pt x="3255128" y="149892"/>
                </a:lnTo>
                <a:lnTo>
                  <a:pt x="3255128" y="149971"/>
                </a:lnTo>
                <a:lnTo>
                  <a:pt x="3255128" y="150006"/>
                </a:lnTo>
                <a:lnTo>
                  <a:pt x="3255128" y="150036"/>
                </a:lnTo>
                <a:lnTo>
                  <a:pt x="3255128" y="150061"/>
                </a:lnTo>
                <a:lnTo>
                  <a:pt x="3255128" y="150116"/>
                </a:lnTo>
                <a:lnTo>
                  <a:pt x="3255128" y="150204"/>
                </a:lnTo>
                <a:lnTo>
                  <a:pt x="3255128" y="150247"/>
                </a:lnTo>
                <a:lnTo>
                  <a:pt x="3255128" y="150272"/>
                </a:lnTo>
                <a:lnTo>
                  <a:pt x="3255128" y="150322"/>
                </a:lnTo>
                <a:lnTo>
                  <a:pt x="3255128" y="150344"/>
                </a:lnTo>
                <a:lnTo>
                  <a:pt x="3255128" y="150430"/>
                </a:lnTo>
                <a:lnTo>
                  <a:pt x="3255128" y="150451"/>
                </a:lnTo>
                <a:lnTo>
                  <a:pt x="3255128" y="150496"/>
                </a:lnTo>
                <a:lnTo>
                  <a:pt x="3255128" y="150501"/>
                </a:lnTo>
                <a:lnTo>
                  <a:pt x="3255128" y="150590"/>
                </a:lnTo>
                <a:lnTo>
                  <a:pt x="3255128" y="150637"/>
                </a:lnTo>
                <a:lnTo>
                  <a:pt x="3255128" y="150677"/>
                </a:lnTo>
                <a:lnTo>
                  <a:pt x="3255128" y="150692"/>
                </a:lnTo>
                <a:lnTo>
                  <a:pt x="3255128" y="150701"/>
                </a:lnTo>
                <a:lnTo>
                  <a:pt x="3255128" y="150706"/>
                </a:lnTo>
                <a:lnTo>
                  <a:pt x="3255128" y="150779"/>
                </a:lnTo>
                <a:lnTo>
                  <a:pt x="3255128" y="150780"/>
                </a:lnTo>
                <a:lnTo>
                  <a:pt x="3255128" y="150781"/>
                </a:lnTo>
                <a:lnTo>
                  <a:pt x="3255128" y="150800"/>
                </a:lnTo>
                <a:lnTo>
                  <a:pt x="3255128" y="150801"/>
                </a:lnTo>
                <a:lnTo>
                  <a:pt x="3255128" y="150806"/>
                </a:lnTo>
                <a:lnTo>
                  <a:pt x="3255128" y="150811"/>
                </a:lnTo>
                <a:lnTo>
                  <a:pt x="3255128" y="150909"/>
                </a:lnTo>
                <a:lnTo>
                  <a:pt x="3255128" y="150932"/>
                </a:lnTo>
                <a:lnTo>
                  <a:pt x="3255128" y="150960"/>
                </a:lnTo>
                <a:lnTo>
                  <a:pt x="3255128" y="150985"/>
                </a:lnTo>
                <a:lnTo>
                  <a:pt x="3255128" y="150992"/>
                </a:lnTo>
                <a:lnTo>
                  <a:pt x="3255128" y="151013"/>
                </a:lnTo>
                <a:lnTo>
                  <a:pt x="3255128" y="151016"/>
                </a:lnTo>
                <a:lnTo>
                  <a:pt x="3255128" y="151022"/>
                </a:lnTo>
                <a:lnTo>
                  <a:pt x="3255128" y="151042"/>
                </a:lnTo>
                <a:lnTo>
                  <a:pt x="3255128" y="151082"/>
                </a:lnTo>
                <a:lnTo>
                  <a:pt x="3255128" y="151083"/>
                </a:lnTo>
                <a:lnTo>
                  <a:pt x="3255128" y="151085"/>
                </a:lnTo>
                <a:lnTo>
                  <a:pt x="3255128" y="151121"/>
                </a:lnTo>
                <a:lnTo>
                  <a:pt x="3255128" y="151167"/>
                </a:lnTo>
                <a:lnTo>
                  <a:pt x="3255128" y="151218"/>
                </a:lnTo>
                <a:lnTo>
                  <a:pt x="3255128" y="151240"/>
                </a:lnTo>
                <a:lnTo>
                  <a:pt x="3255128" y="151254"/>
                </a:lnTo>
                <a:lnTo>
                  <a:pt x="3255128" y="151256"/>
                </a:lnTo>
                <a:lnTo>
                  <a:pt x="3255128" y="151261"/>
                </a:lnTo>
                <a:lnTo>
                  <a:pt x="3255128" y="151317"/>
                </a:lnTo>
                <a:lnTo>
                  <a:pt x="3255128" y="151333"/>
                </a:lnTo>
                <a:lnTo>
                  <a:pt x="3255128" y="151391"/>
                </a:lnTo>
                <a:lnTo>
                  <a:pt x="3255128" y="151449"/>
                </a:lnTo>
                <a:lnTo>
                  <a:pt x="3255128" y="151451"/>
                </a:lnTo>
                <a:lnTo>
                  <a:pt x="3255128" y="151575"/>
                </a:lnTo>
                <a:lnTo>
                  <a:pt x="3255128" y="151719"/>
                </a:lnTo>
                <a:lnTo>
                  <a:pt x="3255128" y="151769"/>
                </a:lnTo>
                <a:lnTo>
                  <a:pt x="3255128" y="151908"/>
                </a:lnTo>
                <a:lnTo>
                  <a:pt x="3255128" y="151923"/>
                </a:lnTo>
                <a:lnTo>
                  <a:pt x="3255128" y="151965"/>
                </a:lnTo>
                <a:lnTo>
                  <a:pt x="3255128" y="152003"/>
                </a:lnTo>
                <a:lnTo>
                  <a:pt x="3255128" y="152006"/>
                </a:lnTo>
                <a:lnTo>
                  <a:pt x="3255128" y="152039"/>
                </a:lnTo>
                <a:lnTo>
                  <a:pt x="3255128" y="152048"/>
                </a:lnTo>
                <a:lnTo>
                  <a:pt x="3255128" y="152063"/>
                </a:lnTo>
                <a:lnTo>
                  <a:pt x="3255128" y="152089"/>
                </a:lnTo>
                <a:lnTo>
                  <a:pt x="3255128" y="152139"/>
                </a:lnTo>
                <a:lnTo>
                  <a:pt x="3255128" y="152182"/>
                </a:lnTo>
                <a:lnTo>
                  <a:pt x="3255128" y="152228"/>
                </a:lnTo>
                <a:lnTo>
                  <a:pt x="3255128" y="152299"/>
                </a:lnTo>
                <a:lnTo>
                  <a:pt x="3255128" y="152323"/>
                </a:lnTo>
                <a:lnTo>
                  <a:pt x="3255128" y="152424"/>
                </a:lnTo>
                <a:lnTo>
                  <a:pt x="3255128" y="152456"/>
                </a:lnTo>
                <a:lnTo>
                  <a:pt x="3255128" y="152525"/>
                </a:lnTo>
                <a:lnTo>
                  <a:pt x="3255128" y="152547"/>
                </a:lnTo>
                <a:lnTo>
                  <a:pt x="3255128" y="152589"/>
                </a:lnTo>
                <a:lnTo>
                  <a:pt x="3255128" y="152616"/>
                </a:lnTo>
                <a:lnTo>
                  <a:pt x="3255128" y="152688"/>
                </a:lnTo>
                <a:lnTo>
                  <a:pt x="3255128" y="152699"/>
                </a:lnTo>
                <a:lnTo>
                  <a:pt x="3255128" y="152702"/>
                </a:lnTo>
                <a:lnTo>
                  <a:pt x="3255128" y="152776"/>
                </a:lnTo>
                <a:lnTo>
                  <a:pt x="3255128" y="152830"/>
                </a:lnTo>
                <a:lnTo>
                  <a:pt x="3255128" y="152887"/>
                </a:lnTo>
                <a:lnTo>
                  <a:pt x="3255128" y="152971"/>
                </a:lnTo>
                <a:lnTo>
                  <a:pt x="3255128" y="153043"/>
                </a:lnTo>
                <a:lnTo>
                  <a:pt x="3255128" y="153110"/>
                </a:lnTo>
                <a:lnTo>
                  <a:pt x="3255128" y="153196"/>
                </a:lnTo>
                <a:lnTo>
                  <a:pt x="3255128" y="153221"/>
                </a:lnTo>
                <a:lnTo>
                  <a:pt x="3255128" y="153279"/>
                </a:lnTo>
                <a:lnTo>
                  <a:pt x="3255128" y="153284"/>
                </a:lnTo>
                <a:lnTo>
                  <a:pt x="3255128" y="153289"/>
                </a:lnTo>
                <a:lnTo>
                  <a:pt x="3255128" y="153336"/>
                </a:lnTo>
                <a:lnTo>
                  <a:pt x="3255128" y="153363"/>
                </a:lnTo>
                <a:lnTo>
                  <a:pt x="3255128" y="153372"/>
                </a:lnTo>
                <a:lnTo>
                  <a:pt x="3255128" y="153391"/>
                </a:lnTo>
                <a:lnTo>
                  <a:pt x="3255128" y="153422"/>
                </a:lnTo>
                <a:lnTo>
                  <a:pt x="3255128" y="153428"/>
                </a:lnTo>
                <a:lnTo>
                  <a:pt x="3255128" y="153430"/>
                </a:lnTo>
                <a:lnTo>
                  <a:pt x="3255128" y="153502"/>
                </a:lnTo>
                <a:lnTo>
                  <a:pt x="3255128" y="153505"/>
                </a:lnTo>
                <a:lnTo>
                  <a:pt x="3255128" y="153540"/>
                </a:lnTo>
                <a:lnTo>
                  <a:pt x="3255128" y="153596"/>
                </a:lnTo>
                <a:lnTo>
                  <a:pt x="3255128" y="153601"/>
                </a:lnTo>
                <a:lnTo>
                  <a:pt x="3255128" y="153607"/>
                </a:lnTo>
                <a:lnTo>
                  <a:pt x="3255128" y="153665"/>
                </a:lnTo>
                <a:lnTo>
                  <a:pt x="3255128" y="153742"/>
                </a:lnTo>
                <a:lnTo>
                  <a:pt x="3255128" y="153795"/>
                </a:lnTo>
                <a:lnTo>
                  <a:pt x="3255128" y="153844"/>
                </a:lnTo>
                <a:lnTo>
                  <a:pt x="3255128" y="153916"/>
                </a:lnTo>
                <a:lnTo>
                  <a:pt x="3255128" y="153921"/>
                </a:lnTo>
                <a:lnTo>
                  <a:pt x="3255128" y="154035"/>
                </a:lnTo>
                <a:lnTo>
                  <a:pt x="3255128" y="154073"/>
                </a:lnTo>
                <a:lnTo>
                  <a:pt x="3255128" y="154150"/>
                </a:lnTo>
                <a:lnTo>
                  <a:pt x="3255128" y="154160"/>
                </a:lnTo>
                <a:lnTo>
                  <a:pt x="3255128" y="154205"/>
                </a:lnTo>
                <a:lnTo>
                  <a:pt x="3255128" y="154242"/>
                </a:lnTo>
                <a:lnTo>
                  <a:pt x="3255128" y="154255"/>
                </a:lnTo>
                <a:lnTo>
                  <a:pt x="3255128" y="154269"/>
                </a:lnTo>
                <a:lnTo>
                  <a:pt x="3255128" y="154278"/>
                </a:lnTo>
                <a:lnTo>
                  <a:pt x="3255128" y="154285"/>
                </a:lnTo>
                <a:lnTo>
                  <a:pt x="3255128" y="154383"/>
                </a:lnTo>
                <a:lnTo>
                  <a:pt x="3255128" y="154412"/>
                </a:lnTo>
                <a:lnTo>
                  <a:pt x="3255128" y="154504"/>
                </a:lnTo>
                <a:lnTo>
                  <a:pt x="3255128" y="154509"/>
                </a:lnTo>
                <a:lnTo>
                  <a:pt x="3255128" y="154512"/>
                </a:lnTo>
                <a:lnTo>
                  <a:pt x="3255128" y="154519"/>
                </a:lnTo>
                <a:lnTo>
                  <a:pt x="3255128" y="154526"/>
                </a:lnTo>
                <a:lnTo>
                  <a:pt x="3255128" y="154576"/>
                </a:lnTo>
                <a:lnTo>
                  <a:pt x="3255128" y="154586"/>
                </a:lnTo>
                <a:lnTo>
                  <a:pt x="3255128" y="154714"/>
                </a:lnTo>
                <a:lnTo>
                  <a:pt x="3255128" y="154739"/>
                </a:lnTo>
                <a:lnTo>
                  <a:pt x="3255128" y="154743"/>
                </a:lnTo>
                <a:lnTo>
                  <a:pt x="3255128" y="154788"/>
                </a:lnTo>
                <a:lnTo>
                  <a:pt x="3255128" y="154869"/>
                </a:lnTo>
                <a:lnTo>
                  <a:pt x="3255128" y="154956"/>
                </a:lnTo>
                <a:lnTo>
                  <a:pt x="3255128" y="155015"/>
                </a:lnTo>
                <a:lnTo>
                  <a:pt x="3255128" y="155074"/>
                </a:lnTo>
                <a:lnTo>
                  <a:pt x="3255128" y="155224"/>
                </a:lnTo>
                <a:lnTo>
                  <a:pt x="3255128" y="155299"/>
                </a:lnTo>
                <a:lnTo>
                  <a:pt x="3255128" y="155305"/>
                </a:lnTo>
                <a:lnTo>
                  <a:pt x="3255128" y="155321"/>
                </a:lnTo>
                <a:lnTo>
                  <a:pt x="3255128" y="155350"/>
                </a:lnTo>
                <a:lnTo>
                  <a:pt x="3255128" y="155452"/>
                </a:lnTo>
                <a:lnTo>
                  <a:pt x="3255128" y="155533"/>
                </a:lnTo>
                <a:lnTo>
                  <a:pt x="3255128" y="155562"/>
                </a:lnTo>
                <a:lnTo>
                  <a:pt x="3255128" y="155626"/>
                </a:lnTo>
                <a:lnTo>
                  <a:pt x="3255128" y="155683"/>
                </a:lnTo>
                <a:lnTo>
                  <a:pt x="3255128" y="155712"/>
                </a:lnTo>
                <a:lnTo>
                  <a:pt x="3255128" y="155760"/>
                </a:lnTo>
                <a:lnTo>
                  <a:pt x="3255128" y="155777"/>
                </a:lnTo>
                <a:lnTo>
                  <a:pt x="3255128" y="155881"/>
                </a:lnTo>
                <a:lnTo>
                  <a:pt x="3255128" y="155911"/>
                </a:lnTo>
                <a:lnTo>
                  <a:pt x="3255128" y="155955"/>
                </a:lnTo>
                <a:lnTo>
                  <a:pt x="3255128" y="155969"/>
                </a:lnTo>
                <a:lnTo>
                  <a:pt x="3255128" y="156020"/>
                </a:lnTo>
                <a:lnTo>
                  <a:pt x="3255128" y="156085"/>
                </a:lnTo>
                <a:lnTo>
                  <a:pt x="3255128" y="156088"/>
                </a:lnTo>
                <a:lnTo>
                  <a:pt x="3255128" y="156095"/>
                </a:lnTo>
                <a:lnTo>
                  <a:pt x="3255128" y="156186"/>
                </a:lnTo>
                <a:lnTo>
                  <a:pt x="3255128" y="156187"/>
                </a:lnTo>
                <a:lnTo>
                  <a:pt x="3255128" y="156231"/>
                </a:lnTo>
                <a:lnTo>
                  <a:pt x="3255128" y="156391"/>
                </a:lnTo>
                <a:lnTo>
                  <a:pt x="3255128" y="156428"/>
                </a:lnTo>
                <a:lnTo>
                  <a:pt x="3255128" y="156443"/>
                </a:lnTo>
                <a:lnTo>
                  <a:pt x="3255128" y="156463"/>
                </a:lnTo>
                <a:lnTo>
                  <a:pt x="3255128" y="156559"/>
                </a:lnTo>
                <a:lnTo>
                  <a:pt x="3255128" y="156573"/>
                </a:lnTo>
                <a:lnTo>
                  <a:pt x="3255128" y="156583"/>
                </a:lnTo>
                <a:lnTo>
                  <a:pt x="3255128" y="156633"/>
                </a:lnTo>
                <a:lnTo>
                  <a:pt x="3255128" y="156733"/>
                </a:lnTo>
                <a:lnTo>
                  <a:pt x="3255128" y="156835"/>
                </a:lnTo>
                <a:lnTo>
                  <a:pt x="3255128" y="156901"/>
                </a:lnTo>
                <a:lnTo>
                  <a:pt x="3255128" y="156976"/>
                </a:lnTo>
                <a:lnTo>
                  <a:pt x="3255128" y="156980"/>
                </a:lnTo>
                <a:lnTo>
                  <a:pt x="3255128" y="156998"/>
                </a:lnTo>
                <a:lnTo>
                  <a:pt x="3255128" y="157038"/>
                </a:lnTo>
                <a:lnTo>
                  <a:pt x="3255128" y="157109"/>
                </a:lnTo>
                <a:lnTo>
                  <a:pt x="3255128" y="157110"/>
                </a:lnTo>
                <a:lnTo>
                  <a:pt x="3255128" y="157111"/>
                </a:lnTo>
                <a:lnTo>
                  <a:pt x="3255128" y="157136"/>
                </a:lnTo>
                <a:lnTo>
                  <a:pt x="3255128" y="157152"/>
                </a:lnTo>
                <a:lnTo>
                  <a:pt x="3255128" y="157208"/>
                </a:lnTo>
                <a:lnTo>
                  <a:pt x="3255128" y="157294"/>
                </a:lnTo>
                <a:lnTo>
                  <a:pt x="3255128" y="157315"/>
                </a:lnTo>
                <a:lnTo>
                  <a:pt x="3255128" y="157326"/>
                </a:lnTo>
                <a:lnTo>
                  <a:pt x="3255128" y="157355"/>
                </a:lnTo>
                <a:lnTo>
                  <a:pt x="3255128" y="157371"/>
                </a:lnTo>
                <a:lnTo>
                  <a:pt x="3255128" y="157403"/>
                </a:lnTo>
                <a:lnTo>
                  <a:pt x="3255128" y="157454"/>
                </a:lnTo>
                <a:lnTo>
                  <a:pt x="3255128" y="157514"/>
                </a:lnTo>
                <a:lnTo>
                  <a:pt x="3255128" y="157541"/>
                </a:lnTo>
                <a:lnTo>
                  <a:pt x="3255128" y="157570"/>
                </a:lnTo>
                <a:lnTo>
                  <a:pt x="3255128" y="157572"/>
                </a:lnTo>
                <a:lnTo>
                  <a:pt x="3255128" y="157598"/>
                </a:lnTo>
                <a:lnTo>
                  <a:pt x="3255128" y="157613"/>
                </a:lnTo>
                <a:lnTo>
                  <a:pt x="3255128" y="157675"/>
                </a:lnTo>
                <a:lnTo>
                  <a:pt x="3255128" y="157758"/>
                </a:lnTo>
                <a:lnTo>
                  <a:pt x="3255128" y="157768"/>
                </a:lnTo>
                <a:lnTo>
                  <a:pt x="3255128" y="157832"/>
                </a:lnTo>
                <a:lnTo>
                  <a:pt x="3255128" y="157848"/>
                </a:lnTo>
                <a:lnTo>
                  <a:pt x="3255128" y="157856"/>
                </a:lnTo>
                <a:lnTo>
                  <a:pt x="3255128" y="157879"/>
                </a:lnTo>
                <a:lnTo>
                  <a:pt x="3255128" y="157906"/>
                </a:lnTo>
                <a:lnTo>
                  <a:pt x="3255128" y="157933"/>
                </a:lnTo>
                <a:lnTo>
                  <a:pt x="3255128" y="157948"/>
                </a:lnTo>
                <a:lnTo>
                  <a:pt x="3255128" y="158044"/>
                </a:lnTo>
                <a:lnTo>
                  <a:pt x="3255128" y="158060"/>
                </a:lnTo>
                <a:lnTo>
                  <a:pt x="3255128" y="158116"/>
                </a:lnTo>
                <a:lnTo>
                  <a:pt x="3255128" y="158118"/>
                </a:lnTo>
                <a:lnTo>
                  <a:pt x="3255128" y="158121"/>
                </a:lnTo>
                <a:lnTo>
                  <a:pt x="3255128" y="158200"/>
                </a:lnTo>
                <a:lnTo>
                  <a:pt x="3255128" y="158217"/>
                </a:lnTo>
                <a:lnTo>
                  <a:pt x="3255128" y="158239"/>
                </a:lnTo>
                <a:lnTo>
                  <a:pt x="3255128" y="158242"/>
                </a:lnTo>
                <a:lnTo>
                  <a:pt x="3255128" y="158263"/>
                </a:lnTo>
                <a:lnTo>
                  <a:pt x="3255128" y="158295"/>
                </a:lnTo>
                <a:lnTo>
                  <a:pt x="3255128" y="158315"/>
                </a:lnTo>
                <a:lnTo>
                  <a:pt x="3255128" y="158422"/>
                </a:lnTo>
                <a:lnTo>
                  <a:pt x="3255128" y="158480"/>
                </a:lnTo>
                <a:lnTo>
                  <a:pt x="3255128" y="158489"/>
                </a:lnTo>
                <a:lnTo>
                  <a:pt x="3255128" y="158494"/>
                </a:lnTo>
                <a:lnTo>
                  <a:pt x="3255128" y="158518"/>
                </a:lnTo>
                <a:lnTo>
                  <a:pt x="3255128" y="158555"/>
                </a:lnTo>
                <a:lnTo>
                  <a:pt x="3255128" y="158593"/>
                </a:lnTo>
                <a:lnTo>
                  <a:pt x="3255128" y="158720"/>
                </a:lnTo>
                <a:lnTo>
                  <a:pt x="3255128" y="158744"/>
                </a:lnTo>
                <a:lnTo>
                  <a:pt x="3255128" y="158772"/>
                </a:lnTo>
                <a:lnTo>
                  <a:pt x="3255128" y="158787"/>
                </a:lnTo>
                <a:lnTo>
                  <a:pt x="3255128" y="158789"/>
                </a:lnTo>
                <a:lnTo>
                  <a:pt x="3255128" y="158814"/>
                </a:lnTo>
                <a:lnTo>
                  <a:pt x="3255128" y="158905"/>
                </a:lnTo>
                <a:lnTo>
                  <a:pt x="3255128" y="158939"/>
                </a:lnTo>
                <a:lnTo>
                  <a:pt x="3255128" y="158968"/>
                </a:lnTo>
                <a:lnTo>
                  <a:pt x="3255128" y="158979"/>
                </a:lnTo>
                <a:lnTo>
                  <a:pt x="3255128" y="159046"/>
                </a:lnTo>
                <a:lnTo>
                  <a:pt x="3255128" y="159059"/>
                </a:lnTo>
                <a:lnTo>
                  <a:pt x="3255128" y="159131"/>
                </a:lnTo>
                <a:lnTo>
                  <a:pt x="3255128" y="159136"/>
                </a:lnTo>
                <a:lnTo>
                  <a:pt x="3255128" y="159139"/>
                </a:lnTo>
                <a:lnTo>
                  <a:pt x="3255128" y="159203"/>
                </a:lnTo>
                <a:lnTo>
                  <a:pt x="3255128" y="159263"/>
                </a:lnTo>
                <a:lnTo>
                  <a:pt x="3255128" y="159291"/>
                </a:lnTo>
                <a:lnTo>
                  <a:pt x="3255128" y="159389"/>
                </a:lnTo>
                <a:lnTo>
                  <a:pt x="3255128" y="159415"/>
                </a:lnTo>
                <a:lnTo>
                  <a:pt x="3255128" y="159466"/>
                </a:lnTo>
                <a:lnTo>
                  <a:pt x="3255128" y="159487"/>
                </a:lnTo>
                <a:lnTo>
                  <a:pt x="3255128" y="159496"/>
                </a:lnTo>
                <a:lnTo>
                  <a:pt x="3255128" y="159563"/>
                </a:lnTo>
                <a:lnTo>
                  <a:pt x="3255128" y="159601"/>
                </a:lnTo>
                <a:lnTo>
                  <a:pt x="3255128" y="159625"/>
                </a:lnTo>
                <a:lnTo>
                  <a:pt x="3255128" y="159627"/>
                </a:lnTo>
                <a:lnTo>
                  <a:pt x="3255128" y="159694"/>
                </a:lnTo>
                <a:lnTo>
                  <a:pt x="3255128" y="159851"/>
                </a:lnTo>
                <a:lnTo>
                  <a:pt x="3255128" y="159876"/>
                </a:lnTo>
                <a:lnTo>
                  <a:pt x="3255128" y="159926"/>
                </a:lnTo>
                <a:lnTo>
                  <a:pt x="3255128" y="159940"/>
                </a:lnTo>
                <a:lnTo>
                  <a:pt x="3255128" y="159948"/>
                </a:lnTo>
                <a:lnTo>
                  <a:pt x="3255128" y="160086"/>
                </a:lnTo>
                <a:lnTo>
                  <a:pt x="3255128" y="160111"/>
                </a:lnTo>
                <a:lnTo>
                  <a:pt x="3255128" y="160153"/>
                </a:lnTo>
                <a:lnTo>
                  <a:pt x="3255128" y="160160"/>
                </a:lnTo>
                <a:lnTo>
                  <a:pt x="3255128" y="160188"/>
                </a:lnTo>
                <a:lnTo>
                  <a:pt x="3255128" y="160236"/>
                </a:lnTo>
                <a:lnTo>
                  <a:pt x="3255128" y="160310"/>
                </a:lnTo>
                <a:lnTo>
                  <a:pt x="3255128" y="160339"/>
                </a:lnTo>
                <a:lnTo>
                  <a:pt x="3255128" y="160401"/>
                </a:lnTo>
                <a:lnTo>
                  <a:pt x="3255128" y="160404"/>
                </a:lnTo>
                <a:lnTo>
                  <a:pt x="3255128" y="160431"/>
                </a:lnTo>
                <a:lnTo>
                  <a:pt x="3255128" y="160531"/>
                </a:lnTo>
                <a:lnTo>
                  <a:pt x="3255128" y="160580"/>
                </a:lnTo>
                <a:lnTo>
                  <a:pt x="3255128" y="160596"/>
                </a:lnTo>
                <a:lnTo>
                  <a:pt x="3255128" y="160627"/>
                </a:lnTo>
                <a:lnTo>
                  <a:pt x="3255128" y="160829"/>
                </a:lnTo>
                <a:lnTo>
                  <a:pt x="3255128" y="160830"/>
                </a:lnTo>
                <a:lnTo>
                  <a:pt x="3255128" y="160858"/>
                </a:lnTo>
                <a:lnTo>
                  <a:pt x="3255128" y="161008"/>
                </a:lnTo>
                <a:lnTo>
                  <a:pt x="3255128" y="161055"/>
                </a:lnTo>
                <a:lnTo>
                  <a:pt x="3255128" y="161069"/>
                </a:lnTo>
                <a:lnTo>
                  <a:pt x="3255128" y="161072"/>
                </a:lnTo>
                <a:lnTo>
                  <a:pt x="3255128" y="161101"/>
                </a:lnTo>
                <a:lnTo>
                  <a:pt x="3255128" y="161149"/>
                </a:lnTo>
                <a:lnTo>
                  <a:pt x="3255128" y="161153"/>
                </a:lnTo>
                <a:lnTo>
                  <a:pt x="3255128" y="161178"/>
                </a:lnTo>
                <a:lnTo>
                  <a:pt x="3255128" y="161204"/>
                </a:lnTo>
                <a:lnTo>
                  <a:pt x="3255128" y="161218"/>
                </a:lnTo>
                <a:lnTo>
                  <a:pt x="3255128" y="161242"/>
                </a:lnTo>
                <a:lnTo>
                  <a:pt x="3255128" y="161292"/>
                </a:lnTo>
                <a:lnTo>
                  <a:pt x="3255128" y="161314"/>
                </a:lnTo>
                <a:lnTo>
                  <a:pt x="3255128" y="161327"/>
                </a:lnTo>
                <a:lnTo>
                  <a:pt x="3255128" y="161383"/>
                </a:lnTo>
                <a:lnTo>
                  <a:pt x="3255128" y="161471"/>
                </a:lnTo>
                <a:lnTo>
                  <a:pt x="3255128" y="161526"/>
                </a:lnTo>
                <a:lnTo>
                  <a:pt x="3255128" y="161603"/>
                </a:lnTo>
                <a:lnTo>
                  <a:pt x="3255128" y="161607"/>
                </a:lnTo>
                <a:lnTo>
                  <a:pt x="3255128" y="161625"/>
                </a:lnTo>
                <a:lnTo>
                  <a:pt x="3255128" y="161766"/>
                </a:lnTo>
                <a:lnTo>
                  <a:pt x="3255128" y="161846"/>
                </a:lnTo>
                <a:lnTo>
                  <a:pt x="3255128" y="161848"/>
                </a:lnTo>
                <a:lnTo>
                  <a:pt x="3255128" y="161875"/>
                </a:lnTo>
                <a:lnTo>
                  <a:pt x="3255128" y="161923"/>
                </a:lnTo>
                <a:lnTo>
                  <a:pt x="3255128" y="161962"/>
                </a:lnTo>
                <a:lnTo>
                  <a:pt x="3255128" y="161993"/>
                </a:lnTo>
                <a:lnTo>
                  <a:pt x="3255128" y="161998"/>
                </a:lnTo>
                <a:lnTo>
                  <a:pt x="3255128" y="162034"/>
                </a:lnTo>
                <a:lnTo>
                  <a:pt x="3255128" y="162049"/>
                </a:lnTo>
                <a:lnTo>
                  <a:pt x="3255128" y="162087"/>
                </a:lnTo>
                <a:lnTo>
                  <a:pt x="3255128" y="162168"/>
                </a:lnTo>
                <a:lnTo>
                  <a:pt x="3255128" y="162208"/>
                </a:lnTo>
                <a:lnTo>
                  <a:pt x="3255128" y="162218"/>
                </a:lnTo>
                <a:lnTo>
                  <a:pt x="3255128" y="162283"/>
                </a:lnTo>
                <a:lnTo>
                  <a:pt x="3255128" y="162299"/>
                </a:lnTo>
                <a:lnTo>
                  <a:pt x="3255128" y="162328"/>
                </a:lnTo>
                <a:lnTo>
                  <a:pt x="3255128" y="162421"/>
                </a:lnTo>
                <a:lnTo>
                  <a:pt x="3255128" y="162426"/>
                </a:lnTo>
                <a:lnTo>
                  <a:pt x="3255128" y="162452"/>
                </a:lnTo>
                <a:lnTo>
                  <a:pt x="3255128" y="162506"/>
                </a:lnTo>
                <a:lnTo>
                  <a:pt x="3255128" y="162526"/>
                </a:lnTo>
                <a:lnTo>
                  <a:pt x="3255128" y="162562"/>
                </a:lnTo>
                <a:lnTo>
                  <a:pt x="3255128" y="162575"/>
                </a:lnTo>
                <a:lnTo>
                  <a:pt x="3255128" y="162677"/>
                </a:lnTo>
                <a:lnTo>
                  <a:pt x="3255128" y="162685"/>
                </a:lnTo>
                <a:lnTo>
                  <a:pt x="3255128" y="162702"/>
                </a:lnTo>
                <a:lnTo>
                  <a:pt x="3255128" y="162722"/>
                </a:lnTo>
                <a:lnTo>
                  <a:pt x="3255128" y="162735"/>
                </a:lnTo>
                <a:lnTo>
                  <a:pt x="3255128" y="162743"/>
                </a:lnTo>
                <a:lnTo>
                  <a:pt x="3255128" y="162745"/>
                </a:lnTo>
                <a:lnTo>
                  <a:pt x="3255128" y="162748"/>
                </a:lnTo>
                <a:lnTo>
                  <a:pt x="3255128" y="162816"/>
                </a:lnTo>
                <a:lnTo>
                  <a:pt x="3255128" y="162890"/>
                </a:lnTo>
                <a:lnTo>
                  <a:pt x="3255128" y="162914"/>
                </a:lnTo>
                <a:lnTo>
                  <a:pt x="3255128" y="162922"/>
                </a:lnTo>
                <a:lnTo>
                  <a:pt x="3255128" y="162931"/>
                </a:lnTo>
                <a:lnTo>
                  <a:pt x="3255128" y="162969"/>
                </a:lnTo>
                <a:lnTo>
                  <a:pt x="3255128" y="163100"/>
                </a:lnTo>
                <a:lnTo>
                  <a:pt x="3255128" y="163194"/>
                </a:lnTo>
                <a:lnTo>
                  <a:pt x="3255128" y="163209"/>
                </a:lnTo>
                <a:lnTo>
                  <a:pt x="3255128" y="163275"/>
                </a:lnTo>
                <a:lnTo>
                  <a:pt x="3255128" y="163307"/>
                </a:lnTo>
                <a:lnTo>
                  <a:pt x="3255128" y="163325"/>
                </a:lnTo>
                <a:lnTo>
                  <a:pt x="3255128" y="163349"/>
                </a:lnTo>
                <a:lnTo>
                  <a:pt x="3255128" y="163350"/>
                </a:lnTo>
                <a:lnTo>
                  <a:pt x="3255128" y="163390"/>
                </a:lnTo>
                <a:lnTo>
                  <a:pt x="3255128" y="163413"/>
                </a:lnTo>
                <a:lnTo>
                  <a:pt x="3255128" y="163425"/>
                </a:lnTo>
                <a:lnTo>
                  <a:pt x="3255128" y="163441"/>
                </a:lnTo>
                <a:lnTo>
                  <a:pt x="3255128" y="163443"/>
                </a:lnTo>
                <a:lnTo>
                  <a:pt x="3255128" y="163559"/>
                </a:lnTo>
                <a:lnTo>
                  <a:pt x="3255128" y="163582"/>
                </a:lnTo>
                <a:lnTo>
                  <a:pt x="3255128" y="163651"/>
                </a:lnTo>
                <a:lnTo>
                  <a:pt x="3255128" y="163654"/>
                </a:lnTo>
                <a:lnTo>
                  <a:pt x="3255128" y="163656"/>
                </a:lnTo>
                <a:lnTo>
                  <a:pt x="3255128" y="163659"/>
                </a:lnTo>
                <a:lnTo>
                  <a:pt x="3255128" y="163723"/>
                </a:lnTo>
                <a:lnTo>
                  <a:pt x="3255128" y="163809"/>
                </a:lnTo>
                <a:lnTo>
                  <a:pt x="3255128" y="163825"/>
                </a:lnTo>
                <a:lnTo>
                  <a:pt x="3255128" y="163830"/>
                </a:lnTo>
                <a:lnTo>
                  <a:pt x="3255128" y="163838"/>
                </a:lnTo>
                <a:lnTo>
                  <a:pt x="3255128" y="163875"/>
                </a:lnTo>
                <a:lnTo>
                  <a:pt x="3255128" y="163897"/>
                </a:lnTo>
                <a:lnTo>
                  <a:pt x="3255128" y="163902"/>
                </a:lnTo>
                <a:lnTo>
                  <a:pt x="3255128" y="163918"/>
                </a:lnTo>
                <a:lnTo>
                  <a:pt x="3255128" y="163935"/>
                </a:lnTo>
                <a:lnTo>
                  <a:pt x="3255128" y="163974"/>
                </a:lnTo>
                <a:lnTo>
                  <a:pt x="3255128" y="164016"/>
                </a:lnTo>
                <a:lnTo>
                  <a:pt x="3255128" y="164093"/>
                </a:lnTo>
                <a:lnTo>
                  <a:pt x="3255128" y="164109"/>
                </a:lnTo>
                <a:lnTo>
                  <a:pt x="3255128" y="164114"/>
                </a:lnTo>
                <a:lnTo>
                  <a:pt x="3255128" y="164123"/>
                </a:lnTo>
                <a:lnTo>
                  <a:pt x="3255128" y="164190"/>
                </a:lnTo>
                <a:lnTo>
                  <a:pt x="3255128" y="164302"/>
                </a:lnTo>
                <a:lnTo>
                  <a:pt x="3255128" y="164334"/>
                </a:lnTo>
                <a:lnTo>
                  <a:pt x="3255128" y="164357"/>
                </a:lnTo>
                <a:lnTo>
                  <a:pt x="3255128" y="164371"/>
                </a:lnTo>
                <a:lnTo>
                  <a:pt x="3255128" y="164545"/>
                </a:lnTo>
                <a:lnTo>
                  <a:pt x="3255128" y="164548"/>
                </a:lnTo>
                <a:lnTo>
                  <a:pt x="3255128" y="164572"/>
                </a:lnTo>
                <a:lnTo>
                  <a:pt x="3255128" y="164622"/>
                </a:lnTo>
                <a:lnTo>
                  <a:pt x="3255128" y="164708"/>
                </a:lnTo>
                <a:lnTo>
                  <a:pt x="3255128" y="164761"/>
                </a:lnTo>
                <a:lnTo>
                  <a:pt x="3255128" y="164826"/>
                </a:lnTo>
                <a:lnTo>
                  <a:pt x="3255128" y="164830"/>
                </a:lnTo>
                <a:lnTo>
                  <a:pt x="3255128" y="164859"/>
                </a:lnTo>
                <a:lnTo>
                  <a:pt x="3255128" y="164882"/>
                </a:lnTo>
                <a:lnTo>
                  <a:pt x="3255128" y="164887"/>
                </a:lnTo>
                <a:lnTo>
                  <a:pt x="3255128" y="164924"/>
                </a:lnTo>
                <a:lnTo>
                  <a:pt x="3255128" y="165004"/>
                </a:lnTo>
                <a:lnTo>
                  <a:pt x="3255128" y="165022"/>
                </a:lnTo>
                <a:lnTo>
                  <a:pt x="3255128" y="165081"/>
                </a:lnTo>
                <a:lnTo>
                  <a:pt x="3255128" y="165103"/>
                </a:lnTo>
                <a:lnTo>
                  <a:pt x="3255128" y="165106"/>
                </a:lnTo>
                <a:lnTo>
                  <a:pt x="3255128" y="165158"/>
                </a:lnTo>
                <a:lnTo>
                  <a:pt x="3255128" y="165349"/>
                </a:lnTo>
                <a:lnTo>
                  <a:pt x="3255128" y="165378"/>
                </a:lnTo>
                <a:lnTo>
                  <a:pt x="3255128" y="165382"/>
                </a:lnTo>
                <a:lnTo>
                  <a:pt x="3255128" y="165400"/>
                </a:lnTo>
                <a:lnTo>
                  <a:pt x="3255128" y="165497"/>
                </a:lnTo>
                <a:lnTo>
                  <a:pt x="3255128" y="165552"/>
                </a:lnTo>
                <a:lnTo>
                  <a:pt x="3255128" y="165555"/>
                </a:lnTo>
                <a:lnTo>
                  <a:pt x="3255128" y="165612"/>
                </a:lnTo>
                <a:lnTo>
                  <a:pt x="3255128" y="165922"/>
                </a:lnTo>
                <a:lnTo>
                  <a:pt x="3255128" y="166029"/>
                </a:lnTo>
                <a:lnTo>
                  <a:pt x="3255128" y="166071"/>
                </a:lnTo>
                <a:lnTo>
                  <a:pt x="3255128" y="166074"/>
                </a:lnTo>
                <a:lnTo>
                  <a:pt x="3255128" y="166127"/>
                </a:lnTo>
                <a:lnTo>
                  <a:pt x="3255128" y="166145"/>
                </a:lnTo>
                <a:lnTo>
                  <a:pt x="3255128" y="166155"/>
                </a:lnTo>
                <a:lnTo>
                  <a:pt x="3255128" y="166225"/>
                </a:lnTo>
                <a:lnTo>
                  <a:pt x="3255128" y="166281"/>
                </a:lnTo>
                <a:lnTo>
                  <a:pt x="3255128" y="166351"/>
                </a:lnTo>
                <a:lnTo>
                  <a:pt x="3255128" y="166381"/>
                </a:lnTo>
                <a:lnTo>
                  <a:pt x="3255128" y="166393"/>
                </a:lnTo>
                <a:lnTo>
                  <a:pt x="3255128" y="166502"/>
                </a:lnTo>
                <a:lnTo>
                  <a:pt x="3255128" y="166518"/>
                </a:lnTo>
                <a:lnTo>
                  <a:pt x="3255128" y="166532"/>
                </a:lnTo>
                <a:lnTo>
                  <a:pt x="3255128" y="166676"/>
                </a:lnTo>
                <a:lnTo>
                  <a:pt x="3255128" y="166697"/>
                </a:lnTo>
                <a:lnTo>
                  <a:pt x="3255128" y="166714"/>
                </a:lnTo>
                <a:lnTo>
                  <a:pt x="3255128" y="166719"/>
                </a:lnTo>
                <a:lnTo>
                  <a:pt x="3255128" y="166910"/>
                </a:lnTo>
                <a:lnTo>
                  <a:pt x="3255128" y="166926"/>
                </a:lnTo>
                <a:lnTo>
                  <a:pt x="3255128" y="167022"/>
                </a:lnTo>
                <a:lnTo>
                  <a:pt x="3255128" y="167026"/>
                </a:lnTo>
                <a:lnTo>
                  <a:pt x="3255128" y="167095"/>
                </a:lnTo>
                <a:lnTo>
                  <a:pt x="3255128" y="167153"/>
                </a:lnTo>
                <a:lnTo>
                  <a:pt x="3255128" y="167160"/>
                </a:lnTo>
                <a:lnTo>
                  <a:pt x="3255128" y="167167"/>
                </a:lnTo>
                <a:lnTo>
                  <a:pt x="3255128" y="167265"/>
                </a:lnTo>
                <a:lnTo>
                  <a:pt x="3255128" y="167312"/>
                </a:lnTo>
                <a:lnTo>
                  <a:pt x="3255128" y="167357"/>
                </a:lnTo>
                <a:lnTo>
                  <a:pt x="3255128" y="167362"/>
                </a:lnTo>
                <a:lnTo>
                  <a:pt x="3255128" y="167410"/>
                </a:lnTo>
                <a:lnTo>
                  <a:pt x="3255128" y="167413"/>
                </a:lnTo>
                <a:lnTo>
                  <a:pt x="3255128" y="167429"/>
                </a:lnTo>
                <a:lnTo>
                  <a:pt x="3255128" y="167442"/>
                </a:lnTo>
                <a:lnTo>
                  <a:pt x="3255128" y="167444"/>
                </a:lnTo>
                <a:lnTo>
                  <a:pt x="3255128" y="167539"/>
                </a:lnTo>
                <a:lnTo>
                  <a:pt x="3255128" y="167558"/>
                </a:lnTo>
                <a:lnTo>
                  <a:pt x="3255128" y="167584"/>
                </a:lnTo>
                <a:lnTo>
                  <a:pt x="3255128" y="167589"/>
                </a:lnTo>
                <a:lnTo>
                  <a:pt x="3255128" y="167592"/>
                </a:lnTo>
                <a:lnTo>
                  <a:pt x="3255128" y="167596"/>
                </a:lnTo>
                <a:lnTo>
                  <a:pt x="3255128" y="167670"/>
                </a:lnTo>
                <a:lnTo>
                  <a:pt x="3255128" y="167722"/>
                </a:lnTo>
                <a:lnTo>
                  <a:pt x="3255128" y="167801"/>
                </a:lnTo>
                <a:lnTo>
                  <a:pt x="3255128" y="167808"/>
                </a:lnTo>
                <a:lnTo>
                  <a:pt x="3255128" y="167821"/>
                </a:lnTo>
                <a:lnTo>
                  <a:pt x="3255128" y="167868"/>
                </a:lnTo>
                <a:lnTo>
                  <a:pt x="3255128" y="167898"/>
                </a:lnTo>
                <a:lnTo>
                  <a:pt x="3255128" y="167903"/>
                </a:lnTo>
                <a:lnTo>
                  <a:pt x="3255128" y="167919"/>
                </a:lnTo>
                <a:lnTo>
                  <a:pt x="3255128" y="167965"/>
                </a:lnTo>
                <a:lnTo>
                  <a:pt x="3255128" y="168017"/>
                </a:lnTo>
                <a:lnTo>
                  <a:pt x="3255128" y="168077"/>
                </a:lnTo>
                <a:lnTo>
                  <a:pt x="3255128" y="168102"/>
                </a:lnTo>
                <a:lnTo>
                  <a:pt x="3255128" y="168129"/>
                </a:lnTo>
                <a:lnTo>
                  <a:pt x="3255128" y="168174"/>
                </a:lnTo>
                <a:lnTo>
                  <a:pt x="3255128" y="168260"/>
                </a:lnTo>
                <a:lnTo>
                  <a:pt x="3255128" y="168267"/>
                </a:lnTo>
                <a:lnTo>
                  <a:pt x="3255128" y="168281"/>
                </a:lnTo>
                <a:lnTo>
                  <a:pt x="3255128" y="168369"/>
                </a:lnTo>
                <a:lnTo>
                  <a:pt x="3255128" y="168420"/>
                </a:lnTo>
                <a:lnTo>
                  <a:pt x="3255128" y="168438"/>
                </a:lnTo>
                <a:lnTo>
                  <a:pt x="3255128" y="168467"/>
                </a:lnTo>
                <a:lnTo>
                  <a:pt x="3255128" y="168536"/>
                </a:lnTo>
                <a:lnTo>
                  <a:pt x="3255128" y="168551"/>
                </a:lnTo>
                <a:lnTo>
                  <a:pt x="3255128" y="168612"/>
                </a:lnTo>
                <a:lnTo>
                  <a:pt x="3255128" y="168613"/>
                </a:lnTo>
                <a:lnTo>
                  <a:pt x="3255128" y="168630"/>
                </a:lnTo>
                <a:lnTo>
                  <a:pt x="3255128" y="168634"/>
                </a:lnTo>
                <a:lnTo>
                  <a:pt x="3255128" y="168641"/>
                </a:lnTo>
                <a:lnTo>
                  <a:pt x="3255128" y="168643"/>
                </a:lnTo>
                <a:lnTo>
                  <a:pt x="3255128" y="168710"/>
                </a:lnTo>
                <a:lnTo>
                  <a:pt x="3255128" y="168800"/>
                </a:lnTo>
                <a:lnTo>
                  <a:pt x="3255128" y="168808"/>
                </a:lnTo>
                <a:lnTo>
                  <a:pt x="3255128" y="168822"/>
                </a:lnTo>
                <a:lnTo>
                  <a:pt x="3255128" y="168857"/>
                </a:lnTo>
                <a:lnTo>
                  <a:pt x="3255128" y="168872"/>
                </a:lnTo>
                <a:lnTo>
                  <a:pt x="3255128" y="168873"/>
                </a:lnTo>
                <a:lnTo>
                  <a:pt x="3255128" y="168984"/>
                </a:lnTo>
                <a:lnTo>
                  <a:pt x="3255128" y="169010"/>
                </a:lnTo>
                <a:lnTo>
                  <a:pt x="3255128" y="169032"/>
                </a:lnTo>
                <a:lnTo>
                  <a:pt x="3255128" y="169115"/>
                </a:lnTo>
                <a:lnTo>
                  <a:pt x="3255128" y="169192"/>
                </a:lnTo>
                <a:lnTo>
                  <a:pt x="3255128" y="169281"/>
                </a:lnTo>
                <a:lnTo>
                  <a:pt x="3255128" y="169335"/>
                </a:lnTo>
                <a:lnTo>
                  <a:pt x="3255128" y="169426"/>
                </a:lnTo>
                <a:lnTo>
                  <a:pt x="3255128" y="169509"/>
                </a:lnTo>
                <a:lnTo>
                  <a:pt x="3255128" y="169514"/>
                </a:lnTo>
                <a:lnTo>
                  <a:pt x="3255128" y="169549"/>
                </a:lnTo>
                <a:lnTo>
                  <a:pt x="3255128" y="169678"/>
                </a:lnTo>
                <a:lnTo>
                  <a:pt x="3255128" y="169680"/>
                </a:lnTo>
                <a:lnTo>
                  <a:pt x="3255128" y="169753"/>
                </a:lnTo>
                <a:lnTo>
                  <a:pt x="3255128" y="169754"/>
                </a:lnTo>
                <a:lnTo>
                  <a:pt x="3255128" y="169833"/>
                </a:lnTo>
                <a:lnTo>
                  <a:pt x="3255128" y="169892"/>
                </a:lnTo>
                <a:lnTo>
                  <a:pt x="3255128" y="169976"/>
                </a:lnTo>
                <a:lnTo>
                  <a:pt x="3255128" y="169996"/>
                </a:lnTo>
                <a:lnTo>
                  <a:pt x="3255128" y="170005"/>
                </a:lnTo>
                <a:lnTo>
                  <a:pt x="3255128" y="170012"/>
                </a:lnTo>
                <a:lnTo>
                  <a:pt x="3255128" y="170073"/>
                </a:lnTo>
                <a:lnTo>
                  <a:pt x="3255128" y="170139"/>
                </a:lnTo>
                <a:lnTo>
                  <a:pt x="3255128" y="170179"/>
                </a:lnTo>
                <a:lnTo>
                  <a:pt x="3255128" y="170307"/>
                </a:lnTo>
                <a:lnTo>
                  <a:pt x="3255128" y="170417"/>
                </a:lnTo>
                <a:lnTo>
                  <a:pt x="3255128" y="170422"/>
                </a:lnTo>
                <a:lnTo>
                  <a:pt x="3255128" y="170425"/>
                </a:lnTo>
                <a:lnTo>
                  <a:pt x="3255128" y="170451"/>
                </a:lnTo>
                <a:lnTo>
                  <a:pt x="3255128" y="170489"/>
                </a:lnTo>
                <a:lnTo>
                  <a:pt x="3255128" y="170549"/>
                </a:lnTo>
                <a:lnTo>
                  <a:pt x="3255128" y="170613"/>
                </a:lnTo>
                <a:lnTo>
                  <a:pt x="3255128" y="170660"/>
                </a:lnTo>
                <a:lnTo>
                  <a:pt x="3255128" y="170685"/>
                </a:lnTo>
                <a:lnTo>
                  <a:pt x="3255128" y="170701"/>
                </a:lnTo>
                <a:lnTo>
                  <a:pt x="3255128" y="170782"/>
                </a:lnTo>
                <a:lnTo>
                  <a:pt x="3255128" y="170913"/>
                </a:lnTo>
                <a:lnTo>
                  <a:pt x="3255128" y="170978"/>
                </a:lnTo>
                <a:lnTo>
                  <a:pt x="3255128" y="171058"/>
                </a:lnTo>
                <a:lnTo>
                  <a:pt x="3255128" y="171087"/>
                </a:lnTo>
                <a:lnTo>
                  <a:pt x="3255128" y="171092"/>
                </a:lnTo>
                <a:lnTo>
                  <a:pt x="3255128" y="171095"/>
                </a:lnTo>
                <a:lnTo>
                  <a:pt x="3255128" y="171119"/>
                </a:lnTo>
                <a:lnTo>
                  <a:pt x="3255128" y="171137"/>
                </a:lnTo>
                <a:lnTo>
                  <a:pt x="3255128" y="171196"/>
                </a:lnTo>
                <a:lnTo>
                  <a:pt x="3255128" y="171198"/>
                </a:lnTo>
                <a:lnTo>
                  <a:pt x="3255128" y="171202"/>
                </a:lnTo>
                <a:lnTo>
                  <a:pt x="3255128" y="171221"/>
                </a:lnTo>
                <a:lnTo>
                  <a:pt x="3255128" y="171228"/>
                </a:lnTo>
                <a:lnTo>
                  <a:pt x="3255128" y="171234"/>
                </a:lnTo>
                <a:lnTo>
                  <a:pt x="3255128" y="171333"/>
                </a:lnTo>
                <a:lnTo>
                  <a:pt x="3255128" y="171342"/>
                </a:lnTo>
                <a:lnTo>
                  <a:pt x="3255128" y="171370"/>
                </a:lnTo>
                <a:lnTo>
                  <a:pt x="3255128" y="171371"/>
                </a:lnTo>
                <a:lnTo>
                  <a:pt x="3255128" y="171430"/>
                </a:lnTo>
                <a:lnTo>
                  <a:pt x="3255128" y="171446"/>
                </a:lnTo>
                <a:lnTo>
                  <a:pt x="3255128" y="171456"/>
                </a:lnTo>
                <a:lnTo>
                  <a:pt x="3255128" y="171596"/>
                </a:lnTo>
                <a:lnTo>
                  <a:pt x="3255128" y="171625"/>
                </a:lnTo>
                <a:lnTo>
                  <a:pt x="3255128" y="171690"/>
                </a:lnTo>
                <a:lnTo>
                  <a:pt x="3255128" y="171780"/>
                </a:lnTo>
                <a:lnTo>
                  <a:pt x="3255128" y="171792"/>
                </a:lnTo>
                <a:lnTo>
                  <a:pt x="3255128" y="171832"/>
                </a:lnTo>
                <a:lnTo>
                  <a:pt x="3255128" y="171882"/>
                </a:lnTo>
                <a:lnTo>
                  <a:pt x="3255128" y="171886"/>
                </a:lnTo>
                <a:lnTo>
                  <a:pt x="3255128" y="171984"/>
                </a:lnTo>
                <a:lnTo>
                  <a:pt x="3255128" y="172035"/>
                </a:lnTo>
                <a:lnTo>
                  <a:pt x="3255128" y="172056"/>
                </a:lnTo>
                <a:lnTo>
                  <a:pt x="3255128" y="172078"/>
                </a:lnTo>
                <a:lnTo>
                  <a:pt x="3255128" y="172115"/>
                </a:lnTo>
                <a:lnTo>
                  <a:pt x="3255128" y="172116"/>
                </a:lnTo>
                <a:lnTo>
                  <a:pt x="3255128" y="172144"/>
                </a:lnTo>
                <a:lnTo>
                  <a:pt x="3255128" y="172166"/>
                </a:lnTo>
                <a:lnTo>
                  <a:pt x="3255128" y="172242"/>
                </a:lnTo>
                <a:lnTo>
                  <a:pt x="3255128" y="172337"/>
                </a:lnTo>
                <a:lnTo>
                  <a:pt x="3255128" y="172341"/>
                </a:lnTo>
                <a:lnTo>
                  <a:pt x="3255128" y="172349"/>
                </a:lnTo>
                <a:lnTo>
                  <a:pt x="3255128" y="172360"/>
                </a:lnTo>
                <a:lnTo>
                  <a:pt x="3255128" y="172416"/>
                </a:lnTo>
                <a:lnTo>
                  <a:pt x="3255128" y="172428"/>
                </a:lnTo>
                <a:lnTo>
                  <a:pt x="3255128" y="172537"/>
                </a:lnTo>
                <a:lnTo>
                  <a:pt x="3255128" y="172573"/>
                </a:lnTo>
                <a:lnTo>
                  <a:pt x="3255128" y="172576"/>
                </a:lnTo>
                <a:lnTo>
                  <a:pt x="3255128" y="172704"/>
                </a:lnTo>
                <a:lnTo>
                  <a:pt x="3255128" y="172729"/>
                </a:lnTo>
                <a:lnTo>
                  <a:pt x="3255128" y="172801"/>
                </a:lnTo>
                <a:lnTo>
                  <a:pt x="3255128" y="172814"/>
                </a:lnTo>
                <a:lnTo>
                  <a:pt x="3255128" y="172887"/>
                </a:lnTo>
                <a:lnTo>
                  <a:pt x="3255128" y="172889"/>
                </a:lnTo>
                <a:lnTo>
                  <a:pt x="3255128" y="172893"/>
                </a:lnTo>
                <a:lnTo>
                  <a:pt x="3255128" y="172908"/>
                </a:lnTo>
                <a:lnTo>
                  <a:pt x="3255128" y="172911"/>
                </a:lnTo>
                <a:lnTo>
                  <a:pt x="3255128" y="172964"/>
                </a:lnTo>
                <a:lnTo>
                  <a:pt x="3255128" y="173047"/>
                </a:lnTo>
                <a:lnTo>
                  <a:pt x="3255128" y="173089"/>
                </a:lnTo>
                <a:lnTo>
                  <a:pt x="3255128" y="173163"/>
                </a:lnTo>
                <a:lnTo>
                  <a:pt x="3255128" y="173245"/>
                </a:lnTo>
                <a:lnTo>
                  <a:pt x="3255128" y="173257"/>
                </a:lnTo>
                <a:lnTo>
                  <a:pt x="3255128" y="173268"/>
                </a:lnTo>
                <a:lnTo>
                  <a:pt x="3255128" y="173284"/>
                </a:lnTo>
                <a:lnTo>
                  <a:pt x="3255128" y="173392"/>
                </a:lnTo>
                <a:lnTo>
                  <a:pt x="3255128" y="173399"/>
                </a:lnTo>
                <a:lnTo>
                  <a:pt x="3255128" y="173449"/>
                </a:lnTo>
                <a:lnTo>
                  <a:pt x="3255128" y="173504"/>
                </a:lnTo>
                <a:lnTo>
                  <a:pt x="3255128" y="173678"/>
                </a:lnTo>
                <a:lnTo>
                  <a:pt x="3255128" y="173711"/>
                </a:lnTo>
                <a:lnTo>
                  <a:pt x="3255128" y="173792"/>
                </a:lnTo>
                <a:lnTo>
                  <a:pt x="3255128" y="173859"/>
                </a:lnTo>
                <a:lnTo>
                  <a:pt x="3255128" y="173861"/>
                </a:lnTo>
                <a:lnTo>
                  <a:pt x="3255128" y="173883"/>
                </a:lnTo>
                <a:lnTo>
                  <a:pt x="3255128" y="173908"/>
                </a:lnTo>
                <a:lnTo>
                  <a:pt x="3255128" y="173925"/>
                </a:lnTo>
                <a:lnTo>
                  <a:pt x="3255128" y="173954"/>
                </a:lnTo>
                <a:lnTo>
                  <a:pt x="3255128" y="174024"/>
                </a:lnTo>
                <a:lnTo>
                  <a:pt x="3255128" y="174029"/>
                </a:lnTo>
                <a:lnTo>
                  <a:pt x="3255128" y="174031"/>
                </a:lnTo>
                <a:lnTo>
                  <a:pt x="3255128" y="174034"/>
                </a:lnTo>
                <a:lnTo>
                  <a:pt x="3255128" y="174071"/>
                </a:lnTo>
                <a:lnTo>
                  <a:pt x="3255128" y="174095"/>
                </a:lnTo>
                <a:lnTo>
                  <a:pt x="3255128" y="174167"/>
                </a:lnTo>
                <a:lnTo>
                  <a:pt x="3255128" y="174176"/>
                </a:lnTo>
                <a:lnTo>
                  <a:pt x="3255128" y="174208"/>
                </a:lnTo>
                <a:lnTo>
                  <a:pt x="3255128" y="174273"/>
                </a:lnTo>
                <a:lnTo>
                  <a:pt x="3255128" y="174324"/>
                </a:lnTo>
                <a:lnTo>
                  <a:pt x="3255128" y="174407"/>
                </a:lnTo>
                <a:lnTo>
                  <a:pt x="3255128" y="174460"/>
                </a:lnTo>
                <a:lnTo>
                  <a:pt x="3255128" y="174531"/>
                </a:lnTo>
                <a:lnTo>
                  <a:pt x="3255128" y="174639"/>
                </a:lnTo>
                <a:lnTo>
                  <a:pt x="3255128" y="174672"/>
                </a:lnTo>
                <a:lnTo>
                  <a:pt x="3255128" y="174699"/>
                </a:lnTo>
                <a:lnTo>
                  <a:pt x="3255128" y="174701"/>
                </a:lnTo>
                <a:lnTo>
                  <a:pt x="3255128" y="174815"/>
                </a:lnTo>
                <a:lnTo>
                  <a:pt x="3255128" y="174846"/>
                </a:lnTo>
                <a:lnTo>
                  <a:pt x="3255128" y="174868"/>
                </a:lnTo>
                <a:lnTo>
                  <a:pt x="3255128" y="174940"/>
                </a:lnTo>
                <a:lnTo>
                  <a:pt x="3255128" y="174982"/>
                </a:lnTo>
                <a:lnTo>
                  <a:pt x="3255128" y="174990"/>
                </a:lnTo>
                <a:lnTo>
                  <a:pt x="3255128" y="175069"/>
                </a:lnTo>
                <a:lnTo>
                  <a:pt x="3255128" y="175131"/>
                </a:lnTo>
                <a:lnTo>
                  <a:pt x="3255128" y="175156"/>
                </a:lnTo>
                <a:lnTo>
                  <a:pt x="3255128" y="175203"/>
                </a:lnTo>
                <a:lnTo>
                  <a:pt x="3255128" y="175233"/>
                </a:lnTo>
                <a:lnTo>
                  <a:pt x="3255128" y="175274"/>
                </a:lnTo>
                <a:lnTo>
                  <a:pt x="3255128" y="175287"/>
                </a:lnTo>
                <a:lnTo>
                  <a:pt x="3255128" y="175302"/>
                </a:lnTo>
                <a:lnTo>
                  <a:pt x="3255128" y="175379"/>
                </a:lnTo>
                <a:lnTo>
                  <a:pt x="3255128" y="175400"/>
                </a:lnTo>
                <a:lnTo>
                  <a:pt x="3255128" y="175409"/>
                </a:lnTo>
                <a:lnTo>
                  <a:pt x="3255128" y="175476"/>
                </a:lnTo>
                <a:lnTo>
                  <a:pt x="3255128" y="175483"/>
                </a:lnTo>
                <a:lnTo>
                  <a:pt x="3255128" y="175498"/>
                </a:lnTo>
                <a:lnTo>
                  <a:pt x="3255128" y="175514"/>
                </a:lnTo>
                <a:lnTo>
                  <a:pt x="3255128" y="175538"/>
                </a:lnTo>
                <a:lnTo>
                  <a:pt x="3255128" y="175547"/>
                </a:lnTo>
                <a:lnTo>
                  <a:pt x="3255128" y="175555"/>
                </a:lnTo>
                <a:lnTo>
                  <a:pt x="3255128" y="175588"/>
                </a:lnTo>
                <a:lnTo>
                  <a:pt x="3255128" y="175605"/>
                </a:lnTo>
                <a:lnTo>
                  <a:pt x="3255128" y="175672"/>
                </a:lnTo>
                <a:lnTo>
                  <a:pt x="3255128" y="175741"/>
                </a:lnTo>
                <a:lnTo>
                  <a:pt x="3255128" y="175746"/>
                </a:lnTo>
                <a:lnTo>
                  <a:pt x="3255128" y="175829"/>
                </a:lnTo>
                <a:lnTo>
                  <a:pt x="3255128" y="175848"/>
                </a:lnTo>
                <a:lnTo>
                  <a:pt x="3255128" y="175851"/>
                </a:lnTo>
                <a:lnTo>
                  <a:pt x="3255128" y="175890"/>
                </a:lnTo>
                <a:lnTo>
                  <a:pt x="3255128" y="175941"/>
                </a:lnTo>
                <a:lnTo>
                  <a:pt x="3255128" y="176047"/>
                </a:lnTo>
                <a:lnTo>
                  <a:pt x="3255128" y="176069"/>
                </a:lnTo>
                <a:lnTo>
                  <a:pt x="3255128" y="176072"/>
                </a:lnTo>
                <a:lnTo>
                  <a:pt x="3255128" y="176079"/>
                </a:lnTo>
                <a:lnTo>
                  <a:pt x="3255128" y="176084"/>
                </a:lnTo>
                <a:lnTo>
                  <a:pt x="3255128" y="176200"/>
                </a:lnTo>
                <a:lnTo>
                  <a:pt x="3255128" y="176203"/>
                </a:lnTo>
                <a:lnTo>
                  <a:pt x="3255128" y="176300"/>
                </a:lnTo>
                <a:lnTo>
                  <a:pt x="3255128" y="176310"/>
                </a:lnTo>
                <a:lnTo>
                  <a:pt x="3255128" y="176348"/>
                </a:lnTo>
                <a:lnTo>
                  <a:pt x="3255128" y="176444"/>
                </a:lnTo>
                <a:lnTo>
                  <a:pt x="3255128" y="176504"/>
                </a:lnTo>
                <a:lnTo>
                  <a:pt x="3255128" y="176576"/>
                </a:lnTo>
                <a:lnTo>
                  <a:pt x="3255128" y="176654"/>
                </a:lnTo>
                <a:lnTo>
                  <a:pt x="3255128" y="176662"/>
                </a:lnTo>
                <a:lnTo>
                  <a:pt x="3255128" y="176678"/>
                </a:lnTo>
                <a:lnTo>
                  <a:pt x="3255128" y="176683"/>
                </a:lnTo>
                <a:lnTo>
                  <a:pt x="3255128" y="176686"/>
                </a:lnTo>
                <a:lnTo>
                  <a:pt x="3255128" y="176732"/>
                </a:lnTo>
                <a:lnTo>
                  <a:pt x="3255128" y="176742"/>
                </a:lnTo>
                <a:lnTo>
                  <a:pt x="3255128" y="176750"/>
                </a:lnTo>
                <a:lnTo>
                  <a:pt x="3255128" y="176756"/>
                </a:lnTo>
                <a:lnTo>
                  <a:pt x="3255128" y="176771"/>
                </a:lnTo>
                <a:lnTo>
                  <a:pt x="3255128" y="176822"/>
                </a:lnTo>
                <a:lnTo>
                  <a:pt x="3255128" y="176848"/>
                </a:lnTo>
                <a:lnTo>
                  <a:pt x="3255128" y="176865"/>
                </a:lnTo>
                <a:lnTo>
                  <a:pt x="3255128" y="176869"/>
                </a:lnTo>
                <a:lnTo>
                  <a:pt x="3255128" y="176948"/>
                </a:lnTo>
                <a:lnTo>
                  <a:pt x="3255128" y="176976"/>
                </a:lnTo>
                <a:lnTo>
                  <a:pt x="3255128" y="177043"/>
                </a:lnTo>
                <a:lnTo>
                  <a:pt x="3255128" y="177093"/>
                </a:lnTo>
                <a:lnTo>
                  <a:pt x="3255128" y="177191"/>
                </a:lnTo>
                <a:lnTo>
                  <a:pt x="3255128" y="177224"/>
                </a:lnTo>
                <a:lnTo>
                  <a:pt x="3255128" y="177398"/>
                </a:lnTo>
                <a:lnTo>
                  <a:pt x="3255128" y="177407"/>
                </a:lnTo>
                <a:lnTo>
                  <a:pt x="3255128" y="177428"/>
                </a:lnTo>
                <a:lnTo>
                  <a:pt x="3255128" y="177441"/>
                </a:lnTo>
                <a:lnTo>
                  <a:pt x="3255128" y="177516"/>
                </a:lnTo>
                <a:lnTo>
                  <a:pt x="3255128" y="177567"/>
                </a:lnTo>
                <a:lnTo>
                  <a:pt x="3255128" y="177679"/>
                </a:lnTo>
                <a:lnTo>
                  <a:pt x="3255128" y="177683"/>
                </a:lnTo>
                <a:lnTo>
                  <a:pt x="3255128" y="177701"/>
                </a:lnTo>
                <a:lnTo>
                  <a:pt x="3255128" y="177746"/>
                </a:lnTo>
                <a:lnTo>
                  <a:pt x="3255128" y="177777"/>
                </a:lnTo>
                <a:lnTo>
                  <a:pt x="3255128" y="177788"/>
                </a:lnTo>
                <a:lnTo>
                  <a:pt x="3255128" y="177857"/>
                </a:lnTo>
                <a:lnTo>
                  <a:pt x="3255128" y="177951"/>
                </a:lnTo>
                <a:lnTo>
                  <a:pt x="3255128" y="177956"/>
                </a:lnTo>
                <a:lnTo>
                  <a:pt x="3255128" y="177959"/>
                </a:lnTo>
                <a:lnTo>
                  <a:pt x="3255128" y="177962"/>
                </a:lnTo>
                <a:lnTo>
                  <a:pt x="3255128" y="178019"/>
                </a:lnTo>
                <a:lnTo>
                  <a:pt x="3255128" y="178196"/>
                </a:lnTo>
                <a:lnTo>
                  <a:pt x="3255128" y="178231"/>
                </a:lnTo>
                <a:lnTo>
                  <a:pt x="3255128" y="178235"/>
                </a:lnTo>
                <a:lnTo>
                  <a:pt x="3255128" y="178349"/>
                </a:lnTo>
                <a:lnTo>
                  <a:pt x="3255128" y="178410"/>
                </a:lnTo>
                <a:lnTo>
                  <a:pt x="3255128" y="178598"/>
                </a:lnTo>
                <a:lnTo>
                  <a:pt x="3255128" y="178696"/>
                </a:lnTo>
                <a:lnTo>
                  <a:pt x="3255128" y="178794"/>
                </a:lnTo>
                <a:lnTo>
                  <a:pt x="3255128" y="178808"/>
                </a:lnTo>
                <a:lnTo>
                  <a:pt x="3255128" y="178844"/>
                </a:lnTo>
                <a:lnTo>
                  <a:pt x="3255128" y="178882"/>
                </a:lnTo>
                <a:lnTo>
                  <a:pt x="3255128" y="178900"/>
                </a:lnTo>
                <a:lnTo>
                  <a:pt x="3255128" y="178931"/>
                </a:lnTo>
                <a:lnTo>
                  <a:pt x="3255128" y="178980"/>
                </a:lnTo>
                <a:lnTo>
                  <a:pt x="3255128" y="179008"/>
                </a:lnTo>
                <a:lnTo>
                  <a:pt x="3255128" y="179034"/>
                </a:lnTo>
                <a:lnTo>
                  <a:pt x="3255128" y="179101"/>
                </a:lnTo>
                <a:lnTo>
                  <a:pt x="3255128" y="179159"/>
                </a:lnTo>
                <a:lnTo>
                  <a:pt x="3255128" y="179271"/>
                </a:lnTo>
                <a:lnTo>
                  <a:pt x="3255128" y="179303"/>
                </a:lnTo>
                <a:lnTo>
                  <a:pt x="3255128" y="179328"/>
                </a:lnTo>
                <a:lnTo>
                  <a:pt x="3255128" y="179385"/>
                </a:lnTo>
                <a:lnTo>
                  <a:pt x="3255128" y="179495"/>
                </a:lnTo>
                <a:lnTo>
                  <a:pt x="3255128" y="179567"/>
                </a:lnTo>
                <a:lnTo>
                  <a:pt x="3255128" y="179604"/>
                </a:lnTo>
                <a:lnTo>
                  <a:pt x="3255128" y="179676"/>
                </a:lnTo>
                <a:lnTo>
                  <a:pt x="3255128" y="179678"/>
                </a:lnTo>
                <a:lnTo>
                  <a:pt x="3255128" y="179753"/>
                </a:lnTo>
                <a:lnTo>
                  <a:pt x="3255128" y="179760"/>
                </a:lnTo>
                <a:lnTo>
                  <a:pt x="3255128" y="179807"/>
                </a:lnTo>
                <a:lnTo>
                  <a:pt x="3255128" y="179823"/>
                </a:lnTo>
                <a:lnTo>
                  <a:pt x="3255128" y="179982"/>
                </a:lnTo>
                <a:lnTo>
                  <a:pt x="3255128" y="179998"/>
                </a:lnTo>
                <a:lnTo>
                  <a:pt x="3255128" y="180141"/>
                </a:lnTo>
                <a:lnTo>
                  <a:pt x="3255128" y="180152"/>
                </a:lnTo>
                <a:lnTo>
                  <a:pt x="3255128" y="180158"/>
                </a:lnTo>
                <a:lnTo>
                  <a:pt x="3255128" y="180165"/>
                </a:lnTo>
                <a:lnTo>
                  <a:pt x="3255128" y="180215"/>
                </a:lnTo>
                <a:lnTo>
                  <a:pt x="3255128" y="180266"/>
                </a:lnTo>
                <a:lnTo>
                  <a:pt x="3255128" y="180270"/>
                </a:lnTo>
                <a:lnTo>
                  <a:pt x="3255128" y="180349"/>
                </a:lnTo>
                <a:lnTo>
                  <a:pt x="3255128" y="180368"/>
                </a:lnTo>
                <a:lnTo>
                  <a:pt x="3255128" y="180392"/>
                </a:lnTo>
                <a:lnTo>
                  <a:pt x="3255128" y="180437"/>
                </a:lnTo>
                <a:lnTo>
                  <a:pt x="3255128" y="180475"/>
                </a:lnTo>
                <a:lnTo>
                  <a:pt x="3255128" y="180501"/>
                </a:lnTo>
                <a:lnTo>
                  <a:pt x="3255128" y="180517"/>
                </a:lnTo>
                <a:lnTo>
                  <a:pt x="3255128" y="180539"/>
                </a:lnTo>
                <a:lnTo>
                  <a:pt x="3255128" y="180542"/>
                </a:lnTo>
                <a:lnTo>
                  <a:pt x="3255128" y="180619"/>
                </a:lnTo>
                <a:lnTo>
                  <a:pt x="3255128" y="180646"/>
                </a:lnTo>
                <a:lnTo>
                  <a:pt x="3255128" y="180674"/>
                </a:lnTo>
                <a:lnTo>
                  <a:pt x="3255128" y="180696"/>
                </a:lnTo>
                <a:lnTo>
                  <a:pt x="3255128" y="180699"/>
                </a:lnTo>
                <a:lnTo>
                  <a:pt x="3255128" y="180751"/>
                </a:lnTo>
                <a:lnTo>
                  <a:pt x="3255128" y="180818"/>
                </a:lnTo>
                <a:lnTo>
                  <a:pt x="3255128" y="180975"/>
                </a:lnTo>
                <a:lnTo>
                  <a:pt x="3255128" y="181039"/>
                </a:lnTo>
                <a:lnTo>
                  <a:pt x="3255128" y="181105"/>
                </a:lnTo>
                <a:lnTo>
                  <a:pt x="3255128" y="181182"/>
                </a:lnTo>
                <a:lnTo>
                  <a:pt x="3255128" y="181187"/>
                </a:lnTo>
                <a:lnTo>
                  <a:pt x="3255128" y="181262"/>
                </a:lnTo>
                <a:lnTo>
                  <a:pt x="3255128" y="181271"/>
                </a:lnTo>
                <a:lnTo>
                  <a:pt x="3255128" y="181273"/>
                </a:lnTo>
                <a:lnTo>
                  <a:pt x="3255128" y="181291"/>
                </a:lnTo>
                <a:lnTo>
                  <a:pt x="3255128" y="181442"/>
                </a:lnTo>
                <a:lnTo>
                  <a:pt x="3255128" y="181465"/>
                </a:lnTo>
                <a:lnTo>
                  <a:pt x="3255128" y="181496"/>
                </a:lnTo>
                <a:lnTo>
                  <a:pt x="3255128" y="181500"/>
                </a:lnTo>
                <a:lnTo>
                  <a:pt x="3255128" y="181563"/>
                </a:lnTo>
                <a:lnTo>
                  <a:pt x="3255128" y="181646"/>
                </a:lnTo>
                <a:lnTo>
                  <a:pt x="3255128" y="181675"/>
                </a:lnTo>
                <a:lnTo>
                  <a:pt x="3255128" y="181710"/>
                </a:lnTo>
                <a:lnTo>
                  <a:pt x="3255128" y="181720"/>
                </a:lnTo>
                <a:lnTo>
                  <a:pt x="3255128" y="181748"/>
                </a:lnTo>
                <a:lnTo>
                  <a:pt x="3255128" y="181769"/>
                </a:lnTo>
                <a:lnTo>
                  <a:pt x="3255128" y="181835"/>
                </a:lnTo>
                <a:lnTo>
                  <a:pt x="3255128" y="181883"/>
                </a:lnTo>
                <a:lnTo>
                  <a:pt x="3255128" y="181944"/>
                </a:lnTo>
                <a:lnTo>
                  <a:pt x="3255128" y="181961"/>
                </a:lnTo>
                <a:lnTo>
                  <a:pt x="3255128" y="181968"/>
                </a:lnTo>
                <a:lnTo>
                  <a:pt x="3255128" y="182067"/>
                </a:lnTo>
                <a:lnTo>
                  <a:pt x="3255128" y="182164"/>
                </a:lnTo>
                <a:lnTo>
                  <a:pt x="3255128" y="182187"/>
                </a:lnTo>
                <a:lnTo>
                  <a:pt x="3255128" y="182194"/>
                </a:lnTo>
                <a:lnTo>
                  <a:pt x="3255128" y="182264"/>
                </a:lnTo>
                <a:lnTo>
                  <a:pt x="3255128" y="182323"/>
                </a:lnTo>
                <a:lnTo>
                  <a:pt x="3255128" y="182378"/>
                </a:lnTo>
                <a:lnTo>
                  <a:pt x="3255128" y="182402"/>
                </a:lnTo>
                <a:lnTo>
                  <a:pt x="3255128" y="182656"/>
                </a:lnTo>
                <a:lnTo>
                  <a:pt x="3255128" y="182715"/>
                </a:lnTo>
                <a:lnTo>
                  <a:pt x="3255128" y="182849"/>
                </a:lnTo>
                <a:lnTo>
                  <a:pt x="3255128" y="182852"/>
                </a:lnTo>
                <a:lnTo>
                  <a:pt x="3255128" y="182858"/>
                </a:lnTo>
                <a:lnTo>
                  <a:pt x="3255128" y="182943"/>
                </a:lnTo>
                <a:lnTo>
                  <a:pt x="3255128" y="182948"/>
                </a:lnTo>
                <a:lnTo>
                  <a:pt x="3255128" y="183037"/>
                </a:lnTo>
                <a:lnTo>
                  <a:pt x="3255128" y="183066"/>
                </a:lnTo>
                <a:lnTo>
                  <a:pt x="3255128" y="183086"/>
                </a:lnTo>
                <a:lnTo>
                  <a:pt x="3255128" y="183174"/>
                </a:lnTo>
                <a:lnTo>
                  <a:pt x="3255128" y="183270"/>
                </a:lnTo>
                <a:lnTo>
                  <a:pt x="3255128" y="183297"/>
                </a:lnTo>
                <a:lnTo>
                  <a:pt x="3255128" y="183326"/>
                </a:lnTo>
                <a:lnTo>
                  <a:pt x="3255128" y="183334"/>
                </a:lnTo>
                <a:lnTo>
                  <a:pt x="3255128" y="183342"/>
                </a:lnTo>
                <a:lnTo>
                  <a:pt x="3255128" y="183452"/>
                </a:lnTo>
                <a:lnTo>
                  <a:pt x="3255128" y="183554"/>
                </a:lnTo>
                <a:lnTo>
                  <a:pt x="3255128" y="183558"/>
                </a:lnTo>
                <a:lnTo>
                  <a:pt x="3255128" y="183596"/>
                </a:lnTo>
                <a:lnTo>
                  <a:pt x="3255128" y="183635"/>
                </a:lnTo>
                <a:lnTo>
                  <a:pt x="3255128" y="183648"/>
                </a:lnTo>
                <a:lnTo>
                  <a:pt x="3255128" y="183664"/>
                </a:lnTo>
                <a:lnTo>
                  <a:pt x="3255128" y="183714"/>
                </a:lnTo>
                <a:lnTo>
                  <a:pt x="3255128" y="183859"/>
                </a:lnTo>
                <a:lnTo>
                  <a:pt x="3255128" y="183911"/>
                </a:lnTo>
                <a:lnTo>
                  <a:pt x="3255128" y="183940"/>
                </a:lnTo>
                <a:lnTo>
                  <a:pt x="3255128" y="183945"/>
                </a:lnTo>
                <a:lnTo>
                  <a:pt x="3255128" y="183990"/>
                </a:lnTo>
                <a:lnTo>
                  <a:pt x="3255128" y="184012"/>
                </a:lnTo>
                <a:lnTo>
                  <a:pt x="3255128" y="184015"/>
                </a:lnTo>
                <a:lnTo>
                  <a:pt x="3255128" y="184055"/>
                </a:lnTo>
                <a:lnTo>
                  <a:pt x="3255128" y="184087"/>
                </a:lnTo>
                <a:lnTo>
                  <a:pt x="3255128" y="184122"/>
                </a:lnTo>
                <a:lnTo>
                  <a:pt x="3255128" y="184173"/>
                </a:lnTo>
                <a:lnTo>
                  <a:pt x="3255128" y="184194"/>
                </a:lnTo>
                <a:lnTo>
                  <a:pt x="3255128" y="184211"/>
                </a:lnTo>
                <a:lnTo>
                  <a:pt x="3255128" y="184223"/>
                </a:lnTo>
                <a:lnTo>
                  <a:pt x="3255128" y="184224"/>
                </a:lnTo>
                <a:lnTo>
                  <a:pt x="3255128" y="184255"/>
                </a:lnTo>
                <a:lnTo>
                  <a:pt x="3255128" y="184303"/>
                </a:lnTo>
                <a:lnTo>
                  <a:pt x="3255128" y="184305"/>
                </a:lnTo>
                <a:lnTo>
                  <a:pt x="3255128" y="184333"/>
                </a:lnTo>
                <a:lnTo>
                  <a:pt x="3255128" y="184380"/>
                </a:lnTo>
                <a:lnTo>
                  <a:pt x="3255128" y="184404"/>
                </a:lnTo>
                <a:lnTo>
                  <a:pt x="3255128" y="184449"/>
                </a:lnTo>
                <a:lnTo>
                  <a:pt x="3255128" y="184450"/>
                </a:lnTo>
                <a:lnTo>
                  <a:pt x="3255128" y="184466"/>
                </a:lnTo>
                <a:lnTo>
                  <a:pt x="3255128" y="184474"/>
                </a:lnTo>
                <a:lnTo>
                  <a:pt x="3255128" y="184529"/>
                </a:lnTo>
                <a:lnTo>
                  <a:pt x="3255128" y="184543"/>
                </a:lnTo>
                <a:lnTo>
                  <a:pt x="3255128" y="184565"/>
                </a:lnTo>
                <a:lnTo>
                  <a:pt x="3255128" y="184625"/>
                </a:lnTo>
                <a:lnTo>
                  <a:pt x="3255128" y="184660"/>
                </a:lnTo>
                <a:lnTo>
                  <a:pt x="3255128" y="184661"/>
                </a:lnTo>
                <a:lnTo>
                  <a:pt x="3255128" y="184685"/>
                </a:lnTo>
                <a:lnTo>
                  <a:pt x="3255128" y="184735"/>
                </a:lnTo>
                <a:lnTo>
                  <a:pt x="3255128" y="184785"/>
                </a:lnTo>
                <a:lnTo>
                  <a:pt x="3255128" y="184990"/>
                </a:lnTo>
                <a:lnTo>
                  <a:pt x="3255128" y="184997"/>
                </a:lnTo>
                <a:lnTo>
                  <a:pt x="3255128" y="185003"/>
                </a:lnTo>
                <a:lnTo>
                  <a:pt x="3255128" y="185019"/>
                </a:lnTo>
                <a:lnTo>
                  <a:pt x="3255128" y="185119"/>
                </a:lnTo>
                <a:lnTo>
                  <a:pt x="3255128" y="185142"/>
                </a:lnTo>
                <a:lnTo>
                  <a:pt x="3255128" y="185194"/>
                </a:lnTo>
                <a:lnTo>
                  <a:pt x="3255128" y="185213"/>
                </a:lnTo>
                <a:lnTo>
                  <a:pt x="3255128" y="185216"/>
                </a:lnTo>
                <a:lnTo>
                  <a:pt x="3255128" y="185219"/>
                </a:lnTo>
                <a:lnTo>
                  <a:pt x="3255128" y="185273"/>
                </a:lnTo>
                <a:lnTo>
                  <a:pt x="3255128" y="185426"/>
                </a:lnTo>
                <a:lnTo>
                  <a:pt x="3255128" y="185429"/>
                </a:lnTo>
                <a:lnTo>
                  <a:pt x="3255128" y="185462"/>
                </a:lnTo>
                <a:lnTo>
                  <a:pt x="3255128" y="185495"/>
                </a:lnTo>
                <a:lnTo>
                  <a:pt x="3255128" y="185533"/>
                </a:lnTo>
                <a:lnTo>
                  <a:pt x="3255128" y="185638"/>
                </a:lnTo>
                <a:lnTo>
                  <a:pt x="3255128" y="185658"/>
                </a:lnTo>
                <a:lnTo>
                  <a:pt x="3255128" y="185666"/>
                </a:lnTo>
                <a:lnTo>
                  <a:pt x="3255128" y="185667"/>
                </a:lnTo>
                <a:lnTo>
                  <a:pt x="3255128" y="185669"/>
                </a:lnTo>
                <a:lnTo>
                  <a:pt x="3255128" y="185672"/>
                </a:lnTo>
                <a:lnTo>
                  <a:pt x="3255128" y="185732"/>
                </a:lnTo>
                <a:lnTo>
                  <a:pt x="3255128" y="185746"/>
                </a:lnTo>
                <a:lnTo>
                  <a:pt x="3255128" y="185898"/>
                </a:lnTo>
                <a:lnTo>
                  <a:pt x="3255128" y="185900"/>
                </a:lnTo>
                <a:lnTo>
                  <a:pt x="3255128" y="185925"/>
                </a:lnTo>
                <a:lnTo>
                  <a:pt x="3255128" y="186097"/>
                </a:lnTo>
                <a:lnTo>
                  <a:pt x="3255128" y="186220"/>
                </a:lnTo>
                <a:lnTo>
                  <a:pt x="3255128" y="186268"/>
                </a:lnTo>
                <a:lnTo>
                  <a:pt x="3255128" y="186442"/>
                </a:lnTo>
                <a:lnTo>
                  <a:pt x="3255128" y="186464"/>
                </a:lnTo>
                <a:lnTo>
                  <a:pt x="3255128" y="186523"/>
                </a:lnTo>
                <a:lnTo>
                  <a:pt x="3255128" y="186573"/>
                </a:lnTo>
                <a:lnTo>
                  <a:pt x="3255128" y="186582"/>
                </a:lnTo>
                <a:lnTo>
                  <a:pt x="3255128" y="186638"/>
                </a:lnTo>
                <a:lnTo>
                  <a:pt x="3255128" y="186640"/>
                </a:lnTo>
                <a:lnTo>
                  <a:pt x="3255128" y="186712"/>
                </a:lnTo>
                <a:lnTo>
                  <a:pt x="3255128" y="186736"/>
                </a:lnTo>
                <a:lnTo>
                  <a:pt x="3255128" y="186791"/>
                </a:lnTo>
                <a:lnTo>
                  <a:pt x="3255128" y="186807"/>
                </a:lnTo>
                <a:lnTo>
                  <a:pt x="3255128" y="186814"/>
                </a:lnTo>
                <a:lnTo>
                  <a:pt x="3255128" y="186821"/>
                </a:lnTo>
                <a:lnTo>
                  <a:pt x="3255128" y="187005"/>
                </a:lnTo>
                <a:lnTo>
                  <a:pt x="3255128" y="187029"/>
                </a:lnTo>
                <a:lnTo>
                  <a:pt x="3255128" y="187032"/>
                </a:lnTo>
                <a:lnTo>
                  <a:pt x="3255128" y="187051"/>
                </a:lnTo>
                <a:lnTo>
                  <a:pt x="3255128" y="187057"/>
                </a:lnTo>
                <a:lnTo>
                  <a:pt x="3255128" y="187115"/>
                </a:lnTo>
                <a:lnTo>
                  <a:pt x="3255128" y="187134"/>
                </a:lnTo>
                <a:lnTo>
                  <a:pt x="3255128" y="187283"/>
                </a:lnTo>
                <a:lnTo>
                  <a:pt x="3255128" y="187365"/>
                </a:lnTo>
                <a:lnTo>
                  <a:pt x="3255128" y="187384"/>
                </a:lnTo>
                <a:lnTo>
                  <a:pt x="3255128" y="187479"/>
                </a:lnTo>
                <a:lnTo>
                  <a:pt x="3255128" y="187557"/>
                </a:lnTo>
                <a:lnTo>
                  <a:pt x="3255128" y="187699"/>
                </a:lnTo>
                <a:lnTo>
                  <a:pt x="3255128" y="187722"/>
                </a:lnTo>
                <a:lnTo>
                  <a:pt x="3255128" y="187729"/>
                </a:lnTo>
                <a:lnTo>
                  <a:pt x="3255128" y="187796"/>
                </a:lnTo>
                <a:lnTo>
                  <a:pt x="3255128" y="187835"/>
                </a:lnTo>
                <a:lnTo>
                  <a:pt x="3255128" y="187843"/>
                </a:lnTo>
                <a:lnTo>
                  <a:pt x="3255128" y="187948"/>
                </a:lnTo>
                <a:lnTo>
                  <a:pt x="3255128" y="187953"/>
                </a:lnTo>
                <a:lnTo>
                  <a:pt x="3255128" y="188009"/>
                </a:lnTo>
                <a:lnTo>
                  <a:pt x="3255128" y="188078"/>
                </a:lnTo>
                <a:lnTo>
                  <a:pt x="3255128" y="188155"/>
                </a:lnTo>
                <a:lnTo>
                  <a:pt x="3255128" y="188158"/>
                </a:lnTo>
                <a:lnTo>
                  <a:pt x="3255128" y="188262"/>
                </a:lnTo>
                <a:lnTo>
                  <a:pt x="3255128" y="188329"/>
                </a:lnTo>
                <a:lnTo>
                  <a:pt x="3255128" y="188486"/>
                </a:lnTo>
                <a:lnTo>
                  <a:pt x="3255128" y="188518"/>
                </a:lnTo>
                <a:lnTo>
                  <a:pt x="3255128" y="188582"/>
                </a:lnTo>
                <a:lnTo>
                  <a:pt x="3255128" y="188682"/>
                </a:lnTo>
                <a:lnTo>
                  <a:pt x="3255128" y="188727"/>
                </a:lnTo>
                <a:lnTo>
                  <a:pt x="3255128" y="188743"/>
                </a:lnTo>
                <a:lnTo>
                  <a:pt x="3255128" y="188794"/>
                </a:lnTo>
                <a:lnTo>
                  <a:pt x="3255128" y="188825"/>
                </a:lnTo>
                <a:lnTo>
                  <a:pt x="3255128" y="188838"/>
                </a:lnTo>
                <a:lnTo>
                  <a:pt x="3255128" y="188917"/>
                </a:lnTo>
                <a:lnTo>
                  <a:pt x="3255128" y="188922"/>
                </a:lnTo>
                <a:lnTo>
                  <a:pt x="3255128" y="188923"/>
                </a:lnTo>
                <a:lnTo>
                  <a:pt x="3255128" y="188925"/>
                </a:lnTo>
                <a:lnTo>
                  <a:pt x="3255128" y="188932"/>
                </a:lnTo>
                <a:lnTo>
                  <a:pt x="3255128" y="188970"/>
                </a:lnTo>
                <a:lnTo>
                  <a:pt x="3255128" y="189058"/>
                </a:lnTo>
                <a:lnTo>
                  <a:pt x="3255128" y="189145"/>
                </a:lnTo>
                <a:lnTo>
                  <a:pt x="3255128" y="189201"/>
                </a:lnTo>
                <a:lnTo>
                  <a:pt x="3255128" y="189230"/>
                </a:lnTo>
                <a:lnTo>
                  <a:pt x="3255128" y="189305"/>
                </a:lnTo>
                <a:lnTo>
                  <a:pt x="3255128" y="189319"/>
                </a:lnTo>
                <a:lnTo>
                  <a:pt x="3255128" y="189399"/>
                </a:lnTo>
                <a:lnTo>
                  <a:pt x="3255128" y="189463"/>
                </a:lnTo>
                <a:lnTo>
                  <a:pt x="3255128" y="189539"/>
                </a:lnTo>
                <a:lnTo>
                  <a:pt x="3255128" y="189617"/>
                </a:lnTo>
                <a:lnTo>
                  <a:pt x="3255128" y="189624"/>
                </a:lnTo>
                <a:lnTo>
                  <a:pt x="3255128" y="189662"/>
                </a:lnTo>
                <a:lnTo>
                  <a:pt x="3255128" y="189675"/>
                </a:lnTo>
                <a:lnTo>
                  <a:pt x="3255128" y="189689"/>
                </a:lnTo>
                <a:lnTo>
                  <a:pt x="3255128" y="189718"/>
                </a:lnTo>
                <a:lnTo>
                  <a:pt x="3255128" y="189793"/>
                </a:lnTo>
                <a:lnTo>
                  <a:pt x="3255128" y="189946"/>
                </a:lnTo>
                <a:lnTo>
                  <a:pt x="3255128" y="189967"/>
                </a:lnTo>
                <a:lnTo>
                  <a:pt x="3255128" y="190111"/>
                </a:lnTo>
                <a:lnTo>
                  <a:pt x="3255128" y="190186"/>
                </a:lnTo>
                <a:lnTo>
                  <a:pt x="3255128" y="190190"/>
                </a:lnTo>
                <a:lnTo>
                  <a:pt x="3255128" y="190237"/>
                </a:lnTo>
                <a:lnTo>
                  <a:pt x="3255128" y="190252"/>
                </a:lnTo>
                <a:lnTo>
                  <a:pt x="3255128" y="190265"/>
                </a:lnTo>
                <a:lnTo>
                  <a:pt x="3255128" y="190294"/>
                </a:lnTo>
                <a:lnTo>
                  <a:pt x="3255128" y="190320"/>
                </a:lnTo>
                <a:lnTo>
                  <a:pt x="3255128" y="190418"/>
                </a:lnTo>
                <a:lnTo>
                  <a:pt x="3255128" y="190420"/>
                </a:lnTo>
                <a:lnTo>
                  <a:pt x="3255128" y="190426"/>
                </a:lnTo>
                <a:lnTo>
                  <a:pt x="3255128" y="190528"/>
                </a:lnTo>
                <a:lnTo>
                  <a:pt x="3255128" y="190554"/>
                </a:lnTo>
                <a:lnTo>
                  <a:pt x="3255128" y="190570"/>
                </a:lnTo>
                <a:lnTo>
                  <a:pt x="3255128" y="190599"/>
                </a:lnTo>
                <a:lnTo>
                  <a:pt x="3255128" y="190724"/>
                </a:lnTo>
                <a:lnTo>
                  <a:pt x="3255128" y="190804"/>
                </a:lnTo>
                <a:lnTo>
                  <a:pt x="3255128" y="190847"/>
                </a:lnTo>
                <a:lnTo>
                  <a:pt x="3255128" y="190895"/>
                </a:lnTo>
                <a:lnTo>
                  <a:pt x="3255128" y="190986"/>
                </a:lnTo>
                <a:lnTo>
                  <a:pt x="3255128" y="191069"/>
                </a:lnTo>
                <a:lnTo>
                  <a:pt x="3255128" y="191091"/>
                </a:lnTo>
                <a:lnTo>
                  <a:pt x="3255128" y="191118"/>
                </a:lnTo>
                <a:lnTo>
                  <a:pt x="3255128" y="191119"/>
                </a:lnTo>
                <a:lnTo>
                  <a:pt x="3255128" y="191202"/>
                </a:lnTo>
                <a:lnTo>
                  <a:pt x="3255128" y="191265"/>
                </a:lnTo>
                <a:lnTo>
                  <a:pt x="3255128" y="191311"/>
                </a:lnTo>
                <a:lnTo>
                  <a:pt x="3255128" y="191334"/>
                </a:lnTo>
                <a:lnTo>
                  <a:pt x="3255128" y="191341"/>
                </a:lnTo>
                <a:lnTo>
                  <a:pt x="3255128" y="191377"/>
                </a:lnTo>
                <a:lnTo>
                  <a:pt x="3255128" y="191427"/>
                </a:lnTo>
                <a:lnTo>
                  <a:pt x="3255128" y="191451"/>
                </a:lnTo>
                <a:lnTo>
                  <a:pt x="3255128" y="191452"/>
                </a:lnTo>
                <a:lnTo>
                  <a:pt x="3255128" y="191508"/>
                </a:lnTo>
                <a:lnTo>
                  <a:pt x="3255128" y="191515"/>
                </a:lnTo>
                <a:lnTo>
                  <a:pt x="3255128" y="191525"/>
                </a:lnTo>
                <a:lnTo>
                  <a:pt x="3255128" y="191549"/>
                </a:lnTo>
                <a:lnTo>
                  <a:pt x="3255128" y="191661"/>
                </a:lnTo>
                <a:lnTo>
                  <a:pt x="3255128" y="191784"/>
                </a:lnTo>
                <a:lnTo>
                  <a:pt x="3255128" y="191803"/>
                </a:lnTo>
                <a:lnTo>
                  <a:pt x="3255128" y="191867"/>
                </a:lnTo>
                <a:lnTo>
                  <a:pt x="3255128" y="191954"/>
                </a:lnTo>
                <a:lnTo>
                  <a:pt x="3255128" y="191982"/>
                </a:lnTo>
                <a:lnTo>
                  <a:pt x="3255128" y="191985"/>
                </a:lnTo>
                <a:lnTo>
                  <a:pt x="3255128" y="191999"/>
                </a:lnTo>
                <a:lnTo>
                  <a:pt x="3255128" y="192173"/>
                </a:lnTo>
                <a:lnTo>
                  <a:pt x="3255128" y="192178"/>
                </a:lnTo>
                <a:lnTo>
                  <a:pt x="3255128" y="192181"/>
                </a:lnTo>
                <a:lnTo>
                  <a:pt x="3255128" y="192216"/>
                </a:lnTo>
                <a:lnTo>
                  <a:pt x="3255128" y="192258"/>
                </a:lnTo>
                <a:lnTo>
                  <a:pt x="3255128" y="192261"/>
                </a:lnTo>
                <a:lnTo>
                  <a:pt x="3255128" y="192349"/>
                </a:lnTo>
                <a:lnTo>
                  <a:pt x="3255128" y="192457"/>
                </a:lnTo>
                <a:lnTo>
                  <a:pt x="3255128" y="192473"/>
                </a:lnTo>
                <a:lnTo>
                  <a:pt x="3255128" y="192529"/>
                </a:lnTo>
                <a:lnTo>
                  <a:pt x="3255128" y="192531"/>
                </a:lnTo>
                <a:lnTo>
                  <a:pt x="3255128" y="192613"/>
                </a:lnTo>
                <a:lnTo>
                  <a:pt x="3255128" y="192676"/>
                </a:lnTo>
                <a:lnTo>
                  <a:pt x="3255128" y="192735"/>
                </a:lnTo>
                <a:lnTo>
                  <a:pt x="3255128" y="192835"/>
                </a:lnTo>
                <a:lnTo>
                  <a:pt x="3255128" y="193006"/>
                </a:lnTo>
                <a:lnTo>
                  <a:pt x="3255128" y="193033"/>
                </a:lnTo>
                <a:lnTo>
                  <a:pt x="3255128" y="193202"/>
                </a:lnTo>
                <a:lnTo>
                  <a:pt x="3255128" y="193230"/>
                </a:lnTo>
                <a:lnTo>
                  <a:pt x="3255128" y="193320"/>
                </a:lnTo>
                <a:lnTo>
                  <a:pt x="3255128" y="193358"/>
                </a:lnTo>
                <a:lnTo>
                  <a:pt x="3255128" y="193370"/>
                </a:lnTo>
                <a:lnTo>
                  <a:pt x="3255128" y="193387"/>
                </a:lnTo>
                <a:lnTo>
                  <a:pt x="3255128" y="193392"/>
                </a:lnTo>
                <a:lnTo>
                  <a:pt x="3255128" y="193446"/>
                </a:lnTo>
                <a:lnTo>
                  <a:pt x="3255128" y="193472"/>
                </a:lnTo>
                <a:lnTo>
                  <a:pt x="3255128" y="193544"/>
                </a:lnTo>
                <a:lnTo>
                  <a:pt x="3255128" y="193549"/>
                </a:lnTo>
                <a:lnTo>
                  <a:pt x="3255128" y="193552"/>
                </a:lnTo>
                <a:lnTo>
                  <a:pt x="3255128" y="193681"/>
                </a:lnTo>
                <a:lnTo>
                  <a:pt x="3255128" y="193685"/>
                </a:lnTo>
                <a:lnTo>
                  <a:pt x="3255128" y="193793"/>
                </a:lnTo>
                <a:lnTo>
                  <a:pt x="3255128" y="193828"/>
                </a:lnTo>
                <a:lnTo>
                  <a:pt x="3255128" y="193909"/>
                </a:lnTo>
                <a:lnTo>
                  <a:pt x="3255128" y="193914"/>
                </a:lnTo>
                <a:lnTo>
                  <a:pt x="3255128" y="194040"/>
                </a:lnTo>
                <a:lnTo>
                  <a:pt x="3255128" y="194137"/>
                </a:lnTo>
                <a:lnTo>
                  <a:pt x="3255128" y="194140"/>
                </a:lnTo>
                <a:lnTo>
                  <a:pt x="3255128" y="194144"/>
                </a:lnTo>
                <a:lnTo>
                  <a:pt x="3255128" y="194289"/>
                </a:lnTo>
                <a:lnTo>
                  <a:pt x="3255128" y="194323"/>
                </a:lnTo>
                <a:lnTo>
                  <a:pt x="3255128" y="194353"/>
                </a:lnTo>
                <a:lnTo>
                  <a:pt x="3255128" y="194452"/>
                </a:lnTo>
                <a:lnTo>
                  <a:pt x="3255128" y="194499"/>
                </a:lnTo>
                <a:lnTo>
                  <a:pt x="3255128" y="194524"/>
                </a:lnTo>
                <a:lnTo>
                  <a:pt x="3255128" y="194562"/>
                </a:lnTo>
                <a:lnTo>
                  <a:pt x="3255128" y="194573"/>
                </a:lnTo>
                <a:lnTo>
                  <a:pt x="3255128" y="194593"/>
                </a:lnTo>
                <a:lnTo>
                  <a:pt x="3255128" y="194601"/>
                </a:lnTo>
                <a:lnTo>
                  <a:pt x="3255128" y="194622"/>
                </a:lnTo>
                <a:lnTo>
                  <a:pt x="3255128" y="194736"/>
                </a:lnTo>
                <a:lnTo>
                  <a:pt x="3255128" y="194785"/>
                </a:lnTo>
                <a:lnTo>
                  <a:pt x="3255128" y="194814"/>
                </a:lnTo>
                <a:lnTo>
                  <a:pt x="3255128" y="194817"/>
                </a:lnTo>
                <a:lnTo>
                  <a:pt x="3255128" y="194844"/>
                </a:lnTo>
                <a:lnTo>
                  <a:pt x="3255128" y="194864"/>
                </a:lnTo>
                <a:lnTo>
                  <a:pt x="3255128" y="195021"/>
                </a:lnTo>
                <a:lnTo>
                  <a:pt x="3255128" y="195040"/>
                </a:lnTo>
                <a:lnTo>
                  <a:pt x="3255128" y="195244"/>
                </a:lnTo>
                <a:lnTo>
                  <a:pt x="3255128" y="195271"/>
                </a:lnTo>
                <a:lnTo>
                  <a:pt x="3255128" y="195346"/>
                </a:lnTo>
                <a:lnTo>
                  <a:pt x="3255128" y="195367"/>
                </a:lnTo>
                <a:lnTo>
                  <a:pt x="3255128" y="195509"/>
                </a:lnTo>
                <a:lnTo>
                  <a:pt x="3255128" y="195531"/>
                </a:lnTo>
                <a:lnTo>
                  <a:pt x="3255128" y="195546"/>
                </a:lnTo>
                <a:lnTo>
                  <a:pt x="3255128" y="195589"/>
                </a:lnTo>
                <a:lnTo>
                  <a:pt x="3255128" y="195591"/>
                </a:lnTo>
                <a:lnTo>
                  <a:pt x="3255128" y="195631"/>
                </a:lnTo>
                <a:lnTo>
                  <a:pt x="3255128" y="195655"/>
                </a:lnTo>
                <a:lnTo>
                  <a:pt x="3255128" y="195662"/>
                </a:lnTo>
                <a:lnTo>
                  <a:pt x="3255128" y="195736"/>
                </a:lnTo>
                <a:lnTo>
                  <a:pt x="3255128" y="195745"/>
                </a:lnTo>
                <a:lnTo>
                  <a:pt x="3255128" y="195772"/>
                </a:lnTo>
                <a:lnTo>
                  <a:pt x="3255128" y="195785"/>
                </a:lnTo>
                <a:lnTo>
                  <a:pt x="3255128" y="195787"/>
                </a:lnTo>
                <a:lnTo>
                  <a:pt x="3255128" y="195796"/>
                </a:lnTo>
                <a:lnTo>
                  <a:pt x="3255128" y="195911"/>
                </a:lnTo>
                <a:lnTo>
                  <a:pt x="3255128" y="195932"/>
                </a:lnTo>
                <a:lnTo>
                  <a:pt x="3255128" y="195961"/>
                </a:lnTo>
                <a:lnTo>
                  <a:pt x="3255128" y="195970"/>
                </a:lnTo>
                <a:lnTo>
                  <a:pt x="3255128" y="196121"/>
                </a:lnTo>
                <a:lnTo>
                  <a:pt x="3255128" y="196135"/>
                </a:lnTo>
                <a:lnTo>
                  <a:pt x="3255128" y="196179"/>
                </a:lnTo>
                <a:lnTo>
                  <a:pt x="3255128" y="196305"/>
                </a:lnTo>
                <a:lnTo>
                  <a:pt x="3255128" y="196411"/>
                </a:lnTo>
                <a:lnTo>
                  <a:pt x="3255128" y="196428"/>
                </a:lnTo>
                <a:lnTo>
                  <a:pt x="3255128" y="196559"/>
                </a:lnTo>
                <a:lnTo>
                  <a:pt x="3255128" y="196624"/>
                </a:lnTo>
                <a:lnTo>
                  <a:pt x="3255128" y="196638"/>
                </a:lnTo>
                <a:lnTo>
                  <a:pt x="3255128" y="196653"/>
                </a:lnTo>
                <a:lnTo>
                  <a:pt x="3255128" y="196712"/>
                </a:lnTo>
                <a:lnTo>
                  <a:pt x="3255128" y="196769"/>
                </a:lnTo>
                <a:lnTo>
                  <a:pt x="3255128" y="196793"/>
                </a:lnTo>
                <a:lnTo>
                  <a:pt x="3255128" y="196864"/>
                </a:lnTo>
                <a:lnTo>
                  <a:pt x="3255128" y="196865"/>
                </a:lnTo>
                <a:lnTo>
                  <a:pt x="3255128" y="196869"/>
                </a:lnTo>
                <a:lnTo>
                  <a:pt x="3255128" y="196975"/>
                </a:lnTo>
                <a:lnTo>
                  <a:pt x="3255128" y="197018"/>
                </a:lnTo>
                <a:lnTo>
                  <a:pt x="3255128" y="197043"/>
                </a:lnTo>
                <a:lnTo>
                  <a:pt x="3255128" y="197048"/>
                </a:lnTo>
                <a:lnTo>
                  <a:pt x="3255128" y="197101"/>
                </a:lnTo>
                <a:lnTo>
                  <a:pt x="3255128" y="197107"/>
                </a:lnTo>
                <a:lnTo>
                  <a:pt x="3255128" y="197156"/>
                </a:lnTo>
                <a:lnTo>
                  <a:pt x="3255128" y="197158"/>
                </a:lnTo>
                <a:lnTo>
                  <a:pt x="3255128" y="197165"/>
                </a:lnTo>
                <a:lnTo>
                  <a:pt x="3255128" y="197184"/>
                </a:lnTo>
                <a:lnTo>
                  <a:pt x="3255128" y="197186"/>
                </a:lnTo>
                <a:lnTo>
                  <a:pt x="3255128" y="197303"/>
                </a:lnTo>
                <a:lnTo>
                  <a:pt x="3255128" y="197319"/>
                </a:lnTo>
                <a:lnTo>
                  <a:pt x="3255128" y="197327"/>
                </a:lnTo>
                <a:lnTo>
                  <a:pt x="3255128" y="197362"/>
                </a:lnTo>
                <a:lnTo>
                  <a:pt x="3255128" y="197418"/>
                </a:lnTo>
                <a:lnTo>
                  <a:pt x="3255128" y="197513"/>
                </a:lnTo>
                <a:lnTo>
                  <a:pt x="3255128" y="197660"/>
                </a:lnTo>
                <a:lnTo>
                  <a:pt x="3255128" y="197782"/>
                </a:lnTo>
                <a:lnTo>
                  <a:pt x="3255128" y="197856"/>
                </a:lnTo>
                <a:lnTo>
                  <a:pt x="3255128" y="197857"/>
                </a:lnTo>
                <a:lnTo>
                  <a:pt x="3255128" y="197971"/>
                </a:lnTo>
                <a:lnTo>
                  <a:pt x="3255128" y="197972"/>
                </a:lnTo>
                <a:lnTo>
                  <a:pt x="3255128" y="197982"/>
                </a:lnTo>
                <a:lnTo>
                  <a:pt x="3255128" y="197995"/>
                </a:lnTo>
                <a:lnTo>
                  <a:pt x="3255128" y="198064"/>
                </a:lnTo>
                <a:lnTo>
                  <a:pt x="3255128" y="198066"/>
                </a:lnTo>
                <a:lnTo>
                  <a:pt x="3255128" y="198069"/>
                </a:lnTo>
                <a:lnTo>
                  <a:pt x="3255128" y="198072"/>
                </a:lnTo>
                <a:lnTo>
                  <a:pt x="3255128" y="198077"/>
                </a:lnTo>
                <a:lnTo>
                  <a:pt x="3255128" y="198100"/>
                </a:lnTo>
                <a:lnTo>
                  <a:pt x="3255128" y="198107"/>
                </a:lnTo>
                <a:lnTo>
                  <a:pt x="3255128" y="198205"/>
                </a:lnTo>
                <a:lnTo>
                  <a:pt x="3255128" y="198214"/>
                </a:lnTo>
                <a:lnTo>
                  <a:pt x="3255128" y="198238"/>
                </a:lnTo>
                <a:lnTo>
                  <a:pt x="3255128" y="198291"/>
                </a:lnTo>
                <a:lnTo>
                  <a:pt x="3255128" y="198308"/>
                </a:lnTo>
                <a:lnTo>
                  <a:pt x="3255128" y="198315"/>
                </a:lnTo>
                <a:lnTo>
                  <a:pt x="3255128" y="198316"/>
                </a:lnTo>
                <a:lnTo>
                  <a:pt x="3255128" y="198331"/>
                </a:lnTo>
                <a:lnTo>
                  <a:pt x="3255128" y="198348"/>
                </a:lnTo>
                <a:lnTo>
                  <a:pt x="3255128" y="198379"/>
                </a:lnTo>
                <a:lnTo>
                  <a:pt x="3255128" y="198522"/>
                </a:lnTo>
                <a:lnTo>
                  <a:pt x="3255128" y="198525"/>
                </a:lnTo>
                <a:lnTo>
                  <a:pt x="3255128" y="198536"/>
                </a:lnTo>
                <a:lnTo>
                  <a:pt x="3255128" y="198541"/>
                </a:lnTo>
                <a:lnTo>
                  <a:pt x="3255128" y="198762"/>
                </a:lnTo>
                <a:lnTo>
                  <a:pt x="3255128" y="198765"/>
                </a:lnTo>
                <a:lnTo>
                  <a:pt x="3255128" y="198767"/>
                </a:lnTo>
                <a:lnTo>
                  <a:pt x="3255128" y="199121"/>
                </a:lnTo>
                <a:lnTo>
                  <a:pt x="3255128" y="199189"/>
                </a:lnTo>
                <a:lnTo>
                  <a:pt x="3255128" y="199239"/>
                </a:lnTo>
                <a:lnTo>
                  <a:pt x="3255128" y="199295"/>
                </a:lnTo>
                <a:lnTo>
                  <a:pt x="3255128" y="199300"/>
                </a:lnTo>
                <a:lnTo>
                  <a:pt x="3255128" y="199337"/>
                </a:lnTo>
                <a:lnTo>
                  <a:pt x="3255128" y="199384"/>
                </a:lnTo>
                <a:lnTo>
                  <a:pt x="3255128" y="199435"/>
                </a:lnTo>
                <a:lnTo>
                  <a:pt x="3255128" y="199448"/>
                </a:lnTo>
                <a:lnTo>
                  <a:pt x="3255128" y="199473"/>
                </a:lnTo>
                <a:lnTo>
                  <a:pt x="3255128" y="199558"/>
                </a:lnTo>
                <a:lnTo>
                  <a:pt x="3255128" y="199599"/>
                </a:lnTo>
                <a:lnTo>
                  <a:pt x="3255128" y="199648"/>
                </a:lnTo>
                <a:lnTo>
                  <a:pt x="3255128" y="199791"/>
                </a:lnTo>
                <a:lnTo>
                  <a:pt x="3255128" y="199910"/>
                </a:lnTo>
                <a:lnTo>
                  <a:pt x="3255128" y="199968"/>
                </a:lnTo>
                <a:lnTo>
                  <a:pt x="3255128" y="200096"/>
                </a:lnTo>
                <a:lnTo>
                  <a:pt x="3255128" y="200124"/>
                </a:lnTo>
                <a:lnTo>
                  <a:pt x="3255128" y="200136"/>
                </a:lnTo>
                <a:lnTo>
                  <a:pt x="3255128" y="200158"/>
                </a:lnTo>
                <a:lnTo>
                  <a:pt x="3255128" y="200265"/>
                </a:lnTo>
                <a:lnTo>
                  <a:pt x="3255128" y="200439"/>
                </a:lnTo>
                <a:lnTo>
                  <a:pt x="3255128" y="200555"/>
                </a:lnTo>
                <a:lnTo>
                  <a:pt x="3255128" y="200655"/>
                </a:lnTo>
                <a:lnTo>
                  <a:pt x="3255128" y="200657"/>
                </a:lnTo>
                <a:lnTo>
                  <a:pt x="3255128" y="200802"/>
                </a:lnTo>
                <a:lnTo>
                  <a:pt x="3255128" y="200806"/>
                </a:lnTo>
                <a:lnTo>
                  <a:pt x="3255128" y="200903"/>
                </a:lnTo>
                <a:lnTo>
                  <a:pt x="3255128" y="200931"/>
                </a:lnTo>
                <a:lnTo>
                  <a:pt x="3255128" y="201055"/>
                </a:lnTo>
                <a:lnTo>
                  <a:pt x="3255128" y="201251"/>
                </a:lnTo>
                <a:lnTo>
                  <a:pt x="3255128" y="201265"/>
                </a:lnTo>
                <a:lnTo>
                  <a:pt x="3255128" y="201339"/>
                </a:lnTo>
                <a:lnTo>
                  <a:pt x="3255128" y="201363"/>
                </a:lnTo>
                <a:lnTo>
                  <a:pt x="3255128" y="201384"/>
                </a:lnTo>
                <a:lnTo>
                  <a:pt x="3255128" y="201435"/>
                </a:lnTo>
                <a:lnTo>
                  <a:pt x="3255128" y="201494"/>
                </a:lnTo>
                <a:lnTo>
                  <a:pt x="3255128" y="201501"/>
                </a:lnTo>
                <a:lnTo>
                  <a:pt x="3255128" y="201551"/>
                </a:lnTo>
                <a:lnTo>
                  <a:pt x="3255128" y="201580"/>
                </a:lnTo>
                <a:lnTo>
                  <a:pt x="3255128" y="201678"/>
                </a:lnTo>
                <a:lnTo>
                  <a:pt x="3255128" y="201728"/>
                </a:lnTo>
                <a:lnTo>
                  <a:pt x="3255128" y="201770"/>
                </a:lnTo>
                <a:lnTo>
                  <a:pt x="3255128" y="201813"/>
                </a:lnTo>
                <a:lnTo>
                  <a:pt x="3255128" y="201823"/>
                </a:lnTo>
                <a:lnTo>
                  <a:pt x="3255128" y="201882"/>
                </a:lnTo>
                <a:lnTo>
                  <a:pt x="3255128" y="201952"/>
                </a:lnTo>
                <a:lnTo>
                  <a:pt x="3255128" y="202010"/>
                </a:lnTo>
                <a:lnTo>
                  <a:pt x="3255128" y="202035"/>
                </a:lnTo>
                <a:lnTo>
                  <a:pt x="3255128" y="202056"/>
                </a:lnTo>
                <a:lnTo>
                  <a:pt x="3255128" y="202061"/>
                </a:lnTo>
                <a:lnTo>
                  <a:pt x="3255128" y="202083"/>
                </a:lnTo>
                <a:lnTo>
                  <a:pt x="3255128" y="202085"/>
                </a:lnTo>
                <a:lnTo>
                  <a:pt x="3255128" y="202133"/>
                </a:lnTo>
                <a:lnTo>
                  <a:pt x="3255128" y="202180"/>
                </a:lnTo>
                <a:lnTo>
                  <a:pt x="3255128" y="202244"/>
                </a:lnTo>
                <a:lnTo>
                  <a:pt x="3255128" y="202311"/>
                </a:lnTo>
                <a:lnTo>
                  <a:pt x="3255128" y="202316"/>
                </a:lnTo>
                <a:lnTo>
                  <a:pt x="3255128" y="202377"/>
                </a:lnTo>
                <a:lnTo>
                  <a:pt x="3255128" y="202491"/>
                </a:lnTo>
                <a:lnTo>
                  <a:pt x="3255128" y="202515"/>
                </a:lnTo>
                <a:lnTo>
                  <a:pt x="3255128" y="202542"/>
                </a:lnTo>
                <a:lnTo>
                  <a:pt x="3255128" y="202551"/>
                </a:lnTo>
                <a:lnTo>
                  <a:pt x="3255128" y="202609"/>
                </a:lnTo>
                <a:lnTo>
                  <a:pt x="3255128" y="202636"/>
                </a:lnTo>
                <a:lnTo>
                  <a:pt x="3255128" y="202727"/>
                </a:lnTo>
                <a:lnTo>
                  <a:pt x="3255128" y="202828"/>
                </a:lnTo>
                <a:lnTo>
                  <a:pt x="3255128" y="202833"/>
                </a:lnTo>
                <a:lnTo>
                  <a:pt x="3255128" y="202958"/>
                </a:lnTo>
                <a:lnTo>
                  <a:pt x="3255128" y="202964"/>
                </a:lnTo>
                <a:lnTo>
                  <a:pt x="3255128" y="203043"/>
                </a:lnTo>
                <a:lnTo>
                  <a:pt x="3255128" y="203056"/>
                </a:lnTo>
                <a:lnTo>
                  <a:pt x="3255128" y="203061"/>
                </a:lnTo>
                <a:lnTo>
                  <a:pt x="3255128" y="203287"/>
                </a:lnTo>
                <a:lnTo>
                  <a:pt x="3255128" y="203389"/>
                </a:lnTo>
                <a:lnTo>
                  <a:pt x="3255128" y="203423"/>
                </a:lnTo>
                <a:lnTo>
                  <a:pt x="3255128" y="203517"/>
                </a:lnTo>
                <a:lnTo>
                  <a:pt x="3255128" y="203635"/>
                </a:lnTo>
                <a:lnTo>
                  <a:pt x="3255128" y="203709"/>
                </a:lnTo>
                <a:lnTo>
                  <a:pt x="3255128" y="203748"/>
                </a:lnTo>
                <a:lnTo>
                  <a:pt x="3255128" y="203839"/>
                </a:lnTo>
                <a:lnTo>
                  <a:pt x="3255128" y="203843"/>
                </a:lnTo>
                <a:lnTo>
                  <a:pt x="3255128" y="203922"/>
                </a:lnTo>
                <a:lnTo>
                  <a:pt x="3255128" y="203933"/>
                </a:lnTo>
                <a:lnTo>
                  <a:pt x="3255128" y="204168"/>
                </a:lnTo>
                <a:lnTo>
                  <a:pt x="3255128" y="204226"/>
                </a:lnTo>
                <a:lnTo>
                  <a:pt x="3255128" y="204302"/>
                </a:lnTo>
                <a:lnTo>
                  <a:pt x="3255128" y="204305"/>
                </a:lnTo>
                <a:lnTo>
                  <a:pt x="3255128" y="204353"/>
                </a:lnTo>
                <a:lnTo>
                  <a:pt x="3255128" y="204412"/>
                </a:lnTo>
                <a:lnTo>
                  <a:pt x="3255128" y="204418"/>
                </a:lnTo>
                <a:lnTo>
                  <a:pt x="3255128" y="204581"/>
                </a:lnTo>
                <a:lnTo>
                  <a:pt x="3255128" y="204651"/>
                </a:lnTo>
                <a:lnTo>
                  <a:pt x="3255128" y="204656"/>
                </a:lnTo>
                <a:lnTo>
                  <a:pt x="3255128" y="204678"/>
                </a:lnTo>
                <a:lnTo>
                  <a:pt x="3255128" y="204720"/>
                </a:lnTo>
                <a:lnTo>
                  <a:pt x="3255128" y="204830"/>
                </a:lnTo>
                <a:lnTo>
                  <a:pt x="3255128" y="204835"/>
                </a:lnTo>
                <a:lnTo>
                  <a:pt x="3255128" y="204838"/>
                </a:lnTo>
                <a:lnTo>
                  <a:pt x="3255128" y="204857"/>
                </a:lnTo>
                <a:lnTo>
                  <a:pt x="3255128" y="204894"/>
                </a:lnTo>
                <a:lnTo>
                  <a:pt x="3255128" y="204950"/>
                </a:lnTo>
                <a:lnTo>
                  <a:pt x="3255128" y="204971"/>
                </a:lnTo>
                <a:lnTo>
                  <a:pt x="3255128" y="205026"/>
                </a:lnTo>
                <a:lnTo>
                  <a:pt x="3255128" y="205040"/>
                </a:lnTo>
                <a:lnTo>
                  <a:pt x="3255128" y="205069"/>
                </a:lnTo>
                <a:lnTo>
                  <a:pt x="3255128" y="205114"/>
                </a:lnTo>
                <a:lnTo>
                  <a:pt x="3255128" y="205208"/>
                </a:lnTo>
                <a:lnTo>
                  <a:pt x="3255128" y="205326"/>
                </a:lnTo>
                <a:lnTo>
                  <a:pt x="3255128" y="205505"/>
                </a:lnTo>
                <a:lnTo>
                  <a:pt x="3255128" y="205559"/>
                </a:lnTo>
                <a:lnTo>
                  <a:pt x="3255128" y="205575"/>
                </a:lnTo>
                <a:lnTo>
                  <a:pt x="3255128" y="205588"/>
                </a:lnTo>
                <a:lnTo>
                  <a:pt x="3255128" y="205626"/>
                </a:lnTo>
                <a:lnTo>
                  <a:pt x="3255128" y="205771"/>
                </a:lnTo>
                <a:lnTo>
                  <a:pt x="3255128" y="205783"/>
                </a:lnTo>
                <a:lnTo>
                  <a:pt x="3255128" y="205784"/>
                </a:lnTo>
                <a:lnTo>
                  <a:pt x="3255128" y="205785"/>
                </a:lnTo>
                <a:lnTo>
                  <a:pt x="3255128" y="205815"/>
                </a:lnTo>
                <a:lnTo>
                  <a:pt x="3255128" y="205859"/>
                </a:lnTo>
                <a:lnTo>
                  <a:pt x="3255128" y="205964"/>
                </a:lnTo>
                <a:lnTo>
                  <a:pt x="3255128" y="206011"/>
                </a:lnTo>
                <a:lnTo>
                  <a:pt x="3255128" y="206089"/>
                </a:lnTo>
                <a:lnTo>
                  <a:pt x="3255128" y="206103"/>
                </a:lnTo>
                <a:lnTo>
                  <a:pt x="3255128" y="206121"/>
                </a:lnTo>
                <a:lnTo>
                  <a:pt x="3255128" y="206150"/>
                </a:lnTo>
                <a:lnTo>
                  <a:pt x="3255128" y="206248"/>
                </a:lnTo>
                <a:lnTo>
                  <a:pt x="3255128" y="206299"/>
                </a:lnTo>
                <a:lnTo>
                  <a:pt x="3255128" y="206333"/>
                </a:lnTo>
                <a:lnTo>
                  <a:pt x="3255128" y="206337"/>
                </a:lnTo>
                <a:lnTo>
                  <a:pt x="3255128" y="206355"/>
                </a:lnTo>
                <a:lnTo>
                  <a:pt x="3255128" y="206397"/>
                </a:lnTo>
                <a:lnTo>
                  <a:pt x="3255128" y="206422"/>
                </a:lnTo>
                <a:lnTo>
                  <a:pt x="3255128" y="206512"/>
                </a:lnTo>
                <a:lnTo>
                  <a:pt x="3255128" y="206557"/>
                </a:lnTo>
                <a:lnTo>
                  <a:pt x="3255128" y="206579"/>
                </a:lnTo>
                <a:lnTo>
                  <a:pt x="3255128" y="206712"/>
                </a:lnTo>
                <a:lnTo>
                  <a:pt x="3255128" y="206753"/>
                </a:lnTo>
                <a:lnTo>
                  <a:pt x="3255128" y="206762"/>
                </a:lnTo>
                <a:lnTo>
                  <a:pt x="3255128" y="207031"/>
                </a:lnTo>
                <a:lnTo>
                  <a:pt x="3255128" y="207093"/>
                </a:lnTo>
                <a:lnTo>
                  <a:pt x="3255128" y="207118"/>
                </a:lnTo>
                <a:lnTo>
                  <a:pt x="3255128" y="207129"/>
                </a:lnTo>
                <a:lnTo>
                  <a:pt x="3255128" y="207142"/>
                </a:lnTo>
                <a:lnTo>
                  <a:pt x="3255128" y="207236"/>
                </a:lnTo>
                <a:lnTo>
                  <a:pt x="3255128" y="207247"/>
                </a:lnTo>
                <a:lnTo>
                  <a:pt x="3255128" y="207263"/>
                </a:lnTo>
                <a:lnTo>
                  <a:pt x="3255128" y="207303"/>
                </a:lnTo>
                <a:lnTo>
                  <a:pt x="3255128" y="207305"/>
                </a:lnTo>
                <a:lnTo>
                  <a:pt x="3255128" y="207377"/>
                </a:lnTo>
                <a:lnTo>
                  <a:pt x="3255128" y="207421"/>
                </a:lnTo>
                <a:lnTo>
                  <a:pt x="3255128" y="207460"/>
                </a:lnTo>
                <a:lnTo>
                  <a:pt x="3255128" y="207478"/>
                </a:lnTo>
                <a:lnTo>
                  <a:pt x="3255128" y="207652"/>
                </a:lnTo>
                <a:lnTo>
                  <a:pt x="3255128" y="207670"/>
                </a:lnTo>
                <a:lnTo>
                  <a:pt x="3255128" y="207697"/>
                </a:lnTo>
                <a:lnTo>
                  <a:pt x="3255128" y="207780"/>
                </a:lnTo>
                <a:lnTo>
                  <a:pt x="3255128" y="207909"/>
                </a:lnTo>
                <a:lnTo>
                  <a:pt x="3255128" y="207911"/>
                </a:lnTo>
                <a:lnTo>
                  <a:pt x="3255128" y="208124"/>
                </a:lnTo>
                <a:lnTo>
                  <a:pt x="3255128" y="208150"/>
                </a:lnTo>
                <a:lnTo>
                  <a:pt x="3255128" y="208200"/>
                </a:lnTo>
                <a:lnTo>
                  <a:pt x="3255128" y="208365"/>
                </a:lnTo>
                <a:lnTo>
                  <a:pt x="3255128" y="208367"/>
                </a:lnTo>
                <a:lnTo>
                  <a:pt x="3255128" y="208370"/>
                </a:lnTo>
                <a:lnTo>
                  <a:pt x="3255128" y="208384"/>
                </a:lnTo>
                <a:lnTo>
                  <a:pt x="3255128" y="208442"/>
                </a:lnTo>
                <a:lnTo>
                  <a:pt x="3255128" y="208444"/>
                </a:lnTo>
                <a:lnTo>
                  <a:pt x="3255128" y="208484"/>
                </a:lnTo>
                <a:lnTo>
                  <a:pt x="3255128" y="208508"/>
                </a:lnTo>
                <a:lnTo>
                  <a:pt x="3255128" y="208589"/>
                </a:lnTo>
                <a:lnTo>
                  <a:pt x="3255128" y="208611"/>
                </a:lnTo>
                <a:lnTo>
                  <a:pt x="3255128" y="208648"/>
                </a:lnTo>
                <a:lnTo>
                  <a:pt x="3255128" y="208677"/>
                </a:lnTo>
                <a:lnTo>
                  <a:pt x="3255128" y="208746"/>
                </a:lnTo>
                <a:lnTo>
                  <a:pt x="3255128" y="208748"/>
                </a:lnTo>
                <a:lnTo>
                  <a:pt x="3255128" y="208823"/>
                </a:lnTo>
                <a:lnTo>
                  <a:pt x="3255128" y="208844"/>
                </a:lnTo>
                <a:lnTo>
                  <a:pt x="3255128" y="208920"/>
                </a:lnTo>
                <a:lnTo>
                  <a:pt x="3255128" y="208925"/>
                </a:lnTo>
                <a:lnTo>
                  <a:pt x="3255128" y="208946"/>
                </a:lnTo>
                <a:lnTo>
                  <a:pt x="3255128" y="208980"/>
                </a:lnTo>
                <a:lnTo>
                  <a:pt x="3255128" y="209032"/>
                </a:lnTo>
                <a:lnTo>
                  <a:pt x="3255128" y="209039"/>
                </a:lnTo>
                <a:lnTo>
                  <a:pt x="3255128" y="209171"/>
                </a:lnTo>
                <a:lnTo>
                  <a:pt x="3255128" y="209257"/>
                </a:lnTo>
                <a:lnTo>
                  <a:pt x="3255128" y="209259"/>
                </a:lnTo>
                <a:lnTo>
                  <a:pt x="3255128" y="209281"/>
                </a:lnTo>
                <a:lnTo>
                  <a:pt x="3255128" y="209282"/>
                </a:lnTo>
                <a:lnTo>
                  <a:pt x="3255128" y="209289"/>
                </a:lnTo>
                <a:lnTo>
                  <a:pt x="3255128" y="209345"/>
                </a:lnTo>
                <a:lnTo>
                  <a:pt x="3255128" y="209434"/>
                </a:lnTo>
                <a:lnTo>
                  <a:pt x="3255128" y="209491"/>
                </a:lnTo>
                <a:lnTo>
                  <a:pt x="3255128" y="209544"/>
                </a:lnTo>
                <a:lnTo>
                  <a:pt x="3255128" y="209594"/>
                </a:lnTo>
                <a:lnTo>
                  <a:pt x="3255128" y="209596"/>
                </a:lnTo>
                <a:lnTo>
                  <a:pt x="3255128" y="209605"/>
                </a:lnTo>
                <a:lnTo>
                  <a:pt x="3255128" y="209639"/>
                </a:lnTo>
                <a:lnTo>
                  <a:pt x="3255128" y="209655"/>
                </a:lnTo>
                <a:lnTo>
                  <a:pt x="3255128" y="209718"/>
                </a:lnTo>
                <a:lnTo>
                  <a:pt x="3255128" y="209724"/>
                </a:lnTo>
                <a:lnTo>
                  <a:pt x="3255128" y="209822"/>
                </a:lnTo>
                <a:lnTo>
                  <a:pt x="3255128" y="209827"/>
                </a:lnTo>
                <a:lnTo>
                  <a:pt x="3255128" y="209867"/>
                </a:lnTo>
                <a:lnTo>
                  <a:pt x="3255128" y="209888"/>
                </a:lnTo>
                <a:lnTo>
                  <a:pt x="3255128" y="209896"/>
                </a:lnTo>
                <a:lnTo>
                  <a:pt x="3255128" y="209960"/>
                </a:lnTo>
                <a:lnTo>
                  <a:pt x="3255128" y="210018"/>
                </a:lnTo>
                <a:lnTo>
                  <a:pt x="3255128" y="210021"/>
                </a:lnTo>
                <a:lnTo>
                  <a:pt x="3255128" y="210046"/>
                </a:lnTo>
                <a:lnTo>
                  <a:pt x="3255128" y="210053"/>
                </a:lnTo>
                <a:lnTo>
                  <a:pt x="3255128" y="210078"/>
                </a:lnTo>
                <a:lnTo>
                  <a:pt x="3255128" y="210082"/>
                </a:lnTo>
                <a:lnTo>
                  <a:pt x="3255128" y="210083"/>
                </a:lnTo>
                <a:lnTo>
                  <a:pt x="3255128" y="210094"/>
                </a:lnTo>
                <a:lnTo>
                  <a:pt x="3255128" y="210108"/>
                </a:lnTo>
                <a:lnTo>
                  <a:pt x="3255128" y="210119"/>
                </a:lnTo>
                <a:lnTo>
                  <a:pt x="3255128" y="210186"/>
                </a:lnTo>
                <a:lnTo>
                  <a:pt x="3255128" y="210215"/>
                </a:lnTo>
                <a:lnTo>
                  <a:pt x="3255128" y="210237"/>
                </a:lnTo>
                <a:lnTo>
                  <a:pt x="3255128" y="210253"/>
                </a:lnTo>
                <a:lnTo>
                  <a:pt x="3255128" y="210266"/>
                </a:lnTo>
                <a:lnTo>
                  <a:pt x="3255128" y="210295"/>
                </a:lnTo>
                <a:lnTo>
                  <a:pt x="3255128" y="210303"/>
                </a:lnTo>
                <a:lnTo>
                  <a:pt x="3255128" y="210354"/>
                </a:lnTo>
                <a:lnTo>
                  <a:pt x="3255128" y="210367"/>
                </a:lnTo>
                <a:lnTo>
                  <a:pt x="3255128" y="210419"/>
                </a:lnTo>
                <a:lnTo>
                  <a:pt x="3255128" y="210425"/>
                </a:lnTo>
                <a:lnTo>
                  <a:pt x="3255128" y="210429"/>
                </a:lnTo>
                <a:lnTo>
                  <a:pt x="3255128" y="210468"/>
                </a:lnTo>
                <a:lnTo>
                  <a:pt x="3255128" y="210475"/>
                </a:lnTo>
                <a:lnTo>
                  <a:pt x="3255128" y="210521"/>
                </a:lnTo>
                <a:lnTo>
                  <a:pt x="3255128" y="210541"/>
                </a:lnTo>
                <a:lnTo>
                  <a:pt x="3255128" y="210641"/>
                </a:lnTo>
                <a:lnTo>
                  <a:pt x="3255128" y="210660"/>
                </a:lnTo>
                <a:lnTo>
                  <a:pt x="3255128" y="210687"/>
                </a:lnTo>
                <a:lnTo>
                  <a:pt x="3255128" y="210707"/>
                </a:lnTo>
                <a:lnTo>
                  <a:pt x="3255128" y="210899"/>
                </a:lnTo>
                <a:lnTo>
                  <a:pt x="3255128" y="210901"/>
                </a:lnTo>
                <a:lnTo>
                  <a:pt x="3255128" y="210907"/>
                </a:lnTo>
                <a:lnTo>
                  <a:pt x="3255128" y="210917"/>
                </a:lnTo>
                <a:lnTo>
                  <a:pt x="3255128" y="210934"/>
                </a:lnTo>
                <a:lnTo>
                  <a:pt x="3255128" y="210959"/>
                </a:lnTo>
                <a:lnTo>
                  <a:pt x="3255128" y="210960"/>
                </a:lnTo>
                <a:lnTo>
                  <a:pt x="3255128" y="211067"/>
                </a:lnTo>
                <a:lnTo>
                  <a:pt x="3255128" y="211091"/>
                </a:lnTo>
                <a:lnTo>
                  <a:pt x="3255128" y="211099"/>
                </a:lnTo>
                <a:lnTo>
                  <a:pt x="3255128" y="211139"/>
                </a:lnTo>
                <a:lnTo>
                  <a:pt x="3255128" y="211140"/>
                </a:lnTo>
                <a:lnTo>
                  <a:pt x="3255128" y="211166"/>
                </a:lnTo>
                <a:lnTo>
                  <a:pt x="3255128" y="211169"/>
                </a:lnTo>
                <a:lnTo>
                  <a:pt x="3255128" y="211184"/>
                </a:lnTo>
                <a:lnTo>
                  <a:pt x="3255128" y="211190"/>
                </a:lnTo>
                <a:lnTo>
                  <a:pt x="3255128" y="211232"/>
                </a:lnTo>
                <a:lnTo>
                  <a:pt x="3255128" y="211235"/>
                </a:lnTo>
                <a:lnTo>
                  <a:pt x="3255128" y="211310"/>
                </a:lnTo>
                <a:lnTo>
                  <a:pt x="3255128" y="211314"/>
                </a:lnTo>
                <a:lnTo>
                  <a:pt x="3255128" y="211332"/>
                </a:lnTo>
                <a:lnTo>
                  <a:pt x="3255128" y="211360"/>
                </a:lnTo>
                <a:lnTo>
                  <a:pt x="3255128" y="211380"/>
                </a:lnTo>
                <a:lnTo>
                  <a:pt x="3255128" y="211389"/>
                </a:lnTo>
                <a:lnTo>
                  <a:pt x="3255128" y="211406"/>
                </a:lnTo>
                <a:lnTo>
                  <a:pt x="3255128" y="211411"/>
                </a:lnTo>
                <a:lnTo>
                  <a:pt x="3255128" y="211444"/>
                </a:lnTo>
                <a:lnTo>
                  <a:pt x="3255128" y="211474"/>
                </a:lnTo>
                <a:lnTo>
                  <a:pt x="3255128" y="211542"/>
                </a:lnTo>
                <a:lnTo>
                  <a:pt x="3255128" y="211579"/>
                </a:lnTo>
                <a:lnTo>
                  <a:pt x="3255128" y="211623"/>
                </a:lnTo>
                <a:lnTo>
                  <a:pt x="3255128" y="211630"/>
                </a:lnTo>
                <a:lnTo>
                  <a:pt x="3255128" y="211638"/>
                </a:lnTo>
                <a:lnTo>
                  <a:pt x="3255128" y="211640"/>
                </a:lnTo>
                <a:lnTo>
                  <a:pt x="3255128" y="211712"/>
                </a:lnTo>
                <a:lnTo>
                  <a:pt x="3255128" y="211736"/>
                </a:lnTo>
                <a:lnTo>
                  <a:pt x="3255128" y="211738"/>
                </a:lnTo>
                <a:lnTo>
                  <a:pt x="3255128" y="211814"/>
                </a:lnTo>
                <a:lnTo>
                  <a:pt x="3255128" y="211834"/>
                </a:lnTo>
                <a:lnTo>
                  <a:pt x="3255128" y="211915"/>
                </a:lnTo>
                <a:lnTo>
                  <a:pt x="3255128" y="211970"/>
                </a:lnTo>
                <a:lnTo>
                  <a:pt x="3255128" y="211980"/>
                </a:lnTo>
                <a:lnTo>
                  <a:pt x="3255128" y="212029"/>
                </a:lnTo>
                <a:lnTo>
                  <a:pt x="3255128" y="212030"/>
                </a:lnTo>
                <a:lnTo>
                  <a:pt x="3255128" y="212042"/>
                </a:lnTo>
                <a:lnTo>
                  <a:pt x="3255128" y="212092"/>
                </a:lnTo>
                <a:lnTo>
                  <a:pt x="3255128" y="212114"/>
                </a:lnTo>
                <a:lnTo>
                  <a:pt x="3255128" y="212161"/>
                </a:lnTo>
                <a:lnTo>
                  <a:pt x="3255128" y="212190"/>
                </a:lnTo>
                <a:lnTo>
                  <a:pt x="3255128" y="212247"/>
                </a:lnTo>
                <a:lnTo>
                  <a:pt x="3255128" y="212272"/>
                </a:lnTo>
                <a:lnTo>
                  <a:pt x="3255128" y="212279"/>
                </a:lnTo>
                <a:lnTo>
                  <a:pt x="3255128" y="212288"/>
                </a:lnTo>
                <a:lnTo>
                  <a:pt x="3255128" y="212326"/>
                </a:lnTo>
                <a:lnTo>
                  <a:pt x="3255128" y="212407"/>
                </a:lnTo>
                <a:lnTo>
                  <a:pt x="3255128" y="212452"/>
                </a:lnTo>
                <a:lnTo>
                  <a:pt x="3255128" y="212537"/>
                </a:lnTo>
                <a:lnTo>
                  <a:pt x="3255128" y="212551"/>
                </a:lnTo>
                <a:lnTo>
                  <a:pt x="3255128" y="212576"/>
                </a:lnTo>
                <a:lnTo>
                  <a:pt x="3255128" y="212586"/>
                </a:lnTo>
                <a:lnTo>
                  <a:pt x="3255128" y="212595"/>
                </a:lnTo>
                <a:lnTo>
                  <a:pt x="3255128" y="212629"/>
                </a:lnTo>
                <a:lnTo>
                  <a:pt x="3255128" y="212644"/>
                </a:lnTo>
                <a:lnTo>
                  <a:pt x="3255128" y="212645"/>
                </a:lnTo>
                <a:lnTo>
                  <a:pt x="3255128" y="212649"/>
                </a:lnTo>
                <a:lnTo>
                  <a:pt x="3255128" y="212679"/>
                </a:lnTo>
                <a:lnTo>
                  <a:pt x="3255128" y="212694"/>
                </a:lnTo>
                <a:lnTo>
                  <a:pt x="3255128" y="212727"/>
                </a:lnTo>
                <a:lnTo>
                  <a:pt x="3255128" y="212747"/>
                </a:lnTo>
                <a:lnTo>
                  <a:pt x="3255128" y="212762"/>
                </a:lnTo>
                <a:lnTo>
                  <a:pt x="3255128" y="212777"/>
                </a:lnTo>
                <a:lnTo>
                  <a:pt x="3255128" y="212857"/>
                </a:lnTo>
                <a:lnTo>
                  <a:pt x="3255128" y="212878"/>
                </a:lnTo>
                <a:lnTo>
                  <a:pt x="3255128" y="212886"/>
                </a:lnTo>
                <a:lnTo>
                  <a:pt x="3255128" y="212911"/>
                </a:lnTo>
                <a:lnTo>
                  <a:pt x="3255128" y="212927"/>
                </a:lnTo>
                <a:lnTo>
                  <a:pt x="3255128" y="212937"/>
                </a:lnTo>
                <a:lnTo>
                  <a:pt x="3255128" y="212950"/>
                </a:lnTo>
                <a:lnTo>
                  <a:pt x="3255128" y="212954"/>
                </a:lnTo>
                <a:lnTo>
                  <a:pt x="3255128" y="213011"/>
                </a:lnTo>
                <a:lnTo>
                  <a:pt x="3255128" y="213012"/>
                </a:lnTo>
                <a:lnTo>
                  <a:pt x="3255128" y="213014"/>
                </a:lnTo>
                <a:lnTo>
                  <a:pt x="3255128" y="213036"/>
                </a:lnTo>
                <a:lnTo>
                  <a:pt x="3255128" y="213078"/>
                </a:lnTo>
                <a:lnTo>
                  <a:pt x="3255128" y="213084"/>
                </a:lnTo>
                <a:lnTo>
                  <a:pt x="3255128" y="213099"/>
                </a:lnTo>
                <a:lnTo>
                  <a:pt x="3255128" y="213106"/>
                </a:lnTo>
                <a:lnTo>
                  <a:pt x="3255128" y="213123"/>
                </a:lnTo>
                <a:lnTo>
                  <a:pt x="3255128" y="213146"/>
                </a:lnTo>
                <a:lnTo>
                  <a:pt x="3255128" y="213176"/>
                </a:lnTo>
                <a:lnTo>
                  <a:pt x="3255128" y="213197"/>
                </a:lnTo>
                <a:lnTo>
                  <a:pt x="3255128" y="213205"/>
                </a:lnTo>
                <a:lnTo>
                  <a:pt x="3255128" y="213221"/>
                </a:lnTo>
                <a:lnTo>
                  <a:pt x="3255128" y="213236"/>
                </a:lnTo>
                <a:lnTo>
                  <a:pt x="3255128" y="213243"/>
                </a:lnTo>
                <a:lnTo>
                  <a:pt x="3255128" y="213261"/>
                </a:lnTo>
                <a:lnTo>
                  <a:pt x="3255128" y="213279"/>
                </a:lnTo>
                <a:lnTo>
                  <a:pt x="3255128" y="213293"/>
                </a:lnTo>
                <a:lnTo>
                  <a:pt x="3255128" y="213302"/>
                </a:lnTo>
                <a:lnTo>
                  <a:pt x="3255128" y="213344"/>
                </a:lnTo>
                <a:lnTo>
                  <a:pt x="3255128" y="213375"/>
                </a:lnTo>
                <a:lnTo>
                  <a:pt x="3255128" y="213376"/>
                </a:lnTo>
                <a:lnTo>
                  <a:pt x="3255128" y="213393"/>
                </a:lnTo>
                <a:lnTo>
                  <a:pt x="3255128" y="213409"/>
                </a:lnTo>
                <a:lnTo>
                  <a:pt x="3255128" y="213419"/>
                </a:lnTo>
                <a:lnTo>
                  <a:pt x="3255128" y="213458"/>
                </a:lnTo>
                <a:lnTo>
                  <a:pt x="3255128" y="213473"/>
                </a:lnTo>
                <a:lnTo>
                  <a:pt x="3255128" y="213500"/>
                </a:lnTo>
                <a:lnTo>
                  <a:pt x="3255128" y="213511"/>
                </a:lnTo>
                <a:lnTo>
                  <a:pt x="3255128" y="213516"/>
                </a:lnTo>
                <a:lnTo>
                  <a:pt x="3255128" y="213559"/>
                </a:lnTo>
                <a:lnTo>
                  <a:pt x="3255128" y="213575"/>
                </a:lnTo>
                <a:lnTo>
                  <a:pt x="3255128" y="213597"/>
                </a:lnTo>
                <a:lnTo>
                  <a:pt x="3255128" y="213602"/>
                </a:lnTo>
                <a:lnTo>
                  <a:pt x="3255128" y="213659"/>
                </a:lnTo>
                <a:lnTo>
                  <a:pt x="3255128" y="213714"/>
                </a:lnTo>
                <a:lnTo>
                  <a:pt x="3255128" y="213798"/>
                </a:lnTo>
                <a:lnTo>
                  <a:pt x="3255128" y="213800"/>
                </a:lnTo>
                <a:lnTo>
                  <a:pt x="3255128" y="213818"/>
                </a:lnTo>
                <a:lnTo>
                  <a:pt x="3255128" y="213830"/>
                </a:lnTo>
                <a:lnTo>
                  <a:pt x="3255128" y="213834"/>
                </a:lnTo>
                <a:lnTo>
                  <a:pt x="3255128" y="213835"/>
                </a:lnTo>
                <a:lnTo>
                  <a:pt x="3255128" y="213851"/>
                </a:lnTo>
                <a:lnTo>
                  <a:pt x="3255128" y="213884"/>
                </a:lnTo>
                <a:lnTo>
                  <a:pt x="3255128" y="213895"/>
                </a:lnTo>
                <a:lnTo>
                  <a:pt x="3255128" y="213897"/>
                </a:lnTo>
                <a:lnTo>
                  <a:pt x="3255128" y="213907"/>
                </a:lnTo>
                <a:lnTo>
                  <a:pt x="3255128" y="213908"/>
                </a:lnTo>
                <a:lnTo>
                  <a:pt x="3255128" y="213909"/>
                </a:lnTo>
                <a:lnTo>
                  <a:pt x="3255128" y="213959"/>
                </a:lnTo>
                <a:lnTo>
                  <a:pt x="3255128" y="213972"/>
                </a:lnTo>
                <a:lnTo>
                  <a:pt x="3255128" y="214027"/>
                </a:lnTo>
                <a:lnTo>
                  <a:pt x="3255128" y="214057"/>
                </a:lnTo>
                <a:lnTo>
                  <a:pt x="3255128" y="214058"/>
                </a:lnTo>
                <a:lnTo>
                  <a:pt x="3255128" y="214061"/>
                </a:lnTo>
                <a:lnTo>
                  <a:pt x="3255128" y="214118"/>
                </a:lnTo>
                <a:lnTo>
                  <a:pt x="3255128" y="214125"/>
                </a:lnTo>
                <a:lnTo>
                  <a:pt x="3255128" y="214159"/>
                </a:lnTo>
                <a:lnTo>
                  <a:pt x="3255128" y="214210"/>
                </a:lnTo>
                <a:lnTo>
                  <a:pt x="3255128" y="214222"/>
                </a:lnTo>
                <a:lnTo>
                  <a:pt x="3255128" y="214225"/>
                </a:lnTo>
                <a:lnTo>
                  <a:pt x="3255128" y="214237"/>
                </a:lnTo>
                <a:lnTo>
                  <a:pt x="3255128" y="214244"/>
                </a:lnTo>
                <a:lnTo>
                  <a:pt x="3255128" y="214274"/>
                </a:lnTo>
                <a:lnTo>
                  <a:pt x="3255128" y="214282"/>
                </a:lnTo>
                <a:lnTo>
                  <a:pt x="3255128" y="214300"/>
                </a:lnTo>
                <a:lnTo>
                  <a:pt x="3255128" y="214304"/>
                </a:lnTo>
                <a:lnTo>
                  <a:pt x="3255128" y="214322"/>
                </a:lnTo>
                <a:lnTo>
                  <a:pt x="3255128" y="214389"/>
                </a:lnTo>
                <a:lnTo>
                  <a:pt x="3255128" y="214392"/>
                </a:lnTo>
                <a:lnTo>
                  <a:pt x="3255128" y="214401"/>
                </a:lnTo>
                <a:lnTo>
                  <a:pt x="3255128" y="214434"/>
                </a:lnTo>
                <a:lnTo>
                  <a:pt x="3255128" y="214483"/>
                </a:lnTo>
                <a:lnTo>
                  <a:pt x="3255128" y="214494"/>
                </a:lnTo>
                <a:lnTo>
                  <a:pt x="3255128" y="214532"/>
                </a:lnTo>
                <a:lnTo>
                  <a:pt x="3255128" y="214570"/>
                </a:lnTo>
                <a:lnTo>
                  <a:pt x="3255128" y="214588"/>
                </a:lnTo>
                <a:lnTo>
                  <a:pt x="3255128" y="214673"/>
                </a:lnTo>
                <a:lnTo>
                  <a:pt x="3255128" y="214675"/>
                </a:lnTo>
                <a:lnTo>
                  <a:pt x="3255128" y="214702"/>
                </a:lnTo>
                <a:lnTo>
                  <a:pt x="3255128" y="214706"/>
                </a:lnTo>
                <a:lnTo>
                  <a:pt x="3255128" y="214732"/>
                </a:lnTo>
                <a:lnTo>
                  <a:pt x="3255128" y="214735"/>
                </a:lnTo>
                <a:lnTo>
                  <a:pt x="3255128" y="214773"/>
                </a:lnTo>
                <a:lnTo>
                  <a:pt x="3255128" y="214805"/>
                </a:lnTo>
                <a:lnTo>
                  <a:pt x="3255128" y="214880"/>
                </a:lnTo>
                <a:lnTo>
                  <a:pt x="3255128" y="214885"/>
                </a:lnTo>
                <a:lnTo>
                  <a:pt x="3255128" y="214888"/>
                </a:lnTo>
                <a:lnTo>
                  <a:pt x="3255128" y="214893"/>
                </a:lnTo>
                <a:lnTo>
                  <a:pt x="3255128" y="214909"/>
                </a:lnTo>
                <a:lnTo>
                  <a:pt x="3255128" y="214914"/>
                </a:lnTo>
                <a:lnTo>
                  <a:pt x="3255128" y="214930"/>
                </a:lnTo>
                <a:lnTo>
                  <a:pt x="3255128" y="214942"/>
                </a:lnTo>
                <a:lnTo>
                  <a:pt x="3255128" y="214955"/>
                </a:lnTo>
                <a:lnTo>
                  <a:pt x="3255128" y="214964"/>
                </a:lnTo>
                <a:lnTo>
                  <a:pt x="3255128" y="215020"/>
                </a:lnTo>
                <a:lnTo>
                  <a:pt x="3255128" y="215082"/>
                </a:lnTo>
                <a:lnTo>
                  <a:pt x="3255128" y="215164"/>
                </a:lnTo>
                <a:lnTo>
                  <a:pt x="3255128" y="215165"/>
                </a:lnTo>
                <a:lnTo>
                  <a:pt x="3255128" y="215180"/>
                </a:lnTo>
                <a:lnTo>
                  <a:pt x="3255128" y="215192"/>
                </a:lnTo>
                <a:lnTo>
                  <a:pt x="3255128" y="215267"/>
                </a:lnTo>
                <a:lnTo>
                  <a:pt x="3255128" y="215273"/>
                </a:lnTo>
                <a:lnTo>
                  <a:pt x="3255128" y="215279"/>
                </a:lnTo>
                <a:lnTo>
                  <a:pt x="3255128" y="215344"/>
                </a:lnTo>
                <a:lnTo>
                  <a:pt x="3255128" y="215389"/>
                </a:lnTo>
                <a:lnTo>
                  <a:pt x="3255128" y="215403"/>
                </a:lnTo>
                <a:lnTo>
                  <a:pt x="3255128" y="215442"/>
                </a:lnTo>
                <a:lnTo>
                  <a:pt x="3255128" y="215446"/>
                </a:lnTo>
                <a:lnTo>
                  <a:pt x="3255128" y="215467"/>
                </a:lnTo>
                <a:lnTo>
                  <a:pt x="3255128" y="215469"/>
                </a:lnTo>
                <a:lnTo>
                  <a:pt x="3255128" y="215505"/>
                </a:lnTo>
                <a:lnTo>
                  <a:pt x="3255128" y="215510"/>
                </a:lnTo>
                <a:lnTo>
                  <a:pt x="3255128" y="215512"/>
                </a:lnTo>
                <a:lnTo>
                  <a:pt x="3255128" y="215541"/>
                </a:lnTo>
                <a:lnTo>
                  <a:pt x="3255128" y="215566"/>
                </a:lnTo>
                <a:lnTo>
                  <a:pt x="3255128" y="215576"/>
                </a:lnTo>
                <a:lnTo>
                  <a:pt x="3255128" y="215612"/>
                </a:lnTo>
                <a:lnTo>
                  <a:pt x="3255128" y="215639"/>
                </a:lnTo>
                <a:lnTo>
                  <a:pt x="3255128" y="215648"/>
                </a:lnTo>
                <a:lnTo>
                  <a:pt x="3255128" y="215659"/>
                </a:lnTo>
                <a:lnTo>
                  <a:pt x="3255128" y="215661"/>
                </a:lnTo>
                <a:lnTo>
                  <a:pt x="3255128" y="215669"/>
                </a:lnTo>
                <a:lnTo>
                  <a:pt x="3255128" y="215684"/>
                </a:lnTo>
                <a:lnTo>
                  <a:pt x="3255128" y="215686"/>
                </a:lnTo>
                <a:lnTo>
                  <a:pt x="3255128" y="215689"/>
                </a:lnTo>
                <a:lnTo>
                  <a:pt x="3255128" y="215704"/>
                </a:lnTo>
                <a:lnTo>
                  <a:pt x="3255128" y="215706"/>
                </a:lnTo>
                <a:lnTo>
                  <a:pt x="3255128" y="215708"/>
                </a:lnTo>
                <a:lnTo>
                  <a:pt x="3255128" y="215717"/>
                </a:lnTo>
                <a:lnTo>
                  <a:pt x="3255128" y="215767"/>
                </a:lnTo>
                <a:lnTo>
                  <a:pt x="3255128" y="215885"/>
                </a:lnTo>
                <a:lnTo>
                  <a:pt x="3255128" y="215900"/>
                </a:lnTo>
                <a:lnTo>
                  <a:pt x="3255128" y="215901"/>
                </a:lnTo>
                <a:lnTo>
                  <a:pt x="3255128" y="215909"/>
                </a:lnTo>
                <a:lnTo>
                  <a:pt x="3255128" y="215917"/>
                </a:lnTo>
                <a:lnTo>
                  <a:pt x="3255128" y="215927"/>
                </a:lnTo>
                <a:lnTo>
                  <a:pt x="3255128" y="215937"/>
                </a:lnTo>
                <a:lnTo>
                  <a:pt x="3255128" y="215941"/>
                </a:lnTo>
                <a:lnTo>
                  <a:pt x="3255128" y="215944"/>
                </a:lnTo>
                <a:lnTo>
                  <a:pt x="3255128" y="215959"/>
                </a:lnTo>
                <a:lnTo>
                  <a:pt x="3255128" y="216002"/>
                </a:lnTo>
                <a:lnTo>
                  <a:pt x="3255128" y="216004"/>
                </a:lnTo>
                <a:lnTo>
                  <a:pt x="3255128" y="216056"/>
                </a:lnTo>
                <a:lnTo>
                  <a:pt x="3255128" y="216068"/>
                </a:lnTo>
                <a:lnTo>
                  <a:pt x="3255128" y="216071"/>
                </a:lnTo>
                <a:lnTo>
                  <a:pt x="3255128" y="216096"/>
                </a:lnTo>
                <a:lnTo>
                  <a:pt x="3255128" y="216113"/>
                </a:lnTo>
                <a:lnTo>
                  <a:pt x="3255128" y="216136"/>
                </a:lnTo>
                <a:lnTo>
                  <a:pt x="3255128" y="216153"/>
                </a:lnTo>
                <a:lnTo>
                  <a:pt x="3255128" y="216180"/>
                </a:lnTo>
                <a:lnTo>
                  <a:pt x="3255128" y="216182"/>
                </a:lnTo>
                <a:lnTo>
                  <a:pt x="3255128" y="216226"/>
                </a:lnTo>
                <a:lnTo>
                  <a:pt x="3255128" y="216250"/>
                </a:lnTo>
                <a:lnTo>
                  <a:pt x="3255128" y="216251"/>
                </a:lnTo>
                <a:lnTo>
                  <a:pt x="3255128" y="216257"/>
                </a:lnTo>
                <a:lnTo>
                  <a:pt x="3255128" y="216269"/>
                </a:lnTo>
                <a:lnTo>
                  <a:pt x="3255128" y="216292"/>
                </a:lnTo>
                <a:lnTo>
                  <a:pt x="3255128" y="216296"/>
                </a:lnTo>
                <a:lnTo>
                  <a:pt x="3255128" y="216349"/>
                </a:lnTo>
                <a:lnTo>
                  <a:pt x="3255128" y="216365"/>
                </a:lnTo>
                <a:lnTo>
                  <a:pt x="3255128" y="216383"/>
                </a:lnTo>
                <a:lnTo>
                  <a:pt x="3255128" y="216408"/>
                </a:lnTo>
                <a:lnTo>
                  <a:pt x="3255128" y="216421"/>
                </a:lnTo>
                <a:lnTo>
                  <a:pt x="3255128" y="216448"/>
                </a:lnTo>
                <a:lnTo>
                  <a:pt x="3255128" y="216463"/>
                </a:lnTo>
                <a:lnTo>
                  <a:pt x="3255128" y="216490"/>
                </a:lnTo>
                <a:lnTo>
                  <a:pt x="3255128" y="216506"/>
                </a:lnTo>
                <a:lnTo>
                  <a:pt x="3255128" y="216510"/>
                </a:lnTo>
                <a:lnTo>
                  <a:pt x="3255128" y="216542"/>
                </a:lnTo>
                <a:lnTo>
                  <a:pt x="3255128" y="216545"/>
                </a:lnTo>
                <a:lnTo>
                  <a:pt x="3255128" y="216549"/>
                </a:lnTo>
                <a:lnTo>
                  <a:pt x="3255128" y="216550"/>
                </a:lnTo>
                <a:lnTo>
                  <a:pt x="3255128" y="216565"/>
                </a:lnTo>
                <a:lnTo>
                  <a:pt x="3255128" y="216587"/>
                </a:lnTo>
                <a:lnTo>
                  <a:pt x="3255128" y="216592"/>
                </a:lnTo>
                <a:lnTo>
                  <a:pt x="3255128" y="216612"/>
                </a:lnTo>
                <a:lnTo>
                  <a:pt x="3255128" y="216617"/>
                </a:lnTo>
                <a:lnTo>
                  <a:pt x="3255128" y="216633"/>
                </a:lnTo>
                <a:lnTo>
                  <a:pt x="3255128" y="216684"/>
                </a:lnTo>
                <a:lnTo>
                  <a:pt x="3255128" y="216704"/>
                </a:lnTo>
                <a:lnTo>
                  <a:pt x="3255128" y="216755"/>
                </a:lnTo>
                <a:lnTo>
                  <a:pt x="3255128" y="216786"/>
                </a:lnTo>
                <a:lnTo>
                  <a:pt x="3255128" y="216788"/>
                </a:lnTo>
                <a:lnTo>
                  <a:pt x="3255128" y="216790"/>
                </a:lnTo>
                <a:lnTo>
                  <a:pt x="3255128" y="216808"/>
                </a:lnTo>
                <a:lnTo>
                  <a:pt x="3255128" y="216820"/>
                </a:lnTo>
                <a:lnTo>
                  <a:pt x="3255128" y="216824"/>
                </a:lnTo>
                <a:lnTo>
                  <a:pt x="3255128" y="216825"/>
                </a:lnTo>
                <a:lnTo>
                  <a:pt x="3255128" y="216840"/>
                </a:lnTo>
                <a:lnTo>
                  <a:pt x="3255128" y="216841"/>
                </a:lnTo>
                <a:lnTo>
                  <a:pt x="3255128" y="216860"/>
                </a:lnTo>
                <a:lnTo>
                  <a:pt x="3255128" y="216874"/>
                </a:lnTo>
                <a:lnTo>
                  <a:pt x="3255128" y="216885"/>
                </a:lnTo>
                <a:lnTo>
                  <a:pt x="3255128" y="216887"/>
                </a:lnTo>
                <a:lnTo>
                  <a:pt x="3255128" y="216896"/>
                </a:lnTo>
                <a:lnTo>
                  <a:pt x="3255128" y="216899"/>
                </a:lnTo>
                <a:lnTo>
                  <a:pt x="3255128" y="216927"/>
                </a:lnTo>
                <a:lnTo>
                  <a:pt x="3255128" y="216949"/>
                </a:lnTo>
                <a:lnTo>
                  <a:pt x="3255128" y="217017"/>
                </a:lnTo>
                <a:lnTo>
                  <a:pt x="3255128" y="217019"/>
                </a:lnTo>
                <a:lnTo>
                  <a:pt x="3255128" y="217048"/>
                </a:lnTo>
                <a:lnTo>
                  <a:pt x="3255128" y="217051"/>
                </a:lnTo>
                <a:lnTo>
                  <a:pt x="3255128" y="217056"/>
                </a:lnTo>
                <a:lnTo>
                  <a:pt x="3255128" y="217069"/>
                </a:lnTo>
                <a:lnTo>
                  <a:pt x="3255128" y="217077"/>
                </a:lnTo>
                <a:lnTo>
                  <a:pt x="3255128" y="217079"/>
                </a:lnTo>
                <a:lnTo>
                  <a:pt x="3255128" y="217086"/>
                </a:lnTo>
                <a:lnTo>
                  <a:pt x="3255128" y="217115"/>
                </a:lnTo>
                <a:lnTo>
                  <a:pt x="3255128" y="217130"/>
                </a:lnTo>
                <a:lnTo>
                  <a:pt x="3255128" y="217158"/>
                </a:lnTo>
                <a:lnTo>
                  <a:pt x="3255128" y="217160"/>
                </a:lnTo>
                <a:lnTo>
                  <a:pt x="3255128" y="217200"/>
                </a:lnTo>
                <a:lnTo>
                  <a:pt x="3255128" y="217214"/>
                </a:lnTo>
                <a:lnTo>
                  <a:pt x="3255128" y="217222"/>
                </a:lnTo>
                <a:lnTo>
                  <a:pt x="3255128" y="217227"/>
                </a:lnTo>
                <a:lnTo>
                  <a:pt x="3255128" y="217234"/>
                </a:lnTo>
                <a:lnTo>
                  <a:pt x="3255128" y="217247"/>
                </a:lnTo>
                <a:lnTo>
                  <a:pt x="3255128" y="217256"/>
                </a:lnTo>
                <a:lnTo>
                  <a:pt x="3255128" y="217264"/>
                </a:lnTo>
                <a:lnTo>
                  <a:pt x="3255128" y="217265"/>
                </a:lnTo>
                <a:lnTo>
                  <a:pt x="3255128" y="217271"/>
                </a:lnTo>
                <a:lnTo>
                  <a:pt x="3255128" y="217272"/>
                </a:lnTo>
                <a:lnTo>
                  <a:pt x="3255128" y="217289"/>
                </a:lnTo>
                <a:lnTo>
                  <a:pt x="3255128" y="217297"/>
                </a:lnTo>
                <a:lnTo>
                  <a:pt x="3255128" y="217303"/>
                </a:lnTo>
                <a:lnTo>
                  <a:pt x="3255128" y="217332"/>
                </a:lnTo>
                <a:lnTo>
                  <a:pt x="3255128" y="217379"/>
                </a:lnTo>
                <a:lnTo>
                  <a:pt x="3255128" y="217382"/>
                </a:lnTo>
                <a:lnTo>
                  <a:pt x="3255128" y="217388"/>
                </a:lnTo>
                <a:lnTo>
                  <a:pt x="3255128" y="217407"/>
                </a:lnTo>
                <a:lnTo>
                  <a:pt x="3255128" y="217434"/>
                </a:lnTo>
                <a:lnTo>
                  <a:pt x="3255128" y="217473"/>
                </a:lnTo>
                <a:lnTo>
                  <a:pt x="3255128" y="217484"/>
                </a:lnTo>
                <a:lnTo>
                  <a:pt x="3255128" y="217528"/>
                </a:lnTo>
                <a:lnTo>
                  <a:pt x="3255128" y="217531"/>
                </a:lnTo>
                <a:lnTo>
                  <a:pt x="3255128" y="217560"/>
                </a:lnTo>
                <a:lnTo>
                  <a:pt x="3255128" y="217565"/>
                </a:lnTo>
                <a:lnTo>
                  <a:pt x="3255128" y="217578"/>
                </a:lnTo>
                <a:lnTo>
                  <a:pt x="3255128" y="217581"/>
                </a:lnTo>
                <a:lnTo>
                  <a:pt x="3255128" y="217617"/>
                </a:lnTo>
                <a:lnTo>
                  <a:pt x="3255128" y="217638"/>
                </a:lnTo>
                <a:lnTo>
                  <a:pt x="3255128" y="217663"/>
                </a:lnTo>
                <a:lnTo>
                  <a:pt x="3255128" y="217665"/>
                </a:lnTo>
                <a:lnTo>
                  <a:pt x="3255128" y="217681"/>
                </a:lnTo>
                <a:lnTo>
                  <a:pt x="3255128" y="217683"/>
                </a:lnTo>
                <a:lnTo>
                  <a:pt x="3255128" y="217696"/>
                </a:lnTo>
                <a:lnTo>
                  <a:pt x="3255128" y="217710"/>
                </a:lnTo>
                <a:lnTo>
                  <a:pt x="3255128" y="217722"/>
                </a:lnTo>
                <a:lnTo>
                  <a:pt x="3255128" y="217724"/>
                </a:lnTo>
                <a:lnTo>
                  <a:pt x="3255128" y="217725"/>
                </a:lnTo>
                <a:lnTo>
                  <a:pt x="3255128" y="217726"/>
                </a:lnTo>
                <a:lnTo>
                  <a:pt x="3255128" y="217747"/>
                </a:lnTo>
                <a:lnTo>
                  <a:pt x="3255128" y="217756"/>
                </a:lnTo>
                <a:lnTo>
                  <a:pt x="3255128" y="217763"/>
                </a:lnTo>
                <a:lnTo>
                  <a:pt x="3255128" y="217777"/>
                </a:lnTo>
                <a:lnTo>
                  <a:pt x="3255128" y="217781"/>
                </a:lnTo>
                <a:lnTo>
                  <a:pt x="3255128" y="217791"/>
                </a:lnTo>
                <a:lnTo>
                  <a:pt x="3255128" y="217824"/>
                </a:lnTo>
                <a:lnTo>
                  <a:pt x="3255128" y="217865"/>
                </a:lnTo>
                <a:lnTo>
                  <a:pt x="3255128" y="217870"/>
                </a:lnTo>
                <a:lnTo>
                  <a:pt x="3255128" y="217875"/>
                </a:lnTo>
                <a:lnTo>
                  <a:pt x="3255128" y="217893"/>
                </a:lnTo>
                <a:lnTo>
                  <a:pt x="3255128" y="217895"/>
                </a:lnTo>
                <a:lnTo>
                  <a:pt x="3255128" y="217904"/>
                </a:lnTo>
                <a:lnTo>
                  <a:pt x="3255128" y="217916"/>
                </a:lnTo>
                <a:lnTo>
                  <a:pt x="3255128" y="217920"/>
                </a:lnTo>
                <a:lnTo>
                  <a:pt x="3255128" y="217932"/>
                </a:lnTo>
                <a:lnTo>
                  <a:pt x="3255128" y="217945"/>
                </a:lnTo>
                <a:lnTo>
                  <a:pt x="3255128" y="217954"/>
                </a:lnTo>
                <a:lnTo>
                  <a:pt x="3255128" y="217988"/>
                </a:lnTo>
                <a:lnTo>
                  <a:pt x="3255128" y="217991"/>
                </a:lnTo>
                <a:lnTo>
                  <a:pt x="3255128" y="217993"/>
                </a:lnTo>
                <a:lnTo>
                  <a:pt x="3255128" y="217998"/>
                </a:lnTo>
                <a:lnTo>
                  <a:pt x="3255128" y="218003"/>
                </a:lnTo>
                <a:lnTo>
                  <a:pt x="3255128" y="218061"/>
                </a:lnTo>
                <a:lnTo>
                  <a:pt x="3255128" y="218095"/>
                </a:lnTo>
                <a:lnTo>
                  <a:pt x="3255128" y="218143"/>
                </a:lnTo>
                <a:lnTo>
                  <a:pt x="3255128" y="218154"/>
                </a:lnTo>
                <a:lnTo>
                  <a:pt x="3255128" y="218155"/>
                </a:lnTo>
                <a:lnTo>
                  <a:pt x="3255128" y="218159"/>
                </a:lnTo>
                <a:lnTo>
                  <a:pt x="3255128" y="218172"/>
                </a:lnTo>
                <a:lnTo>
                  <a:pt x="3255128" y="218179"/>
                </a:lnTo>
                <a:lnTo>
                  <a:pt x="3255128" y="218182"/>
                </a:lnTo>
                <a:lnTo>
                  <a:pt x="3255128" y="218213"/>
                </a:lnTo>
                <a:lnTo>
                  <a:pt x="3255128" y="218229"/>
                </a:lnTo>
                <a:lnTo>
                  <a:pt x="3255128" y="218231"/>
                </a:lnTo>
                <a:lnTo>
                  <a:pt x="3255128" y="218236"/>
                </a:lnTo>
                <a:lnTo>
                  <a:pt x="3255128" y="218257"/>
                </a:lnTo>
                <a:lnTo>
                  <a:pt x="3255128" y="218263"/>
                </a:lnTo>
                <a:lnTo>
                  <a:pt x="3255128" y="218269"/>
                </a:lnTo>
                <a:lnTo>
                  <a:pt x="3255128" y="218300"/>
                </a:lnTo>
                <a:lnTo>
                  <a:pt x="3255128" y="218308"/>
                </a:lnTo>
                <a:lnTo>
                  <a:pt x="3255128" y="218329"/>
                </a:lnTo>
                <a:lnTo>
                  <a:pt x="3255128" y="218334"/>
                </a:lnTo>
                <a:lnTo>
                  <a:pt x="3255128" y="218353"/>
                </a:lnTo>
                <a:lnTo>
                  <a:pt x="3255128" y="218354"/>
                </a:lnTo>
                <a:lnTo>
                  <a:pt x="3255128" y="218358"/>
                </a:lnTo>
                <a:lnTo>
                  <a:pt x="3255128" y="218379"/>
                </a:lnTo>
                <a:lnTo>
                  <a:pt x="3255128" y="218393"/>
                </a:lnTo>
                <a:lnTo>
                  <a:pt x="3255128" y="218404"/>
                </a:lnTo>
                <a:lnTo>
                  <a:pt x="3255128" y="218427"/>
                </a:lnTo>
                <a:lnTo>
                  <a:pt x="3255128" y="218428"/>
                </a:lnTo>
                <a:lnTo>
                  <a:pt x="3255128" y="218429"/>
                </a:lnTo>
                <a:lnTo>
                  <a:pt x="3255128" y="218436"/>
                </a:lnTo>
                <a:lnTo>
                  <a:pt x="3255128" y="218443"/>
                </a:lnTo>
                <a:lnTo>
                  <a:pt x="3255128" y="218457"/>
                </a:lnTo>
                <a:lnTo>
                  <a:pt x="3255128" y="218459"/>
                </a:lnTo>
                <a:lnTo>
                  <a:pt x="3255128" y="218462"/>
                </a:lnTo>
                <a:lnTo>
                  <a:pt x="3255128" y="218478"/>
                </a:lnTo>
                <a:lnTo>
                  <a:pt x="3255128" y="218492"/>
                </a:lnTo>
                <a:lnTo>
                  <a:pt x="3255128" y="218494"/>
                </a:lnTo>
                <a:lnTo>
                  <a:pt x="3255128" y="218495"/>
                </a:lnTo>
                <a:lnTo>
                  <a:pt x="3255128" y="218500"/>
                </a:lnTo>
                <a:lnTo>
                  <a:pt x="3255128" y="218502"/>
                </a:lnTo>
                <a:lnTo>
                  <a:pt x="3255128" y="218524"/>
                </a:lnTo>
                <a:lnTo>
                  <a:pt x="3255128" y="218566"/>
                </a:lnTo>
                <a:lnTo>
                  <a:pt x="3255128" y="218602"/>
                </a:lnTo>
                <a:lnTo>
                  <a:pt x="3255128" y="218636"/>
                </a:lnTo>
                <a:lnTo>
                  <a:pt x="3255128" y="218637"/>
                </a:lnTo>
                <a:lnTo>
                  <a:pt x="3255128" y="218638"/>
                </a:lnTo>
                <a:lnTo>
                  <a:pt x="3255128" y="218639"/>
                </a:lnTo>
                <a:lnTo>
                  <a:pt x="3255128" y="218651"/>
                </a:lnTo>
                <a:lnTo>
                  <a:pt x="3255128" y="218668"/>
                </a:lnTo>
                <a:lnTo>
                  <a:pt x="3255128" y="218679"/>
                </a:lnTo>
                <a:lnTo>
                  <a:pt x="3255128" y="218688"/>
                </a:lnTo>
                <a:lnTo>
                  <a:pt x="3255128" y="218696"/>
                </a:lnTo>
                <a:lnTo>
                  <a:pt x="3255128" y="218698"/>
                </a:lnTo>
                <a:lnTo>
                  <a:pt x="3255128" y="218707"/>
                </a:lnTo>
                <a:lnTo>
                  <a:pt x="3255128" y="218746"/>
                </a:lnTo>
                <a:lnTo>
                  <a:pt x="3255128" y="218817"/>
                </a:lnTo>
                <a:lnTo>
                  <a:pt x="3255128" y="218875"/>
                </a:lnTo>
                <a:lnTo>
                  <a:pt x="3255128" y="218877"/>
                </a:lnTo>
                <a:lnTo>
                  <a:pt x="3255128" y="218879"/>
                </a:lnTo>
                <a:lnTo>
                  <a:pt x="3255128" y="218906"/>
                </a:lnTo>
                <a:lnTo>
                  <a:pt x="3255128" y="218909"/>
                </a:lnTo>
                <a:lnTo>
                  <a:pt x="3255128" y="218927"/>
                </a:lnTo>
                <a:lnTo>
                  <a:pt x="3255128" y="218931"/>
                </a:lnTo>
                <a:lnTo>
                  <a:pt x="3255128" y="218942"/>
                </a:lnTo>
                <a:lnTo>
                  <a:pt x="3255128" y="218949"/>
                </a:lnTo>
                <a:lnTo>
                  <a:pt x="3255128" y="218956"/>
                </a:lnTo>
                <a:lnTo>
                  <a:pt x="3255128" y="218978"/>
                </a:lnTo>
                <a:lnTo>
                  <a:pt x="3255128" y="219046"/>
                </a:lnTo>
                <a:lnTo>
                  <a:pt x="3255128" y="219061"/>
                </a:lnTo>
                <a:lnTo>
                  <a:pt x="3255128" y="219095"/>
                </a:lnTo>
                <a:lnTo>
                  <a:pt x="3255128" y="219098"/>
                </a:lnTo>
                <a:lnTo>
                  <a:pt x="3255128" y="219110"/>
                </a:lnTo>
                <a:lnTo>
                  <a:pt x="3255128" y="219143"/>
                </a:lnTo>
                <a:lnTo>
                  <a:pt x="3255128" y="219170"/>
                </a:lnTo>
                <a:lnTo>
                  <a:pt x="3255128" y="219172"/>
                </a:lnTo>
                <a:lnTo>
                  <a:pt x="3255128" y="219190"/>
                </a:lnTo>
                <a:lnTo>
                  <a:pt x="3255128" y="219193"/>
                </a:lnTo>
                <a:lnTo>
                  <a:pt x="3255128" y="219216"/>
                </a:lnTo>
                <a:lnTo>
                  <a:pt x="3255128" y="219221"/>
                </a:lnTo>
                <a:lnTo>
                  <a:pt x="3255128" y="219247"/>
                </a:lnTo>
                <a:lnTo>
                  <a:pt x="3255128" y="219286"/>
                </a:lnTo>
                <a:lnTo>
                  <a:pt x="3255128" y="219331"/>
                </a:lnTo>
                <a:lnTo>
                  <a:pt x="3255128" y="219336"/>
                </a:lnTo>
                <a:lnTo>
                  <a:pt x="3255128" y="219338"/>
                </a:lnTo>
                <a:lnTo>
                  <a:pt x="3255128" y="219339"/>
                </a:lnTo>
                <a:lnTo>
                  <a:pt x="3255128" y="219359"/>
                </a:lnTo>
                <a:lnTo>
                  <a:pt x="3255128" y="219369"/>
                </a:lnTo>
                <a:lnTo>
                  <a:pt x="3255128" y="219373"/>
                </a:lnTo>
                <a:lnTo>
                  <a:pt x="3255128" y="219410"/>
                </a:lnTo>
                <a:lnTo>
                  <a:pt x="3255128" y="219411"/>
                </a:lnTo>
                <a:lnTo>
                  <a:pt x="3255128" y="219413"/>
                </a:lnTo>
                <a:lnTo>
                  <a:pt x="3255128" y="219415"/>
                </a:lnTo>
                <a:lnTo>
                  <a:pt x="3255128" y="219432"/>
                </a:lnTo>
                <a:lnTo>
                  <a:pt x="3255128" y="219440"/>
                </a:lnTo>
                <a:lnTo>
                  <a:pt x="3255128" y="219458"/>
                </a:lnTo>
                <a:lnTo>
                  <a:pt x="3255128" y="219479"/>
                </a:lnTo>
                <a:lnTo>
                  <a:pt x="3255128" y="219532"/>
                </a:lnTo>
                <a:lnTo>
                  <a:pt x="3255128" y="219535"/>
                </a:lnTo>
                <a:lnTo>
                  <a:pt x="3255128" y="219540"/>
                </a:lnTo>
                <a:lnTo>
                  <a:pt x="3255128" y="219569"/>
                </a:lnTo>
                <a:lnTo>
                  <a:pt x="3255128" y="219591"/>
                </a:lnTo>
                <a:lnTo>
                  <a:pt x="3255128" y="219602"/>
                </a:lnTo>
                <a:lnTo>
                  <a:pt x="3255128" y="219607"/>
                </a:lnTo>
                <a:lnTo>
                  <a:pt x="3255128" y="219623"/>
                </a:lnTo>
                <a:lnTo>
                  <a:pt x="3255128" y="219626"/>
                </a:lnTo>
                <a:lnTo>
                  <a:pt x="3255128" y="219673"/>
                </a:lnTo>
                <a:lnTo>
                  <a:pt x="3255128" y="219674"/>
                </a:lnTo>
                <a:lnTo>
                  <a:pt x="3255128" y="219677"/>
                </a:lnTo>
                <a:lnTo>
                  <a:pt x="3255128" y="219712"/>
                </a:lnTo>
                <a:lnTo>
                  <a:pt x="3255128" y="219745"/>
                </a:lnTo>
                <a:lnTo>
                  <a:pt x="3255128" y="219776"/>
                </a:lnTo>
                <a:lnTo>
                  <a:pt x="3255128" y="219830"/>
                </a:lnTo>
                <a:lnTo>
                  <a:pt x="3255128" y="219850"/>
                </a:lnTo>
                <a:lnTo>
                  <a:pt x="3255128" y="219886"/>
                </a:lnTo>
                <a:lnTo>
                  <a:pt x="3255128" y="219889"/>
                </a:lnTo>
                <a:lnTo>
                  <a:pt x="3255128" y="219891"/>
                </a:lnTo>
                <a:lnTo>
                  <a:pt x="3255128" y="219946"/>
                </a:lnTo>
                <a:lnTo>
                  <a:pt x="3255128" y="219963"/>
                </a:lnTo>
                <a:lnTo>
                  <a:pt x="3255128" y="219966"/>
                </a:lnTo>
                <a:lnTo>
                  <a:pt x="3255128" y="220009"/>
                </a:lnTo>
                <a:lnTo>
                  <a:pt x="3255128" y="220017"/>
                </a:lnTo>
                <a:lnTo>
                  <a:pt x="3255128" y="220045"/>
                </a:lnTo>
                <a:lnTo>
                  <a:pt x="3255128" y="220046"/>
                </a:lnTo>
                <a:lnTo>
                  <a:pt x="3255128" y="220059"/>
                </a:lnTo>
                <a:lnTo>
                  <a:pt x="3255128" y="220067"/>
                </a:lnTo>
                <a:lnTo>
                  <a:pt x="3255128" y="220069"/>
                </a:lnTo>
                <a:lnTo>
                  <a:pt x="3255128" y="220076"/>
                </a:lnTo>
                <a:lnTo>
                  <a:pt x="3255128" y="220085"/>
                </a:lnTo>
                <a:lnTo>
                  <a:pt x="3255128" y="220150"/>
                </a:lnTo>
                <a:lnTo>
                  <a:pt x="3255128" y="220204"/>
                </a:lnTo>
                <a:lnTo>
                  <a:pt x="3255128" y="220212"/>
                </a:lnTo>
                <a:lnTo>
                  <a:pt x="3255128" y="220237"/>
                </a:lnTo>
                <a:lnTo>
                  <a:pt x="3255128" y="220239"/>
                </a:lnTo>
                <a:lnTo>
                  <a:pt x="3255128" y="220246"/>
                </a:lnTo>
                <a:lnTo>
                  <a:pt x="3255128" y="220255"/>
                </a:lnTo>
                <a:lnTo>
                  <a:pt x="3255128" y="220256"/>
                </a:lnTo>
                <a:lnTo>
                  <a:pt x="3255128" y="220266"/>
                </a:lnTo>
                <a:lnTo>
                  <a:pt x="3255128" y="220275"/>
                </a:lnTo>
                <a:lnTo>
                  <a:pt x="3255128" y="220287"/>
                </a:lnTo>
                <a:lnTo>
                  <a:pt x="3255128" y="220293"/>
                </a:lnTo>
                <a:lnTo>
                  <a:pt x="3255128" y="220313"/>
                </a:lnTo>
                <a:lnTo>
                  <a:pt x="3255128" y="220322"/>
                </a:lnTo>
                <a:lnTo>
                  <a:pt x="3255128" y="220325"/>
                </a:lnTo>
                <a:lnTo>
                  <a:pt x="3255128" y="220339"/>
                </a:lnTo>
                <a:lnTo>
                  <a:pt x="3255128" y="220360"/>
                </a:lnTo>
                <a:lnTo>
                  <a:pt x="3255128" y="220363"/>
                </a:lnTo>
                <a:lnTo>
                  <a:pt x="3255128" y="220405"/>
                </a:lnTo>
                <a:lnTo>
                  <a:pt x="3255128" y="220424"/>
                </a:lnTo>
                <a:lnTo>
                  <a:pt x="3255128" y="220461"/>
                </a:lnTo>
                <a:lnTo>
                  <a:pt x="3255128" y="220476"/>
                </a:lnTo>
                <a:lnTo>
                  <a:pt x="3255128" y="220479"/>
                </a:lnTo>
                <a:lnTo>
                  <a:pt x="3255128" y="220518"/>
                </a:lnTo>
                <a:lnTo>
                  <a:pt x="3255128" y="220554"/>
                </a:lnTo>
                <a:lnTo>
                  <a:pt x="3255128" y="220555"/>
                </a:lnTo>
                <a:lnTo>
                  <a:pt x="3255128" y="220559"/>
                </a:lnTo>
                <a:lnTo>
                  <a:pt x="3255128" y="220564"/>
                </a:lnTo>
                <a:lnTo>
                  <a:pt x="3255128" y="220571"/>
                </a:lnTo>
                <a:lnTo>
                  <a:pt x="3255128" y="220576"/>
                </a:lnTo>
                <a:lnTo>
                  <a:pt x="3255128" y="220578"/>
                </a:lnTo>
                <a:lnTo>
                  <a:pt x="3255128" y="220633"/>
                </a:lnTo>
                <a:lnTo>
                  <a:pt x="3255128" y="220671"/>
                </a:lnTo>
                <a:lnTo>
                  <a:pt x="3255128" y="220673"/>
                </a:lnTo>
                <a:lnTo>
                  <a:pt x="3255128" y="220698"/>
                </a:lnTo>
                <a:lnTo>
                  <a:pt x="3255128" y="220714"/>
                </a:lnTo>
                <a:lnTo>
                  <a:pt x="3255128" y="220715"/>
                </a:lnTo>
                <a:lnTo>
                  <a:pt x="3255128" y="220737"/>
                </a:lnTo>
                <a:lnTo>
                  <a:pt x="3255128" y="220746"/>
                </a:lnTo>
                <a:lnTo>
                  <a:pt x="3255128" y="220755"/>
                </a:lnTo>
                <a:lnTo>
                  <a:pt x="3255128" y="220767"/>
                </a:lnTo>
                <a:lnTo>
                  <a:pt x="3255128" y="220770"/>
                </a:lnTo>
                <a:lnTo>
                  <a:pt x="3255128" y="220771"/>
                </a:lnTo>
                <a:lnTo>
                  <a:pt x="3255128" y="220781"/>
                </a:lnTo>
                <a:lnTo>
                  <a:pt x="3255128" y="220824"/>
                </a:lnTo>
                <a:lnTo>
                  <a:pt x="3255128" y="220883"/>
                </a:lnTo>
                <a:lnTo>
                  <a:pt x="3255128" y="220885"/>
                </a:lnTo>
                <a:lnTo>
                  <a:pt x="3255128" y="220891"/>
                </a:lnTo>
                <a:lnTo>
                  <a:pt x="3255128" y="220906"/>
                </a:lnTo>
                <a:lnTo>
                  <a:pt x="3255128" y="220976"/>
                </a:lnTo>
                <a:lnTo>
                  <a:pt x="3255128" y="220978"/>
                </a:lnTo>
                <a:lnTo>
                  <a:pt x="3255128" y="220981"/>
                </a:lnTo>
                <a:lnTo>
                  <a:pt x="3255128" y="220983"/>
                </a:lnTo>
                <a:lnTo>
                  <a:pt x="3255128" y="220988"/>
                </a:lnTo>
                <a:lnTo>
                  <a:pt x="3255128" y="221010"/>
                </a:lnTo>
                <a:lnTo>
                  <a:pt x="3255128" y="221048"/>
                </a:lnTo>
                <a:lnTo>
                  <a:pt x="3255128" y="221053"/>
                </a:lnTo>
                <a:lnTo>
                  <a:pt x="3255128" y="221085"/>
                </a:lnTo>
                <a:lnTo>
                  <a:pt x="3255128" y="221133"/>
                </a:lnTo>
                <a:lnTo>
                  <a:pt x="3255128" y="221149"/>
                </a:lnTo>
                <a:lnTo>
                  <a:pt x="3255128" y="221162"/>
                </a:lnTo>
                <a:lnTo>
                  <a:pt x="3255128" y="221172"/>
                </a:lnTo>
                <a:lnTo>
                  <a:pt x="3255128" y="221203"/>
                </a:lnTo>
                <a:lnTo>
                  <a:pt x="3255128" y="221219"/>
                </a:lnTo>
                <a:lnTo>
                  <a:pt x="3255128" y="221220"/>
                </a:lnTo>
                <a:lnTo>
                  <a:pt x="3255128" y="221221"/>
                </a:lnTo>
                <a:lnTo>
                  <a:pt x="3255128" y="221226"/>
                </a:lnTo>
                <a:lnTo>
                  <a:pt x="3255128" y="221244"/>
                </a:lnTo>
                <a:lnTo>
                  <a:pt x="3255128" y="221260"/>
                </a:lnTo>
                <a:lnTo>
                  <a:pt x="3255128" y="221290"/>
                </a:lnTo>
                <a:lnTo>
                  <a:pt x="3255128" y="221298"/>
                </a:lnTo>
                <a:lnTo>
                  <a:pt x="3255128" y="221319"/>
                </a:lnTo>
                <a:lnTo>
                  <a:pt x="3255128" y="221344"/>
                </a:lnTo>
                <a:lnTo>
                  <a:pt x="3255128" y="221360"/>
                </a:lnTo>
                <a:lnTo>
                  <a:pt x="3255128" y="221392"/>
                </a:lnTo>
                <a:lnTo>
                  <a:pt x="3255128" y="221394"/>
                </a:lnTo>
                <a:lnTo>
                  <a:pt x="3255128" y="221415"/>
                </a:lnTo>
                <a:lnTo>
                  <a:pt x="3255128" y="221417"/>
                </a:lnTo>
                <a:lnTo>
                  <a:pt x="3255128" y="221419"/>
                </a:lnTo>
                <a:lnTo>
                  <a:pt x="3255128" y="221422"/>
                </a:lnTo>
                <a:lnTo>
                  <a:pt x="3255128" y="221433"/>
                </a:lnTo>
                <a:lnTo>
                  <a:pt x="3255128" y="221447"/>
                </a:lnTo>
                <a:lnTo>
                  <a:pt x="3255128" y="221452"/>
                </a:lnTo>
                <a:lnTo>
                  <a:pt x="3255128" y="221464"/>
                </a:lnTo>
                <a:lnTo>
                  <a:pt x="3255128" y="221468"/>
                </a:lnTo>
                <a:lnTo>
                  <a:pt x="3255128" y="221472"/>
                </a:lnTo>
                <a:lnTo>
                  <a:pt x="3255128" y="221487"/>
                </a:lnTo>
                <a:lnTo>
                  <a:pt x="3255128" y="221489"/>
                </a:lnTo>
                <a:lnTo>
                  <a:pt x="3255128" y="221494"/>
                </a:lnTo>
                <a:lnTo>
                  <a:pt x="3255128" y="221501"/>
                </a:lnTo>
                <a:lnTo>
                  <a:pt x="3255128" y="221514"/>
                </a:lnTo>
                <a:lnTo>
                  <a:pt x="3255128" y="221539"/>
                </a:lnTo>
                <a:lnTo>
                  <a:pt x="3255128" y="221599"/>
                </a:lnTo>
                <a:lnTo>
                  <a:pt x="3255128" y="221626"/>
                </a:lnTo>
                <a:lnTo>
                  <a:pt x="3255128" y="221629"/>
                </a:lnTo>
                <a:lnTo>
                  <a:pt x="3255128" y="221646"/>
                </a:lnTo>
                <a:lnTo>
                  <a:pt x="3255128" y="221658"/>
                </a:lnTo>
                <a:lnTo>
                  <a:pt x="3255128" y="221673"/>
                </a:lnTo>
                <a:lnTo>
                  <a:pt x="3255128" y="221678"/>
                </a:lnTo>
                <a:lnTo>
                  <a:pt x="3255128" y="221696"/>
                </a:lnTo>
                <a:lnTo>
                  <a:pt x="3255128" y="221757"/>
                </a:lnTo>
                <a:lnTo>
                  <a:pt x="3255128" y="221773"/>
                </a:lnTo>
                <a:lnTo>
                  <a:pt x="3255128" y="221776"/>
                </a:lnTo>
                <a:lnTo>
                  <a:pt x="3255128" y="221778"/>
                </a:lnTo>
                <a:lnTo>
                  <a:pt x="3255128" y="221787"/>
                </a:lnTo>
                <a:lnTo>
                  <a:pt x="3255128" y="221841"/>
                </a:lnTo>
                <a:lnTo>
                  <a:pt x="3255128" y="221867"/>
                </a:lnTo>
                <a:lnTo>
                  <a:pt x="3255128" y="221869"/>
                </a:lnTo>
                <a:lnTo>
                  <a:pt x="3255128" y="221873"/>
                </a:lnTo>
                <a:lnTo>
                  <a:pt x="3255128" y="221892"/>
                </a:lnTo>
                <a:lnTo>
                  <a:pt x="3255128" y="221896"/>
                </a:lnTo>
                <a:lnTo>
                  <a:pt x="3255128" y="221899"/>
                </a:lnTo>
                <a:lnTo>
                  <a:pt x="3255128" y="221926"/>
                </a:lnTo>
                <a:lnTo>
                  <a:pt x="3255128" y="221930"/>
                </a:lnTo>
                <a:lnTo>
                  <a:pt x="3255128" y="221931"/>
                </a:lnTo>
                <a:lnTo>
                  <a:pt x="3255128" y="221946"/>
                </a:lnTo>
                <a:lnTo>
                  <a:pt x="3255128" y="221956"/>
                </a:lnTo>
                <a:lnTo>
                  <a:pt x="3255128" y="222015"/>
                </a:lnTo>
                <a:lnTo>
                  <a:pt x="3255128" y="222085"/>
                </a:lnTo>
                <a:lnTo>
                  <a:pt x="3255128" y="222088"/>
                </a:lnTo>
                <a:lnTo>
                  <a:pt x="3255128" y="222100"/>
                </a:lnTo>
                <a:lnTo>
                  <a:pt x="3255128" y="222101"/>
                </a:lnTo>
                <a:lnTo>
                  <a:pt x="3255128" y="222112"/>
                </a:lnTo>
                <a:lnTo>
                  <a:pt x="3255128" y="222132"/>
                </a:lnTo>
                <a:lnTo>
                  <a:pt x="3255128" y="222135"/>
                </a:lnTo>
                <a:lnTo>
                  <a:pt x="3255128" y="222142"/>
                </a:lnTo>
                <a:lnTo>
                  <a:pt x="3255128" y="222155"/>
                </a:lnTo>
                <a:lnTo>
                  <a:pt x="3255128" y="222171"/>
                </a:lnTo>
                <a:lnTo>
                  <a:pt x="3255128" y="222183"/>
                </a:lnTo>
                <a:lnTo>
                  <a:pt x="3255128" y="222206"/>
                </a:lnTo>
                <a:lnTo>
                  <a:pt x="3255128" y="222211"/>
                </a:lnTo>
                <a:lnTo>
                  <a:pt x="3255128" y="222246"/>
                </a:lnTo>
                <a:lnTo>
                  <a:pt x="3255128" y="222280"/>
                </a:lnTo>
                <a:lnTo>
                  <a:pt x="3255128" y="222326"/>
                </a:lnTo>
                <a:lnTo>
                  <a:pt x="3255128" y="222328"/>
                </a:lnTo>
                <a:lnTo>
                  <a:pt x="3255128" y="222349"/>
                </a:lnTo>
                <a:lnTo>
                  <a:pt x="3255128" y="222351"/>
                </a:lnTo>
                <a:lnTo>
                  <a:pt x="3255128" y="222359"/>
                </a:lnTo>
                <a:lnTo>
                  <a:pt x="3255128" y="222405"/>
                </a:lnTo>
                <a:lnTo>
                  <a:pt x="3255128" y="222425"/>
                </a:lnTo>
                <a:lnTo>
                  <a:pt x="3255128" y="222430"/>
                </a:lnTo>
                <a:lnTo>
                  <a:pt x="3255128" y="222436"/>
                </a:lnTo>
                <a:lnTo>
                  <a:pt x="3255128" y="222448"/>
                </a:lnTo>
                <a:lnTo>
                  <a:pt x="3255128" y="222469"/>
                </a:lnTo>
                <a:lnTo>
                  <a:pt x="3255128" y="222472"/>
                </a:lnTo>
                <a:lnTo>
                  <a:pt x="3255128" y="222508"/>
                </a:lnTo>
                <a:lnTo>
                  <a:pt x="3255128" y="222523"/>
                </a:lnTo>
                <a:lnTo>
                  <a:pt x="3255128" y="222559"/>
                </a:lnTo>
                <a:lnTo>
                  <a:pt x="3255128" y="222571"/>
                </a:lnTo>
                <a:lnTo>
                  <a:pt x="3255128" y="222581"/>
                </a:lnTo>
                <a:lnTo>
                  <a:pt x="3255128" y="222594"/>
                </a:lnTo>
                <a:lnTo>
                  <a:pt x="3255128" y="222601"/>
                </a:lnTo>
                <a:lnTo>
                  <a:pt x="3255128" y="222615"/>
                </a:lnTo>
                <a:lnTo>
                  <a:pt x="3255128" y="222663"/>
                </a:lnTo>
                <a:lnTo>
                  <a:pt x="3255128" y="222666"/>
                </a:lnTo>
                <a:lnTo>
                  <a:pt x="3255128" y="222667"/>
                </a:lnTo>
                <a:lnTo>
                  <a:pt x="3255128" y="222675"/>
                </a:lnTo>
                <a:lnTo>
                  <a:pt x="3255128" y="222702"/>
                </a:lnTo>
                <a:lnTo>
                  <a:pt x="3255128" y="222703"/>
                </a:lnTo>
                <a:lnTo>
                  <a:pt x="3255128" y="222722"/>
                </a:lnTo>
                <a:lnTo>
                  <a:pt x="3255128" y="222749"/>
                </a:lnTo>
                <a:lnTo>
                  <a:pt x="3255128" y="222754"/>
                </a:lnTo>
                <a:lnTo>
                  <a:pt x="3255128" y="222780"/>
                </a:lnTo>
                <a:lnTo>
                  <a:pt x="3255128" y="222801"/>
                </a:lnTo>
                <a:lnTo>
                  <a:pt x="3255128" y="222856"/>
                </a:lnTo>
                <a:lnTo>
                  <a:pt x="3255128" y="222876"/>
                </a:lnTo>
                <a:lnTo>
                  <a:pt x="3255128" y="222879"/>
                </a:lnTo>
                <a:lnTo>
                  <a:pt x="3255128" y="222881"/>
                </a:lnTo>
                <a:lnTo>
                  <a:pt x="3255128" y="222896"/>
                </a:lnTo>
                <a:lnTo>
                  <a:pt x="3255128" y="222923"/>
                </a:lnTo>
                <a:lnTo>
                  <a:pt x="3255128" y="222928"/>
                </a:lnTo>
                <a:lnTo>
                  <a:pt x="3255128" y="222931"/>
                </a:lnTo>
                <a:lnTo>
                  <a:pt x="3255128" y="222936"/>
                </a:lnTo>
                <a:lnTo>
                  <a:pt x="3255128" y="222946"/>
                </a:lnTo>
                <a:lnTo>
                  <a:pt x="3255128" y="222947"/>
                </a:lnTo>
                <a:lnTo>
                  <a:pt x="3255128" y="222956"/>
                </a:lnTo>
                <a:lnTo>
                  <a:pt x="3255128" y="222977"/>
                </a:lnTo>
                <a:lnTo>
                  <a:pt x="3255128" y="222982"/>
                </a:lnTo>
                <a:lnTo>
                  <a:pt x="3255128" y="222998"/>
                </a:lnTo>
                <a:lnTo>
                  <a:pt x="3255128" y="223007"/>
                </a:lnTo>
                <a:lnTo>
                  <a:pt x="3255128" y="223035"/>
                </a:lnTo>
                <a:lnTo>
                  <a:pt x="3255128" y="223044"/>
                </a:lnTo>
                <a:lnTo>
                  <a:pt x="3255128" y="223142"/>
                </a:lnTo>
                <a:lnTo>
                  <a:pt x="3255128" y="223156"/>
                </a:lnTo>
                <a:lnTo>
                  <a:pt x="3255128" y="223161"/>
                </a:lnTo>
                <a:lnTo>
                  <a:pt x="3255128" y="223207"/>
                </a:lnTo>
                <a:lnTo>
                  <a:pt x="3255128" y="223208"/>
                </a:lnTo>
                <a:lnTo>
                  <a:pt x="3255128" y="223229"/>
                </a:lnTo>
                <a:lnTo>
                  <a:pt x="3255128" y="223246"/>
                </a:lnTo>
                <a:lnTo>
                  <a:pt x="3255128" y="223256"/>
                </a:lnTo>
                <a:lnTo>
                  <a:pt x="3255128" y="223265"/>
                </a:lnTo>
                <a:lnTo>
                  <a:pt x="3255128" y="223315"/>
                </a:lnTo>
                <a:lnTo>
                  <a:pt x="3255128" y="223316"/>
                </a:lnTo>
                <a:lnTo>
                  <a:pt x="3255128" y="223329"/>
                </a:lnTo>
                <a:lnTo>
                  <a:pt x="3255128" y="223350"/>
                </a:lnTo>
                <a:lnTo>
                  <a:pt x="3255128" y="223353"/>
                </a:lnTo>
                <a:lnTo>
                  <a:pt x="3255128" y="223373"/>
                </a:lnTo>
                <a:lnTo>
                  <a:pt x="3255128" y="223387"/>
                </a:lnTo>
                <a:lnTo>
                  <a:pt x="3255128" y="223395"/>
                </a:lnTo>
                <a:lnTo>
                  <a:pt x="3255128" y="223451"/>
                </a:lnTo>
                <a:lnTo>
                  <a:pt x="3255128" y="223466"/>
                </a:lnTo>
                <a:lnTo>
                  <a:pt x="3255128" y="223469"/>
                </a:lnTo>
                <a:lnTo>
                  <a:pt x="3255128" y="223504"/>
                </a:lnTo>
                <a:lnTo>
                  <a:pt x="3255128" y="223512"/>
                </a:lnTo>
                <a:lnTo>
                  <a:pt x="3255128" y="223548"/>
                </a:lnTo>
                <a:lnTo>
                  <a:pt x="3255128" y="223549"/>
                </a:lnTo>
                <a:lnTo>
                  <a:pt x="3255128" y="223554"/>
                </a:lnTo>
                <a:lnTo>
                  <a:pt x="3255128" y="223561"/>
                </a:lnTo>
                <a:lnTo>
                  <a:pt x="3255128" y="223566"/>
                </a:lnTo>
                <a:lnTo>
                  <a:pt x="3255128" y="223568"/>
                </a:lnTo>
                <a:lnTo>
                  <a:pt x="3255128" y="223615"/>
                </a:lnTo>
                <a:lnTo>
                  <a:pt x="3255128" y="223630"/>
                </a:lnTo>
                <a:lnTo>
                  <a:pt x="3255128" y="223645"/>
                </a:lnTo>
                <a:lnTo>
                  <a:pt x="3255128" y="223688"/>
                </a:lnTo>
                <a:lnTo>
                  <a:pt x="3255128" y="223693"/>
                </a:lnTo>
                <a:lnTo>
                  <a:pt x="3255128" y="223705"/>
                </a:lnTo>
                <a:lnTo>
                  <a:pt x="3255128" y="223745"/>
                </a:lnTo>
                <a:lnTo>
                  <a:pt x="3255128" y="223760"/>
                </a:lnTo>
                <a:lnTo>
                  <a:pt x="3255128" y="223764"/>
                </a:lnTo>
                <a:lnTo>
                  <a:pt x="3255128" y="223804"/>
                </a:lnTo>
                <a:lnTo>
                  <a:pt x="3255128" y="223809"/>
                </a:lnTo>
                <a:lnTo>
                  <a:pt x="3255128" y="223812"/>
                </a:lnTo>
                <a:lnTo>
                  <a:pt x="3255128" y="223814"/>
                </a:lnTo>
                <a:lnTo>
                  <a:pt x="3255128" y="223843"/>
                </a:lnTo>
                <a:lnTo>
                  <a:pt x="3255128" y="223879"/>
                </a:lnTo>
                <a:lnTo>
                  <a:pt x="3255128" y="223881"/>
                </a:lnTo>
                <a:lnTo>
                  <a:pt x="3255128" y="223883"/>
                </a:lnTo>
                <a:lnTo>
                  <a:pt x="3255128" y="223889"/>
                </a:lnTo>
                <a:lnTo>
                  <a:pt x="3255128" y="223952"/>
                </a:lnTo>
                <a:lnTo>
                  <a:pt x="3255128" y="223958"/>
                </a:lnTo>
                <a:lnTo>
                  <a:pt x="3255128" y="223963"/>
                </a:lnTo>
                <a:lnTo>
                  <a:pt x="3255128" y="223966"/>
                </a:lnTo>
                <a:lnTo>
                  <a:pt x="3255128" y="223980"/>
                </a:lnTo>
                <a:lnTo>
                  <a:pt x="3255128" y="224000"/>
                </a:lnTo>
                <a:lnTo>
                  <a:pt x="3255128" y="224013"/>
                </a:lnTo>
                <a:lnTo>
                  <a:pt x="3255128" y="224037"/>
                </a:lnTo>
                <a:lnTo>
                  <a:pt x="3255128" y="224038"/>
                </a:lnTo>
                <a:lnTo>
                  <a:pt x="3255128" y="224043"/>
                </a:lnTo>
                <a:lnTo>
                  <a:pt x="3255128" y="224088"/>
                </a:lnTo>
                <a:lnTo>
                  <a:pt x="3255128" y="224089"/>
                </a:lnTo>
                <a:lnTo>
                  <a:pt x="3255128" y="224111"/>
                </a:lnTo>
                <a:lnTo>
                  <a:pt x="3255128" y="224162"/>
                </a:lnTo>
                <a:lnTo>
                  <a:pt x="3255128" y="224167"/>
                </a:lnTo>
                <a:lnTo>
                  <a:pt x="3255128" y="224196"/>
                </a:lnTo>
                <a:lnTo>
                  <a:pt x="3255128" y="224209"/>
                </a:lnTo>
                <a:lnTo>
                  <a:pt x="3255128" y="224223"/>
                </a:lnTo>
                <a:lnTo>
                  <a:pt x="3255128" y="224234"/>
                </a:lnTo>
                <a:lnTo>
                  <a:pt x="3255128" y="224250"/>
                </a:lnTo>
                <a:lnTo>
                  <a:pt x="3255128" y="224268"/>
                </a:lnTo>
                <a:lnTo>
                  <a:pt x="3255128" y="224297"/>
                </a:lnTo>
                <a:lnTo>
                  <a:pt x="3255128" y="224339"/>
                </a:lnTo>
                <a:lnTo>
                  <a:pt x="3255128" y="224350"/>
                </a:lnTo>
                <a:lnTo>
                  <a:pt x="3255128" y="224405"/>
                </a:lnTo>
                <a:lnTo>
                  <a:pt x="3255128" y="224412"/>
                </a:lnTo>
                <a:lnTo>
                  <a:pt x="3255128" y="224429"/>
                </a:lnTo>
                <a:lnTo>
                  <a:pt x="3255128" y="224462"/>
                </a:lnTo>
                <a:lnTo>
                  <a:pt x="3255128" y="224477"/>
                </a:lnTo>
                <a:lnTo>
                  <a:pt x="3255128" y="224479"/>
                </a:lnTo>
                <a:lnTo>
                  <a:pt x="3255128" y="224484"/>
                </a:lnTo>
                <a:lnTo>
                  <a:pt x="3255128" y="224491"/>
                </a:lnTo>
                <a:lnTo>
                  <a:pt x="3255128" y="224513"/>
                </a:lnTo>
                <a:lnTo>
                  <a:pt x="3255128" y="224518"/>
                </a:lnTo>
                <a:lnTo>
                  <a:pt x="3255128" y="224529"/>
                </a:lnTo>
                <a:lnTo>
                  <a:pt x="3255128" y="224547"/>
                </a:lnTo>
                <a:lnTo>
                  <a:pt x="3255128" y="224589"/>
                </a:lnTo>
                <a:lnTo>
                  <a:pt x="3255128" y="224590"/>
                </a:lnTo>
                <a:lnTo>
                  <a:pt x="3255128" y="224593"/>
                </a:lnTo>
                <a:lnTo>
                  <a:pt x="3255128" y="224636"/>
                </a:lnTo>
                <a:lnTo>
                  <a:pt x="3255128" y="224641"/>
                </a:lnTo>
                <a:lnTo>
                  <a:pt x="3255128" y="224655"/>
                </a:lnTo>
                <a:lnTo>
                  <a:pt x="3255128" y="224661"/>
                </a:lnTo>
                <a:lnTo>
                  <a:pt x="3255128" y="224686"/>
                </a:lnTo>
                <a:lnTo>
                  <a:pt x="3255128" y="224743"/>
                </a:lnTo>
                <a:lnTo>
                  <a:pt x="3255128" y="224759"/>
                </a:lnTo>
                <a:lnTo>
                  <a:pt x="3255128" y="224766"/>
                </a:lnTo>
                <a:lnTo>
                  <a:pt x="3255128" y="224768"/>
                </a:lnTo>
                <a:lnTo>
                  <a:pt x="3255128" y="224777"/>
                </a:lnTo>
                <a:lnTo>
                  <a:pt x="3255128" y="224778"/>
                </a:lnTo>
                <a:lnTo>
                  <a:pt x="3255128" y="224831"/>
                </a:lnTo>
                <a:lnTo>
                  <a:pt x="3255128" y="224833"/>
                </a:lnTo>
                <a:lnTo>
                  <a:pt x="3255128" y="224861"/>
                </a:lnTo>
                <a:lnTo>
                  <a:pt x="3255128" y="224863"/>
                </a:lnTo>
                <a:lnTo>
                  <a:pt x="3255128" y="224871"/>
                </a:lnTo>
                <a:lnTo>
                  <a:pt x="3255128" y="224882"/>
                </a:lnTo>
                <a:lnTo>
                  <a:pt x="3255128" y="224883"/>
                </a:lnTo>
                <a:lnTo>
                  <a:pt x="3255128" y="224895"/>
                </a:lnTo>
                <a:lnTo>
                  <a:pt x="3255128" y="224916"/>
                </a:lnTo>
                <a:lnTo>
                  <a:pt x="3255128" y="224920"/>
                </a:lnTo>
                <a:lnTo>
                  <a:pt x="3255128" y="224921"/>
                </a:lnTo>
                <a:lnTo>
                  <a:pt x="3255128" y="224945"/>
                </a:lnTo>
                <a:lnTo>
                  <a:pt x="3255128" y="224946"/>
                </a:lnTo>
                <a:lnTo>
                  <a:pt x="3255128" y="224967"/>
                </a:lnTo>
                <a:lnTo>
                  <a:pt x="3255128" y="225077"/>
                </a:lnTo>
                <a:lnTo>
                  <a:pt x="3255128" y="225084"/>
                </a:lnTo>
                <a:lnTo>
                  <a:pt x="3255128" y="225091"/>
                </a:lnTo>
                <a:lnTo>
                  <a:pt x="3255128" y="225093"/>
                </a:lnTo>
                <a:lnTo>
                  <a:pt x="3255128" y="225120"/>
                </a:lnTo>
                <a:lnTo>
                  <a:pt x="3255128" y="225125"/>
                </a:lnTo>
                <a:lnTo>
                  <a:pt x="3255128" y="225129"/>
                </a:lnTo>
                <a:lnTo>
                  <a:pt x="3255128" y="225132"/>
                </a:lnTo>
                <a:lnTo>
                  <a:pt x="3255128" y="225145"/>
                </a:lnTo>
                <a:lnTo>
                  <a:pt x="3255128" y="225195"/>
                </a:lnTo>
                <a:lnTo>
                  <a:pt x="3255128" y="225203"/>
                </a:lnTo>
                <a:lnTo>
                  <a:pt x="3255128" y="225218"/>
                </a:lnTo>
                <a:lnTo>
                  <a:pt x="3255128" y="225258"/>
                </a:lnTo>
                <a:lnTo>
                  <a:pt x="3255128" y="225260"/>
                </a:lnTo>
                <a:lnTo>
                  <a:pt x="3255128" y="225270"/>
                </a:lnTo>
                <a:lnTo>
                  <a:pt x="3255128" y="225341"/>
                </a:lnTo>
                <a:lnTo>
                  <a:pt x="3255128" y="225391"/>
                </a:lnTo>
                <a:lnTo>
                  <a:pt x="3255128" y="225404"/>
                </a:lnTo>
                <a:lnTo>
                  <a:pt x="3255128" y="225426"/>
                </a:lnTo>
                <a:lnTo>
                  <a:pt x="3255128" y="225429"/>
                </a:lnTo>
                <a:lnTo>
                  <a:pt x="3255128" y="225462"/>
                </a:lnTo>
                <a:lnTo>
                  <a:pt x="3255128" y="225496"/>
                </a:lnTo>
                <a:lnTo>
                  <a:pt x="3255128" y="225498"/>
                </a:lnTo>
                <a:lnTo>
                  <a:pt x="3255128" y="225530"/>
                </a:lnTo>
                <a:lnTo>
                  <a:pt x="3255128" y="225532"/>
                </a:lnTo>
                <a:lnTo>
                  <a:pt x="3255128" y="225536"/>
                </a:lnTo>
                <a:lnTo>
                  <a:pt x="3255128" y="225568"/>
                </a:lnTo>
                <a:lnTo>
                  <a:pt x="3255128" y="225584"/>
                </a:lnTo>
                <a:lnTo>
                  <a:pt x="3255128" y="225591"/>
                </a:lnTo>
                <a:lnTo>
                  <a:pt x="3255128" y="225605"/>
                </a:lnTo>
                <a:lnTo>
                  <a:pt x="3255128" y="225615"/>
                </a:lnTo>
                <a:lnTo>
                  <a:pt x="3255128" y="225653"/>
                </a:lnTo>
                <a:lnTo>
                  <a:pt x="3255128" y="225675"/>
                </a:lnTo>
                <a:lnTo>
                  <a:pt x="3255128" y="225692"/>
                </a:lnTo>
                <a:lnTo>
                  <a:pt x="3255128" y="225693"/>
                </a:lnTo>
                <a:lnTo>
                  <a:pt x="3255128" y="225705"/>
                </a:lnTo>
                <a:lnTo>
                  <a:pt x="3255128" y="225712"/>
                </a:lnTo>
                <a:lnTo>
                  <a:pt x="3255128" y="225739"/>
                </a:lnTo>
                <a:lnTo>
                  <a:pt x="3255128" y="225741"/>
                </a:lnTo>
                <a:lnTo>
                  <a:pt x="3255128" y="225744"/>
                </a:lnTo>
                <a:lnTo>
                  <a:pt x="3255128" y="225764"/>
                </a:lnTo>
                <a:lnTo>
                  <a:pt x="3255128" y="225780"/>
                </a:lnTo>
                <a:lnTo>
                  <a:pt x="3255128" y="225790"/>
                </a:lnTo>
                <a:lnTo>
                  <a:pt x="3255128" y="225791"/>
                </a:lnTo>
                <a:lnTo>
                  <a:pt x="3255128" y="225846"/>
                </a:lnTo>
                <a:lnTo>
                  <a:pt x="3255128" y="225871"/>
                </a:lnTo>
                <a:lnTo>
                  <a:pt x="3255128" y="225885"/>
                </a:lnTo>
                <a:lnTo>
                  <a:pt x="3255128" y="225913"/>
                </a:lnTo>
                <a:lnTo>
                  <a:pt x="3255128" y="225918"/>
                </a:lnTo>
                <a:lnTo>
                  <a:pt x="3255128" y="225936"/>
                </a:lnTo>
                <a:lnTo>
                  <a:pt x="3255128" y="225937"/>
                </a:lnTo>
                <a:lnTo>
                  <a:pt x="3255128" y="225959"/>
                </a:lnTo>
                <a:lnTo>
                  <a:pt x="3255128" y="225967"/>
                </a:lnTo>
                <a:lnTo>
                  <a:pt x="3255128" y="225972"/>
                </a:lnTo>
                <a:lnTo>
                  <a:pt x="3255128" y="225988"/>
                </a:lnTo>
                <a:lnTo>
                  <a:pt x="3255128" y="226010"/>
                </a:lnTo>
                <a:lnTo>
                  <a:pt x="3255128" y="226034"/>
                </a:lnTo>
                <a:lnTo>
                  <a:pt x="3255128" y="226042"/>
                </a:lnTo>
                <a:lnTo>
                  <a:pt x="3255128" y="226074"/>
                </a:lnTo>
                <a:lnTo>
                  <a:pt x="3255128" y="226114"/>
                </a:lnTo>
                <a:lnTo>
                  <a:pt x="3255128" y="226132"/>
                </a:lnTo>
                <a:lnTo>
                  <a:pt x="3255128" y="226146"/>
                </a:lnTo>
                <a:lnTo>
                  <a:pt x="3255128" y="226151"/>
                </a:lnTo>
                <a:lnTo>
                  <a:pt x="3255128" y="226166"/>
                </a:lnTo>
                <a:lnTo>
                  <a:pt x="3255128" y="226179"/>
                </a:lnTo>
                <a:lnTo>
                  <a:pt x="3255128" y="226197"/>
                </a:lnTo>
                <a:lnTo>
                  <a:pt x="3255128" y="226198"/>
                </a:lnTo>
                <a:lnTo>
                  <a:pt x="3255128" y="226200"/>
                </a:lnTo>
                <a:lnTo>
                  <a:pt x="3255128" y="226216"/>
                </a:lnTo>
                <a:lnTo>
                  <a:pt x="3255128" y="226277"/>
                </a:lnTo>
                <a:lnTo>
                  <a:pt x="3255128" y="226300"/>
                </a:lnTo>
                <a:lnTo>
                  <a:pt x="3255128" y="226306"/>
                </a:lnTo>
                <a:lnTo>
                  <a:pt x="3255128" y="226307"/>
                </a:lnTo>
                <a:lnTo>
                  <a:pt x="3255128" y="226343"/>
                </a:lnTo>
                <a:lnTo>
                  <a:pt x="3255128" y="226369"/>
                </a:lnTo>
                <a:lnTo>
                  <a:pt x="3255128" y="226377"/>
                </a:lnTo>
                <a:lnTo>
                  <a:pt x="3255128" y="226412"/>
                </a:lnTo>
                <a:lnTo>
                  <a:pt x="3255128" y="226433"/>
                </a:lnTo>
                <a:lnTo>
                  <a:pt x="3255128" y="226450"/>
                </a:lnTo>
                <a:lnTo>
                  <a:pt x="3255128" y="226471"/>
                </a:lnTo>
                <a:lnTo>
                  <a:pt x="3255128" y="226478"/>
                </a:lnTo>
                <a:lnTo>
                  <a:pt x="3255128" y="226494"/>
                </a:lnTo>
                <a:lnTo>
                  <a:pt x="3255128" y="226500"/>
                </a:lnTo>
                <a:lnTo>
                  <a:pt x="3255128" y="226502"/>
                </a:lnTo>
                <a:lnTo>
                  <a:pt x="3255128" y="226535"/>
                </a:lnTo>
                <a:lnTo>
                  <a:pt x="3255128" y="226537"/>
                </a:lnTo>
                <a:lnTo>
                  <a:pt x="3255128" y="226538"/>
                </a:lnTo>
                <a:lnTo>
                  <a:pt x="3255128" y="226605"/>
                </a:lnTo>
                <a:lnTo>
                  <a:pt x="3255128" y="226620"/>
                </a:lnTo>
                <a:lnTo>
                  <a:pt x="3255128" y="226629"/>
                </a:lnTo>
                <a:lnTo>
                  <a:pt x="3255128" y="226635"/>
                </a:lnTo>
                <a:lnTo>
                  <a:pt x="3255128" y="226671"/>
                </a:lnTo>
                <a:lnTo>
                  <a:pt x="3255128" y="226674"/>
                </a:lnTo>
                <a:lnTo>
                  <a:pt x="3255128" y="226675"/>
                </a:lnTo>
                <a:lnTo>
                  <a:pt x="3255128" y="226682"/>
                </a:lnTo>
                <a:lnTo>
                  <a:pt x="3255128" y="226683"/>
                </a:lnTo>
                <a:lnTo>
                  <a:pt x="3255128" y="226750"/>
                </a:lnTo>
                <a:lnTo>
                  <a:pt x="3255128" y="226754"/>
                </a:lnTo>
                <a:lnTo>
                  <a:pt x="3255128" y="226759"/>
                </a:lnTo>
                <a:lnTo>
                  <a:pt x="3255128" y="226762"/>
                </a:lnTo>
                <a:lnTo>
                  <a:pt x="3255128" y="226794"/>
                </a:lnTo>
                <a:lnTo>
                  <a:pt x="3255128" y="226799"/>
                </a:lnTo>
                <a:lnTo>
                  <a:pt x="3255128" y="226833"/>
                </a:lnTo>
                <a:lnTo>
                  <a:pt x="3255128" y="226869"/>
                </a:lnTo>
                <a:lnTo>
                  <a:pt x="3255128" y="226871"/>
                </a:lnTo>
                <a:lnTo>
                  <a:pt x="3255128" y="226873"/>
                </a:lnTo>
                <a:lnTo>
                  <a:pt x="3255128" y="226907"/>
                </a:lnTo>
                <a:lnTo>
                  <a:pt x="3255128" y="226910"/>
                </a:lnTo>
                <a:lnTo>
                  <a:pt x="3255128" y="226915"/>
                </a:lnTo>
                <a:lnTo>
                  <a:pt x="3255128" y="226953"/>
                </a:lnTo>
                <a:lnTo>
                  <a:pt x="3255128" y="226970"/>
                </a:lnTo>
                <a:lnTo>
                  <a:pt x="3255128" y="227003"/>
                </a:lnTo>
                <a:lnTo>
                  <a:pt x="3255128" y="227063"/>
                </a:lnTo>
                <a:lnTo>
                  <a:pt x="3255128" y="227078"/>
                </a:lnTo>
                <a:lnTo>
                  <a:pt x="3255128" y="227079"/>
                </a:lnTo>
                <a:lnTo>
                  <a:pt x="3255128" y="227101"/>
                </a:lnTo>
                <a:lnTo>
                  <a:pt x="3255128" y="227119"/>
                </a:lnTo>
                <a:lnTo>
                  <a:pt x="3255128" y="227135"/>
                </a:lnTo>
                <a:lnTo>
                  <a:pt x="3255128" y="227139"/>
                </a:lnTo>
                <a:lnTo>
                  <a:pt x="3255128" y="227141"/>
                </a:lnTo>
                <a:lnTo>
                  <a:pt x="3255128" y="227148"/>
                </a:lnTo>
                <a:lnTo>
                  <a:pt x="3255128" y="227157"/>
                </a:lnTo>
                <a:lnTo>
                  <a:pt x="3255128" y="227186"/>
                </a:lnTo>
                <a:lnTo>
                  <a:pt x="3255128" y="227213"/>
                </a:lnTo>
                <a:lnTo>
                  <a:pt x="3255128" y="227221"/>
                </a:lnTo>
                <a:lnTo>
                  <a:pt x="3255128" y="227223"/>
                </a:lnTo>
                <a:lnTo>
                  <a:pt x="3255128" y="227224"/>
                </a:lnTo>
                <a:lnTo>
                  <a:pt x="3255128" y="227227"/>
                </a:lnTo>
                <a:lnTo>
                  <a:pt x="3255128" y="227242"/>
                </a:lnTo>
                <a:lnTo>
                  <a:pt x="3255128" y="227245"/>
                </a:lnTo>
                <a:lnTo>
                  <a:pt x="3255128" y="227258"/>
                </a:lnTo>
                <a:lnTo>
                  <a:pt x="3255128" y="227329"/>
                </a:lnTo>
                <a:lnTo>
                  <a:pt x="3255128" y="227342"/>
                </a:lnTo>
                <a:lnTo>
                  <a:pt x="3255128" y="227374"/>
                </a:lnTo>
                <a:lnTo>
                  <a:pt x="3255128" y="227376"/>
                </a:lnTo>
                <a:lnTo>
                  <a:pt x="3255128" y="227381"/>
                </a:lnTo>
                <a:lnTo>
                  <a:pt x="3255128" y="227407"/>
                </a:lnTo>
                <a:lnTo>
                  <a:pt x="3255128" y="227416"/>
                </a:lnTo>
                <a:lnTo>
                  <a:pt x="3255128" y="227418"/>
                </a:lnTo>
                <a:lnTo>
                  <a:pt x="3255128" y="227419"/>
                </a:lnTo>
                <a:lnTo>
                  <a:pt x="3255128" y="227423"/>
                </a:lnTo>
                <a:lnTo>
                  <a:pt x="3255128" y="227503"/>
                </a:lnTo>
                <a:lnTo>
                  <a:pt x="3255128" y="227508"/>
                </a:lnTo>
                <a:lnTo>
                  <a:pt x="3255128" y="227536"/>
                </a:lnTo>
                <a:lnTo>
                  <a:pt x="3255128" y="227537"/>
                </a:lnTo>
                <a:lnTo>
                  <a:pt x="3255128" y="227550"/>
                </a:lnTo>
                <a:lnTo>
                  <a:pt x="3255128" y="227563"/>
                </a:lnTo>
                <a:lnTo>
                  <a:pt x="3255128" y="227578"/>
                </a:lnTo>
                <a:lnTo>
                  <a:pt x="3255128" y="227579"/>
                </a:lnTo>
                <a:lnTo>
                  <a:pt x="3255128" y="227583"/>
                </a:lnTo>
                <a:lnTo>
                  <a:pt x="3255128" y="227631"/>
                </a:lnTo>
                <a:lnTo>
                  <a:pt x="3255128" y="227645"/>
                </a:lnTo>
                <a:lnTo>
                  <a:pt x="3255128" y="227651"/>
                </a:lnTo>
                <a:lnTo>
                  <a:pt x="3255128" y="227701"/>
                </a:lnTo>
                <a:lnTo>
                  <a:pt x="3255128" y="227733"/>
                </a:lnTo>
                <a:lnTo>
                  <a:pt x="3255128" y="227749"/>
                </a:lnTo>
                <a:lnTo>
                  <a:pt x="3255128" y="227767"/>
                </a:lnTo>
                <a:lnTo>
                  <a:pt x="3255128" y="227768"/>
                </a:lnTo>
                <a:lnTo>
                  <a:pt x="3255128" y="227783"/>
                </a:lnTo>
                <a:lnTo>
                  <a:pt x="3255128" y="227851"/>
                </a:lnTo>
                <a:lnTo>
                  <a:pt x="3255128" y="227861"/>
                </a:lnTo>
                <a:lnTo>
                  <a:pt x="3255128" y="227873"/>
                </a:lnTo>
                <a:lnTo>
                  <a:pt x="3255128" y="227893"/>
                </a:lnTo>
                <a:lnTo>
                  <a:pt x="3255128" y="227915"/>
                </a:lnTo>
                <a:lnTo>
                  <a:pt x="3255128" y="228012"/>
                </a:lnTo>
                <a:lnTo>
                  <a:pt x="3255128" y="228024"/>
                </a:lnTo>
                <a:lnTo>
                  <a:pt x="3255128" y="228045"/>
                </a:lnTo>
                <a:lnTo>
                  <a:pt x="3255128" y="228067"/>
                </a:lnTo>
                <a:lnTo>
                  <a:pt x="3255128" y="228074"/>
                </a:lnTo>
                <a:lnTo>
                  <a:pt x="3255128" y="228081"/>
                </a:lnTo>
                <a:lnTo>
                  <a:pt x="3255128" y="228083"/>
                </a:lnTo>
                <a:lnTo>
                  <a:pt x="3255128" y="228110"/>
                </a:lnTo>
                <a:lnTo>
                  <a:pt x="3255128" y="228119"/>
                </a:lnTo>
                <a:lnTo>
                  <a:pt x="3255128" y="228126"/>
                </a:lnTo>
                <a:lnTo>
                  <a:pt x="3255128" y="228135"/>
                </a:lnTo>
                <a:lnTo>
                  <a:pt x="3255128" y="228185"/>
                </a:lnTo>
                <a:lnTo>
                  <a:pt x="3255128" y="228193"/>
                </a:lnTo>
                <a:lnTo>
                  <a:pt x="3255128" y="228198"/>
                </a:lnTo>
                <a:lnTo>
                  <a:pt x="3255128" y="228208"/>
                </a:lnTo>
                <a:lnTo>
                  <a:pt x="3255128" y="228217"/>
                </a:lnTo>
                <a:lnTo>
                  <a:pt x="3255128" y="228242"/>
                </a:lnTo>
                <a:lnTo>
                  <a:pt x="3255128" y="228255"/>
                </a:lnTo>
                <a:lnTo>
                  <a:pt x="3255128" y="228272"/>
                </a:lnTo>
                <a:lnTo>
                  <a:pt x="3255128" y="228286"/>
                </a:lnTo>
                <a:lnTo>
                  <a:pt x="3255128" y="228288"/>
                </a:lnTo>
                <a:lnTo>
                  <a:pt x="3255128" y="228358"/>
                </a:lnTo>
                <a:lnTo>
                  <a:pt x="3255128" y="228363"/>
                </a:lnTo>
                <a:lnTo>
                  <a:pt x="3255128" y="228365"/>
                </a:lnTo>
                <a:lnTo>
                  <a:pt x="3255128" y="228381"/>
                </a:lnTo>
                <a:lnTo>
                  <a:pt x="3255128" y="228382"/>
                </a:lnTo>
                <a:lnTo>
                  <a:pt x="3255128" y="228416"/>
                </a:lnTo>
                <a:lnTo>
                  <a:pt x="3255128" y="228419"/>
                </a:lnTo>
                <a:lnTo>
                  <a:pt x="3255128" y="228429"/>
                </a:lnTo>
                <a:lnTo>
                  <a:pt x="3255128" y="228478"/>
                </a:lnTo>
                <a:lnTo>
                  <a:pt x="3255128" y="228483"/>
                </a:lnTo>
                <a:lnTo>
                  <a:pt x="3255128" y="228486"/>
                </a:lnTo>
                <a:lnTo>
                  <a:pt x="3255128" y="228501"/>
                </a:lnTo>
                <a:lnTo>
                  <a:pt x="3255128" y="228510"/>
                </a:lnTo>
                <a:lnTo>
                  <a:pt x="3255128" y="228520"/>
                </a:lnTo>
                <a:lnTo>
                  <a:pt x="3255128" y="228522"/>
                </a:lnTo>
                <a:lnTo>
                  <a:pt x="3255128" y="228526"/>
                </a:lnTo>
                <a:lnTo>
                  <a:pt x="3255128" y="228532"/>
                </a:lnTo>
                <a:lnTo>
                  <a:pt x="3255128" y="228542"/>
                </a:lnTo>
                <a:lnTo>
                  <a:pt x="3255128" y="228557"/>
                </a:lnTo>
                <a:lnTo>
                  <a:pt x="3255128" y="228558"/>
                </a:lnTo>
                <a:lnTo>
                  <a:pt x="3255128" y="228607"/>
                </a:lnTo>
                <a:lnTo>
                  <a:pt x="3255128" y="228657"/>
                </a:lnTo>
                <a:lnTo>
                  <a:pt x="3255128" y="228665"/>
                </a:lnTo>
                <a:lnTo>
                  <a:pt x="3255128" y="228682"/>
                </a:lnTo>
                <a:lnTo>
                  <a:pt x="3255128" y="228695"/>
                </a:lnTo>
                <a:lnTo>
                  <a:pt x="3255128" y="228729"/>
                </a:lnTo>
                <a:lnTo>
                  <a:pt x="3255128" y="228731"/>
                </a:lnTo>
                <a:lnTo>
                  <a:pt x="3255128" y="228754"/>
                </a:lnTo>
                <a:lnTo>
                  <a:pt x="3255128" y="228759"/>
                </a:lnTo>
                <a:lnTo>
                  <a:pt x="3255128" y="228770"/>
                </a:lnTo>
                <a:lnTo>
                  <a:pt x="3255128" y="228780"/>
                </a:lnTo>
                <a:lnTo>
                  <a:pt x="3255128" y="228790"/>
                </a:lnTo>
                <a:lnTo>
                  <a:pt x="3255128" y="228794"/>
                </a:lnTo>
                <a:lnTo>
                  <a:pt x="3255128" y="228796"/>
                </a:lnTo>
                <a:lnTo>
                  <a:pt x="3255128" y="228861"/>
                </a:lnTo>
                <a:lnTo>
                  <a:pt x="3255128" y="228865"/>
                </a:lnTo>
                <a:lnTo>
                  <a:pt x="3255128" y="228867"/>
                </a:lnTo>
                <a:lnTo>
                  <a:pt x="3255128" y="228875"/>
                </a:lnTo>
                <a:lnTo>
                  <a:pt x="3255128" y="228949"/>
                </a:lnTo>
                <a:lnTo>
                  <a:pt x="3255128" y="228969"/>
                </a:lnTo>
                <a:lnTo>
                  <a:pt x="3255128" y="229000"/>
                </a:lnTo>
                <a:lnTo>
                  <a:pt x="3255128" y="229006"/>
                </a:lnTo>
                <a:lnTo>
                  <a:pt x="3255128" y="229024"/>
                </a:lnTo>
                <a:lnTo>
                  <a:pt x="3255128" y="229032"/>
                </a:lnTo>
                <a:lnTo>
                  <a:pt x="3255128" y="229033"/>
                </a:lnTo>
                <a:lnTo>
                  <a:pt x="3255128" y="229035"/>
                </a:lnTo>
                <a:lnTo>
                  <a:pt x="3255128" y="229038"/>
                </a:lnTo>
                <a:lnTo>
                  <a:pt x="3255128" y="229104"/>
                </a:lnTo>
                <a:lnTo>
                  <a:pt x="3255128" y="229110"/>
                </a:lnTo>
                <a:lnTo>
                  <a:pt x="3255128" y="229149"/>
                </a:lnTo>
                <a:lnTo>
                  <a:pt x="3255128" y="229156"/>
                </a:lnTo>
                <a:lnTo>
                  <a:pt x="3255128" y="229180"/>
                </a:lnTo>
                <a:lnTo>
                  <a:pt x="3255128" y="229190"/>
                </a:lnTo>
                <a:lnTo>
                  <a:pt x="3255128" y="229202"/>
                </a:lnTo>
                <a:lnTo>
                  <a:pt x="3255128" y="229206"/>
                </a:lnTo>
                <a:lnTo>
                  <a:pt x="3255128" y="229212"/>
                </a:lnTo>
                <a:lnTo>
                  <a:pt x="3255128" y="229266"/>
                </a:lnTo>
                <a:lnTo>
                  <a:pt x="3255128" y="229274"/>
                </a:lnTo>
                <a:lnTo>
                  <a:pt x="3255128" y="229289"/>
                </a:lnTo>
                <a:lnTo>
                  <a:pt x="3255128" y="229297"/>
                </a:lnTo>
                <a:lnTo>
                  <a:pt x="3255128" y="229324"/>
                </a:lnTo>
                <a:lnTo>
                  <a:pt x="3255128" y="229333"/>
                </a:lnTo>
                <a:lnTo>
                  <a:pt x="3255128" y="229355"/>
                </a:lnTo>
                <a:lnTo>
                  <a:pt x="3255128" y="229359"/>
                </a:lnTo>
                <a:lnTo>
                  <a:pt x="3255128" y="229402"/>
                </a:lnTo>
                <a:lnTo>
                  <a:pt x="3255128" y="229403"/>
                </a:lnTo>
                <a:lnTo>
                  <a:pt x="3255128" y="229423"/>
                </a:lnTo>
                <a:lnTo>
                  <a:pt x="3255128" y="229429"/>
                </a:lnTo>
                <a:lnTo>
                  <a:pt x="3255128" y="229440"/>
                </a:lnTo>
                <a:lnTo>
                  <a:pt x="3255128" y="229460"/>
                </a:lnTo>
                <a:lnTo>
                  <a:pt x="3255128" y="229461"/>
                </a:lnTo>
                <a:lnTo>
                  <a:pt x="3255128" y="229465"/>
                </a:lnTo>
                <a:lnTo>
                  <a:pt x="3255128" y="229468"/>
                </a:lnTo>
                <a:lnTo>
                  <a:pt x="3255128" y="229488"/>
                </a:lnTo>
                <a:lnTo>
                  <a:pt x="3255128" y="229490"/>
                </a:lnTo>
                <a:lnTo>
                  <a:pt x="3255128" y="229515"/>
                </a:lnTo>
                <a:lnTo>
                  <a:pt x="3255128" y="229537"/>
                </a:lnTo>
                <a:lnTo>
                  <a:pt x="3255128" y="229567"/>
                </a:lnTo>
                <a:lnTo>
                  <a:pt x="3255128" y="229608"/>
                </a:lnTo>
                <a:lnTo>
                  <a:pt x="3255128" y="229625"/>
                </a:lnTo>
                <a:lnTo>
                  <a:pt x="3255128" y="229639"/>
                </a:lnTo>
                <a:lnTo>
                  <a:pt x="3255128" y="229661"/>
                </a:lnTo>
                <a:lnTo>
                  <a:pt x="3255128" y="229664"/>
                </a:lnTo>
                <a:lnTo>
                  <a:pt x="3255128" y="229665"/>
                </a:lnTo>
                <a:lnTo>
                  <a:pt x="3255128" y="229672"/>
                </a:lnTo>
                <a:lnTo>
                  <a:pt x="3255128" y="229673"/>
                </a:lnTo>
                <a:lnTo>
                  <a:pt x="3255128" y="229713"/>
                </a:lnTo>
                <a:lnTo>
                  <a:pt x="3255128" y="229718"/>
                </a:lnTo>
                <a:lnTo>
                  <a:pt x="3255128" y="229720"/>
                </a:lnTo>
                <a:lnTo>
                  <a:pt x="3255128" y="229740"/>
                </a:lnTo>
                <a:lnTo>
                  <a:pt x="3255128" y="229743"/>
                </a:lnTo>
                <a:lnTo>
                  <a:pt x="3255128" y="229748"/>
                </a:lnTo>
                <a:lnTo>
                  <a:pt x="3255128" y="229752"/>
                </a:lnTo>
                <a:lnTo>
                  <a:pt x="3255128" y="229780"/>
                </a:lnTo>
                <a:lnTo>
                  <a:pt x="3255128" y="229810"/>
                </a:lnTo>
                <a:lnTo>
                  <a:pt x="3255128" y="229830"/>
                </a:lnTo>
                <a:lnTo>
                  <a:pt x="3255128" y="229861"/>
                </a:lnTo>
                <a:lnTo>
                  <a:pt x="3255128" y="229872"/>
                </a:lnTo>
                <a:lnTo>
                  <a:pt x="3255128" y="229897"/>
                </a:lnTo>
                <a:lnTo>
                  <a:pt x="3255128" y="229900"/>
                </a:lnTo>
                <a:lnTo>
                  <a:pt x="3255128" y="229905"/>
                </a:lnTo>
                <a:lnTo>
                  <a:pt x="3255128" y="229922"/>
                </a:lnTo>
                <a:lnTo>
                  <a:pt x="3255128" y="229939"/>
                </a:lnTo>
                <a:lnTo>
                  <a:pt x="3255128" y="229944"/>
                </a:lnTo>
                <a:lnTo>
                  <a:pt x="3255128" y="229974"/>
                </a:lnTo>
                <a:lnTo>
                  <a:pt x="3255128" y="229999"/>
                </a:lnTo>
                <a:lnTo>
                  <a:pt x="3255128" y="230003"/>
                </a:lnTo>
                <a:lnTo>
                  <a:pt x="3255128" y="230006"/>
                </a:lnTo>
                <a:lnTo>
                  <a:pt x="3255128" y="230053"/>
                </a:lnTo>
                <a:lnTo>
                  <a:pt x="3255128" y="230075"/>
                </a:lnTo>
                <a:lnTo>
                  <a:pt x="3255128" y="230109"/>
                </a:lnTo>
                <a:lnTo>
                  <a:pt x="3255128" y="230125"/>
                </a:lnTo>
                <a:lnTo>
                  <a:pt x="3255128" y="230129"/>
                </a:lnTo>
                <a:lnTo>
                  <a:pt x="3255128" y="230131"/>
                </a:lnTo>
                <a:lnTo>
                  <a:pt x="3255128" y="230138"/>
                </a:lnTo>
                <a:lnTo>
                  <a:pt x="3255128" y="230156"/>
                </a:lnTo>
                <a:lnTo>
                  <a:pt x="3255128" y="230163"/>
                </a:lnTo>
                <a:lnTo>
                  <a:pt x="3255128" y="230185"/>
                </a:lnTo>
                <a:lnTo>
                  <a:pt x="3255128" y="230187"/>
                </a:lnTo>
                <a:lnTo>
                  <a:pt x="3255128" y="230211"/>
                </a:lnTo>
                <a:lnTo>
                  <a:pt x="3255128" y="230213"/>
                </a:lnTo>
                <a:lnTo>
                  <a:pt x="3255128" y="230214"/>
                </a:lnTo>
                <a:lnTo>
                  <a:pt x="3255128" y="230217"/>
                </a:lnTo>
                <a:lnTo>
                  <a:pt x="3255128" y="230232"/>
                </a:lnTo>
                <a:lnTo>
                  <a:pt x="3255128" y="230235"/>
                </a:lnTo>
                <a:lnTo>
                  <a:pt x="3255128" y="230237"/>
                </a:lnTo>
                <a:lnTo>
                  <a:pt x="3255128" y="230332"/>
                </a:lnTo>
                <a:lnTo>
                  <a:pt x="3255128" y="230346"/>
                </a:lnTo>
                <a:lnTo>
                  <a:pt x="3255128" y="230366"/>
                </a:lnTo>
                <a:lnTo>
                  <a:pt x="3255128" y="230368"/>
                </a:lnTo>
                <a:lnTo>
                  <a:pt x="3255128" y="230371"/>
                </a:lnTo>
                <a:lnTo>
                  <a:pt x="3255128" y="230381"/>
                </a:lnTo>
                <a:lnTo>
                  <a:pt x="3255128" y="230383"/>
                </a:lnTo>
                <a:lnTo>
                  <a:pt x="3255128" y="230396"/>
                </a:lnTo>
                <a:lnTo>
                  <a:pt x="3255128" y="230404"/>
                </a:lnTo>
                <a:lnTo>
                  <a:pt x="3255128" y="230406"/>
                </a:lnTo>
                <a:lnTo>
                  <a:pt x="3255128" y="230413"/>
                </a:lnTo>
                <a:lnTo>
                  <a:pt x="3255128" y="230418"/>
                </a:lnTo>
                <a:lnTo>
                  <a:pt x="3255128" y="230462"/>
                </a:lnTo>
                <a:lnTo>
                  <a:pt x="3255128" y="230534"/>
                </a:lnTo>
                <a:lnTo>
                  <a:pt x="3255128" y="230553"/>
                </a:lnTo>
                <a:lnTo>
                  <a:pt x="3255128" y="230557"/>
                </a:lnTo>
                <a:lnTo>
                  <a:pt x="3255128" y="230562"/>
                </a:lnTo>
                <a:lnTo>
                  <a:pt x="3255128" y="230568"/>
                </a:lnTo>
                <a:lnTo>
                  <a:pt x="3255128" y="230569"/>
                </a:lnTo>
                <a:lnTo>
                  <a:pt x="3255128" y="230592"/>
                </a:lnTo>
                <a:lnTo>
                  <a:pt x="3255128" y="230628"/>
                </a:lnTo>
                <a:lnTo>
                  <a:pt x="3255128" y="230634"/>
                </a:lnTo>
                <a:lnTo>
                  <a:pt x="3255128" y="230644"/>
                </a:lnTo>
                <a:lnTo>
                  <a:pt x="3255128" y="230691"/>
                </a:lnTo>
                <a:lnTo>
                  <a:pt x="3255128" y="230718"/>
                </a:lnTo>
                <a:lnTo>
                  <a:pt x="3255128" y="230723"/>
                </a:lnTo>
                <a:lnTo>
                  <a:pt x="3255128" y="230741"/>
                </a:lnTo>
                <a:lnTo>
                  <a:pt x="3255128" y="230773"/>
                </a:lnTo>
                <a:lnTo>
                  <a:pt x="3255128" y="230800"/>
                </a:lnTo>
                <a:lnTo>
                  <a:pt x="3255128" y="230820"/>
                </a:lnTo>
                <a:lnTo>
                  <a:pt x="3255128" y="230827"/>
                </a:lnTo>
                <a:lnTo>
                  <a:pt x="3255128" y="230855"/>
                </a:lnTo>
                <a:lnTo>
                  <a:pt x="3255128" y="230877"/>
                </a:lnTo>
                <a:lnTo>
                  <a:pt x="3255128" y="230880"/>
                </a:lnTo>
                <a:lnTo>
                  <a:pt x="3255128" y="230996"/>
                </a:lnTo>
                <a:lnTo>
                  <a:pt x="3255128" y="231002"/>
                </a:lnTo>
                <a:lnTo>
                  <a:pt x="3255128" y="231012"/>
                </a:lnTo>
                <a:lnTo>
                  <a:pt x="3255128" y="231014"/>
                </a:lnTo>
                <a:lnTo>
                  <a:pt x="3255128" y="231020"/>
                </a:lnTo>
                <a:lnTo>
                  <a:pt x="3255128" y="231035"/>
                </a:lnTo>
                <a:lnTo>
                  <a:pt x="3255128" y="231051"/>
                </a:lnTo>
                <a:lnTo>
                  <a:pt x="3255128" y="231060"/>
                </a:lnTo>
                <a:lnTo>
                  <a:pt x="3255128" y="231066"/>
                </a:lnTo>
                <a:lnTo>
                  <a:pt x="3255128" y="231084"/>
                </a:lnTo>
                <a:lnTo>
                  <a:pt x="3255128" y="231087"/>
                </a:lnTo>
                <a:lnTo>
                  <a:pt x="3255128" y="231098"/>
                </a:lnTo>
                <a:lnTo>
                  <a:pt x="3255128" y="231105"/>
                </a:lnTo>
                <a:lnTo>
                  <a:pt x="3255128" y="231116"/>
                </a:lnTo>
                <a:lnTo>
                  <a:pt x="3255128" y="231182"/>
                </a:lnTo>
                <a:lnTo>
                  <a:pt x="3255128" y="231199"/>
                </a:lnTo>
                <a:lnTo>
                  <a:pt x="3255128" y="231205"/>
                </a:lnTo>
                <a:lnTo>
                  <a:pt x="3255128" y="231206"/>
                </a:lnTo>
                <a:lnTo>
                  <a:pt x="3255128" y="231207"/>
                </a:lnTo>
                <a:lnTo>
                  <a:pt x="3255128" y="231232"/>
                </a:lnTo>
                <a:lnTo>
                  <a:pt x="3255128" y="231262"/>
                </a:lnTo>
                <a:lnTo>
                  <a:pt x="3255128" y="231276"/>
                </a:lnTo>
                <a:lnTo>
                  <a:pt x="3255128" y="231278"/>
                </a:lnTo>
                <a:lnTo>
                  <a:pt x="3255128" y="231279"/>
                </a:lnTo>
                <a:lnTo>
                  <a:pt x="3255128" y="231282"/>
                </a:lnTo>
                <a:lnTo>
                  <a:pt x="3255128" y="231301"/>
                </a:lnTo>
                <a:lnTo>
                  <a:pt x="3255128" y="231310"/>
                </a:lnTo>
                <a:lnTo>
                  <a:pt x="3255128" y="231348"/>
                </a:lnTo>
                <a:lnTo>
                  <a:pt x="3255128" y="231353"/>
                </a:lnTo>
                <a:lnTo>
                  <a:pt x="3255128" y="231355"/>
                </a:lnTo>
                <a:lnTo>
                  <a:pt x="3255128" y="231372"/>
                </a:lnTo>
                <a:lnTo>
                  <a:pt x="3255128" y="231377"/>
                </a:lnTo>
                <a:lnTo>
                  <a:pt x="3255128" y="231419"/>
                </a:lnTo>
                <a:lnTo>
                  <a:pt x="3255128" y="231427"/>
                </a:lnTo>
                <a:lnTo>
                  <a:pt x="3255128" y="231448"/>
                </a:lnTo>
                <a:lnTo>
                  <a:pt x="3255128" y="231473"/>
                </a:lnTo>
                <a:lnTo>
                  <a:pt x="3255128" y="231491"/>
                </a:lnTo>
                <a:lnTo>
                  <a:pt x="3255128" y="231500"/>
                </a:lnTo>
                <a:lnTo>
                  <a:pt x="3255128" y="231521"/>
                </a:lnTo>
                <a:lnTo>
                  <a:pt x="3255128" y="231522"/>
                </a:lnTo>
                <a:lnTo>
                  <a:pt x="3255128" y="231525"/>
                </a:lnTo>
                <a:lnTo>
                  <a:pt x="3255128" y="231532"/>
                </a:lnTo>
                <a:lnTo>
                  <a:pt x="3255128" y="231544"/>
                </a:lnTo>
                <a:lnTo>
                  <a:pt x="3255128" y="231551"/>
                </a:lnTo>
                <a:lnTo>
                  <a:pt x="3255128" y="231597"/>
                </a:lnTo>
                <a:lnTo>
                  <a:pt x="3255128" y="231599"/>
                </a:lnTo>
                <a:lnTo>
                  <a:pt x="3255128" y="231618"/>
                </a:lnTo>
                <a:lnTo>
                  <a:pt x="3255128" y="231664"/>
                </a:lnTo>
                <a:lnTo>
                  <a:pt x="3255128" y="231732"/>
                </a:lnTo>
                <a:lnTo>
                  <a:pt x="3255128" y="231735"/>
                </a:lnTo>
                <a:lnTo>
                  <a:pt x="3255128" y="231741"/>
                </a:lnTo>
                <a:lnTo>
                  <a:pt x="3255128" y="231746"/>
                </a:lnTo>
                <a:lnTo>
                  <a:pt x="3255128" y="231759"/>
                </a:lnTo>
                <a:lnTo>
                  <a:pt x="3255128" y="231762"/>
                </a:lnTo>
                <a:lnTo>
                  <a:pt x="3255128" y="231775"/>
                </a:lnTo>
                <a:lnTo>
                  <a:pt x="3255128" y="231784"/>
                </a:lnTo>
                <a:lnTo>
                  <a:pt x="3255128" y="231831"/>
                </a:lnTo>
                <a:lnTo>
                  <a:pt x="3255128" y="231850"/>
                </a:lnTo>
                <a:lnTo>
                  <a:pt x="3255128" y="231855"/>
                </a:lnTo>
                <a:lnTo>
                  <a:pt x="3255128" y="231857"/>
                </a:lnTo>
                <a:lnTo>
                  <a:pt x="3255128" y="231901"/>
                </a:lnTo>
                <a:lnTo>
                  <a:pt x="3255128" y="231907"/>
                </a:lnTo>
                <a:lnTo>
                  <a:pt x="3255128" y="231927"/>
                </a:lnTo>
                <a:lnTo>
                  <a:pt x="3255128" y="231984"/>
                </a:lnTo>
                <a:lnTo>
                  <a:pt x="3255128" y="231996"/>
                </a:lnTo>
                <a:lnTo>
                  <a:pt x="3255128" y="232001"/>
                </a:lnTo>
                <a:lnTo>
                  <a:pt x="3255128" y="232009"/>
                </a:lnTo>
                <a:lnTo>
                  <a:pt x="3255128" y="232023"/>
                </a:lnTo>
                <a:lnTo>
                  <a:pt x="3255128" y="232025"/>
                </a:lnTo>
                <a:lnTo>
                  <a:pt x="3255128" y="232028"/>
                </a:lnTo>
                <a:lnTo>
                  <a:pt x="3255128" y="232035"/>
                </a:lnTo>
                <a:lnTo>
                  <a:pt x="3255128" y="232080"/>
                </a:lnTo>
                <a:lnTo>
                  <a:pt x="3255128" y="232139"/>
                </a:lnTo>
                <a:lnTo>
                  <a:pt x="3255128" y="232170"/>
                </a:lnTo>
                <a:lnTo>
                  <a:pt x="3255128" y="232191"/>
                </a:lnTo>
                <a:lnTo>
                  <a:pt x="3255128" y="232192"/>
                </a:lnTo>
                <a:lnTo>
                  <a:pt x="3255128" y="232205"/>
                </a:lnTo>
                <a:lnTo>
                  <a:pt x="3255128" y="232255"/>
                </a:lnTo>
                <a:lnTo>
                  <a:pt x="3255128" y="232256"/>
                </a:lnTo>
                <a:lnTo>
                  <a:pt x="3255128" y="232261"/>
                </a:lnTo>
                <a:lnTo>
                  <a:pt x="3255128" y="232264"/>
                </a:lnTo>
                <a:lnTo>
                  <a:pt x="3255128" y="232293"/>
                </a:lnTo>
                <a:lnTo>
                  <a:pt x="3255128" y="232296"/>
                </a:lnTo>
                <a:lnTo>
                  <a:pt x="3255128" y="232306"/>
                </a:lnTo>
                <a:lnTo>
                  <a:pt x="3255128" y="232314"/>
                </a:lnTo>
                <a:lnTo>
                  <a:pt x="3255128" y="232328"/>
                </a:lnTo>
                <a:lnTo>
                  <a:pt x="3255128" y="232345"/>
                </a:lnTo>
                <a:lnTo>
                  <a:pt x="3255128" y="232393"/>
                </a:lnTo>
                <a:lnTo>
                  <a:pt x="3255128" y="232419"/>
                </a:lnTo>
                <a:lnTo>
                  <a:pt x="3255128" y="232455"/>
                </a:lnTo>
                <a:lnTo>
                  <a:pt x="3255128" y="232458"/>
                </a:lnTo>
                <a:lnTo>
                  <a:pt x="3255128" y="232478"/>
                </a:lnTo>
                <a:lnTo>
                  <a:pt x="3255128" y="232479"/>
                </a:lnTo>
                <a:lnTo>
                  <a:pt x="3255128" y="232480"/>
                </a:lnTo>
                <a:lnTo>
                  <a:pt x="3255128" y="232505"/>
                </a:lnTo>
                <a:lnTo>
                  <a:pt x="3255128" y="232520"/>
                </a:lnTo>
                <a:lnTo>
                  <a:pt x="3255128" y="232527"/>
                </a:lnTo>
                <a:lnTo>
                  <a:pt x="3255128" y="232530"/>
                </a:lnTo>
                <a:lnTo>
                  <a:pt x="3255128" y="232557"/>
                </a:lnTo>
                <a:lnTo>
                  <a:pt x="3255128" y="232565"/>
                </a:lnTo>
                <a:lnTo>
                  <a:pt x="3255128" y="232598"/>
                </a:lnTo>
                <a:lnTo>
                  <a:pt x="3255128" y="232611"/>
                </a:lnTo>
                <a:lnTo>
                  <a:pt x="3255128" y="232615"/>
                </a:lnTo>
                <a:lnTo>
                  <a:pt x="3255128" y="232626"/>
                </a:lnTo>
                <a:lnTo>
                  <a:pt x="3255128" y="232629"/>
                </a:lnTo>
                <a:lnTo>
                  <a:pt x="3255128" y="232683"/>
                </a:lnTo>
                <a:lnTo>
                  <a:pt x="3255128" y="232703"/>
                </a:lnTo>
                <a:lnTo>
                  <a:pt x="3255128" y="232708"/>
                </a:lnTo>
                <a:lnTo>
                  <a:pt x="3255128" y="232710"/>
                </a:lnTo>
                <a:lnTo>
                  <a:pt x="3255128" y="232723"/>
                </a:lnTo>
                <a:lnTo>
                  <a:pt x="3255128" y="232724"/>
                </a:lnTo>
                <a:lnTo>
                  <a:pt x="3255128" y="232733"/>
                </a:lnTo>
                <a:lnTo>
                  <a:pt x="3255128" y="232738"/>
                </a:lnTo>
                <a:lnTo>
                  <a:pt x="3255128" y="232739"/>
                </a:lnTo>
                <a:lnTo>
                  <a:pt x="3255128" y="232744"/>
                </a:lnTo>
                <a:lnTo>
                  <a:pt x="3255128" y="232753"/>
                </a:lnTo>
                <a:lnTo>
                  <a:pt x="3255128" y="232792"/>
                </a:lnTo>
                <a:lnTo>
                  <a:pt x="3255128" y="232800"/>
                </a:lnTo>
                <a:lnTo>
                  <a:pt x="3255128" y="232807"/>
                </a:lnTo>
                <a:lnTo>
                  <a:pt x="3255128" y="232820"/>
                </a:lnTo>
                <a:lnTo>
                  <a:pt x="3255128" y="232822"/>
                </a:lnTo>
                <a:lnTo>
                  <a:pt x="3255128" y="232862"/>
                </a:lnTo>
                <a:lnTo>
                  <a:pt x="3255128" y="232879"/>
                </a:lnTo>
                <a:lnTo>
                  <a:pt x="3255128" y="232882"/>
                </a:lnTo>
                <a:lnTo>
                  <a:pt x="3255128" y="232912"/>
                </a:lnTo>
                <a:lnTo>
                  <a:pt x="3255128" y="232929"/>
                </a:lnTo>
                <a:lnTo>
                  <a:pt x="3255128" y="232932"/>
                </a:lnTo>
                <a:lnTo>
                  <a:pt x="3255128" y="232938"/>
                </a:lnTo>
                <a:lnTo>
                  <a:pt x="3255128" y="232964"/>
                </a:lnTo>
                <a:lnTo>
                  <a:pt x="3255128" y="232966"/>
                </a:lnTo>
                <a:lnTo>
                  <a:pt x="3255128" y="232989"/>
                </a:lnTo>
                <a:lnTo>
                  <a:pt x="3255128" y="232993"/>
                </a:lnTo>
                <a:lnTo>
                  <a:pt x="3255128" y="232996"/>
                </a:lnTo>
                <a:lnTo>
                  <a:pt x="3255128" y="233030"/>
                </a:lnTo>
                <a:lnTo>
                  <a:pt x="3255128" y="233043"/>
                </a:lnTo>
                <a:lnTo>
                  <a:pt x="3255128" y="233065"/>
                </a:lnTo>
                <a:lnTo>
                  <a:pt x="3255128" y="233070"/>
                </a:lnTo>
                <a:lnTo>
                  <a:pt x="3255128" y="233073"/>
                </a:lnTo>
                <a:lnTo>
                  <a:pt x="3255128" y="233092"/>
                </a:lnTo>
                <a:lnTo>
                  <a:pt x="3255128" y="233127"/>
                </a:lnTo>
                <a:lnTo>
                  <a:pt x="3255128" y="233128"/>
                </a:lnTo>
                <a:lnTo>
                  <a:pt x="3255128" y="233142"/>
                </a:lnTo>
                <a:lnTo>
                  <a:pt x="3255128" y="233153"/>
                </a:lnTo>
                <a:lnTo>
                  <a:pt x="3255128" y="233172"/>
                </a:lnTo>
                <a:lnTo>
                  <a:pt x="3255128" y="233175"/>
                </a:lnTo>
                <a:lnTo>
                  <a:pt x="3255128" y="233177"/>
                </a:lnTo>
                <a:lnTo>
                  <a:pt x="3255128" y="233178"/>
                </a:lnTo>
                <a:lnTo>
                  <a:pt x="3255128" y="233200"/>
                </a:lnTo>
                <a:lnTo>
                  <a:pt x="3255128" y="233216"/>
                </a:lnTo>
                <a:lnTo>
                  <a:pt x="3255128" y="233265"/>
                </a:lnTo>
                <a:lnTo>
                  <a:pt x="3255128" y="233297"/>
                </a:lnTo>
                <a:lnTo>
                  <a:pt x="3255128" y="233301"/>
                </a:lnTo>
                <a:lnTo>
                  <a:pt x="3255128" y="233314"/>
                </a:lnTo>
                <a:lnTo>
                  <a:pt x="3255128" y="233336"/>
                </a:lnTo>
                <a:lnTo>
                  <a:pt x="3255128" y="233356"/>
                </a:lnTo>
                <a:lnTo>
                  <a:pt x="3255128" y="233358"/>
                </a:lnTo>
                <a:lnTo>
                  <a:pt x="3255128" y="233371"/>
                </a:lnTo>
                <a:lnTo>
                  <a:pt x="3255128" y="233386"/>
                </a:lnTo>
                <a:lnTo>
                  <a:pt x="3255128" y="233394"/>
                </a:lnTo>
                <a:lnTo>
                  <a:pt x="3255128" y="233396"/>
                </a:lnTo>
                <a:lnTo>
                  <a:pt x="3255128" y="233403"/>
                </a:lnTo>
                <a:lnTo>
                  <a:pt x="3255128" y="233408"/>
                </a:lnTo>
                <a:lnTo>
                  <a:pt x="3255128" y="233412"/>
                </a:lnTo>
                <a:lnTo>
                  <a:pt x="3255128" y="233452"/>
                </a:lnTo>
                <a:lnTo>
                  <a:pt x="3255128" y="233489"/>
                </a:lnTo>
                <a:lnTo>
                  <a:pt x="3255128" y="233524"/>
                </a:lnTo>
                <a:lnTo>
                  <a:pt x="3255128" y="233527"/>
                </a:lnTo>
                <a:lnTo>
                  <a:pt x="3255128" y="233529"/>
                </a:lnTo>
                <a:lnTo>
                  <a:pt x="3255128" y="233547"/>
                </a:lnTo>
                <a:lnTo>
                  <a:pt x="3255128" y="233552"/>
                </a:lnTo>
                <a:lnTo>
                  <a:pt x="3255128" y="233568"/>
                </a:lnTo>
                <a:lnTo>
                  <a:pt x="3255128" y="233616"/>
                </a:lnTo>
                <a:lnTo>
                  <a:pt x="3255128" y="233618"/>
                </a:lnTo>
                <a:lnTo>
                  <a:pt x="3255128" y="233624"/>
                </a:lnTo>
                <a:lnTo>
                  <a:pt x="3255128" y="233634"/>
                </a:lnTo>
                <a:lnTo>
                  <a:pt x="3255128" y="233637"/>
                </a:lnTo>
                <a:lnTo>
                  <a:pt x="3255128" y="233662"/>
                </a:lnTo>
                <a:lnTo>
                  <a:pt x="3255128" y="233672"/>
                </a:lnTo>
                <a:lnTo>
                  <a:pt x="3255128" y="233731"/>
                </a:lnTo>
                <a:lnTo>
                  <a:pt x="3255128" y="233789"/>
                </a:lnTo>
                <a:lnTo>
                  <a:pt x="3255128" y="233790"/>
                </a:lnTo>
                <a:lnTo>
                  <a:pt x="3255128" y="233817"/>
                </a:lnTo>
                <a:lnTo>
                  <a:pt x="3255128" y="233828"/>
                </a:lnTo>
                <a:lnTo>
                  <a:pt x="3255128" y="233829"/>
                </a:lnTo>
                <a:lnTo>
                  <a:pt x="3255128" y="233845"/>
                </a:lnTo>
                <a:lnTo>
                  <a:pt x="3255128" y="233848"/>
                </a:lnTo>
                <a:lnTo>
                  <a:pt x="3255128" y="233867"/>
                </a:lnTo>
                <a:lnTo>
                  <a:pt x="3255128" y="233870"/>
                </a:lnTo>
                <a:lnTo>
                  <a:pt x="3255128" y="233886"/>
                </a:lnTo>
                <a:lnTo>
                  <a:pt x="3255128" y="233893"/>
                </a:lnTo>
                <a:lnTo>
                  <a:pt x="3255128" y="233900"/>
                </a:lnTo>
                <a:lnTo>
                  <a:pt x="3255128" y="233901"/>
                </a:lnTo>
                <a:lnTo>
                  <a:pt x="3255128" y="233973"/>
                </a:lnTo>
                <a:lnTo>
                  <a:pt x="3255128" y="233986"/>
                </a:lnTo>
                <a:lnTo>
                  <a:pt x="3255128" y="234002"/>
                </a:lnTo>
                <a:lnTo>
                  <a:pt x="3255128" y="234007"/>
                </a:lnTo>
                <a:lnTo>
                  <a:pt x="3255128" y="234008"/>
                </a:lnTo>
                <a:lnTo>
                  <a:pt x="3255128" y="234010"/>
                </a:lnTo>
                <a:lnTo>
                  <a:pt x="3255128" y="234012"/>
                </a:lnTo>
                <a:lnTo>
                  <a:pt x="3255128" y="234050"/>
                </a:lnTo>
                <a:lnTo>
                  <a:pt x="3255128" y="234056"/>
                </a:lnTo>
                <a:lnTo>
                  <a:pt x="3255128" y="234074"/>
                </a:lnTo>
                <a:lnTo>
                  <a:pt x="3255128" y="234077"/>
                </a:lnTo>
                <a:lnTo>
                  <a:pt x="3255128" y="234087"/>
                </a:lnTo>
                <a:lnTo>
                  <a:pt x="3255128" y="234088"/>
                </a:lnTo>
                <a:lnTo>
                  <a:pt x="3255128" y="234091"/>
                </a:lnTo>
                <a:lnTo>
                  <a:pt x="3255128" y="234095"/>
                </a:lnTo>
                <a:lnTo>
                  <a:pt x="3255128" y="234142"/>
                </a:lnTo>
                <a:lnTo>
                  <a:pt x="3255128" y="234146"/>
                </a:lnTo>
                <a:lnTo>
                  <a:pt x="3255128" y="234172"/>
                </a:lnTo>
                <a:lnTo>
                  <a:pt x="3255128" y="234182"/>
                </a:lnTo>
                <a:lnTo>
                  <a:pt x="3255128" y="234189"/>
                </a:lnTo>
                <a:lnTo>
                  <a:pt x="3255128" y="234193"/>
                </a:lnTo>
                <a:lnTo>
                  <a:pt x="3255128" y="234195"/>
                </a:lnTo>
                <a:lnTo>
                  <a:pt x="3255128" y="234231"/>
                </a:lnTo>
                <a:lnTo>
                  <a:pt x="3255128" y="234240"/>
                </a:lnTo>
                <a:lnTo>
                  <a:pt x="3255128" y="234264"/>
                </a:lnTo>
                <a:lnTo>
                  <a:pt x="3255128" y="234272"/>
                </a:lnTo>
                <a:lnTo>
                  <a:pt x="3255128" y="234291"/>
                </a:lnTo>
                <a:lnTo>
                  <a:pt x="3255128" y="234300"/>
                </a:lnTo>
                <a:lnTo>
                  <a:pt x="3255128" y="234307"/>
                </a:lnTo>
                <a:lnTo>
                  <a:pt x="3255128" y="234322"/>
                </a:lnTo>
                <a:lnTo>
                  <a:pt x="3255128" y="234347"/>
                </a:lnTo>
                <a:lnTo>
                  <a:pt x="3255128" y="234350"/>
                </a:lnTo>
                <a:lnTo>
                  <a:pt x="3255128" y="234367"/>
                </a:lnTo>
                <a:lnTo>
                  <a:pt x="3255128" y="234414"/>
                </a:lnTo>
                <a:lnTo>
                  <a:pt x="3255128" y="234417"/>
                </a:lnTo>
                <a:lnTo>
                  <a:pt x="3255128" y="234438"/>
                </a:lnTo>
                <a:lnTo>
                  <a:pt x="3255128" y="234495"/>
                </a:lnTo>
                <a:lnTo>
                  <a:pt x="3255128" y="234499"/>
                </a:lnTo>
                <a:lnTo>
                  <a:pt x="3255128" y="234514"/>
                </a:lnTo>
                <a:lnTo>
                  <a:pt x="3255128" y="234515"/>
                </a:lnTo>
                <a:lnTo>
                  <a:pt x="3255128" y="234534"/>
                </a:lnTo>
                <a:lnTo>
                  <a:pt x="3255128" y="234541"/>
                </a:lnTo>
                <a:lnTo>
                  <a:pt x="3255128" y="234548"/>
                </a:lnTo>
                <a:lnTo>
                  <a:pt x="3255128" y="234549"/>
                </a:lnTo>
                <a:lnTo>
                  <a:pt x="3255128" y="234571"/>
                </a:lnTo>
                <a:lnTo>
                  <a:pt x="3255128" y="234608"/>
                </a:lnTo>
                <a:lnTo>
                  <a:pt x="3255128" y="234654"/>
                </a:lnTo>
                <a:lnTo>
                  <a:pt x="3255128" y="234659"/>
                </a:lnTo>
                <a:lnTo>
                  <a:pt x="3255128" y="234673"/>
                </a:lnTo>
                <a:lnTo>
                  <a:pt x="3255128" y="234683"/>
                </a:lnTo>
                <a:lnTo>
                  <a:pt x="3255128" y="234708"/>
                </a:lnTo>
                <a:lnTo>
                  <a:pt x="3255128" y="234722"/>
                </a:lnTo>
                <a:lnTo>
                  <a:pt x="3255128" y="234723"/>
                </a:lnTo>
                <a:lnTo>
                  <a:pt x="3255128" y="234725"/>
                </a:lnTo>
                <a:lnTo>
                  <a:pt x="3255128" y="234726"/>
                </a:lnTo>
                <a:lnTo>
                  <a:pt x="3255128" y="234731"/>
                </a:lnTo>
                <a:lnTo>
                  <a:pt x="3255128" y="234736"/>
                </a:lnTo>
                <a:lnTo>
                  <a:pt x="3255128" y="234752"/>
                </a:lnTo>
                <a:lnTo>
                  <a:pt x="3255128" y="234757"/>
                </a:lnTo>
                <a:lnTo>
                  <a:pt x="3255128" y="234765"/>
                </a:lnTo>
                <a:lnTo>
                  <a:pt x="3255128" y="234783"/>
                </a:lnTo>
                <a:lnTo>
                  <a:pt x="3255128" y="234790"/>
                </a:lnTo>
                <a:lnTo>
                  <a:pt x="3255128" y="234809"/>
                </a:lnTo>
                <a:lnTo>
                  <a:pt x="3255128" y="234814"/>
                </a:lnTo>
                <a:lnTo>
                  <a:pt x="3255128" y="234840"/>
                </a:lnTo>
                <a:lnTo>
                  <a:pt x="3255128" y="234847"/>
                </a:lnTo>
                <a:lnTo>
                  <a:pt x="3255128" y="234855"/>
                </a:lnTo>
                <a:lnTo>
                  <a:pt x="3255128" y="234876"/>
                </a:lnTo>
                <a:lnTo>
                  <a:pt x="3255128" y="234888"/>
                </a:lnTo>
                <a:lnTo>
                  <a:pt x="3255128" y="234891"/>
                </a:lnTo>
                <a:lnTo>
                  <a:pt x="3255128" y="234897"/>
                </a:lnTo>
                <a:lnTo>
                  <a:pt x="3255128" y="234953"/>
                </a:lnTo>
                <a:lnTo>
                  <a:pt x="3255128" y="234974"/>
                </a:lnTo>
                <a:lnTo>
                  <a:pt x="3255128" y="234995"/>
                </a:lnTo>
                <a:lnTo>
                  <a:pt x="3255128" y="234999"/>
                </a:lnTo>
                <a:lnTo>
                  <a:pt x="3255128" y="235007"/>
                </a:lnTo>
                <a:lnTo>
                  <a:pt x="3255128" y="235008"/>
                </a:lnTo>
                <a:lnTo>
                  <a:pt x="3255128" y="235024"/>
                </a:lnTo>
                <a:lnTo>
                  <a:pt x="3255128" y="235025"/>
                </a:lnTo>
                <a:lnTo>
                  <a:pt x="3255128" y="235033"/>
                </a:lnTo>
                <a:lnTo>
                  <a:pt x="3255128" y="235062"/>
                </a:lnTo>
                <a:lnTo>
                  <a:pt x="3255128" y="235070"/>
                </a:lnTo>
                <a:lnTo>
                  <a:pt x="3255128" y="235077"/>
                </a:lnTo>
                <a:lnTo>
                  <a:pt x="3255128" y="235112"/>
                </a:lnTo>
                <a:lnTo>
                  <a:pt x="3255128" y="235162"/>
                </a:lnTo>
                <a:lnTo>
                  <a:pt x="3255128" y="235181"/>
                </a:lnTo>
                <a:lnTo>
                  <a:pt x="3255128" y="235195"/>
                </a:lnTo>
                <a:lnTo>
                  <a:pt x="3255128" y="235219"/>
                </a:lnTo>
                <a:lnTo>
                  <a:pt x="3255128" y="235244"/>
                </a:lnTo>
                <a:lnTo>
                  <a:pt x="3255128" y="235249"/>
                </a:lnTo>
                <a:lnTo>
                  <a:pt x="3255128" y="235271"/>
                </a:lnTo>
                <a:lnTo>
                  <a:pt x="3255128" y="235274"/>
                </a:lnTo>
                <a:lnTo>
                  <a:pt x="3255128" y="235275"/>
                </a:lnTo>
                <a:lnTo>
                  <a:pt x="3255128" y="235283"/>
                </a:lnTo>
                <a:lnTo>
                  <a:pt x="3255128" y="235286"/>
                </a:lnTo>
                <a:lnTo>
                  <a:pt x="3255128" y="235293"/>
                </a:lnTo>
                <a:lnTo>
                  <a:pt x="3255128" y="235318"/>
                </a:lnTo>
                <a:lnTo>
                  <a:pt x="3255128" y="235321"/>
                </a:lnTo>
                <a:lnTo>
                  <a:pt x="3255128" y="235347"/>
                </a:lnTo>
                <a:lnTo>
                  <a:pt x="3255128" y="235395"/>
                </a:lnTo>
                <a:lnTo>
                  <a:pt x="3255128" y="235445"/>
                </a:lnTo>
                <a:lnTo>
                  <a:pt x="3255128" y="235448"/>
                </a:lnTo>
                <a:lnTo>
                  <a:pt x="3255128" y="235454"/>
                </a:lnTo>
                <a:lnTo>
                  <a:pt x="3255128" y="235462"/>
                </a:lnTo>
                <a:lnTo>
                  <a:pt x="3255128" y="235495"/>
                </a:lnTo>
                <a:lnTo>
                  <a:pt x="3255128" y="235516"/>
                </a:lnTo>
                <a:lnTo>
                  <a:pt x="3255128" y="235520"/>
                </a:lnTo>
                <a:lnTo>
                  <a:pt x="3255128" y="235521"/>
                </a:lnTo>
                <a:lnTo>
                  <a:pt x="3255128" y="235555"/>
                </a:lnTo>
                <a:lnTo>
                  <a:pt x="3255128" y="235556"/>
                </a:lnTo>
                <a:lnTo>
                  <a:pt x="3255128" y="235559"/>
                </a:lnTo>
                <a:lnTo>
                  <a:pt x="3255128" y="235580"/>
                </a:lnTo>
                <a:lnTo>
                  <a:pt x="3255128" y="235590"/>
                </a:lnTo>
                <a:lnTo>
                  <a:pt x="3255128" y="235605"/>
                </a:lnTo>
                <a:lnTo>
                  <a:pt x="3255128" y="235607"/>
                </a:lnTo>
                <a:lnTo>
                  <a:pt x="3255128" y="235618"/>
                </a:lnTo>
                <a:lnTo>
                  <a:pt x="3255128" y="235621"/>
                </a:lnTo>
                <a:lnTo>
                  <a:pt x="3255128" y="235625"/>
                </a:lnTo>
                <a:lnTo>
                  <a:pt x="3255128" y="235673"/>
                </a:lnTo>
                <a:lnTo>
                  <a:pt x="3255128" y="235678"/>
                </a:lnTo>
                <a:lnTo>
                  <a:pt x="3255128" y="235725"/>
                </a:lnTo>
                <a:lnTo>
                  <a:pt x="3255128" y="235734"/>
                </a:lnTo>
                <a:lnTo>
                  <a:pt x="3255128" y="235743"/>
                </a:lnTo>
                <a:lnTo>
                  <a:pt x="3255128" y="235776"/>
                </a:lnTo>
                <a:lnTo>
                  <a:pt x="3255128" y="235780"/>
                </a:lnTo>
                <a:lnTo>
                  <a:pt x="3255128" y="235782"/>
                </a:lnTo>
                <a:lnTo>
                  <a:pt x="3255128" y="235799"/>
                </a:lnTo>
                <a:lnTo>
                  <a:pt x="3255128" y="235804"/>
                </a:lnTo>
                <a:lnTo>
                  <a:pt x="3255128" y="235812"/>
                </a:lnTo>
                <a:lnTo>
                  <a:pt x="3255128" y="235821"/>
                </a:lnTo>
                <a:lnTo>
                  <a:pt x="3255128" y="235830"/>
                </a:lnTo>
                <a:lnTo>
                  <a:pt x="3255128" y="235834"/>
                </a:lnTo>
                <a:lnTo>
                  <a:pt x="3255128" y="235848"/>
                </a:lnTo>
                <a:lnTo>
                  <a:pt x="3255128" y="235897"/>
                </a:lnTo>
                <a:lnTo>
                  <a:pt x="3255128" y="235922"/>
                </a:lnTo>
                <a:lnTo>
                  <a:pt x="3255128" y="235925"/>
                </a:lnTo>
                <a:lnTo>
                  <a:pt x="3255128" y="235986"/>
                </a:lnTo>
                <a:lnTo>
                  <a:pt x="3255128" y="235995"/>
                </a:lnTo>
                <a:lnTo>
                  <a:pt x="3255128" y="236000"/>
                </a:lnTo>
                <a:lnTo>
                  <a:pt x="3255128" y="236009"/>
                </a:lnTo>
                <a:lnTo>
                  <a:pt x="3255128" y="236015"/>
                </a:lnTo>
                <a:lnTo>
                  <a:pt x="3255128" y="236020"/>
                </a:lnTo>
                <a:lnTo>
                  <a:pt x="3255128" y="236043"/>
                </a:lnTo>
                <a:lnTo>
                  <a:pt x="3255128" y="236054"/>
                </a:lnTo>
                <a:lnTo>
                  <a:pt x="3255128" y="236063"/>
                </a:lnTo>
                <a:lnTo>
                  <a:pt x="3255128" y="236110"/>
                </a:lnTo>
                <a:lnTo>
                  <a:pt x="3255128" y="236117"/>
                </a:lnTo>
                <a:lnTo>
                  <a:pt x="3255128" y="236118"/>
                </a:lnTo>
                <a:lnTo>
                  <a:pt x="3255128" y="236132"/>
                </a:lnTo>
                <a:lnTo>
                  <a:pt x="3255128" y="236168"/>
                </a:lnTo>
                <a:lnTo>
                  <a:pt x="3255128" y="236169"/>
                </a:lnTo>
                <a:lnTo>
                  <a:pt x="3255128" y="236171"/>
                </a:lnTo>
                <a:lnTo>
                  <a:pt x="3255128" y="236174"/>
                </a:lnTo>
                <a:lnTo>
                  <a:pt x="3255128" y="236184"/>
                </a:lnTo>
                <a:lnTo>
                  <a:pt x="3255128" y="236206"/>
                </a:lnTo>
                <a:lnTo>
                  <a:pt x="3255128" y="236226"/>
                </a:lnTo>
                <a:lnTo>
                  <a:pt x="3255128" y="236255"/>
                </a:lnTo>
                <a:lnTo>
                  <a:pt x="3255128" y="236266"/>
                </a:lnTo>
                <a:lnTo>
                  <a:pt x="3255128" y="236287"/>
                </a:lnTo>
                <a:lnTo>
                  <a:pt x="3255128" y="236295"/>
                </a:lnTo>
                <a:lnTo>
                  <a:pt x="3255128" y="236304"/>
                </a:lnTo>
                <a:lnTo>
                  <a:pt x="3255128" y="236329"/>
                </a:lnTo>
                <a:lnTo>
                  <a:pt x="3255128" y="236332"/>
                </a:lnTo>
                <a:lnTo>
                  <a:pt x="3255128" y="236401"/>
                </a:lnTo>
                <a:lnTo>
                  <a:pt x="3255128" y="236411"/>
                </a:lnTo>
                <a:lnTo>
                  <a:pt x="3255128" y="236469"/>
                </a:lnTo>
                <a:lnTo>
                  <a:pt x="3255128" y="236483"/>
                </a:lnTo>
                <a:lnTo>
                  <a:pt x="3255128" y="236484"/>
                </a:lnTo>
                <a:lnTo>
                  <a:pt x="3255128" y="236486"/>
                </a:lnTo>
                <a:lnTo>
                  <a:pt x="3255128" y="236498"/>
                </a:lnTo>
                <a:lnTo>
                  <a:pt x="3255128" y="236521"/>
                </a:lnTo>
                <a:lnTo>
                  <a:pt x="3255128" y="236546"/>
                </a:lnTo>
                <a:lnTo>
                  <a:pt x="3255128" y="236569"/>
                </a:lnTo>
                <a:lnTo>
                  <a:pt x="3255128" y="236590"/>
                </a:lnTo>
                <a:lnTo>
                  <a:pt x="3255128" y="236595"/>
                </a:lnTo>
                <a:lnTo>
                  <a:pt x="3255128" y="236627"/>
                </a:lnTo>
                <a:lnTo>
                  <a:pt x="3255128" y="236652"/>
                </a:lnTo>
                <a:lnTo>
                  <a:pt x="3255128" y="236657"/>
                </a:lnTo>
                <a:lnTo>
                  <a:pt x="3255128" y="236678"/>
                </a:lnTo>
                <a:lnTo>
                  <a:pt x="3255128" y="236709"/>
                </a:lnTo>
                <a:lnTo>
                  <a:pt x="3255128" y="236725"/>
                </a:lnTo>
                <a:lnTo>
                  <a:pt x="3255128" y="236729"/>
                </a:lnTo>
                <a:lnTo>
                  <a:pt x="3255128" y="236736"/>
                </a:lnTo>
                <a:lnTo>
                  <a:pt x="3255128" y="236806"/>
                </a:lnTo>
                <a:lnTo>
                  <a:pt x="3255128" y="236819"/>
                </a:lnTo>
                <a:lnTo>
                  <a:pt x="3255128" y="236839"/>
                </a:lnTo>
                <a:lnTo>
                  <a:pt x="3255128" y="236848"/>
                </a:lnTo>
                <a:lnTo>
                  <a:pt x="3255128" y="236883"/>
                </a:lnTo>
                <a:lnTo>
                  <a:pt x="3255128" y="236888"/>
                </a:lnTo>
                <a:lnTo>
                  <a:pt x="3255128" y="236891"/>
                </a:lnTo>
                <a:lnTo>
                  <a:pt x="3255128" y="236928"/>
                </a:lnTo>
                <a:lnTo>
                  <a:pt x="3255128" y="236998"/>
                </a:lnTo>
                <a:lnTo>
                  <a:pt x="3255128" y="237000"/>
                </a:lnTo>
                <a:lnTo>
                  <a:pt x="3255128" y="237002"/>
                </a:lnTo>
                <a:lnTo>
                  <a:pt x="3255128" y="237027"/>
                </a:lnTo>
                <a:lnTo>
                  <a:pt x="3255128" y="237049"/>
                </a:lnTo>
                <a:lnTo>
                  <a:pt x="3255128" y="237051"/>
                </a:lnTo>
                <a:lnTo>
                  <a:pt x="3255128" y="237077"/>
                </a:lnTo>
                <a:lnTo>
                  <a:pt x="3255128" y="237082"/>
                </a:lnTo>
                <a:lnTo>
                  <a:pt x="3255128" y="237084"/>
                </a:lnTo>
                <a:lnTo>
                  <a:pt x="3255128" y="237131"/>
                </a:lnTo>
                <a:lnTo>
                  <a:pt x="3255128" y="237132"/>
                </a:lnTo>
                <a:lnTo>
                  <a:pt x="3255128" y="237192"/>
                </a:lnTo>
                <a:lnTo>
                  <a:pt x="3255128" y="237210"/>
                </a:lnTo>
                <a:lnTo>
                  <a:pt x="3255128" y="237230"/>
                </a:lnTo>
                <a:lnTo>
                  <a:pt x="3255128" y="237243"/>
                </a:lnTo>
                <a:lnTo>
                  <a:pt x="3255128" y="237268"/>
                </a:lnTo>
                <a:lnTo>
                  <a:pt x="3255128" y="237273"/>
                </a:lnTo>
                <a:lnTo>
                  <a:pt x="3255128" y="237277"/>
                </a:lnTo>
                <a:lnTo>
                  <a:pt x="3255128" y="237282"/>
                </a:lnTo>
                <a:lnTo>
                  <a:pt x="3255128" y="237309"/>
                </a:lnTo>
                <a:lnTo>
                  <a:pt x="3255128" y="237322"/>
                </a:lnTo>
                <a:lnTo>
                  <a:pt x="3255128" y="237328"/>
                </a:lnTo>
                <a:lnTo>
                  <a:pt x="3255128" y="237340"/>
                </a:lnTo>
                <a:lnTo>
                  <a:pt x="3255128" y="237366"/>
                </a:lnTo>
                <a:lnTo>
                  <a:pt x="3255128" y="237371"/>
                </a:lnTo>
                <a:lnTo>
                  <a:pt x="3255128" y="237400"/>
                </a:lnTo>
                <a:lnTo>
                  <a:pt x="3255128" y="237402"/>
                </a:lnTo>
                <a:lnTo>
                  <a:pt x="3255128" y="237476"/>
                </a:lnTo>
                <a:lnTo>
                  <a:pt x="3255128" y="237485"/>
                </a:lnTo>
                <a:lnTo>
                  <a:pt x="3255128" y="237489"/>
                </a:lnTo>
                <a:lnTo>
                  <a:pt x="3255128" y="237503"/>
                </a:lnTo>
                <a:lnTo>
                  <a:pt x="3255128" y="237504"/>
                </a:lnTo>
                <a:lnTo>
                  <a:pt x="3255128" y="237508"/>
                </a:lnTo>
                <a:lnTo>
                  <a:pt x="3255128" y="237536"/>
                </a:lnTo>
                <a:lnTo>
                  <a:pt x="3255128" y="237539"/>
                </a:lnTo>
                <a:lnTo>
                  <a:pt x="3255128" y="237586"/>
                </a:lnTo>
                <a:lnTo>
                  <a:pt x="3255128" y="237590"/>
                </a:lnTo>
                <a:lnTo>
                  <a:pt x="3255128" y="237594"/>
                </a:lnTo>
                <a:lnTo>
                  <a:pt x="3255128" y="237615"/>
                </a:lnTo>
                <a:lnTo>
                  <a:pt x="3255128" y="237631"/>
                </a:lnTo>
                <a:lnTo>
                  <a:pt x="3255128" y="237635"/>
                </a:lnTo>
                <a:lnTo>
                  <a:pt x="3255128" y="237673"/>
                </a:lnTo>
                <a:lnTo>
                  <a:pt x="3255128" y="237692"/>
                </a:lnTo>
                <a:lnTo>
                  <a:pt x="3255128" y="237701"/>
                </a:lnTo>
                <a:lnTo>
                  <a:pt x="3255128" y="237716"/>
                </a:lnTo>
                <a:lnTo>
                  <a:pt x="3255128" y="237761"/>
                </a:lnTo>
                <a:lnTo>
                  <a:pt x="3255128" y="237780"/>
                </a:lnTo>
                <a:lnTo>
                  <a:pt x="3255128" y="237786"/>
                </a:lnTo>
                <a:lnTo>
                  <a:pt x="3255128" y="237791"/>
                </a:lnTo>
                <a:lnTo>
                  <a:pt x="3255128" y="237799"/>
                </a:lnTo>
                <a:lnTo>
                  <a:pt x="3255128" y="237804"/>
                </a:lnTo>
                <a:lnTo>
                  <a:pt x="3255128" y="237825"/>
                </a:lnTo>
                <a:lnTo>
                  <a:pt x="3255128" y="237858"/>
                </a:lnTo>
                <a:lnTo>
                  <a:pt x="3255128" y="237863"/>
                </a:lnTo>
                <a:lnTo>
                  <a:pt x="3255128" y="237866"/>
                </a:lnTo>
                <a:lnTo>
                  <a:pt x="3255128" y="237878"/>
                </a:lnTo>
                <a:lnTo>
                  <a:pt x="3255128" y="237924"/>
                </a:lnTo>
                <a:lnTo>
                  <a:pt x="3255128" y="237930"/>
                </a:lnTo>
                <a:lnTo>
                  <a:pt x="3255128" y="237943"/>
                </a:lnTo>
                <a:lnTo>
                  <a:pt x="3255128" y="237970"/>
                </a:lnTo>
                <a:lnTo>
                  <a:pt x="3255128" y="237982"/>
                </a:lnTo>
                <a:lnTo>
                  <a:pt x="3255128" y="237998"/>
                </a:lnTo>
                <a:lnTo>
                  <a:pt x="3255128" y="238023"/>
                </a:lnTo>
                <a:lnTo>
                  <a:pt x="3255128" y="238045"/>
                </a:lnTo>
                <a:lnTo>
                  <a:pt x="3255128" y="238048"/>
                </a:lnTo>
                <a:lnTo>
                  <a:pt x="3255128" y="238067"/>
                </a:lnTo>
                <a:lnTo>
                  <a:pt x="3255128" y="238070"/>
                </a:lnTo>
                <a:lnTo>
                  <a:pt x="3255128" y="238075"/>
                </a:lnTo>
                <a:lnTo>
                  <a:pt x="3255128" y="238094"/>
                </a:lnTo>
                <a:lnTo>
                  <a:pt x="3255128" y="238105"/>
                </a:lnTo>
                <a:lnTo>
                  <a:pt x="3255128" y="238116"/>
                </a:lnTo>
                <a:lnTo>
                  <a:pt x="3255128" y="238142"/>
                </a:lnTo>
                <a:lnTo>
                  <a:pt x="3255128" y="238152"/>
                </a:lnTo>
                <a:lnTo>
                  <a:pt x="3255128" y="238156"/>
                </a:lnTo>
                <a:lnTo>
                  <a:pt x="3255128" y="238184"/>
                </a:lnTo>
                <a:lnTo>
                  <a:pt x="3255128" y="238190"/>
                </a:lnTo>
                <a:lnTo>
                  <a:pt x="3255128" y="238193"/>
                </a:lnTo>
                <a:lnTo>
                  <a:pt x="3255128" y="238239"/>
                </a:lnTo>
                <a:lnTo>
                  <a:pt x="3255128" y="238264"/>
                </a:lnTo>
                <a:lnTo>
                  <a:pt x="3255128" y="238274"/>
                </a:lnTo>
                <a:lnTo>
                  <a:pt x="3255128" y="238279"/>
                </a:lnTo>
                <a:lnTo>
                  <a:pt x="3255128" y="238282"/>
                </a:lnTo>
                <a:lnTo>
                  <a:pt x="3255128" y="238299"/>
                </a:lnTo>
                <a:lnTo>
                  <a:pt x="3255128" y="238337"/>
                </a:lnTo>
                <a:lnTo>
                  <a:pt x="3255128" y="238346"/>
                </a:lnTo>
                <a:lnTo>
                  <a:pt x="3255128" y="238349"/>
                </a:lnTo>
                <a:lnTo>
                  <a:pt x="3255128" y="238384"/>
                </a:lnTo>
                <a:lnTo>
                  <a:pt x="3255128" y="238385"/>
                </a:lnTo>
                <a:lnTo>
                  <a:pt x="3255128" y="238389"/>
                </a:lnTo>
                <a:lnTo>
                  <a:pt x="3255128" y="238413"/>
                </a:lnTo>
                <a:lnTo>
                  <a:pt x="3255128" y="238415"/>
                </a:lnTo>
                <a:lnTo>
                  <a:pt x="3255128" y="238421"/>
                </a:lnTo>
                <a:lnTo>
                  <a:pt x="3255128" y="238429"/>
                </a:lnTo>
                <a:lnTo>
                  <a:pt x="3255128" y="238456"/>
                </a:lnTo>
                <a:lnTo>
                  <a:pt x="3255128" y="238506"/>
                </a:lnTo>
                <a:lnTo>
                  <a:pt x="3255128" y="238507"/>
                </a:lnTo>
                <a:lnTo>
                  <a:pt x="3255128" y="238511"/>
                </a:lnTo>
                <a:lnTo>
                  <a:pt x="3255128" y="238516"/>
                </a:lnTo>
                <a:lnTo>
                  <a:pt x="3255128" y="238528"/>
                </a:lnTo>
                <a:lnTo>
                  <a:pt x="3255128" y="238545"/>
                </a:lnTo>
                <a:lnTo>
                  <a:pt x="3255128" y="238558"/>
                </a:lnTo>
                <a:lnTo>
                  <a:pt x="3255128" y="238570"/>
                </a:lnTo>
                <a:lnTo>
                  <a:pt x="3255128" y="238592"/>
                </a:lnTo>
                <a:lnTo>
                  <a:pt x="3255128" y="238597"/>
                </a:lnTo>
                <a:lnTo>
                  <a:pt x="3255128" y="238607"/>
                </a:lnTo>
                <a:lnTo>
                  <a:pt x="3255128" y="238608"/>
                </a:lnTo>
                <a:lnTo>
                  <a:pt x="3255128" y="238611"/>
                </a:lnTo>
                <a:lnTo>
                  <a:pt x="3255128" y="238615"/>
                </a:lnTo>
                <a:lnTo>
                  <a:pt x="3255128" y="238637"/>
                </a:lnTo>
                <a:lnTo>
                  <a:pt x="3255128" y="238639"/>
                </a:lnTo>
                <a:lnTo>
                  <a:pt x="3255128" y="238643"/>
                </a:lnTo>
                <a:lnTo>
                  <a:pt x="3255128" y="238667"/>
                </a:lnTo>
                <a:lnTo>
                  <a:pt x="3255128" y="238693"/>
                </a:lnTo>
                <a:lnTo>
                  <a:pt x="3255128" y="238714"/>
                </a:lnTo>
                <a:lnTo>
                  <a:pt x="3255128" y="238715"/>
                </a:lnTo>
                <a:lnTo>
                  <a:pt x="3255128" y="238718"/>
                </a:lnTo>
                <a:lnTo>
                  <a:pt x="3255128" y="238738"/>
                </a:lnTo>
                <a:lnTo>
                  <a:pt x="3255128" y="238742"/>
                </a:lnTo>
                <a:lnTo>
                  <a:pt x="3255128" y="238766"/>
                </a:lnTo>
                <a:lnTo>
                  <a:pt x="3255128" y="238789"/>
                </a:lnTo>
                <a:lnTo>
                  <a:pt x="3255128" y="238794"/>
                </a:lnTo>
                <a:lnTo>
                  <a:pt x="3255128" y="238811"/>
                </a:lnTo>
                <a:lnTo>
                  <a:pt x="3255128" y="238820"/>
                </a:lnTo>
                <a:lnTo>
                  <a:pt x="3255128" y="238824"/>
                </a:lnTo>
                <a:lnTo>
                  <a:pt x="3255128" y="238848"/>
                </a:lnTo>
                <a:lnTo>
                  <a:pt x="3255128" y="238863"/>
                </a:lnTo>
                <a:lnTo>
                  <a:pt x="3255128" y="238887"/>
                </a:lnTo>
                <a:lnTo>
                  <a:pt x="3255128" y="238899"/>
                </a:lnTo>
                <a:lnTo>
                  <a:pt x="3255128" y="238915"/>
                </a:lnTo>
                <a:lnTo>
                  <a:pt x="3255128" y="238970"/>
                </a:lnTo>
                <a:lnTo>
                  <a:pt x="3255128" y="238975"/>
                </a:lnTo>
                <a:lnTo>
                  <a:pt x="3255128" y="238990"/>
                </a:lnTo>
                <a:lnTo>
                  <a:pt x="3255128" y="238994"/>
                </a:lnTo>
                <a:lnTo>
                  <a:pt x="3255128" y="238999"/>
                </a:lnTo>
                <a:lnTo>
                  <a:pt x="3255128" y="239019"/>
                </a:lnTo>
                <a:lnTo>
                  <a:pt x="3255128" y="239033"/>
                </a:lnTo>
                <a:lnTo>
                  <a:pt x="3255128" y="239044"/>
                </a:lnTo>
                <a:lnTo>
                  <a:pt x="3255128" y="239069"/>
                </a:lnTo>
                <a:lnTo>
                  <a:pt x="3255128" y="239072"/>
                </a:lnTo>
                <a:lnTo>
                  <a:pt x="3255128" y="239091"/>
                </a:lnTo>
                <a:lnTo>
                  <a:pt x="3255128" y="239093"/>
                </a:lnTo>
                <a:lnTo>
                  <a:pt x="3255128" y="239141"/>
                </a:lnTo>
                <a:lnTo>
                  <a:pt x="3255128" y="239159"/>
                </a:lnTo>
                <a:lnTo>
                  <a:pt x="3255128" y="239161"/>
                </a:lnTo>
                <a:lnTo>
                  <a:pt x="3255128" y="239174"/>
                </a:lnTo>
                <a:lnTo>
                  <a:pt x="3255128" y="239177"/>
                </a:lnTo>
                <a:lnTo>
                  <a:pt x="3255128" y="239198"/>
                </a:lnTo>
                <a:lnTo>
                  <a:pt x="3255128" y="239252"/>
                </a:lnTo>
                <a:lnTo>
                  <a:pt x="3255128" y="239256"/>
                </a:lnTo>
                <a:lnTo>
                  <a:pt x="3255128" y="239268"/>
                </a:lnTo>
                <a:lnTo>
                  <a:pt x="3255128" y="239285"/>
                </a:lnTo>
                <a:lnTo>
                  <a:pt x="3255128" y="239286"/>
                </a:lnTo>
                <a:lnTo>
                  <a:pt x="3255128" y="239300"/>
                </a:lnTo>
                <a:lnTo>
                  <a:pt x="3255128" y="239303"/>
                </a:lnTo>
                <a:lnTo>
                  <a:pt x="3255128" y="239319"/>
                </a:lnTo>
                <a:lnTo>
                  <a:pt x="3255128" y="239324"/>
                </a:lnTo>
                <a:lnTo>
                  <a:pt x="3255128" y="239331"/>
                </a:lnTo>
                <a:lnTo>
                  <a:pt x="3255128" y="239334"/>
                </a:lnTo>
                <a:lnTo>
                  <a:pt x="3255128" y="239335"/>
                </a:lnTo>
                <a:lnTo>
                  <a:pt x="3255128" y="239337"/>
                </a:lnTo>
                <a:lnTo>
                  <a:pt x="3255128" y="239353"/>
                </a:lnTo>
                <a:lnTo>
                  <a:pt x="3255128" y="239384"/>
                </a:lnTo>
                <a:lnTo>
                  <a:pt x="3255128" y="239391"/>
                </a:lnTo>
                <a:lnTo>
                  <a:pt x="3255128" y="239453"/>
                </a:lnTo>
                <a:lnTo>
                  <a:pt x="3255128" y="239474"/>
                </a:lnTo>
                <a:lnTo>
                  <a:pt x="3255128" y="239476"/>
                </a:lnTo>
                <a:lnTo>
                  <a:pt x="3255128" y="239482"/>
                </a:lnTo>
                <a:lnTo>
                  <a:pt x="3255128" y="239488"/>
                </a:lnTo>
                <a:lnTo>
                  <a:pt x="3255128" y="239511"/>
                </a:lnTo>
                <a:lnTo>
                  <a:pt x="3255128" y="239513"/>
                </a:lnTo>
                <a:lnTo>
                  <a:pt x="3255128" y="239518"/>
                </a:lnTo>
                <a:lnTo>
                  <a:pt x="3255128" y="239528"/>
                </a:lnTo>
                <a:lnTo>
                  <a:pt x="3255128" y="239547"/>
                </a:lnTo>
                <a:lnTo>
                  <a:pt x="3255128" y="239553"/>
                </a:lnTo>
                <a:lnTo>
                  <a:pt x="3255128" y="239558"/>
                </a:lnTo>
                <a:lnTo>
                  <a:pt x="3255128" y="239588"/>
                </a:lnTo>
                <a:lnTo>
                  <a:pt x="3255128" y="239594"/>
                </a:lnTo>
                <a:lnTo>
                  <a:pt x="3255128" y="239617"/>
                </a:lnTo>
                <a:lnTo>
                  <a:pt x="3255128" y="239623"/>
                </a:lnTo>
                <a:lnTo>
                  <a:pt x="3255128" y="239647"/>
                </a:lnTo>
                <a:lnTo>
                  <a:pt x="3255128" y="239704"/>
                </a:lnTo>
                <a:lnTo>
                  <a:pt x="3255128" y="239715"/>
                </a:lnTo>
                <a:lnTo>
                  <a:pt x="3255128" y="239725"/>
                </a:lnTo>
                <a:lnTo>
                  <a:pt x="3255128" y="239726"/>
                </a:lnTo>
                <a:lnTo>
                  <a:pt x="3255128" y="239739"/>
                </a:lnTo>
                <a:lnTo>
                  <a:pt x="3255128" y="239754"/>
                </a:lnTo>
                <a:lnTo>
                  <a:pt x="3255128" y="239760"/>
                </a:lnTo>
                <a:lnTo>
                  <a:pt x="3255128" y="239763"/>
                </a:lnTo>
                <a:lnTo>
                  <a:pt x="3255128" y="239789"/>
                </a:lnTo>
                <a:lnTo>
                  <a:pt x="3255128" y="239796"/>
                </a:lnTo>
                <a:lnTo>
                  <a:pt x="3255128" y="239838"/>
                </a:lnTo>
                <a:lnTo>
                  <a:pt x="3255128" y="239860"/>
                </a:lnTo>
                <a:lnTo>
                  <a:pt x="3255128" y="239898"/>
                </a:lnTo>
                <a:lnTo>
                  <a:pt x="3255128" y="239948"/>
                </a:lnTo>
                <a:lnTo>
                  <a:pt x="3255128" y="239972"/>
                </a:lnTo>
                <a:lnTo>
                  <a:pt x="3255128" y="239992"/>
                </a:lnTo>
                <a:lnTo>
                  <a:pt x="3255128" y="240001"/>
                </a:lnTo>
                <a:lnTo>
                  <a:pt x="3255128" y="240003"/>
                </a:lnTo>
                <a:lnTo>
                  <a:pt x="3255128" y="240006"/>
                </a:lnTo>
                <a:lnTo>
                  <a:pt x="3255128" y="240017"/>
                </a:lnTo>
                <a:lnTo>
                  <a:pt x="3255128" y="240022"/>
                </a:lnTo>
                <a:lnTo>
                  <a:pt x="3255128" y="240039"/>
                </a:lnTo>
                <a:lnTo>
                  <a:pt x="3255128" y="240041"/>
                </a:lnTo>
                <a:lnTo>
                  <a:pt x="3255128" y="240072"/>
                </a:lnTo>
                <a:lnTo>
                  <a:pt x="3255128" y="240076"/>
                </a:lnTo>
                <a:lnTo>
                  <a:pt x="3255128" y="240080"/>
                </a:lnTo>
                <a:lnTo>
                  <a:pt x="3255128" y="240122"/>
                </a:lnTo>
                <a:lnTo>
                  <a:pt x="3255128" y="240125"/>
                </a:lnTo>
                <a:lnTo>
                  <a:pt x="3255128" y="240133"/>
                </a:lnTo>
                <a:lnTo>
                  <a:pt x="3255128" y="240182"/>
                </a:lnTo>
                <a:lnTo>
                  <a:pt x="3255128" y="240198"/>
                </a:lnTo>
                <a:lnTo>
                  <a:pt x="3255128" y="240200"/>
                </a:lnTo>
                <a:lnTo>
                  <a:pt x="3255128" y="240234"/>
                </a:lnTo>
                <a:lnTo>
                  <a:pt x="3255128" y="240248"/>
                </a:lnTo>
                <a:lnTo>
                  <a:pt x="3255128" y="240255"/>
                </a:lnTo>
                <a:lnTo>
                  <a:pt x="3255128" y="240258"/>
                </a:lnTo>
                <a:lnTo>
                  <a:pt x="3255128" y="240263"/>
                </a:lnTo>
                <a:lnTo>
                  <a:pt x="3255128" y="240267"/>
                </a:lnTo>
                <a:lnTo>
                  <a:pt x="3255128" y="240272"/>
                </a:lnTo>
                <a:lnTo>
                  <a:pt x="3255128" y="240299"/>
                </a:lnTo>
                <a:lnTo>
                  <a:pt x="3255128" y="240304"/>
                </a:lnTo>
                <a:lnTo>
                  <a:pt x="3255128" y="240318"/>
                </a:lnTo>
                <a:lnTo>
                  <a:pt x="3255128" y="240344"/>
                </a:lnTo>
                <a:lnTo>
                  <a:pt x="3255128" y="240352"/>
                </a:lnTo>
                <a:lnTo>
                  <a:pt x="3255128" y="240361"/>
                </a:lnTo>
                <a:lnTo>
                  <a:pt x="3255128" y="240382"/>
                </a:lnTo>
                <a:lnTo>
                  <a:pt x="3255128" y="240390"/>
                </a:lnTo>
                <a:lnTo>
                  <a:pt x="3255128" y="240407"/>
                </a:lnTo>
                <a:lnTo>
                  <a:pt x="3255128" y="240431"/>
                </a:lnTo>
                <a:lnTo>
                  <a:pt x="3255128" y="240475"/>
                </a:lnTo>
                <a:lnTo>
                  <a:pt x="3255128" y="240498"/>
                </a:lnTo>
                <a:lnTo>
                  <a:pt x="3255128" y="240554"/>
                </a:lnTo>
                <a:lnTo>
                  <a:pt x="3255128" y="240578"/>
                </a:lnTo>
                <a:lnTo>
                  <a:pt x="3255128" y="240592"/>
                </a:lnTo>
                <a:lnTo>
                  <a:pt x="3255128" y="240594"/>
                </a:lnTo>
                <a:lnTo>
                  <a:pt x="3255128" y="240621"/>
                </a:lnTo>
                <a:lnTo>
                  <a:pt x="3255128" y="240642"/>
                </a:lnTo>
                <a:lnTo>
                  <a:pt x="3255128" y="240658"/>
                </a:lnTo>
                <a:lnTo>
                  <a:pt x="3255128" y="240666"/>
                </a:lnTo>
                <a:lnTo>
                  <a:pt x="3255128" y="240670"/>
                </a:lnTo>
                <a:lnTo>
                  <a:pt x="3255128" y="240686"/>
                </a:lnTo>
                <a:lnTo>
                  <a:pt x="3255128" y="240691"/>
                </a:lnTo>
                <a:lnTo>
                  <a:pt x="3255128" y="240746"/>
                </a:lnTo>
                <a:lnTo>
                  <a:pt x="3255128" y="240750"/>
                </a:lnTo>
                <a:lnTo>
                  <a:pt x="3255128" y="240768"/>
                </a:lnTo>
                <a:lnTo>
                  <a:pt x="3255128" y="240776"/>
                </a:lnTo>
                <a:lnTo>
                  <a:pt x="3255128" y="240796"/>
                </a:lnTo>
                <a:lnTo>
                  <a:pt x="3255128" y="240811"/>
                </a:lnTo>
                <a:lnTo>
                  <a:pt x="3255128" y="240865"/>
                </a:lnTo>
                <a:lnTo>
                  <a:pt x="3255128" y="240870"/>
                </a:lnTo>
                <a:lnTo>
                  <a:pt x="3255128" y="240882"/>
                </a:lnTo>
                <a:lnTo>
                  <a:pt x="3255128" y="240914"/>
                </a:lnTo>
                <a:lnTo>
                  <a:pt x="3255128" y="240920"/>
                </a:lnTo>
                <a:lnTo>
                  <a:pt x="3255128" y="240929"/>
                </a:lnTo>
                <a:lnTo>
                  <a:pt x="3255128" y="240959"/>
                </a:lnTo>
                <a:lnTo>
                  <a:pt x="3255128" y="240972"/>
                </a:lnTo>
                <a:lnTo>
                  <a:pt x="3255128" y="240988"/>
                </a:lnTo>
                <a:lnTo>
                  <a:pt x="3255128" y="241004"/>
                </a:lnTo>
                <a:lnTo>
                  <a:pt x="3255128" y="241006"/>
                </a:lnTo>
                <a:lnTo>
                  <a:pt x="3255128" y="241030"/>
                </a:lnTo>
                <a:lnTo>
                  <a:pt x="3255128" y="241038"/>
                </a:lnTo>
                <a:lnTo>
                  <a:pt x="3255128" y="241039"/>
                </a:lnTo>
                <a:lnTo>
                  <a:pt x="3255128" y="241070"/>
                </a:lnTo>
                <a:lnTo>
                  <a:pt x="3255128" y="241095"/>
                </a:lnTo>
                <a:lnTo>
                  <a:pt x="3255128" y="241116"/>
                </a:lnTo>
                <a:lnTo>
                  <a:pt x="3255128" y="241125"/>
                </a:lnTo>
                <a:lnTo>
                  <a:pt x="3255128" y="241140"/>
                </a:lnTo>
                <a:lnTo>
                  <a:pt x="3255128" y="241141"/>
                </a:lnTo>
                <a:lnTo>
                  <a:pt x="3255128" y="241180"/>
                </a:lnTo>
                <a:lnTo>
                  <a:pt x="3255128" y="241183"/>
                </a:lnTo>
                <a:lnTo>
                  <a:pt x="3255128" y="241185"/>
                </a:lnTo>
                <a:lnTo>
                  <a:pt x="3255128" y="241198"/>
                </a:lnTo>
                <a:lnTo>
                  <a:pt x="3255128" y="241226"/>
                </a:lnTo>
                <a:lnTo>
                  <a:pt x="3255128" y="241240"/>
                </a:lnTo>
                <a:lnTo>
                  <a:pt x="3255128" y="241264"/>
                </a:lnTo>
                <a:lnTo>
                  <a:pt x="3255128" y="241269"/>
                </a:lnTo>
                <a:lnTo>
                  <a:pt x="3255128" y="241314"/>
                </a:lnTo>
                <a:lnTo>
                  <a:pt x="3255128" y="241334"/>
                </a:lnTo>
                <a:lnTo>
                  <a:pt x="3255128" y="241336"/>
                </a:lnTo>
                <a:lnTo>
                  <a:pt x="3255128" y="241339"/>
                </a:lnTo>
                <a:lnTo>
                  <a:pt x="3255128" y="241363"/>
                </a:lnTo>
                <a:lnTo>
                  <a:pt x="3255128" y="241379"/>
                </a:lnTo>
                <a:lnTo>
                  <a:pt x="3255128" y="241385"/>
                </a:lnTo>
                <a:lnTo>
                  <a:pt x="3255128" y="241403"/>
                </a:lnTo>
                <a:lnTo>
                  <a:pt x="3255128" y="241405"/>
                </a:lnTo>
                <a:lnTo>
                  <a:pt x="3255128" y="241408"/>
                </a:lnTo>
                <a:lnTo>
                  <a:pt x="3255128" y="241411"/>
                </a:lnTo>
                <a:lnTo>
                  <a:pt x="3255128" y="241446"/>
                </a:lnTo>
                <a:lnTo>
                  <a:pt x="3255128" y="241449"/>
                </a:lnTo>
                <a:lnTo>
                  <a:pt x="3255128" y="241489"/>
                </a:lnTo>
                <a:lnTo>
                  <a:pt x="3255128" y="241497"/>
                </a:lnTo>
                <a:lnTo>
                  <a:pt x="3255128" y="241518"/>
                </a:lnTo>
                <a:lnTo>
                  <a:pt x="3255128" y="241523"/>
                </a:lnTo>
                <a:lnTo>
                  <a:pt x="3255128" y="241535"/>
                </a:lnTo>
                <a:lnTo>
                  <a:pt x="3255128" y="241548"/>
                </a:lnTo>
                <a:lnTo>
                  <a:pt x="3255128" y="241572"/>
                </a:lnTo>
                <a:lnTo>
                  <a:pt x="3255128" y="241577"/>
                </a:lnTo>
                <a:lnTo>
                  <a:pt x="3255128" y="241579"/>
                </a:lnTo>
                <a:lnTo>
                  <a:pt x="3255128" y="241582"/>
                </a:lnTo>
                <a:lnTo>
                  <a:pt x="3255128" y="241594"/>
                </a:lnTo>
                <a:lnTo>
                  <a:pt x="3255128" y="241602"/>
                </a:lnTo>
                <a:lnTo>
                  <a:pt x="3255128" y="241604"/>
                </a:lnTo>
                <a:lnTo>
                  <a:pt x="3255128" y="241627"/>
                </a:lnTo>
                <a:lnTo>
                  <a:pt x="3255128" y="241629"/>
                </a:lnTo>
                <a:lnTo>
                  <a:pt x="3255128" y="241649"/>
                </a:lnTo>
                <a:lnTo>
                  <a:pt x="3255128" y="241652"/>
                </a:lnTo>
                <a:lnTo>
                  <a:pt x="3255128" y="241654"/>
                </a:lnTo>
                <a:lnTo>
                  <a:pt x="3255128" y="241657"/>
                </a:lnTo>
                <a:lnTo>
                  <a:pt x="3255128" y="241678"/>
                </a:lnTo>
                <a:lnTo>
                  <a:pt x="3255128" y="241685"/>
                </a:lnTo>
                <a:lnTo>
                  <a:pt x="3255128" y="241704"/>
                </a:lnTo>
                <a:lnTo>
                  <a:pt x="3255128" y="241718"/>
                </a:lnTo>
                <a:lnTo>
                  <a:pt x="3255128" y="241719"/>
                </a:lnTo>
                <a:lnTo>
                  <a:pt x="3255128" y="241728"/>
                </a:lnTo>
                <a:lnTo>
                  <a:pt x="3255128" y="241773"/>
                </a:lnTo>
                <a:lnTo>
                  <a:pt x="3255128" y="241788"/>
                </a:lnTo>
                <a:lnTo>
                  <a:pt x="3255128" y="241793"/>
                </a:lnTo>
                <a:lnTo>
                  <a:pt x="3255128" y="241798"/>
                </a:lnTo>
                <a:lnTo>
                  <a:pt x="3255128" y="241843"/>
                </a:lnTo>
                <a:lnTo>
                  <a:pt x="3255128" y="241853"/>
                </a:lnTo>
                <a:lnTo>
                  <a:pt x="3255128" y="241870"/>
                </a:lnTo>
                <a:lnTo>
                  <a:pt x="3255128" y="241886"/>
                </a:lnTo>
                <a:lnTo>
                  <a:pt x="3255128" y="241888"/>
                </a:lnTo>
                <a:lnTo>
                  <a:pt x="3255128" y="241889"/>
                </a:lnTo>
                <a:lnTo>
                  <a:pt x="3255128" y="241891"/>
                </a:lnTo>
                <a:lnTo>
                  <a:pt x="3255128" y="241900"/>
                </a:lnTo>
                <a:lnTo>
                  <a:pt x="3255128" y="241936"/>
                </a:lnTo>
                <a:lnTo>
                  <a:pt x="3255128" y="241949"/>
                </a:lnTo>
                <a:lnTo>
                  <a:pt x="3255128" y="241984"/>
                </a:lnTo>
                <a:lnTo>
                  <a:pt x="3255128" y="242009"/>
                </a:lnTo>
                <a:lnTo>
                  <a:pt x="3255128" y="242033"/>
                </a:lnTo>
                <a:lnTo>
                  <a:pt x="3255128" y="242036"/>
                </a:lnTo>
                <a:lnTo>
                  <a:pt x="3255128" y="242037"/>
                </a:lnTo>
                <a:lnTo>
                  <a:pt x="3255128" y="242053"/>
                </a:lnTo>
                <a:lnTo>
                  <a:pt x="3255128" y="242059"/>
                </a:lnTo>
                <a:lnTo>
                  <a:pt x="3255128" y="242065"/>
                </a:lnTo>
                <a:lnTo>
                  <a:pt x="3255128" y="242113"/>
                </a:lnTo>
                <a:lnTo>
                  <a:pt x="3255128" y="242130"/>
                </a:lnTo>
                <a:lnTo>
                  <a:pt x="3255128" y="242131"/>
                </a:lnTo>
                <a:lnTo>
                  <a:pt x="3255128" y="242135"/>
                </a:lnTo>
                <a:lnTo>
                  <a:pt x="3255128" y="242138"/>
                </a:lnTo>
                <a:lnTo>
                  <a:pt x="3255128" y="242177"/>
                </a:lnTo>
                <a:lnTo>
                  <a:pt x="3255128" y="242242"/>
                </a:lnTo>
                <a:lnTo>
                  <a:pt x="3255128" y="242247"/>
                </a:lnTo>
                <a:lnTo>
                  <a:pt x="3255128" y="242282"/>
                </a:lnTo>
                <a:lnTo>
                  <a:pt x="3255128" y="242309"/>
                </a:lnTo>
                <a:lnTo>
                  <a:pt x="3255128" y="242314"/>
                </a:lnTo>
                <a:lnTo>
                  <a:pt x="3255128" y="242321"/>
                </a:lnTo>
                <a:lnTo>
                  <a:pt x="3255128" y="242324"/>
                </a:lnTo>
                <a:lnTo>
                  <a:pt x="3255128" y="242327"/>
                </a:lnTo>
                <a:lnTo>
                  <a:pt x="3255128" y="242328"/>
                </a:lnTo>
                <a:lnTo>
                  <a:pt x="3255128" y="242343"/>
                </a:lnTo>
                <a:lnTo>
                  <a:pt x="3255128" y="242346"/>
                </a:lnTo>
                <a:lnTo>
                  <a:pt x="3255128" y="242384"/>
                </a:lnTo>
                <a:lnTo>
                  <a:pt x="3255128" y="242390"/>
                </a:lnTo>
                <a:lnTo>
                  <a:pt x="3255128" y="242443"/>
                </a:lnTo>
                <a:lnTo>
                  <a:pt x="3255128" y="242444"/>
                </a:lnTo>
                <a:lnTo>
                  <a:pt x="3255128" y="242466"/>
                </a:lnTo>
                <a:lnTo>
                  <a:pt x="3255128" y="242491"/>
                </a:lnTo>
                <a:lnTo>
                  <a:pt x="3255128" y="242492"/>
                </a:lnTo>
                <a:lnTo>
                  <a:pt x="3255128" y="242503"/>
                </a:lnTo>
                <a:lnTo>
                  <a:pt x="3255128" y="242518"/>
                </a:lnTo>
                <a:lnTo>
                  <a:pt x="3255128" y="242537"/>
                </a:lnTo>
                <a:lnTo>
                  <a:pt x="3255128" y="242543"/>
                </a:lnTo>
                <a:lnTo>
                  <a:pt x="3255128" y="242548"/>
                </a:lnTo>
                <a:lnTo>
                  <a:pt x="3255128" y="242571"/>
                </a:lnTo>
                <a:lnTo>
                  <a:pt x="3255128" y="242578"/>
                </a:lnTo>
                <a:lnTo>
                  <a:pt x="3255128" y="242580"/>
                </a:lnTo>
                <a:lnTo>
                  <a:pt x="3255128" y="242584"/>
                </a:lnTo>
                <a:lnTo>
                  <a:pt x="3255128" y="242587"/>
                </a:lnTo>
                <a:lnTo>
                  <a:pt x="3255128" y="242596"/>
                </a:lnTo>
                <a:lnTo>
                  <a:pt x="3255128" y="242597"/>
                </a:lnTo>
                <a:lnTo>
                  <a:pt x="3255128" y="242607"/>
                </a:lnTo>
                <a:lnTo>
                  <a:pt x="3255128" y="242663"/>
                </a:lnTo>
                <a:lnTo>
                  <a:pt x="3255128" y="242676"/>
                </a:lnTo>
                <a:lnTo>
                  <a:pt x="3255128" y="242694"/>
                </a:lnTo>
                <a:lnTo>
                  <a:pt x="3255128" y="242701"/>
                </a:lnTo>
                <a:lnTo>
                  <a:pt x="3255128" y="242725"/>
                </a:lnTo>
                <a:lnTo>
                  <a:pt x="3255128" y="242732"/>
                </a:lnTo>
                <a:lnTo>
                  <a:pt x="3255128" y="242744"/>
                </a:lnTo>
                <a:lnTo>
                  <a:pt x="3255128" y="242750"/>
                </a:lnTo>
                <a:lnTo>
                  <a:pt x="3255128" y="242753"/>
                </a:lnTo>
                <a:lnTo>
                  <a:pt x="3255128" y="242754"/>
                </a:lnTo>
                <a:lnTo>
                  <a:pt x="3255128" y="242774"/>
                </a:lnTo>
                <a:lnTo>
                  <a:pt x="3255128" y="242779"/>
                </a:lnTo>
                <a:lnTo>
                  <a:pt x="3255128" y="242786"/>
                </a:lnTo>
                <a:lnTo>
                  <a:pt x="3255128" y="242797"/>
                </a:lnTo>
                <a:lnTo>
                  <a:pt x="3255128" y="242802"/>
                </a:lnTo>
                <a:lnTo>
                  <a:pt x="3255128" y="242817"/>
                </a:lnTo>
                <a:lnTo>
                  <a:pt x="3255128" y="242819"/>
                </a:lnTo>
                <a:lnTo>
                  <a:pt x="3255128" y="242820"/>
                </a:lnTo>
                <a:lnTo>
                  <a:pt x="3255128" y="242850"/>
                </a:lnTo>
                <a:lnTo>
                  <a:pt x="3255128" y="242852"/>
                </a:lnTo>
                <a:lnTo>
                  <a:pt x="3255128" y="242950"/>
                </a:lnTo>
                <a:lnTo>
                  <a:pt x="3255128" y="242952"/>
                </a:lnTo>
                <a:lnTo>
                  <a:pt x="3255128" y="242962"/>
                </a:lnTo>
                <a:lnTo>
                  <a:pt x="3255128" y="242975"/>
                </a:lnTo>
                <a:lnTo>
                  <a:pt x="3255128" y="242982"/>
                </a:lnTo>
                <a:lnTo>
                  <a:pt x="3255128" y="242991"/>
                </a:lnTo>
                <a:lnTo>
                  <a:pt x="3255128" y="242993"/>
                </a:lnTo>
                <a:lnTo>
                  <a:pt x="3255128" y="242996"/>
                </a:lnTo>
                <a:lnTo>
                  <a:pt x="3255128" y="243011"/>
                </a:lnTo>
                <a:lnTo>
                  <a:pt x="3255128" y="243012"/>
                </a:lnTo>
                <a:lnTo>
                  <a:pt x="3255128" y="243016"/>
                </a:lnTo>
                <a:lnTo>
                  <a:pt x="3255128" y="243032"/>
                </a:lnTo>
                <a:lnTo>
                  <a:pt x="3255128" y="243038"/>
                </a:lnTo>
                <a:lnTo>
                  <a:pt x="3255128" y="243056"/>
                </a:lnTo>
                <a:lnTo>
                  <a:pt x="3255128" y="243061"/>
                </a:lnTo>
                <a:lnTo>
                  <a:pt x="3255128" y="243070"/>
                </a:lnTo>
                <a:lnTo>
                  <a:pt x="3255128" y="243090"/>
                </a:lnTo>
                <a:lnTo>
                  <a:pt x="3255128" y="243159"/>
                </a:lnTo>
                <a:lnTo>
                  <a:pt x="3255128" y="243172"/>
                </a:lnTo>
                <a:lnTo>
                  <a:pt x="3255128" y="243177"/>
                </a:lnTo>
                <a:lnTo>
                  <a:pt x="3255128" y="243224"/>
                </a:lnTo>
                <a:lnTo>
                  <a:pt x="3255128" y="243228"/>
                </a:lnTo>
                <a:lnTo>
                  <a:pt x="3255128" y="243236"/>
                </a:lnTo>
                <a:lnTo>
                  <a:pt x="3255128" y="243238"/>
                </a:lnTo>
                <a:lnTo>
                  <a:pt x="3255128" y="243249"/>
                </a:lnTo>
                <a:lnTo>
                  <a:pt x="3255128" y="243257"/>
                </a:lnTo>
                <a:lnTo>
                  <a:pt x="3255128" y="243259"/>
                </a:lnTo>
                <a:lnTo>
                  <a:pt x="3255128" y="243266"/>
                </a:lnTo>
                <a:lnTo>
                  <a:pt x="3255128" y="243271"/>
                </a:lnTo>
                <a:lnTo>
                  <a:pt x="3255128" y="243287"/>
                </a:lnTo>
                <a:lnTo>
                  <a:pt x="3255128" y="243294"/>
                </a:lnTo>
                <a:lnTo>
                  <a:pt x="3255128" y="243333"/>
                </a:lnTo>
                <a:lnTo>
                  <a:pt x="3255128" y="243342"/>
                </a:lnTo>
                <a:lnTo>
                  <a:pt x="3255128" y="243421"/>
                </a:lnTo>
                <a:lnTo>
                  <a:pt x="3255128" y="243445"/>
                </a:lnTo>
                <a:lnTo>
                  <a:pt x="3255128" y="243465"/>
                </a:lnTo>
                <a:lnTo>
                  <a:pt x="3255128" y="243475"/>
                </a:lnTo>
                <a:lnTo>
                  <a:pt x="3255128" y="243491"/>
                </a:lnTo>
                <a:lnTo>
                  <a:pt x="3255128" y="243497"/>
                </a:lnTo>
                <a:lnTo>
                  <a:pt x="3255128" y="243542"/>
                </a:lnTo>
                <a:lnTo>
                  <a:pt x="3255128" y="243544"/>
                </a:lnTo>
                <a:lnTo>
                  <a:pt x="3255128" y="243592"/>
                </a:lnTo>
                <a:lnTo>
                  <a:pt x="3255128" y="243614"/>
                </a:lnTo>
                <a:lnTo>
                  <a:pt x="3255128" y="243653"/>
                </a:lnTo>
                <a:lnTo>
                  <a:pt x="3255128" y="243660"/>
                </a:lnTo>
                <a:lnTo>
                  <a:pt x="3255128" y="243661"/>
                </a:lnTo>
                <a:lnTo>
                  <a:pt x="3255128" y="243676"/>
                </a:lnTo>
                <a:lnTo>
                  <a:pt x="3255128" y="243681"/>
                </a:lnTo>
                <a:lnTo>
                  <a:pt x="3255128" y="243687"/>
                </a:lnTo>
                <a:lnTo>
                  <a:pt x="3255128" y="243733"/>
                </a:lnTo>
                <a:lnTo>
                  <a:pt x="3255128" y="243766"/>
                </a:lnTo>
                <a:lnTo>
                  <a:pt x="3255128" y="243786"/>
                </a:lnTo>
                <a:lnTo>
                  <a:pt x="3255128" y="243788"/>
                </a:lnTo>
                <a:lnTo>
                  <a:pt x="3255128" y="243801"/>
                </a:lnTo>
                <a:lnTo>
                  <a:pt x="3255128" y="243806"/>
                </a:lnTo>
                <a:lnTo>
                  <a:pt x="3255128" y="243810"/>
                </a:lnTo>
                <a:lnTo>
                  <a:pt x="3255128" y="243847"/>
                </a:lnTo>
                <a:lnTo>
                  <a:pt x="3255128" y="243855"/>
                </a:lnTo>
                <a:lnTo>
                  <a:pt x="3255128" y="243860"/>
                </a:lnTo>
                <a:lnTo>
                  <a:pt x="3255128" y="243873"/>
                </a:lnTo>
                <a:lnTo>
                  <a:pt x="3255128" y="243879"/>
                </a:lnTo>
                <a:lnTo>
                  <a:pt x="3255128" y="243897"/>
                </a:lnTo>
                <a:lnTo>
                  <a:pt x="3255128" y="243904"/>
                </a:lnTo>
                <a:lnTo>
                  <a:pt x="3255128" y="243919"/>
                </a:lnTo>
                <a:lnTo>
                  <a:pt x="3255128" y="243946"/>
                </a:lnTo>
                <a:lnTo>
                  <a:pt x="3255128" y="243951"/>
                </a:lnTo>
                <a:lnTo>
                  <a:pt x="3255128" y="243958"/>
                </a:lnTo>
                <a:lnTo>
                  <a:pt x="3255128" y="243962"/>
                </a:lnTo>
                <a:lnTo>
                  <a:pt x="3255128" y="243994"/>
                </a:lnTo>
                <a:lnTo>
                  <a:pt x="3255128" y="243996"/>
                </a:lnTo>
                <a:lnTo>
                  <a:pt x="3255128" y="244002"/>
                </a:lnTo>
                <a:lnTo>
                  <a:pt x="3255128" y="244009"/>
                </a:lnTo>
                <a:lnTo>
                  <a:pt x="3255128" y="244029"/>
                </a:lnTo>
                <a:lnTo>
                  <a:pt x="3255128" y="244039"/>
                </a:lnTo>
                <a:lnTo>
                  <a:pt x="3255128" y="244052"/>
                </a:lnTo>
                <a:lnTo>
                  <a:pt x="3255128" y="244058"/>
                </a:lnTo>
                <a:lnTo>
                  <a:pt x="3255128" y="244060"/>
                </a:lnTo>
                <a:lnTo>
                  <a:pt x="3255128" y="244106"/>
                </a:lnTo>
                <a:lnTo>
                  <a:pt x="3255128" y="244115"/>
                </a:lnTo>
                <a:lnTo>
                  <a:pt x="3255128" y="244131"/>
                </a:lnTo>
                <a:lnTo>
                  <a:pt x="3255128" y="244137"/>
                </a:lnTo>
                <a:lnTo>
                  <a:pt x="3255128" y="244138"/>
                </a:lnTo>
                <a:lnTo>
                  <a:pt x="3255128" y="244145"/>
                </a:lnTo>
                <a:lnTo>
                  <a:pt x="3255128" y="244168"/>
                </a:lnTo>
                <a:lnTo>
                  <a:pt x="3255128" y="244217"/>
                </a:lnTo>
                <a:lnTo>
                  <a:pt x="3255128" y="244280"/>
                </a:lnTo>
                <a:lnTo>
                  <a:pt x="3255128" y="244301"/>
                </a:lnTo>
                <a:lnTo>
                  <a:pt x="3255128" y="244309"/>
                </a:lnTo>
                <a:lnTo>
                  <a:pt x="3255128" y="244324"/>
                </a:lnTo>
                <a:lnTo>
                  <a:pt x="3255128" y="244352"/>
                </a:lnTo>
                <a:lnTo>
                  <a:pt x="3255128" y="244353"/>
                </a:lnTo>
                <a:lnTo>
                  <a:pt x="3255128" y="244356"/>
                </a:lnTo>
                <a:lnTo>
                  <a:pt x="3255128" y="244375"/>
                </a:lnTo>
                <a:lnTo>
                  <a:pt x="3255128" y="244378"/>
                </a:lnTo>
                <a:lnTo>
                  <a:pt x="3255128" y="244381"/>
                </a:lnTo>
                <a:lnTo>
                  <a:pt x="3255128" y="244400"/>
                </a:lnTo>
                <a:lnTo>
                  <a:pt x="3255128" y="244439"/>
                </a:lnTo>
                <a:lnTo>
                  <a:pt x="3255128" y="244458"/>
                </a:lnTo>
                <a:lnTo>
                  <a:pt x="3255128" y="244542"/>
                </a:lnTo>
                <a:lnTo>
                  <a:pt x="3255128" y="244567"/>
                </a:lnTo>
                <a:lnTo>
                  <a:pt x="3255128" y="244584"/>
                </a:lnTo>
                <a:lnTo>
                  <a:pt x="3255128" y="244592"/>
                </a:lnTo>
                <a:lnTo>
                  <a:pt x="3255128" y="244594"/>
                </a:lnTo>
                <a:lnTo>
                  <a:pt x="3255128" y="244599"/>
                </a:lnTo>
                <a:lnTo>
                  <a:pt x="3255128" y="244624"/>
                </a:lnTo>
                <a:lnTo>
                  <a:pt x="3255128" y="244628"/>
                </a:lnTo>
                <a:lnTo>
                  <a:pt x="3255128" y="244635"/>
                </a:lnTo>
                <a:lnTo>
                  <a:pt x="3255128" y="244642"/>
                </a:lnTo>
                <a:lnTo>
                  <a:pt x="3255128" y="244644"/>
                </a:lnTo>
                <a:lnTo>
                  <a:pt x="3255128" y="244668"/>
                </a:lnTo>
                <a:lnTo>
                  <a:pt x="3255128" y="244689"/>
                </a:lnTo>
                <a:lnTo>
                  <a:pt x="3255128" y="244703"/>
                </a:lnTo>
                <a:lnTo>
                  <a:pt x="3255128" y="244708"/>
                </a:lnTo>
                <a:lnTo>
                  <a:pt x="3255128" y="244736"/>
                </a:lnTo>
                <a:lnTo>
                  <a:pt x="3255128" y="244752"/>
                </a:lnTo>
                <a:lnTo>
                  <a:pt x="3255128" y="244754"/>
                </a:lnTo>
                <a:lnTo>
                  <a:pt x="3255128" y="244760"/>
                </a:lnTo>
                <a:lnTo>
                  <a:pt x="3255128" y="244768"/>
                </a:lnTo>
                <a:lnTo>
                  <a:pt x="3255128" y="244783"/>
                </a:lnTo>
                <a:lnTo>
                  <a:pt x="3255128" y="244833"/>
                </a:lnTo>
                <a:lnTo>
                  <a:pt x="3255128" y="244862"/>
                </a:lnTo>
                <a:lnTo>
                  <a:pt x="3255128" y="244881"/>
                </a:lnTo>
                <a:lnTo>
                  <a:pt x="3255128" y="244882"/>
                </a:lnTo>
                <a:lnTo>
                  <a:pt x="3255128" y="244888"/>
                </a:lnTo>
                <a:lnTo>
                  <a:pt x="3255128" y="244890"/>
                </a:lnTo>
                <a:lnTo>
                  <a:pt x="3255128" y="244926"/>
                </a:lnTo>
                <a:lnTo>
                  <a:pt x="3255128" y="244931"/>
                </a:lnTo>
                <a:lnTo>
                  <a:pt x="3255128" y="244933"/>
                </a:lnTo>
                <a:lnTo>
                  <a:pt x="3255128" y="244939"/>
                </a:lnTo>
                <a:lnTo>
                  <a:pt x="3255128" y="245023"/>
                </a:lnTo>
                <a:lnTo>
                  <a:pt x="3255128" y="245026"/>
                </a:lnTo>
                <a:lnTo>
                  <a:pt x="3255128" y="245043"/>
                </a:lnTo>
                <a:lnTo>
                  <a:pt x="3255128" y="245048"/>
                </a:lnTo>
                <a:lnTo>
                  <a:pt x="3255128" y="245058"/>
                </a:lnTo>
                <a:lnTo>
                  <a:pt x="3255128" y="245103"/>
                </a:lnTo>
                <a:lnTo>
                  <a:pt x="3255128" y="245128"/>
                </a:lnTo>
                <a:lnTo>
                  <a:pt x="3255128" y="245159"/>
                </a:lnTo>
                <a:lnTo>
                  <a:pt x="3255128" y="245162"/>
                </a:lnTo>
                <a:lnTo>
                  <a:pt x="3255128" y="245167"/>
                </a:lnTo>
                <a:lnTo>
                  <a:pt x="3255128" y="245179"/>
                </a:lnTo>
                <a:lnTo>
                  <a:pt x="3255128" y="245181"/>
                </a:lnTo>
                <a:lnTo>
                  <a:pt x="3255128" y="245190"/>
                </a:lnTo>
                <a:lnTo>
                  <a:pt x="3255128" y="245206"/>
                </a:lnTo>
                <a:lnTo>
                  <a:pt x="3255128" y="245272"/>
                </a:lnTo>
                <a:lnTo>
                  <a:pt x="3255128" y="245316"/>
                </a:lnTo>
                <a:lnTo>
                  <a:pt x="3255128" y="245320"/>
                </a:lnTo>
                <a:lnTo>
                  <a:pt x="3255128" y="245324"/>
                </a:lnTo>
                <a:lnTo>
                  <a:pt x="3255128" y="245333"/>
                </a:lnTo>
                <a:lnTo>
                  <a:pt x="3255128" y="245336"/>
                </a:lnTo>
                <a:lnTo>
                  <a:pt x="3255128" y="245373"/>
                </a:lnTo>
                <a:lnTo>
                  <a:pt x="3255128" y="245374"/>
                </a:lnTo>
                <a:lnTo>
                  <a:pt x="3255128" y="245380"/>
                </a:lnTo>
                <a:lnTo>
                  <a:pt x="3255128" y="245402"/>
                </a:lnTo>
                <a:lnTo>
                  <a:pt x="3255128" y="245403"/>
                </a:lnTo>
                <a:lnTo>
                  <a:pt x="3255128" y="245434"/>
                </a:lnTo>
                <a:lnTo>
                  <a:pt x="3255128" y="245448"/>
                </a:lnTo>
                <a:lnTo>
                  <a:pt x="3255128" y="245479"/>
                </a:lnTo>
                <a:lnTo>
                  <a:pt x="3255128" y="245481"/>
                </a:lnTo>
                <a:lnTo>
                  <a:pt x="3255128" y="245482"/>
                </a:lnTo>
                <a:lnTo>
                  <a:pt x="3255128" y="245507"/>
                </a:lnTo>
                <a:lnTo>
                  <a:pt x="3255128" y="245536"/>
                </a:lnTo>
                <a:lnTo>
                  <a:pt x="3255128" y="245570"/>
                </a:lnTo>
                <a:lnTo>
                  <a:pt x="3255128" y="245574"/>
                </a:lnTo>
                <a:lnTo>
                  <a:pt x="3255128" y="245577"/>
                </a:lnTo>
                <a:lnTo>
                  <a:pt x="3255128" y="245586"/>
                </a:lnTo>
                <a:lnTo>
                  <a:pt x="3255128" y="245599"/>
                </a:lnTo>
                <a:lnTo>
                  <a:pt x="3255128" y="245633"/>
                </a:lnTo>
                <a:lnTo>
                  <a:pt x="3255128" y="245645"/>
                </a:lnTo>
                <a:lnTo>
                  <a:pt x="3255128" y="245649"/>
                </a:lnTo>
                <a:lnTo>
                  <a:pt x="3255128" y="245653"/>
                </a:lnTo>
                <a:lnTo>
                  <a:pt x="3255128" y="245691"/>
                </a:lnTo>
                <a:lnTo>
                  <a:pt x="3255128" y="245722"/>
                </a:lnTo>
                <a:lnTo>
                  <a:pt x="3255128" y="245744"/>
                </a:lnTo>
                <a:lnTo>
                  <a:pt x="3255128" y="245767"/>
                </a:lnTo>
                <a:lnTo>
                  <a:pt x="3255128" y="245783"/>
                </a:lnTo>
                <a:lnTo>
                  <a:pt x="3255128" y="245785"/>
                </a:lnTo>
                <a:lnTo>
                  <a:pt x="3255128" y="245807"/>
                </a:lnTo>
                <a:lnTo>
                  <a:pt x="3255128" y="245810"/>
                </a:lnTo>
                <a:lnTo>
                  <a:pt x="3255128" y="245812"/>
                </a:lnTo>
                <a:lnTo>
                  <a:pt x="3255128" y="245819"/>
                </a:lnTo>
                <a:lnTo>
                  <a:pt x="3255128" y="245834"/>
                </a:lnTo>
                <a:lnTo>
                  <a:pt x="3255128" y="245842"/>
                </a:lnTo>
                <a:lnTo>
                  <a:pt x="3255128" y="245849"/>
                </a:lnTo>
                <a:lnTo>
                  <a:pt x="3255128" y="245854"/>
                </a:lnTo>
                <a:lnTo>
                  <a:pt x="3255128" y="245857"/>
                </a:lnTo>
                <a:lnTo>
                  <a:pt x="3255128" y="245883"/>
                </a:lnTo>
                <a:lnTo>
                  <a:pt x="3255128" y="245906"/>
                </a:lnTo>
                <a:lnTo>
                  <a:pt x="3255128" y="245940"/>
                </a:lnTo>
                <a:lnTo>
                  <a:pt x="3255128" y="245965"/>
                </a:lnTo>
                <a:lnTo>
                  <a:pt x="3255128" y="245972"/>
                </a:lnTo>
                <a:lnTo>
                  <a:pt x="3255128" y="245981"/>
                </a:lnTo>
                <a:lnTo>
                  <a:pt x="3255128" y="245995"/>
                </a:lnTo>
                <a:lnTo>
                  <a:pt x="3255128" y="246006"/>
                </a:lnTo>
                <a:lnTo>
                  <a:pt x="3255128" y="246022"/>
                </a:lnTo>
                <a:lnTo>
                  <a:pt x="3255128" y="246028"/>
                </a:lnTo>
                <a:lnTo>
                  <a:pt x="3255128" y="246051"/>
                </a:lnTo>
                <a:lnTo>
                  <a:pt x="3255128" y="246053"/>
                </a:lnTo>
                <a:lnTo>
                  <a:pt x="3255128" y="246069"/>
                </a:lnTo>
                <a:lnTo>
                  <a:pt x="3255128" y="246096"/>
                </a:lnTo>
                <a:lnTo>
                  <a:pt x="3255128" y="246100"/>
                </a:lnTo>
                <a:lnTo>
                  <a:pt x="3255128" y="246118"/>
                </a:lnTo>
                <a:lnTo>
                  <a:pt x="3255128" y="246149"/>
                </a:lnTo>
                <a:lnTo>
                  <a:pt x="3255128" y="246150"/>
                </a:lnTo>
                <a:lnTo>
                  <a:pt x="3255128" y="246162"/>
                </a:lnTo>
                <a:lnTo>
                  <a:pt x="3255128" y="246198"/>
                </a:lnTo>
                <a:lnTo>
                  <a:pt x="3255128" y="246199"/>
                </a:lnTo>
                <a:lnTo>
                  <a:pt x="3255128" y="246201"/>
                </a:lnTo>
                <a:lnTo>
                  <a:pt x="3255128" y="246218"/>
                </a:lnTo>
                <a:lnTo>
                  <a:pt x="3255128" y="246219"/>
                </a:lnTo>
                <a:lnTo>
                  <a:pt x="3255128" y="246221"/>
                </a:lnTo>
                <a:lnTo>
                  <a:pt x="3255128" y="246241"/>
                </a:lnTo>
                <a:lnTo>
                  <a:pt x="3255128" y="246247"/>
                </a:lnTo>
                <a:lnTo>
                  <a:pt x="3255128" y="246249"/>
                </a:lnTo>
                <a:lnTo>
                  <a:pt x="3255128" y="246256"/>
                </a:lnTo>
                <a:lnTo>
                  <a:pt x="3255128" y="246284"/>
                </a:lnTo>
                <a:lnTo>
                  <a:pt x="3255128" y="246313"/>
                </a:lnTo>
                <a:lnTo>
                  <a:pt x="3255128" y="246319"/>
                </a:lnTo>
                <a:lnTo>
                  <a:pt x="3255128" y="246346"/>
                </a:lnTo>
                <a:lnTo>
                  <a:pt x="3255128" y="246377"/>
                </a:lnTo>
                <a:lnTo>
                  <a:pt x="3255128" y="246382"/>
                </a:lnTo>
                <a:lnTo>
                  <a:pt x="3255128" y="246415"/>
                </a:lnTo>
                <a:lnTo>
                  <a:pt x="3255128" y="246431"/>
                </a:lnTo>
                <a:lnTo>
                  <a:pt x="3255128" y="246455"/>
                </a:lnTo>
                <a:lnTo>
                  <a:pt x="3255128" y="246456"/>
                </a:lnTo>
                <a:lnTo>
                  <a:pt x="3255128" y="246458"/>
                </a:lnTo>
                <a:lnTo>
                  <a:pt x="3255128" y="246469"/>
                </a:lnTo>
                <a:lnTo>
                  <a:pt x="3255128" y="246470"/>
                </a:lnTo>
                <a:lnTo>
                  <a:pt x="3255128" y="246481"/>
                </a:lnTo>
                <a:lnTo>
                  <a:pt x="3255128" y="246487"/>
                </a:lnTo>
                <a:lnTo>
                  <a:pt x="3255128" y="246505"/>
                </a:lnTo>
                <a:lnTo>
                  <a:pt x="3255128" y="246515"/>
                </a:lnTo>
                <a:lnTo>
                  <a:pt x="3255128" y="246525"/>
                </a:lnTo>
                <a:lnTo>
                  <a:pt x="3255128" y="246550"/>
                </a:lnTo>
                <a:lnTo>
                  <a:pt x="3255128" y="246554"/>
                </a:lnTo>
                <a:lnTo>
                  <a:pt x="3255128" y="246555"/>
                </a:lnTo>
                <a:lnTo>
                  <a:pt x="3255128" y="246556"/>
                </a:lnTo>
                <a:lnTo>
                  <a:pt x="3255128" y="246589"/>
                </a:lnTo>
                <a:lnTo>
                  <a:pt x="3255128" y="246596"/>
                </a:lnTo>
                <a:lnTo>
                  <a:pt x="3255128" y="246604"/>
                </a:lnTo>
                <a:lnTo>
                  <a:pt x="3255128" y="246635"/>
                </a:lnTo>
                <a:lnTo>
                  <a:pt x="3255128" y="246643"/>
                </a:lnTo>
                <a:lnTo>
                  <a:pt x="3255128" y="246650"/>
                </a:lnTo>
                <a:lnTo>
                  <a:pt x="3255128" y="246651"/>
                </a:lnTo>
                <a:lnTo>
                  <a:pt x="3255128" y="246664"/>
                </a:lnTo>
                <a:lnTo>
                  <a:pt x="3255128" y="246677"/>
                </a:lnTo>
                <a:lnTo>
                  <a:pt x="3255128" y="246680"/>
                </a:lnTo>
                <a:lnTo>
                  <a:pt x="3255128" y="246701"/>
                </a:lnTo>
                <a:lnTo>
                  <a:pt x="3255128" y="246715"/>
                </a:lnTo>
                <a:lnTo>
                  <a:pt x="3255128" y="246723"/>
                </a:lnTo>
                <a:lnTo>
                  <a:pt x="3255128" y="246739"/>
                </a:lnTo>
                <a:lnTo>
                  <a:pt x="3255128" y="246762"/>
                </a:lnTo>
                <a:lnTo>
                  <a:pt x="3255128" y="246787"/>
                </a:lnTo>
                <a:lnTo>
                  <a:pt x="3255128" y="246800"/>
                </a:lnTo>
                <a:lnTo>
                  <a:pt x="3255128" y="246848"/>
                </a:lnTo>
                <a:lnTo>
                  <a:pt x="3255128" y="246863"/>
                </a:lnTo>
                <a:lnTo>
                  <a:pt x="3255128" y="246865"/>
                </a:lnTo>
                <a:lnTo>
                  <a:pt x="3255128" y="246869"/>
                </a:lnTo>
                <a:lnTo>
                  <a:pt x="3255128" y="246874"/>
                </a:lnTo>
                <a:lnTo>
                  <a:pt x="3255128" y="246891"/>
                </a:lnTo>
                <a:lnTo>
                  <a:pt x="3255128" y="246936"/>
                </a:lnTo>
                <a:lnTo>
                  <a:pt x="3255128" y="246941"/>
                </a:lnTo>
                <a:lnTo>
                  <a:pt x="3255128" y="246948"/>
                </a:lnTo>
                <a:lnTo>
                  <a:pt x="3255128" y="246964"/>
                </a:lnTo>
                <a:lnTo>
                  <a:pt x="3255128" y="246986"/>
                </a:lnTo>
                <a:lnTo>
                  <a:pt x="3255128" y="246999"/>
                </a:lnTo>
                <a:lnTo>
                  <a:pt x="3255128" y="247013"/>
                </a:lnTo>
                <a:lnTo>
                  <a:pt x="3255128" y="247029"/>
                </a:lnTo>
                <a:lnTo>
                  <a:pt x="3255128" y="247042"/>
                </a:lnTo>
                <a:lnTo>
                  <a:pt x="3255128" y="247080"/>
                </a:lnTo>
                <a:lnTo>
                  <a:pt x="3255128" y="247117"/>
                </a:lnTo>
                <a:lnTo>
                  <a:pt x="3255128" y="247118"/>
                </a:lnTo>
                <a:lnTo>
                  <a:pt x="3255128" y="247127"/>
                </a:lnTo>
                <a:lnTo>
                  <a:pt x="3255128" y="247160"/>
                </a:lnTo>
                <a:lnTo>
                  <a:pt x="3255128" y="247198"/>
                </a:lnTo>
                <a:lnTo>
                  <a:pt x="3255128" y="247211"/>
                </a:lnTo>
                <a:lnTo>
                  <a:pt x="3255128" y="247252"/>
                </a:lnTo>
                <a:lnTo>
                  <a:pt x="3255128" y="247270"/>
                </a:lnTo>
                <a:lnTo>
                  <a:pt x="3255128" y="247291"/>
                </a:lnTo>
                <a:lnTo>
                  <a:pt x="3255128" y="247295"/>
                </a:lnTo>
                <a:lnTo>
                  <a:pt x="3255128" y="247299"/>
                </a:lnTo>
                <a:lnTo>
                  <a:pt x="3255128" y="247328"/>
                </a:lnTo>
                <a:lnTo>
                  <a:pt x="3255128" y="247337"/>
                </a:lnTo>
                <a:lnTo>
                  <a:pt x="3255128" y="247339"/>
                </a:lnTo>
                <a:lnTo>
                  <a:pt x="3255128" y="247340"/>
                </a:lnTo>
                <a:lnTo>
                  <a:pt x="3255128" y="247352"/>
                </a:lnTo>
                <a:lnTo>
                  <a:pt x="3255128" y="247367"/>
                </a:lnTo>
                <a:lnTo>
                  <a:pt x="3255128" y="247394"/>
                </a:lnTo>
                <a:lnTo>
                  <a:pt x="3255128" y="247424"/>
                </a:lnTo>
                <a:lnTo>
                  <a:pt x="3255128" y="247429"/>
                </a:lnTo>
                <a:lnTo>
                  <a:pt x="3255128" y="247435"/>
                </a:lnTo>
                <a:lnTo>
                  <a:pt x="3255128" y="247450"/>
                </a:lnTo>
                <a:lnTo>
                  <a:pt x="3255128" y="247457"/>
                </a:lnTo>
                <a:lnTo>
                  <a:pt x="3255128" y="247471"/>
                </a:lnTo>
                <a:lnTo>
                  <a:pt x="3255128" y="247512"/>
                </a:lnTo>
                <a:lnTo>
                  <a:pt x="3255128" y="247516"/>
                </a:lnTo>
                <a:lnTo>
                  <a:pt x="3255128" y="247531"/>
                </a:lnTo>
                <a:lnTo>
                  <a:pt x="3255128" y="247532"/>
                </a:lnTo>
                <a:lnTo>
                  <a:pt x="3255128" y="247536"/>
                </a:lnTo>
                <a:lnTo>
                  <a:pt x="3255128" y="247561"/>
                </a:lnTo>
                <a:lnTo>
                  <a:pt x="3255128" y="247576"/>
                </a:lnTo>
                <a:lnTo>
                  <a:pt x="3255128" y="247577"/>
                </a:lnTo>
                <a:lnTo>
                  <a:pt x="3255128" y="247589"/>
                </a:lnTo>
                <a:lnTo>
                  <a:pt x="3255128" y="247602"/>
                </a:lnTo>
                <a:lnTo>
                  <a:pt x="3255128" y="247610"/>
                </a:lnTo>
                <a:lnTo>
                  <a:pt x="3255128" y="247614"/>
                </a:lnTo>
                <a:lnTo>
                  <a:pt x="3255128" y="247618"/>
                </a:lnTo>
                <a:lnTo>
                  <a:pt x="3255128" y="247644"/>
                </a:lnTo>
                <a:lnTo>
                  <a:pt x="3255128" y="247660"/>
                </a:lnTo>
                <a:lnTo>
                  <a:pt x="3255128" y="247665"/>
                </a:lnTo>
                <a:lnTo>
                  <a:pt x="3255128" y="247692"/>
                </a:lnTo>
                <a:lnTo>
                  <a:pt x="3255128" y="247742"/>
                </a:lnTo>
                <a:lnTo>
                  <a:pt x="3255128" y="247744"/>
                </a:lnTo>
                <a:lnTo>
                  <a:pt x="3255128" y="247750"/>
                </a:lnTo>
                <a:lnTo>
                  <a:pt x="3255128" y="247758"/>
                </a:lnTo>
                <a:lnTo>
                  <a:pt x="3255128" y="247772"/>
                </a:lnTo>
                <a:lnTo>
                  <a:pt x="3255128" y="247806"/>
                </a:lnTo>
                <a:lnTo>
                  <a:pt x="3255128" y="247814"/>
                </a:lnTo>
                <a:lnTo>
                  <a:pt x="3255128" y="247836"/>
                </a:lnTo>
                <a:lnTo>
                  <a:pt x="3255128" y="247852"/>
                </a:lnTo>
                <a:lnTo>
                  <a:pt x="3255128" y="247878"/>
                </a:lnTo>
                <a:lnTo>
                  <a:pt x="3255128" y="247886"/>
                </a:lnTo>
                <a:lnTo>
                  <a:pt x="3255128" y="247894"/>
                </a:lnTo>
                <a:lnTo>
                  <a:pt x="3255128" y="247903"/>
                </a:lnTo>
                <a:lnTo>
                  <a:pt x="3255128" y="247923"/>
                </a:lnTo>
                <a:lnTo>
                  <a:pt x="3255128" y="247993"/>
                </a:lnTo>
                <a:lnTo>
                  <a:pt x="3255128" y="247995"/>
                </a:lnTo>
                <a:lnTo>
                  <a:pt x="3255128" y="248004"/>
                </a:lnTo>
                <a:lnTo>
                  <a:pt x="3255128" y="248015"/>
                </a:lnTo>
                <a:lnTo>
                  <a:pt x="3255128" y="248048"/>
                </a:lnTo>
                <a:lnTo>
                  <a:pt x="3255128" y="248062"/>
                </a:lnTo>
                <a:lnTo>
                  <a:pt x="3255128" y="248072"/>
                </a:lnTo>
                <a:lnTo>
                  <a:pt x="3255128" y="248098"/>
                </a:lnTo>
                <a:lnTo>
                  <a:pt x="3255128" y="248119"/>
                </a:lnTo>
                <a:lnTo>
                  <a:pt x="3255128" y="248127"/>
                </a:lnTo>
                <a:lnTo>
                  <a:pt x="3255128" y="248128"/>
                </a:lnTo>
                <a:lnTo>
                  <a:pt x="3255128" y="248169"/>
                </a:lnTo>
                <a:lnTo>
                  <a:pt x="3255128" y="248171"/>
                </a:lnTo>
                <a:lnTo>
                  <a:pt x="3255128" y="248174"/>
                </a:lnTo>
                <a:lnTo>
                  <a:pt x="3255128" y="248176"/>
                </a:lnTo>
                <a:lnTo>
                  <a:pt x="3255128" y="248180"/>
                </a:lnTo>
                <a:lnTo>
                  <a:pt x="3255128" y="248196"/>
                </a:lnTo>
                <a:lnTo>
                  <a:pt x="3255128" y="248219"/>
                </a:lnTo>
                <a:lnTo>
                  <a:pt x="3255128" y="248234"/>
                </a:lnTo>
                <a:lnTo>
                  <a:pt x="3255128" y="248243"/>
                </a:lnTo>
                <a:lnTo>
                  <a:pt x="3255128" y="248248"/>
                </a:lnTo>
                <a:lnTo>
                  <a:pt x="3255128" y="248306"/>
                </a:lnTo>
                <a:lnTo>
                  <a:pt x="3255128" y="248310"/>
                </a:lnTo>
                <a:lnTo>
                  <a:pt x="3255128" y="248313"/>
                </a:lnTo>
                <a:lnTo>
                  <a:pt x="3255128" y="248314"/>
                </a:lnTo>
                <a:lnTo>
                  <a:pt x="3255128" y="248368"/>
                </a:lnTo>
                <a:lnTo>
                  <a:pt x="3255128" y="248393"/>
                </a:lnTo>
                <a:lnTo>
                  <a:pt x="3255128" y="248399"/>
                </a:lnTo>
                <a:lnTo>
                  <a:pt x="3255128" y="248415"/>
                </a:lnTo>
                <a:lnTo>
                  <a:pt x="3255128" y="248442"/>
                </a:lnTo>
                <a:lnTo>
                  <a:pt x="3255128" y="248443"/>
                </a:lnTo>
                <a:lnTo>
                  <a:pt x="3255128" y="248466"/>
                </a:lnTo>
                <a:lnTo>
                  <a:pt x="3255128" y="248471"/>
                </a:lnTo>
                <a:lnTo>
                  <a:pt x="3255128" y="248474"/>
                </a:lnTo>
                <a:lnTo>
                  <a:pt x="3255128" y="248478"/>
                </a:lnTo>
                <a:lnTo>
                  <a:pt x="3255128" y="248526"/>
                </a:lnTo>
                <a:lnTo>
                  <a:pt x="3255128" y="248531"/>
                </a:lnTo>
                <a:lnTo>
                  <a:pt x="3255128" y="248557"/>
                </a:lnTo>
                <a:lnTo>
                  <a:pt x="3255128" y="248578"/>
                </a:lnTo>
                <a:lnTo>
                  <a:pt x="3255128" y="248589"/>
                </a:lnTo>
                <a:lnTo>
                  <a:pt x="3255128" y="248623"/>
                </a:lnTo>
                <a:lnTo>
                  <a:pt x="3255128" y="248635"/>
                </a:lnTo>
                <a:lnTo>
                  <a:pt x="3255128" y="248636"/>
                </a:lnTo>
                <a:lnTo>
                  <a:pt x="3255128" y="248639"/>
                </a:lnTo>
                <a:lnTo>
                  <a:pt x="3255128" y="248652"/>
                </a:lnTo>
                <a:lnTo>
                  <a:pt x="3255128" y="248657"/>
                </a:lnTo>
                <a:lnTo>
                  <a:pt x="3255128" y="248658"/>
                </a:lnTo>
                <a:lnTo>
                  <a:pt x="3255128" y="248665"/>
                </a:lnTo>
                <a:lnTo>
                  <a:pt x="3255128" y="248666"/>
                </a:lnTo>
                <a:lnTo>
                  <a:pt x="3255128" y="248680"/>
                </a:lnTo>
                <a:lnTo>
                  <a:pt x="3255128" y="248685"/>
                </a:lnTo>
                <a:lnTo>
                  <a:pt x="3255128" y="248687"/>
                </a:lnTo>
                <a:lnTo>
                  <a:pt x="3255128" y="248701"/>
                </a:lnTo>
                <a:lnTo>
                  <a:pt x="3255128" y="248717"/>
                </a:lnTo>
                <a:lnTo>
                  <a:pt x="3255128" y="248764"/>
                </a:lnTo>
                <a:lnTo>
                  <a:pt x="3255128" y="248772"/>
                </a:lnTo>
                <a:lnTo>
                  <a:pt x="3255128" y="248773"/>
                </a:lnTo>
                <a:lnTo>
                  <a:pt x="3255128" y="248775"/>
                </a:lnTo>
                <a:lnTo>
                  <a:pt x="3255128" y="248824"/>
                </a:lnTo>
                <a:lnTo>
                  <a:pt x="3255128" y="248832"/>
                </a:lnTo>
                <a:lnTo>
                  <a:pt x="3255128" y="248839"/>
                </a:lnTo>
                <a:lnTo>
                  <a:pt x="3255128" y="248844"/>
                </a:lnTo>
                <a:lnTo>
                  <a:pt x="3255128" y="248872"/>
                </a:lnTo>
                <a:lnTo>
                  <a:pt x="3255128" y="248873"/>
                </a:lnTo>
                <a:lnTo>
                  <a:pt x="3255128" y="248890"/>
                </a:lnTo>
                <a:lnTo>
                  <a:pt x="3255128" y="248896"/>
                </a:lnTo>
                <a:lnTo>
                  <a:pt x="3255128" y="248901"/>
                </a:lnTo>
                <a:lnTo>
                  <a:pt x="3255128" y="248907"/>
                </a:lnTo>
                <a:lnTo>
                  <a:pt x="3255128" y="248985"/>
                </a:lnTo>
                <a:lnTo>
                  <a:pt x="3255128" y="249090"/>
                </a:lnTo>
                <a:lnTo>
                  <a:pt x="3255128" y="249108"/>
                </a:lnTo>
                <a:lnTo>
                  <a:pt x="3255128" y="249111"/>
                </a:lnTo>
                <a:lnTo>
                  <a:pt x="3255128" y="249119"/>
                </a:lnTo>
                <a:lnTo>
                  <a:pt x="3255128" y="249122"/>
                </a:lnTo>
                <a:lnTo>
                  <a:pt x="3255128" y="249133"/>
                </a:lnTo>
                <a:lnTo>
                  <a:pt x="3255128" y="249148"/>
                </a:lnTo>
                <a:lnTo>
                  <a:pt x="3255128" y="249188"/>
                </a:lnTo>
                <a:lnTo>
                  <a:pt x="3255128" y="249191"/>
                </a:lnTo>
                <a:lnTo>
                  <a:pt x="3255128" y="249209"/>
                </a:lnTo>
                <a:lnTo>
                  <a:pt x="3255128" y="249210"/>
                </a:lnTo>
                <a:lnTo>
                  <a:pt x="3255128" y="249211"/>
                </a:lnTo>
                <a:lnTo>
                  <a:pt x="3255128" y="249303"/>
                </a:lnTo>
                <a:lnTo>
                  <a:pt x="3255128" y="249309"/>
                </a:lnTo>
                <a:lnTo>
                  <a:pt x="3255128" y="249322"/>
                </a:lnTo>
                <a:lnTo>
                  <a:pt x="3255128" y="249327"/>
                </a:lnTo>
                <a:lnTo>
                  <a:pt x="3255128" y="249355"/>
                </a:lnTo>
                <a:lnTo>
                  <a:pt x="3255128" y="249367"/>
                </a:lnTo>
                <a:lnTo>
                  <a:pt x="3255128" y="249381"/>
                </a:lnTo>
                <a:lnTo>
                  <a:pt x="3255128" y="249402"/>
                </a:lnTo>
                <a:lnTo>
                  <a:pt x="3255128" y="249421"/>
                </a:lnTo>
                <a:lnTo>
                  <a:pt x="3255128" y="249442"/>
                </a:lnTo>
                <a:lnTo>
                  <a:pt x="3255128" y="249446"/>
                </a:lnTo>
                <a:lnTo>
                  <a:pt x="3255128" y="249448"/>
                </a:lnTo>
                <a:lnTo>
                  <a:pt x="3255128" y="249451"/>
                </a:lnTo>
                <a:lnTo>
                  <a:pt x="3255128" y="249460"/>
                </a:lnTo>
                <a:lnTo>
                  <a:pt x="3255128" y="249497"/>
                </a:lnTo>
                <a:lnTo>
                  <a:pt x="3255128" y="249505"/>
                </a:lnTo>
                <a:lnTo>
                  <a:pt x="3255128" y="249540"/>
                </a:lnTo>
                <a:lnTo>
                  <a:pt x="3255128" y="249566"/>
                </a:lnTo>
                <a:lnTo>
                  <a:pt x="3255128" y="249578"/>
                </a:lnTo>
                <a:lnTo>
                  <a:pt x="3255128" y="249582"/>
                </a:lnTo>
                <a:lnTo>
                  <a:pt x="3255128" y="249585"/>
                </a:lnTo>
                <a:lnTo>
                  <a:pt x="3255128" y="249605"/>
                </a:lnTo>
                <a:lnTo>
                  <a:pt x="3255128" y="249625"/>
                </a:lnTo>
                <a:lnTo>
                  <a:pt x="3255128" y="249638"/>
                </a:lnTo>
                <a:lnTo>
                  <a:pt x="3255128" y="249670"/>
                </a:lnTo>
                <a:lnTo>
                  <a:pt x="3255128" y="249680"/>
                </a:lnTo>
                <a:lnTo>
                  <a:pt x="3255128" y="249692"/>
                </a:lnTo>
                <a:lnTo>
                  <a:pt x="3255128" y="249701"/>
                </a:lnTo>
                <a:lnTo>
                  <a:pt x="3255128" y="249781"/>
                </a:lnTo>
                <a:lnTo>
                  <a:pt x="3255128" y="249833"/>
                </a:lnTo>
                <a:lnTo>
                  <a:pt x="3255128" y="249846"/>
                </a:lnTo>
                <a:lnTo>
                  <a:pt x="3255128" y="249853"/>
                </a:lnTo>
                <a:lnTo>
                  <a:pt x="3255128" y="249855"/>
                </a:lnTo>
                <a:lnTo>
                  <a:pt x="3255128" y="249865"/>
                </a:lnTo>
                <a:lnTo>
                  <a:pt x="3255128" y="249880"/>
                </a:lnTo>
                <a:lnTo>
                  <a:pt x="3255128" y="249923"/>
                </a:lnTo>
                <a:lnTo>
                  <a:pt x="3255128" y="249925"/>
                </a:lnTo>
                <a:lnTo>
                  <a:pt x="3255128" y="249937"/>
                </a:lnTo>
                <a:lnTo>
                  <a:pt x="3255128" y="249943"/>
                </a:lnTo>
                <a:lnTo>
                  <a:pt x="3255128" y="249989"/>
                </a:lnTo>
                <a:lnTo>
                  <a:pt x="3255128" y="250007"/>
                </a:lnTo>
                <a:lnTo>
                  <a:pt x="3255128" y="250059"/>
                </a:lnTo>
                <a:lnTo>
                  <a:pt x="3255128" y="250108"/>
                </a:lnTo>
                <a:lnTo>
                  <a:pt x="3255128" y="250119"/>
                </a:lnTo>
                <a:lnTo>
                  <a:pt x="3255128" y="250121"/>
                </a:lnTo>
                <a:lnTo>
                  <a:pt x="3255128" y="250130"/>
                </a:lnTo>
                <a:lnTo>
                  <a:pt x="3255128" y="250158"/>
                </a:lnTo>
                <a:lnTo>
                  <a:pt x="3255128" y="250201"/>
                </a:lnTo>
                <a:lnTo>
                  <a:pt x="3255128" y="250242"/>
                </a:lnTo>
                <a:lnTo>
                  <a:pt x="3255128" y="250285"/>
                </a:lnTo>
                <a:lnTo>
                  <a:pt x="3255128" y="250287"/>
                </a:lnTo>
                <a:lnTo>
                  <a:pt x="3255128" y="250304"/>
                </a:lnTo>
                <a:lnTo>
                  <a:pt x="3255128" y="250318"/>
                </a:lnTo>
                <a:lnTo>
                  <a:pt x="3255128" y="250327"/>
                </a:lnTo>
                <a:lnTo>
                  <a:pt x="3255128" y="250329"/>
                </a:lnTo>
                <a:lnTo>
                  <a:pt x="3255128" y="250330"/>
                </a:lnTo>
                <a:lnTo>
                  <a:pt x="3255128" y="250332"/>
                </a:lnTo>
                <a:lnTo>
                  <a:pt x="3255128" y="250350"/>
                </a:lnTo>
                <a:lnTo>
                  <a:pt x="3255128" y="250357"/>
                </a:lnTo>
                <a:lnTo>
                  <a:pt x="3255128" y="250389"/>
                </a:lnTo>
                <a:lnTo>
                  <a:pt x="3255128" y="250427"/>
                </a:lnTo>
                <a:lnTo>
                  <a:pt x="3255128" y="250440"/>
                </a:lnTo>
                <a:lnTo>
                  <a:pt x="3255128" y="250447"/>
                </a:lnTo>
                <a:lnTo>
                  <a:pt x="3255128" y="250461"/>
                </a:lnTo>
                <a:lnTo>
                  <a:pt x="3255128" y="250466"/>
                </a:lnTo>
                <a:lnTo>
                  <a:pt x="3255128" y="250469"/>
                </a:lnTo>
                <a:lnTo>
                  <a:pt x="3255128" y="250481"/>
                </a:lnTo>
                <a:lnTo>
                  <a:pt x="3255128" y="250506"/>
                </a:lnTo>
                <a:lnTo>
                  <a:pt x="3255128" y="250513"/>
                </a:lnTo>
                <a:lnTo>
                  <a:pt x="3255128" y="250526"/>
                </a:lnTo>
                <a:lnTo>
                  <a:pt x="3255128" y="250554"/>
                </a:lnTo>
                <a:lnTo>
                  <a:pt x="3255128" y="250567"/>
                </a:lnTo>
                <a:lnTo>
                  <a:pt x="3255128" y="250592"/>
                </a:lnTo>
                <a:lnTo>
                  <a:pt x="3255128" y="250621"/>
                </a:lnTo>
                <a:lnTo>
                  <a:pt x="3255128" y="250623"/>
                </a:lnTo>
                <a:lnTo>
                  <a:pt x="3255128" y="250639"/>
                </a:lnTo>
                <a:lnTo>
                  <a:pt x="3255128" y="250644"/>
                </a:lnTo>
                <a:lnTo>
                  <a:pt x="3255128" y="250650"/>
                </a:lnTo>
                <a:lnTo>
                  <a:pt x="3255128" y="250655"/>
                </a:lnTo>
                <a:lnTo>
                  <a:pt x="3255128" y="250670"/>
                </a:lnTo>
                <a:lnTo>
                  <a:pt x="3255128" y="250682"/>
                </a:lnTo>
                <a:lnTo>
                  <a:pt x="3255128" y="250711"/>
                </a:lnTo>
                <a:lnTo>
                  <a:pt x="3255128" y="250716"/>
                </a:lnTo>
                <a:lnTo>
                  <a:pt x="3255128" y="250719"/>
                </a:lnTo>
                <a:lnTo>
                  <a:pt x="3255128" y="250741"/>
                </a:lnTo>
                <a:lnTo>
                  <a:pt x="3255128" y="250762"/>
                </a:lnTo>
                <a:lnTo>
                  <a:pt x="3255128" y="250768"/>
                </a:lnTo>
                <a:lnTo>
                  <a:pt x="3255128" y="250796"/>
                </a:lnTo>
                <a:lnTo>
                  <a:pt x="3255128" y="250804"/>
                </a:lnTo>
                <a:lnTo>
                  <a:pt x="3255128" y="250817"/>
                </a:lnTo>
                <a:lnTo>
                  <a:pt x="3255128" y="250826"/>
                </a:lnTo>
                <a:lnTo>
                  <a:pt x="3255128" y="250851"/>
                </a:lnTo>
                <a:lnTo>
                  <a:pt x="3255128" y="250866"/>
                </a:lnTo>
                <a:lnTo>
                  <a:pt x="3255128" y="250868"/>
                </a:lnTo>
                <a:lnTo>
                  <a:pt x="3255128" y="250876"/>
                </a:lnTo>
                <a:lnTo>
                  <a:pt x="3255128" y="250893"/>
                </a:lnTo>
                <a:lnTo>
                  <a:pt x="3255128" y="250903"/>
                </a:lnTo>
                <a:lnTo>
                  <a:pt x="3255128" y="250915"/>
                </a:lnTo>
                <a:lnTo>
                  <a:pt x="3255128" y="250920"/>
                </a:lnTo>
                <a:lnTo>
                  <a:pt x="3255128" y="250923"/>
                </a:lnTo>
                <a:lnTo>
                  <a:pt x="3255128" y="250935"/>
                </a:lnTo>
                <a:lnTo>
                  <a:pt x="3255128" y="250940"/>
                </a:lnTo>
                <a:lnTo>
                  <a:pt x="3255128" y="250958"/>
                </a:lnTo>
                <a:lnTo>
                  <a:pt x="3255128" y="250972"/>
                </a:lnTo>
                <a:lnTo>
                  <a:pt x="3255128" y="250983"/>
                </a:lnTo>
                <a:lnTo>
                  <a:pt x="3255128" y="250990"/>
                </a:lnTo>
                <a:lnTo>
                  <a:pt x="3255128" y="251005"/>
                </a:lnTo>
                <a:lnTo>
                  <a:pt x="3255128" y="251009"/>
                </a:lnTo>
                <a:lnTo>
                  <a:pt x="3255128" y="251025"/>
                </a:lnTo>
                <a:lnTo>
                  <a:pt x="3255128" y="251046"/>
                </a:lnTo>
                <a:lnTo>
                  <a:pt x="3255128" y="251075"/>
                </a:lnTo>
                <a:lnTo>
                  <a:pt x="3255128" y="251088"/>
                </a:lnTo>
                <a:lnTo>
                  <a:pt x="3255128" y="251109"/>
                </a:lnTo>
                <a:lnTo>
                  <a:pt x="3255128" y="251114"/>
                </a:lnTo>
                <a:lnTo>
                  <a:pt x="3255128" y="251117"/>
                </a:lnTo>
                <a:lnTo>
                  <a:pt x="3255128" y="251127"/>
                </a:lnTo>
                <a:lnTo>
                  <a:pt x="3255128" y="251152"/>
                </a:lnTo>
                <a:lnTo>
                  <a:pt x="3255128" y="251166"/>
                </a:lnTo>
                <a:lnTo>
                  <a:pt x="3255128" y="251183"/>
                </a:lnTo>
                <a:lnTo>
                  <a:pt x="3255128" y="251184"/>
                </a:lnTo>
                <a:lnTo>
                  <a:pt x="3255128" y="251199"/>
                </a:lnTo>
                <a:lnTo>
                  <a:pt x="3255128" y="251200"/>
                </a:lnTo>
                <a:lnTo>
                  <a:pt x="3255128" y="251216"/>
                </a:lnTo>
                <a:lnTo>
                  <a:pt x="3255128" y="251224"/>
                </a:lnTo>
                <a:lnTo>
                  <a:pt x="3255128" y="251233"/>
                </a:lnTo>
                <a:lnTo>
                  <a:pt x="3255128" y="251238"/>
                </a:lnTo>
                <a:lnTo>
                  <a:pt x="3255128" y="251271"/>
                </a:lnTo>
                <a:lnTo>
                  <a:pt x="3255128" y="251308"/>
                </a:lnTo>
                <a:lnTo>
                  <a:pt x="3255128" y="251309"/>
                </a:lnTo>
                <a:lnTo>
                  <a:pt x="3255128" y="251358"/>
                </a:lnTo>
                <a:lnTo>
                  <a:pt x="3255128" y="251364"/>
                </a:lnTo>
                <a:lnTo>
                  <a:pt x="3255128" y="251379"/>
                </a:lnTo>
                <a:lnTo>
                  <a:pt x="3255128" y="251389"/>
                </a:lnTo>
                <a:lnTo>
                  <a:pt x="3255128" y="251394"/>
                </a:lnTo>
                <a:lnTo>
                  <a:pt x="3255128" y="251456"/>
                </a:lnTo>
                <a:lnTo>
                  <a:pt x="3255128" y="251461"/>
                </a:lnTo>
                <a:lnTo>
                  <a:pt x="3255128" y="251464"/>
                </a:lnTo>
                <a:lnTo>
                  <a:pt x="3255128" y="251468"/>
                </a:lnTo>
                <a:lnTo>
                  <a:pt x="3255128" y="251490"/>
                </a:lnTo>
                <a:lnTo>
                  <a:pt x="3255128" y="251492"/>
                </a:lnTo>
                <a:lnTo>
                  <a:pt x="3255128" y="251499"/>
                </a:lnTo>
                <a:lnTo>
                  <a:pt x="3255128" y="251502"/>
                </a:lnTo>
                <a:lnTo>
                  <a:pt x="3255128" y="251504"/>
                </a:lnTo>
                <a:lnTo>
                  <a:pt x="3255128" y="251518"/>
                </a:lnTo>
                <a:lnTo>
                  <a:pt x="3255128" y="251520"/>
                </a:lnTo>
                <a:lnTo>
                  <a:pt x="3255128" y="251534"/>
                </a:lnTo>
                <a:lnTo>
                  <a:pt x="3255128" y="251547"/>
                </a:lnTo>
                <a:lnTo>
                  <a:pt x="3255128" y="251563"/>
                </a:lnTo>
                <a:lnTo>
                  <a:pt x="3255128" y="251568"/>
                </a:lnTo>
                <a:lnTo>
                  <a:pt x="3255128" y="251571"/>
                </a:lnTo>
                <a:lnTo>
                  <a:pt x="3255128" y="251573"/>
                </a:lnTo>
                <a:lnTo>
                  <a:pt x="3255128" y="251600"/>
                </a:lnTo>
                <a:lnTo>
                  <a:pt x="3255128" y="251613"/>
                </a:lnTo>
                <a:lnTo>
                  <a:pt x="3255128" y="251638"/>
                </a:lnTo>
                <a:lnTo>
                  <a:pt x="3255128" y="251647"/>
                </a:lnTo>
                <a:lnTo>
                  <a:pt x="3255128" y="251656"/>
                </a:lnTo>
                <a:lnTo>
                  <a:pt x="3255128" y="251670"/>
                </a:lnTo>
                <a:lnTo>
                  <a:pt x="3255128" y="251677"/>
                </a:lnTo>
                <a:lnTo>
                  <a:pt x="3255128" y="251707"/>
                </a:lnTo>
                <a:lnTo>
                  <a:pt x="3255128" y="251716"/>
                </a:lnTo>
                <a:lnTo>
                  <a:pt x="3255128" y="251718"/>
                </a:lnTo>
                <a:lnTo>
                  <a:pt x="3255128" y="251730"/>
                </a:lnTo>
                <a:lnTo>
                  <a:pt x="3255128" y="251731"/>
                </a:lnTo>
                <a:lnTo>
                  <a:pt x="3255128" y="251734"/>
                </a:lnTo>
                <a:lnTo>
                  <a:pt x="3255128" y="251752"/>
                </a:lnTo>
                <a:lnTo>
                  <a:pt x="3255128" y="251754"/>
                </a:lnTo>
                <a:lnTo>
                  <a:pt x="3255128" y="251823"/>
                </a:lnTo>
                <a:lnTo>
                  <a:pt x="3255128" y="251847"/>
                </a:lnTo>
                <a:lnTo>
                  <a:pt x="3255128" y="251848"/>
                </a:lnTo>
                <a:lnTo>
                  <a:pt x="3255128" y="251872"/>
                </a:lnTo>
                <a:lnTo>
                  <a:pt x="3255128" y="251880"/>
                </a:lnTo>
                <a:lnTo>
                  <a:pt x="3255128" y="251886"/>
                </a:lnTo>
                <a:lnTo>
                  <a:pt x="3255128" y="251897"/>
                </a:lnTo>
                <a:lnTo>
                  <a:pt x="3255128" y="251906"/>
                </a:lnTo>
                <a:lnTo>
                  <a:pt x="3255128" y="251914"/>
                </a:lnTo>
                <a:lnTo>
                  <a:pt x="3255128" y="251922"/>
                </a:lnTo>
                <a:lnTo>
                  <a:pt x="3255128" y="251925"/>
                </a:lnTo>
                <a:lnTo>
                  <a:pt x="3255128" y="251928"/>
                </a:lnTo>
                <a:lnTo>
                  <a:pt x="3255128" y="251944"/>
                </a:lnTo>
                <a:lnTo>
                  <a:pt x="3255128" y="251946"/>
                </a:lnTo>
                <a:lnTo>
                  <a:pt x="3255128" y="251949"/>
                </a:lnTo>
                <a:lnTo>
                  <a:pt x="3255128" y="251956"/>
                </a:lnTo>
                <a:lnTo>
                  <a:pt x="3255128" y="251972"/>
                </a:lnTo>
                <a:lnTo>
                  <a:pt x="3255128" y="251994"/>
                </a:lnTo>
                <a:lnTo>
                  <a:pt x="3255128" y="252022"/>
                </a:lnTo>
                <a:lnTo>
                  <a:pt x="3255128" y="252027"/>
                </a:lnTo>
                <a:lnTo>
                  <a:pt x="3255128" y="252030"/>
                </a:lnTo>
                <a:lnTo>
                  <a:pt x="3255128" y="252051"/>
                </a:lnTo>
                <a:lnTo>
                  <a:pt x="3255128" y="252082"/>
                </a:lnTo>
                <a:lnTo>
                  <a:pt x="3255128" y="252097"/>
                </a:lnTo>
                <a:lnTo>
                  <a:pt x="3255128" y="252109"/>
                </a:lnTo>
                <a:lnTo>
                  <a:pt x="3255128" y="252122"/>
                </a:lnTo>
                <a:lnTo>
                  <a:pt x="3255128" y="252123"/>
                </a:lnTo>
                <a:lnTo>
                  <a:pt x="3255128" y="252138"/>
                </a:lnTo>
                <a:lnTo>
                  <a:pt x="3255128" y="252139"/>
                </a:lnTo>
                <a:lnTo>
                  <a:pt x="3255128" y="252152"/>
                </a:lnTo>
                <a:lnTo>
                  <a:pt x="3255128" y="252168"/>
                </a:lnTo>
                <a:lnTo>
                  <a:pt x="3255128" y="252180"/>
                </a:lnTo>
                <a:lnTo>
                  <a:pt x="3255128" y="252188"/>
                </a:lnTo>
                <a:lnTo>
                  <a:pt x="3255128" y="252190"/>
                </a:lnTo>
                <a:lnTo>
                  <a:pt x="3255128" y="252200"/>
                </a:lnTo>
                <a:lnTo>
                  <a:pt x="3255128" y="252237"/>
                </a:lnTo>
                <a:lnTo>
                  <a:pt x="3255128" y="252306"/>
                </a:lnTo>
                <a:lnTo>
                  <a:pt x="3255128" y="252329"/>
                </a:lnTo>
                <a:lnTo>
                  <a:pt x="3255128" y="252332"/>
                </a:lnTo>
                <a:lnTo>
                  <a:pt x="3255128" y="252345"/>
                </a:lnTo>
                <a:lnTo>
                  <a:pt x="3255128" y="252364"/>
                </a:lnTo>
                <a:lnTo>
                  <a:pt x="3255128" y="252371"/>
                </a:lnTo>
                <a:lnTo>
                  <a:pt x="3255128" y="252382"/>
                </a:lnTo>
                <a:lnTo>
                  <a:pt x="3255128" y="252399"/>
                </a:lnTo>
                <a:lnTo>
                  <a:pt x="3255128" y="252400"/>
                </a:lnTo>
                <a:lnTo>
                  <a:pt x="3255128" y="252406"/>
                </a:lnTo>
                <a:lnTo>
                  <a:pt x="3255128" y="252411"/>
                </a:lnTo>
                <a:lnTo>
                  <a:pt x="3255128" y="252415"/>
                </a:lnTo>
                <a:lnTo>
                  <a:pt x="3255128" y="252438"/>
                </a:lnTo>
                <a:lnTo>
                  <a:pt x="3255128" y="252441"/>
                </a:lnTo>
                <a:lnTo>
                  <a:pt x="3255128" y="252520"/>
                </a:lnTo>
                <a:lnTo>
                  <a:pt x="3255128" y="252568"/>
                </a:lnTo>
                <a:lnTo>
                  <a:pt x="3255128" y="252570"/>
                </a:lnTo>
                <a:lnTo>
                  <a:pt x="3255128" y="252572"/>
                </a:lnTo>
                <a:lnTo>
                  <a:pt x="3255128" y="252592"/>
                </a:lnTo>
                <a:lnTo>
                  <a:pt x="3255128" y="252595"/>
                </a:lnTo>
                <a:lnTo>
                  <a:pt x="3255128" y="252611"/>
                </a:lnTo>
                <a:lnTo>
                  <a:pt x="3255128" y="252620"/>
                </a:lnTo>
                <a:lnTo>
                  <a:pt x="3255128" y="252631"/>
                </a:lnTo>
                <a:lnTo>
                  <a:pt x="3255128" y="252642"/>
                </a:lnTo>
                <a:lnTo>
                  <a:pt x="3255128" y="252644"/>
                </a:lnTo>
                <a:lnTo>
                  <a:pt x="3255128" y="252647"/>
                </a:lnTo>
                <a:lnTo>
                  <a:pt x="3255128" y="252649"/>
                </a:lnTo>
                <a:lnTo>
                  <a:pt x="3255128" y="252670"/>
                </a:lnTo>
                <a:lnTo>
                  <a:pt x="3255128" y="252691"/>
                </a:lnTo>
                <a:lnTo>
                  <a:pt x="3255128" y="252713"/>
                </a:lnTo>
                <a:lnTo>
                  <a:pt x="3255128" y="252803"/>
                </a:lnTo>
                <a:lnTo>
                  <a:pt x="3255128" y="252823"/>
                </a:lnTo>
                <a:lnTo>
                  <a:pt x="3255128" y="252836"/>
                </a:lnTo>
                <a:lnTo>
                  <a:pt x="3255128" y="252841"/>
                </a:lnTo>
                <a:lnTo>
                  <a:pt x="3255128" y="252854"/>
                </a:lnTo>
                <a:lnTo>
                  <a:pt x="3255128" y="252855"/>
                </a:lnTo>
                <a:lnTo>
                  <a:pt x="3255128" y="252856"/>
                </a:lnTo>
                <a:lnTo>
                  <a:pt x="3255128" y="252859"/>
                </a:lnTo>
                <a:lnTo>
                  <a:pt x="3255128" y="252861"/>
                </a:lnTo>
                <a:lnTo>
                  <a:pt x="3255128" y="252870"/>
                </a:lnTo>
                <a:lnTo>
                  <a:pt x="3255128" y="252875"/>
                </a:lnTo>
                <a:lnTo>
                  <a:pt x="3255128" y="252887"/>
                </a:lnTo>
                <a:lnTo>
                  <a:pt x="3255128" y="252913"/>
                </a:lnTo>
                <a:lnTo>
                  <a:pt x="3255128" y="252915"/>
                </a:lnTo>
                <a:lnTo>
                  <a:pt x="3255128" y="252933"/>
                </a:lnTo>
                <a:lnTo>
                  <a:pt x="3255128" y="252964"/>
                </a:lnTo>
                <a:lnTo>
                  <a:pt x="3255128" y="252979"/>
                </a:lnTo>
                <a:lnTo>
                  <a:pt x="3255128" y="252986"/>
                </a:lnTo>
                <a:lnTo>
                  <a:pt x="3255128" y="253051"/>
                </a:lnTo>
                <a:lnTo>
                  <a:pt x="3255128" y="253069"/>
                </a:lnTo>
                <a:lnTo>
                  <a:pt x="3255128" y="253079"/>
                </a:lnTo>
                <a:lnTo>
                  <a:pt x="3255128" y="253081"/>
                </a:lnTo>
                <a:lnTo>
                  <a:pt x="3255128" y="253101"/>
                </a:lnTo>
                <a:lnTo>
                  <a:pt x="3255128" y="253104"/>
                </a:lnTo>
                <a:lnTo>
                  <a:pt x="3255128" y="253109"/>
                </a:lnTo>
                <a:lnTo>
                  <a:pt x="3255128" y="253111"/>
                </a:lnTo>
                <a:lnTo>
                  <a:pt x="3255128" y="253120"/>
                </a:lnTo>
                <a:lnTo>
                  <a:pt x="3255128" y="253121"/>
                </a:lnTo>
                <a:lnTo>
                  <a:pt x="3255128" y="253148"/>
                </a:lnTo>
                <a:lnTo>
                  <a:pt x="3255128" y="253156"/>
                </a:lnTo>
                <a:lnTo>
                  <a:pt x="3255128" y="253186"/>
                </a:lnTo>
                <a:lnTo>
                  <a:pt x="3255128" y="253195"/>
                </a:lnTo>
                <a:lnTo>
                  <a:pt x="3255128" y="253205"/>
                </a:lnTo>
                <a:lnTo>
                  <a:pt x="3255128" y="253222"/>
                </a:lnTo>
                <a:lnTo>
                  <a:pt x="3255128" y="253235"/>
                </a:lnTo>
                <a:lnTo>
                  <a:pt x="3255128" y="253279"/>
                </a:lnTo>
                <a:lnTo>
                  <a:pt x="3255128" y="253285"/>
                </a:lnTo>
                <a:lnTo>
                  <a:pt x="3255128" y="253294"/>
                </a:lnTo>
                <a:lnTo>
                  <a:pt x="3255128" y="253295"/>
                </a:lnTo>
                <a:lnTo>
                  <a:pt x="3255128" y="253299"/>
                </a:lnTo>
                <a:lnTo>
                  <a:pt x="3255128" y="253315"/>
                </a:lnTo>
                <a:lnTo>
                  <a:pt x="3255128" y="253319"/>
                </a:lnTo>
                <a:lnTo>
                  <a:pt x="3255128" y="253379"/>
                </a:lnTo>
                <a:lnTo>
                  <a:pt x="3255128" y="253410"/>
                </a:lnTo>
                <a:lnTo>
                  <a:pt x="3255128" y="253416"/>
                </a:lnTo>
                <a:lnTo>
                  <a:pt x="3255128" y="253417"/>
                </a:lnTo>
                <a:lnTo>
                  <a:pt x="3255128" y="253445"/>
                </a:lnTo>
                <a:lnTo>
                  <a:pt x="3255128" y="253451"/>
                </a:lnTo>
                <a:lnTo>
                  <a:pt x="3255128" y="253459"/>
                </a:lnTo>
                <a:lnTo>
                  <a:pt x="3255128" y="253471"/>
                </a:lnTo>
                <a:lnTo>
                  <a:pt x="3255128" y="253503"/>
                </a:lnTo>
                <a:lnTo>
                  <a:pt x="3255128" y="253523"/>
                </a:lnTo>
                <a:lnTo>
                  <a:pt x="3255128" y="253528"/>
                </a:lnTo>
                <a:lnTo>
                  <a:pt x="3255128" y="253603"/>
                </a:lnTo>
                <a:lnTo>
                  <a:pt x="3255128" y="253613"/>
                </a:lnTo>
                <a:lnTo>
                  <a:pt x="3255128" y="253629"/>
                </a:lnTo>
                <a:lnTo>
                  <a:pt x="3255128" y="253634"/>
                </a:lnTo>
                <a:lnTo>
                  <a:pt x="3255128" y="253642"/>
                </a:lnTo>
                <a:lnTo>
                  <a:pt x="3255128" y="253710"/>
                </a:lnTo>
                <a:lnTo>
                  <a:pt x="3255128" y="253731"/>
                </a:lnTo>
                <a:lnTo>
                  <a:pt x="3255128" y="253735"/>
                </a:lnTo>
                <a:lnTo>
                  <a:pt x="3255128" y="253738"/>
                </a:lnTo>
                <a:lnTo>
                  <a:pt x="3255128" y="253752"/>
                </a:lnTo>
                <a:lnTo>
                  <a:pt x="3255128" y="253769"/>
                </a:lnTo>
                <a:lnTo>
                  <a:pt x="3255128" y="253782"/>
                </a:lnTo>
                <a:lnTo>
                  <a:pt x="3255128" y="253807"/>
                </a:lnTo>
                <a:lnTo>
                  <a:pt x="3255128" y="253816"/>
                </a:lnTo>
                <a:lnTo>
                  <a:pt x="3255128" y="253843"/>
                </a:lnTo>
                <a:lnTo>
                  <a:pt x="3255128" y="253883"/>
                </a:lnTo>
                <a:lnTo>
                  <a:pt x="3255128" y="253892"/>
                </a:lnTo>
                <a:lnTo>
                  <a:pt x="3255128" y="253893"/>
                </a:lnTo>
                <a:lnTo>
                  <a:pt x="3255128" y="253905"/>
                </a:lnTo>
                <a:lnTo>
                  <a:pt x="3255128" y="253910"/>
                </a:lnTo>
                <a:lnTo>
                  <a:pt x="3255128" y="253930"/>
                </a:lnTo>
                <a:lnTo>
                  <a:pt x="3255128" y="253947"/>
                </a:lnTo>
                <a:lnTo>
                  <a:pt x="3255128" y="253948"/>
                </a:lnTo>
                <a:lnTo>
                  <a:pt x="3255128" y="253962"/>
                </a:lnTo>
                <a:lnTo>
                  <a:pt x="3255128" y="253980"/>
                </a:lnTo>
                <a:lnTo>
                  <a:pt x="3255128" y="253982"/>
                </a:lnTo>
                <a:lnTo>
                  <a:pt x="3255128" y="254008"/>
                </a:lnTo>
                <a:lnTo>
                  <a:pt x="3255128" y="254015"/>
                </a:lnTo>
                <a:lnTo>
                  <a:pt x="3255128" y="254018"/>
                </a:lnTo>
                <a:lnTo>
                  <a:pt x="3255128" y="254036"/>
                </a:lnTo>
                <a:lnTo>
                  <a:pt x="3255128" y="254065"/>
                </a:lnTo>
                <a:lnTo>
                  <a:pt x="3255128" y="254075"/>
                </a:lnTo>
                <a:lnTo>
                  <a:pt x="3255128" y="254086"/>
                </a:lnTo>
                <a:lnTo>
                  <a:pt x="3255128" y="254093"/>
                </a:lnTo>
                <a:lnTo>
                  <a:pt x="3255128" y="254103"/>
                </a:lnTo>
                <a:lnTo>
                  <a:pt x="3255128" y="254117"/>
                </a:lnTo>
                <a:lnTo>
                  <a:pt x="3255128" y="254125"/>
                </a:lnTo>
                <a:lnTo>
                  <a:pt x="3255128" y="254189"/>
                </a:lnTo>
                <a:lnTo>
                  <a:pt x="3255128" y="254190"/>
                </a:lnTo>
                <a:lnTo>
                  <a:pt x="3255128" y="254220"/>
                </a:lnTo>
                <a:lnTo>
                  <a:pt x="3255128" y="254228"/>
                </a:lnTo>
                <a:lnTo>
                  <a:pt x="3255128" y="254261"/>
                </a:lnTo>
                <a:lnTo>
                  <a:pt x="3255128" y="254297"/>
                </a:lnTo>
                <a:lnTo>
                  <a:pt x="3255128" y="254298"/>
                </a:lnTo>
                <a:lnTo>
                  <a:pt x="3255128" y="254299"/>
                </a:lnTo>
                <a:lnTo>
                  <a:pt x="3255128" y="254302"/>
                </a:lnTo>
                <a:lnTo>
                  <a:pt x="3255128" y="254335"/>
                </a:lnTo>
                <a:lnTo>
                  <a:pt x="3255128" y="254342"/>
                </a:lnTo>
                <a:lnTo>
                  <a:pt x="3255128" y="254367"/>
                </a:lnTo>
                <a:lnTo>
                  <a:pt x="3255128" y="254369"/>
                </a:lnTo>
                <a:lnTo>
                  <a:pt x="3255128" y="254376"/>
                </a:lnTo>
                <a:lnTo>
                  <a:pt x="3255128" y="254406"/>
                </a:lnTo>
                <a:lnTo>
                  <a:pt x="3255128" y="254425"/>
                </a:lnTo>
                <a:lnTo>
                  <a:pt x="3255128" y="254430"/>
                </a:lnTo>
                <a:lnTo>
                  <a:pt x="3255128" y="254458"/>
                </a:lnTo>
                <a:lnTo>
                  <a:pt x="3255128" y="254480"/>
                </a:lnTo>
                <a:lnTo>
                  <a:pt x="3255128" y="254482"/>
                </a:lnTo>
                <a:lnTo>
                  <a:pt x="3255128" y="254489"/>
                </a:lnTo>
                <a:lnTo>
                  <a:pt x="3255128" y="254492"/>
                </a:lnTo>
                <a:lnTo>
                  <a:pt x="3255128" y="254494"/>
                </a:lnTo>
                <a:lnTo>
                  <a:pt x="3255128" y="254508"/>
                </a:lnTo>
                <a:lnTo>
                  <a:pt x="3255128" y="254510"/>
                </a:lnTo>
                <a:lnTo>
                  <a:pt x="3255128" y="254524"/>
                </a:lnTo>
                <a:lnTo>
                  <a:pt x="3255128" y="254527"/>
                </a:lnTo>
                <a:lnTo>
                  <a:pt x="3255128" y="254529"/>
                </a:lnTo>
                <a:lnTo>
                  <a:pt x="3255128" y="254553"/>
                </a:lnTo>
                <a:lnTo>
                  <a:pt x="3255128" y="254580"/>
                </a:lnTo>
                <a:lnTo>
                  <a:pt x="3255128" y="254628"/>
                </a:lnTo>
                <a:lnTo>
                  <a:pt x="3255128" y="254639"/>
                </a:lnTo>
                <a:lnTo>
                  <a:pt x="3255128" y="254651"/>
                </a:lnTo>
                <a:lnTo>
                  <a:pt x="3255128" y="254674"/>
                </a:lnTo>
                <a:lnTo>
                  <a:pt x="3255128" y="254678"/>
                </a:lnTo>
                <a:lnTo>
                  <a:pt x="3255128" y="254686"/>
                </a:lnTo>
                <a:lnTo>
                  <a:pt x="3255128" y="254720"/>
                </a:lnTo>
                <a:lnTo>
                  <a:pt x="3255128" y="254721"/>
                </a:lnTo>
                <a:lnTo>
                  <a:pt x="3255128" y="254742"/>
                </a:lnTo>
                <a:lnTo>
                  <a:pt x="3255128" y="254773"/>
                </a:lnTo>
                <a:lnTo>
                  <a:pt x="3255128" y="254776"/>
                </a:lnTo>
                <a:lnTo>
                  <a:pt x="3255128" y="254837"/>
                </a:lnTo>
                <a:lnTo>
                  <a:pt x="3255128" y="254838"/>
                </a:lnTo>
                <a:lnTo>
                  <a:pt x="3255128" y="254857"/>
                </a:lnTo>
                <a:lnTo>
                  <a:pt x="3255128" y="254868"/>
                </a:lnTo>
                <a:lnTo>
                  <a:pt x="3255128" y="254889"/>
                </a:lnTo>
                <a:lnTo>
                  <a:pt x="3255128" y="254896"/>
                </a:lnTo>
                <a:lnTo>
                  <a:pt x="3255128" y="254912"/>
                </a:lnTo>
                <a:lnTo>
                  <a:pt x="3255128" y="254946"/>
                </a:lnTo>
                <a:lnTo>
                  <a:pt x="3255128" y="254962"/>
                </a:lnTo>
                <a:lnTo>
                  <a:pt x="3255128" y="254972"/>
                </a:lnTo>
                <a:lnTo>
                  <a:pt x="3255128" y="254983"/>
                </a:lnTo>
                <a:lnTo>
                  <a:pt x="3255128" y="254984"/>
                </a:lnTo>
                <a:lnTo>
                  <a:pt x="3255128" y="254989"/>
                </a:lnTo>
                <a:lnTo>
                  <a:pt x="3255128" y="254991"/>
                </a:lnTo>
                <a:lnTo>
                  <a:pt x="3255128" y="255012"/>
                </a:lnTo>
                <a:lnTo>
                  <a:pt x="3255128" y="255017"/>
                </a:lnTo>
                <a:lnTo>
                  <a:pt x="3255128" y="255072"/>
                </a:lnTo>
                <a:lnTo>
                  <a:pt x="3255128" y="255087"/>
                </a:lnTo>
                <a:lnTo>
                  <a:pt x="3255128" y="255112"/>
                </a:lnTo>
                <a:lnTo>
                  <a:pt x="3255128" y="255128"/>
                </a:lnTo>
                <a:lnTo>
                  <a:pt x="3255128" y="255133"/>
                </a:lnTo>
                <a:lnTo>
                  <a:pt x="3255128" y="255140"/>
                </a:lnTo>
                <a:lnTo>
                  <a:pt x="3255128" y="255142"/>
                </a:lnTo>
                <a:lnTo>
                  <a:pt x="3255128" y="255165"/>
                </a:lnTo>
                <a:lnTo>
                  <a:pt x="3255128" y="255170"/>
                </a:lnTo>
                <a:lnTo>
                  <a:pt x="3255128" y="255175"/>
                </a:lnTo>
                <a:lnTo>
                  <a:pt x="3255128" y="255177"/>
                </a:lnTo>
                <a:lnTo>
                  <a:pt x="3255128" y="255178"/>
                </a:lnTo>
                <a:lnTo>
                  <a:pt x="3255128" y="255180"/>
                </a:lnTo>
                <a:lnTo>
                  <a:pt x="3255128" y="255181"/>
                </a:lnTo>
                <a:lnTo>
                  <a:pt x="3255128" y="255232"/>
                </a:lnTo>
                <a:lnTo>
                  <a:pt x="3255128" y="255237"/>
                </a:lnTo>
                <a:lnTo>
                  <a:pt x="3255128" y="255296"/>
                </a:lnTo>
                <a:lnTo>
                  <a:pt x="3255128" y="255306"/>
                </a:lnTo>
                <a:lnTo>
                  <a:pt x="3255128" y="255319"/>
                </a:lnTo>
                <a:lnTo>
                  <a:pt x="3255128" y="255322"/>
                </a:lnTo>
                <a:lnTo>
                  <a:pt x="3255128" y="255327"/>
                </a:lnTo>
                <a:lnTo>
                  <a:pt x="3255128" y="255366"/>
                </a:lnTo>
                <a:lnTo>
                  <a:pt x="3255128" y="255388"/>
                </a:lnTo>
                <a:lnTo>
                  <a:pt x="3255128" y="255389"/>
                </a:lnTo>
                <a:lnTo>
                  <a:pt x="3255128" y="255390"/>
                </a:lnTo>
                <a:lnTo>
                  <a:pt x="3255128" y="255396"/>
                </a:lnTo>
                <a:lnTo>
                  <a:pt x="3255128" y="255401"/>
                </a:lnTo>
                <a:lnTo>
                  <a:pt x="3255128" y="255405"/>
                </a:lnTo>
                <a:lnTo>
                  <a:pt x="3255128" y="255424"/>
                </a:lnTo>
                <a:lnTo>
                  <a:pt x="3255128" y="255431"/>
                </a:lnTo>
                <a:lnTo>
                  <a:pt x="3255128" y="255442"/>
                </a:lnTo>
                <a:lnTo>
                  <a:pt x="3255128" y="255453"/>
                </a:lnTo>
                <a:lnTo>
                  <a:pt x="3255128" y="255493"/>
                </a:lnTo>
                <a:lnTo>
                  <a:pt x="3255128" y="255520"/>
                </a:lnTo>
                <a:lnTo>
                  <a:pt x="3255128" y="255529"/>
                </a:lnTo>
                <a:lnTo>
                  <a:pt x="3255128" y="255530"/>
                </a:lnTo>
                <a:lnTo>
                  <a:pt x="3255128" y="255560"/>
                </a:lnTo>
                <a:lnTo>
                  <a:pt x="3255128" y="255562"/>
                </a:lnTo>
                <a:lnTo>
                  <a:pt x="3255128" y="255585"/>
                </a:lnTo>
                <a:lnTo>
                  <a:pt x="3255128" y="255599"/>
                </a:lnTo>
                <a:lnTo>
                  <a:pt x="3255128" y="255601"/>
                </a:lnTo>
                <a:lnTo>
                  <a:pt x="3255128" y="255610"/>
                </a:lnTo>
                <a:lnTo>
                  <a:pt x="3255128" y="255632"/>
                </a:lnTo>
                <a:lnTo>
                  <a:pt x="3255128" y="255634"/>
                </a:lnTo>
                <a:lnTo>
                  <a:pt x="3255128" y="255636"/>
                </a:lnTo>
                <a:lnTo>
                  <a:pt x="3255128" y="255637"/>
                </a:lnTo>
                <a:lnTo>
                  <a:pt x="3255128" y="255638"/>
                </a:lnTo>
                <a:lnTo>
                  <a:pt x="3255128" y="255639"/>
                </a:lnTo>
                <a:lnTo>
                  <a:pt x="3255128" y="255655"/>
                </a:lnTo>
                <a:lnTo>
                  <a:pt x="3255128" y="255672"/>
                </a:lnTo>
                <a:lnTo>
                  <a:pt x="3255128" y="255673"/>
                </a:lnTo>
                <a:lnTo>
                  <a:pt x="3255128" y="255687"/>
                </a:lnTo>
                <a:lnTo>
                  <a:pt x="3255128" y="255703"/>
                </a:lnTo>
                <a:lnTo>
                  <a:pt x="3255128" y="255736"/>
                </a:lnTo>
                <a:lnTo>
                  <a:pt x="3255128" y="255781"/>
                </a:lnTo>
                <a:lnTo>
                  <a:pt x="3255128" y="255793"/>
                </a:lnTo>
                <a:lnTo>
                  <a:pt x="3255128" y="255805"/>
                </a:lnTo>
                <a:lnTo>
                  <a:pt x="3255128" y="255828"/>
                </a:lnTo>
                <a:lnTo>
                  <a:pt x="3255128" y="255835"/>
                </a:lnTo>
                <a:lnTo>
                  <a:pt x="3255128" y="255846"/>
                </a:lnTo>
                <a:lnTo>
                  <a:pt x="3255128" y="255849"/>
                </a:lnTo>
                <a:lnTo>
                  <a:pt x="3255128" y="255851"/>
                </a:lnTo>
                <a:lnTo>
                  <a:pt x="3255128" y="255860"/>
                </a:lnTo>
                <a:lnTo>
                  <a:pt x="3255128" y="255865"/>
                </a:lnTo>
                <a:lnTo>
                  <a:pt x="3255128" y="255869"/>
                </a:lnTo>
                <a:lnTo>
                  <a:pt x="3255128" y="255877"/>
                </a:lnTo>
                <a:lnTo>
                  <a:pt x="3255128" y="255882"/>
                </a:lnTo>
                <a:lnTo>
                  <a:pt x="3255128" y="255885"/>
                </a:lnTo>
                <a:lnTo>
                  <a:pt x="3255128" y="255907"/>
                </a:lnTo>
                <a:lnTo>
                  <a:pt x="3255128" y="255914"/>
                </a:lnTo>
                <a:lnTo>
                  <a:pt x="3255128" y="255954"/>
                </a:lnTo>
                <a:lnTo>
                  <a:pt x="3255128" y="256012"/>
                </a:lnTo>
                <a:lnTo>
                  <a:pt x="3255128" y="256014"/>
                </a:lnTo>
                <a:lnTo>
                  <a:pt x="3255128" y="256038"/>
                </a:lnTo>
                <a:lnTo>
                  <a:pt x="3255128" y="256069"/>
                </a:lnTo>
                <a:lnTo>
                  <a:pt x="3255128" y="256091"/>
                </a:lnTo>
                <a:lnTo>
                  <a:pt x="3255128" y="256094"/>
                </a:lnTo>
                <a:lnTo>
                  <a:pt x="3255128" y="256101"/>
                </a:lnTo>
                <a:lnTo>
                  <a:pt x="3255128" y="256110"/>
                </a:lnTo>
                <a:lnTo>
                  <a:pt x="3255128" y="256111"/>
                </a:lnTo>
                <a:lnTo>
                  <a:pt x="3255128" y="256119"/>
                </a:lnTo>
                <a:lnTo>
                  <a:pt x="3255128" y="256141"/>
                </a:lnTo>
                <a:lnTo>
                  <a:pt x="3255128" y="256147"/>
                </a:lnTo>
                <a:lnTo>
                  <a:pt x="3255128" y="256176"/>
                </a:lnTo>
                <a:lnTo>
                  <a:pt x="3255128" y="256185"/>
                </a:lnTo>
                <a:lnTo>
                  <a:pt x="3255128" y="256186"/>
                </a:lnTo>
                <a:lnTo>
                  <a:pt x="3255128" y="256212"/>
                </a:lnTo>
                <a:lnTo>
                  <a:pt x="3255128" y="256217"/>
                </a:lnTo>
                <a:lnTo>
                  <a:pt x="3255128" y="256285"/>
                </a:lnTo>
                <a:lnTo>
                  <a:pt x="3255128" y="256286"/>
                </a:lnTo>
                <a:lnTo>
                  <a:pt x="3255128" y="256343"/>
                </a:lnTo>
                <a:lnTo>
                  <a:pt x="3255128" y="256344"/>
                </a:lnTo>
                <a:lnTo>
                  <a:pt x="3255128" y="256369"/>
                </a:lnTo>
                <a:lnTo>
                  <a:pt x="3255128" y="256374"/>
                </a:lnTo>
                <a:lnTo>
                  <a:pt x="3255128" y="256390"/>
                </a:lnTo>
                <a:lnTo>
                  <a:pt x="3255128" y="256400"/>
                </a:lnTo>
                <a:lnTo>
                  <a:pt x="3255128" y="256442"/>
                </a:lnTo>
                <a:lnTo>
                  <a:pt x="3255128" y="256445"/>
                </a:lnTo>
                <a:lnTo>
                  <a:pt x="3255128" y="256467"/>
                </a:lnTo>
                <a:lnTo>
                  <a:pt x="3255128" y="256473"/>
                </a:lnTo>
                <a:lnTo>
                  <a:pt x="3255128" y="256513"/>
                </a:lnTo>
                <a:lnTo>
                  <a:pt x="3255128" y="256514"/>
                </a:lnTo>
                <a:lnTo>
                  <a:pt x="3255128" y="256555"/>
                </a:lnTo>
                <a:lnTo>
                  <a:pt x="3255128" y="256568"/>
                </a:lnTo>
                <a:lnTo>
                  <a:pt x="3255128" y="256584"/>
                </a:lnTo>
                <a:lnTo>
                  <a:pt x="3255128" y="256599"/>
                </a:lnTo>
                <a:lnTo>
                  <a:pt x="3255128" y="256600"/>
                </a:lnTo>
                <a:lnTo>
                  <a:pt x="3255128" y="256619"/>
                </a:lnTo>
                <a:lnTo>
                  <a:pt x="3255128" y="256621"/>
                </a:lnTo>
                <a:lnTo>
                  <a:pt x="3255128" y="256624"/>
                </a:lnTo>
                <a:lnTo>
                  <a:pt x="3255128" y="256659"/>
                </a:lnTo>
                <a:lnTo>
                  <a:pt x="3255128" y="256700"/>
                </a:lnTo>
                <a:lnTo>
                  <a:pt x="3255128" y="256708"/>
                </a:lnTo>
                <a:lnTo>
                  <a:pt x="3255128" y="256709"/>
                </a:lnTo>
                <a:lnTo>
                  <a:pt x="3255128" y="256759"/>
                </a:lnTo>
                <a:lnTo>
                  <a:pt x="3255128" y="256760"/>
                </a:lnTo>
                <a:lnTo>
                  <a:pt x="3255128" y="256772"/>
                </a:lnTo>
                <a:lnTo>
                  <a:pt x="3255128" y="256797"/>
                </a:lnTo>
                <a:lnTo>
                  <a:pt x="3255128" y="256807"/>
                </a:lnTo>
                <a:lnTo>
                  <a:pt x="3255128" y="256833"/>
                </a:lnTo>
                <a:lnTo>
                  <a:pt x="3255128" y="256849"/>
                </a:lnTo>
                <a:lnTo>
                  <a:pt x="3255128" y="256882"/>
                </a:lnTo>
                <a:lnTo>
                  <a:pt x="3255128" y="256885"/>
                </a:lnTo>
                <a:lnTo>
                  <a:pt x="3255128" y="256919"/>
                </a:lnTo>
                <a:lnTo>
                  <a:pt x="3255128" y="256923"/>
                </a:lnTo>
                <a:lnTo>
                  <a:pt x="3255128" y="256972"/>
                </a:lnTo>
                <a:lnTo>
                  <a:pt x="3255128" y="256998"/>
                </a:lnTo>
                <a:lnTo>
                  <a:pt x="3255128" y="257008"/>
                </a:lnTo>
                <a:lnTo>
                  <a:pt x="3255128" y="257014"/>
                </a:lnTo>
                <a:lnTo>
                  <a:pt x="3255128" y="257022"/>
                </a:lnTo>
                <a:lnTo>
                  <a:pt x="3255128" y="257053"/>
                </a:lnTo>
                <a:lnTo>
                  <a:pt x="3255128" y="257065"/>
                </a:lnTo>
                <a:lnTo>
                  <a:pt x="3255128" y="257093"/>
                </a:lnTo>
                <a:lnTo>
                  <a:pt x="3255128" y="257098"/>
                </a:lnTo>
                <a:lnTo>
                  <a:pt x="3255128" y="257115"/>
                </a:lnTo>
                <a:lnTo>
                  <a:pt x="3255128" y="257116"/>
                </a:lnTo>
                <a:lnTo>
                  <a:pt x="3255128" y="257137"/>
                </a:lnTo>
                <a:lnTo>
                  <a:pt x="3255128" y="257140"/>
                </a:lnTo>
                <a:lnTo>
                  <a:pt x="3255128" y="257151"/>
                </a:lnTo>
                <a:lnTo>
                  <a:pt x="3255128" y="257162"/>
                </a:lnTo>
                <a:lnTo>
                  <a:pt x="3255128" y="257164"/>
                </a:lnTo>
                <a:lnTo>
                  <a:pt x="3255128" y="257165"/>
                </a:lnTo>
                <a:lnTo>
                  <a:pt x="3255128" y="257167"/>
                </a:lnTo>
                <a:lnTo>
                  <a:pt x="3255128" y="257197"/>
                </a:lnTo>
                <a:lnTo>
                  <a:pt x="3255128" y="257218"/>
                </a:lnTo>
                <a:lnTo>
                  <a:pt x="3255128" y="257234"/>
                </a:lnTo>
                <a:lnTo>
                  <a:pt x="3255128" y="257247"/>
                </a:lnTo>
                <a:lnTo>
                  <a:pt x="3255128" y="257292"/>
                </a:lnTo>
                <a:lnTo>
                  <a:pt x="3255128" y="257312"/>
                </a:lnTo>
                <a:lnTo>
                  <a:pt x="3255128" y="257323"/>
                </a:lnTo>
                <a:lnTo>
                  <a:pt x="3255128" y="257325"/>
                </a:lnTo>
                <a:lnTo>
                  <a:pt x="3255128" y="257330"/>
                </a:lnTo>
                <a:lnTo>
                  <a:pt x="3255128" y="257343"/>
                </a:lnTo>
                <a:lnTo>
                  <a:pt x="3255128" y="257381"/>
                </a:lnTo>
                <a:lnTo>
                  <a:pt x="3255128" y="257390"/>
                </a:lnTo>
                <a:lnTo>
                  <a:pt x="3255128" y="257395"/>
                </a:lnTo>
                <a:lnTo>
                  <a:pt x="3255128" y="257420"/>
                </a:lnTo>
                <a:lnTo>
                  <a:pt x="3255128" y="257424"/>
                </a:lnTo>
                <a:lnTo>
                  <a:pt x="3255128" y="257448"/>
                </a:lnTo>
                <a:lnTo>
                  <a:pt x="3255128" y="257457"/>
                </a:lnTo>
                <a:lnTo>
                  <a:pt x="3255128" y="257481"/>
                </a:lnTo>
                <a:lnTo>
                  <a:pt x="3255128" y="257482"/>
                </a:lnTo>
                <a:lnTo>
                  <a:pt x="3255128" y="257485"/>
                </a:lnTo>
                <a:lnTo>
                  <a:pt x="3255128" y="257502"/>
                </a:lnTo>
                <a:lnTo>
                  <a:pt x="3255128" y="257507"/>
                </a:lnTo>
                <a:lnTo>
                  <a:pt x="3255128" y="257555"/>
                </a:lnTo>
                <a:lnTo>
                  <a:pt x="3255128" y="257562"/>
                </a:lnTo>
                <a:lnTo>
                  <a:pt x="3255128" y="257570"/>
                </a:lnTo>
                <a:lnTo>
                  <a:pt x="3255128" y="257589"/>
                </a:lnTo>
                <a:lnTo>
                  <a:pt x="3255128" y="257621"/>
                </a:lnTo>
                <a:lnTo>
                  <a:pt x="3255128" y="257632"/>
                </a:lnTo>
                <a:lnTo>
                  <a:pt x="3255128" y="257664"/>
                </a:lnTo>
                <a:lnTo>
                  <a:pt x="3255128" y="257668"/>
                </a:lnTo>
                <a:lnTo>
                  <a:pt x="3255128" y="257681"/>
                </a:lnTo>
                <a:lnTo>
                  <a:pt x="3255128" y="257701"/>
                </a:lnTo>
                <a:lnTo>
                  <a:pt x="3255128" y="257706"/>
                </a:lnTo>
                <a:lnTo>
                  <a:pt x="3255128" y="257728"/>
                </a:lnTo>
                <a:lnTo>
                  <a:pt x="3255128" y="257731"/>
                </a:lnTo>
                <a:lnTo>
                  <a:pt x="3255128" y="257763"/>
                </a:lnTo>
                <a:lnTo>
                  <a:pt x="3255128" y="257766"/>
                </a:lnTo>
                <a:lnTo>
                  <a:pt x="3255128" y="257799"/>
                </a:lnTo>
                <a:lnTo>
                  <a:pt x="3255128" y="257822"/>
                </a:lnTo>
                <a:lnTo>
                  <a:pt x="3255128" y="257847"/>
                </a:lnTo>
                <a:lnTo>
                  <a:pt x="3255128" y="257879"/>
                </a:lnTo>
                <a:lnTo>
                  <a:pt x="3255128" y="257889"/>
                </a:lnTo>
                <a:lnTo>
                  <a:pt x="3255128" y="257902"/>
                </a:lnTo>
                <a:lnTo>
                  <a:pt x="3255128" y="257966"/>
                </a:lnTo>
                <a:lnTo>
                  <a:pt x="3255128" y="257971"/>
                </a:lnTo>
                <a:lnTo>
                  <a:pt x="3255128" y="257973"/>
                </a:lnTo>
                <a:lnTo>
                  <a:pt x="3255128" y="257978"/>
                </a:lnTo>
                <a:lnTo>
                  <a:pt x="3255128" y="257979"/>
                </a:lnTo>
                <a:lnTo>
                  <a:pt x="3255128" y="257981"/>
                </a:lnTo>
                <a:lnTo>
                  <a:pt x="3255128" y="257991"/>
                </a:lnTo>
                <a:lnTo>
                  <a:pt x="3255128" y="258037"/>
                </a:lnTo>
                <a:lnTo>
                  <a:pt x="3255128" y="258043"/>
                </a:lnTo>
                <a:lnTo>
                  <a:pt x="3255128" y="258046"/>
                </a:lnTo>
                <a:lnTo>
                  <a:pt x="3255128" y="258048"/>
                </a:lnTo>
                <a:lnTo>
                  <a:pt x="3255128" y="258105"/>
                </a:lnTo>
                <a:lnTo>
                  <a:pt x="3255128" y="258123"/>
                </a:lnTo>
                <a:lnTo>
                  <a:pt x="3255128" y="258130"/>
                </a:lnTo>
                <a:lnTo>
                  <a:pt x="3255128" y="258155"/>
                </a:lnTo>
                <a:lnTo>
                  <a:pt x="3255128" y="258160"/>
                </a:lnTo>
                <a:lnTo>
                  <a:pt x="3255128" y="258173"/>
                </a:lnTo>
                <a:lnTo>
                  <a:pt x="3255128" y="258177"/>
                </a:lnTo>
                <a:lnTo>
                  <a:pt x="3255128" y="258185"/>
                </a:lnTo>
                <a:lnTo>
                  <a:pt x="3255128" y="258222"/>
                </a:lnTo>
                <a:lnTo>
                  <a:pt x="3255128" y="258227"/>
                </a:lnTo>
                <a:lnTo>
                  <a:pt x="3255128" y="258255"/>
                </a:lnTo>
                <a:lnTo>
                  <a:pt x="3255128" y="258256"/>
                </a:lnTo>
                <a:lnTo>
                  <a:pt x="3255128" y="258258"/>
                </a:lnTo>
                <a:lnTo>
                  <a:pt x="3255128" y="258269"/>
                </a:lnTo>
                <a:lnTo>
                  <a:pt x="3255128" y="258305"/>
                </a:lnTo>
                <a:lnTo>
                  <a:pt x="3255128" y="258366"/>
                </a:lnTo>
                <a:lnTo>
                  <a:pt x="3255128" y="258379"/>
                </a:lnTo>
                <a:lnTo>
                  <a:pt x="3255128" y="258432"/>
                </a:lnTo>
                <a:lnTo>
                  <a:pt x="3255128" y="258437"/>
                </a:lnTo>
                <a:lnTo>
                  <a:pt x="3255128" y="258443"/>
                </a:lnTo>
                <a:lnTo>
                  <a:pt x="3255128" y="258470"/>
                </a:lnTo>
                <a:lnTo>
                  <a:pt x="3255128" y="258483"/>
                </a:lnTo>
                <a:lnTo>
                  <a:pt x="3255128" y="258497"/>
                </a:lnTo>
                <a:lnTo>
                  <a:pt x="3255128" y="258502"/>
                </a:lnTo>
                <a:lnTo>
                  <a:pt x="3255128" y="258520"/>
                </a:lnTo>
                <a:lnTo>
                  <a:pt x="3255128" y="258528"/>
                </a:lnTo>
                <a:lnTo>
                  <a:pt x="3255128" y="258564"/>
                </a:lnTo>
                <a:lnTo>
                  <a:pt x="3255128" y="258575"/>
                </a:lnTo>
                <a:lnTo>
                  <a:pt x="3255128" y="258589"/>
                </a:lnTo>
                <a:lnTo>
                  <a:pt x="3255128" y="258595"/>
                </a:lnTo>
                <a:lnTo>
                  <a:pt x="3255128" y="258614"/>
                </a:lnTo>
                <a:lnTo>
                  <a:pt x="3255128" y="258636"/>
                </a:lnTo>
                <a:lnTo>
                  <a:pt x="3255128" y="258638"/>
                </a:lnTo>
                <a:lnTo>
                  <a:pt x="3255128" y="258639"/>
                </a:lnTo>
                <a:lnTo>
                  <a:pt x="3255128" y="258663"/>
                </a:lnTo>
                <a:lnTo>
                  <a:pt x="3255128" y="258680"/>
                </a:lnTo>
                <a:lnTo>
                  <a:pt x="3255128" y="258687"/>
                </a:lnTo>
                <a:lnTo>
                  <a:pt x="3255128" y="258702"/>
                </a:lnTo>
                <a:lnTo>
                  <a:pt x="3255128" y="258707"/>
                </a:lnTo>
                <a:lnTo>
                  <a:pt x="3255128" y="258710"/>
                </a:lnTo>
                <a:lnTo>
                  <a:pt x="3255128" y="258715"/>
                </a:lnTo>
                <a:lnTo>
                  <a:pt x="3255128" y="258752"/>
                </a:lnTo>
                <a:lnTo>
                  <a:pt x="3255128" y="258759"/>
                </a:lnTo>
                <a:lnTo>
                  <a:pt x="3255128" y="258770"/>
                </a:lnTo>
                <a:lnTo>
                  <a:pt x="3255128" y="258771"/>
                </a:lnTo>
                <a:lnTo>
                  <a:pt x="3255128" y="258818"/>
                </a:lnTo>
                <a:lnTo>
                  <a:pt x="3255128" y="258825"/>
                </a:lnTo>
                <a:lnTo>
                  <a:pt x="3255128" y="258869"/>
                </a:lnTo>
                <a:lnTo>
                  <a:pt x="3255128" y="258875"/>
                </a:lnTo>
                <a:lnTo>
                  <a:pt x="3255128" y="258888"/>
                </a:lnTo>
                <a:lnTo>
                  <a:pt x="3255128" y="258904"/>
                </a:lnTo>
                <a:lnTo>
                  <a:pt x="3255128" y="258911"/>
                </a:lnTo>
                <a:lnTo>
                  <a:pt x="3255128" y="258926"/>
                </a:lnTo>
                <a:lnTo>
                  <a:pt x="3255128" y="258929"/>
                </a:lnTo>
                <a:lnTo>
                  <a:pt x="3255128" y="258946"/>
                </a:lnTo>
                <a:lnTo>
                  <a:pt x="3255128" y="259002"/>
                </a:lnTo>
                <a:lnTo>
                  <a:pt x="3255128" y="259003"/>
                </a:lnTo>
                <a:lnTo>
                  <a:pt x="3255128" y="259012"/>
                </a:lnTo>
                <a:lnTo>
                  <a:pt x="3255128" y="259028"/>
                </a:lnTo>
                <a:lnTo>
                  <a:pt x="3255128" y="259052"/>
                </a:lnTo>
                <a:lnTo>
                  <a:pt x="3255128" y="259054"/>
                </a:lnTo>
                <a:lnTo>
                  <a:pt x="3255128" y="259084"/>
                </a:lnTo>
                <a:lnTo>
                  <a:pt x="3255128" y="259094"/>
                </a:lnTo>
                <a:lnTo>
                  <a:pt x="3255128" y="259098"/>
                </a:lnTo>
                <a:lnTo>
                  <a:pt x="3255128" y="259119"/>
                </a:lnTo>
                <a:lnTo>
                  <a:pt x="3255128" y="259131"/>
                </a:lnTo>
                <a:lnTo>
                  <a:pt x="3255128" y="259137"/>
                </a:lnTo>
                <a:lnTo>
                  <a:pt x="3255128" y="259172"/>
                </a:lnTo>
                <a:lnTo>
                  <a:pt x="3255128" y="259191"/>
                </a:lnTo>
                <a:lnTo>
                  <a:pt x="3255128" y="259206"/>
                </a:lnTo>
                <a:lnTo>
                  <a:pt x="3255128" y="259207"/>
                </a:lnTo>
                <a:lnTo>
                  <a:pt x="3255128" y="259276"/>
                </a:lnTo>
                <a:lnTo>
                  <a:pt x="3255128" y="259284"/>
                </a:lnTo>
                <a:lnTo>
                  <a:pt x="3255128" y="259305"/>
                </a:lnTo>
                <a:lnTo>
                  <a:pt x="3255128" y="259308"/>
                </a:lnTo>
                <a:lnTo>
                  <a:pt x="3255128" y="259334"/>
                </a:lnTo>
                <a:lnTo>
                  <a:pt x="3255128" y="259358"/>
                </a:lnTo>
                <a:lnTo>
                  <a:pt x="3255128" y="259359"/>
                </a:lnTo>
                <a:lnTo>
                  <a:pt x="3255128" y="259364"/>
                </a:lnTo>
                <a:lnTo>
                  <a:pt x="3255128" y="259380"/>
                </a:lnTo>
                <a:lnTo>
                  <a:pt x="3255128" y="259385"/>
                </a:lnTo>
                <a:lnTo>
                  <a:pt x="3255128" y="259403"/>
                </a:lnTo>
                <a:lnTo>
                  <a:pt x="3255128" y="259407"/>
                </a:lnTo>
                <a:lnTo>
                  <a:pt x="3255128" y="259409"/>
                </a:lnTo>
                <a:lnTo>
                  <a:pt x="3255128" y="259432"/>
                </a:lnTo>
                <a:lnTo>
                  <a:pt x="3255128" y="259434"/>
                </a:lnTo>
                <a:lnTo>
                  <a:pt x="3255128" y="259457"/>
                </a:lnTo>
                <a:lnTo>
                  <a:pt x="3255128" y="259484"/>
                </a:lnTo>
                <a:lnTo>
                  <a:pt x="3255128" y="259504"/>
                </a:lnTo>
                <a:lnTo>
                  <a:pt x="3255128" y="259542"/>
                </a:lnTo>
                <a:lnTo>
                  <a:pt x="3255128" y="259568"/>
                </a:lnTo>
                <a:lnTo>
                  <a:pt x="3255128" y="259589"/>
                </a:lnTo>
                <a:lnTo>
                  <a:pt x="3255128" y="259590"/>
                </a:lnTo>
                <a:lnTo>
                  <a:pt x="3255128" y="259611"/>
                </a:lnTo>
                <a:lnTo>
                  <a:pt x="3255128" y="259623"/>
                </a:lnTo>
                <a:lnTo>
                  <a:pt x="3255128" y="259635"/>
                </a:lnTo>
                <a:lnTo>
                  <a:pt x="3255128" y="259640"/>
                </a:lnTo>
                <a:lnTo>
                  <a:pt x="3255128" y="259646"/>
                </a:lnTo>
                <a:lnTo>
                  <a:pt x="3255128" y="259660"/>
                </a:lnTo>
                <a:lnTo>
                  <a:pt x="3255128" y="259699"/>
                </a:lnTo>
                <a:lnTo>
                  <a:pt x="3255128" y="259701"/>
                </a:lnTo>
                <a:lnTo>
                  <a:pt x="3255128" y="259730"/>
                </a:lnTo>
                <a:lnTo>
                  <a:pt x="3255128" y="259750"/>
                </a:lnTo>
                <a:lnTo>
                  <a:pt x="3255128" y="259797"/>
                </a:lnTo>
                <a:lnTo>
                  <a:pt x="3255128" y="259817"/>
                </a:lnTo>
                <a:lnTo>
                  <a:pt x="3255128" y="259839"/>
                </a:lnTo>
                <a:lnTo>
                  <a:pt x="3255128" y="259842"/>
                </a:lnTo>
                <a:lnTo>
                  <a:pt x="3255128" y="259866"/>
                </a:lnTo>
                <a:lnTo>
                  <a:pt x="3255128" y="259875"/>
                </a:lnTo>
                <a:lnTo>
                  <a:pt x="3255128" y="259909"/>
                </a:lnTo>
                <a:lnTo>
                  <a:pt x="3255128" y="259933"/>
                </a:lnTo>
                <a:lnTo>
                  <a:pt x="3255128" y="259971"/>
                </a:lnTo>
                <a:lnTo>
                  <a:pt x="3255128" y="259973"/>
                </a:lnTo>
                <a:lnTo>
                  <a:pt x="3255128" y="259975"/>
                </a:lnTo>
                <a:lnTo>
                  <a:pt x="3255128" y="259993"/>
                </a:lnTo>
                <a:lnTo>
                  <a:pt x="3255128" y="260012"/>
                </a:lnTo>
                <a:lnTo>
                  <a:pt x="3255128" y="260050"/>
                </a:lnTo>
                <a:lnTo>
                  <a:pt x="3255128" y="260051"/>
                </a:lnTo>
                <a:lnTo>
                  <a:pt x="3255128" y="260105"/>
                </a:lnTo>
                <a:lnTo>
                  <a:pt x="3255128" y="260118"/>
                </a:lnTo>
                <a:lnTo>
                  <a:pt x="3255128" y="260119"/>
                </a:lnTo>
                <a:lnTo>
                  <a:pt x="3255128" y="260130"/>
                </a:lnTo>
                <a:lnTo>
                  <a:pt x="3255128" y="260152"/>
                </a:lnTo>
                <a:lnTo>
                  <a:pt x="3255128" y="260154"/>
                </a:lnTo>
                <a:lnTo>
                  <a:pt x="3255128" y="260157"/>
                </a:lnTo>
                <a:lnTo>
                  <a:pt x="3255128" y="260176"/>
                </a:lnTo>
                <a:lnTo>
                  <a:pt x="3255128" y="260179"/>
                </a:lnTo>
                <a:lnTo>
                  <a:pt x="3255128" y="260187"/>
                </a:lnTo>
                <a:lnTo>
                  <a:pt x="3255128" y="260193"/>
                </a:lnTo>
                <a:lnTo>
                  <a:pt x="3255128" y="260237"/>
                </a:lnTo>
                <a:lnTo>
                  <a:pt x="3255128" y="260282"/>
                </a:lnTo>
                <a:lnTo>
                  <a:pt x="3255128" y="260288"/>
                </a:lnTo>
                <a:lnTo>
                  <a:pt x="3255128" y="260298"/>
                </a:lnTo>
                <a:lnTo>
                  <a:pt x="3255128" y="260313"/>
                </a:lnTo>
                <a:lnTo>
                  <a:pt x="3255128" y="260333"/>
                </a:lnTo>
                <a:lnTo>
                  <a:pt x="3255128" y="260371"/>
                </a:lnTo>
                <a:lnTo>
                  <a:pt x="3255128" y="260375"/>
                </a:lnTo>
                <a:lnTo>
                  <a:pt x="3255128" y="260380"/>
                </a:lnTo>
                <a:lnTo>
                  <a:pt x="3255128" y="260385"/>
                </a:lnTo>
                <a:lnTo>
                  <a:pt x="3255128" y="260408"/>
                </a:lnTo>
                <a:lnTo>
                  <a:pt x="3255128" y="260414"/>
                </a:lnTo>
                <a:lnTo>
                  <a:pt x="3255128" y="260423"/>
                </a:lnTo>
                <a:lnTo>
                  <a:pt x="3255128" y="260447"/>
                </a:lnTo>
                <a:lnTo>
                  <a:pt x="3255128" y="260455"/>
                </a:lnTo>
                <a:lnTo>
                  <a:pt x="3255128" y="260471"/>
                </a:lnTo>
                <a:lnTo>
                  <a:pt x="3255128" y="260492"/>
                </a:lnTo>
                <a:lnTo>
                  <a:pt x="3255128" y="260497"/>
                </a:lnTo>
                <a:lnTo>
                  <a:pt x="3255128" y="260604"/>
                </a:lnTo>
                <a:lnTo>
                  <a:pt x="3255128" y="260611"/>
                </a:lnTo>
                <a:lnTo>
                  <a:pt x="3255128" y="260641"/>
                </a:lnTo>
                <a:lnTo>
                  <a:pt x="3255128" y="260667"/>
                </a:lnTo>
                <a:lnTo>
                  <a:pt x="3255128" y="260671"/>
                </a:lnTo>
                <a:lnTo>
                  <a:pt x="3255128" y="260689"/>
                </a:lnTo>
                <a:lnTo>
                  <a:pt x="3255128" y="260696"/>
                </a:lnTo>
                <a:lnTo>
                  <a:pt x="3255128" y="260721"/>
                </a:lnTo>
                <a:lnTo>
                  <a:pt x="3255128" y="260747"/>
                </a:lnTo>
                <a:lnTo>
                  <a:pt x="3255128" y="260756"/>
                </a:lnTo>
                <a:lnTo>
                  <a:pt x="3255128" y="260812"/>
                </a:lnTo>
                <a:lnTo>
                  <a:pt x="3255128" y="260846"/>
                </a:lnTo>
                <a:lnTo>
                  <a:pt x="3255128" y="260852"/>
                </a:lnTo>
                <a:lnTo>
                  <a:pt x="3255128" y="260863"/>
                </a:lnTo>
                <a:lnTo>
                  <a:pt x="3255128" y="260879"/>
                </a:lnTo>
                <a:lnTo>
                  <a:pt x="3255128" y="260891"/>
                </a:lnTo>
                <a:lnTo>
                  <a:pt x="3255128" y="260913"/>
                </a:lnTo>
                <a:lnTo>
                  <a:pt x="3255128" y="260956"/>
                </a:lnTo>
                <a:lnTo>
                  <a:pt x="3255128" y="260980"/>
                </a:lnTo>
                <a:lnTo>
                  <a:pt x="3255128" y="260981"/>
                </a:lnTo>
                <a:lnTo>
                  <a:pt x="3255128" y="261027"/>
                </a:lnTo>
                <a:lnTo>
                  <a:pt x="3255128" y="261033"/>
                </a:lnTo>
                <a:lnTo>
                  <a:pt x="3255128" y="261072"/>
                </a:lnTo>
                <a:lnTo>
                  <a:pt x="3255128" y="261084"/>
                </a:lnTo>
                <a:lnTo>
                  <a:pt x="3255128" y="261087"/>
                </a:lnTo>
                <a:lnTo>
                  <a:pt x="3255128" y="261095"/>
                </a:lnTo>
                <a:lnTo>
                  <a:pt x="3255128" y="261096"/>
                </a:lnTo>
                <a:lnTo>
                  <a:pt x="3255128" y="261100"/>
                </a:lnTo>
                <a:lnTo>
                  <a:pt x="3255128" y="261119"/>
                </a:lnTo>
                <a:lnTo>
                  <a:pt x="3255128" y="261154"/>
                </a:lnTo>
                <a:lnTo>
                  <a:pt x="3255128" y="261163"/>
                </a:lnTo>
                <a:lnTo>
                  <a:pt x="3255128" y="261167"/>
                </a:lnTo>
                <a:lnTo>
                  <a:pt x="3255128" y="261229"/>
                </a:lnTo>
                <a:lnTo>
                  <a:pt x="3255128" y="261246"/>
                </a:lnTo>
                <a:lnTo>
                  <a:pt x="3255128" y="261256"/>
                </a:lnTo>
                <a:lnTo>
                  <a:pt x="3255128" y="261257"/>
                </a:lnTo>
                <a:lnTo>
                  <a:pt x="3255128" y="261293"/>
                </a:lnTo>
                <a:lnTo>
                  <a:pt x="3255128" y="261295"/>
                </a:lnTo>
                <a:lnTo>
                  <a:pt x="3255128" y="261342"/>
                </a:lnTo>
                <a:lnTo>
                  <a:pt x="3255128" y="261444"/>
                </a:lnTo>
                <a:lnTo>
                  <a:pt x="3255128" y="261460"/>
                </a:lnTo>
                <a:lnTo>
                  <a:pt x="3255128" y="261476"/>
                </a:lnTo>
                <a:lnTo>
                  <a:pt x="3255128" y="261487"/>
                </a:lnTo>
                <a:lnTo>
                  <a:pt x="3255128" y="261492"/>
                </a:lnTo>
                <a:lnTo>
                  <a:pt x="3255128" y="261518"/>
                </a:lnTo>
                <a:lnTo>
                  <a:pt x="3255128" y="261550"/>
                </a:lnTo>
                <a:lnTo>
                  <a:pt x="3255128" y="261554"/>
                </a:lnTo>
                <a:lnTo>
                  <a:pt x="3255128" y="261570"/>
                </a:lnTo>
                <a:lnTo>
                  <a:pt x="3255128" y="261585"/>
                </a:lnTo>
                <a:lnTo>
                  <a:pt x="3255128" y="261604"/>
                </a:lnTo>
                <a:lnTo>
                  <a:pt x="3255128" y="261626"/>
                </a:lnTo>
                <a:lnTo>
                  <a:pt x="3255128" y="261629"/>
                </a:lnTo>
                <a:lnTo>
                  <a:pt x="3255128" y="261636"/>
                </a:lnTo>
                <a:lnTo>
                  <a:pt x="3255128" y="261637"/>
                </a:lnTo>
                <a:lnTo>
                  <a:pt x="3255128" y="261640"/>
                </a:lnTo>
                <a:lnTo>
                  <a:pt x="3255128" y="261677"/>
                </a:lnTo>
                <a:lnTo>
                  <a:pt x="3255128" y="261685"/>
                </a:lnTo>
                <a:lnTo>
                  <a:pt x="3255128" y="261697"/>
                </a:lnTo>
                <a:lnTo>
                  <a:pt x="3255128" y="261717"/>
                </a:lnTo>
                <a:lnTo>
                  <a:pt x="3255128" y="261732"/>
                </a:lnTo>
                <a:lnTo>
                  <a:pt x="3255128" y="261742"/>
                </a:lnTo>
                <a:lnTo>
                  <a:pt x="3255128" y="261755"/>
                </a:lnTo>
                <a:lnTo>
                  <a:pt x="3255128" y="261760"/>
                </a:lnTo>
                <a:lnTo>
                  <a:pt x="3255128" y="261767"/>
                </a:lnTo>
                <a:lnTo>
                  <a:pt x="3255128" y="261791"/>
                </a:lnTo>
                <a:lnTo>
                  <a:pt x="3255128" y="261794"/>
                </a:lnTo>
                <a:lnTo>
                  <a:pt x="3255128" y="261832"/>
                </a:lnTo>
                <a:lnTo>
                  <a:pt x="3255128" y="261859"/>
                </a:lnTo>
                <a:lnTo>
                  <a:pt x="3255128" y="261878"/>
                </a:lnTo>
                <a:lnTo>
                  <a:pt x="3255128" y="261891"/>
                </a:lnTo>
                <a:lnTo>
                  <a:pt x="3255128" y="261905"/>
                </a:lnTo>
                <a:lnTo>
                  <a:pt x="3255128" y="261919"/>
                </a:lnTo>
                <a:lnTo>
                  <a:pt x="3255128" y="261936"/>
                </a:lnTo>
                <a:lnTo>
                  <a:pt x="3255128" y="261941"/>
                </a:lnTo>
                <a:lnTo>
                  <a:pt x="3255128" y="261970"/>
                </a:lnTo>
                <a:lnTo>
                  <a:pt x="3255128" y="261975"/>
                </a:lnTo>
                <a:lnTo>
                  <a:pt x="3255128" y="261986"/>
                </a:lnTo>
                <a:lnTo>
                  <a:pt x="3255128" y="261990"/>
                </a:lnTo>
                <a:lnTo>
                  <a:pt x="3255128" y="262001"/>
                </a:lnTo>
                <a:lnTo>
                  <a:pt x="3255128" y="262002"/>
                </a:lnTo>
                <a:lnTo>
                  <a:pt x="3255128" y="262035"/>
                </a:lnTo>
                <a:lnTo>
                  <a:pt x="3255128" y="262044"/>
                </a:lnTo>
                <a:lnTo>
                  <a:pt x="3255128" y="262051"/>
                </a:lnTo>
                <a:lnTo>
                  <a:pt x="3255128" y="262074"/>
                </a:lnTo>
                <a:lnTo>
                  <a:pt x="3255128" y="262088"/>
                </a:lnTo>
                <a:lnTo>
                  <a:pt x="3255128" y="262109"/>
                </a:lnTo>
                <a:lnTo>
                  <a:pt x="3255128" y="262114"/>
                </a:lnTo>
                <a:lnTo>
                  <a:pt x="3255128" y="262154"/>
                </a:lnTo>
                <a:lnTo>
                  <a:pt x="3255128" y="262162"/>
                </a:lnTo>
                <a:lnTo>
                  <a:pt x="3255128" y="262180"/>
                </a:lnTo>
                <a:lnTo>
                  <a:pt x="3255128" y="262181"/>
                </a:lnTo>
                <a:lnTo>
                  <a:pt x="3255128" y="262182"/>
                </a:lnTo>
                <a:lnTo>
                  <a:pt x="3255128" y="262189"/>
                </a:lnTo>
                <a:lnTo>
                  <a:pt x="3255128" y="262191"/>
                </a:lnTo>
                <a:lnTo>
                  <a:pt x="3255128" y="262197"/>
                </a:lnTo>
                <a:lnTo>
                  <a:pt x="3255128" y="262218"/>
                </a:lnTo>
                <a:lnTo>
                  <a:pt x="3255128" y="262223"/>
                </a:lnTo>
                <a:lnTo>
                  <a:pt x="3255128" y="262226"/>
                </a:lnTo>
                <a:lnTo>
                  <a:pt x="3255128" y="262251"/>
                </a:lnTo>
                <a:lnTo>
                  <a:pt x="3255128" y="262274"/>
                </a:lnTo>
                <a:lnTo>
                  <a:pt x="3255128" y="262295"/>
                </a:lnTo>
                <a:lnTo>
                  <a:pt x="3255128" y="262342"/>
                </a:lnTo>
                <a:lnTo>
                  <a:pt x="3255128" y="262350"/>
                </a:lnTo>
                <a:lnTo>
                  <a:pt x="3255128" y="262364"/>
                </a:lnTo>
                <a:lnTo>
                  <a:pt x="3255128" y="262393"/>
                </a:lnTo>
                <a:lnTo>
                  <a:pt x="3255128" y="262400"/>
                </a:lnTo>
                <a:lnTo>
                  <a:pt x="3255128" y="262422"/>
                </a:lnTo>
                <a:lnTo>
                  <a:pt x="3255128" y="262424"/>
                </a:lnTo>
                <a:lnTo>
                  <a:pt x="3255128" y="262425"/>
                </a:lnTo>
                <a:lnTo>
                  <a:pt x="3255128" y="262438"/>
                </a:lnTo>
                <a:lnTo>
                  <a:pt x="3255128" y="262449"/>
                </a:lnTo>
                <a:lnTo>
                  <a:pt x="3255128" y="262458"/>
                </a:lnTo>
                <a:lnTo>
                  <a:pt x="3255128" y="262461"/>
                </a:lnTo>
                <a:lnTo>
                  <a:pt x="3255128" y="262469"/>
                </a:lnTo>
                <a:lnTo>
                  <a:pt x="3255128" y="262474"/>
                </a:lnTo>
                <a:lnTo>
                  <a:pt x="3255128" y="262502"/>
                </a:lnTo>
                <a:lnTo>
                  <a:pt x="3255128" y="262506"/>
                </a:lnTo>
                <a:lnTo>
                  <a:pt x="3255128" y="262532"/>
                </a:lnTo>
                <a:lnTo>
                  <a:pt x="3255128" y="262551"/>
                </a:lnTo>
                <a:lnTo>
                  <a:pt x="3255128" y="262566"/>
                </a:lnTo>
                <a:lnTo>
                  <a:pt x="3255128" y="262636"/>
                </a:lnTo>
                <a:lnTo>
                  <a:pt x="3255128" y="262650"/>
                </a:lnTo>
                <a:lnTo>
                  <a:pt x="3255128" y="262665"/>
                </a:lnTo>
                <a:lnTo>
                  <a:pt x="3255128" y="262699"/>
                </a:lnTo>
                <a:lnTo>
                  <a:pt x="3255128" y="262700"/>
                </a:lnTo>
                <a:lnTo>
                  <a:pt x="3255128" y="262701"/>
                </a:lnTo>
                <a:lnTo>
                  <a:pt x="3255128" y="262718"/>
                </a:lnTo>
                <a:lnTo>
                  <a:pt x="3255128" y="262720"/>
                </a:lnTo>
                <a:lnTo>
                  <a:pt x="3255128" y="262733"/>
                </a:lnTo>
                <a:lnTo>
                  <a:pt x="3255128" y="262776"/>
                </a:lnTo>
                <a:lnTo>
                  <a:pt x="3255128" y="262778"/>
                </a:lnTo>
                <a:lnTo>
                  <a:pt x="3255128" y="262829"/>
                </a:lnTo>
                <a:lnTo>
                  <a:pt x="3255128" y="262842"/>
                </a:lnTo>
                <a:lnTo>
                  <a:pt x="3255128" y="262871"/>
                </a:lnTo>
                <a:lnTo>
                  <a:pt x="3255128" y="262873"/>
                </a:lnTo>
                <a:lnTo>
                  <a:pt x="3255128" y="262899"/>
                </a:lnTo>
                <a:lnTo>
                  <a:pt x="3255128" y="262912"/>
                </a:lnTo>
                <a:lnTo>
                  <a:pt x="3255128" y="262932"/>
                </a:lnTo>
                <a:lnTo>
                  <a:pt x="3255128" y="262945"/>
                </a:lnTo>
                <a:lnTo>
                  <a:pt x="3255128" y="262963"/>
                </a:lnTo>
                <a:lnTo>
                  <a:pt x="3255128" y="262965"/>
                </a:lnTo>
                <a:lnTo>
                  <a:pt x="3255128" y="262990"/>
                </a:lnTo>
                <a:lnTo>
                  <a:pt x="3255128" y="263011"/>
                </a:lnTo>
                <a:lnTo>
                  <a:pt x="3255128" y="263040"/>
                </a:lnTo>
                <a:lnTo>
                  <a:pt x="3255128" y="263095"/>
                </a:lnTo>
                <a:lnTo>
                  <a:pt x="3255128" y="263108"/>
                </a:lnTo>
                <a:lnTo>
                  <a:pt x="3255128" y="263109"/>
                </a:lnTo>
                <a:lnTo>
                  <a:pt x="3255128" y="263139"/>
                </a:lnTo>
                <a:lnTo>
                  <a:pt x="3255128" y="263154"/>
                </a:lnTo>
                <a:lnTo>
                  <a:pt x="3255128" y="263157"/>
                </a:lnTo>
                <a:lnTo>
                  <a:pt x="3255128" y="263166"/>
                </a:lnTo>
                <a:lnTo>
                  <a:pt x="3255128" y="263183"/>
                </a:lnTo>
                <a:lnTo>
                  <a:pt x="3255128" y="263203"/>
                </a:lnTo>
                <a:lnTo>
                  <a:pt x="3255128" y="263208"/>
                </a:lnTo>
                <a:lnTo>
                  <a:pt x="3255128" y="263254"/>
                </a:lnTo>
                <a:lnTo>
                  <a:pt x="3255128" y="263280"/>
                </a:lnTo>
                <a:lnTo>
                  <a:pt x="3255128" y="263285"/>
                </a:lnTo>
                <a:lnTo>
                  <a:pt x="3255128" y="263288"/>
                </a:lnTo>
                <a:lnTo>
                  <a:pt x="3255128" y="263330"/>
                </a:lnTo>
                <a:lnTo>
                  <a:pt x="3255128" y="263348"/>
                </a:lnTo>
                <a:lnTo>
                  <a:pt x="3255128" y="263365"/>
                </a:lnTo>
                <a:lnTo>
                  <a:pt x="3255128" y="263366"/>
                </a:lnTo>
                <a:lnTo>
                  <a:pt x="3255128" y="263413"/>
                </a:lnTo>
                <a:lnTo>
                  <a:pt x="3255128" y="263432"/>
                </a:lnTo>
                <a:lnTo>
                  <a:pt x="3255128" y="263445"/>
                </a:lnTo>
                <a:lnTo>
                  <a:pt x="3255128" y="263446"/>
                </a:lnTo>
                <a:lnTo>
                  <a:pt x="3255128" y="263448"/>
                </a:lnTo>
                <a:lnTo>
                  <a:pt x="3255128" y="263449"/>
                </a:lnTo>
                <a:lnTo>
                  <a:pt x="3255128" y="263474"/>
                </a:lnTo>
                <a:lnTo>
                  <a:pt x="3255128" y="263496"/>
                </a:lnTo>
                <a:lnTo>
                  <a:pt x="3255128" y="263523"/>
                </a:lnTo>
                <a:lnTo>
                  <a:pt x="3255128" y="263572"/>
                </a:lnTo>
                <a:lnTo>
                  <a:pt x="3255128" y="263573"/>
                </a:lnTo>
                <a:lnTo>
                  <a:pt x="3255128" y="263593"/>
                </a:lnTo>
                <a:lnTo>
                  <a:pt x="3255128" y="263597"/>
                </a:lnTo>
                <a:lnTo>
                  <a:pt x="3255128" y="263613"/>
                </a:lnTo>
                <a:lnTo>
                  <a:pt x="3255128" y="263615"/>
                </a:lnTo>
                <a:lnTo>
                  <a:pt x="3255128" y="263655"/>
                </a:lnTo>
                <a:lnTo>
                  <a:pt x="3255128" y="263657"/>
                </a:lnTo>
                <a:lnTo>
                  <a:pt x="3255128" y="263661"/>
                </a:lnTo>
                <a:lnTo>
                  <a:pt x="3255128" y="263679"/>
                </a:lnTo>
                <a:lnTo>
                  <a:pt x="3255128" y="263721"/>
                </a:lnTo>
                <a:lnTo>
                  <a:pt x="3255128" y="263727"/>
                </a:lnTo>
                <a:lnTo>
                  <a:pt x="3255128" y="263746"/>
                </a:lnTo>
                <a:lnTo>
                  <a:pt x="3255128" y="263768"/>
                </a:lnTo>
                <a:lnTo>
                  <a:pt x="3255128" y="263781"/>
                </a:lnTo>
                <a:lnTo>
                  <a:pt x="3255128" y="263802"/>
                </a:lnTo>
                <a:lnTo>
                  <a:pt x="3255128" y="263807"/>
                </a:lnTo>
                <a:lnTo>
                  <a:pt x="3255128" y="263825"/>
                </a:lnTo>
                <a:lnTo>
                  <a:pt x="3255128" y="263836"/>
                </a:lnTo>
                <a:lnTo>
                  <a:pt x="3255128" y="263840"/>
                </a:lnTo>
                <a:lnTo>
                  <a:pt x="3255128" y="263878"/>
                </a:lnTo>
                <a:lnTo>
                  <a:pt x="3255128" y="263881"/>
                </a:lnTo>
                <a:lnTo>
                  <a:pt x="3255128" y="263903"/>
                </a:lnTo>
                <a:lnTo>
                  <a:pt x="3255128" y="263906"/>
                </a:lnTo>
                <a:lnTo>
                  <a:pt x="3255128" y="263917"/>
                </a:lnTo>
                <a:lnTo>
                  <a:pt x="3255128" y="263923"/>
                </a:lnTo>
                <a:lnTo>
                  <a:pt x="3255128" y="263928"/>
                </a:lnTo>
                <a:lnTo>
                  <a:pt x="3255128" y="263930"/>
                </a:lnTo>
                <a:lnTo>
                  <a:pt x="3255128" y="263933"/>
                </a:lnTo>
                <a:lnTo>
                  <a:pt x="3255128" y="263950"/>
                </a:lnTo>
                <a:lnTo>
                  <a:pt x="3255128" y="264004"/>
                </a:lnTo>
                <a:lnTo>
                  <a:pt x="3255128" y="264036"/>
                </a:lnTo>
                <a:lnTo>
                  <a:pt x="3255128" y="264052"/>
                </a:lnTo>
                <a:lnTo>
                  <a:pt x="3255128" y="264059"/>
                </a:lnTo>
                <a:lnTo>
                  <a:pt x="3255128" y="264061"/>
                </a:lnTo>
                <a:lnTo>
                  <a:pt x="3255128" y="264077"/>
                </a:lnTo>
                <a:lnTo>
                  <a:pt x="3255128" y="264086"/>
                </a:lnTo>
                <a:lnTo>
                  <a:pt x="3255128" y="264089"/>
                </a:lnTo>
                <a:lnTo>
                  <a:pt x="3255128" y="264102"/>
                </a:lnTo>
                <a:lnTo>
                  <a:pt x="3255128" y="264109"/>
                </a:lnTo>
                <a:lnTo>
                  <a:pt x="3255128" y="264144"/>
                </a:lnTo>
                <a:lnTo>
                  <a:pt x="3255128" y="264147"/>
                </a:lnTo>
                <a:lnTo>
                  <a:pt x="3255128" y="264156"/>
                </a:lnTo>
                <a:lnTo>
                  <a:pt x="3255128" y="264161"/>
                </a:lnTo>
                <a:lnTo>
                  <a:pt x="3255128" y="264162"/>
                </a:lnTo>
                <a:lnTo>
                  <a:pt x="3255128" y="264219"/>
                </a:lnTo>
                <a:lnTo>
                  <a:pt x="3255128" y="264245"/>
                </a:lnTo>
                <a:lnTo>
                  <a:pt x="3255128" y="264246"/>
                </a:lnTo>
                <a:lnTo>
                  <a:pt x="3255128" y="264261"/>
                </a:lnTo>
                <a:lnTo>
                  <a:pt x="3255128" y="264273"/>
                </a:lnTo>
                <a:lnTo>
                  <a:pt x="3255128" y="264285"/>
                </a:lnTo>
                <a:lnTo>
                  <a:pt x="3255128" y="264321"/>
                </a:lnTo>
                <a:lnTo>
                  <a:pt x="3255128" y="264352"/>
                </a:lnTo>
                <a:lnTo>
                  <a:pt x="3255128" y="264355"/>
                </a:lnTo>
                <a:lnTo>
                  <a:pt x="3255128" y="264387"/>
                </a:lnTo>
                <a:lnTo>
                  <a:pt x="3255128" y="264392"/>
                </a:lnTo>
                <a:lnTo>
                  <a:pt x="3255128" y="264412"/>
                </a:lnTo>
                <a:lnTo>
                  <a:pt x="3255128" y="264416"/>
                </a:lnTo>
                <a:lnTo>
                  <a:pt x="3255128" y="264426"/>
                </a:lnTo>
                <a:lnTo>
                  <a:pt x="3255128" y="264434"/>
                </a:lnTo>
                <a:lnTo>
                  <a:pt x="3255128" y="264453"/>
                </a:lnTo>
                <a:lnTo>
                  <a:pt x="3255128" y="264466"/>
                </a:lnTo>
                <a:lnTo>
                  <a:pt x="3255128" y="264488"/>
                </a:lnTo>
                <a:lnTo>
                  <a:pt x="3255128" y="264494"/>
                </a:lnTo>
                <a:lnTo>
                  <a:pt x="3255128" y="264508"/>
                </a:lnTo>
                <a:lnTo>
                  <a:pt x="3255128" y="264513"/>
                </a:lnTo>
                <a:lnTo>
                  <a:pt x="3255128" y="264515"/>
                </a:lnTo>
                <a:lnTo>
                  <a:pt x="3255128" y="264560"/>
                </a:lnTo>
                <a:lnTo>
                  <a:pt x="3255128" y="264565"/>
                </a:lnTo>
                <a:lnTo>
                  <a:pt x="3255128" y="264569"/>
                </a:lnTo>
                <a:lnTo>
                  <a:pt x="3255128" y="264571"/>
                </a:lnTo>
                <a:lnTo>
                  <a:pt x="3255128" y="264587"/>
                </a:lnTo>
                <a:lnTo>
                  <a:pt x="3255128" y="264598"/>
                </a:lnTo>
                <a:lnTo>
                  <a:pt x="3255128" y="264600"/>
                </a:lnTo>
                <a:lnTo>
                  <a:pt x="3255128" y="264627"/>
                </a:lnTo>
                <a:lnTo>
                  <a:pt x="3255128" y="264630"/>
                </a:lnTo>
                <a:lnTo>
                  <a:pt x="3255128" y="264704"/>
                </a:lnTo>
                <a:lnTo>
                  <a:pt x="3255128" y="264707"/>
                </a:lnTo>
                <a:lnTo>
                  <a:pt x="3255128" y="264737"/>
                </a:lnTo>
                <a:lnTo>
                  <a:pt x="3255128" y="264745"/>
                </a:lnTo>
                <a:lnTo>
                  <a:pt x="3255128" y="264757"/>
                </a:lnTo>
                <a:lnTo>
                  <a:pt x="3255128" y="264759"/>
                </a:lnTo>
                <a:lnTo>
                  <a:pt x="3255128" y="264781"/>
                </a:lnTo>
                <a:lnTo>
                  <a:pt x="3255128" y="264784"/>
                </a:lnTo>
                <a:lnTo>
                  <a:pt x="3255128" y="264802"/>
                </a:lnTo>
                <a:lnTo>
                  <a:pt x="3255128" y="264803"/>
                </a:lnTo>
                <a:lnTo>
                  <a:pt x="3255128" y="264809"/>
                </a:lnTo>
                <a:lnTo>
                  <a:pt x="3255128" y="264831"/>
                </a:lnTo>
                <a:lnTo>
                  <a:pt x="3255128" y="264875"/>
                </a:lnTo>
                <a:lnTo>
                  <a:pt x="3255128" y="264933"/>
                </a:lnTo>
                <a:lnTo>
                  <a:pt x="3255128" y="264947"/>
                </a:lnTo>
                <a:lnTo>
                  <a:pt x="3255128" y="264960"/>
                </a:lnTo>
                <a:lnTo>
                  <a:pt x="3255128" y="264969"/>
                </a:lnTo>
                <a:lnTo>
                  <a:pt x="3255128" y="264975"/>
                </a:lnTo>
                <a:lnTo>
                  <a:pt x="3255128" y="264976"/>
                </a:lnTo>
                <a:lnTo>
                  <a:pt x="3255128" y="265021"/>
                </a:lnTo>
                <a:lnTo>
                  <a:pt x="3255128" y="265024"/>
                </a:lnTo>
                <a:lnTo>
                  <a:pt x="3255128" y="265025"/>
                </a:lnTo>
                <a:lnTo>
                  <a:pt x="3255128" y="265035"/>
                </a:lnTo>
                <a:lnTo>
                  <a:pt x="3255128" y="265041"/>
                </a:lnTo>
                <a:lnTo>
                  <a:pt x="3255128" y="265043"/>
                </a:lnTo>
                <a:lnTo>
                  <a:pt x="3255128" y="265049"/>
                </a:lnTo>
                <a:lnTo>
                  <a:pt x="3255128" y="265057"/>
                </a:lnTo>
                <a:lnTo>
                  <a:pt x="3255128" y="265104"/>
                </a:lnTo>
                <a:lnTo>
                  <a:pt x="3255128" y="265161"/>
                </a:lnTo>
                <a:lnTo>
                  <a:pt x="3255128" y="265216"/>
                </a:lnTo>
                <a:lnTo>
                  <a:pt x="3255128" y="265231"/>
                </a:lnTo>
                <a:lnTo>
                  <a:pt x="3255128" y="265235"/>
                </a:lnTo>
                <a:lnTo>
                  <a:pt x="3255128" y="265241"/>
                </a:lnTo>
                <a:lnTo>
                  <a:pt x="3255128" y="265268"/>
                </a:lnTo>
                <a:lnTo>
                  <a:pt x="3255128" y="265293"/>
                </a:lnTo>
                <a:lnTo>
                  <a:pt x="3255128" y="265294"/>
                </a:lnTo>
                <a:lnTo>
                  <a:pt x="3255128" y="265301"/>
                </a:lnTo>
                <a:lnTo>
                  <a:pt x="3255128" y="265332"/>
                </a:lnTo>
                <a:lnTo>
                  <a:pt x="3255128" y="265361"/>
                </a:lnTo>
                <a:lnTo>
                  <a:pt x="3255128" y="265425"/>
                </a:lnTo>
                <a:lnTo>
                  <a:pt x="3255128" y="265428"/>
                </a:lnTo>
                <a:lnTo>
                  <a:pt x="3255128" y="265433"/>
                </a:lnTo>
                <a:lnTo>
                  <a:pt x="3255128" y="265439"/>
                </a:lnTo>
                <a:lnTo>
                  <a:pt x="3255128" y="265448"/>
                </a:lnTo>
                <a:lnTo>
                  <a:pt x="3255128" y="265451"/>
                </a:lnTo>
                <a:lnTo>
                  <a:pt x="3255128" y="265473"/>
                </a:lnTo>
                <a:lnTo>
                  <a:pt x="3255128" y="265474"/>
                </a:lnTo>
                <a:lnTo>
                  <a:pt x="3255128" y="265479"/>
                </a:lnTo>
                <a:lnTo>
                  <a:pt x="3255128" y="265495"/>
                </a:lnTo>
                <a:lnTo>
                  <a:pt x="3255128" y="265500"/>
                </a:lnTo>
                <a:lnTo>
                  <a:pt x="3255128" y="265518"/>
                </a:lnTo>
                <a:lnTo>
                  <a:pt x="3255128" y="265605"/>
                </a:lnTo>
                <a:lnTo>
                  <a:pt x="3255128" y="265620"/>
                </a:lnTo>
                <a:lnTo>
                  <a:pt x="3255128" y="265689"/>
                </a:lnTo>
                <a:lnTo>
                  <a:pt x="3255128" y="265691"/>
                </a:lnTo>
                <a:lnTo>
                  <a:pt x="3255128" y="265694"/>
                </a:lnTo>
                <a:lnTo>
                  <a:pt x="3255128" y="265708"/>
                </a:lnTo>
                <a:lnTo>
                  <a:pt x="3255128" y="265714"/>
                </a:lnTo>
                <a:lnTo>
                  <a:pt x="3255128" y="265723"/>
                </a:lnTo>
                <a:lnTo>
                  <a:pt x="3255128" y="265740"/>
                </a:lnTo>
                <a:lnTo>
                  <a:pt x="3255128" y="265766"/>
                </a:lnTo>
                <a:lnTo>
                  <a:pt x="3255128" y="265768"/>
                </a:lnTo>
                <a:lnTo>
                  <a:pt x="3255128" y="265778"/>
                </a:lnTo>
                <a:lnTo>
                  <a:pt x="3255128" y="265832"/>
                </a:lnTo>
                <a:lnTo>
                  <a:pt x="3255128" y="265863"/>
                </a:lnTo>
                <a:lnTo>
                  <a:pt x="3255128" y="265922"/>
                </a:lnTo>
                <a:lnTo>
                  <a:pt x="3255128" y="265934"/>
                </a:lnTo>
                <a:lnTo>
                  <a:pt x="3255128" y="265935"/>
                </a:lnTo>
                <a:lnTo>
                  <a:pt x="3255128" y="265938"/>
                </a:lnTo>
                <a:lnTo>
                  <a:pt x="3255128" y="265949"/>
                </a:lnTo>
                <a:lnTo>
                  <a:pt x="3255128" y="265957"/>
                </a:lnTo>
                <a:lnTo>
                  <a:pt x="3255128" y="265964"/>
                </a:lnTo>
                <a:lnTo>
                  <a:pt x="3255128" y="265972"/>
                </a:lnTo>
                <a:lnTo>
                  <a:pt x="3255128" y="265974"/>
                </a:lnTo>
                <a:lnTo>
                  <a:pt x="3255128" y="265980"/>
                </a:lnTo>
                <a:lnTo>
                  <a:pt x="3255128" y="266001"/>
                </a:lnTo>
                <a:lnTo>
                  <a:pt x="3255128" y="266070"/>
                </a:lnTo>
                <a:lnTo>
                  <a:pt x="3255128" y="266071"/>
                </a:lnTo>
                <a:lnTo>
                  <a:pt x="3255128" y="266143"/>
                </a:lnTo>
                <a:lnTo>
                  <a:pt x="3255128" y="266144"/>
                </a:lnTo>
                <a:lnTo>
                  <a:pt x="3255128" y="266147"/>
                </a:lnTo>
                <a:lnTo>
                  <a:pt x="3255128" y="266148"/>
                </a:lnTo>
                <a:lnTo>
                  <a:pt x="3255128" y="266168"/>
                </a:lnTo>
                <a:lnTo>
                  <a:pt x="3255128" y="266172"/>
                </a:lnTo>
                <a:lnTo>
                  <a:pt x="3255128" y="266198"/>
                </a:lnTo>
                <a:lnTo>
                  <a:pt x="3255128" y="266244"/>
                </a:lnTo>
                <a:lnTo>
                  <a:pt x="3255128" y="266249"/>
                </a:lnTo>
                <a:lnTo>
                  <a:pt x="3255128" y="266263"/>
                </a:lnTo>
                <a:lnTo>
                  <a:pt x="3255128" y="266267"/>
                </a:lnTo>
                <a:lnTo>
                  <a:pt x="3255128" y="266270"/>
                </a:lnTo>
                <a:lnTo>
                  <a:pt x="3255128" y="266304"/>
                </a:lnTo>
                <a:lnTo>
                  <a:pt x="3255128" y="266312"/>
                </a:lnTo>
                <a:lnTo>
                  <a:pt x="3255128" y="266314"/>
                </a:lnTo>
                <a:lnTo>
                  <a:pt x="3255128" y="266356"/>
                </a:lnTo>
                <a:lnTo>
                  <a:pt x="3255128" y="266376"/>
                </a:lnTo>
                <a:lnTo>
                  <a:pt x="3255128" y="266408"/>
                </a:lnTo>
                <a:lnTo>
                  <a:pt x="3255128" y="266426"/>
                </a:lnTo>
                <a:lnTo>
                  <a:pt x="3255128" y="266439"/>
                </a:lnTo>
                <a:lnTo>
                  <a:pt x="3255128" y="266448"/>
                </a:lnTo>
                <a:lnTo>
                  <a:pt x="3255128" y="266459"/>
                </a:lnTo>
                <a:lnTo>
                  <a:pt x="3255128" y="266486"/>
                </a:lnTo>
                <a:lnTo>
                  <a:pt x="3255128" y="266487"/>
                </a:lnTo>
                <a:lnTo>
                  <a:pt x="3255128" y="266490"/>
                </a:lnTo>
                <a:lnTo>
                  <a:pt x="3255128" y="266495"/>
                </a:lnTo>
                <a:lnTo>
                  <a:pt x="3255128" y="266496"/>
                </a:lnTo>
                <a:lnTo>
                  <a:pt x="3255128" y="266510"/>
                </a:lnTo>
                <a:lnTo>
                  <a:pt x="3255128" y="266517"/>
                </a:lnTo>
                <a:lnTo>
                  <a:pt x="3255128" y="266563"/>
                </a:lnTo>
                <a:lnTo>
                  <a:pt x="3255128" y="266571"/>
                </a:lnTo>
                <a:lnTo>
                  <a:pt x="3255128" y="266583"/>
                </a:lnTo>
                <a:lnTo>
                  <a:pt x="3255128" y="266602"/>
                </a:lnTo>
                <a:lnTo>
                  <a:pt x="3255128" y="266603"/>
                </a:lnTo>
                <a:lnTo>
                  <a:pt x="3255128" y="266605"/>
                </a:lnTo>
                <a:lnTo>
                  <a:pt x="3255128" y="266622"/>
                </a:lnTo>
                <a:lnTo>
                  <a:pt x="3255128" y="266660"/>
                </a:lnTo>
                <a:lnTo>
                  <a:pt x="3255128" y="266669"/>
                </a:lnTo>
                <a:lnTo>
                  <a:pt x="3255128" y="266702"/>
                </a:lnTo>
                <a:lnTo>
                  <a:pt x="3255128" y="266709"/>
                </a:lnTo>
                <a:lnTo>
                  <a:pt x="3255128" y="266717"/>
                </a:lnTo>
                <a:lnTo>
                  <a:pt x="3255128" y="266734"/>
                </a:lnTo>
                <a:lnTo>
                  <a:pt x="3255128" y="266739"/>
                </a:lnTo>
                <a:lnTo>
                  <a:pt x="3255128" y="266741"/>
                </a:lnTo>
                <a:lnTo>
                  <a:pt x="3255128" y="266745"/>
                </a:lnTo>
                <a:lnTo>
                  <a:pt x="3255128" y="266750"/>
                </a:lnTo>
                <a:lnTo>
                  <a:pt x="3255128" y="266758"/>
                </a:lnTo>
                <a:lnTo>
                  <a:pt x="3255128" y="266815"/>
                </a:lnTo>
                <a:lnTo>
                  <a:pt x="3255128" y="266868"/>
                </a:lnTo>
                <a:lnTo>
                  <a:pt x="3255128" y="266871"/>
                </a:lnTo>
                <a:lnTo>
                  <a:pt x="3255128" y="266885"/>
                </a:lnTo>
                <a:lnTo>
                  <a:pt x="3255128" y="266896"/>
                </a:lnTo>
                <a:lnTo>
                  <a:pt x="3255128" y="266913"/>
                </a:lnTo>
                <a:lnTo>
                  <a:pt x="3255128" y="266918"/>
                </a:lnTo>
                <a:lnTo>
                  <a:pt x="3255128" y="266920"/>
                </a:lnTo>
                <a:lnTo>
                  <a:pt x="3255128" y="266935"/>
                </a:lnTo>
                <a:lnTo>
                  <a:pt x="3255128" y="266978"/>
                </a:lnTo>
                <a:lnTo>
                  <a:pt x="3255128" y="266994"/>
                </a:lnTo>
                <a:lnTo>
                  <a:pt x="3255128" y="267042"/>
                </a:lnTo>
                <a:lnTo>
                  <a:pt x="3255128" y="267049"/>
                </a:lnTo>
                <a:lnTo>
                  <a:pt x="3255128" y="267051"/>
                </a:lnTo>
                <a:lnTo>
                  <a:pt x="3255128" y="267079"/>
                </a:lnTo>
                <a:lnTo>
                  <a:pt x="3255128" y="267081"/>
                </a:lnTo>
                <a:lnTo>
                  <a:pt x="3255128" y="267092"/>
                </a:lnTo>
                <a:lnTo>
                  <a:pt x="3255128" y="267096"/>
                </a:lnTo>
                <a:lnTo>
                  <a:pt x="3255128" y="267137"/>
                </a:lnTo>
                <a:lnTo>
                  <a:pt x="3255128" y="267146"/>
                </a:lnTo>
                <a:lnTo>
                  <a:pt x="3255128" y="267151"/>
                </a:lnTo>
                <a:lnTo>
                  <a:pt x="3255128" y="267152"/>
                </a:lnTo>
                <a:lnTo>
                  <a:pt x="3255128" y="267193"/>
                </a:lnTo>
                <a:lnTo>
                  <a:pt x="3255128" y="267220"/>
                </a:lnTo>
                <a:lnTo>
                  <a:pt x="3255128" y="267251"/>
                </a:lnTo>
                <a:lnTo>
                  <a:pt x="3255128" y="267263"/>
                </a:lnTo>
                <a:lnTo>
                  <a:pt x="3255128" y="267311"/>
                </a:lnTo>
                <a:lnTo>
                  <a:pt x="3255128" y="267327"/>
                </a:lnTo>
                <a:lnTo>
                  <a:pt x="3255128" y="267342"/>
                </a:lnTo>
                <a:lnTo>
                  <a:pt x="3255128" y="267345"/>
                </a:lnTo>
                <a:lnTo>
                  <a:pt x="3255128" y="267377"/>
                </a:lnTo>
                <a:lnTo>
                  <a:pt x="3255128" y="267402"/>
                </a:lnTo>
                <a:lnTo>
                  <a:pt x="3255128" y="267406"/>
                </a:lnTo>
                <a:lnTo>
                  <a:pt x="3255128" y="267433"/>
                </a:lnTo>
                <a:lnTo>
                  <a:pt x="3255128" y="267452"/>
                </a:lnTo>
                <a:lnTo>
                  <a:pt x="3255128" y="267498"/>
                </a:lnTo>
                <a:lnTo>
                  <a:pt x="3255128" y="267531"/>
                </a:lnTo>
                <a:lnTo>
                  <a:pt x="3255128" y="267535"/>
                </a:lnTo>
                <a:lnTo>
                  <a:pt x="3255128" y="267539"/>
                </a:lnTo>
                <a:lnTo>
                  <a:pt x="3255128" y="267541"/>
                </a:lnTo>
                <a:lnTo>
                  <a:pt x="3255128" y="267555"/>
                </a:lnTo>
                <a:lnTo>
                  <a:pt x="3255128" y="267586"/>
                </a:lnTo>
                <a:lnTo>
                  <a:pt x="3255128" y="267590"/>
                </a:lnTo>
                <a:lnTo>
                  <a:pt x="3255128" y="267626"/>
                </a:lnTo>
                <a:lnTo>
                  <a:pt x="3255128" y="267629"/>
                </a:lnTo>
                <a:lnTo>
                  <a:pt x="3255128" y="267631"/>
                </a:lnTo>
                <a:lnTo>
                  <a:pt x="3255128" y="267678"/>
                </a:lnTo>
                <a:lnTo>
                  <a:pt x="3255128" y="267710"/>
                </a:lnTo>
                <a:lnTo>
                  <a:pt x="3255128" y="267749"/>
                </a:lnTo>
                <a:lnTo>
                  <a:pt x="3255128" y="267773"/>
                </a:lnTo>
                <a:lnTo>
                  <a:pt x="3255128" y="267781"/>
                </a:lnTo>
                <a:lnTo>
                  <a:pt x="3255128" y="267793"/>
                </a:lnTo>
                <a:lnTo>
                  <a:pt x="3255128" y="267799"/>
                </a:lnTo>
                <a:lnTo>
                  <a:pt x="3255128" y="267825"/>
                </a:lnTo>
                <a:lnTo>
                  <a:pt x="3255128" y="267865"/>
                </a:lnTo>
                <a:lnTo>
                  <a:pt x="3255128" y="267959"/>
                </a:lnTo>
                <a:lnTo>
                  <a:pt x="3255128" y="267965"/>
                </a:lnTo>
                <a:lnTo>
                  <a:pt x="3255128" y="267975"/>
                </a:lnTo>
                <a:lnTo>
                  <a:pt x="3255128" y="267981"/>
                </a:lnTo>
                <a:lnTo>
                  <a:pt x="3255128" y="267993"/>
                </a:lnTo>
                <a:lnTo>
                  <a:pt x="3255128" y="268016"/>
                </a:lnTo>
                <a:lnTo>
                  <a:pt x="3255128" y="268018"/>
                </a:lnTo>
                <a:lnTo>
                  <a:pt x="3255128" y="268031"/>
                </a:lnTo>
                <a:lnTo>
                  <a:pt x="3255128" y="268093"/>
                </a:lnTo>
                <a:lnTo>
                  <a:pt x="3255128" y="268103"/>
                </a:lnTo>
                <a:lnTo>
                  <a:pt x="3255128" y="268117"/>
                </a:lnTo>
                <a:lnTo>
                  <a:pt x="3255128" y="268234"/>
                </a:lnTo>
                <a:lnTo>
                  <a:pt x="3255128" y="268240"/>
                </a:lnTo>
                <a:lnTo>
                  <a:pt x="3255128" y="268241"/>
                </a:lnTo>
                <a:lnTo>
                  <a:pt x="3255128" y="268242"/>
                </a:lnTo>
                <a:lnTo>
                  <a:pt x="3255128" y="268258"/>
                </a:lnTo>
                <a:lnTo>
                  <a:pt x="3255128" y="268283"/>
                </a:lnTo>
                <a:lnTo>
                  <a:pt x="3255128" y="268284"/>
                </a:lnTo>
                <a:lnTo>
                  <a:pt x="3255128" y="268291"/>
                </a:lnTo>
                <a:lnTo>
                  <a:pt x="3255128" y="268296"/>
                </a:lnTo>
                <a:lnTo>
                  <a:pt x="3255128" y="268306"/>
                </a:lnTo>
                <a:lnTo>
                  <a:pt x="3255128" y="268351"/>
                </a:lnTo>
                <a:lnTo>
                  <a:pt x="3255128" y="268415"/>
                </a:lnTo>
                <a:lnTo>
                  <a:pt x="3255128" y="268418"/>
                </a:lnTo>
                <a:lnTo>
                  <a:pt x="3255128" y="268423"/>
                </a:lnTo>
                <a:lnTo>
                  <a:pt x="3255128" y="268429"/>
                </a:lnTo>
                <a:lnTo>
                  <a:pt x="3255128" y="268434"/>
                </a:lnTo>
                <a:lnTo>
                  <a:pt x="3255128" y="268451"/>
                </a:lnTo>
                <a:lnTo>
                  <a:pt x="3255128" y="268452"/>
                </a:lnTo>
                <a:lnTo>
                  <a:pt x="3255128" y="268463"/>
                </a:lnTo>
                <a:lnTo>
                  <a:pt x="3255128" y="268483"/>
                </a:lnTo>
                <a:lnTo>
                  <a:pt x="3255128" y="268490"/>
                </a:lnTo>
                <a:lnTo>
                  <a:pt x="3255128" y="268508"/>
                </a:lnTo>
                <a:lnTo>
                  <a:pt x="3255128" y="268556"/>
                </a:lnTo>
                <a:lnTo>
                  <a:pt x="3255128" y="268557"/>
                </a:lnTo>
                <a:lnTo>
                  <a:pt x="3255128" y="268559"/>
                </a:lnTo>
                <a:lnTo>
                  <a:pt x="3255128" y="268581"/>
                </a:lnTo>
                <a:lnTo>
                  <a:pt x="3255128" y="268598"/>
                </a:lnTo>
                <a:lnTo>
                  <a:pt x="3255128" y="268647"/>
                </a:lnTo>
                <a:lnTo>
                  <a:pt x="3255128" y="268688"/>
                </a:lnTo>
                <a:lnTo>
                  <a:pt x="3255128" y="268693"/>
                </a:lnTo>
                <a:lnTo>
                  <a:pt x="3255128" y="268704"/>
                </a:lnTo>
                <a:lnTo>
                  <a:pt x="3255128" y="268713"/>
                </a:lnTo>
                <a:lnTo>
                  <a:pt x="3255128" y="268730"/>
                </a:lnTo>
                <a:lnTo>
                  <a:pt x="3255128" y="268735"/>
                </a:lnTo>
                <a:lnTo>
                  <a:pt x="3255128" y="268755"/>
                </a:lnTo>
                <a:lnTo>
                  <a:pt x="3255128" y="268760"/>
                </a:lnTo>
                <a:lnTo>
                  <a:pt x="3255128" y="268765"/>
                </a:lnTo>
                <a:lnTo>
                  <a:pt x="3255128" y="268767"/>
                </a:lnTo>
                <a:lnTo>
                  <a:pt x="3255128" y="268768"/>
                </a:lnTo>
                <a:lnTo>
                  <a:pt x="3255128" y="268788"/>
                </a:lnTo>
                <a:lnTo>
                  <a:pt x="3255128" y="268793"/>
                </a:lnTo>
                <a:lnTo>
                  <a:pt x="3255128" y="268855"/>
                </a:lnTo>
                <a:lnTo>
                  <a:pt x="3255128" y="268888"/>
                </a:lnTo>
                <a:lnTo>
                  <a:pt x="3255128" y="268899"/>
                </a:lnTo>
                <a:lnTo>
                  <a:pt x="3255128" y="268912"/>
                </a:lnTo>
                <a:lnTo>
                  <a:pt x="3255128" y="268939"/>
                </a:lnTo>
                <a:lnTo>
                  <a:pt x="3255128" y="268944"/>
                </a:lnTo>
                <a:lnTo>
                  <a:pt x="3255128" y="268947"/>
                </a:lnTo>
                <a:lnTo>
                  <a:pt x="3255128" y="268954"/>
                </a:lnTo>
                <a:lnTo>
                  <a:pt x="3255128" y="268964"/>
                </a:lnTo>
                <a:lnTo>
                  <a:pt x="3255128" y="268972"/>
                </a:lnTo>
                <a:lnTo>
                  <a:pt x="3255128" y="269014"/>
                </a:lnTo>
                <a:lnTo>
                  <a:pt x="3255128" y="269017"/>
                </a:lnTo>
                <a:lnTo>
                  <a:pt x="3255128" y="269031"/>
                </a:lnTo>
                <a:lnTo>
                  <a:pt x="3255128" y="269053"/>
                </a:lnTo>
                <a:lnTo>
                  <a:pt x="3255128" y="269061"/>
                </a:lnTo>
                <a:lnTo>
                  <a:pt x="3255128" y="269108"/>
                </a:lnTo>
                <a:lnTo>
                  <a:pt x="3255128" y="269138"/>
                </a:lnTo>
                <a:lnTo>
                  <a:pt x="3255128" y="269139"/>
                </a:lnTo>
                <a:lnTo>
                  <a:pt x="3255128" y="269188"/>
                </a:lnTo>
                <a:lnTo>
                  <a:pt x="3255128" y="269196"/>
                </a:lnTo>
                <a:lnTo>
                  <a:pt x="3255128" y="269213"/>
                </a:lnTo>
                <a:lnTo>
                  <a:pt x="3255128" y="269222"/>
                </a:lnTo>
                <a:lnTo>
                  <a:pt x="3255128" y="269224"/>
                </a:lnTo>
                <a:lnTo>
                  <a:pt x="3255128" y="269227"/>
                </a:lnTo>
                <a:lnTo>
                  <a:pt x="3255128" y="269243"/>
                </a:lnTo>
                <a:lnTo>
                  <a:pt x="3255128" y="269248"/>
                </a:lnTo>
                <a:lnTo>
                  <a:pt x="3255128" y="269257"/>
                </a:lnTo>
                <a:lnTo>
                  <a:pt x="3255128" y="269304"/>
                </a:lnTo>
                <a:lnTo>
                  <a:pt x="3255128" y="269323"/>
                </a:lnTo>
                <a:lnTo>
                  <a:pt x="3255128" y="269332"/>
                </a:lnTo>
                <a:lnTo>
                  <a:pt x="3255128" y="269366"/>
                </a:lnTo>
                <a:lnTo>
                  <a:pt x="3255128" y="269398"/>
                </a:lnTo>
                <a:lnTo>
                  <a:pt x="3255128" y="269403"/>
                </a:lnTo>
                <a:lnTo>
                  <a:pt x="3255128" y="269408"/>
                </a:lnTo>
                <a:lnTo>
                  <a:pt x="3255128" y="269416"/>
                </a:lnTo>
                <a:lnTo>
                  <a:pt x="3255128" y="269436"/>
                </a:lnTo>
                <a:lnTo>
                  <a:pt x="3255128" y="269437"/>
                </a:lnTo>
                <a:lnTo>
                  <a:pt x="3255128" y="269438"/>
                </a:lnTo>
                <a:lnTo>
                  <a:pt x="3255128" y="269480"/>
                </a:lnTo>
                <a:lnTo>
                  <a:pt x="3255128" y="269486"/>
                </a:lnTo>
                <a:lnTo>
                  <a:pt x="3255128" y="269500"/>
                </a:lnTo>
                <a:lnTo>
                  <a:pt x="3255128" y="269507"/>
                </a:lnTo>
                <a:lnTo>
                  <a:pt x="3255128" y="269555"/>
                </a:lnTo>
                <a:lnTo>
                  <a:pt x="3255128" y="269561"/>
                </a:lnTo>
                <a:lnTo>
                  <a:pt x="3255128" y="269564"/>
                </a:lnTo>
                <a:lnTo>
                  <a:pt x="3255128" y="269612"/>
                </a:lnTo>
                <a:lnTo>
                  <a:pt x="3255128" y="269613"/>
                </a:lnTo>
                <a:lnTo>
                  <a:pt x="3255128" y="269650"/>
                </a:lnTo>
                <a:lnTo>
                  <a:pt x="3255128" y="269679"/>
                </a:lnTo>
                <a:lnTo>
                  <a:pt x="3255128" y="269729"/>
                </a:lnTo>
                <a:lnTo>
                  <a:pt x="3255128" y="269731"/>
                </a:lnTo>
                <a:lnTo>
                  <a:pt x="3255128" y="269736"/>
                </a:lnTo>
                <a:lnTo>
                  <a:pt x="3255128" y="269740"/>
                </a:lnTo>
                <a:lnTo>
                  <a:pt x="3255128" y="269751"/>
                </a:lnTo>
                <a:lnTo>
                  <a:pt x="3255128" y="269756"/>
                </a:lnTo>
                <a:lnTo>
                  <a:pt x="3255128" y="269776"/>
                </a:lnTo>
                <a:lnTo>
                  <a:pt x="3255128" y="269803"/>
                </a:lnTo>
                <a:lnTo>
                  <a:pt x="3255128" y="269861"/>
                </a:lnTo>
                <a:lnTo>
                  <a:pt x="3255128" y="269867"/>
                </a:lnTo>
                <a:lnTo>
                  <a:pt x="3255128" y="269875"/>
                </a:lnTo>
                <a:lnTo>
                  <a:pt x="3255128" y="269895"/>
                </a:lnTo>
                <a:lnTo>
                  <a:pt x="3255128" y="269925"/>
                </a:lnTo>
                <a:lnTo>
                  <a:pt x="3255128" y="269928"/>
                </a:lnTo>
                <a:lnTo>
                  <a:pt x="3255128" y="269959"/>
                </a:lnTo>
                <a:lnTo>
                  <a:pt x="3255128" y="269968"/>
                </a:lnTo>
                <a:lnTo>
                  <a:pt x="3255128" y="269969"/>
                </a:lnTo>
                <a:lnTo>
                  <a:pt x="3255128" y="269990"/>
                </a:lnTo>
                <a:lnTo>
                  <a:pt x="3255128" y="269993"/>
                </a:lnTo>
                <a:lnTo>
                  <a:pt x="3255128" y="270003"/>
                </a:lnTo>
                <a:lnTo>
                  <a:pt x="3255128" y="270018"/>
                </a:lnTo>
                <a:lnTo>
                  <a:pt x="3255128" y="270020"/>
                </a:lnTo>
                <a:lnTo>
                  <a:pt x="3255128" y="270038"/>
                </a:lnTo>
                <a:lnTo>
                  <a:pt x="3255128" y="270071"/>
                </a:lnTo>
                <a:lnTo>
                  <a:pt x="3255128" y="270086"/>
                </a:lnTo>
                <a:lnTo>
                  <a:pt x="3255128" y="270101"/>
                </a:lnTo>
                <a:lnTo>
                  <a:pt x="3255128" y="270122"/>
                </a:lnTo>
                <a:lnTo>
                  <a:pt x="3255128" y="270138"/>
                </a:lnTo>
                <a:lnTo>
                  <a:pt x="3255128" y="270212"/>
                </a:lnTo>
                <a:lnTo>
                  <a:pt x="3255128" y="270215"/>
                </a:lnTo>
                <a:lnTo>
                  <a:pt x="3255128" y="270232"/>
                </a:lnTo>
                <a:lnTo>
                  <a:pt x="3255128" y="270234"/>
                </a:lnTo>
                <a:lnTo>
                  <a:pt x="3255128" y="270243"/>
                </a:lnTo>
                <a:lnTo>
                  <a:pt x="3255128" y="270261"/>
                </a:lnTo>
                <a:lnTo>
                  <a:pt x="3255128" y="270271"/>
                </a:lnTo>
                <a:lnTo>
                  <a:pt x="3255128" y="270335"/>
                </a:lnTo>
                <a:lnTo>
                  <a:pt x="3255128" y="270338"/>
                </a:lnTo>
                <a:lnTo>
                  <a:pt x="3255128" y="270408"/>
                </a:lnTo>
                <a:lnTo>
                  <a:pt x="3255128" y="270423"/>
                </a:lnTo>
                <a:lnTo>
                  <a:pt x="3255128" y="270442"/>
                </a:lnTo>
                <a:lnTo>
                  <a:pt x="3255128" y="270450"/>
                </a:lnTo>
                <a:lnTo>
                  <a:pt x="3255128" y="270504"/>
                </a:lnTo>
                <a:lnTo>
                  <a:pt x="3255128" y="270521"/>
                </a:lnTo>
                <a:lnTo>
                  <a:pt x="3255128" y="270545"/>
                </a:lnTo>
                <a:lnTo>
                  <a:pt x="3255128" y="270576"/>
                </a:lnTo>
                <a:lnTo>
                  <a:pt x="3255128" y="270584"/>
                </a:lnTo>
                <a:lnTo>
                  <a:pt x="3255128" y="270591"/>
                </a:lnTo>
                <a:lnTo>
                  <a:pt x="3255128" y="270621"/>
                </a:lnTo>
                <a:lnTo>
                  <a:pt x="3255128" y="270671"/>
                </a:lnTo>
                <a:lnTo>
                  <a:pt x="3255128" y="270689"/>
                </a:lnTo>
                <a:lnTo>
                  <a:pt x="3255128" y="270700"/>
                </a:lnTo>
                <a:lnTo>
                  <a:pt x="3255128" y="270742"/>
                </a:lnTo>
                <a:lnTo>
                  <a:pt x="3255128" y="270763"/>
                </a:lnTo>
                <a:lnTo>
                  <a:pt x="3255128" y="270770"/>
                </a:lnTo>
                <a:lnTo>
                  <a:pt x="3255128" y="270771"/>
                </a:lnTo>
                <a:lnTo>
                  <a:pt x="3255128" y="270787"/>
                </a:lnTo>
                <a:lnTo>
                  <a:pt x="3255128" y="270824"/>
                </a:lnTo>
                <a:lnTo>
                  <a:pt x="3255128" y="270825"/>
                </a:lnTo>
                <a:lnTo>
                  <a:pt x="3255128" y="270844"/>
                </a:lnTo>
                <a:lnTo>
                  <a:pt x="3255128" y="270899"/>
                </a:lnTo>
                <a:lnTo>
                  <a:pt x="3255128" y="270941"/>
                </a:lnTo>
                <a:lnTo>
                  <a:pt x="3255128" y="270966"/>
                </a:lnTo>
                <a:lnTo>
                  <a:pt x="3255128" y="270983"/>
                </a:lnTo>
                <a:lnTo>
                  <a:pt x="3255128" y="271006"/>
                </a:lnTo>
                <a:lnTo>
                  <a:pt x="3255128" y="271008"/>
                </a:lnTo>
                <a:lnTo>
                  <a:pt x="3255128" y="271016"/>
                </a:lnTo>
                <a:lnTo>
                  <a:pt x="3255128" y="271030"/>
                </a:lnTo>
                <a:lnTo>
                  <a:pt x="3255128" y="271035"/>
                </a:lnTo>
                <a:lnTo>
                  <a:pt x="3255128" y="271038"/>
                </a:lnTo>
                <a:lnTo>
                  <a:pt x="3255128" y="271083"/>
                </a:lnTo>
                <a:lnTo>
                  <a:pt x="3255128" y="271113"/>
                </a:lnTo>
                <a:lnTo>
                  <a:pt x="3255128" y="271122"/>
                </a:lnTo>
                <a:lnTo>
                  <a:pt x="3255128" y="271137"/>
                </a:lnTo>
                <a:lnTo>
                  <a:pt x="3255128" y="271142"/>
                </a:lnTo>
                <a:lnTo>
                  <a:pt x="3255128" y="271145"/>
                </a:lnTo>
                <a:lnTo>
                  <a:pt x="3255128" y="271219"/>
                </a:lnTo>
                <a:lnTo>
                  <a:pt x="3255128" y="271224"/>
                </a:lnTo>
                <a:lnTo>
                  <a:pt x="3255128" y="271229"/>
                </a:lnTo>
                <a:lnTo>
                  <a:pt x="3255128" y="271230"/>
                </a:lnTo>
                <a:lnTo>
                  <a:pt x="3255128" y="271232"/>
                </a:lnTo>
                <a:lnTo>
                  <a:pt x="3255128" y="271261"/>
                </a:lnTo>
                <a:lnTo>
                  <a:pt x="3255128" y="271279"/>
                </a:lnTo>
                <a:lnTo>
                  <a:pt x="3255128" y="271296"/>
                </a:lnTo>
                <a:lnTo>
                  <a:pt x="3255128" y="271328"/>
                </a:lnTo>
                <a:lnTo>
                  <a:pt x="3255128" y="271329"/>
                </a:lnTo>
                <a:lnTo>
                  <a:pt x="3255128" y="271385"/>
                </a:lnTo>
                <a:lnTo>
                  <a:pt x="3255128" y="271442"/>
                </a:lnTo>
                <a:lnTo>
                  <a:pt x="3255128" y="271464"/>
                </a:lnTo>
                <a:lnTo>
                  <a:pt x="3255128" y="271473"/>
                </a:lnTo>
                <a:lnTo>
                  <a:pt x="3255128" y="271489"/>
                </a:lnTo>
                <a:lnTo>
                  <a:pt x="3255128" y="271492"/>
                </a:lnTo>
                <a:lnTo>
                  <a:pt x="3255128" y="271547"/>
                </a:lnTo>
                <a:lnTo>
                  <a:pt x="3255128" y="271568"/>
                </a:lnTo>
                <a:lnTo>
                  <a:pt x="3255128" y="271571"/>
                </a:lnTo>
                <a:lnTo>
                  <a:pt x="3255128" y="271605"/>
                </a:lnTo>
                <a:lnTo>
                  <a:pt x="3255128" y="271623"/>
                </a:lnTo>
                <a:lnTo>
                  <a:pt x="3255128" y="271637"/>
                </a:lnTo>
                <a:lnTo>
                  <a:pt x="3255128" y="271683"/>
                </a:lnTo>
                <a:lnTo>
                  <a:pt x="3255128" y="271722"/>
                </a:lnTo>
                <a:lnTo>
                  <a:pt x="3255128" y="271741"/>
                </a:lnTo>
                <a:lnTo>
                  <a:pt x="3255128" y="271778"/>
                </a:lnTo>
                <a:lnTo>
                  <a:pt x="3255128" y="271779"/>
                </a:lnTo>
                <a:lnTo>
                  <a:pt x="3255128" y="271783"/>
                </a:lnTo>
                <a:lnTo>
                  <a:pt x="3255128" y="271805"/>
                </a:lnTo>
                <a:lnTo>
                  <a:pt x="3255128" y="271845"/>
                </a:lnTo>
                <a:lnTo>
                  <a:pt x="3255128" y="271847"/>
                </a:lnTo>
                <a:lnTo>
                  <a:pt x="3255128" y="271865"/>
                </a:lnTo>
                <a:lnTo>
                  <a:pt x="3255128" y="271878"/>
                </a:lnTo>
                <a:lnTo>
                  <a:pt x="3255128" y="271889"/>
                </a:lnTo>
                <a:lnTo>
                  <a:pt x="3255128" y="271927"/>
                </a:lnTo>
                <a:lnTo>
                  <a:pt x="3255128" y="271951"/>
                </a:lnTo>
                <a:lnTo>
                  <a:pt x="3255128" y="271962"/>
                </a:lnTo>
                <a:lnTo>
                  <a:pt x="3255128" y="271972"/>
                </a:lnTo>
                <a:lnTo>
                  <a:pt x="3255128" y="271976"/>
                </a:lnTo>
                <a:lnTo>
                  <a:pt x="3255128" y="272007"/>
                </a:lnTo>
                <a:lnTo>
                  <a:pt x="3255128" y="272020"/>
                </a:lnTo>
                <a:lnTo>
                  <a:pt x="3255128" y="272021"/>
                </a:lnTo>
                <a:lnTo>
                  <a:pt x="3255128" y="272044"/>
                </a:lnTo>
                <a:lnTo>
                  <a:pt x="3255128" y="272050"/>
                </a:lnTo>
                <a:lnTo>
                  <a:pt x="3255128" y="272059"/>
                </a:lnTo>
                <a:lnTo>
                  <a:pt x="3255128" y="272060"/>
                </a:lnTo>
                <a:lnTo>
                  <a:pt x="3255128" y="272098"/>
                </a:lnTo>
                <a:lnTo>
                  <a:pt x="3255128" y="272129"/>
                </a:lnTo>
                <a:lnTo>
                  <a:pt x="3255128" y="272137"/>
                </a:lnTo>
                <a:lnTo>
                  <a:pt x="3255128" y="272158"/>
                </a:lnTo>
                <a:lnTo>
                  <a:pt x="3255128" y="272199"/>
                </a:lnTo>
                <a:lnTo>
                  <a:pt x="3255128" y="272203"/>
                </a:lnTo>
                <a:lnTo>
                  <a:pt x="3255128" y="272204"/>
                </a:lnTo>
                <a:lnTo>
                  <a:pt x="3255128" y="272209"/>
                </a:lnTo>
                <a:lnTo>
                  <a:pt x="3255128" y="272212"/>
                </a:lnTo>
                <a:lnTo>
                  <a:pt x="3255128" y="272217"/>
                </a:lnTo>
                <a:lnTo>
                  <a:pt x="3255128" y="272233"/>
                </a:lnTo>
                <a:lnTo>
                  <a:pt x="3255128" y="272238"/>
                </a:lnTo>
                <a:lnTo>
                  <a:pt x="3255128" y="272301"/>
                </a:lnTo>
                <a:lnTo>
                  <a:pt x="3255128" y="272313"/>
                </a:lnTo>
                <a:lnTo>
                  <a:pt x="3255128" y="272337"/>
                </a:lnTo>
                <a:lnTo>
                  <a:pt x="3255128" y="272359"/>
                </a:lnTo>
                <a:lnTo>
                  <a:pt x="3255128" y="272386"/>
                </a:lnTo>
                <a:lnTo>
                  <a:pt x="3255128" y="272395"/>
                </a:lnTo>
                <a:lnTo>
                  <a:pt x="3255128" y="272411"/>
                </a:lnTo>
                <a:lnTo>
                  <a:pt x="3255128" y="272426"/>
                </a:lnTo>
                <a:lnTo>
                  <a:pt x="3255128" y="272435"/>
                </a:lnTo>
                <a:lnTo>
                  <a:pt x="3255128" y="272469"/>
                </a:lnTo>
                <a:lnTo>
                  <a:pt x="3255128" y="272488"/>
                </a:lnTo>
                <a:lnTo>
                  <a:pt x="3255128" y="272495"/>
                </a:lnTo>
                <a:lnTo>
                  <a:pt x="3255128" y="272513"/>
                </a:lnTo>
                <a:lnTo>
                  <a:pt x="3255128" y="272516"/>
                </a:lnTo>
                <a:lnTo>
                  <a:pt x="3255128" y="272551"/>
                </a:lnTo>
                <a:lnTo>
                  <a:pt x="3255128" y="272603"/>
                </a:lnTo>
                <a:lnTo>
                  <a:pt x="3255128" y="272669"/>
                </a:lnTo>
                <a:lnTo>
                  <a:pt x="3255128" y="272687"/>
                </a:lnTo>
                <a:lnTo>
                  <a:pt x="3255128" y="272692"/>
                </a:lnTo>
                <a:lnTo>
                  <a:pt x="3255128" y="272695"/>
                </a:lnTo>
                <a:lnTo>
                  <a:pt x="3255128" y="272698"/>
                </a:lnTo>
                <a:lnTo>
                  <a:pt x="3255128" y="272726"/>
                </a:lnTo>
                <a:lnTo>
                  <a:pt x="3255128" y="272730"/>
                </a:lnTo>
                <a:lnTo>
                  <a:pt x="3255128" y="272744"/>
                </a:lnTo>
                <a:lnTo>
                  <a:pt x="3255128" y="272746"/>
                </a:lnTo>
                <a:lnTo>
                  <a:pt x="3255128" y="272760"/>
                </a:lnTo>
                <a:lnTo>
                  <a:pt x="3255128" y="272762"/>
                </a:lnTo>
                <a:lnTo>
                  <a:pt x="3255128" y="272826"/>
                </a:lnTo>
                <a:lnTo>
                  <a:pt x="3255128" y="272828"/>
                </a:lnTo>
                <a:lnTo>
                  <a:pt x="3255128" y="272836"/>
                </a:lnTo>
                <a:lnTo>
                  <a:pt x="3255128" y="272857"/>
                </a:lnTo>
                <a:lnTo>
                  <a:pt x="3255128" y="272885"/>
                </a:lnTo>
                <a:lnTo>
                  <a:pt x="3255128" y="272918"/>
                </a:lnTo>
                <a:lnTo>
                  <a:pt x="3255128" y="272923"/>
                </a:lnTo>
                <a:lnTo>
                  <a:pt x="3255128" y="272949"/>
                </a:lnTo>
                <a:lnTo>
                  <a:pt x="3255128" y="272954"/>
                </a:lnTo>
                <a:lnTo>
                  <a:pt x="3255128" y="272971"/>
                </a:lnTo>
                <a:lnTo>
                  <a:pt x="3255128" y="272972"/>
                </a:lnTo>
                <a:lnTo>
                  <a:pt x="3255128" y="272983"/>
                </a:lnTo>
                <a:lnTo>
                  <a:pt x="3255128" y="273002"/>
                </a:lnTo>
                <a:lnTo>
                  <a:pt x="3255128" y="273010"/>
                </a:lnTo>
                <a:lnTo>
                  <a:pt x="3255128" y="273028"/>
                </a:lnTo>
                <a:lnTo>
                  <a:pt x="3255128" y="273032"/>
                </a:lnTo>
                <a:lnTo>
                  <a:pt x="3255128" y="273077"/>
                </a:lnTo>
                <a:lnTo>
                  <a:pt x="3255128" y="273078"/>
                </a:lnTo>
                <a:lnTo>
                  <a:pt x="3255128" y="273080"/>
                </a:lnTo>
                <a:lnTo>
                  <a:pt x="3255128" y="273128"/>
                </a:lnTo>
                <a:lnTo>
                  <a:pt x="3255128" y="273151"/>
                </a:lnTo>
                <a:lnTo>
                  <a:pt x="3255128" y="273157"/>
                </a:lnTo>
                <a:lnTo>
                  <a:pt x="3255128" y="273205"/>
                </a:lnTo>
                <a:lnTo>
                  <a:pt x="3255128" y="273224"/>
                </a:lnTo>
                <a:lnTo>
                  <a:pt x="3255128" y="273225"/>
                </a:lnTo>
                <a:lnTo>
                  <a:pt x="3255128" y="273233"/>
                </a:lnTo>
                <a:lnTo>
                  <a:pt x="3255128" y="273240"/>
                </a:lnTo>
                <a:lnTo>
                  <a:pt x="3255128" y="273256"/>
                </a:lnTo>
                <a:lnTo>
                  <a:pt x="3255128" y="273261"/>
                </a:lnTo>
                <a:lnTo>
                  <a:pt x="3255128" y="273274"/>
                </a:lnTo>
                <a:lnTo>
                  <a:pt x="3255128" y="273276"/>
                </a:lnTo>
                <a:lnTo>
                  <a:pt x="3255128" y="273308"/>
                </a:lnTo>
                <a:lnTo>
                  <a:pt x="3255128" y="273312"/>
                </a:lnTo>
                <a:lnTo>
                  <a:pt x="3255128" y="273316"/>
                </a:lnTo>
                <a:lnTo>
                  <a:pt x="3255128" y="273330"/>
                </a:lnTo>
                <a:lnTo>
                  <a:pt x="3255128" y="273337"/>
                </a:lnTo>
                <a:lnTo>
                  <a:pt x="3255128" y="273350"/>
                </a:lnTo>
                <a:lnTo>
                  <a:pt x="3255128" y="273392"/>
                </a:lnTo>
                <a:lnTo>
                  <a:pt x="3255128" y="273408"/>
                </a:lnTo>
                <a:lnTo>
                  <a:pt x="3255128" y="273432"/>
                </a:lnTo>
                <a:lnTo>
                  <a:pt x="3255128" y="273440"/>
                </a:lnTo>
                <a:lnTo>
                  <a:pt x="3255128" y="273468"/>
                </a:lnTo>
                <a:lnTo>
                  <a:pt x="3255128" y="273475"/>
                </a:lnTo>
                <a:lnTo>
                  <a:pt x="3255128" y="273482"/>
                </a:lnTo>
                <a:lnTo>
                  <a:pt x="3255128" y="273494"/>
                </a:lnTo>
                <a:lnTo>
                  <a:pt x="3255128" y="273506"/>
                </a:lnTo>
                <a:lnTo>
                  <a:pt x="3255128" y="273517"/>
                </a:lnTo>
                <a:lnTo>
                  <a:pt x="3255128" y="273524"/>
                </a:lnTo>
                <a:lnTo>
                  <a:pt x="3255128" y="273566"/>
                </a:lnTo>
                <a:lnTo>
                  <a:pt x="3255128" y="273571"/>
                </a:lnTo>
                <a:lnTo>
                  <a:pt x="3255128" y="273573"/>
                </a:lnTo>
                <a:lnTo>
                  <a:pt x="3255128" y="273574"/>
                </a:lnTo>
                <a:lnTo>
                  <a:pt x="3255128" y="273581"/>
                </a:lnTo>
                <a:lnTo>
                  <a:pt x="3255128" y="273641"/>
                </a:lnTo>
                <a:lnTo>
                  <a:pt x="3255128" y="273665"/>
                </a:lnTo>
                <a:lnTo>
                  <a:pt x="3255128" y="273679"/>
                </a:lnTo>
                <a:lnTo>
                  <a:pt x="3255128" y="273699"/>
                </a:lnTo>
                <a:lnTo>
                  <a:pt x="3255128" y="273716"/>
                </a:lnTo>
                <a:lnTo>
                  <a:pt x="3255128" y="273732"/>
                </a:lnTo>
                <a:lnTo>
                  <a:pt x="3255128" y="273744"/>
                </a:lnTo>
                <a:lnTo>
                  <a:pt x="3255128" y="273747"/>
                </a:lnTo>
                <a:lnTo>
                  <a:pt x="3255128" y="273760"/>
                </a:lnTo>
                <a:lnTo>
                  <a:pt x="3255128" y="273766"/>
                </a:lnTo>
                <a:lnTo>
                  <a:pt x="3255128" y="273777"/>
                </a:lnTo>
                <a:lnTo>
                  <a:pt x="3255128" y="273815"/>
                </a:lnTo>
                <a:lnTo>
                  <a:pt x="3255128" y="273826"/>
                </a:lnTo>
                <a:lnTo>
                  <a:pt x="3255128" y="273834"/>
                </a:lnTo>
                <a:lnTo>
                  <a:pt x="3255128" y="273851"/>
                </a:lnTo>
                <a:lnTo>
                  <a:pt x="3255128" y="273931"/>
                </a:lnTo>
                <a:lnTo>
                  <a:pt x="3255128" y="273956"/>
                </a:lnTo>
                <a:lnTo>
                  <a:pt x="3255128" y="273959"/>
                </a:lnTo>
                <a:lnTo>
                  <a:pt x="3255128" y="273960"/>
                </a:lnTo>
                <a:lnTo>
                  <a:pt x="3255128" y="273978"/>
                </a:lnTo>
                <a:lnTo>
                  <a:pt x="3255128" y="274006"/>
                </a:lnTo>
                <a:lnTo>
                  <a:pt x="3255128" y="274007"/>
                </a:lnTo>
                <a:lnTo>
                  <a:pt x="3255128" y="274025"/>
                </a:lnTo>
                <a:lnTo>
                  <a:pt x="3255128" y="274030"/>
                </a:lnTo>
                <a:lnTo>
                  <a:pt x="3255128" y="274110"/>
                </a:lnTo>
                <a:lnTo>
                  <a:pt x="3255128" y="274127"/>
                </a:lnTo>
                <a:lnTo>
                  <a:pt x="3255128" y="274155"/>
                </a:lnTo>
                <a:lnTo>
                  <a:pt x="3255128" y="274188"/>
                </a:lnTo>
                <a:lnTo>
                  <a:pt x="3255128" y="274191"/>
                </a:lnTo>
                <a:lnTo>
                  <a:pt x="3255128" y="274211"/>
                </a:lnTo>
                <a:lnTo>
                  <a:pt x="3255128" y="274218"/>
                </a:lnTo>
                <a:lnTo>
                  <a:pt x="3255128" y="274220"/>
                </a:lnTo>
                <a:lnTo>
                  <a:pt x="3255128" y="274251"/>
                </a:lnTo>
                <a:lnTo>
                  <a:pt x="3255128" y="274297"/>
                </a:lnTo>
                <a:lnTo>
                  <a:pt x="3255128" y="274363"/>
                </a:lnTo>
                <a:lnTo>
                  <a:pt x="3255128" y="274375"/>
                </a:lnTo>
                <a:lnTo>
                  <a:pt x="3255128" y="274398"/>
                </a:lnTo>
                <a:lnTo>
                  <a:pt x="3255128" y="274403"/>
                </a:lnTo>
                <a:lnTo>
                  <a:pt x="3255128" y="274405"/>
                </a:lnTo>
                <a:lnTo>
                  <a:pt x="3255128" y="274414"/>
                </a:lnTo>
                <a:lnTo>
                  <a:pt x="3255128" y="274415"/>
                </a:lnTo>
                <a:lnTo>
                  <a:pt x="3255128" y="274419"/>
                </a:lnTo>
                <a:lnTo>
                  <a:pt x="3255128" y="274437"/>
                </a:lnTo>
                <a:lnTo>
                  <a:pt x="3255128" y="274448"/>
                </a:lnTo>
                <a:lnTo>
                  <a:pt x="3255128" y="274450"/>
                </a:lnTo>
                <a:lnTo>
                  <a:pt x="3255128" y="274454"/>
                </a:lnTo>
                <a:lnTo>
                  <a:pt x="3255128" y="274474"/>
                </a:lnTo>
                <a:lnTo>
                  <a:pt x="3255128" y="274482"/>
                </a:lnTo>
                <a:lnTo>
                  <a:pt x="3255128" y="274489"/>
                </a:lnTo>
                <a:lnTo>
                  <a:pt x="3255128" y="274538"/>
                </a:lnTo>
                <a:lnTo>
                  <a:pt x="3255128" y="274539"/>
                </a:lnTo>
                <a:lnTo>
                  <a:pt x="3255128" y="274546"/>
                </a:lnTo>
                <a:lnTo>
                  <a:pt x="3255128" y="274560"/>
                </a:lnTo>
                <a:lnTo>
                  <a:pt x="3255128" y="274595"/>
                </a:lnTo>
                <a:lnTo>
                  <a:pt x="3255128" y="274613"/>
                </a:lnTo>
                <a:lnTo>
                  <a:pt x="3255128" y="274621"/>
                </a:lnTo>
                <a:lnTo>
                  <a:pt x="3255128" y="274627"/>
                </a:lnTo>
                <a:lnTo>
                  <a:pt x="3255128" y="274642"/>
                </a:lnTo>
                <a:lnTo>
                  <a:pt x="3255128" y="274647"/>
                </a:lnTo>
                <a:lnTo>
                  <a:pt x="3255128" y="274712"/>
                </a:lnTo>
                <a:lnTo>
                  <a:pt x="3255128" y="274731"/>
                </a:lnTo>
                <a:lnTo>
                  <a:pt x="3255128" y="274752"/>
                </a:lnTo>
                <a:lnTo>
                  <a:pt x="3255128" y="274758"/>
                </a:lnTo>
                <a:lnTo>
                  <a:pt x="3255128" y="274782"/>
                </a:lnTo>
                <a:lnTo>
                  <a:pt x="3255128" y="274795"/>
                </a:lnTo>
                <a:lnTo>
                  <a:pt x="3255128" y="274821"/>
                </a:lnTo>
                <a:lnTo>
                  <a:pt x="3255128" y="274839"/>
                </a:lnTo>
                <a:lnTo>
                  <a:pt x="3255128" y="274855"/>
                </a:lnTo>
                <a:lnTo>
                  <a:pt x="3255128" y="274859"/>
                </a:lnTo>
                <a:lnTo>
                  <a:pt x="3255128" y="274883"/>
                </a:lnTo>
                <a:lnTo>
                  <a:pt x="3255128" y="274888"/>
                </a:lnTo>
                <a:lnTo>
                  <a:pt x="3255128" y="274893"/>
                </a:lnTo>
                <a:lnTo>
                  <a:pt x="3255128" y="274933"/>
                </a:lnTo>
                <a:lnTo>
                  <a:pt x="3255128" y="274941"/>
                </a:lnTo>
                <a:lnTo>
                  <a:pt x="3255128" y="274962"/>
                </a:lnTo>
                <a:lnTo>
                  <a:pt x="3255128" y="274967"/>
                </a:lnTo>
                <a:lnTo>
                  <a:pt x="3255128" y="274970"/>
                </a:lnTo>
                <a:lnTo>
                  <a:pt x="3255128" y="274978"/>
                </a:lnTo>
                <a:lnTo>
                  <a:pt x="3255128" y="275005"/>
                </a:lnTo>
                <a:lnTo>
                  <a:pt x="3255128" y="275007"/>
                </a:lnTo>
                <a:lnTo>
                  <a:pt x="3255128" y="275027"/>
                </a:lnTo>
                <a:lnTo>
                  <a:pt x="3255128" y="275034"/>
                </a:lnTo>
                <a:lnTo>
                  <a:pt x="3255128" y="275049"/>
                </a:lnTo>
                <a:lnTo>
                  <a:pt x="3255128" y="275050"/>
                </a:lnTo>
                <a:lnTo>
                  <a:pt x="3255128" y="275071"/>
                </a:lnTo>
                <a:lnTo>
                  <a:pt x="3255128" y="275096"/>
                </a:lnTo>
                <a:lnTo>
                  <a:pt x="3255128" y="275098"/>
                </a:lnTo>
                <a:lnTo>
                  <a:pt x="3255128" y="275104"/>
                </a:lnTo>
                <a:lnTo>
                  <a:pt x="3255128" y="275148"/>
                </a:lnTo>
                <a:lnTo>
                  <a:pt x="3255128" y="275189"/>
                </a:lnTo>
                <a:lnTo>
                  <a:pt x="3255128" y="275217"/>
                </a:lnTo>
                <a:lnTo>
                  <a:pt x="3255128" y="275270"/>
                </a:lnTo>
                <a:lnTo>
                  <a:pt x="3255128" y="275275"/>
                </a:lnTo>
                <a:lnTo>
                  <a:pt x="3255128" y="275278"/>
                </a:lnTo>
                <a:lnTo>
                  <a:pt x="3255128" y="275287"/>
                </a:lnTo>
                <a:lnTo>
                  <a:pt x="3255128" y="275290"/>
                </a:lnTo>
                <a:lnTo>
                  <a:pt x="3255128" y="275291"/>
                </a:lnTo>
                <a:lnTo>
                  <a:pt x="3255128" y="275298"/>
                </a:lnTo>
                <a:lnTo>
                  <a:pt x="3255128" y="275318"/>
                </a:lnTo>
                <a:lnTo>
                  <a:pt x="3255128" y="275322"/>
                </a:lnTo>
                <a:lnTo>
                  <a:pt x="3255128" y="275327"/>
                </a:lnTo>
                <a:lnTo>
                  <a:pt x="3255128" y="275345"/>
                </a:lnTo>
                <a:lnTo>
                  <a:pt x="3255128" y="275347"/>
                </a:lnTo>
                <a:lnTo>
                  <a:pt x="3255128" y="275385"/>
                </a:lnTo>
                <a:lnTo>
                  <a:pt x="3255128" y="275419"/>
                </a:lnTo>
                <a:lnTo>
                  <a:pt x="3255128" y="275441"/>
                </a:lnTo>
                <a:lnTo>
                  <a:pt x="3255128" y="275481"/>
                </a:lnTo>
                <a:lnTo>
                  <a:pt x="3255128" y="275503"/>
                </a:lnTo>
                <a:lnTo>
                  <a:pt x="3255128" y="275531"/>
                </a:lnTo>
                <a:lnTo>
                  <a:pt x="3255128" y="275541"/>
                </a:lnTo>
                <a:lnTo>
                  <a:pt x="3255128" y="275553"/>
                </a:lnTo>
                <a:lnTo>
                  <a:pt x="3255128" y="275554"/>
                </a:lnTo>
                <a:lnTo>
                  <a:pt x="3255128" y="275555"/>
                </a:lnTo>
                <a:lnTo>
                  <a:pt x="3255128" y="275557"/>
                </a:lnTo>
                <a:lnTo>
                  <a:pt x="3255128" y="275559"/>
                </a:lnTo>
                <a:lnTo>
                  <a:pt x="3255128" y="275568"/>
                </a:lnTo>
                <a:lnTo>
                  <a:pt x="3255128" y="275593"/>
                </a:lnTo>
                <a:lnTo>
                  <a:pt x="3255128" y="275633"/>
                </a:lnTo>
                <a:lnTo>
                  <a:pt x="3255128" y="275643"/>
                </a:lnTo>
                <a:lnTo>
                  <a:pt x="3255128" y="275652"/>
                </a:lnTo>
                <a:lnTo>
                  <a:pt x="3255128" y="275653"/>
                </a:lnTo>
                <a:lnTo>
                  <a:pt x="3255128" y="275657"/>
                </a:lnTo>
                <a:lnTo>
                  <a:pt x="3255128" y="275677"/>
                </a:lnTo>
                <a:lnTo>
                  <a:pt x="3255128" y="275682"/>
                </a:lnTo>
                <a:lnTo>
                  <a:pt x="3255128" y="275726"/>
                </a:lnTo>
                <a:lnTo>
                  <a:pt x="3255128" y="275734"/>
                </a:lnTo>
                <a:lnTo>
                  <a:pt x="3255128" y="275749"/>
                </a:lnTo>
                <a:lnTo>
                  <a:pt x="3255128" y="275750"/>
                </a:lnTo>
                <a:lnTo>
                  <a:pt x="3255128" y="275752"/>
                </a:lnTo>
                <a:lnTo>
                  <a:pt x="3255128" y="275772"/>
                </a:lnTo>
                <a:lnTo>
                  <a:pt x="3255128" y="275798"/>
                </a:lnTo>
                <a:lnTo>
                  <a:pt x="3255128" y="275816"/>
                </a:lnTo>
                <a:lnTo>
                  <a:pt x="3255128" y="275818"/>
                </a:lnTo>
                <a:lnTo>
                  <a:pt x="3255128" y="275828"/>
                </a:lnTo>
                <a:lnTo>
                  <a:pt x="3255128" y="275836"/>
                </a:lnTo>
                <a:lnTo>
                  <a:pt x="3255128" y="275846"/>
                </a:lnTo>
                <a:lnTo>
                  <a:pt x="3255128" y="275895"/>
                </a:lnTo>
                <a:lnTo>
                  <a:pt x="3255128" y="275935"/>
                </a:lnTo>
                <a:lnTo>
                  <a:pt x="3255128" y="275961"/>
                </a:lnTo>
                <a:lnTo>
                  <a:pt x="3255128" y="275962"/>
                </a:lnTo>
                <a:lnTo>
                  <a:pt x="3255128" y="275990"/>
                </a:lnTo>
                <a:lnTo>
                  <a:pt x="3255128" y="275992"/>
                </a:lnTo>
                <a:lnTo>
                  <a:pt x="3255128" y="276007"/>
                </a:lnTo>
                <a:lnTo>
                  <a:pt x="3255128" y="276015"/>
                </a:lnTo>
                <a:lnTo>
                  <a:pt x="3255128" y="276022"/>
                </a:lnTo>
                <a:lnTo>
                  <a:pt x="3255128" y="276067"/>
                </a:lnTo>
                <a:lnTo>
                  <a:pt x="3255128" y="276070"/>
                </a:lnTo>
                <a:lnTo>
                  <a:pt x="3255128" y="276089"/>
                </a:lnTo>
                <a:lnTo>
                  <a:pt x="3255128" y="276091"/>
                </a:lnTo>
                <a:lnTo>
                  <a:pt x="3255128" y="276107"/>
                </a:lnTo>
                <a:lnTo>
                  <a:pt x="3255128" y="276141"/>
                </a:lnTo>
                <a:lnTo>
                  <a:pt x="3255128" y="276201"/>
                </a:lnTo>
                <a:lnTo>
                  <a:pt x="3255128" y="276230"/>
                </a:lnTo>
                <a:lnTo>
                  <a:pt x="3255128" y="276246"/>
                </a:lnTo>
                <a:lnTo>
                  <a:pt x="3255128" y="276264"/>
                </a:lnTo>
                <a:lnTo>
                  <a:pt x="3255128" y="276266"/>
                </a:lnTo>
                <a:lnTo>
                  <a:pt x="3255128" y="276298"/>
                </a:lnTo>
                <a:lnTo>
                  <a:pt x="3255128" y="276299"/>
                </a:lnTo>
                <a:lnTo>
                  <a:pt x="3255128" y="276300"/>
                </a:lnTo>
                <a:lnTo>
                  <a:pt x="3255128" y="276301"/>
                </a:lnTo>
                <a:lnTo>
                  <a:pt x="3255128" y="276302"/>
                </a:lnTo>
                <a:lnTo>
                  <a:pt x="3255128" y="276320"/>
                </a:lnTo>
                <a:lnTo>
                  <a:pt x="3255128" y="276327"/>
                </a:lnTo>
                <a:lnTo>
                  <a:pt x="3255128" y="276349"/>
                </a:lnTo>
                <a:lnTo>
                  <a:pt x="3255128" y="276394"/>
                </a:lnTo>
                <a:lnTo>
                  <a:pt x="3255128" y="276398"/>
                </a:lnTo>
                <a:lnTo>
                  <a:pt x="3255128" y="276446"/>
                </a:lnTo>
                <a:lnTo>
                  <a:pt x="3255128" y="276466"/>
                </a:lnTo>
                <a:lnTo>
                  <a:pt x="3255128" y="276472"/>
                </a:lnTo>
                <a:lnTo>
                  <a:pt x="3255128" y="276476"/>
                </a:lnTo>
                <a:lnTo>
                  <a:pt x="3255128" y="276505"/>
                </a:lnTo>
                <a:lnTo>
                  <a:pt x="3255128" y="276514"/>
                </a:lnTo>
                <a:lnTo>
                  <a:pt x="3255128" y="276517"/>
                </a:lnTo>
                <a:lnTo>
                  <a:pt x="3255128" y="276543"/>
                </a:lnTo>
                <a:lnTo>
                  <a:pt x="3255128" y="276580"/>
                </a:lnTo>
                <a:lnTo>
                  <a:pt x="3255128" y="276655"/>
                </a:lnTo>
                <a:lnTo>
                  <a:pt x="3255128" y="276660"/>
                </a:lnTo>
                <a:lnTo>
                  <a:pt x="3255128" y="276677"/>
                </a:lnTo>
                <a:lnTo>
                  <a:pt x="3255128" y="276693"/>
                </a:lnTo>
                <a:lnTo>
                  <a:pt x="3255128" y="276725"/>
                </a:lnTo>
                <a:lnTo>
                  <a:pt x="3255128" y="276731"/>
                </a:lnTo>
                <a:lnTo>
                  <a:pt x="3255128" y="276734"/>
                </a:lnTo>
                <a:lnTo>
                  <a:pt x="3255128" y="276737"/>
                </a:lnTo>
                <a:lnTo>
                  <a:pt x="3255128" y="276756"/>
                </a:lnTo>
                <a:lnTo>
                  <a:pt x="3255128" y="276759"/>
                </a:lnTo>
                <a:lnTo>
                  <a:pt x="3255128" y="276803"/>
                </a:lnTo>
                <a:lnTo>
                  <a:pt x="3255128" y="276857"/>
                </a:lnTo>
                <a:lnTo>
                  <a:pt x="3255128" y="276905"/>
                </a:lnTo>
                <a:lnTo>
                  <a:pt x="3255128" y="276921"/>
                </a:lnTo>
                <a:lnTo>
                  <a:pt x="3255128" y="276935"/>
                </a:lnTo>
                <a:lnTo>
                  <a:pt x="3255128" y="276946"/>
                </a:lnTo>
                <a:lnTo>
                  <a:pt x="3255128" y="276950"/>
                </a:lnTo>
                <a:lnTo>
                  <a:pt x="3255128" y="276968"/>
                </a:lnTo>
                <a:lnTo>
                  <a:pt x="3255128" y="276986"/>
                </a:lnTo>
                <a:lnTo>
                  <a:pt x="3255128" y="276997"/>
                </a:lnTo>
                <a:lnTo>
                  <a:pt x="3255128" y="277000"/>
                </a:lnTo>
                <a:lnTo>
                  <a:pt x="3255128" y="277002"/>
                </a:lnTo>
                <a:lnTo>
                  <a:pt x="3255128" y="277009"/>
                </a:lnTo>
                <a:lnTo>
                  <a:pt x="3255128" y="277036"/>
                </a:lnTo>
                <a:lnTo>
                  <a:pt x="3255128" y="277037"/>
                </a:lnTo>
                <a:lnTo>
                  <a:pt x="3255128" y="277096"/>
                </a:lnTo>
                <a:lnTo>
                  <a:pt x="3255128" y="277114"/>
                </a:lnTo>
                <a:lnTo>
                  <a:pt x="3255128" y="277138"/>
                </a:lnTo>
                <a:lnTo>
                  <a:pt x="3255128" y="277178"/>
                </a:lnTo>
                <a:lnTo>
                  <a:pt x="3255128" y="277201"/>
                </a:lnTo>
                <a:lnTo>
                  <a:pt x="3255128" y="277208"/>
                </a:lnTo>
                <a:lnTo>
                  <a:pt x="3255128" y="277210"/>
                </a:lnTo>
                <a:lnTo>
                  <a:pt x="3255128" y="277215"/>
                </a:lnTo>
                <a:lnTo>
                  <a:pt x="3255128" y="277230"/>
                </a:lnTo>
                <a:lnTo>
                  <a:pt x="3255128" y="277233"/>
                </a:lnTo>
                <a:lnTo>
                  <a:pt x="3255128" y="277250"/>
                </a:lnTo>
                <a:lnTo>
                  <a:pt x="3255128" y="277265"/>
                </a:lnTo>
                <a:lnTo>
                  <a:pt x="3255128" y="277287"/>
                </a:lnTo>
                <a:lnTo>
                  <a:pt x="3255128" y="277325"/>
                </a:lnTo>
                <a:lnTo>
                  <a:pt x="3255128" y="277341"/>
                </a:lnTo>
                <a:lnTo>
                  <a:pt x="3255128" y="277353"/>
                </a:lnTo>
                <a:lnTo>
                  <a:pt x="3255128" y="277405"/>
                </a:lnTo>
                <a:lnTo>
                  <a:pt x="3255128" y="277409"/>
                </a:lnTo>
                <a:lnTo>
                  <a:pt x="3255128" y="277427"/>
                </a:lnTo>
                <a:lnTo>
                  <a:pt x="3255128" y="277429"/>
                </a:lnTo>
                <a:lnTo>
                  <a:pt x="3255128" y="277438"/>
                </a:lnTo>
                <a:lnTo>
                  <a:pt x="3255128" y="277440"/>
                </a:lnTo>
                <a:lnTo>
                  <a:pt x="3255128" y="277443"/>
                </a:lnTo>
                <a:lnTo>
                  <a:pt x="3255128" y="277451"/>
                </a:lnTo>
                <a:lnTo>
                  <a:pt x="3255128" y="277453"/>
                </a:lnTo>
                <a:lnTo>
                  <a:pt x="3255128" y="277476"/>
                </a:lnTo>
                <a:lnTo>
                  <a:pt x="3255128" y="277483"/>
                </a:lnTo>
                <a:lnTo>
                  <a:pt x="3255128" y="277529"/>
                </a:lnTo>
                <a:lnTo>
                  <a:pt x="3255128" y="277550"/>
                </a:lnTo>
                <a:lnTo>
                  <a:pt x="3255128" y="277553"/>
                </a:lnTo>
                <a:lnTo>
                  <a:pt x="3255128" y="277590"/>
                </a:lnTo>
                <a:lnTo>
                  <a:pt x="3255128" y="277598"/>
                </a:lnTo>
                <a:lnTo>
                  <a:pt x="3255128" y="277612"/>
                </a:lnTo>
                <a:lnTo>
                  <a:pt x="3255128" y="277617"/>
                </a:lnTo>
                <a:lnTo>
                  <a:pt x="3255128" y="277637"/>
                </a:lnTo>
                <a:lnTo>
                  <a:pt x="3255128" y="277670"/>
                </a:lnTo>
                <a:lnTo>
                  <a:pt x="3255128" y="277679"/>
                </a:lnTo>
                <a:lnTo>
                  <a:pt x="3255128" y="277684"/>
                </a:lnTo>
                <a:lnTo>
                  <a:pt x="3255128" y="277707"/>
                </a:lnTo>
                <a:lnTo>
                  <a:pt x="3255128" y="277745"/>
                </a:lnTo>
                <a:lnTo>
                  <a:pt x="3255128" y="277772"/>
                </a:lnTo>
                <a:lnTo>
                  <a:pt x="3255128" y="277784"/>
                </a:lnTo>
                <a:lnTo>
                  <a:pt x="3255128" y="277794"/>
                </a:lnTo>
                <a:lnTo>
                  <a:pt x="3255128" y="277800"/>
                </a:lnTo>
                <a:lnTo>
                  <a:pt x="3255128" y="277849"/>
                </a:lnTo>
                <a:lnTo>
                  <a:pt x="3255128" y="277878"/>
                </a:lnTo>
                <a:lnTo>
                  <a:pt x="3255128" y="277883"/>
                </a:lnTo>
                <a:lnTo>
                  <a:pt x="3255128" y="277888"/>
                </a:lnTo>
                <a:lnTo>
                  <a:pt x="3255128" y="277902"/>
                </a:lnTo>
                <a:lnTo>
                  <a:pt x="3255128" y="277910"/>
                </a:lnTo>
                <a:lnTo>
                  <a:pt x="3255128" y="277935"/>
                </a:lnTo>
                <a:lnTo>
                  <a:pt x="3255128" y="277957"/>
                </a:lnTo>
                <a:lnTo>
                  <a:pt x="3255128" y="277960"/>
                </a:lnTo>
                <a:lnTo>
                  <a:pt x="3255128" y="277968"/>
                </a:lnTo>
                <a:lnTo>
                  <a:pt x="3255128" y="277977"/>
                </a:lnTo>
                <a:lnTo>
                  <a:pt x="3255128" y="278002"/>
                </a:lnTo>
                <a:lnTo>
                  <a:pt x="3255128" y="278017"/>
                </a:lnTo>
                <a:lnTo>
                  <a:pt x="3255128" y="278027"/>
                </a:lnTo>
                <a:lnTo>
                  <a:pt x="3255128" y="278039"/>
                </a:lnTo>
                <a:lnTo>
                  <a:pt x="3255128" y="278086"/>
                </a:lnTo>
                <a:lnTo>
                  <a:pt x="3255128" y="278088"/>
                </a:lnTo>
                <a:lnTo>
                  <a:pt x="3255128" y="278091"/>
                </a:lnTo>
                <a:lnTo>
                  <a:pt x="3255128" y="278094"/>
                </a:lnTo>
                <a:lnTo>
                  <a:pt x="3255128" y="278095"/>
                </a:lnTo>
                <a:lnTo>
                  <a:pt x="3255128" y="278144"/>
                </a:lnTo>
                <a:lnTo>
                  <a:pt x="3255128" y="278146"/>
                </a:lnTo>
                <a:lnTo>
                  <a:pt x="3255128" y="278223"/>
                </a:lnTo>
                <a:lnTo>
                  <a:pt x="3255128" y="278260"/>
                </a:lnTo>
                <a:lnTo>
                  <a:pt x="3255128" y="278265"/>
                </a:lnTo>
                <a:lnTo>
                  <a:pt x="3255128" y="278277"/>
                </a:lnTo>
                <a:lnTo>
                  <a:pt x="3255128" y="278286"/>
                </a:lnTo>
                <a:lnTo>
                  <a:pt x="3255128" y="278292"/>
                </a:lnTo>
                <a:lnTo>
                  <a:pt x="3255128" y="278308"/>
                </a:lnTo>
                <a:lnTo>
                  <a:pt x="3255128" y="278326"/>
                </a:lnTo>
                <a:lnTo>
                  <a:pt x="3255128" y="278332"/>
                </a:lnTo>
                <a:lnTo>
                  <a:pt x="3255128" y="278335"/>
                </a:lnTo>
                <a:lnTo>
                  <a:pt x="3255128" y="278337"/>
                </a:lnTo>
                <a:lnTo>
                  <a:pt x="3255128" y="278371"/>
                </a:lnTo>
                <a:lnTo>
                  <a:pt x="3255128" y="278381"/>
                </a:lnTo>
                <a:lnTo>
                  <a:pt x="3255128" y="278431"/>
                </a:lnTo>
                <a:lnTo>
                  <a:pt x="3255128" y="278479"/>
                </a:lnTo>
                <a:lnTo>
                  <a:pt x="3255128" y="278544"/>
                </a:lnTo>
                <a:lnTo>
                  <a:pt x="3255128" y="278545"/>
                </a:lnTo>
                <a:lnTo>
                  <a:pt x="3255128" y="278547"/>
                </a:lnTo>
                <a:lnTo>
                  <a:pt x="3255128" y="278549"/>
                </a:lnTo>
                <a:lnTo>
                  <a:pt x="3255128" y="278550"/>
                </a:lnTo>
                <a:lnTo>
                  <a:pt x="3255128" y="278558"/>
                </a:lnTo>
                <a:lnTo>
                  <a:pt x="3255128" y="278575"/>
                </a:lnTo>
                <a:lnTo>
                  <a:pt x="3255128" y="278583"/>
                </a:lnTo>
                <a:lnTo>
                  <a:pt x="3255128" y="278613"/>
                </a:lnTo>
                <a:lnTo>
                  <a:pt x="3255128" y="278631"/>
                </a:lnTo>
                <a:lnTo>
                  <a:pt x="3255128" y="278633"/>
                </a:lnTo>
                <a:lnTo>
                  <a:pt x="3255128" y="278642"/>
                </a:lnTo>
                <a:lnTo>
                  <a:pt x="3255128" y="278647"/>
                </a:lnTo>
                <a:lnTo>
                  <a:pt x="3255128" y="278675"/>
                </a:lnTo>
                <a:lnTo>
                  <a:pt x="3255128" y="278711"/>
                </a:lnTo>
                <a:lnTo>
                  <a:pt x="3255128" y="278716"/>
                </a:lnTo>
                <a:lnTo>
                  <a:pt x="3255128" y="278724"/>
                </a:lnTo>
                <a:lnTo>
                  <a:pt x="3255128" y="278788"/>
                </a:lnTo>
                <a:lnTo>
                  <a:pt x="3255128" y="278791"/>
                </a:lnTo>
                <a:lnTo>
                  <a:pt x="3255128" y="278809"/>
                </a:lnTo>
                <a:lnTo>
                  <a:pt x="3255128" y="278817"/>
                </a:lnTo>
                <a:lnTo>
                  <a:pt x="3255128" y="278818"/>
                </a:lnTo>
                <a:lnTo>
                  <a:pt x="3255128" y="278825"/>
                </a:lnTo>
                <a:lnTo>
                  <a:pt x="3255128" y="278826"/>
                </a:lnTo>
                <a:lnTo>
                  <a:pt x="3255128" y="278847"/>
                </a:lnTo>
                <a:lnTo>
                  <a:pt x="3255128" y="278883"/>
                </a:lnTo>
                <a:lnTo>
                  <a:pt x="3255128" y="278884"/>
                </a:lnTo>
                <a:lnTo>
                  <a:pt x="3255128" y="278885"/>
                </a:lnTo>
                <a:lnTo>
                  <a:pt x="3255128" y="278923"/>
                </a:lnTo>
                <a:lnTo>
                  <a:pt x="3255128" y="278924"/>
                </a:lnTo>
                <a:lnTo>
                  <a:pt x="3255128" y="278925"/>
                </a:lnTo>
                <a:lnTo>
                  <a:pt x="3255128" y="278984"/>
                </a:lnTo>
                <a:lnTo>
                  <a:pt x="3255128" y="278997"/>
                </a:lnTo>
                <a:lnTo>
                  <a:pt x="3255128" y="279017"/>
                </a:lnTo>
                <a:lnTo>
                  <a:pt x="3255128" y="279025"/>
                </a:lnTo>
                <a:lnTo>
                  <a:pt x="3255128" y="279029"/>
                </a:lnTo>
                <a:lnTo>
                  <a:pt x="3255128" y="279041"/>
                </a:lnTo>
                <a:lnTo>
                  <a:pt x="3255128" y="279042"/>
                </a:lnTo>
                <a:lnTo>
                  <a:pt x="3255128" y="279059"/>
                </a:lnTo>
                <a:lnTo>
                  <a:pt x="3255128" y="279067"/>
                </a:lnTo>
                <a:lnTo>
                  <a:pt x="3255128" y="279081"/>
                </a:lnTo>
                <a:lnTo>
                  <a:pt x="3255128" y="279097"/>
                </a:lnTo>
                <a:lnTo>
                  <a:pt x="3255128" y="279102"/>
                </a:lnTo>
                <a:lnTo>
                  <a:pt x="3255128" y="279116"/>
                </a:lnTo>
                <a:lnTo>
                  <a:pt x="3255128" y="279165"/>
                </a:lnTo>
                <a:lnTo>
                  <a:pt x="3255128" y="279167"/>
                </a:lnTo>
                <a:lnTo>
                  <a:pt x="3255128" y="279229"/>
                </a:lnTo>
                <a:lnTo>
                  <a:pt x="3255128" y="279254"/>
                </a:lnTo>
                <a:lnTo>
                  <a:pt x="3255128" y="279261"/>
                </a:lnTo>
                <a:lnTo>
                  <a:pt x="3255128" y="279263"/>
                </a:lnTo>
                <a:lnTo>
                  <a:pt x="3255128" y="279279"/>
                </a:lnTo>
                <a:lnTo>
                  <a:pt x="3255128" y="279290"/>
                </a:lnTo>
                <a:lnTo>
                  <a:pt x="3255128" y="279301"/>
                </a:lnTo>
                <a:lnTo>
                  <a:pt x="3255128" y="279317"/>
                </a:lnTo>
                <a:lnTo>
                  <a:pt x="3255128" y="279339"/>
                </a:lnTo>
                <a:lnTo>
                  <a:pt x="3255128" y="279359"/>
                </a:lnTo>
                <a:lnTo>
                  <a:pt x="3255128" y="279384"/>
                </a:lnTo>
                <a:lnTo>
                  <a:pt x="3255128" y="279436"/>
                </a:lnTo>
                <a:lnTo>
                  <a:pt x="3255128" y="279456"/>
                </a:lnTo>
                <a:lnTo>
                  <a:pt x="3255128" y="279457"/>
                </a:lnTo>
                <a:lnTo>
                  <a:pt x="3255128" y="279466"/>
                </a:lnTo>
                <a:lnTo>
                  <a:pt x="3255128" y="279488"/>
                </a:lnTo>
                <a:lnTo>
                  <a:pt x="3255128" y="279495"/>
                </a:lnTo>
                <a:lnTo>
                  <a:pt x="3255128" y="279510"/>
                </a:lnTo>
                <a:lnTo>
                  <a:pt x="3255128" y="279526"/>
                </a:lnTo>
                <a:lnTo>
                  <a:pt x="3255128" y="279533"/>
                </a:lnTo>
                <a:lnTo>
                  <a:pt x="3255128" y="279547"/>
                </a:lnTo>
                <a:lnTo>
                  <a:pt x="3255128" y="279570"/>
                </a:lnTo>
                <a:lnTo>
                  <a:pt x="3255128" y="279592"/>
                </a:lnTo>
                <a:lnTo>
                  <a:pt x="3255128" y="279594"/>
                </a:lnTo>
                <a:lnTo>
                  <a:pt x="3255128" y="279597"/>
                </a:lnTo>
                <a:lnTo>
                  <a:pt x="3255128" y="279665"/>
                </a:lnTo>
                <a:lnTo>
                  <a:pt x="3255128" y="279715"/>
                </a:lnTo>
                <a:lnTo>
                  <a:pt x="3255128" y="279720"/>
                </a:lnTo>
                <a:lnTo>
                  <a:pt x="3255128" y="279721"/>
                </a:lnTo>
                <a:lnTo>
                  <a:pt x="3255128" y="279722"/>
                </a:lnTo>
                <a:lnTo>
                  <a:pt x="3255128" y="279738"/>
                </a:lnTo>
                <a:lnTo>
                  <a:pt x="3255128" y="279749"/>
                </a:lnTo>
                <a:lnTo>
                  <a:pt x="3255128" y="279763"/>
                </a:lnTo>
                <a:lnTo>
                  <a:pt x="3255128" y="279818"/>
                </a:lnTo>
                <a:lnTo>
                  <a:pt x="3255128" y="279847"/>
                </a:lnTo>
                <a:lnTo>
                  <a:pt x="3255128" y="279848"/>
                </a:lnTo>
                <a:lnTo>
                  <a:pt x="3255128" y="279865"/>
                </a:lnTo>
                <a:lnTo>
                  <a:pt x="3255128" y="279895"/>
                </a:lnTo>
                <a:lnTo>
                  <a:pt x="3255128" y="279911"/>
                </a:lnTo>
                <a:lnTo>
                  <a:pt x="3255128" y="279914"/>
                </a:lnTo>
                <a:lnTo>
                  <a:pt x="3255128" y="279916"/>
                </a:lnTo>
                <a:lnTo>
                  <a:pt x="3255128" y="279925"/>
                </a:lnTo>
                <a:lnTo>
                  <a:pt x="3255128" y="279949"/>
                </a:lnTo>
                <a:lnTo>
                  <a:pt x="3255128" y="279990"/>
                </a:lnTo>
                <a:lnTo>
                  <a:pt x="3255128" y="279992"/>
                </a:lnTo>
                <a:lnTo>
                  <a:pt x="3255128" y="279999"/>
                </a:lnTo>
                <a:lnTo>
                  <a:pt x="3255128" y="280019"/>
                </a:lnTo>
                <a:lnTo>
                  <a:pt x="3255128" y="280027"/>
                </a:lnTo>
                <a:lnTo>
                  <a:pt x="3255128" y="280046"/>
                </a:lnTo>
                <a:lnTo>
                  <a:pt x="3255128" y="280074"/>
                </a:lnTo>
                <a:lnTo>
                  <a:pt x="3255128" y="280088"/>
                </a:lnTo>
                <a:lnTo>
                  <a:pt x="3255128" y="280104"/>
                </a:lnTo>
                <a:lnTo>
                  <a:pt x="3255128" y="280108"/>
                </a:lnTo>
                <a:lnTo>
                  <a:pt x="3255128" y="280124"/>
                </a:lnTo>
                <a:lnTo>
                  <a:pt x="3255128" y="280158"/>
                </a:lnTo>
                <a:lnTo>
                  <a:pt x="3255128" y="280172"/>
                </a:lnTo>
                <a:lnTo>
                  <a:pt x="3255128" y="280174"/>
                </a:lnTo>
                <a:lnTo>
                  <a:pt x="3255128" y="280180"/>
                </a:lnTo>
                <a:lnTo>
                  <a:pt x="3255128" y="280198"/>
                </a:lnTo>
                <a:lnTo>
                  <a:pt x="3255128" y="280220"/>
                </a:lnTo>
                <a:lnTo>
                  <a:pt x="3255128" y="280223"/>
                </a:lnTo>
                <a:lnTo>
                  <a:pt x="3255128" y="280247"/>
                </a:lnTo>
                <a:lnTo>
                  <a:pt x="3255128" y="280255"/>
                </a:lnTo>
                <a:lnTo>
                  <a:pt x="3255128" y="280262"/>
                </a:lnTo>
                <a:lnTo>
                  <a:pt x="3255128" y="280292"/>
                </a:lnTo>
                <a:lnTo>
                  <a:pt x="3255128" y="280339"/>
                </a:lnTo>
                <a:lnTo>
                  <a:pt x="3255128" y="280366"/>
                </a:lnTo>
                <a:lnTo>
                  <a:pt x="3255128" y="280370"/>
                </a:lnTo>
                <a:lnTo>
                  <a:pt x="3255128" y="280388"/>
                </a:lnTo>
                <a:lnTo>
                  <a:pt x="3255128" y="280394"/>
                </a:lnTo>
                <a:lnTo>
                  <a:pt x="3255128" y="280408"/>
                </a:lnTo>
                <a:lnTo>
                  <a:pt x="3255128" y="280466"/>
                </a:lnTo>
                <a:lnTo>
                  <a:pt x="3255128" y="280471"/>
                </a:lnTo>
                <a:lnTo>
                  <a:pt x="3255128" y="280473"/>
                </a:lnTo>
                <a:lnTo>
                  <a:pt x="3255128" y="280482"/>
                </a:lnTo>
                <a:lnTo>
                  <a:pt x="3255128" y="280513"/>
                </a:lnTo>
                <a:lnTo>
                  <a:pt x="3255128" y="280531"/>
                </a:lnTo>
                <a:lnTo>
                  <a:pt x="3255128" y="280543"/>
                </a:lnTo>
                <a:lnTo>
                  <a:pt x="3255128" y="280562"/>
                </a:lnTo>
                <a:lnTo>
                  <a:pt x="3255128" y="280611"/>
                </a:lnTo>
                <a:lnTo>
                  <a:pt x="3255128" y="280617"/>
                </a:lnTo>
                <a:lnTo>
                  <a:pt x="3255128" y="280634"/>
                </a:lnTo>
                <a:lnTo>
                  <a:pt x="3255128" y="280642"/>
                </a:lnTo>
                <a:lnTo>
                  <a:pt x="3255128" y="280697"/>
                </a:lnTo>
                <a:lnTo>
                  <a:pt x="3255128" y="280722"/>
                </a:lnTo>
                <a:lnTo>
                  <a:pt x="3255128" y="280784"/>
                </a:lnTo>
                <a:lnTo>
                  <a:pt x="3255128" y="280820"/>
                </a:lnTo>
                <a:lnTo>
                  <a:pt x="3255128" y="280828"/>
                </a:lnTo>
                <a:lnTo>
                  <a:pt x="3255128" y="280869"/>
                </a:lnTo>
                <a:lnTo>
                  <a:pt x="3255128" y="280871"/>
                </a:lnTo>
                <a:lnTo>
                  <a:pt x="3255128" y="280925"/>
                </a:lnTo>
                <a:lnTo>
                  <a:pt x="3255128" y="280954"/>
                </a:lnTo>
                <a:lnTo>
                  <a:pt x="3255128" y="280956"/>
                </a:lnTo>
                <a:lnTo>
                  <a:pt x="3255128" y="280963"/>
                </a:lnTo>
                <a:lnTo>
                  <a:pt x="3255128" y="280969"/>
                </a:lnTo>
                <a:lnTo>
                  <a:pt x="3255128" y="280992"/>
                </a:lnTo>
                <a:lnTo>
                  <a:pt x="3255128" y="281017"/>
                </a:lnTo>
                <a:lnTo>
                  <a:pt x="3255128" y="281021"/>
                </a:lnTo>
                <a:lnTo>
                  <a:pt x="3255128" y="281093"/>
                </a:lnTo>
                <a:lnTo>
                  <a:pt x="3255128" y="281128"/>
                </a:lnTo>
                <a:lnTo>
                  <a:pt x="3255128" y="281136"/>
                </a:lnTo>
                <a:lnTo>
                  <a:pt x="3255128" y="281181"/>
                </a:lnTo>
                <a:lnTo>
                  <a:pt x="3255128" y="281183"/>
                </a:lnTo>
                <a:lnTo>
                  <a:pt x="3255128" y="281197"/>
                </a:lnTo>
                <a:lnTo>
                  <a:pt x="3255128" y="281213"/>
                </a:lnTo>
                <a:lnTo>
                  <a:pt x="3255128" y="281214"/>
                </a:lnTo>
                <a:lnTo>
                  <a:pt x="3255128" y="281269"/>
                </a:lnTo>
                <a:lnTo>
                  <a:pt x="3255128" y="281276"/>
                </a:lnTo>
                <a:lnTo>
                  <a:pt x="3255128" y="281279"/>
                </a:lnTo>
                <a:lnTo>
                  <a:pt x="3255128" y="281282"/>
                </a:lnTo>
                <a:lnTo>
                  <a:pt x="3255128" y="281287"/>
                </a:lnTo>
                <a:lnTo>
                  <a:pt x="3255128" y="281304"/>
                </a:lnTo>
                <a:lnTo>
                  <a:pt x="3255128" y="281361"/>
                </a:lnTo>
                <a:lnTo>
                  <a:pt x="3255128" y="281371"/>
                </a:lnTo>
                <a:lnTo>
                  <a:pt x="3255128" y="281387"/>
                </a:lnTo>
                <a:lnTo>
                  <a:pt x="3255128" y="281408"/>
                </a:lnTo>
                <a:lnTo>
                  <a:pt x="3255128" y="281412"/>
                </a:lnTo>
                <a:lnTo>
                  <a:pt x="3255128" y="281506"/>
                </a:lnTo>
                <a:lnTo>
                  <a:pt x="3255128" y="281518"/>
                </a:lnTo>
                <a:lnTo>
                  <a:pt x="3255128" y="281557"/>
                </a:lnTo>
                <a:lnTo>
                  <a:pt x="3255128" y="281573"/>
                </a:lnTo>
                <a:lnTo>
                  <a:pt x="3255128" y="281616"/>
                </a:lnTo>
                <a:lnTo>
                  <a:pt x="3255128" y="281618"/>
                </a:lnTo>
                <a:lnTo>
                  <a:pt x="3255128" y="281621"/>
                </a:lnTo>
                <a:lnTo>
                  <a:pt x="3255128" y="281663"/>
                </a:lnTo>
                <a:lnTo>
                  <a:pt x="3255128" y="281685"/>
                </a:lnTo>
                <a:lnTo>
                  <a:pt x="3255128" y="281708"/>
                </a:lnTo>
                <a:lnTo>
                  <a:pt x="3255128" y="281736"/>
                </a:lnTo>
                <a:lnTo>
                  <a:pt x="3255128" y="281741"/>
                </a:lnTo>
                <a:lnTo>
                  <a:pt x="3255128" y="281750"/>
                </a:lnTo>
                <a:lnTo>
                  <a:pt x="3255128" y="281752"/>
                </a:lnTo>
                <a:lnTo>
                  <a:pt x="3255128" y="281753"/>
                </a:lnTo>
                <a:lnTo>
                  <a:pt x="3255128" y="281765"/>
                </a:lnTo>
                <a:lnTo>
                  <a:pt x="3255128" y="281791"/>
                </a:lnTo>
                <a:lnTo>
                  <a:pt x="3255128" y="281812"/>
                </a:lnTo>
                <a:lnTo>
                  <a:pt x="3255128" y="281837"/>
                </a:lnTo>
                <a:lnTo>
                  <a:pt x="3255128" y="281842"/>
                </a:lnTo>
                <a:lnTo>
                  <a:pt x="3255128" y="281845"/>
                </a:lnTo>
                <a:lnTo>
                  <a:pt x="3255128" y="281862"/>
                </a:lnTo>
                <a:lnTo>
                  <a:pt x="3255128" y="281870"/>
                </a:lnTo>
                <a:lnTo>
                  <a:pt x="3255128" y="281873"/>
                </a:lnTo>
                <a:lnTo>
                  <a:pt x="3255128" y="281884"/>
                </a:lnTo>
                <a:lnTo>
                  <a:pt x="3255128" y="281914"/>
                </a:lnTo>
                <a:lnTo>
                  <a:pt x="3255128" y="281932"/>
                </a:lnTo>
                <a:lnTo>
                  <a:pt x="3255128" y="281974"/>
                </a:lnTo>
                <a:lnTo>
                  <a:pt x="3255128" y="282006"/>
                </a:lnTo>
                <a:lnTo>
                  <a:pt x="3255128" y="282007"/>
                </a:lnTo>
                <a:lnTo>
                  <a:pt x="3255128" y="282019"/>
                </a:lnTo>
                <a:lnTo>
                  <a:pt x="3255128" y="282032"/>
                </a:lnTo>
                <a:lnTo>
                  <a:pt x="3255128" y="282049"/>
                </a:lnTo>
                <a:lnTo>
                  <a:pt x="3255128" y="282056"/>
                </a:lnTo>
                <a:lnTo>
                  <a:pt x="3255128" y="282057"/>
                </a:lnTo>
                <a:lnTo>
                  <a:pt x="3255128" y="282080"/>
                </a:lnTo>
                <a:lnTo>
                  <a:pt x="3255128" y="282101"/>
                </a:lnTo>
                <a:lnTo>
                  <a:pt x="3255128" y="282103"/>
                </a:lnTo>
                <a:lnTo>
                  <a:pt x="3255128" y="282110"/>
                </a:lnTo>
                <a:lnTo>
                  <a:pt x="3255128" y="282157"/>
                </a:lnTo>
                <a:lnTo>
                  <a:pt x="3255128" y="282185"/>
                </a:lnTo>
                <a:lnTo>
                  <a:pt x="3255128" y="282219"/>
                </a:lnTo>
                <a:lnTo>
                  <a:pt x="3255128" y="282227"/>
                </a:lnTo>
                <a:lnTo>
                  <a:pt x="3255128" y="282249"/>
                </a:lnTo>
                <a:lnTo>
                  <a:pt x="3255128" y="282253"/>
                </a:lnTo>
                <a:lnTo>
                  <a:pt x="3255128" y="282254"/>
                </a:lnTo>
                <a:lnTo>
                  <a:pt x="3255128" y="282269"/>
                </a:lnTo>
                <a:lnTo>
                  <a:pt x="3255128" y="282291"/>
                </a:lnTo>
                <a:lnTo>
                  <a:pt x="3255128" y="282304"/>
                </a:lnTo>
                <a:lnTo>
                  <a:pt x="3255128" y="282321"/>
                </a:lnTo>
                <a:lnTo>
                  <a:pt x="3255128" y="282345"/>
                </a:lnTo>
                <a:lnTo>
                  <a:pt x="3255128" y="282346"/>
                </a:lnTo>
                <a:lnTo>
                  <a:pt x="3255128" y="282399"/>
                </a:lnTo>
                <a:lnTo>
                  <a:pt x="3255128" y="282408"/>
                </a:lnTo>
                <a:lnTo>
                  <a:pt x="3255128" y="282417"/>
                </a:lnTo>
                <a:lnTo>
                  <a:pt x="3255128" y="282423"/>
                </a:lnTo>
                <a:lnTo>
                  <a:pt x="3255128" y="282448"/>
                </a:lnTo>
                <a:lnTo>
                  <a:pt x="3255128" y="282478"/>
                </a:lnTo>
                <a:lnTo>
                  <a:pt x="3255128" y="282497"/>
                </a:lnTo>
                <a:lnTo>
                  <a:pt x="3255128" y="282515"/>
                </a:lnTo>
                <a:lnTo>
                  <a:pt x="3255128" y="282516"/>
                </a:lnTo>
                <a:lnTo>
                  <a:pt x="3255128" y="282532"/>
                </a:lnTo>
                <a:lnTo>
                  <a:pt x="3255128" y="282537"/>
                </a:lnTo>
                <a:lnTo>
                  <a:pt x="3255128" y="282540"/>
                </a:lnTo>
                <a:lnTo>
                  <a:pt x="3255128" y="282582"/>
                </a:lnTo>
                <a:lnTo>
                  <a:pt x="3255128" y="282584"/>
                </a:lnTo>
                <a:lnTo>
                  <a:pt x="3255128" y="282587"/>
                </a:lnTo>
                <a:lnTo>
                  <a:pt x="3255128" y="282589"/>
                </a:lnTo>
                <a:lnTo>
                  <a:pt x="3255128" y="282615"/>
                </a:lnTo>
                <a:lnTo>
                  <a:pt x="3255128" y="282631"/>
                </a:lnTo>
                <a:lnTo>
                  <a:pt x="3255128" y="282655"/>
                </a:lnTo>
                <a:lnTo>
                  <a:pt x="3255128" y="282664"/>
                </a:lnTo>
                <a:lnTo>
                  <a:pt x="3255128" y="282682"/>
                </a:lnTo>
                <a:lnTo>
                  <a:pt x="3255128" y="282712"/>
                </a:lnTo>
                <a:lnTo>
                  <a:pt x="3255128" y="282728"/>
                </a:lnTo>
                <a:lnTo>
                  <a:pt x="3255128" y="282753"/>
                </a:lnTo>
                <a:lnTo>
                  <a:pt x="3255128" y="282812"/>
                </a:lnTo>
                <a:lnTo>
                  <a:pt x="3255128" y="282838"/>
                </a:lnTo>
                <a:lnTo>
                  <a:pt x="3255128" y="282846"/>
                </a:lnTo>
                <a:lnTo>
                  <a:pt x="3255128" y="282855"/>
                </a:lnTo>
                <a:lnTo>
                  <a:pt x="3255128" y="282856"/>
                </a:lnTo>
                <a:lnTo>
                  <a:pt x="3255128" y="282886"/>
                </a:lnTo>
                <a:lnTo>
                  <a:pt x="3255128" y="282891"/>
                </a:lnTo>
                <a:lnTo>
                  <a:pt x="3255128" y="282902"/>
                </a:lnTo>
                <a:lnTo>
                  <a:pt x="3255128" y="282904"/>
                </a:lnTo>
                <a:lnTo>
                  <a:pt x="3255128" y="282939"/>
                </a:lnTo>
                <a:lnTo>
                  <a:pt x="3255128" y="282991"/>
                </a:lnTo>
                <a:lnTo>
                  <a:pt x="3255128" y="283029"/>
                </a:lnTo>
                <a:lnTo>
                  <a:pt x="3255128" y="283064"/>
                </a:lnTo>
                <a:lnTo>
                  <a:pt x="3255128" y="283065"/>
                </a:lnTo>
                <a:lnTo>
                  <a:pt x="3255128" y="283078"/>
                </a:lnTo>
                <a:lnTo>
                  <a:pt x="3255128" y="283093"/>
                </a:lnTo>
                <a:lnTo>
                  <a:pt x="3255128" y="283114"/>
                </a:lnTo>
                <a:lnTo>
                  <a:pt x="3255128" y="283124"/>
                </a:lnTo>
                <a:lnTo>
                  <a:pt x="3255128" y="283130"/>
                </a:lnTo>
                <a:lnTo>
                  <a:pt x="3255128" y="283162"/>
                </a:lnTo>
                <a:lnTo>
                  <a:pt x="3255128" y="283164"/>
                </a:lnTo>
                <a:lnTo>
                  <a:pt x="3255128" y="283279"/>
                </a:lnTo>
                <a:lnTo>
                  <a:pt x="3255128" y="283303"/>
                </a:lnTo>
                <a:lnTo>
                  <a:pt x="3255128" y="283360"/>
                </a:lnTo>
                <a:lnTo>
                  <a:pt x="3255128" y="283361"/>
                </a:lnTo>
                <a:lnTo>
                  <a:pt x="3255128" y="283367"/>
                </a:lnTo>
                <a:lnTo>
                  <a:pt x="3255128" y="283369"/>
                </a:lnTo>
                <a:lnTo>
                  <a:pt x="3255128" y="283398"/>
                </a:lnTo>
                <a:lnTo>
                  <a:pt x="3255128" y="283444"/>
                </a:lnTo>
                <a:lnTo>
                  <a:pt x="3255128" y="283503"/>
                </a:lnTo>
                <a:lnTo>
                  <a:pt x="3255128" y="283524"/>
                </a:lnTo>
                <a:lnTo>
                  <a:pt x="3255128" y="283545"/>
                </a:lnTo>
                <a:lnTo>
                  <a:pt x="3255128" y="283546"/>
                </a:lnTo>
                <a:lnTo>
                  <a:pt x="3255128" y="283552"/>
                </a:lnTo>
                <a:lnTo>
                  <a:pt x="3255128" y="283561"/>
                </a:lnTo>
                <a:lnTo>
                  <a:pt x="3255128" y="283601"/>
                </a:lnTo>
                <a:lnTo>
                  <a:pt x="3255128" y="283611"/>
                </a:lnTo>
                <a:lnTo>
                  <a:pt x="3255128" y="283623"/>
                </a:lnTo>
                <a:lnTo>
                  <a:pt x="3255128" y="283624"/>
                </a:lnTo>
                <a:lnTo>
                  <a:pt x="3255128" y="283679"/>
                </a:lnTo>
                <a:lnTo>
                  <a:pt x="3255128" y="283686"/>
                </a:lnTo>
                <a:lnTo>
                  <a:pt x="3255128" y="283712"/>
                </a:lnTo>
                <a:lnTo>
                  <a:pt x="3255128" y="283738"/>
                </a:lnTo>
                <a:lnTo>
                  <a:pt x="3255128" y="283774"/>
                </a:lnTo>
                <a:lnTo>
                  <a:pt x="3255128" y="283794"/>
                </a:lnTo>
                <a:lnTo>
                  <a:pt x="3255128" y="283802"/>
                </a:lnTo>
                <a:lnTo>
                  <a:pt x="3255128" y="283810"/>
                </a:lnTo>
                <a:lnTo>
                  <a:pt x="3255128" y="283859"/>
                </a:lnTo>
                <a:lnTo>
                  <a:pt x="3255128" y="283861"/>
                </a:lnTo>
                <a:lnTo>
                  <a:pt x="3255128" y="283871"/>
                </a:lnTo>
                <a:lnTo>
                  <a:pt x="3255128" y="283944"/>
                </a:lnTo>
                <a:lnTo>
                  <a:pt x="3255128" y="283953"/>
                </a:lnTo>
                <a:lnTo>
                  <a:pt x="3255128" y="283995"/>
                </a:lnTo>
                <a:lnTo>
                  <a:pt x="3255128" y="283998"/>
                </a:lnTo>
                <a:lnTo>
                  <a:pt x="3255128" y="284011"/>
                </a:lnTo>
                <a:lnTo>
                  <a:pt x="3255128" y="284016"/>
                </a:lnTo>
                <a:lnTo>
                  <a:pt x="3255128" y="284030"/>
                </a:lnTo>
                <a:lnTo>
                  <a:pt x="3255128" y="284065"/>
                </a:lnTo>
                <a:lnTo>
                  <a:pt x="3255128" y="284083"/>
                </a:lnTo>
                <a:lnTo>
                  <a:pt x="3255128" y="284114"/>
                </a:lnTo>
                <a:lnTo>
                  <a:pt x="3255128" y="284133"/>
                </a:lnTo>
                <a:lnTo>
                  <a:pt x="3255128" y="284171"/>
                </a:lnTo>
                <a:lnTo>
                  <a:pt x="3255128" y="284174"/>
                </a:lnTo>
                <a:lnTo>
                  <a:pt x="3255128" y="284204"/>
                </a:lnTo>
                <a:lnTo>
                  <a:pt x="3255128" y="284206"/>
                </a:lnTo>
                <a:lnTo>
                  <a:pt x="3255128" y="284209"/>
                </a:lnTo>
                <a:lnTo>
                  <a:pt x="3255128" y="284212"/>
                </a:lnTo>
                <a:lnTo>
                  <a:pt x="3255128" y="284225"/>
                </a:lnTo>
                <a:lnTo>
                  <a:pt x="3255128" y="284269"/>
                </a:lnTo>
                <a:lnTo>
                  <a:pt x="3255128" y="284278"/>
                </a:lnTo>
                <a:lnTo>
                  <a:pt x="3255128" y="284293"/>
                </a:lnTo>
                <a:lnTo>
                  <a:pt x="3255128" y="284327"/>
                </a:lnTo>
                <a:lnTo>
                  <a:pt x="3255128" y="284347"/>
                </a:lnTo>
                <a:lnTo>
                  <a:pt x="3255128" y="284348"/>
                </a:lnTo>
                <a:lnTo>
                  <a:pt x="3255128" y="284434"/>
                </a:lnTo>
                <a:lnTo>
                  <a:pt x="3255128" y="284472"/>
                </a:lnTo>
                <a:lnTo>
                  <a:pt x="3255128" y="284490"/>
                </a:lnTo>
                <a:lnTo>
                  <a:pt x="3255128" y="284492"/>
                </a:lnTo>
                <a:lnTo>
                  <a:pt x="3255128" y="284519"/>
                </a:lnTo>
                <a:lnTo>
                  <a:pt x="3255128" y="284539"/>
                </a:lnTo>
                <a:lnTo>
                  <a:pt x="3255128" y="284547"/>
                </a:lnTo>
                <a:lnTo>
                  <a:pt x="3255128" y="284560"/>
                </a:lnTo>
                <a:lnTo>
                  <a:pt x="3255128" y="284571"/>
                </a:lnTo>
                <a:lnTo>
                  <a:pt x="3255128" y="284592"/>
                </a:lnTo>
                <a:lnTo>
                  <a:pt x="3255128" y="284613"/>
                </a:lnTo>
                <a:lnTo>
                  <a:pt x="3255128" y="284628"/>
                </a:lnTo>
                <a:lnTo>
                  <a:pt x="3255128" y="284678"/>
                </a:lnTo>
                <a:lnTo>
                  <a:pt x="3255128" y="284698"/>
                </a:lnTo>
                <a:lnTo>
                  <a:pt x="3255128" y="284700"/>
                </a:lnTo>
                <a:lnTo>
                  <a:pt x="3255128" y="284701"/>
                </a:lnTo>
                <a:lnTo>
                  <a:pt x="3255128" y="284717"/>
                </a:lnTo>
                <a:lnTo>
                  <a:pt x="3255128" y="284726"/>
                </a:lnTo>
                <a:lnTo>
                  <a:pt x="3255128" y="284731"/>
                </a:lnTo>
                <a:lnTo>
                  <a:pt x="3255128" y="284740"/>
                </a:lnTo>
                <a:lnTo>
                  <a:pt x="3255128" y="284742"/>
                </a:lnTo>
                <a:lnTo>
                  <a:pt x="3255128" y="284743"/>
                </a:lnTo>
                <a:lnTo>
                  <a:pt x="3255128" y="284752"/>
                </a:lnTo>
                <a:lnTo>
                  <a:pt x="3255128" y="284768"/>
                </a:lnTo>
                <a:lnTo>
                  <a:pt x="3255128" y="284781"/>
                </a:lnTo>
                <a:lnTo>
                  <a:pt x="3255128" y="284786"/>
                </a:lnTo>
                <a:lnTo>
                  <a:pt x="3255128" y="284799"/>
                </a:lnTo>
                <a:lnTo>
                  <a:pt x="3255128" y="284802"/>
                </a:lnTo>
                <a:lnTo>
                  <a:pt x="3255128" y="284807"/>
                </a:lnTo>
                <a:lnTo>
                  <a:pt x="3255128" y="284852"/>
                </a:lnTo>
                <a:lnTo>
                  <a:pt x="3255128" y="284857"/>
                </a:lnTo>
                <a:lnTo>
                  <a:pt x="3255128" y="284860"/>
                </a:lnTo>
                <a:lnTo>
                  <a:pt x="3255128" y="284874"/>
                </a:lnTo>
                <a:lnTo>
                  <a:pt x="3255128" y="284922"/>
                </a:lnTo>
                <a:lnTo>
                  <a:pt x="3255128" y="284926"/>
                </a:lnTo>
                <a:lnTo>
                  <a:pt x="3255128" y="284946"/>
                </a:lnTo>
                <a:lnTo>
                  <a:pt x="3255128" y="284964"/>
                </a:lnTo>
                <a:lnTo>
                  <a:pt x="3255128" y="284978"/>
                </a:lnTo>
                <a:lnTo>
                  <a:pt x="3255128" y="284993"/>
                </a:lnTo>
                <a:lnTo>
                  <a:pt x="3255128" y="285052"/>
                </a:lnTo>
                <a:lnTo>
                  <a:pt x="3255128" y="285057"/>
                </a:lnTo>
                <a:lnTo>
                  <a:pt x="3255128" y="285082"/>
                </a:lnTo>
                <a:lnTo>
                  <a:pt x="3255128" y="285091"/>
                </a:lnTo>
                <a:lnTo>
                  <a:pt x="3255128" y="285093"/>
                </a:lnTo>
                <a:lnTo>
                  <a:pt x="3255128" y="285100"/>
                </a:lnTo>
                <a:lnTo>
                  <a:pt x="3255128" y="285137"/>
                </a:lnTo>
                <a:lnTo>
                  <a:pt x="3255128" y="285154"/>
                </a:lnTo>
                <a:lnTo>
                  <a:pt x="3255128" y="285157"/>
                </a:lnTo>
                <a:lnTo>
                  <a:pt x="3255128" y="285162"/>
                </a:lnTo>
                <a:lnTo>
                  <a:pt x="3255128" y="285217"/>
                </a:lnTo>
                <a:lnTo>
                  <a:pt x="3255128" y="285239"/>
                </a:lnTo>
                <a:lnTo>
                  <a:pt x="3255128" y="285240"/>
                </a:lnTo>
                <a:lnTo>
                  <a:pt x="3255128" y="285244"/>
                </a:lnTo>
                <a:lnTo>
                  <a:pt x="3255128" y="285261"/>
                </a:lnTo>
                <a:lnTo>
                  <a:pt x="3255128" y="285264"/>
                </a:lnTo>
                <a:lnTo>
                  <a:pt x="3255128" y="285311"/>
                </a:lnTo>
                <a:lnTo>
                  <a:pt x="3255128" y="285316"/>
                </a:lnTo>
                <a:lnTo>
                  <a:pt x="3255128" y="285336"/>
                </a:lnTo>
                <a:lnTo>
                  <a:pt x="3255128" y="285341"/>
                </a:lnTo>
                <a:lnTo>
                  <a:pt x="3255128" y="285348"/>
                </a:lnTo>
                <a:lnTo>
                  <a:pt x="3255128" y="285349"/>
                </a:lnTo>
                <a:lnTo>
                  <a:pt x="3255128" y="285369"/>
                </a:lnTo>
                <a:lnTo>
                  <a:pt x="3255128" y="285372"/>
                </a:lnTo>
                <a:lnTo>
                  <a:pt x="3255128" y="285385"/>
                </a:lnTo>
                <a:lnTo>
                  <a:pt x="3255128" y="285400"/>
                </a:lnTo>
                <a:lnTo>
                  <a:pt x="3255128" y="285413"/>
                </a:lnTo>
                <a:lnTo>
                  <a:pt x="3255128" y="285416"/>
                </a:lnTo>
                <a:lnTo>
                  <a:pt x="3255128" y="285439"/>
                </a:lnTo>
                <a:lnTo>
                  <a:pt x="3255128" y="285441"/>
                </a:lnTo>
                <a:lnTo>
                  <a:pt x="3255128" y="285447"/>
                </a:lnTo>
                <a:lnTo>
                  <a:pt x="3255128" y="285474"/>
                </a:lnTo>
                <a:lnTo>
                  <a:pt x="3255128" y="285477"/>
                </a:lnTo>
                <a:lnTo>
                  <a:pt x="3255128" y="285522"/>
                </a:lnTo>
                <a:lnTo>
                  <a:pt x="3255128" y="285526"/>
                </a:lnTo>
                <a:lnTo>
                  <a:pt x="3255128" y="285540"/>
                </a:lnTo>
                <a:lnTo>
                  <a:pt x="3255128" y="285541"/>
                </a:lnTo>
                <a:lnTo>
                  <a:pt x="3255128" y="285579"/>
                </a:lnTo>
                <a:lnTo>
                  <a:pt x="3255128" y="285583"/>
                </a:lnTo>
                <a:lnTo>
                  <a:pt x="3255128" y="285596"/>
                </a:lnTo>
                <a:lnTo>
                  <a:pt x="3255128" y="285612"/>
                </a:lnTo>
                <a:lnTo>
                  <a:pt x="3255128" y="285613"/>
                </a:lnTo>
                <a:lnTo>
                  <a:pt x="3255128" y="285649"/>
                </a:lnTo>
                <a:lnTo>
                  <a:pt x="3255128" y="285673"/>
                </a:lnTo>
                <a:lnTo>
                  <a:pt x="3255128" y="285689"/>
                </a:lnTo>
                <a:lnTo>
                  <a:pt x="3255128" y="285720"/>
                </a:lnTo>
                <a:lnTo>
                  <a:pt x="3255128" y="285722"/>
                </a:lnTo>
                <a:lnTo>
                  <a:pt x="3255128" y="285802"/>
                </a:lnTo>
                <a:lnTo>
                  <a:pt x="3255128" y="285805"/>
                </a:lnTo>
                <a:lnTo>
                  <a:pt x="3255128" y="285807"/>
                </a:lnTo>
                <a:lnTo>
                  <a:pt x="3255128" y="285808"/>
                </a:lnTo>
                <a:lnTo>
                  <a:pt x="3255128" y="285845"/>
                </a:lnTo>
                <a:lnTo>
                  <a:pt x="3255128" y="285855"/>
                </a:lnTo>
                <a:lnTo>
                  <a:pt x="3255128" y="285859"/>
                </a:lnTo>
                <a:lnTo>
                  <a:pt x="3255128" y="285881"/>
                </a:lnTo>
                <a:lnTo>
                  <a:pt x="3255128" y="285892"/>
                </a:lnTo>
                <a:lnTo>
                  <a:pt x="3255128" y="285906"/>
                </a:lnTo>
                <a:lnTo>
                  <a:pt x="3255128" y="285931"/>
                </a:lnTo>
                <a:lnTo>
                  <a:pt x="3255128" y="285933"/>
                </a:lnTo>
                <a:lnTo>
                  <a:pt x="3255128" y="285981"/>
                </a:lnTo>
                <a:lnTo>
                  <a:pt x="3255128" y="286064"/>
                </a:lnTo>
                <a:lnTo>
                  <a:pt x="3255128" y="286075"/>
                </a:lnTo>
                <a:lnTo>
                  <a:pt x="3255128" y="286083"/>
                </a:lnTo>
                <a:lnTo>
                  <a:pt x="3255128" y="286093"/>
                </a:lnTo>
                <a:lnTo>
                  <a:pt x="3255128" y="286114"/>
                </a:lnTo>
                <a:lnTo>
                  <a:pt x="3255128" y="286120"/>
                </a:lnTo>
                <a:lnTo>
                  <a:pt x="3255128" y="286125"/>
                </a:lnTo>
                <a:lnTo>
                  <a:pt x="3255128" y="286165"/>
                </a:lnTo>
                <a:lnTo>
                  <a:pt x="3255128" y="286184"/>
                </a:lnTo>
                <a:lnTo>
                  <a:pt x="3255128" y="286185"/>
                </a:lnTo>
                <a:lnTo>
                  <a:pt x="3255128" y="286261"/>
                </a:lnTo>
                <a:lnTo>
                  <a:pt x="3255128" y="286264"/>
                </a:lnTo>
                <a:lnTo>
                  <a:pt x="3255128" y="286285"/>
                </a:lnTo>
                <a:lnTo>
                  <a:pt x="3255128" y="286293"/>
                </a:lnTo>
                <a:lnTo>
                  <a:pt x="3255128" y="286313"/>
                </a:lnTo>
                <a:lnTo>
                  <a:pt x="3255128" y="286321"/>
                </a:lnTo>
                <a:lnTo>
                  <a:pt x="3255128" y="286335"/>
                </a:lnTo>
                <a:lnTo>
                  <a:pt x="3255128" y="286351"/>
                </a:lnTo>
                <a:lnTo>
                  <a:pt x="3255128" y="286357"/>
                </a:lnTo>
                <a:lnTo>
                  <a:pt x="3255128" y="286359"/>
                </a:lnTo>
                <a:lnTo>
                  <a:pt x="3255128" y="286362"/>
                </a:lnTo>
                <a:lnTo>
                  <a:pt x="3255128" y="286363"/>
                </a:lnTo>
                <a:lnTo>
                  <a:pt x="3255128" y="286380"/>
                </a:lnTo>
                <a:lnTo>
                  <a:pt x="3255128" y="286407"/>
                </a:lnTo>
                <a:lnTo>
                  <a:pt x="3255128" y="286434"/>
                </a:lnTo>
                <a:lnTo>
                  <a:pt x="3255128" y="286523"/>
                </a:lnTo>
                <a:lnTo>
                  <a:pt x="3255128" y="286529"/>
                </a:lnTo>
                <a:lnTo>
                  <a:pt x="3255128" y="286536"/>
                </a:lnTo>
                <a:lnTo>
                  <a:pt x="3255128" y="286559"/>
                </a:lnTo>
                <a:lnTo>
                  <a:pt x="3255128" y="286584"/>
                </a:lnTo>
                <a:lnTo>
                  <a:pt x="3255128" y="286600"/>
                </a:lnTo>
                <a:lnTo>
                  <a:pt x="3255128" y="286601"/>
                </a:lnTo>
                <a:lnTo>
                  <a:pt x="3255128" y="286603"/>
                </a:lnTo>
                <a:lnTo>
                  <a:pt x="3255128" y="286613"/>
                </a:lnTo>
                <a:lnTo>
                  <a:pt x="3255128" y="286623"/>
                </a:lnTo>
                <a:lnTo>
                  <a:pt x="3255128" y="286630"/>
                </a:lnTo>
                <a:lnTo>
                  <a:pt x="3255128" y="286676"/>
                </a:lnTo>
                <a:lnTo>
                  <a:pt x="3255128" y="286679"/>
                </a:lnTo>
                <a:lnTo>
                  <a:pt x="3255128" y="286779"/>
                </a:lnTo>
                <a:lnTo>
                  <a:pt x="3255128" y="286780"/>
                </a:lnTo>
                <a:lnTo>
                  <a:pt x="3255128" y="286784"/>
                </a:lnTo>
                <a:lnTo>
                  <a:pt x="3255128" y="286802"/>
                </a:lnTo>
                <a:lnTo>
                  <a:pt x="3255128" y="286809"/>
                </a:lnTo>
                <a:lnTo>
                  <a:pt x="3255128" y="286812"/>
                </a:lnTo>
                <a:lnTo>
                  <a:pt x="3255128" y="286813"/>
                </a:lnTo>
                <a:lnTo>
                  <a:pt x="3255128" y="286854"/>
                </a:lnTo>
                <a:lnTo>
                  <a:pt x="3255128" y="286860"/>
                </a:lnTo>
                <a:lnTo>
                  <a:pt x="3255128" y="286861"/>
                </a:lnTo>
                <a:lnTo>
                  <a:pt x="3255128" y="286938"/>
                </a:lnTo>
                <a:lnTo>
                  <a:pt x="3255128" y="286972"/>
                </a:lnTo>
                <a:lnTo>
                  <a:pt x="3255128" y="286988"/>
                </a:lnTo>
                <a:lnTo>
                  <a:pt x="3255128" y="287044"/>
                </a:lnTo>
                <a:lnTo>
                  <a:pt x="3255128" y="287050"/>
                </a:lnTo>
                <a:lnTo>
                  <a:pt x="3255128" y="287055"/>
                </a:lnTo>
                <a:lnTo>
                  <a:pt x="3255128" y="287057"/>
                </a:lnTo>
                <a:lnTo>
                  <a:pt x="3255128" y="287058"/>
                </a:lnTo>
                <a:lnTo>
                  <a:pt x="3255128" y="287073"/>
                </a:lnTo>
                <a:lnTo>
                  <a:pt x="3255128" y="287104"/>
                </a:lnTo>
                <a:lnTo>
                  <a:pt x="3255128" y="287123"/>
                </a:lnTo>
                <a:lnTo>
                  <a:pt x="3255128" y="287132"/>
                </a:lnTo>
                <a:lnTo>
                  <a:pt x="3255128" y="287164"/>
                </a:lnTo>
                <a:lnTo>
                  <a:pt x="3255128" y="287196"/>
                </a:lnTo>
                <a:lnTo>
                  <a:pt x="3255128" y="287216"/>
                </a:lnTo>
                <a:lnTo>
                  <a:pt x="3255128" y="287267"/>
                </a:lnTo>
                <a:lnTo>
                  <a:pt x="3255128" y="287268"/>
                </a:lnTo>
                <a:lnTo>
                  <a:pt x="3255128" y="287272"/>
                </a:lnTo>
                <a:lnTo>
                  <a:pt x="3255128" y="287300"/>
                </a:lnTo>
                <a:lnTo>
                  <a:pt x="3255128" y="287327"/>
                </a:lnTo>
                <a:lnTo>
                  <a:pt x="3255128" y="287337"/>
                </a:lnTo>
                <a:lnTo>
                  <a:pt x="3255128" y="287377"/>
                </a:lnTo>
                <a:lnTo>
                  <a:pt x="3255128" y="287399"/>
                </a:lnTo>
                <a:lnTo>
                  <a:pt x="3255128" y="287424"/>
                </a:lnTo>
                <a:lnTo>
                  <a:pt x="3255128" y="287462"/>
                </a:lnTo>
                <a:lnTo>
                  <a:pt x="3255128" y="287480"/>
                </a:lnTo>
                <a:lnTo>
                  <a:pt x="3255128" y="287482"/>
                </a:lnTo>
                <a:lnTo>
                  <a:pt x="3255128" y="287509"/>
                </a:lnTo>
                <a:lnTo>
                  <a:pt x="3255128" y="287534"/>
                </a:lnTo>
                <a:lnTo>
                  <a:pt x="3255128" y="287536"/>
                </a:lnTo>
                <a:lnTo>
                  <a:pt x="3255128" y="287550"/>
                </a:lnTo>
                <a:lnTo>
                  <a:pt x="3255128" y="287561"/>
                </a:lnTo>
                <a:lnTo>
                  <a:pt x="3255128" y="287582"/>
                </a:lnTo>
                <a:lnTo>
                  <a:pt x="3255128" y="287586"/>
                </a:lnTo>
                <a:lnTo>
                  <a:pt x="3255128" y="287603"/>
                </a:lnTo>
                <a:lnTo>
                  <a:pt x="3255128" y="287635"/>
                </a:lnTo>
                <a:lnTo>
                  <a:pt x="3255128" y="287640"/>
                </a:lnTo>
                <a:lnTo>
                  <a:pt x="3255128" y="287691"/>
                </a:lnTo>
                <a:lnTo>
                  <a:pt x="3255128" y="287692"/>
                </a:lnTo>
                <a:lnTo>
                  <a:pt x="3255128" y="287707"/>
                </a:lnTo>
                <a:lnTo>
                  <a:pt x="3255128" y="287728"/>
                </a:lnTo>
                <a:lnTo>
                  <a:pt x="3255128" y="287741"/>
                </a:lnTo>
                <a:lnTo>
                  <a:pt x="3255128" y="287742"/>
                </a:lnTo>
                <a:lnTo>
                  <a:pt x="3255128" y="287746"/>
                </a:lnTo>
                <a:lnTo>
                  <a:pt x="3255128" y="287758"/>
                </a:lnTo>
                <a:lnTo>
                  <a:pt x="3255128" y="287786"/>
                </a:lnTo>
                <a:lnTo>
                  <a:pt x="3255128" y="287789"/>
                </a:lnTo>
                <a:lnTo>
                  <a:pt x="3255128" y="287820"/>
                </a:lnTo>
                <a:lnTo>
                  <a:pt x="3255128" y="287823"/>
                </a:lnTo>
                <a:lnTo>
                  <a:pt x="3255128" y="287858"/>
                </a:lnTo>
                <a:lnTo>
                  <a:pt x="3255128" y="287902"/>
                </a:lnTo>
                <a:lnTo>
                  <a:pt x="3255128" y="287916"/>
                </a:lnTo>
                <a:lnTo>
                  <a:pt x="3255128" y="287952"/>
                </a:lnTo>
                <a:lnTo>
                  <a:pt x="3255128" y="287954"/>
                </a:lnTo>
                <a:lnTo>
                  <a:pt x="3255128" y="287963"/>
                </a:lnTo>
                <a:lnTo>
                  <a:pt x="3255128" y="287968"/>
                </a:lnTo>
                <a:lnTo>
                  <a:pt x="3255128" y="288042"/>
                </a:lnTo>
                <a:lnTo>
                  <a:pt x="3255128" y="288045"/>
                </a:lnTo>
                <a:lnTo>
                  <a:pt x="3255128" y="288047"/>
                </a:lnTo>
                <a:lnTo>
                  <a:pt x="3255128" y="288062"/>
                </a:lnTo>
                <a:lnTo>
                  <a:pt x="3255128" y="288072"/>
                </a:lnTo>
                <a:lnTo>
                  <a:pt x="3255128" y="288077"/>
                </a:lnTo>
                <a:lnTo>
                  <a:pt x="3255128" y="288123"/>
                </a:lnTo>
                <a:lnTo>
                  <a:pt x="3255128" y="288131"/>
                </a:lnTo>
                <a:lnTo>
                  <a:pt x="3255128" y="288144"/>
                </a:lnTo>
                <a:lnTo>
                  <a:pt x="3255128" y="288151"/>
                </a:lnTo>
                <a:lnTo>
                  <a:pt x="3255128" y="288182"/>
                </a:lnTo>
                <a:lnTo>
                  <a:pt x="3255128" y="288220"/>
                </a:lnTo>
                <a:lnTo>
                  <a:pt x="3255128" y="288230"/>
                </a:lnTo>
                <a:lnTo>
                  <a:pt x="3255128" y="288251"/>
                </a:lnTo>
                <a:lnTo>
                  <a:pt x="3255128" y="288272"/>
                </a:lnTo>
                <a:lnTo>
                  <a:pt x="3255128" y="288305"/>
                </a:lnTo>
                <a:lnTo>
                  <a:pt x="3255128" y="288339"/>
                </a:lnTo>
                <a:lnTo>
                  <a:pt x="3255128" y="288367"/>
                </a:lnTo>
                <a:lnTo>
                  <a:pt x="3255128" y="288375"/>
                </a:lnTo>
                <a:lnTo>
                  <a:pt x="3255128" y="288382"/>
                </a:lnTo>
                <a:lnTo>
                  <a:pt x="3255128" y="288390"/>
                </a:lnTo>
                <a:lnTo>
                  <a:pt x="3255128" y="288406"/>
                </a:lnTo>
                <a:lnTo>
                  <a:pt x="3255128" y="288421"/>
                </a:lnTo>
                <a:lnTo>
                  <a:pt x="3255128" y="288429"/>
                </a:lnTo>
                <a:lnTo>
                  <a:pt x="3255128" y="288437"/>
                </a:lnTo>
                <a:lnTo>
                  <a:pt x="3255128" y="288464"/>
                </a:lnTo>
                <a:lnTo>
                  <a:pt x="3255128" y="288506"/>
                </a:lnTo>
                <a:lnTo>
                  <a:pt x="3255128" y="288516"/>
                </a:lnTo>
                <a:lnTo>
                  <a:pt x="3255128" y="288519"/>
                </a:lnTo>
                <a:lnTo>
                  <a:pt x="3255128" y="288530"/>
                </a:lnTo>
                <a:lnTo>
                  <a:pt x="3255128" y="288531"/>
                </a:lnTo>
                <a:lnTo>
                  <a:pt x="3255128" y="288561"/>
                </a:lnTo>
                <a:lnTo>
                  <a:pt x="3255128" y="288603"/>
                </a:lnTo>
                <a:lnTo>
                  <a:pt x="3255128" y="288611"/>
                </a:lnTo>
                <a:lnTo>
                  <a:pt x="3255128" y="288625"/>
                </a:lnTo>
                <a:lnTo>
                  <a:pt x="3255128" y="288639"/>
                </a:lnTo>
                <a:lnTo>
                  <a:pt x="3255128" y="288641"/>
                </a:lnTo>
                <a:lnTo>
                  <a:pt x="3255128" y="288676"/>
                </a:lnTo>
                <a:lnTo>
                  <a:pt x="3255128" y="288681"/>
                </a:lnTo>
                <a:lnTo>
                  <a:pt x="3255128" y="288710"/>
                </a:lnTo>
                <a:lnTo>
                  <a:pt x="3255128" y="288748"/>
                </a:lnTo>
                <a:lnTo>
                  <a:pt x="3255128" y="288798"/>
                </a:lnTo>
                <a:lnTo>
                  <a:pt x="3255128" y="288833"/>
                </a:lnTo>
                <a:lnTo>
                  <a:pt x="3255128" y="288835"/>
                </a:lnTo>
                <a:lnTo>
                  <a:pt x="3255128" y="288845"/>
                </a:lnTo>
                <a:lnTo>
                  <a:pt x="3255128" y="288849"/>
                </a:lnTo>
                <a:lnTo>
                  <a:pt x="3255128" y="288868"/>
                </a:lnTo>
                <a:lnTo>
                  <a:pt x="3255128" y="288870"/>
                </a:lnTo>
                <a:lnTo>
                  <a:pt x="3255128" y="288871"/>
                </a:lnTo>
                <a:lnTo>
                  <a:pt x="3255128" y="288875"/>
                </a:lnTo>
                <a:lnTo>
                  <a:pt x="3255128" y="288896"/>
                </a:lnTo>
                <a:lnTo>
                  <a:pt x="3255128" y="288905"/>
                </a:lnTo>
                <a:lnTo>
                  <a:pt x="3255128" y="288923"/>
                </a:lnTo>
                <a:lnTo>
                  <a:pt x="3255128" y="288942"/>
                </a:lnTo>
                <a:lnTo>
                  <a:pt x="3255128" y="288943"/>
                </a:lnTo>
                <a:lnTo>
                  <a:pt x="3255128" y="288974"/>
                </a:lnTo>
                <a:lnTo>
                  <a:pt x="3255128" y="288993"/>
                </a:lnTo>
                <a:lnTo>
                  <a:pt x="3255128" y="289012"/>
                </a:lnTo>
                <a:lnTo>
                  <a:pt x="3255128" y="289015"/>
                </a:lnTo>
                <a:lnTo>
                  <a:pt x="3255128" y="289054"/>
                </a:lnTo>
                <a:lnTo>
                  <a:pt x="3255128" y="289070"/>
                </a:lnTo>
                <a:lnTo>
                  <a:pt x="3255128" y="289082"/>
                </a:lnTo>
                <a:lnTo>
                  <a:pt x="3255128" y="289083"/>
                </a:lnTo>
                <a:lnTo>
                  <a:pt x="3255128" y="289091"/>
                </a:lnTo>
                <a:lnTo>
                  <a:pt x="3255128" y="289095"/>
                </a:lnTo>
                <a:lnTo>
                  <a:pt x="3255128" y="289099"/>
                </a:lnTo>
                <a:lnTo>
                  <a:pt x="3255128" y="289117"/>
                </a:lnTo>
                <a:lnTo>
                  <a:pt x="3255128" y="289146"/>
                </a:lnTo>
                <a:lnTo>
                  <a:pt x="3255128" y="289155"/>
                </a:lnTo>
                <a:lnTo>
                  <a:pt x="3255128" y="289166"/>
                </a:lnTo>
                <a:lnTo>
                  <a:pt x="3255128" y="289174"/>
                </a:lnTo>
                <a:lnTo>
                  <a:pt x="3255128" y="289175"/>
                </a:lnTo>
                <a:lnTo>
                  <a:pt x="3255128" y="289186"/>
                </a:lnTo>
                <a:lnTo>
                  <a:pt x="3255128" y="289189"/>
                </a:lnTo>
                <a:lnTo>
                  <a:pt x="3255128" y="289221"/>
                </a:lnTo>
                <a:lnTo>
                  <a:pt x="3255128" y="289251"/>
                </a:lnTo>
                <a:lnTo>
                  <a:pt x="3255128" y="289263"/>
                </a:lnTo>
                <a:lnTo>
                  <a:pt x="3255128" y="289303"/>
                </a:lnTo>
                <a:lnTo>
                  <a:pt x="3255128" y="289312"/>
                </a:lnTo>
                <a:lnTo>
                  <a:pt x="3255128" y="289325"/>
                </a:lnTo>
                <a:lnTo>
                  <a:pt x="3255128" y="289329"/>
                </a:lnTo>
                <a:lnTo>
                  <a:pt x="3255128" y="289353"/>
                </a:lnTo>
                <a:lnTo>
                  <a:pt x="3255128" y="289358"/>
                </a:lnTo>
                <a:lnTo>
                  <a:pt x="3255128" y="289370"/>
                </a:lnTo>
                <a:lnTo>
                  <a:pt x="3255128" y="289396"/>
                </a:lnTo>
                <a:lnTo>
                  <a:pt x="3255128" y="289397"/>
                </a:lnTo>
                <a:lnTo>
                  <a:pt x="3255128" y="289430"/>
                </a:lnTo>
                <a:lnTo>
                  <a:pt x="3255128" y="289474"/>
                </a:lnTo>
                <a:lnTo>
                  <a:pt x="3255128" y="289513"/>
                </a:lnTo>
                <a:lnTo>
                  <a:pt x="3255128" y="289519"/>
                </a:lnTo>
                <a:lnTo>
                  <a:pt x="3255128" y="289549"/>
                </a:lnTo>
                <a:lnTo>
                  <a:pt x="3255128" y="289553"/>
                </a:lnTo>
                <a:lnTo>
                  <a:pt x="3255128" y="289578"/>
                </a:lnTo>
                <a:lnTo>
                  <a:pt x="3255128" y="289612"/>
                </a:lnTo>
                <a:lnTo>
                  <a:pt x="3255128" y="289613"/>
                </a:lnTo>
                <a:lnTo>
                  <a:pt x="3255128" y="289620"/>
                </a:lnTo>
                <a:lnTo>
                  <a:pt x="3255128" y="289661"/>
                </a:lnTo>
                <a:lnTo>
                  <a:pt x="3255128" y="289677"/>
                </a:lnTo>
                <a:lnTo>
                  <a:pt x="3255128" y="289788"/>
                </a:lnTo>
                <a:lnTo>
                  <a:pt x="3255128" y="289792"/>
                </a:lnTo>
                <a:lnTo>
                  <a:pt x="3255128" y="289794"/>
                </a:lnTo>
                <a:lnTo>
                  <a:pt x="3255128" y="289799"/>
                </a:lnTo>
                <a:lnTo>
                  <a:pt x="3255128" y="289803"/>
                </a:lnTo>
                <a:lnTo>
                  <a:pt x="3255128" y="289834"/>
                </a:lnTo>
                <a:lnTo>
                  <a:pt x="3255128" y="289844"/>
                </a:lnTo>
                <a:lnTo>
                  <a:pt x="3255128" y="289850"/>
                </a:lnTo>
                <a:lnTo>
                  <a:pt x="3255128" y="289851"/>
                </a:lnTo>
                <a:lnTo>
                  <a:pt x="3255128" y="289855"/>
                </a:lnTo>
                <a:lnTo>
                  <a:pt x="3255128" y="289869"/>
                </a:lnTo>
                <a:lnTo>
                  <a:pt x="3255128" y="289889"/>
                </a:lnTo>
                <a:lnTo>
                  <a:pt x="3255128" y="289890"/>
                </a:lnTo>
                <a:lnTo>
                  <a:pt x="3255128" y="289928"/>
                </a:lnTo>
                <a:lnTo>
                  <a:pt x="3255128" y="289978"/>
                </a:lnTo>
                <a:lnTo>
                  <a:pt x="3255128" y="289982"/>
                </a:lnTo>
                <a:lnTo>
                  <a:pt x="3255128" y="290012"/>
                </a:lnTo>
                <a:lnTo>
                  <a:pt x="3255128" y="290040"/>
                </a:lnTo>
                <a:lnTo>
                  <a:pt x="3255128" y="290043"/>
                </a:lnTo>
                <a:lnTo>
                  <a:pt x="3255128" y="290047"/>
                </a:lnTo>
                <a:lnTo>
                  <a:pt x="3255128" y="290063"/>
                </a:lnTo>
                <a:lnTo>
                  <a:pt x="3255128" y="290068"/>
                </a:lnTo>
                <a:lnTo>
                  <a:pt x="3255128" y="290103"/>
                </a:lnTo>
                <a:lnTo>
                  <a:pt x="3255128" y="290116"/>
                </a:lnTo>
                <a:lnTo>
                  <a:pt x="3255128" y="290117"/>
                </a:lnTo>
                <a:lnTo>
                  <a:pt x="3255128" y="290133"/>
                </a:lnTo>
                <a:lnTo>
                  <a:pt x="3255128" y="290153"/>
                </a:lnTo>
                <a:lnTo>
                  <a:pt x="3255128" y="290206"/>
                </a:lnTo>
                <a:lnTo>
                  <a:pt x="3255128" y="290248"/>
                </a:lnTo>
                <a:lnTo>
                  <a:pt x="3255128" y="290253"/>
                </a:lnTo>
                <a:lnTo>
                  <a:pt x="3255128" y="290262"/>
                </a:lnTo>
                <a:lnTo>
                  <a:pt x="3255128" y="290282"/>
                </a:lnTo>
                <a:lnTo>
                  <a:pt x="3255128" y="290290"/>
                </a:lnTo>
                <a:lnTo>
                  <a:pt x="3255128" y="290311"/>
                </a:lnTo>
                <a:lnTo>
                  <a:pt x="3255128" y="290313"/>
                </a:lnTo>
                <a:lnTo>
                  <a:pt x="3255128" y="290325"/>
                </a:lnTo>
                <a:lnTo>
                  <a:pt x="3255128" y="290327"/>
                </a:lnTo>
                <a:lnTo>
                  <a:pt x="3255128" y="290328"/>
                </a:lnTo>
                <a:lnTo>
                  <a:pt x="3255128" y="290329"/>
                </a:lnTo>
                <a:lnTo>
                  <a:pt x="3255128" y="290367"/>
                </a:lnTo>
                <a:lnTo>
                  <a:pt x="3255128" y="290441"/>
                </a:lnTo>
                <a:lnTo>
                  <a:pt x="3255128" y="290451"/>
                </a:lnTo>
                <a:lnTo>
                  <a:pt x="3255128" y="290452"/>
                </a:lnTo>
                <a:lnTo>
                  <a:pt x="3255128" y="290499"/>
                </a:lnTo>
                <a:lnTo>
                  <a:pt x="3255128" y="290523"/>
                </a:lnTo>
                <a:lnTo>
                  <a:pt x="3255128" y="290524"/>
                </a:lnTo>
                <a:lnTo>
                  <a:pt x="3255128" y="290526"/>
                </a:lnTo>
                <a:lnTo>
                  <a:pt x="3255128" y="290532"/>
                </a:lnTo>
                <a:lnTo>
                  <a:pt x="3255128" y="290540"/>
                </a:lnTo>
                <a:lnTo>
                  <a:pt x="3255128" y="290542"/>
                </a:lnTo>
                <a:lnTo>
                  <a:pt x="3255128" y="290543"/>
                </a:lnTo>
                <a:lnTo>
                  <a:pt x="3255128" y="290556"/>
                </a:lnTo>
                <a:lnTo>
                  <a:pt x="3255128" y="290560"/>
                </a:lnTo>
                <a:lnTo>
                  <a:pt x="3255128" y="290563"/>
                </a:lnTo>
                <a:lnTo>
                  <a:pt x="3255128" y="290576"/>
                </a:lnTo>
                <a:lnTo>
                  <a:pt x="3255128" y="290625"/>
                </a:lnTo>
                <a:lnTo>
                  <a:pt x="3255128" y="290691"/>
                </a:lnTo>
                <a:lnTo>
                  <a:pt x="3255128" y="290715"/>
                </a:lnTo>
                <a:lnTo>
                  <a:pt x="3255128" y="290736"/>
                </a:lnTo>
                <a:lnTo>
                  <a:pt x="3255128" y="290784"/>
                </a:lnTo>
                <a:lnTo>
                  <a:pt x="3255128" y="290803"/>
                </a:lnTo>
                <a:lnTo>
                  <a:pt x="3255128" y="290813"/>
                </a:lnTo>
                <a:lnTo>
                  <a:pt x="3255128" y="290855"/>
                </a:lnTo>
                <a:lnTo>
                  <a:pt x="3255128" y="290880"/>
                </a:lnTo>
                <a:lnTo>
                  <a:pt x="3255128" y="290883"/>
                </a:lnTo>
                <a:lnTo>
                  <a:pt x="3255128" y="290892"/>
                </a:lnTo>
                <a:lnTo>
                  <a:pt x="3255128" y="290929"/>
                </a:lnTo>
                <a:lnTo>
                  <a:pt x="3255128" y="290940"/>
                </a:lnTo>
                <a:lnTo>
                  <a:pt x="3255128" y="290958"/>
                </a:lnTo>
                <a:lnTo>
                  <a:pt x="3255128" y="291034"/>
                </a:lnTo>
                <a:lnTo>
                  <a:pt x="3255128" y="291035"/>
                </a:lnTo>
                <a:lnTo>
                  <a:pt x="3255128" y="291067"/>
                </a:lnTo>
                <a:lnTo>
                  <a:pt x="3255128" y="291076"/>
                </a:lnTo>
                <a:lnTo>
                  <a:pt x="3255128" y="291079"/>
                </a:lnTo>
                <a:lnTo>
                  <a:pt x="3255128" y="291089"/>
                </a:lnTo>
                <a:lnTo>
                  <a:pt x="3255128" y="291113"/>
                </a:lnTo>
                <a:lnTo>
                  <a:pt x="3255128" y="291121"/>
                </a:lnTo>
                <a:lnTo>
                  <a:pt x="3255128" y="291150"/>
                </a:lnTo>
                <a:lnTo>
                  <a:pt x="3255128" y="291172"/>
                </a:lnTo>
                <a:lnTo>
                  <a:pt x="3255128" y="291173"/>
                </a:lnTo>
                <a:lnTo>
                  <a:pt x="3255128" y="291191"/>
                </a:lnTo>
                <a:lnTo>
                  <a:pt x="3255128" y="291200"/>
                </a:lnTo>
                <a:lnTo>
                  <a:pt x="3255128" y="291210"/>
                </a:lnTo>
                <a:lnTo>
                  <a:pt x="3255128" y="291250"/>
                </a:lnTo>
                <a:lnTo>
                  <a:pt x="3255128" y="291305"/>
                </a:lnTo>
                <a:lnTo>
                  <a:pt x="3255128" y="291332"/>
                </a:lnTo>
                <a:lnTo>
                  <a:pt x="3255128" y="291336"/>
                </a:lnTo>
                <a:lnTo>
                  <a:pt x="3255128" y="291354"/>
                </a:lnTo>
                <a:lnTo>
                  <a:pt x="3255128" y="291357"/>
                </a:lnTo>
                <a:lnTo>
                  <a:pt x="3255128" y="291394"/>
                </a:lnTo>
                <a:lnTo>
                  <a:pt x="3255128" y="291411"/>
                </a:lnTo>
                <a:lnTo>
                  <a:pt x="3255128" y="291429"/>
                </a:lnTo>
                <a:lnTo>
                  <a:pt x="3255128" y="291466"/>
                </a:lnTo>
                <a:lnTo>
                  <a:pt x="3255128" y="291488"/>
                </a:lnTo>
                <a:lnTo>
                  <a:pt x="3255128" y="291492"/>
                </a:lnTo>
                <a:lnTo>
                  <a:pt x="3255128" y="291506"/>
                </a:lnTo>
                <a:lnTo>
                  <a:pt x="3255128" y="291509"/>
                </a:lnTo>
                <a:lnTo>
                  <a:pt x="3255128" y="291550"/>
                </a:lnTo>
                <a:lnTo>
                  <a:pt x="3255128" y="291564"/>
                </a:lnTo>
                <a:lnTo>
                  <a:pt x="3255128" y="291565"/>
                </a:lnTo>
                <a:lnTo>
                  <a:pt x="3255128" y="291577"/>
                </a:lnTo>
                <a:lnTo>
                  <a:pt x="3255128" y="291631"/>
                </a:lnTo>
                <a:lnTo>
                  <a:pt x="3255128" y="291650"/>
                </a:lnTo>
                <a:lnTo>
                  <a:pt x="3255128" y="291666"/>
                </a:lnTo>
                <a:lnTo>
                  <a:pt x="3255128" y="291671"/>
                </a:lnTo>
                <a:lnTo>
                  <a:pt x="3255128" y="291682"/>
                </a:lnTo>
                <a:lnTo>
                  <a:pt x="3255128" y="291700"/>
                </a:lnTo>
                <a:lnTo>
                  <a:pt x="3255128" y="291736"/>
                </a:lnTo>
                <a:lnTo>
                  <a:pt x="3255128" y="291738"/>
                </a:lnTo>
                <a:lnTo>
                  <a:pt x="3255128" y="291759"/>
                </a:lnTo>
                <a:lnTo>
                  <a:pt x="3255128" y="291810"/>
                </a:lnTo>
                <a:lnTo>
                  <a:pt x="3255128" y="291823"/>
                </a:lnTo>
                <a:lnTo>
                  <a:pt x="3255128" y="291837"/>
                </a:lnTo>
                <a:lnTo>
                  <a:pt x="3255128" y="291848"/>
                </a:lnTo>
                <a:lnTo>
                  <a:pt x="3255128" y="291870"/>
                </a:lnTo>
                <a:lnTo>
                  <a:pt x="3255128" y="291894"/>
                </a:lnTo>
                <a:lnTo>
                  <a:pt x="3255128" y="291895"/>
                </a:lnTo>
                <a:lnTo>
                  <a:pt x="3255128" y="291920"/>
                </a:lnTo>
                <a:lnTo>
                  <a:pt x="3255128" y="291928"/>
                </a:lnTo>
                <a:lnTo>
                  <a:pt x="3255128" y="291941"/>
                </a:lnTo>
                <a:lnTo>
                  <a:pt x="3255128" y="291964"/>
                </a:lnTo>
                <a:lnTo>
                  <a:pt x="3255128" y="291983"/>
                </a:lnTo>
                <a:lnTo>
                  <a:pt x="3255128" y="292002"/>
                </a:lnTo>
                <a:lnTo>
                  <a:pt x="3255128" y="292005"/>
                </a:lnTo>
                <a:lnTo>
                  <a:pt x="3255128" y="292081"/>
                </a:lnTo>
                <a:lnTo>
                  <a:pt x="3255128" y="292107"/>
                </a:lnTo>
                <a:lnTo>
                  <a:pt x="3255128" y="292114"/>
                </a:lnTo>
                <a:lnTo>
                  <a:pt x="3255128" y="292124"/>
                </a:lnTo>
                <a:lnTo>
                  <a:pt x="3255128" y="292136"/>
                </a:lnTo>
                <a:lnTo>
                  <a:pt x="3255128" y="292154"/>
                </a:lnTo>
                <a:lnTo>
                  <a:pt x="3255128" y="292163"/>
                </a:lnTo>
                <a:lnTo>
                  <a:pt x="3255128" y="292179"/>
                </a:lnTo>
                <a:lnTo>
                  <a:pt x="3255128" y="292211"/>
                </a:lnTo>
                <a:lnTo>
                  <a:pt x="3255128" y="292212"/>
                </a:lnTo>
                <a:lnTo>
                  <a:pt x="3255128" y="292213"/>
                </a:lnTo>
                <a:lnTo>
                  <a:pt x="3255128" y="292235"/>
                </a:lnTo>
                <a:lnTo>
                  <a:pt x="3255128" y="292249"/>
                </a:lnTo>
                <a:lnTo>
                  <a:pt x="3255128" y="292307"/>
                </a:lnTo>
                <a:lnTo>
                  <a:pt x="3255128" y="292319"/>
                </a:lnTo>
                <a:lnTo>
                  <a:pt x="3255128" y="292332"/>
                </a:lnTo>
                <a:lnTo>
                  <a:pt x="3255128" y="292348"/>
                </a:lnTo>
                <a:lnTo>
                  <a:pt x="3255128" y="292379"/>
                </a:lnTo>
                <a:lnTo>
                  <a:pt x="3255128" y="292386"/>
                </a:lnTo>
                <a:lnTo>
                  <a:pt x="3255128" y="292390"/>
                </a:lnTo>
                <a:lnTo>
                  <a:pt x="3255128" y="292404"/>
                </a:lnTo>
                <a:lnTo>
                  <a:pt x="3255128" y="292447"/>
                </a:lnTo>
                <a:lnTo>
                  <a:pt x="3255128" y="292450"/>
                </a:lnTo>
                <a:lnTo>
                  <a:pt x="3255128" y="292464"/>
                </a:lnTo>
                <a:lnTo>
                  <a:pt x="3255128" y="292472"/>
                </a:lnTo>
                <a:lnTo>
                  <a:pt x="3255128" y="292518"/>
                </a:lnTo>
                <a:lnTo>
                  <a:pt x="3255128" y="292543"/>
                </a:lnTo>
                <a:lnTo>
                  <a:pt x="3255128" y="292568"/>
                </a:lnTo>
                <a:lnTo>
                  <a:pt x="3255128" y="292573"/>
                </a:lnTo>
                <a:lnTo>
                  <a:pt x="3255128" y="292582"/>
                </a:lnTo>
                <a:lnTo>
                  <a:pt x="3255128" y="292590"/>
                </a:lnTo>
                <a:lnTo>
                  <a:pt x="3255128" y="292595"/>
                </a:lnTo>
                <a:lnTo>
                  <a:pt x="3255128" y="292598"/>
                </a:lnTo>
                <a:lnTo>
                  <a:pt x="3255128" y="292616"/>
                </a:lnTo>
                <a:lnTo>
                  <a:pt x="3255128" y="292651"/>
                </a:lnTo>
                <a:lnTo>
                  <a:pt x="3255128" y="292671"/>
                </a:lnTo>
                <a:lnTo>
                  <a:pt x="3255128" y="292672"/>
                </a:lnTo>
                <a:lnTo>
                  <a:pt x="3255128" y="292718"/>
                </a:lnTo>
                <a:lnTo>
                  <a:pt x="3255128" y="292778"/>
                </a:lnTo>
                <a:lnTo>
                  <a:pt x="3255128" y="292784"/>
                </a:lnTo>
                <a:lnTo>
                  <a:pt x="3255128" y="292802"/>
                </a:lnTo>
                <a:lnTo>
                  <a:pt x="3255128" y="292824"/>
                </a:lnTo>
                <a:lnTo>
                  <a:pt x="3255128" y="292845"/>
                </a:lnTo>
                <a:lnTo>
                  <a:pt x="3255128" y="292859"/>
                </a:lnTo>
                <a:lnTo>
                  <a:pt x="3255128" y="292880"/>
                </a:lnTo>
                <a:lnTo>
                  <a:pt x="3255128" y="292941"/>
                </a:lnTo>
                <a:lnTo>
                  <a:pt x="3255128" y="292949"/>
                </a:lnTo>
                <a:lnTo>
                  <a:pt x="3255128" y="292977"/>
                </a:lnTo>
                <a:lnTo>
                  <a:pt x="3255128" y="293002"/>
                </a:lnTo>
                <a:lnTo>
                  <a:pt x="3255128" y="293027"/>
                </a:lnTo>
                <a:lnTo>
                  <a:pt x="3255128" y="293033"/>
                </a:lnTo>
                <a:lnTo>
                  <a:pt x="3255128" y="293049"/>
                </a:lnTo>
                <a:lnTo>
                  <a:pt x="3255128" y="293051"/>
                </a:lnTo>
                <a:lnTo>
                  <a:pt x="3255128" y="293052"/>
                </a:lnTo>
                <a:lnTo>
                  <a:pt x="3255128" y="293100"/>
                </a:lnTo>
                <a:lnTo>
                  <a:pt x="3255128" y="293107"/>
                </a:lnTo>
                <a:lnTo>
                  <a:pt x="3255128" y="293115"/>
                </a:lnTo>
                <a:lnTo>
                  <a:pt x="3255128" y="293123"/>
                </a:lnTo>
                <a:lnTo>
                  <a:pt x="3255128" y="293128"/>
                </a:lnTo>
                <a:lnTo>
                  <a:pt x="3255128" y="293143"/>
                </a:lnTo>
                <a:lnTo>
                  <a:pt x="3255128" y="293145"/>
                </a:lnTo>
                <a:lnTo>
                  <a:pt x="3255128" y="293146"/>
                </a:lnTo>
                <a:lnTo>
                  <a:pt x="3255128" y="293243"/>
                </a:lnTo>
                <a:lnTo>
                  <a:pt x="3255128" y="293261"/>
                </a:lnTo>
                <a:lnTo>
                  <a:pt x="3255128" y="293271"/>
                </a:lnTo>
                <a:lnTo>
                  <a:pt x="3255128" y="293303"/>
                </a:lnTo>
                <a:lnTo>
                  <a:pt x="3255128" y="293318"/>
                </a:lnTo>
                <a:lnTo>
                  <a:pt x="3255128" y="293319"/>
                </a:lnTo>
                <a:lnTo>
                  <a:pt x="3255128" y="293324"/>
                </a:lnTo>
                <a:lnTo>
                  <a:pt x="3255128" y="293353"/>
                </a:lnTo>
                <a:lnTo>
                  <a:pt x="3255128" y="293366"/>
                </a:lnTo>
                <a:lnTo>
                  <a:pt x="3255128" y="293389"/>
                </a:lnTo>
                <a:lnTo>
                  <a:pt x="3255128" y="293396"/>
                </a:lnTo>
                <a:lnTo>
                  <a:pt x="3255128" y="293415"/>
                </a:lnTo>
                <a:lnTo>
                  <a:pt x="3255128" y="293425"/>
                </a:lnTo>
                <a:lnTo>
                  <a:pt x="3255128" y="293463"/>
                </a:lnTo>
                <a:lnTo>
                  <a:pt x="3255128" y="293494"/>
                </a:lnTo>
                <a:lnTo>
                  <a:pt x="3255128" y="293495"/>
                </a:lnTo>
                <a:lnTo>
                  <a:pt x="3255128" y="293511"/>
                </a:lnTo>
                <a:lnTo>
                  <a:pt x="3255128" y="293532"/>
                </a:lnTo>
                <a:lnTo>
                  <a:pt x="3255128" y="293546"/>
                </a:lnTo>
                <a:lnTo>
                  <a:pt x="3255128" y="293550"/>
                </a:lnTo>
                <a:lnTo>
                  <a:pt x="3255128" y="293553"/>
                </a:lnTo>
                <a:lnTo>
                  <a:pt x="3255128" y="293597"/>
                </a:lnTo>
                <a:lnTo>
                  <a:pt x="3255128" y="293619"/>
                </a:lnTo>
                <a:lnTo>
                  <a:pt x="3255128" y="293620"/>
                </a:lnTo>
                <a:lnTo>
                  <a:pt x="3255128" y="293637"/>
                </a:lnTo>
                <a:lnTo>
                  <a:pt x="3255128" y="293673"/>
                </a:lnTo>
                <a:lnTo>
                  <a:pt x="3255128" y="293681"/>
                </a:lnTo>
                <a:lnTo>
                  <a:pt x="3255128" y="293697"/>
                </a:lnTo>
                <a:lnTo>
                  <a:pt x="3255128" y="293705"/>
                </a:lnTo>
                <a:lnTo>
                  <a:pt x="3255128" y="293718"/>
                </a:lnTo>
                <a:lnTo>
                  <a:pt x="3255128" y="293793"/>
                </a:lnTo>
                <a:lnTo>
                  <a:pt x="3255128" y="293816"/>
                </a:lnTo>
                <a:lnTo>
                  <a:pt x="3255128" y="293822"/>
                </a:lnTo>
                <a:lnTo>
                  <a:pt x="3255128" y="293845"/>
                </a:lnTo>
                <a:lnTo>
                  <a:pt x="3255128" y="293852"/>
                </a:lnTo>
                <a:lnTo>
                  <a:pt x="3255128" y="293870"/>
                </a:lnTo>
                <a:lnTo>
                  <a:pt x="3255128" y="293873"/>
                </a:lnTo>
                <a:lnTo>
                  <a:pt x="3255128" y="293919"/>
                </a:lnTo>
                <a:lnTo>
                  <a:pt x="3255128" y="293930"/>
                </a:lnTo>
                <a:lnTo>
                  <a:pt x="3255128" y="293981"/>
                </a:lnTo>
                <a:lnTo>
                  <a:pt x="3255128" y="294024"/>
                </a:lnTo>
                <a:lnTo>
                  <a:pt x="3255128" y="294036"/>
                </a:lnTo>
                <a:lnTo>
                  <a:pt x="3255128" y="294059"/>
                </a:lnTo>
                <a:lnTo>
                  <a:pt x="3255128" y="294069"/>
                </a:lnTo>
                <a:lnTo>
                  <a:pt x="3255128" y="294073"/>
                </a:lnTo>
                <a:lnTo>
                  <a:pt x="3255128" y="294140"/>
                </a:lnTo>
                <a:lnTo>
                  <a:pt x="3255128" y="294163"/>
                </a:lnTo>
                <a:lnTo>
                  <a:pt x="3255128" y="294190"/>
                </a:lnTo>
                <a:lnTo>
                  <a:pt x="3255128" y="294240"/>
                </a:lnTo>
                <a:lnTo>
                  <a:pt x="3255128" y="294245"/>
                </a:lnTo>
                <a:lnTo>
                  <a:pt x="3255128" y="294296"/>
                </a:lnTo>
                <a:lnTo>
                  <a:pt x="3255128" y="294304"/>
                </a:lnTo>
                <a:lnTo>
                  <a:pt x="3255128" y="294335"/>
                </a:lnTo>
                <a:lnTo>
                  <a:pt x="3255128" y="294410"/>
                </a:lnTo>
                <a:lnTo>
                  <a:pt x="3255128" y="294419"/>
                </a:lnTo>
                <a:lnTo>
                  <a:pt x="3255128" y="294477"/>
                </a:lnTo>
                <a:lnTo>
                  <a:pt x="3255128" y="294478"/>
                </a:lnTo>
                <a:lnTo>
                  <a:pt x="3255128" y="294516"/>
                </a:lnTo>
                <a:lnTo>
                  <a:pt x="3255128" y="294532"/>
                </a:lnTo>
                <a:lnTo>
                  <a:pt x="3255128" y="294555"/>
                </a:lnTo>
                <a:lnTo>
                  <a:pt x="3255128" y="294563"/>
                </a:lnTo>
                <a:lnTo>
                  <a:pt x="3255128" y="294567"/>
                </a:lnTo>
                <a:lnTo>
                  <a:pt x="3255128" y="294589"/>
                </a:lnTo>
                <a:lnTo>
                  <a:pt x="3255128" y="294592"/>
                </a:lnTo>
                <a:lnTo>
                  <a:pt x="3255128" y="294637"/>
                </a:lnTo>
                <a:lnTo>
                  <a:pt x="3255128" y="294673"/>
                </a:lnTo>
                <a:lnTo>
                  <a:pt x="3255128" y="294690"/>
                </a:lnTo>
                <a:lnTo>
                  <a:pt x="3255128" y="294695"/>
                </a:lnTo>
                <a:lnTo>
                  <a:pt x="3255128" y="294704"/>
                </a:lnTo>
                <a:lnTo>
                  <a:pt x="3255128" y="294726"/>
                </a:lnTo>
                <a:lnTo>
                  <a:pt x="3255128" y="294737"/>
                </a:lnTo>
                <a:lnTo>
                  <a:pt x="3255128" y="294742"/>
                </a:lnTo>
                <a:lnTo>
                  <a:pt x="3255128" y="294827"/>
                </a:lnTo>
                <a:lnTo>
                  <a:pt x="3255128" y="294833"/>
                </a:lnTo>
                <a:lnTo>
                  <a:pt x="3255128" y="294838"/>
                </a:lnTo>
                <a:lnTo>
                  <a:pt x="3255128" y="294852"/>
                </a:lnTo>
                <a:lnTo>
                  <a:pt x="3255128" y="294860"/>
                </a:lnTo>
                <a:lnTo>
                  <a:pt x="3255128" y="294897"/>
                </a:lnTo>
                <a:lnTo>
                  <a:pt x="3255128" y="294910"/>
                </a:lnTo>
                <a:lnTo>
                  <a:pt x="3255128" y="294931"/>
                </a:lnTo>
                <a:lnTo>
                  <a:pt x="3255128" y="294952"/>
                </a:lnTo>
                <a:lnTo>
                  <a:pt x="3255128" y="295080"/>
                </a:lnTo>
                <a:lnTo>
                  <a:pt x="3255128" y="295084"/>
                </a:lnTo>
                <a:lnTo>
                  <a:pt x="3255128" y="295093"/>
                </a:lnTo>
                <a:lnTo>
                  <a:pt x="3255128" y="295102"/>
                </a:lnTo>
                <a:lnTo>
                  <a:pt x="3255128" y="295126"/>
                </a:lnTo>
                <a:lnTo>
                  <a:pt x="3255128" y="295153"/>
                </a:lnTo>
                <a:lnTo>
                  <a:pt x="3255128" y="295183"/>
                </a:lnTo>
                <a:lnTo>
                  <a:pt x="3255128" y="295199"/>
                </a:lnTo>
                <a:lnTo>
                  <a:pt x="3255128" y="295203"/>
                </a:lnTo>
                <a:lnTo>
                  <a:pt x="3255128" y="295211"/>
                </a:lnTo>
                <a:lnTo>
                  <a:pt x="3255128" y="295239"/>
                </a:lnTo>
                <a:lnTo>
                  <a:pt x="3255128" y="295259"/>
                </a:lnTo>
                <a:lnTo>
                  <a:pt x="3255128" y="295297"/>
                </a:lnTo>
                <a:lnTo>
                  <a:pt x="3255128" y="295322"/>
                </a:lnTo>
                <a:lnTo>
                  <a:pt x="3255128" y="295369"/>
                </a:lnTo>
                <a:lnTo>
                  <a:pt x="3255128" y="295380"/>
                </a:lnTo>
                <a:lnTo>
                  <a:pt x="3255128" y="295385"/>
                </a:lnTo>
                <a:lnTo>
                  <a:pt x="3255128" y="295390"/>
                </a:lnTo>
                <a:lnTo>
                  <a:pt x="3255128" y="295393"/>
                </a:lnTo>
                <a:lnTo>
                  <a:pt x="3255128" y="295394"/>
                </a:lnTo>
                <a:lnTo>
                  <a:pt x="3255128" y="295411"/>
                </a:lnTo>
                <a:lnTo>
                  <a:pt x="3255128" y="295425"/>
                </a:lnTo>
                <a:lnTo>
                  <a:pt x="3255128" y="295440"/>
                </a:lnTo>
                <a:lnTo>
                  <a:pt x="3255128" y="295460"/>
                </a:lnTo>
                <a:lnTo>
                  <a:pt x="3255128" y="295508"/>
                </a:lnTo>
                <a:lnTo>
                  <a:pt x="3255128" y="295554"/>
                </a:lnTo>
                <a:lnTo>
                  <a:pt x="3255128" y="295585"/>
                </a:lnTo>
                <a:lnTo>
                  <a:pt x="3255128" y="295598"/>
                </a:lnTo>
                <a:lnTo>
                  <a:pt x="3255128" y="295606"/>
                </a:lnTo>
                <a:lnTo>
                  <a:pt x="3255128" y="295634"/>
                </a:lnTo>
                <a:lnTo>
                  <a:pt x="3255128" y="295662"/>
                </a:lnTo>
                <a:lnTo>
                  <a:pt x="3255128" y="295670"/>
                </a:lnTo>
                <a:lnTo>
                  <a:pt x="3255128" y="295683"/>
                </a:lnTo>
                <a:lnTo>
                  <a:pt x="3255128" y="295708"/>
                </a:lnTo>
                <a:lnTo>
                  <a:pt x="3255128" y="295733"/>
                </a:lnTo>
                <a:lnTo>
                  <a:pt x="3255128" y="295739"/>
                </a:lnTo>
                <a:lnTo>
                  <a:pt x="3255128" y="295765"/>
                </a:lnTo>
                <a:lnTo>
                  <a:pt x="3255128" y="295778"/>
                </a:lnTo>
                <a:lnTo>
                  <a:pt x="3255128" y="295844"/>
                </a:lnTo>
                <a:lnTo>
                  <a:pt x="3255128" y="295849"/>
                </a:lnTo>
                <a:lnTo>
                  <a:pt x="3255128" y="295857"/>
                </a:lnTo>
                <a:lnTo>
                  <a:pt x="3255128" y="295882"/>
                </a:lnTo>
                <a:lnTo>
                  <a:pt x="3255128" y="295931"/>
                </a:lnTo>
                <a:lnTo>
                  <a:pt x="3255128" y="295932"/>
                </a:lnTo>
                <a:lnTo>
                  <a:pt x="3255128" y="295946"/>
                </a:lnTo>
                <a:lnTo>
                  <a:pt x="3255128" y="295949"/>
                </a:lnTo>
                <a:lnTo>
                  <a:pt x="3255128" y="295959"/>
                </a:lnTo>
                <a:lnTo>
                  <a:pt x="3255128" y="295963"/>
                </a:lnTo>
                <a:lnTo>
                  <a:pt x="3255128" y="295967"/>
                </a:lnTo>
                <a:lnTo>
                  <a:pt x="3255128" y="295974"/>
                </a:lnTo>
                <a:lnTo>
                  <a:pt x="3255128" y="295981"/>
                </a:lnTo>
                <a:lnTo>
                  <a:pt x="3255128" y="295983"/>
                </a:lnTo>
                <a:lnTo>
                  <a:pt x="3255128" y="296008"/>
                </a:lnTo>
                <a:lnTo>
                  <a:pt x="3255128" y="296010"/>
                </a:lnTo>
                <a:lnTo>
                  <a:pt x="3255128" y="296017"/>
                </a:lnTo>
                <a:lnTo>
                  <a:pt x="3255128" y="296042"/>
                </a:lnTo>
                <a:lnTo>
                  <a:pt x="3255128" y="296053"/>
                </a:lnTo>
                <a:lnTo>
                  <a:pt x="3255128" y="296085"/>
                </a:lnTo>
                <a:lnTo>
                  <a:pt x="3255128" y="296120"/>
                </a:lnTo>
                <a:lnTo>
                  <a:pt x="3255128" y="296136"/>
                </a:lnTo>
                <a:lnTo>
                  <a:pt x="3255128" y="296202"/>
                </a:lnTo>
                <a:lnTo>
                  <a:pt x="3255128" y="296204"/>
                </a:lnTo>
                <a:lnTo>
                  <a:pt x="3255128" y="296220"/>
                </a:lnTo>
                <a:lnTo>
                  <a:pt x="3255128" y="296222"/>
                </a:lnTo>
                <a:lnTo>
                  <a:pt x="3255128" y="296261"/>
                </a:lnTo>
                <a:lnTo>
                  <a:pt x="3255128" y="296279"/>
                </a:lnTo>
                <a:lnTo>
                  <a:pt x="3255128" y="296318"/>
                </a:lnTo>
                <a:lnTo>
                  <a:pt x="3255128" y="296343"/>
                </a:lnTo>
                <a:lnTo>
                  <a:pt x="3255128" y="296379"/>
                </a:lnTo>
                <a:lnTo>
                  <a:pt x="3255128" y="296386"/>
                </a:lnTo>
                <a:lnTo>
                  <a:pt x="3255128" y="296399"/>
                </a:lnTo>
                <a:lnTo>
                  <a:pt x="3255128" y="296405"/>
                </a:lnTo>
                <a:lnTo>
                  <a:pt x="3255128" y="296413"/>
                </a:lnTo>
                <a:lnTo>
                  <a:pt x="3255128" y="296414"/>
                </a:lnTo>
                <a:lnTo>
                  <a:pt x="3255128" y="296415"/>
                </a:lnTo>
                <a:lnTo>
                  <a:pt x="3255128" y="296443"/>
                </a:lnTo>
                <a:lnTo>
                  <a:pt x="3255128" y="296453"/>
                </a:lnTo>
                <a:lnTo>
                  <a:pt x="3255128" y="296464"/>
                </a:lnTo>
                <a:lnTo>
                  <a:pt x="3255128" y="296484"/>
                </a:lnTo>
                <a:lnTo>
                  <a:pt x="3255128" y="296501"/>
                </a:lnTo>
                <a:lnTo>
                  <a:pt x="3255128" y="296522"/>
                </a:lnTo>
                <a:lnTo>
                  <a:pt x="3255128" y="296564"/>
                </a:lnTo>
                <a:lnTo>
                  <a:pt x="3255128" y="296610"/>
                </a:lnTo>
                <a:lnTo>
                  <a:pt x="3255128" y="296627"/>
                </a:lnTo>
                <a:lnTo>
                  <a:pt x="3255128" y="296639"/>
                </a:lnTo>
                <a:lnTo>
                  <a:pt x="3255128" y="296655"/>
                </a:lnTo>
                <a:lnTo>
                  <a:pt x="3255128" y="296656"/>
                </a:lnTo>
                <a:lnTo>
                  <a:pt x="3255128" y="296658"/>
                </a:lnTo>
                <a:lnTo>
                  <a:pt x="3255128" y="296663"/>
                </a:lnTo>
                <a:lnTo>
                  <a:pt x="3255128" y="296683"/>
                </a:lnTo>
                <a:lnTo>
                  <a:pt x="3255128" y="296708"/>
                </a:lnTo>
                <a:lnTo>
                  <a:pt x="3255128" y="296724"/>
                </a:lnTo>
                <a:lnTo>
                  <a:pt x="3255128" y="296733"/>
                </a:lnTo>
                <a:lnTo>
                  <a:pt x="3255128" y="296777"/>
                </a:lnTo>
                <a:lnTo>
                  <a:pt x="3255128" y="296806"/>
                </a:lnTo>
                <a:lnTo>
                  <a:pt x="3255128" y="296847"/>
                </a:lnTo>
                <a:lnTo>
                  <a:pt x="3255128" y="296862"/>
                </a:lnTo>
                <a:lnTo>
                  <a:pt x="3255128" y="296869"/>
                </a:lnTo>
                <a:lnTo>
                  <a:pt x="3255128" y="296872"/>
                </a:lnTo>
                <a:lnTo>
                  <a:pt x="3255128" y="296882"/>
                </a:lnTo>
                <a:lnTo>
                  <a:pt x="3255128" y="296918"/>
                </a:lnTo>
                <a:lnTo>
                  <a:pt x="3255128" y="296967"/>
                </a:lnTo>
                <a:lnTo>
                  <a:pt x="3255128" y="297017"/>
                </a:lnTo>
                <a:lnTo>
                  <a:pt x="3255128" y="297041"/>
                </a:lnTo>
                <a:lnTo>
                  <a:pt x="3255128" y="297049"/>
                </a:lnTo>
                <a:lnTo>
                  <a:pt x="3255128" y="297059"/>
                </a:lnTo>
                <a:lnTo>
                  <a:pt x="3255128" y="297063"/>
                </a:lnTo>
                <a:lnTo>
                  <a:pt x="3255128" y="297078"/>
                </a:lnTo>
                <a:lnTo>
                  <a:pt x="3255128" y="297091"/>
                </a:lnTo>
                <a:lnTo>
                  <a:pt x="3255128" y="297099"/>
                </a:lnTo>
                <a:lnTo>
                  <a:pt x="3255128" y="297115"/>
                </a:lnTo>
                <a:lnTo>
                  <a:pt x="3255128" y="297117"/>
                </a:lnTo>
                <a:lnTo>
                  <a:pt x="3255128" y="297119"/>
                </a:lnTo>
                <a:lnTo>
                  <a:pt x="3255128" y="297131"/>
                </a:lnTo>
                <a:lnTo>
                  <a:pt x="3255128" y="297146"/>
                </a:lnTo>
                <a:lnTo>
                  <a:pt x="3255128" y="297192"/>
                </a:lnTo>
                <a:lnTo>
                  <a:pt x="3255128" y="297209"/>
                </a:lnTo>
                <a:lnTo>
                  <a:pt x="3255128" y="297278"/>
                </a:lnTo>
                <a:lnTo>
                  <a:pt x="3255128" y="297286"/>
                </a:lnTo>
                <a:lnTo>
                  <a:pt x="3255128" y="297287"/>
                </a:lnTo>
                <a:lnTo>
                  <a:pt x="3255128" y="297325"/>
                </a:lnTo>
                <a:lnTo>
                  <a:pt x="3255128" y="297345"/>
                </a:lnTo>
                <a:lnTo>
                  <a:pt x="3255128" y="297350"/>
                </a:lnTo>
                <a:lnTo>
                  <a:pt x="3255128" y="297372"/>
                </a:lnTo>
                <a:lnTo>
                  <a:pt x="3255128" y="297400"/>
                </a:lnTo>
                <a:lnTo>
                  <a:pt x="3255128" y="297424"/>
                </a:lnTo>
                <a:lnTo>
                  <a:pt x="3255128" y="297427"/>
                </a:lnTo>
                <a:lnTo>
                  <a:pt x="3255128" y="297495"/>
                </a:lnTo>
                <a:lnTo>
                  <a:pt x="3255128" y="297522"/>
                </a:lnTo>
                <a:lnTo>
                  <a:pt x="3255128" y="297550"/>
                </a:lnTo>
                <a:lnTo>
                  <a:pt x="3255128" y="297553"/>
                </a:lnTo>
                <a:lnTo>
                  <a:pt x="3255128" y="297570"/>
                </a:lnTo>
                <a:lnTo>
                  <a:pt x="3255128" y="297579"/>
                </a:lnTo>
                <a:lnTo>
                  <a:pt x="3255128" y="297591"/>
                </a:lnTo>
                <a:lnTo>
                  <a:pt x="3255128" y="297600"/>
                </a:lnTo>
                <a:lnTo>
                  <a:pt x="3255128" y="297605"/>
                </a:lnTo>
                <a:lnTo>
                  <a:pt x="3255128" y="297621"/>
                </a:lnTo>
                <a:lnTo>
                  <a:pt x="3255128" y="297627"/>
                </a:lnTo>
                <a:lnTo>
                  <a:pt x="3255128" y="297663"/>
                </a:lnTo>
                <a:lnTo>
                  <a:pt x="3255128" y="297665"/>
                </a:lnTo>
                <a:lnTo>
                  <a:pt x="3255128" y="297666"/>
                </a:lnTo>
                <a:lnTo>
                  <a:pt x="3255128" y="297667"/>
                </a:lnTo>
                <a:lnTo>
                  <a:pt x="3255128" y="297685"/>
                </a:lnTo>
                <a:lnTo>
                  <a:pt x="3255128" y="297732"/>
                </a:lnTo>
                <a:lnTo>
                  <a:pt x="3255128" y="297746"/>
                </a:lnTo>
                <a:lnTo>
                  <a:pt x="3255128" y="297779"/>
                </a:lnTo>
                <a:lnTo>
                  <a:pt x="3255128" y="297799"/>
                </a:lnTo>
                <a:lnTo>
                  <a:pt x="3255128" y="297823"/>
                </a:lnTo>
                <a:lnTo>
                  <a:pt x="3255128" y="297831"/>
                </a:lnTo>
                <a:lnTo>
                  <a:pt x="3255128" y="297842"/>
                </a:lnTo>
                <a:lnTo>
                  <a:pt x="3255128" y="297845"/>
                </a:lnTo>
                <a:lnTo>
                  <a:pt x="3255128" y="297887"/>
                </a:lnTo>
                <a:lnTo>
                  <a:pt x="3255128" y="297898"/>
                </a:lnTo>
                <a:lnTo>
                  <a:pt x="3255128" y="297938"/>
                </a:lnTo>
                <a:lnTo>
                  <a:pt x="3255128" y="297954"/>
                </a:lnTo>
                <a:lnTo>
                  <a:pt x="3255128" y="298010"/>
                </a:lnTo>
                <a:lnTo>
                  <a:pt x="3255128" y="298015"/>
                </a:lnTo>
                <a:lnTo>
                  <a:pt x="3255128" y="298016"/>
                </a:lnTo>
                <a:lnTo>
                  <a:pt x="3255128" y="298070"/>
                </a:lnTo>
                <a:lnTo>
                  <a:pt x="3255128" y="298074"/>
                </a:lnTo>
                <a:lnTo>
                  <a:pt x="3255128" y="298083"/>
                </a:lnTo>
                <a:lnTo>
                  <a:pt x="3255128" y="298090"/>
                </a:lnTo>
                <a:lnTo>
                  <a:pt x="3255128" y="298092"/>
                </a:lnTo>
                <a:lnTo>
                  <a:pt x="3255128" y="298140"/>
                </a:lnTo>
                <a:lnTo>
                  <a:pt x="3255128" y="298173"/>
                </a:lnTo>
                <a:lnTo>
                  <a:pt x="3255128" y="298181"/>
                </a:lnTo>
                <a:lnTo>
                  <a:pt x="3255128" y="298189"/>
                </a:lnTo>
                <a:lnTo>
                  <a:pt x="3255128" y="298194"/>
                </a:lnTo>
                <a:lnTo>
                  <a:pt x="3255128" y="298201"/>
                </a:lnTo>
                <a:lnTo>
                  <a:pt x="3255128" y="298224"/>
                </a:lnTo>
                <a:lnTo>
                  <a:pt x="3255128" y="298238"/>
                </a:lnTo>
                <a:lnTo>
                  <a:pt x="3255128" y="298253"/>
                </a:lnTo>
                <a:lnTo>
                  <a:pt x="3255128" y="298258"/>
                </a:lnTo>
                <a:lnTo>
                  <a:pt x="3255128" y="298291"/>
                </a:lnTo>
                <a:lnTo>
                  <a:pt x="3255128" y="298330"/>
                </a:lnTo>
                <a:lnTo>
                  <a:pt x="3255128" y="298336"/>
                </a:lnTo>
                <a:lnTo>
                  <a:pt x="3255128" y="298343"/>
                </a:lnTo>
                <a:lnTo>
                  <a:pt x="3255128" y="298380"/>
                </a:lnTo>
                <a:lnTo>
                  <a:pt x="3255128" y="298449"/>
                </a:lnTo>
                <a:lnTo>
                  <a:pt x="3255128" y="298450"/>
                </a:lnTo>
                <a:lnTo>
                  <a:pt x="3255128" y="298465"/>
                </a:lnTo>
                <a:lnTo>
                  <a:pt x="3255128" y="298479"/>
                </a:lnTo>
                <a:lnTo>
                  <a:pt x="3255128" y="298496"/>
                </a:lnTo>
                <a:lnTo>
                  <a:pt x="3255128" y="298502"/>
                </a:lnTo>
                <a:lnTo>
                  <a:pt x="3255128" y="298544"/>
                </a:lnTo>
                <a:lnTo>
                  <a:pt x="3255128" y="298546"/>
                </a:lnTo>
                <a:lnTo>
                  <a:pt x="3255128" y="298566"/>
                </a:lnTo>
                <a:lnTo>
                  <a:pt x="3255128" y="298575"/>
                </a:lnTo>
                <a:lnTo>
                  <a:pt x="3255128" y="298606"/>
                </a:lnTo>
                <a:lnTo>
                  <a:pt x="3255128" y="298658"/>
                </a:lnTo>
                <a:lnTo>
                  <a:pt x="3255128" y="298660"/>
                </a:lnTo>
                <a:lnTo>
                  <a:pt x="3255128" y="298686"/>
                </a:lnTo>
                <a:lnTo>
                  <a:pt x="3255128" y="298712"/>
                </a:lnTo>
                <a:lnTo>
                  <a:pt x="3255128" y="298723"/>
                </a:lnTo>
                <a:lnTo>
                  <a:pt x="3255128" y="298734"/>
                </a:lnTo>
                <a:lnTo>
                  <a:pt x="3255128" y="298755"/>
                </a:lnTo>
                <a:lnTo>
                  <a:pt x="3255128" y="298768"/>
                </a:lnTo>
                <a:lnTo>
                  <a:pt x="3255128" y="298805"/>
                </a:lnTo>
                <a:lnTo>
                  <a:pt x="3255128" y="298839"/>
                </a:lnTo>
                <a:lnTo>
                  <a:pt x="3255128" y="298847"/>
                </a:lnTo>
                <a:lnTo>
                  <a:pt x="3255128" y="298872"/>
                </a:lnTo>
                <a:lnTo>
                  <a:pt x="3255128" y="298901"/>
                </a:lnTo>
                <a:lnTo>
                  <a:pt x="3255128" y="298928"/>
                </a:lnTo>
                <a:lnTo>
                  <a:pt x="3255128" y="298939"/>
                </a:lnTo>
                <a:lnTo>
                  <a:pt x="3255128" y="298962"/>
                </a:lnTo>
                <a:lnTo>
                  <a:pt x="3255128" y="298964"/>
                </a:lnTo>
                <a:lnTo>
                  <a:pt x="3255128" y="298973"/>
                </a:lnTo>
                <a:lnTo>
                  <a:pt x="3255128" y="298978"/>
                </a:lnTo>
                <a:lnTo>
                  <a:pt x="3255128" y="298997"/>
                </a:lnTo>
                <a:lnTo>
                  <a:pt x="3255128" y="298998"/>
                </a:lnTo>
                <a:lnTo>
                  <a:pt x="3255128" y="299000"/>
                </a:lnTo>
                <a:lnTo>
                  <a:pt x="3255128" y="299013"/>
                </a:lnTo>
                <a:lnTo>
                  <a:pt x="3255128" y="299037"/>
                </a:lnTo>
                <a:lnTo>
                  <a:pt x="3255128" y="299043"/>
                </a:lnTo>
                <a:lnTo>
                  <a:pt x="3255128" y="299075"/>
                </a:lnTo>
                <a:lnTo>
                  <a:pt x="3255128" y="299110"/>
                </a:lnTo>
                <a:lnTo>
                  <a:pt x="3255128" y="299113"/>
                </a:lnTo>
                <a:lnTo>
                  <a:pt x="3255128" y="299117"/>
                </a:lnTo>
                <a:lnTo>
                  <a:pt x="3255128" y="299144"/>
                </a:lnTo>
                <a:lnTo>
                  <a:pt x="3255128" y="299172"/>
                </a:lnTo>
                <a:lnTo>
                  <a:pt x="3255128" y="299194"/>
                </a:lnTo>
                <a:lnTo>
                  <a:pt x="3255128" y="299210"/>
                </a:lnTo>
                <a:lnTo>
                  <a:pt x="3255128" y="299212"/>
                </a:lnTo>
                <a:lnTo>
                  <a:pt x="3255128" y="299215"/>
                </a:lnTo>
                <a:lnTo>
                  <a:pt x="3255128" y="299216"/>
                </a:lnTo>
                <a:lnTo>
                  <a:pt x="3255128" y="299238"/>
                </a:lnTo>
                <a:lnTo>
                  <a:pt x="3255128" y="299331"/>
                </a:lnTo>
                <a:lnTo>
                  <a:pt x="3255128" y="299348"/>
                </a:lnTo>
                <a:lnTo>
                  <a:pt x="3255128" y="299360"/>
                </a:lnTo>
                <a:lnTo>
                  <a:pt x="3255128" y="299382"/>
                </a:lnTo>
                <a:lnTo>
                  <a:pt x="3255128" y="299389"/>
                </a:lnTo>
                <a:lnTo>
                  <a:pt x="3255128" y="299403"/>
                </a:lnTo>
                <a:lnTo>
                  <a:pt x="3255128" y="299437"/>
                </a:lnTo>
                <a:lnTo>
                  <a:pt x="3255128" y="299454"/>
                </a:lnTo>
                <a:lnTo>
                  <a:pt x="3255128" y="299456"/>
                </a:lnTo>
                <a:lnTo>
                  <a:pt x="3255128" y="299462"/>
                </a:lnTo>
                <a:lnTo>
                  <a:pt x="3255128" y="299487"/>
                </a:lnTo>
                <a:lnTo>
                  <a:pt x="3255128" y="299603"/>
                </a:lnTo>
                <a:lnTo>
                  <a:pt x="3255128" y="299642"/>
                </a:lnTo>
                <a:lnTo>
                  <a:pt x="3255128" y="299646"/>
                </a:lnTo>
                <a:lnTo>
                  <a:pt x="3255128" y="299648"/>
                </a:lnTo>
                <a:lnTo>
                  <a:pt x="3255128" y="299673"/>
                </a:lnTo>
                <a:lnTo>
                  <a:pt x="3255128" y="299703"/>
                </a:lnTo>
                <a:lnTo>
                  <a:pt x="3255128" y="299707"/>
                </a:lnTo>
                <a:lnTo>
                  <a:pt x="3255128" y="299714"/>
                </a:lnTo>
                <a:lnTo>
                  <a:pt x="3255128" y="299723"/>
                </a:lnTo>
                <a:lnTo>
                  <a:pt x="3255128" y="299836"/>
                </a:lnTo>
                <a:lnTo>
                  <a:pt x="3255128" y="299837"/>
                </a:lnTo>
                <a:lnTo>
                  <a:pt x="3255128" y="299841"/>
                </a:lnTo>
                <a:lnTo>
                  <a:pt x="3255128" y="299862"/>
                </a:lnTo>
                <a:lnTo>
                  <a:pt x="3255128" y="299886"/>
                </a:lnTo>
                <a:lnTo>
                  <a:pt x="3255128" y="299908"/>
                </a:lnTo>
                <a:lnTo>
                  <a:pt x="3255128" y="299911"/>
                </a:lnTo>
                <a:lnTo>
                  <a:pt x="3255128" y="299940"/>
                </a:lnTo>
                <a:lnTo>
                  <a:pt x="3255128" y="299963"/>
                </a:lnTo>
                <a:lnTo>
                  <a:pt x="3255128" y="299968"/>
                </a:lnTo>
                <a:lnTo>
                  <a:pt x="3255128" y="300007"/>
                </a:lnTo>
                <a:lnTo>
                  <a:pt x="3255128" y="300049"/>
                </a:lnTo>
                <a:lnTo>
                  <a:pt x="3255128" y="300105"/>
                </a:lnTo>
                <a:lnTo>
                  <a:pt x="3255128" y="300107"/>
                </a:lnTo>
                <a:lnTo>
                  <a:pt x="3255128" y="300109"/>
                </a:lnTo>
                <a:lnTo>
                  <a:pt x="3255128" y="300119"/>
                </a:lnTo>
                <a:lnTo>
                  <a:pt x="3255128" y="300121"/>
                </a:lnTo>
                <a:lnTo>
                  <a:pt x="3255128" y="300153"/>
                </a:lnTo>
                <a:lnTo>
                  <a:pt x="3255128" y="300182"/>
                </a:lnTo>
                <a:lnTo>
                  <a:pt x="3255128" y="300183"/>
                </a:lnTo>
                <a:lnTo>
                  <a:pt x="3255128" y="300191"/>
                </a:lnTo>
                <a:lnTo>
                  <a:pt x="3255128" y="300229"/>
                </a:lnTo>
                <a:lnTo>
                  <a:pt x="3255128" y="300260"/>
                </a:lnTo>
                <a:lnTo>
                  <a:pt x="3255128" y="300276"/>
                </a:lnTo>
                <a:lnTo>
                  <a:pt x="3255128" y="300278"/>
                </a:lnTo>
                <a:lnTo>
                  <a:pt x="3255128" y="300315"/>
                </a:lnTo>
                <a:lnTo>
                  <a:pt x="3255128" y="300335"/>
                </a:lnTo>
                <a:lnTo>
                  <a:pt x="3255128" y="300340"/>
                </a:lnTo>
                <a:lnTo>
                  <a:pt x="3255128" y="300362"/>
                </a:lnTo>
                <a:lnTo>
                  <a:pt x="3255128" y="300377"/>
                </a:lnTo>
                <a:lnTo>
                  <a:pt x="3255128" y="300385"/>
                </a:lnTo>
                <a:lnTo>
                  <a:pt x="3255128" y="300387"/>
                </a:lnTo>
                <a:lnTo>
                  <a:pt x="3255128" y="300403"/>
                </a:lnTo>
                <a:lnTo>
                  <a:pt x="3255128" y="300414"/>
                </a:lnTo>
                <a:lnTo>
                  <a:pt x="3255128" y="300417"/>
                </a:lnTo>
                <a:lnTo>
                  <a:pt x="3255128" y="300427"/>
                </a:lnTo>
                <a:lnTo>
                  <a:pt x="3255128" y="300452"/>
                </a:lnTo>
                <a:lnTo>
                  <a:pt x="3255128" y="300461"/>
                </a:lnTo>
                <a:lnTo>
                  <a:pt x="3255128" y="300483"/>
                </a:lnTo>
                <a:lnTo>
                  <a:pt x="3255128" y="300484"/>
                </a:lnTo>
                <a:lnTo>
                  <a:pt x="3255128" y="300485"/>
                </a:lnTo>
                <a:lnTo>
                  <a:pt x="3255128" y="300501"/>
                </a:lnTo>
                <a:lnTo>
                  <a:pt x="3255128" y="300543"/>
                </a:lnTo>
                <a:lnTo>
                  <a:pt x="3255128" y="300560"/>
                </a:lnTo>
                <a:lnTo>
                  <a:pt x="3255128" y="300581"/>
                </a:lnTo>
                <a:lnTo>
                  <a:pt x="3255128" y="300590"/>
                </a:lnTo>
                <a:lnTo>
                  <a:pt x="3255128" y="300595"/>
                </a:lnTo>
                <a:lnTo>
                  <a:pt x="3255128" y="300611"/>
                </a:lnTo>
                <a:lnTo>
                  <a:pt x="3255128" y="300655"/>
                </a:lnTo>
                <a:lnTo>
                  <a:pt x="3255128" y="300656"/>
                </a:lnTo>
                <a:lnTo>
                  <a:pt x="3255128" y="300657"/>
                </a:lnTo>
                <a:lnTo>
                  <a:pt x="3255128" y="300675"/>
                </a:lnTo>
                <a:lnTo>
                  <a:pt x="3255128" y="300680"/>
                </a:lnTo>
                <a:lnTo>
                  <a:pt x="3255128" y="300737"/>
                </a:lnTo>
                <a:lnTo>
                  <a:pt x="3255128" y="300769"/>
                </a:lnTo>
                <a:lnTo>
                  <a:pt x="3255128" y="300789"/>
                </a:lnTo>
                <a:lnTo>
                  <a:pt x="3255128" y="300821"/>
                </a:lnTo>
                <a:lnTo>
                  <a:pt x="3255128" y="300835"/>
                </a:lnTo>
                <a:lnTo>
                  <a:pt x="3255128" y="300839"/>
                </a:lnTo>
                <a:lnTo>
                  <a:pt x="3255128" y="300844"/>
                </a:lnTo>
                <a:lnTo>
                  <a:pt x="3255128" y="300888"/>
                </a:lnTo>
                <a:lnTo>
                  <a:pt x="3255128" y="300900"/>
                </a:lnTo>
                <a:lnTo>
                  <a:pt x="3255128" y="300923"/>
                </a:lnTo>
                <a:lnTo>
                  <a:pt x="3255128" y="300930"/>
                </a:lnTo>
                <a:lnTo>
                  <a:pt x="3255128" y="300944"/>
                </a:lnTo>
                <a:lnTo>
                  <a:pt x="3255128" y="300984"/>
                </a:lnTo>
                <a:lnTo>
                  <a:pt x="3255128" y="301006"/>
                </a:lnTo>
                <a:lnTo>
                  <a:pt x="3255128" y="301032"/>
                </a:lnTo>
                <a:lnTo>
                  <a:pt x="3255128" y="301035"/>
                </a:lnTo>
                <a:lnTo>
                  <a:pt x="3255128" y="301070"/>
                </a:lnTo>
                <a:lnTo>
                  <a:pt x="3255128" y="301073"/>
                </a:lnTo>
                <a:lnTo>
                  <a:pt x="3255128" y="301075"/>
                </a:lnTo>
                <a:lnTo>
                  <a:pt x="3255128" y="301104"/>
                </a:lnTo>
                <a:lnTo>
                  <a:pt x="3255128" y="301109"/>
                </a:lnTo>
                <a:lnTo>
                  <a:pt x="3255128" y="301130"/>
                </a:lnTo>
                <a:lnTo>
                  <a:pt x="3255128" y="301158"/>
                </a:lnTo>
                <a:lnTo>
                  <a:pt x="3255128" y="301191"/>
                </a:lnTo>
                <a:lnTo>
                  <a:pt x="3255128" y="301228"/>
                </a:lnTo>
                <a:lnTo>
                  <a:pt x="3255128" y="301243"/>
                </a:lnTo>
                <a:lnTo>
                  <a:pt x="3255128" y="301266"/>
                </a:lnTo>
                <a:lnTo>
                  <a:pt x="3255128" y="301282"/>
                </a:lnTo>
                <a:lnTo>
                  <a:pt x="3255128" y="301298"/>
                </a:lnTo>
                <a:lnTo>
                  <a:pt x="3255128" y="301326"/>
                </a:lnTo>
                <a:lnTo>
                  <a:pt x="3255128" y="301329"/>
                </a:lnTo>
                <a:lnTo>
                  <a:pt x="3255128" y="301333"/>
                </a:lnTo>
                <a:lnTo>
                  <a:pt x="3255128" y="301382"/>
                </a:lnTo>
                <a:lnTo>
                  <a:pt x="3255128" y="301439"/>
                </a:lnTo>
                <a:lnTo>
                  <a:pt x="3255128" y="301474"/>
                </a:lnTo>
                <a:lnTo>
                  <a:pt x="3255128" y="301486"/>
                </a:lnTo>
                <a:lnTo>
                  <a:pt x="3255128" y="301492"/>
                </a:lnTo>
                <a:lnTo>
                  <a:pt x="3255128" y="301494"/>
                </a:lnTo>
                <a:lnTo>
                  <a:pt x="3255128" y="301509"/>
                </a:lnTo>
                <a:lnTo>
                  <a:pt x="3255128" y="301516"/>
                </a:lnTo>
                <a:lnTo>
                  <a:pt x="3255128" y="301537"/>
                </a:lnTo>
                <a:lnTo>
                  <a:pt x="3255128" y="301556"/>
                </a:lnTo>
                <a:lnTo>
                  <a:pt x="3255128" y="301568"/>
                </a:lnTo>
                <a:lnTo>
                  <a:pt x="3255128" y="301596"/>
                </a:lnTo>
                <a:lnTo>
                  <a:pt x="3255128" y="301599"/>
                </a:lnTo>
                <a:lnTo>
                  <a:pt x="3255128" y="301650"/>
                </a:lnTo>
                <a:lnTo>
                  <a:pt x="3255128" y="301668"/>
                </a:lnTo>
                <a:lnTo>
                  <a:pt x="3255128" y="301676"/>
                </a:lnTo>
                <a:lnTo>
                  <a:pt x="3255128" y="301686"/>
                </a:lnTo>
                <a:lnTo>
                  <a:pt x="3255128" y="301702"/>
                </a:lnTo>
                <a:lnTo>
                  <a:pt x="3255128" y="301716"/>
                </a:lnTo>
                <a:lnTo>
                  <a:pt x="3255128" y="301718"/>
                </a:lnTo>
                <a:lnTo>
                  <a:pt x="3255128" y="301724"/>
                </a:lnTo>
                <a:lnTo>
                  <a:pt x="3255128" y="301758"/>
                </a:lnTo>
                <a:lnTo>
                  <a:pt x="3255128" y="301795"/>
                </a:lnTo>
                <a:lnTo>
                  <a:pt x="3255128" y="301798"/>
                </a:lnTo>
                <a:lnTo>
                  <a:pt x="3255128" y="301846"/>
                </a:lnTo>
                <a:lnTo>
                  <a:pt x="3255128" y="301865"/>
                </a:lnTo>
                <a:lnTo>
                  <a:pt x="3255128" y="301895"/>
                </a:lnTo>
                <a:lnTo>
                  <a:pt x="3255128" y="301914"/>
                </a:lnTo>
                <a:lnTo>
                  <a:pt x="3255128" y="301927"/>
                </a:lnTo>
                <a:lnTo>
                  <a:pt x="3255128" y="301944"/>
                </a:lnTo>
                <a:lnTo>
                  <a:pt x="3255128" y="301948"/>
                </a:lnTo>
                <a:lnTo>
                  <a:pt x="3255128" y="301952"/>
                </a:lnTo>
                <a:lnTo>
                  <a:pt x="3255128" y="301970"/>
                </a:lnTo>
                <a:lnTo>
                  <a:pt x="3255128" y="301977"/>
                </a:lnTo>
                <a:lnTo>
                  <a:pt x="3255128" y="301999"/>
                </a:lnTo>
                <a:lnTo>
                  <a:pt x="3255128" y="302027"/>
                </a:lnTo>
                <a:lnTo>
                  <a:pt x="3255128" y="302033"/>
                </a:lnTo>
                <a:lnTo>
                  <a:pt x="3255128" y="302039"/>
                </a:lnTo>
                <a:lnTo>
                  <a:pt x="3255128" y="302042"/>
                </a:lnTo>
                <a:lnTo>
                  <a:pt x="3255128" y="302103"/>
                </a:lnTo>
                <a:lnTo>
                  <a:pt x="3255128" y="302122"/>
                </a:lnTo>
                <a:lnTo>
                  <a:pt x="3255128" y="302134"/>
                </a:lnTo>
                <a:lnTo>
                  <a:pt x="3255128" y="302157"/>
                </a:lnTo>
                <a:lnTo>
                  <a:pt x="3255128" y="302164"/>
                </a:lnTo>
                <a:lnTo>
                  <a:pt x="3255128" y="302177"/>
                </a:lnTo>
                <a:lnTo>
                  <a:pt x="3255128" y="302206"/>
                </a:lnTo>
                <a:lnTo>
                  <a:pt x="3255128" y="302292"/>
                </a:lnTo>
                <a:lnTo>
                  <a:pt x="3255128" y="302320"/>
                </a:lnTo>
                <a:lnTo>
                  <a:pt x="3255128" y="302372"/>
                </a:lnTo>
                <a:lnTo>
                  <a:pt x="3255128" y="302373"/>
                </a:lnTo>
                <a:lnTo>
                  <a:pt x="3255128" y="302406"/>
                </a:lnTo>
                <a:lnTo>
                  <a:pt x="3255128" y="302418"/>
                </a:lnTo>
                <a:lnTo>
                  <a:pt x="3255128" y="302429"/>
                </a:lnTo>
                <a:lnTo>
                  <a:pt x="3255128" y="302436"/>
                </a:lnTo>
                <a:lnTo>
                  <a:pt x="3255128" y="302458"/>
                </a:lnTo>
                <a:lnTo>
                  <a:pt x="3255128" y="302461"/>
                </a:lnTo>
                <a:lnTo>
                  <a:pt x="3255128" y="302477"/>
                </a:lnTo>
                <a:lnTo>
                  <a:pt x="3255128" y="302516"/>
                </a:lnTo>
                <a:lnTo>
                  <a:pt x="3255128" y="302530"/>
                </a:lnTo>
                <a:lnTo>
                  <a:pt x="3255128" y="302531"/>
                </a:lnTo>
                <a:lnTo>
                  <a:pt x="3255128" y="302536"/>
                </a:lnTo>
                <a:lnTo>
                  <a:pt x="3255128" y="302552"/>
                </a:lnTo>
                <a:lnTo>
                  <a:pt x="3255128" y="302581"/>
                </a:lnTo>
                <a:lnTo>
                  <a:pt x="3255128" y="302593"/>
                </a:lnTo>
                <a:lnTo>
                  <a:pt x="3255128" y="302597"/>
                </a:lnTo>
                <a:lnTo>
                  <a:pt x="3255128" y="302616"/>
                </a:lnTo>
                <a:lnTo>
                  <a:pt x="3255128" y="302623"/>
                </a:lnTo>
                <a:lnTo>
                  <a:pt x="3255128" y="302632"/>
                </a:lnTo>
                <a:lnTo>
                  <a:pt x="3255128" y="302637"/>
                </a:lnTo>
                <a:lnTo>
                  <a:pt x="3255128" y="302647"/>
                </a:lnTo>
                <a:lnTo>
                  <a:pt x="3255128" y="302693"/>
                </a:lnTo>
                <a:lnTo>
                  <a:pt x="3255128" y="302697"/>
                </a:lnTo>
                <a:lnTo>
                  <a:pt x="3255128" y="302704"/>
                </a:lnTo>
                <a:lnTo>
                  <a:pt x="3255128" y="302715"/>
                </a:lnTo>
                <a:lnTo>
                  <a:pt x="3255128" y="302725"/>
                </a:lnTo>
                <a:lnTo>
                  <a:pt x="3255128" y="302744"/>
                </a:lnTo>
                <a:lnTo>
                  <a:pt x="3255128" y="302774"/>
                </a:lnTo>
                <a:lnTo>
                  <a:pt x="3255128" y="302776"/>
                </a:lnTo>
                <a:lnTo>
                  <a:pt x="3255128" y="302823"/>
                </a:lnTo>
                <a:lnTo>
                  <a:pt x="3255128" y="302831"/>
                </a:lnTo>
                <a:lnTo>
                  <a:pt x="3255128" y="302865"/>
                </a:lnTo>
                <a:lnTo>
                  <a:pt x="3255128" y="302930"/>
                </a:lnTo>
                <a:lnTo>
                  <a:pt x="3255128" y="302953"/>
                </a:lnTo>
                <a:lnTo>
                  <a:pt x="3255128" y="302968"/>
                </a:lnTo>
                <a:lnTo>
                  <a:pt x="3255128" y="302969"/>
                </a:lnTo>
                <a:lnTo>
                  <a:pt x="3255128" y="302970"/>
                </a:lnTo>
                <a:lnTo>
                  <a:pt x="3255128" y="302986"/>
                </a:lnTo>
                <a:lnTo>
                  <a:pt x="3255128" y="302999"/>
                </a:lnTo>
                <a:lnTo>
                  <a:pt x="3255128" y="303066"/>
                </a:lnTo>
                <a:lnTo>
                  <a:pt x="3255128" y="303077"/>
                </a:lnTo>
                <a:lnTo>
                  <a:pt x="3255128" y="303101"/>
                </a:lnTo>
                <a:lnTo>
                  <a:pt x="3255128" y="303106"/>
                </a:lnTo>
                <a:lnTo>
                  <a:pt x="3255128" y="303109"/>
                </a:lnTo>
                <a:lnTo>
                  <a:pt x="3255128" y="303129"/>
                </a:lnTo>
                <a:lnTo>
                  <a:pt x="3255128" y="303143"/>
                </a:lnTo>
                <a:lnTo>
                  <a:pt x="3255128" y="303164"/>
                </a:lnTo>
                <a:lnTo>
                  <a:pt x="3255128" y="303173"/>
                </a:lnTo>
                <a:lnTo>
                  <a:pt x="3255128" y="303178"/>
                </a:lnTo>
                <a:lnTo>
                  <a:pt x="3255128" y="303179"/>
                </a:lnTo>
                <a:lnTo>
                  <a:pt x="3255128" y="303180"/>
                </a:lnTo>
                <a:lnTo>
                  <a:pt x="3255128" y="303181"/>
                </a:lnTo>
                <a:lnTo>
                  <a:pt x="3255128" y="303200"/>
                </a:lnTo>
                <a:lnTo>
                  <a:pt x="3255128" y="303206"/>
                </a:lnTo>
                <a:lnTo>
                  <a:pt x="3255128" y="303250"/>
                </a:lnTo>
                <a:lnTo>
                  <a:pt x="3255128" y="303305"/>
                </a:lnTo>
                <a:lnTo>
                  <a:pt x="3255128" y="303352"/>
                </a:lnTo>
                <a:lnTo>
                  <a:pt x="3255128" y="303372"/>
                </a:lnTo>
                <a:lnTo>
                  <a:pt x="3255128" y="303377"/>
                </a:lnTo>
                <a:lnTo>
                  <a:pt x="3255128" y="303392"/>
                </a:lnTo>
                <a:lnTo>
                  <a:pt x="3255128" y="303393"/>
                </a:lnTo>
                <a:lnTo>
                  <a:pt x="3255128" y="303413"/>
                </a:lnTo>
                <a:lnTo>
                  <a:pt x="3255128" y="303422"/>
                </a:lnTo>
                <a:lnTo>
                  <a:pt x="3255128" y="303449"/>
                </a:lnTo>
                <a:lnTo>
                  <a:pt x="3255128" y="303474"/>
                </a:lnTo>
                <a:lnTo>
                  <a:pt x="3255128" y="303482"/>
                </a:lnTo>
                <a:lnTo>
                  <a:pt x="3255128" y="303533"/>
                </a:lnTo>
                <a:lnTo>
                  <a:pt x="3255128" y="303618"/>
                </a:lnTo>
                <a:lnTo>
                  <a:pt x="3255128" y="303637"/>
                </a:lnTo>
                <a:lnTo>
                  <a:pt x="3255128" y="303638"/>
                </a:lnTo>
                <a:lnTo>
                  <a:pt x="3255128" y="303640"/>
                </a:lnTo>
                <a:lnTo>
                  <a:pt x="3255128" y="303656"/>
                </a:lnTo>
                <a:lnTo>
                  <a:pt x="3255128" y="303659"/>
                </a:lnTo>
                <a:lnTo>
                  <a:pt x="3255128" y="303661"/>
                </a:lnTo>
                <a:lnTo>
                  <a:pt x="3255128" y="303670"/>
                </a:lnTo>
                <a:lnTo>
                  <a:pt x="3255128" y="303733"/>
                </a:lnTo>
                <a:lnTo>
                  <a:pt x="3255128" y="303736"/>
                </a:lnTo>
                <a:lnTo>
                  <a:pt x="3255128" y="303779"/>
                </a:lnTo>
                <a:lnTo>
                  <a:pt x="3255128" y="303782"/>
                </a:lnTo>
                <a:lnTo>
                  <a:pt x="3255128" y="303811"/>
                </a:lnTo>
                <a:lnTo>
                  <a:pt x="3255128" y="303829"/>
                </a:lnTo>
                <a:lnTo>
                  <a:pt x="3255128" y="303834"/>
                </a:lnTo>
                <a:lnTo>
                  <a:pt x="3255128" y="303851"/>
                </a:lnTo>
                <a:lnTo>
                  <a:pt x="3255128" y="303865"/>
                </a:lnTo>
                <a:lnTo>
                  <a:pt x="3255128" y="303881"/>
                </a:lnTo>
                <a:lnTo>
                  <a:pt x="3255128" y="303905"/>
                </a:lnTo>
                <a:lnTo>
                  <a:pt x="3255128" y="303913"/>
                </a:lnTo>
                <a:lnTo>
                  <a:pt x="3255128" y="303920"/>
                </a:lnTo>
                <a:lnTo>
                  <a:pt x="3255128" y="303974"/>
                </a:lnTo>
                <a:lnTo>
                  <a:pt x="3255128" y="303975"/>
                </a:lnTo>
                <a:lnTo>
                  <a:pt x="3255128" y="303983"/>
                </a:lnTo>
                <a:lnTo>
                  <a:pt x="3255128" y="304025"/>
                </a:lnTo>
                <a:lnTo>
                  <a:pt x="3255128" y="304026"/>
                </a:lnTo>
                <a:lnTo>
                  <a:pt x="3255128" y="304063"/>
                </a:lnTo>
                <a:lnTo>
                  <a:pt x="3255128" y="304077"/>
                </a:lnTo>
                <a:lnTo>
                  <a:pt x="3255128" y="304094"/>
                </a:lnTo>
                <a:lnTo>
                  <a:pt x="3255128" y="304181"/>
                </a:lnTo>
                <a:lnTo>
                  <a:pt x="3255128" y="304189"/>
                </a:lnTo>
                <a:lnTo>
                  <a:pt x="3255128" y="304214"/>
                </a:lnTo>
                <a:lnTo>
                  <a:pt x="3255128" y="304269"/>
                </a:lnTo>
                <a:lnTo>
                  <a:pt x="3255128" y="304288"/>
                </a:lnTo>
                <a:lnTo>
                  <a:pt x="3255128" y="304319"/>
                </a:lnTo>
                <a:lnTo>
                  <a:pt x="3255128" y="304341"/>
                </a:lnTo>
                <a:lnTo>
                  <a:pt x="3255128" y="304403"/>
                </a:lnTo>
                <a:lnTo>
                  <a:pt x="3255128" y="304406"/>
                </a:lnTo>
                <a:lnTo>
                  <a:pt x="3255128" y="304429"/>
                </a:lnTo>
                <a:lnTo>
                  <a:pt x="3255128" y="304460"/>
                </a:lnTo>
                <a:lnTo>
                  <a:pt x="3255128" y="304463"/>
                </a:lnTo>
                <a:lnTo>
                  <a:pt x="3255128" y="304464"/>
                </a:lnTo>
                <a:lnTo>
                  <a:pt x="3255128" y="304484"/>
                </a:lnTo>
                <a:lnTo>
                  <a:pt x="3255128" y="304527"/>
                </a:lnTo>
                <a:lnTo>
                  <a:pt x="3255128" y="304535"/>
                </a:lnTo>
                <a:lnTo>
                  <a:pt x="3255128" y="304589"/>
                </a:lnTo>
                <a:lnTo>
                  <a:pt x="3255128" y="304639"/>
                </a:lnTo>
                <a:lnTo>
                  <a:pt x="3255128" y="304640"/>
                </a:lnTo>
                <a:lnTo>
                  <a:pt x="3255128" y="304663"/>
                </a:lnTo>
                <a:lnTo>
                  <a:pt x="3255128" y="304676"/>
                </a:lnTo>
                <a:lnTo>
                  <a:pt x="3255128" y="304684"/>
                </a:lnTo>
                <a:lnTo>
                  <a:pt x="3255128" y="304706"/>
                </a:lnTo>
                <a:lnTo>
                  <a:pt x="3255128" y="304723"/>
                </a:lnTo>
                <a:lnTo>
                  <a:pt x="3255128" y="304748"/>
                </a:lnTo>
                <a:lnTo>
                  <a:pt x="3255128" y="304781"/>
                </a:lnTo>
                <a:lnTo>
                  <a:pt x="3255128" y="304836"/>
                </a:lnTo>
                <a:lnTo>
                  <a:pt x="3255128" y="304855"/>
                </a:lnTo>
                <a:lnTo>
                  <a:pt x="3255128" y="304856"/>
                </a:lnTo>
                <a:lnTo>
                  <a:pt x="3255128" y="304905"/>
                </a:lnTo>
                <a:lnTo>
                  <a:pt x="3255128" y="304917"/>
                </a:lnTo>
                <a:lnTo>
                  <a:pt x="3255128" y="304934"/>
                </a:lnTo>
                <a:lnTo>
                  <a:pt x="3255128" y="304960"/>
                </a:lnTo>
                <a:lnTo>
                  <a:pt x="3255128" y="304967"/>
                </a:lnTo>
                <a:lnTo>
                  <a:pt x="3255128" y="304989"/>
                </a:lnTo>
                <a:lnTo>
                  <a:pt x="3255128" y="305004"/>
                </a:lnTo>
                <a:lnTo>
                  <a:pt x="3255128" y="305088"/>
                </a:lnTo>
                <a:lnTo>
                  <a:pt x="3255128" y="305102"/>
                </a:lnTo>
                <a:lnTo>
                  <a:pt x="3255128" y="305112"/>
                </a:lnTo>
                <a:lnTo>
                  <a:pt x="3255128" y="305185"/>
                </a:lnTo>
                <a:lnTo>
                  <a:pt x="3255128" y="305200"/>
                </a:lnTo>
                <a:lnTo>
                  <a:pt x="3255128" y="305257"/>
                </a:lnTo>
                <a:lnTo>
                  <a:pt x="3255128" y="305282"/>
                </a:lnTo>
                <a:lnTo>
                  <a:pt x="3255128" y="305310"/>
                </a:lnTo>
                <a:lnTo>
                  <a:pt x="3255128" y="305371"/>
                </a:lnTo>
                <a:lnTo>
                  <a:pt x="3255128" y="305396"/>
                </a:lnTo>
                <a:lnTo>
                  <a:pt x="3255128" y="305408"/>
                </a:lnTo>
                <a:lnTo>
                  <a:pt x="3255128" y="305419"/>
                </a:lnTo>
                <a:lnTo>
                  <a:pt x="3255128" y="305426"/>
                </a:lnTo>
                <a:lnTo>
                  <a:pt x="3255128" y="305443"/>
                </a:lnTo>
                <a:lnTo>
                  <a:pt x="3255128" y="305448"/>
                </a:lnTo>
                <a:lnTo>
                  <a:pt x="3255128" y="305451"/>
                </a:lnTo>
                <a:lnTo>
                  <a:pt x="3255128" y="305470"/>
                </a:lnTo>
                <a:lnTo>
                  <a:pt x="3255128" y="305521"/>
                </a:lnTo>
                <a:lnTo>
                  <a:pt x="3255128" y="305526"/>
                </a:lnTo>
                <a:lnTo>
                  <a:pt x="3255128" y="305542"/>
                </a:lnTo>
                <a:lnTo>
                  <a:pt x="3255128" y="305550"/>
                </a:lnTo>
                <a:lnTo>
                  <a:pt x="3255128" y="305552"/>
                </a:lnTo>
                <a:lnTo>
                  <a:pt x="3255128" y="305558"/>
                </a:lnTo>
                <a:lnTo>
                  <a:pt x="3255128" y="305571"/>
                </a:lnTo>
                <a:lnTo>
                  <a:pt x="3255128" y="305587"/>
                </a:lnTo>
                <a:lnTo>
                  <a:pt x="3255128" y="305590"/>
                </a:lnTo>
                <a:lnTo>
                  <a:pt x="3255128" y="305637"/>
                </a:lnTo>
                <a:lnTo>
                  <a:pt x="3255128" y="305643"/>
                </a:lnTo>
                <a:lnTo>
                  <a:pt x="3255128" y="305705"/>
                </a:lnTo>
                <a:lnTo>
                  <a:pt x="3255128" y="305736"/>
                </a:lnTo>
                <a:lnTo>
                  <a:pt x="3255128" y="305763"/>
                </a:lnTo>
                <a:lnTo>
                  <a:pt x="3255128" y="305764"/>
                </a:lnTo>
                <a:lnTo>
                  <a:pt x="3255128" y="305772"/>
                </a:lnTo>
                <a:lnTo>
                  <a:pt x="3255128" y="305786"/>
                </a:lnTo>
                <a:lnTo>
                  <a:pt x="3255128" y="305802"/>
                </a:lnTo>
                <a:lnTo>
                  <a:pt x="3255128" y="305830"/>
                </a:lnTo>
                <a:lnTo>
                  <a:pt x="3255128" y="305855"/>
                </a:lnTo>
                <a:lnTo>
                  <a:pt x="3255128" y="305902"/>
                </a:lnTo>
                <a:lnTo>
                  <a:pt x="3255128" y="305905"/>
                </a:lnTo>
                <a:lnTo>
                  <a:pt x="3255128" y="305907"/>
                </a:lnTo>
                <a:lnTo>
                  <a:pt x="3255128" y="305960"/>
                </a:lnTo>
                <a:lnTo>
                  <a:pt x="3255128" y="305976"/>
                </a:lnTo>
                <a:lnTo>
                  <a:pt x="3255128" y="305981"/>
                </a:lnTo>
                <a:lnTo>
                  <a:pt x="3255128" y="305994"/>
                </a:lnTo>
                <a:lnTo>
                  <a:pt x="3255128" y="306050"/>
                </a:lnTo>
                <a:lnTo>
                  <a:pt x="3255128" y="306067"/>
                </a:lnTo>
                <a:lnTo>
                  <a:pt x="3255128" y="306096"/>
                </a:lnTo>
                <a:lnTo>
                  <a:pt x="3255128" y="306119"/>
                </a:lnTo>
                <a:lnTo>
                  <a:pt x="3255128" y="306136"/>
                </a:lnTo>
                <a:lnTo>
                  <a:pt x="3255128" y="306169"/>
                </a:lnTo>
                <a:lnTo>
                  <a:pt x="3255128" y="306188"/>
                </a:lnTo>
                <a:lnTo>
                  <a:pt x="3255128" y="306190"/>
                </a:lnTo>
                <a:lnTo>
                  <a:pt x="3255128" y="306195"/>
                </a:lnTo>
                <a:lnTo>
                  <a:pt x="3255128" y="306196"/>
                </a:lnTo>
                <a:lnTo>
                  <a:pt x="3255128" y="306206"/>
                </a:lnTo>
                <a:lnTo>
                  <a:pt x="3255128" y="306238"/>
                </a:lnTo>
                <a:lnTo>
                  <a:pt x="3255128" y="306278"/>
                </a:lnTo>
                <a:lnTo>
                  <a:pt x="3255128" y="306351"/>
                </a:lnTo>
                <a:lnTo>
                  <a:pt x="3255128" y="306362"/>
                </a:lnTo>
                <a:lnTo>
                  <a:pt x="3255128" y="306364"/>
                </a:lnTo>
                <a:lnTo>
                  <a:pt x="3255128" y="306385"/>
                </a:lnTo>
                <a:lnTo>
                  <a:pt x="3255128" y="306391"/>
                </a:lnTo>
                <a:lnTo>
                  <a:pt x="3255128" y="306412"/>
                </a:lnTo>
                <a:lnTo>
                  <a:pt x="3255128" y="306434"/>
                </a:lnTo>
                <a:lnTo>
                  <a:pt x="3255128" y="306439"/>
                </a:lnTo>
                <a:lnTo>
                  <a:pt x="3255128" y="306469"/>
                </a:lnTo>
                <a:lnTo>
                  <a:pt x="3255128" y="306472"/>
                </a:lnTo>
                <a:lnTo>
                  <a:pt x="3255128" y="306473"/>
                </a:lnTo>
                <a:lnTo>
                  <a:pt x="3255128" y="306522"/>
                </a:lnTo>
                <a:lnTo>
                  <a:pt x="3255128" y="306524"/>
                </a:lnTo>
                <a:lnTo>
                  <a:pt x="3255128" y="306550"/>
                </a:lnTo>
                <a:lnTo>
                  <a:pt x="3255128" y="306571"/>
                </a:lnTo>
                <a:lnTo>
                  <a:pt x="3255128" y="306608"/>
                </a:lnTo>
                <a:lnTo>
                  <a:pt x="3255128" y="306609"/>
                </a:lnTo>
                <a:lnTo>
                  <a:pt x="3255128" y="306628"/>
                </a:lnTo>
                <a:lnTo>
                  <a:pt x="3255128" y="306642"/>
                </a:lnTo>
                <a:lnTo>
                  <a:pt x="3255128" y="306646"/>
                </a:lnTo>
                <a:lnTo>
                  <a:pt x="3255128" y="306649"/>
                </a:lnTo>
                <a:lnTo>
                  <a:pt x="3255128" y="306651"/>
                </a:lnTo>
                <a:lnTo>
                  <a:pt x="3255128" y="306660"/>
                </a:lnTo>
                <a:lnTo>
                  <a:pt x="3255128" y="306669"/>
                </a:lnTo>
                <a:lnTo>
                  <a:pt x="3255128" y="306697"/>
                </a:lnTo>
                <a:lnTo>
                  <a:pt x="3255128" y="306700"/>
                </a:lnTo>
                <a:lnTo>
                  <a:pt x="3255128" y="306705"/>
                </a:lnTo>
                <a:lnTo>
                  <a:pt x="3255128" y="306726"/>
                </a:lnTo>
                <a:lnTo>
                  <a:pt x="3255128" y="306772"/>
                </a:lnTo>
                <a:lnTo>
                  <a:pt x="3255128" y="306784"/>
                </a:lnTo>
                <a:lnTo>
                  <a:pt x="3255128" y="306812"/>
                </a:lnTo>
                <a:lnTo>
                  <a:pt x="3255128" y="306871"/>
                </a:lnTo>
                <a:lnTo>
                  <a:pt x="3255128" y="306893"/>
                </a:lnTo>
                <a:lnTo>
                  <a:pt x="3255128" y="306912"/>
                </a:lnTo>
                <a:lnTo>
                  <a:pt x="3255128" y="306919"/>
                </a:lnTo>
                <a:lnTo>
                  <a:pt x="3255128" y="306926"/>
                </a:lnTo>
                <a:lnTo>
                  <a:pt x="3255128" y="306929"/>
                </a:lnTo>
                <a:lnTo>
                  <a:pt x="3255128" y="306932"/>
                </a:lnTo>
                <a:lnTo>
                  <a:pt x="3255128" y="306973"/>
                </a:lnTo>
                <a:lnTo>
                  <a:pt x="3255128" y="306976"/>
                </a:lnTo>
                <a:lnTo>
                  <a:pt x="3255128" y="306986"/>
                </a:lnTo>
                <a:lnTo>
                  <a:pt x="3255128" y="307016"/>
                </a:lnTo>
                <a:lnTo>
                  <a:pt x="3255128" y="307051"/>
                </a:lnTo>
                <a:lnTo>
                  <a:pt x="3255128" y="307067"/>
                </a:lnTo>
                <a:lnTo>
                  <a:pt x="3255128" y="307085"/>
                </a:lnTo>
                <a:lnTo>
                  <a:pt x="3255128" y="307086"/>
                </a:lnTo>
                <a:lnTo>
                  <a:pt x="3255128" y="307101"/>
                </a:lnTo>
                <a:lnTo>
                  <a:pt x="3255128" y="307143"/>
                </a:lnTo>
                <a:lnTo>
                  <a:pt x="3255128" y="307157"/>
                </a:lnTo>
                <a:lnTo>
                  <a:pt x="3255128" y="307188"/>
                </a:lnTo>
                <a:lnTo>
                  <a:pt x="3255128" y="307204"/>
                </a:lnTo>
                <a:lnTo>
                  <a:pt x="3255128" y="307243"/>
                </a:lnTo>
                <a:lnTo>
                  <a:pt x="3255128" y="307245"/>
                </a:lnTo>
                <a:lnTo>
                  <a:pt x="3255128" y="307249"/>
                </a:lnTo>
                <a:lnTo>
                  <a:pt x="3255128" y="307259"/>
                </a:lnTo>
                <a:lnTo>
                  <a:pt x="3255128" y="307264"/>
                </a:lnTo>
                <a:lnTo>
                  <a:pt x="3255128" y="307267"/>
                </a:lnTo>
                <a:lnTo>
                  <a:pt x="3255128" y="307331"/>
                </a:lnTo>
                <a:lnTo>
                  <a:pt x="3255128" y="307385"/>
                </a:lnTo>
                <a:lnTo>
                  <a:pt x="3255128" y="307403"/>
                </a:lnTo>
                <a:lnTo>
                  <a:pt x="3255128" y="307415"/>
                </a:lnTo>
                <a:lnTo>
                  <a:pt x="3255128" y="307419"/>
                </a:lnTo>
                <a:lnTo>
                  <a:pt x="3255128" y="307445"/>
                </a:lnTo>
                <a:lnTo>
                  <a:pt x="3255128" y="307450"/>
                </a:lnTo>
                <a:lnTo>
                  <a:pt x="3255128" y="307490"/>
                </a:lnTo>
                <a:lnTo>
                  <a:pt x="3255128" y="307601"/>
                </a:lnTo>
                <a:lnTo>
                  <a:pt x="3255128" y="307624"/>
                </a:lnTo>
                <a:lnTo>
                  <a:pt x="3255128" y="307629"/>
                </a:lnTo>
                <a:lnTo>
                  <a:pt x="3255128" y="307649"/>
                </a:lnTo>
                <a:lnTo>
                  <a:pt x="3255128" y="307653"/>
                </a:lnTo>
                <a:lnTo>
                  <a:pt x="3255128" y="307671"/>
                </a:lnTo>
                <a:lnTo>
                  <a:pt x="3255128" y="307674"/>
                </a:lnTo>
                <a:lnTo>
                  <a:pt x="3255128" y="307699"/>
                </a:lnTo>
                <a:lnTo>
                  <a:pt x="3255128" y="307750"/>
                </a:lnTo>
                <a:lnTo>
                  <a:pt x="3255128" y="307805"/>
                </a:lnTo>
                <a:lnTo>
                  <a:pt x="3255128" y="307840"/>
                </a:lnTo>
                <a:lnTo>
                  <a:pt x="3255128" y="307933"/>
                </a:lnTo>
                <a:lnTo>
                  <a:pt x="3255128" y="307937"/>
                </a:lnTo>
                <a:lnTo>
                  <a:pt x="3255128" y="307968"/>
                </a:lnTo>
                <a:lnTo>
                  <a:pt x="3255128" y="307979"/>
                </a:lnTo>
                <a:lnTo>
                  <a:pt x="3255128" y="307983"/>
                </a:lnTo>
                <a:lnTo>
                  <a:pt x="3255128" y="307994"/>
                </a:lnTo>
                <a:lnTo>
                  <a:pt x="3255128" y="308034"/>
                </a:lnTo>
                <a:lnTo>
                  <a:pt x="3255128" y="308083"/>
                </a:lnTo>
                <a:lnTo>
                  <a:pt x="3255128" y="308092"/>
                </a:lnTo>
                <a:lnTo>
                  <a:pt x="3255128" y="308112"/>
                </a:lnTo>
                <a:lnTo>
                  <a:pt x="3255128" y="308148"/>
                </a:lnTo>
                <a:lnTo>
                  <a:pt x="3255128" y="308158"/>
                </a:lnTo>
                <a:lnTo>
                  <a:pt x="3255128" y="308160"/>
                </a:lnTo>
                <a:lnTo>
                  <a:pt x="3255128" y="308175"/>
                </a:lnTo>
                <a:lnTo>
                  <a:pt x="3255128" y="308190"/>
                </a:lnTo>
                <a:lnTo>
                  <a:pt x="3255128" y="308226"/>
                </a:lnTo>
                <a:lnTo>
                  <a:pt x="3255128" y="308239"/>
                </a:lnTo>
                <a:lnTo>
                  <a:pt x="3255128" y="308247"/>
                </a:lnTo>
                <a:lnTo>
                  <a:pt x="3255128" y="308264"/>
                </a:lnTo>
                <a:lnTo>
                  <a:pt x="3255128" y="308303"/>
                </a:lnTo>
                <a:lnTo>
                  <a:pt x="3255128" y="308380"/>
                </a:lnTo>
                <a:lnTo>
                  <a:pt x="3255128" y="308385"/>
                </a:lnTo>
                <a:lnTo>
                  <a:pt x="3255128" y="308393"/>
                </a:lnTo>
                <a:lnTo>
                  <a:pt x="3255128" y="308420"/>
                </a:lnTo>
                <a:lnTo>
                  <a:pt x="3255128" y="308438"/>
                </a:lnTo>
                <a:lnTo>
                  <a:pt x="3255128" y="308451"/>
                </a:lnTo>
                <a:lnTo>
                  <a:pt x="3255128" y="308460"/>
                </a:lnTo>
                <a:lnTo>
                  <a:pt x="3255128" y="308488"/>
                </a:lnTo>
                <a:lnTo>
                  <a:pt x="3255128" y="308495"/>
                </a:lnTo>
                <a:lnTo>
                  <a:pt x="3255128" y="308523"/>
                </a:lnTo>
                <a:lnTo>
                  <a:pt x="3255128" y="308532"/>
                </a:lnTo>
                <a:lnTo>
                  <a:pt x="3255128" y="308540"/>
                </a:lnTo>
                <a:lnTo>
                  <a:pt x="3255128" y="308552"/>
                </a:lnTo>
                <a:lnTo>
                  <a:pt x="3255128" y="308564"/>
                </a:lnTo>
                <a:lnTo>
                  <a:pt x="3255128" y="308631"/>
                </a:lnTo>
                <a:lnTo>
                  <a:pt x="3255128" y="308633"/>
                </a:lnTo>
                <a:lnTo>
                  <a:pt x="3255128" y="308710"/>
                </a:lnTo>
                <a:lnTo>
                  <a:pt x="3255128" y="308789"/>
                </a:lnTo>
                <a:lnTo>
                  <a:pt x="3255128" y="308791"/>
                </a:lnTo>
                <a:lnTo>
                  <a:pt x="3255128" y="308816"/>
                </a:lnTo>
                <a:lnTo>
                  <a:pt x="3255128" y="308861"/>
                </a:lnTo>
                <a:lnTo>
                  <a:pt x="3255128" y="308863"/>
                </a:lnTo>
                <a:lnTo>
                  <a:pt x="3255128" y="308864"/>
                </a:lnTo>
                <a:lnTo>
                  <a:pt x="3255128" y="308887"/>
                </a:lnTo>
                <a:lnTo>
                  <a:pt x="3255128" y="308895"/>
                </a:lnTo>
                <a:lnTo>
                  <a:pt x="3255128" y="308897"/>
                </a:lnTo>
                <a:lnTo>
                  <a:pt x="3255128" y="308947"/>
                </a:lnTo>
                <a:lnTo>
                  <a:pt x="3255128" y="308968"/>
                </a:lnTo>
                <a:lnTo>
                  <a:pt x="3255128" y="308973"/>
                </a:lnTo>
                <a:lnTo>
                  <a:pt x="3255128" y="308983"/>
                </a:lnTo>
                <a:lnTo>
                  <a:pt x="3255128" y="308984"/>
                </a:lnTo>
                <a:lnTo>
                  <a:pt x="3255128" y="309028"/>
                </a:lnTo>
                <a:lnTo>
                  <a:pt x="3255128" y="309040"/>
                </a:lnTo>
                <a:lnTo>
                  <a:pt x="3255128" y="309055"/>
                </a:lnTo>
                <a:lnTo>
                  <a:pt x="3255128" y="309056"/>
                </a:lnTo>
                <a:lnTo>
                  <a:pt x="3255128" y="309087"/>
                </a:lnTo>
                <a:lnTo>
                  <a:pt x="3255128" y="309107"/>
                </a:lnTo>
                <a:lnTo>
                  <a:pt x="3255128" y="309171"/>
                </a:lnTo>
                <a:lnTo>
                  <a:pt x="3255128" y="309184"/>
                </a:lnTo>
                <a:lnTo>
                  <a:pt x="3255128" y="309196"/>
                </a:lnTo>
                <a:lnTo>
                  <a:pt x="3255128" y="309224"/>
                </a:lnTo>
                <a:lnTo>
                  <a:pt x="3255128" y="309266"/>
                </a:lnTo>
                <a:lnTo>
                  <a:pt x="3255128" y="309268"/>
                </a:lnTo>
                <a:lnTo>
                  <a:pt x="3255128" y="309296"/>
                </a:lnTo>
                <a:lnTo>
                  <a:pt x="3255128" y="309301"/>
                </a:lnTo>
                <a:lnTo>
                  <a:pt x="3255128" y="309306"/>
                </a:lnTo>
                <a:lnTo>
                  <a:pt x="3255128" y="309341"/>
                </a:lnTo>
                <a:lnTo>
                  <a:pt x="3255128" y="309346"/>
                </a:lnTo>
                <a:lnTo>
                  <a:pt x="3255128" y="309354"/>
                </a:lnTo>
                <a:lnTo>
                  <a:pt x="3255128" y="309375"/>
                </a:lnTo>
                <a:lnTo>
                  <a:pt x="3255128" y="309376"/>
                </a:lnTo>
                <a:lnTo>
                  <a:pt x="3255128" y="309380"/>
                </a:lnTo>
                <a:lnTo>
                  <a:pt x="3255128" y="309425"/>
                </a:lnTo>
                <a:lnTo>
                  <a:pt x="3255128" y="309459"/>
                </a:lnTo>
                <a:lnTo>
                  <a:pt x="3255128" y="309462"/>
                </a:lnTo>
                <a:lnTo>
                  <a:pt x="3255128" y="309463"/>
                </a:lnTo>
                <a:lnTo>
                  <a:pt x="3255128" y="309487"/>
                </a:lnTo>
                <a:lnTo>
                  <a:pt x="3255128" y="309509"/>
                </a:lnTo>
                <a:lnTo>
                  <a:pt x="3255128" y="309510"/>
                </a:lnTo>
                <a:lnTo>
                  <a:pt x="3255128" y="309511"/>
                </a:lnTo>
                <a:lnTo>
                  <a:pt x="3255128" y="309512"/>
                </a:lnTo>
                <a:lnTo>
                  <a:pt x="3255128" y="309514"/>
                </a:lnTo>
                <a:lnTo>
                  <a:pt x="3255128" y="309559"/>
                </a:lnTo>
                <a:lnTo>
                  <a:pt x="3255128" y="309561"/>
                </a:lnTo>
                <a:lnTo>
                  <a:pt x="3255128" y="309589"/>
                </a:lnTo>
                <a:lnTo>
                  <a:pt x="3255128" y="309599"/>
                </a:lnTo>
                <a:lnTo>
                  <a:pt x="3255128" y="309608"/>
                </a:lnTo>
                <a:lnTo>
                  <a:pt x="3255128" y="309630"/>
                </a:lnTo>
                <a:lnTo>
                  <a:pt x="3255128" y="309632"/>
                </a:lnTo>
                <a:lnTo>
                  <a:pt x="3255128" y="309690"/>
                </a:lnTo>
                <a:lnTo>
                  <a:pt x="3255128" y="309700"/>
                </a:lnTo>
                <a:lnTo>
                  <a:pt x="3255128" y="309735"/>
                </a:lnTo>
                <a:lnTo>
                  <a:pt x="3255128" y="309765"/>
                </a:lnTo>
                <a:lnTo>
                  <a:pt x="3255128" y="309771"/>
                </a:lnTo>
                <a:lnTo>
                  <a:pt x="3255128" y="309802"/>
                </a:lnTo>
                <a:lnTo>
                  <a:pt x="3255128" y="309832"/>
                </a:lnTo>
                <a:lnTo>
                  <a:pt x="3255128" y="309854"/>
                </a:lnTo>
                <a:lnTo>
                  <a:pt x="3255128" y="309894"/>
                </a:lnTo>
                <a:lnTo>
                  <a:pt x="3255128" y="309916"/>
                </a:lnTo>
                <a:lnTo>
                  <a:pt x="3255128" y="309944"/>
                </a:lnTo>
                <a:lnTo>
                  <a:pt x="3255128" y="309961"/>
                </a:lnTo>
                <a:lnTo>
                  <a:pt x="3255128" y="309966"/>
                </a:lnTo>
                <a:lnTo>
                  <a:pt x="3255128" y="309968"/>
                </a:lnTo>
                <a:lnTo>
                  <a:pt x="3255128" y="309970"/>
                </a:lnTo>
                <a:lnTo>
                  <a:pt x="3255128" y="309972"/>
                </a:lnTo>
                <a:lnTo>
                  <a:pt x="3255128" y="309993"/>
                </a:lnTo>
                <a:lnTo>
                  <a:pt x="3255128" y="310013"/>
                </a:lnTo>
                <a:lnTo>
                  <a:pt x="3255128" y="310028"/>
                </a:lnTo>
                <a:lnTo>
                  <a:pt x="3255128" y="310041"/>
                </a:lnTo>
                <a:lnTo>
                  <a:pt x="3255128" y="310070"/>
                </a:lnTo>
                <a:lnTo>
                  <a:pt x="3255128" y="310076"/>
                </a:lnTo>
                <a:lnTo>
                  <a:pt x="3255128" y="310079"/>
                </a:lnTo>
                <a:lnTo>
                  <a:pt x="3255128" y="310091"/>
                </a:lnTo>
                <a:lnTo>
                  <a:pt x="3255128" y="310139"/>
                </a:lnTo>
                <a:lnTo>
                  <a:pt x="3255128" y="310158"/>
                </a:lnTo>
                <a:lnTo>
                  <a:pt x="3255128" y="310169"/>
                </a:lnTo>
                <a:lnTo>
                  <a:pt x="3255128" y="310178"/>
                </a:lnTo>
                <a:lnTo>
                  <a:pt x="3255128" y="310185"/>
                </a:lnTo>
                <a:lnTo>
                  <a:pt x="3255128" y="310203"/>
                </a:lnTo>
                <a:lnTo>
                  <a:pt x="3255128" y="310207"/>
                </a:lnTo>
                <a:lnTo>
                  <a:pt x="3255128" y="310236"/>
                </a:lnTo>
                <a:lnTo>
                  <a:pt x="3255128" y="310241"/>
                </a:lnTo>
                <a:lnTo>
                  <a:pt x="3255128" y="310248"/>
                </a:lnTo>
                <a:lnTo>
                  <a:pt x="3255128" y="310256"/>
                </a:lnTo>
                <a:lnTo>
                  <a:pt x="3255128" y="310348"/>
                </a:lnTo>
                <a:lnTo>
                  <a:pt x="3255128" y="310375"/>
                </a:lnTo>
                <a:lnTo>
                  <a:pt x="3255128" y="310403"/>
                </a:lnTo>
                <a:lnTo>
                  <a:pt x="3255128" y="310405"/>
                </a:lnTo>
                <a:lnTo>
                  <a:pt x="3255128" y="310428"/>
                </a:lnTo>
                <a:lnTo>
                  <a:pt x="3255128" y="310435"/>
                </a:lnTo>
                <a:lnTo>
                  <a:pt x="3255128" y="310440"/>
                </a:lnTo>
                <a:lnTo>
                  <a:pt x="3255128" y="310444"/>
                </a:lnTo>
                <a:lnTo>
                  <a:pt x="3255128" y="310453"/>
                </a:lnTo>
                <a:lnTo>
                  <a:pt x="3255128" y="310472"/>
                </a:lnTo>
                <a:lnTo>
                  <a:pt x="3255128" y="310480"/>
                </a:lnTo>
                <a:lnTo>
                  <a:pt x="3255128" y="310520"/>
                </a:lnTo>
                <a:lnTo>
                  <a:pt x="3255128" y="310534"/>
                </a:lnTo>
                <a:lnTo>
                  <a:pt x="3255128" y="310614"/>
                </a:lnTo>
                <a:lnTo>
                  <a:pt x="3255128" y="310617"/>
                </a:lnTo>
                <a:lnTo>
                  <a:pt x="3255128" y="310639"/>
                </a:lnTo>
                <a:lnTo>
                  <a:pt x="3255128" y="310642"/>
                </a:lnTo>
                <a:lnTo>
                  <a:pt x="3255128" y="310643"/>
                </a:lnTo>
                <a:lnTo>
                  <a:pt x="3255128" y="310656"/>
                </a:lnTo>
                <a:lnTo>
                  <a:pt x="3255128" y="310661"/>
                </a:lnTo>
                <a:lnTo>
                  <a:pt x="3255128" y="310666"/>
                </a:lnTo>
                <a:lnTo>
                  <a:pt x="3255128" y="310677"/>
                </a:lnTo>
                <a:lnTo>
                  <a:pt x="3255128" y="310689"/>
                </a:lnTo>
                <a:lnTo>
                  <a:pt x="3255128" y="310715"/>
                </a:lnTo>
                <a:lnTo>
                  <a:pt x="3255128" y="310740"/>
                </a:lnTo>
                <a:lnTo>
                  <a:pt x="3255128" y="310807"/>
                </a:lnTo>
                <a:lnTo>
                  <a:pt x="3255128" y="310830"/>
                </a:lnTo>
                <a:lnTo>
                  <a:pt x="3255128" y="310889"/>
                </a:lnTo>
                <a:lnTo>
                  <a:pt x="3255128" y="310894"/>
                </a:lnTo>
                <a:lnTo>
                  <a:pt x="3255128" y="310918"/>
                </a:lnTo>
                <a:lnTo>
                  <a:pt x="3255128" y="310927"/>
                </a:lnTo>
                <a:lnTo>
                  <a:pt x="3255128" y="310958"/>
                </a:lnTo>
                <a:lnTo>
                  <a:pt x="3255128" y="310973"/>
                </a:lnTo>
                <a:lnTo>
                  <a:pt x="3255128" y="310993"/>
                </a:lnTo>
                <a:lnTo>
                  <a:pt x="3255128" y="311018"/>
                </a:lnTo>
                <a:lnTo>
                  <a:pt x="3255128" y="311034"/>
                </a:lnTo>
                <a:lnTo>
                  <a:pt x="3255128" y="311042"/>
                </a:lnTo>
                <a:lnTo>
                  <a:pt x="3255128" y="311073"/>
                </a:lnTo>
                <a:lnTo>
                  <a:pt x="3255128" y="311088"/>
                </a:lnTo>
                <a:lnTo>
                  <a:pt x="3255128" y="311106"/>
                </a:lnTo>
                <a:lnTo>
                  <a:pt x="3255128" y="311120"/>
                </a:lnTo>
                <a:lnTo>
                  <a:pt x="3255128" y="311144"/>
                </a:lnTo>
                <a:lnTo>
                  <a:pt x="3255128" y="311148"/>
                </a:lnTo>
                <a:lnTo>
                  <a:pt x="3255128" y="311172"/>
                </a:lnTo>
                <a:lnTo>
                  <a:pt x="3255128" y="311180"/>
                </a:lnTo>
                <a:lnTo>
                  <a:pt x="3255128" y="311189"/>
                </a:lnTo>
                <a:lnTo>
                  <a:pt x="3255128" y="311216"/>
                </a:lnTo>
                <a:lnTo>
                  <a:pt x="3255128" y="311221"/>
                </a:lnTo>
                <a:lnTo>
                  <a:pt x="3255128" y="311226"/>
                </a:lnTo>
                <a:lnTo>
                  <a:pt x="3255128" y="311293"/>
                </a:lnTo>
                <a:lnTo>
                  <a:pt x="3255128" y="311304"/>
                </a:lnTo>
                <a:lnTo>
                  <a:pt x="3255128" y="311332"/>
                </a:lnTo>
                <a:lnTo>
                  <a:pt x="3255128" y="311348"/>
                </a:lnTo>
                <a:lnTo>
                  <a:pt x="3255128" y="311353"/>
                </a:lnTo>
                <a:lnTo>
                  <a:pt x="3255128" y="311368"/>
                </a:lnTo>
                <a:lnTo>
                  <a:pt x="3255128" y="311383"/>
                </a:lnTo>
                <a:lnTo>
                  <a:pt x="3255128" y="311399"/>
                </a:lnTo>
                <a:lnTo>
                  <a:pt x="3255128" y="311449"/>
                </a:lnTo>
                <a:lnTo>
                  <a:pt x="3255128" y="311450"/>
                </a:lnTo>
                <a:lnTo>
                  <a:pt x="3255128" y="311471"/>
                </a:lnTo>
                <a:lnTo>
                  <a:pt x="3255128" y="311478"/>
                </a:lnTo>
                <a:lnTo>
                  <a:pt x="3255128" y="311539"/>
                </a:lnTo>
                <a:lnTo>
                  <a:pt x="3255128" y="311542"/>
                </a:lnTo>
                <a:lnTo>
                  <a:pt x="3255128" y="311547"/>
                </a:lnTo>
                <a:lnTo>
                  <a:pt x="3255128" y="311603"/>
                </a:lnTo>
                <a:lnTo>
                  <a:pt x="3255128" y="311621"/>
                </a:lnTo>
                <a:lnTo>
                  <a:pt x="3255128" y="311623"/>
                </a:lnTo>
                <a:lnTo>
                  <a:pt x="3255128" y="311646"/>
                </a:lnTo>
                <a:lnTo>
                  <a:pt x="3255128" y="311663"/>
                </a:lnTo>
                <a:lnTo>
                  <a:pt x="3255128" y="311678"/>
                </a:lnTo>
                <a:lnTo>
                  <a:pt x="3255128" y="311700"/>
                </a:lnTo>
                <a:lnTo>
                  <a:pt x="3255128" y="311713"/>
                </a:lnTo>
                <a:lnTo>
                  <a:pt x="3255128" y="311754"/>
                </a:lnTo>
                <a:lnTo>
                  <a:pt x="3255128" y="311763"/>
                </a:lnTo>
                <a:lnTo>
                  <a:pt x="3255128" y="311779"/>
                </a:lnTo>
                <a:lnTo>
                  <a:pt x="3255128" y="311781"/>
                </a:lnTo>
                <a:lnTo>
                  <a:pt x="3255128" y="311784"/>
                </a:lnTo>
                <a:lnTo>
                  <a:pt x="3255128" y="311815"/>
                </a:lnTo>
                <a:lnTo>
                  <a:pt x="3255128" y="311851"/>
                </a:lnTo>
                <a:lnTo>
                  <a:pt x="3255128" y="311853"/>
                </a:lnTo>
                <a:lnTo>
                  <a:pt x="3255128" y="311854"/>
                </a:lnTo>
                <a:lnTo>
                  <a:pt x="3255128" y="311866"/>
                </a:lnTo>
                <a:lnTo>
                  <a:pt x="3255128" y="311872"/>
                </a:lnTo>
                <a:lnTo>
                  <a:pt x="3255128" y="311889"/>
                </a:lnTo>
                <a:lnTo>
                  <a:pt x="3255128" y="311896"/>
                </a:lnTo>
                <a:lnTo>
                  <a:pt x="3255128" y="311923"/>
                </a:lnTo>
                <a:lnTo>
                  <a:pt x="3255128" y="311937"/>
                </a:lnTo>
                <a:lnTo>
                  <a:pt x="3255128" y="311958"/>
                </a:lnTo>
                <a:lnTo>
                  <a:pt x="3255128" y="311963"/>
                </a:lnTo>
                <a:lnTo>
                  <a:pt x="3255128" y="311966"/>
                </a:lnTo>
                <a:lnTo>
                  <a:pt x="3255128" y="312001"/>
                </a:lnTo>
                <a:lnTo>
                  <a:pt x="3255128" y="312025"/>
                </a:lnTo>
                <a:lnTo>
                  <a:pt x="3255128" y="312046"/>
                </a:lnTo>
                <a:lnTo>
                  <a:pt x="3255128" y="312057"/>
                </a:lnTo>
                <a:lnTo>
                  <a:pt x="3255128" y="312077"/>
                </a:lnTo>
                <a:lnTo>
                  <a:pt x="3255128" y="312097"/>
                </a:lnTo>
                <a:lnTo>
                  <a:pt x="3255128" y="312102"/>
                </a:lnTo>
                <a:lnTo>
                  <a:pt x="3255128" y="312174"/>
                </a:lnTo>
                <a:lnTo>
                  <a:pt x="3255128" y="312213"/>
                </a:lnTo>
                <a:lnTo>
                  <a:pt x="3255128" y="312251"/>
                </a:lnTo>
                <a:lnTo>
                  <a:pt x="3255128" y="312256"/>
                </a:lnTo>
                <a:lnTo>
                  <a:pt x="3255128" y="312276"/>
                </a:lnTo>
                <a:lnTo>
                  <a:pt x="3255128" y="312296"/>
                </a:lnTo>
                <a:lnTo>
                  <a:pt x="3255128" y="312315"/>
                </a:lnTo>
                <a:lnTo>
                  <a:pt x="3255128" y="312318"/>
                </a:lnTo>
                <a:lnTo>
                  <a:pt x="3255128" y="312326"/>
                </a:lnTo>
                <a:lnTo>
                  <a:pt x="3255128" y="312452"/>
                </a:lnTo>
                <a:lnTo>
                  <a:pt x="3255128" y="312499"/>
                </a:lnTo>
                <a:lnTo>
                  <a:pt x="3255128" y="312501"/>
                </a:lnTo>
                <a:lnTo>
                  <a:pt x="3255128" y="312503"/>
                </a:lnTo>
                <a:lnTo>
                  <a:pt x="3255128" y="312511"/>
                </a:lnTo>
                <a:lnTo>
                  <a:pt x="3255128" y="312552"/>
                </a:lnTo>
                <a:lnTo>
                  <a:pt x="3255128" y="312560"/>
                </a:lnTo>
                <a:lnTo>
                  <a:pt x="3255128" y="312636"/>
                </a:lnTo>
                <a:lnTo>
                  <a:pt x="3255128" y="312682"/>
                </a:lnTo>
                <a:lnTo>
                  <a:pt x="3255128" y="312690"/>
                </a:lnTo>
                <a:lnTo>
                  <a:pt x="3255128" y="312705"/>
                </a:lnTo>
                <a:lnTo>
                  <a:pt x="3255128" y="312710"/>
                </a:lnTo>
                <a:lnTo>
                  <a:pt x="3255128" y="312722"/>
                </a:lnTo>
                <a:lnTo>
                  <a:pt x="3255128" y="312739"/>
                </a:lnTo>
                <a:lnTo>
                  <a:pt x="3255128" y="312760"/>
                </a:lnTo>
                <a:lnTo>
                  <a:pt x="3255128" y="312761"/>
                </a:lnTo>
                <a:lnTo>
                  <a:pt x="3255128" y="312785"/>
                </a:lnTo>
                <a:lnTo>
                  <a:pt x="3255128" y="312844"/>
                </a:lnTo>
                <a:lnTo>
                  <a:pt x="3255128" y="312954"/>
                </a:lnTo>
                <a:lnTo>
                  <a:pt x="3255128" y="312956"/>
                </a:lnTo>
                <a:lnTo>
                  <a:pt x="3255128" y="312958"/>
                </a:lnTo>
                <a:lnTo>
                  <a:pt x="3255128" y="312960"/>
                </a:lnTo>
                <a:lnTo>
                  <a:pt x="3255128" y="312962"/>
                </a:lnTo>
                <a:lnTo>
                  <a:pt x="3255128" y="312970"/>
                </a:lnTo>
                <a:lnTo>
                  <a:pt x="3255128" y="312972"/>
                </a:lnTo>
                <a:lnTo>
                  <a:pt x="3255128" y="312983"/>
                </a:lnTo>
                <a:lnTo>
                  <a:pt x="3255128" y="313003"/>
                </a:lnTo>
                <a:lnTo>
                  <a:pt x="3255128" y="313020"/>
                </a:lnTo>
                <a:lnTo>
                  <a:pt x="3255128" y="313036"/>
                </a:lnTo>
                <a:lnTo>
                  <a:pt x="3255128" y="313044"/>
                </a:lnTo>
                <a:lnTo>
                  <a:pt x="3255128" y="313052"/>
                </a:lnTo>
                <a:lnTo>
                  <a:pt x="3255128" y="313060"/>
                </a:lnTo>
                <a:lnTo>
                  <a:pt x="3255128" y="313069"/>
                </a:lnTo>
                <a:lnTo>
                  <a:pt x="3255128" y="313129"/>
                </a:lnTo>
                <a:lnTo>
                  <a:pt x="3255128" y="313150"/>
                </a:lnTo>
                <a:lnTo>
                  <a:pt x="3255128" y="313159"/>
                </a:lnTo>
                <a:lnTo>
                  <a:pt x="3255128" y="313164"/>
                </a:lnTo>
                <a:lnTo>
                  <a:pt x="3255128" y="313193"/>
                </a:lnTo>
                <a:lnTo>
                  <a:pt x="3255128" y="313200"/>
                </a:lnTo>
                <a:lnTo>
                  <a:pt x="3255128" y="313226"/>
                </a:lnTo>
                <a:lnTo>
                  <a:pt x="3255128" y="313230"/>
                </a:lnTo>
                <a:lnTo>
                  <a:pt x="3255128" y="313231"/>
                </a:lnTo>
                <a:lnTo>
                  <a:pt x="3255128" y="313238"/>
                </a:lnTo>
                <a:lnTo>
                  <a:pt x="3255128" y="313258"/>
                </a:lnTo>
                <a:lnTo>
                  <a:pt x="3255128" y="313260"/>
                </a:lnTo>
                <a:lnTo>
                  <a:pt x="3255128" y="313336"/>
                </a:lnTo>
                <a:lnTo>
                  <a:pt x="3255128" y="313337"/>
                </a:lnTo>
                <a:lnTo>
                  <a:pt x="3255128" y="313338"/>
                </a:lnTo>
                <a:lnTo>
                  <a:pt x="3255128" y="313384"/>
                </a:lnTo>
                <a:lnTo>
                  <a:pt x="3255128" y="313408"/>
                </a:lnTo>
                <a:lnTo>
                  <a:pt x="3255128" y="313434"/>
                </a:lnTo>
                <a:lnTo>
                  <a:pt x="3255128" y="313443"/>
                </a:lnTo>
                <a:lnTo>
                  <a:pt x="3255128" y="313462"/>
                </a:lnTo>
                <a:lnTo>
                  <a:pt x="3255128" y="313501"/>
                </a:lnTo>
                <a:lnTo>
                  <a:pt x="3255128" y="313510"/>
                </a:lnTo>
                <a:lnTo>
                  <a:pt x="3255128" y="313518"/>
                </a:lnTo>
                <a:lnTo>
                  <a:pt x="3255128" y="313524"/>
                </a:lnTo>
                <a:lnTo>
                  <a:pt x="3255128" y="313563"/>
                </a:lnTo>
                <a:lnTo>
                  <a:pt x="3255128" y="313576"/>
                </a:lnTo>
                <a:lnTo>
                  <a:pt x="3255128" y="313578"/>
                </a:lnTo>
                <a:lnTo>
                  <a:pt x="3255128" y="313604"/>
                </a:lnTo>
                <a:lnTo>
                  <a:pt x="3255128" y="313618"/>
                </a:lnTo>
                <a:lnTo>
                  <a:pt x="3255128" y="313642"/>
                </a:lnTo>
                <a:lnTo>
                  <a:pt x="3255128" y="313659"/>
                </a:lnTo>
                <a:lnTo>
                  <a:pt x="3255128" y="313667"/>
                </a:lnTo>
                <a:lnTo>
                  <a:pt x="3255128" y="313684"/>
                </a:lnTo>
                <a:lnTo>
                  <a:pt x="3255128" y="313692"/>
                </a:lnTo>
                <a:lnTo>
                  <a:pt x="3255128" y="313714"/>
                </a:lnTo>
                <a:lnTo>
                  <a:pt x="3255128" y="313783"/>
                </a:lnTo>
                <a:lnTo>
                  <a:pt x="3255128" y="313786"/>
                </a:lnTo>
                <a:lnTo>
                  <a:pt x="3255128" y="313797"/>
                </a:lnTo>
                <a:lnTo>
                  <a:pt x="3255128" y="313851"/>
                </a:lnTo>
                <a:lnTo>
                  <a:pt x="3255128" y="313867"/>
                </a:lnTo>
                <a:lnTo>
                  <a:pt x="3255128" y="313879"/>
                </a:lnTo>
                <a:lnTo>
                  <a:pt x="3255128" y="313884"/>
                </a:lnTo>
                <a:lnTo>
                  <a:pt x="3255128" y="313908"/>
                </a:lnTo>
                <a:lnTo>
                  <a:pt x="3255128" y="313923"/>
                </a:lnTo>
                <a:lnTo>
                  <a:pt x="3255128" y="313926"/>
                </a:lnTo>
                <a:lnTo>
                  <a:pt x="3255128" y="313950"/>
                </a:lnTo>
                <a:lnTo>
                  <a:pt x="3255128" y="313957"/>
                </a:lnTo>
                <a:lnTo>
                  <a:pt x="3255128" y="313983"/>
                </a:lnTo>
                <a:lnTo>
                  <a:pt x="3255128" y="314007"/>
                </a:lnTo>
                <a:lnTo>
                  <a:pt x="3255128" y="314032"/>
                </a:lnTo>
                <a:lnTo>
                  <a:pt x="3255128" y="314063"/>
                </a:lnTo>
                <a:lnTo>
                  <a:pt x="3255128" y="314109"/>
                </a:lnTo>
                <a:lnTo>
                  <a:pt x="3255128" y="314110"/>
                </a:lnTo>
                <a:lnTo>
                  <a:pt x="3255128" y="314151"/>
                </a:lnTo>
                <a:lnTo>
                  <a:pt x="3255128" y="314166"/>
                </a:lnTo>
                <a:lnTo>
                  <a:pt x="3255128" y="314176"/>
                </a:lnTo>
                <a:lnTo>
                  <a:pt x="3255128" y="314216"/>
                </a:lnTo>
                <a:lnTo>
                  <a:pt x="3255128" y="314283"/>
                </a:lnTo>
                <a:lnTo>
                  <a:pt x="3255128" y="314327"/>
                </a:lnTo>
                <a:lnTo>
                  <a:pt x="3255128" y="314338"/>
                </a:lnTo>
                <a:lnTo>
                  <a:pt x="3255128" y="314343"/>
                </a:lnTo>
                <a:lnTo>
                  <a:pt x="3255128" y="314362"/>
                </a:lnTo>
                <a:lnTo>
                  <a:pt x="3255128" y="314398"/>
                </a:lnTo>
                <a:lnTo>
                  <a:pt x="3255128" y="314415"/>
                </a:lnTo>
                <a:lnTo>
                  <a:pt x="3255128" y="314440"/>
                </a:lnTo>
                <a:lnTo>
                  <a:pt x="3255128" y="314461"/>
                </a:lnTo>
                <a:lnTo>
                  <a:pt x="3255128" y="314513"/>
                </a:lnTo>
                <a:lnTo>
                  <a:pt x="3255128" y="314521"/>
                </a:lnTo>
                <a:lnTo>
                  <a:pt x="3255128" y="314571"/>
                </a:lnTo>
                <a:lnTo>
                  <a:pt x="3255128" y="314593"/>
                </a:lnTo>
                <a:lnTo>
                  <a:pt x="3255128" y="314625"/>
                </a:lnTo>
                <a:lnTo>
                  <a:pt x="3255128" y="314636"/>
                </a:lnTo>
                <a:lnTo>
                  <a:pt x="3255128" y="314668"/>
                </a:lnTo>
                <a:lnTo>
                  <a:pt x="3255128" y="314699"/>
                </a:lnTo>
                <a:lnTo>
                  <a:pt x="3255128" y="314703"/>
                </a:lnTo>
                <a:lnTo>
                  <a:pt x="3255128" y="314705"/>
                </a:lnTo>
                <a:lnTo>
                  <a:pt x="3255128" y="314706"/>
                </a:lnTo>
                <a:lnTo>
                  <a:pt x="3255128" y="314748"/>
                </a:lnTo>
                <a:lnTo>
                  <a:pt x="3255128" y="314805"/>
                </a:lnTo>
                <a:lnTo>
                  <a:pt x="3255128" y="314821"/>
                </a:lnTo>
                <a:lnTo>
                  <a:pt x="3255128" y="314831"/>
                </a:lnTo>
                <a:lnTo>
                  <a:pt x="3255128" y="314852"/>
                </a:lnTo>
                <a:lnTo>
                  <a:pt x="3255128" y="314879"/>
                </a:lnTo>
                <a:lnTo>
                  <a:pt x="3255128" y="314886"/>
                </a:lnTo>
                <a:lnTo>
                  <a:pt x="3255128" y="314898"/>
                </a:lnTo>
                <a:lnTo>
                  <a:pt x="3255128" y="314926"/>
                </a:lnTo>
                <a:lnTo>
                  <a:pt x="3255128" y="314949"/>
                </a:lnTo>
                <a:lnTo>
                  <a:pt x="3255128" y="314956"/>
                </a:lnTo>
                <a:lnTo>
                  <a:pt x="3255128" y="314962"/>
                </a:lnTo>
                <a:lnTo>
                  <a:pt x="3255128" y="314975"/>
                </a:lnTo>
                <a:lnTo>
                  <a:pt x="3255128" y="314991"/>
                </a:lnTo>
                <a:lnTo>
                  <a:pt x="3255128" y="315030"/>
                </a:lnTo>
                <a:lnTo>
                  <a:pt x="3255128" y="315054"/>
                </a:lnTo>
                <a:lnTo>
                  <a:pt x="3255128" y="315055"/>
                </a:lnTo>
                <a:lnTo>
                  <a:pt x="3255128" y="315122"/>
                </a:lnTo>
                <a:lnTo>
                  <a:pt x="3255128" y="315152"/>
                </a:lnTo>
                <a:lnTo>
                  <a:pt x="3255128" y="315180"/>
                </a:lnTo>
                <a:lnTo>
                  <a:pt x="3255128" y="315197"/>
                </a:lnTo>
                <a:lnTo>
                  <a:pt x="3255128" y="315241"/>
                </a:lnTo>
                <a:lnTo>
                  <a:pt x="3255128" y="315266"/>
                </a:lnTo>
                <a:lnTo>
                  <a:pt x="3255128" y="315314"/>
                </a:lnTo>
                <a:lnTo>
                  <a:pt x="3255128" y="315316"/>
                </a:lnTo>
                <a:lnTo>
                  <a:pt x="3255128" y="315369"/>
                </a:lnTo>
                <a:lnTo>
                  <a:pt x="3255128" y="315434"/>
                </a:lnTo>
                <a:lnTo>
                  <a:pt x="3255128" y="315493"/>
                </a:lnTo>
                <a:lnTo>
                  <a:pt x="3255128" y="315500"/>
                </a:lnTo>
                <a:lnTo>
                  <a:pt x="3255128" y="315501"/>
                </a:lnTo>
                <a:lnTo>
                  <a:pt x="3255128" y="315538"/>
                </a:lnTo>
                <a:lnTo>
                  <a:pt x="3255128" y="315555"/>
                </a:lnTo>
                <a:lnTo>
                  <a:pt x="3255128" y="315627"/>
                </a:lnTo>
                <a:lnTo>
                  <a:pt x="3255128" y="315629"/>
                </a:lnTo>
                <a:lnTo>
                  <a:pt x="3255128" y="315672"/>
                </a:lnTo>
                <a:lnTo>
                  <a:pt x="3255128" y="315700"/>
                </a:lnTo>
                <a:lnTo>
                  <a:pt x="3255128" y="315712"/>
                </a:lnTo>
                <a:lnTo>
                  <a:pt x="3255128" y="315749"/>
                </a:lnTo>
                <a:lnTo>
                  <a:pt x="3255128" y="315750"/>
                </a:lnTo>
                <a:lnTo>
                  <a:pt x="3255128" y="315775"/>
                </a:lnTo>
                <a:lnTo>
                  <a:pt x="3255128" y="315821"/>
                </a:lnTo>
                <a:lnTo>
                  <a:pt x="3255128" y="315843"/>
                </a:lnTo>
                <a:lnTo>
                  <a:pt x="3255128" y="315852"/>
                </a:lnTo>
                <a:lnTo>
                  <a:pt x="3255128" y="315853"/>
                </a:lnTo>
                <a:lnTo>
                  <a:pt x="3255128" y="315856"/>
                </a:lnTo>
                <a:lnTo>
                  <a:pt x="3255128" y="315919"/>
                </a:lnTo>
                <a:lnTo>
                  <a:pt x="3255128" y="315920"/>
                </a:lnTo>
                <a:lnTo>
                  <a:pt x="3255128" y="315946"/>
                </a:lnTo>
                <a:lnTo>
                  <a:pt x="3255128" y="315959"/>
                </a:lnTo>
                <a:lnTo>
                  <a:pt x="3255128" y="315960"/>
                </a:lnTo>
                <a:lnTo>
                  <a:pt x="3255128" y="315962"/>
                </a:lnTo>
                <a:lnTo>
                  <a:pt x="3255128" y="315970"/>
                </a:lnTo>
                <a:lnTo>
                  <a:pt x="3255128" y="316010"/>
                </a:lnTo>
                <a:lnTo>
                  <a:pt x="3255128" y="316026"/>
                </a:lnTo>
                <a:lnTo>
                  <a:pt x="3255128" y="316031"/>
                </a:lnTo>
                <a:lnTo>
                  <a:pt x="3255128" y="316034"/>
                </a:lnTo>
                <a:lnTo>
                  <a:pt x="3255128" y="316054"/>
                </a:lnTo>
                <a:lnTo>
                  <a:pt x="3255128" y="316059"/>
                </a:lnTo>
                <a:lnTo>
                  <a:pt x="3255128" y="316076"/>
                </a:lnTo>
                <a:lnTo>
                  <a:pt x="3255128" y="316123"/>
                </a:lnTo>
                <a:lnTo>
                  <a:pt x="3255128" y="316166"/>
                </a:lnTo>
                <a:lnTo>
                  <a:pt x="3255128" y="316191"/>
                </a:lnTo>
                <a:lnTo>
                  <a:pt x="3255128" y="316225"/>
                </a:lnTo>
                <a:lnTo>
                  <a:pt x="3255128" y="316233"/>
                </a:lnTo>
                <a:lnTo>
                  <a:pt x="3255128" y="316238"/>
                </a:lnTo>
                <a:lnTo>
                  <a:pt x="3255128" y="316248"/>
                </a:lnTo>
                <a:lnTo>
                  <a:pt x="3255128" y="316250"/>
                </a:lnTo>
                <a:lnTo>
                  <a:pt x="3255128" y="316275"/>
                </a:lnTo>
                <a:lnTo>
                  <a:pt x="3255128" y="316297"/>
                </a:lnTo>
                <a:lnTo>
                  <a:pt x="3255128" y="316327"/>
                </a:lnTo>
                <a:lnTo>
                  <a:pt x="3255128" y="316335"/>
                </a:lnTo>
                <a:lnTo>
                  <a:pt x="3255128" y="316374"/>
                </a:lnTo>
                <a:lnTo>
                  <a:pt x="3255128" y="316398"/>
                </a:lnTo>
                <a:lnTo>
                  <a:pt x="3255128" y="316423"/>
                </a:lnTo>
                <a:lnTo>
                  <a:pt x="3255128" y="316436"/>
                </a:lnTo>
                <a:lnTo>
                  <a:pt x="3255128" y="316491"/>
                </a:lnTo>
                <a:lnTo>
                  <a:pt x="3255128" y="316493"/>
                </a:lnTo>
                <a:lnTo>
                  <a:pt x="3255128" y="316508"/>
                </a:lnTo>
                <a:lnTo>
                  <a:pt x="3255128" y="316509"/>
                </a:lnTo>
                <a:lnTo>
                  <a:pt x="3255128" y="316514"/>
                </a:lnTo>
                <a:lnTo>
                  <a:pt x="3255128" y="316516"/>
                </a:lnTo>
                <a:lnTo>
                  <a:pt x="3255128" y="316523"/>
                </a:lnTo>
                <a:lnTo>
                  <a:pt x="3255128" y="316553"/>
                </a:lnTo>
                <a:lnTo>
                  <a:pt x="3255128" y="316566"/>
                </a:lnTo>
                <a:lnTo>
                  <a:pt x="3255128" y="316568"/>
                </a:lnTo>
                <a:lnTo>
                  <a:pt x="3255128" y="316594"/>
                </a:lnTo>
                <a:lnTo>
                  <a:pt x="3255128" y="316595"/>
                </a:lnTo>
                <a:lnTo>
                  <a:pt x="3255128" y="316608"/>
                </a:lnTo>
                <a:lnTo>
                  <a:pt x="3255128" y="316632"/>
                </a:lnTo>
                <a:lnTo>
                  <a:pt x="3255128" y="316682"/>
                </a:lnTo>
                <a:lnTo>
                  <a:pt x="3255128" y="316702"/>
                </a:lnTo>
                <a:lnTo>
                  <a:pt x="3255128" y="316734"/>
                </a:lnTo>
                <a:lnTo>
                  <a:pt x="3255128" y="316758"/>
                </a:lnTo>
                <a:lnTo>
                  <a:pt x="3255128" y="316759"/>
                </a:lnTo>
                <a:lnTo>
                  <a:pt x="3255128" y="316771"/>
                </a:lnTo>
                <a:lnTo>
                  <a:pt x="3255128" y="316776"/>
                </a:lnTo>
                <a:lnTo>
                  <a:pt x="3255128" y="316836"/>
                </a:lnTo>
                <a:lnTo>
                  <a:pt x="3255128" y="316857"/>
                </a:lnTo>
                <a:lnTo>
                  <a:pt x="3255128" y="316940"/>
                </a:lnTo>
                <a:lnTo>
                  <a:pt x="3255128" y="316945"/>
                </a:lnTo>
                <a:lnTo>
                  <a:pt x="3255128" y="316947"/>
                </a:lnTo>
                <a:lnTo>
                  <a:pt x="3255128" y="316972"/>
                </a:lnTo>
                <a:lnTo>
                  <a:pt x="3255128" y="317013"/>
                </a:lnTo>
                <a:lnTo>
                  <a:pt x="3255128" y="317022"/>
                </a:lnTo>
                <a:lnTo>
                  <a:pt x="3255128" y="317053"/>
                </a:lnTo>
                <a:lnTo>
                  <a:pt x="3255128" y="317067"/>
                </a:lnTo>
                <a:lnTo>
                  <a:pt x="3255128" y="317071"/>
                </a:lnTo>
                <a:lnTo>
                  <a:pt x="3255128" y="317114"/>
                </a:lnTo>
                <a:lnTo>
                  <a:pt x="3255128" y="317130"/>
                </a:lnTo>
                <a:lnTo>
                  <a:pt x="3255128" y="317141"/>
                </a:lnTo>
                <a:lnTo>
                  <a:pt x="3255128" y="317156"/>
                </a:lnTo>
                <a:lnTo>
                  <a:pt x="3255128" y="317161"/>
                </a:lnTo>
                <a:lnTo>
                  <a:pt x="3255128" y="317166"/>
                </a:lnTo>
                <a:lnTo>
                  <a:pt x="3255128" y="317230"/>
                </a:lnTo>
                <a:lnTo>
                  <a:pt x="3255128" y="317259"/>
                </a:lnTo>
                <a:lnTo>
                  <a:pt x="3255128" y="317299"/>
                </a:lnTo>
                <a:lnTo>
                  <a:pt x="3255128" y="317304"/>
                </a:lnTo>
                <a:lnTo>
                  <a:pt x="3255128" y="317309"/>
                </a:lnTo>
                <a:lnTo>
                  <a:pt x="3255128" y="317317"/>
                </a:lnTo>
                <a:lnTo>
                  <a:pt x="3255128" y="317388"/>
                </a:lnTo>
                <a:lnTo>
                  <a:pt x="3255128" y="317404"/>
                </a:lnTo>
                <a:lnTo>
                  <a:pt x="3255128" y="317405"/>
                </a:lnTo>
                <a:lnTo>
                  <a:pt x="3255128" y="317422"/>
                </a:lnTo>
                <a:lnTo>
                  <a:pt x="3255128" y="317442"/>
                </a:lnTo>
                <a:lnTo>
                  <a:pt x="3255128" y="317481"/>
                </a:lnTo>
                <a:lnTo>
                  <a:pt x="3255128" y="317503"/>
                </a:lnTo>
                <a:lnTo>
                  <a:pt x="3255128" y="317506"/>
                </a:lnTo>
                <a:lnTo>
                  <a:pt x="3255128" y="317530"/>
                </a:lnTo>
                <a:lnTo>
                  <a:pt x="3255128" y="317537"/>
                </a:lnTo>
                <a:lnTo>
                  <a:pt x="3255128" y="317540"/>
                </a:lnTo>
                <a:lnTo>
                  <a:pt x="3255128" y="317615"/>
                </a:lnTo>
                <a:lnTo>
                  <a:pt x="3255128" y="317653"/>
                </a:lnTo>
                <a:lnTo>
                  <a:pt x="3255128" y="317696"/>
                </a:lnTo>
                <a:lnTo>
                  <a:pt x="3255128" y="317778"/>
                </a:lnTo>
                <a:lnTo>
                  <a:pt x="3255128" y="317780"/>
                </a:lnTo>
                <a:lnTo>
                  <a:pt x="3255128" y="317782"/>
                </a:lnTo>
                <a:lnTo>
                  <a:pt x="3255128" y="317800"/>
                </a:lnTo>
                <a:lnTo>
                  <a:pt x="3255128" y="317808"/>
                </a:lnTo>
                <a:lnTo>
                  <a:pt x="3255128" y="317826"/>
                </a:lnTo>
                <a:lnTo>
                  <a:pt x="3255128" y="317857"/>
                </a:lnTo>
                <a:lnTo>
                  <a:pt x="3255128" y="317939"/>
                </a:lnTo>
                <a:lnTo>
                  <a:pt x="3255128" y="317946"/>
                </a:lnTo>
                <a:lnTo>
                  <a:pt x="3255128" y="317952"/>
                </a:lnTo>
                <a:lnTo>
                  <a:pt x="3255128" y="317955"/>
                </a:lnTo>
                <a:lnTo>
                  <a:pt x="3255128" y="317965"/>
                </a:lnTo>
                <a:lnTo>
                  <a:pt x="3255128" y="318004"/>
                </a:lnTo>
                <a:lnTo>
                  <a:pt x="3255128" y="318011"/>
                </a:lnTo>
                <a:lnTo>
                  <a:pt x="3255128" y="318020"/>
                </a:lnTo>
                <a:lnTo>
                  <a:pt x="3255128" y="318044"/>
                </a:lnTo>
                <a:lnTo>
                  <a:pt x="3255128" y="318070"/>
                </a:lnTo>
                <a:lnTo>
                  <a:pt x="3255128" y="318142"/>
                </a:lnTo>
                <a:lnTo>
                  <a:pt x="3255128" y="318145"/>
                </a:lnTo>
                <a:lnTo>
                  <a:pt x="3255128" y="318170"/>
                </a:lnTo>
                <a:lnTo>
                  <a:pt x="3255128" y="318187"/>
                </a:lnTo>
                <a:lnTo>
                  <a:pt x="3255128" y="318190"/>
                </a:lnTo>
                <a:lnTo>
                  <a:pt x="3255128" y="318212"/>
                </a:lnTo>
                <a:lnTo>
                  <a:pt x="3255128" y="318215"/>
                </a:lnTo>
                <a:lnTo>
                  <a:pt x="3255128" y="318284"/>
                </a:lnTo>
                <a:lnTo>
                  <a:pt x="3255128" y="318301"/>
                </a:lnTo>
                <a:lnTo>
                  <a:pt x="3255128" y="318304"/>
                </a:lnTo>
                <a:lnTo>
                  <a:pt x="3255128" y="318371"/>
                </a:lnTo>
                <a:lnTo>
                  <a:pt x="3255128" y="318411"/>
                </a:lnTo>
                <a:lnTo>
                  <a:pt x="3255128" y="318424"/>
                </a:lnTo>
                <a:lnTo>
                  <a:pt x="3255128" y="318429"/>
                </a:lnTo>
                <a:lnTo>
                  <a:pt x="3255128" y="318443"/>
                </a:lnTo>
                <a:lnTo>
                  <a:pt x="3255128" y="318474"/>
                </a:lnTo>
                <a:lnTo>
                  <a:pt x="3255128" y="318478"/>
                </a:lnTo>
                <a:lnTo>
                  <a:pt x="3255128" y="318496"/>
                </a:lnTo>
                <a:lnTo>
                  <a:pt x="3255128" y="318527"/>
                </a:lnTo>
                <a:lnTo>
                  <a:pt x="3255128" y="318529"/>
                </a:lnTo>
                <a:lnTo>
                  <a:pt x="3255128" y="318545"/>
                </a:lnTo>
                <a:lnTo>
                  <a:pt x="3255128" y="318550"/>
                </a:lnTo>
                <a:lnTo>
                  <a:pt x="3255128" y="318567"/>
                </a:lnTo>
                <a:lnTo>
                  <a:pt x="3255128" y="318577"/>
                </a:lnTo>
                <a:lnTo>
                  <a:pt x="3255128" y="318617"/>
                </a:lnTo>
                <a:lnTo>
                  <a:pt x="3255128" y="318619"/>
                </a:lnTo>
                <a:lnTo>
                  <a:pt x="3255128" y="318625"/>
                </a:lnTo>
                <a:lnTo>
                  <a:pt x="3255128" y="318659"/>
                </a:lnTo>
                <a:lnTo>
                  <a:pt x="3255128" y="318681"/>
                </a:lnTo>
                <a:lnTo>
                  <a:pt x="3255128" y="318689"/>
                </a:lnTo>
                <a:lnTo>
                  <a:pt x="3255128" y="318736"/>
                </a:lnTo>
                <a:lnTo>
                  <a:pt x="3255128" y="318760"/>
                </a:lnTo>
                <a:lnTo>
                  <a:pt x="3255128" y="318793"/>
                </a:lnTo>
                <a:lnTo>
                  <a:pt x="3255128" y="318843"/>
                </a:lnTo>
                <a:lnTo>
                  <a:pt x="3255128" y="318847"/>
                </a:lnTo>
                <a:lnTo>
                  <a:pt x="3255128" y="318885"/>
                </a:lnTo>
                <a:lnTo>
                  <a:pt x="3255128" y="318903"/>
                </a:lnTo>
                <a:lnTo>
                  <a:pt x="3255128" y="318910"/>
                </a:lnTo>
                <a:lnTo>
                  <a:pt x="3255128" y="318918"/>
                </a:lnTo>
                <a:lnTo>
                  <a:pt x="3255128" y="318921"/>
                </a:lnTo>
                <a:lnTo>
                  <a:pt x="3255128" y="318932"/>
                </a:lnTo>
                <a:lnTo>
                  <a:pt x="3255128" y="318933"/>
                </a:lnTo>
                <a:lnTo>
                  <a:pt x="3255128" y="318934"/>
                </a:lnTo>
                <a:lnTo>
                  <a:pt x="3255128" y="318960"/>
                </a:lnTo>
                <a:lnTo>
                  <a:pt x="3255128" y="319041"/>
                </a:lnTo>
                <a:lnTo>
                  <a:pt x="3255128" y="319042"/>
                </a:lnTo>
                <a:lnTo>
                  <a:pt x="3255128" y="319091"/>
                </a:lnTo>
                <a:lnTo>
                  <a:pt x="3255128" y="319093"/>
                </a:lnTo>
                <a:lnTo>
                  <a:pt x="3255128" y="319097"/>
                </a:lnTo>
                <a:lnTo>
                  <a:pt x="3255128" y="319113"/>
                </a:lnTo>
                <a:lnTo>
                  <a:pt x="3255128" y="319140"/>
                </a:lnTo>
                <a:lnTo>
                  <a:pt x="3255128" y="319156"/>
                </a:lnTo>
                <a:lnTo>
                  <a:pt x="3255128" y="319165"/>
                </a:lnTo>
                <a:lnTo>
                  <a:pt x="3255128" y="319215"/>
                </a:lnTo>
                <a:lnTo>
                  <a:pt x="3255128" y="319223"/>
                </a:lnTo>
                <a:lnTo>
                  <a:pt x="3255128" y="319226"/>
                </a:lnTo>
                <a:lnTo>
                  <a:pt x="3255128" y="319252"/>
                </a:lnTo>
                <a:lnTo>
                  <a:pt x="3255128" y="319265"/>
                </a:lnTo>
                <a:lnTo>
                  <a:pt x="3255128" y="319269"/>
                </a:lnTo>
                <a:lnTo>
                  <a:pt x="3255128" y="319325"/>
                </a:lnTo>
                <a:lnTo>
                  <a:pt x="3255128" y="319326"/>
                </a:lnTo>
                <a:lnTo>
                  <a:pt x="3255128" y="319346"/>
                </a:lnTo>
                <a:lnTo>
                  <a:pt x="3255128" y="319359"/>
                </a:lnTo>
                <a:lnTo>
                  <a:pt x="3255128" y="319375"/>
                </a:lnTo>
                <a:lnTo>
                  <a:pt x="3255128" y="319377"/>
                </a:lnTo>
                <a:lnTo>
                  <a:pt x="3255128" y="319391"/>
                </a:lnTo>
                <a:lnTo>
                  <a:pt x="3255128" y="319426"/>
                </a:lnTo>
                <a:lnTo>
                  <a:pt x="3255128" y="319458"/>
                </a:lnTo>
                <a:lnTo>
                  <a:pt x="3255128" y="319495"/>
                </a:lnTo>
                <a:lnTo>
                  <a:pt x="3255128" y="319498"/>
                </a:lnTo>
                <a:lnTo>
                  <a:pt x="3255128" y="319504"/>
                </a:lnTo>
                <a:lnTo>
                  <a:pt x="3255128" y="319506"/>
                </a:lnTo>
                <a:lnTo>
                  <a:pt x="3255128" y="319513"/>
                </a:lnTo>
                <a:lnTo>
                  <a:pt x="3255128" y="319550"/>
                </a:lnTo>
                <a:lnTo>
                  <a:pt x="3255128" y="319569"/>
                </a:lnTo>
                <a:lnTo>
                  <a:pt x="3255128" y="319575"/>
                </a:lnTo>
                <a:lnTo>
                  <a:pt x="3255128" y="319576"/>
                </a:lnTo>
                <a:lnTo>
                  <a:pt x="3255128" y="319585"/>
                </a:lnTo>
                <a:lnTo>
                  <a:pt x="3255128" y="319724"/>
                </a:lnTo>
                <a:lnTo>
                  <a:pt x="3255128" y="319749"/>
                </a:lnTo>
                <a:lnTo>
                  <a:pt x="3255128" y="319757"/>
                </a:lnTo>
                <a:lnTo>
                  <a:pt x="3255128" y="319761"/>
                </a:lnTo>
                <a:lnTo>
                  <a:pt x="3255128" y="319772"/>
                </a:lnTo>
                <a:lnTo>
                  <a:pt x="3255128" y="319782"/>
                </a:lnTo>
                <a:lnTo>
                  <a:pt x="3255128" y="319785"/>
                </a:lnTo>
                <a:lnTo>
                  <a:pt x="3255128" y="319807"/>
                </a:lnTo>
                <a:lnTo>
                  <a:pt x="3255128" y="319813"/>
                </a:lnTo>
                <a:lnTo>
                  <a:pt x="3255128" y="319818"/>
                </a:lnTo>
                <a:lnTo>
                  <a:pt x="3255128" y="319826"/>
                </a:lnTo>
                <a:lnTo>
                  <a:pt x="3255128" y="319829"/>
                </a:lnTo>
                <a:lnTo>
                  <a:pt x="3255128" y="319939"/>
                </a:lnTo>
                <a:lnTo>
                  <a:pt x="3255128" y="319954"/>
                </a:lnTo>
                <a:lnTo>
                  <a:pt x="3255128" y="319992"/>
                </a:lnTo>
                <a:lnTo>
                  <a:pt x="3255128" y="319994"/>
                </a:lnTo>
                <a:lnTo>
                  <a:pt x="3255128" y="319996"/>
                </a:lnTo>
                <a:lnTo>
                  <a:pt x="3255128" y="320003"/>
                </a:lnTo>
                <a:lnTo>
                  <a:pt x="3255128" y="320014"/>
                </a:lnTo>
                <a:lnTo>
                  <a:pt x="3255128" y="320022"/>
                </a:lnTo>
                <a:lnTo>
                  <a:pt x="3255128" y="320025"/>
                </a:lnTo>
                <a:lnTo>
                  <a:pt x="3255128" y="320028"/>
                </a:lnTo>
                <a:lnTo>
                  <a:pt x="3255128" y="320057"/>
                </a:lnTo>
                <a:lnTo>
                  <a:pt x="3255128" y="320102"/>
                </a:lnTo>
                <a:lnTo>
                  <a:pt x="3255128" y="320104"/>
                </a:lnTo>
                <a:lnTo>
                  <a:pt x="3255128" y="320120"/>
                </a:lnTo>
                <a:lnTo>
                  <a:pt x="3255128" y="320122"/>
                </a:lnTo>
                <a:lnTo>
                  <a:pt x="3255128" y="320150"/>
                </a:lnTo>
                <a:lnTo>
                  <a:pt x="3255128" y="320220"/>
                </a:lnTo>
                <a:lnTo>
                  <a:pt x="3255128" y="320256"/>
                </a:lnTo>
                <a:lnTo>
                  <a:pt x="3255128" y="320268"/>
                </a:lnTo>
                <a:lnTo>
                  <a:pt x="3255128" y="320272"/>
                </a:lnTo>
                <a:lnTo>
                  <a:pt x="3255128" y="320298"/>
                </a:lnTo>
                <a:lnTo>
                  <a:pt x="3255128" y="320299"/>
                </a:lnTo>
                <a:lnTo>
                  <a:pt x="3255128" y="320307"/>
                </a:lnTo>
                <a:lnTo>
                  <a:pt x="3255128" y="320365"/>
                </a:lnTo>
                <a:lnTo>
                  <a:pt x="3255128" y="320373"/>
                </a:lnTo>
                <a:lnTo>
                  <a:pt x="3255128" y="320382"/>
                </a:lnTo>
                <a:lnTo>
                  <a:pt x="3255128" y="320440"/>
                </a:lnTo>
                <a:lnTo>
                  <a:pt x="3255128" y="320453"/>
                </a:lnTo>
                <a:lnTo>
                  <a:pt x="3255128" y="320477"/>
                </a:lnTo>
                <a:lnTo>
                  <a:pt x="3255128" y="320506"/>
                </a:lnTo>
                <a:lnTo>
                  <a:pt x="3255128" y="320527"/>
                </a:lnTo>
                <a:lnTo>
                  <a:pt x="3255128" y="320530"/>
                </a:lnTo>
                <a:lnTo>
                  <a:pt x="3255128" y="320552"/>
                </a:lnTo>
                <a:lnTo>
                  <a:pt x="3255128" y="320574"/>
                </a:lnTo>
                <a:lnTo>
                  <a:pt x="3255128" y="320576"/>
                </a:lnTo>
                <a:lnTo>
                  <a:pt x="3255128" y="320597"/>
                </a:lnTo>
                <a:lnTo>
                  <a:pt x="3255128" y="320728"/>
                </a:lnTo>
                <a:lnTo>
                  <a:pt x="3255128" y="320768"/>
                </a:lnTo>
                <a:lnTo>
                  <a:pt x="3255128" y="320770"/>
                </a:lnTo>
                <a:lnTo>
                  <a:pt x="3255128" y="320771"/>
                </a:lnTo>
                <a:lnTo>
                  <a:pt x="3255128" y="320772"/>
                </a:lnTo>
                <a:lnTo>
                  <a:pt x="3255128" y="320790"/>
                </a:lnTo>
                <a:lnTo>
                  <a:pt x="3255128" y="320793"/>
                </a:lnTo>
                <a:lnTo>
                  <a:pt x="3255128" y="320798"/>
                </a:lnTo>
                <a:lnTo>
                  <a:pt x="3255128" y="320816"/>
                </a:lnTo>
                <a:lnTo>
                  <a:pt x="3255128" y="320820"/>
                </a:lnTo>
                <a:lnTo>
                  <a:pt x="3255128" y="320821"/>
                </a:lnTo>
                <a:lnTo>
                  <a:pt x="3255128" y="320847"/>
                </a:lnTo>
                <a:lnTo>
                  <a:pt x="3255128" y="320917"/>
                </a:lnTo>
                <a:lnTo>
                  <a:pt x="3255128" y="320936"/>
                </a:lnTo>
                <a:lnTo>
                  <a:pt x="3255128" y="320994"/>
                </a:lnTo>
                <a:lnTo>
                  <a:pt x="3255128" y="321001"/>
                </a:lnTo>
                <a:lnTo>
                  <a:pt x="3255128" y="321013"/>
                </a:lnTo>
                <a:lnTo>
                  <a:pt x="3255128" y="321030"/>
                </a:lnTo>
                <a:lnTo>
                  <a:pt x="3255128" y="321036"/>
                </a:lnTo>
                <a:lnTo>
                  <a:pt x="3255128" y="321043"/>
                </a:lnTo>
                <a:lnTo>
                  <a:pt x="3255128" y="321063"/>
                </a:lnTo>
                <a:lnTo>
                  <a:pt x="3255128" y="321079"/>
                </a:lnTo>
                <a:lnTo>
                  <a:pt x="3255128" y="321092"/>
                </a:lnTo>
                <a:lnTo>
                  <a:pt x="3255128" y="321135"/>
                </a:lnTo>
                <a:lnTo>
                  <a:pt x="3255128" y="321180"/>
                </a:lnTo>
                <a:lnTo>
                  <a:pt x="3255128" y="321202"/>
                </a:lnTo>
                <a:lnTo>
                  <a:pt x="3255128" y="321222"/>
                </a:lnTo>
                <a:lnTo>
                  <a:pt x="3255128" y="321252"/>
                </a:lnTo>
                <a:lnTo>
                  <a:pt x="3255128" y="321273"/>
                </a:lnTo>
                <a:lnTo>
                  <a:pt x="3255128" y="321274"/>
                </a:lnTo>
                <a:lnTo>
                  <a:pt x="3255128" y="321279"/>
                </a:lnTo>
                <a:lnTo>
                  <a:pt x="3255128" y="321385"/>
                </a:lnTo>
                <a:lnTo>
                  <a:pt x="3255128" y="321407"/>
                </a:lnTo>
                <a:lnTo>
                  <a:pt x="3255128" y="321464"/>
                </a:lnTo>
                <a:lnTo>
                  <a:pt x="3255128" y="321471"/>
                </a:lnTo>
                <a:lnTo>
                  <a:pt x="3255128" y="321486"/>
                </a:lnTo>
                <a:lnTo>
                  <a:pt x="3255128" y="321489"/>
                </a:lnTo>
                <a:lnTo>
                  <a:pt x="3255128" y="321500"/>
                </a:lnTo>
                <a:lnTo>
                  <a:pt x="3255128" y="321567"/>
                </a:lnTo>
                <a:lnTo>
                  <a:pt x="3255128" y="321585"/>
                </a:lnTo>
                <a:lnTo>
                  <a:pt x="3255128" y="321609"/>
                </a:lnTo>
                <a:lnTo>
                  <a:pt x="3255128" y="321671"/>
                </a:lnTo>
                <a:lnTo>
                  <a:pt x="3255128" y="321681"/>
                </a:lnTo>
                <a:lnTo>
                  <a:pt x="3255128" y="321740"/>
                </a:lnTo>
                <a:lnTo>
                  <a:pt x="3255128" y="321750"/>
                </a:lnTo>
                <a:lnTo>
                  <a:pt x="3255128" y="321783"/>
                </a:lnTo>
                <a:lnTo>
                  <a:pt x="3255128" y="321813"/>
                </a:lnTo>
                <a:lnTo>
                  <a:pt x="3255128" y="321820"/>
                </a:lnTo>
                <a:lnTo>
                  <a:pt x="3255128" y="321826"/>
                </a:lnTo>
                <a:lnTo>
                  <a:pt x="3255128" y="321829"/>
                </a:lnTo>
                <a:lnTo>
                  <a:pt x="3255128" y="321837"/>
                </a:lnTo>
                <a:lnTo>
                  <a:pt x="3255128" y="321875"/>
                </a:lnTo>
                <a:lnTo>
                  <a:pt x="3255128" y="321893"/>
                </a:lnTo>
                <a:lnTo>
                  <a:pt x="3255128" y="321908"/>
                </a:lnTo>
                <a:lnTo>
                  <a:pt x="3255128" y="321922"/>
                </a:lnTo>
                <a:lnTo>
                  <a:pt x="3255128" y="321923"/>
                </a:lnTo>
                <a:lnTo>
                  <a:pt x="3255128" y="321924"/>
                </a:lnTo>
                <a:lnTo>
                  <a:pt x="3255128" y="321944"/>
                </a:lnTo>
                <a:lnTo>
                  <a:pt x="3255128" y="321960"/>
                </a:lnTo>
                <a:lnTo>
                  <a:pt x="3255128" y="321963"/>
                </a:lnTo>
                <a:lnTo>
                  <a:pt x="3255128" y="322016"/>
                </a:lnTo>
                <a:lnTo>
                  <a:pt x="3255128" y="322032"/>
                </a:lnTo>
                <a:lnTo>
                  <a:pt x="3255128" y="322055"/>
                </a:lnTo>
                <a:lnTo>
                  <a:pt x="3255128" y="322083"/>
                </a:lnTo>
                <a:lnTo>
                  <a:pt x="3255128" y="322087"/>
                </a:lnTo>
                <a:lnTo>
                  <a:pt x="3255128" y="322130"/>
                </a:lnTo>
                <a:lnTo>
                  <a:pt x="3255128" y="322133"/>
                </a:lnTo>
                <a:lnTo>
                  <a:pt x="3255128" y="322154"/>
                </a:lnTo>
                <a:lnTo>
                  <a:pt x="3255128" y="322155"/>
                </a:lnTo>
                <a:lnTo>
                  <a:pt x="3255128" y="322159"/>
                </a:lnTo>
                <a:lnTo>
                  <a:pt x="3255128" y="322199"/>
                </a:lnTo>
                <a:lnTo>
                  <a:pt x="3255128" y="322216"/>
                </a:lnTo>
                <a:lnTo>
                  <a:pt x="3255128" y="322233"/>
                </a:lnTo>
                <a:lnTo>
                  <a:pt x="3255128" y="322242"/>
                </a:lnTo>
                <a:lnTo>
                  <a:pt x="3255128" y="322259"/>
                </a:lnTo>
                <a:lnTo>
                  <a:pt x="3255128" y="322293"/>
                </a:lnTo>
                <a:lnTo>
                  <a:pt x="3255128" y="322304"/>
                </a:lnTo>
                <a:lnTo>
                  <a:pt x="3255128" y="322315"/>
                </a:lnTo>
                <a:lnTo>
                  <a:pt x="3255128" y="322365"/>
                </a:lnTo>
                <a:lnTo>
                  <a:pt x="3255128" y="322367"/>
                </a:lnTo>
                <a:lnTo>
                  <a:pt x="3255128" y="322381"/>
                </a:lnTo>
                <a:lnTo>
                  <a:pt x="3255128" y="322405"/>
                </a:lnTo>
                <a:lnTo>
                  <a:pt x="3255128" y="322437"/>
                </a:lnTo>
                <a:lnTo>
                  <a:pt x="3255128" y="322448"/>
                </a:lnTo>
                <a:lnTo>
                  <a:pt x="3255128" y="322485"/>
                </a:lnTo>
                <a:lnTo>
                  <a:pt x="3255128" y="322514"/>
                </a:lnTo>
                <a:lnTo>
                  <a:pt x="3255128" y="322535"/>
                </a:lnTo>
                <a:lnTo>
                  <a:pt x="3255128" y="322566"/>
                </a:lnTo>
                <a:lnTo>
                  <a:pt x="3255128" y="322579"/>
                </a:lnTo>
                <a:lnTo>
                  <a:pt x="3255128" y="322618"/>
                </a:lnTo>
                <a:lnTo>
                  <a:pt x="3255128" y="322665"/>
                </a:lnTo>
                <a:lnTo>
                  <a:pt x="3255128" y="322685"/>
                </a:lnTo>
                <a:lnTo>
                  <a:pt x="3255128" y="322707"/>
                </a:lnTo>
                <a:lnTo>
                  <a:pt x="3255128" y="322710"/>
                </a:lnTo>
                <a:lnTo>
                  <a:pt x="3255128" y="322747"/>
                </a:lnTo>
                <a:lnTo>
                  <a:pt x="3255128" y="322762"/>
                </a:lnTo>
                <a:lnTo>
                  <a:pt x="3255128" y="322797"/>
                </a:lnTo>
                <a:lnTo>
                  <a:pt x="3255128" y="322803"/>
                </a:lnTo>
                <a:lnTo>
                  <a:pt x="3255128" y="322819"/>
                </a:lnTo>
                <a:lnTo>
                  <a:pt x="3255128" y="322825"/>
                </a:lnTo>
                <a:lnTo>
                  <a:pt x="3255128" y="322842"/>
                </a:lnTo>
                <a:lnTo>
                  <a:pt x="3255128" y="322844"/>
                </a:lnTo>
                <a:lnTo>
                  <a:pt x="3255128" y="322851"/>
                </a:lnTo>
                <a:lnTo>
                  <a:pt x="3255128" y="322874"/>
                </a:lnTo>
                <a:lnTo>
                  <a:pt x="3255128" y="322889"/>
                </a:lnTo>
                <a:lnTo>
                  <a:pt x="3255128" y="322929"/>
                </a:lnTo>
                <a:lnTo>
                  <a:pt x="3255128" y="322932"/>
                </a:lnTo>
                <a:lnTo>
                  <a:pt x="3255128" y="322944"/>
                </a:lnTo>
                <a:lnTo>
                  <a:pt x="3255128" y="322999"/>
                </a:lnTo>
                <a:lnTo>
                  <a:pt x="3255128" y="323012"/>
                </a:lnTo>
                <a:lnTo>
                  <a:pt x="3255128" y="323022"/>
                </a:lnTo>
                <a:lnTo>
                  <a:pt x="3255128" y="323038"/>
                </a:lnTo>
                <a:lnTo>
                  <a:pt x="3255128" y="323054"/>
                </a:lnTo>
                <a:lnTo>
                  <a:pt x="3255128" y="323085"/>
                </a:lnTo>
                <a:lnTo>
                  <a:pt x="3255128" y="323089"/>
                </a:lnTo>
                <a:lnTo>
                  <a:pt x="3255128" y="323094"/>
                </a:lnTo>
                <a:lnTo>
                  <a:pt x="3255128" y="323097"/>
                </a:lnTo>
                <a:lnTo>
                  <a:pt x="3255128" y="323101"/>
                </a:lnTo>
                <a:lnTo>
                  <a:pt x="3255128" y="323110"/>
                </a:lnTo>
                <a:lnTo>
                  <a:pt x="3255128" y="323112"/>
                </a:lnTo>
                <a:lnTo>
                  <a:pt x="3255128" y="323140"/>
                </a:lnTo>
                <a:lnTo>
                  <a:pt x="3255128" y="323194"/>
                </a:lnTo>
                <a:lnTo>
                  <a:pt x="3255128" y="323195"/>
                </a:lnTo>
                <a:lnTo>
                  <a:pt x="3255128" y="323246"/>
                </a:lnTo>
                <a:lnTo>
                  <a:pt x="3255128" y="323257"/>
                </a:lnTo>
                <a:lnTo>
                  <a:pt x="3255128" y="323258"/>
                </a:lnTo>
                <a:lnTo>
                  <a:pt x="3255128" y="323262"/>
                </a:lnTo>
                <a:lnTo>
                  <a:pt x="3255128" y="323273"/>
                </a:lnTo>
                <a:lnTo>
                  <a:pt x="3255128" y="323281"/>
                </a:lnTo>
                <a:lnTo>
                  <a:pt x="3255128" y="323288"/>
                </a:lnTo>
                <a:lnTo>
                  <a:pt x="3255128" y="323313"/>
                </a:lnTo>
                <a:lnTo>
                  <a:pt x="3255128" y="323355"/>
                </a:lnTo>
                <a:lnTo>
                  <a:pt x="3255128" y="323363"/>
                </a:lnTo>
                <a:lnTo>
                  <a:pt x="3255128" y="323372"/>
                </a:lnTo>
                <a:lnTo>
                  <a:pt x="3255128" y="323387"/>
                </a:lnTo>
                <a:lnTo>
                  <a:pt x="3255128" y="323416"/>
                </a:lnTo>
                <a:lnTo>
                  <a:pt x="3255128" y="323430"/>
                </a:lnTo>
                <a:lnTo>
                  <a:pt x="3255128" y="323467"/>
                </a:lnTo>
                <a:lnTo>
                  <a:pt x="3255128" y="323472"/>
                </a:lnTo>
                <a:lnTo>
                  <a:pt x="3255128" y="323487"/>
                </a:lnTo>
                <a:lnTo>
                  <a:pt x="3255128" y="323492"/>
                </a:lnTo>
                <a:lnTo>
                  <a:pt x="3255128" y="323495"/>
                </a:lnTo>
                <a:lnTo>
                  <a:pt x="3255128" y="323496"/>
                </a:lnTo>
                <a:lnTo>
                  <a:pt x="3255128" y="323500"/>
                </a:lnTo>
                <a:lnTo>
                  <a:pt x="3255128" y="323530"/>
                </a:lnTo>
                <a:lnTo>
                  <a:pt x="3255128" y="323537"/>
                </a:lnTo>
                <a:lnTo>
                  <a:pt x="3255128" y="323542"/>
                </a:lnTo>
                <a:lnTo>
                  <a:pt x="3255128" y="323561"/>
                </a:lnTo>
                <a:lnTo>
                  <a:pt x="3255128" y="323562"/>
                </a:lnTo>
                <a:lnTo>
                  <a:pt x="3255128" y="323577"/>
                </a:lnTo>
                <a:lnTo>
                  <a:pt x="3255128" y="323587"/>
                </a:lnTo>
                <a:lnTo>
                  <a:pt x="3255128" y="323602"/>
                </a:lnTo>
                <a:lnTo>
                  <a:pt x="3255128" y="323675"/>
                </a:lnTo>
                <a:lnTo>
                  <a:pt x="3255128" y="323733"/>
                </a:lnTo>
                <a:lnTo>
                  <a:pt x="3255128" y="323734"/>
                </a:lnTo>
                <a:lnTo>
                  <a:pt x="3255128" y="323742"/>
                </a:lnTo>
                <a:lnTo>
                  <a:pt x="3255128" y="323750"/>
                </a:lnTo>
                <a:lnTo>
                  <a:pt x="3255128" y="323755"/>
                </a:lnTo>
                <a:lnTo>
                  <a:pt x="3255128" y="323771"/>
                </a:lnTo>
                <a:lnTo>
                  <a:pt x="3255128" y="323772"/>
                </a:lnTo>
                <a:lnTo>
                  <a:pt x="3255128" y="323783"/>
                </a:lnTo>
                <a:lnTo>
                  <a:pt x="3255128" y="323810"/>
                </a:lnTo>
                <a:lnTo>
                  <a:pt x="3255128" y="323811"/>
                </a:lnTo>
                <a:lnTo>
                  <a:pt x="3255128" y="323835"/>
                </a:lnTo>
                <a:lnTo>
                  <a:pt x="3255128" y="323846"/>
                </a:lnTo>
                <a:lnTo>
                  <a:pt x="3255128" y="323880"/>
                </a:lnTo>
                <a:lnTo>
                  <a:pt x="3255128" y="323895"/>
                </a:lnTo>
                <a:lnTo>
                  <a:pt x="3255128" y="323896"/>
                </a:lnTo>
                <a:lnTo>
                  <a:pt x="3255128" y="323926"/>
                </a:lnTo>
                <a:lnTo>
                  <a:pt x="3255128" y="323946"/>
                </a:lnTo>
                <a:lnTo>
                  <a:pt x="3255128" y="323951"/>
                </a:lnTo>
                <a:lnTo>
                  <a:pt x="3255128" y="323973"/>
                </a:lnTo>
                <a:lnTo>
                  <a:pt x="3255128" y="323978"/>
                </a:lnTo>
                <a:lnTo>
                  <a:pt x="3255128" y="323996"/>
                </a:lnTo>
                <a:lnTo>
                  <a:pt x="3255128" y="324018"/>
                </a:lnTo>
                <a:lnTo>
                  <a:pt x="3255128" y="324020"/>
                </a:lnTo>
                <a:lnTo>
                  <a:pt x="3255128" y="324023"/>
                </a:lnTo>
                <a:lnTo>
                  <a:pt x="3255128" y="324025"/>
                </a:lnTo>
                <a:lnTo>
                  <a:pt x="3255128" y="324026"/>
                </a:lnTo>
                <a:lnTo>
                  <a:pt x="3255128" y="324033"/>
                </a:lnTo>
                <a:lnTo>
                  <a:pt x="3255128" y="324053"/>
                </a:lnTo>
                <a:lnTo>
                  <a:pt x="3255128" y="324069"/>
                </a:lnTo>
                <a:lnTo>
                  <a:pt x="3255128" y="324074"/>
                </a:lnTo>
                <a:lnTo>
                  <a:pt x="3255128" y="324096"/>
                </a:lnTo>
                <a:lnTo>
                  <a:pt x="3255128" y="324102"/>
                </a:lnTo>
                <a:lnTo>
                  <a:pt x="3255128" y="324112"/>
                </a:lnTo>
                <a:lnTo>
                  <a:pt x="3255128" y="324192"/>
                </a:lnTo>
                <a:lnTo>
                  <a:pt x="3255128" y="324201"/>
                </a:lnTo>
                <a:lnTo>
                  <a:pt x="3255128" y="324269"/>
                </a:lnTo>
                <a:lnTo>
                  <a:pt x="3255128" y="324292"/>
                </a:lnTo>
                <a:lnTo>
                  <a:pt x="3255128" y="324302"/>
                </a:lnTo>
                <a:lnTo>
                  <a:pt x="3255128" y="324303"/>
                </a:lnTo>
                <a:lnTo>
                  <a:pt x="3255128" y="324306"/>
                </a:lnTo>
                <a:lnTo>
                  <a:pt x="3255128" y="324323"/>
                </a:lnTo>
                <a:lnTo>
                  <a:pt x="3255128" y="324324"/>
                </a:lnTo>
                <a:lnTo>
                  <a:pt x="3255128" y="324327"/>
                </a:lnTo>
                <a:lnTo>
                  <a:pt x="3255128" y="324384"/>
                </a:lnTo>
                <a:lnTo>
                  <a:pt x="3255128" y="324420"/>
                </a:lnTo>
                <a:lnTo>
                  <a:pt x="3255128" y="324456"/>
                </a:lnTo>
                <a:lnTo>
                  <a:pt x="3255128" y="324476"/>
                </a:lnTo>
                <a:lnTo>
                  <a:pt x="3255128" y="324479"/>
                </a:lnTo>
                <a:lnTo>
                  <a:pt x="3255128" y="324490"/>
                </a:lnTo>
                <a:lnTo>
                  <a:pt x="3255128" y="324516"/>
                </a:lnTo>
                <a:lnTo>
                  <a:pt x="3255128" y="324544"/>
                </a:lnTo>
                <a:lnTo>
                  <a:pt x="3255128" y="324546"/>
                </a:lnTo>
                <a:lnTo>
                  <a:pt x="3255128" y="324566"/>
                </a:lnTo>
                <a:lnTo>
                  <a:pt x="3255128" y="324621"/>
                </a:lnTo>
                <a:lnTo>
                  <a:pt x="3255128" y="324642"/>
                </a:lnTo>
                <a:lnTo>
                  <a:pt x="3255128" y="324716"/>
                </a:lnTo>
                <a:lnTo>
                  <a:pt x="3255128" y="324742"/>
                </a:lnTo>
                <a:lnTo>
                  <a:pt x="3255128" y="324749"/>
                </a:lnTo>
                <a:lnTo>
                  <a:pt x="3255128" y="324760"/>
                </a:lnTo>
                <a:lnTo>
                  <a:pt x="3255128" y="324776"/>
                </a:lnTo>
                <a:lnTo>
                  <a:pt x="3255128" y="324777"/>
                </a:lnTo>
                <a:lnTo>
                  <a:pt x="3255128" y="324782"/>
                </a:lnTo>
                <a:lnTo>
                  <a:pt x="3255128" y="324810"/>
                </a:lnTo>
                <a:lnTo>
                  <a:pt x="3255128" y="324816"/>
                </a:lnTo>
                <a:lnTo>
                  <a:pt x="3255128" y="324819"/>
                </a:lnTo>
                <a:lnTo>
                  <a:pt x="3255128" y="324841"/>
                </a:lnTo>
                <a:lnTo>
                  <a:pt x="3255128" y="324865"/>
                </a:lnTo>
                <a:lnTo>
                  <a:pt x="3255128" y="324881"/>
                </a:lnTo>
                <a:lnTo>
                  <a:pt x="3255128" y="324884"/>
                </a:lnTo>
                <a:lnTo>
                  <a:pt x="3255128" y="324898"/>
                </a:lnTo>
                <a:lnTo>
                  <a:pt x="3255128" y="324910"/>
                </a:lnTo>
                <a:lnTo>
                  <a:pt x="3255128" y="324934"/>
                </a:lnTo>
                <a:lnTo>
                  <a:pt x="3255128" y="324948"/>
                </a:lnTo>
                <a:lnTo>
                  <a:pt x="3255128" y="324950"/>
                </a:lnTo>
                <a:lnTo>
                  <a:pt x="3255128" y="324953"/>
                </a:lnTo>
                <a:lnTo>
                  <a:pt x="3255128" y="324955"/>
                </a:lnTo>
                <a:lnTo>
                  <a:pt x="3255128" y="324973"/>
                </a:lnTo>
                <a:lnTo>
                  <a:pt x="3255128" y="325006"/>
                </a:lnTo>
                <a:lnTo>
                  <a:pt x="3255128" y="325009"/>
                </a:lnTo>
                <a:lnTo>
                  <a:pt x="3255128" y="325033"/>
                </a:lnTo>
                <a:lnTo>
                  <a:pt x="3255128" y="325080"/>
                </a:lnTo>
                <a:lnTo>
                  <a:pt x="3255128" y="325104"/>
                </a:lnTo>
                <a:lnTo>
                  <a:pt x="3255128" y="325105"/>
                </a:lnTo>
                <a:lnTo>
                  <a:pt x="3255128" y="325149"/>
                </a:lnTo>
                <a:lnTo>
                  <a:pt x="3255128" y="325193"/>
                </a:lnTo>
                <a:lnTo>
                  <a:pt x="3255128" y="325201"/>
                </a:lnTo>
                <a:lnTo>
                  <a:pt x="3255128" y="325203"/>
                </a:lnTo>
                <a:lnTo>
                  <a:pt x="3255128" y="325219"/>
                </a:lnTo>
                <a:lnTo>
                  <a:pt x="3255128" y="325291"/>
                </a:lnTo>
                <a:lnTo>
                  <a:pt x="3255128" y="325293"/>
                </a:lnTo>
                <a:lnTo>
                  <a:pt x="3255128" y="325305"/>
                </a:lnTo>
                <a:lnTo>
                  <a:pt x="3255128" y="325317"/>
                </a:lnTo>
                <a:lnTo>
                  <a:pt x="3255128" y="325342"/>
                </a:lnTo>
                <a:lnTo>
                  <a:pt x="3255128" y="325364"/>
                </a:lnTo>
                <a:lnTo>
                  <a:pt x="3255128" y="325389"/>
                </a:lnTo>
                <a:lnTo>
                  <a:pt x="3255128" y="325395"/>
                </a:lnTo>
                <a:lnTo>
                  <a:pt x="3255128" y="325425"/>
                </a:lnTo>
                <a:lnTo>
                  <a:pt x="3255128" y="325427"/>
                </a:lnTo>
                <a:lnTo>
                  <a:pt x="3255128" y="325447"/>
                </a:lnTo>
                <a:lnTo>
                  <a:pt x="3255128" y="325489"/>
                </a:lnTo>
                <a:lnTo>
                  <a:pt x="3255128" y="325558"/>
                </a:lnTo>
                <a:lnTo>
                  <a:pt x="3255128" y="325563"/>
                </a:lnTo>
                <a:lnTo>
                  <a:pt x="3255128" y="325583"/>
                </a:lnTo>
                <a:lnTo>
                  <a:pt x="3255128" y="325613"/>
                </a:lnTo>
                <a:lnTo>
                  <a:pt x="3255128" y="325621"/>
                </a:lnTo>
                <a:lnTo>
                  <a:pt x="3255128" y="325655"/>
                </a:lnTo>
                <a:lnTo>
                  <a:pt x="3255128" y="325657"/>
                </a:lnTo>
                <a:lnTo>
                  <a:pt x="3255128" y="325663"/>
                </a:lnTo>
                <a:lnTo>
                  <a:pt x="3255128" y="325677"/>
                </a:lnTo>
                <a:lnTo>
                  <a:pt x="3255128" y="325684"/>
                </a:lnTo>
                <a:lnTo>
                  <a:pt x="3255128" y="325693"/>
                </a:lnTo>
                <a:lnTo>
                  <a:pt x="3255128" y="325700"/>
                </a:lnTo>
                <a:lnTo>
                  <a:pt x="3255128" y="325778"/>
                </a:lnTo>
                <a:lnTo>
                  <a:pt x="3255128" y="325807"/>
                </a:lnTo>
                <a:lnTo>
                  <a:pt x="3255128" y="325823"/>
                </a:lnTo>
                <a:lnTo>
                  <a:pt x="3255128" y="325829"/>
                </a:lnTo>
                <a:lnTo>
                  <a:pt x="3255128" y="325834"/>
                </a:lnTo>
                <a:lnTo>
                  <a:pt x="3255128" y="325841"/>
                </a:lnTo>
                <a:lnTo>
                  <a:pt x="3255128" y="325849"/>
                </a:lnTo>
                <a:lnTo>
                  <a:pt x="3255128" y="325864"/>
                </a:lnTo>
                <a:lnTo>
                  <a:pt x="3255128" y="325871"/>
                </a:lnTo>
                <a:lnTo>
                  <a:pt x="3255128" y="325879"/>
                </a:lnTo>
                <a:lnTo>
                  <a:pt x="3255128" y="325905"/>
                </a:lnTo>
                <a:lnTo>
                  <a:pt x="3255128" y="325906"/>
                </a:lnTo>
                <a:lnTo>
                  <a:pt x="3255128" y="325922"/>
                </a:lnTo>
                <a:lnTo>
                  <a:pt x="3255128" y="325988"/>
                </a:lnTo>
                <a:lnTo>
                  <a:pt x="3255128" y="325989"/>
                </a:lnTo>
                <a:lnTo>
                  <a:pt x="3255128" y="326012"/>
                </a:lnTo>
                <a:lnTo>
                  <a:pt x="3255128" y="326017"/>
                </a:lnTo>
                <a:lnTo>
                  <a:pt x="3255128" y="326020"/>
                </a:lnTo>
                <a:lnTo>
                  <a:pt x="3255128" y="326055"/>
                </a:lnTo>
                <a:lnTo>
                  <a:pt x="3255128" y="326075"/>
                </a:lnTo>
                <a:lnTo>
                  <a:pt x="3255128" y="326079"/>
                </a:lnTo>
                <a:lnTo>
                  <a:pt x="3255128" y="326084"/>
                </a:lnTo>
                <a:lnTo>
                  <a:pt x="3255128" y="326087"/>
                </a:lnTo>
                <a:lnTo>
                  <a:pt x="3255128" y="326090"/>
                </a:lnTo>
                <a:lnTo>
                  <a:pt x="3255128" y="326091"/>
                </a:lnTo>
                <a:lnTo>
                  <a:pt x="3255128" y="326113"/>
                </a:lnTo>
                <a:lnTo>
                  <a:pt x="3255128" y="326116"/>
                </a:lnTo>
                <a:lnTo>
                  <a:pt x="3255128" y="326185"/>
                </a:lnTo>
                <a:lnTo>
                  <a:pt x="3255128" y="326212"/>
                </a:lnTo>
                <a:lnTo>
                  <a:pt x="3255128" y="326223"/>
                </a:lnTo>
                <a:lnTo>
                  <a:pt x="3255128" y="326236"/>
                </a:lnTo>
                <a:lnTo>
                  <a:pt x="3255128" y="326261"/>
                </a:lnTo>
                <a:lnTo>
                  <a:pt x="3255128" y="326283"/>
                </a:lnTo>
                <a:lnTo>
                  <a:pt x="3255128" y="326303"/>
                </a:lnTo>
                <a:lnTo>
                  <a:pt x="3255128" y="326308"/>
                </a:lnTo>
                <a:lnTo>
                  <a:pt x="3255128" y="326325"/>
                </a:lnTo>
                <a:lnTo>
                  <a:pt x="3255128" y="326333"/>
                </a:lnTo>
                <a:lnTo>
                  <a:pt x="3255128" y="326341"/>
                </a:lnTo>
                <a:lnTo>
                  <a:pt x="3255128" y="326354"/>
                </a:lnTo>
                <a:lnTo>
                  <a:pt x="3255128" y="326377"/>
                </a:lnTo>
                <a:lnTo>
                  <a:pt x="3255128" y="326464"/>
                </a:lnTo>
                <a:lnTo>
                  <a:pt x="3255128" y="326471"/>
                </a:lnTo>
                <a:lnTo>
                  <a:pt x="3255128" y="326477"/>
                </a:lnTo>
                <a:lnTo>
                  <a:pt x="3255128" y="326482"/>
                </a:lnTo>
                <a:lnTo>
                  <a:pt x="3255128" y="326495"/>
                </a:lnTo>
                <a:lnTo>
                  <a:pt x="3255128" y="326520"/>
                </a:lnTo>
                <a:lnTo>
                  <a:pt x="3255128" y="326527"/>
                </a:lnTo>
                <a:lnTo>
                  <a:pt x="3255128" y="326529"/>
                </a:lnTo>
                <a:lnTo>
                  <a:pt x="3255128" y="326537"/>
                </a:lnTo>
                <a:lnTo>
                  <a:pt x="3255128" y="326551"/>
                </a:lnTo>
                <a:lnTo>
                  <a:pt x="3255128" y="326552"/>
                </a:lnTo>
                <a:lnTo>
                  <a:pt x="3255128" y="326567"/>
                </a:lnTo>
                <a:lnTo>
                  <a:pt x="3255128" y="326572"/>
                </a:lnTo>
                <a:lnTo>
                  <a:pt x="3255128" y="326598"/>
                </a:lnTo>
                <a:lnTo>
                  <a:pt x="3255128" y="326720"/>
                </a:lnTo>
                <a:lnTo>
                  <a:pt x="3255128" y="326723"/>
                </a:lnTo>
                <a:lnTo>
                  <a:pt x="3255128" y="326724"/>
                </a:lnTo>
                <a:lnTo>
                  <a:pt x="3255128" y="326732"/>
                </a:lnTo>
                <a:lnTo>
                  <a:pt x="3255128" y="326745"/>
                </a:lnTo>
                <a:lnTo>
                  <a:pt x="3255128" y="326760"/>
                </a:lnTo>
                <a:lnTo>
                  <a:pt x="3255128" y="326761"/>
                </a:lnTo>
                <a:lnTo>
                  <a:pt x="3255128" y="326762"/>
                </a:lnTo>
                <a:lnTo>
                  <a:pt x="3255128" y="326784"/>
                </a:lnTo>
                <a:lnTo>
                  <a:pt x="3255128" y="326803"/>
                </a:lnTo>
                <a:lnTo>
                  <a:pt x="3255128" y="326860"/>
                </a:lnTo>
                <a:lnTo>
                  <a:pt x="3255128" y="326870"/>
                </a:lnTo>
                <a:lnTo>
                  <a:pt x="3255128" y="326885"/>
                </a:lnTo>
                <a:lnTo>
                  <a:pt x="3255128" y="326886"/>
                </a:lnTo>
                <a:lnTo>
                  <a:pt x="3255128" y="326907"/>
                </a:lnTo>
                <a:lnTo>
                  <a:pt x="3255128" y="326931"/>
                </a:lnTo>
                <a:lnTo>
                  <a:pt x="3255128" y="326941"/>
                </a:lnTo>
                <a:lnTo>
                  <a:pt x="3255128" y="326968"/>
                </a:lnTo>
                <a:lnTo>
                  <a:pt x="3255128" y="326986"/>
                </a:lnTo>
                <a:lnTo>
                  <a:pt x="3255128" y="327003"/>
                </a:lnTo>
                <a:lnTo>
                  <a:pt x="3255128" y="327029"/>
                </a:lnTo>
                <a:lnTo>
                  <a:pt x="3255128" y="327055"/>
                </a:lnTo>
                <a:lnTo>
                  <a:pt x="3255128" y="327064"/>
                </a:lnTo>
                <a:lnTo>
                  <a:pt x="3255128" y="327080"/>
                </a:lnTo>
                <a:lnTo>
                  <a:pt x="3255128" y="327086"/>
                </a:lnTo>
                <a:lnTo>
                  <a:pt x="3255128" y="327099"/>
                </a:lnTo>
                <a:lnTo>
                  <a:pt x="3255128" y="327101"/>
                </a:lnTo>
                <a:lnTo>
                  <a:pt x="3255128" y="327102"/>
                </a:lnTo>
                <a:lnTo>
                  <a:pt x="3255128" y="327182"/>
                </a:lnTo>
                <a:lnTo>
                  <a:pt x="3255128" y="327191"/>
                </a:lnTo>
                <a:lnTo>
                  <a:pt x="3255128" y="327215"/>
                </a:lnTo>
                <a:lnTo>
                  <a:pt x="3255128" y="327246"/>
                </a:lnTo>
                <a:lnTo>
                  <a:pt x="3255128" y="327282"/>
                </a:lnTo>
                <a:lnTo>
                  <a:pt x="3255128" y="327293"/>
                </a:lnTo>
                <a:lnTo>
                  <a:pt x="3255128" y="327296"/>
                </a:lnTo>
                <a:lnTo>
                  <a:pt x="3255128" y="327314"/>
                </a:lnTo>
                <a:lnTo>
                  <a:pt x="3255128" y="327317"/>
                </a:lnTo>
                <a:lnTo>
                  <a:pt x="3255128" y="327340"/>
                </a:lnTo>
                <a:lnTo>
                  <a:pt x="3255128" y="327362"/>
                </a:lnTo>
                <a:lnTo>
                  <a:pt x="3255128" y="327373"/>
                </a:lnTo>
                <a:lnTo>
                  <a:pt x="3255128" y="327374"/>
                </a:lnTo>
                <a:lnTo>
                  <a:pt x="3255128" y="327389"/>
                </a:lnTo>
                <a:lnTo>
                  <a:pt x="3255128" y="327390"/>
                </a:lnTo>
                <a:lnTo>
                  <a:pt x="3255128" y="327446"/>
                </a:lnTo>
                <a:lnTo>
                  <a:pt x="3255128" y="327534"/>
                </a:lnTo>
                <a:lnTo>
                  <a:pt x="3255128" y="327536"/>
                </a:lnTo>
                <a:lnTo>
                  <a:pt x="3255128" y="327556"/>
                </a:lnTo>
                <a:lnTo>
                  <a:pt x="3255128" y="327558"/>
                </a:lnTo>
                <a:lnTo>
                  <a:pt x="3255128" y="327559"/>
                </a:lnTo>
                <a:lnTo>
                  <a:pt x="3255128" y="327632"/>
                </a:lnTo>
                <a:lnTo>
                  <a:pt x="3255128" y="327674"/>
                </a:lnTo>
                <a:lnTo>
                  <a:pt x="3255128" y="327684"/>
                </a:lnTo>
                <a:lnTo>
                  <a:pt x="3255128" y="327705"/>
                </a:lnTo>
                <a:lnTo>
                  <a:pt x="3255128" y="327714"/>
                </a:lnTo>
                <a:lnTo>
                  <a:pt x="3255128" y="327732"/>
                </a:lnTo>
                <a:lnTo>
                  <a:pt x="3255128" y="327750"/>
                </a:lnTo>
                <a:lnTo>
                  <a:pt x="3255128" y="327766"/>
                </a:lnTo>
                <a:lnTo>
                  <a:pt x="3255128" y="327767"/>
                </a:lnTo>
                <a:lnTo>
                  <a:pt x="3255128" y="327777"/>
                </a:lnTo>
                <a:lnTo>
                  <a:pt x="3255128" y="327779"/>
                </a:lnTo>
                <a:lnTo>
                  <a:pt x="3255128" y="327802"/>
                </a:lnTo>
                <a:lnTo>
                  <a:pt x="3255128" y="327809"/>
                </a:lnTo>
                <a:lnTo>
                  <a:pt x="3255128" y="327828"/>
                </a:lnTo>
                <a:lnTo>
                  <a:pt x="3255128" y="327888"/>
                </a:lnTo>
                <a:lnTo>
                  <a:pt x="3255128" y="327900"/>
                </a:lnTo>
                <a:lnTo>
                  <a:pt x="3255128" y="327907"/>
                </a:lnTo>
                <a:lnTo>
                  <a:pt x="3255128" y="327908"/>
                </a:lnTo>
                <a:lnTo>
                  <a:pt x="3255128" y="327936"/>
                </a:lnTo>
                <a:lnTo>
                  <a:pt x="3255128" y="327938"/>
                </a:lnTo>
                <a:lnTo>
                  <a:pt x="3255128" y="327955"/>
                </a:lnTo>
                <a:lnTo>
                  <a:pt x="3255128" y="327988"/>
                </a:lnTo>
                <a:lnTo>
                  <a:pt x="3255128" y="327999"/>
                </a:lnTo>
                <a:lnTo>
                  <a:pt x="3255128" y="328033"/>
                </a:lnTo>
                <a:lnTo>
                  <a:pt x="3255128" y="328037"/>
                </a:lnTo>
                <a:lnTo>
                  <a:pt x="3255128" y="328050"/>
                </a:lnTo>
                <a:lnTo>
                  <a:pt x="3255128" y="328065"/>
                </a:lnTo>
                <a:lnTo>
                  <a:pt x="3255128" y="328070"/>
                </a:lnTo>
                <a:lnTo>
                  <a:pt x="3255128" y="328081"/>
                </a:lnTo>
                <a:lnTo>
                  <a:pt x="3255128" y="328094"/>
                </a:lnTo>
                <a:lnTo>
                  <a:pt x="3255128" y="328209"/>
                </a:lnTo>
                <a:lnTo>
                  <a:pt x="3255128" y="328229"/>
                </a:lnTo>
                <a:lnTo>
                  <a:pt x="3255128" y="328260"/>
                </a:lnTo>
                <a:lnTo>
                  <a:pt x="3255128" y="328265"/>
                </a:lnTo>
                <a:lnTo>
                  <a:pt x="3255128" y="328270"/>
                </a:lnTo>
                <a:lnTo>
                  <a:pt x="3255128" y="328341"/>
                </a:lnTo>
                <a:lnTo>
                  <a:pt x="3255128" y="328354"/>
                </a:lnTo>
                <a:lnTo>
                  <a:pt x="3255128" y="328416"/>
                </a:lnTo>
                <a:lnTo>
                  <a:pt x="3255128" y="328437"/>
                </a:lnTo>
                <a:lnTo>
                  <a:pt x="3255128" y="328447"/>
                </a:lnTo>
                <a:lnTo>
                  <a:pt x="3255128" y="328472"/>
                </a:lnTo>
                <a:lnTo>
                  <a:pt x="3255128" y="328479"/>
                </a:lnTo>
                <a:lnTo>
                  <a:pt x="3255128" y="328493"/>
                </a:lnTo>
                <a:lnTo>
                  <a:pt x="3255128" y="328496"/>
                </a:lnTo>
                <a:lnTo>
                  <a:pt x="3255128" y="328553"/>
                </a:lnTo>
                <a:lnTo>
                  <a:pt x="3255128" y="328573"/>
                </a:lnTo>
                <a:lnTo>
                  <a:pt x="3255128" y="328579"/>
                </a:lnTo>
                <a:lnTo>
                  <a:pt x="3255128" y="328595"/>
                </a:lnTo>
                <a:lnTo>
                  <a:pt x="3255128" y="328603"/>
                </a:lnTo>
                <a:lnTo>
                  <a:pt x="3255128" y="328604"/>
                </a:lnTo>
                <a:lnTo>
                  <a:pt x="3255128" y="328645"/>
                </a:lnTo>
                <a:lnTo>
                  <a:pt x="3255128" y="328647"/>
                </a:lnTo>
                <a:lnTo>
                  <a:pt x="3255128" y="328650"/>
                </a:lnTo>
                <a:lnTo>
                  <a:pt x="3255128" y="328653"/>
                </a:lnTo>
                <a:lnTo>
                  <a:pt x="3255128" y="328667"/>
                </a:lnTo>
                <a:lnTo>
                  <a:pt x="3255128" y="328674"/>
                </a:lnTo>
                <a:lnTo>
                  <a:pt x="3255128" y="328683"/>
                </a:lnTo>
                <a:lnTo>
                  <a:pt x="3255128" y="328709"/>
                </a:lnTo>
                <a:lnTo>
                  <a:pt x="3255128" y="328748"/>
                </a:lnTo>
                <a:lnTo>
                  <a:pt x="3255128" y="328813"/>
                </a:lnTo>
                <a:lnTo>
                  <a:pt x="3255128" y="328816"/>
                </a:lnTo>
                <a:lnTo>
                  <a:pt x="3255128" y="328819"/>
                </a:lnTo>
                <a:lnTo>
                  <a:pt x="3255128" y="328823"/>
                </a:lnTo>
                <a:lnTo>
                  <a:pt x="3255128" y="328896"/>
                </a:lnTo>
                <a:lnTo>
                  <a:pt x="3255128" y="328904"/>
                </a:lnTo>
                <a:lnTo>
                  <a:pt x="3255128" y="328918"/>
                </a:lnTo>
                <a:lnTo>
                  <a:pt x="3255128" y="328929"/>
                </a:lnTo>
                <a:lnTo>
                  <a:pt x="3255128" y="328946"/>
                </a:lnTo>
                <a:lnTo>
                  <a:pt x="3255128" y="328976"/>
                </a:lnTo>
                <a:lnTo>
                  <a:pt x="3255128" y="329010"/>
                </a:lnTo>
                <a:lnTo>
                  <a:pt x="3255128" y="329062"/>
                </a:lnTo>
                <a:lnTo>
                  <a:pt x="3255128" y="329078"/>
                </a:lnTo>
                <a:lnTo>
                  <a:pt x="3255128" y="329083"/>
                </a:lnTo>
                <a:lnTo>
                  <a:pt x="3255128" y="329086"/>
                </a:lnTo>
                <a:lnTo>
                  <a:pt x="3255128" y="329103"/>
                </a:lnTo>
                <a:lnTo>
                  <a:pt x="3255128" y="329106"/>
                </a:lnTo>
                <a:lnTo>
                  <a:pt x="3255128" y="329141"/>
                </a:lnTo>
                <a:lnTo>
                  <a:pt x="3255128" y="329150"/>
                </a:lnTo>
                <a:lnTo>
                  <a:pt x="3255128" y="329171"/>
                </a:lnTo>
                <a:lnTo>
                  <a:pt x="3255128" y="329177"/>
                </a:lnTo>
                <a:lnTo>
                  <a:pt x="3255128" y="329222"/>
                </a:lnTo>
                <a:lnTo>
                  <a:pt x="3255128" y="329251"/>
                </a:lnTo>
                <a:lnTo>
                  <a:pt x="3255128" y="329269"/>
                </a:lnTo>
                <a:lnTo>
                  <a:pt x="3255128" y="329297"/>
                </a:lnTo>
                <a:lnTo>
                  <a:pt x="3255128" y="329301"/>
                </a:lnTo>
                <a:lnTo>
                  <a:pt x="3255128" y="329315"/>
                </a:lnTo>
                <a:lnTo>
                  <a:pt x="3255128" y="329344"/>
                </a:lnTo>
                <a:lnTo>
                  <a:pt x="3255128" y="329376"/>
                </a:lnTo>
                <a:lnTo>
                  <a:pt x="3255128" y="329377"/>
                </a:lnTo>
                <a:lnTo>
                  <a:pt x="3255128" y="329431"/>
                </a:lnTo>
                <a:lnTo>
                  <a:pt x="3255128" y="329443"/>
                </a:lnTo>
                <a:lnTo>
                  <a:pt x="3255128" y="329454"/>
                </a:lnTo>
                <a:lnTo>
                  <a:pt x="3255128" y="329461"/>
                </a:lnTo>
                <a:lnTo>
                  <a:pt x="3255128" y="329476"/>
                </a:lnTo>
                <a:lnTo>
                  <a:pt x="3255128" y="329493"/>
                </a:lnTo>
                <a:lnTo>
                  <a:pt x="3255128" y="329529"/>
                </a:lnTo>
                <a:lnTo>
                  <a:pt x="3255128" y="329543"/>
                </a:lnTo>
                <a:lnTo>
                  <a:pt x="3255128" y="329553"/>
                </a:lnTo>
                <a:lnTo>
                  <a:pt x="3255128" y="329588"/>
                </a:lnTo>
                <a:lnTo>
                  <a:pt x="3255128" y="329600"/>
                </a:lnTo>
                <a:lnTo>
                  <a:pt x="3255128" y="329612"/>
                </a:lnTo>
                <a:lnTo>
                  <a:pt x="3255128" y="329624"/>
                </a:lnTo>
                <a:lnTo>
                  <a:pt x="3255128" y="329625"/>
                </a:lnTo>
                <a:lnTo>
                  <a:pt x="3255128" y="329702"/>
                </a:lnTo>
                <a:lnTo>
                  <a:pt x="3255128" y="329708"/>
                </a:lnTo>
                <a:lnTo>
                  <a:pt x="3255128" y="329710"/>
                </a:lnTo>
                <a:lnTo>
                  <a:pt x="3255128" y="329711"/>
                </a:lnTo>
                <a:lnTo>
                  <a:pt x="3255128" y="329714"/>
                </a:lnTo>
                <a:lnTo>
                  <a:pt x="3255128" y="329723"/>
                </a:lnTo>
                <a:lnTo>
                  <a:pt x="3255128" y="329732"/>
                </a:lnTo>
                <a:lnTo>
                  <a:pt x="3255128" y="329735"/>
                </a:lnTo>
                <a:lnTo>
                  <a:pt x="3255128" y="329774"/>
                </a:lnTo>
                <a:lnTo>
                  <a:pt x="3255128" y="329793"/>
                </a:lnTo>
                <a:lnTo>
                  <a:pt x="3255128" y="329798"/>
                </a:lnTo>
                <a:lnTo>
                  <a:pt x="3255128" y="329820"/>
                </a:lnTo>
                <a:lnTo>
                  <a:pt x="3255128" y="329837"/>
                </a:lnTo>
                <a:lnTo>
                  <a:pt x="3255128" y="329863"/>
                </a:lnTo>
                <a:lnTo>
                  <a:pt x="3255128" y="329876"/>
                </a:lnTo>
                <a:lnTo>
                  <a:pt x="3255128" y="329887"/>
                </a:lnTo>
                <a:lnTo>
                  <a:pt x="3255128" y="329897"/>
                </a:lnTo>
                <a:lnTo>
                  <a:pt x="3255128" y="329902"/>
                </a:lnTo>
                <a:lnTo>
                  <a:pt x="3255128" y="329918"/>
                </a:lnTo>
                <a:lnTo>
                  <a:pt x="3255128" y="329945"/>
                </a:lnTo>
                <a:lnTo>
                  <a:pt x="3255128" y="329967"/>
                </a:lnTo>
                <a:lnTo>
                  <a:pt x="3255128" y="330011"/>
                </a:lnTo>
                <a:lnTo>
                  <a:pt x="3255128" y="330016"/>
                </a:lnTo>
                <a:lnTo>
                  <a:pt x="3255128" y="330019"/>
                </a:lnTo>
                <a:lnTo>
                  <a:pt x="3255128" y="330054"/>
                </a:lnTo>
                <a:lnTo>
                  <a:pt x="3255128" y="330059"/>
                </a:lnTo>
                <a:lnTo>
                  <a:pt x="3255128" y="330079"/>
                </a:lnTo>
                <a:lnTo>
                  <a:pt x="3255128" y="330083"/>
                </a:lnTo>
                <a:lnTo>
                  <a:pt x="3255128" y="330106"/>
                </a:lnTo>
                <a:lnTo>
                  <a:pt x="3255128" y="330141"/>
                </a:lnTo>
                <a:lnTo>
                  <a:pt x="3255128" y="330152"/>
                </a:lnTo>
                <a:lnTo>
                  <a:pt x="3255128" y="330177"/>
                </a:lnTo>
                <a:lnTo>
                  <a:pt x="3255128" y="330236"/>
                </a:lnTo>
                <a:lnTo>
                  <a:pt x="3255128" y="330257"/>
                </a:lnTo>
                <a:lnTo>
                  <a:pt x="3255128" y="330259"/>
                </a:lnTo>
                <a:lnTo>
                  <a:pt x="3255128" y="330326"/>
                </a:lnTo>
                <a:lnTo>
                  <a:pt x="3255128" y="330349"/>
                </a:lnTo>
                <a:lnTo>
                  <a:pt x="3255128" y="330351"/>
                </a:lnTo>
                <a:lnTo>
                  <a:pt x="3255128" y="330356"/>
                </a:lnTo>
                <a:lnTo>
                  <a:pt x="3255128" y="330359"/>
                </a:lnTo>
                <a:lnTo>
                  <a:pt x="3255128" y="330424"/>
                </a:lnTo>
                <a:lnTo>
                  <a:pt x="3255128" y="330426"/>
                </a:lnTo>
                <a:lnTo>
                  <a:pt x="3255128" y="330491"/>
                </a:lnTo>
                <a:lnTo>
                  <a:pt x="3255128" y="330535"/>
                </a:lnTo>
                <a:lnTo>
                  <a:pt x="3255128" y="330538"/>
                </a:lnTo>
                <a:lnTo>
                  <a:pt x="3255128" y="330549"/>
                </a:lnTo>
                <a:lnTo>
                  <a:pt x="3255128" y="330563"/>
                </a:lnTo>
                <a:lnTo>
                  <a:pt x="3255128" y="330610"/>
                </a:lnTo>
                <a:lnTo>
                  <a:pt x="3255128" y="330633"/>
                </a:lnTo>
                <a:lnTo>
                  <a:pt x="3255128" y="330635"/>
                </a:lnTo>
                <a:lnTo>
                  <a:pt x="3255128" y="330636"/>
                </a:lnTo>
                <a:lnTo>
                  <a:pt x="3255128" y="330647"/>
                </a:lnTo>
                <a:lnTo>
                  <a:pt x="3255128" y="330661"/>
                </a:lnTo>
                <a:lnTo>
                  <a:pt x="3255128" y="330674"/>
                </a:lnTo>
                <a:lnTo>
                  <a:pt x="3255128" y="330695"/>
                </a:lnTo>
                <a:lnTo>
                  <a:pt x="3255128" y="330732"/>
                </a:lnTo>
                <a:lnTo>
                  <a:pt x="3255128" y="330744"/>
                </a:lnTo>
                <a:lnTo>
                  <a:pt x="3255128" y="330756"/>
                </a:lnTo>
                <a:lnTo>
                  <a:pt x="3255128" y="330784"/>
                </a:lnTo>
                <a:lnTo>
                  <a:pt x="3255128" y="330789"/>
                </a:lnTo>
                <a:lnTo>
                  <a:pt x="3255128" y="330792"/>
                </a:lnTo>
                <a:lnTo>
                  <a:pt x="3255128" y="330799"/>
                </a:lnTo>
                <a:lnTo>
                  <a:pt x="3255128" y="330815"/>
                </a:lnTo>
                <a:lnTo>
                  <a:pt x="3255128" y="330897"/>
                </a:lnTo>
                <a:lnTo>
                  <a:pt x="3255128" y="330945"/>
                </a:lnTo>
                <a:lnTo>
                  <a:pt x="3255128" y="330980"/>
                </a:lnTo>
                <a:lnTo>
                  <a:pt x="3255128" y="330994"/>
                </a:lnTo>
                <a:lnTo>
                  <a:pt x="3255128" y="331023"/>
                </a:lnTo>
                <a:lnTo>
                  <a:pt x="3255128" y="331040"/>
                </a:lnTo>
                <a:lnTo>
                  <a:pt x="3255128" y="331055"/>
                </a:lnTo>
                <a:lnTo>
                  <a:pt x="3255128" y="331058"/>
                </a:lnTo>
                <a:lnTo>
                  <a:pt x="3255128" y="331065"/>
                </a:lnTo>
                <a:lnTo>
                  <a:pt x="3255128" y="331068"/>
                </a:lnTo>
                <a:lnTo>
                  <a:pt x="3255128" y="331071"/>
                </a:lnTo>
                <a:lnTo>
                  <a:pt x="3255128" y="331093"/>
                </a:lnTo>
                <a:lnTo>
                  <a:pt x="3255128" y="331137"/>
                </a:lnTo>
                <a:lnTo>
                  <a:pt x="3255128" y="331250"/>
                </a:lnTo>
                <a:lnTo>
                  <a:pt x="3255128" y="331280"/>
                </a:lnTo>
                <a:lnTo>
                  <a:pt x="3255128" y="331282"/>
                </a:lnTo>
                <a:lnTo>
                  <a:pt x="3255128" y="331284"/>
                </a:lnTo>
                <a:lnTo>
                  <a:pt x="3255128" y="331289"/>
                </a:lnTo>
                <a:lnTo>
                  <a:pt x="3255128" y="331302"/>
                </a:lnTo>
                <a:lnTo>
                  <a:pt x="3255128" y="331331"/>
                </a:lnTo>
                <a:lnTo>
                  <a:pt x="3255128" y="331380"/>
                </a:lnTo>
                <a:lnTo>
                  <a:pt x="3255128" y="331399"/>
                </a:lnTo>
                <a:lnTo>
                  <a:pt x="3255128" y="331406"/>
                </a:lnTo>
                <a:lnTo>
                  <a:pt x="3255128" y="331408"/>
                </a:lnTo>
                <a:lnTo>
                  <a:pt x="3255128" y="331430"/>
                </a:lnTo>
                <a:lnTo>
                  <a:pt x="3255128" y="331472"/>
                </a:lnTo>
                <a:lnTo>
                  <a:pt x="3255128" y="331512"/>
                </a:lnTo>
                <a:lnTo>
                  <a:pt x="3255128" y="331521"/>
                </a:lnTo>
                <a:lnTo>
                  <a:pt x="3255128" y="331542"/>
                </a:lnTo>
                <a:lnTo>
                  <a:pt x="3255128" y="331584"/>
                </a:lnTo>
                <a:lnTo>
                  <a:pt x="3255128" y="331585"/>
                </a:lnTo>
                <a:lnTo>
                  <a:pt x="3255128" y="331593"/>
                </a:lnTo>
                <a:lnTo>
                  <a:pt x="3255128" y="331738"/>
                </a:lnTo>
                <a:lnTo>
                  <a:pt x="3255128" y="331763"/>
                </a:lnTo>
                <a:lnTo>
                  <a:pt x="3255128" y="331774"/>
                </a:lnTo>
                <a:lnTo>
                  <a:pt x="3255128" y="331785"/>
                </a:lnTo>
                <a:lnTo>
                  <a:pt x="3255128" y="331787"/>
                </a:lnTo>
                <a:lnTo>
                  <a:pt x="3255128" y="331813"/>
                </a:lnTo>
                <a:lnTo>
                  <a:pt x="3255128" y="331894"/>
                </a:lnTo>
                <a:lnTo>
                  <a:pt x="3255128" y="331936"/>
                </a:lnTo>
                <a:lnTo>
                  <a:pt x="3255128" y="331946"/>
                </a:lnTo>
                <a:lnTo>
                  <a:pt x="3255128" y="331966"/>
                </a:lnTo>
                <a:lnTo>
                  <a:pt x="3255128" y="331967"/>
                </a:lnTo>
                <a:lnTo>
                  <a:pt x="3255128" y="332004"/>
                </a:lnTo>
                <a:lnTo>
                  <a:pt x="3255128" y="332013"/>
                </a:lnTo>
                <a:lnTo>
                  <a:pt x="3255128" y="332016"/>
                </a:lnTo>
                <a:lnTo>
                  <a:pt x="3255128" y="332018"/>
                </a:lnTo>
                <a:lnTo>
                  <a:pt x="3255128" y="332052"/>
                </a:lnTo>
                <a:lnTo>
                  <a:pt x="3255128" y="332057"/>
                </a:lnTo>
                <a:lnTo>
                  <a:pt x="3255128" y="332073"/>
                </a:lnTo>
                <a:lnTo>
                  <a:pt x="3255128" y="332076"/>
                </a:lnTo>
                <a:lnTo>
                  <a:pt x="3255128" y="332079"/>
                </a:lnTo>
                <a:lnTo>
                  <a:pt x="3255128" y="332161"/>
                </a:lnTo>
                <a:lnTo>
                  <a:pt x="3255128" y="332183"/>
                </a:lnTo>
                <a:lnTo>
                  <a:pt x="3255128" y="332212"/>
                </a:lnTo>
                <a:lnTo>
                  <a:pt x="3255128" y="332244"/>
                </a:lnTo>
                <a:lnTo>
                  <a:pt x="3255128" y="332253"/>
                </a:lnTo>
                <a:lnTo>
                  <a:pt x="3255128" y="332259"/>
                </a:lnTo>
                <a:lnTo>
                  <a:pt x="3255128" y="332287"/>
                </a:lnTo>
                <a:lnTo>
                  <a:pt x="3255128" y="332291"/>
                </a:lnTo>
                <a:lnTo>
                  <a:pt x="3255128" y="332311"/>
                </a:lnTo>
                <a:lnTo>
                  <a:pt x="3255128" y="332349"/>
                </a:lnTo>
                <a:lnTo>
                  <a:pt x="3255128" y="332351"/>
                </a:lnTo>
                <a:lnTo>
                  <a:pt x="3255128" y="332404"/>
                </a:lnTo>
                <a:lnTo>
                  <a:pt x="3255128" y="332420"/>
                </a:lnTo>
                <a:lnTo>
                  <a:pt x="3255128" y="332421"/>
                </a:lnTo>
                <a:lnTo>
                  <a:pt x="3255128" y="332422"/>
                </a:lnTo>
                <a:lnTo>
                  <a:pt x="3255128" y="332428"/>
                </a:lnTo>
                <a:lnTo>
                  <a:pt x="3255128" y="332429"/>
                </a:lnTo>
                <a:lnTo>
                  <a:pt x="3255128" y="332466"/>
                </a:lnTo>
                <a:lnTo>
                  <a:pt x="3255128" y="332519"/>
                </a:lnTo>
                <a:lnTo>
                  <a:pt x="3255128" y="332533"/>
                </a:lnTo>
                <a:lnTo>
                  <a:pt x="3255128" y="332557"/>
                </a:lnTo>
                <a:lnTo>
                  <a:pt x="3255128" y="332565"/>
                </a:lnTo>
                <a:lnTo>
                  <a:pt x="3255128" y="332594"/>
                </a:lnTo>
                <a:lnTo>
                  <a:pt x="3255128" y="332599"/>
                </a:lnTo>
                <a:lnTo>
                  <a:pt x="3255128" y="332602"/>
                </a:lnTo>
                <a:lnTo>
                  <a:pt x="3255128" y="332614"/>
                </a:lnTo>
                <a:lnTo>
                  <a:pt x="3255128" y="332615"/>
                </a:lnTo>
                <a:lnTo>
                  <a:pt x="3255128" y="332660"/>
                </a:lnTo>
                <a:lnTo>
                  <a:pt x="3255128" y="332664"/>
                </a:lnTo>
                <a:lnTo>
                  <a:pt x="3255128" y="332666"/>
                </a:lnTo>
                <a:lnTo>
                  <a:pt x="3255128" y="332671"/>
                </a:lnTo>
                <a:lnTo>
                  <a:pt x="3255128" y="332698"/>
                </a:lnTo>
                <a:lnTo>
                  <a:pt x="3255128" y="332735"/>
                </a:lnTo>
                <a:lnTo>
                  <a:pt x="3255128" y="332749"/>
                </a:lnTo>
                <a:lnTo>
                  <a:pt x="3255128" y="332786"/>
                </a:lnTo>
                <a:lnTo>
                  <a:pt x="3255128" y="332792"/>
                </a:lnTo>
                <a:lnTo>
                  <a:pt x="3255128" y="332837"/>
                </a:lnTo>
                <a:lnTo>
                  <a:pt x="3255128" y="332853"/>
                </a:lnTo>
                <a:lnTo>
                  <a:pt x="3255128" y="332878"/>
                </a:lnTo>
                <a:lnTo>
                  <a:pt x="3255128" y="332881"/>
                </a:lnTo>
                <a:lnTo>
                  <a:pt x="3255128" y="332892"/>
                </a:lnTo>
                <a:lnTo>
                  <a:pt x="3255128" y="332897"/>
                </a:lnTo>
                <a:lnTo>
                  <a:pt x="3255128" y="332924"/>
                </a:lnTo>
                <a:lnTo>
                  <a:pt x="3255128" y="332957"/>
                </a:lnTo>
                <a:lnTo>
                  <a:pt x="3255128" y="332982"/>
                </a:lnTo>
                <a:lnTo>
                  <a:pt x="3255128" y="333049"/>
                </a:lnTo>
                <a:lnTo>
                  <a:pt x="3255128" y="333069"/>
                </a:lnTo>
                <a:lnTo>
                  <a:pt x="3255128" y="333073"/>
                </a:lnTo>
                <a:lnTo>
                  <a:pt x="3255128" y="333074"/>
                </a:lnTo>
                <a:lnTo>
                  <a:pt x="3255128" y="333096"/>
                </a:lnTo>
                <a:lnTo>
                  <a:pt x="3255128" y="333099"/>
                </a:lnTo>
                <a:lnTo>
                  <a:pt x="3255128" y="333123"/>
                </a:lnTo>
                <a:lnTo>
                  <a:pt x="3255128" y="333125"/>
                </a:lnTo>
                <a:lnTo>
                  <a:pt x="3255128" y="333151"/>
                </a:lnTo>
                <a:lnTo>
                  <a:pt x="3255128" y="333167"/>
                </a:lnTo>
                <a:lnTo>
                  <a:pt x="3255128" y="333218"/>
                </a:lnTo>
                <a:lnTo>
                  <a:pt x="3255128" y="333230"/>
                </a:lnTo>
                <a:lnTo>
                  <a:pt x="3255128" y="333259"/>
                </a:lnTo>
                <a:lnTo>
                  <a:pt x="3255128" y="333331"/>
                </a:lnTo>
                <a:lnTo>
                  <a:pt x="3255128" y="333339"/>
                </a:lnTo>
                <a:lnTo>
                  <a:pt x="3255128" y="333341"/>
                </a:lnTo>
                <a:lnTo>
                  <a:pt x="3255128" y="333346"/>
                </a:lnTo>
                <a:lnTo>
                  <a:pt x="3255128" y="333375"/>
                </a:lnTo>
                <a:lnTo>
                  <a:pt x="3255128" y="333414"/>
                </a:lnTo>
                <a:lnTo>
                  <a:pt x="3255128" y="333416"/>
                </a:lnTo>
                <a:lnTo>
                  <a:pt x="3255128" y="333450"/>
                </a:lnTo>
                <a:lnTo>
                  <a:pt x="3255128" y="333462"/>
                </a:lnTo>
                <a:lnTo>
                  <a:pt x="3255128" y="333486"/>
                </a:lnTo>
                <a:lnTo>
                  <a:pt x="3255128" y="333528"/>
                </a:lnTo>
                <a:lnTo>
                  <a:pt x="3255128" y="333545"/>
                </a:lnTo>
                <a:lnTo>
                  <a:pt x="3255128" y="333553"/>
                </a:lnTo>
                <a:lnTo>
                  <a:pt x="3255128" y="333623"/>
                </a:lnTo>
                <a:lnTo>
                  <a:pt x="3255128" y="333624"/>
                </a:lnTo>
                <a:lnTo>
                  <a:pt x="3255128" y="333625"/>
                </a:lnTo>
                <a:lnTo>
                  <a:pt x="3255128" y="333626"/>
                </a:lnTo>
                <a:lnTo>
                  <a:pt x="3255128" y="333635"/>
                </a:lnTo>
                <a:lnTo>
                  <a:pt x="3255128" y="333637"/>
                </a:lnTo>
                <a:lnTo>
                  <a:pt x="3255128" y="333651"/>
                </a:lnTo>
                <a:lnTo>
                  <a:pt x="3255128" y="333656"/>
                </a:lnTo>
                <a:lnTo>
                  <a:pt x="3255128" y="333673"/>
                </a:lnTo>
                <a:lnTo>
                  <a:pt x="3255128" y="333691"/>
                </a:lnTo>
                <a:lnTo>
                  <a:pt x="3255128" y="333720"/>
                </a:lnTo>
                <a:lnTo>
                  <a:pt x="3255128" y="333734"/>
                </a:lnTo>
                <a:lnTo>
                  <a:pt x="3255128" y="333770"/>
                </a:lnTo>
                <a:lnTo>
                  <a:pt x="3255128" y="333800"/>
                </a:lnTo>
                <a:lnTo>
                  <a:pt x="3255128" y="333805"/>
                </a:lnTo>
                <a:lnTo>
                  <a:pt x="3255128" y="333821"/>
                </a:lnTo>
                <a:lnTo>
                  <a:pt x="3255128" y="333829"/>
                </a:lnTo>
                <a:lnTo>
                  <a:pt x="3255128" y="333865"/>
                </a:lnTo>
                <a:lnTo>
                  <a:pt x="3255128" y="333867"/>
                </a:lnTo>
                <a:lnTo>
                  <a:pt x="3255128" y="333896"/>
                </a:lnTo>
                <a:lnTo>
                  <a:pt x="3255128" y="333914"/>
                </a:lnTo>
                <a:lnTo>
                  <a:pt x="3255128" y="333928"/>
                </a:lnTo>
                <a:lnTo>
                  <a:pt x="3255128" y="333963"/>
                </a:lnTo>
                <a:lnTo>
                  <a:pt x="3255128" y="334004"/>
                </a:lnTo>
                <a:lnTo>
                  <a:pt x="3255128" y="334031"/>
                </a:lnTo>
                <a:lnTo>
                  <a:pt x="3255128" y="334048"/>
                </a:lnTo>
                <a:lnTo>
                  <a:pt x="3255128" y="334055"/>
                </a:lnTo>
                <a:lnTo>
                  <a:pt x="3255128" y="334063"/>
                </a:lnTo>
                <a:lnTo>
                  <a:pt x="3255128" y="334075"/>
                </a:lnTo>
                <a:lnTo>
                  <a:pt x="3255128" y="334083"/>
                </a:lnTo>
                <a:lnTo>
                  <a:pt x="3255128" y="334110"/>
                </a:lnTo>
                <a:lnTo>
                  <a:pt x="3255128" y="334120"/>
                </a:lnTo>
                <a:lnTo>
                  <a:pt x="3255128" y="334127"/>
                </a:lnTo>
                <a:lnTo>
                  <a:pt x="3255128" y="334279"/>
                </a:lnTo>
                <a:lnTo>
                  <a:pt x="3255128" y="334283"/>
                </a:lnTo>
                <a:lnTo>
                  <a:pt x="3255128" y="334321"/>
                </a:lnTo>
                <a:lnTo>
                  <a:pt x="3255128" y="334324"/>
                </a:lnTo>
                <a:lnTo>
                  <a:pt x="3255128" y="334340"/>
                </a:lnTo>
                <a:lnTo>
                  <a:pt x="3255128" y="334353"/>
                </a:lnTo>
                <a:lnTo>
                  <a:pt x="3255128" y="334368"/>
                </a:lnTo>
                <a:lnTo>
                  <a:pt x="3255128" y="334396"/>
                </a:lnTo>
                <a:lnTo>
                  <a:pt x="3255128" y="334398"/>
                </a:lnTo>
                <a:lnTo>
                  <a:pt x="3255128" y="334420"/>
                </a:lnTo>
                <a:lnTo>
                  <a:pt x="3255128" y="334438"/>
                </a:lnTo>
                <a:lnTo>
                  <a:pt x="3255128" y="334462"/>
                </a:lnTo>
                <a:lnTo>
                  <a:pt x="3255128" y="334480"/>
                </a:lnTo>
                <a:lnTo>
                  <a:pt x="3255128" y="334514"/>
                </a:lnTo>
                <a:lnTo>
                  <a:pt x="3255128" y="334532"/>
                </a:lnTo>
                <a:lnTo>
                  <a:pt x="3255128" y="334536"/>
                </a:lnTo>
                <a:lnTo>
                  <a:pt x="3255128" y="334543"/>
                </a:lnTo>
                <a:lnTo>
                  <a:pt x="3255128" y="334569"/>
                </a:lnTo>
                <a:lnTo>
                  <a:pt x="3255128" y="334574"/>
                </a:lnTo>
                <a:lnTo>
                  <a:pt x="3255128" y="334596"/>
                </a:lnTo>
                <a:lnTo>
                  <a:pt x="3255128" y="334601"/>
                </a:lnTo>
                <a:lnTo>
                  <a:pt x="3255128" y="334673"/>
                </a:lnTo>
                <a:lnTo>
                  <a:pt x="3255128" y="334702"/>
                </a:lnTo>
                <a:lnTo>
                  <a:pt x="3255128" y="334728"/>
                </a:lnTo>
                <a:lnTo>
                  <a:pt x="3255128" y="334742"/>
                </a:lnTo>
                <a:lnTo>
                  <a:pt x="3255128" y="334753"/>
                </a:lnTo>
                <a:lnTo>
                  <a:pt x="3255128" y="334775"/>
                </a:lnTo>
                <a:lnTo>
                  <a:pt x="3255128" y="334777"/>
                </a:lnTo>
                <a:lnTo>
                  <a:pt x="3255128" y="334795"/>
                </a:lnTo>
                <a:lnTo>
                  <a:pt x="3255128" y="334802"/>
                </a:lnTo>
                <a:lnTo>
                  <a:pt x="3255128" y="334816"/>
                </a:lnTo>
                <a:lnTo>
                  <a:pt x="3255128" y="334827"/>
                </a:lnTo>
                <a:lnTo>
                  <a:pt x="3255128" y="334847"/>
                </a:lnTo>
                <a:lnTo>
                  <a:pt x="3255128" y="334884"/>
                </a:lnTo>
                <a:lnTo>
                  <a:pt x="3255128" y="334886"/>
                </a:lnTo>
                <a:lnTo>
                  <a:pt x="3255128" y="334912"/>
                </a:lnTo>
                <a:lnTo>
                  <a:pt x="3255128" y="334929"/>
                </a:lnTo>
                <a:lnTo>
                  <a:pt x="3255128" y="334934"/>
                </a:lnTo>
                <a:lnTo>
                  <a:pt x="3255128" y="334936"/>
                </a:lnTo>
                <a:lnTo>
                  <a:pt x="3255128" y="334944"/>
                </a:lnTo>
                <a:lnTo>
                  <a:pt x="3255128" y="334994"/>
                </a:lnTo>
                <a:lnTo>
                  <a:pt x="3255128" y="335003"/>
                </a:lnTo>
                <a:lnTo>
                  <a:pt x="3255128" y="335008"/>
                </a:lnTo>
                <a:lnTo>
                  <a:pt x="3255128" y="335011"/>
                </a:lnTo>
                <a:lnTo>
                  <a:pt x="3255128" y="335043"/>
                </a:lnTo>
                <a:lnTo>
                  <a:pt x="3255128" y="335069"/>
                </a:lnTo>
                <a:lnTo>
                  <a:pt x="3255128" y="335078"/>
                </a:lnTo>
                <a:lnTo>
                  <a:pt x="3255128" y="335162"/>
                </a:lnTo>
                <a:lnTo>
                  <a:pt x="3255128" y="335234"/>
                </a:lnTo>
                <a:lnTo>
                  <a:pt x="3255128" y="335237"/>
                </a:lnTo>
                <a:lnTo>
                  <a:pt x="3255128" y="335249"/>
                </a:lnTo>
                <a:lnTo>
                  <a:pt x="3255128" y="335259"/>
                </a:lnTo>
                <a:lnTo>
                  <a:pt x="3255128" y="335290"/>
                </a:lnTo>
                <a:lnTo>
                  <a:pt x="3255128" y="335301"/>
                </a:lnTo>
                <a:lnTo>
                  <a:pt x="3255128" y="335339"/>
                </a:lnTo>
                <a:lnTo>
                  <a:pt x="3255128" y="335343"/>
                </a:lnTo>
                <a:lnTo>
                  <a:pt x="3255128" y="335411"/>
                </a:lnTo>
                <a:lnTo>
                  <a:pt x="3255128" y="335416"/>
                </a:lnTo>
                <a:lnTo>
                  <a:pt x="3255128" y="335419"/>
                </a:lnTo>
                <a:lnTo>
                  <a:pt x="3255128" y="335486"/>
                </a:lnTo>
                <a:lnTo>
                  <a:pt x="3255128" y="335517"/>
                </a:lnTo>
                <a:lnTo>
                  <a:pt x="3255128" y="335547"/>
                </a:lnTo>
                <a:lnTo>
                  <a:pt x="3255128" y="335607"/>
                </a:lnTo>
                <a:lnTo>
                  <a:pt x="3255128" y="335621"/>
                </a:lnTo>
                <a:lnTo>
                  <a:pt x="3255128" y="335650"/>
                </a:lnTo>
                <a:lnTo>
                  <a:pt x="3255128" y="335656"/>
                </a:lnTo>
                <a:lnTo>
                  <a:pt x="3255128" y="335663"/>
                </a:lnTo>
                <a:lnTo>
                  <a:pt x="3255128" y="335670"/>
                </a:lnTo>
                <a:lnTo>
                  <a:pt x="3255128" y="335695"/>
                </a:lnTo>
                <a:lnTo>
                  <a:pt x="3255128" y="335708"/>
                </a:lnTo>
                <a:lnTo>
                  <a:pt x="3255128" y="335726"/>
                </a:lnTo>
                <a:lnTo>
                  <a:pt x="3255128" y="335742"/>
                </a:lnTo>
                <a:lnTo>
                  <a:pt x="3255128" y="335776"/>
                </a:lnTo>
                <a:lnTo>
                  <a:pt x="3255128" y="335810"/>
                </a:lnTo>
                <a:lnTo>
                  <a:pt x="3255128" y="335827"/>
                </a:lnTo>
                <a:lnTo>
                  <a:pt x="3255128" y="335850"/>
                </a:lnTo>
                <a:lnTo>
                  <a:pt x="3255128" y="335852"/>
                </a:lnTo>
                <a:lnTo>
                  <a:pt x="3255128" y="335857"/>
                </a:lnTo>
                <a:lnTo>
                  <a:pt x="3255128" y="335907"/>
                </a:lnTo>
                <a:lnTo>
                  <a:pt x="3255128" y="335914"/>
                </a:lnTo>
                <a:lnTo>
                  <a:pt x="3255128" y="335950"/>
                </a:lnTo>
                <a:lnTo>
                  <a:pt x="3255128" y="335958"/>
                </a:lnTo>
                <a:lnTo>
                  <a:pt x="3255128" y="335972"/>
                </a:lnTo>
                <a:lnTo>
                  <a:pt x="3255128" y="335975"/>
                </a:lnTo>
                <a:lnTo>
                  <a:pt x="3255128" y="336033"/>
                </a:lnTo>
                <a:lnTo>
                  <a:pt x="3255128" y="336035"/>
                </a:lnTo>
                <a:lnTo>
                  <a:pt x="3255128" y="336041"/>
                </a:lnTo>
                <a:lnTo>
                  <a:pt x="3255128" y="336099"/>
                </a:lnTo>
                <a:lnTo>
                  <a:pt x="3255128" y="336115"/>
                </a:lnTo>
                <a:lnTo>
                  <a:pt x="3255128" y="336141"/>
                </a:lnTo>
                <a:lnTo>
                  <a:pt x="3255128" y="336159"/>
                </a:lnTo>
                <a:lnTo>
                  <a:pt x="3255128" y="336169"/>
                </a:lnTo>
                <a:lnTo>
                  <a:pt x="3255128" y="336185"/>
                </a:lnTo>
                <a:lnTo>
                  <a:pt x="3255128" y="336208"/>
                </a:lnTo>
                <a:lnTo>
                  <a:pt x="3255128" y="336218"/>
                </a:lnTo>
                <a:lnTo>
                  <a:pt x="3255128" y="336220"/>
                </a:lnTo>
                <a:lnTo>
                  <a:pt x="3255128" y="336259"/>
                </a:lnTo>
                <a:lnTo>
                  <a:pt x="3255128" y="336295"/>
                </a:lnTo>
                <a:lnTo>
                  <a:pt x="3255128" y="336308"/>
                </a:lnTo>
                <a:lnTo>
                  <a:pt x="3255128" y="336311"/>
                </a:lnTo>
                <a:lnTo>
                  <a:pt x="3255128" y="336319"/>
                </a:lnTo>
                <a:lnTo>
                  <a:pt x="3255128" y="336340"/>
                </a:lnTo>
                <a:lnTo>
                  <a:pt x="3255128" y="336353"/>
                </a:lnTo>
                <a:lnTo>
                  <a:pt x="3255128" y="336365"/>
                </a:lnTo>
                <a:lnTo>
                  <a:pt x="3255128" y="336366"/>
                </a:lnTo>
                <a:lnTo>
                  <a:pt x="3255128" y="336390"/>
                </a:lnTo>
                <a:lnTo>
                  <a:pt x="3255128" y="336391"/>
                </a:lnTo>
                <a:lnTo>
                  <a:pt x="3255128" y="336412"/>
                </a:lnTo>
                <a:lnTo>
                  <a:pt x="3255128" y="336414"/>
                </a:lnTo>
                <a:lnTo>
                  <a:pt x="3255128" y="336440"/>
                </a:lnTo>
                <a:lnTo>
                  <a:pt x="3255128" y="336452"/>
                </a:lnTo>
                <a:lnTo>
                  <a:pt x="3255128" y="336455"/>
                </a:lnTo>
                <a:lnTo>
                  <a:pt x="3255128" y="336487"/>
                </a:lnTo>
                <a:lnTo>
                  <a:pt x="3255128" y="336489"/>
                </a:lnTo>
                <a:lnTo>
                  <a:pt x="3255128" y="336515"/>
                </a:lnTo>
                <a:lnTo>
                  <a:pt x="3255128" y="336522"/>
                </a:lnTo>
                <a:lnTo>
                  <a:pt x="3255128" y="336536"/>
                </a:lnTo>
                <a:lnTo>
                  <a:pt x="3255128" y="336587"/>
                </a:lnTo>
                <a:lnTo>
                  <a:pt x="3255128" y="336603"/>
                </a:lnTo>
                <a:lnTo>
                  <a:pt x="3255128" y="336623"/>
                </a:lnTo>
                <a:lnTo>
                  <a:pt x="3255128" y="336624"/>
                </a:lnTo>
                <a:lnTo>
                  <a:pt x="3255128" y="336625"/>
                </a:lnTo>
                <a:lnTo>
                  <a:pt x="3255128" y="336681"/>
                </a:lnTo>
                <a:lnTo>
                  <a:pt x="3255128" y="336684"/>
                </a:lnTo>
                <a:lnTo>
                  <a:pt x="3255128" y="336710"/>
                </a:lnTo>
                <a:lnTo>
                  <a:pt x="3255128" y="336733"/>
                </a:lnTo>
                <a:lnTo>
                  <a:pt x="3255128" y="336770"/>
                </a:lnTo>
                <a:lnTo>
                  <a:pt x="3255128" y="336831"/>
                </a:lnTo>
                <a:lnTo>
                  <a:pt x="3255128" y="336849"/>
                </a:lnTo>
                <a:lnTo>
                  <a:pt x="3255128" y="336866"/>
                </a:lnTo>
                <a:lnTo>
                  <a:pt x="3255128" y="336871"/>
                </a:lnTo>
                <a:lnTo>
                  <a:pt x="3255128" y="336872"/>
                </a:lnTo>
                <a:lnTo>
                  <a:pt x="3255128" y="336874"/>
                </a:lnTo>
                <a:lnTo>
                  <a:pt x="3255128" y="336880"/>
                </a:lnTo>
                <a:lnTo>
                  <a:pt x="3255128" y="336893"/>
                </a:lnTo>
                <a:lnTo>
                  <a:pt x="3255128" y="336907"/>
                </a:lnTo>
                <a:lnTo>
                  <a:pt x="3255128" y="336918"/>
                </a:lnTo>
                <a:lnTo>
                  <a:pt x="3255128" y="336943"/>
                </a:lnTo>
                <a:lnTo>
                  <a:pt x="3255128" y="336949"/>
                </a:lnTo>
                <a:lnTo>
                  <a:pt x="3255128" y="336965"/>
                </a:lnTo>
                <a:lnTo>
                  <a:pt x="3255128" y="336989"/>
                </a:lnTo>
                <a:lnTo>
                  <a:pt x="3255128" y="337021"/>
                </a:lnTo>
                <a:lnTo>
                  <a:pt x="3255128" y="337045"/>
                </a:lnTo>
                <a:lnTo>
                  <a:pt x="3255128" y="337053"/>
                </a:lnTo>
                <a:lnTo>
                  <a:pt x="3255128" y="337060"/>
                </a:lnTo>
                <a:lnTo>
                  <a:pt x="3255128" y="337082"/>
                </a:lnTo>
                <a:lnTo>
                  <a:pt x="3255128" y="337085"/>
                </a:lnTo>
                <a:lnTo>
                  <a:pt x="3255128" y="337100"/>
                </a:lnTo>
                <a:lnTo>
                  <a:pt x="3255128" y="337115"/>
                </a:lnTo>
                <a:lnTo>
                  <a:pt x="3255128" y="337123"/>
                </a:lnTo>
                <a:lnTo>
                  <a:pt x="3255128" y="337130"/>
                </a:lnTo>
                <a:lnTo>
                  <a:pt x="3255128" y="337135"/>
                </a:lnTo>
                <a:lnTo>
                  <a:pt x="3255128" y="337180"/>
                </a:lnTo>
                <a:lnTo>
                  <a:pt x="3255128" y="337184"/>
                </a:lnTo>
                <a:lnTo>
                  <a:pt x="3255128" y="337189"/>
                </a:lnTo>
                <a:lnTo>
                  <a:pt x="3255128" y="337273"/>
                </a:lnTo>
                <a:lnTo>
                  <a:pt x="3255128" y="337311"/>
                </a:lnTo>
                <a:lnTo>
                  <a:pt x="3255128" y="337325"/>
                </a:lnTo>
                <a:lnTo>
                  <a:pt x="3255128" y="337343"/>
                </a:lnTo>
                <a:lnTo>
                  <a:pt x="3255128" y="337358"/>
                </a:lnTo>
                <a:lnTo>
                  <a:pt x="3255128" y="337399"/>
                </a:lnTo>
                <a:lnTo>
                  <a:pt x="3255128" y="337402"/>
                </a:lnTo>
                <a:lnTo>
                  <a:pt x="3255128" y="337403"/>
                </a:lnTo>
                <a:lnTo>
                  <a:pt x="3255128" y="337412"/>
                </a:lnTo>
                <a:lnTo>
                  <a:pt x="3255128" y="337413"/>
                </a:lnTo>
                <a:lnTo>
                  <a:pt x="3255128" y="337417"/>
                </a:lnTo>
                <a:lnTo>
                  <a:pt x="3255128" y="337419"/>
                </a:lnTo>
                <a:lnTo>
                  <a:pt x="3255128" y="337427"/>
                </a:lnTo>
                <a:lnTo>
                  <a:pt x="3255128" y="337498"/>
                </a:lnTo>
                <a:lnTo>
                  <a:pt x="3255128" y="337519"/>
                </a:lnTo>
                <a:lnTo>
                  <a:pt x="3255128" y="337522"/>
                </a:lnTo>
                <a:lnTo>
                  <a:pt x="3255128" y="337559"/>
                </a:lnTo>
                <a:lnTo>
                  <a:pt x="3255128" y="337586"/>
                </a:lnTo>
                <a:lnTo>
                  <a:pt x="3255128" y="337591"/>
                </a:lnTo>
                <a:lnTo>
                  <a:pt x="3255128" y="337594"/>
                </a:lnTo>
                <a:lnTo>
                  <a:pt x="3255128" y="337609"/>
                </a:lnTo>
                <a:lnTo>
                  <a:pt x="3255128" y="337613"/>
                </a:lnTo>
                <a:lnTo>
                  <a:pt x="3255128" y="337619"/>
                </a:lnTo>
                <a:lnTo>
                  <a:pt x="3255128" y="337643"/>
                </a:lnTo>
                <a:lnTo>
                  <a:pt x="3255128" y="337663"/>
                </a:lnTo>
                <a:lnTo>
                  <a:pt x="3255128" y="337694"/>
                </a:lnTo>
                <a:lnTo>
                  <a:pt x="3255128" y="337718"/>
                </a:lnTo>
                <a:lnTo>
                  <a:pt x="3255128" y="337732"/>
                </a:lnTo>
                <a:lnTo>
                  <a:pt x="3255128" y="337806"/>
                </a:lnTo>
                <a:lnTo>
                  <a:pt x="3255128" y="337817"/>
                </a:lnTo>
                <a:lnTo>
                  <a:pt x="3255128" y="337826"/>
                </a:lnTo>
                <a:lnTo>
                  <a:pt x="3255128" y="337829"/>
                </a:lnTo>
                <a:lnTo>
                  <a:pt x="3255128" y="337837"/>
                </a:lnTo>
                <a:lnTo>
                  <a:pt x="3255128" y="337852"/>
                </a:lnTo>
                <a:lnTo>
                  <a:pt x="3255128" y="337873"/>
                </a:lnTo>
                <a:lnTo>
                  <a:pt x="3255128" y="337874"/>
                </a:lnTo>
                <a:lnTo>
                  <a:pt x="3255128" y="337886"/>
                </a:lnTo>
                <a:lnTo>
                  <a:pt x="3255128" y="337895"/>
                </a:lnTo>
                <a:lnTo>
                  <a:pt x="3255128" y="337919"/>
                </a:lnTo>
                <a:lnTo>
                  <a:pt x="3255128" y="337934"/>
                </a:lnTo>
                <a:lnTo>
                  <a:pt x="3255128" y="337958"/>
                </a:lnTo>
                <a:lnTo>
                  <a:pt x="3255128" y="338033"/>
                </a:lnTo>
                <a:lnTo>
                  <a:pt x="3255128" y="338046"/>
                </a:lnTo>
                <a:lnTo>
                  <a:pt x="3255128" y="338065"/>
                </a:lnTo>
                <a:lnTo>
                  <a:pt x="3255128" y="338067"/>
                </a:lnTo>
                <a:lnTo>
                  <a:pt x="3255128" y="338068"/>
                </a:lnTo>
                <a:lnTo>
                  <a:pt x="3255128" y="338069"/>
                </a:lnTo>
                <a:lnTo>
                  <a:pt x="3255128" y="338072"/>
                </a:lnTo>
                <a:lnTo>
                  <a:pt x="3255128" y="338144"/>
                </a:lnTo>
                <a:lnTo>
                  <a:pt x="3255128" y="338146"/>
                </a:lnTo>
                <a:lnTo>
                  <a:pt x="3255128" y="338195"/>
                </a:lnTo>
                <a:lnTo>
                  <a:pt x="3255128" y="338199"/>
                </a:lnTo>
                <a:lnTo>
                  <a:pt x="3255128" y="338239"/>
                </a:lnTo>
                <a:lnTo>
                  <a:pt x="3255128" y="338278"/>
                </a:lnTo>
                <a:lnTo>
                  <a:pt x="3255128" y="338280"/>
                </a:lnTo>
                <a:lnTo>
                  <a:pt x="3255128" y="338300"/>
                </a:lnTo>
                <a:lnTo>
                  <a:pt x="3255128" y="338350"/>
                </a:lnTo>
                <a:lnTo>
                  <a:pt x="3255128" y="338448"/>
                </a:lnTo>
                <a:lnTo>
                  <a:pt x="3255128" y="338507"/>
                </a:lnTo>
                <a:lnTo>
                  <a:pt x="3255128" y="338524"/>
                </a:lnTo>
                <a:lnTo>
                  <a:pt x="3255128" y="338546"/>
                </a:lnTo>
                <a:lnTo>
                  <a:pt x="3255128" y="338627"/>
                </a:lnTo>
                <a:lnTo>
                  <a:pt x="3255128" y="338653"/>
                </a:lnTo>
                <a:lnTo>
                  <a:pt x="3255128" y="338658"/>
                </a:lnTo>
                <a:lnTo>
                  <a:pt x="3255128" y="338660"/>
                </a:lnTo>
                <a:lnTo>
                  <a:pt x="3255128" y="338682"/>
                </a:lnTo>
                <a:lnTo>
                  <a:pt x="3255128" y="338690"/>
                </a:lnTo>
                <a:lnTo>
                  <a:pt x="3255128" y="338698"/>
                </a:lnTo>
                <a:lnTo>
                  <a:pt x="3255128" y="338716"/>
                </a:lnTo>
                <a:lnTo>
                  <a:pt x="3255128" y="338732"/>
                </a:lnTo>
                <a:lnTo>
                  <a:pt x="3255128" y="338800"/>
                </a:lnTo>
                <a:lnTo>
                  <a:pt x="3255128" y="338842"/>
                </a:lnTo>
                <a:lnTo>
                  <a:pt x="3255128" y="338873"/>
                </a:lnTo>
                <a:lnTo>
                  <a:pt x="3255128" y="338940"/>
                </a:lnTo>
                <a:lnTo>
                  <a:pt x="3255128" y="338948"/>
                </a:lnTo>
                <a:lnTo>
                  <a:pt x="3255128" y="338965"/>
                </a:lnTo>
                <a:lnTo>
                  <a:pt x="3255128" y="339023"/>
                </a:lnTo>
                <a:lnTo>
                  <a:pt x="3255128" y="339025"/>
                </a:lnTo>
                <a:lnTo>
                  <a:pt x="3255128" y="339034"/>
                </a:lnTo>
                <a:lnTo>
                  <a:pt x="3255128" y="339065"/>
                </a:lnTo>
                <a:lnTo>
                  <a:pt x="3255128" y="339076"/>
                </a:lnTo>
                <a:lnTo>
                  <a:pt x="3255128" y="339089"/>
                </a:lnTo>
                <a:lnTo>
                  <a:pt x="3255128" y="339112"/>
                </a:lnTo>
                <a:lnTo>
                  <a:pt x="3255128" y="339136"/>
                </a:lnTo>
                <a:lnTo>
                  <a:pt x="3255128" y="339149"/>
                </a:lnTo>
                <a:lnTo>
                  <a:pt x="3255128" y="339170"/>
                </a:lnTo>
                <a:lnTo>
                  <a:pt x="3255128" y="339175"/>
                </a:lnTo>
                <a:lnTo>
                  <a:pt x="3255128" y="339186"/>
                </a:lnTo>
                <a:lnTo>
                  <a:pt x="3255128" y="339194"/>
                </a:lnTo>
                <a:lnTo>
                  <a:pt x="3255128" y="339207"/>
                </a:lnTo>
                <a:lnTo>
                  <a:pt x="3255128" y="339208"/>
                </a:lnTo>
                <a:lnTo>
                  <a:pt x="3255128" y="339213"/>
                </a:lnTo>
                <a:lnTo>
                  <a:pt x="3255128" y="339285"/>
                </a:lnTo>
                <a:lnTo>
                  <a:pt x="3255128" y="339301"/>
                </a:lnTo>
                <a:lnTo>
                  <a:pt x="3255128" y="339306"/>
                </a:lnTo>
                <a:lnTo>
                  <a:pt x="3255128" y="339330"/>
                </a:lnTo>
                <a:lnTo>
                  <a:pt x="3255128" y="339380"/>
                </a:lnTo>
                <a:lnTo>
                  <a:pt x="3255128" y="339404"/>
                </a:lnTo>
                <a:lnTo>
                  <a:pt x="3255128" y="339406"/>
                </a:lnTo>
                <a:lnTo>
                  <a:pt x="3255128" y="339425"/>
                </a:lnTo>
                <a:lnTo>
                  <a:pt x="3255128" y="339429"/>
                </a:lnTo>
                <a:lnTo>
                  <a:pt x="3255128" y="339515"/>
                </a:lnTo>
                <a:lnTo>
                  <a:pt x="3255128" y="339564"/>
                </a:lnTo>
                <a:lnTo>
                  <a:pt x="3255128" y="339571"/>
                </a:lnTo>
                <a:lnTo>
                  <a:pt x="3255128" y="339598"/>
                </a:lnTo>
                <a:lnTo>
                  <a:pt x="3255128" y="339613"/>
                </a:lnTo>
                <a:lnTo>
                  <a:pt x="3255128" y="339682"/>
                </a:lnTo>
                <a:lnTo>
                  <a:pt x="3255128" y="339705"/>
                </a:lnTo>
                <a:lnTo>
                  <a:pt x="3255128" y="339723"/>
                </a:lnTo>
                <a:lnTo>
                  <a:pt x="3255128" y="339760"/>
                </a:lnTo>
                <a:lnTo>
                  <a:pt x="3255128" y="339784"/>
                </a:lnTo>
                <a:lnTo>
                  <a:pt x="3255128" y="339821"/>
                </a:lnTo>
                <a:lnTo>
                  <a:pt x="3255128" y="339839"/>
                </a:lnTo>
                <a:lnTo>
                  <a:pt x="3255128" y="339856"/>
                </a:lnTo>
                <a:lnTo>
                  <a:pt x="3255128" y="339861"/>
                </a:lnTo>
                <a:lnTo>
                  <a:pt x="3255128" y="339862"/>
                </a:lnTo>
                <a:lnTo>
                  <a:pt x="3255128" y="339864"/>
                </a:lnTo>
                <a:lnTo>
                  <a:pt x="3255128" y="339883"/>
                </a:lnTo>
                <a:lnTo>
                  <a:pt x="3255128" y="339913"/>
                </a:lnTo>
                <a:lnTo>
                  <a:pt x="3255128" y="339917"/>
                </a:lnTo>
                <a:lnTo>
                  <a:pt x="3255128" y="339931"/>
                </a:lnTo>
                <a:lnTo>
                  <a:pt x="3255128" y="339933"/>
                </a:lnTo>
                <a:lnTo>
                  <a:pt x="3255128" y="339936"/>
                </a:lnTo>
                <a:lnTo>
                  <a:pt x="3255128" y="339939"/>
                </a:lnTo>
                <a:lnTo>
                  <a:pt x="3255128" y="339955"/>
                </a:lnTo>
                <a:lnTo>
                  <a:pt x="3255128" y="340056"/>
                </a:lnTo>
                <a:lnTo>
                  <a:pt x="3255128" y="340072"/>
                </a:lnTo>
                <a:lnTo>
                  <a:pt x="3255128" y="340105"/>
                </a:lnTo>
                <a:lnTo>
                  <a:pt x="3255128" y="340127"/>
                </a:lnTo>
                <a:lnTo>
                  <a:pt x="3255128" y="340141"/>
                </a:lnTo>
                <a:lnTo>
                  <a:pt x="3255128" y="340170"/>
                </a:lnTo>
                <a:lnTo>
                  <a:pt x="3255128" y="340215"/>
                </a:lnTo>
                <a:lnTo>
                  <a:pt x="3255128" y="340226"/>
                </a:lnTo>
                <a:lnTo>
                  <a:pt x="3255128" y="340235"/>
                </a:lnTo>
                <a:lnTo>
                  <a:pt x="3255128" y="340243"/>
                </a:lnTo>
                <a:lnTo>
                  <a:pt x="3255128" y="340301"/>
                </a:lnTo>
                <a:lnTo>
                  <a:pt x="3255128" y="340315"/>
                </a:lnTo>
                <a:lnTo>
                  <a:pt x="3255128" y="340320"/>
                </a:lnTo>
                <a:lnTo>
                  <a:pt x="3255128" y="340353"/>
                </a:lnTo>
                <a:lnTo>
                  <a:pt x="3255128" y="340389"/>
                </a:lnTo>
                <a:lnTo>
                  <a:pt x="3255128" y="340392"/>
                </a:lnTo>
                <a:lnTo>
                  <a:pt x="3255128" y="340403"/>
                </a:lnTo>
                <a:lnTo>
                  <a:pt x="3255128" y="340409"/>
                </a:lnTo>
                <a:lnTo>
                  <a:pt x="3255128" y="340417"/>
                </a:lnTo>
                <a:lnTo>
                  <a:pt x="3255128" y="340445"/>
                </a:lnTo>
                <a:lnTo>
                  <a:pt x="3255128" y="340477"/>
                </a:lnTo>
                <a:lnTo>
                  <a:pt x="3255128" y="340478"/>
                </a:lnTo>
                <a:lnTo>
                  <a:pt x="3255128" y="340495"/>
                </a:lnTo>
                <a:lnTo>
                  <a:pt x="3255128" y="340541"/>
                </a:lnTo>
                <a:lnTo>
                  <a:pt x="3255128" y="340555"/>
                </a:lnTo>
                <a:lnTo>
                  <a:pt x="3255128" y="340599"/>
                </a:lnTo>
                <a:lnTo>
                  <a:pt x="3255128" y="340603"/>
                </a:lnTo>
                <a:lnTo>
                  <a:pt x="3255128" y="340619"/>
                </a:lnTo>
                <a:lnTo>
                  <a:pt x="3255128" y="340662"/>
                </a:lnTo>
                <a:lnTo>
                  <a:pt x="3255128" y="340674"/>
                </a:lnTo>
                <a:lnTo>
                  <a:pt x="3255128" y="340689"/>
                </a:lnTo>
                <a:lnTo>
                  <a:pt x="3255128" y="340693"/>
                </a:lnTo>
                <a:lnTo>
                  <a:pt x="3255128" y="340711"/>
                </a:lnTo>
                <a:lnTo>
                  <a:pt x="3255128" y="340729"/>
                </a:lnTo>
                <a:lnTo>
                  <a:pt x="3255128" y="340778"/>
                </a:lnTo>
                <a:lnTo>
                  <a:pt x="3255128" y="340812"/>
                </a:lnTo>
                <a:lnTo>
                  <a:pt x="3255128" y="340829"/>
                </a:lnTo>
                <a:lnTo>
                  <a:pt x="3255128" y="340842"/>
                </a:lnTo>
                <a:lnTo>
                  <a:pt x="3255128" y="340863"/>
                </a:lnTo>
                <a:lnTo>
                  <a:pt x="3255128" y="340868"/>
                </a:lnTo>
                <a:lnTo>
                  <a:pt x="3255128" y="340884"/>
                </a:lnTo>
                <a:lnTo>
                  <a:pt x="3255128" y="340885"/>
                </a:lnTo>
                <a:lnTo>
                  <a:pt x="3255128" y="340886"/>
                </a:lnTo>
                <a:lnTo>
                  <a:pt x="3255128" y="340934"/>
                </a:lnTo>
                <a:lnTo>
                  <a:pt x="3255128" y="340935"/>
                </a:lnTo>
                <a:lnTo>
                  <a:pt x="3255128" y="340937"/>
                </a:lnTo>
                <a:lnTo>
                  <a:pt x="3255128" y="341025"/>
                </a:lnTo>
                <a:lnTo>
                  <a:pt x="3255128" y="341062"/>
                </a:lnTo>
                <a:lnTo>
                  <a:pt x="3255128" y="341082"/>
                </a:lnTo>
                <a:lnTo>
                  <a:pt x="3255128" y="341113"/>
                </a:lnTo>
                <a:lnTo>
                  <a:pt x="3255128" y="341118"/>
                </a:lnTo>
                <a:lnTo>
                  <a:pt x="3255128" y="341143"/>
                </a:lnTo>
                <a:lnTo>
                  <a:pt x="3255128" y="341194"/>
                </a:lnTo>
                <a:lnTo>
                  <a:pt x="3255128" y="341204"/>
                </a:lnTo>
                <a:lnTo>
                  <a:pt x="3255128" y="341302"/>
                </a:lnTo>
                <a:lnTo>
                  <a:pt x="3255128" y="341317"/>
                </a:lnTo>
                <a:lnTo>
                  <a:pt x="3255128" y="341322"/>
                </a:lnTo>
                <a:lnTo>
                  <a:pt x="3255128" y="341325"/>
                </a:lnTo>
                <a:lnTo>
                  <a:pt x="3255128" y="341332"/>
                </a:lnTo>
                <a:lnTo>
                  <a:pt x="3255128" y="341340"/>
                </a:lnTo>
                <a:lnTo>
                  <a:pt x="3255128" y="341385"/>
                </a:lnTo>
                <a:lnTo>
                  <a:pt x="3255128" y="341392"/>
                </a:lnTo>
                <a:lnTo>
                  <a:pt x="3255128" y="341400"/>
                </a:lnTo>
                <a:lnTo>
                  <a:pt x="3255128" y="341438"/>
                </a:lnTo>
                <a:lnTo>
                  <a:pt x="3255128" y="341457"/>
                </a:lnTo>
                <a:lnTo>
                  <a:pt x="3255128" y="341498"/>
                </a:lnTo>
                <a:lnTo>
                  <a:pt x="3255128" y="341536"/>
                </a:lnTo>
                <a:lnTo>
                  <a:pt x="3255128" y="341592"/>
                </a:lnTo>
                <a:lnTo>
                  <a:pt x="3255128" y="341601"/>
                </a:lnTo>
                <a:lnTo>
                  <a:pt x="3255128" y="341602"/>
                </a:lnTo>
                <a:lnTo>
                  <a:pt x="3255128" y="341617"/>
                </a:lnTo>
                <a:lnTo>
                  <a:pt x="3255128" y="341648"/>
                </a:lnTo>
                <a:lnTo>
                  <a:pt x="3255128" y="341659"/>
                </a:lnTo>
                <a:lnTo>
                  <a:pt x="3255128" y="341672"/>
                </a:lnTo>
                <a:lnTo>
                  <a:pt x="3255128" y="341680"/>
                </a:lnTo>
                <a:lnTo>
                  <a:pt x="3255128" y="341710"/>
                </a:lnTo>
                <a:lnTo>
                  <a:pt x="3255128" y="341750"/>
                </a:lnTo>
                <a:lnTo>
                  <a:pt x="3255128" y="341777"/>
                </a:lnTo>
                <a:lnTo>
                  <a:pt x="3255128" y="341781"/>
                </a:lnTo>
                <a:lnTo>
                  <a:pt x="3255128" y="341816"/>
                </a:lnTo>
                <a:lnTo>
                  <a:pt x="3255128" y="341843"/>
                </a:lnTo>
                <a:lnTo>
                  <a:pt x="3255128" y="341863"/>
                </a:lnTo>
                <a:lnTo>
                  <a:pt x="3255128" y="341933"/>
                </a:lnTo>
                <a:lnTo>
                  <a:pt x="3255128" y="341939"/>
                </a:lnTo>
                <a:lnTo>
                  <a:pt x="3255128" y="341942"/>
                </a:lnTo>
                <a:lnTo>
                  <a:pt x="3255128" y="342008"/>
                </a:lnTo>
                <a:lnTo>
                  <a:pt x="3255128" y="342075"/>
                </a:lnTo>
                <a:lnTo>
                  <a:pt x="3255128" y="342102"/>
                </a:lnTo>
                <a:lnTo>
                  <a:pt x="3255128" y="342118"/>
                </a:lnTo>
                <a:lnTo>
                  <a:pt x="3255128" y="342129"/>
                </a:lnTo>
                <a:lnTo>
                  <a:pt x="3255128" y="342136"/>
                </a:lnTo>
                <a:lnTo>
                  <a:pt x="3255128" y="342154"/>
                </a:lnTo>
                <a:lnTo>
                  <a:pt x="3255128" y="342181"/>
                </a:lnTo>
                <a:lnTo>
                  <a:pt x="3255128" y="342250"/>
                </a:lnTo>
                <a:lnTo>
                  <a:pt x="3255128" y="342346"/>
                </a:lnTo>
                <a:lnTo>
                  <a:pt x="3255128" y="342381"/>
                </a:lnTo>
                <a:lnTo>
                  <a:pt x="3255128" y="342396"/>
                </a:lnTo>
                <a:lnTo>
                  <a:pt x="3255128" y="342406"/>
                </a:lnTo>
                <a:lnTo>
                  <a:pt x="3255128" y="342478"/>
                </a:lnTo>
                <a:lnTo>
                  <a:pt x="3255128" y="342479"/>
                </a:lnTo>
                <a:lnTo>
                  <a:pt x="3255128" y="342500"/>
                </a:lnTo>
                <a:lnTo>
                  <a:pt x="3255128" y="342561"/>
                </a:lnTo>
                <a:lnTo>
                  <a:pt x="3255128" y="342564"/>
                </a:lnTo>
                <a:lnTo>
                  <a:pt x="3255128" y="342585"/>
                </a:lnTo>
                <a:lnTo>
                  <a:pt x="3255128" y="342588"/>
                </a:lnTo>
                <a:lnTo>
                  <a:pt x="3255128" y="342590"/>
                </a:lnTo>
                <a:lnTo>
                  <a:pt x="3255128" y="342639"/>
                </a:lnTo>
                <a:lnTo>
                  <a:pt x="3255128" y="342673"/>
                </a:lnTo>
                <a:lnTo>
                  <a:pt x="3255128" y="342694"/>
                </a:lnTo>
                <a:lnTo>
                  <a:pt x="3255128" y="342695"/>
                </a:lnTo>
                <a:lnTo>
                  <a:pt x="3255128" y="342716"/>
                </a:lnTo>
                <a:lnTo>
                  <a:pt x="3255128" y="342721"/>
                </a:lnTo>
                <a:lnTo>
                  <a:pt x="3255128" y="342724"/>
                </a:lnTo>
                <a:lnTo>
                  <a:pt x="3255128" y="342740"/>
                </a:lnTo>
                <a:lnTo>
                  <a:pt x="3255128" y="342771"/>
                </a:lnTo>
                <a:lnTo>
                  <a:pt x="3255128" y="342798"/>
                </a:lnTo>
                <a:lnTo>
                  <a:pt x="3255128" y="342820"/>
                </a:lnTo>
                <a:lnTo>
                  <a:pt x="3255128" y="342864"/>
                </a:lnTo>
                <a:lnTo>
                  <a:pt x="3255128" y="342903"/>
                </a:lnTo>
                <a:lnTo>
                  <a:pt x="3255128" y="342907"/>
                </a:lnTo>
                <a:lnTo>
                  <a:pt x="3255128" y="342954"/>
                </a:lnTo>
                <a:lnTo>
                  <a:pt x="3255128" y="342967"/>
                </a:lnTo>
                <a:lnTo>
                  <a:pt x="3255128" y="342999"/>
                </a:lnTo>
                <a:lnTo>
                  <a:pt x="3255128" y="343033"/>
                </a:lnTo>
                <a:lnTo>
                  <a:pt x="3255128" y="343046"/>
                </a:lnTo>
                <a:lnTo>
                  <a:pt x="3255128" y="343049"/>
                </a:lnTo>
                <a:lnTo>
                  <a:pt x="3255128" y="343179"/>
                </a:lnTo>
                <a:lnTo>
                  <a:pt x="3255128" y="343202"/>
                </a:lnTo>
                <a:lnTo>
                  <a:pt x="3255128" y="343204"/>
                </a:lnTo>
                <a:lnTo>
                  <a:pt x="3255128" y="343225"/>
                </a:lnTo>
                <a:lnTo>
                  <a:pt x="3255128" y="343276"/>
                </a:lnTo>
                <a:lnTo>
                  <a:pt x="3255128" y="343277"/>
                </a:lnTo>
                <a:lnTo>
                  <a:pt x="3255128" y="343302"/>
                </a:lnTo>
                <a:lnTo>
                  <a:pt x="3255128" y="343343"/>
                </a:lnTo>
                <a:lnTo>
                  <a:pt x="3255128" y="343386"/>
                </a:lnTo>
                <a:lnTo>
                  <a:pt x="3255128" y="343388"/>
                </a:lnTo>
                <a:lnTo>
                  <a:pt x="3255128" y="343416"/>
                </a:lnTo>
                <a:lnTo>
                  <a:pt x="3255128" y="343468"/>
                </a:lnTo>
                <a:lnTo>
                  <a:pt x="3255128" y="343485"/>
                </a:lnTo>
                <a:lnTo>
                  <a:pt x="3255128" y="343500"/>
                </a:lnTo>
                <a:lnTo>
                  <a:pt x="3255128" y="343520"/>
                </a:lnTo>
                <a:lnTo>
                  <a:pt x="3255128" y="343523"/>
                </a:lnTo>
                <a:lnTo>
                  <a:pt x="3255128" y="343545"/>
                </a:lnTo>
                <a:lnTo>
                  <a:pt x="3255128" y="343585"/>
                </a:lnTo>
                <a:lnTo>
                  <a:pt x="3255128" y="343597"/>
                </a:lnTo>
                <a:lnTo>
                  <a:pt x="3255128" y="343602"/>
                </a:lnTo>
                <a:lnTo>
                  <a:pt x="3255128" y="343609"/>
                </a:lnTo>
                <a:lnTo>
                  <a:pt x="3255128" y="343615"/>
                </a:lnTo>
                <a:lnTo>
                  <a:pt x="3255128" y="343637"/>
                </a:lnTo>
                <a:lnTo>
                  <a:pt x="3255128" y="343664"/>
                </a:lnTo>
                <a:lnTo>
                  <a:pt x="3255128" y="343690"/>
                </a:lnTo>
                <a:lnTo>
                  <a:pt x="3255128" y="343701"/>
                </a:lnTo>
                <a:lnTo>
                  <a:pt x="3255128" y="343706"/>
                </a:lnTo>
                <a:lnTo>
                  <a:pt x="3255128" y="343802"/>
                </a:lnTo>
                <a:lnTo>
                  <a:pt x="3255128" y="343819"/>
                </a:lnTo>
                <a:lnTo>
                  <a:pt x="3255128" y="343847"/>
                </a:lnTo>
                <a:lnTo>
                  <a:pt x="3255128" y="343851"/>
                </a:lnTo>
                <a:lnTo>
                  <a:pt x="3255128" y="343853"/>
                </a:lnTo>
                <a:lnTo>
                  <a:pt x="3255128" y="343900"/>
                </a:lnTo>
                <a:lnTo>
                  <a:pt x="3255128" y="343924"/>
                </a:lnTo>
                <a:lnTo>
                  <a:pt x="3255128" y="343927"/>
                </a:lnTo>
                <a:lnTo>
                  <a:pt x="3255128" y="343946"/>
                </a:lnTo>
                <a:lnTo>
                  <a:pt x="3255128" y="343949"/>
                </a:lnTo>
                <a:lnTo>
                  <a:pt x="3255128" y="343950"/>
                </a:lnTo>
                <a:lnTo>
                  <a:pt x="3255128" y="344015"/>
                </a:lnTo>
                <a:lnTo>
                  <a:pt x="3255128" y="344061"/>
                </a:lnTo>
                <a:lnTo>
                  <a:pt x="3255128" y="344074"/>
                </a:lnTo>
                <a:lnTo>
                  <a:pt x="3255128" y="344103"/>
                </a:lnTo>
                <a:lnTo>
                  <a:pt x="3255128" y="344133"/>
                </a:lnTo>
                <a:lnTo>
                  <a:pt x="3255128" y="344137"/>
                </a:lnTo>
                <a:lnTo>
                  <a:pt x="3255128" y="344178"/>
                </a:lnTo>
                <a:lnTo>
                  <a:pt x="3255128" y="344183"/>
                </a:lnTo>
                <a:lnTo>
                  <a:pt x="3255128" y="344184"/>
                </a:lnTo>
                <a:lnTo>
                  <a:pt x="3255128" y="344225"/>
                </a:lnTo>
                <a:lnTo>
                  <a:pt x="3255128" y="344267"/>
                </a:lnTo>
                <a:lnTo>
                  <a:pt x="3255128" y="344307"/>
                </a:lnTo>
                <a:lnTo>
                  <a:pt x="3255128" y="344312"/>
                </a:lnTo>
                <a:lnTo>
                  <a:pt x="3255128" y="344354"/>
                </a:lnTo>
                <a:lnTo>
                  <a:pt x="3255128" y="344374"/>
                </a:lnTo>
                <a:lnTo>
                  <a:pt x="3255128" y="344382"/>
                </a:lnTo>
                <a:lnTo>
                  <a:pt x="3255128" y="344385"/>
                </a:lnTo>
                <a:lnTo>
                  <a:pt x="3255128" y="344409"/>
                </a:lnTo>
                <a:lnTo>
                  <a:pt x="3255128" y="344428"/>
                </a:lnTo>
                <a:lnTo>
                  <a:pt x="3255128" y="344434"/>
                </a:lnTo>
                <a:lnTo>
                  <a:pt x="3255128" y="344437"/>
                </a:lnTo>
                <a:lnTo>
                  <a:pt x="3255128" y="344581"/>
                </a:lnTo>
                <a:lnTo>
                  <a:pt x="3255128" y="344582"/>
                </a:lnTo>
                <a:lnTo>
                  <a:pt x="3255128" y="344587"/>
                </a:lnTo>
                <a:lnTo>
                  <a:pt x="3255128" y="344591"/>
                </a:lnTo>
                <a:lnTo>
                  <a:pt x="3255128" y="344592"/>
                </a:lnTo>
                <a:lnTo>
                  <a:pt x="3255128" y="344616"/>
                </a:lnTo>
                <a:lnTo>
                  <a:pt x="3255128" y="344622"/>
                </a:lnTo>
                <a:lnTo>
                  <a:pt x="3255128" y="344661"/>
                </a:lnTo>
                <a:lnTo>
                  <a:pt x="3255128" y="344700"/>
                </a:lnTo>
                <a:lnTo>
                  <a:pt x="3255128" y="344737"/>
                </a:lnTo>
                <a:lnTo>
                  <a:pt x="3255128" y="344771"/>
                </a:lnTo>
                <a:lnTo>
                  <a:pt x="3255128" y="344781"/>
                </a:lnTo>
                <a:lnTo>
                  <a:pt x="3255128" y="344813"/>
                </a:lnTo>
                <a:lnTo>
                  <a:pt x="3255128" y="344831"/>
                </a:lnTo>
                <a:lnTo>
                  <a:pt x="3255128" y="344833"/>
                </a:lnTo>
                <a:lnTo>
                  <a:pt x="3255128" y="344857"/>
                </a:lnTo>
                <a:lnTo>
                  <a:pt x="3255128" y="344866"/>
                </a:lnTo>
                <a:lnTo>
                  <a:pt x="3255128" y="344873"/>
                </a:lnTo>
                <a:lnTo>
                  <a:pt x="3255128" y="344894"/>
                </a:lnTo>
                <a:lnTo>
                  <a:pt x="3255128" y="344910"/>
                </a:lnTo>
                <a:lnTo>
                  <a:pt x="3255128" y="344923"/>
                </a:lnTo>
                <a:lnTo>
                  <a:pt x="3255128" y="344929"/>
                </a:lnTo>
                <a:lnTo>
                  <a:pt x="3255128" y="344931"/>
                </a:lnTo>
                <a:lnTo>
                  <a:pt x="3255128" y="344932"/>
                </a:lnTo>
                <a:lnTo>
                  <a:pt x="3255128" y="344997"/>
                </a:lnTo>
                <a:lnTo>
                  <a:pt x="3255128" y="345013"/>
                </a:lnTo>
                <a:lnTo>
                  <a:pt x="3255128" y="345061"/>
                </a:lnTo>
                <a:lnTo>
                  <a:pt x="3255128" y="345063"/>
                </a:lnTo>
                <a:lnTo>
                  <a:pt x="3255128" y="345065"/>
                </a:lnTo>
                <a:lnTo>
                  <a:pt x="3255128" y="345076"/>
                </a:lnTo>
                <a:lnTo>
                  <a:pt x="3255128" y="345119"/>
                </a:lnTo>
                <a:lnTo>
                  <a:pt x="3255128" y="345122"/>
                </a:lnTo>
                <a:lnTo>
                  <a:pt x="3255128" y="345144"/>
                </a:lnTo>
                <a:lnTo>
                  <a:pt x="3255128" y="345171"/>
                </a:lnTo>
                <a:lnTo>
                  <a:pt x="3255128" y="345173"/>
                </a:lnTo>
                <a:lnTo>
                  <a:pt x="3255128" y="345214"/>
                </a:lnTo>
                <a:lnTo>
                  <a:pt x="3255128" y="345235"/>
                </a:lnTo>
                <a:lnTo>
                  <a:pt x="3255128" y="345290"/>
                </a:lnTo>
                <a:lnTo>
                  <a:pt x="3255128" y="345301"/>
                </a:lnTo>
                <a:lnTo>
                  <a:pt x="3255128" y="345315"/>
                </a:lnTo>
                <a:lnTo>
                  <a:pt x="3255128" y="345316"/>
                </a:lnTo>
                <a:lnTo>
                  <a:pt x="3255128" y="345332"/>
                </a:lnTo>
                <a:lnTo>
                  <a:pt x="3255128" y="345371"/>
                </a:lnTo>
                <a:lnTo>
                  <a:pt x="3255128" y="345386"/>
                </a:lnTo>
                <a:lnTo>
                  <a:pt x="3255128" y="345406"/>
                </a:lnTo>
                <a:lnTo>
                  <a:pt x="3255128" y="345410"/>
                </a:lnTo>
                <a:lnTo>
                  <a:pt x="3255128" y="345447"/>
                </a:lnTo>
                <a:lnTo>
                  <a:pt x="3255128" y="345455"/>
                </a:lnTo>
                <a:lnTo>
                  <a:pt x="3255128" y="345456"/>
                </a:lnTo>
                <a:lnTo>
                  <a:pt x="3255128" y="345469"/>
                </a:lnTo>
                <a:lnTo>
                  <a:pt x="3255128" y="345490"/>
                </a:lnTo>
                <a:lnTo>
                  <a:pt x="3255128" y="345495"/>
                </a:lnTo>
                <a:lnTo>
                  <a:pt x="3255128" y="345506"/>
                </a:lnTo>
                <a:lnTo>
                  <a:pt x="3255128" y="345522"/>
                </a:lnTo>
                <a:lnTo>
                  <a:pt x="3255128" y="345535"/>
                </a:lnTo>
                <a:lnTo>
                  <a:pt x="3255128" y="345580"/>
                </a:lnTo>
                <a:lnTo>
                  <a:pt x="3255128" y="345602"/>
                </a:lnTo>
                <a:lnTo>
                  <a:pt x="3255128" y="345629"/>
                </a:lnTo>
                <a:lnTo>
                  <a:pt x="3255128" y="345639"/>
                </a:lnTo>
                <a:lnTo>
                  <a:pt x="3255128" y="345652"/>
                </a:lnTo>
                <a:lnTo>
                  <a:pt x="3255128" y="345662"/>
                </a:lnTo>
                <a:lnTo>
                  <a:pt x="3255128" y="345694"/>
                </a:lnTo>
                <a:lnTo>
                  <a:pt x="3255128" y="345706"/>
                </a:lnTo>
                <a:lnTo>
                  <a:pt x="3255128" y="345745"/>
                </a:lnTo>
                <a:lnTo>
                  <a:pt x="3255128" y="345762"/>
                </a:lnTo>
                <a:lnTo>
                  <a:pt x="3255128" y="345770"/>
                </a:lnTo>
                <a:lnTo>
                  <a:pt x="3255128" y="345792"/>
                </a:lnTo>
                <a:lnTo>
                  <a:pt x="3255128" y="345800"/>
                </a:lnTo>
                <a:lnTo>
                  <a:pt x="3255128" y="345872"/>
                </a:lnTo>
                <a:lnTo>
                  <a:pt x="3255128" y="345884"/>
                </a:lnTo>
                <a:lnTo>
                  <a:pt x="3255128" y="345895"/>
                </a:lnTo>
                <a:lnTo>
                  <a:pt x="3255128" y="345900"/>
                </a:lnTo>
                <a:lnTo>
                  <a:pt x="3255128" y="345902"/>
                </a:lnTo>
                <a:lnTo>
                  <a:pt x="3255128" y="345944"/>
                </a:lnTo>
                <a:lnTo>
                  <a:pt x="3255128" y="345949"/>
                </a:lnTo>
                <a:lnTo>
                  <a:pt x="3255128" y="345952"/>
                </a:lnTo>
                <a:lnTo>
                  <a:pt x="3255128" y="345996"/>
                </a:lnTo>
                <a:lnTo>
                  <a:pt x="3255128" y="346019"/>
                </a:lnTo>
                <a:lnTo>
                  <a:pt x="3255128" y="346039"/>
                </a:lnTo>
                <a:lnTo>
                  <a:pt x="3255128" y="346054"/>
                </a:lnTo>
                <a:lnTo>
                  <a:pt x="3255128" y="346168"/>
                </a:lnTo>
                <a:lnTo>
                  <a:pt x="3255128" y="346170"/>
                </a:lnTo>
                <a:lnTo>
                  <a:pt x="3255128" y="346172"/>
                </a:lnTo>
                <a:lnTo>
                  <a:pt x="3255128" y="346192"/>
                </a:lnTo>
                <a:lnTo>
                  <a:pt x="3255128" y="346194"/>
                </a:lnTo>
                <a:lnTo>
                  <a:pt x="3255128" y="346204"/>
                </a:lnTo>
                <a:lnTo>
                  <a:pt x="3255128" y="346228"/>
                </a:lnTo>
                <a:lnTo>
                  <a:pt x="3255128" y="346229"/>
                </a:lnTo>
                <a:lnTo>
                  <a:pt x="3255128" y="346267"/>
                </a:lnTo>
                <a:lnTo>
                  <a:pt x="3255128" y="346270"/>
                </a:lnTo>
                <a:lnTo>
                  <a:pt x="3255128" y="346309"/>
                </a:lnTo>
                <a:lnTo>
                  <a:pt x="3255128" y="346336"/>
                </a:lnTo>
                <a:lnTo>
                  <a:pt x="3255128" y="346337"/>
                </a:lnTo>
                <a:lnTo>
                  <a:pt x="3255128" y="346339"/>
                </a:lnTo>
                <a:lnTo>
                  <a:pt x="3255128" y="346398"/>
                </a:lnTo>
                <a:lnTo>
                  <a:pt x="3255128" y="346403"/>
                </a:lnTo>
                <a:lnTo>
                  <a:pt x="3255128" y="346406"/>
                </a:lnTo>
                <a:lnTo>
                  <a:pt x="3255128" y="346408"/>
                </a:lnTo>
                <a:lnTo>
                  <a:pt x="3255128" y="346440"/>
                </a:lnTo>
                <a:lnTo>
                  <a:pt x="3255128" y="346441"/>
                </a:lnTo>
                <a:lnTo>
                  <a:pt x="3255128" y="346448"/>
                </a:lnTo>
                <a:lnTo>
                  <a:pt x="3255128" y="346470"/>
                </a:lnTo>
                <a:lnTo>
                  <a:pt x="3255128" y="346488"/>
                </a:lnTo>
                <a:lnTo>
                  <a:pt x="3255128" y="346490"/>
                </a:lnTo>
                <a:lnTo>
                  <a:pt x="3255128" y="346510"/>
                </a:lnTo>
                <a:lnTo>
                  <a:pt x="3255128" y="346513"/>
                </a:lnTo>
                <a:lnTo>
                  <a:pt x="3255128" y="346533"/>
                </a:lnTo>
                <a:lnTo>
                  <a:pt x="3255128" y="346569"/>
                </a:lnTo>
                <a:lnTo>
                  <a:pt x="3255128" y="346587"/>
                </a:lnTo>
                <a:lnTo>
                  <a:pt x="3255128" y="346644"/>
                </a:lnTo>
                <a:lnTo>
                  <a:pt x="3255128" y="346653"/>
                </a:lnTo>
                <a:lnTo>
                  <a:pt x="3255128" y="346682"/>
                </a:lnTo>
                <a:lnTo>
                  <a:pt x="3255128" y="346696"/>
                </a:lnTo>
                <a:lnTo>
                  <a:pt x="3255128" y="346720"/>
                </a:lnTo>
                <a:lnTo>
                  <a:pt x="3255128" y="346753"/>
                </a:lnTo>
                <a:lnTo>
                  <a:pt x="3255128" y="346763"/>
                </a:lnTo>
                <a:lnTo>
                  <a:pt x="3255128" y="346776"/>
                </a:lnTo>
                <a:lnTo>
                  <a:pt x="3255128" y="346781"/>
                </a:lnTo>
                <a:lnTo>
                  <a:pt x="3255128" y="346783"/>
                </a:lnTo>
                <a:lnTo>
                  <a:pt x="3255128" y="346852"/>
                </a:lnTo>
                <a:lnTo>
                  <a:pt x="3255128" y="346877"/>
                </a:lnTo>
                <a:lnTo>
                  <a:pt x="3255128" y="346893"/>
                </a:lnTo>
                <a:lnTo>
                  <a:pt x="3255128" y="346899"/>
                </a:lnTo>
                <a:lnTo>
                  <a:pt x="3255128" y="346907"/>
                </a:lnTo>
                <a:lnTo>
                  <a:pt x="3255128" y="346916"/>
                </a:lnTo>
                <a:lnTo>
                  <a:pt x="3255128" y="346924"/>
                </a:lnTo>
                <a:lnTo>
                  <a:pt x="3255128" y="346936"/>
                </a:lnTo>
                <a:lnTo>
                  <a:pt x="3255128" y="346973"/>
                </a:lnTo>
                <a:lnTo>
                  <a:pt x="3255128" y="346999"/>
                </a:lnTo>
                <a:lnTo>
                  <a:pt x="3255128" y="347001"/>
                </a:lnTo>
                <a:lnTo>
                  <a:pt x="3255128" y="347007"/>
                </a:lnTo>
                <a:lnTo>
                  <a:pt x="3255128" y="347020"/>
                </a:lnTo>
                <a:lnTo>
                  <a:pt x="3255128" y="347022"/>
                </a:lnTo>
                <a:lnTo>
                  <a:pt x="3255128" y="347103"/>
                </a:lnTo>
                <a:lnTo>
                  <a:pt x="3255128" y="347118"/>
                </a:lnTo>
                <a:lnTo>
                  <a:pt x="3255128" y="347136"/>
                </a:lnTo>
                <a:lnTo>
                  <a:pt x="3255128" y="347174"/>
                </a:lnTo>
                <a:lnTo>
                  <a:pt x="3255128" y="347193"/>
                </a:lnTo>
                <a:lnTo>
                  <a:pt x="3255128" y="347199"/>
                </a:lnTo>
                <a:lnTo>
                  <a:pt x="3255128" y="347214"/>
                </a:lnTo>
                <a:lnTo>
                  <a:pt x="3255128" y="347215"/>
                </a:lnTo>
                <a:lnTo>
                  <a:pt x="3255128" y="347217"/>
                </a:lnTo>
                <a:lnTo>
                  <a:pt x="3255128" y="347244"/>
                </a:lnTo>
                <a:lnTo>
                  <a:pt x="3255128" y="347261"/>
                </a:lnTo>
                <a:lnTo>
                  <a:pt x="3255128" y="347311"/>
                </a:lnTo>
                <a:lnTo>
                  <a:pt x="3255128" y="347344"/>
                </a:lnTo>
                <a:lnTo>
                  <a:pt x="3255128" y="347367"/>
                </a:lnTo>
                <a:lnTo>
                  <a:pt x="3255128" y="347383"/>
                </a:lnTo>
                <a:lnTo>
                  <a:pt x="3255128" y="347385"/>
                </a:lnTo>
                <a:lnTo>
                  <a:pt x="3255128" y="347418"/>
                </a:lnTo>
                <a:lnTo>
                  <a:pt x="3255128" y="347427"/>
                </a:lnTo>
                <a:lnTo>
                  <a:pt x="3255128" y="347440"/>
                </a:lnTo>
                <a:lnTo>
                  <a:pt x="3255128" y="347449"/>
                </a:lnTo>
                <a:lnTo>
                  <a:pt x="3255128" y="347455"/>
                </a:lnTo>
                <a:lnTo>
                  <a:pt x="3255128" y="347548"/>
                </a:lnTo>
                <a:lnTo>
                  <a:pt x="3255128" y="347553"/>
                </a:lnTo>
                <a:lnTo>
                  <a:pt x="3255128" y="347572"/>
                </a:lnTo>
                <a:lnTo>
                  <a:pt x="3255128" y="347577"/>
                </a:lnTo>
                <a:lnTo>
                  <a:pt x="3255128" y="347595"/>
                </a:lnTo>
                <a:lnTo>
                  <a:pt x="3255128" y="347606"/>
                </a:lnTo>
                <a:lnTo>
                  <a:pt x="3255128" y="347650"/>
                </a:lnTo>
                <a:lnTo>
                  <a:pt x="3255128" y="347651"/>
                </a:lnTo>
                <a:lnTo>
                  <a:pt x="3255128" y="347671"/>
                </a:lnTo>
                <a:lnTo>
                  <a:pt x="3255128" y="347676"/>
                </a:lnTo>
                <a:lnTo>
                  <a:pt x="3255128" y="347700"/>
                </a:lnTo>
                <a:lnTo>
                  <a:pt x="3255128" y="347727"/>
                </a:lnTo>
                <a:lnTo>
                  <a:pt x="3255128" y="347732"/>
                </a:lnTo>
                <a:lnTo>
                  <a:pt x="3255128" y="347797"/>
                </a:lnTo>
                <a:lnTo>
                  <a:pt x="3255128" y="347803"/>
                </a:lnTo>
                <a:lnTo>
                  <a:pt x="3255128" y="347846"/>
                </a:lnTo>
                <a:lnTo>
                  <a:pt x="3255128" y="347847"/>
                </a:lnTo>
                <a:lnTo>
                  <a:pt x="3255128" y="347856"/>
                </a:lnTo>
                <a:lnTo>
                  <a:pt x="3255128" y="347859"/>
                </a:lnTo>
                <a:lnTo>
                  <a:pt x="3255128" y="347863"/>
                </a:lnTo>
                <a:lnTo>
                  <a:pt x="3255128" y="347884"/>
                </a:lnTo>
                <a:lnTo>
                  <a:pt x="3255128" y="347909"/>
                </a:lnTo>
                <a:lnTo>
                  <a:pt x="3255128" y="347931"/>
                </a:lnTo>
                <a:lnTo>
                  <a:pt x="3255128" y="348003"/>
                </a:lnTo>
                <a:lnTo>
                  <a:pt x="3255128" y="348015"/>
                </a:lnTo>
                <a:lnTo>
                  <a:pt x="3255128" y="348031"/>
                </a:lnTo>
                <a:lnTo>
                  <a:pt x="3255128" y="348055"/>
                </a:lnTo>
                <a:lnTo>
                  <a:pt x="3255128" y="348066"/>
                </a:lnTo>
                <a:lnTo>
                  <a:pt x="3255128" y="348089"/>
                </a:lnTo>
                <a:lnTo>
                  <a:pt x="3255128" y="348096"/>
                </a:lnTo>
                <a:lnTo>
                  <a:pt x="3255128" y="348112"/>
                </a:lnTo>
                <a:lnTo>
                  <a:pt x="3255128" y="348150"/>
                </a:lnTo>
                <a:lnTo>
                  <a:pt x="3255128" y="348166"/>
                </a:lnTo>
                <a:lnTo>
                  <a:pt x="3255128" y="348196"/>
                </a:lnTo>
                <a:lnTo>
                  <a:pt x="3255128" y="348204"/>
                </a:lnTo>
                <a:lnTo>
                  <a:pt x="3255128" y="348224"/>
                </a:lnTo>
                <a:lnTo>
                  <a:pt x="3255128" y="348225"/>
                </a:lnTo>
                <a:lnTo>
                  <a:pt x="3255128" y="348264"/>
                </a:lnTo>
                <a:lnTo>
                  <a:pt x="3255128" y="348291"/>
                </a:lnTo>
                <a:lnTo>
                  <a:pt x="3255128" y="348322"/>
                </a:lnTo>
                <a:lnTo>
                  <a:pt x="3255128" y="348328"/>
                </a:lnTo>
                <a:lnTo>
                  <a:pt x="3255128" y="348339"/>
                </a:lnTo>
                <a:lnTo>
                  <a:pt x="3255128" y="348368"/>
                </a:lnTo>
                <a:lnTo>
                  <a:pt x="3255128" y="348370"/>
                </a:lnTo>
                <a:lnTo>
                  <a:pt x="3255128" y="348393"/>
                </a:lnTo>
                <a:lnTo>
                  <a:pt x="3255128" y="348400"/>
                </a:lnTo>
                <a:lnTo>
                  <a:pt x="3255128" y="348446"/>
                </a:lnTo>
                <a:lnTo>
                  <a:pt x="3255128" y="348467"/>
                </a:lnTo>
                <a:lnTo>
                  <a:pt x="3255128" y="348474"/>
                </a:lnTo>
                <a:lnTo>
                  <a:pt x="3255128" y="348525"/>
                </a:lnTo>
                <a:lnTo>
                  <a:pt x="3255128" y="348579"/>
                </a:lnTo>
                <a:lnTo>
                  <a:pt x="3255128" y="348629"/>
                </a:lnTo>
                <a:lnTo>
                  <a:pt x="3255128" y="348642"/>
                </a:lnTo>
                <a:lnTo>
                  <a:pt x="3255128" y="348684"/>
                </a:lnTo>
                <a:lnTo>
                  <a:pt x="3255128" y="348705"/>
                </a:lnTo>
                <a:lnTo>
                  <a:pt x="3255128" y="348760"/>
                </a:lnTo>
                <a:lnTo>
                  <a:pt x="3255128" y="348782"/>
                </a:lnTo>
                <a:lnTo>
                  <a:pt x="3255128" y="348811"/>
                </a:lnTo>
                <a:lnTo>
                  <a:pt x="3255128" y="348874"/>
                </a:lnTo>
                <a:lnTo>
                  <a:pt x="3255128" y="348885"/>
                </a:lnTo>
                <a:lnTo>
                  <a:pt x="3255128" y="348892"/>
                </a:lnTo>
                <a:lnTo>
                  <a:pt x="3255128" y="348895"/>
                </a:lnTo>
                <a:lnTo>
                  <a:pt x="3255128" y="348934"/>
                </a:lnTo>
                <a:lnTo>
                  <a:pt x="3255128" y="348939"/>
                </a:lnTo>
                <a:lnTo>
                  <a:pt x="3255128" y="349009"/>
                </a:lnTo>
                <a:lnTo>
                  <a:pt x="3255128" y="349038"/>
                </a:lnTo>
                <a:lnTo>
                  <a:pt x="3255128" y="349055"/>
                </a:lnTo>
                <a:lnTo>
                  <a:pt x="3255128" y="349071"/>
                </a:lnTo>
                <a:lnTo>
                  <a:pt x="3255128" y="349112"/>
                </a:lnTo>
                <a:lnTo>
                  <a:pt x="3255128" y="349161"/>
                </a:lnTo>
                <a:lnTo>
                  <a:pt x="3255128" y="349172"/>
                </a:lnTo>
                <a:lnTo>
                  <a:pt x="3255128" y="349193"/>
                </a:lnTo>
                <a:lnTo>
                  <a:pt x="3255128" y="349194"/>
                </a:lnTo>
                <a:lnTo>
                  <a:pt x="3255128" y="349218"/>
                </a:lnTo>
                <a:lnTo>
                  <a:pt x="3255128" y="349219"/>
                </a:lnTo>
                <a:lnTo>
                  <a:pt x="3255128" y="349236"/>
                </a:lnTo>
                <a:lnTo>
                  <a:pt x="3255128" y="349244"/>
                </a:lnTo>
                <a:lnTo>
                  <a:pt x="3255128" y="349249"/>
                </a:lnTo>
                <a:lnTo>
                  <a:pt x="3255128" y="349265"/>
                </a:lnTo>
                <a:lnTo>
                  <a:pt x="3255128" y="349327"/>
                </a:lnTo>
                <a:lnTo>
                  <a:pt x="3255128" y="349364"/>
                </a:lnTo>
                <a:lnTo>
                  <a:pt x="3255128" y="349375"/>
                </a:lnTo>
                <a:lnTo>
                  <a:pt x="3255128" y="349398"/>
                </a:lnTo>
                <a:lnTo>
                  <a:pt x="3255128" y="349414"/>
                </a:lnTo>
                <a:lnTo>
                  <a:pt x="3255128" y="349430"/>
                </a:lnTo>
                <a:lnTo>
                  <a:pt x="3255128" y="349460"/>
                </a:lnTo>
                <a:lnTo>
                  <a:pt x="3255128" y="349478"/>
                </a:lnTo>
                <a:lnTo>
                  <a:pt x="3255128" y="349523"/>
                </a:lnTo>
                <a:lnTo>
                  <a:pt x="3255128" y="349537"/>
                </a:lnTo>
                <a:lnTo>
                  <a:pt x="3255128" y="349556"/>
                </a:lnTo>
                <a:lnTo>
                  <a:pt x="3255128" y="349558"/>
                </a:lnTo>
                <a:lnTo>
                  <a:pt x="3255128" y="349559"/>
                </a:lnTo>
                <a:lnTo>
                  <a:pt x="3255128" y="349586"/>
                </a:lnTo>
                <a:lnTo>
                  <a:pt x="3255128" y="349593"/>
                </a:lnTo>
                <a:lnTo>
                  <a:pt x="3255128" y="349635"/>
                </a:lnTo>
                <a:lnTo>
                  <a:pt x="3255128" y="349703"/>
                </a:lnTo>
                <a:lnTo>
                  <a:pt x="3255128" y="349719"/>
                </a:lnTo>
                <a:lnTo>
                  <a:pt x="3255128" y="349727"/>
                </a:lnTo>
                <a:lnTo>
                  <a:pt x="3255128" y="349766"/>
                </a:lnTo>
                <a:lnTo>
                  <a:pt x="3255128" y="349771"/>
                </a:lnTo>
                <a:lnTo>
                  <a:pt x="3255128" y="349773"/>
                </a:lnTo>
                <a:lnTo>
                  <a:pt x="3255128" y="349818"/>
                </a:lnTo>
                <a:lnTo>
                  <a:pt x="3255128" y="349821"/>
                </a:lnTo>
                <a:lnTo>
                  <a:pt x="3255128" y="349842"/>
                </a:lnTo>
                <a:lnTo>
                  <a:pt x="3255128" y="349889"/>
                </a:lnTo>
                <a:lnTo>
                  <a:pt x="3255128" y="349906"/>
                </a:lnTo>
                <a:lnTo>
                  <a:pt x="3255128" y="349913"/>
                </a:lnTo>
                <a:lnTo>
                  <a:pt x="3255128" y="349914"/>
                </a:lnTo>
                <a:lnTo>
                  <a:pt x="3255128" y="349968"/>
                </a:lnTo>
                <a:lnTo>
                  <a:pt x="3255128" y="349976"/>
                </a:lnTo>
                <a:lnTo>
                  <a:pt x="3255128" y="349989"/>
                </a:lnTo>
                <a:lnTo>
                  <a:pt x="3255128" y="349991"/>
                </a:lnTo>
                <a:lnTo>
                  <a:pt x="3255128" y="350010"/>
                </a:lnTo>
                <a:lnTo>
                  <a:pt x="3255128" y="350012"/>
                </a:lnTo>
                <a:lnTo>
                  <a:pt x="3255128" y="350015"/>
                </a:lnTo>
                <a:lnTo>
                  <a:pt x="3255128" y="350042"/>
                </a:lnTo>
                <a:lnTo>
                  <a:pt x="3255128" y="350126"/>
                </a:lnTo>
                <a:lnTo>
                  <a:pt x="3255128" y="350157"/>
                </a:lnTo>
                <a:lnTo>
                  <a:pt x="3255128" y="350162"/>
                </a:lnTo>
                <a:lnTo>
                  <a:pt x="3255128" y="350172"/>
                </a:lnTo>
                <a:lnTo>
                  <a:pt x="3255128" y="350178"/>
                </a:lnTo>
                <a:lnTo>
                  <a:pt x="3255128" y="350189"/>
                </a:lnTo>
                <a:lnTo>
                  <a:pt x="3255128" y="350207"/>
                </a:lnTo>
                <a:lnTo>
                  <a:pt x="3255128" y="350234"/>
                </a:lnTo>
                <a:lnTo>
                  <a:pt x="3255128" y="350251"/>
                </a:lnTo>
                <a:lnTo>
                  <a:pt x="3255128" y="350256"/>
                </a:lnTo>
                <a:lnTo>
                  <a:pt x="3255128" y="350265"/>
                </a:lnTo>
                <a:lnTo>
                  <a:pt x="3255128" y="350266"/>
                </a:lnTo>
                <a:lnTo>
                  <a:pt x="3255128" y="350280"/>
                </a:lnTo>
                <a:lnTo>
                  <a:pt x="3255128" y="350301"/>
                </a:lnTo>
                <a:lnTo>
                  <a:pt x="3255128" y="350351"/>
                </a:lnTo>
                <a:lnTo>
                  <a:pt x="3255128" y="350372"/>
                </a:lnTo>
                <a:lnTo>
                  <a:pt x="3255128" y="350373"/>
                </a:lnTo>
                <a:lnTo>
                  <a:pt x="3255128" y="350375"/>
                </a:lnTo>
                <a:lnTo>
                  <a:pt x="3255128" y="350376"/>
                </a:lnTo>
                <a:lnTo>
                  <a:pt x="3255128" y="350395"/>
                </a:lnTo>
                <a:lnTo>
                  <a:pt x="3255128" y="350430"/>
                </a:lnTo>
                <a:lnTo>
                  <a:pt x="3255128" y="350439"/>
                </a:lnTo>
                <a:lnTo>
                  <a:pt x="3255128" y="350464"/>
                </a:lnTo>
                <a:lnTo>
                  <a:pt x="3255128" y="350466"/>
                </a:lnTo>
                <a:lnTo>
                  <a:pt x="3255128" y="350469"/>
                </a:lnTo>
                <a:lnTo>
                  <a:pt x="3255128" y="350472"/>
                </a:lnTo>
                <a:lnTo>
                  <a:pt x="3255128" y="350522"/>
                </a:lnTo>
                <a:lnTo>
                  <a:pt x="3255128" y="350527"/>
                </a:lnTo>
                <a:lnTo>
                  <a:pt x="3255128" y="350585"/>
                </a:lnTo>
                <a:lnTo>
                  <a:pt x="3255128" y="350638"/>
                </a:lnTo>
                <a:lnTo>
                  <a:pt x="3255128" y="350666"/>
                </a:lnTo>
                <a:lnTo>
                  <a:pt x="3255128" y="350690"/>
                </a:lnTo>
                <a:lnTo>
                  <a:pt x="3255128" y="350715"/>
                </a:lnTo>
                <a:lnTo>
                  <a:pt x="3255128" y="350748"/>
                </a:lnTo>
                <a:lnTo>
                  <a:pt x="3255128" y="350764"/>
                </a:lnTo>
                <a:lnTo>
                  <a:pt x="3255128" y="350787"/>
                </a:lnTo>
                <a:lnTo>
                  <a:pt x="3255128" y="350849"/>
                </a:lnTo>
                <a:lnTo>
                  <a:pt x="3255128" y="350857"/>
                </a:lnTo>
                <a:lnTo>
                  <a:pt x="3255128" y="350866"/>
                </a:lnTo>
                <a:lnTo>
                  <a:pt x="3255128" y="350899"/>
                </a:lnTo>
                <a:lnTo>
                  <a:pt x="3255128" y="350921"/>
                </a:lnTo>
                <a:lnTo>
                  <a:pt x="3255128" y="350922"/>
                </a:lnTo>
                <a:lnTo>
                  <a:pt x="3255128" y="350925"/>
                </a:lnTo>
                <a:lnTo>
                  <a:pt x="3255128" y="350928"/>
                </a:lnTo>
                <a:lnTo>
                  <a:pt x="3255128" y="350936"/>
                </a:lnTo>
                <a:lnTo>
                  <a:pt x="3255128" y="350953"/>
                </a:lnTo>
                <a:lnTo>
                  <a:pt x="3255128" y="350991"/>
                </a:lnTo>
                <a:lnTo>
                  <a:pt x="3255128" y="351021"/>
                </a:lnTo>
                <a:lnTo>
                  <a:pt x="3255128" y="351053"/>
                </a:lnTo>
                <a:lnTo>
                  <a:pt x="3255128" y="351089"/>
                </a:lnTo>
                <a:lnTo>
                  <a:pt x="3255128" y="351140"/>
                </a:lnTo>
                <a:lnTo>
                  <a:pt x="3255128" y="351187"/>
                </a:lnTo>
                <a:lnTo>
                  <a:pt x="3255128" y="351203"/>
                </a:lnTo>
                <a:lnTo>
                  <a:pt x="3255128" y="351214"/>
                </a:lnTo>
                <a:lnTo>
                  <a:pt x="3255128" y="351283"/>
                </a:lnTo>
                <a:lnTo>
                  <a:pt x="3255128" y="351301"/>
                </a:lnTo>
                <a:lnTo>
                  <a:pt x="3255128" y="351358"/>
                </a:lnTo>
                <a:lnTo>
                  <a:pt x="3255128" y="351360"/>
                </a:lnTo>
                <a:lnTo>
                  <a:pt x="3255128" y="351383"/>
                </a:lnTo>
                <a:lnTo>
                  <a:pt x="3255128" y="351390"/>
                </a:lnTo>
                <a:lnTo>
                  <a:pt x="3255128" y="351397"/>
                </a:lnTo>
                <a:lnTo>
                  <a:pt x="3255128" y="351403"/>
                </a:lnTo>
                <a:lnTo>
                  <a:pt x="3255128" y="351457"/>
                </a:lnTo>
                <a:lnTo>
                  <a:pt x="3255128" y="351480"/>
                </a:lnTo>
                <a:lnTo>
                  <a:pt x="3255128" y="351486"/>
                </a:lnTo>
                <a:lnTo>
                  <a:pt x="3255128" y="351514"/>
                </a:lnTo>
                <a:lnTo>
                  <a:pt x="3255128" y="351521"/>
                </a:lnTo>
                <a:lnTo>
                  <a:pt x="3255128" y="351543"/>
                </a:lnTo>
                <a:lnTo>
                  <a:pt x="3255128" y="351569"/>
                </a:lnTo>
                <a:lnTo>
                  <a:pt x="3255128" y="351634"/>
                </a:lnTo>
                <a:lnTo>
                  <a:pt x="3255128" y="351639"/>
                </a:lnTo>
                <a:lnTo>
                  <a:pt x="3255128" y="351645"/>
                </a:lnTo>
                <a:lnTo>
                  <a:pt x="3255128" y="351659"/>
                </a:lnTo>
                <a:lnTo>
                  <a:pt x="3255128" y="351695"/>
                </a:lnTo>
                <a:lnTo>
                  <a:pt x="3255128" y="351737"/>
                </a:lnTo>
                <a:lnTo>
                  <a:pt x="3255128" y="351744"/>
                </a:lnTo>
                <a:lnTo>
                  <a:pt x="3255128" y="351763"/>
                </a:lnTo>
                <a:lnTo>
                  <a:pt x="3255128" y="351801"/>
                </a:lnTo>
                <a:lnTo>
                  <a:pt x="3255128" y="351827"/>
                </a:lnTo>
                <a:lnTo>
                  <a:pt x="3255128" y="351835"/>
                </a:lnTo>
                <a:lnTo>
                  <a:pt x="3255128" y="351873"/>
                </a:lnTo>
                <a:lnTo>
                  <a:pt x="3255128" y="351885"/>
                </a:lnTo>
                <a:lnTo>
                  <a:pt x="3255128" y="351887"/>
                </a:lnTo>
                <a:lnTo>
                  <a:pt x="3255128" y="351888"/>
                </a:lnTo>
                <a:lnTo>
                  <a:pt x="3255128" y="351973"/>
                </a:lnTo>
                <a:lnTo>
                  <a:pt x="3255128" y="351994"/>
                </a:lnTo>
                <a:lnTo>
                  <a:pt x="3255128" y="352028"/>
                </a:lnTo>
                <a:lnTo>
                  <a:pt x="3255128" y="352045"/>
                </a:lnTo>
                <a:lnTo>
                  <a:pt x="3255128" y="352061"/>
                </a:lnTo>
                <a:lnTo>
                  <a:pt x="3255128" y="352066"/>
                </a:lnTo>
                <a:lnTo>
                  <a:pt x="3255128" y="352082"/>
                </a:lnTo>
                <a:lnTo>
                  <a:pt x="3255128" y="352098"/>
                </a:lnTo>
                <a:lnTo>
                  <a:pt x="3255128" y="352170"/>
                </a:lnTo>
                <a:lnTo>
                  <a:pt x="3255128" y="352180"/>
                </a:lnTo>
                <a:lnTo>
                  <a:pt x="3255128" y="352196"/>
                </a:lnTo>
                <a:lnTo>
                  <a:pt x="3255128" y="352221"/>
                </a:lnTo>
                <a:lnTo>
                  <a:pt x="3255128" y="352294"/>
                </a:lnTo>
                <a:lnTo>
                  <a:pt x="3255128" y="352310"/>
                </a:lnTo>
                <a:lnTo>
                  <a:pt x="3255128" y="352354"/>
                </a:lnTo>
                <a:lnTo>
                  <a:pt x="3255128" y="352359"/>
                </a:lnTo>
                <a:lnTo>
                  <a:pt x="3255128" y="352366"/>
                </a:lnTo>
                <a:lnTo>
                  <a:pt x="3255128" y="352368"/>
                </a:lnTo>
                <a:lnTo>
                  <a:pt x="3255128" y="352404"/>
                </a:lnTo>
                <a:lnTo>
                  <a:pt x="3255128" y="352417"/>
                </a:lnTo>
                <a:lnTo>
                  <a:pt x="3255128" y="352424"/>
                </a:lnTo>
                <a:lnTo>
                  <a:pt x="3255128" y="352425"/>
                </a:lnTo>
                <a:lnTo>
                  <a:pt x="3255128" y="352486"/>
                </a:lnTo>
                <a:lnTo>
                  <a:pt x="3255128" y="352535"/>
                </a:lnTo>
                <a:lnTo>
                  <a:pt x="3255128" y="352536"/>
                </a:lnTo>
                <a:lnTo>
                  <a:pt x="3255128" y="352558"/>
                </a:lnTo>
                <a:lnTo>
                  <a:pt x="3255128" y="352583"/>
                </a:lnTo>
                <a:lnTo>
                  <a:pt x="3255128" y="352625"/>
                </a:lnTo>
                <a:lnTo>
                  <a:pt x="3255128" y="352670"/>
                </a:lnTo>
                <a:lnTo>
                  <a:pt x="3255128" y="352693"/>
                </a:lnTo>
                <a:lnTo>
                  <a:pt x="3255128" y="352709"/>
                </a:lnTo>
                <a:lnTo>
                  <a:pt x="3255128" y="352714"/>
                </a:lnTo>
                <a:lnTo>
                  <a:pt x="3255128" y="352716"/>
                </a:lnTo>
                <a:lnTo>
                  <a:pt x="3255128" y="352717"/>
                </a:lnTo>
                <a:lnTo>
                  <a:pt x="3255128" y="352723"/>
                </a:lnTo>
                <a:lnTo>
                  <a:pt x="3255128" y="352744"/>
                </a:lnTo>
                <a:lnTo>
                  <a:pt x="3255128" y="352766"/>
                </a:lnTo>
                <a:lnTo>
                  <a:pt x="3255128" y="352784"/>
                </a:lnTo>
                <a:lnTo>
                  <a:pt x="3255128" y="352811"/>
                </a:lnTo>
                <a:lnTo>
                  <a:pt x="3255128" y="352848"/>
                </a:lnTo>
                <a:lnTo>
                  <a:pt x="3255128" y="352849"/>
                </a:lnTo>
                <a:lnTo>
                  <a:pt x="3255128" y="352909"/>
                </a:lnTo>
                <a:lnTo>
                  <a:pt x="3255128" y="352934"/>
                </a:lnTo>
                <a:lnTo>
                  <a:pt x="3255128" y="352958"/>
                </a:lnTo>
                <a:lnTo>
                  <a:pt x="3255128" y="352959"/>
                </a:lnTo>
                <a:lnTo>
                  <a:pt x="3255128" y="352966"/>
                </a:lnTo>
                <a:lnTo>
                  <a:pt x="3255128" y="352994"/>
                </a:lnTo>
                <a:lnTo>
                  <a:pt x="3255128" y="352995"/>
                </a:lnTo>
                <a:lnTo>
                  <a:pt x="3255128" y="353020"/>
                </a:lnTo>
                <a:lnTo>
                  <a:pt x="3255128" y="353036"/>
                </a:lnTo>
                <a:lnTo>
                  <a:pt x="3255128" y="353102"/>
                </a:lnTo>
                <a:lnTo>
                  <a:pt x="3255128" y="353152"/>
                </a:lnTo>
                <a:lnTo>
                  <a:pt x="3255128" y="353162"/>
                </a:lnTo>
                <a:lnTo>
                  <a:pt x="3255128" y="353168"/>
                </a:lnTo>
                <a:lnTo>
                  <a:pt x="3255128" y="353173"/>
                </a:lnTo>
                <a:lnTo>
                  <a:pt x="3255128" y="353206"/>
                </a:lnTo>
                <a:lnTo>
                  <a:pt x="3255128" y="353256"/>
                </a:lnTo>
                <a:lnTo>
                  <a:pt x="3255128" y="353262"/>
                </a:lnTo>
                <a:lnTo>
                  <a:pt x="3255128" y="353267"/>
                </a:lnTo>
                <a:lnTo>
                  <a:pt x="3255128" y="353270"/>
                </a:lnTo>
                <a:lnTo>
                  <a:pt x="3255128" y="353298"/>
                </a:lnTo>
                <a:lnTo>
                  <a:pt x="3255128" y="353331"/>
                </a:lnTo>
                <a:lnTo>
                  <a:pt x="3255128" y="353334"/>
                </a:lnTo>
                <a:lnTo>
                  <a:pt x="3255128" y="353347"/>
                </a:lnTo>
                <a:lnTo>
                  <a:pt x="3255128" y="353454"/>
                </a:lnTo>
                <a:lnTo>
                  <a:pt x="3255128" y="353459"/>
                </a:lnTo>
                <a:lnTo>
                  <a:pt x="3255128" y="353506"/>
                </a:lnTo>
                <a:lnTo>
                  <a:pt x="3255128" y="353512"/>
                </a:lnTo>
                <a:lnTo>
                  <a:pt x="3255128" y="353546"/>
                </a:lnTo>
                <a:lnTo>
                  <a:pt x="3255128" y="353575"/>
                </a:lnTo>
                <a:lnTo>
                  <a:pt x="3255128" y="353647"/>
                </a:lnTo>
                <a:lnTo>
                  <a:pt x="3255128" y="353665"/>
                </a:lnTo>
                <a:lnTo>
                  <a:pt x="3255128" y="353682"/>
                </a:lnTo>
                <a:lnTo>
                  <a:pt x="3255128" y="353687"/>
                </a:lnTo>
                <a:lnTo>
                  <a:pt x="3255128" y="353737"/>
                </a:lnTo>
                <a:lnTo>
                  <a:pt x="3255128" y="353738"/>
                </a:lnTo>
                <a:lnTo>
                  <a:pt x="3255128" y="353739"/>
                </a:lnTo>
                <a:lnTo>
                  <a:pt x="3255128" y="353765"/>
                </a:lnTo>
                <a:lnTo>
                  <a:pt x="3255128" y="353769"/>
                </a:lnTo>
                <a:lnTo>
                  <a:pt x="3255128" y="353786"/>
                </a:lnTo>
                <a:lnTo>
                  <a:pt x="3255128" y="353788"/>
                </a:lnTo>
                <a:lnTo>
                  <a:pt x="3255128" y="353790"/>
                </a:lnTo>
                <a:lnTo>
                  <a:pt x="3255128" y="353835"/>
                </a:lnTo>
                <a:lnTo>
                  <a:pt x="3255128" y="353847"/>
                </a:lnTo>
                <a:lnTo>
                  <a:pt x="3255128" y="353884"/>
                </a:lnTo>
                <a:lnTo>
                  <a:pt x="3255128" y="353918"/>
                </a:lnTo>
                <a:lnTo>
                  <a:pt x="3255128" y="353943"/>
                </a:lnTo>
                <a:lnTo>
                  <a:pt x="3255128" y="353980"/>
                </a:lnTo>
                <a:lnTo>
                  <a:pt x="3255128" y="353981"/>
                </a:lnTo>
                <a:lnTo>
                  <a:pt x="3255128" y="353982"/>
                </a:lnTo>
                <a:lnTo>
                  <a:pt x="3255128" y="353996"/>
                </a:lnTo>
                <a:lnTo>
                  <a:pt x="3255128" y="354041"/>
                </a:lnTo>
                <a:lnTo>
                  <a:pt x="3255128" y="354043"/>
                </a:lnTo>
                <a:lnTo>
                  <a:pt x="3255128" y="354057"/>
                </a:lnTo>
                <a:lnTo>
                  <a:pt x="3255128" y="354063"/>
                </a:lnTo>
                <a:lnTo>
                  <a:pt x="3255128" y="354078"/>
                </a:lnTo>
                <a:lnTo>
                  <a:pt x="3255128" y="354079"/>
                </a:lnTo>
                <a:lnTo>
                  <a:pt x="3255128" y="354170"/>
                </a:lnTo>
                <a:lnTo>
                  <a:pt x="3255128" y="354177"/>
                </a:lnTo>
                <a:lnTo>
                  <a:pt x="3255128" y="354193"/>
                </a:lnTo>
                <a:lnTo>
                  <a:pt x="3255128" y="354220"/>
                </a:lnTo>
                <a:lnTo>
                  <a:pt x="3255128" y="354223"/>
                </a:lnTo>
                <a:lnTo>
                  <a:pt x="3255128" y="354242"/>
                </a:lnTo>
                <a:lnTo>
                  <a:pt x="3255128" y="354291"/>
                </a:lnTo>
                <a:lnTo>
                  <a:pt x="3255128" y="354319"/>
                </a:lnTo>
                <a:lnTo>
                  <a:pt x="3255128" y="354352"/>
                </a:lnTo>
                <a:lnTo>
                  <a:pt x="3255128" y="354393"/>
                </a:lnTo>
                <a:lnTo>
                  <a:pt x="3255128" y="354441"/>
                </a:lnTo>
                <a:lnTo>
                  <a:pt x="3255128" y="354470"/>
                </a:lnTo>
                <a:lnTo>
                  <a:pt x="3255128" y="354483"/>
                </a:lnTo>
                <a:lnTo>
                  <a:pt x="3255128" y="354484"/>
                </a:lnTo>
                <a:lnTo>
                  <a:pt x="3255128" y="354511"/>
                </a:lnTo>
                <a:lnTo>
                  <a:pt x="3255128" y="354533"/>
                </a:lnTo>
                <a:lnTo>
                  <a:pt x="3255128" y="354563"/>
                </a:lnTo>
                <a:lnTo>
                  <a:pt x="3255128" y="354629"/>
                </a:lnTo>
                <a:lnTo>
                  <a:pt x="3255128" y="354669"/>
                </a:lnTo>
                <a:lnTo>
                  <a:pt x="3255128" y="354682"/>
                </a:lnTo>
                <a:lnTo>
                  <a:pt x="3255128" y="354696"/>
                </a:lnTo>
                <a:lnTo>
                  <a:pt x="3255128" y="354711"/>
                </a:lnTo>
                <a:lnTo>
                  <a:pt x="3255128" y="354716"/>
                </a:lnTo>
                <a:lnTo>
                  <a:pt x="3255128" y="354723"/>
                </a:lnTo>
                <a:lnTo>
                  <a:pt x="3255128" y="354727"/>
                </a:lnTo>
                <a:lnTo>
                  <a:pt x="3255128" y="354786"/>
                </a:lnTo>
                <a:lnTo>
                  <a:pt x="3255128" y="354795"/>
                </a:lnTo>
                <a:lnTo>
                  <a:pt x="3255128" y="354819"/>
                </a:lnTo>
                <a:lnTo>
                  <a:pt x="3255128" y="354825"/>
                </a:lnTo>
                <a:lnTo>
                  <a:pt x="3255128" y="354826"/>
                </a:lnTo>
                <a:lnTo>
                  <a:pt x="3255128" y="354878"/>
                </a:lnTo>
                <a:lnTo>
                  <a:pt x="3255128" y="354915"/>
                </a:lnTo>
                <a:lnTo>
                  <a:pt x="3255128" y="354942"/>
                </a:lnTo>
                <a:lnTo>
                  <a:pt x="3255128" y="354960"/>
                </a:lnTo>
                <a:lnTo>
                  <a:pt x="3255128" y="354989"/>
                </a:lnTo>
                <a:lnTo>
                  <a:pt x="3255128" y="355042"/>
                </a:lnTo>
                <a:lnTo>
                  <a:pt x="3255128" y="355047"/>
                </a:lnTo>
                <a:lnTo>
                  <a:pt x="3255128" y="355060"/>
                </a:lnTo>
                <a:lnTo>
                  <a:pt x="3255128" y="355088"/>
                </a:lnTo>
                <a:lnTo>
                  <a:pt x="3255128" y="355103"/>
                </a:lnTo>
                <a:lnTo>
                  <a:pt x="3255128" y="355186"/>
                </a:lnTo>
                <a:lnTo>
                  <a:pt x="3255128" y="355233"/>
                </a:lnTo>
                <a:lnTo>
                  <a:pt x="3255128" y="355234"/>
                </a:lnTo>
                <a:lnTo>
                  <a:pt x="3255128" y="355264"/>
                </a:lnTo>
                <a:lnTo>
                  <a:pt x="3255128" y="355284"/>
                </a:lnTo>
                <a:lnTo>
                  <a:pt x="3255128" y="355300"/>
                </a:lnTo>
                <a:lnTo>
                  <a:pt x="3255128" y="355364"/>
                </a:lnTo>
                <a:lnTo>
                  <a:pt x="3255128" y="355365"/>
                </a:lnTo>
                <a:lnTo>
                  <a:pt x="3255128" y="355407"/>
                </a:lnTo>
                <a:lnTo>
                  <a:pt x="3255128" y="355414"/>
                </a:lnTo>
                <a:lnTo>
                  <a:pt x="3255128" y="355443"/>
                </a:lnTo>
                <a:lnTo>
                  <a:pt x="3255128" y="355456"/>
                </a:lnTo>
                <a:lnTo>
                  <a:pt x="3255128" y="355476"/>
                </a:lnTo>
                <a:lnTo>
                  <a:pt x="3255128" y="355492"/>
                </a:lnTo>
                <a:lnTo>
                  <a:pt x="3255128" y="355526"/>
                </a:lnTo>
                <a:lnTo>
                  <a:pt x="3255128" y="355548"/>
                </a:lnTo>
                <a:lnTo>
                  <a:pt x="3255128" y="355577"/>
                </a:lnTo>
                <a:lnTo>
                  <a:pt x="3255128" y="355591"/>
                </a:lnTo>
                <a:lnTo>
                  <a:pt x="3255128" y="355615"/>
                </a:lnTo>
                <a:lnTo>
                  <a:pt x="3255128" y="355660"/>
                </a:lnTo>
                <a:lnTo>
                  <a:pt x="3255128" y="355734"/>
                </a:lnTo>
                <a:lnTo>
                  <a:pt x="3255128" y="355748"/>
                </a:lnTo>
                <a:lnTo>
                  <a:pt x="3255128" y="355756"/>
                </a:lnTo>
                <a:lnTo>
                  <a:pt x="3255128" y="355820"/>
                </a:lnTo>
                <a:lnTo>
                  <a:pt x="3255128" y="355823"/>
                </a:lnTo>
                <a:lnTo>
                  <a:pt x="3255128" y="355839"/>
                </a:lnTo>
                <a:lnTo>
                  <a:pt x="3255128" y="355899"/>
                </a:lnTo>
                <a:lnTo>
                  <a:pt x="3255128" y="355902"/>
                </a:lnTo>
                <a:lnTo>
                  <a:pt x="3255128" y="355923"/>
                </a:lnTo>
                <a:lnTo>
                  <a:pt x="3255128" y="355985"/>
                </a:lnTo>
                <a:lnTo>
                  <a:pt x="3255128" y="356010"/>
                </a:lnTo>
                <a:lnTo>
                  <a:pt x="3255128" y="356029"/>
                </a:lnTo>
                <a:lnTo>
                  <a:pt x="3255128" y="356057"/>
                </a:lnTo>
                <a:lnTo>
                  <a:pt x="3255128" y="356113"/>
                </a:lnTo>
                <a:lnTo>
                  <a:pt x="3255128" y="356129"/>
                </a:lnTo>
                <a:lnTo>
                  <a:pt x="3255128" y="356139"/>
                </a:lnTo>
                <a:lnTo>
                  <a:pt x="3255128" y="356148"/>
                </a:lnTo>
                <a:lnTo>
                  <a:pt x="3255128" y="356154"/>
                </a:lnTo>
                <a:lnTo>
                  <a:pt x="3255128" y="356180"/>
                </a:lnTo>
                <a:lnTo>
                  <a:pt x="3255128" y="356196"/>
                </a:lnTo>
                <a:lnTo>
                  <a:pt x="3255128" y="356239"/>
                </a:lnTo>
                <a:lnTo>
                  <a:pt x="3255128" y="356286"/>
                </a:lnTo>
                <a:lnTo>
                  <a:pt x="3255128" y="356321"/>
                </a:lnTo>
                <a:lnTo>
                  <a:pt x="3255128" y="356322"/>
                </a:lnTo>
                <a:lnTo>
                  <a:pt x="3255128" y="356333"/>
                </a:lnTo>
                <a:lnTo>
                  <a:pt x="3255128" y="356337"/>
                </a:lnTo>
                <a:lnTo>
                  <a:pt x="3255128" y="356371"/>
                </a:lnTo>
                <a:lnTo>
                  <a:pt x="3255128" y="356373"/>
                </a:lnTo>
                <a:lnTo>
                  <a:pt x="3255128" y="356376"/>
                </a:lnTo>
                <a:lnTo>
                  <a:pt x="3255128" y="356408"/>
                </a:lnTo>
                <a:lnTo>
                  <a:pt x="3255128" y="356443"/>
                </a:lnTo>
                <a:lnTo>
                  <a:pt x="3255128" y="356468"/>
                </a:lnTo>
                <a:lnTo>
                  <a:pt x="3255128" y="356472"/>
                </a:lnTo>
                <a:lnTo>
                  <a:pt x="3255128" y="356488"/>
                </a:lnTo>
                <a:lnTo>
                  <a:pt x="3255128" y="356496"/>
                </a:lnTo>
                <a:lnTo>
                  <a:pt x="3255128" y="356565"/>
                </a:lnTo>
                <a:lnTo>
                  <a:pt x="3255128" y="356587"/>
                </a:lnTo>
                <a:lnTo>
                  <a:pt x="3255128" y="356602"/>
                </a:lnTo>
                <a:lnTo>
                  <a:pt x="3255128" y="356603"/>
                </a:lnTo>
                <a:lnTo>
                  <a:pt x="3255128" y="356637"/>
                </a:lnTo>
                <a:lnTo>
                  <a:pt x="3255128" y="356655"/>
                </a:lnTo>
                <a:lnTo>
                  <a:pt x="3255128" y="356672"/>
                </a:lnTo>
                <a:lnTo>
                  <a:pt x="3255128" y="356705"/>
                </a:lnTo>
                <a:lnTo>
                  <a:pt x="3255128" y="356706"/>
                </a:lnTo>
                <a:lnTo>
                  <a:pt x="3255128" y="356755"/>
                </a:lnTo>
                <a:lnTo>
                  <a:pt x="3255128" y="356776"/>
                </a:lnTo>
                <a:lnTo>
                  <a:pt x="3255128" y="356780"/>
                </a:lnTo>
                <a:lnTo>
                  <a:pt x="3255128" y="356781"/>
                </a:lnTo>
                <a:lnTo>
                  <a:pt x="3255128" y="356797"/>
                </a:lnTo>
                <a:lnTo>
                  <a:pt x="3255128" y="356825"/>
                </a:lnTo>
                <a:lnTo>
                  <a:pt x="3255128" y="356850"/>
                </a:lnTo>
                <a:lnTo>
                  <a:pt x="3255128" y="356874"/>
                </a:lnTo>
                <a:lnTo>
                  <a:pt x="3255128" y="356879"/>
                </a:lnTo>
                <a:lnTo>
                  <a:pt x="3255128" y="356927"/>
                </a:lnTo>
                <a:lnTo>
                  <a:pt x="3255128" y="356938"/>
                </a:lnTo>
                <a:lnTo>
                  <a:pt x="3255128" y="356981"/>
                </a:lnTo>
                <a:lnTo>
                  <a:pt x="3255128" y="356986"/>
                </a:lnTo>
                <a:lnTo>
                  <a:pt x="3255128" y="356993"/>
                </a:lnTo>
                <a:lnTo>
                  <a:pt x="3255128" y="357006"/>
                </a:lnTo>
                <a:lnTo>
                  <a:pt x="3255128" y="357020"/>
                </a:lnTo>
                <a:lnTo>
                  <a:pt x="3255128" y="357021"/>
                </a:lnTo>
                <a:lnTo>
                  <a:pt x="3255128" y="357031"/>
                </a:lnTo>
                <a:lnTo>
                  <a:pt x="3255128" y="357053"/>
                </a:lnTo>
                <a:lnTo>
                  <a:pt x="3255128" y="357056"/>
                </a:lnTo>
                <a:lnTo>
                  <a:pt x="3255128" y="357078"/>
                </a:lnTo>
                <a:lnTo>
                  <a:pt x="3255128" y="357120"/>
                </a:lnTo>
                <a:lnTo>
                  <a:pt x="3255128" y="357136"/>
                </a:lnTo>
                <a:lnTo>
                  <a:pt x="3255128" y="357160"/>
                </a:lnTo>
                <a:lnTo>
                  <a:pt x="3255128" y="357164"/>
                </a:lnTo>
                <a:lnTo>
                  <a:pt x="3255128" y="357185"/>
                </a:lnTo>
                <a:lnTo>
                  <a:pt x="3255128" y="357210"/>
                </a:lnTo>
                <a:lnTo>
                  <a:pt x="3255128" y="357213"/>
                </a:lnTo>
                <a:lnTo>
                  <a:pt x="3255128" y="357230"/>
                </a:lnTo>
                <a:lnTo>
                  <a:pt x="3255128" y="357235"/>
                </a:lnTo>
                <a:lnTo>
                  <a:pt x="3255128" y="357236"/>
                </a:lnTo>
                <a:lnTo>
                  <a:pt x="3255128" y="357238"/>
                </a:lnTo>
                <a:lnTo>
                  <a:pt x="3255128" y="357243"/>
                </a:lnTo>
                <a:lnTo>
                  <a:pt x="3255128" y="357252"/>
                </a:lnTo>
                <a:lnTo>
                  <a:pt x="3255128" y="357279"/>
                </a:lnTo>
                <a:lnTo>
                  <a:pt x="3255128" y="357287"/>
                </a:lnTo>
                <a:lnTo>
                  <a:pt x="3255128" y="357324"/>
                </a:lnTo>
                <a:lnTo>
                  <a:pt x="3255128" y="357371"/>
                </a:lnTo>
                <a:lnTo>
                  <a:pt x="3255128" y="357426"/>
                </a:lnTo>
                <a:lnTo>
                  <a:pt x="3255128" y="357435"/>
                </a:lnTo>
                <a:lnTo>
                  <a:pt x="3255128" y="357440"/>
                </a:lnTo>
                <a:lnTo>
                  <a:pt x="3255128" y="357469"/>
                </a:lnTo>
                <a:lnTo>
                  <a:pt x="3255128" y="357473"/>
                </a:lnTo>
                <a:lnTo>
                  <a:pt x="3255128" y="357514"/>
                </a:lnTo>
                <a:lnTo>
                  <a:pt x="3255128" y="357515"/>
                </a:lnTo>
                <a:lnTo>
                  <a:pt x="3255128" y="357535"/>
                </a:lnTo>
                <a:lnTo>
                  <a:pt x="3255128" y="357540"/>
                </a:lnTo>
                <a:lnTo>
                  <a:pt x="3255128" y="357553"/>
                </a:lnTo>
                <a:lnTo>
                  <a:pt x="3255128" y="357672"/>
                </a:lnTo>
                <a:lnTo>
                  <a:pt x="3255128" y="357686"/>
                </a:lnTo>
                <a:lnTo>
                  <a:pt x="3255128" y="357694"/>
                </a:lnTo>
                <a:lnTo>
                  <a:pt x="3255128" y="357701"/>
                </a:lnTo>
                <a:lnTo>
                  <a:pt x="3255128" y="357706"/>
                </a:lnTo>
                <a:lnTo>
                  <a:pt x="3255128" y="357713"/>
                </a:lnTo>
                <a:lnTo>
                  <a:pt x="3255128" y="357719"/>
                </a:lnTo>
                <a:lnTo>
                  <a:pt x="3255128" y="357726"/>
                </a:lnTo>
                <a:lnTo>
                  <a:pt x="3255128" y="357729"/>
                </a:lnTo>
                <a:lnTo>
                  <a:pt x="3255128" y="357747"/>
                </a:lnTo>
                <a:lnTo>
                  <a:pt x="3255128" y="357750"/>
                </a:lnTo>
                <a:lnTo>
                  <a:pt x="3255128" y="357776"/>
                </a:lnTo>
                <a:lnTo>
                  <a:pt x="3255128" y="357785"/>
                </a:lnTo>
                <a:lnTo>
                  <a:pt x="3255128" y="357816"/>
                </a:lnTo>
                <a:lnTo>
                  <a:pt x="3255128" y="357817"/>
                </a:lnTo>
                <a:lnTo>
                  <a:pt x="3255128" y="357819"/>
                </a:lnTo>
                <a:lnTo>
                  <a:pt x="3255128" y="357855"/>
                </a:lnTo>
                <a:lnTo>
                  <a:pt x="3255128" y="357932"/>
                </a:lnTo>
                <a:lnTo>
                  <a:pt x="3255128" y="357974"/>
                </a:lnTo>
                <a:lnTo>
                  <a:pt x="3255128" y="357988"/>
                </a:lnTo>
                <a:lnTo>
                  <a:pt x="3255128" y="357990"/>
                </a:lnTo>
                <a:lnTo>
                  <a:pt x="3255128" y="358032"/>
                </a:lnTo>
                <a:lnTo>
                  <a:pt x="3255128" y="358049"/>
                </a:lnTo>
                <a:lnTo>
                  <a:pt x="3255128" y="358050"/>
                </a:lnTo>
                <a:lnTo>
                  <a:pt x="3255128" y="358051"/>
                </a:lnTo>
                <a:lnTo>
                  <a:pt x="3255128" y="358067"/>
                </a:lnTo>
                <a:lnTo>
                  <a:pt x="3255128" y="358075"/>
                </a:lnTo>
                <a:lnTo>
                  <a:pt x="3255128" y="358160"/>
                </a:lnTo>
                <a:lnTo>
                  <a:pt x="3255128" y="358163"/>
                </a:lnTo>
                <a:lnTo>
                  <a:pt x="3255128" y="358168"/>
                </a:lnTo>
                <a:lnTo>
                  <a:pt x="3255128" y="358183"/>
                </a:lnTo>
                <a:lnTo>
                  <a:pt x="3255128" y="358184"/>
                </a:lnTo>
                <a:lnTo>
                  <a:pt x="3255128" y="358185"/>
                </a:lnTo>
                <a:lnTo>
                  <a:pt x="3255128" y="358224"/>
                </a:lnTo>
                <a:lnTo>
                  <a:pt x="3255128" y="358245"/>
                </a:lnTo>
                <a:lnTo>
                  <a:pt x="3255128" y="358254"/>
                </a:lnTo>
                <a:lnTo>
                  <a:pt x="3255128" y="358259"/>
                </a:lnTo>
                <a:lnTo>
                  <a:pt x="3255128" y="358308"/>
                </a:lnTo>
                <a:lnTo>
                  <a:pt x="3255128" y="358309"/>
                </a:lnTo>
                <a:lnTo>
                  <a:pt x="3255128" y="358314"/>
                </a:lnTo>
                <a:lnTo>
                  <a:pt x="3255128" y="358354"/>
                </a:lnTo>
                <a:lnTo>
                  <a:pt x="3255128" y="358359"/>
                </a:lnTo>
                <a:lnTo>
                  <a:pt x="3255128" y="358397"/>
                </a:lnTo>
                <a:lnTo>
                  <a:pt x="3255128" y="358433"/>
                </a:lnTo>
                <a:lnTo>
                  <a:pt x="3255128" y="358453"/>
                </a:lnTo>
                <a:lnTo>
                  <a:pt x="3255128" y="358482"/>
                </a:lnTo>
                <a:lnTo>
                  <a:pt x="3255128" y="358503"/>
                </a:lnTo>
                <a:lnTo>
                  <a:pt x="3255128" y="358515"/>
                </a:lnTo>
                <a:lnTo>
                  <a:pt x="3255128" y="358637"/>
                </a:lnTo>
                <a:lnTo>
                  <a:pt x="3255128" y="358642"/>
                </a:lnTo>
                <a:lnTo>
                  <a:pt x="3255128" y="358653"/>
                </a:lnTo>
                <a:lnTo>
                  <a:pt x="3255128" y="358699"/>
                </a:lnTo>
                <a:lnTo>
                  <a:pt x="3255128" y="358737"/>
                </a:lnTo>
                <a:lnTo>
                  <a:pt x="3255128" y="358740"/>
                </a:lnTo>
                <a:lnTo>
                  <a:pt x="3255128" y="358797"/>
                </a:lnTo>
                <a:lnTo>
                  <a:pt x="3255128" y="358813"/>
                </a:lnTo>
                <a:lnTo>
                  <a:pt x="3255128" y="358869"/>
                </a:lnTo>
                <a:lnTo>
                  <a:pt x="3255128" y="358892"/>
                </a:lnTo>
                <a:lnTo>
                  <a:pt x="3255128" y="358913"/>
                </a:lnTo>
                <a:lnTo>
                  <a:pt x="3255128" y="358946"/>
                </a:lnTo>
                <a:lnTo>
                  <a:pt x="3255128" y="358962"/>
                </a:lnTo>
                <a:lnTo>
                  <a:pt x="3255128" y="358979"/>
                </a:lnTo>
                <a:lnTo>
                  <a:pt x="3255128" y="359047"/>
                </a:lnTo>
                <a:lnTo>
                  <a:pt x="3255128" y="359057"/>
                </a:lnTo>
                <a:lnTo>
                  <a:pt x="3255128" y="359132"/>
                </a:lnTo>
                <a:lnTo>
                  <a:pt x="3255128" y="359138"/>
                </a:lnTo>
                <a:lnTo>
                  <a:pt x="3255128" y="359158"/>
                </a:lnTo>
                <a:lnTo>
                  <a:pt x="3255128" y="359162"/>
                </a:lnTo>
                <a:lnTo>
                  <a:pt x="3255128" y="359170"/>
                </a:lnTo>
                <a:lnTo>
                  <a:pt x="3255128" y="359189"/>
                </a:lnTo>
                <a:lnTo>
                  <a:pt x="3255128" y="359190"/>
                </a:lnTo>
                <a:lnTo>
                  <a:pt x="3255128" y="359222"/>
                </a:lnTo>
                <a:lnTo>
                  <a:pt x="3255128" y="359251"/>
                </a:lnTo>
                <a:lnTo>
                  <a:pt x="3255128" y="359289"/>
                </a:lnTo>
                <a:lnTo>
                  <a:pt x="3255128" y="359294"/>
                </a:lnTo>
                <a:lnTo>
                  <a:pt x="3255128" y="359301"/>
                </a:lnTo>
                <a:lnTo>
                  <a:pt x="3255128" y="359323"/>
                </a:lnTo>
                <a:lnTo>
                  <a:pt x="3255128" y="359350"/>
                </a:lnTo>
                <a:lnTo>
                  <a:pt x="3255128" y="359363"/>
                </a:lnTo>
                <a:lnTo>
                  <a:pt x="3255128" y="359366"/>
                </a:lnTo>
                <a:lnTo>
                  <a:pt x="3255128" y="359398"/>
                </a:lnTo>
                <a:lnTo>
                  <a:pt x="3255128" y="359422"/>
                </a:lnTo>
                <a:lnTo>
                  <a:pt x="3255128" y="359433"/>
                </a:lnTo>
                <a:lnTo>
                  <a:pt x="3255128" y="359436"/>
                </a:lnTo>
                <a:lnTo>
                  <a:pt x="3255128" y="359446"/>
                </a:lnTo>
                <a:lnTo>
                  <a:pt x="3255128" y="359510"/>
                </a:lnTo>
                <a:lnTo>
                  <a:pt x="3255128" y="359542"/>
                </a:lnTo>
                <a:lnTo>
                  <a:pt x="3255128" y="359577"/>
                </a:lnTo>
                <a:lnTo>
                  <a:pt x="3255128" y="359587"/>
                </a:lnTo>
                <a:lnTo>
                  <a:pt x="3255128" y="359593"/>
                </a:lnTo>
                <a:lnTo>
                  <a:pt x="3255128" y="359614"/>
                </a:lnTo>
                <a:lnTo>
                  <a:pt x="3255128" y="359616"/>
                </a:lnTo>
                <a:lnTo>
                  <a:pt x="3255128" y="359695"/>
                </a:lnTo>
                <a:lnTo>
                  <a:pt x="3255128" y="359705"/>
                </a:lnTo>
                <a:lnTo>
                  <a:pt x="3255128" y="359730"/>
                </a:lnTo>
                <a:lnTo>
                  <a:pt x="3255128" y="359760"/>
                </a:lnTo>
                <a:lnTo>
                  <a:pt x="3255128" y="359777"/>
                </a:lnTo>
                <a:lnTo>
                  <a:pt x="3255128" y="359785"/>
                </a:lnTo>
                <a:lnTo>
                  <a:pt x="3255128" y="359840"/>
                </a:lnTo>
                <a:lnTo>
                  <a:pt x="3255128" y="359860"/>
                </a:lnTo>
                <a:lnTo>
                  <a:pt x="3255128" y="359928"/>
                </a:lnTo>
                <a:lnTo>
                  <a:pt x="3255128" y="359971"/>
                </a:lnTo>
                <a:lnTo>
                  <a:pt x="3255128" y="359996"/>
                </a:lnTo>
                <a:lnTo>
                  <a:pt x="3255128" y="360018"/>
                </a:lnTo>
                <a:lnTo>
                  <a:pt x="3255128" y="360046"/>
                </a:lnTo>
                <a:lnTo>
                  <a:pt x="3255128" y="360068"/>
                </a:lnTo>
                <a:lnTo>
                  <a:pt x="3255128" y="360070"/>
                </a:lnTo>
                <a:lnTo>
                  <a:pt x="3255128" y="360097"/>
                </a:lnTo>
                <a:lnTo>
                  <a:pt x="3255128" y="360106"/>
                </a:lnTo>
                <a:lnTo>
                  <a:pt x="3255128" y="360154"/>
                </a:lnTo>
                <a:lnTo>
                  <a:pt x="3255128" y="360164"/>
                </a:lnTo>
                <a:lnTo>
                  <a:pt x="3255128" y="360175"/>
                </a:lnTo>
                <a:lnTo>
                  <a:pt x="3255128" y="360220"/>
                </a:lnTo>
                <a:lnTo>
                  <a:pt x="3255128" y="360225"/>
                </a:lnTo>
                <a:lnTo>
                  <a:pt x="3255128" y="360236"/>
                </a:lnTo>
                <a:lnTo>
                  <a:pt x="3255128" y="360314"/>
                </a:lnTo>
                <a:lnTo>
                  <a:pt x="3255128" y="360330"/>
                </a:lnTo>
                <a:lnTo>
                  <a:pt x="3255128" y="360341"/>
                </a:lnTo>
                <a:lnTo>
                  <a:pt x="3255128" y="360361"/>
                </a:lnTo>
                <a:lnTo>
                  <a:pt x="3255128" y="360401"/>
                </a:lnTo>
                <a:lnTo>
                  <a:pt x="3255128" y="360416"/>
                </a:lnTo>
                <a:lnTo>
                  <a:pt x="3255128" y="360425"/>
                </a:lnTo>
                <a:lnTo>
                  <a:pt x="3255128" y="360430"/>
                </a:lnTo>
                <a:lnTo>
                  <a:pt x="3255128" y="360503"/>
                </a:lnTo>
                <a:lnTo>
                  <a:pt x="3255128" y="360504"/>
                </a:lnTo>
                <a:lnTo>
                  <a:pt x="3255128" y="360505"/>
                </a:lnTo>
                <a:lnTo>
                  <a:pt x="3255128" y="360524"/>
                </a:lnTo>
                <a:lnTo>
                  <a:pt x="3255128" y="360525"/>
                </a:lnTo>
                <a:lnTo>
                  <a:pt x="3255128" y="360529"/>
                </a:lnTo>
                <a:lnTo>
                  <a:pt x="3255128" y="360530"/>
                </a:lnTo>
                <a:lnTo>
                  <a:pt x="3255128" y="360535"/>
                </a:lnTo>
                <a:lnTo>
                  <a:pt x="3255128" y="360633"/>
                </a:lnTo>
                <a:lnTo>
                  <a:pt x="3255128" y="360650"/>
                </a:lnTo>
                <a:lnTo>
                  <a:pt x="3255128" y="360656"/>
                </a:lnTo>
                <a:lnTo>
                  <a:pt x="3255128" y="360684"/>
                </a:lnTo>
                <a:lnTo>
                  <a:pt x="3255128" y="360709"/>
                </a:lnTo>
                <a:lnTo>
                  <a:pt x="3255128" y="360716"/>
                </a:lnTo>
                <a:lnTo>
                  <a:pt x="3255128" y="360737"/>
                </a:lnTo>
                <a:lnTo>
                  <a:pt x="3255128" y="360740"/>
                </a:lnTo>
                <a:lnTo>
                  <a:pt x="3255128" y="360746"/>
                </a:lnTo>
                <a:lnTo>
                  <a:pt x="3255128" y="360766"/>
                </a:lnTo>
                <a:lnTo>
                  <a:pt x="3255128" y="360767"/>
                </a:lnTo>
                <a:lnTo>
                  <a:pt x="3255128" y="360784"/>
                </a:lnTo>
                <a:lnTo>
                  <a:pt x="3255128" y="360806"/>
                </a:lnTo>
                <a:lnTo>
                  <a:pt x="3255128" y="360807"/>
                </a:lnTo>
                <a:lnTo>
                  <a:pt x="3255128" y="360809"/>
                </a:lnTo>
                <a:lnTo>
                  <a:pt x="3255128" y="360842"/>
                </a:lnTo>
                <a:lnTo>
                  <a:pt x="3255128" y="360844"/>
                </a:lnTo>
                <a:lnTo>
                  <a:pt x="3255128" y="360845"/>
                </a:lnTo>
                <a:lnTo>
                  <a:pt x="3255128" y="360884"/>
                </a:lnTo>
                <a:lnTo>
                  <a:pt x="3255128" y="360891"/>
                </a:lnTo>
                <a:lnTo>
                  <a:pt x="3255128" y="360908"/>
                </a:lnTo>
                <a:lnTo>
                  <a:pt x="3255128" y="360939"/>
                </a:lnTo>
                <a:lnTo>
                  <a:pt x="3255128" y="360942"/>
                </a:lnTo>
                <a:lnTo>
                  <a:pt x="3255128" y="360964"/>
                </a:lnTo>
                <a:lnTo>
                  <a:pt x="3255128" y="360978"/>
                </a:lnTo>
                <a:lnTo>
                  <a:pt x="3255128" y="360980"/>
                </a:lnTo>
                <a:lnTo>
                  <a:pt x="3255128" y="360985"/>
                </a:lnTo>
                <a:lnTo>
                  <a:pt x="3255128" y="360989"/>
                </a:lnTo>
                <a:lnTo>
                  <a:pt x="3255128" y="361003"/>
                </a:lnTo>
                <a:lnTo>
                  <a:pt x="3255128" y="361041"/>
                </a:lnTo>
                <a:lnTo>
                  <a:pt x="3255128" y="361057"/>
                </a:lnTo>
                <a:lnTo>
                  <a:pt x="3255128" y="361115"/>
                </a:lnTo>
                <a:lnTo>
                  <a:pt x="3255128" y="361173"/>
                </a:lnTo>
                <a:lnTo>
                  <a:pt x="3255128" y="361175"/>
                </a:lnTo>
                <a:lnTo>
                  <a:pt x="3255128" y="361223"/>
                </a:lnTo>
                <a:lnTo>
                  <a:pt x="3255128" y="361246"/>
                </a:lnTo>
                <a:lnTo>
                  <a:pt x="3255128" y="361253"/>
                </a:lnTo>
                <a:lnTo>
                  <a:pt x="3255128" y="361299"/>
                </a:lnTo>
                <a:lnTo>
                  <a:pt x="3255128" y="361320"/>
                </a:lnTo>
                <a:lnTo>
                  <a:pt x="3255128" y="361432"/>
                </a:lnTo>
                <a:lnTo>
                  <a:pt x="3255128" y="361443"/>
                </a:lnTo>
                <a:lnTo>
                  <a:pt x="3255128" y="361448"/>
                </a:lnTo>
                <a:lnTo>
                  <a:pt x="3255128" y="361473"/>
                </a:lnTo>
                <a:lnTo>
                  <a:pt x="3255128" y="361477"/>
                </a:lnTo>
                <a:lnTo>
                  <a:pt x="3255128" y="361493"/>
                </a:lnTo>
                <a:lnTo>
                  <a:pt x="3255128" y="361632"/>
                </a:lnTo>
                <a:lnTo>
                  <a:pt x="3255128" y="361647"/>
                </a:lnTo>
                <a:lnTo>
                  <a:pt x="3255128" y="361681"/>
                </a:lnTo>
                <a:lnTo>
                  <a:pt x="3255128" y="361689"/>
                </a:lnTo>
                <a:lnTo>
                  <a:pt x="3255128" y="361690"/>
                </a:lnTo>
                <a:lnTo>
                  <a:pt x="3255128" y="361727"/>
                </a:lnTo>
                <a:lnTo>
                  <a:pt x="3255128" y="361730"/>
                </a:lnTo>
                <a:lnTo>
                  <a:pt x="3255128" y="361763"/>
                </a:lnTo>
                <a:lnTo>
                  <a:pt x="3255128" y="361772"/>
                </a:lnTo>
                <a:lnTo>
                  <a:pt x="3255128" y="361787"/>
                </a:lnTo>
                <a:lnTo>
                  <a:pt x="3255128" y="361808"/>
                </a:lnTo>
                <a:lnTo>
                  <a:pt x="3255128" y="361813"/>
                </a:lnTo>
                <a:lnTo>
                  <a:pt x="3255128" y="361863"/>
                </a:lnTo>
                <a:lnTo>
                  <a:pt x="3255128" y="361891"/>
                </a:lnTo>
                <a:lnTo>
                  <a:pt x="3255128" y="361906"/>
                </a:lnTo>
                <a:lnTo>
                  <a:pt x="3255128" y="361952"/>
                </a:lnTo>
                <a:lnTo>
                  <a:pt x="3255128" y="362023"/>
                </a:lnTo>
                <a:lnTo>
                  <a:pt x="3255128" y="362039"/>
                </a:lnTo>
                <a:lnTo>
                  <a:pt x="3255128" y="362047"/>
                </a:lnTo>
                <a:lnTo>
                  <a:pt x="3255128" y="362055"/>
                </a:lnTo>
                <a:lnTo>
                  <a:pt x="3255128" y="362148"/>
                </a:lnTo>
                <a:lnTo>
                  <a:pt x="3255128" y="362180"/>
                </a:lnTo>
                <a:lnTo>
                  <a:pt x="3255128" y="362222"/>
                </a:lnTo>
                <a:lnTo>
                  <a:pt x="3255128" y="362249"/>
                </a:lnTo>
                <a:lnTo>
                  <a:pt x="3255128" y="362267"/>
                </a:lnTo>
                <a:lnTo>
                  <a:pt x="3255128" y="362271"/>
                </a:lnTo>
                <a:lnTo>
                  <a:pt x="3255128" y="362296"/>
                </a:lnTo>
                <a:lnTo>
                  <a:pt x="3255128" y="362313"/>
                </a:lnTo>
                <a:lnTo>
                  <a:pt x="3255128" y="362340"/>
                </a:lnTo>
                <a:lnTo>
                  <a:pt x="3255128" y="362360"/>
                </a:lnTo>
                <a:lnTo>
                  <a:pt x="3255128" y="362412"/>
                </a:lnTo>
                <a:lnTo>
                  <a:pt x="3255128" y="362418"/>
                </a:lnTo>
                <a:lnTo>
                  <a:pt x="3255128" y="362423"/>
                </a:lnTo>
                <a:lnTo>
                  <a:pt x="3255128" y="362426"/>
                </a:lnTo>
                <a:lnTo>
                  <a:pt x="3255128" y="362446"/>
                </a:lnTo>
                <a:lnTo>
                  <a:pt x="3255128" y="362494"/>
                </a:lnTo>
                <a:lnTo>
                  <a:pt x="3255128" y="362500"/>
                </a:lnTo>
                <a:lnTo>
                  <a:pt x="3255128" y="362554"/>
                </a:lnTo>
                <a:lnTo>
                  <a:pt x="3255128" y="362611"/>
                </a:lnTo>
                <a:lnTo>
                  <a:pt x="3255128" y="362615"/>
                </a:lnTo>
                <a:lnTo>
                  <a:pt x="3255128" y="362689"/>
                </a:lnTo>
                <a:lnTo>
                  <a:pt x="3255128" y="362695"/>
                </a:lnTo>
                <a:lnTo>
                  <a:pt x="3255128" y="362703"/>
                </a:lnTo>
                <a:lnTo>
                  <a:pt x="3255128" y="362754"/>
                </a:lnTo>
                <a:lnTo>
                  <a:pt x="3255128" y="362767"/>
                </a:lnTo>
                <a:lnTo>
                  <a:pt x="3255128" y="362819"/>
                </a:lnTo>
                <a:lnTo>
                  <a:pt x="3255128" y="362829"/>
                </a:lnTo>
                <a:lnTo>
                  <a:pt x="3255128" y="362834"/>
                </a:lnTo>
                <a:lnTo>
                  <a:pt x="3255128" y="362920"/>
                </a:lnTo>
                <a:lnTo>
                  <a:pt x="3255128" y="362921"/>
                </a:lnTo>
                <a:lnTo>
                  <a:pt x="3255128" y="362945"/>
                </a:lnTo>
                <a:lnTo>
                  <a:pt x="3255128" y="363003"/>
                </a:lnTo>
                <a:lnTo>
                  <a:pt x="3255128" y="363008"/>
                </a:lnTo>
                <a:lnTo>
                  <a:pt x="3255128" y="363013"/>
                </a:lnTo>
                <a:lnTo>
                  <a:pt x="3255128" y="363060"/>
                </a:lnTo>
                <a:lnTo>
                  <a:pt x="3255128" y="363087"/>
                </a:lnTo>
                <a:lnTo>
                  <a:pt x="3255128" y="363096"/>
                </a:lnTo>
                <a:lnTo>
                  <a:pt x="3255128" y="363115"/>
                </a:lnTo>
                <a:lnTo>
                  <a:pt x="3255128" y="363146"/>
                </a:lnTo>
                <a:lnTo>
                  <a:pt x="3255128" y="363152"/>
                </a:lnTo>
                <a:lnTo>
                  <a:pt x="3255128" y="363154"/>
                </a:lnTo>
                <a:lnTo>
                  <a:pt x="3255128" y="363162"/>
                </a:lnTo>
                <a:lnTo>
                  <a:pt x="3255128" y="363226"/>
                </a:lnTo>
                <a:lnTo>
                  <a:pt x="3255128" y="363229"/>
                </a:lnTo>
                <a:lnTo>
                  <a:pt x="3255128" y="363264"/>
                </a:lnTo>
                <a:lnTo>
                  <a:pt x="3255128" y="363307"/>
                </a:lnTo>
                <a:lnTo>
                  <a:pt x="3255128" y="363317"/>
                </a:lnTo>
                <a:lnTo>
                  <a:pt x="3255128" y="363320"/>
                </a:lnTo>
                <a:lnTo>
                  <a:pt x="3255128" y="363325"/>
                </a:lnTo>
                <a:lnTo>
                  <a:pt x="3255128" y="363331"/>
                </a:lnTo>
                <a:lnTo>
                  <a:pt x="3255128" y="363389"/>
                </a:lnTo>
                <a:lnTo>
                  <a:pt x="3255128" y="363466"/>
                </a:lnTo>
                <a:lnTo>
                  <a:pt x="3255128" y="363467"/>
                </a:lnTo>
                <a:lnTo>
                  <a:pt x="3255128" y="363491"/>
                </a:lnTo>
                <a:lnTo>
                  <a:pt x="3255128" y="363499"/>
                </a:lnTo>
                <a:lnTo>
                  <a:pt x="3255128" y="363519"/>
                </a:lnTo>
                <a:lnTo>
                  <a:pt x="3255128" y="363568"/>
                </a:lnTo>
                <a:lnTo>
                  <a:pt x="3255128" y="363569"/>
                </a:lnTo>
                <a:lnTo>
                  <a:pt x="3255128" y="363635"/>
                </a:lnTo>
                <a:lnTo>
                  <a:pt x="3255128" y="363640"/>
                </a:lnTo>
                <a:lnTo>
                  <a:pt x="3255128" y="363645"/>
                </a:lnTo>
                <a:lnTo>
                  <a:pt x="3255128" y="363710"/>
                </a:lnTo>
                <a:lnTo>
                  <a:pt x="3255128" y="363714"/>
                </a:lnTo>
                <a:lnTo>
                  <a:pt x="3255128" y="363732"/>
                </a:lnTo>
                <a:lnTo>
                  <a:pt x="3255128" y="363759"/>
                </a:lnTo>
                <a:lnTo>
                  <a:pt x="3255128" y="363772"/>
                </a:lnTo>
                <a:lnTo>
                  <a:pt x="3255128" y="363789"/>
                </a:lnTo>
                <a:lnTo>
                  <a:pt x="3255128" y="363797"/>
                </a:lnTo>
                <a:lnTo>
                  <a:pt x="3255128" y="363844"/>
                </a:lnTo>
                <a:lnTo>
                  <a:pt x="3255128" y="363870"/>
                </a:lnTo>
                <a:lnTo>
                  <a:pt x="3255128" y="363874"/>
                </a:lnTo>
                <a:lnTo>
                  <a:pt x="3255128" y="363884"/>
                </a:lnTo>
                <a:lnTo>
                  <a:pt x="3255128" y="363929"/>
                </a:lnTo>
                <a:lnTo>
                  <a:pt x="3255128" y="363942"/>
                </a:lnTo>
                <a:lnTo>
                  <a:pt x="3255128" y="363966"/>
                </a:lnTo>
                <a:lnTo>
                  <a:pt x="3255128" y="363979"/>
                </a:lnTo>
                <a:lnTo>
                  <a:pt x="3255128" y="363993"/>
                </a:lnTo>
                <a:lnTo>
                  <a:pt x="3255128" y="364002"/>
                </a:lnTo>
                <a:lnTo>
                  <a:pt x="3255128" y="364009"/>
                </a:lnTo>
                <a:lnTo>
                  <a:pt x="3255128" y="364028"/>
                </a:lnTo>
                <a:lnTo>
                  <a:pt x="3255128" y="364049"/>
                </a:lnTo>
                <a:lnTo>
                  <a:pt x="3255128" y="364060"/>
                </a:lnTo>
                <a:lnTo>
                  <a:pt x="3255128" y="364107"/>
                </a:lnTo>
                <a:lnTo>
                  <a:pt x="3255128" y="364136"/>
                </a:lnTo>
                <a:lnTo>
                  <a:pt x="3255128" y="364137"/>
                </a:lnTo>
                <a:lnTo>
                  <a:pt x="3255128" y="364188"/>
                </a:lnTo>
                <a:lnTo>
                  <a:pt x="3255128" y="364228"/>
                </a:lnTo>
                <a:lnTo>
                  <a:pt x="3255128" y="364233"/>
                </a:lnTo>
                <a:lnTo>
                  <a:pt x="3255128" y="364236"/>
                </a:lnTo>
                <a:lnTo>
                  <a:pt x="3255128" y="364243"/>
                </a:lnTo>
                <a:lnTo>
                  <a:pt x="3255128" y="364250"/>
                </a:lnTo>
                <a:lnTo>
                  <a:pt x="3255128" y="364300"/>
                </a:lnTo>
                <a:lnTo>
                  <a:pt x="3255128" y="364306"/>
                </a:lnTo>
                <a:lnTo>
                  <a:pt x="3255128" y="364310"/>
                </a:lnTo>
                <a:lnTo>
                  <a:pt x="3255128" y="364380"/>
                </a:lnTo>
                <a:lnTo>
                  <a:pt x="3255128" y="364438"/>
                </a:lnTo>
                <a:lnTo>
                  <a:pt x="3255128" y="364463"/>
                </a:lnTo>
                <a:lnTo>
                  <a:pt x="3255128" y="364467"/>
                </a:lnTo>
                <a:lnTo>
                  <a:pt x="3255128" y="364492"/>
                </a:lnTo>
                <a:lnTo>
                  <a:pt x="3255128" y="364502"/>
                </a:lnTo>
                <a:lnTo>
                  <a:pt x="3255128" y="364512"/>
                </a:lnTo>
                <a:lnTo>
                  <a:pt x="3255128" y="364514"/>
                </a:lnTo>
                <a:lnTo>
                  <a:pt x="3255128" y="364590"/>
                </a:lnTo>
                <a:lnTo>
                  <a:pt x="3255128" y="364593"/>
                </a:lnTo>
                <a:lnTo>
                  <a:pt x="3255128" y="364613"/>
                </a:lnTo>
                <a:lnTo>
                  <a:pt x="3255128" y="364680"/>
                </a:lnTo>
                <a:lnTo>
                  <a:pt x="3255128" y="364726"/>
                </a:lnTo>
                <a:lnTo>
                  <a:pt x="3255128" y="364739"/>
                </a:lnTo>
                <a:lnTo>
                  <a:pt x="3255128" y="364798"/>
                </a:lnTo>
                <a:lnTo>
                  <a:pt x="3255128" y="364850"/>
                </a:lnTo>
                <a:lnTo>
                  <a:pt x="3255128" y="364852"/>
                </a:lnTo>
                <a:lnTo>
                  <a:pt x="3255128" y="364948"/>
                </a:lnTo>
                <a:lnTo>
                  <a:pt x="3255128" y="364951"/>
                </a:lnTo>
                <a:lnTo>
                  <a:pt x="3255128" y="364976"/>
                </a:lnTo>
                <a:lnTo>
                  <a:pt x="3255128" y="365023"/>
                </a:lnTo>
                <a:lnTo>
                  <a:pt x="3255128" y="365029"/>
                </a:lnTo>
                <a:lnTo>
                  <a:pt x="3255128" y="365044"/>
                </a:lnTo>
                <a:lnTo>
                  <a:pt x="3255128" y="365045"/>
                </a:lnTo>
                <a:lnTo>
                  <a:pt x="3255128" y="365049"/>
                </a:lnTo>
                <a:lnTo>
                  <a:pt x="3255128" y="365074"/>
                </a:lnTo>
                <a:lnTo>
                  <a:pt x="3255128" y="365162"/>
                </a:lnTo>
                <a:lnTo>
                  <a:pt x="3255128" y="365176"/>
                </a:lnTo>
                <a:lnTo>
                  <a:pt x="3255128" y="365257"/>
                </a:lnTo>
                <a:lnTo>
                  <a:pt x="3255128" y="365286"/>
                </a:lnTo>
                <a:lnTo>
                  <a:pt x="3255128" y="365327"/>
                </a:lnTo>
                <a:lnTo>
                  <a:pt x="3255128" y="365350"/>
                </a:lnTo>
                <a:lnTo>
                  <a:pt x="3255128" y="365407"/>
                </a:lnTo>
                <a:lnTo>
                  <a:pt x="3255128" y="365411"/>
                </a:lnTo>
                <a:lnTo>
                  <a:pt x="3255128" y="365436"/>
                </a:lnTo>
                <a:lnTo>
                  <a:pt x="3255128" y="365478"/>
                </a:lnTo>
                <a:lnTo>
                  <a:pt x="3255128" y="365484"/>
                </a:lnTo>
                <a:lnTo>
                  <a:pt x="3255128" y="365501"/>
                </a:lnTo>
                <a:lnTo>
                  <a:pt x="3255128" y="365506"/>
                </a:lnTo>
                <a:lnTo>
                  <a:pt x="3255128" y="365523"/>
                </a:lnTo>
                <a:lnTo>
                  <a:pt x="3255128" y="365605"/>
                </a:lnTo>
                <a:lnTo>
                  <a:pt x="3255128" y="365621"/>
                </a:lnTo>
                <a:lnTo>
                  <a:pt x="3255128" y="365635"/>
                </a:lnTo>
                <a:lnTo>
                  <a:pt x="3255128" y="365679"/>
                </a:lnTo>
                <a:lnTo>
                  <a:pt x="3255128" y="365693"/>
                </a:lnTo>
                <a:lnTo>
                  <a:pt x="3255128" y="365702"/>
                </a:lnTo>
                <a:lnTo>
                  <a:pt x="3255128" y="365744"/>
                </a:lnTo>
                <a:lnTo>
                  <a:pt x="3255128" y="365793"/>
                </a:lnTo>
                <a:lnTo>
                  <a:pt x="3255128" y="365809"/>
                </a:lnTo>
                <a:lnTo>
                  <a:pt x="3255128" y="365812"/>
                </a:lnTo>
                <a:lnTo>
                  <a:pt x="3255128" y="365819"/>
                </a:lnTo>
                <a:lnTo>
                  <a:pt x="3255128" y="365873"/>
                </a:lnTo>
                <a:lnTo>
                  <a:pt x="3255128" y="365910"/>
                </a:lnTo>
                <a:lnTo>
                  <a:pt x="3255128" y="365911"/>
                </a:lnTo>
                <a:lnTo>
                  <a:pt x="3255128" y="365955"/>
                </a:lnTo>
                <a:lnTo>
                  <a:pt x="3255128" y="365997"/>
                </a:lnTo>
                <a:lnTo>
                  <a:pt x="3255128" y="366059"/>
                </a:lnTo>
                <a:lnTo>
                  <a:pt x="3255128" y="366115"/>
                </a:lnTo>
                <a:lnTo>
                  <a:pt x="3255128" y="366152"/>
                </a:lnTo>
                <a:lnTo>
                  <a:pt x="3255128" y="366167"/>
                </a:lnTo>
                <a:lnTo>
                  <a:pt x="3255128" y="366187"/>
                </a:lnTo>
                <a:lnTo>
                  <a:pt x="3255128" y="366200"/>
                </a:lnTo>
                <a:lnTo>
                  <a:pt x="3255128" y="366230"/>
                </a:lnTo>
                <a:lnTo>
                  <a:pt x="3255128" y="366283"/>
                </a:lnTo>
                <a:lnTo>
                  <a:pt x="3255128" y="366297"/>
                </a:lnTo>
                <a:lnTo>
                  <a:pt x="3255128" y="366307"/>
                </a:lnTo>
                <a:lnTo>
                  <a:pt x="3255128" y="366308"/>
                </a:lnTo>
                <a:lnTo>
                  <a:pt x="3255128" y="366357"/>
                </a:lnTo>
                <a:lnTo>
                  <a:pt x="3255128" y="366359"/>
                </a:lnTo>
                <a:lnTo>
                  <a:pt x="3255128" y="366457"/>
                </a:lnTo>
                <a:lnTo>
                  <a:pt x="3255128" y="366518"/>
                </a:lnTo>
                <a:lnTo>
                  <a:pt x="3255128" y="366559"/>
                </a:lnTo>
                <a:lnTo>
                  <a:pt x="3255128" y="366625"/>
                </a:lnTo>
                <a:lnTo>
                  <a:pt x="3255128" y="366674"/>
                </a:lnTo>
                <a:lnTo>
                  <a:pt x="3255128" y="366682"/>
                </a:lnTo>
                <a:lnTo>
                  <a:pt x="3255128" y="366700"/>
                </a:lnTo>
                <a:lnTo>
                  <a:pt x="3255128" y="366704"/>
                </a:lnTo>
                <a:lnTo>
                  <a:pt x="3255128" y="366722"/>
                </a:lnTo>
                <a:lnTo>
                  <a:pt x="3255128" y="366762"/>
                </a:lnTo>
                <a:lnTo>
                  <a:pt x="3255128" y="366833"/>
                </a:lnTo>
                <a:lnTo>
                  <a:pt x="3255128" y="366834"/>
                </a:lnTo>
                <a:lnTo>
                  <a:pt x="3255128" y="366835"/>
                </a:lnTo>
                <a:lnTo>
                  <a:pt x="3255128" y="366860"/>
                </a:lnTo>
                <a:lnTo>
                  <a:pt x="3255128" y="366876"/>
                </a:lnTo>
                <a:lnTo>
                  <a:pt x="3255128" y="366894"/>
                </a:lnTo>
                <a:lnTo>
                  <a:pt x="3255128" y="366932"/>
                </a:lnTo>
                <a:lnTo>
                  <a:pt x="3255128" y="366970"/>
                </a:lnTo>
                <a:lnTo>
                  <a:pt x="3255128" y="367018"/>
                </a:lnTo>
                <a:lnTo>
                  <a:pt x="3255128" y="367039"/>
                </a:lnTo>
                <a:lnTo>
                  <a:pt x="3255128" y="367050"/>
                </a:lnTo>
                <a:lnTo>
                  <a:pt x="3255128" y="367073"/>
                </a:lnTo>
                <a:lnTo>
                  <a:pt x="3255128" y="367079"/>
                </a:lnTo>
                <a:lnTo>
                  <a:pt x="3255128" y="367095"/>
                </a:lnTo>
                <a:lnTo>
                  <a:pt x="3255128" y="367127"/>
                </a:lnTo>
                <a:lnTo>
                  <a:pt x="3255128" y="367135"/>
                </a:lnTo>
                <a:lnTo>
                  <a:pt x="3255128" y="367178"/>
                </a:lnTo>
                <a:lnTo>
                  <a:pt x="3255128" y="367205"/>
                </a:lnTo>
                <a:lnTo>
                  <a:pt x="3255128" y="367238"/>
                </a:lnTo>
                <a:lnTo>
                  <a:pt x="3255128" y="367265"/>
                </a:lnTo>
                <a:lnTo>
                  <a:pt x="3255128" y="367288"/>
                </a:lnTo>
                <a:lnTo>
                  <a:pt x="3255128" y="367294"/>
                </a:lnTo>
                <a:lnTo>
                  <a:pt x="3255128" y="367296"/>
                </a:lnTo>
                <a:lnTo>
                  <a:pt x="3255128" y="367309"/>
                </a:lnTo>
                <a:lnTo>
                  <a:pt x="3255128" y="367314"/>
                </a:lnTo>
                <a:lnTo>
                  <a:pt x="3255128" y="367322"/>
                </a:lnTo>
                <a:lnTo>
                  <a:pt x="3255128" y="367330"/>
                </a:lnTo>
                <a:lnTo>
                  <a:pt x="3255128" y="367337"/>
                </a:lnTo>
                <a:lnTo>
                  <a:pt x="3255128" y="367399"/>
                </a:lnTo>
                <a:lnTo>
                  <a:pt x="3255128" y="367482"/>
                </a:lnTo>
                <a:lnTo>
                  <a:pt x="3255128" y="367492"/>
                </a:lnTo>
                <a:lnTo>
                  <a:pt x="3255128" y="367556"/>
                </a:lnTo>
                <a:lnTo>
                  <a:pt x="3255128" y="367564"/>
                </a:lnTo>
                <a:lnTo>
                  <a:pt x="3255128" y="367572"/>
                </a:lnTo>
                <a:lnTo>
                  <a:pt x="3255128" y="367580"/>
                </a:lnTo>
                <a:lnTo>
                  <a:pt x="3255128" y="367603"/>
                </a:lnTo>
                <a:lnTo>
                  <a:pt x="3255128" y="367630"/>
                </a:lnTo>
                <a:lnTo>
                  <a:pt x="3255128" y="367657"/>
                </a:lnTo>
                <a:lnTo>
                  <a:pt x="3255128" y="367672"/>
                </a:lnTo>
                <a:lnTo>
                  <a:pt x="3255128" y="367768"/>
                </a:lnTo>
                <a:lnTo>
                  <a:pt x="3255128" y="367784"/>
                </a:lnTo>
                <a:lnTo>
                  <a:pt x="3255128" y="367789"/>
                </a:lnTo>
                <a:lnTo>
                  <a:pt x="3255128" y="367803"/>
                </a:lnTo>
                <a:lnTo>
                  <a:pt x="3255128" y="367840"/>
                </a:lnTo>
                <a:lnTo>
                  <a:pt x="3255128" y="367842"/>
                </a:lnTo>
                <a:lnTo>
                  <a:pt x="3255128" y="367845"/>
                </a:lnTo>
                <a:lnTo>
                  <a:pt x="3255128" y="367924"/>
                </a:lnTo>
                <a:lnTo>
                  <a:pt x="3255128" y="367941"/>
                </a:lnTo>
                <a:lnTo>
                  <a:pt x="3255128" y="367963"/>
                </a:lnTo>
                <a:lnTo>
                  <a:pt x="3255128" y="367966"/>
                </a:lnTo>
                <a:lnTo>
                  <a:pt x="3255128" y="367976"/>
                </a:lnTo>
                <a:lnTo>
                  <a:pt x="3255128" y="367987"/>
                </a:lnTo>
                <a:lnTo>
                  <a:pt x="3255128" y="368019"/>
                </a:lnTo>
                <a:lnTo>
                  <a:pt x="3255128" y="368039"/>
                </a:lnTo>
                <a:lnTo>
                  <a:pt x="3255128" y="368048"/>
                </a:lnTo>
                <a:lnTo>
                  <a:pt x="3255128" y="368061"/>
                </a:lnTo>
                <a:lnTo>
                  <a:pt x="3255128" y="368086"/>
                </a:lnTo>
                <a:lnTo>
                  <a:pt x="3255128" y="368117"/>
                </a:lnTo>
                <a:lnTo>
                  <a:pt x="3255128" y="368146"/>
                </a:lnTo>
                <a:lnTo>
                  <a:pt x="3255128" y="368204"/>
                </a:lnTo>
                <a:lnTo>
                  <a:pt x="3255128" y="368213"/>
                </a:lnTo>
                <a:lnTo>
                  <a:pt x="3255128" y="368218"/>
                </a:lnTo>
                <a:lnTo>
                  <a:pt x="3255128" y="368242"/>
                </a:lnTo>
                <a:lnTo>
                  <a:pt x="3255128" y="368260"/>
                </a:lnTo>
                <a:lnTo>
                  <a:pt x="3255128" y="368279"/>
                </a:lnTo>
                <a:lnTo>
                  <a:pt x="3255128" y="368309"/>
                </a:lnTo>
                <a:lnTo>
                  <a:pt x="3255128" y="368317"/>
                </a:lnTo>
                <a:lnTo>
                  <a:pt x="3255128" y="368337"/>
                </a:lnTo>
                <a:lnTo>
                  <a:pt x="3255128" y="368341"/>
                </a:lnTo>
                <a:lnTo>
                  <a:pt x="3255128" y="368359"/>
                </a:lnTo>
                <a:lnTo>
                  <a:pt x="3255128" y="368444"/>
                </a:lnTo>
                <a:lnTo>
                  <a:pt x="3255128" y="368468"/>
                </a:lnTo>
                <a:lnTo>
                  <a:pt x="3255128" y="368496"/>
                </a:lnTo>
                <a:lnTo>
                  <a:pt x="3255128" y="368511"/>
                </a:lnTo>
                <a:lnTo>
                  <a:pt x="3255128" y="368513"/>
                </a:lnTo>
                <a:lnTo>
                  <a:pt x="3255128" y="368538"/>
                </a:lnTo>
                <a:lnTo>
                  <a:pt x="3255128" y="368580"/>
                </a:lnTo>
                <a:lnTo>
                  <a:pt x="3255128" y="368582"/>
                </a:lnTo>
                <a:lnTo>
                  <a:pt x="3255128" y="368629"/>
                </a:lnTo>
                <a:lnTo>
                  <a:pt x="3255128" y="368657"/>
                </a:lnTo>
                <a:lnTo>
                  <a:pt x="3255128" y="368663"/>
                </a:lnTo>
                <a:lnTo>
                  <a:pt x="3255128" y="368692"/>
                </a:lnTo>
                <a:lnTo>
                  <a:pt x="3255128" y="368696"/>
                </a:lnTo>
                <a:lnTo>
                  <a:pt x="3255128" y="368703"/>
                </a:lnTo>
                <a:lnTo>
                  <a:pt x="3255128" y="368770"/>
                </a:lnTo>
                <a:lnTo>
                  <a:pt x="3255128" y="368783"/>
                </a:lnTo>
                <a:lnTo>
                  <a:pt x="3255128" y="368821"/>
                </a:lnTo>
                <a:lnTo>
                  <a:pt x="3255128" y="368855"/>
                </a:lnTo>
                <a:lnTo>
                  <a:pt x="3255128" y="368860"/>
                </a:lnTo>
                <a:lnTo>
                  <a:pt x="3255128" y="368863"/>
                </a:lnTo>
                <a:lnTo>
                  <a:pt x="3255128" y="368927"/>
                </a:lnTo>
                <a:lnTo>
                  <a:pt x="3255128" y="368942"/>
                </a:lnTo>
                <a:lnTo>
                  <a:pt x="3255128" y="368987"/>
                </a:lnTo>
                <a:lnTo>
                  <a:pt x="3255128" y="369015"/>
                </a:lnTo>
                <a:lnTo>
                  <a:pt x="3255128" y="369017"/>
                </a:lnTo>
                <a:lnTo>
                  <a:pt x="3255128" y="369033"/>
                </a:lnTo>
                <a:lnTo>
                  <a:pt x="3255128" y="369113"/>
                </a:lnTo>
                <a:lnTo>
                  <a:pt x="3255128" y="369139"/>
                </a:lnTo>
                <a:lnTo>
                  <a:pt x="3255128" y="369155"/>
                </a:lnTo>
                <a:lnTo>
                  <a:pt x="3255128" y="369186"/>
                </a:lnTo>
                <a:lnTo>
                  <a:pt x="3255128" y="369190"/>
                </a:lnTo>
                <a:lnTo>
                  <a:pt x="3255128" y="369211"/>
                </a:lnTo>
                <a:lnTo>
                  <a:pt x="3255128" y="369220"/>
                </a:lnTo>
                <a:lnTo>
                  <a:pt x="3255128" y="369240"/>
                </a:lnTo>
                <a:lnTo>
                  <a:pt x="3255128" y="369260"/>
                </a:lnTo>
                <a:lnTo>
                  <a:pt x="3255128" y="369287"/>
                </a:lnTo>
                <a:lnTo>
                  <a:pt x="3255128" y="369296"/>
                </a:lnTo>
                <a:lnTo>
                  <a:pt x="3255128" y="369325"/>
                </a:lnTo>
                <a:lnTo>
                  <a:pt x="3255128" y="369349"/>
                </a:lnTo>
                <a:lnTo>
                  <a:pt x="3255128" y="369351"/>
                </a:lnTo>
                <a:lnTo>
                  <a:pt x="3255128" y="369418"/>
                </a:lnTo>
                <a:lnTo>
                  <a:pt x="3255128" y="369419"/>
                </a:lnTo>
                <a:lnTo>
                  <a:pt x="3255128" y="369456"/>
                </a:lnTo>
                <a:lnTo>
                  <a:pt x="3255128" y="369469"/>
                </a:lnTo>
                <a:lnTo>
                  <a:pt x="3255128" y="369477"/>
                </a:lnTo>
                <a:lnTo>
                  <a:pt x="3255128" y="369479"/>
                </a:lnTo>
                <a:lnTo>
                  <a:pt x="3255128" y="369575"/>
                </a:lnTo>
                <a:lnTo>
                  <a:pt x="3255128" y="369600"/>
                </a:lnTo>
                <a:lnTo>
                  <a:pt x="3255128" y="369650"/>
                </a:lnTo>
                <a:lnTo>
                  <a:pt x="3255128" y="369656"/>
                </a:lnTo>
                <a:lnTo>
                  <a:pt x="3255128" y="369664"/>
                </a:lnTo>
                <a:lnTo>
                  <a:pt x="3255128" y="369665"/>
                </a:lnTo>
                <a:lnTo>
                  <a:pt x="3255128" y="369671"/>
                </a:lnTo>
                <a:lnTo>
                  <a:pt x="3255128" y="369672"/>
                </a:lnTo>
                <a:lnTo>
                  <a:pt x="3255128" y="369703"/>
                </a:lnTo>
                <a:lnTo>
                  <a:pt x="3255128" y="369810"/>
                </a:lnTo>
                <a:lnTo>
                  <a:pt x="3255128" y="369834"/>
                </a:lnTo>
                <a:lnTo>
                  <a:pt x="3255128" y="369835"/>
                </a:lnTo>
                <a:lnTo>
                  <a:pt x="3255128" y="369877"/>
                </a:lnTo>
                <a:lnTo>
                  <a:pt x="3255128" y="369884"/>
                </a:lnTo>
                <a:lnTo>
                  <a:pt x="3255128" y="369912"/>
                </a:lnTo>
                <a:lnTo>
                  <a:pt x="3255128" y="369928"/>
                </a:lnTo>
                <a:lnTo>
                  <a:pt x="3255128" y="369931"/>
                </a:lnTo>
                <a:lnTo>
                  <a:pt x="3255128" y="369960"/>
                </a:lnTo>
                <a:lnTo>
                  <a:pt x="3255128" y="370034"/>
                </a:lnTo>
                <a:lnTo>
                  <a:pt x="3255128" y="370063"/>
                </a:lnTo>
                <a:lnTo>
                  <a:pt x="3255128" y="370083"/>
                </a:lnTo>
                <a:lnTo>
                  <a:pt x="3255128" y="370110"/>
                </a:lnTo>
                <a:lnTo>
                  <a:pt x="3255128" y="370124"/>
                </a:lnTo>
                <a:lnTo>
                  <a:pt x="3255128" y="370125"/>
                </a:lnTo>
                <a:lnTo>
                  <a:pt x="3255128" y="370128"/>
                </a:lnTo>
                <a:lnTo>
                  <a:pt x="3255128" y="370147"/>
                </a:lnTo>
                <a:lnTo>
                  <a:pt x="3255128" y="370155"/>
                </a:lnTo>
                <a:lnTo>
                  <a:pt x="3255128" y="370177"/>
                </a:lnTo>
                <a:lnTo>
                  <a:pt x="3255128" y="370255"/>
                </a:lnTo>
                <a:lnTo>
                  <a:pt x="3255128" y="370265"/>
                </a:lnTo>
                <a:lnTo>
                  <a:pt x="3255128" y="370293"/>
                </a:lnTo>
                <a:lnTo>
                  <a:pt x="3255128" y="370304"/>
                </a:lnTo>
                <a:lnTo>
                  <a:pt x="3255128" y="370316"/>
                </a:lnTo>
                <a:lnTo>
                  <a:pt x="3255128" y="370320"/>
                </a:lnTo>
                <a:lnTo>
                  <a:pt x="3255128" y="370351"/>
                </a:lnTo>
                <a:lnTo>
                  <a:pt x="3255128" y="370388"/>
                </a:lnTo>
                <a:lnTo>
                  <a:pt x="3255128" y="370393"/>
                </a:lnTo>
                <a:lnTo>
                  <a:pt x="3255128" y="370461"/>
                </a:lnTo>
                <a:lnTo>
                  <a:pt x="3255128" y="370553"/>
                </a:lnTo>
                <a:lnTo>
                  <a:pt x="3255128" y="370554"/>
                </a:lnTo>
                <a:lnTo>
                  <a:pt x="3255128" y="370559"/>
                </a:lnTo>
                <a:lnTo>
                  <a:pt x="3255128" y="370572"/>
                </a:lnTo>
                <a:lnTo>
                  <a:pt x="3255128" y="370579"/>
                </a:lnTo>
                <a:lnTo>
                  <a:pt x="3255128" y="370582"/>
                </a:lnTo>
                <a:lnTo>
                  <a:pt x="3255128" y="370631"/>
                </a:lnTo>
                <a:lnTo>
                  <a:pt x="3255128" y="370636"/>
                </a:lnTo>
                <a:lnTo>
                  <a:pt x="3255128" y="370708"/>
                </a:lnTo>
                <a:lnTo>
                  <a:pt x="3255128" y="370732"/>
                </a:lnTo>
                <a:lnTo>
                  <a:pt x="3255128" y="370753"/>
                </a:lnTo>
                <a:lnTo>
                  <a:pt x="3255128" y="370758"/>
                </a:lnTo>
                <a:lnTo>
                  <a:pt x="3255128" y="370779"/>
                </a:lnTo>
                <a:lnTo>
                  <a:pt x="3255128" y="370793"/>
                </a:lnTo>
                <a:lnTo>
                  <a:pt x="3255128" y="370796"/>
                </a:lnTo>
                <a:lnTo>
                  <a:pt x="3255128" y="370825"/>
                </a:lnTo>
                <a:lnTo>
                  <a:pt x="3255128" y="370827"/>
                </a:lnTo>
                <a:lnTo>
                  <a:pt x="3255128" y="370828"/>
                </a:lnTo>
                <a:lnTo>
                  <a:pt x="3255128" y="370843"/>
                </a:lnTo>
                <a:lnTo>
                  <a:pt x="3255128" y="370857"/>
                </a:lnTo>
                <a:lnTo>
                  <a:pt x="3255128" y="370873"/>
                </a:lnTo>
                <a:lnTo>
                  <a:pt x="3255128" y="370877"/>
                </a:lnTo>
                <a:lnTo>
                  <a:pt x="3255128" y="370902"/>
                </a:lnTo>
                <a:lnTo>
                  <a:pt x="3255128" y="370924"/>
                </a:lnTo>
                <a:lnTo>
                  <a:pt x="3255128" y="370928"/>
                </a:lnTo>
                <a:lnTo>
                  <a:pt x="3255128" y="370942"/>
                </a:lnTo>
                <a:lnTo>
                  <a:pt x="3255128" y="370966"/>
                </a:lnTo>
                <a:lnTo>
                  <a:pt x="3255128" y="371016"/>
                </a:lnTo>
                <a:lnTo>
                  <a:pt x="3255128" y="371036"/>
                </a:lnTo>
                <a:lnTo>
                  <a:pt x="3255128" y="371037"/>
                </a:lnTo>
                <a:lnTo>
                  <a:pt x="3255128" y="371038"/>
                </a:lnTo>
                <a:lnTo>
                  <a:pt x="3255128" y="371051"/>
                </a:lnTo>
                <a:lnTo>
                  <a:pt x="3255128" y="371068"/>
                </a:lnTo>
                <a:lnTo>
                  <a:pt x="3255128" y="371107"/>
                </a:lnTo>
                <a:lnTo>
                  <a:pt x="3255128" y="371146"/>
                </a:lnTo>
                <a:lnTo>
                  <a:pt x="3255128" y="371195"/>
                </a:lnTo>
                <a:lnTo>
                  <a:pt x="3255128" y="371217"/>
                </a:lnTo>
                <a:lnTo>
                  <a:pt x="3255128" y="371250"/>
                </a:lnTo>
                <a:lnTo>
                  <a:pt x="3255128" y="371279"/>
                </a:lnTo>
                <a:lnTo>
                  <a:pt x="3255128" y="371306"/>
                </a:lnTo>
                <a:lnTo>
                  <a:pt x="3255128" y="371327"/>
                </a:lnTo>
                <a:lnTo>
                  <a:pt x="3255128" y="371331"/>
                </a:lnTo>
                <a:lnTo>
                  <a:pt x="3255128" y="371342"/>
                </a:lnTo>
                <a:lnTo>
                  <a:pt x="3255128" y="371349"/>
                </a:lnTo>
                <a:lnTo>
                  <a:pt x="3255128" y="371356"/>
                </a:lnTo>
                <a:lnTo>
                  <a:pt x="3255128" y="371378"/>
                </a:lnTo>
                <a:lnTo>
                  <a:pt x="3255128" y="371490"/>
                </a:lnTo>
                <a:lnTo>
                  <a:pt x="3255128" y="371495"/>
                </a:lnTo>
                <a:lnTo>
                  <a:pt x="3255128" y="371570"/>
                </a:lnTo>
                <a:lnTo>
                  <a:pt x="3255128" y="371572"/>
                </a:lnTo>
                <a:lnTo>
                  <a:pt x="3255128" y="371590"/>
                </a:lnTo>
                <a:lnTo>
                  <a:pt x="3255128" y="371593"/>
                </a:lnTo>
                <a:lnTo>
                  <a:pt x="3255128" y="371599"/>
                </a:lnTo>
                <a:lnTo>
                  <a:pt x="3255128" y="371616"/>
                </a:lnTo>
                <a:lnTo>
                  <a:pt x="3255128" y="371647"/>
                </a:lnTo>
                <a:lnTo>
                  <a:pt x="3255128" y="371686"/>
                </a:lnTo>
                <a:lnTo>
                  <a:pt x="3255128" y="371717"/>
                </a:lnTo>
                <a:lnTo>
                  <a:pt x="3255128" y="371722"/>
                </a:lnTo>
                <a:lnTo>
                  <a:pt x="3255128" y="371738"/>
                </a:lnTo>
                <a:lnTo>
                  <a:pt x="3255128" y="371758"/>
                </a:lnTo>
                <a:lnTo>
                  <a:pt x="3255128" y="371773"/>
                </a:lnTo>
                <a:lnTo>
                  <a:pt x="3255128" y="371810"/>
                </a:lnTo>
                <a:lnTo>
                  <a:pt x="3255128" y="371811"/>
                </a:lnTo>
                <a:lnTo>
                  <a:pt x="3255128" y="371815"/>
                </a:lnTo>
                <a:lnTo>
                  <a:pt x="3255128" y="371832"/>
                </a:lnTo>
                <a:lnTo>
                  <a:pt x="3255128" y="371840"/>
                </a:lnTo>
                <a:lnTo>
                  <a:pt x="3255128" y="371892"/>
                </a:lnTo>
                <a:lnTo>
                  <a:pt x="3255128" y="371932"/>
                </a:lnTo>
                <a:lnTo>
                  <a:pt x="3255128" y="371942"/>
                </a:lnTo>
                <a:lnTo>
                  <a:pt x="3255128" y="372007"/>
                </a:lnTo>
                <a:lnTo>
                  <a:pt x="3255128" y="372023"/>
                </a:lnTo>
                <a:lnTo>
                  <a:pt x="3255128" y="372026"/>
                </a:lnTo>
                <a:lnTo>
                  <a:pt x="3255128" y="372052"/>
                </a:lnTo>
                <a:lnTo>
                  <a:pt x="3255128" y="372145"/>
                </a:lnTo>
                <a:lnTo>
                  <a:pt x="3255128" y="372150"/>
                </a:lnTo>
                <a:lnTo>
                  <a:pt x="3255128" y="372176"/>
                </a:lnTo>
                <a:lnTo>
                  <a:pt x="3255128" y="372230"/>
                </a:lnTo>
                <a:lnTo>
                  <a:pt x="3255128" y="372250"/>
                </a:lnTo>
                <a:lnTo>
                  <a:pt x="3255128" y="372286"/>
                </a:lnTo>
                <a:lnTo>
                  <a:pt x="3255128" y="372289"/>
                </a:lnTo>
                <a:lnTo>
                  <a:pt x="3255128" y="372299"/>
                </a:lnTo>
                <a:lnTo>
                  <a:pt x="3255128" y="372346"/>
                </a:lnTo>
                <a:lnTo>
                  <a:pt x="3255128" y="372401"/>
                </a:lnTo>
                <a:lnTo>
                  <a:pt x="3255128" y="372409"/>
                </a:lnTo>
                <a:lnTo>
                  <a:pt x="3255128" y="372426"/>
                </a:lnTo>
                <a:lnTo>
                  <a:pt x="3255128" y="372446"/>
                </a:lnTo>
                <a:lnTo>
                  <a:pt x="3255128" y="372459"/>
                </a:lnTo>
                <a:lnTo>
                  <a:pt x="3255128" y="372467"/>
                </a:lnTo>
                <a:lnTo>
                  <a:pt x="3255128" y="372469"/>
                </a:lnTo>
                <a:lnTo>
                  <a:pt x="3255128" y="372472"/>
                </a:lnTo>
                <a:lnTo>
                  <a:pt x="3255128" y="372485"/>
                </a:lnTo>
                <a:lnTo>
                  <a:pt x="3255128" y="372540"/>
                </a:lnTo>
                <a:lnTo>
                  <a:pt x="3255128" y="372614"/>
                </a:lnTo>
                <a:lnTo>
                  <a:pt x="3255128" y="372638"/>
                </a:lnTo>
                <a:lnTo>
                  <a:pt x="3255128" y="372646"/>
                </a:lnTo>
                <a:lnTo>
                  <a:pt x="3255128" y="372655"/>
                </a:lnTo>
                <a:lnTo>
                  <a:pt x="3255128" y="372656"/>
                </a:lnTo>
                <a:lnTo>
                  <a:pt x="3255128" y="372693"/>
                </a:lnTo>
                <a:lnTo>
                  <a:pt x="3255128" y="372713"/>
                </a:lnTo>
                <a:lnTo>
                  <a:pt x="3255128" y="372763"/>
                </a:lnTo>
                <a:lnTo>
                  <a:pt x="3255128" y="372805"/>
                </a:lnTo>
                <a:lnTo>
                  <a:pt x="3255128" y="372824"/>
                </a:lnTo>
                <a:lnTo>
                  <a:pt x="3255128" y="372861"/>
                </a:lnTo>
                <a:lnTo>
                  <a:pt x="3255128" y="372879"/>
                </a:lnTo>
                <a:lnTo>
                  <a:pt x="3255128" y="372918"/>
                </a:lnTo>
                <a:lnTo>
                  <a:pt x="3255128" y="372933"/>
                </a:lnTo>
                <a:lnTo>
                  <a:pt x="3255128" y="372959"/>
                </a:lnTo>
                <a:lnTo>
                  <a:pt x="3255128" y="372999"/>
                </a:lnTo>
                <a:lnTo>
                  <a:pt x="3255128" y="373031"/>
                </a:lnTo>
                <a:lnTo>
                  <a:pt x="3255128" y="373033"/>
                </a:lnTo>
                <a:lnTo>
                  <a:pt x="3255128" y="373049"/>
                </a:lnTo>
                <a:lnTo>
                  <a:pt x="3255128" y="373073"/>
                </a:lnTo>
                <a:lnTo>
                  <a:pt x="3255128" y="373074"/>
                </a:lnTo>
                <a:lnTo>
                  <a:pt x="3255128" y="373114"/>
                </a:lnTo>
                <a:lnTo>
                  <a:pt x="3255128" y="373115"/>
                </a:lnTo>
                <a:lnTo>
                  <a:pt x="3255128" y="373137"/>
                </a:lnTo>
                <a:lnTo>
                  <a:pt x="3255128" y="373149"/>
                </a:lnTo>
                <a:lnTo>
                  <a:pt x="3255128" y="373165"/>
                </a:lnTo>
                <a:lnTo>
                  <a:pt x="3255128" y="373167"/>
                </a:lnTo>
                <a:lnTo>
                  <a:pt x="3255128" y="373283"/>
                </a:lnTo>
                <a:lnTo>
                  <a:pt x="3255128" y="373306"/>
                </a:lnTo>
                <a:lnTo>
                  <a:pt x="3255128" y="373375"/>
                </a:lnTo>
                <a:lnTo>
                  <a:pt x="3255128" y="373378"/>
                </a:lnTo>
                <a:lnTo>
                  <a:pt x="3255128" y="373380"/>
                </a:lnTo>
                <a:lnTo>
                  <a:pt x="3255128" y="373383"/>
                </a:lnTo>
                <a:lnTo>
                  <a:pt x="3255128" y="373410"/>
                </a:lnTo>
                <a:lnTo>
                  <a:pt x="3255128" y="373447"/>
                </a:lnTo>
                <a:lnTo>
                  <a:pt x="3255128" y="373448"/>
                </a:lnTo>
                <a:lnTo>
                  <a:pt x="3255128" y="373453"/>
                </a:lnTo>
                <a:lnTo>
                  <a:pt x="3255128" y="373533"/>
                </a:lnTo>
                <a:lnTo>
                  <a:pt x="3255128" y="373549"/>
                </a:lnTo>
                <a:lnTo>
                  <a:pt x="3255128" y="373554"/>
                </a:lnTo>
                <a:lnTo>
                  <a:pt x="3255128" y="373562"/>
                </a:lnTo>
                <a:lnTo>
                  <a:pt x="3255128" y="373599"/>
                </a:lnTo>
                <a:lnTo>
                  <a:pt x="3255128" y="373620"/>
                </a:lnTo>
                <a:lnTo>
                  <a:pt x="3255128" y="373621"/>
                </a:lnTo>
                <a:lnTo>
                  <a:pt x="3255128" y="373626"/>
                </a:lnTo>
                <a:lnTo>
                  <a:pt x="3255128" y="373642"/>
                </a:lnTo>
                <a:lnTo>
                  <a:pt x="3255128" y="373644"/>
                </a:lnTo>
                <a:lnTo>
                  <a:pt x="3255128" y="373659"/>
                </a:lnTo>
                <a:lnTo>
                  <a:pt x="3255128" y="373660"/>
                </a:lnTo>
                <a:lnTo>
                  <a:pt x="3255128" y="373698"/>
                </a:lnTo>
                <a:lnTo>
                  <a:pt x="3255128" y="373740"/>
                </a:lnTo>
                <a:lnTo>
                  <a:pt x="3255128" y="373760"/>
                </a:lnTo>
                <a:lnTo>
                  <a:pt x="3255128" y="373817"/>
                </a:lnTo>
                <a:lnTo>
                  <a:pt x="3255128" y="373833"/>
                </a:lnTo>
                <a:lnTo>
                  <a:pt x="3255128" y="373838"/>
                </a:lnTo>
                <a:lnTo>
                  <a:pt x="3255128" y="373847"/>
                </a:lnTo>
                <a:lnTo>
                  <a:pt x="3255128" y="373864"/>
                </a:lnTo>
                <a:lnTo>
                  <a:pt x="3255128" y="373887"/>
                </a:lnTo>
                <a:lnTo>
                  <a:pt x="3255128" y="373894"/>
                </a:lnTo>
                <a:lnTo>
                  <a:pt x="3255128" y="373901"/>
                </a:lnTo>
                <a:lnTo>
                  <a:pt x="3255128" y="373914"/>
                </a:lnTo>
                <a:lnTo>
                  <a:pt x="3255128" y="373999"/>
                </a:lnTo>
                <a:lnTo>
                  <a:pt x="3255128" y="374026"/>
                </a:lnTo>
                <a:lnTo>
                  <a:pt x="3255128" y="374046"/>
                </a:lnTo>
                <a:lnTo>
                  <a:pt x="3255128" y="374058"/>
                </a:lnTo>
                <a:lnTo>
                  <a:pt x="3255128" y="374081"/>
                </a:lnTo>
                <a:lnTo>
                  <a:pt x="3255128" y="374095"/>
                </a:lnTo>
                <a:lnTo>
                  <a:pt x="3255128" y="374096"/>
                </a:lnTo>
                <a:lnTo>
                  <a:pt x="3255128" y="374173"/>
                </a:lnTo>
                <a:lnTo>
                  <a:pt x="3255128" y="374176"/>
                </a:lnTo>
                <a:lnTo>
                  <a:pt x="3255128" y="374178"/>
                </a:lnTo>
                <a:lnTo>
                  <a:pt x="3255128" y="374269"/>
                </a:lnTo>
                <a:lnTo>
                  <a:pt x="3255128" y="374272"/>
                </a:lnTo>
                <a:lnTo>
                  <a:pt x="3255128" y="374273"/>
                </a:lnTo>
                <a:lnTo>
                  <a:pt x="3255128" y="374292"/>
                </a:lnTo>
                <a:lnTo>
                  <a:pt x="3255128" y="374296"/>
                </a:lnTo>
                <a:lnTo>
                  <a:pt x="3255128" y="374326"/>
                </a:lnTo>
                <a:lnTo>
                  <a:pt x="3255128" y="374330"/>
                </a:lnTo>
                <a:lnTo>
                  <a:pt x="3255128" y="374346"/>
                </a:lnTo>
                <a:lnTo>
                  <a:pt x="3255128" y="374432"/>
                </a:lnTo>
                <a:lnTo>
                  <a:pt x="3255128" y="374485"/>
                </a:lnTo>
                <a:lnTo>
                  <a:pt x="3255128" y="374512"/>
                </a:lnTo>
                <a:lnTo>
                  <a:pt x="3255128" y="374535"/>
                </a:lnTo>
                <a:lnTo>
                  <a:pt x="3255128" y="374542"/>
                </a:lnTo>
                <a:lnTo>
                  <a:pt x="3255128" y="374550"/>
                </a:lnTo>
                <a:lnTo>
                  <a:pt x="3255128" y="374554"/>
                </a:lnTo>
                <a:lnTo>
                  <a:pt x="3255128" y="374555"/>
                </a:lnTo>
                <a:lnTo>
                  <a:pt x="3255128" y="374583"/>
                </a:lnTo>
                <a:lnTo>
                  <a:pt x="3255128" y="374606"/>
                </a:lnTo>
                <a:lnTo>
                  <a:pt x="3255128" y="374611"/>
                </a:lnTo>
                <a:lnTo>
                  <a:pt x="3255128" y="374648"/>
                </a:lnTo>
                <a:lnTo>
                  <a:pt x="3255128" y="374728"/>
                </a:lnTo>
                <a:lnTo>
                  <a:pt x="3255128" y="374746"/>
                </a:lnTo>
                <a:lnTo>
                  <a:pt x="3255128" y="374751"/>
                </a:lnTo>
                <a:lnTo>
                  <a:pt x="3255128" y="374805"/>
                </a:lnTo>
                <a:lnTo>
                  <a:pt x="3255128" y="374827"/>
                </a:lnTo>
                <a:lnTo>
                  <a:pt x="3255128" y="374830"/>
                </a:lnTo>
                <a:lnTo>
                  <a:pt x="3255128" y="374836"/>
                </a:lnTo>
                <a:lnTo>
                  <a:pt x="3255128" y="374882"/>
                </a:lnTo>
                <a:lnTo>
                  <a:pt x="3255128" y="374908"/>
                </a:lnTo>
                <a:lnTo>
                  <a:pt x="3255128" y="374971"/>
                </a:lnTo>
                <a:lnTo>
                  <a:pt x="3255128" y="374994"/>
                </a:lnTo>
                <a:lnTo>
                  <a:pt x="3255128" y="375001"/>
                </a:lnTo>
                <a:lnTo>
                  <a:pt x="3255128" y="375015"/>
                </a:lnTo>
                <a:lnTo>
                  <a:pt x="3255128" y="375073"/>
                </a:lnTo>
                <a:lnTo>
                  <a:pt x="3255128" y="375075"/>
                </a:lnTo>
                <a:lnTo>
                  <a:pt x="3255128" y="375102"/>
                </a:lnTo>
                <a:lnTo>
                  <a:pt x="3255128" y="375103"/>
                </a:lnTo>
                <a:lnTo>
                  <a:pt x="3255128" y="375106"/>
                </a:lnTo>
                <a:lnTo>
                  <a:pt x="3255128" y="375124"/>
                </a:lnTo>
                <a:lnTo>
                  <a:pt x="3255128" y="375154"/>
                </a:lnTo>
                <a:lnTo>
                  <a:pt x="3255128" y="375201"/>
                </a:lnTo>
                <a:lnTo>
                  <a:pt x="3255128" y="375221"/>
                </a:lnTo>
                <a:lnTo>
                  <a:pt x="3255128" y="375276"/>
                </a:lnTo>
                <a:lnTo>
                  <a:pt x="3255128" y="375279"/>
                </a:lnTo>
                <a:lnTo>
                  <a:pt x="3255128" y="375331"/>
                </a:lnTo>
                <a:lnTo>
                  <a:pt x="3255128" y="375336"/>
                </a:lnTo>
                <a:lnTo>
                  <a:pt x="3255128" y="375346"/>
                </a:lnTo>
                <a:lnTo>
                  <a:pt x="3255128" y="375347"/>
                </a:lnTo>
                <a:lnTo>
                  <a:pt x="3255128" y="375377"/>
                </a:lnTo>
                <a:lnTo>
                  <a:pt x="3255128" y="375444"/>
                </a:lnTo>
                <a:lnTo>
                  <a:pt x="3255128" y="375542"/>
                </a:lnTo>
                <a:lnTo>
                  <a:pt x="3255128" y="375556"/>
                </a:lnTo>
                <a:lnTo>
                  <a:pt x="3255128" y="375607"/>
                </a:lnTo>
                <a:lnTo>
                  <a:pt x="3255128" y="375646"/>
                </a:lnTo>
                <a:lnTo>
                  <a:pt x="3255128" y="375753"/>
                </a:lnTo>
                <a:lnTo>
                  <a:pt x="3255128" y="375795"/>
                </a:lnTo>
                <a:lnTo>
                  <a:pt x="3255128" y="375798"/>
                </a:lnTo>
                <a:lnTo>
                  <a:pt x="3255128" y="375851"/>
                </a:lnTo>
                <a:lnTo>
                  <a:pt x="3255128" y="375869"/>
                </a:lnTo>
                <a:lnTo>
                  <a:pt x="3255128" y="375879"/>
                </a:lnTo>
                <a:lnTo>
                  <a:pt x="3255128" y="375949"/>
                </a:lnTo>
                <a:lnTo>
                  <a:pt x="3255128" y="376005"/>
                </a:lnTo>
                <a:lnTo>
                  <a:pt x="3255128" y="376015"/>
                </a:lnTo>
                <a:lnTo>
                  <a:pt x="3255128" y="376075"/>
                </a:lnTo>
                <a:lnTo>
                  <a:pt x="3255128" y="376105"/>
                </a:lnTo>
                <a:lnTo>
                  <a:pt x="3255128" y="376117"/>
                </a:lnTo>
                <a:lnTo>
                  <a:pt x="3255128" y="376160"/>
                </a:lnTo>
                <a:lnTo>
                  <a:pt x="3255128" y="376212"/>
                </a:lnTo>
                <a:lnTo>
                  <a:pt x="3255128" y="376226"/>
                </a:lnTo>
                <a:lnTo>
                  <a:pt x="3255128" y="376242"/>
                </a:lnTo>
                <a:lnTo>
                  <a:pt x="3255128" y="376243"/>
                </a:lnTo>
                <a:lnTo>
                  <a:pt x="3255128" y="376256"/>
                </a:lnTo>
                <a:lnTo>
                  <a:pt x="3255128" y="376283"/>
                </a:lnTo>
                <a:lnTo>
                  <a:pt x="3255128" y="376352"/>
                </a:lnTo>
                <a:lnTo>
                  <a:pt x="3255128" y="376400"/>
                </a:lnTo>
                <a:lnTo>
                  <a:pt x="3255128" y="376421"/>
                </a:lnTo>
                <a:lnTo>
                  <a:pt x="3255128" y="376437"/>
                </a:lnTo>
                <a:lnTo>
                  <a:pt x="3255128" y="376438"/>
                </a:lnTo>
                <a:lnTo>
                  <a:pt x="3255128" y="376443"/>
                </a:lnTo>
                <a:lnTo>
                  <a:pt x="3255128" y="376488"/>
                </a:lnTo>
                <a:lnTo>
                  <a:pt x="3255128" y="376567"/>
                </a:lnTo>
                <a:lnTo>
                  <a:pt x="3255128" y="376634"/>
                </a:lnTo>
                <a:lnTo>
                  <a:pt x="3255128" y="376650"/>
                </a:lnTo>
                <a:lnTo>
                  <a:pt x="3255128" y="376697"/>
                </a:lnTo>
                <a:lnTo>
                  <a:pt x="3255128" y="376746"/>
                </a:lnTo>
                <a:lnTo>
                  <a:pt x="3255128" y="376750"/>
                </a:lnTo>
                <a:lnTo>
                  <a:pt x="3255128" y="376819"/>
                </a:lnTo>
                <a:lnTo>
                  <a:pt x="3255128" y="376877"/>
                </a:lnTo>
                <a:lnTo>
                  <a:pt x="3255128" y="376884"/>
                </a:lnTo>
                <a:lnTo>
                  <a:pt x="3255128" y="376891"/>
                </a:lnTo>
                <a:lnTo>
                  <a:pt x="3255128" y="376913"/>
                </a:lnTo>
                <a:lnTo>
                  <a:pt x="3255128" y="376989"/>
                </a:lnTo>
                <a:lnTo>
                  <a:pt x="3255128" y="377036"/>
                </a:lnTo>
                <a:lnTo>
                  <a:pt x="3255128" y="377041"/>
                </a:lnTo>
                <a:lnTo>
                  <a:pt x="3255128" y="377081"/>
                </a:lnTo>
                <a:lnTo>
                  <a:pt x="3255128" y="377086"/>
                </a:lnTo>
                <a:lnTo>
                  <a:pt x="3255128" y="377134"/>
                </a:lnTo>
                <a:lnTo>
                  <a:pt x="3255128" y="377137"/>
                </a:lnTo>
                <a:lnTo>
                  <a:pt x="3255128" y="377153"/>
                </a:lnTo>
                <a:lnTo>
                  <a:pt x="3255128" y="377159"/>
                </a:lnTo>
                <a:lnTo>
                  <a:pt x="3255128" y="377166"/>
                </a:lnTo>
                <a:lnTo>
                  <a:pt x="3255128" y="377168"/>
                </a:lnTo>
                <a:lnTo>
                  <a:pt x="3255128" y="377233"/>
                </a:lnTo>
                <a:lnTo>
                  <a:pt x="3255128" y="377263"/>
                </a:lnTo>
                <a:lnTo>
                  <a:pt x="3255128" y="377282"/>
                </a:lnTo>
                <a:lnTo>
                  <a:pt x="3255128" y="377283"/>
                </a:lnTo>
                <a:lnTo>
                  <a:pt x="3255128" y="377295"/>
                </a:lnTo>
                <a:lnTo>
                  <a:pt x="3255128" y="377308"/>
                </a:lnTo>
                <a:lnTo>
                  <a:pt x="3255128" y="377313"/>
                </a:lnTo>
                <a:lnTo>
                  <a:pt x="3255128" y="377316"/>
                </a:lnTo>
                <a:lnTo>
                  <a:pt x="3255128" y="377320"/>
                </a:lnTo>
                <a:lnTo>
                  <a:pt x="3255128" y="377345"/>
                </a:lnTo>
                <a:lnTo>
                  <a:pt x="3255128" y="377367"/>
                </a:lnTo>
                <a:lnTo>
                  <a:pt x="3255128" y="377394"/>
                </a:lnTo>
                <a:lnTo>
                  <a:pt x="3255128" y="377446"/>
                </a:lnTo>
                <a:lnTo>
                  <a:pt x="3255128" y="377525"/>
                </a:lnTo>
                <a:lnTo>
                  <a:pt x="3255128" y="377532"/>
                </a:lnTo>
                <a:lnTo>
                  <a:pt x="3255128" y="377545"/>
                </a:lnTo>
                <a:lnTo>
                  <a:pt x="3255128" y="377592"/>
                </a:lnTo>
                <a:lnTo>
                  <a:pt x="3255128" y="377622"/>
                </a:lnTo>
                <a:lnTo>
                  <a:pt x="3255128" y="377627"/>
                </a:lnTo>
                <a:lnTo>
                  <a:pt x="3255128" y="377643"/>
                </a:lnTo>
                <a:lnTo>
                  <a:pt x="3255128" y="377660"/>
                </a:lnTo>
                <a:lnTo>
                  <a:pt x="3255128" y="377689"/>
                </a:lnTo>
                <a:lnTo>
                  <a:pt x="3255128" y="377741"/>
                </a:lnTo>
                <a:lnTo>
                  <a:pt x="3255128" y="377801"/>
                </a:lnTo>
                <a:lnTo>
                  <a:pt x="3255128" y="377804"/>
                </a:lnTo>
                <a:lnTo>
                  <a:pt x="3255128" y="377826"/>
                </a:lnTo>
                <a:lnTo>
                  <a:pt x="3255128" y="377829"/>
                </a:lnTo>
                <a:lnTo>
                  <a:pt x="3255128" y="377853"/>
                </a:lnTo>
                <a:lnTo>
                  <a:pt x="3255128" y="377898"/>
                </a:lnTo>
                <a:lnTo>
                  <a:pt x="3255128" y="377930"/>
                </a:lnTo>
                <a:lnTo>
                  <a:pt x="3255128" y="377932"/>
                </a:lnTo>
                <a:lnTo>
                  <a:pt x="3255128" y="377936"/>
                </a:lnTo>
                <a:lnTo>
                  <a:pt x="3255128" y="377968"/>
                </a:lnTo>
                <a:lnTo>
                  <a:pt x="3255128" y="377984"/>
                </a:lnTo>
                <a:lnTo>
                  <a:pt x="3255128" y="377991"/>
                </a:lnTo>
                <a:lnTo>
                  <a:pt x="3255128" y="378005"/>
                </a:lnTo>
                <a:lnTo>
                  <a:pt x="3255128" y="378015"/>
                </a:lnTo>
                <a:lnTo>
                  <a:pt x="3255128" y="378093"/>
                </a:lnTo>
                <a:lnTo>
                  <a:pt x="3255128" y="378105"/>
                </a:lnTo>
                <a:lnTo>
                  <a:pt x="3255128" y="378144"/>
                </a:lnTo>
                <a:lnTo>
                  <a:pt x="3255128" y="378162"/>
                </a:lnTo>
                <a:lnTo>
                  <a:pt x="3255128" y="378164"/>
                </a:lnTo>
                <a:lnTo>
                  <a:pt x="3255128" y="378180"/>
                </a:lnTo>
                <a:lnTo>
                  <a:pt x="3255128" y="378190"/>
                </a:lnTo>
                <a:lnTo>
                  <a:pt x="3255128" y="378191"/>
                </a:lnTo>
                <a:lnTo>
                  <a:pt x="3255128" y="378260"/>
                </a:lnTo>
                <a:lnTo>
                  <a:pt x="3255128" y="378275"/>
                </a:lnTo>
                <a:lnTo>
                  <a:pt x="3255128" y="378336"/>
                </a:lnTo>
                <a:lnTo>
                  <a:pt x="3255128" y="378337"/>
                </a:lnTo>
                <a:lnTo>
                  <a:pt x="3255128" y="378354"/>
                </a:lnTo>
                <a:lnTo>
                  <a:pt x="3255128" y="378358"/>
                </a:lnTo>
                <a:lnTo>
                  <a:pt x="3255128" y="378359"/>
                </a:lnTo>
                <a:lnTo>
                  <a:pt x="3255128" y="378365"/>
                </a:lnTo>
                <a:lnTo>
                  <a:pt x="3255128" y="378367"/>
                </a:lnTo>
                <a:lnTo>
                  <a:pt x="3255128" y="378434"/>
                </a:lnTo>
                <a:lnTo>
                  <a:pt x="3255128" y="378474"/>
                </a:lnTo>
                <a:lnTo>
                  <a:pt x="3255128" y="378514"/>
                </a:lnTo>
                <a:lnTo>
                  <a:pt x="3255128" y="378524"/>
                </a:lnTo>
                <a:lnTo>
                  <a:pt x="3255128" y="378532"/>
                </a:lnTo>
                <a:lnTo>
                  <a:pt x="3255128" y="378546"/>
                </a:lnTo>
                <a:lnTo>
                  <a:pt x="3255128" y="378566"/>
                </a:lnTo>
                <a:lnTo>
                  <a:pt x="3255128" y="378581"/>
                </a:lnTo>
                <a:lnTo>
                  <a:pt x="3255128" y="378596"/>
                </a:lnTo>
                <a:lnTo>
                  <a:pt x="3255128" y="378597"/>
                </a:lnTo>
                <a:lnTo>
                  <a:pt x="3255128" y="378616"/>
                </a:lnTo>
                <a:lnTo>
                  <a:pt x="3255128" y="378708"/>
                </a:lnTo>
                <a:lnTo>
                  <a:pt x="3255128" y="378734"/>
                </a:lnTo>
                <a:lnTo>
                  <a:pt x="3255128" y="378756"/>
                </a:lnTo>
                <a:lnTo>
                  <a:pt x="3255128" y="378769"/>
                </a:lnTo>
                <a:lnTo>
                  <a:pt x="3255128" y="378812"/>
                </a:lnTo>
                <a:lnTo>
                  <a:pt x="3255128" y="378839"/>
                </a:lnTo>
                <a:lnTo>
                  <a:pt x="3255128" y="378850"/>
                </a:lnTo>
                <a:lnTo>
                  <a:pt x="3255128" y="378900"/>
                </a:lnTo>
                <a:lnTo>
                  <a:pt x="3255128" y="378916"/>
                </a:lnTo>
                <a:lnTo>
                  <a:pt x="3255128" y="379005"/>
                </a:lnTo>
                <a:lnTo>
                  <a:pt x="3255128" y="379029"/>
                </a:lnTo>
                <a:lnTo>
                  <a:pt x="3255128" y="379059"/>
                </a:lnTo>
                <a:lnTo>
                  <a:pt x="3255128" y="379071"/>
                </a:lnTo>
                <a:lnTo>
                  <a:pt x="3255128" y="379075"/>
                </a:lnTo>
                <a:lnTo>
                  <a:pt x="3255128" y="379083"/>
                </a:lnTo>
                <a:lnTo>
                  <a:pt x="3255128" y="379150"/>
                </a:lnTo>
                <a:lnTo>
                  <a:pt x="3255128" y="379162"/>
                </a:lnTo>
                <a:lnTo>
                  <a:pt x="3255128" y="379233"/>
                </a:lnTo>
                <a:lnTo>
                  <a:pt x="3255128" y="379238"/>
                </a:lnTo>
                <a:lnTo>
                  <a:pt x="3255128" y="379271"/>
                </a:lnTo>
                <a:lnTo>
                  <a:pt x="3255128" y="379273"/>
                </a:lnTo>
                <a:lnTo>
                  <a:pt x="3255128" y="379307"/>
                </a:lnTo>
                <a:lnTo>
                  <a:pt x="3255128" y="379310"/>
                </a:lnTo>
                <a:lnTo>
                  <a:pt x="3255128" y="379402"/>
                </a:lnTo>
                <a:lnTo>
                  <a:pt x="3255128" y="379404"/>
                </a:lnTo>
                <a:lnTo>
                  <a:pt x="3255128" y="379463"/>
                </a:lnTo>
                <a:lnTo>
                  <a:pt x="3255128" y="379477"/>
                </a:lnTo>
                <a:lnTo>
                  <a:pt x="3255128" y="379478"/>
                </a:lnTo>
                <a:lnTo>
                  <a:pt x="3255128" y="379535"/>
                </a:lnTo>
                <a:lnTo>
                  <a:pt x="3255128" y="379548"/>
                </a:lnTo>
                <a:lnTo>
                  <a:pt x="3255128" y="379557"/>
                </a:lnTo>
                <a:lnTo>
                  <a:pt x="3255128" y="379616"/>
                </a:lnTo>
                <a:lnTo>
                  <a:pt x="3255128" y="379621"/>
                </a:lnTo>
                <a:lnTo>
                  <a:pt x="3255128" y="379623"/>
                </a:lnTo>
                <a:lnTo>
                  <a:pt x="3255128" y="379627"/>
                </a:lnTo>
                <a:lnTo>
                  <a:pt x="3255128" y="379642"/>
                </a:lnTo>
                <a:lnTo>
                  <a:pt x="3255128" y="379645"/>
                </a:lnTo>
                <a:lnTo>
                  <a:pt x="3255128" y="379700"/>
                </a:lnTo>
                <a:lnTo>
                  <a:pt x="3255128" y="379720"/>
                </a:lnTo>
                <a:lnTo>
                  <a:pt x="3255128" y="379729"/>
                </a:lnTo>
                <a:lnTo>
                  <a:pt x="3255128" y="379736"/>
                </a:lnTo>
                <a:lnTo>
                  <a:pt x="3255128" y="379781"/>
                </a:lnTo>
                <a:lnTo>
                  <a:pt x="3255128" y="379797"/>
                </a:lnTo>
                <a:lnTo>
                  <a:pt x="3255128" y="379823"/>
                </a:lnTo>
                <a:lnTo>
                  <a:pt x="3255128" y="379863"/>
                </a:lnTo>
                <a:lnTo>
                  <a:pt x="3255128" y="379903"/>
                </a:lnTo>
                <a:lnTo>
                  <a:pt x="3255128" y="379979"/>
                </a:lnTo>
                <a:lnTo>
                  <a:pt x="3255128" y="380031"/>
                </a:lnTo>
                <a:lnTo>
                  <a:pt x="3255128" y="380133"/>
                </a:lnTo>
                <a:lnTo>
                  <a:pt x="3255128" y="380141"/>
                </a:lnTo>
                <a:lnTo>
                  <a:pt x="3255128" y="380146"/>
                </a:lnTo>
                <a:lnTo>
                  <a:pt x="3255128" y="380149"/>
                </a:lnTo>
                <a:lnTo>
                  <a:pt x="3255128" y="380175"/>
                </a:lnTo>
                <a:lnTo>
                  <a:pt x="3255128" y="380183"/>
                </a:lnTo>
                <a:lnTo>
                  <a:pt x="3255128" y="380213"/>
                </a:lnTo>
                <a:lnTo>
                  <a:pt x="3255128" y="380273"/>
                </a:lnTo>
                <a:lnTo>
                  <a:pt x="3255128" y="380337"/>
                </a:lnTo>
                <a:lnTo>
                  <a:pt x="3255128" y="380384"/>
                </a:lnTo>
                <a:lnTo>
                  <a:pt x="3255128" y="380409"/>
                </a:lnTo>
                <a:lnTo>
                  <a:pt x="3255128" y="380412"/>
                </a:lnTo>
                <a:lnTo>
                  <a:pt x="3255128" y="380425"/>
                </a:lnTo>
                <a:lnTo>
                  <a:pt x="3255128" y="380445"/>
                </a:lnTo>
                <a:lnTo>
                  <a:pt x="3255128" y="380506"/>
                </a:lnTo>
                <a:lnTo>
                  <a:pt x="3255128" y="380526"/>
                </a:lnTo>
                <a:lnTo>
                  <a:pt x="3255128" y="380617"/>
                </a:lnTo>
                <a:lnTo>
                  <a:pt x="3255128" y="380637"/>
                </a:lnTo>
                <a:lnTo>
                  <a:pt x="3255128" y="380642"/>
                </a:lnTo>
                <a:lnTo>
                  <a:pt x="3255128" y="380688"/>
                </a:lnTo>
                <a:lnTo>
                  <a:pt x="3255128" y="380702"/>
                </a:lnTo>
                <a:lnTo>
                  <a:pt x="3255128" y="380758"/>
                </a:lnTo>
                <a:lnTo>
                  <a:pt x="3255128" y="380763"/>
                </a:lnTo>
                <a:lnTo>
                  <a:pt x="3255128" y="380765"/>
                </a:lnTo>
                <a:lnTo>
                  <a:pt x="3255128" y="380782"/>
                </a:lnTo>
                <a:lnTo>
                  <a:pt x="3255128" y="380811"/>
                </a:lnTo>
                <a:lnTo>
                  <a:pt x="3255128" y="380816"/>
                </a:lnTo>
                <a:lnTo>
                  <a:pt x="3255128" y="380819"/>
                </a:lnTo>
                <a:lnTo>
                  <a:pt x="3255128" y="380829"/>
                </a:lnTo>
                <a:lnTo>
                  <a:pt x="3255128" y="380843"/>
                </a:lnTo>
                <a:lnTo>
                  <a:pt x="3255128" y="380861"/>
                </a:lnTo>
                <a:lnTo>
                  <a:pt x="3255128" y="380901"/>
                </a:lnTo>
                <a:lnTo>
                  <a:pt x="3255128" y="380910"/>
                </a:lnTo>
                <a:lnTo>
                  <a:pt x="3255128" y="380920"/>
                </a:lnTo>
                <a:lnTo>
                  <a:pt x="3255128" y="380922"/>
                </a:lnTo>
                <a:lnTo>
                  <a:pt x="3255128" y="380926"/>
                </a:lnTo>
                <a:lnTo>
                  <a:pt x="3255128" y="380942"/>
                </a:lnTo>
                <a:lnTo>
                  <a:pt x="3255128" y="380945"/>
                </a:lnTo>
                <a:lnTo>
                  <a:pt x="3255128" y="380952"/>
                </a:lnTo>
                <a:lnTo>
                  <a:pt x="3255128" y="380957"/>
                </a:lnTo>
                <a:lnTo>
                  <a:pt x="3255128" y="380958"/>
                </a:lnTo>
                <a:lnTo>
                  <a:pt x="3255128" y="381057"/>
                </a:lnTo>
                <a:lnTo>
                  <a:pt x="3255128" y="381066"/>
                </a:lnTo>
                <a:lnTo>
                  <a:pt x="3255128" y="381094"/>
                </a:lnTo>
                <a:lnTo>
                  <a:pt x="3255128" y="381095"/>
                </a:lnTo>
                <a:lnTo>
                  <a:pt x="3255128" y="381154"/>
                </a:lnTo>
                <a:lnTo>
                  <a:pt x="3255128" y="381170"/>
                </a:lnTo>
                <a:lnTo>
                  <a:pt x="3255128" y="381180"/>
                </a:lnTo>
                <a:lnTo>
                  <a:pt x="3255128" y="381194"/>
                </a:lnTo>
                <a:lnTo>
                  <a:pt x="3255128" y="381265"/>
                </a:lnTo>
                <a:lnTo>
                  <a:pt x="3255128" y="381320"/>
                </a:lnTo>
                <a:lnTo>
                  <a:pt x="3255128" y="381349"/>
                </a:lnTo>
                <a:lnTo>
                  <a:pt x="3255128" y="381406"/>
                </a:lnTo>
                <a:lnTo>
                  <a:pt x="3255128" y="381414"/>
                </a:lnTo>
                <a:lnTo>
                  <a:pt x="3255128" y="381433"/>
                </a:lnTo>
                <a:lnTo>
                  <a:pt x="3255128" y="381435"/>
                </a:lnTo>
                <a:lnTo>
                  <a:pt x="3255128" y="381504"/>
                </a:lnTo>
                <a:lnTo>
                  <a:pt x="3255128" y="381516"/>
                </a:lnTo>
                <a:lnTo>
                  <a:pt x="3255128" y="381549"/>
                </a:lnTo>
                <a:lnTo>
                  <a:pt x="3255128" y="381556"/>
                </a:lnTo>
                <a:lnTo>
                  <a:pt x="3255128" y="381602"/>
                </a:lnTo>
                <a:lnTo>
                  <a:pt x="3255128" y="381606"/>
                </a:lnTo>
                <a:lnTo>
                  <a:pt x="3255128" y="381610"/>
                </a:lnTo>
                <a:lnTo>
                  <a:pt x="3255128" y="381674"/>
                </a:lnTo>
                <a:lnTo>
                  <a:pt x="3255128" y="381708"/>
                </a:lnTo>
                <a:lnTo>
                  <a:pt x="3255128" y="381724"/>
                </a:lnTo>
                <a:lnTo>
                  <a:pt x="3255128" y="381759"/>
                </a:lnTo>
                <a:lnTo>
                  <a:pt x="3255128" y="381780"/>
                </a:lnTo>
                <a:lnTo>
                  <a:pt x="3255128" y="381802"/>
                </a:lnTo>
                <a:lnTo>
                  <a:pt x="3255128" y="381803"/>
                </a:lnTo>
                <a:lnTo>
                  <a:pt x="3255128" y="381839"/>
                </a:lnTo>
                <a:lnTo>
                  <a:pt x="3255128" y="381840"/>
                </a:lnTo>
                <a:lnTo>
                  <a:pt x="3255128" y="381865"/>
                </a:lnTo>
                <a:lnTo>
                  <a:pt x="3255128" y="381868"/>
                </a:lnTo>
                <a:lnTo>
                  <a:pt x="3255128" y="381890"/>
                </a:lnTo>
                <a:lnTo>
                  <a:pt x="3255128" y="381937"/>
                </a:lnTo>
                <a:lnTo>
                  <a:pt x="3255128" y="381966"/>
                </a:lnTo>
                <a:lnTo>
                  <a:pt x="3255128" y="381967"/>
                </a:lnTo>
                <a:lnTo>
                  <a:pt x="3255128" y="382008"/>
                </a:lnTo>
                <a:lnTo>
                  <a:pt x="3255128" y="382061"/>
                </a:lnTo>
                <a:lnTo>
                  <a:pt x="3255128" y="382065"/>
                </a:lnTo>
                <a:lnTo>
                  <a:pt x="3255128" y="382073"/>
                </a:lnTo>
                <a:lnTo>
                  <a:pt x="3255128" y="382084"/>
                </a:lnTo>
                <a:lnTo>
                  <a:pt x="3255128" y="382113"/>
                </a:lnTo>
                <a:lnTo>
                  <a:pt x="3255128" y="382140"/>
                </a:lnTo>
                <a:lnTo>
                  <a:pt x="3255128" y="382143"/>
                </a:lnTo>
                <a:lnTo>
                  <a:pt x="3255128" y="382152"/>
                </a:lnTo>
                <a:lnTo>
                  <a:pt x="3255128" y="382180"/>
                </a:lnTo>
                <a:lnTo>
                  <a:pt x="3255128" y="382210"/>
                </a:lnTo>
                <a:lnTo>
                  <a:pt x="3255128" y="382261"/>
                </a:lnTo>
                <a:lnTo>
                  <a:pt x="3255128" y="382272"/>
                </a:lnTo>
                <a:lnTo>
                  <a:pt x="3255128" y="382297"/>
                </a:lnTo>
                <a:lnTo>
                  <a:pt x="3255128" y="382300"/>
                </a:lnTo>
                <a:lnTo>
                  <a:pt x="3255128" y="382322"/>
                </a:lnTo>
                <a:lnTo>
                  <a:pt x="3255128" y="382339"/>
                </a:lnTo>
                <a:lnTo>
                  <a:pt x="3255128" y="382344"/>
                </a:lnTo>
                <a:lnTo>
                  <a:pt x="3255128" y="382406"/>
                </a:lnTo>
                <a:lnTo>
                  <a:pt x="3255128" y="382428"/>
                </a:lnTo>
                <a:lnTo>
                  <a:pt x="3255128" y="382453"/>
                </a:lnTo>
                <a:lnTo>
                  <a:pt x="3255128" y="382475"/>
                </a:lnTo>
                <a:lnTo>
                  <a:pt x="3255128" y="382525"/>
                </a:lnTo>
                <a:lnTo>
                  <a:pt x="3255128" y="382538"/>
                </a:lnTo>
                <a:lnTo>
                  <a:pt x="3255128" y="382556"/>
                </a:lnTo>
                <a:lnTo>
                  <a:pt x="3255128" y="382563"/>
                </a:lnTo>
                <a:lnTo>
                  <a:pt x="3255128" y="382585"/>
                </a:lnTo>
                <a:lnTo>
                  <a:pt x="3255128" y="382611"/>
                </a:lnTo>
                <a:lnTo>
                  <a:pt x="3255128" y="382613"/>
                </a:lnTo>
                <a:lnTo>
                  <a:pt x="3255128" y="382617"/>
                </a:lnTo>
                <a:lnTo>
                  <a:pt x="3255128" y="382632"/>
                </a:lnTo>
                <a:lnTo>
                  <a:pt x="3255128" y="382635"/>
                </a:lnTo>
                <a:lnTo>
                  <a:pt x="3255128" y="382688"/>
                </a:lnTo>
                <a:lnTo>
                  <a:pt x="3255128" y="382771"/>
                </a:lnTo>
                <a:lnTo>
                  <a:pt x="3255128" y="382781"/>
                </a:lnTo>
                <a:lnTo>
                  <a:pt x="3255128" y="382783"/>
                </a:lnTo>
                <a:lnTo>
                  <a:pt x="3255128" y="382806"/>
                </a:lnTo>
                <a:lnTo>
                  <a:pt x="3255128" y="382813"/>
                </a:lnTo>
                <a:lnTo>
                  <a:pt x="3255128" y="382818"/>
                </a:lnTo>
                <a:lnTo>
                  <a:pt x="3255128" y="382887"/>
                </a:lnTo>
                <a:lnTo>
                  <a:pt x="3255128" y="382934"/>
                </a:lnTo>
                <a:lnTo>
                  <a:pt x="3255128" y="382969"/>
                </a:lnTo>
                <a:lnTo>
                  <a:pt x="3255128" y="382981"/>
                </a:lnTo>
                <a:lnTo>
                  <a:pt x="3255128" y="382992"/>
                </a:lnTo>
                <a:lnTo>
                  <a:pt x="3255128" y="383008"/>
                </a:lnTo>
                <a:lnTo>
                  <a:pt x="3255128" y="383034"/>
                </a:lnTo>
                <a:lnTo>
                  <a:pt x="3255128" y="383044"/>
                </a:lnTo>
                <a:lnTo>
                  <a:pt x="3255128" y="383116"/>
                </a:lnTo>
                <a:lnTo>
                  <a:pt x="3255128" y="383118"/>
                </a:lnTo>
                <a:lnTo>
                  <a:pt x="3255128" y="383123"/>
                </a:lnTo>
                <a:lnTo>
                  <a:pt x="3255128" y="383173"/>
                </a:lnTo>
                <a:lnTo>
                  <a:pt x="3255128" y="383228"/>
                </a:lnTo>
                <a:lnTo>
                  <a:pt x="3255128" y="383396"/>
                </a:lnTo>
                <a:lnTo>
                  <a:pt x="3255128" y="383402"/>
                </a:lnTo>
                <a:lnTo>
                  <a:pt x="3255128" y="383412"/>
                </a:lnTo>
                <a:lnTo>
                  <a:pt x="3255128" y="383420"/>
                </a:lnTo>
                <a:lnTo>
                  <a:pt x="3255128" y="383435"/>
                </a:lnTo>
                <a:lnTo>
                  <a:pt x="3255128" y="383451"/>
                </a:lnTo>
                <a:lnTo>
                  <a:pt x="3255128" y="383466"/>
                </a:lnTo>
                <a:lnTo>
                  <a:pt x="3255128" y="383484"/>
                </a:lnTo>
                <a:lnTo>
                  <a:pt x="3255128" y="383516"/>
                </a:lnTo>
                <a:lnTo>
                  <a:pt x="3255128" y="383582"/>
                </a:lnTo>
                <a:lnTo>
                  <a:pt x="3255128" y="383583"/>
                </a:lnTo>
                <a:lnTo>
                  <a:pt x="3255128" y="383585"/>
                </a:lnTo>
                <a:lnTo>
                  <a:pt x="3255128" y="383599"/>
                </a:lnTo>
                <a:lnTo>
                  <a:pt x="3255128" y="383606"/>
                </a:lnTo>
                <a:lnTo>
                  <a:pt x="3255128" y="383607"/>
                </a:lnTo>
                <a:lnTo>
                  <a:pt x="3255128" y="383632"/>
                </a:lnTo>
                <a:lnTo>
                  <a:pt x="3255128" y="383649"/>
                </a:lnTo>
                <a:lnTo>
                  <a:pt x="3255128" y="383678"/>
                </a:lnTo>
                <a:lnTo>
                  <a:pt x="3255128" y="383682"/>
                </a:lnTo>
                <a:lnTo>
                  <a:pt x="3255128" y="383710"/>
                </a:lnTo>
                <a:lnTo>
                  <a:pt x="3255128" y="383748"/>
                </a:lnTo>
                <a:lnTo>
                  <a:pt x="3255128" y="383753"/>
                </a:lnTo>
                <a:lnTo>
                  <a:pt x="3255128" y="383755"/>
                </a:lnTo>
                <a:lnTo>
                  <a:pt x="3255128" y="383758"/>
                </a:lnTo>
                <a:lnTo>
                  <a:pt x="3255128" y="383777"/>
                </a:lnTo>
                <a:lnTo>
                  <a:pt x="3255128" y="383795"/>
                </a:lnTo>
                <a:lnTo>
                  <a:pt x="3255128" y="383819"/>
                </a:lnTo>
                <a:lnTo>
                  <a:pt x="3255128" y="383827"/>
                </a:lnTo>
                <a:lnTo>
                  <a:pt x="3255128" y="383891"/>
                </a:lnTo>
                <a:lnTo>
                  <a:pt x="3255128" y="383900"/>
                </a:lnTo>
                <a:lnTo>
                  <a:pt x="3255128" y="383925"/>
                </a:lnTo>
                <a:lnTo>
                  <a:pt x="3255128" y="383932"/>
                </a:lnTo>
                <a:lnTo>
                  <a:pt x="3255128" y="383997"/>
                </a:lnTo>
                <a:lnTo>
                  <a:pt x="3255128" y="383999"/>
                </a:lnTo>
                <a:lnTo>
                  <a:pt x="3255128" y="384048"/>
                </a:lnTo>
                <a:lnTo>
                  <a:pt x="3255128" y="384131"/>
                </a:lnTo>
                <a:lnTo>
                  <a:pt x="3255128" y="384132"/>
                </a:lnTo>
                <a:lnTo>
                  <a:pt x="3255128" y="384141"/>
                </a:lnTo>
                <a:lnTo>
                  <a:pt x="3255128" y="384159"/>
                </a:lnTo>
                <a:lnTo>
                  <a:pt x="3255128" y="384162"/>
                </a:lnTo>
                <a:lnTo>
                  <a:pt x="3255128" y="384175"/>
                </a:lnTo>
                <a:lnTo>
                  <a:pt x="3255128" y="384184"/>
                </a:lnTo>
                <a:lnTo>
                  <a:pt x="3255128" y="384231"/>
                </a:lnTo>
                <a:lnTo>
                  <a:pt x="3255128" y="384250"/>
                </a:lnTo>
                <a:lnTo>
                  <a:pt x="3255128" y="384255"/>
                </a:lnTo>
                <a:lnTo>
                  <a:pt x="3255128" y="384301"/>
                </a:lnTo>
                <a:lnTo>
                  <a:pt x="3255128" y="384363"/>
                </a:lnTo>
                <a:lnTo>
                  <a:pt x="3255128" y="384396"/>
                </a:lnTo>
                <a:lnTo>
                  <a:pt x="3255128" y="384423"/>
                </a:lnTo>
                <a:lnTo>
                  <a:pt x="3255128" y="384425"/>
                </a:lnTo>
                <a:lnTo>
                  <a:pt x="3255128" y="384435"/>
                </a:lnTo>
                <a:lnTo>
                  <a:pt x="3255128" y="384480"/>
                </a:lnTo>
                <a:lnTo>
                  <a:pt x="3255128" y="384539"/>
                </a:lnTo>
                <a:lnTo>
                  <a:pt x="3255128" y="384570"/>
                </a:lnTo>
                <a:lnTo>
                  <a:pt x="3255128" y="384591"/>
                </a:lnTo>
                <a:lnTo>
                  <a:pt x="3255128" y="384592"/>
                </a:lnTo>
                <a:lnTo>
                  <a:pt x="3255128" y="384664"/>
                </a:lnTo>
                <a:lnTo>
                  <a:pt x="3255128" y="384693"/>
                </a:lnTo>
                <a:lnTo>
                  <a:pt x="3255128" y="384696"/>
                </a:lnTo>
                <a:lnTo>
                  <a:pt x="3255128" y="384706"/>
                </a:lnTo>
                <a:lnTo>
                  <a:pt x="3255128" y="384714"/>
                </a:lnTo>
                <a:lnTo>
                  <a:pt x="3255128" y="384793"/>
                </a:lnTo>
                <a:lnTo>
                  <a:pt x="3255128" y="384855"/>
                </a:lnTo>
                <a:lnTo>
                  <a:pt x="3255128" y="384879"/>
                </a:lnTo>
                <a:lnTo>
                  <a:pt x="3255128" y="384880"/>
                </a:lnTo>
                <a:lnTo>
                  <a:pt x="3255128" y="384927"/>
                </a:lnTo>
                <a:lnTo>
                  <a:pt x="3255128" y="384930"/>
                </a:lnTo>
                <a:lnTo>
                  <a:pt x="3255128" y="384957"/>
                </a:lnTo>
                <a:lnTo>
                  <a:pt x="3255128" y="384965"/>
                </a:lnTo>
                <a:lnTo>
                  <a:pt x="3255128" y="384998"/>
                </a:lnTo>
                <a:lnTo>
                  <a:pt x="3255128" y="385011"/>
                </a:lnTo>
                <a:lnTo>
                  <a:pt x="3255128" y="385026"/>
                </a:lnTo>
                <a:lnTo>
                  <a:pt x="3255128" y="385083"/>
                </a:lnTo>
                <a:lnTo>
                  <a:pt x="3255128" y="385103"/>
                </a:lnTo>
                <a:lnTo>
                  <a:pt x="3255128" y="385124"/>
                </a:lnTo>
                <a:lnTo>
                  <a:pt x="3255128" y="385133"/>
                </a:lnTo>
                <a:lnTo>
                  <a:pt x="3255128" y="385139"/>
                </a:lnTo>
                <a:lnTo>
                  <a:pt x="3255128" y="385144"/>
                </a:lnTo>
                <a:lnTo>
                  <a:pt x="3255128" y="385200"/>
                </a:lnTo>
                <a:lnTo>
                  <a:pt x="3255128" y="385207"/>
                </a:lnTo>
                <a:lnTo>
                  <a:pt x="3255128" y="385222"/>
                </a:lnTo>
                <a:lnTo>
                  <a:pt x="3255128" y="385238"/>
                </a:lnTo>
                <a:lnTo>
                  <a:pt x="3255128" y="385262"/>
                </a:lnTo>
                <a:lnTo>
                  <a:pt x="3255128" y="385271"/>
                </a:lnTo>
                <a:lnTo>
                  <a:pt x="3255128" y="385279"/>
                </a:lnTo>
                <a:lnTo>
                  <a:pt x="3255128" y="385312"/>
                </a:lnTo>
                <a:lnTo>
                  <a:pt x="3255128" y="385329"/>
                </a:lnTo>
                <a:lnTo>
                  <a:pt x="3255128" y="385332"/>
                </a:lnTo>
                <a:lnTo>
                  <a:pt x="3255128" y="385338"/>
                </a:lnTo>
                <a:lnTo>
                  <a:pt x="3255128" y="385396"/>
                </a:lnTo>
                <a:lnTo>
                  <a:pt x="3255128" y="385430"/>
                </a:lnTo>
                <a:lnTo>
                  <a:pt x="3255128" y="385465"/>
                </a:lnTo>
                <a:lnTo>
                  <a:pt x="3255128" y="385470"/>
                </a:lnTo>
                <a:lnTo>
                  <a:pt x="3255128" y="385528"/>
                </a:lnTo>
                <a:lnTo>
                  <a:pt x="3255128" y="385542"/>
                </a:lnTo>
                <a:lnTo>
                  <a:pt x="3255128" y="385553"/>
                </a:lnTo>
                <a:lnTo>
                  <a:pt x="3255128" y="385572"/>
                </a:lnTo>
                <a:lnTo>
                  <a:pt x="3255128" y="385575"/>
                </a:lnTo>
                <a:lnTo>
                  <a:pt x="3255128" y="385578"/>
                </a:lnTo>
                <a:lnTo>
                  <a:pt x="3255128" y="385614"/>
                </a:lnTo>
                <a:lnTo>
                  <a:pt x="3255128" y="385616"/>
                </a:lnTo>
                <a:lnTo>
                  <a:pt x="3255128" y="385665"/>
                </a:lnTo>
                <a:lnTo>
                  <a:pt x="3255128" y="385714"/>
                </a:lnTo>
                <a:lnTo>
                  <a:pt x="3255128" y="385771"/>
                </a:lnTo>
                <a:lnTo>
                  <a:pt x="3255128" y="385793"/>
                </a:lnTo>
                <a:lnTo>
                  <a:pt x="3255128" y="385796"/>
                </a:lnTo>
                <a:lnTo>
                  <a:pt x="3255128" y="385803"/>
                </a:lnTo>
                <a:lnTo>
                  <a:pt x="3255128" y="385808"/>
                </a:lnTo>
                <a:lnTo>
                  <a:pt x="3255128" y="385812"/>
                </a:lnTo>
                <a:lnTo>
                  <a:pt x="3255128" y="385924"/>
                </a:lnTo>
                <a:lnTo>
                  <a:pt x="3255128" y="385927"/>
                </a:lnTo>
                <a:lnTo>
                  <a:pt x="3255128" y="386024"/>
                </a:lnTo>
                <a:lnTo>
                  <a:pt x="3255128" y="386034"/>
                </a:lnTo>
                <a:lnTo>
                  <a:pt x="3255128" y="386037"/>
                </a:lnTo>
                <a:lnTo>
                  <a:pt x="3255128" y="386062"/>
                </a:lnTo>
                <a:lnTo>
                  <a:pt x="3255128" y="386072"/>
                </a:lnTo>
                <a:lnTo>
                  <a:pt x="3255128" y="386168"/>
                </a:lnTo>
                <a:lnTo>
                  <a:pt x="3255128" y="386228"/>
                </a:lnTo>
                <a:lnTo>
                  <a:pt x="3255128" y="386229"/>
                </a:lnTo>
                <a:lnTo>
                  <a:pt x="3255128" y="386286"/>
                </a:lnTo>
                <a:lnTo>
                  <a:pt x="3255128" y="386300"/>
                </a:lnTo>
                <a:lnTo>
                  <a:pt x="3255128" y="386301"/>
                </a:lnTo>
                <a:lnTo>
                  <a:pt x="3255128" y="386378"/>
                </a:lnTo>
                <a:lnTo>
                  <a:pt x="3255128" y="386386"/>
                </a:lnTo>
                <a:lnTo>
                  <a:pt x="3255128" y="386402"/>
                </a:lnTo>
                <a:lnTo>
                  <a:pt x="3255128" y="386407"/>
                </a:lnTo>
                <a:lnTo>
                  <a:pt x="3255128" y="386410"/>
                </a:lnTo>
                <a:lnTo>
                  <a:pt x="3255128" y="386412"/>
                </a:lnTo>
                <a:lnTo>
                  <a:pt x="3255128" y="386456"/>
                </a:lnTo>
                <a:lnTo>
                  <a:pt x="3255128" y="386466"/>
                </a:lnTo>
                <a:lnTo>
                  <a:pt x="3255128" y="386474"/>
                </a:lnTo>
                <a:lnTo>
                  <a:pt x="3255128" y="386480"/>
                </a:lnTo>
                <a:lnTo>
                  <a:pt x="3255128" y="386487"/>
                </a:lnTo>
                <a:lnTo>
                  <a:pt x="3255128" y="386495"/>
                </a:lnTo>
                <a:lnTo>
                  <a:pt x="3255128" y="386546"/>
                </a:lnTo>
                <a:lnTo>
                  <a:pt x="3255128" y="386572"/>
                </a:lnTo>
                <a:lnTo>
                  <a:pt x="3255128" y="386589"/>
                </a:lnTo>
                <a:lnTo>
                  <a:pt x="3255128" y="386593"/>
                </a:lnTo>
                <a:lnTo>
                  <a:pt x="3255128" y="386672"/>
                </a:lnTo>
                <a:lnTo>
                  <a:pt x="3255128" y="386700"/>
                </a:lnTo>
                <a:lnTo>
                  <a:pt x="3255128" y="386767"/>
                </a:lnTo>
                <a:lnTo>
                  <a:pt x="3255128" y="386817"/>
                </a:lnTo>
                <a:lnTo>
                  <a:pt x="3255128" y="386899"/>
                </a:lnTo>
                <a:lnTo>
                  <a:pt x="3255128" y="386915"/>
                </a:lnTo>
                <a:lnTo>
                  <a:pt x="3255128" y="386948"/>
                </a:lnTo>
                <a:lnTo>
                  <a:pt x="3255128" y="386949"/>
                </a:lnTo>
                <a:lnTo>
                  <a:pt x="3255128" y="386971"/>
                </a:lnTo>
                <a:lnTo>
                  <a:pt x="3255128" y="387083"/>
                </a:lnTo>
                <a:lnTo>
                  <a:pt x="3255128" y="387122"/>
                </a:lnTo>
                <a:lnTo>
                  <a:pt x="3255128" y="387126"/>
                </a:lnTo>
                <a:lnTo>
                  <a:pt x="3255128" y="387131"/>
                </a:lnTo>
                <a:lnTo>
                  <a:pt x="3255128" y="387152"/>
                </a:lnTo>
                <a:lnTo>
                  <a:pt x="3255128" y="387165"/>
                </a:lnTo>
                <a:lnTo>
                  <a:pt x="3255128" y="387183"/>
                </a:lnTo>
                <a:lnTo>
                  <a:pt x="3255128" y="387209"/>
                </a:lnTo>
                <a:lnTo>
                  <a:pt x="3255128" y="387240"/>
                </a:lnTo>
                <a:lnTo>
                  <a:pt x="3255128" y="387276"/>
                </a:lnTo>
                <a:lnTo>
                  <a:pt x="3255128" y="387291"/>
                </a:lnTo>
                <a:lnTo>
                  <a:pt x="3255128" y="387353"/>
                </a:lnTo>
                <a:lnTo>
                  <a:pt x="3255128" y="387403"/>
                </a:lnTo>
                <a:lnTo>
                  <a:pt x="3255128" y="387407"/>
                </a:lnTo>
                <a:lnTo>
                  <a:pt x="3255128" y="387408"/>
                </a:lnTo>
                <a:lnTo>
                  <a:pt x="3255128" y="387424"/>
                </a:lnTo>
                <a:lnTo>
                  <a:pt x="3255128" y="387425"/>
                </a:lnTo>
                <a:lnTo>
                  <a:pt x="3255128" y="387433"/>
                </a:lnTo>
                <a:lnTo>
                  <a:pt x="3255128" y="387470"/>
                </a:lnTo>
                <a:lnTo>
                  <a:pt x="3255128" y="387501"/>
                </a:lnTo>
                <a:lnTo>
                  <a:pt x="3255128" y="387512"/>
                </a:lnTo>
                <a:lnTo>
                  <a:pt x="3255128" y="387581"/>
                </a:lnTo>
                <a:lnTo>
                  <a:pt x="3255128" y="387619"/>
                </a:lnTo>
                <a:lnTo>
                  <a:pt x="3255128" y="387675"/>
                </a:lnTo>
                <a:lnTo>
                  <a:pt x="3255128" y="387680"/>
                </a:lnTo>
                <a:lnTo>
                  <a:pt x="3255128" y="387683"/>
                </a:lnTo>
                <a:lnTo>
                  <a:pt x="3255128" y="387686"/>
                </a:lnTo>
                <a:lnTo>
                  <a:pt x="3255128" y="387743"/>
                </a:lnTo>
                <a:lnTo>
                  <a:pt x="3255128" y="387916"/>
                </a:lnTo>
                <a:lnTo>
                  <a:pt x="3255128" y="387920"/>
                </a:lnTo>
                <a:lnTo>
                  <a:pt x="3255128" y="387955"/>
                </a:lnTo>
                <a:lnTo>
                  <a:pt x="3255128" y="387959"/>
                </a:lnTo>
                <a:lnTo>
                  <a:pt x="3255128" y="388007"/>
                </a:lnTo>
                <a:lnTo>
                  <a:pt x="3255128" y="388073"/>
                </a:lnTo>
                <a:lnTo>
                  <a:pt x="3255128" y="388078"/>
                </a:lnTo>
                <a:lnTo>
                  <a:pt x="3255128" y="388134"/>
                </a:lnTo>
                <a:lnTo>
                  <a:pt x="3255128" y="388176"/>
                </a:lnTo>
                <a:lnTo>
                  <a:pt x="3255128" y="388199"/>
                </a:lnTo>
                <a:lnTo>
                  <a:pt x="3255128" y="388230"/>
                </a:lnTo>
                <a:lnTo>
                  <a:pt x="3255128" y="388234"/>
                </a:lnTo>
                <a:lnTo>
                  <a:pt x="3255128" y="388297"/>
                </a:lnTo>
                <a:lnTo>
                  <a:pt x="3255128" y="388322"/>
                </a:lnTo>
                <a:lnTo>
                  <a:pt x="3255128" y="388409"/>
                </a:lnTo>
                <a:lnTo>
                  <a:pt x="3255128" y="388420"/>
                </a:lnTo>
                <a:lnTo>
                  <a:pt x="3255128" y="388454"/>
                </a:lnTo>
                <a:lnTo>
                  <a:pt x="3255128" y="388518"/>
                </a:lnTo>
                <a:lnTo>
                  <a:pt x="3255128" y="388532"/>
                </a:lnTo>
                <a:lnTo>
                  <a:pt x="3255128" y="388568"/>
                </a:lnTo>
                <a:lnTo>
                  <a:pt x="3255128" y="388569"/>
                </a:lnTo>
                <a:lnTo>
                  <a:pt x="3255128" y="388606"/>
                </a:lnTo>
                <a:lnTo>
                  <a:pt x="3255128" y="388624"/>
                </a:lnTo>
                <a:lnTo>
                  <a:pt x="3255128" y="388626"/>
                </a:lnTo>
                <a:lnTo>
                  <a:pt x="3255128" y="388655"/>
                </a:lnTo>
                <a:lnTo>
                  <a:pt x="3255128" y="388695"/>
                </a:lnTo>
                <a:lnTo>
                  <a:pt x="3255128" y="388704"/>
                </a:lnTo>
                <a:lnTo>
                  <a:pt x="3255128" y="388732"/>
                </a:lnTo>
                <a:lnTo>
                  <a:pt x="3255128" y="388758"/>
                </a:lnTo>
                <a:lnTo>
                  <a:pt x="3255128" y="388801"/>
                </a:lnTo>
                <a:lnTo>
                  <a:pt x="3255128" y="388825"/>
                </a:lnTo>
                <a:lnTo>
                  <a:pt x="3255128" y="388869"/>
                </a:lnTo>
                <a:lnTo>
                  <a:pt x="3255128" y="388883"/>
                </a:lnTo>
                <a:lnTo>
                  <a:pt x="3255128" y="388898"/>
                </a:lnTo>
                <a:lnTo>
                  <a:pt x="3255128" y="388946"/>
                </a:lnTo>
                <a:lnTo>
                  <a:pt x="3255128" y="388995"/>
                </a:lnTo>
                <a:lnTo>
                  <a:pt x="3255128" y="389027"/>
                </a:lnTo>
                <a:lnTo>
                  <a:pt x="3255128" y="389052"/>
                </a:lnTo>
                <a:lnTo>
                  <a:pt x="3255128" y="389057"/>
                </a:lnTo>
                <a:lnTo>
                  <a:pt x="3255128" y="389109"/>
                </a:lnTo>
                <a:lnTo>
                  <a:pt x="3255128" y="389136"/>
                </a:lnTo>
                <a:lnTo>
                  <a:pt x="3255128" y="389219"/>
                </a:lnTo>
                <a:lnTo>
                  <a:pt x="3255128" y="389291"/>
                </a:lnTo>
                <a:lnTo>
                  <a:pt x="3255128" y="389328"/>
                </a:lnTo>
                <a:lnTo>
                  <a:pt x="3255128" y="389400"/>
                </a:lnTo>
                <a:lnTo>
                  <a:pt x="3255128" y="389402"/>
                </a:lnTo>
                <a:lnTo>
                  <a:pt x="3255128" y="389449"/>
                </a:lnTo>
                <a:lnTo>
                  <a:pt x="3255128" y="389477"/>
                </a:lnTo>
                <a:lnTo>
                  <a:pt x="3255128" y="389484"/>
                </a:lnTo>
                <a:lnTo>
                  <a:pt x="3255128" y="389531"/>
                </a:lnTo>
                <a:lnTo>
                  <a:pt x="3255128" y="389547"/>
                </a:lnTo>
                <a:lnTo>
                  <a:pt x="3255128" y="389592"/>
                </a:lnTo>
                <a:lnTo>
                  <a:pt x="3255128" y="389677"/>
                </a:lnTo>
                <a:lnTo>
                  <a:pt x="3255128" y="389682"/>
                </a:lnTo>
                <a:lnTo>
                  <a:pt x="3255128" y="389706"/>
                </a:lnTo>
                <a:lnTo>
                  <a:pt x="3255128" y="389722"/>
                </a:lnTo>
                <a:lnTo>
                  <a:pt x="3255128" y="389766"/>
                </a:lnTo>
                <a:lnTo>
                  <a:pt x="3255128" y="389771"/>
                </a:lnTo>
                <a:lnTo>
                  <a:pt x="3255128" y="389800"/>
                </a:lnTo>
                <a:lnTo>
                  <a:pt x="3255128" y="389820"/>
                </a:lnTo>
                <a:lnTo>
                  <a:pt x="3255128" y="389865"/>
                </a:lnTo>
                <a:lnTo>
                  <a:pt x="3255128" y="389876"/>
                </a:lnTo>
                <a:lnTo>
                  <a:pt x="3255128" y="389882"/>
                </a:lnTo>
                <a:lnTo>
                  <a:pt x="3255128" y="389889"/>
                </a:lnTo>
                <a:lnTo>
                  <a:pt x="3255128" y="389908"/>
                </a:lnTo>
                <a:lnTo>
                  <a:pt x="3255128" y="389939"/>
                </a:lnTo>
                <a:lnTo>
                  <a:pt x="3255128" y="389990"/>
                </a:lnTo>
                <a:lnTo>
                  <a:pt x="3255128" y="389994"/>
                </a:lnTo>
                <a:lnTo>
                  <a:pt x="3255128" y="390031"/>
                </a:lnTo>
                <a:lnTo>
                  <a:pt x="3255128" y="390073"/>
                </a:lnTo>
                <a:lnTo>
                  <a:pt x="3255128" y="390092"/>
                </a:lnTo>
                <a:lnTo>
                  <a:pt x="3255128" y="390116"/>
                </a:lnTo>
                <a:lnTo>
                  <a:pt x="3255128" y="390161"/>
                </a:lnTo>
                <a:lnTo>
                  <a:pt x="3255128" y="390186"/>
                </a:lnTo>
                <a:lnTo>
                  <a:pt x="3255128" y="390199"/>
                </a:lnTo>
                <a:lnTo>
                  <a:pt x="3255128" y="390225"/>
                </a:lnTo>
                <a:lnTo>
                  <a:pt x="3255128" y="390241"/>
                </a:lnTo>
                <a:lnTo>
                  <a:pt x="3255128" y="390263"/>
                </a:lnTo>
                <a:lnTo>
                  <a:pt x="3255128" y="390266"/>
                </a:lnTo>
                <a:lnTo>
                  <a:pt x="3255128" y="390330"/>
                </a:lnTo>
                <a:lnTo>
                  <a:pt x="3255128" y="390343"/>
                </a:lnTo>
                <a:lnTo>
                  <a:pt x="3255128" y="390370"/>
                </a:lnTo>
                <a:lnTo>
                  <a:pt x="3255128" y="390382"/>
                </a:lnTo>
                <a:lnTo>
                  <a:pt x="3255128" y="390398"/>
                </a:lnTo>
                <a:lnTo>
                  <a:pt x="3255128" y="390420"/>
                </a:lnTo>
                <a:lnTo>
                  <a:pt x="3255128" y="390423"/>
                </a:lnTo>
                <a:lnTo>
                  <a:pt x="3255128" y="390448"/>
                </a:lnTo>
                <a:lnTo>
                  <a:pt x="3255128" y="390475"/>
                </a:lnTo>
                <a:lnTo>
                  <a:pt x="3255128" y="390542"/>
                </a:lnTo>
                <a:lnTo>
                  <a:pt x="3255128" y="390593"/>
                </a:lnTo>
                <a:lnTo>
                  <a:pt x="3255128" y="390674"/>
                </a:lnTo>
                <a:lnTo>
                  <a:pt x="3255128" y="390679"/>
                </a:lnTo>
                <a:lnTo>
                  <a:pt x="3255128" y="390682"/>
                </a:lnTo>
                <a:lnTo>
                  <a:pt x="3255128" y="390699"/>
                </a:lnTo>
                <a:lnTo>
                  <a:pt x="3255128" y="390746"/>
                </a:lnTo>
                <a:lnTo>
                  <a:pt x="3255128" y="390749"/>
                </a:lnTo>
                <a:lnTo>
                  <a:pt x="3255128" y="390763"/>
                </a:lnTo>
                <a:lnTo>
                  <a:pt x="3255128" y="390789"/>
                </a:lnTo>
                <a:lnTo>
                  <a:pt x="3255128" y="390821"/>
                </a:lnTo>
                <a:lnTo>
                  <a:pt x="3255128" y="390829"/>
                </a:lnTo>
                <a:lnTo>
                  <a:pt x="3255128" y="390856"/>
                </a:lnTo>
                <a:lnTo>
                  <a:pt x="3255128" y="390906"/>
                </a:lnTo>
                <a:lnTo>
                  <a:pt x="3255128" y="390907"/>
                </a:lnTo>
                <a:lnTo>
                  <a:pt x="3255128" y="390911"/>
                </a:lnTo>
                <a:lnTo>
                  <a:pt x="3255128" y="390928"/>
                </a:lnTo>
                <a:lnTo>
                  <a:pt x="3255128" y="390945"/>
                </a:lnTo>
                <a:lnTo>
                  <a:pt x="3255128" y="390958"/>
                </a:lnTo>
                <a:lnTo>
                  <a:pt x="3255128" y="390986"/>
                </a:lnTo>
                <a:lnTo>
                  <a:pt x="3255128" y="390995"/>
                </a:lnTo>
                <a:lnTo>
                  <a:pt x="3255128" y="390997"/>
                </a:lnTo>
                <a:lnTo>
                  <a:pt x="3255128" y="391015"/>
                </a:lnTo>
                <a:lnTo>
                  <a:pt x="3255128" y="391037"/>
                </a:lnTo>
                <a:lnTo>
                  <a:pt x="3255128" y="391039"/>
                </a:lnTo>
                <a:lnTo>
                  <a:pt x="3255128" y="391067"/>
                </a:lnTo>
                <a:lnTo>
                  <a:pt x="3255128" y="391114"/>
                </a:lnTo>
                <a:lnTo>
                  <a:pt x="3255128" y="391138"/>
                </a:lnTo>
                <a:lnTo>
                  <a:pt x="3255128" y="391166"/>
                </a:lnTo>
                <a:lnTo>
                  <a:pt x="3255128" y="391189"/>
                </a:lnTo>
                <a:lnTo>
                  <a:pt x="3255128" y="391220"/>
                </a:lnTo>
                <a:lnTo>
                  <a:pt x="3255128" y="391224"/>
                </a:lnTo>
                <a:lnTo>
                  <a:pt x="3255128" y="391263"/>
                </a:lnTo>
                <a:lnTo>
                  <a:pt x="3255128" y="391287"/>
                </a:lnTo>
                <a:lnTo>
                  <a:pt x="3255128" y="391299"/>
                </a:lnTo>
                <a:lnTo>
                  <a:pt x="3255128" y="391370"/>
                </a:lnTo>
                <a:lnTo>
                  <a:pt x="3255128" y="391394"/>
                </a:lnTo>
                <a:lnTo>
                  <a:pt x="3255128" y="391399"/>
                </a:lnTo>
                <a:lnTo>
                  <a:pt x="3255128" y="391419"/>
                </a:lnTo>
                <a:lnTo>
                  <a:pt x="3255128" y="391434"/>
                </a:lnTo>
                <a:lnTo>
                  <a:pt x="3255128" y="391444"/>
                </a:lnTo>
                <a:lnTo>
                  <a:pt x="3255128" y="391469"/>
                </a:lnTo>
                <a:lnTo>
                  <a:pt x="3255128" y="391472"/>
                </a:lnTo>
                <a:lnTo>
                  <a:pt x="3255128" y="391491"/>
                </a:lnTo>
                <a:lnTo>
                  <a:pt x="3255128" y="391493"/>
                </a:lnTo>
                <a:lnTo>
                  <a:pt x="3255128" y="391559"/>
                </a:lnTo>
                <a:lnTo>
                  <a:pt x="3255128" y="391607"/>
                </a:lnTo>
                <a:lnTo>
                  <a:pt x="3255128" y="391668"/>
                </a:lnTo>
                <a:lnTo>
                  <a:pt x="3255128" y="391685"/>
                </a:lnTo>
                <a:lnTo>
                  <a:pt x="3255128" y="391692"/>
                </a:lnTo>
                <a:lnTo>
                  <a:pt x="3255128" y="391703"/>
                </a:lnTo>
                <a:lnTo>
                  <a:pt x="3255128" y="391724"/>
                </a:lnTo>
                <a:lnTo>
                  <a:pt x="3255128" y="391731"/>
                </a:lnTo>
                <a:lnTo>
                  <a:pt x="3255128" y="391737"/>
                </a:lnTo>
                <a:lnTo>
                  <a:pt x="3255128" y="391753"/>
                </a:lnTo>
                <a:lnTo>
                  <a:pt x="3255128" y="391791"/>
                </a:lnTo>
                <a:lnTo>
                  <a:pt x="3255128" y="391853"/>
                </a:lnTo>
                <a:lnTo>
                  <a:pt x="3255128" y="391876"/>
                </a:lnTo>
                <a:lnTo>
                  <a:pt x="3255128" y="391882"/>
                </a:lnTo>
                <a:lnTo>
                  <a:pt x="3255128" y="391888"/>
                </a:lnTo>
                <a:lnTo>
                  <a:pt x="3255128" y="391911"/>
                </a:lnTo>
                <a:lnTo>
                  <a:pt x="3255128" y="391918"/>
                </a:lnTo>
                <a:lnTo>
                  <a:pt x="3255128" y="391928"/>
                </a:lnTo>
                <a:lnTo>
                  <a:pt x="3255128" y="391947"/>
                </a:lnTo>
                <a:lnTo>
                  <a:pt x="3255128" y="391953"/>
                </a:lnTo>
                <a:lnTo>
                  <a:pt x="3255128" y="391988"/>
                </a:lnTo>
                <a:lnTo>
                  <a:pt x="3255128" y="392047"/>
                </a:lnTo>
                <a:lnTo>
                  <a:pt x="3255128" y="392102"/>
                </a:lnTo>
                <a:lnTo>
                  <a:pt x="3255128" y="392126"/>
                </a:lnTo>
                <a:lnTo>
                  <a:pt x="3255128" y="392139"/>
                </a:lnTo>
                <a:lnTo>
                  <a:pt x="3255128" y="392160"/>
                </a:lnTo>
                <a:lnTo>
                  <a:pt x="3255128" y="392163"/>
                </a:lnTo>
                <a:lnTo>
                  <a:pt x="3255128" y="392196"/>
                </a:lnTo>
                <a:lnTo>
                  <a:pt x="3255128" y="392372"/>
                </a:lnTo>
                <a:lnTo>
                  <a:pt x="3255128" y="392380"/>
                </a:lnTo>
                <a:lnTo>
                  <a:pt x="3255128" y="392392"/>
                </a:lnTo>
                <a:lnTo>
                  <a:pt x="3255128" y="392401"/>
                </a:lnTo>
                <a:lnTo>
                  <a:pt x="3255128" y="392403"/>
                </a:lnTo>
                <a:lnTo>
                  <a:pt x="3255128" y="392406"/>
                </a:lnTo>
                <a:lnTo>
                  <a:pt x="3255128" y="392439"/>
                </a:lnTo>
                <a:lnTo>
                  <a:pt x="3255128" y="392480"/>
                </a:lnTo>
                <a:lnTo>
                  <a:pt x="3255128" y="392573"/>
                </a:lnTo>
                <a:lnTo>
                  <a:pt x="3255128" y="392576"/>
                </a:lnTo>
                <a:lnTo>
                  <a:pt x="3255128" y="392582"/>
                </a:lnTo>
                <a:lnTo>
                  <a:pt x="3255128" y="392598"/>
                </a:lnTo>
                <a:lnTo>
                  <a:pt x="3255128" y="392634"/>
                </a:lnTo>
                <a:lnTo>
                  <a:pt x="3255128" y="392667"/>
                </a:lnTo>
                <a:lnTo>
                  <a:pt x="3255128" y="392672"/>
                </a:lnTo>
                <a:lnTo>
                  <a:pt x="3255128" y="392761"/>
                </a:lnTo>
                <a:lnTo>
                  <a:pt x="3255128" y="392790"/>
                </a:lnTo>
                <a:lnTo>
                  <a:pt x="3255128" y="392810"/>
                </a:lnTo>
                <a:lnTo>
                  <a:pt x="3255128" y="392831"/>
                </a:lnTo>
                <a:lnTo>
                  <a:pt x="3255128" y="392898"/>
                </a:lnTo>
                <a:lnTo>
                  <a:pt x="3255128" y="392954"/>
                </a:lnTo>
                <a:lnTo>
                  <a:pt x="3255128" y="392994"/>
                </a:lnTo>
                <a:lnTo>
                  <a:pt x="3255128" y="393021"/>
                </a:lnTo>
                <a:lnTo>
                  <a:pt x="3255128" y="393050"/>
                </a:lnTo>
                <a:lnTo>
                  <a:pt x="3255128" y="393058"/>
                </a:lnTo>
                <a:lnTo>
                  <a:pt x="3255128" y="393066"/>
                </a:lnTo>
                <a:lnTo>
                  <a:pt x="3255128" y="393146"/>
                </a:lnTo>
                <a:lnTo>
                  <a:pt x="3255128" y="393150"/>
                </a:lnTo>
                <a:lnTo>
                  <a:pt x="3255128" y="393168"/>
                </a:lnTo>
                <a:lnTo>
                  <a:pt x="3255128" y="393176"/>
                </a:lnTo>
                <a:lnTo>
                  <a:pt x="3255128" y="393278"/>
                </a:lnTo>
                <a:lnTo>
                  <a:pt x="3255128" y="393282"/>
                </a:lnTo>
                <a:lnTo>
                  <a:pt x="3255128" y="393320"/>
                </a:lnTo>
                <a:lnTo>
                  <a:pt x="3255128" y="393359"/>
                </a:lnTo>
                <a:lnTo>
                  <a:pt x="3255128" y="393372"/>
                </a:lnTo>
                <a:lnTo>
                  <a:pt x="3255128" y="393388"/>
                </a:lnTo>
                <a:lnTo>
                  <a:pt x="3255128" y="393438"/>
                </a:lnTo>
                <a:lnTo>
                  <a:pt x="3255128" y="393470"/>
                </a:lnTo>
                <a:lnTo>
                  <a:pt x="3255128" y="393525"/>
                </a:lnTo>
                <a:lnTo>
                  <a:pt x="3255128" y="393541"/>
                </a:lnTo>
                <a:lnTo>
                  <a:pt x="3255128" y="393583"/>
                </a:lnTo>
                <a:lnTo>
                  <a:pt x="3255128" y="393635"/>
                </a:lnTo>
                <a:lnTo>
                  <a:pt x="3255128" y="393664"/>
                </a:lnTo>
                <a:lnTo>
                  <a:pt x="3255128" y="393669"/>
                </a:lnTo>
                <a:lnTo>
                  <a:pt x="3255128" y="393714"/>
                </a:lnTo>
                <a:lnTo>
                  <a:pt x="3255128" y="393736"/>
                </a:lnTo>
                <a:lnTo>
                  <a:pt x="3255128" y="393739"/>
                </a:lnTo>
                <a:lnTo>
                  <a:pt x="3255128" y="393763"/>
                </a:lnTo>
                <a:lnTo>
                  <a:pt x="3255128" y="393779"/>
                </a:lnTo>
                <a:lnTo>
                  <a:pt x="3255128" y="393785"/>
                </a:lnTo>
                <a:lnTo>
                  <a:pt x="3255128" y="393811"/>
                </a:lnTo>
                <a:lnTo>
                  <a:pt x="3255128" y="393846"/>
                </a:lnTo>
                <a:lnTo>
                  <a:pt x="3255128" y="393849"/>
                </a:lnTo>
                <a:lnTo>
                  <a:pt x="3255128" y="393897"/>
                </a:lnTo>
                <a:lnTo>
                  <a:pt x="3255128" y="393918"/>
                </a:lnTo>
                <a:lnTo>
                  <a:pt x="3255128" y="393935"/>
                </a:lnTo>
                <a:lnTo>
                  <a:pt x="3255128" y="393947"/>
                </a:lnTo>
                <a:lnTo>
                  <a:pt x="3255128" y="393948"/>
                </a:lnTo>
                <a:lnTo>
                  <a:pt x="3255128" y="393979"/>
                </a:lnTo>
                <a:lnTo>
                  <a:pt x="3255128" y="394027"/>
                </a:lnTo>
                <a:lnTo>
                  <a:pt x="3255128" y="394029"/>
                </a:lnTo>
                <a:lnTo>
                  <a:pt x="3255128" y="394049"/>
                </a:lnTo>
                <a:lnTo>
                  <a:pt x="3255128" y="394057"/>
                </a:lnTo>
                <a:lnTo>
                  <a:pt x="3255128" y="394104"/>
                </a:lnTo>
                <a:lnTo>
                  <a:pt x="3255128" y="394118"/>
                </a:lnTo>
                <a:lnTo>
                  <a:pt x="3255128" y="394128"/>
                </a:lnTo>
                <a:lnTo>
                  <a:pt x="3255128" y="394173"/>
                </a:lnTo>
                <a:lnTo>
                  <a:pt x="3255128" y="394174"/>
                </a:lnTo>
                <a:lnTo>
                  <a:pt x="3255128" y="394190"/>
                </a:lnTo>
                <a:lnTo>
                  <a:pt x="3255128" y="394198"/>
                </a:lnTo>
                <a:lnTo>
                  <a:pt x="3255128" y="394253"/>
                </a:lnTo>
                <a:lnTo>
                  <a:pt x="3255128" y="394267"/>
                </a:lnTo>
                <a:lnTo>
                  <a:pt x="3255128" y="394286"/>
                </a:lnTo>
                <a:lnTo>
                  <a:pt x="3255128" y="394288"/>
                </a:lnTo>
                <a:lnTo>
                  <a:pt x="3255128" y="394289"/>
                </a:lnTo>
                <a:lnTo>
                  <a:pt x="3255128" y="394291"/>
                </a:lnTo>
                <a:lnTo>
                  <a:pt x="3255128" y="394349"/>
                </a:lnTo>
                <a:lnTo>
                  <a:pt x="3255128" y="394384"/>
                </a:lnTo>
                <a:lnTo>
                  <a:pt x="3255128" y="394385"/>
                </a:lnTo>
                <a:lnTo>
                  <a:pt x="3255128" y="394409"/>
                </a:lnTo>
                <a:lnTo>
                  <a:pt x="3255128" y="394433"/>
                </a:lnTo>
                <a:lnTo>
                  <a:pt x="3255128" y="394459"/>
                </a:lnTo>
                <a:lnTo>
                  <a:pt x="3255128" y="394465"/>
                </a:lnTo>
                <a:lnTo>
                  <a:pt x="3255128" y="394509"/>
                </a:lnTo>
                <a:lnTo>
                  <a:pt x="3255128" y="394577"/>
                </a:lnTo>
                <a:lnTo>
                  <a:pt x="3255128" y="394682"/>
                </a:lnTo>
                <a:lnTo>
                  <a:pt x="3255128" y="394714"/>
                </a:lnTo>
                <a:lnTo>
                  <a:pt x="3255128" y="394721"/>
                </a:lnTo>
                <a:lnTo>
                  <a:pt x="3255128" y="394727"/>
                </a:lnTo>
                <a:lnTo>
                  <a:pt x="3255128" y="394743"/>
                </a:lnTo>
                <a:lnTo>
                  <a:pt x="3255128" y="394843"/>
                </a:lnTo>
                <a:lnTo>
                  <a:pt x="3255128" y="394866"/>
                </a:lnTo>
                <a:lnTo>
                  <a:pt x="3255128" y="394892"/>
                </a:lnTo>
                <a:lnTo>
                  <a:pt x="3255128" y="394918"/>
                </a:lnTo>
                <a:lnTo>
                  <a:pt x="3255128" y="394937"/>
                </a:lnTo>
                <a:lnTo>
                  <a:pt x="3255128" y="394940"/>
                </a:lnTo>
                <a:lnTo>
                  <a:pt x="3255128" y="394943"/>
                </a:lnTo>
                <a:lnTo>
                  <a:pt x="3255128" y="394996"/>
                </a:lnTo>
                <a:lnTo>
                  <a:pt x="3255128" y="394997"/>
                </a:lnTo>
                <a:lnTo>
                  <a:pt x="3255128" y="395063"/>
                </a:lnTo>
                <a:lnTo>
                  <a:pt x="3255128" y="395125"/>
                </a:lnTo>
                <a:lnTo>
                  <a:pt x="3255128" y="395150"/>
                </a:lnTo>
                <a:lnTo>
                  <a:pt x="3255128" y="395153"/>
                </a:lnTo>
                <a:lnTo>
                  <a:pt x="3255128" y="395186"/>
                </a:lnTo>
                <a:lnTo>
                  <a:pt x="3255128" y="395197"/>
                </a:lnTo>
                <a:lnTo>
                  <a:pt x="3255128" y="395219"/>
                </a:lnTo>
                <a:lnTo>
                  <a:pt x="3255128" y="395220"/>
                </a:lnTo>
                <a:lnTo>
                  <a:pt x="3255128" y="395252"/>
                </a:lnTo>
                <a:lnTo>
                  <a:pt x="3255128" y="395257"/>
                </a:lnTo>
                <a:lnTo>
                  <a:pt x="3255128" y="395362"/>
                </a:lnTo>
                <a:lnTo>
                  <a:pt x="3255128" y="395382"/>
                </a:lnTo>
                <a:lnTo>
                  <a:pt x="3255128" y="395390"/>
                </a:lnTo>
                <a:lnTo>
                  <a:pt x="3255128" y="395391"/>
                </a:lnTo>
                <a:lnTo>
                  <a:pt x="3255128" y="395393"/>
                </a:lnTo>
                <a:lnTo>
                  <a:pt x="3255128" y="395396"/>
                </a:lnTo>
                <a:lnTo>
                  <a:pt x="3255128" y="395416"/>
                </a:lnTo>
                <a:lnTo>
                  <a:pt x="3255128" y="395456"/>
                </a:lnTo>
                <a:lnTo>
                  <a:pt x="3255128" y="395461"/>
                </a:lnTo>
                <a:lnTo>
                  <a:pt x="3255128" y="395470"/>
                </a:lnTo>
                <a:lnTo>
                  <a:pt x="3255128" y="395490"/>
                </a:lnTo>
                <a:lnTo>
                  <a:pt x="3255128" y="395559"/>
                </a:lnTo>
                <a:lnTo>
                  <a:pt x="3255128" y="395572"/>
                </a:lnTo>
                <a:lnTo>
                  <a:pt x="3255128" y="395622"/>
                </a:lnTo>
                <a:lnTo>
                  <a:pt x="3255128" y="395624"/>
                </a:lnTo>
                <a:lnTo>
                  <a:pt x="3255128" y="395636"/>
                </a:lnTo>
                <a:lnTo>
                  <a:pt x="3255128" y="395649"/>
                </a:lnTo>
                <a:lnTo>
                  <a:pt x="3255128" y="395657"/>
                </a:lnTo>
                <a:lnTo>
                  <a:pt x="3255128" y="395659"/>
                </a:lnTo>
                <a:lnTo>
                  <a:pt x="3255128" y="395666"/>
                </a:lnTo>
                <a:lnTo>
                  <a:pt x="3255128" y="395733"/>
                </a:lnTo>
                <a:lnTo>
                  <a:pt x="3255128" y="395821"/>
                </a:lnTo>
                <a:lnTo>
                  <a:pt x="3255128" y="395845"/>
                </a:lnTo>
                <a:lnTo>
                  <a:pt x="3255128" y="395944"/>
                </a:lnTo>
                <a:lnTo>
                  <a:pt x="3255128" y="395992"/>
                </a:lnTo>
                <a:lnTo>
                  <a:pt x="3255128" y="396053"/>
                </a:lnTo>
                <a:lnTo>
                  <a:pt x="3255128" y="396133"/>
                </a:lnTo>
                <a:lnTo>
                  <a:pt x="3255128" y="396166"/>
                </a:lnTo>
                <a:lnTo>
                  <a:pt x="3255128" y="396188"/>
                </a:lnTo>
                <a:lnTo>
                  <a:pt x="3255128" y="396247"/>
                </a:lnTo>
                <a:lnTo>
                  <a:pt x="3255128" y="396273"/>
                </a:lnTo>
                <a:lnTo>
                  <a:pt x="3255128" y="396297"/>
                </a:lnTo>
                <a:lnTo>
                  <a:pt x="3255128" y="396304"/>
                </a:lnTo>
                <a:lnTo>
                  <a:pt x="3255128" y="396306"/>
                </a:lnTo>
                <a:lnTo>
                  <a:pt x="3255128" y="396351"/>
                </a:lnTo>
                <a:lnTo>
                  <a:pt x="3255128" y="396358"/>
                </a:lnTo>
                <a:lnTo>
                  <a:pt x="3255128" y="396362"/>
                </a:lnTo>
                <a:lnTo>
                  <a:pt x="3255128" y="396364"/>
                </a:lnTo>
                <a:lnTo>
                  <a:pt x="3255128" y="396396"/>
                </a:lnTo>
                <a:lnTo>
                  <a:pt x="3255128" y="396436"/>
                </a:lnTo>
                <a:lnTo>
                  <a:pt x="3255128" y="396452"/>
                </a:lnTo>
                <a:lnTo>
                  <a:pt x="3255128" y="396460"/>
                </a:lnTo>
                <a:lnTo>
                  <a:pt x="3255128" y="396515"/>
                </a:lnTo>
                <a:lnTo>
                  <a:pt x="3255128" y="396531"/>
                </a:lnTo>
                <a:lnTo>
                  <a:pt x="3255128" y="396538"/>
                </a:lnTo>
                <a:lnTo>
                  <a:pt x="3255128" y="396545"/>
                </a:lnTo>
                <a:lnTo>
                  <a:pt x="3255128" y="396680"/>
                </a:lnTo>
                <a:lnTo>
                  <a:pt x="3255128" y="396701"/>
                </a:lnTo>
                <a:lnTo>
                  <a:pt x="3255128" y="396729"/>
                </a:lnTo>
                <a:lnTo>
                  <a:pt x="3255128" y="396753"/>
                </a:lnTo>
                <a:lnTo>
                  <a:pt x="3255128" y="396756"/>
                </a:lnTo>
                <a:lnTo>
                  <a:pt x="3255128" y="396775"/>
                </a:lnTo>
                <a:lnTo>
                  <a:pt x="3255128" y="396781"/>
                </a:lnTo>
                <a:lnTo>
                  <a:pt x="3255128" y="396839"/>
                </a:lnTo>
                <a:lnTo>
                  <a:pt x="3255128" y="396858"/>
                </a:lnTo>
                <a:lnTo>
                  <a:pt x="3255128" y="396999"/>
                </a:lnTo>
                <a:lnTo>
                  <a:pt x="3255128" y="397007"/>
                </a:lnTo>
                <a:lnTo>
                  <a:pt x="3255128" y="397028"/>
                </a:lnTo>
                <a:lnTo>
                  <a:pt x="3255128" y="397089"/>
                </a:lnTo>
                <a:lnTo>
                  <a:pt x="3255128" y="397108"/>
                </a:lnTo>
                <a:lnTo>
                  <a:pt x="3255128" y="397154"/>
                </a:lnTo>
                <a:lnTo>
                  <a:pt x="3255128" y="397160"/>
                </a:lnTo>
                <a:lnTo>
                  <a:pt x="3255128" y="397203"/>
                </a:lnTo>
                <a:lnTo>
                  <a:pt x="3255128" y="397262"/>
                </a:lnTo>
                <a:lnTo>
                  <a:pt x="3255128" y="397281"/>
                </a:lnTo>
                <a:lnTo>
                  <a:pt x="3255128" y="397288"/>
                </a:lnTo>
                <a:lnTo>
                  <a:pt x="3255128" y="397333"/>
                </a:lnTo>
                <a:lnTo>
                  <a:pt x="3255128" y="397423"/>
                </a:lnTo>
                <a:lnTo>
                  <a:pt x="3255128" y="397446"/>
                </a:lnTo>
                <a:lnTo>
                  <a:pt x="3255128" y="397453"/>
                </a:lnTo>
                <a:lnTo>
                  <a:pt x="3255128" y="397458"/>
                </a:lnTo>
                <a:lnTo>
                  <a:pt x="3255128" y="397520"/>
                </a:lnTo>
                <a:lnTo>
                  <a:pt x="3255128" y="397559"/>
                </a:lnTo>
                <a:lnTo>
                  <a:pt x="3255128" y="397567"/>
                </a:lnTo>
                <a:lnTo>
                  <a:pt x="3255128" y="397581"/>
                </a:lnTo>
                <a:lnTo>
                  <a:pt x="3255128" y="397672"/>
                </a:lnTo>
                <a:lnTo>
                  <a:pt x="3255128" y="397677"/>
                </a:lnTo>
                <a:lnTo>
                  <a:pt x="3255128" y="397720"/>
                </a:lnTo>
                <a:lnTo>
                  <a:pt x="3255128" y="397733"/>
                </a:lnTo>
                <a:lnTo>
                  <a:pt x="3255128" y="397773"/>
                </a:lnTo>
                <a:lnTo>
                  <a:pt x="3255128" y="397802"/>
                </a:lnTo>
                <a:lnTo>
                  <a:pt x="3255128" y="397803"/>
                </a:lnTo>
                <a:lnTo>
                  <a:pt x="3255128" y="397879"/>
                </a:lnTo>
                <a:lnTo>
                  <a:pt x="3255128" y="397882"/>
                </a:lnTo>
                <a:lnTo>
                  <a:pt x="3255128" y="397936"/>
                </a:lnTo>
                <a:lnTo>
                  <a:pt x="3255128" y="397986"/>
                </a:lnTo>
                <a:lnTo>
                  <a:pt x="3255128" y="397999"/>
                </a:lnTo>
                <a:lnTo>
                  <a:pt x="3255128" y="398045"/>
                </a:lnTo>
                <a:lnTo>
                  <a:pt x="3255128" y="398053"/>
                </a:lnTo>
                <a:lnTo>
                  <a:pt x="3255128" y="398185"/>
                </a:lnTo>
                <a:lnTo>
                  <a:pt x="3255128" y="398210"/>
                </a:lnTo>
                <a:lnTo>
                  <a:pt x="3255128" y="398219"/>
                </a:lnTo>
                <a:lnTo>
                  <a:pt x="3255128" y="398242"/>
                </a:lnTo>
                <a:lnTo>
                  <a:pt x="3255128" y="398249"/>
                </a:lnTo>
                <a:lnTo>
                  <a:pt x="3255128" y="398257"/>
                </a:lnTo>
                <a:lnTo>
                  <a:pt x="3255128" y="398283"/>
                </a:lnTo>
                <a:lnTo>
                  <a:pt x="3255128" y="398306"/>
                </a:lnTo>
                <a:lnTo>
                  <a:pt x="3255128" y="398395"/>
                </a:lnTo>
                <a:lnTo>
                  <a:pt x="3255128" y="398406"/>
                </a:lnTo>
                <a:lnTo>
                  <a:pt x="3255128" y="398451"/>
                </a:lnTo>
                <a:lnTo>
                  <a:pt x="3255128" y="398453"/>
                </a:lnTo>
                <a:lnTo>
                  <a:pt x="3255128" y="398467"/>
                </a:lnTo>
                <a:lnTo>
                  <a:pt x="3255128" y="398469"/>
                </a:lnTo>
                <a:lnTo>
                  <a:pt x="3255128" y="398518"/>
                </a:lnTo>
                <a:lnTo>
                  <a:pt x="3255128" y="398549"/>
                </a:lnTo>
                <a:lnTo>
                  <a:pt x="3255128" y="398562"/>
                </a:lnTo>
                <a:lnTo>
                  <a:pt x="3255128" y="398601"/>
                </a:lnTo>
                <a:lnTo>
                  <a:pt x="3255128" y="398641"/>
                </a:lnTo>
                <a:lnTo>
                  <a:pt x="3255128" y="398646"/>
                </a:lnTo>
                <a:lnTo>
                  <a:pt x="3255128" y="398647"/>
                </a:lnTo>
                <a:lnTo>
                  <a:pt x="3255128" y="398649"/>
                </a:lnTo>
                <a:lnTo>
                  <a:pt x="3255128" y="398656"/>
                </a:lnTo>
                <a:lnTo>
                  <a:pt x="3255128" y="398694"/>
                </a:lnTo>
                <a:lnTo>
                  <a:pt x="3255128" y="398719"/>
                </a:lnTo>
                <a:lnTo>
                  <a:pt x="3255128" y="398782"/>
                </a:lnTo>
                <a:lnTo>
                  <a:pt x="3255128" y="398855"/>
                </a:lnTo>
                <a:lnTo>
                  <a:pt x="3255128" y="398869"/>
                </a:lnTo>
                <a:lnTo>
                  <a:pt x="3255128" y="398905"/>
                </a:lnTo>
                <a:lnTo>
                  <a:pt x="3255128" y="398915"/>
                </a:lnTo>
                <a:lnTo>
                  <a:pt x="3255128" y="398925"/>
                </a:lnTo>
                <a:lnTo>
                  <a:pt x="3255128" y="398950"/>
                </a:lnTo>
                <a:lnTo>
                  <a:pt x="3255128" y="398954"/>
                </a:lnTo>
                <a:lnTo>
                  <a:pt x="3255128" y="399029"/>
                </a:lnTo>
                <a:lnTo>
                  <a:pt x="3255128" y="399043"/>
                </a:lnTo>
                <a:lnTo>
                  <a:pt x="3255128" y="399101"/>
                </a:lnTo>
                <a:lnTo>
                  <a:pt x="3255128" y="399123"/>
                </a:lnTo>
                <a:lnTo>
                  <a:pt x="3255128" y="399139"/>
                </a:lnTo>
                <a:lnTo>
                  <a:pt x="3255128" y="399187"/>
                </a:lnTo>
                <a:lnTo>
                  <a:pt x="3255128" y="399263"/>
                </a:lnTo>
                <a:lnTo>
                  <a:pt x="3255128" y="399265"/>
                </a:lnTo>
                <a:lnTo>
                  <a:pt x="3255128" y="399341"/>
                </a:lnTo>
                <a:lnTo>
                  <a:pt x="3255128" y="399348"/>
                </a:lnTo>
                <a:lnTo>
                  <a:pt x="3255128" y="399364"/>
                </a:lnTo>
                <a:lnTo>
                  <a:pt x="3255128" y="399386"/>
                </a:lnTo>
                <a:lnTo>
                  <a:pt x="3255128" y="399399"/>
                </a:lnTo>
                <a:lnTo>
                  <a:pt x="3255128" y="399413"/>
                </a:lnTo>
                <a:lnTo>
                  <a:pt x="3255128" y="399442"/>
                </a:lnTo>
                <a:lnTo>
                  <a:pt x="3255128" y="399517"/>
                </a:lnTo>
                <a:lnTo>
                  <a:pt x="3255128" y="399560"/>
                </a:lnTo>
                <a:lnTo>
                  <a:pt x="3255128" y="399670"/>
                </a:lnTo>
                <a:lnTo>
                  <a:pt x="3255128" y="399691"/>
                </a:lnTo>
                <a:lnTo>
                  <a:pt x="3255128" y="399740"/>
                </a:lnTo>
                <a:lnTo>
                  <a:pt x="3255128" y="399752"/>
                </a:lnTo>
                <a:lnTo>
                  <a:pt x="3255128" y="399767"/>
                </a:lnTo>
                <a:lnTo>
                  <a:pt x="3255128" y="399824"/>
                </a:lnTo>
                <a:lnTo>
                  <a:pt x="3255128" y="399835"/>
                </a:lnTo>
                <a:lnTo>
                  <a:pt x="3255128" y="399910"/>
                </a:lnTo>
                <a:lnTo>
                  <a:pt x="3255128" y="399912"/>
                </a:lnTo>
                <a:lnTo>
                  <a:pt x="3255128" y="399914"/>
                </a:lnTo>
                <a:lnTo>
                  <a:pt x="3255128" y="399936"/>
                </a:lnTo>
                <a:lnTo>
                  <a:pt x="3255128" y="399961"/>
                </a:lnTo>
                <a:lnTo>
                  <a:pt x="3255128" y="399976"/>
                </a:lnTo>
                <a:lnTo>
                  <a:pt x="3255128" y="399989"/>
                </a:lnTo>
                <a:lnTo>
                  <a:pt x="3255128" y="400010"/>
                </a:lnTo>
                <a:lnTo>
                  <a:pt x="3255128" y="400018"/>
                </a:lnTo>
                <a:lnTo>
                  <a:pt x="3255128" y="400044"/>
                </a:lnTo>
                <a:lnTo>
                  <a:pt x="3255128" y="400092"/>
                </a:lnTo>
                <a:lnTo>
                  <a:pt x="3255128" y="400142"/>
                </a:lnTo>
                <a:lnTo>
                  <a:pt x="3255128" y="400144"/>
                </a:lnTo>
                <a:lnTo>
                  <a:pt x="3255128" y="400150"/>
                </a:lnTo>
                <a:lnTo>
                  <a:pt x="3255128" y="400206"/>
                </a:lnTo>
                <a:lnTo>
                  <a:pt x="3255128" y="400252"/>
                </a:lnTo>
                <a:lnTo>
                  <a:pt x="3255128" y="400278"/>
                </a:lnTo>
                <a:lnTo>
                  <a:pt x="3255128" y="400286"/>
                </a:lnTo>
                <a:lnTo>
                  <a:pt x="3255128" y="400294"/>
                </a:lnTo>
                <a:lnTo>
                  <a:pt x="3255128" y="400323"/>
                </a:lnTo>
                <a:lnTo>
                  <a:pt x="3255128" y="400415"/>
                </a:lnTo>
                <a:lnTo>
                  <a:pt x="3255128" y="400448"/>
                </a:lnTo>
                <a:lnTo>
                  <a:pt x="3255128" y="400472"/>
                </a:lnTo>
                <a:lnTo>
                  <a:pt x="3255128" y="400527"/>
                </a:lnTo>
                <a:lnTo>
                  <a:pt x="3255128" y="400528"/>
                </a:lnTo>
                <a:lnTo>
                  <a:pt x="3255128" y="400571"/>
                </a:lnTo>
                <a:lnTo>
                  <a:pt x="3255128" y="400619"/>
                </a:lnTo>
                <a:lnTo>
                  <a:pt x="3255128" y="400643"/>
                </a:lnTo>
                <a:lnTo>
                  <a:pt x="3255128" y="400648"/>
                </a:lnTo>
                <a:lnTo>
                  <a:pt x="3255128" y="400710"/>
                </a:lnTo>
                <a:lnTo>
                  <a:pt x="3255128" y="400793"/>
                </a:lnTo>
                <a:lnTo>
                  <a:pt x="3255128" y="400815"/>
                </a:lnTo>
                <a:lnTo>
                  <a:pt x="3255128" y="400842"/>
                </a:lnTo>
                <a:lnTo>
                  <a:pt x="3255128" y="400843"/>
                </a:lnTo>
                <a:lnTo>
                  <a:pt x="3255128" y="400871"/>
                </a:lnTo>
                <a:lnTo>
                  <a:pt x="3255128" y="400874"/>
                </a:lnTo>
                <a:lnTo>
                  <a:pt x="3255128" y="400878"/>
                </a:lnTo>
                <a:lnTo>
                  <a:pt x="3255128" y="400926"/>
                </a:lnTo>
                <a:lnTo>
                  <a:pt x="3255128" y="400931"/>
                </a:lnTo>
                <a:lnTo>
                  <a:pt x="3255128" y="400989"/>
                </a:lnTo>
                <a:lnTo>
                  <a:pt x="3255128" y="401023"/>
                </a:lnTo>
                <a:lnTo>
                  <a:pt x="3255128" y="401035"/>
                </a:lnTo>
                <a:lnTo>
                  <a:pt x="3255128" y="401052"/>
                </a:lnTo>
                <a:lnTo>
                  <a:pt x="3255128" y="401057"/>
                </a:lnTo>
                <a:lnTo>
                  <a:pt x="3255128" y="401058"/>
                </a:lnTo>
                <a:lnTo>
                  <a:pt x="3255128" y="401065"/>
                </a:lnTo>
                <a:lnTo>
                  <a:pt x="3255128" y="401087"/>
                </a:lnTo>
                <a:lnTo>
                  <a:pt x="3255128" y="401101"/>
                </a:lnTo>
                <a:lnTo>
                  <a:pt x="3255128" y="401151"/>
                </a:lnTo>
                <a:lnTo>
                  <a:pt x="3255128" y="401175"/>
                </a:lnTo>
                <a:lnTo>
                  <a:pt x="3255128" y="401176"/>
                </a:lnTo>
                <a:lnTo>
                  <a:pt x="3255128" y="401232"/>
                </a:lnTo>
                <a:lnTo>
                  <a:pt x="3255128" y="401239"/>
                </a:lnTo>
                <a:lnTo>
                  <a:pt x="3255128" y="401249"/>
                </a:lnTo>
                <a:lnTo>
                  <a:pt x="3255128" y="401273"/>
                </a:lnTo>
                <a:lnTo>
                  <a:pt x="3255128" y="401296"/>
                </a:lnTo>
                <a:lnTo>
                  <a:pt x="3255128" y="401307"/>
                </a:lnTo>
                <a:lnTo>
                  <a:pt x="3255128" y="401385"/>
                </a:lnTo>
                <a:lnTo>
                  <a:pt x="3255128" y="401508"/>
                </a:lnTo>
                <a:lnTo>
                  <a:pt x="3255128" y="401519"/>
                </a:lnTo>
                <a:lnTo>
                  <a:pt x="3255128" y="401527"/>
                </a:lnTo>
                <a:lnTo>
                  <a:pt x="3255128" y="401548"/>
                </a:lnTo>
                <a:lnTo>
                  <a:pt x="3255128" y="401591"/>
                </a:lnTo>
                <a:lnTo>
                  <a:pt x="3255128" y="401678"/>
                </a:lnTo>
                <a:lnTo>
                  <a:pt x="3255128" y="401706"/>
                </a:lnTo>
                <a:lnTo>
                  <a:pt x="3255128" y="401709"/>
                </a:lnTo>
                <a:lnTo>
                  <a:pt x="3255128" y="401722"/>
                </a:lnTo>
                <a:lnTo>
                  <a:pt x="3255128" y="401723"/>
                </a:lnTo>
                <a:lnTo>
                  <a:pt x="3255128" y="401755"/>
                </a:lnTo>
                <a:lnTo>
                  <a:pt x="3255128" y="401897"/>
                </a:lnTo>
                <a:lnTo>
                  <a:pt x="3255128" y="401902"/>
                </a:lnTo>
                <a:lnTo>
                  <a:pt x="3255128" y="401905"/>
                </a:lnTo>
                <a:lnTo>
                  <a:pt x="3255128" y="401940"/>
                </a:lnTo>
                <a:lnTo>
                  <a:pt x="3255128" y="401978"/>
                </a:lnTo>
                <a:lnTo>
                  <a:pt x="3255128" y="401982"/>
                </a:lnTo>
                <a:lnTo>
                  <a:pt x="3255128" y="401985"/>
                </a:lnTo>
                <a:lnTo>
                  <a:pt x="3255128" y="402005"/>
                </a:lnTo>
                <a:lnTo>
                  <a:pt x="3255128" y="402073"/>
                </a:lnTo>
                <a:lnTo>
                  <a:pt x="3255128" y="402080"/>
                </a:lnTo>
                <a:lnTo>
                  <a:pt x="3255128" y="402092"/>
                </a:lnTo>
                <a:lnTo>
                  <a:pt x="3255128" y="402101"/>
                </a:lnTo>
                <a:lnTo>
                  <a:pt x="3255128" y="402181"/>
                </a:lnTo>
                <a:lnTo>
                  <a:pt x="3255128" y="402197"/>
                </a:lnTo>
                <a:lnTo>
                  <a:pt x="3255128" y="402253"/>
                </a:lnTo>
                <a:lnTo>
                  <a:pt x="3255128" y="402255"/>
                </a:lnTo>
                <a:lnTo>
                  <a:pt x="3255128" y="402265"/>
                </a:lnTo>
                <a:lnTo>
                  <a:pt x="3255128" y="402280"/>
                </a:lnTo>
                <a:lnTo>
                  <a:pt x="3255128" y="402323"/>
                </a:lnTo>
                <a:lnTo>
                  <a:pt x="3255128" y="402325"/>
                </a:lnTo>
                <a:lnTo>
                  <a:pt x="3255128" y="402337"/>
                </a:lnTo>
                <a:lnTo>
                  <a:pt x="3255128" y="402389"/>
                </a:lnTo>
                <a:lnTo>
                  <a:pt x="3255128" y="402400"/>
                </a:lnTo>
                <a:lnTo>
                  <a:pt x="3255128" y="402459"/>
                </a:lnTo>
                <a:lnTo>
                  <a:pt x="3255128" y="402519"/>
                </a:lnTo>
                <a:lnTo>
                  <a:pt x="3255128" y="402521"/>
                </a:lnTo>
                <a:lnTo>
                  <a:pt x="3255128" y="402530"/>
                </a:lnTo>
                <a:lnTo>
                  <a:pt x="3255128" y="402559"/>
                </a:lnTo>
                <a:lnTo>
                  <a:pt x="3255128" y="402704"/>
                </a:lnTo>
                <a:lnTo>
                  <a:pt x="3255128" y="402730"/>
                </a:lnTo>
                <a:lnTo>
                  <a:pt x="3255128" y="402757"/>
                </a:lnTo>
                <a:lnTo>
                  <a:pt x="3255128" y="402869"/>
                </a:lnTo>
                <a:lnTo>
                  <a:pt x="3255128" y="402913"/>
                </a:lnTo>
                <a:lnTo>
                  <a:pt x="3255128" y="402926"/>
                </a:lnTo>
                <a:lnTo>
                  <a:pt x="3255128" y="402954"/>
                </a:lnTo>
                <a:lnTo>
                  <a:pt x="3255128" y="403039"/>
                </a:lnTo>
                <a:lnTo>
                  <a:pt x="3255128" y="403044"/>
                </a:lnTo>
                <a:lnTo>
                  <a:pt x="3255128" y="403082"/>
                </a:lnTo>
                <a:lnTo>
                  <a:pt x="3255128" y="403094"/>
                </a:lnTo>
                <a:lnTo>
                  <a:pt x="3255128" y="403111"/>
                </a:lnTo>
                <a:lnTo>
                  <a:pt x="3255128" y="403116"/>
                </a:lnTo>
                <a:lnTo>
                  <a:pt x="3255128" y="403162"/>
                </a:lnTo>
                <a:lnTo>
                  <a:pt x="3255128" y="403170"/>
                </a:lnTo>
                <a:lnTo>
                  <a:pt x="3255128" y="403196"/>
                </a:lnTo>
                <a:lnTo>
                  <a:pt x="3255128" y="403268"/>
                </a:lnTo>
                <a:lnTo>
                  <a:pt x="3255128" y="403273"/>
                </a:lnTo>
                <a:lnTo>
                  <a:pt x="3255128" y="403276"/>
                </a:lnTo>
                <a:lnTo>
                  <a:pt x="3255128" y="403323"/>
                </a:lnTo>
                <a:lnTo>
                  <a:pt x="3255128" y="403358"/>
                </a:lnTo>
                <a:lnTo>
                  <a:pt x="3255128" y="403372"/>
                </a:lnTo>
                <a:lnTo>
                  <a:pt x="3255128" y="403405"/>
                </a:lnTo>
                <a:lnTo>
                  <a:pt x="3255128" y="403409"/>
                </a:lnTo>
                <a:lnTo>
                  <a:pt x="3255128" y="403446"/>
                </a:lnTo>
                <a:lnTo>
                  <a:pt x="3255128" y="403517"/>
                </a:lnTo>
                <a:lnTo>
                  <a:pt x="3255128" y="403527"/>
                </a:lnTo>
                <a:lnTo>
                  <a:pt x="3255128" y="403552"/>
                </a:lnTo>
                <a:lnTo>
                  <a:pt x="3255128" y="403599"/>
                </a:lnTo>
                <a:lnTo>
                  <a:pt x="3255128" y="403633"/>
                </a:lnTo>
                <a:lnTo>
                  <a:pt x="3255128" y="403638"/>
                </a:lnTo>
                <a:lnTo>
                  <a:pt x="3255128" y="403709"/>
                </a:lnTo>
                <a:lnTo>
                  <a:pt x="3255128" y="403764"/>
                </a:lnTo>
                <a:lnTo>
                  <a:pt x="3255128" y="403861"/>
                </a:lnTo>
                <a:lnTo>
                  <a:pt x="3255128" y="403864"/>
                </a:lnTo>
                <a:lnTo>
                  <a:pt x="3255128" y="403868"/>
                </a:lnTo>
                <a:lnTo>
                  <a:pt x="3255128" y="403890"/>
                </a:lnTo>
                <a:lnTo>
                  <a:pt x="3255128" y="403892"/>
                </a:lnTo>
                <a:lnTo>
                  <a:pt x="3255128" y="403899"/>
                </a:lnTo>
                <a:lnTo>
                  <a:pt x="3255128" y="403920"/>
                </a:lnTo>
                <a:lnTo>
                  <a:pt x="3255128" y="403971"/>
                </a:lnTo>
                <a:lnTo>
                  <a:pt x="3255128" y="404013"/>
                </a:lnTo>
                <a:lnTo>
                  <a:pt x="3255128" y="404047"/>
                </a:lnTo>
                <a:lnTo>
                  <a:pt x="3255128" y="404077"/>
                </a:lnTo>
                <a:lnTo>
                  <a:pt x="3255128" y="404116"/>
                </a:lnTo>
                <a:lnTo>
                  <a:pt x="3255128" y="404152"/>
                </a:lnTo>
                <a:lnTo>
                  <a:pt x="3255128" y="404176"/>
                </a:lnTo>
                <a:lnTo>
                  <a:pt x="3255128" y="404223"/>
                </a:lnTo>
                <a:lnTo>
                  <a:pt x="3255128" y="404247"/>
                </a:lnTo>
                <a:lnTo>
                  <a:pt x="3255128" y="404248"/>
                </a:lnTo>
                <a:lnTo>
                  <a:pt x="3255128" y="404272"/>
                </a:lnTo>
                <a:lnTo>
                  <a:pt x="3255128" y="404286"/>
                </a:lnTo>
                <a:lnTo>
                  <a:pt x="3255128" y="404297"/>
                </a:lnTo>
                <a:lnTo>
                  <a:pt x="3255128" y="404317"/>
                </a:lnTo>
                <a:lnTo>
                  <a:pt x="3255128" y="404325"/>
                </a:lnTo>
                <a:lnTo>
                  <a:pt x="3255128" y="404344"/>
                </a:lnTo>
                <a:lnTo>
                  <a:pt x="3255128" y="404346"/>
                </a:lnTo>
                <a:lnTo>
                  <a:pt x="3255128" y="404394"/>
                </a:lnTo>
                <a:lnTo>
                  <a:pt x="3255128" y="404430"/>
                </a:lnTo>
                <a:lnTo>
                  <a:pt x="3255128" y="404451"/>
                </a:lnTo>
                <a:lnTo>
                  <a:pt x="3255128" y="404460"/>
                </a:lnTo>
                <a:lnTo>
                  <a:pt x="3255128" y="404509"/>
                </a:lnTo>
                <a:lnTo>
                  <a:pt x="3255128" y="404538"/>
                </a:lnTo>
                <a:lnTo>
                  <a:pt x="3255128" y="404539"/>
                </a:lnTo>
                <a:lnTo>
                  <a:pt x="3255128" y="404541"/>
                </a:lnTo>
                <a:lnTo>
                  <a:pt x="3255128" y="404568"/>
                </a:lnTo>
                <a:lnTo>
                  <a:pt x="3255128" y="404588"/>
                </a:lnTo>
                <a:lnTo>
                  <a:pt x="3255128" y="404590"/>
                </a:lnTo>
                <a:lnTo>
                  <a:pt x="3255128" y="404637"/>
                </a:lnTo>
                <a:lnTo>
                  <a:pt x="3255128" y="404706"/>
                </a:lnTo>
                <a:lnTo>
                  <a:pt x="3255128" y="404729"/>
                </a:lnTo>
                <a:lnTo>
                  <a:pt x="3255128" y="404745"/>
                </a:lnTo>
                <a:lnTo>
                  <a:pt x="3255128" y="404764"/>
                </a:lnTo>
                <a:lnTo>
                  <a:pt x="3255128" y="404800"/>
                </a:lnTo>
                <a:lnTo>
                  <a:pt x="3255128" y="404806"/>
                </a:lnTo>
                <a:lnTo>
                  <a:pt x="3255128" y="404811"/>
                </a:lnTo>
                <a:lnTo>
                  <a:pt x="3255128" y="404968"/>
                </a:lnTo>
                <a:lnTo>
                  <a:pt x="3255128" y="404972"/>
                </a:lnTo>
                <a:lnTo>
                  <a:pt x="3255128" y="404992"/>
                </a:lnTo>
                <a:lnTo>
                  <a:pt x="3255128" y="404995"/>
                </a:lnTo>
                <a:lnTo>
                  <a:pt x="3255128" y="405042"/>
                </a:lnTo>
                <a:lnTo>
                  <a:pt x="3255128" y="405049"/>
                </a:lnTo>
                <a:lnTo>
                  <a:pt x="3255128" y="405070"/>
                </a:lnTo>
                <a:lnTo>
                  <a:pt x="3255128" y="405091"/>
                </a:lnTo>
                <a:lnTo>
                  <a:pt x="3255128" y="405113"/>
                </a:lnTo>
                <a:lnTo>
                  <a:pt x="3255128" y="405233"/>
                </a:lnTo>
                <a:lnTo>
                  <a:pt x="3255128" y="405254"/>
                </a:lnTo>
                <a:lnTo>
                  <a:pt x="3255128" y="405255"/>
                </a:lnTo>
                <a:lnTo>
                  <a:pt x="3255128" y="405256"/>
                </a:lnTo>
                <a:lnTo>
                  <a:pt x="3255128" y="405259"/>
                </a:lnTo>
                <a:lnTo>
                  <a:pt x="3255128" y="405270"/>
                </a:lnTo>
                <a:lnTo>
                  <a:pt x="3255128" y="405275"/>
                </a:lnTo>
                <a:lnTo>
                  <a:pt x="3255128" y="405313"/>
                </a:lnTo>
                <a:lnTo>
                  <a:pt x="3255128" y="405315"/>
                </a:lnTo>
                <a:lnTo>
                  <a:pt x="3255128" y="405355"/>
                </a:lnTo>
                <a:lnTo>
                  <a:pt x="3255128" y="405379"/>
                </a:lnTo>
                <a:lnTo>
                  <a:pt x="3255128" y="405386"/>
                </a:lnTo>
                <a:lnTo>
                  <a:pt x="3255128" y="405451"/>
                </a:lnTo>
                <a:lnTo>
                  <a:pt x="3255128" y="405460"/>
                </a:lnTo>
                <a:lnTo>
                  <a:pt x="3255128" y="405469"/>
                </a:lnTo>
                <a:lnTo>
                  <a:pt x="3255128" y="405496"/>
                </a:lnTo>
                <a:lnTo>
                  <a:pt x="3255128" y="405501"/>
                </a:lnTo>
                <a:lnTo>
                  <a:pt x="3255128" y="405509"/>
                </a:lnTo>
                <a:lnTo>
                  <a:pt x="3255128" y="405511"/>
                </a:lnTo>
                <a:lnTo>
                  <a:pt x="3255128" y="405520"/>
                </a:lnTo>
                <a:lnTo>
                  <a:pt x="3255128" y="405635"/>
                </a:lnTo>
                <a:lnTo>
                  <a:pt x="3255128" y="405656"/>
                </a:lnTo>
                <a:lnTo>
                  <a:pt x="3255128" y="405685"/>
                </a:lnTo>
                <a:lnTo>
                  <a:pt x="3255128" y="405694"/>
                </a:lnTo>
                <a:lnTo>
                  <a:pt x="3255128" y="405719"/>
                </a:lnTo>
                <a:lnTo>
                  <a:pt x="3255128" y="405845"/>
                </a:lnTo>
                <a:lnTo>
                  <a:pt x="3255128" y="405859"/>
                </a:lnTo>
                <a:lnTo>
                  <a:pt x="3255128" y="405903"/>
                </a:lnTo>
                <a:lnTo>
                  <a:pt x="3255128" y="405923"/>
                </a:lnTo>
                <a:lnTo>
                  <a:pt x="3255128" y="406003"/>
                </a:lnTo>
                <a:lnTo>
                  <a:pt x="3255128" y="406029"/>
                </a:lnTo>
                <a:lnTo>
                  <a:pt x="3255128" y="406034"/>
                </a:lnTo>
                <a:lnTo>
                  <a:pt x="3255128" y="406135"/>
                </a:lnTo>
                <a:lnTo>
                  <a:pt x="3255128" y="406152"/>
                </a:lnTo>
                <a:lnTo>
                  <a:pt x="3255128" y="406182"/>
                </a:lnTo>
                <a:lnTo>
                  <a:pt x="3255128" y="406207"/>
                </a:lnTo>
                <a:lnTo>
                  <a:pt x="3255128" y="406283"/>
                </a:lnTo>
                <a:lnTo>
                  <a:pt x="3255128" y="406292"/>
                </a:lnTo>
                <a:lnTo>
                  <a:pt x="3255128" y="406348"/>
                </a:lnTo>
                <a:lnTo>
                  <a:pt x="3255128" y="406362"/>
                </a:lnTo>
                <a:lnTo>
                  <a:pt x="3255128" y="406377"/>
                </a:lnTo>
                <a:lnTo>
                  <a:pt x="3255128" y="406382"/>
                </a:lnTo>
                <a:lnTo>
                  <a:pt x="3255128" y="406436"/>
                </a:lnTo>
                <a:lnTo>
                  <a:pt x="3255128" y="406493"/>
                </a:lnTo>
                <a:lnTo>
                  <a:pt x="3255128" y="406517"/>
                </a:lnTo>
                <a:lnTo>
                  <a:pt x="3255128" y="406525"/>
                </a:lnTo>
                <a:lnTo>
                  <a:pt x="3255128" y="406588"/>
                </a:lnTo>
                <a:lnTo>
                  <a:pt x="3255128" y="406589"/>
                </a:lnTo>
                <a:lnTo>
                  <a:pt x="3255128" y="406593"/>
                </a:lnTo>
                <a:lnTo>
                  <a:pt x="3255128" y="406699"/>
                </a:lnTo>
                <a:lnTo>
                  <a:pt x="3255128" y="406702"/>
                </a:lnTo>
                <a:lnTo>
                  <a:pt x="3255128" y="406742"/>
                </a:lnTo>
                <a:lnTo>
                  <a:pt x="3255128" y="406767"/>
                </a:lnTo>
                <a:lnTo>
                  <a:pt x="3255128" y="406772"/>
                </a:lnTo>
                <a:lnTo>
                  <a:pt x="3255128" y="406776"/>
                </a:lnTo>
                <a:lnTo>
                  <a:pt x="3255128" y="406825"/>
                </a:lnTo>
                <a:lnTo>
                  <a:pt x="3255128" y="406830"/>
                </a:lnTo>
                <a:lnTo>
                  <a:pt x="3255128" y="406831"/>
                </a:lnTo>
                <a:lnTo>
                  <a:pt x="3255128" y="406858"/>
                </a:lnTo>
                <a:lnTo>
                  <a:pt x="3255128" y="406880"/>
                </a:lnTo>
                <a:lnTo>
                  <a:pt x="3255128" y="406882"/>
                </a:lnTo>
                <a:lnTo>
                  <a:pt x="3255128" y="406889"/>
                </a:lnTo>
                <a:lnTo>
                  <a:pt x="3255128" y="406892"/>
                </a:lnTo>
                <a:lnTo>
                  <a:pt x="3255128" y="406908"/>
                </a:lnTo>
                <a:lnTo>
                  <a:pt x="3255128" y="406910"/>
                </a:lnTo>
                <a:lnTo>
                  <a:pt x="3255128" y="407027"/>
                </a:lnTo>
                <a:lnTo>
                  <a:pt x="3255128" y="407043"/>
                </a:lnTo>
                <a:lnTo>
                  <a:pt x="3255128" y="407051"/>
                </a:lnTo>
                <a:lnTo>
                  <a:pt x="3255128" y="407086"/>
                </a:lnTo>
                <a:lnTo>
                  <a:pt x="3255128" y="407142"/>
                </a:lnTo>
                <a:lnTo>
                  <a:pt x="3255128" y="407173"/>
                </a:lnTo>
                <a:lnTo>
                  <a:pt x="3255128" y="407237"/>
                </a:lnTo>
                <a:lnTo>
                  <a:pt x="3255128" y="407289"/>
                </a:lnTo>
                <a:lnTo>
                  <a:pt x="3255128" y="407372"/>
                </a:lnTo>
                <a:lnTo>
                  <a:pt x="3255128" y="407384"/>
                </a:lnTo>
                <a:lnTo>
                  <a:pt x="3255128" y="407389"/>
                </a:lnTo>
                <a:lnTo>
                  <a:pt x="3255128" y="407391"/>
                </a:lnTo>
                <a:lnTo>
                  <a:pt x="3255128" y="407506"/>
                </a:lnTo>
                <a:lnTo>
                  <a:pt x="3255128" y="407540"/>
                </a:lnTo>
                <a:lnTo>
                  <a:pt x="3255128" y="407580"/>
                </a:lnTo>
                <a:lnTo>
                  <a:pt x="3255128" y="407581"/>
                </a:lnTo>
                <a:lnTo>
                  <a:pt x="3255128" y="407637"/>
                </a:lnTo>
                <a:lnTo>
                  <a:pt x="3255128" y="407695"/>
                </a:lnTo>
                <a:lnTo>
                  <a:pt x="3255128" y="407696"/>
                </a:lnTo>
                <a:lnTo>
                  <a:pt x="3255128" y="407706"/>
                </a:lnTo>
                <a:lnTo>
                  <a:pt x="3255128" y="407719"/>
                </a:lnTo>
                <a:lnTo>
                  <a:pt x="3255128" y="407788"/>
                </a:lnTo>
                <a:lnTo>
                  <a:pt x="3255128" y="407789"/>
                </a:lnTo>
                <a:lnTo>
                  <a:pt x="3255128" y="407790"/>
                </a:lnTo>
                <a:lnTo>
                  <a:pt x="3255128" y="407793"/>
                </a:lnTo>
                <a:lnTo>
                  <a:pt x="3255128" y="407796"/>
                </a:lnTo>
                <a:lnTo>
                  <a:pt x="3255128" y="407801"/>
                </a:lnTo>
                <a:lnTo>
                  <a:pt x="3255128" y="407824"/>
                </a:lnTo>
                <a:lnTo>
                  <a:pt x="3255128" y="407831"/>
                </a:lnTo>
                <a:lnTo>
                  <a:pt x="3255128" y="407929"/>
                </a:lnTo>
                <a:lnTo>
                  <a:pt x="3255128" y="407938"/>
                </a:lnTo>
                <a:lnTo>
                  <a:pt x="3255128" y="407962"/>
                </a:lnTo>
                <a:lnTo>
                  <a:pt x="3255128" y="407985"/>
                </a:lnTo>
                <a:lnTo>
                  <a:pt x="3255128" y="407999"/>
                </a:lnTo>
                <a:lnTo>
                  <a:pt x="3255128" y="408015"/>
                </a:lnTo>
                <a:lnTo>
                  <a:pt x="3255128" y="408032"/>
                </a:lnTo>
                <a:lnTo>
                  <a:pt x="3255128" y="408039"/>
                </a:lnTo>
                <a:lnTo>
                  <a:pt x="3255128" y="408040"/>
                </a:lnTo>
                <a:lnTo>
                  <a:pt x="3255128" y="408055"/>
                </a:lnTo>
                <a:lnTo>
                  <a:pt x="3255128" y="408072"/>
                </a:lnTo>
                <a:lnTo>
                  <a:pt x="3255128" y="408073"/>
                </a:lnTo>
                <a:lnTo>
                  <a:pt x="3255128" y="408103"/>
                </a:lnTo>
                <a:lnTo>
                  <a:pt x="3255128" y="408205"/>
                </a:lnTo>
                <a:lnTo>
                  <a:pt x="3255128" y="408228"/>
                </a:lnTo>
                <a:lnTo>
                  <a:pt x="3255128" y="408235"/>
                </a:lnTo>
                <a:lnTo>
                  <a:pt x="3255128" y="408246"/>
                </a:lnTo>
                <a:lnTo>
                  <a:pt x="3255128" y="408249"/>
                </a:lnTo>
                <a:lnTo>
                  <a:pt x="3255128" y="408260"/>
                </a:lnTo>
                <a:lnTo>
                  <a:pt x="3255128" y="408265"/>
                </a:lnTo>
                <a:lnTo>
                  <a:pt x="3255128" y="408285"/>
                </a:lnTo>
                <a:lnTo>
                  <a:pt x="3255128" y="408314"/>
                </a:lnTo>
                <a:lnTo>
                  <a:pt x="3255128" y="408412"/>
                </a:lnTo>
                <a:lnTo>
                  <a:pt x="3255128" y="408486"/>
                </a:lnTo>
                <a:lnTo>
                  <a:pt x="3255128" y="408489"/>
                </a:lnTo>
                <a:lnTo>
                  <a:pt x="3255128" y="408491"/>
                </a:lnTo>
                <a:lnTo>
                  <a:pt x="3255128" y="408519"/>
                </a:lnTo>
                <a:lnTo>
                  <a:pt x="3255128" y="408547"/>
                </a:lnTo>
                <a:lnTo>
                  <a:pt x="3255128" y="408586"/>
                </a:lnTo>
                <a:lnTo>
                  <a:pt x="3255128" y="408686"/>
                </a:lnTo>
                <a:lnTo>
                  <a:pt x="3255128" y="408743"/>
                </a:lnTo>
                <a:lnTo>
                  <a:pt x="3255128" y="408744"/>
                </a:lnTo>
                <a:lnTo>
                  <a:pt x="3255128" y="408769"/>
                </a:lnTo>
                <a:lnTo>
                  <a:pt x="3255128" y="408790"/>
                </a:lnTo>
                <a:lnTo>
                  <a:pt x="3255128" y="408845"/>
                </a:lnTo>
                <a:lnTo>
                  <a:pt x="3255128" y="408867"/>
                </a:lnTo>
                <a:lnTo>
                  <a:pt x="3255128" y="408913"/>
                </a:lnTo>
                <a:lnTo>
                  <a:pt x="3255128" y="408914"/>
                </a:lnTo>
                <a:lnTo>
                  <a:pt x="3255128" y="408963"/>
                </a:lnTo>
                <a:lnTo>
                  <a:pt x="3255128" y="408984"/>
                </a:lnTo>
                <a:lnTo>
                  <a:pt x="3255128" y="409019"/>
                </a:lnTo>
                <a:lnTo>
                  <a:pt x="3255128" y="409024"/>
                </a:lnTo>
                <a:lnTo>
                  <a:pt x="3255128" y="409059"/>
                </a:lnTo>
                <a:lnTo>
                  <a:pt x="3255128" y="409061"/>
                </a:lnTo>
                <a:lnTo>
                  <a:pt x="3255128" y="409108"/>
                </a:lnTo>
                <a:lnTo>
                  <a:pt x="3255128" y="409159"/>
                </a:lnTo>
                <a:lnTo>
                  <a:pt x="3255128" y="409172"/>
                </a:lnTo>
                <a:lnTo>
                  <a:pt x="3255128" y="409197"/>
                </a:lnTo>
                <a:lnTo>
                  <a:pt x="3255128" y="409249"/>
                </a:lnTo>
                <a:lnTo>
                  <a:pt x="3255128" y="409282"/>
                </a:lnTo>
                <a:lnTo>
                  <a:pt x="3255128" y="409285"/>
                </a:lnTo>
                <a:lnTo>
                  <a:pt x="3255128" y="409323"/>
                </a:lnTo>
                <a:lnTo>
                  <a:pt x="3255128" y="409372"/>
                </a:lnTo>
                <a:lnTo>
                  <a:pt x="3255128" y="409515"/>
                </a:lnTo>
                <a:lnTo>
                  <a:pt x="3255128" y="409562"/>
                </a:lnTo>
                <a:lnTo>
                  <a:pt x="3255128" y="409567"/>
                </a:lnTo>
                <a:lnTo>
                  <a:pt x="3255128" y="409634"/>
                </a:lnTo>
                <a:lnTo>
                  <a:pt x="3255128" y="409692"/>
                </a:lnTo>
                <a:lnTo>
                  <a:pt x="3255128" y="409790"/>
                </a:lnTo>
                <a:lnTo>
                  <a:pt x="3255128" y="409795"/>
                </a:lnTo>
                <a:lnTo>
                  <a:pt x="3255128" y="409820"/>
                </a:lnTo>
                <a:lnTo>
                  <a:pt x="3255128" y="409848"/>
                </a:lnTo>
                <a:lnTo>
                  <a:pt x="3255128" y="409860"/>
                </a:lnTo>
                <a:lnTo>
                  <a:pt x="3255128" y="409881"/>
                </a:lnTo>
                <a:lnTo>
                  <a:pt x="3255128" y="409882"/>
                </a:lnTo>
                <a:lnTo>
                  <a:pt x="3255128" y="409989"/>
                </a:lnTo>
                <a:lnTo>
                  <a:pt x="3255128" y="410021"/>
                </a:lnTo>
                <a:lnTo>
                  <a:pt x="3255128" y="410163"/>
                </a:lnTo>
                <a:lnTo>
                  <a:pt x="3255128" y="410279"/>
                </a:lnTo>
                <a:lnTo>
                  <a:pt x="3255128" y="410379"/>
                </a:lnTo>
                <a:lnTo>
                  <a:pt x="3255128" y="410381"/>
                </a:lnTo>
                <a:lnTo>
                  <a:pt x="3255128" y="410443"/>
                </a:lnTo>
                <a:lnTo>
                  <a:pt x="3255128" y="410526"/>
                </a:lnTo>
                <a:lnTo>
                  <a:pt x="3255128" y="410530"/>
                </a:lnTo>
                <a:lnTo>
                  <a:pt x="3255128" y="410573"/>
                </a:lnTo>
                <a:lnTo>
                  <a:pt x="3255128" y="410577"/>
                </a:lnTo>
                <a:lnTo>
                  <a:pt x="3255128" y="410627"/>
                </a:lnTo>
                <a:lnTo>
                  <a:pt x="3255128" y="410655"/>
                </a:lnTo>
                <a:lnTo>
                  <a:pt x="3255128" y="410656"/>
                </a:lnTo>
                <a:lnTo>
                  <a:pt x="3255128" y="410779"/>
                </a:lnTo>
                <a:lnTo>
                  <a:pt x="3255128" y="410902"/>
                </a:lnTo>
                <a:lnTo>
                  <a:pt x="3255128" y="410975"/>
                </a:lnTo>
                <a:lnTo>
                  <a:pt x="3255128" y="410989"/>
                </a:lnTo>
                <a:lnTo>
                  <a:pt x="3255128" y="411036"/>
                </a:lnTo>
                <a:lnTo>
                  <a:pt x="3255128" y="411038"/>
                </a:lnTo>
                <a:lnTo>
                  <a:pt x="3255128" y="411063"/>
                </a:lnTo>
                <a:lnTo>
                  <a:pt x="3255128" y="411087"/>
                </a:lnTo>
                <a:lnTo>
                  <a:pt x="3255128" y="411108"/>
                </a:lnTo>
                <a:lnTo>
                  <a:pt x="3255128" y="411110"/>
                </a:lnTo>
                <a:lnTo>
                  <a:pt x="3255128" y="411152"/>
                </a:lnTo>
                <a:lnTo>
                  <a:pt x="3255128" y="411159"/>
                </a:lnTo>
                <a:lnTo>
                  <a:pt x="3255128" y="411218"/>
                </a:lnTo>
                <a:lnTo>
                  <a:pt x="3255128" y="411225"/>
                </a:lnTo>
                <a:lnTo>
                  <a:pt x="3255128" y="411275"/>
                </a:lnTo>
                <a:lnTo>
                  <a:pt x="3255128" y="411304"/>
                </a:lnTo>
                <a:lnTo>
                  <a:pt x="3255128" y="411326"/>
                </a:lnTo>
                <a:lnTo>
                  <a:pt x="3255128" y="411402"/>
                </a:lnTo>
                <a:lnTo>
                  <a:pt x="3255128" y="411403"/>
                </a:lnTo>
                <a:lnTo>
                  <a:pt x="3255128" y="411412"/>
                </a:lnTo>
                <a:lnTo>
                  <a:pt x="3255128" y="411452"/>
                </a:lnTo>
                <a:lnTo>
                  <a:pt x="3255128" y="411454"/>
                </a:lnTo>
                <a:lnTo>
                  <a:pt x="3255128" y="411494"/>
                </a:lnTo>
                <a:lnTo>
                  <a:pt x="3255128" y="411537"/>
                </a:lnTo>
                <a:lnTo>
                  <a:pt x="3255128" y="411547"/>
                </a:lnTo>
                <a:lnTo>
                  <a:pt x="3255128" y="411572"/>
                </a:lnTo>
                <a:lnTo>
                  <a:pt x="3255128" y="411591"/>
                </a:lnTo>
                <a:lnTo>
                  <a:pt x="3255128" y="411606"/>
                </a:lnTo>
                <a:lnTo>
                  <a:pt x="3255128" y="411676"/>
                </a:lnTo>
                <a:lnTo>
                  <a:pt x="3255128" y="411684"/>
                </a:lnTo>
                <a:lnTo>
                  <a:pt x="3255128" y="411708"/>
                </a:lnTo>
                <a:lnTo>
                  <a:pt x="3255128" y="411734"/>
                </a:lnTo>
                <a:lnTo>
                  <a:pt x="3255128" y="411758"/>
                </a:lnTo>
                <a:lnTo>
                  <a:pt x="3255128" y="411759"/>
                </a:lnTo>
                <a:lnTo>
                  <a:pt x="3255128" y="411780"/>
                </a:lnTo>
                <a:lnTo>
                  <a:pt x="3255128" y="411785"/>
                </a:lnTo>
                <a:lnTo>
                  <a:pt x="3255128" y="411803"/>
                </a:lnTo>
                <a:lnTo>
                  <a:pt x="3255128" y="411807"/>
                </a:lnTo>
                <a:lnTo>
                  <a:pt x="3255128" y="411809"/>
                </a:lnTo>
                <a:lnTo>
                  <a:pt x="3255128" y="411857"/>
                </a:lnTo>
                <a:lnTo>
                  <a:pt x="3255128" y="411904"/>
                </a:lnTo>
                <a:lnTo>
                  <a:pt x="3255128" y="411942"/>
                </a:lnTo>
                <a:lnTo>
                  <a:pt x="3255128" y="411968"/>
                </a:lnTo>
                <a:lnTo>
                  <a:pt x="3255128" y="412035"/>
                </a:lnTo>
                <a:lnTo>
                  <a:pt x="3255128" y="412040"/>
                </a:lnTo>
                <a:lnTo>
                  <a:pt x="3255128" y="412060"/>
                </a:lnTo>
                <a:lnTo>
                  <a:pt x="3255128" y="412101"/>
                </a:lnTo>
                <a:lnTo>
                  <a:pt x="3255128" y="412215"/>
                </a:lnTo>
                <a:lnTo>
                  <a:pt x="3255128" y="412217"/>
                </a:lnTo>
                <a:lnTo>
                  <a:pt x="3255128" y="412239"/>
                </a:lnTo>
                <a:lnTo>
                  <a:pt x="3255128" y="412242"/>
                </a:lnTo>
                <a:lnTo>
                  <a:pt x="3255128" y="412266"/>
                </a:lnTo>
                <a:lnTo>
                  <a:pt x="3255128" y="412275"/>
                </a:lnTo>
                <a:lnTo>
                  <a:pt x="3255128" y="412309"/>
                </a:lnTo>
                <a:lnTo>
                  <a:pt x="3255128" y="412333"/>
                </a:lnTo>
                <a:lnTo>
                  <a:pt x="3255128" y="412360"/>
                </a:lnTo>
                <a:lnTo>
                  <a:pt x="3255128" y="412451"/>
                </a:lnTo>
                <a:lnTo>
                  <a:pt x="3255128" y="412505"/>
                </a:lnTo>
                <a:lnTo>
                  <a:pt x="3255128" y="412518"/>
                </a:lnTo>
                <a:lnTo>
                  <a:pt x="3255128" y="412519"/>
                </a:lnTo>
                <a:lnTo>
                  <a:pt x="3255128" y="412552"/>
                </a:lnTo>
                <a:lnTo>
                  <a:pt x="3255128" y="412557"/>
                </a:lnTo>
                <a:lnTo>
                  <a:pt x="3255128" y="412593"/>
                </a:lnTo>
                <a:lnTo>
                  <a:pt x="3255128" y="412682"/>
                </a:lnTo>
                <a:lnTo>
                  <a:pt x="3255128" y="412688"/>
                </a:lnTo>
                <a:lnTo>
                  <a:pt x="3255128" y="412698"/>
                </a:lnTo>
                <a:lnTo>
                  <a:pt x="3255128" y="412767"/>
                </a:lnTo>
                <a:lnTo>
                  <a:pt x="3255128" y="412780"/>
                </a:lnTo>
                <a:lnTo>
                  <a:pt x="3255128" y="412785"/>
                </a:lnTo>
                <a:lnTo>
                  <a:pt x="3255128" y="412823"/>
                </a:lnTo>
                <a:lnTo>
                  <a:pt x="3255128" y="412855"/>
                </a:lnTo>
                <a:lnTo>
                  <a:pt x="3255128" y="413011"/>
                </a:lnTo>
                <a:lnTo>
                  <a:pt x="3255128" y="413067"/>
                </a:lnTo>
                <a:lnTo>
                  <a:pt x="3255128" y="413071"/>
                </a:lnTo>
                <a:lnTo>
                  <a:pt x="3255128" y="413089"/>
                </a:lnTo>
                <a:lnTo>
                  <a:pt x="3255128" y="413113"/>
                </a:lnTo>
                <a:lnTo>
                  <a:pt x="3255128" y="413147"/>
                </a:lnTo>
                <a:lnTo>
                  <a:pt x="3255128" y="413156"/>
                </a:lnTo>
                <a:lnTo>
                  <a:pt x="3255128" y="413241"/>
                </a:lnTo>
                <a:lnTo>
                  <a:pt x="3255128" y="413246"/>
                </a:lnTo>
                <a:lnTo>
                  <a:pt x="3255128" y="413263"/>
                </a:lnTo>
                <a:lnTo>
                  <a:pt x="3255128" y="413291"/>
                </a:lnTo>
                <a:lnTo>
                  <a:pt x="3255128" y="413313"/>
                </a:lnTo>
                <a:lnTo>
                  <a:pt x="3255128" y="413359"/>
                </a:lnTo>
                <a:lnTo>
                  <a:pt x="3255128" y="413433"/>
                </a:lnTo>
                <a:lnTo>
                  <a:pt x="3255128" y="413472"/>
                </a:lnTo>
                <a:lnTo>
                  <a:pt x="3255128" y="413487"/>
                </a:lnTo>
                <a:lnTo>
                  <a:pt x="3255128" y="413496"/>
                </a:lnTo>
                <a:lnTo>
                  <a:pt x="3255128" y="413563"/>
                </a:lnTo>
                <a:lnTo>
                  <a:pt x="3255128" y="413567"/>
                </a:lnTo>
                <a:lnTo>
                  <a:pt x="3255128" y="413646"/>
                </a:lnTo>
                <a:lnTo>
                  <a:pt x="3255128" y="413657"/>
                </a:lnTo>
                <a:lnTo>
                  <a:pt x="3255128" y="413876"/>
                </a:lnTo>
                <a:lnTo>
                  <a:pt x="3255128" y="413892"/>
                </a:lnTo>
                <a:lnTo>
                  <a:pt x="3255128" y="413950"/>
                </a:lnTo>
                <a:lnTo>
                  <a:pt x="3255128" y="413970"/>
                </a:lnTo>
                <a:lnTo>
                  <a:pt x="3255128" y="414026"/>
                </a:lnTo>
                <a:lnTo>
                  <a:pt x="3255128" y="414029"/>
                </a:lnTo>
                <a:lnTo>
                  <a:pt x="3255128" y="414037"/>
                </a:lnTo>
                <a:lnTo>
                  <a:pt x="3255128" y="414077"/>
                </a:lnTo>
                <a:lnTo>
                  <a:pt x="3255128" y="414136"/>
                </a:lnTo>
                <a:lnTo>
                  <a:pt x="3255128" y="414142"/>
                </a:lnTo>
                <a:lnTo>
                  <a:pt x="3255128" y="414155"/>
                </a:lnTo>
                <a:lnTo>
                  <a:pt x="3255128" y="414194"/>
                </a:lnTo>
                <a:lnTo>
                  <a:pt x="3255128" y="414305"/>
                </a:lnTo>
                <a:lnTo>
                  <a:pt x="3255128" y="414375"/>
                </a:lnTo>
                <a:lnTo>
                  <a:pt x="3255128" y="414380"/>
                </a:lnTo>
                <a:lnTo>
                  <a:pt x="3255128" y="414386"/>
                </a:lnTo>
                <a:lnTo>
                  <a:pt x="3255128" y="414401"/>
                </a:lnTo>
                <a:lnTo>
                  <a:pt x="3255128" y="414402"/>
                </a:lnTo>
                <a:lnTo>
                  <a:pt x="3255128" y="414444"/>
                </a:lnTo>
                <a:lnTo>
                  <a:pt x="3255128" y="414514"/>
                </a:lnTo>
                <a:lnTo>
                  <a:pt x="3255128" y="414554"/>
                </a:lnTo>
                <a:lnTo>
                  <a:pt x="3255128" y="414559"/>
                </a:lnTo>
                <a:lnTo>
                  <a:pt x="3255128" y="414562"/>
                </a:lnTo>
                <a:lnTo>
                  <a:pt x="3255128" y="414580"/>
                </a:lnTo>
                <a:lnTo>
                  <a:pt x="3255128" y="414581"/>
                </a:lnTo>
                <a:lnTo>
                  <a:pt x="3255128" y="414618"/>
                </a:lnTo>
                <a:lnTo>
                  <a:pt x="3255128" y="414674"/>
                </a:lnTo>
                <a:lnTo>
                  <a:pt x="3255128" y="414695"/>
                </a:lnTo>
                <a:lnTo>
                  <a:pt x="3255128" y="414750"/>
                </a:lnTo>
                <a:lnTo>
                  <a:pt x="3255128" y="414764"/>
                </a:lnTo>
                <a:lnTo>
                  <a:pt x="3255128" y="414793"/>
                </a:lnTo>
                <a:lnTo>
                  <a:pt x="3255128" y="414838"/>
                </a:lnTo>
                <a:lnTo>
                  <a:pt x="3255128" y="414858"/>
                </a:lnTo>
                <a:lnTo>
                  <a:pt x="3255128" y="414932"/>
                </a:lnTo>
                <a:lnTo>
                  <a:pt x="3255128" y="415050"/>
                </a:lnTo>
                <a:lnTo>
                  <a:pt x="3255128" y="415099"/>
                </a:lnTo>
                <a:lnTo>
                  <a:pt x="3255128" y="415101"/>
                </a:lnTo>
                <a:lnTo>
                  <a:pt x="3255128" y="415118"/>
                </a:lnTo>
                <a:lnTo>
                  <a:pt x="3255128" y="415176"/>
                </a:lnTo>
                <a:lnTo>
                  <a:pt x="3255128" y="415178"/>
                </a:lnTo>
                <a:lnTo>
                  <a:pt x="3255128" y="415229"/>
                </a:lnTo>
                <a:lnTo>
                  <a:pt x="3255128" y="415242"/>
                </a:lnTo>
                <a:lnTo>
                  <a:pt x="3255128" y="415283"/>
                </a:lnTo>
                <a:lnTo>
                  <a:pt x="3255128" y="415299"/>
                </a:lnTo>
                <a:lnTo>
                  <a:pt x="3255128" y="415312"/>
                </a:lnTo>
                <a:lnTo>
                  <a:pt x="3255128" y="415345"/>
                </a:lnTo>
                <a:lnTo>
                  <a:pt x="3255128" y="415350"/>
                </a:lnTo>
                <a:lnTo>
                  <a:pt x="3255128" y="415411"/>
                </a:lnTo>
                <a:lnTo>
                  <a:pt x="3255128" y="415495"/>
                </a:lnTo>
                <a:lnTo>
                  <a:pt x="3255128" y="415507"/>
                </a:lnTo>
                <a:lnTo>
                  <a:pt x="3255128" y="415508"/>
                </a:lnTo>
                <a:lnTo>
                  <a:pt x="3255128" y="415509"/>
                </a:lnTo>
                <a:lnTo>
                  <a:pt x="3255128" y="415539"/>
                </a:lnTo>
                <a:lnTo>
                  <a:pt x="3255128" y="415557"/>
                </a:lnTo>
                <a:lnTo>
                  <a:pt x="3255128" y="415583"/>
                </a:lnTo>
                <a:lnTo>
                  <a:pt x="3255128" y="415603"/>
                </a:lnTo>
                <a:lnTo>
                  <a:pt x="3255128" y="415654"/>
                </a:lnTo>
                <a:lnTo>
                  <a:pt x="3255128" y="415680"/>
                </a:lnTo>
                <a:lnTo>
                  <a:pt x="3255128" y="415688"/>
                </a:lnTo>
                <a:lnTo>
                  <a:pt x="3255128" y="415735"/>
                </a:lnTo>
                <a:lnTo>
                  <a:pt x="3255128" y="415766"/>
                </a:lnTo>
                <a:lnTo>
                  <a:pt x="3255128" y="415813"/>
                </a:lnTo>
                <a:lnTo>
                  <a:pt x="3255128" y="415827"/>
                </a:lnTo>
                <a:lnTo>
                  <a:pt x="3255128" y="415845"/>
                </a:lnTo>
                <a:lnTo>
                  <a:pt x="3255128" y="415846"/>
                </a:lnTo>
                <a:lnTo>
                  <a:pt x="3255128" y="415848"/>
                </a:lnTo>
                <a:lnTo>
                  <a:pt x="3255128" y="415874"/>
                </a:lnTo>
                <a:lnTo>
                  <a:pt x="3255128" y="415923"/>
                </a:lnTo>
                <a:lnTo>
                  <a:pt x="3255128" y="415972"/>
                </a:lnTo>
                <a:lnTo>
                  <a:pt x="3255128" y="415993"/>
                </a:lnTo>
                <a:lnTo>
                  <a:pt x="3255128" y="416015"/>
                </a:lnTo>
                <a:lnTo>
                  <a:pt x="3255128" y="416023"/>
                </a:lnTo>
                <a:lnTo>
                  <a:pt x="3255128" y="416057"/>
                </a:lnTo>
                <a:lnTo>
                  <a:pt x="3255128" y="416061"/>
                </a:lnTo>
                <a:lnTo>
                  <a:pt x="3255128" y="416079"/>
                </a:lnTo>
                <a:lnTo>
                  <a:pt x="3255128" y="416121"/>
                </a:lnTo>
                <a:lnTo>
                  <a:pt x="3255128" y="416146"/>
                </a:lnTo>
                <a:lnTo>
                  <a:pt x="3255128" y="416168"/>
                </a:lnTo>
                <a:lnTo>
                  <a:pt x="3255128" y="416225"/>
                </a:lnTo>
                <a:lnTo>
                  <a:pt x="3255128" y="416236"/>
                </a:lnTo>
                <a:lnTo>
                  <a:pt x="3255128" y="416278"/>
                </a:lnTo>
                <a:lnTo>
                  <a:pt x="3255128" y="416281"/>
                </a:lnTo>
                <a:lnTo>
                  <a:pt x="3255128" y="416303"/>
                </a:lnTo>
                <a:lnTo>
                  <a:pt x="3255128" y="416328"/>
                </a:lnTo>
                <a:lnTo>
                  <a:pt x="3255128" y="416436"/>
                </a:lnTo>
                <a:lnTo>
                  <a:pt x="3255128" y="416452"/>
                </a:lnTo>
                <a:lnTo>
                  <a:pt x="3255128" y="416477"/>
                </a:lnTo>
                <a:lnTo>
                  <a:pt x="3255128" y="416486"/>
                </a:lnTo>
                <a:lnTo>
                  <a:pt x="3255128" y="416556"/>
                </a:lnTo>
                <a:lnTo>
                  <a:pt x="3255128" y="416561"/>
                </a:lnTo>
                <a:lnTo>
                  <a:pt x="3255128" y="416562"/>
                </a:lnTo>
                <a:lnTo>
                  <a:pt x="3255128" y="416685"/>
                </a:lnTo>
                <a:lnTo>
                  <a:pt x="3255128" y="416752"/>
                </a:lnTo>
                <a:lnTo>
                  <a:pt x="3255128" y="416755"/>
                </a:lnTo>
                <a:lnTo>
                  <a:pt x="3255128" y="416787"/>
                </a:lnTo>
                <a:lnTo>
                  <a:pt x="3255128" y="416812"/>
                </a:lnTo>
                <a:lnTo>
                  <a:pt x="3255128" y="416816"/>
                </a:lnTo>
                <a:lnTo>
                  <a:pt x="3255128" y="416817"/>
                </a:lnTo>
                <a:lnTo>
                  <a:pt x="3255128" y="416842"/>
                </a:lnTo>
                <a:lnTo>
                  <a:pt x="3255128" y="416853"/>
                </a:lnTo>
                <a:lnTo>
                  <a:pt x="3255128" y="416866"/>
                </a:lnTo>
                <a:lnTo>
                  <a:pt x="3255128" y="416960"/>
                </a:lnTo>
                <a:lnTo>
                  <a:pt x="3255128" y="416969"/>
                </a:lnTo>
                <a:lnTo>
                  <a:pt x="3255128" y="416971"/>
                </a:lnTo>
                <a:lnTo>
                  <a:pt x="3255128" y="416987"/>
                </a:lnTo>
                <a:lnTo>
                  <a:pt x="3255128" y="417000"/>
                </a:lnTo>
                <a:lnTo>
                  <a:pt x="3255128" y="417027"/>
                </a:lnTo>
                <a:lnTo>
                  <a:pt x="3255128" y="417029"/>
                </a:lnTo>
                <a:lnTo>
                  <a:pt x="3255128" y="417101"/>
                </a:lnTo>
                <a:lnTo>
                  <a:pt x="3255128" y="417145"/>
                </a:lnTo>
                <a:lnTo>
                  <a:pt x="3255128" y="417159"/>
                </a:lnTo>
                <a:lnTo>
                  <a:pt x="3255128" y="417184"/>
                </a:lnTo>
                <a:lnTo>
                  <a:pt x="3255128" y="417202"/>
                </a:lnTo>
                <a:lnTo>
                  <a:pt x="3255128" y="417209"/>
                </a:lnTo>
                <a:lnTo>
                  <a:pt x="3255128" y="417275"/>
                </a:lnTo>
                <a:lnTo>
                  <a:pt x="3255128" y="417375"/>
                </a:lnTo>
                <a:lnTo>
                  <a:pt x="3255128" y="417376"/>
                </a:lnTo>
                <a:lnTo>
                  <a:pt x="3255128" y="417394"/>
                </a:lnTo>
                <a:lnTo>
                  <a:pt x="3255128" y="417421"/>
                </a:lnTo>
                <a:lnTo>
                  <a:pt x="3255128" y="417441"/>
                </a:lnTo>
                <a:lnTo>
                  <a:pt x="3255128" y="417443"/>
                </a:lnTo>
                <a:lnTo>
                  <a:pt x="3255128" y="417504"/>
                </a:lnTo>
                <a:lnTo>
                  <a:pt x="3255128" y="417633"/>
                </a:lnTo>
                <a:lnTo>
                  <a:pt x="3255128" y="417635"/>
                </a:lnTo>
                <a:lnTo>
                  <a:pt x="3255128" y="417668"/>
                </a:lnTo>
                <a:lnTo>
                  <a:pt x="3255128" y="417693"/>
                </a:lnTo>
                <a:lnTo>
                  <a:pt x="3255128" y="417694"/>
                </a:lnTo>
                <a:lnTo>
                  <a:pt x="3255128" y="417825"/>
                </a:lnTo>
                <a:lnTo>
                  <a:pt x="3255128" y="417833"/>
                </a:lnTo>
                <a:lnTo>
                  <a:pt x="3255128" y="417848"/>
                </a:lnTo>
                <a:lnTo>
                  <a:pt x="3255128" y="417873"/>
                </a:lnTo>
                <a:lnTo>
                  <a:pt x="3255128" y="417874"/>
                </a:lnTo>
                <a:lnTo>
                  <a:pt x="3255128" y="417900"/>
                </a:lnTo>
                <a:lnTo>
                  <a:pt x="3255128" y="417918"/>
                </a:lnTo>
                <a:lnTo>
                  <a:pt x="3255128" y="417924"/>
                </a:lnTo>
                <a:lnTo>
                  <a:pt x="3255128" y="418089"/>
                </a:lnTo>
                <a:lnTo>
                  <a:pt x="3255128" y="418091"/>
                </a:lnTo>
                <a:lnTo>
                  <a:pt x="3255128" y="418094"/>
                </a:lnTo>
                <a:lnTo>
                  <a:pt x="3255128" y="418108"/>
                </a:lnTo>
                <a:lnTo>
                  <a:pt x="3255128" y="418114"/>
                </a:lnTo>
                <a:lnTo>
                  <a:pt x="3255128" y="418123"/>
                </a:lnTo>
                <a:lnTo>
                  <a:pt x="3255128" y="418140"/>
                </a:lnTo>
                <a:lnTo>
                  <a:pt x="3255128" y="418166"/>
                </a:lnTo>
                <a:lnTo>
                  <a:pt x="3255128" y="418168"/>
                </a:lnTo>
                <a:lnTo>
                  <a:pt x="3255128" y="418178"/>
                </a:lnTo>
                <a:lnTo>
                  <a:pt x="3255128" y="418208"/>
                </a:lnTo>
                <a:lnTo>
                  <a:pt x="3255128" y="418232"/>
                </a:lnTo>
                <a:lnTo>
                  <a:pt x="3255128" y="418313"/>
                </a:lnTo>
                <a:lnTo>
                  <a:pt x="3255128" y="418334"/>
                </a:lnTo>
                <a:lnTo>
                  <a:pt x="3255128" y="418335"/>
                </a:lnTo>
                <a:lnTo>
                  <a:pt x="3255128" y="418357"/>
                </a:lnTo>
                <a:lnTo>
                  <a:pt x="3255128" y="418364"/>
                </a:lnTo>
                <a:lnTo>
                  <a:pt x="3255128" y="418372"/>
                </a:lnTo>
                <a:lnTo>
                  <a:pt x="3255128" y="418374"/>
                </a:lnTo>
                <a:lnTo>
                  <a:pt x="3255128" y="418401"/>
                </a:lnTo>
                <a:lnTo>
                  <a:pt x="3255128" y="418470"/>
                </a:lnTo>
                <a:lnTo>
                  <a:pt x="3255128" y="418472"/>
                </a:lnTo>
                <a:lnTo>
                  <a:pt x="3255128" y="418547"/>
                </a:lnTo>
                <a:lnTo>
                  <a:pt x="3255128" y="418548"/>
                </a:lnTo>
                <a:lnTo>
                  <a:pt x="3255128" y="418568"/>
                </a:lnTo>
                <a:lnTo>
                  <a:pt x="3255128" y="418572"/>
                </a:lnTo>
                <a:lnTo>
                  <a:pt x="3255128" y="418644"/>
                </a:lnTo>
                <a:lnTo>
                  <a:pt x="3255128" y="418649"/>
                </a:lnTo>
                <a:lnTo>
                  <a:pt x="3255128" y="418670"/>
                </a:lnTo>
                <a:lnTo>
                  <a:pt x="3255128" y="418704"/>
                </a:lnTo>
                <a:lnTo>
                  <a:pt x="3255128" y="418714"/>
                </a:lnTo>
                <a:lnTo>
                  <a:pt x="3255128" y="418756"/>
                </a:lnTo>
                <a:lnTo>
                  <a:pt x="3255128" y="418763"/>
                </a:lnTo>
                <a:lnTo>
                  <a:pt x="3255128" y="418776"/>
                </a:lnTo>
                <a:lnTo>
                  <a:pt x="3255128" y="418826"/>
                </a:lnTo>
                <a:lnTo>
                  <a:pt x="3255128" y="418848"/>
                </a:lnTo>
                <a:lnTo>
                  <a:pt x="3255128" y="418895"/>
                </a:lnTo>
                <a:lnTo>
                  <a:pt x="3255128" y="418981"/>
                </a:lnTo>
                <a:lnTo>
                  <a:pt x="3255128" y="418983"/>
                </a:lnTo>
                <a:lnTo>
                  <a:pt x="3255128" y="419005"/>
                </a:lnTo>
                <a:lnTo>
                  <a:pt x="3255128" y="419006"/>
                </a:lnTo>
                <a:lnTo>
                  <a:pt x="3255128" y="419013"/>
                </a:lnTo>
                <a:lnTo>
                  <a:pt x="3255128" y="419022"/>
                </a:lnTo>
                <a:lnTo>
                  <a:pt x="3255128" y="419060"/>
                </a:lnTo>
                <a:lnTo>
                  <a:pt x="3255128" y="419069"/>
                </a:lnTo>
                <a:lnTo>
                  <a:pt x="3255128" y="419141"/>
                </a:lnTo>
                <a:lnTo>
                  <a:pt x="3255128" y="419158"/>
                </a:lnTo>
                <a:lnTo>
                  <a:pt x="3255128" y="419215"/>
                </a:lnTo>
                <a:lnTo>
                  <a:pt x="3255128" y="419268"/>
                </a:lnTo>
                <a:lnTo>
                  <a:pt x="3255128" y="419271"/>
                </a:lnTo>
                <a:lnTo>
                  <a:pt x="3255128" y="419285"/>
                </a:lnTo>
                <a:lnTo>
                  <a:pt x="3255128" y="419318"/>
                </a:lnTo>
                <a:lnTo>
                  <a:pt x="3255128" y="419320"/>
                </a:lnTo>
                <a:lnTo>
                  <a:pt x="3255128" y="419329"/>
                </a:lnTo>
                <a:lnTo>
                  <a:pt x="3255128" y="419363"/>
                </a:lnTo>
                <a:lnTo>
                  <a:pt x="3255128" y="419378"/>
                </a:lnTo>
                <a:lnTo>
                  <a:pt x="3255128" y="419379"/>
                </a:lnTo>
                <a:lnTo>
                  <a:pt x="3255128" y="419442"/>
                </a:lnTo>
                <a:lnTo>
                  <a:pt x="3255128" y="419481"/>
                </a:lnTo>
                <a:lnTo>
                  <a:pt x="3255128" y="419496"/>
                </a:lnTo>
                <a:lnTo>
                  <a:pt x="3255128" y="419546"/>
                </a:lnTo>
                <a:lnTo>
                  <a:pt x="3255128" y="419551"/>
                </a:lnTo>
                <a:lnTo>
                  <a:pt x="3255128" y="419552"/>
                </a:lnTo>
                <a:lnTo>
                  <a:pt x="3255128" y="419591"/>
                </a:lnTo>
                <a:lnTo>
                  <a:pt x="3255128" y="419612"/>
                </a:lnTo>
                <a:lnTo>
                  <a:pt x="3255128" y="419620"/>
                </a:lnTo>
                <a:lnTo>
                  <a:pt x="3255128" y="419684"/>
                </a:lnTo>
                <a:lnTo>
                  <a:pt x="3255128" y="419742"/>
                </a:lnTo>
                <a:lnTo>
                  <a:pt x="3255128" y="419745"/>
                </a:lnTo>
                <a:lnTo>
                  <a:pt x="3255128" y="419770"/>
                </a:lnTo>
                <a:lnTo>
                  <a:pt x="3255128" y="419777"/>
                </a:lnTo>
                <a:lnTo>
                  <a:pt x="3255128" y="419802"/>
                </a:lnTo>
                <a:lnTo>
                  <a:pt x="3255128" y="419806"/>
                </a:lnTo>
                <a:lnTo>
                  <a:pt x="3255128" y="419818"/>
                </a:lnTo>
                <a:lnTo>
                  <a:pt x="3255128" y="419833"/>
                </a:lnTo>
                <a:lnTo>
                  <a:pt x="3255128" y="419910"/>
                </a:lnTo>
                <a:lnTo>
                  <a:pt x="3255128" y="419931"/>
                </a:lnTo>
                <a:lnTo>
                  <a:pt x="3255128" y="419939"/>
                </a:lnTo>
                <a:lnTo>
                  <a:pt x="3255128" y="419955"/>
                </a:lnTo>
                <a:lnTo>
                  <a:pt x="3255128" y="419977"/>
                </a:lnTo>
                <a:lnTo>
                  <a:pt x="3255128" y="419990"/>
                </a:lnTo>
                <a:lnTo>
                  <a:pt x="3255128" y="420027"/>
                </a:lnTo>
                <a:lnTo>
                  <a:pt x="3255128" y="420029"/>
                </a:lnTo>
                <a:lnTo>
                  <a:pt x="3255128" y="420078"/>
                </a:lnTo>
                <a:lnTo>
                  <a:pt x="3255128" y="420110"/>
                </a:lnTo>
                <a:lnTo>
                  <a:pt x="3255128" y="420143"/>
                </a:lnTo>
                <a:lnTo>
                  <a:pt x="3255128" y="420149"/>
                </a:lnTo>
                <a:lnTo>
                  <a:pt x="3255128" y="420153"/>
                </a:lnTo>
                <a:lnTo>
                  <a:pt x="3255128" y="420199"/>
                </a:lnTo>
                <a:lnTo>
                  <a:pt x="3255128" y="420225"/>
                </a:lnTo>
                <a:lnTo>
                  <a:pt x="3255128" y="420245"/>
                </a:lnTo>
                <a:lnTo>
                  <a:pt x="3255128" y="420265"/>
                </a:lnTo>
                <a:lnTo>
                  <a:pt x="3255128" y="420365"/>
                </a:lnTo>
                <a:lnTo>
                  <a:pt x="3255128" y="420381"/>
                </a:lnTo>
                <a:lnTo>
                  <a:pt x="3255128" y="420393"/>
                </a:lnTo>
                <a:lnTo>
                  <a:pt x="3255128" y="420431"/>
                </a:lnTo>
                <a:lnTo>
                  <a:pt x="3255128" y="420631"/>
                </a:lnTo>
                <a:lnTo>
                  <a:pt x="3255128" y="420641"/>
                </a:lnTo>
                <a:lnTo>
                  <a:pt x="3255128" y="420642"/>
                </a:lnTo>
                <a:lnTo>
                  <a:pt x="3255128" y="420658"/>
                </a:lnTo>
                <a:lnTo>
                  <a:pt x="3255128" y="420683"/>
                </a:lnTo>
                <a:lnTo>
                  <a:pt x="3255128" y="420684"/>
                </a:lnTo>
                <a:lnTo>
                  <a:pt x="3255128" y="420706"/>
                </a:lnTo>
                <a:lnTo>
                  <a:pt x="3255128" y="420791"/>
                </a:lnTo>
                <a:lnTo>
                  <a:pt x="3255128" y="420815"/>
                </a:lnTo>
                <a:lnTo>
                  <a:pt x="3255128" y="420823"/>
                </a:lnTo>
                <a:lnTo>
                  <a:pt x="3255128" y="420852"/>
                </a:lnTo>
                <a:lnTo>
                  <a:pt x="3255128" y="420863"/>
                </a:lnTo>
                <a:lnTo>
                  <a:pt x="3255128" y="420890"/>
                </a:lnTo>
                <a:lnTo>
                  <a:pt x="3255128" y="420893"/>
                </a:lnTo>
                <a:lnTo>
                  <a:pt x="3255128" y="420908"/>
                </a:lnTo>
                <a:lnTo>
                  <a:pt x="3255128" y="420956"/>
                </a:lnTo>
                <a:lnTo>
                  <a:pt x="3255128" y="420959"/>
                </a:lnTo>
                <a:lnTo>
                  <a:pt x="3255128" y="421034"/>
                </a:lnTo>
                <a:lnTo>
                  <a:pt x="3255128" y="421038"/>
                </a:lnTo>
                <a:lnTo>
                  <a:pt x="3255128" y="421056"/>
                </a:lnTo>
                <a:lnTo>
                  <a:pt x="3255128" y="421104"/>
                </a:lnTo>
                <a:lnTo>
                  <a:pt x="3255128" y="421113"/>
                </a:lnTo>
                <a:lnTo>
                  <a:pt x="3255128" y="421130"/>
                </a:lnTo>
                <a:lnTo>
                  <a:pt x="3255128" y="421135"/>
                </a:lnTo>
                <a:lnTo>
                  <a:pt x="3255128" y="421160"/>
                </a:lnTo>
                <a:lnTo>
                  <a:pt x="3255128" y="421167"/>
                </a:lnTo>
                <a:lnTo>
                  <a:pt x="3255128" y="421168"/>
                </a:lnTo>
                <a:lnTo>
                  <a:pt x="3255128" y="421266"/>
                </a:lnTo>
                <a:lnTo>
                  <a:pt x="3255128" y="421312"/>
                </a:lnTo>
                <a:lnTo>
                  <a:pt x="3255128" y="421347"/>
                </a:lnTo>
                <a:lnTo>
                  <a:pt x="3255128" y="421354"/>
                </a:lnTo>
                <a:lnTo>
                  <a:pt x="3255128" y="421364"/>
                </a:lnTo>
                <a:lnTo>
                  <a:pt x="3255128" y="421436"/>
                </a:lnTo>
                <a:lnTo>
                  <a:pt x="3255128" y="421538"/>
                </a:lnTo>
                <a:lnTo>
                  <a:pt x="3255128" y="421539"/>
                </a:lnTo>
                <a:lnTo>
                  <a:pt x="3255128" y="421596"/>
                </a:lnTo>
                <a:lnTo>
                  <a:pt x="3255128" y="421622"/>
                </a:lnTo>
                <a:lnTo>
                  <a:pt x="3255128" y="421627"/>
                </a:lnTo>
                <a:lnTo>
                  <a:pt x="3255128" y="421643"/>
                </a:lnTo>
                <a:lnTo>
                  <a:pt x="3255128" y="421704"/>
                </a:lnTo>
                <a:lnTo>
                  <a:pt x="3255128" y="421754"/>
                </a:lnTo>
                <a:lnTo>
                  <a:pt x="3255128" y="421766"/>
                </a:lnTo>
                <a:lnTo>
                  <a:pt x="3255128" y="421808"/>
                </a:lnTo>
                <a:lnTo>
                  <a:pt x="3255128" y="421816"/>
                </a:lnTo>
                <a:lnTo>
                  <a:pt x="3255128" y="421837"/>
                </a:lnTo>
                <a:lnTo>
                  <a:pt x="3255128" y="421838"/>
                </a:lnTo>
                <a:lnTo>
                  <a:pt x="3255128" y="421914"/>
                </a:lnTo>
                <a:lnTo>
                  <a:pt x="3255128" y="422012"/>
                </a:lnTo>
                <a:lnTo>
                  <a:pt x="3255128" y="422013"/>
                </a:lnTo>
                <a:lnTo>
                  <a:pt x="3255128" y="422050"/>
                </a:lnTo>
                <a:lnTo>
                  <a:pt x="3255128" y="422131"/>
                </a:lnTo>
                <a:lnTo>
                  <a:pt x="3255128" y="422176"/>
                </a:lnTo>
                <a:lnTo>
                  <a:pt x="3255128" y="422261"/>
                </a:lnTo>
                <a:lnTo>
                  <a:pt x="3255128" y="422267"/>
                </a:lnTo>
                <a:lnTo>
                  <a:pt x="3255128" y="422275"/>
                </a:lnTo>
                <a:lnTo>
                  <a:pt x="3255128" y="422300"/>
                </a:lnTo>
                <a:lnTo>
                  <a:pt x="3255128" y="422368"/>
                </a:lnTo>
                <a:lnTo>
                  <a:pt x="3255128" y="422369"/>
                </a:lnTo>
                <a:lnTo>
                  <a:pt x="3255128" y="422373"/>
                </a:lnTo>
                <a:lnTo>
                  <a:pt x="3255128" y="422390"/>
                </a:lnTo>
                <a:lnTo>
                  <a:pt x="3255128" y="422393"/>
                </a:lnTo>
                <a:lnTo>
                  <a:pt x="3255128" y="422403"/>
                </a:lnTo>
                <a:lnTo>
                  <a:pt x="3255128" y="422418"/>
                </a:lnTo>
                <a:lnTo>
                  <a:pt x="3255128" y="422420"/>
                </a:lnTo>
                <a:lnTo>
                  <a:pt x="3255128" y="422438"/>
                </a:lnTo>
                <a:lnTo>
                  <a:pt x="3255128" y="422451"/>
                </a:lnTo>
                <a:lnTo>
                  <a:pt x="3255128" y="422471"/>
                </a:lnTo>
                <a:lnTo>
                  <a:pt x="3255128" y="422486"/>
                </a:lnTo>
                <a:lnTo>
                  <a:pt x="3255128" y="422501"/>
                </a:lnTo>
                <a:lnTo>
                  <a:pt x="3255128" y="422612"/>
                </a:lnTo>
                <a:lnTo>
                  <a:pt x="3255128" y="422634"/>
                </a:lnTo>
                <a:lnTo>
                  <a:pt x="3255128" y="422635"/>
                </a:lnTo>
                <a:lnTo>
                  <a:pt x="3255128" y="422643"/>
                </a:lnTo>
                <a:lnTo>
                  <a:pt x="3255128" y="422651"/>
                </a:lnTo>
                <a:lnTo>
                  <a:pt x="3255128" y="422661"/>
                </a:lnTo>
                <a:lnTo>
                  <a:pt x="3255128" y="422678"/>
                </a:lnTo>
                <a:lnTo>
                  <a:pt x="3255128" y="422735"/>
                </a:lnTo>
                <a:lnTo>
                  <a:pt x="3255128" y="422736"/>
                </a:lnTo>
                <a:lnTo>
                  <a:pt x="3255128" y="422738"/>
                </a:lnTo>
                <a:lnTo>
                  <a:pt x="3255128" y="422802"/>
                </a:lnTo>
                <a:lnTo>
                  <a:pt x="3255128" y="422808"/>
                </a:lnTo>
                <a:lnTo>
                  <a:pt x="3255128" y="422823"/>
                </a:lnTo>
                <a:lnTo>
                  <a:pt x="3255128" y="422830"/>
                </a:lnTo>
                <a:lnTo>
                  <a:pt x="3255128" y="422847"/>
                </a:lnTo>
                <a:lnTo>
                  <a:pt x="3255128" y="422870"/>
                </a:lnTo>
                <a:lnTo>
                  <a:pt x="3255128" y="422921"/>
                </a:lnTo>
                <a:lnTo>
                  <a:pt x="3255128" y="422945"/>
                </a:lnTo>
                <a:lnTo>
                  <a:pt x="3255128" y="422960"/>
                </a:lnTo>
                <a:lnTo>
                  <a:pt x="3255128" y="422984"/>
                </a:lnTo>
                <a:lnTo>
                  <a:pt x="3255128" y="422985"/>
                </a:lnTo>
                <a:lnTo>
                  <a:pt x="3255128" y="423003"/>
                </a:lnTo>
                <a:lnTo>
                  <a:pt x="3255128" y="423026"/>
                </a:lnTo>
                <a:lnTo>
                  <a:pt x="3255128" y="423099"/>
                </a:lnTo>
                <a:lnTo>
                  <a:pt x="3255128" y="423100"/>
                </a:lnTo>
                <a:lnTo>
                  <a:pt x="3255128" y="423117"/>
                </a:lnTo>
                <a:lnTo>
                  <a:pt x="3255128" y="423142"/>
                </a:lnTo>
                <a:lnTo>
                  <a:pt x="3255128" y="423182"/>
                </a:lnTo>
                <a:lnTo>
                  <a:pt x="3255128" y="423197"/>
                </a:lnTo>
                <a:lnTo>
                  <a:pt x="3255128" y="423224"/>
                </a:lnTo>
                <a:lnTo>
                  <a:pt x="3255128" y="423240"/>
                </a:lnTo>
                <a:lnTo>
                  <a:pt x="3255128" y="423244"/>
                </a:lnTo>
                <a:lnTo>
                  <a:pt x="3255128" y="423283"/>
                </a:lnTo>
                <a:lnTo>
                  <a:pt x="3255128" y="423299"/>
                </a:lnTo>
                <a:lnTo>
                  <a:pt x="3255128" y="423321"/>
                </a:lnTo>
                <a:lnTo>
                  <a:pt x="3255128" y="423326"/>
                </a:lnTo>
                <a:lnTo>
                  <a:pt x="3255128" y="423383"/>
                </a:lnTo>
                <a:lnTo>
                  <a:pt x="3255128" y="423438"/>
                </a:lnTo>
                <a:lnTo>
                  <a:pt x="3255128" y="423522"/>
                </a:lnTo>
                <a:lnTo>
                  <a:pt x="3255128" y="423524"/>
                </a:lnTo>
                <a:lnTo>
                  <a:pt x="3255128" y="423542"/>
                </a:lnTo>
                <a:lnTo>
                  <a:pt x="3255128" y="423554"/>
                </a:lnTo>
                <a:lnTo>
                  <a:pt x="3255128" y="423558"/>
                </a:lnTo>
                <a:lnTo>
                  <a:pt x="3255128" y="423559"/>
                </a:lnTo>
                <a:lnTo>
                  <a:pt x="3255128" y="423575"/>
                </a:lnTo>
                <a:lnTo>
                  <a:pt x="3255128" y="423608"/>
                </a:lnTo>
                <a:lnTo>
                  <a:pt x="3255128" y="423619"/>
                </a:lnTo>
                <a:lnTo>
                  <a:pt x="3255128" y="423621"/>
                </a:lnTo>
                <a:lnTo>
                  <a:pt x="3255128" y="423632"/>
                </a:lnTo>
                <a:lnTo>
                  <a:pt x="3255128" y="423633"/>
                </a:lnTo>
                <a:lnTo>
                  <a:pt x="3255128" y="423661"/>
                </a:lnTo>
                <a:lnTo>
                  <a:pt x="3255128" y="423683"/>
                </a:lnTo>
                <a:lnTo>
                  <a:pt x="3255128" y="423696"/>
                </a:lnTo>
                <a:lnTo>
                  <a:pt x="3255128" y="423751"/>
                </a:lnTo>
                <a:lnTo>
                  <a:pt x="3255128" y="423782"/>
                </a:lnTo>
                <a:lnTo>
                  <a:pt x="3255128" y="423785"/>
                </a:lnTo>
                <a:lnTo>
                  <a:pt x="3255128" y="423842"/>
                </a:lnTo>
                <a:lnTo>
                  <a:pt x="3255128" y="423849"/>
                </a:lnTo>
                <a:lnTo>
                  <a:pt x="3255128" y="423864"/>
                </a:lnTo>
                <a:lnTo>
                  <a:pt x="3255128" y="423892"/>
                </a:lnTo>
                <a:lnTo>
                  <a:pt x="3255128" y="423934"/>
                </a:lnTo>
                <a:lnTo>
                  <a:pt x="3255128" y="423961"/>
                </a:lnTo>
                <a:lnTo>
                  <a:pt x="3255128" y="423968"/>
                </a:lnTo>
                <a:lnTo>
                  <a:pt x="3255128" y="423998"/>
                </a:lnTo>
                <a:lnTo>
                  <a:pt x="3255128" y="424005"/>
                </a:lnTo>
                <a:lnTo>
                  <a:pt x="3255128" y="424006"/>
                </a:lnTo>
                <a:lnTo>
                  <a:pt x="3255128" y="424023"/>
                </a:lnTo>
                <a:lnTo>
                  <a:pt x="3255128" y="424037"/>
                </a:lnTo>
                <a:lnTo>
                  <a:pt x="3255128" y="424113"/>
                </a:lnTo>
                <a:lnTo>
                  <a:pt x="3255128" y="424116"/>
                </a:lnTo>
                <a:lnTo>
                  <a:pt x="3255128" y="424122"/>
                </a:lnTo>
                <a:lnTo>
                  <a:pt x="3255128" y="424141"/>
                </a:lnTo>
                <a:lnTo>
                  <a:pt x="3255128" y="424179"/>
                </a:lnTo>
                <a:lnTo>
                  <a:pt x="3255128" y="424207"/>
                </a:lnTo>
                <a:lnTo>
                  <a:pt x="3255128" y="424218"/>
                </a:lnTo>
                <a:lnTo>
                  <a:pt x="3255128" y="424265"/>
                </a:lnTo>
                <a:lnTo>
                  <a:pt x="3255128" y="424294"/>
                </a:lnTo>
                <a:lnTo>
                  <a:pt x="3255128" y="424312"/>
                </a:lnTo>
                <a:lnTo>
                  <a:pt x="3255128" y="424351"/>
                </a:lnTo>
                <a:lnTo>
                  <a:pt x="3255128" y="424372"/>
                </a:lnTo>
                <a:lnTo>
                  <a:pt x="3255128" y="424397"/>
                </a:lnTo>
                <a:lnTo>
                  <a:pt x="3255128" y="424399"/>
                </a:lnTo>
                <a:lnTo>
                  <a:pt x="3255128" y="424430"/>
                </a:lnTo>
                <a:lnTo>
                  <a:pt x="3255128" y="424444"/>
                </a:lnTo>
                <a:lnTo>
                  <a:pt x="3255128" y="424456"/>
                </a:lnTo>
                <a:lnTo>
                  <a:pt x="3255128" y="424459"/>
                </a:lnTo>
                <a:lnTo>
                  <a:pt x="3255128" y="424460"/>
                </a:lnTo>
                <a:lnTo>
                  <a:pt x="3255128" y="424497"/>
                </a:lnTo>
                <a:lnTo>
                  <a:pt x="3255128" y="424529"/>
                </a:lnTo>
                <a:lnTo>
                  <a:pt x="3255128" y="424558"/>
                </a:lnTo>
                <a:lnTo>
                  <a:pt x="3255128" y="424599"/>
                </a:lnTo>
                <a:lnTo>
                  <a:pt x="3255128" y="424604"/>
                </a:lnTo>
                <a:lnTo>
                  <a:pt x="3255128" y="424609"/>
                </a:lnTo>
                <a:lnTo>
                  <a:pt x="3255128" y="424612"/>
                </a:lnTo>
                <a:lnTo>
                  <a:pt x="3255128" y="424617"/>
                </a:lnTo>
                <a:lnTo>
                  <a:pt x="3255128" y="424633"/>
                </a:lnTo>
                <a:lnTo>
                  <a:pt x="3255128" y="424638"/>
                </a:lnTo>
                <a:lnTo>
                  <a:pt x="3255128" y="424654"/>
                </a:lnTo>
                <a:lnTo>
                  <a:pt x="3255128" y="424666"/>
                </a:lnTo>
                <a:lnTo>
                  <a:pt x="3255128" y="424679"/>
                </a:lnTo>
                <a:lnTo>
                  <a:pt x="3255128" y="424688"/>
                </a:lnTo>
                <a:lnTo>
                  <a:pt x="3255128" y="424737"/>
                </a:lnTo>
                <a:lnTo>
                  <a:pt x="3255128" y="424795"/>
                </a:lnTo>
                <a:lnTo>
                  <a:pt x="3255128" y="424888"/>
                </a:lnTo>
                <a:lnTo>
                  <a:pt x="3255128" y="424889"/>
                </a:lnTo>
                <a:lnTo>
                  <a:pt x="3255128" y="424913"/>
                </a:lnTo>
                <a:lnTo>
                  <a:pt x="3255128" y="424916"/>
                </a:lnTo>
                <a:lnTo>
                  <a:pt x="3255128" y="424991"/>
                </a:lnTo>
                <a:lnTo>
                  <a:pt x="3255128" y="424997"/>
                </a:lnTo>
                <a:lnTo>
                  <a:pt x="3255128" y="425003"/>
                </a:lnTo>
                <a:lnTo>
                  <a:pt x="3255128" y="425068"/>
                </a:lnTo>
                <a:lnTo>
                  <a:pt x="3255128" y="425087"/>
                </a:lnTo>
                <a:lnTo>
                  <a:pt x="3255128" y="425092"/>
                </a:lnTo>
                <a:lnTo>
                  <a:pt x="3255128" y="425095"/>
                </a:lnTo>
                <a:lnTo>
                  <a:pt x="3255128" y="425113"/>
                </a:lnTo>
                <a:lnTo>
                  <a:pt x="3255128" y="425127"/>
                </a:lnTo>
                <a:lnTo>
                  <a:pt x="3255128" y="425162"/>
                </a:lnTo>
                <a:lnTo>
                  <a:pt x="3255128" y="425170"/>
                </a:lnTo>
                <a:lnTo>
                  <a:pt x="3255128" y="425191"/>
                </a:lnTo>
                <a:lnTo>
                  <a:pt x="3255128" y="425193"/>
                </a:lnTo>
                <a:lnTo>
                  <a:pt x="3255128" y="425226"/>
                </a:lnTo>
                <a:lnTo>
                  <a:pt x="3255128" y="425228"/>
                </a:lnTo>
                <a:lnTo>
                  <a:pt x="3255128" y="425229"/>
                </a:lnTo>
                <a:lnTo>
                  <a:pt x="3255128" y="425234"/>
                </a:lnTo>
                <a:lnTo>
                  <a:pt x="3255128" y="425236"/>
                </a:lnTo>
                <a:lnTo>
                  <a:pt x="3255128" y="425300"/>
                </a:lnTo>
                <a:lnTo>
                  <a:pt x="3255128" y="425336"/>
                </a:lnTo>
                <a:lnTo>
                  <a:pt x="3255128" y="425371"/>
                </a:lnTo>
                <a:lnTo>
                  <a:pt x="3255128" y="425372"/>
                </a:lnTo>
                <a:lnTo>
                  <a:pt x="3255128" y="425383"/>
                </a:lnTo>
                <a:lnTo>
                  <a:pt x="3255128" y="425385"/>
                </a:lnTo>
                <a:lnTo>
                  <a:pt x="3255128" y="425410"/>
                </a:lnTo>
                <a:lnTo>
                  <a:pt x="3255128" y="425413"/>
                </a:lnTo>
                <a:lnTo>
                  <a:pt x="3255128" y="425428"/>
                </a:lnTo>
                <a:lnTo>
                  <a:pt x="3255128" y="425430"/>
                </a:lnTo>
                <a:lnTo>
                  <a:pt x="3255128" y="425432"/>
                </a:lnTo>
                <a:lnTo>
                  <a:pt x="3255128" y="425441"/>
                </a:lnTo>
                <a:lnTo>
                  <a:pt x="3255128" y="425480"/>
                </a:lnTo>
                <a:lnTo>
                  <a:pt x="3255128" y="425551"/>
                </a:lnTo>
                <a:lnTo>
                  <a:pt x="3255128" y="425609"/>
                </a:lnTo>
                <a:lnTo>
                  <a:pt x="3255128" y="425624"/>
                </a:lnTo>
                <a:lnTo>
                  <a:pt x="3255128" y="425633"/>
                </a:lnTo>
                <a:lnTo>
                  <a:pt x="3255128" y="425640"/>
                </a:lnTo>
                <a:lnTo>
                  <a:pt x="3255128" y="425661"/>
                </a:lnTo>
                <a:lnTo>
                  <a:pt x="3255128" y="425665"/>
                </a:lnTo>
                <a:lnTo>
                  <a:pt x="3255128" y="425676"/>
                </a:lnTo>
                <a:lnTo>
                  <a:pt x="3255128" y="425683"/>
                </a:lnTo>
                <a:lnTo>
                  <a:pt x="3255128" y="425712"/>
                </a:lnTo>
                <a:lnTo>
                  <a:pt x="3255128" y="425780"/>
                </a:lnTo>
                <a:lnTo>
                  <a:pt x="3255128" y="425795"/>
                </a:lnTo>
                <a:lnTo>
                  <a:pt x="3255128" y="425832"/>
                </a:lnTo>
                <a:lnTo>
                  <a:pt x="3255128" y="425877"/>
                </a:lnTo>
                <a:lnTo>
                  <a:pt x="3255128" y="425904"/>
                </a:lnTo>
                <a:lnTo>
                  <a:pt x="3255128" y="425906"/>
                </a:lnTo>
                <a:lnTo>
                  <a:pt x="3255128" y="425924"/>
                </a:lnTo>
                <a:lnTo>
                  <a:pt x="3255128" y="425974"/>
                </a:lnTo>
                <a:lnTo>
                  <a:pt x="3255128" y="425981"/>
                </a:lnTo>
                <a:lnTo>
                  <a:pt x="3255128" y="426020"/>
                </a:lnTo>
                <a:lnTo>
                  <a:pt x="3255128" y="426065"/>
                </a:lnTo>
                <a:lnTo>
                  <a:pt x="3255128" y="426073"/>
                </a:lnTo>
                <a:lnTo>
                  <a:pt x="3255128" y="426107"/>
                </a:lnTo>
                <a:lnTo>
                  <a:pt x="3255128" y="426116"/>
                </a:lnTo>
                <a:lnTo>
                  <a:pt x="3255128" y="426132"/>
                </a:lnTo>
                <a:lnTo>
                  <a:pt x="3255128" y="426144"/>
                </a:lnTo>
                <a:lnTo>
                  <a:pt x="3255128" y="426145"/>
                </a:lnTo>
                <a:lnTo>
                  <a:pt x="3255128" y="426147"/>
                </a:lnTo>
                <a:lnTo>
                  <a:pt x="3255128" y="426166"/>
                </a:lnTo>
                <a:lnTo>
                  <a:pt x="3255128" y="426234"/>
                </a:lnTo>
                <a:lnTo>
                  <a:pt x="3255128" y="426266"/>
                </a:lnTo>
                <a:lnTo>
                  <a:pt x="3255128" y="426269"/>
                </a:lnTo>
                <a:lnTo>
                  <a:pt x="3255128" y="426274"/>
                </a:lnTo>
                <a:lnTo>
                  <a:pt x="3255128" y="426336"/>
                </a:lnTo>
                <a:lnTo>
                  <a:pt x="3255128" y="426341"/>
                </a:lnTo>
                <a:lnTo>
                  <a:pt x="3255128" y="426357"/>
                </a:lnTo>
                <a:lnTo>
                  <a:pt x="3255128" y="426360"/>
                </a:lnTo>
                <a:lnTo>
                  <a:pt x="3255128" y="426407"/>
                </a:lnTo>
                <a:lnTo>
                  <a:pt x="3255128" y="426408"/>
                </a:lnTo>
                <a:lnTo>
                  <a:pt x="3255128" y="426479"/>
                </a:lnTo>
                <a:lnTo>
                  <a:pt x="3255128" y="426510"/>
                </a:lnTo>
                <a:lnTo>
                  <a:pt x="3255128" y="426564"/>
                </a:lnTo>
                <a:lnTo>
                  <a:pt x="3255128" y="426584"/>
                </a:lnTo>
                <a:lnTo>
                  <a:pt x="3255128" y="426620"/>
                </a:lnTo>
                <a:lnTo>
                  <a:pt x="3255128" y="426651"/>
                </a:lnTo>
                <a:lnTo>
                  <a:pt x="3255128" y="426697"/>
                </a:lnTo>
                <a:lnTo>
                  <a:pt x="3255128" y="426743"/>
                </a:lnTo>
                <a:lnTo>
                  <a:pt x="3255128" y="426780"/>
                </a:lnTo>
                <a:lnTo>
                  <a:pt x="3255128" y="426793"/>
                </a:lnTo>
                <a:lnTo>
                  <a:pt x="3255128" y="426801"/>
                </a:lnTo>
                <a:lnTo>
                  <a:pt x="3255128" y="426803"/>
                </a:lnTo>
                <a:lnTo>
                  <a:pt x="3255128" y="426810"/>
                </a:lnTo>
                <a:lnTo>
                  <a:pt x="3255128" y="426814"/>
                </a:lnTo>
                <a:lnTo>
                  <a:pt x="3255128" y="426819"/>
                </a:lnTo>
                <a:lnTo>
                  <a:pt x="3255128" y="426854"/>
                </a:lnTo>
                <a:lnTo>
                  <a:pt x="3255128" y="426882"/>
                </a:lnTo>
                <a:lnTo>
                  <a:pt x="3255128" y="426884"/>
                </a:lnTo>
                <a:lnTo>
                  <a:pt x="3255128" y="426889"/>
                </a:lnTo>
                <a:lnTo>
                  <a:pt x="3255128" y="426938"/>
                </a:lnTo>
                <a:lnTo>
                  <a:pt x="3255128" y="426946"/>
                </a:lnTo>
                <a:lnTo>
                  <a:pt x="3255128" y="426971"/>
                </a:lnTo>
                <a:lnTo>
                  <a:pt x="3255128" y="426980"/>
                </a:lnTo>
                <a:lnTo>
                  <a:pt x="3255128" y="426989"/>
                </a:lnTo>
                <a:lnTo>
                  <a:pt x="3255128" y="426995"/>
                </a:lnTo>
                <a:lnTo>
                  <a:pt x="3255128" y="427013"/>
                </a:lnTo>
                <a:lnTo>
                  <a:pt x="3255128" y="427021"/>
                </a:lnTo>
                <a:lnTo>
                  <a:pt x="3255128" y="427027"/>
                </a:lnTo>
                <a:lnTo>
                  <a:pt x="3255128" y="427047"/>
                </a:lnTo>
                <a:lnTo>
                  <a:pt x="3255128" y="427056"/>
                </a:lnTo>
                <a:lnTo>
                  <a:pt x="3255128" y="427112"/>
                </a:lnTo>
                <a:lnTo>
                  <a:pt x="3255128" y="427131"/>
                </a:lnTo>
                <a:lnTo>
                  <a:pt x="3255128" y="427158"/>
                </a:lnTo>
                <a:lnTo>
                  <a:pt x="3255128" y="427252"/>
                </a:lnTo>
                <a:lnTo>
                  <a:pt x="3255128" y="427255"/>
                </a:lnTo>
                <a:lnTo>
                  <a:pt x="3255128" y="427288"/>
                </a:lnTo>
                <a:lnTo>
                  <a:pt x="3255128" y="427289"/>
                </a:lnTo>
                <a:lnTo>
                  <a:pt x="3255128" y="427293"/>
                </a:lnTo>
                <a:lnTo>
                  <a:pt x="3255128" y="427305"/>
                </a:lnTo>
                <a:lnTo>
                  <a:pt x="3255128" y="427341"/>
                </a:lnTo>
                <a:lnTo>
                  <a:pt x="3255128" y="427362"/>
                </a:lnTo>
                <a:lnTo>
                  <a:pt x="3255128" y="427367"/>
                </a:lnTo>
                <a:lnTo>
                  <a:pt x="3255128" y="427405"/>
                </a:lnTo>
                <a:lnTo>
                  <a:pt x="3255128" y="427407"/>
                </a:lnTo>
                <a:lnTo>
                  <a:pt x="3255128" y="427434"/>
                </a:lnTo>
                <a:lnTo>
                  <a:pt x="3255128" y="427448"/>
                </a:lnTo>
                <a:lnTo>
                  <a:pt x="3255128" y="427450"/>
                </a:lnTo>
                <a:lnTo>
                  <a:pt x="3255128" y="427471"/>
                </a:lnTo>
                <a:lnTo>
                  <a:pt x="3255128" y="427480"/>
                </a:lnTo>
                <a:lnTo>
                  <a:pt x="3255128" y="427501"/>
                </a:lnTo>
                <a:lnTo>
                  <a:pt x="3255128" y="427504"/>
                </a:lnTo>
                <a:lnTo>
                  <a:pt x="3255128" y="427505"/>
                </a:lnTo>
                <a:lnTo>
                  <a:pt x="3255128" y="427515"/>
                </a:lnTo>
                <a:lnTo>
                  <a:pt x="3255128" y="427548"/>
                </a:lnTo>
                <a:lnTo>
                  <a:pt x="3255128" y="427589"/>
                </a:lnTo>
                <a:lnTo>
                  <a:pt x="3255128" y="427617"/>
                </a:lnTo>
                <a:lnTo>
                  <a:pt x="3255128" y="427619"/>
                </a:lnTo>
                <a:lnTo>
                  <a:pt x="3255128" y="427640"/>
                </a:lnTo>
                <a:lnTo>
                  <a:pt x="3255128" y="427678"/>
                </a:lnTo>
                <a:lnTo>
                  <a:pt x="3255128" y="427712"/>
                </a:lnTo>
                <a:lnTo>
                  <a:pt x="3255128" y="427715"/>
                </a:lnTo>
                <a:lnTo>
                  <a:pt x="3255128" y="427717"/>
                </a:lnTo>
                <a:lnTo>
                  <a:pt x="3255128" y="427722"/>
                </a:lnTo>
                <a:lnTo>
                  <a:pt x="3255128" y="427727"/>
                </a:lnTo>
                <a:lnTo>
                  <a:pt x="3255128" y="427785"/>
                </a:lnTo>
                <a:lnTo>
                  <a:pt x="3255128" y="427819"/>
                </a:lnTo>
                <a:lnTo>
                  <a:pt x="3255128" y="427867"/>
                </a:lnTo>
                <a:lnTo>
                  <a:pt x="3255128" y="427883"/>
                </a:lnTo>
                <a:lnTo>
                  <a:pt x="3255128" y="427896"/>
                </a:lnTo>
                <a:lnTo>
                  <a:pt x="3255128" y="427903"/>
                </a:lnTo>
                <a:lnTo>
                  <a:pt x="3255128" y="427937"/>
                </a:lnTo>
                <a:lnTo>
                  <a:pt x="3255128" y="427953"/>
                </a:lnTo>
                <a:lnTo>
                  <a:pt x="3255128" y="427954"/>
                </a:lnTo>
                <a:lnTo>
                  <a:pt x="3255128" y="427955"/>
                </a:lnTo>
                <a:lnTo>
                  <a:pt x="3255128" y="427960"/>
                </a:lnTo>
                <a:lnTo>
                  <a:pt x="3255128" y="427993"/>
                </a:lnTo>
                <a:lnTo>
                  <a:pt x="3255128" y="428024"/>
                </a:lnTo>
                <a:lnTo>
                  <a:pt x="3255128" y="428032"/>
                </a:lnTo>
                <a:lnTo>
                  <a:pt x="3255128" y="428053"/>
                </a:lnTo>
                <a:lnTo>
                  <a:pt x="3255128" y="428077"/>
                </a:lnTo>
                <a:lnTo>
                  <a:pt x="3255128" y="428078"/>
                </a:lnTo>
                <a:lnTo>
                  <a:pt x="3255128" y="428082"/>
                </a:lnTo>
                <a:lnTo>
                  <a:pt x="3255128" y="428126"/>
                </a:lnTo>
                <a:lnTo>
                  <a:pt x="3255128" y="428128"/>
                </a:lnTo>
                <a:lnTo>
                  <a:pt x="3255128" y="428151"/>
                </a:lnTo>
                <a:lnTo>
                  <a:pt x="3255128" y="428152"/>
                </a:lnTo>
                <a:lnTo>
                  <a:pt x="3255128" y="428153"/>
                </a:lnTo>
                <a:lnTo>
                  <a:pt x="3255128" y="428167"/>
                </a:lnTo>
                <a:lnTo>
                  <a:pt x="3255128" y="428181"/>
                </a:lnTo>
                <a:lnTo>
                  <a:pt x="3255128" y="428186"/>
                </a:lnTo>
                <a:lnTo>
                  <a:pt x="3255128" y="428198"/>
                </a:lnTo>
                <a:lnTo>
                  <a:pt x="3255128" y="428202"/>
                </a:lnTo>
                <a:lnTo>
                  <a:pt x="3255128" y="428216"/>
                </a:lnTo>
                <a:lnTo>
                  <a:pt x="3255128" y="428218"/>
                </a:lnTo>
                <a:lnTo>
                  <a:pt x="3255128" y="428248"/>
                </a:lnTo>
                <a:lnTo>
                  <a:pt x="3255128" y="428360"/>
                </a:lnTo>
                <a:lnTo>
                  <a:pt x="3255128" y="428361"/>
                </a:lnTo>
                <a:lnTo>
                  <a:pt x="3255128" y="428362"/>
                </a:lnTo>
                <a:lnTo>
                  <a:pt x="3255128" y="428363"/>
                </a:lnTo>
                <a:lnTo>
                  <a:pt x="3255128" y="428392"/>
                </a:lnTo>
                <a:lnTo>
                  <a:pt x="3255128" y="428407"/>
                </a:lnTo>
                <a:lnTo>
                  <a:pt x="3255128" y="428412"/>
                </a:lnTo>
                <a:lnTo>
                  <a:pt x="3255128" y="428470"/>
                </a:lnTo>
                <a:lnTo>
                  <a:pt x="3255128" y="428491"/>
                </a:lnTo>
                <a:lnTo>
                  <a:pt x="3255128" y="428507"/>
                </a:lnTo>
                <a:lnTo>
                  <a:pt x="3255128" y="428541"/>
                </a:lnTo>
                <a:lnTo>
                  <a:pt x="3255128" y="428601"/>
                </a:lnTo>
                <a:lnTo>
                  <a:pt x="3255128" y="428603"/>
                </a:lnTo>
                <a:lnTo>
                  <a:pt x="3255128" y="428630"/>
                </a:lnTo>
                <a:lnTo>
                  <a:pt x="3255128" y="428633"/>
                </a:lnTo>
                <a:lnTo>
                  <a:pt x="3255128" y="428664"/>
                </a:lnTo>
                <a:lnTo>
                  <a:pt x="3255128" y="428666"/>
                </a:lnTo>
                <a:lnTo>
                  <a:pt x="3255128" y="428680"/>
                </a:lnTo>
                <a:lnTo>
                  <a:pt x="3255128" y="428699"/>
                </a:lnTo>
                <a:lnTo>
                  <a:pt x="3255128" y="428701"/>
                </a:lnTo>
                <a:lnTo>
                  <a:pt x="3255128" y="428702"/>
                </a:lnTo>
                <a:lnTo>
                  <a:pt x="3255128" y="428749"/>
                </a:lnTo>
                <a:lnTo>
                  <a:pt x="3255128" y="428819"/>
                </a:lnTo>
                <a:lnTo>
                  <a:pt x="3255128" y="428822"/>
                </a:lnTo>
                <a:lnTo>
                  <a:pt x="3255128" y="428834"/>
                </a:lnTo>
                <a:lnTo>
                  <a:pt x="3255128" y="428846"/>
                </a:lnTo>
                <a:lnTo>
                  <a:pt x="3255128" y="428866"/>
                </a:lnTo>
                <a:lnTo>
                  <a:pt x="3255128" y="428905"/>
                </a:lnTo>
                <a:lnTo>
                  <a:pt x="3255128" y="428914"/>
                </a:lnTo>
                <a:lnTo>
                  <a:pt x="3255128" y="428917"/>
                </a:lnTo>
                <a:lnTo>
                  <a:pt x="3255128" y="428940"/>
                </a:lnTo>
                <a:lnTo>
                  <a:pt x="3255128" y="428945"/>
                </a:lnTo>
                <a:lnTo>
                  <a:pt x="3255128" y="428980"/>
                </a:lnTo>
                <a:lnTo>
                  <a:pt x="3255128" y="429055"/>
                </a:lnTo>
                <a:lnTo>
                  <a:pt x="3255128" y="429060"/>
                </a:lnTo>
                <a:lnTo>
                  <a:pt x="3255128" y="429062"/>
                </a:lnTo>
                <a:lnTo>
                  <a:pt x="3255128" y="429083"/>
                </a:lnTo>
                <a:lnTo>
                  <a:pt x="3255128" y="429093"/>
                </a:lnTo>
                <a:lnTo>
                  <a:pt x="3255128" y="429134"/>
                </a:lnTo>
                <a:lnTo>
                  <a:pt x="3255128" y="429137"/>
                </a:lnTo>
                <a:lnTo>
                  <a:pt x="3255128" y="429139"/>
                </a:lnTo>
                <a:lnTo>
                  <a:pt x="3255128" y="429156"/>
                </a:lnTo>
                <a:lnTo>
                  <a:pt x="3255128" y="429159"/>
                </a:lnTo>
                <a:lnTo>
                  <a:pt x="3255128" y="429164"/>
                </a:lnTo>
                <a:lnTo>
                  <a:pt x="3255128" y="429182"/>
                </a:lnTo>
                <a:lnTo>
                  <a:pt x="3255128" y="429203"/>
                </a:lnTo>
                <a:lnTo>
                  <a:pt x="3255128" y="429257"/>
                </a:lnTo>
                <a:lnTo>
                  <a:pt x="3255128" y="429293"/>
                </a:lnTo>
                <a:lnTo>
                  <a:pt x="3255128" y="429305"/>
                </a:lnTo>
                <a:lnTo>
                  <a:pt x="3255128" y="429315"/>
                </a:lnTo>
                <a:lnTo>
                  <a:pt x="3255128" y="429350"/>
                </a:lnTo>
                <a:lnTo>
                  <a:pt x="3255128" y="429397"/>
                </a:lnTo>
                <a:lnTo>
                  <a:pt x="3255128" y="429400"/>
                </a:lnTo>
                <a:lnTo>
                  <a:pt x="3255128" y="429401"/>
                </a:lnTo>
                <a:lnTo>
                  <a:pt x="3255128" y="429409"/>
                </a:lnTo>
                <a:lnTo>
                  <a:pt x="3255128" y="429436"/>
                </a:lnTo>
                <a:lnTo>
                  <a:pt x="3255128" y="429514"/>
                </a:lnTo>
                <a:lnTo>
                  <a:pt x="3255128" y="429538"/>
                </a:lnTo>
                <a:lnTo>
                  <a:pt x="3255128" y="429610"/>
                </a:lnTo>
                <a:lnTo>
                  <a:pt x="3255128" y="429613"/>
                </a:lnTo>
                <a:lnTo>
                  <a:pt x="3255128" y="429615"/>
                </a:lnTo>
                <a:lnTo>
                  <a:pt x="3255128" y="429630"/>
                </a:lnTo>
                <a:lnTo>
                  <a:pt x="3255128" y="429665"/>
                </a:lnTo>
                <a:lnTo>
                  <a:pt x="3255128" y="429670"/>
                </a:lnTo>
                <a:lnTo>
                  <a:pt x="3255128" y="429687"/>
                </a:lnTo>
                <a:lnTo>
                  <a:pt x="3255128" y="429690"/>
                </a:lnTo>
                <a:lnTo>
                  <a:pt x="3255128" y="429741"/>
                </a:lnTo>
                <a:lnTo>
                  <a:pt x="3255128" y="429769"/>
                </a:lnTo>
                <a:lnTo>
                  <a:pt x="3255128" y="429809"/>
                </a:lnTo>
                <a:lnTo>
                  <a:pt x="3255128" y="429851"/>
                </a:lnTo>
                <a:lnTo>
                  <a:pt x="3255128" y="429963"/>
                </a:lnTo>
                <a:lnTo>
                  <a:pt x="3255128" y="429980"/>
                </a:lnTo>
                <a:lnTo>
                  <a:pt x="3255128" y="429990"/>
                </a:lnTo>
                <a:lnTo>
                  <a:pt x="3255128" y="429999"/>
                </a:lnTo>
                <a:lnTo>
                  <a:pt x="3255128" y="430037"/>
                </a:lnTo>
                <a:lnTo>
                  <a:pt x="3255128" y="430049"/>
                </a:lnTo>
                <a:lnTo>
                  <a:pt x="3255128" y="430063"/>
                </a:lnTo>
                <a:lnTo>
                  <a:pt x="3255128" y="430079"/>
                </a:lnTo>
                <a:lnTo>
                  <a:pt x="3255128" y="430084"/>
                </a:lnTo>
                <a:lnTo>
                  <a:pt x="3255128" y="430087"/>
                </a:lnTo>
                <a:lnTo>
                  <a:pt x="3255128" y="430107"/>
                </a:lnTo>
                <a:lnTo>
                  <a:pt x="3255128" y="430129"/>
                </a:lnTo>
                <a:lnTo>
                  <a:pt x="3255128" y="430185"/>
                </a:lnTo>
                <a:lnTo>
                  <a:pt x="3255128" y="430200"/>
                </a:lnTo>
                <a:lnTo>
                  <a:pt x="3255128" y="430203"/>
                </a:lnTo>
                <a:lnTo>
                  <a:pt x="3255128" y="430278"/>
                </a:lnTo>
                <a:lnTo>
                  <a:pt x="3255128" y="430283"/>
                </a:lnTo>
                <a:lnTo>
                  <a:pt x="3255128" y="430288"/>
                </a:lnTo>
                <a:lnTo>
                  <a:pt x="3255128" y="430295"/>
                </a:lnTo>
                <a:lnTo>
                  <a:pt x="3255128" y="430300"/>
                </a:lnTo>
                <a:lnTo>
                  <a:pt x="3255128" y="430302"/>
                </a:lnTo>
                <a:lnTo>
                  <a:pt x="3255128" y="430310"/>
                </a:lnTo>
                <a:lnTo>
                  <a:pt x="3255128" y="430357"/>
                </a:lnTo>
                <a:lnTo>
                  <a:pt x="3255128" y="430422"/>
                </a:lnTo>
                <a:lnTo>
                  <a:pt x="3255128" y="430427"/>
                </a:lnTo>
                <a:lnTo>
                  <a:pt x="3255128" y="430439"/>
                </a:lnTo>
                <a:lnTo>
                  <a:pt x="3255128" y="430479"/>
                </a:lnTo>
                <a:lnTo>
                  <a:pt x="3255128" y="430494"/>
                </a:lnTo>
                <a:lnTo>
                  <a:pt x="3255128" y="430546"/>
                </a:lnTo>
                <a:lnTo>
                  <a:pt x="3255128" y="430548"/>
                </a:lnTo>
                <a:lnTo>
                  <a:pt x="3255128" y="430615"/>
                </a:lnTo>
                <a:lnTo>
                  <a:pt x="3255128" y="430623"/>
                </a:lnTo>
                <a:lnTo>
                  <a:pt x="3255128" y="430686"/>
                </a:lnTo>
                <a:lnTo>
                  <a:pt x="3255128" y="430692"/>
                </a:lnTo>
                <a:lnTo>
                  <a:pt x="3255128" y="430700"/>
                </a:lnTo>
                <a:lnTo>
                  <a:pt x="3255128" y="430732"/>
                </a:lnTo>
                <a:lnTo>
                  <a:pt x="3255128" y="430734"/>
                </a:lnTo>
                <a:lnTo>
                  <a:pt x="3255128" y="430771"/>
                </a:lnTo>
                <a:lnTo>
                  <a:pt x="3255128" y="430772"/>
                </a:lnTo>
                <a:lnTo>
                  <a:pt x="3255128" y="430777"/>
                </a:lnTo>
                <a:lnTo>
                  <a:pt x="3255128" y="430896"/>
                </a:lnTo>
                <a:lnTo>
                  <a:pt x="3255128" y="430943"/>
                </a:lnTo>
                <a:lnTo>
                  <a:pt x="3255128" y="430944"/>
                </a:lnTo>
                <a:lnTo>
                  <a:pt x="3255128" y="430968"/>
                </a:lnTo>
                <a:lnTo>
                  <a:pt x="3255128" y="430984"/>
                </a:lnTo>
                <a:lnTo>
                  <a:pt x="3255128" y="431031"/>
                </a:lnTo>
                <a:lnTo>
                  <a:pt x="3255128" y="431084"/>
                </a:lnTo>
                <a:lnTo>
                  <a:pt x="3255128" y="431116"/>
                </a:lnTo>
                <a:lnTo>
                  <a:pt x="3255128" y="431139"/>
                </a:lnTo>
                <a:lnTo>
                  <a:pt x="3255128" y="431146"/>
                </a:lnTo>
                <a:lnTo>
                  <a:pt x="3255128" y="431188"/>
                </a:lnTo>
                <a:lnTo>
                  <a:pt x="3255128" y="431191"/>
                </a:lnTo>
                <a:lnTo>
                  <a:pt x="3255128" y="431196"/>
                </a:lnTo>
                <a:lnTo>
                  <a:pt x="3255128" y="431211"/>
                </a:lnTo>
                <a:lnTo>
                  <a:pt x="3255128" y="431213"/>
                </a:lnTo>
                <a:lnTo>
                  <a:pt x="3255128" y="431218"/>
                </a:lnTo>
                <a:lnTo>
                  <a:pt x="3255128" y="431225"/>
                </a:lnTo>
                <a:lnTo>
                  <a:pt x="3255128" y="431247"/>
                </a:lnTo>
                <a:lnTo>
                  <a:pt x="3255128" y="431263"/>
                </a:lnTo>
                <a:lnTo>
                  <a:pt x="3255128" y="431323"/>
                </a:lnTo>
                <a:lnTo>
                  <a:pt x="3255128" y="431324"/>
                </a:lnTo>
                <a:lnTo>
                  <a:pt x="3255128" y="431370"/>
                </a:lnTo>
                <a:lnTo>
                  <a:pt x="3255128" y="431397"/>
                </a:lnTo>
                <a:lnTo>
                  <a:pt x="3255128" y="431420"/>
                </a:lnTo>
                <a:lnTo>
                  <a:pt x="3255128" y="431441"/>
                </a:lnTo>
                <a:lnTo>
                  <a:pt x="3255128" y="431481"/>
                </a:lnTo>
                <a:lnTo>
                  <a:pt x="3255128" y="431497"/>
                </a:lnTo>
                <a:lnTo>
                  <a:pt x="3255128" y="431500"/>
                </a:lnTo>
                <a:lnTo>
                  <a:pt x="3255128" y="431502"/>
                </a:lnTo>
                <a:lnTo>
                  <a:pt x="3255128" y="431511"/>
                </a:lnTo>
                <a:lnTo>
                  <a:pt x="3255128" y="431516"/>
                </a:lnTo>
                <a:lnTo>
                  <a:pt x="3255128" y="431565"/>
                </a:lnTo>
                <a:lnTo>
                  <a:pt x="3255128" y="431567"/>
                </a:lnTo>
                <a:lnTo>
                  <a:pt x="3255128" y="431597"/>
                </a:lnTo>
                <a:lnTo>
                  <a:pt x="3255128" y="431616"/>
                </a:lnTo>
                <a:lnTo>
                  <a:pt x="3255128" y="431629"/>
                </a:lnTo>
                <a:lnTo>
                  <a:pt x="3255128" y="431650"/>
                </a:lnTo>
                <a:lnTo>
                  <a:pt x="3255128" y="431654"/>
                </a:lnTo>
                <a:lnTo>
                  <a:pt x="3255128" y="431655"/>
                </a:lnTo>
                <a:lnTo>
                  <a:pt x="3255128" y="431679"/>
                </a:lnTo>
                <a:lnTo>
                  <a:pt x="3255128" y="431680"/>
                </a:lnTo>
                <a:lnTo>
                  <a:pt x="3255128" y="431701"/>
                </a:lnTo>
                <a:lnTo>
                  <a:pt x="3255128" y="431739"/>
                </a:lnTo>
                <a:lnTo>
                  <a:pt x="3255128" y="431825"/>
                </a:lnTo>
                <a:lnTo>
                  <a:pt x="3255128" y="431836"/>
                </a:lnTo>
                <a:lnTo>
                  <a:pt x="3255128" y="431856"/>
                </a:lnTo>
                <a:lnTo>
                  <a:pt x="3255128" y="431859"/>
                </a:lnTo>
                <a:lnTo>
                  <a:pt x="3255128" y="431866"/>
                </a:lnTo>
                <a:lnTo>
                  <a:pt x="3255128" y="431879"/>
                </a:lnTo>
                <a:lnTo>
                  <a:pt x="3255128" y="431895"/>
                </a:lnTo>
                <a:lnTo>
                  <a:pt x="3255128" y="431970"/>
                </a:lnTo>
                <a:lnTo>
                  <a:pt x="3255128" y="431992"/>
                </a:lnTo>
                <a:lnTo>
                  <a:pt x="3255128" y="431994"/>
                </a:lnTo>
                <a:lnTo>
                  <a:pt x="3255128" y="432004"/>
                </a:lnTo>
                <a:lnTo>
                  <a:pt x="3255128" y="432075"/>
                </a:lnTo>
                <a:lnTo>
                  <a:pt x="3255128" y="432138"/>
                </a:lnTo>
                <a:lnTo>
                  <a:pt x="3255128" y="432149"/>
                </a:lnTo>
                <a:lnTo>
                  <a:pt x="3255128" y="432160"/>
                </a:lnTo>
                <a:lnTo>
                  <a:pt x="3255128" y="432163"/>
                </a:lnTo>
                <a:lnTo>
                  <a:pt x="3255128" y="432196"/>
                </a:lnTo>
                <a:lnTo>
                  <a:pt x="3255128" y="432232"/>
                </a:lnTo>
                <a:lnTo>
                  <a:pt x="3255128" y="432247"/>
                </a:lnTo>
                <a:lnTo>
                  <a:pt x="3255128" y="432295"/>
                </a:lnTo>
                <a:lnTo>
                  <a:pt x="3255128" y="432318"/>
                </a:lnTo>
                <a:lnTo>
                  <a:pt x="3255128" y="432325"/>
                </a:lnTo>
                <a:lnTo>
                  <a:pt x="3255128" y="432339"/>
                </a:lnTo>
                <a:lnTo>
                  <a:pt x="3255128" y="432349"/>
                </a:lnTo>
                <a:lnTo>
                  <a:pt x="3255128" y="432387"/>
                </a:lnTo>
                <a:lnTo>
                  <a:pt x="3255128" y="432390"/>
                </a:lnTo>
                <a:lnTo>
                  <a:pt x="3255128" y="432399"/>
                </a:lnTo>
                <a:lnTo>
                  <a:pt x="3255128" y="432427"/>
                </a:lnTo>
                <a:lnTo>
                  <a:pt x="3255128" y="432446"/>
                </a:lnTo>
                <a:lnTo>
                  <a:pt x="3255128" y="432473"/>
                </a:lnTo>
                <a:lnTo>
                  <a:pt x="3255128" y="432478"/>
                </a:lnTo>
                <a:lnTo>
                  <a:pt x="3255128" y="432504"/>
                </a:lnTo>
                <a:lnTo>
                  <a:pt x="3255128" y="432525"/>
                </a:lnTo>
                <a:lnTo>
                  <a:pt x="3255128" y="432580"/>
                </a:lnTo>
                <a:lnTo>
                  <a:pt x="3255128" y="432598"/>
                </a:lnTo>
                <a:lnTo>
                  <a:pt x="3255128" y="432620"/>
                </a:lnTo>
                <a:lnTo>
                  <a:pt x="3255128" y="432647"/>
                </a:lnTo>
                <a:lnTo>
                  <a:pt x="3255128" y="432652"/>
                </a:lnTo>
                <a:lnTo>
                  <a:pt x="3255128" y="432655"/>
                </a:lnTo>
                <a:lnTo>
                  <a:pt x="3255128" y="432670"/>
                </a:lnTo>
                <a:lnTo>
                  <a:pt x="3255128" y="432671"/>
                </a:lnTo>
                <a:lnTo>
                  <a:pt x="3255128" y="432701"/>
                </a:lnTo>
                <a:lnTo>
                  <a:pt x="3255128" y="432706"/>
                </a:lnTo>
                <a:lnTo>
                  <a:pt x="3255128" y="432722"/>
                </a:lnTo>
                <a:lnTo>
                  <a:pt x="3255128" y="432768"/>
                </a:lnTo>
                <a:lnTo>
                  <a:pt x="3255128" y="432794"/>
                </a:lnTo>
                <a:lnTo>
                  <a:pt x="3255128" y="432808"/>
                </a:lnTo>
                <a:lnTo>
                  <a:pt x="3255128" y="432866"/>
                </a:lnTo>
                <a:lnTo>
                  <a:pt x="3255128" y="432880"/>
                </a:lnTo>
                <a:lnTo>
                  <a:pt x="3255128" y="432882"/>
                </a:lnTo>
                <a:lnTo>
                  <a:pt x="3255128" y="432885"/>
                </a:lnTo>
                <a:lnTo>
                  <a:pt x="3255128" y="432913"/>
                </a:lnTo>
                <a:lnTo>
                  <a:pt x="3255128" y="432931"/>
                </a:lnTo>
                <a:lnTo>
                  <a:pt x="3255128" y="432932"/>
                </a:lnTo>
                <a:lnTo>
                  <a:pt x="3255128" y="433011"/>
                </a:lnTo>
                <a:lnTo>
                  <a:pt x="3255128" y="433034"/>
                </a:lnTo>
                <a:lnTo>
                  <a:pt x="3255128" y="433040"/>
                </a:lnTo>
                <a:lnTo>
                  <a:pt x="3255128" y="433097"/>
                </a:lnTo>
                <a:lnTo>
                  <a:pt x="3255128" y="433111"/>
                </a:lnTo>
                <a:lnTo>
                  <a:pt x="3255128" y="433184"/>
                </a:lnTo>
                <a:lnTo>
                  <a:pt x="3255128" y="433228"/>
                </a:lnTo>
                <a:lnTo>
                  <a:pt x="3255128" y="433236"/>
                </a:lnTo>
                <a:lnTo>
                  <a:pt x="3255128" y="433269"/>
                </a:lnTo>
                <a:lnTo>
                  <a:pt x="3255128" y="433271"/>
                </a:lnTo>
                <a:lnTo>
                  <a:pt x="3255128" y="433272"/>
                </a:lnTo>
                <a:lnTo>
                  <a:pt x="3255128" y="433339"/>
                </a:lnTo>
                <a:lnTo>
                  <a:pt x="3255128" y="433354"/>
                </a:lnTo>
                <a:lnTo>
                  <a:pt x="3255128" y="433356"/>
                </a:lnTo>
                <a:lnTo>
                  <a:pt x="3255128" y="433363"/>
                </a:lnTo>
                <a:lnTo>
                  <a:pt x="3255128" y="433369"/>
                </a:lnTo>
                <a:lnTo>
                  <a:pt x="3255128" y="433417"/>
                </a:lnTo>
                <a:lnTo>
                  <a:pt x="3255128" y="433484"/>
                </a:lnTo>
                <a:lnTo>
                  <a:pt x="3255128" y="433488"/>
                </a:lnTo>
                <a:lnTo>
                  <a:pt x="3255128" y="433493"/>
                </a:lnTo>
                <a:lnTo>
                  <a:pt x="3255128" y="433528"/>
                </a:lnTo>
                <a:lnTo>
                  <a:pt x="3255128" y="433533"/>
                </a:lnTo>
                <a:lnTo>
                  <a:pt x="3255128" y="433536"/>
                </a:lnTo>
                <a:lnTo>
                  <a:pt x="3255128" y="433567"/>
                </a:lnTo>
                <a:lnTo>
                  <a:pt x="3255128" y="433603"/>
                </a:lnTo>
                <a:lnTo>
                  <a:pt x="3255128" y="433607"/>
                </a:lnTo>
                <a:lnTo>
                  <a:pt x="3255128" y="433613"/>
                </a:lnTo>
                <a:lnTo>
                  <a:pt x="3255128" y="433676"/>
                </a:lnTo>
                <a:lnTo>
                  <a:pt x="3255128" y="433682"/>
                </a:lnTo>
                <a:lnTo>
                  <a:pt x="3255128" y="433687"/>
                </a:lnTo>
                <a:lnTo>
                  <a:pt x="3255128" y="433704"/>
                </a:lnTo>
                <a:lnTo>
                  <a:pt x="3255128" y="433737"/>
                </a:lnTo>
                <a:lnTo>
                  <a:pt x="3255128" y="433761"/>
                </a:lnTo>
                <a:lnTo>
                  <a:pt x="3255128" y="433812"/>
                </a:lnTo>
                <a:lnTo>
                  <a:pt x="3255128" y="433813"/>
                </a:lnTo>
                <a:lnTo>
                  <a:pt x="3255128" y="433835"/>
                </a:lnTo>
                <a:lnTo>
                  <a:pt x="3255128" y="433891"/>
                </a:lnTo>
                <a:lnTo>
                  <a:pt x="3255128" y="433920"/>
                </a:lnTo>
                <a:lnTo>
                  <a:pt x="3255128" y="433947"/>
                </a:lnTo>
                <a:lnTo>
                  <a:pt x="3255128" y="433992"/>
                </a:lnTo>
                <a:lnTo>
                  <a:pt x="3255128" y="434021"/>
                </a:lnTo>
                <a:lnTo>
                  <a:pt x="3255128" y="434063"/>
                </a:lnTo>
                <a:lnTo>
                  <a:pt x="3255128" y="434108"/>
                </a:lnTo>
                <a:lnTo>
                  <a:pt x="3255128" y="434141"/>
                </a:lnTo>
                <a:lnTo>
                  <a:pt x="3255128" y="434150"/>
                </a:lnTo>
                <a:lnTo>
                  <a:pt x="3255128" y="434152"/>
                </a:lnTo>
                <a:lnTo>
                  <a:pt x="3255128" y="434153"/>
                </a:lnTo>
                <a:lnTo>
                  <a:pt x="3255128" y="434165"/>
                </a:lnTo>
                <a:lnTo>
                  <a:pt x="3255128" y="434237"/>
                </a:lnTo>
                <a:lnTo>
                  <a:pt x="3255128" y="434242"/>
                </a:lnTo>
                <a:lnTo>
                  <a:pt x="3255128" y="434270"/>
                </a:lnTo>
                <a:lnTo>
                  <a:pt x="3255128" y="434271"/>
                </a:lnTo>
                <a:lnTo>
                  <a:pt x="3255128" y="434284"/>
                </a:lnTo>
                <a:lnTo>
                  <a:pt x="3255128" y="434314"/>
                </a:lnTo>
                <a:lnTo>
                  <a:pt x="3255128" y="434317"/>
                </a:lnTo>
                <a:lnTo>
                  <a:pt x="3255128" y="434365"/>
                </a:lnTo>
                <a:lnTo>
                  <a:pt x="3255128" y="434379"/>
                </a:lnTo>
                <a:lnTo>
                  <a:pt x="3255128" y="434385"/>
                </a:lnTo>
                <a:lnTo>
                  <a:pt x="3255128" y="434467"/>
                </a:lnTo>
                <a:lnTo>
                  <a:pt x="3255128" y="434483"/>
                </a:lnTo>
                <a:lnTo>
                  <a:pt x="3255128" y="434501"/>
                </a:lnTo>
                <a:lnTo>
                  <a:pt x="3255128" y="434502"/>
                </a:lnTo>
                <a:lnTo>
                  <a:pt x="3255128" y="434557"/>
                </a:lnTo>
                <a:lnTo>
                  <a:pt x="3255128" y="434585"/>
                </a:lnTo>
                <a:lnTo>
                  <a:pt x="3255128" y="434595"/>
                </a:lnTo>
                <a:lnTo>
                  <a:pt x="3255128" y="434607"/>
                </a:lnTo>
                <a:lnTo>
                  <a:pt x="3255128" y="434619"/>
                </a:lnTo>
                <a:lnTo>
                  <a:pt x="3255128" y="434627"/>
                </a:lnTo>
                <a:lnTo>
                  <a:pt x="3255128" y="434649"/>
                </a:lnTo>
                <a:lnTo>
                  <a:pt x="3255128" y="434669"/>
                </a:lnTo>
                <a:lnTo>
                  <a:pt x="3255128" y="434691"/>
                </a:lnTo>
                <a:lnTo>
                  <a:pt x="3255128" y="434801"/>
                </a:lnTo>
                <a:lnTo>
                  <a:pt x="3255128" y="434808"/>
                </a:lnTo>
                <a:lnTo>
                  <a:pt x="3255128" y="434815"/>
                </a:lnTo>
                <a:lnTo>
                  <a:pt x="3255128" y="434817"/>
                </a:lnTo>
                <a:lnTo>
                  <a:pt x="3255128" y="434844"/>
                </a:lnTo>
                <a:lnTo>
                  <a:pt x="3255128" y="434853"/>
                </a:lnTo>
                <a:lnTo>
                  <a:pt x="3255128" y="434869"/>
                </a:lnTo>
                <a:lnTo>
                  <a:pt x="3255128" y="434919"/>
                </a:lnTo>
                <a:lnTo>
                  <a:pt x="3255128" y="434927"/>
                </a:lnTo>
                <a:lnTo>
                  <a:pt x="3255128" y="434932"/>
                </a:lnTo>
                <a:lnTo>
                  <a:pt x="3255128" y="434942"/>
                </a:lnTo>
                <a:lnTo>
                  <a:pt x="3255128" y="434982"/>
                </a:lnTo>
                <a:lnTo>
                  <a:pt x="3255128" y="434984"/>
                </a:lnTo>
                <a:lnTo>
                  <a:pt x="3255128" y="434989"/>
                </a:lnTo>
                <a:lnTo>
                  <a:pt x="3255128" y="435115"/>
                </a:lnTo>
                <a:lnTo>
                  <a:pt x="3255128" y="435128"/>
                </a:lnTo>
                <a:lnTo>
                  <a:pt x="3255128" y="435150"/>
                </a:lnTo>
                <a:lnTo>
                  <a:pt x="3255128" y="435153"/>
                </a:lnTo>
                <a:lnTo>
                  <a:pt x="3255128" y="435212"/>
                </a:lnTo>
                <a:lnTo>
                  <a:pt x="3255128" y="435220"/>
                </a:lnTo>
                <a:lnTo>
                  <a:pt x="3255128" y="435254"/>
                </a:lnTo>
                <a:lnTo>
                  <a:pt x="3255128" y="435256"/>
                </a:lnTo>
                <a:lnTo>
                  <a:pt x="3255128" y="435260"/>
                </a:lnTo>
                <a:lnTo>
                  <a:pt x="3255128" y="435291"/>
                </a:lnTo>
                <a:lnTo>
                  <a:pt x="3255128" y="435292"/>
                </a:lnTo>
                <a:lnTo>
                  <a:pt x="3255128" y="435339"/>
                </a:lnTo>
                <a:lnTo>
                  <a:pt x="3255128" y="435391"/>
                </a:lnTo>
                <a:lnTo>
                  <a:pt x="3255128" y="435399"/>
                </a:lnTo>
                <a:lnTo>
                  <a:pt x="3255128" y="435416"/>
                </a:lnTo>
                <a:lnTo>
                  <a:pt x="3255128" y="435429"/>
                </a:lnTo>
                <a:lnTo>
                  <a:pt x="3255128" y="435463"/>
                </a:lnTo>
                <a:lnTo>
                  <a:pt x="3255128" y="435465"/>
                </a:lnTo>
                <a:lnTo>
                  <a:pt x="3255128" y="435488"/>
                </a:lnTo>
                <a:lnTo>
                  <a:pt x="3255128" y="435493"/>
                </a:lnTo>
                <a:lnTo>
                  <a:pt x="3255128" y="435504"/>
                </a:lnTo>
                <a:lnTo>
                  <a:pt x="3255128" y="435514"/>
                </a:lnTo>
                <a:lnTo>
                  <a:pt x="3255128" y="435524"/>
                </a:lnTo>
                <a:lnTo>
                  <a:pt x="3255128" y="435530"/>
                </a:lnTo>
                <a:lnTo>
                  <a:pt x="3255128" y="435595"/>
                </a:lnTo>
                <a:lnTo>
                  <a:pt x="3255128" y="435609"/>
                </a:lnTo>
                <a:lnTo>
                  <a:pt x="3255128" y="435683"/>
                </a:lnTo>
                <a:lnTo>
                  <a:pt x="3255128" y="435703"/>
                </a:lnTo>
                <a:lnTo>
                  <a:pt x="3255128" y="435734"/>
                </a:lnTo>
                <a:lnTo>
                  <a:pt x="3255128" y="435758"/>
                </a:lnTo>
                <a:lnTo>
                  <a:pt x="3255128" y="435766"/>
                </a:lnTo>
                <a:lnTo>
                  <a:pt x="3255128" y="435767"/>
                </a:lnTo>
                <a:lnTo>
                  <a:pt x="3255128" y="435769"/>
                </a:lnTo>
                <a:lnTo>
                  <a:pt x="3255128" y="435798"/>
                </a:lnTo>
                <a:lnTo>
                  <a:pt x="3255128" y="435838"/>
                </a:lnTo>
                <a:lnTo>
                  <a:pt x="3255128" y="435844"/>
                </a:lnTo>
                <a:lnTo>
                  <a:pt x="3255128" y="435890"/>
                </a:lnTo>
                <a:lnTo>
                  <a:pt x="3255128" y="435903"/>
                </a:lnTo>
                <a:lnTo>
                  <a:pt x="3255128" y="435924"/>
                </a:lnTo>
                <a:lnTo>
                  <a:pt x="3255128" y="435940"/>
                </a:lnTo>
                <a:lnTo>
                  <a:pt x="3255128" y="435946"/>
                </a:lnTo>
                <a:lnTo>
                  <a:pt x="3255128" y="435961"/>
                </a:lnTo>
                <a:lnTo>
                  <a:pt x="3255128" y="436001"/>
                </a:lnTo>
                <a:lnTo>
                  <a:pt x="3255128" y="436023"/>
                </a:lnTo>
                <a:lnTo>
                  <a:pt x="3255128" y="436024"/>
                </a:lnTo>
                <a:lnTo>
                  <a:pt x="3255128" y="436031"/>
                </a:lnTo>
                <a:lnTo>
                  <a:pt x="3255128" y="436067"/>
                </a:lnTo>
                <a:lnTo>
                  <a:pt x="3255128" y="436093"/>
                </a:lnTo>
                <a:lnTo>
                  <a:pt x="3255128" y="436136"/>
                </a:lnTo>
                <a:lnTo>
                  <a:pt x="3255128" y="436157"/>
                </a:lnTo>
                <a:lnTo>
                  <a:pt x="3255128" y="436174"/>
                </a:lnTo>
                <a:lnTo>
                  <a:pt x="3255128" y="436194"/>
                </a:lnTo>
                <a:lnTo>
                  <a:pt x="3255128" y="436195"/>
                </a:lnTo>
                <a:lnTo>
                  <a:pt x="3255128" y="436202"/>
                </a:lnTo>
                <a:lnTo>
                  <a:pt x="3255128" y="436224"/>
                </a:lnTo>
                <a:lnTo>
                  <a:pt x="3255128" y="436259"/>
                </a:lnTo>
                <a:lnTo>
                  <a:pt x="3255128" y="436261"/>
                </a:lnTo>
                <a:lnTo>
                  <a:pt x="3255128" y="436353"/>
                </a:lnTo>
                <a:lnTo>
                  <a:pt x="3255128" y="436395"/>
                </a:lnTo>
                <a:lnTo>
                  <a:pt x="3255128" y="436398"/>
                </a:lnTo>
                <a:lnTo>
                  <a:pt x="3255128" y="436399"/>
                </a:lnTo>
                <a:lnTo>
                  <a:pt x="3255128" y="436406"/>
                </a:lnTo>
                <a:lnTo>
                  <a:pt x="3255128" y="436407"/>
                </a:lnTo>
                <a:lnTo>
                  <a:pt x="3255128" y="436474"/>
                </a:lnTo>
                <a:lnTo>
                  <a:pt x="3255128" y="436483"/>
                </a:lnTo>
                <a:lnTo>
                  <a:pt x="3255128" y="436486"/>
                </a:lnTo>
                <a:lnTo>
                  <a:pt x="3255128" y="436514"/>
                </a:lnTo>
                <a:lnTo>
                  <a:pt x="3255128" y="436595"/>
                </a:lnTo>
                <a:lnTo>
                  <a:pt x="3255128" y="436606"/>
                </a:lnTo>
                <a:lnTo>
                  <a:pt x="3255128" y="436631"/>
                </a:lnTo>
                <a:lnTo>
                  <a:pt x="3255128" y="436634"/>
                </a:lnTo>
                <a:lnTo>
                  <a:pt x="3255128" y="436639"/>
                </a:lnTo>
                <a:lnTo>
                  <a:pt x="3255128" y="436678"/>
                </a:lnTo>
                <a:lnTo>
                  <a:pt x="3255128" y="436787"/>
                </a:lnTo>
                <a:lnTo>
                  <a:pt x="3255128" y="436843"/>
                </a:lnTo>
                <a:lnTo>
                  <a:pt x="3255128" y="436859"/>
                </a:lnTo>
                <a:lnTo>
                  <a:pt x="3255128" y="436863"/>
                </a:lnTo>
                <a:lnTo>
                  <a:pt x="3255128" y="436865"/>
                </a:lnTo>
                <a:lnTo>
                  <a:pt x="3255128" y="436872"/>
                </a:lnTo>
                <a:lnTo>
                  <a:pt x="3255128" y="436890"/>
                </a:lnTo>
                <a:lnTo>
                  <a:pt x="3255128" y="436945"/>
                </a:lnTo>
                <a:lnTo>
                  <a:pt x="3255128" y="436947"/>
                </a:lnTo>
                <a:lnTo>
                  <a:pt x="3255128" y="436948"/>
                </a:lnTo>
                <a:lnTo>
                  <a:pt x="3255128" y="436951"/>
                </a:lnTo>
                <a:lnTo>
                  <a:pt x="3255128" y="436966"/>
                </a:lnTo>
                <a:lnTo>
                  <a:pt x="3255128" y="436969"/>
                </a:lnTo>
                <a:lnTo>
                  <a:pt x="3255128" y="436971"/>
                </a:lnTo>
                <a:lnTo>
                  <a:pt x="3255128" y="437066"/>
                </a:lnTo>
                <a:lnTo>
                  <a:pt x="3255128" y="437098"/>
                </a:lnTo>
                <a:lnTo>
                  <a:pt x="3255128" y="437100"/>
                </a:lnTo>
                <a:lnTo>
                  <a:pt x="3255128" y="437105"/>
                </a:lnTo>
                <a:lnTo>
                  <a:pt x="3255128" y="437117"/>
                </a:lnTo>
                <a:lnTo>
                  <a:pt x="3255128" y="437131"/>
                </a:lnTo>
                <a:lnTo>
                  <a:pt x="3255128" y="437140"/>
                </a:lnTo>
                <a:lnTo>
                  <a:pt x="3255128" y="437142"/>
                </a:lnTo>
                <a:lnTo>
                  <a:pt x="3255128" y="437147"/>
                </a:lnTo>
                <a:lnTo>
                  <a:pt x="3255128" y="437260"/>
                </a:lnTo>
                <a:lnTo>
                  <a:pt x="3255128" y="437274"/>
                </a:lnTo>
                <a:lnTo>
                  <a:pt x="3255128" y="437287"/>
                </a:lnTo>
                <a:lnTo>
                  <a:pt x="3255128" y="437302"/>
                </a:lnTo>
                <a:lnTo>
                  <a:pt x="3255128" y="437303"/>
                </a:lnTo>
                <a:lnTo>
                  <a:pt x="3255128" y="437326"/>
                </a:lnTo>
                <a:lnTo>
                  <a:pt x="3255128" y="437425"/>
                </a:lnTo>
                <a:lnTo>
                  <a:pt x="3255128" y="437452"/>
                </a:lnTo>
                <a:lnTo>
                  <a:pt x="3255128" y="437457"/>
                </a:lnTo>
                <a:lnTo>
                  <a:pt x="3255128" y="437491"/>
                </a:lnTo>
                <a:lnTo>
                  <a:pt x="3255128" y="437507"/>
                </a:lnTo>
                <a:lnTo>
                  <a:pt x="3255128" y="437554"/>
                </a:lnTo>
                <a:lnTo>
                  <a:pt x="3255128" y="437617"/>
                </a:lnTo>
                <a:lnTo>
                  <a:pt x="3255128" y="437639"/>
                </a:lnTo>
                <a:lnTo>
                  <a:pt x="3255128" y="437664"/>
                </a:lnTo>
                <a:lnTo>
                  <a:pt x="3255128" y="437736"/>
                </a:lnTo>
                <a:lnTo>
                  <a:pt x="3255128" y="437748"/>
                </a:lnTo>
                <a:lnTo>
                  <a:pt x="3255128" y="437769"/>
                </a:lnTo>
                <a:lnTo>
                  <a:pt x="3255128" y="437785"/>
                </a:lnTo>
                <a:lnTo>
                  <a:pt x="3255128" y="437850"/>
                </a:lnTo>
                <a:lnTo>
                  <a:pt x="3255128" y="437922"/>
                </a:lnTo>
                <a:lnTo>
                  <a:pt x="3255128" y="437940"/>
                </a:lnTo>
                <a:lnTo>
                  <a:pt x="3255128" y="437941"/>
                </a:lnTo>
                <a:lnTo>
                  <a:pt x="3255128" y="437966"/>
                </a:lnTo>
                <a:lnTo>
                  <a:pt x="3255128" y="437979"/>
                </a:lnTo>
                <a:lnTo>
                  <a:pt x="3255128" y="437983"/>
                </a:lnTo>
                <a:lnTo>
                  <a:pt x="3255128" y="437996"/>
                </a:lnTo>
                <a:lnTo>
                  <a:pt x="3255128" y="438010"/>
                </a:lnTo>
                <a:lnTo>
                  <a:pt x="3255128" y="438012"/>
                </a:lnTo>
                <a:lnTo>
                  <a:pt x="3255128" y="438013"/>
                </a:lnTo>
                <a:lnTo>
                  <a:pt x="3255128" y="438082"/>
                </a:lnTo>
                <a:lnTo>
                  <a:pt x="3255128" y="438087"/>
                </a:lnTo>
                <a:lnTo>
                  <a:pt x="3255128" y="438089"/>
                </a:lnTo>
                <a:lnTo>
                  <a:pt x="3255128" y="438106"/>
                </a:lnTo>
                <a:lnTo>
                  <a:pt x="3255128" y="438122"/>
                </a:lnTo>
                <a:lnTo>
                  <a:pt x="3255128" y="438153"/>
                </a:lnTo>
                <a:lnTo>
                  <a:pt x="3255128" y="438202"/>
                </a:lnTo>
                <a:lnTo>
                  <a:pt x="3255128" y="438207"/>
                </a:lnTo>
                <a:lnTo>
                  <a:pt x="3255128" y="438225"/>
                </a:lnTo>
                <a:lnTo>
                  <a:pt x="3255128" y="438234"/>
                </a:lnTo>
                <a:lnTo>
                  <a:pt x="3255128" y="438255"/>
                </a:lnTo>
                <a:lnTo>
                  <a:pt x="3255128" y="438256"/>
                </a:lnTo>
                <a:lnTo>
                  <a:pt x="3255128" y="438266"/>
                </a:lnTo>
                <a:lnTo>
                  <a:pt x="3255128" y="438281"/>
                </a:lnTo>
                <a:lnTo>
                  <a:pt x="3255128" y="438331"/>
                </a:lnTo>
                <a:lnTo>
                  <a:pt x="3255128" y="438333"/>
                </a:lnTo>
                <a:lnTo>
                  <a:pt x="3255128" y="438381"/>
                </a:lnTo>
                <a:lnTo>
                  <a:pt x="3255128" y="438483"/>
                </a:lnTo>
                <a:lnTo>
                  <a:pt x="3255128" y="438493"/>
                </a:lnTo>
                <a:lnTo>
                  <a:pt x="3255128" y="438514"/>
                </a:lnTo>
                <a:lnTo>
                  <a:pt x="3255128" y="438518"/>
                </a:lnTo>
                <a:lnTo>
                  <a:pt x="3255128" y="438520"/>
                </a:lnTo>
                <a:lnTo>
                  <a:pt x="3255128" y="438565"/>
                </a:lnTo>
                <a:lnTo>
                  <a:pt x="3255128" y="438589"/>
                </a:lnTo>
                <a:lnTo>
                  <a:pt x="3255128" y="438591"/>
                </a:lnTo>
                <a:lnTo>
                  <a:pt x="3255128" y="438661"/>
                </a:lnTo>
                <a:lnTo>
                  <a:pt x="3255128" y="438685"/>
                </a:lnTo>
                <a:lnTo>
                  <a:pt x="3255128" y="438693"/>
                </a:lnTo>
                <a:lnTo>
                  <a:pt x="3255128" y="438730"/>
                </a:lnTo>
                <a:lnTo>
                  <a:pt x="3255128" y="438735"/>
                </a:lnTo>
                <a:lnTo>
                  <a:pt x="3255128" y="438757"/>
                </a:lnTo>
                <a:lnTo>
                  <a:pt x="3255128" y="438759"/>
                </a:lnTo>
                <a:lnTo>
                  <a:pt x="3255128" y="438762"/>
                </a:lnTo>
                <a:lnTo>
                  <a:pt x="3255128" y="438834"/>
                </a:lnTo>
                <a:lnTo>
                  <a:pt x="3255128" y="438873"/>
                </a:lnTo>
                <a:lnTo>
                  <a:pt x="3255128" y="438904"/>
                </a:lnTo>
                <a:lnTo>
                  <a:pt x="3255128" y="438926"/>
                </a:lnTo>
                <a:lnTo>
                  <a:pt x="3255128" y="438936"/>
                </a:lnTo>
                <a:lnTo>
                  <a:pt x="3255128" y="438990"/>
                </a:lnTo>
                <a:lnTo>
                  <a:pt x="3255128" y="438998"/>
                </a:lnTo>
                <a:lnTo>
                  <a:pt x="3255128" y="439003"/>
                </a:lnTo>
                <a:lnTo>
                  <a:pt x="3255128" y="439013"/>
                </a:lnTo>
                <a:lnTo>
                  <a:pt x="3255128" y="439048"/>
                </a:lnTo>
                <a:lnTo>
                  <a:pt x="3255128" y="439079"/>
                </a:lnTo>
                <a:lnTo>
                  <a:pt x="3255128" y="439127"/>
                </a:lnTo>
                <a:lnTo>
                  <a:pt x="3255128" y="439153"/>
                </a:lnTo>
                <a:lnTo>
                  <a:pt x="3255128" y="439184"/>
                </a:lnTo>
                <a:lnTo>
                  <a:pt x="3255128" y="439189"/>
                </a:lnTo>
                <a:lnTo>
                  <a:pt x="3255128" y="439212"/>
                </a:lnTo>
                <a:lnTo>
                  <a:pt x="3255128" y="439213"/>
                </a:lnTo>
                <a:lnTo>
                  <a:pt x="3255128" y="439214"/>
                </a:lnTo>
                <a:lnTo>
                  <a:pt x="3255128" y="439239"/>
                </a:lnTo>
                <a:lnTo>
                  <a:pt x="3255128" y="439254"/>
                </a:lnTo>
                <a:lnTo>
                  <a:pt x="3255128" y="439261"/>
                </a:lnTo>
                <a:lnTo>
                  <a:pt x="3255128" y="439291"/>
                </a:lnTo>
                <a:lnTo>
                  <a:pt x="3255128" y="439332"/>
                </a:lnTo>
                <a:lnTo>
                  <a:pt x="3255128" y="439349"/>
                </a:lnTo>
                <a:lnTo>
                  <a:pt x="3255128" y="439363"/>
                </a:lnTo>
                <a:lnTo>
                  <a:pt x="3255128" y="439437"/>
                </a:lnTo>
                <a:lnTo>
                  <a:pt x="3255128" y="439442"/>
                </a:lnTo>
                <a:lnTo>
                  <a:pt x="3255128" y="439444"/>
                </a:lnTo>
                <a:lnTo>
                  <a:pt x="3255128" y="439457"/>
                </a:lnTo>
                <a:lnTo>
                  <a:pt x="3255128" y="439467"/>
                </a:lnTo>
                <a:lnTo>
                  <a:pt x="3255128" y="439472"/>
                </a:lnTo>
                <a:lnTo>
                  <a:pt x="3255128" y="439473"/>
                </a:lnTo>
                <a:lnTo>
                  <a:pt x="3255128" y="439504"/>
                </a:lnTo>
                <a:lnTo>
                  <a:pt x="3255128" y="439534"/>
                </a:lnTo>
                <a:lnTo>
                  <a:pt x="3255128" y="439554"/>
                </a:lnTo>
                <a:lnTo>
                  <a:pt x="3255128" y="439596"/>
                </a:lnTo>
                <a:lnTo>
                  <a:pt x="3255128" y="439616"/>
                </a:lnTo>
                <a:lnTo>
                  <a:pt x="3255128" y="439646"/>
                </a:lnTo>
                <a:lnTo>
                  <a:pt x="3255128" y="439663"/>
                </a:lnTo>
                <a:lnTo>
                  <a:pt x="3255128" y="439667"/>
                </a:lnTo>
                <a:lnTo>
                  <a:pt x="3255128" y="439668"/>
                </a:lnTo>
                <a:lnTo>
                  <a:pt x="3255128" y="439672"/>
                </a:lnTo>
                <a:lnTo>
                  <a:pt x="3255128" y="439698"/>
                </a:lnTo>
                <a:lnTo>
                  <a:pt x="3255128" y="439700"/>
                </a:lnTo>
                <a:lnTo>
                  <a:pt x="3255128" y="439723"/>
                </a:lnTo>
                <a:lnTo>
                  <a:pt x="3255128" y="439727"/>
                </a:lnTo>
                <a:lnTo>
                  <a:pt x="3255128" y="439730"/>
                </a:lnTo>
                <a:lnTo>
                  <a:pt x="3255128" y="439777"/>
                </a:lnTo>
                <a:lnTo>
                  <a:pt x="3255128" y="439799"/>
                </a:lnTo>
                <a:lnTo>
                  <a:pt x="3255128" y="439880"/>
                </a:lnTo>
                <a:lnTo>
                  <a:pt x="3255128" y="439887"/>
                </a:lnTo>
                <a:lnTo>
                  <a:pt x="3255128" y="439909"/>
                </a:lnTo>
                <a:lnTo>
                  <a:pt x="3255128" y="439911"/>
                </a:lnTo>
                <a:lnTo>
                  <a:pt x="3255128" y="439934"/>
                </a:lnTo>
                <a:lnTo>
                  <a:pt x="3255128" y="439950"/>
                </a:lnTo>
                <a:lnTo>
                  <a:pt x="3255128" y="439961"/>
                </a:lnTo>
                <a:lnTo>
                  <a:pt x="3255128" y="440035"/>
                </a:lnTo>
                <a:lnTo>
                  <a:pt x="3255128" y="440070"/>
                </a:lnTo>
                <a:lnTo>
                  <a:pt x="3255128" y="440090"/>
                </a:lnTo>
                <a:lnTo>
                  <a:pt x="3255128" y="440092"/>
                </a:lnTo>
                <a:lnTo>
                  <a:pt x="3255128" y="440105"/>
                </a:lnTo>
                <a:lnTo>
                  <a:pt x="3255128" y="440107"/>
                </a:lnTo>
                <a:lnTo>
                  <a:pt x="3255128" y="440120"/>
                </a:lnTo>
                <a:lnTo>
                  <a:pt x="3255128" y="440128"/>
                </a:lnTo>
                <a:lnTo>
                  <a:pt x="3255128" y="440130"/>
                </a:lnTo>
                <a:lnTo>
                  <a:pt x="3255128" y="440137"/>
                </a:lnTo>
                <a:lnTo>
                  <a:pt x="3255128" y="440142"/>
                </a:lnTo>
                <a:lnTo>
                  <a:pt x="3255128" y="440146"/>
                </a:lnTo>
                <a:lnTo>
                  <a:pt x="3255128" y="440186"/>
                </a:lnTo>
                <a:lnTo>
                  <a:pt x="3255128" y="440220"/>
                </a:lnTo>
                <a:lnTo>
                  <a:pt x="3255128" y="440223"/>
                </a:lnTo>
                <a:lnTo>
                  <a:pt x="3255128" y="440258"/>
                </a:lnTo>
                <a:lnTo>
                  <a:pt x="3255128" y="440281"/>
                </a:lnTo>
                <a:lnTo>
                  <a:pt x="3255128" y="440286"/>
                </a:lnTo>
                <a:lnTo>
                  <a:pt x="3255128" y="440302"/>
                </a:lnTo>
                <a:lnTo>
                  <a:pt x="3255128" y="440316"/>
                </a:lnTo>
                <a:lnTo>
                  <a:pt x="3255128" y="440352"/>
                </a:lnTo>
                <a:lnTo>
                  <a:pt x="3255128" y="440358"/>
                </a:lnTo>
                <a:lnTo>
                  <a:pt x="3255128" y="440368"/>
                </a:lnTo>
                <a:lnTo>
                  <a:pt x="3255128" y="440442"/>
                </a:lnTo>
                <a:lnTo>
                  <a:pt x="3255128" y="440465"/>
                </a:lnTo>
                <a:lnTo>
                  <a:pt x="3255128" y="440523"/>
                </a:lnTo>
                <a:lnTo>
                  <a:pt x="3255128" y="440524"/>
                </a:lnTo>
                <a:lnTo>
                  <a:pt x="3255128" y="440544"/>
                </a:lnTo>
                <a:lnTo>
                  <a:pt x="3255128" y="440551"/>
                </a:lnTo>
                <a:lnTo>
                  <a:pt x="3255128" y="440579"/>
                </a:lnTo>
                <a:lnTo>
                  <a:pt x="3255128" y="440582"/>
                </a:lnTo>
                <a:lnTo>
                  <a:pt x="3255128" y="440601"/>
                </a:lnTo>
                <a:lnTo>
                  <a:pt x="3255128" y="440604"/>
                </a:lnTo>
                <a:lnTo>
                  <a:pt x="3255128" y="440620"/>
                </a:lnTo>
                <a:lnTo>
                  <a:pt x="3255128" y="440720"/>
                </a:lnTo>
                <a:lnTo>
                  <a:pt x="3255128" y="440736"/>
                </a:lnTo>
                <a:lnTo>
                  <a:pt x="3255128" y="440744"/>
                </a:lnTo>
                <a:lnTo>
                  <a:pt x="3255128" y="440775"/>
                </a:lnTo>
                <a:lnTo>
                  <a:pt x="3255128" y="440784"/>
                </a:lnTo>
                <a:lnTo>
                  <a:pt x="3255128" y="440790"/>
                </a:lnTo>
                <a:lnTo>
                  <a:pt x="3255128" y="440808"/>
                </a:lnTo>
                <a:lnTo>
                  <a:pt x="3255128" y="440811"/>
                </a:lnTo>
                <a:lnTo>
                  <a:pt x="3255128" y="440821"/>
                </a:lnTo>
                <a:lnTo>
                  <a:pt x="3255128" y="440822"/>
                </a:lnTo>
                <a:lnTo>
                  <a:pt x="3255128" y="440829"/>
                </a:lnTo>
                <a:lnTo>
                  <a:pt x="3255128" y="440906"/>
                </a:lnTo>
                <a:lnTo>
                  <a:pt x="3255128" y="440916"/>
                </a:lnTo>
                <a:lnTo>
                  <a:pt x="3255128" y="440923"/>
                </a:lnTo>
                <a:lnTo>
                  <a:pt x="3255128" y="440929"/>
                </a:lnTo>
                <a:lnTo>
                  <a:pt x="3255128" y="440930"/>
                </a:lnTo>
                <a:lnTo>
                  <a:pt x="3255128" y="441003"/>
                </a:lnTo>
                <a:lnTo>
                  <a:pt x="3255128" y="441006"/>
                </a:lnTo>
                <a:lnTo>
                  <a:pt x="3255128" y="441025"/>
                </a:lnTo>
                <a:lnTo>
                  <a:pt x="3255128" y="441034"/>
                </a:lnTo>
                <a:lnTo>
                  <a:pt x="3255128" y="441041"/>
                </a:lnTo>
                <a:lnTo>
                  <a:pt x="3255128" y="441081"/>
                </a:lnTo>
                <a:lnTo>
                  <a:pt x="3255128" y="441101"/>
                </a:lnTo>
                <a:lnTo>
                  <a:pt x="3255128" y="441148"/>
                </a:lnTo>
                <a:lnTo>
                  <a:pt x="3255128" y="441151"/>
                </a:lnTo>
                <a:lnTo>
                  <a:pt x="3255128" y="441172"/>
                </a:lnTo>
                <a:lnTo>
                  <a:pt x="3255128" y="441233"/>
                </a:lnTo>
                <a:lnTo>
                  <a:pt x="3255128" y="441245"/>
                </a:lnTo>
                <a:lnTo>
                  <a:pt x="3255128" y="441249"/>
                </a:lnTo>
                <a:lnTo>
                  <a:pt x="3255128" y="441268"/>
                </a:lnTo>
                <a:lnTo>
                  <a:pt x="3255128" y="441275"/>
                </a:lnTo>
                <a:lnTo>
                  <a:pt x="3255128" y="441305"/>
                </a:lnTo>
                <a:lnTo>
                  <a:pt x="3255128" y="441323"/>
                </a:lnTo>
                <a:lnTo>
                  <a:pt x="3255128" y="441342"/>
                </a:lnTo>
                <a:lnTo>
                  <a:pt x="3255128" y="441388"/>
                </a:lnTo>
                <a:lnTo>
                  <a:pt x="3255128" y="441393"/>
                </a:lnTo>
                <a:lnTo>
                  <a:pt x="3255128" y="441456"/>
                </a:lnTo>
                <a:lnTo>
                  <a:pt x="3255128" y="441459"/>
                </a:lnTo>
                <a:lnTo>
                  <a:pt x="3255128" y="441465"/>
                </a:lnTo>
                <a:lnTo>
                  <a:pt x="3255128" y="441470"/>
                </a:lnTo>
                <a:lnTo>
                  <a:pt x="3255128" y="441483"/>
                </a:lnTo>
                <a:lnTo>
                  <a:pt x="3255128" y="441486"/>
                </a:lnTo>
                <a:lnTo>
                  <a:pt x="3255128" y="441491"/>
                </a:lnTo>
                <a:lnTo>
                  <a:pt x="3255128" y="441499"/>
                </a:lnTo>
                <a:lnTo>
                  <a:pt x="3255128" y="441517"/>
                </a:lnTo>
                <a:lnTo>
                  <a:pt x="3255128" y="441555"/>
                </a:lnTo>
                <a:lnTo>
                  <a:pt x="3255128" y="441574"/>
                </a:lnTo>
                <a:lnTo>
                  <a:pt x="3255128" y="441581"/>
                </a:lnTo>
                <a:lnTo>
                  <a:pt x="3255128" y="441589"/>
                </a:lnTo>
                <a:lnTo>
                  <a:pt x="3255128" y="441625"/>
                </a:lnTo>
                <a:lnTo>
                  <a:pt x="3255128" y="441631"/>
                </a:lnTo>
                <a:lnTo>
                  <a:pt x="3255128" y="441651"/>
                </a:lnTo>
                <a:lnTo>
                  <a:pt x="3255128" y="441708"/>
                </a:lnTo>
                <a:lnTo>
                  <a:pt x="3255128" y="441725"/>
                </a:lnTo>
                <a:lnTo>
                  <a:pt x="3255128" y="441729"/>
                </a:lnTo>
                <a:lnTo>
                  <a:pt x="3255128" y="441733"/>
                </a:lnTo>
                <a:lnTo>
                  <a:pt x="3255128" y="441758"/>
                </a:lnTo>
                <a:lnTo>
                  <a:pt x="3255128" y="441759"/>
                </a:lnTo>
                <a:lnTo>
                  <a:pt x="3255128" y="441796"/>
                </a:lnTo>
                <a:lnTo>
                  <a:pt x="3255128" y="441804"/>
                </a:lnTo>
                <a:lnTo>
                  <a:pt x="3255128" y="441915"/>
                </a:lnTo>
                <a:lnTo>
                  <a:pt x="3255128" y="441929"/>
                </a:lnTo>
                <a:lnTo>
                  <a:pt x="3255128" y="441953"/>
                </a:lnTo>
                <a:lnTo>
                  <a:pt x="3255128" y="441978"/>
                </a:lnTo>
                <a:lnTo>
                  <a:pt x="3255128" y="442017"/>
                </a:lnTo>
                <a:lnTo>
                  <a:pt x="3255128" y="442020"/>
                </a:lnTo>
                <a:lnTo>
                  <a:pt x="3255128" y="442052"/>
                </a:lnTo>
                <a:lnTo>
                  <a:pt x="3255128" y="442179"/>
                </a:lnTo>
                <a:lnTo>
                  <a:pt x="3255128" y="442182"/>
                </a:lnTo>
                <a:lnTo>
                  <a:pt x="3255128" y="442188"/>
                </a:lnTo>
                <a:lnTo>
                  <a:pt x="3255128" y="442203"/>
                </a:lnTo>
                <a:lnTo>
                  <a:pt x="3255128" y="442229"/>
                </a:lnTo>
                <a:lnTo>
                  <a:pt x="3255128" y="442244"/>
                </a:lnTo>
                <a:lnTo>
                  <a:pt x="3255128" y="442254"/>
                </a:lnTo>
                <a:lnTo>
                  <a:pt x="3255128" y="442255"/>
                </a:lnTo>
                <a:lnTo>
                  <a:pt x="3255128" y="442289"/>
                </a:lnTo>
                <a:lnTo>
                  <a:pt x="3255128" y="442290"/>
                </a:lnTo>
                <a:lnTo>
                  <a:pt x="3255128" y="442407"/>
                </a:lnTo>
                <a:lnTo>
                  <a:pt x="3255128" y="442412"/>
                </a:lnTo>
                <a:lnTo>
                  <a:pt x="3255128" y="442447"/>
                </a:lnTo>
                <a:lnTo>
                  <a:pt x="3255128" y="442463"/>
                </a:lnTo>
                <a:lnTo>
                  <a:pt x="3255128" y="442468"/>
                </a:lnTo>
                <a:lnTo>
                  <a:pt x="3255128" y="442477"/>
                </a:lnTo>
                <a:lnTo>
                  <a:pt x="3255128" y="442503"/>
                </a:lnTo>
                <a:lnTo>
                  <a:pt x="3255128" y="442516"/>
                </a:lnTo>
                <a:lnTo>
                  <a:pt x="3255128" y="442533"/>
                </a:lnTo>
                <a:lnTo>
                  <a:pt x="3255128" y="442606"/>
                </a:lnTo>
                <a:lnTo>
                  <a:pt x="3255128" y="442656"/>
                </a:lnTo>
                <a:lnTo>
                  <a:pt x="3255128" y="442662"/>
                </a:lnTo>
                <a:lnTo>
                  <a:pt x="3255128" y="442682"/>
                </a:lnTo>
                <a:lnTo>
                  <a:pt x="3255128" y="442690"/>
                </a:lnTo>
                <a:lnTo>
                  <a:pt x="3255128" y="442720"/>
                </a:lnTo>
                <a:lnTo>
                  <a:pt x="3255128" y="442727"/>
                </a:lnTo>
                <a:lnTo>
                  <a:pt x="3255128" y="442729"/>
                </a:lnTo>
                <a:lnTo>
                  <a:pt x="3255128" y="442754"/>
                </a:lnTo>
                <a:lnTo>
                  <a:pt x="3255128" y="442767"/>
                </a:lnTo>
                <a:lnTo>
                  <a:pt x="3255128" y="442797"/>
                </a:lnTo>
                <a:lnTo>
                  <a:pt x="3255128" y="442851"/>
                </a:lnTo>
                <a:lnTo>
                  <a:pt x="3255128" y="442852"/>
                </a:lnTo>
                <a:lnTo>
                  <a:pt x="3255128" y="442866"/>
                </a:lnTo>
                <a:lnTo>
                  <a:pt x="3255128" y="442902"/>
                </a:lnTo>
                <a:lnTo>
                  <a:pt x="3255128" y="442923"/>
                </a:lnTo>
                <a:lnTo>
                  <a:pt x="3255128" y="442924"/>
                </a:lnTo>
                <a:lnTo>
                  <a:pt x="3255128" y="442932"/>
                </a:lnTo>
                <a:lnTo>
                  <a:pt x="3255128" y="442940"/>
                </a:lnTo>
                <a:lnTo>
                  <a:pt x="3255128" y="442960"/>
                </a:lnTo>
                <a:lnTo>
                  <a:pt x="3255128" y="443021"/>
                </a:lnTo>
                <a:lnTo>
                  <a:pt x="3255128" y="443025"/>
                </a:lnTo>
                <a:lnTo>
                  <a:pt x="3255128" y="443038"/>
                </a:lnTo>
                <a:lnTo>
                  <a:pt x="3255128" y="443136"/>
                </a:lnTo>
                <a:lnTo>
                  <a:pt x="3255128" y="443203"/>
                </a:lnTo>
                <a:lnTo>
                  <a:pt x="3255128" y="443213"/>
                </a:lnTo>
                <a:lnTo>
                  <a:pt x="3255128" y="443255"/>
                </a:lnTo>
                <a:lnTo>
                  <a:pt x="3255128" y="443280"/>
                </a:lnTo>
                <a:lnTo>
                  <a:pt x="3255128" y="443292"/>
                </a:lnTo>
                <a:lnTo>
                  <a:pt x="3255128" y="443361"/>
                </a:lnTo>
                <a:lnTo>
                  <a:pt x="3255128" y="443386"/>
                </a:lnTo>
                <a:lnTo>
                  <a:pt x="3255128" y="443513"/>
                </a:lnTo>
                <a:lnTo>
                  <a:pt x="3255128" y="443553"/>
                </a:lnTo>
                <a:lnTo>
                  <a:pt x="3255128" y="443572"/>
                </a:lnTo>
                <a:lnTo>
                  <a:pt x="3255128" y="443573"/>
                </a:lnTo>
                <a:lnTo>
                  <a:pt x="3255128" y="443610"/>
                </a:lnTo>
                <a:lnTo>
                  <a:pt x="3255128" y="443617"/>
                </a:lnTo>
                <a:lnTo>
                  <a:pt x="3255128" y="443625"/>
                </a:lnTo>
                <a:lnTo>
                  <a:pt x="3255128" y="443732"/>
                </a:lnTo>
                <a:lnTo>
                  <a:pt x="3255128" y="443734"/>
                </a:lnTo>
                <a:lnTo>
                  <a:pt x="3255128" y="443736"/>
                </a:lnTo>
                <a:lnTo>
                  <a:pt x="3255128" y="443811"/>
                </a:lnTo>
                <a:lnTo>
                  <a:pt x="3255128" y="443866"/>
                </a:lnTo>
                <a:lnTo>
                  <a:pt x="3255128" y="443906"/>
                </a:lnTo>
                <a:lnTo>
                  <a:pt x="3255128" y="443950"/>
                </a:lnTo>
                <a:lnTo>
                  <a:pt x="3255128" y="443964"/>
                </a:lnTo>
                <a:lnTo>
                  <a:pt x="3255128" y="443977"/>
                </a:lnTo>
                <a:lnTo>
                  <a:pt x="3255128" y="444031"/>
                </a:lnTo>
                <a:lnTo>
                  <a:pt x="3255128" y="444071"/>
                </a:lnTo>
                <a:lnTo>
                  <a:pt x="3255128" y="444074"/>
                </a:lnTo>
                <a:lnTo>
                  <a:pt x="3255128" y="444100"/>
                </a:lnTo>
                <a:lnTo>
                  <a:pt x="3255128" y="444136"/>
                </a:lnTo>
                <a:lnTo>
                  <a:pt x="3255128" y="444138"/>
                </a:lnTo>
                <a:lnTo>
                  <a:pt x="3255128" y="444219"/>
                </a:lnTo>
                <a:lnTo>
                  <a:pt x="3255128" y="444223"/>
                </a:lnTo>
                <a:lnTo>
                  <a:pt x="3255128" y="444237"/>
                </a:lnTo>
                <a:lnTo>
                  <a:pt x="3255128" y="444238"/>
                </a:lnTo>
                <a:lnTo>
                  <a:pt x="3255128" y="444270"/>
                </a:lnTo>
                <a:lnTo>
                  <a:pt x="3255128" y="444273"/>
                </a:lnTo>
                <a:lnTo>
                  <a:pt x="3255128" y="444294"/>
                </a:lnTo>
                <a:lnTo>
                  <a:pt x="3255128" y="444295"/>
                </a:lnTo>
                <a:lnTo>
                  <a:pt x="3255128" y="444320"/>
                </a:lnTo>
                <a:lnTo>
                  <a:pt x="3255128" y="444383"/>
                </a:lnTo>
                <a:lnTo>
                  <a:pt x="3255128" y="444407"/>
                </a:lnTo>
                <a:lnTo>
                  <a:pt x="3255128" y="444450"/>
                </a:lnTo>
                <a:lnTo>
                  <a:pt x="3255128" y="444481"/>
                </a:lnTo>
                <a:lnTo>
                  <a:pt x="3255128" y="444507"/>
                </a:lnTo>
                <a:lnTo>
                  <a:pt x="3255128" y="444514"/>
                </a:lnTo>
                <a:lnTo>
                  <a:pt x="3255128" y="444533"/>
                </a:lnTo>
                <a:lnTo>
                  <a:pt x="3255128" y="444538"/>
                </a:lnTo>
                <a:lnTo>
                  <a:pt x="3255128" y="444554"/>
                </a:lnTo>
                <a:lnTo>
                  <a:pt x="3255128" y="444579"/>
                </a:lnTo>
                <a:lnTo>
                  <a:pt x="3255128" y="444600"/>
                </a:lnTo>
                <a:lnTo>
                  <a:pt x="3255128" y="444612"/>
                </a:lnTo>
                <a:lnTo>
                  <a:pt x="3255128" y="444677"/>
                </a:lnTo>
                <a:lnTo>
                  <a:pt x="3255128" y="444719"/>
                </a:lnTo>
                <a:lnTo>
                  <a:pt x="3255128" y="444732"/>
                </a:lnTo>
                <a:lnTo>
                  <a:pt x="3255128" y="444748"/>
                </a:lnTo>
                <a:lnTo>
                  <a:pt x="3255128" y="444757"/>
                </a:lnTo>
                <a:lnTo>
                  <a:pt x="3255128" y="444779"/>
                </a:lnTo>
                <a:lnTo>
                  <a:pt x="3255128" y="444786"/>
                </a:lnTo>
                <a:lnTo>
                  <a:pt x="3255128" y="444801"/>
                </a:lnTo>
                <a:lnTo>
                  <a:pt x="3255128" y="444804"/>
                </a:lnTo>
                <a:lnTo>
                  <a:pt x="3255128" y="444847"/>
                </a:lnTo>
                <a:lnTo>
                  <a:pt x="3255128" y="444850"/>
                </a:lnTo>
                <a:lnTo>
                  <a:pt x="3255128" y="444886"/>
                </a:lnTo>
                <a:lnTo>
                  <a:pt x="3255128" y="444918"/>
                </a:lnTo>
                <a:lnTo>
                  <a:pt x="3255128" y="444943"/>
                </a:lnTo>
                <a:lnTo>
                  <a:pt x="3255128" y="444968"/>
                </a:lnTo>
                <a:lnTo>
                  <a:pt x="3255128" y="444973"/>
                </a:lnTo>
                <a:lnTo>
                  <a:pt x="3255128" y="444998"/>
                </a:lnTo>
                <a:lnTo>
                  <a:pt x="3255128" y="445016"/>
                </a:lnTo>
                <a:lnTo>
                  <a:pt x="3255128" y="445071"/>
                </a:lnTo>
                <a:lnTo>
                  <a:pt x="3255128" y="445118"/>
                </a:lnTo>
                <a:lnTo>
                  <a:pt x="3255128" y="445119"/>
                </a:lnTo>
                <a:lnTo>
                  <a:pt x="3255128" y="445178"/>
                </a:lnTo>
                <a:lnTo>
                  <a:pt x="3255128" y="445202"/>
                </a:lnTo>
                <a:lnTo>
                  <a:pt x="3255128" y="445240"/>
                </a:lnTo>
                <a:lnTo>
                  <a:pt x="3255128" y="445245"/>
                </a:lnTo>
                <a:lnTo>
                  <a:pt x="3255128" y="445280"/>
                </a:lnTo>
                <a:lnTo>
                  <a:pt x="3255128" y="445304"/>
                </a:lnTo>
                <a:lnTo>
                  <a:pt x="3255128" y="445331"/>
                </a:lnTo>
                <a:lnTo>
                  <a:pt x="3255128" y="445341"/>
                </a:lnTo>
                <a:lnTo>
                  <a:pt x="3255128" y="445342"/>
                </a:lnTo>
                <a:lnTo>
                  <a:pt x="3255128" y="445345"/>
                </a:lnTo>
                <a:lnTo>
                  <a:pt x="3255128" y="445349"/>
                </a:lnTo>
                <a:lnTo>
                  <a:pt x="3255128" y="445377"/>
                </a:lnTo>
                <a:lnTo>
                  <a:pt x="3255128" y="445402"/>
                </a:lnTo>
                <a:lnTo>
                  <a:pt x="3255128" y="445427"/>
                </a:lnTo>
                <a:lnTo>
                  <a:pt x="3255128" y="445449"/>
                </a:lnTo>
                <a:lnTo>
                  <a:pt x="3255128" y="445451"/>
                </a:lnTo>
                <a:lnTo>
                  <a:pt x="3255128" y="445452"/>
                </a:lnTo>
                <a:lnTo>
                  <a:pt x="3255128" y="445500"/>
                </a:lnTo>
                <a:lnTo>
                  <a:pt x="3255128" y="445515"/>
                </a:lnTo>
                <a:lnTo>
                  <a:pt x="3255128" y="445523"/>
                </a:lnTo>
                <a:lnTo>
                  <a:pt x="3255128" y="445528"/>
                </a:lnTo>
                <a:lnTo>
                  <a:pt x="3255128" y="445545"/>
                </a:lnTo>
                <a:lnTo>
                  <a:pt x="3255128" y="445554"/>
                </a:lnTo>
                <a:lnTo>
                  <a:pt x="3255128" y="445558"/>
                </a:lnTo>
                <a:lnTo>
                  <a:pt x="3255128" y="445621"/>
                </a:lnTo>
                <a:lnTo>
                  <a:pt x="3255128" y="445661"/>
                </a:lnTo>
                <a:lnTo>
                  <a:pt x="3255128" y="445719"/>
                </a:lnTo>
                <a:lnTo>
                  <a:pt x="3255128" y="445724"/>
                </a:lnTo>
                <a:lnTo>
                  <a:pt x="3255128" y="445733"/>
                </a:lnTo>
                <a:lnTo>
                  <a:pt x="3255128" y="445753"/>
                </a:lnTo>
                <a:lnTo>
                  <a:pt x="3255128" y="445767"/>
                </a:lnTo>
                <a:lnTo>
                  <a:pt x="3255128" y="445778"/>
                </a:lnTo>
                <a:lnTo>
                  <a:pt x="3255128" y="445825"/>
                </a:lnTo>
                <a:lnTo>
                  <a:pt x="3255128" y="445893"/>
                </a:lnTo>
                <a:lnTo>
                  <a:pt x="3255128" y="445895"/>
                </a:lnTo>
                <a:lnTo>
                  <a:pt x="3255128" y="445908"/>
                </a:lnTo>
                <a:lnTo>
                  <a:pt x="3255128" y="445911"/>
                </a:lnTo>
                <a:lnTo>
                  <a:pt x="3255128" y="445932"/>
                </a:lnTo>
                <a:lnTo>
                  <a:pt x="3255128" y="445950"/>
                </a:lnTo>
                <a:lnTo>
                  <a:pt x="3255128" y="445990"/>
                </a:lnTo>
                <a:lnTo>
                  <a:pt x="3255128" y="446019"/>
                </a:lnTo>
                <a:lnTo>
                  <a:pt x="3255128" y="446020"/>
                </a:lnTo>
                <a:lnTo>
                  <a:pt x="3255128" y="446037"/>
                </a:lnTo>
                <a:lnTo>
                  <a:pt x="3255128" y="446053"/>
                </a:lnTo>
                <a:lnTo>
                  <a:pt x="3255128" y="446118"/>
                </a:lnTo>
                <a:lnTo>
                  <a:pt x="3255128" y="446125"/>
                </a:lnTo>
                <a:lnTo>
                  <a:pt x="3255128" y="446193"/>
                </a:lnTo>
                <a:lnTo>
                  <a:pt x="3255128" y="446208"/>
                </a:lnTo>
                <a:lnTo>
                  <a:pt x="3255128" y="446216"/>
                </a:lnTo>
                <a:lnTo>
                  <a:pt x="3255128" y="446222"/>
                </a:lnTo>
                <a:lnTo>
                  <a:pt x="3255128" y="446245"/>
                </a:lnTo>
                <a:lnTo>
                  <a:pt x="3255128" y="446270"/>
                </a:lnTo>
                <a:lnTo>
                  <a:pt x="3255128" y="446381"/>
                </a:lnTo>
                <a:lnTo>
                  <a:pt x="3255128" y="446436"/>
                </a:lnTo>
                <a:lnTo>
                  <a:pt x="3255128" y="446449"/>
                </a:lnTo>
                <a:lnTo>
                  <a:pt x="3255128" y="446459"/>
                </a:lnTo>
                <a:lnTo>
                  <a:pt x="3255128" y="446460"/>
                </a:lnTo>
                <a:lnTo>
                  <a:pt x="3255128" y="446473"/>
                </a:lnTo>
                <a:lnTo>
                  <a:pt x="3255128" y="446563"/>
                </a:lnTo>
                <a:lnTo>
                  <a:pt x="3255128" y="446572"/>
                </a:lnTo>
                <a:lnTo>
                  <a:pt x="3255128" y="446735"/>
                </a:lnTo>
                <a:lnTo>
                  <a:pt x="3255128" y="446751"/>
                </a:lnTo>
                <a:lnTo>
                  <a:pt x="3255128" y="446773"/>
                </a:lnTo>
                <a:lnTo>
                  <a:pt x="3255128" y="446775"/>
                </a:lnTo>
                <a:lnTo>
                  <a:pt x="3255128" y="446806"/>
                </a:lnTo>
                <a:lnTo>
                  <a:pt x="3255128" y="446810"/>
                </a:lnTo>
                <a:lnTo>
                  <a:pt x="3255128" y="446856"/>
                </a:lnTo>
                <a:lnTo>
                  <a:pt x="3255128" y="446916"/>
                </a:lnTo>
                <a:lnTo>
                  <a:pt x="3255128" y="446932"/>
                </a:lnTo>
                <a:lnTo>
                  <a:pt x="3255128" y="446934"/>
                </a:lnTo>
                <a:lnTo>
                  <a:pt x="3255128" y="446967"/>
                </a:lnTo>
                <a:lnTo>
                  <a:pt x="3255128" y="446989"/>
                </a:lnTo>
                <a:lnTo>
                  <a:pt x="3255128" y="446992"/>
                </a:lnTo>
                <a:lnTo>
                  <a:pt x="3255128" y="446997"/>
                </a:lnTo>
                <a:lnTo>
                  <a:pt x="3255128" y="447001"/>
                </a:lnTo>
                <a:lnTo>
                  <a:pt x="3255128" y="447006"/>
                </a:lnTo>
                <a:lnTo>
                  <a:pt x="3255128" y="447033"/>
                </a:lnTo>
                <a:lnTo>
                  <a:pt x="3255128" y="447052"/>
                </a:lnTo>
                <a:lnTo>
                  <a:pt x="3255128" y="447090"/>
                </a:lnTo>
                <a:lnTo>
                  <a:pt x="3255128" y="447095"/>
                </a:lnTo>
                <a:lnTo>
                  <a:pt x="3255128" y="447124"/>
                </a:lnTo>
                <a:lnTo>
                  <a:pt x="3255128" y="447126"/>
                </a:lnTo>
                <a:lnTo>
                  <a:pt x="3255128" y="447227"/>
                </a:lnTo>
                <a:lnTo>
                  <a:pt x="3255128" y="447232"/>
                </a:lnTo>
                <a:lnTo>
                  <a:pt x="3255128" y="447260"/>
                </a:lnTo>
                <a:lnTo>
                  <a:pt x="3255128" y="447310"/>
                </a:lnTo>
                <a:lnTo>
                  <a:pt x="3255128" y="447355"/>
                </a:lnTo>
                <a:lnTo>
                  <a:pt x="3255128" y="447480"/>
                </a:lnTo>
                <a:lnTo>
                  <a:pt x="3255128" y="447484"/>
                </a:lnTo>
                <a:lnTo>
                  <a:pt x="3255128" y="447502"/>
                </a:lnTo>
                <a:lnTo>
                  <a:pt x="3255128" y="447510"/>
                </a:lnTo>
                <a:lnTo>
                  <a:pt x="3255128" y="447599"/>
                </a:lnTo>
                <a:lnTo>
                  <a:pt x="3255128" y="447648"/>
                </a:lnTo>
                <a:lnTo>
                  <a:pt x="3255128" y="447654"/>
                </a:lnTo>
                <a:lnTo>
                  <a:pt x="3255128" y="447706"/>
                </a:lnTo>
                <a:lnTo>
                  <a:pt x="3255128" y="447722"/>
                </a:lnTo>
                <a:lnTo>
                  <a:pt x="3255128" y="447769"/>
                </a:lnTo>
                <a:lnTo>
                  <a:pt x="3255128" y="447772"/>
                </a:lnTo>
                <a:lnTo>
                  <a:pt x="3255128" y="447793"/>
                </a:lnTo>
                <a:lnTo>
                  <a:pt x="3255128" y="447794"/>
                </a:lnTo>
                <a:lnTo>
                  <a:pt x="3255128" y="447829"/>
                </a:lnTo>
                <a:lnTo>
                  <a:pt x="3255128" y="447840"/>
                </a:lnTo>
                <a:lnTo>
                  <a:pt x="3255128" y="447908"/>
                </a:lnTo>
                <a:lnTo>
                  <a:pt x="3255128" y="447914"/>
                </a:lnTo>
                <a:lnTo>
                  <a:pt x="3255128" y="447917"/>
                </a:lnTo>
                <a:lnTo>
                  <a:pt x="3255128" y="447998"/>
                </a:lnTo>
                <a:lnTo>
                  <a:pt x="3255128" y="448003"/>
                </a:lnTo>
                <a:lnTo>
                  <a:pt x="3255128" y="448006"/>
                </a:lnTo>
                <a:lnTo>
                  <a:pt x="3255128" y="448070"/>
                </a:lnTo>
                <a:lnTo>
                  <a:pt x="3255128" y="448073"/>
                </a:lnTo>
                <a:lnTo>
                  <a:pt x="3255128" y="448108"/>
                </a:lnTo>
                <a:lnTo>
                  <a:pt x="3255128" y="448113"/>
                </a:lnTo>
                <a:lnTo>
                  <a:pt x="3255128" y="448137"/>
                </a:lnTo>
                <a:lnTo>
                  <a:pt x="3255128" y="448139"/>
                </a:lnTo>
                <a:lnTo>
                  <a:pt x="3255128" y="448145"/>
                </a:lnTo>
                <a:lnTo>
                  <a:pt x="3255128" y="448180"/>
                </a:lnTo>
                <a:lnTo>
                  <a:pt x="3255128" y="448231"/>
                </a:lnTo>
                <a:lnTo>
                  <a:pt x="3255128" y="448252"/>
                </a:lnTo>
                <a:lnTo>
                  <a:pt x="3255128" y="448257"/>
                </a:lnTo>
                <a:lnTo>
                  <a:pt x="3255128" y="448269"/>
                </a:lnTo>
                <a:lnTo>
                  <a:pt x="3255128" y="448282"/>
                </a:lnTo>
                <a:lnTo>
                  <a:pt x="3255128" y="448316"/>
                </a:lnTo>
                <a:lnTo>
                  <a:pt x="3255128" y="448331"/>
                </a:lnTo>
                <a:lnTo>
                  <a:pt x="3255128" y="448361"/>
                </a:lnTo>
                <a:lnTo>
                  <a:pt x="3255128" y="448363"/>
                </a:lnTo>
                <a:lnTo>
                  <a:pt x="3255128" y="448367"/>
                </a:lnTo>
                <a:lnTo>
                  <a:pt x="3255128" y="448383"/>
                </a:lnTo>
                <a:lnTo>
                  <a:pt x="3255128" y="448391"/>
                </a:lnTo>
                <a:lnTo>
                  <a:pt x="3255128" y="448417"/>
                </a:lnTo>
                <a:lnTo>
                  <a:pt x="3255128" y="448438"/>
                </a:lnTo>
                <a:lnTo>
                  <a:pt x="3255128" y="448442"/>
                </a:lnTo>
                <a:lnTo>
                  <a:pt x="3255128" y="448453"/>
                </a:lnTo>
                <a:lnTo>
                  <a:pt x="3255128" y="448462"/>
                </a:lnTo>
                <a:lnTo>
                  <a:pt x="3255128" y="448587"/>
                </a:lnTo>
                <a:lnTo>
                  <a:pt x="3255128" y="448604"/>
                </a:lnTo>
                <a:lnTo>
                  <a:pt x="3255128" y="448620"/>
                </a:lnTo>
                <a:lnTo>
                  <a:pt x="3255128" y="448622"/>
                </a:lnTo>
                <a:lnTo>
                  <a:pt x="3255128" y="448623"/>
                </a:lnTo>
                <a:lnTo>
                  <a:pt x="3255128" y="448718"/>
                </a:lnTo>
                <a:lnTo>
                  <a:pt x="3255128" y="448743"/>
                </a:lnTo>
                <a:lnTo>
                  <a:pt x="3255128" y="448793"/>
                </a:lnTo>
                <a:lnTo>
                  <a:pt x="3255128" y="448799"/>
                </a:lnTo>
                <a:lnTo>
                  <a:pt x="3255128" y="448814"/>
                </a:lnTo>
                <a:lnTo>
                  <a:pt x="3255128" y="448815"/>
                </a:lnTo>
                <a:lnTo>
                  <a:pt x="3255128" y="448864"/>
                </a:lnTo>
                <a:lnTo>
                  <a:pt x="3255128" y="448865"/>
                </a:lnTo>
                <a:lnTo>
                  <a:pt x="3255128" y="448901"/>
                </a:lnTo>
                <a:lnTo>
                  <a:pt x="3255128" y="448922"/>
                </a:lnTo>
                <a:lnTo>
                  <a:pt x="3255128" y="448976"/>
                </a:lnTo>
                <a:lnTo>
                  <a:pt x="3255128" y="449010"/>
                </a:lnTo>
                <a:lnTo>
                  <a:pt x="3255128" y="449027"/>
                </a:lnTo>
                <a:lnTo>
                  <a:pt x="3255128" y="449043"/>
                </a:lnTo>
                <a:lnTo>
                  <a:pt x="3255128" y="449048"/>
                </a:lnTo>
                <a:lnTo>
                  <a:pt x="3255128" y="449055"/>
                </a:lnTo>
                <a:lnTo>
                  <a:pt x="3255128" y="449058"/>
                </a:lnTo>
                <a:lnTo>
                  <a:pt x="3255128" y="449061"/>
                </a:lnTo>
                <a:lnTo>
                  <a:pt x="3255128" y="449077"/>
                </a:lnTo>
                <a:lnTo>
                  <a:pt x="3255128" y="449108"/>
                </a:lnTo>
                <a:lnTo>
                  <a:pt x="3255128" y="449124"/>
                </a:lnTo>
                <a:lnTo>
                  <a:pt x="3255128" y="449177"/>
                </a:lnTo>
                <a:lnTo>
                  <a:pt x="3255128" y="449200"/>
                </a:lnTo>
                <a:lnTo>
                  <a:pt x="3255128" y="449206"/>
                </a:lnTo>
                <a:lnTo>
                  <a:pt x="3255128" y="449237"/>
                </a:lnTo>
                <a:lnTo>
                  <a:pt x="3255128" y="449252"/>
                </a:lnTo>
                <a:lnTo>
                  <a:pt x="3255128" y="449269"/>
                </a:lnTo>
                <a:lnTo>
                  <a:pt x="3255128" y="449271"/>
                </a:lnTo>
                <a:lnTo>
                  <a:pt x="3255128" y="449277"/>
                </a:lnTo>
                <a:lnTo>
                  <a:pt x="3255128" y="449282"/>
                </a:lnTo>
                <a:lnTo>
                  <a:pt x="3255128" y="449318"/>
                </a:lnTo>
                <a:lnTo>
                  <a:pt x="3255128" y="449341"/>
                </a:lnTo>
                <a:lnTo>
                  <a:pt x="3255128" y="449367"/>
                </a:lnTo>
                <a:lnTo>
                  <a:pt x="3255128" y="449428"/>
                </a:lnTo>
                <a:lnTo>
                  <a:pt x="3255128" y="449449"/>
                </a:lnTo>
                <a:lnTo>
                  <a:pt x="3255128" y="449459"/>
                </a:lnTo>
                <a:lnTo>
                  <a:pt x="3255128" y="449463"/>
                </a:lnTo>
                <a:lnTo>
                  <a:pt x="3255128" y="449478"/>
                </a:lnTo>
                <a:lnTo>
                  <a:pt x="3255128" y="449484"/>
                </a:lnTo>
                <a:lnTo>
                  <a:pt x="3255128" y="449487"/>
                </a:lnTo>
                <a:lnTo>
                  <a:pt x="3255128" y="449513"/>
                </a:lnTo>
                <a:lnTo>
                  <a:pt x="3255128" y="449520"/>
                </a:lnTo>
                <a:lnTo>
                  <a:pt x="3255128" y="449531"/>
                </a:lnTo>
                <a:lnTo>
                  <a:pt x="3255128" y="449546"/>
                </a:lnTo>
                <a:lnTo>
                  <a:pt x="3255128" y="449584"/>
                </a:lnTo>
                <a:lnTo>
                  <a:pt x="3255128" y="449686"/>
                </a:lnTo>
                <a:lnTo>
                  <a:pt x="3255128" y="449696"/>
                </a:lnTo>
                <a:lnTo>
                  <a:pt x="3255128" y="449716"/>
                </a:lnTo>
                <a:lnTo>
                  <a:pt x="3255128" y="449725"/>
                </a:lnTo>
                <a:lnTo>
                  <a:pt x="3255128" y="449727"/>
                </a:lnTo>
                <a:lnTo>
                  <a:pt x="3255128" y="449730"/>
                </a:lnTo>
                <a:lnTo>
                  <a:pt x="3255128" y="449745"/>
                </a:lnTo>
                <a:lnTo>
                  <a:pt x="3255128" y="449746"/>
                </a:lnTo>
                <a:lnTo>
                  <a:pt x="3255128" y="449772"/>
                </a:lnTo>
                <a:lnTo>
                  <a:pt x="3255128" y="449800"/>
                </a:lnTo>
                <a:lnTo>
                  <a:pt x="3255128" y="449804"/>
                </a:lnTo>
                <a:lnTo>
                  <a:pt x="3255128" y="449824"/>
                </a:lnTo>
                <a:lnTo>
                  <a:pt x="3255128" y="449922"/>
                </a:lnTo>
                <a:lnTo>
                  <a:pt x="3255128" y="449958"/>
                </a:lnTo>
                <a:lnTo>
                  <a:pt x="3255128" y="449970"/>
                </a:lnTo>
                <a:lnTo>
                  <a:pt x="3255128" y="449972"/>
                </a:lnTo>
                <a:lnTo>
                  <a:pt x="3255128" y="449979"/>
                </a:lnTo>
                <a:lnTo>
                  <a:pt x="3255128" y="450000"/>
                </a:lnTo>
                <a:lnTo>
                  <a:pt x="3255128" y="450005"/>
                </a:lnTo>
                <a:lnTo>
                  <a:pt x="3255128" y="450021"/>
                </a:lnTo>
                <a:lnTo>
                  <a:pt x="3255128" y="450067"/>
                </a:lnTo>
                <a:lnTo>
                  <a:pt x="3255128" y="450076"/>
                </a:lnTo>
                <a:lnTo>
                  <a:pt x="3255128" y="450155"/>
                </a:lnTo>
                <a:lnTo>
                  <a:pt x="3255128" y="450179"/>
                </a:lnTo>
                <a:lnTo>
                  <a:pt x="3255128" y="450199"/>
                </a:lnTo>
                <a:lnTo>
                  <a:pt x="3255128" y="450231"/>
                </a:lnTo>
                <a:lnTo>
                  <a:pt x="3255128" y="450278"/>
                </a:lnTo>
                <a:lnTo>
                  <a:pt x="3255128" y="450394"/>
                </a:lnTo>
                <a:lnTo>
                  <a:pt x="3255128" y="450410"/>
                </a:lnTo>
                <a:lnTo>
                  <a:pt x="3255128" y="450415"/>
                </a:lnTo>
                <a:lnTo>
                  <a:pt x="3255128" y="450470"/>
                </a:lnTo>
                <a:lnTo>
                  <a:pt x="3255128" y="450474"/>
                </a:lnTo>
                <a:lnTo>
                  <a:pt x="3255128" y="450492"/>
                </a:lnTo>
                <a:lnTo>
                  <a:pt x="3255128" y="450500"/>
                </a:lnTo>
                <a:lnTo>
                  <a:pt x="3255128" y="450520"/>
                </a:lnTo>
                <a:lnTo>
                  <a:pt x="3255128" y="450535"/>
                </a:lnTo>
                <a:lnTo>
                  <a:pt x="3255128" y="450540"/>
                </a:lnTo>
                <a:lnTo>
                  <a:pt x="3255128" y="450589"/>
                </a:lnTo>
                <a:lnTo>
                  <a:pt x="3255128" y="450594"/>
                </a:lnTo>
                <a:lnTo>
                  <a:pt x="3255128" y="450638"/>
                </a:lnTo>
                <a:lnTo>
                  <a:pt x="3255128" y="450653"/>
                </a:lnTo>
                <a:lnTo>
                  <a:pt x="3255128" y="450696"/>
                </a:lnTo>
                <a:lnTo>
                  <a:pt x="3255128" y="450728"/>
                </a:lnTo>
                <a:lnTo>
                  <a:pt x="3255128" y="450730"/>
                </a:lnTo>
                <a:lnTo>
                  <a:pt x="3255128" y="450736"/>
                </a:lnTo>
                <a:lnTo>
                  <a:pt x="3255128" y="450743"/>
                </a:lnTo>
                <a:lnTo>
                  <a:pt x="3255128" y="450763"/>
                </a:lnTo>
                <a:lnTo>
                  <a:pt x="3255128" y="450794"/>
                </a:lnTo>
                <a:lnTo>
                  <a:pt x="3255128" y="450840"/>
                </a:lnTo>
                <a:lnTo>
                  <a:pt x="3255128" y="450849"/>
                </a:lnTo>
                <a:lnTo>
                  <a:pt x="3255128" y="450865"/>
                </a:lnTo>
                <a:lnTo>
                  <a:pt x="3255128" y="450902"/>
                </a:lnTo>
                <a:lnTo>
                  <a:pt x="3255128" y="450975"/>
                </a:lnTo>
                <a:lnTo>
                  <a:pt x="3255128" y="451058"/>
                </a:lnTo>
                <a:lnTo>
                  <a:pt x="3255128" y="451086"/>
                </a:lnTo>
                <a:lnTo>
                  <a:pt x="3255128" y="451087"/>
                </a:lnTo>
                <a:lnTo>
                  <a:pt x="3255128" y="451109"/>
                </a:lnTo>
                <a:lnTo>
                  <a:pt x="3255128" y="451112"/>
                </a:lnTo>
                <a:lnTo>
                  <a:pt x="3255128" y="451134"/>
                </a:lnTo>
                <a:lnTo>
                  <a:pt x="3255128" y="451173"/>
                </a:lnTo>
                <a:lnTo>
                  <a:pt x="3255128" y="451247"/>
                </a:lnTo>
                <a:lnTo>
                  <a:pt x="3255128" y="451301"/>
                </a:lnTo>
                <a:lnTo>
                  <a:pt x="3255128" y="451318"/>
                </a:lnTo>
                <a:lnTo>
                  <a:pt x="3255128" y="451326"/>
                </a:lnTo>
                <a:lnTo>
                  <a:pt x="3255128" y="451328"/>
                </a:lnTo>
                <a:lnTo>
                  <a:pt x="3255128" y="451362"/>
                </a:lnTo>
                <a:lnTo>
                  <a:pt x="3255128" y="451373"/>
                </a:lnTo>
                <a:lnTo>
                  <a:pt x="3255128" y="451376"/>
                </a:lnTo>
                <a:lnTo>
                  <a:pt x="3255128" y="451378"/>
                </a:lnTo>
                <a:lnTo>
                  <a:pt x="3255128" y="451402"/>
                </a:lnTo>
                <a:lnTo>
                  <a:pt x="3255128" y="451437"/>
                </a:lnTo>
                <a:lnTo>
                  <a:pt x="3255128" y="451442"/>
                </a:lnTo>
                <a:lnTo>
                  <a:pt x="3255128" y="451443"/>
                </a:lnTo>
                <a:lnTo>
                  <a:pt x="3255128" y="451517"/>
                </a:lnTo>
                <a:lnTo>
                  <a:pt x="3255128" y="451567"/>
                </a:lnTo>
                <a:lnTo>
                  <a:pt x="3255128" y="451594"/>
                </a:lnTo>
                <a:lnTo>
                  <a:pt x="3255128" y="451610"/>
                </a:lnTo>
                <a:lnTo>
                  <a:pt x="3255128" y="451612"/>
                </a:lnTo>
                <a:lnTo>
                  <a:pt x="3255128" y="451615"/>
                </a:lnTo>
                <a:lnTo>
                  <a:pt x="3255128" y="451616"/>
                </a:lnTo>
                <a:lnTo>
                  <a:pt x="3255128" y="451624"/>
                </a:lnTo>
                <a:lnTo>
                  <a:pt x="3255128" y="451660"/>
                </a:lnTo>
                <a:lnTo>
                  <a:pt x="3255128" y="451757"/>
                </a:lnTo>
                <a:lnTo>
                  <a:pt x="3255128" y="451760"/>
                </a:lnTo>
                <a:lnTo>
                  <a:pt x="3255128" y="451777"/>
                </a:lnTo>
                <a:lnTo>
                  <a:pt x="3255128" y="451782"/>
                </a:lnTo>
                <a:lnTo>
                  <a:pt x="3255128" y="451789"/>
                </a:lnTo>
                <a:lnTo>
                  <a:pt x="3255128" y="451837"/>
                </a:lnTo>
                <a:lnTo>
                  <a:pt x="3255128" y="451854"/>
                </a:lnTo>
                <a:lnTo>
                  <a:pt x="3255128" y="451856"/>
                </a:lnTo>
                <a:lnTo>
                  <a:pt x="3255128" y="451862"/>
                </a:lnTo>
                <a:lnTo>
                  <a:pt x="3255128" y="451901"/>
                </a:lnTo>
                <a:lnTo>
                  <a:pt x="3255128" y="452006"/>
                </a:lnTo>
                <a:lnTo>
                  <a:pt x="3255128" y="452067"/>
                </a:lnTo>
                <a:lnTo>
                  <a:pt x="3255128" y="452070"/>
                </a:lnTo>
                <a:lnTo>
                  <a:pt x="3255128" y="452107"/>
                </a:lnTo>
                <a:lnTo>
                  <a:pt x="3255128" y="452108"/>
                </a:lnTo>
                <a:lnTo>
                  <a:pt x="3255128" y="452114"/>
                </a:lnTo>
                <a:lnTo>
                  <a:pt x="3255128" y="452168"/>
                </a:lnTo>
                <a:lnTo>
                  <a:pt x="3255128" y="452215"/>
                </a:lnTo>
                <a:lnTo>
                  <a:pt x="3255128" y="452216"/>
                </a:lnTo>
                <a:lnTo>
                  <a:pt x="3255128" y="452241"/>
                </a:lnTo>
                <a:lnTo>
                  <a:pt x="3255128" y="452304"/>
                </a:lnTo>
                <a:lnTo>
                  <a:pt x="3255128" y="452308"/>
                </a:lnTo>
                <a:lnTo>
                  <a:pt x="3255128" y="452311"/>
                </a:lnTo>
                <a:lnTo>
                  <a:pt x="3255128" y="452320"/>
                </a:lnTo>
                <a:lnTo>
                  <a:pt x="3255128" y="452387"/>
                </a:lnTo>
                <a:lnTo>
                  <a:pt x="3255128" y="452425"/>
                </a:lnTo>
                <a:lnTo>
                  <a:pt x="3255128" y="452449"/>
                </a:lnTo>
                <a:lnTo>
                  <a:pt x="3255128" y="452456"/>
                </a:lnTo>
                <a:lnTo>
                  <a:pt x="3255128" y="452478"/>
                </a:lnTo>
                <a:lnTo>
                  <a:pt x="3255128" y="452519"/>
                </a:lnTo>
                <a:lnTo>
                  <a:pt x="3255128" y="452521"/>
                </a:lnTo>
                <a:lnTo>
                  <a:pt x="3255128" y="452541"/>
                </a:lnTo>
                <a:lnTo>
                  <a:pt x="3255128" y="452544"/>
                </a:lnTo>
                <a:lnTo>
                  <a:pt x="3255128" y="452553"/>
                </a:lnTo>
                <a:lnTo>
                  <a:pt x="3255128" y="452576"/>
                </a:lnTo>
                <a:lnTo>
                  <a:pt x="3255128" y="452591"/>
                </a:lnTo>
                <a:lnTo>
                  <a:pt x="3255128" y="452674"/>
                </a:lnTo>
                <a:lnTo>
                  <a:pt x="3255128" y="452676"/>
                </a:lnTo>
                <a:lnTo>
                  <a:pt x="3255128" y="452699"/>
                </a:lnTo>
                <a:lnTo>
                  <a:pt x="3255128" y="452706"/>
                </a:lnTo>
                <a:lnTo>
                  <a:pt x="3255128" y="452715"/>
                </a:lnTo>
                <a:lnTo>
                  <a:pt x="3255128" y="452735"/>
                </a:lnTo>
                <a:lnTo>
                  <a:pt x="3255128" y="452740"/>
                </a:lnTo>
                <a:lnTo>
                  <a:pt x="3255128" y="452756"/>
                </a:lnTo>
                <a:lnTo>
                  <a:pt x="3255128" y="452762"/>
                </a:lnTo>
                <a:lnTo>
                  <a:pt x="3255128" y="452785"/>
                </a:lnTo>
                <a:lnTo>
                  <a:pt x="3255128" y="452787"/>
                </a:lnTo>
                <a:lnTo>
                  <a:pt x="3255128" y="452803"/>
                </a:lnTo>
                <a:lnTo>
                  <a:pt x="3255128" y="452814"/>
                </a:lnTo>
                <a:lnTo>
                  <a:pt x="3255128" y="452883"/>
                </a:lnTo>
                <a:lnTo>
                  <a:pt x="3255128" y="452884"/>
                </a:lnTo>
                <a:lnTo>
                  <a:pt x="3255128" y="452896"/>
                </a:lnTo>
                <a:lnTo>
                  <a:pt x="3255128" y="452952"/>
                </a:lnTo>
                <a:lnTo>
                  <a:pt x="3255128" y="452960"/>
                </a:lnTo>
                <a:lnTo>
                  <a:pt x="3255128" y="452981"/>
                </a:lnTo>
                <a:lnTo>
                  <a:pt x="3255128" y="452983"/>
                </a:lnTo>
                <a:lnTo>
                  <a:pt x="3255128" y="452990"/>
                </a:lnTo>
                <a:lnTo>
                  <a:pt x="3255128" y="452995"/>
                </a:lnTo>
                <a:lnTo>
                  <a:pt x="3255128" y="453011"/>
                </a:lnTo>
                <a:lnTo>
                  <a:pt x="3255128" y="453018"/>
                </a:lnTo>
                <a:lnTo>
                  <a:pt x="3255128" y="453057"/>
                </a:lnTo>
                <a:lnTo>
                  <a:pt x="3255128" y="453080"/>
                </a:lnTo>
                <a:lnTo>
                  <a:pt x="3255128" y="453169"/>
                </a:lnTo>
                <a:lnTo>
                  <a:pt x="3255128" y="453189"/>
                </a:lnTo>
                <a:lnTo>
                  <a:pt x="3255128" y="453215"/>
                </a:lnTo>
                <a:lnTo>
                  <a:pt x="3255128" y="453221"/>
                </a:lnTo>
                <a:lnTo>
                  <a:pt x="3255128" y="453239"/>
                </a:lnTo>
                <a:lnTo>
                  <a:pt x="3255128" y="453300"/>
                </a:lnTo>
                <a:lnTo>
                  <a:pt x="3255128" y="453323"/>
                </a:lnTo>
                <a:lnTo>
                  <a:pt x="3255128" y="453330"/>
                </a:lnTo>
                <a:lnTo>
                  <a:pt x="3255128" y="453338"/>
                </a:lnTo>
                <a:lnTo>
                  <a:pt x="3255128" y="453377"/>
                </a:lnTo>
                <a:lnTo>
                  <a:pt x="3255128" y="453384"/>
                </a:lnTo>
                <a:lnTo>
                  <a:pt x="3255128" y="453385"/>
                </a:lnTo>
                <a:lnTo>
                  <a:pt x="3255128" y="453411"/>
                </a:lnTo>
                <a:lnTo>
                  <a:pt x="3255128" y="453435"/>
                </a:lnTo>
                <a:lnTo>
                  <a:pt x="3255128" y="453457"/>
                </a:lnTo>
                <a:lnTo>
                  <a:pt x="3255128" y="453473"/>
                </a:lnTo>
                <a:lnTo>
                  <a:pt x="3255128" y="453530"/>
                </a:lnTo>
                <a:lnTo>
                  <a:pt x="3255128" y="453534"/>
                </a:lnTo>
                <a:lnTo>
                  <a:pt x="3255128" y="453558"/>
                </a:lnTo>
                <a:lnTo>
                  <a:pt x="3255128" y="453597"/>
                </a:lnTo>
                <a:lnTo>
                  <a:pt x="3255128" y="453603"/>
                </a:lnTo>
                <a:lnTo>
                  <a:pt x="3255128" y="453628"/>
                </a:lnTo>
                <a:lnTo>
                  <a:pt x="3255128" y="453643"/>
                </a:lnTo>
                <a:lnTo>
                  <a:pt x="3255128" y="453670"/>
                </a:lnTo>
                <a:lnTo>
                  <a:pt x="3255128" y="453675"/>
                </a:lnTo>
                <a:lnTo>
                  <a:pt x="3255128" y="453682"/>
                </a:lnTo>
                <a:lnTo>
                  <a:pt x="3255128" y="453698"/>
                </a:lnTo>
                <a:lnTo>
                  <a:pt x="3255128" y="453720"/>
                </a:lnTo>
                <a:lnTo>
                  <a:pt x="3255128" y="453726"/>
                </a:lnTo>
                <a:lnTo>
                  <a:pt x="3255128" y="453733"/>
                </a:lnTo>
                <a:lnTo>
                  <a:pt x="3255128" y="453763"/>
                </a:lnTo>
                <a:lnTo>
                  <a:pt x="3255128" y="453776"/>
                </a:lnTo>
                <a:lnTo>
                  <a:pt x="3255128" y="453861"/>
                </a:lnTo>
                <a:lnTo>
                  <a:pt x="3255128" y="453892"/>
                </a:lnTo>
                <a:lnTo>
                  <a:pt x="3255128" y="453894"/>
                </a:lnTo>
                <a:lnTo>
                  <a:pt x="3255128" y="454004"/>
                </a:lnTo>
                <a:lnTo>
                  <a:pt x="3255128" y="454025"/>
                </a:lnTo>
                <a:lnTo>
                  <a:pt x="3255128" y="454033"/>
                </a:lnTo>
                <a:lnTo>
                  <a:pt x="3255128" y="454076"/>
                </a:lnTo>
                <a:lnTo>
                  <a:pt x="3255128" y="454086"/>
                </a:lnTo>
                <a:lnTo>
                  <a:pt x="3255128" y="454102"/>
                </a:lnTo>
                <a:lnTo>
                  <a:pt x="3255128" y="454124"/>
                </a:lnTo>
                <a:lnTo>
                  <a:pt x="3255128" y="454158"/>
                </a:lnTo>
                <a:lnTo>
                  <a:pt x="3255128" y="454246"/>
                </a:lnTo>
                <a:lnTo>
                  <a:pt x="3255128" y="454265"/>
                </a:lnTo>
                <a:lnTo>
                  <a:pt x="3255128" y="454266"/>
                </a:lnTo>
                <a:lnTo>
                  <a:pt x="3255128" y="454323"/>
                </a:lnTo>
                <a:lnTo>
                  <a:pt x="3255128" y="454344"/>
                </a:lnTo>
                <a:lnTo>
                  <a:pt x="3255128" y="454348"/>
                </a:lnTo>
                <a:lnTo>
                  <a:pt x="3255128" y="454352"/>
                </a:lnTo>
                <a:lnTo>
                  <a:pt x="3255128" y="454399"/>
                </a:lnTo>
                <a:lnTo>
                  <a:pt x="3255128" y="454427"/>
                </a:lnTo>
                <a:lnTo>
                  <a:pt x="3255128" y="454439"/>
                </a:lnTo>
                <a:lnTo>
                  <a:pt x="3255128" y="454478"/>
                </a:lnTo>
                <a:lnTo>
                  <a:pt x="3255128" y="454484"/>
                </a:lnTo>
                <a:lnTo>
                  <a:pt x="3255128" y="454492"/>
                </a:lnTo>
                <a:lnTo>
                  <a:pt x="3255128" y="454586"/>
                </a:lnTo>
                <a:lnTo>
                  <a:pt x="3255128" y="454606"/>
                </a:lnTo>
                <a:lnTo>
                  <a:pt x="3255128" y="454612"/>
                </a:lnTo>
                <a:lnTo>
                  <a:pt x="3255128" y="454657"/>
                </a:lnTo>
                <a:lnTo>
                  <a:pt x="3255128" y="454772"/>
                </a:lnTo>
                <a:lnTo>
                  <a:pt x="3255128" y="454782"/>
                </a:lnTo>
                <a:lnTo>
                  <a:pt x="3255128" y="454806"/>
                </a:lnTo>
                <a:lnTo>
                  <a:pt x="3255128" y="454903"/>
                </a:lnTo>
                <a:lnTo>
                  <a:pt x="3255128" y="454905"/>
                </a:lnTo>
                <a:lnTo>
                  <a:pt x="3255128" y="454914"/>
                </a:lnTo>
                <a:lnTo>
                  <a:pt x="3255128" y="454916"/>
                </a:lnTo>
                <a:lnTo>
                  <a:pt x="3255128" y="454930"/>
                </a:lnTo>
                <a:lnTo>
                  <a:pt x="3255128" y="455040"/>
                </a:lnTo>
                <a:lnTo>
                  <a:pt x="3255128" y="455044"/>
                </a:lnTo>
                <a:lnTo>
                  <a:pt x="3255128" y="455047"/>
                </a:lnTo>
                <a:lnTo>
                  <a:pt x="3255128" y="455048"/>
                </a:lnTo>
                <a:lnTo>
                  <a:pt x="3255128" y="455097"/>
                </a:lnTo>
                <a:lnTo>
                  <a:pt x="3255128" y="455104"/>
                </a:lnTo>
                <a:lnTo>
                  <a:pt x="3255128" y="455127"/>
                </a:lnTo>
                <a:lnTo>
                  <a:pt x="3255128" y="455231"/>
                </a:lnTo>
                <a:lnTo>
                  <a:pt x="3255128" y="455260"/>
                </a:lnTo>
                <a:lnTo>
                  <a:pt x="3255128" y="455265"/>
                </a:lnTo>
                <a:lnTo>
                  <a:pt x="3255128" y="455323"/>
                </a:lnTo>
                <a:lnTo>
                  <a:pt x="3255128" y="455369"/>
                </a:lnTo>
                <a:lnTo>
                  <a:pt x="3255128" y="455370"/>
                </a:lnTo>
                <a:lnTo>
                  <a:pt x="3255128" y="455373"/>
                </a:lnTo>
                <a:lnTo>
                  <a:pt x="3255128" y="455386"/>
                </a:lnTo>
                <a:lnTo>
                  <a:pt x="3255128" y="455501"/>
                </a:lnTo>
                <a:lnTo>
                  <a:pt x="3255128" y="455506"/>
                </a:lnTo>
                <a:lnTo>
                  <a:pt x="3255128" y="455507"/>
                </a:lnTo>
                <a:lnTo>
                  <a:pt x="3255128" y="455509"/>
                </a:lnTo>
                <a:lnTo>
                  <a:pt x="3255128" y="455543"/>
                </a:lnTo>
                <a:lnTo>
                  <a:pt x="3255128" y="455566"/>
                </a:lnTo>
                <a:lnTo>
                  <a:pt x="3255128" y="455573"/>
                </a:lnTo>
                <a:lnTo>
                  <a:pt x="3255128" y="455578"/>
                </a:lnTo>
                <a:lnTo>
                  <a:pt x="3255128" y="455580"/>
                </a:lnTo>
                <a:lnTo>
                  <a:pt x="3255128" y="455581"/>
                </a:lnTo>
                <a:lnTo>
                  <a:pt x="3255128" y="455606"/>
                </a:lnTo>
                <a:lnTo>
                  <a:pt x="3255128" y="455607"/>
                </a:lnTo>
                <a:lnTo>
                  <a:pt x="3255128" y="455705"/>
                </a:lnTo>
                <a:lnTo>
                  <a:pt x="3255128" y="455719"/>
                </a:lnTo>
                <a:lnTo>
                  <a:pt x="3255128" y="455752"/>
                </a:lnTo>
                <a:lnTo>
                  <a:pt x="3255128" y="455777"/>
                </a:lnTo>
                <a:lnTo>
                  <a:pt x="3255128" y="455793"/>
                </a:lnTo>
                <a:lnTo>
                  <a:pt x="3255128" y="455813"/>
                </a:lnTo>
                <a:lnTo>
                  <a:pt x="3255128" y="455824"/>
                </a:lnTo>
                <a:lnTo>
                  <a:pt x="3255128" y="455874"/>
                </a:lnTo>
                <a:lnTo>
                  <a:pt x="3255128" y="455882"/>
                </a:lnTo>
                <a:lnTo>
                  <a:pt x="3255128" y="455922"/>
                </a:lnTo>
                <a:lnTo>
                  <a:pt x="3255128" y="455925"/>
                </a:lnTo>
                <a:lnTo>
                  <a:pt x="3255128" y="455943"/>
                </a:lnTo>
                <a:lnTo>
                  <a:pt x="3255128" y="455945"/>
                </a:lnTo>
                <a:lnTo>
                  <a:pt x="3255128" y="456037"/>
                </a:lnTo>
                <a:lnTo>
                  <a:pt x="3255128" y="456043"/>
                </a:lnTo>
                <a:lnTo>
                  <a:pt x="3255128" y="456056"/>
                </a:lnTo>
                <a:lnTo>
                  <a:pt x="3255128" y="456061"/>
                </a:lnTo>
                <a:lnTo>
                  <a:pt x="3255128" y="456070"/>
                </a:lnTo>
                <a:lnTo>
                  <a:pt x="3255128" y="456101"/>
                </a:lnTo>
                <a:lnTo>
                  <a:pt x="3255128" y="456133"/>
                </a:lnTo>
                <a:lnTo>
                  <a:pt x="3255128" y="456136"/>
                </a:lnTo>
                <a:lnTo>
                  <a:pt x="3255128" y="456155"/>
                </a:lnTo>
                <a:lnTo>
                  <a:pt x="3255128" y="456179"/>
                </a:lnTo>
                <a:lnTo>
                  <a:pt x="3255128" y="456180"/>
                </a:lnTo>
                <a:lnTo>
                  <a:pt x="3255128" y="456182"/>
                </a:lnTo>
                <a:lnTo>
                  <a:pt x="3255128" y="456194"/>
                </a:lnTo>
                <a:lnTo>
                  <a:pt x="3255128" y="456211"/>
                </a:lnTo>
                <a:lnTo>
                  <a:pt x="3255128" y="456229"/>
                </a:lnTo>
                <a:lnTo>
                  <a:pt x="3255128" y="456239"/>
                </a:lnTo>
                <a:lnTo>
                  <a:pt x="3255128" y="456274"/>
                </a:lnTo>
                <a:lnTo>
                  <a:pt x="3255128" y="456313"/>
                </a:lnTo>
                <a:lnTo>
                  <a:pt x="3255128" y="456320"/>
                </a:lnTo>
                <a:lnTo>
                  <a:pt x="3255128" y="456359"/>
                </a:lnTo>
                <a:lnTo>
                  <a:pt x="3255128" y="456374"/>
                </a:lnTo>
                <a:lnTo>
                  <a:pt x="3255128" y="456404"/>
                </a:lnTo>
                <a:lnTo>
                  <a:pt x="3255128" y="456425"/>
                </a:lnTo>
                <a:lnTo>
                  <a:pt x="3255128" y="456426"/>
                </a:lnTo>
                <a:lnTo>
                  <a:pt x="3255128" y="456463"/>
                </a:lnTo>
                <a:lnTo>
                  <a:pt x="3255128" y="456587"/>
                </a:lnTo>
                <a:lnTo>
                  <a:pt x="3255128" y="456589"/>
                </a:lnTo>
                <a:lnTo>
                  <a:pt x="3255128" y="456688"/>
                </a:lnTo>
                <a:lnTo>
                  <a:pt x="3255128" y="456741"/>
                </a:lnTo>
                <a:lnTo>
                  <a:pt x="3255128" y="456803"/>
                </a:lnTo>
                <a:lnTo>
                  <a:pt x="3255128" y="456842"/>
                </a:lnTo>
                <a:lnTo>
                  <a:pt x="3255128" y="456884"/>
                </a:lnTo>
                <a:lnTo>
                  <a:pt x="3255128" y="456935"/>
                </a:lnTo>
                <a:lnTo>
                  <a:pt x="3255128" y="456976"/>
                </a:lnTo>
                <a:lnTo>
                  <a:pt x="3255128" y="457019"/>
                </a:lnTo>
                <a:lnTo>
                  <a:pt x="3255128" y="457052"/>
                </a:lnTo>
                <a:lnTo>
                  <a:pt x="3255128" y="457061"/>
                </a:lnTo>
                <a:lnTo>
                  <a:pt x="3255128" y="457063"/>
                </a:lnTo>
                <a:lnTo>
                  <a:pt x="3255128" y="457064"/>
                </a:lnTo>
                <a:lnTo>
                  <a:pt x="3255128" y="457076"/>
                </a:lnTo>
                <a:lnTo>
                  <a:pt x="3255128" y="457084"/>
                </a:lnTo>
                <a:lnTo>
                  <a:pt x="3255128" y="457091"/>
                </a:lnTo>
                <a:lnTo>
                  <a:pt x="3255128" y="457148"/>
                </a:lnTo>
                <a:lnTo>
                  <a:pt x="3255128" y="457174"/>
                </a:lnTo>
                <a:lnTo>
                  <a:pt x="3255128" y="457181"/>
                </a:lnTo>
                <a:lnTo>
                  <a:pt x="3255128" y="457195"/>
                </a:lnTo>
                <a:lnTo>
                  <a:pt x="3255128" y="457236"/>
                </a:lnTo>
                <a:lnTo>
                  <a:pt x="3255128" y="457240"/>
                </a:lnTo>
                <a:lnTo>
                  <a:pt x="3255128" y="457255"/>
                </a:lnTo>
                <a:lnTo>
                  <a:pt x="3255128" y="457260"/>
                </a:lnTo>
                <a:lnTo>
                  <a:pt x="3255128" y="457301"/>
                </a:lnTo>
                <a:lnTo>
                  <a:pt x="3255128" y="457326"/>
                </a:lnTo>
                <a:lnTo>
                  <a:pt x="3255128" y="457334"/>
                </a:lnTo>
                <a:lnTo>
                  <a:pt x="3255128" y="457384"/>
                </a:lnTo>
                <a:lnTo>
                  <a:pt x="3255128" y="457389"/>
                </a:lnTo>
                <a:lnTo>
                  <a:pt x="3255128" y="457404"/>
                </a:lnTo>
                <a:lnTo>
                  <a:pt x="3255128" y="457416"/>
                </a:lnTo>
                <a:lnTo>
                  <a:pt x="3255128" y="457502"/>
                </a:lnTo>
                <a:lnTo>
                  <a:pt x="3255128" y="457530"/>
                </a:lnTo>
                <a:lnTo>
                  <a:pt x="3255128" y="457538"/>
                </a:lnTo>
                <a:lnTo>
                  <a:pt x="3255128" y="457560"/>
                </a:lnTo>
                <a:lnTo>
                  <a:pt x="3255128" y="457585"/>
                </a:lnTo>
                <a:lnTo>
                  <a:pt x="3255128" y="457600"/>
                </a:lnTo>
                <a:lnTo>
                  <a:pt x="3255128" y="457610"/>
                </a:lnTo>
                <a:lnTo>
                  <a:pt x="3255128" y="457627"/>
                </a:lnTo>
                <a:lnTo>
                  <a:pt x="3255128" y="457657"/>
                </a:lnTo>
                <a:lnTo>
                  <a:pt x="3255128" y="457717"/>
                </a:lnTo>
                <a:lnTo>
                  <a:pt x="3255128" y="457739"/>
                </a:lnTo>
                <a:lnTo>
                  <a:pt x="3255128" y="457796"/>
                </a:lnTo>
                <a:lnTo>
                  <a:pt x="3255128" y="457822"/>
                </a:lnTo>
                <a:lnTo>
                  <a:pt x="3255128" y="457843"/>
                </a:lnTo>
                <a:lnTo>
                  <a:pt x="3255128" y="457848"/>
                </a:lnTo>
                <a:lnTo>
                  <a:pt x="3255128" y="457851"/>
                </a:lnTo>
                <a:lnTo>
                  <a:pt x="3255128" y="457900"/>
                </a:lnTo>
                <a:lnTo>
                  <a:pt x="3255128" y="457950"/>
                </a:lnTo>
                <a:lnTo>
                  <a:pt x="3255128" y="457958"/>
                </a:lnTo>
                <a:lnTo>
                  <a:pt x="3255128" y="457967"/>
                </a:lnTo>
                <a:lnTo>
                  <a:pt x="3255128" y="457972"/>
                </a:lnTo>
                <a:lnTo>
                  <a:pt x="3255128" y="458037"/>
                </a:lnTo>
                <a:lnTo>
                  <a:pt x="3255128" y="458043"/>
                </a:lnTo>
                <a:lnTo>
                  <a:pt x="3255128" y="458092"/>
                </a:lnTo>
                <a:lnTo>
                  <a:pt x="3255128" y="458123"/>
                </a:lnTo>
                <a:lnTo>
                  <a:pt x="3255128" y="458190"/>
                </a:lnTo>
                <a:lnTo>
                  <a:pt x="3255128" y="458195"/>
                </a:lnTo>
                <a:lnTo>
                  <a:pt x="3255128" y="458198"/>
                </a:lnTo>
                <a:lnTo>
                  <a:pt x="3255128" y="458202"/>
                </a:lnTo>
                <a:lnTo>
                  <a:pt x="3255128" y="458255"/>
                </a:lnTo>
                <a:lnTo>
                  <a:pt x="3255128" y="458281"/>
                </a:lnTo>
                <a:lnTo>
                  <a:pt x="3255128" y="458302"/>
                </a:lnTo>
                <a:lnTo>
                  <a:pt x="3255128" y="458305"/>
                </a:lnTo>
                <a:lnTo>
                  <a:pt x="3255128" y="458347"/>
                </a:lnTo>
                <a:lnTo>
                  <a:pt x="3255128" y="458360"/>
                </a:lnTo>
                <a:lnTo>
                  <a:pt x="3255128" y="458376"/>
                </a:lnTo>
                <a:lnTo>
                  <a:pt x="3255128" y="458381"/>
                </a:lnTo>
                <a:lnTo>
                  <a:pt x="3255128" y="458390"/>
                </a:lnTo>
                <a:lnTo>
                  <a:pt x="3255128" y="458404"/>
                </a:lnTo>
                <a:lnTo>
                  <a:pt x="3255128" y="458411"/>
                </a:lnTo>
                <a:lnTo>
                  <a:pt x="3255128" y="458441"/>
                </a:lnTo>
                <a:lnTo>
                  <a:pt x="3255128" y="458450"/>
                </a:lnTo>
                <a:lnTo>
                  <a:pt x="3255128" y="458488"/>
                </a:lnTo>
                <a:lnTo>
                  <a:pt x="3255128" y="458496"/>
                </a:lnTo>
                <a:lnTo>
                  <a:pt x="3255128" y="458596"/>
                </a:lnTo>
                <a:lnTo>
                  <a:pt x="3255128" y="458606"/>
                </a:lnTo>
                <a:lnTo>
                  <a:pt x="3255128" y="458614"/>
                </a:lnTo>
                <a:lnTo>
                  <a:pt x="3255128" y="458620"/>
                </a:lnTo>
                <a:lnTo>
                  <a:pt x="3255128" y="458631"/>
                </a:lnTo>
                <a:lnTo>
                  <a:pt x="3255128" y="458678"/>
                </a:lnTo>
                <a:lnTo>
                  <a:pt x="3255128" y="458764"/>
                </a:lnTo>
                <a:lnTo>
                  <a:pt x="3255128" y="458785"/>
                </a:lnTo>
                <a:lnTo>
                  <a:pt x="3255128" y="458843"/>
                </a:lnTo>
                <a:lnTo>
                  <a:pt x="3255128" y="458857"/>
                </a:lnTo>
                <a:lnTo>
                  <a:pt x="3255128" y="458872"/>
                </a:lnTo>
                <a:lnTo>
                  <a:pt x="3255128" y="458873"/>
                </a:lnTo>
                <a:lnTo>
                  <a:pt x="3255128" y="458924"/>
                </a:lnTo>
                <a:lnTo>
                  <a:pt x="3255128" y="458934"/>
                </a:lnTo>
                <a:lnTo>
                  <a:pt x="3255128" y="458950"/>
                </a:lnTo>
                <a:lnTo>
                  <a:pt x="3255128" y="458971"/>
                </a:lnTo>
                <a:lnTo>
                  <a:pt x="3255128" y="459046"/>
                </a:lnTo>
                <a:lnTo>
                  <a:pt x="3255128" y="459051"/>
                </a:lnTo>
                <a:lnTo>
                  <a:pt x="3255128" y="459079"/>
                </a:lnTo>
                <a:lnTo>
                  <a:pt x="3255128" y="459105"/>
                </a:lnTo>
                <a:lnTo>
                  <a:pt x="3255128" y="459126"/>
                </a:lnTo>
                <a:lnTo>
                  <a:pt x="3255128" y="459172"/>
                </a:lnTo>
                <a:lnTo>
                  <a:pt x="3255128" y="459302"/>
                </a:lnTo>
                <a:lnTo>
                  <a:pt x="3255128" y="459326"/>
                </a:lnTo>
                <a:lnTo>
                  <a:pt x="3255128" y="459329"/>
                </a:lnTo>
                <a:lnTo>
                  <a:pt x="3255128" y="459404"/>
                </a:lnTo>
                <a:lnTo>
                  <a:pt x="3255128" y="459416"/>
                </a:lnTo>
                <a:lnTo>
                  <a:pt x="3255128" y="459425"/>
                </a:lnTo>
                <a:lnTo>
                  <a:pt x="3255128" y="459543"/>
                </a:lnTo>
                <a:lnTo>
                  <a:pt x="3255128" y="459557"/>
                </a:lnTo>
                <a:lnTo>
                  <a:pt x="3255128" y="459570"/>
                </a:lnTo>
                <a:lnTo>
                  <a:pt x="3255128" y="459588"/>
                </a:lnTo>
                <a:lnTo>
                  <a:pt x="3255128" y="459589"/>
                </a:lnTo>
                <a:lnTo>
                  <a:pt x="3255128" y="459604"/>
                </a:lnTo>
                <a:lnTo>
                  <a:pt x="3255128" y="459647"/>
                </a:lnTo>
                <a:lnTo>
                  <a:pt x="3255128" y="459649"/>
                </a:lnTo>
                <a:lnTo>
                  <a:pt x="3255128" y="459667"/>
                </a:lnTo>
                <a:lnTo>
                  <a:pt x="3255128" y="459713"/>
                </a:lnTo>
                <a:lnTo>
                  <a:pt x="3255128" y="459731"/>
                </a:lnTo>
                <a:lnTo>
                  <a:pt x="3255128" y="459785"/>
                </a:lnTo>
                <a:lnTo>
                  <a:pt x="3255128" y="459815"/>
                </a:lnTo>
                <a:lnTo>
                  <a:pt x="3255128" y="459843"/>
                </a:lnTo>
                <a:lnTo>
                  <a:pt x="3255128" y="459845"/>
                </a:lnTo>
                <a:lnTo>
                  <a:pt x="3255128" y="459854"/>
                </a:lnTo>
                <a:lnTo>
                  <a:pt x="3255128" y="459882"/>
                </a:lnTo>
                <a:lnTo>
                  <a:pt x="3255128" y="459890"/>
                </a:lnTo>
                <a:lnTo>
                  <a:pt x="3255128" y="460028"/>
                </a:lnTo>
                <a:lnTo>
                  <a:pt x="3255128" y="460053"/>
                </a:lnTo>
                <a:lnTo>
                  <a:pt x="3255128" y="460074"/>
                </a:lnTo>
                <a:lnTo>
                  <a:pt x="3255128" y="460113"/>
                </a:lnTo>
                <a:lnTo>
                  <a:pt x="3255128" y="460150"/>
                </a:lnTo>
                <a:lnTo>
                  <a:pt x="3255128" y="460151"/>
                </a:lnTo>
                <a:lnTo>
                  <a:pt x="3255128" y="460193"/>
                </a:lnTo>
                <a:lnTo>
                  <a:pt x="3255128" y="460205"/>
                </a:lnTo>
                <a:lnTo>
                  <a:pt x="3255128" y="460237"/>
                </a:lnTo>
                <a:lnTo>
                  <a:pt x="3255128" y="460333"/>
                </a:lnTo>
                <a:lnTo>
                  <a:pt x="3255128" y="460337"/>
                </a:lnTo>
                <a:lnTo>
                  <a:pt x="3255128" y="460347"/>
                </a:lnTo>
                <a:lnTo>
                  <a:pt x="3255128" y="460363"/>
                </a:lnTo>
                <a:lnTo>
                  <a:pt x="3255128" y="460379"/>
                </a:lnTo>
                <a:lnTo>
                  <a:pt x="3255128" y="460394"/>
                </a:lnTo>
                <a:lnTo>
                  <a:pt x="3255128" y="460465"/>
                </a:lnTo>
                <a:lnTo>
                  <a:pt x="3255128" y="460486"/>
                </a:lnTo>
                <a:lnTo>
                  <a:pt x="3255128" y="460492"/>
                </a:lnTo>
                <a:lnTo>
                  <a:pt x="3255128" y="460512"/>
                </a:lnTo>
                <a:lnTo>
                  <a:pt x="3255128" y="460550"/>
                </a:lnTo>
                <a:lnTo>
                  <a:pt x="3255128" y="460575"/>
                </a:lnTo>
                <a:lnTo>
                  <a:pt x="3255128" y="460590"/>
                </a:lnTo>
                <a:lnTo>
                  <a:pt x="3255128" y="460627"/>
                </a:lnTo>
                <a:lnTo>
                  <a:pt x="3255128" y="460639"/>
                </a:lnTo>
                <a:lnTo>
                  <a:pt x="3255128" y="460644"/>
                </a:lnTo>
                <a:lnTo>
                  <a:pt x="3255128" y="460647"/>
                </a:lnTo>
                <a:lnTo>
                  <a:pt x="3255128" y="460664"/>
                </a:lnTo>
                <a:lnTo>
                  <a:pt x="3255128" y="460682"/>
                </a:lnTo>
                <a:lnTo>
                  <a:pt x="3255128" y="460696"/>
                </a:lnTo>
                <a:lnTo>
                  <a:pt x="3255128" y="460714"/>
                </a:lnTo>
                <a:lnTo>
                  <a:pt x="3255128" y="460749"/>
                </a:lnTo>
                <a:lnTo>
                  <a:pt x="3255128" y="460770"/>
                </a:lnTo>
                <a:lnTo>
                  <a:pt x="3255128" y="460799"/>
                </a:lnTo>
                <a:lnTo>
                  <a:pt x="3255128" y="460838"/>
                </a:lnTo>
                <a:lnTo>
                  <a:pt x="3255128" y="460851"/>
                </a:lnTo>
                <a:lnTo>
                  <a:pt x="3255128" y="460923"/>
                </a:lnTo>
                <a:lnTo>
                  <a:pt x="3255128" y="460924"/>
                </a:lnTo>
                <a:lnTo>
                  <a:pt x="3255128" y="460940"/>
                </a:lnTo>
                <a:lnTo>
                  <a:pt x="3255128" y="460995"/>
                </a:lnTo>
                <a:lnTo>
                  <a:pt x="3255128" y="461031"/>
                </a:lnTo>
                <a:lnTo>
                  <a:pt x="3255128" y="461032"/>
                </a:lnTo>
                <a:lnTo>
                  <a:pt x="3255128" y="461033"/>
                </a:lnTo>
                <a:lnTo>
                  <a:pt x="3255128" y="461103"/>
                </a:lnTo>
                <a:lnTo>
                  <a:pt x="3255128" y="461110"/>
                </a:lnTo>
                <a:lnTo>
                  <a:pt x="3255128" y="461214"/>
                </a:lnTo>
                <a:lnTo>
                  <a:pt x="3255128" y="461216"/>
                </a:lnTo>
                <a:lnTo>
                  <a:pt x="3255128" y="461223"/>
                </a:lnTo>
                <a:lnTo>
                  <a:pt x="3255128" y="461228"/>
                </a:lnTo>
                <a:lnTo>
                  <a:pt x="3255128" y="461244"/>
                </a:lnTo>
                <a:lnTo>
                  <a:pt x="3255128" y="461258"/>
                </a:lnTo>
                <a:lnTo>
                  <a:pt x="3255128" y="461261"/>
                </a:lnTo>
                <a:lnTo>
                  <a:pt x="3255128" y="461263"/>
                </a:lnTo>
                <a:lnTo>
                  <a:pt x="3255128" y="461287"/>
                </a:lnTo>
                <a:lnTo>
                  <a:pt x="3255128" y="461295"/>
                </a:lnTo>
                <a:lnTo>
                  <a:pt x="3255128" y="461362"/>
                </a:lnTo>
                <a:lnTo>
                  <a:pt x="3255128" y="461373"/>
                </a:lnTo>
                <a:lnTo>
                  <a:pt x="3255128" y="461440"/>
                </a:lnTo>
                <a:lnTo>
                  <a:pt x="3255128" y="461454"/>
                </a:lnTo>
                <a:lnTo>
                  <a:pt x="3255128" y="461455"/>
                </a:lnTo>
                <a:lnTo>
                  <a:pt x="3255128" y="461476"/>
                </a:lnTo>
                <a:lnTo>
                  <a:pt x="3255128" y="461571"/>
                </a:lnTo>
                <a:lnTo>
                  <a:pt x="3255128" y="461572"/>
                </a:lnTo>
                <a:lnTo>
                  <a:pt x="3255128" y="461596"/>
                </a:lnTo>
                <a:lnTo>
                  <a:pt x="3255128" y="461630"/>
                </a:lnTo>
                <a:lnTo>
                  <a:pt x="3255128" y="461646"/>
                </a:lnTo>
                <a:lnTo>
                  <a:pt x="3255128" y="461668"/>
                </a:lnTo>
                <a:lnTo>
                  <a:pt x="3255128" y="461680"/>
                </a:lnTo>
                <a:lnTo>
                  <a:pt x="3255128" y="461696"/>
                </a:lnTo>
                <a:lnTo>
                  <a:pt x="3255128" y="461706"/>
                </a:lnTo>
                <a:lnTo>
                  <a:pt x="3255128" y="461718"/>
                </a:lnTo>
                <a:lnTo>
                  <a:pt x="3255128" y="461746"/>
                </a:lnTo>
                <a:lnTo>
                  <a:pt x="3255128" y="461751"/>
                </a:lnTo>
                <a:lnTo>
                  <a:pt x="3255128" y="461754"/>
                </a:lnTo>
                <a:lnTo>
                  <a:pt x="3255128" y="461775"/>
                </a:lnTo>
                <a:lnTo>
                  <a:pt x="3255128" y="461780"/>
                </a:lnTo>
                <a:lnTo>
                  <a:pt x="3255128" y="461806"/>
                </a:lnTo>
                <a:lnTo>
                  <a:pt x="3255128" y="461821"/>
                </a:lnTo>
                <a:lnTo>
                  <a:pt x="3255128" y="461846"/>
                </a:lnTo>
                <a:lnTo>
                  <a:pt x="3255128" y="461862"/>
                </a:lnTo>
                <a:lnTo>
                  <a:pt x="3255128" y="461863"/>
                </a:lnTo>
                <a:lnTo>
                  <a:pt x="3255128" y="461876"/>
                </a:lnTo>
                <a:lnTo>
                  <a:pt x="3255128" y="461904"/>
                </a:lnTo>
                <a:lnTo>
                  <a:pt x="3255128" y="461909"/>
                </a:lnTo>
                <a:lnTo>
                  <a:pt x="3255128" y="461911"/>
                </a:lnTo>
                <a:lnTo>
                  <a:pt x="3255128" y="461912"/>
                </a:lnTo>
                <a:lnTo>
                  <a:pt x="3255128" y="461914"/>
                </a:lnTo>
                <a:lnTo>
                  <a:pt x="3255128" y="461961"/>
                </a:lnTo>
                <a:lnTo>
                  <a:pt x="3255128" y="462030"/>
                </a:lnTo>
                <a:lnTo>
                  <a:pt x="3255128" y="462053"/>
                </a:lnTo>
                <a:lnTo>
                  <a:pt x="3255128" y="462056"/>
                </a:lnTo>
                <a:lnTo>
                  <a:pt x="3255128" y="462100"/>
                </a:lnTo>
                <a:lnTo>
                  <a:pt x="3255128" y="462124"/>
                </a:lnTo>
                <a:lnTo>
                  <a:pt x="3255128" y="462130"/>
                </a:lnTo>
                <a:lnTo>
                  <a:pt x="3255128" y="462135"/>
                </a:lnTo>
                <a:lnTo>
                  <a:pt x="3255128" y="462139"/>
                </a:lnTo>
                <a:lnTo>
                  <a:pt x="3255128" y="462165"/>
                </a:lnTo>
                <a:lnTo>
                  <a:pt x="3255128" y="462254"/>
                </a:lnTo>
                <a:lnTo>
                  <a:pt x="3255128" y="462294"/>
                </a:lnTo>
                <a:lnTo>
                  <a:pt x="3255128" y="462296"/>
                </a:lnTo>
                <a:lnTo>
                  <a:pt x="3255128" y="462316"/>
                </a:lnTo>
                <a:lnTo>
                  <a:pt x="3255128" y="462335"/>
                </a:lnTo>
                <a:lnTo>
                  <a:pt x="3255128" y="462344"/>
                </a:lnTo>
                <a:lnTo>
                  <a:pt x="3255128" y="462366"/>
                </a:lnTo>
                <a:lnTo>
                  <a:pt x="3255128" y="462368"/>
                </a:lnTo>
                <a:lnTo>
                  <a:pt x="3255128" y="462370"/>
                </a:lnTo>
                <a:lnTo>
                  <a:pt x="3255128" y="462371"/>
                </a:lnTo>
                <a:lnTo>
                  <a:pt x="3255128" y="462372"/>
                </a:lnTo>
                <a:lnTo>
                  <a:pt x="3255128" y="462373"/>
                </a:lnTo>
                <a:lnTo>
                  <a:pt x="3255128" y="462437"/>
                </a:lnTo>
                <a:lnTo>
                  <a:pt x="3255128" y="462470"/>
                </a:lnTo>
                <a:lnTo>
                  <a:pt x="3255128" y="462527"/>
                </a:lnTo>
                <a:lnTo>
                  <a:pt x="3255128" y="462539"/>
                </a:lnTo>
                <a:lnTo>
                  <a:pt x="3255128" y="462578"/>
                </a:lnTo>
                <a:lnTo>
                  <a:pt x="3255128" y="462580"/>
                </a:lnTo>
                <a:lnTo>
                  <a:pt x="3255128" y="462583"/>
                </a:lnTo>
                <a:lnTo>
                  <a:pt x="3255128" y="462585"/>
                </a:lnTo>
                <a:lnTo>
                  <a:pt x="3255128" y="462594"/>
                </a:lnTo>
                <a:lnTo>
                  <a:pt x="3255128" y="462599"/>
                </a:lnTo>
                <a:lnTo>
                  <a:pt x="3255128" y="462603"/>
                </a:lnTo>
                <a:lnTo>
                  <a:pt x="3255128" y="462611"/>
                </a:lnTo>
                <a:lnTo>
                  <a:pt x="3255128" y="462641"/>
                </a:lnTo>
                <a:lnTo>
                  <a:pt x="3255128" y="462648"/>
                </a:lnTo>
                <a:lnTo>
                  <a:pt x="3255128" y="462688"/>
                </a:lnTo>
                <a:lnTo>
                  <a:pt x="3255128" y="462748"/>
                </a:lnTo>
                <a:lnTo>
                  <a:pt x="3255128" y="462775"/>
                </a:lnTo>
                <a:lnTo>
                  <a:pt x="3255128" y="462803"/>
                </a:lnTo>
                <a:lnTo>
                  <a:pt x="3255128" y="462805"/>
                </a:lnTo>
                <a:lnTo>
                  <a:pt x="3255128" y="462825"/>
                </a:lnTo>
                <a:lnTo>
                  <a:pt x="3255128" y="462828"/>
                </a:lnTo>
                <a:lnTo>
                  <a:pt x="3255128" y="462835"/>
                </a:lnTo>
                <a:lnTo>
                  <a:pt x="3255128" y="462844"/>
                </a:lnTo>
                <a:lnTo>
                  <a:pt x="3255128" y="462845"/>
                </a:lnTo>
                <a:lnTo>
                  <a:pt x="3255128" y="462853"/>
                </a:lnTo>
                <a:lnTo>
                  <a:pt x="3255128" y="462880"/>
                </a:lnTo>
                <a:lnTo>
                  <a:pt x="3255128" y="462910"/>
                </a:lnTo>
                <a:lnTo>
                  <a:pt x="3255128" y="462919"/>
                </a:lnTo>
                <a:lnTo>
                  <a:pt x="3255128" y="462920"/>
                </a:lnTo>
                <a:lnTo>
                  <a:pt x="3255128" y="462946"/>
                </a:lnTo>
                <a:lnTo>
                  <a:pt x="3255128" y="463019"/>
                </a:lnTo>
                <a:lnTo>
                  <a:pt x="3255128" y="463043"/>
                </a:lnTo>
                <a:lnTo>
                  <a:pt x="3255128" y="463077"/>
                </a:lnTo>
                <a:lnTo>
                  <a:pt x="3255128" y="463134"/>
                </a:lnTo>
                <a:lnTo>
                  <a:pt x="3255128" y="463140"/>
                </a:lnTo>
                <a:lnTo>
                  <a:pt x="3255128" y="463207"/>
                </a:lnTo>
                <a:lnTo>
                  <a:pt x="3255128" y="463247"/>
                </a:lnTo>
                <a:lnTo>
                  <a:pt x="3255128" y="463289"/>
                </a:lnTo>
                <a:lnTo>
                  <a:pt x="3255128" y="463318"/>
                </a:lnTo>
                <a:lnTo>
                  <a:pt x="3255128" y="463327"/>
                </a:lnTo>
                <a:lnTo>
                  <a:pt x="3255128" y="463353"/>
                </a:lnTo>
                <a:lnTo>
                  <a:pt x="3255128" y="463358"/>
                </a:lnTo>
                <a:lnTo>
                  <a:pt x="3255128" y="463393"/>
                </a:lnTo>
                <a:lnTo>
                  <a:pt x="3255128" y="463434"/>
                </a:lnTo>
                <a:lnTo>
                  <a:pt x="3255128" y="463493"/>
                </a:lnTo>
                <a:lnTo>
                  <a:pt x="3255128" y="463506"/>
                </a:lnTo>
                <a:lnTo>
                  <a:pt x="3255128" y="463531"/>
                </a:lnTo>
                <a:lnTo>
                  <a:pt x="3255128" y="463544"/>
                </a:lnTo>
                <a:lnTo>
                  <a:pt x="3255128" y="463567"/>
                </a:lnTo>
                <a:lnTo>
                  <a:pt x="3255128" y="463616"/>
                </a:lnTo>
                <a:lnTo>
                  <a:pt x="3255128" y="463706"/>
                </a:lnTo>
                <a:lnTo>
                  <a:pt x="3255128" y="463732"/>
                </a:lnTo>
                <a:lnTo>
                  <a:pt x="3255128" y="463742"/>
                </a:lnTo>
                <a:lnTo>
                  <a:pt x="3255128" y="463748"/>
                </a:lnTo>
                <a:lnTo>
                  <a:pt x="3255128" y="463799"/>
                </a:lnTo>
                <a:lnTo>
                  <a:pt x="3255128" y="463827"/>
                </a:lnTo>
                <a:lnTo>
                  <a:pt x="3255128" y="463849"/>
                </a:lnTo>
                <a:lnTo>
                  <a:pt x="3255128" y="463850"/>
                </a:lnTo>
                <a:lnTo>
                  <a:pt x="3255128" y="463871"/>
                </a:lnTo>
                <a:lnTo>
                  <a:pt x="3255128" y="463952"/>
                </a:lnTo>
                <a:lnTo>
                  <a:pt x="3255128" y="464021"/>
                </a:lnTo>
                <a:lnTo>
                  <a:pt x="3255128" y="464023"/>
                </a:lnTo>
                <a:lnTo>
                  <a:pt x="3255128" y="464026"/>
                </a:lnTo>
                <a:lnTo>
                  <a:pt x="3255128" y="464046"/>
                </a:lnTo>
                <a:lnTo>
                  <a:pt x="3255128" y="464059"/>
                </a:lnTo>
                <a:lnTo>
                  <a:pt x="3255128" y="464063"/>
                </a:lnTo>
                <a:lnTo>
                  <a:pt x="3255128" y="464100"/>
                </a:lnTo>
                <a:lnTo>
                  <a:pt x="3255128" y="464154"/>
                </a:lnTo>
                <a:lnTo>
                  <a:pt x="3255128" y="464182"/>
                </a:lnTo>
                <a:lnTo>
                  <a:pt x="3255128" y="464215"/>
                </a:lnTo>
                <a:lnTo>
                  <a:pt x="3255128" y="464216"/>
                </a:lnTo>
                <a:lnTo>
                  <a:pt x="3255128" y="464251"/>
                </a:lnTo>
                <a:lnTo>
                  <a:pt x="3255128" y="464253"/>
                </a:lnTo>
                <a:lnTo>
                  <a:pt x="3255128" y="464266"/>
                </a:lnTo>
                <a:lnTo>
                  <a:pt x="3255128" y="464289"/>
                </a:lnTo>
                <a:lnTo>
                  <a:pt x="3255128" y="464296"/>
                </a:lnTo>
                <a:lnTo>
                  <a:pt x="3255128" y="464304"/>
                </a:lnTo>
                <a:lnTo>
                  <a:pt x="3255128" y="464363"/>
                </a:lnTo>
                <a:lnTo>
                  <a:pt x="3255128" y="464366"/>
                </a:lnTo>
                <a:lnTo>
                  <a:pt x="3255128" y="464398"/>
                </a:lnTo>
                <a:lnTo>
                  <a:pt x="3255128" y="464402"/>
                </a:lnTo>
                <a:lnTo>
                  <a:pt x="3255128" y="464425"/>
                </a:lnTo>
                <a:lnTo>
                  <a:pt x="3255128" y="464497"/>
                </a:lnTo>
                <a:lnTo>
                  <a:pt x="3255128" y="464500"/>
                </a:lnTo>
                <a:lnTo>
                  <a:pt x="3255128" y="464581"/>
                </a:lnTo>
                <a:lnTo>
                  <a:pt x="3255128" y="464613"/>
                </a:lnTo>
                <a:lnTo>
                  <a:pt x="3255128" y="464636"/>
                </a:lnTo>
                <a:lnTo>
                  <a:pt x="3255128" y="464696"/>
                </a:lnTo>
                <a:lnTo>
                  <a:pt x="3255128" y="464707"/>
                </a:lnTo>
                <a:lnTo>
                  <a:pt x="3255128" y="464713"/>
                </a:lnTo>
                <a:lnTo>
                  <a:pt x="3255128" y="464715"/>
                </a:lnTo>
                <a:lnTo>
                  <a:pt x="3255128" y="464852"/>
                </a:lnTo>
                <a:lnTo>
                  <a:pt x="3255128" y="464857"/>
                </a:lnTo>
                <a:lnTo>
                  <a:pt x="3255128" y="464864"/>
                </a:lnTo>
                <a:lnTo>
                  <a:pt x="3255128" y="464889"/>
                </a:lnTo>
                <a:lnTo>
                  <a:pt x="3255128" y="464899"/>
                </a:lnTo>
                <a:lnTo>
                  <a:pt x="3255128" y="464901"/>
                </a:lnTo>
                <a:lnTo>
                  <a:pt x="3255128" y="464956"/>
                </a:lnTo>
                <a:lnTo>
                  <a:pt x="3255128" y="464960"/>
                </a:lnTo>
                <a:lnTo>
                  <a:pt x="3255128" y="464961"/>
                </a:lnTo>
                <a:lnTo>
                  <a:pt x="3255128" y="465090"/>
                </a:lnTo>
                <a:lnTo>
                  <a:pt x="3255128" y="465113"/>
                </a:lnTo>
                <a:lnTo>
                  <a:pt x="3255128" y="465139"/>
                </a:lnTo>
                <a:lnTo>
                  <a:pt x="3255128" y="465166"/>
                </a:lnTo>
                <a:lnTo>
                  <a:pt x="3255128" y="465177"/>
                </a:lnTo>
                <a:lnTo>
                  <a:pt x="3255128" y="465217"/>
                </a:lnTo>
                <a:lnTo>
                  <a:pt x="3255128" y="465244"/>
                </a:lnTo>
                <a:lnTo>
                  <a:pt x="3255128" y="465254"/>
                </a:lnTo>
                <a:lnTo>
                  <a:pt x="3255128" y="465309"/>
                </a:lnTo>
                <a:lnTo>
                  <a:pt x="3255128" y="465323"/>
                </a:lnTo>
                <a:lnTo>
                  <a:pt x="3255128" y="465358"/>
                </a:lnTo>
                <a:lnTo>
                  <a:pt x="3255128" y="465360"/>
                </a:lnTo>
                <a:lnTo>
                  <a:pt x="3255128" y="465362"/>
                </a:lnTo>
                <a:lnTo>
                  <a:pt x="3255128" y="465372"/>
                </a:lnTo>
                <a:lnTo>
                  <a:pt x="3255128" y="465397"/>
                </a:lnTo>
                <a:lnTo>
                  <a:pt x="3255128" y="465436"/>
                </a:lnTo>
                <a:lnTo>
                  <a:pt x="3255128" y="465444"/>
                </a:lnTo>
                <a:lnTo>
                  <a:pt x="3255128" y="465460"/>
                </a:lnTo>
                <a:lnTo>
                  <a:pt x="3255128" y="465505"/>
                </a:lnTo>
                <a:lnTo>
                  <a:pt x="3255128" y="465529"/>
                </a:lnTo>
                <a:lnTo>
                  <a:pt x="3255128" y="465552"/>
                </a:lnTo>
                <a:lnTo>
                  <a:pt x="3255128" y="465559"/>
                </a:lnTo>
                <a:lnTo>
                  <a:pt x="3255128" y="465593"/>
                </a:lnTo>
                <a:lnTo>
                  <a:pt x="3255128" y="465609"/>
                </a:lnTo>
                <a:lnTo>
                  <a:pt x="3255128" y="465630"/>
                </a:lnTo>
                <a:lnTo>
                  <a:pt x="3255128" y="465631"/>
                </a:lnTo>
                <a:lnTo>
                  <a:pt x="3255128" y="465638"/>
                </a:lnTo>
                <a:lnTo>
                  <a:pt x="3255128" y="465660"/>
                </a:lnTo>
                <a:lnTo>
                  <a:pt x="3255128" y="465736"/>
                </a:lnTo>
                <a:lnTo>
                  <a:pt x="3255128" y="465737"/>
                </a:lnTo>
                <a:lnTo>
                  <a:pt x="3255128" y="465738"/>
                </a:lnTo>
                <a:lnTo>
                  <a:pt x="3255128" y="465834"/>
                </a:lnTo>
                <a:lnTo>
                  <a:pt x="3255128" y="465843"/>
                </a:lnTo>
                <a:lnTo>
                  <a:pt x="3255128" y="465865"/>
                </a:lnTo>
                <a:lnTo>
                  <a:pt x="3255128" y="465871"/>
                </a:lnTo>
                <a:lnTo>
                  <a:pt x="3255128" y="465910"/>
                </a:lnTo>
                <a:lnTo>
                  <a:pt x="3255128" y="466010"/>
                </a:lnTo>
                <a:lnTo>
                  <a:pt x="3255128" y="466042"/>
                </a:lnTo>
                <a:lnTo>
                  <a:pt x="3255128" y="466067"/>
                </a:lnTo>
                <a:lnTo>
                  <a:pt x="3255128" y="466068"/>
                </a:lnTo>
                <a:lnTo>
                  <a:pt x="3255128" y="466092"/>
                </a:lnTo>
                <a:lnTo>
                  <a:pt x="3255128" y="466093"/>
                </a:lnTo>
                <a:lnTo>
                  <a:pt x="3255128" y="466098"/>
                </a:lnTo>
                <a:lnTo>
                  <a:pt x="3255128" y="466114"/>
                </a:lnTo>
                <a:lnTo>
                  <a:pt x="3255128" y="466166"/>
                </a:lnTo>
                <a:lnTo>
                  <a:pt x="3255128" y="466191"/>
                </a:lnTo>
                <a:lnTo>
                  <a:pt x="3255128" y="466197"/>
                </a:lnTo>
                <a:lnTo>
                  <a:pt x="3255128" y="466238"/>
                </a:lnTo>
                <a:lnTo>
                  <a:pt x="3255128" y="466279"/>
                </a:lnTo>
                <a:lnTo>
                  <a:pt x="3255128" y="466308"/>
                </a:lnTo>
                <a:lnTo>
                  <a:pt x="3255128" y="466323"/>
                </a:lnTo>
                <a:lnTo>
                  <a:pt x="3255128" y="466324"/>
                </a:lnTo>
                <a:lnTo>
                  <a:pt x="3255128" y="466326"/>
                </a:lnTo>
                <a:lnTo>
                  <a:pt x="3255128" y="466345"/>
                </a:lnTo>
                <a:lnTo>
                  <a:pt x="3255128" y="466357"/>
                </a:lnTo>
                <a:lnTo>
                  <a:pt x="3255128" y="466383"/>
                </a:lnTo>
                <a:lnTo>
                  <a:pt x="3255128" y="466407"/>
                </a:lnTo>
                <a:lnTo>
                  <a:pt x="3255128" y="466433"/>
                </a:lnTo>
                <a:lnTo>
                  <a:pt x="3255128" y="466484"/>
                </a:lnTo>
                <a:lnTo>
                  <a:pt x="3255128" y="466531"/>
                </a:lnTo>
                <a:lnTo>
                  <a:pt x="3255128" y="466551"/>
                </a:lnTo>
                <a:lnTo>
                  <a:pt x="3255128" y="466573"/>
                </a:lnTo>
                <a:lnTo>
                  <a:pt x="3255128" y="466576"/>
                </a:lnTo>
                <a:lnTo>
                  <a:pt x="3255128" y="466609"/>
                </a:lnTo>
                <a:lnTo>
                  <a:pt x="3255128" y="466727"/>
                </a:lnTo>
                <a:lnTo>
                  <a:pt x="3255128" y="466738"/>
                </a:lnTo>
                <a:lnTo>
                  <a:pt x="3255128" y="466746"/>
                </a:lnTo>
                <a:lnTo>
                  <a:pt x="3255128" y="466762"/>
                </a:lnTo>
                <a:lnTo>
                  <a:pt x="3255128" y="466840"/>
                </a:lnTo>
                <a:lnTo>
                  <a:pt x="3255128" y="466861"/>
                </a:lnTo>
                <a:lnTo>
                  <a:pt x="3255128" y="466864"/>
                </a:lnTo>
                <a:lnTo>
                  <a:pt x="3255128" y="466886"/>
                </a:lnTo>
                <a:lnTo>
                  <a:pt x="3255128" y="466888"/>
                </a:lnTo>
                <a:lnTo>
                  <a:pt x="3255128" y="466891"/>
                </a:lnTo>
                <a:lnTo>
                  <a:pt x="3255128" y="466921"/>
                </a:lnTo>
                <a:lnTo>
                  <a:pt x="3255128" y="466971"/>
                </a:lnTo>
                <a:lnTo>
                  <a:pt x="3255128" y="467036"/>
                </a:lnTo>
                <a:lnTo>
                  <a:pt x="3255128" y="467047"/>
                </a:lnTo>
                <a:lnTo>
                  <a:pt x="3255128" y="467067"/>
                </a:lnTo>
                <a:lnTo>
                  <a:pt x="3255128" y="467099"/>
                </a:lnTo>
                <a:lnTo>
                  <a:pt x="3255128" y="467105"/>
                </a:lnTo>
                <a:lnTo>
                  <a:pt x="3255128" y="467114"/>
                </a:lnTo>
                <a:lnTo>
                  <a:pt x="3255128" y="467119"/>
                </a:lnTo>
                <a:lnTo>
                  <a:pt x="3255128" y="467148"/>
                </a:lnTo>
                <a:lnTo>
                  <a:pt x="3255128" y="467181"/>
                </a:lnTo>
                <a:lnTo>
                  <a:pt x="3255128" y="467205"/>
                </a:lnTo>
                <a:lnTo>
                  <a:pt x="3255128" y="467221"/>
                </a:lnTo>
                <a:lnTo>
                  <a:pt x="3255128" y="467226"/>
                </a:lnTo>
                <a:lnTo>
                  <a:pt x="3255128" y="467231"/>
                </a:lnTo>
                <a:lnTo>
                  <a:pt x="3255128" y="467279"/>
                </a:lnTo>
                <a:lnTo>
                  <a:pt x="3255128" y="467286"/>
                </a:lnTo>
                <a:lnTo>
                  <a:pt x="3255128" y="467345"/>
                </a:lnTo>
                <a:lnTo>
                  <a:pt x="3255128" y="467356"/>
                </a:lnTo>
                <a:lnTo>
                  <a:pt x="3255128" y="467375"/>
                </a:lnTo>
                <a:lnTo>
                  <a:pt x="3255128" y="467430"/>
                </a:lnTo>
                <a:lnTo>
                  <a:pt x="3255128" y="467455"/>
                </a:lnTo>
                <a:lnTo>
                  <a:pt x="3255128" y="467546"/>
                </a:lnTo>
                <a:lnTo>
                  <a:pt x="3255128" y="467597"/>
                </a:lnTo>
                <a:lnTo>
                  <a:pt x="3255128" y="467613"/>
                </a:lnTo>
                <a:lnTo>
                  <a:pt x="3255128" y="467690"/>
                </a:lnTo>
                <a:lnTo>
                  <a:pt x="3255128" y="467714"/>
                </a:lnTo>
                <a:lnTo>
                  <a:pt x="3255128" y="467715"/>
                </a:lnTo>
                <a:lnTo>
                  <a:pt x="3255128" y="467761"/>
                </a:lnTo>
                <a:lnTo>
                  <a:pt x="3255128" y="467767"/>
                </a:lnTo>
                <a:lnTo>
                  <a:pt x="3255128" y="467769"/>
                </a:lnTo>
                <a:lnTo>
                  <a:pt x="3255128" y="467829"/>
                </a:lnTo>
                <a:lnTo>
                  <a:pt x="3255128" y="467834"/>
                </a:lnTo>
                <a:lnTo>
                  <a:pt x="3255128" y="467897"/>
                </a:lnTo>
                <a:lnTo>
                  <a:pt x="3255128" y="467901"/>
                </a:lnTo>
                <a:lnTo>
                  <a:pt x="3255128" y="467980"/>
                </a:lnTo>
                <a:lnTo>
                  <a:pt x="3255128" y="468027"/>
                </a:lnTo>
                <a:lnTo>
                  <a:pt x="3255128" y="468029"/>
                </a:lnTo>
                <a:lnTo>
                  <a:pt x="3255128" y="468194"/>
                </a:lnTo>
                <a:lnTo>
                  <a:pt x="3255128" y="468221"/>
                </a:lnTo>
                <a:lnTo>
                  <a:pt x="3255128" y="468226"/>
                </a:lnTo>
                <a:lnTo>
                  <a:pt x="3255128" y="468252"/>
                </a:lnTo>
                <a:lnTo>
                  <a:pt x="3255128" y="468288"/>
                </a:lnTo>
                <a:lnTo>
                  <a:pt x="3255128" y="468319"/>
                </a:lnTo>
                <a:lnTo>
                  <a:pt x="3255128" y="468338"/>
                </a:lnTo>
                <a:lnTo>
                  <a:pt x="3255128" y="468360"/>
                </a:lnTo>
                <a:lnTo>
                  <a:pt x="3255128" y="468362"/>
                </a:lnTo>
                <a:lnTo>
                  <a:pt x="3255128" y="468363"/>
                </a:lnTo>
                <a:lnTo>
                  <a:pt x="3255128" y="468370"/>
                </a:lnTo>
                <a:lnTo>
                  <a:pt x="3255128" y="468426"/>
                </a:lnTo>
                <a:lnTo>
                  <a:pt x="3255128" y="468431"/>
                </a:lnTo>
                <a:lnTo>
                  <a:pt x="3255128" y="468434"/>
                </a:lnTo>
                <a:lnTo>
                  <a:pt x="3255128" y="468476"/>
                </a:lnTo>
                <a:lnTo>
                  <a:pt x="3255128" y="468494"/>
                </a:lnTo>
                <a:lnTo>
                  <a:pt x="3255128" y="468566"/>
                </a:lnTo>
                <a:lnTo>
                  <a:pt x="3255128" y="468593"/>
                </a:lnTo>
                <a:lnTo>
                  <a:pt x="3255128" y="468612"/>
                </a:lnTo>
                <a:lnTo>
                  <a:pt x="3255128" y="468625"/>
                </a:lnTo>
                <a:lnTo>
                  <a:pt x="3255128" y="468650"/>
                </a:lnTo>
                <a:lnTo>
                  <a:pt x="3255128" y="468653"/>
                </a:lnTo>
                <a:lnTo>
                  <a:pt x="3255128" y="468670"/>
                </a:lnTo>
                <a:lnTo>
                  <a:pt x="3255128" y="468675"/>
                </a:lnTo>
                <a:lnTo>
                  <a:pt x="3255128" y="468727"/>
                </a:lnTo>
                <a:lnTo>
                  <a:pt x="3255128" y="468735"/>
                </a:lnTo>
                <a:lnTo>
                  <a:pt x="3255128" y="468736"/>
                </a:lnTo>
                <a:lnTo>
                  <a:pt x="3255128" y="468778"/>
                </a:lnTo>
                <a:lnTo>
                  <a:pt x="3255128" y="468808"/>
                </a:lnTo>
                <a:lnTo>
                  <a:pt x="3255128" y="468822"/>
                </a:lnTo>
                <a:lnTo>
                  <a:pt x="3255128" y="468843"/>
                </a:lnTo>
                <a:lnTo>
                  <a:pt x="3255128" y="468893"/>
                </a:lnTo>
                <a:lnTo>
                  <a:pt x="3255128" y="468896"/>
                </a:lnTo>
                <a:lnTo>
                  <a:pt x="3255128" y="468909"/>
                </a:lnTo>
                <a:lnTo>
                  <a:pt x="3255128" y="468914"/>
                </a:lnTo>
                <a:lnTo>
                  <a:pt x="3255128" y="468915"/>
                </a:lnTo>
                <a:lnTo>
                  <a:pt x="3255128" y="468916"/>
                </a:lnTo>
                <a:lnTo>
                  <a:pt x="3255128" y="468923"/>
                </a:lnTo>
                <a:lnTo>
                  <a:pt x="3255128" y="468931"/>
                </a:lnTo>
                <a:lnTo>
                  <a:pt x="3255128" y="469008"/>
                </a:lnTo>
                <a:lnTo>
                  <a:pt x="3255128" y="469029"/>
                </a:lnTo>
                <a:lnTo>
                  <a:pt x="3255128" y="469032"/>
                </a:lnTo>
                <a:lnTo>
                  <a:pt x="3255128" y="469082"/>
                </a:lnTo>
                <a:lnTo>
                  <a:pt x="3255128" y="469127"/>
                </a:lnTo>
                <a:lnTo>
                  <a:pt x="3255128" y="469134"/>
                </a:lnTo>
                <a:lnTo>
                  <a:pt x="3255128" y="469156"/>
                </a:lnTo>
                <a:lnTo>
                  <a:pt x="3255128" y="469158"/>
                </a:lnTo>
                <a:lnTo>
                  <a:pt x="3255128" y="469159"/>
                </a:lnTo>
                <a:lnTo>
                  <a:pt x="3255128" y="469208"/>
                </a:lnTo>
                <a:lnTo>
                  <a:pt x="3255128" y="469236"/>
                </a:lnTo>
                <a:lnTo>
                  <a:pt x="3255128" y="469266"/>
                </a:lnTo>
                <a:lnTo>
                  <a:pt x="3255128" y="469347"/>
                </a:lnTo>
                <a:lnTo>
                  <a:pt x="3255128" y="469370"/>
                </a:lnTo>
                <a:lnTo>
                  <a:pt x="3255128" y="469384"/>
                </a:lnTo>
                <a:lnTo>
                  <a:pt x="3255128" y="469454"/>
                </a:lnTo>
                <a:lnTo>
                  <a:pt x="3255128" y="469467"/>
                </a:lnTo>
                <a:lnTo>
                  <a:pt x="3255128" y="469541"/>
                </a:lnTo>
                <a:lnTo>
                  <a:pt x="3255128" y="469563"/>
                </a:lnTo>
                <a:lnTo>
                  <a:pt x="3255128" y="469566"/>
                </a:lnTo>
                <a:lnTo>
                  <a:pt x="3255128" y="469633"/>
                </a:lnTo>
                <a:lnTo>
                  <a:pt x="3255128" y="469659"/>
                </a:lnTo>
                <a:lnTo>
                  <a:pt x="3255128" y="469697"/>
                </a:lnTo>
                <a:lnTo>
                  <a:pt x="3255128" y="469699"/>
                </a:lnTo>
                <a:lnTo>
                  <a:pt x="3255128" y="469717"/>
                </a:lnTo>
                <a:lnTo>
                  <a:pt x="3255128" y="469774"/>
                </a:lnTo>
                <a:lnTo>
                  <a:pt x="3255128" y="469829"/>
                </a:lnTo>
                <a:lnTo>
                  <a:pt x="3255128" y="469842"/>
                </a:lnTo>
                <a:lnTo>
                  <a:pt x="3255128" y="469843"/>
                </a:lnTo>
                <a:lnTo>
                  <a:pt x="3255128" y="469900"/>
                </a:lnTo>
                <a:lnTo>
                  <a:pt x="3255128" y="469917"/>
                </a:lnTo>
                <a:lnTo>
                  <a:pt x="3255128" y="469937"/>
                </a:lnTo>
                <a:lnTo>
                  <a:pt x="3255128" y="470022"/>
                </a:lnTo>
                <a:lnTo>
                  <a:pt x="3255128" y="470099"/>
                </a:lnTo>
                <a:lnTo>
                  <a:pt x="3255128" y="470147"/>
                </a:lnTo>
                <a:lnTo>
                  <a:pt x="3255128" y="470179"/>
                </a:lnTo>
                <a:lnTo>
                  <a:pt x="3255128" y="470180"/>
                </a:lnTo>
                <a:lnTo>
                  <a:pt x="3255128" y="470182"/>
                </a:lnTo>
                <a:lnTo>
                  <a:pt x="3255128" y="470257"/>
                </a:lnTo>
                <a:lnTo>
                  <a:pt x="3255128" y="470365"/>
                </a:lnTo>
                <a:lnTo>
                  <a:pt x="3255128" y="470391"/>
                </a:lnTo>
                <a:lnTo>
                  <a:pt x="3255128" y="470395"/>
                </a:lnTo>
                <a:lnTo>
                  <a:pt x="3255128" y="470413"/>
                </a:lnTo>
                <a:lnTo>
                  <a:pt x="3255128" y="470480"/>
                </a:lnTo>
                <a:lnTo>
                  <a:pt x="3255128" y="470536"/>
                </a:lnTo>
                <a:lnTo>
                  <a:pt x="3255128" y="470570"/>
                </a:lnTo>
                <a:lnTo>
                  <a:pt x="3255128" y="470587"/>
                </a:lnTo>
                <a:lnTo>
                  <a:pt x="3255128" y="470615"/>
                </a:lnTo>
                <a:lnTo>
                  <a:pt x="3255128" y="470637"/>
                </a:lnTo>
                <a:lnTo>
                  <a:pt x="3255128" y="470684"/>
                </a:lnTo>
                <a:lnTo>
                  <a:pt x="3255128" y="470704"/>
                </a:lnTo>
                <a:lnTo>
                  <a:pt x="3255128" y="470811"/>
                </a:lnTo>
                <a:lnTo>
                  <a:pt x="3255128" y="470820"/>
                </a:lnTo>
                <a:lnTo>
                  <a:pt x="3255128" y="470824"/>
                </a:lnTo>
                <a:lnTo>
                  <a:pt x="3255128" y="470829"/>
                </a:lnTo>
                <a:lnTo>
                  <a:pt x="3255128" y="470843"/>
                </a:lnTo>
                <a:lnTo>
                  <a:pt x="3255128" y="470878"/>
                </a:lnTo>
                <a:lnTo>
                  <a:pt x="3255128" y="470896"/>
                </a:lnTo>
                <a:lnTo>
                  <a:pt x="3255128" y="470927"/>
                </a:lnTo>
                <a:lnTo>
                  <a:pt x="3255128" y="470953"/>
                </a:lnTo>
                <a:lnTo>
                  <a:pt x="3255128" y="470980"/>
                </a:lnTo>
                <a:lnTo>
                  <a:pt x="3255128" y="471017"/>
                </a:lnTo>
                <a:lnTo>
                  <a:pt x="3255128" y="471019"/>
                </a:lnTo>
                <a:lnTo>
                  <a:pt x="3255128" y="471025"/>
                </a:lnTo>
                <a:lnTo>
                  <a:pt x="3255128" y="471160"/>
                </a:lnTo>
                <a:lnTo>
                  <a:pt x="3255128" y="471168"/>
                </a:lnTo>
                <a:lnTo>
                  <a:pt x="3255128" y="471200"/>
                </a:lnTo>
                <a:lnTo>
                  <a:pt x="3255128" y="471247"/>
                </a:lnTo>
                <a:lnTo>
                  <a:pt x="3255128" y="471294"/>
                </a:lnTo>
                <a:lnTo>
                  <a:pt x="3255128" y="471303"/>
                </a:lnTo>
                <a:lnTo>
                  <a:pt x="3255128" y="471332"/>
                </a:lnTo>
                <a:lnTo>
                  <a:pt x="3255128" y="471360"/>
                </a:lnTo>
                <a:lnTo>
                  <a:pt x="3255128" y="471361"/>
                </a:lnTo>
                <a:lnTo>
                  <a:pt x="3255128" y="471364"/>
                </a:lnTo>
                <a:lnTo>
                  <a:pt x="3255128" y="471441"/>
                </a:lnTo>
                <a:lnTo>
                  <a:pt x="3255128" y="471479"/>
                </a:lnTo>
                <a:lnTo>
                  <a:pt x="3255128" y="471491"/>
                </a:lnTo>
                <a:lnTo>
                  <a:pt x="3255128" y="471515"/>
                </a:lnTo>
                <a:lnTo>
                  <a:pt x="3255128" y="471518"/>
                </a:lnTo>
                <a:lnTo>
                  <a:pt x="3255128" y="471556"/>
                </a:lnTo>
                <a:lnTo>
                  <a:pt x="3255128" y="471565"/>
                </a:lnTo>
                <a:lnTo>
                  <a:pt x="3255128" y="471615"/>
                </a:lnTo>
                <a:lnTo>
                  <a:pt x="3255128" y="471665"/>
                </a:lnTo>
                <a:lnTo>
                  <a:pt x="3255128" y="471694"/>
                </a:lnTo>
                <a:lnTo>
                  <a:pt x="3255128" y="471710"/>
                </a:lnTo>
                <a:lnTo>
                  <a:pt x="3255128" y="471725"/>
                </a:lnTo>
                <a:lnTo>
                  <a:pt x="3255128" y="471726"/>
                </a:lnTo>
                <a:lnTo>
                  <a:pt x="3255128" y="471759"/>
                </a:lnTo>
                <a:lnTo>
                  <a:pt x="3255128" y="471775"/>
                </a:lnTo>
                <a:lnTo>
                  <a:pt x="3255128" y="471777"/>
                </a:lnTo>
                <a:lnTo>
                  <a:pt x="3255128" y="471791"/>
                </a:lnTo>
                <a:lnTo>
                  <a:pt x="3255128" y="471838"/>
                </a:lnTo>
                <a:lnTo>
                  <a:pt x="3255128" y="471895"/>
                </a:lnTo>
                <a:lnTo>
                  <a:pt x="3255128" y="471904"/>
                </a:lnTo>
                <a:lnTo>
                  <a:pt x="3255128" y="471906"/>
                </a:lnTo>
                <a:lnTo>
                  <a:pt x="3255128" y="471913"/>
                </a:lnTo>
                <a:lnTo>
                  <a:pt x="3255128" y="471950"/>
                </a:lnTo>
                <a:lnTo>
                  <a:pt x="3255128" y="471975"/>
                </a:lnTo>
                <a:lnTo>
                  <a:pt x="3255128" y="472066"/>
                </a:lnTo>
                <a:lnTo>
                  <a:pt x="3255128" y="472124"/>
                </a:lnTo>
                <a:lnTo>
                  <a:pt x="3255128" y="472149"/>
                </a:lnTo>
                <a:lnTo>
                  <a:pt x="3255128" y="472182"/>
                </a:lnTo>
                <a:lnTo>
                  <a:pt x="3255128" y="472185"/>
                </a:lnTo>
                <a:lnTo>
                  <a:pt x="3255128" y="472213"/>
                </a:lnTo>
                <a:lnTo>
                  <a:pt x="3255128" y="472226"/>
                </a:lnTo>
                <a:lnTo>
                  <a:pt x="3255128" y="472229"/>
                </a:lnTo>
                <a:lnTo>
                  <a:pt x="3255128" y="472339"/>
                </a:lnTo>
                <a:lnTo>
                  <a:pt x="3255128" y="472354"/>
                </a:lnTo>
                <a:lnTo>
                  <a:pt x="3255128" y="472396"/>
                </a:lnTo>
                <a:lnTo>
                  <a:pt x="3255128" y="472423"/>
                </a:lnTo>
                <a:lnTo>
                  <a:pt x="3255128" y="472425"/>
                </a:lnTo>
                <a:lnTo>
                  <a:pt x="3255128" y="472442"/>
                </a:lnTo>
                <a:lnTo>
                  <a:pt x="3255128" y="472457"/>
                </a:lnTo>
                <a:lnTo>
                  <a:pt x="3255128" y="472500"/>
                </a:lnTo>
                <a:lnTo>
                  <a:pt x="3255128" y="472502"/>
                </a:lnTo>
                <a:lnTo>
                  <a:pt x="3255128" y="472566"/>
                </a:lnTo>
                <a:lnTo>
                  <a:pt x="3255128" y="472597"/>
                </a:lnTo>
                <a:lnTo>
                  <a:pt x="3255128" y="472656"/>
                </a:lnTo>
                <a:lnTo>
                  <a:pt x="3255128" y="472668"/>
                </a:lnTo>
                <a:lnTo>
                  <a:pt x="3255128" y="472669"/>
                </a:lnTo>
                <a:lnTo>
                  <a:pt x="3255128" y="472672"/>
                </a:lnTo>
                <a:lnTo>
                  <a:pt x="3255128" y="472714"/>
                </a:lnTo>
                <a:lnTo>
                  <a:pt x="3255128" y="472735"/>
                </a:lnTo>
                <a:lnTo>
                  <a:pt x="3255128" y="472877"/>
                </a:lnTo>
                <a:lnTo>
                  <a:pt x="3255128" y="472878"/>
                </a:lnTo>
                <a:lnTo>
                  <a:pt x="3255128" y="472881"/>
                </a:lnTo>
                <a:lnTo>
                  <a:pt x="3255128" y="472906"/>
                </a:lnTo>
                <a:lnTo>
                  <a:pt x="3255128" y="472927"/>
                </a:lnTo>
                <a:lnTo>
                  <a:pt x="3255128" y="472932"/>
                </a:lnTo>
                <a:lnTo>
                  <a:pt x="3255128" y="472978"/>
                </a:lnTo>
                <a:lnTo>
                  <a:pt x="3255128" y="472997"/>
                </a:lnTo>
                <a:lnTo>
                  <a:pt x="3255128" y="473004"/>
                </a:lnTo>
                <a:lnTo>
                  <a:pt x="3255128" y="473090"/>
                </a:lnTo>
                <a:lnTo>
                  <a:pt x="3255128" y="473170"/>
                </a:lnTo>
                <a:lnTo>
                  <a:pt x="3255128" y="473172"/>
                </a:lnTo>
                <a:lnTo>
                  <a:pt x="3255128" y="473173"/>
                </a:lnTo>
                <a:lnTo>
                  <a:pt x="3255128" y="473193"/>
                </a:lnTo>
                <a:lnTo>
                  <a:pt x="3255128" y="473220"/>
                </a:lnTo>
                <a:lnTo>
                  <a:pt x="3255128" y="473221"/>
                </a:lnTo>
                <a:lnTo>
                  <a:pt x="3255128" y="473247"/>
                </a:lnTo>
                <a:lnTo>
                  <a:pt x="3255128" y="473297"/>
                </a:lnTo>
                <a:lnTo>
                  <a:pt x="3255128" y="473317"/>
                </a:lnTo>
                <a:lnTo>
                  <a:pt x="3255128" y="473336"/>
                </a:lnTo>
                <a:lnTo>
                  <a:pt x="3255128" y="473337"/>
                </a:lnTo>
                <a:lnTo>
                  <a:pt x="3255128" y="473339"/>
                </a:lnTo>
                <a:lnTo>
                  <a:pt x="3255128" y="473403"/>
                </a:lnTo>
                <a:lnTo>
                  <a:pt x="3255128" y="473413"/>
                </a:lnTo>
                <a:lnTo>
                  <a:pt x="3255128" y="473436"/>
                </a:lnTo>
                <a:lnTo>
                  <a:pt x="3255128" y="473443"/>
                </a:lnTo>
                <a:lnTo>
                  <a:pt x="3255128" y="473451"/>
                </a:lnTo>
                <a:lnTo>
                  <a:pt x="3255128" y="473479"/>
                </a:lnTo>
                <a:lnTo>
                  <a:pt x="3255128" y="473492"/>
                </a:lnTo>
                <a:lnTo>
                  <a:pt x="3255128" y="473549"/>
                </a:lnTo>
                <a:lnTo>
                  <a:pt x="3255128" y="473602"/>
                </a:lnTo>
                <a:lnTo>
                  <a:pt x="3255128" y="473630"/>
                </a:lnTo>
                <a:lnTo>
                  <a:pt x="3255128" y="473647"/>
                </a:lnTo>
                <a:lnTo>
                  <a:pt x="3255128" y="473652"/>
                </a:lnTo>
                <a:lnTo>
                  <a:pt x="3255128" y="473654"/>
                </a:lnTo>
                <a:lnTo>
                  <a:pt x="3255128" y="473673"/>
                </a:lnTo>
                <a:lnTo>
                  <a:pt x="3255128" y="473674"/>
                </a:lnTo>
                <a:lnTo>
                  <a:pt x="3255128" y="473728"/>
                </a:lnTo>
                <a:lnTo>
                  <a:pt x="3255128" y="473776"/>
                </a:lnTo>
                <a:lnTo>
                  <a:pt x="3255128" y="473783"/>
                </a:lnTo>
                <a:lnTo>
                  <a:pt x="3255128" y="473785"/>
                </a:lnTo>
                <a:lnTo>
                  <a:pt x="3255128" y="473813"/>
                </a:lnTo>
                <a:lnTo>
                  <a:pt x="3255128" y="473826"/>
                </a:lnTo>
                <a:lnTo>
                  <a:pt x="3255128" y="473871"/>
                </a:lnTo>
                <a:lnTo>
                  <a:pt x="3255128" y="473880"/>
                </a:lnTo>
                <a:lnTo>
                  <a:pt x="3255128" y="473885"/>
                </a:lnTo>
                <a:lnTo>
                  <a:pt x="3255128" y="473886"/>
                </a:lnTo>
                <a:lnTo>
                  <a:pt x="3255128" y="473985"/>
                </a:lnTo>
                <a:lnTo>
                  <a:pt x="3255128" y="473997"/>
                </a:lnTo>
                <a:lnTo>
                  <a:pt x="3255128" y="474009"/>
                </a:lnTo>
                <a:lnTo>
                  <a:pt x="3255128" y="474045"/>
                </a:lnTo>
                <a:lnTo>
                  <a:pt x="3255128" y="474076"/>
                </a:lnTo>
                <a:lnTo>
                  <a:pt x="3255128" y="474111"/>
                </a:lnTo>
                <a:lnTo>
                  <a:pt x="3255128" y="474136"/>
                </a:lnTo>
                <a:lnTo>
                  <a:pt x="3255128" y="474140"/>
                </a:lnTo>
                <a:lnTo>
                  <a:pt x="3255128" y="474150"/>
                </a:lnTo>
                <a:lnTo>
                  <a:pt x="3255128" y="474232"/>
                </a:lnTo>
                <a:lnTo>
                  <a:pt x="3255128" y="474237"/>
                </a:lnTo>
                <a:lnTo>
                  <a:pt x="3255128" y="474275"/>
                </a:lnTo>
                <a:lnTo>
                  <a:pt x="3255128" y="474293"/>
                </a:lnTo>
                <a:lnTo>
                  <a:pt x="3255128" y="474322"/>
                </a:lnTo>
                <a:lnTo>
                  <a:pt x="3255128" y="474324"/>
                </a:lnTo>
                <a:lnTo>
                  <a:pt x="3255128" y="474360"/>
                </a:lnTo>
                <a:lnTo>
                  <a:pt x="3255128" y="474363"/>
                </a:lnTo>
                <a:lnTo>
                  <a:pt x="3255128" y="474483"/>
                </a:lnTo>
                <a:lnTo>
                  <a:pt x="3255128" y="474527"/>
                </a:lnTo>
                <a:lnTo>
                  <a:pt x="3255128" y="474533"/>
                </a:lnTo>
                <a:lnTo>
                  <a:pt x="3255128" y="474554"/>
                </a:lnTo>
                <a:lnTo>
                  <a:pt x="3255128" y="474555"/>
                </a:lnTo>
                <a:lnTo>
                  <a:pt x="3255128" y="474559"/>
                </a:lnTo>
                <a:lnTo>
                  <a:pt x="3255128" y="474599"/>
                </a:lnTo>
                <a:lnTo>
                  <a:pt x="3255128" y="474633"/>
                </a:lnTo>
                <a:lnTo>
                  <a:pt x="3255128" y="474693"/>
                </a:lnTo>
                <a:lnTo>
                  <a:pt x="3255128" y="474699"/>
                </a:lnTo>
                <a:lnTo>
                  <a:pt x="3255128" y="474715"/>
                </a:lnTo>
                <a:lnTo>
                  <a:pt x="3255128" y="474765"/>
                </a:lnTo>
                <a:lnTo>
                  <a:pt x="3255128" y="474767"/>
                </a:lnTo>
                <a:lnTo>
                  <a:pt x="3255128" y="474781"/>
                </a:lnTo>
                <a:lnTo>
                  <a:pt x="3255128" y="474837"/>
                </a:lnTo>
                <a:lnTo>
                  <a:pt x="3255128" y="474885"/>
                </a:lnTo>
                <a:lnTo>
                  <a:pt x="3255128" y="474992"/>
                </a:lnTo>
                <a:lnTo>
                  <a:pt x="3255128" y="475017"/>
                </a:lnTo>
                <a:lnTo>
                  <a:pt x="3255128" y="475018"/>
                </a:lnTo>
                <a:lnTo>
                  <a:pt x="3255128" y="475025"/>
                </a:lnTo>
                <a:lnTo>
                  <a:pt x="3255128" y="475085"/>
                </a:lnTo>
                <a:lnTo>
                  <a:pt x="3255128" y="475149"/>
                </a:lnTo>
                <a:lnTo>
                  <a:pt x="3255128" y="475152"/>
                </a:lnTo>
                <a:lnTo>
                  <a:pt x="3255128" y="475157"/>
                </a:lnTo>
                <a:lnTo>
                  <a:pt x="3255128" y="475163"/>
                </a:lnTo>
                <a:lnTo>
                  <a:pt x="3255128" y="475197"/>
                </a:lnTo>
                <a:lnTo>
                  <a:pt x="3255128" y="475203"/>
                </a:lnTo>
                <a:lnTo>
                  <a:pt x="3255128" y="475219"/>
                </a:lnTo>
                <a:lnTo>
                  <a:pt x="3255128" y="475224"/>
                </a:lnTo>
                <a:lnTo>
                  <a:pt x="3255128" y="475242"/>
                </a:lnTo>
                <a:lnTo>
                  <a:pt x="3255128" y="475329"/>
                </a:lnTo>
                <a:lnTo>
                  <a:pt x="3255128" y="475332"/>
                </a:lnTo>
                <a:lnTo>
                  <a:pt x="3255128" y="475344"/>
                </a:lnTo>
                <a:lnTo>
                  <a:pt x="3255128" y="475422"/>
                </a:lnTo>
                <a:lnTo>
                  <a:pt x="3255128" y="475438"/>
                </a:lnTo>
                <a:lnTo>
                  <a:pt x="3255128" y="475447"/>
                </a:lnTo>
                <a:lnTo>
                  <a:pt x="3255128" y="475464"/>
                </a:lnTo>
                <a:lnTo>
                  <a:pt x="3255128" y="475489"/>
                </a:lnTo>
                <a:lnTo>
                  <a:pt x="3255128" y="475494"/>
                </a:lnTo>
                <a:lnTo>
                  <a:pt x="3255128" y="475501"/>
                </a:lnTo>
                <a:lnTo>
                  <a:pt x="3255128" y="475502"/>
                </a:lnTo>
                <a:lnTo>
                  <a:pt x="3255128" y="475646"/>
                </a:lnTo>
                <a:lnTo>
                  <a:pt x="3255128" y="475658"/>
                </a:lnTo>
                <a:lnTo>
                  <a:pt x="3255128" y="475662"/>
                </a:lnTo>
                <a:lnTo>
                  <a:pt x="3255128" y="475673"/>
                </a:lnTo>
                <a:lnTo>
                  <a:pt x="3255128" y="475681"/>
                </a:lnTo>
                <a:lnTo>
                  <a:pt x="3255128" y="475688"/>
                </a:lnTo>
                <a:lnTo>
                  <a:pt x="3255128" y="475698"/>
                </a:lnTo>
                <a:lnTo>
                  <a:pt x="3255128" y="475787"/>
                </a:lnTo>
                <a:lnTo>
                  <a:pt x="3255128" y="475795"/>
                </a:lnTo>
                <a:lnTo>
                  <a:pt x="3255128" y="475867"/>
                </a:lnTo>
                <a:lnTo>
                  <a:pt x="3255128" y="475872"/>
                </a:lnTo>
                <a:lnTo>
                  <a:pt x="3255128" y="475895"/>
                </a:lnTo>
                <a:lnTo>
                  <a:pt x="3255128" y="475896"/>
                </a:lnTo>
                <a:lnTo>
                  <a:pt x="3255128" y="475922"/>
                </a:lnTo>
                <a:lnTo>
                  <a:pt x="3255128" y="475930"/>
                </a:lnTo>
                <a:lnTo>
                  <a:pt x="3255128" y="475987"/>
                </a:lnTo>
                <a:lnTo>
                  <a:pt x="3255128" y="475991"/>
                </a:lnTo>
                <a:lnTo>
                  <a:pt x="3255128" y="476038"/>
                </a:lnTo>
                <a:lnTo>
                  <a:pt x="3255128" y="476100"/>
                </a:lnTo>
                <a:lnTo>
                  <a:pt x="3255128" y="476132"/>
                </a:lnTo>
                <a:lnTo>
                  <a:pt x="3255128" y="476142"/>
                </a:lnTo>
                <a:lnTo>
                  <a:pt x="3255128" y="476150"/>
                </a:lnTo>
                <a:lnTo>
                  <a:pt x="3255128" y="476171"/>
                </a:lnTo>
                <a:lnTo>
                  <a:pt x="3255128" y="476172"/>
                </a:lnTo>
                <a:lnTo>
                  <a:pt x="3255128" y="476183"/>
                </a:lnTo>
                <a:lnTo>
                  <a:pt x="3255128" y="476210"/>
                </a:lnTo>
                <a:lnTo>
                  <a:pt x="3255128" y="476211"/>
                </a:lnTo>
                <a:lnTo>
                  <a:pt x="3255128" y="476214"/>
                </a:lnTo>
                <a:lnTo>
                  <a:pt x="3255128" y="476220"/>
                </a:lnTo>
                <a:lnTo>
                  <a:pt x="3255128" y="476234"/>
                </a:lnTo>
                <a:lnTo>
                  <a:pt x="3255128" y="476241"/>
                </a:lnTo>
                <a:lnTo>
                  <a:pt x="3255128" y="476246"/>
                </a:lnTo>
                <a:lnTo>
                  <a:pt x="3255128" y="476295"/>
                </a:lnTo>
                <a:lnTo>
                  <a:pt x="3255128" y="476326"/>
                </a:lnTo>
                <a:lnTo>
                  <a:pt x="3255128" y="476346"/>
                </a:lnTo>
                <a:lnTo>
                  <a:pt x="3255128" y="476384"/>
                </a:lnTo>
                <a:lnTo>
                  <a:pt x="3255128" y="476425"/>
                </a:lnTo>
                <a:lnTo>
                  <a:pt x="3255128" y="476426"/>
                </a:lnTo>
                <a:lnTo>
                  <a:pt x="3255128" y="476433"/>
                </a:lnTo>
                <a:lnTo>
                  <a:pt x="3255128" y="476463"/>
                </a:lnTo>
                <a:lnTo>
                  <a:pt x="3255128" y="476465"/>
                </a:lnTo>
                <a:lnTo>
                  <a:pt x="3255128" y="476469"/>
                </a:lnTo>
                <a:lnTo>
                  <a:pt x="3255128" y="476474"/>
                </a:lnTo>
                <a:lnTo>
                  <a:pt x="3255128" y="476595"/>
                </a:lnTo>
                <a:lnTo>
                  <a:pt x="3255128" y="476601"/>
                </a:lnTo>
                <a:lnTo>
                  <a:pt x="3255128" y="476609"/>
                </a:lnTo>
                <a:lnTo>
                  <a:pt x="3255128" y="476659"/>
                </a:lnTo>
                <a:lnTo>
                  <a:pt x="3255128" y="476702"/>
                </a:lnTo>
                <a:lnTo>
                  <a:pt x="3255128" y="476703"/>
                </a:lnTo>
                <a:lnTo>
                  <a:pt x="3255128" y="476724"/>
                </a:lnTo>
                <a:lnTo>
                  <a:pt x="3255128" y="476805"/>
                </a:lnTo>
                <a:lnTo>
                  <a:pt x="3255128" y="476820"/>
                </a:lnTo>
                <a:lnTo>
                  <a:pt x="3255128" y="476856"/>
                </a:lnTo>
                <a:lnTo>
                  <a:pt x="3255128" y="476876"/>
                </a:lnTo>
                <a:lnTo>
                  <a:pt x="3255128" y="476916"/>
                </a:lnTo>
                <a:lnTo>
                  <a:pt x="3255128" y="476946"/>
                </a:lnTo>
                <a:lnTo>
                  <a:pt x="3255128" y="476966"/>
                </a:lnTo>
                <a:lnTo>
                  <a:pt x="3255128" y="477069"/>
                </a:lnTo>
                <a:lnTo>
                  <a:pt x="3255128" y="477142"/>
                </a:lnTo>
                <a:lnTo>
                  <a:pt x="3255128" y="477157"/>
                </a:lnTo>
                <a:lnTo>
                  <a:pt x="3255128" y="477176"/>
                </a:lnTo>
                <a:lnTo>
                  <a:pt x="3255128" y="477255"/>
                </a:lnTo>
                <a:lnTo>
                  <a:pt x="3255128" y="477265"/>
                </a:lnTo>
                <a:lnTo>
                  <a:pt x="3255128" y="477279"/>
                </a:lnTo>
                <a:lnTo>
                  <a:pt x="3255128" y="477310"/>
                </a:lnTo>
                <a:lnTo>
                  <a:pt x="3255128" y="477350"/>
                </a:lnTo>
                <a:lnTo>
                  <a:pt x="3255128" y="477353"/>
                </a:lnTo>
                <a:lnTo>
                  <a:pt x="3255128" y="477355"/>
                </a:lnTo>
                <a:lnTo>
                  <a:pt x="3255128" y="477373"/>
                </a:lnTo>
                <a:lnTo>
                  <a:pt x="3255128" y="477434"/>
                </a:lnTo>
                <a:lnTo>
                  <a:pt x="3255128" y="477497"/>
                </a:lnTo>
                <a:lnTo>
                  <a:pt x="3255128" y="477504"/>
                </a:lnTo>
                <a:lnTo>
                  <a:pt x="3255128" y="477505"/>
                </a:lnTo>
                <a:lnTo>
                  <a:pt x="3255128" y="477549"/>
                </a:lnTo>
                <a:lnTo>
                  <a:pt x="3255128" y="477693"/>
                </a:lnTo>
                <a:lnTo>
                  <a:pt x="3255128" y="477705"/>
                </a:lnTo>
                <a:lnTo>
                  <a:pt x="3255128" y="477717"/>
                </a:lnTo>
                <a:lnTo>
                  <a:pt x="3255128" y="477740"/>
                </a:lnTo>
                <a:lnTo>
                  <a:pt x="3255128" y="477742"/>
                </a:lnTo>
                <a:lnTo>
                  <a:pt x="3255128" y="477764"/>
                </a:lnTo>
                <a:lnTo>
                  <a:pt x="3255128" y="477817"/>
                </a:lnTo>
                <a:lnTo>
                  <a:pt x="3255128" y="477827"/>
                </a:lnTo>
                <a:lnTo>
                  <a:pt x="3255128" y="477847"/>
                </a:lnTo>
                <a:lnTo>
                  <a:pt x="3255128" y="477889"/>
                </a:lnTo>
                <a:lnTo>
                  <a:pt x="3255128" y="477958"/>
                </a:lnTo>
                <a:lnTo>
                  <a:pt x="3255128" y="477963"/>
                </a:lnTo>
                <a:lnTo>
                  <a:pt x="3255128" y="477964"/>
                </a:lnTo>
                <a:lnTo>
                  <a:pt x="3255128" y="477966"/>
                </a:lnTo>
                <a:lnTo>
                  <a:pt x="3255128" y="478013"/>
                </a:lnTo>
                <a:lnTo>
                  <a:pt x="3255128" y="478030"/>
                </a:lnTo>
                <a:lnTo>
                  <a:pt x="3255128" y="478063"/>
                </a:lnTo>
                <a:lnTo>
                  <a:pt x="3255128" y="478176"/>
                </a:lnTo>
                <a:lnTo>
                  <a:pt x="3255128" y="478207"/>
                </a:lnTo>
                <a:lnTo>
                  <a:pt x="3255128" y="478223"/>
                </a:lnTo>
                <a:lnTo>
                  <a:pt x="3255128" y="478281"/>
                </a:lnTo>
                <a:lnTo>
                  <a:pt x="3255128" y="478305"/>
                </a:lnTo>
                <a:lnTo>
                  <a:pt x="3255128" y="478322"/>
                </a:lnTo>
                <a:lnTo>
                  <a:pt x="3255128" y="478412"/>
                </a:lnTo>
                <a:lnTo>
                  <a:pt x="3255128" y="478417"/>
                </a:lnTo>
                <a:lnTo>
                  <a:pt x="3255128" y="478479"/>
                </a:lnTo>
                <a:lnTo>
                  <a:pt x="3255128" y="478484"/>
                </a:lnTo>
                <a:lnTo>
                  <a:pt x="3255128" y="478491"/>
                </a:lnTo>
                <a:lnTo>
                  <a:pt x="3255128" y="478512"/>
                </a:lnTo>
                <a:lnTo>
                  <a:pt x="3255128" y="478513"/>
                </a:lnTo>
                <a:lnTo>
                  <a:pt x="3255128" y="478517"/>
                </a:lnTo>
                <a:lnTo>
                  <a:pt x="3255128" y="478579"/>
                </a:lnTo>
                <a:lnTo>
                  <a:pt x="3255128" y="478612"/>
                </a:lnTo>
                <a:lnTo>
                  <a:pt x="3255128" y="478623"/>
                </a:lnTo>
                <a:lnTo>
                  <a:pt x="3255128" y="478636"/>
                </a:lnTo>
                <a:lnTo>
                  <a:pt x="3255128" y="478661"/>
                </a:lnTo>
                <a:lnTo>
                  <a:pt x="3255128" y="478696"/>
                </a:lnTo>
                <a:lnTo>
                  <a:pt x="3255128" y="478741"/>
                </a:lnTo>
                <a:lnTo>
                  <a:pt x="3255128" y="478754"/>
                </a:lnTo>
                <a:lnTo>
                  <a:pt x="3255128" y="478755"/>
                </a:lnTo>
                <a:lnTo>
                  <a:pt x="3255128" y="478777"/>
                </a:lnTo>
                <a:lnTo>
                  <a:pt x="3255128" y="478832"/>
                </a:lnTo>
                <a:lnTo>
                  <a:pt x="3255128" y="478863"/>
                </a:lnTo>
                <a:lnTo>
                  <a:pt x="3255128" y="478871"/>
                </a:lnTo>
                <a:lnTo>
                  <a:pt x="3255128" y="478895"/>
                </a:lnTo>
                <a:lnTo>
                  <a:pt x="3255128" y="478920"/>
                </a:lnTo>
                <a:lnTo>
                  <a:pt x="3255128" y="478937"/>
                </a:lnTo>
                <a:lnTo>
                  <a:pt x="3255128" y="478946"/>
                </a:lnTo>
                <a:lnTo>
                  <a:pt x="3255128" y="478951"/>
                </a:lnTo>
                <a:lnTo>
                  <a:pt x="3255128" y="478967"/>
                </a:lnTo>
                <a:lnTo>
                  <a:pt x="3255128" y="478972"/>
                </a:lnTo>
                <a:lnTo>
                  <a:pt x="3255128" y="479047"/>
                </a:lnTo>
                <a:lnTo>
                  <a:pt x="3255128" y="479120"/>
                </a:lnTo>
                <a:lnTo>
                  <a:pt x="3255128" y="479132"/>
                </a:lnTo>
                <a:lnTo>
                  <a:pt x="3255128" y="479145"/>
                </a:lnTo>
                <a:lnTo>
                  <a:pt x="3255128" y="479160"/>
                </a:lnTo>
                <a:lnTo>
                  <a:pt x="3255128" y="479161"/>
                </a:lnTo>
                <a:lnTo>
                  <a:pt x="3255128" y="479203"/>
                </a:lnTo>
                <a:lnTo>
                  <a:pt x="3255128" y="479260"/>
                </a:lnTo>
                <a:lnTo>
                  <a:pt x="3255128" y="479285"/>
                </a:lnTo>
                <a:lnTo>
                  <a:pt x="3255128" y="479337"/>
                </a:lnTo>
                <a:lnTo>
                  <a:pt x="3255128" y="479403"/>
                </a:lnTo>
                <a:lnTo>
                  <a:pt x="3255128" y="479429"/>
                </a:lnTo>
                <a:lnTo>
                  <a:pt x="3255128" y="479460"/>
                </a:lnTo>
                <a:lnTo>
                  <a:pt x="3255128" y="479464"/>
                </a:lnTo>
                <a:lnTo>
                  <a:pt x="3255128" y="479480"/>
                </a:lnTo>
                <a:lnTo>
                  <a:pt x="3255128" y="479591"/>
                </a:lnTo>
                <a:lnTo>
                  <a:pt x="3255128" y="479615"/>
                </a:lnTo>
                <a:lnTo>
                  <a:pt x="3255128" y="479619"/>
                </a:lnTo>
                <a:lnTo>
                  <a:pt x="3255128" y="479652"/>
                </a:lnTo>
                <a:lnTo>
                  <a:pt x="3255128" y="479683"/>
                </a:lnTo>
                <a:lnTo>
                  <a:pt x="3255128" y="479693"/>
                </a:lnTo>
                <a:lnTo>
                  <a:pt x="3255128" y="479714"/>
                </a:lnTo>
                <a:lnTo>
                  <a:pt x="3255128" y="479717"/>
                </a:lnTo>
                <a:lnTo>
                  <a:pt x="3255128" y="479744"/>
                </a:lnTo>
                <a:lnTo>
                  <a:pt x="3255128" y="479762"/>
                </a:lnTo>
                <a:lnTo>
                  <a:pt x="3255128" y="479846"/>
                </a:lnTo>
                <a:lnTo>
                  <a:pt x="3255128" y="479862"/>
                </a:lnTo>
                <a:lnTo>
                  <a:pt x="3255128" y="479936"/>
                </a:lnTo>
                <a:lnTo>
                  <a:pt x="3255128" y="479939"/>
                </a:lnTo>
                <a:lnTo>
                  <a:pt x="3255128" y="479956"/>
                </a:lnTo>
                <a:lnTo>
                  <a:pt x="3255128" y="479958"/>
                </a:lnTo>
                <a:lnTo>
                  <a:pt x="3255128" y="479959"/>
                </a:lnTo>
                <a:lnTo>
                  <a:pt x="3255128" y="479967"/>
                </a:lnTo>
                <a:lnTo>
                  <a:pt x="3255128" y="479995"/>
                </a:lnTo>
                <a:lnTo>
                  <a:pt x="3255128" y="480074"/>
                </a:lnTo>
                <a:lnTo>
                  <a:pt x="3255128" y="480084"/>
                </a:lnTo>
                <a:lnTo>
                  <a:pt x="3255128" y="480132"/>
                </a:lnTo>
                <a:lnTo>
                  <a:pt x="3255128" y="480166"/>
                </a:lnTo>
                <a:lnTo>
                  <a:pt x="3255128" y="480174"/>
                </a:lnTo>
                <a:lnTo>
                  <a:pt x="3255128" y="480179"/>
                </a:lnTo>
                <a:lnTo>
                  <a:pt x="3255128" y="480202"/>
                </a:lnTo>
                <a:lnTo>
                  <a:pt x="3255128" y="480209"/>
                </a:lnTo>
                <a:lnTo>
                  <a:pt x="3255128" y="480228"/>
                </a:lnTo>
                <a:lnTo>
                  <a:pt x="3255128" y="480300"/>
                </a:lnTo>
                <a:lnTo>
                  <a:pt x="3255128" y="480307"/>
                </a:lnTo>
                <a:lnTo>
                  <a:pt x="3255128" y="480308"/>
                </a:lnTo>
                <a:lnTo>
                  <a:pt x="3255128" y="480315"/>
                </a:lnTo>
                <a:lnTo>
                  <a:pt x="3255128" y="480413"/>
                </a:lnTo>
                <a:lnTo>
                  <a:pt x="3255128" y="480433"/>
                </a:lnTo>
                <a:lnTo>
                  <a:pt x="3255128" y="480450"/>
                </a:lnTo>
                <a:lnTo>
                  <a:pt x="3255128" y="480466"/>
                </a:lnTo>
                <a:lnTo>
                  <a:pt x="3255128" y="480494"/>
                </a:lnTo>
                <a:lnTo>
                  <a:pt x="3255128" y="480511"/>
                </a:lnTo>
                <a:lnTo>
                  <a:pt x="3255128" y="480549"/>
                </a:lnTo>
                <a:lnTo>
                  <a:pt x="3255128" y="480568"/>
                </a:lnTo>
                <a:lnTo>
                  <a:pt x="3255128" y="480665"/>
                </a:lnTo>
                <a:lnTo>
                  <a:pt x="3255128" y="480690"/>
                </a:lnTo>
                <a:lnTo>
                  <a:pt x="3255128" y="480740"/>
                </a:lnTo>
                <a:lnTo>
                  <a:pt x="3255128" y="480754"/>
                </a:lnTo>
                <a:lnTo>
                  <a:pt x="3255128" y="480759"/>
                </a:lnTo>
                <a:lnTo>
                  <a:pt x="3255128" y="480837"/>
                </a:lnTo>
                <a:lnTo>
                  <a:pt x="3255128" y="480861"/>
                </a:lnTo>
                <a:lnTo>
                  <a:pt x="3255128" y="480953"/>
                </a:lnTo>
                <a:lnTo>
                  <a:pt x="3255128" y="480985"/>
                </a:lnTo>
                <a:lnTo>
                  <a:pt x="3255128" y="481003"/>
                </a:lnTo>
                <a:lnTo>
                  <a:pt x="3255128" y="481053"/>
                </a:lnTo>
                <a:lnTo>
                  <a:pt x="3255128" y="481109"/>
                </a:lnTo>
                <a:lnTo>
                  <a:pt x="3255128" y="481148"/>
                </a:lnTo>
                <a:lnTo>
                  <a:pt x="3255128" y="481188"/>
                </a:lnTo>
                <a:lnTo>
                  <a:pt x="3255128" y="481213"/>
                </a:lnTo>
                <a:lnTo>
                  <a:pt x="3255128" y="481216"/>
                </a:lnTo>
                <a:lnTo>
                  <a:pt x="3255128" y="481223"/>
                </a:lnTo>
                <a:lnTo>
                  <a:pt x="3255128" y="481329"/>
                </a:lnTo>
                <a:lnTo>
                  <a:pt x="3255128" y="481347"/>
                </a:lnTo>
                <a:lnTo>
                  <a:pt x="3255128" y="481361"/>
                </a:lnTo>
                <a:lnTo>
                  <a:pt x="3255128" y="481376"/>
                </a:lnTo>
                <a:lnTo>
                  <a:pt x="3255128" y="481446"/>
                </a:lnTo>
                <a:lnTo>
                  <a:pt x="3255128" y="481465"/>
                </a:lnTo>
                <a:lnTo>
                  <a:pt x="3255128" y="481486"/>
                </a:lnTo>
                <a:lnTo>
                  <a:pt x="3255128" y="481503"/>
                </a:lnTo>
                <a:lnTo>
                  <a:pt x="3255128" y="481529"/>
                </a:lnTo>
                <a:lnTo>
                  <a:pt x="3255128" y="481550"/>
                </a:lnTo>
                <a:lnTo>
                  <a:pt x="3255128" y="481589"/>
                </a:lnTo>
                <a:lnTo>
                  <a:pt x="3255128" y="481651"/>
                </a:lnTo>
                <a:lnTo>
                  <a:pt x="3255128" y="481675"/>
                </a:lnTo>
                <a:lnTo>
                  <a:pt x="3255128" y="481696"/>
                </a:lnTo>
                <a:lnTo>
                  <a:pt x="3255128" y="481701"/>
                </a:lnTo>
                <a:lnTo>
                  <a:pt x="3255128" y="481744"/>
                </a:lnTo>
                <a:lnTo>
                  <a:pt x="3255128" y="481768"/>
                </a:lnTo>
                <a:lnTo>
                  <a:pt x="3255128" y="481784"/>
                </a:lnTo>
                <a:lnTo>
                  <a:pt x="3255128" y="481861"/>
                </a:lnTo>
                <a:lnTo>
                  <a:pt x="3255128" y="481882"/>
                </a:lnTo>
                <a:lnTo>
                  <a:pt x="3255128" y="481893"/>
                </a:lnTo>
                <a:lnTo>
                  <a:pt x="3255128" y="481923"/>
                </a:lnTo>
                <a:lnTo>
                  <a:pt x="3255128" y="482012"/>
                </a:lnTo>
                <a:lnTo>
                  <a:pt x="3255128" y="482024"/>
                </a:lnTo>
                <a:lnTo>
                  <a:pt x="3255128" y="482025"/>
                </a:lnTo>
                <a:lnTo>
                  <a:pt x="3255128" y="482061"/>
                </a:lnTo>
                <a:lnTo>
                  <a:pt x="3255128" y="482110"/>
                </a:lnTo>
                <a:lnTo>
                  <a:pt x="3255128" y="482119"/>
                </a:lnTo>
                <a:lnTo>
                  <a:pt x="3255128" y="482135"/>
                </a:lnTo>
                <a:lnTo>
                  <a:pt x="3255128" y="482193"/>
                </a:lnTo>
                <a:lnTo>
                  <a:pt x="3255128" y="482198"/>
                </a:lnTo>
                <a:lnTo>
                  <a:pt x="3255128" y="482237"/>
                </a:lnTo>
                <a:lnTo>
                  <a:pt x="3255128" y="482275"/>
                </a:lnTo>
                <a:lnTo>
                  <a:pt x="3255128" y="482327"/>
                </a:lnTo>
                <a:lnTo>
                  <a:pt x="3255128" y="482367"/>
                </a:lnTo>
                <a:lnTo>
                  <a:pt x="3255128" y="482411"/>
                </a:lnTo>
                <a:lnTo>
                  <a:pt x="3255128" y="482416"/>
                </a:lnTo>
                <a:lnTo>
                  <a:pt x="3255128" y="482419"/>
                </a:lnTo>
                <a:lnTo>
                  <a:pt x="3255128" y="482454"/>
                </a:lnTo>
                <a:lnTo>
                  <a:pt x="3255128" y="482483"/>
                </a:lnTo>
                <a:lnTo>
                  <a:pt x="3255128" y="482484"/>
                </a:lnTo>
                <a:lnTo>
                  <a:pt x="3255128" y="482486"/>
                </a:lnTo>
                <a:lnTo>
                  <a:pt x="3255128" y="482550"/>
                </a:lnTo>
                <a:lnTo>
                  <a:pt x="3255128" y="482552"/>
                </a:lnTo>
                <a:lnTo>
                  <a:pt x="3255128" y="482657"/>
                </a:lnTo>
                <a:lnTo>
                  <a:pt x="3255128" y="482695"/>
                </a:lnTo>
                <a:lnTo>
                  <a:pt x="3255128" y="482696"/>
                </a:lnTo>
                <a:lnTo>
                  <a:pt x="3255128" y="482726"/>
                </a:lnTo>
                <a:lnTo>
                  <a:pt x="3255128" y="482759"/>
                </a:lnTo>
                <a:lnTo>
                  <a:pt x="3255128" y="482801"/>
                </a:lnTo>
                <a:lnTo>
                  <a:pt x="3255128" y="482804"/>
                </a:lnTo>
                <a:lnTo>
                  <a:pt x="3255128" y="482875"/>
                </a:lnTo>
                <a:lnTo>
                  <a:pt x="3255128" y="482949"/>
                </a:lnTo>
                <a:lnTo>
                  <a:pt x="3255128" y="482964"/>
                </a:lnTo>
                <a:lnTo>
                  <a:pt x="3255128" y="482980"/>
                </a:lnTo>
                <a:lnTo>
                  <a:pt x="3255128" y="483000"/>
                </a:lnTo>
                <a:lnTo>
                  <a:pt x="3255128" y="483032"/>
                </a:lnTo>
                <a:lnTo>
                  <a:pt x="3255128" y="483033"/>
                </a:lnTo>
                <a:lnTo>
                  <a:pt x="3255128" y="483035"/>
                </a:lnTo>
                <a:lnTo>
                  <a:pt x="3255128" y="483036"/>
                </a:lnTo>
                <a:lnTo>
                  <a:pt x="3255128" y="483054"/>
                </a:lnTo>
                <a:lnTo>
                  <a:pt x="3255128" y="483061"/>
                </a:lnTo>
                <a:lnTo>
                  <a:pt x="3255128" y="483074"/>
                </a:lnTo>
                <a:lnTo>
                  <a:pt x="3255128" y="483132"/>
                </a:lnTo>
                <a:lnTo>
                  <a:pt x="3255128" y="483156"/>
                </a:lnTo>
                <a:lnTo>
                  <a:pt x="3255128" y="483192"/>
                </a:lnTo>
                <a:lnTo>
                  <a:pt x="3255128" y="483199"/>
                </a:lnTo>
                <a:lnTo>
                  <a:pt x="3255128" y="483206"/>
                </a:lnTo>
                <a:lnTo>
                  <a:pt x="3255128" y="483248"/>
                </a:lnTo>
                <a:lnTo>
                  <a:pt x="3255128" y="483297"/>
                </a:lnTo>
                <a:lnTo>
                  <a:pt x="3255128" y="483389"/>
                </a:lnTo>
                <a:lnTo>
                  <a:pt x="3255128" y="483423"/>
                </a:lnTo>
                <a:lnTo>
                  <a:pt x="3255128" y="483440"/>
                </a:lnTo>
                <a:lnTo>
                  <a:pt x="3255128" y="483465"/>
                </a:lnTo>
                <a:lnTo>
                  <a:pt x="3255128" y="483468"/>
                </a:lnTo>
                <a:lnTo>
                  <a:pt x="3255128" y="483471"/>
                </a:lnTo>
                <a:lnTo>
                  <a:pt x="3255128" y="483490"/>
                </a:lnTo>
                <a:lnTo>
                  <a:pt x="3255128" y="483537"/>
                </a:lnTo>
                <a:lnTo>
                  <a:pt x="3255128" y="483680"/>
                </a:lnTo>
                <a:lnTo>
                  <a:pt x="3255128" y="483682"/>
                </a:lnTo>
                <a:lnTo>
                  <a:pt x="3255128" y="483684"/>
                </a:lnTo>
                <a:lnTo>
                  <a:pt x="3255128" y="483702"/>
                </a:lnTo>
                <a:lnTo>
                  <a:pt x="3255128" y="483731"/>
                </a:lnTo>
                <a:lnTo>
                  <a:pt x="3255128" y="483780"/>
                </a:lnTo>
                <a:lnTo>
                  <a:pt x="3255128" y="483830"/>
                </a:lnTo>
                <a:lnTo>
                  <a:pt x="3255128" y="483872"/>
                </a:lnTo>
                <a:lnTo>
                  <a:pt x="3255128" y="483912"/>
                </a:lnTo>
                <a:lnTo>
                  <a:pt x="3255128" y="483935"/>
                </a:lnTo>
                <a:lnTo>
                  <a:pt x="3255128" y="483942"/>
                </a:lnTo>
                <a:lnTo>
                  <a:pt x="3255128" y="483944"/>
                </a:lnTo>
                <a:lnTo>
                  <a:pt x="3255128" y="483984"/>
                </a:lnTo>
                <a:lnTo>
                  <a:pt x="3255128" y="484021"/>
                </a:lnTo>
                <a:lnTo>
                  <a:pt x="3255128" y="484087"/>
                </a:lnTo>
                <a:lnTo>
                  <a:pt x="3255128" y="484138"/>
                </a:lnTo>
                <a:lnTo>
                  <a:pt x="3255128" y="484139"/>
                </a:lnTo>
                <a:lnTo>
                  <a:pt x="3255128" y="484143"/>
                </a:lnTo>
                <a:lnTo>
                  <a:pt x="3255128" y="484161"/>
                </a:lnTo>
                <a:lnTo>
                  <a:pt x="3255128" y="484163"/>
                </a:lnTo>
                <a:lnTo>
                  <a:pt x="3255128" y="484172"/>
                </a:lnTo>
                <a:lnTo>
                  <a:pt x="3255128" y="484174"/>
                </a:lnTo>
                <a:lnTo>
                  <a:pt x="3255128" y="484185"/>
                </a:lnTo>
                <a:lnTo>
                  <a:pt x="3255128" y="484187"/>
                </a:lnTo>
                <a:lnTo>
                  <a:pt x="3255128" y="484213"/>
                </a:lnTo>
                <a:lnTo>
                  <a:pt x="3255128" y="484263"/>
                </a:lnTo>
                <a:lnTo>
                  <a:pt x="3255128" y="484284"/>
                </a:lnTo>
                <a:lnTo>
                  <a:pt x="3255128" y="484346"/>
                </a:lnTo>
                <a:lnTo>
                  <a:pt x="3255128" y="484351"/>
                </a:lnTo>
                <a:lnTo>
                  <a:pt x="3255128" y="484366"/>
                </a:lnTo>
                <a:lnTo>
                  <a:pt x="3255128" y="484371"/>
                </a:lnTo>
                <a:lnTo>
                  <a:pt x="3255128" y="484404"/>
                </a:lnTo>
                <a:lnTo>
                  <a:pt x="3255128" y="484413"/>
                </a:lnTo>
                <a:lnTo>
                  <a:pt x="3255128" y="484418"/>
                </a:lnTo>
                <a:lnTo>
                  <a:pt x="3255128" y="484476"/>
                </a:lnTo>
                <a:lnTo>
                  <a:pt x="3255128" y="484479"/>
                </a:lnTo>
                <a:lnTo>
                  <a:pt x="3255128" y="484506"/>
                </a:lnTo>
                <a:lnTo>
                  <a:pt x="3255128" y="484583"/>
                </a:lnTo>
                <a:lnTo>
                  <a:pt x="3255128" y="484612"/>
                </a:lnTo>
                <a:lnTo>
                  <a:pt x="3255128" y="484617"/>
                </a:lnTo>
                <a:lnTo>
                  <a:pt x="3255128" y="484644"/>
                </a:lnTo>
                <a:lnTo>
                  <a:pt x="3255128" y="484691"/>
                </a:lnTo>
                <a:lnTo>
                  <a:pt x="3255128" y="484694"/>
                </a:lnTo>
                <a:lnTo>
                  <a:pt x="3255128" y="484702"/>
                </a:lnTo>
                <a:lnTo>
                  <a:pt x="3255128" y="484711"/>
                </a:lnTo>
                <a:lnTo>
                  <a:pt x="3255128" y="484751"/>
                </a:lnTo>
                <a:lnTo>
                  <a:pt x="3255128" y="484773"/>
                </a:lnTo>
                <a:lnTo>
                  <a:pt x="3255128" y="484820"/>
                </a:lnTo>
                <a:lnTo>
                  <a:pt x="3255128" y="484822"/>
                </a:lnTo>
                <a:lnTo>
                  <a:pt x="3255128" y="484828"/>
                </a:lnTo>
                <a:lnTo>
                  <a:pt x="3255128" y="484829"/>
                </a:lnTo>
                <a:lnTo>
                  <a:pt x="3255128" y="484994"/>
                </a:lnTo>
                <a:lnTo>
                  <a:pt x="3255128" y="484999"/>
                </a:lnTo>
                <a:lnTo>
                  <a:pt x="3255128" y="485002"/>
                </a:lnTo>
                <a:lnTo>
                  <a:pt x="3255128" y="485011"/>
                </a:lnTo>
                <a:lnTo>
                  <a:pt x="3255128" y="485014"/>
                </a:lnTo>
                <a:lnTo>
                  <a:pt x="3255128" y="485042"/>
                </a:lnTo>
                <a:lnTo>
                  <a:pt x="3255128" y="485060"/>
                </a:lnTo>
                <a:lnTo>
                  <a:pt x="3255128" y="485066"/>
                </a:lnTo>
                <a:lnTo>
                  <a:pt x="3255128" y="485069"/>
                </a:lnTo>
                <a:lnTo>
                  <a:pt x="3255128" y="485071"/>
                </a:lnTo>
                <a:lnTo>
                  <a:pt x="3255128" y="485165"/>
                </a:lnTo>
                <a:lnTo>
                  <a:pt x="3255128" y="485278"/>
                </a:lnTo>
                <a:lnTo>
                  <a:pt x="3255128" y="485279"/>
                </a:lnTo>
                <a:lnTo>
                  <a:pt x="3255128" y="485281"/>
                </a:lnTo>
                <a:lnTo>
                  <a:pt x="3255128" y="485283"/>
                </a:lnTo>
                <a:lnTo>
                  <a:pt x="3255128" y="485292"/>
                </a:lnTo>
                <a:lnTo>
                  <a:pt x="3255128" y="485357"/>
                </a:lnTo>
                <a:lnTo>
                  <a:pt x="3255128" y="485367"/>
                </a:lnTo>
                <a:lnTo>
                  <a:pt x="3255128" y="485376"/>
                </a:lnTo>
                <a:lnTo>
                  <a:pt x="3255128" y="485381"/>
                </a:lnTo>
                <a:lnTo>
                  <a:pt x="3255128" y="485450"/>
                </a:lnTo>
                <a:lnTo>
                  <a:pt x="3255128" y="485458"/>
                </a:lnTo>
                <a:lnTo>
                  <a:pt x="3255128" y="485473"/>
                </a:lnTo>
                <a:lnTo>
                  <a:pt x="3255128" y="485522"/>
                </a:lnTo>
                <a:lnTo>
                  <a:pt x="3255128" y="485525"/>
                </a:lnTo>
                <a:lnTo>
                  <a:pt x="3255128" y="485551"/>
                </a:lnTo>
                <a:lnTo>
                  <a:pt x="3255128" y="485552"/>
                </a:lnTo>
                <a:lnTo>
                  <a:pt x="3255128" y="485560"/>
                </a:lnTo>
                <a:lnTo>
                  <a:pt x="3255128" y="485618"/>
                </a:lnTo>
                <a:lnTo>
                  <a:pt x="3255128" y="485619"/>
                </a:lnTo>
                <a:lnTo>
                  <a:pt x="3255128" y="485659"/>
                </a:lnTo>
                <a:lnTo>
                  <a:pt x="3255128" y="485731"/>
                </a:lnTo>
                <a:lnTo>
                  <a:pt x="3255128" y="485775"/>
                </a:lnTo>
                <a:lnTo>
                  <a:pt x="3255128" y="485815"/>
                </a:lnTo>
                <a:lnTo>
                  <a:pt x="3255128" y="485831"/>
                </a:lnTo>
                <a:lnTo>
                  <a:pt x="3255128" y="485850"/>
                </a:lnTo>
                <a:lnTo>
                  <a:pt x="3255128" y="485988"/>
                </a:lnTo>
                <a:lnTo>
                  <a:pt x="3255128" y="486023"/>
                </a:lnTo>
                <a:lnTo>
                  <a:pt x="3255128" y="486024"/>
                </a:lnTo>
                <a:lnTo>
                  <a:pt x="3255128" y="486025"/>
                </a:lnTo>
                <a:lnTo>
                  <a:pt x="3255128" y="486035"/>
                </a:lnTo>
                <a:lnTo>
                  <a:pt x="3255128" y="486051"/>
                </a:lnTo>
                <a:lnTo>
                  <a:pt x="3255128" y="486073"/>
                </a:lnTo>
                <a:lnTo>
                  <a:pt x="3255128" y="486118"/>
                </a:lnTo>
                <a:lnTo>
                  <a:pt x="3255128" y="486170"/>
                </a:lnTo>
                <a:lnTo>
                  <a:pt x="3255128" y="486190"/>
                </a:lnTo>
                <a:lnTo>
                  <a:pt x="3255128" y="486200"/>
                </a:lnTo>
                <a:lnTo>
                  <a:pt x="3255128" y="486229"/>
                </a:lnTo>
                <a:lnTo>
                  <a:pt x="3255128" y="486267"/>
                </a:lnTo>
                <a:lnTo>
                  <a:pt x="3255128" y="486304"/>
                </a:lnTo>
                <a:lnTo>
                  <a:pt x="3255128" y="486328"/>
                </a:lnTo>
                <a:lnTo>
                  <a:pt x="3255128" y="486449"/>
                </a:lnTo>
                <a:lnTo>
                  <a:pt x="3255128" y="486455"/>
                </a:lnTo>
                <a:lnTo>
                  <a:pt x="3255128" y="486483"/>
                </a:lnTo>
                <a:lnTo>
                  <a:pt x="3255128" y="486520"/>
                </a:lnTo>
                <a:lnTo>
                  <a:pt x="3255128" y="486527"/>
                </a:lnTo>
                <a:lnTo>
                  <a:pt x="3255128" y="486581"/>
                </a:lnTo>
                <a:lnTo>
                  <a:pt x="3255128" y="486629"/>
                </a:lnTo>
                <a:lnTo>
                  <a:pt x="3255128" y="486645"/>
                </a:lnTo>
                <a:lnTo>
                  <a:pt x="3255128" y="486659"/>
                </a:lnTo>
                <a:lnTo>
                  <a:pt x="3255128" y="486683"/>
                </a:lnTo>
                <a:lnTo>
                  <a:pt x="3255128" y="486724"/>
                </a:lnTo>
                <a:lnTo>
                  <a:pt x="3255128" y="486726"/>
                </a:lnTo>
                <a:lnTo>
                  <a:pt x="3255128" y="486733"/>
                </a:lnTo>
                <a:lnTo>
                  <a:pt x="3255128" y="486753"/>
                </a:lnTo>
                <a:lnTo>
                  <a:pt x="3255128" y="486761"/>
                </a:lnTo>
                <a:lnTo>
                  <a:pt x="3255128" y="486820"/>
                </a:lnTo>
                <a:lnTo>
                  <a:pt x="3255128" y="486838"/>
                </a:lnTo>
                <a:lnTo>
                  <a:pt x="3255128" y="486862"/>
                </a:lnTo>
                <a:lnTo>
                  <a:pt x="3255128" y="486932"/>
                </a:lnTo>
                <a:lnTo>
                  <a:pt x="3255128" y="486954"/>
                </a:lnTo>
                <a:lnTo>
                  <a:pt x="3255128" y="486957"/>
                </a:lnTo>
                <a:lnTo>
                  <a:pt x="3255128" y="486974"/>
                </a:lnTo>
                <a:lnTo>
                  <a:pt x="3255128" y="486989"/>
                </a:lnTo>
                <a:lnTo>
                  <a:pt x="3255128" y="486996"/>
                </a:lnTo>
                <a:lnTo>
                  <a:pt x="3255128" y="487073"/>
                </a:lnTo>
                <a:lnTo>
                  <a:pt x="3255128" y="487128"/>
                </a:lnTo>
                <a:lnTo>
                  <a:pt x="3255128" y="487142"/>
                </a:lnTo>
                <a:lnTo>
                  <a:pt x="3255128" y="487153"/>
                </a:lnTo>
                <a:lnTo>
                  <a:pt x="3255128" y="487175"/>
                </a:lnTo>
                <a:lnTo>
                  <a:pt x="3255128" y="487177"/>
                </a:lnTo>
                <a:lnTo>
                  <a:pt x="3255128" y="487200"/>
                </a:lnTo>
                <a:lnTo>
                  <a:pt x="3255128" y="487207"/>
                </a:lnTo>
                <a:lnTo>
                  <a:pt x="3255128" y="487216"/>
                </a:lnTo>
                <a:lnTo>
                  <a:pt x="3255128" y="487277"/>
                </a:lnTo>
                <a:lnTo>
                  <a:pt x="3255128" y="487336"/>
                </a:lnTo>
                <a:lnTo>
                  <a:pt x="3255128" y="487394"/>
                </a:lnTo>
                <a:lnTo>
                  <a:pt x="3255128" y="487403"/>
                </a:lnTo>
                <a:lnTo>
                  <a:pt x="3255128" y="487408"/>
                </a:lnTo>
                <a:lnTo>
                  <a:pt x="3255128" y="487431"/>
                </a:lnTo>
                <a:lnTo>
                  <a:pt x="3255128" y="487469"/>
                </a:lnTo>
                <a:lnTo>
                  <a:pt x="3255128" y="487634"/>
                </a:lnTo>
                <a:lnTo>
                  <a:pt x="3255128" y="487659"/>
                </a:lnTo>
                <a:lnTo>
                  <a:pt x="3255128" y="487690"/>
                </a:lnTo>
                <a:lnTo>
                  <a:pt x="3255128" y="487701"/>
                </a:lnTo>
                <a:lnTo>
                  <a:pt x="3255128" y="487726"/>
                </a:lnTo>
                <a:lnTo>
                  <a:pt x="3255128" y="487751"/>
                </a:lnTo>
                <a:lnTo>
                  <a:pt x="3255128" y="487819"/>
                </a:lnTo>
                <a:lnTo>
                  <a:pt x="3255128" y="487870"/>
                </a:lnTo>
                <a:lnTo>
                  <a:pt x="3255128" y="487886"/>
                </a:lnTo>
                <a:lnTo>
                  <a:pt x="3255128" y="487917"/>
                </a:lnTo>
                <a:lnTo>
                  <a:pt x="3255128" y="487947"/>
                </a:lnTo>
                <a:lnTo>
                  <a:pt x="3255128" y="488010"/>
                </a:lnTo>
                <a:lnTo>
                  <a:pt x="3255128" y="488016"/>
                </a:lnTo>
                <a:lnTo>
                  <a:pt x="3255128" y="488050"/>
                </a:lnTo>
                <a:lnTo>
                  <a:pt x="3255128" y="488056"/>
                </a:lnTo>
                <a:lnTo>
                  <a:pt x="3255128" y="488095"/>
                </a:lnTo>
                <a:lnTo>
                  <a:pt x="3255128" y="488105"/>
                </a:lnTo>
                <a:lnTo>
                  <a:pt x="3255128" y="488142"/>
                </a:lnTo>
                <a:lnTo>
                  <a:pt x="3255128" y="488252"/>
                </a:lnTo>
                <a:lnTo>
                  <a:pt x="3255128" y="488307"/>
                </a:lnTo>
                <a:lnTo>
                  <a:pt x="3255128" y="488350"/>
                </a:lnTo>
                <a:lnTo>
                  <a:pt x="3255128" y="488355"/>
                </a:lnTo>
                <a:lnTo>
                  <a:pt x="3255128" y="488499"/>
                </a:lnTo>
                <a:lnTo>
                  <a:pt x="3255128" y="488515"/>
                </a:lnTo>
                <a:lnTo>
                  <a:pt x="3255128" y="488541"/>
                </a:lnTo>
                <a:lnTo>
                  <a:pt x="3255128" y="488571"/>
                </a:lnTo>
                <a:lnTo>
                  <a:pt x="3255128" y="488607"/>
                </a:lnTo>
                <a:lnTo>
                  <a:pt x="3255128" y="488608"/>
                </a:lnTo>
                <a:lnTo>
                  <a:pt x="3255128" y="488648"/>
                </a:lnTo>
                <a:lnTo>
                  <a:pt x="3255128" y="488659"/>
                </a:lnTo>
                <a:lnTo>
                  <a:pt x="3255128" y="488708"/>
                </a:lnTo>
                <a:lnTo>
                  <a:pt x="3255128" y="488740"/>
                </a:lnTo>
                <a:lnTo>
                  <a:pt x="3255128" y="488741"/>
                </a:lnTo>
                <a:lnTo>
                  <a:pt x="3255128" y="488753"/>
                </a:lnTo>
                <a:lnTo>
                  <a:pt x="3255128" y="488765"/>
                </a:lnTo>
                <a:lnTo>
                  <a:pt x="3255128" y="488766"/>
                </a:lnTo>
                <a:lnTo>
                  <a:pt x="3255128" y="488783"/>
                </a:lnTo>
                <a:lnTo>
                  <a:pt x="3255128" y="488790"/>
                </a:lnTo>
                <a:lnTo>
                  <a:pt x="3255128" y="488791"/>
                </a:lnTo>
                <a:lnTo>
                  <a:pt x="3255128" y="488814"/>
                </a:lnTo>
                <a:lnTo>
                  <a:pt x="3255128" y="488840"/>
                </a:lnTo>
                <a:lnTo>
                  <a:pt x="3255128" y="488855"/>
                </a:lnTo>
                <a:lnTo>
                  <a:pt x="3255128" y="488891"/>
                </a:lnTo>
                <a:lnTo>
                  <a:pt x="3255128" y="488953"/>
                </a:lnTo>
                <a:lnTo>
                  <a:pt x="3255128" y="488987"/>
                </a:lnTo>
                <a:lnTo>
                  <a:pt x="3255128" y="489003"/>
                </a:lnTo>
                <a:lnTo>
                  <a:pt x="3255128" y="489024"/>
                </a:lnTo>
                <a:lnTo>
                  <a:pt x="3255128" y="489025"/>
                </a:lnTo>
                <a:lnTo>
                  <a:pt x="3255128" y="489133"/>
                </a:lnTo>
                <a:lnTo>
                  <a:pt x="3255128" y="489212"/>
                </a:lnTo>
                <a:lnTo>
                  <a:pt x="3255128" y="489231"/>
                </a:lnTo>
                <a:lnTo>
                  <a:pt x="3255128" y="489249"/>
                </a:lnTo>
                <a:lnTo>
                  <a:pt x="3255128" y="489250"/>
                </a:lnTo>
                <a:lnTo>
                  <a:pt x="3255128" y="489271"/>
                </a:lnTo>
                <a:lnTo>
                  <a:pt x="3255128" y="489274"/>
                </a:lnTo>
                <a:lnTo>
                  <a:pt x="3255128" y="489316"/>
                </a:lnTo>
                <a:lnTo>
                  <a:pt x="3255128" y="489318"/>
                </a:lnTo>
                <a:lnTo>
                  <a:pt x="3255128" y="489321"/>
                </a:lnTo>
                <a:lnTo>
                  <a:pt x="3255128" y="489349"/>
                </a:lnTo>
                <a:lnTo>
                  <a:pt x="3255128" y="489365"/>
                </a:lnTo>
                <a:lnTo>
                  <a:pt x="3255128" y="489389"/>
                </a:lnTo>
                <a:lnTo>
                  <a:pt x="3255128" y="489445"/>
                </a:lnTo>
                <a:lnTo>
                  <a:pt x="3255128" y="489446"/>
                </a:lnTo>
                <a:lnTo>
                  <a:pt x="3255128" y="489462"/>
                </a:lnTo>
                <a:lnTo>
                  <a:pt x="3255128" y="489487"/>
                </a:lnTo>
                <a:lnTo>
                  <a:pt x="3255128" y="489572"/>
                </a:lnTo>
                <a:lnTo>
                  <a:pt x="3255128" y="489580"/>
                </a:lnTo>
                <a:lnTo>
                  <a:pt x="3255128" y="489589"/>
                </a:lnTo>
                <a:lnTo>
                  <a:pt x="3255128" y="489638"/>
                </a:lnTo>
                <a:lnTo>
                  <a:pt x="3255128" y="489673"/>
                </a:lnTo>
                <a:lnTo>
                  <a:pt x="3255128" y="489743"/>
                </a:lnTo>
                <a:lnTo>
                  <a:pt x="3255128" y="489798"/>
                </a:lnTo>
                <a:lnTo>
                  <a:pt x="3255128" y="489799"/>
                </a:lnTo>
                <a:lnTo>
                  <a:pt x="3255128" y="489812"/>
                </a:lnTo>
                <a:lnTo>
                  <a:pt x="3255128" y="489848"/>
                </a:lnTo>
                <a:lnTo>
                  <a:pt x="3255128" y="489896"/>
                </a:lnTo>
                <a:lnTo>
                  <a:pt x="3255128" y="489898"/>
                </a:lnTo>
                <a:lnTo>
                  <a:pt x="3255128" y="489922"/>
                </a:lnTo>
                <a:lnTo>
                  <a:pt x="3255128" y="489986"/>
                </a:lnTo>
                <a:lnTo>
                  <a:pt x="3255128" y="490013"/>
                </a:lnTo>
                <a:lnTo>
                  <a:pt x="3255128" y="490063"/>
                </a:lnTo>
                <a:lnTo>
                  <a:pt x="3255128" y="490094"/>
                </a:lnTo>
                <a:lnTo>
                  <a:pt x="3255128" y="490118"/>
                </a:lnTo>
                <a:lnTo>
                  <a:pt x="3255128" y="490132"/>
                </a:lnTo>
                <a:lnTo>
                  <a:pt x="3255128" y="490206"/>
                </a:lnTo>
                <a:lnTo>
                  <a:pt x="3255128" y="490226"/>
                </a:lnTo>
                <a:lnTo>
                  <a:pt x="3255128" y="490237"/>
                </a:lnTo>
                <a:lnTo>
                  <a:pt x="3255128" y="490286"/>
                </a:lnTo>
                <a:lnTo>
                  <a:pt x="3255128" y="490295"/>
                </a:lnTo>
                <a:lnTo>
                  <a:pt x="3255128" y="490335"/>
                </a:lnTo>
                <a:lnTo>
                  <a:pt x="3255128" y="490358"/>
                </a:lnTo>
                <a:lnTo>
                  <a:pt x="3255128" y="490446"/>
                </a:lnTo>
                <a:lnTo>
                  <a:pt x="3255128" y="490469"/>
                </a:lnTo>
                <a:lnTo>
                  <a:pt x="3255128" y="490472"/>
                </a:lnTo>
                <a:lnTo>
                  <a:pt x="3255128" y="490508"/>
                </a:lnTo>
                <a:lnTo>
                  <a:pt x="3255128" y="490544"/>
                </a:lnTo>
                <a:lnTo>
                  <a:pt x="3255128" y="490546"/>
                </a:lnTo>
                <a:lnTo>
                  <a:pt x="3255128" y="490593"/>
                </a:lnTo>
                <a:lnTo>
                  <a:pt x="3255128" y="490595"/>
                </a:lnTo>
                <a:lnTo>
                  <a:pt x="3255128" y="490678"/>
                </a:lnTo>
                <a:lnTo>
                  <a:pt x="3255128" y="490680"/>
                </a:lnTo>
                <a:lnTo>
                  <a:pt x="3255128" y="490687"/>
                </a:lnTo>
                <a:lnTo>
                  <a:pt x="3255128" y="490745"/>
                </a:lnTo>
                <a:lnTo>
                  <a:pt x="3255128" y="490750"/>
                </a:lnTo>
                <a:lnTo>
                  <a:pt x="3255128" y="490817"/>
                </a:lnTo>
                <a:lnTo>
                  <a:pt x="3255128" y="490848"/>
                </a:lnTo>
                <a:lnTo>
                  <a:pt x="3255128" y="490905"/>
                </a:lnTo>
                <a:lnTo>
                  <a:pt x="3255128" y="490907"/>
                </a:lnTo>
                <a:lnTo>
                  <a:pt x="3255128" y="490938"/>
                </a:lnTo>
                <a:lnTo>
                  <a:pt x="3255128" y="490946"/>
                </a:lnTo>
                <a:lnTo>
                  <a:pt x="3255128" y="491003"/>
                </a:lnTo>
                <a:lnTo>
                  <a:pt x="3255128" y="491027"/>
                </a:lnTo>
                <a:lnTo>
                  <a:pt x="3255128" y="491082"/>
                </a:lnTo>
                <a:lnTo>
                  <a:pt x="3255128" y="491132"/>
                </a:lnTo>
                <a:lnTo>
                  <a:pt x="3255128" y="491242"/>
                </a:lnTo>
                <a:lnTo>
                  <a:pt x="3255128" y="491273"/>
                </a:lnTo>
                <a:lnTo>
                  <a:pt x="3255128" y="491281"/>
                </a:lnTo>
                <a:lnTo>
                  <a:pt x="3255128" y="491340"/>
                </a:lnTo>
                <a:lnTo>
                  <a:pt x="3255128" y="491432"/>
                </a:lnTo>
                <a:lnTo>
                  <a:pt x="3255128" y="491460"/>
                </a:lnTo>
                <a:lnTo>
                  <a:pt x="3255128" y="491465"/>
                </a:lnTo>
                <a:lnTo>
                  <a:pt x="3255128" y="491474"/>
                </a:lnTo>
                <a:lnTo>
                  <a:pt x="3255128" y="491476"/>
                </a:lnTo>
                <a:lnTo>
                  <a:pt x="3255128" y="491477"/>
                </a:lnTo>
                <a:lnTo>
                  <a:pt x="3255128" y="491489"/>
                </a:lnTo>
                <a:lnTo>
                  <a:pt x="3255128" y="491515"/>
                </a:lnTo>
                <a:lnTo>
                  <a:pt x="3255128" y="491536"/>
                </a:lnTo>
                <a:lnTo>
                  <a:pt x="3255128" y="491586"/>
                </a:lnTo>
                <a:lnTo>
                  <a:pt x="3255128" y="491594"/>
                </a:lnTo>
                <a:lnTo>
                  <a:pt x="3255128" y="491608"/>
                </a:lnTo>
                <a:lnTo>
                  <a:pt x="3255128" y="491656"/>
                </a:lnTo>
                <a:lnTo>
                  <a:pt x="3255128" y="491730"/>
                </a:lnTo>
                <a:lnTo>
                  <a:pt x="3255128" y="491780"/>
                </a:lnTo>
                <a:lnTo>
                  <a:pt x="3255128" y="491804"/>
                </a:lnTo>
                <a:lnTo>
                  <a:pt x="3255128" y="491825"/>
                </a:lnTo>
                <a:lnTo>
                  <a:pt x="3255128" y="491827"/>
                </a:lnTo>
                <a:lnTo>
                  <a:pt x="3255128" y="491834"/>
                </a:lnTo>
                <a:lnTo>
                  <a:pt x="3255128" y="491951"/>
                </a:lnTo>
                <a:lnTo>
                  <a:pt x="3255128" y="491973"/>
                </a:lnTo>
                <a:lnTo>
                  <a:pt x="3255128" y="491978"/>
                </a:lnTo>
                <a:lnTo>
                  <a:pt x="3255128" y="491998"/>
                </a:lnTo>
                <a:lnTo>
                  <a:pt x="3255128" y="492045"/>
                </a:lnTo>
                <a:lnTo>
                  <a:pt x="3255128" y="492070"/>
                </a:lnTo>
                <a:lnTo>
                  <a:pt x="3255128" y="492123"/>
                </a:lnTo>
                <a:lnTo>
                  <a:pt x="3255128" y="492147"/>
                </a:lnTo>
                <a:lnTo>
                  <a:pt x="3255128" y="492184"/>
                </a:lnTo>
                <a:lnTo>
                  <a:pt x="3255128" y="492221"/>
                </a:lnTo>
                <a:lnTo>
                  <a:pt x="3255128" y="492239"/>
                </a:lnTo>
                <a:lnTo>
                  <a:pt x="3255128" y="492256"/>
                </a:lnTo>
                <a:lnTo>
                  <a:pt x="3255128" y="492264"/>
                </a:lnTo>
                <a:lnTo>
                  <a:pt x="3255128" y="492313"/>
                </a:lnTo>
                <a:lnTo>
                  <a:pt x="3255128" y="492317"/>
                </a:lnTo>
                <a:lnTo>
                  <a:pt x="3255128" y="492339"/>
                </a:lnTo>
                <a:lnTo>
                  <a:pt x="3255128" y="492355"/>
                </a:lnTo>
                <a:lnTo>
                  <a:pt x="3255128" y="492456"/>
                </a:lnTo>
                <a:lnTo>
                  <a:pt x="3255128" y="492536"/>
                </a:lnTo>
                <a:lnTo>
                  <a:pt x="3255128" y="492570"/>
                </a:lnTo>
                <a:lnTo>
                  <a:pt x="3255128" y="492615"/>
                </a:lnTo>
                <a:lnTo>
                  <a:pt x="3255128" y="492626"/>
                </a:lnTo>
                <a:lnTo>
                  <a:pt x="3255128" y="492643"/>
                </a:lnTo>
                <a:lnTo>
                  <a:pt x="3255128" y="492715"/>
                </a:lnTo>
                <a:lnTo>
                  <a:pt x="3255128" y="492789"/>
                </a:lnTo>
                <a:lnTo>
                  <a:pt x="3255128" y="492817"/>
                </a:lnTo>
                <a:lnTo>
                  <a:pt x="3255128" y="492848"/>
                </a:lnTo>
                <a:lnTo>
                  <a:pt x="3255128" y="492854"/>
                </a:lnTo>
                <a:lnTo>
                  <a:pt x="3255128" y="493003"/>
                </a:lnTo>
                <a:lnTo>
                  <a:pt x="3255128" y="493019"/>
                </a:lnTo>
                <a:lnTo>
                  <a:pt x="3255128" y="493027"/>
                </a:lnTo>
                <a:lnTo>
                  <a:pt x="3255128" y="493085"/>
                </a:lnTo>
                <a:lnTo>
                  <a:pt x="3255128" y="493091"/>
                </a:lnTo>
                <a:lnTo>
                  <a:pt x="3255128" y="493093"/>
                </a:lnTo>
                <a:lnTo>
                  <a:pt x="3255128" y="493168"/>
                </a:lnTo>
                <a:lnTo>
                  <a:pt x="3255128" y="493270"/>
                </a:lnTo>
                <a:lnTo>
                  <a:pt x="3255128" y="493285"/>
                </a:lnTo>
                <a:lnTo>
                  <a:pt x="3255128" y="493286"/>
                </a:lnTo>
                <a:lnTo>
                  <a:pt x="3255128" y="493334"/>
                </a:lnTo>
                <a:lnTo>
                  <a:pt x="3255128" y="493335"/>
                </a:lnTo>
                <a:lnTo>
                  <a:pt x="3255128" y="493337"/>
                </a:lnTo>
                <a:lnTo>
                  <a:pt x="3255128" y="493347"/>
                </a:lnTo>
                <a:lnTo>
                  <a:pt x="3255128" y="493410"/>
                </a:lnTo>
                <a:lnTo>
                  <a:pt x="3255128" y="493462"/>
                </a:lnTo>
                <a:lnTo>
                  <a:pt x="3255128" y="493482"/>
                </a:lnTo>
                <a:lnTo>
                  <a:pt x="3255128" y="493513"/>
                </a:lnTo>
                <a:lnTo>
                  <a:pt x="3255128" y="493518"/>
                </a:lnTo>
                <a:lnTo>
                  <a:pt x="3255128" y="493594"/>
                </a:lnTo>
                <a:lnTo>
                  <a:pt x="3255128" y="493595"/>
                </a:lnTo>
                <a:lnTo>
                  <a:pt x="3255128" y="493725"/>
                </a:lnTo>
                <a:lnTo>
                  <a:pt x="3255128" y="493732"/>
                </a:lnTo>
                <a:lnTo>
                  <a:pt x="3255128" y="493740"/>
                </a:lnTo>
                <a:lnTo>
                  <a:pt x="3255128" y="493838"/>
                </a:lnTo>
                <a:lnTo>
                  <a:pt x="3255128" y="493857"/>
                </a:lnTo>
                <a:lnTo>
                  <a:pt x="3255128" y="493898"/>
                </a:lnTo>
                <a:lnTo>
                  <a:pt x="3255128" y="493930"/>
                </a:lnTo>
                <a:lnTo>
                  <a:pt x="3255128" y="493936"/>
                </a:lnTo>
                <a:lnTo>
                  <a:pt x="3255128" y="494001"/>
                </a:lnTo>
                <a:lnTo>
                  <a:pt x="3255128" y="494002"/>
                </a:lnTo>
                <a:lnTo>
                  <a:pt x="3255128" y="494017"/>
                </a:lnTo>
                <a:lnTo>
                  <a:pt x="3255128" y="494071"/>
                </a:lnTo>
                <a:lnTo>
                  <a:pt x="3255128" y="494072"/>
                </a:lnTo>
                <a:lnTo>
                  <a:pt x="3255128" y="494158"/>
                </a:lnTo>
                <a:lnTo>
                  <a:pt x="3255128" y="494214"/>
                </a:lnTo>
                <a:lnTo>
                  <a:pt x="3255128" y="494216"/>
                </a:lnTo>
                <a:lnTo>
                  <a:pt x="3255128" y="494243"/>
                </a:lnTo>
                <a:lnTo>
                  <a:pt x="3255128" y="494263"/>
                </a:lnTo>
                <a:lnTo>
                  <a:pt x="3255128" y="494295"/>
                </a:lnTo>
                <a:lnTo>
                  <a:pt x="3255128" y="494316"/>
                </a:lnTo>
                <a:lnTo>
                  <a:pt x="3255128" y="494337"/>
                </a:lnTo>
                <a:lnTo>
                  <a:pt x="3255128" y="494425"/>
                </a:lnTo>
                <a:lnTo>
                  <a:pt x="3255128" y="494441"/>
                </a:lnTo>
                <a:lnTo>
                  <a:pt x="3255128" y="494475"/>
                </a:lnTo>
                <a:lnTo>
                  <a:pt x="3255128" y="494476"/>
                </a:lnTo>
                <a:lnTo>
                  <a:pt x="3255128" y="494492"/>
                </a:lnTo>
                <a:lnTo>
                  <a:pt x="3255128" y="494523"/>
                </a:lnTo>
                <a:lnTo>
                  <a:pt x="3255128" y="494554"/>
                </a:lnTo>
                <a:lnTo>
                  <a:pt x="3255128" y="494650"/>
                </a:lnTo>
                <a:lnTo>
                  <a:pt x="3255128" y="494688"/>
                </a:lnTo>
                <a:lnTo>
                  <a:pt x="3255128" y="494702"/>
                </a:lnTo>
                <a:lnTo>
                  <a:pt x="3255128" y="494746"/>
                </a:lnTo>
                <a:lnTo>
                  <a:pt x="3255128" y="494776"/>
                </a:lnTo>
                <a:lnTo>
                  <a:pt x="3255128" y="494781"/>
                </a:lnTo>
                <a:lnTo>
                  <a:pt x="3255128" y="494796"/>
                </a:lnTo>
                <a:lnTo>
                  <a:pt x="3255128" y="494806"/>
                </a:lnTo>
                <a:lnTo>
                  <a:pt x="3255128" y="494878"/>
                </a:lnTo>
                <a:lnTo>
                  <a:pt x="3255128" y="494964"/>
                </a:lnTo>
                <a:lnTo>
                  <a:pt x="3255128" y="494985"/>
                </a:lnTo>
                <a:lnTo>
                  <a:pt x="3255128" y="494988"/>
                </a:lnTo>
                <a:lnTo>
                  <a:pt x="3255128" y="495039"/>
                </a:lnTo>
                <a:lnTo>
                  <a:pt x="3255128" y="495073"/>
                </a:lnTo>
                <a:lnTo>
                  <a:pt x="3255128" y="495109"/>
                </a:lnTo>
                <a:lnTo>
                  <a:pt x="3255128" y="495116"/>
                </a:lnTo>
                <a:lnTo>
                  <a:pt x="3255128" y="495124"/>
                </a:lnTo>
                <a:lnTo>
                  <a:pt x="3255128" y="495140"/>
                </a:lnTo>
                <a:lnTo>
                  <a:pt x="3255128" y="495171"/>
                </a:lnTo>
                <a:lnTo>
                  <a:pt x="3255128" y="495198"/>
                </a:lnTo>
                <a:lnTo>
                  <a:pt x="3255128" y="495250"/>
                </a:lnTo>
                <a:lnTo>
                  <a:pt x="3255128" y="495264"/>
                </a:lnTo>
                <a:lnTo>
                  <a:pt x="3255128" y="495265"/>
                </a:lnTo>
                <a:lnTo>
                  <a:pt x="3255128" y="495307"/>
                </a:lnTo>
                <a:lnTo>
                  <a:pt x="3255128" y="495337"/>
                </a:lnTo>
                <a:lnTo>
                  <a:pt x="3255128" y="495373"/>
                </a:lnTo>
                <a:lnTo>
                  <a:pt x="3255128" y="495444"/>
                </a:lnTo>
                <a:lnTo>
                  <a:pt x="3255128" y="495446"/>
                </a:lnTo>
                <a:lnTo>
                  <a:pt x="3255128" y="495532"/>
                </a:lnTo>
                <a:lnTo>
                  <a:pt x="3255128" y="495569"/>
                </a:lnTo>
                <a:lnTo>
                  <a:pt x="3255128" y="495579"/>
                </a:lnTo>
                <a:lnTo>
                  <a:pt x="3255128" y="495583"/>
                </a:lnTo>
                <a:lnTo>
                  <a:pt x="3255128" y="495602"/>
                </a:lnTo>
                <a:lnTo>
                  <a:pt x="3255128" y="495604"/>
                </a:lnTo>
                <a:lnTo>
                  <a:pt x="3255128" y="495605"/>
                </a:lnTo>
                <a:lnTo>
                  <a:pt x="3255128" y="495630"/>
                </a:lnTo>
                <a:lnTo>
                  <a:pt x="3255128" y="495657"/>
                </a:lnTo>
                <a:lnTo>
                  <a:pt x="3255128" y="495677"/>
                </a:lnTo>
                <a:lnTo>
                  <a:pt x="3255128" y="495788"/>
                </a:lnTo>
                <a:lnTo>
                  <a:pt x="3255128" y="495816"/>
                </a:lnTo>
                <a:lnTo>
                  <a:pt x="3255128" y="495817"/>
                </a:lnTo>
                <a:lnTo>
                  <a:pt x="3255128" y="495889"/>
                </a:lnTo>
                <a:lnTo>
                  <a:pt x="3255128" y="495900"/>
                </a:lnTo>
                <a:lnTo>
                  <a:pt x="3255128" y="495908"/>
                </a:lnTo>
                <a:lnTo>
                  <a:pt x="3255128" y="495909"/>
                </a:lnTo>
                <a:lnTo>
                  <a:pt x="3255128" y="495920"/>
                </a:lnTo>
                <a:lnTo>
                  <a:pt x="3255128" y="495985"/>
                </a:lnTo>
                <a:lnTo>
                  <a:pt x="3255128" y="495997"/>
                </a:lnTo>
                <a:lnTo>
                  <a:pt x="3255128" y="496009"/>
                </a:lnTo>
                <a:lnTo>
                  <a:pt x="3255128" y="496037"/>
                </a:lnTo>
                <a:lnTo>
                  <a:pt x="3255128" y="496059"/>
                </a:lnTo>
                <a:lnTo>
                  <a:pt x="3255128" y="496087"/>
                </a:lnTo>
                <a:lnTo>
                  <a:pt x="3255128" y="496104"/>
                </a:lnTo>
                <a:lnTo>
                  <a:pt x="3255128" y="496131"/>
                </a:lnTo>
                <a:lnTo>
                  <a:pt x="3255128" y="496247"/>
                </a:lnTo>
                <a:lnTo>
                  <a:pt x="3255128" y="496253"/>
                </a:lnTo>
                <a:lnTo>
                  <a:pt x="3255128" y="496283"/>
                </a:lnTo>
                <a:lnTo>
                  <a:pt x="3255128" y="496324"/>
                </a:lnTo>
                <a:lnTo>
                  <a:pt x="3255128" y="496327"/>
                </a:lnTo>
                <a:lnTo>
                  <a:pt x="3255128" y="496346"/>
                </a:lnTo>
                <a:lnTo>
                  <a:pt x="3255128" y="496347"/>
                </a:lnTo>
                <a:lnTo>
                  <a:pt x="3255128" y="496354"/>
                </a:lnTo>
                <a:lnTo>
                  <a:pt x="3255128" y="496503"/>
                </a:lnTo>
                <a:lnTo>
                  <a:pt x="3255128" y="496526"/>
                </a:lnTo>
                <a:lnTo>
                  <a:pt x="3255128" y="496533"/>
                </a:lnTo>
                <a:lnTo>
                  <a:pt x="3255128" y="496537"/>
                </a:lnTo>
                <a:lnTo>
                  <a:pt x="3255128" y="496578"/>
                </a:lnTo>
                <a:lnTo>
                  <a:pt x="3255128" y="496584"/>
                </a:lnTo>
                <a:lnTo>
                  <a:pt x="3255128" y="496585"/>
                </a:lnTo>
                <a:lnTo>
                  <a:pt x="3255128" y="496662"/>
                </a:lnTo>
                <a:lnTo>
                  <a:pt x="3255128" y="496712"/>
                </a:lnTo>
                <a:lnTo>
                  <a:pt x="3255128" y="496774"/>
                </a:lnTo>
                <a:lnTo>
                  <a:pt x="3255128" y="496781"/>
                </a:lnTo>
                <a:lnTo>
                  <a:pt x="3255128" y="496797"/>
                </a:lnTo>
                <a:lnTo>
                  <a:pt x="3255128" y="496837"/>
                </a:lnTo>
                <a:lnTo>
                  <a:pt x="3255128" y="496940"/>
                </a:lnTo>
                <a:lnTo>
                  <a:pt x="3255128" y="496982"/>
                </a:lnTo>
                <a:lnTo>
                  <a:pt x="3255128" y="496991"/>
                </a:lnTo>
                <a:lnTo>
                  <a:pt x="3255128" y="496996"/>
                </a:lnTo>
                <a:lnTo>
                  <a:pt x="3255128" y="497016"/>
                </a:lnTo>
                <a:lnTo>
                  <a:pt x="3255128" y="497024"/>
                </a:lnTo>
                <a:lnTo>
                  <a:pt x="3255128" y="497061"/>
                </a:lnTo>
                <a:lnTo>
                  <a:pt x="3255128" y="497101"/>
                </a:lnTo>
                <a:lnTo>
                  <a:pt x="3255128" y="497186"/>
                </a:lnTo>
                <a:lnTo>
                  <a:pt x="3255128" y="497233"/>
                </a:lnTo>
                <a:lnTo>
                  <a:pt x="3255128" y="497257"/>
                </a:lnTo>
                <a:lnTo>
                  <a:pt x="3255128" y="497258"/>
                </a:lnTo>
                <a:lnTo>
                  <a:pt x="3255128" y="497260"/>
                </a:lnTo>
                <a:lnTo>
                  <a:pt x="3255128" y="497266"/>
                </a:lnTo>
                <a:lnTo>
                  <a:pt x="3255128" y="497274"/>
                </a:lnTo>
                <a:lnTo>
                  <a:pt x="3255128" y="497294"/>
                </a:lnTo>
                <a:lnTo>
                  <a:pt x="3255128" y="497310"/>
                </a:lnTo>
                <a:lnTo>
                  <a:pt x="3255128" y="497359"/>
                </a:lnTo>
                <a:lnTo>
                  <a:pt x="3255128" y="497465"/>
                </a:lnTo>
                <a:lnTo>
                  <a:pt x="3255128" y="497470"/>
                </a:lnTo>
                <a:lnTo>
                  <a:pt x="3255128" y="497544"/>
                </a:lnTo>
                <a:lnTo>
                  <a:pt x="3255128" y="497547"/>
                </a:lnTo>
                <a:lnTo>
                  <a:pt x="3255128" y="497614"/>
                </a:lnTo>
                <a:lnTo>
                  <a:pt x="3255128" y="497626"/>
                </a:lnTo>
                <a:lnTo>
                  <a:pt x="3255128" y="497692"/>
                </a:lnTo>
                <a:lnTo>
                  <a:pt x="3255128" y="497769"/>
                </a:lnTo>
                <a:lnTo>
                  <a:pt x="3255128" y="497771"/>
                </a:lnTo>
                <a:lnTo>
                  <a:pt x="3255128" y="497786"/>
                </a:lnTo>
                <a:lnTo>
                  <a:pt x="3255128" y="497801"/>
                </a:lnTo>
                <a:lnTo>
                  <a:pt x="3255128" y="497806"/>
                </a:lnTo>
                <a:lnTo>
                  <a:pt x="3255128" y="497810"/>
                </a:lnTo>
                <a:lnTo>
                  <a:pt x="3255128" y="497847"/>
                </a:lnTo>
                <a:lnTo>
                  <a:pt x="3255128" y="497855"/>
                </a:lnTo>
                <a:lnTo>
                  <a:pt x="3255128" y="497906"/>
                </a:lnTo>
                <a:lnTo>
                  <a:pt x="3255128" y="497944"/>
                </a:lnTo>
                <a:lnTo>
                  <a:pt x="3255128" y="498002"/>
                </a:lnTo>
                <a:lnTo>
                  <a:pt x="3255128" y="498029"/>
                </a:lnTo>
                <a:lnTo>
                  <a:pt x="3255128" y="498039"/>
                </a:lnTo>
                <a:lnTo>
                  <a:pt x="3255128" y="498091"/>
                </a:lnTo>
                <a:lnTo>
                  <a:pt x="3255128" y="498106"/>
                </a:lnTo>
                <a:lnTo>
                  <a:pt x="3255128" y="498145"/>
                </a:lnTo>
                <a:lnTo>
                  <a:pt x="3255128" y="498240"/>
                </a:lnTo>
                <a:lnTo>
                  <a:pt x="3255128" y="498243"/>
                </a:lnTo>
                <a:lnTo>
                  <a:pt x="3255128" y="498284"/>
                </a:lnTo>
                <a:lnTo>
                  <a:pt x="3255128" y="498352"/>
                </a:lnTo>
                <a:lnTo>
                  <a:pt x="3255128" y="498365"/>
                </a:lnTo>
                <a:lnTo>
                  <a:pt x="3255128" y="498400"/>
                </a:lnTo>
                <a:lnTo>
                  <a:pt x="3255128" y="498405"/>
                </a:lnTo>
                <a:lnTo>
                  <a:pt x="3255128" y="498472"/>
                </a:lnTo>
                <a:lnTo>
                  <a:pt x="3255128" y="498557"/>
                </a:lnTo>
                <a:lnTo>
                  <a:pt x="3255128" y="498592"/>
                </a:lnTo>
                <a:lnTo>
                  <a:pt x="3255128" y="498594"/>
                </a:lnTo>
                <a:lnTo>
                  <a:pt x="3255128" y="498628"/>
                </a:lnTo>
                <a:lnTo>
                  <a:pt x="3255128" y="498629"/>
                </a:lnTo>
                <a:lnTo>
                  <a:pt x="3255128" y="498667"/>
                </a:lnTo>
                <a:lnTo>
                  <a:pt x="3255128" y="498698"/>
                </a:lnTo>
                <a:lnTo>
                  <a:pt x="3255128" y="498717"/>
                </a:lnTo>
                <a:lnTo>
                  <a:pt x="3255128" y="498736"/>
                </a:lnTo>
                <a:lnTo>
                  <a:pt x="3255128" y="498739"/>
                </a:lnTo>
                <a:lnTo>
                  <a:pt x="3255128" y="498806"/>
                </a:lnTo>
                <a:lnTo>
                  <a:pt x="3255128" y="498815"/>
                </a:lnTo>
                <a:lnTo>
                  <a:pt x="3255128" y="498841"/>
                </a:lnTo>
                <a:lnTo>
                  <a:pt x="3255128" y="498870"/>
                </a:lnTo>
                <a:lnTo>
                  <a:pt x="3255128" y="498888"/>
                </a:lnTo>
                <a:lnTo>
                  <a:pt x="3255128" y="498890"/>
                </a:lnTo>
                <a:lnTo>
                  <a:pt x="3255128" y="498910"/>
                </a:lnTo>
                <a:lnTo>
                  <a:pt x="3255128" y="498913"/>
                </a:lnTo>
                <a:lnTo>
                  <a:pt x="3255128" y="498945"/>
                </a:lnTo>
                <a:lnTo>
                  <a:pt x="3255128" y="498987"/>
                </a:lnTo>
                <a:lnTo>
                  <a:pt x="3255128" y="499053"/>
                </a:lnTo>
                <a:lnTo>
                  <a:pt x="3255128" y="499082"/>
                </a:lnTo>
                <a:lnTo>
                  <a:pt x="3255128" y="499120"/>
                </a:lnTo>
                <a:lnTo>
                  <a:pt x="3255128" y="499181"/>
                </a:lnTo>
                <a:lnTo>
                  <a:pt x="3255128" y="499198"/>
                </a:lnTo>
                <a:lnTo>
                  <a:pt x="3255128" y="499277"/>
                </a:lnTo>
                <a:lnTo>
                  <a:pt x="3255128" y="499302"/>
                </a:lnTo>
                <a:lnTo>
                  <a:pt x="3255128" y="499316"/>
                </a:lnTo>
                <a:lnTo>
                  <a:pt x="3255128" y="499324"/>
                </a:lnTo>
                <a:lnTo>
                  <a:pt x="3255128" y="499336"/>
                </a:lnTo>
                <a:lnTo>
                  <a:pt x="3255128" y="499373"/>
                </a:lnTo>
                <a:lnTo>
                  <a:pt x="3255128" y="499512"/>
                </a:lnTo>
                <a:lnTo>
                  <a:pt x="3255128" y="499518"/>
                </a:lnTo>
                <a:lnTo>
                  <a:pt x="3255128" y="499536"/>
                </a:lnTo>
                <a:lnTo>
                  <a:pt x="3255128" y="499558"/>
                </a:lnTo>
                <a:lnTo>
                  <a:pt x="3255128" y="499574"/>
                </a:lnTo>
                <a:lnTo>
                  <a:pt x="3255128" y="499579"/>
                </a:lnTo>
                <a:lnTo>
                  <a:pt x="3255128" y="499593"/>
                </a:lnTo>
                <a:lnTo>
                  <a:pt x="3255128" y="499614"/>
                </a:lnTo>
                <a:lnTo>
                  <a:pt x="3255128" y="499736"/>
                </a:lnTo>
                <a:lnTo>
                  <a:pt x="3255128" y="499767"/>
                </a:lnTo>
                <a:lnTo>
                  <a:pt x="3255128" y="499783"/>
                </a:lnTo>
                <a:lnTo>
                  <a:pt x="3255128" y="499785"/>
                </a:lnTo>
                <a:lnTo>
                  <a:pt x="3255128" y="499827"/>
                </a:lnTo>
                <a:lnTo>
                  <a:pt x="3255128" y="499841"/>
                </a:lnTo>
                <a:lnTo>
                  <a:pt x="3255128" y="499849"/>
                </a:lnTo>
                <a:lnTo>
                  <a:pt x="3255128" y="499857"/>
                </a:lnTo>
                <a:lnTo>
                  <a:pt x="3255128" y="499877"/>
                </a:lnTo>
                <a:lnTo>
                  <a:pt x="3255128" y="499972"/>
                </a:lnTo>
                <a:lnTo>
                  <a:pt x="3255128" y="499977"/>
                </a:lnTo>
                <a:lnTo>
                  <a:pt x="3255128" y="499995"/>
                </a:lnTo>
                <a:lnTo>
                  <a:pt x="3255128" y="500006"/>
                </a:lnTo>
                <a:lnTo>
                  <a:pt x="3255128" y="500037"/>
                </a:lnTo>
                <a:lnTo>
                  <a:pt x="3255128" y="500051"/>
                </a:lnTo>
                <a:lnTo>
                  <a:pt x="3255128" y="500052"/>
                </a:lnTo>
                <a:lnTo>
                  <a:pt x="3255128" y="500053"/>
                </a:lnTo>
                <a:lnTo>
                  <a:pt x="3255128" y="500100"/>
                </a:lnTo>
                <a:lnTo>
                  <a:pt x="3255128" y="500197"/>
                </a:lnTo>
                <a:lnTo>
                  <a:pt x="3255128" y="500247"/>
                </a:lnTo>
                <a:lnTo>
                  <a:pt x="3255128" y="500256"/>
                </a:lnTo>
                <a:lnTo>
                  <a:pt x="3255128" y="500280"/>
                </a:lnTo>
                <a:lnTo>
                  <a:pt x="3255128" y="500284"/>
                </a:lnTo>
                <a:lnTo>
                  <a:pt x="3255128" y="500287"/>
                </a:lnTo>
                <a:lnTo>
                  <a:pt x="3255128" y="500331"/>
                </a:lnTo>
                <a:lnTo>
                  <a:pt x="3255128" y="500415"/>
                </a:lnTo>
                <a:lnTo>
                  <a:pt x="3255128" y="500431"/>
                </a:lnTo>
                <a:lnTo>
                  <a:pt x="3255128" y="500439"/>
                </a:lnTo>
                <a:lnTo>
                  <a:pt x="3255128" y="500455"/>
                </a:lnTo>
                <a:lnTo>
                  <a:pt x="3255128" y="500527"/>
                </a:lnTo>
                <a:lnTo>
                  <a:pt x="3255128" y="500579"/>
                </a:lnTo>
                <a:lnTo>
                  <a:pt x="3255128" y="500596"/>
                </a:lnTo>
                <a:lnTo>
                  <a:pt x="3255128" y="500604"/>
                </a:lnTo>
                <a:lnTo>
                  <a:pt x="3255128" y="500607"/>
                </a:lnTo>
                <a:lnTo>
                  <a:pt x="3255128" y="500664"/>
                </a:lnTo>
                <a:lnTo>
                  <a:pt x="3255128" y="500739"/>
                </a:lnTo>
                <a:lnTo>
                  <a:pt x="3255128" y="500758"/>
                </a:lnTo>
                <a:lnTo>
                  <a:pt x="3255128" y="500770"/>
                </a:lnTo>
                <a:lnTo>
                  <a:pt x="3255128" y="500800"/>
                </a:lnTo>
                <a:lnTo>
                  <a:pt x="3255128" y="500803"/>
                </a:lnTo>
                <a:lnTo>
                  <a:pt x="3255128" y="500874"/>
                </a:lnTo>
                <a:lnTo>
                  <a:pt x="3255128" y="500897"/>
                </a:lnTo>
                <a:lnTo>
                  <a:pt x="3255128" y="500924"/>
                </a:lnTo>
                <a:lnTo>
                  <a:pt x="3255128" y="500974"/>
                </a:lnTo>
                <a:lnTo>
                  <a:pt x="3255128" y="500979"/>
                </a:lnTo>
                <a:lnTo>
                  <a:pt x="3255128" y="501029"/>
                </a:lnTo>
                <a:lnTo>
                  <a:pt x="3255128" y="501153"/>
                </a:lnTo>
                <a:lnTo>
                  <a:pt x="3255128" y="501211"/>
                </a:lnTo>
                <a:lnTo>
                  <a:pt x="3255128" y="501212"/>
                </a:lnTo>
                <a:lnTo>
                  <a:pt x="3255128" y="501274"/>
                </a:lnTo>
                <a:lnTo>
                  <a:pt x="3255128" y="501289"/>
                </a:lnTo>
                <a:lnTo>
                  <a:pt x="3255128" y="501301"/>
                </a:lnTo>
                <a:lnTo>
                  <a:pt x="3255128" y="501424"/>
                </a:lnTo>
                <a:lnTo>
                  <a:pt x="3255128" y="501438"/>
                </a:lnTo>
                <a:lnTo>
                  <a:pt x="3255128" y="501460"/>
                </a:lnTo>
                <a:lnTo>
                  <a:pt x="3255128" y="501471"/>
                </a:lnTo>
                <a:lnTo>
                  <a:pt x="3255128" y="501512"/>
                </a:lnTo>
                <a:lnTo>
                  <a:pt x="3255128" y="501561"/>
                </a:lnTo>
                <a:lnTo>
                  <a:pt x="3255128" y="501572"/>
                </a:lnTo>
                <a:lnTo>
                  <a:pt x="3255128" y="501594"/>
                </a:lnTo>
                <a:lnTo>
                  <a:pt x="3255128" y="501618"/>
                </a:lnTo>
                <a:lnTo>
                  <a:pt x="3255128" y="501644"/>
                </a:lnTo>
                <a:lnTo>
                  <a:pt x="3255128" y="501665"/>
                </a:lnTo>
                <a:lnTo>
                  <a:pt x="3255128" y="501775"/>
                </a:lnTo>
                <a:lnTo>
                  <a:pt x="3255128" y="501814"/>
                </a:lnTo>
                <a:lnTo>
                  <a:pt x="3255128" y="501860"/>
                </a:lnTo>
                <a:lnTo>
                  <a:pt x="3255128" y="501878"/>
                </a:lnTo>
                <a:lnTo>
                  <a:pt x="3255128" y="501887"/>
                </a:lnTo>
                <a:lnTo>
                  <a:pt x="3255128" y="501937"/>
                </a:lnTo>
                <a:lnTo>
                  <a:pt x="3255128" y="501973"/>
                </a:lnTo>
                <a:lnTo>
                  <a:pt x="3255128" y="501993"/>
                </a:lnTo>
                <a:lnTo>
                  <a:pt x="3255128" y="502031"/>
                </a:lnTo>
                <a:lnTo>
                  <a:pt x="3255128" y="502056"/>
                </a:lnTo>
                <a:lnTo>
                  <a:pt x="3255128" y="502103"/>
                </a:lnTo>
                <a:lnTo>
                  <a:pt x="3255128" y="502114"/>
                </a:lnTo>
                <a:lnTo>
                  <a:pt x="3255128" y="502119"/>
                </a:lnTo>
                <a:lnTo>
                  <a:pt x="3255128" y="502127"/>
                </a:lnTo>
                <a:lnTo>
                  <a:pt x="3255128" y="502128"/>
                </a:lnTo>
                <a:lnTo>
                  <a:pt x="3255128" y="502171"/>
                </a:lnTo>
                <a:lnTo>
                  <a:pt x="3255128" y="502174"/>
                </a:lnTo>
                <a:lnTo>
                  <a:pt x="3255128" y="502242"/>
                </a:lnTo>
                <a:lnTo>
                  <a:pt x="3255128" y="502306"/>
                </a:lnTo>
                <a:lnTo>
                  <a:pt x="3255128" y="502313"/>
                </a:lnTo>
                <a:lnTo>
                  <a:pt x="3255128" y="502314"/>
                </a:lnTo>
                <a:lnTo>
                  <a:pt x="3255128" y="502319"/>
                </a:lnTo>
                <a:lnTo>
                  <a:pt x="3255128" y="502340"/>
                </a:lnTo>
                <a:lnTo>
                  <a:pt x="3255128" y="502368"/>
                </a:lnTo>
                <a:lnTo>
                  <a:pt x="3255128" y="502396"/>
                </a:lnTo>
                <a:lnTo>
                  <a:pt x="3255128" y="502442"/>
                </a:lnTo>
                <a:lnTo>
                  <a:pt x="3255128" y="502526"/>
                </a:lnTo>
                <a:lnTo>
                  <a:pt x="3255128" y="502578"/>
                </a:lnTo>
                <a:lnTo>
                  <a:pt x="3255128" y="502656"/>
                </a:lnTo>
                <a:lnTo>
                  <a:pt x="3255128" y="502665"/>
                </a:lnTo>
                <a:lnTo>
                  <a:pt x="3255128" y="502666"/>
                </a:lnTo>
                <a:lnTo>
                  <a:pt x="3255128" y="502680"/>
                </a:lnTo>
                <a:lnTo>
                  <a:pt x="3255128" y="502701"/>
                </a:lnTo>
                <a:lnTo>
                  <a:pt x="3255128" y="502751"/>
                </a:lnTo>
                <a:lnTo>
                  <a:pt x="3255128" y="502772"/>
                </a:lnTo>
                <a:lnTo>
                  <a:pt x="3255128" y="502773"/>
                </a:lnTo>
                <a:lnTo>
                  <a:pt x="3255128" y="502775"/>
                </a:lnTo>
                <a:lnTo>
                  <a:pt x="3255128" y="502776"/>
                </a:lnTo>
                <a:lnTo>
                  <a:pt x="3255128" y="502839"/>
                </a:lnTo>
                <a:lnTo>
                  <a:pt x="3255128" y="502870"/>
                </a:lnTo>
                <a:lnTo>
                  <a:pt x="3255128" y="502872"/>
                </a:lnTo>
                <a:lnTo>
                  <a:pt x="3255128" y="502985"/>
                </a:lnTo>
                <a:lnTo>
                  <a:pt x="3255128" y="502995"/>
                </a:lnTo>
                <a:lnTo>
                  <a:pt x="3255128" y="503077"/>
                </a:lnTo>
                <a:lnTo>
                  <a:pt x="3255128" y="503090"/>
                </a:lnTo>
                <a:lnTo>
                  <a:pt x="3255128" y="503113"/>
                </a:lnTo>
                <a:lnTo>
                  <a:pt x="3255128" y="503120"/>
                </a:lnTo>
                <a:lnTo>
                  <a:pt x="3255128" y="503148"/>
                </a:lnTo>
                <a:lnTo>
                  <a:pt x="3255128" y="503149"/>
                </a:lnTo>
                <a:lnTo>
                  <a:pt x="3255128" y="503187"/>
                </a:lnTo>
                <a:lnTo>
                  <a:pt x="3255128" y="503218"/>
                </a:lnTo>
                <a:lnTo>
                  <a:pt x="3255128" y="503235"/>
                </a:lnTo>
                <a:lnTo>
                  <a:pt x="3255128" y="503256"/>
                </a:lnTo>
                <a:lnTo>
                  <a:pt x="3255128" y="503321"/>
                </a:lnTo>
                <a:lnTo>
                  <a:pt x="3255128" y="503322"/>
                </a:lnTo>
                <a:lnTo>
                  <a:pt x="3255128" y="503344"/>
                </a:lnTo>
                <a:lnTo>
                  <a:pt x="3255128" y="503361"/>
                </a:lnTo>
                <a:lnTo>
                  <a:pt x="3255128" y="503397"/>
                </a:lnTo>
                <a:lnTo>
                  <a:pt x="3255128" y="503421"/>
                </a:lnTo>
                <a:lnTo>
                  <a:pt x="3255128" y="503442"/>
                </a:lnTo>
                <a:lnTo>
                  <a:pt x="3255128" y="503540"/>
                </a:lnTo>
                <a:lnTo>
                  <a:pt x="3255128" y="503603"/>
                </a:lnTo>
                <a:lnTo>
                  <a:pt x="3255128" y="503701"/>
                </a:lnTo>
                <a:lnTo>
                  <a:pt x="3255128" y="503760"/>
                </a:lnTo>
                <a:lnTo>
                  <a:pt x="3255128" y="503783"/>
                </a:lnTo>
                <a:lnTo>
                  <a:pt x="3255128" y="503797"/>
                </a:lnTo>
                <a:lnTo>
                  <a:pt x="3255128" y="503880"/>
                </a:lnTo>
                <a:lnTo>
                  <a:pt x="3255128" y="503943"/>
                </a:lnTo>
                <a:lnTo>
                  <a:pt x="3255128" y="503969"/>
                </a:lnTo>
                <a:lnTo>
                  <a:pt x="3255128" y="504059"/>
                </a:lnTo>
                <a:lnTo>
                  <a:pt x="3255128" y="504134"/>
                </a:lnTo>
                <a:lnTo>
                  <a:pt x="3255128" y="504201"/>
                </a:lnTo>
                <a:lnTo>
                  <a:pt x="3255128" y="504256"/>
                </a:lnTo>
                <a:lnTo>
                  <a:pt x="3255128" y="504273"/>
                </a:lnTo>
                <a:lnTo>
                  <a:pt x="3255128" y="504287"/>
                </a:lnTo>
                <a:lnTo>
                  <a:pt x="3255128" y="504313"/>
                </a:lnTo>
                <a:lnTo>
                  <a:pt x="3255128" y="504361"/>
                </a:lnTo>
                <a:lnTo>
                  <a:pt x="3255128" y="504397"/>
                </a:lnTo>
                <a:lnTo>
                  <a:pt x="3255128" y="504428"/>
                </a:lnTo>
                <a:lnTo>
                  <a:pt x="3255128" y="504461"/>
                </a:lnTo>
                <a:lnTo>
                  <a:pt x="3255128" y="504466"/>
                </a:lnTo>
                <a:lnTo>
                  <a:pt x="3255128" y="504557"/>
                </a:lnTo>
                <a:lnTo>
                  <a:pt x="3255128" y="504576"/>
                </a:lnTo>
                <a:lnTo>
                  <a:pt x="3255128" y="504621"/>
                </a:lnTo>
                <a:lnTo>
                  <a:pt x="3255128" y="504768"/>
                </a:lnTo>
                <a:lnTo>
                  <a:pt x="3255128" y="504804"/>
                </a:lnTo>
                <a:lnTo>
                  <a:pt x="3255128" y="504808"/>
                </a:lnTo>
                <a:lnTo>
                  <a:pt x="3255128" y="504817"/>
                </a:lnTo>
                <a:lnTo>
                  <a:pt x="3255128" y="504824"/>
                </a:lnTo>
                <a:lnTo>
                  <a:pt x="3255128" y="504826"/>
                </a:lnTo>
                <a:lnTo>
                  <a:pt x="3255128" y="504907"/>
                </a:lnTo>
                <a:lnTo>
                  <a:pt x="3255128" y="504923"/>
                </a:lnTo>
                <a:lnTo>
                  <a:pt x="3255128" y="504935"/>
                </a:lnTo>
                <a:lnTo>
                  <a:pt x="3255128" y="504958"/>
                </a:lnTo>
                <a:lnTo>
                  <a:pt x="3255128" y="504983"/>
                </a:lnTo>
                <a:lnTo>
                  <a:pt x="3255128" y="505025"/>
                </a:lnTo>
                <a:lnTo>
                  <a:pt x="3255128" y="505109"/>
                </a:lnTo>
                <a:lnTo>
                  <a:pt x="3255128" y="505114"/>
                </a:lnTo>
                <a:lnTo>
                  <a:pt x="3255128" y="505117"/>
                </a:lnTo>
                <a:lnTo>
                  <a:pt x="3255128" y="505184"/>
                </a:lnTo>
                <a:lnTo>
                  <a:pt x="3255128" y="505278"/>
                </a:lnTo>
                <a:lnTo>
                  <a:pt x="3255128" y="505309"/>
                </a:lnTo>
                <a:lnTo>
                  <a:pt x="3255128" y="505358"/>
                </a:lnTo>
                <a:lnTo>
                  <a:pt x="3255128" y="505394"/>
                </a:lnTo>
                <a:lnTo>
                  <a:pt x="3255128" y="505457"/>
                </a:lnTo>
                <a:lnTo>
                  <a:pt x="3255128" y="505489"/>
                </a:lnTo>
                <a:lnTo>
                  <a:pt x="3255128" y="505502"/>
                </a:lnTo>
                <a:lnTo>
                  <a:pt x="3255128" y="505568"/>
                </a:lnTo>
                <a:lnTo>
                  <a:pt x="3255128" y="505573"/>
                </a:lnTo>
                <a:lnTo>
                  <a:pt x="3255128" y="505581"/>
                </a:lnTo>
                <a:lnTo>
                  <a:pt x="3255128" y="505606"/>
                </a:lnTo>
                <a:lnTo>
                  <a:pt x="3255128" y="505656"/>
                </a:lnTo>
                <a:lnTo>
                  <a:pt x="3255128" y="505670"/>
                </a:lnTo>
                <a:lnTo>
                  <a:pt x="3255128" y="505673"/>
                </a:lnTo>
                <a:lnTo>
                  <a:pt x="3255128" y="505698"/>
                </a:lnTo>
                <a:lnTo>
                  <a:pt x="3255128" y="505707"/>
                </a:lnTo>
                <a:lnTo>
                  <a:pt x="3255128" y="505731"/>
                </a:lnTo>
                <a:lnTo>
                  <a:pt x="3255128" y="505732"/>
                </a:lnTo>
                <a:lnTo>
                  <a:pt x="3255128" y="505734"/>
                </a:lnTo>
                <a:lnTo>
                  <a:pt x="3255128" y="505747"/>
                </a:lnTo>
                <a:lnTo>
                  <a:pt x="3255128" y="505777"/>
                </a:lnTo>
                <a:lnTo>
                  <a:pt x="3255128" y="505809"/>
                </a:lnTo>
                <a:lnTo>
                  <a:pt x="3255128" y="505844"/>
                </a:lnTo>
                <a:lnTo>
                  <a:pt x="3255128" y="505906"/>
                </a:lnTo>
                <a:lnTo>
                  <a:pt x="3255128" y="505928"/>
                </a:lnTo>
                <a:lnTo>
                  <a:pt x="3255128" y="505944"/>
                </a:lnTo>
                <a:lnTo>
                  <a:pt x="3255128" y="505946"/>
                </a:lnTo>
                <a:lnTo>
                  <a:pt x="3255128" y="506065"/>
                </a:lnTo>
                <a:lnTo>
                  <a:pt x="3255128" y="506082"/>
                </a:lnTo>
                <a:lnTo>
                  <a:pt x="3255128" y="506123"/>
                </a:lnTo>
                <a:lnTo>
                  <a:pt x="3255128" y="506137"/>
                </a:lnTo>
                <a:lnTo>
                  <a:pt x="3255128" y="506138"/>
                </a:lnTo>
                <a:lnTo>
                  <a:pt x="3255128" y="506139"/>
                </a:lnTo>
                <a:lnTo>
                  <a:pt x="3255128" y="506188"/>
                </a:lnTo>
                <a:lnTo>
                  <a:pt x="3255128" y="506190"/>
                </a:lnTo>
                <a:lnTo>
                  <a:pt x="3255128" y="506380"/>
                </a:lnTo>
                <a:lnTo>
                  <a:pt x="3255128" y="506382"/>
                </a:lnTo>
                <a:lnTo>
                  <a:pt x="3255128" y="506407"/>
                </a:lnTo>
                <a:lnTo>
                  <a:pt x="3255128" y="506441"/>
                </a:lnTo>
                <a:lnTo>
                  <a:pt x="3255128" y="506448"/>
                </a:lnTo>
                <a:lnTo>
                  <a:pt x="3255128" y="506457"/>
                </a:lnTo>
                <a:lnTo>
                  <a:pt x="3255128" y="506570"/>
                </a:lnTo>
                <a:lnTo>
                  <a:pt x="3255128" y="506571"/>
                </a:lnTo>
                <a:lnTo>
                  <a:pt x="3255128" y="506593"/>
                </a:lnTo>
                <a:lnTo>
                  <a:pt x="3255128" y="506596"/>
                </a:lnTo>
                <a:lnTo>
                  <a:pt x="3255128" y="506620"/>
                </a:lnTo>
                <a:lnTo>
                  <a:pt x="3255128" y="506691"/>
                </a:lnTo>
                <a:lnTo>
                  <a:pt x="3255128" y="506741"/>
                </a:lnTo>
                <a:lnTo>
                  <a:pt x="3255128" y="506783"/>
                </a:lnTo>
                <a:lnTo>
                  <a:pt x="3255128" y="506839"/>
                </a:lnTo>
                <a:lnTo>
                  <a:pt x="3255128" y="506841"/>
                </a:lnTo>
                <a:lnTo>
                  <a:pt x="3255128" y="506843"/>
                </a:lnTo>
                <a:lnTo>
                  <a:pt x="3255128" y="506855"/>
                </a:lnTo>
                <a:lnTo>
                  <a:pt x="3255128" y="506870"/>
                </a:lnTo>
                <a:lnTo>
                  <a:pt x="3255128" y="506916"/>
                </a:lnTo>
                <a:lnTo>
                  <a:pt x="3255128" y="506933"/>
                </a:lnTo>
                <a:lnTo>
                  <a:pt x="3255128" y="506963"/>
                </a:lnTo>
                <a:lnTo>
                  <a:pt x="3255128" y="507010"/>
                </a:lnTo>
                <a:lnTo>
                  <a:pt x="3255128" y="507069"/>
                </a:lnTo>
                <a:lnTo>
                  <a:pt x="3255128" y="507074"/>
                </a:lnTo>
                <a:lnTo>
                  <a:pt x="3255128" y="507096"/>
                </a:lnTo>
                <a:lnTo>
                  <a:pt x="3255128" y="507111"/>
                </a:lnTo>
                <a:lnTo>
                  <a:pt x="3255128" y="507148"/>
                </a:lnTo>
                <a:lnTo>
                  <a:pt x="3255128" y="507151"/>
                </a:lnTo>
                <a:lnTo>
                  <a:pt x="3255128" y="507186"/>
                </a:lnTo>
                <a:lnTo>
                  <a:pt x="3255128" y="507195"/>
                </a:lnTo>
                <a:lnTo>
                  <a:pt x="3255128" y="507219"/>
                </a:lnTo>
                <a:lnTo>
                  <a:pt x="3255128" y="507294"/>
                </a:lnTo>
                <a:lnTo>
                  <a:pt x="3255128" y="507315"/>
                </a:lnTo>
                <a:lnTo>
                  <a:pt x="3255128" y="507324"/>
                </a:lnTo>
                <a:lnTo>
                  <a:pt x="3255128" y="507329"/>
                </a:lnTo>
                <a:lnTo>
                  <a:pt x="3255128" y="507345"/>
                </a:lnTo>
                <a:lnTo>
                  <a:pt x="3255128" y="507389"/>
                </a:lnTo>
                <a:lnTo>
                  <a:pt x="3255128" y="507390"/>
                </a:lnTo>
                <a:lnTo>
                  <a:pt x="3255128" y="507391"/>
                </a:lnTo>
                <a:lnTo>
                  <a:pt x="3255128" y="507409"/>
                </a:lnTo>
                <a:lnTo>
                  <a:pt x="3255128" y="507503"/>
                </a:lnTo>
                <a:lnTo>
                  <a:pt x="3255128" y="507555"/>
                </a:lnTo>
                <a:lnTo>
                  <a:pt x="3255128" y="507569"/>
                </a:lnTo>
                <a:lnTo>
                  <a:pt x="3255128" y="507622"/>
                </a:lnTo>
                <a:lnTo>
                  <a:pt x="3255128" y="507634"/>
                </a:lnTo>
                <a:lnTo>
                  <a:pt x="3255128" y="507678"/>
                </a:lnTo>
                <a:lnTo>
                  <a:pt x="3255128" y="507740"/>
                </a:lnTo>
                <a:lnTo>
                  <a:pt x="3255128" y="507807"/>
                </a:lnTo>
                <a:lnTo>
                  <a:pt x="3255128" y="507814"/>
                </a:lnTo>
                <a:lnTo>
                  <a:pt x="3255128" y="507843"/>
                </a:lnTo>
                <a:lnTo>
                  <a:pt x="3255128" y="507864"/>
                </a:lnTo>
                <a:lnTo>
                  <a:pt x="3255128" y="507892"/>
                </a:lnTo>
                <a:lnTo>
                  <a:pt x="3255128" y="507948"/>
                </a:lnTo>
                <a:lnTo>
                  <a:pt x="3255128" y="507962"/>
                </a:lnTo>
                <a:lnTo>
                  <a:pt x="3255128" y="507977"/>
                </a:lnTo>
                <a:lnTo>
                  <a:pt x="3255128" y="508015"/>
                </a:lnTo>
                <a:lnTo>
                  <a:pt x="3255128" y="508060"/>
                </a:lnTo>
                <a:lnTo>
                  <a:pt x="3255128" y="508067"/>
                </a:lnTo>
                <a:lnTo>
                  <a:pt x="3255128" y="508220"/>
                </a:lnTo>
                <a:lnTo>
                  <a:pt x="3255128" y="508226"/>
                </a:lnTo>
                <a:lnTo>
                  <a:pt x="3255128" y="508290"/>
                </a:lnTo>
                <a:lnTo>
                  <a:pt x="3255128" y="508299"/>
                </a:lnTo>
                <a:lnTo>
                  <a:pt x="3255128" y="508302"/>
                </a:lnTo>
                <a:lnTo>
                  <a:pt x="3255128" y="508330"/>
                </a:lnTo>
                <a:lnTo>
                  <a:pt x="3255128" y="508410"/>
                </a:lnTo>
                <a:lnTo>
                  <a:pt x="3255128" y="508436"/>
                </a:lnTo>
                <a:lnTo>
                  <a:pt x="3255128" y="508458"/>
                </a:lnTo>
                <a:lnTo>
                  <a:pt x="3255128" y="508529"/>
                </a:lnTo>
                <a:lnTo>
                  <a:pt x="3255128" y="508580"/>
                </a:lnTo>
                <a:lnTo>
                  <a:pt x="3255128" y="508596"/>
                </a:lnTo>
                <a:lnTo>
                  <a:pt x="3255128" y="508639"/>
                </a:lnTo>
                <a:lnTo>
                  <a:pt x="3255128" y="508686"/>
                </a:lnTo>
                <a:lnTo>
                  <a:pt x="3255128" y="508721"/>
                </a:lnTo>
                <a:lnTo>
                  <a:pt x="3255128" y="508737"/>
                </a:lnTo>
                <a:lnTo>
                  <a:pt x="3255128" y="508761"/>
                </a:lnTo>
                <a:lnTo>
                  <a:pt x="3255128" y="508767"/>
                </a:lnTo>
                <a:lnTo>
                  <a:pt x="3255128" y="508773"/>
                </a:lnTo>
                <a:lnTo>
                  <a:pt x="3255128" y="508776"/>
                </a:lnTo>
                <a:lnTo>
                  <a:pt x="3255128" y="508837"/>
                </a:lnTo>
                <a:lnTo>
                  <a:pt x="3255128" y="508868"/>
                </a:lnTo>
                <a:lnTo>
                  <a:pt x="3255128" y="508896"/>
                </a:lnTo>
                <a:lnTo>
                  <a:pt x="3255128" y="508940"/>
                </a:lnTo>
                <a:lnTo>
                  <a:pt x="3255128" y="509055"/>
                </a:lnTo>
                <a:lnTo>
                  <a:pt x="3255128" y="509072"/>
                </a:lnTo>
                <a:lnTo>
                  <a:pt x="3255128" y="509106"/>
                </a:lnTo>
                <a:lnTo>
                  <a:pt x="3255128" y="509180"/>
                </a:lnTo>
                <a:lnTo>
                  <a:pt x="3255128" y="509211"/>
                </a:lnTo>
                <a:lnTo>
                  <a:pt x="3255128" y="509250"/>
                </a:lnTo>
                <a:lnTo>
                  <a:pt x="3255128" y="509327"/>
                </a:lnTo>
                <a:lnTo>
                  <a:pt x="3255128" y="509366"/>
                </a:lnTo>
                <a:lnTo>
                  <a:pt x="3255128" y="509427"/>
                </a:lnTo>
                <a:lnTo>
                  <a:pt x="3255128" y="509431"/>
                </a:lnTo>
                <a:lnTo>
                  <a:pt x="3255128" y="509438"/>
                </a:lnTo>
                <a:lnTo>
                  <a:pt x="3255128" y="509478"/>
                </a:lnTo>
                <a:lnTo>
                  <a:pt x="3255128" y="509520"/>
                </a:lnTo>
                <a:lnTo>
                  <a:pt x="3255128" y="509560"/>
                </a:lnTo>
                <a:lnTo>
                  <a:pt x="3255128" y="509565"/>
                </a:lnTo>
                <a:lnTo>
                  <a:pt x="3255128" y="509610"/>
                </a:lnTo>
                <a:lnTo>
                  <a:pt x="3255128" y="509638"/>
                </a:lnTo>
                <a:lnTo>
                  <a:pt x="3255128" y="509664"/>
                </a:lnTo>
                <a:lnTo>
                  <a:pt x="3255128" y="509687"/>
                </a:lnTo>
                <a:lnTo>
                  <a:pt x="3255128" y="509835"/>
                </a:lnTo>
                <a:lnTo>
                  <a:pt x="3255128" y="509843"/>
                </a:lnTo>
                <a:lnTo>
                  <a:pt x="3255128" y="509869"/>
                </a:lnTo>
                <a:lnTo>
                  <a:pt x="3255128" y="509877"/>
                </a:lnTo>
                <a:lnTo>
                  <a:pt x="3255128" y="509907"/>
                </a:lnTo>
                <a:lnTo>
                  <a:pt x="3255128" y="509914"/>
                </a:lnTo>
                <a:lnTo>
                  <a:pt x="3255128" y="509915"/>
                </a:lnTo>
                <a:lnTo>
                  <a:pt x="3255128" y="509953"/>
                </a:lnTo>
                <a:lnTo>
                  <a:pt x="3255128" y="509984"/>
                </a:lnTo>
                <a:lnTo>
                  <a:pt x="3255128" y="510039"/>
                </a:lnTo>
                <a:lnTo>
                  <a:pt x="3255128" y="510086"/>
                </a:lnTo>
                <a:lnTo>
                  <a:pt x="3255128" y="510101"/>
                </a:lnTo>
                <a:lnTo>
                  <a:pt x="3255128" y="510111"/>
                </a:lnTo>
                <a:lnTo>
                  <a:pt x="3255128" y="510126"/>
                </a:lnTo>
                <a:lnTo>
                  <a:pt x="3255128" y="510127"/>
                </a:lnTo>
                <a:lnTo>
                  <a:pt x="3255128" y="510147"/>
                </a:lnTo>
                <a:lnTo>
                  <a:pt x="3255128" y="510176"/>
                </a:lnTo>
                <a:lnTo>
                  <a:pt x="3255128" y="510185"/>
                </a:lnTo>
                <a:lnTo>
                  <a:pt x="3255128" y="510208"/>
                </a:lnTo>
                <a:lnTo>
                  <a:pt x="3255128" y="510267"/>
                </a:lnTo>
                <a:lnTo>
                  <a:pt x="3255128" y="510374"/>
                </a:lnTo>
                <a:lnTo>
                  <a:pt x="3255128" y="510390"/>
                </a:lnTo>
                <a:lnTo>
                  <a:pt x="3255128" y="510404"/>
                </a:lnTo>
                <a:lnTo>
                  <a:pt x="3255128" y="510467"/>
                </a:lnTo>
                <a:lnTo>
                  <a:pt x="3255128" y="510513"/>
                </a:lnTo>
                <a:lnTo>
                  <a:pt x="3255128" y="510545"/>
                </a:lnTo>
                <a:lnTo>
                  <a:pt x="3255128" y="510563"/>
                </a:lnTo>
                <a:lnTo>
                  <a:pt x="3255128" y="510568"/>
                </a:lnTo>
                <a:lnTo>
                  <a:pt x="3255128" y="510584"/>
                </a:lnTo>
                <a:lnTo>
                  <a:pt x="3255128" y="510585"/>
                </a:lnTo>
                <a:lnTo>
                  <a:pt x="3255128" y="510624"/>
                </a:lnTo>
                <a:lnTo>
                  <a:pt x="3255128" y="510647"/>
                </a:lnTo>
                <a:lnTo>
                  <a:pt x="3255128" y="510654"/>
                </a:lnTo>
                <a:lnTo>
                  <a:pt x="3255128" y="510659"/>
                </a:lnTo>
                <a:lnTo>
                  <a:pt x="3255128" y="510708"/>
                </a:lnTo>
                <a:lnTo>
                  <a:pt x="3255128" y="510709"/>
                </a:lnTo>
                <a:lnTo>
                  <a:pt x="3255128" y="510759"/>
                </a:lnTo>
                <a:lnTo>
                  <a:pt x="3255128" y="510797"/>
                </a:lnTo>
                <a:lnTo>
                  <a:pt x="3255128" y="510828"/>
                </a:lnTo>
                <a:lnTo>
                  <a:pt x="3255128" y="510833"/>
                </a:lnTo>
                <a:lnTo>
                  <a:pt x="3255128" y="510882"/>
                </a:lnTo>
                <a:lnTo>
                  <a:pt x="3255128" y="510915"/>
                </a:lnTo>
                <a:lnTo>
                  <a:pt x="3255128" y="511022"/>
                </a:lnTo>
                <a:lnTo>
                  <a:pt x="3255128" y="511053"/>
                </a:lnTo>
                <a:lnTo>
                  <a:pt x="3255128" y="511137"/>
                </a:lnTo>
                <a:lnTo>
                  <a:pt x="3255128" y="511140"/>
                </a:lnTo>
                <a:lnTo>
                  <a:pt x="3255128" y="511163"/>
                </a:lnTo>
                <a:lnTo>
                  <a:pt x="3255128" y="511197"/>
                </a:lnTo>
                <a:lnTo>
                  <a:pt x="3255128" y="511198"/>
                </a:lnTo>
                <a:lnTo>
                  <a:pt x="3255128" y="511218"/>
                </a:lnTo>
                <a:lnTo>
                  <a:pt x="3255128" y="511261"/>
                </a:lnTo>
                <a:lnTo>
                  <a:pt x="3255128" y="511292"/>
                </a:lnTo>
                <a:lnTo>
                  <a:pt x="3255128" y="511323"/>
                </a:lnTo>
                <a:lnTo>
                  <a:pt x="3255128" y="511374"/>
                </a:lnTo>
                <a:lnTo>
                  <a:pt x="3255128" y="511410"/>
                </a:lnTo>
                <a:lnTo>
                  <a:pt x="3255128" y="511440"/>
                </a:lnTo>
                <a:lnTo>
                  <a:pt x="3255128" y="511457"/>
                </a:lnTo>
                <a:lnTo>
                  <a:pt x="3255128" y="511482"/>
                </a:lnTo>
                <a:lnTo>
                  <a:pt x="3255128" y="511562"/>
                </a:lnTo>
                <a:lnTo>
                  <a:pt x="3255128" y="511570"/>
                </a:lnTo>
                <a:lnTo>
                  <a:pt x="3255128" y="511589"/>
                </a:lnTo>
                <a:lnTo>
                  <a:pt x="3255128" y="511590"/>
                </a:lnTo>
                <a:lnTo>
                  <a:pt x="3255128" y="511651"/>
                </a:lnTo>
                <a:lnTo>
                  <a:pt x="3255128" y="511668"/>
                </a:lnTo>
                <a:lnTo>
                  <a:pt x="3255128" y="511694"/>
                </a:lnTo>
                <a:lnTo>
                  <a:pt x="3255128" y="511701"/>
                </a:lnTo>
                <a:lnTo>
                  <a:pt x="3255128" y="511723"/>
                </a:lnTo>
                <a:lnTo>
                  <a:pt x="3255128" y="511763"/>
                </a:lnTo>
                <a:lnTo>
                  <a:pt x="3255128" y="511766"/>
                </a:lnTo>
                <a:lnTo>
                  <a:pt x="3255128" y="511822"/>
                </a:lnTo>
                <a:lnTo>
                  <a:pt x="3255128" y="511846"/>
                </a:lnTo>
                <a:lnTo>
                  <a:pt x="3255128" y="512016"/>
                </a:lnTo>
                <a:lnTo>
                  <a:pt x="3255128" y="512044"/>
                </a:lnTo>
                <a:lnTo>
                  <a:pt x="3255128" y="512105"/>
                </a:lnTo>
                <a:lnTo>
                  <a:pt x="3255128" y="512130"/>
                </a:lnTo>
                <a:lnTo>
                  <a:pt x="3255128" y="512142"/>
                </a:lnTo>
                <a:lnTo>
                  <a:pt x="3255128" y="512153"/>
                </a:lnTo>
                <a:lnTo>
                  <a:pt x="3255128" y="512160"/>
                </a:lnTo>
                <a:lnTo>
                  <a:pt x="3255128" y="512177"/>
                </a:lnTo>
                <a:lnTo>
                  <a:pt x="3255128" y="512185"/>
                </a:lnTo>
                <a:lnTo>
                  <a:pt x="3255128" y="512240"/>
                </a:lnTo>
                <a:lnTo>
                  <a:pt x="3255128" y="512255"/>
                </a:lnTo>
                <a:lnTo>
                  <a:pt x="3255128" y="512260"/>
                </a:lnTo>
                <a:lnTo>
                  <a:pt x="3255128" y="512276"/>
                </a:lnTo>
                <a:lnTo>
                  <a:pt x="3255128" y="512305"/>
                </a:lnTo>
                <a:lnTo>
                  <a:pt x="3255128" y="512321"/>
                </a:lnTo>
                <a:lnTo>
                  <a:pt x="3255128" y="512371"/>
                </a:lnTo>
                <a:lnTo>
                  <a:pt x="3255128" y="512439"/>
                </a:lnTo>
                <a:lnTo>
                  <a:pt x="3255128" y="512468"/>
                </a:lnTo>
                <a:lnTo>
                  <a:pt x="3255128" y="512470"/>
                </a:lnTo>
                <a:lnTo>
                  <a:pt x="3255128" y="512497"/>
                </a:lnTo>
                <a:lnTo>
                  <a:pt x="3255128" y="512498"/>
                </a:lnTo>
                <a:lnTo>
                  <a:pt x="3255128" y="512506"/>
                </a:lnTo>
                <a:lnTo>
                  <a:pt x="3255128" y="512564"/>
                </a:lnTo>
                <a:lnTo>
                  <a:pt x="3255128" y="512589"/>
                </a:lnTo>
                <a:lnTo>
                  <a:pt x="3255128" y="512636"/>
                </a:lnTo>
                <a:lnTo>
                  <a:pt x="3255128" y="512694"/>
                </a:lnTo>
                <a:lnTo>
                  <a:pt x="3255128" y="512710"/>
                </a:lnTo>
                <a:lnTo>
                  <a:pt x="3255128" y="512801"/>
                </a:lnTo>
                <a:lnTo>
                  <a:pt x="3255128" y="512825"/>
                </a:lnTo>
                <a:lnTo>
                  <a:pt x="3255128" y="512830"/>
                </a:lnTo>
                <a:lnTo>
                  <a:pt x="3255128" y="512853"/>
                </a:lnTo>
                <a:lnTo>
                  <a:pt x="3255128" y="512903"/>
                </a:lnTo>
                <a:lnTo>
                  <a:pt x="3255128" y="512904"/>
                </a:lnTo>
                <a:lnTo>
                  <a:pt x="3255128" y="512924"/>
                </a:lnTo>
                <a:lnTo>
                  <a:pt x="3255128" y="512929"/>
                </a:lnTo>
                <a:lnTo>
                  <a:pt x="3255128" y="512930"/>
                </a:lnTo>
                <a:lnTo>
                  <a:pt x="3255128" y="513096"/>
                </a:lnTo>
                <a:lnTo>
                  <a:pt x="3255128" y="513116"/>
                </a:lnTo>
                <a:lnTo>
                  <a:pt x="3255128" y="513137"/>
                </a:lnTo>
                <a:lnTo>
                  <a:pt x="3255128" y="513146"/>
                </a:lnTo>
                <a:lnTo>
                  <a:pt x="3255128" y="513173"/>
                </a:lnTo>
                <a:lnTo>
                  <a:pt x="3255128" y="513206"/>
                </a:lnTo>
                <a:lnTo>
                  <a:pt x="3255128" y="513207"/>
                </a:lnTo>
                <a:lnTo>
                  <a:pt x="3255128" y="513284"/>
                </a:lnTo>
                <a:lnTo>
                  <a:pt x="3255128" y="513308"/>
                </a:lnTo>
                <a:lnTo>
                  <a:pt x="3255128" y="513342"/>
                </a:lnTo>
                <a:lnTo>
                  <a:pt x="3255128" y="513362"/>
                </a:lnTo>
                <a:lnTo>
                  <a:pt x="3255128" y="513364"/>
                </a:lnTo>
                <a:lnTo>
                  <a:pt x="3255128" y="513380"/>
                </a:lnTo>
                <a:lnTo>
                  <a:pt x="3255128" y="513383"/>
                </a:lnTo>
                <a:lnTo>
                  <a:pt x="3255128" y="513385"/>
                </a:lnTo>
                <a:lnTo>
                  <a:pt x="3255128" y="513394"/>
                </a:lnTo>
                <a:lnTo>
                  <a:pt x="3255128" y="513403"/>
                </a:lnTo>
                <a:lnTo>
                  <a:pt x="3255128" y="513457"/>
                </a:lnTo>
                <a:lnTo>
                  <a:pt x="3255128" y="513460"/>
                </a:lnTo>
                <a:lnTo>
                  <a:pt x="3255128" y="513575"/>
                </a:lnTo>
                <a:lnTo>
                  <a:pt x="3255128" y="513605"/>
                </a:lnTo>
                <a:lnTo>
                  <a:pt x="3255128" y="513623"/>
                </a:lnTo>
                <a:lnTo>
                  <a:pt x="3255128" y="513646"/>
                </a:lnTo>
                <a:lnTo>
                  <a:pt x="3255128" y="513653"/>
                </a:lnTo>
                <a:lnTo>
                  <a:pt x="3255128" y="513699"/>
                </a:lnTo>
                <a:lnTo>
                  <a:pt x="3255128" y="513707"/>
                </a:lnTo>
                <a:lnTo>
                  <a:pt x="3255128" y="513720"/>
                </a:lnTo>
                <a:lnTo>
                  <a:pt x="3255128" y="513750"/>
                </a:lnTo>
                <a:lnTo>
                  <a:pt x="3255128" y="513801"/>
                </a:lnTo>
                <a:lnTo>
                  <a:pt x="3255128" y="513877"/>
                </a:lnTo>
                <a:lnTo>
                  <a:pt x="3255128" y="513938"/>
                </a:lnTo>
                <a:lnTo>
                  <a:pt x="3255128" y="513993"/>
                </a:lnTo>
                <a:lnTo>
                  <a:pt x="3255128" y="514065"/>
                </a:lnTo>
                <a:lnTo>
                  <a:pt x="3255128" y="514127"/>
                </a:lnTo>
                <a:lnTo>
                  <a:pt x="3255128" y="514130"/>
                </a:lnTo>
                <a:lnTo>
                  <a:pt x="3255128" y="514153"/>
                </a:lnTo>
                <a:lnTo>
                  <a:pt x="3255128" y="514184"/>
                </a:lnTo>
                <a:lnTo>
                  <a:pt x="3255128" y="514187"/>
                </a:lnTo>
                <a:lnTo>
                  <a:pt x="3255128" y="514363"/>
                </a:lnTo>
                <a:lnTo>
                  <a:pt x="3255128" y="514408"/>
                </a:lnTo>
                <a:lnTo>
                  <a:pt x="3255128" y="514447"/>
                </a:lnTo>
                <a:lnTo>
                  <a:pt x="3255128" y="514580"/>
                </a:lnTo>
                <a:lnTo>
                  <a:pt x="3255128" y="514667"/>
                </a:lnTo>
                <a:lnTo>
                  <a:pt x="3255128" y="514713"/>
                </a:lnTo>
                <a:lnTo>
                  <a:pt x="3255128" y="514728"/>
                </a:lnTo>
                <a:lnTo>
                  <a:pt x="3255128" y="514812"/>
                </a:lnTo>
                <a:lnTo>
                  <a:pt x="3255128" y="514826"/>
                </a:lnTo>
                <a:lnTo>
                  <a:pt x="3255128" y="514846"/>
                </a:lnTo>
                <a:lnTo>
                  <a:pt x="3255128" y="514894"/>
                </a:lnTo>
                <a:lnTo>
                  <a:pt x="3255128" y="514909"/>
                </a:lnTo>
                <a:lnTo>
                  <a:pt x="3255128" y="514924"/>
                </a:lnTo>
                <a:lnTo>
                  <a:pt x="3255128" y="514981"/>
                </a:lnTo>
                <a:lnTo>
                  <a:pt x="3255128" y="515095"/>
                </a:lnTo>
                <a:lnTo>
                  <a:pt x="3255128" y="515154"/>
                </a:lnTo>
                <a:lnTo>
                  <a:pt x="3255128" y="515167"/>
                </a:lnTo>
                <a:lnTo>
                  <a:pt x="3255128" y="515172"/>
                </a:lnTo>
                <a:lnTo>
                  <a:pt x="3255128" y="515194"/>
                </a:lnTo>
                <a:lnTo>
                  <a:pt x="3255128" y="515229"/>
                </a:lnTo>
                <a:lnTo>
                  <a:pt x="3255128" y="515274"/>
                </a:lnTo>
                <a:lnTo>
                  <a:pt x="3255128" y="515367"/>
                </a:lnTo>
                <a:lnTo>
                  <a:pt x="3255128" y="515460"/>
                </a:lnTo>
                <a:lnTo>
                  <a:pt x="3255128" y="515487"/>
                </a:lnTo>
                <a:lnTo>
                  <a:pt x="3255128" y="515496"/>
                </a:lnTo>
                <a:lnTo>
                  <a:pt x="3255128" y="515554"/>
                </a:lnTo>
                <a:lnTo>
                  <a:pt x="3255128" y="515626"/>
                </a:lnTo>
                <a:lnTo>
                  <a:pt x="3255128" y="515629"/>
                </a:lnTo>
                <a:lnTo>
                  <a:pt x="3255128" y="515631"/>
                </a:lnTo>
                <a:lnTo>
                  <a:pt x="3255128" y="515717"/>
                </a:lnTo>
                <a:lnTo>
                  <a:pt x="3255128" y="515718"/>
                </a:lnTo>
                <a:lnTo>
                  <a:pt x="3255128" y="515774"/>
                </a:lnTo>
                <a:lnTo>
                  <a:pt x="3255128" y="515891"/>
                </a:lnTo>
                <a:lnTo>
                  <a:pt x="3255128" y="515919"/>
                </a:lnTo>
                <a:lnTo>
                  <a:pt x="3255128" y="515930"/>
                </a:lnTo>
                <a:lnTo>
                  <a:pt x="3255128" y="516002"/>
                </a:lnTo>
                <a:lnTo>
                  <a:pt x="3255128" y="516035"/>
                </a:lnTo>
                <a:lnTo>
                  <a:pt x="3255128" y="516075"/>
                </a:lnTo>
                <a:lnTo>
                  <a:pt x="3255128" y="516088"/>
                </a:lnTo>
                <a:lnTo>
                  <a:pt x="3255128" y="516109"/>
                </a:lnTo>
                <a:lnTo>
                  <a:pt x="3255128" y="516110"/>
                </a:lnTo>
                <a:lnTo>
                  <a:pt x="3255128" y="516114"/>
                </a:lnTo>
                <a:lnTo>
                  <a:pt x="3255128" y="516189"/>
                </a:lnTo>
                <a:lnTo>
                  <a:pt x="3255128" y="516193"/>
                </a:lnTo>
                <a:lnTo>
                  <a:pt x="3255128" y="516197"/>
                </a:lnTo>
                <a:lnTo>
                  <a:pt x="3255128" y="516244"/>
                </a:lnTo>
                <a:lnTo>
                  <a:pt x="3255128" y="516248"/>
                </a:lnTo>
                <a:lnTo>
                  <a:pt x="3255128" y="516274"/>
                </a:lnTo>
                <a:lnTo>
                  <a:pt x="3255128" y="516295"/>
                </a:lnTo>
                <a:lnTo>
                  <a:pt x="3255128" y="516333"/>
                </a:lnTo>
                <a:lnTo>
                  <a:pt x="3255128" y="516342"/>
                </a:lnTo>
                <a:lnTo>
                  <a:pt x="3255128" y="516366"/>
                </a:lnTo>
                <a:lnTo>
                  <a:pt x="3255128" y="516393"/>
                </a:lnTo>
                <a:lnTo>
                  <a:pt x="3255128" y="516424"/>
                </a:lnTo>
                <a:lnTo>
                  <a:pt x="3255128" y="516536"/>
                </a:lnTo>
                <a:lnTo>
                  <a:pt x="3255128" y="516636"/>
                </a:lnTo>
                <a:lnTo>
                  <a:pt x="3255128" y="516643"/>
                </a:lnTo>
                <a:lnTo>
                  <a:pt x="3255128" y="516650"/>
                </a:lnTo>
                <a:lnTo>
                  <a:pt x="3255128" y="516700"/>
                </a:lnTo>
                <a:lnTo>
                  <a:pt x="3255128" y="516710"/>
                </a:lnTo>
                <a:lnTo>
                  <a:pt x="3255128" y="516775"/>
                </a:lnTo>
                <a:lnTo>
                  <a:pt x="3255128" y="516810"/>
                </a:lnTo>
                <a:lnTo>
                  <a:pt x="3255128" y="516825"/>
                </a:lnTo>
                <a:lnTo>
                  <a:pt x="3255128" y="516867"/>
                </a:lnTo>
                <a:lnTo>
                  <a:pt x="3255128" y="516892"/>
                </a:lnTo>
                <a:lnTo>
                  <a:pt x="3255128" y="516912"/>
                </a:lnTo>
                <a:lnTo>
                  <a:pt x="3255128" y="516990"/>
                </a:lnTo>
                <a:lnTo>
                  <a:pt x="3255128" y="517109"/>
                </a:lnTo>
                <a:lnTo>
                  <a:pt x="3255128" y="517126"/>
                </a:lnTo>
                <a:lnTo>
                  <a:pt x="3255128" y="517139"/>
                </a:lnTo>
                <a:lnTo>
                  <a:pt x="3255128" y="517214"/>
                </a:lnTo>
                <a:lnTo>
                  <a:pt x="3255128" y="517348"/>
                </a:lnTo>
                <a:lnTo>
                  <a:pt x="3255128" y="517351"/>
                </a:lnTo>
                <a:lnTo>
                  <a:pt x="3255128" y="517373"/>
                </a:lnTo>
                <a:lnTo>
                  <a:pt x="3255128" y="517376"/>
                </a:lnTo>
                <a:lnTo>
                  <a:pt x="3255128" y="517377"/>
                </a:lnTo>
                <a:lnTo>
                  <a:pt x="3255128" y="517395"/>
                </a:lnTo>
                <a:lnTo>
                  <a:pt x="3255128" y="517423"/>
                </a:lnTo>
                <a:lnTo>
                  <a:pt x="3255128" y="517449"/>
                </a:lnTo>
                <a:lnTo>
                  <a:pt x="3255128" y="517474"/>
                </a:lnTo>
                <a:lnTo>
                  <a:pt x="3255128" y="517564"/>
                </a:lnTo>
                <a:lnTo>
                  <a:pt x="3255128" y="517657"/>
                </a:lnTo>
                <a:lnTo>
                  <a:pt x="3255128" y="517661"/>
                </a:lnTo>
                <a:lnTo>
                  <a:pt x="3255128" y="517692"/>
                </a:lnTo>
                <a:lnTo>
                  <a:pt x="3255128" y="517707"/>
                </a:lnTo>
                <a:lnTo>
                  <a:pt x="3255128" y="517727"/>
                </a:lnTo>
                <a:lnTo>
                  <a:pt x="3255128" y="517807"/>
                </a:lnTo>
                <a:lnTo>
                  <a:pt x="3255128" y="517836"/>
                </a:lnTo>
                <a:lnTo>
                  <a:pt x="3255128" y="517878"/>
                </a:lnTo>
                <a:lnTo>
                  <a:pt x="3255128" y="517882"/>
                </a:lnTo>
                <a:lnTo>
                  <a:pt x="3255128" y="517884"/>
                </a:lnTo>
                <a:lnTo>
                  <a:pt x="3255128" y="517906"/>
                </a:lnTo>
                <a:lnTo>
                  <a:pt x="3255128" y="517914"/>
                </a:lnTo>
                <a:lnTo>
                  <a:pt x="3255128" y="517923"/>
                </a:lnTo>
                <a:lnTo>
                  <a:pt x="3255128" y="517950"/>
                </a:lnTo>
                <a:lnTo>
                  <a:pt x="3255128" y="518027"/>
                </a:lnTo>
                <a:lnTo>
                  <a:pt x="3255128" y="518102"/>
                </a:lnTo>
                <a:lnTo>
                  <a:pt x="3255128" y="518117"/>
                </a:lnTo>
                <a:lnTo>
                  <a:pt x="3255128" y="518144"/>
                </a:lnTo>
                <a:lnTo>
                  <a:pt x="3255128" y="518212"/>
                </a:lnTo>
                <a:lnTo>
                  <a:pt x="3255128" y="518219"/>
                </a:lnTo>
                <a:lnTo>
                  <a:pt x="3255128" y="518273"/>
                </a:lnTo>
                <a:lnTo>
                  <a:pt x="3255128" y="518276"/>
                </a:lnTo>
                <a:lnTo>
                  <a:pt x="3255128" y="518355"/>
                </a:lnTo>
                <a:lnTo>
                  <a:pt x="3255128" y="518357"/>
                </a:lnTo>
                <a:lnTo>
                  <a:pt x="3255128" y="518397"/>
                </a:lnTo>
                <a:lnTo>
                  <a:pt x="3255128" y="518434"/>
                </a:lnTo>
                <a:lnTo>
                  <a:pt x="3255128" y="518513"/>
                </a:lnTo>
                <a:lnTo>
                  <a:pt x="3255128" y="518515"/>
                </a:lnTo>
                <a:lnTo>
                  <a:pt x="3255128" y="518585"/>
                </a:lnTo>
                <a:lnTo>
                  <a:pt x="3255128" y="518587"/>
                </a:lnTo>
                <a:lnTo>
                  <a:pt x="3255128" y="518588"/>
                </a:lnTo>
                <a:lnTo>
                  <a:pt x="3255128" y="518600"/>
                </a:lnTo>
                <a:lnTo>
                  <a:pt x="3255128" y="518671"/>
                </a:lnTo>
                <a:lnTo>
                  <a:pt x="3255128" y="518692"/>
                </a:lnTo>
                <a:lnTo>
                  <a:pt x="3255128" y="518697"/>
                </a:lnTo>
                <a:lnTo>
                  <a:pt x="3255128" y="518707"/>
                </a:lnTo>
                <a:lnTo>
                  <a:pt x="3255128" y="518759"/>
                </a:lnTo>
                <a:lnTo>
                  <a:pt x="3255128" y="518780"/>
                </a:lnTo>
                <a:lnTo>
                  <a:pt x="3255128" y="518811"/>
                </a:lnTo>
                <a:lnTo>
                  <a:pt x="3255128" y="518831"/>
                </a:lnTo>
                <a:lnTo>
                  <a:pt x="3255128" y="518908"/>
                </a:lnTo>
                <a:lnTo>
                  <a:pt x="3255128" y="518990"/>
                </a:lnTo>
                <a:lnTo>
                  <a:pt x="3255128" y="519025"/>
                </a:lnTo>
                <a:lnTo>
                  <a:pt x="3255128" y="519030"/>
                </a:lnTo>
                <a:lnTo>
                  <a:pt x="3255128" y="519100"/>
                </a:lnTo>
                <a:lnTo>
                  <a:pt x="3255128" y="519104"/>
                </a:lnTo>
                <a:lnTo>
                  <a:pt x="3255128" y="519186"/>
                </a:lnTo>
                <a:lnTo>
                  <a:pt x="3255128" y="519233"/>
                </a:lnTo>
                <a:lnTo>
                  <a:pt x="3255128" y="519234"/>
                </a:lnTo>
                <a:lnTo>
                  <a:pt x="3255128" y="519235"/>
                </a:lnTo>
                <a:lnTo>
                  <a:pt x="3255128" y="519294"/>
                </a:lnTo>
                <a:lnTo>
                  <a:pt x="3255128" y="519332"/>
                </a:lnTo>
                <a:lnTo>
                  <a:pt x="3255128" y="519370"/>
                </a:lnTo>
                <a:lnTo>
                  <a:pt x="3255128" y="519424"/>
                </a:lnTo>
                <a:lnTo>
                  <a:pt x="3255128" y="519473"/>
                </a:lnTo>
                <a:lnTo>
                  <a:pt x="3255128" y="519495"/>
                </a:lnTo>
                <a:lnTo>
                  <a:pt x="3255128" y="519578"/>
                </a:lnTo>
                <a:lnTo>
                  <a:pt x="3255128" y="519605"/>
                </a:lnTo>
                <a:lnTo>
                  <a:pt x="3255128" y="519692"/>
                </a:lnTo>
                <a:lnTo>
                  <a:pt x="3255128" y="519694"/>
                </a:lnTo>
                <a:lnTo>
                  <a:pt x="3255128" y="519696"/>
                </a:lnTo>
                <a:lnTo>
                  <a:pt x="3255128" y="519717"/>
                </a:lnTo>
                <a:lnTo>
                  <a:pt x="3255128" y="519737"/>
                </a:lnTo>
                <a:lnTo>
                  <a:pt x="3255128" y="519794"/>
                </a:lnTo>
                <a:lnTo>
                  <a:pt x="3255128" y="519803"/>
                </a:lnTo>
                <a:lnTo>
                  <a:pt x="3255128" y="519863"/>
                </a:lnTo>
                <a:lnTo>
                  <a:pt x="3255128" y="519882"/>
                </a:lnTo>
                <a:lnTo>
                  <a:pt x="3255128" y="519893"/>
                </a:lnTo>
                <a:lnTo>
                  <a:pt x="3255128" y="519927"/>
                </a:lnTo>
                <a:lnTo>
                  <a:pt x="3255128" y="519960"/>
                </a:lnTo>
                <a:lnTo>
                  <a:pt x="3255128" y="519964"/>
                </a:lnTo>
                <a:lnTo>
                  <a:pt x="3255128" y="519965"/>
                </a:lnTo>
                <a:lnTo>
                  <a:pt x="3255128" y="519972"/>
                </a:lnTo>
                <a:lnTo>
                  <a:pt x="3255128" y="519980"/>
                </a:lnTo>
                <a:lnTo>
                  <a:pt x="3255128" y="520072"/>
                </a:lnTo>
                <a:lnTo>
                  <a:pt x="3255128" y="520168"/>
                </a:lnTo>
                <a:lnTo>
                  <a:pt x="3255128" y="520177"/>
                </a:lnTo>
                <a:lnTo>
                  <a:pt x="3255128" y="520196"/>
                </a:lnTo>
                <a:lnTo>
                  <a:pt x="3255128" y="520244"/>
                </a:lnTo>
                <a:lnTo>
                  <a:pt x="3255128" y="520258"/>
                </a:lnTo>
                <a:lnTo>
                  <a:pt x="3255128" y="520341"/>
                </a:lnTo>
                <a:lnTo>
                  <a:pt x="3255128" y="520366"/>
                </a:lnTo>
                <a:lnTo>
                  <a:pt x="3255128" y="520376"/>
                </a:lnTo>
                <a:lnTo>
                  <a:pt x="3255128" y="520401"/>
                </a:lnTo>
                <a:lnTo>
                  <a:pt x="3255128" y="520439"/>
                </a:lnTo>
                <a:lnTo>
                  <a:pt x="3255128" y="520448"/>
                </a:lnTo>
                <a:lnTo>
                  <a:pt x="3255128" y="520486"/>
                </a:lnTo>
                <a:lnTo>
                  <a:pt x="3255128" y="520517"/>
                </a:lnTo>
                <a:lnTo>
                  <a:pt x="3255128" y="520531"/>
                </a:lnTo>
                <a:lnTo>
                  <a:pt x="3255128" y="520613"/>
                </a:lnTo>
                <a:lnTo>
                  <a:pt x="3255128" y="520618"/>
                </a:lnTo>
                <a:lnTo>
                  <a:pt x="3255128" y="520642"/>
                </a:lnTo>
                <a:lnTo>
                  <a:pt x="3255128" y="520660"/>
                </a:lnTo>
                <a:lnTo>
                  <a:pt x="3255128" y="520709"/>
                </a:lnTo>
                <a:lnTo>
                  <a:pt x="3255128" y="520717"/>
                </a:lnTo>
                <a:lnTo>
                  <a:pt x="3255128" y="520741"/>
                </a:lnTo>
                <a:lnTo>
                  <a:pt x="3255128" y="520844"/>
                </a:lnTo>
                <a:lnTo>
                  <a:pt x="3255128" y="520868"/>
                </a:lnTo>
                <a:lnTo>
                  <a:pt x="3255128" y="520896"/>
                </a:lnTo>
                <a:lnTo>
                  <a:pt x="3255128" y="520913"/>
                </a:lnTo>
                <a:lnTo>
                  <a:pt x="3255128" y="520950"/>
                </a:lnTo>
                <a:lnTo>
                  <a:pt x="3255128" y="521017"/>
                </a:lnTo>
                <a:lnTo>
                  <a:pt x="3255128" y="521072"/>
                </a:lnTo>
                <a:lnTo>
                  <a:pt x="3255128" y="521077"/>
                </a:lnTo>
                <a:lnTo>
                  <a:pt x="3255128" y="521092"/>
                </a:lnTo>
                <a:lnTo>
                  <a:pt x="3255128" y="521096"/>
                </a:lnTo>
                <a:lnTo>
                  <a:pt x="3255128" y="521174"/>
                </a:lnTo>
                <a:lnTo>
                  <a:pt x="3255128" y="521195"/>
                </a:lnTo>
                <a:lnTo>
                  <a:pt x="3255128" y="521263"/>
                </a:lnTo>
                <a:lnTo>
                  <a:pt x="3255128" y="521327"/>
                </a:lnTo>
                <a:lnTo>
                  <a:pt x="3255128" y="521370"/>
                </a:lnTo>
                <a:lnTo>
                  <a:pt x="3255128" y="521387"/>
                </a:lnTo>
                <a:lnTo>
                  <a:pt x="3255128" y="521402"/>
                </a:lnTo>
                <a:lnTo>
                  <a:pt x="3255128" y="521433"/>
                </a:lnTo>
                <a:lnTo>
                  <a:pt x="3255128" y="521437"/>
                </a:lnTo>
                <a:lnTo>
                  <a:pt x="3255128" y="521539"/>
                </a:lnTo>
                <a:lnTo>
                  <a:pt x="3255128" y="521555"/>
                </a:lnTo>
                <a:lnTo>
                  <a:pt x="3255128" y="521586"/>
                </a:lnTo>
                <a:lnTo>
                  <a:pt x="3255128" y="521590"/>
                </a:lnTo>
                <a:lnTo>
                  <a:pt x="3255128" y="521613"/>
                </a:lnTo>
                <a:lnTo>
                  <a:pt x="3255128" y="521620"/>
                </a:lnTo>
                <a:lnTo>
                  <a:pt x="3255128" y="521660"/>
                </a:lnTo>
                <a:lnTo>
                  <a:pt x="3255128" y="521690"/>
                </a:lnTo>
                <a:lnTo>
                  <a:pt x="3255128" y="521696"/>
                </a:lnTo>
                <a:lnTo>
                  <a:pt x="3255128" y="521725"/>
                </a:lnTo>
                <a:lnTo>
                  <a:pt x="3255128" y="521749"/>
                </a:lnTo>
                <a:lnTo>
                  <a:pt x="3255128" y="521856"/>
                </a:lnTo>
                <a:lnTo>
                  <a:pt x="3255128" y="521975"/>
                </a:lnTo>
                <a:lnTo>
                  <a:pt x="3255128" y="522000"/>
                </a:lnTo>
                <a:lnTo>
                  <a:pt x="3255128" y="522050"/>
                </a:lnTo>
                <a:lnTo>
                  <a:pt x="3255128" y="522103"/>
                </a:lnTo>
                <a:lnTo>
                  <a:pt x="3255128" y="522227"/>
                </a:lnTo>
                <a:lnTo>
                  <a:pt x="3255128" y="522234"/>
                </a:lnTo>
                <a:lnTo>
                  <a:pt x="3255128" y="522235"/>
                </a:lnTo>
                <a:lnTo>
                  <a:pt x="3255128" y="522284"/>
                </a:lnTo>
                <a:lnTo>
                  <a:pt x="3255128" y="522360"/>
                </a:lnTo>
                <a:lnTo>
                  <a:pt x="3255128" y="522406"/>
                </a:lnTo>
                <a:lnTo>
                  <a:pt x="3255128" y="522434"/>
                </a:lnTo>
                <a:lnTo>
                  <a:pt x="3255128" y="522446"/>
                </a:lnTo>
                <a:lnTo>
                  <a:pt x="3255128" y="522463"/>
                </a:lnTo>
                <a:lnTo>
                  <a:pt x="3255128" y="522483"/>
                </a:lnTo>
                <a:lnTo>
                  <a:pt x="3255128" y="522484"/>
                </a:lnTo>
                <a:lnTo>
                  <a:pt x="3255128" y="522509"/>
                </a:lnTo>
                <a:lnTo>
                  <a:pt x="3255128" y="522577"/>
                </a:lnTo>
                <a:lnTo>
                  <a:pt x="3255128" y="522680"/>
                </a:lnTo>
                <a:lnTo>
                  <a:pt x="3255128" y="522693"/>
                </a:lnTo>
                <a:lnTo>
                  <a:pt x="3255128" y="522694"/>
                </a:lnTo>
                <a:lnTo>
                  <a:pt x="3255128" y="522696"/>
                </a:lnTo>
                <a:lnTo>
                  <a:pt x="3255128" y="522744"/>
                </a:lnTo>
                <a:lnTo>
                  <a:pt x="3255128" y="522760"/>
                </a:lnTo>
                <a:lnTo>
                  <a:pt x="3255128" y="522768"/>
                </a:lnTo>
                <a:lnTo>
                  <a:pt x="3255128" y="522788"/>
                </a:lnTo>
                <a:lnTo>
                  <a:pt x="3255128" y="522793"/>
                </a:lnTo>
                <a:lnTo>
                  <a:pt x="3255128" y="522954"/>
                </a:lnTo>
                <a:lnTo>
                  <a:pt x="3255128" y="522972"/>
                </a:lnTo>
                <a:lnTo>
                  <a:pt x="3255128" y="522982"/>
                </a:lnTo>
                <a:lnTo>
                  <a:pt x="3255128" y="522984"/>
                </a:lnTo>
                <a:lnTo>
                  <a:pt x="3255128" y="523031"/>
                </a:lnTo>
                <a:lnTo>
                  <a:pt x="3255128" y="523061"/>
                </a:lnTo>
                <a:lnTo>
                  <a:pt x="3255128" y="523108"/>
                </a:lnTo>
                <a:lnTo>
                  <a:pt x="3255128" y="523132"/>
                </a:lnTo>
                <a:lnTo>
                  <a:pt x="3255128" y="523225"/>
                </a:lnTo>
                <a:lnTo>
                  <a:pt x="3255128" y="523227"/>
                </a:lnTo>
                <a:lnTo>
                  <a:pt x="3255128" y="523242"/>
                </a:lnTo>
                <a:lnTo>
                  <a:pt x="3255128" y="523243"/>
                </a:lnTo>
                <a:lnTo>
                  <a:pt x="3255128" y="523287"/>
                </a:lnTo>
                <a:lnTo>
                  <a:pt x="3255128" y="523300"/>
                </a:lnTo>
                <a:lnTo>
                  <a:pt x="3255128" y="523302"/>
                </a:lnTo>
                <a:lnTo>
                  <a:pt x="3255128" y="523328"/>
                </a:lnTo>
                <a:lnTo>
                  <a:pt x="3255128" y="523342"/>
                </a:lnTo>
                <a:lnTo>
                  <a:pt x="3255128" y="523366"/>
                </a:lnTo>
                <a:lnTo>
                  <a:pt x="3255128" y="523416"/>
                </a:lnTo>
                <a:lnTo>
                  <a:pt x="3255128" y="523436"/>
                </a:lnTo>
                <a:lnTo>
                  <a:pt x="3255128" y="523437"/>
                </a:lnTo>
                <a:lnTo>
                  <a:pt x="3255128" y="523438"/>
                </a:lnTo>
                <a:lnTo>
                  <a:pt x="3255128" y="523507"/>
                </a:lnTo>
                <a:lnTo>
                  <a:pt x="3255128" y="523510"/>
                </a:lnTo>
                <a:lnTo>
                  <a:pt x="3255128" y="523591"/>
                </a:lnTo>
                <a:lnTo>
                  <a:pt x="3255128" y="523650"/>
                </a:lnTo>
                <a:lnTo>
                  <a:pt x="3255128" y="523674"/>
                </a:lnTo>
                <a:lnTo>
                  <a:pt x="3255128" y="523679"/>
                </a:lnTo>
                <a:lnTo>
                  <a:pt x="3255128" y="523681"/>
                </a:lnTo>
                <a:lnTo>
                  <a:pt x="3255128" y="523706"/>
                </a:lnTo>
                <a:lnTo>
                  <a:pt x="3255128" y="523731"/>
                </a:lnTo>
                <a:lnTo>
                  <a:pt x="3255128" y="523756"/>
                </a:lnTo>
                <a:lnTo>
                  <a:pt x="3255128" y="523787"/>
                </a:lnTo>
                <a:lnTo>
                  <a:pt x="3255128" y="523875"/>
                </a:lnTo>
                <a:lnTo>
                  <a:pt x="3255128" y="523890"/>
                </a:lnTo>
                <a:lnTo>
                  <a:pt x="3255128" y="523895"/>
                </a:lnTo>
                <a:lnTo>
                  <a:pt x="3255128" y="523900"/>
                </a:lnTo>
                <a:lnTo>
                  <a:pt x="3255128" y="523990"/>
                </a:lnTo>
                <a:lnTo>
                  <a:pt x="3255128" y="523993"/>
                </a:lnTo>
                <a:lnTo>
                  <a:pt x="3255128" y="524051"/>
                </a:lnTo>
                <a:lnTo>
                  <a:pt x="3255128" y="524086"/>
                </a:lnTo>
                <a:lnTo>
                  <a:pt x="3255128" y="524122"/>
                </a:lnTo>
                <a:lnTo>
                  <a:pt x="3255128" y="524138"/>
                </a:lnTo>
                <a:lnTo>
                  <a:pt x="3255128" y="524139"/>
                </a:lnTo>
                <a:lnTo>
                  <a:pt x="3255128" y="524215"/>
                </a:lnTo>
                <a:lnTo>
                  <a:pt x="3255128" y="524232"/>
                </a:lnTo>
                <a:lnTo>
                  <a:pt x="3255128" y="524237"/>
                </a:lnTo>
                <a:lnTo>
                  <a:pt x="3255128" y="524240"/>
                </a:lnTo>
                <a:lnTo>
                  <a:pt x="3255128" y="524349"/>
                </a:lnTo>
                <a:lnTo>
                  <a:pt x="3255128" y="524423"/>
                </a:lnTo>
                <a:lnTo>
                  <a:pt x="3255128" y="524430"/>
                </a:lnTo>
                <a:lnTo>
                  <a:pt x="3255128" y="524545"/>
                </a:lnTo>
                <a:lnTo>
                  <a:pt x="3255128" y="524576"/>
                </a:lnTo>
                <a:lnTo>
                  <a:pt x="3255128" y="524650"/>
                </a:lnTo>
                <a:lnTo>
                  <a:pt x="3255128" y="524673"/>
                </a:lnTo>
                <a:lnTo>
                  <a:pt x="3255128" y="524680"/>
                </a:lnTo>
                <a:lnTo>
                  <a:pt x="3255128" y="524686"/>
                </a:lnTo>
                <a:lnTo>
                  <a:pt x="3255128" y="524689"/>
                </a:lnTo>
                <a:lnTo>
                  <a:pt x="3255128" y="524699"/>
                </a:lnTo>
                <a:lnTo>
                  <a:pt x="3255128" y="524778"/>
                </a:lnTo>
                <a:lnTo>
                  <a:pt x="3255128" y="524846"/>
                </a:lnTo>
                <a:lnTo>
                  <a:pt x="3255128" y="524876"/>
                </a:lnTo>
                <a:lnTo>
                  <a:pt x="3255128" y="524904"/>
                </a:lnTo>
                <a:lnTo>
                  <a:pt x="3255128" y="524921"/>
                </a:lnTo>
                <a:lnTo>
                  <a:pt x="3255128" y="525038"/>
                </a:lnTo>
                <a:lnTo>
                  <a:pt x="3255128" y="525093"/>
                </a:lnTo>
                <a:lnTo>
                  <a:pt x="3255128" y="525113"/>
                </a:lnTo>
                <a:lnTo>
                  <a:pt x="3255128" y="525158"/>
                </a:lnTo>
                <a:lnTo>
                  <a:pt x="3255128" y="525163"/>
                </a:lnTo>
                <a:lnTo>
                  <a:pt x="3255128" y="525224"/>
                </a:lnTo>
                <a:lnTo>
                  <a:pt x="3255128" y="525261"/>
                </a:lnTo>
                <a:lnTo>
                  <a:pt x="3255128" y="525279"/>
                </a:lnTo>
                <a:lnTo>
                  <a:pt x="3255128" y="525351"/>
                </a:lnTo>
                <a:lnTo>
                  <a:pt x="3255128" y="525359"/>
                </a:lnTo>
                <a:lnTo>
                  <a:pt x="3255128" y="525473"/>
                </a:lnTo>
                <a:lnTo>
                  <a:pt x="3255128" y="525567"/>
                </a:lnTo>
                <a:lnTo>
                  <a:pt x="3255128" y="525577"/>
                </a:lnTo>
                <a:lnTo>
                  <a:pt x="3255128" y="525644"/>
                </a:lnTo>
                <a:lnTo>
                  <a:pt x="3255128" y="525683"/>
                </a:lnTo>
                <a:lnTo>
                  <a:pt x="3255128" y="525694"/>
                </a:lnTo>
                <a:lnTo>
                  <a:pt x="3255128" y="525778"/>
                </a:lnTo>
                <a:lnTo>
                  <a:pt x="3255128" y="525783"/>
                </a:lnTo>
                <a:lnTo>
                  <a:pt x="3255128" y="525847"/>
                </a:lnTo>
                <a:lnTo>
                  <a:pt x="3255128" y="525890"/>
                </a:lnTo>
                <a:lnTo>
                  <a:pt x="3255128" y="525949"/>
                </a:lnTo>
                <a:lnTo>
                  <a:pt x="3255128" y="525957"/>
                </a:lnTo>
                <a:lnTo>
                  <a:pt x="3255128" y="525962"/>
                </a:lnTo>
                <a:lnTo>
                  <a:pt x="3255128" y="525999"/>
                </a:lnTo>
                <a:lnTo>
                  <a:pt x="3255128" y="526020"/>
                </a:lnTo>
                <a:lnTo>
                  <a:pt x="3255128" y="526021"/>
                </a:lnTo>
                <a:lnTo>
                  <a:pt x="3255128" y="526059"/>
                </a:lnTo>
                <a:lnTo>
                  <a:pt x="3255128" y="526060"/>
                </a:lnTo>
                <a:lnTo>
                  <a:pt x="3255128" y="526098"/>
                </a:lnTo>
                <a:lnTo>
                  <a:pt x="3255128" y="526160"/>
                </a:lnTo>
                <a:lnTo>
                  <a:pt x="3255128" y="526217"/>
                </a:lnTo>
                <a:lnTo>
                  <a:pt x="3255128" y="526233"/>
                </a:lnTo>
                <a:lnTo>
                  <a:pt x="3255128" y="526238"/>
                </a:lnTo>
                <a:lnTo>
                  <a:pt x="3255128" y="526240"/>
                </a:lnTo>
                <a:lnTo>
                  <a:pt x="3255128" y="526247"/>
                </a:lnTo>
                <a:lnTo>
                  <a:pt x="3255128" y="526319"/>
                </a:lnTo>
                <a:lnTo>
                  <a:pt x="3255128" y="526426"/>
                </a:lnTo>
                <a:lnTo>
                  <a:pt x="3255128" y="526458"/>
                </a:lnTo>
                <a:lnTo>
                  <a:pt x="3255128" y="526483"/>
                </a:lnTo>
                <a:lnTo>
                  <a:pt x="3255128" y="526495"/>
                </a:lnTo>
                <a:lnTo>
                  <a:pt x="3255128" y="526560"/>
                </a:lnTo>
                <a:lnTo>
                  <a:pt x="3255128" y="526669"/>
                </a:lnTo>
                <a:lnTo>
                  <a:pt x="3255128" y="526696"/>
                </a:lnTo>
                <a:lnTo>
                  <a:pt x="3255128" y="526726"/>
                </a:lnTo>
                <a:lnTo>
                  <a:pt x="3255128" y="526730"/>
                </a:lnTo>
                <a:lnTo>
                  <a:pt x="3255128" y="526737"/>
                </a:lnTo>
                <a:lnTo>
                  <a:pt x="3255128" y="526746"/>
                </a:lnTo>
                <a:lnTo>
                  <a:pt x="3255128" y="526791"/>
                </a:lnTo>
                <a:lnTo>
                  <a:pt x="3255128" y="526838"/>
                </a:lnTo>
                <a:lnTo>
                  <a:pt x="3255128" y="526854"/>
                </a:lnTo>
                <a:lnTo>
                  <a:pt x="3255128" y="526885"/>
                </a:lnTo>
                <a:lnTo>
                  <a:pt x="3255128" y="526954"/>
                </a:lnTo>
                <a:lnTo>
                  <a:pt x="3255128" y="526983"/>
                </a:lnTo>
                <a:lnTo>
                  <a:pt x="3255128" y="527033"/>
                </a:lnTo>
                <a:lnTo>
                  <a:pt x="3255128" y="527041"/>
                </a:lnTo>
                <a:lnTo>
                  <a:pt x="3255128" y="527128"/>
                </a:lnTo>
                <a:lnTo>
                  <a:pt x="3255128" y="527205"/>
                </a:lnTo>
                <a:lnTo>
                  <a:pt x="3255128" y="527230"/>
                </a:lnTo>
                <a:lnTo>
                  <a:pt x="3255128" y="527261"/>
                </a:lnTo>
                <a:lnTo>
                  <a:pt x="3255128" y="527264"/>
                </a:lnTo>
                <a:lnTo>
                  <a:pt x="3255128" y="527308"/>
                </a:lnTo>
                <a:lnTo>
                  <a:pt x="3255128" y="527475"/>
                </a:lnTo>
                <a:lnTo>
                  <a:pt x="3255128" y="527502"/>
                </a:lnTo>
                <a:lnTo>
                  <a:pt x="3255128" y="527504"/>
                </a:lnTo>
                <a:lnTo>
                  <a:pt x="3255128" y="527506"/>
                </a:lnTo>
                <a:lnTo>
                  <a:pt x="3255128" y="527524"/>
                </a:lnTo>
                <a:lnTo>
                  <a:pt x="3255128" y="527550"/>
                </a:lnTo>
                <a:lnTo>
                  <a:pt x="3255128" y="527581"/>
                </a:lnTo>
                <a:lnTo>
                  <a:pt x="3255128" y="527676"/>
                </a:lnTo>
                <a:lnTo>
                  <a:pt x="3255128" y="527679"/>
                </a:lnTo>
                <a:lnTo>
                  <a:pt x="3255128" y="527735"/>
                </a:lnTo>
                <a:lnTo>
                  <a:pt x="3255128" y="527747"/>
                </a:lnTo>
                <a:lnTo>
                  <a:pt x="3255128" y="527869"/>
                </a:lnTo>
                <a:lnTo>
                  <a:pt x="3255128" y="527914"/>
                </a:lnTo>
                <a:lnTo>
                  <a:pt x="3255128" y="527936"/>
                </a:lnTo>
                <a:lnTo>
                  <a:pt x="3255128" y="527956"/>
                </a:lnTo>
                <a:lnTo>
                  <a:pt x="3255128" y="528007"/>
                </a:lnTo>
                <a:lnTo>
                  <a:pt x="3255128" y="528008"/>
                </a:lnTo>
                <a:lnTo>
                  <a:pt x="3255128" y="528153"/>
                </a:lnTo>
                <a:lnTo>
                  <a:pt x="3255128" y="528198"/>
                </a:lnTo>
                <a:lnTo>
                  <a:pt x="3255128" y="528220"/>
                </a:lnTo>
                <a:lnTo>
                  <a:pt x="3255128" y="528251"/>
                </a:lnTo>
                <a:lnTo>
                  <a:pt x="3255128" y="528301"/>
                </a:lnTo>
                <a:lnTo>
                  <a:pt x="3255128" y="528343"/>
                </a:lnTo>
                <a:lnTo>
                  <a:pt x="3255128" y="528349"/>
                </a:lnTo>
                <a:lnTo>
                  <a:pt x="3255128" y="528405"/>
                </a:lnTo>
                <a:lnTo>
                  <a:pt x="3255128" y="528415"/>
                </a:lnTo>
                <a:lnTo>
                  <a:pt x="3255128" y="528484"/>
                </a:lnTo>
                <a:lnTo>
                  <a:pt x="3255128" y="528517"/>
                </a:lnTo>
                <a:lnTo>
                  <a:pt x="3255128" y="528560"/>
                </a:lnTo>
                <a:lnTo>
                  <a:pt x="3255128" y="528571"/>
                </a:lnTo>
                <a:lnTo>
                  <a:pt x="3255128" y="528627"/>
                </a:lnTo>
                <a:lnTo>
                  <a:pt x="3255128" y="528642"/>
                </a:lnTo>
                <a:lnTo>
                  <a:pt x="3255128" y="528656"/>
                </a:lnTo>
                <a:lnTo>
                  <a:pt x="3255128" y="528657"/>
                </a:lnTo>
                <a:lnTo>
                  <a:pt x="3255128" y="528658"/>
                </a:lnTo>
                <a:lnTo>
                  <a:pt x="3255128" y="528752"/>
                </a:lnTo>
                <a:lnTo>
                  <a:pt x="3255128" y="528766"/>
                </a:lnTo>
                <a:lnTo>
                  <a:pt x="3255128" y="528817"/>
                </a:lnTo>
                <a:lnTo>
                  <a:pt x="3255128" y="528821"/>
                </a:lnTo>
                <a:lnTo>
                  <a:pt x="3255128" y="528864"/>
                </a:lnTo>
                <a:lnTo>
                  <a:pt x="3255128" y="528888"/>
                </a:lnTo>
                <a:lnTo>
                  <a:pt x="3255128" y="528889"/>
                </a:lnTo>
                <a:lnTo>
                  <a:pt x="3255128" y="528950"/>
                </a:lnTo>
                <a:lnTo>
                  <a:pt x="3255128" y="528967"/>
                </a:lnTo>
                <a:lnTo>
                  <a:pt x="3255128" y="528976"/>
                </a:lnTo>
                <a:lnTo>
                  <a:pt x="3255128" y="528993"/>
                </a:lnTo>
                <a:lnTo>
                  <a:pt x="3255128" y="529050"/>
                </a:lnTo>
                <a:lnTo>
                  <a:pt x="3255128" y="529101"/>
                </a:lnTo>
                <a:lnTo>
                  <a:pt x="3255128" y="529115"/>
                </a:lnTo>
                <a:lnTo>
                  <a:pt x="3255128" y="529182"/>
                </a:lnTo>
                <a:lnTo>
                  <a:pt x="3255128" y="529219"/>
                </a:lnTo>
                <a:lnTo>
                  <a:pt x="3255128" y="529300"/>
                </a:lnTo>
                <a:lnTo>
                  <a:pt x="3255128" y="529313"/>
                </a:lnTo>
                <a:lnTo>
                  <a:pt x="3255128" y="529441"/>
                </a:lnTo>
                <a:lnTo>
                  <a:pt x="3255128" y="529481"/>
                </a:lnTo>
                <a:lnTo>
                  <a:pt x="3255128" y="529496"/>
                </a:lnTo>
                <a:lnTo>
                  <a:pt x="3255128" y="529531"/>
                </a:lnTo>
                <a:lnTo>
                  <a:pt x="3255128" y="529537"/>
                </a:lnTo>
                <a:lnTo>
                  <a:pt x="3255128" y="529553"/>
                </a:lnTo>
                <a:lnTo>
                  <a:pt x="3255128" y="529559"/>
                </a:lnTo>
                <a:lnTo>
                  <a:pt x="3255128" y="529633"/>
                </a:lnTo>
                <a:lnTo>
                  <a:pt x="3255128" y="529663"/>
                </a:lnTo>
                <a:lnTo>
                  <a:pt x="3255128" y="529678"/>
                </a:lnTo>
                <a:lnTo>
                  <a:pt x="3255128" y="529716"/>
                </a:lnTo>
                <a:lnTo>
                  <a:pt x="3255128" y="529720"/>
                </a:lnTo>
                <a:lnTo>
                  <a:pt x="3255128" y="529746"/>
                </a:lnTo>
                <a:lnTo>
                  <a:pt x="3255128" y="529767"/>
                </a:lnTo>
                <a:lnTo>
                  <a:pt x="3255128" y="529844"/>
                </a:lnTo>
                <a:lnTo>
                  <a:pt x="3255128" y="529846"/>
                </a:lnTo>
                <a:lnTo>
                  <a:pt x="3255128" y="529874"/>
                </a:lnTo>
                <a:lnTo>
                  <a:pt x="3255128" y="529992"/>
                </a:lnTo>
                <a:lnTo>
                  <a:pt x="3255128" y="529996"/>
                </a:lnTo>
                <a:lnTo>
                  <a:pt x="3255128" y="530022"/>
                </a:lnTo>
                <a:lnTo>
                  <a:pt x="3255128" y="530089"/>
                </a:lnTo>
                <a:lnTo>
                  <a:pt x="3255128" y="530097"/>
                </a:lnTo>
                <a:lnTo>
                  <a:pt x="3255128" y="530106"/>
                </a:lnTo>
                <a:lnTo>
                  <a:pt x="3255128" y="530164"/>
                </a:lnTo>
                <a:lnTo>
                  <a:pt x="3255128" y="530201"/>
                </a:lnTo>
                <a:lnTo>
                  <a:pt x="3255128" y="530229"/>
                </a:lnTo>
                <a:lnTo>
                  <a:pt x="3255128" y="530230"/>
                </a:lnTo>
                <a:lnTo>
                  <a:pt x="3255128" y="530276"/>
                </a:lnTo>
                <a:lnTo>
                  <a:pt x="3255128" y="530298"/>
                </a:lnTo>
                <a:lnTo>
                  <a:pt x="3255128" y="530321"/>
                </a:lnTo>
                <a:lnTo>
                  <a:pt x="3255128" y="530336"/>
                </a:lnTo>
                <a:lnTo>
                  <a:pt x="3255128" y="530415"/>
                </a:lnTo>
                <a:lnTo>
                  <a:pt x="3255128" y="530505"/>
                </a:lnTo>
                <a:lnTo>
                  <a:pt x="3255128" y="530517"/>
                </a:lnTo>
                <a:lnTo>
                  <a:pt x="3255128" y="530544"/>
                </a:lnTo>
                <a:lnTo>
                  <a:pt x="3255128" y="530545"/>
                </a:lnTo>
                <a:lnTo>
                  <a:pt x="3255128" y="530580"/>
                </a:lnTo>
                <a:lnTo>
                  <a:pt x="3255128" y="530660"/>
                </a:lnTo>
                <a:lnTo>
                  <a:pt x="3255128" y="530737"/>
                </a:lnTo>
                <a:lnTo>
                  <a:pt x="3255128" y="530754"/>
                </a:lnTo>
                <a:lnTo>
                  <a:pt x="3255128" y="530759"/>
                </a:lnTo>
                <a:lnTo>
                  <a:pt x="3255128" y="530760"/>
                </a:lnTo>
                <a:lnTo>
                  <a:pt x="3255128" y="530767"/>
                </a:lnTo>
                <a:lnTo>
                  <a:pt x="3255128" y="530787"/>
                </a:lnTo>
                <a:lnTo>
                  <a:pt x="3255128" y="530803"/>
                </a:lnTo>
                <a:lnTo>
                  <a:pt x="3255128" y="530874"/>
                </a:lnTo>
                <a:lnTo>
                  <a:pt x="3255128" y="530926"/>
                </a:lnTo>
                <a:lnTo>
                  <a:pt x="3255128" y="530946"/>
                </a:lnTo>
                <a:lnTo>
                  <a:pt x="3255128" y="530997"/>
                </a:lnTo>
                <a:lnTo>
                  <a:pt x="3255128" y="531003"/>
                </a:lnTo>
                <a:lnTo>
                  <a:pt x="3255128" y="531210"/>
                </a:lnTo>
                <a:lnTo>
                  <a:pt x="3255128" y="531213"/>
                </a:lnTo>
                <a:lnTo>
                  <a:pt x="3255128" y="531224"/>
                </a:lnTo>
                <a:lnTo>
                  <a:pt x="3255128" y="531250"/>
                </a:lnTo>
                <a:lnTo>
                  <a:pt x="3255128" y="531405"/>
                </a:lnTo>
                <a:lnTo>
                  <a:pt x="3255128" y="531429"/>
                </a:lnTo>
                <a:lnTo>
                  <a:pt x="3255128" y="531483"/>
                </a:lnTo>
                <a:lnTo>
                  <a:pt x="3255128" y="531544"/>
                </a:lnTo>
                <a:lnTo>
                  <a:pt x="3255128" y="531550"/>
                </a:lnTo>
                <a:lnTo>
                  <a:pt x="3255128" y="531553"/>
                </a:lnTo>
                <a:lnTo>
                  <a:pt x="3255128" y="531599"/>
                </a:lnTo>
                <a:lnTo>
                  <a:pt x="3255128" y="531668"/>
                </a:lnTo>
                <a:lnTo>
                  <a:pt x="3255128" y="531684"/>
                </a:lnTo>
                <a:lnTo>
                  <a:pt x="3255128" y="531687"/>
                </a:lnTo>
                <a:lnTo>
                  <a:pt x="3255128" y="531707"/>
                </a:lnTo>
                <a:lnTo>
                  <a:pt x="3255128" y="531740"/>
                </a:lnTo>
                <a:lnTo>
                  <a:pt x="3255128" y="531878"/>
                </a:lnTo>
                <a:lnTo>
                  <a:pt x="3255128" y="531883"/>
                </a:lnTo>
                <a:lnTo>
                  <a:pt x="3255128" y="531935"/>
                </a:lnTo>
                <a:lnTo>
                  <a:pt x="3255128" y="531957"/>
                </a:lnTo>
                <a:lnTo>
                  <a:pt x="3255128" y="532027"/>
                </a:lnTo>
                <a:lnTo>
                  <a:pt x="3255128" y="532039"/>
                </a:lnTo>
                <a:lnTo>
                  <a:pt x="3255128" y="532129"/>
                </a:lnTo>
                <a:lnTo>
                  <a:pt x="3255128" y="532161"/>
                </a:lnTo>
                <a:lnTo>
                  <a:pt x="3255128" y="532223"/>
                </a:lnTo>
                <a:lnTo>
                  <a:pt x="3255128" y="532303"/>
                </a:lnTo>
                <a:lnTo>
                  <a:pt x="3255128" y="532389"/>
                </a:lnTo>
                <a:lnTo>
                  <a:pt x="3255128" y="532431"/>
                </a:lnTo>
                <a:lnTo>
                  <a:pt x="3255128" y="532434"/>
                </a:lnTo>
                <a:lnTo>
                  <a:pt x="3255128" y="532549"/>
                </a:lnTo>
                <a:lnTo>
                  <a:pt x="3255128" y="532568"/>
                </a:lnTo>
                <a:lnTo>
                  <a:pt x="3255128" y="532575"/>
                </a:lnTo>
                <a:lnTo>
                  <a:pt x="3255128" y="532583"/>
                </a:lnTo>
                <a:lnTo>
                  <a:pt x="3255128" y="532613"/>
                </a:lnTo>
                <a:lnTo>
                  <a:pt x="3255128" y="532656"/>
                </a:lnTo>
                <a:lnTo>
                  <a:pt x="3255128" y="532723"/>
                </a:lnTo>
                <a:lnTo>
                  <a:pt x="3255128" y="532746"/>
                </a:lnTo>
                <a:lnTo>
                  <a:pt x="3255128" y="532809"/>
                </a:lnTo>
                <a:lnTo>
                  <a:pt x="3255128" y="532813"/>
                </a:lnTo>
                <a:lnTo>
                  <a:pt x="3255128" y="532818"/>
                </a:lnTo>
                <a:lnTo>
                  <a:pt x="3255128" y="532821"/>
                </a:lnTo>
                <a:lnTo>
                  <a:pt x="3255128" y="532825"/>
                </a:lnTo>
                <a:lnTo>
                  <a:pt x="3255128" y="532919"/>
                </a:lnTo>
                <a:lnTo>
                  <a:pt x="3255128" y="532970"/>
                </a:lnTo>
                <a:lnTo>
                  <a:pt x="3255128" y="533017"/>
                </a:lnTo>
                <a:lnTo>
                  <a:pt x="3255128" y="533037"/>
                </a:lnTo>
                <a:lnTo>
                  <a:pt x="3255128" y="533042"/>
                </a:lnTo>
                <a:lnTo>
                  <a:pt x="3255128" y="533111"/>
                </a:lnTo>
                <a:lnTo>
                  <a:pt x="3255128" y="533211"/>
                </a:lnTo>
                <a:lnTo>
                  <a:pt x="3255128" y="533216"/>
                </a:lnTo>
                <a:lnTo>
                  <a:pt x="3255128" y="533219"/>
                </a:lnTo>
                <a:lnTo>
                  <a:pt x="3255128" y="533229"/>
                </a:lnTo>
                <a:lnTo>
                  <a:pt x="3255128" y="533254"/>
                </a:lnTo>
                <a:lnTo>
                  <a:pt x="3255128" y="533261"/>
                </a:lnTo>
                <a:lnTo>
                  <a:pt x="3255128" y="533285"/>
                </a:lnTo>
                <a:lnTo>
                  <a:pt x="3255128" y="533286"/>
                </a:lnTo>
                <a:lnTo>
                  <a:pt x="3255128" y="533301"/>
                </a:lnTo>
                <a:lnTo>
                  <a:pt x="3255128" y="533326"/>
                </a:lnTo>
                <a:lnTo>
                  <a:pt x="3255128" y="533457"/>
                </a:lnTo>
                <a:lnTo>
                  <a:pt x="3255128" y="533466"/>
                </a:lnTo>
                <a:lnTo>
                  <a:pt x="3255128" y="533495"/>
                </a:lnTo>
                <a:lnTo>
                  <a:pt x="3255128" y="533496"/>
                </a:lnTo>
                <a:lnTo>
                  <a:pt x="3255128" y="533570"/>
                </a:lnTo>
                <a:lnTo>
                  <a:pt x="3255128" y="533594"/>
                </a:lnTo>
                <a:lnTo>
                  <a:pt x="3255128" y="533604"/>
                </a:lnTo>
                <a:lnTo>
                  <a:pt x="3255128" y="533620"/>
                </a:lnTo>
                <a:lnTo>
                  <a:pt x="3255128" y="533665"/>
                </a:lnTo>
                <a:lnTo>
                  <a:pt x="3255128" y="533675"/>
                </a:lnTo>
                <a:lnTo>
                  <a:pt x="3255128" y="533702"/>
                </a:lnTo>
                <a:lnTo>
                  <a:pt x="3255128" y="533720"/>
                </a:lnTo>
                <a:lnTo>
                  <a:pt x="3255128" y="533749"/>
                </a:lnTo>
                <a:lnTo>
                  <a:pt x="3255128" y="533820"/>
                </a:lnTo>
                <a:lnTo>
                  <a:pt x="3255128" y="533833"/>
                </a:lnTo>
                <a:lnTo>
                  <a:pt x="3255128" y="533835"/>
                </a:lnTo>
                <a:lnTo>
                  <a:pt x="3255128" y="533836"/>
                </a:lnTo>
                <a:lnTo>
                  <a:pt x="3255128" y="533916"/>
                </a:lnTo>
                <a:lnTo>
                  <a:pt x="3255128" y="533925"/>
                </a:lnTo>
                <a:lnTo>
                  <a:pt x="3255128" y="533949"/>
                </a:lnTo>
                <a:lnTo>
                  <a:pt x="3255128" y="534016"/>
                </a:lnTo>
                <a:lnTo>
                  <a:pt x="3255128" y="534027"/>
                </a:lnTo>
                <a:lnTo>
                  <a:pt x="3255128" y="534030"/>
                </a:lnTo>
                <a:lnTo>
                  <a:pt x="3255128" y="534048"/>
                </a:lnTo>
                <a:lnTo>
                  <a:pt x="3255128" y="534051"/>
                </a:lnTo>
                <a:lnTo>
                  <a:pt x="3255128" y="534074"/>
                </a:lnTo>
                <a:lnTo>
                  <a:pt x="3255128" y="534108"/>
                </a:lnTo>
                <a:lnTo>
                  <a:pt x="3255128" y="534124"/>
                </a:lnTo>
                <a:lnTo>
                  <a:pt x="3255128" y="534180"/>
                </a:lnTo>
                <a:lnTo>
                  <a:pt x="3255128" y="534240"/>
                </a:lnTo>
                <a:lnTo>
                  <a:pt x="3255128" y="534268"/>
                </a:lnTo>
                <a:lnTo>
                  <a:pt x="3255128" y="534270"/>
                </a:lnTo>
                <a:lnTo>
                  <a:pt x="3255128" y="534290"/>
                </a:lnTo>
                <a:lnTo>
                  <a:pt x="3255128" y="534366"/>
                </a:lnTo>
                <a:lnTo>
                  <a:pt x="3255128" y="534408"/>
                </a:lnTo>
                <a:lnTo>
                  <a:pt x="3255128" y="534466"/>
                </a:lnTo>
                <a:lnTo>
                  <a:pt x="3255128" y="534473"/>
                </a:lnTo>
                <a:lnTo>
                  <a:pt x="3255128" y="534484"/>
                </a:lnTo>
                <a:lnTo>
                  <a:pt x="3255128" y="534501"/>
                </a:lnTo>
                <a:lnTo>
                  <a:pt x="3255128" y="534513"/>
                </a:lnTo>
                <a:lnTo>
                  <a:pt x="3255128" y="534540"/>
                </a:lnTo>
                <a:lnTo>
                  <a:pt x="3255128" y="534622"/>
                </a:lnTo>
                <a:lnTo>
                  <a:pt x="3255128" y="534672"/>
                </a:lnTo>
                <a:lnTo>
                  <a:pt x="3255128" y="534697"/>
                </a:lnTo>
                <a:lnTo>
                  <a:pt x="3255128" y="534722"/>
                </a:lnTo>
                <a:lnTo>
                  <a:pt x="3255128" y="534733"/>
                </a:lnTo>
                <a:lnTo>
                  <a:pt x="3255128" y="534828"/>
                </a:lnTo>
                <a:lnTo>
                  <a:pt x="3255128" y="534925"/>
                </a:lnTo>
                <a:lnTo>
                  <a:pt x="3255128" y="534943"/>
                </a:lnTo>
                <a:lnTo>
                  <a:pt x="3255128" y="534956"/>
                </a:lnTo>
                <a:lnTo>
                  <a:pt x="3255128" y="534963"/>
                </a:lnTo>
                <a:lnTo>
                  <a:pt x="3255128" y="535017"/>
                </a:lnTo>
                <a:lnTo>
                  <a:pt x="3255128" y="535088"/>
                </a:lnTo>
                <a:lnTo>
                  <a:pt x="3255128" y="535171"/>
                </a:lnTo>
                <a:lnTo>
                  <a:pt x="3255128" y="535181"/>
                </a:lnTo>
                <a:lnTo>
                  <a:pt x="3255128" y="535183"/>
                </a:lnTo>
                <a:lnTo>
                  <a:pt x="3255128" y="535206"/>
                </a:lnTo>
                <a:lnTo>
                  <a:pt x="3255128" y="535213"/>
                </a:lnTo>
                <a:lnTo>
                  <a:pt x="3255128" y="535287"/>
                </a:lnTo>
                <a:lnTo>
                  <a:pt x="3255128" y="535307"/>
                </a:lnTo>
                <a:lnTo>
                  <a:pt x="3255128" y="535337"/>
                </a:lnTo>
                <a:lnTo>
                  <a:pt x="3255128" y="535381"/>
                </a:lnTo>
                <a:lnTo>
                  <a:pt x="3255128" y="535387"/>
                </a:lnTo>
                <a:lnTo>
                  <a:pt x="3255128" y="535401"/>
                </a:lnTo>
                <a:lnTo>
                  <a:pt x="3255128" y="535408"/>
                </a:lnTo>
                <a:lnTo>
                  <a:pt x="3255128" y="535417"/>
                </a:lnTo>
                <a:lnTo>
                  <a:pt x="3255128" y="535518"/>
                </a:lnTo>
                <a:lnTo>
                  <a:pt x="3255128" y="535547"/>
                </a:lnTo>
                <a:lnTo>
                  <a:pt x="3255128" y="535553"/>
                </a:lnTo>
                <a:lnTo>
                  <a:pt x="3255128" y="535573"/>
                </a:lnTo>
                <a:lnTo>
                  <a:pt x="3255128" y="535630"/>
                </a:lnTo>
                <a:lnTo>
                  <a:pt x="3255128" y="535744"/>
                </a:lnTo>
                <a:lnTo>
                  <a:pt x="3255128" y="535812"/>
                </a:lnTo>
                <a:lnTo>
                  <a:pt x="3255128" y="535837"/>
                </a:lnTo>
                <a:lnTo>
                  <a:pt x="3255128" y="535840"/>
                </a:lnTo>
                <a:lnTo>
                  <a:pt x="3255128" y="535884"/>
                </a:lnTo>
                <a:lnTo>
                  <a:pt x="3255128" y="535985"/>
                </a:lnTo>
                <a:lnTo>
                  <a:pt x="3255128" y="536006"/>
                </a:lnTo>
                <a:lnTo>
                  <a:pt x="3255128" y="536007"/>
                </a:lnTo>
                <a:lnTo>
                  <a:pt x="3255128" y="536032"/>
                </a:lnTo>
                <a:lnTo>
                  <a:pt x="3255128" y="536049"/>
                </a:lnTo>
                <a:lnTo>
                  <a:pt x="3255128" y="536078"/>
                </a:lnTo>
                <a:lnTo>
                  <a:pt x="3255128" y="536110"/>
                </a:lnTo>
                <a:lnTo>
                  <a:pt x="3255128" y="536177"/>
                </a:lnTo>
                <a:lnTo>
                  <a:pt x="3255128" y="536188"/>
                </a:lnTo>
                <a:lnTo>
                  <a:pt x="3255128" y="536195"/>
                </a:lnTo>
                <a:lnTo>
                  <a:pt x="3255128" y="536219"/>
                </a:lnTo>
                <a:lnTo>
                  <a:pt x="3255128" y="536227"/>
                </a:lnTo>
                <a:lnTo>
                  <a:pt x="3255128" y="536291"/>
                </a:lnTo>
                <a:lnTo>
                  <a:pt x="3255128" y="536322"/>
                </a:lnTo>
                <a:lnTo>
                  <a:pt x="3255128" y="536399"/>
                </a:lnTo>
                <a:lnTo>
                  <a:pt x="3255128" y="536444"/>
                </a:lnTo>
                <a:lnTo>
                  <a:pt x="3255128" y="536448"/>
                </a:lnTo>
                <a:lnTo>
                  <a:pt x="3255128" y="536469"/>
                </a:lnTo>
                <a:lnTo>
                  <a:pt x="3255128" y="536508"/>
                </a:lnTo>
                <a:lnTo>
                  <a:pt x="3255128" y="536527"/>
                </a:lnTo>
                <a:lnTo>
                  <a:pt x="3255128" y="536532"/>
                </a:lnTo>
                <a:lnTo>
                  <a:pt x="3255128" y="536584"/>
                </a:lnTo>
                <a:lnTo>
                  <a:pt x="3255128" y="536610"/>
                </a:lnTo>
                <a:lnTo>
                  <a:pt x="3255128" y="536631"/>
                </a:lnTo>
                <a:lnTo>
                  <a:pt x="3255128" y="536655"/>
                </a:lnTo>
                <a:lnTo>
                  <a:pt x="3255128" y="536753"/>
                </a:lnTo>
                <a:lnTo>
                  <a:pt x="3255128" y="536788"/>
                </a:lnTo>
                <a:lnTo>
                  <a:pt x="3255128" y="536823"/>
                </a:lnTo>
                <a:lnTo>
                  <a:pt x="3255128" y="536825"/>
                </a:lnTo>
                <a:lnTo>
                  <a:pt x="3255128" y="536939"/>
                </a:lnTo>
                <a:lnTo>
                  <a:pt x="3255128" y="536970"/>
                </a:lnTo>
                <a:lnTo>
                  <a:pt x="3255128" y="536991"/>
                </a:lnTo>
                <a:lnTo>
                  <a:pt x="3255128" y="537064"/>
                </a:lnTo>
                <a:lnTo>
                  <a:pt x="3255128" y="537093"/>
                </a:lnTo>
                <a:lnTo>
                  <a:pt x="3255128" y="537114"/>
                </a:lnTo>
                <a:lnTo>
                  <a:pt x="3255128" y="537279"/>
                </a:lnTo>
                <a:lnTo>
                  <a:pt x="3255128" y="537283"/>
                </a:lnTo>
                <a:lnTo>
                  <a:pt x="3255128" y="537398"/>
                </a:lnTo>
                <a:lnTo>
                  <a:pt x="3255128" y="537408"/>
                </a:lnTo>
                <a:lnTo>
                  <a:pt x="3255128" y="537429"/>
                </a:lnTo>
                <a:lnTo>
                  <a:pt x="3255128" y="537490"/>
                </a:lnTo>
                <a:lnTo>
                  <a:pt x="3255128" y="537503"/>
                </a:lnTo>
                <a:lnTo>
                  <a:pt x="3255128" y="537526"/>
                </a:lnTo>
                <a:lnTo>
                  <a:pt x="3255128" y="537533"/>
                </a:lnTo>
                <a:lnTo>
                  <a:pt x="3255128" y="537631"/>
                </a:lnTo>
                <a:lnTo>
                  <a:pt x="3255128" y="537662"/>
                </a:lnTo>
                <a:lnTo>
                  <a:pt x="3255128" y="537679"/>
                </a:lnTo>
                <a:lnTo>
                  <a:pt x="3255128" y="537712"/>
                </a:lnTo>
                <a:lnTo>
                  <a:pt x="3255128" y="537738"/>
                </a:lnTo>
                <a:lnTo>
                  <a:pt x="3255128" y="537757"/>
                </a:lnTo>
                <a:lnTo>
                  <a:pt x="3255128" y="537774"/>
                </a:lnTo>
                <a:lnTo>
                  <a:pt x="3255128" y="537789"/>
                </a:lnTo>
                <a:lnTo>
                  <a:pt x="3255128" y="537805"/>
                </a:lnTo>
                <a:lnTo>
                  <a:pt x="3255128" y="537953"/>
                </a:lnTo>
                <a:lnTo>
                  <a:pt x="3255128" y="537984"/>
                </a:lnTo>
                <a:lnTo>
                  <a:pt x="3255128" y="538016"/>
                </a:lnTo>
                <a:lnTo>
                  <a:pt x="3255128" y="538065"/>
                </a:lnTo>
                <a:lnTo>
                  <a:pt x="3255128" y="538114"/>
                </a:lnTo>
                <a:lnTo>
                  <a:pt x="3255128" y="538140"/>
                </a:lnTo>
                <a:lnTo>
                  <a:pt x="3255128" y="538171"/>
                </a:lnTo>
                <a:lnTo>
                  <a:pt x="3255128" y="538196"/>
                </a:lnTo>
                <a:lnTo>
                  <a:pt x="3255128" y="538203"/>
                </a:lnTo>
                <a:lnTo>
                  <a:pt x="3255128" y="538212"/>
                </a:lnTo>
                <a:lnTo>
                  <a:pt x="3255128" y="538319"/>
                </a:lnTo>
                <a:lnTo>
                  <a:pt x="3255128" y="538327"/>
                </a:lnTo>
                <a:lnTo>
                  <a:pt x="3255128" y="538472"/>
                </a:lnTo>
                <a:lnTo>
                  <a:pt x="3255128" y="538547"/>
                </a:lnTo>
                <a:lnTo>
                  <a:pt x="3255128" y="538628"/>
                </a:lnTo>
                <a:lnTo>
                  <a:pt x="3255128" y="538670"/>
                </a:lnTo>
                <a:lnTo>
                  <a:pt x="3255128" y="538686"/>
                </a:lnTo>
                <a:lnTo>
                  <a:pt x="3255128" y="538700"/>
                </a:lnTo>
                <a:lnTo>
                  <a:pt x="3255128" y="538701"/>
                </a:lnTo>
                <a:lnTo>
                  <a:pt x="3255128" y="538786"/>
                </a:lnTo>
                <a:lnTo>
                  <a:pt x="3255128" y="538802"/>
                </a:lnTo>
                <a:lnTo>
                  <a:pt x="3255128" y="538807"/>
                </a:lnTo>
                <a:lnTo>
                  <a:pt x="3255128" y="538810"/>
                </a:lnTo>
                <a:lnTo>
                  <a:pt x="3255128" y="538874"/>
                </a:lnTo>
                <a:lnTo>
                  <a:pt x="3255128" y="538895"/>
                </a:lnTo>
                <a:lnTo>
                  <a:pt x="3255128" y="538946"/>
                </a:lnTo>
                <a:lnTo>
                  <a:pt x="3255128" y="538993"/>
                </a:lnTo>
                <a:lnTo>
                  <a:pt x="3255128" y="539021"/>
                </a:lnTo>
                <a:lnTo>
                  <a:pt x="3255128" y="539025"/>
                </a:lnTo>
                <a:lnTo>
                  <a:pt x="3255128" y="539100"/>
                </a:lnTo>
                <a:lnTo>
                  <a:pt x="3255128" y="539155"/>
                </a:lnTo>
                <a:lnTo>
                  <a:pt x="3255128" y="539167"/>
                </a:lnTo>
                <a:lnTo>
                  <a:pt x="3255128" y="539200"/>
                </a:lnTo>
                <a:lnTo>
                  <a:pt x="3255128" y="539217"/>
                </a:lnTo>
                <a:lnTo>
                  <a:pt x="3255128" y="539253"/>
                </a:lnTo>
                <a:lnTo>
                  <a:pt x="3255128" y="539267"/>
                </a:lnTo>
                <a:lnTo>
                  <a:pt x="3255128" y="539299"/>
                </a:lnTo>
                <a:lnTo>
                  <a:pt x="3255128" y="539336"/>
                </a:lnTo>
                <a:lnTo>
                  <a:pt x="3255128" y="539348"/>
                </a:lnTo>
                <a:lnTo>
                  <a:pt x="3255128" y="539349"/>
                </a:lnTo>
                <a:lnTo>
                  <a:pt x="3255128" y="539432"/>
                </a:lnTo>
                <a:lnTo>
                  <a:pt x="3255128" y="539483"/>
                </a:lnTo>
                <a:lnTo>
                  <a:pt x="3255128" y="539522"/>
                </a:lnTo>
                <a:lnTo>
                  <a:pt x="3255128" y="539526"/>
                </a:lnTo>
                <a:lnTo>
                  <a:pt x="3255128" y="539583"/>
                </a:lnTo>
                <a:lnTo>
                  <a:pt x="3255128" y="539587"/>
                </a:lnTo>
                <a:lnTo>
                  <a:pt x="3255128" y="539691"/>
                </a:lnTo>
                <a:lnTo>
                  <a:pt x="3255128" y="539783"/>
                </a:lnTo>
                <a:lnTo>
                  <a:pt x="3255128" y="539803"/>
                </a:lnTo>
                <a:lnTo>
                  <a:pt x="3255128" y="539807"/>
                </a:lnTo>
                <a:lnTo>
                  <a:pt x="3255128" y="539808"/>
                </a:lnTo>
                <a:lnTo>
                  <a:pt x="3255128" y="539830"/>
                </a:lnTo>
                <a:lnTo>
                  <a:pt x="3255128" y="539833"/>
                </a:lnTo>
                <a:lnTo>
                  <a:pt x="3255128" y="539901"/>
                </a:lnTo>
                <a:lnTo>
                  <a:pt x="3255128" y="539981"/>
                </a:lnTo>
                <a:lnTo>
                  <a:pt x="3255128" y="540073"/>
                </a:lnTo>
                <a:lnTo>
                  <a:pt x="3255128" y="540075"/>
                </a:lnTo>
                <a:lnTo>
                  <a:pt x="3255128" y="540080"/>
                </a:lnTo>
                <a:lnTo>
                  <a:pt x="3255128" y="540083"/>
                </a:lnTo>
                <a:lnTo>
                  <a:pt x="3255128" y="540148"/>
                </a:lnTo>
                <a:lnTo>
                  <a:pt x="3255128" y="540150"/>
                </a:lnTo>
                <a:lnTo>
                  <a:pt x="3255128" y="540262"/>
                </a:lnTo>
                <a:lnTo>
                  <a:pt x="3255128" y="540287"/>
                </a:lnTo>
                <a:lnTo>
                  <a:pt x="3255128" y="540357"/>
                </a:lnTo>
                <a:lnTo>
                  <a:pt x="3255128" y="540359"/>
                </a:lnTo>
                <a:lnTo>
                  <a:pt x="3255128" y="540360"/>
                </a:lnTo>
                <a:lnTo>
                  <a:pt x="3255128" y="540371"/>
                </a:lnTo>
                <a:lnTo>
                  <a:pt x="3255128" y="540407"/>
                </a:lnTo>
                <a:lnTo>
                  <a:pt x="3255128" y="540468"/>
                </a:lnTo>
                <a:lnTo>
                  <a:pt x="3255128" y="540539"/>
                </a:lnTo>
                <a:lnTo>
                  <a:pt x="3255128" y="540599"/>
                </a:lnTo>
                <a:lnTo>
                  <a:pt x="3255128" y="540630"/>
                </a:lnTo>
                <a:lnTo>
                  <a:pt x="3255128" y="540697"/>
                </a:lnTo>
                <a:lnTo>
                  <a:pt x="3255128" y="540782"/>
                </a:lnTo>
                <a:lnTo>
                  <a:pt x="3255128" y="540789"/>
                </a:lnTo>
                <a:lnTo>
                  <a:pt x="3255128" y="540809"/>
                </a:lnTo>
                <a:lnTo>
                  <a:pt x="3255128" y="540817"/>
                </a:lnTo>
                <a:lnTo>
                  <a:pt x="3255128" y="540854"/>
                </a:lnTo>
                <a:lnTo>
                  <a:pt x="3255128" y="540861"/>
                </a:lnTo>
                <a:lnTo>
                  <a:pt x="3255128" y="541006"/>
                </a:lnTo>
                <a:lnTo>
                  <a:pt x="3255128" y="541013"/>
                </a:lnTo>
                <a:lnTo>
                  <a:pt x="3255128" y="541055"/>
                </a:lnTo>
                <a:lnTo>
                  <a:pt x="3255128" y="541104"/>
                </a:lnTo>
                <a:lnTo>
                  <a:pt x="3255128" y="541130"/>
                </a:lnTo>
                <a:lnTo>
                  <a:pt x="3255128" y="541132"/>
                </a:lnTo>
                <a:lnTo>
                  <a:pt x="3255128" y="541154"/>
                </a:lnTo>
                <a:lnTo>
                  <a:pt x="3255128" y="541196"/>
                </a:lnTo>
                <a:lnTo>
                  <a:pt x="3255128" y="541308"/>
                </a:lnTo>
                <a:lnTo>
                  <a:pt x="3255128" y="541487"/>
                </a:lnTo>
                <a:lnTo>
                  <a:pt x="3255128" y="541509"/>
                </a:lnTo>
                <a:lnTo>
                  <a:pt x="3255128" y="541511"/>
                </a:lnTo>
                <a:lnTo>
                  <a:pt x="3255128" y="541536"/>
                </a:lnTo>
                <a:lnTo>
                  <a:pt x="3255128" y="541670"/>
                </a:lnTo>
                <a:lnTo>
                  <a:pt x="3255128" y="541691"/>
                </a:lnTo>
                <a:lnTo>
                  <a:pt x="3255128" y="541728"/>
                </a:lnTo>
                <a:lnTo>
                  <a:pt x="3255128" y="541737"/>
                </a:lnTo>
                <a:lnTo>
                  <a:pt x="3255128" y="541742"/>
                </a:lnTo>
                <a:lnTo>
                  <a:pt x="3255128" y="541803"/>
                </a:lnTo>
                <a:lnTo>
                  <a:pt x="3255128" y="541968"/>
                </a:lnTo>
                <a:lnTo>
                  <a:pt x="3255128" y="542035"/>
                </a:lnTo>
                <a:lnTo>
                  <a:pt x="3255128" y="542073"/>
                </a:lnTo>
                <a:lnTo>
                  <a:pt x="3255128" y="542077"/>
                </a:lnTo>
                <a:lnTo>
                  <a:pt x="3255128" y="542153"/>
                </a:lnTo>
                <a:lnTo>
                  <a:pt x="3255128" y="542220"/>
                </a:lnTo>
                <a:lnTo>
                  <a:pt x="3255128" y="542281"/>
                </a:lnTo>
                <a:lnTo>
                  <a:pt x="3255128" y="542289"/>
                </a:lnTo>
                <a:lnTo>
                  <a:pt x="3255128" y="542339"/>
                </a:lnTo>
                <a:lnTo>
                  <a:pt x="3255128" y="542384"/>
                </a:lnTo>
                <a:lnTo>
                  <a:pt x="3255128" y="542390"/>
                </a:lnTo>
                <a:lnTo>
                  <a:pt x="3255128" y="542473"/>
                </a:lnTo>
                <a:lnTo>
                  <a:pt x="3255128" y="542510"/>
                </a:lnTo>
                <a:lnTo>
                  <a:pt x="3255128" y="542516"/>
                </a:lnTo>
                <a:lnTo>
                  <a:pt x="3255128" y="542561"/>
                </a:lnTo>
                <a:lnTo>
                  <a:pt x="3255128" y="542706"/>
                </a:lnTo>
                <a:lnTo>
                  <a:pt x="3255128" y="542798"/>
                </a:lnTo>
                <a:lnTo>
                  <a:pt x="3255128" y="542823"/>
                </a:lnTo>
                <a:lnTo>
                  <a:pt x="3255128" y="542849"/>
                </a:lnTo>
                <a:lnTo>
                  <a:pt x="3255128" y="542875"/>
                </a:lnTo>
                <a:lnTo>
                  <a:pt x="3255128" y="542942"/>
                </a:lnTo>
                <a:lnTo>
                  <a:pt x="3255128" y="542954"/>
                </a:lnTo>
                <a:lnTo>
                  <a:pt x="3255128" y="542993"/>
                </a:lnTo>
                <a:lnTo>
                  <a:pt x="3255128" y="543082"/>
                </a:lnTo>
                <a:lnTo>
                  <a:pt x="3255128" y="543099"/>
                </a:lnTo>
                <a:lnTo>
                  <a:pt x="3255128" y="543146"/>
                </a:lnTo>
                <a:lnTo>
                  <a:pt x="3255128" y="543174"/>
                </a:lnTo>
                <a:lnTo>
                  <a:pt x="3255128" y="543186"/>
                </a:lnTo>
                <a:lnTo>
                  <a:pt x="3255128" y="543189"/>
                </a:lnTo>
                <a:lnTo>
                  <a:pt x="3255128" y="543221"/>
                </a:lnTo>
                <a:lnTo>
                  <a:pt x="3255128" y="543256"/>
                </a:lnTo>
                <a:lnTo>
                  <a:pt x="3255128" y="543358"/>
                </a:lnTo>
                <a:lnTo>
                  <a:pt x="3255128" y="543359"/>
                </a:lnTo>
                <a:lnTo>
                  <a:pt x="3255128" y="543397"/>
                </a:lnTo>
                <a:lnTo>
                  <a:pt x="3255128" y="543415"/>
                </a:lnTo>
                <a:lnTo>
                  <a:pt x="3255128" y="543444"/>
                </a:lnTo>
                <a:lnTo>
                  <a:pt x="3255128" y="543589"/>
                </a:lnTo>
                <a:lnTo>
                  <a:pt x="3255128" y="543620"/>
                </a:lnTo>
                <a:lnTo>
                  <a:pt x="3255128" y="543652"/>
                </a:lnTo>
                <a:lnTo>
                  <a:pt x="3255128" y="543687"/>
                </a:lnTo>
                <a:lnTo>
                  <a:pt x="3255128" y="543779"/>
                </a:lnTo>
                <a:lnTo>
                  <a:pt x="3255128" y="543787"/>
                </a:lnTo>
                <a:lnTo>
                  <a:pt x="3255128" y="543794"/>
                </a:lnTo>
                <a:lnTo>
                  <a:pt x="3255128" y="543799"/>
                </a:lnTo>
                <a:lnTo>
                  <a:pt x="3255128" y="543819"/>
                </a:lnTo>
                <a:lnTo>
                  <a:pt x="3255128" y="543834"/>
                </a:lnTo>
                <a:lnTo>
                  <a:pt x="3255128" y="543844"/>
                </a:lnTo>
                <a:lnTo>
                  <a:pt x="3255128" y="543869"/>
                </a:lnTo>
                <a:lnTo>
                  <a:pt x="3255128" y="544007"/>
                </a:lnTo>
                <a:lnTo>
                  <a:pt x="3255128" y="544077"/>
                </a:lnTo>
                <a:lnTo>
                  <a:pt x="3255128" y="544092"/>
                </a:lnTo>
                <a:lnTo>
                  <a:pt x="3255128" y="544103"/>
                </a:lnTo>
                <a:lnTo>
                  <a:pt x="3255128" y="544137"/>
                </a:lnTo>
                <a:lnTo>
                  <a:pt x="3255128" y="544153"/>
                </a:lnTo>
                <a:lnTo>
                  <a:pt x="3255128" y="544253"/>
                </a:lnTo>
                <a:lnTo>
                  <a:pt x="3255128" y="544256"/>
                </a:lnTo>
                <a:lnTo>
                  <a:pt x="3255128" y="544282"/>
                </a:lnTo>
                <a:lnTo>
                  <a:pt x="3255128" y="544293"/>
                </a:lnTo>
                <a:lnTo>
                  <a:pt x="3255128" y="544320"/>
                </a:lnTo>
                <a:lnTo>
                  <a:pt x="3255128" y="544325"/>
                </a:lnTo>
                <a:lnTo>
                  <a:pt x="3255128" y="544328"/>
                </a:lnTo>
                <a:lnTo>
                  <a:pt x="3255128" y="544353"/>
                </a:lnTo>
                <a:lnTo>
                  <a:pt x="3255128" y="544397"/>
                </a:lnTo>
                <a:lnTo>
                  <a:pt x="3255128" y="544452"/>
                </a:lnTo>
                <a:lnTo>
                  <a:pt x="3255128" y="544466"/>
                </a:lnTo>
                <a:lnTo>
                  <a:pt x="3255128" y="544526"/>
                </a:lnTo>
                <a:lnTo>
                  <a:pt x="3255128" y="544540"/>
                </a:lnTo>
                <a:lnTo>
                  <a:pt x="3255128" y="544551"/>
                </a:lnTo>
                <a:lnTo>
                  <a:pt x="3255128" y="544560"/>
                </a:lnTo>
                <a:lnTo>
                  <a:pt x="3255128" y="544563"/>
                </a:lnTo>
                <a:lnTo>
                  <a:pt x="3255128" y="544571"/>
                </a:lnTo>
                <a:lnTo>
                  <a:pt x="3255128" y="544608"/>
                </a:lnTo>
                <a:lnTo>
                  <a:pt x="3255128" y="544653"/>
                </a:lnTo>
                <a:lnTo>
                  <a:pt x="3255128" y="544668"/>
                </a:lnTo>
                <a:lnTo>
                  <a:pt x="3255128" y="544767"/>
                </a:lnTo>
                <a:lnTo>
                  <a:pt x="3255128" y="544801"/>
                </a:lnTo>
                <a:lnTo>
                  <a:pt x="3255128" y="544802"/>
                </a:lnTo>
                <a:lnTo>
                  <a:pt x="3255128" y="544803"/>
                </a:lnTo>
                <a:lnTo>
                  <a:pt x="3255128" y="544880"/>
                </a:lnTo>
                <a:lnTo>
                  <a:pt x="3255128" y="544973"/>
                </a:lnTo>
                <a:lnTo>
                  <a:pt x="3255128" y="545014"/>
                </a:lnTo>
                <a:lnTo>
                  <a:pt x="3255128" y="545034"/>
                </a:lnTo>
                <a:lnTo>
                  <a:pt x="3255128" y="545067"/>
                </a:lnTo>
                <a:lnTo>
                  <a:pt x="3255128" y="545210"/>
                </a:lnTo>
                <a:lnTo>
                  <a:pt x="3255128" y="545241"/>
                </a:lnTo>
                <a:lnTo>
                  <a:pt x="3255128" y="545387"/>
                </a:lnTo>
                <a:lnTo>
                  <a:pt x="3255128" y="545394"/>
                </a:lnTo>
                <a:lnTo>
                  <a:pt x="3255128" y="545432"/>
                </a:lnTo>
                <a:lnTo>
                  <a:pt x="3255128" y="545450"/>
                </a:lnTo>
                <a:lnTo>
                  <a:pt x="3255128" y="545466"/>
                </a:lnTo>
                <a:lnTo>
                  <a:pt x="3255128" y="545534"/>
                </a:lnTo>
                <a:lnTo>
                  <a:pt x="3255128" y="545550"/>
                </a:lnTo>
                <a:lnTo>
                  <a:pt x="3255128" y="545576"/>
                </a:lnTo>
                <a:lnTo>
                  <a:pt x="3255128" y="545674"/>
                </a:lnTo>
                <a:lnTo>
                  <a:pt x="3255128" y="545682"/>
                </a:lnTo>
                <a:lnTo>
                  <a:pt x="3255128" y="545699"/>
                </a:lnTo>
                <a:lnTo>
                  <a:pt x="3255128" y="545757"/>
                </a:lnTo>
                <a:lnTo>
                  <a:pt x="3255128" y="545759"/>
                </a:lnTo>
                <a:lnTo>
                  <a:pt x="3255128" y="545823"/>
                </a:lnTo>
                <a:lnTo>
                  <a:pt x="3255128" y="545870"/>
                </a:lnTo>
                <a:lnTo>
                  <a:pt x="3255128" y="545883"/>
                </a:lnTo>
                <a:lnTo>
                  <a:pt x="3255128" y="545909"/>
                </a:lnTo>
                <a:lnTo>
                  <a:pt x="3255128" y="545941"/>
                </a:lnTo>
                <a:lnTo>
                  <a:pt x="3255128" y="545942"/>
                </a:lnTo>
                <a:lnTo>
                  <a:pt x="3255128" y="545983"/>
                </a:lnTo>
                <a:lnTo>
                  <a:pt x="3255128" y="546019"/>
                </a:lnTo>
                <a:lnTo>
                  <a:pt x="3255128" y="546035"/>
                </a:lnTo>
                <a:lnTo>
                  <a:pt x="3255128" y="546064"/>
                </a:lnTo>
                <a:lnTo>
                  <a:pt x="3255128" y="546114"/>
                </a:lnTo>
                <a:lnTo>
                  <a:pt x="3255128" y="546136"/>
                </a:lnTo>
                <a:lnTo>
                  <a:pt x="3255128" y="546138"/>
                </a:lnTo>
                <a:lnTo>
                  <a:pt x="3255128" y="546163"/>
                </a:lnTo>
                <a:lnTo>
                  <a:pt x="3255128" y="546179"/>
                </a:lnTo>
                <a:lnTo>
                  <a:pt x="3255128" y="546211"/>
                </a:lnTo>
                <a:lnTo>
                  <a:pt x="3255128" y="546246"/>
                </a:lnTo>
                <a:lnTo>
                  <a:pt x="3255128" y="546249"/>
                </a:lnTo>
                <a:lnTo>
                  <a:pt x="3255128" y="546347"/>
                </a:lnTo>
                <a:lnTo>
                  <a:pt x="3255128" y="546348"/>
                </a:lnTo>
                <a:lnTo>
                  <a:pt x="3255128" y="546457"/>
                </a:lnTo>
                <a:lnTo>
                  <a:pt x="3255128" y="546494"/>
                </a:lnTo>
                <a:lnTo>
                  <a:pt x="3255128" y="546518"/>
                </a:lnTo>
                <a:lnTo>
                  <a:pt x="3255128" y="546555"/>
                </a:lnTo>
                <a:lnTo>
                  <a:pt x="3255128" y="546573"/>
                </a:lnTo>
                <a:lnTo>
                  <a:pt x="3255128" y="546590"/>
                </a:lnTo>
                <a:lnTo>
                  <a:pt x="3255128" y="546596"/>
                </a:lnTo>
                <a:lnTo>
                  <a:pt x="3255128" y="546598"/>
                </a:lnTo>
                <a:lnTo>
                  <a:pt x="3255128" y="546617"/>
                </a:lnTo>
                <a:lnTo>
                  <a:pt x="3255128" y="546667"/>
                </a:lnTo>
                <a:lnTo>
                  <a:pt x="3255128" y="546673"/>
                </a:lnTo>
                <a:lnTo>
                  <a:pt x="3255128" y="546689"/>
                </a:lnTo>
                <a:lnTo>
                  <a:pt x="3255128" y="546784"/>
                </a:lnTo>
                <a:lnTo>
                  <a:pt x="3255128" y="546806"/>
                </a:lnTo>
                <a:lnTo>
                  <a:pt x="3255128" y="546809"/>
                </a:lnTo>
                <a:lnTo>
                  <a:pt x="3255128" y="546839"/>
                </a:lnTo>
                <a:lnTo>
                  <a:pt x="3255128" y="546859"/>
                </a:lnTo>
                <a:lnTo>
                  <a:pt x="3255128" y="546904"/>
                </a:lnTo>
                <a:lnTo>
                  <a:pt x="3255128" y="546977"/>
                </a:lnTo>
                <a:lnTo>
                  <a:pt x="3255128" y="547035"/>
                </a:lnTo>
                <a:lnTo>
                  <a:pt x="3255128" y="547049"/>
                </a:lnTo>
                <a:lnTo>
                  <a:pt x="3255128" y="547123"/>
                </a:lnTo>
                <a:lnTo>
                  <a:pt x="3255128" y="547126"/>
                </a:lnTo>
                <a:lnTo>
                  <a:pt x="3255128" y="547127"/>
                </a:lnTo>
                <a:lnTo>
                  <a:pt x="3255128" y="547137"/>
                </a:lnTo>
                <a:lnTo>
                  <a:pt x="3255128" y="547143"/>
                </a:lnTo>
                <a:lnTo>
                  <a:pt x="3255128" y="547151"/>
                </a:lnTo>
                <a:lnTo>
                  <a:pt x="3255128" y="547243"/>
                </a:lnTo>
                <a:lnTo>
                  <a:pt x="3255128" y="547318"/>
                </a:lnTo>
                <a:lnTo>
                  <a:pt x="3255128" y="547333"/>
                </a:lnTo>
                <a:lnTo>
                  <a:pt x="3255128" y="547337"/>
                </a:lnTo>
                <a:lnTo>
                  <a:pt x="3255128" y="547343"/>
                </a:lnTo>
                <a:lnTo>
                  <a:pt x="3255128" y="547396"/>
                </a:lnTo>
                <a:lnTo>
                  <a:pt x="3255128" y="547463"/>
                </a:lnTo>
                <a:lnTo>
                  <a:pt x="3255128" y="547550"/>
                </a:lnTo>
                <a:lnTo>
                  <a:pt x="3255128" y="547553"/>
                </a:lnTo>
                <a:lnTo>
                  <a:pt x="3255128" y="547576"/>
                </a:lnTo>
                <a:lnTo>
                  <a:pt x="3255128" y="547597"/>
                </a:lnTo>
                <a:lnTo>
                  <a:pt x="3255128" y="547619"/>
                </a:lnTo>
                <a:lnTo>
                  <a:pt x="3255128" y="547620"/>
                </a:lnTo>
                <a:lnTo>
                  <a:pt x="3255128" y="547791"/>
                </a:lnTo>
                <a:lnTo>
                  <a:pt x="3255128" y="547793"/>
                </a:lnTo>
                <a:lnTo>
                  <a:pt x="3255128" y="547796"/>
                </a:lnTo>
                <a:lnTo>
                  <a:pt x="3255128" y="547816"/>
                </a:lnTo>
                <a:lnTo>
                  <a:pt x="3255128" y="547870"/>
                </a:lnTo>
                <a:lnTo>
                  <a:pt x="3255128" y="548024"/>
                </a:lnTo>
                <a:lnTo>
                  <a:pt x="3255128" y="548036"/>
                </a:lnTo>
                <a:lnTo>
                  <a:pt x="3255128" y="548059"/>
                </a:lnTo>
                <a:lnTo>
                  <a:pt x="3255128" y="548066"/>
                </a:lnTo>
                <a:lnTo>
                  <a:pt x="3255128" y="548074"/>
                </a:lnTo>
                <a:lnTo>
                  <a:pt x="3255128" y="548172"/>
                </a:lnTo>
                <a:lnTo>
                  <a:pt x="3255128" y="548245"/>
                </a:lnTo>
                <a:lnTo>
                  <a:pt x="3255128" y="548270"/>
                </a:lnTo>
                <a:lnTo>
                  <a:pt x="3255128" y="548351"/>
                </a:lnTo>
                <a:lnTo>
                  <a:pt x="3255128" y="548406"/>
                </a:lnTo>
                <a:lnTo>
                  <a:pt x="3255128" y="548414"/>
                </a:lnTo>
                <a:lnTo>
                  <a:pt x="3255128" y="548597"/>
                </a:lnTo>
                <a:lnTo>
                  <a:pt x="3255128" y="548673"/>
                </a:lnTo>
                <a:lnTo>
                  <a:pt x="3255128" y="548704"/>
                </a:lnTo>
                <a:lnTo>
                  <a:pt x="3255128" y="548836"/>
                </a:lnTo>
                <a:lnTo>
                  <a:pt x="3255128" y="548852"/>
                </a:lnTo>
                <a:lnTo>
                  <a:pt x="3255128" y="548860"/>
                </a:lnTo>
                <a:lnTo>
                  <a:pt x="3255128" y="548931"/>
                </a:lnTo>
                <a:lnTo>
                  <a:pt x="3255128" y="549080"/>
                </a:lnTo>
                <a:lnTo>
                  <a:pt x="3255128" y="549153"/>
                </a:lnTo>
                <a:lnTo>
                  <a:pt x="3255128" y="549239"/>
                </a:lnTo>
                <a:lnTo>
                  <a:pt x="3255128" y="549295"/>
                </a:lnTo>
                <a:lnTo>
                  <a:pt x="3255128" y="549322"/>
                </a:lnTo>
                <a:lnTo>
                  <a:pt x="3255128" y="549428"/>
                </a:lnTo>
                <a:lnTo>
                  <a:pt x="3255128" y="549429"/>
                </a:lnTo>
                <a:lnTo>
                  <a:pt x="3255128" y="549508"/>
                </a:lnTo>
                <a:lnTo>
                  <a:pt x="3255128" y="549554"/>
                </a:lnTo>
                <a:lnTo>
                  <a:pt x="3255128" y="549637"/>
                </a:lnTo>
                <a:lnTo>
                  <a:pt x="3255128" y="549641"/>
                </a:lnTo>
                <a:lnTo>
                  <a:pt x="3255128" y="549688"/>
                </a:lnTo>
                <a:lnTo>
                  <a:pt x="3255128" y="549733"/>
                </a:lnTo>
                <a:lnTo>
                  <a:pt x="3255128" y="549780"/>
                </a:lnTo>
                <a:lnTo>
                  <a:pt x="3255128" y="549959"/>
                </a:lnTo>
                <a:lnTo>
                  <a:pt x="3255128" y="549967"/>
                </a:lnTo>
                <a:lnTo>
                  <a:pt x="3255128" y="550077"/>
                </a:lnTo>
                <a:lnTo>
                  <a:pt x="3255128" y="550120"/>
                </a:lnTo>
                <a:lnTo>
                  <a:pt x="3255128" y="550133"/>
                </a:lnTo>
                <a:lnTo>
                  <a:pt x="3255128" y="550202"/>
                </a:lnTo>
                <a:lnTo>
                  <a:pt x="3255128" y="550219"/>
                </a:lnTo>
                <a:lnTo>
                  <a:pt x="3255128" y="550279"/>
                </a:lnTo>
                <a:lnTo>
                  <a:pt x="3255128" y="550336"/>
                </a:lnTo>
                <a:lnTo>
                  <a:pt x="3255128" y="550343"/>
                </a:lnTo>
                <a:lnTo>
                  <a:pt x="3255128" y="550386"/>
                </a:lnTo>
                <a:lnTo>
                  <a:pt x="3255128" y="550398"/>
                </a:lnTo>
                <a:lnTo>
                  <a:pt x="3255128" y="550453"/>
                </a:lnTo>
                <a:lnTo>
                  <a:pt x="3255128" y="550536"/>
                </a:lnTo>
                <a:lnTo>
                  <a:pt x="3255128" y="550553"/>
                </a:lnTo>
                <a:lnTo>
                  <a:pt x="3255128" y="550585"/>
                </a:lnTo>
                <a:lnTo>
                  <a:pt x="3255128" y="550610"/>
                </a:lnTo>
                <a:lnTo>
                  <a:pt x="3255128" y="550658"/>
                </a:lnTo>
                <a:lnTo>
                  <a:pt x="3255128" y="550661"/>
                </a:lnTo>
                <a:lnTo>
                  <a:pt x="3255128" y="550683"/>
                </a:lnTo>
                <a:lnTo>
                  <a:pt x="3255128" y="550749"/>
                </a:lnTo>
                <a:lnTo>
                  <a:pt x="3255128" y="550795"/>
                </a:lnTo>
                <a:lnTo>
                  <a:pt x="3255128" y="550806"/>
                </a:lnTo>
                <a:lnTo>
                  <a:pt x="3255128" y="550837"/>
                </a:lnTo>
                <a:lnTo>
                  <a:pt x="3255128" y="550867"/>
                </a:lnTo>
                <a:lnTo>
                  <a:pt x="3255128" y="550869"/>
                </a:lnTo>
                <a:lnTo>
                  <a:pt x="3255128" y="550918"/>
                </a:lnTo>
                <a:lnTo>
                  <a:pt x="3255128" y="551001"/>
                </a:lnTo>
                <a:lnTo>
                  <a:pt x="3255128" y="551041"/>
                </a:lnTo>
                <a:lnTo>
                  <a:pt x="3255128" y="551046"/>
                </a:lnTo>
                <a:lnTo>
                  <a:pt x="3255128" y="551049"/>
                </a:lnTo>
                <a:lnTo>
                  <a:pt x="3255128" y="551056"/>
                </a:lnTo>
                <a:lnTo>
                  <a:pt x="3255128" y="551116"/>
                </a:lnTo>
                <a:lnTo>
                  <a:pt x="3255128" y="551119"/>
                </a:lnTo>
                <a:lnTo>
                  <a:pt x="3255128" y="551315"/>
                </a:lnTo>
                <a:lnTo>
                  <a:pt x="3255128" y="551325"/>
                </a:lnTo>
                <a:lnTo>
                  <a:pt x="3255128" y="551326"/>
                </a:lnTo>
                <a:lnTo>
                  <a:pt x="3255128" y="551350"/>
                </a:lnTo>
                <a:lnTo>
                  <a:pt x="3255128" y="551434"/>
                </a:lnTo>
                <a:lnTo>
                  <a:pt x="3255128" y="551505"/>
                </a:lnTo>
                <a:lnTo>
                  <a:pt x="3255128" y="551539"/>
                </a:lnTo>
                <a:lnTo>
                  <a:pt x="3255128" y="551657"/>
                </a:lnTo>
                <a:lnTo>
                  <a:pt x="3255128" y="551663"/>
                </a:lnTo>
                <a:lnTo>
                  <a:pt x="3255128" y="551665"/>
                </a:lnTo>
                <a:lnTo>
                  <a:pt x="3255128" y="551666"/>
                </a:lnTo>
                <a:lnTo>
                  <a:pt x="3255128" y="551799"/>
                </a:lnTo>
                <a:lnTo>
                  <a:pt x="3255128" y="551842"/>
                </a:lnTo>
                <a:lnTo>
                  <a:pt x="3255128" y="551853"/>
                </a:lnTo>
                <a:lnTo>
                  <a:pt x="3255128" y="551878"/>
                </a:lnTo>
                <a:lnTo>
                  <a:pt x="3255128" y="551905"/>
                </a:lnTo>
                <a:lnTo>
                  <a:pt x="3255128" y="552070"/>
                </a:lnTo>
                <a:lnTo>
                  <a:pt x="3255128" y="552105"/>
                </a:lnTo>
                <a:lnTo>
                  <a:pt x="3255128" y="552120"/>
                </a:lnTo>
                <a:lnTo>
                  <a:pt x="3255128" y="552140"/>
                </a:lnTo>
                <a:lnTo>
                  <a:pt x="3255128" y="552203"/>
                </a:lnTo>
                <a:lnTo>
                  <a:pt x="3255128" y="552224"/>
                </a:lnTo>
                <a:lnTo>
                  <a:pt x="3255128" y="552314"/>
                </a:lnTo>
                <a:lnTo>
                  <a:pt x="3255128" y="552336"/>
                </a:lnTo>
                <a:lnTo>
                  <a:pt x="3255128" y="552363"/>
                </a:lnTo>
                <a:lnTo>
                  <a:pt x="3255128" y="552418"/>
                </a:lnTo>
                <a:lnTo>
                  <a:pt x="3255128" y="552440"/>
                </a:lnTo>
                <a:lnTo>
                  <a:pt x="3255128" y="552544"/>
                </a:lnTo>
                <a:lnTo>
                  <a:pt x="3255128" y="552606"/>
                </a:lnTo>
                <a:lnTo>
                  <a:pt x="3255128" y="552678"/>
                </a:lnTo>
                <a:lnTo>
                  <a:pt x="3255128" y="552686"/>
                </a:lnTo>
                <a:lnTo>
                  <a:pt x="3255128" y="552723"/>
                </a:lnTo>
                <a:lnTo>
                  <a:pt x="3255128" y="552773"/>
                </a:lnTo>
                <a:lnTo>
                  <a:pt x="3255128" y="552872"/>
                </a:lnTo>
                <a:lnTo>
                  <a:pt x="3255128" y="552926"/>
                </a:lnTo>
                <a:lnTo>
                  <a:pt x="3255128" y="552928"/>
                </a:lnTo>
                <a:lnTo>
                  <a:pt x="3255128" y="553001"/>
                </a:lnTo>
                <a:lnTo>
                  <a:pt x="3255128" y="553043"/>
                </a:lnTo>
                <a:lnTo>
                  <a:pt x="3255128" y="553110"/>
                </a:lnTo>
                <a:lnTo>
                  <a:pt x="3255128" y="553140"/>
                </a:lnTo>
                <a:lnTo>
                  <a:pt x="3255128" y="553224"/>
                </a:lnTo>
                <a:lnTo>
                  <a:pt x="3255128" y="553244"/>
                </a:lnTo>
                <a:lnTo>
                  <a:pt x="3255128" y="553247"/>
                </a:lnTo>
                <a:lnTo>
                  <a:pt x="3255128" y="553321"/>
                </a:lnTo>
                <a:lnTo>
                  <a:pt x="3255128" y="553326"/>
                </a:lnTo>
                <a:lnTo>
                  <a:pt x="3255128" y="553331"/>
                </a:lnTo>
                <a:lnTo>
                  <a:pt x="3255128" y="553430"/>
                </a:lnTo>
                <a:lnTo>
                  <a:pt x="3255128" y="553487"/>
                </a:lnTo>
                <a:lnTo>
                  <a:pt x="3255128" y="553575"/>
                </a:lnTo>
                <a:lnTo>
                  <a:pt x="3255128" y="553670"/>
                </a:lnTo>
                <a:lnTo>
                  <a:pt x="3255128" y="553673"/>
                </a:lnTo>
                <a:lnTo>
                  <a:pt x="3255128" y="553707"/>
                </a:lnTo>
                <a:lnTo>
                  <a:pt x="3255128" y="553785"/>
                </a:lnTo>
                <a:lnTo>
                  <a:pt x="3255128" y="553908"/>
                </a:lnTo>
                <a:lnTo>
                  <a:pt x="3255128" y="553948"/>
                </a:lnTo>
                <a:lnTo>
                  <a:pt x="3255128" y="553949"/>
                </a:lnTo>
                <a:lnTo>
                  <a:pt x="3255128" y="553991"/>
                </a:lnTo>
                <a:lnTo>
                  <a:pt x="3255128" y="554078"/>
                </a:lnTo>
                <a:lnTo>
                  <a:pt x="3255128" y="554109"/>
                </a:lnTo>
                <a:lnTo>
                  <a:pt x="3255128" y="554122"/>
                </a:lnTo>
                <a:lnTo>
                  <a:pt x="3255128" y="554152"/>
                </a:lnTo>
                <a:lnTo>
                  <a:pt x="3255128" y="554161"/>
                </a:lnTo>
                <a:lnTo>
                  <a:pt x="3255128" y="554305"/>
                </a:lnTo>
                <a:lnTo>
                  <a:pt x="3255128" y="554306"/>
                </a:lnTo>
                <a:lnTo>
                  <a:pt x="3255128" y="554311"/>
                </a:lnTo>
                <a:lnTo>
                  <a:pt x="3255128" y="554340"/>
                </a:lnTo>
                <a:lnTo>
                  <a:pt x="3255128" y="554385"/>
                </a:lnTo>
                <a:lnTo>
                  <a:pt x="3255128" y="554461"/>
                </a:lnTo>
                <a:lnTo>
                  <a:pt x="3255128" y="554537"/>
                </a:lnTo>
                <a:lnTo>
                  <a:pt x="3255128" y="554581"/>
                </a:lnTo>
                <a:lnTo>
                  <a:pt x="3255128" y="554590"/>
                </a:lnTo>
                <a:lnTo>
                  <a:pt x="3255128" y="554597"/>
                </a:lnTo>
                <a:lnTo>
                  <a:pt x="3255128" y="554618"/>
                </a:lnTo>
                <a:lnTo>
                  <a:pt x="3255128" y="554653"/>
                </a:lnTo>
                <a:lnTo>
                  <a:pt x="3255128" y="554655"/>
                </a:lnTo>
                <a:lnTo>
                  <a:pt x="3255128" y="554737"/>
                </a:lnTo>
                <a:lnTo>
                  <a:pt x="3255128" y="554789"/>
                </a:lnTo>
                <a:lnTo>
                  <a:pt x="3255128" y="554800"/>
                </a:lnTo>
                <a:lnTo>
                  <a:pt x="3255128" y="554846"/>
                </a:lnTo>
                <a:lnTo>
                  <a:pt x="3255128" y="554930"/>
                </a:lnTo>
                <a:lnTo>
                  <a:pt x="3255128" y="554938"/>
                </a:lnTo>
                <a:lnTo>
                  <a:pt x="3255128" y="554959"/>
                </a:lnTo>
                <a:lnTo>
                  <a:pt x="3255128" y="555025"/>
                </a:lnTo>
                <a:lnTo>
                  <a:pt x="3255128" y="555056"/>
                </a:lnTo>
                <a:lnTo>
                  <a:pt x="3255128" y="555073"/>
                </a:lnTo>
                <a:lnTo>
                  <a:pt x="3255128" y="555104"/>
                </a:lnTo>
                <a:lnTo>
                  <a:pt x="3255128" y="555130"/>
                </a:lnTo>
                <a:lnTo>
                  <a:pt x="3255128" y="555134"/>
                </a:lnTo>
                <a:lnTo>
                  <a:pt x="3255128" y="555180"/>
                </a:lnTo>
                <a:lnTo>
                  <a:pt x="3255128" y="555259"/>
                </a:lnTo>
                <a:lnTo>
                  <a:pt x="3255128" y="555326"/>
                </a:lnTo>
                <a:lnTo>
                  <a:pt x="3255128" y="555363"/>
                </a:lnTo>
                <a:lnTo>
                  <a:pt x="3255128" y="555376"/>
                </a:lnTo>
                <a:lnTo>
                  <a:pt x="3255128" y="555418"/>
                </a:lnTo>
                <a:lnTo>
                  <a:pt x="3255128" y="555439"/>
                </a:lnTo>
                <a:lnTo>
                  <a:pt x="3255128" y="555494"/>
                </a:lnTo>
                <a:lnTo>
                  <a:pt x="3255128" y="555516"/>
                </a:lnTo>
                <a:lnTo>
                  <a:pt x="3255128" y="555596"/>
                </a:lnTo>
                <a:lnTo>
                  <a:pt x="3255128" y="555608"/>
                </a:lnTo>
                <a:lnTo>
                  <a:pt x="3255128" y="555619"/>
                </a:lnTo>
                <a:lnTo>
                  <a:pt x="3255128" y="555626"/>
                </a:lnTo>
                <a:lnTo>
                  <a:pt x="3255128" y="555668"/>
                </a:lnTo>
                <a:lnTo>
                  <a:pt x="3255128" y="555673"/>
                </a:lnTo>
                <a:lnTo>
                  <a:pt x="3255128" y="555676"/>
                </a:lnTo>
                <a:lnTo>
                  <a:pt x="3255128" y="555743"/>
                </a:lnTo>
                <a:lnTo>
                  <a:pt x="3255128" y="555846"/>
                </a:lnTo>
                <a:lnTo>
                  <a:pt x="3255128" y="555927"/>
                </a:lnTo>
                <a:lnTo>
                  <a:pt x="3255128" y="555928"/>
                </a:lnTo>
                <a:lnTo>
                  <a:pt x="3255128" y="555952"/>
                </a:lnTo>
                <a:lnTo>
                  <a:pt x="3255128" y="555953"/>
                </a:lnTo>
                <a:lnTo>
                  <a:pt x="3255128" y="555999"/>
                </a:lnTo>
                <a:lnTo>
                  <a:pt x="3255128" y="556033"/>
                </a:lnTo>
                <a:lnTo>
                  <a:pt x="3255128" y="556061"/>
                </a:lnTo>
                <a:lnTo>
                  <a:pt x="3255128" y="556109"/>
                </a:lnTo>
                <a:lnTo>
                  <a:pt x="3255128" y="556132"/>
                </a:lnTo>
                <a:lnTo>
                  <a:pt x="3255128" y="556164"/>
                </a:lnTo>
                <a:lnTo>
                  <a:pt x="3255128" y="556212"/>
                </a:lnTo>
                <a:lnTo>
                  <a:pt x="3255128" y="556257"/>
                </a:lnTo>
                <a:lnTo>
                  <a:pt x="3255128" y="556290"/>
                </a:lnTo>
                <a:lnTo>
                  <a:pt x="3255128" y="556292"/>
                </a:lnTo>
                <a:lnTo>
                  <a:pt x="3255128" y="556293"/>
                </a:lnTo>
                <a:lnTo>
                  <a:pt x="3255128" y="556320"/>
                </a:lnTo>
                <a:lnTo>
                  <a:pt x="3255128" y="556477"/>
                </a:lnTo>
                <a:lnTo>
                  <a:pt x="3255128" y="556500"/>
                </a:lnTo>
                <a:lnTo>
                  <a:pt x="3255128" y="556505"/>
                </a:lnTo>
                <a:lnTo>
                  <a:pt x="3255128" y="556507"/>
                </a:lnTo>
                <a:lnTo>
                  <a:pt x="3255128" y="556516"/>
                </a:lnTo>
                <a:lnTo>
                  <a:pt x="3255128" y="556552"/>
                </a:lnTo>
                <a:lnTo>
                  <a:pt x="3255128" y="556576"/>
                </a:lnTo>
                <a:lnTo>
                  <a:pt x="3255128" y="556623"/>
                </a:lnTo>
                <a:lnTo>
                  <a:pt x="3255128" y="556640"/>
                </a:lnTo>
                <a:lnTo>
                  <a:pt x="3255128" y="556647"/>
                </a:lnTo>
                <a:lnTo>
                  <a:pt x="3255128" y="556648"/>
                </a:lnTo>
                <a:lnTo>
                  <a:pt x="3255128" y="556697"/>
                </a:lnTo>
                <a:lnTo>
                  <a:pt x="3255128" y="556723"/>
                </a:lnTo>
                <a:lnTo>
                  <a:pt x="3255128" y="556725"/>
                </a:lnTo>
                <a:lnTo>
                  <a:pt x="3255128" y="556744"/>
                </a:lnTo>
                <a:lnTo>
                  <a:pt x="3255128" y="556746"/>
                </a:lnTo>
                <a:lnTo>
                  <a:pt x="3255128" y="556860"/>
                </a:lnTo>
                <a:lnTo>
                  <a:pt x="3255128" y="556923"/>
                </a:lnTo>
                <a:lnTo>
                  <a:pt x="3255128" y="556938"/>
                </a:lnTo>
                <a:lnTo>
                  <a:pt x="3255128" y="556941"/>
                </a:lnTo>
                <a:lnTo>
                  <a:pt x="3255128" y="556968"/>
                </a:lnTo>
                <a:lnTo>
                  <a:pt x="3255128" y="556985"/>
                </a:lnTo>
                <a:lnTo>
                  <a:pt x="3255128" y="556990"/>
                </a:lnTo>
                <a:lnTo>
                  <a:pt x="3255128" y="557035"/>
                </a:lnTo>
                <a:lnTo>
                  <a:pt x="3255128" y="557106"/>
                </a:lnTo>
                <a:lnTo>
                  <a:pt x="3255128" y="557107"/>
                </a:lnTo>
                <a:lnTo>
                  <a:pt x="3255128" y="557109"/>
                </a:lnTo>
                <a:lnTo>
                  <a:pt x="3255128" y="557129"/>
                </a:lnTo>
                <a:lnTo>
                  <a:pt x="3255128" y="557164"/>
                </a:lnTo>
                <a:lnTo>
                  <a:pt x="3255128" y="557173"/>
                </a:lnTo>
                <a:lnTo>
                  <a:pt x="3255128" y="557200"/>
                </a:lnTo>
                <a:lnTo>
                  <a:pt x="3255128" y="557206"/>
                </a:lnTo>
                <a:lnTo>
                  <a:pt x="3255128" y="557319"/>
                </a:lnTo>
                <a:lnTo>
                  <a:pt x="3255128" y="557372"/>
                </a:lnTo>
                <a:lnTo>
                  <a:pt x="3255128" y="557392"/>
                </a:lnTo>
                <a:lnTo>
                  <a:pt x="3255128" y="557400"/>
                </a:lnTo>
                <a:lnTo>
                  <a:pt x="3255128" y="557424"/>
                </a:lnTo>
                <a:lnTo>
                  <a:pt x="3255128" y="557449"/>
                </a:lnTo>
                <a:lnTo>
                  <a:pt x="3255128" y="557521"/>
                </a:lnTo>
                <a:lnTo>
                  <a:pt x="3255128" y="557583"/>
                </a:lnTo>
                <a:lnTo>
                  <a:pt x="3255128" y="557633"/>
                </a:lnTo>
                <a:lnTo>
                  <a:pt x="3255128" y="557655"/>
                </a:lnTo>
                <a:lnTo>
                  <a:pt x="3255128" y="557656"/>
                </a:lnTo>
                <a:lnTo>
                  <a:pt x="3255128" y="557659"/>
                </a:lnTo>
                <a:lnTo>
                  <a:pt x="3255128" y="557670"/>
                </a:lnTo>
                <a:lnTo>
                  <a:pt x="3255128" y="557755"/>
                </a:lnTo>
                <a:lnTo>
                  <a:pt x="3255128" y="557779"/>
                </a:lnTo>
                <a:lnTo>
                  <a:pt x="3255128" y="557851"/>
                </a:lnTo>
                <a:lnTo>
                  <a:pt x="3255128" y="557874"/>
                </a:lnTo>
                <a:lnTo>
                  <a:pt x="3255128" y="557920"/>
                </a:lnTo>
                <a:lnTo>
                  <a:pt x="3255128" y="557948"/>
                </a:lnTo>
                <a:lnTo>
                  <a:pt x="3255128" y="558063"/>
                </a:lnTo>
                <a:lnTo>
                  <a:pt x="3255128" y="558092"/>
                </a:lnTo>
                <a:lnTo>
                  <a:pt x="3255128" y="558094"/>
                </a:lnTo>
                <a:lnTo>
                  <a:pt x="3255128" y="558117"/>
                </a:lnTo>
                <a:lnTo>
                  <a:pt x="3255128" y="558124"/>
                </a:lnTo>
                <a:lnTo>
                  <a:pt x="3255128" y="558191"/>
                </a:lnTo>
                <a:lnTo>
                  <a:pt x="3255128" y="558303"/>
                </a:lnTo>
                <a:lnTo>
                  <a:pt x="3255128" y="558403"/>
                </a:lnTo>
                <a:lnTo>
                  <a:pt x="3255128" y="558429"/>
                </a:lnTo>
                <a:lnTo>
                  <a:pt x="3255128" y="558535"/>
                </a:lnTo>
                <a:lnTo>
                  <a:pt x="3255128" y="558607"/>
                </a:lnTo>
                <a:lnTo>
                  <a:pt x="3255128" y="558619"/>
                </a:lnTo>
                <a:lnTo>
                  <a:pt x="3255128" y="558762"/>
                </a:lnTo>
                <a:lnTo>
                  <a:pt x="3255128" y="558779"/>
                </a:lnTo>
                <a:lnTo>
                  <a:pt x="3255128" y="558795"/>
                </a:lnTo>
                <a:lnTo>
                  <a:pt x="3255128" y="558836"/>
                </a:lnTo>
                <a:lnTo>
                  <a:pt x="3255128" y="558917"/>
                </a:lnTo>
                <a:lnTo>
                  <a:pt x="3255128" y="558989"/>
                </a:lnTo>
                <a:lnTo>
                  <a:pt x="3255128" y="559088"/>
                </a:lnTo>
                <a:lnTo>
                  <a:pt x="3255128" y="559099"/>
                </a:lnTo>
                <a:lnTo>
                  <a:pt x="3255128" y="559102"/>
                </a:lnTo>
                <a:lnTo>
                  <a:pt x="3255128" y="559138"/>
                </a:lnTo>
                <a:lnTo>
                  <a:pt x="3255128" y="559280"/>
                </a:lnTo>
                <a:lnTo>
                  <a:pt x="3255128" y="559282"/>
                </a:lnTo>
                <a:lnTo>
                  <a:pt x="3255128" y="559310"/>
                </a:lnTo>
                <a:lnTo>
                  <a:pt x="3255128" y="559317"/>
                </a:lnTo>
                <a:lnTo>
                  <a:pt x="3255128" y="559427"/>
                </a:lnTo>
                <a:lnTo>
                  <a:pt x="3255128" y="559443"/>
                </a:lnTo>
                <a:lnTo>
                  <a:pt x="3255128" y="559451"/>
                </a:lnTo>
                <a:lnTo>
                  <a:pt x="3255128" y="559542"/>
                </a:lnTo>
                <a:lnTo>
                  <a:pt x="3255128" y="559545"/>
                </a:lnTo>
                <a:lnTo>
                  <a:pt x="3255128" y="559637"/>
                </a:lnTo>
                <a:lnTo>
                  <a:pt x="3255128" y="559692"/>
                </a:lnTo>
                <a:lnTo>
                  <a:pt x="3255128" y="559700"/>
                </a:lnTo>
                <a:lnTo>
                  <a:pt x="3255128" y="559772"/>
                </a:lnTo>
                <a:lnTo>
                  <a:pt x="3255128" y="559886"/>
                </a:lnTo>
                <a:lnTo>
                  <a:pt x="3255128" y="559896"/>
                </a:lnTo>
                <a:lnTo>
                  <a:pt x="3255128" y="559902"/>
                </a:lnTo>
                <a:lnTo>
                  <a:pt x="3255128" y="559980"/>
                </a:lnTo>
                <a:lnTo>
                  <a:pt x="3255128" y="559990"/>
                </a:lnTo>
                <a:lnTo>
                  <a:pt x="3255128" y="560004"/>
                </a:lnTo>
                <a:lnTo>
                  <a:pt x="3255128" y="560096"/>
                </a:lnTo>
                <a:lnTo>
                  <a:pt x="3255128" y="560119"/>
                </a:lnTo>
                <a:lnTo>
                  <a:pt x="3255128" y="560188"/>
                </a:lnTo>
                <a:lnTo>
                  <a:pt x="3255128" y="560190"/>
                </a:lnTo>
                <a:lnTo>
                  <a:pt x="3255128" y="560193"/>
                </a:lnTo>
                <a:lnTo>
                  <a:pt x="3255128" y="560196"/>
                </a:lnTo>
                <a:lnTo>
                  <a:pt x="3255128" y="560246"/>
                </a:lnTo>
                <a:lnTo>
                  <a:pt x="3255128" y="560362"/>
                </a:lnTo>
                <a:lnTo>
                  <a:pt x="3255128" y="560439"/>
                </a:lnTo>
                <a:lnTo>
                  <a:pt x="3255128" y="560472"/>
                </a:lnTo>
                <a:lnTo>
                  <a:pt x="3255128" y="560473"/>
                </a:lnTo>
                <a:lnTo>
                  <a:pt x="3255128" y="560581"/>
                </a:lnTo>
                <a:lnTo>
                  <a:pt x="3255128" y="560646"/>
                </a:lnTo>
                <a:lnTo>
                  <a:pt x="3255128" y="560649"/>
                </a:lnTo>
                <a:lnTo>
                  <a:pt x="3255128" y="560652"/>
                </a:lnTo>
                <a:lnTo>
                  <a:pt x="3255128" y="560660"/>
                </a:lnTo>
                <a:lnTo>
                  <a:pt x="3255128" y="560677"/>
                </a:lnTo>
                <a:lnTo>
                  <a:pt x="3255128" y="560714"/>
                </a:lnTo>
                <a:lnTo>
                  <a:pt x="3255128" y="560715"/>
                </a:lnTo>
                <a:lnTo>
                  <a:pt x="3255128" y="560777"/>
                </a:lnTo>
                <a:lnTo>
                  <a:pt x="3255128" y="560812"/>
                </a:lnTo>
                <a:lnTo>
                  <a:pt x="3255128" y="560813"/>
                </a:lnTo>
                <a:lnTo>
                  <a:pt x="3255128" y="560911"/>
                </a:lnTo>
                <a:lnTo>
                  <a:pt x="3255128" y="560919"/>
                </a:lnTo>
                <a:lnTo>
                  <a:pt x="3255128" y="560927"/>
                </a:lnTo>
                <a:lnTo>
                  <a:pt x="3255128" y="560986"/>
                </a:lnTo>
                <a:lnTo>
                  <a:pt x="3255128" y="561025"/>
                </a:lnTo>
                <a:lnTo>
                  <a:pt x="3255128" y="561086"/>
                </a:lnTo>
                <a:lnTo>
                  <a:pt x="3255128" y="561127"/>
                </a:lnTo>
                <a:lnTo>
                  <a:pt x="3255128" y="561143"/>
                </a:lnTo>
                <a:lnTo>
                  <a:pt x="3255128" y="561204"/>
                </a:lnTo>
                <a:lnTo>
                  <a:pt x="3255128" y="561245"/>
                </a:lnTo>
                <a:lnTo>
                  <a:pt x="3255128" y="561267"/>
                </a:lnTo>
                <a:lnTo>
                  <a:pt x="3255128" y="561363"/>
                </a:lnTo>
                <a:lnTo>
                  <a:pt x="3255128" y="561419"/>
                </a:lnTo>
                <a:lnTo>
                  <a:pt x="3255128" y="561461"/>
                </a:lnTo>
                <a:lnTo>
                  <a:pt x="3255128" y="561559"/>
                </a:lnTo>
                <a:lnTo>
                  <a:pt x="3255128" y="561597"/>
                </a:lnTo>
                <a:lnTo>
                  <a:pt x="3255128" y="561612"/>
                </a:lnTo>
                <a:lnTo>
                  <a:pt x="3255128" y="561649"/>
                </a:lnTo>
                <a:lnTo>
                  <a:pt x="3255128" y="561822"/>
                </a:lnTo>
                <a:lnTo>
                  <a:pt x="3255128" y="561920"/>
                </a:lnTo>
                <a:lnTo>
                  <a:pt x="3255128" y="561967"/>
                </a:lnTo>
                <a:lnTo>
                  <a:pt x="3255128" y="562018"/>
                </a:lnTo>
                <a:lnTo>
                  <a:pt x="3255128" y="562034"/>
                </a:lnTo>
                <a:lnTo>
                  <a:pt x="3255128" y="562092"/>
                </a:lnTo>
                <a:lnTo>
                  <a:pt x="3255128" y="562148"/>
                </a:lnTo>
                <a:lnTo>
                  <a:pt x="3255128" y="562190"/>
                </a:lnTo>
                <a:lnTo>
                  <a:pt x="3255128" y="562210"/>
                </a:lnTo>
                <a:lnTo>
                  <a:pt x="3255128" y="562260"/>
                </a:lnTo>
                <a:lnTo>
                  <a:pt x="3255128" y="562282"/>
                </a:lnTo>
                <a:lnTo>
                  <a:pt x="3255128" y="562349"/>
                </a:lnTo>
                <a:lnTo>
                  <a:pt x="3255128" y="562394"/>
                </a:lnTo>
                <a:lnTo>
                  <a:pt x="3255128" y="562468"/>
                </a:lnTo>
                <a:lnTo>
                  <a:pt x="3255128" y="562490"/>
                </a:lnTo>
                <a:lnTo>
                  <a:pt x="3255128" y="562573"/>
                </a:lnTo>
                <a:lnTo>
                  <a:pt x="3255128" y="562633"/>
                </a:lnTo>
                <a:lnTo>
                  <a:pt x="3255128" y="562719"/>
                </a:lnTo>
                <a:lnTo>
                  <a:pt x="3255128" y="562744"/>
                </a:lnTo>
                <a:lnTo>
                  <a:pt x="3255128" y="562930"/>
                </a:lnTo>
                <a:lnTo>
                  <a:pt x="3255128" y="562973"/>
                </a:lnTo>
                <a:lnTo>
                  <a:pt x="3255128" y="563055"/>
                </a:lnTo>
                <a:lnTo>
                  <a:pt x="3255128" y="563056"/>
                </a:lnTo>
                <a:lnTo>
                  <a:pt x="3255128" y="563071"/>
                </a:lnTo>
                <a:lnTo>
                  <a:pt x="3255128" y="563230"/>
                </a:lnTo>
                <a:lnTo>
                  <a:pt x="3255128" y="563299"/>
                </a:lnTo>
                <a:lnTo>
                  <a:pt x="3255128" y="563371"/>
                </a:lnTo>
                <a:lnTo>
                  <a:pt x="3255128" y="563389"/>
                </a:lnTo>
                <a:lnTo>
                  <a:pt x="3255128" y="563406"/>
                </a:lnTo>
                <a:lnTo>
                  <a:pt x="3255128" y="563463"/>
                </a:lnTo>
                <a:lnTo>
                  <a:pt x="3255128" y="563489"/>
                </a:lnTo>
                <a:lnTo>
                  <a:pt x="3255128" y="563510"/>
                </a:lnTo>
                <a:lnTo>
                  <a:pt x="3255128" y="563514"/>
                </a:lnTo>
                <a:lnTo>
                  <a:pt x="3255128" y="563559"/>
                </a:lnTo>
                <a:lnTo>
                  <a:pt x="3255128" y="563608"/>
                </a:lnTo>
                <a:lnTo>
                  <a:pt x="3255128" y="563704"/>
                </a:lnTo>
                <a:lnTo>
                  <a:pt x="3255128" y="563720"/>
                </a:lnTo>
                <a:lnTo>
                  <a:pt x="3255128" y="563765"/>
                </a:lnTo>
                <a:lnTo>
                  <a:pt x="3255128" y="563787"/>
                </a:lnTo>
                <a:lnTo>
                  <a:pt x="3255128" y="563802"/>
                </a:lnTo>
                <a:lnTo>
                  <a:pt x="3255128" y="563854"/>
                </a:lnTo>
                <a:lnTo>
                  <a:pt x="3255128" y="563894"/>
                </a:lnTo>
                <a:lnTo>
                  <a:pt x="3255128" y="563944"/>
                </a:lnTo>
                <a:lnTo>
                  <a:pt x="3255128" y="563947"/>
                </a:lnTo>
                <a:lnTo>
                  <a:pt x="3255128" y="563972"/>
                </a:lnTo>
                <a:lnTo>
                  <a:pt x="3255128" y="564076"/>
                </a:lnTo>
                <a:lnTo>
                  <a:pt x="3255128" y="564108"/>
                </a:lnTo>
                <a:lnTo>
                  <a:pt x="3255128" y="564158"/>
                </a:lnTo>
                <a:lnTo>
                  <a:pt x="3255128" y="564203"/>
                </a:lnTo>
                <a:lnTo>
                  <a:pt x="3255128" y="564207"/>
                </a:lnTo>
                <a:lnTo>
                  <a:pt x="3255128" y="564287"/>
                </a:lnTo>
                <a:lnTo>
                  <a:pt x="3255128" y="564406"/>
                </a:lnTo>
                <a:lnTo>
                  <a:pt x="3255128" y="564435"/>
                </a:lnTo>
                <a:lnTo>
                  <a:pt x="3255128" y="564440"/>
                </a:lnTo>
                <a:lnTo>
                  <a:pt x="3255128" y="564447"/>
                </a:lnTo>
                <a:lnTo>
                  <a:pt x="3255128" y="564510"/>
                </a:lnTo>
                <a:lnTo>
                  <a:pt x="3255128" y="564519"/>
                </a:lnTo>
                <a:lnTo>
                  <a:pt x="3255128" y="564550"/>
                </a:lnTo>
                <a:lnTo>
                  <a:pt x="3255128" y="564617"/>
                </a:lnTo>
                <a:lnTo>
                  <a:pt x="3255128" y="564639"/>
                </a:lnTo>
                <a:lnTo>
                  <a:pt x="3255128" y="564642"/>
                </a:lnTo>
                <a:lnTo>
                  <a:pt x="3255128" y="564666"/>
                </a:lnTo>
                <a:lnTo>
                  <a:pt x="3255128" y="564766"/>
                </a:lnTo>
                <a:lnTo>
                  <a:pt x="3255128" y="564784"/>
                </a:lnTo>
                <a:lnTo>
                  <a:pt x="3255128" y="564918"/>
                </a:lnTo>
                <a:lnTo>
                  <a:pt x="3255128" y="564957"/>
                </a:lnTo>
                <a:lnTo>
                  <a:pt x="3255128" y="564958"/>
                </a:lnTo>
                <a:lnTo>
                  <a:pt x="3255128" y="564988"/>
                </a:lnTo>
                <a:lnTo>
                  <a:pt x="3255128" y="564993"/>
                </a:lnTo>
                <a:lnTo>
                  <a:pt x="3255128" y="565088"/>
                </a:lnTo>
                <a:lnTo>
                  <a:pt x="3255128" y="565131"/>
                </a:lnTo>
                <a:lnTo>
                  <a:pt x="3255128" y="565167"/>
                </a:lnTo>
                <a:lnTo>
                  <a:pt x="3255128" y="565180"/>
                </a:lnTo>
                <a:lnTo>
                  <a:pt x="3255128" y="565216"/>
                </a:lnTo>
                <a:lnTo>
                  <a:pt x="3255128" y="565471"/>
                </a:lnTo>
                <a:lnTo>
                  <a:pt x="3255128" y="565547"/>
                </a:lnTo>
                <a:lnTo>
                  <a:pt x="3255128" y="565626"/>
                </a:lnTo>
                <a:lnTo>
                  <a:pt x="3255128" y="565647"/>
                </a:lnTo>
                <a:lnTo>
                  <a:pt x="3255128" y="565663"/>
                </a:lnTo>
                <a:lnTo>
                  <a:pt x="3255128" y="565713"/>
                </a:lnTo>
                <a:lnTo>
                  <a:pt x="3255128" y="565781"/>
                </a:lnTo>
                <a:lnTo>
                  <a:pt x="3255128" y="565872"/>
                </a:lnTo>
                <a:lnTo>
                  <a:pt x="3255128" y="565896"/>
                </a:lnTo>
                <a:lnTo>
                  <a:pt x="3255128" y="565904"/>
                </a:lnTo>
                <a:lnTo>
                  <a:pt x="3255128" y="565963"/>
                </a:lnTo>
                <a:lnTo>
                  <a:pt x="3255128" y="566046"/>
                </a:lnTo>
                <a:lnTo>
                  <a:pt x="3255128" y="566057"/>
                </a:lnTo>
                <a:lnTo>
                  <a:pt x="3255128" y="566097"/>
                </a:lnTo>
                <a:lnTo>
                  <a:pt x="3255128" y="566100"/>
                </a:lnTo>
                <a:lnTo>
                  <a:pt x="3255128" y="566132"/>
                </a:lnTo>
                <a:lnTo>
                  <a:pt x="3255128" y="566167"/>
                </a:lnTo>
                <a:lnTo>
                  <a:pt x="3255128" y="566276"/>
                </a:lnTo>
                <a:lnTo>
                  <a:pt x="3255128" y="566311"/>
                </a:lnTo>
                <a:lnTo>
                  <a:pt x="3255128" y="566327"/>
                </a:lnTo>
                <a:lnTo>
                  <a:pt x="3255128" y="566429"/>
                </a:lnTo>
                <a:lnTo>
                  <a:pt x="3255128" y="566574"/>
                </a:lnTo>
                <a:lnTo>
                  <a:pt x="3255128" y="566594"/>
                </a:lnTo>
                <a:lnTo>
                  <a:pt x="3255128" y="566662"/>
                </a:lnTo>
                <a:lnTo>
                  <a:pt x="3255128" y="566705"/>
                </a:lnTo>
                <a:lnTo>
                  <a:pt x="3255128" y="566730"/>
                </a:lnTo>
                <a:lnTo>
                  <a:pt x="3255128" y="566780"/>
                </a:lnTo>
                <a:lnTo>
                  <a:pt x="3255128" y="566802"/>
                </a:lnTo>
                <a:lnTo>
                  <a:pt x="3255128" y="566844"/>
                </a:lnTo>
                <a:lnTo>
                  <a:pt x="3255128" y="566888"/>
                </a:lnTo>
                <a:lnTo>
                  <a:pt x="3255128" y="566909"/>
                </a:lnTo>
                <a:lnTo>
                  <a:pt x="3255128" y="566954"/>
                </a:lnTo>
                <a:lnTo>
                  <a:pt x="3255128" y="566959"/>
                </a:lnTo>
                <a:lnTo>
                  <a:pt x="3255128" y="566962"/>
                </a:lnTo>
                <a:lnTo>
                  <a:pt x="3255128" y="567048"/>
                </a:lnTo>
                <a:lnTo>
                  <a:pt x="3255128" y="567095"/>
                </a:lnTo>
                <a:lnTo>
                  <a:pt x="3255128" y="567150"/>
                </a:lnTo>
                <a:lnTo>
                  <a:pt x="3255128" y="567159"/>
                </a:lnTo>
                <a:lnTo>
                  <a:pt x="3255128" y="567164"/>
                </a:lnTo>
                <a:lnTo>
                  <a:pt x="3255128" y="567193"/>
                </a:lnTo>
                <a:lnTo>
                  <a:pt x="3255128" y="567238"/>
                </a:lnTo>
                <a:lnTo>
                  <a:pt x="3255128" y="567239"/>
                </a:lnTo>
                <a:lnTo>
                  <a:pt x="3255128" y="567258"/>
                </a:lnTo>
                <a:lnTo>
                  <a:pt x="3255128" y="567259"/>
                </a:lnTo>
                <a:lnTo>
                  <a:pt x="3255128" y="567264"/>
                </a:lnTo>
                <a:lnTo>
                  <a:pt x="3255128" y="567418"/>
                </a:lnTo>
                <a:lnTo>
                  <a:pt x="3255128" y="567443"/>
                </a:lnTo>
                <a:lnTo>
                  <a:pt x="3255128" y="567450"/>
                </a:lnTo>
                <a:lnTo>
                  <a:pt x="3255128" y="567471"/>
                </a:lnTo>
                <a:lnTo>
                  <a:pt x="3255128" y="567474"/>
                </a:lnTo>
                <a:lnTo>
                  <a:pt x="3255128" y="567501"/>
                </a:lnTo>
                <a:lnTo>
                  <a:pt x="3255128" y="567518"/>
                </a:lnTo>
                <a:lnTo>
                  <a:pt x="3255128" y="567541"/>
                </a:lnTo>
                <a:lnTo>
                  <a:pt x="3255128" y="567543"/>
                </a:lnTo>
                <a:lnTo>
                  <a:pt x="3255128" y="567576"/>
                </a:lnTo>
                <a:lnTo>
                  <a:pt x="3255128" y="567578"/>
                </a:lnTo>
                <a:lnTo>
                  <a:pt x="3255128" y="567579"/>
                </a:lnTo>
                <a:lnTo>
                  <a:pt x="3255128" y="567642"/>
                </a:lnTo>
                <a:lnTo>
                  <a:pt x="3255128" y="567698"/>
                </a:lnTo>
                <a:lnTo>
                  <a:pt x="3255128" y="567712"/>
                </a:lnTo>
                <a:lnTo>
                  <a:pt x="3255128" y="567714"/>
                </a:lnTo>
                <a:lnTo>
                  <a:pt x="3255128" y="567775"/>
                </a:lnTo>
                <a:lnTo>
                  <a:pt x="3255128" y="567791"/>
                </a:lnTo>
                <a:lnTo>
                  <a:pt x="3255128" y="567907"/>
                </a:lnTo>
                <a:lnTo>
                  <a:pt x="3255128" y="567908"/>
                </a:lnTo>
                <a:lnTo>
                  <a:pt x="3255128" y="567909"/>
                </a:lnTo>
                <a:lnTo>
                  <a:pt x="3255128" y="567957"/>
                </a:lnTo>
                <a:lnTo>
                  <a:pt x="3255128" y="567983"/>
                </a:lnTo>
                <a:lnTo>
                  <a:pt x="3255128" y="568033"/>
                </a:lnTo>
                <a:lnTo>
                  <a:pt x="3255128" y="568166"/>
                </a:lnTo>
                <a:lnTo>
                  <a:pt x="3255128" y="568177"/>
                </a:lnTo>
                <a:lnTo>
                  <a:pt x="3255128" y="568227"/>
                </a:lnTo>
                <a:lnTo>
                  <a:pt x="3255128" y="568366"/>
                </a:lnTo>
                <a:lnTo>
                  <a:pt x="3255128" y="568415"/>
                </a:lnTo>
                <a:lnTo>
                  <a:pt x="3255128" y="568423"/>
                </a:lnTo>
                <a:lnTo>
                  <a:pt x="3255128" y="568461"/>
                </a:lnTo>
                <a:lnTo>
                  <a:pt x="3255128" y="568464"/>
                </a:lnTo>
                <a:lnTo>
                  <a:pt x="3255128" y="568521"/>
                </a:lnTo>
                <a:lnTo>
                  <a:pt x="3255128" y="568625"/>
                </a:lnTo>
                <a:lnTo>
                  <a:pt x="3255128" y="568686"/>
                </a:lnTo>
                <a:lnTo>
                  <a:pt x="3255128" y="568703"/>
                </a:lnTo>
                <a:lnTo>
                  <a:pt x="3255128" y="568781"/>
                </a:lnTo>
                <a:lnTo>
                  <a:pt x="3255128" y="568882"/>
                </a:lnTo>
                <a:lnTo>
                  <a:pt x="3255128" y="568886"/>
                </a:lnTo>
                <a:lnTo>
                  <a:pt x="3255128" y="568914"/>
                </a:lnTo>
                <a:lnTo>
                  <a:pt x="3255128" y="568956"/>
                </a:lnTo>
                <a:lnTo>
                  <a:pt x="3255128" y="568962"/>
                </a:lnTo>
                <a:lnTo>
                  <a:pt x="3255128" y="569074"/>
                </a:lnTo>
                <a:lnTo>
                  <a:pt x="3255128" y="569146"/>
                </a:lnTo>
                <a:lnTo>
                  <a:pt x="3255128" y="569152"/>
                </a:lnTo>
                <a:lnTo>
                  <a:pt x="3255128" y="569157"/>
                </a:lnTo>
                <a:lnTo>
                  <a:pt x="3255128" y="569160"/>
                </a:lnTo>
                <a:lnTo>
                  <a:pt x="3255128" y="569234"/>
                </a:lnTo>
                <a:lnTo>
                  <a:pt x="3255128" y="569266"/>
                </a:lnTo>
                <a:lnTo>
                  <a:pt x="3255128" y="569369"/>
                </a:lnTo>
                <a:lnTo>
                  <a:pt x="3255128" y="569429"/>
                </a:lnTo>
                <a:lnTo>
                  <a:pt x="3255128" y="569501"/>
                </a:lnTo>
                <a:lnTo>
                  <a:pt x="3255128" y="569584"/>
                </a:lnTo>
                <a:lnTo>
                  <a:pt x="3255128" y="569742"/>
                </a:lnTo>
                <a:lnTo>
                  <a:pt x="3255128" y="569794"/>
                </a:lnTo>
                <a:lnTo>
                  <a:pt x="3255128" y="569821"/>
                </a:lnTo>
                <a:lnTo>
                  <a:pt x="3255128" y="569830"/>
                </a:lnTo>
                <a:lnTo>
                  <a:pt x="3255128" y="569843"/>
                </a:lnTo>
                <a:lnTo>
                  <a:pt x="3255128" y="569888"/>
                </a:lnTo>
                <a:lnTo>
                  <a:pt x="3255128" y="569960"/>
                </a:lnTo>
                <a:lnTo>
                  <a:pt x="3255128" y="570054"/>
                </a:lnTo>
                <a:lnTo>
                  <a:pt x="3255128" y="570065"/>
                </a:lnTo>
                <a:lnTo>
                  <a:pt x="3255128" y="570225"/>
                </a:lnTo>
                <a:lnTo>
                  <a:pt x="3255128" y="570233"/>
                </a:lnTo>
                <a:lnTo>
                  <a:pt x="3255128" y="570248"/>
                </a:lnTo>
                <a:lnTo>
                  <a:pt x="3255128" y="570253"/>
                </a:lnTo>
                <a:lnTo>
                  <a:pt x="3255128" y="570374"/>
                </a:lnTo>
                <a:lnTo>
                  <a:pt x="3255128" y="570491"/>
                </a:lnTo>
                <a:lnTo>
                  <a:pt x="3255128" y="570508"/>
                </a:lnTo>
                <a:lnTo>
                  <a:pt x="3255128" y="570523"/>
                </a:lnTo>
                <a:lnTo>
                  <a:pt x="3255128" y="570531"/>
                </a:lnTo>
                <a:lnTo>
                  <a:pt x="3255128" y="570566"/>
                </a:lnTo>
                <a:lnTo>
                  <a:pt x="3255128" y="570568"/>
                </a:lnTo>
                <a:lnTo>
                  <a:pt x="3255128" y="570608"/>
                </a:lnTo>
                <a:lnTo>
                  <a:pt x="3255128" y="570632"/>
                </a:lnTo>
                <a:lnTo>
                  <a:pt x="3255128" y="570663"/>
                </a:lnTo>
                <a:lnTo>
                  <a:pt x="3255128" y="570713"/>
                </a:lnTo>
                <a:lnTo>
                  <a:pt x="3255128" y="570727"/>
                </a:lnTo>
                <a:lnTo>
                  <a:pt x="3255128" y="570947"/>
                </a:lnTo>
                <a:lnTo>
                  <a:pt x="3255128" y="570970"/>
                </a:lnTo>
                <a:lnTo>
                  <a:pt x="3255128" y="570972"/>
                </a:lnTo>
                <a:lnTo>
                  <a:pt x="3255128" y="570977"/>
                </a:lnTo>
                <a:lnTo>
                  <a:pt x="3255128" y="571044"/>
                </a:lnTo>
                <a:lnTo>
                  <a:pt x="3255128" y="571114"/>
                </a:lnTo>
                <a:lnTo>
                  <a:pt x="3255128" y="571156"/>
                </a:lnTo>
                <a:lnTo>
                  <a:pt x="3255128" y="571172"/>
                </a:lnTo>
                <a:lnTo>
                  <a:pt x="3255128" y="571197"/>
                </a:lnTo>
                <a:lnTo>
                  <a:pt x="3255128" y="571201"/>
                </a:lnTo>
                <a:lnTo>
                  <a:pt x="3255128" y="571248"/>
                </a:lnTo>
                <a:lnTo>
                  <a:pt x="3255128" y="571405"/>
                </a:lnTo>
                <a:lnTo>
                  <a:pt x="3255128" y="571414"/>
                </a:lnTo>
                <a:lnTo>
                  <a:pt x="3255128" y="571460"/>
                </a:lnTo>
                <a:lnTo>
                  <a:pt x="3255128" y="571532"/>
                </a:lnTo>
                <a:lnTo>
                  <a:pt x="3255128" y="571615"/>
                </a:lnTo>
                <a:lnTo>
                  <a:pt x="3255128" y="571763"/>
                </a:lnTo>
                <a:lnTo>
                  <a:pt x="3255128" y="571778"/>
                </a:lnTo>
                <a:lnTo>
                  <a:pt x="3255128" y="571779"/>
                </a:lnTo>
                <a:lnTo>
                  <a:pt x="3255128" y="571896"/>
                </a:lnTo>
                <a:lnTo>
                  <a:pt x="3255128" y="571946"/>
                </a:lnTo>
                <a:lnTo>
                  <a:pt x="3255128" y="571952"/>
                </a:lnTo>
                <a:lnTo>
                  <a:pt x="3255128" y="571991"/>
                </a:lnTo>
                <a:lnTo>
                  <a:pt x="3255128" y="572020"/>
                </a:lnTo>
                <a:lnTo>
                  <a:pt x="3255128" y="572084"/>
                </a:lnTo>
                <a:lnTo>
                  <a:pt x="3255128" y="572142"/>
                </a:lnTo>
                <a:lnTo>
                  <a:pt x="3255128" y="572145"/>
                </a:lnTo>
                <a:lnTo>
                  <a:pt x="3255128" y="572170"/>
                </a:lnTo>
                <a:lnTo>
                  <a:pt x="3255128" y="572218"/>
                </a:lnTo>
                <a:lnTo>
                  <a:pt x="3255128" y="572339"/>
                </a:lnTo>
                <a:lnTo>
                  <a:pt x="3255128" y="572355"/>
                </a:lnTo>
                <a:lnTo>
                  <a:pt x="3255128" y="572413"/>
                </a:lnTo>
                <a:lnTo>
                  <a:pt x="3255128" y="572427"/>
                </a:lnTo>
                <a:lnTo>
                  <a:pt x="3255128" y="572429"/>
                </a:lnTo>
                <a:lnTo>
                  <a:pt x="3255128" y="572478"/>
                </a:lnTo>
                <a:lnTo>
                  <a:pt x="3255128" y="572543"/>
                </a:lnTo>
                <a:lnTo>
                  <a:pt x="3255128" y="572553"/>
                </a:lnTo>
                <a:lnTo>
                  <a:pt x="3255128" y="572625"/>
                </a:lnTo>
                <a:lnTo>
                  <a:pt x="3255128" y="572644"/>
                </a:lnTo>
                <a:lnTo>
                  <a:pt x="3255128" y="572645"/>
                </a:lnTo>
                <a:lnTo>
                  <a:pt x="3255128" y="572793"/>
                </a:lnTo>
                <a:lnTo>
                  <a:pt x="3255128" y="572886"/>
                </a:lnTo>
                <a:lnTo>
                  <a:pt x="3255128" y="573031"/>
                </a:lnTo>
                <a:lnTo>
                  <a:pt x="3255128" y="573041"/>
                </a:lnTo>
                <a:lnTo>
                  <a:pt x="3255128" y="573042"/>
                </a:lnTo>
                <a:lnTo>
                  <a:pt x="3255128" y="573191"/>
                </a:lnTo>
                <a:lnTo>
                  <a:pt x="3255128" y="573215"/>
                </a:lnTo>
                <a:lnTo>
                  <a:pt x="3255128" y="573223"/>
                </a:lnTo>
                <a:lnTo>
                  <a:pt x="3255128" y="573252"/>
                </a:lnTo>
                <a:lnTo>
                  <a:pt x="3255128" y="573293"/>
                </a:lnTo>
                <a:lnTo>
                  <a:pt x="3255128" y="573359"/>
                </a:lnTo>
                <a:lnTo>
                  <a:pt x="3255128" y="573434"/>
                </a:lnTo>
                <a:lnTo>
                  <a:pt x="3255128" y="573438"/>
                </a:lnTo>
                <a:lnTo>
                  <a:pt x="3255128" y="573456"/>
                </a:lnTo>
                <a:lnTo>
                  <a:pt x="3255128" y="573496"/>
                </a:lnTo>
                <a:lnTo>
                  <a:pt x="3255128" y="573513"/>
                </a:lnTo>
                <a:lnTo>
                  <a:pt x="3255128" y="573568"/>
                </a:lnTo>
                <a:lnTo>
                  <a:pt x="3255128" y="573594"/>
                </a:lnTo>
                <a:lnTo>
                  <a:pt x="3255128" y="573666"/>
                </a:lnTo>
                <a:lnTo>
                  <a:pt x="3255128" y="573752"/>
                </a:lnTo>
                <a:lnTo>
                  <a:pt x="3255128" y="573773"/>
                </a:lnTo>
                <a:lnTo>
                  <a:pt x="3255128" y="573784"/>
                </a:lnTo>
                <a:lnTo>
                  <a:pt x="3255128" y="573861"/>
                </a:lnTo>
                <a:lnTo>
                  <a:pt x="3255128" y="573912"/>
                </a:lnTo>
                <a:lnTo>
                  <a:pt x="3255128" y="573939"/>
                </a:lnTo>
                <a:lnTo>
                  <a:pt x="3255128" y="573996"/>
                </a:lnTo>
                <a:lnTo>
                  <a:pt x="3255128" y="574022"/>
                </a:lnTo>
                <a:lnTo>
                  <a:pt x="3255128" y="574030"/>
                </a:lnTo>
                <a:lnTo>
                  <a:pt x="3255128" y="574043"/>
                </a:lnTo>
                <a:lnTo>
                  <a:pt x="3255128" y="574104"/>
                </a:lnTo>
                <a:lnTo>
                  <a:pt x="3255128" y="574216"/>
                </a:lnTo>
                <a:lnTo>
                  <a:pt x="3255128" y="574226"/>
                </a:lnTo>
                <a:lnTo>
                  <a:pt x="3255128" y="574237"/>
                </a:lnTo>
                <a:lnTo>
                  <a:pt x="3255128" y="574238"/>
                </a:lnTo>
                <a:lnTo>
                  <a:pt x="3255128" y="574314"/>
                </a:lnTo>
                <a:lnTo>
                  <a:pt x="3255128" y="574337"/>
                </a:lnTo>
                <a:lnTo>
                  <a:pt x="3255128" y="574450"/>
                </a:lnTo>
                <a:lnTo>
                  <a:pt x="3255128" y="574574"/>
                </a:lnTo>
                <a:lnTo>
                  <a:pt x="3255128" y="574576"/>
                </a:lnTo>
                <a:lnTo>
                  <a:pt x="3255128" y="574675"/>
                </a:lnTo>
                <a:lnTo>
                  <a:pt x="3255128" y="574700"/>
                </a:lnTo>
                <a:lnTo>
                  <a:pt x="3255128" y="574753"/>
                </a:lnTo>
                <a:lnTo>
                  <a:pt x="3255128" y="574768"/>
                </a:lnTo>
                <a:lnTo>
                  <a:pt x="3255128" y="574773"/>
                </a:lnTo>
                <a:lnTo>
                  <a:pt x="3255128" y="574820"/>
                </a:lnTo>
                <a:lnTo>
                  <a:pt x="3255128" y="574886"/>
                </a:lnTo>
                <a:lnTo>
                  <a:pt x="3255128" y="575043"/>
                </a:lnTo>
                <a:lnTo>
                  <a:pt x="3255128" y="575051"/>
                </a:lnTo>
                <a:lnTo>
                  <a:pt x="3255128" y="575135"/>
                </a:lnTo>
                <a:lnTo>
                  <a:pt x="3255128" y="575202"/>
                </a:lnTo>
                <a:lnTo>
                  <a:pt x="3255128" y="575230"/>
                </a:lnTo>
                <a:lnTo>
                  <a:pt x="3255128" y="575247"/>
                </a:lnTo>
                <a:lnTo>
                  <a:pt x="3255128" y="575345"/>
                </a:lnTo>
                <a:lnTo>
                  <a:pt x="3255128" y="575426"/>
                </a:lnTo>
                <a:lnTo>
                  <a:pt x="3255128" y="575517"/>
                </a:lnTo>
                <a:lnTo>
                  <a:pt x="3255128" y="575597"/>
                </a:lnTo>
                <a:lnTo>
                  <a:pt x="3255128" y="575721"/>
                </a:lnTo>
                <a:lnTo>
                  <a:pt x="3255128" y="575783"/>
                </a:lnTo>
                <a:lnTo>
                  <a:pt x="3255128" y="575924"/>
                </a:lnTo>
                <a:lnTo>
                  <a:pt x="3255128" y="575954"/>
                </a:lnTo>
                <a:lnTo>
                  <a:pt x="3255128" y="576021"/>
                </a:lnTo>
                <a:lnTo>
                  <a:pt x="3255128" y="576032"/>
                </a:lnTo>
                <a:lnTo>
                  <a:pt x="3255128" y="576083"/>
                </a:lnTo>
                <a:lnTo>
                  <a:pt x="3255128" y="576242"/>
                </a:lnTo>
                <a:lnTo>
                  <a:pt x="3255128" y="576398"/>
                </a:lnTo>
                <a:lnTo>
                  <a:pt x="3255128" y="576405"/>
                </a:lnTo>
                <a:lnTo>
                  <a:pt x="3255128" y="576406"/>
                </a:lnTo>
                <a:lnTo>
                  <a:pt x="3255128" y="576437"/>
                </a:lnTo>
                <a:lnTo>
                  <a:pt x="3255128" y="576579"/>
                </a:lnTo>
                <a:lnTo>
                  <a:pt x="3255128" y="576618"/>
                </a:lnTo>
                <a:lnTo>
                  <a:pt x="3255128" y="576665"/>
                </a:lnTo>
                <a:lnTo>
                  <a:pt x="3255128" y="576694"/>
                </a:lnTo>
                <a:lnTo>
                  <a:pt x="3255128" y="576797"/>
                </a:lnTo>
                <a:lnTo>
                  <a:pt x="3255128" y="576844"/>
                </a:lnTo>
                <a:lnTo>
                  <a:pt x="3255128" y="576859"/>
                </a:lnTo>
                <a:lnTo>
                  <a:pt x="3255128" y="576929"/>
                </a:lnTo>
                <a:lnTo>
                  <a:pt x="3255128" y="576999"/>
                </a:lnTo>
                <a:lnTo>
                  <a:pt x="3255128" y="577012"/>
                </a:lnTo>
                <a:lnTo>
                  <a:pt x="3255128" y="577033"/>
                </a:lnTo>
                <a:lnTo>
                  <a:pt x="3255128" y="577038"/>
                </a:lnTo>
                <a:lnTo>
                  <a:pt x="3255128" y="577054"/>
                </a:lnTo>
                <a:lnTo>
                  <a:pt x="3255128" y="577195"/>
                </a:lnTo>
                <a:lnTo>
                  <a:pt x="3255128" y="577288"/>
                </a:lnTo>
                <a:lnTo>
                  <a:pt x="3255128" y="577313"/>
                </a:lnTo>
                <a:lnTo>
                  <a:pt x="3255128" y="577487"/>
                </a:lnTo>
                <a:lnTo>
                  <a:pt x="3255128" y="577492"/>
                </a:lnTo>
                <a:lnTo>
                  <a:pt x="3255128" y="577495"/>
                </a:lnTo>
                <a:lnTo>
                  <a:pt x="3255128" y="577513"/>
                </a:lnTo>
                <a:lnTo>
                  <a:pt x="3255128" y="577527"/>
                </a:lnTo>
                <a:lnTo>
                  <a:pt x="3255128" y="577562"/>
                </a:lnTo>
                <a:lnTo>
                  <a:pt x="3255128" y="577700"/>
                </a:lnTo>
                <a:lnTo>
                  <a:pt x="3255128" y="577771"/>
                </a:lnTo>
                <a:lnTo>
                  <a:pt x="3255128" y="577772"/>
                </a:lnTo>
                <a:lnTo>
                  <a:pt x="3255128" y="577785"/>
                </a:lnTo>
                <a:lnTo>
                  <a:pt x="3255128" y="577810"/>
                </a:lnTo>
                <a:lnTo>
                  <a:pt x="3255128" y="577841"/>
                </a:lnTo>
                <a:lnTo>
                  <a:pt x="3255128" y="577880"/>
                </a:lnTo>
                <a:lnTo>
                  <a:pt x="3255128" y="577951"/>
                </a:lnTo>
                <a:lnTo>
                  <a:pt x="3255128" y="577984"/>
                </a:lnTo>
                <a:lnTo>
                  <a:pt x="3255128" y="578033"/>
                </a:lnTo>
                <a:lnTo>
                  <a:pt x="3255128" y="578061"/>
                </a:lnTo>
                <a:lnTo>
                  <a:pt x="3255128" y="578065"/>
                </a:lnTo>
                <a:lnTo>
                  <a:pt x="3255128" y="578076"/>
                </a:lnTo>
                <a:lnTo>
                  <a:pt x="3255128" y="578083"/>
                </a:lnTo>
                <a:lnTo>
                  <a:pt x="3255128" y="578112"/>
                </a:lnTo>
                <a:lnTo>
                  <a:pt x="3255128" y="578304"/>
                </a:lnTo>
                <a:lnTo>
                  <a:pt x="3255128" y="578306"/>
                </a:lnTo>
                <a:lnTo>
                  <a:pt x="3255128" y="578324"/>
                </a:lnTo>
                <a:lnTo>
                  <a:pt x="3255128" y="578381"/>
                </a:lnTo>
                <a:lnTo>
                  <a:pt x="3255128" y="578420"/>
                </a:lnTo>
                <a:lnTo>
                  <a:pt x="3255128" y="578507"/>
                </a:lnTo>
                <a:lnTo>
                  <a:pt x="3255128" y="578516"/>
                </a:lnTo>
                <a:lnTo>
                  <a:pt x="3255128" y="578544"/>
                </a:lnTo>
                <a:lnTo>
                  <a:pt x="3255128" y="578545"/>
                </a:lnTo>
                <a:lnTo>
                  <a:pt x="3255128" y="578566"/>
                </a:lnTo>
                <a:lnTo>
                  <a:pt x="3255128" y="578666"/>
                </a:lnTo>
                <a:lnTo>
                  <a:pt x="3255128" y="578741"/>
                </a:lnTo>
                <a:lnTo>
                  <a:pt x="3255128" y="578757"/>
                </a:lnTo>
                <a:lnTo>
                  <a:pt x="3255128" y="578760"/>
                </a:lnTo>
                <a:lnTo>
                  <a:pt x="3255128" y="578879"/>
                </a:lnTo>
                <a:lnTo>
                  <a:pt x="3255128" y="578910"/>
                </a:lnTo>
                <a:lnTo>
                  <a:pt x="3255128" y="578964"/>
                </a:lnTo>
                <a:lnTo>
                  <a:pt x="3255128" y="578984"/>
                </a:lnTo>
                <a:lnTo>
                  <a:pt x="3255128" y="579020"/>
                </a:lnTo>
                <a:lnTo>
                  <a:pt x="3255128" y="579143"/>
                </a:lnTo>
                <a:lnTo>
                  <a:pt x="3255128" y="579180"/>
                </a:lnTo>
                <a:lnTo>
                  <a:pt x="3255128" y="579193"/>
                </a:lnTo>
                <a:lnTo>
                  <a:pt x="3255128" y="579201"/>
                </a:lnTo>
                <a:lnTo>
                  <a:pt x="3255128" y="579203"/>
                </a:lnTo>
                <a:lnTo>
                  <a:pt x="3255128" y="579219"/>
                </a:lnTo>
                <a:lnTo>
                  <a:pt x="3255128" y="579380"/>
                </a:lnTo>
                <a:lnTo>
                  <a:pt x="3255128" y="579389"/>
                </a:lnTo>
                <a:lnTo>
                  <a:pt x="3255128" y="579395"/>
                </a:lnTo>
                <a:lnTo>
                  <a:pt x="3255128" y="579427"/>
                </a:lnTo>
                <a:lnTo>
                  <a:pt x="3255128" y="579447"/>
                </a:lnTo>
                <a:lnTo>
                  <a:pt x="3255128" y="579558"/>
                </a:lnTo>
                <a:lnTo>
                  <a:pt x="3255128" y="579652"/>
                </a:lnTo>
                <a:lnTo>
                  <a:pt x="3255128" y="579655"/>
                </a:lnTo>
                <a:lnTo>
                  <a:pt x="3255128" y="579693"/>
                </a:lnTo>
                <a:lnTo>
                  <a:pt x="3255128" y="579767"/>
                </a:lnTo>
                <a:lnTo>
                  <a:pt x="3255128" y="579807"/>
                </a:lnTo>
                <a:lnTo>
                  <a:pt x="3255128" y="579834"/>
                </a:lnTo>
                <a:lnTo>
                  <a:pt x="3255128" y="579848"/>
                </a:lnTo>
                <a:lnTo>
                  <a:pt x="3255128" y="579871"/>
                </a:lnTo>
                <a:lnTo>
                  <a:pt x="3255128" y="579901"/>
                </a:lnTo>
                <a:lnTo>
                  <a:pt x="3255128" y="579989"/>
                </a:lnTo>
                <a:lnTo>
                  <a:pt x="3255128" y="580017"/>
                </a:lnTo>
                <a:lnTo>
                  <a:pt x="3255128" y="580040"/>
                </a:lnTo>
                <a:lnTo>
                  <a:pt x="3255128" y="580112"/>
                </a:lnTo>
                <a:lnTo>
                  <a:pt x="3255128" y="580117"/>
                </a:lnTo>
                <a:lnTo>
                  <a:pt x="3255128" y="580185"/>
                </a:lnTo>
                <a:lnTo>
                  <a:pt x="3255128" y="580283"/>
                </a:lnTo>
                <a:lnTo>
                  <a:pt x="3255128" y="580296"/>
                </a:lnTo>
                <a:lnTo>
                  <a:pt x="3255128" y="580303"/>
                </a:lnTo>
                <a:lnTo>
                  <a:pt x="3255128" y="580354"/>
                </a:lnTo>
                <a:lnTo>
                  <a:pt x="3255128" y="580355"/>
                </a:lnTo>
                <a:lnTo>
                  <a:pt x="3255128" y="580360"/>
                </a:lnTo>
                <a:lnTo>
                  <a:pt x="3255128" y="580432"/>
                </a:lnTo>
                <a:lnTo>
                  <a:pt x="3255128" y="580477"/>
                </a:lnTo>
                <a:lnTo>
                  <a:pt x="3255128" y="580482"/>
                </a:lnTo>
                <a:lnTo>
                  <a:pt x="3255128" y="580551"/>
                </a:lnTo>
                <a:lnTo>
                  <a:pt x="3255128" y="580552"/>
                </a:lnTo>
                <a:lnTo>
                  <a:pt x="3255128" y="580567"/>
                </a:lnTo>
                <a:lnTo>
                  <a:pt x="3255128" y="580581"/>
                </a:lnTo>
                <a:lnTo>
                  <a:pt x="3255128" y="580598"/>
                </a:lnTo>
                <a:lnTo>
                  <a:pt x="3255128" y="580648"/>
                </a:lnTo>
                <a:lnTo>
                  <a:pt x="3255128" y="580760"/>
                </a:lnTo>
                <a:lnTo>
                  <a:pt x="3255128" y="580761"/>
                </a:lnTo>
                <a:lnTo>
                  <a:pt x="3255128" y="580762"/>
                </a:lnTo>
                <a:lnTo>
                  <a:pt x="3255128" y="580792"/>
                </a:lnTo>
                <a:lnTo>
                  <a:pt x="3255128" y="580870"/>
                </a:lnTo>
                <a:lnTo>
                  <a:pt x="3255128" y="580907"/>
                </a:lnTo>
                <a:lnTo>
                  <a:pt x="3255128" y="580941"/>
                </a:lnTo>
                <a:lnTo>
                  <a:pt x="3255128" y="581003"/>
                </a:lnTo>
                <a:lnTo>
                  <a:pt x="3255128" y="581030"/>
                </a:lnTo>
                <a:lnTo>
                  <a:pt x="3255128" y="581064"/>
                </a:lnTo>
                <a:lnTo>
                  <a:pt x="3255128" y="581066"/>
                </a:lnTo>
                <a:lnTo>
                  <a:pt x="3255128" y="581080"/>
                </a:lnTo>
                <a:lnTo>
                  <a:pt x="3255128" y="581099"/>
                </a:lnTo>
                <a:lnTo>
                  <a:pt x="3255128" y="581101"/>
                </a:lnTo>
                <a:lnTo>
                  <a:pt x="3255128" y="581102"/>
                </a:lnTo>
                <a:lnTo>
                  <a:pt x="3255128" y="581219"/>
                </a:lnTo>
                <a:lnTo>
                  <a:pt x="3255128" y="581246"/>
                </a:lnTo>
                <a:lnTo>
                  <a:pt x="3255128" y="581314"/>
                </a:lnTo>
                <a:lnTo>
                  <a:pt x="3255128" y="581317"/>
                </a:lnTo>
                <a:lnTo>
                  <a:pt x="3255128" y="581340"/>
                </a:lnTo>
                <a:lnTo>
                  <a:pt x="3255128" y="581462"/>
                </a:lnTo>
                <a:lnTo>
                  <a:pt x="3255128" y="581534"/>
                </a:lnTo>
                <a:lnTo>
                  <a:pt x="3255128" y="581539"/>
                </a:lnTo>
                <a:lnTo>
                  <a:pt x="3255128" y="581556"/>
                </a:lnTo>
                <a:lnTo>
                  <a:pt x="3255128" y="581564"/>
                </a:lnTo>
                <a:lnTo>
                  <a:pt x="3255128" y="581705"/>
                </a:lnTo>
                <a:lnTo>
                  <a:pt x="3255128" y="581750"/>
                </a:lnTo>
                <a:lnTo>
                  <a:pt x="3255128" y="581809"/>
                </a:lnTo>
                <a:lnTo>
                  <a:pt x="3255128" y="581938"/>
                </a:lnTo>
                <a:lnTo>
                  <a:pt x="3255128" y="582010"/>
                </a:lnTo>
                <a:lnTo>
                  <a:pt x="3255128" y="582013"/>
                </a:lnTo>
                <a:lnTo>
                  <a:pt x="3255128" y="582065"/>
                </a:lnTo>
                <a:lnTo>
                  <a:pt x="3255128" y="582070"/>
                </a:lnTo>
                <a:lnTo>
                  <a:pt x="3255128" y="582209"/>
                </a:lnTo>
                <a:lnTo>
                  <a:pt x="3255128" y="582380"/>
                </a:lnTo>
                <a:lnTo>
                  <a:pt x="3255128" y="582437"/>
                </a:lnTo>
                <a:lnTo>
                  <a:pt x="3255128" y="582479"/>
                </a:lnTo>
                <a:lnTo>
                  <a:pt x="3255128" y="582487"/>
                </a:lnTo>
                <a:lnTo>
                  <a:pt x="3255128" y="582529"/>
                </a:lnTo>
                <a:lnTo>
                  <a:pt x="3255128" y="582585"/>
                </a:lnTo>
                <a:lnTo>
                  <a:pt x="3255128" y="582603"/>
                </a:lnTo>
                <a:lnTo>
                  <a:pt x="3255128" y="582683"/>
                </a:lnTo>
                <a:lnTo>
                  <a:pt x="3255128" y="582757"/>
                </a:lnTo>
                <a:lnTo>
                  <a:pt x="3255128" y="582839"/>
                </a:lnTo>
                <a:lnTo>
                  <a:pt x="3255128" y="582946"/>
                </a:lnTo>
                <a:lnTo>
                  <a:pt x="3255128" y="583086"/>
                </a:lnTo>
                <a:lnTo>
                  <a:pt x="3255128" y="583134"/>
                </a:lnTo>
                <a:lnTo>
                  <a:pt x="3255128" y="583171"/>
                </a:lnTo>
                <a:lnTo>
                  <a:pt x="3255128" y="583172"/>
                </a:lnTo>
                <a:lnTo>
                  <a:pt x="3255128" y="583177"/>
                </a:lnTo>
                <a:lnTo>
                  <a:pt x="3255128" y="583344"/>
                </a:lnTo>
                <a:lnTo>
                  <a:pt x="3255128" y="583368"/>
                </a:lnTo>
                <a:lnTo>
                  <a:pt x="3255128" y="583384"/>
                </a:lnTo>
                <a:lnTo>
                  <a:pt x="3255128" y="583431"/>
                </a:lnTo>
                <a:lnTo>
                  <a:pt x="3255128" y="583484"/>
                </a:lnTo>
                <a:lnTo>
                  <a:pt x="3255128" y="583588"/>
                </a:lnTo>
                <a:lnTo>
                  <a:pt x="3255128" y="583611"/>
                </a:lnTo>
                <a:lnTo>
                  <a:pt x="3255128" y="583618"/>
                </a:lnTo>
                <a:lnTo>
                  <a:pt x="3255128" y="583625"/>
                </a:lnTo>
                <a:lnTo>
                  <a:pt x="3255128" y="583723"/>
                </a:lnTo>
                <a:lnTo>
                  <a:pt x="3255128" y="583770"/>
                </a:lnTo>
                <a:lnTo>
                  <a:pt x="3255128" y="583820"/>
                </a:lnTo>
                <a:lnTo>
                  <a:pt x="3255128" y="583897"/>
                </a:lnTo>
                <a:lnTo>
                  <a:pt x="3255128" y="583900"/>
                </a:lnTo>
                <a:lnTo>
                  <a:pt x="3255128" y="583902"/>
                </a:lnTo>
                <a:lnTo>
                  <a:pt x="3255128" y="583967"/>
                </a:lnTo>
                <a:lnTo>
                  <a:pt x="3255128" y="583997"/>
                </a:lnTo>
                <a:lnTo>
                  <a:pt x="3255128" y="584016"/>
                </a:lnTo>
                <a:lnTo>
                  <a:pt x="3255128" y="584029"/>
                </a:lnTo>
                <a:lnTo>
                  <a:pt x="3255128" y="584050"/>
                </a:lnTo>
                <a:lnTo>
                  <a:pt x="3255128" y="584054"/>
                </a:lnTo>
                <a:lnTo>
                  <a:pt x="3255128" y="584079"/>
                </a:lnTo>
                <a:lnTo>
                  <a:pt x="3255128" y="584101"/>
                </a:lnTo>
                <a:lnTo>
                  <a:pt x="3255128" y="584236"/>
                </a:lnTo>
                <a:lnTo>
                  <a:pt x="3255128" y="584259"/>
                </a:lnTo>
                <a:lnTo>
                  <a:pt x="3255128" y="584266"/>
                </a:lnTo>
                <a:lnTo>
                  <a:pt x="3255128" y="584279"/>
                </a:lnTo>
                <a:lnTo>
                  <a:pt x="3255128" y="584394"/>
                </a:lnTo>
                <a:lnTo>
                  <a:pt x="3255128" y="584475"/>
                </a:lnTo>
                <a:lnTo>
                  <a:pt x="3255128" y="584538"/>
                </a:lnTo>
                <a:lnTo>
                  <a:pt x="3255128" y="584560"/>
                </a:lnTo>
                <a:lnTo>
                  <a:pt x="3255128" y="584563"/>
                </a:lnTo>
                <a:lnTo>
                  <a:pt x="3255128" y="584632"/>
                </a:lnTo>
                <a:lnTo>
                  <a:pt x="3255128" y="584695"/>
                </a:lnTo>
                <a:lnTo>
                  <a:pt x="3255128" y="584718"/>
                </a:lnTo>
                <a:lnTo>
                  <a:pt x="3255128" y="584725"/>
                </a:lnTo>
                <a:lnTo>
                  <a:pt x="3255128" y="584739"/>
                </a:lnTo>
                <a:lnTo>
                  <a:pt x="3255128" y="584749"/>
                </a:lnTo>
                <a:lnTo>
                  <a:pt x="3255128" y="584799"/>
                </a:lnTo>
                <a:lnTo>
                  <a:pt x="3255128" y="584827"/>
                </a:lnTo>
                <a:lnTo>
                  <a:pt x="3255128" y="584878"/>
                </a:lnTo>
                <a:lnTo>
                  <a:pt x="3255128" y="584925"/>
                </a:lnTo>
                <a:lnTo>
                  <a:pt x="3255128" y="585055"/>
                </a:lnTo>
                <a:lnTo>
                  <a:pt x="3255128" y="585070"/>
                </a:lnTo>
                <a:lnTo>
                  <a:pt x="3255128" y="585071"/>
                </a:lnTo>
                <a:lnTo>
                  <a:pt x="3255128" y="585101"/>
                </a:lnTo>
                <a:lnTo>
                  <a:pt x="3255128" y="585168"/>
                </a:lnTo>
                <a:lnTo>
                  <a:pt x="3255128" y="585208"/>
                </a:lnTo>
                <a:lnTo>
                  <a:pt x="3255128" y="585266"/>
                </a:lnTo>
                <a:lnTo>
                  <a:pt x="3255128" y="585280"/>
                </a:lnTo>
                <a:lnTo>
                  <a:pt x="3255128" y="585282"/>
                </a:lnTo>
                <a:lnTo>
                  <a:pt x="3255128" y="585331"/>
                </a:lnTo>
                <a:lnTo>
                  <a:pt x="3255128" y="585584"/>
                </a:lnTo>
                <a:lnTo>
                  <a:pt x="3255128" y="585739"/>
                </a:lnTo>
                <a:lnTo>
                  <a:pt x="3255128" y="585763"/>
                </a:lnTo>
                <a:lnTo>
                  <a:pt x="3255128" y="585884"/>
                </a:lnTo>
                <a:lnTo>
                  <a:pt x="3255128" y="585936"/>
                </a:lnTo>
                <a:lnTo>
                  <a:pt x="3255128" y="585967"/>
                </a:lnTo>
                <a:lnTo>
                  <a:pt x="3255128" y="586007"/>
                </a:lnTo>
                <a:lnTo>
                  <a:pt x="3255128" y="586076"/>
                </a:lnTo>
                <a:lnTo>
                  <a:pt x="3255128" y="586161"/>
                </a:lnTo>
                <a:lnTo>
                  <a:pt x="3255128" y="586212"/>
                </a:lnTo>
                <a:lnTo>
                  <a:pt x="3255128" y="586291"/>
                </a:lnTo>
                <a:lnTo>
                  <a:pt x="3255128" y="586421"/>
                </a:lnTo>
                <a:lnTo>
                  <a:pt x="3255128" y="586565"/>
                </a:lnTo>
                <a:lnTo>
                  <a:pt x="3255128" y="586637"/>
                </a:lnTo>
                <a:lnTo>
                  <a:pt x="3255128" y="586765"/>
                </a:lnTo>
                <a:lnTo>
                  <a:pt x="3255128" y="586883"/>
                </a:lnTo>
                <a:lnTo>
                  <a:pt x="3255128" y="586957"/>
                </a:lnTo>
                <a:lnTo>
                  <a:pt x="3255128" y="587007"/>
                </a:lnTo>
                <a:lnTo>
                  <a:pt x="3255128" y="587019"/>
                </a:lnTo>
                <a:lnTo>
                  <a:pt x="3255128" y="587069"/>
                </a:lnTo>
                <a:lnTo>
                  <a:pt x="3255128" y="587091"/>
                </a:lnTo>
                <a:lnTo>
                  <a:pt x="3255128" y="587384"/>
                </a:lnTo>
                <a:lnTo>
                  <a:pt x="3255128" y="587528"/>
                </a:lnTo>
                <a:lnTo>
                  <a:pt x="3255128" y="587553"/>
                </a:lnTo>
                <a:lnTo>
                  <a:pt x="3255128" y="587654"/>
                </a:lnTo>
                <a:lnTo>
                  <a:pt x="3255128" y="587656"/>
                </a:lnTo>
                <a:lnTo>
                  <a:pt x="3255128" y="587660"/>
                </a:lnTo>
                <a:lnTo>
                  <a:pt x="3255128" y="587691"/>
                </a:lnTo>
                <a:lnTo>
                  <a:pt x="3255128" y="587692"/>
                </a:lnTo>
                <a:lnTo>
                  <a:pt x="3255128" y="587739"/>
                </a:lnTo>
                <a:lnTo>
                  <a:pt x="3255128" y="587829"/>
                </a:lnTo>
                <a:lnTo>
                  <a:pt x="3255128" y="587865"/>
                </a:lnTo>
                <a:lnTo>
                  <a:pt x="3255128" y="587888"/>
                </a:lnTo>
                <a:lnTo>
                  <a:pt x="3255128" y="587904"/>
                </a:lnTo>
                <a:lnTo>
                  <a:pt x="3255128" y="587914"/>
                </a:lnTo>
                <a:lnTo>
                  <a:pt x="3255128" y="588083"/>
                </a:lnTo>
                <a:lnTo>
                  <a:pt x="3255128" y="588198"/>
                </a:lnTo>
                <a:lnTo>
                  <a:pt x="3255128" y="588238"/>
                </a:lnTo>
                <a:lnTo>
                  <a:pt x="3255128" y="588290"/>
                </a:lnTo>
                <a:lnTo>
                  <a:pt x="3255128" y="588340"/>
                </a:lnTo>
                <a:lnTo>
                  <a:pt x="3255128" y="588493"/>
                </a:lnTo>
                <a:lnTo>
                  <a:pt x="3255128" y="588536"/>
                </a:lnTo>
                <a:lnTo>
                  <a:pt x="3255128" y="588574"/>
                </a:lnTo>
                <a:lnTo>
                  <a:pt x="3255128" y="588624"/>
                </a:lnTo>
                <a:lnTo>
                  <a:pt x="3255128" y="588753"/>
                </a:lnTo>
                <a:lnTo>
                  <a:pt x="3255128" y="588795"/>
                </a:lnTo>
                <a:lnTo>
                  <a:pt x="3255128" y="588799"/>
                </a:lnTo>
                <a:lnTo>
                  <a:pt x="3255128" y="588807"/>
                </a:lnTo>
                <a:lnTo>
                  <a:pt x="3255128" y="588874"/>
                </a:lnTo>
                <a:lnTo>
                  <a:pt x="3255128" y="588886"/>
                </a:lnTo>
                <a:lnTo>
                  <a:pt x="3255128" y="588914"/>
                </a:lnTo>
                <a:lnTo>
                  <a:pt x="3255128" y="588995"/>
                </a:lnTo>
                <a:lnTo>
                  <a:pt x="3255128" y="589031"/>
                </a:lnTo>
                <a:lnTo>
                  <a:pt x="3255128" y="589034"/>
                </a:lnTo>
                <a:lnTo>
                  <a:pt x="3255128" y="589078"/>
                </a:lnTo>
                <a:lnTo>
                  <a:pt x="3255128" y="589187"/>
                </a:lnTo>
                <a:lnTo>
                  <a:pt x="3255128" y="589259"/>
                </a:lnTo>
                <a:lnTo>
                  <a:pt x="3255128" y="589272"/>
                </a:lnTo>
                <a:lnTo>
                  <a:pt x="3255128" y="589290"/>
                </a:lnTo>
                <a:lnTo>
                  <a:pt x="3255128" y="589345"/>
                </a:lnTo>
                <a:lnTo>
                  <a:pt x="3255128" y="589347"/>
                </a:lnTo>
                <a:lnTo>
                  <a:pt x="3255128" y="589351"/>
                </a:lnTo>
                <a:lnTo>
                  <a:pt x="3255128" y="589366"/>
                </a:lnTo>
                <a:lnTo>
                  <a:pt x="3255128" y="589369"/>
                </a:lnTo>
                <a:lnTo>
                  <a:pt x="3255128" y="589505"/>
                </a:lnTo>
                <a:lnTo>
                  <a:pt x="3255128" y="589517"/>
                </a:lnTo>
                <a:lnTo>
                  <a:pt x="3255128" y="589547"/>
                </a:lnTo>
                <a:lnTo>
                  <a:pt x="3255128" y="589703"/>
                </a:lnTo>
                <a:lnTo>
                  <a:pt x="3255128" y="589726"/>
                </a:lnTo>
                <a:lnTo>
                  <a:pt x="3255128" y="589852"/>
                </a:lnTo>
                <a:lnTo>
                  <a:pt x="3255128" y="589857"/>
                </a:lnTo>
                <a:lnTo>
                  <a:pt x="3255128" y="589907"/>
                </a:lnTo>
                <a:lnTo>
                  <a:pt x="3255128" y="590136"/>
                </a:lnTo>
                <a:lnTo>
                  <a:pt x="3255128" y="590169"/>
                </a:lnTo>
                <a:lnTo>
                  <a:pt x="3255128" y="590185"/>
                </a:lnTo>
                <a:lnTo>
                  <a:pt x="3255128" y="590250"/>
                </a:lnTo>
                <a:lnTo>
                  <a:pt x="3255128" y="590340"/>
                </a:lnTo>
                <a:lnTo>
                  <a:pt x="3255128" y="590341"/>
                </a:lnTo>
                <a:lnTo>
                  <a:pt x="3255128" y="590366"/>
                </a:lnTo>
                <a:lnTo>
                  <a:pt x="3255128" y="590412"/>
                </a:lnTo>
                <a:lnTo>
                  <a:pt x="3255128" y="590482"/>
                </a:lnTo>
                <a:lnTo>
                  <a:pt x="3255128" y="590487"/>
                </a:lnTo>
                <a:lnTo>
                  <a:pt x="3255128" y="590489"/>
                </a:lnTo>
                <a:lnTo>
                  <a:pt x="3255128" y="590522"/>
                </a:lnTo>
                <a:lnTo>
                  <a:pt x="3255128" y="590553"/>
                </a:lnTo>
                <a:lnTo>
                  <a:pt x="3255128" y="590625"/>
                </a:lnTo>
                <a:lnTo>
                  <a:pt x="3255128" y="590634"/>
                </a:lnTo>
                <a:lnTo>
                  <a:pt x="3255128" y="590666"/>
                </a:lnTo>
                <a:lnTo>
                  <a:pt x="3255128" y="590681"/>
                </a:lnTo>
                <a:lnTo>
                  <a:pt x="3255128" y="590733"/>
                </a:lnTo>
                <a:lnTo>
                  <a:pt x="3255128" y="590893"/>
                </a:lnTo>
                <a:lnTo>
                  <a:pt x="3255128" y="590918"/>
                </a:lnTo>
                <a:lnTo>
                  <a:pt x="3255128" y="590965"/>
                </a:lnTo>
                <a:lnTo>
                  <a:pt x="3255128" y="590989"/>
                </a:lnTo>
                <a:lnTo>
                  <a:pt x="3255128" y="591085"/>
                </a:lnTo>
                <a:lnTo>
                  <a:pt x="3255128" y="591130"/>
                </a:lnTo>
                <a:lnTo>
                  <a:pt x="3255128" y="591157"/>
                </a:lnTo>
                <a:lnTo>
                  <a:pt x="3255128" y="591159"/>
                </a:lnTo>
                <a:lnTo>
                  <a:pt x="3255128" y="591273"/>
                </a:lnTo>
                <a:lnTo>
                  <a:pt x="3255128" y="591326"/>
                </a:lnTo>
                <a:lnTo>
                  <a:pt x="3255128" y="591398"/>
                </a:lnTo>
                <a:lnTo>
                  <a:pt x="3255128" y="591403"/>
                </a:lnTo>
                <a:lnTo>
                  <a:pt x="3255128" y="591448"/>
                </a:lnTo>
                <a:lnTo>
                  <a:pt x="3255128" y="591527"/>
                </a:lnTo>
                <a:lnTo>
                  <a:pt x="3255128" y="591589"/>
                </a:lnTo>
                <a:lnTo>
                  <a:pt x="3255128" y="591613"/>
                </a:lnTo>
                <a:lnTo>
                  <a:pt x="3255128" y="591614"/>
                </a:lnTo>
                <a:lnTo>
                  <a:pt x="3255128" y="591661"/>
                </a:lnTo>
                <a:lnTo>
                  <a:pt x="3255128" y="591691"/>
                </a:lnTo>
                <a:lnTo>
                  <a:pt x="3255128" y="591732"/>
                </a:lnTo>
                <a:lnTo>
                  <a:pt x="3255128" y="591837"/>
                </a:lnTo>
                <a:lnTo>
                  <a:pt x="3255128" y="591867"/>
                </a:lnTo>
                <a:lnTo>
                  <a:pt x="3255128" y="591873"/>
                </a:lnTo>
                <a:lnTo>
                  <a:pt x="3255128" y="591904"/>
                </a:lnTo>
                <a:lnTo>
                  <a:pt x="3255128" y="591934"/>
                </a:lnTo>
                <a:lnTo>
                  <a:pt x="3255128" y="591996"/>
                </a:lnTo>
                <a:lnTo>
                  <a:pt x="3255128" y="592046"/>
                </a:lnTo>
                <a:lnTo>
                  <a:pt x="3255128" y="592063"/>
                </a:lnTo>
                <a:lnTo>
                  <a:pt x="3255128" y="592067"/>
                </a:lnTo>
                <a:lnTo>
                  <a:pt x="3255128" y="592068"/>
                </a:lnTo>
                <a:lnTo>
                  <a:pt x="3255128" y="592072"/>
                </a:lnTo>
                <a:lnTo>
                  <a:pt x="3255128" y="592130"/>
                </a:lnTo>
                <a:lnTo>
                  <a:pt x="3255128" y="592199"/>
                </a:lnTo>
                <a:lnTo>
                  <a:pt x="3255128" y="592280"/>
                </a:lnTo>
                <a:lnTo>
                  <a:pt x="3255128" y="592287"/>
                </a:lnTo>
                <a:lnTo>
                  <a:pt x="3255128" y="592309"/>
                </a:lnTo>
                <a:lnTo>
                  <a:pt x="3255128" y="592350"/>
                </a:lnTo>
                <a:lnTo>
                  <a:pt x="3255128" y="592505"/>
                </a:lnTo>
                <a:lnTo>
                  <a:pt x="3255128" y="592507"/>
                </a:lnTo>
                <a:lnTo>
                  <a:pt x="3255128" y="592530"/>
                </a:lnTo>
                <a:lnTo>
                  <a:pt x="3255128" y="592537"/>
                </a:lnTo>
                <a:lnTo>
                  <a:pt x="3255128" y="592542"/>
                </a:lnTo>
                <a:lnTo>
                  <a:pt x="3255128" y="592546"/>
                </a:lnTo>
                <a:lnTo>
                  <a:pt x="3255128" y="592658"/>
                </a:lnTo>
                <a:lnTo>
                  <a:pt x="3255128" y="592716"/>
                </a:lnTo>
                <a:lnTo>
                  <a:pt x="3255128" y="592758"/>
                </a:lnTo>
                <a:lnTo>
                  <a:pt x="3255128" y="592768"/>
                </a:lnTo>
                <a:lnTo>
                  <a:pt x="3255128" y="592842"/>
                </a:lnTo>
                <a:lnTo>
                  <a:pt x="3255128" y="593020"/>
                </a:lnTo>
                <a:lnTo>
                  <a:pt x="3255128" y="593120"/>
                </a:lnTo>
                <a:lnTo>
                  <a:pt x="3255128" y="593136"/>
                </a:lnTo>
                <a:lnTo>
                  <a:pt x="3255128" y="593144"/>
                </a:lnTo>
                <a:lnTo>
                  <a:pt x="3255128" y="593175"/>
                </a:lnTo>
                <a:lnTo>
                  <a:pt x="3255128" y="593190"/>
                </a:lnTo>
                <a:lnTo>
                  <a:pt x="3255128" y="593208"/>
                </a:lnTo>
                <a:lnTo>
                  <a:pt x="3255128" y="593306"/>
                </a:lnTo>
                <a:lnTo>
                  <a:pt x="3255128" y="593323"/>
                </a:lnTo>
                <a:lnTo>
                  <a:pt x="3255128" y="593330"/>
                </a:lnTo>
                <a:lnTo>
                  <a:pt x="3255128" y="593406"/>
                </a:lnTo>
                <a:lnTo>
                  <a:pt x="3255128" y="593434"/>
                </a:lnTo>
                <a:lnTo>
                  <a:pt x="3255128" y="593501"/>
                </a:lnTo>
                <a:lnTo>
                  <a:pt x="3255128" y="593551"/>
                </a:lnTo>
                <a:lnTo>
                  <a:pt x="3255128" y="593649"/>
                </a:lnTo>
                <a:lnTo>
                  <a:pt x="3255128" y="593705"/>
                </a:lnTo>
                <a:lnTo>
                  <a:pt x="3255128" y="593723"/>
                </a:lnTo>
                <a:lnTo>
                  <a:pt x="3255128" y="593856"/>
                </a:lnTo>
                <a:lnTo>
                  <a:pt x="3255128" y="593865"/>
                </a:lnTo>
                <a:lnTo>
                  <a:pt x="3255128" y="593883"/>
                </a:lnTo>
                <a:lnTo>
                  <a:pt x="3255128" y="593886"/>
                </a:lnTo>
                <a:lnTo>
                  <a:pt x="3255128" y="593899"/>
                </a:lnTo>
                <a:lnTo>
                  <a:pt x="3255128" y="593917"/>
                </a:lnTo>
                <a:lnTo>
                  <a:pt x="3255128" y="593955"/>
                </a:lnTo>
                <a:lnTo>
                  <a:pt x="3255128" y="593974"/>
                </a:lnTo>
                <a:lnTo>
                  <a:pt x="3255128" y="594025"/>
                </a:lnTo>
                <a:lnTo>
                  <a:pt x="3255128" y="594158"/>
                </a:lnTo>
                <a:lnTo>
                  <a:pt x="3255128" y="594159"/>
                </a:lnTo>
                <a:lnTo>
                  <a:pt x="3255128" y="594204"/>
                </a:lnTo>
                <a:lnTo>
                  <a:pt x="3255128" y="594315"/>
                </a:lnTo>
                <a:lnTo>
                  <a:pt x="3255128" y="594353"/>
                </a:lnTo>
                <a:lnTo>
                  <a:pt x="3255128" y="594417"/>
                </a:lnTo>
                <a:lnTo>
                  <a:pt x="3255128" y="594420"/>
                </a:lnTo>
                <a:lnTo>
                  <a:pt x="3255128" y="594603"/>
                </a:lnTo>
                <a:lnTo>
                  <a:pt x="3255128" y="594654"/>
                </a:lnTo>
                <a:lnTo>
                  <a:pt x="3255128" y="594689"/>
                </a:lnTo>
                <a:lnTo>
                  <a:pt x="3255128" y="594807"/>
                </a:lnTo>
                <a:lnTo>
                  <a:pt x="3255128" y="594812"/>
                </a:lnTo>
                <a:lnTo>
                  <a:pt x="3255128" y="594863"/>
                </a:lnTo>
                <a:lnTo>
                  <a:pt x="3255128" y="594868"/>
                </a:lnTo>
                <a:lnTo>
                  <a:pt x="3255128" y="595056"/>
                </a:lnTo>
                <a:lnTo>
                  <a:pt x="3255128" y="595062"/>
                </a:lnTo>
                <a:lnTo>
                  <a:pt x="3255128" y="595154"/>
                </a:lnTo>
                <a:lnTo>
                  <a:pt x="3255128" y="595252"/>
                </a:lnTo>
                <a:lnTo>
                  <a:pt x="3255128" y="595266"/>
                </a:lnTo>
                <a:lnTo>
                  <a:pt x="3255128" y="595302"/>
                </a:lnTo>
                <a:lnTo>
                  <a:pt x="3255128" y="595332"/>
                </a:lnTo>
                <a:lnTo>
                  <a:pt x="3255128" y="595340"/>
                </a:lnTo>
                <a:lnTo>
                  <a:pt x="3255128" y="595360"/>
                </a:lnTo>
                <a:lnTo>
                  <a:pt x="3255128" y="595438"/>
                </a:lnTo>
                <a:lnTo>
                  <a:pt x="3255128" y="595536"/>
                </a:lnTo>
                <a:lnTo>
                  <a:pt x="3255128" y="595603"/>
                </a:lnTo>
                <a:lnTo>
                  <a:pt x="3255128" y="595680"/>
                </a:lnTo>
                <a:lnTo>
                  <a:pt x="3255128" y="595761"/>
                </a:lnTo>
                <a:lnTo>
                  <a:pt x="3255128" y="595786"/>
                </a:lnTo>
                <a:lnTo>
                  <a:pt x="3255128" y="595953"/>
                </a:lnTo>
                <a:lnTo>
                  <a:pt x="3255128" y="596010"/>
                </a:lnTo>
                <a:lnTo>
                  <a:pt x="3255128" y="596025"/>
                </a:lnTo>
                <a:lnTo>
                  <a:pt x="3255128" y="596134"/>
                </a:lnTo>
                <a:lnTo>
                  <a:pt x="3255128" y="596136"/>
                </a:lnTo>
                <a:lnTo>
                  <a:pt x="3255128" y="596211"/>
                </a:lnTo>
                <a:lnTo>
                  <a:pt x="3255128" y="596500"/>
                </a:lnTo>
                <a:lnTo>
                  <a:pt x="3255128" y="596623"/>
                </a:lnTo>
                <a:lnTo>
                  <a:pt x="3255128" y="596673"/>
                </a:lnTo>
                <a:lnTo>
                  <a:pt x="3255128" y="596694"/>
                </a:lnTo>
                <a:lnTo>
                  <a:pt x="3255128" y="596695"/>
                </a:lnTo>
                <a:lnTo>
                  <a:pt x="3255128" y="596807"/>
                </a:lnTo>
                <a:lnTo>
                  <a:pt x="3255128" y="596850"/>
                </a:lnTo>
                <a:lnTo>
                  <a:pt x="3255128" y="596907"/>
                </a:lnTo>
                <a:lnTo>
                  <a:pt x="3255128" y="596933"/>
                </a:lnTo>
                <a:lnTo>
                  <a:pt x="3255128" y="596954"/>
                </a:lnTo>
                <a:lnTo>
                  <a:pt x="3255128" y="597000"/>
                </a:lnTo>
                <a:lnTo>
                  <a:pt x="3255128" y="597077"/>
                </a:lnTo>
                <a:lnTo>
                  <a:pt x="3255128" y="597132"/>
                </a:lnTo>
                <a:lnTo>
                  <a:pt x="3255128" y="597148"/>
                </a:lnTo>
                <a:lnTo>
                  <a:pt x="3255128" y="597157"/>
                </a:lnTo>
                <a:lnTo>
                  <a:pt x="3255128" y="597343"/>
                </a:lnTo>
                <a:lnTo>
                  <a:pt x="3255128" y="597416"/>
                </a:lnTo>
                <a:lnTo>
                  <a:pt x="3255128" y="597602"/>
                </a:lnTo>
                <a:lnTo>
                  <a:pt x="3255128" y="597640"/>
                </a:lnTo>
                <a:lnTo>
                  <a:pt x="3255128" y="597731"/>
                </a:lnTo>
                <a:lnTo>
                  <a:pt x="3255128" y="597802"/>
                </a:lnTo>
                <a:lnTo>
                  <a:pt x="3255128" y="597851"/>
                </a:lnTo>
                <a:lnTo>
                  <a:pt x="3255128" y="597900"/>
                </a:lnTo>
                <a:lnTo>
                  <a:pt x="3255128" y="597923"/>
                </a:lnTo>
                <a:lnTo>
                  <a:pt x="3255128" y="597954"/>
                </a:lnTo>
                <a:lnTo>
                  <a:pt x="3255128" y="597958"/>
                </a:lnTo>
                <a:lnTo>
                  <a:pt x="3255128" y="598021"/>
                </a:lnTo>
                <a:lnTo>
                  <a:pt x="3255128" y="598061"/>
                </a:lnTo>
                <a:lnTo>
                  <a:pt x="3255128" y="598133"/>
                </a:lnTo>
                <a:lnTo>
                  <a:pt x="3255128" y="598178"/>
                </a:lnTo>
                <a:lnTo>
                  <a:pt x="3255128" y="598225"/>
                </a:lnTo>
                <a:lnTo>
                  <a:pt x="3255128" y="598293"/>
                </a:lnTo>
                <a:lnTo>
                  <a:pt x="3255128" y="598350"/>
                </a:lnTo>
                <a:lnTo>
                  <a:pt x="3255128" y="598419"/>
                </a:lnTo>
                <a:lnTo>
                  <a:pt x="3255128" y="598437"/>
                </a:lnTo>
                <a:lnTo>
                  <a:pt x="3255128" y="598525"/>
                </a:lnTo>
                <a:lnTo>
                  <a:pt x="3255128" y="598593"/>
                </a:lnTo>
                <a:lnTo>
                  <a:pt x="3255128" y="598616"/>
                </a:lnTo>
                <a:lnTo>
                  <a:pt x="3255128" y="598622"/>
                </a:lnTo>
                <a:lnTo>
                  <a:pt x="3255128" y="598670"/>
                </a:lnTo>
                <a:lnTo>
                  <a:pt x="3255128" y="598781"/>
                </a:lnTo>
                <a:lnTo>
                  <a:pt x="3255128" y="598860"/>
                </a:lnTo>
                <a:lnTo>
                  <a:pt x="3255128" y="598873"/>
                </a:lnTo>
                <a:lnTo>
                  <a:pt x="3255128" y="599173"/>
                </a:lnTo>
                <a:lnTo>
                  <a:pt x="3255128" y="599316"/>
                </a:lnTo>
                <a:lnTo>
                  <a:pt x="3255128" y="599332"/>
                </a:lnTo>
                <a:lnTo>
                  <a:pt x="3255128" y="599401"/>
                </a:lnTo>
                <a:lnTo>
                  <a:pt x="3255128" y="599406"/>
                </a:lnTo>
                <a:lnTo>
                  <a:pt x="3255128" y="599490"/>
                </a:lnTo>
                <a:lnTo>
                  <a:pt x="3255128" y="599495"/>
                </a:lnTo>
                <a:lnTo>
                  <a:pt x="3255128" y="599524"/>
                </a:lnTo>
                <a:lnTo>
                  <a:pt x="3255128" y="599544"/>
                </a:lnTo>
                <a:lnTo>
                  <a:pt x="3255128" y="599632"/>
                </a:lnTo>
                <a:lnTo>
                  <a:pt x="3255128" y="599755"/>
                </a:lnTo>
                <a:lnTo>
                  <a:pt x="3255128" y="599880"/>
                </a:lnTo>
                <a:lnTo>
                  <a:pt x="3255128" y="599884"/>
                </a:lnTo>
                <a:lnTo>
                  <a:pt x="3255128" y="599902"/>
                </a:lnTo>
                <a:lnTo>
                  <a:pt x="3255128" y="599910"/>
                </a:lnTo>
                <a:lnTo>
                  <a:pt x="3255128" y="600054"/>
                </a:lnTo>
                <a:lnTo>
                  <a:pt x="3255128" y="600106"/>
                </a:lnTo>
                <a:lnTo>
                  <a:pt x="3255128" y="600122"/>
                </a:lnTo>
                <a:lnTo>
                  <a:pt x="3255128" y="600172"/>
                </a:lnTo>
                <a:lnTo>
                  <a:pt x="3255128" y="600317"/>
                </a:lnTo>
                <a:lnTo>
                  <a:pt x="3255128" y="600398"/>
                </a:lnTo>
                <a:lnTo>
                  <a:pt x="3255128" y="600403"/>
                </a:lnTo>
                <a:lnTo>
                  <a:pt x="3255128" y="600406"/>
                </a:lnTo>
                <a:lnTo>
                  <a:pt x="3255128" y="600470"/>
                </a:lnTo>
                <a:lnTo>
                  <a:pt x="3255128" y="600473"/>
                </a:lnTo>
                <a:lnTo>
                  <a:pt x="3255128" y="600513"/>
                </a:lnTo>
                <a:lnTo>
                  <a:pt x="3255128" y="600545"/>
                </a:lnTo>
                <a:lnTo>
                  <a:pt x="3255128" y="600580"/>
                </a:lnTo>
                <a:lnTo>
                  <a:pt x="3255128" y="600631"/>
                </a:lnTo>
                <a:lnTo>
                  <a:pt x="3255128" y="600652"/>
                </a:lnTo>
                <a:lnTo>
                  <a:pt x="3255128" y="600669"/>
                </a:lnTo>
                <a:lnTo>
                  <a:pt x="3255128" y="600682"/>
                </a:lnTo>
                <a:lnTo>
                  <a:pt x="3255128" y="600761"/>
                </a:lnTo>
                <a:lnTo>
                  <a:pt x="3255128" y="600763"/>
                </a:lnTo>
                <a:lnTo>
                  <a:pt x="3255128" y="600783"/>
                </a:lnTo>
                <a:lnTo>
                  <a:pt x="3255128" y="600791"/>
                </a:lnTo>
                <a:lnTo>
                  <a:pt x="3255128" y="600838"/>
                </a:lnTo>
                <a:lnTo>
                  <a:pt x="3255128" y="600862"/>
                </a:lnTo>
                <a:lnTo>
                  <a:pt x="3255128" y="600987"/>
                </a:lnTo>
                <a:lnTo>
                  <a:pt x="3255128" y="601020"/>
                </a:lnTo>
                <a:lnTo>
                  <a:pt x="3255128" y="601022"/>
                </a:lnTo>
                <a:lnTo>
                  <a:pt x="3255128" y="601023"/>
                </a:lnTo>
                <a:lnTo>
                  <a:pt x="3255128" y="601118"/>
                </a:lnTo>
                <a:lnTo>
                  <a:pt x="3255128" y="601143"/>
                </a:lnTo>
                <a:lnTo>
                  <a:pt x="3255128" y="601193"/>
                </a:lnTo>
                <a:lnTo>
                  <a:pt x="3255128" y="601199"/>
                </a:lnTo>
                <a:lnTo>
                  <a:pt x="3255128" y="601214"/>
                </a:lnTo>
                <a:lnTo>
                  <a:pt x="3255128" y="601215"/>
                </a:lnTo>
                <a:lnTo>
                  <a:pt x="3255128" y="601427"/>
                </a:lnTo>
                <a:lnTo>
                  <a:pt x="3255128" y="601448"/>
                </a:lnTo>
                <a:lnTo>
                  <a:pt x="3255128" y="601455"/>
                </a:lnTo>
                <a:lnTo>
                  <a:pt x="3255128" y="601461"/>
                </a:lnTo>
                <a:lnTo>
                  <a:pt x="3255128" y="601477"/>
                </a:lnTo>
                <a:lnTo>
                  <a:pt x="3255128" y="601577"/>
                </a:lnTo>
                <a:lnTo>
                  <a:pt x="3255128" y="601600"/>
                </a:lnTo>
                <a:lnTo>
                  <a:pt x="3255128" y="601606"/>
                </a:lnTo>
                <a:lnTo>
                  <a:pt x="3255128" y="601652"/>
                </a:lnTo>
                <a:lnTo>
                  <a:pt x="3255128" y="601671"/>
                </a:lnTo>
                <a:lnTo>
                  <a:pt x="3255128" y="601677"/>
                </a:lnTo>
                <a:lnTo>
                  <a:pt x="3255128" y="601859"/>
                </a:lnTo>
                <a:lnTo>
                  <a:pt x="3255128" y="601863"/>
                </a:lnTo>
                <a:lnTo>
                  <a:pt x="3255128" y="601884"/>
                </a:lnTo>
                <a:lnTo>
                  <a:pt x="3255128" y="601887"/>
                </a:lnTo>
                <a:lnTo>
                  <a:pt x="3255128" y="601920"/>
                </a:lnTo>
                <a:lnTo>
                  <a:pt x="3255128" y="601931"/>
                </a:lnTo>
                <a:lnTo>
                  <a:pt x="3255128" y="602096"/>
                </a:lnTo>
                <a:lnTo>
                  <a:pt x="3255128" y="602116"/>
                </a:lnTo>
                <a:lnTo>
                  <a:pt x="3255128" y="602125"/>
                </a:lnTo>
                <a:lnTo>
                  <a:pt x="3255128" y="602127"/>
                </a:lnTo>
                <a:lnTo>
                  <a:pt x="3255128" y="602130"/>
                </a:lnTo>
                <a:lnTo>
                  <a:pt x="3255128" y="602204"/>
                </a:lnTo>
                <a:lnTo>
                  <a:pt x="3255128" y="602224"/>
                </a:lnTo>
                <a:lnTo>
                  <a:pt x="3255128" y="602322"/>
                </a:lnTo>
                <a:lnTo>
                  <a:pt x="3255128" y="602358"/>
                </a:lnTo>
                <a:lnTo>
                  <a:pt x="3255128" y="602370"/>
                </a:lnTo>
                <a:lnTo>
                  <a:pt x="3255128" y="602400"/>
                </a:lnTo>
                <a:lnTo>
                  <a:pt x="3255128" y="602467"/>
                </a:lnTo>
                <a:lnTo>
                  <a:pt x="3255128" y="602555"/>
                </a:lnTo>
                <a:lnTo>
                  <a:pt x="3255128" y="602579"/>
                </a:lnTo>
                <a:lnTo>
                  <a:pt x="3255128" y="602678"/>
                </a:lnTo>
                <a:lnTo>
                  <a:pt x="3255128" y="602870"/>
                </a:lnTo>
                <a:lnTo>
                  <a:pt x="3255128" y="602874"/>
                </a:lnTo>
                <a:lnTo>
                  <a:pt x="3255128" y="602892"/>
                </a:lnTo>
                <a:lnTo>
                  <a:pt x="3255128" y="602900"/>
                </a:lnTo>
                <a:lnTo>
                  <a:pt x="3255128" y="603038"/>
                </a:lnTo>
                <a:lnTo>
                  <a:pt x="3255128" y="603096"/>
                </a:lnTo>
                <a:lnTo>
                  <a:pt x="3255128" y="603194"/>
                </a:lnTo>
                <a:lnTo>
                  <a:pt x="3255128" y="603249"/>
                </a:lnTo>
                <a:lnTo>
                  <a:pt x="3255128" y="603265"/>
                </a:lnTo>
                <a:lnTo>
                  <a:pt x="3255128" y="603375"/>
                </a:lnTo>
                <a:lnTo>
                  <a:pt x="3255128" y="603487"/>
                </a:lnTo>
                <a:lnTo>
                  <a:pt x="3255128" y="603509"/>
                </a:lnTo>
                <a:lnTo>
                  <a:pt x="3255128" y="603573"/>
                </a:lnTo>
                <a:lnTo>
                  <a:pt x="3255128" y="603773"/>
                </a:lnTo>
                <a:lnTo>
                  <a:pt x="3255128" y="603842"/>
                </a:lnTo>
                <a:lnTo>
                  <a:pt x="3255128" y="604010"/>
                </a:lnTo>
                <a:lnTo>
                  <a:pt x="3255128" y="604012"/>
                </a:lnTo>
                <a:lnTo>
                  <a:pt x="3255128" y="604015"/>
                </a:lnTo>
                <a:lnTo>
                  <a:pt x="3255128" y="604157"/>
                </a:lnTo>
                <a:lnTo>
                  <a:pt x="3255128" y="604189"/>
                </a:lnTo>
                <a:lnTo>
                  <a:pt x="3255128" y="604256"/>
                </a:lnTo>
                <a:lnTo>
                  <a:pt x="3255128" y="604301"/>
                </a:lnTo>
                <a:lnTo>
                  <a:pt x="3255128" y="604406"/>
                </a:lnTo>
                <a:lnTo>
                  <a:pt x="3255128" y="604467"/>
                </a:lnTo>
                <a:lnTo>
                  <a:pt x="3255128" y="604507"/>
                </a:lnTo>
                <a:lnTo>
                  <a:pt x="3255128" y="604616"/>
                </a:lnTo>
                <a:lnTo>
                  <a:pt x="3255128" y="604720"/>
                </a:lnTo>
                <a:lnTo>
                  <a:pt x="3255128" y="604787"/>
                </a:lnTo>
                <a:lnTo>
                  <a:pt x="3255128" y="604849"/>
                </a:lnTo>
                <a:lnTo>
                  <a:pt x="3255128" y="604921"/>
                </a:lnTo>
                <a:lnTo>
                  <a:pt x="3255128" y="604944"/>
                </a:lnTo>
                <a:lnTo>
                  <a:pt x="3255128" y="604953"/>
                </a:lnTo>
                <a:lnTo>
                  <a:pt x="3255128" y="604976"/>
                </a:lnTo>
                <a:lnTo>
                  <a:pt x="3255128" y="604991"/>
                </a:lnTo>
                <a:lnTo>
                  <a:pt x="3255128" y="605140"/>
                </a:lnTo>
                <a:lnTo>
                  <a:pt x="3255128" y="605185"/>
                </a:lnTo>
                <a:lnTo>
                  <a:pt x="3255128" y="605187"/>
                </a:lnTo>
                <a:lnTo>
                  <a:pt x="3255128" y="605203"/>
                </a:lnTo>
                <a:lnTo>
                  <a:pt x="3255128" y="605214"/>
                </a:lnTo>
                <a:lnTo>
                  <a:pt x="3255128" y="605283"/>
                </a:lnTo>
                <a:lnTo>
                  <a:pt x="3255128" y="605296"/>
                </a:lnTo>
                <a:lnTo>
                  <a:pt x="3255128" y="605360"/>
                </a:lnTo>
                <a:lnTo>
                  <a:pt x="3255128" y="605381"/>
                </a:lnTo>
                <a:lnTo>
                  <a:pt x="3255128" y="605383"/>
                </a:lnTo>
                <a:lnTo>
                  <a:pt x="3255128" y="605390"/>
                </a:lnTo>
                <a:lnTo>
                  <a:pt x="3255128" y="605457"/>
                </a:lnTo>
                <a:lnTo>
                  <a:pt x="3255128" y="605569"/>
                </a:lnTo>
                <a:lnTo>
                  <a:pt x="3255128" y="605589"/>
                </a:lnTo>
                <a:lnTo>
                  <a:pt x="3255128" y="605639"/>
                </a:lnTo>
                <a:lnTo>
                  <a:pt x="3255128" y="605777"/>
                </a:lnTo>
                <a:lnTo>
                  <a:pt x="3255128" y="605835"/>
                </a:lnTo>
                <a:lnTo>
                  <a:pt x="3255128" y="605857"/>
                </a:lnTo>
                <a:lnTo>
                  <a:pt x="3255128" y="605873"/>
                </a:lnTo>
                <a:lnTo>
                  <a:pt x="3255128" y="605997"/>
                </a:lnTo>
                <a:lnTo>
                  <a:pt x="3255128" y="606028"/>
                </a:lnTo>
                <a:lnTo>
                  <a:pt x="3255128" y="606075"/>
                </a:lnTo>
                <a:lnTo>
                  <a:pt x="3255128" y="606082"/>
                </a:lnTo>
                <a:lnTo>
                  <a:pt x="3255128" y="606098"/>
                </a:lnTo>
                <a:lnTo>
                  <a:pt x="3255128" y="606120"/>
                </a:lnTo>
                <a:lnTo>
                  <a:pt x="3255128" y="606176"/>
                </a:lnTo>
                <a:lnTo>
                  <a:pt x="3255128" y="606294"/>
                </a:lnTo>
                <a:lnTo>
                  <a:pt x="3255128" y="606404"/>
                </a:lnTo>
                <a:lnTo>
                  <a:pt x="3255128" y="606425"/>
                </a:lnTo>
                <a:lnTo>
                  <a:pt x="3255128" y="606486"/>
                </a:lnTo>
                <a:lnTo>
                  <a:pt x="3255128" y="606558"/>
                </a:lnTo>
                <a:lnTo>
                  <a:pt x="3255128" y="606646"/>
                </a:lnTo>
                <a:lnTo>
                  <a:pt x="3255128" y="606723"/>
                </a:lnTo>
                <a:lnTo>
                  <a:pt x="3255128" y="606744"/>
                </a:lnTo>
                <a:lnTo>
                  <a:pt x="3255128" y="606752"/>
                </a:lnTo>
                <a:lnTo>
                  <a:pt x="3255128" y="606878"/>
                </a:lnTo>
                <a:lnTo>
                  <a:pt x="3255128" y="606884"/>
                </a:lnTo>
                <a:lnTo>
                  <a:pt x="3255128" y="606986"/>
                </a:lnTo>
                <a:lnTo>
                  <a:pt x="3255128" y="607012"/>
                </a:lnTo>
                <a:lnTo>
                  <a:pt x="3255128" y="607057"/>
                </a:lnTo>
                <a:lnTo>
                  <a:pt x="3255128" y="607182"/>
                </a:lnTo>
                <a:lnTo>
                  <a:pt x="3255128" y="607206"/>
                </a:lnTo>
                <a:lnTo>
                  <a:pt x="3255128" y="607305"/>
                </a:lnTo>
                <a:lnTo>
                  <a:pt x="3255128" y="607444"/>
                </a:lnTo>
                <a:lnTo>
                  <a:pt x="3255128" y="607497"/>
                </a:lnTo>
                <a:lnTo>
                  <a:pt x="3255128" y="607527"/>
                </a:lnTo>
                <a:lnTo>
                  <a:pt x="3255128" y="607660"/>
                </a:lnTo>
                <a:lnTo>
                  <a:pt x="3255128" y="607665"/>
                </a:lnTo>
                <a:lnTo>
                  <a:pt x="3255128" y="607723"/>
                </a:lnTo>
                <a:lnTo>
                  <a:pt x="3255128" y="607769"/>
                </a:lnTo>
                <a:lnTo>
                  <a:pt x="3255128" y="607786"/>
                </a:lnTo>
                <a:lnTo>
                  <a:pt x="3255128" y="607909"/>
                </a:lnTo>
                <a:lnTo>
                  <a:pt x="3255128" y="607943"/>
                </a:lnTo>
                <a:lnTo>
                  <a:pt x="3255128" y="607966"/>
                </a:lnTo>
                <a:lnTo>
                  <a:pt x="3255128" y="607973"/>
                </a:lnTo>
                <a:lnTo>
                  <a:pt x="3255128" y="607980"/>
                </a:lnTo>
                <a:lnTo>
                  <a:pt x="3255128" y="607981"/>
                </a:lnTo>
                <a:lnTo>
                  <a:pt x="3255128" y="608007"/>
                </a:lnTo>
                <a:lnTo>
                  <a:pt x="3255128" y="608119"/>
                </a:lnTo>
                <a:lnTo>
                  <a:pt x="3255128" y="608177"/>
                </a:lnTo>
                <a:lnTo>
                  <a:pt x="3255128" y="608193"/>
                </a:lnTo>
                <a:lnTo>
                  <a:pt x="3255128" y="608325"/>
                </a:lnTo>
                <a:lnTo>
                  <a:pt x="3255128" y="608443"/>
                </a:lnTo>
                <a:lnTo>
                  <a:pt x="3255128" y="608456"/>
                </a:lnTo>
                <a:lnTo>
                  <a:pt x="3255128" y="608579"/>
                </a:lnTo>
                <a:lnTo>
                  <a:pt x="3255128" y="608629"/>
                </a:lnTo>
                <a:lnTo>
                  <a:pt x="3255128" y="608639"/>
                </a:lnTo>
                <a:lnTo>
                  <a:pt x="3255128" y="608674"/>
                </a:lnTo>
                <a:lnTo>
                  <a:pt x="3255128" y="608825"/>
                </a:lnTo>
                <a:lnTo>
                  <a:pt x="3255128" y="608826"/>
                </a:lnTo>
                <a:lnTo>
                  <a:pt x="3255128" y="608863"/>
                </a:lnTo>
                <a:lnTo>
                  <a:pt x="3255128" y="608987"/>
                </a:lnTo>
                <a:lnTo>
                  <a:pt x="3255128" y="608989"/>
                </a:lnTo>
                <a:lnTo>
                  <a:pt x="3255128" y="609088"/>
                </a:lnTo>
                <a:lnTo>
                  <a:pt x="3255128" y="609203"/>
                </a:lnTo>
                <a:lnTo>
                  <a:pt x="3255128" y="609284"/>
                </a:lnTo>
                <a:lnTo>
                  <a:pt x="3255128" y="609464"/>
                </a:lnTo>
                <a:lnTo>
                  <a:pt x="3255128" y="609476"/>
                </a:lnTo>
                <a:lnTo>
                  <a:pt x="3255128" y="609491"/>
                </a:lnTo>
                <a:lnTo>
                  <a:pt x="3255128" y="609548"/>
                </a:lnTo>
                <a:lnTo>
                  <a:pt x="3255128" y="609636"/>
                </a:lnTo>
                <a:lnTo>
                  <a:pt x="3255128" y="609660"/>
                </a:lnTo>
                <a:lnTo>
                  <a:pt x="3255128" y="609734"/>
                </a:lnTo>
                <a:lnTo>
                  <a:pt x="3255128" y="609816"/>
                </a:lnTo>
                <a:lnTo>
                  <a:pt x="3255128" y="609930"/>
                </a:lnTo>
                <a:lnTo>
                  <a:pt x="3255128" y="610010"/>
                </a:lnTo>
                <a:lnTo>
                  <a:pt x="3255128" y="610057"/>
                </a:lnTo>
                <a:lnTo>
                  <a:pt x="3255128" y="610139"/>
                </a:lnTo>
                <a:lnTo>
                  <a:pt x="3255128" y="610196"/>
                </a:lnTo>
                <a:lnTo>
                  <a:pt x="3255128" y="610251"/>
                </a:lnTo>
                <a:lnTo>
                  <a:pt x="3255128" y="610367"/>
                </a:lnTo>
                <a:lnTo>
                  <a:pt x="3255128" y="610372"/>
                </a:lnTo>
                <a:lnTo>
                  <a:pt x="3255128" y="610443"/>
                </a:lnTo>
                <a:lnTo>
                  <a:pt x="3255128" y="610595"/>
                </a:lnTo>
                <a:lnTo>
                  <a:pt x="3255128" y="610598"/>
                </a:lnTo>
                <a:lnTo>
                  <a:pt x="3255128" y="610602"/>
                </a:lnTo>
                <a:lnTo>
                  <a:pt x="3255128" y="610655"/>
                </a:lnTo>
                <a:lnTo>
                  <a:pt x="3255128" y="610705"/>
                </a:lnTo>
                <a:lnTo>
                  <a:pt x="3255128" y="610747"/>
                </a:lnTo>
                <a:lnTo>
                  <a:pt x="3255128" y="610776"/>
                </a:lnTo>
                <a:lnTo>
                  <a:pt x="3255128" y="610781"/>
                </a:lnTo>
                <a:lnTo>
                  <a:pt x="3255128" y="610811"/>
                </a:lnTo>
                <a:lnTo>
                  <a:pt x="3255128" y="610850"/>
                </a:lnTo>
                <a:lnTo>
                  <a:pt x="3255128" y="611006"/>
                </a:lnTo>
                <a:lnTo>
                  <a:pt x="3255128" y="611020"/>
                </a:lnTo>
                <a:lnTo>
                  <a:pt x="3255128" y="611031"/>
                </a:lnTo>
                <a:lnTo>
                  <a:pt x="3255128" y="611078"/>
                </a:lnTo>
                <a:lnTo>
                  <a:pt x="3255128" y="611164"/>
                </a:lnTo>
                <a:lnTo>
                  <a:pt x="3255128" y="611185"/>
                </a:lnTo>
                <a:lnTo>
                  <a:pt x="3255128" y="611243"/>
                </a:lnTo>
                <a:lnTo>
                  <a:pt x="3255128" y="611272"/>
                </a:lnTo>
                <a:lnTo>
                  <a:pt x="3255128" y="611273"/>
                </a:lnTo>
                <a:lnTo>
                  <a:pt x="3255128" y="611324"/>
                </a:lnTo>
                <a:lnTo>
                  <a:pt x="3255128" y="611371"/>
                </a:lnTo>
                <a:lnTo>
                  <a:pt x="3255128" y="611446"/>
                </a:lnTo>
                <a:lnTo>
                  <a:pt x="3255128" y="611479"/>
                </a:lnTo>
                <a:lnTo>
                  <a:pt x="3255128" y="611702"/>
                </a:lnTo>
                <a:lnTo>
                  <a:pt x="3255128" y="611726"/>
                </a:lnTo>
                <a:lnTo>
                  <a:pt x="3255128" y="611729"/>
                </a:lnTo>
                <a:lnTo>
                  <a:pt x="3255128" y="611804"/>
                </a:lnTo>
                <a:lnTo>
                  <a:pt x="3255128" y="611816"/>
                </a:lnTo>
                <a:lnTo>
                  <a:pt x="3255128" y="611825"/>
                </a:lnTo>
                <a:lnTo>
                  <a:pt x="3255128" y="611988"/>
                </a:lnTo>
                <a:lnTo>
                  <a:pt x="3255128" y="611989"/>
                </a:lnTo>
                <a:lnTo>
                  <a:pt x="3255128" y="612004"/>
                </a:lnTo>
                <a:lnTo>
                  <a:pt x="3255128" y="612047"/>
                </a:lnTo>
                <a:lnTo>
                  <a:pt x="3255128" y="612049"/>
                </a:lnTo>
                <a:lnTo>
                  <a:pt x="3255128" y="612113"/>
                </a:lnTo>
                <a:lnTo>
                  <a:pt x="3255128" y="612185"/>
                </a:lnTo>
                <a:lnTo>
                  <a:pt x="3255128" y="612243"/>
                </a:lnTo>
                <a:lnTo>
                  <a:pt x="3255128" y="612245"/>
                </a:lnTo>
                <a:lnTo>
                  <a:pt x="3255128" y="612254"/>
                </a:lnTo>
                <a:lnTo>
                  <a:pt x="3255128" y="612428"/>
                </a:lnTo>
                <a:lnTo>
                  <a:pt x="3255128" y="612453"/>
                </a:lnTo>
                <a:lnTo>
                  <a:pt x="3255128" y="612593"/>
                </a:lnTo>
                <a:lnTo>
                  <a:pt x="3255128" y="612637"/>
                </a:lnTo>
                <a:lnTo>
                  <a:pt x="3255128" y="612737"/>
                </a:lnTo>
                <a:lnTo>
                  <a:pt x="3255128" y="612763"/>
                </a:lnTo>
                <a:lnTo>
                  <a:pt x="3255128" y="612886"/>
                </a:lnTo>
                <a:lnTo>
                  <a:pt x="3255128" y="613047"/>
                </a:lnTo>
                <a:lnTo>
                  <a:pt x="3255128" y="613082"/>
                </a:lnTo>
                <a:lnTo>
                  <a:pt x="3255128" y="613096"/>
                </a:lnTo>
                <a:lnTo>
                  <a:pt x="3255128" y="613170"/>
                </a:lnTo>
                <a:lnTo>
                  <a:pt x="3255128" y="613251"/>
                </a:lnTo>
                <a:lnTo>
                  <a:pt x="3255128" y="613323"/>
                </a:lnTo>
                <a:lnTo>
                  <a:pt x="3255128" y="613433"/>
                </a:lnTo>
                <a:lnTo>
                  <a:pt x="3255128" y="613510"/>
                </a:lnTo>
                <a:lnTo>
                  <a:pt x="3255128" y="613614"/>
                </a:lnTo>
                <a:lnTo>
                  <a:pt x="3255128" y="613616"/>
                </a:lnTo>
                <a:lnTo>
                  <a:pt x="3255128" y="613623"/>
                </a:lnTo>
                <a:lnTo>
                  <a:pt x="3255128" y="613644"/>
                </a:lnTo>
                <a:lnTo>
                  <a:pt x="3255128" y="613695"/>
                </a:lnTo>
                <a:lnTo>
                  <a:pt x="3255128" y="613840"/>
                </a:lnTo>
                <a:lnTo>
                  <a:pt x="3255128" y="613876"/>
                </a:lnTo>
                <a:lnTo>
                  <a:pt x="3255128" y="613971"/>
                </a:lnTo>
                <a:lnTo>
                  <a:pt x="3255128" y="613996"/>
                </a:lnTo>
                <a:lnTo>
                  <a:pt x="3255128" y="614068"/>
                </a:lnTo>
                <a:lnTo>
                  <a:pt x="3255128" y="614106"/>
                </a:lnTo>
                <a:lnTo>
                  <a:pt x="3255128" y="614118"/>
                </a:lnTo>
                <a:lnTo>
                  <a:pt x="3255128" y="614154"/>
                </a:lnTo>
                <a:lnTo>
                  <a:pt x="3255128" y="614175"/>
                </a:lnTo>
                <a:lnTo>
                  <a:pt x="3255128" y="614263"/>
                </a:lnTo>
                <a:lnTo>
                  <a:pt x="3255128" y="614314"/>
                </a:lnTo>
                <a:lnTo>
                  <a:pt x="3255128" y="614361"/>
                </a:lnTo>
                <a:lnTo>
                  <a:pt x="3255128" y="614430"/>
                </a:lnTo>
                <a:lnTo>
                  <a:pt x="3255128" y="614453"/>
                </a:lnTo>
                <a:lnTo>
                  <a:pt x="3255128" y="614524"/>
                </a:lnTo>
                <a:lnTo>
                  <a:pt x="3255128" y="614530"/>
                </a:lnTo>
                <a:lnTo>
                  <a:pt x="3255128" y="614535"/>
                </a:lnTo>
                <a:lnTo>
                  <a:pt x="3255128" y="614696"/>
                </a:lnTo>
                <a:lnTo>
                  <a:pt x="3255128" y="614716"/>
                </a:lnTo>
                <a:lnTo>
                  <a:pt x="3255128" y="614766"/>
                </a:lnTo>
                <a:lnTo>
                  <a:pt x="3255128" y="614773"/>
                </a:lnTo>
                <a:lnTo>
                  <a:pt x="3255128" y="614837"/>
                </a:lnTo>
                <a:lnTo>
                  <a:pt x="3255128" y="614939"/>
                </a:lnTo>
                <a:lnTo>
                  <a:pt x="3255128" y="614978"/>
                </a:lnTo>
                <a:lnTo>
                  <a:pt x="3255128" y="614980"/>
                </a:lnTo>
                <a:lnTo>
                  <a:pt x="3255128" y="614983"/>
                </a:lnTo>
                <a:lnTo>
                  <a:pt x="3255128" y="614994"/>
                </a:lnTo>
                <a:lnTo>
                  <a:pt x="3255128" y="614999"/>
                </a:lnTo>
                <a:lnTo>
                  <a:pt x="3255128" y="615175"/>
                </a:lnTo>
                <a:lnTo>
                  <a:pt x="3255128" y="615225"/>
                </a:lnTo>
                <a:lnTo>
                  <a:pt x="3255128" y="615253"/>
                </a:lnTo>
                <a:lnTo>
                  <a:pt x="3255128" y="615320"/>
                </a:lnTo>
                <a:lnTo>
                  <a:pt x="3255128" y="615443"/>
                </a:lnTo>
                <a:lnTo>
                  <a:pt x="3255128" y="615477"/>
                </a:lnTo>
                <a:lnTo>
                  <a:pt x="3255128" y="615647"/>
                </a:lnTo>
                <a:lnTo>
                  <a:pt x="3255128" y="615718"/>
                </a:lnTo>
                <a:lnTo>
                  <a:pt x="3255128" y="615727"/>
                </a:lnTo>
                <a:lnTo>
                  <a:pt x="3255128" y="615753"/>
                </a:lnTo>
                <a:lnTo>
                  <a:pt x="3255128" y="615758"/>
                </a:lnTo>
                <a:lnTo>
                  <a:pt x="3255128" y="615793"/>
                </a:lnTo>
                <a:lnTo>
                  <a:pt x="3255128" y="615906"/>
                </a:lnTo>
                <a:lnTo>
                  <a:pt x="3255128" y="615931"/>
                </a:lnTo>
                <a:lnTo>
                  <a:pt x="3255128" y="616016"/>
                </a:lnTo>
                <a:lnTo>
                  <a:pt x="3255128" y="616106"/>
                </a:lnTo>
                <a:lnTo>
                  <a:pt x="3255128" y="616249"/>
                </a:lnTo>
                <a:lnTo>
                  <a:pt x="3255128" y="616423"/>
                </a:lnTo>
                <a:lnTo>
                  <a:pt x="3255128" y="616426"/>
                </a:lnTo>
                <a:lnTo>
                  <a:pt x="3255128" y="616500"/>
                </a:lnTo>
                <a:lnTo>
                  <a:pt x="3255128" y="616554"/>
                </a:lnTo>
                <a:lnTo>
                  <a:pt x="3255128" y="616582"/>
                </a:lnTo>
                <a:lnTo>
                  <a:pt x="3255128" y="616615"/>
                </a:lnTo>
                <a:lnTo>
                  <a:pt x="3255128" y="616616"/>
                </a:lnTo>
                <a:lnTo>
                  <a:pt x="3255128" y="616897"/>
                </a:lnTo>
                <a:lnTo>
                  <a:pt x="3255128" y="617013"/>
                </a:lnTo>
                <a:lnTo>
                  <a:pt x="3255128" y="617096"/>
                </a:lnTo>
                <a:lnTo>
                  <a:pt x="3255128" y="617113"/>
                </a:lnTo>
                <a:lnTo>
                  <a:pt x="3255128" y="617115"/>
                </a:lnTo>
                <a:lnTo>
                  <a:pt x="3255128" y="617264"/>
                </a:lnTo>
                <a:lnTo>
                  <a:pt x="3255128" y="617361"/>
                </a:lnTo>
                <a:lnTo>
                  <a:pt x="3255128" y="617513"/>
                </a:lnTo>
                <a:lnTo>
                  <a:pt x="3255128" y="617709"/>
                </a:lnTo>
                <a:lnTo>
                  <a:pt x="3255128" y="617723"/>
                </a:lnTo>
                <a:lnTo>
                  <a:pt x="3255128" y="617772"/>
                </a:lnTo>
                <a:lnTo>
                  <a:pt x="3255128" y="617797"/>
                </a:lnTo>
                <a:lnTo>
                  <a:pt x="3255128" y="617844"/>
                </a:lnTo>
                <a:lnTo>
                  <a:pt x="3255128" y="617929"/>
                </a:lnTo>
                <a:lnTo>
                  <a:pt x="3255128" y="617952"/>
                </a:lnTo>
                <a:lnTo>
                  <a:pt x="3255128" y="617959"/>
                </a:lnTo>
                <a:lnTo>
                  <a:pt x="3255128" y="618009"/>
                </a:lnTo>
                <a:lnTo>
                  <a:pt x="3255128" y="618038"/>
                </a:lnTo>
                <a:lnTo>
                  <a:pt x="3255128" y="618060"/>
                </a:lnTo>
                <a:lnTo>
                  <a:pt x="3255128" y="618136"/>
                </a:lnTo>
                <a:lnTo>
                  <a:pt x="3255128" y="618137"/>
                </a:lnTo>
                <a:lnTo>
                  <a:pt x="3255128" y="618243"/>
                </a:lnTo>
                <a:lnTo>
                  <a:pt x="3255128" y="618271"/>
                </a:lnTo>
                <a:lnTo>
                  <a:pt x="3255128" y="618310"/>
                </a:lnTo>
                <a:lnTo>
                  <a:pt x="3255128" y="618410"/>
                </a:lnTo>
                <a:lnTo>
                  <a:pt x="3255128" y="618442"/>
                </a:lnTo>
                <a:lnTo>
                  <a:pt x="3255128" y="618467"/>
                </a:lnTo>
                <a:lnTo>
                  <a:pt x="3255128" y="618468"/>
                </a:lnTo>
                <a:lnTo>
                  <a:pt x="3255128" y="618492"/>
                </a:lnTo>
                <a:lnTo>
                  <a:pt x="3255128" y="618493"/>
                </a:lnTo>
                <a:lnTo>
                  <a:pt x="3255128" y="618514"/>
                </a:lnTo>
                <a:lnTo>
                  <a:pt x="3255128" y="618591"/>
                </a:lnTo>
                <a:lnTo>
                  <a:pt x="3255128" y="618638"/>
                </a:lnTo>
                <a:lnTo>
                  <a:pt x="3255128" y="618708"/>
                </a:lnTo>
                <a:lnTo>
                  <a:pt x="3255128" y="618726"/>
                </a:lnTo>
                <a:lnTo>
                  <a:pt x="3255128" y="618783"/>
                </a:lnTo>
                <a:lnTo>
                  <a:pt x="3255128" y="618951"/>
                </a:lnTo>
                <a:lnTo>
                  <a:pt x="3255128" y="618973"/>
                </a:lnTo>
                <a:lnTo>
                  <a:pt x="3255128" y="618976"/>
                </a:lnTo>
                <a:lnTo>
                  <a:pt x="3255128" y="619009"/>
                </a:lnTo>
                <a:lnTo>
                  <a:pt x="3255128" y="619162"/>
                </a:lnTo>
                <a:lnTo>
                  <a:pt x="3255128" y="619286"/>
                </a:lnTo>
                <a:lnTo>
                  <a:pt x="3255128" y="619291"/>
                </a:lnTo>
                <a:lnTo>
                  <a:pt x="3255128" y="619514"/>
                </a:lnTo>
                <a:lnTo>
                  <a:pt x="3255128" y="619519"/>
                </a:lnTo>
                <a:lnTo>
                  <a:pt x="3255128" y="619605"/>
                </a:lnTo>
                <a:lnTo>
                  <a:pt x="3255128" y="619621"/>
                </a:lnTo>
                <a:lnTo>
                  <a:pt x="3255128" y="619745"/>
                </a:lnTo>
                <a:lnTo>
                  <a:pt x="3255128" y="619997"/>
                </a:lnTo>
                <a:lnTo>
                  <a:pt x="3255128" y="620167"/>
                </a:lnTo>
                <a:lnTo>
                  <a:pt x="3255128" y="620169"/>
                </a:lnTo>
                <a:lnTo>
                  <a:pt x="3255128" y="620297"/>
                </a:lnTo>
                <a:lnTo>
                  <a:pt x="3255128" y="620301"/>
                </a:lnTo>
                <a:lnTo>
                  <a:pt x="3255128" y="620380"/>
                </a:lnTo>
                <a:lnTo>
                  <a:pt x="3255128" y="620626"/>
                </a:lnTo>
                <a:lnTo>
                  <a:pt x="3255128" y="620760"/>
                </a:lnTo>
                <a:lnTo>
                  <a:pt x="3255128" y="620762"/>
                </a:lnTo>
                <a:lnTo>
                  <a:pt x="3255128" y="620834"/>
                </a:lnTo>
                <a:lnTo>
                  <a:pt x="3255128" y="620876"/>
                </a:lnTo>
                <a:lnTo>
                  <a:pt x="3255128" y="621050"/>
                </a:lnTo>
                <a:lnTo>
                  <a:pt x="3255128" y="621127"/>
                </a:lnTo>
                <a:lnTo>
                  <a:pt x="3255128" y="621135"/>
                </a:lnTo>
                <a:lnTo>
                  <a:pt x="3255128" y="621136"/>
                </a:lnTo>
                <a:lnTo>
                  <a:pt x="3255128" y="621178"/>
                </a:lnTo>
                <a:lnTo>
                  <a:pt x="3255128" y="621296"/>
                </a:lnTo>
                <a:lnTo>
                  <a:pt x="3255128" y="621309"/>
                </a:lnTo>
                <a:lnTo>
                  <a:pt x="3255128" y="621314"/>
                </a:lnTo>
                <a:lnTo>
                  <a:pt x="3255128" y="621315"/>
                </a:lnTo>
                <a:lnTo>
                  <a:pt x="3255128" y="621408"/>
                </a:lnTo>
                <a:lnTo>
                  <a:pt x="3255128" y="621432"/>
                </a:lnTo>
                <a:lnTo>
                  <a:pt x="3255128" y="621482"/>
                </a:lnTo>
                <a:lnTo>
                  <a:pt x="3255128" y="621527"/>
                </a:lnTo>
                <a:lnTo>
                  <a:pt x="3255128" y="621666"/>
                </a:lnTo>
                <a:lnTo>
                  <a:pt x="3255128" y="621784"/>
                </a:lnTo>
                <a:lnTo>
                  <a:pt x="3255128" y="621941"/>
                </a:lnTo>
                <a:lnTo>
                  <a:pt x="3255128" y="621963"/>
                </a:lnTo>
                <a:lnTo>
                  <a:pt x="3255128" y="621966"/>
                </a:lnTo>
                <a:lnTo>
                  <a:pt x="3255128" y="622033"/>
                </a:lnTo>
                <a:lnTo>
                  <a:pt x="3255128" y="622229"/>
                </a:lnTo>
                <a:lnTo>
                  <a:pt x="3255128" y="622242"/>
                </a:lnTo>
                <a:lnTo>
                  <a:pt x="3255128" y="622243"/>
                </a:lnTo>
                <a:lnTo>
                  <a:pt x="3255128" y="622317"/>
                </a:lnTo>
                <a:lnTo>
                  <a:pt x="3255128" y="622337"/>
                </a:lnTo>
                <a:lnTo>
                  <a:pt x="3255128" y="622422"/>
                </a:lnTo>
                <a:lnTo>
                  <a:pt x="3255128" y="622547"/>
                </a:lnTo>
                <a:lnTo>
                  <a:pt x="3255128" y="622579"/>
                </a:lnTo>
                <a:lnTo>
                  <a:pt x="3255128" y="622580"/>
                </a:lnTo>
                <a:lnTo>
                  <a:pt x="3255128" y="622582"/>
                </a:lnTo>
                <a:lnTo>
                  <a:pt x="3255128" y="622657"/>
                </a:lnTo>
                <a:lnTo>
                  <a:pt x="3255128" y="622791"/>
                </a:lnTo>
                <a:lnTo>
                  <a:pt x="3255128" y="622795"/>
                </a:lnTo>
                <a:lnTo>
                  <a:pt x="3255128" y="622813"/>
                </a:lnTo>
                <a:lnTo>
                  <a:pt x="3255128" y="622880"/>
                </a:lnTo>
                <a:lnTo>
                  <a:pt x="3255128" y="622970"/>
                </a:lnTo>
                <a:lnTo>
                  <a:pt x="3255128" y="622987"/>
                </a:lnTo>
                <a:lnTo>
                  <a:pt x="3255128" y="623015"/>
                </a:lnTo>
                <a:lnTo>
                  <a:pt x="3255128" y="623037"/>
                </a:lnTo>
                <a:lnTo>
                  <a:pt x="3255128" y="623211"/>
                </a:lnTo>
                <a:lnTo>
                  <a:pt x="3255128" y="623220"/>
                </a:lnTo>
                <a:lnTo>
                  <a:pt x="3255128" y="623296"/>
                </a:lnTo>
                <a:lnTo>
                  <a:pt x="3255128" y="623419"/>
                </a:lnTo>
                <a:lnTo>
                  <a:pt x="3255128" y="623600"/>
                </a:lnTo>
                <a:lnTo>
                  <a:pt x="3255128" y="623694"/>
                </a:lnTo>
                <a:lnTo>
                  <a:pt x="3255128" y="623703"/>
                </a:lnTo>
                <a:lnTo>
                  <a:pt x="3255128" y="623761"/>
                </a:lnTo>
                <a:lnTo>
                  <a:pt x="3255128" y="623879"/>
                </a:lnTo>
                <a:lnTo>
                  <a:pt x="3255128" y="623918"/>
                </a:lnTo>
                <a:lnTo>
                  <a:pt x="3255128" y="624110"/>
                </a:lnTo>
                <a:lnTo>
                  <a:pt x="3255128" y="624125"/>
                </a:lnTo>
                <a:lnTo>
                  <a:pt x="3255128" y="624177"/>
                </a:lnTo>
                <a:lnTo>
                  <a:pt x="3255128" y="624238"/>
                </a:lnTo>
                <a:lnTo>
                  <a:pt x="3255128" y="624304"/>
                </a:lnTo>
                <a:lnTo>
                  <a:pt x="3255128" y="624582"/>
                </a:lnTo>
                <a:lnTo>
                  <a:pt x="3255128" y="624796"/>
                </a:lnTo>
                <a:lnTo>
                  <a:pt x="3255128" y="624823"/>
                </a:lnTo>
                <a:lnTo>
                  <a:pt x="3255128" y="624825"/>
                </a:lnTo>
                <a:lnTo>
                  <a:pt x="3255128" y="624842"/>
                </a:lnTo>
                <a:lnTo>
                  <a:pt x="3255128" y="624900"/>
                </a:lnTo>
                <a:lnTo>
                  <a:pt x="3255128" y="624902"/>
                </a:lnTo>
                <a:lnTo>
                  <a:pt x="3255128" y="624966"/>
                </a:lnTo>
                <a:lnTo>
                  <a:pt x="3255128" y="625068"/>
                </a:lnTo>
                <a:lnTo>
                  <a:pt x="3255128" y="625069"/>
                </a:lnTo>
                <a:lnTo>
                  <a:pt x="3255128" y="625135"/>
                </a:lnTo>
                <a:lnTo>
                  <a:pt x="3255128" y="625281"/>
                </a:lnTo>
                <a:lnTo>
                  <a:pt x="3255128" y="625306"/>
                </a:lnTo>
                <a:lnTo>
                  <a:pt x="3255128" y="625327"/>
                </a:lnTo>
                <a:lnTo>
                  <a:pt x="3255128" y="625378"/>
                </a:lnTo>
                <a:lnTo>
                  <a:pt x="3255128" y="625404"/>
                </a:lnTo>
                <a:lnTo>
                  <a:pt x="3255128" y="625490"/>
                </a:lnTo>
                <a:lnTo>
                  <a:pt x="3255128" y="625570"/>
                </a:lnTo>
                <a:lnTo>
                  <a:pt x="3255128" y="625572"/>
                </a:lnTo>
                <a:lnTo>
                  <a:pt x="3255128" y="625647"/>
                </a:lnTo>
                <a:lnTo>
                  <a:pt x="3255128" y="625717"/>
                </a:lnTo>
                <a:lnTo>
                  <a:pt x="3255128" y="625739"/>
                </a:lnTo>
                <a:lnTo>
                  <a:pt x="3255128" y="625803"/>
                </a:lnTo>
                <a:lnTo>
                  <a:pt x="3255128" y="625892"/>
                </a:lnTo>
                <a:lnTo>
                  <a:pt x="3255128" y="625949"/>
                </a:lnTo>
                <a:lnTo>
                  <a:pt x="3255128" y="626002"/>
                </a:lnTo>
                <a:lnTo>
                  <a:pt x="3255128" y="626052"/>
                </a:lnTo>
                <a:lnTo>
                  <a:pt x="3255128" y="626176"/>
                </a:lnTo>
                <a:lnTo>
                  <a:pt x="3255128" y="626280"/>
                </a:lnTo>
                <a:lnTo>
                  <a:pt x="3255128" y="626285"/>
                </a:lnTo>
                <a:lnTo>
                  <a:pt x="3255128" y="626286"/>
                </a:lnTo>
                <a:lnTo>
                  <a:pt x="3255128" y="626409"/>
                </a:lnTo>
                <a:lnTo>
                  <a:pt x="3255128" y="626476"/>
                </a:lnTo>
                <a:lnTo>
                  <a:pt x="3255128" y="626511"/>
                </a:lnTo>
                <a:lnTo>
                  <a:pt x="3255128" y="626536"/>
                </a:lnTo>
                <a:lnTo>
                  <a:pt x="3255128" y="626540"/>
                </a:lnTo>
                <a:lnTo>
                  <a:pt x="3255128" y="626693"/>
                </a:lnTo>
                <a:lnTo>
                  <a:pt x="3255128" y="626724"/>
                </a:lnTo>
                <a:lnTo>
                  <a:pt x="3255128" y="626763"/>
                </a:lnTo>
                <a:lnTo>
                  <a:pt x="3255128" y="626883"/>
                </a:lnTo>
                <a:lnTo>
                  <a:pt x="3255128" y="626933"/>
                </a:lnTo>
                <a:lnTo>
                  <a:pt x="3255128" y="626959"/>
                </a:lnTo>
                <a:lnTo>
                  <a:pt x="3255128" y="626999"/>
                </a:lnTo>
                <a:lnTo>
                  <a:pt x="3255128" y="627033"/>
                </a:lnTo>
                <a:lnTo>
                  <a:pt x="3255128" y="627099"/>
                </a:lnTo>
                <a:lnTo>
                  <a:pt x="3255128" y="627115"/>
                </a:lnTo>
                <a:lnTo>
                  <a:pt x="3255128" y="627165"/>
                </a:lnTo>
                <a:lnTo>
                  <a:pt x="3255128" y="627167"/>
                </a:lnTo>
                <a:lnTo>
                  <a:pt x="3255128" y="627392"/>
                </a:lnTo>
                <a:lnTo>
                  <a:pt x="3255128" y="627417"/>
                </a:lnTo>
                <a:lnTo>
                  <a:pt x="3255128" y="627418"/>
                </a:lnTo>
                <a:lnTo>
                  <a:pt x="3255128" y="627549"/>
                </a:lnTo>
                <a:lnTo>
                  <a:pt x="3255128" y="627557"/>
                </a:lnTo>
                <a:lnTo>
                  <a:pt x="3255128" y="627597"/>
                </a:lnTo>
                <a:lnTo>
                  <a:pt x="3255128" y="627624"/>
                </a:lnTo>
                <a:lnTo>
                  <a:pt x="3255128" y="627642"/>
                </a:lnTo>
                <a:lnTo>
                  <a:pt x="3255128" y="627838"/>
                </a:lnTo>
                <a:lnTo>
                  <a:pt x="3255128" y="627847"/>
                </a:lnTo>
                <a:lnTo>
                  <a:pt x="3255128" y="627864"/>
                </a:lnTo>
                <a:lnTo>
                  <a:pt x="3255128" y="627894"/>
                </a:lnTo>
                <a:lnTo>
                  <a:pt x="3255128" y="627901"/>
                </a:lnTo>
                <a:lnTo>
                  <a:pt x="3255128" y="627902"/>
                </a:lnTo>
                <a:lnTo>
                  <a:pt x="3255128" y="628046"/>
                </a:lnTo>
                <a:lnTo>
                  <a:pt x="3255128" y="628058"/>
                </a:lnTo>
                <a:lnTo>
                  <a:pt x="3255128" y="628081"/>
                </a:lnTo>
                <a:lnTo>
                  <a:pt x="3255128" y="628088"/>
                </a:lnTo>
                <a:lnTo>
                  <a:pt x="3255128" y="628098"/>
                </a:lnTo>
                <a:lnTo>
                  <a:pt x="3255128" y="628272"/>
                </a:lnTo>
                <a:lnTo>
                  <a:pt x="3255128" y="628296"/>
                </a:lnTo>
                <a:lnTo>
                  <a:pt x="3255128" y="628330"/>
                </a:lnTo>
                <a:lnTo>
                  <a:pt x="3255128" y="628438"/>
                </a:lnTo>
                <a:lnTo>
                  <a:pt x="3255128" y="628500"/>
                </a:lnTo>
                <a:lnTo>
                  <a:pt x="3255128" y="628542"/>
                </a:lnTo>
                <a:lnTo>
                  <a:pt x="3255128" y="628550"/>
                </a:lnTo>
                <a:lnTo>
                  <a:pt x="3255128" y="628571"/>
                </a:lnTo>
                <a:lnTo>
                  <a:pt x="3255128" y="628572"/>
                </a:lnTo>
                <a:lnTo>
                  <a:pt x="3255128" y="628746"/>
                </a:lnTo>
                <a:lnTo>
                  <a:pt x="3255128" y="628784"/>
                </a:lnTo>
                <a:lnTo>
                  <a:pt x="3255128" y="628865"/>
                </a:lnTo>
                <a:lnTo>
                  <a:pt x="3255128" y="628995"/>
                </a:lnTo>
                <a:lnTo>
                  <a:pt x="3255128" y="629001"/>
                </a:lnTo>
                <a:lnTo>
                  <a:pt x="3255128" y="629009"/>
                </a:lnTo>
                <a:lnTo>
                  <a:pt x="3255128" y="629102"/>
                </a:lnTo>
                <a:lnTo>
                  <a:pt x="3255128" y="629103"/>
                </a:lnTo>
                <a:lnTo>
                  <a:pt x="3255128" y="629124"/>
                </a:lnTo>
                <a:lnTo>
                  <a:pt x="3255128" y="629205"/>
                </a:lnTo>
                <a:lnTo>
                  <a:pt x="3255128" y="629220"/>
                </a:lnTo>
                <a:lnTo>
                  <a:pt x="3255128" y="629276"/>
                </a:lnTo>
                <a:lnTo>
                  <a:pt x="3255128" y="629316"/>
                </a:lnTo>
                <a:lnTo>
                  <a:pt x="3255128" y="629346"/>
                </a:lnTo>
                <a:lnTo>
                  <a:pt x="3255128" y="629469"/>
                </a:lnTo>
                <a:lnTo>
                  <a:pt x="3255128" y="629542"/>
                </a:lnTo>
                <a:lnTo>
                  <a:pt x="3255128" y="629557"/>
                </a:lnTo>
                <a:lnTo>
                  <a:pt x="3255128" y="629655"/>
                </a:lnTo>
                <a:lnTo>
                  <a:pt x="3255128" y="629679"/>
                </a:lnTo>
                <a:lnTo>
                  <a:pt x="3255128" y="629753"/>
                </a:lnTo>
                <a:lnTo>
                  <a:pt x="3255128" y="629834"/>
                </a:lnTo>
                <a:lnTo>
                  <a:pt x="3255128" y="629949"/>
                </a:lnTo>
                <a:lnTo>
                  <a:pt x="3255128" y="630105"/>
                </a:lnTo>
                <a:lnTo>
                  <a:pt x="3255128" y="630117"/>
                </a:lnTo>
                <a:lnTo>
                  <a:pt x="3255128" y="630366"/>
                </a:lnTo>
                <a:lnTo>
                  <a:pt x="3255128" y="630430"/>
                </a:lnTo>
                <a:lnTo>
                  <a:pt x="3255128" y="630576"/>
                </a:lnTo>
                <a:lnTo>
                  <a:pt x="3255128" y="630884"/>
                </a:lnTo>
                <a:lnTo>
                  <a:pt x="3255128" y="630891"/>
                </a:lnTo>
                <a:lnTo>
                  <a:pt x="3255128" y="630913"/>
                </a:lnTo>
                <a:lnTo>
                  <a:pt x="3255128" y="631036"/>
                </a:lnTo>
                <a:lnTo>
                  <a:pt x="3255128" y="631263"/>
                </a:lnTo>
                <a:lnTo>
                  <a:pt x="3255128" y="631295"/>
                </a:lnTo>
                <a:lnTo>
                  <a:pt x="3255128" y="631320"/>
                </a:lnTo>
                <a:lnTo>
                  <a:pt x="3255128" y="631346"/>
                </a:lnTo>
                <a:lnTo>
                  <a:pt x="3255128" y="631351"/>
                </a:lnTo>
                <a:lnTo>
                  <a:pt x="3255128" y="631367"/>
                </a:lnTo>
                <a:lnTo>
                  <a:pt x="3255128" y="631532"/>
                </a:lnTo>
                <a:lnTo>
                  <a:pt x="3255128" y="631561"/>
                </a:lnTo>
                <a:lnTo>
                  <a:pt x="3255128" y="631660"/>
                </a:lnTo>
                <a:lnTo>
                  <a:pt x="3255128" y="631737"/>
                </a:lnTo>
                <a:lnTo>
                  <a:pt x="3255128" y="631829"/>
                </a:lnTo>
                <a:lnTo>
                  <a:pt x="3255128" y="631991"/>
                </a:lnTo>
                <a:lnTo>
                  <a:pt x="3255128" y="632015"/>
                </a:lnTo>
                <a:lnTo>
                  <a:pt x="3255128" y="632093"/>
                </a:lnTo>
                <a:lnTo>
                  <a:pt x="3255128" y="632114"/>
                </a:lnTo>
                <a:lnTo>
                  <a:pt x="3255128" y="632117"/>
                </a:lnTo>
                <a:lnTo>
                  <a:pt x="3255128" y="632144"/>
                </a:lnTo>
                <a:lnTo>
                  <a:pt x="3255128" y="632162"/>
                </a:lnTo>
                <a:lnTo>
                  <a:pt x="3255128" y="632336"/>
                </a:lnTo>
                <a:lnTo>
                  <a:pt x="3255128" y="632358"/>
                </a:lnTo>
                <a:lnTo>
                  <a:pt x="3255128" y="632367"/>
                </a:lnTo>
                <a:lnTo>
                  <a:pt x="3255128" y="632474"/>
                </a:lnTo>
                <a:lnTo>
                  <a:pt x="3255128" y="632532"/>
                </a:lnTo>
                <a:lnTo>
                  <a:pt x="3255128" y="632566"/>
                </a:lnTo>
                <a:lnTo>
                  <a:pt x="3255128" y="632708"/>
                </a:lnTo>
                <a:lnTo>
                  <a:pt x="3255128" y="632850"/>
                </a:lnTo>
                <a:lnTo>
                  <a:pt x="3255128" y="632866"/>
                </a:lnTo>
                <a:lnTo>
                  <a:pt x="3255128" y="632968"/>
                </a:lnTo>
                <a:lnTo>
                  <a:pt x="3255128" y="633385"/>
                </a:lnTo>
                <a:lnTo>
                  <a:pt x="3255128" y="633548"/>
                </a:lnTo>
                <a:lnTo>
                  <a:pt x="3255128" y="633588"/>
                </a:lnTo>
                <a:lnTo>
                  <a:pt x="3255128" y="633616"/>
                </a:lnTo>
                <a:lnTo>
                  <a:pt x="3255128" y="633623"/>
                </a:lnTo>
                <a:lnTo>
                  <a:pt x="3255128" y="633729"/>
                </a:lnTo>
                <a:lnTo>
                  <a:pt x="3255128" y="633747"/>
                </a:lnTo>
                <a:lnTo>
                  <a:pt x="3255128" y="633761"/>
                </a:lnTo>
                <a:lnTo>
                  <a:pt x="3255128" y="633846"/>
                </a:lnTo>
                <a:lnTo>
                  <a:pt x="3255128" y="633865"/>
                </a:lnTo>
                <a:lnTo>
                  <a:pt x="3255128" y="633903"/>
                </a:lnTo>
                <a:lnTo>
                  <a:pt x="3255128" y="633989"/>
                </a:lnTo>
                <a:lnTo>
                  <a:pt x="3255128" y="634075"/>
                </a:lnTo>
                <a:lnTo>
                  <a:pt x="3255128" y="634096"/>
                </a:lnTo>
                <a:lnTo>
                  <a:pt x="3255128" y="634168"/>
                </a:lnTo>
                <a:lnTo>
                  <a:pt x="3255128" y="634184"/>
                </a:lnTo>
                <a:lnTo>
                  <a:pt x="3255128" y="634282"/>
                </a:lnTo>
                <a:lnTo>
                  <a:pt x="3255128" y="634323"/>
                </a:lnTo>
                <a:lnTo>
                  <a:pt x="3255128" y="634412"/>
                </a:lnTo>
                <a:lnTo>
                  <a:pt x="3255128" y="634461"/>
                </a:lnTo>
                <a:lnTo>
                  <a:pt x="3255128" y="634519"/>
                </a:lnTo>
                <a:lnTo>
                  <a:pt x="3255128" y="634637"/>
                </a:lnTo>
                <a:lnTo>
                  <a:pt x="3255128" y="634727"/>
                </a:lnTo>
                <a:lnTo>
                  <a:pt x="3255128" y="634811"/>
                </a:lnTo>
                <a:lnTo>
                  <a:pt x="3255128" y="634816"/>
                </a:lnTo>
                <a:lnTo>
                  <a:pt x="3255128" y="634819"/>
                </a:lnTo>
                <a:lnTo>
                  <a:pt x="3255128" y="634886"/>
                </a:lnTo>
                <a:lnTo>
                  <a:pt x="3255128" y="634950"/>
                </a:lnTo>
                <a:lnTo>
                  <a:pt x="3255128" y="634952"/>
                </a:lnTo>
                <a:lnTo>
                  <a:pt x="3255128" y="635095"/>
                </a:lnTo>
                <a:lnTo>
                  <a:pt x="3255128" y="635096"/>
                </a:lnTo>
                <a:lnTo>
                  <a:pt x="3255128" y="635204"/>
                </a:lnTo>
                <a:lnTo>
                  <a:pt x="3255128" y="635275"/>
                </a:lnTo>
                <a:lnTo>
                  <a:pt x="3255128" y="635364"/>
                </a:lnTo>
                <a:lnTo>
                  <a:pt x="3255128" y="635400"/>
                </a:lnTo>
                <a:lnTo>
                  <a:pt x="3255128" y="635433"/>
                </a:lnTo>
                <a:lnTo>
                  <a:pt x="3255128" y="635435"/>
                </a:lnTo>
                <a:lnTo>
                  <a:pt x="3255128" y="635436"/>
                </a:lnTo>
                <a:lnTo>
                  <a:pt x="3255128" y="635556"/>
                </a:lnTo>
                <a:lnTo>
                  <a:pt x="3255128" y="635648"/>
                </a:lnTo>
                <a:lnTo>
                  <a:pt x="3255128" y="635789"/>
                </a:lnTo>
                <a:lnTo>
                  <a:pt x="3255128" y="635840"/>
                </a:lnTo>
                <a:lnTo>
                  <a:pt x="3255128" y="635868"/>
                </a:lnTo>
                <a:lnTo>
                  <a:pt x="3255128" y="635871"/>
                </a:lnTo>
                <a:lnTo>
                  <a:pt x="3255128" y="635890"/>
                </a:lnTo>
                <a:lnTo>
                  <a:pt x="3255128" y="635937"/>
                </a:lnTo>
                <a:lnTo>
                  <a:pt x="3255128" y="636082"/>
                </a:lnTo>
                <a:lnTo>
                  <a:pt x="3255128" y="636084"/>
                </a:lnTo>
                <a:lnTo>
                  <a:pt x="3255128" y="636131"/>
                </a:lnTo>
                <a:lnTo>
                  <a:pt x="3255128" y="636180"/>
                </a:lnTo>
                <a:lnTo>
                  <a:pt x="3255128" y="636272"/>
                </a:lnTo>
                <a:lnTo>
                  <a:pt x="3255128" y="636344"/>
                </a:lnTo>
                <a:lnTo>
                  <a:pt x="3255128" y="636421"/>
                </a:lnTo>
                <a:lnTo>
                  <a:pt x="3255128" y="636538"/>
                </a:lnTo>
                <a:lnTo>
                  <a:pt x="3255128" y="636543"/>
                </a:lnTo>
                <a:lnTo>
                  <a:pt x="3255128" y="636585"/>
                </a:lnTo>
                <a:lnTo>
                  <a:pt x="3255128" y="636613"/>
                </a:lnTo>
                <a:lnTo>
                  <a:pt x="3255128" y="636771"/>
                </a:lnTo>
                <a:lnTo>
                  <a:pt x="3255128" y="636813"/>
                </a:lnTo>
                <a:lnTo>
                  <a:pt x="3255128" y="636818"/>
                </a:lnTo>
                <a:lnTo>
                  <a:pt x="3255128" y="637012"/>
                </a:lnTo>
                <a:lnTo>
                  <a:pt x="3255128" y="637017"/>
                </a:lnTo>
                <a:lnTo>
                  <a:pt x="3255128" y="637044"/>
                </a:lnTo>
                <a:lnTo>
                  <a:pt x="3255128" y="637091"/>
                </a:lnTo>
                <a:lnTo>
                  <a:pt x="3255128" y="637228"/>
                </a:lnTo>
                <a:lnTo>
                  <a:pt x="3255128" y="637402"/>
                </a:lnTo>
                <a:lnTo>
                  <a:pt x="3255128" y="637466"/>
                </a:lnTo>
                <a:lnTo>
                  <a:pt x="3255128" y="637678"/>
                </a:lnTo>
                <a:lnTo>
                  <a:pt x="3255128" y="637850"/>
                </a:lnTo>
                <a:lnTo>
                  <a:pt x="3255128" y="637922"/>
                </a:lnTo>
                <a:lnTo>
                  <a:pt x="3255128" y="637925"/>
                </a:lnTo>
                <a:lnTo>
                  <a:pt x="3255128" y="638131"/>
                </a:lnTo>
                <a:lnTo>
                  <a:pt x="3255128" y="638175"/>
                </a:lnTo>
                <a:lnTo>
                  <a:pt x="3255128" y="638215"/>
                </a:lnTo>
                <a:lnTo>
                  <a:pt x="3255128" y="638231"/>
                </a:lnTo>
                <a:lnTo>
                  <a:pt x="3255128" y="638250"/>
                </a:lnTo>
                <a:lnTo>
                  <a:pt x="3255128" y="638388"/>
                </a:lnTo>
                <a:lnTo>
                  <a:pt x="3255128" y="638423"/>
                </a:lnTo>
                <a:lnTo>
                  <a:pt x="3255128" y="638425"/>
                </a:lnTo>
                <a:lnTo>
                  <a:pt x="3255128" y="638435"/>
                </a:lnTo>
                <a:lnTo>
                  <a:pt x="3255128" y="638473"/>
                </a:lnTo>
                <a:lnTo>
                  <a:pt x="3255128" y="638570"/>
                </a:lnTo>
                <a:lnTo>
                  <a:pt x="3255128" y="638590"/>
                </a:lnTo>
                <a:lnTo>
                  <a:pt x="3255128" y="638629"/>
                </a:lnTo>
                <a:lnTo>
                  <a:pt x="3255128" y="638704"/>
                </a:lnTo>
                <a:lnTo>
                  <a:pt x="3255128" y="638883"/>
                </a:lnTo>
                <a:lnTo>
                  <a:pt x="3255128" y="638927"/>
                </a:lnTo>
                <a:lnTo>
                  <a:pt x="3255128" y="638981"/>
                </a:lnTo>
                <a:lnTo>
                  <a:pt x="3255128" y="639029"/>
                </a:lnTo>
                <a:lnTo>
                  <a:pt x="3255128" y="639083"/>
                </a:lnTo>
                <a:lnTo>
                  <a:pt x="3255128" y="639124"/>
                </a:lnTo>
                <a:lnTo>
                  <a:pt x="3255128" y="639133"/>
                </a:lnTo>
                <a:lnTo>
                  <a:pt x="3255128" y="639238"/>
                </a:lnTo>
                <a:lnTo>
                  <a:pt x="3255128" y="639262"/>
                </a:lnTo>
                <a:lnTo>
                  <a:pt x="3255128" y="639332"/>
                </a:lnTo>
                <a:lnTo>
                  <a:pt x="3255128" y="639354"/>
                </a:lnTo>
                <a:lnTo>
                  <a:pt x="3255128" y="639389"/>
                </a:lnTo>
                <a:lnTo>
                  <a:pt x="3255128" y="639528"/>
                </a:lnTo>
                <a:lnTo>
                  <a:pt x="3255128" y="639542"/>
                </a:lnTo>
                <a:lnTo>
                  <a:pt x="3255128" y="639575"/>
                </a:lnTo>
                <a:lnTo>
                  <a:pt x="3255128" y="639616"/>
                </a:lnTo>
                <a:lnTo>
                  <a:pt x="3255128" y="639803"/>
                </a:lnTo>
                <a:lnTo>
                  <a:pt x="3255128" y="639808"/>
                </a:lnTo>
                <a:lnTo>
                  <a:pt x="3255128" y="639831"/>
                </a:lnTo>
                <a:lnTo>
                  <a:pt x="3255128" y="640034"/>
                </a:lnTo>
                <a:lnTo>
                  <a:pt x="3255128" y="640090"/>
                </a:lnTo>
                <a:lnTo>
                  <a:pt x="3255128" y="640151"/>
                </a:lnTo>
                <a:lnTo>
                  <a:pt x="3255128" y="640270"/>
                </a:lnTo>
                <a:lnTo>
                  <a:pt x="3255128" y="640286"/>
                </a:lnTo>
                <a:lnTo>
                  <a:pt x="3255128" y="640347"/>
                </a:lnTo>
                <a:lnTo>
                  <a:pt x="3255128" y="640410"/>
                </a:lnTo>
                <a:lnTo>
                  <a:pt x="3255128" y="640416"/>
                </a:lnTo>
                <a:lnTo>
                  <a:pt x="3255128" y="640456"/>
                </a:lnTo>
                <a:lnTo>
                  <a:pt x="3255128" y="640495"/>
                </a:lnTo>
                <a:lnTo>
                  <a:pt x="3255128" y="640755"/>
                </a:lnTo>
                <a:lnTo>
                  <a:pt x="3255128" y="640899"/>
                </a:lnTo>
                <a:lnTo>
                  <a:pt x="3255128" y="640915"/>
                </a:lnTo>
                <a:lnTo>
                  <a:pt x="3255128" y="640971"/>
                </a:lnTo>
                <a:lnTo>
                  <a:pt x="3255128" y="641048"/>
                </a:lnTo>
                <a:lnTo>
                  <a:pt x="3255128" y="641165"/>
                </a:lnTo>
                <a:lnTo>
                  <a:pt x="3255128" y="641240"/>
                </a:lnTo>
                <a:lnTo>
                  <a:pt x="3255128" y="641291"/>
                </a:lnTo>
                <a:lnTo>
                  <a:pt x="3255128" y="641353"/>
                </a:lnTo>
                <a:lnTo>
                  <a:pt x="3255128" y="641403"/>
                </a:lnTo>
                <a:lnTo>
                  <a:pt x="3255128" y="641424"/>
                </a:lnTo>
                <a:lnTo>
                  <a:pt x="3255128" y="641425"/>
                </a:lnTo>
                <a:lnTo>
                  <a:pt x="3255128" y="641716"/>
                </a:lnTo>
                <a:lnTo>
                  <a:pt x="3255128" y="641718"/>
                </a:lnTo>
                <a:lnTo>
                  <a:pt x="3255128" y="641862"/>
                </a:lnTo>
                <a:lnTo>
                  <a:pt x="3255128" y="641887"/>
                </a:lnTo>
                <a:lnTo>
                  <a:pt x="3255128" y="642073"/>
                </a:lnTo>
                <a:lnTo>
                  <a:pt x="3255128" y="642199"/>
                </a:lnTo>
                <a:lnTo>
                  <a:pt x="3255128" y="642322"/>
                </a:lnTo>
                <a:lnTo>
                  <a:pt x="3255128" y="642518"/>
                </a:lnTo>
                <a:lnTo>
                  <a:pt x="3255128" y="642532"/>
                </a:lnTo>
                <a:lnTo>
                  <a:pt x="3255128" y="642606"/>
                </a:lnTo>
                <a:lnTo>
                  <a:pt x="3255128" y="642626"/>
                </a:lnTo>
                <a:lnTo>
                  <a:pt x="3255128" y="642637"/>
                </a:lnTo>
                <a:lnTo>
                  <a:pt x="3255128" y="642695"/>
                </a:lnTo>
                <a:lnTo>
                  <a:pt x="3255128" y="642735"/>
                </a:lnTo>
                <a:lnTo>
                  <a:pt x="3255128" y="642758"/>
                </a:lnTo>
                <a:lnTo>
                  <a:pt x="3255128" y="642869"/>
                </a:lnTo>
                <a:lnTo>
                  <a:pt x="3255128" y="642908"/>
                </a:lnTo>
                <a:lnTo>
                  <a:pt x="3255128" y="642946"/>
                </a:lnTo>
                <a:lnTo>
                  <a:pt x="3255128" y="642993"/>
                </a:lnTo>
                <a:lnTo>
                  <a:pt x="3255128" y="642995"/>
                </a:lnTo>
                <a:lnTo>
                  <a:pt x="3255128" y="643080"/>
                </a:lnTo>
                <a:lnTo>
                  <a:pt x="3255128" y="643087"/>
                </a:lnTo>
                <a:lnTo>
                  <a:pt x="3255128" y="643217"/>
                </a:lnTo>
                <a:lnTo>
                  <a:pt x="3255128" y="643832"/>
                </a:lnTo>
                <a:lnTo>
                  <a:pt x="3255128" y="643865"/>
                </a:lnTo>
                <a:lnTo>
                  <a:pt x="3255128" y="643874"/>
                </a:lnTo>
                <a:lnTo>
                  <a:pt x="3255128" y="643876"/>
                </a:lnTo>
                <a:lnTo>
                  <a:pt x="3255128" y="643889"/>
                </a:lnTo>
                <a:lnTo>
                  <a:pt x="3255128" y="643994"/>
                </a:lnTo>
                <a:lnTo>
                  <a:pt x="3255128" y="644008"/>
                </a:lnTo>
                <a:lnTo>
                  <a:pt x="3255128" y="644225"/>
                </a:lnTo>
                <a:lnTo>
                  <a:pt x="3255128" y="644351"/>
                </a:lnTo>
                <a:lnTo>
                  <a:pt x="3255128" y="644373"/>
                </a:lnTo>
                <a:lnTo>
                  <a:pt x="3255128" y="644398"/>
                </a:lnTo>
                <a:lnTo>
                  <a:pt x="3255128" y="644656"/>
                </a:lnTo>
                <a:lnTo>
                  <a:pt x="3255128" y="644713"/>
                </a:lnTo>
                <a:lnTo>
                  <a:pt x="3255128" y="644717"/>
                </a:lnTo>
                <a:lnTo>
                  <a:pt x="3255128" y="644856"/>
                </a:lnTo>
                <a:lnTo>
                  <a:pt x="3255128" y="644936"/>
                </a:lnTo>
                <a:lnTo>
                  <a:pt x="3255128" y="645015"/>
                </a:lnTo>
                <a:lnTo>
                  <a:pt x="3255128" y="645115"/>
                </a:lnTo>
                <a:lnTo>
                  <a:pt x="3255128" y="645189"/>
                </a:lnTo>
                <a:lnTo>
                  <a:pt x="3255128" y="645217"/>
                </a:lnTo>
                <a:lnTo>
                  <a:pt x="3255128" y="645248"/>
                </a:lnTo>
                <a:lnTo>
                  <a:pt x="3255128" y="645254"/>
                </a:lnTo>
                <a:lnTo>
                  <a:pt x="3255128" y="645419"/>
                </a:lnTo>
                <a:lnTo>
                  <a:pt x="3255128" y="645427"/>
                </a:lnTo>
                <a:lnTo>
                  <a:pt x="3255128" y="645491"/>
                </a:lnTo>
                <a:lnTo>
                  <a:pt x="3255128" y="645493"/>
                </a:lnTo>
                <a:lnTo>
                  <a:pt x="3255128" y="645568"/>
                </a:lnTo>
                <a:lnTo>
                  <a:pt x="3255128" y="645670"/>
                </a:lnTo>
                <a:lnTo>
                  <a:pt x="3255128" y="645685"/>
                </a:lnTo>
                <a:lnTo>
                  <a:pt x="3255128" y="645737"/>
                </a:lnTo>
                <a:lnTo>
                  <a:pt x="3255128" y="645747"/>
                </a:lnTo>
                <a:lnTo>
                  <a:pt x="3255128" y="645918"/>
                </a:lnTo>
                <a:lnTo>
                  <a:pt x="3255128" y="646238"/>
                </a:lnTo>
                <a:lnTo>
                  <a:pt x="3255128" y="646330"/>
                </a:lnTo>
                <a:lnTo>
                  <a:pt x="3255128" y="646401"/>
                </a:lnTo>
                <a:lnTo>
                  <a:pt x="3255128" y="646402"/>
                </a:lnTo>
                <a:lnTo>
                  <a:pt x="3255128" y="646614"/>
                </a:lnTo>
                <a:lnTo>
                  <a:pt x="3255128" y="646695"/>
                </a:lnTo>
                <a:lnTo>
                  <a:pt x="3255128" y="646841"/>
                </a:lnTo>
                <a:lnTo>
                  <a:pt x="3255128" y="646954"/>
                </a:lnTo>
                <a:lnTo>
                  <a:pt x="3255128" y="647050"/>
                </a:lnTo>
                <a:lnTo>
                  <a:pt x="3255128" y="647146"/>
                </a:lnTo>
                <a:lnTo>
                  <a:pt x="3255128" y="647176"/>
                </a:lnTo>
                <a:lnTo>
                  <a:pt x="3255128" y="647278"/>
                </a:lnTo>
                <a:lnTo>
                  <a:pt x="3255128" y="647388"/>
                </a:lnTo>
                <a:lnTo>
                  <a:pt x="3255128" y="647509"/>
                </a:lnTo>
                <a:lnTo>
                  <a:pt x="3255128" y="647664"/>
                </a:lnTo>
                <a:lnTo>
                  <a:pt x="3255128" y="647707"/>
                </a:lnTo>
                <a:lnTo>
                  <a:pt x="3255128" y="647737"/>
                </a:lnTo>
                <a:lnTo>
                  <a:pt x="3255128" y="647846"/>
                </a:lnTo>
                <a:lnTo>
                  <a:pt x="3255128" y="647979"/>
                </a:lnTo>
                <a:lnTo>
                  <a:pt x="3255128" y="648057"/>
                </a:lnTo>
                <a:lnTo>
                  <a:pt x="3255128" y="648217"/>
                </a:lnTo>
                <a:lnTo>
                  <a:pt x="3255128" y="648289"/>
                </a:lnTo>
                <a:lnTo>
                  <a:pt x="3255128" y="648385"/>
                </a:lnTo>
                <a:lnTo>
                  <a:pt x="3255128" y="648409"/>
                </a:lnTo>
                <a:lnTo>
                  <a:pt x="3255128" y="648459"/>
                </a:lnTo>
                <a:lnTo>
                  <a:pt x="3255128" y="648727"/>
                </a:lnTo>
                <a:lnTo>
                  <a:pt x="3255128" y="648937"/>
                </a:lnTo>
                <a:lnTo>
                  <a:pt x="3255128" y="648978"/>
                </a:lnTo>
                <a:lnTo>
                  <a:pt x="3255128" y="649181"/>
                </a:lnTo>
                <a:lnTo>
                  <a:pt x="3255128" y="649197"/>
                </a:lnTo>
                <a:lnTo>
                  <a:pt x="3255128" y="649237"/>
                </a:lnTo>
                <a:lnTo>
                  <a:pt x="3255128" y="649340"/>
                </a:lnTo>
                <a:lnTo>
                  <a:pt x="3255128" y="649391"/>
                </a:lnTo>
                <a:lnTo>
                  <a:pt x="3255128" y="649396"/>
                </a:lnTo>
                <a:lnTo>
                  <a:pt x="3255128" y="649416"/>
                </a:lnTo>
                <a:lnTo>
                  <a:pt x="3255128" y="649424"/>
                </a:lnTo>
                <a:lnTo>
                  <a:pt x="3255128" y="649461"/>
                </a:lnTo>
                <a:lnTo>
                  <a:pt x="3255128" y="649501"/>
                </a:lnTo>
                <a:lnTo>
                  <a:pt x="3255128" y="649657"/>
                </a:lnTo>
                <a:lnTo>
                  <a:pt x="3255128" y="649658"/>
                </a:lnTo>
                <a:lnTo>
                  <a:pt x="3255128" y="649666"/>
                </a:lnTo>
                <a:lnTo>
                  <a:pt x="3255128" y="649674"/>
                </a:lnTo>
                <a:lnTo>
                  <a:pt x="3255128" y="649759"/>
                </a:lnTo>
                <a:lnTo>
                  <a:pt x="3255128" y="649870"/>
                </a:lnTo>
                <a:lnTo>
                  <a:pt x="3255128" y="649944"/>
                </a:lnTo>
                <a:lnTo>
                  <a:pt x="3255128" y="649947"/>
                </a:lnTo>
                <a:lnTo>
                  <a:pt x="3255128" y="650026"/>
                </a:lnTo>
                <a:lnTo>
                  <a:pt x="3255128" y="650247"/>
                </a:lnTo>
                <a:lnTo>
                  <a:pt x="3255128" y="650306"/>
                </a:lnTo>
                <a:lnTo>
                  <a:pt x="3255128" y="650344"/>
                </a:lnTo>
                <a:lnTo>
                  <a:pt x="3255128" y="650545"/>
                </a:lnTo>
                <a:lnTo>
                  <a:pt x="3255128" y="650640"/>
                </a:lnTo>
                <a:lnTo>
                  <a:pt x="3255128" y="650684"/>
                </a:lnTo>
                <a:lnTo>
                  <a:pt x="3255128" y="650765"/>
                </a:lnTo>
                <a:lnTo>
                  <a:pt x="3255128" y="650805"/>
                </a:lnTo>
                <a:lnTo>
                  <a:pt x="3255128" y="650872"/>
                </a:lnTo>
                <a:lnTo>
                  <a:pt x="3255128" y="650957"/>
                </a:lnTo>
                <a:lnTo>
                  <a:pt x="3255128" y="651028"/>
                </a:lnTo>
                <a:lnTo>
                  <a:pt x="3255128" y="651029"/>
                </a:lnTo>
                <a:lnTo>
                  <a:pt x="3255128" y="651117"/>
                </a:lnTo>
                <a:lnTo>
                  <a:pt x="3255128" y="651215"/>
                </a:lnTo>
                <a:lnTo>
                  <a:pt x="3255128" y="651241"/>
                </a:lnTo>
                <a:lnTo>
                  <a:pt x="3255128" y="651288"/>
                </a:lnTo>
                <a:lnTo>
                  <a:pt x="3255128" y="651313"/>
                </a:lnTo>
                <a:lnTo>
                  <a:pt x="3255128" y="651453"/>
                </a:lnTo>
                <a:lnTo>
                  <a:pt x="3255128" y="651482"/>
                </a:lnTo>
                <a:lnTo>
                  <a:pt x="3255128" y="651520"/>
                </a:lnTo>
                <a:lnTo>
                  <a:pt x="3255128" y="651581"/>
                </a:lnTo>
                <a:lnTo>
                  <a:pt x="3255128" y="651677"/>
                </a:lnTo>
                <a:lnTo>
                  <a:pt x="3255128" y="651702"/>
                </a:lnTo>
                <a:lnTo>
                  <a:pt x="3255128" y="651773"/>
                </a:lnTo>
                <a:lnTo>
                  <a:pt x="3255128" y="651912"/>
                </a:lnTo>
                <a:lnTo>
                  <a:pt x="3255128" y="651936"/>
                </a:lnTo>
                <a:lnTo>
                  <a:pt x="3255128" y="651979"/>
                </a:lnTo>
                <a:lnTo>
                  <a:pt x="3255128" y="652014"/>
                </a:lnTo>
                <a:lnTo>
                  <a:pt x="3255128" y="652136"/>
                </a:lnTo>
                <a:lnTo>
                  <a:pt x="3255128" y="652185"/>
                </a:lnTo>
                <a:lnTo>
                  <a:pt x="3255128" y="652227"/>
                </a:lnTo>
                <a:lnTo>
                  <a:pt x="3255128" y="652249"/>
                </a:lnTo>
                <a:lnTo>
                  <a:pt x="3255128" y="652257"/>
                </a:lnTo>
                <a:lnTo>
                  <a:pt x="3255128" y="652395"/>
                </a:lnTo>
                <a:lnTo>
                  <a:pt x="3255128" y="652406"/>
                </a:lnTo>
                <a:lnTo>
                  <a:pt x="3255128" y="652451"/>
                </a:lnTo>
                <a:lnTo>
                  <a:pt x="3255128" y="652453"/>
                </a:lnTo>
                <a:lnTo>
                  <a:pt x="3255128" y="652647"/>
                </a:lnTo>
                <a:lnTo>
                  <a:pt x="3255128" y="652656"/>
                </a:lnTo>
                <a:lnTo>
                  <a:pt x="3255128" y="652684"/>
                </a:lnTo>
                <a:lnTo>
                  <a:pt x="3255128" y="652855"/>
                </a:lnTo>
                <a:lnTo>
                  <a:pt x="3255128" y="652927"/>
                </a:lnTo>
                <a:lnTo>
                  <a:pt x="3255128" y="652979"/>
                </a:lnTo>
                <a:lnTo>
                  <a:pt x="3255128" y="653004"/>
                </a:lnTo>
                <a:lnTo>
                  <a:pt x="3255128" y="653139"/>
                </a:lnTo>
                <a:lnTo>
                  <a:pt x="3255128" y="653170"/>
                </a:lnTo>
                <a:lnTo>
                  <a:pt x="3255128" y="653297"/>
                </a:lnTo>
                <a:lnTo>
                  <a:pt x="3255128" y="653674"/>
                </a:lnTo>
                <a:lnTo>
                  <a:pt x="3255128" y="653701"/>
                </a:lnTo>
                <a:lnTo>
                  <a:pt x="3255128" y="653824"/>
                </a:lnTo>
                <a:lnTo>
                  <a:pt x="3255128" y="653860"/>
                </a:lnTo>
                <a:lnTo>
                  <a:pt x="3255128" y="653912"/>
                </a:lnTo>
                <a:lnTo>
                  <a:pt x="3255128" y="653961"/>
                </a:lnTo>
                <a:lnTo>
                  <a:pt x="3255128" y="653994"/>
                </a:lnTo>
                <a:lnTo>
                  <a:pt x="3255128" y="654018"/>
                </a:lnTo>
                <a:lnTo>
                  <a:pt x="3255128" y="654044"/>
                </a:lnTo>
                <a:lnTo>
                  <a:pt x="3255128" y="654278"/>
                </a:lnTo>
                <a:lnTo>
                  <a:pt x="3255128" y="654503"/>
                </a:lnTo>
                <a:lnTo>
                  <a:pt x="3255128" y="654527"/>
                </a:lnTo>
                <a:lnTo>
                  <a:pt x="3255128" y="654528"/>
                </a:lnTo>
                <a:lnTo>
                  <a:pt x="3255128" y="654571"/>
                </a:lnTo>
                <a:lnTo>
                  <a:pt x="3255128" y="654574"/>
                </a:lnTo>
                <a:lnTo>
                  <a:pt x="3255128" y="654642"/>
                </a:lnTo>
                <a:lnTo>
                  <a:pt x="3255128" y="654740"/>
                </a:lnTo>
                <a:lnTo>
                  <a:pt x="3255128" y="654842"/>
                </a:lnTo>
                <a:lnTo>
                  <a:pt x="3255128" y="654926"/>
                </a:lnTo>
                <a:lnTo>
                  <a:pt x="3255128" y="655065"/>
                </a:lnTo>
                <a:lnTo>
                  <a:pt x="3255128" y="655101"/>
                </a:lnTo>
                <a:lnTo>
                  <a:pt x="3255128" y="655151"/>
                </a:lnTo>
                <a:lnTo>
                  <a:pt x="3255128" y="655175"/>
                </a:lnTo>
                <a:lnTo>
                  <a:pt x="3255128" y="655176"/>
                </a:lnTo>
                <a:lnTo>
                  <a:pt x="3255128" y="655239"/>
                </a:lnTo>
                <a:lnTo>
                  <a:pt x="3255128" y="655385"/>
                </a:lnTo>
                <a:lnTo>
                  <a:pt x="3255128" y="655477"/>
                </a:lnTo>
                <a:lnTo>
                  <a:pt x="3255128" y="655548"/>
                </a:lnTo>
                <a:lnTo>
                  <a:pt x="3255128" y="655549"/>
                </a:lnTo>
                <a:lnTo>
                  <a:pt x="3255128" y="655635"/>
                </a:lnTo>
                <a:lnTo>
                  <a:pt x="3255128" y="655656"/>
                </a:lnTo>
                <a:lnTo>
                  <a:pt x="3255128" y="655722"/>
                </a:lnTo>
                <a:lnTo>
                  <a:pt x="3255128" y="655744"/>
                </a:lnTo>
                <a:lnTo>
                  <a:pt x="3255128" y="655761"/>
                </a:lnTo>
                <a:lnTo>
                  <a:pt x="3255128" y="655842"/>
                </a:lnTo>
                <a:lnTo>
                  <a:pt x="3255128" y="655940"/>
                </a:lnTo>
                <a:lnTo>
                  <a:pt x="3255128" y="656003"/>
                </a:lnTo>
                <a:lnTo>
                  <a:pt x="3255128" y="656101"/>
                </a:lnTo>
                <a:lnTo>
                  <a:pt x="3255128" y="656160"/>
                </a:lnTo>
                <a:lnTo>
                  <a:pt x="3255128" y="656183"/>
                </a:lnTo>
                <a:lnTo>
                  <a:pt x="3255128" y="656197"/>
                </a:lnTo>
                <a:lnTo>
                  <a:pt x="3255128" y="656280"/>
                </a:lnTo>
                <a:lnTo>
                  <a:pt x="3255128" y="656459"/>
                </a:lnTo>
                <a:lnTo>
                  <a:pt x="3255128" y="656534"/>
                </a:lnTo>
                <a:lnTo>
                  <a:pt x="3255128" y="656656"/>
                </a:lnTo>
                <a:lnTo>
                  <a:pt x="3255128" y="656713"/>
                </a:lnTo>
                <a:lnTo>
                  <a:pt x="3255128" y="657204"/>
                </a:lnTo>
                <a:lnTo>
                  <a:pt x="3255128" y="657208"/>
                </a:lnTo>
                <a:lnTo>
                  <a:pt x="3255128" y="657226"/>
                </a:lnTo>
                <a:lnTo>
                  <a:pt x="3255128" y="657323"/>
                </a:lnTo>
                <a:lnTo>
                  <a:pt x="3255128" y="657517"/>
                </a:lnTo>
                <a:lnTo>
                  <a:pt x="3255128" y="657709"/>
                </a:lnTo>
                <a:lnTo>
                  <a:pt x="3255128" y="657981"/>
                </a:lnTo>
                <a:lnTo>
                  <a:pt x="3255128" y="658107"/>
                </a:lnTo>
                <a:lnTo>
                  <a:pt x="3255128" y="658177"/>
                </a:lnTo>
                <a:lnTo>
                  <a:pt x="3255128" y="658328"/>
                </a:lnTo>
                <a:lnTo>
                  <a:pt x="3255128" y="658344"/>
                </a:lnTo>
                <a:lnTo>
                  <a:pt x="3255128" y="658346"/>
                </a:lnTo>
                <a:lnTo>
                  <a:pt x="3255128" y="658523"/>
                </a:lnTo>
                <a:lnTo>
                  <a:pt x="3255128" y="658538"/>
                </a:lnTo>
                <a:lnTo>
                  <a:pt x="3255128" y="658539"/>
                </a:lnTo>
                <a:lnTo>
                  <a:pt x="3255128" y="658588"/>
                </a:lnTo>
                <a:lnTo>
                  <a:pt x="3255128" y="658590"/>
                </a:lnTo>
                <a:lnTo>
                  <a:pt x="3255128" y="658848"/>
                </a:lnTo>
                <a:lnTo>
                  <a:pt x="3255128" y="658993"/>
                </a:lnTo>
                <a:lnTo>
                  <a:pt x="3255128" y="659091"/>
                </a:lnTo>
                <a:lnTo>
                  <a:pt x="3255128" y="659183"/>
                </a:lnTo>
                <a:lnTo>
                  <a:pt x="3255128" y="659255"/>
                </a:lnTo>
                <a:lnTo>
                  <a:pt x="3255128" y="659270"/>
                </a:lnTo>
                <a:lnTo>
                  <a:pt x="3255128" y="659410"/>
                </a:lnTo>
                <a:lnTo>
                  <a:pt x="3255128" y="659469"/>
                </a:lnTo>
                <a:lnTo>
                  <a:pt x="3255128" y="659496"/>
                </a:lnTo>
                <a:lnTo>
                  <a:pt x="3255128" y="659548"/>
                </a:lnTo>
                <a:lnTo>
                  <a:pt x="3255128" y="659694"/>
                </a:lnTo>
                <a:lnTo>
                  <a:pt x="3255128" y="659724"/>
                </a:lnTo>
                <a:lnTo>
                  <a:pt x="3255128" y="659729"/>
                </a:lnTo>
                <a:lnTo>
                  <a:pt x="3255128" y="659745"/>
                </a:lnTo>
                <a:lnTo>
                  <a:pt x="3255128" y="659791"/>
                </a:lnTo>
                <a:lnTo>
                  <a:pt x="3255128" y="659903"/>
                </a:lnTo>
                <a:lnTo>
                  <a:pt x="3255128" y="659955"/>
                </a:lnTo>
                <a:lnTo>
                  <a:pt x="3255128" y="660034"/>
                </a:lnTo>
                <a:lnTo>
                  <a:pt x="3255128" y="660207"/>
                </a:lnTo>
                <a:lnTo>
                  <a:pt x="3255128" y="660264"/>
                </a:lnTo>
                <a:lnTo>
                  <a:pt x="3255128" y="660292"/>
                </a:lnTo>
                <a:lnTo>
                  <a:pt x="3255128" y="660362"/>
                </a:lnTo>
                <a:lnTo>
                  <a:pt x="3255128" y="660377"/>
                </a:lnTo>
                <a:lnTo>
                  <a:pt x="3255128" y="660460"/>
                </a:lnTo>
                <a:lnTo>
                  <a:pt x="3255128" y="660467"/>
                </a:lnTo>
                <a:lnTo>
                  <a:pt x="3255128" y="660626"/>
                </a:lnTo>
                <a:lnTo>
                  <a:pt x="3255128" y="660699"/>
                </a:lnTo>
                <a:lnTo>
                  <a:pt x="3255128" y="660810"/>
                </a:lnTo>
                <a:lnTo>
                  <a:pt x="3255128" y="660836"/>
                </a:lnTo>
                <a:lnTo>
                  <a:pt x="3255128" y="660858"/>
                </a:lnTo>
                <a:lnTo>
                  <a:pt x="3255128" y="661086"/>
                </a:lnTo>
                <a:lnTo>
                  <a:pt x="3255128" y="661161"/>
                </a:lnTo>
                <a:lnTo>
                  <a:pt x="3255128" y="661173"/>
                </a:lnTo>
                <a:lnTo>
                  <a:pt x="3255128" y="661340"/>
                </a:lnTo>
                <a:lnTo>
                  <a:pt x="3255128" y="661506"/>
                </a:lnTo>
                <a:lnTo>
                  <a:pt x="3255128" y="661580"/>
                </a:lnTo>
                <a:lnTo>
                  <a:pt x="3255128" y="661650"/>
                </a:lnTo>
                <a:lnTo>
                  <a:pt x="3255128" y="661831"/>
                </a:lnTo>
                <a:lnTo>
                  <a:pt x="3255128" y="661838"/>
                </a:lnTo>
                <a:lnTo>
                  <a:pt x="3255128" y="661965"/>
                </a:lnTo>
                <a:lnTo>
                  <a:pt x="3255128" y="662235"/>
                </a:lnTo>
                <a:lnTo>
                  <a:pt x="3255128" y="662243"/>
                </a:lnTo>
                <a:lnTo>
                  <a:pt x="3255128" y="662277"/>
                </a:lnTo>
                <a:lnTo>
                  <a:pt x="3255128" y="662314"/>
                </a:lnTo>
                <a:lnTo>
                  <a:pt x="3255128" y="662315"/>
                </a:lnTo>
                <a:lnTo>
                  <a:pt x="3255128" y="662439"/>
                </a:lnTo>
                <a:lnTo>
                  <a:pt x="3255128" y="662486"/>
                </a:lnTo>
                <a:lnTo>
                  <a:pt x="3255128" y="662511"/>
                </a:lnTo>
                <a:lnTo>
                  <a:pt x="3255128" y="662527"/>
                </a:lnTo>
                <a:lnTo>
                  <a:pt x="3255128" y="662547"/>
                </a:lnTo>
                <a:lnTo>
                  <a:pt x="3255128" y="662608"/>
                </a:lnTo>
                <a:lnTo>
                  <a:pt x="3255128" y="662790"/>
                </a:lnTo>
                <a:lnTo>
                  <a:pt x="3255128" y="662804"/>
                </a:lnTo>
                <a:lnTo>
                  <a:pt x="3255128" y="662867"/>
                </a:lnTo>
                <a:lnTo>
                  <a:pt x="3255128" y="662913"/>
                </a:lnTo>
                <a:lnTo>
                  <a:pt x="3255128" y="662945"/>
                </a:lnTo>
                <a:lnTo>
                  <a:pt x="3255128" y="662963"/>
                </a:lnTo>
                <a:lnTo>
                  <a:pt x="3255128" y="662984"/>
                </a:lnTo>
                <a:lnTo>
                  <a:pt x="3255128" y="663024"/>
                </a:lnTo>
                <a:lnTo>
                  <a:pt x="3255128" y="663047"/>
                </a:lnTo>
                <a:lnTo>
                  <a:pt x="3255128" y="663054"/>
                </a:lnTo>
                <a:lnTo>
                  <a:pt x="3255128" y="663059"/>
                </a:lnTo>
                <a:lnTo>
                  <a:pt x="3255128" y="663108"/>
                </a:lnTo>
                <a:lnTo>
                  <a:pt x="3255128" y="663159"/>
                </a:lnTo>
                <a:lnTo>
                  <a:pt x="3255128" y="663197"/>
                </a:lnTo>
                <a:lnTo>
                  <a:pt x="3255128" y="663282"/>
                </a:lnTo>
                <a:lnTo>
                  <a:pt x="3255128" y="663422"/>
                </a:lnTo>
                <a:lnTo>
                  <a:pt x="3255128" y="663537"/>
                </a:lnTo>
                <a:lnTo>
                  <a:pt x="3255128" y="663618"/>
                </a:lnTo>
                <a:lnTo>
                  <a:pt x="3255128" y="663810"/>
                </a:lnTo>
                <a:lnTo>
                  <a:pt x="3255128" y="663882"/>
                </a:lnTo>
                <a:lnTo>
                  <a:pt x="3255128" y="663970"/>
                </a:lnTo>
                <a:lnTo>
                  <a:pt x="3255128" y="663989"/>
                </a:lnTo>
                <a:lnTo>
                  <a:pt x="3255128" y="664068"/>
                </a:lnTo>
                <a:lnTo>
                  <a:pt x="3255128" y="664123"/>
                </a:lnTo>
                <a:lnTo>
                  <a:pt x="3255128" y="664163"/>
                </a:lnTo>
                <a:lnTo>
                  <a:pt x="3255128" y="664530"/>
                </a:lnTo>
                <a:lnTo>
                  <a:pt x="3255128" y="664577"/>
                </a:lnTo>
                <a:lnTo>
                  <a:pt x="3255128" y="664640"/>
                </a:lnTo>
                <a:lnTo>
                  <a:pt x="3255128" y="664771"/>
                </a:lnTo>
                <a:lnTo>
                  <a:pt x="3255128" y="664989"/>
                </a:lnTo>
                <a:lnTo>
                  <a:pt x="3255128" y="665036"/>
                </a:lnTo>
                <a:lnTo>
                  <a:pt x="3255128" y="665094"/>
                </a:lnTo>
                <a:lnTo>
                  <a:pt x="3255128" y="665110"/>
                </a:lnTo>
                <a:lnTo>
                  <a:pt x="3255128" y="665225"/>
                </a:lnTo>
                <a:lnTo>
                  <a:pt x="3255128" y="665230"/>
                </a:lnTo>
                <a:lnTo>
                  <a:pt x="3255128" y="665304"/>
                </a:lnTo>
                <a:lnTo>
                  <a:pt x="3255128" y="665330"/>
                </a:lnTo>
                <a:lnTo>
                  <a:pt x="3255128" y="665537"/>
                </a:lnTo>
                <a:lnTo>
                  <a:pt x="3255128" y="665606"/>
                </a:lnTo>
                <a:lnTo>
                  <a:pt x="3255128" y="665684"/>
                </a:lnTo>
                <a:lnTo>
                  <a:pt x="3255128" y="665708"/>
                </a:lnTo>
                <a:lnTo>
                  <a:pt x="3255128" y="665780"/>
                </a:lnTo>
                <a:lnTo>
                  <a:pt x="3255128" y="665785"/>
                </a:lnTo>
                <a:lnTo>
                  <a:pt x="3255128" y="665857"/>
                </a:lnTo>
                <a:lnTo>
                  <a:pt x="3255128" y="665860"/>
                </a:lnTo>
                <a:lnTo>
                  <a:pt x="3255128" y="666150"/>
                </a:lnTo>
                <a:lnTo>
                  <a:pt x="3255128" y="666277"/>
                </a:lnTo>
                <a:lnTo>
                  <a:pt x="3255128" y="666465"/>
                </a:lnTo>
                <a:lnTo>
                  <a:pt x="3255128" y="666527"/>
                </a:lnTo>
                <a:lnTo>
                  <a:pt x="3255128" y="666808"/>
                </a:lnTo>
                <a:lnTo>
                  <a:pt x="3255128" y="667067"/>
                </a:lnTo>
                <a:lnTo>
                  <a:pt x="3255128" y="667113"/>
                </a:lnTo>
                <a:lnTo>
                  <a:pt x="3255128" y="667128"/>
                </a:lnTo>
                <a:lnTo>
                  <a:pt x="3255128" y="667226"/>
                </a:lnTo>
                <a:lnTo>
                  <a:pt x="3255128" y="667246"/>
                </a:lnTo>
                <a:lnTo>
                  <a:pt x="3255128" y="667309"/>
                </a:lnTo>
                <a:lnTo>
                  <a:pt x="3255128" y="667324"/>
                </a:lnTo>
                <a:lnTo>
                  <a:pt x="3255128" y="667381"/>
                </a:lnTo>
                <a:lnTo>
                  <a:pt x="3255128" y="667567"/>
                </a:lnTo>
                <a:lnTo>
                  <a:pt x="3255128" y="667572"/>
                </a:lnTo>
                <a:lnTo>
                  <a:pt x="3255128" y="667674"/>
                </a:lnTo>
                <a:lnTo>
                  <a:pt x="3255128" y="667767"/>
                </a:lnTo>
                <a:lnTo>
                  <a:pt x="3255128" y="668026"/>
                </a:lnTo>
                <a:lnTo>
                  <a:pt x="3255128" y="668029"/>
                </a:lnTo>
                <a:lnTo>
                  <a:pt x="3255128" y="668174"/>
                </a:lnTo>
                <a:lnTo>
                  <a:pt x="3255128" y="668330"/>
                </a:lnTo>
                <a:lnTo>
                  <a:pt x="3255128" y="668402"/>
                </a:lnTo>
                <a:lnTo>
                  <a:pt x="3255128" y="668488"/>
                </a:lnTo>
                <a:lnTo>
                  <a:pt x="3255128" y="668509"/>
                </a:lnTo>
                <a:lnTo>
                  <a:pt x="3255128" y="668514"/>
                </a:lnTo>
                <a:lnTo>
                  <a:pt x="3255128" y="668597"/>
                </a:lnTo>
                <a:lnTo>
                  <a:pt x="3255128" y="668648"/>
                </a:lnTo>
                <a:lnTo>
                  <a:pt x="3255128" y="668674"/>
                </a:lnTo>
                <a:lnTo>
                  <a:pt x="3255128" y="668695"/>
                </a:lnTo>
                <a:lnTo>
                  <a:pt x="3255128" y="669050"/>
                </a:lnTo>
                <a:lnTo>
                  <a:pt x="3255128" y="669267"/>
                </a:lnTo>
                <a:lnTo>
                  <a:pt x="3255128" y="669312"/>
                </a:lnTo>
                <a:lnTo>
                  <a:pt x="3255128" y="669509"/>
                </a:lnTo>
                <a:lnTo>
                  <a:pt x="3255128" y="669526"/>
                </a:lnTo>
                <a:lnTo>
                  <a:pt x="3255128" y="669539"/>
                </a:lnTo>
                <a:lnTo>
                  <a:pt x="3255128" y="669614"/>
                </a:lnTo>
                <a:lnTo>
                  <a:pt x="3255128" y="669777"/>
                </a:lnTo>
                <a:lnTo>
                  <a:pt x="3255128" y="669874"/>
                </a:lnTo>
                <a:lnTo>
                  <a:pt x="3255128" y="670057"/>
                </a:lnTo>
                <a:lnTo>
                  <a:pt x="3255128" y="670061"/>
                </a:lnTo>
                <a:lnTo>
                  <a:pt x="3255128" y="670236"/>
                </a:lnTo>
                <a:lnTo>
                  <a:pt x="3255128" y="670278"/>
                </a:lnTo>
                <a:lnTo>
                  <a:pt x="3255128" y="670755"/>
                </a:lnTo>
                <a:lnTo>
                  <a:pt x="3255128" y="670757"/>
                </a:lnTo>
                <a:lnTo>
                  <a:pt x="3255128" y="670797"/>
                </a:lnTo>
                <a:lnTo>
                  <a:pt x="3255128" y="670834"/>
                </a:lnTo>
                <a:lnTo>
                  <a:pt x="3255128" y="670985"/>
                </a:lnTo>
                <a:lnTo>
                  <a:pt x="3255128" y="670987"/>
                </a:lnTo>
                <a:lnTo>
                  <a:pt x="3255128" y="671000"/>
                </a:lnTo>
                <a:lnTo>
                  <a:pt x="3255128" y="671097"/>
                </a:lnTo>
                <a:lnTo>
                  <a:pt x="3255128" y="671159"/>
                </a:lnTo>
                <a:lnTo>
                  <a:pt x="3255128" y="671430"/>
                </a:lnTo>
                <a:lnTo>
                  <a:pt x="3255128" y="671504"/>
                </a:lnTo>
                <a:lnTo>
                  <a:pt x="3255128" y="671586"/>
                </a:lnTo>
                <a:lnTo>
                  <a:pt x="3255128" y="671633"/>
                </a:lnTo>
                <a:lnTo>
                  <a:pt x="3255128" y="671635"/>
                </a:lnTo>
                <a:lnTo>
                  <a:pt x="3255128" y="671694"/>
                </a:lnTo>
                <a:lnTo>
                  <a:pt x="3255128" y="671824"/>
                </a:lnTo>
                <a:lnTo>
                  <a:pt x="3255128" y="671873"/>
                </a:lnTo>
                <a:lnTo>
                  <a:pt x="3255128" y="671978"/>
                </a:lnTo>
                <a:lnTo>
                  <a:pt x="3255128" y="672092"/>
                </a:lnTo>
                <a:lnTo>
                  <a:pt x="3255128" y="672094"/>
                </a:lnTo>
                <a:lnTo>
                  <a:pt x="3255128" y="672096"/>
                </a:lnTo>
                <a:lnTo>
                  <a:pt x="3255128" y="672194"/>
                </a:lnTo>
                <a:lnTo>
                  <a:pt x="3255128" y="672263"/>
                </a:lnTo>
                <a:lnTo>
                  <a:pt x="3255128" y="672327"/>
                </a:lnTo>
                <a:lnTo>
                  <a:pt x="3255128" y="672364"/>
                </a:lnTo>
                <a:lnTo>
                  <a:pt x="3255128" y="672365"/>
                </a:lnTo>
                <a:lnTo>
                  <a:pt x="3255128" y="672372"/>
                </a:lnTo>
                <a:lnTo>
                  <a:pt x="3255128" y="672472"/>
                </a:lnTo>
                <a:lnTo>
                  <a:pt x="3255128" y="672568"/>
                </a:lnTo>
                <a:lnTo>
                  <a:pt x="3255128" y="672577"/>
                </a:lnTo>
                <a:lnTo>
                  <a:pt x="3255128" y="672644"/>
                </a:lnTo>
                <a:lnTo>
                  <a:pt x="3255128" y="672776"/>
                </a:lnTo>
                <a:lnTo>
                  <a:pt x="3255128" y="672801"/>
                </a:lnTo>
                <a:lnTo>
                  <a:pt x="3255128" y="672848"/>
                </a:lnTo>
                <a:lnTo>
                  <a:pt x="3255128" y="672931"/>
                </a:lnTo>
                <a:lnTo>
                  <a:pt x="3255128" y="673013"/>
                </a:lnTo>
                <a:lnTo>
                  <a:pt x="3255128" y="673042"/>
                </a:lnTo>
                <a:lnTo>
                  <a:pt x="3255128" y="673060"/>
                </a:lnTo>
                <a:lnTo>
                  <a:pt x="3255128" y="673117"/>
                </a:lnTo>
                <a:lnTo>
                  <a:pt x="3255128" y="673141"/>
                </a:lnTo>
                <a:lnTo>
                  <a:pt x="3255128" y="673268"/>
                </a:lnTo>
                <a:lnTo>
                  <a:pt x="3255128" y="673472"/>
                </a:lnTo>
                <a:lnTo>
                  <a:pt x="3255128" y="673496"/>
                </a:lnTo>
                <a:lnTo>
                  <a:pt x="3255128" y="673574"/>
                </a:lnTo>
                <a:lnTo>
                  <a:pt x="3255128" y="673595"/>
                </a:lnTo>
                <a:lnTo>
                  <a:pt x="3255128" y="673770"/>
                </a:lnTo>
                <a:lnTo>
                  <a:pt x="3255128" y="673787"/>
                </a:lnTo>
                <a:lnTo>
                  <a:pt x="3255128" y="673833"/>
                </a:lnTo>
                <a:lnTo>
                  <a:pt x="3255128" y="673939"/>
                </a:lnTo>
                <a:lnTo>
                  <a:pt x="3255128" y="673955"/>
                </a:lnTo>
                <a:lnTo>
                  <a:pt x="3255128" y="673990"/>
                </a:lnTo>
                <a:lnTo>
                  <a:pt x="3255128" y="674013"/>
                </a:lnTo>
                <a:lnTo>
                  <a:pt x="3255128" y="674020"/>
                </a:lnTo>
                <a:lnTo>
                  <a:pt x="3255128" y="674090"/>
                </a:lnTo>
                <a:lnTo>
                  <a:pt x="3255128" y="674149"/>
                </a:lnTo>
                <a:lnTo>
                  <a:pt x="3255128" y="674503"/>
                </a:lnTo>
                <a:lnTo>
                  <a:pt x="3255128" y="674684"/>
                </a:lnTo>
                <a:lnTo>
                  <a:pt x="3255128" y="674863"/>
                </a:lnTo>
                <a:lnTo>
                  <a:pt x="3255128" y="675096"/>
                </a:lnTo>
                <a:lnTo>
                  <a:pt x="3255128" y="675160"/>
                </a:lnTo>
                <a:lnTo>
                  <a:pt x="3255128" y="675168"/>
                </a:lnTo>
                <a:lnTo>
                  <a:pt x="3255128" y="675354"/>
                </a:lnTo>
                <a:lnTo>
                  <a:pt x="3255128" y="675384"/>
                </a:lnTo>
                <a:lnTo>
                  <a:pt x="3255128" y="675461"/>
                </a:lnTo>
                <a:lnTo>
                  <a:pt x="3255128" y="675627"/>
                </a:lnTo>
                <a:lnTo>
                  <a:pt x="3255128" y="675643"/>
                </a:lnTo>
                <a:lnTo>
                  <a:pt x="3255128" y="675766"/>
                </a:lnTo>
                <a:lnTo>
                  <a:pt x="3255128" y="675816"/>
                </a:lnTo>
                <a:lnTo>
                  <a:pt x="3255128" y="675837"/>
                </a:lnTo>
                <a:lnTo>
                  <a:pt x="3255128" y="675838"/>
                </a:lnTo>
                <a:lnTo>
                  <a:pt x="3255128" y="676050"/>
                </a:lnTo>
                <a:lnTo>
                  <a:pt x="3255128" y="676081"/>
                </a:lnTo>
                <a:lnTo>
                  <a:pt x="3255128" y="676131"/>
                </a:lnTo>
                <a:lnTo>
                  <a:pt x="3255128" y="676275"/>
                </a:lnTo>
                <a:lnTo>
                  <a:pt x="3255128" y="676300"/>
                </a:lnTo>
                <a:lnTo>
                  <a:pt x="3255128" y="676390"/>
                </a:lnTo>
                <a:lnTo>
                  <a:pt x="3255128" y="676393"/>
                </a:lnTo>
                <a:lnTo>
                  <a:pt x="3255128" y="676451"/>
                </a:lnTo>
                <a:lnTo>
                  <a:pt x="3255128" y="676486"/>
                </a:lnTo>
                <a:lnTo>
                  <a:pt x="3255128" y="676823"/>
                </a:lnTo>
                <a:lnTo>
                  <a:pt x="3255128" y="676945"/>
                </a:lnTo>
                <a:lnTo>
                  <a:pt x="3255128" y="677099"/>
                </a:lnTo>
                <a:lnTo>
                  <a:pt x="3255128" y="677321"/>
                </a:lnTo>
                <a:lnTo>
                  <a:pt x="3255128" y="677438"/>
                </a:lnTo>
                <a:lnTo>
                  <a:pt x="3255128" y="677493"/>
                </a:lnTo>
                <a:lnTo>
                  <a:pt x="3255128" y="677558"/>
                </a:lnTo>
                <a:lnTo>
                  <a:pt x="3255128" y="677563"/>
                </a:lnTo>
                <a:lnTo>
                  <a:pt x="3255128" y="677661"/>
                </a:lnTo>
                <a:lnTo>
                  <a:pt x="3255128" y="677751"/>
                </a:lnTo>
                <a:lnTo>
                  <a:pt x="3255128" y="677759"/>
                </a:lnTo>
                <a:lnTo>
                  <a:pt x="3255128" y="678094"/>
                </a:lnTo>
                <a:lnTo>
                  <a:pt x="3255128" y="678290"/>
                </a:lnTo>
                <a:lnTo>
                  <a:pt x="3255128" y="678349"/>
                </a:lnTo>
                <a:lnTo>
                  <a:pt x="3255128" y="678399"/>
                </a:lnTo>
                <a:lnTo>
                  <a:pt x="3255128" y="678459"/>
                </a:lnTo>
                <a:lnTo>
                  <a:pt x="3255128" y="678460"/>
                </a:lnTo>
                <a:lnTo>
                  <a:pt x="3255128" y="678617"/>
                </a:lnTo>
                <a:lnTo>
                  <a:pt x="3255128" y="678633"/>
                </a:lnTo>
                <a:lnTo>
                  <a:pt x="3255128" y="678638"/>
                </a:lnTo>
                <a:lnTo>
                  <a:pt x="3255128" y="678640"/>
                </a:lnTo>
                <a:lnTo>
                  <a:pt x="3255128" y="678647"/>
                </a:lnTo>
                <a:lnTo>
                  <a:pt x="3255128" y="678858"/>
                </a:lnTo>
                <a:lnTo>
                  <a:pt x="3255128" y="678883"/>
                </a:lnTo>
                <a:lnTo>
                  <a:pt x="3255128" y="678960"/>
                </a:lnTo>
                <a:lnTo>
                  <a:pt x="3255128" y="679130"/>
                </a:lnTo>
                <a:lnTo>
                  <a:pt x="3255128" y="679191"/>
                </a:lnTo>
                <a:lnTo>
                  <a:pt x="3255128" y="679383"/>
                </a:lnTo>
                <a:lnTo>
                  <a:pt x="3255128" y="679661"/>
                </a:lnTo>
                <a:lnTo>
                  <a:pt x="3255128" y="679904"/>
                </a:lnTo>
                <a:lnTo>
                  <a:pt x="3255128" y="679906"/>
                </a:lnTo>
                <a:lnTo>
                  <a:pt x="3255128" y="679981"/>
                </a:lnTo>
                <a:lnTo>
                  <a:pt x="3255128" y="680147"/>
                </a:lnTo>
                <a:lnTo>
                  <a:pt x="3255128" y="680407"/>
                </a:lnTo>
                <a:lnTo>
                  <a:pt x="3255128" y="680408"/>
                </a:lnTo>
                <a:lnTo>
                  <a:pt x="3255128" y="680553"/>
                </a:lnTo>
                <a:lnTo>
                  <a:pt x="3255128" y="680620"/>
                </a:lnTo>
                <a:lnTo>
                  <a:pt x="3255128" y="680651"/>
                </a:lnTo>
                <a:lnTo>
                  <a:pt x="3255128" y="680743"/>
                </a:lnTo>
                <a:lnTo>
                  <a:pt x="3255128" y="680749"/>
                </a:lnTo>
                <a:lnTo>
                  <a:pt x="3255128" y="680884"/>
                </a:lnTo>
                <a:lnTo>
                  <a:pt x="3255128" y="680971"/>
                </a:lnTo>
                <a:lnTo>
                  <a:pt x="3255128" y="681027"/>
                </a:lnTo>
                <a:lnTo>
                  <a:pt x="3255128" y="681056"/>
                </a:lnTo>
                <a:lnTo>
                  <a:pt x="3255128" y="681288"/>
                </a:lnTo>
                <a:lnTo>
                  <a:pt x="3255128" y="681289"/>
                </a:lnTo>
                <a:lnTo>
                  <a:pt x="3255128" y="681367"/>
                </a:lnTo>
                <a:lnTo>
                  <a:pt x="3255128" y="681450"/>
                </a:lnTo>
                <a:lnTo>
                  <a:pt x="3255128" y="681501"/>
                </a:lnTo>
                <a:lnTo>
                  <a:pt x="3255128" y="681515"/>
                </a:lnTo>
                <a:lnTo>
                  <a:pt x="3255128" y="681619"/>
                </a:lnTo>
                <a:lnTo>
                  <a:pt x="3255128" y="681937"/>
                </a:lnTo>
                <a:lnTo>
                  <a:pt x="3255128" y="681953"/>
                </a:lnTo>
                <a:lnTo>
                  <a:pt x="3255128" y="682063"/>
                </a:lnTo>
                <a:lnTo>
                  <a:pt x="3255128" y="682078"/>
                </a:lnTo>
                <a:lnTo>
                  <a:pt x="3255128" y="682120"/>
                </a:lnTo>
                <a:lnTo>
                  <a:pt x="3255128" y="682392"/>
                </a:lnTo>
                <a:lnTo>
                  <a:pt x="3255128" y="682396"/>
                </a:lnTo>
                <a:lnTo>
                  <a:pt x="3255128" y="682601"/>
                </a:lnTo>
                <a:lnTo>
                  <a:pt x="3255128" y="682629"/>
                </a:lnTo>
                <a:lnTo>
                  <a:pt x="3255128" y="682630"/>
                </a:lnTo>
                <a:lnTo>
                  <a:pt x="3255128" y="682721"/>
                </a:lnTo>
                <a:lnTo>
                  <a:pt x="3255128" y="682905"/>
                </a:lnTo>
                <a:lnTo>
                  <a:pt x="3255128" y="682917"/>
                </a:lnTo>
                <a:lnTo>
                  <a:pt x="3255128" y="682944"/>
                </a:lnTo>
                <a:lnTo>
                  <a:pt x="3255128" y="682945"/>
                </a:lnTo>
                <a:lnTo>
                  <a:pt x="3255128" y="682980"/>
                </a:lnTo>
                <a:lnTo>
                  <a:pt x="3255128" y="683060"/>
                </a:lnTo>
                <a:lnTo>
                  <a:pt x="3255128" y="683137"/>
                </a:lnTo>
                <a:lnTo>
                  <a:pt x="3255128" y="683159"/>
                </a:lnTo>
                <a:lnTo>
                  <a:pt x="3255128" y="683160"/>
                </a:lnTo>
                <a:lnTo>
                  <a:pt x="3255128" y="683167"/>
                </a:lnTo>
                <a:lnTo>
                  <a:pt x="3255128" y="683203"/>
                </a:lnTo>
                <a:lnTo>
                  <a:pt x="3255128" y="683397"/>
                </a:lnTo>
                <a:lnTo>
                  <a:pt x="3255128" y="683610"/>
                </a:lnTo>
                <a:lnTo>
                  <a:pt x="3255128" y="683650"/>
                </a:lnTo>
                <a:lnTo>
                  <a:pt x="3255128" y="683999"/>
                </a:lnTo>
                <a:lnTo>
                  <a:pt x="3255128" y="684084"/>
                </a:lnTo>
                <a:lnTo>
                  <a:pt x="3255128" y="684087"/>
                </a:lnTo>
                <a:lnTo>
                  <a:pt x="3255128" y="684107"/>
                </a:lnTo>
                <a:lnTo>
                  <a:pt x="3255128" y="684278"/>
                </a:lnTo>
                <a:lnTo>
                  <a:pt x="3255128" y="684283"/>
                </a:lnTo>
                <a:lnTo>
                  <a:pt x="3255128" y="684357"/>
                </a:lnTo>
                <a:lnTo>
                  <a:pt x="3255128" y="684427"/>
                </a:lnTo>
                <a:lnTo>
                  <a:pt x="3255128" y="684439"/>
                </a:lnTo>
                <a:lnTo>
                  <a:pt x="3255128" y="684561"/>
                </a:lnTo>
                <a:lnTo>
                  <a:pt x="3255128" y="684623"/>
                </a:lnTo>
                <a:lnTo>
                  <a:pt x="3255128" y="685056"/>
                </a:lnTo>
                <a:lnTo>
                  <a:pt x="3255128" y="685146"/>
                </a:lnTo>
                <a:lnTo>
                  <a:pt x="3255128" y="685213"/>
                </a:lnTo>
                <a:lnTo>
                  <a:pt x="3255128" y="685218"/>
                </a:lnTo>
                <a:lnTo>
                  <a:pt x="3255128" y="685225"/>
                </a:lnTo>
                <a:lnTo>
                  <a:pt x="3255128" y="685370"/>
                </a:lnTo>
                <a:lnTo>
                  <a:pt x="3255128" y="685511"/>
                </a:lnTo>
                <a:lnTo>
                  <a:pt x="3255128" y="685619"/>
                </a:lnTo>
                <a:lnTo>
                  <a:pt x="3255128" y="685629"/>
                </a:lnTo>
                <a:lnTo>
                  <a:pt x="3255128" y="685654"/>
                </a:lnTo>
                <a:lnTo>
                  <a:pt x="3255128" y="685701"/>
                </a:lnTo>
                <a:lnTo>
                  <a:pt x="3255128" y="685866"/>
                </a:lnTo>
                <a:lnTo>
                  <a:pt x="3255128" y="685895"/>
                </a:lnTo>
                <a:lnTo>
                  <a:pt x="3255128" y="685970"/>
                </a:lnTo>
                <a:lnTo>
                  <a:pt x="3255128" y="685994"/>
                </a:lnTo>
                <a:lnTo>
                  <a:pt x="3255128" y="686149"/>
                </a:lnTo>
                <a:lnTo>
                  <a:pt x="3255128" y="686325"/>
                </a:lnTo>
                <a:lnTo>
                  <a:pt x="3255128" y="686349"/>
                </a:lnTo>
                <a:lnTo>
                  <a:pt x="3255128" y="686427"/>
                </a:lnTo>
                <a:lnTo>
                  <a:pt x="3255128" y="686448"/>
                </a:lnTo>
                <a:lnTo>
                  <a:pt x="3255128" y="686580"/>
                </a:lnTo>
                <a:lnTo>
                  <a:pt x="3255128" y="686640"/>
                </a:lnTo>
                <a:lnTo>
                  <a:pt x="3255128" y="686670"/>
                </a:lnTo>
                <a:lnTo>
                  <a:pt x="3255128" y="686690"/>
                </a:lnTo>
                <a:lnTo>
                  <a:pt x="3255128" y="686808"/>
                </a:lnTo>
                <a:lnTo>
                  <a:pt x="3255128" y="686866"/>
                </a:lnTo>
                <a:lnTo>
                  <a:pt x="3255128" y="686913"/>
                </a:lnTo>
                <a:lnTo>
                  <a:pt x="3255128" y="687097"/>
                </a:lnTo>
                <a:lnTo>
                  <a:pt x="3255128" y="687228"/>
                </a:lnTo>
                <a:lnTo>
                  <a:pt x="3255128" y="687356"/>
                </a:lnTo>
                <a:lnTo>
                  <a:pt x="3255128" y="687417"/>
                </a:lnTo>
                <a:lnTo>
                  <a:pt x="3255128" y="687488"/>
                </a:lnTo>
                <a:lnTo>
                  <a:pt x="3255128" y="687571"/>
                </a:lnTo>
                <a:lnTo>
                  <a:pt x="3255128" y="687613"/>
                </a:lnTo>
                <a:lnTo>
                  <a:pt x="3255128" y="687687"/>
                </a:lnTo>
                <a:lnTo>
                  <a:pt x="3255128" y="687737"/>
                </a:lnTo>
                <a:lnTo>
                  <a:pt x="3255128" y="687787"/>
                </a:lnTo>
                <a:lnTo>
                  <a:pt x="3255128" y="687947"/>
                </a:lnTo>
                <a:lnTo>
                  <a:pt x="3255128" y="688237"/>
                </a:lnTo>
                <a:lnTo>
                  <a:pt x="3255128" y="688284"/>
                </a:lnTo>
                <a:lnTo>
                  <a:pt x="3255128" y="688385"/>
                </a:lnTo>
                <a:lnTo>
                  <a:pt x="3255128" y="688478"/>
                </a:lnTo>
                <a:lnTo>
                  <a:pt x="3255128" y="688595"/>
                </a:lnTo>
                <a:lnTo>
                  <a:pt x="3255128" y="688619"/>
                </a:lnTo>
                <a:lnTo>
                  <a:pt x="3255128" y="688627"/>
                </a:lnTo>
                <a:lnTo>
                  <a:pt x="3255128" y="688691"/>
                </a:lnTo>
                <a:lnTo>
                  <a:pt x="3255128" y="688844"/>
                </a:lnTo>
                <a:lnTo>
                  <a:pt x="3255128" y="688869"/>
                </a:lnTo>
                <a:lnTo>
                  <a:pt x="3255128" y="688927"/>
                </a:lnTo>
                <a:lnTo>
                  <a:pt x="3255128" y="688932"/>
                </a:lnTo>
                <a:lnTo>
                  <a:pt x="3255128" y="688984"/>
                </a:lnTo>
                <a:lnTo>
                  <a:pt x="3255128" y="689153"/>
                </a:lnTo>
                <a:lnTo>
                  <a:pt x="3255128" y="689188"/>
                </a:lnTo>
                <a:lnTo>
                  <a:pt x="3255128" y="689339"/>
                </a:lnTo>
                <a:lnTo>
                  <a:pt x="3255128" y="689391"/>
                </a:lnTo>
                <a:lnTo>
                  <a:pt x="3255128" y="689493"/>
                </a:lnTo>
                <a:lnTo>
                  <a:pt x="3255128" y="689683"/>
                </a:lnTo>
                <a:lnTo>
                  <a:pt x="3255128" y="689798"/>
                </a:lnTo>
                <a:lnTo>
                  <a:pt x="3255128" y="689808"/>
                </a:lnTo>
                <a:lnTo>
                  <a:pt x="3255128" y="689890"/>
                </a:lnTo>
                <a:lnTo>
                  <a:pt x="3255128" y="689903"/>
                </a:lnTo>
                <a:lnTo>
                  <a:pt x="3255128" y="689926"/>
                </a:lnTo>
                <a:lnTo>
                  <a:pt x="3255128" y="689933"/>
                </a:lnTo>
                <a:lnTo>
                  <a:pt x="3255128" y="690031"/>
                </a:lnTo>
                <a:lnTo>
                  <a:pt x="3255128" y="690157"/>
                </a:lnTo>
                <a:lnTo>
                  <a:pt x="3255128" y="690174"/>
                </a:lnTo>
                <a:lnTo>
                  <a:pt x="3255128" y="690416"/>
                </a:lnTo>
                <a:lnTo>
                  <a:pt x="3255128" y="690514"/>
                </a:lnTo>
                <a:lnTo>
                  <a:pt x="3255128" y="690872"/>
                </a:lnTo>
                <a:lnTo>
                  <a:pt x="3255128" y="690947"/>
                </a:lnTo>
                <a:lnTo>
                  <a:pt x="3255128" y="691086"/>
                </a:lnTo>
                <a:lnTo>
                  <a:pt x="3255128" y="691100"/>
                </a:lnTo>
                <a:lnTo>
                  <a:pt x="3255128" y="691210"/>
                </a:lnTo>
                <a:lnTo>
                  <a:pt x="3255128" y="691274"/>
                </a:lnTo>
                <a:lnTo>
                  <a:pt x="3255128" y="691425"/>
                </a:lnTo>
                <a:lnTo>
                  <a:pt x="3255128" y="691617"/>
                </a:lnTo>
                <a:lnTo>
                  <a:pt x="3255128" y="691736"/>
                </a:lnTo>
                <a:lnTo>
                  <a:pt x="3255128" y="691748"/>
                </a:lnTo>
                <a:lnTo>
                  <a:pt x="3255128" y="691922"/>
                </a:lnTo>
                <a:lnTo>
                  <a:pt x="3255128" y="691983"/>
                </a:lnTo>
                <a:lnTo>
                  <a:pt x="3255128" y="692091"/>
                </a:lnTo>
                <a:lnTo>
                  <a:pt x="3255128" y="692207"/>
                </a:lnTo>
                <a:lnTo>
                  <a:pt x="3255128" y="692381"/>
                </a:lnTo>
                <a:lnTo>
                  <a:pt x="3255128" y="692483"/>
                </a:lnTo>
                <a:lnTo>
                  <a:pt x="3255128" y="692757"/>
                </a:lnTo>
                <a:lnTo>
                  <a:pt x="3255128" y="692759"/>
                </a:lnTo>
                <a:lnTo>
                  <a:pt x="3255128" y="693189"/>
                </a:lnTo>
                <a:lnTo>
                  <a:pt x="3255128" y="693254"/>
                </a:lnTo>
                <a:lnTo>
                  <a:pt x="3255128" y="693261"/>
                </a:lnTo>
                <a:lnTo>
                  <a:pt x="3255128" y="693406"/>
                </a:lnTo>
                <a:lnTo>
                  <a:pt x="3255128" y="693504"/>
                </a:lnTo>
                <a:lnTo>
                  <a:pt x="3255128" y="693554"/>
                </a:lnTo>
                <a:lnTo>
                  <a:pt x="3255128" y="693596"/>
                </a:lnTo>
                <a:lnTo>
                  <a:pt x="3255128" y="693708"/>
                </a:lnTo>
                <a:lnTo>
                  <a:pt x="3255128" y="693887"/>
                </a:lnTo>
                <a:lnTo>
                  <a:pt x="3255128" y="693909"/>
                </a:lnTo>
                <a:lnTo>
                  <a:pt x="3255128" y="693911"/>
                </a:lnTo>
                <a:lnTo>
                  <a:pt x="3255128" y="694070"/>
                </a:lnTo>
                <a:lnTo>
                  <a:pt x="3255128" y="694128"/>
                </a:lnTo>
                <a:lnTo>
                  <a:pt x="3255128" y="694137"/>
                </a:lnTo>
                <a:lnTo>
                  <a:pt x="3255128" y="694142"/>
                </a:lnTo>
                <a:lnTo>
                  <a:pt x="3255128" y="694203"/>
                </a:lnTo>
                <a:lnTo>
                  <a:pt x="3255128" y="694368"/>
                </a:lnTo>
                <a:lnTo>
                  <a:pt x="3255128" y="694435"/>
                </a:lnTo>
                <a:lnTo>
                  <a:pt x="3255128" y="694553"/>
                </a:lnTo>
                <a:lnTo>
                  <a:pt x="3255128" y="694620"/>
                </a:lnTo>
                <a:lnTo>
                  <a:pt x="3255128" y="694784"/>
                </a:lnTo>
                <a:lnTo>
                  <a:pt x="3255128" y="694790"/>
                </a:lnTo>
                <a:lnTo>
                  <a:pt x="3255128" y="695249"/>
                </a:lnTo>
                <a:lnTo>
                  <a:pt x="3255128" y="695275"/>
                </a:lnTo>
                <a:lnTo>
                  <a:pt x="3255128" y="695342"/>
                </a:lnTo>
                <a:lnTo>
                  <a:pt x="3255128" y="695393"/>
                </a:lnTo>
                <a:lnTo>
                  <a:pt x="3255128" y="695499"/>
                </a:lnTo>
                <a:lnTo>
                  <a:pt x="3255128" y="695574"/>
                </a:lnTo>
                <a:lnTo>
                  <a:pt x="3255128" y="695589"/>
                </a:lnTo>
                <a:lnTo>
                  <a:pt x="3255128" y="695758"/>
                </a:lnTo>
                <a:lnTo>
                  <a:pt x="3255128" y="695759"/>
                </a:lnTo>
                <a:lnTo>
                  <a:pt x="3255128" y="696052"/>
                </a:lnTo>
                <a:lnTo>
                  <a:pt x="3255128" y="696179"/>
                </a:lnTo>
                <a:lnTo>
                  <a:pt x="3255128" y="696244"/>
                </a:lnTo>
                <a:lnTo>
                  <a:pt x="3255128" y="696407"/>
                </a:lnTo>
                <a:lnTo>
                  <a:pt x="3255128" y="696477"/>
                </a:lnTo>
                <a:lnTo>
                  <a:pt x="3255128" y="696503"/>
                </a:lnTo>
                <a:lnTo>
                  <a:pt x="3255128" y="696656"/>
                </a:lnTo>
                <a:lnTo>
                  <a:pt x="3255128" y="696682"/>
                </a:lnTo>
                <a:lnTo>
                  <a:pt x="3255128" y="696720"/>
                </a:lnTo>
                <a:lnTo>
                  <a:pt x="3255128" y="696797"/>
                </a:lnTo>
                <a:lnTo>
                  <a:pt x="3255128" y="696852"/>
                </a:lnTo>
                <a:lnTo>
                  <a:pt x="3255128" y="696866"/>
                </a:lnTo>
                <a:lnTo>
                  <a:pt x="3255128" y="696940"/>
                </a:lnTo>
                <a:lnTo>
                  <a:pt x="3255128" y="696960"/>
                </a:lnTo>
                <a:lnTo>
                  <a:pt x="3255128" y="697203"/>
                </a:lnTo>
                <a:lnTo>
                  <a:pt x="3255128" y="697280"/>
                </a:lnTo>
                <a:lnTo>
                  <a:pt x="3255128" y="697414"/>
                </a:lnTo>
                <a:lnTo>
                  <a:pt x="3255128" y="697610"/>
                </a:lnTo>
                <a:lnTo>
                  <a:pt x="3255128" y="697641"/>
                </a:lnTo>
                <a:lnTo>
                  <a:pt x="3255128" y="697866"/>
                </a:lnTo>
                <a:lnTo>
                  <a:pt x="3255128" y="697950"/>
                </a:lnTo>
                <a:lnTo>
                  <a:pt x="3255128" y="697976"/>
                </a:lnTo>
                <a:lnTo>
                  <a:pt x="3255128" y="698074"/>
                </a:lnTo>
                <a:lnTo>
                  <a:pt x="3255128" y="698223"/>
                </a:lnTo>
                <a:lnTo>
                  <a:pt x="3255128" y="698270"/>
                </a:lnTo>
                <a:lnTo>
                  <a:pt x="3255128" y="698383"/>
                </a:lnTo>
                <a:lnTo>
                  <a:pt x="3255128" y="698464"/>
                </a:lnTo>
                <a:lnTo>
                  <a:pt x="3255128" y="698514"/>
                </a:lnTo>
                <a:lnTo>
                  <a:pt x="3255128" y="698538"/>
                </a:lnTo>
                <a:lnTo>
                  <a:pt x="3255128" y="698579"/>
                </a:lnTo>
                <a:lnTo>
                  <a:pt x="3255128" y="698748"/>
                </a:lnTo>
                <a:lnTo>
                  <a:pt x="3255128" y="698857"/>
                </a:lnTo>
                <a:lnTo>
                  <a:pt x="3255128" y="698918"/>
                </a:lnTo>
                <a:lnTo>
                  <a:pt x="3255128" y="698955"/>
                </a:lnTo>
                <a:lnTo>
                  <a:pt x="3255128" y="698973"/>
                </a:lnTo>
                <a:lnTo>
                  <a:pt x="3255128" y="698998"/>
                </a:lnTo>
                <a:lnTo>
                  <a:pt x="3255128" y="699073"/>
                </a:lnTo>
                <a:lnTo>
                  <a:pt x="3255128" y="699089"/>
                </a:lnTo>
                <a:lnTo>
                  <a:pt x="3255128" y="699304"/>
                </a:lnTo>
                <a:lnTo>
                  <a:pt x="3255128" y="699377"/>
                </a:lnTo>
                <a:lnTo>
                  <a:pt x="3255128" y="699523"/>
                </a:lnTo>
                <a:lnTo>
                  <a:pt x="3255128" y="699737"/>
                </a:lnTo>
                <a:lnTo>
                  <a:pt x="3255128" y="699950"/>
                </a:lnTo>
                <a:lnTo>
                  <a:pt x="3255128" y="700019"/>
                </a:lnTo>
                <a:lnTo>
                  <a:pt x="3255128" y="700020"/>
                </a:lnTo>
                <a:lnTo>
                  <a:pt x="3255128" y="700193"/>
                </a:lnTo>
                <a:lnTo>
                  <a:pt x="3255128" y="700196"/>
                </a:lnTo>
                <a:lnTo>
                  <a:pt x="3255128" y="700216"/>
                </a:lnTo>
                <a:lnTo>
                  <a:pt x="3255128" y="700270"/>
                </a:lnTo>
                <a:lnTo>
                  <a:pt x="3255128" y="700436"/>
                </a:lnTo>
                <a:lnTo>
                  <a:pt x="3255128" y="700459"/>
                </a:lnTo>
                <a:lnTo>
                  <a:pt x="3255128" y="700466"/>
                </a:lnTo>
                <a:lnTo>
                  <a:pt x="3255128" y="700474"/>
                </a:lnTo>
                <a:lnTo>
                  <a:pt x="3255128" y="700572"/>
                </a:lnTo>
                <a:lnTo>
                  <a:pt x="3255128" y="700670"/>
                </a:lnTo>
                <a:lnTo>
                  <a:pt x="3255128" y="700751"/>
                </a:lnTo>
                <a:lnTo>
                  <a:pt x="3255128" y="700806"/>
                </a:lnTo>
                <a:lnTo>
                  <a:pt x="3255128" y="700997"/>
                </a:lnTo>
                <a:lnTo>
                  <a:pt x="3255128" y="701260"/>
                </a:lnTo>
                <a:lnTo>
                  <a:pt x="3255128" y="701480"/>
                </a:lnTo>
                <a:lnTo>
                  <a:pt x="3255128" y="701722"/>
                </a:lnTo>
                <a:lnTo>
                  <a:pt x="3255128" y="701908"/>
                </a:lnTo>
                <a:lnTo>
                  <a:pt x="3255128" y="702041"/>
                </a:lnTo>
                <a:lnTo>
                  <a:pt x="3255128" y="702180"/>
                </a:lnTo>
                <a:lnTo>
                  <a:pt x="3255128" y="702367"/>
                </a:lnTo>
                <a:lnTo>
                  <a:pt x="3255128" y="702743"/>
                </a:lnTo>
                <a:lnTo>
                  <a:pt x="3255128" y="703010"/>
                </a:lnTo>
                <a:lnTo>
                  <a:pt x="3255128" y="703058"/>
                </a:lnTo>
                <a:lnTo>
                  <a:pt x="3255128" y="703061"/>
                </a:lnTo>
                <a:lnTo>
                  <a:pt x="3255128" y="703206"/>
                </a:lnTo>
                <a:lnTo>
                  <a:pt x="3255128" y="703237"/>
                </a:lnTo>
                <a:lnTo>
                  <a:pt x="3255128" y="703269"/>
                </a:lnTo>
                <a:lnTo>
                  <a:pt x="3255128" y="703318"/>
                </a:lnTo>
                <a:lnTo>
                  <a:pt x="3255128" y="703449"/>
                </a:lnTo>
                <a:lnTo>
                  <a:pt x="3255128" y="703456"/>
                </a:lnTo>
                <a:lnTo>
                  <a:pt x="3255128" y="703725"/>
                </a:lnTo>
                <a:lnTo>
                  <a:pt x="3255128" y="703939"/>
                </a:lnTo>
                <a:lnTo>
                  <a:pt x="3255128" y="704199"/>
                </a:lnTo>
                <a:lnTo>
                  <a:pt x="3255128" y="704278"/>
                </a:lnTo>
                <a:lnTo>
                  <a:pt x="3255128" y="704470"/>
                </a:lnTo>
                <a:lnTo>
                  <a:pt x="3255128" y="704505"/>
                </a:lnTo>
                <a:lnTo>
                  <a:pt x="3255128" y="704520"/>
                </a:lnTo>
                <a:lnTo>
                  <a:pt x="3255128" y="704540"/>
                </a:lnTo>
                <a:lnTo>
                  <a:pt x="3255128" y="704736"/>
                </a:lnTo>
                <a:lnTo>
                  <a:pt x="3255128" y="704763"/>
                </a:lnTo>
                <a:lnTo>
                  <a:pt x="3255128" y="704840"/>
                </a:lnTo>
                <a:lnTo>
                  <a:pt x="3255128" y="705086"/>
                </a:lnTo>
                <a:lnTo>
                  <a:pt x="3255128" y="705326"/>
                </a:lnTo>
                <a:lnTo>
                  <a:pt x="3255128" y="705328"/>
                </a:lnTo>
                <a:lnTo>
                  <a:pt x="3255128" y="705401"/>
                </a:lnTo>
                <a:lnTo>
                  <a:pt x="3255128" y="705540"/>
                </a:lnTo>
                <a:lnTo>
                  <a:pt x="3255128" y="705624"/>
                </a:lnTo>
                <a:lnTo>
                  <a:pt x="3255128" y="705644"/>
                </a:lnTo>
                <a:lnTo>
                  <a:pt x="3255128" y="705721"/>
                </a:lnTo>
                <a:lnTo>
                  <a:pt x="3255128" y="706070"/>
                </a:lnTo>
                <a:lnTo>
                  <a:pt x="3255128" y="706107"/>
                </a:lnTo>
                <a:lnTo>
                  <a:pt x="3255128" y="706308"/>
                </a:lnTo>
                <a:lnTo>
                  <a:pt x="3255128" y="706561"/>
                </a:lnTo>
                <a:lnTo>
                  <a:pt x="3255128" y="706706"/>
                </a:lnTo>
                <a:lnTo>
                  <a:pt x="3255128" y="706740"/>
                </a:lnTo>
                <a:lnTo>
                  <a:pt x="3255128" y="706785"/>
                </a:lnTo>
                <a:lnTo>
                  <a:pt x="3255128" y="706981"/>
                </a:lnTo>
                <a:lnTo>
                  <a:pt x="3255128" y="706990"/>
                </a:lnTo>
                <a:lnTo>
                  <a:pt x="3255128" y="707018"/>
                </a:lnTo>
                <a:lnTo>
                  <a:pt x="3255128" y="707189"/>
                </a:lnTo>
                <a:lnTo>
                  <a:pt x="3255128" y="707330"/>
                </a:lnTo>
                <a:lnTo>
                  <a:pt x="3255128" y="707338"/>
                </a:lnTo>
                <a:lnTo>
                  <a:pt x="3255128" y="707473"/>
                </a:lnTo>
                <a:lnTo>
                  <a:pt x="3255128" y="707530"/>
                </a:lnTo>
                <a:lnTo>
                  <a:pt x="3255128" y="707534"/>
                </a:lnTo>
                <a:lnTo>
                  <a:pt x="3255128" y="707726"/>
                </a:lnTo>
                <a:lnTo>
                  <a:pt x="3255128" y="707763"/>
                </a:lnTo>
                <a:lnTo>
                  <a:pt x="3255128" y="708008"/>
                </a:lnTo>
                <a:lnTo>
                  <a:pt x="3255128" y="708076"/>
                </a:lnTo>
                <a:lnTo>
                  <a:pt x="3255128" y="708246"/>
                </a:lnTo>
                <a:lnTo>
                  <a:pt x="3255128" y="708352"/>
                </a:lnTo>
                <a:lnTo>
                  <a:pt x="3255128" y="708399"/>
                </a:lnTo>
                <a:lnTo>
                  <a:pt x="3255128" y="708509"/>
                </a:lnTo>
                <a:lnTo>
                  <a:pt x="3255128" y="708612"/>
                </a:lnTo>
                <a:lnTo>
                  <a:pt x="3255128" y="708905"/>
                </a:lnTo>
                <a:lnTo>
                  <a:pt x="3255128" y="708916"/>
                </a:lnTo>
                <a:lnTo>
                  <a:pt x="3255128" y="709040"/>
                </a:lnTo>
                <a:lnTo>
                  <a:pt x="3255128" y="709047"/>
                </a:lnTo>
                <a:lnTo>
                  <a:pt x="3255128" y="709048"/>
                </a:lnTo>
                <a:lnTo>
                  <a:pt x="3255128" y="709097"/>
                </a:lnTo>
                <a:lnTo>
                  <a:pt x="3255128" y="709260"/>
                </a:lnTo>
                <a:lnTo>
                  <a:pt x="3255128" y="709390"/>
                </a:lnTo>
                <a:lnTo>
                  <a:pt x="3255128" y="709506"/>
                </a:lnTo>
                <a:lnTo>
                  <a:pt x="3255128" y="709507"/>
                </a:lnTo>
                <a:lnTo>
                  <a:pt x="3255128" y="709509"/>
                </a:lnTo>
                <a:lnTo>
                  <a:pt x="3255128" y="709573"/>
                </a:lnTo>
                <a:lnTo>
                  <a:pt x="3255128" y="709606"/>
                </a:lnTo>
                <a:lnTo>
                  <a:pt x="3255128" y="709719"/>
                </a:lnTo>
                <a:lnTo>
                  <a:pt x="3255128" y="709824"/>
                </a:lnTo>
                <a:lnTo>
                  <a:pt x="3255128" y="709921"/>
                </a:lnTo>
                <a:lnTo>
                  <a:pt x="3255128" y="710055"/>
                </a:lnTo>
                <a:lnTo>
                  <a:pt x="3255128" y="710056"/>
                </a:lnTo>
                <a:lnTo>
                  <a:pt x="3255128" y="710155"/>
                </a:lnTo>
                <a:lnTo>
                  <a:pt x="3255128" y="710179"/>
                </a:lnTo>
                <a:lnTo>
                  <a:pt x="3255128" y="710320"/>
                </a:lnTo>
                <a:lnTo>
                  <a:pt x="3255128" y="710463"/>
                </a:lnTo>
                <a:lnTo>
                  <a:pt x="3255128" y="710494"/>
                </a:lnTo>
                <a:lnTo>
                  <a:pt x="3255128" y="710703"/>
                </a:lnTo>
                <a:lnTo>
                  <a:pt x="3255128" y="710803"/>
                </a:lnTo>
                <a:lnTo>
                  <a:pt x="3255128" y="710935"/>
                </a:lnTo>
                <a:lnTo>
                  <a:pt x="3255128" y="711007"/>
                </a:lnTo>
                <a:lnTo>
                  <a:pt x="3255128" y="711162"/>
                </a:lnTo>
                <a:lnTo>
                  <a:pt x="3255128" y="711195"/>
                </a:lnTo>
                <a:lnTo>
                  <a:pt x="3255128" y="711236"/>
                </a:lnTo>
                <a:lnTo>
                  <a:pt x="3255128" y="711389"/>
                </a:lnTo>
                <a:lnTo>
                  <a:pt x="3255128" y="711499"/>
                </a:lnTo>
                <a:lnTo>
                  <a:pt x="3255128" y="711502"/>
                </a:lnTo>
                <a:lnTo>
                  <a:pt x="3255128" y="711538"/>
                </a:lnTo>
                <a:lnTo>
                  <a:pt x="3255128" y="711717"/>
                </a:lnTo>
                <a:lnTo>
                  <a:pt x="3255128" y="711843"/>
                </a:lnTo>
                <a:lnTo>
                  <a:pt x="3255128" y="711851"/>
                </a:lnTo>
                <a:lnTo>
                  <a:pt x="3255128" y="712037"/>
                </a:lnTo>
                <a:lnTo>
                  <a:pt x="3255128" y="712092"/>
                </a:lnTo>
                <a:lnTo>
                  <a:pt x="3255128" y="712302"/>
                </a:lnTo>
                <a:lnTo>
                  <a:pt x="3255128" y="712380"/>
                </a:lnTo>
                <a:lnTo>
                  <a:pt x="3255128" y="712390"/>
                </a:lnTo>
                <a:lnTo>
                  <a:pt x="3255128" y="712404"/>
                </a:lnTo>
                <a:lnTo>
                  <a:pt x="3255128" y="712496"/>
                </a:lnTo>
                <a:lnTo>
                  <a:pt x="3255128" y="712596"/>
                </a:lnTo>
                <a:lnTo>
                  <a:pt x="3255128" y="712872"/>
                </a:lnTo>
                <a:lnTo>
                  <a:pt x="3255128" y="712873"/>
                </a:lnTo>
                <a:lnTo>
                  <a:pt x="3255128" y="713046"/>
                </a:lnTo>
                <a:lnTo>
                  <a:pt x="3255128" y="713327"/>
                </a:lnTo>
                <a:lnTo>
                  <a:pt x="3255128" y="713425"/>
                </a:lnTo>
                <a:lnTo>
                  <a:pt x="3255128" y="713543"/>
                </a:lnTo>
                <a:lnTo>
                  <a:pt x="3255128" y="713604"/>
                </a:lnTo>
                <a:lnTo>
                  <a:pt x="3255128" y="713667"/>
                </a:lnTo>
                <a:lnTo>
                  <a:pt x="3255128" y="713997"/>
                </a:lnTo>
                <a:lnTo>
                  <a:pt x="3255128" y="714492"/>
                </a:lnTo>
                <a:lnTo>
                  <a:pt x="3255128" y="714548"/>
                </a:lnTo>
                <a:lnTo>
                  <a:pt x="3255128" y="714682"/>
                </a:lnTo>
                <a:lnTo>
                  <a:pt x="3255128" y="714749"/>
                </a:lnTo>
                <a:lnTo>
                  <a:pt x="3255128" y="715033"/>
                </a:lnTo>
                <a:lnTo>
                  <a:pt x="3255128" y="715330"/>
                </a:lnTo>
                <a:lnTo>
                  <a:pt x="3255128" y="715373"/>
                </a:lnTo>
                <a:lnTo>
                  <a:pt x="3255128" y="715455"/>
                </a:lnTo>
                <a:lnTo>
                  <a:pt x="3255128" y="715471"/>
                </a:lnTo>
                <a:lnTo>
                  <a:pt x="3255128" y="715630"/>
                </a:lnTo>
                <a:lnTo>
                  <a:pt x="3255128" y="715789"/>
                </a:lnTo>
                <a:lnTo>
                  <a:pt x="3255128" y="715806"/>
                </a:lnTo>
                <a:lnTo>
                  <a:pt x="3255128" y="715863"/>
                </a:lnTo>
                <a:lnTo>
                  <a:pt x="3255128" y="715914"/>
                </a:lnTo>
                <a:lnTo>
                  <a:pt x="3255128" y="716165"/>
                </a:lnTo>
                <a:lnTo>
                  <a:pt x="3255128" y="716254"/>
                </a:lnTo>
                <a:lnTo>
                  <a:pt x="3255128" y="716294"/>
                </a:lnTo>
                <a:lnTo>
                  <a:pt x="3255128" y="716344"/>
                </a:lnTo>
                <a:lnTo>
                  <a:pt x="3255128" y="716372"/>
                </a:lnTo>
                <a:lnTo>
                  <a:pt x="3255128" y="716603"/>
                </a:lnTo>
                <a:lnTo>
                  <a:pt x="3255128" y="716687"/>
                </a:lnTo>
                <a:lnTo>
                  <a:pt x="3255128" y="716835"/>
                </a:lnTo>
                <a:lnTo>
                  <a:pt x="3255128" y="716910"/>
                </a:lnTo>
                <a:lnTo>
                  <a:pt x="3255128" y="716919"/>
                </a:lnTo>
                <a:lnTo>
                  <a:pt x="3255128" y="717318"/>
                </a:lnTo>
                <a:lnTo>
                  <a:pt x="3255128" y="717358"/>
                </a:lnTo>
                <a:lnTo>
                  <a:pt x="3255128" y="717393"/>
                </a:lnTo>
                <a:lnTo>
                  <a:pt x="3255128" y="717531"/>
                </a:lnTo>
                <a:lnTo>
                  <a:pt x="3255128" y="717567"/>
                </a:lnTo>
                <a:lnTo>
                  <a:pt x="3255128" y="717616"/>
                </a:lnTo>
                <a:lnTo>
                  <a:pt x="3255128" y="717871"/>
                </a:lnTo>
                <a:lnTo>
                  <a:pt x="3255128" y="718026"/>
                </a:lnTo>
                <a:lnTo>
                  <a:pt x="3255128" y="718063"/>
                </a:lnTo>
                <a:lnTo>
                  <a:pt x="3255128" y="718296"/>
                </a:lnTo>
                <a:lnTo>
                  <a:pt x="3255128" y="718304"/>
                </a:lnTo>
                <a:lnTo>
                  <a:pt x="3255128" y="718363"/>
                </a:lnTo>
                <a:lnTo>
                  <a:pt x="3255128" y="718497"/>
                </a:lnTo>
                <a:lnTo>
                  <a:pt x="3255128" y="718500"/>
                </a:lnTo>
                <a:lnTo>
                  <a:pt x="3255128" y="718974"/>
                </a:lnTo>
                <a:lnTo>
                  <a:pt x="3255128" y="719202"/>
                </a:lnTo>
                <a:lnTo>
                  <a:pt x="3255128" y="719244"/>
                </a:lnTo>
                <a:lnTo>
                  <a:pt x="3255128" y="719362"/>
                </a:lnTo>
                <a:lnTo>
                  <a:pt x="3255128" y="719559"/>
                </a:lnTo>
                <a:lnTo>
                  <a:pt x="3255128" y="719593"/>
                </a:lnTo>
                <a:lnTo>
                  <a:pt x="3255128" y="719638"/>
                </a:lnTo>
                <a:lnTo>
                  <a:pt x="3255128" y="719850"/>
                </a:lnTo>
                <a:lnTo>
                  <a:pt x="3255128" y="719871"/>
                </a:lnTo>
                <a:lnTo>
                  <a:pt x="3255128" y="720042"/>
                </a:lnTo>
                <a:lnTo>
                  <a:pt x="3255128" y="720098"/>
                </a:lnTo>
                <a:lnTo>
                  <a:pt x="3255128" y="720114"/>
                </a:lnTo>
                <a:lnTo>
                  <a:pt x="3255128" y="720191"/>
                </a:lnTo>
                <a:lnTo>
                  <a:pt x="3255128" y="720308"/>
                </a:lnTo>
                <a:lnTo>
                  <a:pt x="3255128" y="720309"/>
                </a:lnTo>
                <a:lnTo>
                  <a:pt x="3255128" y="720357"/>
                </a:lnTo>
                <a:lnTo>
                  <a:pt x="3255128" y="720383"/>
                </a:lnTo>
                <a:lnTo>
                  <a:pt x="3255128" y="720433"/>
                </a:lnTo>
                <a:lnTo>
                  <a:pt x="3255128" y="720861"/>
                </a:lnTo>
                <a:lnTo>
                  <a:pt x="3255128" y="720864"/>
                </a:lnTo>
                <a:lnTo>
                  <a:pt x="3255128" y="720921"/>
                </a:lnTo>
                <a:lnTo>
                  <a:pt x="3255128" y="721181"/>
                </a:lnTo>
                <a:lnTo>
                  <a:pt x="3255128" y="721286"/>
                </a:lnTo>
                <a:lnTo>
                  <a:pt x="3255128" y="721314"/>
                </a:lnTo>
                <a:lnTo>
                  <a:pt x="3255128" y="721546"/>
                </a:lnTo>
                <a:lnTo>
                  <a:pt x="3255128" y="721769"/>
                </a:lnTo>
                <a:lnTo>
                  <a:pt x="3255128" y="721829"/>
                </a:lnTo>
                <a:lnTo>
                  <a:pt x="3255128" y="721901"/>
                </a:lnTo>
                <a:lnTo>
                  <a:pt x="3255128" y="722194"/>
                </a:lnTo>
                <a:lnTo>
                  <a:pt x="3255128" y="722221"/>
                </a:lnTo>
                <a:lnTo>
                  <a:pt x="3255128" y="722230"/>
                </a:lnTo>
                <a:lnTo>
                  <a:pt x="3255128" y="722288"/>
                </a:lnTo>
                <a:lnTo>
                  <a:pt x="3255128" y="722360"/>
                </a:lnTo>
                <a:lnTo>
                  <a:pt x="3255128" y="722625"/>
                </a:lnTo>
                <a:lnTo>
                  <a:pt x="3255128" y="722653"/>
                </a:lnTo>
                <a:lnTo>
                  <a:pt x="3255128" y="722923"/>
                </a:lnTo>
                <a:lnTo>
                  <a:pt x="3255128" y="722931"/>
                </a:lnTo>
                <a:lnTo>
                  <a:pt x="3255128" y="723008"/>
                </a:lnTo>
                <a:lnTo>
                  <a:pt x="3255128" y="723032"/>
                </a:lnTo>
                <a:lnTo>
                  <a:pt x="3255128" y="723127"/>
                </a:lnTo>
                <a:lnTo>
                  <a:pt x="3255128" y="723347"/>
                </a:lnTo>
                <a:lnTo>
                  <a:pt x="3255128" y="723370"/>
                </a:lnTo>
                <a:lnTo>
                  <a:pt x="3255128" y="723377"/>
                </a:lnTo>
                <a:lnTo>
                  <a:pt x="3255128" y="723444"/>
                </a:lnTo>
                <a:lnTo>
                  <a:pt x="3255128" y="723601"/>
                </a:lnTo>
                <a:lnTo>
                  <a:pt x="3255128" y="723860"/>
                </a:lnTo>
                <a:lnTo>
                  <a:pt x="3255128" y="724391"/>
                </a:lnTo>
                <a:lnTo>
                  <a:pt x="3255128" y="724570"/>
                </a:lnTo>
                <a:lnTo>
                  <a:pt x="3255128" y="724618"/>
                </a:lnTo>
                <a:lnTo>
                  <a:pt x="3255128" y="724829"/>
                </a:lnTo>
                <a:lnTo>
                  <a:pt x="3255128" y="724878"/>
                </a:lnTo>
                <a:lnTo>
                  <a:pt x="3255128" y="724953"/>
                </a:lnTo>
                <a:lnTo>
                  <a:pt x="3255128" y="725025"/>
                </a:lnTo>
                <a:lnTo>
                  <a:pt x="3255128" y="725441"/>
                </a:lnTo>
                <a:lnTo>
                  <a:pt x="3255128" y="725615"/>
                </a:lnTo>
                <a:lnTo>
                  <a:pt x="3255128" y="725759"/>
                </a:lnTo>
                <a:lnTo>
                  <a:pt x="3255128" y="725834"/>
                </a:lnTo>
                <a:lnTo>
                  <a:pt x="3255128" y="725838"/>
                </a:lnTo>
                <a:lnTo>
                  <a:pt x="3255128" y="725913"/>
                </a:lnTo>
                <a:lnTo>
                  <a:pt x="3255128" y="725968"/>
                </a:lnTo>
                <a:lnTo>
                  <a:pt x="3255128" y="726066"/>
                </a:lnTo>
                <a:lnTo>
                  <a:pt x="3255128" y="726339"/>
                </a:lnTo>
                <a:lnTo>
                  <a:pt x="3255128" y="726396"/>
                </a:lnTo>
                <a:lnTo>
                  <a:pt x="3255128" y="726616"/>
                </a:lnTo>
                <a:lnTo>
                  <a:pt x="3255128" y="726714"/>
                </a:lnTo>
                <a:lnTo>
                  <a:pt x="3255128" y="726850"/>
                </a:lnTo>
                <a:lnTo>
                  <a:pt x="3255128" y="727075"/>
                </a:lnTo>
                <a:lnTo>
                  <a:pt x="3255128" y="727100"/>
                </a:lnTo>
                <a:lnTo>
                  <a:pt x="3255128" y="727173"/>
                </a:lnTo>
                <a:lnTo>
                  <a:pt x="3255128" y="727220"/>
                </a:lnTo>
                <a:lnTo>
                  <a:pt x="3255128" y="727443"/>
                </a:lnTo>
                <a:lnTo>
                  <a:pt x="3255128" y="727451"/>
                </a:lnTo>
                <a:lnTo>
                  <a:pt x="3255128" y="727602"/>
                </a:lnTo>
                <a:lnTo>
                  <a:pt x="3255128" y="727630"/>
                </a:lnTo>
                <a:lnTo>
                  <a:pt x="3255128" y="727647"/>
                </a:lnTo>
                <a:lnTo>
                  <a:pt x="3255128" y="727826"/>
                </a:lnTo>
                <a:lnTo>
                  <a:pt x="3255128" y="727997"/>
                </a:lnTo>
                <a:lnTo>
                  <a:pt x="3255128" y="728121"/>
                </a:lnTo>
                <a:lnTo>
                  <a:pt x="3255128" y="728324"/>
                </a:lnTo>
                <a:lnTo>
                  <a:pt x="3255128" y="728483"/>
                </a:lnTo>
                <a:lnTo>
                  <a:pt x="3255128" y="728837"/>
                </a:lnTo>
                <a:lnTo>
                  <a:pt x="3255128" y="729018"/>
                </a:lnTo>
                <a:lnTo>
                  <a:pt x="3255128" y="729094"/>
                </a:lnTo>
                <a:lnTo>
                  <a:pt x="3255128" y="729197"/>
                </a:lnTo>
                <a:lnTo>
                  <a:pt x="3255128" y="729329"/>
                </a:lnTo>
                <a:lnTo>
                  <a:pt x="3255128" y="729688"/>
                </a:lnTo>
                <a:lnTo>
                  <a:pt x="3255128" y="729895"/>
                </a:lnTo>
                <a:lnTo>
                  <a:pt x="3255128" y="730100"/>
                </a:lnTo>
                <a:lnTo>
                  <a:pt x="3255128" y="730171"/>
                </a:lnTo>
                <a:lnTo>
                  <a:pt x="3255128" y="730172"/>
                </a:lnTo>
                <a:lnTo>
                  <a:pt x="3255128" y="730210"/>
                </a:lnTo>
                <a:lnTo>
                  <a:pt x="3255128" y="730241"/>
                </a:lnTo>
                <a:lnTo>
                  <a:pt x="3255128" y="730384"/>
                </a:lnTo>
                <a:lnTo>
                  <a:pt x="3255128" y="730433"/>
                </a:lnTo>
                <a:lnTo>
                  <a:pt x="3255128" y="730465"/>
                </a:lnTo>
                <a:lnTo>
                  <a:pt x="3255128" y="730724"/>
                </a:lnTo>
                <a:lnTo>
                  <a:pt x="3255128" y="730820"/>
                </a:lnTo>
                <a:lnTo>
                  <a:pt x="3255128" y="730916"/>
                </a:lnTo>
                <a:lnTo>
                  <a:pt x="3255128" y="730966"/>
                </a:lnTo>
                <a:lnTo>
                  <a:pt x="3255128" y="731157"/>
                </a:lnTo>
                <a:lnTo>
                  <a:pt x="3255128" y="731279"/>
                </a:lnTo>
                <a:lnTo>
                  <a:pt x="3255128" y="731310"/>
                </a:lnTo>
                <a:lnTo>
                  <a:pt x="3255128" y="731384"/>
                </a:lnTo>
                <a:lnTo>
                  <a:pt x="3255128" y="731420"/>
                </a:lnTo>
                <a:lnTo>
                  <a:pt x="3255128" y="731580"/>
                </a:lnTo>
                <a:lnTo>
                  <a:pt x="3255128" y="731827"/>
                </a:lnTo>
                <a:lnTo>
                  <a:pt x="3255128" y="731847"/>
                </a:lnTo>
                <a:lnTo>
                  <a:pt x="3255128" y="731958"/>
                </a:lnTo>
                <a:lnTo>
                  <a:pt x="3255128" y="732207"/>
                </a:lnTo>
                <a:lnTo>
                  <a:pt x="3255128" y="732301"/>
                </a:lnTo>
                <a:lnTo>
                  <a:pt x="3255128" y="732417"/>
                </a:lnTo>
                <a:lnTo>
                  <a:pt x="3255128" y="732512"/>
                </a:lnTo>
                <a:lnTo>
                  <a:pt x="3255128" y="732517"/>
                </a:lnTo>
                <a:lnTo>
                  <a:pt x="3255128" y="732696"/>
                </a:lnTo>
                <a:lnTo>
                  <a:pt x="3255128" y="732754"/>
                </a:lnTo>
                <a:lnTo>
                  <a:pt x="3255128" y="732755"/>
                </a:lnTo>
                <a:lnTo>
                  <a:pt x="3255128" y="732832"/>
                </a:lnTo>
                <a:lnTo>
                  <a:pt x="3255128" y="732951"/>
                </a:lnTo>
                <a:lnTo>
                  <a:pt x="3255128" y="732967"/>
                </a:lnTo>
                <a:lnTo>
                  <a:pt x="3255128" y="733160"/>
                </a:lnTo>
                <a:lnTo>
                  <a:pt x="3255128" y="733161"/>
                </a:lnTo>
                <a:lnTo>
                  <a:pt x="3255128" y="733403"/>
                </a:lnTo>
                <a:lnTo>
                  <a:pt x="3255128" y="733430"/>
                </a:lnTo>
                <a:lnTo>
                  <a:pt x="3255128" y="733464"/>
                </a:lnTo>
                <a:lnTo>
                  <a:pt x="3255128" y="733480"/>
                </a:lnTo>
                <a:lnTo>
                  <a:pt x="3255128" y="733619"/>
                </a:lnTo>
                <a:lnTo>
                  <a:pt x="3255128" y="733714"/>
                </a:lnTo>
                <a:lnTo>
                  <a:pt x="3255128" y="733717"/>
                </a:lnTo>
                <a:lnTo>
                  <a:pt x="3255128" y="733862"/>
                </a:lnTo>
                <a:lnTo>
                  <a:pt x="3255128" y="733939"/>
                </a:lnTo>
                <a:lnTo>
                  <a:pt x="3255128" y="733956"/>
                </a:lnTo>
                <a:lnTo>
                  <a:pt x="3255128" y="733964"/>
                </a:lnTo>
                <a:lnTo>
                  <a:pt x="3255128" y="734209"/>
                </a:lnTo>
                <a:lnTo>
                  <a:pt x="3255128" y="734410"/>
                </a:lnTo>
                <a:lnTo>
                  <a:pt x="3255128" y="734413"/>
                </a:lnTo>
                <a:lnTo>
                  <a:pt x="3255128" y="734837"/>
                </a:lnTo>
                <a:lnTo>
                  <a:pt x="3255128" y="734887"/>
                </a:lnTo>
                <a:lnTo>
                  <a:pt x="3255128" y="734985"/>
                </a:lnTo>
                <a:lnTo>
                  <a:pt x="3255128" y="735083"/>
                </a:lnTo>
                <a:lnTo>
                  <a:pt x="3255128" y="735486"/>
                </a:lnTo>
                <a:lnTo>
                  <a:pt x="3255128" y="735744"/>
                </a:lnTo>
                <a:lnTo>
                  <a:pt x="3255128" y="735784"/>
                </a:lnTo>
                <a:lnTo>
                  <a:pt x="3255128" y="736367"/>
                </a:lnTo>
                <a:lnTo>
                  <a:pt x="3255128" y="736450"/>
                </a:lnTo>
                <a:lnTo>
                  <a:pt x="3255128" y="736454"/>
                </a:lnTo>
                <a:lnTo>
                  <a:pt x="3255128" y="736501"/>
                </a:lnTo>
                <a:lnTo>
                  <a:pt x="3255128" y="737032"/>
                </a:lnTo>
                <a:lnTo>
                  <a:pt x="3255128" y="737149"/>
                </a:lnTo>
                <a:lnTo>
                  <a:pt x="3255128" y="737199"/>
                </a:lnTo>
                <a:lnTo>
                  <a:pt x="3255128" y="737471"/>
                </a:lnTo>
                <a:lnTo>
                  <a:pt x="3255128" y="737608"/>
                </a:lnTo>
                <a:lnTo>
                  <a:pt x="3255128" y="737680"/>
                </a:lnTo>
                <a:lnTo>
                  <a:pt x="3255128" y="737682"/>
                </a:lnTo>
                <a:lnTo>
                  <a:pt x="3255128" y="737731"/>
                </a:lnTo>
                <a:lnTo>
                  <a:pt x="3255128" y="737984"/>
                </a:lnTo>
                <a:lnTo>
                  <a:pt x="3255128" y="738139"/>
                </a:lnTo>
                <a:lnTo>
                  <a:pt x="3255128" y="738163"/>
                </a:lnTo>
                <a:lnTo>
                  <a:pt x="3255128" y="738284"/>
                </a:lnTo>
                <a:lnTo>
                  <a:pt x="3255128" y="738476"/>
                </a:lnTo>
                <a:lnTo>
                  <a:pt x="3255128" y="738612"/>
                </a:lnTo>
                <a:lnTo>
                  <a:pt x="3255128" y="738691"/>
                </a:lnTo>
                <a:lnTo>
                  <a:pt x="3255128" y="739037"/>
                </a:lnTo>
                <a:lnTo>
                  <a:pt x="3255128" y="739165"/>
                </a:lnTo>
                <a:lnTo>
                  <a:pt x="3255128" y="739283"/>
                </a:lnTo>
                <a:lnTo>
                  <a:pt x="3255128" y="739357"/>
                </a:lnTo>
                <a:lnTo>
                  <a:pt x="3255128" y="739491"/>
                </a:lnTo>
                <a:lnTo>
                  <a:pt x="3255128" y="739953"/>
                </a:lnTo>
                <a:lnTo>
                  <a:pt x="3255128" y="740060"/>
                </a:lnTo>
                <a:lnTo>
                  <a:pt x="3255128" y="740139"/>
                </a:lnTo>
                <a:lnTo>
                  <a:pt x="3255128" y="740229"/>
                </a:lnTo>
                <a:lnTo>
                  <a:pt x="3255128" y="740304"/>
                </a:lnTo>
                <a:lnTo>
                  <a:pt x="3255128" y="740483"/>
                </a:lnTo>
                <a:lnTo>
                  <a:pt x="3255128" y="740598"/>
                </a:lnTo>
                <a:lnTo>
                  <a:pt x="3255128" y="740974"/>
                </a:lnTo>
                <a:lnTo>
                  <a:pt x="3255128" y="741153"/>
                </a:lnTo>
                <a:lnTo>
                  <a:pt x="3255128" y="741207"/>
                </a:lnTo>
                <a:lnTo>
                  <a:pt x="3255128" y="741274"/>
                </a:lnTo>
                <a:lnTo>
                  <a:pt x="3255128" y="741431"/>
                </a:lnTo>
                <a:lnTo>
                  <a:pt x="3255128" y="741659"/>
                </a:lnTo>
                <a:lnTo>
                  <a:pt x="3255128" y="741690"/>
                </a:lnTo>
                <a:lnTo>
                  <a:pt x="3255128" y="741751"/>
                </a:lnTo>
                <a:lnTo>
                  <a:pt x="3255128" y="741917"/>
                </a:lnTo>
                <a:lnTo>
                  <a:pt x="3255128" y="741947"/>
                </a:lnTo>
                <a:lnTo>
                  <a:pt x="3255128" y="742252"/>
                </a:lnTo>
                <a:lnTo>
                  <a:pt x="3255128" y="742307"/>
                </a:lnTo>
                <a:lnTo>
                  <a:pt x="3255128" y="742740"/>
                </a:lnTo>
                <a:lnTo>
                  <a:pt x="3255128" y="742741"/>
                </a:lnTo>
                <a:lnTo>
                  <a:pt x="3255128" y="742766"/>
                </a:lnTo>
                <a:lnTo>
                  <a:pt x="3255128" y="742953"/>
                </a:lnTo>
                <a:lnTo>
                  <a:pt x="3255128" y="743025"/>
                </a:lnTo>
                <a:lnTo>
                  <a:pt x="3255128" y="743133"/>
                </a:lnTo>
                <a:lnTo>
                  <a:pt x="3255128" y="743318"/>
                </a:lnTo>
                <a:lnTo>
                  <a:pt x="3255128" y="743365"/>
                </a:lnTo>
                <a:lnTo>
                  <a:pt x="3255128" y="743389"/>
                </a:lnTo>
                <a:lnTo>
                  <a:pt x="3255128" y="743557"/>
                </a:lnTo>
                <a:lnTo>
                  <a:pt x="3255128" y="743559"/>
                </a:lnTo>
                <a:lnTo>
                  <a:pt x="3255128" y="743673"/>
                </a:lnTo>
                <a:lnTo>
                  <a:pt x="3255128" y="743798"/>
                </a:lnTo>
                <a:lnTo>
                  <a:pt x="3255128" y="743848"/>
                </a:lnTo>
                <a:lnTo>
                  <a:pt x="3255128" y="744013"/>
                </a:lnTo>
                <a:lnTo>
                  <a:pt x="3255128" y="744132"/>
                </a:lnTo>
                <a:lnTo>
                  <a:pt x="3255128" y="744237"/>
                </a:lnTo>
                <a:lnTo>
                  <a:pt x="3255128" y="744396"/>
                </a:lnTo>
                <a:lnTo>
                  <a:pt x="3255128" y="744446"/>
                </a:lnTo>
                <a:lnTo>
                  <a:pt x="3255128" y="744472"/>
                </a:lnTo>
                <a:lnTo>
                  <a:pt x="3255128" y="744680"/>
                </a:lnTo>
                <a:lnTo>
                  <a:pt x="3255128" y="744687"/>
                </a:lnTo>
                <a:lnTo>
                  <a:pt x="3255128" y="744750"/>
                </a:lnTo>
                <a:lnTo>
                  <a:pt x="3255128" y="744905"/>
                </a:lnTo>
                <a:lnTo>
                  <a:pt x="3255128" y="744907"/>
                </a:lnTo>
                <a:lnTo>
                  <a:pt x="3255128" y="744930"/>
                </a:lnTo>
                <a:lnTo>
                  <a:pt x="3255128" y="744937"/>
                </a:lnTo>
                <a:lnTo>
                  <a:pt x="3255128" y="744946"/>
                </a:lnTo>
                <a:lnTo>
                  <a:pt x="3255128" y="745242"/>
                </a:lnTo>
                <a:lnTo>
                  <a:pt x="3255128" y="745420"/>
                </a:lnTo>
                <a:lnTo>
                  <a:pt x="3255128" y="745536"/>
                </a:lnTo>
                <a:lnTo>
                  <a:pt x="3255128" y="745608"/>
                </a:lnTo>
                <a:lnTo>
                  <a:pt x="3255128" y="745730"/>
                </a:lnTo>
                <a:lnTo>
                  <a:pt x="3255128" y="745834"/>
                </a:lnTo>
                <a:lnTo>
                  <a:pt x="3255128" y="745901"/>
                </a:lnTo>
                <a:lnTo>
                  <a:pt x="3255128" y="745951"/>
                </a:lnTo>
                <a:lnTo>
                  <a:pt x="3255128" y="746123"/>
                </a:lnTo>
                <a:lnTo>
                  <a:pt x="3255128" y="746256"/>
                </a:lnTo>
                <a:lnTo>
                  <a:pt x="3255128" y="746317"/>
                </a:lnTo>
                <a:lnTo>
                  <a:pt x="3255128" y="746355"/>
                </a:lnTo>
                <a:lnTo>
                  <a:pt x="3255128" y="746715"/>
                </a:lnTo>
                <a:lnTo>
                  <a:pt x="3255128" y="746817"/>
                </a:lnTo>
                <a:lnTo>
                  <a:pt x="3255128" y="747003"/>
                </a:lnTo>
                <a:lnTo>
                  <a:pt x="3255128" y="747462"/>
                </a:lnTo>
                <a:lnTo>
                  <a:pt x="3255128" y="747732"/>
                </a:lnTo>
                <a:lnTo>
                  <a:pt x="3255128" y="747740"/>
                </a:lnTo>
                <a:lnTo>
                  <a:pt x="3255128" y="747838"/>
                </a:lnTo>
                <a:lnTo>
                  <a:pt x="3255128" y="747936"/>
                </a:lnTo>
                <a:lnTo>
                  <a:pt x="3255128" y="748410"/>
                </a:lnTo>
                <a:lnTo>
                  <a:pt x="3255128" y="748425"/>
                </a:lnTo>
                <a:lnTo>
                  <a:pt x="3255128" y="749023"/>
                </a:lnTo>
                <a:lnTo>
                  <a:pt x="3255128" y="749073"/>
                </a:lnTo>
                <a:lnTo>
                  <a:pt x="3255128" y="749207"/>
                </a:lnTo>
                <a:lnTo>
                  <a:pt x="3255128" y="749250"/>
                </a:lnTo>
                <a:lnTo>
                  <a:pt x="3255128" y="749307"/>
                </a:lnTo>
                <a:lnTo>
                  <a:pt x="3255128" y="749532"/>
                </a:lnTo>
                <a:lnTo>
                  <a:pt x="3255128" y="749557"/>
                </a:lnTo>
                <a:lnTo>
                  <a:pt x="3255128" y="749816"/>
                </a:lnTo>
                <a:lnTo>
                  <a:pt x="3255128" y="750131"/>
                </a:lnTo>
                <a:lnTo>
                  <a:pt x="3255128" y="750323"/>
                </a:lnTo>
                <a:lnTo>
                  <a:pt x="3255128" y="750354"/>
                </a:lnTo>
                <a:lnTo>
                  <a:pt x="3255128" y="750421"/>
                </a:lnTo>
                <a:lnTo>
                  <a:pt x="3255128" y="750533"/>
                </a:lnTo>
                <a:lnTo>
                  <a:pt x="3255128" y="750578"/>
                </a:lnTo>
                <a:lnTo>
                  <a:pt x="3255128" y="750837"/>
                </a:lnTo>
                <a:lnTo>
                  <a:pt x="3255128" y="751016"/>
                </a:lnTo>
                <a:lnTo>
                  <a:pt x="3255128" y="751260"/>
                </a:lnTo>
                <a:lnTo>
                  <a:pt x="3255128" y="751801"/>
                </a:lnTo>
                <a:lnTo>
                  <a:pt x="3255128" y="751944"/>
                </a:lnTo>
                <a:lnTo>
                  <a:pt x="3255128" y="752284"/>
                </a:lnTo>
                <a:lnTo>
                  <a:pt x="3255128" y="752717"/>
                </a:lnTo>
                <a:lnTo>
                  <a:pt x="3255128" y="752806"/>
                </a:lnTo>
                <a:lnTo>
                  <a:pt x="3255128" y="752870"/>
                </a:lnTo>
                <a:lnTo>
                  <a:pt x="3255128" y="752913"/>
                </a:lnTo>
                <a:lnTo>
                  <a:pt x="3255128" y="752945"/>
                </a:lnTo>
                <a:lnTo>
                  <a:pt x="3255128" y="752980"/>
                </a:lnTo>
                <a:lnTo>
                  <a:pt x="3255128" y="753082"/>
                </a:lnTo>
                <a:lnTo>
                  <a:pt x="3255128" y="753518"/>
                </a:lnTo>
                <a:lnTo>
                  <a:pt x="3255128" y="753543"/>
                </a:lnTo>
                <a:lnTo>
                  <a:pt x="3255128" y="753593"/>
                </a:lnTo>
                <a:lnTo>
                  <a:pt x="3255128" y="753827"/>
                </a:lnTo>
                <a:lnTo>
                  <a:pt x="3255128" y="753861"/>
                </a:lnTo>
                <a:lnTo>
                  <a:pt x="3255128" y="753877"/>
                </a:lnTo>
                <a:lnTo>
                  <a:pt x="3255128" y="753977"/>
                </a:lnTo>
                <a:lnTo>
                  <a:pt x="3255128" y="754006"/>
                </a:lnTo>
                <a:lnTo>
                  <a:pt x="3255128" y="754052"/>
                </a:lnTo>
                <a:lnTo>
                  <a:pt x="3255128" y="754077"/>
                </a:lnTo>
                <a:lnTo>
                  <a:pt x="3255128" y="754284"/>
                </a:lnTo>
                <a:lnTo>
                  <a:pt x="3255128" y="754287"/>
                </a:lnTo>
                <a:lnTo>
                  <a:pt x="3255128" y="754331"/>
                </a:lnTo>
                <a:lnTo>
                  <a:pt x="3255128" y="754525"/>
                </a:lnTo>
                <a:lnTo>
                  <a:pt x="3255128" y="754527"/>
                </a:lnTo>
                <a:lnTo>
                  <a:pt x="3255128" y="754604"/>
                </a:lnTo>
                <a:lnTo>
                  <a:pt x="3255128" y="754758"/>
                </a:lnTo>
                <a:lnTo>
                  <a:pt x="3255128" y="754770"/>
                </a:lnTo>
                <a:lnTo>
                  <a:pt x="3255128" y="754979"/>
                </a:lnTo>
                <a:lnTo>
                  <a:pt x="3255128" y="755274"/>
                </a:lnTo>
                <a:lnTo>
                  <a:pt x="3255128" y="755438"/>
                </a:lnTo>
                <a:lnTo>
                  <a:pt x="3255128" y="755594"/>
                </a:lnTo>
                <a:lnTo>
                  <a:pt x="3255128" y="755665"/>
                </a:lnTo>
                <a:lnTo>
                  <a:pt x="3255128" y="755775"/>
                </a:lnTo>
                <a:lnTo>
                  <a:pt x="3255128" y="755887"/>
                </a:lnTo>
                <a:lnTo>
                  <a:pt x="3255128" y="755973"/>
                </a:lnTo>
                <a:lnTo>
                  <a:pt x="3255128" y="756242"/>
                </a:lnTo>
                <a:lnTo>
                  <a:pt x="3255128" y="756656"/>
                </a:lnTo>
                <a:lnTo>
                  <a:pt x="3255128" y="756701"/>
                </a:lnTo>
                <a:lnTo>
                  <a:pt x="3255128" y="756867"/>
                </a:lnTo>
                <a:lnTo>
                  <a:pt x="3255128" y="757120"/>
                </a:lnTo>
                <a:lnTo>
                  <a:pt x="3255128" y="757187"/>
                </a:lnTo>
                <a:lnTo>
                  <a:pt x="3255128" y="757321"/>
                </a:lnTo>
                <a:lnTo>
                  <a:pt x="3255128" y="757344"/>
                </a:lnTo>
                <a:lnTo>
                  <a:pt x="3255128" y="757540"/>
                </a:lnTo>
                <a:lnTo>
                  <a:pt x="3255128" y="757603"/>
                </a:lnTo>
                <a:lnTo>
                  <a:pt x="3255128" y="757760"/>
                </a:lnTo>
                <a:lnTo>
                  <a:pt x="3255128" y="757783"/>
                </a:lnTo>
                <a:lnTo>
                  <a:pt x="3255128" y="757790"/>
                </a:lnTo>
                <a:lnTo>
                  <a:pt x="3255128" y="757969"/>
                </a:lnTo>
                <a:lnTo>
                  <a:pt x="3255128" y="758273"/>
                </a:lnTo>
                <a:lnTo>
                  <a:pt x="3255128" y="758397"/>
                </a:lnTo>
                <a:lnTo>
                  <a:pt x="3255128" y="758428"/>
                </a:lnTo>
                <a:lnTo>
                  <a:pt x="3255128" y="758576"/>
                </a:lnTo>
                <a:lnTo>
                  <a:pt x="3255128" y="758804"/>
                </a:lnTo>
                <a:lnTo>
                  <a:pt x="3255128" y="758958"/>
                </a:lnTo>
                <a:lnTo>
                  <a:pt x="3255128" y="759152"/>
                </a:lnTo>
                <a:lnTo>
                  <a:pt x="3255128" y="759278"/>
                </a:lnTo>
                <a:lnTo>
                  <a:pt x="3255128" y="759412"/>
                </a:lnTo>
                <a:lnTo>
                  <a:pt x="3255128" y="759457"/>
                </a:lnTo>
                <a:lnTo>
                  <a:pt x="3255128" y="759606"/>
                </a:lnTo>
                <a:lnTo>
                  <a:pt x="3255128" y="759844"/>
                </a:lnTo>
                <a:lnTo>
                  <a:pt x="3255128" y="760060"/>
                </a:lnTo>
                <a:lnTo>
                  <a:pt x="3255128" y="760065"/>
                </a:lnTo>
                <a:lnTo>
                  <a:pt x="3255128" y="760309"/>
                </a:lnTo>
                <a:lnTo>
                  <a:pt x="3255128" y="760407"/>
                </a:lnTo>
                <a:lnTo>
                  <a:pt x="3255128" y="760519"/>
                </a:lnTo>
                <a:lnTo>
                  <a:pt x="3255128" y="760593"/>
                </a:lnTo>
                <a:lnTo>
                  <a:pt x="3255128" y="760725"/>
                </a:lnTo>
                <a:lnTo>
                  <a:pt x="3255128" y="760843"/>
                </a:lnTo>
                <a:lnTo>
                  <a:pt x="3255128" y="760856"/>
                </a:lnTo>
                <a:lnTo>
                  <a:pt x="3255128" y="761039"/>
                </a:lnTo>
                <a:lnTo>
                  <a:pt x="3255128" y="761074"/>
                </a:lnTo>
                <a:lnTo>
                  <a:pt x="3255128" y="761263"/>
                </a:lnTo>
                <a:lnTo>
                  <a:pt x="3255128" y="761387"/>
                </a:lnTo>
                <a:lnTo>
                  <a:pt x="3255128" y="761389"/>
                </a:lnTo>
                <a:lnTo>
                  <a:pt x="3255128" y="761864"/>
                </a:lnTo>
                <a:lnTo>
                  <a:pt x="3255128" y="761948"/>
                </a:lnTo>
                <a:lnTo>
                  <a:pt x="3255128" y="762060"/>
                </a:lnTo>
                <a:lnTo>
                  <a:pt x="3255128" y="762330"/>
                </a:lnTo>
                <a:lnTo>
                  <a:pt x="3255128" y="762410"/>
                </a:lnTo>
                <a:lnTo>
                  <a:pt x="3255128" y="762596"/>
                </a:lnTo>
                <a:lnTo>
                  <a:pt x="3255128" y="762767"/>
                </a:lnTo>
                <a:lnTo>
                  <a:pt x="3255128" y="763055"/>
                </a:lnTo>
                <a:lnTo>
                  <a:pt x="3255128" y="763211"/>
                </a:lnTo>
                <a:lnTo>
                  <a:pt x="3255128" y="763250"/>
                </a:lnTo>
                <a:lnTo>
                  <a:pt x="3255128" y="763431"/>
                </a:lnTo>
                <a:lnTo>
                  <a:pt x="3255128" y="763478"/>
                </a:lnTo>
                <a:lnTo>
                  <a:pt x="3255128" y="763672"/>
                </a:lnTo>
                <a:lnTo>
                  <a:pt x="3255128" y="763846"/>
                </a:lnTo>
                <a:lnTo>
                  <a:pt x="3255128" y="764126"/>
                </a:lnTo>
                <a:lnTo>
                  <a:pt x="3255128" y="764513"/>
                </a:lnTo>
                <a:lnTo>
                  <a:pt x="3255128" y="764585"/>
                </a:lnTo>
                <a:lnTo>
                  <a:pt x="3255128" y="764654"/>
                </a:lnTo>
                <a:lnTo>
                  <a:pt x="3255128" y="764797"/>
                </a:lnTo>
                <a:lnTo>
                  <a:pt x="3255128" y="764828"/>
                </a:lnTo>
                <a:lnTo>
                  <a:pt x="3255128" y="765137"/>
                </a:lnTo>
                <a:lnTo>
                  <a:pt x="3255128" y="765163"/>
                </a:lnTo>
                <a:lnTo>
                  <a:pt x="3255128" y="765570"/>
                </a:lnTo>
                <a:lnTo>
                  <a:pt x="3255128" y="765651"/>
                </a:lnTo>
                <a:lnTo>
                  <a:pt x="3255128" y="765723"/>
                </a:lnTo>
                <a:lnTo>
                  <a:pt x="3255128" y="765833"/>
                </a:lnTo>
                <a:lnTo>
                  <a:pt x="3255128" y="766014"/>
                </a:lnTo>
                <a:lnTo>
                  <a:pt x="3255128" y="766016"/>
                </a:lnTo>
                <a:lnTo>
                  <a:pt x="3255128" y="766044"/>
                </a:lnTo>
                <a:lnTo>
                  <a:pt x="3255128" y="766240"/>
                </a:lnTo>
                <a:lnTo>
                  <a:pt x="3255128" y="766276"/>
                </a:lnTo>
                <a:lnTo>
                  <a:pt x="3255128" y="766371"/>
                </a:lnTo>
                <a:lnTo>
                  <a:pt x="3255128" y="766468"/>
                </a:lnTo>
                <a:lnTo>
                  <a:pt x="3255128" y="766506"/>
                </a:lnTo>
                <a:lnTo>
                  <a:pt x="3255128" y="766714"/>
                </a:lnTo>
                <a:lnTo>
                  <a:pt x="3255128" y="766830"/>
                </a:lnTo>
                <a:lnTo>
                  <a:pt x="3255128" y="766853"/>
                </a:lnTo>
                <a:lnTo>
                  <a:pt x="3255128" y="766924"/>
                </a:lnTo>
                <a:lnTo>
                  <a:pt x="3255128" y="766930"/>
                </a:lnTo>
                <a:lnTo>
                  <a:pt x="3255128" y="767096"/>
                </a:lnTo>
                <a:lnTo>
                  <a:pt x="3255128" y="767116"/>
                </a:lnTo>
                <a:lnTo>
                  <a:pt x="3255128" y="767173"/>
                </a:lnTo>
                <a:lnTo>
                  <a:pt x="3255128" y="767380"/>
                </a:lnTo>
                <a:lnTo>
                  <a:pt x="3255128" y="767383"/>
                </a:lnTo>
                <a:lnTo>
                  <a:pt x="3255128" y="767394"/>
                </a:lnTo>
                <a:lnTo>
                  <a:pt x="3255128" y="767575"/>
                </a:lnTo>
                <a:lnTo>
                  <a:pt x="3255128" y="767653"/>
                </a:lnTo>
                <a:lnTo>
                  <a:pt x="3255128" y="767720"/>
                </a:lnTo>
                <a:lnTo>
                  <a:pt x="3255128" y="767877"/>
                </a:lnTo>
                <a:lnTo>
                  <a:pt x="3255128" y="768127"/>
                </a:lnTo>
                <a:lnTo>
                  <a:pt x="3255128" y="768153"/>
                </a:lnTo>
                <a:lnTo>
                  <a:pt x="3255128" y="768331"/>
                </a:lnTo>
                <a:lnTo>
                  <a:pt x="3255128" y="768826"/>
                </a:lnTo>
                <a:lnTo>
                  <a:pt x="3255128" y="769496"/>
                </a:lnTo>
                <a:lnTo>
                  <a:pt x="3255128" y="770197"/>
                </a:lnTo>
                <a:lnTo>
                  <a:pt x="3255128" y="770244"/>
                </a:lnTo>
                <a:lnTo>
                  <a:pt x="3255128" y="770438"/>
                </a:lnTo>
                <a:lnTo>
                  <a:pt x="3255128" y="770536"/>
                </a:lnTo>
                <a:lnTo>
                  <a:pt x="3255128" y="770643"/>
                </a:lnTo>
                <a:lnTo>
                  <a:pt x="3255128" y="770710"/>
                </a:lnTo>
                <a:lnTo>
                  <a:pt x="3255128" y="770810"/>
                </a:lnTo>
                <a:lnTo>
                  <a:pt x="3255128" y="770842"/>
                </a:lnTo>
                <a:lnTo>
                  <a:pt x="3255128" y="770867"/>
                </a:lnTo>
                <a:lnTo>
                  <a:pt x="3255128" y="770892"/>
                </a:lnTo>
                <a:lnTo>
                  <a:pt x="3255128" y="771126"/>
                </a:lnTo>
                <a:lnTo>
                  <a:pt x="3255128" y="771351"/>
                </a:lnTo>
                <a:lnTo>
                  <a:pt x="3255128" y="771373"/>
                </a:lnTo>
                <a:lnTo>
                  <a:pt x="3255128" y="771376"/>
                </a:lnTo>
                <a:lnTo>
                  <a:pt x="3255128" y="771691"/>
                </a:lnTo>
                <a:lnTo>
                  <a:pt x="3255128" y="771914"/>
                </a:lnTo>
                <a:lnTo>
                  <a:pt x="3255128" y="772397"/>
                </a:lnTo>
                <a:lnTo>
                  <a:pt x="3255128" y="772697"/>
                </a:lnTo>
                <a:lnTo>
                  <a:pt x="3255128" y="772780"/>
                </a:lnTo>
                <a:lnTo>
                  <a:pt x="3255128" y="773234"/>
                </a:lnTo>
                <a:lnTo>
                  <a:pt x="3255128" y="773578"/>
                </a:lnTo>
                <a:lnTo>
                  <a:pt x="3255128" y="773696"/>
                </a:lnTo>
                <a:lnTo>
                  <a:pt x="3255128" y="773832"/>
                </a:lnTo>
                <a:lnTo>
                  <a:pt x="3255128" y="773882"/>
                </a:lnTo>
                <a:lnTo>
                  <a:pt x="3255128" y="773927"/>
                </a:lnTo>
                <a:lnTo>
                  <a:pt x="3255128" y="774341"/>
                </a:lnTo>
                <a:lnTo>
                  <a:pt x="3255128" y="774366"/>
                </a:lnTo>
                <a:lnTo>
                  <a:pt x="3255128" y="774642"/>
                </a:lnTo>
                <a:lnTo>
                  <a:pt x="3255128" y="774717"/>
                </a:lnTo>
                <a:lnTo>
                  <a:pt x="3255128" y="775195"/>
                </a:lnTo>
                <a:lnTo>
                  <a:pt x="3255128" y="775387"/>
                </a:lnTo>
                <a:lnTo>
                  <a:pt x="3255128" y="775437"/>
                </a:lnTo>
                <a:lnTo>
                  <a:pt x="3255128" y="775620"/>
                </a:lnTo>
                <a:lnTo>
                  <a:pt x="3255128" y="775696"/>
                </a:lnTo>
                <a:lnTo>
                  <a:pt x="3255128" y="776000"/>
                </a:lnTo>
                <a:lnTo>
                  <a:pt x="3255128" y="776103"/>
                </a:lnTo>
                <a:lnTo>
                  <a:pt x="3255128" y="776318"/>
                </a:lnTo>
                <a:lnTo>
                  <a:pt x="3255128" y="776577"/>
                </a:lnTo>
                <a:lnTo>
                  <a:pt x="3255128" y="776982"/>
                </a:lnTo>
                <a:lnTo>
                  <a:pt x="3255128" y="777225"/>
                </a:lnTo>
                <a:lnTo>
                  <a:pt x="3255128" y="777242"/>
                </a:lnTo>
                <a:lnTo>
                  <a:pt x="3255128" y="777300"/>
                </a:lnTo>
                <a:lnTo>
                  <a:pt x="3255128" y="777302"/>
                </a:lnTo>
                <a:lnTo>
                  <a:pt x="3255128" y="777366"/>
                </a:lnTo>
                <a:lnTo>
                  <a:pt x="3255128" y="777681"/>
                </a:lnTo>
                <a:lnTo>
                  <a:pt x="3255128" y="777706"/>
                </a:lnTo>
                <a:lnTo>
                  <a:pt x="3255128" y="777890"/>
                </a:lnTo>
                <a:lnTo>
                  <a:pt x="3255128" y="778139"/>
                </a:lnTo>
                <a:lnTo>
                  <a:pt x="3255128" y="778349"/>
                </a:lnTo>
                <a:lnTo>
                  <a:pt x="3255128" y="778680"/>
                </a:lnTo>
                <a:lnTo>
                  <a:pt x="3255128" y="778686"/>
                </a:lnTo>
                <a:lnTo>
                  <a:pt x="3255128" y="778876"/>
                </a:lnTo>
                <a:lnTo>
                  <a:pt x="3255128" y="779093"/>
                </a:lnTo>
                <a:lnTo>
                  <a:pt x="3255128" y="779163"/>
                </a:lnTo>
                <a:lnTo>
                  <a:pt x="3255128" y="779359"/>
                </a:lnTo>
                <a:lnTo>
                  <a:pt x="3255128" y="779567"/>
                </a:lnTo>
                <a:lnTo>
                  <a:pt x="3255128" y="779949"/>
                </a:lnTo>
                <a:lnTo>
                  <a:pt x="3255128" y="779957"/>
                </a:lnTo>
                <a:lnTo>
                  <a:pt x="3255128" y="780247"/>
                </a:lnTo>
                <a:lnTo>
                  <a:pt x="3255128" y="780696"/>
                </a:lnTo>
                <a:lnTo>
                  <a:pt x="3255128" y="780730"/>
                </a:lnTo>
                <a:lnTo>
                  <a:pt x="3255128" y="780838"/>
                </a:lnTo>
                <a:lnTo>
                  <a:pt x="3255128" y="780971"/>
                </a:lnTo>
                <a:lnTo>
                  <a:pt x="3255128" y="780972"/>
                </a:lnTo>
                <a:lnTo>
                  <a:pt x="3255128" y="781184"/>
                </a:lnTo>
                <a:lnTo>
                  <a:pt x="3255128" y="781502"/>
                </a:lnTo>
                <a:lnTo>
                  <a:pt x="3255128" y="781620"/>
                </a:lnTo>
                <a:lnTo>
                  <a:pt x="3255128" y="781676"/>
                </a:lnTo>
                <a:lnTo>
                  <a:pt x="3255128" y="781869"/>
                </a:lnTo>
                <a:lnTo>
                  <a:pt x="3255128" y="782079"/>
                </a:lnTo>
                <a:lnTo>
                  <a:pt x="3255128" y="782153"/>
                </a:lnTo>
                <a:lnTo>
                  <a:pt x="3255128" y="782349"/>
                </a:lnTo>
                <a:lnTo>
                  <a:pt x="3255128" y="782517"/>
                </a:lnTo>
                <a:lnTo>
                  <a:pt x="3255128" y="782766"/>
                </a:lnTo>
                <a:lnTo>
                  <a:pt x="3255128" y="782976"/>
                </a:lnTo>
                <a:lnTo>
                  <a:pt x="3255128" y="783313"/>
                </a:lnTo>
                <a:lnTo>
                  <a:pt x="3255128" y="783663"/>
                </a:lnTo>
                <a:lnTo>
                  <a:pt x="3255128" y="783720"/>
                </a:lnTo>
                <a:lnTo>
                  <a:pt x="3255128" y="783746"/>
                </a:lnTo>
                <a:lnTo>
                  <a:pt x="3255128" y="783767"/>
                </a:lnTo>
                <a:lnTo>
                  <a:pt x="3255128" y="783961"/>
                </a:lnTo>
                <a:lnTo>
                  <a:pt x="3255128" y="784229"/>
                </a:lnTo>
                <a:lnTo>
                  <a:pt x="3255128" y="784415"/>
                </a:lnTo>
                <a:lnTo>
                  <a:pt x="3255128" y="784544"/>
                </a:lnTo>
                <a:lnTo>
                  <a:pt x="3255128" y="784767"/>
                </a:lnTo>
                <a:lnTo>
                  <a:pt x="3255128" y="784874"/>
                </a:lnTo>
                <a:lnTo>
                  <a:pt x="3255128" y="785250"/>
                </a:lnTo>
                <a:lnTo>
                  <a:pt x="3255128" y="786129"/>
                </a:lnTo>
                <a:lnTo>
                  <a:pt x="3255128" y="786161"/>
                </a:lnTo>
                <a:lnTo>
                  <a:pt x="3255128" y="786303"/>
                </a:lnTo>
                <a:lnTo>
                  <a:pt x="3255128" y="786389"/>
                </a:lnTo>
                <a:lnTo>
                  <a:pt x="3255128" y="786568"/>
                </a:lnTo>
                <a:lnTo>
                  <a:pt x="3255128" y="786723"/>
                </a:lnTo>
                <a:lnTo>
                  <a:pt x="3255128" y="786919"/>
                </a:lnTo>
                <a:lnTo>
                  <a:pt x="3255128" y="787037"/>
                </a:lnTo>
                <a:lnTo>
                  <a:pt x="3255128" y="787211"/>
                </a:lnTo>
                <a:lnTo>
                  <a:pt x="3255128" y="787216"/>
                </a:lnTo>
                <a:lnTo>
                  <a:pt x="3255128" y="787219"/>
                </a:lnTo>
                <a:lnTo>
                  <a:pt x="3255128" y="787286"/>
                </a:lnTo>
                <a:lnTo>
                  <a:pt x="3255128" y="787495"/>
                </a:lnTo>
                <a:lnTo>
                  <a:pt x="3255128" y="787496"/>
                </a:lnTo>
                <a:lnTo>
                  <a:pt x="3255128" y="787604"/>
                </a:lnTo>
                <a:lnTo>
                  <a:pt x="3255128" y="787675"/>
                </a:lnTo>
                <a:lnTo>
                  <a:pt x="3255128" y="787800"/>
                </a:lnTo>
                <a:lnTo>
                  <a:pt x="3255128" y="787833"/>
                </a:lnTo>
                <a:lnTo>
                  <a:pt x="3255128" y="787835"/>
                </a:lnTo>
                <a:lnTo>
                  <a:pt x="3255128" y="787836"/>
                </a:lnTo>
                <a:lnTo>
                  <a:pt x="3255128" y="788048"/>
                </a:lnTo>
                <a:lnTo>
                  <a:pt x="3255128" y="788240"/>
                </a:lnTo>
                <a:lnTo>
                  <a:pt x="3255128" y="788268"/>
                </a:lnTo>
                <a:lnTo>
                  <a:pt x="3255128" y="788290"/>
                </a:lnTo>
                <a:lnTo>
                  <a:pt x="3255128" y="788484"/>
                </a:lnTo>
                <a:lnTo>
                  <a:pt x="3255128" y="788672"/>
                </a:lnTo>
                <a:lnTo>
                  <a:pt x="3255128" y="788943"/>
                </a:lnTo>
                <a:lnTo>
                  <a:pt x="3255128" y="789171"/>
                </a:lnTo>
                <a:lnTo>
                  <a:pt x="3255128" y="789213"/>
                </a:lnTo>
                <a:lnTo>
                  <a:pt x="3255128" y="789417"/>
                </a:lnTo>
                <a:lnTo>
                  <a:pt x="3255128" y="789491"/>
                </a:lnTo>
                <a:lnTo>
                  <a:pt x="3255128" y="790078"/>
                </a:lnTo>
                <a:lnTo>
                  <a:pt x="3255128" y="790322"/>
                </a:lnTo>
                <a:lnTo>
                  <a:pt x="3255128" y="790631"/>
                </a:lnTo>
                <a:lnTo>
                  <a:pt x="3255128" y="790788"/>
                </a:lnTo>
                <a:lnTo>
                  <a:pt x="3255128" y="790823"/>
                </a:lnTo>
                <a:lnTo>
                  <a:pt x="3255128" y="790825"/>
                </a:lnTo>
                <a:lnTo>
                  <a:pt x="3255128" y="790970"/>
                </a:lnTo>
                <a:lnTo>
                  <a:pt x="3255128" y="791429"/>
                </a:lnTo>
                <a:lnTo>
                  <a:pt x="3255128" y="791533"/>
                </a:lnTo>
                <a:lnTo>
                  <a:pt x="3255128" y="791662"/>
                </a:lnTo>
                <a:lnTo>
                  <a:pt x="3255128" y="791789"/>
                </a:lnTo>
                <a:lnTo>
                  <a:pt x="3255128" y="792016"/>
                </a:lnTo>
                <a:lnTo>
                  <a:pt x="3255128" y="792203"/>
                </a:lnTo>
                <a:lnTo>
                  <a:pt x="3255128" y="792670"/>
                </a:lnTo>
                <a:lnTo>
                  <a:pt x="3255128" y="792686"/>
                </a:lnTo>
                <a:lnTo>
                  <a:pt x="3255128" y="792810"/>
                </a:lnTo>
                <a:lnTo>
                  <a:pt x="3255128" y="792895"/>
                </a:lnTo>
                <a:lnTo>
                  <a:pt x="3255128" y="793155"/>
                </a:lnTo>
                <a:lnTo>
                  <a:pt x="3255128" y="793299"/>
                </a:lnTo>
                <a:lnTo>
                  <a:pt x="3255128" y="793691"/>
                </a:lnTo>
                <a:lnTo>
                  <a:pt x="3255128" y="793753"/>
                </a:lnTo>
                <a:lnTo>
                  <a:pt x="3255128" y="793803"/>
                </a:lnTo>
                <a:lnTo>
                  <a:pt x="3255128" y="793825"/>
                </a:lnTo>
                <a:lnTo>
                  <a:pt x="3255128" y="794118"/>
                </a:lnTo>
                <a:lnTo>
                  <a:pt x="3255128" y="794262"/>
                </a:lnTo>
                <a:lnTo>
                  <a:pt x="3255128" y="794287"/>
                </a:lnTo>
                <a:lnTo>
                  <a:pt x="3255128" y="794473"/>
                </a:lnTo>
                <a:lnTo>
                  <a:pt x="3255128" y="794599"/>
                </a:lnTo>
                <a:lnTo>
                  <a:pt x="3255128" y="794932"/>
                </a:lnTo>
                <a:lnTo>
                  <a:pt x="3255128" y="795006"/>
                </a:lnTo>
                <a:lnTo>
                  <a:pt x="3255128" y="795308"/>
                </a:lnTo>
                <a:lnTo>
                  <a:pt x="3255128" y="795487"/>
                </a:lnTo>
                <a:lnTo>
                  <a:pt x="3255128" y="796289"/>
                </a:lnTo>
                <a:lnTo>
                  <a:pt x="3255128" y="797256"/>
                </a:lnTo>
                <a:lnTo>
                  <a:pt x="3255128" y="797415"/>
                </a:lnTo>
                <a:lnTo>
                  <a:pt x="3255128" y="797589"/>
                </a:lnTo>
                <a:lnTo>
                  <a:pt x="3255128" y="797819"/>
                </a:lnTo>
                <a:lnTo>
                  <a:pt x="3255128" y="798137"/>
                </a:lnTo>
                <a:lnTo>
                  <a:pt x="3255128" y="798638"/>
                </a:lnTo>
                <a:lnTo>
                  <a:pt x="3255128" y="798801"/>
                </a:lnTo>
                <a:lnTo>
                  <a:pt x="3255128" y="798802"/>
                </a:lnTo>
                <a:lnTo>
                  <a:pt x="3255128" y="799014"/>
                </a:lnTo>
                <a:lnTo>
                  <a:pt x="3255128" y="799241"/>
                </a:lnTo>
                <a:lnTo>
                  <a:pt x="3255128" y="799450"/>
                </a:lnTo>
                <a:lnTo>
                  <a:pt x="3255128" y="799576"/>
                </a:lnTo>
                <a:lnTo>
                  <a:pt x="3255128" y="799909"/>
                </a:lnTo>
                <a:lnTo>
                  <a:pt x="3255128" y="800064"/>
                </a:lnTo>
                <a:lnTo>
                  <a:pt x="3255128" y="800246"/>
                </a:lnTo>
                <a:lnTo>
                  <a:pt x="3255128" y="800457"/>
                </a:lnTo>
                <a:lnTo>
                  <a:pt x="3255128" y="800617"/>
                </a:lnTo>
                <a:lnTo>
                  <a:pt x="3255128" y="800689"/>
                </a:lnTo>
                <a:lnTo>
                  <a:pt x="3255128" y="800809"/>
                </a:lnTo>
                <a:lnTo>
                  <a:pt x="3255128" y="801127"/>
                </a:lnTo>
                <a:lnTo>
                  <a:pt x="3255128" y="801337"/>
                </a:lnTo>
                <a:lnTo>
                  <a:pt x="3255128" y="801597"/>
                </a:lnTo>
                <a:lnTo>
                  <a:pt x="3255128" y="801791"/>
                </a:lnTo>
                <a:lnTo>
                  <a:pt x="3255128" y="801796"/>
                </a:lnTo>
                <a:lnTo>
                  <a:pt x="3255128" y="802066"/>
                </a:lnTo>
                <a:lnTo>
                  <a:pt x="3255128" y="802074"/>
                </a:lnTo>
                <a:lnTo>
                  <a:pt x="3255128" y="802270"/>
                </a:lnTo>
                <a:lnTo>
                  <a:pt x="3255128" y="802744"/>
                </a:lnTo>
                <a:lnTo>
                  <a:pt x="3255128" y="803428"/>
                </a:lnTo>
                <a:lnTo>
                  <a:pt x="3255128" y="803429"/>
                </a:lnTo>
                <a:lnTo>
                  <a:pt x="3255128" y="803641"/>
                </a:lnTo>
                <a:lnTo>
                  <a:pt x="3255128" y="803688"/>
                </a:lnTo>
                <a:lnTo>
                  <a:pt x="3255128" y="803882"/>
                </a:lnTo>
                <a:lnTo>
                  <a:pt x="3255128" y="804077"/>
                </a:lnTo>
                <a:lnTo>
                  <a:pt x="3255128" y="804336"/>
                </a:lnTo>
                <a:lnTo>
                  <a:pt x="3255128" y="804536"/>
                </a:lnTo>
                <a:lnTo>
                  <a:pt x="3255128" y="804585"/>
                </a:lnTo>
                <a:lnTo>
                  <a:pt x="3255128" y="804795"/>
                </a:lnTo>
                <a:lnTo>
                  <a:pt x="3255128" y="805056"/>
                </a:lnTo>
                <a:lnTo>
                  <a:pt x="3255128" y="805084"/>
                </a:lnTo>
                <a:lnTo>
                  <a:pt x="3255128" y="805327"/>
                </a:lnTo>
                <a:lnTo>
                  <a:pt x="3255128" y="805404"/>
                </a:lnTo>
                <a:lnTo>
                  <a:pt x="3255128" y="805539"/>
                </a:lnTo>
                <a:lnTo>
                  <a:pt x="3255128" y="806224"/>
                </a:lnTo>
                <a:lnTo>
                  <a:pt x="3255128" y="806418"/>
                </a:lnTo>
                <a:lnTo>
                  <a:pt x="3255128" y="806678"/>
                </a:lnTo>
                <a:lnTo>
                  <a:pt x="3255128" y="807140"/>
                </a:lnTo>
                <a:lnTo>
                  <a:pt x="3255128" y="807326"/>
                </a:lnTo>
                <a:lnTo>
                  <a:pt x="3255128" y="807575"/>
                </a:lnTo>
                <a:lnTo>
                  <a:pt x="3255128" y="807785"/>
                </a:lnTo>
                <a:lnTo>
                  <a:pt x="3255128" y="807948"/>
                </a:lnTo>
                <a:lnTo>
                  <a:pt x="3255128" y="807949"/>
                </a:lnTo>
                <a:lnTo>
                  <a:pt x="3255128" y="808122"/>
                </a:lnTo>
                <a:lnTo>
                  <a:pt x="3255128" y="808161"/>
                </a:lnTo>
                <a:lnTo>
                  <a:pt x="3255128" y="808340"/>
                </a:lnTo>
                <a:lnTo>
                  <a:pt x="3255128" y="808597"/>
                </a:lnTo>
                <a:lnTo>
                  <a:pt x="3255128" y="809056"/>
                </a:lnTo>
                <a:lnTo>
                  <a:pt x="3255128" y="809604"/>
                </a:lnTo>
                <a:lnTo>
                  <a:pt x="3255128" y="809608"/>
                </a:lnTo>
                <a:lnTo>
                  <a:pt x="3255128" y="809626"/>
                </a:lnTo>
                <a:lnTo>
                  <a:pt x="3255128" y="810109"/>
                </a:lnTo>
                <a:lnTo>
                  <a:pt x="3255128" y="810507"/>
                </a:lnTo>
                <a:lnTo>
                  <a:pt x="3255128" y="810744"/>
                </a:lnTo>
                <a:lnTo>
                  <a:pt x="3255128" y="810746"/>
                </a:lnTo>
                <a:lnTo>
                  <a:pt x="3255128" y="810923"/>
                </a:lnTo>
                <a:lnTo>
                  <a:pt x="3255128" y="810938"/>
                </a:lnTo>
                <a:lnTo>
                  <a:pt x="3255128" y="810990"/>
                </a:lnTo>
                <a:lnTo>
                  <a:pt x="3255128" y="811583"/>
                </a:lnTo>
                <a:lnTo>
                  <a:pt x="3255128" y="811655"/>
                </a:lnTo>
                <a:lnTo>
                  <a:pt x="3255128" y="811948"/>
                </a:lnTo>
                <a:lnTo>
                  <a:pt x="3255128" y="812094"/>
                </a:lnTo>
                <a:lnTo>
                  <a:pt x="3255128" y="812124"/>
                </a:lnTo>
                <a:lnTo>
                  <a:pt x="3255128" y="812191"/>
                </a:lnTo>
                <a:lnTo>
                  <a:pt x="3255128" y="812303"/>
                </a:lnTo>
                <a:lnTo>
                  <a:pt x="3255128" y="812607"/>
                </a:lnTo>
                <a:lnTo>
                  <a:pt x="3255128" y="812762"/>
                </a:lnTo>
                <a:lnTo>
                  <a:pt x="3255128" y="813099"/>
                </a:lnTo>
                <a:lnTo>
                  <a:pt x="3255128" y="813980"/>
                </a:lnTo>
                <a:lnTo>
                  <a:pt x="3255128" y="814231"/>
                </a:lnTo>
                <a:lnTo>
                  <a:pt x="3255128" y="814677"/>
                </a:lnTo>
                <a:lnTo>
                  <a:pt x="3255128" y="814714"/>
                </a:lnTo>
                <a:lnTo>
                  <a:pt x="3255128" y="814715"/>
                </a:lnTo>
                <a:lnTo>
                  <a:pt x="3255128" y="814911"/>
                </a:lnTo>
                <a:lnTo>
                  <a:pt x="3255128" y="814927"/>
                </a:lnTo>
                <a:lnTo>
                  <a:pt x="3255128" y="815313"/>
                </a:lnTo>
                <a:lnTo>
                  <a:pt x="3255128" y="815363"/>
                </a:lnTo>
                <a:lnTo>
                  <a:pt x="3255128" y="815559"/>
                </a:lnTo>
                <a:lnTo>
                  <a:pt x="3255128" y="815597"/>
                </a:lnTo>
                <a:lnTo>
                  <a:pt x="3255128" y="815822"/>
                </a:lnTo>
                <a:lnTo>
                  <a:pt x="3255128" y="815937"/>
                </a:lnTo>
                <a:lnTo>
                  <a:pt x="3255128" y="816018"/>
                </a:lnTo>
                <a:lnTo>
                  <a:pt x="3255128" y="816210"/>
                </a:lnTo>
                <a:lnTo>
                  <a:pt x="3255128" y="816282"/>
                </a:lnTo>
                <a:lnTo>
                  <a:pt x="3255128" y="816370"/>
                </a:lnTo>
                <a:lnTo>
                  <a:pt x="3255128" y="816468"/>
                </a:lnTo>
                <a:lnTo>
                  <a:pt x="3255128" y="816930"/>
                </a:lnTo>
                <a:lnTo>
                  <a:pt x="3255128" y="817389"/>
                </a:lnTo>
                <a:lnTo>
                  <a:pt x="3255128" y="817510"/>
                </a:lnTo>
                <a:lnTo>
                  <a:pt x="3255128" y="817704"/>
                </a:lnTo>
                <a:lnTo>
                  <a:pt x="3255128" y="818108"/>
                </a:lnTo>
                <a:lnTo>
                  <a:pt x="3255128" y="818180"/>
                </a:lnTo>
                <a:lnTo>
                  <a:pt x="3255128" y="818550"/>
                </a:lnTo>
                <a:lnTo>
                  <a:pt x="3255128" y="818927"/>
                </a:lnTo>
                <a:lnTo>
                  <a:pt x="3255128" y="819781"/>
                </a:lnTo>
                <a:lnTo>
                  <a:pt x="3255128" y="820167"/>
                </a:lnTo>
                <a:lnTo>
                  <a:pt x="3255128" y="820429"/>
                </a:lnTo>
                <a:lnTo>
                  <a:pt x="3255128" y="820574"/>
                </a:lnTo>
                <a:lnTo>
                  <a:pt x="3255128" y="820730"/>
                </a:lnTo>
                <a:lnTo>
                  <a:pt x="3255128" y="820802"/>
                </a:lnTo>
                <a:lnTo>
                  <a:pt x="3255128" y="820888"/>
                </a:lnTo>
                <a:lnTo>
                  <a:pt x="3255128" y="820909"/>
                </a:lnTo>
                <a:lnTo>
                  <a:pt x="3255128" y="820997"/>
                </a:lnTo>
                <a:lnTo>
                  <a:pt x="3255128" y="821048"/>
                </a:lnTo>
                <a:lnTo>
                  <a:pt x="3255128" y="821095"/>
                </a:lnTo>
                <a:lnTo>
                  <a:pt x="3255128" y="821450"/>
                </a:lnTo>
                <a:lnTo>
                  <a:pt x="3255128" y="821712"/>
                </a:lnTo>
                <a:lnTo>
                  <a:pt x="3255128" y="821909"/>
                </a:lnTo>
                <a:lnTo>
                  <a:pt x="3255128" y="822177"/>
                </a:lnTo>
                <a:lnTo>
                  <a:pt x="3255128" y="822461"/>
                </a:lnTo>
                <a:lnTo>
                  <a:pt x="3255128" y="823157"/>
                </a:lnTo>
                <a:lnTo>
                  <a:pt x="3255128" y="823234"/>
                </a:lnTo>
                <a:lnTo>
                  <a:pt x="3255128" y="823830"/>
                </a:lnTo>
                <a:lnTo>
                  <a:pt x="3255128" y="824663"/>
                </a:lnTo>
                <a:lnTo>
                  <a:pt x="3255128" y="824977"/>
                </a:lnTo>
                <a:lnTo>
                  <a:pt x="3255128" y="825044"/>
                </a:lnTo>
                <a:lnTo>
                  <a:pt x="3255128" y="825201"/>
                </a:lnTo>
                <a:lnTo>
                  <a:pt x="3255128" y="825248"/>
                </a:lnTo>
                <a:lnTo>
                  <a:pt x="3255128" y="825442"/>
                </a:lnTo>
                <a:lnTo>
                  <a:pt x="3255128" y="825460"/>
                </a:lnTo>
                <a:lnTo>
                  <a:pt x="3255128" y="825517"/>
                </a:lnTo>
                <a:lnTo>
                  <a:pt x="3255128" y="825896"/>
                </a:lnTo>
                <a:lnTo>
                  <a:pt x="3255128" y="826339"/>
                </a:lnTo>
                <a:lnTo>
                  <a:pt x="3255128" y="826355"/>
                </a:lnTo>
                <a:lnTo>
                  <a:pt x="3255128" y="826903"/>
                </a:lnTo>
                <a:lnTo>
                  <a:pt x="3255128" y="827496"/>
                </a:lnTo>
                <a:lnTo>
                  <a:pt x="3255128" y="827568"/>
                </a:lnTo>
                <a:lnTo>
                  <a:pt x="3255128" y="827784"/>
                </a:lnTo>
                <a:lnTo>
                  <a:pt x="3255128" y="827861"/>
                </a:lnTo>
                <a:lnTo>
                  <a:pt x="3255128" y="828043"/>
                </a:lnTo>
                <a:lnTo>
                  <a:pt x="3255128" y="828166"/>
                </a:lnTo>
                <a:lnTo>
                  <a:pt x="3255128" y="828216"/>
                </a:lnTo>
                <a:lnTo>
                  <a:pt x="3255128" y="828237"/>
                </a:lnTo>
                <a:lnTo>
                  <a:pt x="3255128" y="828238"/>
                </a:lnTo>
                <a:lnTo>
                  <a:pt x="3255128" y="828450"/>
                </a:lnTo>
                <a:lnTo>
                  <a:pt x="3255128" y="828675"/>
                </a:lnTo>
                <a:lnTo>
                  <a:pt x="3255128" y="828700"/>
                </a:lnTo>
                <a:lnTo>
                  <a:pt x="3255128" y="828886"/>
                </a:lnTo>
                <a:lnTo>
                  <a:pt x="3255128" y="829345"/>
                </a:lnTo>
                <a:lnTo>
                  <a:pt x="3255128" y="829721"/>
                </a:lnTo>
                <a:lnTo>
                  <a:pt x="3255128" y="829893"/>
                </a:lnTo>
                <a:lnTo>
                  <a:pt x="3255128" y="830859"/>
                </a:lnTo>
                <a:lnTo>
                  <a:pt x="3255128" y="831033"/>
                </a:lnTo>
                <a:lnTo>
                  <a:pt x="3255128" y="831038"/>
                </a:lnTo>
                <a:lnTo>
                  <a:pt x="3255128" y="831530"/>
                </a:lnTo>
                <a:lnTo>
                  <a:pt x="3255128" y="832061"/>
                </a:lnTo>
                <a:lnTo>
                  <a:pt x="3255128" y="832304"/>
                </a:lnTo>
                <a:lnTo>
                  <a:pt x="3255128" y="832306"/>
                </a:lnTo>
                <a:lnTo>
                  <a:pt x="3255128" y="832381"/>
                </a:lnTo>
                <a:lnTo>
                  <a:pt x="3255128" y="833020"/>
                </a:lnTo>
                <a:lnTo>
                  <a:pt x="3255128" y="833143"/>
                </a:lnTo>
                <a:lnTo>
                  <a:pt x="3255128" y="833427"/>
                </a:lnTo>
                <a:lnTo>
                  <a:pt x="3255128" y="833767"/>
                </a:lnTo>
                <a:lnTo>
                  <a:pt x="3255128" y="833901"/>
                </a:lnTo>
                <a:lnTo>
                  <a:pt x="3255128" y="834520"/>
                </a:lnTo>
                <a:lnTo>
                  <a:pt x="3255128" y="834792"/>
                </a:lnTo>
                <a:lnTo>
                  <a:pt x="3255128" y="835030"/>
                </a:lnTo>
                <a:lnTo>
                  <a:pt x="3255128" y="836010"/>
                </a:lnTo>
                <a:lnTo>
                  <a:pt x="3255128" y="836050"/>
                </a:lnTo>
                <a:lnTo>
                  <a:pt x="3255128" y="836487"/>
                </a:lnTo>
                <a:lnTo>
                  <a:pt x="3255128" y="836683"/>
                </a:lnTo>
                <a:lnTo>
                  <a:pt x="3255128" y="836757"/>
                </a:lnTo>
                <a:lnTo>
                  <a:pt x="3255128" y="836839"/>
                </a:lnTo>
                <a:lnTo>
                  <a:pt x="3255128" y="837618"/>
                </a:lnTo>
                <a:lnTo>
                  <a:pt x="3255128" y="837625"/>
                </a:lnTo>
                <a:lnTo>
                  <a:pt x="3255128" y="837770"/>
                </a:lnTo>
                <a:lnTo>
                  <a:pt x="3255128" y="838029"/>
                </a:lnTo>
                <a:lnTo>
                  <a:pt x="3255128" y="838054"/>
                </a:lnTo>
                <a:lnTo>
                  <a:pt x="3255128" y="838101"/>
                </a:lnTo>
                <a:lnTo>
                  <a:pt x="3255128" y="838266"/>
                </a:lnTo>
                <a:lnTo>
                  <a:pt x="3255128" y="838295"/>
                </a:lnTo>
                <a:lnTo>
                  <a:pt x="3255128" y="838394"/>
                </a:lnTo>
                <a:lnTo>
                  <a:pt x="3255128" y="838725"/>
                </a:lnTo>
                <a:lnTo>
                  <a:pt x="3255128" y="838749"/>
                </a:lnTo>
                <a:lnTo>
                  <a:pt x="3255128" y="838827"/>
                </a:lnTo>
                <a:lnTo>
                  <a:pt x="3255128" y="838848"/>
                </a:lnTo>
                <a:lnTo>
                  <a:pt x="3255128" y="839040"/>
                </a:lnTo>
                <a:lnTo>
                  <a:pt x="3255128" y="839070"/>
                </a:lnTo>
                <a:lnTo>
                  <a:pt x="3255128" y="839208"/>
                </a:lnTo>
                <a:lnTo>
                  <a:pt x="3255128" y="839266"/>
                </a:lnTo>
                <a:lnTo>
                  <a:pt x="3255128" y="840637"/>
                </a:lnTo>
                <a:lnTo>
                  <a:pt x="3255128" y="841019"/>
                </a:lnTo>
                <a:lnTo>
                  <a:pt x="3255128" y="841091"/>
                </a:lnTo>
                <a:lnTo>
                  <a:pt x="3255128" y="841384"/>
                </a:lnTo>
                <a:lnTo>
                  <a:pt x="3255128" y="841553"/>
                </a:lnTo>
                <a:lnTo>
                  <a:pt x="3255128" y="841739"/>
                </a:lnTo>
                <a:lnTo>
                  <a:pt x="3255128" y="842198"/>
                </a:lnTo>
                <a:lnTo>
                  <a:pt x="3255128" y="842290"/>
                </a:lnTo>
                <a:lnTo>
                  <a:pt x="3255128" y="842574"/>
                </a:lnTo>
                <a:lnTo>
                  <a:pt x="3255128" y="842816"/>
                </a:lnTo>
                <a:lnTo>
                  <a:pt x="3255128" y="842914"/>
                </a:lnTo>
                <a:lnTo>
                  <a:pt x="3255128" y="843272"/>
                </a:lnTo>
                <a:lnTo>
                  <a:pt x="3255128" y="843347"/>
                </a:lnTo>
                <a:lnTo>
                  <a:pt x="3255128" y="844136"/>
                </a:lnTo>
                <a:lnTo>
                  <a:pt x="3255128" y="845157"/>
                </a:lnTo>
                <a:lnTo>
                  <a:pt x="3255128" y="845159"/>
                </a:lnTo>
                <a:lnTo>
                  <a:pt x="3255128" y="845661"/>
                </a:lnTo>
                <a:lnTo>
                  <a:pt x="3255128" y="845806"/>
                </a:lnTo>
                <a:lnTo>
                  <a:pt x="3255128" y="845904"/>
                </a:lnTo>
                <a:lnTo>
                  <a:pt x="3255128" y="845996"/>
                </a:lnTo>
                <a:lnTo>
                  <a:pt x="3255128" y="846309"/>
                </a:lnTo>
                <a:lnTo>
                  <a:pt x="3255128" y="846537"/>
                </a:lnTo>
                <a:lnTo>
                  <a:pt x="3255128" y="846542"/>
                </a:lnTo>
                <a:lnTo>
                  <a:pt x="3255128" y="846768"/>
                </a:lnTo>
                <a:lnTo>
                  <a:pt x="3255128" y="847020"/>
                </a:lnTo>
                <a:lnTo>
                  <a:pt x="3255128" y="847190"/>
                </a:lnTo>
                <a:lnTo>
                  <a:pt x="3255128" y="847649"/>
                </a:lnTo>
                <a:lnTo>
                  <a:pt x="3255128" y="847899"/>
                </a:lnTo>
                <a:lnTo>
                  <a:pt x="3255128" y="847974"/>
                </a:lnTo>
                <a:lnTo>
                  <a:pt x="3255128" y="848158"/>
                </a:lnTo>
                <a:lnTo>
                  <a:pt x="3255128" y="848159"/>
                </a:lnTo>
                <a:lnTo>
                  <a:pt x="3255128" y="848807"/>
                </a:lnTo>
                <a:lnTo>
                  <a:pt x="3255128" y="849056"/>
                </a:lnTo>
                <a:lnTo>
                  <a:pt x="3255128" y="849252"/>
                </a:lnTo>
                <a:lnTo>
                  <a:pt x="3255128" y="849266"/>
                </a:lnTo>
                <a:lnTo>
                  <a:pt x="3255128" y="849340"/>
                </a:lnTo>
                <a:lnTo>
                  <a:pt x="3255128" y="849360"/>
                </a:lnTo>
                <a:lnTo>
                  <a:pt x="3255128" y="849603"/>
                </a:lnTo>
                <a:lnTo>
                  <a:pt x="3255128" y="849680"/>
                </a:lnTo>
                <a:lnTo>
                  <a:pt x="3255128" y="849814"/>
                </a:lnTo>
                <a:lnTo>
                  <a:pt x="3255128" y="850010"/>
                </a:lnTo>
                <a:lnTo>
                  <a:pt x="3255128" y="850623"/>
                </a:lnTo>
                <a:lnTo>
                  <a:pt x="3255128" y="851148"/>
                </a:lnTo>
                <a:lnTo>
                  <a:pt x="3255128" y="851923"/>
                </a:lnTo>
                <a:lnTo>
                  <a:pt x="3255128" y="852350"/>
                </a:lnTo>
                <a:lnTo>
                  <a:pt x="3255128" y="852419"/>
                </a:lnTo>
                <a:lnTo>
                  <a:pt x="3255128" y="852593"/>
                </a:lnTo>
                <a:lnTo>
                  <a:pt x="3255128" y="852670"/>
                </a:lnTo>
                <a:lnTo>
                  <a:pt x="3255128" y="853880"/>
                </a:lnTo>
                <a:lnTo>
                  <a:pt x="3255128" y="854122"/>
                </a:lnTo>
                <a:lnTo>
                  <a:pt x="3255128" y="854441"/>
                </a:lnTo>
                <a:lnTo>
                  <a:pt x="3255128" y="854580"/>
                </a:lnTo>
                <a:lnTo>
                  <a:pt x="3255128" y="855143"/>
                </a:lnTo>
                <a:lnTo>
                  <a:pt x="3255128" y="855461"/>
                </a:lnTo>
                <a:lnTo>
                  <a:pt x="3255128" y="856125"/>
                </a:lnTo>
                <a:lnTo>
                  <a:pt x="3255128" y="856339"/>
                </a:lnTo>
                <a:lnTo>
                  <a:pt x="3255128" y="856678"/>
                </a:lnTo>
                <a:lnTo>
                  <a:pt x="3255128" y="856870"/>
                </a:lnTo>
                <a:lnTo>
                  <a:pt x="3255128" y="858507"/>
                </a:lnTo>
                <a:lnTo>
                  <a:pt x="3255128" y="858961"/>
                </a:lnTo>
                <a:lnTo>
                  <a:pt x="3255128" y="859140"/>
                </a:lnTo>
                <a:lnTo>
                  <a:pt x="3255128" y="859185"/>
                </a:lnTo>
                <a:lnTo>
                  <a:pt x="3255128" y="859381"/>
                </a:lnTo>
                <a:lnTo>
                  <a:pt x="3255128" y="859390"/>
                </a:lnTo>
                <a:lnTo>
                  <a:pt x="3255128" y="859589"/>
                </a:lnTo>
                <a:lnTo>
                  <a:pt x="3255128" y="859873"/>
                </a:lnTo>
                <a:lnTo>
                  <a:pt x="3255128" y="860408"/>
                </a:lnTo>
                <a:lnTo>
                  <a:pt x="3255128" y="860646"/>
                </a:lnTo>
                <a:lnTo>
                  <a:pt x="3255128" y="860752"/>
                </a:lnTo>
                <a:lnTo>
                  <a:pt x="3255128" y="861012"/>
                </a:lnTo>
                <a:lnTo>
                  <a:pt x="3255128" y="861305"/>
                </a:lnTo>
                <a:lnTo>
                  <a:pt x="3255128" y="861497"/>
                </a:lnTo>
                <a:lnTo>
                  <a:pt x="3255128" y="861660"/>
                </a:lnTo>
                <a:lnTo>
                  <a:pt x="3255128" y="861909"/>
                </a:lnTo>
                <a:lnTo>
                  <a:pt x="3255128" y="861973"/>
                </a:lnTo>
                <a:lnTo>
                  <a:pt x="3255128" y="862119"/>
                </a:lnTo>
                <a:lnTo>
                  <a:pt x="3255128" y="862456"/>
                </a:lnTo>
                <a:lnTo>
                  <a:pt x="3255128" y="862579"/>
                </a:lnTo>
                <a:lnTo>
                  <a:pt x="3255128" y="862863"/>
                </a:lnTo>
                <a:lnTo>
                  <a:pt x="3255128" y="862894"/>
                </a:lnTo>
                <a:lnTo>
                  <a:pt x="3255128" y="863203"/>
                </a:lnTo>
                <a:lnTo>
                  <a:pt x="3255128" y="863636"/>
                </a:lnTo>
                <a:lnTo>
                  <a:pt x="3255128" y="864251"/>
                </a:lnTo>
                <a:lnTo>
                  <a:pt x="3255128" y="865272"/>
                </a:lnTo>
                <a:lnTo>
                  <a:pt x="3255128" y="865273"/>
                </a:lnTo>
                <a:lnTo>
                  <a:pt x="3255128" y="865446"/>
                </a:lnTo>
                <a:lnTo>
                  <a:pt x="3255128" y="865727"/>
                </a:lnTo>
                <a:lnTo>
                  <a:pt x="3255128" y="865825"/>
                </a:lnTo>
                <a:lnTo>
                  <a:pt x="3255128" y="866004"/>
                </a:lnTo>
                <a:lnTo>
                  <a:pt x="3255128" y="867433"/>
                </a:lnTo>
                <a:lnTo>
                  <a:pt x="3255128" y="868263"/>
                </a:lnTo>
                <a:lnTo>
                  <a:pt x="3255128" y="868314"/>
                </a:lnTo>
                <a:lnTo>
                  <a:pt x="3255128" y="869718"/>
                </a:lnTo>
                <a:lnTo>
                  <a:pt x="3255128" y="869758"/>
                </a:lnTo>
                <a:lnTo>
                  <a:pt x="3255128" y="869793"/>
                </a:lnTo>
                <a:lnTo>
                  <a:pt x="3255128" y="869931"/>
                </a:lnTo>
                <a:lnTo>
                  <a:pt x="3255128" y="870016"/>
                </a:lnTo>
                <a:lnTo>
                  <a:pt x="3255128" y="870897"/>
                </a:lnTo>
                <a:lnTo>
                  <a:pt x="3255128" y="871374"/>
                </a:lnTo>
                <a:lnTo>
                  <a:pt x="3255128" y="871959"/>
                </a:lnTo>
                <a:lnTo>
                  <a:pt x="3255128" y="872038"/>
                </a:lnTo>
                <a:lnTo>
                  <a:pt x="3255128" y="872271"/>
                </a:lnTo>
                <a:lnTo>
                  <a:pt x="3255128" y="872442"/>
                </a:lnTo>
                <a:lnTo>
                  <a:pt x="3255128" y="872514"/>
                </a:lnTo>
                <a:lnTo>
                  <a:pt x="3255128" y="872591"/>
                </a:lnTo>
                <a:lnTo>
                  <a:pt x="3255128" y="872708"/>
                </a:lnTo>
                <a:lnTo>
                  <a:pt x="3255128" y="872783"/>
                </a:lnTo>
                <a:lnTo>
                  <a:pt x="3255128" y="873261"/>
                </a:lnTo>
                <a:lnTo>
                  <a:pt x="3255128" y="874169"/>
                </a:lnTo>
                <a:lnTo>
                  <a:pt x="3255128" y="874301"/>
                </a:lnTo>
                <a:lnTo>
                  <a:pt x="3255128" y="874760"/>
                </a:lnTo>
                <a:lnTo>
                  <a:pt x="3255128" y="875408"/>
                </a:lnTo>
                <a:lnTo>
                  <a:pt x="3255128" y="875432"/>
                </a:lnTo>
                <a:lnTo>
                  <a:pt x="3255128" y="876001"/>
                </a:lnTo>
                <a:lnTo>
                  <a:pt x="3255128" y="876260"/>
                </a:lnTo>
                <a:lnTo>
                  <a:pt x="3255128" y="876791"/>
                </a:lnTo>
                <a:lnTo>
                  <a:pt x="3255128" y="876970"/>
                </a:lnTo>
                <a:lnTo>
                  <a:pt x="3255128" y="878238"/>
                </a:lnTo>
                <a:lnTo>
                  <a:pt x="3255128" y="878796"/>
                </a:lnTo>
                <a:lnTo>
                  <a:pt x="3255128" y="879250"/>
                </a:lnTo>
                <a:lnTo>
                  <a:pt x="3255128" y="880002"/>
                </a:lnTo>
                <a:lnTo>
                  <a:pt x="3255128" y="880521"/>
                </a:lnTo>
                <a:lnTo>
                  <a:pt x="3255128" y="880724"/>
                </a:lnTo>
                <a:lnTo>
                  <a:pt x="3255128" y="880883"/>
                </a:lnTo>
                <a:lnTo>
                  <a:pt x="3255128" y="881418"/>
                </a:lnTo>
                <a:lnTo>
                  <a:pt x="3255128" y="881597"/>
                </a:lnTo>
                <a:lnTo>
                  <a:pt x="3255128" y="882088"/>
                </a:lnTo>
                <a:lnTo>
                  <a:pt x="3255128" y="882500"/>
                </a:lnTo>
                <a:lnTo>
                  <a:pt x="3255128" y="882571"/>
                </a:lnTo>
                <a:lnTo>
                  <a:pt x="3255128" y="882572"/>
                </a:lnTo>
                <a:lnTo>
                  <a:pt x="3255128" y="882784"/>
                </a:lnTo>
                <a:lnTo>
                  <a:pt x="3255128" y="882865"/>
                </a:lnTo>
                <a:lnTo>
                  <a:pt x="3255128" y="883124"/>
                </a:lnTo>
                <a:lnTo>
                  <a:pt x="3255128" y="883220"/>
                </a:lnTo>
                <a:lnTo>
                  <a:pt x="3255128" y="883316"/>
                </a:lnTo>
                <a:lnTo>
                  <a:pt x="3255128" y="883557"/>
                </a:lnTo>
                <a:lnTo>
                  <a:pt x="3255128" y="883679"/>
                </a:lnTo>
                <a:lnTo>
                  <a:pt x="3255128" y="884227"/>
                </a:lnTo>
                <a:lnTo>
                  <a:pt x="3255128" y="885351"/>
                </a:lnTo>
                <a:lnTo>
                  <a:pt x="3255128" y="885367"/>
                </a:lnTo>
                <a:lnTo>
                  <a:pt x="3255128" y="885561"/>
                </a:lnTo>
                <a:lnTo>
                  <a:pt x="3255128" y="886114"/>
                </a:lnTo>
                <a:lnTo>
                  <a:pt x="3255128" y="886117"/>
                </a:lnTo>
                <a:lnTo>
                  <a:pt x="3255128" y="887287"/>
                </a:lnTo>
                <a:lnTo>
                  <a:pt x="3255128" y="887385"/>
                </a:lnTo>
                <a:lnTo>
                  <a:pt x="3255128" y="887483"/>
                </a:lnTo>
                <a:lnTo>
                  <a:pt x="3255128" y="888184"/>
                </a:lnTo>
                <a:lnTo>
                  <a:pt x="3255128" y="888854"/>
                </a:lnTo>
                <a:lnTo>
                  <a:pt x="3255128" y="889871"/>
                </a:lnTo>
                <a:lnTo>
                  <a:pt x="3255128" y="890082"/>
                </a:lnTo>
                <a:lnTo>
                  <a:pt x="3255128" y="890131"/>
                </a:lnTo>
                <a:lnTo>
                  <a:pt x="3255128" y="891012"/>
                </a:lnTo>
                <a:lnTo>
                  <a:pt x="3255128" y="891091"/>
                </a:lnTo>
                <a:lnTo>
                  <a:pt x="3255128" y="892353"/>
                </a:lnTo>
                <a:lnTo>
                  <a:pt x="3255128" y="892629"/>
                </a:lnTo>
                <a:lnTo>
                  <a:pt x="3255128" y="892704"/>
                </a:lnTo>
                <a:lnTo>
                  <a:pt x="3255128" y="892883"/>
                </a:lnTo>
                <a:lnTo>
                  <a:pt x="3255128" y="893374"/>
                </a:lnTo>
                <a:lnTo>
                  <a:pt x="3255128" y="893831"/>
                </a:lnTo>
                <a:lnTo>
                  <a:pt x="3255128" y="894090"/>
                </a:lnTo>
                <a:lnTo>
                  <a:pt x="3255128" y="894151"/>
                </a:lnTo>
                <a:lnTo>
                  <a:pt x="3255128" y="894347"/>
                </a:lnTo>
                <a:lnTo>
                  <a:pt x="3255128" y="895353"/>
                </a:lnTo>
                <a:lnTo>
                  <a:pt x="3255128" y="895425"/>
                </a:lnTo>
                <a:lnTo>
                  <a:pt x="3255128" y="895718"/>
                </a:lnTo>
                <a:lnTo>
                  <a:pt x="3255128" y="896073"/>
                </a:lnTo>
                <a:lnTo>
                  <a:pt x="3255128" y="896532"/>
                </a:lnTo>
                <a:lnTo>
                  <a:pt x="3255128" y="896637"/>
                </a:lnTo>
                <a:lnTo>
                  <a:pt x="3255128" y="897080"/>
                </a:lnTo>
                <a:lnTo>
                  <a:pt x="3255128" y="897820"/>
                </a:lnTo>
                <a:lnTo>
                  <a:pt x="3255128" y="898008"/>
                </a:lnTo>
                <a:lnTo>
                  <a:pt x="3255128" y="898351"/>
                </a:lnTo>
                <a:lnTo>
                  <a:pt x="3255128" y="898656"/>
                </a:lnTo>
                <a:lnTo>
                  <a:pt x="3255128" y="898717"/>
                </a:lnTo>
                <a:lnTo>
                  <a:pt x="3255128" y="899115"/>
                </a:lnTo>
                <a:lnTo>
                  <a:pt x="3255128" y="899217"/>
                </a:lnTo>
                <a:lnTo>
                  <a:pt x="3255128" y="900140"/>
                </a:lnTo>
                <a:lnTo>
                  <a:pt x="3255128" y="900238"/>
                </a:lnTo>
                <a:lnTo>
                  <a:pt x="3255128" y="900810"/>
                </a:lnTo>
                <a:lnTo>
                  <a:pt x="3255128" y="901707"/>
                </a:lnTo>
                <a:lnTo>
                  <a:pt x="3255128" y="902978"/>
                </a:lnTo>
                <a:lnTo>
                  <a:pt x="3255128" y="903237"/>
                </a:lnTo>
                <a:lnTo>
                  <a:pt x="3255128" y="903416"/>
                </a:lnTo>
                <a:lnTo>
                  <a:pt x="3255128" y="904344"/>
                </a:lnTo>
                <a:lnTo>
                  <a:pt x="3255128" y="904684"/>
                </a:lnTo>
                <a:lnTo>
                  <a:pt x="3255128" y="905117"/>
                </a:lnTo>
                <a:lnTo>
                  <a:pt x="3255128" y="905313"/>
                </a:lnTo>
                <a:lnTo>
                  <a:pt x="3255128" y="905482"/>
                </a:lnTo>
                <a:lnTo>
                  <a:pt x="3255128" y="906227"/>
                </a:lnTo>
                <a:lnTo>
                  <a:pt x="3255128" y="906406"/>
                </a:lnTo>
                <a:lnTo>
                  <a:pt x="3255128" y="906684"/>
                </a:lnTo>
                <a:lnTo>
                  <a:pt x="3255128" y="906927"/>
                </a:lnTo>
                <a:lnTo>
                  <a:pt x="3255128" y="907004"/>
                </a:lnTo>
                <a:lnTo>
                  <a:pt x="3255128" y="907170"/>
                </a:lnTo>
                <a:lnTo>
                  <a:pt x="3255128" y="907674"/>
                </a:lnTo>
                <a:lnTo>
                  <a:pt x="3255128" y="907994"/>
                </a:lnTo>
                <a:lnTo>
                  <a:pt x="3255128" y="908642"/>
                </a:lnTo>
                <a:lnTo>
                  <a:pt x="3255128" y="909101"/>
                </a:lnTo>
                <a:lnTo>
                  <a:pt x="3255128" y="909744"/>
                </a:lnTo>
                <a:lnTo>
                  <a:pt x="3255128" y="909940"/>
                </a:lnTo>
                <a:lnTo>
                  <a:pt x="3255128" y="910003"/>
                </a:lnTo>
                <a:lnTo>
                  <a:pt x="3255128" y="910160"/>
                </a:lnTo>
                <a:lnTo>
                  <a:pt x="3255128" y="910183"/>
                </a:lnTo>
                <a:lnTo>
                  <a:pt x="3255128" y="910190"/>
                </a:lnTo>
                <a:lnTo>
                  <a:pt x="3255128" y="910673"/>
                </a:lnTo>
                <a:lnTo>
                  <a:pt x="3255128" y="911204"/>
                </a:lnTo>
                <a:lnTo>
                  <a:pt x="3255128" y="912993"/>
                </a:lnTo>
                <a:lnTo>
                  <a:pt x="3255128" y="913663"/>
                </a:lnTo>
                <a:lnTo>
                  <a:pt x="3255128" y="914264"/>
                </a:lnTo>
                <a:lnTo>
                  <a:pt x="3255128" y="914460"/>
                </a:lnTo>
                <a:lnTo>
                  <a:pt x="3255128" y="914810"/>
                </a:lnTo>
                <a:lnTo>
                  <a:pt x="3255128" y="915650"/>
                </a:lnTo>
                <a:lnTo>
                  <a:pt x="3255128" y="915831"/>
                </a:lnTo>
                <a:lnTo>
                  <a:pt x="3255128" y="916913"/>
                </a:lnTo>
                <a:lnTo>
                  <a:pt x="3255128" y="917054"/>
                </a:lnTo>
                <a:lnTo>
                  <a:pt x="3255128" y="917197"/>
                </a:lnTo>
                <a:lnTo>
                  <a:pt x="3255128" y="917537"/>
                </a:lnTo>
                <a:lnTo>
                  <a:pt x="3255128" y="917970"/>
                </a:lnTo>
                <a:lnTo>
                  <a:pt x="3255128" y="918123"/>
                </a:lnTo>
                <a:lnTo>
                  <a:pt x="3255128" y="918233"/>
                </a:lnTo>
                <a:lnTo>
                  <a:pt x="3255128" y="918640"/>
                </a:lnTo>
                <a:lnTo>
                  <a:pt x="3255128" y="918771"/>
                </a:lnTo>
                <a:lnTo>
                  <a:pt x="3255128" y="919114"/>
                </a:lnTo>
                <a:lnTo>
                  <a:pt x="3255128" y="919230"/>
                </a:lnTo>
                <a:lnTo>
                  <a:pt x="3255128" y="919330"/>
                </a:lnTo>
                <a:lnTo>
                  <a:pt x="3255128" y="919780"/>
                </a:lnTo>
                <a:lnTo>
                  <a:pt x="3255128" y="920277"/>
                </a:lnTo>
                <a:lnTo>
                  <a:pt x="3255128" y="920527"/>
                </a:lnTo>
                <a:lnTo>
                  <a:pt x="3255128" y="920731"/>
                </a:lnTo>
                <a:lnTo>
                  <a:pt x="3255128" y="921226"/>
                </a:lnTo>
                <a:lnTo>
                  <a:pt x="3255128" y="922597"/>
                </a:lnTo>
                <a:lnTo>
                  <a:pt x="3255128" y="923267"/>
                </a:lnTo>
                <a:lnTo>
                  <a:pt x="3255128" y="923526"/>
                </a:lnTo>
                <a:lnTo>
                  <a:pt x="3255128" y="924797"/>
                </a:lnTo>
                <a:lnTo>
                  <a:pt x="3255128" y="925097"/>
                </a:lnTo>
                <a:lnTo>
                  <a:pt x="3255128" y="925978"/>
                </a:lnTo>
                <a:lnTo>
                  <a:pt x="3255128" y="926096"/>
                </a:lnTo>
                <a:lnTo>
                  <a:pt x="3255128" y="926327"/>
                </a:lnTo>
                <a:lnTo>
                  <a:pt x="3255128" y="927042"/>
                </a:lnTo>
                <a:lnTo>
                  <a:pt x="3255128" y="927117"/>
                </a:lnTo>
                <a:lnTo>
                  <a:pt x="3255128" y="927595"/>
                </a:lnTo>
                <a:lnTo>
                  <a:pt x="3255128" y="927787"/>
                </a:lnTo>
                <a:lnTo>
                  <a:pt x="3255128" y="928020"/>
                </a:lnTo>
                <a:lnTo>
                  <a:pt x="3255128" y="928503"/>
                </a:lnTo>
                <a:lnTo>
                  <a:pt x="3255128" y="929766"/>
                </a:lnTo>
                <a:lnTo>
                  <a:pt x="3255128" y="930081"/>
                </a:lnTo>
                <a:lnTo>
                  <a:pt x="3255128" y="931493"/>
                </a:lnTo>
                <a:lnTo>
                  <a:pt x="3255128" y="931563"/>
                </a:lnTo>
                <a:lnTo>
                  <a:pt x="3255128" y="931759"/>
                </a:lnTo>
                <a:lnTo>
                  <a:pt x="3255128" y="932349"/>
                </a:lnTo>
                <a:lnTo>
                  <a:pt x="3255128" y="932647"/>
                </a:lnTo>
                <a:lnTo>
                  <a:pt x="3255128" y="933130"/>
                </a:lnTo>
                <a:lnTo>
                  <a:pt x="3255128" y="933584"/>
                </a:lnTo>
                <a:lnTo>
                  <a:pt x="3255128" y="934553"/>
                </a:lnTo>
                <a:lnTo>
                  <a:pt x="3255128" y="934749"/>
                </a:lnTo>
                <a:lnTo>
                  <a:pt x="3255128" y="936063"/>
                </a:lnTo>
                <a:lnTo>
                  <a:pt x="3255128" y="936120"/>
                </a:lnTo>
                <a:lnTo>
                  <a:pt x="3255128" y="936629"/>
                </a:lnTo>
                <a:lnTo>
                  <a:pt x="3255128" y="936944"/>
                </a:lnTo>
                <a:lnTo>
                  <a:pt x="3255128" y="937167"/>
                </a:lnTo>
                <a:lnTo>
                  <a:pt x="3255128" y="937650"/>
                </a:lnTo>
                <a:lnTo>
                  <a:pt x="3255128" y="938561"/>
                </a:lnTo>
                <a:lnTo>
                  <a:pt x="3255128" y="939619"/>
                </a:lnTo>
                <a:lnTo>
                  <a:pt x="3255128" y="939895"/>
                </a:lnTo>
                <a:lnTo>
                  <a:pt x="3255128" y="940448"/>
                </a:lnTo>
                <a:lnTo>
                  <a:pt x="3255128" y="940640"/>
                </a:lnTo>
                <a:lnTo>
                  <a:pt x="3255128" y="940690"/>
                </a:lnTo>
                <a:lnTo>
                  <a:pt x="3255128" y="941571"/>
                </a:lnTo>
                <a:lnTo>
                  <a:pt x="3255128" y="942478"/>
                </a:lnTo>
                <a:lnTo>
                  <a:pt x="3255128" y="943188"/>
                </a:lnTo>
                <a:lnTo>
                  <a:pt x="3255128" y="943933"/>
                </a:lnTo>
                <a:lnTo>
                  <a:pt x="3255128" y="944416"/>
                </a:lnTo>
                <a:lnTo>
                  <a:pt x="3255128" y="945086"/>
                </a:lnTo>
                <a:lnTo>
                  <a:pt x="3255128" y="945210"/>
                </a:lnTo>
                <a:lnTo>
                  <a:pt x="3255128" y="946091"/>
                </a:lnTo>
                <a:lnTo>
                  <a:pt x="3255128" y="946225"/>
                </a:lnTo>
                <a:lnTo>
                  <a:pt x="3255128" y="946873"/>
                </a:lnTo>
                <a:lnTo>
                  <a:pt x="3255128" y="947332"/>
                </a:lnTo>
                <a:lnTo>
                  <a:pt x="3255128" y="947406"/>
                </a:lnTo>
                <a:lnTo>
                  <a:pt x="3255128" y="947708"/>
                </a:lnTo>
                <a:lnTo>
                  <a:pt x="3255128" y="947887"/>
                </a:lnTo>
                <a:lnTo>
                  <a:pt x="3255128" y="951414"/>
                </a:lnTo>
                <a:lnTo>
                  <a:pt x="3255128" y="951641"/>
                </a:lnTo>
                <a:lnTo>
                  <a:pt x="3255128" y="951976"/>
                </a:lnTo>
                <a:lnTo>
                  <a:pt x="3255128" y="952464"/>
                </a:lnTo>
                <a:lnTo>
                  <a:pt x="3255128" y="952857"/>
                </a:lnTo>
                <a:lnTo>
                  <a:pt x="3255128" y="953089"/>
                </a:lnTo>
                <a:lnTo>
                  <a:pt x="3255128" y="953737"/>
                </a:lnTo>
                <a:lnTo>
                  <a:pt x="3255128" y="954196"/>
                </a:lnTo>
                <a:lnTo>
                  <a:pt x="3255128" y="954466"/>
                </a:lnTo>
                <a:lnTo>
                  <a:pt x="3255128" y="954474"/>
                </a:lnTo>
                <a:lnTo>
                  <a:pt x="3255128" y="954670"/>
                </a:lnTo>
                <a:lnTo>
                  <a:pt x="3255128" y="955144"/>
                </a:lnTo>
                <a:lnTo>
                  <a:pt x="3255128" y="956041"/>
                </a:lnTo>
                <a:lnTo>
                  <a:pt x="3255128" y="957456"/>
                </a:lnTo>
                <a:lnTo>
                  <a:pt x="3255128" y="957939"/>
                </a:lnTo>
                <a:lnTo>
                  <a:pt x="3255128" y="959540"/>
                </a:lnTo>
                <a:lnTo>
                  <a:pt x="3255128" y="960561"/>
                </a:lnTo>
                <a:lnTo>
                  <a:pt x="3255128" y="960740"/>
                </a:lnTo>
                <a:lnTo>
                  <a:pt x="3255128" y="962008"/>
                </a:lnTo>
                <a:lnTo>
                  <a:pt x="3255128" y="962509"/>
                </a:lnTo>
                <a:lnTo>
                  <a:pt x="3255128" y="963390"/>
                </a:lnTo>
                <a:lnTo>
                  <a:pt x="3255128" y="964055"/>
                </a:lnTo>
                <a:lnTo>
                  <a:pt x="3255128" y="964494"/>
                </a:lnTo>
                <a:lnTo>
                  <a:pt x="3255128" y="964703"/>
                </a:lnTo>
                <a:lnTo>
                  <a:pt x="3255128" y="965007"/>
                </a:lnTo>
                <a:lnTo>
                  <a:pt x="3255128" y="965162"/>
                </a:lnTo>
                <a:lnTo>
                  <a:pt x="3255128" y="965499"/>
                </a:lnTo>
                <a:lnTo>
                  <a:pt x="3255128" y="966380"/>
                </a:lnTo>
                <a:lnTo>
                  <a:pt x="3255128" y="967327"/>
                </a:lnTo>
                <a:lnTo>
                  <a:pt x="3255128" y="967997"/>
                </a:lnTo>
                <a:lnTo>
                  <a:pt x="3255128" y="968682"/>
                </a:lnTo>
                <a:lnTo>
                  <a:pt x="3255128" y="969330"/>
                </a:lnTo>
                <a:lnTo>
                  <a:pt x="3255128" y="969789"/>
                </a:lnTo>
                <a:lnTo>
                  <a:pt x="3255128" y="970580"/>
                </a:lnTo>
                <a:lnTo>
                  <a:pt x="3255128" y="972974"/>
                </a:lnTo>
                <a:lnTo>
                  <a:pt x="3255128" y="973202"/>
                </a:lnTo>
                <a:lnTo>
                  <a:pt x="3255128" y="973850"/>
                </a:lnTo>
                <a:lnTo>
                  <a:pt x="3255128" y="974309"/>
                </a:lnTo>
                <a:lnTo>
                  <a:pt x="3255128" y="974861"/>
                </a:lnTo>
                <a:lnTo>
                  <a:pt x="3255128" y="976230"/>
                </a:lnTo>
                <a:lnTo>
                  <a:pt x="3255128" y="977377"/>
                </a:lnTo>
                <a:lnTo>
                  <a:pt x="3255128" y="977444"/>
                </a:lnTo>
                <a:lnTo>
                  <a:pt x="3255128" y="977601"/>
                </a:lnTo>
                <a:lnTo>
                  <a:pt x="3255128" y="977860"/>
                </a:lnTo>
                <a:lnTo>
                  <a:pt x="3255128" y="979968"/>
                </a:lnTo>
                <a:lnTo>
                  <a:pt x="3255128" y="980566"/>
                </a:lnTo>
                <a:lnTo>
                  <a:pt x="3255128" y="980616"/>
                </a:lnTo>
                <a:lnTo>
                  <a:pt x="3255128" y="980850"/>
                </a:lnTo>
                <a:lnTo>
                  <a:pt x="3255128" y="981075"/>
                </a:lnTo>
                <a:lnTo>
                  <a:pt x="3255128" y="981100"/>
                </a:lnTo>
                <a:lnTo>
                  <a:pt x="3255128" y="982121"/>
                </a:lnTo>
                <a:lnTo>
                  <a:pt x="3255128" y="985420"/>
                </a:lnTo>
                <a:lnTo>
                  <a:pt x="3255128" y="985827"/>
                </a:lnTo>
                <a:lnTo>
                  <a:pt x="3255128" y="986301"/>
                </a:lnTo>
                <a:lnTo>
                  <a:pt x="3255128" y="987430"/>
                </a:lnTo>
                <a:lnTo>
                  <a:pt x="3255128" y="988410"/>
                </a:lnTo>
                <a:lnTo>
                  <a:pt x="3255128" y="988887"/>
                </a:lnTo>
                <a:lnTo>
                  <a:pt x="3255128" y="989083"/>
                </a:lnTo>
                <a:lnTo>
                  <a:pt x="3255128" y="990454"/>
                </a:lnTo>
                <a:lnTo>
                  <a:pt x="3255128" y="990501"/>
                </a:lnTo>
                <a:lnTo>
                  <a:pt x="3255128" y="990695"/>
                </a:lnTo>
                <a:lnTo>
                  <a:pt x="3255128" y="991149"/>
                </a:lnTo>
                <a:lnTo>
                  <a:pt x="3255128" y="991608"/>
                </a:lnTo>
                <a:lnTo>
                  <a:pt x="3255128" y="993037"/>
                </a:lnTo>
                <a:lnTo>
                  <a:pt x="3255128" y="993491"/>
                </a:lnTo>
                <a:lnTo>
                  <a:pt x="3255128" y="993953"/>
                </a:lnTo>
                <a:lnTo>
                  <a:pt x="3255128" y="994139"/>
                </a:lnTo>
                <a:lnTo>
                  <a:pt x="3255128" y="994598"/>
                </a:lnTo>
                <a:lnTo>
                  <a:pt x="3255128" y="994974"/>
                </a:lnTo>
                <a:lnTo>
                  <a:pt x="3255128" y="997557"/>
                </a:lnTo>
                <a:lnTo>
                  <a:pt x="3255128" y="997559"/>
                </a:lnTo>
                <a:lnTo>
                  <a:pt x="3255128" y="998396"/>
                </a:lnTo>
                <a:lnTo>
                  <a:pt x="3255128" y="998937"/>
                </a:lnTo>
                <a:lnTo>
                  <a:pt x="3255128" y="999420"/>
                </a:lnTo>
                <a:lnTo>
                  <a:pt x="3255128" y="1001740"/>
                </a:lnTo>
                <a:lnTo>
                  <a:pt x="3255128" y="1002410"/>
                </a:lnTo>
                <a:lnTo>
                  <a:pt x="3255128" y="1003023"/>
                </a:lnTo>
                <a:lnTo>
                  <a:pt x="3255128" y="1004323"/>
                </a:lnTo>
                <a:lnTo>
                  <a:pt x="3255128" y="1006980"/>
                </a:lnTo>
                <a:lnTo>
                  <a:pt x="3255128" y="1007543"/>
                </a:lnTo>
                <a:lnTo>
                  <a:pt x="3255128" y="1007861"/>
                </a:lnTo>
                <a:lnTo>
                  <a:pt x="3255128" y="1008525"/>
                </a:lnTo>
                <a:lnTo>
                  <a:pt x="3255128" y="1011790"/>
                </a:lnTo>
                <a:lnTo>
                  <a:pt x="3255128" y="1012273"/>
                </a:lnTo>
                <a:lnTo>
                  <a:pt x="3255128" y="1013152"/>
                </a:lnTo>
                <a:lnTo>
                  <a:pt x="3255128" y="1013412"/>
                </a:lnTo>
                <a:lnTo>
                  <a:pt x="3255128" y="1014060"/>
                </a:lnTo>
                <a:lnTo>
                  <a:pt x="3255128" y="1014309"/>
                </a:lnTo>
                <a:lnTo>
                  <a:pt x="3255128" y="1014519"/>
                </a:lnTo>
                <a:lnTo>
                  <a:pt x="3255128" y="1014856"/>
                </a:lnTo>
                <a:lnTo>
                  <a:pt x="3255128" y="1015263"/>
                </a:lnTo>
                <a:lnTo>
                  <a:pt x="3255128" y="1017672"/>
                </a:lnTo>
                <a:lnTo>
                  <a:pt x="3255128" y="1017846"/>
                </a:lnTo>
                <a:lnTo>
                  <a:pt x="3255128" y="1019833"/>
                </a:lnTo>
                <a:lnTo>
                  <a:pt x="3255128" y="1020714"/>
                </a:lnTo>
                <a:lnTo>
                  <a:pt x="3255128" y="1022331"/>
                </a:lnTo>
                <a:lnTo>
                  <a:pt x="3255128" y="1024438"/>
                </a:lnTo>
                <a:lnTo>
                  <a:pt x="3255128" y="1024842"/>
                </a:lnTo>
                <a:lnTo>
                  <a:pt x="3255128" y="1025661"/>
                </a:lnTo>
                <a:lnTo>
                  <a:pt x="3255128" y="1027832"/>
                </a:lnTo>
                <a:lnTo>
                  <a:pt x="3255128" y="1034971"/>
                </a:lnTo>
                <a:lnTo>
                  <a:pt x="3255128" y="1034972"/>
                </a:lnTo>
                <a:lnTo>
                  <a:pt x="3255128" y="1035184"/>
                </a:lnTo>
                <a:lnTo>
                  <a:pt x="3255128" y="1035620"/>
                </a:lnTo>
                <a:lnTo>
                  <a:pt x="3255128" y="1036079"/>
                </a:lnTo>
                <a:lnTo>
                  <a:pt x="3255128" y="1036627"/>
                </a:lnTo>
                <a:lnTo>
                  <a:pt x="3255128" y="1037767"/>
                </a:lnTo>
                <a:lnTo>
                  <a:pt x="3255128" y="1037961"/>
                </a:lnTo>
                <a:lnTo>
                  <a:pt x="3255128" y="1041254"/>
                </a:lnTo>
                <a:lnTo>
                  <a:pt x="3255128" y="1043491"/>
                </a:lnTo>
                <a:lnTo>
                  <a:pt x="3255128" y="1045774"/>
                </a:lnTo>
                <a:lnTo>
                  <a:pt x="3255128" y="1047753"/>
                </a:lnTo>
                <a:lnTo>
                  <a:pt x="3255128" y="1047825"/>
                </a:lnTo>
                <a:lnTo>
                  <a:pt x="3255128" y="1048118"/>
                </a:lnTo>
                <a:lnTo>
                  <a:pt x="3255128" y="1048473"/>
                </a:lnTo>
                <a:lnTo>
                  <a:pt x="3255128" y="1048932"/>
                </a:lnTo>
                <a:lnTo>
                  <a:pt x="3255128" y="1052540"/>
                </a:lnTo>
                <a:lnTo>
                  <a:pt x="3255128" y="1052638"/>
                </a:lnTo>
                <a:lnTo>
                  <a:pt x="3255128" y="1056744"/>
                </a:lnTo>
                <a:lnTo>
                  <a:pt x="3255128" y="1057882"/>
                </a:lnTo>
                <a:lnTo>
                  <a:pt x="3255128" y="1059084"/>
                </a:lnTo>
                <a:lnTo>
                  <a:pt x="3255128" y="1059327"/>
                </a:lnTo>
                <a:lnTo>
                  <a:pt x="3255128" y="1059404"/>
                </a:lnTo>
                <a:lnTo>
                  <a:pt x="3255128" y="1063073"/>
                </a:lnTo>
                <a:lnTo>
                  <a:pt x="3255128" y="1063604"/>
                </a:lnTo>
                <a:lnTo>
                  <a:pt x="3255128" y="1066063"/>
                </a:lnTo>
                <a:lnTo>
                  <a:pt x="3255128" y="1068231"/>
                </a:lnTo>
                <a:lnTo>
                  <a:pt x="3255128" y="1069313"/>
                </a:lnTo>
                <a:lnTo>
                  <a:pt x="3255128" y="1069597"/>
                </a:lnTo>
                <a:lnTo>
                  <a:pt x="3255128" y="1069937"/>
                </a:lnTo>
                <a:lnTo>
                  <a:pt x="3255128" y="1070370"/>
                </a:lnTo>
                <a:lnTo>
                  <a:pt x="3255128" y="1072180"/>
                </a:lnTo>
                <a:lnTo>
                  <a:pt x="3255128" y="1072927"/>
                </a:lnTo>
                <a:lnTo>
                  <a:pt x="3255128" y="1074997"/>
                </a:lnTo>
                <a:lnTo>
                  <a:pt x="3255128" y="1079442"/>
                </a:lnTo>
                <a:lnTo>
                  <a:pt x="3255128" y="1079517"/>
                </a:lnTo>
                <a:lnTo>
                  <a:pt x="3255128" y="1080903"/>
                </a:lnTo>
                <a:lnTo>
                  <a:pt x="3255128" y="1082166"/>
                </a:lnTo>
                <a:lnTo>
                  <a:pt x="3255128" y="1083893"/>
                </a:lnTo>
                <a:lnTo>
                  <a:pt x="3255128" y="1085530"/>
                </a:lnTo>
                <a:lnTo>
                  <a:pt x="3255128" y="1085984"/>
                </a:lnTo>
                <a:lnTo>
                  <a:pt x="3255128" y="1088520"/>
                </a:lnTo>
                <a:lnTo>
                  <a:pt x="3255128" y="1090050"/>
                </a:lnTo>
                <a:lnTo>
                  <a:pt x="3255128" y="1092295"/>
                </a:lnTo>
                <a:lnTo>
                  <a:pt x="3255128" y="1092848"/>
                </a:lnTo>
                <a:lnTo>
                  <a:pt x="3255128" y="1093040"/>
                </a:lnTo>
                <a:lnTo>
                  <a:pt x="3255128" y="1096816"/>
                </a:lnTo>
                <a:lnTo>
                  <a:pt x="3255128" y="1099806"/>
                </a:lnTo>
                <a:lnTo>
                  <a:pt x="3255128" y="1103814"/>
                </a:lnTo>
                <a:lnTo>
                  <a:pt x="3255128" y="1107544"/>
                </a:lnTo>
                <a:lnTo>
                  <a:pt x="3255128" y="1108441"/>
                </a:lnTo>
                <a:lnTo>
                  <a:pt x="3255128" y="1110339"/>
                </a:lnTo>
                <a:lnTo>
                  <a:pt x="3255128" y="1112961"/>
                </a:lnTo>
                <a:lnTo>
                  <a:pt x="3255128" y="1113140"/>
                </a:lnTo>
                <a:lnTo>
                  <a:pt x="3255128" y="1114408"/>
                </a:lnTo>
                <a:lnTo>
                  <a:pt x="3255128" y="1116894"/>
                </a:lnTo>
                <a:lnTo>
                  <a:pt x="3255128" y="1119727"/>
                </a:lnTo>
                <a:lnTo>
                  <a:pt x="3255128" y="1120397"/>
                </a:lnTo>
                <a:lnTo>
                  <a:pt x="3255128" y="1125374"/>
                </a:lnTo>
                <a:lnTo>
                  <a:pt x="3255128" y="1127261"/>
                </a:lnTo>
                <a:lnTo>
                  <a:pt x="3255128" y="1130001"/>
                </a:lnTo>
                <a:lnTo>
                  <a:pt x="3255128" y="1130260"/>
                </a:lnTo>
                <a:lnTo>
                  <a:pt x="3255128" y="1133250"/>
                </a:lnTo>
                <a:lnTo>
                  <a:pt x="3255128" y="1134521"/>
                </a:lnTo>
                <a:lnTo>
                  <a:pt x="3255128" y="1138227"/>
                </a:lnTo>
                <a:lnTo>
                  <a:pt x="3255128" y="1141287"/>
                </a:lnTo>
                <a:lnTo>
                  <a:pt x="3255128" y="1141483"/>
                </a:lnTo>
                <a:lnTo>
                  <a:pt x="3255128" y="1142854"/>
                </a:lnTo>
                <a:lnTo>
                  <a:pt x="3255128" y="1146353"/>
                </a:lnTo>
                <a:lnTo>
                  <a:pt x="3255128" y="1147374"/>
                </a:lnTo>
                <a:lnTo>
                  <a:pt x="3255128" y="1151820"/>
                </a:lnTo>
                <a:lnTo>
                  <a:pt x="3255128" y="1154140"/>
                </a:lnTo>
                <a:lnTo>
                  <a:pt x="3255128" y="1154810"/>
                </a:lnTo>
                <a:lnTo>
                  <a:pt x="3255128" y="1164190"/>
                </a:lnTo>
                <a:lnTo>
                  <a:pt x="3255128" y="1164673"/>
                </a:lnTo>
                <a:lnTo>
                  <a:pt x="3255128" y="1167663"/>
                </a:lnTo>
                <a:lnTo>
                  <a:pt x="3255128" y="1172233"/>
                </a:lnTo>
                <a:lnTo>
                  <a:pt x="3255128" y="1173114"/>
                </a:lnTo>
                <a:lnTo>
                  <a:pt x="3255128" y="1174731"/>
                </a:lnTo>
                <a:lnTo>
                  <a:pt x="3255128" y="1187584"/>
                </a:lnTo>
                <a:lnTo>
                  <a:pt x="3255128" y="1200225"/>
                </a:lnTo>
                <a:lnTo>
                  <a:pt x="3255128" y="1200873"/>
                </a:lnTo>
                <a:lnTo>
                  <a:pt x="3255128" y="1201332"/>
                </a:lnTo>
                <a:lnTo>
                  <a:pt x="3255128" y="1209144"/>
                </a:lnTo>
                <a:lnTo>
                  <a:pt x="3255128" y="1221997"/>
                </a:lnTo>
                <a:lnTo>
                  <a:pt x="3255128" y="1224580"/>
                </a:lnTo>
                <a:lnTo>
                  <a:pt x="3255128" y="1234566"/>
                </a:lnTo>
                <a:lnTo>
                  <a:pt x="3255128" y="1244695"/>
                </a:lnTo>
                <a:lnTo>
                  <a:pt x="3255128" y="1272797"/>
                </a:lnTo>
                <a:lnTo>
                  <a:pt x="3255128" y="1279661"/>
                </a:lnTo>
                <a:lnTo>
                  <a:pt x="3255128" y="1290627"/>
                </a:lnTo>
                <a:lnTo>
                  <a:pt x="3255128" y="1295254"/>
                </a:lnTo>
                <a:lnTo>
                  <a:pt x="3255128" y="1299774"/>
                </a:lnTo>
                <a:lnTo>
                  <a:pt x="3255128" y="1306540"/>
                </a:lnTo>
                <a:lnTo>
                  <a:pt x="3255128" y="1317073"/>
                </a:lnTo>
                <a:lnTo>
                  <a:pt x="3255128" y="1320063"/>
                </a:lnTo>
                <a:lnTo>
                  <a:pt x="3255128" y="1339984"/>
                </a:lnTo>
                <a:lnTo>
                  <a:pt x="3255128" y="1361544"/>
                </a:lnTo>
                <a:lnTo>
                  <a:pt x="3255128" y="1374397"/>
                </a:lnTo>
                <a:lnTo>
                  <a:pt x="3255128" y="1526797"/>
                </a:lnTo>
                <a:cubicBezTo>
                  <a:pt x="3255128" y="1566566"/>
                  <a:pt x="3222990" y="1598839"/>
                  <a:pt x="3183103" y="1598839"/>
                </a:cubicBezTo>
                <a:lnTo>
                  <a:pt x="72026" y="1598839"/>
                </a:lnTo>
                <a:cubicBezTo>
                  <a:pt x="32266" y="1598839"/>
                  <a:pt x="0" y="1566566"/>
                  <a:pt x="0" y="1526797"/>
                </a:cubicBezTo>
                <a:lnTo>
                  <a:pt x="0" y="1374397"/>
                </a:lnTo>
                <a:lnTo>
                  <a:pt x="0" y="1361544"/>
                </a:lnTo>
                <a:lnTo>
                  <a:pt x="0" y="1339984"/>
                </a:lnTo>
                <a:lnTo>
                  <a:pt x="0" y="1320063"/>
                </a:lnTo>
                <a:lnTo>
                  <a:pt x="0" y="1317073"/>
                </a:lnTo>
                <a:lnTo>
                  <a:pt x="0" y="1306540"/>
                </a:lnTo>
                <a:lnTo>
                  <a:pt x="0" y="1299774"/>
                </a:lnTo>
                <a:lnTo>
                  <a:pt x="0" y="1295254"/>
                </a:lnTo>
                <a:lnTo>
                  <a:pt x="0" y="1290627"/>
                </a:lnTo>
                <a:lnTo>
                  <a:pt x="0" y="1279661"/>
                </a:lnTo>
                <a:lnTo>
                  <a:pt x="0" y="1272797"/>
                </a:lnTo>
                <a:lnTo>
                  <a:pt x="0" y="1244695"/>
                </a:lnTo>
                <a:lnTo>
                  <a:pt x="0" y="1234566"/>
                </a:lnTo>
                <a:lnTo>
                  <a:pt x="0" y="1224580"/>
                </a:lnTo>
                <a:lnTo>
                  <a:pt x="0" y="1221997"/>
                </a:lnTo>
                <a:lnTo>
                  <a:pt x="0" y="1209144"/>
                </a:lnTo>
                <a:lnTo>
                  <a:pt x="0" y="1201332"/>
                </a:lnTo>
                <a:lnTo>
                  <a:pt x="0" y="1200873"/>
                </a:lnTo>
                <a:lnTo>
                  <a:pt x="0" y="1200225"/>
                </a:lnTo>
                <a:lnTo>
                  <a:pt x="0" y="1187584"/>
                </a:lnTo>
                <a:lnTo>
                  <a:pt x="0" y="1174731"/>
                </a:lnTo>
                <a:lnTo>
                  <a:pt x="0" y="1173114"/>
                </a:lnTo>
                <a:lnTo>
                  <a:pt x="0" y="1172233"/>
                </a:lnTo>
                <a:lnTo>
                  <a:pt x="0" y="1167663"/>
                </a:lnTo>
                <a:lnTo>
                  <a:pt x="0" y="1164673"/>
                </a:lnTo>
                <a:lnTo>
                  <a:pt x="0" y="1164190"/>
                </a:lnTo>
                <a:lnTo>
                  <a:pt x="0" y="1154810"/>
                </a:lnTo>
                <a:lnTo>
                  <a:pt x="0" y="1154140"/>
                </a:lnTo>
                <a:lnTo>
                  <a:pt x="0" y="1151820"/>
                </a:lnTo>
                <a:lnTo>
                  <a:pt x="0" y="1147374"/>
                </a:lnTo>
                <a:lnTo>
                  <a:pt x="0" y="1146353"/>
                </a:lnTo>
                <a:lnTo>
                  <a:pt x="0" y="1142854"/>
                </a:lnTo>
                <a:lnTo>
                  <a:pt x="0" y="1141483"/>
                </a:lnTo>
                <a:lnTo>
                  <a:pt x="0" y="1141287"/>
                </a:lnTo>
                <a:lnTo>
                  <a:pt x="0" y="1138227"/>
                </a:lnTo>
                <a:lnTo>
                  <a:pt x="0" y="1134521"/>
                </a:lnTo>
                <a:lnTo>
                  <a:pt x="0" y="1133250"/>
                </a:lnTo>
                <a:lnTo>
                  <a:pt x="0" y="1130260"/>
                </a:lnTo>
                <a:lnTo>
                  <a:pt x="0" y="1130001"/>
                </a:lnTo>
                <a:lnTo>
                  <a:pt x="0" y="1127261"/>
                </a:lnTo>
                <a:lnTo>
                  <a:pt x="0" y="1125374"/>
                </a:lnTo>
                <a:lnTo>
                  <a:pt x="0" y="1120397"/>
                </a:lnTo>
                <a:lnTo>
                  <a:pt x="0" y="1119727"/>
                </a:lnTo>
                <a:lnTo>
                  <a:pt x="0" y="1116894"/>
                </a:lnTo>
                <a:lnTo>
                  <a:pt x="0" y="1114408"/>
                </a:lnTo>
                <a:lnTo>
                  <a:pt x="0" y="1113140"/>
                </a:lnTo>
                <a:lnTo>
                  <a:pt x="0" y="1112961"/>
                </a:lnTo>
                <a:lnTo>
                  <a:pt x="0" y="1110339"/>
                </a:lnTo>
                <a:lnTo>
                  <a:pt x="0" y="1108441"/>
                </a:lnTo>
                <a:lnTo>
                  <a:pt x="0" y="1107544"/>
                </a:lnTo>
                <a:lnTo>
                  <a:pt x="0" y="1103814"/>
                </a:lnTo>
                <a:lnTo>
                  <a:pt x="0" y="1099806"/>
                </a:lnTo>
                <a:lnTo>
                  <a:pt x="0" y="1096816"/>
                </a:lnTo>
                <a:lnTo>
                  <a:pt x="0" y="1093040"/>
                </a:lnTo>
                <a:lnTo>
                  <a:pt x="0" y="1092848"/>
                </a:lnTo>
                <a:lnTo>
                  <a:pt x="0" y="1092295"/>
                </a:lnTo>
                <a:lnTo>
                  <a:pt x="0" y="1090050"/>
                </a:lnTo>
                <a:lnTo>
                  <a:pt x="0" y="1088520"/>
                </a:lnTo>
                <a:lnTo>
                  <a:pt x="0" y="1085984"/>
                </a:lnTo>
                <a:lnTo>
                  <a:pt x="0" y="1085530"/>
                </a:lnTo>
                <a:lnTo>
                  <a:pt x="0" y="1083893"/>
                </a:lnTo>
                <a:lnTo>
                  <a:pt x="0" y="1082166"/>
                </a:lnTo>
                <a:lnTo>
                  <a:pt x="0" y="1080903"/>
                </a:lnTo>
                <a:lnTo>
                  <a:pt x="0" y="1079517"/>
                </a:lnTo>
                <a:lnTo>
                  <a:pt x="0" y="1079442"/>
                </a:lnTo>
                <a:lnTo>
                  <a:pt x="0" y="1074997"/>
                </a:lnTo>
                <a:lnTo>
                  <a:pt x="0" y="1072927"/>
                </a:lnTo>
                <a:lnTo>
                  <a:pt x="0" y="1072180"/>
                </a:lnTo>
                <a:lnTo>
                  <a:pt x="0" y="1070370"/>
                </a:lnTo>
                <a:lnTo>
                  <a:pt x="0" y="1069937"/>
                </a:lnTo>
                <a:lnTo>
                  <a:pt x="0" y="1069597"/>
                </a:lnTo>
                <a:lnTo>
                  <a:pt x="0" y="1069313"/>
                </a:lnTo>
                <a:lnTo>
                  <a:pt x="0" y="1068231"/>
                </a:lnTo>
                <a:lnTo>
                  <a:pt x="0" y="1066063"/>
                </a:lnTo>
                <a:lnTo>
                  <a:pt x="0" y="1063604"/>
                </a:lnTo>
                <a:lnTo>
                  <a:pt x="0" y="1063073"/>
                </a:lnTo>
                <a:lnTo>
                  <a:pt x="0" y="1059404"/>
                </a:lnTo>
                <a:lnTo>
                  <a:pt x="0" y="1059327"/>
                </a:lnTo>
                <a:lnTo>
                  <a:pt x="0" y="1059084"/>
                </a:lnTo>
                <a:lnTo>
                  <a:pt x="0" y="1057882"/>
                </a:lnTo>
                <a:lnTo>
                  <a:pt x="0" y="1056744"/>
                </a:lnTo>
                <a:lnTo>
                  <a:pt x="0" y="1052638"/>
                </a:lnTo>
                <a:lnTo>
                  <a:pt x="0" y="1052540"/>
                </a:lnTo>
                <a:lnTo>
                  <a:pt x="0" y="1048932"/>
                </a:lnTo>
                <a:lnTo>
                  <a:pt x="0" y="1048473"/>
                </a:lnTo>
                <a:lnTo>
                  <a:pt x="0" y="1048118"/>
                </a:lnTo>
                <a:lnTo>
                  <a:pt x="0" y="1047825"/>
                </a:lnTo>
                <a:lnTo>
                  <a:pt x="0" y="1047753"/>
                </a:lnTo>
                <a:lnTo>
                  <a:pt x="0" y="1045774"/>
                </a:lnTo>
                <a:lnTo>
                  <a:pt x="0" y="1043491"/>
                </a:lnTo>
                <a:lnTo>
                  <a:pt x="0" y="1041254"/>
                </a:lnTo>
                <a:lnTo>
                  <a:pt x="0" y="1037961"/>
                </a:lnTo>
                <a:lnTo>
                  <a:pt x="0" y="1037767"/>
                </a:lnTo>
                <a:lnTo>
                  <a:pt x="0" y="1036627"/>
                </a:lnTo>
                <a:lnTo>
                  <a:pt x="0" y="1036079"/>
                </a:lnTo>
                <a:lnTo>
                  <a:pt x="0" y="1035620"/>
                </a:lnTo>
                <a:lnTo>
                  <a:pt x="0" y="1035184"/>
                </a:lnTo>
                <a:lnTo>
                  <a:pt x="0" y="1034972"/>
                </a:lnTo>
                <a:lnTo>
                  <a:pt x="0" y="1034971"/>
                </a:lnTo>
                <a:lnTo>
                  <a:pt x="0" y="1027832"/>
                </a:lnTo>
                <a:lnTo>
                  <a:pt x="0" y="1025661"/>
                </a:lnTo>
                <a:lnTo>
                  <a:pt x="0" y="1024842"/>
                </a:lnTo>
                <a:lnTo>
                  <a:pt x="0" y="1024438"/>
                </a:lnTo>
                <a:lnTo>
                  <a:pt x="0" y="1022331"/>
                </a:lnTo>
                <a:lnTo>
                  <a:pt x="0" y="1020714"/>
                </a:lnTo>
                <a:lnTo>
                  <a:pt x="0" y="1019833"/>
                </a:lnTo>
                <a:lnTo>
                  <a:pt x="0" y="1017846"/>
                </a:lnTo>
                <a:lnTo>
                  <a:pt x="0" y="1017672"/>
                </a:lnTo>
                <a:lnTo>
                  <a:pt x="0" y="1015263"/>
                </a:lnTo>
                <a:lnTo>
                  <a:pt x="0" y="1014856"/>
                </a:lnTo>
                <a:lnTo>
                  <a:pt x="0" y="1014519"/>
                </a:lnTo>
                <a:lnTo>
                  <a:pt x="0" y="1014309"/>
                </a:lnTo>
                <a:lnTo>
                  <a:pt x="0" y="1014060"/>
                </a:lnTo>
                <a:lnTo>
                  <a:pt x="0" y="1013412"/>
                </a:lnTo>
                <a:lnTo>
                  <a:pt x="0" y="1013152"/>
                </a:lnTo>
                <a:lnTo>
                  <a:pt x="0" y="1012273"/>
                </a:lnTo>
                <a:lnTo>
                  <a:pt x="0" y="1011790"/>
                </a:lnTo>
                <a:lnTo>
                  <a:pt x="0" y="1008525"/>
                </a:lnTo>
                <a:lnTo>
                  <a:pt x="0" y="1007861"/>
                </a:lnTo>
                <a:lnTo>
                  <a:pt x="0" y="1007543"/>
                </a:lnTo>
                <a:lnTo>
                  <a:pt x="0" y="1006980"/>
                </a:lnTo>
                <a:lnTo>
                  <a:pt x="0" y="1004323"/>
                </a:lnTo>
                <a:lnTo>
                  <a:pt x="0" y="1003023"/>
                </a:lnTo>
                <a:lnTo>
                  <a:pt x="0" y="1002410"/>
                </a:lnTo>
                <a:lnTo>
                  <a:pt x="0" y="1001740"/>
                </a:lnTo>
                <a:lnTo>
                  <a:pt x="0" y="999420"/>
                </a:lnTo>
                <a:lnTo>
                  <a:pt x="0" y="998937"/>
                </a:lnTo>
                <a:lnTo>
                  <a:pt x="0" y="998396"/>
                </a:lnTo>
                <a:lnTo>
                  <a:pt x="0" y="997559"/>
                </a:lnTo>
                <a:lnTo>
                  <a:pt x="0" y="997557"/>
                </a:lnTo>
                <a:lnTo>
                  <a:pt x="0" y="994974"/>
                </a:lnTo>
                <a:lnTo>
                  <a:pt x="0" y="994598"/>
                </a:lnTo>
                <a:lnTo>
                  <a:pt x="0" y="994139"/>
                </a:lnTo>
                <a:lnTo>
                  <a:pt x="0" y="993953"/>
                </a:lnTo>
                <a:lnTo>
                  <a:pt x="0" y="993491"/>
                </a:lnTo>
                <a:lnTo>
                  <a:pt x="0" y="993037"/>
                </a:lnTo>
                <a:lnTo>
                  <a:pt x="0" y="991608"/>
                </a:lnTo>
                <a:lnTo>
                  <a:pt x="0" y="991149"/>
                </a:lnTo>
                <a:lnTo>
                  <a:pt x="0" y="990695"/>
                </a:lnTo>
                <a:lnTo>
                  <a:pt x="0" y="990501"/>
                </a:lnTo>
                <a:lnTo>
                  <a:pt x="0" y="990454"/>
                </a:lnTo>
                <a:lnTo>
                  <a:pt x="0" y="989083"/>
                </a:lnTo>
                <a:lnTo>
                  <a:pt x="0" y="988887"/>
                </a:lnTo>
                <a:lnTo>
                  <a:pt x="0" y="988410"/>
                </a:lnTo>
                <a:lnTo>
                  <a:pt x="0" y="987430"/>
                </a:lnTo>
                <a:lnTo>
                  <a:pt x="0" y="986301"/>
                </a:lnTo>
                <a:lnTo>
                  <a:pt x="0" y="985827"/>
                </a:lnTo>
                <a:lnTo>
                  <a:pt x="0" y="985420"/>
                </a:lnTo>
                <a:lnTo>
                  <a:pt x="0" y="982121"/>
                </a:lnTo>
                <a:lnTo>
                  <a:pt x="0" y="981100"/>
                </a:lnTo>
                <a:lnTo>
                  <a:pt x="0" y="981075"/>
                </a:lnTo>
                <a:lnTo>
                  <a:pt x="0" y="980850"/>
                </a:lnTo>
                <a:lnTo>
                  <a:pt x="0" y="980616"/>
                </a:lnTo>
                <a:lnTo>
                  <a:pt x="0" y="980566"/>
                </a:lnTo>
                <a:lnTo>
                  <a:pt x="0" y="979968"/>
                </a:lnTo>
                <a:lnTo>
                  <a:pt x="0" y="977860"/>
                </a:lnTo>
                <a:lnTo>
                  <a:pt x="0" y="977601"/>
                </a:lnTo>
                <a:lnTo>
                  <a:pt x="0" y="977444"/>
                </a:lnTo>
                <a:lnTo>
                  <a:pt x="0" y="977377"/>
                </a:lnTo>
                <a:lnTo>
                  <a:pt x="0" y="976230"/>
                </a:lnTo>
                <a:lnTo>
                  <a:pt x="0" y="974861"/>
                </a:lnTo>
                <a:lnTo>
                  <a:pt x="0" y="974309"/>
                </a:lnTo>
                <a:lnTo>
                  <a:pt x="0" y="973850"/>
                </a:lnTo>
                <a:lnTo>
                  <a:pt x="0" y="973202"/>
                </a:lnTo>
                <a:lnTo>
                  <a:pt x="0" y="972974"/>
                </a:lnTo>
                <a:lnTo>
                  <a:pt x="0" y="970580"/>
                </a:lnTo>
                <a:lnTo>
                  <a:pt x="0" y="969789"/>
                </a:lnTo>
                <a:lnTo>
                  <a:pt x="0" y="969330"/>
                </a:lnTo>
                <a:lnTo>
                  <a:pt x="0" y="968682"/>
                </a:lnTo>
                <a:lnTo>
                  <a:pt x="0" y="967997"/>
                </a:lnTo>
                <a:lnTo>
                  <a:pt x="0" y="967327"/>
                </a:lnTo>
                <a:lnTo>
                  <a:pt x="0" y="966380"/>
                </a:lnTo>
                <a:lnTo>
                  <a:pt x="0" y="965499"/>
                </a:lnTo>
                <a:lnTo>
                  <a:pt x="0" y="965162"/>
                </a:lnTo>
                <a:lnTo>
                  <a:pt x="0" y="965007"/>
                </a:lnTo>
                <a:lnTo>
                  <a:pt x="0" y="964703"/>
                </a:lnTo>
                <a:lnTo>
                  <a:pt x="0" y="964494"/>
                </a:lnTo>
                <a:lnTo>
                  <a:pt x="0" y="964055"/>
                </a:lnTo>
                <a:lnTo>
                  <a:pt x="0" y="963390"/>
                </a:lnTo>
                <a:lnTo>
                  <a:pt x="0" y="962509"/>
                </a:lnTo>
                <a:lnTo>
                  <a:pt x="0" y="962008"/>
                </a:lnTo>
                <a:lnTo>
                  <a:pt x="0" y="960740"/>
                </a:lnTo>
                <a:lnTo>
                  <a:pt x="0" y="960561"/>
                </a:lnTo>
                <a:lnTo>
                  <a:pt x="0" y="959540"/>
                </a:lnTo>
                <a:lnTo>
                  <a:pt x="0" y="957939"/>
                </a:lnTo>
                <a:lnTo>
                  <a:pt x="0" y="957456"/>
                </a:lnTo>
                <a:lnTo>
                  <a:pt x="0" y="956041"/>
                </a:lnTo>
                <a:lnTo>
                  <a:pt x="0" y="955144"/>
                </a:lnTo>
                <a:lnTo>
                  <a:pt x="0" y="954670"/>
                </a:lnTo>
                <a:lnTo>
                  <a:pt x="0" y="954474"/>
                </a:lnTo>
                <a:lnTo>
                  <a:pt x="0" y="954466"/>
                </a:lnTo>
                <a:lnTo>
                  <a:pt x="0" y="954196"/>
                </a:lnTo>
                <a:lnTo>
                  <a:pt x="0" y="953737"/>
                </a:lnTo>
                <a:lnTo>
                  <a:pt x="0" y="953089"/>
                </a:lnTo>
                <a:lnTo>
                  <a:pt x="0" y="952857"/>
                </a:lnTo>
                <a:lnTo>
                  <a:pt x="0" y="952464"/>
                </a:lnTo>
                <a:lnTo>
                  <a:pt x="0" y="951976"/>
                </a:lnTo>
                <a:lnTo>
                  <a:pt x="0" y="951641"/>
                </a:lnTo>
                <a:lnTo>
                  <a:pt x="0" y="951414"/>
                </a:lnTo>
                <a:lnTo>
                  <a:pt x="0" y="947887"/>
                </a:lnTo>
                <a:lnTo>
                  <a:pt x="0" y="947708"/>
                </a:lnTo>
                <a:lnTo>
                  <a:pt x="0" y="947406"/>
                </a:lnTo>
                <a:lnTo>
                  <a:pt x="0" y="947332"/>
                </a:lnTo>
                <a:lnTo>
                  <a:pt x="0" y="946873"/>
                </a:lnTo>
                <a:lnTo>
                  <a:pt x="0" y="946225"/>
                </a:lnTo>
                <a:lnTo>
                  <a:pt x="0" y="946091"/>
                </a:lnTo>
                <a:lnTo>
                  <a:pt x="0" y="945210"/>
                </a:lnTo>
                <a:lnTo>
                  <a:pt x="0" y="945086"/>
                </a:lnTo>
                <a:lnTo>
                  <a:pt x="0" y="944416"/>
                </a:lnTo>
                <a:lnTo>
                  <a:pt x="0" y="943933"/>
                </a:lnTo>
                <a:lnTo>
                  <a:pt x="0" y="943188"/>
                </a:lnTo>
                <a:lnTo>
                  <a:pt x="0" y="942478"/>
                </a:lnTo>
                <a:lnTo>
                  <a:pt x="0" y="941571"/>
                </a:lnTo>
                <a:lnTo>
                  <a:pt x="0" y="940690"/>
                </a:lnTo>
                <a:lnTo>
                  <a:pt x="0" y="940640"/>
                </a:lnTo>
                <a:lnTo>
                  <a:pt x="0" y="940448"/>
                </a:lnTo>
                <a:lnTo>
                  <a:pt x="0" y="939895"/>
                </a:lnTo>
                <a:lnTo>
                  <a:pt x="0" y="939619"/>
                </a:lnTo>
                <a:lnTo>
                  <a:pt x="0" y="938561"/>
                </a:lnTo>
                <a:lnTo>
                  <a:pt x="0" y="937650"/>
                </a:lnTo>
                <a:lnTo>
                  <a:pt x="0" y="937167"/>
                </a:lnTo>
                <a:lnTo>
                  <a:pt x="0" y="936944"/>
                </a:lnTo>
                <a:lnTo>
                  <a:pt x="0" y="936629"/>
                </a:lnTo>
                <a:lnTo>
                  <a:pt x="0" y="936120"/>
                </a:lnTo>
                <a:lnTo>
                  <a:pt x="0" y="936063"/>
                </a:lnTo>
                <a:lnTo>
                  <a:pt x="0" y="934749"/>
                </a:lnTo>
                <a:lnTo>
                  <a:pt x="0" y="934553"/>
                </a:lnTo>
                <a:lnTo>
                  <a:pt x="0" y="933584"/>
                </a:lnTo>
                <a:lnTo>
                  <a:pt x="0" y="933130"/>
                </a:lnTo>
                <a:lnTo>
                  <a:pt x="0" y="932647"/>
                </a:lnTo>
                <a:lnTo>
                  <a:pt x="0" y="932349"/>
                </a:lnTo>
                <a:lnTo>
                  <a:pt x="0" y="931759"/>
                </a:lnTo>
                <a:lnTo>
                  <a:pt x="0" y="931563"/>
                </a:lnTo>
                <a:lnTo>
                  <a:pt x="0" y="931493"/>
                </a:lnTo>
                <a:lnTo>
                  <a:pt x="0" y="930081"/>
                </a:lnTo>
                <a:lnTo>
                  <a:pt x="0" y="929766"/>
                </a:lnTo>
                <a:lnTo>
                  <a:pt x="0" y="928503"/>
                </a:lnTo>
                <a:lnTo>
                  <a:pt x="0" y="928020"/>
                </a:lnTo>
                <a:lnTo>
                  <a:pt x="0" y="927787"/>
                </a:lnTo>
                <a:lnTo>
                  <a:pt x="0" y="927595"/>
                </a:lnTo>
                <a:lnTo>
                  <a:pt x="0" y="927117"/>
                </a:lnTo>
                <a:lnTo>
                  <a:pt x="0" y="927042"/>
                </a:lnTo>
                <a:lnTo>
                  <a:pt x="0" y="926327"/>
                </a:lnTo>
                <a:lnTo>
                  <a:pt x="0" y="926096"/>
                </a:lnTo>
                <a:lnTo>
                  <a:pt x="0" y="925978"/>
                </a:lnTo>
                <a:lnTo>
                  <a:pt x="0" y="925097"/>
                </a:lnTo>
                <a:lnTo>
                  <a:pt x="0" y="924797"/>
                </a:lnTo>
                <a:lnTo>
                  <a:pt x="0" y="923526"/>
                </a:lnTo>
                <a:lnTo>
                  <a:pt x="0" y="923267"/>
                </a:lnTo>
                <a:lnTo>
                  <a:pt x="0" y="922597"/>
                </a:lnTo>
                <a:lnTo>
                  <a:pt x="0" y="921226"/>
                </a:lnTo>
                <a:lnTo>
                  <a:pt x="0" y="920731"/>
                </a:lnTo>
                <a:lnTo>
                  <a:pt x="0" y="920527"/>
                </a:lnTo>
                <a:lnTo>
                  <a:pt x="0" y="920277"/>
                </a:lnTo>
                <a:lnTo>
                  <a:pt x="0" y="919780"/>
                </a:lnTo>
                <a:lnTo>
                  <a:pt x="0" y="919330"/>
                </a:lnTo>
                <a:lnTo>
                  <a:pt x="0" y="919230"/>
                </a:lnTo>
                <a:lnTo>
                  <a:pt x="0" y="919114"/>
                </a:lnTo>
                <a:lnTo>
                  <a:pt x="0" y="918771"/>
                </a:lnTo>
                <a:lnTo>
                  <a:pt x="0" y="918640"/>
                </a:lnTo>
                <a:lnTo>
                  <a:pt x="0" y="918233"/>
                </a:lnTo>
                <a:lnTo>
                  <a:pt x="0" y="918123"/>
                </a:lnTo>
                <a:lnTo>
                  <a:pt x="0" y="917970"/>
                </a:lnTo>
                <a:lnTo>
                  <a:pt x="0" y="917537"/>
                </a:lnTo>
                <a:lnTo>
                  <a:pt x="0" y="917197"/>
                </a:lnTo>
                <a:lnTo>
                  <a:pt x="0" y="917054"/>
                </a:lnTo>
                <a:lnTo>
                  <a:pt x="0" y="916913"/>
                </a:lnTo>
                <a:lnTo>
                  <a:pt x="0" y="915831"/>
                </a:lnTo>
                <a:lnTo>
                  <a:pt x="0" y="915650"/>
                </a:lnTo>
                <a:lnTo>
                  <a:pt x="0" y="914810"/>
                </a:lnTo>
                <a:lnTo>
                  <a:pt x="0" y="914460"/>
                </a:lnTo>
                <a:lnTo>
                  <a:pt x="0" y="914264"/>
                </a:lnTo>
                <a:lnTo>
                  <a:pt x="0" y="913663"/>
                </a:lnTo>
                <a:lnTo>
                  <a:pt x="0" y="912993"/>
                </a:lnTo>
                <a:lnTo>
                  <a:pt x="0" y="911204"/>
                </a:lnTo>
                <a:lnTo>
                  <a:pt x="0" y="910673"/>
                </a:lnTo>
                <a:lnTo>
                  <a:pt x="0" y="910190"/>
                </a:lnTo>
                <a:lnTo>
                  <a:pt x="0" y="910183"/>
                </a:lnTo>
                <a:lnTo>
                  <a:pt x="0" y="910160"/>
                </a:lnTo>
                <a:lnTo>
                  <a:pt x="0" y="910003"/>
                </a:lnTo>
                <a:lnTo>
                  <a:pt x="0" y="909940"/>
                </a:lnTo>
                <a:lnTo>
                  <a:pt x="0" y="909744"/>
                </a:lnTo>
                <a:lnTo>
                  <a:pt x="0" y="909101"/>
                </a:lnTo>
                <a:lnTo>
                  <a:pt x="0" y="908642"/>
                </a:lnTo>
                <a:lnTo>
                  <a:pt x="0" y="907994"/>
                </a:lnTo>
                <a:lnTo>
                  <a:pt x="0" y="907674"/>
                </a:lnTo>
                <a:lnTo>
                  <a:pt x="0" y="907170"/>
                </a:lnTo>
                <a:lnTo>
                  <a:pt x="0" y="907004"/>
                </a:lnTo>
                <a:lnTo>
                  <a:pt x="0" y="906927"/>
                </a:lnTo>
                <a:lnTo>
                  <a:pt x="0" y="906684"/>
                </a:lnTo>
                <a:lnTo>
                  <a:pt x="0" y="906406"/>
                </a:lnTo>
                <a:lnTo>
                  <a:pt x="0" y="906227"/>
                </a:lnTo>
                <a:lnTo>
                  <a:pt x="0" y="905482"/>
                </a:lnTo>
                <a:lnTo>
                  <a:pt x="0" y="905313"/>
                </a:lnTo>
                <a:lnTo>
                  <a:pt x="0" y="905117"/>
                </a:lnTo>
                <a:lnTo>
                  <a:pt x="0" y="904684"/>
                </a:lnTo>
                <a:lnTo>
                  <a:pt x="0" y="904344"/>
                </a:lnTo>
                <a:lnTo>
                  <a:pt x="0" y="903416"/>
                </a:lnTo>
                <a:lnTo>
                  <a:pt x="0" y="903237"/>
                </a:lnTo>
                <a:lnTo>
                  <a:pt x="0" y="902978"/>
                </a:lnTo>
                <a:lnTo>
                  <a:pt x="0" y="901707"/>
                </a:lnTo>
                <a:lnTo>
                  <a:pt x="0" y="900810"/>
                </a:lnTo>
                <a:lnTo>
                  <a:pt x="0" y="900238"/>
                </a:lnTo>
                <a:lnTo>
                  <a:pt x="0" y="900140"/>
                </a:lnTo>
                <a:lnTo>
                  <a:pt x="0" y="899217"/>
                </a:lnTo>
                <a:lnTo>
                  <a:pt x="0" y="899115"/>
                </a:lnTo>
                <a:lnTo>
                  <a:pt x="0" y="898717"/>
                </a:lnTo>
                <a:lnTo>
                  <a:pt x="0" y="898656"/>
                </a:lnTo>
                <a:lnTo>
                  <a:pt x="0" y="898351"/>
                </a:lnTo>
                <a:lnTo>
                  <a:pt x="0" y="898008"/>
                </a:lnTo>
                <a:lnTo>
                  <a:pt x="0" y="897820"/>
                </a:lnTo>
                <a:lnTo>
                  <a:pt x="0" y="897080"/>
                </a:lnTo>
                <a:lnTo>
                  <a:pt x="0" y="896637"/>
                </a:lnTo>
                <a:lnTo>
                  <a:pt x="0" y="896532"/>
                </a:lnTo>
                <a:lnTo>
                  <a:pt x="0" y="896073"/>
                </a:lnTo>
                <a:lnTo>
                  <a:pt x="0" y="895718"/>
                </a:lnTo>
                <a:lnTo>
                  <a:pt x="0" y="895425"/>
                </a:lnTo>
                <a:lnTo>
                  <a:pt x="0" y="895353"/>
                </a:lnTo>
                <a:lnTo>
                  <a:pt x="0" y="894347"/>
                </a:lnTo>
                <a:lnTo>
                  <a:pt x="0" y="894151"/>
                </a:lnTo>
                <a:lnTo>
                  <a:pt x="0" y="894090"/>
                </a:lnTo>
                <a:lnTo>
                  <a:pt x="0" y="893831"/>
                </a:lnTo>
                <a:lnTo>
                  <a:pt x="0" y="893374"/>
                </a:lnTo>
                <a:lnTo>
                  <a:pt x="0" y="892883"/>
                </a:lnTo>
                <a:lnTo>
                  <a:pt x="0" y="892704"/>
                </a:lnTo>
                <a:lnTo>
                  <a:pt x="0" y="892629"/>
                </a:lnTo>
                <a:lnTo>
                  <a:pt x="0" y="892353"/>
                </a:lnTo>
                <a:lnTo>
                  <a:pt x="0" y="891091"/>
                </a:lnTo>
                <a:lnTo>
                  <a:pt x="0" y="891012"/>
                </a:lnTo>
                <a:lnTo>
                  <a:pt x="0" y="890131"/>
                </a:lnTo>
                <a:lnTo>
                  <a:pt x="0" y="890082"/>
                </a:lnTo>
                <a:lnTo>
                  <a:pt x="0" y="889871"/>
                </a:lnTo>
                <a:lnTo>
                  <a:pt x="0" y="888854"/>
                </a:lnTo>
                <a:lnTo>
                  <a:pt x="0" y="888184"/>
                </a:lnTo>
                <a:lnTo>
                  <a:pt x="0" y="887483"/>
                </a:lnTo>
                <a:lnTo>
                  <a:pt x="0" y="887385"/>
                </a:lnTo>
                <a:lnTo>
                  <a:pt x="0" y="887287"/>
                </a:lnTo>
                <a:lnTo>
                  <a:pt x="0" y="886117"/>
                </a:lnTo>
                <a:lnTo>
                  <a:pt x="0" y="886114"/>
                </a:lnTo>
                <a:lnTo>
                  <a:pt x="0" y="885561"/>
                </a:lnTo>
                <a:lnTo>
                  <a:pt x="0" y="885367"/>
                </a:lnTo>
                <a:lnTo>
                  <a:pt x="0" y="885351"/>
                </a:lnTo>
                <a:lnTo>
                  <a:pt x="0" y="884227"/>
                </a:lnTo>
                <a:lnTo>
                  <a:pt x="0" y="883679"/>
                </a:lnTo>
                <a:lnTo>
                  <a:pt x="0" y="883557"/>
                </a:lnTo>
                <a:lnTo>
                  <a:pt x="0" y="883316"/>
                </a:lnTo>
                <a:lnTo>
                  <a:pt x="0" y="883220"/>
                </a:lnTo>
                <a:lnTo>
                  <a:pt x="0" y="883124"/>
                </a:lnTo>
                <a:lnTo>
                  <a:pt x="0" y="882865"/>
                </a:lnTo>
                <a:lnTo>
                  <a:pt x="0" y="882784"/>
                </a:lnTo>
                <a:lnTo>
                  <a:pt x="0" y="882572"/>
                </a:lnTo>
                <a:lnTo>
                  <a:pt x="0" y="882571"/>
                </a:lnTo>
                <a:lnTo>
                  <a:pt x="0" y="882500"/>
                </a:lnTo>
                <a:lnTo>
                  <a:pt x="0" y="882088"/>
                </a:lnTo>
                <a:lnTo>
                  <a:pt x="0" y="881597"/>
                </a:lnTo>
                <a:lnTo>
                  <a:pt x="0" y="881418"/>
                </a:lnTo>
                <a:lnTo>
                  <a:pt x="0" y="880883"/>
                </a:lnTo>
                <a:lnTo>
                  <a:pt x="0" y="880724"/>
                </a:lnTo>
                <a:lnTo>
                  <a:pt x="0" y="880521"/>
                </a:lnTo>
                <a:lnTo>
                  <a:pt x="0" y="880002"/>
                </a:lnTo>
                <a:lnTo>
                  <a:pt x="0" y="879250"/>
                </a:lnTo>
                <a:lnTo>
                  <a:pt x="0" y="878796"/>
                </a:lnTo>
                <a:lnTo>
                  <a:pt x="0" y="878238"/>
                </a:lnTo>
                <a:lnTo>
                  <a:pt x="0" y="876970"/>
                </a:lnTo>
                <a:lnTo>
                  <a:pt x="0" y="876791"/>
                </a:lnTo>
                <a:lnTo>
                  <a:pt x="0" y="876260"/>
                </a:lnTo>
                <a:lnTo>
                  <a:pt x="0" y="876001"/>
                </a:lnTo>
                <a:lnTo>
                  <a:pt x="0" y="875432"/>
                </a:lnTo>
                <a:lnTo>
                  <a:pt x="0" y="875408"/>
                </a:lnTo>
                <a:lnTo>
                  <a:pt x="0" y="874760"/>
                </a:lnTo>
                <a:lnTo>
                  <a:pt x="0" y="874301"/>
                </a:lnTo>
                <a:lnTo>
                  <a:pt x="0" y="874169"/>
                </a:lnTo>
                <a:lnTo>
                  <a:pt x="0" y="873261"/>
                </a:lnTo>
                <a:lnTo>
                  <a:pt x="0" y="872783"/>
                </a:lnTo>
                <a:lnTo>
                  <a:pt x="0" y="872708"/>
                </a:lnTo>
                <a:lnTo>
                  <a:pt x="0" y="872591"/>
                </a:lnTo>
                <a:lnTo>
                  <a:pt x="0" y="872514"/>
                </a:lnTo>
                <a:lnTo>
                  <a:pt x="0" y="872442"/>
                </a:lnTo>
                <a:lnTo>
                  <a:pt x="0" y="872271"/>
                </a:lnTo>
                <a:lnTo>
                  <a:pt x="0" y="872038"/>
                </a:lnTo>
                <a:lnTo>
                  <a:pt x="0" y="871959"/>
                </a:lnTo>
                <a:lnTo>
                  <a:pt x="0" y="871374"/>
                </a:lnTo>
                <a:lnTo>
                  <a:pt x="0" y="870897"/>
                </a:lnTo>
                <a:lnTo>
                  <a:pt x="0" y="870016"/>
                </a:lnTo>
                <a:lnTo>
                  <a:pt x="0" y="869931"/>
                </a:lnTo>
                <a:lnTo>
                  <a:pt x="0" y="869793"/>
                </a:lnTo>
                <a:lnTo>
                  <a:pt x="0" y="869758"/>
                </a:lnTo>
                <a:lnTo>
                  <a:pt x="0" y="869718"/>
                </a:lnTo>
                <a:lnTo>
                  <a:pt x="0" y="868314"/>
                </a:lnTo>
                <a:lnTo>
                  <a:pt x="0" y="868263"/>
                </a:lnTo>
                <a:lnTo>
                  <a:pt x="0" y="867433"/>
                </a:lnTo>
                <a:lnTo>
                  <a:pt x="0" y="866004"/>
                </a:lnTo>
                <a:lnTo>
                  <a:pt x="0" y="865825"/>
                </a:lnTo>
                <a:lnTo>
                  <a:pt x="0" y="865727"/>
                </a:lnTo>
                <a:lnTo>
                  <a:pt x="0" y="865446"/>
                </a:lnTo>
                <a:lnTo>
                  <a:pt x="0" y="865273"/>
                </a:lnTo>
                <a:lnTo>
                  <a:pt x="0" y="865272"/>
                </a:lnTo>
                <a:lnTo>
                  <a:pt x="0" y="864251"/>
                </a:lnTo>
                <a:lnTo>
                  <a:pt x="0" y="863636"/>
                </a:lnTo>
                <a:lnTo>
                  <a:pt x="0" y="863203"/>
                </a:lnTo>
                <a:lnTo>
                  <a:pt x="0" y="862894"/>
                </a:lnTo>
                <a:lnTo>
                  <a:pt x="0" y="862863"/>
                </a:lnTo>
                <a:lnTo>
                  <a:pt x="0" y="862579"/>
                </a:lnTo>
                <a:lnTo>
                  <a:pt x="0" y="862456"/>
                </a:lnTo>
                <a:lnTo>
                  <a:pt x="0" y="862119"/>
                </a:lnTo>
                <a:lnTo>
                  <a:pt x="0" y="861973"/>
                </a:lnTo>
                <a:lnTo>
                  <a:pt x="0" y="861909"/>
                </a:lnTo>
                <a:lnTo>
                  <a:pt x="0" y="861660"/>
                </a:lnTo>
                <a:lnTo>
                  <a:pt x="0" y="861497"/>
                </a:lnTo>
                <a:lnTo>
                  <a:pt x="0" y="861305"/>
                </a:lnTo>
                <a:lnTo>
                  <a:pt x="0" y="861012"/>
                </a:lnTo>
                <a:lnTo>
                  <a:pt x="0" y="860752"/>
                </a:lnTo>
                <a:lnTo>
                  <a:pt x="0" y="860646"/>
                </a:lnTo>
                <a:lnTo>
                  <a:pt x="0" y="860408"/>
                </a:lnTo>
                <a:lnTo>
                  <a:pt x="0" y="859873"/>
                </a:lnTo>
                <a:lnTo>
                  <a:pt x="0" y="859589"/>
                </a:lnTo>
                <a:lnTo>
                  <a:pt x="0" y="859390"/>
                </a:lnTo>
                <a:lnTo>
                  <a:pt x="0" y="859381"/>
                </a:lnTo>
                <a:lnTo>
                  <a:pt x="0" y="859185"/>
                </a:lnTo>
                <a:lnTo>
                  <a:pt x="0" y="859140"/>
                </a:lnTo>
                <a:lnTo>
                  <a:pt x="0" y="858961"/>
                </a:lnTo>
                <a:lnTo>
                  <a:pt x="0" y="858507"/>
                </a:lnTo>
                <a:lnTo>
                  <a:pt x="0" y="856870"/>
                </a:lnTo>
                <a:lnTo>
                  <a:pt x="0" y="856678"/>
                </a:lnTo>
                <a:lnTo>
                  <a:pt x="0" y="856339"/>
                </a:lnTo>
                <a:lnTo>
                  <a:pt x="0" y="856125"/>
                </a:lnTo>
                <a:lnTo>
                  <a:pt x="0" y="855461"/>
                </a:lnTo>
                <a:lnTo>
                  <a:pt x="0" y="855143"/>
                </a:lnTo>
                <a:lnTo>
                  <a:pt x="0" y="854580"/>
                </a:lnTo>
                <a:lnTo>
                  <a:pt x="0" y="854441"/>
                </a:lnTo>
                <a:lnTo>
                  <a:pt x="0" y="854122"/>
                </a:lnTo>
                <a:lnTo>
                  <a:pt x="0" y="853880"/>
                </a:lnTo>
                <a:lnTo>
                  <a:pt x="0" y="852670"/>
                </a:lnTo>
                <a:lnTo>
                  <a:pt x="0" y="852593"/>
                </a:lnTo>
                <a:lnTo>
                  <a:pt x="0" y="852419"/>
                </a:lnTo>
                <a:lnTo>
                  <a:pt x="0" y="852350"/>
                </a:lnTo>
                <a:lnTo>
                  <a:pt x="0" y="851923"/>
                </a:lnTo>
                <a:lnTo>
                  <a:pt x="0" y="851148"/>
                </a:lnTo>
                <a:lnTo>
                  <a:pt x="0" y="850623"/>
                </a:lnTo>
                <a:lnTo>
                  <a:pt x="0" y="850010"/>
                </a:lnTo>
                <a:lnTo>
                  <a:pt x="0" y="849814"/>
                </a:lnTo>
                <a:lnTo>
                  <a:pt x="0" y="849680"/>
                </a:lnTo>
                <a:lnTo>
                  <a:pt x="0" y="849603"/>
                </a:lnTo>
                <a:lnTo>
                  <a:pt x="0" y="849360"/>
                </a:lnTo>
                <a:lnTo>
                  <a:pt x="0" y="849340"/>
                </a:lnTo>
                <a:lnTo>
                  <a:pt x="0" y="849266"/>
                </a:lnTo>
                <a:lnTo>
                  <a:pt x="0" y="849252"/>
                </a:lnTo>
                <a:lnTo>
                  <a:pt x="0" y="849056"/>
                </a:lnTo>
                <a:lnTo>
                  <a:pt x="0" y="848807"/>
                </a:lnTo>
                <a:lnTo>
                  <a:pt x="0" y="848159"/>
                </a:lnTo>
                <a:lnTo>
                  <a:pt x="0" y="848158"/>
                </a:lnTo>
                <a:lnTo>
                  <a:pt x="0" y="847974"/>
                </a:lnTo>
                <a:lnTo>
                  <a:pt x="0" y="847899"/>
                </a:lnTo>
                <a:lnTo>
                  <a:pt x="0" y="847649"/>
                </a:lnTo>
                <a:lnTo>
                  <a:pt x="0" y="847190"/>
                </a:lnTo>
                <a:lnTo>
                  <a:pt x="0" y="847020"/>
                </a:lnTo>
                <a:lnTo>
                  <a:pt x="0" y="846768"/>
                </a:lnTo>
                <a:lnTo>
                  <a:pt x="0" y="846542"/>
                </a:lnTo>
                <a:lnTo>
                  <a:pt x="0" y="846537"/>
                </a:lnTo>
                <a:lnTo>
                  <a:pt x="0" y="846309"/>
                </a:lnTo>
                <a:lnTo>
                  <a:pt x="0" y="845996"/>
                </a:lnTo>
                <a:lnTo>
                  <a:pt x="0" y="845904"/>
                </a:lnTo>
                <a:lnTo>
                  <a:pt x="0" y="845806"/>
                </a:lnTo>
                <a:lnTo>
                  <a:pt x="0" y="845661"/>
                </a:lnTo>
                <a:lnTo>
                  <a:pt x="0" y="845159"/>
                </a:lnTo>
                <a:lnTo>
                  <a:pt x="0" y="845157"/>
                </a:lnTo>
                <a:lnTo>
                  <a:pt x="0" y="844136"/>
                </a:lnTo>
                <a:lnTo>
                  <a:pt x="0" y="843347"/>
                </a:lnTo>
                <a:lnTo>
                  <a:pt x="0" y="843272"/>
                </a:lnTo>
                <a:lnTo>
                  <a:pt x="0" y="842914"/>
                </a:lnTo>
                <a:lnTo>
                  <a:pt x="0" y="842816"/>
                </a:lnTo>
                <a:lnTo>
                  <a:pt x="0" y="842574"/>
                </a:lnTo>
                <a:lnTo>
                  <a:pt x="0" y="842290"/>
                </a:lnTo>
                <a:lnTo>
                  <a:pt x="0" y="842198"/>
                </a:lnTo>
                <a:lnTo>
                  <a:pt x="0" y="841739"/>
                </a:lnTo>
                <a:lnTo>
                  <a:pt x="0" y="841553"/>
                </a:lnTo>
                <a:lnTo>
                  <a:pt x="0" y="841384"/>
                </a:lnTo>
                <a:lnTo>
                  <a:pt x="0" y="841091"/>
                </a:lnTo>
                <a:lnTo>
                  <a:pt x="0" y="841019"/>
                </a:lnTo>
                <a:lnTo>
                  <a:pt x="0" y="840637"/>
                </a:lnTo>
                <a:lnTo>
                  <a:pt x="0" y="839266"/>
                </a:lnTo>
                <a:lnTo>
                  <a:pt x="0" y="839208"/>
                </a:lnTo>
                <a:lnTo>
                  <a:pt x="0" y="839070"/>
                </a:lnTo>
                <a:lnTo>
                  <a:pt x="0" y="839040"/>
                </a:lnTo>
                <a:lnTo>
                  <a:pt x="0" y="838848"/>
                </a:lnTo>
                <a:lnTo>
                  <a:pt x="0" y="838827"/>
                </a:lnTo>
                <a:lnTo>
                  <a:pt x="0" y="838749"/>
                </a:lnTo>
                <a:lnTo>
                  <a:pt x="0" y="838725"/>
                </a:lnTo>
                <a:lnTo>
                  <a:pt x="0" y="838394"/>
                </a:lnTo>
                <a:lnTo>
                  <a:pt x="0" y="838295"/>
                </a:lnTo>
                <a:lnTo>
                  <a:pt x="0" y="838266"/>
                </a:lnTo>
                <a:lnTo>
                  <a:pt x="0" y="838101"/>
                </a:lnTo>
                <a:lnTo>
                  <a:pt x="0" y="838054"/>
                </a:lnTo>
                <a:lnTo>
                  <a:pt x="0" y="838029"/>
                </a:lnTo>
                <a:lnTo>
                  <a:pt x="0" y="837770"/>
                </a:lnTo>
                <a:lnTo>
                  <a:pt x="0" y="837625"/>
                </a:lnTo>
                <a:lnTo>
                  <a:pt x="0" y="837618"/>
                </a:lnTo>
                <a:lnTo>
                  <a:pt x="0" y="836839"/>
                </a:lnTo>
                <a:lnTo>
                  <a:pt x="0" y="836757"/>
                </a:lnTo>
                <a:lnTo>
                  <a:pt x="0" y="836683"/>
                </a:lnTo>
                <a:lnTo>
                  <a:pt x="0" y="836487"/>
                </a:lnTo>
                <a:lnTo>
                  <a:pt x="0" y="836050"/>
                </a:lnTo>
                <a:lnTo>
                  <a:pt x="0" y="836010"/>
                </a:lnTo>
                <a:lnTo>
                  <a:pt x="0" y="835030"/>
                </a:lnTo>
                <a:lnTo>
                  <a:pt x="0" y="834792"/>
                </a:lnTo>
                <a:lnTo>
                  <a:pt x="0" y="834520"/>
                </a:lnTo>
                <a:lnTo>
                  <a:pt x="0" y="833901"/>
                </a:lnTo>
                <a:lnTo>
                  <a:pt x="0" y="833767"/>
                </a:lnTo>
                <a:lnTo>
                  <a:pt x="0" y="833427"/>
                </a:lnTo>
                <a:lnTo>
                  <a:pt x="0" y="833143"/>
                </a:lnTo>
                <a:lnTo>
                  <a:pt x="0" y="833020"/>
                </a:lnTo>
                <a:lnTo>
                  <a:pt x="0" y="832381"/>
                </a:lnTo>
                <a:lnTo>
                  <a:pt x="0" y="832306"/>
                </a:lnTo>
                <a:lnTo>
                  <a:pt x="0" y="832304"/>
                </a:lnTo>
                <a:lnTo>
                  <a:pt x="0" y="832061"/>
                </a:lnTo>
                <a:lnTo>
                  <a:pt x="0" y="831530"/>
                </a:lnTo>
                <a:lnTo>
                  <a:pt x="0" y="831038"/>
                </a:lnTo>
                <a:lnTo>
                  <a:pt x="0" y="831033"/>
                </a:lnTo>
                <a:lnTo>
                  <a:pt x="0" y="830859"/>
                </a:lnTo>
                <a:lnTo>
                  <a:pt x="0" y="829893"/>
                </a:lnTo>
                <a:lnTo>
                  <a:pt x="0" y="829721"/>
                </a:lnTo>
                <a:lnTo>
                  <a:pt x="0" y="829345"/>
                </a:lnTo>
                <a:lnTo>
                  <a:pt x="0" y="828886"/>
                </a:lnTo>
                <a:lnTo>
                  <a:pt x="0" y="828700"/>
                </a:lnTo>
                <a:lnTo>
                  <a:pt x="0" y="828675"/>
                </a:lnTo>
                <a:lnTo>
                  <a:pt x="0" y="828450"/>
                </a:lnTo>
                <a:lnTo>
                  <a:pt x="0" y="828238"/>
                </a:lnTo>
                <a:lnTo>
                  <a:pt x="0" y="828237"/>
                </a:lnTo>
                <a:lnTo>
                  <a:pt x="0" y="828216"/>
                </a:lnTo>
                <a:lnTo>
                  <a:pt x="0" y="828166"/>
                </a:lnTo>
                <a:lnTo>
                  <a:pt x="0" y="828043"/>
                </a:lnTo>
                <a:lnTo>
                  <a:pt x="0" y="827861"/>
                </a:lnTo>
                <a:lnTo>
                  <a:pt x="0" y="827784"/>
                </a:lnTo>
                <a:lnTo>
                  <a:pt x="0" y="827568"/>
                </a:lnTo>
                <a:lnTo>
                  <a:pt x="0" y="827496"/>
                </a:lnTo>
                <a:lnTo>
                  <a:pt x="0" y="826903"/>
                </a:lnTo>
                <a:lnTo>
                  <a:pt x="0" y="826355"/>
                </a:lnTo>
                <a:lnTo>
                  <a:pt x="0" y="826339"/>
                </a:lnTo>
                <a:lnTo>
                  <a:pt x="0" y="825896"/>
                </a:lnTo>
                <a:lnTo>
                  <a:pt x="0" y="825517"/>
                </a:lnTo>
                <a:lnTo>
                  <a:pt x="0" y="825460"/>
                </a:lnTo>
                <a:lnTo>
                  <a:pt x="0" y="825442"/>
                </a:lnTo>
                <a:lnTo>
                  <a:pt x="0" y="825248"/>
                </a:lnTo>
                <a:lnTo>
                  <a:pt x="0" y="825201"/>
                </a:lnTo>
                <a:lnTo>
                  <a:pt x="0" y="825044"/>
                </a:lnTo>
                <a:lnTo>
                  <a:pt x="0" y="824977"/>
                </a:lnTo>
                <a:lnTo>
                  <a:pt x="0" y="824663"/>
                </a:lnTo>
                <a:lnTo>
                  <a:pt x="0" y="823830"/>
                </a:lnTo>
                <a:lnTo>
                  <a:pt x="0" y="823234"/>
                </a:lnTo>
                <a:lnTo>
                  <a:pt x="0" y="823157"/>
                </a:lnTo>
                <a:lnTo>
                  <a:pt x="0" y="822461"/>
                </a:lnTo>
                <a:lnTo>
                  <a:pt x="0" y="822177"/>
                </a:lnTo>
                <a:lnTo>
                  <a:pt x="0" y="821909"/>
                </a:lnTo>
                <a:lnTo>
                  <a:pt x="0" y="821712"/>
                </a:lnTo>
                <a:lnTo>
                  <a:pt x="0" y="821450"/>
                </a:lnTo>
                <a:lnTo>
                  <a:pt x="0" y="821095"/>
                </a:lnTo>
                <a:lnTo>
                  <a:pt x="0" y="821048"/>
                </a:lnTo>
                <a:lnTo>
                  <a:pt x="0" y="820997"/>
                </a:lnTo>
                <a:lnTo>
                  <a:pt x="0" y="820909"/>
                </a:lnTo>
                <a:lnTo>
                  <a:pt x="0" y="820888"/>
                </a:lnTo>
                <a:lnTo>
                  <a:pt x="0" y="820802"/>
                </a:lnTo>
                <a:lnTo>
                  <a:pt x="0" y="820730"/>
                </a:lnTo>
                <a:lnTo>
                  <a:pt x="0" y="820574"/>
                </a:lnTo>
                <a:lnTo>
                  <a:pt x="0" y="820429"/>
                </a:lnTo>
                <a:lnTo>
                  <a:pt x="0" y="820167"/>
                </a:lnTo>
                <a:lnTo>
                  <a:pt x="0" y="819781"/>
                </a:lnTo>
                <a:lnTo>
                  <a:pt x="0" y="818927"/>
                </a:lnTo>
                <a:lnTo>
                  <a:pt x="0" y="818550"/>
                </a:lnTo>
                <a:lnTo>
                  <a:pt x="0" y="818180"/>
                </a:lnTo>
                <a:lnTo>
                  <a:pt x="0" y="818108"/>
                </a:lnTo>
                <a:lnTo>
                  <a:pt x="0" y="817704"/>
                </a:lnTo>
                <a:lnTo>
                  <a:pt x="0" y="817510"/>
                </a:lnTo>
                <a:lnTo>
                  <a:pt x="0" y="817389"/>
                </a:lnTo>
                <a:lnTo>
                  <a:pt x="0" y="816930"/>
                </a:lnTo>
                <a:lnTo>
                  <a:pt x="0" y="816468"/>
                </a:lnTo>
                <a:lnTo>
                  <a:pt x="0" y="816370"/>
                </a:lnTo>
                <a:lnTo>
                  <a:pt x="0" y="816282"/>
                </a:lnTo>
                <a:lnTo>
                  <a:pt x="0" y="816210"/>
                </a:lnTo>
                <a:lnTo>
                  <a:pt x="0" y="816018"/>
                </a:lnTo>
                <a:lnTo>
                  <a:pt x="0" y="815937"/>
                </a:lnTo>
                <a:lnTo>
                  <a:pt x="0" y="815822"/>
                </a:lnTo>
                <a:lnTo>
                  <a:pt x="0" y="815597"/>
                </a:lnTo>
                <a:lnTo>
                  <a:pt x="0" y="815559"/>
                </a:lnTo>
                <a:lnTo>
                  <a:pt x="0" y="815363"/>
                </a:lnTo>
                <a:lnTo>
                  <a:pt x="0" y="815313"/>
                </a:lnTo>
                <a:lnTo>
                  <a:pt x="0" y="814927"/>
                </a:lnTo>
                <a:lnTo>
                  <a:pt x="0" y="814911"/>
                </a:lnTo>
                <a:lnTo>
                  <a:pt x="0" y="814715"/>
                </a:lnTo>
                <a:lnTo>
                  <a:pt x="0" y="814714"/>
                </a:lnTo>
                <a:lnTo>
                  <a:pt x="0" y="814677"/>
                </a:lnTo>
                <a:lnTo>
                  <a:pt x="0" y="814231"/>
                </a:lnTo>
                <a:lnTo>
                  <a:pt x="0" y="813980"/>
                </a:lnTo>
                <a:lnTo>
                  <a:pt x="0" y="813099"/>
                </a:lnTo>
                <a:lnTo>
                  <a:pt x="0" y="812762"/>
                </a:lnTo>
                <a:lnTo>
                  <a:pt x="0" y="812607"/>
                </a:lnTo>
                <a:lnTo>
                  <a:pt x="0" y="812303"/>
                </a:lnTo>
                <a:lnTo>
                  <a:pt x="0" y="812191"/>
                </a:lnTo>
                <a:lnTo>
                  <a:pt x="0" y="812124"/>
                </a:lnTo>
                <a:lnTo>
                  <a:pt x="0" y="812094"/>
                </a:lnTo>
                <a:lnTo>
                  <a:pt x="0" y="811948"/>
                </a:lnTo>
                <a:lnTo>
                  <a:pt x="0" y="811655"/>
                </a:lnTo>
                <a:lnTo>
                  <a:pt x="0" y="811583"/>
                </a:lnTo>
                <a:lnTo>
                  <a:pt x="0" y="810990"/>
                </a:lnTo>
                <a:lnTo>
                  <a:pt x="0" y="810938"/>
                </a:lnTo>
                <a:lnTo>
                  <a:pt x="0" y="810923"/>
                </a:lnTo>
                <a:lnTo>
                  <a:pt x="0" y="810746"/>
                </a:lnTo>
                <a:lnTo>
                  <a:pt x="0" y="810744"/>
                </a:lnTo>
                <a:lnTo>
                  <a:pt x="0" y="810507"/>
                </a:lnTo>
                <a:lnTo>
                  <a:pt x="0" y="810109"/>
                </a:lnTo>
                <a:lnTo>
                  <a:pt x="0" y="809626"/>
                </a:lnTo>
                <a:lnTo>
                  <a:pt x="0" y="809608"/>
                </a:lnTo>
                <a:lnTo>
                  <a:pt x="0" y="809604"/>
                </a:lnTo>
                <a:lnTo>
                  <a:pt x="0" y="809056"/>
                </a:lnTo>
                <a:lnTo>
                  <a:pt x="0" y="808597"/>
                </a:lnTo>
                <a:lnTo>
                  <a:pt x="0" y="808340"/>
                </a:lnTo>
                <a:lnTo>
                  <a:pt x="0" y="808161"/>
                </a:lnTo>
                <a:lnTo>
                  <a:pt x="0" y="808122"/>
                </a:lnTo>
                <a:lnTo>
                  <a:pt x="0" y="807949"/>
                </a:lnTo>
                <a:lnTo>
                  <a:pt x="0" y="807948"/>
                </a:lnTo>
                <a:lnTo>
                  <a:pt x="0" y="807785"/>
                </a:lnTo>
                <a:lnTo>
                  <a:pt x="0" y="807575"/>
                </a:lnTo>
                <a:lnTo>
                  <a:pt x="0" y="807326"/>
                </a:lnTo>
                <a:lnTo>
                  <a:pt x="0" y="807140"/>
                </a:lnTo>
                <a:lnTo>
                  <a:pt x="0" y="806678"/>
                </a:lnTo>
                <a:lnTo>
                  <a:pt x="0" y="806418"/>
                </a:lnTo>
                <a:lnTo>
                  <a:pt x="0" y="806224"/>
                </a:lnTo>
                <a:lnTo>
                  <a:pt x="0" y="805539"/>
                </a:lnTo>
                <a:lnTo>
                  <a:pt x="0" y="805404"/>
                </a:lnTo>
                <a:lnTo>
                  <a:pt x="0" y="805327"/>
                </a:lnTo>
                <a:lnTo>
                  <a:pt x="0" y="805084"/>
                </a:lnTo>
                <a:lnTo>
                  <a:pt x="0" y="805056"/>
                </a:lnTo>
                <a:lnTo>
                  <a:pt x="0" y="804795"/>
                </a:lnTo>
                <a:lnTo>
                  <a:pt x="0" y="804585"/>
                </a:lnTo>
                <a:lnTo>
                  <a:pt x="0" y="804536"/>
                </a:lnTo>
                <a:lnTo>
                  <a:pt x="0" y="804336"/>
                </a:lnTo>
                <a:lnTo>
                  <a:pt x="0" y="804077"/>
                </a:lnTo>
                <a:lnTo>
                  <a:pt x="0" y="803882"/>
                </a:lnTo>
                <a:lnTo>
                  <a:pt x="0" y="803688"/>
                </a:lnTo>
                <a:lnTo>
                  <a:pt x="0" y="803641"/>
                </a:lnTo>
                <a:lnTo>
                  <a:pt x="0" y="803429"/>
                </a:lnTo>
                <a:lnTo>
                  <a:pt x="0" y="803428"/>
                </a:lnTo>
                <a:lnTo>
                  <a:pt x="0" y="802744"/>
                </a:lnTo>
                <a:lnTo>
                  <a:pt x="0" y="802270"/>
                </a:lnTo>
                <a:lnTo>
                  <a:pt x="0" y="802074"/>
                </a:lnTo>
                <a:lnTo>
                  <a:pt x="0" y="802066"/>
                </a:lnTo>
                <a:lnTo>
                  <a:pt x="0" y="801796"/>
                </a:lnTo>
                <a:lnTo>
                  <a:pt x="0" y="801791"/>
                </a:lnTo>
                <a:lnTo>
                  <a:pt x="0" y="801597"/>
                </a:lnTo>
                <a:lnTo>
                  <a:pt x="0" y="801337"/>
                </a:lnTo>
                <a:lnTo>
                  <a:pt x="0" y="801127"/>
                </a:lnTo>
                <a:lnTo>
                  <a:pt x="0" y="800809"/>
                </a:lnTo>
                <a:lnTo>
                  <a:pt x="0" y="800689"/>
                </a:lnTo>
                <a:lnTo>
                  <a:pt x="0" y="800617"/>
                </a:lnTo>
                <a:lnTo>
                  <a:pt x="0" y="800457"/>
                </a:lnTo>
                <a:lnTo>
                  <a:pt x="0" y="800246"/>
                </a:lnTo>
                <a:lnTo>
                  <a:pt x="0" y="800064"/>
                </a:lnTo>
                <a:lnTo>
                  <a:pt x="0" y="799909"/>
                </a:lnTo>
                <a:lnTo>
                  <a:pt x="0" y="799576"/>
                </a:lnTo>
                <a:lnTo>
                  <a:pt x="0" y="799450"/>
                </a:lnTo>
                <a:lnTo>
                  <a:pt x="0" y="799241"/>
                </a:lnTo>
                <a:lnTo>
                  <a:pt x="0" y="799014"/>
                </a:lnTo>
                <a:lnTo>
                  <a:pt x="0" y="798802"/>
                </a:lnTo>
                <a:lnTo>
                  <a:pt x="0" y="798801"/>
                </a:lnTo>
                <a:lnTo>
                  <a:pt x="0" y="798638"/>
                </a:lnTo>
                <a:lnTo>
                  <a:pt x="0" y="798137"/>
                </a:lnTo>
                <a:lnTo>
                  <a:pt x="0" y="797819"/>
                </a:lnTo>
                <a:lnTo>
                  <a:pt x="0" y="797589"/>
                </a:lnTo>
                <a:lnTo>
                  <a:pt x="0" y="797415"/>
                </a:lnTo>
                <a:lnTo>
                  <a:pt x="0" y="797256"/>
                </a:lnTo>
                <a:lnTo>
                  <a:pt x="0" y="796289"/>
                </a:lnTo>
                <a:lnTo>
                  <a:pt x="0" y="795487"/>
                </a:lnTo>
                <a:lnTo>
                  <a:pt x="0" y="795308"/>
                </a:lnTo>
                <a:lnTo>
                  <a:pt x="0" y="795006"/>
                </a:lnTo>
                <a:lnTo>
                  <a:pt x="0" y="794932"/>
                </a:lnTo>
                <a:lnTo>
                  <a:pt x="0" y="794599"/>
                </a:lnTo>
                <a:lnTo>
                  <a:pt x="0" y="794473"/>
                </a:lnTo>
                <a:lnTo>
                  <a:pt x="0" y="794287"/>
                </a:lnTo>
                <a:lnTo>
                  <a:pt x="0" y="794262"/>
                </a:lnTo>
                <a:lnTo>
                  <a:pt x="0" y="794118"/>
                </a:lnTo>
                <a:lnTo>
                  <a:pt x="0" y="793825"/>
                </a:lnTo>
                <a:lnTo>
                  <a:pt x="0" y="793803"/>
                </a:lnTo>
                <a:lnTo>
                  <a:pt x="0" y="793753"/>
                </a:lnTo>
                <a:lnTo>
                  <a:pt x="0" y="793691"/>
                </a:lnTo>
                <a:lnTo>
                  <a:pt x="0" y="793299"/>
                </a:lnTo>
                <a:lnTo>
                  <a:pt x="0" y="793155"/>
                </a:lnTo>
                <a:lnTo>
                  <a:pt x="0" y="792895"/>
                </a:lnTo>
                <a:lnTo>
                  <a:pt x="0" y="792810"/>
                </a:lnTo>
                <a:lnTo>
                  <a:pt x="0" y="792686"/>
                </a:lnTo>
                <a:lnTo>
                  <a:pt x="0" y="792670"/>
                </a:lnTo>
                <a:lnTo>
                  <a:pt x="0" y="792203"/>
                </a:lnTo>
                <a:lnTo>
                  <a:pt x="0" y="792016"/>
                </a:lnTo>
                <a:lnTo>
                  <a:pt x="0" y="791789"/>
                </a:lnTo>
                <a:lnTo>
                  <a:pt x="0" y="791662"/>
                </a:lnTo>
                <a:lnTo>
                  <a:pt x="0" y="791533"/>
                </a:lnTo>
                <a:lnTo>
                  <a:pt x="0" y="791429"/>
                </a:lnTo>
                <a:lnTo>
                  <a:pt x="0" y="790970"/>
                </a:lnTo>
                <a:lnTo>
                  <a:pt x="0" y="790825"/>
                </a:lnTo>
                <a:lnTo>
                  <a:pt x="0" y="790823"/>
                </a:lnTo>
                <a:lnTo>
                  <a:pt x="0" y="790788"/>
                </a:lnTo>
                <a:lnTo>
                  <a:pt x="0" y="790631"/>
                </a:lnTo>
                <a:lnTo>
                  <a:pt x="0" y="790322"/>
                </a:lnTo>
                <a:lnTo>
                  <a:pt x="0" y="790078"/>
                </a:lnTo>
                <a:lnTo>
                  <a:pt x="0" y="789491"/>
                </a:lnTo>
                <a:lnTo>
                  <a:pt x="0" y="789417"/>
                </a:lnTo>
                <a:lnTo>
                  <a:pt x="0" y="789213"/>
                </a:lnTo>
                <a:lnTo>
                  <a:pt x="0" y="789171"/>
                </a:lnTo>
                <a:lnTo>
                  <a:pt x="0" y="788943"/>
                </a:lnTo>
                <a:lnTo>
                  <a:pt x="0" y="788672"/>
                </a:lnTo>
                <a:lnTo>
                  <a:pt x="0" y="788484"/>
                </a:lnTo>
                <a:lnTo>
                  <a:pt x="0" y="788290"/>
                </a:lnTo>
                <a:lnTo>
                  <a:pt x="0" y="788268"/>
                </a:lnTo>
                <a:lnTo>
                  <a:pt x="0" y="788240"/>
                </a:lnTo>
                <a:lnTo>
                  <a:pt x="0" y="788048"/>
                </a:lnTo>
                <a:lnTo>
                  <a:pt x="0" y="787836"/>
                </a:lnTo>
                <a:lnTo>
                  <a:pt x="0" y="787835"/>
                </a:lnTo>
                <a:lnTo>
                  <a:pt x="0" y="787833"/>
                </a:lnTo>
                <a:lnTo>
                  <a:pt x="0" y="787800"/>
                </a:lnTo>
                <a:lnTo>
                  <a:pt x="0" y="787675"/>
                </a:lnTo>
                <a:lnTo>
                  <a:pt x="0" y="787604"/>
                </a:lnTo>
                <a:lnTo>
                  <a:pt x="0" y="787496"/>
                </a:lnTo>
                <a:lnTo>
                  <a:pt x="0" y="787495"/>
                </a:lnTo>
                <a:lnTo>
                  <a:pt x="0" y="787286"/>
                </a:lnTo>
                <a:lnTo>
                  <a:pt x="0" y="787219"/>
                </a:lnTo>
                <a:lnTo>
                  <a:pt x="0" y="787216"/>
                </a:lnTo>
                <a:lnTo>
                  <a:pt x="0" y="787211"/>
                </a:lnTo>
                <a:lnTo>
                  <a:pt x="0" y="787037"/>
                </a:lnTo>
                <a:lnTo>
                  <a:pt x="0" y="786919"/>
                </a:lnTo>
                <a:lnTo>
                  <a:pt x="0" y="786723"/>
                </a:lnTo>
                <a:lnTo>
                  <a:pt x="0" y="786568"/>
                </a:lnTo>
                <a:lnTo>
                  <a:pt x="0" y="786389"/>
                </a:lnTo>
                <a:lnTo>
                  <a:pt x="0" y="786303"/>
                </a:lnTo>
                <a:lnTo>
                  <a:pt x="0" y="786161"/>
                </a:lnTo>
                <a:lnTo>
                  <a:pt x="0" y="786129"/>
                </a:lnTo>
                <a:lnTo>
                  <a:pt x="0" y="785250"/>
                </a:lnTo>
                <a:lnTo>
                  <a:pt x="0" y="784874"/>
                </a:lnTo>
                <a:lnTo>
                  <a:pt x="0" y="784767"/>
                </a:lnTo>
                <a:lnTo>
                  <a:pt x="0" y="784544"/>
                </a:lnTo>
                <a:lnTo>
                  <a:pt x="0" y="784415"/>
                </a:lnTo>
                <a:lnTo>
                  <a:pt x="0" y="784229"/>
                </a:lnTo>
                <a:lnTo>
                  <a:pt x="0" y="783961"/>
                </a:lnTo>
                <a:lnTo>
                  <a:pt x="0" y="783767"/>
                </a:lnTo>
                <a:lnTo>
                  <a:pt x="0" y="783746"/>
                </a:lnTo>
                <a:lnTo>
                  <a:pt x="0" y="783720"/>
                </a:lnTo>
                <a:lnTo>
                  <a:pt x="0" y="783663"/>
                </a:lnTo>
                <a:lnTo>
                  <a:pt x="0" y="783313"/>
                </a:lnTo>
                <a:lnTo>
                  <a:pt x="0" y="782976"/>
                </a:lnTo>
                <a:lnTo>
                  <a:pt x="0" y="782766"/>
                </a:lnTo>
                <a:lnTo>
                  <a:pt x="0" y="782517"/>
                </a:lnTo>
                <a:lnTo>
                  <a:pt x="0" y="782349"/>
                </a:lnTo>
                <a:lnTo>
                  <a:pt x="0" y="782153"/>
                </a:lnTo>
                <a:lnTo>
                  <a:pt x="0" y="782079"/>
                </a:lnTo>
                <a:lnTo>
                  <a:pt x="0" y="781869"/>
                </a:lnTo>
                <a:lnTo>
                  <a:pt x="0" y="781676"/>
                </a:lnTo>
                <a:lnTo>
                  <a:pt x="0" y="781620"/>
                </a:lnTo>
                <a:lnTo>
                  <a:pt x="0" y="781502"/>
                </a:lnTo>
                <a:lnTo>
                  <a:pt x="0" y="781184"/>
                </a:lnTo>
                <a:lnTo>
                  <a:pt x="0" y="780972"/>
                </a:lnTo>
                <a:lnTo>
                  <a:pt x="0" y="780971"/>
                </a:lnTo>
                <a:lnTo>
                  <a:pt x="0" y="780838"/>
                </a:lnTo>
                <a:lnTo>
                  <a:pt x="0" y="780730"/>
                </a:lnTo>
                <a:lnTo>
                  <a:pt x="0" y="780696"/>
                </a:lnTo>
                <a:lnTo>
                  <a:pt x="0" y="780247"/>
                </a:lnTo>
                <a:lnTo>
                  <a:pt x="0" y="779957"/>
                </a:lnTo>
                <a:lnTo>
                  <a:pt x="0" y="779949"/>
                </a:lnTo>
                <a:lnTo>
                  <a:pt x="0" y="779567"/>
                </a:lnTo>
                <a:lnTo>
                  <a:pt x="0" y="779359"/>
                </a:lnTo>
                <a:lnTo>
                  <a:pt x="0" y="779163"/>
                </a:lnTo>
                <a:lnTo>
                  <a:pt x="0" y="779093"/>
                </a:lnTo>
                <a:lnTo>
                  <a:pt x="0" y="778876"/>
                </a:lnTo>
                <a:lnTo>
                  <a:pt x="0" y="778686"/>
                </a:lnTo>
                <a:lnTo>
                  <a:pt x="0" y="778680"/>
                </a:lnTo>
                <a:lnTo>
                  <a:pt x="0" y="778349"/>
                </a:lnTo>
                <a:lnTo>
                  <a:pt x="0" y="778139"/>
                </a:lnTo>
                <a:lnTo>
                  <a:pt x="0" y="777890"/>
                </a:lnTo>
                <a:lnTo>
                  <a:pt x="0" y="777706"/>
                </a:lnTo>
                <a:lnTo>
                  <a:pt x="0" y="777681"/>
                </a:lnTo>
                <a:lnTo>
                  <a:pt x="0" y="777366"/>
                </a:lnTo>
                <a:lnTo>
                  <a:pt x="0" y="777302"/>
                </a:lnTo>
                <a:lnTo>
                  <a:pt x="0" y="777300"/>
                </a:lnTo>
                <a:lnTo>
                  <a:pt x="0" y="777242"/>
                </a:lnTo>
                <a:lnTo>
                  <a:pt x="0" y="777225"/>
                </a:lnTo>
                <a:lnTo>
                  <a:pt x="0" y="776982"/>
                </a:lnTo>
                <a:lnTo>
                  <a:pt x="0" y="776577"/>
                </a:lnTo>
                <a:lnTo>
                  <a:pt x="0" y="776318"/>
                </a:lnTo>
                <a:lnTo>
                  <a:pt x="0" y="776103"/>
                </a:lnTo>
                <a:lnTo>
                  <a:pt x="0" y="776000"/>
                </a:lnTo>
                <a:lnTo>
                  <a:pt x="0" y="775696"/>
                </a:lnTo>
                <a:lnTo>
                  <a:pt x="0" y="775620"/>
                </a:lnTo>
                <a:lnTo>
                  <a:pt x="0" y="775437"/>
                </a:lnTo>
                <a:lnTo>
                  <a:pt x="0" y="775387"/>
                </a:lnTo>
                <a:lnTo>
                  <a:pt x="0" y="775195"/>
                </a:lnTo>
                <a:lnTo>
                  <a:pt x="0" y="774717"/>
                </a:lnTo>
                <a:lnTo>
                  <a:pt x="0" y="774642"/>
                </a:lnTo>
                <a:lnTo>
                  <a:pt x="0" y="774366"/>
                </a:lnTo>
                <a:lnTo>
                  <a:pt x="0" y="774341"/>
                </a:lnTo>
                <a:lnTo>
                  <a:pt x="0" y="773927"/>
                </a:lnTo>
                <a:lnTo>
                  <a:pt x="0" y="773882"/>
                </a:lnTo>
                <a:lnTo>
                  <a:pt x="0" y="773832"/>
                </a:lnTo>
                <a:lnTo>
                  <a:pt x="0" y="773696"/>
                </a:lnTo>
                <a:lnTo>
                  <a:pt x="0" y="773578"/>
                </a:lnTo>
                <a:lnTo>
                  <a:pt x="0" y="773234"/>
                </a:lnTo>
                <a:lnTo>
                  <a:pt x="0" y="772780"/>
                </a:lnTo>
                <a:lnTo>
                  <a:pt x="0" y="772697"/>
                </a:lnTo>
                <a:lnTo>
                  <a:pt x="0" y="772397"/>
                </a:lnTo>
                <a:lnTo>
                  <a:pt x="0" y="771914"/>
                </a:lnTo>
                <a:lnTo>
                  <a:pt x="0" y="771691"/>
                </a:lnTo>
                <a:lnTo>
                  <a:pt x="0" y="771376"/>
                </a:lnTo>
                <a:lnTo>
                  <a:pt x="0" y="771373"/>
                </a:lnTo>
                <a:lnTo>
                  <a:pt x="0" y="771351"/>
                </a:lnTo>
                <a:lnTo>
                  <a:pt x="0" y="771126"/>
                </a:lnTo>
                <a:lnTo>
                  <a:pt x="0" y="770892"/>
                </a:lnTo>
                <a:lnTo>
                  <a:pt x="0" y="770867"/>
                </a:lnTo>
                <a:lnTo>
                  <a:pt x="0" y="770842"/>
                </a:lnTo>
                <a:lnTo>
                  <a:pt x="0" y="770810"/>
                </a:lnTo>
                <a:lnTo>
                  <a:pt x="0" y="770710"/>
                </a:lnTo>
                <a:lnTo>
                  <a:pt x="0" y="770643"/>
                </a:lnTo>
                <a:lnTo>
                  <a:pt x="0" y="770536"/>
                </a:lnTo>
                <a:lnTo>
                  <a:pt x="0" y="770438"/>
                </a:lnTo>
                <a:lnTo>
                  <a:pt x="0" y="770244"/>
                </a:lnTo>
                <a:lnTo>
                  <a:pt x="0" y="770197"/>
                </a:lnTo>
                <a:lnTo>
                  <a:pt x="0" y="769496"/>
                </a:lnTo>
                <a:lnTo>
                  <a:pt x="0" y="768826"/>
                </a:lnTo>
                <a:lnTo>
                  <a:pt x="0" y="768331"/>
                </a:lnTo>
                <a:lnTo>
                  <a:pt x="0" y="768153"/>
                </a:lnTo>
                <a:lnTo>
                  <a:pt x="0" y="768127"/>
                </a:lnTo>
                <a:lnTo>
                  <a:pt x="0" y="767877"/>
                </a:lnTo>
                <a:lnTo>
                  <a:pt x="0" y="767720"/>
                </a:lnTo>
                <a:lnTo>
                  <a:pt x="0" y="767653"/>
                </a:lnTo>
                <a:lnTo>
                  <a:pt x="0" y="767575"/>
                </a:lnTo>
                <a:lnTo>
                  <a:pt x="0" y="767394"/>
                </a:lnTo>
                <a:lnTo>
                  <a:pt x="0" y="767383"/>
                </a:lnTo>
                <a:lnTo>
                  <a:pt x="0" y="767380"/>
                </a:lnTo>
                <a:lnTo>
                  <a:pt x="0" y="767173"/>
                </a:lnTo>
                <a:lnTo>
                  <a:pt x="0" y="767116"/>
                </a:lnTo>
                <a:lnTo>
                  <a:pt x="0" y="767096"/>
                </a:lnTo>
                <a:lnTo>
                  <a:pt x="0" y="766930"/>
                </a:lnTo>
                <a:lnTo>
                  <a:pt x="0" y="766924"/>
                </a:lnTo>
                <a:lnTo>
                  <a:pt x="0" y="766853"/>
                </a:lnTo>
                <a:lnTo>
                  <a:pt x="0" y="766830"/>
                </a:lnTo>
                <a:lnTo>
                  <a:pt x="0" y="766714"/>
                </a:lnTo>
                <a:lnTo>
                  <a:pt x="0" y="766506"/>
                </a:lnTo>
                <a:lnTo>
                  <a:pt x="0" y="766468"/>
                </a:lnTo>
                <a:lnTo>
                  <a:pt x="0" y="766371"/>
                </a:lnTo>
                <a:lnTo>
                  <a:pt x="0" y="766276"/>
                </a:lnTo>
                <a:lnTo>
                  <a:pt x="0" y="766240"/>
                </a:lnTo>
                <a:lnTo>
                  <a:pt x="0" y="766044"/>
                </a:lnTo>
                <a:lnTo>
                  <a:pt x="0" y="766016"/>
                </a:lnTo>
                <a:lnTo>
                  <a:pt x="0" y="766014"/>
                </a:lnTo>
                <a:lnTo>
                  <a:pt x="0" y="765833"/>
                </a:lnTo>
                <a:lnTo>
                  <a:pt x="0" y="765723"/>
                </a:lnTo>
                <a:lnTo>
                  <a:pt x="0" y="765651"/>
                </a:lnTo>
                <a:lnTo>
                  <a:pt x="0" y="765570"/>
                </a:lnTo>
                <a:lnTo>
                  <a:pt x="0" y="765163"/>
                </a:lnTo>
                <a:lnTo>
                  <a:pt x="0" y="765137"/>
                </a:lnTo>
                <a:lnTo>
                  <a:pt x="0" y="764828"/>
                </a:lnTo>
                <a:lnTo>
                  <a:pt x="0" y="764797"/>
                </a:lnTo>
                <a:lnTo>
                  <a:pt x="0" y="764654"/>
                </a:lnTo>
                <a:lnTo>
                  <a:pt x="0" y="764585"/>
                </a:lnTo>
                <a:lnTo>
                  <a:pt x="0" y="764513"/>
                </a:lnTo>
                <a:lnTo>
                  <a:pt x="0" y="764126"/>
                </a:lnTo>
                <a:lnTo>
                  <a:pt x="0" y="763846"/>
                </a:lnTo>
                <a:lnTo>
                  <a:pt x="0" y="763672"/>
                </a:lnTo>
                <a:lnTo>
                  <a:pt x="0" y="763478"/>
                </a:lnTo>
                <a:lnTo>
                  <a:pt x="0" y="763431"/>
                </a:lnTo>
                <a:lnTo>
                  <a:pt x="0" y="763250"/>
                </a:lnTo>
                <a:lnTo>
                  <a:pt x="0" y="763211"/>
                </a:lnTo>
                <a:lnTo>
                  <a:pt x="0" y="763055"/>
                </a:lnTo>
                <a:lnTo>
                  <a:pt x="0" y="762767"/>
                </a:lnTo>
                <a:lnTo>
                  <a:pt x="0" y="762596"/>
                </a:lnTo>
                <a:lnTo>
                  <a:pt x="0" y="762410"/>
                </a:lnTo>
                <a:lnTo>
                  <a:pt x="0" y="762330"/>
                </a:lnTo>
                <a:lnTo>
                  <a:pt x="0" y="762060"/>
                </a:lnTo>
                <a:lnTo>
                  <a:pt x="0" y="761948"/>
                </a:lnTo>
                <a:lnTo>
                  <a:pt x="0" y="761864"/>
                </a:lnTo>
                <a:lnTo>
                  <a:pt x="0" y="761389"/>
                </a:lnTo>
                <a:lnTo>
                  <a:pt x="0" y="761387"/>
                </a:lnTo>
                <a:lnTo>
                  <a:pt x="0" y="761263"/>
                </a:lnTo>
                <a:lnTo>
                  <a:pt x="0" y="761074"/>
                </a:lnTo>
                <a:lnTo>
                  <a:pt x="0" y="761039"/>
                </a:lnTo>
                <a:lnTo>
                  <a:pt x="0" y="760856"/>
                </a:lnTo>
                <a:lnTo>
                  <a:pt x="0" y="760843"/>
                </a:lnTo>
                <a:lnTo>
                  <a:pt x="0" y="760725"/>
                </a:lnTo>
                <a:lnTo>
                  <a:pt x="0" y="760593"/>
                </a:lnTo>
                <a:lnTo>
                  <a:pt x="0" y="760519"/>
                </a:lnTo>
                <a:lnTo>
                  <a:pt x="0" y="760407"/>
                </a:lnTo>
                <a:lnTo>
                  <a:pt x="0" y="760309"/>
                </a:lnTo>
                <a:lnTo>
                  <a:pt x="0" y="760065"/>
                </a:lnTo>
                <a:lnTo>
                  <a:pt x="0" y="760060"/>
                </a:lnTo>
                <a:lnTo>
                  <a:pt x="0" y="759844"/>
                </a:lnTo>
                <a:lnTo>
                  <a:pt x="0" y="759606"/>
                </a:lnTo>
                <a:lnTo>
                  <a:pt x="0" y="759457"/>
                </a:lnTo>
                <a:lnTo>
                  <a:pt x="0" y="759412"/>
                </a:lnTo>
                <a:lnTo>
                  <a:pt x="0" y="759278"/>
                </a:lnTo>
                <a:lnTo>
                  <a:pt x="0" y="759152"/>
                </a:lnTo>
                <a:lnTo>
                  <a:pt x="0" y="758958"/>
                </a:lnTo>
                <a:lnTo>
                  <a:pt x="0" y="758804"/>
                </a:lnTo>
                <a:lnTo>
                  <a:pt x="0" y="758576"/>
                </a:lnTo>
                <a:lnTo>
                  <a:pt x="0" y="758428"/>
                </a:lnTo>
                <a:lnTo>
                  <a:pt x="0" y="758397"/>
                </a:lnTo>
                <a:lnTo>
                  <a:pt x="0" y="758273"/>
                </a:lnTo>
                <a:lnTo>
                  <a:pt x="0" y="757969"/>
                </a:lnTo>
                <a:lnTo>
                  <a:pt x="0" y="757790"/>
                </a:lnTo>
                <a:lnTo>
                  <a:pt x="0" y="757783"/>
                </a:lnTo>
                <a:lnTo>
                  <a:pt x="0" y="757760"/>
                </a:lnTo>
                <a:lnTo>
                  <a:pt x="0" y="757603"/>
                </a:lnTo>
                <a:lnTo>
                  <a:pt x="0" y="757540"/>
                </a:lnTo>
                <a:lnTo>
                  <a:pt x="0" y="757344"/>
                </a:lnTo>
                <a:lnTo>
                  <a:pt x="0" y="757321"/>
                </a:lnTo>
                <a:lnTo>
                  <a:pt x="0" y="757187"/>
                </a:lnTo>
                <a:lnTo>
                  <a:pt x="0" y="757120"/>
                </a:lnTo>
                <a:lnTo>
                  <a:pt x="0" y="756867"/>
                </a:lnTo>
                <a:lnTo>
                  <a:pt x="0" y="756701"/>
                </a:lnTo>
                <a:lnTo>
                  <a:pt x="0" y="756656"/>
                </a:lnTo>
                <a:lnTo>
                  <a:pt x="0" y="756242"/>
                </a:lnTo>
                <a:lnTo>
                  <a:pt x="0" y="755973"/>
                </a:lnTo>
                <a:lnTo>
                  <a:pt x="0" y="755887"/>
                </a:lnTo>
                <a:lnTo>
                  <a:pt x="0" y="755775"/>
                </a:lnTo>
                <a:lnTo>
                  <a:pt x="0" y="755665"/>
                </a:lnTo>
                <a:lnTo>
                  <a:pt x="0" y="755594"/>
                </a:lnTo>
                <a:lnTo>
                  <a:pt x="0" y="755438"/>
                </a:lnTo>
                <a:lnTo>
                  <a:pt x="0" y="755274"/>
                </a:lnTo>
                <a:lnTo>
                  <a:pt x="0" y="754979"/>
                </a:lnTo>
                <a:lnTo>
                  <a:pt x="0" y="754770"/>
                </a:lnTo>
                <a:lnTo>
                  <a:pt x="0" y="754758"/>
                </a:lnTo>
                <a:lnTo>
                  <a:pt x="0" y="754604"/>
                </a:lnTo>
                <a:lnTo>
                  <a:pt x="0" y="754527"/>
                </a:lnTo>
                <a:lnTo>
                  <a:pt x="0" y="754525"/>
                </a:lnTo>
                <a:lnTo>
                  <a:pt x="0" y="754331"/>
                </a:lnTo>
                <a:lnTo>
                  <a:pt x="0" y="754287"/>
                </a:lnTo>
                <a:lnTo>
                  <a:pt x="0" y="754284"/>
                </a:lnTo>
                <a:lnTo>
                  <a:pt x="0" y="754077"/>
                </a:lnTo>
                <a:lnTo>
                  <a:pt x="0" y="754052"/>
                </a:lnTo>
                <a:lnTo>
                  <a:pt x="0" y="754006"/>
                </a:lnTo>
                <a:lnTo>
                  <a:pt x="0" y="753977"/>
                </a:lnTo>
                <a:lnTo>
                  <a:pt x="0" y="753877"/>
                </a:lnTo>
                <a:lnTo>
                  <a:pt x="0" y="753861"/>
                </a:lnTo>
                <a:lnTo>
                  <a:pt x="0" y="753827"/>
                </a:lnTo>
                <a:lnTo>
                  <a:pt x="0" y="753593"/>
                </a:lnTo>
                <a:lnTo>
                  <a:pt x="0" y="753543"/>
                </a:lnTo>
                <a:lnTo>
                  <a:pt x="0" y="753518"/>
                </a:lnTo>
                <a:lnTo>
                  <a:pt x="0" y="753082"/>
                </a:lnTo>
                <a:lnTo>
                  <a:pt x="0" y="752980"/>
                </a:lnTo>
                <a:lnTo>
                  <a:pt x="0" y="752945"/>
                </a:lnTo>
                <a:lnTo>
                  <a:pt x="0" y="752913"/>
                </a:lnTo>
                <a:lnTo>
                  <a:pt x="0" y="752870"/>
                </a:lnTo>
                <a:lnTo>
                  <a:pt x="0" y="752806"/>
                </a:lnTo>
                <a:lnTo>
                  <a:pt x="0" y="752717"/>
                </a:lnTo>
                <a:lnTo>
                  <a:pt x="0" y="752284"/>
                </a:lnTo>
                <a:lnTo>
                  <a:pt x="0" y="751944"/>
                </a:lnTo>
                <a:lnTo>
                  <a:pt x="0" y="751801"/>
                </a:lnTo>
                <a:lnTo>
                  <a:pt x="0" y="751260"/>
                </a:lnTo>
                <a:lnTo>
                  <a:pt x="0" y="751016"/>
                </a:lnTo>
                <a:lnTo>
                  <a:pt x="0" y="750837"/>
                </a:lnTo>
                <a:lnTo>
                  <a:pt x="0" y="750578"/>
                </a:lnTo>
                <a:lnTo>
                  <a:pt x="0" y="750533"/>
                </a:lnTo>
                <a:lnTo>
                  <a:pt x="0" y="750421"/>
                </a:lnTo>
                <a:lnTo>
                  <a:pt x="0" y="750354"/>
                </a:lnTo>
                <a:lnTo>
                  <a:pt x="0" y="750323"/>
                </a:lnTo>
                <a:lnTo>
                  <a:pt x="0" y="750131"/>
                </a:lnTo>
                <a:lnTo>
                  <a:pt x="0" y="749816"/>
                </a:lnTo>
                <a:lnTo>
                  <a:pt x="0" y="749557"/>
                </a:lnTo>
                <a:lnTo>
                  <a:pt x="0" y="749532"/>
                </a:lnTo>
                <a:lnTo>
                  <a:pt x="0" y="749307"/>
                </a:lnTo>
                <a:lnTo>
                  <a:pt x="0" y="749250"/>
                </a:lnTo>
                <a:lnTo>
                  <a:pt x="0" y="749207"/>
                </a:lnTo>
                <a:lnTo>
                  <a:pt x="0" y="749073"/>
                </a:lnTo>
                <a:lnTo>
                  <a:pt x="0" y="749023"/>
                </a:lnTo>
                <a:lnTo>
                  <a:pt x="0" y="748425"/>
                </a:lnTo>
                <a:lnTo>
                  <a:pt x="0" y="748410"/>
                </a:lnTo>
                <a:lnTo>
                  <a:pt x="0" y="747936"/>
                </a:lnTo>
                <a:lnTo>
                  <a:pt x="0" y="747838"/>
                </a:lnTo>
                <a:lnTo>
                  <a:pt x="0" y="747740"/>
                </a:lnTo>
                <a:lnTo>
                  <a:pt x="0" y="747732"/>
                </a:lnTo>
                <a:lnTo>
                  <a:pt x="0" y="747462"/>
                </a:lnTo>
                <a:lnTo>
                  <a:pt x="0" y="747003"/>
                </a:lnTo>
                <a:lnTo>
                  <a:pt x="0" y="746817"/>
                </a:lnTo>
                <a:lnTo>
                  <a:pt x="0" y="746715"/>
                </a:lnTo>
                <a:lnTo>
                  <a:pt x="0" y="746355"/>
                </a:lnTo>
                <a:lnTo>
                  <a:pt x="0" y="746317"/>
                </a:lnTo>
                <a:lnTo>
                  <a:pt x="0" y="746256"/>
                </a:lnTo>
                <a:lnTo>
                  <a:pt x="0" y="746123"/>
                </a:lnTo>
                <a:lnTo>
                  <a:pt x="0" y="745951"/>
                </a:lnTo>
                <a:lnTo>
                  <a:pt x="0" y="745901"/>
                </a:lnTo>
                <a:lnTo>
                  <a:pt x="0" y="745834"/>
                </a:lnTo>
                <a:lnTo>
                  <a:pt x="0" y="745730"/>
                </a:lnTo>
                <a:lnTo>
                  <a:pt x="0" y="745608"/>
                </a:lnTo>
                <a:lnTo>
                  <a:pt x="0" y="745536"/>
                </a:lnTo>
                <a:lnTo>
                  <a:pt x="0" y="745420"/>
                </a:lnTo>
                <a:lnTo>
                  <a:pt x="0" y="745242"/>
                </a:lnTo>
                <a:lnTo>
                  <a:pt x="0" y="744946"/>
                </a:lnTo>
                <a:lnTo>
                  <a:pt x="0" y="744937"/>
                </a:lnTo>
                <a:lnTo>
                  <a:pt x="0" y="744930"/>
                </a:lnTo>
                <a:lnTo>
                  <a:pt x="0" y="744907"/>
                </a:lnTo>
                <a:lnTo>
                  <a:pt x="0" y="744905"/>
                </a:lnTo>
                <a:lnTo>
                  <a:pt x="0" y="744750"/>
                </a:lnTo>
                <a:lnTo>
                  <a:pt x="0" y="744687"/>
                </a:lnTo>
                <a:lnTo>
                  <a:pt x="0" y="744680"/>
                </a:lnTo>
                <a:lnTo>
                  <a:pt x="0" y="744472"/>
                </a:lnTo>
                <a:lnTo>
                  <a:pt x="0" y="744446"/>
                </a:lnTo>
                <a:lnTo>
                  <a:pt x="0" y="744396"/>
                </a:lnTo>
                <a:lnTo>
                  <a:pt x="0" y="744237"/>
                </a:lnTo>
                <a:lnTo>
                  <a:pt x="0" y="744132"/>
                </a:lnTo>
                <a:lnTo>
                  <a:pt x="0" y="744013"/>
                </a:lnTo>
                <a:lnTo>
                  <a:pt x="0" y="743848"/>
                </a:lnTo>
                <a:lnTo>
                  <a:pt x="0" y="743798"/>
                </a:lnTo>
                <a:lnTo>
                  <a:pt x="0" y="743673"/>
                </a:lnTo>
                <a:lnTo>
                  <a:pt x="0" y="743559"/>
                </a:lnTo>
                <a:lnTo>
                  <a:pt x="0" y="743557"/>
                </a:lnTo>
                <a:lnTo>
                  <a:pt x="0" y="743389"/>
                </a:lnTo>
                <a:lnTo>
                  <a:pt x="0" y="743365"/>
                </a:lnTo>
                <a:lnTo>
                  <a:pt x="0" y="743318"/>
                </a:lnTo>
                <a:lnTo>
                  <a:pt x="0" y="743133"/>
                </a:lnTo>
                <a:lnTo>
                  <a:pt x="0" y="743025"/>
                </a:lnTo>
                <a:lnTo>
                  <a:pt x="0" y="742953"/>
                </a:lnTo>
                <a:lnTo>
                  <a:pt x="0" y="742766"/>
                </a:lnTo>
                <a:lnTo>
                  <a:pt x="0" y="742741"/>
                </a:lnTo>
                <a:lnTo>
                  <a:pt x="0" y="742740"/>
                </a:lnTo>
                <a:lnTo>
                  <a:pt x="0" y="742307"/>
                </a:lnTo>
                <a:lnTo>
                  <a:pt x="0" y="742252"/>
                </a:lnTo>
                <a:lnTo>
                  <a:pt x="0" y="741947"/>
                </a:lnTo>
                <a:lnTo>
                  <a:pt x="0" y="741917"/>
                </a:lnTo>
                <a:lnTo>
                  <a:pt x="0" y="741751"/>
                </a:lnTo>
                <a:lnTo>
                  <a:pt x="0" y="741690"/>
                </a:lnTo>
                <a:lnTo>
                  <a:pt x="0" y="741659"/>
                </a:lnTo>
                <a:lnTo>
                  <a:pt x="0" y="741431"/>
                </a:lnTo>
                <a:lnTo>
                  <a:pt x="0" y="741274"/>
                </a:lnTo>
                <a:lnTo>
                  <a:pt x="0" y="741207"/>
                </a:lnTo>
                <a:lnTo>
                  <a:pt x="0" y="741153"/>
                </a:lnTo>
                <a:lnTo>
                  <a:pt x="0" y="740974"/>
                </a:lnTo>
                <a:lnTo>
                  <a:pt x="0" y="740598"/>
                </a:lnTo>
                <a:lnTo>
                  <a:pt x="0" y="740483"/>
                </a:lnTo>
                <a:lnTo>
                  <a:pt x="0" y="740304"/>
                </a:lnTo>
                <a:lnTo>
                  <a:pt x="0" y="740229"/>
                </a:lnTo>
                <a:lnTo>
                  <a:pt x="0" y="740139"/>
                </a:lnTo>
                <a:lnTo>
                  <a:pt x="0" y="740060"/>
                </a:lnTo>
                <a:lnTo>
                  <a:pt x="0" y="739953"/>
                </a:lnTo>
                <a:lnTo>
                  <a:pt x="0" y="739491"/>
                </a:lnTo>
                <a:lnTo>
                  <a:pt x="0" y="739357"/>
                </a:lnTo>
                <a:lnTo>
                  <a:pt x="0" y="739283"/>
                </a:lnTo>
                <a:lnTo>
                  <a:pt x="0" y="739165"/>
                </a:lnTo>
                <a:lnTo>
                  <a:pt x="0" y="739037"/>
                </a:lnTo>
                <a:lnTo>
                  <a:pt x="0" y="738691"/>
                </a:lnTo>
                <a:lnTo>
                  <a:pt x="0" y="738612"/>
                </a:lnTo>
                <a:lnTo>
                  <a:pt x="0" y="738476"/>
                </a:lnTo>
                <a:lnTo>
                  <a:pt x="0" y="738284"/>
                </a:lnTo>
                <a:lnTo>
                  <a:pt x="0" y="738163"/>
                </a:lnTo>
                <a:lnTo>
                  <a:pt x="0" y="738139"/>
                </a:lnTo>
                <a:lnTo>
                  <a:pt x="0" y="737984"/>
                </a:lnTo>
                <a:lnTo>
                  <a:pt x="0" y="737731"/>
                </a:lnTo>
                <a:lnTo>
                  <a:pt x="0" y="737682"/>
                </a:lnTo>
                <a:lnTo>
                  <a:pt x="0" y="737680"/>
                </a:lnTo>
                <a:lnTo>
                  <a:pt x="0" y="737608"/>
                </a:lnTo>
                <a:lnTo>
                  <a:pt x="0" y="737471"/>
                </a:lnTo>
                <a:lnTo>
                  <a:pt x="0" y="737199"/>
                </a:lnTo>
                <a:lnTo>
                  <a:pt x="0" y="737149"/>
                </a:lnTo>
                <a:lnTo>
                  <a:pt x="0" y="737032"/>
                </a:lnTo>
                <a:lnTo>
                  <a:pt x="0" y="736501"/>
                </a:lnTo>
                <a:lnTo>
                  <a:pt x="0" y="736454"/>
                </a:lnTo>
                <a:lnTo>
                  <a:pt x="0" y="736450"/>
                </a:lnTo>
                <a:lnTo>
                  <a:pt x="0" y="736367"/>
                </a:lnTo>
                <a:lnTo>
                  <a:pt x="0" y="735784"/>
                </a:lnTo>
                <a:lnTo>
                  <a:pt x="0" y="735744"/>
                </a:lnTo>
                <a:lnTo>
                  <a:pt x="0" y="735486"/>
                </a:lnTo>
                <a:lnTo>
                  <a:pt x="0" y="735083"/>
                </a:lnTo>
                <a:lnTo>
                  <a:pt x="0" y="734985"/>
                </a:lnTo>
                <a:lnTo>
                  <a:pt x="0" y="734887"/>
                </a:lnTo>
                <a:lnTo>
                  <a:pt x="0" y="734837"/>
                </a:lnTo>
                <a:lnTo>
                  <a:pt x="0" y="734413"/>
                </a:lnTo>
                <a:lnTo>
                  <a:pt x="0" y="734410"/>
                </a:lnTo>
                <a:lnTo>
                  <a:pt x="0" y="734209"/>
                </a:lnTo>
                <a:lnTo>
                  <a:pt x="0" y="733964"/>
                </a:lnTo>
                <a:lnTo>
                  <a:pt x="0" y="733956"/>
                </a:lnTo>
                <a:lnTo>
                  <a:pt x="0" y="733939"/>
                </a:lnTo>
                <a:lnTo>
                  <a:pt x="0" y="733862"/>
                </a:lnTo>
                <a:lnTo>
                  <a:pt x="0" y="733717"/>
                </a:lnTo>
                <a:lnTo>
                  <a:pt x="0" y="733714"/>
                </a:lnTo>
                <a:lnTo>
                  <a:pt x="0" y="733619"/>
                </a:lnTo>
                <a:lnTo>
                  <a:pt x="0" y="733480"/>
                </a:lnTo>
                <a:lnTo>
                  <a:pt x="0" y="733464"/>
                </a:lnTo>
                <a:lnTo>
                  <a:pt x="0" y="733430"/>
                </a:lnTo>
                <a:lnTo>
                  <a:pt x="0" y="733403"/>
                </a:lnTo>
                <a:lnTo>
                  <a:pt x="0" y="733161"/>
                </a:lnTo>
                <a:lnTo>
                  <a:pt x="0" y="733160"/>
                </a:lnTo>
                <a:lnTo>
                  <a:pt x="0" y="732967"/>
                </a:lnTo>
                <a:lnTo>
                  <a:pt x="0" y="732951"/>
                </a:lnTo>
                <a:lnTo>
                  <a:pt x="0" y="732832"/>
                </a:lnTo>
                <a:lnTo>
                  <a:pt x="0" y="732755"/>
                </a:lnTo>
                <a:lnTo>
                  <a:pt x="0" y="732754"/>
                </a:lnTo>
                <a:lnTo>
                  <a:pt x="0" y="732696"/>
                </a:lnTo>
                <a:lnTo>
                  <a:pt x="0" y="732517"/>
                </a:lnTo>
                <a:lnTo>
                  <a:pt x="0" y="732512"/>
                </a:lnTo>
                <a:lnTo>
                  <a:pt x="0" y="732417"/>
                </a:lnTo>
                <a:lnTo>
                  <a:pt x="0" y="732301"/>
                </a:lnTo>
                <a:lnTo>
                  <a:pt x="0" y="732207"/>
                </a:lnTo>
                <a:lnTo>
                  <a:pt x="0" y="731958"/>
                </a:lnTo>
                <a:lnTo>
                  <a:pt x="0" y="731847"/>
                </a:lnTo>
                <a:lnTo>
                  <a:pt x="0" y="731827"/>
                </a:lnTo>
                <a:lnTo>
                  <a:pt x="0" y="731580"/>
                </a:lnTo>
                <a:lnTo>
                  <a:pt x="0" y="731420"/>
                </a:lnTo>
                <a:lnTo>
                  <a:pt x="0" y="731384"/>
                </a:lnTo>
                <a:lnTo>
                  <a:pt x="0" y="731310"/>
                </a:lnTo>
                <a:lnTo>
                  <a:pt x="0" y="731279"/>
                </a:lnTo>
                <a:lnTo>
                  <a:pt x="0" y="731157"/>
                </a:lnTo>
                <a:lnTo>
                  <a:pt x="0" y="730966"/>
                </a:lnTo>
                <a:lnTo>
                  <a:pt x="0" y="730916"/>
                </a:lnTo>
                <a:lnTo>
                  <a:pt x="0" y="730820"/>
                </a:lnTo>
                <a:lnTo>
                  <a:pt x="0" y="730724"/>
                </a:lnTo>
                <a:lnTo>
                  <a:pt x="0" y="730465"/>
                </a:lnTo>
                <a:lnTo>
                  <a:pt x="0" y="730433"/>
                </a:lnTo>
                <a:lnTo>
                  <a:pt x="0" y="730384"/>
                </a:lnTo>
                <a:lnTo>
                  <a:pt x="0" y="730241"/>
                </a:lnTo>
                <a:lnTo>
                  <a:pt x="0" y="730210"/>
                </a:lnTo>
                <a:lnTo>
                  <a:pt x="0" y="730172"/>
                </a:lnTo>
                <a:lnTo>
                  <a:pt x="0" y="730171"/>
                </a:lnTo>
                <a:lnTo>
                  <a:pt x="0" y="730100"/>
                </a:lnTo>
                <a:lnTo>
                  <a:pt x="0" y="729895"/>
                </a:lnTo>
                <a:lnTo>
                  <a:pt x="0" y="729688"/>
                </a:lnTo>
                <a:lnTo>
                  <a:pt x="0" y="729329"/>
                </a:lnTo>
                <a:lnTo>
                  <a:pt x="0" y="729197"/>
                </a:lnTo>
                <a:lnTo>
                  <a:pt x="0" y="729094"/>
                </a:lnTo>
                <a:lnTo>
                  <a:pt x="0" y="729018"/>
                </a:lnTo>
                <a:lnTo>
                  <a:pt x="0" y="728837"/>
                </a:lnTo>
                <a:lnTo>
                  <a:pt x="0" y="728483"/>
                </a:lnTo>
                <a:lnTo>
                  <a:pt x="0" y="728324"/>
                </a:lnTo>
                <a:lnTo>
                  <a:pt x="0" y="728121"/>
                </a:lnTo>
                <a:lnTo>
                  <a:pt x="0" y="727997"/>
                </a:lnTo>
                <a:lnTo>
                  <a:pt x="0" y="727826"/>
                </a:lnTo>
                <a:lnTo>
                  <a:pt x="0" y="727647"/>
                </a:lnTo>
                <a:lnTo>
                  <a:pt x="0" y="727630"/>
                </a:lnTo>
                <a:lnTo>
                  <a:pt x="0" y="727602"/>
                </a:lnTo>
                <a:lnTo>
                  <a:pt x="0" y="727451"/>
                </a:lnTo>
                <a:lnTo>
                  <a:pt x="0" y="727443"/>
                </a:lnTo>
                <a:lnTo>
                  <a:pt x="0" y="727220"/>
                </a:lnTo>
                <a:lnTo>
                  <a:pt x="0" y="727173"/>
                </a:lnTo>
                <a:lnTo>
                  <a:pt x="0" y="727100"/>
                </a:lnTo>
                <a:lnTo>
                  <a:pt x="0" y="727075"/>
                </a:lnTo>
                <a:lnTo>
                  <a:pt x="0" y="726850"/>
                </a:lnTo>
                <a:lnTo>
                  <a:pt x="0" y="726714"/>
                </a:lnTo>
                <a:lnTo>
                  <a:pt x="0" y="726616"/>
                </a:lnTo>
                <a:lnTo>
                  <a:pt x="0" y="726396"/>
                </a:lnTo>
                <a:lnTo>
                  <a:pt x="0" y="726339"/>
                </a:lnTo>
                <a:lnTo>
                  <a:pt x="0" y="726066"/>
                </a:lnTo>
                <a:lnTo>
                  <a:pt x="0" y="725968"/>
                </a:lnTo>
                <a:lnTo>
                  <a:pt x="0" y="725913"/>
                </a:lnTo>
                <a:lnTo>
                  <a:pt x="0" y="725838"/>
                </a:lnTo>
                <a:lnTo>
                  <a:pt x="0" y="725834"/>
                </a:lnTo>
                <a:lnTo>
                  <a:pt x="0" y="725759"/>
                </a:lnTo>
                <a:lnTo>
                  <a:pt x="0" y="725615"/>
                </a:lnTo>
                <a:lnTo>
                  <a:pt x="0" y="725441"/>
                </a:lnTo>
                <a:lnTo>
                  <a:pt x="0" y="725025"/>
                </a:lnTo>
                <a:lnTo>
                  <a:pt x="0" y="724953"/>
                </a:lnTo>
                <a:lnTo>
                  <a:pt x="0" y="724878"/>
                </a:lnTo>
                <a:lnTo>
                  <a:pt x="0" y="724829"/>
                </a:lnTo>
                <a:lnTo>
                  <a:pt x="0" y="724618"/>
                </a:lnTo>
                <a:lnTo>
                  <a:pt x="0" y="724570"/>
                </a:lnTo>
                <a:lnTo>
                  <a:pt x="0" y="724391"/>
                </a:lnTo>
                <a:lnTo>
                  <a:pt x="0" y="723860"/>
                </a:lnTo>
                <a:lnTo>
                  <a:pt x="0" y="723601"/>
                </a:lnTo>
                <a:lnTo>
                  <a:pt x="0" y="723444"/>
                </a:lnTo>
                <a:lnTo>
                  <a:pt x="0" y="723377"/>
                </a:lnTo>
                <a:lnTo>
                  <a:pt x="0" y="723370"/>
                </a:lnTo>
                <a:lnTo>
                  <a:pt x="0" y="723347"/>
                </a:lnTo>
                <a:lnTo>
                  <a:pt x="0" y="723127"/>
                </a:lnTo>
                <a:lnTo>
                  <a:pt x="0" y="723032"/>
                </a:lnTo>
                <a:lnTo>
                  <a:pt x="0" y="723008"/>
                </a:lnTo>
                <a:lnTo>
                  <a:pt x="0" y="722931"/>
                </a:lnTo>
                <a:lnTo>
                  <a:pt x="0" y="722923"/>
                </a:lnTo>
                <a:lnTo>
                  <a:pt x="0" y="722653"/>
                </a:lnTo>
                <a:lnTo>
                  <a:pt x="0" y="722625"/>
                </a:lnTo>
                <a:lnTo>
                  <a:pt x="0" y="722360"/>
                </a:lnTo>
                <a:lnTo>
                  <a:pt x="0" y="722288"/>
                </a:lnTo>
                <a:lnTo>
                  <a:pt x="0" y="722230"/>
                </a:lnTo>
                <a:lnTo>
                  <a:pt x="0" y="722221"/>
                </a:lnTo>
                <a:lnTo>
                  <a:pt x="0" y="722194"/>
                </a:lnTo>
                <a:lnTo>
                  <a:pt x="0" y="721901"/>
                </a:lnTo>
                <a:lnTo>
                  <a:pt x="0" y="721829"/>
                </a:lnTo>
                <a:lnTo>
                  <a:pt x="0" y="721769"/>
                </a:lnTo>
                <a:lnTo>
                  <a:pt x="0" y="721546"/>
                </a:lnTo>
                <a:lnTo>
                  <a:pt x="0" y="721314"/>
                </a:lnTo>
                <a:lnTo>
                  <a:pt x="0" y="721286"/>
                </a:lnTo>
                <a:lnTo>
                  <a:pt x="0" y="721181"/>
                </a:lnTo>
                <a:lnTo>
                  <a:pt x="0" y="720921"/>
                </a:lnTo>
                <a:lnTo>
                  <a:pt x="0" y="720864"/>
                </a:lnTo>
                <a:lnTo>
                  <a:pt x="0" y="720861"/>
                </a:lnTo>
                <a:lnTo>
                  <a:pt x="0" y="720433"/>
                </a:lnTo>
                <a:lnTo>
                  <a:pt x="0" y="720383"/>
                </a:lnTo>
                <a:lnTo>
                  <a:pt x="0" y="720357"/>
                </a:lnTo>
                <a:lnTo>
                  <a:pt x="0" y="720309"/>
                </a:lnTo>
                <a:lnTo>
                  <a:pt x="0" y="720308"/>
                </a:lnTo>
                <a:lnTo>
                  <a:pt x="0" y="720191"/>
                </a:lnTo>
                <a:lnTo>
                  <a:pt x="0" y="720114"/>
                </a:lnTo>
                <a:lnTo>
                  <a:pt x="0" y="720098"/>
                </a:lnTo>
                <a:lnTo>
                  <a:pt x="0" y="720042"/>
                </a:lnTo>
                <a:lnTo>
                  <a:pt x="0" y="719871"/>
                </a:lnTo>
                <a:lnTo>
                  <a:pt x="0" y="719850"/>
                </a:lnTo>
                <a:lnTo>
                  <a:pt x="0" y="719638"/>
                </a:lnTo>
                <a:lnTo>
                  <a:pt x="0" y="719593"/>
                </a:lnTo>
                <a:lnTo>
                  <a:pt x="0" y="719559"/>
                </a:lnTo>
                <a:lnTo>
                  <a:pt x="0" y="719362"/>
                </a:lnTo>
                <a:lnTo>
                  <a:pt x="0" y="719244"/>
                </a:lnTo>
                <a:lnTo>
                  <a:pt x="0" y="719202"/>
                </a:lnTo>
                <a:lnTo>
                  <a:pt x="0" y="718974"/>
                </a:lnTo>
                <a:lnTo>
                  <a:pt x="0" y="718500"/>
                </a:lnTo>
                <a:lnTo>
                  <a:pt x="0" y="718497"/>
                </a:lnTo>
                <a:lnTo>
                  <a:pt x="0" y="718363"/>
                </a:lnTo>
                <a:lnTo>
                  <a:pt x="0" y="718304"/>
                </a:lnTo>
                <a:lnTo>
                  <a:pt x="0" y="718296"/>
                </a:lnTo>
                <a:lnTo>
                  <a:pt x="0" y="718063"/>
                </a:lnTo>
                <a:lnTo>
                  <a:pt x="0" y="718026"/>
                </a:lnTo>
                <a:lnTo>
                  <a:pt x="0" y="717871"/>
                </a:lnTo>
                <a:lnTo>
                  <a:pt x="0" y="717616"/>
                </a:lnTo>
                <a:lnTo>
                  <a:pt x="0" y="717567"/>
                </a:lnTo>
                <a:lnTo>
                  <a:pt x="0" y="717531"/>
                </a:lnTo>
                <a:lnTo>
                  <a:pt x="0" y="717393"/>
                </a:lnTo>
                <a:lnTo>
                  <a:pt x="0" y="717358"/>
                </a:lnTo>
                <a:lnTo>
                  <a:pt x="0" y="717318"/>
                </a:lnTo>
                <a:lnTo>
                  <a:pt x="0" y="716919"/>
                </a:lnTo>
                <a:lnTo>
                  <a:pt x="0" y="716910"/>
                </a:lnTo>
                <a:lnTo>
                  <a:pt x="0" y="716835"/>
                </a:lnTo>
                <a:lnTo>
                  <a:pt x="0" y="716687"/>
                </a:lnTo>
                <a:lnTo>
                  <a:pt x="0" y="716603"/>
                </a:lnTo>
                <a:lnTo>
                  <a:pt x="0" y="716372"/>
                </a:lnTo>
                <a:lnTo>
                  <a:pt x="0" y="716344"/>
                </a:lnTo>
                <a:lnTo>
                  <a:pt x="0" y="716294"/>
                </a:lnTo>
                <a:lnTo>
                  <a:pt x="0" y="716254"/>
                </a:lnTo>
                <a:lnTo>
                  <a:pt x="0" y="716165"/>
                </a:lnTo>
                <a:lnTo>
                  <a:pt x="0" y="715914"/>
                </a:lnTo>
                <a:lnTo>
                  <a:pt x="0" y="715863"/>
                </a:lnTo>
                <a:lnTo>
                  <a:pt x="0" y="715806"/>
                </a:lnTo>
                <a:lnTo>
                  <a:pt x="0" y="715789"/>
                </a:lnTo>
                <a:lnTo>
                  <a:pt x="0" y="715630"/>
                </a:lnTo>
                <a:lnTo>
                  <a:pt x="0" y="715471"/>
                </a:lnTo>
                <a:lnTo>
                  <a:pt x="0" y="715455"/>
                </a:lnTo>
                <a:lnTo>
                  <a:pt x="0" y="715373"/>
                </a:lnTo>
                <a:lnTo>
                  <a:pt x="0" y="715330"/>
                </a:lnTo>
                <a:lnTo>
                  <a:pt x="0" y="715033"/>
                </a:lnTo>
                <a:lnTo>
                  <a:pt x="0" y="714749"/>
                </a:lnTo>
                <a:lnTo>
                  <a:pt x="0" y="714682"/>
                </a:lnTo>
                <a:lnTo>
                  <a:pt x="0" y="714548"/>
                </a:lnTo>
                <a:lnTo>
                  <a:pt x="0" y="714492"/>
                </a:lnTo>
                <a:lnTo>
                  <a:pt x="0" y="713997"/>
                </a:lnTo>
                <a:lnTo>
                  <a:pt x="0" y="713667"/>
                </a:lnTo>
                <a:lnTo>
                  <a:pt x="0" y="713604"/>
                </a:lnTo>
                <a:lnTo>
                  <a:pt x="0" y="713543"/>
                </a:lnTo>
                <a:lnTo>
                  <a:pt x="0" y="713425"/>
                </a:lnTo>
                <a:lnTo>
                  <a:pt x="0" y="713327"/>
                </a:lnTo>
                <a:lnTo>
                  <a:pt x="0" y="713046"/>
                </a:lnTo>
                <a:lnTo>
                  <a:pt x="0" y="712873"/>
                </a:lnTo>
                <a:lnTo>
                  <a:pt x="0" y="712872"/>
                </a:lnTo>
                <a:lnTo>
                  <a:pt x="0" y="712596"/>
                </a:lnTo>
                <a:lnTo>
                  <a:pt x="0" y="712496"/>
                </a:lnTo>
                <a:lnTo>
                  <a:pt x="0" y="712404"/>
                </a:lnTo>
                <a:lnTo>
                  <a:pt x="0" y="712390"/>
                </a:lnTo>
                <a:lnTo>
                  <a:pt x="0" y="712380"/>
                </a:lnTo>
                <a:lnTo>
                  <a:pt x="0" y="712302"/>
                </a:lnTo>
                <a:lnTo>
                  <a:pt x="0" y="712092"/>
                </a:lnTo>
                <a:lnTo>
                  <a:pt x="0" y="712037"/>
                </a:lnTo>
                <a:lnTo>
                  <a:pt x="0" y="711851"/>
                </a:lnTo>
                <a:lnTo>
                  <a:pt x="0" y="711843"/>
                </a:lnTo>
                <a:lnTo>
                  <a:pt x="0" y="711717"/>
                </a:lnTo>
                <a:lnTo>
                  <a:pt x="0" y="711538"/>
                </a:lnTo>
                <a:lnTo>
                  <a:pt x="0" y="711502"/>
                </a:lnTo>
                <a:lnTo>
                  <a:pt x="0" y="711499"/>
                </a:lnTo>
                <a:lnTo>
                  <a:pt x="0" y="711389"/>
                </a:lnTo>
                <a:lnTo>
                  <a:pt x="0" y="711236"/>
                </a:lnTo>
                <a:lnTo>
                  <a:pt x="0" y="711195"/>
                </a:lnTo>
                <a:lnTo>
                  <a:pt x="0" y="711162"/>
                </a:lnTo>
                <a:lnTo>
                  <a:pt x="0" y="711007"/>
                </a:lnTo>
                <a:lnTo>
                  <a:pt x="0" y="710935"/>
                </a:lnTo>
                <a:lnTo>
                  <a:pt x="0" y="710803"/>
                </a:lnTo>
                <a:lnTo>
                  <a:pt x="0" y="710703"/>
                </a:lnTo>
                <a:lnTo>
                  <a:pt x="0" y="710494"/>
                </a:lnTo>
                <a:lnTo>
                  <a:pt x="0" y="710463"/>
                </a:lnTo>
                <a:lnTo>
                  <a:pt x="0" y="710320"/>
                </a:lnTo>
                <a:lnTo>
                  <a:pt x="0" y="710179"/>
                </a:lnTo>
                <a:lnTo>
                  <a:pt x="0" y="710155"/>
                </a:lnTo>
                <a:lnTo>
                  <a:pt x="0" y="710056"/>
                </a:lnTo>
                <a:lnTo>
                  <a:pt x="0" y="710055"/>
                </a:lnTo>
                <a:lnTo>
                  <a:pt x="0" y="709921"/>
                </a:lnTo>
                <a:lnTo>
                  <a:pt x="0" y="709824"/>
                </a:lnTo>
                <a:lnTo>
                  <a:pt x="0" y="709719"/>
                </a:lnTo>
                <a:lnTo>
                  <a:pt x="0" y="709606"/>
                </a:lnTo>
                <a:lnTo>
                  <a:pt x="0" y="709573"/>
                </a:lnTo>
                <a:lnTo>
                  <a:pt x="0" y="709509"/>
                </a:lnTo>
                <a:lnTo>
                  <a:pt x="0" y="709507"/>
                </a:lnTo>
                <a:lnTo>
                  <a:pt x="0" y="709506"/>
                </a:lnTo>
                <a:lnTo>
                  <a:pt x="0" y="709390"/>
                </a:lnTo>
                <a:lnTo>
                  <a:pt x="0" y="709260"/>
                </a:lnTo>
                <a:lnTo>
                  <a:pt x="0" y="709097"/>
                </a:lnTo>
                <a:lnTo>
                  <a:pt x="0" y="709048"/>
                </a:lnTo>
                <a:lnTo>
                  <a:pt x="0" y="709047"/>
                </a:lnTo>
                <a:lnTo>
                  <a:pt x="0" y="709040"/>
                </a:lnTo>
                <a:lnTo>
                  <a:pt x="0" y="708916"/>
                </a:lnTo>
                <a:lnTo>
                  <a:pt x="0" y="708905"/>
                </a:lnTo>
                <a:lnTo>
                  <a:pt x="0" y="708612"/>
                </a:lnTo>
                <a:lnTo>
                  <a:pt x="0" y="708509"/>
                </a:lnTo>
                <a:lnTo>
                  <a:pt x="0" y="708399"/>
                </a:lnTo>
                <a:lnTo>
                  <a:pt x="0" y="708352"/>
                </a:lnTo>
                <a:lnTo>
                  <a:pt x="0" y="708246"/>
                </a:lnTo>
                <a:lnTo>
                  <a:pt x="0" y="708076"/>
                </a:lnTo>
                <a:lnTo>
                  <a:pt x="0" y="708008"/>
                </a:lnTo>
                <a:lnTo>
                  <a:pt x="0" y="707763"/>
                </a:lnTo>
                <a:lnTo>
                  <a:pt x="0" y="707726"/>
                </a:lnTo>
                <a:lnTo>
                  <a:pt x="0" y="707534"/>
                </a:lnTo>
                <a:lnTo>
                  <a:pt x="0" y="707530"/>
                </a:lnTo>
                <a:lnTo>
                  <a:pt x="0" y="707473"/>
                </a:lnTo>
                <a:lnTo>
                  <a:pt x="0" y="707338"/>
                </a:lnTo>
                <a:lnTo>
                  <a:pt x="0" y="707330"/>
                </a:lnTo>
                <a:lnTo>
                  <a:pt x="0" y="707189"/>
                </a:lnTo>
                <a:lnTo>
                  <a:pt x="0" y="707018"/>
                </a:lnTo>
                <a:lnTo>
                  <a:pt x="0" y="706990"/>
                </a:lnTo>
                <a:lnTo>
                  <a:pt x="0" y="706981"/>
                </a:lnTo>
                <a:lnTo>
                  <a:pt x="0" y="706785"/>
                </a:lnTo>
                <a:lnTo>
                  <a:pt x="0" y="706740"/>
                </a:lnTo>
                <a:lnTo>
                  <a:pt x="0" y="706706"/>
                </a:lnTo>
                <a:lnTo>
                  <a:pt x="0" y="706561"/>
                </a:lnTo>
                <a:lnTo>
                  <a:pt x="0" y="706308"/>
                </a:lnTo>
                <a:lnTo>
                  <a:pt x="0" y="706107"/>
                </a:lnTo>
                <a:lnTo>
                  <a:pt x="0" y="706070"/>
                </a:lnTo>
                <a:lnTo>
                  <a:pt x="0" y="705721"/>
                </a:lnTo>
                <a:lnTo>
                  <a:pt x="0" y="705644"/>
                </a:lnTo>
                <a:lnTo>
                  <a:pt x="0" y="705624"/>
                </a:lnTo>
                <a:lnTo>
                  <a:pt x="0" y="705540"/>
                </a:lnTo>
                <a:lnTo>
                  <a:pt x="0" y="705401"/>
                </a:lnTo>
                <a:lnTo>
                  <a:pt x="0" y="705328"/>
                </a:lnTo>
                <a:lnTo>
                  <a:pt x="0" y="705326"/>
                </a:lnTo>
                <a:lnTo>
                  <a:pt x="0" y="705086"/>
                </a:lnTo>
                <a:lnTo>
                  <a:pt x="0" y="704840"/>
                </a:lnTo>
                <a:lnTo>
                  <a:pt x="0" y="704763"/>
                </a:lnTo>
                <a:lnTo>
                  <a:pt x="0" y="704736"/>
                </a:lnTo>
                <a:lnTo>
                  <a:pt x="0" y="704540"/>
                </a:lnTo>
                <a:lnTo>
                  <a:pt x="0" y="704520"/>
                </a:lnTo>
                <a:lnTo>
                  <a:pt x="0" y="704505"/>
                </a:lnTo>
                <a:lnTo>
                  <a:pt x="0" y="704470"/>
                </a:lnTo>
                <a:lnTo>
                  <a:pt x="0" y="704278"/>
                </a:lnTo>
                <a:lnTo>
                  <a:pt x="0" y="704199"/>
                </a:lnTo>
                <a:lnTo>
                  <a:pt x="0" y="703939"/>
                </a:lnTo>
                <a:lnTo>
                  <a:pt x="0" y="703725"/>
                </a:lnTo>
                <a:lnTo>
                  <a:pt x="0" y="703456"/>
                </a:lnTo>
                <a:lnTo>
                  <a:pt x="0" y="703449"/>
                </a:lnTo>
                <a:lnTo>
                  <a:pt x="0" y="703318"/>
                </a:lnTo>
                <a:lnTo>
                  <a:pt x="0" y="703269"/>
                </a:lnTo>
                <a:lnTo>
                  <a:pt x="0" y="703237"/>
                </a:lnTo>
                <a:lnTo>
                  <a:pt x="0" y="703206"/>
                </a:lnTo>
                <a:lnTo>
                  <a:pt x="0" y="703061"/>
                </a:lnTo>
                <a:lnTo>
                  <a:pt x="0" y="703058"/>
                </a:lnTo>
                <a:lnTo>
                  <a:pt x="0" y="703010"/>
                </a:lnTo>
                <a:lnTo>
                  <a:pt x="0" y="702743"/>
                </a:lnTo>
                <a:lnTo>
                  <a:pt x="0" y="702367"/>
                </a:lnTo>
                <a:lnTo>
                  <a:pt x="0" y="702180"/>
                </a:lnTo>
                <a:lnTo>
                  <a:pt x="0" y="702041"/>
                </a:lnTo>
                <a:lnTo>
                  <a:pt x="0" y="701908"/>
                </a:lnTo>
                <a:lnTo>
                  <a:pt x="0" y="701722"/>
                </a:lnTo>
                <a:lnTo>
                  <a:pt x="0" y="701480"/>
                </a:lnTo>
                <a:lnTo>
                  <a:pt x="0" y="701260"/>
                </a:lnTo>
                <a:lnTo>
                  <a:pt x="0" y="700997"/>
                </a:lnTo>
                <a:lnTo>
                  <a:pt x="0" y="700806"/>
                </a:lnTo>
                <a:lnTo>
                  <a:pt x="0" y="700751"/>
                </a:lnTo>
                <a:lnTo>
                  <a:pt x="0" y="700670"/>
                </a:lnTo>
                <a:lnTo>
                  <a:pt x="0" y="700572"/>
                </a:lnTo>
                <a:lnTo>
                  <a:pt x="0" y="700474"/>
                </a:lnTo>
                <a:lnTo>
                  <a:pt x="0" y="700466"/>
                </a:lnTo>
                <a:lnTo>
                  <a:pt x="0" y="700459"/>
                </a:lnTo>
                <a:lnTo>
                  <a:pt x="0" y="700436"/>
                </a:lnTo>
                <a:lnTo>
                  <a:pt x="0" y="700270"/>
                </a:lnTo>
                <a:lnTo>
                  <a:pt x="0" y="700216"/>
                </a:lnTo>
                <a:lnTo>
                  <a:pt x="0" y="700196"/>
                </a:lnTo>
                <a:lnTo>
                  <a:pt x="0" y="700193"/>
                </a:lnTo>
                <a:lnTo>
                  <a:pt x="0" y="700020"/>
                </a:lnTo>
                <a:lnTo>
                  <a:pt x="0" y="700019"/>
                </a:lnTo>
                <a:lnTo>
                  <a:pt x="0" y="699950"/>
                </a:lnTo>
                <a:lnTo>
                  <a:pt x="0" y="699737"/>
                </a:lnTo>
                <a:lnTo>
                  <a:pt x="0" y="699523"/>
                </a:lnTo>
                <a:lnTo>
                  <a:pt x="0" y="699377"/>
                </a:lnTo>
                <a:lnTo>
                  <a:pt x="0" y="699304"/>
                </a:lnTo>
                <a:lnTo>
                  <a:pt x="0" y="699089"/>
                </a:lnTo>
                <a:lnTo>
                  <a:pt x="0" y="699073"/>
                </a:lnTo>
                <a:lnTo>
                  <a:pt x="0" y="698998"/>
                </a:lnTo>
                <a:lnTo>
                  <a:pt x="0" y="698973"/>
                </a:lnTo>
                <a:lnTo>
                  <a:pt x="0" y="698955"/>
                </a:lnTo>
                <a:lnTo>
                  <a:pt x="0" y="698918"/>
                </a:lnTo>
                <a:lnTo>
                  <a:pt x="0" y="698857"/>
                </a:lnTo>
                <a:lnTo>
                  <a:pt x="0" y="698748"/>
                </a:lnTo>
                <a:lnTo>
                  <a:pt x="0" y="698579"/>
                </a:lnTo>
                <a:lnTo>
                  <a:pt x="0" y="698538"/>
                </a:lnTo>
                <a:lnTo>
                  <a:pt x="0" y="698514"/>
                </a:lnTo>
                <a:lnTo>
                  <a:pt x="0" y="698464"/>
                </a:lnTo>
                <a:lnTo>
                  <a:pt x="0" y="698383"/>
                </a:lnTo>
                <a:lnTo>
                  <a:pt x="0" y="698270"/>
                </a:lnTo>
                <a:lnTo>
                  <a:pt x="0" y="698223"/>
                </a:lnTo>
                <a:lnTo>
                  <a:pt x="0" y="698074"/>
                </a:lnTo>
                <a:lnTo>
                  <a:pt x="0" y="697976"/>
                </a:lnTo>
                <a:lnTo>
                  <a:pt x="0" y="697950"/>
                </a:lnTo>
                <a:lnTo>
                  <a:pt x="0" y="697866"/>
                </a:lnTo>
                <a:lnTo>
                  <a:pt x="0" y="697641"/>
                </a:lnTo>
                <a:lnTo>
                  <a:pt x="0" y="697610"/>
                </a:lnTo>
                <a:lnTo>
                  <a:pt x="0" y="697414"/>
                </a:lnTo>
                <a:lnTo>
                  <a:pt x="0" y="697280"/>
                </a:lnTo>
                <a:lnTo>
                  <a:pt x="0" y="697203"/>
                </a:lnTo>
                <a:lnTo>
                  <a:pt x="0" y="696960"/>
                </a:lnTo>
                <a:lnTo>
                  <a:pt x="0" y="696940"/>
                </a:lnTo>
                <a:lnTo>
                  <a:pt x="0" y="696866"/>
                </a:lnTo>
                <a:lnTo>
                  <a:pt x="0" y="696852"/>
                </a:lnTo>
                <a:lnTo>
                  <a:pt x="0" y="696797"/>
                </a:lnTo>
                <a:lnTo>
                  <a:pt x="0" y="696720"/>
                </a:lnTo>
                <a:lnTo>
                  <a:pt x="0" y="696682"/>
                </a:lnTo>
                <a:lnTo>
                  <a:pt x="0" y="696656"/>
                </a:lnTo>
                <a:lnTo>
                  <a:pt x="0" y="696503"/>
                </a:lnTo>
                <a:lnTo>
                  <a:pt x="0" y="696477"/>
                </a:lnTo>
                <a:lnTo>
                  <a:pt x="0" y="696407"/>
                </a:lnTo>
                <a:lnTo>
                  <a:pt x="0" y="696244"/>
                </a:lnTo>
                <a:lnTo>
                  <a:pt x="0" y="696179"/>
                </a:lnTo>
                <a:lnTo>
                  <a:pt x="0" y="696052"/>
                </a:lnTo>
                <a:lnTo>
                  <a:pt x="0" y="695759"/>
                </a:lnTo>
                <a:lnTo>
                  <a:pt x="0" y="695758"/>
                </a:lnTo>
                <a:lnTo>
                  <a:pt x="0" y="695589"/>
                </a:lnTo>
                <a:lnTo>
                  <a:pt x="0" y="695574"/>
                </a:lnTo>
                <a:lnTo>
                  <a:pt x="0" y="695499"/>
                </a:lnTo>
                <a:lnTo>
                  <a:pt x="0" y="695393"/>
                </a:lnTo>
                <a:lnTo>
                  <a:pt x="0" y="695342"/>
                </a:lnTo>
                <a:lnTo>
                  <a:pt x="0" y="695275"/>
                </a:lnTo>
                <a:lnTo>
                  <a:pt x="0" y="695249"/>
                </a:lnTo>
                <a:lnTo>
                  <a:pt x="0" y="694790"/>
                </a:lnTo>
                <a:lnTo>
                  <a:pt x="0" y="694784"/>
                </a:lnTo>
                <a:lnTo>
                  <a:pt x="0" y="694620"/>
                </a:lnTo>
                <a:lnTo>
                  <a:pt x="0" y="694553"/>
                </a:lnTo>
                <a:lnTo>
                  <a:pt x="0" y="694435"/>
                </a:lnTo>
                <a:lnTo>
                  <a:pt x="0" y="694368"/>
                </a:lnTo>
                <a:lnTo>
                  <a:pt x="0" y="694203"/>
                </a:lnTo>
                <a:lnTo>
                  <a:pt x="0" y="694142"/>
                </a:lnTo>
                <a:lnTo>
                  <a:pt x="0" y="694137"/>
                </a:lnTo>
                <a:lnTo>
                  <a:pt x="0" y="694128"/>
                </a:lnTo>
                <a:lnTo>
                  <a:pt x="0" y="694070"/>
                </a:lnTo>
                <a:lnTo>
                  <a:pt x="0" y="693911"/>
                </a:lnTo>
                <a:lnTo>
                  <a:pt x="0" y="693909"/>
                </a:lnTo>
                <a:lnTo>
                  <a:pt x="0" y="693887"/>
                </a:lnTo>
                <a:lnTo>
                  <a:pt x="0" y="693708"/>
                </a:lnTo>
                <a:lnTo>
                  <a:pt x="0" y="693596"/>
                </a:lnTo>
                <a:lnTo>
                  <a:pt x="0" y="693554"/>
                </a:lnTo>
                <a:lnTo>
                  <a:pt x="0" y="693504"/>
                </a:lnTo>
                <a:lnTo>
                  <a:pt x="0" y="693406"/>
                </a:lnTo>
                <a:lnTo>
                  <a:pt x="0" y="693261"/>
                </a:lnTo>
                <a:lnTo>
                  <a:pt x="0" y="693254"/>
                </a:lnTo>
                <a:lnTo>
                  <a:pt x="0" y="693189"/>
                </a:lnTo>
                <a:lnTo>
                  <a:pt x="0" y="692759"/>
                </a:lnTo>
                <a:lnTo>
                  <a:pt x="0" y="692757"/>
                </a:lnTo>
                <a:lnTo>
                  <a:pt x="0" y="692483"/>
                </a:lnTo>
                <a:lnTo>
                  <a:pt x="0" y="692381"/>
                </a:lnTo>
                <a:lnTo>
                  <a:pt x="0" y="692207"/>
                </a:lnTo>
                <a:lnTo>
                  <a:pt x="0" y="692091"/>
                </a:lnTo>
                <a:lnTo>
                  <a:pt x="0" y="691983"/>
                </a:lnTo>
                <a:lnTo>
                  <a:pt x="0" y="691922"/>
                </a:lnTo>
                <a:lnTo>
                  <a:pt x="0" y="691748"/>
                </a:lnTo>
                <a:lnTo>
                  <a:pt x="0" y="691736"/>
                </a:lnTo>
                <a:lnTo>
                  <a:pt x="0" y="691617"/>
                </a:lnTo>
                <a:lnTo>
                  <a:pt x="0" y="691425"/>
                </a:lnTo>
                <a:lnTo>
                  <a:pt x="0" y="691274"/>
                </a:lnTo>
                <a:lnTo>
                  <a:pt x="0" y="691210"/>
                </a:lnTo>
                <a:lnTo>
                  <a:pt x="0" y="691100"/>
                </a:lnTo>
                <a:lnTo>
                  <a:pt x="0" y="691086"/>
                </a:lnTo>
                <a:lnTo>
                  <a:pt x="0" y="690947"/>
                </a:lnTo>
                <a:lnTo>
                  <a:pt x="0" y="690872"/>
                </a:lnTo>
                <a:lnTo>
                  <a:pt x="0" y="690514"/>
                </a:lnTo>
                <a:lnTo>
                  <a:pt x="0" y="690416"/>
                </a:lnTo>
                <a:lnTo>
                  <a:pt x="0" y="690174"/>
                </a:lnTo>
                <a:lnTo>
                  <a:pt x="0" y="690157"/>
                </a:lnTo>
                <a:lnTo>
                  <a:pt x="0" y="690031"/>
                </a:lnTo>
                <a:lnTo>
                  <a:pt x="0" y="689933"/>
                </a:lnTo>
                <a:lnTo>
                  <a:pt x="0" y="689926"/>
                </a:lnTo>
                <a:lnTo>
                  <a:pt x="0" y="689903"/>
                </a:lnTo>
                <a:lnTo>
                  <a:pt x="0" y="689890"/>
                </a:lnTo>
                <a:lnTo>
                  <a:pt x="0" y="689808"/>
                </a:lnTo>
                <a:lnTo>
                  <a:pt x="0" y="689798"/>
                </a:lnTo>
                <a:lnTo>
                  <a:pt x="0" y="689683"/>
                </a:lnTo>
                <a:lnTo>
                  <a:pt x="0" y="689493"/>
                </a:lnTo>
                <a:lnTo>
                  <a:pt x="0" y="689391"/>
                </a:lnTo>
                <a:lnTo>
                  <a:pt x="0" y="689339"/>
                </a:lnTo>
                <a:lnTo>
                  <a:pt x="0" y="689188"/>
                </a:lnTo>
                <a:lnTo>
                  <a:pt x="0" y="689153"/>
                </a:lnTo>
                <a:lnTo>
                  <a:pt x="0" y="688984"/>
                </a:lnTo>
                <a:lnTo>
                  <a:pt x="0" y="688932"/>
                </a:lnTo>
                <a:lnTo>
                  <a:pt x="0" y="688927"/>
                </a:lnTo>
                <a:lnTo>
                  <a:pt x="0" y="688869"/>
                </a:lnTo>
                <a:lnTo>
                  <a:pt x="0" y="688844"/>
                </a:lnTo>
                <a:lnTo>
                  <a:pt x="0" y="688691"/>
                </a:lnTo>
                <a:lnTo>
                  <a:pt x="0" y="688627"/>
                </a:lnTo>
                <a:lnTo>
                  <a:pt x="0" y="688619"/>
                </a:lnTo>
                <a:lnTo>
                  <a:pt x="0" y="688595"/>
                </a:lnTo>
                <a:lnTo>
                  <a:pt x="0" y="688478"/>
                </a:lnTo>
                <a:lnTo>
                  <a:pt x="0" y="688385"/>
                </a:lnTo>
                <a:lnTo>
                  <a:pt x="0" y="688284"/>
                </a:lnTo>
                <a:lnTo>
                  <a:pt x="0" y="688237"/>
                </a:lnTo>
                <a:lnTo>
                  <a:pt x="0" y="687947"/>
                </a:lnTo>
                <a:lnTo>
                  <a:pt x="0" y="687787"/>
                </a:lnTo>
                <a:lnTo>
                  <a:pt x="0" y="687737"/>
                </a:lnTo>
                <a:lnTo>
                  <a:pt x="0" y="687687"/>
                </a:lnTo>
                <a:lnTo>
                  <a:pt x="0" y="687613"/>
                </a:lnTo>
                <a:lnTo>
                  <a:pt x="0" y="687571"/>
                </a:lnTo>
                <a:lnTo>
                  <a:pt x="0" y="687488"/>
                </a:lnTo>
                <a:lnTo>
                  <a:pt x="0" y="687417"/>
                </a:lnTo>
                <a:lnTo>
                  <a:pt x="0" y="687356"/>
                </a:lnTo>
                <a:lnTo>
                  <a:pt x="0" y="687228"/>
                </a:lnTo>
                <a:lnTo>
                  <a:pt x="0" y="687097"/>
                </a:lnTo>
                <a:lnTo>
                  <a:pt x="0" y="686913"/>
                </a:lnTo>
                <a:lnTo>
                  <a:pt x="0" y="686866"/>
                </a:lnTo>
                <a:lnTo>
                  <a:pt x="0" y="686808"/>
                </a:lnTo>
                <a:lnTo>
                  <a:pt x="0" y="686690"/>
                </a:lnTo>
                <a:lnTo>
                  <a:pt x="0" y="686670"/>
                </a:lnTo>
                <a:lnTo>
                  <a:pt x="0" y="686640"/>
                </a:lnTo>
                <a:lnTo>
                  <a:pt x="0" y="686580"/>
                </a:lnTo>
                <a:lnTo>
                  <a:pt x="0" y="686448"/>
                </a:lnTo>
                <a:lnTo>
                  <a:pt x="0" y="686427"/>
                </a:lnTo>
                <a:lnTo>
                  <a:pt x="0" y="686349"/>
                </a:lnTo>
                <a:lnTo>
                  <a:pt x="0" y="686325"/>
                </a:lnTo>
                <a:lnTo>
                  <a:pt x="0" y="686149"/>
                </a:lnTo>
                <a:lnTo>
                  <a:pt x="0" y="685994"/>
                </a:lnTo>
                <a:lnTo>
                  <a:pt x="0" y="685970"/>
                </a:lnTo>
                <a:lnTo>
                  <a:pt x="0" y="685895"/>
                </a:lnTo>
                <a:lnTo>
                  <a:pt x="0" y="685866"/>
                </a:lnTo>
                <a:lnTo>
                  <a:pt x="0" y="685701"/>
                </a:lnTo>
                <a:lnTo>
                  <a:pt x="0" y="685654"/>
                </a:lnTo>
                <a:lnTo>
                  <a:pt x="0" y="685629"/>
                </a:lnTo>
                <a:lnTo>
                  <a:pt x="0" y="685619"/>
                </a:lnTo>
                <a:lnTo>
                  <a:pt x="0" y="685511"/>
                </a:lnTo>
                <a:lnTo>
                  <a:pt x="0" y="685370"/>
                </a:lnTo>
                <a:lnTo>
                  <a:pt x="0" y="685225"/>
                </a:lnTo>
                <a:lnTo>
                  <a:pt x="0" y="685218"/>
                </a:lnTo>
                <a:lnTo>
                  <a:pt x="0" y="685213"/>
                </a:lnTo>
                <a:lnTo>
                  <a:pt x="0" y="685146"/>
                </a:lnTo>
                <a:lnTo>
                  <a:pt x="0" y="685056"/>
                </a:lnTo>
                <a:lnTo>
                  <a:pt x="0" y="684623"/>
                </a:lnTo>
                <a:lnTo>
                  <a:pt x="0" y="684561"/>
                </a:lnTo>
                <a:lnTo>
                  <a:pt x="0" y="684439"/>
                </a:lnTo>
                <a:lnTo>
                  <a:pt x="0" y="684427"/>
                </a:lnTo>
                <a:lnTo>
                  <a:pt x="0" y="684357"/>
                </a:lnTo>
                <a:lnTo>
                  <a:pt x="0" y="684283"/>
                </a:lnTo>
                <a:lnTo>
                  <a:pt x="0" y="684278"/>
                </a:lnTo>
                <a:lnTo>
                  <a:pt x="0" y="684107"/>
                </a:lnTo>
                <a:lnTo>
                  <a:pt x="0" y="684087"/>
                </a:lnTo>
                <a:lnTo>
                  <a:pt x="0" y="684084"/>
                </a:lnTo>
                <a:lnTo>
                  <a:pt x="0" y="683999"/>
                </a:lnTo>
                <a:lnTo>
                  <a:pt x="0" y="683650"/>
                </a:lnTo>
                <a:lnTo>
                  <a:pt x="0" y="683610"/>
                </a:lnTo>
                <a:lnTo>
                  <a:pt x="0" y="683397"/>
                </a:lnTo>
                <a:lnTo>
                  <a:pt x="0" y="683203"/>
                </a:lnTo>
                <a:lnTo>
                  <a:pt x="0" y="683167"/>
                </a:lnTo>
                <a:lnTo>
                  <a:pt x="0" y="683160"/>
                </a:lnTo>
                <a:lnTo>
                  <a:pt x="0" y="683159"/>
                </a:lnTo>
                <a:lnTo>
                  <a:pt x="0" y="683137"/>
                </a:lnTo>
                <a:lnTo>
                  <a:pt x="0" y="683060"/>
                </a:lnTo>
                <a:lnTo>
                  <a:pt x="0" y="682980"/>
                </a:lnTo>
                <a:lnTo>
                  <a:pt x="0" y="682945"/>
                </a:lnTo>
                <a:lnTo>
                  <a:pt x="0" y="682944"/>
                </a:lnTo>
                <a:lnTo>
                  <a:pt x="0" y="682917"/>
                </a:lnTo>
                <a:lnTo>
                  <a:pt x="0" y="682905"/>
                </a:lnTo>
                <a:lnTo>
                  <a:pt x="0" y="682721"/>
                </a:lnTo>
                <a:lnTo>
                  <a:pt x="0" y="682630"/>
                </a:lnTo>
                <a:lnTo>
                  <a:pt x="0" y="682629"/>
                </a:lnTo>
                <a:lnTo>
                  <a:pt x="0" y="682601"/>
                </a:lnTo>
                <a:lnTo>
                  <a:pt x="0" y="682396"/>
                </a:lnTo>
                <a:lnTo>
                  <a:pt x="0" y="682392"/>
                </a:lnTo>
                <a:lnTo>
                  <a:pt x="0" y="682120"/>
                </a:lnTo>
                <a:lnTo>
                  <a:pt x="0" y="682078"/>
                </a:lnTo>
                <a:lnTo>
                  <a:pt x="0" y="682063"/>
                </a:lnTo>
                <a:lnTo>
                  <a:pt x="0" y="681953"/>
                </a:lnTo>
                <a:lnTo>
                  <a:pt x="0" y="681937"/>
                </a:lnTo>
                <a:lnTo>
                  <a:pt x="0" y="681619"/>
                </a:lnTo>
                <a:lnTo>
                  <a:pt x="0" y="681515"/>
                </a:lnTo>
                <a:lnTo>
                  <a:pt x="0" y="681501"/>
                </a:lnTo>
                <a:lnTo>
                  <a:pt x="0" y="681450"/>
                </a:lnTo>
                <a:lnTo>
                  <a:pt x="0" y="681367"/>
                </a:lnTo>
                <a:lnTo>
                  <a:pt x="0" y="681289"/>
                </a:lnTo>
                <a:lnTo>
                  <a:pt x="0" y="681288"/>
                </a:lnTo>
                <a:lnTo>
                  <a:pt x="0" y="681056"/>
                </a:lnTo>
                <a:lnTo>
                  <a:pt x="0" y="681027"/>
                </a:lnTo>
                <a:lnTo>
                  <a:pt x="0" y="680971"/>
                </a:lnTo>
                <a:lnTo>
                  <a:pt x="0" y="680884"/>
                </a:lnTo>
                <a:lnTo>
                  <a:pt x="0" y="680749"/>
                </a:lnTo>
                <a:lnTo>
                  <a:pt x="0" y="680743"/>
                </a:lnTo>
                <a:lnTo>
                  <a:pt x="0" y="680651"/>
                </a:lnTo>
                <a:lnTo>
                  <a:pt x="0" y="680620"/>
                </a:lnTo>
                <a:lnTo>
                  <a:pt x="0" y="680553"/>
                </a:lnTo>
                <a:lnTo>
                  <a:pt x="0" y="680408"/>
                </a:lnTo>
                <a:lnTo>
                  <a:pt x="0" y="680407"/>
                </a:lnTo>
                <a:lnTo>
                  <a:pt x="0" y="680147"/>
                </a:lnTo>
                <a:lnTo>
                  <a:pt x="0" y="679981"/>
                </a:lnTo>
                <a:lnTo>
                  <a:pt x="0" y="679906"/>
                </a:lnTo>
                <a:lnTo>
                  <a:pt x="0" y="679904"/>
                </a:lnTo>
                <a:lnTo>
                  <a:pt x="0" y="679661"/>
                </a:lnTo>
                <a:lnTo>
                  <a:pt x="0" y="679383"/>
                </a:lnTo>
                <a:lnTo>
                  <a:pt x="0" y="679191"/>
                </a:lnTo>
                <a:lnTo>
                  <a:pt x="0" y="679130"/>
                </a:lnTo>
                <a:lnTo>
                  <a:pt x="0" y="678960"/>
                </a:lnTo>
                <a:lnTo>
                  <a:pt x="0" y="678883"/>
                </a:lnTo>
                <a:lnTo>
                  <a:pt x="0" y="678858"/>
                </a:lnTo>
                <a:lnTo>
                  <a:pt x="0" y="678647"/>
                </a:lnTo>
                <a:lnTo>
                  <a:pt x="0" y="678640"/>
                </a:lnTo>
                <a:lnTo>
                  <a:pt x="0" y="678638"/>
                </a:lnTo>
                <a:lnTo>
                  <a:pt x="0" y="678633"/>
                </a:lnTo>
                <a:lnTo>
                  <a:pt x="0" y="678617"/>
                </a:lnTo>
                <a:lnTo>
                  <a:pt x="0" y="678460"/>
                </a:lnTo>
                <a:lnTo>
                  <a:pt x="0" y="678459"/>
                </a:lnTo>
                <a:lnTo>
                  <a:pt x="0" y="678399"/>
                </a:lnTo>
                <a:lnTo>
                  <a:pt x="0" y="678349"/>
                </a:lnTo>
                <a:lnTo>
                  <a:pt x="0" y="678290"/>
                </a:lnTo>
                <a:lnTo>
                  <a:pt x="0" y="678094"/>
                </a:lnTo>
                <a:lnTo>
                  <a:pt x="0" y="677759"/>
                </a:lnTo>
                <a:lnTo>
                  <a:pt x="0" y="677751"/>
                </a:lnTo>
                <a:lnTo>
                  <a:pt x="0" y="677661"/>
                </a:lnTo>
                <a:lnTo>
                  <a:pt x="0" y="677563"/>
                </a:lnTo>
                <a:lnTo>
                  <a:pt x="0" y="677558"/>
                </a:lnTo>
                <a:lnTo>
                  <a:pt x="0" y="677493"/>
                </a:lnTo>
                <a:lnTo>
                  <a:pt x="0" y="677438"/>
                </a:lnTo>
                <a:lnTo>
                  <a:pt x="0" y="677321"/>
                </a:lnTo>
                <a:lnTo>
                  <a:pt x="0" y="677099"/>
                </a:lnTo>
                <a:lnTo>
                  <a:pt x="0" y="676945"/>
                </a:lnTo>
                <a:lnTo>
                  <a:pt x="0" y="676823"/>
                </a:lnTo>
                <a:lnTo>
                  <a:pt x="0" y="676486"/>
                </a:lnTo>
                <a:lnTo>
                  <a:pt x="0" y="676451"/>
                </a:lnTo>
                <a:lnTo>
                  <a:pt x="0" y="676393"/>
                </a:lnTo>
                <a:lnTo>
                  <a:pt x="0" y="676390"/>
                </a:lnTo>
                <a:lnTo>
                  <a:pt x="0" y="676300"/>
                </a:lnTo>
                <a:lnTo>
                  <a:pt x="0" y="676275"/>
                </a:lnTo>
                <a:lnTo>
                  <a:pt x="0" y="676131"/>
                </a:lnTo>
                <a:lnTo>
                  <a:pt x="0" y="676081"/>
                </a:lnTo>
                <a:lnTo>
                  <a:pt x="0" y="676050"/>
                </a:lnTo>
                <a:lnTo>
                  <a:pt x="0" y="675838"/>
                </a:lnTo>
                <a:lnTo>
                  <a:pt x="0" y="675837"/>
                </a:lnTo>
                <a:lnTo>
                  <a:pt x="0" y="675816"/>
                </a:lnTo>
                <a:lnTo>
                  <a:pt x="0" y="675766"/>
                </a:lnTo>
                <a:lnTo>
                  <a:pt x="0" y="675643"/>
                </a:lnTo>
                <a:lnTo>
                  <a:pt x="0" y="675627"/>
                </a:lnTo>
                <a:lnTo>
                  <a:pt x="0" y="675461"/>
                </a:lnTo>
                <a:lnTo>
                  <a:pt x="0" y="675384"/>
                </a:lnTo>
                <a:lnTo>
                  <a:pt x="0" y="675354"/>
                </a:lnTo>
                <a:lnTo>
                  <a:pt x="0" y="675168"/>
                </a:lnTo>
                <a:lnTo>
                  <a:pt x="0" y="675160"/>
                </a:lnTo>
                <a:lnTo>
                  <a:pt x="0" y="675096"/>
                </a:lnTo>
                <a:lnTo>
                  <a:pt x="0" y="674863"/>
                </a:lnTo>
                <a:lnTo>
                  <a:pt x="0" y="674684"/>
                </a:lnTo>
                <a:lnTo>
                  <a:pt x="0" y="674503"/>
                </a:lnTo>
                <a:lnTo>
                  <a:pt x="0" y="674149"/>
                </a:lnTo>
                <a:lnTo>
                  <a:pt x="0" y="674090"/>
                </a:lnTo>
                <a:lnTo>
                  <a:pt x="0" y="674020"/>
                </a:lnTo>
                <a:lnTo>
                  <a:pt x="0" y="674013"/>
                </a:lnTo>
                <a:lnTo>
                  <a:pt x="0" y="673990"/>
                </a:lnTo>
                <a:lnTo>
                  <a:pt x="0" y="673955"/>
                </a:lnTo>
                <a:lnTo>
                  <a:pt x="0" y="673939"/>
                </a:lnTo>
                <a:lnTo>
                  <a:pt x="0" y="673833"/>
                </a:lnTo>
                <a:lnTo>
                  <a:pt x="0" y="673787"/>
                </a:lnTo>
                <a:lnTo>
                  <a:pt x="0" y="673770"/>
                </a:lnTo>
                <a:lnTo>
                  <a:pt x="0" y="673595"/>
                </a:lnTo>
                <a:lnTo>
                  <a:pt x="0" y="673574"/>
                </a:lnTo>
                <a:lnTo>
                  <a:pt x="0" y="673496"/>
                </a:lnTo>
                <a:lnTo>
                  <a:pt x="0" y="673472"/>
                </a:lnTo>
                <a:lnTo>
                  <a:pt x="0" y="673268"/>
                </a:lnTo>
                <a:lnTo>
                  <a:pt x="0" y="673141"/>
                </a:lnTo>
                <a:lnTo>
                  <a:pt x="0" y="673117"/>
                </a:lnTo>
                <a:lnTo>
                  <a:pt x="0" y="673060"/>
                </a:lnTo>
                <a:lnTo>
                  <a:pt x="0" y="673042"/>
                </a:lnTo>
                <a:lnTo>
                  <a:pt x="0" y="673013"/>
                </a:lnTo>
                <a:lnTo>
                  <a:pt x="0" y="672931"/>
                </a:lnTo>
                <a:lnTo>
                  <a:pt x="0" y="672848"/>
                </a:lnTo>
                <a:lnTo>
                  <a:pt x="0" y="672801"/>
                </a:lnTo>
                <a:lnTo>
                  <a:pt x="0" y="672776"/>
                </a:lnTo>
                <a:lnTo>
                  <a:pt x="0" y="672644"/>
                </a:lnTo>
                <a:lnTo>
                  <a:pt x="0" y="672577"/>
                </a:lnTo>
                <a:lnTo>
                  <a:pt x="0" y="672568"/>
                </a:lnTo>
                <a:lnTo>
                  <a:pt x="0" y="672472"/>
                </a:lnTo>
                <a:lnTo>
                  <a:pt x="0" y="672372"/>
                </a:lnTo>
                <a:lnTo>
                  <a:pt x="0" y="672365"/>
                </a:lnTo>
                <a:lnTo>
                  <a:pt x="0" y="672364"/>
                </a:lnTo>
                <a:lnTo>
                  <a:pt x="0" y="672327"/>
                </a:lnTo>
                <a:lnTo>
                  <a:pt x="0" y="672263"/>
                </a:lnTo>
                <a:lnTo>
                  <a:pt x="0" y="672194"/>
                </a:lnTo>
                <a:lnTo>
                  <a:pt x="0" y="672096"/>
                </a:lnTo>
                <a:lnTo>
                  <a:pt x="0" y="672094"/>
                </a:lnTo>
                <a:lnTo>
                  <a:pt x="0" y="672092"/>
                </a:lnTo>
                <a:lnTo>
                  <a:pt x="0" y="671978"/>
                </a:lnTo>
                <a:lnTo>
                  <a:pt x="0" y="671873"/>
                </a:lnTo>
                <a:lnTo>
                  <a:pt x="0" y="671824"/>
                </a:lnTo>
                <a:lnTo>
                  <a:pt x="0" y="671694"/>
                </a:lnTo>
                <a:lnTo>
                  <a:pt x="0" y="671635"/>
                </a:lnTo>
                <a:lnTo>
                  <a:pt x="0" y="671633"/>
                </a:lnTo>
                <a:lnTo>
                  <a:pt x="0" y="671586"/>
                </a:lnTo>
                <a:lnTo>
                  <a:pt x="0" y="671504"/>
                </a:lnTo>
                <a:lnTo>
                  <a:pt x="0" y="671430"/>
                </a:lnTo>
                <a:lnTo>
                  <a:pt x="0" y="671159"/>
                </a:lnTo>
                <a:lnTo>
                  <a:pt x="0" y="671097"/>
                </a:lnTo>
                <a:lnTo>
                  <a:pt x="0" y="671000"/>
                </a:lnTo>
                <a:lnTo>
                  <a:pt x="0" y="670987"/>
                </a:lnTo>
                <a:lnTo>
                  <a:pt x="0" y="670985"/>
                </a:lnTo>
                <a:lnTo>
                  <a:pt x="0" y="670834"/>
                </a:lnTo>
                <a:lnTo>
                  <a:pt x="0" y="670797"/>
                </a:lnTo>
                <a:lnTo>
                  <a:pt x="0" y="670757"/>
                </a:lnTo>
                <a:lnTo>
                  <a:pt x="0" y="670755"/>
                </a:lnTo>
                <a:lnTo>
                  <a:pt x="0" y="670278"/>
                </a:lnTo>
                <a:lnTo>
                  <a:pt x="0" y="670236"/>
                </a:lnTo>
                <a:lnTo>
                  <a:pt x="0" y="670061"/>
                </a:lnTo>
                <a:lnTo>
                  <a:pt x="0" y="670057"/>
                </a:lnTo>
                <a:lnTo>
                  <a:pt x="0" y="669874"/>
                </a:lnTo>
                <a:lnTo>
                  <a:pt x="0" y="669777"/>
                </a:lnTo>
                <a:lnTo>
                  <a:pt x="0" y="669614"/>
                </a:lnTo>
                <a:lnTo>
                  <a:pt x="0" y="669539"/>
                </a:lnTo>
                <a:lnTo>
                  <a:pt x="0" y="669526"/>
                </a:lnTo>
                <a:lnTo>
                  <a:pt x="0" y="669509"/>
                </a:lnTo>
                <a:lnTo>
                  <a:pt x="0" y="669312"/>
                </a:lnTo>
                <a:lnTo>
                  <a:pt x="0" y="669267"/>
                </a:lnTo>
                <a:lnTo>
                  <a:pt x="0" y="669050"/>
                </a:lnTo>
                <a:lnTo>
                  <a:pt x="0" y="668695"/>
                </a:lnTo>
                <a:lnTo>
                  <a:pt x="0" y="668674"/>
                </a:lnTo>
                <a:lnTo>
                  <a:pt x="0" y="668648"/>
                </a:lnTo>
                <a:lnTo>
                  <a:pt x="0" y="668597"/>
                </a:lnTo>
                <a:lnTo>
                  <a:pt x="0" y="668514"/>
                </a:lnTo>
                <a:lnTo>
                  <a:pt x="0" y="668509"/>
                </a:lnTo>
                <a:lnTo>
                  <a:pt x="0" y="668488"/>
                </a:lnTo>
                <a:lnTo>
                  <a:pt x="0" y="668402"/>
                </a:lnTo>
                <a:lnTo>
                  <a:pt x="0" y="668330"/>
                </a:lnTo>
                <a:lnTo>
                  <a:pt x="0" y="668174"/>
                </a:lnTo>
                <a:lnTo>
                  <a:pt x="0" y="668029"/>
                </a:lnTo>
                <a:lnTo>
                  <a:pt x="0" y="668026"/>
                </a:lnTo>
                <a:lnTo>
                  <a:pt x="0" y="667767"/>
                </a:lnTo>
                <a:lnTo>
                  <a:pt x="0" y="667674"/>
                </a:lnTo>
                <a:lnTo>
                  <a:pt x="0" y="667572"/>
                </a:lnTo>
                <a:lnTo>
                  <a:pt x="0" y="667567"/>
                </a:lnTo>
                <a:lnTo>
                  <a:pt x="0" y="667381"/>
                </a:lnTo>
                <a:lnTo>
                  <a:pt x="0" y="667324"/>
                </a:lnTo>
                <a:lnTo>
                  <a:pt x="0" y="667309"/>
                </a:lnTo>
                <a:lnTo>
                  <a:pt x="0" y="667246"/>
                </a:lnTo>
                <a:lnTo>
                  <a:pt x="0" y="667226"/>
                </a:lnTo>
                <a:lnTo>
                  <a:pt x="0" y="667128"/>
                </a:lnTo>
                <a:lnTo>
                  <a:pt x="0" y="667113"/>
                </a:lnTo>
                <a:lnTo>
                  <a:pt x="0" y="667067"/>
                </a:lnTo>
                <a:lnTo>
                  <a:pt x="0" y="666808"/>
                </a:lnTo>
                <a:lnTo>
                  <a:pt x="0" y="666527"/>
                </a:lnTo>
                <a:lnTo>
                  <a:pt x="0" y="666465"/>
                </a:lnTo>
                <a:lnTo>
                  <a:pt x="0" y="666277"/>
                </a:lnTo>
                <a:lnTo>
                  <a:pt x="0" y="666150"/>
                </a:lnTo>
                <a:lnTo>
                  <a:pt x="0" y="665860"/>
                </a:lnTo>
                <a:lnTo>
                  <a:pt x="0" y="665857"/>
                </a:lnTo>
                <a:lnTo>
                  <a:pt x="0" y="665785"/>
                </a:lnTo>
                <a:lnTo>
                  <a:pt x="0" y="665780"/>
                </a:lnTo>
                <a:lnTo>
                  <a:pt x="0" y="665708"/>
                </a:lnTo>
                <a:lnTo>
                  <a:pt x="0" y="665684"/>
                </a:lnTo>
                <a:lnTo>
                  <a:pt x="0" y="665606"/>
                </a:lnTo>
                <a:lnTo>
                  <a:pt x="0" y="665537"/>
                </a:lnTo>
                <a:lnTo>
                  <a:pt x="0" y="665330"/>
                </a:lnTo>
                <a:lnTo>
                  <a:pt x="0" y="665304"/>
                </a:lnTo>
                <a:lnTo>
                  <a:pt x="0" y="665230"/>
                </a:lnTo>
                <a:lnTo>
                  <a:pt x="0" y="665225"/>
                </a:lnTo>
                <a:lnTo>
                  <a:pt x="0" y="665110"/>
                </a:lnTo>
                <a:lnTo>
                  <a:pt x="0" y="665094"/>
                </a:lnTo>
                <a:lnTo>
                  <a:pt x="0" y="665036"/>
                </a:lnTo>
                <a:lnTo>
                  <a:pt x="0" y="664989"/>
                </a:lnTo>
                <a:lnTo>
                  <a:pt x="0" y="664771"/>
                </a:lnTo>
                <a:lnTo>
                  <a:pt x="0" y="664640"/>
                </a:lnTo>
                <a:lnTo>
                  <a:pt x="0" y="664577"/>
                </a:lnTo>
                <a:lnTo>
                  <a:pt x="0" y="664530"/>
                </a:lnTo>
                <a:lnTo>
                  <a:pt x="0" y="664163"/>
                </a:lnTo>
                <a:lnTo>
                  <a:pt x="0" y="664123"/>
                </a:lnTo>
                <a:lnTo>
                  <a:pt x="0" y="664068"/>
                </a:lnTo>
                <a:lnTo>
                  <a:pt x="0" y="663989"/>
                </a:lnTo>
                <a:lnTo>
                  <a:pt x="0" y="663970"/>
                </a:lnTo>
                <a:lnTo>
                  <a:pt x="0" y="663882"/>
                </a:lnTo>
                <a:lnTo>
                  <a:pt x="0" y="663810"/>
                </a:lnTo>
                <a:lnTo>
                  <a:pt x="0" y="663618"/>
                </a:lnTo>
                <a:lnTo>
                  <a:pt x="0" y="663537"/>
                </a:lnTo>
                <a:lnTo>
                  <a:pt x="0" y="663422"/>
                </a:lnTo>
                <a:lnTo>
                  <a:pt x="0" y="663282"/>
                </a:lnTo>
                <a:lnTo>
                  <a:pt x="0" y="663197"/>
                </a:lnTo>
                <a:lnTo>
                  <a:pt x="0" y="663159"/>
                </a:lnTo>
                <a:lnTo>
                  <a:pt x="0" y="663108"/>
                </a:lnTo>
                <a:lnTo>
                  <a:pt x="0" y="663059"/>
                </a:lnTo>
                <a:lnTo>
                  <a:pt x="0" y="663054"/>
                </a:lnTo>
                <a:lnTo>
                  <a:pt x="0" y="663047"/>
                </a:lnTo>
                <a:lnTo>
                  <a:pt x="0" y="663024"/>
                </a:lnTo>
                <a:lnTo>
                  <a:pt x="0" y="662984"/>
                </a:lnTo>
                <a:lnTo>
                  <a:pt x="0" y="662963"/>
                </a:lnTo>
                <a:lnTo>
                  <a:pt x="0" y="662945"/>
                </a:lnTo>
                <a:lnTo>
                  <a:pt x="0" y="662913"/>
                </a:lnTo>
                <a:lnTo>
                  <a:pt x="0" y="662867"/>
                </a:lnTo>
                <a:lnTo>
                  <a:pt x="0" y="662804"/>
                </a:lnTo>
                <a:lnTo>
                  <a:pt x="0" y="662790"/>
                </a:lnTo>
                <a:lnTo>
                  <a:pt x="0" y="662608"/>
                </a:lnTo>
                <a:lnTo>
                  <a:pt x="0" y="662547"/>
                </a:lnTo>
                <a:lnTo>
                  <a:pt x="0" y="662527"/>
                </a:lnTo>
                <a:lnTo>
                  <a:pt x="0" y="662511"/>
                </a:lnTo>
                <a:lnTo>
                  <a:pt x="0" y="662486"/>
                </a:lnTo>
                <a:lnTo>
                  <a:pt x="0" y="662439"/>
                </a:lnTo>
                <a:lnTo>
                  <a:pt x="0" y="662315"/>
                </a:lnTo>
                <a:lnTo>
                  <a:pt x="0" y="662314"/>
                </a:lnTo>
                <a:lnTo>
                  <a:pt x="0" y="662277"/>
                </a:lnTo>
                <a:lnTo>
                  <a:pt x="0" y="662243"/>
                </a:lnTo>
                <a:lnTo>
                  <a:pt x="0" y="662235"/>
                </a:lnTo>
                <a:lnTo>
                  <a:pt x="0" y="661965"/>
                </a:lnTo>
                <a:lnTo>
                  <a:pt x="0" y="661838"/>
                </a:lnTo>
                <a:lnTo>
                  <a:pt x="0" y="661831"/>
                </a:lnTo>
                <a:lnTo>
                  <a:pt x="0" y="661650"/>
                </a:lnTo>
                <a:lnTo>
                  <a:pt x="0" y="661580"/>
                </a:lnTo>
                <a:lnTo>
                  <a:pt x="0" y="661506"/>
                </a:lnTo>
                <a:lnTo>
                  <a:pt x="0" y="661340"/>
                </a:lnTo>
                <a:lnTo>
                  <a:pt x="0" y="661173"/>
                </a:lnTo>
                <a:lnTo>
                  <a:pt x="0" y="661161"/>
                </a:lnTo>
                <a:lnTo>
                  <a:pt x="0" y="661086"/>
                </a:lnTo>
                <a:lnTo>
                  <a:pt x="0" y="660858"/>
                </a:lnTo>
                <a:lnTo>
                  <a:pt x="0" y="660836"/>
                </a:lnTo>
                <a:lnTo>
                  <a:pt x="0" y="660810"/>
                </a:lnTo>
                <a:lnTo>
                  <a:pt x="0" y="660699"/>
                </a:lnTo>
                <a:lnTo>
                  <a:pt x="0" y="660626"/>
                </a:lnTo>
                <a:lnTo>
                  <a:pt x="0" y="660467"/>
                </a:lnTo>
                <a:lnTo>
                  <a:pt x="0" y="660460"/>
                </a:lnTo>
                <a:lnTo>
                  <a:pt x="0" y="660377"/>
                </a:lnTo>
                <a:lnTo>
                  <a:pt x="0" y="660362"/>
                </a:lnTo>
                <a:lnTo>
                  <a:pt x="0" y="660292"/>
                </a:lnTo>
                <a:lnTo>
                  <a:pt x="0" y="660264"/>
                </a:lnTo>
                <a:lnTo>
                  <a:pt x="0" y="660207"/>
                </a:lnTo>
                <a:lnTo>
                  <a:pt x="0" y="660034"/>
                </a:lnTo>
                <a:lnTo>
                  <a:pt x="0" y="659955"/>
                </a:lnTo>
                <a:lnTo>
                  <a:pt x="0" y="659903"/>
                </a:lnTo>
                <a:lnTo>
                  <a:pt x="0" y="659791"/>
                </a:lnTo>
                <a:lnTo>
                  <a:pt x="0" y="659745"/>
                </a:lnTo>
                <a:lnTo>
                  <a:pt x="0" y="659729"/>
                </a:lnTo>
                <a:lnTo>
                  <a:pt x="0" y="659724"/>
                </a:lnTo>
                <a:lnTo>
                  <a:pt x="0" y="659694"/>
                </a:lnTo>
                <a:lnTo>
                  <a:pt x="0" y="659548"/>
                </a:lnTo>
                <a:lnTo>
                  <a:pt x="0" y="659496"/>
                </a:lnTo>
                <a:lnTo>
                  <a:pt x="0" y="659469"/>
                </a:lnTo>
                <a:lnTo>
                  <a:pt x="0" y="659410"/>
                </a:lnTo>
                <a:lnTo>
                  <a:pt x="0" y="659270"/>
                </a:lnTo>
                <a:lnTo>
                  <a:pt x="0" y="659255"/>
                </a:lnTo>
                <a:lnTo>
                  <a:pt x="0" y="659183"/>
                </a:lnTo>
                <a:lnTo>
                  <a:pt x="0" y="659091"/>
                </a:lnTo>
                <a:lnTo>
                  <a:pt x="0" y="658993"/>
                </a:lnTo>
                <a:lnTo>
                  <a:pt x="0" y="658848"/>
                </a:lnTo>
                <a:lnTo>
                  <a:pt x="0" y="658590"/>
                </a:lnTo>
                <a:lnTo>
                  <a:pt x="0" y="658588"/>
                </a:lnTo>
                <a:lnTo>
                  <a:pt x="0" y="658539"/>
                </a:lnTo>
                <a:lnTo>
                  <a:pt x="0" y="658538"/>
                </a:lnTo>
                <a:lnTo>
                  <a:pt x="0" y="658523"/>
                </a:lnTo>
                <a:lnTo>
                  <a:pt x="0" y="658346"/>
                </a:lnTo>
                <a:lnTo>
                  <a:pt x="0" y="658344"/>
                </a:lnTo>
                <a:lnTo>
                  <a:pt x="0" y="658328"/>
                </a:lnTo>
                <a:lnTo>
                  <a:pt x="0" y="658177"/>
                </a:lnTo>
                <a:lnTo>
                  <a:pt x="0" y="658107"/>
                </a:lnTo>
                <a:lnTo>
                  <a:pt x="0" y="657981"/>
                </a:lnTo>
                <a:lnTo>
                  <a:pt x="0" y="657709"/>
                </a:lnTo>
                <a:lnTo>
                  <a:pt x="0" y="657517"/>
                </a:lnTo>
                <a:lnTo>
                  <a:pt x="0" y="657323"/>
                </a:lnTo>
                <a:lnTo>
                  <a:pt x="0" y="657226"/>
                </a:lnTo>
                <a:lnTo>
                  <a:pt x="0" y="657208"/>
                </a:lnTo>
                <a:lnTo>
                  <a:pt x="0" y="657204"/>
                </a:lnTo>
                <a:lnTo>
                  <a:pt x="0" y="656713"/>
                </a:lnTo>
                <a:lnTo>
                  <a:pt x="0" y="656656"/>
                </a:lnTo>
                <a:lnTo>
                  <a:pt x="0" y="656534"/>
                </a:lnTo>
                <a:lnTo>
                  <a:pt x="0" y="656459"/>
                </a:lnTo>
                <a:lnTo>
                  <a:pt x="0" y="656280"/>
                </a:lnTo>
                <a:lnTo>
                  <a:pt x="0" y="656197"/>
                </a:lnTo>
                <a:lnTo>
                  <a:pt x="0" y="656183"/>
                </a:lnTo>
                <a:lnTo>
                  <a:pt x="0" y="656160"/>
                </a:lnTo>
                <a:lnTo>
                  <a:pt x="0" y="656101"/>
                </a:lnTo>
                <a:lnTo>
                  <a:pt x="0" y="656003"/>
                </a:lnTo>
                <a:lnTo>
                  <a:pt x="0" y="655940"/>
                </a:lnTo>
                <a:lnTo>
                  <a:pt x="0" y="655842"/>
                </a:lnTo>
                <a:lnTo>
                  <a:pt x="0" y="655761"/>
                </a:lnTo>
                <a:lnTo>
                  <a:pt x="0" y="655744"/>
                </a:lnTo>
                <a:lnTo>
                  <a:pt x="0" y="655722"/>
                </a:lnTo>
                <a:lnTo>
                  <a:pt x="0" y="655656"/>
                </a:lnTo>
                <a:lnTo>
                  <a:pt x="0" y="655635"/>
                </a:lnTo>
                <a:lnTo>
                  <a:pt x="0" y="655549"/>
                </a:lnTo>
                <a:lnTo>
                  <a:pt x="0" y="655548"/>
                </a:lnTo>
                <a:lnTo>
                  <a:pt x="0" y="655477"/>
                </a:lnTo>
                <a:lnTo>
                  <a:pt x="0" y="655385"/>
                </a:lnTo>
                <a:lnTo>
                  <a:pt x="0" y="655239"/>
                </a:lnTo>
                <a:lnTo>
                  <a:pt x="0" y="655176"/>
                </a:lnTo>
                <a:lnTo>
                  <a:pt x="0" y="655175"/>
                </a:lnTo>
                <a:lnTo>
                  <a:pt x="0" y="655151"/>
                </a:lnTo>
                <a:lnTo>
                  <a:pt x="0" y="655101"/>
                </a:lnTo>
                <a:lnTo>
                  <a:pt x="0" y="655065"/>
                </a:lnTo>
                <a:lnTo>
                  <a:pt x="0" y="654926"/>
                </a:lnTo>
                <a:lnTo>
                  <a:pt x="0" y="654842"/>
                </a:lnTo>
                <a:lnTo>
                  <a:pt x="0" y="654740"/>
                </a:lnTo>
                <a:lnTo>
                  <a:pt x="0" y="654642"/>
                </a:lnTo>
                <a:lnTo>
                  <a:pt x="0" y="654574"/>
                </a:lnTo>
                <a:lnTo>
                  <a:pt x="0" y="654571"/>
                </a:lnTo>
                <a:lnTo>
                  <a:pt x="0" y="654528"/>
                </a:lnTo>
                <a:lnTo>
                  <a:pt x="0" y="654527"/>
                </a:lnTo>
                <a:lnTo>
                  <a:pt x="0" y="654503"/>
                </a:lnTo>
                <a:lnTo>
                  <a:pt x="0" y="654278"/>
                </a:lnTo>
                <a:lnTo>
                  <a:pt x="0" y="654044"/>
                </a:lnTo>
                <a:lnTo>
                  <a:pt x="0" y="654018"/>
                </a:lnTo>
                <a:lnTo>
                  <a:pt x="0" y="653994"/>
                </a:lnTo>
                <a:lnTo>
                  <a:pt x="0" y="653961"/>
                </a:lnTo>
                <a:lnTo>
                  <a:pt x="0" y="653912"/>
                </a:lnTo>
                <a:lnTo>
                  <a:pt x="0" y="653860"/>
                </a:lnTo>
                <a:lnTo>
                  <a:pt x="0" y="653824"/>
                </a:lnTo>
                <a:lnTo>
                  <a:pt x="0" y="653701"/>
                </a:lnTo>
                <a:lnTo>
                  <a:pt x="0" y="653674"/>
                </a:lnTo>
                <a:lnTo>
                  <a:pt x="0" y="653297"/>
                </a:lnTo>
                <a:lnTo>
                  <a:pt x="0" y="653170"/>
                </a:lnTo>
                <a:lnTo>
                  <a:pt x="0" y="653139"/>
                </a:lnTo>
                <a:lnTo>
                  <a:pt x="0" y="653004"/>
                </a:lnTo>
                <a:lnTo>
                  <a:pt x="0" y="652979"/>
                </a:lnTo>
                <a:lnTo>
                  <a:pt x="0" y="652927"/>
                </a:lnTo>
                <a:lnTo>
                  <a:pt x="0" y="652855"/>
                </a:lnTo>
                <a:lnTo>
                  <a:pt x="0" y="652684"/>
                </a:lnTo>
                <a:lnTo>
                  <a:pt x="0" y="652656"/>
                </a:lnTo>
                <a:lnTo>
                  <a:pt x="0" y="652647"/>
                </a:lnTo>
                <a:lnTo>
                  <a:pt x="0" y="652453"/>
                </a:lnTo>
                <a:lnTo>
                  <a:pt x="0" y="652451"/>
                </a:lnTo>
                <a:lnTo>
                  <a:pt x="0" y="652406"/>
                </a:lnTo>
                <a:lnTo>
                  <a:pt x="0" y="652395"/>
                </a:lnTo>
                <a:lnTo>
                  <a:pt x="0" y="652257"/>
                </a:lnTo>
                <a:lnTo>
                  <a:pt x="0" y="652249"/>
                </a:lnTo>
                <a:lnTo>
                  <a:pt x="0" y="652227"/>
                </a:lnTo>
                <a:lnTo>
                  <a:pt x="0" y="652185"/>
                </a:lnTo>
                <a:lnTo>
                  <a:pt x="0" y="652136"/>
                </a:lnTo>
                <a:lnTo>
                  <a:pt x="0" y="652014"/>
                </a:lnTo>
                <a:lnTo>
                  <a:pt x="0" y="651979"/>
                </a:lnTo>
                <a:lnTo>
                  <a:pt x="0" y="651936"/>
                </a:lnTo>
                <a:lnTo>
                  <a:pt x="0" y="651912"/>
                </a:lnTo>
                <a:lnTo>
                  <a:pt x="0" y="651773"/>
                </a:lnTo>
                <a:lnTo>
                  <a:pt x="0" y="651702"/>
                </a:lnTo>
                <a:lnTo>
                  <a:pt x="0" y="651677"/>
                </a:lnTo>
                <a:lnTo>
                  <a:pt x="0" y="651581"/>
                </a:lnTo>
                <a:lnTo>
                  <a:pt x="0" y="651520"/>
                </a:lnTo>
                <a:lnTo>
                  <a:pt x="0" y="651482"/>
                </a:lnTo>
                <a:lnTo>
                  <a:pt x="0" y="651453"/>
                </a:lnTo>
                <a:lnTo>
                  <a:pt x="0" y="651313"/>
                </a:lnTo>
                <a:lnTo>
                  <a:pt x="0" y="651288"/>
                </a:lnTo>
                <a:lnTo>
                  <a:pt x="0" y="651241"/>
                </a:lnTo>
                <a:lnTo>
                  <a:pt x="0" y="651215"/>
                </a:lnTo>
                <a:lnTo>
                  <a:pt x="0" y="651117"/>
                </a:lnTo>
                <a:lnTo>
                  <a:pt x="0" y="651029"/>
                </a:lnTo>
                <a:lnTo>
                  <a:pt x="0" y="651028"/>
                </a:lnTo>
                <a:lnTo>
                  <a:pt x="0" y="650957"/>
                </a:lnTo>
                <a:lnTo>
                  <a:pt x="0" y="650872"/>
                </a:lnTo>
                <a:lnTo>
                  <a:pt x="0" y="650805"/>
                </a:lnTo>
                <a:lnTo>
                  <a:pt x="0" y="650765"/>
                </a:lnTo>
                <a:lnTo>
                  <a:pt x="0" y="650684"/>
                </a:lnTo>
                <a:lnTo>
                  <a:pt x="0" y="650640"/>
                </a:lnTo>
                <a:lnTo>
                  <a:pt x="0" y="650545"/>
                </a:lnTo>
                <a:lnTo>
                  <a:pt x="0" y="650344"/>
                </a:lnTo>
                <a:lnTo>
                  <a:pt x="0" y="650306"/>
                </a:lnTo>
                <a:lnTo>
                  <a:pt x="0" y="650247"/>
                </a:lnTo>
                <a:lnTo>
                  <a:pt x="0" y="650026"/>
                </a:lnTo>
                <a:lnTo>
                  <a:pt x="0" y="649947"/>
                </a:lnTo>
                <a:lnTo>
                  <a:pt x="0" y="649944"/>
                </a:lnTo>
                <a:lnTo>
                  <a:pt x="0" y="649870"/>
                </a:lnTo>
                <a:lnTo>
                  <a:pt x="0" y="649759"/>
                </a:lnTo>
                <a:lnTo>
                  <a:pt x="0" y="649674"/>
                </a:lnTo>
                <a:lnTo>
                  <a:pt x="0" y="649666"/>
                </a:lnTo>
                <a:lnTo>
                  <a:pt x="0" y="649658"/>
                </a:lnTo>
                <a:lnTo>
                  <a:pt x="0" y="649657"/>
                </a:lnTo>
                <a:lnTo>
                  <a:pt x="0" y="649501"/>
                </a:lnTo>
                <a:lnTo>
                  <a:pt x="0" y="649461"/>
                </a:lnTo>
                <a:lnTo>
                  <a:pt x="0" y="649424"/>
                </a:lnTo>
                <a:lnTo>
                  <a:pt x="0" y="649416"/>
                </a:lnTo>
                <a:lnTo>
                  <a:pt x="0" y="649396"/>
                </a:lnTo>
                <a:lnTo>
                  <a:pt x="0" y="649391"/>
                </a:lnTo>
                <a:lnTo>
                  <a:pt x="0" y="649340"/>
                </a:lnTo>
                <a:lnTo>
                  <a:pt x="0" y="649237"/>
                </a:lnTo>
                <a:lnTo>
                  <a:pt x="0" y="649197"/>
                </a:lnTo>
                <a:lnTo>
                  <a:pt x="0" y="649181"/>
                </a:lnTo>
                <a:lnTo>
                  <a:pt x="0" y="648978"/>
                </a:lnTo>
                <a:lnTo>
                  <a:pt x="0" y="648937"/>
                </a:lnTo>
                <a:lnTo>
                  <a:pt x="0" y="648727"/>
                </a:lnTo>
                <a:lnTo>
                  <a:pt x="0" y="648459"/>
                </a:lnTo>
                <a:lnTo>
                  <a:pt x="0" y="648409"/>
                </a:lnTo>
                <a:lnTo>
                  <a:pt x="0" y="648385"/>
                </a:lnTo>
                <a:lnTo>
                  <a:pt x="0" y="648289"/>
                </a:lnTo>
                <a:lnTo>
                  <a:pt x="0" y="648217"/>
                </a:lnTo>
                <a:lnTo>
                  <a:pt x="0" y="648057"/>
                </a:lnTo>
                <a:lnTo>
                  <a:pt x="0" y="647979"/>
                </a:lnTo>
                <a:lnTo>
                  <a:pt x="0" y="647846"/>
                </a:lnTo>
                <a:lnTo>
                  <a:pt x="0" y="647737"/>
                </a:lnTo>
                <a:lnTo>
                  <a:pt x="0" y="647707"/>
                </a:lnTo>
                <a:lnTo>
                  <a:pt x="0" y="647664"/>
                </a:lnTo>
                <a:lnTo>
                  <a:pt x="0" y="647509"/>
                </a:lnTo>
                <a:lnTo>
                  <a:pt x="0" y="647388"/>
                </a:lnTo>
                <a:lnTo>
                  <a:pt x="0" y="647278"/>
                </a:lnTo>
                <a:lnTo>
                  <a:pt x="0" y="647176"/>
                </a:lnTo>
                <a:lnTo>
                  <a:pt x="0" y="647146"/>
                </a:lnTo>
                <a:lnTo>
                  <a:pt x="0" y="647050"/>
                </a:lnTo>
                <a:lnTo>
                  <a:pt x="0" y="646954"/>
                </a:lnTo>
                <a:lnTo>
                  <a:pt x="0" y="646841"/>
                </a:lnTo>
                <a:lnTo>
                  <a:pt x="0" y="646695"/>
                </a:lnTo>
                <a:lnTo>
                  <a:pt x="0" y="646614"/>
                </a:lnTo>
                <a:lnTo>
                  <a:pt x="0" y="646402"/>
                </a:lnTo>
                <a:lnTo>
                  <a:pt x="0" y="646401"/>
                </a:lnTo>
                <a:lnTo>
                  <a:pt x="0" y="646330"/>
                </a:lnTo>
                <a:lnTo>
                  <a:pt x="0" y="646238"/>
                </a:lnTo>
                <a:lnTo>
                  <a:pt x="0" y="645918"/>
                </a:lnTo>
                <a:lnTo>
                  <a:pt x="0" y="645747"/>
                </a:lnTo>
                <a:lnTo>
                  <a:pt x="0" y="645737"/>
                </a:lnTo>
                <a:lnTo>
                  <a:pt x="0" y="645685"/>
                </a:lnTo>
                <a:lnTo>
                  <a:pt x="0" y="645670"/>
                </a:lnTo>
                <a:lnTo>
                  <a:pt x="0" y="645568"/>
                </a:lnTo>
                <a:lnTo>
                  <a:pt x="0" y="645493"/>
                </a:lnTo>
                <a:lnTo>
                  <a:pt x="0" y="645491"/>
                </a:lnTo>
                <a:lnTo>
                  <a:pt x="0" y="645427"/>
                </a:lnTo>
                <a:lnTo>
                  <a:pt x="0" y="645419"/>
                </a:lnTo>
                <a:lnTo>
                  <a:pt x="0" y="645254"/>
                </a:lnTo>
                <a:lnTo>
                  <a:pt x="0" y="645248"/>
                </a:lnTo>
                <a:lnTo>
                  <a:pt x="0" y="645217"/>
                </a:lnTo>
                <a:lnTo>
                  <a:pt x="0" y="645189"/>
                </a:lnTo>
                <a:lnTo>
                  <a:pt x="0" y="645115"/>
                </a:lnTo>
                <a:lnTo>
                  <a:pt x="0" y="645015"/>
                </a:lnTo>
                <a:lnTo>
                  <a:pt x="0" y="644936"/>
                </a:lnTo>
                <a:lnTo>
                  <a:pt x="0" y="644856"/>
                </a:lnTo>
                <a:lnTo>
                  <a:pt x="0" y="644717"/>
                </a:lnTo>
                <a:lnTo>
                  <a:pt x="0" y="644713"/>
                </a:lnTo>
                <a:lnTo>
                  <a:pt x="0" y="644656"/>
                </a:lnTo>
                <a:lnTo>
                  <a:pt x="0" y="644398"/>
                </a:lnTo>
                <a:lnTo>
                  <a:pt x="0" y="644373"/>
                </a:lnTo>
                <a:lnTo>
                  <a:pt x="0" y="644351"/>
                </a:lnTo>
                <a:lnTo>
                  <a:pt x="0" y="644225"/>
                </a:lnTo>
                <a:lnTo>
                  <a:pt x="0" y="644008"/>
                </a:lnTo>
                <a:lnTo>
                  <a:pt x="0" y="643994"/>
                </a:lnTo>
                <a:lnTo>
                  <a:pt x="0" y="643889"/>
                </a:lnTo>
                <a:lnTo>
                  <a:pt x="0" y="643876"/>
                </a:lnTo>
                <a:lnTo>
                  <a:pt x="0" y="643874"/>
                </a:lnTo>
                <a:lnTo>
                  <a:pt x="0" y="643865"/>
                </a:lnTo>
                <a:lnTo>
                  <a:pt x="0" y="643832"/>
                </a:lnTo>
                <a:lnTo>
                  <a:pt x="0" y="643217"/>
                </a:lnTo>
                <a:lnTo>
                  <a:pt x="0" y="643087"/>
                </a:lnTo>
                <a:lnTo>
                  <a:pt x="0" y="643080"/>
                </a:lnTo>
                <a:lnTo>
                  <a:pt x="0" y="642995"/>
                </a:lnTo>
                <a:lnTo>
                  <a:pt x="0" y="642993"/>
                </a:lnTo>
                <a:lnTo>
                  <a:pt x="0" y="642946"/>
                </a:lnTo>
                <a:lnTo>
                  <a:pt x="0" y="642908"/>
                </a:lnTo>
                <a:lnTo>
                  <a:pt x="0" y="642869"/>
                </a:lnTo>
                <a:lnTo>
                  <a:pt x="0" y="642758"/>
                </a:lnTo>
                <a:lnTo>
                  <a:pt x="0" y="642735"/>
                </a:lnTo>
                <a:lnTo>
                  <a:pt x="0" y="642695"/>
                </a:lnTo>
                <a:lnTo>
                  <a:pt x="0" y="642637"/>
                </a:lnTo>
                <a:lnTo>
                  <a:pt x="0" y="642626"/>
                </a:lnTo>
                <a:lnTo>
                  <a:pt x="0" y="642606"/>
                </a:lnTo>
                <a:lnTo>
                  <a:pt x="0" y="642532"/>
                </a:lnTo>
                <a:lnTo>
                  <a:pt x="0" y="642518"/>
                </a:lnTo>
                <a:lnTo>
                  <a:pt x="0" y="642322"/>
                </a:lnTo>
                <a:lnTo>
                  <a:pt x="0" y="642199"/>
                </a:lnTo>
                <a:lnTo>
                  <a:pt x="0" y="642073"/>
                </a:lnTo>
                <a:lnTo>
                  <a:pt x="0" y="641887"/>
                </a:lnTo>
                <a:lnTo>
                  <a:pt x="0" y="641862"/>
                </a:lnTo>
                <a:lnTo>
                  <a:pt x="0" y="641718"/>
                </a:lnTo>
                <a:lnTo>
                  <a:pt x="0" y="641716"/>
                </a:lnTo>
                <a:lnTo>
                  <a:pt x="0" y="641425"/>
                </a:lnTo>
                <a:lnTo>
                  <a:pt x="0" y="641424"/>
                </a:lnTo>
                <a:lnTo>
                  <a:pt x="0" y="641403"/>
                </a:lnTo>
                <a:lnTo>
                  <a:pt x="0" y="641353"/>
                </a:lnTo>
                <a:lnTo>
                  <a:pt x="0" y="641291"/>
                </a:lnTo>
                <a:lnTo>
                  <a:pt x="0" y="641240"/>
                </a:lnTo>
                <a:lnTo>
                  <a:pt x="0" y="641165"/>
                </a:lnTo>
                <a:lnTo>
                  <a:pt x="0" y="641048"/>
                </a:lnTo>
                <a:lnTo>
                  <a:pt x="0" y="640971"/>
                </a:lnTo>
                <a:lnTo>
                  <a:pt x="0" y="640915"/>
                </a:lnTo>
                <a:lnTo>
                  <a:pt x="0" y="640899"/>
                </a:lnTo>
                <a:lnTo>
                  <a:pt x="0" y="640755"/>
                </a:lnTo>
                <a:lnTo>
                  <a:pt x="0" y="640495"/>
                </a:lnTo>
                <a:lnTo>
                  <a:pt x="0" y="640456"/>
                </a:lnTo>
                <a:lnTo>
                  <a:pt x="0" y="640416"/>
                </a:lnTo>
                <a:lnTo>
                  <a:pt x="0" y="640410"/>
                </a:lnTo>
                <a:lnTo>
                  <a:pt x="0" y="640347"/>
                </a:lnTo>
                <a:lnTo>
                  <a:pt x="0" y="640286"/>
                </a:lnTo>
                <a:lnTo>
                  <a:pt x="0" y="640270"/>
                </a:lnTo>
                <a:lnTo>
                  <a:pt x="0" y="640151"/>
                </a:lnTo>
                <a:lnTo>
                  <a:pt x="0" y="640090"/>
                </a:lnTo>
                <a:lnTo>
                  <a:pt x="0" y="640034"/>
                </a:lnTo>
                <a:lnTo>
                  <a:pt x="0" y="639831"/>
                </a:lnTo>
                <a:lnTo>
                  <a:pt x="0" y="639808"/>
                </a:lnTo>
                <a:lnTo>
                  <a:pt x="0" y="639803"/>
                </a:lnTo>
                <a:lnTo>
                  <a:pt x="0" y="639616"/>
                </a:lnTo>
                <a:lnTo>
                  <a:pt x="0" y="639575"/>
                </a:lnTo>
                <a:lnTo>
                  <a:pt x="0" y="639542"/>
                </a:lnTo>
                <a:lnTo>
                  <a:pt x="0" y="639528"/>
                </a:lnTo>
                <a:lnTo>
                  <a:pt x="0" y="639389"/>
                </a:lnTo>
                <a:lnTo>
                  <a:pt x="0" y="639354"/>
                </a:lnTo>
                <a:lnTo>
                  <a:pt x="0" y="639332"/>
                </a:lnTo>
                <a:lnTo>
                  <a:pt x="0" y="639262"/>
                </a:lnTo>
                <a:lnTo>
                  <a:pt x="0" y="639238"/>
                </a:lnTo>
                <a:lnTo>
                  <a:pt x="0" y="639133"/>
                </a:lnTo>
                <a:lnTo>
                  <a:pt x="0" y="639124"/>
                </a:lnTo>
                <a:lnTo>
                  <a:pt x="0" y="639083"/>
                </a:lnTo>
                <a:lnTo>
                  <a:pt x="0" y="639029"/>
                </a:lnTo>
                <a:lnTo>
                  <a:pt x="0" y="638981"/>
                </a:lnTo>
                <a:lnTo>
                  <a:pt x="0" y="638927"/>
                </a:lnTo>
                <a:lnTo>
                  <a:pt x="0" y="638883"/>
                </a:lnTo>
                <a:lnTo>
                  <a:pt x="0" y="638704"/>
                </a:lnTo>
                <a:lnTo>
                  <a:pt x="0" y="638629"/>
                </a:lnTo>
                <a:lnTo>
                  <a:pt x="0" y="638590"/>
                </a:lnTo>
                <a:lnTo>
                  <a:pt x="0" y="638570"/>
                </a:lnTo>
                <a:lnTo>
                  <a:pt x="0" y="638473"/>
                </a:lnTo>
                <a:lnTo>
                  <a:pt x="0" y="638435"/>
                </a:lnTo>
                <a:lnTo>
                  <a:pt x="0" y="638425"/>
                </a:lnTo>
                <a:lnTo>
                  <a:pt x="0" y="638423"/>
                </a:lnTo>
                <a:lnTo>
                  <a:pt x="0" y="638388"/>
                </a:lnTo>
                <a:lnTo>
                  <a:pt x="0" y="638250"/>
                </a:lnTo>
                <a:lnTo>
                  <a:pt x="0" y="638231"/>
                </a:lnTo>
                <a:lnTo>
                  <a:pt x="0" y="638215"/>
                </a:lnTo>
                <a:lnTo>
                  <a:pt x="0" y="638175"/>
                </a:lnTo>
                <a:lnTo>
                  <a:pt x="0" y="638131"/>
                </a:lnTo>
                <a:lnTo>
                  <a:pt x="0" y="637925"/>
                </a:lnTo>
                <a:lnTo>
                  <a:pt x="0" y="637922"/>
                </a:lnTo>
                <a:lnTo>
                  <a:pt x="0" y="637850"/>
                </a:lnTo>
                <a:lnTo>
                  <a:pt x="0" y="637678"/>
                </a:lnTo>
                <a:lnTo>
                  <a:pt x="0" y="637466"/>
                </a:lnTo>
                <a:lnTo>
                  <a:pt x="0" y="637402"/>
                </a:lnTo>
                <a:lnTo>
                  <a:pt x="0" y="637228"/>
                </a:lnTo>
                <a:lnTo>
                  <a:pt x="0" y="637091"/>
                </a:lnTo>
                <a:lnTo>
                  <a:pt x="0" y="637044"/>
                </a:lnTo>
                <a:lnTo>
                  <a:pt x="0" y="637017"/>
                </a:lnTo>
                <a:lnTo>
                  <a:pt x="0" y="637012"/>
                </a:lnTo>
                <a:lnTo>
                  <a:pt x="0" y="636818"/>
                </a:lnTo>
                <a:lnTo>
                  <a:pt x="0" y="636813"/>
                </a:lnTo>
                <a:lnTo>
                  <a:pt x="0" y="636771"/>
                </a:lnTo>
                <a:lnTo>
                  <a:pt x="0" y="636613"/>
                </a:lnTo>
                <a:lnTo>
                  <a:pt x="0" y="636585"/>
                </a:lnTo>
                <a:lnTo>
                  <a:pt x="0" y="636543"/>
                </a:lnTo>
                <a:lnTo>
                  <a:pt x="0" y="636538"/>
                </a:lnTo>
                <a:lnTo>
                  <a:pt x="0" y="636421"/>
                </a:lnTo>
                <a:lnTo>
                  <a:pt x="0" y="636344"/>
                </a:lnTo>
                <a:lnTo>
                  <a:pt x="0" y="636272"/>
                </a:lnTo>
                <a:lnTo>
                  <a:pt x="0" y="636180"/>
                </a:lnTo>
                <a:lnTo>
                  <a:pt x="0" y="636131"/>
                </a:lnTo>
                <a:lnTo>
                  <a:pt x="0" y="636084"/>
                </a:lnTo>
                <a:lnTo>
                  <a:pt x="0" y="636082"/>
                </a:lnTo>
                <a:lnTo>
                  <a:pt x="0" y="635937"/>
                </a:lnTo>
                <a:lnTo>
                  <a:pt x="0" y="635890"/>
                </a:lnTo>
                <a:lnTo>
                  <a:pt x="0" y="635871"/>
                </a:lnTo>
                <a:lnTo>
                  <a:pt x="0" y="635868"/>
                </a:lnTo>
                <a:lnTo>
                  <a:pt x="0" y="635840"/>
                </a:lnTo>
                <a:lnTo>
                  <a:pt x="0" y="635789"/>
                </a:lnTo>
                <a:lnTo>
                  <a:pt x="0" y="635648"/>
                </a:lnTo>
                <a:lnTo>
                  <a:pt x="0" y="635556"/>
                </a:lnTo>
                <a:lnTo>
                  <a:pt x="0" y="635436"/>
                </a:lnTo>
                <a:lnTo>
                  <a:pt x="0" y="635435"/>
                </a:lnTo>
                <a:lnTo>
                  <a:pt x="0" y="635433"/>
                </a:lnTo>
                <a:lnTo>
                  <a:pt x="0" y="635400"/>
                </a:lnTo>
                <a:lnTo>
                  <a:pt x="0" y="635364"/>
                </a:lnTo>
                <a:lnTo>
                  <a:pt x="0" y="635275"/>
                </a:lnTo>
                <a:lnTo>
                  <a:pt x="0" y="635204"/>
                </a:lnTo>
                <a:lnTo>
                  <a:pt x="0" y="635096"/>
                </a:lnTo>
                <a:lnTo>
                  <a:pt x="0" y="635095"/>
                </a:lnTo>
                <a:lnTo>
                  <a:pt x="0" y="634952"/>
                </a:lnTo>
                <a:lnTo>
                  <a:pt x="0" y="634950"/>
                </a:lnTo>
                <a:lnTo>
                  <a:pt x="0" y="634886"/>
                </a:lnTo>
                <a:lnTo>
                  <a:pt x="0" y="634819"/>
                </a:lnTo>
                <a:lnTo>
                  <a:pt x="0" y="634816"/>
                </a:lnTo>
                <a:lnTo>
                  <a:pt x="0" y="634811"/>
                </a:lnTo>
                <a:lnTo>
                  <a:pt x="0" y="634727"/>
                </a:lnTo>
                <a:lnTo>
                  <a:pt x="0" y="634637"/>
                </a:lnTo>
                <a:lnTo>
                  <a:pt x="0" y="634519"/>
                </a:lnTo>
                <a:lnTo>
                  <a:pt x="0" y="634461"/>
                </a:lnTo>
                <a:lnTo>
                  <a:pt x="0" y="634412"/>
                </a:lnTo>
                <a:lnTo>
                  <a:pt x="0" y="634323"/>
                </a:lnTo>
                <a:lnTo>
                  <a:pt x="0" y="634282"/>
                </a:lnTo>
                <a:lnTo>
                  <a:pt x="0" y="634184"/>
                </a:lnTo>
                <a:lnTo>
                  <a:pt x="0" y="634168"/>
                </a:lnTo>
                <a:lnTo>
                  <a:pt x="0" y="634096"/>
                </a:lnTo>
                <a:lnTo>
                  <a:pt x="0" y="634075"/>
                </a:lnTo>
                <a:lnTo>
                  <a:pt x="0" y="633989"/>
                </a:lnTo>
                <a:lnTo>
                  <a:pt x="0" y="633903"/>
                </a:lnTo>
                <a:lnTo>
                  <a:pt x="0" y="633865"/>
                </a:lnTo>
                <a:lnTo>
                  <a:pt x="0" y="633846"/>
                </a:lnTo>
                <a:lnTo>
                  <a:pt x="0" y="633761"/>
                </a:lnTo>
                <a:lnTo>
                  <a:pt x="0" y="633747"/>
                </a:lnTo>
                <a:lnTo>
                  <a:pt x="0" y="633729"/>
                </a:lnTo>
                <a:lnTo>
                  <a:pt x="0" y="633623"/>
                </a:lnTo>
                <a:lnTo>
                  <a:pt x="0" y="633616"/>
                </a:lnTo>
                <a:lnTo>
                  <a:pt x="0" y="633588"/>
                </a:lnTo>
                <a:lnTo>
                  <a:pt x="0" y="633548"/>
                </a:lnTo>
                <a:lnTo>
                  <a:pt x="0" y="633385"/>
                </a:lnTo>
                <a:lnTo>
                  <a:pt x="0" y="632968"/>
                </a:lnTo>
                <a:lnTo>
                  <a:pt x="0" y="632866"/>
                </a:lnTo>
                <a:lnTo>
                  <a:pt x="0" y="632850"/>
                </a:lnTo>
                <a:lnTo>
                  <a:pt x="0" y="632708"/>
                </a:lnTo>
                <a:lnTo>
                  <a:pt x="0" y="632566"/>
                </a:lnTo>
                <a:lnTo>
                  <a:pt x="0" y="632532"/>
                </a:lnTo>
                <a:lnTo>
                  <a:pt x="0" y="632474"/>
                </a:lnTo>
                <a:lnTo>
                  <a:pt x="0" y="632367"/>
                </a:lnTo>
                <a:lnTo>
                  <a:pt x="0" y="632358"/>
                </a:lnTo>
                <a:lnTo>
                  <a:pt x="0" y="632336"/>
                </a:lnTo>
                <a:lnTo>
                  <a:pt x="0" y="632162"/>
                </a:lnTo>
                <a:lnTo>
                  <a:pt x="0" y="632144"/>
                </a:lnTo>
                <a:lnTo>
                  <a:pt x="0" y="632117"/>
                </a:lnTo>
                <a:lnTo>
                  <a:pt x="0" y="632114"/>
                </a:lnTo>
                <a:lnTo>
                  <a:pt x="0" y="632093"/>
                </a:lnTo>
                <a:lnTo>
                  <a:pt x="0" y="632015"/>
                </a:lnTo>
                <a:lnTo>
                  <a:pt x="0" y="631991"/>
                </a:lnTo>
                <a:lnTo>
                  <a:pt x="0" y="631829"/>
                </a:lnTo>
                <a:lnTo>
                  <a:pt x="0" y="631737"/>
                </a:lnTo>
                <a:lnTo>
                  <a:pt x="0" y="631660"/>
                </a:lnTo>
                <a:lnTo>
                  <a:pt x="0" y="631561"/>
                </a:lnTo>
                <a:lnTo>
                  <a:pt x="0" y="631532"/>
                </a:lnTo>
                <a:lnTo>
                  <a:pt x="0" y="631367"/>
                </a:lnTo>
                <a:lnTo>
                  <a:pt x="0" y="631351"/>
                </a:lnTo>
                <a:lnTo>
                  <a:pt x="0" y="631346"/>
                </a:lnTo>
                <a:lnTo>
                  <a:pt x="0" y="631320"/>
                </a:lnTo>
                <a:lnTo>
                  <a:pt x="0" y="631295"/>
                </a:lnTo>
                <a:lnTo>
                  <a:pt x="0" y="631263"/>
                </a:lnTo>
                <a:lnTo>
                  <a:pt x="0" y="631036"/>
                </a:lnTo>
                <a:lnTo>
                  <a:pt x="0" y="630913"/>
                </a:lnTo>
                <a:lnTo>
                  <a:pt x="0" y="630891"/>
                </a:lnTo>
                <a:lnTo>
                  <a:pt x="0" y="630884"/>
                </a:lnTo>
                <a:lnTo>
                  <a:pt x="0" y="630576"/>
                </a:lnTo>
                <a:lnTo>
                  <a:pt x="0" y="630430"/>
                </a:lnTo>
                <a:lnTo>
                  <a:pt x="0" y="630366"/>
                </a:lnTo>
                <a:lnTo>
                  <a:pt x="0" y="630117"/>
                </a:lnTo>
                <a:lnTo>
                  <a:pt x="0" y="630105"/>
                </a:lnTo>
                <a:lnTo>
                  <a:pt x="0" y="629949"/>
                </a:lnTo>
                <a:lnTo>
                  <a:pt x="0" y="629834"/>
                </a:lnTo>
                <a:lnTo>
                  <a:pt x="0" y="629753"/>
                </a:lnTo>
                <a:lnTo>
                  <a:pt x="0" y="629679"/>
                </a:lnTo>
                <a:lnTo>
                  <a:pt x="0" y="629655"/>
                </a:lnTo>
                <a:lnTo>
                  <a:pt x="0" y="629557"/>
                </a:lnTo>
                <a:lnTo>
                  <a:pt x="0" y="629542"/>
                </a:lnTo>
                <a:lnTo>
                  <a:pt x="0" y="629469"/>
                </a:lnTo>
                <a:lnTo>
                  <a:pt x="0" y="629346"/>
                </a:lnTo>
                <a:lnTo>
                  <a:pt x="0" y="629316"/>
                </a:lnTo>
                <a:lnTo>
                  <a:pt x="0" y="629276"/>
                </a:lnTo>
                <a:lnTo>
                  <a:pt x="0" y="629220"/>
                </a:lnTo>
                <a:lnTo>
                  <a:pt x="0" y="629205"/>
                </a:lnTo>
                <a:lnTo>
                  <a:pt x="0" y="629124"/>
                </a:lnTo>
                <a:lnTo>
                  <a:pt x="0" y="629103"/>
                </a:lnTo>
                <a:lnTo>
                  <a:pt x="0" y="629102"/>
                </a:lnTo>
                <a:lnTo>
                  <a:pt x="0" y="629009"/>
                </a:lnTo>
                <a:lnTo>
                  <a:pt x="0" y="629001"/>
                </a:lnTo>
                <a:lnTo>
                  <a:pt x="0" y="628995"/>
                </a:lnTo>
                <a:lnTo>
                  <a:pt x="0" y="628865"/>
                </a:lnTo>
                <a:lnTo>
                  <a:pt x="0" y="628784"/>
                </a:lnTo>
                <a:lnTo>
                  <a:pt x="0" y="628746"/>
                </a:lnTo>
                <a:lnTo>
                  <a:pt x="0" y="628572"/>
                </a:lnTo>
                <a:lnTo>
                  <a:pt x="0" y="628571"/>
                </a:lnTo>
                <a:lnTo>
                  <a:pt x="0" y="628550"/>
                </a:lnTo>
                <a:lnTo>
                  <a:pt x="0" y="628542"/>
                </a:lnTo>
                <a:lnTo>
                  <a:pt x="0" y="628500"/>
                </a:lnTo>
                <a:lnTo>
                  <a:pt x="0" y="628438"/>
                </a:lnTo>
                <a:lnTo>
                  <a:pt x="0" y="628330"/>
                </a:lnTo>
                <a:lnTo>
                  <a:pt x="0" y="628296"/>
                </a:lnTo>
                <a:lnTo>
                  <a:pt x="0" y="628272"/>
                </a:lnTo>
                <a:lnTo>
                  <a:pt x="0" y="628098"/>
                </a:lnTo>
                <a:lnTo>
                  <a:pt x="0" y="628088"/>
                </a:lnTo>
                <a:lnTo>
                  <a:pt x="0" y="628081"/>
                </a:lnTo>
                <a:lnTo>
                  <a:pt x="0" y="628058"/>
                </a:lnTo>
                <a:lnTo>
                  <a:pt x="0" y="628046"/>
                </a:lnTo>
                <a:lnTo>
                  <a:pt x="0" y="627902"/>
                </a:lnTo>
                <a:lnTo>
                  <a:pt x="0" y="627901"/>
                </a:lnTo>
                <a:lnTo>
                  <a:pt x="0" y="627894"/>
                </a:lnTo>
                <a:lnTo>
                  <a:pt x="0" y="627864"/>
                </a:lnTo>
                <a:lnTo>
                  <a:pt x="0" y="627847"/>
                </a:lnTo>
                <a:lnTo>
                  <a:pt x="0" y="627838"/>
                </a:lnTo>
                <a:lnTo>
                  <a:pt x="0" y="627642"/>
                </a:lnTo>
                <a:lnTo>
                  <a:pt x="0" y="627624"/>
                </a:lnTo>
                <a:lnTo>
                  <a:pt x="0" y="627597"/>
                </a:lnTo>
                <a:lnTo>
                  <a:pt x="0" y="627557"/>
                </a:lnTo>
                <a:lnTo>
                  <a:pt x="0" y="627549"/>
                </a:lnTo>
                <a:lnTo>
                  <a:pt x="0" y="627418"/>
                </a:lnTo>
                <a:lnTo>
                  <a:pt x="0" y="627417"/>
                </a:lnTo>
                <a:lnTo>
                  <a:pt x="0" y="627392"/>
                </a:lnTo>
                <a:lnTo>
                  <a:pt x="0" y="627167"/>
                </a:lnTo>
                <a:lnTo>
                  <a:pt x="0" y="627165"/>
                </a:lnTo>
                <a:lnTo>
                  <a:pt x="0" y="627115"/>
                </a:lnTo>
                <a:lnTo>
                  <a:pt x="0" y="627099"/>
                </a:lnTo>
                <a:lnTo>
                  <a:pt x="0" y="627033"/>
                </a:lnTo>
                <a:lnTo>
                  <a:pt x="0" y="626999"/>
                </a:lnTo>
                <a:lnTo>
                  <a:pt x="0" y="626959"/>
                </a:lnTo>
                <a:lnTo>
                  <a:pt x="0" y="626933"/>
                </a:lnTo>
                <a:lnTo>
                  <a:pt x="0" y="626883"/>
                </a:lnTo>
                <a:lnTo>
                  <a:pt x="0" y="626763"/>
                </a:lnTo>
                <a:lnTo>
                  <a:pt x="0" y="626724"/>
                </a:lnTo>
                <a:lnTo>
                  <a:pt x="0" y="626693"/>
                </a:lnTo>
                <a:lnTo>
                  <a:pt x="0" y="626540"/>
                </a:lnTo>
                <a:lnTo>
                  <a:pt x="0" y="626536"/>
                </a:lnTo>
                <a:lnTo>
                  <a:pt x="0" y="626511"/>
                </a:lnTo>
                <a:lnTo>
                  <a:pt x="0" y="626476"/>
                </a:lnTo>
                <a:lnTo>
                  <a:pt x="0" y="626409"/>
                </a:lnTo>
                <a:lnTo>
                  <a:pt x="0" y="626286"/>
                </a:lnTo>
                <a:lnTo>
                  <a:pt x="0" y="626285"/>
                </a:lnTo>
                <a:lnTo>
                  <a:pt x="0" y="626280"/>
                </a:lnTo>
                <a:lnTo>
                  <a:pt x="0" y="626176"/>
                </a:lnTo>
                <a:lnTo>
                  <a:pt x="0" y="626052"/>
                </a:lnTo>
                <a:lnTo>
                  <a:pt x="0" y="626002"/>
                </a:lnTo>
                <a:lnTo>
                  <a:pt x="0" y="625949"/>
                </a:lnTo>
                <a:lnTo>
                  <a:pt x="0" y="625892"/>
                </a:lnTo>
                <a:lnTo>
                  <a:pt x="0" y="625803"/>
                </a:lnTo>
                <a:lnTo>
                  <a:pt x="0" y="625739"/>
                </a:lnTo>
                <a:lnTo>
                  <a:pt x="0" y="625717"/>
                </a:lnTo>
                <a:lnTo>
                  <a:pt x="0" y="625647"/>
                </a:lnTo>
                <a:lnTo>
                  <a:pt x="0" y="625572"/>
                </a:lnTo>
                <a:lnTo>
                  <a:pt x="0" y="625570"/>
                </a:lnTo>
                <a:lnTo>
                  <a:pt x="0" y="625490"/>
                </a:lnTo>
                <a:lnTo>
                  <a:pt x="0" y="625404"/>
                </a:lnTo>
                <a:lnTo>
                  <a:pt x="0" y="625378"/>
                </a:lnTo>
                <a:lnTo>
                  <a:pt x="0" y="625327"/>
                </a:lnTo>
                <a:lnTo>
                  <a:pt x="0" y="625306"/>
                </a:lnTo>
                <a:lnTo>
                  <a:pt x="0" y="625281"/>
                </a:lnTo>
                <a:lnTo>
                  <a:pt x="0" y="625135"/>
                </a:lnTo>
                <a:lnTo>
                  <a:pt x="0" y="625069"/>
                </a:lnTo>
                <a:lnTo>
                  <a:pt x="0" y="625068"/>
                </a:lnTo>
                <a:lnTo>
                  <a:pt x="0" y="624966"/>
                </a:lnTo>
                <a:lnTo>
                  <a:pt x="0" y="624902"/>
                </a:lnTo>
                <a:lnTo>
                  <a:pt x="0" y="624900"/>
                </a:lnTo>
                <a:lnTo>
                  <a:pt x="0" y="624842"/>
                </a:lnTo>
                <a:lnTo>
                  <a:pt x="0" y="624825"/>
                </a:lnTo>
                <a:lnTo>
                  <a:pt x="0" y="624823"/>
                </a:lnTo>
                <a:lnTo>
                  <a:pt x="0" y="624796"/>
                </a:lnTo>
                <a:lnTo>
                  <a:pt x="0" y="624582"/>
                </a:lnTo>
                <a:lnTo>
                  <a:pt x="0" y="624304"/>
                </a:lnTo>
                <a:lnTo>
                  <a:pt x="0" y="624238"/>
                </a:lnTo>
                <a:lnTo>
                  <a:pt x="0" y="624177"/>
                </a:lnTo>
                <a:lnTo>
                  <a:pt x="0" y="624125"/>
                </a:lnTo>
                <a:lnTo>
                  <a:pt x="0" y="624110"/>
                </a:lnTo>
                <a:lnTo>
                  <a:pt x="0" y="623918"/>
                </a:lnTo>
                <a:lnTo>
                  <a:pt x="0" y="623879"/>
                </a:lnTo>
                <a:lnTo>
                  <a:pt x="0" y="623761"/>
                </a:lnTo>
                <a:lnTo>
                  <a:pt x="0" y="623703"/>
                </a:lnTo>
                <a:lnTo>
                  <a:pt x="0" y="623694"/>
                </a:lnTo>
                <a:lnTo>
                  <a:pt x="0" y="623600"/>
                </a:lnTo>
                <a:lnTo>
                  <a:pt x="0" y="623419"/>
                </a:lnTo>
                <a:lnTo>
                  <a:pt x="0" y="623296"/>
                </a:lnTo>
                <a:lnTo>
                  <a:pt x="0" y="623220"/>
                </a:lnTo>
                <a:lnTo>
                  <a:pt x="0" y="623211"/>
                </a:lnTo>
                <a:lnTo>
                  <a:pt x="0" y="623037"/>
                </a:lnTo>
                <a:lnTo>
                  <a:pt x="0" y="623015"/>
                </a:lnTo>
                <a:lnTo>
                  <a:pt x="0" y="622987"/>
                </a:lnTo>
                <a:lnTo>
                  <a:pt x="0" y="622970"/>
                </a:lnTo>
                <a:lnTo>
                  <a:pt x="0" y="622880"/>
                </a:lnTo>
                <a:lnTo>
                  <a:pt x="0" y="622813"/>
                </a:lnTo>
                <a:lnTo>
                  <a:pt x="0" y="622795"/>
                </a:lnTo>
                <a:lnTo>
                  <a:pt x="0" y="622791"/>
                </a:lnTo>
                <a:lnTo>
                  <a:pt x="0" y="622657"/>
                </a:lnTo>
                <a:lnTo>
                  <a:pt x="0" y="622582"/>
                </a:lnTo>
                <a:lnTo>
                  <a:pt x="0" y="622580"/>
                </a:lnTo>
                <a:lnTo>
                  <a:pt x="0" y="622579"/>
                </a:lnTo>
                <a:lnTo>
                  <a:pt x="0" y="622547"/>
                </a:lnTo>
                <a:lnTo>
                  <a:pt x="0" y="622422"/>
                </a:lnTo>
                <a:lnTo>
                  <a:pt x="0" y="622337"/>
                </a:lnTo>
                <a:lnTo>
                  <a:pt x="0" y="622317"/>
                </a:lnTo>
                <a:lnTo>
                  <a:pt x="0" y="622243"/>
                </a:lnTo>
                <a:lnTo>
                  <a:pt x="0" y="622242"/>
                </a:lnTo>
                <a:lnTo>
                  <a:pt x="0" y="622229"/>
                </a:lnTo>
                <a:lnTo>
                  <a:pt x="0" y="622033"/>
                </a:lnTo>
                <a:lnTo>
                  <a:pt x="0" y="621966"/>
                </a:lnTo>
                <a:lnTo>
                  <a:pt x="0" y="621963"/>
                </a:lnTo>
                <a:lnTo>
                  <a:pt x="0" y="621941"/>
                </a:lnTo>
                <a:lnTo>
                  <a:pt x="0" y="621784"/>
                </a:lnTo>
                <a:lnTo>
                  <a:pt x="0" y="621666"/>
                </a:lnTo>
                <a:lnTo>
                  <a:pt x="0" y="621527"/>
                </a:lnTo>
                <a:lnTo>
                  <a:pt x="0" y="621482"/>
                </a:lnTo>
                <a:lnTo>
                  <a:pt x="0" y="621432"/>
                </a:lnTo>
                <a:lnTo>
                  <a:pt x="0" y="621408"/>
                </a:lnTo>
                <a:lnTo>
                  <a:pt x="0" y="621315"/>
                </a:lnTo>
                <a:lnTo>
                  <a:pt x="0" y="621314"/>
                </a:lnTo>
                <a:lnTo>
                  <a:pt x="0" y="621309"/>
                </a:lnTo>
                <a:lnTo>
                  <a:pt x="0" y="621296"/>
                </a:lnTo>
                <a:lnTo>
                  <a:pt x="0" y="621178"/>
                </a:lnTo>
                <a:lnTo>
                  <a:pt x="0" y="621136"/>
                </a:lnTo>
                <a:lnTo>
                  <a:pt x="0" y="621135"/>
                </a:lnTo>
                <a:lnTo>
                  <a:pt x="0" y="621127"/>
                </a:lnTo>
                <a:lnTo>
                  <a:pt x="0" y="621050"/>
                </a:lnTo>
                <a:lnTo>
                  <a:pt x="0" y="620876"/>
                </a:lnTo>
                <a:lnTo>
                  <a:pt x="0" y="620834"/>
                </a:lnTo>
                <a:lnTo>
                  <a:pt x="0" y="620762"/>
                </a:lnTo>
                <a:lnTo>
                  <a:pt x="0" y="620760"/>
                </a:lnTo>
                <a:lnTo>
                  <a:pt x="0" y="620626"/>
                </a:lnTo>
                <a:lnTo>
                  <a:pt x="0" y="620380"/>
                </a:lnTo>
                <a:lnTo>
                  <a:pt x="0" y="620301"/>
                </a:lnTo>
                <a:lnTo>
                  <a:pt x="0" y="620297"/>
                </a:lnTo>
                <a:lnTo>
                  <a:pt x="0" y="620169"/>
                </a:lnTo>
                <a:lnTo>
                  <a:pt x="0" y="620167"/>
                </a:lnTo>
                <a:lnTo>
                  <a:pt x="0" y="619997"/>
                </a:lnTo>
                <a:lnTo>
                  <a:pt x="0" y="619745"/>
                </a:lnTo>
                <a:lnTo>
                  <a:pt x="0" y="619621"/>
                </a:lnTo>
                <a:lnTo>
                  <a:pt x="0" y="619605"/>
                </a:lnTo>
                <a:lnTo>
                  <a:pt x="0" y="619519"/>
                </a:lnTo>
                <a:lnTo>
                  <a:pt x="0" y="619514"/>
                </a:lnTo>
                <a:lnTo>
                  <a:pt x="0" y="619291"/>
                </a:lnTo>
                <a:lnTo>
                  <a:pt x="0" y="619286"/>
                </a:lnTo>
                <a:lnTo>
                  <a:pt x="0" y="619162"/>
                </a:lnTo>
                <a:lnTo>
                  <a:pt x="0" y="619009"/>
                </a:lnTo>
                <a:lnTo>
                  <a:pt x="0" y="618976"/>
                </a:lnTo>
                <a:lnTo>
                  <a:pt x="0" y="618973"/>
                </a:lnTo>
                <a:lnTo>
                  <a:pt x="0" y="618951"/>
                </a:lnTo>
                <a:lnTo>
                  <a:pt x="0" y="618783"/>
                </a:lnTo>
                <a:lnTo>
                  <a:pt x="0" y="618726"/>
                </a:lnTo>
                <a:lnTo>
                  <a:pt x="0" y="618708"/>
                </a:lnTo>
                <a:lnTo>
                  <a:pt x="0" y="618638"/>
                </a:lnTo>
                <a:lnTo>
                  <a:pt x="0" y="618591"/>
                </a:lnTo>
                <a:lnTo>
                  <a:pt x="0" y="618514"/>
                </a:lnTo>
                <a:lnTo>
                  <a:pt x="0" y="618493"/>
                </a:lnTo>
                <a:lnTo>
                  <a:pt x="0" y="618492"/>
                </a:lnTo>
                <a:lnTo>
                  <a:pt x="0" y="618468"/>
                </a:lnTo>
                <a:lnTo>
                  <a:pt x="0" y="618467"/>
                </a:lnTo>
                <a:lnTo>
                  <a:pt x="0" y="618442"/>
                </a:lnTo>
                <a:lnTo>
                  <a:pt x="0" y="618410"/>
                </a:lnTo>
                <a:lnTo>
                  <a:pt x="0" y="618310"/>
                </a:lnTo>
                <a:lnTo>
                  <a:pt x="0" y="618271"/>
                </a:lnTo>
                <a:lnTo>
                  <a:pt x="0" y="618243"/>
                </a:lnTo>
                <a:lnTo>
                  <a:pt x="0" y="618137"/>
                </a:lnTo>
                <a:lnTo>
                  <a:pt x="0" y="618136"/>
                </a:lnTo>
                <a:lnTo>
                  <a:pt x="0" y="618060"/>
                </a:lnTo>
                <a:lnTo>
                  <a:pt x="0" y="618038"/>
                </a:lnTo>
                <a:lnTo>
                  <a:pt x="0" y="618009"/>
                </a:lnTo>
                <a:lnTo>
                  <a:pt x="0" y="617959"/>
                </a:lnTo>
                <a:lnTo>
                  <a:pt x="0" y="617952"/>
                </a:lnTo>
                <a:lnTo>
                  <a:pt x="0" y="617929"/>
                </a:lnTo>
                <a:lnTo>
                  <a:pt x="0" y="617844"/>
                </a:lnTo>
                <a:lnTo>
                  <a:pt x="0" y="617797"/>
                </a:lnTo>
                <a:lnTo>
                  <a:pt x="0" y="617772"/>
                </a:lnTo>
                <a:lnTo>
                  <a:pt x="0" y="617723"/>
                </a:lnTo>
                <a:lnTo>
                  <a:pt x="0" y="617709"/>
                </a:lnTo>
                <a:lnTo>
                  <a:pt x="0" y="617513"/>
                </a:lnTo>
                <a:lnTo>
                  <a:pt x="0" y="617361"/>
                </a:lnTo>
                <a:lnTo>
                  <a:pt x="0" y="617264"/>
                </a:lnTo>
                <a:lnTo>
                  <a:pt x="0" y="617115"/>
                </a:lnTo>
                <a:lnTo>
                  <a:pt x="0" y="617113"/>
                </a:lnTo>
                <a:lnTo>
                  <a:pt x="0" y="617096"/>
                </a:lnTo>
                <a:lnTo>
                  <a:pt x="0" y="617013"/>
                </a:lnTo>
                <a:lnTo>
                  <a:pt x="0" y="616897"/>
                </a:lnTo>
                <a:lnTo>
                  <a:pt x="0" y="616616"/>
                </a:lnTo>
                <a:lnTo>
                  <a:pt x="0" y="616615"/>
                </a:lnTo>
                <a:lnTo>
                  <a:pt x="0" y="616582"/>
                </a:lnTo>
                <a:lnTo>
                  <a:pt x="0" y="616554"/>
                </a:lnTo>
                <a:lnTo>
                  <a:pt x="0" y="616500"/>
                </a:lnTo>
                <a:lnTo>
                  <a:pt x="0" y="616426"/>
                </a:lnTo>
                <a:lnTo>
                  <a:pt x="0" y="616423"/>
                </a:lnTo>
                <a:lnTo>
                  <a:pt x="0" y="616249"/>
                </a:lnTo>
                <a:lnTo>
                  <a:pt x="0" y="616106"/>
                </a:lnTo>
                <a:lnTo>
                  <a:pt x="0" y="616016"/>
                </a:lnTo>
                <a:lnTo>
                  <a:pt x="0" y="615931"/>
                </a:lnTo>
                <a:lnTo>
                  <a:pt x="0" y="615906"/>
                </a:lnTo>
                <a:lnTo>
                  <a:pt x="0" y="615793"/>
                </a:lnTo>
                <a:lnTo>
                  <a:pt x="0" y="615758"/>
                </a:lnTo>
                <a:lnTo>
                  <a:pt x="0" y="615753"/>
                </a:lnTo>
                <a:lnTo>
                  <a:pt x="0" y="615727"/>
                </a:lnTo>
                <a:lnTo>
                  <a:pt x="0" y="615718"/>
                </a:lnTo>
                <a:lnTo>
                  <a:pt x="0" y="615647"/>
                </a:lnTo>
                <a:lnTo>
                  <a:pt x="0" y="615477"/>
                </a:lnTo>
                <a:lnTo>
                  <a:pt x="0" y="615443"/>
                </a:lnTo>
                <a:lnTo>
                  <a:pt x="0" y="615320"/>
                </a:lnTo>
                <a:lnTo>
                  <a:pt x="0" y="615253"/>
                </a:lnTo>
                <a:lnTo>
                  <a:pt x="0" y="615225"/>
                </a:lnTo>
                <a:lnTo>
                  <a:pt x="0" y="615175"/>
                </a:lnTo>
                <a:lnTo>
                  <a:pt x="0" y="614999"/>
                </a:lnTo>
                <a:lnTo>
                  <a:pt x="0" y="614994"/>
                </a:lnTo>
                <a:lnTo>
                  <a:pt x="0" y="614983"/>
                </a:lnTo>
                <a:lnTo>
                  <a:pt x="0" y="614980"/>
                </a:lnTo>
                <a:lnTo>
                  <a:pt x="0" y="614978"/>
                </a:lnTo>
                <a:lnTo>
                  <a:pt x="0" y="614939"/>
                </a:lnTo>
                <a:lnTo>
                  <a:pt x="0" y="614837"/>
                </a:lnTo>
                <a:lnTo>
                  <a:pt x="0" y="614773"/>
                </a:lnTo>
                <a:lnTo>
                  <a:pt x="0" y="614766"/>
                </a:lnTo>
                <a:lnTo>
                  <a:pt x="0" y="614716"/>
                </a:lnTo>
                <a:lnTo>
                  <a:pt x="0" y="614696"/>
                </a:lnTo>
                <a:lnTo>
                  <a:pt x="0" y="614535"/>
                </a:lnTo>
                <a:lnTo>
                  <a:pt x="0" y="614530"/>
                </a:lnTo>
                <a:lnTo>
                  <a:pt x="0" y="614524"/>
                </a:lnTo>
                <a:lnTo>
                  <a:pt x="0" y="614453"/>
                </a:lnTo>
                <a:lnTo>
                  <a:pt x="0" y="614430"/>
                </a:lnTo>
                <a:lnTo>
                  <a:pt x="0" y="614361"/>
                </a:lnTo>
                <a:lnTo>
                  <a:pt x="0" y="614314"/>
                </a:lnTo>
                <a:lnTo>
                  <a:pt x="0" y="614263"/>
                </a:lnTo>
                <a:lnTo>
                  <a:pt x="0" y="614175"/>
                </a:lnTo>
                <a:lnTo>
                  <a:pt x="0" y="614154"/>
                </a:lnTo>
                <a:lnTo>
                  <a:pt x="0" y="614118"/>
                </a:lnTo>
                <a:lnTo>
                  <a:pt x="0" y="614106"/>
                </a:lnTo>
                <a:lnTo>
                  <a:pt x="0" y="614068"/>
                </a:lnTo>
                <a:lnTo>
                  <a:pt x="0" y="613996"/>
                </a:lnTo>
                <a:lnTo>
                  <a:pt x="0" y="613971"/>
                </a:lnTo>
                <a:lnTo>
                  <a:pt x="0" y="613876"/>
                </a:lnTo>
                <a:lnTo>
                  <a:pt x="0" y="613840"/>
                </a:lnTo>
                <a:lnTo>
                  <a:pt x="0" y="613695"/>
                </a:lnTo>
                <a:lnTo>
                  <a:pt x="0" y="613644"/>
                </a:lnTo>
                <a:lnTo>
                  <a:pt x="0" y="613623"/>
                </a:lnTo>
                <a:lnTo>
                  <a:pt x="0" y="613616"/>
                </a:lnTo>
                <a:lnTo>
                  <a:pt x="0" y="613614"/>
                </a:lnTo>
                <a:lnTo>
                  <a:pt x="0" y="613510"/>
                </a:lnTo>
                <a:lnTo>
                  <a:pt x="0" y="613433"/>
                </a:lnTo>
                <a:lnTo>
                  <a:pt x="0" y="613323"/>
                </a:lnTo>
                <a:lnTo>
                  <a:pt x="0" y="613251"/>
                </a:lnTo>
                <a:lnTo>
                  <a:pt x="0" y="613170"/>
                </a:lnTo>
                <a:lnTo>
                  <a:pt x="0" y="613096"/>
                </a:lnTo>
                <a:lnTo>
                  <a:pt x="0" y="613082"/>
                </a:lnTo>
                <a:lnTo>
                  <a:pt x="0" y="613047"/>
                </a:lnTo>
                <a:lnTo>
                  <a:pt x="0" y="612886"/>
                </a:lnTo>
                <a:lnTo>
                  <a:pt x="0" y="612763"/>
                </a:lnTo>
                <a:lnTo>
                  <a:pt x="0" y="612737"/>
                </a:lnTo>
                <a:lnTo>
                  <a:pt x="0" y="612637"/>
                </a:lnTo>
                <a:lnTo>
                  <a:pt x="0" y="612593"/>
                </a:lnTo>
                <a:lnTo>
                  <a:pt x="0" y="612453"/>
                </a:lnTo>
                <a:lnTo>
                  <a:pt x="0" y="612428"/>
                </a:lnTo>
                <a:lnTo>
                  <a:pt x="0" y="612254"/>
                </a:lnTo>
                <a:lnTo>
                  <a:pt x="0" y="612245"/>
                </a:lnTo>
                <a:lnTo>
                  <a:pt x="0" y="612243"/>
                </a:lnTo>
                <a:lnTo>
                  <a:pt x="0" y="612185"/>
                </a:lnTo>
                <a:lnTo>
                  <a:pt x="0" y="612113"/>
                </a:lnTo>
                <a:lnTo>
                  <a:pt x="0" y="612049"/>
                </a:lnTo>
                <a:lnTo>
                  <a:pt x="0" y="612047"/>
                </a:lnTo>
                <a:lnTo>
                  <a:pt x="0" y="612004"/>
                </a:lnTo>
                <a:lnTo>
                  <a:pt x="0" y="611989"/>
                </a:lnTo>
                <a:lnTo>
                  <a:pt x="0" y="611988"/>
                </a:lnTo>
                <a:lnTo>
                  <a:pt x="0" y="611825"/>
                </a:lnTo>
                <a:lnTo>
                  <a:pt x="0" y="611816"/>
                </a:lnTo>
                <a:lnTo>
                  <a:pt x="0" y="611804"/>
                </a:lnTo>
                <a:lnTo>
                  <a:pt x="0" y="611729"/>
                </a:lnTo>
                <a:lnTo>
                  <a:pt x="0" y="611726"/>
                </a:lnTo>
                <a:lnTo>
                  <a:pt x="0" y="611702"/>
                </a:lnTo>
                <a:lnTo>
                  <a:pt x="0" y="611479"/>
                </a:lnTo>
                <a:lnTo>
                  <a:pt x="0" y="611446"/>
                </a:lnTo>
                <a:lnTo>
                  <a:pt x="0" y="611371"/>
                </a:lnTo>
                <a:lnTo>
                  <a:pt x="0" y="611324"/>
                </a:lnTo>
                <a:lnTo>
                  <a:pt x="0" y="611273"/>
                </a:lnTo>
                <a:lnTo>
                  <a:pt x="0" y="611272"/>
                </a:lnTo>
                <a:lnTo>
                  <a:pt x="0" y="611243"/>
                </a:lnTo>
                <a:lnTo>
                  <a:pt x="0" y="611185"/>
                </a:lnTo>
                <a:lnTo>
                  <a:pt x="0" y="611164"/>
                </a:lnTo>
                <a:lnTo>
                  <a:pt x="0" y="611078"/>
                </a:lnTo>
                <a:lnTo>
                  <a:pt x="0" y="611031"/>
                </a:lnTo>
                <a:lnTo>
                  <a:pt x="0" y="611020"/>
                </a:lnTo>
                <a:lnTo>
                  <a:pt x="0" y="611006"/>
                </a:lnTo>
                <a:lnTo>
                  <a:pt x="0" y="610850"/>
                </a:lnTo>
                <a:lnTo>
                  <a:pt x="0" y="610811"/>
                </a:lnTo>
                <a:lnTo>
                  <a:pt x="0" y="610781"/>
                </a:lnTo>
                <a:lnTo>
                  <a:pt x="0" y="610776"/>
                </a:lnTo>
                <a:lnTo>
                  <a:pt x="0" y="610747"/>
                </a:lnTo>
                <a:lnTo>
                  <a:pt x="0" y="610705"/>
                </a:lnTo>
                <a:lnTo>
                  <a:pt x="0" y="610655"/>
                </a:lnTo>
                <a:lnTo>
                  <a:pt x="0" y="610602"/>
                </a:lnTo>
                <a:lnTo>
                  <a:pt x="0" y="610598"/>
                </a:lnTo>
                <a:lnTo>
                  <a:pt x="0" y="610595"/>
                </a:lnTo>
                <a:lnTo>
                  <a:pt x="0" y="610443"/>
                </a:lnTo>
                <a:lnTo>
                  <a:pt x="0" y="610372"/>
                </a:lnTo>
                <a:lnTo>
                  <a:pt x="0" y="610367"/>
                </a:lnTo>
                <a:lnTo>
                  <a:pt x="0" y="610251"/>
                </a:lnTo>
                <a:lnTo>
                  <a:pt x="0" y="610196"/>
                </a:lnTo>
                <a:lnTo>
                  <a:pt x="0" y="610139"/>
                </a:lnTo>
                <a:lnTo>
                  <a:pt x="0" y="610057"/>
                </a:lnTo>
                <a:lnTo>
                  <a:pt x="0" y="610010"/>
                </a:lnTo>
                <a:lnTo>
                  <a:pt x="0" y="609930"/>
                </a:lnTo>
                <a:lnTo>
                  <a:pt x="0" y="609816"/>
                </a:lnTo>
                <a:lnTo>
                  <a:pt x="0" y="609734"/>
                </a:lnTo>
                <a:lnTo>
                  <a:pt x="0" y="609660"/>
                </a:lnTo>
                <a:lnTo>
                  <a:pt x="0" y="609636"/>
                </a:lnTo>
                <a:lnTo>
                  <a:pt x="0" y="609548"/>
                </a:lnTo>
                <a:lnTo>
                  <a:pt x="0" y="609491"/>
                </a:lnTo>
                <a:lnTo>
                  <a:pt x="0" y="609476"/>
                </a:lnTo>
                <a:lnTo>
                  <a:pt x="0" y="609464"/>
                </a:lnTo>
                <a:lnTo>
                  <a:pt x="0" y="609284"/>
                </a:lnTo>
                <a:lnTo>
                  <a:pt x="0" y="609203"/>
                </a:lnTo>
                <a:lnTo>
                  <a:pt x="0" y="609088"/>
                </a:lnTo>
                <a:lnTo>
                  <a:pt x="0" y="608989"/>
                </a:lnTo>
                <a:lnTo>
                  <a:pt x="0" y="608987"/>
                </a:lnTo>
                <a:lnTo>
                  <a:pt x="0" y="608863"/>
                </a:lnTo>
                <a:lnTo>
                  <a:pt x="0" y="608826"/>
                </a:lnTo>
                <a:lnTo>
                  <a:pt x="0" y="608825"/>
                </a:lnTo>
                <a:lnTo>
                  <a:pt x="0" y="608674"/>
                </a:lnTo>
                <a:lnTo>
                  <a:pt x="0" y="608639"/>
                </a:lnTo>
                <a:lnTo>
                  <a:pt x="0" y="608629"/>
                </a:lnTo>
                <a:lnTo>
                  <a:pt x="0" y="608579"/>
                </a:lnTo>
                <a:lnTo>
                  <a:pt x="0" y="608456"/>
                </a:lnTo>
                <a:lnTo>
                  <a:pt x="0" y="608443"/>
                </a:lnTo>
                <a:lnTo>
                  <a:pt x="0" y="608325"/>
                </a:lnTo>
                <a:lnTo>
                  <a:pt x="0" y="608193"/>
                </a:lnTo>
                <a:lnTo>
                  <a:pt x="0" y="608177"/>
                </a:lnTo>
                <a:lnTo>
                  <a:pt x="0" y="608119"/>
                </a:lnTo>
                <a:lnTo>
                  <a:pt x="0" y="608007"/>
                </a:lnTo>
                <a:lnTo>
                  <a:pt x="0" y="607981"/>
                </a:lnTo>
                <a:lnTo>
                  <a:pt x="0" y="607980"/>
                </a:lnTo>
                <a:lnTo>
                  <a:pt x="0" y="607973"/>
                </a:lnTo>
                <a:lnTo>
                  <a:pt x="0" y="607966"/>
                </a:lnTo>
                <a:lnTo>
                  <a:pt x="0" y="607943"/>
                </a:lnTo>
                <a:lnTo>
                  <a:pt x="0" y="607909"/>
                </a:lnTo>
                <a:lnTo>
                  <a:pt x="0" y="607786"/>
                </a:lnTo>
                <a:lnTo>
                  <a:pt x="0" y="607769"/>
                </a:lnTo>
                <a:lnTo>
                  <a:pt x="0" y="607723"/>
                </a:lnTo>
                <a:lnTo>
                  <a:pt x="0" y="607665"/>
                </a:lnTo>
                <a:lnTo>
                  <a:pt x="0" y="607660"/>
                </a:lnTo>
                <a:lnTo>
                  <a:pt x="0" y="607527"/>
                </a:lnTo>
                <a:lnTo>
                  <a:pt x="0" y="607497"/>
                </a:lnTo>
                <a:lnTo>
                  <a:pt x="0" y="607444"/>
                </a:lnTo>
                <a:lnTo>
                  <a:pt x="0" y="607305"/>
                </a:lnTo>
                <a:lnTo>
                  <a:pt x="0" y="607206"/>
                </a:lnTo>
                <a:lnTo>
                  <a:pt x="0" y="607182"/>
                </a:lnTo>
                <a:lnTo>
                  <a:pt x="0" y="607057"/>
                </a:lnTo>
                <a:lnTo>
                  <a:pt x="0" y="607012"/>
                </a:lnTo>
                <a:lnTo>
                  <a:pt x="0" y="606986"/>
                </a:lnTo>
                <a:lnTo>
                  <a:pt x="0" y="606884"/>
                </a:lnTo>
                <a:lnTo>
                  <a:pt x="0" y="606878"/>
                </a:lnTo>
                <a:lnTo>
                  <a:pt x="0" y="606752"/>
                </a:lnTo>
                <a:lnTo>
                  <a:pt x="0" y="606744"/>
                </a:lnTo>
                <a:lnTo>
                  <a:pt x="0" y="606723"/>
                </a:lnTo>
                <a:lnTo>
                  <a:pt x="0" y="606646"/>
                </a:lnTo>
                <a:lnTo>
                  <a:pt x="0" y="606558"/>
                </a:lnTo>
                <a:lnTo>
                  <a:pt x="0" y="606486"/>
                </a:lnTo>
                <a:lnTo>
                  <a:pt x="0" y="606425"/>
                </a:lnTo>
                <a:lnTo>
                  <a:pt x="0" y="606404"/>
                </a:lnTo>
                <a:lnTo>
                  <a:pt x="0" y="606294"/>
                </a:lnTo>
                <a:lnTo>
                  <a:pt x="0" y="606176"/>
                </a:lnTo>
                <a:lnTo>
                  <a:pt x="0" y="606120"/>
                </a:lnTo>
                <a:lnTo>
                  <a:pt x="0" y="606098"/>
                </a:lnTo>
                <a:lnTo>
                  <a:pt x="0" y="606082"/>
                </a:lnTo>
                <a:lnTo>
                  <a:pt x="0" y="606075"/>
                </a:lnTo>
                <a:lnTo>
                  <a:pt x="0" y="606028"/>
                </a:lnTo>
                <a:lnTo>
                  <a:pt x="0" y="605997"/>
                </a:lnTo>
                <a:lnTo>
                  <a:pt x="0" y="605873"/>
                </a:lnTo>
                <a:lnTo>
                  <a:pt x="0" y="605857"/>
                </a:lnTo>
                <a:lnTo>
                  <a:pt x="0" y="605835"/>
                </a:lnTo>
                <a:lnTo>
                  <a:pt x="0" y="605777"/>
                </a:lnTo>
                <a:lnTo>
                  <a:pt x="0" y="605639"/>
                </a:lnTo>
                <a:lnTo>
                  <a:pt x="0" y="605589"/>
                </a:lnTo>
                <a:lnTo>
                  <a:pt x="0" y="605569"/>
                </a:lnTo>
                <a:lnTo>
                  <a:pt x="0" y="605457"/>
                </a:lnTo>
                <a:lnTo>
                  <a:pt x="0" y="605390"/>
                </a:lnTo>
                <a:lnTo>
                  <a:pt x="0" y="605383"/>
                </a:lnTo>
                <a:lnTo>
                  <a:pt x="0" y="605381"/>
                </a:lnTo>
                <a:lnTo>
                  <a:pt x="0" y="605360"/>
                </a:lnTo>
                <a:lnTo>
                  <a:pt x="0" y="605296"/>
                </a:lnTo>
                <a:lnTo>
                  <a:pt x="0" y="605283"/>
                </a:lnTo>
                <a:lnTo>
                  <a:pt x="0" y="605214"/>
                </a:lnTo>
                <a:lnTo>
                  <a:pt x="0" y="605203"/>
                </a:lnTo>
                <a:lnTo>
                  <a:pt x="0" y="605187"/>
                </a:lnTo>
                <a:lnTo>
                  <a:pt x="0" y="605185"/>
                </a:lnTo>
                <a:lnTo>
                  <a:pt x="0" y="605140"/>
                </a:lnTo>
                <a:lnTo>
                  <a:pt x="0" y="604991"/>
                </a:lnTo>
                <a:lnTo>
                  <a:pt x="0" y="604976"/>
                </a:lnTo>
                <a:lnTo>
                  <a:pt x="0" y="604953"/>
                </a:lnTo>
                <a:lnTo>
                  <a:pt x="0" y="604944"/>
                </a:lnTo>
                <a:lnTo>
                  <a:pt x="0" y="604921"/>
                </a:lnTo>
                <a:lnTo>
                  <a:pt x="0" y="604849"/>
                </a:lnTo>
                <a:lnTo>
                  <a:pt x="0" y="604787"/>
                </a:lnTo>
                <a:lnTo>
                  <a:pt x="0" y="604720"/>
                </a:lnTo>
                <a:lnTo>
                  <a:pt x="0" y="604616"/>
                </a:lnTo>
                <a:lnTo>
                  <a:pt x="0" y="604507"/>
                </a:lnTo>
                <a:lnTo>
                  <a:pt x="0" y="604467"/>
                </a:lnTo>
                <a:lnTo>
                  <a:pt x="0" y="604406"/>
                </a:lnTo>
                <a:lnTo>
                  <a:pt x="0" y="604301"/>
                </a:lnTo>
                <a:lnTo>
                  <a:pt x="0" y="604256"/>
                </a:lnTo>
                <a:lnTo>
                  <a:pt x="0" y="604189"/>
                </a:lnTo>
                <a:lnTo>
                  <a:pt x="0" y="604157"/>
                </a:lnTo>
                <a:lnTo>
                  <a:pt x="0" y="604015"/>
                </a:lnTo>
                <a:lnTo>
                  <a:pt x="0" y="604012"/>
                </a:lnTo>
                <a:lnTo>
                  <a:pt x="0" y="604010"/>
                </a:lnTo>
                <a:lnTo>
                  <a:pt x="0" y="603842"/>
                </a:lnTo>
                <a:lnTo>
                  <a:pt x="0" y="603773"/>
                </a:lnTo>
                <a:lnTo>
                  <a:pt x="0" y="603573"/>
                </a:lnTo>
                <a:lnTo>
                  <a:pt x="0" y="603509"/>
                </a:lnTo>
                <a:lnTo>
                  <a:pt x="0" y="603487"/>
                </a:lnTo>
                <a:lnTo>
                  <a:pt x="0" y="603375"/>
                </a:lnTo>
                <a:lnTo>
                  <a:pt x="0" y="603265"/>
                </a:lnTo>
                <a:lnTo>
                  <a:pt x="0" y="603249"/>
                </a:lnTo>
                <a:lnTo>
                  <a:pt x="0" y="603194"/>
                </a:lnTo>
                <a:lnTo>
                  <a:pt x="0" y="603096"/>
                </a:lnTo>
                <a:lnTo>
                  <a:pt x="0" y="603038"/>
                </a:lnTo>
                <a:lnTo>
                  <a:pt x="0" y="602900"/>
                </a:lnTo>
                <a:lnTo>
                  <a:pt x="0" y="602892"/>
                </a:lnTo>
                <a:lnTo>
                  <a:pt x="0" y="602874"/>
                </a:lnTo>
                <a:lnTo>
                  <a:pt x="0" y="602870"/>
                </a:lnTo>
                <a:lnTo>
                  <a:pt x="0" y="602678"/>
                </a:lnTo>
                <a:lnTo>
                  <a:pt x="0" y="602579"/>
                </a:lnTo>
                <a:lnTo>
                  <a:pt x="0" y="602555"/>
                </a:lnTo>
                <a:lnTo>
                  <a:pt x="0" y="602467"/>
                </a:lnTo>
                <a:lnTo>
                  <a:pt x="0" y="602400"/>
                </a:lnTo>
                <a:lnTo>
                  <a:pt x="0" y="602370"/>
                </a:lnTo>
                <a:lnTo>
                  <a:pt x="0" y="602358"/>
                </a:lnTo>
                <a:lnTo>
                  <a:pt x="0" y="602322"/>
                </a:lnTo>
                <a:lnTo>
                  <a:pt x="0" y="602224"/>
                </a:lnTo>
                <a:lnTo>
                  <a:pt x="0" y="602204"/>
                </a:lnTo>
                <a:lnTo>
                  <a:pt x="0" y="602130"/>
                </a:lnTo>
                <a:lnTo>
                  <a:pt x="0" y="602127"/>
                </a:lnTo>
                <a:lnTo>
                  <a:pt x="0" y="602125"/>
                </a:lnTo>
                <a:lnTo>
                  <a:pt x="0" y="602116"/>
                </a:lnTo>
                <a:lnTo>
                  <a:pt x="0" y="602096"/>
                </a:lnTo>
                <a:lnTo>
                  <a:pt x="0" y="601931"/>
                </a:lnTo>
                <a:lnTo>
                  <a:pt x="0" y="601920"/>
                </a:lnTo>
                <a:lnTo>
                  <a:pt x="0" y="601887"/>
                </a:lnTo>
                <a:lnTo>
                  <a:pt x="0" y="601884"/>
                </a:lnTo>
                <a:lnTo>
                  <a:pt x="0" y="601863"/>
                </a:lnTo>
                <a:lnTo>
                  <a:pt x="0" y="601859"/>
                </a:lnTo>
                <a:lnTo>
                  <a:pt x="0" y="601677"/>
                </a:lnTo>
                <a:lnTo>
                  <a:pt x="0" y="601671"/>
                </a:lnTo>
                <a:lnTo>
                  <a:pt x="0" y="601652"/>
                </a:lnTo>
                <a:lnTo>
                  <a:pt x="0" y="601606"/>
                </a:lnTo>
                <a:lnTo>
                  <a:pt x="0" y="601600"/>
                </a:lnTo>
                <a:lnTo>
                  <a:pt x="0" y="601577"/>
                </a:lnTo>
                <a:lnTo>
                  <a:pt x="0" y="601477"/>
                </a:lnTo>
                <a:lnTo>
                  <a:pt x="0" y="601461"/>
                </a:lnTo>
                <a:lnTo>
                  <a:pt x="0" y="601455"/>
                </a:lnTo>
                <a:lnTo>
                  <a:pt x="0" y="601448"/>
                </a:lnTo>
                <a:lnTo>
                  <a:pt x="0" y="601427"/>
                </a:lnTo>
                <a:lnTo>
                  <a:pt x="0" y="601215"/>
                </a:lnTo>
                <a:lnTo>
                  <a:pt x="0" y="601214"/>
                </a:lnTo>
                <a:lnTo>
                  <a:pt x="0" y="601199"/>
                </a:lnTo>
                <a:lnTo>
                  <a:pt x="0" y="601193"/>
                </a:lnTo>
                <a:lnTo>
                  <a:pt x="0" y="601143"/>
                </a:lnTo>
                <a:lnTo>
                  <a:pt x="0" y="601118"/>
                </a:lnTo>
                <a:lnTo>
                  <a:pt x="0" y="601023"/>
                </a:lnTo>
                <a:lnTo>
                  <a:pt x="0" y="601022"/>
                </a:lnTo>
                <a:lnTo>
                  <a:pt x="0" y="601020"/>
                </a:lnTo>
                <a:lnTo>
                  <a:pt x="0" y="600987"/>
                </a:lnTo>
                <a:lnTo>
                  <a:pt x="0" y="600862"/>
                </a:lnTo>
                <a:lnTo>
                  <a:pt x="0" y="600838"/>
                </a:lnTo>
                <a:lnTo>
                  <a:pt x="0" y="600791"/>
                </a:lnTo>
                <a:lnTo>
                  <a:pt x="0" y="600783"/>
                </a:lnTo>
                <a:lnTo>
                  <a:pt x="0" y="600763"/>
                </a:lnTo>
                <a:lnTo>
                  <a:pt x="0" y="600761"/>
                </a:lnTo>
                <a:lnTo>
                  <a:pt x="0" y="600682"/>
                </a:lnTo>
                <a:lnTo>
                  <a:pt x="0" y="600669"/>
                </a:lnTo>
                <a:lnTo>
                  <a:pt x="0" y="600652"/>
                </a:lnTo>
                <a:lnTo>
                  <a:pt x="0" y="600631"/>
                </a:lnTo>
                <a:lnTo>
                  <a:pt x="0" y="600580"/>
                </a:lnTo>
                <a:lnTo>
                  <a:pt x="0" y="600545"/>
                </a:lnTo>
                <a:lnTo>
                  <a:pt x="0" y="600513"/>
                </a:lnTo>
                <a:lnTo>
                  <a:pt x="0" y="600473"/>
                </a:lnTo>
                <a:lnTo>
                  <a:pt x="0" y="600470"/>
                </a:lnTo>
                <a:lnTo>
                  <a:pt x="0" y="600406"/>
                </a:lnTo>
                <a:lnTo>
                  <a:pt x="0" y="600403"/>
                </a:lnTo>
                <a:lnTo>
                  <a:pt x="0" y="600398"/>
                </a:lnTo>
                <a:lnTo>
                  <a:pt x="0" y="600317"/>
                </a:lnTo>
                <a:lnTo>
                  <a:pt x="0" y="600172"/>
                </a:lnTo>
                <a:lnTo>
                  <a:pt x="0" y="600122"/>
                </a:lnTo>
                <a:lnTo>
                  <a:pt x="0" y="600106"/>
                </a:lnTo>
                <a:lnTo>
                  <a:pt x="0" y="600054"/>
                </a:lnTo>
                <a:lnTo>
                  <a:pt x="0" y="599910"/>
                </a:lnTo>
                <a:lnTo>
                  <a:pt x="0" y="599902"/>
                </a:lnTo>
                <a:lnTo>
                  <a:pt x="0" y="599884"/>
                </a:lnTo>
                <a:lnTo>
                  <a:pt x="0" y="599880"/>
                </a:lnTo>
                <a:lnTo>
                  <a:pt x="0" y="599755"/>
                </a:lnTo>
                <a:lnTo>
                  <a:pt x="0" y="599632"/>
                </a:lnTo>
                <a:lnTo>
                  <a:pt x="0" y="599544"/>
                </a:lnTo>
                <a:lnTo>
                  <a:pt x="0" y="599524"/>
                </a:lnTo>
                <a:lnTo>
                  <a:pt x="0" y="599495"/>
                </a:lnTo>
                <a:lnTo>
                  <a:pt x="0" y="599490"/>
                </a:lnTo>
                <a:lnTo>
                  <a:pt x="0" y="599406"/>
                </a:lnTo>
                <a:lnTo>
                  <a:pt x="0" y="599401"/>
                </a:lnTo>
                <a:lnTo>
                  <a:pt x="0" y="599332"/>
                </a:lnTo>
                <a:lnTo>
                  <a:pt x="0" y="599316"/>
                </a:lnTo>
                <a:lnTo>
                  <a:pt x="0" y="599173"/>
                </a:lnTo>
                <a:lnTo>
                  <a:pt x="0" y="598873"/>
                </a:lnTo>
                <a:lnTo>
                  <a:pt x="0" y="598860"/>
                </a:lnTo>
                <a:lnTo>
                  <a:pt x="0" y="598781"/>
                </a:lnTo>
                <a:lnTo>
                  <a:pt x="0" y="598670"/>
                </a:lnTo>
                <a:lnTo>
                  <a:pt x="0" y="598622"/>
                </a:lnTo>
                <a:lnTo>
                  <a:pt x="0" y="598616"/>
                </a:lnTo>
                <a:lnTo>
                  <a:pt x="0" y="598593"/>
                </a:lnTo>
                <a:lnTo>
                  <a:pt x="0" y="598525"/>
                </a:lnTo>
                <a:lnTo>
                  <a:pt x="0" y="598437"/>
                </a:lnTo>
                <a:lnTo>
                  <a:pt x="0" y="598419"/>
                </a:lnTo>
                <a:lnTo>
                  <a:pt x="0" y="598350"/>
                </a:lnTo>
                <a:lnTo>
                  <a:pt x="0" y="598293"/>
                </a:lnTo>
                <a:lnTo>
                  <a:pt x="0" y="598225"/>
                </a:lnTo>
                <a:lnTo>
                  <a:pt x="0" y="598178"/>
                </a:lnTo>
                <a:lnTo>
                  <a:pt x="0" y="598133"/>
                </a:lnTo>
                <a:lnTo>
                  <a:pt x="0" y="598061"/>
                </a:lnTo>
                <a:lnTo>
                  <a:pt x="0" y="598021"/>
                </a:lnTo>
                <a:lnTo>
                  <a:pt x="0" y="597958"/>
                </a:lnTo>
                <a:lnTo>
                  <a:pt x="0" y="597954"/>
                </a:lnTo>
                <a:lnTo>
                  <a:pt x="0" y="597923"/>
                </a:lnTo>
                <a:lnTo>
                  <a:pt x="0" y="597900"/>
                </a:lnTo>
                <a:lnTo>
                  <a:pt x="0" y="597851"/>
                </a:lnTo>
                <a:lnTo>
                  <a:pt x="0" y="597802"/>
                </a:lnTo>
                <a:lnTo>
                  <a:pt x="0" y="597731"/>
                </a:lnTo>
                <a:lnTo>
                  <a:pt x="0" y="597640"/>
                </a:lnTo>
                <a:lnTo>
                  <a:pt x="0" y="597602"/>
                </a:lnTo>
                <a:lnTo>
                  <a:pt x="0" y="597416"/>
                </a:lnTo>
                <a:lnTo>
                  <a:pt x="0" y="597343"/>
                </a:lnTo>
                <a:lnTo>
                  <a:pt x="0" y="597157"/>
                </a:lnTo>
                <a:lnTo>
                  <a:pt x="0" y="597148"/>
                </a:lnTo>
                <a:lnTo>
                  <a:pt x="0" y="597132"/>
                </a:lnTo>
                <a:lnTo>
                  <a:pt x="0" y="597077"/>
                </a:lnTo>
                <a:lnTo>
                  <a:pt x="0" y="597000"/>
                </a:lnTo>
                <a:lnTo>
                  <a:pt x="0" y="596954"/>
                </a:lnTo>
                <a:lnTo>
                  <a:pt x="0" y="596933"/>
                </a:lnTo>
                <a:lnTo>
                  <a:pt x="0" y="596907"/>
                </a:lnTo>
                <a:lnTo>
                  <a:pt x="0" y="596850"/>
                </a:lnTo>
                <a:lnTo>
                  <a:pt x="0" y="596807"/>
                </a:lnTo>
                <a:lnTo>
                  <a:pt x="0" y="596695"/>
                </a:lnTo>
                <a:lnTo>
                  <a:pt x="0" y="596694"/>
                </a:lnTo>
                <a:lnTo>
                  <a:pt x="0" y="596673"/>
                </a:lnTo>
                <a:lnTo>
                  <a:pt x="0" y="596623"/>
                </a:lnTo>
                <a:lnTo>
                  <a:pt x="0" y="596500"/>
                </a:lnTo>
                <a:lnTo>
                  <a:pt x="0" y="596211"/>
                </a:lnTo>
                <a:lnTo>
                  <a:pt x="0" y="596136"/>
                </a:lnTo>
                <a:lnTo>
                  <a:pt x="0" y="596134"/>
                </a:lnTo>
                <a:lnTo>
                  <a:pt x="0" y="596025"/>
                </a:lnTo>
                <a:lnTo>
                  <a:pt x="0" y="596010"/>
                </a:lnTo>
                <a:lnTo>
                  <a:pt x="0" y="595953"/>
                </a:lnTo>
                <a:lnTo>
                  <a:pt x="0" y="595786"/>
                </a:lnTo>
                <a:lnTo>
                  <a:pt x="0" y="595761"/>
                </a:lnTo>
                <a:lnTo>
                  <a:pt x="0" y="595680"/>
                </a:lnTo>
                <a:lnTo>
                  <a:pt x="0" y="595603"/>
                </a:lnTo>
                <a:lnTo>
                  <a:pt x="0" y="595536"/>
                </a:lnTo>
                <a:lnTo>
                  <a:pt x="0" y="595438"/>
                </a:lnTo>
                <a:lnTo>
                  <a:pt x="0" y="595360"/>
                </a:lnTo>
                <a:lnTo>
                  <a:pt x="0" y="595340"/>
                </a:lnTo>
                <a:lnTo>
                  <a:pt x="0" y="595332"/>
                </a:lnTo>
                <a:lnTo>
                  <a:pt x="0" y="595302"/>
                </a:lnTo>
                <a:lnTo>
                  <a:pt x="0" y="595266"/>
                </a:lnTo>
                <a:lnTo>
                  <a:pt x="0" y="595252"/>
                </a:lnTo>
                <a:lnTo>
                  <a:pt x="0" y="595154"/>
                </a:lnTo>
                <a:lnTo>
                  <a:pt x="0" y="595062"/>
                </a:lnTo>
                <a:lnTo>
                  <a:pt x="0" y="595056"/>
                </a:lnTo>
                <a:lnTo>
                  <a:pt x="0" y="594868"/>
                </a:lnTo>
                <a:lnTo>
                  <a:pt x="0" y="594863"/>
                </a:lnTo>
                <a:lnTo>
                  <a:pt x="0" y="594812"/>
                </a:lnTo>
                <a:lnTo>
                  <a:pt x="0" y="594807"/>
                </a:lnTo>
                <a:lnTo>
                  <a:pt x="0" y="594689"/>
                </a:lnTo>
                <a:lnTo>
                  <a:pt x="0" y="594654"/>
                </a:lnTo>
                <a:lnTo>
                  <a:pt x="0" y="594603"/>
                </a:lnTo>
                <a:lnTo>
                  <a:pt x="0" y="594420"/>
                </a:lnTo>
                <a:lnTo>
                  <a:pt x="0" y="594417"/>
                </a:lnTo>
                <a:lnTo>
                  <a:pt x="0" y="594353"/>
                </a:lnTo>
                <a:lnTo>
                  <a:pt x="0" y="594315"/>
                </a:lnTo>
                <a:lnTo>
                  <a:pt x="0" y="594204"/>
                </a:lnTo>
                <a:lnTo>
                  <a:pt x="0" y="594159"/>
                </a:lnTo>
                <a:lnTo>
                  <a:pt x="0" y="594158"/>
                </a:lnTo>
                <a:lnTo>
                  <a:pt x="0" y="594025"/>
                </a:lnTo>
                <a:lnTo>
                  <a:pt x="0" y="593974"/>
                </a:lnTo>
                <a:lnTo>
                  <a:pt x="0" y="593955"/>
                </a:lnTo>
                <a:lnTo>
                  <a:pt x="0" y="593917"/>
                </a:lnTo>
                <a:lnTo>
                  <a:pt x="0" y="593899"/>
                </a:lnTo>
                <a:lnTo>
                  <a:pt x="0" y="593886"/>
                </a:lnTo>
                <a:lnTo>
                  <a:pt x="0" y="593883"/>
                </a:lnTo>
                <a:lnTo>
                  <a:pt x="0" y="593865"/>
                </a:lnTo>
                <a:lnTo>
                  <a:pt x="0" y="593856"/>
                </a:lnTo>
                <a:lnTo>
                  <a:pt x="0" y="593723"/>
                </a:lnTo>
                <a:lnTo>
                  <a:pt x="0" y="593705"/>
                </a:lnTo>
                <a:lnTo>
                  <a:pt x="0" y="593649"/>
                </a:lnTo>
                <a:lnTo>
                  <a:pt x="0" y="593551"/>
                </a:lnTo>
                <a:lnTo>
                  <a:pt x="0" y="593501"/>
                </a:lnTo>
                <a:lnTo>
                  <a:pt x="0" y="593434"/>
                </a:lnTo>
                <a:lnTo>
                  <a:pt x="0" y="593406"/>
                </a:lnTo>
                <a:lnTo>
                  <a:pt x="0" y="593330"/>
                </a:lnTo>
                <a:lnTo>
                  <a:pt x="0" y="593323"/>
                </a:lnTo>
                <a:lnTo>
                  <a:pt x="0" y="593306"/>
                </a:lnTo>
                <a:lnTo>
                  <a:pt x="0" y="593208"/>
                </a:lnTo>
                <a:lnTo>
                  <a:pt x="0" y="593190"/>
                </a:lnTo>
                <a:lnTo>
                  <a:pt x="0" y="593175"/>
                </a:lnTo>
                <a:lnTo>
                  <a:pt x="0" y="593144"/>
                </a:lnTo>
                <a:lnTo>
                  <a:pt x="0" y="593136"/>
                </a:lnTo>
                <a:lnTo>
                  <a:pt x="0" y="593120"/>
                </a:lnTo>
                <a:lnTo>
                  <a:pt x="0" y="593020"/>
                </a:lnTo>
                <a:lnTo>
                  <a:pt x="0" y="592842"/>
                </a:lnTo>
                <a:lnTo>
                  <a:pt x="0" y="592768"/>
                </a:lnTo>
                <a:lnTo>
                  <a:pt x="0" y="592758"/>
                </a:lnTo>
                <a:lnTo>
                  <a:pt x="0" y="592716"/>
                </a:lnTo>
                <a:lnTo>
                  <a:pt x="0" y="592658"/>
                </a:lnTo>
                <a:lnTo>
                  <a:pt x="0" y="592546"/>
                </a:lnTo>
                <a:lnTo>
                  <a:pt x="0" y="592542"/>
                </a:lnTo>
                <a:lnTo>
                  <a:pt x="0" y="592537"/>
                </a:lnTo>
                <a:lnTo>
                  <a:pt x="0" y="592530"/>
                </a:lnTo>
                <a:lnTo>
                  <a:pt x="0" y="592507"/>
                </a:lnTo>
                <a:lnTo>
                  <a:pt x="0" y="592505"/>
                </a:lnTo>
                <a:lnTo>
                  <a:pt x="0" y="592350"/>
                </a:lnTo>
                <a:lnTo>
                  <a:pt x="0" y="592309"/>
                </a:lnTo>
                <a:lnTo>
                  <a:pt x="0" y="592287"/>
                </a:lnTo>
                <a:lnTo>
                  <a:pt x="0" y="592280"/>
                </a:lnTo>
                <a:lnTo>
                  <a:pt x="0" y="592199"/>
                </a:lnTo>
                <a:lnTo>
                  <a:pt x="0" y="592130"/>
                </a:lnTo>
                <a:lnTo>
                  <a:pt x="0" y="592072"/>
                </a:lnTo>
                <a:lnTo>
                  <a:pt x="0" y="592068"/>
                </a:lnTo>
                <a:lnTo>
                  <a:pt x="0" y="592067"/>
                </a:lnTo>
                <a:lnTo>
                  <a:pt x="0" y="592063"/>
                </a:lnTo>
                <a:lnTo>
                  <a:pt x="0" y="592046"/>
                </a:lnTo>
                <a:lnTo>
                  <a:pt x="0" y="591996"/>
                </a:lnTo>
                <a:lnTo>
                  <a:pt x="0" y="591934"/>
                </a:lnTo>
                <a:lnTo>
                  <a:pt x="0" y="591904"/>
                </a:lnTo>
                <a:lnTo>
                  <a:pt x="0" y="591873"/>
                </a:lnTo>
                <a:lnTo>
                  <a:pt x="0" y="591867"/>
                </a:lnTo>
                <a:lnTo>
                  <a:pt x="0" y="591837"/>
                </a:lnTo>
                <a:lnTo>
                  <a:pt x="0" y="591732"/>
                </a:lnTo>
                <a:lnTo>
                  <a:pt x="0" y="591691"/>
                </a:lnTo>
                <a:lnTo>
                  <a:pt x="0" y="591661"/>
                </a:lnTo>
                <a:lnTo>
                  <a:pt x="0" y="591614"/>
                </a:lnTo>
                <a:lnTo>
                  <a:pt x="0" y="591613"/>
                </a:lnTo>
                <a:lnTo>
                  <a:pt x="0" y="591589"/>
                </a:lnTo>
                <a:lnTo>
                  <a:pt x="0" y="591527"/>
                </a:lnTo>
                <a:lnTo>
                  <a:pt x="0" y="591448"/>
                </a:lnTo>
                <a:lnTo>
                  <a:pt x="0" y="591403"/>
                </a:lnTo>
                <a:lnTo>
                  <a:pt x="0" y="591398"/>
                </a:lnTo>
                <a:lnTo>
                  <a:pt x="0" y="591326"/>
                </a:lnTo>
                <a:lnTo>
                  <a:pt x="0" y="591273"/>
                </a:lnTo>
                <a:lnTo>
                  <a:pt x="0" y="591159"/>
                </a:lnTo>
                <a:lnTo>
                  <a:pt x="0" y="591157"/>
                </a:lnTo>
                <a:lnTo>
                  <a:pt x="0" y="591130"/>
                </a:lnTo>
                <a:lnTo>
                  <a:pt x="0" y="591085"/>
                </a:lnTo>
                <a:lnTo>
                  <a:pt x="0" y="590989"/>
                </a:lnTo>
                <a:lnTo>
                  <a:pt x="0" y="590965"/>
                </a:lnTo>
                <a:lnTo>
                  <a:pt x="0" y="590918"/>
                </a:lnTo>
                <a:lnTo>
                  <a:pt x="0" y="590893"/>
                </a:lnTo>
                <a:lnTo>
                  <a:pt x="0" y="590733"/>
                </a:lnTo>
                <a:lnTo>
                  <a:pt x="0" y="590681"/>
                </a:lnTo>
                <a:lnTo>
                  <a:pt x="0" y="590666"/>
                </a:lnTo>
                <a:lnTo>
                  <a:pt x="0" y="590634"/>
                </a:lnTo>
                <a:lnTo>
                  <a:pt x="0" y="590625"/>
                </a:lnTo>
                <a:lnTo>
                  <a:pt x="0" y="590553"/>
                </a:lnTo>
                <a:lnTo>
                  <a:pt x="0" y="590522"/>
                </a:lnTo>
                <a:lnTo>
                  <a:pt x="0" y="590489"/>
                </a:lnTo>
                <a:lnTo>
                  <a:pt x="0" y="590487"/>
                </a:lnTo>
                <a:lnTo>
                  <a:pt x="0" y="590482"/>
                </a:lnTo>
                <a:lnTo>
                  <a:pt x="0" y="590412"/>
                </a:lnTo>
                <a:lnTo>
                  <a:pt x="0" y="590366"/>
                </a:lnTo>
                <a:lnTo>
                  <a:pt x="0" y="590341"/>
                </a:lnTo>
                <a:lnTo>
                  <a:pt x="0" y="590340"/>
                </a:lnTo>
                <a:lnTo>
                  <a:pt x="0" y="590250"/>
                </a:lnTo>
                <a:lnTo>
                  <a:pt x="0" y="590185"/>
                </a:lnTo>
                <a:lnTo>
                  <a:pt x="0" y="590169"/>
                </a:lnTo>
                <a:lnTo>
                  <a:pt x="0" y="590136"/>
                </a:lnTo>
                <a:lnTo>
                  <a:pt x="0" y="589907"/>
                </a:lnTo>
                <a:lnTo>
                  <a:pt x="0" y="589857"/>
                </a:lnTo>
                <a:lnTo>
                  <a:pt x="0" y="589852"/>
                </a:lnTo>
                <a:lnTo>
                  <a:pt x="0" y="589726"/>
                </a:lnTo>
                <a:lnTo>
                  <a:pt x="0" y="589703"/>
                </a:lnTo>
                <a:lnTo>
                  <a:pt x="0" y="589547"/>
                </a:lnTo>
                <a:lnTo>
                  <a:pt x="0" y="589517"/>
                </a:lnTo>
                <a:lnTo>
                  <a:pt x="0" y="589505"/>
                </a:lnTo>
                <a:lnTo>
                  <a:pt x="0" y="589369"/>
                </a:lnTo>
                <a:lnTo>
                  <a:pt x="0" y="589366"/>
                </a:lnTo>
                <a:lnTo>
                  <a:pt x="0" y="589351"/>
                </a:lnTo>
                <a:lnTo>
                  <a:pt x="0" y="589347"/>
                </a:lnTo>
                <a:lnTo>
                  <a:pt x="0" y="589345"/>
                </a:lnTo>
                <a:lnTo>
                  <a:pt x="0" y="589290"/>
                </a:lnTo>
                <a:lnTo>
                  <a:pt x="0" y="589272"/>
                </a:lnTo>
                <a:lnTo>
                  <a:pt x="0" y="589259"/>
                </a:lnTo>
                <a:lnTo>
                  <a:pt x="0" y="589187"/>
                </a:lnTo>
                <a:lnTo>
                  <a:pt x="0" y="589078"/>
                </a:lnTo>
                <a:lnTo>
                  <a:pt x="0" y="589034"/>
                </a:lnTo>
                <a:lnTo>
                  <a:pt x="0" y="589031"/>
                </a:lnTo>
                <a:lnTo>
                  <a:pt x="0" y="588995"/>
                </a:lnTo>
                <a:lnTo>
                  <a:pt x="0" y="588914"/>
                </a:lnTo>
                <a:lnTo>
                  <a:pt x="0" y="588886"/>
                </a:lnTo>
                <a:lnTo>
                  <a:pt x="0" y="588874"/>
                </a:lnTo>
                <a:lnTo>
                  <a:pt x="0" y="588807"/>
                </a:lnTo>
                <a:lnTo>
                  <a:pt x="0" y="588799"/>
                </a:lnTo>
                <a:lnTo>
                  <a:pt x="0" y="588795"/>
                </a:lnTo>
                <a:lnTo>
                  <a:pt x="0" y="588753"/>
                </a:lnTo>
                <a:lnTo>
                  <a:pt x="0" y="588624"/>
                </a:lnTo>
                <a:lnTo>
                  <a:pt x="0" y="588574"/>
                </a:lnTo>
                <a:lnTo>
                  <a:pt x="0" y="588536"/>
                </a:lnTo>
                <a:lnTo>
                  <a:pt x="0" y="588493"/>
                </a:lnTo>
                <a:lnTo>
                  <a:pt x="0" y="588340"/>
                </a:lnTo>
                <a:lnTo>
                  <a:pt x="0" y="588290"/>
                </a:lnTo>
                <a:lnTo>
                  <a:pt x="0" y="588238"/>
                </a:lnTo>
                <a:lnTo>
                  <a:pt x="0" y="588198"/>
                </a:lnTo>
                <a:lnTo>
                  <a:pt x="0" y="588083"/>
                </a:lnTo>
                <a:lnTo>
                  <a:pt x="0" y="587914"/>
                </a:lnTo>
                <a:lnTo>
                  <a:pt x="0" y="587904"/>
                </a:lnTo>
                <a:lnTo>
                  <a:pt x="0" y="587888"/>
                </a:lnTo>
                <a:lnTo>
                  <a:pt x="0" y="587865"/>
                </a:lnTo>
                <a:lnTo>
                  <a:pt x="0" y="587829"/>
                </a:lnTo>
                <a:lnTo>
                  <a:pt x="0" y="587739"/>
                </a:lnTo>
                <a:lnTo>
                  <a:pt x="0" y="587692"/>
                </a:lnTo>
                <a:lnTo>
                  <a:pt x="0" y="587691"/>
                </a:lnTo>
                <a:lnTo>
                  <a:pt x="0" y="587660"/>
                </a:lnTo>
                <a:lnTo>
                  <a:pt x="0" y="587656"/>
                </a:lnTo>
                <a:lnTo>
                  <a:pt x="0" y="587654"/>
                </a:lnTo>
                <a:lnTo>
                  <a:pt x="0" y="587553"/>
                </a:lnTo>
                <a:lnTo>
                  <a:pt x="0" y="587528"/>
                </a:lnTo>
                <a:lnTo>
                  <a:pt x="0" y="587384"/>
                </a:lnTo>
                <a:lnTo>
                  <a:pt x="0" y="587091"/>
                </a:lnTo>
                <a:lnTo>
                  <a:pt x="0" y="587069"/>
                </a:lnTo>
                <a:lnTo>
                  <a:pt x="0" y="587019"/>
                </a:lnTo>
                <a:lnTo>
                  <a:pt x="0" y="587007"/>
                </a:lnTo>
                <a:lnTo>
                  <a:pt x="0" y="586957"/>
                </a:lnTo>
                <a:lnTo>
                  <a:pt x="0" y="586883"/>
                </a:lnTo>
                <a:lnTo>
                  <a:pt x="0" y="586765"/>
                </a:lnTo>
                <a:lnTo>
                  <a:pt x="0" y="586637"/>
                </a:lnTo>
                <a:lnTo>
                  <a:pt x="0" y="586565"/>
                </a:lnTo>
                <a:lnTo>
                  <a:pt x="0" y="586421"/>
                </a:lnTo>
                <a:lnTo>
                  <a:pt x="0" y="586291"/>
                </a:lnTo>
                <a:lnTo>
                  <a:pt x="0" y="586212"/>
                </a:lnTo>
                <a:lnTo>
                  <a:pt x="0" y="586161"/>
                </a:lnTo>
                <a:lnTo>
                  <a:pt x="0" y="586076"/>
                </a:lnTo>
                <a:lnTo>
                  <a:pt x="0" y="586007"/>
                </a:lnTo>
                <a:lnTo>
                  <a:pt x="0" y="585967"/>
                </a:lnTo>
                <a:lnTo>
                  <a:pt x="0" y="585936"/>
                </a:lnTo>
                <a:lnTo>
                  <a:pt x="0" y="585884"/>
                </a:lnTo>
                <a:lnTo>
                  <a:pt x="0" y="585763"/>
                </a:lnTo>
                <a:lnTo>
                  <a:pt x="0" y="585739"/>
                </a:lnTo>
                <a:lnTo>
                  <a:pt x="0" y="585584"/>
                </a:lnTo>
                <a:lnTo>
                  <a:pt x="0" y="585331"/>
                </a:lnTo>
                <a:lnTo>
                  <a:pt x="0" y="585282"/>
                </a:lnTo>
                <a:lnTo>
                  <a:pt x="0" y="585280"/>
                </a:lnTo>
                <a:lnTo>
                  <a:pt x="0" y="585266"/>
                </a:lnTo>
                <a:lnTo>
                  <a:pt x="0" y="585208"/>
                </a:lnTo>
                <a:lnTo>
                  <a:pt x="0" y="585168"/>
                </a:lnTo>
                <a:lnTo>
                  <a:pt x="0" y="585101"/>
                </a:lnTo>
                <a:lnTo>
                  <a:pt x="0" y="585071"/>
                </a:lnTo>
                <a:lnTo>
                  <a:pt x="0" y="585070"/>
                </a:lnTo>
                <a:lnTo>
                  <a:pt x="0" y="585055"/>
                </a:lnTo>
                <a:lnTo>
                  <a:pt x="0" y="584925"/>
                </a:lnTo>
                <a:lnTo>
                  <a:pt x="0" y="584878"/>
                </a:lnTo>
                <a:lnTo>
                  <a:pt x="0" y="584827"/>
                </a:lnTo>
                <a:lnTo>
                  <a:pt x="0" y="584799"/>
                </a:lnTo>
                <a:lnTo>
                  <a:pt x="0" y="584749"/>
                </a:lnTo>
                <a:lnTo>
                  <a:pt x="0" y="584739"/>
                </a:lnTo>
                <a:lnTo>
                  <a:pt x="0" y="584725"/>
                </a:lnTo>
                <a:lnTo>
                  <a:pt x="0" y="584718"/>
                </a:lnTo>
                <a:lnTo>
                  <a:pt x="0" y="584695"/>
                </a:lnTo>
                <a:lnTo>
                  <a:pt x="0" y="584632"/>
                </a:lnTo>
                <a:lnTo>
                  <a:pt x="0" y="584563"/>
                </a:lnTo>
                <a:lnTo>
                  <a:pt x="0" y="584560"/>
                </a:lnTo>
                <a:lnTo>
                  <a:pt x="0" y="584538"/>
                </a:lnTo>
                <a:lnTo>
                  <a:pt x="0" y="584475"/>
                </a:lnTo>
                <a:lnTo>
                  <a:pt x="0" y="584394"/>
                </a:lnTo>
                <a:lnTo>
                  <a:pt x="0" y="584279"/>
                </a:lnTo>
                <a:lnTo>
                  <a:pt x="0" y="584266"/>
                </a:lnTo>
                <a:lnTo>
                  <a:pt x="0" y="584259"/>
                </a:lnTo>
                <a:lnTo>
                  <a:pt x="0" y="584236"/>
                </a:lnTo>
                <a:lnTo>
                  <a:pt x="0" y="584101"/>
                </a:lnTo>
                <a:lnTo>
                  <a:pt x="0" y="584079"/>
                </a:lnTo>
                <a:lnTo>
                  <a:pt x="0" y="584054"/>
                </a:lnTo>
                <a:lnTo>
                  <a:pt x="0" y="584050"/>
                </a:lnTo>
                <a:lnTo>
                  <a:pt x="0" y="584029"/>
                </a:lnTo>
                <a:lnTo>
                  <a:pt x="0" y="584016"/>
                </a:lnTo>
                <a:lnTo>
                  <a:pt x="0" y="583997"/>
                </a:lnTo>
                <a:lnTo>
                  <a:pt x="0" y="583967"/>
                </a:lnTo>
                <a:lnTo>
                  <a:pt x="0" y="583902"/>
                </a:lnTo>
                <a:lnTo>
                  <a:pt x="0" y="583900"/>
                </a:lnTo>
                <a:lnTo>
                  <a:pt x="0" y="583897"/>
                </a:lnTo>
                <a:lnTo>
                  <a:pt x="0" y="583820"/>
                </a:lnTo>
                <a:lnTo>
                  <a:pt x="0" y="583770"/>
                </a:lnTo>
                <a:lnTo>
                  <a:pt x="0" y="583723"/>
                </a:lnTo>
                <a:lnTo>
                  <a:pt x="0" y="583625"/>
                </a:lnTo>
                <a:lnTo>
                  <a:pt x="0" y="583618"/>
                </a:lnTo>
                <a:lnTo>
                  <a:pt x="0" y="583611"/>
                </a:lnTo>
                <a:lnTo>
                  <a:pt x="0" y="583588"/>
                </a:lnTo>
                <a:lnTo>
                  <a:pt x="0" y="583484"/>
                </a:lnTo>
                <a:lnTo>
                  <a:pt x="0" y="583431"/>
                </a:lnTo>
                <a:lnTo>
                  <a:pt x="0" y="583384"/>
                </a:lnTo>
                <a:lnTo>
                  <a:pt x="0" y="583368"/>
                </a:lnTo>
                <a:lnTo>
                  <a:pt x="0" y="583344"/>
                </a:lnTo>
                <a:lnTo>
                  <a:pt x="0" y="583177"/>
                </a:lnTo>
                <a:lnTo>
                  <a:pt x="0" y="583172"/>
                </a:lnTo>
                <a:lnTo>
                  <a:pt x="0" y="583171"/>
                </a:lnTo>
                <a:lnTo>
                  <a:pt x="0" y="583134"/>
                </a:lnTo>
                <a:lnTo>
                  <a:pt x="0" y="583086"/>
                </a:lnTo>
                <a:lnTo>
                  <a:pt x="0" y="582946"/>
                </a:lnTo>
                <a:lnTo>
                  <a:pt x="0" y="582839"/>
                </a:lnTo>
                <a:lnTo>
                  <a:pt x="0" y="582757"/>
                </a:lnTo>
                <a:lnTo>
                  <a:pt x="0" y="582683"/>
                </a:lnTo>
                <a:lnTo>
                  <a:pt x="0" y="582603"/>
                </a:lnTo>
                <a:lnTo>
                  <a:pt x="0" y="582585"/>
                </a:lnTo>
                <a:lnTo>
                  <a:pt x="0" y="582529"/>
                </a:lnTo>
                <a:lnTo>
                  <a:pt x="0" y="582487"/>
                </a:lnTo>
                <a:lnTo>
                  <a:pt x="0" y="582479"/>
                </a:lnTo>
                <a:lnTo>
                  <a:pt x="0" y="582437"/>
                </a:lnTo>
                <a:lnTo>
                  <a:pt x="0" y="582380"/>
                </a:lnTo>
                <a:lnTo>
                  <a:pt x="0" y="582209"/>
                </a:lnTo>
                <a:lnTo>
                  <a:pt x="0" y="582070"/>
                </a:lnTo>
                <a:lnTo>
                  <a:pt x="0" y="582065"/>
                </a:lnTo>
                <a:lnTo>
                  <a:pt x="0" y="582013"/>
                </a:lnTo>
                <a:lnTo>
                  <a:pt x="0" y="582010"/>
                </a:lnTo>
                <a:lnTo>
                  <a:pt x="0" y="581938"/>
                </a:lnTo>
                <a:lnTo>
                  <a:pt x="0" y="581809"/>
                </a:lnTo>
                <a:lnTo>
                  <a:pt x="0" y="581750"/>
                </a:lnTo>
                <a:lnTo>
                  <a:pt x="0" y="581705"/>
                </a:lnTo>
                <a:lnTo>
                  <a:pt x="0" y="581564"/>
                </a:lnTo>
                <a:lnTo>
                  <a:pt x="0" y="581556"/>
                </a:lnTo>
                <a:lnTo>
                  <a:pt x="0" y="581539"/>
                </a:lnTo>
                <a:lnTo>
                  <a:pt x="0" y="581534"/>
                </a:lnTo>
                <a:lnTo>
                  <a:pt x="0" y="581462"/>
                </a:lnTo>
                <a:lnTo>
                  <a:pt x="0" y="581340"/>
                </a:lnTo>
                <a:lnTo>
                  <a:pt x="0" y="581317"/>
                </a:lnTo>
                <a:lnTo>
                  <a:pt x="0" y="581314"/>
                </a:lnTo>
                <a:lnTo>
                  <a:pt x="0" y="581246"/>
                </a:lnTo>
                <a:lnTo>
                  <a:pt x="0" y="581219"/>
                </a:lnTo>
                <a:lnTo>
                  <a:pt x="0" y="581102"/>
                </a:lnTo>
                <a:lnTo>
                  <a:pt x="0" y="581101"/>
                </a:lnTo>
                <a:lnTo>
                  <a:pt x="0" y="581099"/>
                </a:lnTo>
                <a:lnTo>
                  <a:pt x="0" y="581080"/>
                </a:lnTo>
                <a:lnTo>
                  <a:pt x="0" y="581066"/>
                </a:lnTo>
                <a:lnTo>
                  <a:pt x="0" y="581064"/>
                </a:lnTo>
                <a:lnTo>
                  <a:pt x="0" y="581030"/>
                </a:lnTo>
                <a:lnTo>
                  <a:pt x="0" y="581003"/>
                </a:lnTo>
                <a:lnTo>
                  <a:pt x="0" y="580941"/>
                </a:lnTo>
                <a:lnTo>
                  <a:pt x="0" y="580907"/>
                </a:lnTo>
                <a:lnTo>
                  <a:pt x="0" y="580870"/>
                </a:lnTo>
                <a:lnTo>
                  <a:pt x="0" y="580792"/>
                </a:lnTo>
                <a:lnTo>
                  <a:pt x="0" y="580762"/>
                </a:lnTo>
                <a:lnTo>
                  <a:pt x="0" y="580761"/>
                </a:lnTo>
                <a:lnTo>
                  <a:pt x="0" y="580760"/>
                </a:lnTo>
                <a:lnTo>
                  <a:pt x="0" y="580648"/>
                </a:lnTo>
                <a:lnTo>
                  <a:pt x="0" y="580598"/>
                </a:lnTo>
                <a:lnTo>
                  <a:pt x="0" y="580581"/>
                </a:lnTo>
                <a:lnTo>
                  <a:pt x="0" y="580567"/>
                </a:lnTo>
                <a:lnTo>
                  <a:pt x="0" y="580552"/>
                </a:lnTo>
                <a:lnTo>
                  <a:pt x="0" y="580551"/>
                </a:lnTo>
                <a:lnTo>
                  <a:pt x="0" y="580482"/>
                </a:lnTo>
                <a:lnTo>
                  <a:pt x="0" y="580477"/>
                </a:lnTo>
                <a:lnTo>
                  <a:pt x="0" y="580432"/>
                </a:lnTo>
                <a:lnTo>
                  <a:pt x="0" y="580360"/>
                </a:lnTo>
                <a:lnTo>
                  <a:pt x="0" y="580355"/>
                </a:lnTo>
                <a:lnTo>
                  <a:pt x="0" y="580354"/>
                </a:lnTo>
                <a:lnTo>
                  <a:pt x="0" y="580303"/>
                </a:lnTo>
                <a:lnTo>
                  <a:pt x="0" y="580296"/>
                </a:lnTo>
                <a:lnTo>
                  <a:pt x="0" y="580283"/>
                </a:lnTo>
                <a:lnTo>
                  <a:pt x="0" y="580185"/>
                </a:lnTo>
                <a:lnTo>
                  <a:pt x="0" y="580117"/>
                </a:lnTo>
                <a:lnTo>
                  <a:pt x="0" y="580112"/>
                </a:lnTo>
                <a:lnTo>
                  <a:pt x="0" y="580040"/>
                </a:lnTo>
                <a:lnTo>
                  <a:pt x="0" y="580017"/>
                </a:lnTo>
                <a:lnTo>
                  <a:pt x="0" y="579989"/>
                </a:lnTo>
                <a:lnTo>
                  <a:pt x="0" y="579901"/>
                </a:lnTo>
                <a:lnTo>
                  <a:pt x="0" y="579871"/>
                </a:lnTo>
                <a:lnTo>
                  <a:pt x="0" y="579848"/>
                </a:lnTo>
                <a:lnTo>
                  <a:pt x="0" y="579834"/>
                </a:lnTo>
                <a:lnTo>
                  <a:pt x="0" y="579807"/>
                </a:lnTo>
                <a:lnTo>
                  <a:pt x="0" y="579767"/>
                </a:lnTo>
                <a:lnTo>
                  <a:pt x="0" y="579693"/>
                </a:lnTo>
                <a:lnTo>
                  <a:pt x="0" y="579655"/>
                </a:lnTo>
                <a:lnTo>
                  <a:pt x="0" y="579652"/>
                </a:lnTo>
                <a:lnTo>
                  <a:pt x="0" y="579558"/>
                </a:lnTo>
                <a:lnTo>
                  <a:pt x="0" y="579447"/>
                </a:lnTo>
                <a:lnTo>
                  <a:pt x="0" y="579427"/>
                </a:lnTo>
                <a:lnTo>
                  <a:pt x="0" y="579395"/>
                </a:lnTo>
                <a:lnTo>
                  <a:pt x="0" y="579389"/>
                </a:lnTo>
                <a:lnTo>
                  <a:pt x="0" y="579380"/>
                </a:lnTo>
                <a:lnTo>
                  <a:pt x="0" y="579219"/>
                </a:lnTo>
                <a:lnTo>
                  <a:pt x="0" y="579203"/>
                </a:lnTo>
                <a:lnTo>
                  <a:pt x="0" y="579201"/>
                </a:lnTo>
                <a:lnTo>
                  <a:pt x="0" y="579193"/>
                </a:lnTo>
                <a:lnTo>
                  <a:pt x="0" y="579180"/>
                </a:lnTo>
                <a:lnTo>
                  <a:pt x="0" y="579143"/>
                </a:lnTo>
                <a:lnTo>
                  <a:pt x="0" y="579020"/>
                </a:lnTo>
                <a:lnTo>
                  <a:pt x="0" y="578984"/>
                </a:lnTo>
                <a:lnTo>
                  <a:pt x="0" y="578964"/>
                </a:lnTo>
                <a:lnTo>
                  <a:pt x="0" y="578910"/>
                </a:lnTo>
                <a:lnTo>
                  <a:pt x="0" y="578879"/>
                </a:lnTo>
                <a:lnTo>
                  <a:pt x="0" y="578760"/>
                </a:lnTo>
                <a:lnTo>
                  <a:pt x="0" y="578757"/>
                </a:lnTo>
                <a:lnTo>
                  <a:pt x="0" y="578741"/>
                </a:lnTo>
                <a:lnTo>
                  <a:pt x="0" y="578666"/>
                </a:lnTo>
                <a:lnTo>
                  <a:pt x="0" y="578566"/>
                </a:lnTo>
                <a:lnTo>
                  <a:pt x="0" y="578545"/>
                </a:lnTo>
                <a:lnTo>
                  <a:pt x="0" y="578544"/>
                </a:lnTo>
                <a:lnTo>
                  <a:pt x="0" y="578516"/>
                </a:lnTo>
                <a:lnTo>
                  <a:pt x="0" y="578507"/>
                </a:lnTo>
                <a:lnTo>
                  <a:pt x="0" y="578420"/>
                </a:lnTo>
                <a:lnTo>
                  <a:pt x="0" y="578381"/>
                </a:lnTo>
                <a:lnTo>
                  <a:pt x="0" y="578324"/>
                </a:lnTo>
                <a:lnTo>
                  <a:pt x="0" y="578306"/>
                </a:lnTo>
                <a:lnTo>
                  <a:pt x="0" y="578304"/>
                </a:lnTo>
                <a:lnTo>
                  <a:pt x="0" y="578112"/>
                </a:lnTo>
                <a:lnTo>
                  <a:pt x="0" y="578083"/>
                </a:lnTo>
                <a:lnTo>
                  <a:pt x="0" y="578076"/>
                </a:lnTo>
                <a:lnTo>
                  <a:pt x="0" y="578065"/>
                </a:lnTo>
                <a:lnTo>
                  <a:pt x="0" y="578061"/>
                </a:lnTo>
                <a:lnTo>
                  <a:pt x="0" y="578033"/>
                </a:lnTo>
                <a:lnTo>
                  <a:pt x="0" y="577984"/>
                </a:lnTo>
                <a:lnTo>
                  <a:pt x="0" y="577951"/>
                </a:lnTo>
                <a:lnTo>
                  <a:pt x="0" y="577880"/>
                </a:lnTo>
                <a:lnTo>
                  <a:pt x="0" y="577841"/>
                </a:lnTo>
                <a:lnTo>
                  <a:pt x="0" y="577810"/>
                </a:lnTo>
                <a:lnTo>
                  <a:pt x="0" y="577785"/>
                </a:lnTo>
                <a:lnTo>
                  <a:pt x="0" y="577772"/>
                </a:lnTo>
                <a:lnTo>
                  <a:pt x="0" y="577771"/>
                </a:lnTo>
                <a:lnTo>
                  <a:pt x="0" y="577700"/>
                </a:lnTo>
                <a:lnTo>
                  <a:pt x="0" y="577562"/>
                </a:lnTo>
                <a:lnTo>
                  <a:pt x="0" y="577527"/>
                </a:lnTo>
                <a:lnTo>
                  <a:pt x="0" y="577513"/>
                </a:lnTo>
                <a:lnTo>
                  <a:pt x="0" y="577495"/>
                </a:lnTo>
                <a:lnTo>
                  <a:pt x="0" y="577492"/>
                </a:lnTo>
                <a:lnTo>
                  <a:pt x="0" y="577487"/>
                </a:lnTo>
                <a:lnTo>
                  <a:pt x="0" y="577313"/>
                </a:lnTo>
                <a:lnTo>
                  <a:pt x="0" y="577288"/>
                </a:lnTo>
                <a:lnTo>
                  <a:pt x="0" y="577195"/>
                </a:lnTo>
                <a:lnTo>
                  <a:pt x="0" y="577054"/>
                </a:lnTo>
                <a:lnTo>
                  <a:pt x="0" y="577038"/>
                </a:lnTo>
                <a:lnTo>
                  <a:pt x="0" y="577033"/>
                </a:lnTo>
                <a:lnTo>
                  <a:pt x="0" y="577012"/>
                </a:lnTo>
                <a:lnTo>
                  <a:pt x="0" y="576999"/>
                </a:lnTo>
                <a:lnTo>
                  <a:pt x="0" y="576929"/>
                </a:lnTo>
                <a:lnTo>
                  <a:pt x="0" y="576859"/>
                </a:lnTo>
                <a:lnTo>
                  <a:pt x="0" y="576844"/>
                </a:lnTo>
                <a:lnTo>
                  <a:pt x="0" y="576797"/>
                </a:lnTo>
                <a:lnTo>
                  <a:pt x="0" y="576694"/>
                </a:lnTo>
                <a:lnTo>
                  <a:pt x="0" y="576665"/>
                </a:lnTo>
                <a:lnTo>
                  <a:pt x="0" y="576618"/>
                </a:lnTo>
                <a:lnTo>
                  <a:pt x="0" y="576579"/>
                </a:lnTo>
                <a:lnTo>
                  <a:pt x="0" y="576437"/>
                </a:lnTo>
                <a:lnTo>
                  <a:pt x="0" y="576406"/>
                </a:lnTo>
                <a:lnTo>
                  <a:pt x="0" y="576405"/>
                </a:lnTo>
                <a:lnTo>
                  <a:pt x="0" y="576398"/>
                </a:lnTo>
                <a:lnTo>
                  <a:pt x="0" y="576242"/>
                </a:lnTo>
                <a:lnTo>
                  <a:pt x="0" y="576083"/>
                </a:lnTo>
                <a:lnTo>
                  <a:pt x="0" y="576032"/>
                </a:lnTo>
                <a:lnTo>
                  <a:pt x="0" y="576021"/>
                </a:lnTo>
                <a:lnTo>
                  <a:pt x="0" y="575954"/>
                </a:lnTo>
                <a:lnTo>
                  <a:pt x="0" y="575924"/>
                </a:lnTo>
                <a:lnTo>
                  <a:pt x="0" y="575783"/>
                </a:lnTo>
                <a:lnTo>
                  <a:pt x="0" y="575721"/>
                </a:lnTo>
                <a:lnTo>
                  <a:pt x="0" y="575597"/>
                </a:lnTo>
                <a:lnTo>
                  <a:pt x="0" y="575517"/>
                </a:lnTo>
                <a:lnTo>
                  <a:pt x="0" y="575426"/>
                </a:lnTo>
                <a:lnTo>
                  <a:pt x="0" y="575345"/>
                </a:lnTo>
                <a:lnTo>
                  <a:pt x="0" y="575247"/>
                </a:lnTo>
                <a:lnTo>
                  <a:pt x="0" y="575230"/>
                </a:lnTo>
                <a:lnTo>
                  <a:pt x="0" y="575202"/>
                </a:lnTo>
                <a:lnTo>
                  <a:pt x="0" y="575135"/>
                </a:lnTo>
                <a:lnTo>
                  <a:pt x="0" y="575051"/>
                </a:lnTo>
                <a:lnTo>
                  <a:pt x="0" y="575043"/>
                </a:lnTo>
                <a:lnTo>
                  <a:pt x="0" y="574886"/>
                </a:lnTo>
                <a:lnTo>
                  <a:pt x="0" y="574820"/>
                </a:lnTo>
                <a:lnTo>
                  <a:pt x="0" y="574773"/>
                </a:lnTo>
                <a:lnTo>
                  <a:pt x="0" y="574768"/>
                </a:lnTo>
                <a:lnTo>
                  <a:pt x="0" y="574753"/>
                </a:lnTo>
                <a:lnTo>
                  <a:pt x="0" y="574700"/>
                </a:lnTo>
                <a:lnTo>
                  <a:pt x="0" y="574675"/>
                </a:lnTo>
                <a:lnTo>
                  <a:pt x="0" y="574576"/>
                </a:lnTo>
                <a:lnTo>
                  <a:pt x="0" y="574574"/>
                </a:lnTo>
                <a:lnTo>
                  <a:pt x="0" y="574450"/>
                </a:lnTo>
                <a:lnTo>
                  <a:pt x="0" y="574337"/>
                </a:lnTo>
                <a:lnTo>
                  <a:pt x="0" y="574314"/>
                </a:lnTo>
                <a:lnTo>
                  <a:pt x="0" y="574238"/>
                </a:lnTo>
                <a:lnTo>
                  <a:pt x="0" y="574237"/>
                </a:lnTo>
                <a:lnTo>
                  <a:pt x="0" y="574226"/>
                </a:lnTo>
                <a:lnTo>
                  <a:pt x="0" y="574216"/>
                </a:lnTo>
                <a:lnTo>
                  <a:pt x="0" y="574104"/>
                </a:lnTo>
                <a:lnTo>
                  <a:pt x="0" y="574043"/>
                </a:lnTo>
                <a:lnTo>
                  <a:pt x="0" y="574030"/>
                </a:lnTo>
                <a:lnTo>
                  <a:pt x="0" y="574022"/>
                </a:lnTo>
                <a:lnTo>
                  <a:pt x="0" y="573996"/>
                </a:lnTo>
                <a:lnTo>
                  <a:pt x="0" y="573939"/>
                </a:lnTo>
                <a:lnTo>
                  <a:pt x="0" y="573912"/>
                </a:lnTo>
                <a:lnTo>
                  <a:pt x="0" y="573861"/>
                </a:lnTo>
                <a:lnTo>
                  <a:pt x="0" y="573784"/>
                </a:lnTo>
                <a:lnTo>
                  <a:pt x="0" y="573773"/>
                </a:lnTo>
                <a:lnTo>
                  <a:pt x="0" y="573752"/>
                </a:lnTo>
                <a:lnTo>
                  <a:pt x="0" y="573666"/>
                </a:lnTo>
                <a:lnTo>
                  <a:pt x="0" y="573594"/>
                </a:lnTo>
                <a:lnTo>
                  <a:pt x="0" y="573568"/>
                </a:lnTo>
                <a:lnTo>
                  <a:pt x="0" y="573513"/>
                </a:lnTo>
                <a:lnTo>
                  <a:pt x="0" y="573496"/>
                </a:lnTo>
                <a:lnTo>
                  <a:pt x="0" y="573456"/>
                </a:lnTo>
                <a:lnTo>
                  <a:pt x="0" y="573438"/>
                </a:lnTo>
                <a:lnTo>
                  <a:pt x="0" y="573434"/>
                </a:lnTo>
                <a:lnTo>
                  <a:pt x="0" y="573359"/>
                </a:lnTo>
                <a:lnTo>
                  <a:pt x="0" y="573293"/>
                </a:lnTo>
                <a:lnTo>
                  <a:pt x="0" y="573252"/>
                </a:lnTo>
                <a:lnTo>
                  <a:pt x="0" y="573223"/>
                </a:lnTo>
                <a:lnTo>
                  <a:pt x="0" y="573215"/>
                </a:lnTo>
                <a:lnTo>
                  <a:pt x="0" y="573191"/>
                </a:lnTo>
                <a:lnTo>
                  <a:pt x="0" y="573042"/>
                </a:lnTo>
                <a:lnTo>
                  <a:pt x="0" y="573041"/>
                </a:lnTo>
                <a:lnTo>
                  <a:pt x="0" y="573031"/>
                </a:lnTo>
                <a:lnTo>
                  <a:pt x="0" y="572886"/>
                </a:lnTo>
                <a:lnTo>
                  <a:pt x="0" y="572793"/>
                </a:lnTo>
                <a:lnTo>
                  <a:pt x="0" y="572645"/>
                </a:lnTo>
                <a:lnTo>
                  <a:pt x="0" y="572644"/>
                </a:lnTo>
                <a:lnTo>
                  <a:pt x="0" y="572625"/>
                </a:lnTo>
                <a:lnTo>
                  <a:pt x="0" y="572553"/>
                </a:lnTo>
                <a:lnTo>
                  <a:pt x="0" y="572543"/>
                </a:lnTo>
                <a:lnTo>
                  <a:pt x="0" y="572478"/>
                </a:lnTo>
                <a:lnTo>
                  <a:pt x="0" y="572429"/>
                </a:lnTo>
                <a:lnTo>
                  <a:pt x="0" y="572427"/>
                </a:lnTo>
                <a:lnTo>
                  <a:pt x="0" y="572413"/>
                </a:lnTo>
                <a:lnTo>
                  <a:pt x="0" y="572355"/>
                </a:lnTo>
                <a:lnTo>
                  <a:pt x="0" y="572339"/>
                </a:lnTo>
                <a:lnTo>
                  <a:pt x="0" y="572218"/>
                </a:lnTo>
                <a:lnTo>
                  <a:pt x="0" y="572170"/>
                </a:lnTo>
                <a:lnTo>
                  <a:pt x="0" y="572145"/>
                </a:lnTo>
                <a:lnTo>
                  <a:pt x="0" y="572142"/>
                </a:lnTo>
                <a:lnTo>
                  <a:pt x="0" y="572084"/>
                </a:lnTo>
                <a:lnTo>
                  <a:pt x="0" y="572020"/>
                </a:lnTo>
                <a:lnTo>
                  <a:pt x="0" y="571991"/>
                </a:lnTo>
                <a:lnTo>
                  <a:pt x="0" y="571952"/>
                </a:lnTo>
                <a:lnTo>
                  <a:pt x="0" y="571946"/>
                </a:lnTo>
                <a:lnTo>
                  <a:pt x="0" y="571896"/>
                </a:lnTo>
                <a:lnTo>
                  <a:pt x="0" y="571779"/>
                </a:lnTo>
                <a:lnTo>
                  <a:pt x="0" y="571778"/>
                </a:lnTo>
                <a:lnTo>
                  <a:pt x="0" y="571763"/>
                </a:lnTo>
                <a:lnTo>
                  <a:pt x="0" y="571615"/>
                </a:lnTo>
                <a:lnTo>
                  <a:pt x="0" y="571532"/>
                </a:lnTo>
                <a:lnTo>
                  <a:pt x="0" y="571460"/>
                </a:lnTo>
                <a:lnTo>
                  <a:pt x="0" y="571414"/>
                </a:lnTo>
                <a:lnTo>
                  <a:pt x="0" y="571405"/>
                </a:lnTo>
                <a:lnTo>
                  <a:pt x="0" y="571248"/>
                </a:lnTo>
                <a:lnTo>
                  <a:pt x="0" y="571201"/>
                </a:lnTo>
                <a:lnTo>
                  <a:pt x="0" y="571197"/>
                </a:lnTo>
                <a:lnTo>
                  <a:pt x="0" y="571172"/>
                </a:lnTo>
                <a:lnTo>
                  <a:pt x="0" y="571156"/>
                </a:lnTo>
                <a:lnTo>
                  <a:pt x="0" y="571114"/>
                </a:lnTo>
                <a:lnTo>
                  <a:pt x="0" y="571044"/>
                </a:lnTo>
                <a:lnTo>
                  <a:pt x="0" y="570977"/>
                </a:lnTo>
                <a:lnTo>
                  <a:pt x="0" y="570972"/>
                </a:lnTo>
                <a:lnTo>
                  <a:pt x="0" y="570970"/>
                </a:lnTo>
                <a:lnTo>
                  <a:pt x="0" y="570947"/>
                </a:lnTo>
                <a:lnTo>
                  <a:pt x="0" y="570727"/>
                </a:lnTo>
                <a:lnTo>
                  <a:pt x="0" y="570713"/>
                </a:lnTo>
                <a:lnTo>
                  <a:pt x="0" y="570663"/>
                </a:lnTo>
                <a:lnTo>
                  <a:pt x="0" y="570632"/>
                </a:lnTo>
                <a:lnTo>
                  <a:pt x="0" y="570608"/>
                </a:lnTo>
                <a:lnTo>
                  <a:pt x="0" y="570568"/>
                </a:lnTo>
                <a:lnTo>
                  <a:pt x="0" y="570566"/>
                </a:lnTo>
                <a:lnTo>
                  <a:pt x="0" y="570531"/>
                </a:lnTo>
                <a:lnTo>
                  <a:pt x="0" y="570523"/>
                </a:lnTo>
                <a:lnTo>
                  <a:pt x="0" y="570508"/>
                </a:lnTo>
                <a:lnTo>
                  <a:pt x="0" y="570491"/>
                </a:lnTo>
                <a:lnTo>
                  <a:pt x="0" y="570374"/>
                </a:lnTo>
                <a:lnTo>
                  <a:pt x="0" y="570253"/>
                </a:lnTo>
                <a:lnTo>
                  <a:pt x="0" y="570248"/>
                </a:lnTo>
                <a:lnTo>
                  <a:pt x="0" y="570233"/>
                </a:lnTo>
                <a:lnTo>
                  <a:pt x="0" y="570225"/>
                </a:lnTo>
                <a:lnTo>
                  <a:pt x="0" y="570065"/>
                </a:lnTo>
                <a:lnTo>
                  <a:pt x="0" y="570054"/>
                </a:lnTo>
                <a:lnTo>
                  <a:pt x="0" y="569960"/>
                </a:lnTo>
                <a:lnTo>
                  <a:pt x="0" y="569888"/>
                </a:lnTo>
                <a:lnTo>
                  <a:pt x="0" y="569843"/>
                </a:lnTo>
                <a:lnTo>
                  <a:pt x="0" y="569830"/>
                </a:lnTo>
                <a:lnTo>
                  <a:pt x="0" y="569821"/>
                </a:lnTo>
                <a:lnTo>
                  <a:pt x="0" y="569794"/>
                </a:lnTo>
                <a:lnTo>
                  <a:pt x="0" y="569742"/>
                </a:lnTo>
                <a:lnTo>
                  <a:pt x="0" y="569584"/>
                </a:lnTo>
                <a:lnTo>
                  <a:pt x="0" y="569501"/>
                </a:lnTo>
                <a:lnTo>
                  <a:pt x="0" y="569429"/>
                </a:lnTo>
                <a:lnTo>
                  <a:pt x="0" y="569369"/>
                </a:lnTo>
                <a:lnTo>
                  <a:pt x="0" y="569266"/>
                </a:lnTo>
                <a:lnTo>
                  <a:pt x="0" y="569234"/>
                </a:lnTo>
                <a:lnTo>
                  <a:pt x="0" y="569160"/>
                </a:lnTo>
                <a:lnTo>
                  <a:pt x="0" y="569157"/>
                </a:lnTo>
                <a:lnTo>
                  <a:pt x="0" y="569152"/>
                </a:lnTo>
                <a:lnTo>
                  <a:pt x="0" y="569146"/>
                </a:lnTo>
                <a:lnTo>
                  <a:pt x="0" y="569074"/>
                </a:lnTo>
                <a:lnTo>
                  <a:pt x="0" y="568962"/>
                </a:lnTo>
                <a:lnTo>
                  <a:pt x="0" y="568956"/>
                </a:lnTo>
                <a:lnTo>
                  <a:pt x="0" y="568914"/>
                </a:lnTo>
                <a:lnTo>
                  <a:pt x="0" y="568886"/>
                </a:lnTo>
                <a:lnTo>
                  <a:pt x="0" y="568882"/>
                </a:lnTo>
                <a:lnTo>
                  <a:pt x="0" y="568781"/>
                </a:lnTo>
                <a:lnTo>
                  <a:pt x="0" y="568703"/>
                </a:lnTo>
                <a:lnTo>
                  <a:pt x="0" y="568686"/>
                </a:lnTo>
                <a:lnTo>
                  <a:pt x="0" y="568625"/>
                </a:lnTo>
                <a:lnTo>
                  <a:pt x="0" y="568521"/>
                </a:lnTo>
                <a:lnTo>
                  <a:pt x="0" y="568464"/>
                </a:lnTo>
                <a:lnTo>
                  <a:pt x="0" y="568461"/>
                </a:lnTo>
                <a:lnTo>
                  <a:pt x="0" y="568423"/>
                </a:lnTo>
                <a:lnTo>
                  <a:pt x="0" y="568415"/>
                </a:lnTo>
                <a:lnTo>
                  <a:pt x="0" y="568366"/>
                </a:lnTo>
                <a:lnTo>
                  <a:pt x="0" y="568227"/>
                </a:lnTo>
                <a:lnTo>
                  <a:pt x="0" y="568177"/>
                </a:lnTo>
                <a:lnTo>
                  <a:pt x="0" y="568166"/>
                </a:lnTo>
                <a:lnTo>
                  <a:pt x="0" y="568033"/>
                </a:lnTo>
                <a:lnTo>
                  <a:pt x="0" y="567983"/>
                </a:lnTo>
                <a:lnTo>
                  <a:pt x="0" y="567957"/>
                </a:lnTo>
                <a:lnTo>
                  <a:pt x="0" y="567909"/>
                </a:lnTo>
                <a:lnTo>
                  <a:pt x="0" y="567908"/>
                </a:lnTo>
                <a:lnTo>
                  <a:pt x="0" y="567907"/>
                </a:lnTo>
                <a:lnTo>
                  <a:pt x="0" y="567791"/>
                </a:lnTo>
                <a:lnTo>
                  <a:pt x="0" y="567775"/>
                </a:lnTo>
                <a:lnTo>
                  <a:pt x="0" y="567714"/>
                </a:lnTo>
                <a:lnTo>
                  <a:pt x="0" y="567712"/>
                </a:lnTo>
                <a:lnTo>
                  <a:pt x="0" y="567698"/>
                </a:lnTo>
                <a:lnTo>
                  <a:pt x="0" y="567642"/>
                </a:lnTo>
                <a:lnTo>
                  <a:pt x="0" y="567579"/>
                </a:lnTo>
                <a:lnTo>
                  <a:pt x="0" y="567578"/>
                </a:lnTo>
                <a:lnTo>
                  <a:pt x="0" y="567576"/>
                </a:lnTo>
                <a:lnTo>
                  <a:pt x="0" y="567543"/>
                </a:lnTo>
                <a:lnTo>
                  <a:pt x="0" y="567541"/>
                </a:lnTo>
                <a:lnTo>
                  <a:pt x="0" y="567518"/>
                </a:lnTo>
                <a:lnTo>
                  <a:pt x="0" y="567501"/>
                </a:lnTo>
                <a:lnTo>
                  <a:pt x="0" y="567474"/>
                </a:lnTo>
                <a:lnTo>
                  <a:pt x="0" y="567471"/>
                </a:lnTo>
                <a:lnTo>
                  <a:pt x="0" y="567450"/>
                </a:lnTo>
                <a:lnTo>
                  <a:pt x="0" y="567443"/>
                </a:lnTo>
                <a:lnTo>
                  <a:pt x="0" y="567418"/>
                </a:lnTo>
                <a:lnTo>
                  <a:pt x="0" y="567264"/>
                </a:lnTo>
                <a:lnTo>
                  <a:pt x="0" y="567259"/>
                </a:lnTo>
                <a:lnTo>
                  <a:pt x="0" y="567258"/>
                </a:lnTo>
                <a:lnTo>
                  <a:pt x="0" y="567239"/>
                </a:lnTo>
                <a:lnTo>
                  <a:pt x="0" y="567238"/>
                </a:lnTo>
                <a:lnTo>
                  <a:pt x="0" y="567193"/>
                </a:lnTo>
                <a:lnTo>
                  <a:pt x="0" y="567164"/>
                </a:lnTo>
                <a:lnTo>
                  <a:pt x="0" y="567159"/>
                </a:lnTo>
                <a:lnTo>
                  <a:pt x="0" y="567150"/>
                </a:lnTo>
                <a:lnTo>
                  <a:pt x="0" y="567095"/>
                </a:lnTo>
                <a:lnTo>
                  <a:pt x="0" y="567048"/>
                </a:lnTo>
                <a:lnTo>
                  <a:pt x="0" y="566962"/>
                </a:lnTo>
                <a:lnTo>
                  <a:pt x="0" y="566959"/>
                </a:lnTo>
                <a:lnTo>
                  <a:pt x="0" y="566954"/>
                </a:lnTo>
                <a:lnTo>
                  <a:pt x="0" y="566909"/>
                </a:lnTo>
                <a:lnTo>
                  <a:pt x="0" y="566888"/>
                </a:lnTo>
                <a:lnTo>
                  <a:pt x="0" y="566844"/>
                </a:lnTo>
                <a:lnTo>
                  <a:pt x="0" y="566802"/>
                </a:lnTo>
                <a:lnTo>
                  <a:pt x="0" y="566780"/>
                </a:lnTo>
                <a:lnTo>
                  <a:pt x="0" y="566730"/>
                </a:lnTo>
                <a:lnTo>
                  <a:pt x="0" y="566705"/>
                </a:lnTo>
                <a:lnTo>
                  <a:pt x="0" y="566662"/>
                </a:lnTo>
                <a:lnTo>
                  <a:pt x="0" y="566594"/>
                </a:lnTo>
                <a:lnTo>
                  <a:pt x="0" y="566574"/>
                </a:lnTo>
                <a:lnTo>
                  <a:pt x="0" y="566429"/>
                </a:lnTo>
                <a:lnTo>
                  <a:pt x="0" y="566327"/>
                </a:lnTo>
                <a:lnTo>
                  <a:pt x="0" y="566311"/>
                </a:lnTo>
                <a:lnTo>
                  <a:pt x="0" y="566276"/>
                </a:lnTo>
                <a:lnTo>
                  <a:pt x="0" y="566167"/>
                </a:lnTo>
                <a:lnTo>
                  <a:pt x="0" y="566132"/>
                </a:lnTo>
                <a:lnTo>
                  <a:pt x="0" y="566100"/>
                </a:lnTo>
                <a:lnTo>
                  <a:pt x="0" y="566097"/>
                </a:lnTo>
                <a:lnTo>
                  <a:pt x="0" y="566057"/>
                </a:lnTo>
                <a:lnTo>
                  <a:pt x="0" y="566046"/>
                </a:lnTo>
                <a:lnTo>
                  <a:pt x="0" y="565963"/>
                </a:lnTo>
                <a:lnTo>
                  <a:pt x="0" y="565904"/>
                </a:lnTo>
                <a:lnTo>
                  <a:pt x="0" y="565896"/>
                </a:lnTo>
                <a:lnTo>
                  <a:pt x="0" y="565872"/>
                </a:lnTo>
                <a:lnTo>
                  <a:pt x="0" y="565781"/>
                </a:lnTo>
                <a:lnTo>
                  <a:pt x="0" y="565713"/>
                </a:lnTo>
                <a:lnTo>
                  <a:pt x="0" y="565663"/>
                </a:lnTo>
                <a:lnTo>
                  <a:pt x="0" y="565647"/>
                </a:lnTo>
                <a:lnTo>
                  <a:pt x="0" y="565626"/>
                </a:lnTo>
                <a:lnTo>
                  <a:pt x="0" y="565547"/>
                </a:lnTo>
                <a:lnTo>
                  <a:pt x="0" y="565471"/>
                </a:lnTo>
                <a:lnTo>
                  <a:pt x="0" y="565216"/>
                </a:lnTo>
                <a:lnTo>
                  <a:pt x="0" y="565180"/>
                </a:lnTo>
                <a:lnTo>
                  <a:pt x="0" y="565167"/>
                </a:lnTo>
                <a:lnTo>
                  <a:pt x="0" y="565131"/>
                </a:lnTo>
                <a:lnTo>
                  <a:pt x="0" y="565088"/>
                </a:lnTo>
                <a:lnTo>
                  <a:pt x="0" y="564993"/>
                </a:lnTo>
                <a:lnTo>
                  <a:pt x="0" y="564988"/>
                </a:lnTo>
                <a:lnTo>
                  <a:pt x="0" y="564958"/>
                </a:lnTo>
                <a:lnTo>
                  <a:pt x="0" y="564957"/>
                </a:lnTo>
                <a:lnTo>
                  <a:pt x="0" y="564918"/>
                </a:lnTo>
                <a:lnTo>
                  <a:pt x="0" y="564784"/>
                </a:lnTo>
                <a:lnTo>
                  <a:pt x="0" y="564766"/>
                </a:lnTo>
                <a:lnTo>
                  <a:pt x="0" y="564666"/>
                </a:lnTo>
                <a:lnTo>
                  <a:pt x="0" y="564642"/>
                </a:lnTo>
                <a:lnTo>
                  <a:pt x="0" y="564639"/>
                </a:lnTo>
                <a:lnTo>
                  <a:pt x="0" y="564617"/>
                </a:lnTo>
                <a:lnTo>
                  <a:pt x="0" y="564550"/>
                </a:lnTo>
                <a:lnTo>
                  <a:pt x="0" y="564519"/>
                </a:lnTo>
                <a:lnTo>
                  <a:pt x="0" y="564510"/>
                </a:lnTo>
                <a:lnTo>
                  <a:pt x="0" y="564447"/>
                </a:lnTo>
                <a:lnTo>
                  <a:pt x="0" y="564440"/>
                </a:lnTo>
                <a:lnTo>
                  <a:pt x="0" y="564435"/>
                </a:lnTo>
                <a:lnTo>
                  <a:pt x="0" y="564406"/>
                </a:lnTo>
                <a:lnTo>
                  <a:pt x="0" y="564287"/>
                </a:lnTo>
                <a:lnTo>
                  <a:pt x="0" y="564207"/>
                </a:lnTo>
                <a:lnTo>
                  <a:pt x="0" y="564203"/>
                </a:lnTo>
                <a:lnTo>
                  <a:pt x="0" y="564158"/>
                </a:lnTo>
                <a:lnTo>
                  <a:pt x="0" y="564108"/>
                </a:lnTo>
                <a:lnTo>
                  <a:pt x="0" y="564076"/>
                </a:lnTo>
                <a:lnTo>
                  <a:pt x="0" y="563972"/>
                </a:lnTo>
                <a:lnTo>
                  <a:pt x="0" y="563947"/>
                </a:lnTo>
                <a:lnTo>
                  <a:pt x="0" y="563944"/>
                </a:lnTo>
                <a:lnTo>
                  <a:pt x="0" y="563894"/>
                </a:lnTo>
                <a:lnTo>
                  <a:pt x="0" y="563854"/>
                </a:lnTo>
                <a:lnTo>
                  <a:pt x="0" y="563802"/>
                </a:lnTo>
                <a:lnTo>
                  <a:pt x="0" y="563787"/>
                </a:lnTo>
                <a:lnTo>
                  <a:pt x="0" y="563765"/>
                </a:lnTo>
                <a:lnTo>
                  <a:pt x="0" y="563720"/>
                </a:lnTo>
                <a:lnTo>
                  <a:pt x="0" y="563704"/>
                </a:lnTo>
                <a:lnTo>
                  <a:pt x="0" y="563608"/>
                </a:lnTo>
                <a:lnTo>
                  <a:pt x="0" y="563559"/>
                </a:lnTo>
                <a:lnTo>
                  <a:pt x="0" y="563514"/>
                </a:lnTo>
                <a:lnTo>
                  <a:pt x="0" y="563510"/>
                </a:lnTo>
                <a:lnTo>
                  <a:pt x="0" y="563489"/>
                </a:lnTo>
                <a:lnTo>
                  <a:pt x="0" y="563463"/>
                </a:lnTo>
                <a:lnTo>
                  <a:pt x="0" y="563406"/>
                </a:lnTo>
                <a:lnTo>
                  <a:pt x="0" y="563389"/>
                </a:lnTo>
                <a:lnTo>
                  <a:pt x="0" y="563371"/>
                </a:lnTo>
                <a:lnTo>
                  <a:pt x="0" y="563299"/>
                </a:lnTo>
                <a:lnTo>
                  <a:pt x="0" y="563230"/>
                </a:lnTo>
                <a:lnTo>
                  <a:pt x="0" y="563071"/>
                </a:lnTo>
                <a:lnTo>
                  <a:pt x="0" y="563056"/>
                </a:lnTo>
                <a:lnTo>
                  <a:pt x="0" y="563055"/>
                </a:lnTo>
                <a:lnTo>
                  <a:pt x="0" y="562973"/>
                </a:lnTo>
                <a:lnTo>
                  <a:pt x="0" y="562930"/>
                </a:lnTo>
                <a:lnTo>
                  <a:pt x="0" y="562744"/>
                </a:lnTo>
                <a:lnTo>
                  <a:pt x="0" y="562719"/>
                </a:lnTo>
                <a:lnTo>
                  <a:pt x="0" y="562633"/>
                </a:lnTo>
                <a:lnTo>
                  <a:pt x="0" y="562573"/>
                </a:lnTo>
                <a:lnTo>
                  <a:pt x="0" y="562490"/>
                </a:lnTo>
                <a:lnTo>
                  <a:pt x="0" y="562468"/>
                </a:lnTo>
                <a:lnTo>
                  <a:pt x="0" y="562394"/>
                </a:lnTo>
                <a:lnTo>
                  <a:pt x="0" y="562349"/>
                </a:lnTo>
                <a:lnTo>
                  <a:pt x="0" y="562282"/>
                </a:lnTo>
                <a:lnTo>
                  <a:pt x="0" y="562260"/>
                </a:lnTo>
                <a:lnTo>
                  <a:pt x="0" y="562210"/>
                </a:lnTo>
                <a:lnTo>
                  <a:pt x="0" y="562190"/>
                </a:lnTo>
                <a:lnTo>
                  <a:pt x="0" y="562148"/>
                </a:lnTo>
                <a:lnTo>
                  <a:pt x="0" y="562092"/>
                </a:lnTo>
                <a:lnTo>
                  <a:pt x="0" y="562034"/>
                </a:lnTo>
                <a:lnTo>
                  <a:pt x="0" y="562018"/>
                </a:lnTo>
                <a:lnTo>
                  <a:pt x="0" y="561967"/>
                </a:lnTo>
                <a:lnTo>
                  <a:pt x="0" y="561920"/>
                </a:lnTo>
                <a:lnTo>
                  <a:pt x="0" y="561822"/>
                </a:lnTo>
                <a:lnTo>
                  <a:pt x="0" y="561649"/>
                </a:lnTo>
                <a:lnTo>
                  <a:pt x="0" y="561612"/>
                </a:lnTo>
                <a:lnTo>
                  <a:pt x="0" y="561597"/>
                </a:lnTo>
                <a:lnTo>
                  <a:pt x="0" y="561559"/>
                </a:lnTo>
                <a:lnTo>
                  <a:pt x="0" y="561461"/>
                </a:lnTo>
                <a:lnTo>
                  <a:pt x="0" y="561419"/>
                </a:lnTo>
                <a:lnTo>
                  <a:pt x="0" y="561363"/>
                </a:lnTo>
                <a:lnTo>
                  <a:pt x="0" y="561267"/>
                </a:lnTo>
                <a:lnTo>
                  <a:pt x="0" y="561245"/>
                </a:lnTo>
                <a:lnTo>
                  <a:pt x="0" y="561204"/>
                </a:lnTo>
                <a:lnTo>
                  <a:pt x="0" y="561143"/>
                </a:lnTo>
                <a:lnTo>
                  <a:pt x="0" y="561127"/>
                </a:lnTo>
                <a:lnTo>
                  <a:pt x="0" y="561086"/>
                </a:lnTo>
                <a:lnTo>
                  <a:pt x="0" y="561025"/>
                </a:lnTo>
                <a:lnTo>
                  <a:pt x="0" y="560986"/>
                </a:lnTo>
                <a:lnTo>
                  <a:pt x="0" y="560927"/>
                </a:lnTo>
                <a:lnTo>
                  <a:pt x="0" y="560919"/>
                </a:lnTo>
                <a:lnTo>
                  <a:pt x="0" y="560911"/>
                </a:lnTo>
                <a:lnTo>
                  <a:pt x="0" y="560813"/>
                </a:lnTo>
                <a:lnTo>
                  <a:pt x="0" y="560812"/>
                </a:lnTo>
                <a:lnTo>
                  <a:pt x="0" y="560777"/>
                </a:lnTo>
                <a:lnTo>
                  <a:pt x="0" y="560715"/>
                </a:lnTo>
                <a:lnTo>
                  <a:pt x="0" y="560714"/>
                </a:lnTo>
                <a:lnTo>
                  <a:pt x="0" y="560677"/>
                </a:lnTo>
                <a:lnTo>
                  <a:pt x="0" y="560660"/>
                </a:lnTo>
                <a:lnTo>
                  <a:pt x="0" y="560652"/>
                </a:lnTo>
                <a:lnTo>
                  <a:pt x="0" y="560649"/>
                </a:lnTo>
                <a:lnTo>
                  <a:pt x="0" y="560646"/>
                </a:lnTo>
                <a:lnTo>
                  <a:pt x="0" y="560581"/>
                </a:lnTo>
                <a:lnTo>
                  <a:pt x="0" y="560473"/>
                </a:lnTo>
                <a:lnTo>
                  <a:pt x="0" y="560472"/>
                </a:lnTo>
                <a:lnTo>
                  <a:pt x="0" y="560439"/>
                </a:lnTo>
                <a:lnTo>
                  <a:pt x="0" y="560362"/>
                </a:lnTo>
                <a:lnTo>
                  <a:pt x="0" y="560246"/>
                </a:lnTo>
                <a:lnTo>
                  <a:pt x="0" y="560196"/>
                </a:lnTo>
                <a:lnTo>
                  <a:pt x="0" y="560193"/>
                </a:lnTo>
                <a:lnTo>
                  <a:pt x="0" y="560190"/>
                </a:lnTo>
                <a:lnTo>
                  <a:pt x="0" y="560188"/>
                </a:lnTo>
                <a:lnTo>
                  <a:pt x="0" y="560119"/>
                </a:lnTo>
                <a:lnTo>
                  <a:pt x="0" y="560096"/>
                </a:lnTo>
                <a:lnTo>
                  <a:pt x="0" y="560004"/>
                </a:lnTo>
                <a:lnTo>
                  <a:pt x="0" y="559990"/>
                </a:lnTo>
                <a:lnTo>
                  <a:pt x="0" y="559980"/>
                </a:lnTo>
                <a:lnTo>
                  <a:pt x="0" y="559902"/>
                </a:lnTo>
                <a:lnTo>
                  <a:pt x="0" y="559896"/>
                </a:lnTo>
                <a:lnTo>
                  <a:pt x="0" y="559886"/>
                </a:lnTo>
                <a:lnTo>
                  <a:pt x="0" y="559772"/>
                </a:lnTo>
                <a:lnTo>
                  <a:pt x="0" y="559700"/>
                </a:lnTo>
                <a:lnTo>
                  <a:pt x="0" y="559692"/>
                </a:lnTo>
                <a:lnTo>
                  <a:pt x="0" y="559637"/>
                </a:lnTo>
                <a:lnTo>
                  <a:pt x="0" y="559545"/>
                </a:lnTo>
                <a:lnTo>
                  <a:pt x="0" y="559542"/>
                </a:lnTo>
                <a:lnTo>
                  <a:pt x="0" y="559451"/>
                </a:lnTo>
                <a:lnTo>
                  <a:pt x="0" y="559443"/>
                </a:lnTo>
                <a:lnTo>
                  <a:pt x="0" y="559427"/>
                </a:lnTo>
                <a:lnTo>
                  <a:pt x="0" y="559317"/>
                </a:lnTo>
                <a:lnTo>
                  <a:pt x="0" y="559310"/>
                </a:lnTo>
                <a:lnTo>
                  <a:pt x="0" y="559282"/>
                </a:lnTo>
                <a:lnTo>
                  <a:pt x="0" y="559280"/>
                </a:lnTo>
                <a:lnTo>
                  <a:pt x="0" y="559138"/>
                </a:lnTo>
                <a:lnTo>
                  <a:pt x="0" y="559102"/>
                </a:lnTo>
                <a:lnTo>
                  <a:pt x="0" y="559099"/>
                </a:lnTo>
                <a:lnTo>
                  <a:pt x="0" y="559088"/>
                </a:lnTo>
                <a:lnTo>
                  <a:pt x="0" y="558989"/>
                </a:lnTo>
                <a:lnTo>
                  <a:pt x="0" y="558917"/>
                </a:lnTo>
                <a:lnTo>
                  <a:pt x="0" y="558836"/>
                </a:lnTo>
                <a:lnTo>
                  <a:pt x="0" y="558795"/>
                </a:lnTo>
                <a:lnTo>
                  <a:pt x="0" y="558779"/>
                </a:lnTo>
                <a:lnTo>
                  <a:pt x="0" y="558762"/>
                </a:lnTo>
                <a:lnTo>
                  <a:pt x="0" y="558619"/>
                </a:lnTo>
                <a:lnTo>
                  <a:pt x="0" y="558607"/>
                </a:lnTo>
                <a:lnTo>
                  <a:pt x="0" y="558535"/>
                </a:lnTo>
                <a:lnTo>
                  <a:pt x="0" y="558429"/>
                </a:lnTo>
                <a:lnTo>
                  <a:pt x="0" y="558403"/>
                </a:lnTo>
                <a:lnTo>
                  <a:pt x="0" y="558303"/>
                </a:lnTo>
                <a:lnTo>
                  <a:pt x="0" y="558191"/>
                </a:lnTo>
                <a:lnTo>
                  <a:pt x="0" y="558124"/>
                </a:lnTo>
                <a:lnTo>
                  <a:pt x="0" y="558117"/>
                </a:lnTo>
                <a:lnTo>
                  <a:pt x="0" y="558094"/>
                </a:lnTo>
                <a:lnTo>
                  <a:pt x="0" y="558092"/>
                </a:lnTo>
                <a:lnTo>
                  <a:pt x="0" y="558063"/>
                </a:lnTo>
                <a:lnTo>
                  <a:pt x="0" y="557948"/>
                </a:lnTo>
                <a:lnTo>
                  <a:pt x="0" y="557920"/>
                </a:lnTo>
                <a:lnTo>
                  <a:pt x="0" y="557874"/>
                </a:lnTo>
                <a:lnTo>
                  <a:pt x="0" y="557851"/>
                </a:lnTo>
                <a:lnTo>
                  <a:pt x="0" y="557779"/>
                </a:lnTo>
                <a:lnTo>
                  <a:pt x="0" y="557755"/>
                </a:lnTo>
                <a:lnTo>
                  <a:pt x="0" y="557670"/>
                </a:lnTo>
                <a:lnTo>
                  <a:pt x="0" y="557659"/>
                </a:lnTo>
                <a:lnTo>
                  <a:pt x="0" y="557656"/>
                </a:lnTo>
                <a:lnTo>
                  <a:pt x="0" y="557655"/>
                </a:lnTo>
                <a:lnTo>
                  <a:pt x="0" y="557633"/>
                </a:lnTo>
                <a:lnTo>
                  <a:pt x="0" y="557583"/>
                </a:lnTo>
                <a:lnTo>
                  <a:pt x="0" y="557521"/>
                </a:lnTo>
                <a:lnTo>
                  <a:pt x="0" y="557449"/>
                </a:lnTo>
                <a:lnTo>
                  <a:pt x="0" y="557424"/>
                </a:lnTo>
                <a:lnTo>
                  <a:pt x="0" y="557400"/>
                </a:lnTo>
                <a:lnTo>
                  <a:pt x="0" y="557392"/>
                </a:lnTo>
                <a:lnTo>
                  <a:pt x="0" y="557372"/>
                </a:lnTo>
                <a:lnTo>
                  <a:pt x="0" y="557319"/>
                </a:lnTo>
                <a:lnTo>
                  <a:pt x="0" y="557206"/>
                </a:lnTo>
                <a:lnTo>
                  <a:pt x="0" y="557200"/>
                </a:lnTo>
                <a:lnTo>
                  <a:pt x="0" y="557173"/>
                </a:lnTo>
                <a:lnTo>
                  <a:pt x="0" y="557164"/>
                </a:lnTo>
                <a:lnTo>
                  <a:pt x="0" y="557129"/>
                </a:lnTo>
                <a:lnTo>
                  <a:pt x="0" y="557109"/>
                </a:lnTo>
                <a:lnTo>
                  <a:pt x="0" y="557107"/>
                </a:lnTo>
                <a:lnTo>
                  <a:pt x="0" y="557106"/>
                </a:lnTo>
                <a:lnTo>
                  <a:pt x="0" y="557035"/>
                </a:lnTo>
                <a:lnTo>
                  <a:pt x="0" y="556990"/>
                </a:lnTo>
                <a:lnTo>
                  <a:pt x="0" y="556985"/>
                </a:lnTo>
                <a:lnTo>
                  <a:pt x="0" y="556968"/>
                </a:lnTo>
                <a:lnTo>
                  <a:pt x="0" y="556941"/>
                </a:lnTo>
                <a:lnTo>
                  <a:pt x="0" y="556938"/>
                </a:lnTo>
                <a:lnTo>
                  <a:pt x="0" y="556923"/>
                </a:lnTo>
                <a:lnTo>
                  <a:pt x="0" y="556860"/>
                </a:lnTo>
                <a:lnTo>
                  <a:pt x="0" y="556746"/>
                </a:lnTo>
                <a:lnTo>
                  <a:pt x="0" y="556744"/>
                </a:lnTo>
                <a:lnTo>
                  <a:pt x="0" y="556725"/>
                </a:lnTo>
                <a:lnTo>
                  <a:pt x="0" y="556723"/>
                </a:lnTo>
                <a:lnTo>
                  <a:pt x="0" y="556697"/>
                </a:lnTo>
                <a:lnTo>
                  <a:pt x="0" y="556648"/>
                </a:lnTo>
                <a:lnTo>
                  <a:pt x="0" y="556647"/>
                </a:lnTo>
                <a:lnTo>
                  <a:pt x="0" y="556640"/>
                </a:lnTo>
                <a:lnTo>
                  <a:pt x="0" y="556623"/>
                </a:lnTo>
                <a:lnTo>
                  <a:pt x="0" y="556576"/>
                </a:lnTo>
                <a:lnTo>
                  <a:pt x="0" y="556552"/>
                </a:lnTo>
                <a:lnTo>
                  <a:pt x="0" y="556516"/>
                </a:lnTo>
                <a:lnTo>
                  <a:pt x="0" y="556507"/>
                </a:lnTo>
                <a:lnTo>
                  <a:pt x="0" y="556505"/>
                </a:lnTo>
                <a:lnTo>
                  <a:pt x="0" y="556500"/>
                </a:lnTo>
                <a:lnTo>
                  <a:pt x="0" y="556477"/>
                </a:lnTo>
                <a:lnTo>
                  <a:pt x="0" y="556320"/>
                </a:lnTo>
                <a:lnTo>
                  <a:pt x="0" y="556293"/>
                </a:lnTo>
                <a:lnTo>
                  <a:pt x="0" y="556292"/>
                </a:lnTo>
                <a:lnTo>
                  <a:pt x="0" y="556290"/>
                </a:lnTo>
                <a:lnTo>
                  <a:pt x="0" y="556257"/>
                </a:lnTo>
                <a:lnTo>
                  <a:pt x="0" y="556212"/>
                </a:lnTo>
                <a:lnTo>
                  <a:pt x="0" y="556164"/>
                </a:lnTo>
                <a:lnTo>
                  <a:pt x="0" y="556132"/>
                </a:lnTo>
                <a:lnTo>
                  <a:pt x="0" y="556109"/>
                </a:lnTo>
                <a:lnTo>
                  <a:pt x="0" y="556061"/>
                </a:lnTo>
                <a:lnTo>
                  <a:pt x="0" y="556033"/>
                </a:lnTo>
                <a:lnTo>
                  <a:pt x="0" y="555999"/>
                </a:lnTo>
                <a:lnTo>
                  <a:pt x="0" y="555953"/>
                </a:lnTo>
                <a:lnTo>
                  <a:pt x="0" y="555952"/>
                </a:lnTo>
                <a:lnTo>
                  <a:pt x="0" y="555928"/>
                </a:lnTo>
                <a:lnTo>
                  <a:pt x="0" y="555927"/>
                </a:lnTo>
                <a:lnTo>
                  <a:pt x="0" y="555846"/>
                </a:lnTo>
                <a:lnTo>
                  <a:pt x="0" y="555743"/>
                </a:lnTo>
                <a:lnTo>
                  <a:pt x="0" y="555676"/>
                </a:lnTo>
                <a:lnTo>
                  <a:pt x="0" y="555673"/>
                </a:lnTo>
                <a:lnTo>
                  <a:pt x="0" y="555668"/>
                </a:lnTo>
                <a:lnTo>
                  <a:pt x="0" y="555626"/>
                </a:lnTo>
                <a:lnTo>
                  <a:pt x="0" y="555619"/>
                </a:lnTo>
                <a:lnTo>
                  <a:pt x="0" y="555608"/>
                </a:lnTo>
                <a:lnTo>
                  <a:pt x="0" y="555596"/>
                </a:lnTo>
                <a:lnTo>
                  <a:pt x="0" y="555516"/>
                </a:lnTo>
                <a:lnTo>
                  <a:pt x="0" y="555494"/>
                </a:lnTo>
                <a:lnTo>
                  <a:pt x="0" y="555439"/>
                </a:lnTo>
                <a:lnTo>
                  <a:pt x="0" y="555418"/>
                </a:lnTo>
                <a:lnTo>
                  <a:pt x="0" y="555376"/>
                </a:lnTo>
                <a:lnTo>
                  <a:pt x="0" y="555363"/>
                </a:lnTo>
                <a:lnTo>
                  <a:pt x="0" y="555326"/>
                </a:lnTo>
                <a:lnTo>
                  <a:pt x="0" y="555259"/>
                </a:lnTo>
                <a:lnTo>
                  <a:pt x="0" y="555180"/>
                </a:lnTo>
                <a:lnTo>
                  <a:pt x="0" y="555134"/>
                </a:lnTo>
                <a:lnTo>
                  <a:pt x="0" y="555130"/>
                </a:lnTo>
                <a:lnTo>
                  <a:pt x="0" y="555104"/>
                </a:lnTo>
                <a:lnTo>
                  <a:pt x="0" y="555073"/>
                </a:lnTo>
                <a:lnTo>
                  <a:pt x="0" y="555056"/>
                </a:lnTo>
                <a:lnTo>
                  <a:pt x="0" y="555025"/>
                </a:lnTo>
                <a:lnTo>
                  <a:pt x="0" y="554959"/>
                </a:lnTo>
                <a:lnTo>
                  <a:pt x="0" y="554938"/>
                </a:lnTo>
                <a:lnTo>
                  <a:pt x="0" y="554930"/>
                </a:lnTo>
                <a:lnTo>
                  <a:pt x="0" y="554846"/>
                </a:lnTo>
                <a:lnTo>
                  <a:pt x="0" y="554800"/>
                </a:lnTo>
                <a:lnTo>
                  <a:pt x="0" y="554789"/>
                </a:lnTo>
                <a:lnTo>
                  <a:pt x="0" y="554737"/>
                </a:lnTo>
                <a:lnTo>
                  <a:pt x="0" y="554655"/>
                </a:lnTo>
                <a:lnTo>
                  <a:pt x="0" y="554653"/>
                </a:lnTo>
                <a:lnTo>
                  <a:pt x="0" y="554618"/>
                </a:lnTo>
                <a:lnTo>
                  <a:pt x="0" y="554597"/>
                </a:lnTo>
                <a:lnTo>
                  <a:pt x="0" y="554590"/>
                </a:lnTo>
                <a:lnTo>
                  <a:pt x="0" y="554581"/>
                </a:lnTo>
                <a:lnTo>
                  <a:pt x="0" y="554537"/>
                </a:lnTo>
                <a:lnTo>
                  <a:pt x="0" y="554461"/>
                </a:lnTo>
                <a:lnTo>
                  <a:pt x="0" y="554385"/>
                </a:lnTo>
                <a:lnTo>
                  <a:pt x="0" y="554340"/>
                </a:lnTo>
                <a:lnTo>
                  <a:pt x="0" y="554311"/>
                </a:lnTo>
                <a:lnTo>
                  <a:pt x="0" y="554306"/>
                </a:lnTo>
                <a:lnTo>
                  <a:pt x="0" y="554305"/>
                </a:lnTo>
                <a:lnTo>
                  <a:pt x="0" y="554161"/>
                </a:lnTo>
                <a:lnTo>
                  <a:pt x="0" y="554152"/>
                </a:lnTo>
                <a:lnTo>
                  <a:pt x="0" y="554122"/>
                </a:lnTo>
                <a:lnTo>
                  <a:pt x="0" y="554109"/>
                </a:lnTo>
                <a:lnTo>
                  <a:pt x="0" y="554078"/>
                </a:lnTo>
                <a:lnTo>
                  <a:pt x="0" y="553991"/>
                </a:lnTo>
                <a:lnTo>
                  <a:pt x="0" y="553949"/>
                </a:lnTo>
                <a:lnTo>
                  <a:pt x="0" y="553948"/>
                </a:lnTo>
                <a:lnTo>
                  <a:pt x="0" y="553908"/>
                </a:lnTo>
                <a:lnTo>
                  <a:pt x="0" y="553785"/>
                </a:lnTo>
                <a:lnTo>
                  <a:pt x="0" y="553707"/>
                </a:lnTo>
                <a:lnTo>
                  <a:pt x="0" y="553673"/>
                </a:lnTo>
                <a:lnTo>
                  <a:pt x="0" y="553670"/>
                </a:lnTo>
                <a:lnTo>
                  <a:pt x="0" y="553575"/>
                </a:lnTo>
                <a:lnTo>
                  <a:pt x="0" y="553487"/>
                </a:lnTo>
                <a:lnTo>
                  <a:pt x="0" y="553430"/>
                </a:lnTo>
                <a:lnTo>
                  <a:pt x="0" y="553331"/>
                </a:lnTo>
                <a:lnTo>
                  <a:pt x="0" y="553326"/>
                </a:lnTo>
                <a:lnTo>
                  <a:pt x="0" y="553321"/>
                </a:lnTo>
                <a:lnTo>
                  <a:pt x="0" y="553247"/>
                </a:lnTo>
                <a:lnTo>
                  <a:pt x="0" y="553244"/>
                </a:lnTo>
                <a:lnTo>
                  <a:pt x="0" y="553224"/>
                </a:lnTo>
                <a:lnTo>
                  <a:pt x="0" y="553140"/>
                </a:lnTo>
                <a:lnTo>
                  <a:pt x="0" y="553110"/>
                </a:lnTo>
                <a:lnTo>
                  <a:pt x="0" y="553043"/>
                </a:lnTo>
                <a:lnTo>
                  <a:pt x="0" y="553001"/>
                </a:lnTo>
                <a:lnTo>
                  <a:pt x="0" y="552928"/>
                </a:lnTo>
                <a:lnTo>
                  <a:pt x="0" y="552926"/>
                </a:lnTo>
                <a:lnTo>
                  <a:pt x="0" y="552872"/>
                </a:lnTo>
                <a:lnTo>
                  <a:pt x="0" y="552773"/>
                </a:lnTo>
                <a:lnTo>
                  <a:pt x="0" y="552723"/>
                </a:lnTo>
                <a:lnTo>
                  <a:pt x="0" y="552686"/>
                </a:lnTo>
                <a:lnTo>
                  <a:pt x="0" y="552678"/>
                </a:lnTo>
                <a:lnTo>
                  <a:pt x="0" y="552606"/>
                </a:lnTo>
                <a:lnTo>
                  <a:pt x="0" y="552544"/>
                </a:lnTo>
                <a:lnTo>
                  <a:pt x="0" y="552440"/>
                </a:lnTo>
                <a:lnTo>
                  <a:pt x="0" y="552418"/>
                </a:lnTo>
                <a:lnTo>
                  <a:pt x="0" y="552363"/>
                </a:lnTo>
                <a:lnTo>
                  <a:pt x="0" y="552336"/>
                </a:lnTo>
                <a:lnTo>
                  <a:pt x="0" y="552314"/>
                </a:lnTo>
                <a:lnTo>
                  <a:pt x="0" y="552224"/>
                </a:lnTo>
                <a:lnTo>
                  <a:pt x="0" y="552203"/>
                </a:lnTo>
                <a:lnTo>
                  <a:pt x="0" y="552140"/>
                </a:lnTo>
                <a:lnTo>
                  <a:pt x="0" y="552120"/>
                </a:lnTo>
                <a:lnTo>
                  <a:pt x="0" y="552105"/>
                </a:lnTo>
                <a:lnTo>
                  <a:pt x="0" y="552070"/>
                </a:lnTo>
                <a:lnTo>
                  <a:pt x="0" y="551905"/>
                </a:lnTo>
                <a:lnTo>
                  <a:pt x="0" y="551878"/>
                </a:lnTo>
                <a:lnTo>
                  <a:pt x="0" y="551853"/>
                </a:lnTo>
                <a:lnTo>
                  <a:pt x="0" y="551842"/>
                </a:lnTo>
                <a:lnTo>
                  <a:pt x="0" y="551799"/>
                </a:lnTo>
                <a:lnTo>
                  <a:pt x="0" y="551666"/>
                </a:lnTo>
                <a:lnTo>
                  <a:pt x="0" y="551665"/>
                </a:lnTo>
                <a:lnTo>
                  <a:pt x="0" y="551663"/>
                </a:lnTo>
                <a:lnTo>
                  <a:pt x="0" y="551657"/>
                </a:lnTo>
                <a:lnTo>
                  <a:pt x="0" y="551539"/>
                </a:lnTo>
                <a:lnTo>
                  <a:pt x="0" y="551505"/>
                </a:lnTo>
                <a:lnTo>
                  <a:pt x="0" y="551434"/>
                </a:lnTo>
                <a:lnTo>
                  <a:pt x="0" y="551350"/>
                </a:lnTo>
                <a:lnTo>
                  <a:pt x="0" y="551326"/>
                </a:lnTo>
                <a:lnTo>
                  <a:pt x="0" y="551325"/>
                </a:lnTo>
                <a:lnTo>
                  <a:pt x="0" y="551315"/>
                </a:lnTo>
                <a:lnTo>
                  <a:pt x="0" y="551119"/>
                </a:lnTo>
                <a:lnTo>
                  <a:pt x="0" y="551116"/>
                </a:lnTo>
                <a:lnTo>
                  <a:pt x="0" y="551056"/>
                </a:lnTo>
                <a:lnTo>
                  <a:pt x="0" y="551049"/>
                </a:lnTo>
                <a:lnTo>
                  <a:pt x="0" y="551046"/>
                </a:lnTo>
                <a:lnTo>
                  <a:pt x="0" y="551041"/>
                </a:lnTo>
                <a:lnTo>
                  <a:pt x="0" y="551001"/>
                </a:lnTo>
                <a:lnTo>
                  <a:pt x="0" y="550918"/>
                </a:lnTo>
                <a:lnTo>
                  <a:pt x="0" y="550869"/>
                </a:lnTo>
                <a:lnTo>
                  <a:pt x="0" y="550867"/>
                </a:lnTo>
                <a:lnTo>
                  <a:pt x="0" y="550837"/>
                </a:lnTo>
                <a:lnTo>
                  <a:pt x="0" y="550806"/>
                </a:lnTo>
                <a:lnTo>
                  <a:pt x="0" y="550795"/>
                </a:lnTo>
                <a:lnTo>
                  <a:pt x="0" y="550749"/>
                </a:lnTo>
                <a:lnTo>
                  <a:pt x="0" y="550683"/>
                </a:lnTo>
                <a:lnTo>
                  <a:pt x="0" y="550661"/>
                </a:lnTo>
                <a:lnTo>
                  <a:pt x="0" y="550658"/>
                </a:lnTo>
                <a:lnTo>
                  <a:pt x="0" y="550610"/>
                </a:lnTo>
                <a:lnTo>
                  <a:pt x="0" y="550585"/>
                </a:lnTo>
                <a:lnTo>
                  <a:pt x="0" y="550553"/>
                </a:lnTo>
                <a:lnTo>
                  <a:pt x="0" y="550536"/>
                </a:lnTo>
                <a:lnTo>
                  <a:pt x="0" y="550453"/>
                </a:lnTo>
                <a:lnTo>
                  <a:pt x="0" y="550398"/>
                </a:lnTo>
                <a:lnTo>
                  <a:pt x="0" y="550386"/>
                </a:lnTo>
                <a:lnTo>
                  <a:pt x="0" y="550343"/>
                </a:lnTo>
                <a:lnTo>
                  <a:pt x="0" y="550336"/>
                </a:lnTo>
                <a:lnTo>
                  <a:pt x="0" y="550279"/>
                </a:lnTo>
                <a:lnTo>
                  <a:pt x="0" y="550219"/>
                </a:lnTo>
                <a:lnTo>
                  <a:pt x="0" y="550202"/>
                </a:lnTo>
                <a:lnTo>
                  <a:pt x="0" y="550133"/>
                </a:lnTo>
                <a:lnTo>
                  <a:pt x="0" y="550120"/>
                </a:lnTo>
                <a:lnTo>
                  <a:pt x="0" y="550077"/>
                </a:lnTo>
                <a:lnTo>
                  <a:pt x="0" y="549967"/>
                </a:lnTo>
                <a:lnTo>
                  <a:pt x="0" y="549959"/>
                </a:lnTo>
                <a:lnTo>
                  <a:pt x="0" y="549780"/>
                </a:lnTo>
                <a:lnTo>
                  <a:pt x="0" y="549733"/>
                </a:lnTo>
                <a:lnTo>
                  <a:pt x="0" y="549688"/>
                </a:lnTo>
                <a:lnTo>
                  <a:pt x="0" y="549641"/>
                </a:lnTo>
                <a:lnTo>
                  <a:pt x="0" y="549637"/>
                </a:lnTo>
                <a:lnTo>
                  <a:pt x="0" y="549554"/>
                </a:lnTo>
                <a:lnTo>
                  <a:pt x="0" y="549508"/>
                </a:lnTo>
                <a:lnTo>
                  <a:pt x="0" y="549429"/>
                </a:lnTo>
                <a:lnTo>
                  <a:pt x="0" y="549428"/>
                </a:lnTo>
                <a:lnTo>
                  <a:pt x="0" y="549322"/>
                </a:lnTo>
                <a:lnTo>
                  <a:pt x="0" y="549295"/>
                </a:lnTo>
                <a:lnTo>
                  <a:pt x="0" y="549239"/>
                </a:lnTo>
                <a:lnTo>
                  <a:pt x="0" y="549153"/>
                </a:lnTo>
                <a:lnTo>
                  <a:pt x="0" y="549080"/>
                </a:lnTo>
                <a:lnTo>
                  <a:pt x="0" y="548931"/>
                </a:lnTo>
                <a:lnTo>
                  <a:pt x="0" y="548860"/>
                </a:lnTo>
                <a:lnTo>
                  <a:pt x="0" y="548852"/>
                </a:lnTo>
                <a:lnTo>
                  <a:pt x="0" y="548836"/>
                </a:lnTo>
                <a:lnTo>
                  <a:pt x="0" y="548704"/>
                </a:lnTo>
                <a:lnTo>
                  <a:pt x="0" y="548673"/>
                </a:lnTo>
                <a:lnTo>
                  <a:pt x="0" y="548597"/>
                </a:lnTo>
                <a:lnTo>
                  <a:pt x="0" y="548414"/>
                </a:lnTo>
                <a:lnTo>
                  <a:pt x="0" y="548406"/>
                </a:lnTo>
                <a:lnTo>
                  <a:pt x="0" y="548351"/>
                </a:lnTo>
                <a:lnTo>
                  <a:pt x="0" y="548270"/>
                </a:lnTo>
                <a:lnTo>
                  <a:pt x="0" y="548245"/>
                </a:lnTo>
                <a:lnTo>
                  <a:pt x="0" y="548172"/>
                </a:lnTo>
                <a:lnTo>
                  <a:pt x="0" y="548074"/>
                </a:lnTo>
                <a:lnTo>
                  <a:pt x="0" y="548066"/>
                </a:lnTo>
                <a:lnTo>
                  <a:pt x="0" y="548059"/>
                </a:lnTo>
                <a:lnTo>
                  <a:pt x="0" y="548036"/>
                </a:lnTo>
                <a:lnTo>
                  <a:pt x="0" y="548024"/>
                </a:lnTo>
                <a:lnTo>
                  <a:pt x="0" y="547870"/>
                </a:lnTo>
                <a:lnTo>
                  <a:pt x="0" y="547816"/>
                </a:lnTo>
                <a:lnTo>
                  <a:pt x="0" y="547796"/>
                </a:lnTo>
                <a:lnTo>
                  <a:pt x="0" y="547793"/>
                </a:lnTo>
                <a:lnTo>
                  <a:pt x="0" y="547791"/>
                </a:lnTo>
                <a:lnTo>
                  <a:pt x="0" y="547620"/>
                </a:lnTo>
                <a:lnTo>
                  <a:pt x="0" y="547619"/>
                </a:lnTo>
                <a:lnTo>
                  <a:pt x="0" y="547597"/>
                </a:lnTo>
                <a:lnTo>
                  <a:pt x="0" y="547576"/>
                </a:lnTo>
                <a:lnTo>
                  <a:pt x="0" y="547553"/>
                </a:lnTo>
                <a:lnTo>
                  <a:pt x="0" y="547550"/>
                </a:lnTo>
                <a:lnTo>
                  <a:pt x="0" y="547463"/>
                </a:lnTo>
                <a:lnTo>
                  <a:pt x="0" y="547396"/>
                </a:lnTo>
                <a:lnTo>
                  <a:pt x="0" y="547343"/>
                </a:lnTo>
                <a:lnTo>
                  <a:pt x="0" y="547337"/>
                </a:lnTo>
                <a:lnTo>
                  <a:pt x="0" y="547333"/>
                </a:lnTo>
                <a:lnTo>
                  <a:pt x="0" y="547318"/>
                </a:lnTo>
                <a:lnTo>
                  <a:pt x="0" y="547243"/>
                </a:lnTo>
                <a:lnTo>
                  <a:pt x="0" y="547151"/>
                </a:lnTo>
                <a:lnTo>
                  <a:pt x="0" y="547143"/>
                </a:lnTo>
                <a:lnTo>
                  <a:pt x="0" y="547137"/>
                </a:lnTo>
                <a:lnTo>
                  <a:pt x="0" y="547127"/>
                </a:lnTo>
                <a:lnTo>
                  <a:pt x="0" y="547126"/>
                </a:lnTo>
                <a:lnTo>
                  <a:pt x="0" y="547123"/>
                </a:lnTo>
                <a:lnTo>
                  <a:pt x="0" y="547049"/>
                </a:lnTo>
                <a:lnTo>
                  <a:pt x="0" y="547035"/>
                </a:lnTo>
                <a:lnTo>
                  <a:pt x="0" y="546977"/>
                </a:lnTo>
                <a:lnTo>
                  <a:pt x="0" y="546904"/>
                </a:lnTo>
                <a:lnTo>
                  <a:pt x="0" y="546859"/>
                </a:lnTo>
                <a:lnTo>
                  <a:pt x="0" y="546839"/>
                </a:lnTo>
                <a:lnTo>
                  <a:pt x="0" y="546809"/>
                </a:lnTo>
                <a:lnTo>
                  <a:pt x="0" y="546806"/>
                </a:lnTo>
                <a:lnTo>
                  <a:pt x="0" y="546784"/>
                </a:lnTo>
                <a:lnTo>
                  <a:pt x="0" y="546689"/>
                </a:lnTo>
                <a:lnTo>
                  <a:pt x="0" y="546673"/>
                </a:lnTo>
                <a:lnTo>
                  <a:pt x="0" y="546667"/>
                </a:lnTo>
                <a:lnTo>
                  <a:pt x="0" y="546617"/>
                </a:lnTo>
                <a:lnTo>
                  <a:pt x="0" y="546598"/>
                </a:lnTo>
                <a:lnTo>
                  <a:pt x="0" y="546596"/>
                </a:lnTo>
                <a:lnTo>
                  <a:pt x="0" y="546590"/>
                </a:lnTo>
                <a:lnTo>
                  <a:pt x="0" y="546573"/>
                </a:lnTo>
                <a:lnTo>
                  <a:pt x="0" y="546555"/>
                </a:lnTo>
                <a:lnTo>
                  <a:pt x="0" y="546518"/>
                </a:lnTo>
                <a:lnTo>
                  <a:pt x="0" y="546494"/>
                </a:lnTo>
                <a:lnTo>
                  <a:pt x="0" y="546457"/>
                </a:lnTo>
                <a:lnTo>
                  <a:pt x="0" y="546348"/>
                </a:lnTo>
                <a:lnTo>
                  <a:pt x="0" y="546347"/>
                </a:lnTo>
                <a:lnTo>
                  <a:pt x="0" y="546249"/>
                </a:lnTo>
                <a:lnTo>
                  <a:pt x="0" y="546246"/>
                </a:lnTo>
                <a:lnTo>
                  <a:pt x="0" y="546211"/>
                </a:lnTo>
                <a:lnTo>
                  <a:pt x="0" y="546179"/>
                </a:lnTo>
                <a:lnTo>
                  <a:pt x="0" y="546163"/>
                </a:lnTo>
                <a:lnTo>
                  <a:pt x="0" y="546138"/>
                </a:lnTo>
                <a:lnTo>
                  <a:pt x="0" y="546136"/>
                </a:lnTo>
                <a:lnTo>
                  <a:pt x="0" y="546114"/>
                </a:lnTo>
                <a:lnTo>
                  <a:pt x="0" y="546064"/>
                </a:lnTo>
                <a:lnTo>
                  <a:pt x="0" y="546035"/>
                </a:lnTo>
                <a:lnTo>
                  <a:pt x="0" y="546019"/>
                </a:lnTo>
                <a:lnTo>
                  <a:pt x="0" y="545983"/>
                </a:lnTo>
                <a:lnTo>
                  <a:pt x="0" y="545942"/>
                </a:lnTo>
                <a:lnTo>
                  <a:pt x="0" y="545941"/>
                </a:lnTo>
                <a:lnTo>
                  <a:pt x="0" y="545909"/>
                </a:lnTo>
                <a:lnTo>
                  <a:pt x="0" y="545883"/>
                </a:lnTo>
                <a:lnTo>
                  <a:pt x="0" y="545870"/>
                </a:lnTo>
                <a:lnTo>
                  <a:pt x="0" y="545823"/>
                </a:lnTo>
                <a:lnTo>
                  <a:pt x="0" y="545759"/>
                </a:lnTo>
                <a:lnTo>
                  <a:pt x="0" y="545757"/>
                </a:lnTo>
                <a:lnTo>
                  <a:pt x="0" y="545699"/>
                </a:lnTo>
                <a:lnTo>
                  <a:pt x="0" y="545682"/>
                </a:lnTo>
                <a:lnTo>
                  <a:pt x="0" y="545674"/>
                </a:lnTo>
                <a:lnTo>
                  <a:pt x="0" y="545576"/>
                </a:lnTo>
                <a:lnTo>
                  <a:pt x="0" y="545550"/>
                </a:lnTo>
                <a:lnTo>
                  <a:pt x="0" y="545534"/>
                </a:lnTo>
                <a:lnTo>
                  <a:pt x="0" y="545466"/>
                </a:lnTo>
                <a:lnTo>
                  <a:pt x="0" y="545450"/>
                </a:lnTo>
                <a:lnTo>
                  <a:pt x="0" y="545432"/>
                </a:lnTo>
                <a:lnTo>
                  <a:pt x="0" y="545394"/>
                </a:lnTo>
                <a:lnTo>
                  <a:pt x="0" y="545387"/>
                </a:lnTo>
                <a:lnTo>
                  <a:pt x="0" y="545241"/>
                </a:lnTo>
                <a:lnTo>
                  <a:pt x="0" y="545210"/>
                </a:lnTo>
                <a:lnTo>
                  <a:pt x="0" y="545067"/>
                </a:lnTo>
                <a:lnTo>
                  <a:pt x="0" y="545034"/>
                </a:lnTo>
                <a:lnTo>
                  <a:pt x="0" y="545014"/>
                </a:lnTo>
                <a:lnTo>
                  <a:pt x="0" y="544973"/>
                </a:lnTo>
                <a:lnTo>
                  <a:pt x="0" y="544880"/>
                </a:lnTo>
                <a:lnTo>
                  <a:pt x="0" y="544803"/>
                </a:lnTo>
                <a:lnTo>
                  <a:pt x="0" y="544802"/>
                </a:lnTo>
                <a:lnTo>
                  <a:pt x="0" y="544801"/>
                </a:lnTo>
                <a:lnTo>
                  <a:pt x="0" y="544767"/>
                </a:lnTo>
                <a:lnTo>
                  <a:pt x="0" y="544668"/>
                </a:lnTo>
                <a:lnTo>
                  <a:pt x="0" y="544653"/>
                </a:lnTo>
                <a:lnTo>
                  <a:pt x="0" y="544608"/>
                </a:lnTo>
                <a:lnTo>
                  <a:pt x="0" y="544571"/>
                </a:lnTo>
                <a:lnTo>
                  <a:pt x="0" y="544563"/>
                </a:lnTo>
                <a:lnTo>
                  <a:pt x="0" y="544560"/>
                </a:lnTo>
                <a:lnTo>
                  <a:pt x="0" y="544551"/>
                </a:lnTo>
                <a:lnTo>
                  <a:pt x="0" y="544540"/>
                </a:lnTo>
                <a:lnTo>
                  <a:pt x="0" y="544526"/>
                </a:lnTo>
                <a:lnTo>
                  <a:pt x="0" y="544466"/>
                </a:lnTo>
                <a:lnTo>
                  <a:pt x="0" y="544452"/>
                </a:lnTo>
                <a:lnTo>
                  <a:pt x="0" y="544397"/>
                </a:lnTo>
                <a:lnTo>
                  <a:pt x="0" y="544353"/>
                </a:lnTo>
                <a:lnTo>
                  <a:pt x="0" y="544328"/>
                </a:lnTo>
                <a:lnTo>
                  <a:pt x="0" y="544325"/>
                </a:lnTo>
                <a:lnTo>
                  <a:pt x="0" y="544320"/>
                </a:lnTo>
                <a:lnTo>
                  <a:pt x="0" y="544293"/>
                </a:lnTo>
                <a:lnTo>
                  <a:pt x="0" y="544282"/>
                </a:lnTo>
                <a:lnTo>
                  <a:pt x="0" y="544256"/>
                </a:lnTo>
                <a:lnTo>
                  <a:pt x="0" y="544253"/>
                </a:lnTo>
                <a:lnTo>
                  <a:pt x="0" y="544153"/>
                </a:lnTo>
                <a:lnTo>
                  <a:pt x="0" y="544137"/>
                </a:lnTo>
                <a:lnTo>
                  <a:pt x="0" y="544103"/>
                </a:lnTo>
                <a:lnTo>
                  <a:pt x="0" y="544092"/>
                </a:lnTo>
                <a:lnTo>
                  <a:pt x="0" y="544077"/>
                </a:lnTo>
                <a:lnTo>
                  <a:pt x="0" y="544007"/>
                </a:lnTo>
                <a:lnTo>
                  <a:pt x="0" y="543869"/>
                </a:lnTo>
                <a:lnTo>
                  <a:pt x="0" y="543844"/>
                </a:lnTo>
                <a:lnTo>
                  <a:pt x="0" y="543834"/>
                </a:lnTo>
                <a:lnTo>
                  <a:pt x="0" y="543819"/>
                </a:lnTo>
                <a:lnTo>
                  <a:pt x="0" y="543799"/>
                </a:lnTo>
                <a:lnTo>
                  <a:pt x="0" y="543794"/>
                </a:lnTo>
                <a:lnTo>
                  <a:pt x="0" y="543787"/>
                </a:lnTo>
                <a:lnTo>
                  <a:pt x="0" y="543779"/>
                </a:lnTo>
                <a:lnTo>
                  <a:pt x="0" y="543687"/>
                </a:lnTo>
                <a:lnTo>
                  <a:pt x="0" y="543652"/>
                </a:lnTo>
                <a:lnTo>
                  <a:pt x="0" y="543620"/>
                </a:lnTo>
                <a:lnTo>
                  <a:pt x="0" y="543589"/>
                </a:lnTo>
                <a:lnTo>
                  <a:pt x="0" y="543444"/>
                </a:lnTo>
                <a:lnTo>
                  <a:pt x="0" y="543415"/>
                </a:lnTo>
                <a:lnTo>
                  <a:pt x="0" y="543397"/>
                </a:lnTo>
                <a:lnTo>
                  <a:pt x="0" y="543359"/>
                </a:lnTo>
                <a:lnTo>
                  <a:pt x="0" y="543358"/>
                </a:lnTo>
                <a:lnTo>
                  <a:pt x="0" y="543256"/>
                </a:lnTo>
                <a:lnTo>
                  <a:pt x="0" y="543221"/>
                </a:lnTo>
                <a:lnTo>
                  <a:pt x="0" y="543189"/>
                </a:lnTo>
                <a:lnTo>
                  <a:pt x="0" y="543186"/>
                </a:lnTo>
                <a:lnTo>
                  <a:pt x="0" y="543174"/>
                </a:lnTo>
                <a:lnTo>
                  <a:pt x="0" y="543146"/>
                </a:lnTo>
                <a:lnTo>
                  <a:pt x="0" y="543099"/>
                </a:lnTo>
                <a:lnTo>
                  <a:pt x="0" y="543082"/>
                </a:lnTo>
                <a:lnTo>
                  <a:pt x="0" y="542993"/>
                </a:lnTo>
                <a:lnTo>
                  <a:pt x="0" y="542954"/>
                </a:lnTo>
                <a:lnTo>
                  <a:pt x="0" y="542942"/>
                </a:lnTo>
                <a:lnTo>
                  <a:pt x="0" y="542875"/>
                </a:lnTo>
                <a:lnTo>
                  <a:pt x="0" y="542849"/>
                </a:lnTo>
                <a:lnTo>
                  <a:pt x="0" y="542823"/>
                </a:lnTo>
                <a:lnTo>
                  <a:pt x="0" y="542798"/>
                </a:lnTo>
                <a:lnTo>
                  <a:pt x="0" y="542706"/>
                </a:lnTo>
                <a:lnTo>
                  <a:pt x="0" y="542561"/>
                </a:lnTo>
                <a:lnTo>
                  <a:pt x="0" y="542516"/>
                </a:lnTo>
                <a:lnTo>
                  <a:pt x="0" y="542510"/>
                </a:lnTo>
                <a:lnTo>
                  <a:pt x="0" y="542473"/>
                </a:lnTo>
                <a:lnTo>
                  <a:pt x="0" y="542390"/>
                </a:lnTo>
                <a:lnTo>
                  <a:pt x="0" y="542384"/>
                </a:lnTo>
                <a:lnTo>
                  <a:pt x="0" y="542339"/>
                </a:lnTo>
                <a:lnTo>
                  <a:pt x="0" y="542289"/>
                </a:lnTo>
                <a:lnTo>
                  <a:pt x="0" y="542281"/>
                </a:lnTo>
                <a:lnTo>
                  <a:pt x="0" y="542220"/>
                </a:lnTo>
                <a:lnTo>
                  <a:pt x="0" y="542153"/>
                </a:lnTo>
                <a:lnTo>
                  <a:pt x="0" y="542077"/>
                </a:lnTo>
                <a:lnTo>
                  <a:pt x="0" y="542073"/>
                </a:lnTo>
                <a:lnTo>
                  <a:pt x="0" y="542035"/>
                </a:lnTo>
                <a:lnTo>
                  <a:pt x="0" y="541968"/>
                </a:lnTo>
                <a:lnTo>
                  <a:pt x="0" y="541803"/>
                </a:lnTo>
                <a:lnTo>
                  <a:pt x="0" y="541742"/>
                </a:lnTo>
                <a:lnTo>
                  <a:pt x="0" y="541737"/>
                </a:lnTo>
                <a:lnTo>
                  <a:pt x="0" y="541728"/>
                </a:lnTo>
                <a:lnTo>
                  <a:pt x="0" y="541691"/>
                </a:lnTo>
                <a:lnTo>
                  <a:pt x="0" y="541670"/>
                </a:lnTo>
                <a:lnTo>
                  <a:pt x="0" y="541536"/>
                </a:lnTo>
                <a:lnTo>
                  <a:pt x="0" y="541511"/>
                </a:lnTo>
                <a:lnTo>
                  <a:pt x="0" y="541509"/>
                </a:lnTo>
                <a:lnTo>
                  <a:pt x="0" y="541487"/>
                </a:lnTo>
                <a:lnTo>
                  <a:pt x="0" y="541308"/>
                </a:lnTo>
                <a:lnTo>
                  <a:pt x="0" y="541196"/>
                </a:lnTo>
                <a:lnTo>
                  <a:pt x="0" y="541154"/>
                </a:lnTo>
                <a:lnTo>
                  <a:pt x="0" y="541132"/>
                </a:lnTo>
                <a:lnTo>
                  <a:pt x="0" y="541130"/>
                </a:lnTo>
                <a:lnTo>
                  <a:pt x="0" y="541104"/>
                </a:lnTo>
                <a:lnTo>
                  <a:pt x="0" y="541055"/>
                </a:lnTo>
                <a:lnTo>
                  <a:pt x="0" y="541013"/>
                </a:lnTo>
                <a:lnTo>
                  <a:pt x="0" y="541006"/>
                </a:lnTo>
                <a:lnTo>
                  <a:pt x="0" y="540861"/>
                </a:lnTo>
                <a:lnTo>
                  <a:pt x="0" y="540854"/>
                </a:lnTo>
                <a:lnTo>
                  <a:pt x="0" y="540817"/>
                </a:lnTo>
                <a:lnTo>
                  <a:pt x="0" y="540809"/>
                </a:lnTo>
                <a:lnTo>
                  <a:pt x="0" y="540789"/>
                </a:lnTo>
                <a:lnTo>
                  <a:pt x="0" y="540782"/>
                </a:lnTo>
                <a:lnTo>
                  <a:pt x="0" y="540697"/>
                </a:lnTo>
                <a:lnTo>
                  <a:pt x="0" y="540630"/>
                </a:lnTo>
                <a:lnTo>
                  <a:pt x="0" y="540599"/>
                </a:lnTo>
                <a:lnTo>
                  <a:pt x="0" y="540539"/>
                </a:lnTo>
                <a:lnTo>
                  <a:pt x="0" y="540468"/>
                </a:lnTo>
                <a:lnTo>
                  <a:pt x="0" y="540407"/>
                </a:lnTo>
                <a:lnTo>
                  <a:pt x="0" y="540371"/>
                </a:lnTo>
                <a:lnTo>
                  <a:pt x="0" y="540360"/>
                </a:lnTo>
                <a:lnTo>
                  <a:pt x="0" y="540359"/>
                </a:lnTo>
                <a:lnTo>
                  <a:pt x="0" y="540357"/>
                </a:lnTo>
                <a:lnTo>
                  <a:pt x="0" y="540287"/>
                </a:lnTo>
                <a:lnTo>
                  <a:pt x="0" y="540262"/>
                </a:lnTo>
                <a:lnTo>
                  <a:pt x="0" y="540150"/>
                </a:lnTo>
                <a:lnTo>
                  <a:pt x="0" y="540148"/>
                </a:lnTo>
                <a:lnTo>
                  <a:pt x="0" y="540083"/>
                </a:lnTo>
                <a:lnTo>
                  <a:pt x="0" y="540080"/>
                </a:lnTo>
                <a:lnTo>
                  <a:pt x="0" y="540075"/>
                </a:lnTo>
                <a:lnTo>
                  <a:pt x="0" y="540073"/>
                </a:lnTo>
                <a:lnTo>
                  <a:pt x="0" y="539981"/>
                </a:lnTo>
                <a:lnTo>
                  <a:pt x="0" y="539901"/>
                </a:lnTo>
                <a:lnTo>
                  <a:pt x="0" y="539833"/>
                </a:lnTo>
                <a:lnTo>
                  <a:pt x="0" y="539830"/>
                </a:lnTo>
                <a:lnTo>
                  <a:pt x="0" y="539808"/>
                </a:lnTo>
                <a:lnTo>
                  <a:pt x="0" y="539807"/>
                </a:lnTo>
                <a:lnTo>
                  <a:pt x="0" y="539803"/>
                </a:lnTo>
                <a:lnTo>
                  <a:pt x="0" y="539783"/>
                </a:lnTo>
                <a:lnTo>
                  <a:pt x="0" y="539691"/>
                </a:lnTo>
                <a:lnTo>
                  <a:pt x="0" y="539587"/>
                </a:lnTo>
                <a:lnTo>
                  <a:pt x="0" y="539583"/>
                </a:lnTo>
                <a:lnTo>
                  <a:pt x="0" y="539526"/>
                </a:lnTo>
                <a:lnTo>
                  <a:pt x="0" y="539522"/>
                </a:lnTo>
                <a:lnTo>
                  <a:pt x="0" y="539483"/>
                </a:lnTo>
                <a:lnTo>
                  <a:pt x="0" y="539432"/>
                </a:lnTo>
                <a:lnTo>
                  <a:pt x="0" y="539349"/>
                </a:lnTo>
                <a:lnTo>
                  <a:pt x="0" y="539348"/>
                </a:lnTo>
                <a:lnTo>
                  <a:pt x="0" y="539336"/>
                </a:lnTo>
                <a:lnTo>
                  <a:pt x="0" y="539299"/>
                </a:lnTo>
                <a:lnTo>
                  <a:pt x="0" y="539267"/>
                </a:lnTo>
                <a:lnTo>
                  <a:pt x="0" y="539253"/>
                </a:lnTo>
                <a:lnTo>
                  <a:pt x="0" y="539217"/>
                </a:lnTo>
                <a:lnTo>
                  <a:pt x="0" y="539200"/>
                </a:lnTo>
                <a:lnTo>
                  <a:pt x="0" y="539167"/>
                </a:lnTo>
                <a:lnTo>
                  <a:pt x="0" y="539155"/>
                </a:lnTo>
                <a:lnTo>
                  <a:pt x="0" y="539100"/>
                </a:lnTo>
                <a:lnTo>
                  <a:pt x="0" y="539025"/>
                </a:lnTo>
                <a:lnTo>
                  <a:pt x="0" y="539021"/>
                </a:lnTo>
                <a:lnTo>
                  <a:pt x="0" y="538993"/>
                </a:lnTo>
                <a:lnTo>
                  <a:pt x="0" y="538946"/>
                </a:lnTo>
                <a:lnTo>
                  <a:pt x="0" y="538895"/>
                </a:lnTo>
                <a:lnTo>
                  <a:pt x="0" y="538874"/>
                </a:lnTo>
                <a:lnTo>
                  <a:pt x="0" y="538810"/>
                </a:lnTo>
                <a:lnTo>
                  <a:pt x="0" y="538807"/>
                </a:lnTo>
                <a:lnTo>
                  <a:pt x="0" y="538802"/>
                </a:lnTo>
                <a:lnTo>
                  <a:pt x="0" y="538786"/>
                </a:lnTo>
                <a:lnTo>
                  <a:pt x="0" y="538701"/>
                </a:lnTo>
                <a:lnTo>
                  <a:pt x="0" y="538700"/>
                </a:lnTo>
                <a:lnTo>
                  <a:pt x="0" y="538686"/>
                </a:lnTo>
                <a:lnTo>
                  <a:pt x="0" y="538670"/>
                </a:lnTo>
                <a:lnTo>
                  <a:pt x="0" y="538628"/>
                </a:lnTo>
                <a:lnTo>
                  <a:pt x="0" y="538547"/>
                </a:lnTo>
                <a:lnTo>
                  <a:pt x="0" y="538472"/>
                </a:lnTo>
                <a:lnTo>
                  <a:pt x="0" y="538327"/>
                </a:lnTo>
                <a:lnTo>
                  <a:pt x="0" y="538319"/>
                </a:lnTo>
                <a:lnTo>
                  <a:pt x="0" y="538212"/>
                </a:lnTo>
                <a:lnTo>
                  <a:pt x="0" y="538203"/>
                </a:lnTo>
                <a:lnTo>
                  <a:pt x="0" y="538196"/>
                </a:lnTo>
                <a:lnTo>
                  <a:pt x="0" y="538171"/>
                </a:lnTo>
                <a:lnTo>
                  <a:pt x="0" y="538140"/>
                </a:lnTo>
                <a:lnTo>
                  <a:pt x="0" y="538114"/>
                </a:lnTo>
                <a:lnTo>
                  <a:pt x="0" y="538065"/>
                </a:lnTo>
                <a:lnTo>
                  <a:pt x="0" y="538016"/>
                </a:lnTo>
                <a:lnTo>
                  <a:pt x="0" y="537984"/>
                </a:lnTo>
                <a:lnTo>
                  <a:pt x="0" y="537953"/>
                </a:lnTo>
                <a:lnTo>
                  <a:pt x="0" y="537805"/>
                </a:lnTo>
                <a:lnTo>
                  <a:pt x="0" y="537789"/>
                </a:lnTo>
                <a:lnTo>
                  <a:pt x="0" y="537774"/>
                </a:lnTo>
                <a:lnTo>
                  <a:pt x="0" y="537757"/>
                </a:lnTo>
                <a:lnTo>
                  <a:pt x="0" y="537738"/>
                </a:lnTo>
                <a:lnTo>
                  <a:pt x="0" y="537712"/>
                </a:lnTo>
                <a:lnTo>
                  <a:pt x="0" y="537679"/>
                </a:lnTo>
                <a:lnTo>
                  <a:pt x="0" y="537662"/>
                </a:lnTo>
                <a:lnTo>
                  <a:pt x="0" y="537631"/>
                </a:lnTo>
                <a:lnTo>
                  <a:pt x="0" y="537533"/>
                </a:lnTo>
                <a:lnTo>
                  <a:pt x="0" y="537526"/>
                </a:lnTo>
                <a:lnTo>
                  <a:pt x="0" y="537503"/>
                </a:lnTo>
                <a:lnTo>
                  <a:pt x="0" y="537490"/>
                </a:lnTo>
                <a:lnTo>
                  <a:pt x="0" y="537429"/>
                </a:lnTo>
                <a:lnTo>
                  <a:pt x="0" y="537408"/>
                </a:lnTo>
                <a:lnTo>
                  <a:pt x="0" y="537398"/>
                </a:lnTo>
                <a:lnTo>
                  <a:pt x="0" y="537283"/>
                </a:lnTo>
                <a:lnTo>
                  <a:pt x="0" y="537279"/>
                </a:lnTo>
                <a:lnTo>
                  <a:pt x="0" y="537114"/>
                </a:lnTo>
                <a:lnTo>
                  <a:pt x="0" y="537093"/>
                </a:lnTo>
                <a:lnTo>
                  <a:pt x="0" y="537064"/>
                </a:lnTo>
                <a:lnTo>
                  <a:pt x="0" y="536991"/>
                </a:lnTo>
                <a:lnTo>
                  <a:pt x="0" y="536970"/>
                </a:lnTo>
                <a:lnTo>
                  <a:pt x="0" y="536939"/>
                </a:lnTo>
                <a:lnTo>
                  <a:pt x="0" y="536825"/>
                </a:lnTo>
                <a:lnTo>
                  <a:pt x="0" y="536823"/>
                </a:lnTo>
                <a:lnTo>
                  <a:pt x="0" y="536788"/>
                </a:lnTo>
                <a:lnTo>
                  <a:pt x="0" y="536753"/>
                </a:lnTo>
                <a:lnTo>
                  <a:pt x="0" y="536655"/>
                </a:lnTo>
                <a:lnTo>
                  <a:pt x="0" y="536631"/>
                </a:lnTo>
                <a:lnTo>
                  <a:pt x="0" y="536610"/>
                </a:lnTo>
                <a:lnTo>
                  <a:pt x="0" y="536584"/>
                </a:lnTo>
                <a:lnTo>
                  <a:pt x="0" y="536532"/>
                </a:lnTo>
                <a:lnTo>
                  <a:pt x="0" y="536527"/>
                </a:lnTo>
                <a:lnTo>
                  <a:pt x="0" y="536508"/>
                </a:lnTo>
                <a:lnTo>
                  <a:pt x="0" y="536469"/>
                </a:lnTo>
                <a:lnTo>
                  <a:pt x="0" y="536448"/>
                </a:lnTo>
                <a:lnTo>
                  <a:pt x="0" y="536444"/>
                </a:lnTo>
                <a:lnTo>
                  <a:pt x="0" y="536399"/>
                </a:lnTo>
                <a:lnTo>
                  <a:pt x="0" y="536322"/>
                </a:lnTo>
                <a:lnTo>
                  <a:pt x="0" y="536291"/>
                </a:lnTo>
                <a:lnTo>
                  <a:pt x="0" y="536227"/>
                </a:lnTo>
                <a:lnTo>
                  <a:pt x="0" y="536219"/>
                </a:lnTo>
                <a:lnTo>
                  <a:pt x="0" y="536195"/>
                </a:lnTo>
                <a:lnTo>
                  <a:pt x="0" y="536188"/>
                </a:lnTo>
                <a:lnTo>
                  <a:pt x="0" y="536177"/>
                </a:lnTo>
                <a:lnTo>
                  <a:pt x="0" y="536110"/>
                </a:lnTo>
                <a:lnTo>
                  <a:pt x="0" y="536078"/>
                </a:lnTo>
                <a:lnTo>
                  <a:pt x="0" y="536049"/>
                </a:lnTo>
                <a:lnTo>
                  <a:pt x="0" y="536032"/>
                </a:lnTo>
                <a:lnTo>
                  <a:pt x="0" y="536007"/>
                </a:lnTo>
                <a:lnTo>
                  <a:pt x="0" y="536006"/>
                </a:lnTo>
                <a:lnTo>
                  <a:pt x="0" y="535985"/>
                </a:lnTo>
                <a:lnTo>
                  <a:pt x="0" y="535884"/>
                </a:lnTo>
                <a:lnTo>
                  <a:pt x="0" y="535840"/>
                </a:lnTo>
                <a:lnTo>
                  <a:pt x="0" y="535837"/>
                </a:lnTo>
                <a:lnTo>
                  <a:pt x="0" y="535812"/>
                </a:lnTo>
                <a:lnTo>
                  <a:pt x="0" y="535744"/>
                </a:lnTo>
                <a:lnTo>
                  <a:pt x="0" y="535630"/>
                </a:lnTo>
                <a:lnTo>
                  <a:pt x="0" y="535573"/>
                </a:lnTo>
                <a:lnTo>
                  <a:pt x="0" y="535553"/>
                </a:lnTo>
                <a:lnTo>
                  <a:pt x="0" y="535547"/>
                </a:lnTo>
                <a:lnTo>
                  <a:pt x="0" y="535518"/>
                </a:lnTo>
                <a:lnTo>
                  <a:pt x="0" y="535417"/>
                </a:lnTo>
                <a:lnTo>
                  <a:pt x="0" y="535408"/>
                </a:lnTo>
                <a:lnTo>
                  <a:pt x="0" y="535401"/>
                </a:lnTo>
                <a:lnTo>
                  <a:pt x="0" y="535387"/>
                </a:lnTo>
                <a:lnTo>
                  <a:pt x="0" y="535381"/>
                </a:lnTo>
                <a:lnTo>
                  <a:pt x="0" y="535337"/>
                </a:lnTo>
                <a:lnTo>
                  <a:pt x="0" y="535307"/>
                </a:lnTo>
                <a:lnTo>
                  <a:pt x="0" y="535287"/>
                </a:lnTo>
                <a:lnTo>
                  <a:pt x="0" y="535213"/>
                </a:lnTo>
                <a:lnTo>
                  <a:pt x="0" y="535206"/>
                </a:lnTo>
                <a:lnTo>
                  <a:pt x="0" y="535183"/>
                </a:lnTo>
                <a:lnTo>
                  <a:pt x="0" y="535181"/>
                </a:lnTo>
                <a:lnTo>
                  <a:pt x="0" y="535171"/>
                </a:lnTo>
                <a:lnTo>
                  <a:pt x="0" y="535088"/>
                </a:lnTo>
                <a:lnTo>
                  <a:pt x="0" y="535017"/>
                </a:lnTo>
                <a:lnTo>
                  <a:pt x="0" y="534963"/>
                </a:lnTo>
                <a:lnTo>
                  <a:pt x="0" y="534956"/>
                </a:lnTo>
                <a:lnTo>
                  <a:pt x="0" y="534943"/>
                </a:lnTo>
                <a:lnTo>
                  <a:pt x="0" y="534925"/>
                </a:lnTo>
                <a:lnTo>
                  <a:pt x="0" y="534828"/>
                </a:lnTo>
                <a:lnTo>
                  <a:pt x="0" y="534733"/>
                </a:lnTo>
                <a:lnTo>
                  <a:pt x="0" y="534722"/>
                </a:lnTo>
                <a:lnTo>
                  <a:pt x="0" y="534697"/>
                </a:lnTo>
                <a:lnTo>
                  <a:pt x="0" y="534672"/>
                </a:lnTo>
                <a:lnTo>
                  <a:pt x="0" y="534622"/>
                </a:lnTo>
                <a:lnTo>
                  <a:pt x="0" y="534540"/>
                </a:lnTo>
                <a:lnTo>
                  <a:pt x="0" y="534513"/>
                </a:lnTo>
                <a:lnTo>
                  <a:pt x="0" y="534501"/>
                </a:lnTo>
                <a:lnTo>
                  <a:pt x="0" y="534484"/>
                </a:lnTo>
                <a:lnTo>
                  <a:pt x="0" y="534473"/>
                </a:lnTo>
                <a:lnTo>
                  <a:pt x="0" y="534466"/>
                </a:lnTo>
                <a:lnTo>
                  <a:pt x="0" y="534408"/>
                </a:lnTo>
                <a:lnTo>
                  <a:pt x="0" y="534366"/>
                </a:lnTo>
                <a:lnTo>
                  <a:pt x="0" y="534290"/>
                </a:lnTo>
                <a:lnTo>
                  <a:pt x="0" y="534270"/>
                </a:lnTo>
                <a:lnTo>
                  <a:pt x="0" y="534268"/>
                </a:lnTo>
                <a:lnTo>
                  <a:pt x="0" y="534240"/>
                </a:lnTo>
                <a:lnTo>
                  <a:pt x="0" y="534180"/>
                </a:lnTo>
                <a:lnTo>
                  <a:pt x="0" y="534124"/>
                </a:lnTo>
                <a:lnTo>
                  <a:pt x="0" y="534108"/>
                </a:lnTo>
                <a:lnTo>
                  <a:pt x="0" y="534074"/>
                </a:lnTo>
                <a:lnTo>
                  <a:pt x="0" y="534051"/>
                </a:lnTo>
                <a:lnTo>
                  <a:pt x="0" y="534048"/>
                </a:lnTo>
                <a:lnTo>
                  <a:pt x="0" y="534030"/>
                </a:lnTo>
                <a:lnTo>
                  <a:pt x="0" y="534027"/>
                </a:lnTo>
                <a:lnTo>
                  <a:pt x="0" y="534016"/>
                </a:lnTo>
                <a:lnTo>
                  <a:pt x="0" y="533949"/>
                </a:lnTo>
                <a:lnTo>
                  <a:pt x="0" y="533925"/>
                </a:lnTo>
                <a:lnTo>
                  <a:pt x="0" y="533916"/>
                </a:lnTo>
                <a:lnTo>
                  <a:pt x="0" y="533836"/>
                </a:lnTo>
                <a:lnTo>
                  <a:pt x="0" y="533835"/>
                </a:lnTo>
                <a:lnTo>
                  <a:pt x="0" y="533833"/>
                </a:lnTo>
                <a:lnTo>
                  <a:pt x="0" y="533820"/>
                </a:lnTo>
                <a:lnTo>
                  <a:pt x="0" y="533749"/>
                </a:lnTo>
                <a:lnTo>
                  <a:pt x="0" y="533720"/>
                </a:lnTo>
                <a:lnTo>
                  <a:pt x="0" y="533702"/>
                </a:lnTo>
                <a:lnTo>
                  <a:pt x="0" y="533675"/>
                </a:lnTo>
                <a:lnTo>
                  <a:pt x="0" y="533665"/>
                </a:lnTo>
                <a:lnTo>
                  <a:pt x="0" y="533620"/>
                </a:lnTo>
                <a:lnTo>
                  <a:pt x="0" y="533604"/>
                </a:lnTo>
                <a:lnTo>
                  <a:pt x="0" y="533594"/>
                </a:lnTo>
                <a:lnTo>
                  <a:pt x="0" y="533570"/>
                </a:lnTo>
                <a:lnTo>
                  <a:pt x="0" y="533496"/>
                </a:lnTo>
                <a:lnTo>
                  <a:pt x="0" y="533495"/>
                </a:lnTo>
                <a:lnTo>
                  <a:pt x="0" y="533466"/>
                </a:lnTo>
                <a:lnTo>
                  <a:pt x="0" y="533457"/>
                </a:lnTo>
                <a:lnTo>
                  <a:pt x="0" y="533326"/>
                </a:lnTo>
                <a:lnTo>
                  <a:pt x="0" y="533301"/>
                </a:lnTo>
                <a:lnTo>
                  <a:pt x="0" y="533286"/>
                </a:lnTo>
                <a:lnTo>
                  <a:pt x="0" y="533285"/>
                </a:lnTo>
                <a:lnTo>
                  <a:pt x="0" y="533261"/>
                </a:lnTo>
                <a:lnTo>
                  <a:pt x="0" y="533254"/>
                </a:lnTo>
                <a:lnTo>
                  <a:pt x="0" y="533229"/>
                </a:lnTo>
                <a:lnTo>
                  <a:pt x="0" y="533219"/>
                </a:lnTo>
                <a:lnTo>
                  <a:pt x="0" y="533216"/>
                </a:lnTo>
                <a:lnTo>
                  <a:pt x="0" y="533211"/>
                </a:lnTo>
                <a:lnTo>
                  <a:pt x="0" y="533111"/>
                </a:lnTo>
                <a:lnTo>
                  <a:pt x="0" y="533042"/>
                </a:lnTo>
                <a:lnTo>
                  <a:pt x="0" y="533037"/>
                </a:lnTo>
                <a:lnTo>
                  <a:pt x="0" y="533017"/>
                </a:lnTo>
                <a:lnTo>
                  <a:pt x="0" y="532970"/>
                </a:lnTo>
                <a:lnTo>
                  <a:pt x="0" y="532919"/>
                </a:lnTo>
                <a:lnTo>
                  <a:pt x="0" y="532825"/>
                </a:lnTo>
                <a:lnTo>
                  <a:pt x="0" y="532821"/>
                </a:lnTo>
                <a:lnTo>
                  <a:pt x="0" y="532818"/>
                </a:lnTo>
                <a:lnTo>
                  <a:pt x="0" y="532813"/>
                </a:lnTo>
                <a:lnTo>
                  <a:pt x="0" y="532809"/>
                </a:lnTo>
                <a:lnTo>
                  <a:pt x="0" y="532746"/>
                </a:lnTo>
                <a:lnTo>
                  <a:pt x="0" y="532723"/>
                </a:lnTo>
                <a:lnTo>
                  <a:pt x="0" y="532656"/>
                </a:lnTo>
                <a:lnTo>
                  <a:pt x="0" y="532613"/>
                </a:lnTo>
                <a:lnTo>
                  <a:pt x="0" y="532583"/>
                </a:lnTo>
                <a:lnTo>
                  <a:pt x="0" y="532575"/>
                </a:lnTo>
                <a:lnTo>
                  <a:pt x="0" y="532568"/>
                </a:lnTo>
                <a:lnTo>
                  <a:pt x="0" y="532549"/>
                </a:lnTo>
                <a:lnTo>
                  <a:pt x="0" y="532434"/>
                </a:lnTo>
                <a:lnTo>
                  <a:pt x="0" y="532431"/>
                </a:lnTo>
                <a:lnTo>
                  <a:pt x="0" y="532389"/>
                </a:lnTo>
                <a:lnTo>
                  <a:pt x="0" y="532303"/>
                </a:lnTo>
                <a:lnTo>
                  <a:pt x="0" y="532223"/>
                </a:lnTo>
                <a:lnTo>
                  <a:pt x="0" y="532161"/>
                </a:lnTo>
                <a:lnTo>
                  <a:pt x="0" y="532129"/>
                </a:lnTo>
                <a:lnTo>
                  <a:pt x="0" y="532039"/>
                </a:lnTo>
                <a:lnTo>
                  <a:pt x="0" y="532027"/>
                </a:lnTo>
                <a:lnTo>
                  <a:pt x="0" y="531957"/>
                </a:lnTo>
                <a:lnTo>
                  <a:pt x="0" y="531935"/>
                </a:lnTo>
                <a:lnTo>
                  <a:pt x="0" y="531883"/>
                </a:lnTo>
                <a:lnTo>
                  <a:pt x="0" y="531878"/>
                </a:lnTo>
                <a:lnTo>
                  <a:pt x="0" y="531740"/>
                </a:lnTo>
                <a:lnTo>
                  <a:pt x="0" y="531707"/>
                </a:lnTo>
                <a:lnTo>
                  <a:pt x="0" y="531687"/>
                </a:lnTo>
                <a:lnTo>
                  <a:pt x="0" y="531684"/>
                </a:lnTo>
                <a:lnTo>
                  <a:pt x="0" y="531668"/>
                </a:lnTo>
                <a:lnTo>
                  <a:pt x="0" y="531599"/>
                </a:lnTo>
                <a:lnTo>
                  <a:pt x="0" y="531553"/>
                </a:lnTo>
                <a:lnTo>
                  <a:pt x="0" y="531550"/>
                </a:lnTo>
                <a:lnTo>
                  <a:pt x="0" y="531544"/>
                </a:lnTo>
                <a:lnTo>
                  <a:pt x="0" y="531483"/>
                </a:lnTo>
                <a:lnTo>
                  <a:pt x="0" y="531429"/>
                </a:lnTo>
                <a:lnTo>
                  <a:pt x="0" y="531405"/>
                </a:lnTo>
                <a:lnTo>
                  <a:pt x="0" y="531250"/>
                </a:lnTo>
                <a:lnTo>
                  <a:pt x="0" y="531224"/>
                </a:lnTo>
                <a:lnTo>
                  <a:pt x="0" y="531213"/>
                </a:lnTo>
                <a:lnTo>
                  <a:pt x="0" y="531210"/>
                </a:lnTo>
                <a:lnTo>
                  <a:pt x="0" y="531003"/>
                </a:lnTo>
                <a:lnTo>
                  <a:pt x="0" y="530997"/>
                </a:lnTo>
                <a:lnTo>
                  <a:pt x="0" y="530946"/>
                </a:lnTo>
                <a:lnTo>
                  <a:pt x="0" y="530926"/>
                </a:lnTo>
                <a:lnTo>
                  <a:pt x="0" y="530874"/>
                </a:lnTo>
                <a:lnTo>
                  <a:pt x="0" y="530803"/>
                </a:lnTo>
                <a:lnTo>
                  <a:pt x="0" y="530787"/>
                </a:lnTo>
                <a:lnTo>
                  <a:pt x="0" y="530767"/>
                </a:lnTo>
                <a:lnTo>
                  <a:pt x="0" y="530760"/>
                </a:lnTo>
                <a:lnTo>
                  <a:pt x="0" y="530759"/>
                </a:lnTo>
                <a:lnTo>
                  <a:pt x="0" y="530754"/>
                </a:lnTo>
                <a:lnTo>
                  <a:pt x="0" y="530737"/>
                </a:lnTo>
                <a:lnTo>
                  <a:pt x="0" y="530660"/>
                </a:lnTo>
                <a:lnTo>
                  <a:pt x="0" y="530580"/>
                </a:lnTo>
                <a:lnTo>
                  <a:pt x="0" y="530545"/>
                </a:lnTo>
                <a:lnTo>
                  <a:pt x="0" y="530544"/>
                </a:lnTo>
                <a:lnTo>
                  <a:pt x="0" y="530517"/>
                </a:lnTo>
                <a:lnTo>
                  <a:pt x="0" y="530505"/>
                </a:lnTo>
                <a:lnTo>
                  <a:pt x="0" y="530415"/>
                </a:lnTo>
                <a:lnTo>
                  <a:pt x="0" y="530336"/>
                </a:lnTo>
                <a:lnTo>
                  <a:pt x="0" y="530321"/>
                </a:lnTo>
                <a:lnTo>
                  <a:pt x="0" y="530298"/>
                </a:lnTo>
                <a:lnTo>
                  <a:pt x="0" y="530276"/>
                </a:lnTo>
                <a:lnTo>
                  <a:pt x="0" y="530230"/>
                </a:lnTo>
                <a:lnTo>
                  <a:pt x="0" y="530229"/>
                </a:lnTo>
                <a:lnTo>
                  <a:pt x="0" y="530201"/>
                </a:lnTo>
                <a:lnTo>
                  <a:pt x="0" y="530164"/>
                </a:lnTo>
                <a:lnTo>
                  <a:pt x="0" y="530106"/>
                </a:lnTo>
                <a:lnTo>
                  <a:pt x="0" y="530097"/>
                </a:lnTo>
                <a:lnTo>
                  <a:pt x="0" y="530089"/>
                </a:lnTo>
                <a:lnTo>
                  <a:pt x="0" y="530022"/>
                </a:lnTo>
                <a:lnTo>
                  <a:pt x="0" y="529996"/>
                </a:lnTo>
                <a:lnTo>
                  <a:pt x="0" y="529992"/>
                </a:lnTo>
                <a:lnTo>
                  <a:pt x="0" y="529874"/>
                </a:lnTo>
                <a:lnTo>
                  <a:pt x="0" y="529846"/>
                </a:lnTo>
                <a:lnTo>
                  <a:pt x="0" y="529844"/>
                </a:lnTo>
                <a:lnTo>
                  <a:pt x="0" y="529767"/>
                </a:lnTo>
                <a:lnTo>
                  <a:pt x="0" y="529746"/>
                </a:lnTo>
                <a:lnTo>
                  <a:pt x="0" y="529720"/>
                </a:lnTo>
                <a:lnTo>
                  <a:pt x="0" y="529716"/>
                </a:lnTo>
                <a:lnTo>
                  <a:pt x="0" y="529678"/>
                </a:lnTo>
                <a:lnTo>
                  <a:pt x="0" y="529663"/>
                </a:lnTo>
                <a:lnTo>
                  <a:pt x="0" y="529633"/>
                </a:lnTo>
                <a:lnTo>
                  <a:pt x="0" y="529559"/>
                </a:lnTo>
                <a:lnTo>
                  <a:pt x="0" y="529553"/>
                </a:lnTo>
                <a:lnTo>
                  <a:pt x="0" y="529537"/>
                </a:lnTo>
                <a:lnTo>
                  <a:pt x="0" y="529531"/>
                </a:lnTo>
                <a:lnTo>
                  <a:pt x="0" y="529496"/>
                </a:lnTo>
                <a:lnTo>
                  <a:pt x="0" y="529481"/>
                </a:lnTo>
                <a:lnTo>
                  <a:pt x="0" y="529441"/>
                </a:lnTo>
                <a:lnTo>
                  <a:pt x="0" y="529313"/>
                </a:lnTo>
                <a:lnTo>
                  <a:pt x="0" y="529300"/>
                </a:lnTo>
                <a:lnTo>
                  <a:pt x="0" y="529219"/>
                </a:lnTo>
                <a:lnTo>
                  <a:pt x="0" y="529182"/>
                </a:lnTo>
                <a:lnTo>
                  <a:pt x="0" y="529115"/>
                </a:lnTo>
                <a:lnTo>
                  <a:pt x="0" y="529101"/>
                </a:lnTo>
                <a:lnTo>
                  <a:pt x="0" y="529050"/>
                </a:lnTo>
                <a:lnTo>
                  <a:pt x="0" y="528993"/>
                </a:lnTo>
                <a:lnTo>
                  <a:pt x="0" y="528976"/>
                </a:lnTo>
                <a:lnTo>
                  <a:pt x="0" y="528967"/>
                </a:lnTo>
                <a:lnTo>
                  <a:pt x="0" y="528950"/>
                </a:lnTo>
                <a:lnTo>
                  <a:pt x="0" y="528889"/>
                </a:lnTo>
                <a:lnTo>
                  <a:pt x="0" y="528888"/>
                </a:lnTo>
                <a:lnTo>
                  <a:pt x="0" y="528864"/>
                </a:lnTo>
                <a:lnTo>
                  <a:pt x="0" y="528821"/>
                </a:lnTo>
                <a:lnTo>
                  <a:pt x="0" y="528817"/>
                </a:lnTo>
                <a:lnTo>
                  <a:pt x="0" y="528766"/>
                </a:lnTo>
                <a:lnTo>
                  <a:pt x="0" y="528752"/>
                </a:lnTo>
                <a:lnTo>
                  <a:pt x="0" y="528658"/>
                </a:lnTo>
                <a:lnTo>
                  <a:pt x="0" y="528657"/>
                </a:lnTo>
                <a:lnTo>
                  <a:pt x="0" y="528656"/>
                </a:lnTo>
                <a:lnTo>
                  <a:pt x="0" y="528642"/>
                </a:lnTo>
                <a:lnTo>
                  <a:pt x="0" y="528627"/>
                </a:lnTo>
                <a:lnTo>
                  <a:pt x="0" y="528571"/>
                </a:lnTo>
                <a:lnTo>
                  <a:pt x="0" y="528560"/>
                </a:lnTo>
                <a:lnTo>
                  <a:pt x="0" y="528517"/>
                </a:lnTo>
                <a:lnTo>
                  <a:pt x="0" y="528484"/>
                </a:lnTo>
                <a:lnTo>
                  <a:pt x="0" y="528415"/>
                </a:lnTo>
                <a:lnTo>
                  <a:pt x="0" y="528405"/>
                </a:lnTo>
                <a:lnTo>
                  <a:pt x="0" y="528349"/>
                </a:lnTo>
                <a:lnTo>
                  <a:pt x="0" y="528343"/>
                </a:lnTo>
                <a:lnTo>
                  <a:pt x="0" y="528301"/>
                </a:lnTo>
                <a:lnTo>
                  <a:pt x="0" y="528251"/>
                </a:lnTo>
                <a:lnTo>
                  <a:pt x="0" y="528220"/>
                </a:lnTo>
                <a:lnTo>
                  <a:pt x="0" y="528198"/>
                </a:lnTo>
                <a:lnTo>
                  <a:pt x="0" y="528153"/>
                </a:lnTo>
                <a:lnTo>
                  <a:pt x="0" y="528008"/>
                </a:lnTo>
                <a:lnTo>
                  <a:pt x="0" y="528007"/>
                </a:lnTo>
                <a:lnTo>
                  <a:pt x="0" y="527956"/>
                </a:lnTo>
                <a:lnTo>
                  <a:pt x="0" y="527936"/>
                </a:lnTo>
                <a:lnTo>
                  <a:pt x="0" y="527914"/>
                </a:lnTo>
                <a:lnTo>
                  <a:pt x="0" y="527869"/>
                </a:lnTo>
                <a:lnTo>
                  <a:pt x="0" y="527747"/>
                </a:lnTo>
                <a:lnTo>
                  <a:pt x="0" y="527735"/>
                </a:lnTo>
                <a:lnTo>
                  <a:pt x="0" y="527679"/>
                </a:lnTo>
                <a:lnTo>
                  <a:pt x="0" y="527676"/>
                </a:lnTo>
                <a:lnTo>
                  <a:pt x="0" y="527581"/>
                </a:lnTo>
                <a:lnTo>
                  <a:pt x="0" y="527550"/>
                </a:lnTo>
                <a:lnTo>
                  <a:pt x="0" y="527524"/>
                </a:lnTo>
                <a:lnTo>
                  <a:pt x="0" y="527506"/>
                </a:lnTo>
                <a:lnTo>
                  <a:pt x="0" y="527504"/>
                </a:lnTo>
                <a:lnTo>
                  <a:pt x="0" y="527502"/>
                </a:lnTo>
                <a:lnTo>
                  <a:pt x="0" y="527475"/>
                </a:lnTo>
                <a:lnTo>
                  <a:pt x="0" y="527308"/>
                </a:lnTo>
                <a:lnTo>
                  <a:pt x="0" y="527264"/>
                </a:lnTo>
                <a:lnTo>
                  <a:pt x="0" y="527261"/>
                </a:lnTo>
                <a:lnTo>
                  <a:pt x="0" y="527230"/>
                </a:lnTo>
                <a:lnTo>
                  <a:pt x="0" y="527205"/>
                </a:lnTo>
                <a:lnTo>
                  <a:pt x="0" y="527128"/>
                </a:lnTo>
                <a:lnTo>
                  <a:pt x="0" y="527041"/>
                </a:lnTo>
                <a:lnTo>
                  <a:pt x="0" y="527033"/>
                </a:lnTo>
                <a:lnTo>
                  <a:pt x="0" y="526983"/>
                </a:lnTo>
                <a:lnTo>
                  <a:pt x="0" y="526954"/>
                </a:lnTo>
                <a:lnTo>
                  <a:pt x="0" y="526885"/>
                </a:lnTo>
                <a:lnTo>
                  <a:pt x="0" y="526854"/>
                </a:lnTo>
                <a:lnTo>
                  <a:pt x="0" y="526838"/>
                </a:lnTo>
                <a:lnTo>
                  <a:pt x="0" y="526791"/>
                </a:lnTo>
                <a:lnTo>
                  <a:pt x="0" y="526746"/>
                </a:lnTo>
                <a:lnTo>
                  <a:pt x="0" y="526737"/>
                </a:lnTo>
                <a:lnTo>
                  <a:pt x="0" y="526730"/>
                </a:lnTo>
                <a:lnTo>
                  <a:pt x="0" y="526726"/>
                </a:lnTo>
                <a:lnTo>
                  <a:pt x="0" y="526696"/>
                </a:lnTo>
                <a:lnTo>
                  <a:pt x="0" y="526669"/>
                </a:lnTo>
                <a:lnTo>
                  <a:pt x="0" y="526560"/>
                </a:lnTo>
                <a:lnTo>
                  <a:pt x="0" y="526495"/>
                </a:lnTo>
                <a:lnTo>
                  <a:pt x="0" y="526483"/>
                </a:lnTo>
                <a:lnTo>
                  <a:pt x="0" y="526458"/>
                </a:lnTo>
                <a:lnTo>
                  <a:pt x="0" y="526426"/>
                </a:lnTo>
                <a:lnTo>
                  <a:pt x="0" y="526319"/>
                </a:lnTo>
                <a:lnTo>
                  <a:pt x="0" y="526247"/>
                </a:lnTo>
                <a:lnTo>
                  <a:pt x="0" y="526240"/>
                </a:lnTo>
                <a:lnTo>
                  <a:pt x="0" y="526238"/>
                </a:lnTo>
                <a:lnTo>
                  <a:pt x="0" y="526233"/>
                </a:lnTo>
                <a:lnTo>
                  <a:pt x="0" y="526217"/>
                </a:lnTo>
                <a:lnTo>
                  <a:pt x="0" y="526160"/>
                </a:lnTo>
                <a:lnTo>
                  <a:pt x="0" y="526098"/>
                </a:lnTo>
                <a:lnTo>
                  <a:pt x="0" y="526060"/>
                </a:lnTo>
                <a:lnTo>
                  <a:pt x="0" y="526059"/>
                </a:lnTo>
                <a:lnTo>
                  <a:pt x="0" y="526021"/>
                </a:lnTo>
                <a:lnTo>
                  <a:pt x="0" y="526020"/>
                </a:lnTo>
                <a:lnTo>
                  <a:pt x="0" y="525999"/>
                </a:lnTo>
                <a:lnTo>
                  <a:pt x="0" y="525962"/>
                </a:lnTo>
                <a:lnTo>
                  <a:pt x="0" y="525957"/>
                </a:lnTo>
                <a:lnTo>
                  <a:pt x="0" y="525949"/>
                </a:lnTo>
                <a:lnTo>
                  <a:pt x="0" y="525890"/>
                </a:lnTo>
                <a:lnTo>
                  <a:pt x="0" y="525847"/>
                </a:lnTo>
                <a:lnTo>
                  <a:pt x="0" y="525783"/>
                </a:lnTo>
                <a:lnTo>
                  <a:pt x="0" y="525778"/>
                </a:lnTo>
                <a:lnTo>
                  <a:pt x="0" y="525694"/>
                </a:lnTo>
                <a:lnTo>
                  <a:pt x="0" y="525683"/>
                </a:lnTo>
                <a:lnTo>
                  <a:pt x="0" y="525644"/>
                </a:lnTo>
                <a:lnTo>
                  <a:pt x="0" y="525577"/>
                </a:lnTo>
                <a:lnTo>
                  <a:pt x="0" y="525567"/>
                </a:lnTo>
                <a:lnTo>
                  <a:pt x="0" y="525473"/>
                </a:lnTo>
                <a:lnTo>
                  <a:pt x="0" y="525359"/>
                </a:lnTo>
                <a:lnTo>
                  <a:pt x="0" y="525351"/>
                </a:lnTo>
                <a:lnTo>
                  <a:pt x="0" y="525279"/>
                </a:lnTo>
                <a:lnTo>
                  <a:pt x="0" y="525261"/>
                </a:lnTo>
                <a:lnTo>
                  <a:pt x="0" y="525224"/>
                </a:lnTo>
                <a:lnTo>
                  <a:pt x="0" y="525163"/>
                </a:lnTo>
                <a:lnTo>
                  <a:pt x="0" y="525158"/>
                </a:lnTo>
                <a:lnTo>
                  <a:pt x="0" y="525113"/>
                </a:lnTo>
                <a:lnTo>
                  <a:pt x="0" y="525093"/>
                </a:lnTo>
                <a:lnTo>
                  <a:pt x="0" y="525038"/>
                </a:lnTo>
                <a:lnTo>
                  <a:pt x="0" y="524921"/>
                </a:lnTo>
                <a:lnTo>
                  <a:pt x="0" y="524904"/>
                </a:lnTo>
                <a:lnTo>
                  <a:pt x="0" y="524876"/>
                </a:lnTo>
                <a:lnTo>
                  <a:pt x="0" y="524846"/>
                </a:lnTo>
                <a:lnTo>
                  <a:pt x="0" y="524778"/>
                </a:lnTo>
                <a:lnTo>
                  <a:pt x="0" y="524699"/>
                </a:lnTo>
                <a:lnTo>
                  <a:pt x="0" y="524689"/>
                </a:lnTo>
                <a:lnTo>
                  <a:pt x="0" y="524686"/>
                </a:lnTo>
                <a:lnTo>
                  <a:pt x="0" y="524680"/>
                </a:lnTo>
                <a:lnTo>
                  <a:pt x="0" y="524673"/>
                </a:lnTo>
                <a:lnTo>
                  <a:pt x="0" y="524650"/>
                </a:lnTo>
                <a:lnTo>
                  <a:pt x="0" y="524576"/>
                </a:lnTo>
                <a:lnTo>
                  <a:pt x="0" y="524545"/>
                </a:lnTo>
                <a:lnTo>
                  <a:pt x="0" y="524430"/>
                </a:lnTo>
                <a:lnTo>
                  <a:pt x="0" y="524423"/>
                </a:lnTo>
                <a:lnTo>
                  <a:pt x="0" y="524349"/>
                </a:lnTo>
                <a:lnTo>
                  <a:pt x="0" y="524240"/>
                </a:lnTo>
                <a:lnTo>
                  <a:pt x="0" y="524237"/>
                </a:lnTo>
                <a:lnTo>
                  <a:pt x="0" y="524232"/>
                </a:lnTo>
                <a:lnTo>
                  <a:pt x="0" y="524215"/>
                </a:lnTo>
                <a:lnTo>
                  <a:pt x="0" y="524139"/>
                </a:lnTo>
                <a:lnTo>
                  <a:pt x="0" y="524138"/>
                </a:lnTo>
                <a:lnTo>
                  <a:pt x="0" y="524122"/>
                </a:lnTo>
                <a:lnTo>
                  <a:pt x="0" y="524086"/>
                </a:lnTo>
                <a:lnTo>
                  <a:pt x="0" y="524051"/>
                </a:lnTo>
                <a:lnTo>
                  <a:pt x="0" y="523993"/>
                </a:lnTo>
                <a:lnTo>
                  <a:pt x="0" y="523990"/>
                </a:lnTo>
                <a:lnTo>
                  <a:pt x="0" y="523900"/>
                </a:lnTo>
                <a:lnTo>
                  <a:pt x="0" y="523895"/>
                </a:lnTo>
                <a:lnTo>
                  <a:pt x="0" y="523890"/>
                </a:lnTo>
                <a:lnTo>
                  <a:pt x="0" y="523875"/>
                </a:lnTo>
                <a:lnTo>
                  <a:pt x="0" y="523787"/>
                </a:lnTo>
                <a:lnTo>
                  <a:pt x="0" y="523756"/>
                </a:lnTo>
                <a:lnTo>
                  <a:pt x="0" y="523731"/>
                </a:lnTo>
                <a:lnTo>
                  <a:pt x="0" y="523706"/>
                </a:lnTo>
                <a:lnTo>
                  <a:pt x="0" y="523681"/>
                </a:lnTo>
                <a:lnTo>
                  <a:pt x="0" y="523679"/>
                </a:lnTo>
                <a:lnTo>
                  <a:pt x="0" y="523674"/>
                </a:lnTo>
                <a:lnTo>
                  <a:pt x="0" y="523650"/>
                </a:lnTo>
                <a:lnTo>
                  <a:pt x="0" y="523591"/>
                </a:lnTo>
                <a:lnTo>
                  <a:pt x="0" y="523510"/>
                </a:lnTo>
                <a:lnTo>
                  <a:pt x="0" y="523507"/>
                </a:lnTo>
                <a:lnTo>
                  <a:pt x="0" y="523438"/>
                </a:lnTo>
                <a:lnTo>
                  <a:pt x="0" y="523437"/>
                </a:lnTo>
                <a:lnTo>
                  <a:pt x="0" y="523436"/>
                </a:lnTo>
                <a:lnTo>
                  <a:pt x="0" y="523416"/>
                </a:lnTo>
                <a:lnTo>
                  <a:pt x="0" y="523366"/>
                </a:lnTo>
                <a:lnTo>
                  <a:pt x="0" y="523342"/>
                </a:lnTo>
                <a:lnTo>
                  <a:pt x="0" y="523328"/>
                </a:lnTo>
                <a:lnTo>
                  <a:pt x="0" y="523302"/>
                </a:lnTo>
                <a:lnTo>
                  <a:pt x="0" y="523300"/>
                </a:lnTo>
                <a:lnTo>
                  <a:pt x="0" y="523287"/>
                </a:lnTo>
                <a:lnTo>
                  <a:pt x="0" y="523243"/>
                </a:lnTo>
                <a:lnTo>
                  <a:pt x="0" y="523242"/>
                </a:lnTo>
                <a:lnTo>
                  <a:pt x="0" y="523227"/>
                </a:lnTo>
                <a:lnTo>
                  <a:pt x="0" y="523225"/>
                </a:lnTo>
                <a:lnTo>
                  <a:pt x="0" y="523132"/>
                </a:lnTo>
                <a:lnTo>
                  <a:pt x="0" y="523108"/>
                </a:lnTo>
                <a:lnTo>
                  <a:pt x="0" y="523061"/>
                </a:lnTo>
                <a:lnTo>
                  <a:pt x="0" y="523031"/>
                </a:lnTo>
                <a:lnTo>
                  <a:pt x="0" y="522984"/>
                </a:lnTo>
                <a:lnTo>
                  <a:pt x="0" y="522982"/>
                </a:lnTo>
                <a:lnTo>
                  <a:pt x="0" y="522972"/>
                </a:lnTo>
                <a:lnTo>
                  <a:pt x="0" y="522954"/>
                </a:lnTo>
                <a:lnTo>
                  <a:pt x="0" y="522793"/>
                </a:lnTo>
                <a:lnTo>
                  <a:pt x="0" y="522788"/>
                </a:lnTo>
                <a:lnTo>
                  <a:pt x="0" y="522768"/>
                </a:lnTo>
                <a:lnTo>
                  <a:pt x="0" y="522760"/>
                </a:lnTo>
                <a:lnTo>
                  <a:pt x="0" y="522744"/>
                </a:lnTo>
                <a:lnTo>
                  <a:pt x="0" y="522696"/>
                </a:lnTo>
                <a:lnTo>
                  <a:pt x="0" y="522694"/>
                </a:lnTo>
                <a:lnTo>
                  <a:pt x="0" y="522693"/>
                </a:lnTo>
                <a:lnTo>
                  <a:pt x="0" y="522680"/>
                </a:lnTo>
                <a:lnTo>
                  <a:pt x="0" y="522577"/>
                </a:lnTo>
                <a:lnTo>
                  <a:pt x="0" y="522509"/>
                </a:lnTo>
                <a:lnTo>
                  <a:pt x="0" y="522484"/>
                </a:lnTo>
                <a:lnTo>
                  <a:pt x="0" y="522483"/>
                </a:lnTo>
                <a:lnTo>
                  <a:pt x="0" y="522463"/>
                </a:lnTo>
                <a:lnTo>
                  <a:pt x="0" y="522446"/>
                </a:lnTo>
                <a:lnTo>
                  <a:pt x="0" y="522434"/>
                </a:lnTo>
                <a:lnTo>
                  <a:pt x="0" y="522406"/>
                </a:lnTo>
                <a:lnTo>
                  <a:pt x="0" y="522360"/>
                </a:lnTo>
                <a:lnTo>
                  <a:pt x="0" y="522284"/>
                </a:lnTo>
                <a:lnTo>
                  <a:pt x="0" y="522235"/>
                </a:lnTo>
                <a:lnTo>
                  <a:pt x="0" y="522234"/>
                </a:lnTo>
                <a:lnTo>
                  <a:pt x="0" y="522227"/>
                </a:lnTo>
                <a:lnTo>
                  <a:pt x="0" y="522103"/>
                </a:lnTo>
                <a:lnTo>
                  <a:pt x="0" y="522050"/>
                </a:lnTo>
                <a:lnTo>
                  <a:pt x="0" y="522000"/>
                </a:lnTo>
                <a:lnTo>
                  <a:pt x="0" y="521975"/>
                </a:lnTo>
                <a:lnTo>
                  <a:pt x="0" y="521856"/>
                </a:lnTo>
                <a:lnTo>
                  <a:pt x="0" y="521749"/>
                </a:lnTo>
                <a:lnTo>
                  <a:pt x="0" y="521725"/>
                </a:lnTo>
                <a:lnTo>
                  <a:pt x="0" y="521696"/>
                </a:lnTo>
                <a:lnTo>
                  <a:pt x="0" y="521690"/>
                </a:lnTo>
                <a:lnTo>
                  <a:pt x="0" y="521660"/>
                </a:lnTo>
                <a:lnTo>
                  <a:pt x="0" y="521620"/>
                </a:lnTo>
                <a:lnTo>
                  <a:pt x="0" y="521613"/>
                </a:lnTo>
                <a:lnTo>
                  <a:pt x="0" y="521590"/>
                </a:lnTo>
                <a:lnTo>
                  <a:pt x="0" y="521586"/>
                </a:lnTo>
                <a:lnTo>
                  <a:pt x="0" y="521555"/>
                </a:lnTo>
                <a:lnTo>
                  <a:pt x="0" y="521539"/>
                </a:lnTo>
                <a:lnTo>
                  <a:pt x="0" y="521437"/>
                </a:lnTo>
                <a:lnTo>
                  <a:pt x="0" y="521433"/>
                </a:lnTo>
                <a:lnTo>
                  <a:pt x="0" y="521402"/>
                </a:lnTo>
                <a:lnTo>
                  <a:pt x="0" y="521387"/>
                </a:lnTo>
                <a:lnTo>
                  <a:pt x="0" y="521370"/>
                </a:lnTo>
                <a:lnTo>
                  <a:pt x="0" y="521327"/>
                </a:lnTo>
                <a:lnTo>
                  <a:pt x="0" y="521263"/>
                </a:lnTo>
                <a:lnTo>
                  <a:pt x="0" y="521195"/>
                </a:lnTo>
                <a:lnTo>
                  <a:pt x="0" y="521174"/>
                </a:lnTo>
                <a:lnTo>
                  <a:pt x="0" y="521096"/>
                </a:lnTo>
                <a:lnTo>
                  <a:pt x="0" y="521092"/>
                </a:lnTo>
                <a:lnTo>
                  <a:pt x="0" y="521077"/>
                </a:lnTo>
                <a:lnTo>
                  <a:pt x="0" y="521072"/>
                </a:lnTo>
                <a:lnTo>
                  <a:pt x="0" y="521017"/>
                </a:lnTo>
                <a:lnTo>
                  <a:pt x="0" y="520950"/>
                </a:lnTo>
                <a:lnTo>
                  <a:pt x="0" y="520913"/>
                </a:lnTo>
                <a:lnTo>
                  <a:pt x="0" y="520896"/>
                </a:lnTo>
                <a:lnTo>
                  <a:pt x="0" y="520868"/>
                </a:lnTo>
                <a:lnTo>
                  <a:pt x="0" y="520844"/>
                </a:lnTo>
                <a:lnTo>
                  <a:pt x="0" y="520741"/>
                </a:lnTo>
                <a:lnTo>
                  <a:pt x="0" y="520717"/>
                </a:lnTo>
                <a:lnTo>
                  <a:pt x="0" y="520709"/>
                </a:lnTo>
                <a:lnTo>
                  <a:pt x="0" y="520660"/>
                </a:lnTo>
                <a:lnTo>
                  <a:pt x="0" y="520642"/>
                </a:lnTo>
                <a:lnTo>
                  <a:pt x="0" y="520618"/>
                </a:lnTo>
                <a:lnTo>
                  <a:pt x="0" y="520613"/>
                </a:lnTo>
                <a:lnTo>
                  <a:pt x="0" y="520531"/>
                </a:lnTo>
                <a:lnTo>
                  <a:pt x="0" y="520517"/>
                </a:lnTo>
                <a:lnTo>
                  <a:pt x="0" y="520486"/>
                </a:lnTo>
                <a:lnTo>
                  <a:pt x="0" y="520448"/>
                </a:lnTo>
                <a:lnTo>
                  <a:pt x="0" y="520439"/>
                </a:lnTo>
                <a:lnTo>
                  <a:pt x="0" y="520401"/>
                </a:lnTo>
                <a:lnTo>
                  <a:pt x="0" y="520376"/>
                </a:lnTo>
                <a:lnTo>
                  <a:pt x="0" y="520366"/>
                </a:lnTo>
                <a:lnTo>
                  <a:pt x="0" y="520341"/>
                </a:lnTo>
                <a:lnTo>
                  <a:pt x="0" y="520258"/>
                </a:lnTo>
                <a:lnTo>
                  <a:pt x="0" y="520244"/>
                </a:lnTo>
                <a:lnTo>
                  <a:pt x="0" y="520196"/>
                </a:lnTo>
                <a:lnTo>
                  <a:pt x="0" y="520177"/>
                </a:lnTo>
                <a:lnTo>
                  <a:pt x="0" y="520168"/>
                </a:lnTo>
                <a:lnTo>
                  <a:pt x="0" y="520072"/>
                </a:lnTo>
                <a:lnTo>
                  <a:pt x="0" y="519980"/>
                </a:lnTo>
                <a:lnTo>
                  <a:pt x="0" y="519972"/>
                </a:lnTo>
                <a:lnTo>
                  <a:pt x="0" y="519965"/>
                </a:lnTo>
                <a:lnTo>
                  <a:pt x="0" y="519964"/>
                </a:lnTo>
                <a:lnTo>
                  <a:pt x="0" y="519960"/>
                </a:lnTo>
                <a:lnTo>
                  <a:pt x="0" y="519927"/>
                </a:lnTo>
                <a:lnTo>
                  <a:pt x="0" y="519893"/>
                </a:lnTo>
                <a:lnTo>
                  <a:pt x="0" y="519882"/>
                </a:lnTo>
                <a:lnTo>
                  <a:pt x="0" y="519863"/>
                </a:lnTo>
                <a:lnTo>
                  <a:pt x="0" y="519803"/>
                </a:lnTo>
                <a:lnTo>
                  <a:pt x="0" y="519794"/>
                </a:lnTo>
                <a:lnTo>
                  <a:pt x="0" y="519737"/>
                </a:lnTo>
                <a:lnTo>
                  <a:pt x="0" y="519717"/>
                </a:lnTo>
                <a:lnTo>
                  <a:pt x="0" y="519696"/>
                </a:lnTo>
                <a:lnTo>
                  <a:pt x="0" y="519694"/>
                </a:lnTo>
                <a:lnTo>
                  <a:pt x="0" y="519692"/>
                </a:lnTo>
                <a:lnTo>
                  <a:pt x="0" y="519605"/>
                </a:lnTo>
                <a:lnTo>
                  <a:pt x="0" y="519578"/>
                </a:lnTo>
                <a:lnTo>
                  <a:pt x="0" y="519495"/>
                </a:lnTo>
                <a:lnTo>
                  <a:pt x="0" y="519473"/>
                </a:lnTo>
                <a:lnTo>
                  <a:pt x="0" y="519424"/>
                </a:lnTo>
                <a:lnTo>
                  <a:pt x="0" y="519370"/>
                </a:lnTo>
                <a:lnTo>
                  <a:pt x="0" y="519332"/>
                </a:lnTo>
                <a:lnTo>
                  <a:pt x="0" y="519294"/>
                </a:lnTo>
                <a:lnTo>
                  <a:pt x="0" y="519235"/>
                </a:lnTo>
                <a:lnTo>
                  <a:pt x="0" y="519234"/>
                </a:lnTo>
                <a:lnTo>
                  <a:pt x="0" y="519233"/>
                </a:lnTo>
                <a:lnTo>
                  <a:pt x="0" y="519186"/>
                </a:lnTo>
                <a:lnTo>
                  <a:pt x="0" y="519104"/>
                </a:lnTo>
                <a:lnTo>
                  <a:pt x="0" y="519100"/>
                </a:lnTo>
                <a:lnTo>
                  <a:pt x="0" y="519030"/>
                </a:lnTo>
                <a:lnTo>
                  <a:pt x="0" y="519025"/>
                </a:lnTo>
                <a:lnTo>
                  <a:pt x="0" y="518990"/>
                </a:lnTo>
                <a:lnTo>
                  <a:pt x="0" y="518908"/>
                </a:lnTo>
                <a:lnTo>
                  <a:pt x="0" y="518831"/>
                </a:lnTo>
                <a:lnTo>
                  <a:pt x="0" y="518811"/>
                </a:lnTo>
                <a:lnTo>
                  <a:pt x="0" y="518780"/>
                </a:lnTo>
                <a:lnTo>
                  <a:pt x="0" y="518759"/>
                </a:lnTo>
                <a:lnTo>
                  <a:pt x="0" y="518707"/>
                </a:lnTo>
                <a:lnTo>
                  <a:pt x="0" y="518697"/>
                </a:lnTo>
                <a:lnTo>
                  <a:pt x="0" y="518692"/>
                </a:lnTo>
                <a:lnTo>
                  <a:pt x="0" y="518671"/>
                </a:lnTo>
                <a:lnTo>
                  <a:pt x="0" y="518600"/>
                </a:lnTo>
                <a:lnTo>
                  <a:pt x="0" y="518588"/>
                </a:lnTo>
                <a:lnTo>
                  <a:pt x="0" y="518587"/>
                </a:lnTo>
                <a:lnTo>
                  <a:pt x="0" y="518585"/>
                </a:lnTo>
                <a:lnTo>
                  <a:pt x="0" y="518515"/>
                </a:lnTo>
                <a:lnTo>
                  <a:pt x="0" y="518513"/>
                </a:lnTo>
                <a:lnTo>
                  <a:pt x="0" y="518434"/>
                </a:lnTo>
                <a:lnTo>
                  <a:pt x="0" y="518397"/>
                </a:lnTo>
                <a:lnTo>
                  <a:pt x="0" y="518357"/>
                </a:lnTo>
                <a:lnTo>
                  <a:pt x="0" y="518355"/>
                </a:lnTo>
                <a:lnTo>
                  <a:pt x="0" y="518276"/>
                </a:lnTo>
                <a:lnTo>
                  <a:pt x="0" y="518273"/>
                </a:lnTo>
                <a:lnTo>
                  <a:pt x="0" y="518219"/>
                </a:lnTo>
                <a:lnTo>
                  <a:pt x="0" y="518212"/>
                </a:lnTo>
                <a:lnTo>
                  <a:pt x="0" y="518144"/>
                </a:lnTo>
                <a:lnTo>
                  <a:pt x="0" y="518117"/>
                </a:lnTo>
                <a:lnTo>
                  <a:pt x="0" y="518102"/>
                </a:lnTo>
                <a:lnTo>
                  <a:pt x="0" y="518027"/>
                </a:lnTo>
                <a:lnTo>
                  <a:pt x="0" y="517950"/>
                </a:lnTo>
                <a:lnTo>
                  <a:pt x="0" y="517923"/>
                </a:lnTo>
                <a:lnTo>
                  <a:pt x="0" y="517914"/>
                </a:lnTo>
                <a:lnTo>
                  <a:pt x="0" y="517906"/>
                </a:lnTo>
                <a:lnTo>
                  <a:pt x="0" y="517884"/>
                </a:lnTo>
                <a:lnTo>
                  <a:pt x="0" y="517882"/>
                </a:lnTo>
                <a:lnTo>
                  <a:pt x="0" y="517878"/>
                </a:lnTo>
                <a:lnTo>
                  <a:pt x="0" y="517836"/>
                </a:lnTo>
                <a:lnTo>
                  <a:pt x="0" y="517807"/>
                </a:lnTo>
                <a:lnTo>
                  <a:pt x="0" y="517727"/>
                </a:lnTo>
                <a:lnTo>
                  <a:pt x="0" y="517707"/>
                </a:lnTo>
                <a:lnTo>
                  <a:pt x="0" y="517692"/>
                </a:lnTo>
                <a:lnTo>
                  <a:pt x="0" y="517661"/>
                </a:lnTo>
                <a:lnTo>
                  <a:pt x="0" y="517657"/>
                </a:lnTo>
                <a:lnTo>
                  <a:pt x="0" y="517564"/>
                </a:lnTo>
                <a:lnTo>
                  <a:pt x="0" y="517474"/>
                </a:lnTo>
                <a:lnTo>
                  <a:pt x="0" y="517449"/>
                </a:lnTo>
                <a:lnTo>
                  <a:pt x="0" y="517423"/>
                </a:lnTo>
                <a:lnTo>
                  <a:pt x="0" y="517395"/>
                </a:lnTo>
                <a:lnTo>
                  <a:pt x="0" y="517377"/>
                </a:lnTo>
                <a:lnTo>
                  <a:pt x="0" y="517376"/>
                </a:lnTo>
                <a:lnTo>
                  <a:pt x="0" y="517373"/>
                </a:lnTo>
                <a:lnTo>
                  <a:pt x="0" y="517351"/>
                </a:lnTo>
                <a:lnTo>
                  <a:pt x="0" y="517348"/>
                </a:lnTo>
                <a:lnTo>
                  <a:pt x="0" y="517214"/>
                </a:lnTo>
                <a:lnTo>
                  <a:pt x="0" y="517139"/>
                </a:lnTo>
                <a:lnTo>
                  <a:pt x="0" y="517126"/>
                </a:lnTo>
                <a:lnTo>
                  <a:pt x="0" y="517109"/>
                </a:lnTo>
                <a:lnTo>
                  <a:pt x="0" y="516990"/>
                </a:lnTo>
                <a:lnTo>
                  <a:pt x="0" y="516912"/>
                </a:lnTo>
                <a:lnTo>
                  <a:pt x="0" y="516892"/>
                </a:lnTo>
                <a:lnTo>
                  <a:pt x="0" y="516867"/>
                </a:lnTo>
                <a:lnTo>
                  <a:pt x="0" y="516825"/>
                </a:lnTo>
                <a:lnTo>
                  <a:pt x="0" y="516810"/>
                </a:lnTo>
                <a:lnTo>
                  <a:pt x="0" y="516775"/>
                </a:lnTo>
                <a:lnTo>
                  <a:pt x="0" y="516710"/>
                </a:lnTo>
                <a:lnTo>
                  <a:pt x="0" y="516700"/>
                </a:lnTo>
                <a:lnTo>
                  <a:pt x="0" y="516650"/>
                </a:lnTo>
                <a:lnTo>
                  <a:pt x="0" y="516643"/>
                </a:lnTo>
                <a:lnTo>
                  <a:pt x="0" y="516636"/>
                </a:lnTo>
                <a:lnTo>
                  <a:pt x="0" y="516536"/>
                </a:lnTo>
                <a:lnTo>
                  <a:pt x="0" y="516424"/>
                </a:lnTo>
                <a:lnTo>
                  <a:pt x="0" y="516393"/>
                </a:lnTo>
                <a:lnTo>
                  <a:pt x="0" y="516366"/>
                </a:lnTo>
                <a:lnTo>
                  <a:pt x="0" y="516342"/>
                </a:lnTo>
                <a:lnTo>
                  <a:pt x="0" y="516333"/>
                </a:lnTo>
                <a:lnTo>
                  <a:pt x="0" y="516295"/>
                </a:lnTo>
                <a:lnTo>
                  <a:pt x="0" y="516274"/>
                </a:lnTo>
                <a:lnTo>
                  <a:pt x="0" y="516248"/>
                </a:lnTo>
                <a:lnTo>
                  <a:pt x="0" y="516244"/>
                </a:lnTo>
                <a:lnTo>
                  <a:pt x="0" y="516197"/>
                </a:lnTo>
                <a:lnTo>
                  <a:pt x="0" y="516193"/>
                </a:lnTo>
                <a:lnTo>
                  <a:pt x="0" y="516189"/>
                </a:lnTo>
                <a:lnTo>
                  <a:pt x="0" y="516114"/>
                </a:lnTo>
                <a:lnTo>
                  <a:pt x="0" y="516110"/>
                </a:lnTo>
                <a:lnTo>
                  <a:pt x="0" y="516109"/>
                </a:lnTo>
                <a:lnTo>
                  <a:pt x="0" y="516088"/>
                </a:lnTo>
                <a:lnTo>
                  <a:pt x="0" y="516075"/>
                </a:lnTo>
                <a:lnTo>
                  <a:pt x="0" y="516035"/>
                </a:lnTo>
                <a:lnTo>
                  <a:pt x="0" y="516002"/>
                </a:lnTo>
                <a:lnTo>
                  <a:pt x="0" y="515930"/>
                </a:lnTo>
                <a:lnTo>
                  <a:pt x="0" y="515919"/>
                </a:lnTo>
                <a:lnTo>
                  <a:pt x="0" y="515891"/>
                </a:lnTo>
                <a:lnTo>
                  <a:pt x="0" y="515774"/>
                </a:lnTo>
                <a:lnTo>
                  <a:pt x="0" y="515718"/>
                </a:lnTo>
                <a:lnTo>
                  <a:pt x="0" y="515717"/>
                </a:lnTo>
                <a:lnTo>
                  <a:pt x="0" y="515631"/>
                </a:lnTo>
                <a:lnTo>
                  <a:pt x="0" y="515629"/>
                </a:lnTo>
                <a:lnTo>
                  <a:pt x="0" y="515626"/>
                </a:lnTo>
                <a:lnTo>
                  <a:pt x="0" y="515554"/>
                </a:lnTo>
                <a:lnTo>
                  <a:pt x="0" y="515496"/>
                </a:lnTo>
                <a:lnTo>
                  <a:pt x="0" y="515487"/>
                </a:lnTo>
                <a:lnTo>
                  <a:pt x="0" y="515460"/>
                </a:lnTo>
                <a:lnTo>
                  <a:pt x="0" y="515367"/>
                </a:lnTo>
                <a:lnTo>
                  <a:pt x="0" y="515274"/>
                </a:lnTo>
                <a:lnTo>
                  <a:pt x="0" y="515229"/>
                </a:lnTo>
                <a:lnTo>
                  <a:pt x="0" y="515194"/>
                </a:lnTo>
                <a:lnTo>
                  <a:pt x="0" y="515172"/>
                </a:lnTo>
                <a:lnTo>
                  <a:pt x="0" y="515167"/>
                </a:lnTo>
                <a:lnTo>
                  <a:pt x="0" y="515154"/>
                </a:lnTo>
                <a:lnTo>
                  <a:pt x="0" y="515095"/>
                </a:lnTo>
                <a:lnTo>
                  <a:pt x="0" y="514981"/>
                </a:lnTo>
                <a:lnTo>
                  <a:pt x="0" y="514924"/>
                </a:lnTo>
                <a:lnTo>
                  <a:pt x="0" y="514909"/>
                </a:lnTo>
                <a:lnTo>
                  <a:pt x="0" y="514894"/>
                </a:lnTo>
                <a:lnTo>
                  <a:pt x="0" y="514846"/>
                </a:lnTo>
                <a:lnTo>
                  <a:pt x="0" y="514826"/>
                </a:lnTo>
                <a:lnTo>
                  <a:pt x="0" y="514812"/>
                </a:lnTo>
                <a:lnTo>
                  <a:pt x="0" y="514728"/>
                </a:lnTo>
                <a:lnTo>
                  <a:pt x="0" y="514713"/>
                </a:lnTo>
                <a:lnTo>
                  <a:pt x="0" y="514667"/>
                </a:lnTo>
                <a:lnTo>
                  <a:pt x="0" y="514580"/>
                </a:lnTo>
                <a:lnTo>
                  <a:pt x="0" y="514447"/>
                </a:lnTo>
                <a:lnTo>
                  <a:pt x="0" y="514408"/>
                </a:lnTo>
                <a:lnTo>
                  <a:pt x="0" y="514363"/>
                </a:lnTo>
                <a:lnTo>
                  <a:pt x="0" y="514187"/>
                </a:lnTo>
                <a:lnTo>
                  <a:pt x="0" y="514184"/>
                </a:lnTo>
                <a:lnTo>
                  <a:pt x="0" y="514153"/>
                </a:lnTo>
                <a:lnTo>
                  <a:pt x="0" y="514130"/>
                </a:lnTo>
                <a:lnTo>
                  <a:pt x="0" y="514127"/>
                </a:lnTo>
                <a:lnTo>
                  <a:pt x="0" y="514065"/>
                </a:lnTo>
                <a:lnTo>
                  <a:pt x="0" y="513993"/>
                </a:lnTo>
                <a:lnTo>
                  <a:pt x="0" y="513938"/>
                </a:lnTo>
                <a:lnTo>
                  <a:pt x="0" y="513877"/>
                </a:lnTo>
                <a:lnTo>
                  <a:pt x="0" y="513801"/>
                </a:lnTo>
                <a:lnTo>
                  <a:pt x="0" y="513750"/>
                </a:lnTo>
                <a:lnTo>
                  <a:pt x="0" y="513720"/>
                </a:lnTo>
                <a:lnTo>
                  <a:pt x="0" y="513707"/>
                </a:lnTo>
                <a:lnTo>
                  <a:pt x="0" y="513699"/>
                </a:lnTo>
                <a:lnTo>
                  <a:pt x="0" y="513653"/>
                </a:lnTo>
                <a:lnTo>
                  <a:pt x="0" y="513646"/>
                </a:lnTo>
                <a:lnTo>
                  <a:pt x="0" y="513623"/>
                </a:lnTo>
                <a:lnTo>
                  <a:pt x="0" y="513605"/>
                </a:lnTo>
                <a:lnTo>
                  <a:pt x="0" y="513575"/>
                </a:lnTo>
                <a:lnTo>
                  <a:pt x="0" y="513460"/>
                </a:lnTo>
                <a:lnTo>
                  <a:pt x="0" y="513457"/>
                </a:lnTo>
                <a:lnTo>
                  <a:pt x="0" y="513403"/>
                </a:lnTo>
                <a:lnTo>
                  <a:pt x="0" y="513394"/>
                </a:lnTo>
                <a:lnTo>
                  <a:pt x="0" y="513385"/>
                </a:lnTo>
                <a:lnTo>
                  <a:pt x="0" y="513383"/>
                </a:lnTo>
                <a:lnTo>
                  <a:pt x="0" y="513380"/>
                </a:lnTo>
                <a:lnTo>
                  <a:pt x="0" y="513364"/>
                </a:lnTo>
                <a:lnTo>
                  <a:pt x="0" y="513362"/>
                </a:lnTo>
                <a:lnTo>
                  <a:pt x="0" y="513342"/>
                </a:lnTo>
                <a:lnTo>
                  <a:pt x="0" y="513308"/>
                </a:lnTo>
                <a:lnTo>
                  <a:pt x="0" y="513284"/>
                </a:lnTo>
                <a:lnTo>
                  <a:pt x="0" y="513207"/>
                </a:lnTo>
                <a:lnTo>
                  <a:pt x="0" y="513206"/>
                </a:lnTo>
                <a:lnTo>
                  <a:pt x="0" y="513173"/>
                </a:lnTo>
                <a:lnTo>
                  <a:pt x="0" y="513146"/>
                </a:lnTo>
                <a:lnTo>
                  <a:pt x="0" y="513137"/>
                </a:lnTo>
                <a:lnTo>
                  <a:pt x="0" y="513116"/>
                </a:lnTo>
                <a:lnTo>
                  <a:pt x="0" y="513096"/>
                </a:lnTo>
                <a:lnTo>
                  <a:pt x="0" y="512930"/>
                </a:lnTo>
                <a:lnTo>
                  <a:pt x="0" y="512929"/>
                </a:lnTo>
                <a:lnTo>
                  <a:pt x="0" y="512924"/>
                </a:lnTo>
                <a:lnTo>
                  <a:pt x="0" y="512904"/>
                </a:lnTo>
                <a:lnTo>
                  <a:pt x="0" y="512903"/>
                </a:lnTo>
                <a:lnTo>
                  <a:pt x="0" y="512853"/>
                </a:lnTo>
                <a:lnTo>
                  <a:pt x="0" y="512830"/>
                </a:lnTo>
                <a:lnTo>
                  <a:pt x="0" y="512825"/>
                </a:lnTo>
                <a:lnTo>
                  <a:pt x="0" y="512801"/>
                </a:lnTo>
                <a:lnTo>
                  <a:pt x="0" y="512710"/>
                </a:lnTo>
                <a:lnTo>
                  <a:pt x="0" y="512694"/>
                </a:lnTo>
                <a:lnTo>
                  <a:pt x="0" y="512636"/>
                </a:lnTo>
                <a:lnTo>
                  <a:pt x="0" y="512589"/>
                </a:lnTo>
                <a:lnTo>
                  <a:pt x="0" y="512564"/>
                </a:lnTo>
                <a:lnTo>
                  <a:pt x="0" y="512506"/>
                </a:lnTo>
                <a:lnTo>
                  <a:pt x="0" y="512498"/>
                </a:lnTo>
                <a:lnTo>
                  <a:pt x="0" y="512497"/>
                </a:lnTo>
                <a:lnTo>
                  <a:pt x="0" y="512470"/>
                </a:lnTo>
                <a:lnTo>
                  <a:pt x="0" y="512468"/>
                </a:lnTo>
                <a:lnTo>
                  <a:pt x="0" y="512439"/>
                </a:lnTo>
                <a:lnTo>
                  <a:pt x="0" y="512371"/>
                </a:lnTo>
                <a:lnTo>
                  <a:pt x="0" y="512321"/>
                </a:lnTo>
                <a:lnTo>
                  <a:pt x="0" y="512305"/>
                </a:lnTo>
                <a:lnTo>
                  <a:pt x="0" y="512276"/>
                </a:lnTo>
                <a:lnTo>
                  <a:pt x="0" y="512260"/>
                </a:lnTo>
                <a:lnTo>
                  <a:pt x="0" y="512255"/>
                </a:lnTo>
                <a:lnTo>
                  <a:pt x="0" y="512240"/>
                </a:lnTo>
                <a:lnTo>
                  <a:pt x="0" y="512185"/>
                </a:lnTo>
                <a:lnTo>
                  <a:pt x="0" y="512177"/>
                </a:lnTo>
                <a:lnTo>
                  <a:pt x="0" y="512160"/>
                </a:lnTo>
                <a:lnTo>
                  <a:pt x="0" y="512153"/>
                </a:lnTo>
                <a:lnTo>
                  <a:pt x="0" y="512142"/>
                </a:lnTo>
                <a:lnTo>
                  <a:pt x="0" y="512130"/>
                </a:lnTo>
                <a:lnTo>
                  <a:pt x="0" y="512105"/>
                </a:lnTo>
                <a:lnTo>
                  <a:pt x="0" y="512044"/>
                </a:lnTo>
                <a:lnTo>
                  <a:pt x="0" y="512016"/>
                </a:lnTo>
                <a:lnTo>
                  <a:pt x="0" y="511846"/>
                </a:lnTo>
                <a:lnTo>
                  <a:pt x="0" y="511822"/>
                </a:lnTo>
                <a:lnTo>
                  <a:pt x="0" y="511766"/>
                </a:lnTo>
                <a:lnTo>
                  <a:pt x="0" y="511763"/>
                </a:lnTo>
                <a:lnTo>
                  <a:pt x="0" y="511723"/>
                </a:lnTo>
                <a:lnTo>
                  <a:pt x="0" y="511701"/>
                </a:lnTo>
                <a:lnTo>
                  <a:pt x="0" y="511694"/>
                </a:lnTo>
                <a:lnTo>
                  <a:pt x="0" y="511668"/>
                </a:lnTo>
                <a:lnTo>
                  <a:pt x="0" y="511651"/>
                </a:lnTo>
                <a:lnTo>
                  <a:pt x="0" y="511590"/>
                </a:lnTo>
                <a:lnTo>
                  <a:pt x="0" y="511589"/>
                </a:lnTo>
                <a:lnTo>
                  <a:pt x="0" y="511570"/>
                </a:lnTo>
                <a:lnTo>
                  <a:pt x="0" y="511562"/>
                </a:lnTo>
                <a:lnTo>
                  <a:pt x="0" y="511482"/>
                </a:lnTo>
                <a:lnTo>
                  <a:pt x="0" y="511457"/>
                </a:lnTo>
                <a:lnTo>
                  <a:pt x="0" y="511440"/>
                </a:lnTo>
                <a:lnTo>
                  <a:pt x="0" y="511410"/>
                </a:lnTo>
                <a:lnTo>
                  <a:pt x="0" y="511374"/>
                </a:lnTo>
                <a:lnTo>
                  <a:pt x="0" y="511323"/>
                </a:lnTo>
                <a:lnTo>
                  <a:pt x="0" y="511292"/>
                </a:lnTo>
                <a:lnTo>
                  <a:pt x="0" y="511261"/>
                </a:lnTo>
                <a:lnTo>
                  <a:pt x="0" y="511218"/>
                </a:lnTo>
                <a:lnTo>
                  <a:pt x="0" y="511198"/>
                </a:lnTo>
                <a:lnTo>
                  <a:pt x="0" y="511197"/>
                </a:lnTo>
                <a:lnTo>
                  <a:pt x="0" y="511163"/>
                </a:lnTo>
                <a:lnTo>
                  <a:pt x="0" y="511140"/>
                </a:lnTo>
                <a:lnTo>
                  <a:pt x="0" y="511137"/>
                </a:lnTo>
                <a:lnTo>
                  <a:pt x="0" y="511053"/>
                </a:lnTo>
                <a:lnTo>
                  <a:pt x="0" y="511022"/>
                </a:lnTo>
                <a:lnTo>
                  <a:pt x="0" y="510915"/>
                </a:lnTo>
                <a:lnTo>
                  <a:pt x="0" y="510882"/>
                </a:lnTo>
                <a:lnTo>
                  <a:pt x="0" y="510833"/>
                </a:lnTo>
                <a:lnTo>
                  <a:pt x="0" y="510828"/>
                </a:lnTo>
                <a:lnTo>
                  <a:pt x="0" y="510797"/>
                </a:lnTo>
                <a:lnTo>
                  <a:pt x="0" y="510759"/>
                </a:lnTo>
                <a:lnTo>
                  <a:pt x="0" y="510709"/>
                </a:lnTo>
                <a:lnTo>
                  <a:pt x="0" y="510708"/>
                </a:lnTo>
                <a:lnTo>
                  <a:pt x="0" y="510659"/>
                </a:lnTo>
                <a:lnTo>
                  <a:pt x="0" y="510654"/>
                </a:lnTo>
                <a:lnTo>
                  <a:pt x="0" y="510647"/>
                </a:lnTo>
                <a:lnTo>
                  <a:pt x="0" y="510624"/>
                </a:lnTo>
                <a:lnTo>
                  <a:pt x="0" y="510585"/>
                </a:lnTo>
                <a:lnTo>
                  <a:pt x="0" y="510584"/>
                </a:lnTo>
                <a:lnTo>
                  <a:pt x="0" y="510568"/>
                </a:lnTo>
                <a:lnTo>
                  <a:pt x="0" y="510563"/>
                </a:lnTo>
                <a:lnTo>
                  <a:pt x="0" y="510545"/>
                </a:lnTo>
                <a:lnTo>
                  <a:pt x="0" y="510513"/>
                </a:lnTo>
                <a:lnTo>
                  <a:pt x="0" y="510467"/>
                </a:lnTo>
                <a:lnTo>
                  <a:pt x="0" y="510404"/>
                </a:lnTo>
                <a:lnTo>
                  <a:pt x="0" y="510390"/>
                </a:lnTo>
                <a:lnTo>
                  <a:pt x="0" y="510374"/>
                </a:lnTo>
                <a:lnTo>
                  <a:pt x="0" y="510267"/>
                </a:lnTo>
                <a:lnTo>
                  <a:pt x="0" y="510208"/>
                </a:lnTo>
                <a:lnTo>
                  <a:pt x="0" y="510185"/>
                </a:lnTo>
                <a:lnTo>
                  <a:pt x="0" y="510176"/>
                </a:lnTo>
                <a:lnTo>
                  <a:pt x="0" y="510147"/>
                </a:lnTo>
                <a:lnTo>
                  <a:pt x="0" y="510127"/>
                </a:lnTo>
                <a:lnTo>
                  <a:pt x="0" y="510126"/>
                </a:lnTo>
                <a:lnTo>
                  <a:pt x="0" y="510111"/>
                </a:lnTo>
                <a:lnTo>
                  <a:pt x="0" y="510101"/>
                </a:lnTo>
                <a:lnTo>
                  <a:pt x="0" y="510086"/>
                </a:lnTo>
                <a:lnTo>
                  <a:pt x="0" y="510039"/>
                </a:lnTo>
                <a:lnTo>
                  <a:pt x="0" y="509984"/>
                </a:lnTo>
                <a:lnTo>
                  <a:pt x="0" y="509953"/>
                </a:lnTo>
                <a:lnTo>
                  <a:pt x="0" y="509915"/>
                </a:lnTo>
                <a:lnTo>
                  <a:pt x="0" y="509914"/>
                </a:lnTo>
                <a:lnTo>
                  <a:pt x="0" y="509907"/>
                </a:lnTo>
                <a:lnTo>
                  <a:pt x="0" y="509877"/>
                </a:lnTo>
                <a:lnTo>
                  <a:pt x="0" y="509869"/>
                </a:lnTo>
                <a:lnTo>
                  <a:pt x="0" y="509843"/>
                </a:lnTo>
                <a:lnTo>
                  <a:pt x="0" y="509835"/>
                </a:lnTo>
                <a:lnTo>
                  <a:pt x="0" y="509687"/>
                </a:lnTo>
                <a:lnTo>
                  <a:pt x="0" y="509664"/>
                </a:lnTo>
                <a:lnTo>
                  <a:pt x="0" y="509638"/>
                </a:lnTo>
                <a:lnTo>
                  <a:pt x="0" y="509610"/>
                </a:lnTo>
                <a:lnTo>
                  <a:pt x="0" y="509565"/>
                </a:lnTo>
                <a:lnTo>
                  <a:pt x="0" y="509560"/>
                </a:lnTo>
                <a:lnTo>
                  <a:pt x="0" y="509520"/>
                </a:lnTo>
                <a:lnTo>
                  <a:pt x="0" y="509478"/>
                </a:lnTo>
                <a:lnTo>
                  <a:pt x="0" y="509438"/>
                </a:lnTo>
                <a:lnTo>
                  <a:pt x="0" y="509431"/>
                </a:lnTo>
                <a:lnTo>
                  <a:pt x="0" y="509427"/>
                </a:lnTo>
                <a:lnTo>
                  <a:pt x="0" y="509366"/>
                </a:lnTo>
                <a:lnTo>
                  <a:pt x="0" y="509327"/>
                </a:lnTo>
                <a:lnTo>
                  <a:pt x="0" y="509250"/>
                </a:lnTo>
                <a:lnTo>
                  <a:pt x="0" y="509211"/>
                </a:lnTo>
                <a:lnTo>
                  <a:pt x="0" y="509180"/>
                </a:lnTo>
                <a:lnTo>
                  <a:pt x="0" y="509106"/>
                </a:lnTo>
                <a:lnTo>
                  <a:pt x="0" y="509072"/>
                </a:lnTo>
                <a:lnTo>
                  <a:pt x="0" y="509055"/>
                </a:lnTo>
                <a:lnTo>
                  <a:pt x="0" y="508940"/>
                </a:lnTo>
                <a:lnTo>
                  <a:pt x="0" y="508896"/>
                </a:lnTo>
                <a:lnTo>
                  <a:pt x="0" y="508868"/>
                </a:lnTo>
                <a:lnTo>
                  <a:pt x="0" y="508837"/>
                </a:lnTo>
                <a:lnTo>
                  <a:pt x="0" y="508776"/>
                </a:lnTo>
                <a:lnTo>
                  <a:pt x="0" y="508773"/>
                </a:lnTo>
                <a:lnTo>
                  <a:pt x="0" y="508767"/>
                </a:lnTo>
                <a:lnTo>
                  <a:pt x="0" y="508761"/>
                </a:lnTo>
                <a:lnTo>
                  <a:pt x="0" y="508737"/>
                </a:lnTo>
                <a:lnTo>
                  <a:pt x="0" y="508721"/>
                </a:lnTo>
                <a:lnTo>
                  <a:pt x="0" y="508686"/>
                </a:lnTo>
                <a:lnTo>
                  <a:pt x="0" y="508639"/>
                </a:lnTo>
                <a:lnTo>
                  <a:pt x="0" y="508596"/>
                </a:lnTo>
                <a:lnTo>
                  <a:pt x="0" y="508580"/>
                </a:lnTo>
                <a:lnTo>
                  <a:pt x="0" y="508529"/>
                </a:lnTo>
                <a:lnTo>
                  <a:pt x="0" y="508458"/>
                </a:lnTo>
                <a:lnTo>
                  <a:pt x="0" y="508436"/>
                </a:lnTo>
                <a:lnTo>
                  <a:pt x="0" y="508410"/>
                </a:lnTo>
                <a:lnTo>
                  <a:pt x="0" y="508330"/>
                </a:lnTo>
                <a:lnTo>
                  <a:pt x="0" y="508302"/>
                </a:lnTo>
                <a:lnTo>
                  <a:pt x="0" y="508299"/>
                </a:lnTo>
                <a:lnTo>
                  <a:pt x="0" y="508290"/>
                </a:lnTo>
                <a:lnTo>
                  <a:pt x="0" y="508226"/>
                </a:lnTo>
                <a:lnTo>
                  <a:pt x="0" y="508220"/>
                </a:lnTo>
                <a:lnTo>
                  <a:pt x="0" y="508067"/>
                </a:lnTo>
                <a:lnTo>
                  <a:pt x="0" y="508060"/>
                </a:lnTo>
                <a:lnTo>
                  <a:pt x="0" y="508015"/>
                </a:lnTo>
                <a:lnTo>
                  <a:pt x="0" y="507977"/>
                </a:lnTo>
                <a:lnTo>
                  <a:pt x="0" y="507962"/>
                </a:lnTo>
                <a:lnTo>
                  <a:pt x="0" y="507948"/>
                </a:lnTo>
                <a:lnTo>
                  <a:pt x="0" y="507892"/>
                </a:lnTo>
                <a:lnTo>
                  <a:pt x="0" y="507864"/>
                </a:lnTo>
                <a:lnTo>
                  <a:pt x="0" y="507843"/>
                </a:lnTo>
                <a:lnTo>
                  <a:pt x="0" y="507814"/>
                </a:lnTo>
                <a:lnTo>
                  <a:pt x="0" y="507807"/>
                </a:lnTo>
                <a:lnTo>
                  <a:pt x="0" y="507740"/>
                </a:lnTo>
                <a:lnTo>
                  <a:pt x="0" y="507678"/>
                </a:lnTo>
                <a:lnTo>
                  <a:pt x="0" y="507634"/>
                </a:lnTo>
                <a:lnTo>
                  <a:pt x="0" y="507622"/>
                </a:lnTo>
                <a:lnTo>
                  <a:pt x="0" y="507569"/>
                </a:lnTo>
                <a:lnTo>
                  <a:pt x="0" y="507555"/>
                </a:lnTo>
                <a:lnTo>
                  <a:pt x="0" y="507503"/>
                </a:lnTo>
                <a:lnTo>
                  <a:pt x="0" y="507409"/>
                </a:lnTo>
                <a:lnTo>
                  <a:pt x="0" y="507391"/>
                </a:lnTo>
                <a:lnTo>
                  <a:pt x="0" y="507390"/>
                </a:lnTo>
                <a:lnTo>
                  <a:pt x="0" y="507389"/>
                </a:lnTo>
                <a:lnTo>
                  <a:pt x="0" y="507345"/>
                </a:lnTo>
                <a:lnTo>
                  <a:pt x="0" y="507329"/>
                </a:lnTo>
                <a:lnTo>
                  <a:pt x="0" y="507324"/>
                </a:lnTo>
                <a:lnTo>
                  <a:pt x="0" y="507315"/>
                </a:lnTo>
                <a:lnTo>
                  <a:pt x="0" y="507294"/>
                </a:lnTo>
                <a:lnTo>
                  <a:pt x="0" y="507219"/>
                </a:lnTo>
                <a:lnTo>
                  <a:pt x="0" y="507195"/>
                </a:lnTo>
                <a:lnTo>
                  <a:pt x="0" y="507186"/>
                </a:lnTo>
                <a:lnTo>
                  <a:pt x="0" y="507151"/>
                </a:lnTo>
                <a:lnTo>
                  <a:pt x="0" y="507148"/>
                </a:lnTo>
                <a:lnTo>
                  <a:pt x="0" y="507111"/>
                </a:lnTo>
                <a:lnTo>
                  <a:pt x="0" y="507096"/>
                </a:lnTo>
                <a:lnTo>
                  <a:pt x="0" y="507074"/>
                </a:lnTo>
                <a:lnTo>
                  <a:pt x="0" y="507069"/>
                </a:lnTo>
                <a:lnTo>
                  <a:pt x="0" y="507010"/>
                </a:lnTo>
                <a:lnTo>
                  <a:pt x="0" y="506963"/>
                </a:lnTo>
                <a:lnTo>
                  <a:pt x="0" y="506933"/>
                </a:lnTo>
                <a:lnTo>
                  <a:pt x="0" y="506916"/>
                </a:lnTo>
                <a:lnTo>
                  <a:pt x="0" y="506870"/>
                </a:lnTo>
                <a:lnTo>
                  <a:pt x="0" y="506855"/>
                </a:lnTo>
                <a:lnTo>
                  <a:pt x="0" y="506843"/>
                </a:lnTo>
                <a:lnTo>
                  <a:pt x="0" y="506841"/>
                </a:lnTo>
                <a:lnTo>
                  <a:pt x="0" y="506839"/>
                </a:lnTo>
                <a:lnTo>
                  <a:pt x="0" y="506783"/>
                </a:lnTo>
                <a:lnTo>
                  <a:pt x="0" y="506741"/>
                </a:lnTo>
                <a:lnTo>
                  <a:pt x="0" y="506691"/>
                </a:lnTo>
                <a:lnTo>
                  <a:pt x="0" y="506620"/>
                </a:lnTo>
                <a:lnTo>
                  <a:pt x="0" y="506596"/>
                </a:lnTo>
                <a:lnTo>
                  <a:pt x="0" y="506593"/>
                </a:lnTo>
                <a:lnTo>
                  <a:pt x="0" y="506571"/>
                </a:lnTo>
                <a:lnTo>
                  <a:pt x="0" y="506570"/>
                </a:lnTo>
                <a:lnTo>
                  <a:pt x="0" y="506457"/>
                </a:lnTo>
                <a:lnTo>
                  <a:pt x="0" y="506448"/>
                </a:lnTo>
                <a:lnTo>
                  <a:pt x="0" y="506441"/>
                </a:lnTo>
                <a:lnTo>
                  <a:pt x="0" y="506407"/>
                </a:lnTo>
                <a:lnTo>
                  <a:pt x="0" y="506382"/>
                </a:lnTo>
                <a:lnTo>
                  <a:pt x="0" y="506380"/>
                </a:lnTo>
                <a:lnTo>
                  <a:pt x="0" y="506190"/>
                </a:lnTo>
                <a:lnTo>
                  <a:pt x="0" y="506188"/>
                </a:lnTo>
                <a:lnTo>
                  <a:pt x="0" y="506139"/>
                </a:lnTo>
                <a:lnTo>
                  <a:pt x="0" y="506138"/>
                </a:lnTo>
                <a:lnTo>
                  <a:pt x="0" y="506137"/>
                </a:lnTo>
                <a:lnTo>
                  <a:pt x="0" y="506123"/>
                </a:lnTo>
                <a:lnTo>
                  <a:pt x="0" y="506082"/>
                </a:lnTo>
                <a:lnTo>
                  <a:pt x="0" y="506065"/>
                </a:lnTo>
                <a:lnTo>
                  <a:pt x="0" y="505946"/>
                </a:lnTo>
                <a:lnTo>
                  <a:pt x="0" y="505944"/>
                </a:lnTo>
                <a:lnTo>
                  <a:pt x="0" y="505928"/>
                </a:lnTo>
                <a:lnTo>
                  <a:pt x="0" y="505906"/>
                </a:lnTo>
                <a:lnTo>
                  <a:pt x="0" y="505844"/>
                </a:lnTo>
                <a:lnTo>
                  <a:pt x="0" y="505809"/>
                </a:lnTo>
                <a:lnTo>
                  <a:pt x="0" y="505777"/>
                </a:lnTo>
                <a:lnTo>
                  <a:pt x="0" y="505747"/>
                </a:lnTo>
                <a:lnTo>
                  <a:pt x="0" y="505734"/>
                </a:lnTo>
                <a:lnTo>
                  <a:pt x="0" y="505732"/>
                </a:lnTo>
                <a:lnTo>
                  <a:pt x="0" y="505731"/>
                </a:lnTo>
                <a:lnTo>
                  <a:pt x="0" y="505707"/>
                </a:lnTo>
                <a:lnTo>
                  <a:pt x="0" y="505698"/>
                </a:lnTo>
                <a:lnTo>
                  <a:pt x="0" y="505673"/>
                </a:lnTo>
                <a:lnTo>
                  <a:pt x="0" y="505670"/>
                </a:lnTo>
                <a:lnTo>
                  <a:pt x="0" y="505656"/>
                </a:lnTo>
                <a:lnTo>
                  <a:pt x="0" y="505606"/>
                </a:lnTo>
                <a:lnTo>
                  <a:pt x="0" y="505581"/>
                </a:lnTo>
                <a:lnTo>
                  <a:pt x="0" y="505573"/>
                </a:lnTo>
                <a:lnTo>
                  <a:pt x="0" y="505568"/>
                </a:lnTo>
                <a:lnTo>
                  <a:pt x="0" y="505502"/>
                </a:lnTo>
                <a:lnTo>
                  <a:pt x="0" y="505489"/>
                </a:lnTo>
                <a:lnTo>
                  <a:pt x="0" y="505457"/>
                </a:lnTo>
                <a:lnTo>
                  <a:pt x="0" y="505394"/>
                </a:lnTo>
                <a:lnTo>
                  <a:pt x="0" y="505358"/>
                </a:lnTo>
                <a:lnTo>
                  <a:pt x="0" y="505309"/>
                </a:lnTo>
                <a:lnTo>
                  <a:pt x="0" y="505278"/>
                </a:lnTo>
                <a:lnTo>
                  <a:pt x="0" y="505184"/>
                </a:lnTo>
                <a:lnTo>
                  <a:pt x="0" y="505117"/>
                </a:lnTo>
                <a:lnTo>
                  <a:pt x="0" y="505114"/>
                </a:lnTo>
                <a:lnTo>
                  <a:pt x="0" y="505109"/>
                </a:lnTo>
                <a:lnTo>
                  <a:pt x="0" y="505025"/>
                </a:lnTo>
                <a:lnTo>
                  <a:pt x="0" y="504983"/>
                </a:lnTo>
                <a:lnTo>
                  <a:pt x="0" y="504958"/>
                </a:lnTo>
                <a:lnTo>
                  <a:pt x="0" y="504935"/>
                </a:lnTo>
                <a:lnTo>
                  <a:pt x="0" y="504923"/>
                </a:lnTo>
                <a:lnTo>
                  <a:pt x="0" y="504907"/>
                </a:lnTo>
                <a:lnTo>
                  <a:pt x="0" y="504826"/>
                </a:lnTo>
                <a:lnTo>
                  <a:pt x="0" y="504824"/>
                </a:lnTo>
                <a:lnTo>
                  <a:pt x="0" y="504817"/>
                </a:lnTo>
                <a:lnTo>
                  <a:pt x="0" y="504808"/>
                </a:lnTo>
                <a:lnTo>
                  <a:pt x="0" y="504804"/>
                </a:lnTo>
                <a:lnTo>
                  <a:pt x="0" y="504768"/>
                </a:lnTo>
                <a:lnTo>
                  <a:pt x="0" y="504621"/>
                </a:lnTo>
                <a:lnTo>
                  <a:pt x="0" y="504576"/>
                </a:lnTo>
                <a:lnTo>
                  <a:pt x="0" y="504557"/>
                </a:lnTo>
                <a:lnTo>
                  <a:pt x="0" y="504466"/>
                </a:lnTo>
                <a:lnTo>
                  <a:pt x="0" y="504461"/>
                </a:lnTo>
                <a:lnTo>
                  <a:pt x="0" y="504428"/>
                </a:lnTo>
                <a:lnTo>
                  <a:pt x="0" y="504397"/>
                </a:lnTo>
                <a:lnTo>
                  <a:pt x="0" y="504361"/>
                </a:lnTo>
                <a:lnTo>
                  <a:pt x="0" y="504313"/>
                </a:lnTo>
                <a:lnTo>
                  <a:pt x="0" y="504287"/>
                </a:lnTo>
                <a:lnTo>
                  <a:pt x="0" y="504273"/>
                </a:lnTo>
                <a:lnTo>
                  <a:pt x="0" y="504256"/>
                </a:lnTo>
                <a:lnTo>
                  <a:pt x="0" y="504201"/>
                </a:lnTo>
                <a:lnTo>
                  <a:pt x="0" y="504134"/>
                </a:lnTo>
                <a:lnTo>
                  <a:pt x="0" y="504059"/>
                </a:lnTo>
                <a:lnTo>
                  <a:pt x="0" y="503969"/>
                </a:lnTo>
                <a:lnTo>
                  <a:pt x="0" y="503943"/>
                </a:lnTo>
                <a:lnTo>
                  <a:pt x="0" y="503880"/>
                </a:lnTo>
                <a:lnTo>
                  <a:pt x="0" y="503797"/>
                </a:lnTo>
                <a:lnTo>
                  <a:pt x="0" y="503783"/>
                </a:lnTo>
                <a:lnTo>
                  <a:pt x="0" y="503760"/>
                </a:lnTo>
                <a:lnTo>
                  <a:pt x="0" y="503701"/>
                </a:lnTo>
                <a:lnTo>
                  <a:pt x="0" y="503603"/>
                </a:lnTo>
                <a:lnTo>
                  <a:pt x="0" y="503540"/>
                </a:lnTo>
                <a:lnTo>
                  <a:pt x="0" y="503442"/>
                </a:lnTo>
                <a:lnTo>
                  <a:pt x="0" y="503421"/>
                </a:lnTo>
                <a:lnTo>
                  <a:pt x="0" y="503397"/>
                </a:lnTo>
                <a:lnTo>
                  <a:pt x="0" y="503361"/>
                </a:lnTo>
                <a:lnTo>
                  <a:pt x="0" y="503344"/>
                </a:lnTo>
                <a:lnTo>
                  <a:pt x="0" y="503322"/>
                </a:lnTo>
                <a:lnTo>
                  <a:pt x="0" y="503321"/>
                </a:lnTo>
                <a:lnTo>
                  <a:pt x="0" y="503256"/>
                </a:lnTo>
                <a:lnTo>
                  <a:pt x="0" y="503235"/>
                </a:lnTo>
                <a:lnTo>
                  <a:pt x="0" y="503218"/>
                </a:lnTo>
                <a:lnTo>
                  <a:pt x="0" y="503187"/>
                </a:lnTo>
                <a:lnTo>
                  <a:pt x="0" y="503149"/>
                </a:lnTo>
                <a:lnTo>
                  <a:pt x="0" y="503148"/>
                </a:lnTo>
                <a:lnTo>
                  <a:pt x="0" y="503120"/>
                </a:lnTo>
                <a:lnTo>
                  <a:pt x="0" y="503113"/>
                </a:lnTo>
                <a:lnTo>
                  <a:pt x="0" y="503090"/>
                </a:lnTo>
                <a:lnTo>
                  <a:pt x="0" y="503077"/>
                </a:lnTo>
                <a:lnTo>
                  <a:pt x="0" y="502995"/>
                </a:lnTo>
                <a:lnTo>
                  <a:pt x="0" y="502985"/>
                </a:lnTo>
                <a:lnTo>
                  <a:pt x="0" y="502872"/>
                </a:lnTo>
                <a:lnTo>
                  <a:pt x="0" y="502870"/>
                </a:lnTo>
                <a:lnTo>
                  <a:pt x="0" y="502839"/>
                </a:lnTo>
                <a:lnTo>
                  <a:pt x="0" y="502776"/>
                </a:lnTo>
                <a:lnTo>
                  <a:pt x="0" y="502775"/>
                </a:lnTo>
                <a:lnTo>
                  <a:pt x="0" y="502773"/>
                </a:lnTo>
                <a:lnTo>
                  <a:pt x="0" y="502772"/>
                </a:lnTo>
                <a:lnTo>
                  <a:pt x="0" y="502751"/>
                </a:lnTo>
                <a:lnTo>
                  <a:pt x="0" y="502701"/>
                </a:lnTo>
                <a:lnTo>
                  <a:pt x="0" y="502680"/>
                </a:lnTo>
                <a:lnTo>
                  <a:pt x="0" y="502666"/>
                </a:lnTo>
                <a:lnTo>
                  <a:pt x="0" y="502665"/>
                </a:lnTo>
                <a:lnTo>
                  <a:pt x="0" y="502656"/>
                </a:lnTo>
                <a:lnTo>
                  <a:pt x="0" y="502578"/>
                </a:lnTo>
                <a:lnTo>
                  <a:pt x="0" y="502526"/>
                </a:lnTo>
                <a:lnTo>
                  <a:pt x="0" y="502442"/>
                </a:lnTo>
                <a:lnTo>
                  <a:pt x="0" y="502396"/>
                </a:lnTo>
                <a:lnTo>
                  <a:pt x="0" y="502368"/>
                </a:lnTo>
                <a:lnTo>
                  <a:pt x="0" y="502340"/>
                </a:lnTo>
                <a:lnTo>
                  <a:pt x="0" y="502319"/>
                </a:lnTo>
                <a:lnTo>
                  <a:pt x="0" y="502314"/>
                </a:lnTo>
                <a:lnTo>
                  <a:pt x="0" y="502313"/>
                </a:lnTo>
                <a:lnTo>
                  <a:pt x="0" y="502306"/>
                </a:lnTo>
                <a:lnTo>
                  <a:pt x="0" y="502242"/>
                </a:lnTo>
                <a:lnTo>
                  <a:pt x="0" y="502174"/>
                </a:lnTo>
                <a:lnTo>
                  <a:pt x="0" y="502171"/>
                </a:lnTo>
                <a:lnTo>
                  <a:pt x="0" y="502128"/>
                </a:lnTo>
                <a:lnTo>
                  <a:pt x="0" y="502127"/>
                </a:lnTo>
                <a:lnTo>
                  <a:pt x="0" y="502119"/>
                </a:lnTo>
                <a:lnTo>
                  <a:pt x="0" y="502114"/>
                </a:lnTo>
                <a:lnTo>
                  <a:pt x="0" y="502103"/>
                </a:lnTo>
                <a:lnTo>
                  <a:pt x="0" y="502056"/>
                </a:lnTo>
                <a:lnTo>
                  <a:pt x="0" y="502031"/>
                </a:lnTo>
                <a:lnTo>
                  <a:pt x="0" y="501993"/>
                </a:lnTo>
                <a:lnTo>
                  <a:pt x="0" y="501973"/>
                </a:lnTo>
                <a:lnTo>
                  <a:pt x="0" y="501937"/>
                </a:lnTo>
                <a:lnTo>
                  <a:pt x="0" y="501887"/>
                </a:lnTo>
                <a:lnTo>
                  <a:pt x="0" y="501878"/>
                </a:lnTo>
                <a:lnTo>
                  <a:pt x="0" y="501860"/>
                </a:lnTo>
                <a:lnTo>
                  <a:pt x="0" y="501814"/>
                </a:lnTo>
                <a:lnTo>
                  <a:pt x="0" y="501775"/>
                </a:lnTo>
                <a:lnTo>
                  <a:pt x="0" y="501665"/>
                </a:lnTo>
                <a:lnTo>
                  <a:pt x="0" y="501644"/>
                </a:lnTo>
                <a:lnTo>
                  <a:pt x="0" y="501618"/>
                </a:lnTo>
                <a:lnTo>
                  <a:pt x="0" y="501594"/>
                </a:lnTo>
                <a:lnTo>
                  <a:pt x="0" y="501572"/>
                </a:lnTo>
                <a:lnTo>
                  <a:pt x="0" y="501561"/>
                </a:lnTo>
                <a:lnTo>
                  <a:pt x="0" y="501512"/>
                </a:lnTo>
                <a:lnTo>
                  <a:pt x="0" y="501471"/>
                </a:lnTo>
                <a:lnTo>
                  <a:pt x="0" y="501460"/>
                </a:lnTo>
                <a:lnTo>
                  <a:pt x="0" y="501438"/>
                </a:lnTo>
                <a:lnTo>
                  <a:pt x="0" y="501424"/>
                </a:lnTo>
                <a:lnTo>
                  <a:pt x="0" y="501301"/>
                </a:lnTo>
                <a:lnTo>
                  <a:pt x="0" y="501289"/>
                </a:lnTo>
                <a:lnTo>
                  <a:pt x="0" y="501274"/>
                </a:lnTo>
                <a:lnTo>
                  <a:pt x="0" y="501212"/>
                </a:lnTo>
                <a:lnTo>
                  <a:pt x="0" y="501211"/>
                </a:lnTo>
                <a:lnTo>
                  <a:pt x="0" y="501153"/>
                </a:lnTo>
                <a:lnTo>
                  <a:pt x="0" y="501029"/>
                </a:lnTo>
                <a:lnTo>
                  <a:pt x="0" y="500979"/>
                </a:lnTo>
                <a:lnTo>
                  <a:pt x="0" y="500974"/>
                </a:lnTo>
                <a:lnTo>
                  <a:pt x="0" y="500924"/>
                </a:lnTo>
                <a:lnTo>
                  <a:pt x="0" y="500897"/>
                </a:lnTo>
                <a:lnTo>
                  <a:pt x="0" y="500874"/>
                </a:lnTo>
                <a:lnTo>
                  <a:pt x="0" y="500803"/>
                </a:lnTo>
                <a:lnTo>
                  <a:pt x="0" y="500800"/>
                </a:lnTo>
                <a:lnTo>
                  <a:pt x="0" y="500770"/>
                </a:lnTo>
                <a:lnTo>
                  <a:pt x="0" y="500758"/>
                </a:lnTo>
                <a:lnTo>
                  <a:pt x="0" y="500739"/>
                </a:lnTo>
                <a:lnTo>
                  <a:pt x="0" y="500664"/>
                </a:lnTo>
                <a:lnTo>
                  <a:pt x="0" y="500607"/>
                </a:lnTo>
                <a:lnTo>
                  <a:pt x="0" y="500604"/>
                </a:lnTo>
                <a:lnTo>
                  <a:pt x="0" y="500596"/>
                </a:lnTo>
                <a:lnTo>
                  <a:pt x="0" y="500579"/>
                </a:lnTo>
                <a:lnTo>
                  <a:pt x="0" y="500527"/>
                </a:lnTo>
                <a:lnTo>
                  <a:pt x="0" y="500455"/>
                </a:lnTo>
                <a:lnTo>
                  <a:pt x="0" y="500439"/>
                </a:lnTo>
                <a:lnTo>
                  <a:pt x="0" y="500431"/>
                </a:lnTo>
                <a:lnTo>
                  <a:pt x="0" y="500415"/>
                </a:lnTo>
                <a:lnTo>
                  <a:pt x="0" y="500331"/>
                </a:lnTo>
                <a:lnTo>
                  <a:pt x="0" y="500287"/>
                </a:lnTo>
                <a:lnTo>
                  <a:pt x="0" y="500284"/>
                </a:lnTo>
                <a:lnTo>
                  <a:pt x="0" y="500280"/>
                </a:lnTo>
                <a:lnTo>
                  <a:pt x="0" y="500256"/>
                </a:lnTo>
                <a:lnTo>
                  <a:pt x="0" y="500247"/>
                </a:lnTo>
                <a:lnTo>
                  <a:pt x="0" y="500197"/>
                </a:lnTo>
                <a:lnTo>
                  <a:pt x="0" y="500100"/>
                </a:lnTo>
                <a:lnTo>
                  <a:pt x="0" y="500053"/>
                </a:lnTo>
                <a:lnTo>
                  <a:pt x="0" y="500052"/>
                </a:lnTo>
                <a:lnTo>
                  <a:pt x="0" y="500051"/>
                </a:lnTo>
                <a:lnTo>
                  <a:pt x="0" y="500037"/>
                </a:lnTo>
                <a:lnTo>
                  <a:pt x="0" y="500006"/>
                </a:lnTo>
                <a:lnTo>
                  <a:pt x="0" y="499995"/>
                </a:lnTo>
                <a:lnTo>
                  <a:pt x="0" y="499977"/>
                </a:lnTo>
                <a:lnTo>
                  <a:pt x="0" y="499972"/>
                </a:lnTo>
                <a:lnTo>
                  <a:pt x="0" y="499877"/>
                </a:lnTo>
                <a:lnTo>
                  <a:pt x="0" y="499857"/>
                </a:lnTo>
                <a:lnTo>
                  <a:pt x="0" y="499849"/>
                </a:lnTo>
                <a:lnTo>
                  <a:pt x="0" y="499841"/>
                </a:lnTo>
                <a:lnTo>
                  <a:pt x="0" y="499827"/>
                </a:lnTo>
                <a:lnTo>
                  <a:pt x="0" y="499785"/>
                </a:lnTo>
                <a:lnTo>
                  <a:pt x="0" y="499783"/>
                </a:lnTo>
                <a:lnTo>
                  <a:pt x="0" y="499767"/>
                </a:lnTo>
                <a:lnTo>
                  <a:pt x="0" y="499736"/>
                </a:lnTo>
                <a:lnTo>
                  <a:pt x="0" y="499614"/>
                </a:lnTo>
                <a:lnTo>
                  <a:pt x="0" y="499593"/>
                </a:lnTo>
                <a:lnTo>
                  <a:pt x="0" y="499579"/>
                </a:lnTo>
                <a:lnTo>
                  <a:pt x="0" y="499574"/>
                </a:lnTo>
                <a:lnTo>
                  <a:pt x="0" y="499558"/>
                </a:lnTo>
                <a:lnTo>
                  <a:pt x="0" y="499536"/>
                </a:lnTo>
                <a:lnTo>
                  <a:pt x="0" y="499518"/>
                </a:lnTo>
                <a:lnTo>
                  <a:pt x="0" y="499512"/>
                </a:lnTo>
                <a:lnTo>
                  <a:pt x="0" y="499373"/>
                </a:lnTo>
                <a:lnTo>
                  <a:pt x="0" y="499336"/>
                </a:lnTo>
                <a:lnTo>
                  <a:pt x="0" y="499324"/>
                </a:lnTo>
                <a:lnTo>
                  <a:pt x="0" y="499316"/>
                </a:lnTo>
                <a:lnTo>
                  <a:pt x="0" y="499302"/>
                </a:lnTo>
                <a:lnTo>
                  <a:pt x="0" y="499277"/>
                </a:lnTo>
                <a:lnTo>
                  <a:pt x="0" y="499198"/>
                </a:lnTo>
                <a:lnTo>
                  <a:pt x="0" y="499181"/>
                </a:lnTo>
                <a:lnTo>
                  <a:pt x="0" y="499120"/>
                </a:lnTo>
                <a:lnTo>
                  <a:pt x="0" y="499082"/>
                </a:lnTo>
                <a:lnTo>
                  <a:pt x="0" y="499053"/>
                </a:lnTo>
                <a:lnTo>
                  <a:pt x="0" y="498987"/>
                </a:lnTo>
                <a:lnTo>
                  <a:pt x="0" y="498945"/>
                </a:lnTo>
                <a:lnTo>
                  <a:pt x="0" y="498913"/>
                </a:lnTo>
                <a:lnTo>
                  <a:pt x="0" y="498910"/>
                </a:lnTo>
                <a:lnTo>
                  <a:pt x="0" y="498890"/>
                </a:lnTo>
                <a:lnTo>
                  <a:pt x="0" y="498888"/>
                </a:lnTo>
                <a:lnTo>
                  <a:pt x="0" y="498870"/>
                </a:lnTo>
                <a:lnTo>
                  <a:pt x="0" y="498841"/>
                </a:lnTo>
                <a:lnTo>
                  <a:pt x="0" y="498815"/>
                </a:lnTo>
                <a:lnTo>
                  <a:pt x="0" y="498806"/>
                </a:lnTo>
                <a:lnTo>
                  <a:pt x="0" y="498739"/>
                </a:lnTo>
                <a:lnTo>
                  <a:pt x="0" y="498736"/>
                </a:lnTo>
                <a:lnTo>
                  <a:pt x="0" y="498717"/>
                </a:lnTo>
                <a:lnTo>
                  <a:pt x="0" y="498698"/>
                </a:lnTo>
                <a:lnTo>
                  <a:pt x="0" y="498667"/>
                </a:lnTo>
                <a:lnTo>
                  <a:pt x="0" y="498629"/>
                </a:lnTo>
                <a:lnTo>
                  <a:pt x="0" y="498628"/>
                </a:lnTo>
                <a:lnTo>
                  <a:pt x="0" y="498594"/>
                </a:lnTo>
                <a:lnTo>
                  <a:pt x="0" y="498592"/>
                </a:lnTo>
                <a:lnTo>
                  <a:pt x="0" y="498557"/>
                </a:lnTo>
                <a:lnTo>
                  <a:pt x="0" y="498472"/>
                </a:lnTo>
                <a:lnTo>
                  <a:pt x="0" y="498405"/>
                </a:lnTo>
                <a:lnTo>
                  <a:pt x="0" y="498400"/>
                </a:lnTo>
                <a:lnTo>
                  <a:pt x="0" y="498365"/>
                </a:lnTo>
                <a:lnTo>
                  <a:pt x="0" y="498352"/>
                </a:lnTo>
                <a:lnTo>
                  <a:pt x="0" y="498284"/>
                </a:lnTo>
                <a:lnTo>
                  <a:pt x="0" y="498243"/>
                </a:lnTo>
                <a:lnTo>
                  <a:pt x="0" y="498240"/>
                </a:lnTo>
                <a:lnTo>
                  <a:pt x="0" y="498145"/>
                </a:lnTo>
                <a:lnTo>
                  <a:pt x="0" y="498106"/>
                </a:lnTo>
                <a:lnTo>
                  <a:pt x="0" y="498091"/>
                </a:lnTo>
                <a:lnTo>
                  <a:pt x="0" y="498039"/>
                </a:lnTo>
                <a:lnTo>
                  <a:pt x="0" y="498029"/>
                </a:lnTo>
                <a:lnTo>
                  <a:pt x="0" y="498002"/>
                </a:lnTo>
                <a:lnTo>
                  <a:pt x="0" y="497944"/>
                </a:lnTo>
                <a:lnTo>
                  <a:pt x="0" y="497906"/>
                </a:lnTo>
                <a:lnTo>
                  <a:pt x="0" y="497855"/>
                </a:lnTo>
                <a:lnTo>
                  <a:pt x="0" y="497847"/>
                </a:lnTo>
                <a:lnTo>
                  <a:pt x="0" y="497810"/>
                </a:lnTo>
                <a:lnTo>
                  <a:pt x="0" y="497806"/>
                </a:lnTo>
                <a:lnTo>
                  <a:pt x="0" y="497801"/>
                </a:lnTo>
                <a:lnTo>
                  <a:pt x="0" y="497786"/>
                </a:lnTo>
                <a:lnTo>
                  <a:pt x="0" y="497771"/>
                </a:lnTo>
                <a:lnTo>
                  <a:pt x="0" y="497769"/>
                </a:lnTo>
                <a:lnTo>
                  <a:pt x="0" y="497692"/>
                </a:lnTo>
                <a:lnTo>
                  <a:pt x="0" y="497626"/>
                </a:lnTo>
                <a:lnTo>
                  <a:pt x="0" y="497614"/>
                </a:lnTo>
                <a:lnTo>
                  <a:pt x="0" y="497547"/>
                </a:lnTo>
                <a:lnTo>
                  <a:pt x="0" y="497544"/>
                </a:lnTo>
                <a:lnTo>
                  <a:pt x="0" y="497470"/>
                </a:lnTo>
                <a:lnTo>
                  <a:pt x="0" y="497465"/>
                </a:lnTo>
                <a:lnTo>
                  <a:pt x="0" y="497359"/>
                </a:lnTo>
                <a:lnTo>
                  <a:pt x="0" y="497310"/>
                </a:lnTo>
                <a:lnTo>
                  <a:pt x="0" y="497294"/>
                </a:lnTo>
                <a:lnTo>
                  <a:pt x="0" y="497274"/>
                </a:lnTo>
                <a:lnTo>
                  <a:pt x="0" y="497266"/>
                </a:lnTo>
                <a:lnTo>
                  <a:pt x="0" y="497260"/>
                </a:lnTo>
                <a:lnTo>
                  <a:pt x="0" y="497258"/>
                </a:lnTo>
                <a:lnTo>
                  <a:pt x="0" y="497257"/>
                </a:lnTo>
                <a:lnTo>
                  <a:pt x="0" y="497233"/>
                </a:lnTo>
                <a:lnTo>
                  <a:pt x="0" y="497186"/>
                </a:lnTo>
                <a:lnTo>
                  <a:pt x="0" y="497101"/>
                </a:lnTo>
                <a:lnTo>
                  <a:pt x="0" y="497061"/>
                </a:lnTo>
                <a:lnTo>
                  <a:pt x="0" y="497024"/>
                </a:lnTo>
                <a:lnTo>
                  <a:pt x="0" y="497016"/>
                </a:lnTo>
                <a:lnTo>
                  <a:pt x="0" y="496996"/>
                </a:lnTo>
                <a:lnTo>
                  <a:pt x="0" y="496991"/>
                </a:lnTo>
                <a:lnTo>
                  <a:pt x="0" y="496982"/>
                </a:lnTo>
                <a:lnTo>
                  <a:pt x="0" y="496940"/>
                </a:lnTo>
                <a:lnTo>
                  <a:pt x="0" y="496837"/>
                </a:lnTo>
                <a:lnTo>
                  <a:pt x="0" y="496797"/>
                </a:lnTo>
                <a:lnTo>
                  <a:pt x="0" y="496781"/>
                </a:lnTo>
                <a:lnTo>
                  <a:pt x="0" y="496774"/>
                </a:lnTo>
                <a:lnTo>
                  <a:pt x="0" y="496712"/>
                </a:lnTo>
                <a:lnTo>
                  <a:pt x="0" y="496662"/>
                </a:lnTo>
                <a:lnTo>
                  <a:pt x="0" y="496585"/>
                </a:lnTo>
                <a:lnTo>
                  <a:pt x="0" y="496584"/>
                </a:lnTo>
                <a:lnTo>
                  <a:pt x="0" y="496578"/>
                </a:lnTo>
                <a:lnTo>
                  <a:pt x="0" y="496537"/>
                </a:lnTo>
                <a:lnTo>
                  <a:pt x="0" y="496533"/>
                </a:lnTo>
                <a:lnTo>
                  <a:pt x="0" y="496526"/>
                </a:lnTo>
                <a:lnTo>
                  <a:pt x="0" y="496503"/>
                </a:lnTo>
                <a:lnTo>
                  <a:pt x="0" y="496354"/>
                </a:lnTo>
                <a:lnTo>
                  <a:pt x="0" y="496347"/>
                </a:lnTo>
                <a:lnTo>
                  <a:pt x="0" y="496346"/>
                </a:lnTo>
                <a:lnTo>
                  <a:pt x="0" y="496327"/>
                </a:lnTo>
                <a:lnTo>
                  <a:pt x="0" y="496324"/>
                </a:lnTo>
                <a:lnTo>
                  <a:pt x="0" y="496283"/>
                </a:lnTo>
                <a:lnTo>
                  <a:pt x="0" y="496253"/>
                </a:lnTo>
                <a:lnTo>
                  <a:pt x="0" y="496247"/>
                </a:lnTo>
                <a:lnTo>
                  <a:pt x="0" y="496131"/>
                </a:lnTo>
                <a:lnTo>
                  <a:pt x="0" y="496104"/>
                </a:lnTo>
                <a:lnTo>
                  <a:pt x="0" y="496087"/>
                </a:lnTo>
                <a:lnTo>
                  <a:pt x="0" y="496059"/>
                </a:lnTo>
                <a:lnTo>
                  <a:pt x="0" y="496037"/>
                </a:lnTo>
                <a:lnTo>
                  <a:pt x="0" y="496009"/>
                </a:lnTo>
                <a:lnTo>
                  <a:pt x="0" y="495997"/>
                </a:lnTo>
                <a:lnTo>
                  <a:pt x="0" y="495985"/>
                </a:lnTo>
                <a:lnTo>
                  <a:pt x="0" y="495920"/>
                </a:lnTo>
                <a:lnTo>
                  <a:pt x="0" y="495909"/>
                </a:lnTo>
                <a:lnTo>
                  <a:pt x="0" y="495908"/>
                </a:lnTo>
                <a:lnTo>
                  <a:pt x="0" y="495900"/>
                </a:lnTo>
                <a:lnTo>
                  <a:pt x="0" y="495889"/>
                </a:lnTo>
                <a:lnTo>
                  <a:pt x="0" y="495817"/>
                </a:lnTo>
                <a:lnTo>
                  <a:pt x="0" y="495816"/>
                </a:lnTo>
                <a:lnTo>
                  <a:pt x="0" y="495788"/>
                </a:lnTo>
                <a:lnTo>
                  <a:pt x="0" y="495677"/>
                </a:lnTo>
                <a:lnTo>
                  <a:pt x="0" y="495657"/>
                </a:lnTo>
                <a:lnTo>
                  <a:pt x="0" y="495630"/>
                </a:lnTo>
                <a:lnTo>
                  <a:pt x="0" y="495605"/>
                </a:lnTo>
                <a:lnTo>
                  <a:pt x="0" y="495604"/>
                </a:lnTo>
                <a:lnTo>
                  <a:pt x="0" y="495602"/>
                </a:lnTo>
                <a:lnTo>
                  <a:pt x="0" y="495583"/>
                </a:lnTo>
                <a:lnTo>
                  <a:pt x="0" y="495579"/>
                </a:lnTo>
                <a:lnTo>
                  <a:pt x="0" y="495569"/>
                </a:lnTo>
                <a:lnTo>
                  <a:pt x="0" y="495532"/>
                </a:lnTo>
                <a:lnTo>
                  <a:pt x="0" y="495446"/>
                </a:lnTo>
                <a:lnTo>
                  <a:pt x="0" y="495444"/>
                </a:lnTo>
                <a:lnTo>
                  <a:pt x="0" y="495373"/>
                </a:lnTo>
                <a:lnTo>
                  <a:pt x="0" y="495337"/>
                </a:lnTo>
                <a:lnTo>
                  <a:pt x="0" y="495307"/>
                </a:lnTo>
                <a:lnTo>
                  <a:pt x="0" y="495265"/>
                </a:lnTo>
                <a:lnTo>
                  <a:pt x="0" y="495264"/>
                </a:lnTo>
                <a:lnTo>
                  <a:pt x="0" y="495250"/>
                </a:lnTo>
                <a:lnTo>
                  <a:pt x="0" y="495198"/>
                </a:lnTo>
                <a:lnTo>
                  <a:pt x="0" y="495171"/>
                </a:lnTo>
                <a:lnTo>
                  <a:pt x="0" y="495140"/>
                </a:lnTo>
                <a:lnTo>
                  <a:pt x="0" y="495124"/>
                </a:lnTo>
                <a:lnTo>
                  <a:pt x="0" y="495116"/>
                </a:lnTo>
                <a:lnTo>
                  <a:pt x="0" y="495109"/>
                </a:lnTo>
                <a:lnTo>
                  <a:pt x="0" y="495073"/>
                </a:lnTo>
                <a:lnTo>
                  <a:pt x="0" y="495039"/>
                </a:lnTo>
                <a:lnTo>
                  <a:pt x="0" y="494988"/>
                </a:lnTo>
                <a:lnTo>
                  <a:pt x="0" y="494985"/>
                </a:lnTo>
                <a:lnTo>
                  <a:pt x="0" y="494964"/>
                </a:lnTo>
                <a:lnTo>
                  <a:pt x="0" y="494878"/>
                </a:lnTo>
                <a:lnTo>
                  <a:pt x="0" y="494806"/>
                </a:lnTo>
                <a:lnTo>
                  <a:pt x="0" y="494796"/>
                </a:lnTo>
                <a:lnTo>
                  <a:pt x="0" y="494781"/>
                </a:lnTo>
                <a:lnTo>
                  <a:pt x="0" y="494776"/>
                </a:lnTo>
                <a:lnTo>
                  <a:pt x="0" y="494746"/>
                </a:lnTo>
                <a:lnTo>
                  <a:pt x="0" y="494702"/>
                </a:lnTo>
                <a:lnTo>
                  <a:pt x="0" y="494688"/>
                </a:lnTo>
                <a:lnTo>
                  <a:pt x="0" y="494650"/>
                </a:lnTo>
                <a:lnTo>
                  <a:pt x="0" y="494554"/>
                </a:lnTo>
                <a:lnTo>
                  <a:pt x="0" y="494523"/>
                </a:lnTo>
                <a:lnTo>
                  <a:pt x="0" y="494492"/>
                </a:lnTo>
                <a:lnTo>
                  <a:pt x="0" y="494476"/>
                </a:lnTo>
                <a:lnTo>
                  <a:pt x="0" y="494475"/>
                </a:lnTo>
                <a:lnTo>
                  <a:pt x="0" y="494441"/>
                </a:lnTo>
                <a:lnTo>
                  <a:pt x="0" y="494425"/>
                </a:lnTo>
                <a:lnTo>
                  <a:pt x="0" y="494337"/>
                </a:lnTo>
                <a:lnTo>
                  <a:pt x="0" y="494316"/>
                </a:lnTo>
                <a:lnTo>
                  <a:pt x="0" y="494295"/>
                </a:lnTo>
                <a:lnTo>
                  <a:pt x="0" y="494263"/>
                </a:lnTo>
                <a:lnTo>
                  <a:pt x="0" y="494243"/>
                </a:lnTo>
                <a:lnTo>
                  <a:pt x="0" y="494216"/>
                </a:lnTo>
                <a:lnTo>
                  <a:pt x="0" y="494214"/>
                </a:lnTo>
                <a:lnTo>
                  <a:pt x="0" y="494158"/>
                </a:lnTo>
                <a:lnTo>
                  <a:pt x="0" y="494072"/>
                </a:lnTo>
                <a:lnTo>
                  <a:pt x="0" y="494071"/>
                </a:lnTo>
                <a:lnTo>
                  <a:pt x="0" y="494017"/>
                </a:lnTo>
                <a:lnTo>
                  <a:pt x="0" y="494002"/>
                </a:lnTo>
                <a:lnTo>
                  <a:pt x="0" y="494001"/>
                </a:lnTo>
                <a:lnTo>
                  <a:pt x="0" y="493936"/>
                </a:lnTo>
                <a:lnTo>
                  <a:pt x="0" y="493930"/>
                </a:lnTo>
                <a:lnTo>
                  <a:pt x="0" y="493898"/>
                </a:lnTo>
                <a:lnTo>
                  <a:pt x="0" y="493857"/>
                </a:lnTo>
                <a:lnTo>
                  <a:pt x="0" y="493838"/>
                </a:lnTo>
                <a:lnTo>
                  <a:pt x="0" y="493740"/>
                </a:lnTo>
                <a:lnTo>
                  <a:pt x="0" y="493732"/>
                </a:lnTo>
                <a:lnTo>
                  <a:pt x="0" y="493725"/>
                </a:lnTo>
                <a:lnTo>
                  <a:pt x="0" y="493595"/>
                </a:lnTo>
                <a:lnTo>
                  <a:pt x="0" y="493594"/>
                </a:lnTo>
                <a:lnTo>
                  <a:pt x="0" y="493518"/>
                </a:lnTo>
                <a:lnTo>
                  <a:pt x="0" y="493513"/>
                </a:lnTo>
                <a:lnTo>
                  <a:pt x="0" y="493482"/>
                </a:lnTo>
                <a:lnTo>
                  <a:pt x="0" y="493462"/>
                </a:lnTo>
                <a:lnTo>
                  <a:pt x="0" y="493410"/>
                </a:lnTo>
                <a:lnTo>
                  <a:pt x="0" y="493347"/>
                </a:lnTo>
                <a:lnTo>
                  <a:pt x="0" y="493337"/>
                </a:lnTo>
                <a:lnTo>
                  <a:pt x="0" y="493335"/>
                </a:lnTo>
                <a:lnTo>
                  <a:pt x="0" y="493334"/>
                </a:lnTo>
                <a:lnTo>
                  <a:pt x="0" y="493286"/>
                </a:lnTo>
                <a:lnTo>
                  <a:pt x="0" y="493285"/>
                </a:lnTo>
                <a:lnTo>
                  <a:pt x="0" y="493270"/>
                </a:lnTo>
                <a:lnTo>
                  <a:pt x="0" y="493168"/>
                </a:lnTo>
                <a:lnTo>
                  <a:pt x="0" y="493093"/>
                </a:lnTo>
                <a:lnTo>
                  <a:pt x="0" y="493091"/>
                </a:lnTo>
                <a:lnTo>
                  <a:pt x="0" y="493085"/>
                </a:lnTo>
                <a:lnTo>
                  <a:pt x="0" y="493027"/>
                </a:lnTo>
                <a:lnTo>
                  <a:pt x="0" y="493019"/>
                </a:lnTo>
                <a:lnTo>
                  <a:pt x="0" y="493003"/>
                </a:lnTo>
                <a:lnTo>
                  <a:pt x="0" y="492854"/>
                </a:lnTo>
                <a:lnTo>
                  <a:pt x="0" y="492848"/>
                </a:lnTo>
                <a:lnTo>
                  <a:pt x="0" y="492817"/>
                </a:lnTo>
                <a:lnTo>
                  <a:pt x="0" y="492789"/>
                </a:lnTo>
                <a:lnTo>
                  <a:pt x="0" y="492715"/>
                </a:lnTo>
                <a:lnTo>
                  <a:pt x="0" y="492643"/>
                </a:lnTo>
                <a:lnTo>
                  <a:pt x="0" y="492626"/>
                </a:lnTo>
                <a:lnTo>
                  <a:pt x="0" y="492615"/>
                </a:lnTo>
                <a:lnTo>
                  <a:pt x="0" y="492570"/>
                </a:lnTo>
                <a:lnTo>
                  <a:pt x="0" y="492536"/>
                </a:lnTo>
                <a:lnTo>
                  <a:pt x="0" y="492456"/>
                </a:lnTo>
                <a:lnTo>
                  <a:pt x="0" y="492355"/>
                </a:lnTo>
                <a:lnTo>
                  <a:pt x="0" y="492339"/>
                </a:lnTo>
                <a:lnTo>
                  <a:pt x="0" y="492317"/>
                </a:lnTo>
                <a:lnTo>
                  <a:pt x="0" y="492313"/>
                </a:lnTo>
                <a:lnTo>
                  <a:pt x="0" y="492264"/>
                </a:lnTo>
                <a:lnTo>
                  <a:pt x="0" y="492256"/>
                </a:lnTo>
                <a:lnTo>
                  <a:pt x="0" y="492239"/>
                </a:lnTo>
                <a:lnTo>
                  <a:pt x="0" y="492221"/>
                </a:lnTo>
                <a:lnTo>
                  <a:pt x="0" y="492184"/>
                </a:lnTo>
                <a:lnTo>
                  <a:pt x="0" y="492147"/>
                </a:lnTo>
                <a:lnTo>
                  <a:pt x="0" y="492123"/>
                </a:lnTo>
                <a:lnTo>
                  <a:pt x="0" y="492070"/>
                </a:lnTo>
                <a:lnTo>
                  <a:pt x="0" y="492045"/>
                </a:lnTo>
                <a:lnTo>
                  <a:pt x="0" y="491998"/>
                </a:lnTo>
                <a:lnTo>
                  <a:pt x="0" y="491978"/>
                </a:lnTo>
                <a:lnTo>
                  <a:pt x="0" y="491973"/>
                </a:lnTo>
                <a:lnTo>
                  <a:pt x="0" y="491951"/>
                </a:lnTo>
                <a:lnTo>
                  <a:pt x="0" y="491834"/>
                </a:lnTo>
                <a:lnTo>
                  <a:pt x="0" y="491827"/>
                </a:lnTo>
                <a:lnTo>
                  <a:pt x="0" y="491825"/>
                </a:lnTo>
                <a:lnTo>
                  <a:pt x="0" y="491804"/>
                </a:lnTo>
                <a:lnTo>
                  <a:pt x="0" y="491780"/>
                </a:lnTo>
                <a:lnTo>
                  <a:pt x="0" y="491730"/>
                </a:lnTo>
                <a:lnTo>
                  <a:pt x="0" y="491656"/>
                </a:lnTo>
                <a:lnTo>
                  <a:pt x="0" y="491608"/>
                </a:lnTo>
                <a:lnTo>
                  <a:pt x="0" y="491594"/>
                </a:lnTo>
                <a:lnTo>
                  <a:pt x="0" y="491586"/>
                </a:lnTo>
                <a:lnTo>
                  <a:pt x="0" y="491536"/>
                </a:lnTo>
                <a:lnTo>
                  <a:pt x="0" y="491515"/>
                </a:lnTo>
                <a:lnTo>
                  <a:pt x="0" y="491489"/>
                </a:lnTo>
                <a:lnTo>
                  <a:pt x="0" y="491477"/>
                </a:lnTo>
                <a:lnTo>
                  <a:pt x="0" y="491476"/>
                </a:lnTo>
                <a:lnTo>
                  <a:pt x="0" y="491474"/>
                </a:lnTo>
                <a:lnTo>
                  <a:pt x="0" y="491465"/>
                </a:lnTo>
                <a:lnTo>
                  <a:pt x="0" y="491460"/>
                </a:lnTo>
                <a:lnTo>
                  <a:pt x="0" y="491432"/>
                </a:lnTo>
                <a:lnTo>
                  <a:pt x="0" y="491340"/>
                </a:lnTo>
                <a:lnTo>
                  <a:pt x="0" y="491281"/>
                </a:lnTo>
                <a:lnTo>
                  <a:pt x="0" y="491273"/>
                </a:lnTo>
                <a:lnTo>
                  <a:pt x="0" y="491242"/>
                </a:lnTo>
                <a:lnTo>
                  <a:pt x="0" y="491132"/>
                </a:lnTo>
                <a:lnTo>
                  <a:pt x="0" y="491082"/>
                </a:lnTo>
                <a:lnTo>
                  <a:pt x="0" y="491027"/>
                </a:lnTo>
                <a:lnTo>
                  <a:pt x="0" y="491003"/>
                </a:lnTo>
                <a:lnTo>
                  <a:pt x="0" y="490946"/>
                </a:lnTo>
                <a:lnTo>
                  <a:pt x="0" y="490938"/>
                </a:lnTo>
                <a:lnTo>
                  <a:pt x="0" y="490907"/>
                </a:lnTo>
                <a:lnTo>
                  <a:pt x="0" y="490905"/>
                </a:lnTo>
                <a:lnTo>
                  <a:pt x="0" y="490848"/>
                </a:lnTo>
                <a:lnTo>
                  <a:pt x="0" y="490817"/>
                </a:lnTo>
                <a:lnTo>
                  <a:pt x="0" y="490750"/>
                </a:lnTo>
                <a:lnTo>
                  <a:pt x="0" y="490745"/>
                </a:lnTo>
                <a:lnTo>
                  <a:pt x="0" y="490687"/>
                </a:lnTo>
                <a:lnTo>
                  <a:pt x="0" y="490680"/>
                </a:lnTo>
                <a:lnTo>
                  <a:pt x="0" y="490678"/>
                </a:lnTo>
                <a:lnTo>
                  <a:pt x="0" y="490595"/>
                </a:lnTo>
                <a:lnTo>
                  <a:pt x="0" y="490593"/>
                </a:lnTo>
                <a:lnTo>
                  <a:pt x="0" y="490546"/>
                </a:lnTo>
                <a:lnTo>
                  <a:pt x="0" y="490544"/>
                </a:lnTo>
                <a:lnTo>
                  <a:pt x="0" y="490508"/>
                </a:lnTo>
                <a:lnTo>
                  <a:pt x="0" y="490472"/>
                </a:lnTo>
                <a:lnTo>
                  <a:pt x="0" y="490469"/>
                </a:lnTo>
                <a:lnTo>
                  <a:pt x="0" y="490446"/>
                </a:lnTo>
                <a:lnTo>
                  <a:pt x="0" y="490358"/>
                </a:lnTo>
                <a:lnTo>
                  <a:pt x="0" y="490335"/>
                </a:lnTo>
                <a:lnTo>
                  <a:pt x="0" y="490295"/>
                </a:lnTo>
                <a:lnTo>
                  <a:pt x="0" y="490286"/>
                </a:lnTo>
                <a:lnTo>
                  <a:pt x="0" y="490237"/>
                </a:lnTo>
                <a:lnTo>
                  <a:pt x="0" y="490226"/>
                </a:lnTo>
                <a:lnTo>
                  <a:pt x="0" y="490206"/>
                </a:lnTo>
                <a:lnTo>
                  <a:pt x="0" y="490132"/>
                </a:lnTo>
                <a:lnTo>
                  <a:pt x="0" y="490118"/>
                </a:lnTo>
                <a:lnTo>
                  <a:pt x="0" y="490094"/>
                </a:lnTo>
                <a:lnTo>
                  <a:pt x="0" y="490063"/>
                </a:lnTo>
                <a:lnTo>
                  <a:pt x="0" y="490013"/>
                </a:lnTo>
                <a:lnTo>
                  <a:pt x="0" y="489986"/>
                </a:lnTo>
                <a:lnTo>
                  <a:pt x="0" y="489922"/>
                </a:lnTo>
                <a:lnTo>
                  <a:pt x="0" y="489898"/>
                </a:lnTo>
                <a:lnTo>
                  <a:pt x="0" y="489896"/>
                </a:lnTo>
                <a:lnTo>
                  <a:pt x="0" y="489848"/>
                </a:lnTo>
                <a:lnTo>
                  <a:pt x="0" y="489812"/>
                </a:lnTo>
                <a:lnTo>
                  <a:pt x="0" y="489799"/>
                </a:lnTo>
                <a:lnTo>
                  <a:pt x="0" y="489798"/>
                </a:lnTo>
                <a:lnTo>
                  <a:pt x="0" y="489743"/>
                </a:lnTo>
                <a:lnTo>
                  <a:pt x="0" y="489673"/>
                </a:lnTo>
                <a:lnTo>
                  <a:pt x="0" y="489638"/>
                </a:lnTo>
                <a:lnTo>
                  <a:pt x="0" y="489589"/>
                </a:lnTo>
                <a:lnTo>
                  <a:pt x="0" y="489580"/>
                </a:lnTo>
                <a:lnTo>
                  <a:pt x="0" y="489572"/>
                </a:lnTo>
                <a:lnTo>
                  <a:pt x="0" y="489487"/>
                </a:lnTo>
                <a:lnTo>
                  <a:pt x="0" y="489462"/>
                </a:lnTo>
                <a:lnTo>
                  <a:pt x="0" y="489446"/>
                </a:lnTo>
                <a:lnTo>
                  <a:pt x="0" y="489445"/>
                </a:lnTo>
                <a:lnTo>
                  <a:pt x="0" y="489389"/>
                </a:lnTo>
                <a:lnTo>
                  <a:pt x="0" y="489365"/>
                </a:lnTo>
                <a:lnTo>
                  <a:pt x="0" y="489349"/>
                </a:lnTo>
                <a:lnTo>
                  <a:pt x="0" y="489321"/>
                </a:lnTo>
                <a:lnTo>
                  <a:pt x="0" y="489318"/>
                </a:lnTo>
                <a:lnTo>
                  <a:pt x="0" y="489316"/>
                </a:lnTo>
                <a:lnTo>
                  <a:pt x="0" y="489274"/>
                </a:lnTo>
                <a:lnTo>
                  <a:pt x="0" y="489271"/>
                </a:lnTo>
                <a:lnTo>
                  <a:pt x="0" y="489250"/>
                </a:lnTo>
                <a:lnTo>
                  <a:pt x="0" y="489249"/>
                </a:lnTo>
                <a:lnTo>
                  <a:pt x="0" y="489231"/>
                </a:lnTo>
                <a:lnTo>
                  <a:pt x="0" y="489212"/>
                </a:lnTo>
                <a:lnTo>
                  <a:pt x="0" y="489133"/>
                </a:lnTo>
                <a:lnTo>
                  <a:pt x="0" y="489025"/>
                </a:lnTo>
                <a:lnTo>
                  <a:pt x="0" y="489024"/>
                </a:lnTo>
                <a:lnTo>
                  <a:pt x="0" y="489003"/>
                </a:lnTo>
                <a:lnTo>
                  <a:pt x="0" y="488987"/>
                </a:lnTo>
                <a:lnTo>
                  <a:pt x="0" y="488953"/>
                </a:lnTo>
                <a:lnTo>
                  <a:pt x="0" y="488891"/>
                </a:lnTo>
                <a:lnTo>
                  <a:pt x="0" y="488855"/>
                </a:lnTo>
                <a:lnTo>
                  <a:pt x="0" y="488840"/>
                </a:lnTo>
                <a:lnTo>
                  <a:pt x="0" y="488814"/>
                </a:lnTo>
                <a:lnTo>
                  <a:pt x="0" y="488791"/>
                </a:lnTo>
                <a:lnTo>
                  <a:pt x="0" y="488790"/>
                </a:lnTo>
                <a:lnTo>
                  <a:pt x="0" y="488783"/>
                </a:lnTo>
                <a:lnTo>
                  <a:pt x="0" y="488766"/>
                </a:lnTo>
                <a:lnTo>
                  <a:pt x="0" y="488765"/>
                </a:lnTo>
                <a:lnTo>
                  <a:pt x="0" y="488753"/>
                </a:lnTo>
                <a:lnTo>
                  <a:pt x="0" y="488741"/>
                </a:lnTo>
                <a:lnTo>
                  <a:pt x="0" y="488740"/>
                </a:lnTo>
                <a:lnTo>
                  <a:pt x="0" y="488708"/>
                </a:lnTo>
                <a:lnTo>
                  <a:pt x="0" y="488659"/>
                </a:lnTo>
                <a:lnTo>
                  <a:pt x="0" y="488648"/>
                </a:lnTo>
                <a:lnTo>
                  <a:pt x="0" y="488608"/>
                </a:lnTo>
                <a:lnTo>
                  <a:pt x="0" y="488607"/>
                </a:lnTo>
                <a:lnTo>
                  <a:pt x="0" y="488571"/>
                </a:lnTo>
                <a:lnTo>
                  <a:pt x="0" y="488541"/>
                </a:lnTo>
                <a:lnTo>
                  <a:pt x="0" y="488515"/>
                </a:lnTo>
                <a:lnTo>
                  <a:pt x="0" y="488499"/>
                </a:lnTo>
                <a:lnTo>
                  <a:pt x="0" y="488355"/>
                </a:lnTo>
                <a:lnTo>
                  <a:pt x="0" y="488350"/>
                </a:lnTo>
                <a:lnTo>
                  <a:pt x="0" y="488307"/>
                </a:lnTo>
                <a:lnTo>
                  <a:pt x="0" y="488252"/>
                </a:lnTo>
                <a:lnTo>
                  <a:pt x="0" y="488142"/>
                </a:lnTo>
                <a:lnTo>
                  <a:pt x="0" y="488105"/>
                </a:lnTo>
                <a:lnTo>
                  <a:pt x="0" y="488095"/>
                </a:lnTo>
                <a:lnTo>
                  <a:pt x="0" y="488056"/>
                </a:lnTo>
                <a:lnTo>
                  <a:pt x="0" y="488050"/>
                </a:lnTo>
                <a:lnTo>
                  <a:pt x="0" y="488016"/>
                </a:lnTo>
                <a:lnTo>
                  <a:pt x="0" y="488010"/>
                </a:lnTo>
                <a:lnTo>
                  <a:pt x="0" y="487947"/>
                </a:lnTo>
                <a:lnTo>
                  <a:pt x="0" y="487917"/>
                </a:lnTo>
                <a:lnTo>
                  <a:pt x="0" y="487886"/>
                </a:lnTo>
                <a:lnTo>
                  <a:pt x="0" y="487870"/>
                </a:lnTo>
                <a:lnTo>
                  <a:pt x="0" y="487819"/>
                </a:lnTo>
                <a:lnTo>
                  <a:pt x="0" y="487751"/>
                </a:lnTo>
                <a:lnTo>
                  <a:pt x="0" y="487726"/>
                </a:lnTo>
                <a:lnTo>
                  <a:pt x="0" y="487701"/>
                </a:lnTo>
                <a:lnTo>
                  <a:pt x="0" y="487690"/>
                </a:lnTo>
                <a:lnTo>
                  <a:pt x="0" y="487659"/>
                </a:lnTo>
                <a:lnTo>
                  <a:pt x="0" y="487634"/>
                </a:lnTo>
                <a:lnTo>
                  <a:pt x="0" y="487469"/>
                </a:lnTo>
                <a:lnTo>
                  <a:pt x="0" y="487431"/>
                </a:lnTo>
                <a:lnTo>
                  <a:pt x="0" y="487408"/>
                </a:lnTo>
                <a:lnTo>
                  <a:pt x="0" y="487403"/>
                </a:lnTo>
                <a:lnTo>
                  <a:pt x="0" y="487394"/>
                </a:lnTo>
                <a:lnTo>
                  <a:pt x="0" y="487336"/>
                </a:lnTo>
                <a:lnTo>
                  <a:pt x="0" y="487277"/>
                </a:lnTo>
                <a:lnTo>
                  <a:pt x="0" y="487216"/>
                </a:lnTo>
                <a:lnTo>
                  <a:pt x="0" y="487207"/>
                </a:lnTo>
                <a:lnTo>
                  <a:pt x="0" y="487200"/>
                </a:lnTo>
                <a:lnTo>
                  <a:pt x="0" y="487177"/>
                </a:lnTo>
                <a:lnTo>
                  <a:pt x="0" y="487175"/>
                </a:lnTo>
                <a:lnTo>
                  <a:pt x="0" y="487153"/>
                </a:lnTo>
                <a:lnTo>
                  <a:pt x="0" y="487142"/>
                </a:lnTo>
                <a:lnTo>
                  <a:pt x="0" y="487128"/>
                </a:lnTo>
                <a:lnTo>
                  <a:pt x="0" y="487073"/>
                </a:lnTo>
                <a:lnTo>
                  <a:pt x="0" y="486996"/>
                </a:lnTo>
                <a:lnTo>
                  <a:pt x="0" y="486989"/>
                </a:lnTo>
                <a:lnTo>
                  <a:pt x="0" y="486974"/>
                </a:lnTo>
                <a:lnTo>
                  <a:pt x="0" y="486957"/>
                </a:lnTo>
                <a:lnTo>
                  <a:pt x="0" y="486954"/>
                </a:lnTo>
                <a:lnTo>
                  <a:pt x="0" y="486932"/>
                </a:lnTo>
                <a:lnTo>
                  <a:pt x="0" y="486862"/>
                </a:lnTo>
                <a:lnTo>
                  <a:pt x="0" y="486838"/>
                </a:lnTo>
                <a:lnTo>
                  <a:pt x="0" y="486820"/>
                </a:lnTo>
                <a:lnTo>
                  <a:pt x="0" y="486761"/>
                </a:lnTo>
                <a:lnTo>
                  <a:pt x="0" y="486753"/>
                </a:lnTo>
                <a:lnTo>
                  <a:pt x="0" y="486733"/>
                </a:lnTo>
                <a:lnTo>
                  <a:pt x="0" y="486726"/>
                </a:lnTo>
                <a:lnTo>
                  <a:pt x="0" y="486724"/>
                </a:lnTo>
                <a:lnTo>
                  <a:pt x="0" y="486683"/>
                </a:lnTo>
                <a:lnTo>
                  <a:pt x="0" y="486659"/>
                </a:lnTo>
                <a:lnTo>
                  <a:pt x="0" y="486645"/>
                </a:lnTo>
                <a:lnTo>
                  <a:pt x="0" y="486629"/>
                </a:lnTo>
                <a:lnTo>
                  <a:pt x="0" y="486581"/>
                </a:lnTo>
                <a:lnTo>
                  <a:pt x="0" y="486527"/>
                </a:lnTo>
                <a:lnTo>
                  <a:pt x="0" y="486520"/>
                </a:lnTo>
                <a:lnTo>
                  <a:pt x="0" y="486483"/>
                </a:lnTo>
                <a:lnTo>
                  <a:pt x="0" y="486455"/>
                </a:lnTo>
                <a:lnTo>
                  <a:pt x="0" y="486449"/>
                </a:lnTo>
                <a:lnTo>
                  <a:pt x="0" y="486328"/>
                </a:lnTo>
                <a:lnTo>
                  <a:pt x="0" y="486304"/>
                </a:lnTo>
                <a:lnTo>
                  <a:pt x="0" y="486267"/>
                </a:lnTo>
                <a:lnTo>
                  <a:pt x="0" y="486229"/>
                </a:lnTo>
                <a:lnTo>
                  <a:pt x="0" y="486200"/>
                </a:lnTo>
                <a:lnTo>
                  <a:pt x="0" y="486190"/>
                </a:lnTo>
                <a:lnTo>
                  <a:pt x="0" y="486170"/>
                </a:lnTo>
                <a:lnTo>
                  <a:pt x="0" y="486118"/>
                </a:lnTo>
                <a:lnTo>
                  <a:pt x="0" y="486073"/>
                </a:lnTo>
                <a:lnTo>
                  <a:pt x="0" y="486051"/>
                </a:lnTo>
                <a:lnTo>
                  <a:pt x="0" y="486035"/>
                </a:lnTo>
                <a:lnTo>
                  <a:pt x="0" y="486025"/>
                </a:lnTo>
                <a:lnTo>
                  <a:pt x="0" y="486024"/>
                </a:lnTo>
                <a:lnTo>
                  <a:pt x="0" y="486023"/>
                </a:lnTo>
                <a:lnTo>
                  <a:pt x="0" y="485988"/>
                </a:lnTo>
                <a:lnTo>
                  <a:pt x="0" y="485850"/>
                </a:lnTo>
                <a:lnTo>
                  <a:pt x="0" y="485831"/>
                </a:lnTo>
                <a:lnTo>
                  <a:pt x="0" y="485815"/>
                </a:lnTo>
                <a:lnTo>
                  <a:pt x="0" y="485775"/>
                </a:lnTo>
                <a:lnTo>
                  <a:pt x="0" y="485731"/>
                </a:lnTo>
                <a:lnTo>
                  <a:pt x="0" y="485659"/>
                </a:lnTo>
                <a:lnTo>
                  <a:pt x="0" y="485619"/>
                </a:lnTo>
                <a:lnTo>
                  <a:pt x="0" y="485618"/>
                </a:lnTo>
                <a:lnTo>
                  <a:pt x="0" y="485560"/>
                </a:lnTo>
                <a:lnTo>
                  <a:pt x="0" y="485552"/>
                </a:lnTo>
                <a:lnTo>
                  <a:pt x="0" y="485551"/>
                </a:lnTo>
                <a:lnTo>
                  <a:pt x="0" y="485525"/>
                </a:lnTo>
                <a:lnTo>
                  <a:pt x="0" y="485522"/>
                </a:lnTo>
                <a:lnTo>
                  <a:pt x="0" y="485473"/>
                </a:lnTo>
                <a:lnTo>
                  <a:pt x="0" y="485458"/>
                </a:lnTo>
                <a:lnTo>
                  <a:pt x="0" y="485450"/>
                </a:lnTo>
                <a:lnTo>
                  <a:pt x="0" y="485381"/>
                </a:lnTo>
                <a:lnTo>
                  <a:pt x="0" y="485376"/>
                </a:lnTo>
                <a:lnTo>
                  <a:pt x="0" y="485367"/>
                </a:lnTo>
                <a:lnTo>
                  <a:pt x="0" y="485357"/>
                </a:lnTo>
                <a:lnTo>
                  <a:pt x="0" y="485292"/>
                </a:lnTo>
                <a:lnTo>
                  <a:pt x="0" y="485283"/>
                </a:lnTo>
                <a:lnTo>
                  <a:pt x="0" y="485281"/>
                </a:lnTo>
                <a:lnTo>
                  <a:pt x="0" y="485279"/>
                </a:lnTo>
                <a:lnTo>
                  <a:pt x="0" y="485278"/>
                </a:lnTo>
                <a:lnTo>
                  <a:pt x="0" y="485165"/>
                </a:lnTo>
                <a:lnTo>
                  <a:pt x="0" y="485071"/>
                </a:lnTo>
                <a:lnTo>
                  <a:pt x="0" y="485069"/>
                </a:lnTo>
                <a:lnTo>
                  <a:pt x="0" y="485066"/>
                </a:lnTo>
                <a:lnTo>
                  <a:pt x="0" y="485060"/>
                </a:lnTo>
                <a:lnTo>
                  <a:pt x="0" y="485042"/>
                </a:lnTo>
                <a:lnTo>
                  <a:pt x="0" y="485014"/>
                </a:lnTo>
                <a:lnTo>
                  <a:pt x="0" y="485011"/>
                </a:lnTo>
                <a:lnTo>
                  <a:pt x="0" y="485002"/>
                </a:lnTo>
                <a:lnTo>
                  <a:pt x="0" y="484999"/>
                </a:lnTo>
                <a:lnTo>
                  <a:pt x="0" y="484994"/>
                </a:lnTo>
                <a:lnTo>
                  <a:pt x="0" y="484829"/>
                </a:lnTo>
                <a:lnTo>
                  <a:pt x="0" y="484828"/>
                </a:lnTo>
                <a:lnTo>
                  <a:pt x="0" y="484822"/>
                </a:lnTo>
                <a:lnTo>
                  <a:pt x="0" y="484820"/>
                </a:lnTo>
                <a:lnTo>
                  <a:pt x="0" y="484773"/>
                </a:lnTo>
                <a:lnTo>
                  <a:pt x="0" y="484751"/>
                </a:lnTo>
                <a:lnTo>
                  <a:pt x="0" y="484711"/>
                </a:lnTo>
                <a:lnTo>
                  <a:pt x="0" y="484702"/>
                </a:lnTo>
                <a:lnTo>
                  <a:pt x="0" y="484694"/>
                </a:lnTo>
                <a:lnTo>
                  <a:pt x="0" y="484691"/>
                </a:lnTo>
                <a:lnTo>
                  <a:pt x="0" y="484644"/>
                </a:lnTo>
                <a:lnTo>
                  <a:pt x="0" y="484617"/>
                </a:lnTo>
                <a:lnTo>
                  <a:pt x="0" y="484612"/>
                </a:lnTo>
                <a:lnTo>
                  <a:pt x="0" y="484583"/>
                </a:lnTo>
                <a:lnTo>
                  <a:pt x="0" y="484506"/>
                </a:lnTo>
                <a:lnTo>
                  <a:pt x="0" y="484479"/>
                </a:lnTo>
                <a:lnTo>
                  <a:pt x="0" y="484476"/>
                </a:lnTo>
                <a:lnTo>
                  <a:pt x="0" y="484418"/>
                </a:lnTo>
                <a:lnTo>
                  <a:pt x="0" y="484413"/>
                </a:lnTo>
                <a:lnTo>
                  <a:pt x="0" y="484404"/>
                </a:lnTo>
                <a:lnTo>
                  <a:pt x="0" y="484371"/>
                </a:lnTo>
                <a:lnTo>
                  <a:pt x="0" y="484366"/>
                </a:lnTo>
                <a:lnTo>
                  <a:pt x="0" y="484351"/>
                </a:lnTo>
                <a:lnTo>
                  <a:pt x="0" y="484346"/>
                </a:lnTo>
                <a:lnTo>
                  <a:pt x="0" y="484284"/>
                </a:lnTo>
                <a:lnTo>
                  <a:pt x="0" y="484263"/>
                </a:lnTo>
                <a:lnTo>
                  <a:pt x="0" y="484213"/>
                </a:lnTo>
                <a:lnTo>
                  <a:pt x="0" y="484187"/>
                </a:lnTo>
                <a:lnTo>
                  <a:pt x="0" y="484185"/>
                </a:lnTo>
                <a:lnTo>
                  <a:pt x="0" y="484174"/>
                </a:lnTo>
                <a:lnTo>
                  <a:pt x="0" y="484172"/>
                </a:lnTo>
                <a:lnTo>
                  <a:pt x="0" y="484163"/>
                </a:lnTo>
                <a:lnTo>
                  <a:pt x="0" y="484161"/>
                </a:lnTo>
                <a:lnTo>
                  <a:pt x="0" y="484143"/>
                </a:lnTo>
                <a:lnTo>
                  <a:pt x="0" y="484139"/>
                </a:lnTo>
                <a:lnTo>
                  <a:pt x="0" y="484138"/>
                </a:lnTo>
                <a:lnTo>
                  <a:pt x="0" y="484087"/>
                </a:lnTo>
                <a:lnTo>
                  <a:pt x="0" y="484021"/>
                </a:lnTo>
                <a:lnTo>
                  <a:pt x="0" y="483984"/>
                </a:lnTo>
                <a:lnTo>
                  <a:pt x="0" y="483944"/>
                </a:lnTo>
                <a:lnTo>
                  <a:pt x="0" y="483942"/>
                </a:lnTo>
                <a:lnTo>
                  <a:pt x="0" y="483935"/>
                </a:lnTo>
                <a:lnTo>
                  <a:pt x="0" y="483912"/>
                </a:lnTo>
                <a:lnTo>
                  <a:pt x="0" y="483872"/>
                </a:lnTo>
                <a:lnTo>
                  <a:pt x="0" y="483830"/>
                </a:lnTo>
                <a:lnTo>
                  <a:pt x="0" y="483780"/>
                </a:lnTo>
                <a:lnTo>
                  <a:pt x="0" y="483731"/>
                </a:lnTo>
                <a:lnTo>
                  <a:pt x="0" y="483702"/>
                </a:lnTo>
                <a:lnTo>
                  <a:pt x="0" y="483684"/>
                </a:lnTo>
                <a:lnTo>
                  <a:pt x="0" y="483682"/>
                </a:lnTo>
                <a:lnTo>
                  <a:pt x="0" y="483680"/>
                </a:lnTo>
                <a:lnTo>
                  <a:pt x="0" y="483537"/>
                </a:lnTo>
                <a:lnTo>
                  <a:pt x="0" y="483490"/>
                </a:lnTo>
                <a:lnTo>
                  <a:pt x="0" y="483471"/>
                </a:lnTo>
                <a:lnTo>
                  <a:pt x="0" y="483468"/>
                </a:lnTo>
                <a:lnTo>
                  <a:pt x="0" y="483465"/>
                </a:lnTo>
                <a:lnTo>
                  <a:pt x="0" y="483440"/>
                </a:lnTo>
                <a:lnTo>
                  <a:pt x="0" y="483423"/>
                </a:lnTo>
                <a:lnTo>
                  <a:pt x="0" y="483389"/>
                </a:lnTo>
                <a:lnTo>
                  <a:pt x="0" y="483297"/>
                </a:lnTo>
                <a:lnTo>
                  <a:pt x="0" y="483248"/>
                </a:lnTo>
                <a:lnTo>
                  <a:pt x="0" y="483206"/>
                </a:lnTo>
                <a:lnTo>
                  <a:pt x="0" y="483199"/>
                </a:lnTo>
                <a:lnTo>
                  <a:pt x="0" y="483192"/>
                </a:lnTo>
                <a:lnTo>
                  <a:pt x="0" y="483156"/>
                </a:lnTo>
                <a:lnTo>
                  <a:pt x="0" y="483132"/>
                </a:lnTo>
                <a:lnTo>
                  <a:pt x="0" y="483074"/>
                </a:lnTo>
                <a:lnTo>
                  <a:pt x="0" y="483061"/>
                </a:lnTo>
                <a:lnTo>
                  <a:pt x="0" y="483054"/>
                </a:lnTo>
                <a:lnTo>
                  <a:pt x="0" y="483036"/>
                </a:lnTo>
                <a:lnTo>
                  <a:pt x="0" y="483035"/>
                </a:lnTo>
                <a:lnTo>
                  <a:pt x="0" y="483033"/>
                </a:lnTo>
                <a:lnTo>
                  <a:pt x="0" y="483032"/>
                </a:lnTo>
                <a:lnTo>
                  <a:pt x="0" y="483000"/>
                </a:lnTo>
                <a:lnTo>
                  <a:pt x="0" y="482980"/>
                </a:lnTo>
                <a:lnTo>
                  <a:pt x="0" y="482964"/>
                </a:lnTo>
                <a:lnTo>
                  <a:pt x="0" y="482949"/>
                </a:lnTo>
                <a:lnTo>
                  <a:pt x="0" y="482875"/>
                </a:lnTo>
                <a:lnTo>
                  <a:pt x="0" y="482804"/>
                </a:lnTo>
                <a:lnTo>
                  <a:pt x="0" y="482801"/>
                </a:lnTo>
                <a:lnTo>
                  <a:pt x="0" y="482759"/>
                </a:lnTo>
                <a:lnTo>
                  <a:pt x="0" y="482726"/>
                </a:lnTo>
                <a:lnTo>
                  <a:pt x="0" y="482696"/>
                </a:lnTo>
                <a:lnTo>
                  <a:pt x="0" y="482695"/>
                </a:lnTo>
                <a:lnTo>
                  <a:pt x="0" y="482657"/>
                </a:lnTo>
                <a:lnTo>
                  <a:pt x="0" y="482552"/>
                </a:lnTo>
                <a:lnTo>
                  <a:pt x="0" y="482550"/>
                </a:lnTo>
                <a:lnTo>
                  <a:pt x="0" y="482486"/>
                </a:lnTo>
                <a:lnTo>
                  <a:pt x="0" y="482484"/>
                </a:lnTo>
                <a:lnTo>
                  <a:pt x="0" y="482483"/>
                </a:lnTo>
                <a:lnTo>
                  <a:pt x="0" y="482454"/>
                </a:lnTo>
                <a:lnTo>
                  <a:pt x="0" y="482419"/>
                </a:lnTo>
                <a:lnTo>
                  <a:pt x="0" y="482416"/>
                </a:lnTo>
                <a:lnTo>
                  <a:pt x="0" y="482411"/>
                </a:lnTo>
                <a:lnTo>
                  <a:pt x="0" y="482367"/>
                </a:lnTo>
                <a:lnTo>
                  <a:pt x="0" y="482327"/>
                </a:lnTo>
                <a:lnTo>
                  <a:pt x="0" y="482275"/>
                </a:lnTo>
                <a:lnTo>
                  <a:pt x="0" y="482237"/>
                </a:lnTo>
                <a:lnTo>
                  <a:pt x="0" y="482198"/>
                </a:lnTo>
                <a:lnTo>
                  <a:pt x="0" y="482193"/>
                </a:lnTo>
                <a:lnTo>
                  <a:pt x="0" y="482135"/>
                </a:lnTo>
                <a:lnTo>
                  <a:pt x="0" y="482119"/>
                </a:lnTo>
                <a:lnTo>
                  <a:pt x="0" y="482110"/>
                </a:lnTo>
                <a:lnTo>
                  <a:pt x="0" y="482061"/>
                </a:lnTo>
                <a:lnTo>
                  <a:pt x="0" y="482025"/>
                </a:lnTo>
                <a:lnTo>
                  <a:pt x="0" y="482024"/>
                </a:lnTo>
                <a:lnTo>
                  <a:pt x="0" y="482012"/>
                </a:lnTo>
                <a:lnTo>
                  <a:pt x="0" y="481923"/>
                </a:lnTo>
                <a:lnTo>
                  <a:pt x="0" y="481893"/>
                </a:lnTo>
                <a:lnTo>
                  <a:pt x="0" y="481882"/>
                </a:lnTo>
                <a:lnTo>
                  <a:pt x="0" y="481861"/>
                </a:lnTo>
                <a:lnTo>
                  <a:pt x="0" y="481784"/>
                </a:lnTo>
                <a:lnTo>
                  <a:pt x="0" y="481768"/>
                </a:lnTo>
                <a:lnTo>
                  <a:pt x="0" y="481744"/>
                </a:lnTo>
                <a:lnTo>
                  <a:pt x="0" y="481701"/>
                </a:lnTo>
                <a:lnTo>
                  <a:pt x="0" y="481696"/>
                </a:lnTo>
                <a:lnTo>
                  <a:pt x="0" y="481675"/>
                </a:lnTo>
                <a:lnTo>
                  <a:pt x="0" y="481651"/>
                </a:lnTo>
                <a:lnTo>
                  <a:pt x="0" y="481589"/>
                </a:lnTo>
                <a:lnTo>
                  <a:pt x="0" y="481550"/>
                </a:lnTo>
                <a:lnTo>
                  <a:pt x="0" y="481529"/>
                </a:lnTo>
                <a:lnTo>
                  <a:pt x="0" y="481503"/>
                </a:lnTo>
                <a:lnTo>
                  <a:pt x="0" y="481486"/>
                </a:lnTo>
                <a:lnTo>
                  <a:pt x="0" y="481465"/>
                </a:lnTo>
                <a:lnTo>
                  <a:pt x="0" y="481446"/>
                </a:lnTo>
                <a:lnTo>
                  <a:pt x="0" y="481376"/>
                </a:lnTo>
                <a:lnTo>
                  <a:pt x="0" y="481361"/>
                </a:lnTo>
                <a:lnTo>
                  <a:pt x="0" y="481347"/>
                </a:lnTo>
                <a:lnTo>
                  <a:pt x="0" y="481329"/>
                </a:lnTo>
                <a:lnTo>
                  <a:pt x="0" y="481223"/>
                </a:lnTo>
                <a:lnTo>
                  <a:pt x="0" y="481216"/>
                </a:lnTo>
                <a:lnTo>
                  <a:pt x="0" y="481213"/>
                </a:lnTo>
                <a:lnTo>
                  <a:pt x="0" y="481188"/>
                </a:lnTo>
                <a:lnTo>
                  <a:pt x="0" y="481148"/>
                </a:lnTo>
                <a:lnTo>
                  <a:pt x="0" y="481109"/>
                </a:lnTo>
                <a:lnTo>
                  <a:pt x="0" y="481053"/>
                </a:lnTo>
                <a:lnTo>
                  <a:pt x="0" y="481003"/>
                </a:lnTo>
                <a:lnTo>
                  <a:pt x="0" y="480985"/>
                </a:lnTo>
                <a:lnTo>
                  <a:pt x="0" y="480953"/>
                </a:lnTo>
                <a:lnTo>
                  <a:pt x="0" y="480861"/>
                </a:lnTo>
                <a:lnTo>
                  <a:pt x="0" y="480837"/>
                </a:lnTo>
                <a:lnTo>
                  <a:pt x="0" y="480759"/>
                </a:lnTo>
                <a:lnTo>
                  <a:pt x="0" y="480754"/>
                </a:lnTo>
                <a:lnTo>
                  <a:pt x="0" y="480740"/>
                </a:lnTo>
                <a:lnTo>
                  <a:pt x="0" y="480690"/>
                </a:lnTo>
                <a:lnTo>
                  <a:pt x="0" y="480665"/>
                </a:lnTo>
                <a:lnTo>
                  <a:pt x="0" y="480568"/>
                </a:lnTo>
                <a:lnTo>
                  <a:pt x="0" y="480549"/>
                </a:lnTo>
                <a:lnTo>
                  <a:pt x="0" y="480511"/>
                </a:lnTo>
                <a:lnTo>
                  <a:pt x="0" y="480494"/>
                </a:lnTo>
                <a:lnTo>
                  <a:pt x="0" y="480466"/>
                </a:lnTo>
                <a:lnTo>
                  <a:pt x="0" y="480450"/>
                </a:lnTo>
                <a:lnTo>
                  <a:pt x="0" y="480433"/>
                </a:lnTo>
                <a:lnTo>
                  <a:pt x="0" y="480413"/>
                </a:lnTo>
                <a:lnTo>
                  <a:pt x="0" y="480315"/>
                </a:lnTo>
                <a:lnTo>
                  <a:pt x="0" y="480308"/>
                </a:lnTo>
                <a:lnTo>
                  <a:pt x="0" y="480307"/>
                </a:lnTo>
                <a:lnTo>
                  <a:pt x="0" y="480300"/>
                </a:lnTo>
                <a:lnTo>
                  <a:pt x="0" y="480228"/>
                </a:lnTo>
                <a:lnTo>
                  <a:pt x="0" y="480209"/>
                </a:lnTo>
                <a:lnTo>
                  <a:pt x="0" y="480202"/>
                </a:lnTo>
                <a:lnTo>
                  <a:pt x="0" y="480179"/>
                </a:lnTo>
                <a:lnTo>
                  <a:pt x="0" y="480174"/>
                </a:lnTo>
                <a:lnTo>
                  <a:pt x="0" y="480166"/>
                </a:lnTo>
                <a:lnTo>
                  <a:pt x="0" y="480132"/>
                </a:lnTo>
                <a:lnTo>
                  <a:pt x="0" y="480084"/>
                </a:lnTo>
                <a:lnTo>
                  <a:pt x="0" y="480074"/>
                </a:lnTo>
                <a:lnTo>
                  <a:pt x="0" y="479995"/>
                </a:lnTo>
                <a:lnTo>
                  <a:pt x="0" y="479967"/>
                </a:lnTo>
                <a:lnTo>
                  <a:pt x="0" y="479959"/>
                </a:lnTo>
                <a:lnTo>
                  <a:pt x="0" y="479958"/>
                </a:lnTo>
                <a:lnTo>
                  <a:pt x="0" y="479956"/>
                </a:lnTo>
                <a:lnTo>
                  <a:pt x="0" y="479939"/>
                </a:lnTo>
                <a:lnTo>
                  <a:pt x="0" y="479936"/>
                </a:lnTo>
                <a:lnTo>
                  <a:pt x="0" y="479862"/>
                </a:lnTo>
                <a:lnTo>
                  <a:pt x="0" y="479846"/>
                </a:lnTo>
                <a:lnTo>
                  <a:pt x="0" y="479762"/>
                </a:lnTo>
                <a:lnTo>
                  <a:pt x="0" y="479744"/>
                </a:lnTo>
                <a:lnTo>
                  <a:pt x="0" y="479717"/>
                </a:lnTo>
                <a:lnTo>
                  <a:pt x="0" y="479714"/>
                </a:lnTo>
                <a:lnTo>
                  <a:pt x="0" y="479693"/>
                </a:lnTo>
                <a:lnTo>
                  <a:pt x="0" y="479683"/>
                </a:lnTo>
                <a:lnTo>
                  <a:pt x="0" y="479652"/>
                </a:lnTo>
                <a:lnTo>
                  <a:pt x="0" y="479619"/>
                </a:lnTo>
                <a:lnTo>
                  <a:pt x="0" y="479615"/>
                </a:lnTo>
                <a:lnTo>
                  <a:pt x="0" y="479591"/>
                </a:lnTo>
                <a:lnTo>
                  <a:pt x="0" y="479480"/>
                </a:lnTo>
                <a:lnTo>
                  <a:pt x="0" y="479464"/>
                </a:lnTo>
                <a:lnTo>
                  <a:pt x="0" y="479460"/>
                </a:lnTo>
                <a:lnTo>
                  <a:pt x="0" y="479429"/>
                </a:lnTo>
                <a:lnTo>
                  <a:pt x="0" y="479403"/>
                </a:lnTo>
                <a:lnTo>
                  <a:pt x="0" y="479337"/>
                </a:lnTo>
                <a:lnTo>
                  <a:pt x="0" y="479285"/>
                </a:lnTo>
                <a:lnTo>
                  <a:pt x="0" y="479260"/>
                </a:lnTo>
                <a:lnTo>
                  <a:pt x="0" y="479203"/>
                </a:lnTo>
                <a:lnTo>
                  <a:pt x="0" y="479161"/>
                </a:lnTo>
                <a:lnTo>
                  <a:pt x="0" y="479160"/>
                </a:lnTo>
                <a:lnTo>
                  <a:pt x="0" y="479145"/>
                </a:lnTo>
                <a:lnTo>
                  <a:pt x="0" y="479132"/>
                </a:lnTo>
                <a:lnTo>
                  <a:pt x="0" y="479120"/>
                </a:lnTo>
                <a:lnTo>
                  <a:pt x="0" y="479047"/>
                </a:lnTo>
                <a:lnTo>
                  <a:pt x="0" y="478972"/>
                </a:lnTo>
                <a:lnTo>
                  <a:pt x="0" y="478967"/>
                </a:lnTo>
                <a:lnTo>
                  <a:pt x="0" y="478951"/>
                </a:lnTo>
                <a:lnTo>
                  <a:pt x="0" y="478946"/>
                </a:lnTo>
                <a:lnTo>
                  <a:pt x="0" y="478937"/>
                </a:lnTo>
                <a:lnTo>
                  <a:pt x="0" y="478920"/>
                </a:lnTo>
                <a:lnTo>
                  <a:pt x="0" y="478895"/>
                </a:lnTo>
                <a:lnTo>
                  <a:pt x="0" y="478871"/>
                </a:lnTo>
                <a:lnTo>
                  <a:pt x="0" y="478863"/>
                </a:lnTo>
                <a:lnTo>
                  <a:pt x="0" y="478832"/>
                </a:lnTo>
                <a:lnTo>
                  <a:pt x="0" y="478777"/>
                </a:lnTo>
                <a:lnTo>
                  <a:pt x="0" y="478755"/>
                </a:lnTo>
                <a:lnTo>
                  <a:pt x="0" y="478754"/>
                </a:lnTo>
                <a:lnTo>
                  <a:pt x="0" y="478741"/>
                </a:lnTo>
                <a:lnTo>
                  <a:pt x="0" y="478696"/>
                </a:lnTo>
                <a:lnTo>
                  <a:pt x="0" y="478661"/>
                </a:lnTo>
                <a:lnTo>
                  <a:pt x="0" y="478636"/>
                </a:lnTo>
                <a:lnTo>
                  <a:pt x="0" y="478623"/>
                </a:lnTo>
                <a:lnTo>
                  <a:pt x="0" y="478612"/>
                </a:lnTo>
                <a:lnTo>
                  <a:pt x="0" y="478579"/>
                </a:lnTo>
                <a:lnTo>
                  <a:pt x="0" y="478517"/>
                </a:lnTo>
                <a:lnTo>
                  <a:pt x="0" y="478513"/>
                </a:lnTo>
                <a:lnTo>
                  <a:pt x="0" y="478512"/>
                </a:lnTo>
                <a:lnTo>
                  <a:pt x="0" y="478491"/>
                </a:lnTo>
                <a:lnTo>
                  <a:pt x="0" y="478484"/>
                </a:lnTo>
                <a:lnTo>
                  <a:pt x="0" y="478479"/>
                </a:lnTo>
                <a:lnTo>
                  <a:pt x="0" y="478417"/>
                </a:lnTo>
                <a:lnTo>
                  <a:pt x="0" y="478412"/>
                </a:lnTo>
                <a:lnTo>
                  <a:pt x="0" y="478322"/>
                </a:lnTo>
                <a:lnTo>
                  <a:pt x="0" y="478305"/>
                </a:lnTo>
                <a:lnTo>
                  <a:pt x="0" y="478281"/>
                </a:lnTo>
                <a:lnTo>
                  <a:pt x="0" y="478223"/>
                </a:lnTo>
                <a:lnTo>
                  <a:pt x="0" y="478207"/>
                </a:lnTo>
                <a:lnTo>
                  <a:pt x="0" y="478176"/>
                </a:lnTo>
                <a:lnTo>
                  <a:pt x="0" y="478063"/>
                </a:lnTo>
                <a:lnTo>
                  <a:pt x="0" y="478030"/>
                </a:lnTo>
                <a:lnTo>
                  <a:pt x="0" y="478013"/>
                </a:lnTo>
                <a:lnTo>
                  <a:pt x="0" y="477966"/>
                </a:lnTo>
                <a:lnTo>
                  <a:pt x="0" y="477964"/>
                </a:lnTo>
                <a:lnTo>
                  <a:pt x="0" y="477963"/>
                </a:lnTo>
                <a:lnTo>
                  <a:pt x="0" y="477958"/>
                </a:lnTo>
                <a:lnTo>
                  <a:pt x="0" y="477889"/>
                </a:lnTo>
                <a:lnTo>
                  <a:pt x="0" y="477847"/>
                </a:lnTo>
                <a:lnTo>
                  <a:pt x="0" y="477827"/>
                </a:lnTo>
                <a:lnTo>
                  <a:pt x="0" y="477817"/>
                </a:lnTo>
                <a:lnTo>
                  <a:pt x="0" y="477764"/>
                </a:lnTo>
                <a:lnTo>
                  <a:pt x="0" y="477742"/>
                </a:lnTo>
                <a:lnTo>
                  <a:pt x="0" y="477740"/>
                </a:lnTo>
                <a:lnTo>
                  <a:pt x="0" y="477717"/>
                </a:lnTo>
                <a:lnTo>
                  <a:pt x="0" y="477705"/>
                </a:lnTo>
                <a:lnTo>
                  <a:pt x="0" y="477693"/>
                </a:lnTo>
                <a:lnTo>
                  <a:pt x="0" y="477549"/>
                </a:lnTo>
                <a:lnTo>
                  <a:pt x="0" y="477505"/>
                </a:lnTo>
                <a:lnTo>
                  <a:pt x="0" y="477504"/>
                </a:lnTo>
                <a:lnTo>
                  <a:pt x="0" y="477497"/>
                </a:lnTo>
                <a:lnTo>
                  <a:pt x="0" y="477434"/>
                </a:lnTo>
                <a:lnTo>
                  <a:pt x="0" y="477373"/>
                </a:lnTo>
                <a:lnTo>
                  <a:pt x="0" y="477355"/>
                </a:lnTo>
                <a:lnTo>
                  <a:pt x="0" y="477353"/>
                </a:lnTo>
                <a:lnTo>
                  <a:pt x="0" y="477350"/>
                </a:lnTo>
                <a:lnTo>
                  <a:pt x="0" y="477310"/>
                </a:lnTo>
                <a:lnTo>
                  <a:pt x="0" y="477279"/>
                </a:lnTo>
                <a:lnTo>
                  <a:pt x="0" y="477265"/>
                </a:lnTo>
                <a:lnTo>
                  <a:pt x="0" y="477255"/>
                </a:lnTo>
                <a:lnTo>
                  <a:pt x="0" y="477176"/>
                </a:lnTo>
                <a:lnTo>
                  <a:pt x="0" y="477157"/>
                </a:lnTo>
                <a:lnTo>
                  <a:pt x="0" y="477142"/>
                </a:lnTo>
                <a:lnTo>
                  <a:pt x="0" y="477069"/>
                </a:lnTo>
                <a:lnTo>
                  <a:pt x="0" y="476966"/>
                </a:lnTo>
                <a:lnTo>
                  <a:pt x="0" y="476946"/>
                </a:lnTo>
                <a:lnTo>
                  <a:pt x="0" y="476916"/>
                </a:lnTo>
                <a:lnTo>
                  <a:pt x="0" y="476876"/>
                </a:lnTo>
                <a:lnTo>
                  <a:pt x="0" y="476856"/>
                </a:lnTo>
                <a:lnTo>
                  <a:pt x="0" y="476820"/>
                </a:lnTo>
                <a:lnTo>
                  <a:pt x="0" y="476805"/>
                </a:lnTo>
                <a:lnTo>
                  <a:pt x="0" y="476724"/>
                </a:lnTo>
                <a:lnTo>
                  <a:pt x="0" y="476703"/>
                </a:lnTo>
                <a:lnTo>
                  <a:pt x="0" y="476702"/>
                </a:lnTo>
                <a:lnTo>
                  <a:pt x="0" y="476659"/>
                </a:lnTo>
                <a:lnTo>
                  <a:pt x="0" y="476609"/>
                </a:lnTo>
                <a:lnTo>
                  <a:pt x="0" y="476601"/>
                </a:lnTo>
                <a:lnTo>
                  <a:pt x="0" y="476595"/>
                </a:lnTo>
                <a:lnTo>
                  <a:pt x="0" y="476474"/>
                </a:lnTo>
                <a:lnTo>
                  <a:pt x="0" y="476469"/>
                </a:lnTo>
                <a:lnTo>
                  <a:pt x="0" y="476465"/>
                </a:lnTo>
                <a:lnTo>
                  <a:pt x="0" y="476463"/>
                </a:lnTo>
                <a:lnTo>
                  <a:pt x="0" y="476433"/>
                </a:lnTo>
                <a:lnTo>
                  <a:pt x="0" y="476426"/>
                </a:lnTo>
                <a:lnTo>
                  <a:pt x="0" y="476425"/>
                </a:lnTo>
                <a:lnTo>
                  <a:pt x="0" y="476384"/>
                </a:lnTo>
                <a:lnTo>
                  <a:pt x="0" y="476346"/>
                </a:lnTo>
                <a:lnTo>
                  <a:pt x="0" y="476326"/>
                </a:lnTo>
                <a:lnTo>
                  <a:pt x="0" y="476295"/>
                </a:lnTo>
                <a:lnTo>
                  <a:pt x="0" y="476246"/>
                </a:lnTo>
                <a:lnTo>
                  <a:pt x="0" y="476241"/>
                </a:lnTo>
                <a:lnTo>
                  <a:pt x="0" y="476234"/>
                </a:lnTo>
                <a:lnTo>
                  <a:pt x="0" y="476220"/>
                </a:lnTo>
                <a:lnTo>
                  <a:pt x="0" y="476214"/>
                </a:lnTo>
                <a:lnTo>
                  <a:pt x="0" y="476211"/>
                </a:lnTo>
                <a:lnTo>
                  <a:pt x="0" y="476210"/>
                </a:lnTo>
                <a:lnTo>
                  <a:pt x="0" y="476183"/>
                </a:lnTo>
                <a:lnTo>
                  <a:pt x="0" y="476172"/>
                </a:lnTo>
                <a:lnTo>
                  <a:pt x="0" y="476171"/>
                </a:lnTo>
                <a:lnTo>
                  <a:pt x="0" y="476150"/>
                </a:lnTo>
                <a:lnTo>
                  <a:pt x="0" y="476142"/>
                </a:lnTo>
                <a:lnTo>
                  <a:pt x="0" y="476132"/>
                </a:lnTo>
                <a:lnTo>
                  <a:pt x="0" y="476100"/>
                </a:lnTo>
                <a:lnTo>
                  <a:pt x="0" y="476038"/>
                </a:lnTo>
                <a:lnTo>
                  <a:pt x="0" y="475991"/>
                </a:lnTo>
                <a:lnTo>
                  <a:pt x="0" y="475987"/>
                </a:lnTo>
                <a:lnTo>
                  <a:pt x="0" y="475930"/>
                </a:lnTo>
                <a:lnTo>
                  <a:pt x="0" y="475922"/>
                </a:lnTo>
                <a:lnTo>
                  <a:pt x="0" y="475896"/>
                </a:lnTo>
                <a:lnTo>
                  <a:pt x="0" y="475895"/>
                </a:lnTo>
                <a:lnTo>
                  <a:pt x="0" y="475872"/>
                </a:lnTo>
                <a:lnTo>
                  <a:pt x="0" y="475867"/>
                </a:lnTo>
                <a:lnTo>
                  <a:pt x="0" y="475795"/>
                </a:lnTo>
                <a:lnTo>
                  <a:pt x="0" y="475787"/>
                </a:lnTo>
                <a:lnTo>
                  <a:pt x="0" y="475698"/>
                </a:lnTo>
                <a:lnTo>
                  <a:pt x="0" y="475688"/>
                </a:lnTo>
                <a:lnTo>
                  <a:pt x="0" y="475681"/>
                </a:lnTo>
                <a:lnTo>
                  <a:pt x="0" y="475673"/>
                </a:lnTo>
                <a:lnTo>
                  <a:pt x="0" y="475662"/>
                </a:lnTo>
                <a:lnTo>
                  <a:pt x="0" y="475658"/>
                </a:lnTo>
                <a:lnTo>
                  <a:pt x="0" y="475646"/>
                </a:lnTo>
                <a:lnTo>
                  <a:pt x="0" y="475502"/>
                </a:lnTo>
                <a:lnTo>
                  <a:pt x="0" y="475501"/>
                </a:lnTo>
                <a:lnTo>
                  <a:pt x="0" y="475494"/>
                </a:lnTo>
                <a:lnTo>
                  <a:pt x="0" y="475489"/>
                </a:lnTo>
                <a:lnTo>
                  <a:pt x="0" y="475464"/>
                </a:lnTo>
                <a:lnTo>
                  <a:pt x="0" y="475447"/>
                </a:lnTo>
                <a:lnTo>
                  <a:pt x="0" y="475438"/>
                </a:lnTo>
                <a:lnTo>
                  <a:pt x="0" y="475422"/>
                </a:lnTo>
                <a:lnTo>
                  <a:pt x="0" y="475344"/>
                </a:lnTo>
                <a:lnTo>
                  <a:pt x="0" y="475332"/>
                </a:lnTo>
                <a:lnTo>
                  <a:pt x="0" y="475329"/>
                </a:lnTo>
                <a:lnTo>
                  <a:pt x="0" y="475242"/>
                </a:lnTo>
                <a:lnTo>
                  <a:pt x="0" y="475224"/>
                </a:lnTo>
                <a:lnTo>
                  <a:pt x="0" y="475219"/>
                </a:lnTo>
                <a:lnTo>
                  <a:pt x="0" y="475203"/>
                </a:lnTo>
                <a:lnTo>
                  <a:pt x="0" y="475197"/>
                </a:lnTo>
                <a:lnTo>
                  <a:pt x="0" y="475163"/>
                </a:lnTo>
                <a:lnTo>
                  <a:pt x="0" y="475157"/>
                </a:lnTo>
                <a:lnTo>
                  <a:pt x="0" y="475152"/>
                </a:lnTo>
                <a:lnTo>
                  <a:pt x="0" y="475149"/>
                </a:lnTo>
                <a:lnTo>
                  <a:pt x="0" y="475085"/>
                </a:lnTo>
                <a:lnTo>
                  <a:pt x="0" y="475025"/>
                </a:lnTo>
                <a:lnTo>
                  <a:pt x="0" y="475018"/>
                </a:lnTo>
                <a:lnTo>
                  <a:pt x="0" y="475017"/>
                </a:lnTo>
                <a:lnTo>
                  <a:pt x="0" y="474992"/>
                </a:lnTo>
                <a:lnTo>
                  <a:pt x="0" y="474885"/>
                </a:lnTo>
                <a:lnTo>
                  <a:pt x="0" y="474837"/>
                </a:lnTo>
                <a:lnTo>
                  <a:pt x="0" y="474781"/>
                </a:lnTo>
                <a:lnTo>
                  <a:pt x="0" y="474767"/>
                </a:lnTo>
                <a:lnTo>
                  <a:pt x="0" y="474765"/>
                </a:lnTo>
                <a:lnTo>
                  <a:pt x="0" y="474715"/>
                </a:lnTo>
                <a:lnTo>
                  <a:pt x="0" y="474699"/>
                </a:lnTo>
                <a:lnTo>
                  <a:pt x="0" y="474693"/>
                </a:lnTo>
                <a:lnTo>
                  <a:pt x="0" y="474633"/>
                </a:lnTo>
                <a:lnTo>
                  <a:pt x="0" y="474599"/>
                </a:lnTo>
                <a:lnTo>
                  <a:pt x="0" y="474559"/>
                </a:lnTo>
                <a:lnTo>
                  <a:pt x="0" y="474555"/>
                </a:lnTo>
                <a:lnTo>
                  <a:pt x="0" y="474554"/>
                </a:lnTo>
                <a:lnTo>
                  <a:pt x="0" y="474533"/>
                </a:lnTo>
                <a:lnTo>
                  <a:pt x="0" y="474527"/>
                </a:lnTo>
                <a:lnTo>
                  <a:pt x="0" y="474483"/>
                </a:lnTo>
                <a:lnTo>
                  <a:pt x="0" y="474363"/>
                </a:lnTo>
                <a:lnTo>
                  <a:pt x="0" y="474360"/>
                </a:lnTo>
                <a:lnTo>
                  <a:pt x="0" y="474324"/>
                </a:lnTo>
                <a:lnTo>
                  <a:pt x="0" y="474322"/>
                </a:lnTo>
                <a:lnTo>
                  <a:pt x="0" y="474293"/>
                </a:lnTo>
                <a:lnTo>
                  <a:pt x="0" y="474275"/>
                </a:lnTo>
                <a:lnTo>
                  <a:pt x="0" y="474237"/>
                </a:lnTo>
                <a:lnTo>
                  <a:pt x="0" y="474232"/>
                </a:lnTo>
                <a:lnTo>
                  <a:pt x="0" y="474150"/>
                </a:lnTo>
                <a:lnTo>
                  <a:pt x="0" y="474140"/>
                </a:lnTo>
                <a:lnTo>
                  <a:pt x="0" y="474136"/>
                </a:lnTo>
                <a:lnTo>
                  <a:pt x="0" y="474111"/>
                </a:lnTo>
                <a:lnTo>
                  <a:pt x="0" y="474076"/>
                </a:lnTo>
                <a:lnTo>
                  <a:pt x="0" y="474045"/>
                </a:lnTo>
                <a:lnTo>
                  <a:pt x="0" y="474009"/>
                </a:lnTo>
                <a:lnTo>
                  <a:pt x="0" y="473997"/>
                </a:lnTo>
                <a:lnTo>
                  <a:pt x="0" y="473985"/>
                </a:lnTo>
                <a:lnTo>
                  <a:pt x="0" y="473886"/>
                </a:lnTo>
                <a:lnTo>
                  <a:pt x="0" y="473885"/>
                </a:lnTo>
                <a:lnTo>
                  <a:pt x="0" y="473880"/>
                </a:lnTo>
                <a:lnTo>
                  <a:pt x="0" y="473871"/>
                </a:lnTo>
                <a:lnTo>
                  <a:pt x="0" y="473826"/>
                </a:lnTo>
                <a:lnTo>
                  <a:pt x="0" y="473813"/>
                </a:lnTo>
                <a:lnTo>
                  <a:pt x="0" y="473785"/>
                </a:lnTo>
                <a:lnTo>
                  <a:pt x="0" y="473783"/>
                </a:lnTo>
                <a:lnTo>
                  <a:pt x="0" y="473776"/>
                </a:lnTo>
                <a:lnTo>
                  <a:pt x="0" y="473728"/>
                </a:lnTo>
                <a:lnTo>
                  <a:pt x="0" y="473674"/>
                </a:lnTo>
                <a:lnTo>
                  <a:pt x="0" y="473673"/>
                </a:lnTo>
                <a:lnTo>
                  <a:pt x="0" y="473654"/>
                </a:lnTo>
                <a:lnTo>
                  <a:pt x="0" y="473652"/>
                </a:lnTo>
                <a:lnTo>
                  <a:pt x="0" y="473647"/>
                </a:lnTo>
                <a:lnTo>
                  <a:pt x="0" y="473630"/>
                </a:lnTo>
                <a:lnTo>
                  <a:pt x="0" y="473602"/>
                </a:lnTo>
                <a:lnTo>
                  <a:pt x="0" y="473549"/>
                </a:lnTo>
                <a:lnTo>
                  <a:pt x="0" y="473492"/>
                </a:lnTo>
                <a:lnTo>
                  <a:pt x="0" y="473479"/>
                </a:lnTo>
                <a:lnTo>
                  <a:pt x="0" y="473451"/>
                </a:lnTo>
                <a:lnTo>
                  <a:pt x="0" y="473443"/>
                </a:lnTo>
                <a:lnTo>
                  <a:pt x="0" y="473436"/>
                </a:lnTo>
                <a:lnTo>
                  <a:pt x="0" y="473413"/>
                </a:lnTo>
                <a:lnTo>
                  <a:pt x="0" y="473403"/>
                </a:lnTo>
                <a:lnTo>
                  <a:pt x="0" y="473339"/>
                </a:lnTo>
                <a:lnTo>
                  <a:pt x="0" y="473337"/>
                </a:lnTo>
                <a:lnTo>
                  <a:pt x="0" y="473336"/>
                </a:lnTo>
                <a:lnTo>
                  <a:pt x="0" y="473317"/>
                </a:lnTo>
                <a:lnTo>
                  <a:pt x="0" y="473297"/>
                </a:lnTo>
                <a:lnTo>
                  <a:pt x="0" y="473247"/>
                </a:lnTo>
                <a:lnTo>
                  <a:pt x="0" y="473221"/>
                </a:lnTo>
                <a:lnTo>
                  <a:pt x="0" y="473220"/>
                </a:lnTo>
                <a:lnTo>
                  <a:pt x="0" y="473193"/>
                </a:lnTo>
                <a:lnTo>
                  <a:pt x="0" y="473173"/>
                </a:lnTo>
                <a:lnTo>
                  <a:pt x="0" y="473172"/>
                </a:lnTo>
                <a:lnTo>
                  <a:pt x="0" y="473170"/>
                </a:lnTo>
                <a:lnTo>
                  <a:pt x="0" y="473090"/>
                </a:lnTo>
                <a:lnTo>
                  <a:pt x="0" y="473004"/>
                </a:lnTo>
                <a:lnTo>
                  <a:pt x="0" y="472997"/>
                </a:lnTo>
                <a:lnTo>
                  <a:pt x="0" y="472978"/>
                </a:lnTo>
                <a:lnTo>
                  <a:pt x="0" y="472932"/>
                </a:lnTo>
                <a:lnTo>
                  <a:pt x="0" y="472927"/>
                </a:lnTo>
                <a:lnTo>
                  <a:pt x="0" y="472906"/>
                </a:lnTo>
                <a:lnTo>
                  <a:pt x="0" y="472881"/>
                </a:lnTo>
                <a:lnTo>
                  <a:pt x="0" y="472878"/>
                </a:lnTo>
                <a:lnTo>
                  <a:pt x="0" y="472877"/>
                </a:lnTo>
                <a:lnTo>
                  <a:pt x="0" y="472735"/>
                </a:lnTo>
                <a:lnTo>
                  <a:pt x="0" y="472714"/>
                </a:lnTo>
                <a:lnTo>
                  <a:pt x="0" y="472672"/>
                </a:lnTo>
                <a:lnTo>
                  <a:pt x="0" y="472669"/>
                </a:lnTo>
                <a:lnTo>
                  <a:pt x="0" y="472668"/>
                </a:lnTo>
                <a:lnTo>
                  <a:pt x="0" y="472656"/>
                </a:lnTo>
                <a:lnTo>
                  <a:pt x="0" y="472597"/>
                </a:lnTo>
                <a:lnTo>
                  <a:pt x="0" y="472566"/>
                </a:lnTo>
                <a:lnTo>
                  <a:pt x="0" y="472502"/>
                </a:lnTo>
                <a:lnTo>
                  <a:pt x="0" y="472500"/>
                </a:lnTo>
                <a:lnTo>
                  <a:pt x="0" y="472457"/>
                </a:lnTo>
                <a:lnTo>
                  <a:pt x="0" y="472442"/>
                </a:lnTo>
                <a:lnTo>
                  <a:pt x="0" y="472425"/>
                </a:lnTo>
                <a:lnTo>
                  <a:pt x="0" y="472423"/>
                </a:lnTo>
                <a:lnTo>
                  <a:pt x="0" y="472396"/>
                </a:lnTo>
                <a:lnTo>
                  <a:pt x="0" y="472354"/>
                </a:lnTo>
                <a:lnTo>
                  <a:pt x="0" y="472339"/>
                </a:lnTo>
                <a:lnTo>
                  <a:pt x="0" y="472229"/>
                </a:lnTo>
                <a:lnTo>
                  <a:pt x="0" y="472226"/>
                </a:lnTo>
                <a:lnTo>
                  <a:pt x="0" y="472213"/>
                </a:lnTo>
                <a:lnTo>
                  <a:pt x="0" y="472185"/>
                </a:lnTo>
                <a:lnTo>
                  <a:pt x="0" y="472182"/>
                </a:lnTo>
                <a:lnTo>
                  <a:pt x="0" y="472149"/>
                </a:lnTo>
                <a:lnTo>
                  <a:pt x="0" y="472124"/>
                </a:lnTo>
                <a:lnTo>
                  <a:pt x="0" y="472066"/>
                </a:lnTo>
                <a:lnTo>
                  <a:pt x="0" y="471975"/>
                </a:lnTo>
                <a:lnTo>
                  <a:pt x="0" y="471950"/>
                </a:lnTo>
                <a:lnTo>
                  <a:pt x="0" y="471913"/>
                </a:lnTo>
                <a:lnTo>
                  <a:pt x="0" y="471906"/>
                </a:lnTo>
                <a:lnTo>
                  <a:pt x="0" y="471904"/>
                </a:lnTo>
                <a:lnTo>
                  <a:pt x="0" y="471895"/>
                </a:lnTo>
                <a:lnTo>
                  <a:pt x="0" y="471838"/>
                </a:lnTo>
                <a:lnTo>
                  <a:pt x="0" y="471791"/>
                </a:lnTo>
                <a:lnTo>
                  <a:pt x="0" y="471777"/>
                </a:lnTo>
                <a:lnTo>
                  <a:pt x="0" y="471775"/>
                </a:lnTo>
                <a:lnTo>
                  <a:pt x="0" y="471759"/>
                </a:lnTo>
                <a:lnTo>
                  <a:pt x="0" y="471726"/>
                </a:lnTo>
                <a:lnTo>
                  <a:pt x="0" y="471725"/>
                </a:lnTo>
                <a:lnTo>
                  <a:pt x="0" y="471710"/>
                </a:lnTo>
                <a:lnTo>
                  <a:pt x="0" y="471694"/>
                </a:lnTo>
                <a:lnTo>
                  <a:pt x="0" y="471665"/>
                </a:lnTo>
                <a:lnTo>
                  <a:pt x="0" y="471615"/>
                </a:lnTo>
                <a:lnTo>
                  <a:pt x="0" y="471565"/>
                </a:lnTo>
                <a:lnTo>
                  <a:pt x="0" y="471556"/>
                </a:lnTo>
                <a:lnTo>
                  <a:pt x="0" y="471518"/>
                </a:lnTo>
                <a:lnTo>
                  <a:pt x="0" y="471515"/>
                </a:lnTo>
                <a:lnTo>
                  <a:pt x="0" y="471491"/>
                </a:lnTo>
                <a:lnTo>
                  <a:pt x="0" y="471479"/>
                </a:lnTo>
                <a:lnTo>
                  <a:pt x="0" y="471441"/>
                </a:lnTo>
                <a:lnTo>
                  <a:pt x="0" y="471364"/>
                </a:lnTo>
                <a:lnTo>
                  <a:pt x="0" y="471361"/>
                </a:lnTo>
                <a:lnTo>
                  <a:pt x="0" y="471360"/>
                </a:lnTo>
                <a:lnTo>
                  <a:pt x="0" y="471332"/>
                </a:lnTo>
                <a:lnTo>
                  <a:pt x="0" y="471303"/>
                </a:lnTo>
                <a:lnTo>
                  <a:pt x="0" y="471294"/>
                </a:lnTo>
                <a:lnTo>
                  <a:pt x="0" y="471247"/>
                </a:lnTo>
                <a:lnTo>
                  <a:pt x="0" y="471200"/>
                </a:lnTo>
                <a:lnTo>
                  <a:pt x="0" y="471168"/>
                </a:lnTo>
                <a:lnTo>
                  <a:pt x="0" y="471160"/>
                </a:lnTo>
                <a:lnTo>
                  <a:pt x="0" y="471025"/>
                </a:lnTo>
                <a:lnTo>
                  <a:pt x="0" y="471019"/>
                </a:lnTo>
                <a:lnTo>
                  <a:pt x="0" y="471017"/>
                </a:lnTo>
                <a:lnTo>
                  <a:pt x="0" y="470980"/>
                </a:lnTo>
                <a:lnTo>
                  <a:pt x="0" y="470953"/>
                </a:lnTo>
                <a:lnTo>
                  <a:pt x="0" y="470927"/>
                </a:lnTo>
                <a:lnTo>
                  <a:pt x="0" y="470896"/>
                </a:lnTo>
                <a:lnTo>
                  <a:pt x="0" y="470878"/>
                </a:lnTo>
                <a:lnTo>
                  <a:pt x="0" y="470843"/>
                </a:lnTo>
                <a:lnTo>
                  <a:pt x="0" y="470829"/>
                </a:lnTo>
                <a:lnTo>
                  <a:pt x="0" y="470824"/>
                </a:lnTo>
                <a:lnTo>
                  <a:pt x="0" y="470820"/>
                </a:lnTo>
                <a:lnTo>
                  <a:pt x="0" y="470811"/>
                </a:lnTo>
                <a:lnTo>
                  <a:pt x="0" y="470704"/>
                </a:lnTo>
                <a:lnTo>
                  <a:pt x="0" y="470684"/>
                </a:lnTo>
                <a:lnTo>
                  <a:pt x="0" y="470637"/>
                </a:lnTo>
                <a:lnTo>
                  <a:pt x="0" y="470615"/>
                </a:lnTo>
                <a:lnTo>
                  <a:pt x="0" y="470587"/>
                </a:lnTo>
                <a:lnTo>
                  <a:pt x="0" y="470570"/>
                </a:lnTo>
                <a:lnTo>
                  <a:pt x="0" y="470536"/>
                </a:lnTo>
                <a:lnTo>
                  <a:pt x="0" y="470480"/>
                </a:lnTo>
                <a:lnTo>
                  <a:pt x="0" y="470413"/>
                </a:lnTo>
                <a:lnTo>
                  <a:pt x="0" y="470395"/>
                </a:lnTo>
                <a:lnTo>
                  <a:pt x="0" y="470391"/>
                </a:lnTo>
                <a:lnTo>
                  <a:pt x="0" y="470365"/>
                </a:lnTo>
                <a:lnTo>
                  <a:pt x="0" y="470257"/>
                </a:lnTo>
                <a:lnTo>
                  <a:pt x="0" y="470182"/>
                </a:lnTo>
                <a:lnTo>
                  <a:pt x="0" y="470180"/>
                </a:lnTo>
                <a:lnTo>
                  <a:pt x="0" y="470179"/>
                </a:lnTo>
                <a:lnTo>
                  <a:pt x="0" y="470147"/>
                </a:lnTo>
                <a:lnTo>
                  <a:pt x="0" y="470099"/>
                </a:lnTo>
                <a:lnTo>
                  <a:pt x="0" y="470022"/>
                </a:lnTo>
                <a:lnTo>
                  <a:pt x="0" y="469937"/>
                </a:lnTo>
                <a:lnTo>
                  <a:pt x="0" y="469917"/>
                </a:lnTo>
                <a:lnTo>
                  <a:pt x="0" y="469900"/>
                </a:lnTo>
                <a:lnTo>
                  <a:pt x="0" y="469843"/>
                </a:lnTo>
                <a:lnTo>
                  <a:pt x="0" y="469842"/>
                </a:lnTo>
                <a:lnTo>
                  <a:pt x="0" y="469829"/>
                </a:lnTo>
                <a:lnTo>
                  <a:pt x="0" y="469774"/>
                </a:lnTo>
                <a:lnTo>
                  <a:pt x="0" y="469717"/>
                </a:lnTo>
                <a:lnTo>
                  <a:pt x="0" y="469699"/>
                </a:lnTo>
                <a:lnTo>
                  <a:pt x="0" y="469697"/>
                </a:lnTo>
                <a:lnTo>
                  <a:pt x="0" y="469659"/>
                </a:lnTo>
                <a:lnTo>
                  <a:pt x="0" y="469633"/>
                </a:lnTo>
                <a:lnTo>
                  <a:pt x="0" y="469566"/>
                </a:lnTo>
                <a:lnTo>
                  <a:pt x="0" y="469563"/>
                </a:lnTo>
                <a:lnTo>
                  <a:pt x="0" y="469541"/>
                </a:lnTo>
                <a:lnTo>
                  <a:pt x="0" y="469467"/>
                </a:lnTo>
                <a:lnTo>
                  <a:pt x="0" y="469454"/>
                </a:lnTo>
                <a:lnTo>
                  <a:pt x="0" y="469384"/>
                </a:lnTo>
                <a:lnTo>
                  <a:pt x="0" y="469370"/>
                </a:lnTo>
                <a:lnTo>
                  <a:pt x="0" y="469347"/>
                </a:lnTo>
                <a:lnTo>
                  <a:pt x="0" y="469266"/>
                </a:lnTo>
                <a:lnTo>
                  <a:pt x="0" y="469236"/>
                </a:lnTo>
                <a:lnTo>
                  <a:pt x="0" y="469208"/>
                </a:lnTo>
                <a:lnTo>
                  <a:pt x="0" y="469159"/>
                </a:lnTo>
                <a:lnTo>
                  <a:pt x="0" y="469158"/>
                </a:lnTo>
                <a:lnTo>
                  <a:pt x="0" y="469156"/>
                </a:lnTo>
                <a:lnTo>
                  <a:pt x="0" y="469134"/>
                </a:lnTo>
                <a:lnTo>
                  <a:pt x="0" y="469127"/>
                </a:lnTo>
                <a:lnTo>
                  <a:pt x="0" y="469082"/>
                </a:lnTo>
                <a:lnTo>
                  <a:pt x="0" y="469032"/>
                </a:lnTo>
                <a:lnTo>
                  <a:pt x="0" y="469029"/>
                </a:lnTo>
                <a:lnTo>
                  <a:pt x="0" y="469008"/>
                </a:lnTo>
                <a:lnTo>
                  <a:pt x="0" y="468931"/>
                </a:lnTo>
                <a:lnTo>
                  <a:pt x="0" y="468923"/>
                </a:lnTo>
                <a:lnTo>
                  <a:pt x="0" y="468916"/>
                </a:lnTo>
                <a:lnTo>
                  <a:pt x="0" y="468915"/>
                </a:lnTo>
                <a:lnTo>
                  <a:pt x="0" y="468914"/>
                </a:lnTo>
                <a:lnTo>
                  <a:pt x="0" y="468909"/>
                </a:lnTo>
                <a:lnTo>
                  <a:pt x="0" y="468896"/>
                </a:lnTo>
                <a:lnTo>
                  <a:pt x="0" y="468893"/>
                </a:lnTo>
                <a:lnTo>
                  <a:pt x="0" y="468843"/>
                </a:lnTo>
                <a:lnTo>
                  <a:pt x="0" y="468822"/>
                </a:lnTo>
                <a:lnTo>
                  <a:pt x="0" y="468808"/>
                </a:lnTo>
                <a:lnTo>
                  <a:pt x="0" y="468778"/>
                </a:lnTo>
                <a:lnTo>
                  <a:pt x="0" y="468736"/>
                </a:lnTo>
                <a:lnTo>
                  <a:pt x="0" y="468735"/>
                </a:lnTo>
                <a:lnTo>
                  <a:pt x="0" y="468727"/>
                </a:lnTo>
                <a:lnTo>
                  <a:pt x="0" y="468675"/>
                </a:lnTo>
                <a:lnTo>
                  <a:pt x="0" y="468670"/>
                </a:lnTo>
                <a:lnTo>
                  <a:pt x="0" y="468653"/>
                </a:lnTo>
                <a:lnTo>
                  <a:pt x="0" y="468650"/>
                </a:lnTo>
                <a:lnTo>
                  <a:pt x="0" y="468625"/>
                </a:lnTo>
                <a:lnTo>
                  <a:pt x="0" y="468612"/>
                </a:lnTo>
                <a:lnTo>
                  <a:pt x="0" y="468593"/>
                </a:lnTo>
                <a:lnTo>
                  <a:pt x="0" y="468566"/>
                </a:lnTo>
                <a:lnTo>
                  <a:pt x="0" y="468494"/>
                </a:lnTo>
                <a:lnTo>
                  <a:pt x="0" y="468476"/>
                </a:lnTo>
                <a:lnTo>
                  <a:pt x="0" y="468434"/>
                </a:lnTo>
                <a:lnTo>
                  <a:pt x="0" y="468431"/>
                </a:lnTo>
                <a:lnTo>
                  <a:pt x="0" y="468426"/>
                </a:lnTo>
                <a:lnTo>
                  <a:pt x="0" y="468370"/>
                </a:lnTo>
                <a:lnTo>
                  <a:pt x="0" y="468363"/>
                </a:lnTo>
                <a:lnTo>
                  <a:pt x="0" y="468362"/>
                </a:lnTo>
                <a:lnTo>
                  <a:pt x="0" y="468360"/>
                </a:lnTo>
                <a:lnTo>
                  <a:pt x="0" y="468338"/>
                </a:lnTo>
                <a:lnTo>
                  <a:pt x="0" y="468319"/>
                </a:lnTo>
                <a:lnTo>
                  <a:pt x="0" y="468288"/>
                </a:lnTo>
                <a:lnTo>
                  <a:pt x="0" y="468252"/>
                </a:lnTo>
                <a:lnTo>
                  <a:pt x="0" y="468226"/>
                </a:lnTo>
                <a:lnTo>
                  <a:pt x="0" y="468221"/>
                </a:lnTo>
                <a:lnTo>
                  <a:pt x="0" y="468194"/>
                </a:lnTo>
                <a:lnTo>
                  <a:pt x="0" y="468029"/>
                </a:lnTo>
                <a:lnTo>
                  <a:pt x="0" y="468027"/>
                </a:lnTo>
                <a:lnTo>
                  <a:pt x="0" y="467980"/>
                </a:lnTo>
                <a:lnTo>
                  <a:pt x="0" y="467901"/>
                </a:lnTo>
                <a:lnTo>
                  <a:pt x="0" y="467897"/>
                </a:lnTo>
                <a:lnTo>
                  <a:pt x="0" y="467834"/>
                </a:lnTo>
                <a:lnTo>
                  <a:pt x="0" y="467829"/>
                </a:lnTo>
                <a:lnTo>
                  <a:pt x="0" y="467769"/>
                </a:lnTo>
                <a:lnTo>
                  <a:pt x="0" y="467767"/>
                </a:lnTo>
                <a:lnTo>
                  <a:pt x="0" y="467761"/>
                </a:lnTo>
                <a:lnTo>
                  <a:pt x="0" y="467715"/>
                </a:lnTo>
                <a:lnTo>
                  <a:pt x="0" y="467714"/>
                </a:lnTo>
                <a:lnTo>
                  <a:pt x="0" y="467690"/>
                </a:lnTo>
                <a:lnTo>
                  <a:pt x="0" y="467613"/>
                </a:lnTo>
                <a:lnTo>
                  <a:pt x="0" y="467597"/>
                </a:lnTo>
                <a:lnTo>
                  <a:pt x="0" y="467546"/>
                </a:lnTo>
                <a:lnTo>
                  <a:pt x="0" y="467455"/>
                </a:lnTo>
                <a:lnTo>
                  <a:pt x="0" y="467430"/>
                </a:lnTo>
                <a:lnTo>
                  <a:pt x="0" y="467375"/>
                </a:lnTo>
                <a:lnTo>
                  <a:pt x="0" y="467356"/>
                </a:lnTo>
                <a:lnTo>
                  <a:pt x="0" y="467345"/>
                </a:lnTo>
                <a:lnTo>
                  <a:pt x="0" y="467286"/>
                </a:lnTo>
                <a:lnTo>
                  <a:pt x="0" y="467279"/>
                </a:lnTo>
                <a:lnTo>
                  <a:pt x="0" y="467231"/>
                </a:lnTo>
                <a:lnTo>
                  <a:pt x="0" y="467226"/>
                </a:lnTo>
                <a:lnTo>
                  <a:pt x="0" y="467221"/>
                </a:lnTo>
                <a:lnTo>
                  <a:pt x="0" y="467205"/>
                </a:lnTo>
                <a:lnTo>
                  <a:pt x="0" y="467181"/>
                </a:lnTo>
                <a:lnTo>
                  <a:pt x="0" y="467148"/>
                </a:lnTo>
                <a:lnTo>
                  <a:pt x="0" y="467119"/>
                </a:lnTo>
                <a:lnTo>
                  <a:pt x="0" y="467114"/>
                </a:lnTo>
                <a:lnTo>
                  <a:pt x="0" y="467105"/>
                </a:lnTo>
                <a:lnTo>
                  <a:pt x="0" y="467099"/>
                </a:lnTo>
                <a:lnTo>
                  <a:pt x="0" y="467067"/>
                </a:lnTo>
                <a:lnTo>
                  <a:pt x="0" y="467047"/>
                </a:lnTo>
                <a:lnTo>
                  <a:pt x="0" y="467036"/>
                </a:lnTo>
                <a:lnTo>
                  <a:pt x="0" y="466971"/>
                </a:lnTo>
                <a:lnTo>
                  <a:pt x="0" y="466921"/>
                </a:lnTo>
                <a:lnTo>
                  <a:pt x="0" y="466891"/>
                </a:lnTo>
                <a:lnTo>
                  <a:pt x="0" y="466888"/>
                </a:lnTo>
                <a:lnTo>
                  <a:pt x="0" y="466886"/>
                </a:lnTo>
                <a:lnTo>
                  <a:pt x="0" y="466864"/>
                </a:lnTo>
                <a:lnTo>
                  <a:pt x="0" y="466861"/>
                </a:lnTo>
                <a:lnTo>
                  <a:pt x="0" y="466840"/>
                </a:lnTo>
                <a:lnTo>
                  <a:pt x="0" y="466762"/>
                </a:lnTo>
                <a:lnTo>
                  <a:pt x="0" y="466746"/>
                </a:lnTo>
                <a:lnTo>
                  <a:pt x="0" y="466738"/>
                </a:lnTo>
                <a:lnTo>
                  <a:pt x="0" y="466727"/>
                </a:lnTo>
                <a:lnTo>
                  <a:pt x="0" y="466609"/>
                </a:lnTo>
                <a:lnTo>
                  <a:pt x="0" y="466576"/>
                </a:lnTo>
                <a:lnTo>
                  <a:pt x="0" y="466573"/>
                </a:lnTo>
                <a:lnTo>
                  <a:pt x="0" y="466551"/>
                </a:lnTo>
                <a:lnTo>
                  <a:pt x="0" y="466531"/>
                </a:lnTo>
                <a:lnTo>
                  <a:pt x="0" y="466484"/>
                </a:lnTo>
                <a:lnTo>
                  <a:pt x="0" y="466433"/>
                </a:lnTo>
                <a:lnTo>
                  <a:pt x="0" y="466407"/>
                </a:lnTo>
                <a:lnTo>
                  <a:pt x="0" y="466383"/>
                </a:lnTo>
                <a:lnTo>
                  <a:pt x="0" y="466357"/>
                </a:lnTo>
                <a:lnTo>
                  <a:pt x="0" y="466345"/>
                </a:lnTo>
                <a:lnTo>
                  <a:pt x="0" y="466326"/>
                </a:lnTo>
                <a:lnTo>
                  <a:pt x="0" y="466324"/>
                </a:lnTo>
                <a:lnTo>
                  <a:pt x="0" y="466323"/>
                </a:lnTo>
                <a:lnTo>
                  <a:pt x="0" y="466308"/>
                </a:lnTo>
                <a:lnTo>
                  <a:pt x="0" y="466279"/>
                </a:lnTo>
                <a:lnTo>
                  <a:pt x="0" y="466238"/>
                </a:lnTo>
                <a:lnTo>
                  <a:pt x="0" y="466197"/>
                </a:lnTo>
                <a:lnTo>
                  <a:pt x="0" y="466191"/>
                </a:lnTo>
                <a:lnTo>
                  <a:pt x="0" y="466166"/>
                </a:lnTo>
                <a:lnTo>
                  <a:pt x="0" y="466114"/>
                </a:lnTo>
                <a:lnTo>
                  <a:pt x="0" y="466098"/>
                </a:lnTo>
                <a:lnTo>
                  <a:pt x="0" y="466093"/>
                </a:lnTo>
                <a:lnTo>
                  <a:pt x="0" y="466092"/>
                </a:lnTo>
                <a:lnTo>
                  <a:pt x="0" y="466068"/>
                </a:lnTo>
                <a:lnTo>
                  <a:pt x="0" y="466067"/>
                </a:lnTo>
                <a:lnTo>
                  <a:pt x="0" y="466042"/>
                </a:lnTo>
                <a:lnTo>
                  <a:pt x="0" y="466010"/>
                </a:lnTo>
                <a:lnTo>
                  <a:pt x="0" y="465910"/>
                </a:lnTo>
                <a:lnTo>
                  <a:pt x="0" y="465871"/>
                </a:lnTo>
                <a:lnTo>
                  <a:pt x="0" y="465865"/>
                </a:lnTo>
                <a:lnTo>
                  <a:pt x="0" y="465843"/>
                </a:lnTo>
                <a:lnTo>
                  <a:pt x="0" y="465834"/>
                </a:lnTo>
                <a:lnTo>
                  <a:pt x="0" y="465738"/>
                </a:lnTo>
                <a:lnTo>
                  <a:pt x="0" y="465737"/>
                </a:lnTo>
                <a:lnTo>
                  <a:pt x="0" y="465736"/>
                </a:lnTo>
                <a:lnTo>
                  <a:pt x="0" y="465660"/>
                </a:lnTo>
                <a:lnTo>
                  <a:pt x="0" y="465638"/>
                </a:lnTo>
                <a:lnTo>
                  <a:pt x="0" y="465631"/>
                </a:lnTo>
                <a:lnTo>
                  <a:pt x="0" y="465630"/>
                </a:lnTo>
                <a:lnTo>
                  <a:pt x="0" y="465609"/>
                </a:lnTo>
                <a:lnTo>
                  <a:pt x="0" y="465593"/>
                </a:lnTo>
                <a:lnTo>
                  <a:pt x="0" y="465559"/>
                </a:lnTo>
                <a:lnTo>
                  <a:pt x="0" y="465552"/>
                </a:lnTo>
                <a:lnTo>
                  <a:pt x="0" y="465529"/>
                </a:lnTo>
                <a:lnTo>
                  <a:pt x="0" y="465505"/>
                </a:lnTo>
                <a:lnTo>
                  <a:pt x="0" y="465460"/>
                </a:lnTo>
                <a:lnTo>
                  <a:pt x="0" y="465444"/>
                </a:lnTo>
                <a:lnTo>
                  <a:pt x="0" y="465436"/>
                </a:lnTo>
                <a:lnTo>
                  <a:pt x="0" y="465397"/>
                </a:lnTo>
                <a:lnTo>
                  <a:pt x="0" y="465372"/>
                </a:lnTo>
                <a:lnTo>
                  <a:pt x="0" y="465362"/>
                </a:lnTo>
                <a:lnTo>
                  <a:pt x="0" y="465360"/>
                </a:lnTo>
                <a:lnTo>
                  <a:pt x="0" y="465358"/>
                </a:lnTo>
                <a:lnTo>
                  <a:pt x="0" y="465323"/>
                </a:lnTo>
                <a:lnTo>
                  <a:pt x="0" y="465309"/>
                </a:lnTo>
                <a:lnTo>
                  <a:pt x="0" y="465254"/>
                </a:lnTo>
                <a:lnTo>
                  <a:pt x="0" y="465244"/>
                </a:lnTo>
                <a:lnTo>
                  <a:pt x="0" y="465217"/>
                </a:lnTo>
                <a:lnTo>
                  <a:pt x="0" y="465177"/>
                </a:lnTo>
                <a:lnTo>
                  <a:pt x="0" y="465166"/>
                </a:lnTo>
                <a:lnTo>
                  <a:pt x="0" y="465139"/>
                </a:lnTo>
                <a:lnTo>
                  <a:pt x="0" y="465113"/>
                </a:lnTo>
                <a:lnTo>
                  <a:pt x="0" y="465090"/>
                </a:lnTo>
                <a:lnTo>
                  <a:pt x="0" y="464961"/>
                </a:lnTo>
                <a:lnTo>
                  <a:pt x="0" y="464960"/>
                </a:lnTo>
                <a:lnTo>
                  <a:pt x="0" y="464956"/>
                </a:lnTo>
                <a:lnTo>
                  <a:pt x="0" y="464901"/>
                </a:lnTo>
                <a:lnTo>
                  <a:pt x="0" y="464899"/>
                </a:lnTo>
                <a:lnTo>
                  <a:pt x="0" y="464889"/>
                </a:lnTo>
                <a:lnTo>
                  <a:pt x="0" y="464864"/>
                </a:lnTo>
                <a:lnTo>
                  <a:pt x="0" y="464857"/>
                </a:lnTo>
                <a:lnTo>
                  <a:pt x="0" y="464852"/>
                </a:lnTo>
                <a:lnTo>
                  <a:pt x="0" y="464715"/>
                </a:lnTo>
                <a:lnTo>
                  <a:pt x="0" y="464713"/>
                </a:lnTo>
                <a:lnTo>
                  <a:pt x="0" y="464707"/>
                </a:lnTo>
                <a:lnTo>
                  <a:pt x="0" y="464696"/>
                </a:lnTo>
                <a:lnTo>
                  <a:pt x="0" y="464636"/>
                </a:lnTo>
                <a:lnTo>
                  <a:pt x="0" y="464613"/>
                </a:lnTo>
                <a:lnTo>
                  <a:pt x="0" y="464581"/>
                </a:lnTo>
                <a:lnTo>
                  <a:pt x="0" y="464500"/>
                </a:lnTo>
                <a:lnTo>
                  <a:pt x="0" y="464497"/>
                </a:lnTo>
                <a:lnTo>
                  <a:pt x="0" y="464425"/>
                </a:lnTo>
                <a:lnTo>
                  <a:pt x="0" y="464402"/>
                </a:lnTo>
                <a:lnTo>
                  <a:pt x="0" y="464398"/>
                </a:lnTo>
                <a:lnTo>
                  <a:pt x="0" y="464366"/>
                </a:lnTo>
                <a:lnTo>
                  <a:pt x="0" y="464363"/>
                </a:lnTo>
                <a:lnTo>
                  <a:pt x="0" y="464304"/>
                </a:lnTo>
                <a:lnTo>
                  <a:pt x="0" y="464296"/>
                </a:lnTo>
                <a:lnTo>
                  <a:pt x="0" y="464289"/>
                </a:lnTo>
                <a:lnTo>
                  <a:pt x="0" y="464266"/>
                </a:lnTo>
                <a:lnTo>
                  <a:pt x="0" y="464253"/>
                </a:lnTo>
                <a:lnTo>
                  <a:pt x="0" y="464251"/>
                </a:lnTo>
                <a:lnTo>
                  <a:pt x="0" y="464216"/>
                </a:lnTo>
                <a:lnTo>
                  <a:pt x="0" y="464215"/>
                </a:lnTo>
                <a:lnTo>
                  <a:pt x="0" y="464182"/>
                </a:lnTo>
                <a:lnTo>
                  <a:pt x="0" y="464154"/>
                </a:lnTo>
                <a:lnTo>
                  <a:pt x="0" y="464100"/>
                </a:lnTo>
                <a:lnTo>
                  <a:pt x="0" y="464063"/>
                </a:lnTo>
                <a:lnTo>
                  <a:pt x="0" y="464059"/>
                </a:lnTo>
                <a:lnTo>
                  <a:pt x="0" y="464046"/>
                </a:lnTo>
                <a:lnTo>
                  <a:pt x="0" y="464026"/>
                </a:lnTo>
                <a:lnTo>
                  <a:pt x="0" y="464023"/>
                </a:lnTo>
                <a:lnTo>
                  <a:pt x="0" y="464021"/>
                </a:lnTo>
                <a:lnTo>
                  <a:pt x="0" y="463952"/>
                </a:lnTo>
                <a:lnTo>
                  <a:pt x="0" y="463871"/>
                </a:lnTo>
                <a:lnTo>
                  <a:pt x="0" y="463850"/>
                </a:lnTo>
                <a:lnTo>
                  <a:pt x="0" y="463849"/>
                </a:lnTo>
                <a:lnTo>
                  <a:pt x="0" y="463827"/>
                </a:lnTo>
                <a:lnTo>
                  <a:pt x="0" y="463799"/>
                </a:lnTo>
                <a:lnTo>
                  <a:pt x="0" y="463748"/>
                </a:lnTo>
                <a:lnTo>
                  <a:pt x="0" y="463742"/>
                </a:lnTo>
                <a:lnTo>
                  <a:pt x="0" y="463732"/>
                </a:lnTo>
                <a:lnTo>
                  <a:pt x="0" y="463706"/>
                </a:lnTo>
                <a:lnTo>
                  <a:pt x="0" y="463616"/>
                </a:lnTo>
                <a:lnTo>
                  <a:pt x="0" y="463567"/>
                </a:lnTo>
                <a:lnTo>
                  <a:pt x="0" y="463544"/>
                </a:lnTo>
                <a:lnTo>
                  <a:pt x="0" y="463531"/>
                </a:lnTo>
                <a:lnTo>
                  <a:pt x="0" y="463506"/>
                </a:lnTo>
                <a:lnTo>
                  <a:pt x="0" y="463493"/>
                </a:lnTo>
                <a:lnTo>
                  <a:pt x="0" y="463434"/>
                </a:lnTo>
                <a:lnTo>
                  <a:pt x="0" y="463393"/>
                </a:lnTo>
                <a:lnTo>
                  <a:pt x="0" y="463358"/>
                </a:lnTo>
                <a:lnTo>
                  <a:pt x="0" y="463353"/>
                </a:lnTo>
                <a:lnTo>
                  <a:pt x="0" y="463327"/>
                </a:lnTo>
                <a:lnTo>
                  <a:pt x="0" y="463318"/>
                </a:lnTo>
                <a:lnTo>
                  <a:pt x="0" y="463289"/>
                </a:lnTo>
                <a:lnTo>
                  <a:pt x="0" y="463247"/>
                </a:lnTo>
                <a:lnTo>
                  <a:pt x="0" y="463207"/>
                </a:lnTo>
                <a:lnTo>
                  <a:pt x="0" y="463140"/>
                </a:lnTo>
                <a:lnTo>
                  <a:pt x="0" y="463134"/>
                </a:lnTo>
                <a:lnTo>
                  <a:pt x="0" y="463077"/>
                </a:lnTo>
                <a:lnTo>
                  <a:pt x="0" y="463043"/>
                </a:lnTo>
                <a:lnTo>
                  <a:pt x="0" y="463019"/>
                </a:lnTo>
                <a:lnTo>
                  <a:pt x="0" y="462946"/>
                </a:lnTo>
                <a:lnTo>
                  <a:pt x="0" y="462920"/>
                </a:lnTo>
                <a:lnTo>
                  <a:pt x="0" y="462919"/>
                </a:lnTo>
                <a:lnTo>
                  <a:pt x="0" y="462910"/>
                </a:lnTo>
                <a:lnTo>
                  <a:pt x="0" y="462880"/>
                </a:lnTo>
                <a:lnTo>
                  <a:pt x="0" y="462853"/>
                </a:lnTo>
                <a:lnTo>
                  <a:pt x="0" y="462845"/>
                </a:lnTo>
                <a:lnTo>
                  <a:pt x="0" y="462844"/>
                </a:lnTo>
                <a:lnTo>
                  <a:pt x="0" y="462835"/>
                </a:lnTo>
                <a:lnTo>
                  <a:pt x="0" y="462828"/>
                </a:lnTo>
                <a:lnTo>
                  <a:pt x="0" y="462825"/>
                </a:lnTo>
                <a:lnTo>
                  <a:pt x="0" y="462805"/>
                </a:lnTo>
                <a:lnTo>
                  <a:pt x="0" y="462803"/>
                </a:lnTo>
                <a:lnTo>
                  <a:pt x="0" y="462775"/>
                </a:lnTo>
                <a:lnTo>
                  <a:pt x="0" y="462748"/>
                </a:lnTo>
                <a:lnTo>
                  <a:pt x="0" y="462688"/>
                </a:lnTo>
                <a:lnTo>
                  <a:pt x="0" y="462648"/>
                </a:lnTo>
                <a:lnTo>
                  <a:pt x="0" y="462641"/>
                </a:lnTo>
                <a:lnTo>
                  <a:pt x="0" y="462611"/>
                </a:lnTo>
                <a:lnTo>
                  <a:pt x="0" y="462603"/>
                </a:lnTo>
                <a:lnTo>
                  <a:pt x="0" y="462599"/>
                </a:lnTo>
                <a:lnTo>
                  <a:pt x="0" y="462594"/>
                </a:lnTo>
                <a:lnTo>
                  <a:pt x="0" y="462585"/>
                </a:lnTo>
                <a:lnTo>
                  <a:pt x="0" y="462583"/>
                </a:lnTo>
                <a:lnTo>
                  <a:pt x="0" y="462580"/>
                </a:lnTo>
                <a:lnTo>
                  <a:pt x="0" y="462578"/>
                </a:lnTo>
                <a:lnTo>
                  <a:pt x="0" y="462539"/>
                </a:lnTo>
                <a:lnTo>
                  <a:pt x="0" y="462527"/>
                </a:lnTo>
                <a:lnTo>
                  <a:pt x="0" y="462470"/>
                </a:lnTo>
                <a:lnTo>
                  <a:pt x="0" y="462437"/>
                </a:lnTo>
                <a:lnTo>
                  <a:pt x="0" y="462373"/>
                </a:lnTo>
                <a:lnTo>
                  <a:pt x="0" y="462372"/>
                </a:lnTo>
                <a:lnTo>
                  <a:pt x="0" y="462371"/>
                </a:lnTo>
                <a:lnTo>
                  <a:pt x="0" y="462370"/>
                </a:lnTo>
                <a:lnTo>
                  <a:pt x="0" y="462368"/>
                </a:lnTo>
                <a:lnTo>
                  <a:pt x="0" y="462366"/>
                </a:lnTo>
                <a:lnTo>
                  <a:pt x="0" y="462344"/>
                </a:lnTo>
                <a:lnTo>
                  <a:pt x="0" y="462335"/>
                </a:lnTo>
                <a:lnTo>
                  <a:pt x="0" y="462316"/>
                </a:lnTo>
                <a:lnTo>
                  <a:pt x="0" y="462296"/>
                </a:lnTo>
                <a:lnTo>
                  <a:pt x="0" y="462294"/>
                </a:lnTo>
                <a:lnTo>
                  <a:pt x="0" y="462254"/>
                </a:lnTo>
                <a:lnTo>
                  <a:pt x="0" y="462165"/>
                </a:lnTo>
                <a:lnTo>
                  <a:pt x="0" y="462139"/>
                </a:lnTo>
                <a:lnTo>
                  <a:pt x="0" y="462135"/>
                </a:lnTo>
                <a:lnTo>
                  <a:pt x="0" y="462130"/>
                </a:lnTo>
                <a:lnTo>
                  <a:pt x="0" y="462124"/>
                </a:lnTo>
                <a:lnTo>
                  <a:pt x="0" y="462100"/>
                </a:lnTo>
                <a:lnTo>
                  <a:pt x="0" y="462056"/>
                </a:lnTo>
                <a:lnTo>
                  <a:pt x="0" y="462053"/>
                </a:lnTo>
                <a:lnTo>
                  <a:pt x="0" y="462030"/>
                </a:lnTo>
                <a:lnTo>
                  <a:pt x="0" y="461961"/>
                </a:lnTo>
                <a:lnTo>
                  <a:pt x="0" y="461914"/>
                </a:lnTo>
                <a:lnTo>
                  <a:pt x="0" y="461912"/>
                </a:lnTo>
                <a:lnTo>
                  <a:pt x="0" y="461911"/>
                </a:lnTo>
                <a:lnTo>
                  <a:pt x="0" y="461909"/>
                </a:lnTo>
                <a:lnTo>
                  <a:pt x="0" y="461904"/>
                </a:lnTo>
                <a:lnTo>
                  <a:pt x="0" y="461876"/>
                </a:lnTo>
                <a:lnTo>
                  <a:pt x="0" y="461863"/>
                </a:lnTo>
                <a:lnTo>
                  <a:pt x="0" y="461862"/>
                </a:lnTo>
                <a:lnTo>
                  <a:pt x="0" y="461846"/>
                </a:lnTo>
                <a:lnTo>
                  <a:pt x="0" y="461821"/>
                </a:lnTo>
                <a:lnTo>
                  <a:pt x="0" y="461806"/>
                </a:lnTo>
                <a:lnTo>
                  <a:pt x="0" y="461780"/>
                </a:lnTo>
                <a:lnTo>
                  <a:pt x="0" y="461775"/>
                </a:lnTo>
                <a:lnTo>
                  <a:pt x="0" y="461754"/>
                </a:lnTo>
                <a:lnTo>
                  <a:pt x="0" y="461751"/>
                </a:lnTo>
                <a:lnTo>
                  <a:pt x="0" y="461746"/>
                </a:lnTo>
                <a:lnTo>
                  <a:pt x="0" y="461718"/>
                </a:lnTo>
                <a:lnTo>
                  <a:pt x="0" y="461706"/>
                </a:lnTo>
                <a:lnTo>
                  <a:pt x="0" y="461696"/>
                </a:lnTo>
                <a:lnTo>
                  <a:pt x="0" y="461680"/>
                </a:lnTo>
                <a:lnTo>
                  <a:pt x="0" y="461668"/>
                </a:lnTo>
                <a:lnTo>
                  <a:pt x="0" y="461646"/>
                </a:lnTo>
                <a:lnTo>
                  <a:pt x="0" y="461630"/>
                </a:lnTo>
                <a:lnTo>
                  <a:pt x="0" y="461596"/>
                </a:lnTo>
                <a:lnTo>
                  <a:pt x="0" y="461572"/>
                </a:lnTo>
                <a:lnTo>
                  <a:pt x="0" y="461571"/>
                </a:lnTo>
                <a:lnTo>
                  <a:pt x="0" y="461476"/>
                </a:lnTo>
                <a:lnTo>
                  <a:pt x="0" y="461455"/>
                </a:lnTo>
                <a:lnTo>
                  <a:pt x="0" y="461454"/>
                </a:lnTo>
                <a:lnTo>
                  <a:pt x="0" y="461440"/>
                </a:lnTo>
                <a:lnTo>
                  <a:pt x="0" y="461373"/>
                </a:lnTo>
                <a:lnTo>
                  <a:pt x="0" y="461362"/>
                </a:lnTo>
                <a:lnTo>
                  <a:pt x="0" y="461295"/>
                </a:lnTo>
                <a:lnTo>
                  <a:pt x="0" y="461287"/>
                </a:lnTo>
                <a:lnTo>
                  <a:pt x="0" y="461263"/>
                </a:lnTo>
                <a:lnTo>
                  <a:pt x="0" y="461261"/>
                </a:lnTo>
                <a:lnTo>
                  <a:pt x="0" y="461258"/>
                </a:lnTo>
                <a:lnTo>
                  <a:pt x="0" y="461244"/>
                </a:lnTo>
                <a:lnTo>
                  <a:pt x="0" y="461228"/>
                </a:lnTo>
                <a:lnTo>
                  <a:pt x="0" y="461223"/>
                </a:lnTo>
                <a:lnTo>
                  <a:pt x="0" y="461216"/>
                </a:lnTo>
                <a:lnTo>
                  <a:pt x="0" y="461214"/>
                </a:lnTo>
                <a:lnTo>
                  <a:pt x="0" y="461110"/>
                </a:lnTo>
                <a:lnTo>
                  <a:pt x="0" y="461103"/>
                </a:lnTo>
                <a:lnTo>
                  <a:pt x="0" y="461033"/>
                </a:lnTo>
                <a:lnTo>
                  <a:pt x="0" y="461032"/>
                </a:lnTo>
                <a:lnTo>
                  <a:pt x="0" y="461031"/>
                </a:lnTo>
                <a:lnTo>
                  <a:pt x="0" y="460995"/>
                </a:lnTo>
                <a:lnTo>
                  <a:pt x="0" y="460940"/>
                </a:lnTo>
                <a:lnTo>
                  <a:pt x="0" y="460924"/>
                </a:lnTo>
                <a:lnTo>
                  <a:pt x="0" y="460923"/>
                </a:lnTo>
                <a:lnTo>
                  <a:pt x="0" y="460851"/>
                </a:lnTo>
                <a:lnTo>
                  <a:pt x="0" y="460838"/>
                </a:lnTo>
                <a:lnTo>
                  <a:pt x="0" y="460799"/>
                </a:lnTo>
                <a:lnTo>
                  <a:pt x="0" y="460770"/>
                </a:lnTo>
                <a:lnTo>
                  <a:pt x="0" y="460749"/>
                </a:lnTo>
                <a:lnTo>
                  <a:pt x="0" y="460714"/>
                </a:lnTo>
                <a:lnTo>
                  <a:pt x="0" y="460696"/>
                </a:lnTo>
                <a:lnTo>
                  <a:pt x="0" y="460682"/>
                </a:lnTo>
                <a:lnTo>
                  <a:pt x="0" y="460664"/>
                </a:lnTo>
                <a:lnTo>
                  <a:pt x="0" y="460647"/>
                </a:lnTo>
                <a:lnTo>
                  <a:pt x="0" y="460644"/>
                </a:lnTo>
                <a:lnTo>
                  <a:pt x="0" y="460639"/>
                </a:lnTo>
                <a:lnTo>
                  <a:pt x="0" y="460627"/>
                </a:lnTo>
                <a:lnTo>
                  <a:pt x="0" y="460590"/>
                </a:lnTo>
                <a:lnTo>
                  <a:pt x="0" y="460575"/>
                </a:lnTo>
                <a:lnTo>
                  <a:pt x="0" y="460550"/>
                </a:lnTo>
                <a:lnTo>
                  <a:pt x="0" y="460512"/>
                </a:lnTo>
                <a:lnTo>
                  <a:pt x="0" y="460492"/>
                </a:lnTo>
                <a:lnTo>
                  <a:pt x="0" y="460486"/>
                </a:lnTo>
                <a:lnTo>
                  <a:pt x="0" y="460465"/>
                </a:lnTo>
                <a:lnTo>
                  <a:pt x="0" y="460394"/>
                </a:lnTo>
                <a:lnTo>
                  <a:pt x="0" y="460379"/>
                </a:lnTo>
                <a:lnTo>
                  <a:pt x="0" y="460363"/>
                </a:lnTo>
                <a:lnTo>
                  <a:pt x="0" y="460347"/>
                </a:lnTo>
                <a:lnTo>
                  <a:pt x="0" y="460337"/>
                </a:lnTo>
                <a:lnTo>
                  <a:pt x="0" y="460333"/>
                </a:lnTo>
                <a:lnTo>
                  <a:pt x="0" y="460237"/>
                </a:lnTo>
                <a:lnTo>
                  <a:pt x="0" y="460205"/>
                </a:lnTo>
                <a:lnTo>
                  <a:pt x="0" y="460193"/>
                </a:lnTo>
                <a:lnTo>
                  <a:pt x="0" y="460151"/>
                </a:lnTo>
                <a:lnTo>
                  <a:pt x="0" y="460150"/>
                </a:lnTo>
                <a:lnTo>
                  <a:pt x="0" y="460113"/>
                </a:lnTo>
                <a:lnTo>
                  <a:pt x="0" y="460074"/>
                </a:lnTo>
                <a:lnTo>
                  <a:pt x="0" y="460053"/>
                </a:lnTo>
                <a:lnTo>
                  <a:pt x="0" y="460028"/>
                </a:lnTo>
                <a:lnTo>
                  <a:pt x="0" y="459890"/>
                </a:lnTo>
                <a:lnTo>
                  <a:pt x="0" y="459882"/>
                </a:lnTo>
                <a:lnTo>
                  <a:pt x="0" y="459854"/>
                </a:lnTo>
                <a:lnTo>
                  <a:pt x="0" y="459845"/>
                </a:lnTo>
                <a:lnTo>
                  <a:pt x="0" y="459843"/>
                </a:lnTo>
                <a:lnTo>
                  <a:pt x="0" y="459815"/>
                </a:lnTo>
                <a:lnTo>
                  <a:pt x="0" y="459785"/>
                </a:lnTo>
                <a:lnTo>
                  <a:pt x="0" y="459731"/>
                </a:lnTo>
                <a:lnTo>
                  <a:pt x="0" y="459713"/>
                </a:lnTo>
                <a:lnTo>
                  <a:pt x="0" y="459667"/>
                </a:lnTo>
                <a:lnTo>
                  <a:pt x="0" y="459649"/>
                </a:lnTo>
                <a:lnTo>
                  <a:pt x="0" y="459647"/>
                </a:lnTo>
                <a:lnTo>
                  <a:pt x="0" y="459604"/>
                </a:lnTo>
                <a:lnTo>
                  <a:pt x="0" y="459589"/>
                </a:lnTo>
                <a:lnTo>
                  <a:pt x="0" y="459588"/>
                </a:lnTo>
                <a:lnTo>
                  <a:pt x="0" y="459570"/>
                </a:lnTo>
                <a:lnTo>
                  <a:pt x="0" y="459557"/>
                </a:lnTo>
                <a:lnTo>
                  <a:pt x="0" y="459543"/>
                </a:lnTo>
                <a:lnTo>
                  <a:pt x="0" y="459425"/>
                </a:lnTo>
                <a:lnTo>
                  <a:pt x="0" y="459416"/>
                </a:lnTo>
                <a:lnTo>
                  <a:pt x="0" y="459404"/>
                </a:lnTo>
                <a:lnTo>
                  <a:pt x="0" y="459329"/>
                </a:lnTo>
                <a:lnTo>
                  <a:pt x="0" y="459326"/>
                </a:lnTo>
                <a:lnTo>
                  <a:pt x="0" y="459302"/>
                </a:lnTo>
                <a:lnTo>
                  <a:pt x="0" y="459172"/>
                </a:lnTo>
                <a:lnTo>
                  <a:pt x="0" y="459126"/>
                </a:lnTo>
                <a:lnTo>
                  <a:pt x="0" y="459105"/>
                </a:lnTo>
                <a:lnTo>
                  <a:pt x="0" y="459079"/>
                </a:lnTo>
                <a:lnTo>
                  <a:pt x="0" y="459051"/>
                </a:lnTo>
                <a:lnTo>
                  <a:pt x="0" y="459046"/>
                </a:lnTo>
                <a:lnTo>
                  <a:pt x="0" y="458971"/>
                </a:lnTo>
                <a:lnTo>
                  <a:pt x="0" y="458950"/>
                </a:lnTo>
                <a:lnTo>
                  <a:pt x="0" y="458934"/>
                </a:lnTo>
                <a:lnTo>
                  <a:pt x="0" y="458924"/>
                </a:lnTo>
                <a:lnTo>
                  <a:pt x="0" y="458873"/>
                </a:lnTo>
                <a:lnTo>
                  <a:pt x="0" y="458872"/>
                </a:lnTo>
                <a:lnTo>
                  <a:pt x="0" y="458857"/>
                </a:lnTo>
                <a:lnTo>
                  <a:pt x="0" y="458843"/>
                </a:lnTo>
                <a:lnTo>
                  <a:pt x="0" y="458785"/>
                </a:lnTo>
                <a:lnTo>
                  <a:pt x="0" y="458764"/>
                </a:lnTo>
                <a:lnTo>
                  <a:pt x="0" y="458678"/>
                </a:lnTo>
                <a:lnTo>
                  <a:pt x="0" y="458631"/>
                </a:lnTo>
                <a:lnTo>
                  <a:pt x="0" y="458620"/>
                </a:lnTo>
                <a:lnTo>
                  <a:pt x="0" y="458614"/>
                </a:lnTo>
                <a:lnTo>
                  <a:pt x="0" y="458606"/>
                </a:lnTo>
                <a:lnTo>
                  <a:pt x="0" y="458596"/>
                </a:lnTo>
                <a:lnTo>
                  <a:pt x="0" y="458496"/>
                </a:lnTo>
                <a:lnTo>
                  <a:pt x="0" y="458488"/>
                </a:lnTo>
                <a:lnTo>
                  <a:pt x="0" y="458450"/>
                </a:lnTo>
                <a:lnTo>
                  <a:pt x="0" y="458441"/>
                </a:lnTo>
                <a:lnTo>
                  <a:pt x="0" y="458411"/>
                </a:lnTo>
                <a:lnTo>
                  <a:pt x="0" y="458404"/>
                </a:lnTo>
                <a:lnTo>
                  <a:pt x="0" y="458390"/>
                </a:lnTo>
                <a:lnTo>
                  <a:pt x="0" y="458381"/>
                </a:lnTo>
                <a:lnTo>
                  <a:pt x="0" y="458376"/>
                </a:lnTo>
                <a:lnTo>
                  <a:pt x="0" y="458360"/>
                </a:lnTo>
                <a:lnTo>
                  <a:pt x="0" y="458347"/>
                </a:lnTo>
                <a:lnTo>
                  <a:pt x="0" y="458305"/>
                </a:lnTo>
                <a:lnTo>
                  <a:pt x="0" y="458302"/>
                </a:lnTo>
                <a:lnTo>
                  <a:pt x="0" y="458281"/>
                </a:lnTo>
                <a:lnTo>
                  <a:pt x="0" y="458255"/>
                </a:lnTo>
                <a:lnTo>
                  <a:pt x="0" y="458202"/>
                </a:lnTo>
                <a:lnTo>
                  <a:pt x="0" y="458198"/>
                </a:lnTo>
                <a:lnTo>
                  <a:pt x="0" y="458195"/>
                </a:lnTo>
                <a:lnTo>
                  <a:pt x="0" y="458190"/>
                </a:lnTo>
                <a:lnTo>
                  <a:pt x="0" y="458123"/>
                </a:lnTo>
                <a:lnTo>
                  <a:pt x="0" y="458092"/>
                </a:lnTo>
                <a:lnTo>
                  <a:pt x="0" y="458043"/>
                </a:lnTo>
                <a:lnTo>
                  <a:pt x="0" y="458037"/>
                </a:lnTo>
                <a:lnTo>
                  <a:pt x="0" y="457972"/>
                </a:lnTo>
                <a:lnTo>
                  <a:pt x="0" y="457967"/>
                </a:lnTo>
                <a:lnTo>
                  <a:pt x="0" y="457958"/>
                </a:lnTo>
                <a:lnTo>
                  <a:pt x="0" y="457950"/>
                </a:lnTo>
                <a:lnTo>
                  <a:pt x="0" y="457900"/>
                </a:lnTo>
                <a:lnTo>
                  <a:pt x="0" y="457851"/>
                </a:lnTo>
                <a:lnTo>
                  <a:pt x="0" y="457848"/>
                </a:lnTo>
                <a:lnTo>
                  <a:pt x="0" y="457843"/>
                </a:lnTo>
                <a:lnTo>
                  <a:pt x="0" y="457822"/>
                </a:lnTo>
                <a:lnTo>
                  <a:pt x="0" y="457796"/>
                </a:lnTo>
                <a:lnTo>
                  <a:pt x="0" y="457739"/>
                </a:lnTo>
                <a:lnTo>
                  <a:pt x="0" y="457717"/>
                </a:lnTo>
                <a:lnTo>
                  <a:pt x="0" y="457657"/>
                </a:lnTo>
                <a:lnTo>
                  <a:pt x="0" y="457627"/>
                </a:lnTo>
                <a:lnTo>
                  <a:pt x="0" y="457610"/>
                </a:lnTo>
                <a:lnTo>
                  <a:pt x="0" y="457600"/>
                </a:lnTo>
                <a:lnTo>
                  <a:pt x="0" y="457585"/>
                </a:lnTo>
                <a:lnTo>
                  <a:pt x="0" y="457560"/>
                </a:lnTo>
                <a:lnTo>
                  <a:pt x="0" y="457538"/>
                </a:lnTo>
                <a:lnTo>
                  <a:pt x="0" y="457530"/>
                </a:lnTo>
                <a:lnTo>
                  <a:pt x="0" y="457502"/>
                </a:lnTo>
                <a:lnTo>
                  <a:pt x="0" y="457416"/>
                </a:lnTo>
                <a:lnTo>
                  <a:pt x="0" y="457404"/>
                </a:lnTo>
                <a:lnTo>
                  <a:pt x="0" y="457389"/>
                </a:lnTo>
                <a:lnTo>
                  <a:pt x="0" y="457384"/>
                </a:lnTo>
                <a:lnTo>
                  <a:pt x="0" y="457334"/>
                </a:lnTo>
                <a:lnTo>
                  <a:pt x="0" y="457326"/>
                </a:lnTo>
                <a:lnTo>
                  <a:pt x="0" y="457301"/>
                </a:lnTo>
                <a:lnTo>
                  <a:pt x="0" y="457260"/>
                </a:lnTo>
                <a:lnTo>
                  <a:pt x="0" y="457255"/>
                </a:lnTo>
                <a:lnTo>
                  <a:pt x="0" y="457240"/>
                </a:lnTo>
                <a:lnTo>
                  <a:pt x="0" y="457236"/>
                </a:lnTo>
                <a:lnTo>
                  <a:pt x="0" y="457195"/>
                </a:lnTo>
                <a:lnTo>
                  <a:pt x="0" y="457181"/>
                </a:lnTo>
                <a:lnTo>
                  <a:pt x="0" y="457174"/>
                </a:lnTo>
                <a:lnTo>
                  <a:pt x="0" y="457148"/>
                </a:lnTo>
                <a:lnTo>
                  <a:pt x="0" y="457091"/>
                </a:lnTo>
                <a:lnTo>
                  <a:pt x="0" y="457084"/>
                </a:lnTo>
                <a:lnTo>
                  <a:pt x="0" y="457076"/>
                </a:lnTo>
                <a:lnTo>
                  <a:pt x="0" y="457064"/>
                </a:lnTo>
                <a:lnTo>
                  <a:pt x="0" y="457063"/>
                </a:lnTo>
                <a:lnTo>
                  <a:pt x="0" y="457061"/>
                </a:lnTo>
                <a:lnTo>
                  <a:pt x="0" y="457052"/>
                </a:lnTo>
                <a:lnTo>
                  <a:pt x="0" y="457019"/>
                </a:lnTo>
                <a:lnTo>
                  <a:pt x="0" y="456976"/>
                </a:lnTo>
                <a:lnTo>
                  <a:pt x="0" y="456935"/>
                </a:lnTo>
                <a:lnTo>
                  <a:pt x="0" y="456884"/>
                </a:lnTo>
                <a:lnTo>
                  <a:pt x="0" y="456842"/>
                </a:lnTo>
                <a:lnTo>
                  <a:pt x="0" y="456803"/>
                </a:lnTo>
                <a:lnTo>
                  <a:pt x="0" y="456741"/>
                </a:lnTo>
                <a:lnTo>
                  <a:pt x="0" y="456688"/>
                </a:lnTo>
                <a:lnTo>
                  <a:pt x="0" y="456589"/>
                </a:lnTo>
                <a:lnTo>
                  <a:pt x="0" y="456587"/>
                </a:lnTo>
                <a:lnTo>
                  <a:pt x="0" y="456463"/>
                </a:lnTo>
                <a:lnTo>
                  <a:pt x="0" y="456426"/>
                </a:lnTo>
                <a:lnTo>
                  <a:pt x="0" y="456425"/>
                </a:lnTo>
                <a:lnTo>
                  <a:pt x="0" y="456404"/>
                </a:lnTo>
                <a:lnTo>
                  <a:pt x="0" y="456374"/>
                </a:lnTo>
                <a:lnTo>
                  <a:pt x="0" y="456359"/>
                </a:lnTo>
                <a:lnTo>
                  <a:pt x="0" y="456320"/>
                </a:lnTo>
                <a:lnTo>
                  <a:pt x="0" y="456313"/>
                </a:lnTo>
                <a:lnTo>
                  <a:pt x="0" y="456274"/>
                </a:lnTo>
                <a:lnTo>
                  <a:pt x="0" y="456239"/>
                </a:lnTo>
                <a:lnTo>
                  <a:pt x="0" y="456229"/>
                </a:lnTo>
                <a:lnTo>
                  <a:pt x="0" y="456211"/>
                </a:lnTo>
                <a:lnTo>
                  <a:pt x="0" y="456194"/>
                </a:lnTo>
                <a:lnTo>
                  <a:pt x="0" y="456182"/>
                </a:lnTo>
                <a:lnTo>
                  <a:pt x="0" y="456180"/>
                </a:lnTo>
                <a:lnTo>
                  <a:pt x="0" y="456179"/>
                </a:lnTo>
                <a:lnTo>
                  <a:pt x="0" y="456155"/>
                </a:lnTo>
                <a:lnTo>
                  <a:pt x="0" y="456136"/>
                </a:lnTo>
                <a:lnTo>
                  <a:pt x="0" y="456133"/>
                </a:lnTo>
                <a:lnTo>
                  <a:pt x="0" y="456101"/>
                </a:lnTo>
                <a:lnTo>
                  <a:pt x="0" y="456070"/>
                </a:lnTo>
                <a:lnTo>
                  <a:pt x="0" y="456061"/>
                </a:lnTo>
                <a:lnTo>
                  <a:pt x="0" y="456056"/>
                </a:lnTo>
                <a:lnTo>
                  <a:pt x="0" y="456043"/>
                </a:lnTo>
                <a:lnTo>
                  <a:pt x="0" y="456037"/>
                </a:lnTo>
                <a:lnTo>
                  <a:pt x="0" y="455945"/>
                </a:lnTo>
                <a:lnTo>
                  <a:pt x="0" y="455943"/>
                </a:lnTo>
                <a:lnTo>
                  <a:pt x="0" y="455925"/>
                </a:lnTo>
                <a:lnTo>
                  <a:pt x="0" y="455922"/>
                </a:lnTo>
                <a:lnTo>
                  <a:pt x="0" y="455882"/>
                </a:lnTo>
                <a:lnTo>
                  <a:pt x="0" y="455874"/>
                </a:lnTo>
                <a:lnTo>
                  <a:pt x="0" y="455824"/>
                </a:lnTo>
                <a:lnTo>
                  <a:pt x="0" y="455813"/>
                </a:lnTo>
                <a:lnTo>
                  <a:pt x="0" y="455793"/>
                </a:lnTo>
                <a:lnTo>
                  <a:pt x="0" y="455777"/>
                </a:lnTo>
                <a:lnTo>
                  <a:pt x="0" y="455752"/>
                </a:lnTo>
                <a:lnTo>
                  <a:pt x="0" y="455719"/>
                </a:lnTo>
                <a:lnTo>
                  <a:pt x="0" y="455705"/>
                </a:lnTo>
                <a:lnTo>
                  <a:pt x="0" y="455607"/>
                </a:lnTo>
                <a:lnTo>
                  <a:pt x="0" y="455606"/>
                </a:lnTo>
                <a:lnTo>
                  <a:pt x="0" y="455581"/>
                </a:lnTo>
                <a:lnTo>
                  <a:pt x="0" y="455580"/>
                </a:lnTo>
                <a:lnTo>
                  <a:pt x="0" y="455578"/>
                </a:lnTo>
                <a:lnTo>
                  <a:pt x="0" y="455573"/>
                </a:lnTo>
                <a:lnTo>
                  <a:pt x="0" y="455566"/>
                </a:lnTo>
                <a:lnTo>
                  <a:pt x="0" y="455543"/>
                </a:lnTo>
                <a:lnTo>
                  <a:pt x="0" y="455509"/>
                </a:lnTo>
                <a:lnTo>
                  <a:pt x="0" y="455507"/>
                </a:lnTo>
                <a:lnTo>
                  <a:pt x="0" y="455506"/>
                </a:lnTo>
                <a:lnTo>
                  <a:pt x="0" y="455501"/>
                </a:lnTo>
                <a:lnTo>
                  <a:pt x="0" y="455386"/>
                </a:lnTo>
                <a:lnTo>
                  <a:pt x="0" y="455373"/>
                </a:lnTo>
                <a:lnTo>
                  <a:pt x="0" y="455370"/>
                </a:lnTo>
                <a:lnTo>
                  <a:pt x="0" y="455369"/>
                </a:lnTo>
                <a:lnTo>
                  <a:pt x="0" y="455323"/>
                </a:lnTo>
                <a:lnTo>
                  <a:pt x="0" y="455265"/>
                </a:lnTo>
                <a:lnTo>
                  <a:pt x="0" y="455260"/>
                </a:lnTo>
                <a:lnTo>
                  <a:pt x="0" y="455231"/>
                </a:lnTo>
                <a:lnTo>
                  <a:pt x="0" y="455127"/>
                </a:lnTo>
                <a:lnTo>
                  <a:pt x="0" y="455104"/>
                </a:lnTo>
                <a:lnTo>
                  <a:pt x="0" y="455097"/>
                </a:lnTo>
                <a:lnTo>
                  <a:pt x="0" y="455048"/>
                </a:lnTo>
                <a:lnTo>
                  <a:pt x="0" y="455047"/>
                </a:lnTo>
                <a:lnTo>
                  <a:pt x="0" y="455044"/>
                </a:lnTo>
                <a:lnTo>
                  <a:pt x="0" y="455040"/>
                </a:lnTo>
                <a:lnTo>
                  <a:pt x="0" y="454930"/>
                </a:lnTo>
                <a:lnTo>
                  <a:pt x="0" y="454916"/>
                </a:lnTo>
                <a:lnTo>
                  <a:pt x="0" y="454914"/>
                </a:lnTo>
                <a:lnTo>
                  <a:pt x="0" y="454905"/>
                </a:lnTo>
                <a:lnTo>
                  <a:pt x="0" y="454903"/>
                </a:lnTo>
                <a:lnTo>
                  <a:pt x="0" y="454806"/>
                </a:lnTo>
                <a:lnTo>
                  <a:pt x="0" y="454782"/>
                </a:lnTo>
                <a:lnTo>
                  <a:pt x="0" y="454772"/>
                </a:lnTo>
                <a:lnTo>
                  <a:pt x="0" y="454657"/>
                </a:lnTo>
                <a:lnTo>
                  <a:pt x="0" y="454612"/>
                </a:lnTo>
                <a:lnTo>
                  <a:pt x="0" y="454606"/>
                </a:lnTo>
                <a:lnTo>
                  <a:pt x="0" y="454586"/>
                </a:lnTo>
                <a:lnTo>
                  <a:pt x="0" y="454492"/>
                </a:lnTo>
                <a:lnTo>
                  <a:pt x="0" y="454484"/>
                </a:lnTo>
                <a:lnTo>
                  <a:pt x="0" y="454478"/>
                </a:lnTo>
                <a:lnTo>
                  <a:pt x="0" y="454439"/>
                </a:lnTo>
                <a:lnTo>
                  <a:pt x="0" y="454427"/>
                </a:lnTo>
                <a:lnTo>
                  <a:pt x="0" y="454399"/>
                </a:lnTo>
                <a:lnTo>
                  <a:pt x="0" y="454352"/>
                </a:lnTo>
                <a:lnTo>
                  <a:pt x="0" y="454348"/>
                </a:lnTo>
                <a:lnTo>
                  <a:pt x="0" y="454344"/>
                </a:lnTo>
                <a:lnTo>
                  <a:pt x="0" y="454323"/>
                </a:lnTo>
                <a:lnTo>
                  <a:pt x="0" y="454266"/>
                </a:lnTo>
                <a:lnTo>
                  <a:pt x="0" y="454265"/>
                </a:lnTo>
                <a:lnTo>
                  <a:pt x="0" y="454246"/>
                </a:lnTo>
                <a:lnTo>
                  <a:pt x="0" y="454158"/>
                </a:lnTo>
                <a:lnTo>
                  <a:pt x="0" y="454124"/>
                </a:lnTo>
                <a:lnTo>
                  <a:pt x="0" y="454102"/>
                </a:lnTo>
                <a:lnTo>
                  <a:pt x="0" y="454086"/>
                </a:lnTo>
                <a:lnTo>
                  <a:pt x="0" y="454076"/>
                </a:lnTo>
                <a:lnTo>
                  <a:pt x="0" y="454033"/>
                </a:lnTo>
                <a:lnTo>
                  <a:pt x="0" y="454025"/>
                </a:lnTo>
                <a:lnTo>
                  <a:pt x="0" y="454004"/>
                </a:lnTo>
                <a:lnTo>
                  <a:pt x="0" y="453894"/>
                </a:lnTo>
                <a:lnTo>
                  <a:pt x="0" y="453892"/>
                </a:lnTo>
                <a:lnTo>
                  <a:pt x="0" y="453861"/>
                </a:lnTo>
                <a:lnTo>
                  <a:pt x="0" y="453776"/>
                </a:lnTo>
                <a:lnTo>
                  <a:pt x="0" y="453763"/>
                </a:lnTo>
                <a:lnTo>
                  <a:pt x="0" y="453733"/>
                </a:lnTo>
                <a:lnTo>
                  <a:pt x="0" y="453726"/>
                </a:lnTo>
                <a:lnTo>
                  <a:pt x="0" y="453720"/>
                </a:lnTo>
                <a:lnTo>
                  <a:pt x="0" y="453698"/>
                </a:lnTo>
                <a:lnTo>
                  <a:pt x="0" y="453682"/>
                </a:lnTo>
                <a:lnTo>
                  <a:pt x="0" y="453675"/>
                </a:lnTo>
                <a:lnTo>
                  <a:pt x="0" y="453670"/>
                </a:lnTo>
                <a:lnTo>
                  <a:pt x="0" y="453643"/>
                </a:lnTo>
                <a:lnTo>
                  <a:pt x="0" y="453628"/>
                </a:lnTo>
                <a:lnTo>
                  <a:pt x="0" y="453603"/>
                </a:lnTo>
                <a:lnTo>
                  <a:pt x="0" y="453597"/>
                </a:lnTo>
                <a:lnTo>
                  <a:pt x="0" y="453558"/>
                </a:lnTo>
                <a:lnTo>
                  <a:pt x="0" y="453534"/>
                </a:lnTo>
                <a:lnTo>
                  <a:pt x="0" y="453530"/>
                </a:lnTo>
                <a:lnTo>
                  <a:pt x="0" y="453473"/>
                </a:lnTo>
                <a:lnTo>
                  <a:pt x="0" y="453457"/>
                </a:lnTo>
                <a:lnTo>
                  <a:pt x="0" y="453435"/>
                </a:lnTo>
                <a:lnTo>
                  <a:pt x="0" y="453411"/>
                </a:lnTo>
                <a:lnTo>
                  <a:pt x="0" y="453385"/>
                </a:lnTo>
                <a:lnTo>
                  <a:pt x="0" y="453384"/>
                </a:lnTo>
                <a:lnTo>
                  <a:pt x="0" y="453377"/>
                </a:lnTo>
                <a:lnTo>
                  <a:pt x="0" y="453338"/>
                </a:lnTo>
                <a:lnTo>
                  <a:pt x="0" y="453330"/>
                </a:lnTo>
                <a:lnTo>
                  <a:pt x="0" y="453323"/>
                </a:lnTo>
                <a:lnTo>
                  <a:pt x="0" y="453300"/>
                </a:lnTo>
                <a:lnTo>
                  <a:pt x="0" y="453239"/>
                </a:lnTo>
                <a:lnTo>
                  <a:pt x="0" y="453221"/>
                </a:lnTo>
                <a:lnTo>
                  <a:pt x="0" y="453215"/>
                </a:lnTo>
                <a:lnTo>
                  <a:pt x="0" y="453189"/>
                </a:lnTo>
                <a:lnTo>
                  <a:pt x="0" y="453169"/>
                </a:lnTo>
                <a:lnTo>
                  <a:pt x="0" y="453080"/>
                </a:lnTo>
                <a:lnTo>
                  <a:pt x="0" y="453057"/>
                </a:lnTo>
                <a:lnTo>
                  <a:pt x="0" y="453018"/>
                </a:lnTo>
                <a:lnTo>
                  <a:pt x="0" y="453011"/>
                </a:lnTo>
                <a:lnTo>
                  <a:pt x="0" y="452995"/>
                </a:lnTo>
                <a:lnTo>
                  <a:pt x="0" y="452990"/>
                </a:lnTo>
                <a:lnTo>
                  <a:pt x="0" y="452983"/>
                </a:lnTo>
                <a:lnTo>
                  <a:pt x="0" y="452981"/>
                </a:lnTo>
                <a:lnTo>
                  <a:pt x="0" y="452960"/>
                </a:lnTo>
                <a:lnTo>
                  <a:pt x="0" y="452952"/>
                </a:lnTo>
                <a:lnTo>
                  <a:pt x="0" y="452896"/>
                </a:lnTo>
                <a:lnTo>
                  <a:pt x="0" y="452884"/>
                </a:lnTo>
                <a:lnTo>
                  <a:pt x="0" y="452883"/>
                </a:lnTo>
                <a:lnTo>
                  <a:pt x="0" y="452814"/>
                </a:lnTo>
                <a:lnTo>
                  <a:pt x="0" y="452803"/>
                </a:lnTo>
                <a:lnTo>
                  <a:pt x="0" y="452787"/>
                </a:lnTo>
                <a:lnTo>
                  <a:pt x="0" y="452785"/>
                </a:lnTo>
                <a:lnTo>
                  <a:pt x="0" y="452762"/>
                </a:lnTo>
                <a:lnTo>
                  <a:pt x="0" y="452756"/>
                </a:lnTo>
                <a:lnTo>
                  <a:pt x="0" y="452740"/>
                </a:lnTo>
                <a:lnTo>
                  <a:pt x="0" y="452735"/>
                </a:lnTo>
                <a:lnTo>
                  <a:pt x="0" y="452715"/>
                </a:lnTo>
                <a:lnTo>
                  <a:pt x="0" y="452706"/>
                </a:lnTo>
                <a:lnTo>
                  <a:pt x="0" y="452699"/>
                </a:lnTo>
                <a:lnTo>
                  <a:pt x="0" y="452676"/>
                </a:lnTo>
                <a:lnTo>
                  <a:pt x="0" y="452674"/>
                </a:lnTo>
                <a:lnTo>
                  <a:pt x="0" y="452591"/>
                </a:lnTo>
                <a:lnTo>
                  <a:pt x="0" y="452576"/>
                </a:lnTo>
                <a:lnTo>
                  <a:pt x="0" y="452553"/>
                </a:lnTo>
                <a:lnTo>
                  <a:pt x="0" y="452544"/>
                </a:lnTo>
                <a:lnTo>
                  <a:pt x="0" y="452541"/>
                </a:lnTo>
                <a:lnTo>
                  <a:pt x="0" y="452521"/>
                </a:lnTo>
                <a:lnTo>
                  <a:pt x="0" y="452519"/>
                </a:lnTo>
                <a:lnTo>
                  <a:pt x="0" y="452478"/>
                </a:lnTo>
                <a:lnTo>
                  <a:pt x="0" y="452456"/>
                </a:lnTo>
                <a:lnTo>
                  <a:pt x="0" y="452449"/>
                </a:lnTo>
                <a:lnTo>
                  <a:pt x="0" y="452425"/>
                </a:lnTo>
                <a:lnTo>
                  <a:pt x="0" y="452387"/>
                </a:lnTo>
                <a:lnTo>
                  <a:pt x="0" y="452320"/>
                </a:lnTo>
                <a:lnTo>
                  <a:pt x="0" y="452311"/>
                </a:lnTo>
                <a:lnTo>
                  <a:pt x="0" y="452308"/>
                </a:lnTo>
                <a:lnTo>
                  <a:pt x="0" y="452304"/>
                </a:lnTo>
                <a:lnTo>
                  <a:pt x="0" y="452241"/>
                </a:lnTo>
                <a:lnTo>
                  <a:pt x="0" y="452216"/>
                </a:lnTo>
                <a:lnTo>
                  <a:pt x="0" y="452215"/>
                </a:lnTo>
                <a:lnTo>
                  <a:pt x="0" y="452168"/>
                </a:lnTo>
                <a:lnTo>
                  <a:pt x="0" y="452114"/>
                </a:lnTo>
                <a:lnTo>
                  <a:pt x="0" y="452108"/>
                </a:lnTo>
                <a:lnTo>
                  <a:pt x="0" y="452107"/>
                </a:lnTo>
                <a:lnTo>
                  <a:pt x="0" y="452070"/>
                </a:lnTo>
                <a:lnTo>
                  <a:pt x="0" y="452067"/>
                </a:lnTo>
                <a:lnTo>
                  <a:pt x="0" y="452006"/>
                </a:lnTo>
                <a:lnTo>
                  <a:pt x="0" y="451901"/>
                </a:lnTo>
                <a:lnTo>
                  <a:pt x="0" y="451862"/>
                </a:lnTo>
                <a:lnTo>
                  <a:pt x="0" y="451856"/>
                </a:lnTo>
                <a:lnTo>
                  <a:pt x="0" y="451854"/>
                </a:lnTo>
                <a:lnTo>
                  <a:pt x="0" y="451837"/>
                </a:lnTo>
                <a:lnTo>
                  <a:pt x="0" y="451789"/>
                </a:lnTo>
                <a:lnTo>
                  <a:pt x="0" y="451782"/>
                </a:lnTo>
                <a:lnTo>
                  <a:pt x="0" y="451777"/>
                </a:lnTo>
                <a:lnTo>
                  <a:pt x="0" y="451760"/>
                </a:lnTo>
                <a:lnTo>
                  <a:pt x="0" y="451757"/>
                </a:lnTo>
                <a:lnTo>
                  <a:pt x="0" y="451660"/>
                </a:lnTo>
                <a:lnTo>
                  <a:pt x="0" y="451624"/>
                </a:lnTo>
                <a:lnTo>
                  <a:pt x="0" y="451616"/>
                </a:lnTo>
                <a:lnTo>
                  <a:pt x="0" y="451615"/>
                </a:lnTo>
                <a:lnTo>
                  <a:pt x="0" y="451612"/>
                </a:lnTo>
                <a:lnTo>
                  <a:pt x="0" y="451610"/>
                </a:lnTo>
                <a:lnTo>
                  <a:pt x="0" y="451594"/>
                </a:lnTo>
                <a:lnTo>
                  <a:pt x="0" y="451567"/>
                </a:lnTo>
                <a:lnTo>
                  <a:pt x="0" y="451517"/>
                </a:lnTo>
                <a:lnTo>
                  <a:pt x="0" y="451443"/>
                </a:lnTo>
                <a:lnTo>
                  <a:pt x="0" y="451442"/>
                </a:lnTo>
                <a:lnTo>
                  <a:pt x="0" y="451437"/>
                </a:lnTo>
                <a:lnTo>
                  <a:pt x="0" y="451402"/>
                </a:lnTo>
                <a:lnTo>
                  <a:pt x="0" y="451378"/>
                </a:lnTo>
                <a:lnTo>
                  <a:pt x="0" y="451376"/>
                </a:lnTo>
                <a:lnTo>
                  <a:pt x="0" y="451373"/>
                </a:lnTo>
                <a:lnTo>
                  <a:pt x="0" y="451362"/>
                </a:lnTo>
                <a:lnTo>
                  <a:pt x="0" y="451328"/>
                </a:lnTo>
                <a:lnTo>
                  <a:pt x="0" y="451326"/>
                </a:lnTo>
                <a:lnTo>
                  <a:pt x="0" y="451318"/>
                </a:lnTo>
                <a:lnTo>
                  <a:pt x="0" y="451301"/>
                </a:lnTo>
                <a:lnTo>
                  <a:pt x="0" y="451247"/>
                </a:lnTo>
                <a:lnTo>
                  <a:pt x="0" y="451173"/>
                </a:lnTo>
                <a:lnTo>
                  <a:pt x="0" y="451134"/>
                </a:lnTo>
                <a:lnTo>
                  <a:pt x="0" y="451112"/>
                </a:lnTo>
                <a:lnTo>
                  <a:pt x="0" y="451109"/>
                </a:lnTo>
                <a:lnTo>
                  <a:pt x="0" y="451087"/>
                </a:lnTo>
                <a:lnTo>
                  <a:pt x="0" y="451086"/>
                </a:lnTo>
                <a:lnTo>
                  <a:pt x="0" y="451058"/>
                </a:lnTo>
                <a:lnTo>
                  <a:pt x="0" y="450975"/>
                </a:lnTo>
                <a:lnTo>
                  <a:pt x="0" y="450902"/>
                </a:lnTo>
                <a:lnTo>
                  <a:pt x="0" y="450865"/>
                </a:lnTo>
                <a:lnTo>
                  <a:pt x="0" y="450849"/>
                </a:lnTo>
                <a:lnTo>
                  <a:pt x="0" y="450840"/>
                </a:lnTo>
                <a:lnTo>
                  <a:pt x="0" y="450794"/>
                </a:lnTo>
                <a:lnTo>
                  <a:pt x="0" y="450763"/>
                </a:lnTo>
                <a:lnTo>
                  <a:pt x="0" y="450743"/>
                </a:lnTo>
                <a:lnTo>
                  <a:pt x="0" y="450736"/>
                </a:lnTo>
                <a:lnTo>
                  <a:pt x="0" y="450730"/>
                </a:lnTo>
                <a:lnTo>
                  <a:pt x="0" y="450728"/>
                </a:lnTo>
                <a:lnTo>
                  <a:pt x="0" y="450696"/>
                </a:lnTo>
                <a:lnTo>
                  <a:pt x="0" y="450653"/>
                </a:lnTo>
                <a:lnTo>
                  <a:pt x="0" y="450638"/>
                </a:lnTo>
                <a:lnTo>
                  <a:pt x="0" y="450594"/>
                </a:lnTo>
                <a:lnTo>
                  <a:pt x="0" y="450589"/>
                </a:lnTo>
                <a:lnTo>
                  <a:pt x="0" y="450540"/>
                </a:lnTo>
                <a:lnTo>
                  <a:pt x="0" y="450535"/>
                </a:lnTo>
                <a:lnTo>
                  <a:pt x="0" y="450520"/>
                </a:lnTo>
                <a:lnTo>
                  <a:pt x="0" y="450500"/>
                </a:lnTo>
                <a:lnTo>
                  <a:pt x="0" y="450492"/>
                </a:lnTo>
                <a:lnTo>
                  <a:pt x="0" y="450474"/>
                </a:lnTo>
                <a:lnTo>
                  <a:pt x="0" y="450470"/>
                </a:lnTo>
                <a:lnTo>
                  <a:pt x="0" y="450415"/>
                </a:lnTo>
                <a:lnTo>
                  <a:pt x="0" y="450410"/>
                </a:lnTo>
                <a:lnTo>
                  <a:pt x="0" y="450394"/>
                </a:lnTo>
                <a:lnTo>
                  <a:pt x="0" y="450278"/>
                </a:lnTo>
                <a:lnTo>
                  <a:pt x="0" y="450231"/>
                </a:lnTo>
                <a:lnTo>
                  <a:pt x="0" y="450199"/>
                </a:lnTo>
                <a:lnTo>
                  <a:pt x="0" y="450179"/>
                </a:lnTo>
                <a:lnTo>
                  <a:pt x="0" y="450155"/>
                </a:lnTo>
                <a:lnTo>
                  <a:pt x="0" y="450076"/>
                </a:lnTo>
                <a:lnTo>
                  <a:pt x="0" y="450067"/>
                </a:lnTo>
                <a:lnTo>
                  <a:pt x="0" y="450021"/>
                </a:lnTo>
                <a:lnTo>
                  <a:pt x="0" y="450005"/>
                </a:lnTo>
                <a:lnTo>
                  <a:pt x="0" y="450000"/>
                </a:lnTo>
                <a:lnTo>
                  <a:pt x="0" y="449979"/>
                </a:lnTo>
                <a:lnTo>
                  <a:pt x="0" y="449972"/>
                </a:lnTo>
                <a:lnTo>
                  <a:pt x="0" y="449970"/>
                </a:lnTo>
                <a:lnTo>
                  <a:pt x="0" y="449958"/>
                </a:lnTo>
                <a:lnTo>
                  <a:pt x="0" y="449922"/>
                </a:lnTo>
                <a:lnTo>
                  <a:pt x="0" y="449824"/>
                </a:lnTo>
                <a:lnTo>
                  <a:pt x="0" y="449804"/>
                </a:lnTo>
                <a:lnTo>
                  <a:pt x="0" y="449800"/>
                </a:lnTo>
                <a:lnTo>
                  <a:pt x="0" y="449772"/>
                </a:lnTo>
                <a:lnTo>
                  <a:pt x="0" y="449746"/>
                </a:lnTo>
                <a:lnTo>
                  <a:pt x="0" y="449745"/>
                </a:lnTo>
                <a:lnTo>
                  <a:pt x="0" y="449730"/>
                </a:lnTo>
                <a:lnTo>
                  <a:pt x="0" y="449727"/>
                </a:lnTo>
                <a:lnTo>
                  <a:pt x="0" y="449725"/>
                </a:lnTo>
                <a:lnTo>
                  <a:pt x="0" y="449716"/>
                </a:lnTo>
                <a:lnTo>
                  <a:pt x="0" y="449696"/>
                </a:lnTo>
                <a:lnTo>
                  <a:pt x="0" y="449686"/>
                </a:lnTo>
                <a:lnTo>
                  <a:pt x="0" y="449584"/>
                </a:lnTo>
                <a:lnTo>
                  <a:pt x="0" y="449546"/>
                </a:lnTo>
                <a:lnTo>
                  <a:pt x="0" y="449531"/>
                </a:lnTo>
                <a:lnTo>
                  <a:pt x="0" y="449520"/>
                </a:lnTo>
                <a:lnTo>
                  <a:pt x="0" y="449513"/>
                </a:lnTo>
                <a:lnTo>
                  <a:pt x="0" y="449487"/>
                </a:lnTo>
                <a:lnTo>
                  <a:pt x="0" y="449484"/>
                </a:lnTo>
                <a:lnTo>
                  <a:pt x="0" y="449478"/>
                </a:lnTo>
                <a:lnTo>
                  <a:pt x="0" y="449463"/>
                </a:lnTo>
                <a:lnTo>
                  <a:pt x="0" y="449459"/>
                </a:lnTo>
                <a:lnTo>
                  <a:pt x="0" y="449449"/>
                </a:lnTo>
                <a:lnTo>
                  <a:pt x="0" y="449428"/>
                </a:lnTo>
                <a:lnTo>
                  <a:pt x="0" y="449367"/>
                </a:lnTo>
                <a:lnTo>
                  <a:pt x="0" y="449341"/>
                </a:lnTo>
                <a:lnTo>
                  <a:pt x="0" y="449318"/>
                </a:lnTo>
                <a:lnTo>
                  <a:pt x="0" y="449282"/>
                </a:lnTo>
                <a:lnTo>
                  <a:pt x="0" y="449277"/>
                </a:lnTo>
                <a:lnTo>
                  <a:pt x="0" y="449271"/>
                </a:lnTo>
                <a:lnTo>
                  <a:pt x="0" y="449269"/>
                </a:lnTo>
                <a:lnTo>
                  <a:pt x="0" y="449252"/>
                </a:lnTo>
                <a:lnTo>
                  <a:pt x="0" y="449237"/>
                </a:lnTo>
                <a:lnTo>
                  <a:pt x="0" y="449206"/>
                </a:lnTo>
                <a:lnTo>
                  <a:pt x="0" y="449200"/>
                </a:lnTo>
                <a:lnTo>
                  <a:pt x="0" y="449177"/>
                </a:lnTo>
                <a:lnTo>
                  <a:pt x="0" y="449124"/>
                </a:lnTo>
                <a:lnTo>
                  <a:pt x="0" y="449108"/>
                </a:lnTo>
                <a:lnTo>
                  <a:pt x="0" y="449077"/>
                </a:lnTo>
                <a:lnTo>
                  <a:pt x="0" y="449061"/>
                </a:lnTo>
                <a:lnTo>
                  <a:pt x="0" y="449058"/>
                </a:lnTo>
                <a:lnTo>
                  <a:pt x="0" y="449055"/>
                </a:lnTo>
                <a:lnTo>
                  <a:pt x="0" y="449048"/>
                </a:lnTo>
                <a:lnTo>
                  <a:pt x="0" y="449043"/>
                </a:lnTo>
                <a:lnTo>
                  <a:pt x="0" y="449027"/>
                </a:lnTo>
                <a:lnTo>
                  <a:pt x="0" y="449010"/>
                </a:lnTo>
                <a:lnTo>
                  <a:pt x="0" y="448976"/>
                </a:lnTo>
                <a:lnTo>
                  <a:pt x="0" y="448922"/>
                </a:lnTo>
                <a:lnTo>
                  <a:pt x="0" y="448901"/>
                </a:lnTo>
                <a:lnTo>
                  <a:pt x="0" y="448865"/>
                </a:lnTo>
                <a:lnTo>
                  <a:pt x="0" y="448864"/>
                </a:lnTo>
                <a:lnTo>
                  <a:pt x="0" y="448815"/>
                </a:lnTo>
                <a:lnTo>
                  <a:pt x="0" y="448814"/>
                </a:lnTo>
                <a:lnTo>
                  <a:pt x="0" y="448799"/>
                </a:lnTo>
                <a:lnTo>
                  <a:pt x="0" y="448793"/>
                </a:lnTo>
                <a:lnTo>
                  <a:pt x="0" y="448743"/>
                </a:lnTo>
                <a:lnTo>
                  <a:pt x="0" y="448718"/>
                </a:lnTo>
                <a:lnTo>
                  <a:pt x="0" y="448623"/>
                </a:lnTo>
                <a:lnTo>
                  <a:pt x="0" y="448622"/>
                </a:lnTo>
                <a:lnTo>
                  <a:pt x="0" y="448620"/>
                </a:lnTo>
                <a:lnTo>
                  <a:pt x="0" y="448604"/>
                </a:lnTo>
                <a:lnTo>
                  <a:pt x="0" y="448587"/>
                </a:lnTo>
                <a:lnTo>
                  <a:pt x="0" y="448462"/>
                </a:lnTo>
                <a:lnTo>
                  <a:pt x="0" y="448453"/>
                </a:lnTo>
                <a:lnTo>
                  <a:pt x="0" y="448442"/>
                </a:lnTo>
                <a:lnTo>
                  <a:pt x="0" y="448438"/>
                </a:lnTo>
                <a:lnTo>
                  <a:pt x="0" y="448417"/>
                </a:lnTo>
                <a:lnTo>
                  <a:pt x="0" y="448391"/>
                </a:lnTo>
                <a:lnTo>
                  <a:pt x="0" y="448383"/>
                </a:lnTo>
                <a:lnTo>
                  <a:pt x="0" y="448367"/>
                </a:lnTo>
                <a:lnTo>
                  <a:pt x="0" y="448363"/>
                </a:lnTo>
                <a:lnTo>
                  <a:pt x="0" y="448361"/>
                </a:lnTo>
                <a:lnTo>
                  <a:pt x="0" y="448331"/>
                </a:lnTo>
                <a:lnTo>
                  <a:pt x="0" y="448316"/>
                </a:lnTo>
                <a:lnTo>
                  <a:pt x="0" y="448282"/>
                </a:lnTo>
                <a:lnTo>
                  <a:pt x="0" y="448269"/>
                </a:lnTo>
                <a:lnTo>
                  <a:pt x="0" y="448257"/>
                </a:lnTo>
                <a:lnTo>
                  <a:pt x="0" y="448252"/>
                </a:lnTo>
                <a:lnTo>
                  <a:pt x="0" y="448231"/>
                </a:lnTo>
                <a:lnTo>
                  <a:pt x="0" y="448180"/>
                </a:lnTo>
                <a:lnTo>
                  <a:pt x="0" y="448145"/>
                </a:lnTo>
                <a:lnTo>
                  <a:pt x="0" y="448139"/>
                </a:lnTo>
                <a:lnTo>
                  <a:pt x="0" y="448137"/>
                </a:lnTo>
                <a:lnTo>
                  <a:pt x="0" y="448113"/>
                </a:lnTo>
                <a:lnTo>
                  <a:pt x="0" y="448108"/>
                </a:lnTo>
                <a:lnTo>
                  <a:pt x="0" y="448073"/>
                </a:lnTo>
                <a:lnTo>
                  <a:pt x="0" y="448070"/>
                </a:lnTo>
                <a:lnTo>
                  <a:pt x="0" y="448006"/>
                </a:lnTo>
                <a:lnTo>
                  <a:pt x="0" y="448003"/>
                </a:lnTo>
                <a:lnTo>
                  <a:pt x="0" y="447998"/>
                </a:lnTo>
                <a:lnTo>
                  <a:pt x="0" y="447917"/>
                </a:lnTo>
                <a:lnTo>
                  <a:pt x="0" y="447914"/>
                </a:lnTo>
                <a:lnTo>
                  <a:pt x="0" y="447908"/>
                </a:lnTo>
                <a:lnTo>
                  <a:pt x="0" y="447840"/>
                </a:lnTo>
                <a:lnTo>
                  <a:pt x="0" y="447829"/>
                </a:lnTo>
                <a:lnTo>
                  <a:pt x="0" y="447794"/>
                </a:lnTo>
                <a:lnTo>
                  <a:pt x="0" y="447793"/>
                </a:lnTo>
                <a:lnTo>
                  <a:pt x="0" y="447772"/>
                </a:lnTo>
                <a:lnTo>
                  <a:pt x="0" y="447769"/>
                </a:lnTo>
                <a:lnTo>
                  <a:pt x="0" y="447722"/>
                </a:lnTo>
                <a:lnTo>
                  <a:pt x="0" y="447706"/>
                </a:lnTo>
                <a:lnTo>
                  <a:pt x="0" y="447654"/>
                </a:lnTo>
                <a:lnTo>
                  <a:pt x="0" y="447648"/>
                </a:lnTo>
                <a:lnTo>
                  <a:pt x="0" y="447599"/>
                </a:lnTo>
                <a:lnTo>
                  <a:pt x="0" y="447510"/>
                </a:lnTo>
                <a:lnTo>
                  <a:pt x="0" y="447502"/>
                </a:lnTo>
                <a:lnTo>
                  <a:pt x="0" y="447484"/>
                </a:lnTo>
                <a:lnTo>
                  <a:pt x="0" y="447480"/>
                </a:lnTo>
                <a:lnTo>
                  <a:pt x="0" y="447355"/>
                </a:lnTo>
                <a:lnTo>
                  <a:pt x="0" y="447310"/>
                </a:lnTo>
                <a:lnTo>
                  <a:pt x="0" y="447260"/>
                </a:lnTo>
                <a:lnTo>
                  <a:pt x="0" y="447232"/>
                </a:lnTo>
                <a:lnTo>
                  <a:pt x="0" y="447227"/>
                </a:lnTo>
                <a:lnTo>
                  <a:pt x="0" y="447126"/>
                </a:lnTo>
                <a:lnTo>
                  <a:pt x="0" y="447124"/>
                </a:lnTo>
                <a:lnTo>
                  <a:pt x="0" y="447095"/>
                </a:lnTo>
                <a:lnTo>
                  <a:pt x="0" y="447090"/>
                </a:lnTo>
                <a:lnTo>
                  <a:pt x="0" y="447052"/>
                </a:lnTo>
                <a:lnTo>
                  <a:pt x="0" y="447033"/>
                </a:lnTo>
                <a:lnTo>
                  <a:pt x="0" y="447006"/>
                </a:lnTo>
                <a:lnTo>
                  <a:pt x="0" y="447001"/>
                </a:lnTo>
                <a:lnTo>
                  <a:pt x="0" y="446997"/>
                </a:lnTo>
                <a:lnTo>
                  <a:pt x="0" y="446992"/>
                </a:lnTo>
                <a:lnTo>
                  <a:pt x="0" y="446989"/>
                </a:lnTo>
                <a:lnTo>
                  <a:pt x="0" y="446967"/>
                </a:lnTo>
                <a:lnTo>
                  <a:pt x="0" y="446934"/>
                </a:lnTo>
                <a:lnTo>
                  <a:pt x="0" y="446932"/>
                </a:lnTo>
                <a:lnTo>
                  <a:pt x="0" y="446916"/>
                </a:lnTo>
                <a:lnTo>
                  <a:pt x="0" y="446856"/>
                </a:lnTo>
                <a:lnTo>
                  <a:pt x="0" y="446810"/>
                </a:lnTo>
                <a:lnTo>
                  <a:pt x="0" y="446806"/>
                </a:lnTo>
                <a:lnTo>
                  <a:pt x="0" y="446775"/>
                </a:lnTo>
                <a:lnTo>
                  <a:pt x="0" y="446773"/>
                </a:lnTo>
                <a:lnTo>
                  <a:pt x="0" y="446751"/>
                </a:lnTo>
                <a:lnTo>
                  <a:pt x="0" y="446735"/>
                </a:lnTo>
                <a:lnTo>
                  <a:pt x="0" y="446572"/>
                </a:lnTo>
                <a:lnTo>
                  <a:pt x="0" y="446563"/>
                </a:lnTo>
                <a:lnTo>
                  <a:pt x="0" y="446473"/>
                </a:lnTo>
                <a:lnTo>
                  <a:pt x="0" y="446460"/>
                </a:lnTo>
                <a:lnTo>
                  <a:pt x="0" y="446459"/>
                </a:lnTo>
                <a:lnTo>
                  <a:pt x="0" y="446449"/>
                </a:lnTo>
                <a:lnTo>
                  <a:pt x="0" y="446436"/>
                </a:lnTo>
                <a:lnTo>
                  <a:pt x="0" y="446381"/>
                </a:lnTo>
                <a:lnTo>
                  <a:pt x="0" y="446270"/>
                </a:lnTo>
                <a:lnTo>
                  <a:pt x="0" y="446245"/>
                </a:lnTo>
                <a:lnTo>
                  <a:pt x="0" y="446222"/>
                </a:lnTo>
                <a:lnTo>
                  <a:pt x="0" y="446216"/>
                </a:lnTo>
                <a:lnTo>
                  <a:pt x="0" y="446208"/>
                </a:lnTo>
                <a:lnTo>
                  <a:pt x="0" y="446193"/>
                </a:lnTo>
                <a:lnTo>
                  <a:pt x="0" y="446125"/>
                </a:lnTo>
                <a:lnTo>
                  <a:pt x="0" y="446118"/>
                </a:lnTo>
                <a:lnTo>
                  <a:pt x="0" y="446053"/>
                </a:lnTo>
                <a:lnTo>
                  <a:pt x="0" y="446037"/>
                </a:lnTo>
                <a:lnTo>
                  <a:pt x="0" y="446020"/>
                </a:lnTo>
                <a:lnTo>
                  <a:pt x="0" y="446019"/>
                </a:lnTo>
                <a:lnTo>
                  <a:pt x="0" y="445990"/>
                </a:lnTo>
                <a:lnTo>
                  <a:pt x="0" y="445950"/>
                </a:lnTo>
                <a:lnTo>
                  <a:pt x="0" y="445932"/>
                </a:lnTo>
                <a:lnTo>
                  <a:pt x="0" y="445911"/>
                </a:lnTo>
                <a:lnTo>
                  <a:pt x="0" y="445908"/>
                </a:lnTo>
                <a:lnTo>
                  <a:pt x="0" y="445895"/>
                </a:lnTo>
                <a:lnTo>
                  <a:pt x="0" y="445893"/>
                </a:lnTo>
                <a:lnTo>
                  <a:pt x="0" y="445825"/>
                </a:lnTo>
                <a:lnTo>
                  <a:pt x="0" y="445778"/>
                </a:lnTo>
                <a:lnTo>
                  <a:pt x="0" y="445767"/>
                </a:lnTo>
                <a:lnTo>
                  <a:pt x="0" y="445753"/>
                </a:lnTo>
                <a:lnTo>
                  <a:pt x="0" y="445733"/>
                </a:lnTo>
                <a:lnTo>
                  <a:pt x="0" y="445724"/>
                </a:lnTo>
                <a:lnTo>
                  <a:pt x="0" y="445719"/>
                </a:lnTo>
                <a:lnTo>
                  <a:pt x="0" y="445661"/>
                </a:lnTo>
                <a:lnTo>
                  <a:pt x="0" y="445621"/>
                </a:lnTo>
                <a:lnTo>
                  <a:pt x="0" y="445558"/>
                </a:lnTo>
                <a:lnTo>
                  <a:pt x="0" y="445554"/>
                </a:lnTo>
                <a:lnTo>
                  <a:pt x="0" y="445545"/>
                </a:lnTo>
                <a:lnTo>
                  <a:pt x="0" y="445528"/>
                </a:lnTo>
                <a:lnTo>
                  <a:pt x="0" y="445523"/>
                </a:lnTo>
                <a:lnTo>
                  <a:pt x="0" y="445515"/>
                </a:lnTo>
                <a:lnTo>
                  <a:pt x="0" y="445500"/>
                </a:lnTo>
                <a:lnTo>
                  <a:pt x="0" y="445452"/>
                </a:lnTo>
                <a:lnTo>
                  <a:pt x="0" y="445451"/>
                </a:lnTo>
                <a:lnTo>
                  <a:pt x="0" y="445449"/>
                </a:lnTo>
                <a:lnTo>
                  <a:pt x="0" y="445427"/>
                </a:lnTo>
                <a:lnTo>
                  <a:pt x="0" y="445402"/>
                </a:lnTo>
                <a:lnTo>
                  <a:pt x="0" y="445377"/>
                </a:lnTo>
                <a:lnTo>
                  <a:pt x="0" y="445349"/>
                </a:lnTo>
                <a:lnTo>
                  <a:pt x="0" y="445345"/>
                </a:lnTo>
                <a:lnTo>
                  <a:pt x="0" y="445342"/>
                </a:lnTo>
                <a:lnTo>
                  <a:pt x="0" y="445341"/>
                </a:lnTo>
                <a:lnTo>
                  <a:pt x="0" y="445331"/>
                </a:lnTo>
                <a:lnTo>
                  <a:pt x="0" y="445304"/>
                </a:lnTo>
                <a:lnTo>
                  <a:pt x="0" y="445280"/>
                </a:lnTo>
                <a:lnTo>
                  <a:pt x="0" y="445245"/>
                </a:lnTo>
                <a:lnTo>
                  <a:pt x="0" y="445240"/>
                </a:lnTo>
                <a:lnTo>
                  <a:pt x="0" y="445202"/>
                </a:lnTo>
                <a:lnTo>
                  <a:pt x="0" y="445178"/>
                </a:lnTo>
                <a:lnTo>
                  <a:pt x="0" y="445119"/>
                </a:lnTo>
                <a:lnTo>
                  <a:pt x="0" y="445118"/>
                </a:lnTo>
                <a:lnTo>
                  <a:pt x="0" y="445071"/>
                </a:lnTo>
                <a:lnTo>
                  <a:pt x="0" y="445016"/>
                </a:lnTo>
                <a:lnTo>
                  <a:pt x="0" y="444998"/>
                </a:lnTo>
                <a:lnTo>
                  <a:pt x="0" y="444973"/>
                </a:lnTo>
                <a:lnTo>
                  <a:pt x="0" y="444968"/>
                </a:lnTo>
                <a:lnTo>
                  <a:pt x="0" y="444943"/>
                </a:lnTo>
                <a:lnTo>
                  <a:pt x="0" y="444918"/>
                </a:lnTo>
                <a:lnTo>
                  <a:pt x="0" y="444886"/>
                </a:lnTo>
                <a:lnTo>
                  <a:pt x="0" y="444850"/>
                </a:lnTo>
                <a:lnTo>
                  <a:pt x="0" y="444847"/>
                </a:lnTo>
                <a:lnTo>
                  <a:pt x="0" y="444804"/>
                </a:lnTo>
                <a:lnTo>
                  <a:pt x="0" y="444801"/>
                </a:lnTo>
                <a:lnTo>
                  <a:pt x="0" y="444786"/>
                </a:lnTo>
                <a:lnTo>
                  <a:pt x="0" y="444779"/>
                </a:lnTo>
                <a:lnTo>
                  <a:pt x="0" y="444757"/>
                </a:lnTo>
                <a:lnTo>
                  <a:pt x="0" y="444748"/>
                </a:lnTo>
                <a:lnTo>
                  <a:pt x="0" y="444732"/>
                </a:lnTo>
                <a:lnTo>
                  <a:pt x="0" y="444719"/>
                </a:lnTo>
                <a:lnTo>
                  <a:pt x="0" y="444677"/>
                </a:lnTo>
                <a:lnTo>
                  <a:pt x="0" y="444612"/>
                </a:lnTo>
                <a:lnTo>
                  <a:pt x="0" y="444600"/>
                </a:lnTo>
                <a:lnTo>
                  <a:pt x="0" y="444579"/>
                </a:lnTo>
                <a:lnTo>
                  <a:pt x="0" y="444554"/>
                </a:lnTo>
                <a:lnTo>
                  <a:pt x="0" y="444538"/>
                </a:lnTo>
                <a:lnTo>
                  <a:pt x="0" y="444533"/>
                </a:lnTo>
                <a:lnTo>
                  <a:pt x="0" y="444514"/>
                </a:lnTo>
                <a:lnTo>
                  <a:pt x="0" y="444507"/>
                </a:lnTo>
                <a:lnTo>
                  <a:pt x="0" y="444481"/>
                </a:lnTo>
                <a:lnTo>
                  <a:pt x="0" y="444450"/>
                </a:lnTo>
                <a:lnTo>
                  <a:pt x="0" y="444407"/>
                </a:lnTo>
                <a:lnTo>
                  <a:pt x="0" y="444383"/>
                </a:lnTo>
                <a:lnTo>
                  <a:pt x="0" y="444320"/>
                </a:lnTo>
                <a:lnTo>
                  <a:pt x="0" y="444295"/>
                </a:lnTo>
                <a:lnTo>
                  <a:pt x="0" y="444294"/>
                </a:lnTo>
                <a:lnTo>
                  <a:pt x="0" y="444273"/>
                </a:lnTo>
                <a:lnTo>
                  <a:pt x="0" y="444270"/>
                </a:lnTo>
                <a:lnTo>
                  <a:pt x="0" y="444238"/>
                </a:lnTo>
                <a:lnTo>
                  <a:pt x="0" y="444237"/>
                </a:lnTo>
                <a:lnTo>
                  <a:pt x="0" y="444223"/>
                </a:lnTo>
                <a:lnTo>
                  <a:pt x="0" y="444219"/>
                </a:lnTo>
                <a:lnTo>
                  <a:pt x="0" y="444138"/>
                </a:lnTo>
                <a:lnTo>
                  <a:pt x="0" y="444136"/>
                </a:lnTo>
                <a:lnTo>
                  <a:pt x="0" y="444100"/>
                </a:lnTo>
                <a:lnTo>
                  <a:pt x="0" y="444074"/>
                </a:lnTo>
                <a:lnTo>
                  <a:pt x="0" y="444071"/>
                </a:lnTo>
                <a:lnTo>
                  <a:pt x="0" y="444031"/>
                </a:lnTo>
                <a:lnTo>
                  <a:pt x="0" y="443977"/>
                </a:lnTo>
                <a:lnTo>
                  <a:pt x="0" y="443964"/>
                </a:lnTo>
                <a:lnTo>
                  <a:pt x="0" y="443950"/>
                </a:lnTo>
                <a:lnTo>
                  <a:pt x="0" y="443906"/>
                </a:lnTo>
                <a:lnTo>
                  <a:pt x="0" y="443866"/>
                </a:lnTo>
                <a:lnTo>
                  <a:pt x="0" y="443811"/>
                </a:lnTo>
                <a:lnTo>
                  <a:pt x="0" y="443736"/>
                </a:lnTo>
                <a:lnTo>
                  <a:pt x="0" y="443734"/>
                </a:lnTo>
                <a:lnTo>
                  <a:pt x="0" y="443732"/>
                </a:lnTo>
                <a:lnTo>
                  <a:pt x="0" y="443625"/>
                </a:lnTo>
                <a:lnTo>
                  <a:pt x="0" y="443617"/>
                </a:lnTo>
                <a:lnTo>
                  <a:pt x="0" y="443610"/>
                </a:lnTo>
                <a:lnTo>
                  <a:pt x="0" y="443573"/>
                </a:lnTo>
                <a:lnTo>
                  <a:pt x="0" y="443572"/>
                </a:lnTo>
                <a:lnTo>
                  <a:pt x="0" y="443553"/>
                </a:lnTo>
                <a:lnTo>
                  <a:pt x="0" y="443513"/>
                </a:lnTo>
                <a:lnTo>
                  <a:pt x="0" y="443386"/>
                </a:lnTo>
                <a:lnTo>
                  <a:pt x="0" y="443361"/>
                </a:lnTo>
                <a:lnTo>
                  <a:pt x="0" y="443292"/>
                </a:lnTo>
                <a:lnTo>
                  <a:pt x="0" y="443280"/>
                </a:lnTo>
                <a:lnTo>
                  <a:pt x="0" y="443255"/>
                </a:lnTo>
                <a:lnTo>
                  <a:pt x="0" y="443213"/>
                </a:lnTo>
                <a:lnTo>
                  <a:pt x="0" y="443203"/>
                </a:lnTo>
                <a:lnTo>
                  <a:pt x="0" y="443136"/>
                </a:lnTo>
                <a:lnTo>
                  <a:pt x="0" y="443038"/>
                </a:lnTo>
                <a:lnTo>
                  <a:pt x="0" y="443025"/>
                </a:lnTo>
                <a:lnTo>
                  <a:pt x="0" y="443021"/>
                </a:lnTo>
                <a:lnTo>
                  <a:pt x="0" y="442960"/>
                </a:lnTo>
                <a:lnTo>
                  <a:pt x="0" y="442940"/>
                </a:lnTo>
                <a:lnTo>
                  <a:pt x="0" y="442932"/>
                </a:lnTo>
                <a:lnTo>
                  <a:pt x="0" y="442924"/>
                </a:lnTo>
                <a:lnTo>
                  <a:pt x="0" y="442923"/>
                </a:lnTo>
                <a:lnTo>
                  <a:pt x="0" y="442902"/>
                </a:lnTo>
                <a:lnTo>
                  <a:pt x="0" y="442866"/>
                </a:lnTo>
                <a:lnTo>
                  <a:pt x="0" y="442852"/>
                </a:lnTo>
                <a:lnTo>
                  <a:pt x="0" y="442851"/>
                </a:lnTo>
                <a:lnTo>
                  <a:pt x="0" y="442797"/>
                </a:lnTo>
                <a:lnTo>
                  <a:pt x="0" y="442767"/>
                </a:lnTo>
                <a:lnTo>
                  <a:pt x="0" y="442754"/>
                </a:lnTo>
                <a:lnTo>
                  <a:pt x="0" y="442729"/>
                </a:lnTo>
                <a:lnTo>
                  <a:pt x="0" y="442727"/>
                </a:lnTo>
                <a:lnTo>
                  <a:pt x="0" y="442720"/>
                </a:lnTo>
                <a:lnTo>
                  <a:pt x="0" y="442690"/>
                </a:lnTo>
                <a:lnTo>
                  <a:pt x="0" y="442682"/>
                </a:lnTo>
                <a:lnTo>
                  <a:pt x="0" y="442662"/>
                </a:lnTo>
                <a:lnTo>
                  <a:pt x="0" y="442656"/>
                </a:lnTo>
                <a:lnTo>
                  <a:pt x="0" y="442606"/>
                </a:lnTo>
                <a:lnTo>
                  <a:pt x="0" y="442533"/>
                </a:lnTo>
                <a:lnTo>
                  <a:pt x="0" y="442516"/>
                </a:lnTo>
                <a:lnTo>
                  <a:pt x="0" y="442503"/>
                </a:lnTo>
                <a:lnTo>
                  <a:pt x="0" y="442477"/>
                </a:lnTo>
                <a:lnTo>
                  <a:pt x="0" y="442468"/>
                </a:lnTo>
                <a:lnTo>
                  <a:pt x="0" y="442463"/>
                </a:lnTo>
                <a:lnTo>
                  <a:pt x="0" y="442447"/>
                </a:lnTo>
                <a:lnTo>
                  <a:pt x="0" y="442412"/>
                </a:lnTo>
                <a:lnTo>
                  <a:pt x="0" y="442407"/>
                </a:lnTo>
                <a:lnTo>
                  <a:pt x="0" y="442290"/>
                </a:lnTo>
                <a:lnTo>
                  <a:pt x="0" y="442289"/>
                </a:lnTo>
                <a:lnTo>
                  <a:pt x="0" y="442255"/>
                </a:lnTo>
                <a:lnTo>
                  <a:pt x="0" y="442254"/>
                </a:lnTo>
                <a:lnTo>
                  <a:pt x="0" y="442244"/>
                </a:lnTo>
                <a:lnTo>
                  <a:pt x="0" y="442229"/>
                </a:lnTo>
                <a:lnTo>
                  <a:pt x="0" y="442203"/>
                </a:lnTo>
                <a:lnTo>
                  <a:pt x="0" y="442188"/>
                </a:lnTo>
                <a:lnTo>
                  <a:pt x="0" y="442182"/>
                </a:lnTo>
                <a:lnTo>
                  <a:pt x="0" y="442179"/>
                </a:lnTo>
                <a:lnTo>
                  <a:pt x="0" y="442052"/>
                </a:lnTo>
                <a:lnTo>
                  <a:pt x="0" y="442020"/>
                </a:lnTo>
                <a:lnTo>
                  <a:pt x="0" y="442017"/>
                </a:lnTo>
                <a:lnTo>
                  <a:pt x="0" y="441978"/>
                </a:lnTo>
                <a:lnTo>
                  <a:pt x="0" y="441953"/>
                </a:lnTo>
                <a:lnTo>
                  <a:pt x="0" y="441929"/>
                </a:lnTo>
                <a:lnTo>
                  <a:pt x="0" y="441915"/>
                </a:lnTo>
                <a:lnTo>
                  <a:pt x="0" y="441804"/>
                </a:lnTo>
                <a:lnTo>
                  <a:pt x="0" y="441796"/>
                </a:lnTo>
                <a:lnTo>
                  <a:pt x="0" y="441759"/>
                </a:lnTo>
                <a:lnTo>
                  <a:pt x="0" y="441758"/>
                </a:lnTo>
                <a:lnTo>
                  <a:pt x="0" y="441733"/>
                </a:lnTo>
                <a:lnTo>
                  <a:pt x="0" y="441729"/>
                </a:lnTo>
                <a:lnTo>
                  <a:pt x="0" y="441725"/>
                </a:lnTo>
                <a:lnTo>
                  <a:pt x="0" y="441708"/>
                </a:lnTo>
                <a:lnTo>
                  <a:pt x="0" y="441651"/>
                </a:lnTo>
                <a:lnTo>
                  <a:pt x="0" y="441631"/>
                </a:lnTo>
                <a:lnTo>
                  <a:pt x="0" y="441625"/>
                </a:lnTo>
                <a:lnTo>
                  <a:pt x="0" y="441589"/>
                </a:lnTo>
                <a:lnTo>
                  <a:pt x="0" y="441581"/>
                </a:lnTo>
                <a:lnTo>
                  <a:pt x="0" y="441574"/>
                </a:lnTo>
                <a:lnTo>
                  <a:pt x="0" y="441555"/>
                </a:lnTo>
                <a:lnTo>
                  <a:pt x="0" y="441517"/>
                </a:lnTo>
                <a:lnTo>
                  <a:pt x="0" y="441499"/>
                </a:lnTo>
                <a:lnTo>
                  <a:pt x="0" y="441491"/>
                </a:lnTo>
                <a:lnTo>
                  <a:pt x="0" y="441486"/>
                </a:lnTo>
                <a:lnTo>
                  <a:pt x="0" y="441483"/>
                </a:lnTo>
                <a:lnTo>
                  <a:pt x="0" y="441470"/>
                </a:lnTo>
                <a:lnTo>
                  <a:pt x="0" y="441465"/>
                </a:lnTo>
                <a:lnTo>
                  <a:pt x="0" y="441459"/>
                </a:lnTo>
                <a:lnTo>
                  <a:pt x="0" y="441456"/>
                </a:lnTo>
                <a:lnTo>
                  <a:pt x="0" y="441393"/>
                </a:lnTo>
                <a:lnTo>
                  <a:pt x="0" y="441388"/>
                </a:lnTo>
                <a:lnTo>
                  <a:pt x="0" y="441342"/>
                </a:lnTo>
                <a:lnTo>
                  <a:pt x="0" y="441323"/>
                </a:lnTo>
                <a:lnTo>
                  <a:pt x="0" y="441305"/>
                </a:lnTo>
                <a:lnTo>
                  <a:pt x="0" y="441275"/>
                </a:lnTo>
                <a:lnTo>
                  <a:pt x="0" y="441268"/>
                </a:lnTo>
                <a:lnTo>
                  <a:pt x="0" y="441249"/>
                </a:lnTo>
                <a:lnTo>
                  <a:pt x="0" y="441245"/>
                </a:lnTo>
                <a:lnTo>
                  <a:pt x="0" y="441233"/>
                </a:lnTo>
                <a:lnTo>
                  <a:pt x="0" y="441172"/>
                </a:lnTo>
                <a:lnTo>
                  <a:pt x="0" y="441151"/>
                </a:lnTo>
                <a:lnTo>
                  <a:pt x="0" y="441148"/>
                </a:lnTo>
                <a:lnTo>
                  <a:pt x="0" y="441101"/>
                </a:lnTo>
                <a:lnTo>
                  <a:pt x="0" y="441081"/>
                </a:lnTo>
                <a:lnTo>
                  <a:pt x="0" y="441041"/>
                </a:lnTo>
                <a:lnTo>
                  <a:pt x="0" y="441034"/>
                </a:lnTo>
                <a:lnTo>
                  <a:pt x="0" y="441025"/>
                </a:lnTo>
                <a:lnTo>
                  <a:pt x="0" y="441006"/>
                </a:lnTo>
                <a:lnTo>
                  <a:pt x="0" y="441003"/>
                </a:lnTo>
                <a:lnTo>
                  <a:pt x="0" y="440930"/>
                </a:lnTo>
                <a:lnTo>
                  <a:pt x="0" y="440929"/>
                </a:lnTo>
                <a:lnTo>
                  <a:pt x="0" y="440923"/>
                </a:lnTo>
                <a:lnTo>
                  <a:pt x="0" y="440916"/>
                </a:lnTo>
                <a:lnTo>
                  <a:pt x="0" y="440906"/>
                </a:lnTo>
                <a:lnTo>
                  <a:pt x="0" y="440829"/>
                </a:lnTo>
                <a:lnTo>
                  <a:pt x="0" y="440822"/>
                </a:lnTo>
                <a:lnTo>
                  <a:pt x="0" y="440821"/>
                </a:lnTo>
                <a:lnTo>
                  <a:pt x="0" y="440811"/>
                </a:lnTo>
                <a:lnTo>
                  <a:pt x="0" y="440808"/>
                </a:lnTo>
                <a:lnTo>
                  <a:pt x="0" y="440790"/>
                </a:lnTo>
                <a:lnTo>
                  <a:pt x="0" y="440784"/>
                </a:lnTo>
                <a:lnTo>
                  <a:pt x="0" y="440775"/>
                </a:lnTo>
                <a:lnTo>
                  <a:pt x="0" y="440744"/>
                </a:lnTo>
                <a:lnTo>
                  <a:pt x="0" y="440736"/>
                </a:lnTo>
                <a:lnTo>
                  <a:pt x="0" y="440720"/>
                </a:lnTo>
                <a:lnTo>
                  <a:pt x="0" y="440620"/>
                </a:lnTo>
                <a:lnTo>
                  <a:pt x="0" y="440604"/>
                </a:lnTo>
                <a:lnTo>
                  <a:pt x="0" y="440601"/>
                </a:lnTo>
                <a:lnTo>
                  <a:pt x="0" y="440582"/>
                </a:lnTo>
                <a:lnTo>
                  <a:pt x="0" y="440579"/>
                </a:lnTo>
                <a:lnTo>
                  <a:pt x="0" y="440551"/>
                </a:lnTo>
                <a:lnTo>
                  <a:pt x="0" y="440544"/>
                </a:lnTo>
                <a:lnTo>
                  <a:pt x="0" y="440524"/>
                </a:lnTo>
                <a:lnTo>
                  <a:pt x="0" y="440523"/>
                </a:lnTo>
                <a:lnTo>
                  <a:pt x="0" y="440465"/>
                </a:lnTo>
                <a:lnTo>
                  <a:pt x="0" y="440442"/>
                </a:lnTo>
                <a:lnTo>
                  <a:pt x="0" y="440368"/>
                </a:lnTo>
                <a:lnTo>
                  <a:pt x="0" y="440358"/>
                </a:lnTo>
                <a:lnTo>
                  <a:pt x="0" y="440352"/>
                </a:lnTo>
                <a:lnTo>
                  <a:pt x="0" y="440316"/>
                </a:lnTo>
                <a:lnTo>
                  <a:pt x="0" y="440302"/>
                </a:lnTo>
                <a:lnTo>
                  <a:pt x="0" y="440286"/>
                </a:lnTo>
                <a:lnTo>
                  <a:pt x="0" y="440281"/>
                </a:lnTo>
                <a:lnTo>
                  <a:pt x="0" y="440258"/>
                </a:lnTo>
                <a:lnTo>
                  <a:pt x="0" y="440223"/>
                </a:lnTo>
                <a:lnTo>
                  <a:pt x="0" y="440220"/>
                </a:lnTo>
                <a:lnTo>
                  <a:pt x="0" y="440186"/>
                </a:lnTo>
                <a:lnTo>
                  <a:pt x="0" y="440146"/>
                </a:lnTo>
                <a:lnTo>
                  <a:pt x="0" y="440142"/>
                </a:lnTo>
                <a:lnTo>
                  <a:pt x="0" y="440137"/>
                </a:lnTo>
                <a:lnTo>
                  <a:pt x="0" y="440130"/>
                </a:lnTo>
                <a:lnTo>
                  <a:pt x="0" y="440128"/>
                </a:lnTo>
                <a:lnTo>
                  <a:pt x="0" y="440120"/>
                </a:lnTo>
                <a:lnTo>
                  <a:pt x="0" y="440107"/>
                </a:lnTo>
                <a:lnTo>
                  <a:pt x="0" y="440105"/>
                </a:lnTo>
                <a:lnTo>
                  <a:pt x="0" y="440092"/>
                </a:lnTo>
                <a:lnTo>
                  <a:pt x="0" y="440090"/>
                </a:lnTo>
                <a:lnTo>
                  <a:pt x="0" y="440070"/>
                </a:lnTo>
                <a:lnTo>
                  <a:pt x="0" y="440035"/>
                </a:lnTo>
                <a:lnTo>
                  <a:pt x="0" y="439961"/>
                </a:lnTo>
                <a:lnTo>
                  <a:pt x="0" y="439950"/>
                </a:lnTo>
                <a:lnTo>
                  <a:pt x="0" y="439934"/>
                </a:lnTo>
                <a:lnTo>
                  <a:pt x="0" y="439911"/>
                </a:lnTo>
                <a:lnTo>
                  <a:pt x="0" y="439909"/>
                </a:lnTo>
                <a:lnTo>
                  <a:pt x="0" y="439887"/>
                </a:lnTo>
                <a:lnTo>
                  <a:pt x="0" y="439880"/>
                </a:lnTo>
                <a:lnTo>
                  <a:pt x="0" y="439799"/>
                </a:lnTo>
                <a:lnTo>
                  <a:pt x="0" y="439777"/>
                </a:lnTo>
                <a:lnTo>
                  <a:pt x="0" y="439730"/>
                </a:lnTo>
                <a:lnTo>
                  <a:pt x="0" y="439727"/>
                </a:lnTo>
                <a:lnTo>
                  <a:pt x="0" y="439723"/>
                </a:lnTo>
                <a:lnTo>
                  <a:pt x="0" y="439700"/>
                </a:lnTo>
                <a:lnTo>
                  <a:pt x="0" y="439698"/>
                </a:lnTo>
                <a:lnTo>
                  <a:pt x="0" y="439672"/>
                </a:lnTo>
                <a:lnTo>
                  <a:pt x="0" y="439668"/>
                </a:lnTo>
                <a:lnTo>
                  <a:pt x="0" y="439667"/>
                </a:lnTo>
                <a:lnTo>
                  <a:pt x="0" y="439663"/>
                </a:lnTo>
                <a:lnTo>
                  <a:pt x="0" y="439646"/>
                </a:lnTo>
                <a:lnTo>
                  <a:pt x="0" y="439616"/>
                </a:lnTo>
                <a:lnTo>
                  <a:pt x="0" y="439596"/>
                </a:lnTo>
                <a:lnTo>
                  <a:pt x="0" y="439554"/>
                </a:lnTo>
                <a:lnTo>
                  <a:pt x="0" y="439534"/>
                </a:lnTo>
                <a:lnTo>
                  <a:pt x="0" y="439504"/>
                </a:lnTo>
                <a:lnTo>
                  <a:pt x="0" y="439473"/>
                </a:lnTo>
                <a:lnTo>
                  <a:pt x="0" y="439472"/>
                </a:lnTo>
                <a:lnTo>
                  <a:pt x="0" y="439467"/>
                </a:lnTo>
                <a:lnTo>
                  <a:pt x="0" y="439457"/>
                </a:lnTo>
                <a:lnTo>
                  <a:pt x="0" y="439444"/>
                </a:lnTo>
                <a:lnTo>
                  <a:pt x="0" y="439442"/>
                </a:lnTo>
                <a:lnTo>
                  <a:pt x="0" y="439437"/>
                </a:lnTo>
                <a:lnTo>
                  <a:pt x="0" y="439363"/>
                </a:lnTo>
                <a:lnTo>
                  <a:pt x="0" y="439349"/>
                </a:lnTo>
                <a:lnTo>
                  <a:pt x="0" y="439332"/>
                </a:lnTo>
                <a:lnTo>
                  <a:pt x="0" y="439291"/>
                </a:lnTo>
                <a:lnTo>
                  <a:pt x="0" y="439261"/>
                </a:lnTo>
                <a:lnTo>
                  <a:pt x="0" y="439254"/>
                </a:lnTo>
                <a:lnTo>
                  <a:pt x="0" y="439239"/>
                </a:lnTo>
                <a:lnTo>
                  <a:pt x="0" y="439214"/>
                </a:lnTo>
                <a:lnTo>
                  <a:pt x="0" y="439213"/>
                </a:lnTo>
                <a:lnTo>
                  <a:pt x="0" y="439212"/>
                </a:lnTo>
                <a:lnTo>
                  <a:pt x="0" y="439189"/>
                </a:lnTo>
                <a:lnTo>
                  <a:pt x="0" y="439184"/>
                </a:lnTo>
                <a:lnTo>
                  <a:pt x="0" y="439153"/>
                </a:lnTo>
                <a:lnTo>
                  <a:pt x="0" y="439127"/>
                </a:lnTo>
                <a:lnTo>
                  <a:pt x="0" y="439079"/>
                </a:lnTo>
                <a:lnTo>
                  <a:pt x="0" y="439048"/>
                </a:lnTo>
                <a:lnTo>
                  <a:pt x="0" y="439013"/>
                </a:lnTo>
                <a:lnTo>
                  <a:pt x="0" y="439003"/>
                </a:lnTo>
                <a:lnTo>
                  <a:pt x="0" y="438998"/>
                </a:lnTo>
                <a:lnTo>
                  <a:pt x="0" y="438990"/>
                </a:lnTo>
                <a:lnTo>
                  <a:pt x="0" y="438936"/>
                </a:lnTo>
                <a:lnTo>
                  <a:pt x="0" y="438926"/>
                </a:lnTo>
                <a:lnTo>
                  <a:pt x="0" y="438904"/>
                </a:lnTo>
                <a:lnTo>
                  <a:pt x="0" y="438873"/>
                </a:lnTo>
                <a:lnTo>
                  <a:pt x="0" y="438834"/>
                </a:lnTo>
                <a:lnTo>
                  <a:pt x="0" y="438762"/>
                </a:lnTo>
                <a:lnTo>
                  <a:pt x="0" y="438759"/>
                </a:lnTo>
                <a:lnTo>
                  <a:pt x="0" y="438757"/>
                </a:lnTo>
                <a:lnTo>
                  <a:pt x="0" y="438735"/>
                </a:lnTo>
                <a:lnTo>
                  <a:pt x="0" y="438730"/>
                </a:lnTo>
                <a:lnTo>
                  <a:pt x="0" y="438693"/>
                </a:lnTo>
                <a:lnTo>
                  <a:pt x="0" y="438685"/>
                </a:lnTo>
                <a:lnTo>
                  <a:pt x="0" y="438661"/>
                </a:lnTo>
                <a:lnTo>
                  <a:pt x="0" y="438591"/>
                </a:lnTo>
                <a:lnTo>
                  <a:pt x="0" y="438589"/>
                </a:lnTo>
                <a:lnTo>
                  <a:pt x="0" y="438565"/>
                </a:lnTo>
                <a:lnTo>
                  <a:pt x="0" y="438520"/>
                </a:lnTo>
                <a:lnTo>
                  <a:pt x="0" y="438518"/>
                </a:lnTo>
                <a:lnTo>
                  <a:pt x="0" y="438514"/>
                </a:lnTo>
                <a:lnTo>
                  <a:pt x="0" y="438493"/>
                </a:lnTo>
                <a:lnTo>
                  <a:pt x="0" y="438483"/>
                </a:lnTo>
                <a:lnTo>
                  <a:pt x="0" y="438381"/>
                </a:lnTo>
                <a:lnTo>
                  <a:pt x="0" y="438333"/>
                </a:lnTo>
                <a:lnTo>
                  <a:pt x="0" y="438331"/>
                </a:lnTo>
                <a:lnTo>
                  <a:pt x="0" y="438281"/>
                </a:lnTo>
                <a:lnTo>
                  <a:pt x="0" y="438266"/>
                </a:lnTo>
                <a:lnTo>
                  <a:pt x="0" y="438256"/>
                </a:lnTo>
                <a:lnTo>
                  <a:pt x="0" y="438255"/>
                </a:lnTo>
                <a:lnTo>
                  <a:pt x="0" y="438234"/>
                </a:lnTo>
                <a:lnTo>
                  <a:pt x="0" y="438225"/>
                </a:lnTo>
                <a:lnTo>
                  <a:pt x="0" y="438207"/>
                </a:lnTo>
                <a:lnTo>
                  <a:pt x="0" y="438202"/>
                </a:lnTo>
                <a:lnTo>
                  <a:pt x="0" y="438153"/>
                </a:lnTo>
                <a:lnTo>
                  <a:pt x="0" y="438122"/>
                </a:lnTo>
                <a:lnTo>
                  <a:pt x="0" y="438106"/>
                </a:lnTo>
                <a:lnTo>
                  <a:pt x="0" y="438089"/>
                </a:lnTo>
                <a:lnTo>
                  <a:pt x="0" y="438087"/>
                </a:lnTo>
                <a:lnTo>
                  <a:pt x="0" y="438082"/>
                </a:lnTo>
                <a:lnTo>
                  <a:pt x="0" y="438013"/>
                </a:lnTo>
                <a:lnTo>
                  <a:pt x="0" y="438012"/>
                </a:lnTo>
                <a:lnTo>
                  <a:pt x="0" y="438010"/>
                </a:lnTo>
                <a:lnTo>
                  <a:pt x="0" y="437996"/>
                </a:lnTo>
                <a:lnTo>
                  <a:pt x="0" y="437983"/>
                </a:lnTo>
                <a:lnTo>
                  <a:pt x="0" y="437979"/>
                </a:lnTo>
                <a:lnTo>
                  <a:pt x="0" y="437966"/>
                </a:lnTo>
                <a:lnTo>
                  <a:pt x="0" y="437941"/>
                </a:lnTo>
                <a:lnTo>
                  <a:pt x="0" y="437940"/>
                </a:lnTo>
                <a:lnTo>
                  <a:pt x="0" y="437922"/>
                </a:lnTo>
                <a:lnTo>
                  <a:pt x="0" y="437850"/>
                </a:lnTo>
                <a:lnTo>
                  <a:pt x="0" y="437785"/>
                </a:lnTo>
                <a:lnTo>
                  <a:pt x="0" y="437769"/>
                </a:lnTo>
                <a:lnTo>
                  <a:pt x="0" y="437748"/>
                </a:lnTo>
                <a:lnTo>
                  <a:pt x="0" y="437736"/>
                </a:lnTo>
                <a:lnTo>
                  <a:pt x="0" y="437664"/>
                </a:lnTo>
                <a:lnTo>
                  <a:pt x="0" y="437639"/>
                </a:lnTo>
                <a:lnTo>
                  <a:pt x="0" y="437617"/>
                </a:lnTo>
                <a:lnTo>
                  <a:pt x="0" y="437554"/>
                </a:lnTo>
                <a:lnTo>
                  <a:pt x="0" y="437507"/>
                </a:lnTo>
                <a:lnTo>
                  <a:pt x="0" y="437491"/>
                </a:lnTo>
                <a:lnTo>
                  <a:pt x="0" y="437457"/>
                </a:lnTo>
                <a:lnTo>
                  <a:pt x="0" y="437452"/>
                </a:lnTo>
                <a:lnTo>
                  <a:pt x="0" y="437425"/>
                </a:lnTo>
                <a:lnTo>
                  <a:pt x="0" y="437326"/>
                </a:lnTo>
                <a:lnTo>
                  <a:pt x="0" y="437303"/>
                </a:lnTo>
                <a:lnTo>
                  <a:pt x="0" y="437302"/>
                </a:lnTo>
                <a:lnTo>
                  <a:pt x="0" y="437287"/>
                </a:lnTo>
                <a:lnTo>
                  <a:pt x="0" y="437274"/>
                </a:lnTo>
                <a:lnTo>
                  <a:pt x="0" y="437260"/>
                </a:lnTo>
                <a:lnTo>
                  <a:pt x="0" y="437147"/>
                </a:lnTo>
                <a:lnTo>
                  <a:pt x="0" y="437142"/>
                </a:lnTo>
                <a:lnTo>
                  <a:pt x="0" y="437140"/>
                </a:lnTo>
                <a:lnTo>
                  <a:pt x="0" y="437131"/>
                </a:lnTo>
                <a:lnTo>
                  <a:pt x="0" y="437117"/>
                </a:lnTo>
                <a:lnTo>
                  <a:pt x="0" y="437105"/>
                </a:lnTo>
                <a:lnTo>
                  <a:pt x="0" y="437100"/>
                </a:lnTo>
                <a:lnTo>
                  <a:pt x="0" y="437098"/>
                </a:lnTo>
                <a:lnTo>
                  <a:pt x="0" y="437066"/>
                </a:lnTo>
                <a:lnTo>
                  <a:pt x="0" y="436971"/>
                </a:lnTo>
                <a:lnTo>
                  <a:pt x="0" y="436969"/>
                </a:lnTo>
                <a:lnTo>
                  <a:pt x="0" y="436966"/>
                </a:lnTo>
                <a:lnTo>
                  <a:pt x="0" y="436951"/>
                </a:lnTo>
                <a:lnTo>
                  <a:pt x="0" y="436948"/>
                </a:lnTo>
                <a:lnTo>
                  <a:pt x="0" y="436947"/>
                </a:lnTo>
                <a:lnTo>
                  <a:pt x="0" y="436945"/>
                </a:lnTo>
                <a:lnTo>
                  <a:pt x="0" y="436890"/>
                </a:lnTo>
                <a:lnTo>
                  <a:pt x="0" y="436872"/>
                </a:lnTo>
                <a:lnTo>
                  <a:pt x="0" y="436865"/>
                </a:lnTo>
                <a:lnTo>
                  <a:pt x="0" y="436863"/>
                </a:lnTo>
                <a:lnTo>
                  <a:pt x="0" y="436859"/>
                </a:lnTo>
                <a:lnTo>
                  <a:pt x="0" y="436843"/>
                </a:lnTo>
                <a:lnTo>
                  <a:pt x="0" y="436787"/>
                </a:lnTo>
                <a:lnTo>
                  <a:pt x="0" y="436678"/>
                </a:lnTo>
                <a:lnTo>
                  <a:pt x="0" y="436639"/>
                </a:lnTo>
                <a:lnTo>
                  <a:pt x="0" y="436634"/>
                </a:lnTo>
                <a:lnTo>
                  <a:pt x="0" y="436631"/>
                </a:lnTo>
                <a:lnTo>
                  <a:pt x="0" y="436606"/>
                </a:lnTo>
                <a:lnTo>
                  <a:pt x="0" y="436595"/>
                </a:lnTo>
                <a:lnTo>
                  <a:pt x="0" y="436514"/>
                </a:lnTo>
                <a:lnTo>
                  <a:pt x="0" y="436486"/>
                </a:lnTo>
                <a:lnTo>
                  <a:pt x="0" y="436483"/>
                </a:lnTo>
                <a:lnTo>
                  <a:pt x="0" y="436474"/>
                </a:lnTo>
                <a:lnTo>
                  <a:pt x="0" y="436407"/>
                </a:lnTo>
                <a:lnTo>
                  <a:pt x="0" y="436406"/>
                </a:lnTo>
                <a:lnTo>
                  <a:pt x="0" y="436399"/>
                </a:lnTo>
                <a:lnTo>
                  <a:pt x="0" y="436398"/>
                </a:lnTo>
                <a:lnTo>
                  <a:pt x="0" y="436395"/>
                </a:lnTo>
                <a:lnTo>
                  <a:pt x="0" y="436353"/>
                </a:lnTo>
                <a:lnTo>
                  <a:pt x="0" y="436261"/>
                </a:lnTo>
                <a:lnTo>
                  <a:pt x="0" y="436259"/>
                </a:lnTo>
                <a:lnTo>
                  <a:pt x="0" y="436224"/>
                </a:lnTo>
                <a:lnTo>
                  <a:pt x="0" y="436202"/>
                </a:lnTo>
                <a:lnTo>
                  <a:pt x="0" y="436195"/>
                </a:lnTo>
                <a:lnTo>
                  <a:pt x="0" y="436194"/>
                </a:lnTo>
                <a:lnTo>
                  <a:pt x="0" y="436174"/>
                </a:lnTo>
                <a:lnTo>
                  <a:pt x="0" y="436157"/>
                </a:lnTo>
                <a:lnTo>
                  <a:pt x="0" y="436136"/>
                </a:lnTo>
                <a:lnTo>
                  <a:pt x="0" y="436093"/>
                </a:lnTo>
                <a:lnTo>
                  <a:pt x="0" y="436067"/>
                </a:lnTo>
                <a:lnTo>
                  <a:pt x="0" y="436031"/>
                </a:lnTo>
                <a:lnTo>
                  <a:pt x="0" y="436024"/>
                </a:lnTo>
                <a:lnTo>
                  <a:pt x="0" y="436023"/>
                </a:lnTo>
                <a:lnTo>
                  <a:pt x="0" y="436001"/>
                </a:lnTo>
                <a:lnTo>
                  <a:pt x="0" y="435961"/>
                </a:lnTo>
                <a:lnTo>
                  <a:pt x="0" y="435946"/>
                </a:lnTo>
                <a:lnTo>
                  <a:pt x="0" y="435940"/>
                </a:lnTo>
                <a:lnTo>
                  <a:pt x="0" y="435924"/>
                </a:lnTo>
                <a:lnTo>
                  <a:pt x="0" y="435903"/>
                </a:lnTo>
                <a:lnTo>
                  <a:pt x="0" y="435890"/>
                </a:lnTo>
                <a:lnTo>
                  <a:pt x="0" y="435844"/>
                </a:lnTo>
                <a:lnTo>
                  <a:pt x="0" y="435838"/>
                </a:lnTo>
                <a:lnTo>
                  <a:pt x="0" y="435798"/>
                </a:lnTo>
                <a:lnTo>
                  <a:pt x="0" y="435769"/>
                </a:lnTo>
                <a:lnTo>
                  <a:pt x="0" y="435767"/>
                </a:lnTo>
                <a:lnTo>
                  <a:pt x="0" y="435766"/>
                </a:lnTo>
                <a:lnTo>
                  <a:pt x="0" y="435758"/>
                </a:lnTo>
                <a:lnTo>
                  <a:pt x="0" y="435734"/>
                </a:lnTo>
                <a:lnTo>
                  <a:pt x="0" y="435703"/>
                </a:lnTo>
                <a:lnTo>
                  <a:pt x="0" y="435683"/>
                </a:lnTo>
                <a:lnTo>
                  <a:pt x="0" y="435609"/>
                </a:lnTo>
                <a:lnTo>
                  <a:pt x="0" y="435595"/>
                </a:lnTo>
                <a:lnTo>
                  <a:pt x="0" y="435530"/>
                </a:lnTo>
                <a:lnTo>
                  <a:pt x="0" y="435524"/>
                </a:lnTo>
                <a:lnTo>
                  <a:pt x="0" y="435514"/>
                </a:lnTo>
                <a:lnTo>
                  <a:pt x="0" y="435504"/>
                </a:lnTo>
                <a:lnTo>
                  <a:pt x="0" y="435493"/>
                </a:lnTo>
                <a:lnTo>
                  <a:pt x="0" y="435488"/>
                </a:lnTo>
                <a:lnTo>
                  <a:pt x="0" y="435465"/>
                </a:lnTo>
                <a:lnTo>
                  <a:pt x="0" y="435463"/>
                </a:lnTo>
                <a:lnTo>
                  <a:pt x="0" y="435429"/>
                </a:lnTo>
                <a:lnTo>
                  <a:pt x="0" y="435416"/>
                </a:lnTo>
                <a:lnTo>
                  <a:pt x="0" y="435399"/>
                </a:lnTo>
                <a:lnTo>
                  <a:pt x="0" y="435391"/>
                </a:lnTo>
                <a:lnTo>
                  <a:pt x="0" y="435339"/>
                </a:lnTo>
                <a:lnTo>
                  <a:pt x="0" y="435292"/>
                </a:lnTo>
                <a:lnTo>
                  <a:pt x="0" y="435291"/>
                </a:lnTo>
                <a:lnTo>
                  <a:pt x="0" y="435260"/>
                </a:lnTo>
                <a:lnTo>
                  <a:pt x="0" y="435256"/>
                </a:lnTo>
                <a:lnTo>
                  <a:pt x="0" y="435254"/>
                </a:lnTo>
                <a:lnTo>
                  <a:pt x="0" y="435220"/>
                </a:lnTo>
                <a:lnTo>
                  <a:pt x="0" y="435212"/>
                </a:lnTo>
                <a:lnTo>
                  <a:pt x="0" y="435153"/>
                </a:lnTo>
                <a:lnTo>
                  <a:pt x="0" y="435150"/>
                </a:lnTo>
                <a:lnTo>
                  <a:pt x="0" y="435128"/>
                </a:lnTo>
                <a:lnTo>
                  <a:pt x="0" y="435115"/>
                </a:lnTo>
                <a:lnTo>
                  <a:pt x="0" y="434989"/>
                </a:lnTo>
                <a:lnTo>
                  <a:pt x="0" y="434984"/>
                </a:lnTo>
                <a:lnTo>
                  <a:pt x="0" y="434982"/>
                </a:lnTo>
                <a:lnTo>
                  <a:pt x="0" y="434942"/>
                </a:lnTo>
                <a:lnTo>
                  <a:pt x="0" y="434932"/>
                </a:lnTo>
                <a:lnTo>
                  <a:pt x="0" y="434927"/>
                </a:lnTo>
                <a:lnTo>
                  <a:pt x="0" y="434919"/>
                </a:lnTo>
                <a:lnTo>
                  <a:pt x="0" y="434869"/>
                </a:lnTo>
                <a:lnTo>
                  <a:pt x="0" y="434853"/>
                </a:lnTo>
                <a:lnTo>
                  <a:pt x="0" y="434844"/>
                </a:lnTo>
                <a:lnTo>
                  <a:pt x="0" y="434817"/>
                </a:lnTo>
                <a:lnTo>
                  <a:pt x="0" y="434815"/>
                </a:lnTo>
                <a:lnTo>
                  <a:pt x="0" y="434808"/>
                </a:lnTo>
                <a:lnTo>
                  <a:pt x="0" y="434801"/>
                </a:lnTo>
                <a:lnTo>
                  <a:pt x="0" y="434691"/>
                </a:lnTo>
                <a:lnTo>
                  <a:pt x="0" y="434669"/>
                </a:lnTo>
                <a:lnTo>
                  <a:pt x="0" y="434649"/>
                </a:lnTo>
                <a:lnTo>
                  <a:pt x="0" y="434627"/>
                </a:lnTo>
                <a:lnTo>
                  <a:pt x="0" y="434619"/>
                </a:lnTo>
                <a:lnTo>
                  <a:pt x="0" y="434607"/>
                </a:lnTo>
                <a:lnTo>
                  <a:pt x="0" y="434595"/>
                </a:lnTo>
                <a:lnTo>
                  <a:pt x="0" y="434585"/>
                </a:lnTo>
                <a:lnTo>
                  <a:pt x="0" y="434557"/>
                </a:lnTo>
                <a:lnTo>
                  <a:pt x="0" y="434502"/>
                </a:lnTo>
                <a:lnTo>
                  <a:pt x="0" y="434501"/>
                </a:lnTo>
                <a:lnTo>
                  <a:pt x="0" y="434483"/>
                </a:lnTo>
                <a:lnTo>
                  <a:pt x="0" y="434467"/>
                </a:lnTo>
                <a:lnTo>
                  <a:pt x="0" y="434385"/>
                </a:lnTo>
                <a:lnTo>
                  <a:pt x="0" y="434379"/>
                </a:lnTo>
                <a:lnTo>
                  <a:pt x="0" y="434365"/>
                </a:lnTo>
                <a:lnTo>
                  <a:pt x="0" y="434317"/>
                </a:lnTo>
                <a:lnTo>
                  <a:pt x="0" y="434314"/>
                </a:lnTo>
                <a:lnTo>
                  <a:pt x="0" y="434284"/>
                </a:lnTo>
                <a:lnTo>
                  <a:pt x="0" y="434271"/>
                </a:lnTo>
                <a:lnTo>
                  <a:pt x="0" y="434270"/>
                </a:lnTo>
                <a:lnTo>
                  <a:pt x="0" y="434242"/>
                </a:lnTo>
                <a:lnTo>
                  <a:pt x="0" y="434237"/>
                </a:lnTo>
                <a:lnTo>
                  <a:pt x="0" y="434165"/>
                </a:lnTo>
                <a:lnTo>
                  <a:pt x="0" y="434153"/>
                </a:lnTo>
                <a:lnTo>
                  <a:pt x="0" y="434152"/>
                </a:lnTo>
                <a:lnTo>
                  <a:pt x="0" y="434150"/>
                </a:lnTo>
                <a:lnTo>
                  <a:pt x="0" y="434141"/>
                </a:lnTo>
                <a:lnTo>
                  <a:pt x="0" y="434108"/>
                </a:lnTo>
                <a:lnTo>
                  <a:pt x="0" y="434063"/>
                </a:lnTo>
                <a:lnTo>
                  <a:pt x="0" y="434021"/>
                </a:lnTo>
                <a:lnTo>
                  <a:pt x="0" y="433992"/>
                </a:lnTo>
                <a:lnTo>
                  <a:pt x="0" y="433947"/>
                </a:lnTo>
                <a:lnTo>
                  <a:pt x="0" y="433920"/>
                </a:lnTo>
                <a:lnTo>
                  <a:pt x="0" y="433891"/>
                </a:lnTo>
                <a:lnTo>
                  <a:pt x="0" y="433835"/>
                </a:lnTo>
                <a:lnTo>
                  <a:pt x="0" y="433813"/>
                </a:lnTo>
                <a:lnTo>
                  <a:pt x="0" y="433812"/>
                </a:lnTo>
                <a:lnTo>
                  <a:pt x="0" y="433761"/>
                </a:lnTo>
                <a:lnTo>
                  <a:pt x="0" y="433737"/>
                </a:lnTo>
                <a:lnTo>
                  <a:pt x="0" y="433704"/>
                </a:lnTo>
                <a:lnTo>
                  <a:pt x="0" y="433687"/>
                </a:lnTo>
                <a:lnTo>
                  <a:pt x="0" y="433682"/>
                </a:lnTo>
                <a:lnTo>
                  <a:pt x="0" y="433676"/>
                </a:lnTo>
                <a:lnTo>
                  <a:pt x="0" y="433613"/>
                </a:lnTo>
                <a:lnTo>
                  <a:pt x="0" y="433607"/>
                </a:lnTo>
                <a:lnTo>
                  <a:pt x="0" y="433603"/>
                </a:lnTo>
                <a:lnTo>
                  <a:pt x="0" y="433567"/>
                </a:lnTo>
                <a:lnTo>
                  <a:pt x="0" y="433536"/>
                </a:lnTo>
                <a:lnTo>
                  <a:pt x="0" y="433533"/>
                </a:lnTo>
                <a:lnTo>
                  <a:pt x="0" y="433528"/>
                </a:lnTo>
                <a:lnTo>
                  <a:pt x="0" y="433493"/>
                </a:lnTo>
                <a:lnTo>
                  <a:pt x="0" y="433488"/>
                </a:lnTo>
                <a:lnTo>
                  <a:pt x="0" y="433484"/>
                </a:lnTo>
                <a:lnTo>
                  <a:pt x="0" y="433417"/>
                </a:lnTo>
                <a:lnTo>
                  <a:pt x="0" y="433369"/>
                </a:lnTo>
                <a:lnTo>
                  <a:pt x="0" y="433363"/>
                </a:lnTo>
                <a:lnTo>
                  <a:pt x="0" y="433356"/>
                </a:lnTo>
                <a:lnTo>
                  <a:pt x="0" y="433354"/>
                </a:lnTo>
                <a:lnTo>
                  <a:pt x="0" y="433339"/>
                </a:lnTo>
                <a:lnTo>
                  <a:pt x="0" y="433272"/>
                </a:lnTo>
                <a:lnTo>
                  <a:pt x="0" y="433271"/>
                </a:lnTo>
                <a:lnTo>
                  <a:pt x="0" y="433269"/>
                </a:lnTo>
                <a:lnTo>
                  <a:pt x="0" y="433236"/>
                </a:lnTo>
                <a:lnTo>
                  <a:pt x="0" y="433228"/>
                </a:lnTo>
                <a:lnTo>
                  <a:pt x="0" y="433184"/>
                </a:lnTo>
                <a:lnTo>
                  <a:pt x="0" y="433111"/>
                </a:lnTo>
                <a:lnTo>
                  <a:pt x="0" y="433097"/>
                </a:lnTo>
                <a:lnTo>
                  <a:pt x="0" y="433040"/>
                </a:lnTo>
                <a:lnTo>
                  <a:pt x="0" y="433034"/>
                </a:lnTo>
                <a:lnTo>
                  <a:pt x="0" y="433011"/>
                </a:lnTo>
                <a:lnTo>
                  <a:pt x="0" y="432932"/>
                </a:lnTo>
                <a:lnTo>
                  <a:pt x="0" y="432931"/>
                </a:lnTo>
                <a:lnTo>
                  <a:pt x="0" y="432913"/>
                </a:lnTo>
                <a:lnTo>
                  <a:pt x="0" y="432885"/>
                </a:lnTo>
                <a:lnTo>
                  <a:pt x="0" y="432882"/>
                </a:lnTo>
                <a:lnTo>
                  <a:pt x="0" y="432880"/>
                </a:lnTo>
                <a:lnTo>
                  <a:pt x="0" y="432866"/>
                </a:lnTo>
                <a:lnTo>
                  <a:pt x="0" y="432808"/>
                </a:lnTo>
                <a:lnTo>
                  <a:pt x="0" y="432794"/>
                </a:lnTo>
                <a:lnTo>
                  <a:pt x="0" y="432768"/>
                </a:lnTo>
                <a:lnTo>
                  <a:pt x="0" y="432722"/>
                </a:lnTo>
                <a:lnTo>
                  <a:pt x="0" y="432706"/>
                </a:lnTo>
                <a:lnTo>
                  <a:pt x="0" y="432701"/>
                </a:lnTo>
                <a:lnTo>
                  <a:pt x="0" y="432671"/>
                </a:lnTo>
                <a:lnTo>
                  <a:pt x="0" y="432670"/>
                </a:lnTo>
                <a:lnTo>
                  <a:pt x="0" y="432655"/>
                </a:lnTo>
                <a:lnTo>
                  <a:pt x="0" y="432652"/>
                </a:lnTo>
                <a:lnTo>
                  <a:pt x="0" y="432647"/>
                </a:lnTo>
                <a:lnTo>
                  <a:pt x="0" y="432620"/>
                </a:lnTo>
                <a:lnTo>
                  <a:pt x="0" y="432598"/>
                </a:lnTo>
                <a:lnTo>
                  <a:pt x="0" y="432580"/>
                </a:lnTo>
                <a:lnTo>
                  <a:pt x="0" y="432525"/>
                </a:lnTo>
                <a:lnTo>
                  <a:pt x="0" y="432504"/>
                </a:lnTo>
                <a:lnTo>
                  <a:pt x="0" y="432478"/>
                </a:lnTo>
                <a:lnTo>
                  <a:pt x="0" y="432473"/>
                </a:lnTo>
                <a:lnTo>
                  <a:pt x="0" y="432446"/>
                </a:lnTo>
                <a:lnTo>
                  <a:pt x="0" y="432427"/>
                </a:lnTo>
                <a:lnTo>
                  <a:pt x="0" y="432399"/>
                </a:lnTo>
                <a:lnTo>
                  <a:pt x="0" y="432390"/>
                </a:lnTo>
                <a:lnTo>
                  <a:pt x="0" y="432387"/>
                </a:lnTo>
                <a:lnTo>
                  <a:pt x="0" y="432349"/>
                </a:lnTo>
                <a:lnTo>
                  <a:pt x="0" y="432339"/>
                </a:lnTo>
                <a:lnTo>
                  <a:pt x="0" y="432325"/>
                </a:lnTo>
                <a:lnTo>
                  <a:pt x="0" y="432318"/>
                </a:lnTo>
                <a:lnTo>
                  <a:pt x="0" y="432295"/>
                </a:lnTo>
                <a:lnTo>
                  <a:pt x="0" y="432247"/>
                </a:lnTo>
                <a:lnTo>
                  <a:pt x="0" y="432232"/>
                </a:lnTo>
                <a:lnTo>
                  <a:pt x="0" y="432196"/>
                </a:lnTo>
                <a:lnTo>
                  <a:pt x="0" y="432163"/>
                </a:lnTo>
                <a:lnTo>
                  <a:pt x="0" y="432160"/>
                </a:lnTo>
                <a:lnTo>
                  <a:pt x="0" y="432149"/>
                </a:lnTo>
                <a:lnTo>
                  <a:pt x="0" y="432138"/>
                </a:lnTo>
                <a:lnTo>
                  <a:pt x="0" y="432075"/>
                </a:lnTo>
                <a:lnTo>
                  <a:pt x="0" y="432004"/>
                </a:lnTo>
                <a:lnTo>
                  <a:pt x="0" y="431994"/>
                </a:lnTo>
                <a:lnTo>
                  <a:pt x="0" y="431992"/>
                </a:lnTo>
                <a:lnTo>
                  <a:pt x="0" y="431970"/>
                </a:lnTo>
                <a:lnTo>
                  <a:pt x="0" y="431895"/>
                </a:lnTo>
                <a:lnTo>
                  <a:pt x="0" y="431879"/>
                </a:lnTo>
                <a:lnTo>
                  <a:pt x="0" y="431866"/>
                </a:lnTo>
                <a:lnTo>
                  <a:pt x="0" y="431859"/>
                </a:lnTo>
                <a:lnTo>
                  <a:pt x="0" y="431856"/>
                </a:lnTo>
                <a:lnTo>
                  <a:pt x="0" y="431836"/>
                </a:lnTo>
                <a:lnTo>
                  <a:pt x="0" y="431825"/>
                </a:lnTo>
                <a:lnTo>
                  <a:pt x="0" y="431739"/>
                </a:lnTo>
                <a:lnTo>
                  <a:pt x="0" y="431701"/>
                </a:lnTo>
                <a:lnTo>
                  <a:pt x="0" y="431680"/>
                </a:lnTo>
                <a:lnTo>
                  <a:pt x="0" y="431679"/>
                </a:lnTo>
                <a:lnTo>
                  <a:pt x="0" y="431655"/>
                </a:lnTo>
                <a:lnTo>
                  <a:pt x="0" y="431654"/>
                </a:lnTo>
                <a:lnTo>
                  <a:pt x="0" y="431650"/>
                </a:lnTo>
                <a:lnTo>
                  <a:pt x="0" y="431629"/>
                </a:lnTo>
                <a:lnTo>
                  <a:pt x="0" y="431616"/>
                </a:lnTo>
                <a:lnTo>
                  <a:pt x="0" y="431597"/>
                </a:lnTo>
                <a:lnTo>
                  <a:pt x="0" y="431567"/>
                </a:lnTo>
                <a:lnTo>
                  <a:pt x="0" y="431565"/>
                </a:lnTo>
                <a:lnTo>
                  <a:pt x="0" y="431516"/>
                </a:lnTo>
                <a:lnTo>
                  <a:pt x="0" y="431511"/>
                </a:lnTo>
                <a:lnTo>
                  <a:pt x="0" y="431502"/>
                </a:lnTo>
                <a:lnTo>
                  <a:pt x="0" y="431500"/>
                </a:lnTo>
                <a:lnTo>
                  <a:pt x="0" y="431497"/>
                </a:lnTo>
                <a:lnTo>
                  <a:pt x="0" y="431481"/>
                </a:lnTo>
                <a:lnTo>
                  <a:pt x="0" y="431441"/>
                </a:lnTo>
                <a:lnTo>
                  <a:pt x="0" y="431420"/>
                </a:lnTo>
                <a:lnTo>
                  <a:pt x="0" y="431397"/>
                </a:lnTo>
                <a:lnTo>
                  <a:pt x="0" y="431370"/>
                </a:lnTo>
                <a:lnTo>
                  <a:pt x="0" y="431324"/>
                </a:lnTo>
                <a:lnTo>
                  <a:pt x="0" y="431323"/>
                </a:lnTo>
                <a:lnTo>
                  <a:pt x="0" y="431263"/>
                </a:lnTo>
                <a:lnTo>
                  <a:pt x="0" y="431247"/>
                </a:lnTo>
                <a:lnTo>
                  <a:pt x="0" y="431225"/>
                </a:lnTo>
                <a:lnTo>
                  <a:pt x="0" y="431218"/>
                </a:lnTo>
                <a:lnTo>
                  <a:pt x="0" y="431213"/>
                </a:lnTo>
                <a:lnTo>
                  <a:pt x="0" y="431211"/>
                </a:lnTo>
                <a:lnTo>
                  <a:pt x="0" y="431196"/>
                </a:lnTo>
                <a:lnTo>
                  <a:pt x="0" y="431191"/>
                </a:lnTo>
                <a:lnTo>
                  <a:pt x="0" y="431188"/>
                </a:lnTo>
                <a:lnTo>
                  <a:pt x="0" y="431146"/>
                </a:lnTo>
                <a:lnTo>
                  <a:pt x="0" y="431139"/>
                </a:lnTo>
                <a:lnTo>
                  <a:pt x="0" y="431116"/>
                </a:lnTo>
                <a:lnTo>
                  <a:pt x="0" y="431084"/>
                </a:lnTo>
                <a:lnTo>
                  <a:pt x="0" y="431031"/>
                </a:lnTo>
                <a:lnTo>
                  <a:pt x="0" y="430984"/>
                </a:lnTo>
                <a:lnTo>
                  <a:pt x="0" y="430968"/>
                </a:lnTo>
                <a:lnTo>
                  <a:pt x="0" y="430944"/>
                </a:lnTo>
                <a:lnTo>
                  <a:pt x="0" y="430943"/>
                </a:lnTo>
                <a:lnTo>
                  <a:pt x="0" y="430896"/>
                </a:lnTo>
                <a:lnTo>
                  <a:pt x="0" y="430777"/>
                </a:lnTo>
                <a:lnTo>
                  <a:pt x="0" y="430772"/>
                </a:lnTo>
                <a:lnTo>
                  <a:pt x="0" y="430771"/>
                </a:lnTo>
                <a:lnTo>
                  <a:pt x="0" y="430734"/>
                </a:lnTo>
                <a:lnTo>
                  <a:pt x="0" y="430732"/>
                </a:lnTo>
                <a:lnTo>
                  <a:pt x="0" y="430700"/>
                </a:lnTo>
                <a:lnTo>
                  <a:pt x="0" y="430692"/>
                </a:lnTo>
                <a:lnTo>
                  <a:pt x="0" y="430686"/>
                </a:lnTo>
                <a:lnTo>
                  <a:pt x="0" y="430623"/>
                </a:lnTo>
                <a:lnTo>
                  <a:pt x="0" y="430615"/>
                </a:lnTo>
                <a:lnTo>
                  <a:pt x="0" y="430548"/>
                </a:lnTo>
                <a:lnTo>
                  <a:pt x="0" y="430546"/>
                </a:lnTo>
                <a:lnTo>
                  <a:pt x="0" y="430494"/>
                </a:lnTo>
                <a:lnTo>
                  <a:pt x="0" y="430479"/>
                </a:lnTo>
                <a:lnTo>
                  <a:pt x="0" y="430439"/>
                </a:lnTo>
                <a:lnTo>
                  <a:pt x="0" y="430427"/>
                </a:lnTo>
                <a:lnTo>
                  <a:pt x="0" y="430422"/>
                </a:lnTo>
                <a:lnTo>
                  <a:pt x="0" y="430357"/>
                </a:lnTo>
                <a:lnTo>
                  <a:pt x="0" y="430310"/>
                </a:lnTo>
                <a:lnTo>
                  <a:pt x="0" y="430302"/>
                </a:lnTo>
                <a:lnTo>
                  <a:pt x="0" y="430300"/>
                </a:lnTo>
                <a:lnTo>
                  <a:pt x="0" y="430295"/>
                </a:lnTo>
                <a:lnTo>
                  <a:pt x="0" y="430288"/>
                </a:lnTo>
                <a:lnTo>
                  <a:pt x="0" y="430283"/>
                </a:lnTo>
                <a:lnTo>
                  <a:pt x="0" y="430278"/>
                </a:lnTo>
                <a:lnTo>
                  <a:pt x="0" y="430203"/>
                </a:lnTo>
                <a:lnTo>
                  <a:pt x="0" y="430200"/>
                </a:lnTo>
                <a:lnTo>
                  <a:pt x="0" y="430185"/>
                </a:lnTo>
                <a:lnTo>
                  <a:pt x="0" y="430129"/>
                </a:lnTo>
                <a:lnTo>
                  <a:pt x="0" y="430107"/>
                </a:lnTo>
                <a:lnTo>
                  <a:pt x="0" y="430087"/>
                </a:lnTo>
                <a:lnTo>
                  <a:pt x="0" y="430084"/>
                </a:lnTo>
                <a:lnTo>
                  <a:pt x="0" y="430079"/>
                </a:lnTo>
                <a:lnTo>
                  <a:pt x="0" y="430063"/>
                </a:lnTo>
                <a:lnTo>
                  <a:pt x="0" y="430049"/>
                </a:lnTo>
                <a:lnTo>
                  <a:pt x="0" y="430037"/>
                </a:lnTo>
                <a:lnTo>
                  <a:pt x="0" y="429999"/>
                </a:lnTo>
                <a:lnTo>
                  <a:pt x="0" y="429990"/>
                </a:lnTo>
                <a:lnTo>
                  <a:pt x="0" y="429980"/>
                </a:lnTo>
                <a:lnTo>
                  <a:pt x="0" y="429963"/>
                </a:lnTo>
                <a:lnTo>
                  <a:pt x="0" y="429851"/>
                </a:lnTo>
                <a:lnTo>
                  <a:pt x="0" y="429809"/>
                </a:lnTo>
                <a:lnTo>
                  <a:pt x="0" y="429769"/>
                </a:lnTo>
                <a:lnTo>
                  <a:pt x="0" y="429741"/>
                </a:lnTo>
                <a:lnTo>
                  <a:pt x="0" y="429690"/>
                </a:lnTo>
                <a:lnTo>
                  <a:pt x="0" y="429687"/>
                </a:lnTo>
                <a:lnTo>
                  <a:pt x="0" y="429670"/>
                </a:lnTo>
                <a:lnTo>
                  <a:pt x="0" y="429665"/>
                </a:lnTo>
                <a:lnTo>
                  <a:pt x="0" y="429630"/>
                </a:lnTo>
                <a:lnTo>
                  <a:pt x="0" y="429615"/>
                </a:lnTo>
                <a:lnTo>
                  <a:pt x="0" y="429613"/>
                </a:lnTo>
                <a:lnTo>
                  <a:pt x="0" y="429610"/>
                </a:lnTo>
                <a:lnTo>
                  <a:pt x="0" y="429538"/>
                </a:lnTo>
                <a:lnTo>
                  <a:pt x="0" y="429514"/>
                </a:lnTo>
                <a:lnTo>
                  <a:pt x="0" y="429436"/>
                </a:lnTo>
                <a:lnTo>
                  <a:pt x="0" y="429409"/>
                </a:lnTo>
                <a:lnTo>
                  <a:pt x="0" y="429401"/>
                </a:lnTo>
                <a:lnTo>
                  <a:pt x="0" y="429400"/>
                </a:lnTo>
                <a:lnTo>
                  <a:pt x="0" y="429397"/>
                </a:lnTo>
                <a:lnTo>
                  <a:pt x="0" y="429350"/>
                </a:lnTo>
                <a:lnTo>
                  <a:pt x="0" y="429315"/>
                </a:lnTo>
                <a:lnTo>
                  <a:pt x="0" y="429305"/>
                </a:lnTo>
                <a:lnTo>
                  <a:pt x="0" y="429293"/>
                </a:lnTo>
                <a:lnTo>
                  <a:pt x="0" y="429257"/>
                </a:lnTo>
                <a:lnTo>
                  <a:pt x="0" y="429203"/>
                </a:lnTo>
                <a:lnTo>
                  <a:pt x="0" y="429182"/>
                </a:lnTo>
                <a:lnTo>
                  <a:pt x="0" y="429164"/>
                </a:lnTo>
                <a:lnTo>
                  <a:pt x="0" y="429159"/>
                </a:lnTo>
                <a:lnTo>
                  <a:pt x="0" y="429156"/>
                </a:lnTo>
                <a:lnTo>
                  <a:pt x="0" y="429139"/>
                </a:lnTo>
                <a:lnTo>
                  <a:pt x="0" y="429137"/>
                </a:lnTo>
                <a:lnTo>
                  <a:pt x="0" y="429134"/>
                </a:lnTo>
                <a:lnTo>
                  <a:pt x="0" y="429093"/>
                </a:lnTo>
                <a:lnTo>
                  <a:pt x="0" y="429083"/>
                </a:lnTo>
                <a:lnTo>
                  <a:pt x="0" y="429062"/>
                </a:lnTo>
                <a:lnTo>
                  <a:pt x="0" y="429060"/>
                </a:lnTo>
                <a:lnTo>
                  <a:pt x="0" y="429055"/>
                </a:lnTo>
                <a:lnTo>
                  <a:pt x="0" y="428980"/>
                </a:lnTo>
                <a:lnTo>
                  <a:pt x="0" y="428945"/>
                </a:lnTo>
                <a:lnTo>
                  <a:pt x="0" y="428940"/>
                </a:lnTo>
                <a:lnTo>
                  <a:pt x="0" y="428917"/>
                </a:lnTo>
                <a:lnTo>
                  <a:pt x="0" y="428914"/>
                </a:lnTo>
                <a:lnTo>
                  <a:pt x="0" y="428905"/>
                </a:lnTo>
                <a:lnTo>
                  <a:pt x="0" y="428866"/>
                </a:lnTo>
                <a:lnTo>
                  <a:pt x="0" y="428846"/>
                </a:lnTo>
                <a:lnTo>
                  <a:pt x="0" y="428834"/>
                </a:lnTo>
                <a:lnTo>
                  <a:pt x="0" y="428822"/>
                </a:lnTo>
                <a:lnTo>
                  <a:pt x="0" y="428819"/>
                </a:lnTo>
                <a:lnTo>
                  <a:pt x="0" y="428749"/>
                </a:lnTo>
                <a:lnTo>
                  <a:pt x="0" y="428702"/>
                </a:lnTo>
                <a:lnTo>
                  <a:pt x="0" y="428701"/>
                </a:lnTo>
                <a:lnTo>
                  <a:pt x="0" y="428699"/>
                </a:lnTo>
                <a:lnTo>
                  <a:pt x="0" y="428680"/>
                </a:lnTo>
                <a:lnTo>
                  <a:pt x="0" y="428666"/>
                </a:lnTo>
                <a:lnTo>
                  <a:pt x="0" y="428664"/>
                </a:lnTo>
                <a:lnTo>
                  <a:pt x="0" y="428633"/>
                </a:lnTo>
                <a:lnTo>
                  <a:pt x="0" y="428630"/>
                </a:lnTo>
                <a:lnTo>
                  <a:pt x="0" y="428603"/>
                </a:lnTo>
                <a:lnTo>
                  <a:pt x="0" y="428601"/>
                </a:lnTo>
                <a:lnTo>
                  <a:pt x="0" y="428541"/>
                </a:lnTo>
                <a:lnTo>
                  <a:pt x="0" y="428507"/>
                </a:lnTo>
                <a:lnTo>
                  <a:pt x="0" y="428491"/>
                </a:lnTo>
                <a:lnTo>
                  <a:pt x="0" y="428470"/>
                </a:lnTo>
                <a:lnTo>
                  <a:pt x="0" y="428412"/>
                </a:lnTo>
                <a:lnTo>
                  <a:pt x="0" y="428407"/>
                </a:lnTo>
                <a:lnTo>
                  <a:pt x="0" y="428392"/>
                </a:lnTo>
                <a:lnTo>
                  <a:pt x="0" y="428363"/>
                </a:lnTo>
                <a:lnTo>
                  <a:pt x="0" y="428362"/>
                </a:lnTo>
                <a:lnTo>
                  <a:pt x="0" y="428361"/>
                </a:lnTo>
                <a:lnTo>
                  <a:pt x="0" y="428360"/>
                </a:lnTo>
                <a:lnTo>
                  <a:pt x="0" y="428248"/>
                </a:lnTo>
                <a:lnTo>
                  <a:pt x="0" y="428218"/>
                </a:lnTo>
                <a:lnTo>
                  <a:pt x="0" y="428216"/>
                </a:lnTo>
                <a:lnTo>
                  <a:pt x="0" y="428202"/>
                </a:lnTo>
                <a:lnTo>
                  <a:pt x="0" y="428198"/>
                </a:lnTo>
                <a:lnTo>
                  <a:pt x="0" y="428186"/>
                </a:lnTo>
                <a:lnTo>
                  <a:pt x="0" y="428181"/>
                </a:lnTo>
                <a:lnTo>
                  <a:pt x="0" y="428167"/>
                </a:lnTo>
                <a:lnTo>
                  <a:pt x="0" y="428153"/>
                </a:lnTo>
                <a:lnTo>
                  <a:pt x="0" y="428152"/>
                </a:lnTo>
                <a:lnTo>
                  <a:pt x="0" y="428151"/>
                </a:lnTo>
                <a:lnTo>
                  <a:pt x="0" y="428128"/>
                </a:lnTo>
                <a:lnTo>
                  <a:pt x="0" y="428126"/>
                </a:lnTo>
                <a:lnTo>
                  <a:pt x="0" y="428082"/>
                </a:lnTo>
                <a:lnTo>
                  <a:pt x="0" y="428078"/>
                </a:lnTo>
                <a:lnTo>
                  <a:pt x="0" y="428077"/>
                </a:lnTo>
                <a:lnTo>
                  <a:pt x="0" y="428053"/>
                </a:lnTo>
                <a:lnTo>
                  <a:pt x="0" y="428032"/>
                </a:lnTo>
                <a:lnTo>
                  <a:pt x="0" y="428024"/>
                </a:lnTo>
                <a:lnTo>
                  <a:pt x="0" y="427993"/>
                </a:lnTo>
                <a:lnTo>
                  <a:pt x="0" y="427960"/>
                </a:lnTo>
                <a:lnTo>
                  <a:pt x="0" y="427955"/>
                </a:lnTo>
                <a:lnTo>
                  <a:pt x="0" y="427954"/>
                </a:lnTo>
                <a:lnTo>
                  <a:pt x="0" y="427953"/>
                </a:lnTo>
                <a:lnTo>
                  <a:pt x="0" y="427937"/>
                </a:lnTo>
                <a:lnTo>
                  <a:pt x="0" y="427903"/>
                </a:lnTo>
                <a:lnTo>
                  <a:pt x="0" y="427896"/>
                </a:lnTo>
                <a:lnTo>
                  <a:pt x="0" y="427883"/>
                </a:lnTo>
                <a:lnTo>
                  <a:pt x="0" y="427867"/>
                </a:lnTo>
                <a:lnTo>
                  <a:pt x="0" y="427819"/>
                </a:lnTo>
                <a:lnTo>
                  <a:pt x="0" y="427785"/>
                </a:lnTo>
                <a:lnTo>
                  <a:pt x="0" y="427727"/>
                </a:lnTo>
                <a:lnTo>
                  <a:pt x="0" y="427722"/>
                </a:lnTo>
                <a:lnTo>
                  <a:pt x="0" y="427717"/>
                </a:lnTo>
                <a:lnTo>
                  <a:pt x="0" y="427715"/>
                </a:lnTo>
                <a:lnTo>
                  <a:pt x="0" y="427712"/>
                </a:lnTo>
                <a:lnTo>
                  <a:pt x="0" y="427678"/>
                </a:lnTo>
                <a:lnTo>
                  <a:pt x="0" y="427640"/>
                </a:lnTo>
                <a:lnTo>
                  <a:pt x="0" y="427619"/>
                </a:lnTo>
                <a:lnTo>
                  <a:pt x="0" y="427617"/>
                </a:lnTo>
                <a:lnTo>
                  <a:pt x="0" y="427589"/>
                </a:lnTo>
                <a:lnTo>
                  <a:pt x="0" y="427548"/>
                </a:lnTo>
                <a:lnTo>
                  <a:pt x="0" y="427515"/>
                </a:lnTo>
                <a:lnTo>
                  <a:pt x="0" y="427505"/>
                </a:lnTo>
                <a:lnTo>
                  <a:pt x="0" y="427504"/>
                </a:lnTo>
                <a:lnTo>
                  <a:pt x="0" y="427501"/>
                </a:lnTo>
                <a:lnTo>
                  <a:pt x="0" y="427480"/>
                </a:lnTo>
                <a:lnTo>
                  <a:pt x="0" y="427471"/>
                </a:lnTo>
                <a:lnTo>
                  <a:pt x="0" y="427450"/>
                </a:lnTo>
                <a:lnTo>
                  <a:pt x="0" y="427448"/>
                </a:lnTo>
                <a:lnTo>
                  <a:pt x="0" y="427434"/>
                </a:lnTo>
                <a:lnTo>
                  <a:pt x="0" y="427407"/>
                </a:lnTo>
                <a:lnTo>
                  <a:pt x="0" y="427405"/>
                </a:lnTo>
                <a:lnTo>
                  <a:pt x="0" y="427367"/>
                </a:lnTo>
                <a:lnTo>
                  <a:pt x="0" y="427362"/>
                </a:lnTo>
                <a:lnTo>
                  <a:pt x="0" y="427341"/>
                </a:lnTo>
                <a:lnTo>
                  <a:pt x="0" y="427305"/>
                </a:lnTo>
                <a:lnTo>
                  <a:pt x="0" y="427293"/>
                </a:lnTo>
                <a:lnTo>
                  <a:pt x="0" y="427289"/>
                </a:lnTo>
                <a:lnTo>
                  <a:pt x="0" y="427288"/>
                </a:lnTo>
                <a:lnTo>
                  <a:pt x="0" y="427255"/>
                </a:lnTo>
                <a:lnTo>
                  <a:pt x="0" y="427252"/>
                </a:lnTo>
                <a:lnTo>
                  <a:pt x="0" y="427158"/>
                </a:lnTo>
                <a:lnTo>
                  <a:pt x="0" y="427131"/>
                </a:lnTo>
                <a:lnTo>
                  <a:pt x="0" y="427112"/>
                </a:lnTo>
                <a:lnTo>
                  <a:pt x="0" y="427056"/>
                </a:lnTo>
                <a:lnTo>
                  <a:pt x="0" y="427047"/>
                </a:lnTo>
                <a:lnTo>
                  <a:pt x="0" y="427027"/>
                </a:lnTo>
                <a:lnTo>
                  <a:pt x="0" y="427021"/>
                </a:lnTo>
                <a:lnTo>
                  <a:pt x="0" y="427013"/>
                </a:lnTo>
                <a:lnTo>
                  <a:pt x="0" y="426995"/>
                </a:lnTo>
                <a:lnTo>
                  <a:pt x="0" y="426989"/>
                </a:lnTo>
                <a:lnTo>
                  <a:pt x="0" y="426980"/>
                </a:lnTo>
                <a:lnTo>
                  <a:pt x="0" y="426971"/>
                </a:lnTo>
                <a:lnTo>
                  <a:pt x="0" y="426946"/>
                </a:lnTo>
                <a:lnTo>
                  <a:pt x="0" y="426938"/>
                </a:lnTo>
                <a:lnTo>
                  <a:pt x="0" y="426889"/>
                </a:lnTo>
                <a:lnTo>
                  <a:pt x="0" y="426884"/>
                </a:lnTo>
                <a:lnTo>
                  <a:pt x="0" y="426882"/>
                </a:lnTo>
                <a:lnTo>
                  <a:pt x="0" y="426854"/>
                </a:lnTo>
                <a:lnTo>
                  <a:pt x="0" y="426819"/>
                </a:lnTo>
                <a:lnTo>
                  <a:pt x="0" y="426814"/>
                </a:lnTo>
                <a:lnTo>
                  <a:pt x="0" y="426810"/>
                </a:lnTo>
                <a:lnTo>
                  <a:pt x="0" y="426803"/>
                </a:lnTo>
                <a:lnTo>
                  <a:pt x="0" y="426801"/>
                </a:lnTo>
                <a:lnTo>
                  <a:pt x="0" y="426793"/>
                </a:lnTo>
                <a:lnTo>
                  <a:pt x="0" y="426780"/>
                </a:lnTo>
                <a:lnTo>
                  <a:pt x="0" y="426743"/>
                </a:lnTo>
                <a:lnTo>
                  <a:pt x="0" y="426697"/>
                </a:lnTo>
                <a:lnTo>
                  <a:pt x="0" y="426651"/>
                </a:lnTo>
                <a:lnTo>
                  <a:pt x="0" y="426620"/>
                </a:lnTo>
                <a:lnTo>
                  <a:pt x="0" y="426584"/>
                </a:lnTo>
                <a:lnTo>
                  <a:pt x="0" y="426564"/>
                </a:lnTo>
                <a:lnTo>
                  <a:pt x="0" y="426510"/>
                </a:lnTo>
                <a:lnTo>
                  <a:pt x="0" y="426479"/>
                </a:lnTo>
                <a:lnTo>
                  <a:pt x="0" y="426408"/>
                </a:lnTo>
                <a:lnTo>
                  <a:pt x="0" y="426407"/>
                </a:lnTo>
                <a:lnTo>
                  <a:pt x="0" y="426360"/>
                </a:lnTo>
                <a:lnTo>
                  <a:pt x="0" y="426357"/>
                </a:lnTo>
                <a:lnTo>
                  <a:pt x="0" y="426341"/>
                </a:lnTo>
                <a:lnTo>
                  <a:pt x="0" y="426336"/>
                </a:lnTo>
                <a:lnTo>
                  <a:pt x="0" y="426274"/>
                </a:lnTo>
                <a:lnTo>
                  <a:pt x="0" y="426269"/>
                </a:lnTo>
                <a:lnTo>
                  <a:pt x="0" y="426266"/>
                </a:lnTo>
                <a:lnTo>
                  <a:pt x="0" y="426234"/>
                </a:lnTo>
                <a:lnTo>
                  <a:pt x="0" y="426166"/>
                </a:lnTo>
                <a:lnTo>
                  <a:pt x="0" y="426147"/>
                </a:lnTo>
                <a:lnTo>
                  <a:pt x="0" y="426145"/>
                </a:lnTo>
                <a:lnTo>
                  <a:pt x="0" y="426144"/>
                </a:lnTo>
                <a:lnTo>
                  <a:pt x="0" y="426132"/>
                </a:lnTo>
                <a:lnTo>
                  <a:pt x="0" y="426116"/>
                </a:lnTo>
                <a:lnTo>
                  <a:pt x="0" y="426107"/>
                </a:lnTo>
                <a:lnTo>
                  <a:pt x="0" y="426073"/>
                </a:lnTo>
                <a:lnTo>
                  <a:pt x="0" y="426065"/>
                </a:lnTo>
                <a:lnTo>
                  <a:pt x="0" y="426020"/>
                </a:lnTo>
                <a:lnTo>
                  <a:pt x="0" y="425981"/>
                </a:lnTo>
                <a:lnTo>
                  <a:pt x="0" y="425974"/>
                </a:lnTo>
                <a:lnTo>
                  <a:pt x="0" y="425924"/>
                </a:lnTo>
                <a:lnTo>
                  <a:pt x="0" y="425906"/>
                </a:lnTo>
                <a:lnTo>
                  <a:pt x="0" y="425904"/>
                </a:lnTo>
                <a:lnTo>
                  <a:pt x="0" y="425877"/>
                </a:lnTo>
                <a:lnTo>
                  <a:pt x="0" y="425832"/>
                </a:lnTo>
                <a:lnTo>
                  <a:pt x="0" y="425795"/>
                </a:lnTo>
                <a:lnTo>
                  <a:pt x="0" y="425780"/>
                </a:lnTo>
                <a:lnTo>
                  <a:pt x="0" y="425712"/>
                </a:lnTo>
                <a:lnTo>
                  <a:pt x="0" y="425683"/>
                </a:lnTo>
                <a:lnTo>
                  <a:pt x="0" y="425676"/>
                </a:lnTo>
                <a:lnTo>
                  <a:pt x="0" y="425665"/>
                </a:lnTo>
                <a:lnTo>
                  <a:pt x="0" y="425661"/>
                </a:lnTo>
                <a:lnTo>
                  <a:pt x="0" y="425640"/>
                </a:lnTo>
                <a:lnTo>
                  <a:pt x="0" y="425633"/>
                </a:lnTo>
                <a:lnTo>
                  <a:pt x="0" y="425624"/>
                </a:lnTo>
                <a:lnTo>
                  <a:pt x="0" y="425609"/>
                </a:lnTo>
                <a:lnTo>
                  <a:pt x="0" y="425551"/>
                </a:lnTo>
                <a:lnTo>
                  <a:pt x="0" y="425480"/>
                </a:lnTo>
                <a:lnTo>
                  <a:pt x="0" y="425441"/>
                </a:lnTo>
                <a:lnTo>
                  <a:pt x="0" y="425432"/>
                </a:lnTo>
                <a:lnTo>
                  <a:pt x="0" y="425430"/>
                </a:lnTo>
                <a:lnTo>
                  <a:pt x="0" y="425428"/>
                </a:lnTo>
                <a:lnTo>
                  <a:pt x="0" y="425413"/>
                </a:lnTo>
                <a:lnTo>
                  <a:pt x="0" y="425410"/>
                </a:lnTo>
                <a:lnTo>
                  <a:pt x="0" y="425385"/>
                </a:lnTo>
                <a:lnTo>
                  <a:pt x="0" y="425383"/>
                </a:lnTo>
                <a:lnTo>
                  <a:pt x="0" y="425372"/>
                </a:lnTo>
                <a:lnTo>
                  <a:pt x="0" y="425371"/>
                </a:lnTo>
                <a:lnTo>
                  <a:pt x="0" y="425336"/>
                </a:lnTo>
                <a:lnTo>
                  <a:pt x="0" y="425300"/>
                </a:lnTo>
                <a:lnTo>
                  <a:pt x="0" y="425236"/>
                </a:lnTo>
                <a:lnTo>
                  <a:pt x="0" y="425234"/>
                </a:lnTo>
                <a:lnTo>
                  <a:pt x="0" y="425229"/>
                </a:lnTo>
                <a:lnTo>
                  <a:pt x="0" y="425228"/>
                </a:lnTo>
                <a:lnTo>
                  <a:pt x="0" y="425226"/>
                </a:lnTo>
                <a:lnTo>
                  <a:pt x="0" y="425193"/>
                </a:lnTo>
                <a:lnTo>
                  <a:pt x="0" y="425191"/>
                </a:lnTo>
                <a:lnTo>
                  <a:pt x="0" y="425170"/>
                </a:lnTo>
                <a:lnTo>
                  <a:pt x="0" y="425162"/>
                </a:lnTo>
                <a:lnTo>
                  <a:pt x="0" y="425127"/>
                </a:lnTo>
                <a:lnTo>
                  <a:pt x="0" y="425113"/>
                </a:lnTo>
                <a:lnTo>
                  <a:pt x="0" y="425095"/>
                </a:lnTo>
                <a:lnTo>
                  <a:pt x="0" y="425092"/>
                </a:lnTo>
                <a:lnTo>
                  <a:pt x="0" y="425087"/>
                </a:lnTo>
                <a:lnTo>
                  <a:pt x="0" y="425068"/>
                </a:lnTo>
                <a:lnTo>
                  <a:pt x="0" y="425003"/>
                </a:lnTo>
                <a:lnTo>
                  <a:pt x="0" y="424997"/>
                </a:lnTo>
                <a:lnTo>
                  <a:pt x="0" y="424991"/>
                </a:lnTo>
                <a:lnTo>
                  <a:pt x="0" y="424916"/>
                </a:lnTo>
                <a:lnTo>
                  <a:pt x="0" y="424913"/>
                </a:lnTo>
                <a:lnTo>
                  <a:pt x="0" y="424889"/>
                </a:lnTo>
                <a:lnTo>
                  <a:pt x="0" y="424888"/>
                </a:lnTo>
                <a:lnTo>
                  <a:pt x="0" y="424795"/>
                </a:lnTo>
                <a:lnTo>
                  <a:pt x="0" y="424737"/>
                </a:lnTo>
                <a:lnTo>
                  <a:pt x="0" y="424688"/>
                </a:lnTo>
                <a:lnTo>
                  <a:pt x="0" y="424679"/>
                </a:lnTo>
                <a:lnTo>
                  <a:pt x="0" y="424666"/>
                </a:lnTo>
                <a:lnTo>
                  <a:pt x="0" y="424654"/>
                </a:lnTo>
                <a:lnTo>
                  <a:pt x="0" y="424638"/>
                </a:lnTo>
                <a:lnTo>
                  <a:pt x="0" y="424633"/>
                </a:lnTo>
                <a:lnTo>
                  <a:pt x="0" y="424617"/>
                </a:lnTo>
                <a:lnTo>
                  <a:pt x="0" y="424612"/>
                </a:lnTo>
                <a:lnTo>
                  <a:pt x="0" y="424609"/>
                </a:lnTo>
                <a:lnTo>
                  <a:pt x="0" y="424604"/>
                </a:lnTo>
                <a:lnTo>
                  <a:pt x="0" y="424599"/>
                </a:lnTo>
                <a:lnTo>
                  <a:pt x="0" y="424558"/>
                </a:lnTo>
                <a:lnTo>
                  <a:pt x="0" y="424529"/>
                </a:lnTo>
                <a:lnTo>
                  <a:pt x="0" y="424497"/>
                </a:lnTo>
                <a:lnTo>
                  <a:pt x="0" y="424460"/>
                </a:lnTo>
                <a:lnTo>
                  <a:pt x="0" y="424459"/>
                </a:lnTo>
                <a:lnTo>
                  <a:pt x="0" y="424456"/>
                </a:lnTo>
                <a:lnTo>
                  <a:pt x="0" y="424444"/>
                </a:lnTo>
                <a:lnTo>
                  <a:pt x="0" y="424430"/>
                </a:lnTo>
                <a:lnTo>
                  <a:pt x="0" y="424399"/>
                </a:lnTo>
                <a:lnTo>
                  <a:pt x="0" y="424397"/>
                </a:lnTo>
                <a:lnTo>
                  <a:pt x="0" y="424372"/>
                </a:lnTo>
                <a:lnTo>
                  <a:pt x="0" y="424351"/>
                </a:lnTo>
                <a:lnTo>
                  <a:pt x="0" y="424312"/>
                </a:lnTo>
                <a:lnTo>
                  <a:pt x="0" y="424294"/>
                </a:lnTo>
                <a:lnTo>
                  <a:pt x="0" y="424265"/>
                </a:lnTo>
                <a:lnTo>
                  <a:pt x="0" y="424218"/>
                </a:lnTo>
                <a:lnTo>
                  <a:pt x="0" y="424207"/>
                </a:lnTo>
                <a:lnTo>
                  <a:pt x="0" y="424179"/>
                </a:lnTo>
                <a:lnTo>
                  <a:pt x="0" y="424141"/>
                </a:lnTo>
                <a:lnTo>
                  <a:pt x="0" y="424122"/>
                </a:lnTo>
                <a:lnTo>
                  <a:pt x="0" y="424116"/>
                </a:lnTo>
                <a:lnTo>
                  <a:pt x="0" y="424113"/>
                </a:lnTo>
                <a:lnTo>
                  <a:pt x="0" y="424037"/>
                </a:lnTo>
                <a:lnTo>
                  <a:pt x="0" y="424023"/>
                </a:lnTo>
                <a:lnTo>
                  <a:pt x="0" y="424006"/>
                </a:lnTo>
                <a:lnTo>
                  <a:pt x="0" y="424005"/>
                </a:lnTo>
                <a:lnTo>
                  <a:pt x="0" y="423998"/>
                </a:lnTo>
                <a:lnTo>
                  <a:pt x="0" y="423968"/>
                </a:lnTo>
                <a:lnTo>
                  <a:pt x="0" y="423961"/>
                </a:lnTo>
                <a:lnTo>
                  <a:pt x="0" y="423934"/>
                </a:lnTo>
                <a:lnTo>
                  <a:pt x="0" y="423892"/>
                </a:lnTo>
                <a:lnTo>
                  <a:pt x="0" y="423864"/>
                </a:lnTo>
                <a:lnTo>
                  <a:pt x="0" y="423849"/>
                </a:lnTo>
                <a:lnTo>
                  <a:pt x="0" y="423842"/>
                </a:lnTo>
                <a:lnTo>
                  <a:pt x="0" y="423785"/>
                </a:lnTo>
                <a:lnTo>
                  <a:pt x="0" y="423782"/>
                </a:lnTo>
                <a:lnTo>
                  <a:pt x="0" y="423751"/>
                </a:lnTo>
                <a:lnTo>
                  <a:pt x="0" y="423696"/>
                </a:lnTo>
                <a:lnTo>
                  <a:pt x="0" y="423683"/>
                </a:lnTo>
                <a:lnTo>
                  <a:pt x="0" y="423661"/>
                </a:lnTo>
                <a:lnTo>
                  <a:pt x="0" y="423633"/>
                </a:lnTo>
                <a:lnTo>
                  <a:pt x="0" y="423632"/>
                </a:lnTo>
                <a:lnTo>
                  <a:pt x="0" y="423621"/>
                </a:lnTo>
                <a:lnTo>
                  <a:pt x="0" y="423619"/>
                </a:lnTo>
                <a:lnTo>
                  <a:pt x="0" y="423608"/>
                </a:lnTo>
                <a:lnTo>
                  <a:pt x="0" y="423575"/>
                </a:lnTo>
                <a:lnTo>
                  <a:pt x="0" y="423559"/>
                </a:lnTo>
                <a:lnTo>
                  <a:pt x="0" y="423558"/>
                </a:lnTo>
                <a:lnTo>
                  <a:pt x="0" y="423554"/>
                </a:lnTo>
                <a:lnTo>
                  <a:pt x="0" y="423542"/>
                </a:lnTo>
                <a:lnTo>
                  <a:pt x="0" y="423524"/>
                </a:lnTo>
                <a:lnTo>
                  <a:pt x="0" y="423522"/>
                </a:lnTo>
                <a:lnTo>
                  <a:pt x="0" y="423438"/>
                </a:lnTo>
                <a:lnTo>
                  <a:pt x="0" y="423383"/>
                </a:lnTo>
                <a:lnTo>
                  <a:pt x="0" y="423326"/>
                </a:lnTo>
                <a:lnTo>
                  <a:pt x="0" y="423321"/>
                </a:lnTo>
                <a:lnTo>
                  <a:pt x="0" y="423299"/>
                </a:lnTo>
                <a:lnTo>
                  <a:pt x="0" y="423283"/>
                </a:lnTo>
                <a:lnTo>
                  <a:pt x="0" y="423244"/>
                </a:lnTo>
                <a:lnTo>
                  <a:pt x="0" y="423240"/>
                </a:lnTo>
                <a:lnTo>
                  <a:pt x="0" y="423224"/>
                </a:lnTo>
                <a:lnTo>
                  <a:pt x="0" y="423197"/>
                </a:lnTo>
                <a:lnTo>
                  <a:pt x="0" y="423182"/>
                </a:lnTo>
                <a:lnTo>
                  <a:pt x="0" y="423142"/>
                </a:lnTo>
                <a:lnTo>
                  <a:pt x="0" y="423117"/>
                </a:lnTo>
                <a:lnTo>
                  <a:pt x="0" y="423100"/>
                </a:lnTo>
                <a:lnTo>
                  <a:pt x="0" y="423099"/>
                </a:lnTo>
                <a:lnTo>
                  <a:pt x="0" y="423026"/>
                </a:lnTo>
                <a:lnTo>
                  <a:pt x="0" y="423003"/>
                </a:lnTo>
                <a:lnTo>
                  <a:pt x="0" y="422985"/>
                </a:lnTo>
                <a:lnTo>
                  <a:pt x="0" y="422984"/>
                </a:lnTo>
                <a:lnTo>
                  <a:pt x="0" y="422960"/>
                </a:lnTo>
                <a:lnTo>
                  <a:pt x="0" y="422945"/>
                </a:lnTo>
                <a:lnTo>
                  <a:pt x="0" y="422921"/>
                </a:lnTo>
                <a:lnTo>
                  <a:pt x="0" y="422870"/>
                </a:lnTo>
                <a:lnTo>
                  <a:pt x="0" y="422847"/>
                </a:lnTo>
                <a:lnTo>
                  <a:pt x="0" y="422830"/>
                </a:lnTo>
                <a:lnTo>
                  <a:pt x="0" y="422823"/>
                </a:lnTo>
                <a:lnTo>
                  <a:pt x="0" y="422808"/>
                </a:lnTo>
                <a:lnTo>
                  <a:pt x="0" y="422802"/>
                </a:lnTo>
                <a:lnTo>
                  <a:pt x="0" y="422738"/>
                </a:lnTo>
                <a:lnTo>
                  <a:pt x="0" y="422736"/>
                </a:lnTo>
                <a:lnTo>
                  <a:pt x="0" y="422735"/>
                </a:lnTo>
                <a:lnTo>
                  <a:pt x="0" y="422678"/>
                </a:lnTo>
                <a:lnTo>
                  <a:pt x="0" y="422661"/>
                </a:lnTo>
                <a:lnTo>
                  <a:pt x="0" y="422651"/>
                </a:lnTo>
                <a:lnTo>
                  <a:pt x="0" y="422643"/>
                </a:lnTo>
                <a:lnTo>
                  <a:pt x="0" y="422635"/>
                </a:lnTo>
                <a:lnTo>
                  <a:pt x="0" y="422634"/>
                </a:lnTo>
                <a:lnTo>
                  <a:pt x="0" y="422612"/>
                </a:lnTo>
                <a:lnTo>
                  <a:pt x="0" y="422501"/>
                </a:lnTo>
                <a:lnTo>
                  <a:pt x="0" y="422486"/>
                </a:lnTo>
                <a:lnTo>
                  <a:pt x="0" y="422471"/>
                </a:lnTo>
                <a:lnTo>
                  <a:pt x="0" y="422451"/>
                </a:lnTo>
                <a:lnTo>
                  <a:pt x="0" y="422438"/>
                </a:lnTo>
                <a:lnTo>
                  <a:pt x="0" y="422420"/>
                </a:lnTo>
                <a:lnTo>
                  <a:pt x="0" y="422418"/>
                </a:lnTo>
                <a:lnTo>
                  <a:pt x="0" y="422403"/>
                </a:lnTo>
                <a:lnTo>
                  <a:pt x="0" y="422393"/>
                </a:lnTo>
                <a:lnTo>
                  <a:pt x="0" y="422390"/>
                </a:lnTo>
                <a:lnTo>
                  <a:pt x="0" y="422373"/>
                </a:lnTo>
                <a:lnTo>
                  <a:pt x="0" y="422369"/>
                </a:lnTo>
                <a:lnTo>
                  <a:pt x="0" y="422368"/>
                </a:lnTo>
                <a:lnTo>
                  <a:pt x="0" y="422300"/>
                </a:lnTo>
                <a:lnTo>
                  <a:pt x="0" y="422275"/>
                </a:lnTo>
                <a:lnTo>
                  <a:pt x="0" y="422267"/>
                </a:lnTo>
                <a:lnTo>
                  <a:pt x="0" y="422261"/>
                </a:lnTo>
                <a:lnTo>
                  <a:pt x="0" y="422176"/>
                </a:lnTo>
                <a:lnTo>
                  <a:pt x="0" y="422131"/>
                </a:lnTo>
                <a:lnTo>
                  <a:pt x="0" y="422050"/>
                </a:lnTo>
                <a:lnTo>
                  <a:pt x="0" y="422013"/>
                </a:lnTo>
                <a:lnTo>
                  <a:pt x="0" y="422012"/>
                </a:lnTo>
                <a:lnTo>
                  <a:pt x="0" y="421914"/>
                </a:lnTo>
                <a:lnTo>
                  <a:pt x="0" y="421838"/>
                </a:lnTo>
                <a:lnTo>
                  <a:pt x="0" y="421837"/>
                </a:lnTo>
                <a:lnTo>
                  <a:pt x="0" y="421816"/>
                </a:lnTo>
                <a:lnTo>
                  <a:pt x="0" y="421808"/>
                </a:lnTo>
                <a:lnTo>
                  <a:pt x="0" y="421766"/>
                </a:lnTo>
                <a:lnTo>
                  <a:pt x="0" y="421754"/>
                </a:lnTo>
                <a:lnTo>
                  <a:pt x="0" y="421704"/>
                </a:lnTo>
                <a:lnTo>
                  <a:pt x="0" y="421643"/>
                </a:lnTo>
                <a:lnTo>
                  <a:pt x="0" y="421627"/>
                </a:lnTo>
                <a:lnTo>
                  <a:pt x="0" y="421622"/>
                </a:lnTo>
                <a:lnTo>
                  <a:pt x="0" y="421596"/>
                </a:lnTo>
                <a:lnTo>
                  <a:pt x="0" y="421539"/>
                </a:lnTo>
                <a:lnTo>
                  <a:pt x="0" y="421538"/>
                </a:lnTo>
                <a:lnTo>
                  <a:pt x="0" y="421436"/>
                </a:lnTo>
                <a:lnTo>
                  <a:pt x="0" y="421364"/>
                </a:lnTo>
                <a:lnTo>
                  <a:pt x="0" y="421354"/>
                </a:lnTo>
                <a:lnTo>
                  <a:pt x="0" y="421347"/>
                </a:lnTo>
                <a:lnTo>
                  <a:pt x="0" y="421312"/>
                </a:lnTo>
                <a:lnTo>
                  <a:pt x="0" y="421266"/>
                </a:lnTo>
                <a:lnTo>
                  <a:pt x="0" y="421168"/>
                </a:lnTo>
                <a:lnTo>
                  <a:pt x="0" y="421167"/>
                </a:lnTo>
                <a:lnTo>
                  <a:pt x="0" y="421160"/>
                </a:lnTo>
                <a:lnTo>
                  <a:pt x="0" y="421135"/>
                </a:lnTo>
                <a:lnTo>
                  <a:pt x="0" y="421130"/>
                </a:lnTo>
                <a:lnTo>
                  <a:pt x="0" y="421113"/>
                </a:lnTo>
                <a:lnTo>
                  <a:pt x="0" y="421104"/>
                </a:lnTo>
                <a:lnTo>
                  <a:pt x="0" y="421056"/>
                </a:lnTo>
                <a:lnTo>
                  <a:pt x="0" y="421038"/>
                </a:lnTo>
                <a:lnTo>
                  <a:pt x="0" y="421034"/>
                </a:lnTo>
                <a:lnTo>
                  <a:pt x="0" y="420959"/>
                </a:lnTo>
                <a:lnTo>
                  <a:pt x="0" y="420956"/>
                </a:lnTo>
                <a:lnTo>
                  <a:pt x="0" y="420908"/>
                </a:lnTo>
                <a:lnTo>
                  <a:pt x="0" y="420893"/>
                </a:lnTo>
                <a:lnTo>
                  <a:pt x="0" y="420890"/>
                </a:lnTo>
                <a:lnTo>
                  <a:pt x="0" y="420863"/>
                </a:lnTo>
                <a:lnTo>
                  <a:pt x="0" y="420852"/>
                </a:lnTo>
                <a:lnTo>
                  <a:pt x="0" y="420823"/>
                </a:lnTo>
                <a:lnTo>
                  <a:pt x="0" y="420815"/>
                </a:lnTo>
                <a:lnTo>
                  <a:pt x="0" y="420791"/>
                </a:lnTo>
                <a:lnTo>
                  <a:pt x="0" y="420706"/>
                </a:lnTo>
                <a:lnTo>
                  <a:pt x="0" y="420684"/>
                </a:lnTo>
                <a:lnTo>
                  <a:pt x="0" y="420683"/>
                </a:lnTo>
                <a:lnTo>
                  <a:pt x="0" y="420658"/>
                </a:lnTo>
                <a:lnTo>
                  <a:pt x="0" y="420642"/>
                </a:lnTo>
                <a:lnTo>
                  <a:pt x="0" y="420641"/>
                </a:lnTo>
                <a:lnTo>
                  <a:pt x="0" y="420631"/>
                </a:lnTo>
                <a:lnTo>
                  <a:pt x="0" y="420431"/>
                </a:lnTo>
                <a:lnTo>
                  <a:pt x="0" y="420393"/>
                </a:lnTo>
                <a:lnTo>
                  <a:pt x="0" y="420381"/>
                </a:lnTo>
                <a:lnTo>
                  <a:pt x="0" y="420365"/>
                </a:lnTo>
                <a:lnTo>
                  <a:pt x="0" y="420265"/>
                </a:lnTo>
                <a:lnTo>
                  <a:pt x="0" y="420245"/>
                </a:lnTo>
                <a:lnTo>
                  <a:pt x="0" y="420225"/>
                </a:lnTo>
                <a:lnTo>
                  <a:pt x="0" y="420199"/>
                </a:lnTo>
                <a:lnTo>
                  <a:pt x="0" y="420153"/>
                </a:lnTo>
                <a:lnTo>
                  <a:pt x="0" y="420149"/>
                </a:lnTo>
                <a:lnTo>
                  <a:pt x="0" y="420143"/>
                </a:lnTo>
                <a:lnTo>
                  <a:pt x="0" y="420110"/>
                </a:lnTo>
                <a:lnTo>
                  <a:pt x="0" y="420078"/>
                </a:lnTo>
                <a:lnTo>
                  <a:pt x="0" y="420029"/>
                </a:lnTo>
                <a:lnTo>
                  <a:pt x="0" y="420027"/>
                </a:lnTo>
                <a:lnTo>
                  <a:pt x="0" y="419990"/>
                </a:lnTo>
                <a:lnTo>
                  <a:pt x="0" y="419977"/>
                </a:lnTo>
                <a:lnTo>
                  <a:pt x="0" y="419955"/>
                </a:lnTo>
                <a:lnTo>
                  <a:pt x="0" y="419939"/>
                </a:lnTo>
                <a:lnTo>
                  <a:pt x="0" y="419931"/>
                </a:lnTo>
                <a:lnTo>
                  <a:pt x="0" y="419910"/>
                </a:lnTo>
                <a:lnTo>
                  <a:pt x="0" y="419833"/>
                </a:lnTo>
                <a:lnTo>
                  <a:pt x="0" y="419818"/>
                </a:lnTo>
                <a:lnTo>
                  <a:pt x="0" y="419806"/>
                </a:lnTo>
                <a:lnTo>
                  <a:pt x="0" y="419802"/>
                </a:lnTo>
                <a:lnTo>
                  <a:pt x="0" y="419777"/>
                </a:lnTo>
                <a:lnTo>
                  <a:pt x="0" y="419770"/>
                </a:lnTo>
                <a:lnTo>
                  <a:pt x="0" y="419745"/>
                </a:lnTo>
                <a:lnTo>
                  <a:pt x="0" y="419742"/>
                </a:lnTo>
                <a:lnTo>
                  <a:pt x="0" y="419684"/>
                </a:lnTo>
                <a:lnTo>
                  <a:pt x="0" y="419620"/>
                </a:lnTo>
                <a:lnTo>
                  <a:pt x="0" y="419612"/>
                </a:lnTo>
                <a:lnTo>
                  <a:pt x="0" y="419591"/>
                </a:lnTo>
                <a:lnTo>
                  <a:pt x="0" y="419552"/>
                </a:lnTo>
                <a:lnTo>
                  <a:pt x="0" y="419551"/>
                </a:lnTo>
                <a:lnTo>
                  <a:pt x="0" y="419546"/>
                </a:lnTo>
                <a:lnTo>
                  <a:pt x="0" y="419496"/>
                </a:lnTo>
                <a:lnTo>
                  <a:pt x="0" y="419481"/>
                </a:lnTo>
                <a:lnTo>
                  <a:pt x="0" y="419442"/>
                </a:lnTo>
                <a:lnTo>
                  <a:pt x="0" y="419379"/>
                </a:lnTo>
                <a:lnTo>
                  <a:pt x="0" y="419378"/>
                </a:lnTo>
                <a:lnTo>
                  <a:pt x="0" y="419363"/>
                </a:lnTo>
                <a:lnTo>
                  <a:pt x="0" y="419329"/>
                </a:lnTo>
                <a:lnTo>
                  <a:pt x="0" y="419320"/>
                </a:lnTo>
                <a:lnTo>
                  <a:pt x="0" y="419318"/>
                </a:lnTo>
                <a:lnTo>
                  <a:pt x="0" y="419285"/>
                </a:lnTo>
                <a:lnTo>
                  <a:pt x="0" y="419271"/>
                </a:lnTo>
                <a:lnTo>
                  <a:pt x="0" y="419268"/>
                </a:lnTo>
                <a:lnTo>
                  <a:pt x="0" y="419215"/>
                </a:lnTo>
                <a:lnTo>
                  <a:pt x="0" y="419158"/>
                </a:lnTo>
                <a:lnTo>
                  <a:pt x="0" y="419141"/>
                </a:lnTo>
                <a:lnTo>
                  <a:pt x="0" y="419069"/>
                </a:lnTo>
                <a:lnTo>
                  <a:pt x="0" y="419060"/>
                </a:lnTo>
                <a:lnTo>
                  <a:pt x="0" y="419022"/>
                </a:lnTo>
                <a:lnTo>
                  <a:pt x="0" y="419013"/>
                </a:lnTo>
                <a:lnTo>
                  <a:pt x="0" y="419006"/>
                </a:lnTo>
                <a:lnTo>
                  <a:pt x="0" y="419005"/>
                </a:lnTo>
                <a:lnTo>
                  <a:pt x="0" y="418983"/>
                </a:lnTo>
                <a:lnTo>
                  <a:pt x="0" y="418981"/>
                </a:lnTo>
                <a:lnTo>
                  <a:pt x="0" y="418895"/>
                </a:lnTo>
                <a:lnTo>
                  <a:pt x="0" y="418848"/>
                </a:lnTo>
                <a:lnTo>
                  <a:pt x="0" y="418826"/>
                </a:lnTo>
                <a:lnTo>
                  <a:pt x="0" y="418776"/>
                </a:lnTo>
                <a:lnTo>
                  <a:pt x="0" y="418763"/>
                </a:lnTo>
                <a:lnTo>
                  <a:pt x="0" y="418756"/>
                </a:lnTo>
                <a:lnTo>
                  <a:pt x="0" y="418714"/>
                </a:lnTo>
                <a:lnTo>
                  <a:pt x="0" y="418704"/>
                </a:lnTo>
                <a:lnTo>
                  <a:pt x="0" y="418670"/>
                </a:lnTo>
                <a:lnTo>
                  <a:pt x="0" y="418649"/>
                </a:lnTo>
                <a:lnTo>
                  <a:pt x="0" y="418644"/>
                </a:lnTo>
                <a:lnTo>
                  <a:pt x="0" y="418572"/>
                </a:lnTo>
                <a:lnTo>
                  <a:pt x="0" y="418568"/>
                </a:lnTo>
                <a:lnTo>
                  <a:pt x="0" y="418548"/>
                </a:lnTo>
                <a:lnTo>
                  <a:pt x="0" y="418547"/>
                </a:lnTo>
                <a:lnTo>
                  <a:pt x="0" y="418472"/>
                </a:lnTo>
                <a:lnTo>
                  <a:pt x="0" y="418470"/>
                </a:lnTo>
                <a:lnTo>
                  <a:pt x="0" y="418401"/>
                </a:lnTo>
                <a:lnTo>
                  <a:pt x="0" y="418374"/>
                </a:lnTo>
                <a:lnTo>
                  <a:pt x="0" y="418372"/>
                </a:lnTo>
                <a:lnTo>
                  <a:pt x="0" y="418364"/>
                </a:lnTo>
                <a:lnTo>
                  <a:pt x="0" y="418357"/>
                </a:lnTo>
                <a:lnTo>
                  <a:pt x="0" y="418335"/>
                </a:lnTo>
                <a:lnTo>
                  <a:pt x="0" y="418334"/>
                </a:lnTo>
                <a:lnTo>
                  <a:pt x="0" y="418313"/>
                </a:lnTo>
                <a:lnTo>
                  <a:pt x="0" y="418232"/>
                </a:lnTo>
                <a:lnTo>
                  <a:pt x="0" y="418208"/>
                </a:lnTo>
                <a:lnTo>
                  <a:pt x="0" y="418178"/>
                </a:lnTo>
                <a:lnTo>
                  <a:pt x="0" y="418168"/>
                </a:lnTo>
                <a:lnTo>
                  <a:pt x="0" y="418166"/>
                </a:lnTo>
                <a:lnTo>
                  <a:pt x="0" y="418140"/>
                </a:lnTo>
                <a:lnTo>
                  <a:pt x="0" y="418123"/>
                </a:lnTo>
                <a:lnTo>
                  <a:pt x="0" y="418114"/>
                </a:lnTo>
                <a:lnTo>
                  <a:pt x="0" y="418108"/>
                </a:lnTo>
                <a:lnTo>
                  <a:pt x="0" y="418094"/>
                </a:lnTo>
                <a:lnTo>
                  <a:pt x="0" y="418091"/>
                </a:lnTo>
                <a:lnTo>
                  <a:pt x="0" y="418089"/>
                </a:lnTo>
                <a:lnTo>
                  <a:pt x="0" y="417924"/>
                </a:lnTo>
                <a:lnTo>
                  <a:pt x="0" y="417918"/>
                </a:lnTo>
                <a:lnTo>
                  <a:pt x="0" y="417900"/>
                </a:lnTo>
                <a:lnTo>
                  <a:pt x="0" y="417874"/>
                </a:lnTo>
                <a:lnTo>
                  <a:pt x="0" y="417873"/>
                </a:lnTo>
                <a:lnTo>
                  <a:pt x="0" y="417848"/>
                </a:lnTo>
                <a:lnTo>
                  <a:pt x="0" y="417833"/>
                </a:lnTo>
                <a:lnTo>
                  <a:pt x="0" y="417825"/>
                </a:lnTo>
                <a:lnTo>
                  <a:pt x="0" y="417694"/>
                </a:lnTo>
                <a:lnTo>
                  <a:pt x="0" y="417693"/>
                </a:lnTo>
                <a:lnTo>
                  <a:pt x="0" y="417668"/>
                </a:lnTo>
                <a:lnTo>
                  <a:pt x="0" y="417635"/>
                </a:lnTo>
                <a:lnTo>
                  <a:pt x="0" y="417633"/>
                </a:lnTo>
                <a:lnTo>
                  <a:pt x="0" y="417504"/>
                </a:lnTo>
                <a:lnTo>
                  <a:pt x="0" y="417443"/>
                </a:lnTo>
                <a:lnTo>
                  <a:pt x="0" y="417441"/>
                </a:lnTo>
                <a:lnTo>
                  <a:pt x="0" y="417421"/>
                </a:lnTo>
                <a:lnTo>
                  <a:pt x="0" y="417394"/>
                </a:lnTo>
                <a:lnTo>
                  <a:pt x="0" y="417376"/>
                </a:lnTo>
                <a:lnTo>
                  <a:pt x="0" y="417375"/>
                </a:lnTo>
                <a:lnTo>
                  <a:pt x="0" y="417275"/>
                </a:lnTo>
                <a:lnTo>
                  <a:pt x="0" y="417209"/>
                </a:lnTo>
                <a:lnTo>
                  <a:pt x="0" y="417202"/>
                </a:lnTo>
                <a:lnTo>
                  <a:pt x="0" y="417184"/>
                </a:lnTo>
                <a:lnTo>
                  <a:pt x="0" y="417159"/>
                </a:lnTo>
                <a:lnTo>
                  <a:pt x="0" y="417145"/>
                </a:lnTo>
                <a:lnTo>
                  <a:pt x="0" y="417101"/>
                </a:lnTo>
                <a:lnTo>
                  <a:pt x="0" y="417029"/>
                </a:lnTo>
                <a:lnTo>
                  <a:pt x="0" y="417027"/>
                </a:lnTo>
                <a:lnTo>
                  <a:pt x="0" y="417000"/>
                </a:lnTo>
                <a:lnTo>
                  <a:pt x="0" y="416987"/>
                </a:lnTo>
                <a:lnTo>
                  <a:pt x="0" y="416971"/>
                </a:lnTo>
                <a:lnTo>
                  <a:pt x="0" y="416969"/>
                </a:lnTo>
                <a:lnTo>
                  <a:pt x="0" y="416960"/>
                </a:lnTo>
                <a:lnTo>
                  <a:pt x="0" y="416866"/>
                </a:lnTo>
                <a:lnTo>
                  <a:pt x="0" y="416853"/>
                </a:lnTo>
                <a:lnTo>
                  <a:pt x="0" y="416842"/>
                </a:lnTo>
                <a:lnTo>
                  <a:pt x="0" y="416817"/>
                </a:lnTo>
                <a:lnTo>
                  <a:pt x="0" y="416816"/>
                </a:lnTo>
                <a:lnTo>
                  <a:pt x="0" y="416812"/>
                </a:lnTo>
                <a:lnTo>
                  <a:pt x="0" y="416787"/>
                </a:lnTo>
                <a:lnTo>
                  <a:pt x="0" y="416755"/>
                </a:lnTo>
                <a:lnTo>
                  <a:pt x="0" y="416752"/>
                </a:lnTo>
                <a:lnTo>
                  <a:pt x="0" y="416685"/>
                </a:lnTo>
                <a:lnTo>
                  <a:pt x="0" y="416562"/>
                </a:lnTo>
                <a:lnTo>
                  <a:pt x="0" y="416561"/>
                </a:lnTo>
                <a:lnTo>
                  <a:pt x="0" y="416556"/>
                </a:lnTo>
                <a:lnTo>
                  <a:pt x="0" y="416486"/>
                </a:lnTo>
                <a:lnTo>
                  <a:pt x="0" y="416477"/>
                </a:lnTo>
                <a:lnTo>
                  <a:pt x="0" y="416452"/>
                </a:lnTo>
                <a:lnTo>
                  <a:pt x="0" y="416436"/>
                </a:lnTo>
                <a:lnTo>
                  <a:pt x="0" y="416328"/>
                </a:lnTo>
                <a:lnTo>
                  <a:pt x="0" y="416303"/>
                </a:lnTo>
                <a:lnTo>
                  <a:pt x="0" y="416281"/>
                </a:lnTo>
                <a:lnTo>
                  <a:pt x="0" y="416278"/>
                </a:lnTo>
                <a:lnTo>
                  <a:pt x="0" y="416236"/>
                </a:lnTo>
                <a:lnTo>
                  <a:pt x="0" y="416225"/>
                </a:lnTo>
                <a:lnTo>
                  <a:pt x="0" y="416168"/>
                </a:lnTo>
                <a:lnTo>
                  <a:pt x="0" y="416146"/>
                </a:lnTo>
                <a:lnTo>
                  <a:pt x="0" y="416121"/>
                </a:lnTo>
                <a:lnTo>
                  <a:pt x="0" y="416079"/>
                </a:lnTo>
                <a:lnTo>
                  <a:pt x="0" y="416061"/>
                </a:lnTo>
                <a:lnTo>
                  <a:pt x="0" y="416057"/>
                </a:lnTo>
                <a:lnTo>
                  <a:pt x="0" y="416023"/>
                </a:lnTo>
                <a:lnTo>
                  <a:pt x="0" y="416015"/>
                </a:lnTo>
                <a:lnTo>
                  <a:pt x="0" y="415993"/>
                </a:lnTo>
                <a:lnTo>
                  <a:pt x="0" y="415972"/>
                </a:lnTo>
                <a:lnTo>
                  <a:pt x="0" y="415923"/>
                </a:lnTo>
                <a:lnTo>
                  <a:pt x="0" y="415874"/>
                </a:lnTo>
                <a:lnTo>
                  <a:pt x="0" y="415848"/>
                </a:lnTo>
                <a:lnTo>
                  <a:pt x="0" y="415846"/>
                </a:lnTo>
                <a:lnTo>
                  <a:pt x="0" y="415845"/>
                </a:lnTo>
                <a:lnTo>
                  <a:pt x="0" y="415827"/>
                </a:lnTo>
                <a:lnTo>
                  <a:pt x="0" y="415813"/>
                </a:lnTo>
                <a:lnTo>
                  <a:pt x="0" y="415766"/>
                </a:lnTo>
                <a:lnTo>
                  <a:pt x="0" y="415735"/>
                </a:lnTo>
                <a:lnTo>
                  <a:pt x="0" y="415688"/>
                </a:lnTo>
                <a:lnTo>
                  <a:pt x="0" y="415680"/>
                </a:lnTo>
                <a:lnTo>
                  <a:pt x="0" y="415654"/>
                </a:lnTo>
                <a:lnTo>
                  <a:pt x="0" y="415603"/>
                </a:lnTo>
                <a:lnTo>
                  <a:pt x="0" y="415583"/>
                </a:lnTo>
                <a:lnTo>
                  <a:pt x="0" y="415557"/>
                </a:lnTo>
                <a:lnTo>
                  <a:pt x="0" y="415539"/>
                </a:lnTo>
                <a:lnTo>
                  <a:pt x="0" y="415509"/>
                </a:lnTo>
                <a:lnTo>
                  <a:pt x="0" y="415508"/>
                </a:lnTo>
                <a:lnTo>
                  <a:pt x="0" y="415507"/>
                </a:lnTo>
                <a:lnTo>
                  <a:pt x="0" y="415495"/>
                </a:lnTo>
                <a:lnTo>
                  <a:pt x="0" y="415411"/>
                </a:lnTo>
                <a:lnTo>
                  <a:pt x="0" y="415350"/>
                </a:lnTo>
                <a:lnTo>
                  <a:pt x="0" y="415345"/>
                </a:lnTo>
                <a:lnTo>
                  <a:pt x="0" y="415312"/>
                </a:lnTo>
                <a:lnTo>
                  <a:pt x="0" y="415299"/>
                </a:lnTo>
                <a:lnTo>
                  <a:pt x="0" y="415283"/>
                </a:lnTo>
                <a:lnTo>
                  <a:pt x="0" y="415242"/>
                </a:lnTo>
                <a:lnTo>
                  <a:pt x="0" y="415229"/>
                </a:lnTo>
                <a:lnTo>
                  <a:pt x="0" y="415178"/>
                </a:lnTo>
                <a:lnTo>
                  <a:pt x="0" y="415176"/>
                </a:lnTo>
                <a:lnTo>
                  <a:pt x="0" y="415118"/>
                </a:lnTo>
                <a:lnTo>
                  <a:pt x="0" y="415101"/>
                </a:lnTo>
                <a:lnTo>
                  <a:pt x="0" y="415099"/>
                </a:lnTo>
                <a:lnTo>
                  <a:pt x="0" y="415050"/>
                </a:lnTo>
                <a:lnTo>
                  <a:pt x="0" y="414932"/>
                </a:lnTo>
                <a:lnTo>
                  <a:pt x="0" y="414858"/>
                </a:lnTo>
                <a:lnTo>
                  <a:pt x="0" y="414838"/>
                </a:lnTo>
                <a:lnTo>
                  <a:pt x="0" y="414793"/>
                </a:lnTo>
                <a:lnTo>
                  <a:pt x="0" y="414764"/>
                </a:lnTo>
                <a:lnTo>
                  <a:pt x="0" y="414750"/>
                </a:lnTo>
                <a:lnTo>
                  <a:pt x="0" y="414695"/>
                </a:lnTo>
                <a:lnTo>
                  <a:pt x="0" y="414674"/>
                </a:lnTo>
                <a:lnTo>
                  <a:pt x="0" y="414618"/>
                </a:lnTo>
                <a:lnTo>
                  <a:pt x="0" y="414581"/>
                </a:lnTo>
                <a:lnTo>
                  <a:pt x="0" y="414580"/>
                </a:lnTo>
                <a:lnTo>
                  <a:pt x="0" y="414562"/>
                </a:lnTo>
                <a:lnTo>
                  <a:pt x="0" y="414559"/>
                </a:lnTo>
                <a:lnTo>
                  <a:pt x="0" y="414554"/>
                </a:lnTo>
                <a:lnTo>
                  <a:pt x="0" y="414514"/>
                </a:lnTo>
                <a:lnTo>
                  <a:pt x="0" y="414444"/>
                </a:lnTo>
                <a:lnTo>
                  <a:pt x="0" y="414402"/>
                </a:lnTo>
                <a:lnTo>
                  <a:pt x="0" y="414401"/>
                </a:lnTo>
                <a:lnTo>
                  <a:pt x="0" y="414386"/>
                </a:lnTo>
                <a:lnTo>
                  <a:pt x="0" y="414380"/>
                </a:lnTo>
                <a:lnTo>
                  <a:pt x="0" y="414375"/>
                </a:lnTo>
                <a:lnTo>
                  <a:pt x="0" y="414305"/>
                </a:lnTo>
                <a:lnTo>
                  <a:pt x="0" y="414194"/>
                </a:lnTo>
                <a:lnTo>
                  <a:pt x="0" y="414155"/>
                </a:lnTo>
                <a:lnTo>
                  <a:pt x="0" y="414142"/>
                </a:lnTo>
                <a:lnTo>
                  <a:pt x="0" y="414136"/>
                </a:lnTo>
                <a:lnTo>
                  <a:pt x="0" y="414077"/>
                </a:lnTo>
                <a:lnTo>
                  <a:pt x="0" y="414037"/>
                </a:lnTo>
                <a:lnTo>
                  <a:pt x="0" y="414029"/>
                </a:lnTo>
                <a:lnTo>
                  <a:pt x="0" y="414026"/>
                </a:lnTo>
                <a:lnTo>
                  <a:pt x="0" y="413970"/>
                </a:lnTo>
                <a:lnTo>
                  <a:pt x="0" y="413950"/>
                </a:lnTo>
                <a:lnTo>
                  <a:pt x="0" y="413892"/>
                </a:lnTo>
                <a:lnTo>
                  <a:pt x="0" y="413876"/>
                </a:lnTo>
                <a:lnTo>
                  <a:pt x="0" y="413657"/>
                </a:lnTo>
                <a:lnTo>
                  <a:pt x="0" y="413646"/>
                </a:lnTo>
                <a:lnTo>
                  <a:pt x="0" y="413567"/>
                </a:lnTo>
                <a:lnTo>
                  <a:pt x="0" y="413563"/>
                </a:lnTo>
                <a:lnTo>
                  <a:pt x="0" y="413496"/>
                </a:lnTo>
                <a:lnTo>
                  <a:pt x="0" y="413487"/>
                </a:lnTo>
                <a:lnTo>
                  <a:pt x="0" y="413472"/>
                </a:lnTo>
                <a:lnTo>
                  <a:pt x="0" y="413433"/>
                </a:lnTo>
                <a:lnTo>
                  <a:pt x="0" y="413359"/>
                </a:lnTo>
                <a:lnTo>
                  <a:pt x="0" y="413313"/>
                </a:lnTo>
                <a:lnTo>
                  <a:pt x="0" y="413291"/>
                </a:lnTo>
                <a:lnTo>
                  <a:pt x="0" y="413263"/>
                </a:lnTo>
                <a:lnTo>
                  <a:pt x="0" y="413246"/>
                </a:lnTo>
                <a:lnTo>
                  <a:pt x="0" y="413241"/>
                </a:lnTo>
                <a:lnTo>
                  <a:pt x="0" y="413156"/>
                </a:lnTo>
                <a:lnTo>
                  <a:pt x="0" y="413147"/>
                </a:lnTo>
                <a:lnTo>
                  <a:pt x="0" y="413113"/>
                </a:lnTo>
                <a:lnTo>
                  <a:pt x="0" y="413089"/>
                </a:lnTo>
                <a:lnTo>
                  <a:pt x="0" y="413071"/>
                </a:lnTo>
                <a:lnTo>
                  <a:pt x="0" y="413067"/>
                </a:lnTo>
                <a:lnTo>
                  <a:pt x="0" y="413011"/>
                </a:lnTo>
                <a:lnTo>
                  <a:pt x="0" y="412855"/>
                </a:lnTo>
                <a:lnTo>
                  <a:pt x="0" y="412823"/>
                </a:lnTo>
                <a:lnTo>
                  <a:pt x="0" y="412785"/>
                </a:lnTo>
                <a:lnTo>
                  <a:pt x="0" y="412780"/>
                </a:lnTo>
                <a:lnTo>
                  <a:pt x="0" y="412767"/>
                </a:lnTo>
                <a:lnTo>
                  <a:pt x="0" y="412698"/>
                </a:lnTo>
                <a:lnTo>
                  <a:pt x="0" y="412688"/>
                </a:lnTo>
                <a:lnTo>
                  <a:pt x="0" y="412682"/>
                </a:lnTo>
                <a:lnTo>
                  <a:pt x="0" y="412593"/>
                </a:lnTo>
                <a:lnTo>
                  <a:pt x="0" y="412557"/>
                </a:lnTo>
                <a:lnTo>
                  <a:pt x="0" y="412552"/>
                </a:lnTo>
                <a:lnTo>
                  <a:pt x="0" y="412519"/>
                </a:lnTo>
                <a:lnTo>
                  <a:pt x="0" y="412518"/>
                </a:lnTo>
                <a:lnTo>
                  <a:pt x="0" y="412505"/>
                </a:lnTo>
                <a:lnTo>
                  <a:pt x="0" y="412451"/>
                </a:lnTo>
                <a:lnTo>
                  <a:pt x="0" y="412360"/>
                </a:lnTo>
                <a:lnTo>
                  <a:pt x="0" y="412333"/>
                </a:lnTo>
                <a:lnTo>
                  <a:pt x="0" y="412309"/>
                </a:lnTo>
                <a:lnTo>
                  <a:pt x="0" y="412275"/>
                </a:lnTo>
                <a:lnTo>
                  <a:pt x="0" y="412266"/>
                </a:lnTo>
                <a:lnTo>
                  <a:pt x="0" y="412242"/>
                </a:lnTo>
                <a:lnTo>
                  <a:pt x="0" y="412239"/>
                </a:lnTo>
                <a:lnTo>
                  <a:pt x="0" y="412217"/>
                </a:lnTo>
                <a:lnTo>
                  <a:pt x="0" y="412215"/>
                </a:lnTo>
                <a:lnTo>
                  <a:pt x="0" y="412101"/>
                </a:lnTo>
                <a:lnTo>
                  <a:pt x="0" y="412060"/>
                </a:lnTo>
                <a:lnTo>
                  <a:pt x="0" y="412040"/>
                </a:lnTo>
                <a:lnTo>
                  <a:pt x="0" y="412035"/>
                </a:lnTo>
                <a:lnTo>
                  <a:pt x="0" y="411968"/>
                </a:lnTo>
                <a:lnTo>
                  <a:pt x="0" y="411942"/>
                </a:lnTo>
                <a:lnTo>
                  <a:pt x="0" y="411904"/>
                </a:lnTo>
                <a:lnTo>
                  <a:pt x="0" y="411857"/>
                </a:lnTo>
                <a:lnTo>
                  <a:pt x="0" y="411809"/>
                </a:lnTo>
                <a:lnTo>
                  <a:pt x="0" y="411807"/>
                </a:lnTo>
                <a:lnTo>
                  <a:pt x="0" y="411803"/>
                </a:lnTo>
                <a:lnTo>
                  <a:pt x="0" y="411785"/>
                </a:lnTo>
                <a:lnTo>
                  <a:pt x="0" y="411780"/>
                </a:lnTo>
                <a:lnTo>
                  <a:pt x="0" y="411759"/>
                </a:lnTo>
                <a:lnTo>
                  <a:pt x="0" y="411758"/>
                </a:lnTo>
                <a:lnTo>
                  <a:pt x="0" y="411734"/>
                </a:lnTo>
                <a:lnTo>
                  <a:pt x="0" y="411708"/>
                </a:lnTo>
                <a:lnTo>
                  <a:pt x="0" y="411684"/>
                </a:lnTo>
                <a:lnTo>
                  <a:pt x="0" y="411676"/>
                </a:lnTo>
                <a:lnTo>
                  <a:pt x="0" y="411606"/>
                </a:lnTo>
                <a:lnTo>
                  <a:pt x="0" y="411591"/>
                </a:lnTo>
                <a:lnTo>
                  <a:pt x="0" y="411572"/>
                </a:lnTo>
                <a:lnTo>
                  <a:pt x="0" y="411547"/>
                </a:lnTo>
                <a:lnTo>
                  <a:pt x="0" y="411537"/>
                </a:lnTo>
                <a:lnTo>
                  <a:pt x="0" y="411494"/>
                </a:lnTo>
                <a:lnTo>
                  <a:pt x="0" y="411454"/>
                </a:lnTo>
                <a:lnTo>
                  <a:pt x="0" y="411452"/>
                </a:lnTo>
                <a:lnTo>
                  <a:pt x="0" y="411412"/>
                </a:lnTo>
                <a:lnTo>
                  <a:pt x="0" y="411403"/>
                </a:lnTo>
                <a:lnTo>
                  <a:pt x="0" y="411402"/>
                </a:lnTo>
                <a:lnTo>
                  <a:pt x="0" y="411326"/>
                </a:lnTo>
                <a:lnTo>
                  <a:pt x="0" y="411304"/>
                </a:lnTo>
                <a:lnTo>
                  <a:pt x="0" y="411275"/>
                </a:lnTo>
                <a:lnTo>
                  <a:pt x="0" y="411225"/>
                </a:lnTo>
                <a:lnTo>
                  <a:pt x="0" y="411218"/>
                </a:lnTo>
                <a:lnTo>
                  <a:pt x="0" y="411159"/>
                </a:lnTo>
                <a:lnTo>
                  <a:pt x="0" y="411152"/>
                </a:lnTo>
                <a:lnTo>
                  <a:pt x="0" y="411110"/>
                </a:lnTo>
                <a:lnTo>
                  <a:pt x="0" y="411108"/>
                </a:lnTo>
                <a:lnTo>
                  <a:pt x="0" y="411087"/>
                </a:lnTo>
                <a:lnTo>
                  <a:pt x="0" y="411063"/>
                </a:lnTo>
                <a:lnTo>
                  <a:pt x="0" y="411038"/>
                </a:lnTo>
                <a:lnTo>
                  <a:pt x="0" y="411036"/>
                </a:lnTo>
                <a:lnTo>
                  <a:pt x="0" y="410989"/>
                </a:lnTo>
                <a:lnTo>
                  <a:pt x="0" y="410975"/>
                </a:lnTo>
                <a:lnTo>
                  <a:pt x="0" y="410902"/>
                </a:lnTo>
                <a:lnTo>
                  <a:pt x="0" y="410779"/>
                </a:lnTo>
                <a:lnTo>
                  <a:pt x="0" y="410656"/>
                </a:lnTo>
                <a:lnTo>
                  <a:pt x="0" y="410655"/>
                </a:lnTo>
                <a:lnTo>
                  <a:pt x="0" y="410627"/>
                </a:lnTo>
                <a:lnTo>
                  <a:pt x="0" y="410577"/>
                </a:lnTo>
                <a:lnTo>
                  <a:pt x="0" y="410573"/>
                </a:lnTo>
                <a:lnTo>
                  <a:pt x="0" y="410530"/>
                </a:lnTo>
                <a:lnTo>
                  <a:pt x="0" y="410526"/>
                </a:lnTo>
                <a:lnTo>
                  <a:pt x="0" y="410443"/>
                </a:lnTo>
                <a:lnTo>
                  <a:pt x="0" y="410381"/>
                </a:lnTo>
                <a:lnTo>
                  <a:pt x="0" y="410379"/>
                </a:lnTo>
                <a:lnTo>
                  <a:pt x="0" y="410279"/>
                </a:lnTo>
                <a:lnTo>
                  <a:pt x="0" y="410163"/>
                </a:lnTo>
                <a:lnTo>
                  <a:pt x="0" y="410021"/>
                </a:lnTo>
                <a:lnTo>
                  <a:pt x="0" y="409989"/>
                </a:lnTo>
                <a:lnTo>
                  <a:pt x="0" y="409882"/>
                </a:lnTo>
                <a:lnTo>
                  <a:pt x="0" y="409881"/>
                </a:lnTo>
                <a:lnTo>
                  <a:pt x="0" y="409860"/>
                </a:lnTo>
                <a:lnTo>
                  <a:pt x="0" y="409848"/>
                </a:lnTo>
                <a:lnTo>
                  <a:pt x="0" y="409820"/>
                </a:lnTo>
                <a:lnTo>
                  <a:pt x="0" y="409795"/>
                </a:lnTo>
                <a:lnTo>
                  <a:pt x="0" y="409790"/>
                </a:lnTo>
                <a:lnTo>
                  <a:pt x="0" y="409692"/>
                </a:lnTo>
                <a:lnTo>
                  <a:pt x="0" y="409634"/>
                </a:lnTo>
                <a:lnTo>
                  <a:pt x="0" y="409567"/>
                </a:lnTo>
                <a:lnTo>
                  <a:pt x="0" y="409562"/>
                </a:lnTo>
                <a:lnTo>
                  <a:pt x="0" y="409515"/>
                </a:lnTo>
                <a:lnTo>
                  <a:pt x="0" y="409372"/>
                </a:lnTo>
                <a:lnTo>
                  <a:pt x="0" y="409323"/>
                </a:lnTo>
                <a:lnTo>
                  <a:pt x="0" y="409285"/>
                </a:lnTo>
                <a:lnTo>
                  <a:pt x="0" y="409282"/>
                </a:lnTo>
                <a:lnTo>
                  <a:pt x="0" y="409249"/>
                </a:lnTo>
                <a:lnTo>
                  <a:pt x="0" y="409197"/>
                </a:lnTo>
                <a:lnTo>
                  <a:pt x="0" y="409172"/>
                </a:lnTo>
                <a:lnTo>
                  <a:pt x="0" y="409159"/>
                </a:lnTo>
                <a:lnTo>
                  <a:pt x="0" y="409108"/>
                </a:lnTo>
                <a:lnTo>
                  <a:pt x="0" y="409061"/>
                </a:lnTo>
                <a:lnTo>
                  <a:pt x="0" y="409059"/>
                </a:lnTo>
                <a:lnTo>
                  <a:pt x="0" y="409024"/>
                </a:lnTo>
                <a:lnTo>
                  <a:pt x="0" y="409019"/>
                </a:lnTo>
                <a:lnTo>
                  <a:pt x="0" y="408984"/>
                </a:lnTo>
                <a:lnTo>
                  <a:pt x="0" y="408963"/>
                </a:lnTo>
                <a:lnTo>
                  <a:pt x="0" y="408914"/>
                </a:lnTo>
                <a:lnTo>
                  <a:pt x="0" y="408913"/>
                </a:lnTo>
                <a:lnTo>
                  <a:pt x="0" y="408867"/>
                </a:lnTo>
                <a:lnTo>
                  <a:pt x="0" y="408845"/>
                </a:lnTo>
                <a:lnTo>
                  <a:pt x="0" y="408790"/>
                </a:lnTo>
                <a:lnTo>
                  <a:pt x="0" y="408769"/>
                </a:lnTo>
                <a:lnTo>
                  <a:pt x="0" y="408744"/>
                </a:lnTo>
                <a:lnTo>
                  <a:pt x="0" y="408743"/>
                </a:lnTo>
                <a:lnTo>
                  <a:pt x="0" y="408686"/>
                </a:lnTo>
                <a:lnTo>
                  <a:pt x="0" y="408586"/>
                </a:lnTo>
                <a:lnTo>
                  <a:pt x="0" y="408547"/>
                </a:lnTo>
                <a:lnTo>
                  <a:pt x="0" y="408519"/>
                </a:lnTo>
                <a:lnTo>
                  <a:pt x="0" y="408491"/>
                </a:lnTo>
                <a:lnTo>
                  <a:pt x="0" y="408489"/>
                </a:lnTo>
                <a:lnTo>
                  <a:pt x="0" y="408486"/>
                </a:lnTo>
                <a:lnTo>
                  <a:pt x="0" y="408412"/>
                </a:lnTo>
                <a:lnTo>
                  <a:pt x="0" y="408314"/>
                </a:lnTo>
                <a:lnTo>
                  <a:pt x="0" y="408285"/>
                </a:lnTo>
                <a:lnTo>
                  <a:pt x="0" y="408265"/>
                </a:lnTo>
                <a:lnTo>
                  <a:pt x="0" y="408260"/>
                </a:lnTo>
                <a:lnTo>
                  <a:pt x="0" y="408249"/>
                </a:lnTo>
                <a:lnTo>
                  <a:pt x="0" y="408246"/>
                </a:lnTo>
                <a:lnTo>
                  <a:pt x="0" y="408235"/>
                </a:lnTo>
                <a:lnTo>
                  <a:pt x="0" y="408228"/>
                </a:lnTo>
                <a:lnTo>
                  <a:pt x="0" y="408205"/>
                </a:lnTo>
                <a:lnTo>
                  <a:pt x="0" y="408103"/>
                </a:lnTo>
                <a:lnTo>
                  <a:pt x="0" y="408073"/>
                </a:lnTo>
                <a:lnTo>
                  <a:pt x="0" y="408072"/>
                </a:lnTo>
                <a:lnTo>
                  <a:pt x="0" y="408055"/>
                </a:lnTo>
                <a:lnTo>
                  <a:pt x="0" y="408040"/>
                </a:lnTo>
                <a:lnTo>
                  <a:pt x="0" y="408039"/>
                </a:lnTo>
                <a:lnTo>
                  <a:pt x="0" y="408032"/>
                </a:lnTo>
                <a:lnTo>
                  <a:pt x="0" y="408015"/>
                </a:lnTo>
                <a:lnTo>
                  <a:pt x="0" y="407999"/>
                </a:lnTo>
                <a:lnTo>
                  <a:pt x="0" y="407985"/>
                </a:lnTo>
                <a:lnTo>
                  <a:pt x="0" y="407962"/>
                </a:lnTo>
                <a:lnTo>
                  <a:pt x="0" y="407938"/>
                </a:lnTo>
                <a:lnTo>
                  <a:pt x="0" y="407929"/>
                </a:lnTo>
                <a:lnTo>
                  <a:pt x="0" y="407831"/>
                </a:lnTo>
                <a:lnTo>
                  <a:pt x="0" y="407824"/>
                </a:lnTo>
                <a:lnTo>
                  <a:pt x="0" y="407801"/>
                </a:lnTo>
                <a:lnTo>
                  <a:pt x="0" y="407796"/>
                </a:lnTo>
                <a:lnTo>
                  <a:pt x="0" y="407793"/>
                </a:lnTo>
                <a:lnTo>
                  <a:pt x="0" y="407790"/>
                </a:lnTo>
                <a:lnTo>
                  <a:pt x="0" y="407789"/>
                </a:lnTo>
                <a:lnTo>
                  <a:pt x="0" y="407788"/>
                </a:lnTo>
                <a:lnTo>
                  <a:pt x="0" y="407719"/>
                </a:lnTo>
                <a:lnTo>
                  <a:pt x="0" y="407706"/>
                </a:lnTo>
                <a:lnTo>
                  <a:pt x="0" y="407696"/>
                </a:lnTo>
                <a:lnTo>
                  <a:pt x="0" y="407695"/>
                </a:lnTo>
                <a:lnTo>
                  <a:pt x="0" y="407637"/>
                </a:lnTo>
                <a:lnTo>
                  <a:pt x="0" y="407581"/>
                </a:lnTo>
                <a:lnTo>
                  <a:pt x="0" y="407580"/>
                </a:lnTo>
                <a:lnTo>
                  <a:pt x="0" y="407540"/>
                </a:lnTo>
                <a:lnTo>
                  <a:pt x="0" y="407506"/>
                </a:lnTo>
                <a:lnTo>
                  <a:pt x="0" y="407391"/>
                </a:lnTo>
                <a:lnTo>
                  <a:pt x="0" y="407389"/>
                </a:lnTo>
                <a:lnTo>
                  <a:pt x="0" y="407384"/>
                </a:lnTo>
                <a:lnTo>
                  <a:pt x="0" y="407372"/>
                </a:lnTo>
                <a:lnTo>
                  <a:pt x="0" y="407289"/>
                </a:lnTo>
                <a:lnTo>
                  <a:pt x="0" y="407237"/>
                </a:lnTo>
                <a:lnTo>
                  <a:pt x="0" y="407173"/>
                </a:lnTo>
                <a:lnTo>
                  <a:pt x="0" y="407142"/>
                </a:lnTo>
                <a:lnTo>
                  <a:pt x="0" y="407086"/>
                </a:lnTo>
                <a:lnTo>
                  <a:pt x="0" y="407051"/>
                </a:lnTo>
                <a:lnTo>
                  <a:pt x="0" y="407043"/>
                </a:lnTo>
                <a:lnTo>
                  <a:pt x="0" y="407027"/>
                </a:lnTo>
                <a:lnTo>
                  <a:pt x="0" y="406910"/>
                </a:lnTo>
                <a:lnTo>
                  <a:pt x="0" y="406908"/>
                </a:lnTo>
                <a:lnTo>
                  <a:pt x="0" y="406892"/>
                </a:lnTo>
                <a:lnTo>
                  <a:pt x="0" y="406889"/>
                </a:lnTo>
                <a:lnTo>
                  <a:pt x="0" y="406882"/>
                </a:lnTo>
                <a:lnTo>
                  <a:pt x="0" y="406880"/>
                </a:lnTo>
                <a:lnTo>
                  <a:pt x="0" y="406858"/>
                </a:lnTo>
                <a:lnTo>
                  <a:pt x="0" y="406831"/>
                </a:lnTo>
                <a:lnTo>
                  <a:pt x="0" y="406830"/>
                </a:lnTo>
                <a:lnTo>
                  <a:pt x="0" y="406825"/>
                </a:lnTo>
                <a:lnTo>
                  <a:pt x="0" y="406776"/>
                </a:lnTo>
                <a:lnTo>
                  <a:pt x="0" y="406772"/>
                </a:lnTo>
                <a:lnTo>
                  <a:pt x="0" y="406767"/>
                </a:lnTo>
                <a:lnTo>
                  <a:pt x="0" y="406742"/>
                </a:lnTo>
                <a:lnTo>
                  <a:pt x="0" y="406702"/>
                </a:lnTo>
                <a:lnTo>
                  <a:pt x="0" y="406699"/>
                </a:lnTo>
                <a:lnTo>
                  <a:pt x="0" y="406593"/>
                </a:lnTo>
                <a:lnTo>
                  <a:pt x="0" y="406589"/>
                </a:lnTo>
                <a:lnTo>
                  <a:pt x="0" y="406588"/>
                </a:lnTo>
                <a:lnTo>
                  <a:pt x="0" y="406525"/>
                </a:lnTo>
                <a:lnTo>
                  <a:pt x="0" y="406517"/>
                </a:lnTo>
                <a:lnTo>
                  <a:pt x="0" y="406493"/>
                </a:lnTo>
                <a:lnTo>
                  <a:pt x="0" y="406436"/>
                </a:lnTo>
                <a:lnTo>
                  <a:pt x="0" y="406382"/>
                </a:lnTo>
                <a:lnTo>
                  <a:pt x="0" y="406377"/>
                </a:lnTo>
                <a:lnTo>
                  <a:pt x="0" y="406362"/>
                </a:lnTo>
                <a:lnTo>
                  <a:pt x="0" y="406348"/>
                </a:lnTo>
                <a:lnTo>
                  <a:pt x="0" y="406292"/>
                </a:lnTo>
                <a:lnTo>
                  <a:pt x="0" y="406283"/>
                </a:lnTo>
                <a:lnTo>
                  <a:pt x="0" y="406207"/>
                </a:lnTo>
                <a:lnTo>
                  <a:pt x="0" y="406182"/>
                </a:lnTo>
                <a:lnTo>
                  <a:pt x="0" y="406152"/>
                </a:lnTo>
                <a:lnTo>
                  <a:pt x="0" y="406135"/>
                </a:lnTo>
                <a:lnTo>
                  <a:pt x="0" y="406034"/>
                </a:lnTo>
                <a:lnTo>
                  <a:pt x="0" y="406029"/>
                </a:lnTo>
                <a:lnTo>
                  <a:pt x="0" y="406003"/>
                </a:lnTo>
                <a:lnTo>
                  <a:pt x="0" y="405923"/>
                </a:lnTo>
                <a:lnTo>
                  <a:pt x="0" y="405903"/>
                </a:lnTo>
                <a:lnTo>
                  <a:pt x="0" y="405859"/>
                </a:lnTo>
                <a:lnTo>
                  <a:pt x="0" y="405845"/>
                </a:lnTo>
                <a:lnTo>
                  <a:pt x="0" y="405719"/>
                </a:lnTo>
                <a:lnTo>
                  <a:pt x="0" y="405694"/>
                </a:lnTo>
                <a:lnTo>
                  <a:pt x="0" y="405685"/>
                </a:lnTo>
                <a:lnTo>
                  <a:pt x="0" y="405656"/>
                </a:lnTo>
                <a:lnTo>
                  <a:pt x="0" y="405635"/>
                </a:lnTo>
                <a:lnTo>
                  <a:pt x="0" y="405520"/>
                </a:lnTo>
                <a:lnTo>
                  <a:pt x="0" y="405511"/>
                </a:lnTo>
                <a:lnTo>
                  <a:pt x="0" y="405509"/>
                </a:lnTo>
                <a:lnTo>
                  <a:pt x="0" y="405501"/>
                </a:lnTo>
                <a:lnTo>
                  <a:pt x="0" y="405496"/>
                </a:lnTo>
                <a:lnTo>
                  <a:pt x="0" y="405469"/>
                </a:lnTo>
                <a:lnTo>
                  <a:pt x="0" y="405460"/>
                </a:lnTo>
                <a:lnTo>
                  <a:pt x="0" y="405451"/>
                </a:lnTo>
                <a:lnTo>
                  <a:pt x="0" y="405386"/>
                </a:lnTo>
                <a:lnTo>
                  <a:pt x="0" y="405379"/>
                </a:lnTo>
                <a:lnTo>
                  <a:pt x="0" y="405355"/>
                </a:lnTo>
                <a:lnTo>
                  <a:pt x="0" y="405315"/>
                </a:lnTo>
                <a:lnTo>
                  <a:pt x="0" y="405313"/>
                </a:lnTo>
                <a:lnTo>
                  <a:pt x="0" y="405275"/>
                </a:lnTo>
                <a:lnTo>
                  <a:pt x="0" y="405270"/>
                </a:lnTo>
                <a:lnTo>
                  <a:pt x="0" y="405259"/>
                </a:lnTo>
                <a:lnTo>
                  <a:pt x="0" y="405256"/>
                </a:lnTo>
                <a:lnTo>
                  <a:pt x="0" y="405255"/>
                </a:lnTo>
                <a:lnTo>
                  <a:pt x="0" y="405254"/>
                </a:lnTo>
                <a:lnTo>
                  <a:pt x="0" y="405233"/>
                </a:lnTo>
                <a:lnTo>
                  <a:pt x="0" y="405113"/>
                </a:lnTo>
                <a:lnTo>
                  <a:pt x="0" y="405091"/>
                </a:lnTo>
                <a:lnTo>
                  <a:pt x="0" y="405070"/>
                </a:lnTo>
                <a:lnTo>
                  <a:pt x="0" y="405049"/>
                </a:lnTo>
                <a:lnTo>
                  <a:pt x="0" y="405042"/>
                </a:lnTo>
                <a:lnTo>
                  <a:pt x="0" y="404995"/>
                </a:lnTo>
                <a:lnTo>
                  <a:pt x="0" y="404992"/>
                </a:lnTo>
                <a:lnTo>
                  <a:pt x="0" y="404972"/>
                </a:lnTo>
                <a:lnTo>
                  <a:pt x="0" y="404968"/>
                </a:lnTo>
                <a:lnTo>
                  <a:pt x="0" y="404811"/>
                </a:lnTo>
                <a:lnTo>
                  <a:pt x="0" y="404806"/>
                </a:lnTo>
                <a:lnTo>
                  <a:pt x="0" y="404800"/>
                </a:lnTo>
                <a:lnTo>
                  <a:pt x="0" y="404764"/>
                </a:lnTo>
                <a:lnTo>
                  <a:pt x="0" y="404745"/>
                </a:lnTo>
                <a:lnTo>
                  <a:pt x="0" y="404729"/>
                </a:lnTo>
                <a:lnTo>
                  <a:pt x="0" y="404706"/>
                </a:lnTo>
                <a:lnTo>
                  <a:pt x="0" y="404637"/>
                </a:lnTo>
                <a:lnTo>
                  <a:pt x="0" y="404590"/>
                </a:lnTo>
                <a:lnTo>
                  <a:pt x="0" y="404588"/>
                </a:lnTo>
                <a:lnTo>
                  <a:pt x="0" y="404568"/>
                </a:lnTo>
                <a:lnTo>
                  <a:pt x="0" y="404541"/>
                </a:lnTo>
                <a:lnTo>
                  <a:pt x="0" y="404539"/>
                </a:lnTo>
                <a:lnTo>
                  <a:pt x="0" y="404538"/>
                </a:lnTo>
                <a:lnTo>
                  <a:pt x="0" y="404509"/>
                </a:lnTo>
                <a:lnTo>
                  <a:pt x="0" y="404460"/>
                </a:lnTo>
                <a:lnTo>
                  <a:pt x="0" y="404451"/>
                </a:lnTo>
                <a:lnTo>
                  <a:pt x="0" y="404430"/>
                </a:lnTo>
                <a:lnTo>
                  <a:pt x="0" y="404394"/>
                </a:lnTo>
                <a:lnTo>
                  <a:pt x="0" y="404346"/>
                </a:lnTo>
                <a:lnTo>
                  <a:pt x="0" y="404344"/>
                </a:lnTo>
                <a:lnTo>
                  <a:pt x="0" y="404325"/>
                </a:lnTo>
                <a:lnTo>
                  <a:pt x="0" y="404317"/>
                </a:lnTo>
                <a:lnTo>
                  <a:pt x="0" y="404297"/>
                </a:lnTo>
                <a:lnTo>
                  <a:pt x="0" y="404286"/>
                </a:lnTo>
                <a:lnTo>
                  <a:pt x="0" y="404272"/>
                </a:lnTo>
                <a:lnTo>
                  <a:pt x="0" y="404248"/>
                </a:lnTo>
                <a:lnTo>
                  <a:pt x="0" y="404247"/>
                </a:lnTo>
                <a:lnTo>
                  <a:pt x="0" y="404223"/>
                </a:lnTo>
                <a:lnTo>
                  <a:pt x="0" y="404176"/>
                </a:lnTo>
                <a:lnTo>
                  <a:pt x="0" y="404152"/>
                </a:lnTo>
                <a:lnTo>
                  <a:pt x="0" y="404116"/>
                </a:lnTo>
                <a:lnTo>
                  <a:pt x="0" y="404077"/>
                </a:lnTo>
                <a:lnTo>
                  <a:pt x="0" y="404047"/>
                </a:lnTo>
                <a:lnTo>
                  <a:pt x="0" y="404013"/>
                </a:lnTo>
                <a:lnTo>
                  <a:pt x="0" y="403971"/>
                </a:lnTo>
                <a:lnTo>
                  <a:pt x="0" y="403920"/>
                </a:lnTo>
                <a:lnTo>
                  <a:pt x="0" y="403899"/>
                </a:lnTo>
                <a:lnTo>
                  <a:pt x="0" y="403892"/>
                </a:lnTo>
                <a:lnTo>
                  <a:pt x="0" y="403890"/>
                </a:lnTo>
                <a:lnTo>
                  <a:pt x="0" y="403868"/>
                </a:lnTo>
                <a:lnTo>
                  <a:pt x="0" y="403864"/>
                </a:lnTo>
                <a:lnTo>
                  <a:pt x="0" y="403861"/>
                </a:lnTo>
                <a:lnTo>
                  <a:pt x="0" y="403764"/>
                </a:lnTo>
                <a:lnTo>
                  <a:pt x="0" y="403709"/>
                </a:lnTo>
                <a:lnTo>
                  <a:pt x="0" y="403638"/>
                </a:lnTo>
                <a:lnTo>
                  <a:pt x="0" y="403633"/>
                </a:lnTo>
                <a:lnTo>
                  <a:pt x="0" y="403599"/>
                </a:lnTo>
                <a:lnTo>
                  <a:pt x="0" y="403552"/>
                </a:lnTo>
                <a:lnTo>
                  <a:pt x="0" y="403527"/>
                </a:lnTo>
                <a:lnTo>
                  <a:pt x="0" y="403517"/>
                </a:lnTo>
                <a:lnTo>
                  <a:pt x="0" y="403446"/>
                </a:lnTo>
                <a:lnTo>
                  <a:pt x="0" y="403409"/>
                </a:lnTo>
                <a:lnTo>
                  <a:pt x="0" y="403405"/>
                </a:lnTo>
                <a:lnTo>
                  <a:pt x="0" y="403372"/>
                </a:lnTo>
                <a:lnTo>
                  <a:pt x="0" y="403358"/>
                </a:lnTo>
                <a:lnTo>
                  <a:pt x="0" y="403323"/>
                </a:lnTo>
                <a:lnTo>
                  <a:pt x="0" y="403276"/>
                </a:lnTo>
                <a:lnTo>
                  <a:pt x="0" y="403273"/>
                </a:lnTo>
                <a:lnTo>
                  <a:pt x="0" y="403268"/>
                </a:lnTo>
                <a:lnTo>
                  <a:pt x="0" y="403196"/>
                </a:lnTo>
                <a:lnTo>
                  <a:pt x="0" y="403170"/>
                </a:lnTo>
                <a:lnTo>
                  <a:pt x="0" y="403162"/>
                </a:lnTo>
                <a:lnTo>
                  <a:pt x="0" y="403116"/>
                </a:lnTo>
                <a:lnTo>
                  <a:pt x="0" y="403111"/>
                </a:lnTo>
                <a:lnTo>
                  <a:pt x="0" y="403094"/>
                </a:lnTo>
                <a:lnTo>
                  <a:pt x="0" y="403082"/>
                </a:lnTo>
                <a:lnTo>
                  <a:pt x="0" y="403044"/>
                </a:lnTo>
                <a:lnTo>
                  <a:pt x="0" y="403039"/>
                </a:lnTo>
                <a:lnTo>
                  <a:pt x="0" y="402954"/>
                </a:lnTo>
                <a:lnTo>
                  <a:pt x="0" y="402926"/>
                </a:lnTo>
                <a:lnTo>
                  <a:pt x="0" y="402913"/>
                </a:lnTo>
                <a:lnTo>
                  <a:pt x="0" y="402869"/>
                </a:lnTo>
                <a:lnTo>
                  <a:pt x="0" y="402757"/>
                </a:lnTo>
                <a:lnTo>
                  <a:pt x="0" y="402730"/>
                </a:lnTo>
                <a:lnTo>
                  <a:pt x="0" y="402704"/>
                </a:lnTo>
                <a:lnTo>
                  <a:pt x="0" y="402559"/>
                </a:lnTo>
                <a:lnTo>
                  <a:pt x="0" y="402530"/>
                </a:lnTo>
                <a:lnTo>
                  <a:pt x="0" y="402521"/>
                </a:lnTo>
                <a:lnTo>
                  <a:pt x="0" y="402519"/>
                </a:lnTo>
                <a:lnTo>
                  <a:pt x="0" y="402459"/>
                </a:lnTo>
                <a:lnTo>
                  <a:pt x="0" y="402400"/>
                </a:lnTo>
                <a:lnTo>
                  <a:pt x="0" y="402389"/>
                </a:lnTo>
                <a:lnTo>
                  <a:pt x="0" y="402337"/>
                </a:lnTo>
                <a:lnTo>
                  <a:pt x="0" y="402325"/>
                </a:lnTo>
                <a:lnTo>
                  <a:pt x="0" y="402323"/>
                </a:lnTo>
                <a:lnTo>
                  <a:pt x="0" y="402280"/>
                </a:lnTo>
                <a:lnTo>
                  <a:pt x="0" y="402265"/>
                </a:lnTo>
                <a:lnTo>
                  <a:pt x="0" y="402255"/>
                </a:lnTo>
                <a:lnTo>
                  <a:pt x="0" y="402253"/>
                </a:lnTo>
                <a:lnTo>
                  <a:pt x="0" y="402197"/>
                </a:lnTo>
                <a:lnTo>
                  <a:pt x="0" y="402181"/>
                </a:lnTo>
                <a:lnTo>
                  <a:pt x="0" y="402101"/>
                </a:lnTo>
                <a:lnTo>
                  <a:pt x="0" y="402092"/>
                </a:lnTo>
                <a:lnTo>
                  <a:pt x="0" y="402080"/>
                </a:lnTo>
                <a:lnTo>
                  <a:pt x="0" y="402073"/>
                </a:lnTo>
                <a:lnTo>
                  <a:pt x="0" y="402005"/>
                </a:lnTo>
                <a:lnTo>
                  <a:pt x="0" y="401985"/>
                </a:lnTo>
                <a:lnTo>
                  <a:pt x="0" y="401982"/>
                </a:lnTo>
                <a:lnTo>
                  <a:pt x="0" y="401978"/>
                </a:lnTo>
                <a:lnTo>
                  <a:pt x="0" y="401940"/>
                </a:lnTo>
                <a:lnTo>
                  <a:pt x="0" y="401905"/>
                </a:lnTo>
                <a:lnTo>
                  <a:pt x="0" y="401902"/>
                </a:lnTo>
                <a:lnTo>
                  <a:pt x="0" y="401897"/>
                </a:lnTo>
                <a:lnTo>
                  <a:pt x="0" y="401755"/>
                </a:lnTo>
                <a:lnTo>
                  <a:pt x="0" y="401723"/>
                </a:lnTo>
                <a:lnTo>
                  <a:pt x="0" y="401722"/>
                </a:lnTo>
                <a:lnTo>
                  <a:pt x="0" y="401709"/>
                </a:lnTo>
                <a:lnTo>
                  <a:pt x="0" y="401706"/>
                </a:lnTo>
                <a:lnTo>
                  <a:pt x="0" y="401678"/>
                </a:lnTo>
                <a:lnTo>
                  <a:pt x="0" y="401591"/>
                </a:lnTo>
                <a:lnTo>
                  <a:pt x="0" y="401548"/>
                </a:lnTo>
                <a:lnTo>
                  <a:pt x="0" y="401527"/>
                </a:lnTo>
                <a:lnTo>
                  <a:pt x="0" y="401519"/>
                </a:lnTo>
                <a:lnTo>
                  <a:pt x="0" y="401508"/>
                </a:lnTo>
                <a:lnTo>
                  <a:pt x="0" y="401385"/>
                </a:lnTo>
                <a:lnTo>
                  <a:pt x="0" y="401307"/>
                </a:lnTo>
                <a:lnTo>
                  <a:pt x="0" y="401296"/>
                </a:lnTo>
                <a:lnTo>
                  <a:pt x="0" y="401273"/>
                </a:lnTo>
                <a:lnTo>
                  <a:pt x="0" y="401249"/>
                </a:lnTo>
                <a:lnTo>
                  <a:pt x="0" y="401239"/>
                </a:lnTo>
                <a:lnTo>
                  <a:pt x="0" y="401232"/>
                </a:lnTo>
                <a:lnTo>
                  <a:pt x="0" y="401176"/>
                </a:lnTo>
                <a:lnTo>
                  <a:pt x="0" y="401175"/>
                </a:lnTo>
                <a:lnTo>
                  <a:pt x="0" y="401151"/>
                </a:lnTo>
                <a:lnTo>
                  <a:pt x="0" y="401101"/>
                </a:lnTo>
                <a:lnTo>
                  <a:pt x="0" y="401087"/>
                </a:lnTo>
                <a:lnTo>
                  <a:pt x="0" y="401065"/>
                </a:lnTo>
                <a:lnTo>
                  <a:pt x="0" y="401058"/>
                </a:lnTo>
                <a:lnTo>
                  <a:pt x="0" y="401057"/>
                </a:lnTo>
                <a:lnTo>
                  <a:pt x="0" y="401052"/>
                </a:lnTo>
                <a:lnTo>
                  <a:pt x="0" y="401035"/>
                </a:lnTo>
                <a:lnTo>
                  <a:pt x="0" y="401023"/>
                </a:lnTo>
                <a:lnTo>
                  <a:pt x="0" y="400989"/>
                </a:lnTo>
                <a:lnTo>
                  <a:pt x="0" y="400931"/>
                </a:lnTo>
                <a:lnTo>
                  <a:pt x="0" y="400926"/>
                </a:lnTo>
                <a:lnTo>
                  <a:pt x="0" y="400878"/>
                </a:lnTo>
                <a:lnTo>
                  <a:pt x="0" y="400874"/>
                </a:lnTo>
                <a:lnTo>
                  <a:pt x="0" y="400871"/>
                </a:lnTo>
                <a:lnTo>
                  <a:pt x="0" y="400843"/>
                </a:lnTo>
                <a:lnTo>
                  <a:pt x="0" y="400842"/>
                </a:lnTo>
                <a:lnTo>
                  <a:pt x="0" y="400815"/>
                </a:lnTo>
                <a:lnTo>
                  <a:pt x="0" y="400793"/>
                </a:lnTo>
                <a:lnTo>
                  <a:pt x="0" y="400710"/>
                </a:lnTo>
                <a:lnTo>
                  <a:pt x="0" y="400648"/>
                </a:lnTo>
                <a:lnTo>
                  <a:pt x="0" y="400643"/>
                </a:lnTo>
                <a:lnTo>
                  <a:pt x="0" y="400619"/>
                </a:lnTo>
                <a:lnTo>
                  <a:pt x="0" y="400571"/>
                </a:lnTo>
                <a:lnTo>
                  <a:pt x="0" y="400528"/>
                </a:lnTo>
                <a:lnTo>
                  <a:pt x="0" y="400527"/>
                </a:lnTo>
                <a:lnTo>
                  <a:pt x="0" y="400472"/>
                </a:lnTo>
                <a:lnTo>
                  <a:pt x="0" y="400448"/>
                </a:lnTo>
                <a:lnTo>
                  <a:pt x="0" y="400415"/>
                </a:lnTo>
                <a:lnTo>
                  <a:pt x="0" y="400323"/>
                </a:lnTo>
                <a:lnTo>
                  <a:pt x="0" y="400294"/>
                </a:lnTo>
                <a:lnTo>
                  <a:pt x="0" y="400286"/>
                </a:lnTo>
                <a:lnTo>
                  <a:pt x="0" y="400278"/>
                </a:lnTo>
                <a:lnTo>
                  <a:pt x="0" y="400252"/>
                </a:lnTo>
                <a:lnTo>
                  <a:pt x="0" y="400206"/>
                </a:lnTo>
                <a:lnTo>
                  <a:pt x="0" y="400150"/>
                </a:lnTo>
                <a:lnTo>
                  <a:pt x="0" y="400144"/>
                </a:lnTo>
                <a:lnTo>
                  <a:pt x="0" y="400142"/>
                </a:lnTo>
                <a:lnTo>
                  <a:pt x="0" y="400092"/>
                </a:lnTo>
                <a:lnTo>
                  <a:pt x="0" y="400044"/>
                </a:lnTo>
                <a:lnTo>
                  <a:pt x="0" y="400018"/>
                </a:lnTo>
                <a:lnTo>
                  <a:pt x="0" y="400010"/>
                </a:lnTo>
                <a:lnTo>
                  <a:pt x="0" y="399989"/>
                </a:lnTo>
                <a:lnTo>
                  <a:pt x="0" y="399976"/>
                </a:lnTo>
                <a:lnTo>
                  <a:pt x="0" y="399961"/>
                </a:lnTo>
                <a:lnTo>
                  <a:pt x="0" y="399936"/>
                </a:lnTo>
                <a:lnTo>
                  <a:pt x="0" y="399914"/>
                </a:lnTo>
                <a:lnTo>
                  <a:pt x="0" y="399912"/>
                </a:lnTo>
                <a:lnTo>
                  <a:pt x="0" y="399910"/>
                </a:lnTo>
                <a:lnTo>
                  <a:pt x="0" y="399835"/>
                </a:lnTo>
                <a:lnTo>
                  <a:pt x="0" y="399824"/>
                </a:lnTo>
                <a:lnTo>
                  <a:pt x="0" y="399767"/>
                </a:lnTo>
                <a:lnTo>
                  <a:pt x="0" y="399752"/>
                </a:lnTo>
                <a:lnTo>
                  <a:pt x="0" y="399740"/>
                </a:lnTo>
                <a:lnTo>
                  <a:pt x="0" y="399691"/>
                </a:lnTo>
                <a:lnTo>
                  <a:pt x="0" y="399670"/>
                </a:lnTo>
                <a:lnTo>
                  <a:pt x="0" y="399560"/>
                </a:lnTo>
                <a:lnTo>
                  <a:pt x="0" y="399517"/>
                </a:lnTo>
                <a:lnTo>
                  <a:pt x="0" y="399442"/>
                </a:lnTo>
                <a:lnTo>
                  <a:pt x="0" y="399413"/>
                </a:lnTo>
                <a:lnTo>
                  <a:pt x="0" y="399399"/>
                </a:lnTo>
                <a:lnTo>
                  <a:pt x="0" y="399386"/>
                </a:lnTo>
                <a:lnTo>
                  <a:pt x="0" y="399364"/>
                </a:lnTo>
                <a:lnTo>
                  <a:pt x="0" y="399348"/>
                </a:lnTo>
                <a:lnTo>
                  <a:pt x="0" y="399341"/>
                </a:lnTo>
                <a:lnTo>
                  <a:pt x="0" y="399265"/>
                </a:lnTo>
                <a:lnTo>
                  <a:pt x="0" y="399263"/>
                </a:lnTo>
                <a:lnTo>
                  <a:pt x="0" y="399187"/>
                </a:lnTo>
                <a:lnTo>
                  <a:pt x="0" y="399139"/>
                </a:lnTo>
                <a:lnTo>
                  <a:pt x="0" y="399123"/>
                </a:lnTo>
                <a:lnTo>
                  <a:pt x="0" y="399101"/>
                </a:lnTo>
                <a:lnTo>
                  <a:pt x="0" y="399043"/>
                </a:lnTo>
                <a:lnTo>
                  <a:pt x="0" y="399029"/>
                </a:lnTo>
                <a:lnTo>
                  <a:pt x="0" y="398954"/>
                </a:lnTo>
                <a:lnTo>
                  <a:pt x="0" y="398950"/>
                </a:lnTo>
                <a:lnTo>
                  <a:pt x="0" y="398925"/>
                </a:lnTo>
                <a:lnTo>
                  <a:pt x="0" y="398915"/>
                </a:lnTo>
                <a:lnTo>
                  <a:pt x="0" y="398905"/>
                </a:lnTo>
                <a:lnTo>
                  <a:pt x="0" y="398869"/>
                </a:lnTo>
                <a:lnTo>
                  <a:pt x="0" y="398855"/>
                </a:lnTo>
                <a:lnTo>
                  <a:pt x="0" y="398782"/>
                </a:lnTo>
                <a:lnTo>
                  <a:pt x="0" y="398719"/>
                </a:lnTo>
                <a:lnTo>
                  <a:pt x="0" y="398694"/>
                </a:lnTo>
                <a:lnTo>
                  <a:pt x="0" y="398656"/>
                </a:lnTo>
                <a:lnTo>
                  <a:pt x="0" y="398649"/>
                </a:lnTo>
                <a:lnTo>
                  <a:pt x="0" y="398647"/>
                </a:lnTo>
                <a:lnTo>
                  <a:pt x="0" y="398646"/>
                </a:lnTo>
                <a:lnTo>
                  <a:pt x="0" y="398641"/>
                </a:lnTo>
                <a:lnTo>
                  <a:pt x="0" y="398601"/>
                </a:lnTo>
                <a:lnTo>
                  <a:pt x="0" y="398562"/>
                </a:lnTo>
                <a:lnTo>
                  <a:pt x="0" y="398549"/>
                </a:lnTo>
                <a:lnTo>
                  <a:pt x="0" y="398518"/>
                </a:lnTo>
                <a:lnTo>
                  <a:pt x="0" y="398469"/>
                </a:lnTo>
                <a:lnTo>
                  <a:pt x="0" y="398467"/>
                </a:lnTo>
                <a:lnTo>
                  <a:pt x="0" y="398453"/>
                </a:lnTo>
                <a:lnTo>
                  <a:pt x="0" y="398451"/>
                </a:lnTo>
                <a:lnTo>
                  <a:pt x="0" y="398406"/>
                </a:lnTo>
                <a:lnTo>
                  <a:pt x="0" y="398395"/>
                </a:lnTo>
                <a:lnTo>
                  <a:pt x="0" y="398306"/>
                </a:lnTo>
                <a:lnTo>
                  <a:pt x="0" y="398283"/>
                </a:lnTo>
                <a:lnTo>
                  <a:pt x="0" y="398257"/>
                </a:lnTo>
                <a:lnTo>
                  <a:pt x="0" y="398249"/>
                </a:lnTo>
                <a:lnTo>
                  <a:pt x="0" y="398242"/>
                </a:lnTo>
                <a:lnTo>
                  <a:pt x="0" y="398219"/>
                </a:lnTo>
                <a:lnTo>
                  <a:pt x="0" y="398210"/>
                </a:lnTo>
                <a:lnTo>
                  <a:pt x="0" y="398185"/>
                </a:lnTo>
                <a:lnTo>
                  <a:pt x="0" y="398053"/>
                </a:lnTo>
                <a:lnTo>
                  <a:pt x="0" y="398045"/>
                </a:lnTo>
                <a:lnTo>
                  <a:pt x="0" y="397999"/>
                </a:lnTo>
                <a:lnTo>
                  <a:pt x="0" y="397986"/>
                </a:lnTo>
                <a:lnTo>
                  <a:pt x="0" y="397936"/>
                </a:lnTo>
                <a:lnTo>
                  <a:pt x="0" y="397882"/>
                </a:lnTo>
                <a:lnTo>
                  <a:pt x="0" y="397879"/>
                </a:lnTo>
                <a:lnTo>
                  <a:pt x="0" y="397803"/>
                </a:lnTo>
                <a:lnTo>
                  <a:pt x="0" y="397802"/>
                </a:lnTo>
                <a:lnTo>
                  <a:pt x="0" y="397773"/>
                </a:lnTo>
                <a:lnTo>
                  <a:pt x="0" y="397733"/>
                </a:lnTo>
                <a:lnTo>
                  <a:pt x="0" y="397720"/>
                </a:lnTo>
                <a:lnTo>
                  <a:pt x="0" y="397677"/>
                </a:lnTo>
                <a:lnTo>
                  <a:pt x="0" y="397672"/>
                </a:lnTo>
                <a:lnTo>
                  <a:pt x="0" y="397581"/>
                </a:lnTo>
                <a:lnTo>
                  <a:pt x="0" y="397567"/>
                </a:lnTo>
                <a:lnTo>
                  <a:pt x="0" y="397559"/>
                </a:lnTo>
                <a:lnTo>
                  <a:pt x="0" y="397520"/>
                </a:lnTo>
                <a:lnTo>
                  <a:pt x="0" y="397458"/>
                </a:lnTo>
                <a:lnTo>
                  <a:pt x="0" y="397453"/>
                </a:lnTo>
                <a:lnTo>
                  <a:pt x="0" y="397446"/>
                </a:lnTo>
                <a:lnTo>
                  <a:pt x="0" y="397423"/>
                </a:lnTo>
                <a:lnTo>
                  <a:pt x="0" y="397333"/>
                </a:lnTo>
                <a:lnTo>
                  <a:pt x="0" y="397288"/>
                </a:lnTo>
                <a:lnTo>
                  <a:pt x="0" y="397281"/>
                </a:lnTo>
                <a:lnTo>
                  <a:pt x="0" y="397262"/>
                </a:lnTo>
                <a:lnTo>
                  <a:pt x="0" y="397203"/>
                </a:lnTo>
                <a:lnTo>
                  <a:pt x="0" y="397160"/>
                </a:lnTo>
                <a:lnTo>
                  <a:pt x="0" y="397154"/>
                </a:lnTo>
                <a:lnTo>
                  <a:pt x="0" y="397108"/>
                </a:lnTo>
                <a:lnTo>
                  <a:pt x="0" y="397089"/>
                </a:lnTo>
                <a:lnTo>
                  <a:pt x="0" y="397028"/>
                </a:lnTo>
                <a:lnTo>
                  <a:pt x="0" y="397007"/>
                </a:lnTo>
                <a:lnTo>
                  <a:pt x="0" y="396999"/>
                </a:lnTo>
                <a:lnTo>
                  <a:pt x="0" y="396858"/>
                </a:lnTo>
                <a:lnTo>
                  <a:pt x="0" y="396839"/>
                </a:lnTo>
                <a:lnTo>
                  <a:pt x="0" y="396781"/>
                </a:lnTo>
                <a:lnTo>
                  <a:pt x="0" y="396775"/>
                </a:lnTo>
                <a:lnTo>
                  <a:pt x="0" y="396756"/>
                </a:lnTo>
                <a:lnTo>
                  <a:pt x="0" y="396753"/>
                </a:lnTo>
                <a:lnTo>
                  <a:pt x="0" y="396729"/>
                </a:lnTo>
                <a:lnTo>
                  <a:pt x="0" y="396701"/>
                </a:lnTo>
                <a:lnTo>
                  <a:pt x="0" y="396680"/>
                </a:lnTo>
                <a:lnTo>
                  <a:pt x="0" y="396545"/>
                </a:lnTo>
                <a:lnTo>
                  <a:pt x="0" y="396538"/>
                </a:lnTo>
                <a:lnTo>
                  <a:pt x="0" y="396531"/>
                </a:lnTo>
                <a:lnTo>
                  <a:pt x="0" y="396515"/>
                </a:lnTo>
                <a:lnTo>
                  <a:pt x="0" y="396460"/>
                </a:lnTo>
                <a:lnTo>
                  <a:pt x="0" y="396452"/>
                </a:lnTo>
                <a:lnTo>
                  <a:pt x="0" y="396436"/>
                </a:lnTo>
                <a:lnTo>
                  <a:pt x="0" y="396396"/>
                </a:lnTo>
                <a:lnTo>
                  <a:pt x="0" y="396364"/>
                </a:lnTo>
                <a:lnTo>
                  <a:pt x="0" y="396362"/>
                </a:lnTo>
                <a:lnTo>
                  <a:pt x="0" y="396358"/>
                </a:lnTo>
                <a:lnTo>
                  <a:pt x="0" y="396351"/>
                </a:lnTo>
                <a:lnTo>
                  <a:pt x="0" y="396306"/>
                </a:lnTo>
                <a:lnTo>
                  <a:pt x="0" y="396304"/>
                </a:lnTo>
                <a:lnTo>
                  <a:pt x="0" y="396297"/>
                </a:lnTo>
                <a:lnTo>
                  <a:pt x="0" y="396273"/>
                </a:lnTo>
                <a:lnTo>
                  <a:pt x="0" y="396247"/>
                </a:lnTo>
                <a:lnTo>
                  <a:pt x="0" y="396188"/>
                </a:lnTo>
                <a:lnTo>
                  <a:pt x="0" y="396166"/>
                </a:lnTo>
                <a:lnTo>
                  <a:pt x="0" y="396133"/>
                </a:lnTo>
                <a:lnTo>
                  <a:pt x="0" y="396053"/>
                </a:lnTo>
                <a:lnTo>
                  <a:pt x="0" y="395992"/>
                </a:lnTo>
                <a:lnTo>
                  <a:pt x="0" y="395944"/>
                </a:lnTo>
                <a:lnTo>
                  <a:pt x="0" y="395845"/>
                </a:lnTo>
                <a:lnTo>
                  <a:pt x="0" y="395821"/>
                </a:lnTo>
                <a:lnTo>
                  <a:pt x="0" y="395733"/>
                </a:lnTo>
                <a:lnTo>
                  <a:pt x="0" y="395666"/>
                </a:lnTo>
                <a:lnTo>
                  <a:pt x="0" y="395659"/>
                </a:lnTo>
                <a:lnTo>
                  <a:pt x="0" y="395657"/>
                </a:lnTo>
                <a:lnTo>
                  <a:pt x="0" y="395649"/>
                </a:lnTo>
                <a:lnTo>
                  <a:pt x="0" y="395636"/>
                </a:lnTo>
                <a:lnTo>
                  <a:pt x="0" y="395624"/>
                </a:lnTo>
                <a:lnTo>
                  <a:pt x="0" y="395622"/>
                </a:lnTo>
                <a:lnTo>
                  <a:pt x="0" y="395572"/>
                </a:lnTo>
                <a:lnTo>
                  <a:pt x="0" y="395559"/>
                </a:lnTo>
                <a:lnTo>
                  <a:pt x="0" y="395490"/>
                </a:lnTo>
                <a:lnTo>
                  <a:pt x="0" y="395470"/>
                </a:lnTo>
                <a:lnTo>
                  <a:pt x="0" y="395461"/>
                </a:lnTo>
                <a:lnTo>
                  <a:pt x="0" y="395456"/>
                </a:lnTo>
                <a:lnTo>
                  <a:pt x="0" y="395416"/>
                </a:lnTo>
                <a:lnTo>
                  <a:pt x="0" y="395396"/>
                </a:lnTo>
                <a:lnTo>
                  <a:pt x="0" y="395393"/>
                </a:lnTo>
                <a:lnTo>
                  <a:pt x="0" y="395391"/>
                </a:lnTo>
                <a:lnTo>
                  <a:pt x="0" y="395390"/>
                </a:lnTo>
                <a:lnTo>
                  <a:pt x="0" y="395382"/>
                </a:lnTo>
                <a:lnTo>
                  <a:pt x="0" y="395362"/>
                </a:lnTo>
                <a:lnTo>
                  <a:pt x="0" y="395257"/>
                </a:lnTo>
                <a:lnTo>
                  <a:pt x="0" y="395252"/>
                </a:lnTo>
                <a:lnTo>
                  <a:pt x="0" y="395220"/>
                </a:lnTo>
                <a:lnTo>
                  <a:pt x="0" y="395219"/>
                </a:lnTo>
                <a:lnTo>
                  <a:pt x="0" y="395197"/>
                </a:lnTo>
                <a:lnTo>
                  <a:pt x="0" y="395186"/>
                </a:lnTo>
                <a:lnTo>
                  <a:pt x="0" y="395153"/>
                </a:lnTo>
                <a:lnTo>
                  <a:pt x="0" y="395150"/>
                </a:lnTo>
                <a:lnTo>
                  <a:pt x="0" y="395125"/>
                </a:lnTo>
                <a:lnTo>
                  <a:pt x="0" y="395063"/>
                </a:lnTo>
                <a:lnTo>
                  <a:pt x="0" y="394997"/>
                </a:lnTo>
                <a:lnTo>
                  <a:pt x="0" y="394996"/>
                </a:lnTo>
                <a:lnTo>
                  <a:pt x="0" y="394943"/>
                </a:lnTo>
                <a:lnTo>
                  <a:pt x="0" y="394940"/>
                </a:lnTo>
                <a:lnTo>
                  <a:pt x="0" y="394937"/>
                </a:lnTo>
                <a:lnTo>
                  <a:pt x="0" y="394918"/>
                </a:lnTo>
                <a:lnTo>
                  <a:pt x="0" y="394892"/>
                </a:lnTo>
                <a:lnTo>
                  <a:pt x="0" y="394866"/>
                </a:lnTo>
                <a:lnTo>
                  <a:pt x="0" y="394843"/>
                </a:lnTo>
                <a:lnTo>
                  <a:pt x="0" y="394743"/>
                </a:lnTo>
                <a:lnTo>
                  <a:pt x="0" y="394727"/>
                </a:lnTo>
                <a:lnTo>
                  <a:pt x="0" y="394721"/>
                </a:lnTo>
                <a:lnTo>
                  <a:pt x="0" y="394714"/>
                </a:lnTo>
                <a:lnTo>
                  <a:pt x="0" y="394682"/>
                </a:lnTo>
                <a:lnTo>
                  <a:pt x="0" y="394577"/>
                </a:lnTo>
                <a:lnTo>
                  <a:pt x="0" y="394509"/>
                </a:lnTo>
                <a:lnTo>
                  <a:pt x="0" y="394465"/>
                </a:lnTo>
                <a:lnTo>
                  <a:pt x="0" y="394459"/>
                </a:lnTo>
                <a:lnTo>
                  <a:pt x="0" y="394433"/>
                </a:lnTo>
                <a:lnTo>
                  <a:pt x="0" y="394409"/>
                </a:lnTo>
                <a:lnTo>
                  <a:pt x="0" y="394385"/>
                </a:lnTo>
                <a:lnTo>
                  <a:pt x="0" y="394384"/>
                </a:lnTo>
                <a:lnTo>
                  <a:pt x="0" y="394349"/>
                </a:lnTo>
                <a:lnTo>
                  <a:pt x="0" y="394291"/>
                </a:lnTo>
                <a:lnTo>
                  <a:pt x="0" y="394289"/>
                </a:lnTo>
                <a:lnTo>
                  <a:pt x="0" y="394288"/>
                </a:lnTo>
                <a:lnTo>
                  <a:pt x="0" y="394286"/>
                </a:lnTo>
                <a:lnTo>
                  <a:pt x="0" y="394267"/>
                </a:lnTo>
                <a:lnTo>
                  <a:pt x="0" y="394253"/>
                </a:lnTo>
                <a:lnTo>
                  <a:pt x="0" y="394198"/>
                </a:lnTo>
                <a:lnTo>
                  <a:pt x="0" y="394190"/>
                </a:lnTo>
                <a:lnTo>
                  <a:pt x="0" y="394174"/>
                </a:lnTo>
                <a:lnTo>
                  <a:pt x="0" y="394173"/>
                </a:lnTo>
                <a:lnTo>
                  <a:pt x="0" y="394128"/>
                </a:lnTo>
                <a:lnTo>
                  <a:pt x="0" y="394118"/>
                </a:lnTo>
                <a:lnTo>
                  <a:pt x="0" y="394104"/>
                </a:lnTo>
                <a:lnTo>
                  <a:pt x="0" y="394057"/>
                </a:lnTo>
                <a:lnTo>
                  <a:pt x="0" y="394049"/>
                </a:lnTo>
                <a:lnTo>
                  <a:pt x="0" y="394029"/>
                </a:lnTo>
                <a:lnTo>
                  <a:pt x="0" y="394027"/>
                </a:lnTo>
                <a:lnTo>
                  <a:pt x="0" y="393979"/>
                </a:lnTo>
                <a:lnTo>
                  <a:pt x="0" y="393948"/>
                </a:lnTo>
                <a:lnTo>
                  <a:pt x="0" y="393947"/>
                </a:lnTo>
                <a:lnTo>
                  <a:pt x="0" y="393935"/>
                </a:lnTo>
                <a:lnTo>
                  <a:pt x="0" y="393918"/>
                </a:lnTo>
                <a:lnTo>
                  <a:pt x="0" y="393897"/>
                </a:lnTo>
                <a:lnTo>
                  <a:pt x="0" y="393849"/>
                </a:lnTo>
                <a:lnTo>
                  <a:pt x="0" y="393846"/>
                </a:lnTo>
                <a:lnTo>
                  <a:pt x="0" y="393811"/>
                </a:lnTo>
                <a:lnTo>
                  <a:pt x="0" y="393785"/>
                </a:lnTo>
                <a:lnTo>
                  <a:pt x="0" y="393779"/>
                </a:lnTo>
                <a:lnTo>
                  <a:pt x="0" y="393763"/>
                </a:lnTo>
                <a:lnTo>
                  <a:pt x="0" y="393739"/>
                </a:lnTo>
                <a:lnTo>
                  <a:pt x="0" y="393736"/>
                </a:lnTo>
                <a:lnTo>
                  <a:pt x="0" y="393714"/>
                </a:lnTo>
                <a:lnTo>
                  <a:pt x="0" y="393669"/>
                </a:lnTo>
                <a:lnTo>
                  <a:pt x="0" y="393664"/>
                </a:lnTo>
                <a:lnTo>
                  <a:pt x="0" y="393635"/>
                </a:lnTo>
                <a:lnTo>
                  <a:pt x="0" y="393583"/>
                </a:lnTo>
                <a:lnTo>
                  <a:pt x="0" y="393541"/>
                </a:lnTo>
                <a:lnTo>
                  <a:pt x="0" y="393525"/>
                </a:lnTo>
                <a:lnTo>
                  <a:pt x="0" y="393470"/>
                </a:lnTo>
                <a:lnTo>
                  <a:pt x="0" y="393438"/>
                </a:lnTo>
                <a:lnTo>
                  <a:pt x="0" y="393388"/>
                </a:lnTo>
                <a:lnTo>
                  <a:pt x="0" y="393372"/>
                </a:lnTo>
                <a:lnTo>
                  <a:pt x="0" y="393359"/>
                </a:lnTo>
                <a:lnTo>
                  <a:pt x="0" y="393320"/>
                </a:lnTo>
                <a:lnTo>
                  <a:pt x="0" y="393282"/>
                </a:lnTo>
                <a:lnTo>
                  <a:pt x="0" y="393278"/>
                </a:lnTo>
                <a:lnTo>
                  <a:pt x="0" y="393176"/>
                </a:lnTo>
                <a:lnTo>
                  <a:pt x="0" y="393168"/>
                </a:lnTo>
                <a:lnTo>
                  <a:pt x="0" y="393150"/>
                </a:lnTo>
                <a:lnTo>
                  <a:pt x="0" y="393146"/>
                </a:lnTo>
                <a:lnTo>
                  <a:pt x="0" y="393066"/>
                </a:lnTo>
                <a:lnTo>
                  <a:pt x="0" y="393058"/>
                </a:lnTo>
                <a:lnTo>
                  <a:pt x="0" y="393050"/>
                </a:lnTo>
                <a:lnTo>
                  <a:pt x="0" y="393021"/>
                </a:lnTo>
                <a:lnTo>
                  <a:pt x="0" y="392994"/>
                </a:lnTo>
                <a:lnTo>
                  <a:pt x="0" y="392954"/>
                </a:lnTo>
                <a:lnTo>
                  <a:pt x="0" y="392898"/>
                </a:lnTo>
                <a:lnTo>
                  <a:pt x="0" y="392831"/>
                </a:lnTo>
                <a:lnTo>
                  <a:pt x="0" y="392810"/>
                </a:lnTo>
                <a:lnTo>
                  <a:pt x="0" y="392790"/>
                </a:lnTo>
                <a:lnTo>
                  <a:pt x="0" y="392761"/>
                </a:lnTo>
                <a:lnTo>
                  <a:pt x="0" y="392672"/>
                </a:lnTo>
                <a:lnTo>
                  <a:pt x="0" y="392667"/>
                </a:lnTo>
                <a:lnTo>
                  <a:pt x="0" y="392634"/>
                </a:lnTo>
                <a:lnTo>
                  <a:pt x="0" y="392598"/>
                </a:lnTo>
                <a:lnTo>
                  <a:pt x="0" y="392582"/>
                </a:lnTo>
                <a:lnTo>
                  <a:pt x="0" y="392576"/>
                </a:lnTo>
                <a:lnTo>
                  <a:pt x="0" y="392573"/>
                </a:lnTo>
                <a:lnTo>
                  <a:pt x="0" y="392480"/>
                </a:lnTo>
                <a:lnTo>
                  <a:pt x="0" y="392439"/>
                </a:lnTo>
                <a:lnTo>
                  <a:pt x="0" y="392406"/>
                </a:lnTo>
                <a:lnTo>
                  <a:pt x="0" y="392403"/>
                </a:lnTo>
                <a:lnTo>
                  <a:pt x="0" y="392401"/>
                </a:lnTo>
                <a:lnTo>
                  <a:pt x="0" y="392392"/>
                </a:lnTo>
                <a:lnTo>
                  <a:pt x="0" y="392380"/>
                </a:lnTo>
                <a:lnTo>
                  <a:pt x="0" y="392372"/>
                </a:lnTo>
                <a:lnTo>
                  <a:pt x="0" y="392196"/>
                </a:lnTo>
                <a:lnTo>
                  <a:pt x="0" y="392163"/>
                </a:lnTo>
                <a:lnTo>
                  <a:pt x="0" y="392160"/>
                </a:lnTo>
                <a:lnTo>
                  <a:pt x="0" y="392139"/>
                </a:lnTo>
                <a:lnTo>
                  <a:pt x="0" y="392126"/>
                </a:lnTo>
                <a:lnTo>
                  <a:pt x="0" y="392102"/>
                </a:lnTo>
                <a:lnTo>
                  <a:pt x="0" y="392047"/>
                </a:lnTo>
                <a:lnTo>
                  <a:pt x="0" y="391988"/>
                </a:lnTo>
                <a:lnTo>
                  <a:pt x="0" y="391953"/>
                </a:lnTo>
                <a:lnTo>
                  <a:pt x="0" y="391947"/>
                </a:lnTo>
                <a:lnTo>
                  <a:pt x="0" y="391928"/>
                </a:lnTo>
                <a:lnTo>
                  <a:pt x="0" y="391918"/>
                </a:lnTo>
                <a:lnTo>
                  <a:pt x="0" y="391911"/>
                </a:lnTo>
                <a:lnTo>
                  <a:pt x="0" y="391888"/>
                </a:lnTo>
                <a:lnTo>
                  <a:pt x="0" y="391882"/>
                </a:lnTo>
                <a:lnTo>
                  <a:pt x="0" y="391876"/>
                </a:lnTo>
                <a:lnTo>
                  <a:pt x="0" y="391853"/>
                </a:lnTo>
                <a:lnTo>
                  <a:pt x="0" y="391791"/>
                </a:lnTo>
                <a:lnTo>
                  <a:pt x="0" y="391753"/>
                </a:lnTo>
                <a:lnTo>
                  <a:pt x="0" y="391737"/>
                </a:lnTo>
                <a:lnTo>
                  <a:pt x="0" y="391731"/>
                </a:lnTo>
                <a:lnTo>
                  <a:pt x="0" y="391724"/>
                </a:lnTo>
                <a:lnTo>
                  <a:pt x="0" y="391703"/>
                </a:lnTo>
                <a:lnTo>
                  <a:pt x="0" y="391692"/>
                </a:lnTo>
                <a:lnTo>
                  <a:pt x="0" y="391685"/>
                </a:lnTo>
                <a:lnTo>
                  <a:pt x="0" y="391668"/>
                </a:lnTo>
                <a:lnTo>
                  <a:pt x="0" y="391607"/>
                </a:lnTo>
                <a:lnTo>
                  <a:pt x="0" y="391559"/>
                </a:lnTo>
                <a:lnTo>
                  <a:pt x="0" y="391493"/>
                </a:lnTo>
                <a:lnTo>
                  <a:pt x="0" y="391491"/>
                </a:lnTo>
                <a:lnTo>
                  <a:pt x="0" y="391472"/>
                </a:lnTo>
                <a:lnTo>
                  <a:pt x="0" y="391469"/>
                </a:lnTo>
                <a:lnTo>
                  <a:pt x="0" y="391444"/>
                </a:lnTo>
                <a:lnTo>
                  <a:pt x="0" y="391434"/>
                </a:lnTo>
                <a:lnTo>
                  <a:pt x="0" y="391419"/>
                </a:lnTo>
                <a:lnTo>
                  <a:pt x="0" y="391399"/>
                </a:lnTo>
                <a:lnTo>
                  <a:pt x="0" y="391394"/>
                </a:lnTo>
                <a:lnTo>
                  <a:pt x="0" y="391370"/>
                </a:lnTo>
                <a:lnTo>
                  <a:pt x="0" y="391299"/>
                </a:lnTo>
                <a:lnTo>
                  <a:pt x="0" y="391287"/>
                </a:lnTo>
                <a:lnTo>
                  <a:pt x="0" y="391263"/>
                </a:lnTo>
                <a:lnTo>
                  <a:pt x="0" y="391224"/>
                </a:lnTo>
                <a:lnTo>
                  <a:pt x="0" y="391220"/>
                </a:lnTo>
                <a:lnTo>
                  <a:pt x="0" y="391189"/>
                </a:lnTo>
                <a:lnTo>
                  <a:pt x="0" y="391166"/>
                </a:lnTo>
                <a:lnTo>
                  <a:pt x="0" y="391138"/>
                </a:lnTo>
                <a:lnTo>
                  <a:pt x="0" y="391114"/>
                </a:lnTo>
                <a:lnTo>
                  <a:pt x="0" y="391067"/>
                </a:lnTo>
                <a:lnTo>
                  <a:pt x="0" y="391039"/>
                </a:lnTo>
                <a:lnTo>
                  <a:pt x="0" y="391037"/>
                </a:lnTo>
                <a:lnTo>
                  <a:pt x="0" y="391015"/>
                </a:lnTo>
                <a:lnTo>
                  <a:pt x="0" y="390997"/>
                </a:lnTo>
                <a:lnTo>
                  <a:pt x="0" y="390995"/>
                </a:lnTo>
                <a:lnTo>
                  <a:pt x="0" y="390986"/>
                </a:lnTo>
                <a:lnTo>
                  <a:pt x="0" y="390958"/>
                </a:lnTo>
                <a:lnTo>
                  <a:pt x="0" y="390945"/>
                </a:lnTo>
                <a:lnTo>
                  <a:pt x="0" y="390928"/>
                </a:lnTo>
                <a:lnTo>
                  <a:pt x="0" y="390911"/>
                </a:lnTo>
                <a:lnTo>
                  <a:pt x="0" y="390907"/>
                </a:lnTo>
                <a:lnTo>
                  <a:pt x="0" y="390906"/>
                </a:lnTo>
                <a:lnTo>
                  <a:pt x="0" y="390856"/>
                </a:lnTo>
                <a:lnTo>
                  <a:pt x="0" y="390829"/>
                </a:lnTo>
                <a:lnTo>
                  <a:pt x="0" y="390821"/>
                </a:lnTo>
                <a:lnTo>
                  <a:pt x="0" y="390789"/>
                </a:lnTo>
                <a:lnTo>
                  <a:pt x="0" y="390763"/>
                </a:lnTo>
                <a:lnTo>
                  <a:pt x="0" y="390749"/>
                </a:lnTo>
                <a:lnTo>
                  <a:pt x="0" y="390746"/>
                </a:lnTo>
                <a:lnTo>
                  <a:pt x="0" y="390699"/>
                </a:lnTo>
                <a:lnTo>
                  <a:pt x="0" y="390682"/>
                </a:lnTo>
                <a:lnTo>
                  <a:pt x="0" y="390679"/>
                </a:lnTo>
                <a:lnTo>
                  <a:pt x="0" y="390674"/>
                </a:lnTo>
                <a:lnTo>
                  <a:pt x="0" y="390593"/>
                </a:lnTo>
                <a:lnTo>
                  <a:pt x="0" y="390542"/>
                </a:lnTo>
                <a:lnTo>
                  <a:pt x="0" y="390475"/>
                </a:lnTo>
                <a:lnTo>
                  <a:pt x="0" y="390448"/>
                </a:lnTo>
                <a:lnTo>
                  <a:pt x="0" y="390423"/>
                </a:lnTo>
                <a:lnTo>
                  <a:pt x="0" y="390420"/>
                </a:lnTo>
                <a:lnTo>
                  <a:pt x="0" y="390398"/>
                </a:lnTo>
                <a:lnTo>
                  <a:pt x="0" y="390382"/>
                </a:lnTo>
                <a:lnTo>
                  <a:pt x="0" y="390370"/>
                </a:lnTo>
                <a:lnTo>
                  <a:pt x="0" y="390343"/>
                </a:lnTo>
                <a:lnTo>
                  <a:pt x="0" y="390330"/>
                </a:lnTo>
                <a:lnTo>
                  <a:pt x="0" y="390266"/>
                </a:lnTo>
                <a:lnTo>
                  <a:pt x="0" y="390263"/>
                </a:lnTo>
                <a:lnTo>
                  <a:pt x="0" y="390241"/>
                </a:lnTo>
                <a:lnTo>
                  <a:pt x="0" y="390225"/>
                </a:lnTo>
                <a:lnTo>
                  <a:pt x="0" y="390199"/>
                </a:lnTo>
                <a:lnTo>
                  <a:pt x="0" y="390186"/>
                </a:lnTo>
                <a:lnTo>
                  <a:pt x="0" y="390161"/>
                </a:lnTo>
                <a:lnTo>
                  <a:pt x="0" y="390116"/>
                </a:lnTo>
                <a:lnTo>
                  <a:pt x="0" y="390092"/>
                </a:lnTo>
                <a:lnTo>
                  <a:pt x="0" y="390073"/>
                </a:lnTo>
                <a:lnTo>
                  <a:pt x="0" y="390031"/>
                </a:lnTo>
                <a:lnTo>
                  <a:pt x="0" y="389994"/>
                </a:lnTo>
                <a:lnTo>
                  <a:pt x="0" y="389990"/>
                </a:lnTo>
                <a:lnTo>
                  <a:pt x="0" y="389939"/>
                </a:lnTo>
                <a:lnTo>
                  <a:pt x="0" y="389908"/>
                </a:lnTo>
                <a:lnTo>
                  <a:pt x="0" y="389889"/>
                </a:lnTo>
                <a:lnTo>
                  <a:pt x="0" y="389882"/>
                </a:lnTo>
                <a:lnTo>
                  <a:pt x="0" y="389876"/>
                </a:lnTo>
                <a:lnTo>
                  <a:pt x="0" y="389865"/>
                </a:lnTo>
                <a:lnTo>
                  <a:pt x="0" y="389820"/>
                </a:lnTo>
                <a:lnTo>
                  <a:pt x="0" y="389800"/>
                </a:lnTo>
                <a:lnTo>
                  <a:pt x="0" y="389771"/>
                </a:lnTo>
                <a:lnTo>
                  <a:pt x="0" y="389766"/>
                </a:lnTo>
                <a:lnTo>
                  <a:pt x="0" y="389722"/>
                </a:lnTo>
                <a:lnTo>
                  <a:pt x="0" y="389706"/>
                </a:lnTo>
                <a:lnTo>
                  <a:pt x="0" y="389682"/>
                </a:lnTo>
                <a:lnTo>
                  <a:pt x="0" y="389677"/>
                </a:lnTo>
                <a:lnTo>
                  <a:pt x="0" y="389592"/>
                </a:lnTo>
                <a:lnTo>
                  <a:pt x="0" y="389547"/>
                </a:lnTo>
                <a:lnTo>
                  <a:pt x="0" y="389531"/>
                </a:lnTo>
                <a:lnTo>
                  <a:pt x="0" y="389484"/>
                </a:lnTo>
                <a:lnTo>
                  <a:pt x="0" y="389477"/>
                </a:lnTo>
                <a:lnTo>
                  <a:pt x="0" y="389449"/>
                </a:lnTo>
                <a:lnTo>
                  <a:pt x="0" y="389402"/>
                </a:lnTo>
                <a:lnTo>
                  <a:pt x="0" y="389400"/>
                </a:lnTo>
                <a:lnTo>
                  <a:pt x="0" y="389328"/>
                </a:lnTo>
                <a:lnTo>
                  <a:pt x="0" y="389291"/>
                </a:lnTo>
                <a:lnTo>
                  <a:pt x="0" y="389219"/>
                </a:lnTo>
                <a:lnTo>
                  <a:pt x="0" y="389136"/>
                </a:lnTo>
                <a:lnTo>
                  <a:pt x="0" y="389109"/>
                </a:lnTo>
                <a:lnTo>
                  <a:pt x="0" y="389057"/>
                </a:lnTo>
                <a:lnTo>
                  <a:pt x="0" y="389052"/>
                </a:lnTo>
                <a:lnTo>
                  <a:pt x="0" y="389027"/>
                </a:lnTo>
                <a:lnTo>
                  <a:pt x="0" y="388995"/>
                </a:lnTo>
                <a:lnTo>
                  <a:pt x="0" y="388946"/>
                </a:lnTo>
                <a:lnTo>
                  <a:pt x="0" y="388898"/>
                </a:lnTo>
                <a:lnTo>
                  <a:pt x="0" y="388883"/>
                </a:lnTo>
                <a:lnTo>
                  <a:pt x="0" y="388869"/>
                </a:lnTo>
                <a:lnTo>
                  <a:pt x="0" y="388825"/>
                </a:lnTo>
                <a:lnTo>
                  <a:pt x="0" y="388801"/>
                </a:lnTo>
                <a:lnTo>
                  <a:pt x="0" y="388758"/>
                </a:lnTo>
                <a:lnTo>
                  <a:pt x="0" y="388732"/>
                </a:lnTo>
                <a:lnTo>
                  <a:pt x="0" y="388704"/>
                </a:lnTo>
                <a:lnTo>
                  <a:pt x="0" y="388695"/>
                </a:lnTo>
                <a:lnTo>
                  <a:pt x="0" y="388655"/>
                </a:lnTo>
                <a:lnTo>
                  <a:pt x="0" y="388626"/>
                </a:lnTo>
                <a:lnTo>
                  <a:pt x="0" y="388624"/>
                </a:lnTo>
                <a:lnTo>
                  <a:pt x="0" y="388606"/>
                </a:lnTo>
                <a:lnTo>
                  <a:pt x="0" y="388569"/>
                </a:lnTo>
                <a:lnTo>
                  <a:pt x="0" y="388568"/>
                </a:lnTo>
                <a:lnTo>
                  <a:pt x="0" y="388532"/>
                </a:lnTo>
                <a:lnTo>
                  <a:pt x="0" y="388518"/>
                </a:lnTo>
                <a:lnTo>
                  <a:pt x="0" y="388454"/>
                </a:lnTo>
                <a:lnTo>
                  <a:pt x="0" y="388420"/>
                </a:lnTo>
                <a:lnTo>
                  <a:pt x="0" y="388409"/>
                </a:lnTo>
                <a:lnTo>
                  <a:pt x="0" y="388322"/>
                </a:lnTo>
                <a:lnTo>
                  <a:pt x="0" y="388297"/>
                </a:lnTo>
                <a:lnTo>
                  <a:pt x="0" y="388234"/>
                </a:lnTo>
                <a:lnTo>
                  <a:pt x="0" y="388230"/>
                </a:lnTo>
                <a:lnTo>
                  <a:pt x="0" y="388199"/>
                </a:lnTo>
                <a:lnTo>
                  <a:pt x="0" y="388176"/>
                </a:lnTo>
                <a:lnTo>
                  <a:pt x="0" y="388134"/>
                </a:lnTo>
                <a:lnTo>
                  <a:pt x="0" y="388078"/>
                </a:lnTo>
                <a:lnTo>
                  <a:pt x="0" y="388073"/>
                </a:lnTo>
                <a:lnTo>
                  <a:pt x="0" y="388007"/>
                </a:lnTo>
                <a:lnTo>
                  <a:pt x="0" y="387959"/>
                </a:lnTo>
                <a:lnTo>
                  <a:pt x="0" y="387955"/>
                </a:lnTo>
                <a:lnTo>
                  <a:pt x="0" y="387920"/>
                </a:lnTo>
                <a:lnTo>
                  <a:pt x="0" y="387916"/>
                </a:lnTo>
                <a:lnTo>
                  <a:pt x="0" y="387743"/>
                </a:lnTo>
                <a:lnTo>
                  <a:pt x="0" y="387686"/>
                </a:lnTo>
                <a:lnTo>
                  <a:pt x="0" y="387683"/>
                </a:lnTo>
                <a:lnTo>
                  <a:pt x="0" y="387680"/>
                </a:lnTo>
                <a:lnTo>
                  <a:pt x="0" y="387675"/>
                </a:lnTo>
                <a:lnTo>
                  <a:pt x="0" y="387619"/>
                </a:lnTo>
                <a:lnTo>
                  <a:pt x="0" y="387581"/>
                </a:lnTo>
                <a:lnTo>
                  <a:pt x="0" y="387512"/>
                </a:lnTo>
                <a:lnTo>
                  <a:pt x="0" y="387501"/>
                </a:lnTo>
                <a:lnTo>
                  <a:pt x="0" y="387470"/>
                </a:lnTo>
                <a:lnTo>
                  <a:pt x="0" y="387433"/>
                </a:lnTo>
                <a:lnTo>
                  <a:pt x="0" y="387425"/>
                </a:lnTo>
                <a:lnTo>
                  <a:pt x="0" y="387424"/>
                </a:lnTo>
                <a:lnTo>
                  <a:pt x="0" y="387408"/>
                </a:lnTo>
                <a:lnTo>
                  <a:pt x="0" y="387407"/>
                </a:lnTo>
                <a:lnTo>
                  <a:pt x="0" y="387403"/>
                </a:lnTo>
                <a:lnTo>
                  <a:pt x="0" y="387353"/>
                </a:lnTo>
                <a:lnTo>
                  <a:pt x="0" y="387291"/>
                </a:lnTo>
                <a:lnTo>
                  <a:pt x="0" y="387276"/>
                </a:lnTo>
                <a:lnTo>
                  <a:pt x="0" y="387240"/>
                </a:lnTo>
                <a:lnTo>
                  <a:pt x="0" y="387209"/>
                </a:lnTo>
                <a:lnTo>
                  <a:pt x="0" y="387183"/>
                </a:lnTo>
                <a:lnTo>
                  <a:pt x="0" y="387165"/>
                </a:lnTo>
                <a:lnTo>
                  <a:pt x="0" y="387152"/>
                </a:lnTo>
                <a:lnTo>
                  <a:pt x="0" y="387131"/>
                </a:lnTo>
                <a:lnTo>
                  <a:pt x="0" y="387126"/>
                </a:lnTo>
                <a:lnTo>
                  <a:pt x="0" y="387122"/>
                </a:lnTo>
                <a:lnTo>
                  <a:pt x="0" y="387083"/>
                </a:lnTo>
                <a:lnTo>
                  <a:pt x="0" y="386971"/>
                </a:lnTo>
                <a:lnTo>
                  <a:pt x="0" y="386949"/>
                </a:lnTo>
                <a:lnTo>
                  <a:pt x="0" y="386948"/>
                </a:lnTo>
                <a:lnTo>
                  <a:pt x="0" y="386915"/>
                </a:lnTo>
                <a:lnTo>
                  <a:pt x="0" y="386899"/>
                </a:lnTo>
                <a:lnTo>
                  <a:pt x="0" y="386817"/>
                </a:lnTo>
                <a:lnTo>
                  <a:pt x="0" y="386767"/>
                </a:lnTo>
                <a:lnTo>
                  <a:pt x="0" y="386700"/>
                </a:lnTo>
                <a:lnTo>
                  <a:pt x="0" y="386672"/>
                </a:lnTo>
                <a:lnTo>
                  <a:pt x="0" y="386593"/>
                </a:lnTo>
                <a:lnTo>
                  <a:pt x="0" y="386589"/>
                </a:lnTo>
                <a:lnTo>
                  <a:pt x="0" y="386572"/>
                </a:lnTo>
                <a:lnTo>
                  <a:pt x="0" y="386546"/>
                </a:lnTo>
                <a:lnTo>
                  <a:pt x="0" y="386495"/>
                </a:lnTo>
                <a:lnTo>
                  <a:pt x="0" y="386487"/>
                </a:lnTo>
                <a:lnTo>
                  <a:pt x="0" y="386480"/>
                </a:lnTo>
                <a:lnTo>
                  <a:pt x="0" y="386474"/>
                </a:lnTo>
                <a:lnTo>
                  <a:pt x="0" y="386466"/>
                </a:lnTo>
                <a:lnTo>
                  <a:pt x="0" y="386456"/>
                </a:lnTo>
                <a:lnTo>
                  <a:pt x="0" y="386412"/>
                </a:lnTo>
                <a:lnTo>
                  <a:pt x="0" y="386410"/>
                </a:lnTo>
                <a:lnTo>
                  <a:pt x="0" y="386407"/>
                </a:lnTo>
                <a:lnTo>
                  <a:pt x="0" y="386402"/>
                </a:lnTo>
                <a:lnTo>
                  <a:pt x="0" y="386386"/>
                </a:lnTo>
                <a:lnTo>
                  <a:pt x="0" y="386378"/>
                </a:lnTo>
                <a:lnTo>
                  <a:pt x="0" y="386301"/>
                </a:lnTo>
                <a:lnTo>
                  <a:pt x="0" y="386300"/>
                </a:lnTo>
                <a:lnTo>
                  <a:pt x="0" y="386286"/>
                </a:lnTo>
                <a:lnTo>
                  <a:pt x="0" y="386229"/>
                </a:lnTo>
                <a:lnTo>
                  <a:pt x="0" y="386228"/>
                </a:lnTo>
                <a:lnTo>
                  <a:pt x="0" y="386168"/>
                </a:lnTo>
                <a:lnTo>
                  <a:pt x="0" y="386072"/>
                </a:lnTo>
                <a:lnTo>
                  <a:pt x="0" y="386062"/>
                </a:lnTo>
                <a:lnTo>
                  <a:pt x="0" y="386037"/>
                </a:lnTo>
                <a:lnTo>
                  <a:pt x="0" y="386034"/>
                </a:lnTo>
                <a:lnTo>
                  <a:pt x="0" y="386024"/>
                </a:lnTo>
                <a:lnTo>
                  <a:pt x="0" y="385927"/>
                </a:lnTo>
                <a:lnTo>
                  <a:pt x="0" y="385924"/>
                </a:lnTo>
                <a:lnTo>
                  <a:pt x="0" y="385812"/>
                </a:lnTo>
                <a:lnTo>
                  <a:pt x="0" y="385808"/>
                </a:lnTo>
                <a:lnTo>
                  <a:pt x="0" y="385803"/>
                </a:lnTo>
                <a:lnTo>
                  <a:pt x="0" y="385796"/>
                </a:lnTo>
                <a:lnTo>
                  <a:pt x="0" y="385793"/>
                </a:lnTo>
                <a:lnTo>
                  <a:pt x="0" y="385771"/>
                </a:lnTo>
                <a:lnTo>
                  <a:pt x="0" y="385714"/>
                </a:lnTo>
                <a:lnTo>
                  <a:pt x="0" y="385665"/>
                </a:lnTo>
                <a:lnTo>
                  <a:pt x="0" y="385616"/>
                </a:lnTo>
                <a:lnTo>
                  <a:pt x="0" y="385614"/>
                </a:lnTo>
                <a:lnTo>
                  <a:pt x="0" y="385578"/>
                </a:lnTo>
                <a:lnTo>
                  <a:pt x="0" y="385575"/>
                </a:lnTo>
                <a:lnTo>
                  <a:pt x="0" y="385572"/>
                </a:lnTo>
                <a:lnTo>
                  <a:pt x="0" y="385553"/>
                </a:lnTo>
                <a:lnTo>
                  <a:pt x="0" y="385542"/>
                </a:lnTo>
                <a:lnTo>
                  <a:pt x="0" y="385528"/>
                </a:lnTo>
                <a:lnTo>
                  <a:pt x="0" y="385470"/>
                </a:lnTo>
                <a:lnTo>
                  <a:pt x="0" y="385465"/>
                </a:lnTo>
                <a:lnTo>
                  <a:pt x="0" y="385430"/>
                </a:lnTo>
                <a:lnTo>
                  <a:pt x="0" y="385396"/>
                </a:lnTo>
                <a:lnTo>
                  <a:pt x="0" y="385338"/>
                </a:lnTo>
                <a:lnTo>
                  <a:pt x="0" y="385332"/>
                </a:lnTo>
                <a:lnTo>
                  <a:pt x="0" y="385329"/>
                </a:lnTo>
                <a:lnTo>
                  <a:pt x="0" y="385312"/>
                </a:lnTo>
                <a:lnTo>
                  <a:pt x="0" y="385279"/>
                </a:lnTo>
                <a:lnTo>
                  <a:pt x="0" y="385271"/>
                </a:lnTo>
                <a:lnTo>
                  <a:pt x="0" y="385262"/>
                </a:lnTo>
                <a:lnTo>
                  <a:pt x="0" y="385238"/>
                </a:lnTo>
                <a:lnTo>
                  <a:pt x="0" y="385222"/>
                </a:lnTo>
                <a:lnTo>
                  <a:pt x="0" y="385207"/>
                </a:lnTo>
                <a:lnTo>
                  <a:pt x="0" y="385200"/>
                </a:lnTo>
                <a:lnTo>
                  <a:pt x="0" y="385144"/>
                </a:lnTo>
                <a:lnTo>
                  <a:pt x="0" y="385139"/>
                </a:lnTo>
                <a:lnTo>
                  <a:pt x="0" y="385133"/>
                </a:lnTo>
                <a:lnTo>
                  <a:pt x="0" y="385124"/>
                </a:lnTo>
                <a:lnTo>
                  <a:pt x="0" y="385103"/>
                </a:lnTo>
                <a:lnTo>
                  <a:pt x="0" y="385083"/>
                </a:lnTo>
                <a:lnTo>
                  <a:pt x="0" y="385026"/>
                </a:lnTo>
                <a:lnTo>
                  <a:pt x="0" y="385011"/>
                </a:lnTo>
                <a:lnTo>
                  <a:pt x="0" y="384998"/>
                </a:lnTo>
                <a:lnTo>
                  <a:pt x="0" y="384965"/>
                </a:lnTo>
                <a:lnTo>
                  <a:pt x="0" y="384957"/>
                </a:lnTo>
                <a:lnTo>
                  <a:pt x="0" y="384930"/>
                </a:lnTo>
                <a:lnTo>
                  <a:pt x="0" y="384927"/>
                </a:lnTo>
                <a:lnTo>
                  <a:pt x="0" y="384880"/>
                </a:lnTo>
                <a:lnTo>
                  <a:pt x="0" y="384879"/>
                </a:lnTo>
                <a:lnTo>
                  <a:pt x="0" y="384855"/>
                </a:lnTo>
                <a:lnTo>
                  <a:pt x="0" y="384793"/>
                </a:lnTo>
                <a:lnTo>
                  <a:pt x="0" y="384714"/>
                </a:lnTo>
                <a:lnTo>
                  <a:pt x="0" y="384706"/>
                </a:lnTo>
                <a:lnTo>
                  <a:pt x="0" y="384696"/>
                </a:lnTo>
                <a:lnTo>
                  <a:pt x="0" y="384693"/>
                </a:lnTo>
                <a:lnTo>
                  <a:pt x="0" y="384664"/>
                </a:lnTo>
                <a:lnTo>
                  <a:pt x="0" y="384592"/>
                </a:lnTo>
                <a:lnTo>
                  <a:pt x="0" y="384591"/>
                </a:lnTo>
                <a:lnTo>
                  <a:pt x="0" y="384570"/>
                </a:lnTo>
                <a:lnTo>
                  <a:pt x="0" y="384539"/>
                </a:lnTo>
                <a:lnTo>
                  <a:pt x="0" y="384480"/>
                </a:lnTo>
                <a:lnTo>
                  <a:pt x="0" y="384435"/>
                </a:lnTo>
                <a:lnTo>
                  <a:pt x="0" y="384425"/>
                </a:lnTo>
                <a:lnTo>
                  <a:pt x="0" y="384423"/>
                </a:lnTo>
                <a:lnTo>
                  <a:pt x="0" y="384396"/>
                </a:lnTo>
                <a:lnTo>
                  <a:pt x="0" y="384363"/>
                </a:lnTo>
                <a:lnTo>
                  <a:pt x="0" y="384301"/>
                </a:lnTo>
                <a:lnTo>
                  <a:pt x="0" y="384255"/>
                </a:lnTo>
                <a:lnTo>
                  <a:pt x="0" y="384250"/>
                </a:lnTo>
                <a:lnTo>
                  <a:pt x="0" y="384231"/>
                </a:lnTo>
                <a:lnTo>
                  <a:pt x="0" y="384184"/>
                </a:lnTo>
                <a:lnTo>
                  <a:pt x="0" y="384175"/>
                </a:lnTo>
                <a:lnTo>
                  <a:pt x="0" y="384162"/>
                </a:lnTo>
                <a:lnTo>
                  <a:pt x="0" y="384159"/>
                </a:lnTo>
                <a:lnTo>
                  <a:pt x="0" y="384141"/>
                </a:lnTo>
                <a:lnTo>
                  <a:pt x="0" y="384132"/>
                </a:lnTo>
                <a:lnTo>
                  <a:pt x="0" y="384131"/>
                </a:lnTo>
                <a:lnTo>
                  <a:pt x="0" y="384048"/>
                </a:lnTo>
                <a:lnTo>
                  <a:pt x="0" y="383999"/>
                </a:lnTo>
                <a:lnTo>
                  <a:pt x="0" y="383997"/>
                </a:lnTo>
                <a:lnTo>
                  <a:pt x="0" y="383932"/>
                </a:lnTo>
                <a:lnTo>
                  <a:pt x="0" y="383925"/>
                </a:lnTo>
                <a:lnTo>
                  <a:pt x="0" y="383900"/>
                </a:lnTo>
                <a:lnTo>
                  <a:pt x="0" y="383891"/>
                </a:lnTo>
                <a:lnTo>
                  <a:pt x="0" y="383827"/>
                </a:lnTo>
                <a:lnTo>
                  <a:pt x="0" y="383819"/>
                </a:lnTo>
                <a:lnTo>
                  <a:pt x="0" y="383795"/>
                </a:lnTo>
                <a:lnTo>
                  <a:pt x="0" y="383777"/>
                </a:lnTo>
                <a:lnTo>
                  <a:pt x="0" y="383758"/>
                </a:lnTo>
                <a:lnTo>
                  <a:pt x="0" y="383755"/>
                </a:lnTo>
                <a:lnTo>
                  <a:pt x="0" y="383753"/>
                </a:lnTo>
                <a:lnTo>
                  <a:pt x="0" y="383748"/>
                </a:lnTo>
                <a:lnTo>
                  <a:pt x="0" y="383710"/>
                </a:lnTo>
                <a:lnTo>
                  <a:pt x="0" y="383682"/>
                </a:lnTo>
                <a:lnTo>
                  <a:pt x="0" y="383678"/>
                </a:lnTo>
                <a:lnTo>
                  <a:pt x="0" y="383649"/>
                </a:lnTo>
                <a:lnTo>
                  <a:pt x="0" y="383632"/>
                </a:lnTo>
                <a:lnTo>
                  <a:pt x="0" y="383607"/>
                </a:lnTo>
                <a:lnTo>
                  <a:pt x="0" y="383606"/>
                </a:lnTo>
                <a:lnTo>
                  <a:pt x="0" y="383599"/>
                </a:lnTo>
                <a:lnTo>
                  <a:pt x="0" y="383585"/>
                </a:lnTo>
                <a:lnTo>
                  <a:pt x="0" y="383583"/>
                </a:lnTo>
                <a:lnTo>
                  <a:pt x="0" y="383582"/>
                </a:lnTo>
                <a:lnTo>
                  <a:pt x="0" y="383516"/>
                </a:lnTo>
                <a:lnTo>
                  <a:pt x="0" y="383484"/>
                </a:lnTo>
                <a:lnTo>
                  <a:pt x="0" y="383466"/>
                </a:lnTo>
                <a:lnTo>
                  <a:pt x="0" y="383451"/>
                </a:lnTo>
                <a:lnTo>
                  <a:pt x="0" y="383435"/>
                </a:lnTo>
                <a:lnTo>
                  <a:pt x="0" y="383420"/>
                </a:lnTo>
                <a:lnTo>
                  <a:pt x="0" y="383412"/>
                </a:lnTo>
                <a:lnTo>
                  <a:pt x="0" y="383402"/>
                </a:lnTo>
                <a:lnTo>
                  <a:pt x="0" y="383396"/>
                </a:lnTo>
                <a:lnTo>
                  <a:pt x="0" y="383228"/>
                </a:lnTo>
                <a:lnTo>
                  <a:pt x="0" y="383173"/>
                </a:lnTo>
                <a:lnTo>
                  <a:pt x="0" y="383123"/>
                </a:lnTo>
                <a:lnTo>
                  <a:pt x="0" y="383118"/>
                </a:lnTo>
                <a:lnTo>
                  <a:pt x="0" y="383116"/>
                </a:lnTo>
                <a:lnTo>
                  <a:pt x="0" y="383044"/>
                </a:lnTo>
                <a:lnTo>
                  <a:pt x="0" y="383034"/>
                </a:lnTo>
                <a:lnTo>
                  <a:pt x="0" y="383008"/>
                </a:lnTo>
                <a:lnTo>
                  <a:pt x="0" y="382992"/>
                </a:lnTo>
                <a:lnTo>
                  <a:pt x="0" y="382981"/>
                </a:lnTo>
                <a:lnTo>
                  <a:pt x="0" y="382969"/>
                </a:lnTo>
                <a:lnTo>
                  <a:pt x="0" y="382934"/>
                </a:lnTo>
                <a:lnTo>
                  <a:pt x="0" y="382887"/>
                </a:lnTo>
                <a:lnTo>
                  <a:pt x="0" y="382818"/>
                </a:lnTo>
                <a:lnTo>
                  <a:pt x="0" y="382813"/>
                </a:lnTo>
                <a:lnTo>
                  <a:pt x="0" y="382806"/>
                </a:lnTo>
                <a:lnTo>
                  <a:pt x="0" y="382783"/>
                </a:lnTo>
                <a:lnTo>
                  <a:pt x="0" y="382781"/>
                </a:lnTo>
                <a:lnTo>
                  <a:pt x="0" y="382771"/>
                </a:lnTo>
                <a:lnTo>
                  <a:pt x="0" y="382688"/>
                </a:lnTo>
                <a:lnTo>
                  <a:pt x="0" y="382635"/>
                </a:lnTo>
                <a:lnTo>
                  <a:pt x="0" y="382632"/>
                </a:lnTo>
                <a:lnTo>
                  <a:pt x="0" y="382617"/>
                </a:lnTo>
                <a:lnTo>
                  <a:pt x="0" y="382613"/>
                </a:lnTo>
                <a:lnTo>
                  <a:pt x="0" y="382611"/>
                </a:lnTo>
                <a:lnTo>
                  <a:pt x="0" y="382585"/>
                </a:lnTo>
                <a:lnTo>
                  <a:pt x="0" y="382563"/>
                </a:lnTo>
                <a:lnTo>
                  <a:pt x="0" y="382556"/>
                </a:lnTo>
                <a:lnTo>
                  <a:pt x="0" y="382538"/>
                </a:lnTo>
                <a:lnTo>
                  <a:pt x="0" y="382525"/>
                </a:lnTo>
                <a:lnTo>
                  <a:pt x="0" y="382475"/>
                </a:lnTo>
                <a:lnTo>
                  <a:pt x="0" y="382453"/>
                </a:lnTo>
                <a:lnTo>
                  <a:pt x="0" y="382428"/>
                </a:lnTo>
                <a:lnTo>
                  <a:pt x="0" y="382406"/>
                </a:lnTo>
                <a:lnTo>
                  <a:pt x="0" y="382344"/>
                </a:lnTo>
                <a:lnTo>
                  <a:pt x="0" y="382339"/>
                </a:lnTo>
                <a:lnTo>
                  <a:pt x="0" y="382322"/>
                </a:lnTo>
                <a:lnTo>
                  <a:pt x="0" y="382300"/>
                </a:lnTo>
                <a:lnTo>
                  <a:pt x="0" y="382297"/>
                </a:lnTo>
                <a:lnTo>
                  <a:pt x="0" y="382272"/>
                </a:lnTo>
                <a:lnTo>
                  <a:pt x="0" y="382261"/>
                </a:lnTo>
                <a:lnTo>
                  <a:pt x="0" y="382210"/>
                </a:lnTo>
                <a:lnTo>
                  <a:pt x="0" y="382180"/>
                </a:lnTo>
                <a:lnTo>
                  <a:pt x="0" y="382152"/>
                </a:lnTo>
                <a:lnTo>
                  <a:pt x="0" y="382143"/>
                </a:lnTo>
                <a:lnTo>
                  <a:pt x="0" y="382140"/>
                </a:lnTo>
                <a:lnTo>
                  <a:pt x="0" y="382113"/>
                </a:lnTo>
                <a:lnTo>
                  <a:pt x="0" y="382084"/>
                </a:lnTo>
                <a:lnTo>
                  <a:pt x="0" y="382073"/>
                </a:lnTo>
                <a:lnTo>
                  <a:pt x="0" y="382065"/>
                </a:lnTo>
                <a:lnTo>
                  <a:pt x="0" y="382061"/>
                </a:lnTo>
                <a:lnTo>
                  <a:pt x="0" y="382008"/>
                </a:lnTo>
                <a:lnTo>
                  <a:pt x="0" y="381967"/>
                </a:lnTo>
                <a:lnTo>
                  <a:pt x="0" y="381966"/>
                </a:lnTo>
                <a:lnTo>
                  <a:pt x="0" y="381937"/>
                </a:lnTo>
                <a:lnTo>
                  <a:pt x="0" y="381890"/>
                </a:lnTo>
                <a:lnTo>
                  <a:pt x="0" y="381868"/>
                </a:lnTo>
                <a:lnTo>
                  <a:pt x="0" y="381865"/>
                </a:lnTo>
                <a:lnTo>
                  <a:pt x="0" y="381840"/>
                </a:lnTo>
                <a:lnTo>
                  <a:pt x="0" y="381839"/>
                </a:lnTo>
                <a:lnTo>
                  <a:pt x="0" y="381803"/>
                </a:lnTo>
                <a:lnTo>
                  <a:pt x="0" y="381802"/>
                </a:lnTo>
                <a:lnTo>
                  <a:pt x="0" y="381780"/>
                </a:lnTo>
                <a:lnTo>
                  <a:pt x="0" y="381759"/>
                </a:lnTo>
                <a:lnTo>
                  <a:pt x="0" y="381724"/>
                </a:lnTo>
                <a:lnTo>
                  <a:pt x="0" y="381708"/>
                </a:lnTo>
                <a:lnTo>
                  <a:pt x="0" y="381674"/>
                </a:lnTo>
                <a:lnTo>
                  <a:pt x="0" y="381610"/>
                </a:lnTo>
                <a:lnTo>
                  <a:pt x="0" y="381606"/>
                </a:lnTo>
                <a:lnTo>
                  <a:pt x="0" y="381602"/>
                </a:lnTo>
                <a:lnTo>
                  <a:pt x="0" y="381556"/>
                </a:lnTo>
                <a:lnTo>
                  <a:pt x="0" y="381549"/>
                </a:lnTo>
                <a:lnTo>
                  <a:pt x="0" y="381516"/>
                </a:lnTo>
                <a:lnTo>
                  <a:pt x="0" y="381504"/>
                </a:lnTo>
                <a:lnTo>
                  <a:pt x="0" y="381435"/>
                </a:lnTo>
                <a:lnTo>
                  <a:pt x="0" y="381433"/>
                </a:lnTo>
                <a:lnTo>
                  <a:pt x="0" y="381414"/>
                </a:lnTo>
                <a:lnTo>
                  <a:pt x="0" y="381406"/>
                </a:lnTo>
                <a:lnTo>
                  <a:pt x="0" y="381349"/>
                </a:lnTo>
                <a:lnTo>
                  <a:pt x="0" y="381320"/>
                </a:lnTo>
                <a:lnTo>
                  <a:pt x="0" y="381265"/>
                </a:lnTo>
                <a:lnTo>
                  <a:pt x="0" y="381194"/>
                </a:lnTo>
                <a:lnTo>
                  <a:pt x="0" y="381180"/>
                </a:lnTo>
                <a:lnTo>
                  <a:pt x="0" y="381170"/>
                </a:lnTo>
                <a:lnTo>
                  <a:pt x="0" y="381154"/>
                </a:lnTo>
                <a:lnTo>
                  <a:pt x="0" y="381095"/>
                </a:lnTo>
                <a:lnTo>
                  <a:pt x="0" y="381094"/>
                </a:lnTo>
                <a:lnTo>
                  <a:pt x="0" y="381066"/>
                </a:lnTo>
                <a:lnTo>
                  <a:pt x="0" y="381057"/>
                </a:lnTo>
                <a:lnTo>
                  <a:pt x="0" y="380958"/>
                </a:lnTo>
                <a:lnTo>
                  <a:pt x="0" y="380957"/>
                </a:lnTo>
                <a:lnTo>
                  <a:pt x="0" y="380952"/>
                </a:lnTo>
                <a:lnTo>
                  <a:pt x="0" y="380945"/>
                </a:lnTo>
                <a:lnTo>
                  <a:pt x="0" y="380942"/>
                </a:lnTo>
                <a:lnTo>
                  <a:pt x="0" y="380926"/>
                </a:lnTo>
                <a:lnTo>
                  <a:pt x="0" y="380922"/>
                </a:lnTo>
                <a:lnTo>
                  <a:pt x="0" y="380920"/>
                </a:lnTo>
                <a:lnTo>
                  <a:pt x="0" y="380910"/>
                </a:lnTo>
                <a:lnTo>
                  <a:pt x="0" y="380901"/>
                </a:lnTo>
                <a:lnTo>
                  <a:pt x="0" y="380861"/>
                </a:lnTo>
                <a:lnTo>
                  <a:pt x="0" y="380843"/>
                </a:lnTo>
                <a:lnTo>
                  <a:pt x="0" y="380829"/>
                </a:lnTo>
                <a:lnTo>
                  <a:pt x="0" y="380819"/>
                </a:lnTo>
                <a:lnTo>
                  <a:pt x="0" y="380816"/>
                </a:lnTo>
                <a:lnTo>
                  <a:pt x="0" y="380811"/>
                </a:lnTo>
                <a:lnTo>
                  <a:pt x="0" y="380782"/>
                </a:lnTo>
                <a:lnTo>
                  <a:pt x="0" y="380765"/>
                </a:lnTo>
                <a:lnTo>
                  <a:pt x="0" y="380763"/>
                </a:lnTo>
                <a:lnTo>
                  <a:pt x="0" y="380758"/>
                </a:lnTo>
                <a:lnTo>
                  <a:pt x="0" y="380702"/>
                </a:lnTo>
                <a:lnTo>
                  <a:pt x="0" y="380688"/>
                </a:lnTo>
                <a:lnTo>
                  <a:pt x="0" y="380642"/>
                </a:lnTo>
                <a:lnTo>
                  <a:pt x="0" y="380637"/>
                </a:lnTo>
                <a:lnTo>
                  <a:pt x="0" y="380617"/>
                </a:lnTo>
                <a:lnTo>
                  <a:pt x="0" y="380526"/>
                </a:lnTo>
                <a:lnTo>
                  <a:pt x="0" y="380506"/>
                </a:lnTo>
                <a:lnTo>
                  <a:pt x="0" y="380445"/>
                </a:lnTo>
                <a:lnTo>
                  <a:pt x="0" y="380425"/>
                </a:lnTo>
                <a:lnTo>
                  <a:pt x="0" y="380412"/>
                </a:lnTo>
                <a:lnTo>
                  <a:pt x="0" y="380409"/>
                </a:lnTo>
                <a:lnTo>
                  <a:pt x="0" y="380384"/>
                </a:lnTo>
                <a:lnTo>
                  <a:pt x="0" y="380337"/>
                </a:lnTo>
                <a:lnTo>
                  <a:pt x="0" y="380273"/>
                </a:lnTo>
                <a:lnTo>
                  <a:pt x="0" y="380213"/>
                </a:lnTo>
                <a:lnTo>
                  <a:pt x="0" y="380183"/>
                </a:lnTo>
                <a:lnTo>
                  <a:pt x="0" y="380175"/>
                </a:lnTo>
                <a:lnTo>
                  <a:pt x="0" y="380149"/>
                </a:lnTo>
                <a:lnTo>
                  <a:pt x="0" y="380146"/>
                </a:lnTo>
                <a:lnTo>
                  <a:pt x="0" y="380141"/>
                </a:lnTo>
                <a:lnTo>
                  <a:pt x="0" y="380133"/>
                </a:lnTo>
                <a:lnTo>
                  <a:pt x="0" y="380031"/>
                </a:lnTo>
                <a:lnTo>
                  <a:pt x="0" y="379979"/>
                </a:lnTo>
                <a:lnTo>
                  <a:pt x="0" y="379903"/>
                </a:lnTo>
                <a:lnTo>
                  <a:pt x="0" y="379863"/>
                </a:lnTo>
                <a:lnTo>
                  <a:pt x="0" y="379823"/>
                </a:lnTo>
                <a:lnTo>
                  <a:pt x="0" y="379797"/>
                </a:lnTo>
                <a:lnTo>
                  <a:pt x="0" y="379781"/>
                </a:lnTo>
                <a:lnTo>
                  <a:pt x="0" y="379736"/>
                </a:lnTo>
                <a:lnTo>
                  <a:pt x="0" y="379729"/>
                </a:lnTo>
                <a:lnTo>
                  <a:pt x="0" y="379720"/>
                </a:lnTo>
                <a:lnTo>
                  <a:pt x="0" y="379700"/>
                </a:lnTo>
                <a:lnTo>
                  <a:pt x="0" y="379645"/>
                </a:lnTo>
                <a:lnTo>
                  <a:pt x="0" y="379642"/>
                </a:lnTo>
                <a:lnTo>
                  <a:pt x="0" y="379627"/>
                </a:lnTo>
                <a:lnTo>
                  <a:pt x="0" y="379623"/>
                </a:lnTo>
                <a:lnTo>
                  <a:pt x="0" y="379621"/>
                </a:lnTo>
                <a:lnTo>
                  <a:pt x="0" y="379616"/>
                </a:lnTo>
                <a:lnTo>
                  <a:pt x="0" y="379557"/>
                </a:lnTo>
                <a:lnTo>
                  <a:pt x="0" y="379548"/>
                </a:lnTo>
                <a:lnTo>
                  <a:pt x="0" y="379535"/>
                </a:lnTo>
                <a:lnTo>
                  <a:pt x="0" y="379478"/>
                </a:lnTo>
                <a:lnTo>
                  <a:pt x="0" y="379477"/>
                </a:lnTo>
                <a:lnTo>
                  <a:pt x="0" y="379463"/>
                </a:lnTo>
                <a:lnTo>
                  <a:pt x="0" y="379404"/>
                </a:lnTo>
                <a:lnTo>
                  <a:pt x="0" y="379402"/>
                </a:lnTo>
                <a:lnTo>
                  <a:pt x="0" y="379310"/>
                </a:lnTo>
                <a:lnTo>
                  <a:pt x="0" y="379307"/>
                </a:lnTo>
                <a:lnTo>
                  <a:pt x="0" y="379273"/>
                </a:lnTo>
                <a:lnTo>
                  <a:pt x="0" y="379271"/>
                </a:lnTo>
                <a:lnTo>
                  <a:pt x="0" y="379238"/>
                </a:lnTo>
                <a:lnTo>
                  <a:pt x="0" y="379233"/>
                </a:lnTo>
                <a:lnTo>
                  <a:pt x="0" y="379162"/>
                </a:lnTo>
                <a:lnTo>
                  <a:pt x="0" y="379150"/>
                </a:lnTo>
                <a:lnTo>
                  <a:pt x="0" y="379083"/>
                </a:lnTo>
                <a:lnTo>
                  <a:pt x="0" y="379075"/>
                </a:lnTo>
                <a:lnTo>
                  <a:pt x="0" y="379071"/>
                </a:lnTo>
                <a:lnTo>
                  <a:pt x="0" y="379059"/>
                </a:lnTo>
                <a:lnTo>
                  <a:pt x="0" y="379029"/>
                </a:lnTo>
                <a:lnTo>
                  <a:pt x="0" y="379005"/>
                </a:lnTo>
                <a:lnTo>
                  <a:pt x="0" y="378916"/>
                </a:lnTo>
                <a:lnTo>
                  <a:pt x="0" y="378900"/>
                </a:lnTo>
                <a:lnTo>
                  <a:pt x="0" y="378850"/>
                </a:lnTo>
                <a:lnTo>
                  <a:pt x="0" y="378839"/>
                </a:lnTo>
                <a:lnTo>
                  <a:pt x="0" y="378812"/>
                </a:lnTo>
                <a:lnTo>
                  <a:pt x="0" y="378769"/>
                </a:lnTo>
                <a:lnTo>
                  <a:pt x="0" y="378756"/>
                </a:lnTo>
                <a:lnTo>
                  <a:pt x="0" y="378734"/>
                </a:lnTo>
                <a:lnTo>
                  <a:pt x="0" y="378708"/>
                </a:lnTo>
                <a:lnTo>
                  <a:pt x="0" y="378616"/>
                </a:lnTo>
                <a:lnTo>
                  <a:pt x="0" y="378597"/>
                </a:lnTo>
                <a:lnTo>
                  <a:pt x="0" y="378596"/>
                </a:lnTo>
                <a:lnTo>
                  <a:pt x="0" y="378581"/>
                </a:lnTo>
                <a:lnTo>
                  <a:pt x="0" y="378566"/>
                </a:lnTo>
                <a:lnTo>
                  <a:pt x="0" y="378546"/>
                </a:lnTo>
                <a:lnTo>
                  <a:pt x="0" y="378532"/>
                </a:lnTo>
                <a:lnTo>
                  <a:pt x="0" y="378524"/>
                </a:lnTo>
                <a:lnTo>
                  <a:pt x="0" y="378514"/>
                </a:lnTo>
                <a:lnTo>
                  <a:pt x="0" y="378474"/>
                </a:lnTo>
                <a:lnTo>
                  <a:pt x="0" y="378434"/>
                </a:lnTo>
                <a:lnTo>
                  <a:pt x="0" y="378367"/>
                </a:lnTo>
                <a:lnTo>
                  <a:pt x="0" y="378365"/>
                </a:lnTo>
                <a:lnTo>
                  <a:pt x="0" y="378359"/>
                </a:lnTo>
                <a:lnTo>
                  <a:pt x="0" y="378358"/>
                </a:lnTo>
                <a:lnTo>
                  <a:pt x="0" y="378354"/>
                </a:lnTo>
                <a:lnTo>
                  <a:pt x="0" y="378337"/>
                </a:lnTo>
                <a:lnTo>
                  <a:pt x="0" y="378336"/>
                </a:lnTo>
                <a:lnTo>
                  <a:pt x="0" y="378275"/>
                </a:lnTo>
                <a:lnTo>
                  <a:pt x="0" y="378260"/>
                </a:lnTo>
                <a:lnTo>
                  <a:pt x="0" y="378191"/>
                </a:lnTo>
                <a:lnTo>
                  <a:pt x="0" y="378190"/>
                </a:lnTo>
                <a:lnTo>
                  <a:pt x="0" y="378180"/>
                </a:lnTo>
                <a:lnTo>
                  <a:pt x="0" y="378164"/>
                </a:lnTo>
                <a:lnTo>
                  <a:pt x="0" y="378162"/>
                </a:lnTo>
                <a:lnTo>
                  <a:pt x="0" y="378144"/>
                </a:lnTo>
                <a:lnTo>
                  <a:pt x="0" y="378105"/>
                </a:lnTo>
                <a:lnTo>
                  <a:pt x="0" y="378093"/>
                </a:lnTo>
                <a:lnTo>
                  <a:pt x="0" y="378015"/>
                </a:lnTo>
                <a:lnTo>
                  <a:pt x="0" y="378005"/>
                </a:lnTo>
                <a:lnTo>
                  <a:pt x="0" y="377991"/>
                </a:lnTo>
                <a:lnTo>
                  <a:pt x="0" y="377984"/>
                </a:lnTo>
                <a:lnTo>
                  <a:pt x="0" y="377968"/>
                </a:lnTo>
                <a:lnTo>
                  <a:pt x="0" y="377936"/>
                </a:lnTo>
                <a:lnTo>
                  <a:pt x="0" y="377932"/>
                </a:lnTo>
                <a:lnTo>
                  <a:pt x="0" y="377930"/>
                </a:lnTo>
                <a:lnTo>
                  <a:pt x="0" y="377898"/>
                </a:lnTo>
                <a:lnTo>
                  <a:pt x="0" y="377853"/>
                </a:lnTo>
                <a:lnTo>
                  <a:pt x="0" y="377829"/>
                </a:lnTo>
                <a:lnTo>
                  <a:pt x="0" y="377826"/>
                </a:lnTo>
                <a:lnTo>
                  <a:pt x="0" y="377804"/>
                </a:lnTo>
                <a:lnTo>
                  <a:pt x="0" y="377801"/>
                </a:lnTo>
                <a:lnTo>
                  <a:pt x="0" y="377741"/>
                </a:lnTo>
                <a:lnTo>
                  <a:pt x="0" y="377689"/>
                </a:lnTo>
                <a:lnTo>
                  <a:pt x="0" y="377660"/>
                </a:lnTo>
                <a:lnTo>
                  <a:pt x="0" y="377643"/>
                </a:lnTo>
                <a:lnTo>
                  <a:pt x="0" y="377627"/>
                </a:lnTo>
                <a:lnTo>
                  <a:pt x="0" y="377622"/>
                </a:lnTo>
                <a:lnTo>
                  <a:pt x="0" y="377592"/>
                </a:lnTo>
                <a:lnTo>
                  <a:pt x="0" y="377545"/>
                </a:lnTo>
                <a:lnTo>
                  <a:pt x="0" y="377532"/>
                </a:lnTo>
                <a:lnTo>
                  <a:pt x="0" y="377525"/>
                </a:lnTo>
                <a:lnTo>
                  <a:pt x="0" y="377446"/>
                </a:lnTo>
                <a:lnTo>
                  <a:pt x="0" y="377394"/>
                </a:lnTo>
                <a:lnTo>
                  <a:pt x="0" y="377367"/>
                </a:lnTo>
                <a:lnTo>
                  <a:pt x="0" y="377345"/>
                </a:lnTo>
                <a:lnTo>
                  <a:pt x="0" y="377320"/>
                </a:lnTo>
                <a:lnTo>
                  <a:pt x="0" y="377316"/>
                </a:lnTo>
                <a:lnTo>
                  <a:pt x="0" y="377313"/>
                </a:lnTo>
                <a:lnTo>
                  <a:pt x="0" y="377308"/>
                </a:lnTo>
                <a:lnTo>
                  <a:pt x="0" y="377295"/>
                </a:lnTo>
                <a:lnTo>
                  <a:pt x="0" y="377283"/>
                </a:lnTo>
                <a:lnTo>
                  <a:pt x="0" y="377282"/>
                </a:lnTo>
                <a:lnTo>
                  <a:pt x="0" y="377263"/>
                </a:lnTo>
                <a:lnTo>
                  <a:pt x="0" y="377233"/>
                </a:lnTo>
                <a:lnTo>
                  <a:pt x="0" y="377168"/>
                </a:lnTo>
                <a:lnTo>
                  <a:pt x="0" y="377166"/>
                </a:lnTo>
                <a:lnTo>
                  <a:pt x="0" y="377159"/>
                </a:lnTo>
                <a:lnTo>
                  <a:pt x="0" y="377153"/>
                </a:lnTo>
                <a:lnTo>
                  <a:pt x="0" y="377137"/>
                </a:lnTo>
                <a:lnTo>
                  <a:pt x="0" y="377134"/>
                </a:lnTo>
                <a:lnTo>
                  <a:pt x="0" y="377086"/>
                </a:lnTo>
                <a:lnTo>
                  <a:pt x="0" y="377081"/>
                </a:lnTo>
                <a:lnTo>
                  <a:pt x="0" y="377041"/>
                </a:lnTo>
                <a:lnTo>
                  <a:pt x="0" y="377036"/>
                </a:lnTo>
                <a:lnTo>
                  <a:pt x="0" y="376989"/>
                </a:lnTo>
                <a:lnTo>
                  <a:pt x="0" y="376913"/>
                </a:lnTo>
                <a:lnTo>
                  <a:pt x="0" y="376891"/>
                </a:lnTo>
                <a:lnTo>
                  <a:pt x="0" y="376884"/>
                </a:lnTo>
                <a:lnTo>
                  <a:pt x="0" y="376877"/>
                </a:lnTo>
                <a:lnTo>
                  <a:pt x="0" y="376819"/>
                </a:lnTo>
                <a:lnTo>
                  <a:pt x="0" y="376750"/>
                </a:lnTo>
                <a:lnTo>
                  <a:pt x="0" y="376746"/>
                </a:lnTo>
                <a:lnTo>
                  <a:pt x="0" y="376697"/>
                </a:lnTo>
                <a:lnTo>
                  <a:pt x="0" y="376650"/>
                </a:lnTo>
                <a:lnTo>
                  <a:pt x="0" y="376634"/>
                </a:lnTo>
                <a:lnTo>
                  <a:pt x="0" y="376567"/>
                </a:lnTo>
                <a:lnTo>
                  <a:pt x="0" y="376488"/>
                </a:lnTo>
                <a:lnTo>
                  <a:pt x="0" y="376443"/>
                </a:lnTo>
                <a:lnTo>
                  <a:pt x="0" y="376438"/>
                </a:lnTo>
                <a:lnTo>
                  <a:pt x="0" y="376437"/>
                </a:lnTo>
                <a:lnTo>
                  <a:pt x="0" y="376421"/>
                </a:lnTo>
                <a:lnTo>
                  <a:pt x="0" y="376400"/>
                </a:lnTo>
                <a:lnTo>
                  <a:pt x="0" y="376352"/>
                </a:lnTo>
                <a:lnTo>
                  <a:pt x="0" y="376283"/>
                </a:lnTo>
                <a:lnTo>
                  <a:pt x="0" y="376256"/>
                </a:lnTo>
                <a:lnTo>
                  <a:pt x="0" y="376243"/>
                </a:lnTo>
                <a:lnTo>
                  <a:pt x="0" y="376242"/>
                </a:lnTo>
                <a:lnTo>
                  <a:pt x="0" y="376226"/>
                </a:lnTo>
                <a:lnTo>
                  <a:pt x="0" y="376212"/>
                </a:lnTo>
                <a:lnTo>
                  <a:pt x="0" y="376160"/>
                </a:lnTo>
                <a:lnTo>
                  <a:pt x="0" y="376117"/>
                </a:lnTo>
                <a:lnTo>
                  <a:pt x="0" y="376105"/>
                </a:lnTo>
                <a:lnTo>
                  <a:pt x="0" y="376075"/>
                </a:lnTo>
                <a:lnTo>
                  <a:pt x="0" y="376015"/>
                </a:lnTo>
                <a:lnTo>
                  <a:pt x="0" y="376005"/>
                </a:lnTo>
                <a:lnTo>
                  <a:pt x="0" y="375949"/>
                </a:lnTo>
                <a:lnTo>
                  <a:pt x="0" y="375879"/>
                </a:lnTo>
                <a:lnTo>
                  <a:pt x="0" y="375869"/>
                </a:lnTo>
                <a:lnTo>
                  <a:pt x="0" y="375851"/>
                </a:lnTo>
                <a:lnTo>
                  <a:pt x="0" y="375798"/>
                </a:lnTo>
                <a:lnTo>
                  <a:pt x="0" y="375795"/>
                </a:lnTo>
                <a:lnTo>
                  <a:pt x="0" y="375753"/>
                </a:lnTo>
                <a:lnTo>
                  <a:pt x="0" y="375646"/>
                </a:lnTo>
                <a:lnTo>
                  <a:pt x="0" y="375607"/>
                </a:lnTo>
                <a:lnTo>
                  <a:pt x="0" y="375556"/>
                </a:lnTo>
                <a:lnTo>
                  <a:pt x="0" y="375542"/>
                </a:lnTo>
                <a:lnTo>
                  <a:pt x="0" y="375444"/>
                </a:lnTo>
                <a:lnTo>
                  <a:pt x="0" y="375377"/>
                </a:lnTo>
                <a:lnTo>
                  <a:pt x="0" y="375347"/>
                </a:lnTo>
                <a:lnTo>
                  <a:pt x="0" y="375346"/>
                </a:lnTo>
                <a:lnTo>
                  <a:pt x="0" y="375336"/>
                </a:lnTo>
                <a:lnTo>
                  <a:pt x="0" y="375331"/>
                </a:lnTo>
                <a:lnTo>
                  <a:pt x="0" y="375279"/>
                </a:lnTo>
                <a:lnTo>
                  <a:pt x="0" y="375276"/>
                </a:lnTo>
                <a:lnTo>
                  <a:pt x="0" y="375221"/>
                </a:lnTo>
                <a:lnTo>
                  <a:pt x="0" y="375201"/>
                </a:lnTo>
                <a:lnTo>
                  <a:pt x="0" y="375154"/>
                </a:lnTo>
                <a:lnTo>
                  <a:pt x="0" y="375124"/>
                </a:lnTo>
                <a:lnTo>
                  <a:pt x="0" y="375106"/>
                </a:lnTo>
                <a:lnTo>
                  <a:pt x="0" y="375103"/>
                </a:lnTo>
                <a:lnTo>
                  <a:pt x="0" y="375102"/>
                </a:lnTo>
                <a:lnTo>
                  <a:pt x="0" y="375075"/>
                </a:lnTo>
                <a:lnTo>
                  <a:pt x="0" y="375073"/>
                </a:lnTo>
                <a:lnTo>
                  <a:pt x="0" y="375015"/>
                </a:lnTo>
                <a:lnTo>
                  <a:pt x="0" y="375001"/>
                </a:lnTo>
                <a:lnTo>
                  <a:pt x="0" y="374994"/>
                </a:lnTo>
                <a:lnTo>
                  <a:pt x="0" y="374971"/>
                </a:lnTo>
                <a:lnTo>
                  <a:pt x="0" y="374908"/>
                </a:lnTo>
                <a:lnTo>
                  <a:pt x="0" y="374882"/>
                </a:lnTo>
                <a:lnTo>
                  <a:pt x="0" y="374836"/>
                </a:lnTo>
                <a:lnTo>
                  <a:pt x="0" y="374830"/>
                </a:lnTo>
                <a:lnTo>
                  <a:pt x="0" y="374827"/>
                </a:lnTo>
                <a:lnTo>
                  <a:pt x="0" y="374805"/>
                </a:lnTo>
                <a:lnTo>
                  <a:pt x="0" y="374751"/>
                </a:lnTo>
                <a:lnTo>
                  <a:pt x="0" y="374746"/>
                </a:lnTo>
                <a:lnTo>
                  <a:pt x="0" y="374728"/>
                </a:lnTo>
                <a:lnTo>
                  <a:pt x="0" y="374648"/>
                </a:lnTo>
                <a:lnTo>
                  <a:pt x="0" y="374611"/>
                </a:lnTo>
                <a:lnTo>
                  <a:pt x="0" y="374606"/>
                </a:lnTo>
                <a:lnTo>
                  <a:pt x="0" y="374583"/>
                </a:lnTo>
                <a:lnTo>
                  <a:pt x="0" y="374555"/>
                </a:lnTo>
                <a:lnTo>
                  <a:pt x="0" y="374554"/>
                </a:lnTo>
                <a:lnTo>
                  <a:pt x="0" y="374550"/>
                </a:lnTo>
                <a:lnTo>
                  <a:pt x="0" y="374542"/>
                </a:lnTo>
                <a:lnTo>
                  <a:pt x="0" y="374535"/>
                </a:lnTo>
                <a:lnTo>
                  <a:pt x="0" y="374512"/>
                </a:lnTo>
                <a:lnTo>
                  <a:pt x="0" y="374485"/>
                </a:lnTo>
                <a:lnTo>
                  <a:pt x="0" y="374432"/>
                </a:lnTo>
                <a:lnTo>
                  <a:pt x="0" y="374346"/>
                </a:lnTo>
                <a:lnTo>
                  <a:pt x="0" y="374330"/>
                </a:lnTo>
                <a:lnTo>
                  <a:pt x="0" y="374326"/>
                </a:lnTo>
                <a:lnTo>
                  <a:pt x="0" y="374296"/>
                </a:lnTo>
                <a:lnTo>
                  <a:pt x="0" y="374292"/>
                </a:lnTo>
                <a:lnTo>
                  <a:pt x="0" y="374273"/>
                </a:lnTo>
                <a:lnTo>
                  <a:pt x="0" y="374272"/>
                </a:lnTo>
                <a:lnTo>
                  <a:pt x="0" y="374269"/>
                </a:lnTo>
                <a:lnTo>
                  <a:pt x="0" y="374178"/>
                </a:lnTo>
                <a:lnTo>
                  <a:pt x="0" y="374176"/>
                </a:lnTo>
                <a:lnTo>
                  <a:pt x="0" y="374173"/>
                </a:lnTo>
                <a:lnTo>
                  <a:pt x="0" y="374096"/>
                </a:lnTo>
                <a:lnTo>
                  <a:pt x="0" y="374095"/>
                </a:lnTo>
                <a:lnTo>
                  <a:pt x="0" y="374081"/>
                </a:lnTo>
                <a:lnTo>
                  <a:pt x="0" y="374058"/>
                </a:lnTo>
                <a:lnTo>
                  <a:pt x="0" y="374046"/>
                </a:lnTo>
                <a:lnTo>
                  <a:pt x="0" y="374026"/>
                </a:lnTo>
                <a:lnTo>
                  <a:pt x="0" y="373999"/>
                </a:lnTo>
                <a:lnTo>
                  <a:pt x="0" y="373914"/>
                </a:lnTo>
                <a:lnTo>
                  <a:pt x="0" y="373901"/>
                </a:lnTo>
                <a:lnTo>
                  <a:pt x="0" y="373894"/>
                </a:lnTo>
                <a:lnTo>
                  <a:pt x="0" y="373887"/>
                </a:lnTo>
                <a:lnTo>
                  <a:pt x="0" y="373864"/>
                </a:lnTo>
                <a:lnTo>
                  <a:pt x="0" y="373847"/>
                </a:lnTo>
                <a:lnTo>
                  <a:pt x="0" y="373838"/>
                </a:lnTo>
                <a:lnTo>
                  <a:pt x="0" y="373833"/>
                </a:lnTo>
                <a:lnTo>
                  <a:pt x="0" y="373817"/>
                </a:lnTo>
                <a:lnTo>
                  <a:pt x="0" y="373760"/>
                </a:lnTo>
                <a:lnTo>
                  <a:pt x="0" y="373740"/>
                </a:lnTo>
                <a:lnTo>
                  <a:pt x="0" y="373698"/>
                </a:lnTo>
                <a:lnTo>
                  <a:pt x="0" y="373660"/>
                </a:lnTo>
                <a:lnTo>
                  <a:pt x="0" y="373659"/>
                </a:lnTo>
                <a:lnTo>
                  <a:pt x="0" y="373644"/>
                </a:lnTo>
                <a:lnTo>
                  <a:pt x="0" y="373642"/>
                </a:lnTo>
                <a:lnTo>
                  <a:pt x="0" y="373626"/>
                </a:lnTo>
                <a:lnTo>
                  <a:pt x="0" y="373621"/>
                </a:lnTo>
                <a:lnTo>
                  <a:pt x="0" y="373620"/>
                </a:lnTo>
                <a:lnTo>
                  <a:pt x="0" y="373599"/>
                </a:lnTo>
                <a:lnTo>
                  <a:pt x="0" y="373562"/>
                </a:lnTo>
                <a:lnTo>
                  <a:pt x="0" y="373554"/>
                </a:lnTo>
                <a:lnTo>
                  <a:pt x="0" y="373549"/>
                </a:lnTo>
                <a:lnTo>
                  <a:pt x="0" y="373533"/>
                </a:lnTo>
                <a:lnTo>
                  <a:pt x="0" y="373453"/>
                </a:lnTo>
                <a:lnTo>
                  <a:pt x="0" y="373448"/>
                </a:lnTo>
                <a:lnTo>
                  <a:pt x="0" y="373447"/>
                </a:lnTo>
                <a:lnTo>
                  <a:pt x="0" y="373410"/>
                </a:lnTo>
                <a:lnTo>
                  <a:pt x="0" y="373383"/>
                </a:lnTo>
                <a:lnTo>
                  <a:pt x="0" y="373380"/>
                </a:lnTo>
                <a:lnTo>
                  <a:pt x="0" y="373378"/>
                </a:lnTo>
                <a:lnTo>
                  <a:pt x="0" y="373375"/>
                </a:lnTo>
                <a:lnTo>
                  <a:pt x="0" y="373306"/>
                </a:lnTo>
                <a:lnTo>
                  <a:pt x="0" y="373283"/>
                </a:lnTo>
                <a:lnTo>
                  <a:pt x="0" y="373167"/>
                </a:lnTo>
                <a:lnTo>
                  <a:pt x="0" y="373165"/>
                </a:lnTo>
                <a:lnTo>
                  <a:pt x="0" y="373149"/>
                </a:lnTo>
                <a:lnTo>
                  <a:pt x="0" y="373137"/>
                </a:lnTo>
                <a:lnTo>
                  <a:pt x="0" y="373115"/>
                </a:lnTo>
                <a:lnTo>
                  <a:pt x="0" y="373114"/>
                </a:lnTo>
                <a:lnTo>
                  <a:pt x="0" y="373074"/>
                </a:lnTo>
                <a:lnTo>
                  <a:pt x="0" y="373073"/>
                </a:lnTo>
                <a:lnTo>
                  <a:pt x="0" y="373049"/>
                </a:lnTo>
                <a:lnTo>
                  <a:pt x="0" y="373033"/>
                </a:lnTo>
                <a:lnTo>
                  <a:pt x="0" y="373031"/>
                </a:lnTo>
                <a:lnTo>
                  <a:pt x="0" y="372999"/>
                </a:lnTo>
                <a:lnTo>
                  <a:pt x="0" y="372959"/>
                </a:lnTo>
                <a:lnTo>
                  <a:pt x="0" y="372933"/>
                </a:lnTo>
                <a:lnTo>
                  <a:pt x="0" y="372918"/>
                </a:lnTo>
                <a:lnTo>
                  <a:pt x="0" y="372879"/>
                </a:lnTo>
                <a:lnTo>
                  <a:pt x="0" y="372861"/>
                </a:lnTo>
                <a:lnTo>
                  <a:pt x="0" y="372824"/>
                </a:lnTo>
                <a:lnTo>
                  <a:pt x="0" y="372805"/>
                </a:lnTo>
                <a:lnTo>
                  <a:pt x="0" y="372763"/>
                </a:lnTo>
                <a:lnTo>
                  <a:pt x="0" y="372713"/>
                </a:lnTo>
                <a:lnTo>
                  <a:pt x="0" y="372693"/>
                </a:lnTo>
                <a:lnTo>
                  <a:pt x="0" y="372656"/>
                </a:lnTo>
                <a:lnTo>
                  <a:pt x="0" y="372655"/>
                </a:lnTo>
                <a:lnTo>
                  <a:pt x="0" y="372646"/>
                </a:lnTo>
                <a:lnTo>
                  <a:pt x="0" y="372638"/>
                </a:lnTo>
                <a:lnTo>
                  <a:pt x="0" y="372614"/>
                </a:lnTo>
                <a:lnTo>
                  <a:pt x="0" y="372540"/>
                </a:lnTo>
                <a:lnTo>
                  <a:pt x="0" y="372485"/>
                </a:lnTo>
                <a:lnTo>
                  <a:pt x="0" y="372472"/>
                </a:lnTo>
                <a:lnTo>
                  <a:pt x="0" y="372469"/>
                </a:lnTo>
                <a:lnTo>
                  <a:pt x="0" y="372467"/>
                </a:lnTo>
                <a:lnTo>
                  <a:pt x="0" y="372459"/>
                </a:lnTo>
                <a:lnTo>
                  <a:pt x="0" y="372446"/>
                </a:lnTo>
                <a:lnTo>
                  <a:pt x="0" y="372426"/>
                </a:lnTo>
                <a:lnTo>
                  <a:pt x="0" y="372409"/>
                </a:lnTo>
                <a:lnTo>
                  <a:pt x="0" y="372401"/>
                </a:lnTo>
                <a:lnTo>
                  <a:pt x="0" y="372346"/>
                </a:lnTo>
                <a:lnTo>
                  <a:pt x="0" y="372299"/>
                </a:lnTo>
                <a:lnTo>
                  <a:pt x="0" y="372289"/>
                </a:lnTo>
                <a:lnTo>
                  <a:pt x="0" y="372286"/>
                </a:lnTo>
                <a:lnTo>
                  <a:pt x="0" y="372250"/>
                </a:lnTo>
                <a:lnTo>
                  <a:pt x="0" y="372230"/>
                </a:lnTo>
                <a:lnTo>
                  <a:pt x="0" y="372176"/>
                </a:lnTo>
                <a:lnTo>
                  <a:pt x="0" y="372150"/>
                </a:lnTo>
                <a:lnTo>
                  <a:pt x="0" y="372145"/>
                </a:lnTo>
                <a:lnTo>
                  <a:pt x="0" y="372052"/>
                </a:lnTo>
                <a:lnTo>
                  <a:pt x="0" y="372026"/>
                </a:lnTo>
                <a:lnTo>
                  <a:pt x="0" y="372023"/>
                </a:lnTo>
                <a:lnTo>
                  <a:pt x="0" y="372007"/>
                </a:lnTo>
                <a:lnTo>
                  <a:pt x="0" y="371942"/>
                </a:lnTo>
                <a:lnTo>
                  <a:pt x="0" y="371932"/>
                </a:lnTo>
                <a:lnTo>
                  <a:pt x="0" y="371892"/>
                </a:lnTo>
                <a:lnTo>
                  <a:pt x="0" y="371840"/>
                </a:lnTo>
                <a:lnTo>
                  <a:pt x="0" y="371832"/>
                </a:lnTo>
                <a:lnTo>
                  <a:pt x="0" y="371815"/>
                </a:lnTo>
                <a:lnTo>
                  <a:pt x="0" y="371811"/>
                </a:lnTo>
                <a:lnTo>
                  <a:pt x="0" y="371810"/>
                </a:lnTo>
                <a:lnTo>
                  <a:pt x="0" y="371773"/>
                </a:lnTo>
                <a:lnTo>
                  <a:pt x="0" y="371758"/>
                </a:lnTo>
                <a:lnTo>
                  <a:pt x="0" y="371738"/>
                </a:lnTo>
                <a:lnTo>
                  <a:pt x="0" y="371722"/>
                </a:lnTo>
                <a:lnTo>
                  <a:pt x="0" y="371717"/>
                </a:lnTo>
                <a:lnTo>
                  <a:pt x="0" y="371686"/>
                </a:lnTo>
                <a:lnTo>
                  <a:pt x="0" y="371647"/>
                </a:lnTo>
                <a:lnTo>
                  <a:pt x="0" y="371616"/>
                </a:lnTo>
                <a:lnTo>
                  <a:pt x="0" y="371599"/>
                </a:lnTo>
                <a:lnTo>
                  <a:pt x="0" y="371593"/>
                </a:lnTo>
                <a:lnTo>
                  <a:pt x="0" y="371590"/>
                </a:lnTo>
                <a:lnTo>
                  <a:pt x="0" y="371572"/>
                </a:lnTo>
                <a:lnTo>
                  <a:pt x="0" y="371570"/>
                </a:lnTo>
                <a:lnTo>
                  <a:pt x="0" y="371495"/>
                </a:lnTo>
                <a:lnTo>
                  <a:pt x="0" y="371490"/>
                </a:lnTo>
                <a:lnTo>
                  <a:pt x="0" y="371378"/>
                </a:lnTo>
                <a:lnTo>
                  <a:pt x="0" y="371356"/>
                </a:lnTo>
                <a:lnTo>
                  <a:pt x="0" y="371349"/>
                </a:lnTo>
                <a:lnTo>
                  <a:pt x="0" y="371342"/>
                </a:lnTo>
                <a:lnTo>
                  <a:pt x="0" y="371331"/>
                </a:lnTo>
                <a:lnTo>
                  <a:pt x="0" y="371327"/>
                </a:lnTo>
                <a:lnTo>
                  <a:pt x="0" y="371306"/>
                </a:lnTo>
                <a:lnTo>
                  <a:pt x="0" y="371279"/>
                </a:lnTo>
                <a:lnTo>
                  <a:pt x="0" y="371250"/>
                </a:lnTo>
                <a:lnTo>
                  <a:pt x="0" y="371217"/>
                </a:lnTo>
                <a:lnTo>
                  <a:pt x="0" y="371195"/>
                </a:lnTo>
                <a:lnTo>
                  <a:pt x="0" y="371146"/>
                </a:lnTo>
                <a:lnTo>
                  <a:pt x="0" y="371107"/>
                </a:lnTo>
                <a:lnTo>
                  <a:pt x="0" y="371068"/>
                </a:lnTo>
                <a:lnTo>
                  <a:pt x="0" y="371051"/>
                </a:lnTo>
                <a:lnTo>
                  <a:pt x="0" y="371038"/>
                </a:lnTo>
                <a:lnTo>
                  <a:pt x="0" y="371037"/>
                </a:lnTo>
                <a:lnTo>
                  <a:pt x="0" y="371036"/>
                </a:lnTo>
                <a:lnTo>
                  <a:pt x="0" y="371016"/>
                </a:lnTo>
                <a:lnTo>
                  <a:pt x="0" y="370966"/>
                </a:lnTo>
                <a:lnTo>
                  <a:pt x="0" y="370942"/>
                </a:lnTo>
                <a:lnTo>
                  <a:pt x="0" y="370928"/>
                </a:lnTo>
                <a:lnTo>
                  <a:pt x="0" y="370924"/>
                </a:lnTo>
                <a:lnTo>
                  <a:pt x="0" y="370902"/>
                </a:lnTo>
                <a:lnTo>
                  <a:pt x="0" y="370877"/>
                </a:lnTo>
                <a:lnTo>
                  <a:pt x="0" y="370873"/>
                </a:lnTo>
                <a:lnTo>
                  <a:pt x="0" y="370857"/>
                </a:lnTo>
                <a:lnTo>
                  <a:pt x="0" y="370843"/>
                </a:lnTo>
                <a:lnTo>
                  <a:pt x="0" y="370828"/>
                </a:lnTo>
                <a:lnTo>
                  <a:pt x="0" y="370827"/>
                </a:lnTo>
                <a:lnTo>
                  <a:pt x="0" y="370825"/>
                </a:lnTo>
                <a:lnTo>
                  <a:pt x="0" y="370796"/>
                </a:lnTo>
                <a:lnTo>
                  <a:pt x="0" y="370793"/>
                </a:lnTo>
                <a:lnTo>
                  <a:pt x="0" y="370779"/>
                </a:lnTo>
                <a:lnTo>
                  <a:pt x="0" y="370758"/>
                </a:lnTo>
                <a:lnTo>
                  <a:pt x="0" y="370753"/>
                </a:lnTo>
                <a:lnTo>
                  <a:pt x="0" y="370732"/>
                </a:lnTo>
                <a:lnTo>
                  <a:pt x="0" y="370708"/>
                </a:lnTo>
                <a:lnTo>
                  <a:pt x="0" y="370636"/>
                </a:lnTo>
                <a:lnTo>
                  <a:pt x="0" y="370631"/>
                </a:lnTo>
                <a:lnTo>
                  <a:pt x="0" y="370582"/>
                </a:lnTo>
                <a:lnTo>
                  <a:pt x="0" y="370579"/>
                </a:lnTo>
                <a:lnTo>
                  <a:pt x="0" y="370572"/>
                </a:lnTo>
                <a:lnTo>
                  <a:pt x="0" y="370559"/>
                </a:lnTo>
                <a:lnTo>
                  <a:pt x="0" y="370554"/>
                </a:lnTo>
                <a:lnTo>
                  <a:pt x="0" y="370553"/>
                </a:lnTo>
                <a:lnTo>
                  <a:pt x="0" y="370461"/>
                </a:lnTo>
                <a:lnTo>
                  <a:pt x="0" y="370393"/>
                </a:lnTo>
                <a:lnTo>
                  <a:pt x="0" y="370388"/>
                </a:lnTo>
                <a:lnTo>
                  <a:pt x="0" y="370351"/>
                </a:lnTo>
                <a:lnTo>
                  <a:pt x="0" y="370320"/>
                </a:lnTo>
                <a:lnTo>
                  <a:pt x="0" y="370316"/>
                </a:lnTo>
                <a:lnTo>
                  <a:pt x="0" y="370304"/>
                </a:lnTo>
                <a:lnTo>
                  <a:pt x="0" y="370293"/>
                </a:lnTo>
                <a:lnTo>
                  <a:pt x="0" y="370265"/>
                </a:lnTo>
                <a:lnTo>
                  <a:pt x="0" y="370255"/>
                </a:lnTo>
                <a:lnTo>
                  <a:pt x="0" y="370177"/>
                </a:lnTo>
                <a:lnTo>
                  <a:pt x="0" y="370155"/>
                </a:lnTo>
                <a:lnTo>
                  <a:pt x="0" y="370147"/>
                </a:lnTo>
                <a:lnTo>
                  <a:pt x="0" y="370128"/>
                </a:lnTo>
                <a:lnTo>
                  <a:pt x="0" y="370125"/>
                </a:lnTo>
                <a:lnTo>
                  <a:pt x="0" y="370124"/>
                </a:lnTo>
                <a:lnTo>
                  <a:pt x="0" y="370110"/>
                </a:lnTo>
                <a:lnTo>
                  <a:pt x="0" y="370083"/>
                </a:lnTo>
                <a:lnTo>
                  <a:pt x="0" y="370063"/>
                </a:lnTo>
                <a:lnTo>
                  <a:pt x="0" y="370034"/>
                </a:lnTo>
                <a:lnTo>
                  <a:pt x="0" y="369960"/>
                </a:lnTo>
                <a:lnTo>
                  <a:pt x="0" y="369931"/>
                </a:lnTo>
                <a:lnTo>
                  <a:pt x="0" y="369928"/>
                </a:lnTo>
                <a:lnTo>
                  <a:pt x="0" y="369912"/>
                </a:lnTo>
                <a:lnTo>
                  <a:pt x="0" y="369884"/>
                </a:lnTo>
                <a:lnTo>
                  <a:pt x="0" y="369877"/>
                </a:lnTo>
                <a:lnTo>
                  <a:pt x="0" y="369835"/>
                </a:lnTo>
                <a:lnTo>
                  <a:pt x="0" y="369834"/>
                </a:lnTo>
                <a:lnTo>
                  <a:pt x="0" y="369810"/>
                </a:lnTo>
                <a:lnTo>
                  <a:pt x="0" y="369703"/>
                </a:lnTo>
                <a:lnTo>
                  <a:pt x="0" y="369672"/>
                </a:lnTo>
                <a:lnTo>
                  <a:pt x="0" y="369671"/>
                </a:lnTo>
                <a:lnTo>
                  <a:pt x="0" y="369665"/>
                </a:lnTo>
                <a:lnTo>
                  <a:pt x="0" y="369664"/>
                </a:lnTo>
                <a:lnTo>
                  <a:pt x="0" y="369656"/>
                </a:lnTo>
                <a:lnTo>
                  <a:pt x="0" y="369650"/>
                </a:lnTo>
                <a:lnTo>
                  <a:pt x="0" y="369600"/>
                </a:lnTo>
                <a:lnTo>
                  <a:pt x="0" y="369575"/>
                </a:lnTo>
                <a:lnTo>
                  <a:pt x="0" y="369479"/>
                </a:lnTo>
                <a:lnTo>
                  <a:pt x="0" y="369477"/>
                </a:lnTo>
                <a:lnTo>
                  <a:pt x="0" y="369469"/>
                </a:lnTo>
                <a:lnTo>
                  <a:pt x="0" y="369456"/>
                </a:lnTo>
                <a:lnTo>
                  <a:pt x="0" y="369419"/>
                </a:lnTo>
                <a:lnTo>
                  <a:pt x="0" y="369418"/>
                </a:lnTo>
                <a:lnTo>
                  <a:pt x="0" y="369351"/>
                </a:lnTo>
                <a:lnTo>
                  <a:pt x="0" y="369349"/>
                </a:lnTo>
                <a:lnTo>
                  <a:pt x="0" y="369325"/>
                </a:lnTo>
                <a:lnTo>
                  <a:pt x="0" y="369296"/>
                </a:lnTo>
                <a:lnTo>
                  <a:pt x="0" y="369287"/>
                </a:lnTo>
                <a:lnTo>
                  <a:pt x="0" y="369260"/>
                </a:lnTo>
                <a:lnTo>
                  <a:pt x="0" y="369240"/>
                </a:lnTo>
                <a:lnTo>
                  <a:pt x="0" y="369220"/>
                </a:lnTo>
                <a:lnTo>
                  <a:pt x="0" y="369211"/>
                </a:lnTo>
                <a:lnTo>
                  <a:pt x="0" y="369190"/>
                </a:lnTo>
                <a:lnTo>
                  <a:pt x="0" y="369186"/>
                </a:lnTo>
                <a:lnTo>
                  <a:pt x="0" y="369155"/>
                </a:lnTo>
                <a:lnTo>
                  <a:pt x="0" y="369139"/>
                </a:lnTo>
                <a:lnTo>
                  <a:pt x="0" y="369113"/>
                </a:lnTo>
                <a:lnTo>
                  <a:pt x="0" y="369033"/>
                </a:lnTo>
                <a:lnTo>
                  <a:pt x="0" y="369017"/>
                </a:lnTo>
                <a:lnTo>
                  <a:pt x="0" y="369015"/>
                </a:lnTo>
                <a:lnTo>
                  <a:pt x="0" y="368987"/>
                </a:lnTo>
                <a:lnTo>
                  <a:pt x="0" y="368942"/>
                </a:lnTo>
                <a:lnTo>
                  <a:pt x="0" y="368927"/>
                </a:lnTo>
                <a:lnTo>
                  <a:pt x="0" y="368863"/>
                </a:lnTo>
                <a:lnTo>
                  <a:pt x="0" y="368860"/>
                </a:lnTo>
                <a:lnTo>
                  <a:pt x="0" y="368855"/>
                </a:lnTo>
                <a:lnTo>
                  <a:pt x="0" y="368821"/>
                </a:lnTo>
                <a:lnTo>
                  <a:pt x="0" y="368783"/>
                </a:lnTo>
                <a:lnTo>
                  <a:pt x="0" y="368770"/>
                </a:lnTo>
                <a:lnTo>
                  <a:pt x="0" y="368703"/>
                </a:lnTo>
                <a:lnTo>
                  <a:pt x="0" y="368696"/>
                </a:lnTo>
                <a:lnTo>
                  <a:pt x="0" y="368692"/>
                </a:lnTo>
                <a:lnTo>
                  <a:pt x="0" y="368663"/>
                </a:lnTo>
                <a:lnTo>
                  <a:pt x="0" y="368657"/>
                </a:lnTo>
                <a:lnTo>
                  <a:pt x="0" y="368629"/>
                </a:lnTo>
                <a:lnTo>
                  <a:pt x="0" y="368582"/>
                </a:lnTo>
                <a:lnTo>
                  <a:pt x="0" y="368580"/>
                </a:lnTo>
                <a:lnTo>
                  <a:pt x="0" y="368538"/>
                </a:lnTo>
                <a:lnTo>
                  <a:pt x="0" y="368513"/>
                </a:lnTo>
                <a:lnTo>
                  <a:pt x="0" y="368511"/>
                </a:lnTo>
                <a:lnTo>
                  <a:pt x="0" y="368496"/>
                </a:lnTo>
                <a:lnTo>
                  <a:pt x="0" y="368468"/>
                </a:lnTo>
                <a:lnTo>
                  <a:pt x="0" y="368444"/>
                </a:lnTo>
                <a:lnTo>
                  <a:pt x="0" y="368359"/>
                </a:lnTo>
                <a:lnTo>
                  <a:pt x="0" y="368341"/>
                </a:lnTo>
                <a:lnTo>
                  <a:pt x="0" y="368337"/>
                </a:lnTo>
                <a:lnTo>
                  <a:pt x="0" y="368317"/>
                </a:lnTo>
                <a:lnTo>
                  <a:pt x="0" y="368309"/>
                </a:lnTo>
                <a:lnTo>
                  <a:pt x="0" y="368279"/>
                </a:lnTo>
                <a:lnTo>
                  <a:pt x="0" y="368260"/>
                </a:lnTo>
                <a:lnTo>
                  <a:pt x="0" y="368242"/>
                </a:lnTo>
                <a:lnTo>
                  <a:pt x="0" y="368218"/>
                </a:lnTo>
                <a:lnTo>
                  <a:pt x="0" y="368213"/>
                </a:lnTo>
                <a:lnTo>
                  <a:pt x="0" y="368204"/>
                </a:lnTo>
                <a:lnTo>
                  <a:pt x="0" y="368146"/>
                </a:lnTo>
                <a:lnTo>
                  <a:pt x="0" y="368117"/>
                </a:lnTo>
                <a:lnTo>
                  <a:pt x="0" y="368086"/>
                </a:lnTo>
                <a:lnTo>
                  <a:pt x="0" y="368061"/>
                </a:lnTo>
                <a:lnTo>
                  <a:pt x="0" y="368048"/>
                </a:lnTo>
                <a:lnTo>
                  <a:pt x="0" y="368039"/>
                </a:lnTo>
                <a:lnTo>
                  <a:pt x="0" y="368019"/>
                </a:lnTo>
                <a:lnTo>
                  <a:pt x="0" y="367987"/>
                </a:lnTo>
                <a:lnTo>
                  <a:pt x="0" y="367976"/>
                </a:lnTo>
                <a:lnTo>
                  <a:pt x="0" y="367966"/>
                </a:lnTo>
                <a:lnTo>
                  <a:pt x="0" y="367963"/>
                </a:lnTo>
                <a:lnTo>
                  <a:pt x="0" y="367941"/>
                </a:lnTo>
                <a:lnTo>
                  <a:pt x="0" y="367924"/>
                </a:lnTo>
                <a:lnTo>
                  <a:pt x="0" y="367845"/>
                </a:lnTo>
                <a:lnTo>
                  <a:pt x="0" y="367842"/>
                </a:lnTo>
                <a:lnTo>
                  <a:pt x="0" y="367840"/>
                </a:lnTo>
                <a:lnTo>
                  <a:pt x="0" y="367803"/>
                </a:lnTo>
                <a:lnTo>
                  <a:pt x="0" y="367789"/>
                </a:lnTo>
                <a:lnTo>
                  <a:pt x="0" y="367784"/>
                </a:lnTo>
                <a:lnTo>
                  <a:pt x="0" y="367768"/>
                </a:lnTo>
                <a:lnTo>
                  <a:pt x="0" y="367672"/>
                </a:lnTo>
                <a:lnTo>
                  <a:pt x="0" y="367657"/>
                </a:lnTo>
                <a:lnTo>
                  <a:pt x="0" y="367630"/>
                </a:lnTo>
                <a:lnTo>
                  <a:pt x="0" y="367603"/>
                </a:lnTo>
                <a:lnTo>
                  <a:pt x="0" y="367580"/>
                </a:lnTo>
                <a:lnTo>
                  <a:pt x="0" y="367572"/>
                </a:lnTo>
                <a:lnTo>
                  <a:pt x="0" y="367564"/>
                </a:lnTo>
                <a:lnTo>
                  <a:pt x="0" y="367556"/>
                </a:lnTo>
                <a:lnTo>
                  <a:pt x="0" y="367492"/>
                </a:lnTo>
                <a:lnTo>
                  <a:pt x="0" y="367482"/>
                </a:lnTo>
                <a:lnTo>
                  <a:pt x="0" y="367399"/>
                </a:lnTo>
                <a:lnTo>
                  <a:pt x="0" y="367337"/>
                </a:lnTo>
                <a:lnTo>
                  <a:pt x="0" y="367330"/>
                </a:lnTo>
                <a:lnTo>
                  <a:pt x="0" y="367322"/>
                </a:lnTo>
                <a:lnTo>
                  <a:pt x="0" y="367314"/>
                </a:lnTo>
                <a:lnTo>
                  <a:pt x="0" y="367309"/>
                </a:lnTo>
                <a:lnTo>
                  <a:pt x="0" y="367296"/>
                </a:lnTo>
                <a:lnTo>
                  <a:pt x="0" y="367294"/>
                </a:lnTo>
                <a:lnTo>
                  <a:pt x="0" y="367288"/>
                </a:lnTo>
                <a:lnTo>
                  <a:pt x="0" y="367265"/>
                </a:lnTo>
                <a:lnTo>
                  <a:pt x="0" y="367238"/>
                </a:lnTo>
                <a:lnTo>
                  <a:pt x="0" y="367205"/>
                </a:lnTo>
                <a:lnTo>
                  <a:pt x="0" y="367178"/>
                </a:lnTo>
                <a:lnTo>
                  <a:pt x="0" y="367135"/>
                </a:lnTo>
                <a:lnTo>
                  <a:pt x="0" y="367127"/>
                </a:lnTo>
                <a:lnTo>
                  <a:pt x="0" y="367095"/>
                </a:lnTo>
                <a:lnTo>
                  <a:pt x="0" y="367079"/>
                </a:lnTo>
                <a:lnTo>
                  <a:pt x="0" y="367073"/>
                </a:lnTo>
                <a:lnTo>
                  <a:pt x="0" y="367050"/>
                </a:lnTo>
                <a:lnTo>
                  <a:pt x="0" y="367039"/>
                </a:lnTo>
                <a:lnTo>
                  <a:pt x="0" y="367018"/>
                </a:lnTo>
                <a:lnTo>
                  <a:pt x="0" y="366970"/>
                </a:lnTo>
                <a:lnTo>
                  <a:pt x="0" y="366932"/>
                </a:lnTo>
                <a:lnTo>
                  <a:pt x="0" y="366894"/>
                </a:lnTo>
                <a:lnTo>
                  <a:pt x="0" y="366876"/>
                </a:lnTo>
                <a:lnTo>
                  <a:pt x="0" y="366860"/>
                </a:lnTo>
                <a:lnTo>
                  <a:pt x="0" y="366835"/>
                </a:lnTo>
                <a:lnTo>
                  <a:pt x="0" y="366834"/>
                </a:lnTo>
                <a:lnTo>
                  <a:pt x="0" y="366833"/>
                </a:lnTo>
                <a:lnTo>
                  <a:pt x="0" y="366762"/>
                </a:lnTo>
                <a:lnTo>
                  <a:pt x="0" y="366722"/>
                </a:lnTo>
                <a:lnTo>
                  <a:pt x="0" y="366704"/>
                </a:lnTo>
                <a:lnTo>
                  <a:pt x="0" y="366700"/>
                </a:lnTo>
                <a:lnTo>
                  <a:pt x="0" y="366682"/>
                </a:lnTo>
                <a:lnTo>
                  <a:pt x="0" y="366674"/>
                </a:lnTo>
                <a:lnTo>
                  <a:pt x="0" y="366625"/>
                </a:lnTo>
                <a:lnTo>
                  <a:pt x="0" y="366559"/>
                </a:lnTo>
                <a:lnTo>
                  <a:pt x="0" y="366518"/>
                </a:lnTo>
                <a:lnTo>
                  <a:pt x="0" y="366457"/>
                </a:lnTo>
                <a:lnTo>
                  <a:pt x="0" y="366359"/>
                </a:lnTo>
                <a:lnTo>
                  <a:pt x="0" y="366357"/>
                </a:lnTo>
                <a:lnTo>
                  <a:pt x="0" y="366308"/>
                </a:lnTo>
                <a:lnTo>
                  <a:pt x="0" y="366307"/>
                </a:lnTo>
                <a:lnTo>
                  <a:pt x="0" y="366297"/>
                </a:lnTo>
                <a:lnTo>
                  <a:pt x="0" y="366283"/>
                </a:lnTo>
                <a:lnTo>
                  <a:pt x="0" y="366230"/>
                </a:lnTo>
                <a:lnTo>
                  <a:pt x="0" y="366200"/>
                </a:lnTo>
                <a:lnTo>
                  <a:pt x="0" y="366187"/>
                </a:lnTo>
                <a:lnTo>
                  <a:pt x="0" y="366167"/>
                </a:lnTo>
                <a:lnTo>
                  <a:pt x="0" y="366152"/>
                </a:lnTo>
                <a:lnTo>
                  <a:pt x="0" y="366115"/>
                </a:lnTo>
                <a:lnTo>
                  <a:pt x="0" y="366059"/>
                </a:lnTo>
                <a:lnTo>
                  <a:pt x="0" y="365997"/>
                </a:lnTo>
                <a:lnTo>
                  <a:pt x="0" y="365955"/>
                </a:lnTo>
                <a:lnTo>
                  <a:pt x="0" y="365911"/>
                </a:lnTo>
                <a:lnTo>
                  <a:pt x="0" y="365910"/>
                </a:lnTo>
                <a:lnTo>
                  <a:pt x="0" y="365873"/>
                </a:lnTo>
                <a:lnTo>
                  <a:pt x="0" y="365819"/>
                </a:lnTo>
                <a:lnTo>
                  <a:pt x="0" y="365812"/>
                </a:lnTo>
                <a:lnTo>
                  <a:pt x="0" y="365809"/>
                </a:lnTo>
                <a:lnTo>
                  <a:pt x="0" y="365793"/>
                </a:lnTo>
                <a:lnTo>
                  <a:pt x="0" y="365744"/>
                </a:lnTo>
                <a:lnTo>
                  <a:pt x="0" y="365702"/>
                </a:lnTo>
                <a:lnTo>
                  <a:pt x="0" y="365693"/>
                </a:lnTo>
                <a:lnTo>
                  <a:pt x="0" y="365679"/>
                </a:lnTo>
                <a:lnTo>
                  <a:pt x="0" y="365635"/>
                </a:lnTo>
                <a:lnTo>
                  <a:pt x="0" y="365621"/>
                </a:lnTo>
                <a:lnTo>
                  <a:pt x="0" y="365605"/>
                </a:lnTo>
                <a:lnTo>
                  <a:pt x="0" y="365523"/>
                </a:lnTo>
                <a:lnTo>
                  <a:pt x="0" y="365506"/>
                </a:lnTo>
                <a:lnTo>
                  <a:pt x="0" y="365501"/>
                </a:lnTo>
                <a:lnTo>
                  <a:pt x="0" y="365484"/>
                </a:lnTo>
                <a:lnTo>
                  <a:pt x="0" y="365478"/>
                </a:lnTo>
                <a:lnTo>
                  <a:pt x="0" y="365436"/>
                </a:lnTo>
                <a:lnTo>
                  <a:pt x="0" y="365411"/>
                </a:lnTo>
                <a:lnTo>
                  <a:pt x="0" y="365407"/>
                </a:lnTo>
                <a:lnTo>
                  <a:pt x="0" y="365350"/>
                </a:lnTo>
                <a:lnTo>
                  <a:pt x="0" y="365327"/>
                </a:lnTo>
                <a:lnTo>
                  <a:pt x="0" y="365286"/>
                </a:lnTo>
                <a:lnTo>
                  <a:pt x="0" y="365257"/>
                </a:lnTo>
                <a:lnTo>
                  <a:pt x="0" y="365176"/>
                </a:lnTo>
                <a:lnTo>
                  <a:pt x="0" y="365162"/>
                </a:lnTo>
                <a:lnTo>
                  <a:pt x="0" y="365074"/>
                </a:lnTo>
                <a:lnTo>
                  <a:pt x="0" y="365049"/>
                </a:lnTo>
                <a:lnTo>
                  <a:pt x="0" y="365045"/>
                </a:lnTo>
                <a:lnTo>
                  <a:pt x="0" y="365044"/>
                </a:lnTo>
                <a:lnTo>
                  <a:pt x="0" y="365029"/>
                </a:lnTo>
                <a:lnTo>
                  <a:pt x="0" y="365023"/>
                </a:lnTo>
                <a:lnTo>
                  <a:pt x="0" y="364976"/>
                </a:lnTo>
                <a:lnTo>
                  <a:pt x="0" y="364951"/>
                </a:lnTo>
                <a:lnTo>
                  <a:pt x="0" y="364948"/>
                </a:lnTo>
                <a:lnTo>
                  <a:pt x="0" y="364852"/>
                </a:lnTo>
                <a:lnTo>
                  <a:pt x="0" y="364850"/>
                </a:lnTo>
                <a:lnTo>
                  <a:pt x="0" y="364798"/>
                </a:lnTo>
                <a:lnTo>
                  <a:pt x="0" y="364739"/>
                </a:lnTo>
                <a:lnTo>
                  <a:pt x="0" y="364726"/>
                </a:lnTo>
                <a:lnTo>
                  <a:pt x="0" y="364680"/>
                </a:lnTo>
                <a:lnTo>
                  <a:pt x="0" y="364613"/>
                </a:lnTo>
                <a:lnTo>
                  <a:pt x="0" y="364593"/>
                </a:lnTo>
                <a:lnTo>
                  <a:pt x="0" y="364590"/>
                </a:lnTo>
                <a:lnTo>
                  <a:pt x="0" y="364514"/>
                </a:lnTo>
                <a:lnTo>
                  <a:pt x="0" y="364512"/>
                </a:lnTo>
                <a:lnTo>
                  <a:pt x="0" y="364502"/>
                </a:lnTo>
                <a:lnTo>
                  <a:pt x="0" y="364492"/>
                </a:lnTo>
                <a:lnTo>
                  <a:pt x="0" y="364467"/>
                </a:lnTo>
                <a:lnTo>
                  <a:pt x="0" y="364463"/>
                </a:lnTo>
                <a:lnTo>
                  <a:pt x="0" y="364438"/>
                </a:lnTo>
                <a:lnTo>
                  <a:pt x="0" y="364380"/>
                </a:lnTo>
                <a:lnTo>
                  <a:pt x="0" y="364310"/>
                </a:lnTo>
                <a:lnTo>
                  <a:pt x="0" y="364306"/>
                </a:lnTo>
                <a:lnTo>
                  <a:pt x="0" y="364300"/>
                </a:lnTo>
                <a:lnTo>
                  <a:pt x="0" y="364250"/>
                </a:lnTo>
                <a:lnTo>
                  <a:pt x="0" y="364243"/>
                </a:lnTo>
                <a:lnTo>
                  <a:pt x="0" y="364236"/>
                </a:lnTo>
                <a:lnTo>
                  <a:pt x="0" y="364233"/>
                </a:lnTo>
                <a:lnTo>
                  <a:pt x="0" y="364228"/>
                </a:lnTo>
                <a:lnTo>
                  <a:pt x="0" y="364188"/>
                </a:lnTo>
                <a:lnTo>
                  <a:pt x="0" y="364137"/>
                </a:lnTo>
                <a:lnTo>
                  <a:pt x="0" y="364136"/>
                </a:lnTo>
                <a:lnTo>
                  <a:pt x="0" y="364107"/>
                </a:lnTo>
                <a:lnTo>
                  <a:pt x="0" y="364060"/>
                </a:lnTo>
                <a:lnTo>
                  <a:pt x="0" y="364049"/>
                </a:lnTo>
                <a:lnTo>
                  <a:pt x="0" y="364028"/>
                </a:lnTo>
                <a:lnTo>
                  <a:pt x="0" y="364009"/>
                </a:lnTo>
                <a:lnTo>
                  <a:pt x="0" y="364002"/>
                </a:lnTo>
                <a:lnTo>
                  <a:pt x="0" y="363993"/>
                </a:lnTo>
                <a:lnTo>
                  <a:pt x="0" y="363979"/>
                </a:lnTo>
                <a:lnTo>
                  <a:pt x="0" y="363966"/>
                </a:lnTo>
                <a:lnTo>
                  <a:pt x="0" y="363942"/>
                </a:lnTo>
                <a:lnTo>
                  <a:pt x="0" y="363929"/>
                </a:lnTo>
                <a:lnTo>
                  <a:pt x="0" y="363884"/>
                </a:lnTo>
                <a:lnTo>
                  <a:pt x="0" y="363874"/>
                </a:lnTo>
                <a:lnTo>
                  <a:pt x="0" y="363870"/>
                </a:lnTo>
                <a:lnTo>
                  <a:pt x="0" y="363844"/>
                </a:lnTo>
                <a:lnTo>
                  <a:pt x="0" y="363797"/>
                </a:lnTo>
                <a:lnTo>
                  <a:pt x="0" y="363789"/>
                </a:lnTo>
                <a:lnTo>
                  <a:pt x="0" y="363772"/>
                </a:lnTo>
                <a:lnTo>
                  <a:pt x="0" y="363759"/>
                </a:lnTo>
                <a:lnTo>
                  <a:pt x="0" y="363732"/>
                </a:lnTo>
                <a:lnTo>
                  <a:pt x="0" y="363714"/>
                </a:lnTo>
                <a:lnTo>
                  <a:pt x="0" y="363710"/>
                </a:lnTo>
                <a:lnTo>
                  <a:pt x="0" y="363645"/>
                </a:lnTo>
                <a:lnTo>
                  <a:pt x="0" y="363640"/>
                </a:lnTo>
                <a:lnTo>
                  <a:pt x="0" y="363635"/>
                </a:lnTo>
                <a:lnTo>
                  <a:pt x="0" y="363569"/>
                </a:lnTo>
                <a:lnTo>
                  <a:pt x="0" y="363568"/>
                </a:lnTo>
                <a:lnTo>
                  <a:pt x="0" y="363519"/>
                </a:lnTo>
                <a:lnTo>
                  <a:pt x="0" y="363499"/>
                </a:lnTo>
                <a:lnTo>
                  <a:pt x="0" y="363491"/>
                </a:lnTo>
                <a:lnTo>
                  <a:pt x="0" y="363467"/>
                </a:lnTo>
                <a:lnTo>
                  <a:pt x="0" y="363466"/>
                </a:lnTo>
                <a:lnTo>
                  <a:pt x="0" y="363389"/>
                </a:lnTo>
                <a:lnTo>
                  <a:pt x="0" y="363331"/>
                </a:lnTo>
                <a:lnTo>
                  <a:pt x="0" y="363325"/>
                </a:lnTo>
                <a:lnTo>
                  <a:pt x="0" y="363320"/>
                </a:lnTo>
                <a:lnTo>
                  <a:pt x="0" y="363317"/>
                </a:lnTo>
                <a:lnTo>
                  <a:pt x="0" y="363307"/>
                </a:lnTo>
                <a:lnTo>
                  <a:pt x="0" y="363264"/>
                </a:lnTo>
                <a:lnTo>
                  <a:pt x="0" y="363229"/>
                </a:lnTo>
                <a:lnTo>
                  <a:pt x="0" y="363226"/>
                </a:lnTo>
                <a:lnTo>
                  <a:pt x="0" y="363162"/>
                </a:lnTo>
                <a:lnTo>
                  <a:pt x="0" y="363154"/>
                </a:lnTo>
                <a:lnTo>
                  <a:pt x="0" y="363152"/>
                </a:lnTo>
                <a:lnTo>
                  <a:pt x="0" y="363146"/>
                </a:lnTo>
                <a:lnTo>
                  <a:pt x="0" y="363115"/>
                </a:lnTo>
                <a:lnTo>
                  <a:pt x="0" y="363096"/>
                </a:lnTo>
                <a:lnTo>
                  <a:pt x="0" y="363087"/>
                </a:lnTo>
                <a:lnTo>
                  <a:pt x="0" y="363060"/>
                </a:lnTo>
                <a:lnTo>
                  <a:pt x="0" y="363013"/>
                </a:lnTo>
                <a:lnTo>
                  <a:pt x="0" y="363008"/>
                </a:lnTo>
                <a:lnTo>
                  <a:pt x="0" y="363003"/>
                </a:lnTo>
                <a:lnTo>
                  <a:pt x="0" y="362945"/>
                </a:lnTo>
                <a:lnTo>
                  <a:pt x="0" y="362921"/>
                </a:lnTo>
                <a:lnTo>
                  <a:pt x="0" y="362920"/>
                </a:lnTo>
                <a:lnTo>
                  <a:pt x="0" y="362834"/>
                </a:lnTo>
                <a:lnTo>
                  <a:pt x="0" y="362829"/>
                </a:lnTo>
                <a:lnTo>
                  <a:pt x="0" y="362819"/>
                </a:lnTo>
                <a:lnTo>
                  <a:pt x="0" y="362767"/>
                </a:lnTo>
                <a:lnTo>
                  <a:pt x="0" y="362754"/>
                </a:lnTo>
                <a:lnTo>
                  <a:pt x="0" y="362703"/>
                </a:lnTo>
                <a:lnTo>
                  <a:pt x="0" y="362695"/>
                </a:lnTo>
                <a:lnTo>
                  <a:pt x="0" y="362689"/>
                </a:lnTo>
                <a:lnTo>
                  <a:pt x="0" y="362615"/>
                </a:lnTo>
                <a:lnTo>
                  <a:pt x="0" y="362611"/>
                </a:lnTo>
                <a:lnTo>
                  <a:pt x="0" y="362554"/>
                </a:lnTo>
                <a:lnTo>
                  <a:pt x="0" y="362500"/>
                </a:lnTo>
                <a:lnTo>
                  <a:pt x="0" y="362494"/>
                </a:lnTo>
                <a:lnTo>
                  <a:pt x="0" y="362446"/>
                </a:lnTo>
                <a:lnTo>
                  <a:pt x="0" y="362426"/>
                </a:lnTo>
                <a:lnTo>
                  <a:pt x="0" y="362423"/>
                </a:lnTo>
                <a:lnTo>
                  <a:pt x="0" y="362418"/>
                </a:lnTo>
                <a:lnTo>
                  <a:pt x="0" y="362412"/>
                </a:lnTo>
                <a:lnTo>
                  <a:pt x="0" y="362360"/>
                </a:lnTo>
                <a:lnTo>
                  <a:pt x="0" y="362340"/>
                </a:lnTo>
                <a:lnTo>
                  <a:pt x="0" y="362313"/>
                </a:lnTo>
                <a:lnTo>
                  <a:pt x="0" y="362296"/>
                </a:lnTo>
                <a:lnTo>
                  <a:pt x="0" y="362271"/>
                </a:lnTo>
                <a:lnTo>
                  <a:pt x="0" y="362267"/>
                </a:lnTo>
                <a:lnTo>
                  <a:pt x="0" y="362249"/>
                </a:lnTo>
                <a:lnTo>
                  <a:pt x="0" y="362222"/>
                </a:lnTo>
                <a:lnTo>
                  <a:pt x="0" y="362180"/>
                </a:lnTo>
                <a:lnTo>
                  <a:pt x="0" y="362148"/>
                </a:lnTo>
                <a:lnTo>
                  <a:pt x="0" y="362055"/>
                </a:lnTo>
                <a:lnTo>
                  <a:pt x="0" y="362047"/>
                </a:lnTo>
                <a:lnTo>
                  <a:pt x="0" y="362039"/>
                </a:lnTo>
                <a:lnTo>
                  <a:pt x="0" y="362023"/>
                </a:lnTo>
                <a:lnTo>
                  <a:pt x="0" y="361952"/>
                </a:lnTo>
                <a:lnTo>
                  <a:pt x="0" y="361906"/>
                </a:lnTo>
                <a:lnTo>
                  <a:pt x="0" y="361891"/>
                </a:lnTo>
                <a:lnTo>
                  <a:pt x="0" y="361863"/>
                </a:lnTo>
                <a:lnTo>
                  <a:pt x="0" y="361813"/>
                </a:lnTo>
                <a:lnTo>
                  <a:pt x="0" y="361808"/>
                </a:lnTo>
                <a:lnTo>
                  <a:pt x="0" y="361787"/>
                </a:lnTo>
                <a:lnTo>
                  <a:pt x="0" y="361772"/>
                </a:lnTo>
                <a:lnTo>
                  <a:pt x="0" y="361763"/>
                </a:lnTo>
                <a:lnTo>
                  <a:pt x="0" y="361730"/>
                </a:lnTo>
                <a:lnTo>
                  <a:pt x="0" y="361727"/>
                </a:lnTo>
                <a:lnTo>
                  <a:pt x="0" y="361690"/>
                </a:lnTo>
                <a:lnTo>
                  <a:pt x="0" y="361689"/>
                </a:lnTo>
                <a:lnTo>
                  <a:pt x="0" y="361681"/>
                </a:lnTo>
                <a:lnTo>
                  <a:pt x="0" y="361647"/>
                </a:lnTo>
                <a:lnTo>
                  <a:pt x="0" y="361632"/>
                </a:lnTo>
                <a:lnTo>
                  <a:pt x="0" y="361493"/>
                </a:lnTo>
                <a:lnTo>
                  <a:pt x="0" y="361477"/>
                </a:lnTo>
                <a:lnTo>
                  <a:pt x="0" y="361473"/>
                </a:lnTo>
                <a:lnTo>
                  <a:pt x="0" y="361448"/>
                </a:lnTo>
                <a:lnTo>
                  <a:pt x="0" y="361443"/>
                </a:lnTo>
                <a:lnTo>
                  <a:pt x="0" y="361432"/>
                </a:lnTo>
                <a:lnTo>
                  <a:pt x="0" y="361320"/>
                </a:lnTo>
                <a:lnTo>
                  <a:pt x="0" y="361299"/>
                </a:lnTo>
                <a:lnTo>
                  <a:pt x="0" y="361253"/>
                </a:lnTo>
                <a:lnTo>
                  <a:pt x="0" y="361246"/>
                </a:lnTo>
                <a:lnTo>
                  <a:pt x="0" y="361223"/>
                </a:lnTo>
                <a:lnTo>
                  <a:pt x="0" y="361175"/>
                </a:lnTo>
                <a:lnTo>
                  <a:pt x="0" y="361173"/>
                </a:lnTo>
                <a:lnTo>
                  <a:pt x="0" y="361115"/>
                </a:lnTo>
                <a:lnTo>
                  <a:pt x="0" y="361057"/>
                </a:lnTo>
                <a:lnTo>
                  <a:pt x="0" y="361041"/>
                </a:lnTo>
                <a:lnTo>
                  <a:pt x="0" y="361003"/>
                </a:lnTo>
                <a:lnTo>
                  <a:pt x="0" y="360989"/>
                </a:lnTo>
                <a:lnTo>
                  <a:pt x="0" y="360985"/>
                </a:lnTo>
                <a:lnTo>
                  <a:pt x="0" y="360980"/>
                </a:lnTo>
                <a:lnTo>
                  <a:pt x="0" y="360978"/>
                </a:lnTo>
                <a:lnTo>
                  <a:pt x="0" y="360964"/>
                </a:lnTo>
                <a:lnTo>
                  <a:pt x="0" y="360942"/>
                </a:lnTo>
                <a:lnTo>
                  <a:pt x="0" y="360939"/>
                </a:lnTo>
                <a:lnTo>
                  <a:pt x="0" y="360908"/>
                </a:lnTo>
                <a:lnTo>
                  <a:pt x="0" y="360891"/>
                </a:lnTo>
                <a:lnTo>
                  <a:pt x="0" y="360884"/>
                </a:lnTo>
                <a:lnTo>
                  <a:pt x="0" y="360845"/>
                </a:lnTo>
                <a:lnTo>
                  <a:pt x="0" y="360844"/>
                </a:lnTo>
                <a:lnTo>
                  <a:pt x="0" y="360842"/>
                </a:lnTo>
                <a:lnTo>
                  <a:pt x="0" y="360809"/>
                </a:lnTo>
                <a:lnTo>
                  <a:pt x="0" y="360807"/>
                </a:lnTo>
                <a:lnTo>
                  <a:pt x="0" y="360806"/>
                </a:lnTo>
                <a:lnTo>
                  <a:pt x="0" y="360784"/>
                </a:lnTo>
                <a:lnTo>
                  <a:pt x="0" y="360767"/>
                </a:lnTo>
                <a:lnTo>
                  <a:pt x="0" y="360766"/>
                </a:lnTo>
                <a:lnTo>
                  <a:pt x="0" y="360746"/>
                </a:lnTo>
                <a:lnTo>
                  <a:pt x="0" y="360740"/>
                </a:lnTo>
                <a:lnTo>
                  <a:pt x="0" y="360737"/>
                </a:lnTo>
                <a:lnTo>
                  <a:pt x="0" y="360716"/>
                </a:lnTo>
                <a:lnTo>
                  <a:pt x="0" y="360709"/>
                </a:lnTo>
                <a:lnTo>
                  <a:pt x="0" y="360684"/>
                </a:lnTo>
                <a:lnTo>
                  <a:pt x="0" y="360656"/>
                </a:lnTo>
                <a:lnTo>
                  <a:pt x="0" y="360650"/>
                </a:lnTo>
                <a:lnTo>
                  <a:pt x="0" y="360633"/>
                </a:lnTo>
                <a:lnTo>
                  <a:pt x="0" y="360535"/>
                </a:lnTo>
                <a:lnTo>
                  <a:pt x="0" y="360530"/>
                </a:lnTo>
                <a:lnTo>
                  <a:pt x="0" y="360529"/>
                </a:lnTo>
                <a:lnTo>
                  <a:pt x="0" y="360525"/>
                </a:lnTo>
                <a:lnTo>
                  <a:pt x="0" y="360524"/>
                </a:lnTo>
                <a:lnTo>
                  <a:pt x="0" y="360505"/>
                </a:lnTo>
                <a:lnTo>
                  <a:pt x="0" y="360504"/>
                </a:lnTo>
                <a:lnTo>
                  <a:pt x="0" y="360503"/>
                </a:lnTo>
                <a:lnTo>
                  <a:pt x="0" y="360430"/>
                </a:lnTo>
                <a:lnTo>
                  <a:pt x="0" y="360425"/>
                </a:lnTo>
                <a:lnTo>
                  <a:pt x="0" y="360416"/>
                </a:lnTo>
                <a:lnTo>
                  <a:pt x="0" y="360401"/>
                </a:lnTo>
                <a:lnTo>
                  <a:pt x="0" y="360361"/>
                </a:lnTo>
                <a:lnTo>
                  <a:pt x="0" y="360341"/>
                </a:lnTo>
                <a:lnTo>
                  <a:pt x="0" y="360330"/>
                </a:lnTo>
                <a:lnTo>
                  <a:pt x="0" y="360314"/>
                </a:lnTo>
                <a:lnTo>
                  <a:pt x="0" y="360236"/>
                </a:lnTo>
                <a:lnTo>
                  <a:pt x="0" y="360225"/>
                </a:lnTo>
                <a:lnTo>
                  <a:pt x="0" y="360220"/>
                </a:lnTo>
                <a:lnTo>
                  <a:pt x="0" y="360175"/>
                </a:lnTo>
                <a:lnTo>
                  <a:pt x="0" y="360164"/>
                </a:lnTo>
                <a:lnTo>
                  <a:pt x="0" y="360154"/>
                </a:lnTo>
                <a:lnTo>
                  <a:pt x="0" y="360106"/>
                </a:lnTo>
                <a:lnTo>
                  <a:pt x="0" y="360097"/>
                </a:lnTo>
                <a:lnTo>
                  <a:pt x="0" y="360070"/>
                </a:lnTo>
                <a:lnTo>
                  <a:pt x="0" y="360068"/>
                </a:lnTo>
                <a:lnTo>
                  <a:pt x="0" y="360046"/>
                </a:lnTo>
                <a:lnTo>
                  <a:pt x="0" y="360018"/>
                </a:lnTo>
                <a:lnTo>
                  <a:pt x="0" y="359996"/>
                </a:lnTo>
                <a:lnTo>
                  <a:pt x="0" y="359971"/>
                </a:lnTo>
                <a:lnTo>
                  <a:pt x="0" y="359928"/>
                </a:lnTo>
                <a:lnTo>
                  <a:pt x="0" y="359860"/>
                </a:lnTo>
                <a:lnTo>
                  <a:pt x="0" y="359840"/>
                </a:lnTo>
                <a:lnTo>
                  <a:pt x="0" y="359785"/>
                </a:lnTo>
                <a:lnTo>
                  <a:pt x="0" y="359777"/>
                </a:lnTo>
                <a:lnTo>
                  <a:pt x="0" y="359760"/>
                </a:lnTo>
                <a:lnTo>
                  <a:pt x="0" y="359730"/>
                </a:lnTo>
                <a:lnTo>
                  <a:pt x="0" y="359705"/>
                </a:lnTo>
                <a:lnTo>
                  <a:pt x="0" y="359695"/>
                </a:lnTo>
                <a:lnTo>
                  <a:pt x="0" y="359616"/>
                </a:lnTo>
                <a:lnTo>
                  <a:pt x="0" y="359614"/>
                </a:lnTo>
                <a:lnTo>
                  <a:pt x="0" y="359593"/>
                </a:lnTo>
                <a:lnTo>
                  <a:pt x="0" y="359587"/>
                </a:lnTo>
                <a:lnTo>
                  <a:pt x="0" y="359577"/>
                </a:lnTo>
                <a:lnTo>
                  <a:pt x="0" y="359542"/>
                </a:lnTo>
                <a:lnTo>
                  <a:pt x="0" y="359510"/>
                </a:lnTo>
                <a:lnTo>
                  <a:pt x="0" y="359446"/>
                </a:lnTo>
                <a:lnTo>
                  <a:pt x="0" y="359436"/>
                </a:lnTo>
                <a:lnTo>
                  <a:pt x="0" y="359433"/>
                </a:lnTo>
                <a:lnTo>
                  <a:pt x="0" y="359422"/>
                </a:lnTo>
                <a:lnTo>
                  <a:pt x="0" y="359398"/>
                </a:lnTo>
                <a:lnTo>
                  <a:pt x="0" y="359366"/>
                </a:lnTo>
                <a:lnTo>
                  <a:pt x="0" y="359363"/>
                </a:lnTo>
                <a:lnTo>
                  <a:pt x="0" y="359350"/>
                </a:lnTo>
                <a:lnTo>
                  <a:pt x="0" y="359323"/>
                </a:lnTo>
                <a:lnTo>
                  <a:pt x="0" y="359301"/>
                </a:lnTo>
                <a:lnTo>
                  <a:pt x="0" y="359294"/>
                </a:lnTo>
                <a:lnTo>
                  <a:pt x="0" y="359289"/>
                </a:lnTo>
                <a:lnTo>
                  <a:pt x="0" y="359251"/>
                </a:lnTo>
                <a:lnTo>
                  <a:pt x="0" y="359222"/>
                </a:lnTo>
                <a:lnTo>
                  <a:pt x="0" y="359190"/>
                </a:lnTo>
                <a:lnTo>
                  <a:pt x="0" y="359189"/>
                </a:lnTo>
                <a:lnTo>
                  <a:pt x="0" y="359170"/>
                </a:lnTo>
                <a:lnTo>
                  <a:pt x="0" y="359162"/>
                </a:lnTo>
                <a:lnTo>
                  <a:pt x="0" y="359158"/>
                </a:lnTo>
                <a:lnTo>
                  <a:pt x="0" y="359138"/>
                </a:lnTo>
                <a:lnTo>
                  <a:pt x="0" y="359132"/>
                </a:lnTo>
                <a:lnTo>
                  <a:pt x="0" y="359057"/>
                </a:lnTo>
                <a:lnTo>
                  <a:pt x="0" y="359047"/>
                </a:lnTo>
                <a:lnTo>
                  <a:pt x="0" y="358979"/>
                </a:lnTo>
                <a:lnTo>
                  <a:pt x="0" y="358962"/>
                </a:lnTo>
                <a:lnTo>
                  <a:pt x="0" y="358946"/>
                </a:lnTo>
                <a:lnTo>
                  <a:pt x="0" y="358913"/>
                </a:lnTo>
                <a:lnTo>
                  <a:pt x="0" y="358892"/>
                </a:lnTo>
                <a:lnTo>
                  <a:pt x="0" y="358869"/>
                </a:lnTo>
                <a:lnTo>
                  <a:pt x="0" y="358813"/>
                </a:lnTo>
                <a:lnTo>
                  <a:pt x="0" y="358797"/>
                </a:lnTo>
                <a:lnTo>
                  <a:pt x="0" y="358740"/>
                </a:lnTo>
                <a:lnTo>
                  <a:pt x="0" y="358737"/>
                </a:lnTo>
                <a:lnTo>
                  <a:pt x="0" y="358699"/>
                </a:lnTo>
                <a:lnTo>
                  <a:pt x="0" y="358653"/>
                </a:lnTo>
                <a:lnTo>
                  <a:pt x="0" y="358642"/>
                </a:lnTo>
                <a:lnTo>
                  <a:pt x="0" y="358637"/>
                </a:lnTo>
                <a:lnTo>
                  <a:pt x="0" y="358515"/>
                </a:lnTo>
                <a:lnTo>
                  <a:pt x="0" y="358503"/>
                </a:lnTo>
                <a:lnTo>
                  <a:pt x="0" y="358482"/>
                </a:lnTo>
                <a:lnTo>
                  <a:pt x="0" y="358453"/>
                </a:lnTo>
                <a:lnTo>
                  <a:pt x="0" y="358433"/>
                </a:lnTo>
                <a:lnTo>
                  <a:pt x="0" y="358397"/>
                </a:lnTo>
                <a:lnTo>
                  <a:pt x="0" y="358359"/>
                </a:lnTo>
                <a:lnTo>
                  <a:pt x="0" y="358354"/>
                </a:lnTo>
                <a:lnTo>
                  <a:pt x="0" y="358314"/>
                </a:lnTo>
                <a:lnTo>
                  <a:pt x="0" y="358309"/>
                </a:lnTo>
                <a:lnTo>
                  <a:pt x="0" y="358308"/>
                </a:lnTo>
                <a:lnTo>
                  <a:pt x="0" y="358259"/>
                </a:lnTo>
                <a:lnTo>
                  <a:pt x="0" y="358254"/>
                </a:lnTo>
                <a:lnTo>
                  <a:pt x="0" y="358245"/>
                </a:lnTo>
                <a:lnTo>
                  <a:pt x="0" y="358224"/>
                </a:lnTo>
                <a:lnTo>
                  <a:pt x="0" y="358185"/>
                </a:lnTo>
                <a:lnTo>
                  <a:pt x="0" y="358184"/>
                </a:lnTo>
                <a:lnTo>
                  <a:pt x="0" y="358183"/>
                </a:lnTo>
                <a:lnTo>
                  <a:pt x="0" y="358168"/>
                </a:lnTo>
                <a:lnTo>
                  <a:pt x="0" y="358163"/>
                </a:lnTo>
                <a:lnTo>
                  <a:pt x="0" y="358160"/>
                </a:lnTo>
                <a:lnTo>
                  <a:pt x="0" y="358075"/>
                </a:lnTo>
                <a:lnTo>
                  <a:pt x="0" y="358067"/>
                </a:lnTo>
                <a:lnTo>
                  <a:pt x="0" y="358051"/>
                </a:lnTo>
                <a:lnTo>
                  <a:pt x="0" y="358050"/>
                </a:lnTo>
                <a:lnTo>
                  <a:pt x="0" y="358049"/>
                </a:lnTo>
                <a:lnTo>
                  <a:pt x="0" y="358032"/>
                </a:lnTo>
                <a:lnTo>
                  <a:pt x="0" y="357990"/>
                </a:lnTo>
                <a:lnTo>
                  <a:pt x="0" y="357988"/>
                </a:lnTo>
                <a:lnTo>
                  <a:pt x="0" y="357974"/>
                </a:lnTo>
                <a:lnTo>
                  <a:pt x="0" y="357932"/>
                </a:lnTo>
                <a:lnTo>
                  <a:pt x="0" y="357855"/>
                </a:lnTo>
                <a:lnTo>
                  <a:pt x="0" y="357819"/>
                </a:lnTo>
                <a:lnTo>
                  <a:pt x="0" y="357817"/>
                </a:lnTo>
                <a:lnTo>
                  <a:pt x="0" y="357816"/>
                </a:lnTo>
                <a:lnTo>
                  <a:pt x="0" y="357785"/>
                </a:lnTo>
                <a:lnTo>
                  <a:pt x="0" y="357776"/>
                </a:lnTo>
                <a:lnTo>
                  <a:pt x="0" y="357750"/>
                </a:lnTo>
                <a:lnTo>
                  <a:pt x="0" y="357747"/>
                </a:lnTo>
                <a:lnTo>
                  <a:pt x="0" y="357729"/>
                </a:lnTo>
                <a:lnTo>
                  <a:pt x="0" y="357726"/>
                </a:lnTo>
                <a:lnTo>
                  <a:pt x="0" y="357719"/>
                </a:lnTo>
                <a:lnTo>
                  <a:pt x="0" y="357713"/>
                </a:lnTo>
                <a:lnTo>
                  <a:pt x="0" y="357706"/>
                </a:lnTo>
                <a:lnTo>
                  <a:pt x="0" y="357701"/>
                </a:lnTo>
                <a:lnTo>
                  <a:pt x="0" y="357694"/>
                </a:lnTo>
                <a:lnTo>
                  <a:pt x="0" y="357686"/>
                </a:lnTo>
                <a:lnTo>
                  <a:pt x="0" y="357672"/>
                </a:lnTo>
                <a:lnTo>
                  <a:pt x="0" y="357553"/>
                </a:lnTo>
                <a:lnTo>
                  <a:pt x="0" y="357540"/>
                </a:lnTo>
                <a:lnTo>
                  <a:pt x="0" y="357535"/>
                </a:lnTo>
                <a:lnTo>
                  <a:pt x="0" y="357515"/>
                </a:lnTo>
                <a:lnTo>
                  <a:pt x="0" y="357514"/>
                </a:lnTo>
                <a:lnTo>
                  <a:pt x="0" y="357473"/>
                </a:lnTo>
                <a:lnTo>
                  <a:pt x="0" y="357469"/>
                </a:lnTo>
                <a:lnTo>
                  <a:pt x="0" y="357440"/>
                </a:lnTo>
                <a:lnTo>
                  <a:pt x="0" y="357435"/>
                </a:lnTo>
                <a:lnTo>
                  <a:pt x="0" y="357426"/>
                </a:lnTo>
                <a:lnTo>
                  <a:pt x="0" y="357371"/>
                </a:lnTo>
                <a:lnTo>
                  <a:pt x="0" y="357324"/>
                </a:lnTo>
                <a:lnTo>
                  <a:pt x="0" y="357287"/>
                </a:lnTo>
                <a:lnTo>
                  <a:pt x="0" y="357279"/>
                </a:lnTo>
                <a:lnTo>
                  <a:pt x="0" y="357252"/>
                </a:lnTo>
                <a:lnTo>
                  <a:pt x="0" y="357243"/>
                </a:lnTo>
                <a:lnTo>
                  <a:pt x="0" y="357238"/>
                </a:lnTo>
                <a:lnTo>
                  <a:pt x="0" y="357236"/>
                </a:lnTo>
                <a:lnTo>
                  <a:pt x="0" y="357235"/>
                </a:lnTo>
                <a:lnTo>
                  <a:pt x="0" y="357230"/>
                </a:lnTo>
                <a:lnTo>
                  <a:pt x="0" y="357213"/>
                </a:lnTo>
                <a:lnTo>
                  <a:pt x="0" y="357210"/>
                </a:lnTo>
                <a:lnTo>
                  <a:pt x="0" y="357185"/>
                </a:lnTo>
                <a:lnTo>
                  <a:pt x="0" y="357164"/>
                </a:lnTo>
                <a:lnTo>
                  <a:pt x="0" y="357160"/>
                </a:lnTo>
                <a:lnTo>
                  <a:pt x="0" y="357136"/>
                </a:lnTo>
                <a:lnTo>
                  <a:pt x="0" y="357120"/>
                </a:lnTo>
                <a:lnTo>
                  <a:pt x="0" y="357078"/>
                </a:lnTo>
                <a:lnTo>
                  <a:pt x="0" y="357056"/>
                </a:lnTo>
                <a:lnTo>
                  <a:pt x="0" y="357053"/>
                </a:lnTo>
                <a:lnTo>
                  <a:pt x="0" y="357031"/>
                </a:lnTo>
                <a:lnTo>
                  <a:pt x="0" y="357021"/>
                </a:lnTo>
                <a:lnTo>
                  <a:pt x="0" y="357020"/>
                </a:lnTo>
                <a:lnTo>
                  <a:pt x="0" y="357006"/>
                </a:lnTo>
                <a:lnTo>
                  <a:pt x="0" y="356993"/>
                </a:lnTo>
                <a:lnTo>
                  <a:pt x="0" y="356986"/>
                </a:lnTo>
                <a:lnTo>
                  <a:pt x="0" y="356981"/>
                </a:lnTo>
                <a:lnTo>
                  <a:pt x="0" y="356938"/>
                </a:lnTo>
                <a:lnTo>
                  <a:pt x="0" y="356927"/>
                </a:lnTo>
                <a:lnTo>
                  <a:pt x="0" y="356879"/>
                </a:lnTo>
                <a:lnTo>
                  <a:pt x="0" y="356874"/>
                </a:lnTo>
                <a:lnTo>
                  <a:pt x="0" y="356850"/>
                </a:lnTo>
                <a:lnTo>
                  <a:pt x="0" y="356825"/>
                </a:lnTo>
                <a:lnTo>
                  <a:pt x="0" y="356797"/>
                </a:lnTo>
                <a:lnTo>
                  <a:pt x="0" y="356781"/>
                </a:lnTo>
                <a:lnTo>
                  <a:pt x="0" y="356780"/>
                </a:lnTo>
                <a:lnTo>
                  <a:pt x="0" y="356776"/>
                </a:lnTo>
                <a:lnTo>
                  <a:pt x="0" y="356755"/>
                </a:lnTo>
                <a:lnTo>
                  <a:pt x="0" y="356706"/>
                </a:lnTo>
                <a:lnTo>
                  <a:pt x="0" y="356705"/>
                </a:lnTo>
                <a:lnTo>
                  <a:pt x="0" y="356672"/>
                </a:lnTo>
                <a:lnTo>
                  <a:pt x="0" y="356655"/>
                </a:lnTo>
                <a:lnTo>
                  <a:pt x="0" y="356637"/>
                </a:lnTo>
                <a:lnTo>
                  <a:pt x="0" y="356603"/>
                </a:lnTo>
                <a:lnTo>
                  <a:pt x="0" y="356602"/>
                </a:lnTo>
                <a:lnTo>
                  <a:pt x="0" y="356587"/>
                </a:lnTo>
                <a:lnTo>
                  <a:pt x="0" y="356565"/>
                </a:lnTo>
                <a:lnTo>
                  <a:pt x="0" y="356496"/>
                </a:lnTo>
                <a:lnTo>
                  <a:pt x="0" y="356488"/>
                </a:lnTo>
                <a:lnTo>
                  <a:pt x="0" y="356472"/>
                </a:lnTo>
                <a:lnTo>
                  <a:pt x="0" y="356468"/>
                </a:lnTo>
                <a:lnTo>
                  <a:pt x="0" y="356443"/>
                </a:lnTo>
                <a:lnTo>
                  <a:pt x="0" y="356408"/>
                </a:lnTo>
                <a:lnTo>
                  <a:pt x="0" y="356376"/>
                </a:lnTo>
                <a:lnTo>
                  <a:pt x="0" y="356373"/>
                </a:lnTo>
                <a:lnTo>
                  <a:pt x="0" y="356371"/>
                </a:lnTo>
                <a:lnTo>
                  <a:pt x="0" y="356337"/>
                </a:lnTo>
                <a:lnTo>
                  <a:pt x="0" y="356333"/>
                </a:lnTo>
                <a:lnTo>
                  <a:pt x="0" y="356322"/>
                </a:lnTo>
                <a:lnTo>
                  <a:pt x="0" y="356321"/>
                </a:lnTo>
                <a:lnTo>
                  <a:pt x="0" y="356286"/>
                </a:lnTo>
                <a:lnTo>
                  <a:pt x="0" y="356239"/>
                </a:lnTo>
                <a:lnTo>
                  <a:pt x="0" y="356196"/>
                </a:lnTo>
                <a:lnTo>
                  <a:pt x="0" y="356180"/>
                </a:lnTo>
                <a:lnTo>
                  <a:pt x="0" y="356154"/>
                </a:lnTo>
                <a:lnTo>
                  <a:pt x="0" y="356148"/>
                </a:lnTo>
                <a:lnTo>
                  <a:pt x="0" y="356139"/>
                </a:lnTo>
                <a:lnTo>
                  <a:pt x="0" y="356129"/>
                </a:lnTo>
                <a:lnTo>
                  <a:pt x="0" y="356113"/>
                </a:lnTo>
                <a:lnTo>
                  <a:pt x="0" y="356057"/>
                </a:lnTo>
                <a:lnTo>
                  <a:pt x="0" y="356029"/>
                </a:lnTo>
                <a:lnTo>
                  <a:pt x="0" y="356010"/>
                </a:lnTo>
                <a:lnTo>
                  <a:pt x="0" y="355985"/>
                </a:lnTo>
                <a:lnTo>
                  <a:pt x="0" y="355923"/>
                </a:lnTo>
                <a:lnTo>
                  <a:pt x="0" y="355902"/>
                </a:lnTo>
                <a:lnTo>
                  <a:pt x="0" y="355899"/>
                </a:lnTo>
                <a:lnTo>
                  <a:pt x="0" y="355839"/>
                </a:lnTo>
                <a:lnTo>
                  <a:pt x="0" y="355823"/>
                </a:lnTo>
                <a:lnTo>
                  <a:pt x="0" y="355820"/>
                </a:lnTo>
                <a:lnTo>
                  <a:pt x="0" y="355756"/>
                </a:lnTo>
                <a:lnTo>
                  <a:pt x="0" y="355748"/>
                </a:lnTo>
                <a:lnTo>
                  <a:pt x="0" y="355734"/>
                </a:lnTo>
                <a:lnTo>
                  <a:pt x="0" y="355660"/>
                </a:lnTo>
                <a:lnTo>
                  <a:pt x="0" y="355615"/>
                </a:lnTo>
                <a:lnTo>
                  <a:pt x="0" y="355591"/>
                </a:lnTo>
                <a:lnTo>
                  <a:pt x="0" y="355577"/>
                </a:lnTo>
                <a:lnTo>
                  <a:pt x="0" y="355548"/>
                </a:lnTo>
                <a:lnTo>
                  <a:pt x="0" y="355526"/>
                </a:lnTo>
                <a:lnTo>
                  <a:pt x="0" y="355492"/>
                </a:lnTo>
                <a:lnTo>
                  <a:pt x="0" y="355476"/>
                </a:lnTo>
                <a:lnTo>
                  <a:pt x="0" y="355456"/>
                </a:lnTo>
                <a:lnTo>
                  <a:pt x="0" y="355443"/>
                </a:lnTo>
                <a:lnTo>
                  <a:pt x="0" y="355414"/>
                </a:lnTo>
                <a:lnTo>
                  <a:pt x="0" y="355407"/>
                </a:lnTo>
                <a:lnTo>
                  <a:pt x="0" y="355365"/>
                </a:lnTo>
                <a:lnTo>
                  <a:pt x="0" y="355364"/>
                </a:lnTo>
                <a:lnTo>
                  <a:pt x="0" y="355300"/>
                </a:lnTo>
                <a:lnTo>
                  <a:pt x="0" y="355284"/>
                </a:lnTo>
                <a:lnTo>
                  <a:pt x="0" y="355264"/>
                </a:lnTo>
                <a:lnTo>
                  <a:pt x="0" y="355234"/>
                </a:lnTo>
                <a:lnTo>
                  <a:pt x="0" y="355233"/>
                </a:lnTo>
                <a:lnTo>
                  <a:pt x="0" y="355186"/>
                </a:lnTo>
                <a:lnTo>
                  <a:pt x="0" y="355103"/>
                </a:lnTo>
                <a:lnTo>
                  <a:pt x="0" y="355088"/>
                </a:lnTo>
                <a:lnTo>
                  <a:pt x="0" y="355060"/>
                </a:lnTo>
                <a:lnTo>
                  <a:pt x="0" y="355047"/>
                </a:lnTo>
                <a:lnTo>
                  <a:pt x="0" y="355042"/>
                </a:lnTo>
                <a:lnTo>
                  <a:pt x="0" y="354989"/>
                </a:lnTo>
                <a:lnTo>
                  <a:pt x="0" y="354960"/>
                </a:lnTo>
                <a:lnTo>
                  <a:pt x="0" y="354942"/>
                </a:lnTo>
                <a:lnTo>
                  <a:pt x="0" y="354915"/>
                </a:lnTo>
                <a:lnTo>
                  <a:pt x="0" y="354878"/>
                </a:lnTo>
                <a:lnTo>
                  <a:pt x="0" y="354826"/>
                </a:lnTo>
                <a:lnTo>
                  <a:pt x="0" y="354825"/>
                </a:lnTo>
                <a:lnTo>
                  <a:pt x="0" y="354819"/>
                </a:lnTo>
                <a:lnTo>
                  <a:pt x="0" y="354795"/>
                </a:lnTo>
                <a:lnTo>
                  <a:pt x="0" y="354786"/>
                </a:lnTo>
                <a:lnTo>
                  <a:pt x="0" y="354727"/>
                </a:lnTo>
                <a:lnTo>
                  <a:pt x="0" y="354723"/>
                </a:lnTo>
                <a:lnTo>
                  <a:pt x="0" y="354716"/>
                </a:lnTo>
                <a:lnTo>
                  <a:pt x="0" y="354711"/>
                </a:lnTo>
                <a:lnTo>
                  <a:pt x="0" y="354696"/>
                </a:lnTo>
                <a:lnTo>
                  <a:pt x="0" y="354682"/>
                </a:lnTo>
                <a:lnTo>
                  <a:pt x="0" y="354669"/>
                </a:lnTo>
                <a:lnTo>
                  <a:pt x="0" y="354629"/>
                </a:lnTo>
                <a:lnTo>
                  <a:pt x="0" y="354563"/>
                </a:lnTo>
                <a:lnTo>
                  <a:pt x="0" y="354533"/>
                </a:lnTo>
                <a:lnTo>
                  <a:pt x="0" y="354511"/>
                </a:lnTo>
                <a:lnTo>
                  <a:pt x="0" y="354484"/>
                </a:lnTo>
                <a:lnTo>
                  <a:pt x="0" y="354483"/>
                </a:lnTo>
                <a:lnTo>
                  <a:pt x="0" y="354470"/>
                </a:lnTo>
                <a:lnTo>
                  <a:pt x="0" y="354441"/>
                </a:lnTo>
                <a:lnTo>
                  <a:pt x="0" y="354393"/>
                </a:lnTo>
                <a:lnTo>
                  <a:pt x="0" y="354352"/>
                </a:lnTo>
                <a:lnTo>
                  <a:pt x="0" y="354319"/>
                </a:lnTo>
                <a:lnTo>
                  <a:pt x="0" y="354291"/>
                </a:lnTo>
                <a:lnTo>
                  <a:pt x="0" y="354242"/>
                </a:lnTo>
                <a:lnTo>
                  <a:pt x="0" y="354223"/>
                </a:lnTo>
                <a:lnTo>
                  <a:pt x="0" y="354220"/>
                </a:lnTo>
                <a:lnTo>
                  <a:pt x="0" y="354193"/>
                </a:lnTo>
                <a:lnTo>
                  <a:pt x="0" y="354177"/>
                </a:lnTo>
                <a:lnTo>
                  <a:pt x="0" y="354170"/>
                </a:lnTo>
                <a:lnTo>
                  <a:pt x="0" y="354079"/>
                </a:lnTo>
                <a:lnTo>
                  <a:pt x="0" y="354078"/>
                </a:lnTo>
                <a:lnTo>
                  <a:pt x="0" y="354063"/>
                </a:lnTo>
                <a:lnTo>
                  <a:pt x="0" y="354057"/>
                </a:lnTo>
                <a:lnTo>
                  <a:pt x="0" y="354043"/>
                </a:lnTo>
                <a:lnTo>
                  <a:pt x="0" y="354041"/>
                </a:lnTo>
                <a:lnTo>
                  <a:pt x="0" y="353996"/>
                </a:lnTo>
                <a:lnTo>
                  <a:pt x="0" y="353982"/>
                </a:lnTo>
                <a:lnTo>
                  <a:pt x="0" y="353981"/>
                </a:lnTo>
                <a:lnTo>
                  <a:pt x="0" y="353980"/>
                </a:lnTo>
                <a:lnTo>
                  <a:pt x="0" y="353943"/>
                </a:lnTo>
                <a:lnTo>
                  <a:pt x="0" y="353918"/>
                </a:lnTo>
                <a:lnTo>
                  <a:pt x="0" y="353884"/>
                </a:lnTo>
                <a:lnTo>
                  <a:pt x="0" y="353847"/>
                </a:lnTo>
                <a:lnTo>
                  <a:pt x="0" y="353835"/>
                </a:lnTo>
                <a:lnTo>
                  <a:pt x="0" y="353790"/>
                </a:lnTo>
                <a:lnTo>
                  <a:pt x="0" y="353788"/>
                </a:lnTo>
                <a:lnTo>
                  <a:pt x="0" y="353786"/>
                </a:lnTo>
                <a:lnTo>
                  <a:pt x="0" y="353769"/>
                </a:lnTo>
                <a:lnTo>
                  <a:pt x="0" y="353765"/>
                </a:lnTo>
                <a:lnTo>
                  <a:pt x="0" y="353739"/>
                </a:lnTo>
                <a:lnTo>
                  <a:pt x="0" y="353738"/>
                </a:lnTo>
                <a:lnTo>
                  <a:pt x="0" y="353737"/>
                </a:lnTo>
                <a:lnTo>
                  <a:pt x="0" y="353687"/>
                </a:lnTo>
                <a:lnTo>
                  <a:pt x="0" y="353682"/>
                </a:lnTo>
                <a:lnTo>
                  <a:pt x="0" y="353665"/>
                </a:lnTo>
                <a:lnTo>
                  <a:pt x="0" y="353647"/>
                </a:lnTo>
                <a:lnTo>
                  <a:pt x="0" y="353575"/>
                </a:lnTo>
                <a:lnTo>
                  <a:pt x="0" y="353546"/>
                </a:lnTo>
                <a:lnTo>
                  <a:pt x="0" y="353512"/>
                </a:lnTo>
                <a:lnTo>
                  <a:pt x="0" y="353506"/>
                </a:lnTo>
                <a:lnTo>
                  <a:pt x="0" y="353459"/>
                </a:lnTo>
                <a:lnTo>
                  <a:pt x="0" y="353454"/>
                </a:lnTo>
                <a:lnTo>
                  <a:pt x="0" y="353347"/>
                </a:lnTo>
                <a:lnTo>
                  <a:pt x="0" y="353334"/>
                </a:lnTo>
                <a:lnTo>
                  <a:pt x="0" y="353331"/>
                </a:lnTo>
                <a:lnTo>
                  <a:pt x="0" y="353298"/>
                </a:lnTo>
                <a:lnTo>
                  <a:pt x="0" y="353270"/>
                </a:lnTo>
                <a:lnTo>
                  <a:pt x="0" y="353267"/>
                </a:lnTo>
                <a:lnTo>
                  <a:pt x="0" y="353262"/>
                </a:lnTo>
                <a:lnTo>
                  <a:pt x="0" y="353256"/>
                </a:lnTo>
                <a:lnTo>
                  <a:pt x="0" y="353206"/>
                </a:lnTo>
                <a:lnTo>
                  <a:pt x="0" y="353173"/>
                </a:lnTo>
                <a:lnTo>
                  <a:pt x="0" y="353168"/>
                </a:lnTo>
                <a:lnTo>
                  <a:pt x="0" y="353162"/>
                </a:lnTo>
                <a:lnTo>
                  <a:pt x="0" y="353152"/>
                </a:lnTo>
                <a:lnTo>
                  <a:pt x="0" y="353102"/>
                </a:lnTo>
                <a:lnTo>
                  <a:pt x="0" y="353036"/>
                </a:lnTo>
                <a:lnTo>
                  <a:pt x="0" y="353020"/>
                </a:lnTo>
                <a:lnTo>
                  <a:pt x="0" y="352995"/>
                </a:lnTo>
                <a:lnTo>
                  <a:pt x="0" y="352994"/>
                </a:lnTo>
                <a:lnTo>
                  <a:pt x="0" y="352966"/>
                </a:lnTo>
                <a:lnTo>
                  <a:pt x="0" y="352959"/>
                </a:lnTo>
                <a:lnTo>
                  <a:pt x="0" y="352958"/>
                </a:lnTo>
                <a:lnTo>
                  <a:pt x="0" y="352934"/>
                </a:lnTo>
                <a:lnTo>
                  <a:pt x="0" y="352909"/>
                </a:lnTo>
                <a:lnTo>
                  <a:pt x="0" y="352849"/>
                </a:lnTo>
                <a:lnTo>
                  <a:pt x="0" y="352848"/>
                </a:lnTo>
                <a:lnTo>
                  <a:pt x="0" y="352811"/>
                </a:lnTo>
                <a:lnTo>
                  <a:pt x="0" y="352784"/>
                </a:lnTo>
                <a:lnTo>
                  <a:pt x="0" y="352766"/>
                </a:lnTo>
                <a:lnTo>
                  <a:pt x="0" y="352744"/>
                </a:lnTo>
                <a:lnTo>
                  <a:pt x="0" y="352723"/>
                </a:lnTo>
                <a:lnTo>
                  <a:pt x="0" y="352717"/>
                </a:lnTo>
                <a:lnTo>
                  <a:pt x="0" y="352716"/>
                </a:lnTo>
                <a:lnTo>
                  <a:pt x="0" y="352714"/>
                </a:lnTo>
                <a:lnTo>
                  <a:pt x="0" y="352709"/>
                </a:lnTo>
                <a:lnTo>
                  <a:pt x="0" y="352693"/>
                </a:lnTo>
                <a:lnTo>
                  <a:pt x="0" y="352670"/>
                </a:lnTo>
                <a:lnTo>
                  <a:pt x="0" y="352625"/>
                </a:lnTo>
                <a:lnTo>
                  <a:pt x="0" y="352583"/>
                </a:lnTo>
                <a:lnTo>
                  <a:pt x="0" y="352558"/>
                </a:lnTo>
                <a:lnTo>
                  <a:pt x="0" y="352536"/>
                </a:lnTo>
                <a:lnTo>
                  <a:pt x="0" y="352535"/>
                </a:lnTo>
                <a:lnTo>
                  <a:pt x="0" y="352486"/>
                </a:lnTo>
                <a:lnTo>
                  <a:pt x="0" y="352425"/>
                </a:lnTo>
                <a:lnTo>
                  <a:pt x="0" y="352424"/>
                </a:lnTo>
                <a:lnTo>
                  <a:pt x="0" y="352417"/>
                </a:lnTo>
                <a:lnTo>
                  <a:pt x="0" y="352404"/>
                </a:lnTo>
                <a:lnTo>
                  <a:pt x="0" y="352368"/>
                </a:lnTo>
                <a:lnTo>
                  <a:pt x="0" y="352366"/>
                </a:lnTo>
                <a:lnTo>
                  <a:pt x="0" y="352359"/>
                </a:lnTo>
                <a:lnTo>
                  <a:pt x="0" y="352354"/>
                </a:lnTo>
                <a:lnTo>
                  <a:pt x="0" y="352310"/>
                </a:lnTo>
                <a:lnTo>
                  <a:pt x="0" y="352294"/>
                </a:lnTo>
                <a:lnTo>
                  <a:pt x="0" y="352221"/>
                </a:lnTo>
                <a:lnTo>
                  <a:pt x="0" y="352196"/>
                </a:lnTo>
                <a:lnTo>
                  <a:pt x="0" y="352180"/>
                </a:lnTo>
                <a:lnTo>
                  <a:pt x="0" y="352170"/>
                </a:lnTo>
                <a:lnTo>
                  <a:pt x="0" y="352098"/>
                </a:lnTo>
                <a:lnTo>
                  <a:pt x="0" y="352082"/>
                </a:lnTo>
                <a:lnTo>
                  <a:pt x="0" y="352066"/>
                </a:lnTo>
                <a:lnTo>
                  <a:pt x="0" y="352061"/>
                </a:lnTo>
                <a:lnTo>
                  <a:pt x="0" y="352045"/>
                </a:lnTo>
                <a:lnTo>
                  <a:pt x="0" y="352028"/>
                </a:lnTo>
                <a:lnTo>
                  <a:pt x="0" y="351994"/>
                </a:lnTo>
                <a:lnTo>
                  <a:pt x="0" y="351973"/>
                </a:lnTo>
                <a:lnTo>
                  <a:pt x="0" y="351888"/>
                </a:lnTo>
                <a:lnTo>
                  <a:pt x="0" y="351887"/>
                </a:lnTo>
                <a:lnTo>
                  <a:pt x="0" y="351885"/>
                </a:lnTo>
                <a:lnTo>
                  <a:pt x="0" y="351873"/>
                </a:lnTo>
                <a:lnTo>
                  <a:pt x="0" y="351835"/>
                </a:lnTo>
                <a:lnTo>
                  <a:pt x="0" y="351827"/>
                </a:lnTo>
                <a:lnTo>
                  <a:pt x="0" y="351801"/>
                </a:lnTo>
                <a:lnTo>
                  <a:pt x="0" y="351763"/>
                </a:lnTo>
                <a:lnTo>
                  <a:pt x="0" y="351744"/>
                </a:lnTo>
                <a:lnTo>
                  <a:pt x="0" y="351737"/>
                </a:lnTo>
                <a:lnTo>
                  <a:pt x="0" y="351695"/>
                </a:lnTo>
                <a:lnTo>
                  <a:pt x="0" y="351659"/>
                </a:lnTo>
                <a:lnTo>
                  <a:pt x="0" y="351645"/>
                </a:lnTo>
                <a:lnTo>
                  <a:pt x="0" y="351639"/>
                </a:lnTo>
                <a:lnTo>
                  <a:pt x="0" y="351634"/>
                </a:lnTo>
                <a:lnTo>
                  <a:pt x="0" y="351569"/>
                </a:lnTo>
                <a:lnTo>
                  <a:pt x="0" y="351543"/>
                </a:lnTo>
                <a:lnTo>
                  <a:pt x="0" y="351521"/>
                </a:lnTo>
                <a:lnTo>
                  <a:pt x="0" y="351514"/>
                </a:lnTo>
                <a:lnTo>
                  <a:pt x="0" y="351486"/>
                </a:lnTo>
                <a:lnTo>
                  <a:pt x="0" y="351480"/>
                </a:lnTo>
                <a:lnTo>
                  <a:pt x="0" y="351457"/>
                </a:lnTo>
                <a:lnTo>
                  <a:pt x="0" y="351403"/>
                </a:lnTo>
                <a:lnTo>
                  <a:pt x="0" y="351397"/>
                </a:lnTo>
                <a:lnTo>
                  <a:pt x="0" y="351390"/>
                </a:lnTo>
                <a:lnTo>
                  <a:pt x="0" y="351383"/>
                </a:lnTo>
                <a:lnTo>
                  <a:pt x="0" y="351360"/>
                </a:lnTo>
                <a:lnTo>
                  <a:pt x="0" y="351358"/>
                </a:lnTo>
                <a:lnTo>
                  <a:pt x="0" y="351301"/>
                </a:lnTo>
                <a:lnTo>
                  <a:pt x="0" y="351283"/>
                </a:lnTo>
                <a:lnTo>
                  <a:pt x="0" y="351214"/>
                </a:lnTo>
                <a:lnTo>
                  <a:pt x="0" y="351203"/>
                </a:lnTo>
                <a:lnTo>
                  <a:pt x="0" y="351187"/>
                </a:lnTo>
                <a:lnTo>
                  <a:pt x="0" y="351140"/>
                </a:lnTo>
                <a:lnTo>
                  <a:pt x="0" y="351089"/>
                </a:lnTo>
                <a:lnTo>
                  <a:pt x="0" y="351053"/>
                </a:lnTo>
                <a:lnTo>
                  <a:pt x="0" y="351021"/>
                </a:lnTo>
                <a:lnTo>
                  <a:pt x="0" y="350991"/>
                </a:lnTo>
                <a:lnTo>
                  <a:pt x="0" y="350953"/>
                </a:lnTo>
                <a:lnTo>
                  <a:pt x="0" y="350936"/>
                </a:lnTo>
                <a:lnTo>
                  <a:pt x="0" y="350928"/>
                </a:lnTo>
                <a:lnTo>
                  <a:pt x="0" y="350925"/>
                </a:lnTo>
                <a:lnTo>
                  <a:pt x="0" y="350922"/>
                </a:lnTo>
                <a:lnTo>
                  <a:pt x="0" y="350921"/>
                </a:lnTo>
                <a:lnTo>
                  <a:pt x="0" y="350899"/>
                </a:lnTo>
                <a:lnTo>
                  <a:pt x="0" y="350866"/>
                </a:lnTo>
                <a:lnTo>
                  <a:pt x="0" y="350857"/>
                </a:lnTo>
                <a:lnTo>
                  <a:pt x="0" y="350849"/>
                </a:lnTo>
                <a:lnTo>
                  <a:pt x="0" y="350787"/>
                </a:lnTo>
                <a:lnTo>
                  <a:pt x="0" y="350764"/>
                </a:lnTo>
                <a:lnTo>
                  <a:pt x="0" y="350748"/>
                </a:lnTo>
                <a:lnTo>
                  <a:pt x="0" y="350715"/>
                </a:lnTo>
                <a:lnTo>
                  <a:pt x="0" y="350690"/>
                </a:lnTo>
                <a:lnTo>
                  <a:pt x="0" y="350666"/>
                </a:lnTo>
                <a:lnTo>
                  <a:pt x="0" y="350638"/>
                </a:lnTo>
                <a:lnTo>
                  <a:pt x="0" y="350585"/>
                </a:lnTo>
                <a:lnTo>
                  <a:pt x="0" y="350527"/>
                </a:lnTo>
                <a:lnTo>
                  <a:pt x="0" y="350522"/>
                </a:lnTo>
                <a:lnTo>
                  <a:pt x="0" y="350472"/>
                </a:lnTo>
                <a:lnTo>
                  <a:pt x="0" y="350469"/>
                </a:lnTo>
                <a:lnTo>
                  <a:pt x="0" y="350466"/>
                </a:lnTo>
                <a:lnTo>
                  <a:pt x="0" y="350464"/>
                </a:lnTo>
                <a:lnTo>
                  <a:pt x="0" y="350439"/>
                </a:lnTo>
                <a:lnTo>
                  <a:pt x="0" y="350430"/>
                </a:lnTo>
                <a:lnTo>
                  <a:pt x="0" y="350395"/>
                </a:lnTo>
                <a:lnTo>
                  <a:pt x="0" y="350376"/>
                </a:lnTo>
                <a:lnTo>
                  <a:pt x="0" y="350375"/>
                </a:lnTo>
                <a:lnTo>
                  <a:pt x="0" y="350373"/>
                </a:lnTo>
                <a:lnTo>
                  <a:pt x="0" y="350372"/>
                </a:lnTo>
                <a:lnTo>
                  <a:pt x="0" y="350351"/>
                </a:lnTo>
                <a:lnTo>
                  <a:pt x="0" y="350301"/>
                </a:lnTo>
                <a:lnTo>
                  <a:pt x="0" y="350280"/>
                </a:lnTo>
                <a:lnTo>
                  <a:pt x="0" y="350266"/>
                </a:lnTo>
                <a:lnTo>
                  <a:pt x="0" y="350265"/>
                </a:lnTo>
                <a:lnTo>
                  <a:pt x="0" y="350256"/>
                </a:lnTo>
                <a:lnTo>
                  <a:pt x="0" y="350251"/>
                </a:lnTo>
                <a:lnTo>
                  <a:pt x="0" y="350234"/>
                </a:lnTo>
                <a:lnTo>
                  <a:pt x="0" y="350207"/>
                </a:lnTo>
                <a:lnTo>
                  <a:pt x="0" y="350189"/>
                </a:lnTo>
                <a:lnTo>
                  <a:pt x="0" y="350178"/>
                </a:lnTo>
                <a:lnTo>
                  <a:pt x="0" y="350172"/>
                </a:lnTo>
                <a:lnTo>
                  <a:pt x="0" y="350162"/>
                </a:lnTo>
                <a:lnTo>
                  <a:pt x="0" y="350157"/>
                </a:lnTo>
                <a:lnTo>
                  <a:pt x="0" y="350126"/>
                </a:lnTo>
                <a:lnTo>
                  <a:pt x="0" y="350042"/>
                </a:lnTo>
                <a:lnTo>
                  <a:pt x="0" y="350015"/>
                </a:lnTo>
                <a:lnTo>
                  <a:pt x="0" y="350012"/>
                </a:lnTo>
                <a:lnTo>
                  <a:pt x="0" y="350010"/>
                </a:lnTo>
                <a:lnTo>
                  <a:pt x="0" y="349991"/>
                </a:lnTo>
                <a:lnTo>
                  <a:pt x="0" y="349989"/>
                </a:lnTo>
                <a:lnTo>
                  <a:pt x="0" y="349976"/>
                </a:lnTo>
                <a:lnTo>
                  <a:pt x="0" y="349968"/>
                </a:lnTo>
                <a:lnTo>
                  <a:pt x="0" y="349914"/>
                </a:lnTo>
                <a:lnTo>
                  <a:pt x="0" y="349913"/>
                </a:lnTo>
                <a:lnTo>
                  <a:pt x="0" y="349906"/>
                </a:lnTo>
                <a:lnTo>
                  <a:pt x="0" y="349889"/>
                </a:lnTo>
                <a:lnTo>
                  <a:pt x="0" y="349842"/>
                </a:lnTo>
                <a:lnTo>
                  <a:pt x="0" y="349821"/>
                </a:lnTo>
                <a:lnTo>
                  <a:pt x="0" y="349818"/>
                </a:lnTo>
                <a:lnTo>
                  <a:pt x="0" y="349773"/>
                </a:lnTo>
                <a:lnTo>
                  <a:pt x="0" y="349771"/>
                </a:lnTo>
                <a:lnTo>
                  <a:pt x="0" y="349766"/>
                </a:lnTo>
                <a:lnTo>
                  <a:pt x="0" y="349727"/>
                </a:lnTo>
                <a:lnTo>
                  <a:pt x="0" y="349719"/>
                </a:lnTo>
                <a:lnTo>
                  <a:pt x="0" y="349703"/>
                </a:lnTo>
                <a:lnTo>
                  <a:pt x="0" y="349635"/>
                </a:lnTo>
                <a:lnTo>
                  <a:pt x="0" y="349593"/>
                </a:lnTo>
                <a:lnTo>
                  <a:pt x="0" y="349586"/>
                </a:lnTo>
                <a:lnTo>
                  <a:pt x="0" y="349559"/>
                </a:lnTo>
                <a:lnTo>
                  <a:pt x="0" y="349558"/>
                </a:lnTo>
                <a:lnTo>
                  <a:pt x="0" y="349556"/>
                </a:lnTo>
                <a:lnTo>
                  <a:pt x="0" y="349537"/>
                </a:lnTo>
                <a:lnTo>
                  <a:pt x="0" y="349523"/>
                </a:lnTo>
                <a:lnTo>
                  <a:pt x="0" y="349478"/>
                </a:lnTo>
                <a:lnTo>
                  <a:pt x="0" y="349460"/>
                </a:lnTo>
                <a:lnTo>
                  <a:pt x="0" y="349430"/>
                </a:lnTo>
                <a:lnTo>
                  <a:pt x="0" y="349414"/>
                </a:lnTo>
                <a:lnTo>
                  <a:pt x="0" y="349398"/>
                </a:lnTo>
                <a:lnTo>
                  <a:pt x="0" y="349375"/>
                </a:lnTo>
                <a:lnTo>
                  <a:pt x="0" y="349364"/>
                </a:lnTo>
                <a:lnTo>
                  <a:pt x="0" y="349327"/>
                </a:lnTo>
                <a:lnTo>
                  <a:pt x="0" y="349265"/>
                </a:lnTo>
                <a:lnTo>
                  <a:pt x="0" y="349249"/>
                </a:lnTo>
                <a:lnTo>
                  <a:pt x="0" y="349244"/>
                </a:lnTo>
                <a:lnTo>
                  <a:pt x="0" y="349236"/>
                </a:lnTo>
                <a:lnTo>
                  <a:pt x="0" y="349219"/>
                </a:lnTo>
                <a:lnTo>
                  <a:pt x="0" y="349218"/>
                </a:lnTo>
                <a:lnTo>
                  <a:pt x="0" y="349194"/>
                </a:lnTo>
                <a:lnTo>
                  <a:pt x="0" y="349193"/>
                </a:lnTo>
                <a:lnTo>
                  <a:pt x="0" y="349172"/>
                </a:lnTo>
                <a:lnTo>
                  <a:pt x="0" y="349161"/>
                </a:lnTo>
                <a:lnTo>
                  <a:pt x="0" y="349112"/>
                </a:lnTo>
                <a:lnTo>
                  <a:pt x="0" y="349071"/>
                </a:lnTo>
                <a:lnTo>
                  <a:pt x="0" y="349055"/>
                </a:lnTo>
                <a:lnTo>
                  <a:pt x="0" y="349038"/>
                </a:lnTo>
                <a:lnTo>
                  <a:pt x="0" y="349009"/>
                </a:lnTo>
                <a:lnTo>
                  <a:pt x="0" y="348939"/>
                </a:lnTo>
                <a:lnTo>
                  <a:pt x="0" y="348934"/>
                </a:lnTo>
                <a:lnTo>
                  <a:pt x="0" y="348895"/>
                </a:lnTo>
                <a:lnTo>
                  <a:pt x="0" y="348892"/>
                </a:lnTo>
                <a:lnTo>
                  <a:pt x="0" y="348885"/>
                </a:lnTo>
                <a:lnTo>
                  <a:pt x="0" y="348874"/>
                </a:lnTo>
                <a:lnTo>
                  <a:pt x="0" y="348811"/>
                </a:lnTo>
                <a:lnTo>
                  <a:pt x="0" y="348782"/>
                </a:lnTo>
                <a:lnTo>
                  <a:pt x="0" y="348760"/>
                </a:lnTo>
                <a:lnTo>
                  <a:pt x="0" y="348705"/>
                </a:lnTo>
                <a:lnTo>
                  <a:pt x="0" y="348684"/>
                </a:lnTo>
                <a:lnTo>
                  <a:pt x="0" y="348642"/>
                </a:lnTo>
                <a:lnTo>
                  <a:pt x="0" y="348629"/>
                </a:lnTo>
                <a:lnTo>
                  <a:pt x="0" y="348579"/>
                </a:lnTo>
                <a:lnTo>
                  <a:pt x="0" y="348525"/>
                </a:lnTo>
                <a:lnTo>
                  <a:pt x="0" y="348474"/>
                </a:lnTo>
                <a:lnTo>
                  <a:pt x="0" y="348467"/>
                </a:lnTo>
                <a:lnTo>
                  <a:pt x="0" y="348446"/>
                </a:lnTo>
                <a:lnTo>
                  <a:pt x="0" y="348400"/>
                </a:lnTo>
                <a:lnTo>
                  <a:pt x="0" y="348393"/>
                </a:lnTo>
                <a:lnTo>
                  <a:pt x="0" y="348370"/>
                </a:lnTo>
                <a:lnTo>
                  <a:pt x="0" y="348368"/>
                </a:lnTo>
                <a:lnTo>
                  <a:pt x="0" y="348339"/>
                </a:lnTo>
                <a:lnTo>
                  <a:pt x="0" y="348328"/>
                </a:lnTo>
                <a:lnTo>
                  <a:pt x="0" y="348322"/>
                </a:lnTo>
                <a:lnTo>
                  <a:pt x="0" y="348291"/>
                </a:lnTo>
                <a:lnTo>
                  <a:pt x="0" y="348264"/>
                </a:lnTo>
                <a:lnTo>
                  <a:pt x="0" y="348225"/>
                </a:lnTo>
                <a:lnTo>
                  <a:pt x="0" y="348224"/>
                </a:lnTo>
                <a:lnTo>
                  <a:pt x="0" y="348204"/>
                </a:lnTo>
                <a:lnTo>
                  <a:pt x="0" y="348196"/>
                </a:lnTo>
                <a:lnTo>
                  <a:pt x="0" y="348166"/>
                </a:lnTo>
                <a:lnTo>
                  <a:pt x="0" y="348150"/>
                </a:lnTo>
                <a:lnTo>
                  <a:pt x="0" y="348112"/>
                </a:lnTo>
                <a:lnTo>
                  <a:pt x="0" y="348096"/>
                </a:lnTo>
                <a:lnTo>
                  <a:pt x="0" y="348089"/>
                </a:lnTo>
                <a:lnTo>
                  <a:pt x="0" y="348066"/>
                </a:lnTo>
                <a:lnTo>
                  <a:pt x="0" y="348055"/>
                </a:lnTo>
                <a:lnTo>
                  <a:pt x="0" y="348031"/>
                </a:lnTo>
                <a:lnTo>
                  <a:pt x="0" y="348015"/>
                </a:lnTo>
                <a:lnTo>
                  <a:pt x="0" y="348003"/>
                </a:lnTo>
                <a:lnTo>
                  <a:pt x="0" y="347931"/>
                </a:lnTo>
                <a:lnTo>
                  <a:pt x="0" y="347909"/>
                </a:lnTo>
                <a:lnTo>
                  <a:pt x="0" y="347884"/>
                </a:lnTo>
                <a:lnTo>
                  <a:pt x="0" y="347863"/>
                </a:lnTo>
                <a:lnTo>
                  <a:pt x="0" y="347859"/>
                </a:lnTo>
                <a:lnTo>
                  <a:pt x="0" y="347856"/>
                </a:lnTo>
                <a:lnTo>
                  <a:pt x="0" y="347847"/>
                </a:lnTo>
                <a:lnTo>
                  <a:pt x="0" y="347846"/>
                </a:lnTo>
                <a:lnTo>
                  <a:pt x="0" y="347803"/>
                </a:lnTo>
                <a:lnTo>
                  <a:pt x="0" y="347797"/>
                </a:lnTo>
                <a:lnTo>
                  <a:pt x="0" y="347732"/>
                </a:lnTo>
                <a:lnTo>
                  <a:pt x="0" y="347727"/>
                </a:lnTo>
                <a:lnTo>
                  <a:pt x="0" y="347700"/>
                </a:lnTo>
                <a:lnTo>
                  <a:pt x="0" y="347676"/>
                </a:lnTo>
                <a:lnTo>
                  <a:pt x="0" y="347671"/>
                </a:lnTo>
                <a:lnTo>
                  <a:pt x="0" y="347651"/>
                </a:lnTo>
                <a:lnTo>
                  <a:pt x="0" y="347650"/>
                </a:lnTo>
                <a:lnTo>
                  <a:pt x="0" y="347606"/>
                </a:lnTo>
                <a:lnTo>
                  <a:pt x="0" y="347595"/>
                </a:lnTo>
                <a:lnTo>
                  <a:pt x="0" y="347577"/>
                </a:lnTo>
                <a:lnTo>
                  <a:pt x="0" y="347572"/>
                </a:lnTo>
                <a:lnTo>
                  <a:pt x="0" y="347553"/>
                </a:lnTo>
                <a:lnTo>
                  <a:pt x="0" y="347548"/>
                </a:lnTo>
                <a:lnTo>
                  <a:pt x="0" y="347455"/>
                </a:lnTo>
                <a:lnTo>
                  <a:pt x="0" y="347449"/>
                </a:lnTo>
                <a:lnTo>
                  <a:pt x="0" y="347440"/>
                </a:lnTo>
                <a:lnTo>
                  <a:pt x="0" y="347427"/>
                </a:lnTo>
                <a:lnTo>
                  <a:pt x="0" y="347418"/>
                </a:lnTo>
                <a:lnTo>
                  <a:pt x="0" y="347385"/>
                </a:lnTo>
                <a:lnTo>
                  <a:pt x="0" y="347383"/>
                </a:lnTo>
                <a:lnTo>
                  <a:pt x="0" y="347367"/>
                </a:lnTo>
                <a:lnTo>
                  <a:pt x="0" y="347344"/>
                </a:lnTo>
                <a:lnTo>
                  <a:pt x="0" y="347311"/>
                </a:lnTo>
                <a:lnTo>
                  <a:pt x="0" y="347261"/>
                </a:lnTo>
                <a:lnTo>
                  <a:pt x="0" y="347244"/>
                </a:lnTo>
                <a:lnTo>
                  <a:pt x="0" y="347217"/>
                </a:lnTo>
                <a:lnTo>
                  <a:pt x="0" y="347215"/>
                </a:lnTo>
                <a:lnTo>
                  <a:pt x="0" y="347214"/>
                </a:lnTo>
                <a:lnTo>
                  <a:pt x="0" y="347199"/>
                </a:lnTo>
                <a:lnTo>
                  <a:pt x="0" y="347193"/>
                </a:lnTo>
                <a:lnTo>
                  <a:pt x="0" y="347174"/>
                </a:lnTo>
                <a:lnTo>
                  <a:pt x="0" y="347136"/>
                </a:lnTo>
                <a:lnTo>
                  <a:pt x="0" y="347118"/>
                </a:lnTo>
                <a:lnTo>
                  <a:pt x="0" y="347103"/>
                </a:lnTo>
                <a:lnTo>
                  <a:pt x="0" y="347022"/>
                </a:lnTo>
                <a:lnTo>
                  <a:pt x="0" y="347020"/>
                </a:lnTo>
                <a:lnTo>
                  <a:pt x="0" y="347007"/>
                </a:lnTo>
                <a:lnTo>
                  <a:pt x="0" y="347001"/>
                </a:lnTo>
                <a:lnTo>
                  <a:pt x="0" y="346999"/>
                </a:lnTo>
                <a:lnTo>
                  <a:pt x="0" y="346973"/>
                </a:lnTo>
                <a:lnTo>
                  <a:pt x="0" y="346936"/>
                </a:lnTo>
                <a:lnTo>
                  <a:pt x="0" y="346924"/>
                </a:lnTo>
                <a:lnTo>
                  <a:pt x="0" y="346916"/>
                </a:lnTo>
                <a:lnTo>
                  <a:pt x="0" y="346907"/>
                </a:lnTo>
                <a:lnTo>
                  <a:pt x="0" y="346899"/>
                </a:lnTo>
                <a:lnTo>
                  <a:pt x="0" y="346893"/>
                </a:lnTo>
                <a:lnTo>
                  <a:pt x="0" y="346877"/>
                </a:lnTo>
                <a:lnTo>
                  <a:pt x="0" y="346852"/>
                </a:lnTo>
                <a:lnTo>
                  <a:pt x="0" y="346783"/>
                </a:lnTo>
                <a:lnTo>
                  <a:pt x="0" y="346781"/>
                </a:lnTo>
                <a:lnTo>
                  <a:pt x="0" y="346776"/>
                </a:lnTo>
                <a:lnTo>
                  <a:pt x="0" y="346763"/>
                </a:lnTo>
                <a:lnTo>
                  <a:pt x="0" y="346753"/>
                </a:lnTo>
                <a:lnTo>
                  <a:pt x="0" y="346720"/>
                </a:lnTo>
                <a:lnTo>
                  <a:pt x="0" y="346696"/>
                </a:lnTo>
                <a:lnTo>
                  <a:pt x="0" y="346682"/>
                </a:lnTo>
                <a:lnTo>
                  <a:pt x="0" y="346653"/>
                </a:lnTo>
                <a:lnTo>
                  <a:pt x="0" y="346644"/>
                </a:lnTo>
                <a:lnTo>
                  <a:pt x="0" y="346587"/>
                </a:lnTo>
                <a:lnTo>
                  <a:pt x="0" y="346569"/>
                </a:lnTo>
                <a:lnTo>
                  <a:pt x="0" y="346533"/>
                </a:lnTo>
                <a:lnTo>
                  <a:pt x="0" y="346513"/>
                </a:lnTo>
                <a:lnTo>
                  <a:pt x="0" y="346510"/>
                </a:lnTo>
                <a:lnTo>
                  <a:pt x="0" y="346490"/>
                </a:lnTo>
                <a:lnTo>
                  <a:pt x="0" y="346488"/>
                </a:lnTo>
                <a:lnTo>
                  <a:pt x="0" y="346470"/>
                </a:lnTo>
                <a:lnTo>
                  <a:pt x="0" y="346448"/>
                </a:lnTo>
                <a:lnTo>
                  <a:pt x="0" y="346441"/>
                </a:lnTo>
                <a:lnTo>
                  <a:pt x="0" y="346440"/>
                </a:lnTo>
                <a:lnTo>
                  <a:pt x="0" y="346408"/>
                </a:lnTo>
                <a:lnTo>
                  <a:pt x="0" y="346406"/>
                </a:lnTo>
                <a:lnTo>
                  <a:pt x="0" y="346403"/>
                </a:lnTo>
                <a:lnTo>
                  <a:pt x="0" y="346398"/>
                </a:lnTo>
                <a:lnTo>
                  <a:pt x="0" y="346339"/>
                </a:lnTo>
                <a:lnTo>
                  <a:pt x="0" y="346337"/>
                </a:lnTo>
                <a:lnTo>
                  <a:pt x="0" y="346336"/>
                </a:lnTo>
                <a:lnTo>
                  <a:pt x="0" y="346309"/>
                </a:lnTo>
                <a:lnTo>
                  <a:pt x="0" y="346270"/>
                </a:lnTo>
                <a:lnTo>
                  <a:pt x="0" y="346267"/>
                </a:lnTo>
                <a:lnTo>
                  <a:pt x="0" y="346229"/>
                </a:lnTo>
                <a:lnTo>
                  <a:pt x="0" y="346228"/>
                </a:lnTo>
                <a:lnTo>
                  <a:pt x="0" y="346204"/>
                </a:lnTo>
                <a:lnTo>
                  <a:pt x="0" y="346194"/>
                </a:lnTo>
                <a:lnTo>
                  <a:pt x="0" y="346192"/>
                </a:lnTo>
                <a:lnTo>
                  <a:pt x="0" y="346172"/>
                </a:lnTo>
                <a:lnTo>
                  <a:pt x="0" y="346170"/>
                </a:lnTo>
                <a:lnTo>
                  <a:pt x="0" y="346168"/>
                </a:lnTo>
                <a:lnTo>
                  <a:pt x="0" y="346054"/>
                </a:lnTo>
                <a:lnTo>
                  <a:pt x="0" y="346039"/>
                </a:lnTo>
                <a:lnTo>
                  <a:pt x="0" y="346019"/>
                </a:lnTo>
                <a:lnTo>
                  <a:pt x="0" y="345996"/>
                </a:lnTo>
                <a:lnTo>
                  <a:pt x="0" y="345952"/>
                </a:lnTo>
                <a:lnTo>
                  <a:pt x="0" y="345949"/>
                </a:lnTo>
                <a:lnTo>
                  <a:pt x="0" y="345944"/>
                </a:lnTo>
                <a:lnTo>
                  <a:pt x="0" y="345902"/>
                </a:lnTo>
                <a:lnTo>
                  <a:pt x="0" y="345900"/>
                </a:lnTo>
                <a:lnTo>
                  <a:pt x="0" y="345895"/>
                </a:lnTo>
                <a:lnTo>
                  <a:pt x="0" y="345884"/>
                </a:lnTo>
                <a:lnTo>
                  <a:pt x="0" y="345872"/>
                </a:lnTo>
                <a:lnTo>
                  <a:pt x="0" y="345800"/>
                </a:lnTo>
                <a:lnTo>
                  <a:pt x="0" y="345792"/>
                </a:lnTo>
                <a:lnTo>
                  <a:pt x="0" y="345770"/>
                </a:lnTo>
                <a:lnTo>
                  <a:pt x="0" y="345762"/>
                </a:lnTo>
                <a:lnTo>
                  <a:pt x="0" y="345745"/>
                </a:lnTo>
                <a:lnTo>
                  <a:pt x="0" y="345706"/>
                </a:lnTo>
                <a:lnTo>
                  <a:pt x="0" y="345694"/>
                </a:lnTo>
                <a:lnTo>
                  <a:pt x="0" y="345662"/>
                </a:lnTo>
                <a:lnTo>
                  <a:pt x="0" y="345652"/>
                </a:lnTo>
                <a:lnTo>
                  <a:pt x="0" y="345639"/>
                </a:lnTo>
                <a:lnTo>
                  <a:pt x="0" y="345629"/>
                </a:lnTo>
                <a:lnTo>
                  <a:pt x="0" y="345602"/>
                </a:lnTo>
                <a:lnTo>
                  <a:pt x="0" y="345580"/>
                </a:lnTo>
                <a:lnTo>
                  <a:pt x="0" y="345535"/>
                </a:lnTo>
                <a:lnTo>
                  <a:pt x="0" y="345522"/>
                </a:lnTo>
                <a:lnTo>
                  <a:pt x="0" y="345506"/>
                </a:lnTo>
                <a:lnTo>
                  <a:pt x="0" y="345495"/>
                </a:lnTo>
                <a:lnTo>
                  <a:pt x="0" y="345490"/>
                </a:lnTo>
                <a:lnTo>
                  <a:pt x="0" y="345469"/>
                </a:lnTo>
                <a:lnTo>
                  <a:pt x="0" y="345456"/>
                </a:lnTo>
                <a:lnTo>
                  <a:pt x="0" y="345455"/>
                </a:lnTo>
                <a:lnTo>
                  <a:pt x="0" y="345447"/>
                </a:lnTo>
                <a:lnTo>
                  <a:pt x="0" y="345410"/>
                </a:lnTo>
                <a:lnTo>
                  <a:pt x="0" y="345406"/>
                </a:lnTo>
                <a:lnTo>
                  <a:pt x="0" y="345386"/>
                </a:lnTo>
                <a:lnTo>
                  <a:pt x="0" y="345371"/>
                </a:lnTo>
                <a:lnTo>
                  <a:pt x="0" y="345332"/>
                </a:lnTo>
                <a:lnTo>
                  <a:pt x="0" y="345316"/>
                </a:lnTo>
                <a:lnTo>
                  <a:pt x="0" y="345315"/>
                </a:lnTo>
                <a:lnTo>
                  <a:pt x="0" y="345301"/>
                </a:lnTo>
                <a:lnTo>
                  <a:pt x="0" y="345290"/>
                </a:lnTo>
                <a:lnTo>
                  <a:pt x="0" y="345235"/>
                </a:lnTo>
                <a:lnTo>
                  <a:pt x="0" y="345214"/>
                </a:lnTo>
                <a:lnTo>
                  <a:pt x="0" y="345173"/>
                </a:lnTo>
                <a:lnTo>
                  <a:pt x="0" y="345171"/>
                </a:lnTo>
                <a:lnTo>
                  <a:pt x="0" y="345144"/>
                </a:lnTo>
                <a:lnTo>
                  <a:pt x="0" y="345122"/>
                </a:lnTo>
                <a:lnTo>
                  <a:pt x="0" y="345119"/>
                </a:lnTo>
                <a:lnTo>
                  <a:pt x="0" y="345076"/>
                </a:lnTo>
                <a:lnTo>
                  <a:pt x="0" y="345065"/>
                </a:lnTo>
                <a:lnTo>
                  <a:pt x="0" y="345063"/>
                </a:lnTo>
                <a:lnTo>
                  <a:pt x="0" y="345061"/>
                </a:lnTo>
                <a:lnTo>
                  <a:pt x="0" y="345013"/>
                </a:lnTo>
                <a:lnTo>
                  <a:pt x="0" y="344997"/>
                </a:lnTo>
                <a:lnTo>
                  <a:pt x="0" y="344932"/>
                </a:lnTo>
                <a:lnTo>
                  <a:pt x="0" y="344931"/>
                </a:lnTo>
                <a:lnTo>
                  <a:pt x="0" y="344929"/>
                </a:lnTo>
                <a:lnTo>
                  <a:pt x="0" y="344923"/>
                </a:lnTo>
                <a:lnTo>
                  <a:pt x="0" y="344910"/>
                </a:lnTo>
                <a:lnTo>
                  <a:pt x="0" y="344894"/>
                </a:lnTo>
                <a:lnTo>
                  <a:pt x="0" y="344873"/>
                </a:lnTo>
                <a:lnTo>
                  <a:pt x="0" y="344866"/>
                </a:lnTo>
                <a:lnTo>
                  <a:pt x="0" y="344857"/>
                </a:lnTo>
                <a:lnTo>
                  <a:pt x="0" y="344833"/>
                </a:lnTo>
                <a:lnTo>
                  <a:pt x="0" y="344831"/>
                </a:lnTo>
                <a:lnTo>
                  <a:pt x="0" y="344813"/>
                </a:lnTo>
                <a:lnTo>
                  <a:pt x="0" y="344781"/>
                </a:lnTo>
                <a:lnTo>
                  <a:pt x="0" y="344771"/>
                </a:lnTo>
                <a:lnTo>
                  <a:pt x="0" y="344737"/>
                </a:lnTo>
                <a:lnTo>
                  <a:pt x="0" y="344700"/>
                </a:lnTo>
                <a:lnTo>
                  <a:pt x="0" y="344661"/>
                </a:lnTo>
                <a:lnTo>
                  <a:pt x="0" y="344622"/>
                </a:lnTo>
                <a:lnTo>
                  <a:pt x="0" y="344616"/>
                </a:lnTo>
                <a:lnTo>
                  <a:pt x="0" y="344592"/>
                </a:lnTo>
                <a:lnTo>
                  <a:pt x="0" y="344591"/>
                </a:lnTo>
                <a:lnTo>
                  <a:pt x="0" y="344587"/>
                </a:lnTo>
                <a:lnTo>
                  <a:pt x="0" y="344582"/>
                </a:lnTo>
                <a:lnTo>
                  <a:pt x="0" y="344581"/>
                </a:lnTo>
                <a:lnTo>
                  <a:pt x="0" y="344437"/>
                </a:lnTo>
                <a:lnTo>
                  <a:pt x="0" y="344434"/>
                </a:lnTo>
                <a:lnTo>
                  <a:pt x="0" y="344428"/>
                </a:lnTo>
                <a:lnTo>
                  <a:pt x="0" y="344409"/>
                </a:lnTo>
                <a:lnTo>
                  <a:pt x="0" y="344385"/>
                </a:lnTo>
                <a:lnTo>
                  <a:pt x="0" y="344382"/>
                </a:lnTo>
                <a:lnTo>
                  <a:pt x="0" y="344374"/>
                </a:lnTo>
                <a:lnTo>
                  <a:pt x="0" y="344354"/>
                </a:lnTo>
                <a:lnTo>
                  <a:pt x="0" y="344312"/>
                </a:lnTo>
                <a:lnTo>
                  <a:pt x="0" y="344307"/>
                </a:lnTo>
                <a:lnTo>
                  <a:pt x="0" y="344267"/>
                </a:lnTo>
                <a:lnTo>
                  <a:pt x="0" y="344225"/>
                </a:lnTo>
                <a:lnTo>
                  <a:pt x="0" y="344184"/>
                </a:lnTo>
                <a:lnTo>
                  <a:pt x="0" y="344183"/>
                </a:lnTo>
                <a:lnTo>
                  <a:pt x="0" y="344178"/>
                </a:lnTo>
                <a:lnTo>
                  <a:pt x="0" y="344137"/>
                </a:lnTo>
                <a:lnTo>
                  <a:pt x="0" y="344133"/>
                </a:lnTo>
                <a:lnTo>
                  <a:pt x="0" y="344103"/>
                </a:lnTo>
                <a:lnTo>
                  <a:pt x="0" y="344074"/>
                </a:lnTo>
                <a:lnTo>
                  <a:pt x="0" y="344061"/>
                </a:lnTo>
                <a:lnTo>
                  <a:pt x="0" y="344015"/>
                </a:lnTo>
                <a:lnTo>
                  <a:pt x="0" y="343950"/>
                </a:lnTo>
                <a:lnTo>
                  <a:pt x="0" y="343949"/>
                </a:lnTo>
                <a:lnTo>
                  <a:pt x="0" y="343946"/>
                </a:lnTo>
                <a:lnTo>
                  <a:pt x="0" y="343927"/>
                </a:lnTo>
                <a:lnTo>
                  <a:pt x="0" y="343924"/>
                </a:lnTo>
                <a:lnTo>
                  <a:pt x="0" y="343900"/>
                </a:lnTo>
                <a:lnTo>
                  <a:pt x="0" y="343853"/>
                </a:lnTo>
                <a:lnTo>
                  <a:pt x="0" y="343851"/>
                </a:lnTo>
                <a:lnTo>
                  <a:pt x="0" y="343847"/>
                </a:lnTo>
                <a:lnTo>
                  <a:pt x="0" y="343819"/>
                </a:lnTo>
                <a:lnTo>
                  <a:pt x="0" y="343802"/>
                </a:lnTo>
                <a:lnTo>
                  <a:pt x="0" y="343706"/>
                </a:lnTo>
                <a:lnTo>
                  <a:pt x="0" y="343701"/>
                </a:lnTo>
                <a:lnTo>
                  <a:pt x="0" y="343690"/>
                </a:lnTo>
                <a:lnTo>
                  <a:pt x="0" y="343664"/>
                </a:lnTo>
                <a:lnTo>
                  <a:pt x="0" y="343637"/>
                </a:lnTo>
                <a:lnTo>
                  <a:pt x="0" y="343615"/>
                </a:lnTo>
                <a:lnTo>
                  <a:pt x="0" y="343609"/>
                </a:lnTo>
                <a:lnTo>
                  <a:pt x="0" y="343602"/>
                </a:lnTo>
                <a:lnTo>
                  <a:pt x="0" y="343597"/>
                </a:lnTo>
                <a:lnTo>
                  <a:pt x="0" y="343585"/>
                </a:lnTo>
                <a:lnTo>
                  <a:pt x="0" y="343545"/>
                </a:lnTo>
                <a:lnTo>
                  <a:pt x="0" y="343523"/>
                </a:lnTo>
                <a:lnTo>
                  <a:pt x="0" y="343520"/>
                </a:lnTo>
                <a:lnTo>
                  <a:pt x="0" y="343500"/>
                </a:lnTo>
                <a:lnTo>
                  <a:pt x="0" y="343485"/>
                </a:lnTo>
                <a:lnTo>
                  <a:pt x="0" y="343468"/>
                </a:lnTo>
                <a:lnTo>
                  <a:pt x="0" y="343416"/>
                </a:lnTo>
                <a:lnTo>
                  <a:pt x="0" y="343388"/>
                </a:lnTo>
                <a:lnTo>
                  <a:pt x="0" y="343386"/>
                </a:lnTo>
                <a:lnTo>
                  <a:pt x="0" y="343343"/>
                </a:lnTo>
                <a:lnTo>
                  <a:pt x="0" y="343302"/>
                </a:lnTo>
                <a:lnTo>
                  <a:pt x="0" y="343277"/>
                </a:lnTo>
                <a:lnTo>
                  <a:pt x="0" y="343276"/>
                </a:lnTo>
                <a:lnTo>
                  <a:pt x="0" y="343225"/>
                </a:lnTo>
                <a:lnTo>
                  <a:pt x="0" y="343204"/>
                </a:lnTo>
                <a:lnTo>
                  <a:pt x="0" y="343202"/>
                </a:lnTo>
                <a:lnTo>
                  <a:pt x="0" y="343179"/>
                </a:lnTo>
                <a:lnTo>
                  <a:pt x="0" y="343049"/>
                </a:lnTo>
                <a:lnTo>
                  <a:pt x="0" y="343046"/>
                </a:lnTo>
                <a:lnTo>
                  <a:pt x="0" y="343033"/>
                </a:lnTo>
                <a:lnTo>
                  <a:pt x="0" y="342999"/>
                </a:lnTo>
                <a:lnTo>
                  <a:pt x="0" y="342967"/>
                </a:lnTo>
                <a:lnTo>
                  <a:pt x="0" y="342954"/>
                </a:lnTo>
                <a:lnTo>
                  <a:pt x="0" y="342907"/>
                </a:lnTo>
                <a:lnTo>
                  <a:pt x="0" y="342903"/>
                </a:lnTo>
                <a:lnTo>
                  <a:pt x="0" y="342864"/>
                </a:lnTo>
                <a:lnTo>
                  <a:pt x="0" y="342820"/>
                </a:lnTo>
                <a:lnTo>
                  <a:pt x="0" y="342798"/>
                </a:lnTo>
                <a:lnTo>
                  <a:pt x="0" y="342771"/>
                </a:lnTo>
                <a:lnTo>
                  <a:pt x="0" y="342740"/>
                </a:lnTo>
                <a:lnTo>
                  <a:pt x="0" y="342724"/>
                </a:lnTo>
                <a:lnTo>
                  <a:pt x="0" y="342721"/>
                </a:lnTo>
                <a:lnTo>
                  <a:pt x="0" y="342716"/>
                </a:lnTo>
                <a:lnTo>
                  <a:pt x="0" y="342695"/>
                </a:lnTo>
                <a:lnTo>
                  <a:pt x="0" y="342694"/>
                </a:lnTo>
                <a:lnTo>
                  <a:pt x="0" y="342673"/>
                </a:lnTo>
                <a:lnTo>
                  <a:pt x="0" y="342639"/>
                </a:lnTo>
                <a:lnTo>
                  <a:pt x="0" y="342590"/>
                </a:lnTo>
                <a:lnTo>
                  <a:pt x="0" y="342588"/>
                </a:lnTo>
                <a:lnTo>
                  <a:pt x="0" y="342585"/>
                </a:lnTo>
                <a:lnTo>
                  <a:pt x="0" y="342564"/>
                </a:lnTo>
                <a:lnTo>
                  <a:pt x="0" y="342561"/>
                </a:lnTo>
                <a:lnTo>
                  <a:pt x="0" y="342500"/>
                </a:lnTo>
                <a:lnTo>
                  <a:pt x="0" y="342479"/>
                </a:lnTo>
                <a:lnTo>
                  <a:pt x="0" y="342478"/>
                </a:lnTo>
                <a:lnTo>
                  <a:pt x="0" y="342406"/>
                </a:lnTo>
                <a:lnTo>
                  <a:pt x="0" y="342396"/>
                </a:lnTo>
                <a:lnTo>
                  <a:pt x="0" y="342381"/>
                </a:lnTo>
                <a:lnTo>
                  <a:pt x="0" y="342346"/>
                </a:lnTo>
                <a:lnTo>
                  <a:pt x="0" y="342250"/>
                </a:lnTo>
                <a:lnTo>
                  <a:pt x="0" y="342181"/>
                </a:lnTo>
                <a:lnTo>
                  <a:pt x="0" y="342154"/>
                </a:lnTo>
                <a:lnTo>
                  <a:pt x="0" y="342136"/>
                </a:lnTo>
                <a:lnTo>
                  <a:pt x="0" y="342129"/>
                </a:lnTo>
                <a:lnTo>
                  <a:pt x="0" y="342118"/>
                </a:lnTo>
                <a:lnTo>
                  <a:pt x="0" y="342102"/>
                </a:lnTo>
                <a:lnTo>
                  <a:pt x="0" y="342075"/>
                </a:lnTo>
                <a:lnTo>
                  <a:pt x="0" y="342008"/>
                </a:lnTo>
                <a:lnTo>
                  <a:pt x="0" y="341942"/>
                </a:lnTo>
                <a:lnTo>
                  <a:pt x="0" y="341939"/>
                </a:lnTo>
                <a:lnTo>
                  <a:pt x="0" y="341933"/>
                </a:lnTo>
                <a:lnTo>
                  <a:pt x="0" y="341863"/>
                </a:lnTo>
                <a:lnTo>
                  <a:pt x="0" y="341843"/>
                </a:lnTo>
                <a:lnTo>
                  <a:pt x="0" y="341816"/>
                </a:lnTo>
                <a:lnTo>
                  <a:pt x="0" y="341781"/>
                </a:lnTo>
                <a:lnTo>
                  <a:pt x="0" y="341777"/>
                </a:lnTo>
                <a:lnTo>
                  <a:pt x="0" y="341750"/>
                </a:lnTo>
                <a:lnTo>
                  <a:pt x="0" y="341710"/>
                </a:lnTo>
                <a:lnTo>
                  <a:pt x="0" y="341680"/>
                </a:lnTo>
                <a:lnTo>
                  <a:pt x="0" y="341672"/>
                </a:lnTo>
                <a:lnTo>
                  <a:pt x="0" y="341659"/>
                </a:lnTo>
                <a:lnTo>
                  <a:pt x="0" y="341648"/>
                </a:lnTo>
                <a:lnTo>
                  <a:pt x="0" y="341617"/>
                </a:lnTo>
                <a:lnTo>
                  <a:pt x="0" y="341602"/>
                </a:lnTo>
                <a:lnTo>
                  <a:pt x="0" y="341601"/>
                </a:lnTo>
                <a:lnTo>
                  <a:pt x="0" y="341592"/>
                </a:lnTo>
                <a:lnTo>
                  <a:pt x="0" y="341536"/>
                </a:lnTo>
                <a:lnTo>
                  <a:pt x="0" y="341498"/>
                </a:lnTo>
                <a:lnTo>
                  <a:pt x="0" y="341457"/>
                </a:lnTo>
                <a:lnTo>
                  <a:pt x="0" y="341438"/>
                </a:lnTo>
                <a:lnTo>
                  <a:pt x="0" y="341400"/>
                </a:lnTo>
                <a:lnTo>
                  <a:pt x="0" y="341392"/>
                </a:lnTo>
                <a:lnTo>
                  <a:pt x="0" y="341385"/>
                </a:lnTo>
                <a:lnTo>
                  <a:pt x="0" y="341340"/>
                </a:lnTo>
                <a:lnTo>
                  <a:pt x="0" y="341332"/>
                </a:lnTo>
                <a:lnTo>
                  <a:pt x="0" y="341325"/>
                </a:lnTo>
                <a:lnTo>
                  <a:pt x="0" y="341322"/>
                </a:lnTo>
                <a:lnTo>
                  <a:pt x="0" y="341317"/>
                </a:lnTo>
                <a:lnTo>
                  <a:pt x="0" y="341302"/>
                </a:lnTo>
                <a:lnTo>
                  <a:pt x="0" y="341204"/>
                </a:lnTo>
                <a:lnTo>
                  <a:pt x="0" y="341194"/>
                </a:lnTo>
                <a:lnTo>
                  <a:pt x="0" y="341143"/>
                </a:lnTo>
                <a:lnTo>
                  <a:pt x="0" y="341118"/>
                </a:lnTo>
                <a:lnTo>
                  <a:pt x="0" y="341113"/>
                </a:lnTo>
                <a:lnTo>
                  <a:pt x="0" y="341082"/>
                </a:lnTo>
                <a:lnTo>
                  <a:pt x="0" y="341062"/>
                </a:lnTo>
                <a:lnTo>
                  <a:pt x="0" y="341025"/>
                </a:lnTo>
                <a:lnTo>
                  <a:pt x="0" y="340937"/>
                </a:lnTo>
                <a:lnTo>
                  <a:pt x="0" y="340935"/>
                </a:lnTo>
                <a:lnTo>
                  <a:pt x="0" y="340934"/>
                </a:lnTo>
                <a:lnTo>
                  <a:pt x="0" y="340886"/>
                </a:lnTo>
                <a:lnTo>
                  <a:pt x="0" y="340885"/>
                </a:lnTo>
                <a:lnTo>
                  <a:pt x="0" y="340884"/>
                </a:lnTo>
                <a:lnTo>
                  <a:pt x="0" y="340868"/>
                </a:lnTo>
                <a:lnTo>
                  <a:pt x="0" y="340863"/>
                </a:lnTo>
                <a:lnTo>
                  <a:pt x="0" y="340842"/>
                </a:lnTo>
                <a:lnTo>
                  <a:pt x="0" y="340829"/>
                </a:lnTo>
                <a:lnTo>
                  <a:pt x="0" y="340812"/>
                </a:lnTo>
                <a:lnTo>
                  <a:pt x="0" y="340778"/>
                </a:lnTo>
                <a:lnTo>
                  <a:pt x="0" y="340729"/>
                </a:lnTo>
                <a:lnTo>
                  <a:pt x="0" y="340711"/>
                </a:lnTo>
                <a:lnTo>
                  <a:pt x="0" y="340693"/>
                </a:lnTo>
                <a:lnTo>
                  <a:pt x="0" y="340689"/>
                </a:lnTo>
                <a:lnTo>
                  <a:pt x="0" y="340674"/>
                </a:lnTo>
                <a:lnTo>
                  <a:pt x="0" y="340662"/>
                </a:lnTo>
                <a:lnTo>
                  <a:pt x="0" y="340619"/>
                </a:lnTo>
                <a:lnTo>
                  <a:pt x="0" y="340603"/>
                </a:lnTo>
                <a:lnTo>
                  <a:pt x="0" y="340599"/>
                </a:lnTo>
                <a:lnTo>
                  <a:pt x="0" y="340555"/>
                </a:lnTo>
                <a:lnTo>
                  <a:pt x="0" y="340541"/>
                </a:lnTo>
                <a:lnTo>
                  <a:pt x="0" y="340495"/>
                </a:lnTo>
                <a:lnTo>
                  <a:pt x="0" y="340478"/>
                </a:lnTo>
                <a:lnTo>
                  <a:pt x="0" y="340477"/>
                </a:lnTo>
                <a:lnTo>
                  <a:pt x="0" y="340445"/>
                </a:lnTo>
                <a:lnTo>
                  <a:pt x="0" y="340417"/>
                </a:lnTo>
                <a:lnTo>
                  <a:pt x="0" y="340409"/>
                </a:lnTo>
                <a:lnTo>
                  <a:pt x="0" y="340403"/>
                </a:lnTo>
                <a:lnTo>
                  <a:pt x="0" y="340392"/>
                </a:lnTo>
                <a:lnTo>
                  <a:pt x="0" y="340389"/>
                </a:lnTo>
                <a:lnTo>
                  <a:pt x="0" y="340353"/>
                </a:lnTo>
                <a:lnTo>
                  <a:pt x="0" y="340320"/>
                </a:lnTo>
                <a:lnTo>
                  <a:pt x="0" y="340315"/>
                </a:lnTo>
                <a:lnTo>
                  <a:pt x="0" y="340301"/>
                </a:lnTo>
                <a:lnTo>
                  <a:pt x="0" y="340243"/>
                </a:lnTo>
                <a:lnTo>
                  <a:pt x="0" y="340235"/>
                </a:lnTo>
                <a:lnTo>
                  <a:pt x="0" y="340226"/>
                </a:lnTo>
                <a:lnTo>
                  <a:pt x="0" y="340215"/>
                </a:lnTo>
                <a:lnTo>
                  <a:pt x="0" y="340170"/>
                </a:lnTo>
                <a:lnTo>
                  <a:pt x="0" y="340141"/>
                </a:lnTo>
                <a:lnTo>
                  <a:pt x="0" y="340127"/>
                </a:lnTo>
                <a:lnTo>
                  <a:pt x="0" y="340105"/>
                </a:lnTo>
                <a:lnTo>
                  <a:pt x="0" y="340072"/>
                </a:lnTo>
                <a:lnTo>
                  <a:pt x="0" y="340056"/>
                </a:lnTo>
                <a:lnTo>
                  <a:pt x="0" y="339955"/>
                </a:lnTo>
                <a:lnTo>
                  <a:pt x="0" y="339939"/>
                </a:lnTo>
                <a:lnTo>
                  <a:pt x="0" y="339936"/>
                </a:lnTo>
                <a:lnTo>
                  <a:pt x="0" y="339933"/>
                </a:lnTo>
                <a:lnTo>
                  <a:pt x="0" y="339931"/>
                </a:lnTo>
                <a:lnTo>
                  <a:pt x="0" y="339917"/>
                </a:lnTo>
                <a:lnTo>
                  <a:pt x="0" y="339913"/>
                </a:lnTo>
                <a:lnTo>
                  <a:pt x="0" y="339883"/>
                </a:lnTo>
                <a:lnTo>
                  <a:pt x="0" y="339864"/>
                </a:lnTo>
                <a:lnTo>
                  <a:pt x="0" y="339862"/>
                </a:lnTo>
                <a:lnTo>
                  <a:pt x="0" y="339861"/>
                </a:lnTo>
                <a:lnTo>
                  <a:pt x="0" y="339856"/>
                </a:lnTo>
                <a:lnTo>
                  <a:pt x="0" y="339839"/>
                </a:lnTo>
                <a:lnTo>
                  <a:pt x="0" y="339821"/>
                </a:lnTo>
                <a:lnTo>
                  <a:pt x="0" y="339784"/>
                </a:lnTo>
                <a:lnTo>
                  <a:pt x="0" y="339760"/>
                </a:lnTo>
                <a:lnTo>
                  <a:pt x="0" y="339723"/>
                </a:lnTo>
                <a:lnTo>
                  <a:pt x="0" y="339705"/>
                </a:lnTo>
                <a:lnTo>
                  <a:pt x="0" y="339682"/>
                </a:lnTo>
                <a:lnTo>
                  <a:pt x="0" y="339613"/>
                </a:lnTo>
                <a:lnTo>
                  <a:pt x="0" y="339598"/>
                </a:lnTo>
                <a:lnTo>
                  <a:pt x="0" y="339571"/>
                </a:lnTo>
                <a:lnTo>
                  <a:pt x="0" y="339564"/>
                </a:lnTo>
                <a:lnTo>
                  <a:pt x="0" y="339515"/>
                </a:lnTo>
                <a:lnTo>
                  <a:pt x="0" y="339429"/>
                </a:lnTo>
                <a:lnTo>
                  <a:pt x="0" y="339425"/>
                </a:lnTo>
                <a:lnTo>
                  <a:pt x="0" y="339406"/>
                </a:lnTo>
                <a:lnTo>
                  <a:pt x="0" y="339404"/>
                </a:lnTo>
                <a:lnTo>
                  <a:pt x="0" y="339380"/>
                </a:lnTo>
                <a:lnTo>
                  <a:pt x="0" y="339330"/>
                </a:lnTo>
                <a:lnTo>
                  <a:pt x="0" y="339306"/>
                </a:lnTo>
                <a:lnTo>
                  <a:pt x="0" y="339301"/>
                </a:lnTo>
                <a:lnTo>
                  <a:pt x="0" y="339285"/>
                </a:lnTo>
                <a:lnTo>
                  <a:pt x="0" y="339213"/>
                </a:lnTo>
                <a:lnTo>
                  <a:pt x="0" y="339208"/>
                </a:lnTo>
                <a:lnTo>
                  <a:pt x="0" y="339207"/>
                </a:lnTo>
                <a:lnTo>
                  <a:pt x="0" y="339194"/>
                </a:lnTo>
                <a:lnTo>
                  <a:pt x="0" y="339186"/>
                </a:lnTo>
                <a:lnTo>
                  <a:pt x="0" y="339175"/>
                </a:lnTo>
                <a:lnTo>
                  <a:pt x="0" y="339170"/>
                </a:lnTo>
                <a:lnTo>
                  <a:pt x="0" y="339149"/>
                </a:lnTo>
                <a:lnTo>
                  <a:pt x="0" y="339136"/>
                </a:lnTo>
                <a:lnTo>
                  <a:pt x="0" y="339112"/>
                </a:lnTo>
                <a:lnTo>
                  <a:pt x="0" y="339089"/>
                </a:lnTo>
                <a:lnTo>
                  <a:pt x="0" y="339076"/>
                </a:lnTo>
                <a:lnTo>
                  <a:pt x="0" y="339065"/>
                </a:lnTo>
                <a:lnTo>
                  <a:pt x="0" y="339034"/>
                </a:lnTo>
                <a:lnTo>
                  <a:pt x="0" y="339025"/>
                </a:lnTo>
                <a:lnTo>
                  <a:pt x="0" y="339023"/>
                </a:lnTo>
                <a:lnTo>
                  <a:pt x="0" y="338965"/>
                </a:lnTo>
                <a:lnTo>
                  <a:pt x="0" y="338948"/>
                </a:lnTo>
                <a:lnTo>
                  <a:pt x="0" y="338940"/>
                </a:lnTo>
                <a:lnTo>
                  <a:pt x="0" y="338873"/>
                </a:lnTo>
                <a:lnTo>
                  <a:pt x="0" y="338842"/>
                </a:lnTo>
                <a:lnTo>
                  <a:pt x="0" y="338800"/>
                </a:lnTo>
                <a:lnTo>
                  <a:pt x="0" y="338732"/>
                </a:lnTo>
                <a:lnTo>
                  <a:pt x="0" y="338716"/>
                </a:lnTo>
                <a:lnTo>
                  <a:pt x="0" y="338698"/>
                </a:lnTo>
                <a:lnTo>
                  <a:pt x="0" y="338690"/>
                </a:lnTo>
                <a:lnTo>
                  <a:pt x="0" y="338682"/>
                </a:lnTo>
                <a:lnTo>
                  <a:pt x="0" y="338660"/>
                </a:lnTo>
                <a:lnTo>
                  <a:pt x="0" y="338658"/>
                </a:lnTo>
                <a:lnTo>
                  <a:pt x="0" y="338653"/>
                </a:lnTo>
                <a:lnTo>
                  <a:pt x="0" y="338627"/>
                </a:lnTo>
                <a:lnTo>
                  <a:pt x="0" y="338546"/>
                </a:lnTo>
                <a:lnTo>
                  <a:pt x="0" y="338524"/>
                </a:lnTo>
                <a:lnTo>
                  <a:pt x="0" y="338507"/>
                </a:lnTo>
                <a:lnTo>
                  <a:pt x="0" y="338448"/>
                </a:lnTo>
                <a:lnTo>
                  <a:pt x="0" y="338350"/>
                </a:lnTo>
                <a:lnTo>
                  <a:pt x="0" y="338300"/>
                </a:lnTo>
                <a:lnTo>
                  <a:pt x="0" y="338280"/>
                </a:lnTo>
                <a:lnTo>
                  <a:pt x="0" y="338278"/>
                </a:lnTo>
                <a:lnTo>
                  <a:pt x="0" y="338239"/>
                </a:lnTo>
                <a:lnTo>
                  <a:pt x="0" y="338199"/>
                </a:lnTo>
                <a:lnTo>
                  <a:pt x="0" y="338195"/>
                </a:lnTo>
                <a:lnTo>
                  <a:pt x="0" y="338146"/>
                </a:lnTo>
                <a:lnTo>
                  <a:pt x="0" y="338144"/>
                </a:lnTo>
                <a:lnTo>
                  <a:pt x="0" y="338072"/>
                </a:lnTo>
                <a:lnTo>
                  <a:pt x="0" y="338069"/>
                </a:lnTo>
                <a:lnTo>
                  <a:pt x="0" y="338068"/>
                </a:lnTo>
                <a:lnTo>
                  <a:pt x="0" y="338067"/>
                </a:lnTo>
                <a:lnTo>
                  <a:pt x="0" y="338065"/>
                </a:lnTo>
                <a:lnTo>
                  <a:pt x="0" y="338046"/>
                </a:lnTo>
                <a:lnTo>
                  <a:pt x="0" y="338033"/>
                </a:lnTo>
                <a:lnTo>
                  <a:pt x="0" y="337958"/>
                </a:lnTo>
                <a:lnTo>
                  <a:pt x="0" y="337934"/>
                </a:lnTo>
                <a:lnTo>
                  <a:pt x="0" y="337919"/>
                </a:lnTo>
                <a:lnTo>
                  <a:pt x="0" y="337895"/>
                </a:lnTo>
                <a:lnTo>
                  <a:pt x="0" y="337886"/>
                </a:lnTo>
                <a:lnTo>
                  <a:pt x="0" y="337874"/>
                </a:lnTo>
                <a:lnTo>
                  <a:pt x="0" y="337873"/>
                </a:lnTo>
                <a:lnTo>
                  <a:pt x="0" y="337852"/>
                </a:lnTo>
                <a:lnTo>
                  <a:pt x="0" y="337837"/>
                </a:lnTo>
                <a:lnTo>
                  <a:pt x="0" y="337829"/>
                </a:lnTo>
                <a:lnTo>
                  <a:pt x="0" y="337826"/>
                </a:lnTo>
                <a:lnTo>
                  <a:pt x="0" y="337817"/>
                </a:lnTo>
                <a:lnTo>
                  <a:pt x="0" y="337806"/>
                </a:lnTo>
                <a:lnTo>
                  <a:pt x="0" y="337732"/>
                </a:lnTo>
                <a:lnTo>
                  <a:pt x="0" y="337718"/>
                </a:lnTo>
                <a:lnTo>
                  <a:pt x="0" y="337694"/>
                </a:lnTo>
                <a:lnTo>
                  <a:pt x="0" y="337663"/>
                </a:lnTo>
                <a:lnTo>
                  <a:pt x="0" y="337643"/>
                </a:lnTo>
                <a:lnTo>
                  <a:pt x="0" y="337619"/>
                </a:lnTo>
                <a:lnTo>
                  <a:pt x="0" y="337613"/>
                </a:lnTo>
                <a:lnTo>
                  <a:pt x="0" y="337609"/>
                </a:lnTo>
                <a:lnTo>
                  <a:pt x="0" y="337594"/>
                </a:lnTo>
                <a:lnTo>
                  <a:pt x="0" y="337591"/>
                </a:lnTo>
                <a:lnTo>
                  <a:pt x="0" y="337586"/>
                </a:lnTo>
                <a:lnTo>
                  <a:pt x="0" y="337559"/>
                </a:lnTo>
                <a:lnTo>
                  <a:pt x="0" y="337522"/>
                </a:lnTo>
                <a:lnTo>
                  <a:pt x="0" y="337519"/>
                </a:lnTo>
                <a:lnTo>
                  <a:pt x="0" y="337498"/>
                </a:lnTo>
                <a:lnTo>
                  <a:pt x="0" y="337427"/>
                </a:lnTo>
                <a:lnTo>
                  <a:pt x="0" y="337419"/>
                </a:lnTo>
                <a:lnTo>
                  <a:pt x="0" y="337417"/>
                </a:lnTo>
                <a:lnTo>
                  <a:pt x="0" y="337413"/>
                </a:lnTo>
                <a:lnTo>
                  <a:pt x="0" y="337412"/>
                </a:lnTo>
                <a:lnTo>
                  <a:pt x="0" y="337403"/>
                </a:lnTo>
                <a:lnTo>
                  <a:pt x="0" y="337402"/>
                </a:lnTo>
                <a:lnTo>
                  <a:pt x="0" y="337399"/>
                </a:lnTo>
                <a:lnTo>
                  <a:pt x="0" y="337358"/>
                </a:lnTo>
                <a:lnTo>
                  <a:pt x="0" y="337343"/>
                </a:lnTo>
                <a:lnTo>
                  <a:pt x="0" y="337325"/>
                </a:lnTo>
                <a:lnTo>
                  <a:pt x="0" y="337311"/>
                </a:lnTo>
                <a:lnTo>
                  <a:pt x="0" y="337273"/>
                </a:lnTo>
                <a:lnTo>
                  <a:pt x="0" y="337189"/>
                </a:lnTo>
                <a:lnTo>
                  <a:pt x="0" y="337184"/>
                </a:lnTo>
                <a:lnTo>
                  <a:pt x="0" y="337180"/>
                </a:lnTo>
                <a:lnTo>
                  <a:pt x="0" y="337135"/>
                </a:lnTo>
                <a:lnTo>
                  <a:pt x="0" y="337130"/>
                </a:lnTo>
                <a:lnTo>
                  <a:pt x="0" y="337123"/>
                </a:lnTo>
                <a:lnTo>
                  <a:pt x="0" y="337115"/>
                </a:lnTo>
                <a:lnTo>
                  <a:pt x="0" y="337100"/>
                </a:lnTo>
                <a:lnTo>
                  <a:pt x="0" y="337085"/>
                </a:lnTo>
                <a:lnTo>
                  <a:pt x="0" y="337082"/>
                </a:lnTo>
                <a:lnTo>
                  <a:pt x="0" y="337060"/>
                </a:lnTo>
                <a:lnTo>
                  <a:pt x="0" y="337053"/>
                </a:lnTo>
                <a:lnTo>
                  <a:pt x="0" y="337045"/>
                </a:lnTo>
                <a:lnTo>
                  <a:pt x="0" y="337021"/>
                </a:lnTo>
                <a:lnTo>
                  <a:pt x="0" y="336989"/>
                </a:lnTo>
                <a:lnTo>
                  <a:pt x="0" y="336965"/>
                </a:lnTo>
                <a:lnTo>
                  <a:pt x="0" y="336949"/>
                </a:lnTo>
                <a:lnTo>
                  <a:pt x="0" y="336943"/>
                </a:lnTo>
                <a:lnTo>
                  <a:pt x="0" y="336918"/>
                </a:lnTo>
                <a:lnTo>
                  <a:pt x="0" y="336907"/>
                </a:lnTo>
                <a:lnTo>
                  <a:pt x="0" y="336893"/>
                </a:lnTo>
                <a:lnTo>
                  <a:pt x="0" y="336880"/>
                </a:lnTo>
                <a:lnTo>
                  <a:pt x="0" y="336874"/>
                </a:lnTo>
                <a:lnTo>
                  <a:pt x="0" y="336872"/>
                </a:lnTo>
                <a:lnTo>
                  <a:pt x="0" y="336871"/>
                </a:lnTo>
                <a:lnTo>
                  <a:pt x="0" y="336866"/>
                </a:lnTo>
                <a:lnTo>
                  <a:pt x="0" y="336849"/>
                </a:lnTo>
                <a:lnTo>
                  <a:pt x="0" y="336831"/>
                </a:lnTo>
                <a:lnTo>
                  <a:pt x="0" y="336770"/>
                </a:lnTo>
                <a:lnTo>
                  <a:pt x="0" y="336733"/>
                </a:lnTo>
                <a:lnTo>
                  <a:pt x="0" y="336710"/>
                </a:lnTo>
                <a:lnTo>
                  <a:pt x="0" y="336684"/>
                </a:lnTo>
                <a:lnTo>
                  <a:pt x="0" y="336681"/>
                </a:lnTo>
                <a:lnTo>
                  <a:pt x="0" y="336625"/>
                </a:lnTo>
                <a:lnTo>
                  <a:pt x="0" y="336624"/>
                </a:lnTo>
                <a:lnTo>
                  <a:pt x="0" y="336623"/>
                </a:lnTo>
                <a:lnTo>
                  <a:pt x="0" y="336603"/>
                </a:lnTo>
                <a:lnTo>
                  <a:pt x="0" y="336587"/>
                </a:lnTo>
                <a:lnTo>
                  <a:pt x="0" y="336536"/>
                </a:lnTo>
                <a:lnTo>
                  <a:pt x="0" y="336522"/>
                </a:lnTo>
                <a:lnTo>
                  <a:pt x="0" y="336515"/>
                </a:lnTo>
                <a:lnTo>
                  <a:pt x="0" y="336489"/>
                </a:lnTo>
                <a:lnTo>
                  <a:pt x="0" y="336487"/>
                </a:lnTo>
                <a:lnTo>
                  <a:pt x="0" y="336455"/>
                </a:lnTo>
                <a:lnTo>
                  <a:pt x="0" y="336452"/>
                </a:lnTo>
                <a:lnTo>
                  <a:pt x="0" y="336440"/>
                </a:lnTo>
                <a:lnTo>
                  <a:pt x="0" y="336414"/>
                </a:lnTo>
                <a:lnTo>
                  <a:pt x="0" y="336412"/>
                </a:lnTo>
                <a:lnTo>
                  <a:pt x="0" y="336391"/>
                </a:lnTo>
                <a:lnTo>
                  <a:pt x="0" y="336390"/>
                </a:lnTo>
                <a:lnTo>
                  <a:pt x="0" y="336366"/>
                </a:lnTo>
                <a:lnTo>
                  <a:pt x="0" y="336365"/>
                </a:lnTo>
                <a:lnTo>
                  <a:pt x="0" y="336353"/>
                </a:lnTo>
                <a:lnTo>
                  <a:pt x="0" y="336340"/>
                </a:lnTo>
                <a:lnTo>
                  <a:pt x="0" y="336319"/>
                </a:lnTo>
                <a:lnTo>
                  <a:pt x="0" y="336311"/>
                </a:lnTo>
                <a:lnTo>
                  <a:pt x="0" y="336308"/>
                </a:lnTo>
                <a:lnTo>
                  <a:pt x="0" y="336295"/>
                </a:lnTo>
                <a:lnTo>
                  <a:pt x="0" y="336259"/>
                </a:lnTo>
                <a:lnTo>
                  <a:pt x="0" y="336220"/>
                </a:lnTo>
                <a:lnTo>
                  <a:pt x="0" y="336218"/>
                </a:lnTo>
                <a:lnTo>
                  <a:pt x="0" y="336208"/>
                </a:lnTo>
                <a:lnTo>
                  <a:pt x="0" y="336185"/>
                </a:lnTo>
                <a:lnTo>
                  <a:pt x="0" y="336169"/>
                </a:lnTo>
                <a:lnTo>
                  <a:pt x="0" y="336159"/>
                </a:lnTo>
                <a:lnTo>
                  <a:pt x="0" y="336141"/>
                </a:lnTo>
                <a:lnTo>
                  <a:pt x="0" y="336115"/>
                </a:lnTo>
                <a:lnTo>
                  <a:pt x="0" y="336099"/>
                </a:lnTo>
                <a:lnTo>
                  <a:pt x="0" y="336041"/>
                </a:lnTo>
                <a:lnTo>
                  <a:pt x="0" y="336035"/>
                </a:lnTo>
                <a:lnTo>
                  <a:pt x="0" y="336033"/>
                </a:lnTo>
                <a:lnTo>
                  <a:pt x="0" y="335975"/>
                </a:lnTo>
                <a:lnTo>
                  <a:pt x="0" y="335972"/>
                </a:lnTo>
                <a:lnTo>
                  <a:pt x="0" y="335958"/>
                </a:lnTo>
                <a:lnTo>
                  <a:pt x="0" y="335950"/>
                </a:lnTo>
                <a:lnTo>
                  <a:pt x="0" y="335914"/>
                </a:lnTo>
                <a:lnTo>
                  <a:pt x="0" y="335907"/>
                </a:lnTo>
                <a:lnTo>
                  <a:pt x="0" y="335857"/>
                </a:lnTo>
                <a:lnTo>
                  <a:pt x="0" y="335852"/>
                </a:lnTo>
                <a:lnTo>
                  <a:pt x="0" y="335850"/>
                </a:lnTo>
                <a:lnTo>
                  <a:pt x="0" y="335827"/>
                </a:lnTo>
                <a:lnTo>
                  <a:pt x="0" y="335810"/>
                </a:lnTo>
                <a:lnTo>
                  <a:pt x="0" y="335776"/>
                </a:lnTo>
                <a:lnTo>
                  <a:pt x="0" y="335742"/>
                </a:lnTo>
                <a:lnTo>
                  <a:pt x="0" y="335726"/>
                </a:lnTo>
                <a:lnTo>
                  <a:pt x="0" y="335708"/>
                </a:lnTo>
                <a:lnTo>
                  <a:pt x="0" y="335695"/>
                </a:lnTo>
                <a:lnTo>
                  <a:pt x="0" y="335670"/>
                </a:lnTo>
                <a:lnTo>
                  <a:pt x="0" y="335663"/>
                </a:lnTo>
                <a:lnTo>
                  <a:pt x="0" y="335656"/>
                </a:lnTo>
                <a:lnTo>
                  <a:pt x="0" y="335650"/>
                </a:lnTo>
                <a:lnTo>
                  <a:pt x="0" y="335621"/>
                </a:lnTo>
                <a:lnTo>
                  <a:pt x="0" y="335607"/>
                </a:lnTo>
                <a:lnTo>
                  <a:pt x="0" y="335547"/>
                </a:lnTo>
                <a:lnTo>
                  <a:pt x="0" y="335517"/>
                </a:lnTo>
                <a:lnTo>
                  <a:pt x="0" y="335486"/>
                </a:lnTo>
                <a:lnTo>
                  <a:pt x="0" y="335419"/>
                </a:lnTo>
                <a:lnTo>
                  <a:pt x="0" y="335416"/>
                </a:lnTo>
                <a:lnTo>
                  <a:pt x="0" y="335411"/>
                </a:lnTo>
                <a:lnTo>
                  <a:pt x="0" y="335343"/>
                </a:lnTo>
                <a:lnTo>
                  <a:pt x="0" y="335339"/>
                </a:lnTo>
                <a:lnTo>
                  <a:pt x="0" y="335301"/>
                </a:lnTo>
                <a:lnTo>
                  <a:pt x="0" y="335290"/>
                </a:lnTo>
                <a:lnTo>
                  <a:pt x="0" y="335259"/>
                </a:lnTo>
                <a:lnTo>
                  <a:pt x="0" y="335249"/>
                </a:lnTo>
                <a:lnTo>
                  <a:pt x="0" y="335237"/>
                </a:lnTo>
                <a:lnTo>
                  <a:pt x="0" y="335234"/>
                </a:lnTo>
                <a:lnTo>
                  <a:pt x="0" y="335162"/>
                </a:lnTo>
                <a:lnTo>
                  <a:pt x="0" y="335078"/>
                </a:lnTo>
                <a:lnTo>
                  <a:pt x="0" y="335069"/>
                </a:lnTo>
                <a:lnTo>
                  <a:pt x="0" y="335043"/>
                </a:lnTo>
                <a:lnTo>
                  <a:pt x="0" y="335011"/>
                </a:lnTo>
                <a:lnTo>
                  <a:pt x="0" y="335008"/>
                </a:lnTo>
                <a:lnTo>
                  <a:pt x="0" y="335003"/>
                </a:lnTo>
                <a:lnTo>
                  <a:pt x="0" y="334994"/>
                </a:lnTo>
                <a:lnTo>
                  <a:pt x="0" y="334944"/>
                </a:lnTo>
                <a:lnTo>
                  <a:pt x="0" y="334936"/>
                </a:lnTo>
                <a:lnTo>
                  <a:pt x="0" y="334934"/>
                </a:lnTo>
                <a:lnTo>
                  <a:pt x="0" y="334929"/>
                </a:lnTo>
                <a:lnTo>
                  <a:pt x="0" y="334912"/>
                </a:lnTo>
                <a:lnTo>
                  <a:pt x="0" y="334886"/>
                </a:lnTo>
                <a:lnTo>
                  <a:pt x="0" y="334884"/>
                </a:lnTo>
                <a:lnTo>
                  <a:pt x="0" y="334847"/>
                </a:lnTo>
                <a:lnTo>
                  <a:pt x="0" y="334827"/>
                </a:lnTo>
                <a:lnTo>
                  <a:pt x="0" y="334816"/>
                </a:lnTo>
                <a:lnTo>
                  <a:pt x="0" y="334802"/>
                </a:lnTo>
                <a:lnTo>
                  <a:pt x="0" y="334795"/>
                </a:lnTo>
                <a:lnTo>
                  <a:pt x="0" y="334777"/>
                </a:lnTo>
                <a:lnTo>
                  <a:pt x="0" y="334775"/>
                </a:lnTo>
                <a:lnTo>
                  <a:pt x="0" y="334753"/>
                </a:lnTo>
                <a:lnTo>
                  <a:pt x="0" y="334742"/>
                </a:lnTo>
                <a:lnTo>
                  <a:pt x="0" y="334728"/>
                </a:lnTo>
                <a:lnTo>
                  <a:pt x="0" y="334702"/>
                </a:lnTo>
                <a:lnTo>
                  <a:pt x="0" y="334673"/>
                </a:lnTo>
                <a:lnTo>
                  <a:pt x="0" y="334601"/>
                </a:lnTo>
                <a:lnTo>
                  <a:pt x="0" y="334596"/>
                </a:lnTo>
                <a:lnTo>
                  <a:pt x="0" y="334574"/>
                </a:lnTo>
                <a:lnTo>
                  <a:pt x="0" y="334569"/>
                </a:lnTo>
                <a:lnTo>
                  <a:pt x="0" y="334543"/>
                </a:lnTo>
                <a:lnTo>
                  <a:pt x="0" y="334536"/>
                </a:lnTo>
                <a:lnTo>
                  <a:pt x="0" y="334532"/>
                </a:lnTo>
                <a:lnTo>
                  <a:pt x="0" y="334514"/>
                </a:lnTo>
                <a:lnTo>
                  <a:pt x="0" y="334480"/>
                </a:lnTo>
                <a:lnTo>
                  <a:pt x="0" y="334462"/>
                </a:lnTo>
                <a:lnTo>
                  <a:pt x="0" y="334438"/>
                </a:lnTo>
                <a:lnTo>
                  <a:pt x="0" y="334420"/>
                </a:lnTo>
                <a:lnTo>
                  <a:pt x="0" y="334398"/>
                </a:lnTo>
                <a:lnTo>
                  <a:pt x="0" y="334396"/>
                </a:lnTo>
                <a:lnTo>
                  <a:pt x="0" y="334368"/>
                </a:lnTo>
                <a:lnTo>
                  <a:pt x="0" y="334353"/>
                </a:lnTo>
                <a:lnTo>
                  <a:pt x="0" y="334340"/>
                </a:lnTo>
                <a:lnTo>
                  <a:pt x="0" y="334324"/>
                </a:lnTo>
                <a:lnTo>
                  <a:pt x="0" y="334321"/>
                </a:lnTo>
                <a:lnTo>
                  <a:pt x="0" y="334283"/>
                </a:lnTo>
                <a:lnTo>
                  <a:pt x="0" y="334279"/>
                </a:lnTo>
                <a:lnTo>
                  <a:pt x="0" y="334127"/>
                </a:lnTo>
                <a:lnTo>
                  <a:pt x="0" y="334120"/>
                </a:lnTo>
                <a:lnTo>
                  <a:pt x="0" y="334110"/>
                </a:lnTo>
                <a:lnTo>
                  <a:pt x="0" y="334083"/>
                </a:lnTo>
                <a:lnTo>
                  <a:pt x="0" y="334075"/>
                </a:lnTo>
                <a:lnTo>
                  <a:pt x="0" y="334063"/>
                </a:lnTo>
                <a:lnTo>
                  <a:pt x="0" y="334055"/>
                </a:lnTo>
                <a:lnTo>
                  <a:pt x="0" y="334048"/>
                </a:lnTo>
                <a:lnTo>
                  <a:pt x="0" y="334031"/>
                </a:lnTo>
                <a:lnTo>
                  <a:pt x="0" y="334004"/>
                </a:lnTo>
                <a:lnTo>
                  <a:pt x="0" y="333963"/>
                </a:lnTo>
                <a:lnTo>
                  <a:pt x="0" y="333928"/>
                </a:lnTo>
                <a:lnTo>
                  <a:pt x="0" y="333914"/>
                </a:lnTo>
                <a:lnTo>
                  <a:pt x="0" y="333896"/>
                </a:lnTo>
                <a:lnTo>
                  <a:pt x="0" y="333867"/>
                </a:lnTo>
                <a:lnTo>
                  <a:pt x="0" y="333865"/>
                </a:lnTo>
                <a:lnTo>
                  <a:pt x="0" y="333829"/>
                </a:lnTo>
                <a:lnTo>
                  <a:pt x="0" y="333821"/>
                </a:lnTo>
                <a:lnTo>
                  <a:pt x="0" y="333805"/>
                </a:lnTo>
                <a:lnTo>
                  <a:pt x="0" y="333800"/>
                </a:lnTo>
                <a:lnTo>
                  <a:pt x="0" y="333770"/>
                </a:lnTo>
                <a:lnTo>
                  <a:pt x="0" y="333734"/>
                </a:lnTo>
                <a:lnTo>
                  <a:pt x="0" y="333720"/>
                </a:lnTo>
                <a:lnTo>
                  <a:pt x="0" y="333691"/>
                </a:lnTo>
                <a:lnTo>
                  <a:pt x="0" y="333673"/>
                </a:lnTo>
                <a:lnTo>
                  <a:pt x="0" y="333656"/>
                </a:lnTo>
                <a:lnTo>
                  <a:pt x="0" y="333651"/>
                </a:lnTo>
                <a:lnTo>
                  <a:pt x="0" y="333637"/>
                </a:lnTo>
                <a:lnTo>
                  <a:pt x="0" y="333635"/>
                </a:lnTo>
                <a:lnTo>
                  <a:pt x="0" y="333626"/>
                </a:lnTo>
                <a:lnTo>
                  <a:pt x="0" y="333625"/>
                </a:lnTo>
                <a:lnTo>
                  <a:pt x="0" y="333624"/>
                </a:lnTo>
                <a:lnTo>
                  <a:pt x="0" y="333623"/>
                </a:lnTo>
                <a:lnTo>
                  <a:pt x="0" y="333553"/>
                </a:lnTo>
                <a:lnTo>
                  <a:pt x="0" y="333545"/>
                </a:lnTo>
                <a:lnTo>
                  <a:pt x="0" y="333528"/>
                </a:lnTo>
                <a:lnTo>
                  <a:pt x="0" y="333486"/>
                </a:lnTo>
                <a:lnTo>
                  <a:pt x="0" y="333462"/>
                </a:lnTo>
                <a:lnTo>
                  <a:pt x="0" y="333450"/>
                </a:lnTo>
                <a:lnTo>
                  <a:pt x="0" y="333416"/>
                </a:lnTo>
                <a:lnTo>
                  <a:pt x="0" y="333414"/>
                </a:lnTo>
                <a:lnTo>
                  <a:pt x="0" y="333375"/>
                </a:lnTo>
                <a:lnTo>
                  <a:pt x="0" y="333346"/>
                </a:lnTo>
                <a:lnTo>
                  <a:pt x="0" y="333341"/>
                </a:lnTo>
                <a:lnTo>
                  <a:pt x="0" y="333339"/>
                </a:lnTo>
                <a:lnTo>
                  <a:pt x="0" y="333331"/>
                </a:lnTo>
                <a:lnTo>
                  <a:pt x="0" y="333259"/>
                </a:lnTo>
                <a:lnTo>
                  <a:pt x="0" y="333230"/>
                </a:lnTo>
                <a:lnTo>
                  <a:pt x="0" y="333218"/>
                </a:lnTo>
                <a:lnTo>
                  <a:pt x="0" y="333167"/>
                </a:lnTo>
                <a:lnTo>
                  <a:pt x="0" y="333151"/>
                </a:lnTo>
                <a:lnTo>
                  <a:pt x="0" y="333125"/>
                </a:lnTo>
                <a:lnTo>
                  <a:pt x="0" y="333123"/>
                </a:lnTo>
                <a:lnTo>
                  <a:pt x="0" y="333099"/>
                </a:lnTo>
                <a:lnTo>
                  <a:pt x="0" y="333096"/>
                </a:lnTo>
                <a:lnTo>
                  <a:pt x="0" y="333074"/>
                </a:lnTo>
                <a:lnTo>
                  <a:pt x="0" y="333073"/>
                </a:lnTo>
                <a:lnTo>
                  <a:pt x="0" y="333069"/>
                </a:lnTo>
                <a:lnTo>
                  <a:pt x="0" y="333049"/>
                </a:lnTo>
                <a:lnTo>
                  <a:pt x="0" y="332982"/>
                </a:lnTo>
                <a:lnTo>
                  <a:pt x="0" y="332957"/>
                </a:lnTo>
                <a:lnTo>
                  <a:pt x="0" y="332924"/>
                </a:lnTo>
                <a:lnTo>
                  <a:pt x="0" y="332897"/>
                </a:lnTo>
                <a:lnTo>
                  <a:pt x="0" y="332892"/>
                </a:lnTo>
                <a:lnTo>
                  <a:pt x="0" y="332881"/>
                </a:lnTo>
                <a:lnTo>
                  <a:pt x="0" y="332878"/>
                </a:lnTo>
                <a:lnTo>
                  <a:pt x="0" y="332853"/>
                </a:lnTo>
                <a:lnTo>
                  <a:pt x="0" y="332837"/>
                </a:lnTo>
                <a:lnTo>
                  <a:pt x="0" y="332792"/>
                </a:lnTo>
                <a:lnTo>
                  <a:pt x="0" y="332786"/>
                </a:lnTo>
                <a:lnTo>
                  <a:pt x="0" y="332749"/>
                </a:lnTo>
                <a:lnTo>
                  <a:pt x="0" y="332735"/>
                </a:lnTo>
                <a:lnTo>
                  <a:pt x="0" y="332698"/>
                </a:lnTo>
                <a:lnTo>
                  <a:pt x="0" y="332671"/>
                </a:lnTo>
                <a:lnTo>
                  <a:pt x="0" y="332666"/>
                </a:lnTo>
                <a:lnTo>
                  <a:pt x="0" y="332664"/>
                </a:lnTo>
                <a:lnTo>
                  <a:pt x="0" y="332660"/>
                </a:lnTo>
                <a:lnTo>
                  <a:pt x="0" y="332615"/>
                </a:lnTo>
                <a:lnTo>
                  <a:pt x="0" y="332614"/>
                </a:lnTo>
                <a:lnTo>
                  <a:pt x="0" y="332602"/>
                </a:lnTo>
                <a:lnTo>
                  <a:pt x="0" y="332599"/>
                </a:lnTo>
                <a:lnTo>
                  <a:pt x="0" y="332594"/>
                </a:lnTo>
                <a:lnTo>
                  <a:pt x="0" y="332565"/>
                </a:lnTo>
                <a:lnTo>
                  <a:pt x="0" y="332557"/>
                </a:lnTo>
                <a:lnTo>
                  <a:pt x="0" y="332533"/>
                </a:lnTo>
                <a:lnTo>
                  <a:pt x="0" y="332519"/>
                </a:lnTo>
                <a:lnTo>
                  <a:pt x="0" y="332466"/>
                </a:lnTo>
                <a:lnTo>
                  <a:pt x="0" y="332429"/>
                </a:lnTo>
                <a:lnTo>
                  <a:pt x="0" y="332428"/>
                </a:lnTo>
                <a:lnTo>
                  <a:pt x="0" y="332422"/>
                </a:lnTo>
                <a:lnTo>
                  <a:pt x="0" y="332421"/>
                </a:lnTo>
                <a:lnTo>
                  <a:pt x="0" y="332420"/>
                </a:lnTo>
                <a:lnTo>
                  <a:pt x="0" y="332404"/>
                </a:lnTo>
                <a:lnTo>
                  <a:pt x="0" y="332351"/>
                </a:lnTo>
                <a:lnTo>
                  <a:pt x="0" y="332349"/>
                </a:lnTo>
                <a:lnTo>
                  <a:pt x="0" y="332311"/>
                </a:lnTo>
                <a:lnTo>
                  <a:pt x="0" y="332291"/>
                </a:lnTo>
                <a:lnTo>
                  <a:pt x="0" y="332287"/>
                </a:lnTo>
                <a:lnTo>
                  <a:pt x="0" y="332259"/>
                </a:lnTo>
                <a:lnTo>
                  <a:pt x="0" y="332253"/>
                </a:lnTo>
                <a:lnTo>
                  <a:pt x="0" y="332244"/>
                </a:lnTo>
                <a:lnTo>
                  <a:pt x="0" y="332212"/>
                </a:lnTo>
                <a:lnTo>
                  <a:pt x="0" y="332183"/>
                </a:lnTo>
                <a:lnTo>
                  <a:pt x="0" y="332161"/>
                </a:lnTo>
                <a:lnTo>
                  <a:pt x="0" y="332079"/>
                </a:lnTo>
                <a:lnTo>
                  <a:pt x="0" y="332076"/>
                </a:lnTo>
                <a:lnTo>
                  <a:pt x="0" y="332073"/>
                </a:lnTo>
                <a:lnTo>
                  <a:pt x="0" y="332057"/>
                </a:lnTo>
                <a:lnTo>
                  <a:pt x="0" y="332052"/>
                </a:lnTo>
                <a:lnTo>
                  <a:pt x="0" y="332018"/>
                </a:lnTo>
                <a:lnTo>
                  <a:pt x="0" y="332016"/>
                </a:lnTo>
                <a:lnTo>
                  <a:pt x="0" y="332013"/>
                </a:lnTo>
                <a:lnTo>
                  <a:pt x="0" y="332004"/>
                </a:lnTo>
                <a:lnTo>
                  <a:pt x="0" y="331967"/>
                </a:lnTo>
                <a:lnTo>
                  <a:pt x="0" y="331966"/>
                </a:lnTo>
                <a:lnTo>
                  <a:pt x="0" y="331946"/>
                </a:lnTo>
                <a:lnTo>
                  <a:pt x="0" y="331936"/>
                </a:lnTo>
                <a:lnTo>
                  <a:pt x="0" y="331894"/>
                </a:lnTo>
                <a:lnTo>
                  <a:pt x="0" y="331813"/>
                </a:lnTo>
                <a:lnTo>
                  <a:pt x="0" y="331787"/>
                </a:lnTo>
                <a:lnTo>
                  <a:pt x="0" y="331785"/>
                </a:lnTo>
                <a:lnTo>
                  <a:pt x="0" y="331774"/>
                </a:lnTo>
                <a:lnTo>
                  <a:pt x="0" y="331763"/>
                </a:lnTo>
                <a:lnTo>
                  <a:pt x="0" y="331738"/>
                </a:lnTo>
                <a:lnTo>
                  <a:pt x="0" y="331593"/>
                </a:lnTo>
                <a:lnTo>
                  <a:pt x="0" y="331585"/>
                </a:lnTo>
                <a:lnTo>
                  <a:pt x="0" y="331584"/>
                </a:lnTo>
                <a:lnTo>
                  <a:pt x="0" y="331542"/>
                </a:lnTo>
                <a:lnTo>
                  <a:pt x="0" y="331521"/>
                </a:lnTo>
                <a:lnTo>
                  <a:pt x="0" y="331512"/>
                </a:lnTo>
                <a:lnTo>
                  <a:pt x="0" y="331472"/>
                </a:lnTo>
                <a:lnTo>
                  <a:pt x="0" y="331430"/>
                </a:lnTo>
                <a:lnTo>
                  <a:pt x="0" y="331408"/>
                </a:lnTo>
                <a:lnTo>
                  <a:pt x="0" y="331406"/>
                </a:lnTo>
                <a:lnTo>
                  <a:pt x="0" y="331399"/>
                </a:lnTo>
                <a:lnTo>
                  <a:pt x="0" y="331380"/>
                </a:lnTo>
                <a:lnTo>
                  <a:pt x="0" y="331331"/>
                </a:lnTo>
                <a:lnTo>
                  <a:pt x="0" y="331302"/>
                </a:lnTo>
                <a:lnTo>
                  <a:pt x="0" y="331289"/>
                </a:lnTo>
                <a:lnTo>
                  <a:pt x="0" y="331284"/>
                </a:lnTo>
                <a:lnTo>
                  <a:pt x="0" y="331282"/>
                </a:lnTo>
                <a:lnTo>
                  <a:pt x="0" y="331280"/>
                </a:lnTo>
                <a:lnTo>
                  <a:pt x="0" y="331250"/>
                </a:lnTo>
                <a:lnTo>
                  <a:pt x="0" y="331137"/>
                </a:lnTo>
                <a:lnTo>
                  <a:pt x="0" y="331093"/>
                </a:lnTo>
                <a:lnTo>
                  <a:pt x="0" y="331071"/>
                </a:lnTo>
                <a:lnTo>
                  <a:pt x="0" y="331068"/>
                </a:lnTo>
                <a:lnTo>
                  <a:pt x="0" y="331065"/>
                </a:lnTo>
                <a:lnTo>
                  <a:pt x="0" y="331058"/>
                </a:lnTo>
                <a:lnTo>
                  <a:pt x="0" y="331055"/>
                </a:lnTo>
                <a:lnTo>
                  <a:pt x="0" y="331040"/>
                </a:lnTo>
                <a:lnTo>
                  <a:pt x="0" y="331023"/>
                </a:lnTo>
                <a:lnTo>
                  <a:pt x="0" y="330994"/>
                </a:lnTo>
                <a:lnTo>
                  <a:pt x="0" y="330980"/>
                </a:lnTo>
                <a:lnTo>
                  <a:pt x="0" y="330945"/>
                </a:lnTo>
                <a:lnTo>
                  <a:pt x="0" y="330897"/>
                </a:lnTo>
                <a:lnTo>
                  <a:pt x="0" y="330815"/>
                </a:lnTo>
                <a:lnTo>
                  <a:pt x="0" y="330799"/>
                </a:lnTo>
                <a:lnTo>
                  <a:pt x="0" y="330792"/>
                </a:lnTo>
                <a:lnTo>
                  <a:pt x="0" y="330789"/>
                </a:lnTo>
                <a:lnTo>
                  <a:pt x="0" y="330784"/>
                </a:lnTo>
                <a:lnTo>
                  <a:pt x="0" y="330756"/>
                </a:lnTo>
                <a:lnTo>
                  <a:pt x="0" y="330744"/>
                </a:lnTo>
                <a:lnTo>
                  <a:pt x="0" y="330732"/>
                </a:lnTo>
                <a:lnTo>
                  <a:pt x="0" y="330695"/>
                </a:lnTo>
                <a:lnTo>
                  <a:pt x="0" y="330674"/>
                </a:lnTo>
                <a:lnTo>
                  <a:pt x="0" y="330661"/>
                </a:lnTo>
                <a:lnTo>
                  <a:pt x="0" y="330647"/>
                </a:lnTo>
                <a:lnTo>
                  <a:pt x="0" y="330636"/>
                </a:lnTo>
                <a:lnTo>
                  <a:pt x="0" y="330635"/>
                </a:lnTo>
                <a:lnTo>
                  <a:pt x="0" y="330633"/>
                </a:lnTo>
                <a:lnTo>
                  <a:pt x="0" y="330610"/>
                </a:lnTo>
                <a:lnTo>
                  <a:pt x="0" y="330563"/>
                </a:lnTo>
                <a:lnTo>
                  <a:pt x="0" y="330549"/>
                </a:lnTo>
                <a:lnTo>
                  <a:pt x="0" y="330538"/>
                </a:lnTo>
                <a:lnTo>
                  <a:pt x="0" y="330535"/>
                </a:lnTo>
                <a:lnTo>
                  <a:pt x="0" y="330491"/>
                </a:lnTo>
                <a:lnTo>
                  <a:pt x="0" y="330426"/>
                </a:lnTo>
                <a:lnTo>
                  <a:pt x="0" y="330424"/>
                </a:lnTo>
                <a:lnTo>
                  <a:pt x="0" y="330359"/>
                </a:lnTo>
                <a:lnTo>
                  <a:pt x="0" y="330356"/>
                </a:lnTo>
                <a:lnTo>
                  <a:pt x="0" y="330351"/>
                </a:lnTo>
                <a:lnTo>
                  <a:pt x="0" y="330349"/>
                </a:lnTo>
                <a:lnTo>
                  <a:pt x="0" y="330326"/>
                </a:lnTo>
                <a:lnTo>
                  <a:pt x="0" y="330259"/>
                </a:lnTo>
                <a:lnTo>
                  <a:pt x="0" y="330257"/>
                </a:lnTo>
                <a:lnTo>
                  <a:pt x="0" y="330236"/>
                </a:lnTo>
                <a:lnTo>
                  <a:pt x="0" y="330177"/>
                </a:lnTo>
                <a:lnTo>
                  <a:pt x="0" y="330152"/>
                </a:lnTo>
                <a:lnTo>
                  <a:pt x="0" y="330141"/>
                </a:lnTo>
                <a:lnTo>
                  <a:pt x="0" y="330106"/>
                </a:lnTo>
                <a:lnTo>
                  <a:pt x="0" y="330083"/>
                </a:lnTo>
                <a:lnTo>
                  <a:pt x="0" y="330079"/>
                </a:lnTo>
                <a:lnTo>
                  <a:pt x="0" y="330059"/>
                </a:lnTo>
                <a:lnTo>
                  <a:pt x="0" y="330054"/>
                </a:lnTo>
                <a:lnTo>
                  <a:pt x="0" y="330019"/>
                </a:lnTo>
                <a:lnTo>
                  <a:pt x="0" y="330016"/>
                </a:lnTo>
                <a:lnTo>
                  <a:pt x="0" y="330011"/>
                </a:lnTo>
                <a:lnTo>
                  <a:pt x="0" y="329967"/>
                </a:lnTo>
                <a:lnTo>
                  <a:pt x="0" y="329945"/>
                </a:lnTo>
                <a:lnTo>
                  <a:pt x="0" y="329918"/>
                </a:lnTo>
                <a:lnTo>
                  <a:pt x="0" y="329902"/>
                </a:lnTo>
                <a:lnTo>
                  <a:pt x="0" y="329897"/>
                </a:lnTo>
                <a:lnTo>
                  <a:pt x="0" y="329887"/>
                </a:lnTo>
                <a:lnTo>
                  <a:pt x="0" y="329876"/>
                </a:lnTo>
                <a:lnTo>
                  <a:pt x="0" y="329863"/>
                </a:lnTo>
                <a:lnTo>
                  <a:pt x="0" y="329837"/>
                </a:lnTo>
                <a:lnTo>
                  <a:pt x="0" y="329820"/>
                </a:lnTo>
                <a:lnTo>
                  <a:pt x="0" y="329798"/>
                </a:lnTo>
                <a:lnTo>
                  <a:pt x="0" y="329793"/>
                </a:lnTo>
                <a:lnTo>
                  <a:pt x="0" y="329774"/>
                </a:lnTo>
                <a:lnTo>
                  <a:pt x="0" y="329735"/>
                </a:lnTo>
                <a:lnTo>
                  <a:pt x="0" y="329732"/>
                </a:lnTo>
                <a:lnTo>
                  <a:pt x="0" y="329723"/>
                </a:lnTo>
                <a:lnTo>
                  <a:pt x="0" y="329714"/>
                </a:lnTo>
                <a:lnTo>
                  <a:pt x="0" y="329711"/>
                </a:lnTo>
                <a:lnTo>
                  <a:pt x="0" y="329710"/>
                </a:lnTo>
                <a:lnTo>
                  <a:pt x="0" y="329708"/>
                </a:lnTo>
                <a:lnTo>
                  <a:pt x="0" y="329702"/>
                </a:lnTo>
                <a:lnTo>
                  <a:pt x="0" y="329625"/>
                </a:lnTo>
                <a:lnTo>
                  <a:pt x="0" y="329624"/>
                </a:lnTo>
                <a:lnTo>
                  <a:pt x="0" y="329612"/>
                </a:lnTo>
                <a:lnTo>
                  <a:pt x="0" y="329600"/>
                </a:lnTo>
                <a:lnTo>
                  <a:pt x="0" y="329588"/>
                </a:lnTo>
                <a:lnTo>
                  <a:pt x="0" y="329553"/>
                </a:lnTo>
                <a:lnTo>
                  <a:pt x="0" y="329543"/>
                </a:lnTo>
                <a:lnTo>
                  <a:pt x="0" y="329529"/>
                </a:lnTo>
                <a:lnTo>
                  <a:pt x="0" y="329493"/>
                </a:lnTo>
                <a:lnTo>
                  <a:pt x="0" y="329476"/>
                </a:lnTo>
                <a:lnTo>
                  <a:pt x="0" y="329461"/>
                </a:lnTo>
                <a:lnTo>
                  <a:pt x="0" y="329454"/>
                </a:lnTo>
                <a:lnTo>
                  <a:pt x="0" y="329443"/>
                </a:lnTo>
                <a:lnTo>
                  <a:pt x="0" y="329431"/>
                </a:lnTo>
                <a:lnTo>
                  <a:pt x="0" y="329377"/>
                </a:lnTo>
                <a:lnTo>
                  <a:pt x="0" y="329376"/>
                </a:lnTo>
                <a:lnTo>
                  <a:pt x="0" y="329344"/>
                </a:lnTo>
                <a:lnTo>
                  <a:pt x="0" y="329315"/>
                </a:lnTo>
                <a:lnTo>
                  <a:pt x="0" y="329301"/>
                </a:lnTo>
                <a:lnTo>
                  <a:pt x="0" y="329297"/>
                </a:lnTo>
                <a:lnTo>
                  <a:pt x="0" y="329269"/>
                </a:lnTo>
                <a:lnTo>
                  <a:pt x="0" y="329251"/>
                </a:lnTo>
                <a:lnTo>
                  <a:pt x="0" y="329222"/>
                </a:lnTo>
                <a:lnTo>
                  <a:pt x="0" y="329177"/>
                </a:lnTo>
                <a:lnTo>
                  <a:pt x="0" y="329171"/>
                </a:lnTo>
                <a:lnTo>
                  <a:pt x="0" y="329150"/>
                </a:lnTo>
                <a:lnTo>
                  <a:pt x="0" y="329141"/>
                </a:lnTo>
                <a:lnTo>
                  <a:pt x="0" y="329106"/>
                </a:lnTo>
                <a:lnTo>
                  <a:pt x="0" y="329103"/>
                </a:lnTo>
                <a:lnTo>
                  <a:pt x="0" y="329086"/>
                </a:lnTo>
                <a:lnTo>
                  <a:pt x="0" y="329083"/>
                </a:lnTo>
                <a:lnTo>
                  <a:pt x="0" y="329078"/>
                </a:lnTo>
                <a:lnTo>
                  <a:pt x="0" y="329062"/>
                </a:lnTo>
                <a:lnTo>
                  <a:pt x="0" y="329010"/>
                </a:lnTo>
                <a:lnTo>
                  <a:pt x="0" y="328976"/>
                </a:lnTo>
                <a:lnTo>
                  <a:pt x="0" y="328946"/>
                </a:lnTo>
                <a:lnTo>
                  <a:pt x="0" y="328929"/>
                </a:lnTo>
                <a:lnTo>
                  <a:pt x="0" y="328918"/>
                </a:lnTo>
                <a:lnTo>
                  <a:pt x="0" y="328904"/>
                </a:lnTo>
                <a:lnTo>
                  <a:pt x="0" y="328896"/>
                </a:lnTo>
                <a:lnTo>
                  <a:pt x="0" y="328823"/>
                </a:lnTo>
                <a:lnTo>
                  <a:pt x="0" y="328819"/>
                </a:lnTo>
                <a:lnTo>
                  <a:pt x="0" y="328816"/>
                </a:lnTo>
                <a:lnTo>
                  <a:pt x="0" y="328813"/>
                </a:lnTo>
                <a:lnTo>
                  <a:pt x="0" y="328748"/>
                </a:lnTo>
                <a:lnTo>
                  <a:pt x="0" y="328709"/>
                </a:lnTo>
                <a:lnTo>
                  <a:pt x="0" y="328683"/>
                </a:lnTo>
                <a:lnTo>
                  <a:pt x="0" y="328674"/>
                </a:lnTo>
                <a:lnTo>
                  <a:pt x="0" y="328667"/>
                </a:lnTo>
                <a:lnTo>
                  <a:pt x="0" y="328653"/>
                </a:lnTo>
                <a:lnTo>
                  <a:pt x="0" y="328650"/>
                </a:lnTo>
                <a:lnTo>
                  <a:pt x="0" y="328647"/>
                </a:lnTo>
                <a:lnTo>
                  <a:pt x="0" y="328645"/>
                </a:lnTo>
                <a:lnTo>
                  <a:pt x="0" y="328604"/>
                </a:lnTo>
                <a:lnTo>
                  <a:pt x="0" y="328603"/>
                </a:lnTo>
                <a:lnTo>
                  <a:pt x="0" y="328595"/>
                </a:lnTo>
                <a:lnTo>
                  <a:pt x="0" y="328579"/>
                </a:lnTo>
                <a:lnTo>
                  <a:pt x="0" y="328573"/>
                </a:lnTo>
                <a:lnTo>
                  <a:pt x="0" y="328553"/>
                </a:lnTo>
                <a:lnTo>
                  <a:pt x="0" y="328496"/>
                </a:lnTo>
                <a:lnTo>
                  <a:pt x="0" y="328493"/>
                </a:lnTo>
                <a:lnTo>
                  <a:pt x="0" y="328479"/>
                </a:lnTo>
                <a:lnTo>
                  <a:pt x="0" y="328472"/>
                </a:lnTo>
                <a:lnTo>
                  <a:pt x="0" y="328447"/>
                </a:lnTo>
                <a:lnTo>
                  <a:pt x="0" y="328437"/>
                </a:lnTo>
                <a:lnTo>
                  <a:pt x="0" y="328416"/>
                </a:lnTo>
                <a:lnTo>
                  <a:pt x="0" y="328354"/>
                </a:lnTo>
                <a:lnTo>
                  <a:pt x="0" y="328341"/>
                </a:lnTo>
                <a:lnTo>
                  <a:pt x="0" y="328270"/>
                </a:lnTo>
                <a:lnTo>
                  <a:pt x="0" y="328265"/>
                </a:lnTo>
                <a:lnTo>
                  <a:pt x="0" y="328260"/>
                </a:lnTo>
                <a:lnTo>
                  <a:pt x="0" y="328229"/>
                </a:lnTo>
                <a:lnTo>
                  <a:pt x="0" y="328209"/>
                </a:lnTo>
                <a:lnTo>
                  <a:pt x="0" y="328094"/>
                </a:lnTo>
                <a:lnTo>
                  <a:pt x="0" y="328081"/>
                </a:lnTo>
                <a:lnTo>
                  <a:pt x="0" y="328070"/>
                </a:lnTo>
                <a:lnTo>
                  <a:pt x="0" y="328065"/>
                </a:lnTo>
                <a:lnTo>
                  <a:pt x="0" y="328050"/>
                </a:lnTo>
                <a:lnTo>
                  <a:pt x="0" y="328037"/>
                </a:lnTo>
                <a:lnTo>
                  <a:pt x="0" y="328033"/>
                </a:lnTo>
                <a:lnTo>
                  <a:pt x="0" y="327999"/>
                </a:lnTo>
                <a:lnTo>
                  <a:pt x="0" y="327988"/>
                </a:lnTo>
                <a:lnTo>
                  <a:pt x="0" y="327955"/>
                </a:lnTo>
                <a:lnTo>
                  <a:pt x="0" y="327938"/>
                </a:lnTo>
                <a:lnTo>
                  <a:pt x="0" y="327936"/>
                </a:lnTo>
                <a:lnTo>
                  <a:pt x="0" y="327908"/>
                </a:lnTo>
                <a:lnTo>
                  <a:pt x="0" y="327907"/>
                </a:lnTo>
                <a:lnTo>
                  <a:pt x="0" y="327900"/>
                </a:lnTo>
                <a:lnTo>
                  <a:pt x="0" y="327888"/>
                </a:lnTo>
                <a:lnTo>
                  <a:pt x="0" y="327828"/>
                </a:lnTo>
                <a:lnTo>
                  <a:pt x="0" y="327809"/>
                </a:lnTo>
                <a:lnTo>
                  <a:pt x="0" y="327802"/>
                </a:lnTo>
                <a:lnTo>
                  <a:pt x="0" y="327779"/>
                </a:lnTo>
                <a:lnTo>
                  <a:pt x="0" y="327777"/>
                </a:lnTo>
                <a:lnTo>
                  <a:pt x="0" y="327767"/>
                </a:lnTo>
                <a:lnTo>
                  <a:pt x="0" y="327766"/>
                </a:lnTo>
                <a:lnTo>
                  <a:pt x="0" y="327750"/>
                </a:lnTo>
                <a:lnTo>
                  <a:pt x="0" y="327732"/>
                </a:lnTo>
                <a:lnTo>
                  <a:pt x="0" y="327714"/>
                </a:lnTo>
                <a:lnTo>
                  <a:pt x="0" y="327705"/>
                </a:lnTo>
                <a:lnTo>
                  <a:pt x="0" y="327684"/>
                </a:lnTo>
                <a:lnTo>
                  <a:pt x="0" y="327674"/>
                </a:lnTo>
                <a:lnTo>
                  <a:pt x="0" y="327632"/>
                </a:lnTo>
                <a:lnTo>
                  <a:pt x="0" y="327559"/>
                </a:lnTo>
                <a:lnTo>
                  <a:pt x="0" y="327558"/>
                </a:lnTo>
                <a:lnTo>
                  <a:pt x="0" y="327556"/>
                </a:lnTo>
                <a:lnTo>
                  <a:pt x="0" y="327536"/>
                </a:lnTo>
                <a:lnTo>
                  <a:pt x="0" y="327534"/>
                </a:lnTo>
                <a:lnTo>
                  <a:pt x="0" y="327446"/>
                </a:lnTo>
                <a:lnTo>
                  <a:pt x="0" y="327390"/>
                </a:lnTo>
                <a:lnTo>
                  <a:pt x="0" y="327389"/>
                </a:lnTo>
                <a:lnTo>
                  <a:pt x="0" y="327374"/>
                </a:lnTo>
                <a:lnTo>
                  <a:pt x="0" y="327373"/>
                </a:lnTo>
                <a:lnTo>
                  <a:pt x="0" y="327362"/>
                </a:lnTo>
                <a:lnTo>
                  <a:pt x="0" y="327340"/>
                </a:lnTo>
                <a:lnTo>
                  <a:pt x="0" y="327317"/>
                </a:lnTo>
                <a:lnTo>
                  <a:pt x="0" y="327314"/>
                </a:lnTo>
                <a:lnTo>
                  <a:pt x="0" y="327296"/>
                </a:lnTo>
                <a:lnTo>
                  <a:pt x="0" y="327293"/>
                </a:lnTo>
                <a:lnTo>
                  <a:pt x="0" y="327282"/>
                </a:lnTo>
                <a:lnTo>
                  <a:pt x="0" y="327246"/>
                </a:lnTo>
                <a:lnTo>
                  <a:pt x="0" y="327215"/>
                </a:lnTo>
                <a:lnTo>
                  <a:pt x="0" y="327191"/>
                </a:lnTo>
                <a:lnTo>
                  <a:pt x="0" y="327182"/>
                </a:lnTo>
                <a:lnTo>
                  <a:pt x="0" y="327102"/>
                </a:lnTo>
                <a:lnTo>
                  <a:pt x="0" y="327101"/>
                </a:lnTo>
                <a:lnTo>
                  <a:pt x="0" y="327099"/>
                </a:lnTo>
                <a:lnTo>
                  <a:pt x="0" y="327086"/>
                </a:lnTo>
                <a:lnTo>
                  <a:pt x="0" y="327080"/>
                </a:lnTo>
                <a:lnTo>
                  <a:pt x="0" y="327064"/>
                </a:lnTo>
                <a:lnTo>
                  <a:pt x="0" y="327055"/>
                </a:lnTo>
                <a:lnTo>
                  <a:pt x="0" y="327029"/>
                </a:lnTo>
                <a:lnTo>
                  <a:pt x="0" y="327003"/>
                </a:lnTo>
                <a:lnTo>
                  <a:pt x="0" y="326986"/>
                </a:lnTo>
                <a:lnTo>
                  <a:pt x="0" y="326968"/>
                </a:lnTo>
                <a:lnTo>
                  <a:pt x="0" y="326941"/>
                </a:lnTo>
                <a:lnTo>
                  <a:pt x="0" y="326931"/>
                </a:lnTo>
                <a:lnTo>
                  <a:pt x="0" y="326907"/>
                </a:lnTo>
                <a:lnTo>
                  <a:pt x="0" y="326886"/>
                </a:lnTo>
                <a:lnTo>
                  <a:pt x="0" y="326885"/>
                </a:lnTo>
                <a:lnTo>
                  <a:pt x="0" y="326870"/>
                </a:lnTo>
                <a:lnTo>
                  <a:pt x="0" y="326860"/>
                </a:lnTo>
                <a:lnTo>
                  <a:pt x="0" y="326803"/>
                </a:lnTo>
                <a:lnTo>
                  <a:pt x="0" y="326784"/>
                </a:lnTo>
                <a:lnTo>
                  <a:pt x="0" y="326762"/>
                </a:lnTo>
                <a:lnTo>
                  <a:pt x="0" y="326761"/>
                </a:lnTo>
                <a:lnTo>
                  <a:pt x="0" y="326760"/>
                </a:lnTo>
                <a:lnTo>
                  <a:pt x="0" y="326745"/>
                </a:lnTo>
                <a:lnTo>
                  <a:pt x="0" y="326732"/>
                </a:lnTo>
                <a:lnTo>
                  <a:pt x="0" y="326724"/>
                </a:lnTo>
                <a:lnTo>
                  <a:pt x="0" y="326723"/>
                </a:lnTo>
                <a:lnTo>
                  <a:pt x="0" y="326720"/>
                </a:lnTo>
                <a:lnTo>
                  <a:pt x="0" y="326598"/>
                </a:lnTo>
                <a:lnTo>
                  <a:pt x="0" y="326572"/>
                </a:lnTo>
                <a:lnTo>
                  <a:pt x="0" y="326567"/>
                </a:lnTo>
                <a:lnTo>
                  <a:pt x="0" y="326552"/>
                </a:lnTo>
                <a:lnTo>
                  <a:pt x="0" y="326551"/>
                </a:lnTo>
                <a:lnTo>
                  <a:pt x="0" y="326537"/>
                </a:lnTo>
                <a:lnTo>
                  <a:pt x="0" y="326529"/>
                </a:lnTo>
                <a:lnTo>
                  <a:pt x="0" y="326527"/>
                </a:lnTo>
                <a:lnTo>
                  <a:pt x="0" y="326520"/>
                </a:lnTo>
                <a:lnTo>
                  <a:pt x="0" y="326495"/>
                </a:lnTo>
                <a:lnTo>
                  <a:pt x="0" y="326482"/>
                </a:lnTo>
                <a:lnTo>
                  <a:pt x="0" y="326477"/>
                </a:lnTo>
                <a:lnTo>
                  <a:pt x="0" y="326471"/>
                </a:lnTo>
                <a:lnTo>
                  <a:pt x="0" y="326464"/>
                </a:lnTo>
                <a:lnTo>
                  <a:pt x="0" y="326377"/>
                </a:lnTo>
                <a:lnTo>
                  <a:pt x="0" y="326354"/>
                </a:lnTo>
                <a:lnTo>
                  <a:pt x="0" y="326341"/>
                </a:lnTo>
                <a:lnTo>
                  <a:pt x="0" y="326333"/>
                </a:lnTo>
                <a:lnTo>
                  <a:pt x="0" y="326325"/>
                </a:lnTo>
                <a:lnTo>
                  <a:pt x="0" y="326308"/>
                </a:lnTo>
                <a:lnTo>
                  <a:pt x="0" y="326303"/>
                </a:lnTo>
                <a:lnTo>
                  <a:pt x="0" y="326283"/>
                </a:lnTo>
                <a:lnTo>
                  <a:pt x="0" y="326261"/>
                </a:lnTo>
                <a:lnTo>
                  <a:pt x="0" y="326236"/>
                </a:lnTo>
                <a:lnTo>
                  <a:pt x="0" y="326223"/>
                </a:lnTo>
                <a:lnTo>
                  <a:pt x="0" y="326212"/>
                </a:lnTo>
                <a:lnTo>
                  <a:pt x="0" y="326185"/>
                </a:lnTo>
                <a:lnTo>
                  <a:pt x="0" y="326116"/>
                </a:lnTo>
                <a:lnTo>
                  <a:pt x="0" y="326113"/>
                </a:lnTo>
                <a:lnTo>
                  <a:pt x="0" y="326091"/>
                </a:lnTo>
                <a:lnTo>
                  <a:pt x="0" y="326090"/>
                </a:lnTo>
                <a:lnTo>
                  <a:pt x="0" y="326087"/>
                </a:lnTo>
                <a:lnTo>
                  <a:pt x="0" y="326084"/>
                </a:lnTo>
                <a:lnTo>
                  <a:pt x="0" y="326079"/>
                </a:lnTo>
                <a:lnTo>
                  <a:pt x="0" y="326075"/>
                </a:lnTo>
                <a:lnTo>
                  <a:pt x="0" y="326055"/>
                </a:lnTo>
                <a:lnTo>
                  <a:pt x="0" y="326020"/>
                </a:lnTo>
                <a:lnTo>
                  <a:pt x="0" y="326017"/>
                </a:lnTo>
                <a:lnTo>
                  <a:pt x="0" y="326012"/>
                </a:lnTo>
                <a:lnTo>
                  <a:pt x="0" y="325989"/>
                </a:lnTo>
                <a:lnTo>
                  <a:pt x="0" y="325988"/>
                </a:lnTo>
                <a:lnTo>
                  <a:pt x="0" y="325922"/>
                </a:lnTo>
                <a:lnTo>
                  <a:pt x="0" y="325906"/>
                </a:lnTo>
                <a:lnTo>
                  <a:pt x="0" y="325905"/>
                </a:lnTo>
                <a:lnTo>
                  <a:pt x="0" y="325879"/>
                </a:lnTo>
                <a:lnTo>
                  <a:pt x="0" y="325871"/>
                </a:lnTo>
                <a:lnTo>
                  <a:pt x="0" y="325864"/>
                </a:lnTo>
                <a:lnTo>
                  <a:pt x="0" y="325849"/>
                </a:lnTo>
                <a:lnTo>
                  <a:pt x="0" y="325841"/>
                </a:lnTo>
                <a:lnTo>
                  <a:pt x="0" y="325834"/>
                </a:lnTo>
                <a:lnTo>
                  <a:pt x="0" y="325829"/>
                </a:lnTo>
                <a:lnTo>
                  <a:pt x="0" y="325823"/>
                </a:lnTo>
                <a:lnTo>
                  <a:pt x="0" y="325807"/>
                </a:lnTo>
                <a:lnTo>
                  <a:pt x="0" y="325778"/>
                </a:lnTo>
                <a:lnTo>
                  <a:pt x="0" y="325700"/>
                </a:lnTo>
                <a:lnTo>
                  <a:pt x="0" y="325693"/>
                </a:lnTo>
                <a:lnTo>
                  <a:pt x="0" y="325684"/>
                </a:lnTo>
                <a:lnTo>
                  <a:pt x="0" y="325677"/>
                </a:lnTo>
                <a:lnTo>
                  <a:pt x="0" y="325663"/>
                </a:lnTo>
                <a:lnTo>
                  <a:pt x="0" y="325657"/>
                </a:lnTo>
                <a:lnTo>
                  <a:pt x="0" y="325655"/>
                </a:lnTo>
                <a:lnTo>
                  <a:pt x="0" y="325621"/>
                </a:lnTo>
                <a:lnTo>
                  <a:pt x="0" y="325613"/>
                </a:lnTo>
                <a:lnTo>
                  <a:pt x="0" y="325583"/>
                </a:lnTo>
                <a:lnTo>
                  <a:pt x="0" y="325563"/>
                </a:lnTo>
                <a:lnTo>
                  <a:pt x="0" y="325558"/>
                </a:lnTo>
                <a:lnTo>
                  <a:pt x="0" y="325489"/>
                </a:lnTo>
                <a:lnTo>
                  <a:pt x="0" y="325447"/>
                </a:lnTo>
                <a:lnTo>
                  <a:pt x="0" y="325427"/>
                </a:lnTo>
                <a:lnTo>
                  <a:pt x="0" y="325425"/>
                </a:lnTo>
                <a:lnTo>
                  <a:pt x="0" y="325395"/>
                </a:lnTo>
                <a:lnTo>
                  <a:pt x="0" y="325389"/>
                </a:lnTo>
                <a:lnTo>
                  <a:pt x="0" y="325364"/>
                </a:lnTo>
                <a:lnTo>
                  <a:pt x="0" y="325342"/>
                </a:lnTo>
                <a:lnTo>
                  <a:pt x="0" y="325317"/>
                </a:lnTo>
                <a:lnTo>
                  <a:pt x="0" y="325305"/>
                </a:lnTo>
                <a:lnTo>
                  <a:pt x="0" y="325293"/>
                </a:lnTo>
                <a:lnTo>
                  <a:pt x="0" y="325291"/>
                </a:lnTo>
                <a:lnTo>
                  <a:pt x="0" y="325219"/>
                </a:lnTo>
                <a:lnTo>
                  <a:pt x="0" y="325203"/>
                </a:lnTo>
                <a:lnTo>
                  <a:pt x="0" y="325201"/>
                </a:lnTo>
                <a:lnTo>
                  <a:pt x="0" y="325193"/>
                </a:lnTo>
                <a:lnTo>
                  <a:pt x="0" y="325149"/>
                </a:lnTo>
                <a:lnTo>
                  <a:pt x="0" y="325105"/>
                </a:lnTo>
                <a:lnTo>
                  <a:pt x="0" y="325104"/>
                </a:lnTo>
                <a:lnTo>
                  <a:pt x="0" y="325080"/>
                </a:lnTo>
                <a:lnTo>
                  <a:pt x="0" y="325033"/>
                </a:lnTo>
                <a:lnTo>
                  <a:pt x="0" y="325009"/>
                </a:lnTo>
                <a:lnTo>
                  <a:pt x="0" y="325006"/>
                </a:lnTo>
                <a:lnTo>
                  <a:pt x="0" y="324973"/>
                </a:lnTo>
                <a:lnTo>
                  <a:pt x="0" y="324955"/>
                </a:lnTo>
                <a:lnTo>
                  <a:pt x="0" y="324953"/>
                </a:lnTo>
                <a:lnTo>
                  <a:pt x="0" y="324950"/>
                </a:lnTo>
                <a:lnTo>
                  <a:pt x="0" y="324948"/>
                </a:lnTo>
                <a:lnTo>
                  <a:pt x="0" y="324934"/>
                </a:lnTo>
                <a:lnTo>
                  <a:pt x="0" y="324910"/>
                </a:lnTo>
                <a:lnTo>
                  <a:pt x="0" y="324898"/>
                </a:lnTo>
                <a:lnTo>
                  <a:pt x="0" y="324884"/>
                </a:lnTo>
                <a:lnTo>
                  <a:pt x="0" y="324881"/>
                </a:lnTo>
                <a:lnTo>
                  <a:pt x="0" y="324865"/>
                </a:lnTo>
                <a:lnTo>
                  <a:pt x="0" y="324841"/>
                </a:lnTo>
                <a:lnTo>
                  <a:pt x="0" y="324819"/>
                </a:lnTo>
                <a:lnTo>
                  <a:pt x="0" y="324816"/>
                </a:lnTo>
                <a:lnTo>
                  <a:pt x="0" y="324810"/>
                </a:lnTo>
                <a:lnTo>
                  <a:pt x="0" y="324782"/>
                </a:lnTo>
                <a:lnTo>
                  <a:pt x="0" y="324777"/>
                </a:lnTo>
                <a:lnTo>
                  <a:pt x="0" y="324776"/>
                </a:lnTo>
                <a:lnTo>
                  <a:pt x="0" y="324760"/>
                </a:lnTo>
                <a:lnTo>
                  <a:pt x="0" y="324749"/>
                </a:lnTo>
                <a:lnTo>
                  <a:pt x="0" y="324742"/>
                </a:lnTo>
                <a:lnTo>
                  <a:pt x="0" y="324716"/>
                </a:lnTo>
                <a:lnTo>
                  <a:pt x="0" y="324642"/>
                </a:lnTo>
                <a:lnTo>
                  <a:pt x="0" y="324621"/>
                </a:lnTo>
                <a:lnTo>
                  <a:pt x="0" y="324566"/>
                </a:lnTo>
                <a:lnTo>
                  <a:pt x="0" y="324546"/>
                </a:lnTo>
                <a:lnTo>
                  <a:pt x="0" y="324544"/>
                </a:lnTo>
                <a:lnTo>
                  <a:pt x="0" y="324516"/>
                </a:lnTo>
                <a:lnTo>
                  <a:pt x="0" y="324490"/>
                </a:lnTo>
                <a:lnTo>
                  <a:pt x="0" y="324479"/>
                </a:lnTo>
                <a:lnTo>
                  <a:pt x="0" y="324476"/>
                </a:lnTo>
                <a:lnTo>
                  <a:pt x="0" y="324456"/>
                </a:lnTo>
                <a:lnTo>
                  <a:pt x="0" y="324420"/>
                </a:lnTo>
                <a:lnTo>
                  <a:pt x="0" y="324384"/>
                </a:lnTo>
                <a:lnTo>
                  <a:pt x="0" y="324327"/>
                </a:lnTo>
                <a:lnTo>
                  <a:pt x="0" y="324324"/>
                </a:lnTo>
                <a:lnTo>
                  <a:pt x="0" y="324323"/>
                </a:lnTo>
                <a:lnTo>
                  <a:pt x="0" y="324306"/>
                </a:lnTo>
                <a:lnTo>
                  <a:pt x="0" y="324303"/>
                </a:lnTo>
                <a:lnTo>
                  <a:pt x="0" y="324302"/>
                </a:lnTo>
                <a:lnTo>
                  <a:pt x="0" y="324292"/>
                </a:lnTo>
                <a:lnTo>
                  <a:pt x="0" y="324269"/>
                </a:lnTo>
                <a:lnTo>
                  <a:pt x="0" y="324201"/>
                </a:lnTo>
                <a:lnTo>
                  <a:pt x="0" y="324192"/>
                </a:lnTo>
                <a:lnTo>
                  <a:pt x="0" y="324112"/>
                </a:lnTo>
                <a:lnTo>
                  <a:pt x="0" y="324102"/>
                </a:lnTo>
                <a:lnTo>
                  <a:pt x="0" y="324096"/>
                </a:lnTo>
                <a:lnTo>
                  <a:pt x="0" y="324074"/>
                </a:lnTo>
                <a:lnTo>
                  <a:pt x="0" y="324069"/>
                </a:lnTo>
                <a:lnTo>
                  <a:pt x="0" y="324053"/>
                </a:lnTo>
                <a:lnTo>
                  <a:pt x="0" y="324033"/>
                </a:lnTo>
                <a:lnTo>
                  <a:pt x="0" y="324026"/>
                </a:lnTo>
                <a:lnTo>
                  <a:pt x="0" y="324025"/>
                </a:lnTo>
                <a:lnTo>
                  <a:pt x="0" y="324023"/>
                </a:lnTo>
                <a:lnTo>
                  <a:pt x="0" y="324020"/>
                </a:lnTo>
                <a:lnTo>
                  <a:pt x="0" y="324018"/>
                </a:lnTo>
                <a:lnTo>
                  <a:pt x="0" y="323996"/>
                </a:lnTo>
                <a:lnTo>
                  <a:pt x="0" y="323978"/>
                </a:lnTo>
                <a:lnTo>
                  <a:pt x="0" y="323973"/>
                </a:lnTo>
                <a:lnTo>
                  <a:pt x="0" y="323951"/>
                </a:lnTo>
                <a:lnTo>
                  <a:pt x="0" y="323946"/>
                </a:lnTo>
                <a:lnTo>
                  <a:pt x="0" y="323926"/>
                </a:lnTo>
                <a:lnTo>
                  <a:pt x="0" y="323896"/>
                </a:lnTo>
                <a:lnTo>
                  <a:pt x="0" y="323895"/>
                </a:lnTo>
                <a:lnTo>
                  <a:pt x="0" y="323880"/>
                </a:lnTo>
                <a:lnTo>
                  <a:pt x="0" y="323846"/>
                </a:lnTo>
                <a:lnTo>
                  <a:pt x="0" y="323835"/>
                </a:lnTo>
                <a:lnTo>
                  <a:pt x="0" y="323811"/>
                </a:lnTo>
                <a:lnTo>
                  <a:pt x="0" y="323810"/>
                </a:lnTo>
                <a:lnTo>
                  <a:pt x="0" y="323783"/>
                </a:lnTo>
                <a:lnTo>
                  <a:pt x="0" y="323772"/>
                </a:lnTo>
                <a:lnTo>
                  <a:pt x="0" y="323771"/>
                </a:lnTo>
                <a:lnTo>
                  <a:pt x="0" y="323755"/>
                </a:lnTo>
                <a:lnTo>
                  <a:pt x="0" y="323750"/>
                </a:lnTo>
                <a:lnTo>
                  <a:pt x="0" y="323742"/>
                </a:lnTo>
                <a:lnTo>
                  <a:pt x="0" y="323734"/>
                </a:lnTo>
                <a:lnTo>
                  <a:pt x="0" y="323733"/>
                </a:lnTo>
                <a:lnTo>
                  <a:pt x="0" y="323675"/>
                </a:lnTo>
                <a:lnTo>
                  <a:pt x="0" y="323602"/>
                </a:lnTo>
                <a:lnTo>
                  <a:pt x="0" y="323587"/>
                </a:lnTo>
                <a:lnTo>
                  <a:pt x="0" y="323577"/>
                </a:lnTo>
                <a:lnTo>
                  <a:pt x="0" y="323562"/>
                </a:lnTo>
                <a:lnTo>
                  <a:pt x="0" y="323561"/>
                </a:lnTo>
                <a:lnTo>
                  <a:pt x="0" y="323542"/>
                </a:lnTo>
                <a:lnTo>
                  <a:pt x="0" y="323537"/>
                </a:lnTo>
                <a:lnTo>
                  <a:pt x="0" y="323530"/>
                </a:lnTo>
                <a:lnTo>
                  <a:pt x="0" y="323500"/>
                </a:lnTo>
                <a:lnTo>
                  <a:pt x="0" y="323496"/>
                </a:lnTo>
                <a:lnTo>
                  <a:pt x="0" y="323495"/>
                </a:lnTo>
                <a:lnTo>
                  <a:pt x="0" y="323492"/>
                </a:lnTo>
                <a:lnTo>
                  <a:pt x="0" y="323487"/>
                </a:lnTo>
                <a:lnTo>
                  <a:pt x="0" y="323472"/>
                </a:lnTo>
                <a:lnTo>
                  <a:pt x="0" y="323467"/>
                </a:lnTo>
                <a:lnTo>
                  <a:pt x="0" y="323430"/>
                </a:lnTo>
                <a:lnTo>
                  <a:pt x="0" y="323416"/>
                </a:lnTo>
                <a:lnTo>
                  <a:pt x="0" y="323387"/>
                </a:lnTo>
                <a:lnTo>
                  <a:pt x="0" y="323372"/>
                </a:lnTo>
                <a:lnTo>
                  <a:pt x="0" y="323363"/>
                </a:lnTo>
                <a:lnTo>
                  <a:pt x="0" y="323355"/>
                </a:lnTo>
                <a:lnTo>
                  <a:pt x="0" y="323313"/>
                </a:lnTo>
                <a:lnTo>
                  <a:pt x="0" y="323288"/>
                </a:lnTo>
                <a:lnTo>
                  <a:pt x="0" y="323281"/>
                </a:lnTo>
                <a:lnTo>
                  <a:pt x="0" y="323273"/>
                </a:lnTo>
                <a:lnTo>
                  <a:pt x="0" y="323262"/>
                </a:lnTo>
                <a:lnTo>
                  <a:pt x="0" y="323258"/>
                </a:lnTo>
                <a:lnTo>
                  <a:pt x="0" y="323257"/>
                </a:lnTo>
                <a:lnTo>
                  <a:pt x="0" y="323246"/>
                </a:lnTo>
                <a:lnTo>
                  <a:pt x="0" y="323195"/>
                </a:lnTo>
                <a:lnTo>
                  <a:pt x="0" y="323194"/>
                </a:lnTo>
                <a:lnTo>
                  <a:pt x="0" y="323140"/>
                </a:lnTo>
                <a:lnTo>
                  <a:pt x="0" y="323112"/>
                </a:lnTo>
                <a:lnTo>
                  <a:pt x="0" y="323110"/>
                </a:lnTo>
                <a:lnTo>
                  <a:pt x="0" y="323101"/>
                </a:lnTo>
                <a:lnTo>
                  <a:pt x="0" y="323097"/>
                </a:lnTo>
                <a:lnTo>
                  <a:pt x="0" y="323094"/>
                </a:lnTo>
                <a:lnTo>
                  <a:pt x="0" y="323089"/>
                </a:lnTo>
                <a:lnTo>
                  <a:pt x="0" y="323085"/>
                </a:lnTo>
                <a:lnTo>
                  <a:pt x="0" y="323054"/>
                </a:lnTo>
                <a:lnTo>
                  <a:pt x="0" y="323038"/>
                </a:lnTo>
                <a:lnTo>
                  <a:pt x="0" y="323022"/>
                </a:lnTo>
                <a:lnTo>
                  <a:pt x="0" y="323012"/>
                </a:lnTo>
                <a:lnTo>
                  <a:pt x="0" y="322999"/>
                </a:lnTo>
                <a:lnTo>
                  <a:pt x="0" y="322944"/>
                </a:lnTo>
                <a:lnTo>
                  <a:pt x="0" y="322932"/>
                </a:lnTo>
                <a:lnTo>
                  <a:pt x="0" y="322929"/>
                </a:lnTo>
                <a:lnTo>
                  <a:pt x="0" y="322889"/>
                </a:lnTo>
                <a:lnTo>
                  <a:pt x="0" y="322874"/>
                </a:lnTo>
                <a:lnTo>
                  <a:pt x="0" y="322851"/>
                </a:lnTo>
                <a:lnTo>
                  <a:pt x="0" y="322844"/>
                </a:lnTo>
                <a:lnTo>
                  <a:pt x="0" y="322842"/>
                </a:lnTo>
                <a:lnTo>
                  <a:pt x="0" y="322825"/>
                </a:lnTo>
                <a:lnTo>
                  <a:pt x="0" y="322819"/>
                </a:lnTo>
                <a:lnTo>
                  <a:pt x="0" y="322803"/>
                </a:lnTo>
                <a:lnTo>
                  <a:pt x="0" y="322797"/>
                </a:lnTo>
                <a:lnTo>
                  <a:pt x="0" y="322762"/>
                </a:lnTo>
                <a:lnTo>
                  <a:pt x="0" y="322747"/>
                </a:lnTo>
                <a:lnTo>
                  <a:pt x="0" y="322710"/>
                </a:lnTo>
                <a:lnTo>
                  <a:pt x="0" y="322707"/>
                </a:lnTo>
                <a:lnTo>
                  <a:pt x="0" y="322685"/>
                </a:lnTo>
                <a:lnTo>
                  <a:pt x="0" y="322665"/>
                </a:lnTo>
                <a:lnTo>
                  <a:pt x="0" y="322618"/>
                </a:lnTo>
                <a:lnTo>
                  <a:pt x="0" y="322579"/>
                </a:lnTo>
                <a:lnTo>
                  <a:pt x="0" y="322566"/>
                </a:lnTo>
                <a:lnTo>
                  <a:pt x="0" y="322535"/>
                </a:lnTo>
                <a:lnTo>
                  <a:pt x="0" y="322514"/>
                </a:lnTo>
                <a:lnTo>
                  <a:pt x="0" y="322485"/>
                </a:lnTo>
                <a:lnTo>
                  <a:pt x="0" y="322448"/>
                </a:lnTo>
                <a:lnTo>
                  <a:pt x="0" y="322437"/>
                </a:lnTo>
                <a:lnTo>
                  <a:pt x="0" y="322405"/>
                </a:lnTo>
                <a:lnTo>
                  <a:pt x="0" y="322381"/>
                </a:lnTo>
                <a:lnTo>
                  <a:pt x="0" y="322367"/>
                </a:lnTo>
                <a:lnTo>
                  <a:pt x="0" y="322365"/>
                </a:lnTo>
                <a:lnTo>
                  <a:pt x="0" y="322315"/>
                </a:lnTo>
                <a:lnTo>
                  <a:pt x="0" y="322304"/>
                </a:lnTo>
                <a:lnTo>
                  <a:pt x="0" y="322293"/>
                </a:lnTo>
                <a:lnTo>
                  <a:pt x="0" y="322259"/>
                </a:lnTo>
                <a:lnTo>
                  <a:pt x="0" y="322242"/>
                </a:lnTo>
                <a:lnTo>
                  <a:pt x="0" y="322233"/>
                </a:lnTo>
                <a:lnTo>
                  <a:pt x="0" y="322216"/>
                </a:lnTo>
                <a:lnTo>
                  <a:pt x="0" y="322199"/>
                </a:lnTo>
                <a:lnTo>
                  <a:pt x="0" y="322159"/>
                </a:lnTo>
                <a:lnTo>
                  <a:pt x="0" y="322155"/>
                </a:lnTo>
                <a:lnTo>
                  <a:pt x="0" y="322154"/>
                </a:lnTo>
                <a:lnTo>
                  <a:pt x="0" y="322133"/>
                </a:lnTo>
                <a:lnTo>
                  <a:pt x="0" y="322130"/>
                </a:lnTo>
                <a:lnTo>
                  <a:pt x="0" y="322087"/>
                </a:lnTo>
                <a:lnTo>
                  <a:pt x="0" y="322083"/>
                </a:lnTo>
                <a:lnTo>
                  <a:pt x="0" y="322055"/>
                </a:lnTo>
                <a:lnTo>
                  <a:pt x="0" y="322032"/>
                </a:lnTo>
                <a:lnTo>
                  <a:pt x="0" y="322016"/>
                </a:lnTo>
                <a:lnTo>
                  <a:pt x="0" y="321963"/>
                </a:lnTo>
                <a:lnTo>
                  <a:pt x="0" y="321960"/>
                </a:lnTo>
                <a:lnTo>
                  <a:pt x="0" y="321944"/>
                </a:lnTo>
                <a:lnTo>
                  <a:pt x="0" y="321924"/>
                </a:lnTo>
                <a:lnTo>
                  <a:pt x="0" y="321923"/>
                </a:lnTo>
                <a:lnTo>
                  <a:pt x="0" y="321922"/>
                </a:lnTo>
                <a:lnTo>
                  <a:pt x="0" y="321908"/>
                </a:lnTo>
                <a:lnTo>
                  <a:pt x="0" y="321893"/>
                </a:lnTo>
                <a:lnTo>
                  <a:pt x="0" y="321875"/>
                </a:lnTo>
                <a:lnTo>
                  <a:pt x="0" y="321837"/>
                </a:lnTo>
                <a:lnTo>
                  <a:pt x="0" y="321829"/>
                </a:lnTo>
                <a:lnTo>
                  <a:pt x="0" y="321826"/>
                </a:lnTo>
                <a:lnTo>
                  <a:pt x="0" y="321820"/>
                </a:lnTo>
                <a:lnTo>
                  <a:pt x="0" y="321813"/>
                </a:lnTo>
                <a:lnTo>
                  <a:pt x="0" y="321783"/>
                </a:lnTo>
                <a:lnTo>
                  <a:pt x="0" y="321750"/>
                </a:lnTo>
                <a:lnTo>
                  <a:pt x="0" y="321740"/>
                </a:lnTo>
                <a:lnTo>
                  <a:pt x="0" y="321681"/>
                </a:lnTo>
                <a:lnTo>
                  <a:pt x="0" y="321671"/>
                </a:lnTo>
                <a:lnTo>
                  <a:pt x="0" y="321609"/>
                </a:lnTo>
                <a:lnTo>
                  <a:pt x="0" y="321585"/>
                </a:lnTo>
                <a:lnTo>
                  <a:pt x="0" y="321567"/>
                </a:lnTo>
                <a:lnTo>
                  <a:pt x="0" y="321500"/>
                </a:lnTo>
                <a:lnTo>
                  <a:pt x="0" y="321489"/>
                </a:lnTo>
                <a:lnTo>
                  <a:pt x="0" y="321486"/>
                </a:lnTo>
                <a:lnTo>
                  <a:pt x="0" y="321471"/>
                </a:lnTo>
                <a:lnTo>
                  <a:pt x="0" y="321464"/>
                </a:lnTo>
                <a:lnTo>
                  <a:pt x="0" y="321407"/>
                </a:lnTo>
                <a:lnTo>
                  <a:pt x="0" y="321385"/>
                </a:lnTo>
                <a:lnTo>
                  <a:pt x="0" y="321279"/>
                </a:lnTo>
                <a:lnTo>
                  <a:pt x="0" y="321274"/>
                </a:lnTo>
                <a:lnTo>
                  <a:pt x="0" y="321273"/>
                </a:lnTo>
                <a:lnTo>
                  <a:pt x="0" y="321252"/>
                </a:lnTo>
                <a:lnTo>
                  <a:pt x="0" y="321222"/>
                </a:lnTo>
                <a:lnTo>
                  <a:pt x="0" y="321202"/>
                </a:lnTo>
                <a:lnTo>
                  <a:pt x="0" y="321180"/>
                </a:lnTo>
                <a:lnTo>
                  <a:pt x="0" y="321135"/>
                </a:lnTo>
                <a:lnTo>
                  <a:pt x="0" y="321092"/>
                </a:lnTo>
                <a:lnTo>
                  <a:pt x="0" y="321079"/>
                </a:lnTo>
                <a:lnTo>
                  <a:pt x="0" y="321063"/>
                </a:lnTo>
                <a:lnTo>
                  <a:pt x="0" y="321043"/>
                </a:lnTo>
                <a:lnTo>
                  <a:pt x="0" y="321036"/>
                </a:lnTo>
                <a:lnTo>
                  <a:pt x="0" y="321030"/>
                </a:lnTo>
                <a:lnTo>
                  <a:pt x="0" y="321013"/>
                </a:lnTo>
                <a:lnTo>
                  <a:pt x="0" y="321001"/>
                </a:lnTo>
                <a:lnTo>
                  <a:pt x="0" y="320994"/>
                </a:lnTo>
                <a:lnTo>
                  <a:pt x="0" y="320936"/>
                </a:lnTo>
                <a:lnTo>
                  <a:pt x="0" y="320917"/>
                </a:lnTo>
                <a:lnTo>
                  <a:pt x="0" y="320847"/>
                </a:lnTo>
                <a:lnTo>
                  <a:pt x="0" y="320821"/>
                </a:lnTo>
                <a:lnTo>
                  <a:pt x="0" y="320820"/>
                </a:lnTo>
                <a:lnTo>
                  <a:pt x="0" y="320816"/>
                </a:lnTo>
                <a:lnTo>
                  <a:pt x="0" y="320798"/>
                </a:lnTo>
                <a:lnTo>
                  <a:pt x="0" y="320793"/>
                </a:lnTo>
                <a:lnTo>
                  <a:pt x="0" y="320790"/>
                </a:lnTo>
                <a:lnTo>
                  <a:pt x="0" y="320772"/>
                </a:lnTo>
                <a:lnTo>
                  <a:pt x="0" y="320771"/>
                </a:lnTo>
                <a:lnTo>
                  <a:pt x="0" y="320770"/>
                </a:lnTo>
                <a:lnTo>
                  <a:pt x="0" y="320768"/>
                </a:lnTo>
                <a:lnTo>
                  <a:pt x="0" y="320728"/>
                </a:lnTo>
                <a:lnTo>
                  <a:pt x="0" y="320597"/>
                </a:lnTo>
                <a:lnTo>
                  <a:pt x="0" y="320576"/>
                </a:lnTo>
                <a:lnTo>
                  <a:pt x="0" y="320574"/>
                </a:lnTo>
                <a:lnTo>
                  <a:pt x="0" y="320552"/>
                </a:lnTo>
                <a:lnTo>
                  <a:pt x="0" y="320530"/>
                </a:lnTo>
                <a:lnTo>
                  <a:pt x="0" y="320527"/>
                </a:lnTo>
                <a:lnTo>
                  <a:pt x="0" y="320506"/>
                </a:lnTo>
                <a:lnTo>
                  <a:pt x="0" y="320477"/>
                </a:lnTo>
                <a:lnTo>
                  <a:pt x="0" y="320453"/>
                </a:lnTo>
                <a:lnTo>
                  <a:pt x="0" y="320440"/>
                </a:lnTo>
                <a:lnTo>
                  <a:pt x="0" y="320382"/>
                </a:lnTo>
                <a:lnTo>
                  <a:pt x="0" y="320373"/>
                </a:lnTo>
                <a:lnTo>
                  <a:pt x="0" y="320365"/>
                </a:lnTo>
                <a:lnTo>
                  <a:pt x="0" y="320307"/>
                </a:lnTo>
                <a:lnTo>
                  <a:pt x="0" y="320299"/>
                </a:lnTo>
                <a:lnTo>
                  <a:pt x="0" y="320298"/>
                </a:lnTo>
                <a:lnTo>
                  <a:pt x="0" y="320272"/>
                </a:lnTo>
                <a:lnTo>
                  <a:pt x="0" y="320268"/>
                </a:lnTo>
                <a:lnTo>
                  <a:pt x="0" y="320256"/>
                </a:lnTo>
                <a:lnTo>
                  <a:pt x="0" y="320220"/>
                </a:lnTo>
                <a:lnTo>
                  <a:pt x="0" y="320150"/>
                </a:lnTo>
                <a:lnTo>
                  <a:pt x="0" y="320122"/>
                </a:lnTo>
                <a:lnTo>
                  <a:pt x="0" y="320120"/>
                </a:lnTo>
                <a:lnTo>
                  <a:pt x="0" y="320104"/>
                </a:lnTo>
                <a:lnTo>
                  <a:pt x="0" y="320102"/>
                </a:lnTo>
                <a:lnTo>
                  <a:pt x="0" y="320057"/>
                </a:lnTo>
                <a:lnTo>
                  <a:pt x="0" y="320028"/>
                </a:lnTo>
                <a:lnTo>
                  <a:pt x="0" y="320025"/>
                </a:lnTo>
                <a:lnTo>
                  <a:pt x="0" y="320022"/>
                </a:lnTo>
                <a:lnTo>
                  <a:pt x="0" y="320014"/>
                </a:lnTo>
                <a:lnTo>
                  <a:pt x="0" y="320003"/>
                </a:lnTo>
                <a:lnTo>
                  <a:pt x="0" y="319996"/>
                </a:lnTo>
                <a:lnTo>
                  <a:pt x="0" y="319994"/>
                </a:lnTo>
                <a:lnTo>
                  <a:pt x="0" y="319992"/>
                </a:lnTo>
                <a:lnTo>
                  <a:pt x="0" y="319954"/>
                </a:lnTo>
                <a:lnTo>
                  <a:pt x="0" y="319939"/>
                </a:lnTo>
                <a:lnTo>
                  <a:pt x="0" y="319829"/>
                </a:lnTo>
                <a:lnTo>
                  <a:pt x="0" y="319826"/>
                </a:lnTo>
                <a:lnTo>
                  <a:pt x="0" y="319818"/>
                </a:lnTo>
                <a:lnTo>
                  <a:pt x="0" y="319813"/>
                </a:lnTo>
                <a:lnTo>
                  <a:pt x="0" y="319807"/>
                </a:lnTo>
                <a:lnTo>
                  <a:pt x="0" y="319785"/>
                </a:lnTo>
                <a:lnTo>
                  <a:pt x="0" y="319782"/>
                </a:lnTo>
                <a:lnTo>
                  <a:pt x="0" y="319772"/>
                </a:lnTo>
                <a:lnTo>
                  <a:pt x="0" y="319761"/>
                </a:lnTo>
                <a:lnTo>
                  <a:pt x="0" y="319757"/>
                </a:lnTo>
                <a:lnTo>
                  <a:pt x="0" y="319749"/>
                </a:lnTo>
                <a:lnTo>
                  <a:pt x="0" y="319724"/>
                </a:lnTo>
                <a:lnTo>
                  <a:pt x="0" y="319585"/>
                </a:lnTo>
                <a:lnTo>
                  <a:pt x="0" y="319576"/>
                </a:lnTo>
                <a:lnTo>
                  <a:pt x="0" y="319575"/>
                </a:lnTo>
                <a:lnTo>
                  <a:pt x="0" y="319569"/>
                </a:lnTo>
                <a:lnTo>
                  <a:pt x="0" y="319550"/>
                </a:lnTo>
                <a:lnTo>
                  <a:pt x="0" y="319513"/>
                </a:lnTo>
                <a:lnTo>
                  <a:pt x="0" y="319506"/>
                </a:lnTo>
                <a:lnTo>
                  <a:pt x="0" y="319504"/>
                </a:lnTo>
                <a:lnTo>
                  <a:pt x="0" y="319498"/>
                </a:lnTo>
                <a:lnTo>
                  <a:pt x="0" y="319495"/>
                </a:lnTo>
                <a:lnTo>
                  <a:pt x="0" y="319458"/>
                </a:lnTo>
                <a:lnTo>
                  <a:pt x="0" y="319426"/>
                </a:lnTo>
                <a:lnTo>
                  <a:pt x="0" y="319391"/>
                </a:lnTo>
                <a:lnTo>
                  <a:pt x="0" y="319377"/>
                </a:lnTo>
                <a:lnTo>
                  <a:pt x="0" y="319375"/>
                </a:lnTo>
                <a:lnTo>
                  <a:pt x="0" y="319359"/>
                </a:lnTo>
                <a:lnTo>
                  <a:pt x="0" y="319346"/>
                </a:lnTo>
                <a:lnTo>
                  <a:pt x="0" y="319326"/>
                </a:lnTo>
                <a:lnTo>
                  <a:pt x="0" y="319325"/>
                </a:lnTo>
                <a:lnTo>
                  <a:pt x="0" y="319269"/>
                </a:lnTo>
                <a:lnTo>
                  <a:pt x="0" y="319265"/>
                </a:lnTo>
                <a:lnTo>
                  <a:pt x="0" y="319252"/>
                </a:lnTo>
                <a:lnTo>
                  <a:pt x="0" y="319226"/>
                </a:lnTo>
                <a:lnTo>
                  <a:pt x="0" y="319223"/>
                </a:lnTo>
                <a:lnTo>
                  <a:pt x="0" y="319215"/>
                </a:lnTo>
                <a:lnTo>
                  <a:pt x="0" y="319165"/>
                </a:lnTo>
                <a:lnTo>
                  <a:pt x="0" y="319156"/>
                </a:lnTo>
                <a:lnTo>
                  <a:pt x="0" y="319140"/>
                </a:lnTo>
                <a:lnTo>
                  <a:pt x="0" y="319113"/>
                </a:lnTo>
                <a:lnTo>
                  <a:pt x="0" y="319097"/>
                </a:lnTo>
                <a:lnTo>
                  <a:pt x="0" y="319093"/>
                </a:lnTo>
                <a:lnTo>
                  <a:pt x="0" y="319091"/>
                </a:lnTo>
                <a:lnTo>
                  <a:pt x="0" y="319042"/>
                </a:lnTo>
                <a:lnTo>
                  <a:pt x="0" y="319041"/>
                </a:lnTo>
                <a:lnTo>
                  <a:pt x="0" y="318960"/>
                </a:lnTo>
                <a:lnTo>
                  <a:pt x="0" y="318934"/>
                </a:lnTo>
                <a:lnTo>
                  <a:pt x="0" y="318933"/>
                </a:lnTo>
                <a:lnTo>
                  <a:pt x="0" y="318932"/>
                </a:lnTo>
                <a:lnTo>
                  <a:pt x="0" y="318921"/>
                </a:lnTo>
                <a:lnTo>
                  <a:pt x="0" y="318918"/>
                </a:lnTo>
                <a:lnTo>
                  <a:pt x="0" y="318910"/>
                </a:lnTo>
                <a:lnTo>
                  <a:pt x="0" y="318903"/>
                </a:lnTo>
                <a:lnTo>
                  <a:pt x="0" y="318885"/>
                </a:lnTo>
                <a:lnTo>
                  <a:pt x="0" y="318847"/>
                </a:lnTo>
                <a:lnTo>
                  <a:pt x="0" y="318843"/>
                </a:lnTo>
                <a:lnTo>
                  <a:pt x="0" y="318793"/>
                </a:lnTo>
                <a:lnTo>
                  <a:pt x="0" y="318760"/>
                </a:lnTo>
                <a:lnTo>
                  <a:pt x="0" y="318736"/>
                </a:lnTo>
                <a:lnTo>
                  <a:pt x="0" y="318689"/>
                </a:lnTo>
                <a:lnTo>
                  <a:pt x="0" y="318681"/>
                </a:lnTo>
                <a:lnTo>
                  <a:pt x="0" y="318659"/>
                </a:lnTo>
                <a:lnTo>
                  <a:pt x="0" y="318625"/>
                </a:lnTo>
                <a:lnTo>
                  <a:pt x="0" y="318619"/>
                </a:lnTo>
                <a:lnTo>
                  <a:pt x="0" y="318617"/>
                </a:lnTo>
                <a:lnTo>
                  <a:pt x="0" y="318577"/>
                </a:lnTo>
                <a:lnTo>
                  <a:pt x="0" y="318567"/>
                </a:lnTo>
                <a:lnTo>
                  <a:pt x="0" y="318550"/>
                </a:lnTo>
                <a:lnTo>
                  <a:pt x="0" y="318545"/>
                </a:lnTo>
                <a:lnTo>
                  <a:pt x="0" y="318529"/>
                </a:lnTo>
                <a:lnTo>
                  <a:pt x="0" y="318527"/>
                </a:lnTo>
                <a:lnTo>
                  <a:pt x="0" y="318496"/>
                </a:lnTo>
                <a:lnTo>
                  <a:pt x="0" y="318478"/>
                </a:lnTo>
                <a:lnTo>
                  <a:pt x="0" y="318474"/>
                </a:lnTo>
                <a:lnTo>
                  <a:pt x="0" y="318443"/>
                </a:lnTo>
                <a:lnTo>
                  <a:pt x="0" y="318429"/>
                </a:lnTo>
                <a:lnTo>
                  <a:pt x="0" y="318424"/>
                </a:lnTo>
                <a:lnTo>
                  <a:pt x="0" y="318411"/>
                </a:lnTo>
                <a:lnTo>
                  <a:pt x="0" y="318371"/>
                </a:lnTo>
                <a:lnTo>
                  <a:pt x="0" y="318304"/>
                </a:lnTo>
                <a:lnTo>
                  <a:pt x="0" y="318301"/>
                </a:lnTo>
                <a:lnTo>
                  <a:pt x="0" y="318284"/>
                </a:lnTo>
                <a:lnTo>
                  <a:pt x="0" y="318215"/>
                </a:lnTo>
                <a:lnTo>
                  <a:pt x="0" y="318212"/>
                </a:lnTo>
                <a:lnTo>
                  <a:pt x="0" y="318190"/>
                </a:lnTo>
                <a:lnTo>
                  <a:pt x="0" y="318187"/>
                </a:lnTo>
                <a:lnTo>
                  <a:pt x="0" y="318170"/>
                </a:lnTo>
                <a:lnTo>
                  <a:pt x="0" y="318145"/>
                </a:lnTo>
                <a:lnTo>
                  <a:pt x="0" y="318142"/>
                </a:lnTo>
                <a:lnTo>
                  <a:pt x="0" y="318070"/>
                </a:lnTo>
                <a:lnTo>
                  <a:pt x="0" y="318044"/>
                </a:lnTo>
                <a:lnTo>
                  <a:pt x="0" y="318020"/>
                </a:lnTo>
                <a:lnTo>
                  <a:pt x="0" y="318011"/>
                </a:lnTo>
                <a:lnTo>
                  <a:pt x="0" y="318004"/>
                </a:lnTo>
                <a:lnTo>
                  <a:pt x="0" y="317965"/>
                </a:lnTo>
                <a:lnTo>
                  <a:pt x="0" y="317955"/>
                </a:lnTo>
                <a:lnTo>
                  <a:pt x="0" y="317952"/>
                </a:lnTo>
                <a:lnTo>
                  <a:pt x="0" y="317946"/>
                </a:lnTo>
                <a:lnTo>
                  <a:pt x="0" y="317939"/>
                </a:lnTo>
                <a:lnTo>
                  <a:pt x="0" y="317857"/>
                </a:lnTo>
                <a:lnTo>
                  <a:pt x="0" y="317826"/>
                </a:lnTo>
                <a:lnTo>
                  <a:pt x="0" y="317808"/>
                </a:lnTo>
                <a:lnTo>
                  <a:pt x="0" y="317800"/>
                </a:lnTo>
                <a:lnTo>
                  <a:pt x="0" y="317782"/>
                </a:lnTo>
                <a:lnTo>
                  <a:pt x="0" y="317780"/>
                </a:lnTo>
                <a:lnTo>
                  <a:pt x="0" y="317778"/>
                </a:lnTo>
                <a:lnTo>
                  <a:pt x="0" y="317696"/>
                </a:lnTo>
                <a:lnTo>
                  <a:pt x="0" y="317653"/>
                </a:lnTo>
                <a:lnTo>
                  <a:pt x="0" y="317615"/>
                </a:lnTo>
                <a:lnTo>
                  <a:pt x="0" y="317540"/>
                </a:lnTo>
                <a:lnTo>
                  <a:pt x="0" y="317537"/>
                </a:lnTo>
                <a:lnTo>
                  <a:pt x="0" y="317530"/>
                </a:lnTo>
                <a:lnTo>
                  <a:pt x="0" y="317506"/>
                </a:lnTo>
                <a:lnTo>
                  <a:pt x="0" y="317503"/>
                </a:lnTo>
                <a:lnTo>
                  <a:pt x="0" y="317481"/>
                </a:lnTo>
                <a:lnTo>
                  <a:pt x="0" y="317442"/>
                </a:lnTo>
                <a:lnTo>
                  <a:pt x="0" y="317422"/>
                </a:lnTo>
                <a:lnTo>
                  <a:pt x="0" y="317405"/>
                </a:lnTo>
                <a:lnTo>
                  <a:pt x="0" y="317404"/>
                </a:lnTo>
                <a:lnTo>
                  <a:pt x="0" y="317388"/>
                </a:lnTo>
                <a:lnTo>
                  <a:pt x="0" y="317317"/>
                </a:lnTo>
                <a:lnTo>
                  <a:pt x="0" y="317309"/>
                </a:lnTo>
                <a:lnTo>
                  <a:pt x="0" y="317304"/>
                </a:lnTo>
                <a:lnTo>
                  <a:pt x="0" y="317299"/>
                </a:lnTo>
                <a:lnTo>
                  <a:pt x="0" y="317259"/>
                </a:lnTo>
                <a:lnTo>
                  <a:pt x="0" y="317230"/>
                </a:lnTo>
                <a:lnTo>
                  <a:pt x="0" y="317166"/>
                </a:lnTo>
                <a:lnTo>
                  <a:pt x="0" y="317161"/>
                </a:lnTo>
                <a:lnTo>
                  <a:pt x="0" y="317156"/>
                </a:lnTo>
                <a:lnTo>
                  <a:pt x="0" y="317141"/>
                </a:lnTo>
                <a:lnTo>
                  <a:pt x="0" y="317130"/>
                </a:lnTo>
                <a:lnTo>
                  <a:pt x="0" y="317114"/>
                </a:lnTo>
                <a:lnTo>
                  <a:pt x="0" y="317071"/>
                </a:lnTo>
                <a:lnTo>
                  <a:pt x="0" y="317067"/>
                </a:lnTo>
                <a:lnTo>
                  <a:pt x="0" y="317053"/>
                </a:lnTo>
                <a:lnTo>
                  <a:pt x="0" y="317022"/>
                </a:lnTo>
                <a:lnTo>
                  <a:pt x="0" y="317013"/>
                </a:lnTo>
                <a:lnTo>
                  <a:pt x="0" y="316972"/>
                </a:lnTo>
                <a:lnTo>
                  <a:pt x="0" y="316947"/>
                </a:lnTo>
                <a:lnTo>
                  <a:pt x="0" y="316945"/>
                </a:lnTo>
                <a:lnTo>
                  <a:pt x="0" y="316940"/>
                </a:lnTo>
                <a:lnTo>
                  <a:pt x="0" y="316857"/>
                </a:lnTo>
                <a:lnTo>
                  <a:pt x="0" y="316836"/>
                </a:lnTo>
                <a:lnTo>
                  <a:pt x="0" y="316776"/>
                </a:lnTo>
                <a:lnTo>
                  <a:pt x="0" y="316771"/>
                </a:lnTo>
                <a:lnTo>
                  <a:pt x="0" y="316759"/>
                </a:lnTo>
                <a:lnTo>
                  <a:pt x="0" y="316758"/>
                </a:lnTo>
                <a:lnTo>
                  <a:pt x="0" y="316734"/>
                </a:lnTo>
                <a:lnTo>
                  <a:pt x="0" y="316702"/>
                </a:lnTo>
                <a:lnTo>
                  <a:pt x="0" y="316682"/>
                </a:lnTo>
                <a:lnTo>
                  <a:pt x="0" y="316632"/>
                </a:lnTo>
                <a:lnTo>
                  <a:pt x="0" y="316608"/>
                </a:lnTo>
                <a:lnTo>
                  <a:pt x="0" y="316595"/>
                </a:lnTo>
                <a:lnTo>
                  <a:pt x="0" y="316594"/>
                </a:lnTo>
                <a:lnTo>
                  <a:pt x="0" y="316568"/>
                </a:lnTo>
                <a:lnTo>
                  <a:pt x="0" y="316566"/>
                </a:lnTo>
                <a:lnTo>
                  <a:pt x="0" y="316553"/>
                </a:lnTo>
                <a:lnTo>
                  <a:pt x="0" y="316523"/>
                </a:lnTo>
                <a:lnTo>
                  <a:pt x="0" y="316516"/>
                </a:lnTo>
                <a:lnTo>
                  <a:pt x="0" y="316514"/>
                </a:lnTo>
                <a:lnTo>
                  <a:pt x="0" y="316509"/>
                </a:lnTo>
                <a:lnTo>
                  <a:pt x="0" y="316508"/>
                </a:lnTo>
                <a:lnTo>
                  <a:pt x="0" y="316493"/>
                </a:lnTo>
                <a:lnTo>
                  <a:pt x="0" y="316491"/>
                </a:lnTo>
                <a:lnTo>
                  <a:pt x="0" y="316436"/>
                </a:lnTo>
                <a:lnTo>
                  <a:pt x="0" y="316423"/>
                </a:lnTo>
                <a:lnTo>
                  <a:pt x="0" y="316398"/>
                </a:lnTo>
                <a:lnTo>
                  <a:pt x="0" y="316374"/>
                </a:lnTo>
                <a:lnTo>
                  <a:pt x="0" y="316335"/>
                </a:lnTo>
                <a:lnTo>
                  <a:pt x="0" y="316327"/>
                </a:lnTo>
                <a:lnTo>
                  <a:pt x="0" y="316297"/>
                </a:lnTo>
                <a:lnTo>
                  <a:pt x="0" y="316275"/>
                </a:lnTo>
                <a:lnTo>
                  <a:pt x="0" y="316250"/>
                </a:lnTo>
                <a:lnTo>
                  <a:pt x="0" y="316248"/>
                </a:lnTo>
                <a:lnTo>
                  <a:pt x="0" y="316238"/>
                </a:lnTo>
                <a:lnTo>
                  <a:pt x="0" y="316233"/>
                </a:lnTo>
                <a:lnTo>
                  <a:pt x="0" y="316225"/>
                </a:lnTo>
                <a:lnTo>
                  <a:pt x="0" y="316191"/>
                </a:lnTo>
                <a:lnTo>
                  <a:pt x="0" y="316166"/>
                </a:lnTo>
                <a:lnTo>
                  <a:pt x="0" y="316123"/>
                </a:lnTo>
                <a:lnTo>
                  <a:pt x="0" y="316076"/>
                </a:lnTo>
                <a:lnTo>
                  <a:pt x="0" y="316059"/>
                </a:lnTo>
                <a:lnTo>
                  <a:pt x="0" y="316054"/>
                </a:lnTo>
                <a:lnTo>
                  <a:pt x="0" y="316034"/>
                </a:lnTo>
                <a:lnTo>
                  <a:pt x="0" y="316031"/>
                </a:lnTo>
                <a:lnTo>
                  <a:pt x="0" y="316026"/>
                </a:lnTo>
                <a:lnTo>
                  <a:pt x="0" y="316010"/>
                </a:lnTo>
                <a:lnTo>
                  <a:pt x="0" y="315970"/>
                </a:lnTo>
                <a:lnTo>
                  <a:pt x="0" y="315962"/>
                </a:lnTo>
                <a:lnTo>
                  <a:pt x="0" y="315960"/>
                </a:lnTo>
                <a:lnTo>
                  <a:pt x="0" y="315959"/>
                </a:lnTo>
                <a:lnTo>
                  <a:pt x="0" y="315946"/>
                </a:lnTo>
                <a:lnTo>
                  <a:pt x="0" y="315920"/>
                </a:lnTo>
                <a:lnTo>
                  <a:pt x="0" y="315919"/>
                </a:lnTo>
                <a:lnTo>
                  <a:pt x="0" y="315856"/>
                </a:lnTo>
                <a:lnTo>
                  <a:pt x="0" y="315853"/>
                </a:lnTo>
                <a:lnTo>
                  <a:pt x="0" y="315852"/>
                </a:lnTo>
                <a:lnTo>
                  <a:pt x="0" y="315843"/>
                </a:lnTo>
                <a:lnTo>
                  <a:pt x="0" y="315821"/>
                </a:lnTo>
                <a:lnTo>
                  <a:pt x="0" y="315775"/>
                </a:lnTo>
                <a:lnTo>
                  <a:pt x="0" y="315750"/>
                </a:lnTo>
                <a:lnTo>
                  <a:pt x="0" y="315749"/>
                </a:lnTo>
                <a:lnTo>
                  <a:pt x="0" y="315712"/>
                </a:lnTo>
                <a:lnTo>
                  <a:pt x="0" y="315700"/>
                </a:lnTo>
                <a:lnTo>
                  <a:pt x="0" y="315672"/>
                </a:lnTo>
                <a:lnTo>
                  <a:pt x="0" y="315629"/>
                </a:lnTo>
                <a:lnTo>
                  <a:pt x="0" y="315627"/>
                </a:lnTo>
                <a:lnTo>
                  <a:pt x="0" y="315555"/>
                </a:lnTo>
                <a:lnTo>
                  <a:pt x="0" y="315538"/>
                </a:lnTo>
                <a:lnTo>
                  <a:pt x="0" y="315501"/>
                </a:lnTo>
                <a:lnTo>
                  <a:pt x="0" y="315500"/>
                </a:lnTo>
                <a:lnTo>
                  <a:pt x="0" y="315493"/>
                </a:lnTo>
                <a:lnTo>
                  <a:pt x="0" y="315434"/>
                </a:lnTo>
                <a:lnTo>
                  <a:pt x="0" y="315369"/>
                </a:lnTo>
                <a:lnTo>
                  <a:pt x="0" y="315316"/>
                </a:lnTo>
                <a:lnTo>
                  <a:pt x="0" y="315314"/>
                </a:lnTo>
                <a:lnTo>
                  <a:pt x="0" y="315266"/>
                </a:lnTo>
                <a:lnTo>
                  <a:pt x="0" y="315241"/>
                </a:lnTo>
                <a:lnTo>
                  <a:pt x="0" y="315197"/>
                </a:lnTo>
                <a:lnTo>
                  <a:pt x="0" y="315180"/>
                </a:lnTo>
                <a:lnTo>
                  <a:pt x="0" y="315152"/>
                </a:lnTo>
                <a:lnTo>
                  <a:pt x="0" y="315122"/>
                </a:lnTo>
                <a:lnTo>
                  <a:pt x="0" y="315055"/>
                </a:lnTo>
                <a:lnTo>
                  <a:pt x="0" y="315054"/>
                </a:lnTo>
                <a:lnTo>
                  <a:pt x="0" y="315030"/>
                </a:lnTo>
                <a:lnTo>
                  <a:pt x="0" y="314991"/>
                </a:lnTo>
                <a:lnTo>
                  <a:pt x="0" y="314975"/>
                </a:lnTo>
                <a:lnTo>
                  <a:pt x="0" y="314962"/>
                </a:lnTo>
                <a:lnTo>
                  <a:pt x="0" y="314956"/>
                </a:lnTo>
                <a:lnTo>
                  <a:pt x="0" y="314949"/>
                </a:lnTo>
                <a:lnTo>
                  <a:pt x="0" y="314926"/>
                </a:lnTo>
                <a:lnTo>
                  <a:pt x="0" y="314898"/>
                </a:lnTo>
                <a:lnTo>
                  <a:pt x="0" y="314886"/>
                </a:lnTo>
                <a:lnTo>
                  <a:pt x="0" y="314879"/>
                </a:lnTo>
                <a:lnTo>
                  <a:pt x="0" y="314852"/>
                </a:lnTo>
                <a:lnTo>
                  <a:pt x="0" y="314831"/>
                </a:lnTo>
                <a:lnTo>
                  <a:pt x="0" y="314821"/>
                </a:lnTo>
                <a:lnTo>
                  <a:pt x="0" y="314805"/>
                </a:lnTo>
                <a:lnTo>
                  <a:pt x="0" y="314748"/>
                </a:lnTo>
                <a:lnTo>
                  <a:pt x="0" y="314706"/>
                </a:lnTo>
                <a:lnTo>
                  <a:pt x="0" y="314705"/>
                </a:lnTo>
                <a:lnTo>
                  <a:pt x="0" y="314703"/>
                </a:lnTo>
                <a:lnTo>
                  <a:pt x="0" y="314699"/>
                </a:lnTo>
                <a:lnTo>
                  <a:pt x="0" y="314668"/>
                </a:lnTo>
                <a:lnTo>
                  <a:pt x="0" y="314636"/>
                </a:lnTo>
                <a:lnTo>
                  <a:pt x="0" y="314625"/>
                </a:lnTo>
                <a:lnTo>
                  <a:pt x="0" y="314593"/>
                </a:lnTo>
                <a:lnTo>
                  <a:pt x="0" y="314571"/>
                </a:lnTo>
                <a:lnTo>
                  <a:pt x="0" y="314521"/>
                </a:lnTo>
                <a:lnTo>
                  <a:pt x="0" y="314513"/>
                </a:lnTo>
                <a:lnTo>
                  <a:pt x="0" y="314461"/>
                </a:lnTo>
                <a:lnTo>
                  <a:pt x="0" y="314440"/>
                </a:lnTo>
                <a:lnTo>
                  <a:pt x="0" y="314415"/>
                </a:lnTo>
                <a:lnTo>
                  <a:pt x="0" y="314398"/>
                </a:lnTo>
                <a:lnTo>
                  <a:pt x="0" y="314362"/>
                </a:lnTo>
                <a:lnTo>
                  <a:pt x="0" y="314343"/>
                </a:lnTo>
                <a:lnTo>
                  <a:pt x="0" y="314338"/>
                </a:lnTo>
                <a:lnTo>
                  <a:pt x="0" y="314327"/>
                </a:lnTo>
                <a:lnTo>
                  <a:pt x="0" y="314283"/>
                </a:lnTo>
                <a:lnTo>
                  <a:pt x="0" y="314216"/>
                </a:lnTo>
                <a:lnTo>
                  <a:pt x="0" y="314176"/>
                </a:lnTo>
                <a:lnTo>
                  <a:pt x="0" y="314166"/>
                </a:lnTo>
                <a:lnTo>
                  <a:pt x="0" y="314151"/>
                </a:lnTo>
                <a:lnTo>
                  <a:pt x="0" y="314110"/>
                </a:lnTo>
                <a:lnTo>
                  <a:pt x="0" y="314109"/>
                </a:lnTo>
                <a:lnTo>
                  <a:pt x="0" y="314063"/>
                </a:lnTo>
                <a:lnTo>
                  <a:pt x="0" y="314032"/>
                </a:lnTo>
                <a:lnTo>
                  <a:pt x="0" y="314007"/>
                </a:lnTo>
                <a:lnTo>
                  <a:pt x="0" y="313983"/>
                </a:lnTo>
                <a:lnTo>
                  <a:pt x="0" y="313957"/>
                </a:lnTo>
                <a:lnTo>
                  <a:pt x="0" y="313950"/>
                </a:lnTo>
                <a:lnTo>
                  <a:pt x="0" y="313926"/>
                </a:lnTo>
                <a:lnTo>
                  <a:pt x="0" y="313923"/>
                </a:lnTo>
                <a:lnTo>
                  <a:pt x="0" y="313908"/>
                </a:lnTo>
                <a:lnTo>
                  <a:pt x="0" y="313884"/>
                </a:lnTo>
                <a:lnTo>
                  <a:pt x="0" y="313879"/>
                </a:lnTo>
                <a:lnTo>
                  <a:pt x="0" y="313867"/>
                </a:lnTo>
                <a:lnTo>
                  <a:pt x="0" y="313851"/>
                </a:lnTo>
                <a:lnTo>
                  <a:pt x="0" y="313797"/>
                </a:lnTo>
                <a:lnTo>
                  <a:pt x="0" y="313786"/>
                </a:lnTo>
                <a:lnTo>
                  <a:pt x="0" y="313783"/>
                </a:lnTo>
                <a:lnTo>
                  <a:pt x="0" y="313714"/>
                </a:lnTo>
                <a:lnTo>
                  <a:pt x="0" y="313692"/>
                </a:lnTo>
                <a:lnTo>
                  <a:pt x="0" y="313684"/>
                </a:lnTo>
                <a:lnTo>
                  <a:pt x="0" y="313667"/>
                </a:lnTo>
                <a:lnTo>
                  <a:pt x="0" y="313659"/>
                </a:lnTo>
                <a:lnTo>
                  <a:pt x="0" y="313642"/>
                </a:lnTo>
                <a:lnTo>
                  <a:pt x="0" y="313618"/>
                </a:lnTo>
                <a:lnTo>
                  <a:pt x="0" y="313604"/>
                </a:lnTo>
                <a:lnTo>
                  <a:pt x="0" y="313578"/>
                </a:lnTo>
                <a:lnTo>
                  <a:pt x="0" y="313576"/>
                </a:lnTo>
                <a:lnTo>
                  <a:pt x="0" y="313563"/>
                </a:lnTo>
                <a:lnTo>
                  <a:pt x="0" y="313524"/>
                </a:lnTo>
                <a:lnTo>
                  <a:pt x="0" y="313518"/>
                </a:lnTo>
                <a:lnTo>
                  <a:pt x="0" y="313510"/>
                </a:lnTo>
                <a:lnTo>
                  <a:pt x="0" y="313501"/>
                </a:lnTo>
                <a:lnTo>
                  <a:pt x="0" y="313462"/>
                </a:lnTo>
                <a:lnTo>
                  <a:pt x="0" y="313443"/>
                </a:lnTo>
                <a:lnTo>
                  <a:pt x="0" y="313434"/>
                </a:lnTo>
                <a:lnTo>
                  <a:pt x="0" y="313408"/>
                </a:lnTo>
                <a:lnTo>
                  <a:pt x="0" y="313384"/>
                </a:lnTo>
                <a:lnTo>
                  <a:pt x="0" y="313338"/>
                </a:lnTo>
                <a:lnTo>
                  <a:pt x="0" y="313337"/>
                </a:lnTo>
                <a:lnTo>
                  <a:pt x="0" y="313336"/>
                </a:lnTo>
                <a:lnTo>
                  <a:pt x="0" y="313260"/>
                </a:lnTo>
                <a:lnTo>
                  <a:pt x="0" y="313258"/>
                </a:lnTo>
                <a:lnTo>
                  <a:pt x="0" y="313238"/>
                </a:lnTo>
                <a:lnTo>
                  <a:pt x="0" y="313231"/>
                </a:lnTo>
                <a:lnTo>
                  <a:pt x="0" y="313230"/>
                </a:lnTo>
                <a:lnTo>
                  <a:pt x="0" y="313226"/>
                </a:lnTo>
                <a:lnTo>
                  <a:pt x="0" y="313200"/>
                </a:lnTo>
                <a:lnTo>
                  <a:pt x="0" y="313193"/>
                </a:lnTo>
                <a:lnTo>
                  <a:pt x="0" y="313164"/>
                </a:lnTo>
                <a:lnTo>
                  <a:pt x="0" y="313159"/>
                </a:lnTo>
                <a:lnTo>
                  <a:pt x="0" y="313150"/>
                </a:lnTo>
                <a:lnTo>
                  <a:pt x="0" y="313129"/>
                </a:lnTo>
                <a:lnTo>
                  <a:pt x="0" y="313069"/>
                </a:lnTo>
                <a:lnTo>
                  <a:pt x="0" y="313060"/>
                </a:lnTo>
                <a:lnTo>
                  <a:pt x="0" y="313052"/>
                </a:lnTo>
                <a:lnTo>
                  <a:pt x="0" y="313044"/>
                </a:lnTo>
                <a:lnTo>
                  <a:pt x="0" y="313036"/>
                </a:lnTo>
                <a:lnTo>
                  <a:pt x="0" y="313020"/>
                </a:lnTo>
                <a:lnTo>
                  <a:pt x="0" y="313003"/>
                </a:lnTo>
                <a:lnTo>
                  <a:pt x="0" y="312983"/>
                </a:lnTo>
                <a:lnTo>
                  <a:pt x="0" y="312972"/>
                </a:lnTo>
                <a:lnTo>
                  <a:pt x="0" y="312970"/>
                </a:lnTo>
                <a:lnTo>
                  <a:pt x="0" y="312962"/>
                </a:lnTo>
                <a:lnTo>
                  <a:pt x="0" y="312960"/>
                </a:lnTo>
                <a:lnTo>
                  <a:pt x="0" y="312958"/>
                </a:lnTo>
                <a:lnTo>
                  <a:pt x="0" y="312956"/>
                </a:lnTo>
                <a:lnTo>
                  <a:pt x="0" y="312954"/>
                </a:lnTo>
                <a:lnTo>
                  <a:pt x="0" y="312844"/>
                </a:lnTo>
                <a:lnTo>
                  <a:pt x="0" y="312785"/>
                </a:lnTo>
                <a:lnTo>
                  <a:pt x="0" y="312761"/>
                </a:lnTo>
                <a:lnTo>
                  <a:pt x="0" y="312760"/>
                </a:lnTo>
                <a:lnTo>
                  <a:pt x="0" y="312739"/>
                </a:lnTo>
                <a:lnTo>
                  <a:pt x="0" y="312722"/>
                </a:lnTo>
                <a:lnTo>
                  <a:pt x="0" y="312710"/>
                </a:lnTo>
                <a:lnTo>
                  <a:pt x="0" y="312705"/>
                </a:lnTo>
                <a:lnTo>
                  <a:pt x="0" y="312690"/>
                </a:lnTo>
                <a:lnTo>
                  <a:pt x="0" y="312682"/>
                </a:lnTo>
                <a:lnTo>
                  <a:pt x="0" y="312636"/>
                </a:lnTo>
                <a:lnTo>
                  <a:pt x="0" y="312560"/>
                </a:lnTo>
                <a:lnTo>
                  <a:pt x="0" y="312552"/>
                </a:lnTo>
                <a:lnTo>
                  <a:pt x="0" y="312511"/>
                </a:lnTo>
                <a:lnTo>
                  <a:pt x="0" y="312503"/>
                </a:lnTo>
                <a:lnTo>
                  <a:pt x="0" y="312501"/>
                </a:lnTo>
                <a:lnTo>
                  <a:pt x="0" y="312499"/>
                </a:lnTo>
                <a:lnTo>
                  <a:pt x="0" y="312452"/>
                </a:lnTo>
                <a:lnTo>
                  <a:pt x="0" y="312326"/>
                </a:lnTo>
                <a:lnTo>
                  <a:pt x="0" y="312318"/>
                </a:lnTo>
                <a:lnTo>
                  <a:pt x="0" y="312315"/>
                </a:lnTo>
                <a:lnTo>
                  <a:pt x="0" y="312296"/>
                </a:lnTo>
                <a:lnTo>
                  <a:pt x="0" y="312276"/>
                </a:lnTo>
                <a:lnTo>
                  <a:pt x="0" y="312256"/>
                </a:lnTo>
                <a:lnTo>
                  <a:pt x="0" y="312251"/>
                </a:lnTo>
                <a:lnTo>
                  <a:pt x="0" y="312213"/>
                </a:lnTo>
                <a:lnTo>
                  <a:pt x="0" y="312174"/>
                </a:lnTo>
                <a:lnTo>
                  <a:pt x="0" y="312102"/>
                </a:lnTo>
                <a:lnTo>
                  <a:pt x="0" y="312097"/>
                </a:lnTo>
                <a:lnTo>
                  <a:pt x="0" y="312077"/>
                </a:lnTo>
                <a:lnTo>
                  <a:pt x="0" y="312057"/>
                </a:lnTo>
                <a:lnTo>
                  <a:pt x="0" y="312046"/>
                </a:lnTo>
                <a:lnTo>
                  <a:pt x="0" y="312025"/>
                </a:lnTo>
                <a:lnTo>
                  <a:pt x="0" y="312001"/>
                </a:lnTo>
                <a:lnTo>
                  <a:pt x="0" y="311966"/>
                </a:lnTo>
                <a:lnTo>
                  <a:pt x="0" y="311963"/>
                </a:lnTo>
                <a:lnTo>
                  <a:pt x="0" y="311958"/>
                </a:lnTo>
                <a:lnTo>
                  <a:pt x="0" y="311937"/>
                </a:lnTo>
                <a:lnTo>
                  <a:pt x="0" y="311923"/>
                </a:lnTo>
                <a:lnTo>
                  <a:pt x="0" y="311896"/>
                </a:lnTo>
                <a:lnTo>
                  <a:pt x="0" y="311889"/>
                </a:lnTo>
                <a:lnTo>
                  <a:pt x="0" y="311872"/>
                </a:lnTo>
                <a:lnTo>
                  <a:pt x="0" y="311866"/>
                </a:lnTo>
                <a:lnTo>
                  <a:pt x="0" y="311854"/>
                </a:lnTo>
                <a:lnTo>
                  <a:pt x="0" y="311853"/>
                </a:lnTo>
                <a:lnTo>
                  <a:pt x="0" y="311851"/>
                </a:lnTo>
                <a:lnTo>
                  <a:pt x="0" y="311815"/>
                </a:lnTo>
                <a:lnTo>
                  <a:pt x="0" y="311784"/>
                </a:lnTo>
                <a:lnTo>
                  <a:pt x="0" y="311781"/>
                </a:lnTo>
                <a:lnTo>
                  <a:pt x="0" y="311779"/>
                </a:lnTo>
                <a:lnTo>
                  <a:pt x="0" y="311763"/>
                </a:lnTo>
                <a:lnTo>
                  <a:pt x="0" y="311754"/>
                </a:lnTo>
                <a:lnTo>
                  <a:pt x="0" y="311713"/>
                </a:lnTo>
                <a:lnTo>
                  <a:pt x="0" y="311700"/>
                </a:lnTo>
                <a:lnTo>
                  <a:pt x="0" y="311678"/>
                </a:lnTo>
                <a:lnTo>
                  <a:pt x="0" y="311663"/>
                </a:lnTo>
                <a:lnTo>
                  <a:pt x="0" y="311646"/>
                </a:lnTo>
                <a:lnTo>
                  <a:pt x="0" y="311623"/>
                </a:lnTo>
                <a:lnTo>
                  <a:pt x="0" y="311621"/>
                </a:lnTo>
                <a:lnTo>
                  <a:pt x="0" y="311603"/>
                </a:lnTo>
                <a:lnTo>
                  <a:pt x="0" y="311547"/>
                </a:lnTo>
                <a:lnTo>
                  <a:pt x="0" y="311542"/>
                </a:lnTo>
                <a:lnTo>
                  <a:pt x="0" y="311539"/>
                </a:lnTo>
                <a:lnTo>
                  <a:pt x="0" y="311478"/>
                </a:lnTo>
                <a:lnTo>
                  <a:pt x="0" y="311471"/>
                </a:lnTo>
                <a:lnTo>
                  <a:pt x="0" y="311450"/>
                </a:lnTo>
                <a:lnTo>
                  <a:pt x="0" y="311449"/>
                </a:lnTo>
                <a:lnTo>
                  <a:pt x="0" y="311399"/>
                </a:lnTo>
                <a:lnTo>
                  <a:pt x="0" y="311383"/>
                </a:lnTo>
                <a:lnTo>
                  <a:pt x="0" y="311368"/>
                </a:lnTo>
                <a:lnTo>
                  <a:pt x="0" y="311353"/>
                </a:lnTo>
                <a:lnTo>
                  <a:pt x="0" y="311348"/>
                </a:lnTo>
                <a:lnTo>
                  <a:pt x="0" y="311332"/>
                </a:lnTo>
                <a:lnTo>
                  <a:pt x="0" y="311304"/>
                </a:lnTo>
                <a:lnTo>
                  <a:pt x="0" y="311293"/>
                </a:lnTo>
                <a:lnTo>
                  <a:pt x="0" y="311226"/>
                </a:lnTo>
                <a:lnTo>
                  <a:pt x="0" y="311221"/>
                </a:lnTo>
                <a:lnTo>
                  <a:pt x="0" y="311216"/>
                </a:lnTo>
                <a:lnTo>
                  <a:pt x="0" y="311189"/>
                </a:lnTo>
                <a:lnTo>
                  <a:pt x="0" y="311180"/>
                </a:lnTo>
                <a:lnTo>
                  <a:pt x="0" y="311172"/>
                </a:lnTo>
                <a:lnTo>
                  <a:pt x="0" y="311148"/>
                </a:lnTo>
                <a:lnTo>
                  <a:pt x="0" y="311144"/>
                </a:lnTo>
                <a:lnTo>
                  <a:pt x="0" y="311120"/>
                </a:lnTo>
                <a:lnTo>
                  <a:pt x="0" y="311106"/>
                </a:lnTo>
                <a:lnTo>
                  <a:pt x="0" y="311088"/>
                </a:lnTo>
                <a:lnTo>
                  <a:pt x="0" y="311073"/>
                </a:lnTo>
                <a:lnTo>
                  <a:pt x="0" y="311042"/>
                </a:lnTo>
                <a:lnTo>
                  <a:pt x="0" y="311034"/>
                </a:lnTo>
                <a:lnTo>
                  <a:pt x="0" y="311018"/>
                </a:lnTo>
                <a:lnTo>
                  <a:pt x="0" y="310993"/>
                </a:lnTo>
                <a:lnTo>
                  <a:pt x="0" y="310973"/>
                </a:lnTo>
                <a:lnTo>
                  <a:pt x="0" y="310958"/>
                </a:lnTo>
                <a:lnTo>
                  <a:pt x="0" y="310927"/>
                </a:lnTo>
                <a:lnTo>
                  <a:pt x="0" y="310918"/>
                </a:lnTo>
                <a:lnTo>
                  <a:pt x="0" y="310894"/>
                </a:lnTo>
                <a:lnTo>
                  <a:pt x="0" y="310889"/>
                </a:lnTo>
                <a:lnTo>
                  <a:pt x="0" y="310830"/>
                </a:lnTo>
                <a:lnTo>
                  <a:pt x="0" y="310807"/>
                </a:lnTo>
                <a:lnTo>
                  <a:pt x="0" y="310740"/>
                </a:lnTo>
                <a:lnTo>
                  <a:pt x="0" y="310715"/>
                </a:lnTo>
                <a:lnTo>
                  <a:pt x="0" y="310689"/>
                </a:lnTo>
                <a:lnTo>
                  <a:pt x="0" y="310677"/>
                </a:lnTo>
                <a:lnTo>
                  <a:pt x="0" y="310666"/>
                </a:lnTo>
                <a:lnTo>
                  <a:pt x="0" y="310661"/>
                </a:lnTo>
                <a:lnTo>
                  <a:pt x="0" y="310656"/>
                </a:lnTo>
                <a:lnTo>
                  <a:pt x="0" y="310643"/>
                </a:lnTo>
                <a:lnTo>
                  <a:pt x="0" y="310642"/>
                </a:lnTo>
                <a:lnTo>
                  <a:pt x="0" y="310639"/>
                </a:lnTo>
                <a:lnTo>
                  <a:pt x="0" y="310617"/>
                </a:lnTo>
                <a:lnTo>
                  <a:pt x="0" y="310614"/>
                </a:lnTo>
                <a:lnTo>
                  <a:pt x="0" y="310534"/>
                </a:lnTo>
                <a:lnTo>
                  <a:pt x="0" y="310520"/>
                </a:lnTo>
                <a:lnTo>
                  <a:pt x="0" y="310480"/>
                </a:lnTo>
                <a:lnTo>
                  <a:pt x="0" y="310472"/>
                </a:lnTo>
                <a:lnTo>
                  <a:pt x="0" y="310453"/>
                </a:lnTo>
                <a:lnTo>
                  <a:pt x="0" y="310444"/>
                </a:lnTo>
                <a:lnTo>
                  <a:pt x="0" y="310440"/>
                </a:lnTo>
                <a:lnTo>
                  <a:pt x="0" y="310435"/>
                </a:lnTo>
                <a:lnTo>
                  <a:pt x="0" y="310428"/>
                </a:lnTo>
                <a:lnTo>
                  <a:pt x="0" y="310405"/>
                </a:lnTo>
                <a:lnTo>
                  <a:pt x="0" y="310403"/>
                </a:lnTo>
                <a:lnTo>
                  <a:pt x="0" y="310375"/>
                </a:lnTo>
                <a:lnTo>
                  <a:pt x="0" y="310348"/>
                </a:lnTo>
                <a:lnTo>
                  <a:pt x="0" y="310256"/>
                </a:lnTo>
                <a:lnTo>
                  <a:pt x="0" y="310248"/>
                </a:lnTo>
                <a:lnTo>
                  <a:pt x="0" y="310241"/>
                </a:lnTo>
                <a:lnTo>
                  <a:pt x="0" y="310236"/>
                </a:lnTo>
                <a:lnTo>
                  <a:pt x="0" y="310207"/>
                </a:lnTo>
                <a:lnTo>
                  <a:pt x="0" y="310203"/>
                </a:lnTo>
                <a:lnTo>
                  <a:pt x="0" y="310185"/>
                </a:lnTo>
                <a:lnTo>
                  <a:pt x="0" y="310178"/>
                </a:lnTo>
                <a:lnTo>
                  <a:pt x="0" y="310169"/>
                </a:lnTo>
                <a:lnTo>
                  <a:pt x="0" y="310158"/>
                </a:lnTo>
                <a:lnTo>
                  <a:pt x="0" y="310139"/>
                </a:lnTo>
                <a:lnTo>
                  <a:pt x="0" y="310091"/>
                </a:lnTo>
                <a:lnTo>
                  <a:pt x="0" y="310079"/>
                </a:lnTo>
                <a:lnTo>
                  <a:pt x="0" y="310076"/>
                </a:lnTo>
                <a:lnTo>
                  <a:pt x="0" y="310070"/>
                </a:lnTo>
                <a:lnTo>
                  <a:pt x="0" y="310041"/>
                </a:lnTo>
                <a:lnTo>
                  <a:pt x="0" y="310028"/>
                </a:lnTo>
                <a:lnTo>
                  <a:pt x="0" y="310013"/>
                </a:lnTo>
                <a:lnTo>
                  <a:pt x="0" y="309993"/>
                </a:lnTo>
                <a:lnTo>
                  <a:pt x="0" y="309972"/>
                </a:lnTo>
                <a:lnTo>
                  <a:pt x="0" y="309970"/>
                </a:lnTo>
                <a:lnTo>
                  <a:pt x="0" y="309968"/>
                </a:lnTo>
                <a:lnTo>
                  <a:pt x="0" y="309966"/>
                </a:lnTo>
                <a:lnTo>
                  <a:pt x="0" y="309961"/>
                </a:lnTo>
                <a:lnTo>
                  <a:pt x="0" y="309944"/>
                </a:lnTo>
                <a:lnTo>
                  <a:pt x="0" y="309916"/>
                </a:lnTo>
                <a:lnTo>
                  <a:pt x="0" y="309894"/>
                </a:lnTo>
                <a:lnTo>
                  <a:pt x="0" y="309854"/>
                </a:lnTo>
                <a:lnTo>
                  <a:pt x="0" y="309832"/>
                </a:lnTo>
                <a:lnTo>
                  <a:pt x="0" y="309802"/>
                </a:lnTo>
                <a:lnTo>
                  <a:pt x="0" y="309771"/>
                </a:lnTo>
                <a:lnTo>
                  <a:pt x="0" y="309765"/>
                </a:lnTo>
                <a:lnTo>
                  <a:pt x="0" y="309735"/>
                </a:lnTo>
                <a:lnTo>
                  <a:pt x="0" y="309700"/>
                </a:lnTo>
                <a:lnTo>
                  <a:pt x="0" y="309690"/>
                </a:lnTo>
                <a:lnTo>
                  <a:pt x="0" y="309632"/>
                </a:lnTo>
                <a:lnTo>
                  <a:pt x="0" y="309630"/>
                </a:lnTo>
                <a:lnTo>
                  <a:pt x="0" y="309608"/>
                </a:lnTo>
                <a:lnTo>
                  <a:pt x="0" y="309599"/>
                </a:lnTo>
                <a:lnTo>
                  <a:pt x="0" y="309589"/>
                </a:lnTo>
                <a:lnTo>
                  <a:pt x="0" y="309561"/>
                </a:lnTo>
                <a:lnTo>
                  <a:pt x="0" y="309559"/>
                </a:lnTo>
                <a:lnTo>
                  <a:pt x="0" y="309514"/>
                </a:lnTo>
                <a:lnTo>
                  <a:pt x="0" y="309512"/>
                </a:lnTo>
                <a:lnTo>
                  <a:pt x="0" y="309511"/>
                </a:lnTo>
                <a:lnTo>
                  <a:pt x="0" y="309510"/>
                </a:lnTo>
                <a:lnTo>
                  <a:pt x="0" y="309509"/>
                </a:lnTo>
                <a:lnTo>
                  <a:pt x="0" y="309487"/>
                </a:lnTo>
                <a:lnTo>
                  <a:pt x="0" y="309463"/>
                </a:lnTo>
                <a:lnTo>
                  <a:pt x="0" y="309462"/>
                </a:lnTo>
                <a:lnTo>
                  <a:pt x="0" y="309459"/>
                </a:lnTo>
                <a:lnTo>
                  <a:pt x="0" y="309425"/>
                </a:lnTo>
                <a:lnTo>
                  <a:pt x="0" y="309380"/>
                </a:lnTo>
                <a:lnTo>
                  <a:pt x="0" y="309376"/>
                </a:lnTo>
                <a:lnTo>
                  <a:pt x="0" y="309375"/>
                </a:lnTo>
                <a:lnTo>
                  <a:pt x="0" y="309354"/>
                </a:lnTo>
                <a:lnTo>
                  <a:pt x="0" y="309346"/>
                </a:lnTo>
                <a:lnTo>
                  <a:pt x="0" y="309341"/>
                </a:lnTo>
                <a:lnTo>
                  <a:pt x="0" y="309306"/>
                </a:lnTo>
                <a:lnTo>
                  <a:pt x="0" y="309301"/>
                </a:lnTo>
                <a:lnTo>
                  <a:pt x="0" y="309296"/>
                </a:lnTo>
                <a:lnTo>
                  <a:pt x="0" y="309268"/>
                </a:lnTo>
                <a:lnTo>
                  <a:pt x="0" y="309266"/>
                </a:lnTo>
                <a:lnTo>
                  <a:pt x="0" y="309224"/>
                </a:lnTo>
                <a:lnTo>
                  <a:pt x="0" y="309196"/>
                </a:lnTo>
                <a:lnTo>
                  <a:pt x="0" y="309184"/>
                </a:lnTo>
                <a:lnTo>
                  <a:pt x="0" y="309171"/>
                </a:lnTo>
                <a:lnTo>
                  <a:pt x="0" y="309107"/>
                </a:lnTo>
                <a:lnTo>
                  <a:pt x="0" y="309087"/>
                </a:lnTo>
                <a:lnTo>
                  <a:pt x="0" y="309056"/>
                </a:lnTo>
                <a:lnTo>
                  <a:pt x="0" y="309055"/>
                </a:lnTo>
                <a:lnTo>
                  <a:pt x="0" y="309040"/>
                </a:lnTo>
                <a:lnTo>
                  <a:pt x="0" y="309028"/>
                </a:lnTo>
                <a:lnTo>
                  <a:pt x="0" y="308984"/>
                </a:lnTo>
                <a:lnTo>
                  <a:pt x="0" y="308983"/>
                </a:lnTo>
                <a:lnTo>
                  <a:pt x="0" y="308973"/>
                </a:lnTo>
                <a:lnTo>
                  <a:pt x="0" y="308968"/>
                </a:lnTo>
                <a:lnTo>
                  <a:pt x="0" y="308947"/>
                </a:lnTo>
                <a:lnTo>
                  <a:pt x="0" y="308897"/>
                </a:lnTo>
                <a:lnTo>
                  <a:pt x="0" y="308895"/>
                </a:lnTo>
                <a:lnTo>
                  <a:pt x="0" y="308887"/>
                </a:lnTo>
                <a:lnTo>
                  <a:pt x="0" y="308864"/>
                </a:lnTo>
                <a:lnTo>
                  <a:pt x="0" y="308863"/>
                </a:lnTo>
                <a:lnTo>
                  <a:pt x="0" y="308861"/>
                </a:lnTo>
                <a:lnTo>
                  <a:pt x="0" y="308816"/>
                </a:lnTo>
                <a:lnTo>
                  <a:pt x="0" y="308791"/>
                </a:lnTo>
                <a:lnTo>
                  <a:pt x="0" y="308789"/>
                </a:lnTo>
                <a:lnTo>
                  <a:pt x="0" y="308710"/>
                </a:lnTo>
                <a:lnTo>
                  <a:pt x="0" y="308633"/>
                </a:lnTo>
                <a:lnTo>
                  <a:pt x="0" y="308631"/>
                </a:lnTo>
                <a:lnTo>
                  <a:pt x="0" y="308564"/>
                </a:lnTo>
                <a:lnTo>
                  <a:pt x="0" y="308552"/>
                </a:lnTo>
                <a:lnTo>
                  <a:pt x="0" y="308540"/>
                </a:lnTo>
                <a:lnTo>
                  <a:pt x="0" y="308532"/>
                </a:lnTo>
                <a:lnTo>
                  <a:pt x="0" y="308523"/>
                </a:lnTo>
                <a:lnTo>
                  <a:pt x="0" y="308495"/>
                </a:lnTo>
                <a:lnTo>
                  <a:pt x="0" y="308488"/>
                </a:lnTo>
                <a:lnTo>
                  <a:pt x="0" y="308460"/>
                </a:lnTo>
                <a:lnTo>
                  <a:pt x="0" y="308451"/>
                </a:lnTo>
                <a:lnTo>
                  <a:pt x="0" y="308438"/>
                </a:lnTo>
                <a:lnTo>
                  <a:pt x="0" y="308420"/>
                </a:lnTo>
                <a:lnTo>
                  <a:pt x="0" y="308393"/>
                </a:lnTo>
                <a:lnTo>
                  <a:pt x="0" y="308385"/>
                </a:lnTo>
                <a:lnTo>
                  <a:pt x="0" y="308380"/>
                </a:lnTo>
                <a:lnTo>
                  <a:pt x="0" y="308303"/>
                </a:lnTo>
                <a:lnTo>
                  <a:pt x="0" y="308264"/>
                </a:lnTo>
                <a:lnTo>
                  <a:pt x="0" y="308247"/>
                </a:lnTo>
                <a:lnTo>
                  <a:pt x="0" y="308239"/>
                </a:lnTo>
                <a:lnTo>
                  <a:pt x="0" y="308226"/>
                </a:lnTo>
                <a:lnTo>
                  <a:pt x="0" y="308190"/>
                </a:lnTo>
                <a:lnTo>
                  <a:pt x="0" y="308175"/>
                </a:lnTo>
                <a:lnTo>
                  <a:pt x="0" y="308160"/>
                </a:lnTo>
                <a:lnTo>
                  <a:pt x="0" y="308158"/>
                </a:lnTo>
                <a:lnTo>
                  <a:pt x="0" y="308148"/>
                </a:lnTo>
                <a:lnTo>
                  <a:pt x="0" y="308112"/>
                </a:lnTo>
                <a:lnTo>
                  <a:pt x="0" y="308092"/>
                </a:lnTo>
                <a:lnTo>
                  <a:pt x="0" y="308083"/>
                </a:lnTo>
                <a:lnTo>
                  <a:pt x="0" y="308034"/>
                </a:lnTo>
                <a:lnTo>
                  <a:pt x="0" y="307994"/>
                </a:lnTo>
                <a:lnTo>
                  <a:pt x="0" y="307983"/>
                </a:lnTo>
                <a:lnTo>
                  <a:pt x="0" y="307979"/>
                </a:lnTo>
                <a:lnTo>
                  <a:pt x="0" y="307968"/>
                </a:lnTo>
                <a:lnTo>
                  <a:pt x="0" y="307937"/>
                </a:lnTo>
                <a:lnTo>
                  <a:pt x="0" y="307933"/>
                </a:lnTo>
                <a:lnTo>
                  <a:pt x="0" y="307840"/>
                </a:lnTo>
                <a:lnTo>
                  <a:pt x="0" y="307805"/>
                </a:lnTo>
                <a:lnTo>
                  <a:pt x="0" y="307750"/>
                </a:lnTo>
                <a:lnTo>
                  <a:pt x="0" y="307699"/>
                </a:lnTo>
                <a:lnTo>
                  <a:pt x="0" y="307674"/>
                </a:lnTo>
                <a:lnTo>
                  <a:pt x="0" y="307671"/>
                </a:lnTo>
                <a:lnTo>
                  <a:pt x="0" y="307653"/>
                </a:lnTo>
                <a:lnTo>
                  <a:pt x="0" y="307649"/>
                </a:lnTo>
                <a:lnTo>
                  <a:pt x="0" y="307629"/>
                </a:lnTo>
                <a:lnTo>
                  <a:pt x="0" y="307624"/>
                </a:lnTo>
                <a:lnTo>
                  <a:pt x="0" y="307601"/>
                </a:lnTo>
                <a:lnTo>
                  <a:pt x="0" y="307490"/>
                </a:lnTo>
                <a:lnTo>
                  <a:pt x="0" y="307450"/>
                </a:lnTo>
                <a:lnTo>
                  <a:pt x="0" y="307445"/>
                </a:lnTo>
                <a:lnTo>
                  <a:pt x="0" y="307419"/>
                </a:lnTo>
                <a:lnTo>
                  <a:pt x="0" y="307415"/>
                </a:lnTo>
                <a:lnTo>
                  <a:pt x="0" y="307403"/>
                </a:lnTo>
                <a:lnTo>
                  <a:pt x="0" y="307385"/>
                </a:lnTo>
                <a:lnTo>
                  <a:pt x="0" y="307331"/>
                </a:lnTo>
                <a:lnTo>
                  <a:pt x="0" y="307267"/>
                </a:lnTo>
                <a:lnTo>
                  <a:pt x="0" y="307264"/>
                </a:lnTo>
                <a:lnTo>
                  <a:pt x="0" y="307259"/>
                </a:lnTo>
                <a:lnTo>
                  <a:pt x="0" y="307249"/>
                </a:lnTo>
                <a:lnTo>
                  <a:pt x="0" y="307245"/>
                </a:lnTo>
                <a:lnTo>
                  <a:pt x="0" y="307243"/>
                </a:lnTo>
                <a:lnTo>
                  <a:pt x="0" y="307204"/>
                </a:lnTo>
                <a:lnTo>
                  <a:pt x="0" y="307188"/>
                </a:lnTo>
                <a:lnTo>
                  <a:pt x="0" y="307157"/>
                </a:lnTo>
                <a:lnTo>
                  <a:pt x="0" y="307143"/>
                </a:lnTo>
                <a:lnTo>
                  <a:pt x="0" y="307101"/>
                </a:lnTo>
                <a:lnTo>
                  <a:pt x="0" y="307086"/>
                </a:lnTo>
                <a:lnTo>
                  <a:pt x="0" y="307085"/>
                </a:lnTo>
                <a:lnTo>
                  <a:pt x="0" y="307067"/>
                </a:lnTo>
                <a:lnTo>
                  <a:pt x="0" y="307051"/>
                </a:lnTo>
                <a:lnTo>
                  <a:pt x="0" y="307016"/>
                </a:lnTo>
                <a:lnTo>
                  <a:pt x="0" y="306986"/>
                </a:lnTo>
                <a:lnTo>
                  <a:pt x="0" y="306976"/>
                </a:lnTo>
                <a:lnTo>
                  <a:pt x="0" y="306973"/>
                </a:lnTo>
                <a:lnTo>
                  <a:pt x="0" y="306932"/>
                </a:lnTo>
                <a:lnTo>
                  <a:pt x="0" y="306929"/>
                </a:lnTo>
                <a:lnTo>
                  <a:pt x="0" y="306926"/>
                </a:lnTo>
                <a:lnTo>
                  <a:pt x="0" y="306919"/>
                </a:lnTo>
                <a:lnTo>
                  <a:pt x="0" y="306912"/>
                </a:lnTo>
                <a:lnTo>
                  <a:pt x="0" y="306893"/>
                </a:lnTo>
                <a:lnTo>
                  <a:pt x="0" y="306871"/>
                </a:lnTo>
                <a:lnTo>
                  <a:pt x="0" y="306812"/>
                </a:lnTo>
                <a:lnTo>
                  <a:pt x="0" y="306784"/>
                </a:lnTo>
                <a:lnTo>
                  <a:pt x="0" y="306772"/>
                </a:lnTo>
                <a:lnTo>
                  <a:pt x="0" y="306726"/>
                </a:lnTo>
                <a:lnTo>
                  <a:pt x="0" y="306705"/>
                </a:lnTo>
                <a:lnTo>
                  <a:pt x="0" y="306700"/>
                </a:lnTo>
                <a:lnTo>
                  <a:pt x="0" y="306697"/>
                </a:lnTo>
                <a:lnTo>
                  <a:pt x="0" y="306669"/>
                </a:lnTo>
                <a:lnTo>
                  <a:pt x="0" y="306660"/>
                </a:lnTo>
                <a:lnTo>
                  <a:pt x="0" y="306651"/>
                </a:lnTo>
                <a:lnTo>
                  <a:pt x="0" y="306649"/>
                </a:lnTo>
                <a:lnTo>
                  <a:pt x="0" y="306646"/>
                </a:lnTo>
                <a:lnTo>
                  <a:pt x="0" y="306642"/>
                </a:lnTo>
                <a:lnTo>
                  <a:pt x="0" y="306628"/>
                </a:lnTo>
                <a:lnTo>
                  <a:pt x="0" y="306609"/>
                </a:lnTo>
                <a:lnTo>
                  <a:pt x="0" y="306608"/>
                </a:lnTo>
                <a:lnTo>
                  <a:pt x="0" y="306571"/>
                </a:lnTo>
                <a:lnTo>
                  <a:pt x="0" y="306550"/>
                </a:lnTo>
                <a:lnTo>
                  <a:pt x="0" y="306524"/>
                </a:lnTo>
                <a:lnTo>
                  <a:pt x="0" y="306522"/>
                </a:lnTo>
                <a:lnTo>
                  <a:pt x="0" y="306473"/>
                </a:lnTo>
                <a:lnTo>
                  <a:pt x="0" y="306472"/>
                </a:lnTo>
                <a:lnTo>
                  <a:pt x="0" y="306469"/>
                </a:lnTo>
                <a:lnTo>
                  <a:pt x="0" y="306439"/>
                </a:lnTo>
                <a:lnTo>
                  <a:pt x="0" y="306434"/>
                </a:lnTo>
                <a:lnTo>
                  <a:pt x="0" y="306412"/>
                </a:lnTo>
                <a:lnTo>
                  <a:pt x="0" y="306391"/>
                </a:lnTo>
                <a:lnTo>
                  <a:pt x="0" y="306385"/>
                </a:lnTo>
                <a:lnTo>
                  <a:pt x="0" y="306364"/>
                </a:lnTo>
                <a:lnTo>
                  <a:pt x="0" y="306362"/>
                </a:lnTo>
                <a:lnTo>
                  <a:pt x="0" y="306351"/>
                </a:lnTo>
                <a:lnTo>
                  <a:pt x="0" y="306278"/>
                </a:lnTo>
                <a:lnTo>
                  <a:pt x="0" y="306238"/>
                </a:lnTo>
                <a:lnTo>
                  <a:pt x="0" y="306206"/>
                </a:lnTo>
                <a:lnTo>
                  <a:pt x="0" y="306196"/>
                </a:lnTo>
                <a:lnTo>
                  <a:pt x="0" y="306195"/>
                </a:lnTo>
                <a:lnTo>
                  <a:pt x="0" y="306190"/>
                </a:lnTo>
                <a:lnTo>
                  <a:pt x="0" y="306188"/>
                </a:lnTo>
                <a:lnTo>
                  <a:pt x="0" y="306169"/>
                </a:lnTo>
                <a:lnTo>
                  <a:pt x="0" y="306136"/>
                </a:lnTo>
                <a:lnTo>
                  <a:pt x="0" y="306119"/>
                </a:lnTo>
                <a:lnTo>
                  <a:pt x="0" y="306096"/>
                </a:lnTo>
                <a:lnTo>
                  <a:pt x="0" y="306067"/>
                </a:lnTo>
                <a:lnTo>
                  <a:pt x="0" y="306050"/>
                </a:lnTo>
                <a:lnTo>
                  <a:pt x="0" y="305994"/>
                </a:lnTo>
                <a:lnTo>
                  <a:pt x="0" y="305981"/>
                </a:lnTo>
                <a:lnTo>
                  <a:pt x="0" y="305976"/>
                </a:lnTo>
                <a:lnTo>
                  <a:pt x="0" y="305960"/>
                </a:lnTo>
                <a:lnTo>
                  <a:pt x="0" y="305907"/>
                </a:lnTo>
                <a:lnTo>
                  <a:pt x="0" y="305905"/>
                </a:lnTo>
                <a:lnTo>
                  <a:pt x="0" y="305902"/>
                </a:lnTo>
                <a:lnTo>
                  <a:pt x="0" y="305855"/>
                </a:lnTo>
                <a:lnTo>
                  <a:pt x="0" y="305830"/>
                </a:lnTo>
                <a:lnTo>
                  <a:pt x="0" y="305802"/>
                </a:lnTo>
                <a:lnTo>
                  <a:pt x="0" y="305786"/>
                </a:lnTo>
                <a:lnTo>
                  <a:pt x="0" y="305772"/>
                </a:lnTo>
                <a:lnTo>
                  <a:pt x="0" y="305764"/>
                </a:lnTo>
                <a:lnTo>
                  <a:pt x="0" y="305763"/>
                </a:lnTo>
                <a:lnTo>
                  <a:pt x="0" y="305736"/>
                </a:lnTo>
                <a:lnTo>
                  <a:pt x="0" y="305705"/>
                </a:lnTo>
                <a:lnTo>
                  <a:pt x="0" y="305643"/>
                </a:lnTo>
                <a:lnTo>
                  <a:pt x="0" y="305637"/>
                </a:lnTo>
                <a:lnTo>
                  <a:pt x="0" y="305590"/>
                </a:lnTo>
                <a:lnTo>
                  <a:pt x="0" y="305587"/>
                </a:lnTo>
                <a:lnTo>
                  <a:pt x="0" y="305571"/>
                </a:lnTo>
                <a:lnTo>
                  <a:pt x="0" y="305558"/>
                </a:lnTo>
                <a:lnTo>
                  <a:pt x="0" y="305552"/>
                </a:lnTo>
                <a:lnTo>
                  <a:pt x="0" y="305550"/>
                </a:lnTo>
                <a:lnTo>
                  <a:pt x="0" y="305542"/>
                </a:lnTo>
                <a:lnTo>
                  <a:pt x="0" y="305526"/>
                </a:lnTo>
                <a:lnTo>
                  <a:pt x="0" y="305521"/>
                </a:lnTo>
                <a:lnTo>
                  <a:pt x="0" y="305470"/>
                </a:lnTo>
                <a:lnTo>
                  <a:pt x="0" y="305451"/>
                </a:lnTo>
                <a:lnTo>
                  <a:pt x="0" y="305448"/>
                </a:lnTo>
                <a:lnTo>
                  <a:pt x="0" y="305443"/>
                </a:lnTo>
                <a:lnTo>
                  <a:pt x="0" y="305426"/>
                </a:lnTo>
                <a:lnTo>
                  <a:pt x="0" y="305419"/>
                </a:lnTo>
                <a:lnTo>
                  <a:pt x="0" y="305408"/>
                </a:lnTo>
                <a:lnTo>
                  <a:pt x="0" y="305396"/>
                </a:lnTo>
                <a:lnTo>
                  <a:pt x="0" y="305371"/>
                </a:lnTo>
                <a:lnTo>
                  <a:pt x="0" y="305310"/>
                </a:lnTo>
                <a:lnTo>
                  <a:pt x="0" y="305282"/>
                </a:lnTo>
                <a:lnTo>
                  <a:pt x="0" y="305257"/>
                </a:lnTo>
                <a:lnTo>
                  <a:pt x="0" y="305200"/>
                </a:lnTo>
                <a:lnTo>
                  <a:pt x="0" y="305185"/>
                </a:lnTo>
                <a:lnTo>
                  <a:pt x="0" y="305112"/>
                </a:lnTo>
                <a:lnTo>
                  <a:pt x="0" y="305102"/>
                </a:lnTo>
                <a:lnTo>
                  <a:pt x="0" y="305088"/>
                </a:lnTo>
                <a:lnTo>
                  <a:pt x="0" y="305004"/>
                </a:lnTo>
                <a:lnTo>
                  <a:pt x="0" y="304989"/>
                </a:lnTo>
                <a:lnTo>
                  <a:pt x="0" y="304967"/>
                </a:lnTo>
                <a:lnTo>
                  <a:pt x="0" y="304960"/>
                </a:lnTo>
                <a:lnTo>
                  <a:pt x="0" y="304934"/>
                </a:lnTo>
                <a:lnTo>
                  <a:pt x="0" y="304917"/>
                </a:lnTo>
                <a:lnTo>
                  <a:pt x="0" y="304905"/>
                </a:lnTo>
                <a:lnTo>
                  <a:pt x="0" y="304856"/>
                </a:lnTo>
                <a:lnTo>
                  <a:pt x="0" y="304855"/>
                </a:lnTo>
                <a:lnTo>
                  <a:pt x="0" y="304836"/>
                </a:lnTo>
                <a:lnTo>
                  <a:pt x="0" y="304781"/>
                </a:lnTo>
                <a:lnTo>
                  <a:pt x="0" y="304748"/>
                </a:lnTo>
                <a:lnTo>
                  <a:pt x="0" y="304723"/>
                </a:lnTo>
                <a:lnTo>
                  <a:pt x="0" y="304706"/>
                </a:lnTo>
                <a:lnTo>
                  <a:pt x="0" y="304684"/>
                </a:lnTo>
                <a:lnTo>
                  <a:pt x="0" y="304676"/>
                </a:lnTo>
                <a:lnTo>
                  <a:pt x="0" y="304663"/>
                </a:lnTo>
                <a:lnTo>
                  <a:pt x="0" y="304640"/>
                </a:lnTo>
                <a:lnTo>
                  <a:pt x="0" y="304639"/>
                </a:lnTo>
                <a:lnTo>
                  <a:pt x="0" y="304589"/>
                </a:lnTo>
                <a:lnTo>
                  <a:pt x="0" y="304535"/>
                </a:lnTo>
                <a:lnTo>
                  <a:pt x="0" y="304527"/>
                </a:lnTo>
                <a:lnTo>
                  <a:pt x="0" y="304484"/>
                </a:lnTo>
                <a:lnTo>
                  <a:pt x="0" y="304464"/>
                </a:lnTo>
                <a:lnTo>
                  <a:pt x="0" y="304463"/>
                </a:lnTo>
                <a:lnTo>
                  <a:pt x="0" y="304460"/>
                </a:lnTo>
                <a:lnTo>
                  <a:pt x="0" y="304429"/>
                </a:lnTo>
                <a:lnTo>
                  <a:pt x="0" y="304406"/>
                </a:lnTo>
                <a:lnTo>
                  <a:pt x="0" y="304403"/>
                </a:lnTo>
                <a:lnTo>
                  <a:pt x="0" y="304341"/>
                </a:lnTo>
                <a:lnTo>
                  <a:pt x="0" y="304319"/>
                </a:lnTo>
                <a:lnTo>
                  <a:pt x="0" y="304288"/>
                </a:lnTo>
                <a:lnTo>
                  <a:pt x="0" y="304269"/>
                </a:lnTo>
                <a:lnTo>
                  <a:pt x="0" y="304214"/>
                </a:lnTo>
                <a:lnTo>
                  <a:pt x="0" y="304189"/>
                </a:lnTo>
                <a:lnTo>
                  <a:pt x="0" y="304181"/>
                </a:lnTo>
                <a:lnTo>
                  <a:pt x="0" y="304094"/>
                </a:lnTo>
                <a:lnTo>
                  <a:pt x="0" y="304077"/>
                </a:lnTo>
                <a:lnTo>
                  <a:pt x="0" y="304063"/>
                </a:lnTo>
                <a:lnTo>
                  <a:pt x="0" y="304026"/>
                </a:lnTo>
                <a:lnTo>
                  <a:pt x="0" y="304025"/>
                </a:lnTo>
                <a:lnTo>
                  <a:pt x="0" y="303983"/>
                </a:lnTo>
                <a:lnTo>
                  <a:pt x="0" y="303975"/>
                </a:lnTo>
                <a:lnTo>
                  <a:pt x="0" y="303974"/>
                </a:lnTo>
                <a:lnTo>
                  <a:pt x="0" y="303920"/>
                </a:lnTo>
                <a:lnTo>
                  <a:pt x="0" y="303913"/>
                </a:lnTo>
                <a:lnTo>
                  <a:pt x="0" y="303905"/>
                </a:lnTo>
                <a:lnTo>
                  <a:pt x="0" y="303881"/>
                </a:lnTo>
                <a:lnTo>
                  <a:pt x="0" y="303865"/>
                </a:lnTo>
                <a:lnTo>
                  <a:pt x="0" y="303851"/>
                </a:lnTo>
                <a:lnTo>
                  <a:pt x="0" y="303834"/>
                </a:lnTo>
                <a:lnTo>
                  <a:pt x="0" y="303829"/>
                </a:lnTo>
                <a:lnTo>
                  <a:pt x="0" y="303811"/>
                </a:lnTo>
                <a:lnTo>
                  <a:pt x="0" y="303782"/>
                </a:lnTo>
                <a:lnTo>
                  <a:pt x="0" y="303779"/>
                </a:lnTo>
                <a:lnTo>
                  <a:pt x="0" y="303736"/>
                </a:lnTo>
                <a:lnTo>
                  <a:pt x="0" y="303733"/>
                </a:lnTo>
                <a:lnTo>
                  <a:pt x="0" y="303670"/>
                </a:lnTo>
                <a:lnTo>
                  <a:pt x="0" y="303661"/>
                </a:lnTo>
                <a:lnTo>
                  <a:pt x="0" y="303659"/>
                </a:lnTo>
                <a:lnTo>
                  <a:pt x="0" y="303656"/>
                </a:lnTo>
                <a:lnTo>
                  <a:pt x="0" y="303640"/>
                </a:lnTo>
                <a:lnTo>
                  <a:pt x="0" y="303638"/>
                </a:lnTo>
                <a:lnTo>
                  <a:pt x="0" y="303637"/>
                </a:lnTo>
                <a:lnTo>
                  <a:pt x="0" y="303618"/>
                </a:lnTo>
                <a:lnTo>
                  <a:pt x="0" y="303533"/>
                </a:lnTo>
                <a:lnTo>
                  <a:pt x="0" y="303482"/>
                </a:lnTo>
                <a:lnTo>
                  <a:pt x="0" y="303474"/>
                </a:lnTo>
                <a:lnTo>
                  <a:pt x="0" y="303449"/>
                </a:lnTo>
                <a:lnTo>
                  <a:pt x="0" y="303422"/>
                </a:lnTo>
                <a:lnTo>
                  <a:pt x="0" y="303413"/>
                </a:lnTo>
                <a:lnTo>
                  <a:pt x="0" y="303393"/>
                </a:lnTo>
                <a:lnTo>
                  <a:pt x="0" y="303392"/>
                </a:lnTo>
                <a:lnTo>
                  <a:pt x="0" y="303377"/>
                </a:lnTo>
                <a:lnTo>
                  <a:pt x="0" y="303372"/>
                </a:lnTo>
                <a:lnTo>
                  <a:pt x="0" y="303352"/>
                </a:lnTo>
                <a:lnTo>
                  <a:pt x="0" y="303305"/>
                </a:lnTo>
                <a:lnTo>
                  <a:pt x="0" y="303250"/>
                </a:lnTo>
                <a:lnTo>
                  <a:pt x="0" y="303206"/>
                </a:lnTo>
                <a:lnTo>
                  <a:pt x="0" y="303200"/>
                </a:lnTo>
                <a:lnTo>
                  <a:pt x="0" y="303181"/>
                </a:lnTo>
                <a:lnTo>
                  <a:pt x="0" y="303180"/>
                </a:lnTo>
                <a:lnTo>
                  <a:pt x="0" y="303179"/>
                </a:lnTo>
                <a:lnTo>
                  <a:pt x="0" y="303178"/>
                </a:lnTo>
                <a:lnTo>
                  <a:pt x="0" y="303173"/>
                </a:lnTo>
                <a:lnTo>
                  <a:pt x="0" y="303164"/>
                </a:lnTo>
                <a:lnTo>
                  <a:pt x="0" y="303143"/>
                </a:lnTo>
                <a:lnTo>
                  <a:pt x="0" y="303129"/>
                </a:lnTo>
                <a:lnTo>
                  <a:pt x="0" y="303109"/>
                </a:lnTo>
                <a:lnTo>
                  <a:pt x="0" y="303106"/>
                </a:lnTo>
                <a:lnTo>
                  <a:pt x="0" y="303101"/>
                </a:lnTo>
                <a:lnTo>
                  <a:pt x="0" y="303077"/>
                </a:lnTo>
                <a:lnTo>
                  <a:pt x="0" y="303066"/>
                </a:lnTo>
                <a:lnTo>
                  <a:pt x="0" y="302999"/>
                </a:lnTo>
                <a:lnTo>
                  <a:pt x="0" y="302986"/>
                </a:lnTo>
                <a:lnTo>
                  <a:pt x="0" y="302970"/>
                </a:lnTo>
                <a:lnTo>
                  <a:pt x="0" y="302969"/>
                </a:lnTo>
                <a:lnTo>
                  <a:pt x="0" y="302968"/>
                </a:lnTo>
                <a:lnTo>
                  <a:pt x="0" y="302953"/>
                </a:lnTo>
                <a:lnTo>
                  <a:pt x="0" y="302930"/>
                </a:lnTo>
                <a:lnTo>
                  <a:pt x="0" y="302865"/>
                </a:lnTo>
                <a:lnTo>
                  <a:pt x="0" y="302831"/>
                </a:lnTo>
                <a:lnTo>
                  <a:pt x="0" y="302823"/>
                </a:lnTo>
                <a:lnTo>
                  <a:pt x="0" y="302776"/>
                </a:lnTo>
                <a:lnTo>
                  <a:pt x="0" y="302774"/>
                </a:lnTo>
                <a:lnTo>
                  <a:pt x="0" y="302744"/>
                </a:lnTo>
                <a:lnTo>
                  <a:pt x="0" y="302725"/>
                </a:lnTo>
                <a:lnTo>
                  <a:pt x="0" y="302715"/>
                </a:lnTo>
                <a:lnTo>
                  <a:pt x="0" y="302704"/>
                </a:lnTo>
                <a:lnTo>
                  <a:pt x="0" y="302697"/>
                </a:lnTo>
                <a:lnTo>
                  <a:pt x="0" y="302693"/>
                </a:lnTo>
                <a:lnTo>
                  <a:pt x="0" y="302647"/>
                </a:lnTo>
                <a:lnTo>
                  <a:pt x="0" y="302637"/>
                </a:lnTo>
                <a:lnTo>
                  <a:pt x="0" y="302632"/>
                </a:lnTo>
                <a:lnTo>
                  <a:pt x="0" y="302623"/>
                </a:lnTo>
                <a:lnTo>
                  <a:pt x="0" y="302616"/>
                </a:lnTo>
                <a:lnTo>
                  <a:pt x="0" y="302597"/>
                </a:lnTo>
                <a:lnTo>
                  <a:pt x="0" y="302593"/>
                </a:lnTo>
                <a:lnTo>
                  <a:pt x="0" y="302581"/>
                </a:lnTo>
                <a:lnTo>
                  <a:pt x="0" y="302552"/>
                </a:lnTo>
                <a:lnTo>
                  <a:pt x="0" y="302536"/>
                </a:lnTo>
                <a:lnTo>
                  <a:pt x="0" y="302531"/>
                </a:lnTo>
                <a:lnTo>
                  <a:pt x="0" y="302530"/>
                </a:lnTo>
                <a:lnTo>
                  <a:pt x="0" y="302516"/>
                </a:lnTo>
                <a:lnTo>
                  <a:pt x="0" y="302477"/>
                </a:lnTo>
                <a:lnTo>
                  <a:pt x="0" y="302461"/>
                </a:lnTo>
                <a:lnTo>
                  <a:pt x="0" y="302458"/>
                </a:lnTo>
                <a:lnTo>
                  <a:pt x="0" y="302436"/>
                </a:lnTo>
                <a:lnTo>
                  <a:pt x="0" y="302429"/>
                </a:lnTo>
                <a:lnTo>
                  <a:pt x="0" y="302418"/>
                </a:lnTo>
                <a:lnTo>
                  <a:pt x="0" y="302406"/>
                </a:lnTo>
                <a:lnTo>
                  <a:pt x="0" y="302373"/>
                </a:lnTo>
                <a:lnTo>
                  <a:pt x="0" y="302372"/>
                </a:lnTo>
                <a:lnTo>
                  <a:pt x="0" y="302320"/>
                </a:lnTo>
                <a:lnTo>
                  <a:pt x="0" y="302292"/>
                </a:lnTo>
                <a:lnTo>
                  <a:pt x="0" y="302206"/>
                </a:lnTo>
                <a:lnTo>
                  <a:pt x="0" y="302177"/>
                </a:lnTo>
                <a:lnTo>
                  <a:pt x="0" y="302164"/>
                </a:lnTo>
                <a:lnTo>
                  <a:pt x="0" y="302157"/>
                </a:lnTo>
                <a:lnTo>
                  <a:pt x="0" y="302134"/>
                </a:lnTo>
                <a:lnTo>
                  <a:pt x="0" y="302122"/>
                </a:lnTo>
                <a:lnTo>
                  <a:pt x="0" y="302103"/>
                </a:lnTo>
                <a:lnTo>
                  <a:pt x="0" y="302042"/>
                </a:lnTo>
                <a:lnTo>
                  <a:pt x="0" y="302039"/>
                </a:lnTo>
                <a:lnTo>
                  <a:pt x="0" y="302033"/>
                </a:lnTo>
                <a:lnTo>
                  <a:pt x="0" y="302027"/>
                </a:lnTo>
                <a:lnTo>
                  <a:pt x="0" y="301999"/>
                </a:lnTo>
                <a:lnTo>
                  <a:pt x="0" y="301977"/>
                </a:lnTo>
                <a:lnTo>
                  <a:pt x="0" y="301970"/>
                </a:lnTo>
                <a:lnTo>
                  <a:pt x="0" y="301952"/>
                </a:lnTo>
                <a:lnTo>
                  <a:pt x="0" y="301948"/>
                </a:lnTo>
                <a:lnTo>
                  <a:pt x="0" y="301944"/>
                </a:lnTo>
                <a:lnTo>
                  <a:pt x="0" y="301927"/>
                </a:lnTo>
                <a:lnTo>
                  <a:pt x="0" y="301914"/>
                </a:lnTo>
                <a:lnTo>
                  <a:pt x="0" y="301895"/>
                </a:lnTo>
                <a:lnTo>
                  <a:pt x="0" y="301865"/>
                </a:lnTo>
                <a:lnTo>
                  <a:pt x="0" y="301846"/>
                </a:lnTo>
                <a:lnTo>
                  <a:pt x="0" y="301798"/>
                </a:lnTo>
                <a:lnTo>
                  <a:pt x="0" y="301795"/>
                </a:lnTo>
                <a:lnTo>
                  <a:pt x="0" y="301758"/>
                </a:lnTo>
                <a:lnTo>
                  <a:pt x="0" y="301724"/>
                </a:lnTo>
                <a:lnTo>
                  <a:pt x="0" y="301718"/>
                </a:lnTo>
                <a:lnTo>
                  <a:pt x="0" y="301716"/>
                </a:lnTo>
                <a:lnTo>
                  <a:pt x="0" y="301702"/>
                </a:lnTo>
                <a:lnTo>
                  <a:pt x="0" y="301686"/>
                </a:lnTo>
                <a:lnTo>
                  <a:pt x="0" y="301676"/>
                </a:lnTo>
                <a:lnTo>
                  <a:pt x="0" y="301668"/>
                </a:lnTo>
                <a:lnTo>
                  <a:pt x="0" y="301650"/>
                </a:lnTo>
                <a:lnTo>
                  <a:pt x="0" y="301599"/>
                </a:lnTo>
                <a:lnTo>
                  <a:pt x="0" y="301596"/>
                </a:lnTo>
                <a:lnTo>
                  <a:pt x="0" y="301568"/>
                </a:lnTo>
                <a:lnTo>
                  <a:pt x="0" y="301556"/>
                </a:lnTo>
                <a:lnTo>
                  <a:pt x="0" y="301537"/>
                </a:lnTo>
                <a:lnTo>
                  <a:pt x="0" y="301516"/>
                </a:lnTo>
                <a:lnTo>
                  <a:pt x="0" y="301509"/>
                </a:lnTo>
                <a:lnTo>
                  <a:pt x="0" y="301494"/>
                </a:lnTo>
                <a:lnTo>
                  <a:pt x="0" y="301492"/>
                </a:lnTo>
                <a:lnTo>
                  <a:pt x="0" y="301486"/>
                </a:lnTo>
                <a:lnTo>
                  <a:pt x="0" y="301474"/>
                </a:lnTo>
                <a:lnTo>
                  <a:pt x="0" y="301439"/>
                </a:lnTo>
                <a:lnTo>
                  <a:pt x="0" y="301382"/>
                </a:lnTo>
                <a:lnTo>
                  <a:pt x="0" y="301333"/>
                </a:lnTo>
                <a:lnTo>
                  <a:pt x="0" y="301329"/>
                </a:lnTo>
                <a:lnTo>
                  <a:pt x="0" y="301326"/>
                </a:lnTo>
                <a:lnTo>
                  <a:pt x="0" y="301298"/>
                </a:lnTo>
                <a:lnTo>
                  <a:pt x="0" y="301282"/>
                </a:lnTo>
                <a:lnTo>
                  <a:pt x="0" y="301266"/>
                </a:lnTo>
                <a:lnTo>
                  <a:pt x="0" y="301243"/>
                </a:lnTo>
                <a:lnTo>
                  <a:pt x="0" y="301228"/>
                </a:lnTo>
                <a:lnTo>
                  <a:pt x="0" y="301191"/>
                </a:lnTo>
                <a:lnTo>
                  <a:pt x="0" y="301158"/>
                </a:lnTo>
                <a:lnTo>
                  <a:pt x="0" y="301130"/>
                </a:lnTo>
                <a:lnTo>
                  <a:pt x="0" y="301109"/>
                </a:lnTo>
                <a:lnTo>
                  <a:pt x="0" y="301104"/>
                </a:lnTo>
                <a:lnTo>
                  <a:pt x="0" y="301075"/>
                </a:lnTo>
                <a:lnTo>
                  <a:pt x="0" y="301073"/>
                </a:lnTo>
                <a:lnTo>
                  <a:pt x="0" y="301070"/>
                </a:lnTo>
                <a:lnTo>
                  <a:pt x="0" y="301035"/>
                </a:lnTo>
                <a:lnTo>
                  <a:pt x="0" y="301032"/>
                </a:lnTo>
                <a:lnTo>
                  <a:pt x="0" y="301006"/>
                </a:lnTo>
                <a:lnTo>
                  <a:pt x="0" y="300984"/>
                </a:lnTo>
                <a:lnTo>
                  <a:pt x="0" y="300944"/>
                </a:lnTo>
                <a:lnTo>
                  <a:pt x="0" y="300930"/>
                </a:lnTo>
                <a:lnTo>
                  <a:pt x="0" y="300923"/>
                </a:lnTo>
                <a:lnTo>
                  <a:pt x="0" y="300900"/>
                </a:lnTo>
                <a:lnTo>
                  <a:pt x="0" y="300888"/>
                </a:lnTo>
                <a:lnTo>
                  <a:pt x="0" y="300844"/>
                </a:lnTo>
                <a:lnTo>
                  <a:pt x="0" y="300839"/>
                </a:lnTo>
                <a:lnTo>
                  <a:pt x="0" y="300835"/>
                </a:lnTo>
                <a:lnTo>
                  <a:pt x="0" y="300821"/>
                </a:lnTo>
                <a:lnTo>
                  <a:pt x="0" y="300789"/>
                </a:lnTo>
                <a:lnTo>
                  <a:pt x="0" y="300769"/>
                </a:lnTo>
                <a:lnTo>
                  <a:pt x="0" y="300737"/>
                </a:lnTo>
                <a:lnTo>
                  <a:pt x="0" y="300680"/>
                </a:lnTo>
                <a:lnTo>
                  <a:pt x="0" y="300675"/>
                </a:lnTo>
                <a:lnTo>
                  <a:pt x="0" y="300657"/>
                </a:lnTo>
                <a:lnTo>
                  <a:pt x="0" y="300656"/>
                </a:lnTo>
                <a:lnTo>
                  <a:pt x="0" y="300655"/>
                </a:lnTo>
                <a:lnTo>
                  <a:pt x="0" y="300611"/>
                </a:lnTo>
                <a:lnTo>
                  <a:pt x="0" y="300595"/>
                </a:lnTo>
                <a:lnTo>
                  <a:pt x="0" y="300590"/>
                </a:lnTo>
                <a:lnTo>
                  <a:pt x="0" y="300581"/>
                </a:lnTo>
                <a:lnTo>
                  <a:pt x="0" y="300560"/>
                </a:lnTo>
                <a:lnTo>
                  <a:pt x="0" y="300543"/>
                </a:lnTo>
                <a:lnTo>
                  <a:pt x="0" y="300501"/>
                </a:lnTo>
                <a:lnTo>
                  <a:pt x="0" y="300485"/>
                </a:lnTo>
                <a:lnTo>
                  <a:pt x="0" y="300484"/>
                </a:lnTo>
                <a:lnTo>
                  <a:pt x="0" y="300483"/>
                </a:lnTo>
                <a:lnTo>
                  <a:pt x="0" y="300461"/>
                </a:lnTo>
                <a:lnTo>
                  <a:pt x="0" y="300452"/>
                </a:lnTo>
                <a:lnTo>
                  <a:pt x="0" y="300427"/>
                </a:lnTo>
                <a:lnTo>
                  <a:pt x="0" y="300417"/>
                </a:lnTo>
                <a:lnTo>
                  <a:pt x="0" y="300414"/>
                </a:lnTo>
                <a:lnTo>
                  <a:pt x="0" y="300403"/>
                </a:lnTo>
                <a:lnTo>
                  <a:pt x="0" y="300387"/>
                </a:lnTo>
                <a:lnTo>
                  <a:pt x="0" y="300385"/>
                </a:lnTo>
                <a:lnTo>
                  <a:pt x="0" y="300377"/>
                </a:lnTo>
                <a:lnTo>
                  <a:pt x="0" y="300362"/>
                </a:lnTo>
                <a:lnTo>
                  <a:pt x="0" y="300340"/>
                </a:lnTo>
                <a:lnTo>
                  <a:pt x="0" y="300335"/>
                </a:lnTo>
                <a:lnTo>
                  <a:pt x="0" y="300315"/>
                </a:lnTo>
                <a:lnTo>
                  <a:pt x="0" y="300278"/>
                </a:lnTo>
                <a:lnTo>
                  <a:pt x="0" y="300276"/>
                </a:lnTo>
                <a:lnTo>
                  <a:pt x="0" y="300260"/>
                </a:lnTo>
                <a:lnTo>
                  <a:pt x="0" y="300229"/>
                </a:lnTo>
                <a:lnTo>
                  <a:pt x="0" y="300191"/>
                </a:lnTo>
                <a:lnTo>
                  <a:pt x="0" y="300183"/>
                </a:lnTo>
                <a:lnTo>
                  <a:pt x="0" y="300182"/>
                </a:lnTo>
                <a:lnTo>
                  <a:pt x="0" y="300153"/>
                </a:lnTo>
                <a:lnTo>
                  <a:pt x="0" y="300121"/>
                </a:lnTo>
                <a:lnTo>
                  <a:pt x="0" y="300119"/>
                </a:lnTo>
                <a:lnTo>
                  <a:pt x="0" y="300109"/>
                </a:lnTo>
                <a:lnTo>
                  <a:pt x="0" y="300107"/>
                </a:lnTo>
                <a:lnTo>
                  <a:pt x="0" y="300105"/>
                </a:lnTo>
                <a:lnTo>
                  <a:pt x="0" y="300049"/>
                </a:lnTo>
                <a:lnTo>
                  <a:pt x="0" y="300007"/>
                </a:lnTo>
                <a:lnTo>
                  <a:pt x="0" y="299968"/>
                </a:lnTo>
                <a:lnTo>
                  <a:pt x="0" y="299963"/>
                </a:lnTo>
                <a:lnTo>
                  <a:pt x="0" y="299940"/>
                </a:lnTo>
                <a:lnTo>
                  <a:pt x="0" y="299911"/>
                </a:lnTo>
                <a:lnTo>
                  <a:pt x="0" y="299908"/>
                </a:lnTo>
                <a:lnTo>
                  <a:pt x="0" y="299886"/>
                </a:lnTo>
                <a:lnTo>
                  <a:pt x="0" y="299862"/>
                </a:lnTo>
                <a:lnTo>
                  <a:pt x="0" y="299841"/>
                </a:lnTo>
                <a:lnTo>
                  <a:pt x="0" y="299837"/>
                </a:lnTo>
                <a:lnTo>
                  <a:pt x="0" y="299836"/>
                </a:lnTo>
                <a:lnTo>
                  <a:pt x="0" y="299723"/>
                </a:lnTo>
                <a:lnTo>
                  <a:pt x="0" y="299714"/>
                </a:lnTo>
                <a:lnTo>
                  <a:pt x="0" y="299707"/>
                </a:lnTo>
                <a:lnTo>
                  <a:pt x="0" y="299703"/>
                </a:lnTo>
                <a:lnTo>
                  <a:pt x="0" y="299673"/>
                </a:lnTo>
                <a:lnTo>
                  <a:pt x="0" y="299648"/>
                </a:lnTo>
                <a:lnTo>
                  <a:pt x="0" y="299646"/>
                </a:lnTo>
                <a:lnTo>
                  <a:pt x="0" y="299642"/>
                </a:lnTo>
                <a:lnTo>
                  <a:pt x="0" y="299603"/>
                </a:lnTo>
                <a:lnTo>
                  <a:pt x="0" y="299487"/>
                </a:lnTo>
                <a:lnTo>
                  <a:pt x="0" y="299462"/>
                </a:lnTo>
                <a:lnTo>
                  <a:pt x="0" y="299456"/>
                </a:lnTo>
                <a:lnTo>
                  <a:pt x="0" y="299454"/>
                </a:lnTo>
                <a:lnTo>
                  <a:pt x="0" y="299437"/>
                </a:lnTo>
                <a:lnTo>
                  <a:pt x="0" y="299403"/>
                </a:lnTo>
                <a:lnTo>
                  <a:pt x="0" y="299389"/>
                </a:lnTo>
                <a:lnTo>
                  <a:pt x="0" y="299382"/>
                </a:lnTo>
                <a:lnTo>
                  <a:pt x="0" y="299360"/>
                </a:lnTo>
                <a:lnTo>
                  <a:pt x="0" y="299348"/>
                </a:lnTo>
                <a:lnTo>
                  <a:pt x="0" y="299331"/>
                </a:lnTo>
                <a:lnTo>
                  <a:pt x="0" y="299238"/>
                </a:lnTo>
                <a:lnTo>
                  <a:pt x="0" y="299216"/>
                </a:lnTo>
                <a:lnTo>
                  <a:pt x="0" y="299215"/>
                </a:lnTo>
                <a:lnTo>
                  <a:pt x="0" y="299212"/>
                </a:lnTo>
                <a:lnTo>
                  <a:pt x="0" y="299210"/>
                </a:lnTo>
                <a:lnTo>
                  <a:pt x="0" y="299194"/>
                </a:lnTo>
                <a:lnTo>
                  <a:pt x="0" y="299172"/>
                </a:lnTo>
                <a:lnTo>
                  <a:pt x="0" y="299144"/>
                </a:lnTo>
                <a:lnTo>
                  <a:pt x="0" y="299117"/>
                </a:lnTo>
                <a:lnTo>
                  <a:pt x="0" y="299113"/>
                </a:lnTo>
                <a:lnTo>
                  <a:pt x="0" y="299110"/>
                </a:lnTo>
                <a:lnTo>
                  <a:pt x="0" y="299075"/>
                </a:lnTo>
                <a:lnTo>
                  <a:pt x="0" y="299043"/>
                </a:lnTo>
                <a:lnTo>
                  <a:pt x="0" y="299037"/>
                </a:lnTo>
                <a:lnTo>
                  <a:pt x="0" y="299013"/>
                </a:lnTo>
                <a:lnTo>
                  <a:pt x="0" y="299000"/>
                </a:lnTo>
                <a:lnTo>
                  <a:pt x="0" y="298998"/>
                </a:lnTo>
                <a:lnTo>
                  <a:pt x="0" y="298997"/>
                </a:lnTo>
                <a:lnTo>
                  <a:pt x="0" y="298978"/>
                </a:lnTo>
                <a:lnTo>
                  <a:pt x="0" y="298973"/>
                </a:lnTo>
                <a:lnTo>
                  <a:pt x="0" y="298964"/>
                </a:lnTo>
                <a:lnTo>
                  <a:pt x="0" y="298962"/>
                </a:lnTo>
                <a:lnTo>
                  <a:pt x="0" y="298939"/>
                </a:lnTo>
                <a:lnTo>
                  <a:pt x="0" y="298928"/>
                </a:lnTo>
                <a:lnTo>
                  <a:pt x="0" y="298901"/>
                </a:lnTo>
                <a:lnTo>
                  <a:pt x="0" y="298872"/>
                </a:lnTo>
                <a:lnTo>
                  <a:pt x="0" y="298847"/>
                </a:lnTo>
                <a:lnTo>
                  <a:pt x="0" y="298839"/>
                </a:lnTo>
                <a:lnTo>
                  <a:pt x="0" y="298805"/>
                </a:lnTo>
                <a:lnTo>
                  <a:pt x="0" y="298768"/>
                </a:lnTo>
                <a:lnTo>
                  <a:pt x="0" y="298755"/>
                </a:lnTo>
                <a:lnTo>
                  <a:pt x="0" y="298734"/>
                </a:lnTo>
                <a:lnTo>
                  <a:pt x="0" y="298723"/>
                </a:lnTo>
                <a:lnTo>
                  <a:pt x="0" y="298712"/>
                </a:lnTo>
                <a:lnTo>
                  <a:pt x="0" y="298686"/>
                </a:lnTo>
                <a:lnTo>
                  <a:pt x="0" y="298660"/>
                </a:lnTo>
                <a:lnTo>
                  <a:pt x="0" y="298658"/>
                </a:lnTo>
                <a:lnTo>
                  <a:pt x="0" y="298606"/>
                </a:lnTo>
                <a:lnTo>
                  <a:pt x="0" y="298575"/>
                </a:lnTo>
                <a:lnTo>
                  <a:pt x="0" y="298566"/>
                </a:lnTo>
                <a:lnTo>
                  <a:pt x="0" y="298546"/>
                </a:lnTo>
                <a:lnTo>
                  <a:pt x="0" y="298544"/>
                </a:lnTo>
                <a:lnTo>
                  <a:pt x="0" y="298502"/>
                </a:lnTo>
                <a:lnTo>
                  <a:pt x="0" y="298496"/>
                </a:lnTo>
                <a:lnTo>
                  <a:pt x="0" y="298479"/>
                </a:lnTo>
                <a:lnTo>
                  <a:pt x="0" y="298465"/>
                </a:lnTo>
                <a:lnTo>
                  <a:pt x="0" y="298450"/>
                </a:lnTo>
                <a:lnTo>
                  <a:pt x="0" y="298449"/>
                </a:lnTo>
                <a:lnTo>
                  <a:pt x="0" y="298380"/>
                </a:lnTo>
                <a:lnTo>
                  <a:pt x="0" y="298343"/>
                </a:lnTo>
                <a:lnTo>
                  <a:pt x="0" y="298336"/>
                </a:lnTo>
                <a:lnTo>
                  <a:pt x="0" y="298330"/>
                </a:lnTo>
                <a:lnTo>
                  <a:pt x="0" y="298291"/>
                </a:lnTo>
                <a:lnTo>
                  <a:pt x="0" y="298258"/>
                </a:lnTo>
                <a:lnTo>
                  <a:pt x="0" y="298253"/>
                </a:lnTo>
                <a:lnTo>
                  <a:pt x="0" y="298238"/>
                </a:lnTo>
                <a:lnTo>
                  <a:pt x="0" y="298224"/>
                </a:lnTo>
                <a:lnTo>
                  <a:pt x="0" y="298201"/>
                </a:lnTo>
                <a:lnTo>
                  <a:pt x="0" y="298194"/>
                </a:lnTo>
                <a:lnTo>
                  <a:pt x="0" y="298189"/>
                </a:lnTo>
                <a:lnTo>
                  <a:pt x="0" y="298181"/>
                </a:lnTo>
                <a:lnTo>
                  <a:pt x="0" y="298173"/>
                </a:lnTo>
                <a:lnTo>
                  <a:pt x="0" y="298140"/>
                </a:lnTo>
                <a:lnTo>
                  <a:pt x="0" y="298092"/>
                </a:lnTo>
                <a:lnTo>
                  <a:pt x="0" y="298090"/>
                </a:lnTo>
                <a:lnTo>
                  <a:pt x="0" y="298083"/>
                </a:lnTo>
                <a:lnTo>
                  <a:pt x="0" y="298074"/>
                </a:lnTo>
                <a:lnTo>
                  <a:pt x="0" y="298070"/>
                </a:lnTo>
                <a:lnTo>
                  <a:pt x="0" y="298016"/>
                </a:lnTo>
                <a:lnTo>
                  <a:pt x="0" y="298015"/>
                </a:lnTo>
                <a:lnTo>
                  <a:pt x="0" y="298010"/>
                </a:lnTo>
                <a:lnTo>
                  <a:pt x="0" y="297954"/>
                </a:lnTo>
                <a:lnTo>
                  <a:pt x="0" y="297938"/>
                </a:lnTo>
                <a:lnTo>
                  <a:pt x="0" y="297898"/>
                </a:lnTo>
                <a:lnTo>
                  <a:pt x="0" y="297887"/>
                </a:lnTo>
                <a:lnTo>
                  <a:pt x="0" y="297845"/>
                </a:lnTo>
                <a:lnTo>
                  <a:pt x="0" y="297842"/>
                </a:lnTo>
                <a:lnTo>
                  <a:pt x="0" y="297831"/>
                </a:lnTo>
                <a:lnTo>
                  <a:pt x="0" y="297823"/>
                </a:lnTo>
                <a:lnTo>
                  <a:pt x="0" y="297799"/>
                </a:lnTo>
                <a:lnTo>
                  <a:pt x="0" y="297779"/>
                </a:lnTo>
                <a:lnTo>
                  <a:pt x="0" y="297746"/>
                </a:lnTo>
                <a:lnTo>
                  <a:pt x="0" y="297732"/>
                </a:lnTo>
                <a:lnTo>
                  <a:pt x="0" y="297685"/>
                </a:lnTo>
                <a:lnTo>
                  <a:pt x="0" y="297667"/>
                </a:lnTo>
                <a:lnTo>
                  <a:pt x="0" y="297666"/>
                </a:lnTo>
                <a:lnTo>
                  <a:pt x="0" y="297665"/>
                </a:lnTo>
                <a:lnTo>
                  <a:pt x="0" y="297663"/>
                </a:lnTo>
                <a:lnTo>
                  <a:pt x="0" y="297627"/>
                </a:lnTo>
                <a:lnTo>
                  <a:pt x="0" y="297621"/>
                </a:lnTo>
                <a:lnTo>
                  <a:pt x="0" y="297605"/>
                </a:lnTo>
                <a:lnTo>
                  <a:pt x="0" y="297600"/>
                </a:lnTo>
                <a:lnTo>
                  <a:pt x="0" y="297591"/>
                </a:lnTo>
                <a:lnTo>
                  <a:pt x="0" y="297579"/>
                </a:lnTo>
                <a:lnTo>
                  <a:pt x="0" y="297570"/>
                </a:lnTo>
                <a:lnTo>
                  <a:pt x="0" y="297553"/>
                </a:lnTo>
                <a:lnTo>
                  <a:pt x="0" y="297550"/>
                </a:lnTo>
                <a:lnTo>
                  <a:pt x="0" y="297522"/>
                </a:lnTo>
                <a:lnTo>
                  <a:pt x="0" y="297495"/>
                </a:lnTo>
                <a:lnTo>
                  <a:pt x="0" y="297427"/>
                </a:lnTo>
                <a:lnTo>
                  <a:pt x="0" y="297424"/>
                </a:lnTo>
                <a:lnTo>
                  <a:pt x="0" y="297400"/>
                </a:lnTo>
                <a:lnTo>
                  <a:pt x="0" y="297372"/>
                </a:lnTo>
                <a:lnTo>
                  <a:pt x="0" y="297350"/>
                </a:lnTo>
                <a:lnTo>
                  <a:pt x="0" y="297345"/>
                </a:lnTo>
                <a:lnTo>
                  <a:pt x="0" y="297325"/>
                </a:lnTo>
                <a:lnTo>
                  <a:pt x="0" y="297287"/>
                </a:lnTo>
                <a:lnTo>
                  <a:pt x="0" y="297286"/>
                </a:lnTo>
                <a:lnTo>
                  <a:pt x="0" y="297278"/>
                </a:lnTo>
                <a:lnTo>
                  <a:pt x="0" y="297209"/>
                </a:lnTo>
                <a:lnTo>
                  <a:pt x="0" y="297192"/>
                </a:lnTo>
                <a:lnTo>
                  <a:pt x="0" y="297146"/>
                </a:lnTo>
                <a:lnTo>
                  <a:pt x="0" y="297131"/>
                </a:lnTo>
                <a:lnTo>
                  <a:pt x="0" y="297119"/>
                </a:lnTo>
                <a:lnTo>
                  <a:pt x="0" y="297117"/>
                </a:lnTo>
                <a:lnTo>
                  <a:pt x="0" y="297115"/>
                </a:lnTo>
                <a:lnTo>
                  <a:pt x="0" y="297099"/>
                </a:lnTo>
                <a:lnTo>
                  <a:pt x="0" y="297091"/>
                </a:lnTo>
                <a:lnTo>
                  <a:pt x="0" y="297078"/>
                </a:lnTo>
                <a:lnTo>
                  <a:pt x="0" y="297063"/>
                </a:lnTo>
                <a:lnTo>
                  <a:pt x="0" y="297059"/>
                </a:lnTo>
                <a:lnTo>
                  <a:pt x="0" y="297049"/>
                </a:lnTo>
                <a:lnTo>
                  <a:pt x="0" y="297041"/>
                </a:lnTo>
                <a:lnTo>
                  <a:pt x="0" y="297017"/>
                </a:lnTo>
                <a:lnTo>
                  <a:pt x="0" y="296967"/>
                </a:lnTo>
                <a:lnTo>
                  <a:pt x="0" y="296918"/>
                </a:lnTo>
                <a:lnTo>
                  <a:pt x="0" y="296882"/>
                </a:lnTo>
                <a:lnTo>
                  <a:pt x="0" y="296872"/>
                </a:lnTo>
                <a:lnTo>
                  <a:pt x="0" y="296869"/>
                </a:lnTo>
                <a:lnTo>
                  <a:pt x="0" y="296862"/>
                </a:lnTo>
                <a:lnTo>
                  <a:pt x="0" y="296847"/>
                </a:lnTo>
                <a:lnTo>
                  <a:pt x="0" y="296806"/>
                </a:lnTo>
                <a:lnTo>
                  <a:pt x="0" y="296777"/>
                </a:lnTo>
                <a:lnTo>
                  <a:pt x="0" y="296733"/>
                </a:lnTo>
                <a:lnTo>
                  <a:pt x="0" y="296724"/>
                </a:lnTo>
                <a:lnTo>
                  <a:pt x="0" y="296708"/>
                </a:lnTo>
                <a:lnTo>
                  <a:pt x="0" y="296683"/>
                </a:lnTo>
                <a:lnTo>
                  <a:pt x="0" y="296663"/>
                </a:lnTo>
                <a:lnTo>
                  <a:pt x="0" y="296658"/>
                </a:lnTo>
                <a:lnTo>
                  <a:pt x="0" y="296656"/>
                </a:lnTo>
                <a:lnTo>
                  <a:pt x="0" y="296655"/>
                </a:lnTo>
                <a:lnTo>
                  <a:pt x="0" y="296639"/>
                </a:lnTo>
                <a:lnTo>
                  <a:pt x="0" y="296627"/>
                </a:lnTo>
                <a:lnTo>
                  <a:pt x="0" y="296610"/>
                </a:lnTo>
                <a:lnTo>
                  <a:pt x="0" y="296564"/>
                </a:lnTo>
                <a:lnTo>
                  <a:pt x="0" y="296522"/>
                </a:lnTo>
                <a:lnTo>
                  <a:pt x="0" y="296501"/>
                </a:lnTo>
                <a:lnTo>
                  <a:pt x="0" y="296484"/>
                </a:lnTo>
                <a:lnTo>
                  <a:pt x="0" y="296464"/>
                </a:lnTo>
                <a:lnTo>
                  <a:pt x="0" y="296453"/>
                </a:lnTo>
                <a:lnTo>
                  <a:pt x="0" y="296443"/>
                </a:lnTo>
                <a:lnTo>
                  <a:pt x="0" y="296415"/>
                </a:lnTo>
                <a:lnTo>
                  <a:pt x="0" y="296414"/>
                </a:lnTo>
                <a:lnTo>
                  <a:pt x="0" y="296413"/>
                </a:lnTo>
                <a:lnTo>
                  <a:pt x="0" y="296405"/>
                </a:lnTo>
                <a:lnTo>
                  <a:pt x="0" y="296399"/>
                </a:lnTo>
                <a:lnTo>
                  <a:pt x="0" y="296386"/>
                </a:lnTo>
                <a:lnTo>
                  <a:pt x="0" y="296379"/>
                </a:lnTo>
                <a:lnTo>
                  <a:pt x="0" y="296343"/>
                </a:lnTo>
                <a:lnTo>
                  <a:pt x="0" y="296318"/>
                </a:lnTo>
                <a:lnTo>
                  <a:pt x="0" y="296279"/>
                </a:lnTo>
                <a:lnTo>
                  <a:pt x="0" y="296261"/>
                </a:lnTo>
                <a:lnTo>
                  <a:pt x="0" y="296222"/>
                </a:lnTo>
                <a:lnTo>
                  <a:pt x="0" y="296220"/>
                </a:lnTo>
                <a:lnTo>
                  <a:pt x="0" y="296204"/>
                </a:lnTo>
                <a:lnTo>
                  <a:pt x="0" y="296202"/>
                </a:lnTo>
                <a:lnTo>
                  <a:pt x="0" y="296136"/>
                </a:lnTo>
                <a:lnTo>
                  <a:pt x="0" y="296120"/>
                </a:lnTo>
                <a:lnTo>
                  <a:pt x="0" y="296085"/>
                </a:lnTo>
                <a:lnTo>
                  <a:pt x="0" y="296053"/>
                </a:lnTo>
                <a:lnTo>
                  <a:pt x="0" y="296042"/>
                </a:lnTo>
                <a:lnTo>
                  <a:pt x="0" y="296017"/>
                </a:lnTo>
                <a:lnTo>
                  <a:pt x="0" y="296010"/>
                </a:lnTo>
                <a:lnTo>
                  <a:pt x="0" y="296008"/>
                </a:lnTo>
                <a:lnTo>
                  <a:pt x="0" y="295983"/>
                </a:lnTo>
                <a:lnTo>
                  <a:pt x="0" y="295981"/>
                </a:lnTo>
                <a:lnTo>
                  <a:pt x="0" y="295974"/>
                </a:lnTo>
                <a:lnTo>
                  <a:pt x="0" y="295967"/>
                </a:lnTo>
                <a:lnTo>
                  <a:pt x="0" y="295963"/>
                </a:lnTo>
                <a:lnTo>
                  <a:pt x="0" y="295959"/>
                </a:lnTo>
                <a:lnTo>
                  <a:pt x="0" y="295949"/>
                </a:lnTo>
                <a:lnTo>
                  <a:pt x="0" y="295946"/>
                </a:lnTo>
                <a:lnTo>
                  <a:pt x="0" y="295932"/>
                </a:lnTo>
                <a:lnTo>
                  <a:pt x="0" y="295931"/>
                </a:lnTo>
                <a:lnTo>
                  <a:pt x="0" y="295882"/>
                </a:lnTo>
                <a:lnTo>
                  <a:pt x="0" y="295857"/>
                </a:lnTo>
                <a:lnTo>
                  <a:pt x="0" y="295849"/>
                </a:lnTo>
                <a:lnTo>
                  <a:pt x="0" y="295844"/>
                </a:lnTo>
                <a:lnTo>
                  <a:pt x="0" y="295778"/>
                </a:lnTo>
                <a:lnTo>
                  <a:pt x="0" y="295765"/>
                </a:lnTo>
                <a:lnTo>
                  <a:pt x="0" y="295739"/>
                </a:lnTo>
                <a:lnTo>
                  <a:pt x="0" y="295733"/>
                </a:lnTo>
                <a:lnTo>
                  <a:pt x="0" y="295708"/>
                </a:lnTo>
                <a:lnTo>
                  <a:pt x="0" y="295683"/>
                </a:lnTo>
                <a:lnTo>
                  <a:pt x="0" y="295670"/>
                </a:lnTo>
                <a:lnTo>
                  <a:pt x="0" y="295662"/>
                </a:lnTo>
                <a:lnTo>
                  <a:pt x="0" y="295634"/>
                </a:lnTo>
                <a:lnTo>
                  <a:pt x="0" y="295606"/>
                </a:lnTo>
                <a:lnTo>
                  <a:pt x="0" y="295598"/>
                </a:lnTo>
                <a:lnTo>
                  <a:pt x="0" y="295585"/>
                </a:lnTo>
                <a:lnTo>
                  <a:pt x="0" y="295554"/>
                </a:lnTo>
                <a:lnTo>
                  <a:pt x="0" y="295508"/>
                </a:lnTo>
                <a:lnTo>
                  <a:pt x="0" y="295460"/>
                </a:lnTo>
                <a:lnTo>
                  <a:pt x="0" y="295440"/>
                </a:lnTo>
                <a:lnTo>
                  <a:pt x="0" y="295425"/>
                </a:lnTo>
                <a:lnTo>
                  <a:pt x="0" y="295411"/>
                </a:lnTo>
                <a:lnTo>
                  <a:pt x="0" y="295394"/>
                </a:lnTo>
                <a:lnTo>
                  <a:pt x="0" y="295393"/>
                </a:lnTo>
                <a:lnTo>
                  <a:pt x="0" y="295390"/>
                </a:lnTo>
                <a:lnTo>
                  <a:pt x="0" y="295385"/>
                </a:lnTo>
                <a:lnTo>
                  <a:pt x="0" y="295380"/>
                </a:lnTo>
                <a:lnTo>
                  <a:pt x="0" y="295369"/>
                </a:lnTo>
                <a:lnTo>
                  <a:pt x="0" y="295322"/>
                </a:lnTo>
                <a:lnTo>
                  <a:pt x="0" y="295297"/>
                </a:lnTo>
                <a:lnTo>
                  <a:pt x="0" y="295259"/>
                </a:lnTo>
                <a:lnTo>
                  <a:pt x="0" y="295239"/>
                </a:lnTo>
                <a:lnTo>
                  <a:pt x="0" y="295211"/>
                </a:lnTo>
                <a:lnTo>
                  <a:pt x="0" y="295203"/>
                </a:lnTo>
                <a:lnTo>
                  <a:pt x="0" y="295199"/>
                </a:lnTo>
                <a:lnTo>
                  <a:pt x="0" y="295183"/>
                </a:lnTo>
                <a:lnTo>
                  <a:pt x="0" y="295153"/>
                </a:lnTo>
                <a:lnTo>
                  <a:pt x="0" y="295126"/>
                </a:lnTo>
                <a:lnTo>
                  <a:pt x="0" y="295102"/>
                </a:lnTo>
                <a:lnTo>
                  <a:pt x="0" y="295093"/>
                </a:lnTo>
                <a:lnTo>
                  <a:pt x="0" y="295084"/>
                </a:lnTo>
                <a:lnTo>
                  <a:pt x="0" y="295080"/>
                </a:lnTo>
                <a:lnTo>
                  <a:pt x="0" y="294952"/>
                </a:lnTo>
                <a:lnTo>
                  <a:pt x="0" y="294931"/>
                </a:lnTo>
                <a:lnTo>
                  <a:pt x="0" y="294910"/>
                </a:lnTo>
                <a:lnTo>
                  <a:pt x="0" y="294897"/>
                </a:lnTo>
                <a:lnTo>
                  <a:pt x="0" y="294860"/>
                </a:lnTo>
                <a:lnTo>
                  <a:pt x="0" y="294852"/>
                </a:lnTo>
                <a:lnTo>
                  <a:pt x="0" y="294838"/>
                </a:lnTo>
                <a:lnTo>
                  <a:pt x="0" y="294833"/>
                </a:lnTo>
                <a:lnTo>
                  <a:pt x="0" y="294827"/>
                </a:lnTo>
                <a:lnTo>
                  <a:pt x="0" y="294742"/>
                </a:lnTo>
                <a:lnTo>
                  <a:pt x="0" y="294737"/>
                </a:lnTo>
                <a:lnTo>
                  <a:pt x="0" y="294726"/>
                </a:lnTo>
                <a:lnTo>
                  <a:pt x="0" y="294704"/>
                </a:lnTo>
                <a:lnTo>
                  <a:pt x="0" y="294695"/>
                </a:lnTo>
                <a:lnTo>
                  <a:pt x="0" y="294690"/>
                </a:lnTo>
                <a:lnTo>
                  <a:pt x="0" y="294673"/>
                </a:lnTo>
                <a:lnTo>
                  <a:pt x="0" y="294637"/>
                </a:lnTo>
                <a:lnTo>
                  <a:pt x="0" y="294592"/>
                </a:lnTo>
                <a:lnTo>
                  <a:pt x="0" y="294589"/>
                </a:lnTo>
                <a:lnTo>
                  <a:pt x="0" y="294567"/>
                </a:lnTo>
                <a:lnTo>
                  <a:pt x="0" y="294563"/>
                </a:lnTo>
                <a:lnTo>
                  <a:pt x="0" y="294555"/>
                </a:lnTo>
                <a:lnTo>
                  <a:pt x="0" y="294532"/>
                </a:lnTo>
                <a:lnTo>
                  <a:pt x="0" y="294516"/>
                </a:lnTo>
                <a:lnTo>
                  <a:pt x="0" y="294478"/>
                </a:lnTo>
                <a:lnTo>
                  <a:pt x="0" y="294477"/>
                </a:lnTo>
                <a:lnTo>
                  <a:pt x="0" y="294419"/>
                </a:lnTo>
                <a:lnTo>
                  <a:pt x="0" y="294410"/>
                </a:lnTo>
                <a:lnTo>
                  <a:pt x="0" y="294335"/>
                </a:lnTo>
                <a:lnTo>
                  <a:pt x="0" y="294304"/>
                </a:lnTo>
                <a:lnTo>
                  <a:pt x="0" y="294296"/>
                </a:lnTo>
                <a:lnTo>
                  <a:pt x="0" y="294245"/>
                </a:lnTo>
                <a:lnTo>
                  <a:pt x="0" y="294240"/>
                </a:lnTo>
                <a:lnTo>
                  <a:pt x="0" y="294190"/>
                </a:lnTo>
                <a:lnTo>
                  <a:pt x="0" y="294163"/>
                </a:lnTo>
                <a:lnTo>
                  <a:pt x="0" y="294140"/>
                </a:lnTo>
                <a:lnTo>
                  <a:pt x="0" y="294073"/>
                </a:lnTo>
                <a:lnTo>
                  <a:pt x="0" y="294069"/>
                </a:lnTo>
                <a:lnTo>
                  <a:pt x="0" y="294059"/>
                </a:lnTo>
                <a:lnTo>
                  <a:pt x="0" y="294036"/>
                </a:lnTo>
                <a:lnTo>
                  <a:pt x="0" y="294024"/>
                </a:lnTo>
                <a:lnTo>
                  <a:pt x="0" y="293981"/>
                </a:lnTo>
                <a:lnTo>
                  <a:pt x="0" y="293930"/>
                </a:lnTo>
                <a:lnTo>
                  <a:pt x="0" y="293919"/>
                </a:lnTo>
                <a:lnTo>
                  <a:pt x="0" y="293873"/>
                </a:lnTo>
                <a:lnTo>
                  <a:pt x="0" y="293870"/>
                </a:lnTo>
                <a:lnTo>
                  <a:pt x="0" y="293852"/>
                </a:lnTo>
                <a:lnTo>
                  <a:pt x="0" y="293845"/>
                </a:lnTo>
                <a:lnTo>
                  <a:pt x="0" y="293822"/>
                </a:lnTo>
                <a:lnTo>
                  <a:pt x="0" y="293816"/>
                </a:lnTo>
                <a:lnTo>
                  <a:pt x="0" y="293793"/>
                </a:lnTo>
                <a:lnTo>
                  <a:pt x="0" y="293718"/>
                </a:lnTo>
                <a:lnTo>
                  <a:pt x="0" y="293705"/>
                </a:lnTo>
                <a:lnTo>
                  <a:pt x="0" y="293697"/>
                </a:lnTo>
                <a:lnTo>
                  <a:pt x="0" y="293681"/>
                </a:lnTo>
                <a:lnTo>
                  <a:pt x="0" y="293673"/>
                </a:lnTo>
                <a:lnTo>
                  <a:pt x="0" y="293637"/>
                </a:lnTo>
                <a:lnTo>
                  <a:pt x="0" y="293620"/>
                </a:lnTo>
                <a:lnTo>
                  <a:pt x="0" y="293619"/>
                </a:lnTo>
                <a:lnTo>
                  <a:pt x="0" y="293597"/>
                </a:lnTo>
                <a:lnTo>
                  <a:pt x="0" y="293553"/>
                </a:lnTo>
                <a:lnTo>
                  <a:pt x="0" y="293550"/>
                </a:lnTo>
                <a:lnTo>
                  <a:pt x="0" y="293546"/>
                </a:lnTo>
                <a:lnTo>
                  <a:pt x="0" y="293532"/>
                </a:lnTo>
                <a:lnTo>
                  <a:pt x="0" y="293511"/>
                </a:lnTo>
                <a:lnTo>
                  <a:pt x="0" y="293495"/>
                </a:lnTo>
                <a:lnTo>
                  <a:pt x="0" y="293494"/>
                </a:lnTo>
                <a:lnTo>
                  <a:pt x="0" y="293463"/>
                </a:lnTo>
                <a:lnTo>
                  <a:pt x="0" y="293425"/>
                </a:lnTo>
                <a:lnTo>
                  <a:pt x="0" y="293415"/>
                </a:lnTo>
                <a:lnTo>
                  <a:pt x="0" y="293396"/>
                </a:lnTo>
                <a:lnTo>
                  <a:pt x="0" y="293389"/>
                </a:lnTo>
                <a:lnTo>
                  <a:pt x="0" y="293366"/>
                </a:lnTo>
                <a:lnTo>
                  <a:pt x="0" y="293353"/>
                </a:lnTo>
                <a:lnTo>
                  <a:pt x="0" y="293324"/>
                </a:lnTo>
                <a:lnTo>
                  <a:pt x="0" y="293319"/>
                </a:lnTo>
                <a:lnTo>
                  <a:pt x="0" y="293318"/>
                </a:lnTo>
                <a:lnTo>
                  <a:pt x="0" y="293303"/>
                </a:lnTo>
                <a:lnTo>
                  <a:pt x="0" y="293271"/>
                </a:lnTo>
                <a:lnTo>
                  <a:pt x="0" y="293261"/>
                </a:lnTo>
                <a:lnTo>
                  <a:pt x="0" y="293243"/>
                </a:lnTo>
                <a:lnTo>
                  <a:pt x="0" y="293146"/>
                </a:lnTo>
                <a:lnTo>
                  <a:pt x="0" y="293145"/>
                </a:lnTo>
                <a:lnTo>
                  <a:pt x="0" y="293143"/>
                </a:lnTo>
                <a:lnTo>
                  <a:pt x="0" y="293128"/>
                </a:lnTo>
                <a:lnTo>
                  <a:pt x="0" y="293123"/>
                </a:lnTo>
                <a:lnTo>
                  <a:pt x="0" y="293115"/>
                </a:lnTo>
                <a:lnTo>
                  <a:pt x="0" y="293107"/>
                </a:lnTo>
                <a:lnTo>
                  <a:pt x="0" y="293100"/>
                </a:lnTo>
                <a:lnTo>
                  <a:pt x="0" y="293052"/>
                </a:lnTo>
                <a:lnTo>
                  <a:pt x="0" y="293051"/>
                </a:lnTo>
                <a:lnTo>
                  <a:pt x="0" y="293049"/>
                </a:lnTo>
                <a:lnTo>
                  <a:pt x="0" y="293033"/>
                </a:lnTo>
                <a:lnTo>
                  <a:pt x="0" y="293027"/>
                </a:lnTo>
                <a:lnTo>
                  <a:pt x="0" y="293002"/>
                </a:lnTo>
                <a:lnTo>
                  <a:pt x="0" y="292977"/>
                </a:lnTo>
                <a:lnTo>
                  <a:pt x="0" y="292949"/>
                </a:lnTo>
                <a:lnTo>
                  <a:pt x="0" y="292941"/>
                </a:lnTo>
                <a:lnTo>
                  <a:pt x="0" y="292880"/>
                </a:lnTo>
                <a:lnTo>
                  <a:pt x="0" y="292859"/>
                </a:lnTo>
                <a:lnTo>
                  <a:pt x="0" y="292845"/>
                </a:lnTo>
                <a:lnTo>
                  <a:pt x="0" y="292824"/>
                </a:lnTo>
                <a:lnTo>
                  <a:pt x="0" y="292802"/>
                </a:lnTo>
                <a:lnTo>
                  <a:pt x="0" y="292784"/>
                </a:lnTo>
                <a:lnTo>
                  <a:pt x="0" y="292778"/>
                </a:lnTo>
                <a:lnTo>
                  <a:pt x="0" y="292718"/>
                </a:lnTo>
                <a:lnTo>
                  <a:pt x="0" y="292672"/>
                </a:lnTo>
                <a:lnTo>
                  <a:pt x="0" y="292671"/>
                </a:lnTo>
                <a:lnTo>
                  <a:pt x="0" y="292651"/>
                </a:lnTo>
                <a:lnTo>
                  <a:pt x="0" y="292616"/>
                </a:lnTo>
                <a:lnTo>
                  <a:pt x="0" y="292598"/>
                </a:lnTo>
                <a:lnTo>
                  <a:pt x="0" y="292595"/>
                </a:lnTo>
                <a:lnTo>
                  <a:pt x="0" y="292590"/>
                </a:lnTo>
                <a:lnTo>
                  <a:pt x="0" y="292582"/>
                </a:lnTo>
                <a:lnTo>
                  <a:pt x="0" y="292573"/>
                </a:lnTo>
                <a:lnTo>
                  <a:pt x="0" y="292568"/>
                </a:lnTo>
                <a:lnTo>
                  <a:pt x="0" y="292543"/>
                </a:lnTo>
                <a:lnTo>
                  <a:pt x="0" y="292518"/>
                </a:lnTo>
                <a:lnTo>
                  <a:pt x="0" y="292472"/>
                </a:lnTo>
                <a:lnTo>
                  <a:pt x="0" y="292464"/>
                </a:lnTo>
                <a:lnTo>
                  <a:pt x="0" y="292450"/>
                </a:lnTo>
                <a:lnTo>
                  <a:pt x="0" y="292447"/>
                </a:lnTo>
                <a:lnTo>
                  <a:pt x="0" y="292404"/>
                </a:lnTo>
                <a:lnTo>
                  <a:pt x="0" y="292390"/>
                </a:lnTo>
                <a:lnTo>
                  <a:pt x="0" y="292386"/>
                </a:lnTo>
                <a:lnTo>
                  <a:pt x="0" y="292379"/>
                </a:lnTo>
                <a:lnTo>
                  <a:pt x="0" y="292348"/>
                </a:lnTo>
                <a:lnTo>
                  <a:pt x="0" y="292332"/>
                </a:lnTo>
                <a:lnTo>
                  <a:pt x="0" y="292319"/>
                </a:lnTo>
                <a:lnTo>
                  <a:pt x="0" y="292307"/>
                </a:lnTo>
                <a:lnTo>
                  <a:pt x="0" y="292249"/>
                </a:lnTo>
                <a:lnTo>
                  <a:pt x="0" y="292235"/>
                </a:lnTo>
                <a:lnTo>
                  <a:pt x="0" y="292213"/>
                </a:lnTo>
                <a:lnTo>
                  <a:pt x="0" y="292212"/>
                </a:lnTo>
                <a:lnTo>
                  <a:pt x="0" y="292211"/>
                </a:lnTo>
                <a:lnTo>
                  <a:pt x="0" y="292179"/>
                </a:lnTo>
                <a:lnTo>
                  <a:pt x="0" y="292163"/>
                </a:lnTo>
                <a:lnTo>
                  <a:pt x="0" y="292154"/>
                </a:lnTo>
                <a:lnTo>
                  <a:pt x="0" y="292136"/>
                </a:lnTo>
                <a:lnTo>
                  <a:pt x="0" y="292124"/>
                </a:lnTo>
                <a:lnTo>
                  <a:pt x="0" y="292114"/>
                </a:lnTo>
                <a:lnTo>
                  <a:pt x="0" y="292107"/>
                </a:lnTo>
                <a:lnTo>
                  <a:pt x="0" y="292081"/>
                </a:lnTo>
                <a:lnTo>
                  <a:pt x="0" y="292005"/>
                </a:lnTo>
                <a:lnTo>
                  <a:pt x="0" y="292002"/>
                </a:lnTo>
                <a:lnTo>
                  <a:pt x="0" y="291983"/>
                </a:lnTo>
                <a:lnTo>
                  <a:pt x="0" y="291964"/>
                </a:lnTo>
                <a:lnTo>
                  <a:pt x="0" y="291941"/>
                </a:lnTo>
                <a:lnTo>
                  <a:pt x="0" y="291928"/>
                </a:lnTo>
                <a:lnTo>
                  <a:pt x="0" y="291920"/>
                </a:lnTo>
                <a:lnTo>
                  <a:pt x="0" y="291895"/>
                </a:lnTo>
                <a:lnTo>
                  <a:pt x="0" y="291894"/>
                </a:lnTo>
                <a:lnTo>
                  <a:pt x="0" y="291870"/>
                </a:lnTo>
                <a:lnTo>
                  <a:pt x="0" y="291848"/>
                </a:lnTo>
                <a:lnTo>
                  <a:pt x="0" y="291837"/>
                </a:lnTo>
                <a:lnTo>
                  <a:pt x="0" y="291823"/>
                </a:lnTo>
                <a:lnTo>
                  <a:pt x="0" y="291810"/>
                </a:lnTo>
                <a:lnTo>
                  <a:pt x="0" y="291759"/>
                </a:lnTo>
                <a:lnTo>
                  <a:pt x="0" y="291738"/>
                </a:lnTo>
                <a:lnTo>
                  <a:pt x="0" y="291736"/>
                </a:lnTo>
                <a:lnTo>
                  <a:pt x="0" y="291700"/>
                </a:lnTo>
                <a:lnTo>
                  <a:pt x="0" y="291682"/>
                </a:lnTo>
                <a:lnTo>
                  <a:pt x="0" y="291671"/>
                </a:lnTo>
                <a:lnTo>
                  <a:pt x="0" y="291666"/>
                </a:lnTo>
                <a:lnTo>
                  <a:pt x="0" y="291650"/>
                </a:lnTo>
                <a:lnTo>
                  <a:pt x="0" y="291631"/>
                </a:lnTo>
                <a:lnTo>
                  <a:pt x="0" y="291577"/>
                </a:lnTo>
                <a:lnTo>
                  <a:pt x="0" y="291565"/>
                </a:lnTo>
                <a:lnTo>
                  <a:pt x="0" y="291564"/>
                </a:lnTo>
                <a:lnTo>
                  <a:pt x="0" y="291550"/>
                </a:lnTo>
                <a:lnTo>
                  <a:pt x="0" y="291509"/>
                </a:lnTo>
                <a:lnTo>
                  <a:pt x="0" y="291506"/>
                </a:lnTo>
                <a:lnTo>
                  <a:pt x="0" y="291492"/>
                </a:lnTo>
                <a:lnTo>
                  <a:pt x="0" y="291488"/>
                </a:lnTo>
                <a:lnTo>
                  <a:pt x="0" y="291466"/>
                </a:lnTo>
                <a:lnTo>
                  <a:pt x="0" y="291429"/>
                </a:lnTo>
                <a:lnTo>
                  <a:pt x="0" y="291411"/>
                </a:lnTo>
                <a:lnTo>
                  <a:pt x="0" y="291394"/>
                </a:lnTo>
                <a:lnTo>
                  <a:pt x="0" y="291357"/>
                </a:lnTo>
                <a:lnTo>
                  <a:pt x="0" y="291354"/>
                </a:lnTo>
                <a:lnTo>
                  <a:pt x="0" y="291336"/>
                </a:lnTo>
                <a:lnTo>
                  <a:pt x="0" y="291332"/>
                </a:lnTo>
                <a:lnTo>
                  <a:pt x="0" y="291305"/>
                </a:lnTo>
                <a:lnTo>
                  <a:pt x="0" y="291250"/>
                </a:lnTo>
                <a:lnTo>
                  <a:pt x="0" y="291210"/>
                </a:lnTo>
                <a:lnTo>
                  <a:pt x="0" y="291200"/>
                </a:lnTo>
                <a:lnTo>
                  <a:pt x="0" y="291191"/>
                </a:lnTo>
                <a:lnTo>
                  <a:pt x="0" y="291173"/>
                </a:lnTo>
                <a:lnTo>
                  <a:pt x="0" y="291172"/>
                </a:lnTo>
                <a:lnTo>
                  <a:pt x="0" y="291150"/>
                </a:lnTo>
                <a:lnTo>
                  <a:pt x="0" y="291121"/>
                </a:lnTo>
                <a:lnTo>
                  <a:pt x="0" y="291113"/>
                </a:lnTo>
                <a:lnTo>
                  <a:pt x="0" y="291089"/>
                </a:lnTo>
                <a:lnTo>
                  <a:pt x="0" y="291079"/>
                </a:lnTo>
                <a:lnTo>
                  <a:pt x="0" y="291076"/>
                </a:lnTo>
                <a:lnTo>
                  <a:pt x="0" y="291067"/>
                </a:lnTo>
                <a:lnTo>
                  <a:pt x="0" y="291035"/>
                </a:lnTo>
                <a:lnTo>
                  <a:pt x="0" y="291034"/>
                </a:lnTo>
                <a:lnTo>
                  <a:pt x="0" y="290958"/>
                </a:lnTo>
                <a:lnTo>
                  <a:pt x="0" y="290940"/>
                </a:lnTo>
                <a:lnTo>
                  <a:pt x="0" y="290929"/>
                </a:lnTo>
                <a:lnTo>
                  <a:pt x="0" y="290892"/>
                </a:lnTo>
                <a:lnTo>
                  <a:pt x="0" y="290883"/>
                </a:lnTo>
                <a:lnTo>
                  <a:pt x="0" y="290880"/>
                </a:lnTo>
                <a:lnTo>
                  <a:pt x="0" y="290855"/>
                </a:lnTo>
                <a:lnTo>
                  <a:pt x="0" y="290813"/>
                </a:lnTo>
                <a:lnTo>
                  <a:pt x="0" y="290803"/>
                </a:lnTo>
                <a:lnTo>
                  <a:pt x="0" y="290784"/>
                </a:lnTo>
                <a:lnTo>
                  <a:pt x="0" y="290736"/>
                </a:lnTo>
                <a:lnTo>
                  <a:pt x="0" y="290715"/>
                </a:lnTo>
                <a:lnTo>
                  <a:pt x="0" y="290691"/>
                </a:lnTo>
                <a:lnTo>
                  <a:pt x="0" y="290625"/>
                </a:lnTo>
                <a:lnTo>
                  <a:pt x="0" y="290576"/>
                </a:lnTo>
                <a:lnTo>
                  <a:pt x="0" y="290563"/>
                </a:lnTo>
                <a:lnTo>
                  <a:pt x="0" y="290560"/>
                </a:lnTo>
                <a:lnTo>
                  <a:pt x="0" y="290556"/>
                </a:lnTo>
                <a:lnTo>
                  <a:pt x="0" y="290543"/>
                </a:lnTo>
                <a:lnTo>
                  <a:pt x="0" y="290542"/>
                </a:lnTo>
                <a:lnTo>
                  <a:pt x="0" y="290540"/>
                </a:lnTo>
                <a:lnTo>
                  <a:pt x="0" y="290532"/>
                </a:lnTo>
                <a:lnTo>
                  <a:pt x="0" y="290526"/>
                </a:lnTo>
                <a:lnTo>
                  <a:pt x="0" y="290524"/>
                </a:lnTo>
                <a:lnTo>
                  <a:pt x="0" y="290523"/>
                </a:lnTo>
                <a:lnTo>
                  <a:pt x="0" y="290499"/>
                </a:lnTo>
                <a:lnTo>
                  <a:pt x="0" y="290452"/>
                </a:lnTo>
                <a:lnTo>
                  <a:pt x="0" y="290451"/>
                </a:lnTo>
                <a:lnTo>
                  <a:pt x="0" y="290441"/>
                </a:lnTo>
                <a:lnTo>
                  <a:pt x="0" y="290367"/>
                </a:lnTo>
                <a:lnTo>
                  <a:pt x="0" y="290329"/>
                </a:lnTo>
                <a:lnTo>
                  <a:pt x="0" y="290328"/>
                </a:lnTo>
                <a:lnTo>
                  <a:pt x="0" y="290327"/>
                </a:lnTo>
                <a:lnTo>
                  <a:pt x="0" y="290325"/>
                </a:lnTo>
                <a:lnTo>
                  <a:pt x="0" y="290313"/>
                </a:lnTo>
                <a:lnTo>
                  <a:pt x="0" y="290311"/>
                </a:lnTo>
                <a:lnTo>
                  <a:pt x="0" y="290290"/>
                </a:lnTo>
                <a:lnTo>
                  <a:pt x="0" y="290282"/>
                </a:lnTo>
                <a:lnTo>
                  <a:pt x="0" y="290262"/>
                </a:lnTo>
                <a:lnTo>
                  <a:pt x="0" y="290253"/>
                </a:lnTo>
                <a:lnTo>
                  <a:pt x="0" y="290248"/>
                </a:lnTo>
                <a:lnTo>
                  <a:pt x="0" y="290206"/>
                </a:lnTo>
                <a:lnTo>
                  <a:pt x="0" y="290153"/>
                </a:lnTo>
                <a:lnTo>
                  <a:pt x="0" y="290133"/>
                </a:lnTo>
                <a:lnTo>
                  <a:pt x="0" y="290117"/>
                </a:lnTo>
                <a:lnTo>
                  <a:pt x="0" y="290116"/>
                </a:lnTo>
                <a:lnTo>
                  <a:pt x="0" y="290103"/>
                </a:lnTo>
                <a:lnTo>
                  <a:pt x="0" y="290068"/>
                </a:lnTo>
                <a:lnTo>
                  <a:pt x="0" y="290063"/>
                </a:lnTo>
                <a:lnTo>
                  <a:pt x="0" y="290047"/>
                </a:lnTo>
                <a:lnTo>
                  <a:pt x="0" y="290043"/>
                </a:lnTo>
                <a:lnTo>
                  <a:pt x="0" y="290040"/>
                </a:lnTo>
                <a:lnTo>
                  <a:pt x="0" y="290012"/>
                </a:lnTo>
                <a:lnTo>
                  <a:pt x="0" y="289982"/>
                </a:lnTo>
                <a:lnTo>
                  <a:pt x="0" y="289978"/>
                </a:lnTo>
                <a:lnTo>
                  <a:pt x="0" y="289928"/>
                </a:lnTo>
                <a:lnTo>
                  <a:pt x="0" y="289890"/>
                </a:lnTo>
                <a:lnTo>
                  <a:pt x="0" y="289889"/>
                </a:lnTo>
                <a:lnTo>
                  <a:pt x="0" y="289869"/>
                </a:lnTo>
                <a:lnTo>
                  <a:pt x="0" y="289855"/>
                </a:lnTo>
                <a:lnTo>
                  <a:pt x="0" y="289851"/>
                </a:lnTo>
                <a:lnTo>
                  <a:pt x="0" y="289850"/>
                </a:lnTo>
                <a:lnTo>
                  <a:pt x="0" y="289844"/>
                </a:lnTo>
                <a:lnTo>
                  <a:pt x="0" y="289834"/>
                </a:lnTo>
                <a:lnTo>
                  <a:pt x="0" y="289803"/>
                </a:lnTo>
                <a:lnTo>
                  <a:pt x="0" y="289799"/>
                </a:lnTo>
                <a:lnTo>
                  <a:pt x="0" y="289794"/>
                </a:lnTo>
                <a:lnTo>
                  <a:pt x="0" y="289792"/>
                </a:lnTo>
                <a:lnTo>
                  <a:pt x="0" y="289788"/>
                </a:lnTo>
                <a:lnTo>
                  <a:pt x="0" y="289677"/>
                </a:lnTo>
                <a:lnTo>
                  <a:pt x="0" y="289661"/>
                </a:lnTo>
                <a:lnTo>
                  <a:pt x="0" y="289620"/>
                </a:lnTo>
                <a:lnTo>
                  <a:pt x="0" y="289613"/>
                </a:lnTo>
                <a:lnTo>
                  <a:pt x="0" y="289612"/>
                </a:lnTo>
                <a:lnTo>
                  <a:pt x="0" y="289578"/>
                </a:lnTo>
                <a:lnTo>
                  <a:pt x="0" y="289553"/>
                </a:lnTo>
                <a:lnTo>
                  <a:pt x="0" y="289549"/>
                </a:lnTo>
                <a:lnTo>
                  <a:pt x="0" y="289519"/>
                </a:lnTo>
                <a:lnTo>
                  <a:pt x="0" y="289513"/>
                </a:lnTo>
                <a:lnTo>
                  <a:pt x="0" y="289474"/>
                </a:lnTo>
                <a:lnTo>
                  <a:pt x="0" y="289430"/>
                </a:lnTo>
                <a:lnTo>
                  <a:pt x="0" y="289397"/>
                </a:lnTo>
                <a:lnTo>
                  <a:pt x="0" y="289396"/>
                </a:lnTo>
                <a:lnTo>
                  <a:pt x="0" y="289370"/>
                </a:lnTo>
                <a:lnTo>
                  <a:pt x="0" y="289358"/>
                </a:lnTo>
                <a:lnTo>
                  <a:pt x="0" y="289353"/>
                </a:lnTo>
                <a:lnTo>
                  <a:pt x="0" y="289329"/>
                </a:lnTo>
                <a:lnTo>
                  <a:pt x="0" y="289325"/>
                </a:lnTo>
                <a:lnTo>
                  <a:pt x="0" y="289312"/>
                </a:lnTo>
                <a:lnTo>
                  <a:pt x="0" y="289303"/>
                </a:lnTo>
                <a:lnTo>
                  <a:pt x="0" y="289263"/>
                </a:lnTo>
                <a:lnTo>
                  <a:pt x="0" y="289251"/>
                </a:lnTo>
                <a:lnTo>
                  <a:pt x="0" y="289221"/>
                </a:lnTo>
                <a:lnTo>
                  <a:pt x="0" y="289189"/>
                </a:lnTo>
                <a:lnTo>
                  <a:pt x="0" y="289186"/>
                </a:lnTo>
                <a:lnTo>
                  <a:pt x="0" y="289175"/>
                </a:lnTo>
                <a:lnTo>
                  <a:pt x="0" y="289174"/>
                </a:lnTo>
                <a:lnTo>
                  <a:pt x="0" y="289166"/>
                </a:lnTo>
                <a:lnTo>
                  <a:pt x="0" y="289155"/>
                </a:lnTo>
                <a:lnTo>
                  <a:pt x="0" y="289146"/>
                </a:lnTo>
                <a:lnTo>
                  <a:pt x="0" y="289117"/>
                </a:lnTo>
                <a:lnTo>
                  <a:pt x="0" y="289099"/>
                </a:lnTo>
                <a:lnTo>
                  <a:pt x="0" y="289095"/>
                </a:lnTo>
                <a:lnTo>
                  <a:pt x="0" y="289091"/>
                </a:lnTo>
                <a:lnTo>
                  <a:pt x="0" y="289083"/>
                </a:lnTo>
                <a:lnTo>
                  <a:pt x="0" y="289082"/>
                </a:lnTo>
                <a:lnTo>
                  <a:pt x="0" y="289070"/>
                </a:lnTo>
                <a:lnTo>
                  <a:pt x="0" y="289054"/>
                </a:lnTo>
                <a:lnTo>
                  <a:pt x="0" y="289015"/>
                </a:lnTo>
                <a:lnTo>
                  <a:pt x="0" y="289012"/>
                </a:lnTo>
                <a:lnTo>
                  <a:pt x="0" y="288993"/>
                </a:lnTo>
                <a:lnTo>
                  <a:pt x="0" y="288974"/>
                </a:lnTo>
                <a:lnTo>
                  <a:pt x="0" y="288943"/>
                </a:lnTo>
                <a:lnTo>
                  <a:pt x="0" y="288942"/>
                </a:lnTo>
                <a:lnTo>
                  <a:pt x="0" y="288923"/>
                </a:lnTo>
                <a:lnTo>
                  <a:pt x="0" y="288905"/>
                </a:lnTo>
                <a:lnTo>
                  <a:pt x="0" y="288896"/>
                </a:lnTo>
                <a:lnTo>
                  <a:pt x="0" y="288875"/>
                </a:lnTo>
                <a:lnTo>
                  <a:pt x="0" y="288871"/>
                </a:lnTo>
                <a:lnTo>
                  <a:pt x="0" y="288870"/>
                </a:lnTo>
                <a:lnTo>
                  <a:pt x="0" y="288868"/>
                </a:lnTo>
                <a:lnTo>
                  <a:pt x="0" y="288849"/>
                </a:lnTo>
                <a:lnTo>
                  <a:pt x="0" y="288845"/>
                </a:lnTo>
                <a:lnTo>
                  <a:pt x="0" y="288835"/>
                </a:lnTo>
                <a:lnTo>
                  <a:pt x="0" y="288833"/>
                </a:lnTo>
                <a:lnTo>
                  <a:pt x="0" y="288798"/>
                </a:lnTo>
                <a:lnTo>
                  <a:pt x="0" y="288748"/>
                </a:lnTo>
                <a:lnTo>
                  <a:pt x="0" y="288710"/>
                </a:lnTo>
                <a:lnTo>
                  <a:pt x="0" y="288681"/>
                </a:lnTo>
                <a:lnTo>
                  <a:pt x="0" y="288676"/>
                </a:lnTo>
                <a:lnTo>
                  <a:pt x="0" y="288641"/>
                </a:lnTo>
                <a:lnTo>
                  <a:pt x="0" y="288639"/>
                </a:lnTo>
                <a:lnTo>
                  <a:pt x="0" y="288625"/>
                </a:lnTo>
                <a:lnTo>
                  <a:pt x="0" y="288611"/>
                </a:lnTo>
                <a:lnTo>
                  <a:pt x="0" y="288603"/>
                </a:lnTo>
                <a:lnTo>
                  <a:pt x="0" y="288561"/>
                </a:lnTo>
                <a:lnTo>
                  <a:pt x="0" y="288531"/>
                </a:lnTo>
                <a:lnTo>
                  <a:pt x="0" y="288530"/>
                </a:lnTo>
                <a:lnTo>
                  <a:pt x="0" y="288519"/>
                </a:lnTo>
                <a:lnTo>
                  <a:pt x="0" y="288516"/>
                </a:lnTo>
                <a:lnTo>
                  <a:pt x="0" y="288506"/>
                </a:lnTo>
                <a:lnTo>
                  <a:pt x="0" y="288464"/>
                </a:lnTo>
                <a:lnTo>
                  <a:pt x="0" y="288437"/>
                </a:lnTo>
                <a:lnTo>
                  <a:pt x="0" y="288429"/>
                </a:lnTo>
                <a:lnTo>
                  <a:pt x="0" y="288421"/>
                </a:lnTo>
                <a:lnTo>
                  <a:pt x="0" y="288406"/>
                </a:lnTo>
                <a:lnTo>
                  <a:pt x="0" y="288390"/>
                </a:lnTo>
                <a:lnTo>
                  <a:pt x="0" y="288382"/>
                </a:lnTo>
                <a:lnTo>
                  <a:pt x="0" y="288375"/>
                </a:lnTo>
                <a:lnTo>
                  <a:pt x="0" y="288367"/>
                </a:lnTo>
                <a:lnTo>
                  <a:pt x="0" y="288339"/>
                </a:lnTo>
                <a:lnTo>
                  <a:pt x="0" y="288305"/>
                </a:lnTo>
                <a:lnTo>
                  <a:pt x="0" y="288272"/>
                </a:lnTo>
                <a:lnTo>
                  <a:pt x="0" y="288251"/>
                </a:lnTo>
                <a:lnTo>
                  <a:pt x="0" y="288230"/>
                </a:lnTo>
                <a:lnTo>
                  <a:pt x="0" y="288220"/>
                </a:lnTo>
                <a:lnTo>
                  <a:pt x="0" y="288182"/>
                </a:lnTo>
                <a:lnTo>
                  <a:pt x="0" y="288151"/>
                </a:lnTo>
                <a:lnTo>
                  <a:pt x="0" y="288144"/>
                </a:lnTo>
                <a:lnTo>
                  <a:pt x="0" y="288131"/>
                </a:lnTo>
                <a:lnTo>
                  <a:pt x="0" y="288123"/>
                </a:lnTo>
                <a:lnTo>
                  <a:pt x="0" y="288077"/>
                </a:lnTo>
                <a:lnTo>
                  <a:pt x="0" y="288072"/>
                </a:lnTo>
                <a:lnTo>
                  <a:pt x="0" y="288062"/>
                </a:lnTo>
                <a:lnTo>
                  <a:pt x="0" y="288047"/>
                </a:lnTo>
                <a:lnTo>
                  <a:pt x="0" y="288045"/>
                </a:lnTo>
                <a:lnTo>
                  <a:pt x="0" y="288042"/>
                </a:lnTo>
                <a:lnTo>
                  <a:pt x="0" y="287968"/>
                </a:lnTo>
                <a:lnTo>
                  <a:pt x="0" y="287963"/>
                </a:lnTo>
                <a:lnTo>
                  <a:pt x="0" y="287954"/>
                </a:lnTo>
                <a:lnTo>
                  <a:pt x="0" y="287952"/>
                </a:lnTo>
                <a:lnTo>
                  <a:pt x="0" y="287916"/>
                </a:lnTo>
                <a:lnTo>
                  <a:pt x="0" y="287902"/>
                </a:lnTo>
                <a:lnTo>
                  <a:pt x="0" y="287858"/>
                </a:lnTo>
                <a:lnTo>
                  <a:pt x="0" y="287823"/>
                </a:lnTo>
                <a:lnTo>
                  <a:pt x="0" y="287820"/>
                </a:lnTo>
                <a:lnTo>
                  <a:pt x="0" y="287789"/>
                </a:lnTo>
                <a:lnTo>
                  <a:pt x="0" y="287786"/>
                </a:lnTo>
                <a:lnTo>
                  <a:pt x="0" y="287758"/>
                </a:lnTo>
                <a:lnTo>
                  <a:pt x="0" y="287746"/>
                </a:lnTo>
                <a:lnTo>
                  <a:pt x="0" y="287742"/>
                </a:lnTo>
                <a:lnTo>
                  <a:pt x="0" y="287741"/>
                </a:lnTo>
                <a:lnTo>
                  <a:pt x="0" y="287728"/>
                </a:lnTo>
                <a:lnTo>
                  <a:pt x="0" y="287707"/>
                </a:lnTo>
                <a:lnTo>
                  <a:pt x="0" y="287692"/>
                </a:lnTo>
                <a:lnTo>
                  <a:pt x="0" y="287691"/>
                </a:lnTo>
                <a:lnTo>
                  <a:pt x="0" y="287640"/>
                </a:lnTo>
                <a:lnTo>
                  <a:pt x="0" y="287635"/>
                </a:lnTo>
                <a:lnTo>
                  <a:pt x="0" y="287603"/>
                </a:lnTo>
                <a:lnTo>
                  <a:pt x="0" y="287586"/>
                </a:lnTo>
                <a:lnTo>
                  <a:pt x="0" y="287582"/>
                </a:lnTo>
                <a:lnTo>
                  <a:pt x="0" y="287561"/>
                </a:lnTo>
                <a:lnTo>
                  <a:pt x="0" y="287550"/>
                </a:lnTo>
                <a:lnTo>
                  <a:pt x="0" y="287536"/>
                </a:lnTo>
                <a:lnTo>
                  <a:pt x="0" y="287534"/>
                </a:lnTo>
                <a:lnTo>
                  <a:pt x="0" y="287509"/>
                </a:lnTo>
                <a:lnTo>
                  <a:pt x="0" y="287482"/>
                </a:lnTo>
                <a:lnTo>
                  <a:pt x="0" y="287480"/>
                </a:lnTo>
                <a:lnTo>
                  <a:pt x="0" y="287462"/>
                </a:lnTo>
                <a:lnTo>
                  <a:pt x="0" y="287424"/>
                </a:lnTo>
                <a:lnTo>
                  <a:pt x="0" y="287399"/>
                </a:lnTo>
                <a:lnTo>
                  <a:pt x="0" y="287377"/>
                </a:lnTo>
                <a:lnTo>
                  <a:pt x="0" y="287337"/>
                </a:lnTo>
                <a:lnTo>
                  <a:pt x="0" y="287327"/>
                </a:lnTo>
                <a:lnTo>
                  <a:pt x="0" y="287300"/>
                </a:lnTo>
                <a:lnTo>
                  <a:pt x="0" y="287272"/>
                </a:lnTo>
                <a:lnTo>
                  <a:pt x="0" y="287268"/>
                </a:lnTo>
                <a:lnTo>
                  <a:pt x="0" y="287267"/>
                </a:lnTo>
                <a:lnTo>
                  <a:pt x="0" y="287216"/>
                </a:lnTo>
                <a:lnTo>
                  <a:pt x="0" y="287196"/>
                </a:lnTo>
                <a:lnTo>
                  <a:pt x="0" y="287164"/>
                </a:lnTo>
                <a:lnTo>
                  <a:pt x="0" y="287132"/>
                </a:lnTo>
                <a:lnTo>
                  <a:pt x="0" y="287123"/>
                </a:lnTo>
                <a:lnTo>
                  <a:pt x="0" y="287104"/>
                </a:lnTo>
                <a:lnTo>
                  <a:pt x="0" y="287073"/>
                </a:lnTo>
                <a:lnTo>
                  <a:pt x="0" y="287058"/>
                </a:lnTo>
                <a:lnTo>
                  <a:pt x="0" y="287057"/>
                </a:lnTo>
                <a:lnTo>
                  <a:pt x="0" y="287055"/>
                </a:lnTo>
                <a:lnTo>
                  <a:pt x="0" y="287050"/>
                </a:lnTo>
                <a:lnTo>
                  <a:pt x="0" y="287044"/>
                </a:lnTo>
                <a:lnTo>
                  <a:pt x="0" y="286988"/>
                </a:lnTo>
                <a:lnTo>
                  <a:pt x="0" y="286972"/>
                </a:lnTo>
                <a:lnTo>
                  <a:pt x="0" y="286938"/>
                </a:lnTo>
                <a:lnTo>
                  <a:pt x="0" y="286861"/>
                </a:lnTo>
                <a:lnTo>
                  <a:pt x="0" y="286860"/>
                </a:lnTo>
                <a:lnTo>
                  <a:pt x="0" y="286854"/>
                </a:lnTo>
                <a:lnTo>
                  <a:pt x="0" y="286813"/>
                </a:lnTo>
                <a:lnTo>
                  <a:pt x="0" y="286812"/>
                </a:lnTo>
                <a:lnTo>
                  <a:pt x="0" y="286809"/>
                </a:lnTo>
                <a:lnTo>
                  <a:pt x="0" y="286802"/>
                </a:lnTo>
                <a:lnTo>
                  <a:pt x="0" y="286784"/>
                </a:lnTo>
                <a:lnTo>
                  <a:pt x="0" y="286780"/>
                </a:lnTo>
                <a:lnTo>
                  <a:pt x="0" y="286779"/>
                </a:lnTo>
                <a:lnTo>
                  <a:pt x="0" y="286679"/>
                </a:lnTo>
                <a:lnTo>
                  <a:pt x="0" y="286676"/>
                </a:lnTo>
                <a:lnTo>
                  <a:pt x="0" y="286630"/>
                </a:lnTo>
                <a:lnTo>
                  <a:pt x="0" y="286623"/>
                </a:lnTo>
                <a:lnTo>
                  <a:pt x="0" y="286613"/>
                </a:lnTo>
                <a:lnTo>
                  <a:pt x="0" y="286603"/>
                </a:lnTo>
                <a:lnTo>
                  <a:pt x="0" y="286601"/>
                </a:lnTo>
                <a:lnTo>
                  <a:pt x="0" y="286600"/>
                </a:lnTo>
                <a:lnTo>
                  <a:pt x="0" y="286584"/>
                </a:lnTo>
                <a:lnTo>
                  <a:pt x="0" y="286559"/>
                </a:lnTo>
                <a:lnTo>
                  <a:pt x="0" y="286536"/>
                </a:lnTo>
                <a:lnTo>
                  <a:pt x="0" y="286529"/>
                </a:lnTo>
                <a:lnTo>
                  <a:pt x="0" y="286523"/>
                </a:lnTo>
                <a:lnTo>
                  <a:pt x="0" y="286434"/>
                </a:lnTo>
                <a:lnTo>
                  <a:pt x="0" y="286407"/>
                </a:lnTo>
                <a:lnTo>
                  <a:pt x="0" y="286380"/>
                </a:lnTo>
                <a:lnTo>
                  <a:pt x="0" y="286363"/>
                </a:lnTo>
                <a:lnTo>
                  <a:pt x="0" y="286362"/>
                </a:lnTo>
                <a:lnTo>
                  <a:pt x="0" y="286359"/>
                </a:lnTo>
                <a:lnTo>
                  <a:pt x="0" y="286357"/>
                </a:lnTo>
                <a:lnTo>
                  <a:pt x="0" y="286351"/>
                </a:lnTo>
                <a:lnTo>
                  <a:pt x="0" y="286335"/>
                </a:lnTo>
                <a:lnTo>
                  <a:pt x="0" y="286321"/>
                </a:lnTo>
                <a:lnTo>
                  <a:pt x="0" y="286313"/>
                </a:lnTo>
                <a:lnTo>
                  <a:pt x="0" y="286293"/>
                </a:lnTo>
                <a:lnTo>
                  <a:pt x="0" y="286285"/>
                </a:lnTo>
                <a:lnTo>
                  <a:pt x="0" y="286264"/>
                </a:lnTo>
                <a:lnTo>
                  <a:pt x="0" y="286261"/>
                </a:lnTo>
                <a:lnTo>
                  <a:pt x="0" y="286185"/>
                </a:lnTo>
                <a:lnTo>
                  <a:pt x="0" y="286184"/>
                </a:lnTo>
                <a:lnTo>
                  <a:pt x="0" y="286165"/>
                </a:lnTo>
                <a:lnTo>
                  <a:pt x="0" y="286125"/>
                </a:lnTo>
                <a:lnTo>
                  <a:pt x="0" y="286120"/>
                </a:lnTo>
                <a:lnTo>
                  <a:pt x="0" y="286114"/>
                </a:lnTo>
                <a:lnTo>
                  <a:pt x="0" y="286093"/>
                </a:lnTo>
                <a:lnTo>
                  <a:pt x="0" y="286083"/>
                </a:lnTo>
                <a:lnTo>
                  <a:pt x="0" y="286075"/>
                </a:lnTo>
                <a:lnTo>
                  <a:pt x="0" y="286064"/>
                </a:lnTo>
                <a:lnTo>
                  <a:pt x="0" y="285981"/>
                </a:lnTo>
                <a:lnTo>
                  <a:pt x="0" y="285933"/>
                </a:lnTo>
                <a:lnTo>
                  <a:pt x="0" y="285931"/>
                </a:lnTo>
                <a:lnTo>
                  <a:pt x="0" y="285906"/>
                </a:lnTo>
                <a:lnTo>
                  <a:pt x="0" y="285892"/>
                </a:lnTo>
                <a:lnTo>
                  <a:pt x="0" y="285881"/>
                </a:lnTo>
                <a:lnTo>
                  <a:pt x="0" y="285859"/>
                </a:lnTo>
                <a:lnTo>
                  <a:pt x="0" y="285855"/>
                </a:lnTo>
                <a:lnTo>
                  <a:pt x="0" y="285845"/>
                </a:lnTo>
                <a:lnTo>
                  <a:pt x="0" y="285808"/>
                </a:lnTo>
                <a:lnTo>
                  <a:pt x="0" y="285807"/>
                </a:lnTo>
                <a:lnTo>
                  <a:pt x="0" y="285805"/>
                </a:lnTo>
                <a:lnTo>
                  <a:pt x="0" y="285802"/>
                </a:lnTo>
                <a:lnTo>
                  <a:pt x="0" y="285722"/>
                </a:lnTo>
                <a:lnTo>
                  <a:pt x="0" y="285720"/>
                </a:lnTo>
                <a:lnTo>
                  <a:pt x="0" y="285689"/>
                </a:lnTo>
                <a:lnTo>
                  <a:pt x="0" y="285673"/>
                </a:lnTo>
                <a:lnTo>
                  <a:pt x="0" y="285649"/>
                </a:lnTo>
                <a:lnTo>
                  <a:pt x="0" y="285613"/>
                </a:lnTo>
                <a:lnTo>
                  <a:pt x="0" y="285612"/>
                </a:lnTo>
                <a:lnTo>
                  <a:pt x="0" y="285596"/>
                </a:lnTo>
                <a:lnTo>
                  <a:pt x="0" y="285583"/>
                </a:lnTo>
                <a:lnTo>
                  <a:pt x="0" y="285579"/>
                </a:lnTo>
                <a:lnTo>
                  <a:pt x="0" y="285541"/>
                </a:lnTo>
                <a:lnTo>
                  <a:pt x="0" y="285540"/>
                </a:lnTo>
                <a:lnTo>
                  <a:pt x="0" y="285526"/>
                </a:lnTo>
                <a:lnTo>
                  <a:pt x="0" y="285522"/>
                </a:lnTo>
                <a:lnTo>
                  <a:pt x="0" y="285477"/>
                </a:lnTo>
                <a:lnTo>
                  <a:pt x="0" y="285474"/>
                </a:lnTo>
                <a:lnTo>
                  <a:pt x="0" y="285447"/>
                </a:lnTo>
                <a:lnTo>
                  <a:pt x="0" y="285441"/>
                </a:lnTo>
                <a:lnTo>
                  <a:pt x="0" y="285439"/>
                </a:lnTo>
                <a:lnTo>
                  <a:pt x="0" y="285416"/>
                </a:lnTo>
                <a:lnTo>
                  <a:pt x="0" y="285413"/>
                </a:lnTo>
                <a:lnTo>
                  <a:pt x="0" y="285400"/>
                </a:lnTo>
                <a:lnTo>
                  <a:pt x="0" y="285385"/>
                </a:lnTo>
                <a:lnTo>
                  <a:pt x="0" y="285372"/>
                </a:lnTo>
                <a:lnTo>
                  <a:pt x="0" y="285369"/>
                </a:lnTo>
                <a:lnTo>
                  <a:pt x="0" y="285349"/>
                </a:lnTo>
                <a:lnTo>
                  <a:pt x="0" y="285348"/>
                </a:lnTo>
                <a:lnTo>
                  <a:pt x="0" y="285341"/>
                </a:lnTo>
                <a:lnTo>
                  <a:pt x="0" y="285336"/>
                </a:lnTo>
                <a:lnTo>
                  <a:pt x="0" y="285316"/>
                </a:lnTo>
                <a:lnTo>
                  <a:pt x="0" y="285311"/>
                </a:lnTo>
                <a:lnTo>
                  <a:pt x="0" y="285264"/>
                </a:lnTo>
                <a:lnTo>
                  <a:pt x="0" y="285261"/>
                </a:lnTo>
                <a:lnTo>
                  <a:pt x="0" y="285244"/>
                </a:lnTo>
                <a:lnTo>
                  <a:pt x="0" y="285240"/>
                </a:lnTo>
                <a:lnTo>
                  <a:pt x="0" y="285239"/>
                </a:lnTo>
                <a:lnTo>
                  <a:pt x="0" y="285217"/>
                </a:lnTo>
                <a:lnTo>
                  <a:pt x="0" y="285162"/>
                </a:lnTo>
                <a:lnTo>
                  <a:pt x="0" y="285157"/>
                </a:lnTo>
                <a:lnTo>
                  <a:pt x="0" y="285154"/>
                </a:lnTo>
                <a:lnTo>
                  <a:pt x="0" y="285137"/>
                </a:lnTo>
                <a:lnTo>
                  <a:pt x="0" y="285100"/>
                </a:lnTo>
                <a:lnTo>
                  <a:pt x="0" y="285093"/>
                </a:lnTo>
                <a:lnTo>
                  <a:pt x="0" y="285091"/>
                </a:lnTo>
                <a:lnTo>
                  <a:pt x="0" y="285082"/>
                </a:lnTo>
                <a:lnTo>
                  <a:pt x="0" y="285057"/>
                </a:lnTo>
                <a:lnTo>
                  <a:pt x="0" y="285052"/>
                </a:lnTo>
                <a:lnTo>
                  <a:pt x="0" y="284993"/>
                </a:lnTo>
                <a:lnTo>
                  <a:pt x="0" y="284978"/>
                </a:lnTo>
                <a:lnTo>
                  <a:pt x="0" y="284964"/>
                </a:lnTo>
                <a:lnTo>
                  <a:pt x="0" y="284946"/>
                </a:lnTo>
                <a:lnTo>
                  <a:pt x="0" y="284926"/>
                </a:lnTo>
                <a:lnTo>
                  <a:pt x="0" y="284922"/>
                </a:lnTo>
                <a:lnTo>
                  <a:pt x="0" y="284874"/>
                </a:lnTo>
                <a:lnTo>
                  <a:pt x="0" y="284860"/>
                </a:lnTo>
                <a:lnTo>
                  <a:pt x="0" y="284857"/>
                </a:lnTo>
                <a:lnTo>
                  <a:pt x="0" y="284852"/>
                </a:lnTo>
                <a:lnTo>
                  <a:pt x="0" y="284807"/>
                </a:lnTo>
                <a:lnTo>
                  <a:pt x="0" y="284802"/>
                </a:lnTo>
                <a:lnTo>
                  <a:pt x="0" y="284799"/>
                </a:lnTo>
                <a:lnTo>
                  <a:pt x="0" y="284786"/>
                </a:lnTo>
                <a:lnTo>
                  <a:pt x="0" y="284781"/>
                </a:lnTo>
                <a:lnTo>
                  <a:pt x="0" y="284768"/>
                </a:lnTo>
                <a:lnTo>
                  <a:pt x="0" y="284752"/>
                </a:lnTo>
                <a:lnTo>
                  <a:pt x="0" y="284743"/>
                </a:lnTo>
                <a:lnTo>
                  <a:pt x="0" y="284742"/>
                </a:lnTo>
                <a:lnTo>
                  <a:pt x="0" y="284740"/>
                </a:lnTo>
                <a:lnTo>
                  <a:pt x="0" y="284731"/>
                </a:lnTo>
                <a:lnTo>
                  <a:pt x="0" y="284726"/>
                </a:lnTo>
                <a:lnTo>
                  <a:pt x="0" y="284717"/>
                </a:lnTo>
                <a:lnTo>
                  <a:pt x="0" y="284701"/>
                </a:lnTo>
                <a:lnTo>
                  <a:pt x="0" y="284700"/>
                </a:lnTo>
                <a:lnTo>
                  <a:pt x="0" y="284698"/>
                </a:lnTo>
                <a:lnTo>
                  <a:pt x="0" y="284678"/>
                </a:lnTo>
                <a:lnTo>
                  <a:pt x="0" y="284628"/>
                </a:lnTo>
                <a:lnTo>
                  <a:pt x="0" y="284613"/>
                </a:lnTo>
                <a:lnTo>
                  <a:pt x="0" y="284592"/>
                </a:lnTo>
                <a:lnTo>
                  <a:pt x="0" y="284571"/>
                </a:lnTo>
                <a:lnTo>
                  <a:pt x="0" y="284560"/>
                </a:lnTo>
                <a:lnTo>
                  <a:pt x="0" y="284547"/>
                </a:lnTo>
                <a:lnTo>
                  <a:pt x="0" y="284539"/>
                </a:lnTo>
                <a:lnTo>
                  <a:pt x="0" y="284519"/>
                </a:lnTo>
                <a:lnTo>
                  <a:pt x="0" y="284492"/>
                </a:lnTo>
                <a:lnTo>
                  <a:pt x="0" y="284490"/>
                </a:lnTo>
                <a:lnTo>
                  <a:pt x="0" y="284472"/>
                </a:lnTo>
                <a:lnTo>
                  <a:pt x="0" y="284434"/>
                </a:lnTo>
                <a:lnTo>
                  <a:pt x="0" y="284348"/>
                </a:lnTo>
                <a:lnTo>
                  <a:pt x="0" y="284347"/>
                </a:lnTo>
                <a:lnTo>
                  <a:pt x="0" y="284327"/>
                </a:lnTo>
                <a:lnTo>
                  <a:pt x="0" y="284293"/>
                </a:lnTo>
                <a:lnTo>
                  <a:pt x="0" y="284278"/>
                </a:lnTo>
                <a:lnTo>
                  <a:pt x="0" y="284269"/>
                </a:lnTo>
                <a:lnTo>
                  <a:pt x="0" y="284225"/>
                </a:lnTo>
                <a:lnTo>
                  <a:pt x="0" y="284212"/>
                </a:lnTo>
                <a:lnTo>
                  <a:pt x="0" y="284209"/>
                </a:lnTo>
                <a:lnTo>
                  <a:pt x="0" y="284206"/>
                </a:lnTo>
                <a:lnTo>
                  <a:pt x="0" y="284204"/>
                </a:lnTo>
                <a:lnTo>
                  <a:pt x="0" y="284174"/>
                </a:lnTo>
                <a:lnTo>
                  <a:pt x="0" y="284171"/>
                </a:lnTo>
                <a:lnTo>
                  <a:pt x="0" y="284133"/>
                </a:lnTo>
                <a:lnTo>
                  <a:pt x="0" y="284114"/>
                </a:lnTo>
                <a:lnTo>
                  <a:pt x="0" y="284083"/>
                </a:lnTo>
                <a:lnTo>
                  <a:pt x="0" y="284065"/>
                </a:lnTo>
                <a:lnTo>
                  <a:pt x="0" y="284030"/>
                </a:lnTo>
                <a:lnTo>
                  <a:pt x="0" y="284016"/>
                </a:lnTo>
                <a:lnTo>
                  <a:pt x="0" y="284011"/>
                </a:lnTo>
                <a:lnTo>
                  <a:pt x="0" y="283998"/>
                </a:lnTo>
                <a:lnTo>
                  <a:pt x="0" y="283995"/>
                </a:lnTo>
                <a:lnTo>
                  <a:pt x="0" y="283953"/>
                </a:lnTo>
                <a:lnTo>
                  <a:pt x="0" y="283944"/>
                </a:lnTo>
                <a:lnTo>
                  <a:pt x="0" y="283871"/>
                </a:lnTo>
                <a:lnTo>
                  <a:pt x="0" y="283861"/>
                </a:lnTo>
                <a:lnTo>
                  <a:pt x="0" y="283859"/>
                </a:lnTo>
                <a:lnTo>
                  <a:pt x="0" y="283810"/>
                </a:lnTo>
                <a:lnTo>
                  <a:pt x="0" y="283802"/>
                </a:lnTo>
                <a:lnTo>
                  <a:pt x="0" y="283794"/>
                </a:lnTo>
                <a:lnTo>
                  <a:pt x="0" y="283774"/>
                </a:lnTo>
                <a:lnTo>
                  <a:pt x="0" y="283738"/>
                </a:lnTo>
                <a:lnTo>
                  <a:pt x="0" y="283712"/>
                </a:lnTo>
                <a:lnTo>
                  <a:pt x="0" y="283686"/>
                </a:lnTo>
                <a:lnTo>
                  <a:pt x="0" y="283679"/>
                </a:lnTo>
                <a:lnTo>
                  <a:pt x="0" y="283624"/>
                </a:lnTo>
                <a:lnTo>
                  <a:pt x="0" y="283623"/>
                </a:lnTo>
                <a:lnTo>
                  <a:pt x="0" y="283611"/>
                </a:lnTo>
                <a:lnTo>
                  <a:pt x="0" y="283601"/>
                </a:lnTo>
                <a:lnTo>
                  <a:pt x="0" y="283561"/>
                </a:lnTo>
                <a:lnTo>
                  <a:pt x="0" y="283552"/>
                </a:lnTo>
                <a:lnTo>
                  <a:pt x="0" y="283546"/>
                </a:lnTo>
                <a:lnTo>
                  <a:pt x="0" y="283545"/>
                </a:lnTo>
                <a:lnTo>
                  <a:pt x="0" y="283524"/>
                </a:lnTo>
                <a:lnTo>
                  <a:pt x="0" y="283503"/>
                </a:lnTo>
                <a:lnTo>
                  <a:pt x="0" y="283444"/>
                </a:lnTo>
                <a:lnTo>
                  <a:pt x="0" y="283398"/>
                </a:lnTo>
                <a:lnTo>
                  <a:pt x="0" y="283369"/>
                </a:lnTo>
                <a:lnTo>
                  <a:pt x="0" y="283367"/>
                </a:lnTo>
                <a:lnTo>
                  <a:pt x="0" y="283361"/>
                </a:lnTo>
                <a:lnTo>
                  <a:pt x="0" y="283360"/>
                </a:lnTo>
                <a:lnTo>
                  <a:pt x="0" y="283303"/>
                </a:lnTo>
                <a:lnTo>
                  <a:pt x="0" y="283279"/>
                </a:lnTo>
                <a:lnTo>
                  <a:pt x="0" y="283164"/>
                </a:lnTo>
                <a:lnTo>
                  <a:pt x="0" y="283162"/>
                </a:lnTo>
                <a:lnTo>
                  <a:pt x="0" y="283130"/>
                </a:lnTo>
                <a:lnTo>
                  <a:pt x="0" y="283124"/>
                </a:lnTo>
                <a:lnTo>
                  <a:pt x="0" y="283114"/>
                </a:lnTo>
                <a:lnTo>
                  <a:pt x="0" y="283093"/>
                </a:lnTo>
                <a:lnTo>
                  <a:pt x="0" y="283078"/>
                </a:lnTo>
                <a:lnTo>
                  <a:pt x="0" y="283065"/>
                </a:lnTo>
                <a:lnTo>
                  <a:pt x="0" y="283064"/>
                </a:lnTo>
                <a:lnTo>
                  <a:pt x="0" y="283029"/>
                </a:lnTo>
                <a:lnTo>
                  <a:pt x="0" y="282991"/>
                </a:lnTo>
                <a:lnTo>
                  <a:pt x="0" y="282939"/>
                </a:lnTo>
                <a:lnTo>
                  <a:pt x="0" y="282904"/>
                </a:lnTo>
                <a:lnTo>
                  <a:pt x="0" y="282902"/>
                </a:lnTo>
                <a:lnTo>
                  <a:pt x="0" y="282891"/>
                </a:lnTo>
                <a:lnTo>
                  <a:pt x="0" y="282886"/>
                </a:lnTo>
                <a:lnTo>
                  <a:pt x="0" y="282856"/>
                </a:lnTo>
                <a:lnTo>
                  <a:pt x="0" y="282855"/>
                </a:lnTo>
                <a:lnTo>
                  <a:pt x="0" y="282846"/>
                </a:lnTo>
                <a:lnTo>
                  <a:pt x="0" y="282838"/>
                </a:lnTo>
                <a:lnTo>
                  <a:pt x="0" y="282812"/>
                </a:lnTo>
                <a:lnTo>
                  <a:pt x="0" y="282753"/>
                </a:lnTo>
                <a:lnTo>
                  <a:pt x="0" y="282728"/>
                </a:lnTo>
                <a:lnTo>
                  <a:pt x="0" y="282712"/>
                </a:lnTo>
                <a:lnTo>
                  <a:pt x="0" y="282682"/>
                </a:lnTo>
                <a:lnTo>
                  <a:pt x="0" y="282664"/>
                </a:lnTo>
                <a:lnTo>
                  <a:pt x="0" y="282655"/>
                </a:lnTo>
                <a:lnTo>
                  <a:pt x="0" y="282631"/>
                </a:lnTo>
                <a:lnTo>
                  <a:pt x="0" y="282615"/>
                </a:lnTo>
                <a:lnTo>
                  <a:pt x="0" y="282589"/>
                </a:lnTo>
                <a:lnTo>
                  <a:pt x="0" y="282587"/>
                </a:lnTo>
                <a:lnTo>
                  <a:pt x="0" y="282584"/>
                </a:lnTo>
                <a:lnTo>
                  <a:pt x="0" y="282582"/>
                </a:lnTo>
                <a:lnTo>
                  <a:pt x="0" y="282540"/>
                </a:lnTo>
                <a:lnTo>
                  <a:pt x="0" y="282537"/>
                </a:lnTo>
                <a:lnTo>
                  <a:pt x="0" y="282532"/>
                </a:lnTo>
                <a:lnTo>
                  <a:pt x="0" y="282516"/>
                </a:lnTo>
                <a:lnTo>
                  <a:pt x="0" y="282515"/>
                </a:lnTo>
                <a:lnTo>
                  <a:pt x="0" y="282497"/>
                </a:lnTo>
                <a:lnTo>
                  <a:pt x="0" y="282478"/>
                </a:lnTo>
                <a:lnTo>
                  <a:pt x="0" y="282448"/>
                </a:lnTo>
                <a:lnTo>
                  <a:pt x="0" y="282423"/>
                </a:lnTo>
                <a:lnTo>
                  <a:pt x="0" y="282417"/>
                </a:lnTo>
                <a:lnTo>
                  <a:pt x="0" y="282408"/>
                </a:lnTo>
                <a:lnTo>
                  <a:pt x="0" y="282399"/>
                </a:lnTo>
                <a:lnTo>
                  <a:pt x="0" y="282346"/>
                </a:lnTo>
                <a:lnTo>
                  <a:pt x="0" y="282345"/>
                </a:lnTo>
                <a:lnTo>
                  <a:pt x="0" y="282321"/>
                </a:lnTo>
                <a:lnTo>
                  <a:pt x="0" y="282304"/>
                </a:lnTo>
                <a:lnTo>
                  <a:pt x="0" y="282291"/>
                </a:lnTo>
                <a:lnTo>
                  <a:pt x="0" y="282269"/>
                </a:lnTo>
                <a:lnTo>
                  <a:pt x="0" y="282254"/>
                </a:lnTo>
                <a:lnTo>
                  <a:pt x="0" y="282253"/>
                </a:lnTo>
                <a:lnTo>
                  <a:pt x="0" y="282249"/>
                </a:lnTo>
                <a:lnTo>
                  <a:pt x="0" y="282227"/>
                </a:lnTo>
                <a:lnTo>
                  <a:pt x="0" y="282219"/>
                </a:lnTo>
                <a:lnTo>
                  <a:pt x="0" y="282185"/>
                </a:lnTo>
                <a:lnTo>
                  <a:pt x="0" y="282157"/>
                </a:lnTo>
                <a:lnTo>
                  <a:pt x="0" y="282110"/>
                </a:lnTo>
                <a:lnTo>
                  <a:pt x="0" y="282103"/>
                </a:lnTo>
                <a:lnTo>
                  <a:pt x="0" y="282101"/>
                </a:lnTo>
                <a:lnTo>
                  <a:pt x="0" y="282080"/>
                </a:lnTo>
                <a:lnTo>
                  <a:pt x="0" y="282057"/>
                </a:lnTo>
                <a:lnTo>
                  <a:pt x="0" y="282056"/>
                </a:lnTo>
                <a:lnTo>
                  <a:pt x="0" y="282049"/>
                </a:lnTo>
                <a:lnTo>
                  <a:pt x="0" y="282032"/>
                </a:lnTo>
                <a:lnTo>
                  <a:pt x="0" y="282019"/>
                </a:lnTo>
                <a:lnTo>
                  <a:pt x="0" y="282007"/>
                </a:lnTo>
                <a:lnTo>
                  <a:pt x="0" y="282006"/>
                </a:lnTo>
                <a:lnTo>
                  <a:pt x="0" y="281974"/>
                </a:lnTo>
                <a:lnTo>
                  <a:pt x="0" y="281932"/>
                </a:lnTo>
                <a:lnTo>
                  <a:pt x="0" y="281914"/>
                </a:lnTo>
                <a:lnTo>
                  <a:pt x="0" y="281884"/>
                </a:lnTo>
                <a:lnTo>
                  <a:pt x="0" y="281873"/>
                </a:lnTo>
                <a:lnTo>
                  <a:pt x="0" y="281870"/>
                </a:lnTo>
                <a:lnTo>
                  <a:pt x="0" y="281862"/>
                </a:lnTo>
                <a:lnTo>
                  <a:pt x="0" y="281845"/>
                </a:lnTo>
                <a:lnTo>
                  <a:pt x="0" y="281842"/>
                </a:lnTo>
                <a:lnTo>
                  <a:pt x="0" y="281837"/>
                </a:lnTo>
                <a:lnTo>
                  <a:pt x="0" y="281812"/>
                </a:lnTo>
                <a:lnTo>
                  <a:pt x="0" y="281791"/>
                </a:lnTo>
                <a:lnTo>
                  <a:pt x="0" y="281765"/>
                </a:lnTo>
                <a:lnTo>
                  <a:pt x="0" y="281753"/>
                </a:lnTo>
                <a:lnTo>
                  <a:pt x="0" y="281752"/>
                </a:lnTo>
                <a:lnTo>
                  <a:pt x="0" y="281750"/>
                </a:lnTo>
                <a:lnTo>
                  <a:pt x="0" y="281741"/>
                </a:lnTo>
                <a:lnTo>
                  <a:pt x="0" y="281736"/>
                </a:lnTo>
                <a:lnTo>
                  <a:pt x="0" y="281708"/>
                </a:lnTo>
                <a:lnTo>
                  <a:pt x="0" y="281685"/>
                </a:lnTo>
                <a:lnTo>
                  <a:pt x="0" y="281663"/>
                </a:lnTo>
                <a:lnTo>
                  <a:pt x="0" y="281621"/>
                </a:lnTo>
                <a:lnTo>
                  <a:pt x="0" y="281618"/>
                </a:lnTo>
                <a:lnTo>
                  <a:pt x="0" y="281616"/>
                </a:lnTo>
                <a:lnTo>
                  <a:pt x="0" y="281573"/>
                </a:lnTo>
                <a:lnTo>
                  <a:pt x="0" y="281557"/>
                </a:lnTo>
                <a:lnTo>
                  <a:pt x="0" y="281518"/>
                </a:lnTo>
                <a:lnTo>
                  <a:pt x="0" y="281506"/>
                </a:lnTo>
                <a:lnTo>
                  <a:pt x="0" y="281412"/>
                </a:lnTo>
                <a:lnTo>
                  <a:pt x="0" y="281408"/>
                </a:lnTo>
                <a:lnTo>
                  <a:pt x="0" y="281387"/>
                </a:lnTo>
                <a:lnTo>
                  <a:pt x="0" y="281371"/>
                </a:lnTo>
                <a:lnTo>
                  <a:pt x="0" y="281361"/>
                </a:lnTo>
                <a:lnTo>
                  <a:pt x="0" y="281304"/>
                </a:lnTo>
                <a:lnTo>
                  <a:pt x="0" y="281287"/>
                </a:lnTo>
                <a:lnTo>
                  <a:pt x="0" y="281282"/>
                </a:lnTo>
                <a:lnTo>
                  <a:pt x="0" y="281279"/>
                </a:lnTo>
                <a:lnTo>
                  <a:pt x="0" y="281276"/>
                </a:lnTo>
                <a:lnTo>
                  <a:pt x="0" y="281269"/>
                </a:lnTo>
                <a:lnTo>
                  <a:pt x="0" y="281214"/>
                </a:lnTo>
                <a:lnTo>
                  <a:pt x="0" y="281213"/>
                </a:lnTo>
                <a:lnTo>
                  <a:pt x="0" y="281197"/>
                </a:lnTo>
                <a:lnTo>
                  <a:pt x="0" y="281183"/>
                </a:lnTo>
                <a:lnTo>
                  <a:pt x="0" y="281181"/>
                </a:lnTo>
                <a:lnTo>
                  <a:pt x="0" y="281136"/>
                </a:lnTo>
                <a:lnTo>
                  <a:pt x="0" y="281128"/>
                </a:lnTo>
                <a:lnTo>
                  <a:pt x="0" y="281093"/>
                </a:lnTo>
                <a:lnTo>
                  <a:pt x="0" y="281021"/>
                </a:lnTo>
                <a:lnTo>
                  <a:pt x="0" y="281017"/>
                </a:lnTo>
                <a:lnTo>
                  <a:pt x="0" y="280992"/>
                </a:lnTo>
                <a:lnTo>
                  <a:pt x="0" y="280969"/>
                </a:lnTo>
                <a:lnTo>
                  <a:pt x="0" y="280963"/>
                </a:lnTo>
                <a:lnTo>
                  <a:pt x="0" y="280956"/>
                </a:lnTo>
                <a:lnTo>
                  <a:pt x="0" y="280954"/>
                </a:lnTo>
                <a:lnTo>
                  <a:pt x="0" y="280925"/>
                </a:lnTo>
                <a:lnTo>
                  <a:pt x="0" y="280871"/>
                </a:lnTo>
                <a:lnTo>
                  <a:pt x="0" y="280869"/>
                </a:lnTo>
                <a:lnTo>
                  <a:pt x="0" y="280828"/>
                </a:lnTo>
                <a:lnTo>
                  <a:pt x="0" y="280820"/>
                </a:lnTo>
                <a:lnTo>
                  <a:pt x="0" y="280784"/>
                </a:lnTo>
                <a:lnTo>
                  <a:pt x="0" y="280722"/>
                </a:lnTo>
                <a:lnTo>
                  <a:pt x="0" y="280697"/>
                </a:lnTo>
                <a:lnTo>
                  <a:pt x="0" y="280642"/>
                </a:lnTo>
                <a:lnTo>
                  <a:pt x="0" y="280634"/>
                </a:lnTo>
                <a:lnTo>
                  <a:pt x="0" y="280617"/>
                </a:lnTo>
                <a:lnTo>
                  <a:pt x="0" y="280611"/>
                </a:lnTo>
                <a:lnTo>
                  <a:pt x="0" y="280562"/>
                </a:lnTo>
                <a:lnTo>
                  <a:pt x="0" y="280543"/>
                </a:lnTo>
                <a:lnTo>
                  <a:pt x="0" y="280531"/>
                </a:lnTo>
                <a:lnTo>
                  <a:pt x="0" y="280513"/>
                </a:lnTo>
                <a:lnTo>
                  <a:pt x="0" y="280482"/>
                </a:lnTo>
                <a:lnTo>
                  <a:pt x="0" y="280473"/>
                </a:lnTo>
                <a:lnTo>
                  <a:pt x="0" y="280471"/>
                </a:lnTo>
                <a:lnTo>
                  <a:pt x="0" y="280466"/>
                </a:lnTo>
                <a:lnTo>
                  <a:pt x="0" y="280408"/>
                </a:lnTo>
                <a:lnTo>
                  <a:pt x="0" y="280394"/>
                </a:lnTo>
                <a:lnTo>
                  <a:pt x="0" y="280388"/>
                </a:lnTo>
                <a:lnTo>
                  <a:pt x="0" y="280370"/>
                </a:lnTo>
                <a:lnTo>
                  <a:pt x="0" y="280366"/>
                </a:lnTo>
                <a:lnTo>
                  <a:pt x="0" y="280339"/>
                </a:lnTo>
                <a:lnTo>
                  <a:pt x="0" y="280292"/>
                </a:lnTo>
                <a:lnTo>
                  <a:pt x="0" y="280262"/>
                </a:lnTo>
                <a:lnTo>
                  <a:pt x="0" y="280255"/>
                </a:lnTo>
                <a:lnTo>
                  <a:pt x="0" y="280247"/>
                </a:lnTo>
                <a:lnTo>
                  <a:pt x="0" y="280223"/>
                </a:lnTo>
                <a:lnTo>
                  <a:pt x="0" y="280220"/>
                </a:lnTo>
                <a:lnTo>
                  <a:pt x="0" y="280198"/>
                </a:lnTo>
                <a:lnTo>
                  <a:pt x="0" y="280180"/>
                </a:lnTo>
                <a:lnTo>
                  <a:pt x="0" y="280174"/>
                </a:lnTo>
                <a:lnTo>
                  <a:pt x="0" y="280172"/>
                </a:lnTo>
                <a:lnTo>
                  <a:pt x="0" y="280158"/>
                </a:lnTo>
                <a:lnTo>
                  <a:pt x="0" y="280124"/>
                </a:lnTo>
                <a:lnTo>
                  <a:pt x="0" y="280108"/>
                </a:lnTo>
                <a:lnTo>
                  <a:pt x="0" y="280104"/>
                </a:lnTo>
                <a:lnTo>
                  <a:pt x="0" y="280088"/>
                </a:lnTo>
                <a:lnTo>
                  <a:pt x="0" y="280074"/>
                </a:lnTo>
                <a:lnTo>
                  <a:pt x="0" y="280046"/>
                </a:lnTo>
                <a:lnTo>
                  <a:pt x="0" y="280027"/>
                </a:lnTo>
                <a:lnTo>
                  <a:pt x="0" y="280019"/>
                </a:lnTo>
                <a:lnTo>
                  <a:pt x="0" y="279999"/>
                </a:lnTo>
                <a:lnTo>
                  <a:pt x="0" y="279992"/>
                </a:lnTo>
                <a:lnTo>
                  <a:pt x="0" y="279990"/>
                </a:lnTo>
                <a:lnTo>
                  <a:pt x="0" y="279949"/>
                </a:lnTo>
                <a:lnTo>
                  <a:pt x="0" y="279925"/>
                </a:lnTo>
                <a:lnTo>
                  <a:pt x="0" y="279916"/>
                </a:lnTo>
                <a:lnTo>
                  <a:pt x="0" y="279914"/>
                </a:lnTo>
                <a:lnTo>
                  <a:pt x="0" y="279911"/>
                </a:lnTo>
                <a:lnTo>
                  <a:pt x="0" y="279895"/>
                </a:lnTo>
                <a:lnTo>
                  <a:pt x="0" y="279865"/>
                </a:lnTo>
                <a:lnTo>
                  <a:pt x="0" y="279848"/>
                </a:lnTo>
                <a:lnTo>
                  <a:pt x="0" y="279847"/>
                </a:lnTo>
                <a:lnTo>
                  <a:pt x="0" y="279818"/>
                </a:lnTo>
                <a:lnTo>
                  <a:pt x="0" y="279763"/>
                </a:lnTo>
                <a:lnTo>
                  <a:pt x="0" y="279749"/>
                </a:lnTo>
                <a:lnTo>
                  <a:pt x="0" y="279738"/>
                </a:lnTo>
                <a:lnTo>
                  <a:pt x="0" y="279722"/>
                </a:lnTo>
                <a:lnTo>
                  <a:pt x="0" y="279721"/>
                </a:lnTo>
                <a:lnTo>
                  <a:pt x="0" y="279720"/>
                </a:lnTo>
                <a:lnTo>
                  <a:pt x="0" y="279715"/>
                </a:lnTo>
                <a:lnTo>
                  <a:pt x="0" y="279665"/>
                </a:lnTo>
                <a:lnTo>
                  <a:pt x="0" y="279597"/>
                </a:lnTo>
                <a:lnTo>
                  <a:pt x="0" y="279594"/>
                </a:lnTo>
                <a:lnTo>
                  <a:pt x="0" y="279592"/>
                </a:lnTo>
                <a:lnTo>
                  <a:pt x="0" y="279570"/>
                </a:lnTo>
                <a:lnTo>
                  <a:pt x="0" y="279547"/>
                </a:lnTo>
                <a:lnTo>
                  <a:pt x="0" y="279533"/>
                </a:lnTo>
                <a:lnTo>
                  <a:pt x="0" y="279526"/>
                </a:lnTo>
                <a:lnTo>
                  <a:pt x="0" y="279510"/>
                </a:lnTo>
                <a:lnTo>
                  <a:pt x="0" y="279495"/>
                </a:lnTo>
                <a:lnTo>
                  <a:pt x="0" y="279488"/>
                </a:lnTo>
                <a:lnTo>
                  <a:pt x="0" y="279466"/>
                </a:lnTo>
                <a:lnTo>
                  <a:pt x="0" y="279457"/>
                </a:lnTo>
                <a:lnTo>
                  <a:pt x="0" y="279456"/>
                </a:lnTo>
                <a:lnTo>
                  <a:pt x="0" y="279436"/>
                </a:lnTo>
                <a:lnTo>
                  <a:pt x="0" y="279384"/>
                </a:lnTo>
                <a:lnTo>
                  <a:pt x="0" y="279359"/>
                </a:lnTo>
                <a:lnTo>
                  <a:pt x="0" y="279339"/>
                </a:lnTo>
                <a:lnTo>
                  <a:pt x="0" y="279317"/>
                </a:lnTo>
                <a:lnTo>
                  <a:pt x="0" y="279301"/>
                </a:lnTo>
                <a:lnTo>
                  <a:pt x="0" y="279290"/>
                </a:lnTo>
                <a:lnTo>
                  <a:pt x="0" y="279279"/>
                </a:lnTo>
                <a:lnTo>
                  <a:pt x="0" y="279263"/>
                </a:lnTo>
                <a:lnTo>
                  <a:pt x="0" y="279261"/>
                </a:lnTo>
                <a:lnTo>
                  <a:pt x="0" y="279254"/>
                </a:lnTo>
                <a:lnTo>
                  <a:pt x="0" y="279229"/>
                </a:lnTo>
                <a:lnTo>
                  <a:pt x="0" y="279167"/>
                </a:lnTo>
                <a:lnTo>
                  <a:pt x="0" y="279165"/>
                </a:lnTo>
                <a:lnTo>
                  <a:pt x="0" y="279116"/>
                </a:lnTo>
                <a:lnTo>
                  <a:pt x="0" y="279102"/>
                </a:lnTo>
                <a:lnTo>
                  <a:pt x="0" y="279097"/>
                </a:lnTo>
                <a:lnTo>
                  <a:pt x="0" y="279081"/>
                </a:lnTo>
                <a:lnTo>
                  <a:pt x="0" y="279067"/>
                </a:lnTo>
                <a:lnTo>
                  <a:pt x="0" y="279059"/>
                </a:lnTo>
                <a:lnTo>
                  <a:pt x="0" y="279042"/>
                </a:lnTo>
                <a:lnTo>
                  <a:pt x="0" y="279041"/>
                </a:lnTo>
                <a:lnTo>
                  <a:pt x="0" y="279029"/>
                </a:lnTo>
                <a:lnTo>
                  <a:pt x="0" y="279025"/>
                </a:lnTo>
                <a:lnTo>
                  <a:pt x="0" y="279017"/>
                </a:lnTo>
                <a:lnTo>
                  <a:pt x="0" y="278997"/>
                </a:lnTo>
                <a:lnTo>
                  <a:pt x="0" y="278984"/>
                </a:lnTo>
                <a:lnTo>
                  <a:pt x="0" y="278925"/>
                </a:lnTo>
                <a:lnTo>
                  <a:pt x="0" y="278924"/>
                </a:lnTo>
                <a:lnTo>
                  <a:pt x="0" y="278923"/>
                </a:lnTo>
                <a:lnTo>
                  <a:pt x="0" y="278885"/>
                </a:lnTo>
                <a:lnTo>
                  <a:pt x="0" y="278884"/>
                </a:lnTo>
                <a:lnTo>
                  <a:pt x="0" y="278883"/>
                </a:lnTo>
                <a:lnTo>
                  <a:pt x="0" y="278847"/>
                </a:lnTo>
                <a:lnTo>
                  <a:pt x="0" y="278826"/>
                </a:lnTo>
                <a:lnTo>
                  <a:pt x="0" y="278825"/>
                </a:lnTo>
                <a:lnTo>
                  <a:pt x="0" y="278818"/>
                </a:lnTo>
                <a:lnTo>
                  <a:pt x="0" y="278817"/>
                </a:lnTo>
                <a:lnTo>
                  <a:pt x="0" y="278809"/>
                </a:lnTo>
                <a:lnTo>
                  <a:pt x="0" y="278791"/>
                </a:lnTo>
                <a:lnTo>
                  <a:pt x="0" y="278788"/>
                </a:lnTo>
                <a:lnTo>
                  <a:pt x="0" y="278724"/>
                </a:lnTo>
                <a:lnTo>
                  <a:pt x="0" y="278716"/>
                </a:lnTo>
                <a:lnTo>
                  <a:pt x="0" y="278711"/>
                </a:lnTo>
                <a:lnTo>
                  <a:pt x="0" y="278675"/>
                </a:lnTo>
                <a:lnTo>
                  <a:pt x="0" y="278647"/>
                </a:lnTo>
                <a:lnTo>
                  <a:pt x="0" y="278642"/>
                </a:lnTo>
                <a:lnTo>
                  <a:pt x="0" y="278633"/>
                </a:lnTo>
                <a:lnTo>
                  <a:pt x="0" y="278631"/>
                </a:lnTo>
                <a:lnTo>
                  <a:pt x="0" y="278613"/>
                </a:lnTo>
                <a:lnTo>
                  <a:pt x="0" y="278583"/>
                </a:lnTo>
                <a:lnTo>
                  <a:pt x="0" y="278575"/>
                </a:lnTo>
                <a:lnTo>
                  <a:pt x="0" y="278558"/>
                </a:lnTo>
                <a:lnTo>
                  <a:pt x="0" y="278550"/>
                </a:lnTo>
                <a:lnTo>
                  <a:pt x="0" y="278549"/>
                </a:lnTo>
                <a:lnTo>
                  <a:pt x="0" y="278547"/>
                </a:lnTo>
                <a:lnTo>
                  <a:pt x="0" y="278545"/>
                </a:lnTo>
                <a:lnTo>
                  <a:pt x="0" y="278544"/>
                </a:lnTo>
                <a:lnTo>
                  <a:pt x="0" y="278479"/>
                </a:lnTo>
                <a:lnTo>
                  <a:pt x="0" y="278431"/>
                </a:lnTo>
                <a:lnTo>
                  <a:pt x="0" y="278381"/>
                </a:lnTo>
                <a:lnTo>
                  <a:pt x="0" y="278371"/>
                </a:lnTo>
                <a:lnTo>
                  <a:pt x="0" y="278337"/>
                </a:lnTo>
                <a:lnTo>
                  <a:pt x="0" y="278335"/>
                </a:lnTo>
                <a:lnTo>
                  <a:pt x="0" y="278332"/>
                </a:lnTo>
                <a:lnTo>
                  <a:pt x="0" y="278326"/>
                </a:lnTo>
                <a:lnTo>
                  <a:pt x="0" y="278308"/>
                </a:lnTo>
                <a:lnTo>
                  <a:pt x="0" y="278292"/>
                </a:lnTo>
                <a:lnTo>
                  <a:pt x="0" y="278286"/>
                </a:lnTo>
                <a:lnTo>
                  <a:pt x="0" y="278277"/>
                </a:lnTo>
                <a:lnTo>
                  <a:pt x="0" y="278265"/>
                </a:lnTo>
                <a:lnTo>
                  <a:pt x="0" y="278260"/>
                </a:lnTo>
                <a:lnTo>
                  <a:pt x="0" y="278223"/>
                </a:lnTo>
                <a:lnTo>
                  <a:pt x="0" y="278146"/>
                </a:lnTo>
                <a:lnTo>
                  <a:pt x="0" y="278144"/>
                </a:lnTo>
                <a:lnTo>
                  <a:pt x="0" y="278095"/>
                </a:lnTo>
                <a:lnTo>
                  <a:pt x="0" y="278094"/>
                </a:lnTo>
                <a:lnTo>
                  <a:pt x="0" y="278091"/>
                </a:lnTo>
                <a:lnTo>
                  <a:pt x="0" y="278088"/>
                </a:lnTo>
                <a:lnTo>
                  <a:pt x="0" y="278086"/>
                </a:lnTo>
                <a:lnTo>
                  <a:pt x="0" y="278039"/>
                </a:lnTo>
                <a:lnTo>
                  <a:pt x="0" y="278027"/>
                </a:lnTo>
                <a:lnTo>
                  <a:pt x="0" y="278017"/>
                </a:lnTo>
                <a:lnTo>
                  <a:pt x="0" y="278002"/>
                </a:lnTo>
                <a:lnTo>
                  <a:pt x="0" y="277977"/>
                </a:lnTo>
                <a:lnTo>
                  <a:pt x="0" y="277968"/>
                </a:lnTo>
                <a:lnTo>
                  <a:pt x="0" y="277960"/>
                </a:lnTo>
                <a:lnTo>
                  <a:pt x="0" y="277957"/>
                </a:lnTo>
                <a:lnTo>
                  <a:pt x="0" y="277935"/>
                </a:lnTo>
                <a:lnTo>
                  <a:pt x="0" y="277910"/>
                </a:lnTo>
                <a:lnTo>
                  <a:pt x="0" y="277902"/>
                </a:lnTo>
                <a:lnTo>
                  <a:pt x="0" y="277888"/>
                </a:lnTo>
                <a:lnTo>
                  <a:pt x="0" y="277883"/>
                </a:lnTo>
                <a:lnTo>
                  <a:pt x="0" y="277878"/>
                </a:lnTo>
                <a:lnTo>
                  <a:pt x="0" y="277849"/>
                </a:lnTo>
                <a:lnTo>
                  <a:pt x="0" y="277800"/>
                </a:lnTo>
                <a:lnTo>
                  <a:pt x="0" y="277794"/>
                </a:lnTo>
                <a:lnTo>
                  <a:pt x="0" y="277784"/>
                </a:lnTo>
                <a:lnTo>
                  <a:pt x="0" y="277772"/>
                </a:lnTo>
                <a:lnTo>
                  <a:pt x="0" y="277745"/>
                </a:lnTo>
                <a:lnTo>
                  <a:pt x="0" y="277707"/>
                </a:lnTo>
                <a:lnTo>
                  <a:pt x="0" y="277684"/>
                </a:lnTo>
                <a:lnTo>
                  <a:pt x="0" y="277679"/>
                </a:lnTo>
                <a:lnTo>
                  <a:pt x="0" y="277670"/>
                </a:lnTo>
                <a:lnTo>
                  <a:pt x="0" y="277637"/>
                </a:lnTo>
                <a:lnTo>
                  <a:pt x="0" y="277617"/>
                </a:lnTo>
                <a:lnTo>
                  <a:pt x="0" y="277612"/>
                </a:lnTo>
                <a:lnTo>
                  <a:pt x="0" y="277598"/>
                </a:lnTo>
                <a:lnTo>
                  <a:pt x="0" y="277590"/>
                </a:lnTo>
                <a:lnTo>
                  <a:pt x="0" y="277553"/>
                </a:lnTo>
                <a:lnTo>
                  <a:pt x="0" y="277550"/>
                </a:lnTo>
                <a:lnTo>
                  <a:pt x="0" y="277529"/>
                </a:lnTo>
                <a:lnTo>
                  <a:pt x="0" y="277483"/>
                </a:lnTo>
                <a:lnTo>
                  <a:pt x="0" y="277476"/>
                </a:lnTo>
                <a:lnTo>
                  <a:pt x="0" y="277453"/>
                </a:lnTo>
                <a:lnTo>
                  <a:pt x="0" y="277451"/>
                </a:lnTo>
                <a:lnTo>
                  <a:pt x="0" y="277443"/>
                </a:lnTo>
                <a:lnTo>
                  <a:pt x="0" y="277440"/>
                </a:lnTo>
                <a:lnTo>
                  <a:pt x="0" y="277438"/>
                </a:lnTo>
                <a:lnTo>
                  <a:pt x="0" y="277429"/>
                </a:lnTo>
                <a:lnTo>
                  <a:pt x="0" y="277427"/>
                </a:lnTo>
                <a:lnTo>
                  <a:pt x="0" y="277409"/>
                </a:lnTo>
                <a:lnTo>
                  <a:pt x="0" y="277405"/>
                </a:lnTo>
                <a:lnTo>
                  <a:pt x="0" y="277353"/>
                </a:lnTo>
                <a:lnTo>
                  <a:pt x="0" y="277341"/>
                </a:lnTo>
                <a:lnTo>
                  <a:pt x="0" y="277325"/>
                </a:lnTo>
                <a:lnTo>
                  <a:pt x="0" y="277287"/>
                </a:lnTo>
                <a:lnTo>
                  <a:pt x="0" y="277265"/>
                </a:lnTo>
                <a:lnTo>
                  <a:pt x="0" y="277250"/>
                </a:lnTo>
                <a:lnTo>
                  <a:pt x="0" y="277233"/>
                </a:lnTo>
                <a:lnTo>
                  <a:pt x="0" y="277230"/>
                </a:lnTo>
                <a:lnTo>
                  <a:pt x="0" y="277215"/>
                </a:lnTo>
                <a:lnTo>
                  <a:pt x="0" y="277210"/>
                </a:lnTo>
                <a:lnTo>
                  <a:pt x="0" y="277208"/>
                </a:lnTo>
                <a:lnTo>
                  <a:pt x="0" y="277201"/>
                </a:lnTo>
                <a:lnTo>
                  <a:pt x="0" y="277178"/>
                </a:lnTo>
                <a:lnTo>
                  <a:pt x="0" y="277138"/>
                </a:lnTo>
                <a:lnTo>
                  <a:pt x="0" y="277114"/>
                </a:lnTo>
                <a:lnTo>
                  <a:pt x="0" y="277096"/>
                </a:lnTo>
                <a:lnTo>
                  <a:pt x="0" y="277037"/>
                </a:lnTo>
                <a:lnTo>
                  <a:pt x="0" y="277036"/>
                </a:lnTo>
                <a:lnTo>
                  <a:pt x="0" y="277009"/>
                </a:lnTo>
                <a:lnTo>
                  <a:pt x="0" y="277002"/>
                </a:lnTo>
                <a:lnTo>
                  <a:pt x="0" y="277000"/>
                </a:lnTo>
                <a:lnTo>
                  <a:pt x="0" y="276997"/>
                </a:lnTo>
                <a:lnTo>
                  <a:pt x="0" y="276986"/>
                </a:lnTo>
                <a:lnTo>
                  <a:pt x="0" y="276968"/>
                </a:lnTo>
                <a:lnTo>
                  <a:pt x="0" y="276950"/>
                </a:lnTo>
                <a:lnTo>
                  <a:pt x="0" y="276946"/>
                </a:lnTo>
                <a:lnTo>
                  <a:pt x="0" y="276935"/>
                </a:lnTo>
                <a:lnTo>
                  <a:pt x="0" y="276921"/>
                </a:lnTo>
                <a:lnTo>
                  <a:pt x="0" y="276905"/>
                </a:lnTo>
                <a:lnTo>
                  <a:pt x="0" y="276857"/>
                </a:lnTo>
                <a:lnTo>
                  <a:pt x="0" y="276803"/>
                </a:lnTo>
                <a:lnTo>
                  <a:pt x="0" y="276759"/>
                </a:lnTo>
                <a:lnTo>
                  <a:pt x="0" y="276756"/>
                </a:lnTo>
                <a:lnTo>
                  <a:pt x="0" y="276737"/>
                </a:lnTo>
                <a:lnTo>
                  <a:pt x="0" y="276734"/>
                </a:lnTo>
                <a:lnTo>
                  <a:pt x="0" y="276731"/>
                </a:lnTo>
                <a:lnTo>
                  <a:pt x="0" y="276725"/>
                </a:lnTo>
                <a:lnTo>
                  <a:pt x="0" y="276693"/>
                </a:lnTo>
                <a:lnTo>
                  <a:pt x="0" y="276677"/>
                </a:lnTo>
                <a:lnTo>
                  <a:pt x="0" y="276660"/>
                </a:lnTo>
                <a:lnTo>
                  <a:pt x="0" y="276655"/>
                </a:lnTo>
                <a:lnTo>
                  <a:pt x="0" y="276580"/>
                </a:lnTo>
                <a:lnTo>
                  <a:pt x="0" y="276543"/>
                </a:lnTo>
                <a:lnTo>
                  <a:pt x="0" y="276517"/>
                </a:lnTo>
                <a:lnTo>
                  <a:pt x="0" y="276514"/>
                </a:lnTo>
                <a:lnTo>
                  <a:pt x="0" y="276505"/>
                </a:lnTo>
                <a:lnTo>
                  <a:pt x="0" y="276476"/>
                </a:lnTo>
                <a:lnTo>
                  <a:pt x="0" y="276472"/>
                </a:lnTo>
                <a:lnTo>
                  <a:pt x="0" y="276466"/>
                </a:lnTo>
                <a:lnTo>
                  <a:pt x="0" y="276446"/>
                </a:lnTo>
                <a:lnTo>
                  <a:pt x="0" y="276398"/>
                </a:lnTo>
                <a:lnTo>
                  <a:pt x="0" y="276394"/>
                </a:lnTo>
                <a:lnTo>
                  <a:pt x="0" y="276349"/>
                </a:lnTo>
                <a:lnTo>
                  <a:pt x="0" y="276327"/>
                </a:lnTo>
                <a:lnTo>
                  <a:pt x="0" y="276320"/>
                </a:lnTo>
                <a:lnTo>
                  <a:pt x="0" y="276302"/>
                </a:lnTo>
                <a:lnTo>
                  <a:pt x="0" y="276301"/>
                </a:lnTo>
                <a:lnTo>
                  <a:pt x="0" y="276300"/>
                </a:lnTo>
                <a:lnTo>
                  <a:pt x="0" y="276299"/>
                </a:lnTo>
                <a:lnTo>
                  <a:pt x="0" y="276298"/>
                </a:lnTo>
                <a:lnTo>
                  <a:pt x="0" y="276266"/>
                </a:lnTo>
                <a:lnTo>
                  <a:pt x="0" y="276264"/>
                </a:lnTo>
                <a:lnTo>
                  <a:pt x="0" y="276246"/>
                </a:lnTo>
                <a:lnTo>
                  <a:pt x="0" y="276230"/>
                </a:lnTo>
                <a:lnTo>
                  <a:pt x="0" y="276201"/>
                </a:lnTo>
                <a:lnTo>
                  <a:pt x="0" y="276141"/>
                </a:lnTo>
                <a:lnTo>
                  <a:pt x="0" y="276107"/>
                </a:lnTo>
                <a:lnTo>
                  <a:pt x="0" y="276091"/>
                </a:lnTo>
                <a:lnTo>
                  <a:pt x="0" y="276089"/>
                </a:lnTo>
                <a:lnTo>
                  <a:pt x="0" y="276070"/>
                </a:lnTo>
                <a:lnTo>
                  <a:pt x="0" y="276067"/>
                </a:lnTo>
                <a:lnTo>
                  <a:pt x="0" y="276022"/>
                </a:lnTo>
                <a:lnTo>
                  <a:pt x="0" y="276015"/>
                </a:lnTo>
                <a:lnTo>
                  <a:pt x="0" y="276007"/>
                </a:lnTo>
                <a:lnTo>
                  <a:pt x="0" y="275992"/>
                </a:lnTo>
                <a:lnTo>
                  <a:pt x="0" y="275990"/>
                </a:lnTo>
                <a:lnTo>
                  <a:pt x="0" y="275962"/>
                </a:lnTo>
                <a:lnTo>
                  <a:pt x="0" y="275961"/>
                </a:lnTo>
                <a:lnTo>
                  <a:pt x="0" y="275935"/>
                </a:lnTo>
                <a:lnTo>
                  <a:pt x="0" y="275895"/>
                </a:lnTo>
                <a:lnTo>
                  <a:pt x="0" y="275846"/>
                </a:lnTo>
                <a:lnTo>
                  <a:pt x="0" y="275836"/>
                </a:lnTo>
                <a:lnTo>
                  <a:pt x="0" y="275828"/>
                </a:lnTo>
                <a:lnTo>
                  <a:pt x="0" y="275818"/>
                </a:lnTo>
                <a:lnTo>
                  <a:pt x="0" y="275816"/>
                </a:lnTo>
                <a:lnTo>
                  <a:pt x="0" y="275798"/>
                </a:lnTo>
                <a:lnTo>
                  <a:pt x="0" y="275772"/>
                </a:lnTo>
                <a:lnTo>
                  <a:pt x="0" y="275752"/>
                </a:lnTo>
                <a:lnTo>
                  <a:pt x="0" y="275750"/>
                </a:lnTo>
                <a:lnTo>
                  <a:pt x="0" y="275749"/>
                </a:lnTo>
                <a:lnTo>
                  <a:pt x="0" y="275734"/>
                </a:lnTo>
                <a:lnTo>
                  <a:pt x="0" y="275726"/>
                </a:lnTo>
                <a:lnTo>
                  <a:pt x="0" y="275682"/>
                </a:lnTo>
                <a:lnTo>
                  <a:pt x="0" y="275677"/>
                </a:lnTo>
                <a:lnTo>
                  <a:pt x="0" y="275657"/>
                </a:lnTo>
                <a:lnTo>
                  <a:pt x="0" y="275653"/>
                </a:lnTo>
                <a:lnTo>
                  <a:pt x="0" y="275652"/>
                </a:lnTo>
                <a:lnTo>
                  <a:pt x="0" y="275643"/>
                </a:lnTo>
                <a:lnTo>
                  <a:pt x="0" y="275633"/>
                </a:lnTo>
                <a:lnTo>
                  <a:pt x="0" y="275593"/>
                </a:lnTo>
                <a:lnTo>
                  <a:pt x="0" y="275568"/>
                </a:lnTo>
                <a:lnTo>
                  <a:pt x="0" y="275559"/>
                </a:lnTo>
                <a:lnTo>
                  <a:pt x="0" y="275557"/>
                </a:lnTo>
                <a:lnTo>
                  <a:pt x="0" y="275555"/>
                </a:lnTo>
                <a:lnTo>
                  <a:pt x="0" y="275554"/>
                </a:lnTo>
                <a:lnTo>
                  <a:pt x="0" y="275553"/>
                </a:lnTo>
                <a:lnTo>
                  <a:pt x="0" y="275541"/>
                </a:lnTo>
                <a:lnTo>
                  <a:pt x="0" y="275531"/>
                </a:lnTo>
                <a:lnTo>
                  <a:pt x="0" y="275503"/>
                </a:lnTo>
                <a:lnTo>
                  <a:pt x="0" y="275481"/>
                </a:lnTo>
                <a:lnTo>
                  <a:pt x="0" y="275441"/>
                </a:lnTo>
                <a:lnTo>
                  <a:pt x="0" y="275419"/>
                </a:lnTo>
                <a:lnTo>
                  <a:pt x="0" y="275385"/>
                </a:lnTo>
                <a:lnTo>
                  <a:pt x="0" y="275347"/>
                </a:lnTo>
                <a:lnTo>
                  <a:pt x="0" y="275345"/>
                </a:lnTo>
                <a:lnTo>
                  <a:pt x="0" y="275327"/>
                </a:lnTo>
                <a:lnTo>
                  <a:pt x="0" y="275322"/>
                </a:lnTo>
                <a:lnTo>
                  <a:pt x="0" y="275318"/>
                </a:lnTo>
                <a:lnTo>
                  <a:pt x="0" y="275298"/>
                </a:lnTo>
                <a:lnTo>
                  <a:pt x="0" y="275291"/>
                </a:lnTo>
                <a:lnTo>
                  <a:pt x="0" y="275290"/>
                </a:lnTo>
                <a:lnTo>
                  <a:pt x="0" y="275287"/>
                </a:lnTo>
                <a:lnTo>
                  <a:pt x="0" y="275278"/>
                </a:lnTo>
                <a:lnTo>
                  <a:pt x="0" y="275275"/>
                </a:lnTo>
                <a:lnTo>
                  <a:pt x="0" y="275270"/>
                </a:lnTo>
                <a:lnTo>
                  <a:pt x="0" y="275217"/>
                </a:lnTo>
                <a:lnTo>
                  <a:pt x="0" y="275189"/>
                </a:lnTo>
                <a:lnTo>
                  <a:pt x="0" y="275148"/>
                </a:lnTo>
                <a:lnTo>
                  <a:pt x="0" y="275104"/>
                </a:lnTo>
                <a:lnTo>
                  <a:pt x="0" y="275098"/>
                </a:lnTo>
                <a:lnTo>
                  <a:pt x="0" y="275096"/>
                </a:lnTo>
                <a:lnTo>
                  <a:pt x="0" y="275071"/>
                </a:lnTo>
                <a:lnTo>
                  <a:pt x="0" y="275050"/>
                </a:lnTo>
                <a:lnTo>
                  <a:pt x="0" y="275049"/>
                </a:lnTo>
                <a:lnTo>
                  <a:pt x="0" y="275034"/>
                </a:lnTo>
                <a:lnTo>
                  <a:pt x="0" y="275027"/>
                </a:lnTo>
                <a:lnTo>
                  <a:pt x="0" y="275007"/>
                </a:lnTo>
                <a:lnTo>
                  <a:pt x="0" y="275005"/>
                </a:lnTo>
                <a:lnTo>
                  <a:pt x="0" y="274978"/>
                </a:lnTo>
                <a:lnTo>
                  <a:pt x="0" y="274970"/>
                </a:lnTo>
                <a:lnTo>
                  <a:pt x="0" y="274967"/>
                </a:lnTo>
                <a:lnTo>
                  <a:pt x="0" y="274962"/>
                </a:lnTo>
                <a:lnTo>
                  <a:pt x="0" y="274941"/>
                </a:lnTo>
                <a:lnTo>
                  <a:pt x="0" y="274933"/>
                </a:lnTo>
                <a:lnTo>
                  <a:pt x="0" y="274893"/>
                </a:lnTo>
                <a:lnTo>
                  <a:pt x="0" y="274888"/>
                </a:lnTo>
                <a:lnTo>
                  <a:pt x="0" y="274883"/>
                </a:lnTo>
                <a:lnTo>
                  <a:pt x="0" y="274859"/>
                </a:lnTo>
                <a:lnTo>
                  <a:pt x="0" y="274855"/>
                </a:lnTo>
                <a:lnTo>
                  <a:pt x="0" y="274839"/>
                </a:lnTo>
                <a:lnTo>
                  <a:pt x="0" y="274821"/>
                </a:lnTo>
                <a:lnTo>
                  <a:pt x="0" y="274795"/>
                </a:lnTo>
                <a:lnTo>
                  <a:pt x="0" y="274782"/>
                </a:lnTo>
                <a:lnTo>
                  <a:pt x="0" y="274758"/>
                </a:lnTo>
                <a:lnTo>
                  <a:pt x="0" y="274752"/>
                </a:lnTo>
                <a:lnTo>
                  <a:pt x="0" y="274731"/>
                </a:lnTo>
                <a:lnTo>
                  <a:pt x="0" y="274712"/>
                </a:lnTo>
                <a:lnTo>
                  <a:pt x="0" y="274647"/>
                </a:lnTo>
                <a:lnTo>
                  <a:pt x="0" y="274642"/>
                </a:lnTo>
                <a:lnTo>
                  <a:pt x="0" y="274627"/>
                </a:lnTo>
                <a:lnTo>
                  <a:pt x="0" y="274621"/>
                </a:lnTo>
                <a:lnTo>
                  <a:pt x="0" y="274613"/>
                </a:lnTo>
                <a:lnTo>
                  <a:pt x="0" y="274595"/>
                </a:lnTo>
                <a:lnTo>
                  <a:pt x="0" y="274560"/>
                </a:lnTo>
                <a:lnTo>
                  <a:pt x="0" y="274546"/>
                </a:lnTo>
                <a:lnTo>
                  <a:pt x="0" y="274539"/>
                </a:lnTo>
                <a:lnTo>
                  <a:pt x="0" y="274538"/>
                </a:lnTo>
                <a:lnTo>
                  <a:pt x="0" y="274489"/>
                </a:lnTo>
                <a:lnTo>
                  <a:pt x="0" y="274482"/>
                </a:lnTo>
                <a:lnTo>
                  <a:pt x="0" y="274474"/>
                </a:lnTo>
                <a:lnTo>
                  <a:pt x="0" y="274454"/>
                </a:lnTo>
                <a:lnTo>
                  <a:pt x="0" y="274450"/>
                </a:lnTo>
                <a:lnTo>
                  <a:pt x="0" y="274448"/>
                </a:lnTo>
                <a:lnTo>
                  <a:pt x="0" y="274437"/>
                </a:lnTo>
                <a:lnTo>
                  <a:pt x="0" y="274419"/>
                </a:lnTo>
                <a:lnTo>
                  <a:pt x="0" y="274415"/>
                </a:lnTo>
                <a:lnTo>
                  <a:pt x="0" y="274414"/>
                </a:lnTo>
                <a:lnTo>
                  <a:pt x="0" y="274405"/>
                </a:lnTo>
                <a:lnTo>
                  <a:pt x="0" y="274403"/>
                </a:lnTo>
                <a:lnTo>
                  <a:pt x="0" y="274398"/>
                </a:lnTo>
                <a:lnTo>
                  <a:pt x="0" y="274375"/>
                </a:lnTo>
                <a:lnTo>
                  <a:pt x="0" y="274363"/>
                </a:lnTo>
                <a:lnTo>
                  <a:pt x="0" y="274297"/>
                </a:lnTo>
                <a:lnTo>
                  <a:pt x="0" y="274251"/>
                </a:lnTo>
                <a:lnTo>
                  <a:pt x="0" y="274220"/>
                </a:lnTo>
                <a:lnTo>
                  <a:pt x="0" y="274218"/>
                </a:lnTo>
                <a:lnTo>
                  <a:pt x="0" y="274211"/>
                </a:lnTo>
                <a:lnTo>
                  <a:pt x="0" y="274191"/>
                </a:lnTo>
                <a:lnTo>
                  <a:pt x="0" y="274188"/>
                </a:lnTo>
                <a:lnTo>
                  <a:pt x="0" y="274155"/>
                </a:lnTo>
                <a:lnTo>
                  <a:pt x="0" y="274127"/>
                </a:lnTo>
                <a:lnTo>
                  <a:pt x="0" y="274110"/>
                </a:lnTo>
                <a:lnTo>
                  <a:pt x="0" y="274030"/>
                </a:lnTo>
                <a:lnTo>
                  <a:pt x="0" y="274025"/>
                </a:lnTo>
                <a:lnTo>
                  <a:pt x="0" y="274007"/>
                </a:lnTo>
                <a:lnTo>
                  <a:pt x="0" y="274006"/>
                </a:lnTo>
                <a:lnTo>
                  <a:pt x="0" y="273978"/>
                </a:lnTo>
                <a:lnTo>
                  <a:pt x="0" y="273960"/>
                </a:lnTo>
                <a:lnTo>
                  <a:pt x="0" y="273959"/>
                </a:lnTo>
                <a:lnTo>
                  <a:pt x="0" y="273956"/>
                </a:lnTo>
                <a:lnTo>
                  <a:pt x="0" y="273931"/>
                </a:lnTo>
                <a:lnTo>
                  <a:pt x="0" y="273851"/>
                </a:lnTo>
                <a:lnTo>
                  <a:pt x="0" y="273834"/>
                </a:lnTo>
                <a:lnTo>
                  <a:pt x="0" y="273826"/>
                </a:lnTo>
                <a:lnTo>
                  <a:pt x="0" y="273815"/>
                </a:lnTo>
                <a:lnTo>
                  <a:pt x="0" y="273777"/>
                </a:lnTo>
                <a:lnTo>
                  <a:pt x="0" y="273766"/>
                </a:lnTo>
                <a:lnTo>
                  <a:pt x="0" y="273760"/>
                </a:lnTo>
                <a:lnTo>
                  <a:pt x="0" y="273747"/>
                </a:lnTo>
                <a:lnTo>
                  <a:pt x="0" y="273744"/>
                </a:lnTo>
                <a:lnTo>
                  <a:pt x="0" y="273732"/>
                </a:lnTo>
                <a:lnTo>
                  <a:pt x="0" y="273716"/>
                </a:lnTo>
                <a:lnTo>
                  <a:pt x="0" y="273699"/>
                </a:lnTo>
                <a:lnTo>
                  <a:pt x="0" y="273679"/>
                </a:lnTo>
                <a:lnTo>
                  <a:pt x="0" y="273665"/>
                </a:lnTo>
                <a:lnTo>
                  <a:pt x="0" y="273641"/>
                </a:lnTo>
                <a:lnTo>
                  <a:pt x="0" y="273581"/>
                </a:lnTo>
                <a:lnTo>
                  <a:pt x="0" y="273574"/>
                </a:lnTo>
                <a:lnTo>
                  <a:pt x="0" y="273573"/>
                </a:lnTo>
                <a:lnTo>
                  <a:pt x="0" y="273571"/>
                </a:lnTo>
                <a:lnTo>
                  <a:pt x="0" y="273566"/>
                </a:lnTo>
                <a:lnTo>
                  <a:pt x="0" y="273524"/>
                </a:lnTo>
                <a:lnTo>
                  <a:pt x="0" y="273517"/>
                </a:lnTo>
                <a:lnTo>
                  <a:pt x="0" y="273506"/>
                </a:lnTo>
                <a:lnTo>
                  <a:pt x="0" y="273494"/>
                </a:lnTo>
                <a:lnTo>
                  <a:pt x="0" y="273482"/>
                </a:lnTo>
                <a:lnTo>
                  <a:pt x="0" y="273475"/>
                </a:lnTo>
                <a:lnTo>
                  <a:pt x="0" y="273468"/>
                </a:lnTo>
                <a:lnTo>
                  <a:pt x="0" y="273440"/>
                </a:lnTo>
                <a:lnTo>
                  <a:pt x="0" y="273432"/>
                </a:lnTo>
                <a:lnTo>
                  <a:pt x="0" y="273408"/>
                </a:lnTo>
                <a:lnTo>
                  <a:pt x="0" y="273392"/>
                </a:lnTo>
                <a:lnTo>
                  <a:pt x="0" y="273350"/>
                </a:lnTo>
                <a:lnTo>
                  <a:pt x="0" y="273337"/>
                </a:lnTo>
                <a:lnTo>
                  <a:pt x="0" y="273330"/>
                </a:lnTo>
                <a:lnTo>
                  <a:pt x="0" y="273316"/>
                </a:lnTo>
                <a:lnTo>
                  <a:pt x="0" y="273312"/>
                </a:lnTo>
                <a:lnTo>
                  <a:pt x="0" y="273308"/>
                </a:lnTo>
                <a:lnTo>
                  <a:pt x="0" y="273276"/>
                </a:lnTo>
                <a:lnTo>
                  <a:pt x="0" y="273274"/>
                </a:lnTo>
                <a:lnTo>
                  <a:pt x="0" y="273261"/>
                </a:lnTo>
                <a:lnTo>
                  <a:pt x="0" y="273256"/>
                </a:lnTo>
                <a:lnTo>
                  <a:pt x="0" y="273240"/>
                </a:lnTo>
                <a:lnTo>
                  <a:pt x="0" y="273233"/>
                </a:lnTo>
                <a:lnTo>
                  <a:pt x="0" y="273225"/>
                </a:lnTo>
                <a:lnTo>
                  <a:pt x="0" y="273224"/>
                </a:lnTo>
                <a:lnTo>
                  <a:pt x="0" y="273205"/>
                </a:lnTo>
                <a:lnTo>
                  <a:pt x="0" y="273157"/>
                </a:lnTo>
                <a:lnTo>
                  <a:pt x="0" y="273151"/>
                </a:lnTo>
                <a:lnTo>
                  <a:pt x="0" y="273128"/>
                </a:lnTo>
                <a:lnTo>
                  <a:pt x="0" y="273080"/>
                </a:lnTo>
                <a:lnTo>
                  <a:pt x="0" y="273078"/>
                </a:lnTo>
                <a:lnTo>
                  <a:pt x="0" y="273077"/>
                </a:lnTo>
                <a:lnTo>
                  <a:pt x="0" y="273032"/>
                </a:lnTo>
                <a:lnTo>
                  <a:pt x="0" y="273028"/>
                </a:lnTo>
                <a:lnTo>
                  <a:pt x="0" y="273010"/>
                </a:lnTo>
                <a:lnTo>
                  <a:pt x="0" y="273002"/>
                </a:lnTo>
                <a:lnTo>
                  <a:pt x="0" y="272983"/>
                </a:lnTo>
                <a:lnTo>
                  <a:pt x="0" y="272972"/>
                </a:lnTo>
                <a:lnTo>
                  <a:pt x="0" y="272971"/>
                </a:lnTo>
                <a:lnTo>
                  <a:pt x="0" y="272954"/>
                </a:lnTo>
                <a:lnTo>
                  <a:pt x="0" y="272949"/>
                </a:lnTo>
                <a:lnTo>
                  <a:pt x="0" y="272923"/>
                </a:lnTo>
                <a:lnTo>
                  <a:pt x="0" y="272918"/>
                </a:lnTo>
                <a:lnTo>
                  <a:pt x="0" y="272885"/>
                </a:lnTo>
                <a:lnTo>
                  <a:pt x="0" y="272857"/>
                </a:lnTo>
                <a:lnTo>
                  <a:pt x="0" y="272836"/>
                </a:lnTo>
                <a:lnTo>
                  <a:pt x="0" y="272828"/>
                </a:lnTo>
                <a:lnTo>
                  <a:pt x="0" y="272826"/>
                </a:lnTo>
                <a:lnTo>
                  <a:pt x="0" y="272762"/>
                </a:lnTo>
                <a:lnTo>
                  <a:pt x="0" y="272760"/>
                </a:lnTo>
                <a:lnTo>
                  <a:pt x="0" y="272746"/>
                </a:lnTo>
                <a:lnTo>
                  <a:pt x="0" y="272744"/>
                </a:lnTo>
                <a:lnTo>
                  <a:pt x="0" y="272730"/>
                </a:lnTo>
                <a:lnTo>
                  <a:pt x="0" y="272726"/>
                </a:lnTo>
                <a:lnTo>
                  <a:pt x="0" y="272698"/>
                </a:lnTo>
                <a:lnTo>
                  <a:pt x="0" y="272695"/>
                </a:lnTo>
                <a:lnTo>
                  <a:pt x="0" y="272692"/>
                </a:lnTo>
                <a:lnTo>
                  <a:pt x="0" y="272687"/>
                </a:lnTo>
                <a:lnTo>
                  <a:pt x="0" y="272669"/>
                </a:lnTo>
                <a:lnTo>
                  <a:pt x="0" y="272603"/>
                </a:lnTo>
                <a:lnTo>
                  <a:pt x="0" y="272551"/>
                </a:lnTo>
                <a:lnTo>
                  <a:pt x="0" y="272516"/>
                </a:lnTo>
                <a:lnTo>
                  <a:pt x="0" y="272513"/>
                </a:lnTo>
                <a:lnTo>
                  <a:pt x="0" y="272495"/>
                </a:lnTo>
                <a:lnTo>
                  <a:pt x="0" y="272488"/>
                </a:lnTo>
                <a:lnTo>
                  <a:pt x="0" y="272469"/>
                </a:lnTo>
                <a:lnTo>
                  <a:pt x="0" y="272435"/>
                </a:lnTo>
                <a:lnTo>
                  <a:pt x="0" y="272426"/>
                </a:lnTo>
                <a:lnTo>
                  <a:pt x="0" y="272411"/>
                </a:lnTo>
                <a:lnTo>
                  <a:pt x="0" y="272395"/>
                </a:lnTo>
                <a:lnTo>
                  <a:pt x="0" y="272386"/>
                </a:lnTo>
                <a:lnTo>
                  <a:pt x="0" y="272359"/>
                </a:lnTo>
                <a:lnTo>
                  <a:pt x="0" y="272337"/>
                </a:lnTo>
                <a:lnTo>
                  <a:pt x="0" y="272313"/>
                </a:lnTo>
                <a:lnTo>
                  <a:pt x="0" y="272301"/>
                </a:lnTo>
                <a:lnTo>
                  <a:pt x="0" y="272238"/>
                </a:lnTo>
                <a:lnTo>
                  <a:pt x="0" y="272233"/>
                </a:lnTo>
                <a:lnTo>
                  <a:pt x="0" y="272217"/>
                </a:lnTo>
                <a:lnTo>
                  <a:pt x="0" y="272212"/>
                </a:lnTo>
                <a:lnTo>
                  <a:pt x="0" y="272209"/>
                </a:lnTo>
                <a:lnTo>
                  <a:pt x="0" y="272204"/>
                </a:lnTo>
                <a:lnTo>
                  <a:pt x="0" y="272203"/>
                </a:lnTo>
                <a:lnTo>
                  <a:pt x="0" y="272199"/>
                </a:lnTo>
                <a:lnTo>
                  <a:pt x="0" y="272158"/>
                </a:lnTo>
                <a:lnTo>
                  <a:pt x="0" y="272137"/>
                </a:lnTo>
                <a:lnTo>
                  <a:pt x="0" y="272129"/>
                </a:lnTo>
                <a:lnTo>
                  <a:pt x="0" y="272098"/>
                </a:lnTo>
                <a:lnTo>
                  <a:pt x="0" y="272060"/>
                </a:lnTo>
                <a:lnTo>
                  <a:pt x="0" y="272059"/>
                </a:lnTo>
                <a:lnTo>
                  <a:pt x="0" y="272050"/>
                </a:lnTo>
                <a:lnTo>
                  <a:pt x="0" y="272044"/>
                </a:lnTo>
                <a:lnTo>
                  <a:pt x="0" y="272021"/>
                </a:lnTo>
                <a:lnTo>
                  <a:pt x="0" y="272020"/>
                </a:lnTo>
                <a:lnTo>
                  <a:pt x="0" y="272007"/>
                </a:lnTo>
                <a:lnTo>
                  <a:pt x="0" y="271976"/>
                </a:lnTo>
                <a:lnTo>
                  <a:pt x="0" y="271972"/>
                </a:lnTo>
                <a:lnTo>
                  <a:pt x="0" y="271962"/>
                </a:lnTo>
                <a:lnTo>
                  <a:pt x="0" y="271951"/>
                </a:lnTo>
                <a:lnTo>
                  <a:pt x="0" y="271927"/>
                </a:lnTo>
                <a:lnTo>
                  <a:pt x="0" y="271889"/>
                </a:lnTo>
                <a:lnTo>
                  <a:pt x="0" y="271878"/>
                </a:lnTo>
                <a:lnTo>
                  <a:pt x="0" y="271865"/>
                </a:lnTo>
                <a:lnTo>
                  <a:pt x="0" y="271847"/>
                </a:lnTo>
                <a:lnTo>
                  <a:pt x="0" y="271845"/>
                </a:lnTo>
                <a:lnTo>
                  <a:pt x="0" y="271805"/>
                </a:lnTo>
                <a:lnTo>
                  <a:pt x="0" y="271783"/>
                </a:lnTo>
                <a:lnTo>
                  <a:pt x="0" y="271779"/>
                </a:lnTo>
                <a:lnTo>
                  <a:pt x="0" y="271778"/>
                </a:lnTo>
                <a:lnTo>
                  <a:pt x="0" y="271741"/>
                </a:lnTo>
                <a:lnTo>
                  <a:pt x="0" y="271722"/>
                </a:lnTo>
                <a:lnTo>
                  <a:pt x="0" y="271683"/>
                </a:lnTo>
                <a:lnTo>
                  <a:pt x="0" y="271637"/>
                </a:lnTo>
                <a:lnTo>
                  <a:pt x="0" y="271623"/>
                </a:lnTo>
                <a:lnTo>
                  <a:pt x="0" y="271605"/>
                </a:lnTo>
                <a:lnTo>
                  <a:pt x="0" y="271571"/>
                </a:lnTo>
                <a:lnTo>
                  <a:pt x="0" y="271568"/>
                </a:lnTo>
                <a:lnTo>
                  <a:pt x="0" y="271547"/>
                </a:lnTo>
                <a:lnTo>
                  <a:pt x="0" y="271492"/>
                </a:lnTo>
                <a:lnTo>
                  <a:pt x="0" y="271489"/>
                </a:lnTo>
                <a:lnTo>
                  <a:pt x="0" y="271473"/>
                </a:lnTo>
                <a:lnTo>
                  <a:pt x="0" y="271464"/>
                </a:lnTo>
                <a:lnTo>
                  <a:pt x="0" y="271442"/>
                </a:lnTo>
                <a:lnTo>
                  <a:pt x="0" y="271385"/>
                </a:lnTo>
                <a:lnTo>
                  <a:pt x="0" y="271329"/>
                </a:lnTo>
                <a:lnTo>
                  <a:pt x="0" y="271328"/>
                </a:lnTo>
                <a:lnTo>
                  <a:pt x="0" y="271296"/>
                </a:lnTo>
                <a:lnTo>
                  <a:pt x="0" y="271279"/>
                </a:lnTo>
                <a:lnTo>
                  <a:pt x="0" y="271261"/>
                </a:lnTo>
                <a:lnTo>
                  <a:pt x="0" y="271232"/>
                </a:lnTo>
                <a:lnTo>
                  <a:pt x="0" y="271230"/>
                </a:lnTo>
                <a:lnTo>
                  <a:pt x="0" y="271229"/>
                </a:lnTo>
                <a:lnTo>
                  <a:pt x="0" y="271224"/>
                </a:lnTo>
                <a:lnTo>
                  <a:pt x="0" y="271219"/>
                </a:lnTo>
                <a:lnTo>
                  <a:pt x="0" y="271145"/>
                </a:lnTo>
                <a:lnTo>
                  <a:pt x="0" y="271142"/>
                </a:lnTo>
                <a:lnTo>
                  <a:pt x="0" y="271137"/>
                </a:lnTo>
                <a:lnTo>
                  <a:pt x="0" y="271122"/>
                </a:lnTo>
                <a:lnTo>
                  <a:pt x="0" y="271113"/>
                </a:lnTo>
                <a:lnTo>
                  <a:pt x="0" y="271083"/>
                </a:lnTo>
                <a:lnTo>
                  <a:pt x="0" y="271038"/>
                </a:lnTo>
                <a:lnTo>
                  <a:pt x="0" y="271035"/>
                </a:lnTo>
                <a:lnTo>
                  <a:pt x="0" y="271030"/>
                </a:lnTo>
                <a:lnTo>
                  <a:pt x="0" y="271016"/>
                </a:lnTo>
                <a:lnTo>
                  <a:pt x="0" y="271008"/>
                </a:lnTo>
                <a:lnTo>
                  <a:pt x="0" y="271006"/>
                </a:lnTo>
                <a:lnTo>
                  <a:pt x="0" y="270983"/>
                </a:lnTo>
                <a:lnTo>
                  <a:pt x="0" y="270966"/>
                </a:lnTo>
                <a:lnTo>
                  <a:pt x="0" y="270941"/>
                </a:lnTo>
                <a:lnTo>
                  <a:pt x="0" y="270899"/>
                </a:lnTo>
                <a:lnTo>
                  <a:pt x="0" y="270844"/>
                </a:lnTo>
                <a:lnTo>
                  <a:pt x="0" y="270825"/>
                </a:lnTo>
                <a:lnTo>
                  <a:pt x="0" y="270824"/>
                </a:lnTo>
                <a:lnTo>
                  <a:pt x="0" y="270787"/>
                </a:lnTo>
                <a:lnTo>
                  <a:pt x="0" y="270771"/>
                </a:lnTo>
                <a:lnTo>
                  <a:pt x="0" y="270770"/>
                </a:lnTo>
                <a:lnTo>
                  <a:pt x="0" y="270763"/>
                </a:lnTo>
                <a:lnTo>
                  <a:pt x="0" y="270742"/>
                </a:lnTo>
                <a:lnTo>
                  <a:pt x="0" y="270700"/>
                </a:lnTo>
                <a:lnTo>
                  <a:pt x="0" y="270689"/>
                </a:lnTo>
                <a:lnTo>
                  <a:pt x="0" y="270671"/>
                </a:lnTo>
                <a:lnTo>
                  <a:pt x="0" y="270621"/>
                </a:lnTo>
                <a:lnTo>
                  <a:pt x="0" y="270591"/>
                </a:lnTo>
                <a:lnTo>
                  <a:pt x="0" y="270584"/>
                </a:lnTo>
                <a:lnTo>
                  <a:pt x="0" y="270576"/>
                </a:lnTo>
                <a:lnTo>
                  <a:pt x="0" y="270545"/>
                </a:lnTo>
                <a:lnTo>
                  <a:pt x="0" y="270521"/>
                </a:lnTo>
                <a:lnTo>
                  <a:pt x="0" y="270504"/>
                </a:lnTo>
                <a:lnTo>
                  <a:pt x="0" y="270450"/>
                </a:lnTo>
                <a:lnTo>
                  <a:pt x="0" y="270442"/>
                </a:lnTo>
                <a:lnTo>
                  <a:pt x="0" y="270423"/>
                </a:lnTo>
                <a:lnTo>
                  <a:pt x="0" y="270408"/>
                </a:lnTo>
                <a:lnTo>
                  <a:pt x="0" y="270338"/>
                </a:lnTo>
                <a:lnTo>
                  <a:pt x="0" y="270335"/>
                </a:lnTo>
                <a:lnTo>
                  <a:pt x="0" y="270271"/>
                </a:lnTo>
                <a:lnTo>
                  <a:pt x="0" y="270261"/>
                </a:lnTo>
                <a:lnTo>
                  <a:pt x="0" y="270243"/>
                </a:lnTo>
                <a:lnTo>
                  <a:pt x="0" y="270234"/>
                </a:lnTo>
                <a:lnTo>
                  <a:pt x="0" y="270232"/>
                </a:lnTo>
                <a:lnTo>
                  <a:pt x="0" y="270215"/>
                </a:lnTo>
                <a:lnTo>
                  <a:pt x="0" y="270212"/>
                </a:lnTo>
                <a:lnTo>
                  <a:pt x="0" y="270138"/>
                </a:lnTo>
                <a:lnTo>
                  <a:pt x="0" y="270122"/>
                </a:lnTo>
                <a:lnTo>
                  <a:pt x="0" y="270101"/>
                </a:lnTo>
                <a:lnTo>
                  <a:pt x="0" y="270086"/>
                </a:lnTo>
                <a:lnTo>
                  <a:pt x="0" y="270071"/>
                </a:lnTo>
                <a:lnTo>
                  <a:pt x="0" y="270038"/>
                </a:lnTo>
                <a:lnTo>
                  <a:pt x="0" y="270020"/>
                </a:lnTo>
                <a:lnTo>
                  <a:pt x="0" y="270018"/>
                </a:lnTo>
                <a:lnTo>
                  <a:pt x="0" y="270003"/>
                </a:lnTo>
                <a:lnTo>
                  <a:pt x="0" y="269993"/>
                </a:lnTo>
                <a:lnTo>
                  <a:pt x="0" y="269990"/>
                </a:lnTo>
                <a:lnTo>
                  <a:pt x="0" y="269969"/>
                </a:lnTo>
                <a:lnTo>
                  <a:pt x="0" y="269968"/>
                </a:lnTo>
                <a:lnTo>
                  <a:pt x="0" y="269959"/>
                </a:lnTo>
                <a:lnTo>
                  <a:pt x="0" y="269928"/>
                </a:lnTo>
                <a:lnTo>
                  <a:pt x="0" y="269925"/>
                </a:lnTo>
                <a:lnTo>
                  <a:pt x="0" y="269895"/>
                </a:lnTo>
                <a:lnTo>
                  <a:pt x="0" y="269875"/>
                </a:lnTo>
                <a:lnTo>
                  <a:pt x="0" y="269867"/>
                </a:lnTo>
                <a:lnTo>
                  <a:pt x="0" y="269861"/>
                </a:lnTo>
                <a:lnTo>
                  <a:pt x="0" y="269803"/>
                </a:lnTo>
                <a:lnTo>
                  <a:pt x="0" y="269776"/>
                </a:lnTo>
                <a:lnTo>
                  <a:pt x="0" y="269756"/>
                </a:lnTo>
                <a:lnTo>
                  <a:pt x="0" y="269751"/>
                </a:lnTo>
                <a:lnTo>
                  <a:pt x="0" y="269740"/>
                </a:lnTo>
                <a:lnTo>
                  <a:pt x="0" y="269736"/>
                </a:lnTo>
                <a:lnTo>
                  <a:pt x="0" y="269731"/>
                </a:lnTo>
                <a:lnTo>
                  <a:pt x="0" y="269729"/>
                </a:lnTo>
                <a:lnTo>
                  <a:pt x="0" y="269679"/>
                </a:lnTo>
                <a:lnTo>
                  <a:pt x="0" y="269650"/>
                </a:lnTo>
                <a:lnTo>
                  <a:pt x="0" y="269613"/>
                </a:lnTo>
                <a:lnTo>
                  <a:pt x="0" y="269612"/>
                </a:lnTo>
                <a:lnTo>
                  <a:pt x="0" y="269564"/>
                </a:lnTo>
                <a:lnTo>
                  <a:pt x="0" y="269561"/>
                </a:lnTo>
                <a:lnTo>
                  <a:pt x="0" y="269555"/>
                </a:lnTo>
                <a:lnTo>
                  <a:pt x="0" y="269507"/>
                </a:lnTo>
                <a:lnTo>
                  <a:pt x="0" y="269500"/>
                </a:lnTo>
                <a:lnTo>
                  <a:pt x="0" y="269486"/>
                </a:lnTo>
                <a:lnTo>
                  <a:pt x="0" y="269480"/>
                </a:lnTo>
                <a:lnTo>
                  <a:pt x="0" y="269438"/>
                </a:lnTo>
                <a:lnTo>
                  <a:pt x="0" y="269437"/>
                </a:lnTo>
                <a:lnTo>
                  <a:pt x="0" y="269436"/>
                </a:lnTo>
                <a:lnTo>
                  <a:pt x="0" y="269416"/>
                </a:lnTo>
                <a:lnTo>
                  <a:pt x="0" y="269408"/>
                </a:lnTo>
                <a:lnTo>
                  <a:pt x="0" y="269403"/>
                </a:lnTo>
                <a:lnTo>
                  <a:pt x="0" y="269398"/>
                </a:lnTo>
                <a:lnTo>
                  <a:pt x="0" y="269366"/>
                </a:lnTo>
                <a:lnTo>
                  <a:pt x="0" y="269332"/>
                </a:lnTo>
                <a:lnTo>
                  <a:pt x="0" y="269323"/>
                </a:lnTo>
                <a:lnTo>
                  <a:pt x="0" y="269304"/>
                </a:lnTo>
                <a:lnTo>
                  <a:pt x="0" y="269257"/>
                </a:lnTo>
                <a:lnTo>
                  <a:pt x="0" y="269248"/>
                </a:lnTo>
                <a:lnTo>
                  <a:pt x="0" y="269243"/>
                </a:lnTo>
                <a:lnTo>
                  <a:pt x="0" y="269227"/>
                </a:lnTo>
                <a:lnTo>
                  <a:pt x="0" y="269224"/>
                </a:lnTo>
                <a:lnTo>
                  <a:pt x="0" y="269222"/>
                </a:lnTo>
                <a:lnTo>
                  <a:pt x="0" y="269213"/>
                </a:lnTo>
                <a:lnTo>
                  <a:pt x="0" y="269196"/>
                </a:lnTo>
                <a:lnTo>
                  <a:pt x="0" y="269188"/>
                </a:lnTo>
                <a:lnTo>
                  <a:pt x="0" y="269139"/>
                </a:lnTo>
                <a:lnTo>
                  <a:pt x="0" y="269138"/>
                </a:lnTo>
                <a:lnTo>
                  <a:pt x="0" y="269108"/>
                </a:lnTo>
                <a:lnTo>
                  <a:pt x="0" y="269061"/>
                </a:lnTo>
                <a:lnTo>
                  <a:pt x="0" y="269053"/>
                </a:lnTo>
                <a:lnTo>
                  <a:pt x="0" y="269031"/>
                </a:lnTo>
                <a:lnTo>
                  <a:pt x="0" y="269017"/>
                </a:lnTo>
                <a:lnTo>
                  <a:pt x="0" y="269014"/>
                </a:lnTo>
                <a:lnTo>
                  <a:pt x="0" y="268972"/>
                </a:lnTo>
                <a:lnTo>
                  <a:pt x="0" y="268964"/>
                </a:lnTo>
                <a:lnTo>
                  <a:pt x="0" y="268954"/>
                </a:lnTo>
                <a:lnTo>
                  <a:pt x="0" y="268947"/>
                </a:lnTo>
                <a:lnTo>
                  <a:pt x="0" y="268944"/>
                </a:lnTo>
                <a:lnTo>
                  <a:pt x="0" y="268939"/>
                </a:lnTo>
                <a:lnTo>
                  <a:pt x="0" y="268912"/>
                </a:lnTo>
                <a:lnTo>
                  <a:pt x="0" y="268899"/>
                </a:lnTo>
                <a:lnTo>
                  <a:pt x="0" y="268888"/>
                </a:lnTo>
                <a:lnTo>
                  <a:pt x="0" y="268855"/>
                </a:lnTo>
                <a:lnTo>
                  <a:pt x="0" y="268793"/>
                </a:lnTo>
                <a:lnTo>
                  <a:pt x="0" y="268788"/>
                </a:lnTo>
                <a:lnTo>
                  <a:pt x="0" y="268768"/>
                </a:lnTo>
                <a:lnTo>
                  <a:pt x="0" y="268767"/>
                </a:lnTo>
                <a:lnTo>
                  <a:pt x="0" y="268765"/>
                </a:lnTo>
                <a:lnTo>
                  <a:pt x="0" y="268760"/>
                </a:lnTo>
                <a:lnTo>
                  <a:pt x="0" y="268755"/>
                </a:lnTo>
                <a:lnTo>
                  <a:pt x="0" y="268735"/>
                </a:lnTo>
                <a:lnTo>
                  <a:pt x="0" y="268730"/>
                </a:lnTo>
                <a:lnTo>
                  <a:pt x="0" y="268713"/>
                </a:lnTo>
                <a:lnTo>
                  <a:pt x="0" y="268704"/>
                </a:lnTo>
                <a:lnTo>
                  <a:pt x="0" y="268693"/>
                </a:lnTo>
                <a:lnTo>
                  <a:pt x="0" y="268688"/>
                </a:lnTo>
                <a:lnTo>
                  <a:pt x="0" y="268647"/>
                </a:lnTo>
                <a:lnTo>
                  <a:pt x="0" y="268598"/>
                </a:lnTo>
                <a:lnTo>
                  <a:pt x="0" y="268581"/>
                </a:lnTo>
                <a:lnTo>
                  <a:pt x="0" y="268559"/>
                </a:lnTo>
                <a:lnTo>
                  <a:pt x="0" y="268557"/>
                </a:lnTo>
                <a:lnTo>
                  <a:pt x="0" y="268556"/>
                </a:lnTo>
                <a:lnTo>
                  <a:pt x="0" y="268508"/>
                </a:lnTo>
                <a:lnTo>
                  <a:pt x="0" y="268490"/>
                </a:lnTo>
                <a:lnTo>
                  <a:pt x="0" y="268483"/>
                </a:lnTo>
                <a:lnTo>
                  <a:pt x="0" y="268463"/>
                </a:lnTo>
                <a:lnTo>
                  <a:pt x="0" y="268452"/>
                </a:lnTo>
                <a:lnTo>
                  <a:pt x="0" y="268451"/>
                </a:lnTo>
                <a:lnTo>
                  <a:pt x="0" y="268434"/>
                </a:lnTo>
                <a:lnTo>
                  <a:pt x="0" y="268429"/>
                </a:lnTo>
                <a:lnTo>
                  <a:pt x="0" y="268423"/>
                </a:lnTo>
                <a:lnTo>
                  <a:pt x="0" y="268418"/>
                </a:lnTo>
                <a:lnTo>
                  <a:pt x="0" y="268415"/>
                </a:lnTo>
                <a:lnTo>
                  <a:pt x="0" y="268351"/>
                </a:lnTo>
                <a:lnTo>
                  <a:pt x="0" y="268306"/>
                </a:lnTo>
                <a:lnTo>
                  <a:pt x="0" y="268296"/>
                </a:lnTo>
                <a:lnTo>
                  <a:pt x="0" y="268291"/>
                </a:lnTo>
                <a:lnTo>
                  <a:pt x="0" y="268284"/>
                </a:lnTo>
                <a:lnTo>
                  <a:pt x="0" y="268283"/>
                </a:lnTo>
                <a:lnTo>
                  <a:pt x="0" y="268258"/>
                </a:lnTo>
                <a:lnTo>
                  <a:pt x="0" y="268242"/>
                </a:lnTo>
                <a:lnTo>
                  <a:pt x="0" y="268241"/>
                </a:lnTo>
                <a:lnTo>
                  <a:pt x="0" y="268240"/>
                </a:lnTo>
                <a:lnTo>
                  <a:pt x="0" y="268234"/>
                </a:lnTo>
                <a:lnTo>
                  <a:pt x="0" y="268117"/>
                </a:lnTo>
                <a:lnTo>
                  <a:pt x="0" y="268103"/>
                </a:lnTo>
                <a:lnTo>
                  <a:pt x="0" y="268093"/>
                </a:lnTo>
                <a:lnTo>
                  <a:pt x="0" y="268031"/>
                </a:lnTo>
                <a:lnTo>
                  <a:pt x="0" y="268018"/>
                </a:lnTo>
                <a:lnTo>
                  <a:pt x="0" y="268016"/>
                </a:lnTo>
                <a:lnTo>
                  <a:pt x="0" y="267993"/>
                </a:lnTo>
                <a:lnTo>
                  <a:pt x="0" y="267981"/>
                </a:lnTo>
                <a:lnTo>
                  <a:pt x="0" y="267975"/>
                </a:lnTo>
                <a:lnTo>
                  <a:pt x="0" y="267965"/>
                </a:lnTo>
                <a:lnTo>
                  <a:pt x="0" y="267959"/>
                </a:lnTo>
                <a:lnTo>
                  <a:pt x="0" y="267865"/>
                </a:lnTo>
                <a:lnTo>
                  <a:pt x="0" y="267825"/>
                </a:lnTo>
                <a:lnTo>
                  <a:pt x="0" y="267799"/>
                </a:lnTo>
                <a:lnTo>
                  <a:pt x="0" y="267793"/>
                </a:lnTo>
                <a:lnTo>
                  <a:pt x="0" y="267781"/>
                </a:lnTo>
                <a:lnTo>
                  <a:pt x="0" y="267773"/>
                </a:lnTo>
                <a:lnTo>
                  <a:pt x="0" y="267749"/>
                </a:lnTo>
                <a:lnTo>
                  <a:pt x="0" y="267710"/>
                </a:lnTo>
                <a:lnTo>
                  <a:pt x="0" y="267678"/>
                </a:lnTo>
                <a:lnTo>
                  <a:pt x="0" y="267631"/>
                </a:lnTo>
                <a:lnTo>
                  <a:pt x="0" y="267629"/>
                </a:lnTo>
                <a:lnTo>
                  <a:pt x="0" y="267626"/>
                </a:lnTo>
                <a:lnTo>
                  <a:pt x="0" y="267590"/>
                </a:lnTo>
                <a:lnTo>
                  <a:pt x="0" y="267586"/>
                </a:lnTo>
                <a:lnTo>
                  <a:pt x="0" y="267555"/>
                </a:lnTo>
                <a:lnTo>
                  <a:pt x="0" y="267541"/>
                </a:lnTo>
                <a:lnTo>
                  <a:pt x="0" y="267539"/>
                </a:lnTo>
                <a:lnTo>
                  <a:pt x="0" y="267535"/>
                </a:lnTo>
                <a:lnTo>
                  <a:pt x="0" y="267531"/>
                </a:lnTo>
                <a:lnTo>
                  <a:pt x="0" y="267498"/>
                </a:lnTo>
                <a:lnTo>
                  <a:pt x="0" y="267452"/>
                </a:lnTo>
                <a:lnTo>
                  <a:pt x="0" y="267433"/>
                </a:lnTo>
                <a:lnTo>
                  <a:pt x="0" y="267406"/>
                </a:lnTo>
                <a:lnTo>
                  <a:pt x="0" y="267402"/>
                </a:lnTo>
                <a:lnTo>
                  <a:pt x="0" y="267377"/>
                </a:lnTo>
                <a:lnTo>
                  <a:pt x="0" y="267345"/>
                </a:lnTo>
                <a:lnTo>
                  <a:pt x="0" y="267342"/>
                </a:lnTo>
                <a:lnTo>
                  <a:pt x="0" y="267327"/>
                </a:lnTo>
                <a:lnTo>
                  <a:pt x="0" y="267311"/>
                </a:lnTo>
                <a:lnTo>
                  <a:pt x="0" y="267263"/>
                </a:lnTo>
                <a:lnTo>
                  <a:pt x="0" y="267251"/>
                </a:lnTo>
                <a:lnTo>
                  <a:pt x="0" y="267220"/>
                </a:lnTo>
                <a:lnTo>
                  <a:pt x="0" y="267193"/>
                </a:lnTo>
                <a:lnTo>
                  <a:pt x="0" y="267152"/>
                </a:lnTo>
                <a:lnTo>
                  <a:pt x="0" y="267151"/>
                </a:lnTo>
                <a:lnTo>
                  <a:pt x="0" y="267146"/>
                </a:lnTo>
                <a:lnTo>
                  <a:pt x="0" y="267137"/>
                </a:lnTo>
                <a:lnTo>
                  <a:pt x="0" y="267096"/>
                </a:lnTo>
                <a:lnTo>
                  <a:pt x="0" y="267092"/>
                </a:lnTo>
                <a:lnTo>
                  <a:pt x="0" y="267081"/>
                </a:lnTo>
                <a:lnTo>
                  <a:pt x="0" y="267079"/>
                </a:lnTo>
                <a:lnTo>
                  <a:pt x="0" y="267051"/>
                </a:lnTo>
                <a:lnTo>
                  <a:pt x="0" y="267049"/>
                </a:lnTo>
                <a:lnTo>
                  <a:pt x="0" y="267042"/>
                </a:lnTo>
                <a:lnTo>
                  <a:pt x="0" y="266994"/>
                </a:lnTo>
                <a:lnTo>
                  <a:pt x="0" y="266978"/>
                </a:lnTo>
                <a:lnTo>
                  <a:pt x="0" y="266935"/>
                </a:lnTo>
                <a:lnTo>
                  <a:pt x="0" y="266920"/>
                </a:lnTo>
                <a:lnTo>
                  <a:pt x="0" y="266918"/>
                </a:lnTo>
                <a:lnTo>
                  <a:pt x="0" y="266913"/>
                </a:lnTo>
                <a:lnTo>
                  <a:pt x="0" y="266896"/>
                </a:lnTo>
                <a:lnTo>
                  <a:pt x="0" y="266885"/>
                </a:lnTo>
                <a:lnTo>
                  <a:pt x="0" y="266871"/>
                </a:lnTo>
                <a:lnTo>
                  <a:pt x="0" y="266868"/>
                </a:lnTo>
                <a:lnTo>
                  <a:pt x="0" y="266815"/>
                </a:lnTo>
                <a:lnTo>
                  <a:pt x="0" y="266758"/>
                </a:lnTo>
                <a:lnTo>
                  <a:pt x="0" y="266750"/>
                </a:lnTo>
                <a:lnTo>
                  <a:pt x="0" y="266745"/>
                </a:lnTo>
                <a:lnTo>
                  <a:pt x="0" y="266741"/>
                </a:lnTo>
                <a:lnTo>
                  <a:pt x="0" y="266739"/>
                </a:lnTo>
                <a:lnTo>
                  <a:pt x="0" y="266734"/>
                </a:lnTo>
                <a:lnTo>
                  <a:pt x="0" y="266717"/>
                </a:lnTo>
                <a:lnTo>
                  <a:pt x="0" y="266709"/>
                </a:lnTo>
                <a:lnTo>
                  <a:pt x="0" y="266702"/>
                </a:lnTo>
                <a:lnTo>
                  <a:pt x="0" y="266669"/>
                </a:lnTo>
                <a:lnTo>
                  <a:pt x="0" y="266660"/>
                </a:lnTo>
                <a:lnTo>
                  <a:pt x="0" y="266622"/>
                </a:lnTo>
                <a:lnTo>
                  <a:pt x="0" y="266605"/>
                </a:lnTo>
                <a:lnTo>
                  <a:pt x="0" y="266603"/>
                </a:lnTo>
                <a:lnTo>
                  <a:pt x="0" y="266602"/>
                </a:lnTo>
                <a:lnTo>
                  <a:pt x="0" y="266583"/>
                </a:lnTo>
                <a:lnTo>
                  <a:pt x="0" y="266571"/>
                </a:lnTo>
                <a:lnTo>
                  <a:pt x="0" y="266563"/>
                </a:lnTo>
                <a:lnTo>
                  <a:pt x="0" y="266517"/>
                </a:lnTo>
                <a:lnTo>
                  <a:pt x="0" y="266510"/>
                </a:lnTo>
                <a:lnTo>
                  <a:pt x="0" y="266496"/>
                </a:lnTo>
                <a:lnTo>
                  <a:pt x="0" y="266495"/>
                </a:lnTo>
                <a:lnTo>
                  <a:pt x="0" y="266490"/>
                </a:lnTo>
                <a:lnTo>
                  <a:pt x="0" y="266487"/>
                </a:lnTo>
                <a:lnTo>
                  <a:pt x="0" y="266486"/>
                </a:lnTo>
                <a:lnTo>
                  <a:pt x="0" y="266459"/>
                </a:lnTo>
                <a:lnTo>
                  <a:pt x="0" y="266448"/>
                </a:lnTo>
                <a:lnTo>
                  <a:pt x="0" y="266439"/>
                </a:lnTo>
                <a:lnTo>
                  <a:pt x="0" y="266426"/>
                </a:lnTo>
                <a:lnTo>
                  <a:pt x="0" y="266408"/>
                </a:lnTo>
                <a:lnTo>
                  <a:pt x="0" y="266376"/>
                </a:lnTo>
                <a:lnTo>
                  <a:pt x="0" y="266356"/>
                </a:lnTo>
                <a:lnTo>
                  <a:pt x="0" y="266314"/>
                </a:lnTo>
                <a:lnTo>
                  <a:pt x="0" y="266312"/>
                </a:lnTo>
                <a:lnTo>
                  <a:pt x="0" y="266304"/>
                </a:lnTo>
                <a:lnTo>
                  <a:pt x="0" y="266270"/>
                </a:lnTo>
                <a:lnTo>
                  <a:pt x="0" y="266267"/>
                </a:lnTo>
                <a:lnTo>
                  <a:pt x="0" y="266263"/>
                </a:lnTo>
                <a:lnTo>
                  <a:pt x="0" y="266249"/>
                </a:lnTo>
                <a:lnTo>
                  <a:pt x="0" y="266244"/>
                </a:lnTo>
                <a:lnTo>
                  <a:pt x="0" y="266198"/>
                </a:lnTo>
                <a:lnTo>
                  <a:pt x="0" y="266172"/>
                </a:lnTo>
                <a:lnTo>
                  <a:pt x="0" y="266168"/>
                </a:lnTo>
                <a:lnTo>
                  <a:pt x="0" y="266148"/>
                </a:lnTo>
                <a:lnTo>
                  <a:pt x="0" y="266147"/>
                </a:lnTo>
                <a:lnTo>
                  <a:pt x="0" y="266144"/>
                </a:lnTo>
                <a:lnTo>
                  <a:pt x="0" y="266143"/>
                </a:lnTo>
                <a:lnTo>
                  <a:pt x="0" y="266071"/>
                </a:lnTo>
                <a:lnTo>
                  <a:pt x="0" y="266070"/>
                </a:lnTo>
                <a:lnTo>
                  <a:pt x="0" y="266001"/>
                </a:lnTo>
                <a:lnTo>
                  <a:pt x="0" y="265980"/>
                </a:lnTo>
                <a:lnTo>
                  <a:pt x="0" y="265974"/>
                </a:lnTo>
                <a:lnTo>
                  <a:pt x="0" y="265972"/>
                </a:lnTo>
                <a:lnTo>
                  <a:pt x="0" y="265964"/>
                </a:lnTo>
                <a:lnTo>
                  <a:pt x="0" y="265957"/>
                </a:lnTo>
                <a:lnTo>
                  <a:pt x="0" y="265949"/>
                </a:lnTo>
                <a:lnTo>
                  <a:pt x="0" y="265938"/>
                </a:lnTo>
                <a:lnTo>
                  <a:pt x="0" y="265935"/>
                </a:lnTo>
                <a:lnTo>
                  <a:pt x="0" y="265934"/>
                </a:lnTo>
                <a:lnTo>
                  <a:pt x="0" y="265922"/>
                </a:lnTo>
                <a:lnTo>
                  <a:pt x="0" y="265863"/>
                </a:lnTo>
                <a:lnTo>
                  <a:pt x="0" y="265832"/>
                </a:lnTo>
                <a:lnTo>
                  <a:pt x="0" y="265778"/>
                </a:lnTo>
                <a:lnTo>
                  <a:pt x="0" y="265768"/>
                </a:lnTo>
                <a:lnTo>
                  <a:pt x="0" y="265766"/>
                </a:lnTo>
                <a:lnTo>
                  <a:pt x="0" y="265740"/>
                </a:lnTo>
                <a:lnTo>
                  <a:pt x="0" y="265723"/>
                </a:lnTo>
                <a:lnTo>
                  <a:pt x="0" y="265714"/>
                </a:lnTo>
                <a:lnTo>
                  <a:pt x="0" y="265708"/>
                </a:lnTo>
                <a:lnTo>
                  <a:pt x="0" y="265694"/>
                </a:lnTo>
                <a:lnTo>
                  <a:pt x="0" y="265691"/>
                </a:lnTo>
                <a:lnTo>
                  <a:pt x="0" y="265689"/>
                </a:lnTo>
                <a:lnTo>
                  <a:pt x="0" y="265620"/>
                </a:lnTo>
                <a:lnTo>
                  <a:pt x="0" y="265605"/>
                </a:lnTo>
                <a:lnTo>
                  <a:pt x="0" y="265518"/>
                </a:lnTo>
                <a:lnTo>
                  <a:pt x="0" y="265500"/>
                </a:lnTo>
                <a:lnTo>
                  <a:pt x="0" y="265495"/>
                </a:lnTo>
                <a:lnTo>
                  <a:pt x="0" y="265479"/>
                </a:lnTo>
                <a:lnTo>
                  <a:pt x="0" y="265474"/>
                </a:lnTo>
                <a:lnTo>
                  <a:pt x="0" y="265473"/>
                </a:lnTo>
                <a:lnTo>
                  <a:pt x="0" y="265451"/>
                </a:lnTo>
                <a:lnTo>
                  <a:pt x="0" y="265448"/>
                </a:lnTo>
                <a:lnTo>
                  <a:pt x="0" y="265439"/>
                </a:lnTo>
                <a:lnTo>
                  <a:pt x="0" y="265433"/>
                </a:lnTo>
                <a:lnTo>
                  <a:pt x="0" y="265428"/>
                </a:lnTo>
                <a:lnTo>
                  <a:pt x="0" y="265425"/>
                </a:lnTo>
                <a:lnTo>
                  <a:pt x="0" y="265361"/>
                </a:lnTo>
                <a:lnTo>
                  <a:pt x="0" y="265332"/>
                </a:lnTo>
                <a:lnTo>
                  <a:pt x="0" y="265301"/>
                </a:lnTo>
                <a:lnTo>
                  <a:pt x="0" y="265294"/>
                </a:lnTo>
                <a:lnTo>
                  <a:pt x="0" y="265293"/>
                </a:lnTo>
                <a:lnTo>
                  <a:pt x="0" y="265268"/>
                </a:lnTo>
                <a:lnTo>
                  <a:pt x="0" y="265241"/>
                </a:lnTo>
                <a:lnTo>
                  <a:pt x="0" y="265235"/>
                </a:lnTo>
                <a:lnTo>
                  <a:pt x="0" y="265231"/>
                </a:lnTo>
                <a:lnTo>
                  <a:pt x="0" y="265216"/>
                </a:lnTo>
                <a:lnTo>
                  <a:pt x="0" y="265161"/>
                </a:lnTo>
                <a:lnTo>
                  <a:pt x="0" y="265104"/>
                </a:lnTo>
                <a:lnTo>
                  <a:pt x="0" y="265057"/>
                </a:lnTo>
                <a:lnTo>
                  <a:pt x="0" y="265049"/>
                </a:lnTo>
                <a:lnTo>
                  <a:pt x="0" y="265043"/>
                </a:lnTo>
                <a:lnTo>
                  <a:pt x="0" y="265041"/>
                </a:lnTo>
                <a:lnTo>
                  <a:pt x="0" y="265035"/>
                </a:lnTo>
                <a:lnTo>
                  <a:pt x="0" y="265025"/>
                </a:lnTo>
                <a:lnTo>
                  <a:pt x="0" y="265024"/>
                </a:lnTo>
                <a:lnTo>
                  <a:pt x="0" y="265021"/>
                </a:lnTo>
                <a:lnTo>
                  <a:pt x="0" y="264976"/>
                </a:lnTo>
                <a:lnTo>
                  <a:pt x="0" y="264975"/>
                </a:lnTo>
                <a:lnTo>
                  <a:pt x="0" y="264969"/>
                </a:lnTo>
                <a:lnTo>
                  <a:pt x="0" y="264960"/>
                </a:lnTo>
                <a:lnTo>
                  <a:pt x="0" y="264947"/>
                </a:lnTo>
                <a:lnTo>
                  <a:pt x="0" y="264933"/>
                </a:lnTo>
                <a:lnTo>
                  <a:pt x="0" y="264875"/>
                </a:lnTo>
                <a:lnTo>
                  <a:pt x="0" y="264831"/>
                </a:lnTo>
                <a:lnTo>
                  <a:pt x="0" y="264809"/>
                </a:lnTo>
                <a:lnTo>
                  <a:pt x="0" y="264803"/>
                </a:lnTo>
                <a:lnTo>
                  <a:pt x="0" y="264802"/>
                </a:lnTo>
                <a:lnTo>
                  <a:pt x="0" y="264784"/>
                </a:lnTo>
                <a:lnTo>
                  <a:pt x="0" y="264781"/>
                </a:lnTo>
                <a:lnTo>
                  <a:pt x="0" y="264759"/>
                </a:lnTo>
                <a:lnTo>
                  <a:pt x="0" y="264757"/>
                </a:lnTo>
                <a:lnTo>
                  <a:pt x="0" y="264745"/>
                </a:lnTo>
                <a:lnTo>
                  <a:pt x="0" y="264737"/>
                </a:lnTo>
                <a:lnTo>
                  <a:pt x="0" y="264707"/>
                </a:lnTo>
                <a:lnTo>
                  <a:pt x="0" y="264704"/>
                </a:lnTo>
                <a:lnTo>
                  <a:pt x="0" y="264630"/>
                </a:lnTo>
                <a:lnTo>
                  <a:pt x="0" y="264627"/>
                </a:lnTo>
                <a:lnTo>
                  <a:pt x="0" y="264600"/>
                </a:lnTo>
                <a:lnTo>
                  <a:pt x="0" y="264598"/>
                </a:lnTo>
                <a:lnTo>
                  <a:pt x="0" y="264587"/>
                </a:lnTo>
                <a:lnTo>
                  <a:pt x="0" y="264571"/>
                </a:lnTo>
                <a:lnTo>
                  <a:pt x="0" y="264569"/>
                </a:lnTo>
                <a:lnTo>
                  <a:pt x="0" y="264565"/>
                </a:lnTo>
                <a:lnTo>
                  <a:pt x="0" y="264560"/>
                </a:lnTo>
                <a:lnTo>
                  <a:pt x="0" y="264515"/>
                </a:lnTo>
                <a:lnTo>
                  <a:pt x="0" y="264513"/>
                </a:lnTo>
                <a:lnTo>
                  <a:pt x="0" y="264508"/>
                </a:lnTo>
                <a:lnTo>
                  <a:pt x="0" y="264494"/>
                </a:lnTo>
                <a:lnTo>
                  <a:pt x="0" y="264488"/>
                </a:lnTo>
                <a:lnTo>
                  <a:pt x="0" y="264466"/>
                </a:lnTo>
                <a:lnTo>
                  <a:pt x="0" y="264453"/>
                </a:lnTo>
                <a:lnTo>
                  <a:pt x="0" y="264434"/>
                </a:lnTo>
                <a:lnTo>
                  <a:pt x="0" y="264426"/>
                </a:lnTo>
                <a:lnTo>
                  <a:pt x="0" y="264416"/>
                </a:lnTo>
                <a:lnTo>
                  <a:pt x="0" y="264412"/>
                </a:lnTo>
                <a:lnTo>
                  <a:pt x="0" y="264392"/>
                </a:lnTo>
                <a:lnTo>
                  <a:pt x="0" y="264387"/>
                </a:lnTo>
                <a:lnTo>
                  <a:pt x="0" y="264355"/>
                </a:lnTo>
                <a:lnTo>
                  <a:pt x="0" y="264352"/>
                </a:lnTo>
                <a:lnTo>
                  <a:pt x="0" y="264321"/>
                </a:lnTo>
                <a:lnTo>
                  <a:pt x="0" y="264285"/>
                </a:lnTo>
                <a:lnTo>
                  <a:pt x="0" y="264273"/>
                </a:lnTo>
                <a:lnTo>
                  <a:pt x="0" y="264261"/>
                </a:lnTo>
                <a:lnTo>
                  <a:pt x="0" y="264246"/>
                </a:lnTo>
                <a:lnTo>
                  <a:pt x="0" y="264245"/>
                </a:lnTo>
                <a:lnTo>
                  <a:pt x="0" y="264219"/>
                </a:lnTo>
                <a:lnTo>
                  <a:pt x="0" y="264162"/>
                </a:lnTo>
                <a:lnTo>
                  <a:pt x="0" y="264161"/>
                </a:lnTo>
                <a:lnTo>
                  <a:pt x="0" y="264156"/>
                </a:lnTo>
                <a:lnTo>
                  <a:pt x="0" y="264147"/>
                </a:lnTo>
                <a:lnTo>
                  <a:pt x="0" y="264144"/>
                </a:lnTo>
                <a:lnTo>
                  <a:pt x="0" y="264109"/>
                </a:lnTo>
                <a:lnTo>
                  <a:pt x="0" y="264102"/>
                </a:lnTo>
                <a:lnTo>
                  <a:pt x="0" y="264089"/>
                </a:lnTo>
                <a:lnTo>
                  <a:pt x="0" y="264086"/>
                </a:lnTo>
                <a:lnTo>
                  <a:pt x="0" y="264077"/>
                </a:lnTo>
                <a:lnTo>
                  <a:pt x="0" y="264061"/>
                </a:lnTo>
                <a:lnTo>
                  <a:pt x="0" y="264059"/>
                </a:lnTo>
                <a:lnTo>
                  <a:pt x="0" y="264052"/>
                </a:lnTo>
                <a:lnTo>
                  <a:pt x="0" y="264036"/>
                </a:lnTo>
                <a:lnTo>
                  <a:pt x="0" y="264004"/>
                </a:lnTo>
                <a:lnTo>
                  <a:pt x="0" y="263950"/>
                </a:lnTo>
                <a:lnTo>
                  <a:pt x="0" y="263933"/>
                </a:lnTo>
                <a:lnTo>
                  <a:pt x="0" y="263930"/>
                </a:lnTo>
                <a:lnTo>
                  <a:pt x="0" y="263928"/>
                </a:lnTo>
                <a:lnTo>
                  <a:pt x="0" y="263923"/>
                </a:lnTo>
                <a:lnTo>
                  <a:pt x="0" y="263917"/>
                </a:lnTo>
                <a:lnTo>
                  <a:pt x="0" y="263906"/>
                </a:lnTo>
                <a:lnTo>
                  <a:pt x="0" y="263903"/>
                </a:lnTo>
                <a:lnTo>
                  <a:pt x="0" y="263881"/>
                </a:lnTo>
                <a:lnTo>
                  <a:pt x="0" y="263878"/>
                </a:lnTo>
                <a:lnTo>
                  <a:pt x="0" y="263840"/>
                </a:lnTo>
                <a:lnTo>
                  <a:pt x="0" y="263836"/>
                </a:lnTo>
                <a:lnTo>
                  <a:pt x="0" y="263825"/>
                </a:lnTo>
                <a:lnTo>
                  <a:pt x="0" y="263807"/>
                </a:lnTo>
                <a:lnTo>
                  <a:pt x="0" y="263802"/>
                </a:lnTo>
                <a:lnTo>
                  <a:pt x="0" y="263781"/>
                </a:lnTo>
                <a:lnTo>
                  <a:pt x="0" y="263768"/>
                </a:lnTo>
                <a:lnTo>
                  <a:pt x="0" y="263746"/>
                </a:lnTo>
                <a:lnTo>
                  <a:pt x="0" y="263727"/>
                </a:lnTo>
                <a:lnTo>
                  <a:pt x="0" y="263721"/>
                </a:lnTo>
                <a:lnTo>
                  <a:pt x="0" y="263679"/>
                </a:lnTo>
                <a:lnTo>
                  <a:pt x="0" y="263661"/>
                </a:lnTo>
                <a:lnTo>
                  <a:pt x="0" y="263657"/>
                </a:lnTo>
                <a:lnTo>
                  <a:pt x="0" y="263655"/>
                </a:lnTo>
                <a:lnTo>
                  <a:pt x="0" y="263615"/>
                </a:lnTo>
                <a:lnTo>
                  <a:pt x="0" y="263613"/>
                </a:lnTo>
                <a:lnTo>
                  <a:pt x="0" y="263597"/>
                </a:lnTo>
                <a:lnTo>
                  <a:pt x="0" y="263593"/>
                </a:lnTo>
                <a:lnTo>
                  <a:pt x="0" y="263573"/>
                </a:lnTo>
                <a:lnTo>
                  <a:pt x="0" y="263572"/>
                </a:lnTo>
                <a:lnTo>
                  <a:pt x="0" y="263523"/>
                </a:lnTo>
                <a:lnTo>
                  <a:pt x="0" y="263496"/>
                </a:lnTo>
                <a:lnTo>
                  <a:pt x="0" y="263474"/>
                </a:lnTo>
                <a:lnTo>
                  <a:pt x="0" y="263449"/>
                </a:lnTo>
                <a:lnTo>
                  <a:pt x="0" y="263448"/>
                </a:lnTo>
                <a:lnTo>
                  <a:pt x="0" y="263446"/>
                </a:lnTo>
                <a:lnTo>
                  <a:pt x="0" y="263445"/>
                </a:lnTo>
                <a:lnTo>
                  <a:pt x="0" y="263432"/>
                </a:lnTo>
                <a:lnTo>
                  <a:pt x="0" y="263413"/>
                </a:lnTo>
                <a:lnTo>
                  <a:pt x="0" y="263366"/>
                </a:lnTo>
                <a:lnTo>
                  <a:pt x="0" y="263365"/>
                </a:lnTo>
                <a:lnTo>
                  <a:pt x="0" y="263348"/>
                </a:lnTo>
                <a:lnTo>
                  <a:pt x="0" y="263330"/>
                </a:lnTo>
                <a:lnTo>
                  <a:pt x="0" y="263288"/>
                </a:lnTo>
                <a:lnTo>
                  <a:pt x="0" y="263285"/>
                </a:lnTo>
                <a:lnTo>
                  <a:pt x="0" y="263280"/>
                </a:lnTo>
                <a:lnTo>
                  <a:pt x="0" y="263254"/>
                </a:lnTo>
                <a:lnTo>
                  <a:pt x="0" y="263208"/>
                </a:lnTo>
                <a:lnTo>
                  <a:pt x="0" y="263203"/>
                </a:lnTo>
                <a:lnTo>
                  <a:pt x="0" y="263183"/>
                </a:lnTo>
                <a:lnTo>
                  <a:pt x="0" y="263166"/>
                </a:lnTo>
                <a:lnTo>
                  <a:pt x="0" y="263157"/>
                </a:lnTo>
                <a:lnTo>
                  <a:pt x="0" y="263154"/>
                </a:lnTo>
                <a:lnTo>
                  <a:pt x="0" y="263139"/>
                </a:lnTo>
                <a:lnTo>
                  <a:pt x="0" y="263109"/>
                </a:lnTo>
                <a:lnTo>
                  <a:pt x="0" y="263108"/>
                </a:lnTo>
                <a:lnTo>
                  <a:pt x="0" y="263095"/>
                </a:lnTo>
                <a:lnTo>
                  <a:pt x="0" y="263040"/>
                </a:lnTo>
                <a:lnTo>
                  <a:pt x="0" y="263011"/>
                </a:lnTo>
                <a:lnTo>
                  <a:pt x="0" y="262990"/>
                </a:lnTo>
                <a:lnTo>
                  <a:pt x="0" y="262965"/>
                </a:lnTo>
                <a:lnTo>
                  <a:pt x="0" y="262963"/>
                </a:lnTo>
                <a:lnTo>
                  <a:pt x="0" y="262945"/>
                </a:lnTo>
                <a:lnTo>
                  <a:pt x="0" y="262932"/>
                </a:lnTo>
                <a:lnTo>
                  <a:pt x="0" y="262912"/>
                </a:lnTo>
                <a:lnTo>
                  <a:pt x="0" y="262899"/>
                </a:lnTo>
                <a:lnTo>
                  <a:pt x="0" y="262873"/>
                </a:lnTo>
                <a:lnTo>
                  <a:pt x="0" y="262871"/>
                </a:lnTo>
                <a:lnTo>
                  <a:pt x="0" y="262842"/>
                </a:lnTo>
                <a:lnTo>
                  <a:pt x="0" y="262829"/>
                </a:lnTo>
                <a:lnTo>
                  <a:pt x="0" y="262778"/>
                </a:lnTo>
                <a:lnTo>
                  <a:pt x="0" y="262776"/>
                </a:lnTo>
                <a:lnTo>
                  <a:pt x="0" y="262733"/>
                </a:lnTo>
                <a:lnTo>
                  <a:pt x="0" y="262720"/>
                </a:lnTo>
                <a:lnTo>
                  <a:pt x="0" y="262718"/>
                </a:lnTo>
                <a:lnTo>
                  <a:pt x="0" y="262701"/>
                </a:lnTo>
                <a:lnTo>
                  <a:pt x="0" y="262700"/>
                </a:lnTo>
                <a:lnTo>
                  <a:pt x="0" y="262699"/>
                </a:lnTo>
                <a:lnTo>
                  <a:pt x="0" y="262665"/>
                </a:lnTo>
                <a:lnTo>
                  <a:pt x="0" y="262650"/>
                </a:lnTo>
                <a:lnTo>
                  <a:pt x="0" y="262636"/>
                </a:lnTo>
                <a:lnTo>
                  <a:pt x="0" y="262566"/>
                </a:lnTo>
                <a:lnTo>
                  <a:pt x="0" y="262551"/>
                </a:lnTo>
                <a:lnTo>
                  <a:pt x="0" y="262532"/>
                </a:lnTo>
                <a:lnTo>
                  <a:pt x="0" y="262506"/>
                </a:lnTo>
                <a:lnTo>
                  <a:pt x="0" y="262502"/>
                </a:lnTo>
                <a:lnTo>
                  <a:pt x="0" y="262474"/>
                </a:lnTo>
                <a:lnTo>
                  <a:pt x="0" y="262469"/>
                </a:lnTo>
                <a:lnTo>
                  <a:pt x="0" y="262461"/>
                </a:lnTo>
                <a:lnTo>
                  <a:pt x="0" y="262458"/>
                </a:lnTo>
                <a:lnTo>
                  <a:pt x="0" y="262449"/>
                </a:lnTo>
                <a:lnTo>
                  <a:pt x="0" y="262438"/>
                </a:lnTo>
                <a:lnTo>
                  <a:pt x="0" y="262425"/>
                </a:lnTo>
                <a:lnTo>
                  <a:pt x="0" y="262424"/>
                </a:lnTo>
                <a:lnTo>
                  <a:pt x="0" y="262422"/>
                </a:lnTo>
                <a:lnTo>
                  <a:pt x="0" y="262400"/>
                </a:lnTo>
                <a:lnTo>
                  <a:pt x="0" y="262393"/>
                </a:lnTo>
                <a:lnTo>
                  <a:pt x="0" y="262364"/>
                </a:lnTo>
                <a:lnTo>
                  <a:pt x="0" y="262350"/>
                </a:lnTo>
                <a:lnTo>
                  <a:pt x="0" y="262342"/>
                </a:lnTo>
                <a:lnTo>
                  <a:pt x="0" y="262295"/>
                </a:lnTo>
                <a:lnTo>
                  <a:pt x="0" y="262274"/>
                </a:lnTo>
                <a:lnTo>
                  <a:pt x="0" y="262251"/>
                </a:lnTo>
                <a:lnTo>
                  <a:pt x="0" y="262226"/>
                </a:lnTo>
                <a:lnTo>
                  <a:pt x="0" y="262223"/>
                </a:lnTo>
                <a:lnTo>
                  <a:pt x="0" y="262218"/>
                </a:lnTo>
                <a:lnTo>
                  <a:pt x="0" y="262197"/>
                </a:lnTo>
                <a:lnTo>
                  <a:pt x="0" y="262191"/>
                </a:lnTo>
                <a:lnTo>
                  <a:pt x="0" y="262189"/>
                </a:lnTo>
                <a:lnTo>
                  <a:pt x="0" y="262182"/>
                </a:lnTo>
                <a:lnTo>
                  <a:pt x="0" y="262181"/>
                </a:lnTo>
                <a:lnTo>
                  <a:pt x="0" y="262180"/>
                </a:lnTo>
                <a:lnTo>
                  <a:pt x="0" y="262162"/>
                </a:lnTo>
                <a:lnTo>
                  <a:pt x="0" y="262154"/>
                </a:lnTo>
                <a:lnTo>
                  <a:pt x="0" y="262114"/>
                </a:lnTo>
                <a:lnTo>
                  <a:pt x="0" y="262109"/>
                </a:lnTo>
                <a:lnTo>
                  <a:pt x="0" y="262088"/>
                </a:lnTo>
                <a:lnTo>
                  <a:pt x="0" y="262074"/>
                </a:lnTo>
                <a:lnTo>
                  <a:pt x="0" y="262051"/>
                </a:lnTo>
                <a:lnTo>
                  <a:pt x="0" y="262044"/>
                </a:lnTo>
                <a:lnTo>
                  <a:pt x="0" y="262035"/>
                </a:lnTo>
                <a:lnTo>
                  <a:pt x="0" y="262002"/>
                </a:lnTo>
                <a:lnTo>
                  <a:pt x="0" y="262001"/>
                </a:lnTo>
                <a:lnTo>
                  <a:pt x="0" y="261990"/>
                </a:lnTo>
                <a:lnTo>
                  <a:pt x="0" y="261986"/>
                </a:lnTo>
                <a:lnTo>
                  <a:pt x="0" y="261975"/>
                </a:lnTo>
                <a:lnTo>
                  <a:pt x="0" y="261970"/>
                </a:lnTo>
                <a:lnTo>
                  <a:pt x="0" y="261941"/>
                </a:lnTo>
                <a:lnTo>
                  <a:pt x="0" y="261936"/>
                </a:lnTo>
                <a:lnTo>
                  <a:pt x="0" y="261919"/>
                </a:lnTo>
                <a:lnTo>
                  <a:pt x="0" y="261905"/>
                </a:lnTo>
                <a:lnTo>
                  <a:pt x="0" y="261891"/>
                </a:lnTo>
                <a:lnTo>
                  <a:pt x="0" y="261878"/>
                </a:lnTo>
                <a:lnTo>
                  <a:pt x="0" y="261859"/>
                </a:lnTo>
                <a:lnTo>
                  <a:pt x="0" y="261832"/>
                </a:lnTo>
                <a:lnTo>
                  <a:pt x="0" y="261794"/>
                </a:lnTo>
                <a:lnTo>
                  <a:pt x="0" y="261791"/>
                </a:lnTo>
                <a:lnTo>
                  <a:pt x="0" y="261767"/>
                </a:lnTo>
                <a:lnTo>
                  <a:pt x="0" y="261760"/>
                </a:lnTo>
                <a:lnTo>
                  <a:pt x="0" y="261755"/>
                </a:lnTo>
                <a:lnTo>
                  <a:pt x="0" y="261742"/>
                </a:lnTo>
                <a:lnTo>
                  <a:pt x="0" y="261732"/>
                </a:lnTo>
                <a:lnTo>
                  <a:pt x="0" y="261717"/>
                </a:lnTo>
                <a:lnTo>
                  <a:pt x="0" y="261697"/>
                </a:lnTo>
                <a:lnTo>
                  <a:pt x="0" y="261685"/>
                </a:lnTo>
                <a:lnTo>
                  <a:pt x="0" y="261677"/>
                </a:lnTo>
                <a:lnTo>
                  <a:pt x="0" y="261640"/>
                </a:lnTo>
                <a:lnTo>
                  <a:pt x="0" y="261637"/>
                </a:lnTo>
                <a:lnTo>
                  <a:pt x="0" y="261636"/>
                </a:lnTo>
                <a:lnTo>
                  <a:pt x="0" y="261629"/>
                </a:lnTo>
                <a:lnTo>
                  <a:pt x="0" y="261626"/>
                </a:lnTo>
                <a:lnTo>
                  <a:pt x="0" y="261604"/>
                </a:lnTo>
                <a:lnTo>
                  <a:pt x="0" y="261585"/>
                </a:lnTo>
                <a:lnTo>
                  <a:pt x="0" y="261570"/>
                </a:lnTo>
                <a:lnTo>
                  <a:pt x="0" y="261554"/>
                </a:lnTo>
                <a:lnTo>
                  <a:pt x="0" y="261550"/>
                </a:lnTo>
                <a:lnTo>
                  <a:pt x="0" y="261518"/>
                </a:lnTo>
                <a:lnTo>
                  <a:pt x="0" y="261492"/>
                </a:lnTo>
                <a:lnTo>
                  <a:pt x="0" y="261487"/>
                </a:lnTo>
                <a:lnTo>
                  <a:pt x="0" y="261476"/>
                </a:lnTo>
                <a:lnTo>
                  <a:pt x="0" y="261460"/>
                </a:lnTo>
                <a:lnTo>
                  <a:pt x="0" y="261444"/>
                </a:lnTo>
                <a:lnTo>
                  <a:pt x="0" y="261342"/>
                </a:lnTo>
                <a:lnTo>
                  <a:pt x="0" y="261295"/>
                </a:lnTo>
                <a:lnTo>
                  <a:pt x="0" y="261293"/>
                </a:lnTo>
                <a:lnTo>
                  <a:pt x="0" y="261257"/>
                </a:lnTo>
                <a:lnTo>
                  <a:pt x="0" y="261256"/>
                </a:lnTo>
                <a:lnTo>
                  <a:pt x="0" y="261246"/>
                </a:lnTo>
                <a:lnTo>
                  <a:pt x="0" y="261229"/>
                </a:lnTo>
                <a:lnTo>
                  <a:pt x="0" y="261167"/>
                </a:lnTo>
                <a:lnTo>
                  <a:pt x="0" y="261163"/>
                </a:lnTo>
                <a:lnTo>
                  <a:pt x="0" y="261154"/>
                </a:lnTo>
                <a:lnTo>
                  <a:pt x="0" y="261119"/>
                </a:lnTo>
                <a:lnTo>
                  <a:pt x="0" y="261100"/>
                </a:lnTo>
                <a:lnTo>
                  <a:pt x="0" y="261096"/>
                </a:lnTo>
                <a:lnTo>
                  <a:pt x="0" y="261095"/>
                </a:lnTo>
                <a:lnTo>
                  <a:pt x="0" y="261087"/>
                </a:lnTo>
                <a:lnTo>
                  <a:pt x="0" y="261084"/>
                </a:lnTo>
                <a:lnTo>
                  <a:pt x="0" y="261072"/>
                </a:lnTo>
                <a:lnTo>
                  <a:pt x="0" y="261033"/>
                </a:lnTo>
                <a:lnTo>
                  <a:pt x="0" y="261027"/>
                </a:lnTo>
                <a:lnTo>
                  <a:pt x="0" y="260981"/>
                </a:lnTo>
                <a:lnTo>
                  <a:pt x="0" y="260980"/>
                </a:lnTo>
                <a:lnTo>
                  <a:pt x="0" y="260956"/>
                </a:lnTo>
                <a:lnTo>
                  <a:pt x="0" y="260913"/>
                </a:lnTo>
                <a:lnTo>
                  <a:pt x="0" y="260891"/>
                </a:lnTo>
                <a:lnTo>
                  <a:pt x="0" y="260879"/>
                </a:lnTo>
                <a:lnTo>
                  <a:pt x="0" y="260863"/>
                </a:lnTo>
                <a:lnTo>
                  <a:pt x="0" y="260852"/>
                </a:lnTo>
                <a:lnTo>
                  <a:pt x="0" y="260846"/>
                </a:lnTo>
                <a:lnTo>
                  <a:pt x="0" y="260812"/>
                </a:lnTo>
                <a:lnTo>
                  <a:pt x="0" y="260756"/>
                </a:lnTo>
                <a:lnTo>
                  <a:pt x="0" y="260747"/>
                </a:lnTo>
                <a:lnTo>
                  <a:pt x="0" y="260721"/>
                </a:lnTo>
                <a:lnTo>
                  <a:pt x="0" y="260696"/>
                </a:lnTo>
                <a:lnTo>
                  <a:pt x="0" y="260689"/>
                </a:lnTo>
                <a:lnTo>
                  <a:pt x="0" y="260671"/>
                </a:lnTo>
                <a:lnTo>
                  <a:pt x="0" y="260667"/>
                </a:lnTo>
                <a:lnTo>
                  <a:pt x="0" y="260641"/>
                </a:lnTo>
                <a:lnTo>
                  <a:pt x="0" y="260611"/>
                </a:lnTo>
                <a:lnTo>
                  <a:pt x="0" y="260604"/>
                </a:lnTo>
                <a:lnTo>
                  <a:pt x="0" y="260497"/>
                </a:lnTo>
                <a:lnTo>
                  <a:pt x="0" y="260492"/>
                </a:lnTo>
                <a:lnTo>
                  <a:pt x="0" y="260471"/>
                </a:lnTo>
                <a:lnTo>
                  <a:pt x="0" y="260455"/>
                </a:lnTo>
                <a:lnTo>
                  <a:pt x="0" y="260447"/>
                </a:lnTo>
                <a:lnTo>
                  <a:pt x="0" y="260423"/>
                </a:lnTo>
                <a:lnTo>
                  <a:pt x="0" y="260414"/>
                </a:lnTo>
                <a:lnTo>
                  <a:pt x="0" y="260408"/>
                </a:lnTo>
                <a:lnTo>
                  <a:pt x="0" y="260385"/>
                </a:lnTo>
                <a:lnTo>
                  <a:pt x="0" y="260380"/>
                </a:lnTo>
                <a:lnTo>
                  <a:pt x="0" y="260375"/>
                </a:lnTo>
                <a:lnTo>
                  <a:pt x="0" y="260371"/>
                </a:lnTo>
                <a:lnTo>
                  <a:pt x="0" y="260333"/>
                </a:lnTo>
                <a:lnTo>
                  <a:pt x="0" y="260313"/>
                </a:lnTo>
                <a:lnTo>
                  <a:pt x="0" y="260298"/>
                </a:lnTo>
                <a:lnTo>
                  <a:pt x="0" y="260288"/>
                </a:lnTo>
                <a:lnTo>
                  <a:pt x="0" y="260282"/>
                </a:lnTo>
                <a:lnTo>
                  <a:pt x="0" y="260237"/>
                </a:lnTo>
                <a:lnTo>
                  <a:pt x="0" y="260193"/>
                </a:lnTo>
                <a:lnTo>
                  <a:pt x="0" y="260187"/>
                </a:lnTo>
                <a:lnTo>
                  <a:pt x="0" y="260179"/>
                </a:lnTo>
                <a:lnTo>
                  <a:pt x="0" y="260176"/>
                </a:lnTo>
                <a:lnTo>
                  <a:pt x="0" y="260157"/>
                </a:lnTo>
                <a:lnTo>
                  <a:pt x="0" y="260154"/>
                </a:lnTo>
                <a:lnTo>
                  <a:pt x="0" y="260152"/>
                </a:lnTo>
                <a:lnTo>
                  <a:pt x="0" y="260130"/>
                </a:lnTo>
                <a:lnTo>
                  <a:pt x="0" y="260119"/>
                </a:lnTo>
                <a:lnTo>
                  <a:pt x="0" y="260118"/>
                </a:lnTo>
                <a:lnTo>
                  <a:pt x="0" y="260105"/>
                </a:lnTo>
                <a:lnTo>
                  <a:pt x="0" y="260051"/>
                </a:lnTo>
                <a:lnTo>
                  <a:pt x="0" y="260050"/>
                </a:lnTo>
                <a:lnTo>
                  <a:pt x="0" y="260012"/>
                </a:lnTo>
                <a:lnTo>
                  <a:pt x="0" y="259993"/>
                </a:lnTo>
                <a:lnTo>
                  <a:pt x="0" y="259975"/>
                </a:lnTo>
                <a:lnTo>
                  <a:pt x="0" y="259973"/>
                </a:lnTo>
                <a:lnTo>
                  <a:pt x="0" y="259971"/>
                </a:lnTo>
                <a:lnTo>
                  <a:pt x="0" y="259933"/>
                </a:lnTo>
                <a:lnTo>
                  <a:pt x="0" y="259909"/>
                </a:lnTo>
                <a:lnTo>
                  <a:pt x="0" y="259875"/>
                </a:lnTo>
                <a:lnTo>
                  <a:pt x="0" y="259866"/>
                </a:lnTo>
                <a:lnTo>
                  <a:pt x="0" y="259842"/>
                </a:lnTo>
                <a:lnTo>
                  <a:pt x="0" y="259839"/>
                </a:lnTo>
                <a:lnTo>
                  <a:pt x="0" y="259817"/>
                </a:lnTo>
                <a:lnTo>
                  <a:pt x="0" y="259797"/>
                </a:lnTo>
                <a:lnTo>
                  <a:pt x="0" y="259750"/>
                </a:lnTo>
                <a:lnTo>
                  <a:pt x="0" y="259730"/>
                </a:lnTo>
                <a:lnTo>
                  <a:pt x="0" y="259701"/>
                </a:lnTo>
                <a:lnTo>
                  <a:pt x="0" y="259699"/>
                </a:lnTo>
                <a:lnTo>
                  <a:pt x="0" y="259660"/>
                </a:lnTo>
                <a:lnTo>
                  <a:pt x="0" y="259646"/>
                </a:lnTo>
                <a:lnTo>
                  <a:pt x="0" y="259640"/>
                </a:lnTo>
                <a:lnTo>
                  <a:pt x="0" y="259635"/>
                </a:lnTo>
                <a:lnTo>
                  <a:pt x="0" y="259623"/>
                </a:lnTo>
                <a:lnTo>
                  <a:pt x="0" y="259611"/>
                </a:lnTo>
                <a:lnTo>
                  <a:pt x="0" y="259590"/>
                </a:lnTo>
                <a:lnTo>
                  <a:pt x="0" y="259589"/>
                </a:lnTo>
                <a:lnTo>
                  <a:pt x="0" y="259568"/>
                </a:lnTo>
                <a:lnTo>
                  <a:pt x="0" y="259542"/>
                </a:lnTo>
                <a:lnTo>
                  <a:pt x="0" y="259504"/>
                </a:lnTo>
                <a:lnTo>
                  <a:pt x="0" y="259484"/>
                </a:lnTo>
                <a:lnTo>
                  <a:pt x="0" y="259457"/>
                </a:lnTo>
                <a:lnTo>
                  <a:pt x="0" y="259434"/>
                </a:lnTo>
                <a:lnTo>
                  <a:pt x="0" y="259432"/>
                </a:lnTo>
                <a:lnTo>
                  <a:pt x="0" y="259409"/>
                </a:lnTo>
                <a:lnTo>
                  <a:pt x="0" y="259407"/>
                </a:lnTo>
                <a:lnTo>
                  <a:pt x="0" y="259403"/>
                </a:lnTo>
                <a:lnTo>
                  <a:pt x="0" y="259385"/>
                </a:lnTo>
                <a:lnTo>
                  <a:pt x="0" y="259380"/>
                </a:lnTo>
                <a:lnTo>
                  <a:pt x="0" y="259364"/>
                </a:lnTo>
                <a:lnTo>
                  <a:pt x="0" y="259359"/>
                </a:lnTo>
                <a:lnTo>
                  <a:pt x="0" y="259358"/>
                </a:lnTo>
                <a:lnTo>
                  <a:pt x="0" y="259334"/>
                </a:lnTo>
                <a:lnTo>
                  <a:pt x="0" y="259308"/>
                </a:lnTo>
                <a:lnTo>
                  <a:pt x="0" y="259305"/>
                </a:lnTo>
                <a:lnTo>
                  <a:pt x="0" y="259284"/>
                </a:lnTo>
                <a:lnTo>
                  <a:pt x="0" y="259276"/>
                </a:lnTo>
                <a:lnTo>
                  <a:pt x="0" y="259207"/>
                </a:lnTo>
                <a:lnTo>
                  <a:pt x="0" y="259206"/>
                </a:lnTo>
                <a:lnTo>
                  <a:pt x="0" y="259191"/>
                </a:lnTo>
                <a:lnTo>
                  <a:pt x="0" y="259172"/>
                </a:lnTo>
                <a:lnTo>
                  <a:pt x="0" y="259137"/>
                </a:lnTo>
                <a:lnTo>
                  <a:pt x="0" y="259131"/>
                </a:lnTo>
                <a:lnTo>
                  <a:pt x="0" y="259119"/>
                </a:lnTo>
                <a:lnTo>
                  <a:pt x="0" y="259098"/>
                </a:lnTo>
                <a:lnTo>
                  <a:pt x="0" y="259094"/>
                </a:lnTo>
                <a:lnTo>
                  <a:pt x="0" y="259084"/>
                </a:lnTo>
                <a:lnTo>
                  <a:pt x="0" y="259054"/>
                </a:lnTo>
                <a:lnTo>
                  <a:pt x="0" y="259052"/>
                </a:lnTo>
                <a:lnTo>
                  <a:pt x="0" y="259028"/>
                </a:lnTo>
                <a:lnTo>
                  <a:pt x="0" y="259012"/>
                </a:lnTo>
                <a:lnTo>
                  <a:pt x="0" y="259003"/>
                </a:lnTo>
                <a:lnTo>
                  <a:pt x="0" y="259002"/>
                </a:lnTo>
                <a:lnTo>
                  <a:pt x="0" y="258946"/>
                </a:lnTo>
                <a:lnTo>
                  <a:pt x="0" y="258929"/>
                </a:lnTo>
                <a:lnTo>
                  <a:pt x="0" y="258926"/>
                </a:lnTo>
                <a:lnTo>
                  <a:pt x="0" y="258911"/>
                </a:lnTo>
                <a:lnTo>
                  <a:pt x="0" y="258904"/>
                </a:lnTo>
                <a:lnTo>
                  <a:pt x="0" y="258888"/>
                </a:lnTo>
                <a:lnTo>
                  <a:pt x="0" y="258875"/>
                </a:lnTo>
                <a:lnTo>
                  <a:pt x="0" y="258869"/>
                </a:lnTo>
                <a:lnTo>
                  <a:pt x="0" y="258825"/>
                </a:lnTo>
                <a:lnTo>
                  <a:pt x="0" y="258818"/>
                </a:lnTo>
                <a:lnTo>
                  <a:pt x="0" y="258771"/>
                </a:lnTo>
                <a:lnTo>
                  <a:pt x="0" y="258770"/>
                </a:lnTo>
                <a:lnTo>
                  <a:pt x="0" y="258759"/>
                </a:lnTo>
                <a:lnTo>
                  <a:pt x="0" y="258752"/>
                </a:lnTo>
                <a:lnTo>
                  <a:pt x="0" y="258715"/>
                </a:lnTo>
                <a:lnTo>
                  <a:pt x="0" y="258710"/>
                </a:lnTo>
                <a:lnTo>
                  <a:pt x="0" y="258707"/>
                </a:lnTo>
                <a:lnTo>
                  <a:pt x="0" y="258702"/>
                </a:lnTo>
                <a:lnTo>
                  <a:pt x="0" y="258687"/>
                </a:lnTo>
                <a:lnTo>
                  <a:pt x="0" y="258680"/>
                </a:lnTo>
                <a:lnTo>
                  <a:pt x="0" y="258663"/>
                </a:lnTo>
                <a:lnTo>
                  <a:pt x="0" y="258639"/>
                </a:lnTo>
                <a:lnTo>
                  <a:pt x="0" y="258638"/>
                </a:lnTo>
                <a:lnTo>
                  <a:pt x="0" y="258636"/>
                </a:lnTo>
                <a:lnTo>
                  <a:pt x="0" y="258614"/>
                </a:lnTo>
                <a:lnTo>
                  <a:pt x="0" y="258595"/>
                </a:lnTo>
                <a:lnTo>
                  <a:pt x="0" y="258589"/>
                </a:lnTo>
                <a:lnTo>
                  <a:pt x="0" y="258575"/>
                </a:lnTo>
                <a:lnTo>
                  <a:pt x="0" y="258564"/>
                </a:lnTo>
                <a:lnTo>
                  <a:pt x="0" y="258528"/>
                </a:lnTo>
                <a:lnTo>
                  <a:pt x="0" y="258520"/>
                </a:lnTo>
                <a:lnTo>
                  <a:pt x="0" y="258502"/>
                </a:lnTo>
                <a:lnTo>
                  <a:pt x="0" y="258497"/>
                </a:lnTo>
                <a:lnTo>
                  <a:pt x="0" y="258483"/>
                </a:lnTo>
                <a:lnTo>
                  <a:pt x="0" y="258470"/>
                </a:lnTo>
                <a:lnTo>
                  <a:pt x="0" y="258443"/>
                </a:lnTo>
                <a:lnTo>
                  <a:pt x="0" y="258437"/>
                </a:lnTo>
                <a:lnTo>
                  <a:pt x="0" y="258432"/>
                </a:lnTo>
                <a:lnTo>
                  <a:pt x="0" y="258379"/>
                </a:lnTo>
                <a:lnTo>
                  <a:pt x="0" y="258366"/>
                </a:lnTo>
                <a:lnTo>
                  <a:pt x="0" y="258305"/>
                </a:lnTo>
                <a:lnTo>
                  <a:pt x="0" y="258269"/>
                </a:lnTo>
                <a:lnTo>
                  <a:pt x="0" y="258258"/>
                </a:lnTo>
                <a:lnTo>
                  <a:pt x="0" y="258256"/>
                </a:lnTo>
                <a:lnTo>
                  <a:pt x="0" y="258255"/>
                </a:lnTo>
                <a:lnTo>
                  <a:pt x="0" y="258227"/>
                </a:lnTo>
                <a:lnTo>
                  <a:pt x="0" y="258222"/>
                </a:lnTo>
                <a:lnTo>
                  <a:pt x="0" y="258185"/>
                </a:lnTo>
                <a:lnTo>
                  <a:pt x="0" y="258177"/>
                </a:lnTo>
                <a:lnTo>
                  <a:pt x="0" y="258173"/>
                </a:lnTo>
                <a:lnTo>
                  <a:pt x="0" y="258160"/>
                </a:lnTo>
                <a:lnTo>
                  <a:pt x="0" y="258155"/>
                </a:lnTo>
                <a:lnTo>
                  <a:pt x="0" y="258130"/>
                </a:lnTo>
                <a:lnTo>
                  <a:pt x="0" y="258123"/>
                </a:lnTo>
                <a:lnTo>
                  <a:pt x="0" y="258105"/>
                </a:lnTo>
                <a:lnTo>
                  <a:pt x="0" y="258048"/>
                </a:lnTo>
                <a:lnTo>
                  <a:pt x="0" y="258046"/>
                </a:lnTo>
                <a:lnTo>
                  <a:pt x="0" y="258043"/>
                </a:lnTo>
                <a:lnTo>
                  <a:pt x="0" y="258037"/>
                </a:lnTo>
                <a:lnTo>
                  <a:pt x="0" y="257991"/>
                </a:lnTo>
                <a:lnTo>
                  <a:pt x="0" y="257981"/>
                </a:lnTo>
                <a:lnTo>
                  <a:pt x="0" y="257979"/>
                </a:lnTo>
                <a:lnTo>
                  <a:pt x="0" y="257978"/>
                </a:lnTo>
                <a:lnTo>
                  <a:pt x="0" y="257973"/>
                </a:lnTo>
                <a:lnTo>
                  <a:pt x="0" y="257971"/>
                </a:lnTo>
                <a:lnTo>
                  <a:pt x="0" y="257966"/>
                </a:lnTo>
                <a:lnTo>
                  <a:pt x="0" y="257902"/>
                </a:lnTo>
                <a:lnTo>
                  <a:pt x="0" y="257889"/>
                </a:lnTo>
                <a:lnTo>
                  <a:pt x="0" y="257879"/>
                </a:lnTo>
                <a:lnTo>
                  <a:pt x="0" y="257847"/>
                </a:lnTo>
                <a:lnTo>
                  <a:pt x="0" y="257822"/>
                </a:lnTo>
                <a:lnTo>
                  <a:pt x="0" y="257799"/>
                </a:lnTo>
                <a:lnTo>
                  <a:pt x="0" y="257766"/>
                </a:lnTo>
                <a:lnTo>
                  <a:pt x="0" y="257763"/>
                </a:lnTo>
                <a:lnTo>
                  <a:pt x="0" y="257731"/>
                </a:lnTo>
                <a:lnTo>
                  <a:pt x="0" y="257728"/>
                </a:lnTo>
                <a:lnTo>
                  <a:pt x="0" y="257706"/>
                </a:lnTo>
                <a:lnTo>
                  <a:pt x="0" y="257701"/>
                </a:lnTo>
                <a:lnTo>
                  <a:pt x="0" y="257681"/>
                </a:lnTo>
                <a:lnTo>
                  <a:pt x="0" y="257668"/>
                </a:lnTo>
                <a:lnTo>
                  <a:pt x="0" y="257664"/>
                </a:lnTo>
                <a:lnTo>
                  <a:pt x="0" y="257632"/>
                </a:lnTo>
                <a:lnTo>
                  <a:pt x="0" y="257621"/>
                </a:lnTo>
                <a:lnTo>
                  <a:pt x="0" y="257589"/>
                </a:lnTo>
                <a:lnTo>
                  <a:pt x="0" y="257570"/>
                </a:lnTo>
                <a:lnTo>
                  <a:pt x="0" y="257562"/>
                </a:lnTo>
                <a:lnTo>
                  <a:pt x="0" y="257555"/>
                </a:lnTo>
                <a:lnTo>
                  <a:pt x="0" y="257507"/>
                </a:lnTo>
                <a:lnTo>
                  <a:pt x="0" y="257502"/>
                </a:lnTo>
                <a:lnTo>
                  <a:pt x="0" y="257485"/>
                </a:lnTo>
                <a:lnTo>
                  <a:pt x="0" y="257482"/>
                </a:lnTo>
                <a:lnTo>
                  <a:pt x="0" y="257481"/>
                </a:lnTo>
                <a:lnTo>
                  <a:pt x="0" y="257457"/>
                </a:lnTo>
                <a:lnTo>
                  <a:pt x="0" y="257448"/>
                </a:lnTo>
                <a:lnTo>
                  <a:pt x="0" y="257424"/>
                </a:lnTo>
                <a:lnTo>
                  <a:pt x="0" y="257420"/>
                </a:lnTo>
                <a:lnTo>
                  <a:pt x="0" y="257395"/>
                </a:lnTo>
                <a:lnTo>
                  <a:pt x="0" y="257390"/>
                </a:lnTo>
                <a:lnTo>
                  <a:pt x="0" y="257381"/>
                </a:lnTo>
                <a:lnTo>
                  <a:pt x="0" y="257343"/>
                </a:lnTo>
                <a:lnTo>
                  <a:pt x="0" y="257330"/>
                </a:lnTo>
                <a:lnTo>
                  <a:pt x="0" y="257325"/>
                </a:lnTo>
                <a:lnTo>
                  <a:pt x="0" y="257323"/>
                </a:lnTo>
                <a:lnTo>
                  <a:pt x="0" y="257312"/>
                </a:lnTo>
                <a:lnTo>
                  <a:pt x="0" y="257292"/>
                </a:lnTo>
                <a:lnTo>
                  <a:pt x="0" y="257247"/>
                </a:lnTo>
                <a:lnTo>
                  <a:pt x="0" y="257234"/>
                </a:lnTo>
                <a:lnTo>
                  <a:pt x="0" y="257218"/>
                </a:lnTo>
                <a:lnTo>
                  <a:pt x="0" y="257197"/>
                </a:lnTo>
                <a:lnTo>
                  <a:pt x="0" y="257167"/>
                </a:lnTo>
                <a:lnTo>
                  <a:pt x="0" y="257165"/>
                </a:lnTo>
                <a:lnTo>
                  <a:pt x="0" y="257164"/>
                </a:lnTo>
                <a:lnTo>
                  <a:pt x="0" y="257162"/>
                </a:lnTo>
                <a:lnTo>
                  <a:pt x="0" y="257151"/>
                </a:lnTo>
                <a:lnTo>
                  <a:pt x="0" y="257140"/>
                </a:lnTo>
                <a:lnTo>
                  <a:pt x="0" y="257137"/>
                </a:lnTo>
                <a:lnTo>
                  <a:pt x="0" y="257116"/>
                </a:lnTo>
                <a:lnTo>
                  <a:pt x="0" y="257115"/>
                </a:lnTo>
                <a:lnTo>
                  <a:pt x="0" y="257098"/>
                </a:lnTo>
                <a:lnTo>
                  <a:pt x="0" y="257093"/>
                </a:lnTo>
                <a:lnTo>
                  <a:pt x="0" y="257065"/>
                </a:lnTo>
                <a:lnTo>
                  <a:pt x="0" y="257053"/>
                </a:lnTo>
                <a:lnTo>
                  <a:pt x="0" y="257022"/>
                </a:lnTo>
                <a:lnTo>
                  <a:pt x="0" y="257014"/>
                </a:lnTo>
                <a:lnTo>
                  <a:pt x="0" y="257008"/>
                </a:lnTo>
                <a:lnTo>
                  <a:pt x="0" y="256998"/>
                </a:lnTo>
                <a:lnTo>
                  <a:pt x="0" y="256972"/>
                </a:lnTo>
                <a:lnTo>
                  <a:pt x="0" y="256923"/>
                </a:lnTo>
                <a:lnTo>
                  <a:pt x="0" y="256919"/>
                </a:lnTo>
                <a:lnTo>
                  <a:pt x="0" y="256885"/>
                </a:lnTo>
                <a:lnTo>
                  <a:pt x="0" y="256882"/>
                </a:lnTo>
                <a:lnTo>
                  <a:pt x="0" y="256849"/>
                </a:lnTo>
                <a:lnTo>
                  <a:pt x="0" y="256833"/>
                </a:lnTo>
                <a:lnTo>
                  <a:pt x="0" y="256807"/>
                </a:lnTo>
                <a:lnTo>
                  <a:pt x="0" y="256797"/>
                </a:lnTo>
                <a:lnTo>
                  <a:pt x="0" y="256772"/>
                </a:lnTo>
                <a:lnTo>
                  <a:pt x="0" y="256760"/>
                </a:lnTo>
                <a:lnTo>
                  <a:pt x="0" y="256759"/>
                </a:lnTo>
                <a:lnTo>
                  <a:pt x="0" y="256709"/>
                </a:lnTo>
                <a:lnTo>
                  <a:pt x="0" y="256708"/>
                </a:lnTo>
                <a:lnTo>
                  <a:pt x="0" y="256700"/>
                </a:lnTo>
                <a:lnTo>
                  <a:pt x="0" y="256659"/>
                </a:lnTo>
                <a:lnTo>
                  <a:pt x="0" y="256624"/>
                </a:lnTo>
                <a:lnTo>
                  <a:pt x="0" y="256621"/>
                </a:lnTo>
                <a:lnTo>
                  <a:pt x="0" y="256619"/>
                </a:lnTo>
                <a:lnTo>
                  <a:pt x="0" y="256600"/>
                </a:lnTo>
                <a:lnTo>
                  <a:pt x="0" y="256599"/>
                </a:lnTo>
                <a:lnTo>
                  <a:pt x="0" y="256584"/>
                </a:lnTo>
                <a:lnTo>
                  <a:pt x="0" y="256568"/>
                </a:lnTo>
                <a:lnTo>
                  <a:pt x="0" y="256555"/>
                </a:lnTo>
                <a:lnTo>
                  <a:pt x="0" y="256514"/>
                </a:lnTo>
                <a:lnTo>
                  <a:pt x="0" y="256513"/>
                </a:lnTo>
                <a:lnTo>
                  <a:pt x="0" y="256473"/>
                </a:lnTo>
                <a:lnTo>
                  <a:pt x="0" y="256467"/>
                </a:lnTo>
                <a:lnTo>
                  <a:pt x="0" y="256445"/>
                </a:lnTo>
                <a:lnTo>
                  <a:pt x="0" y="256442"/>
                </a:lnTo>
                <a:lnTo>
                  <a:pt x="0" y="256400"/>
                </a:lnTo>
                <a:lnTo>
                  <a:pt x="0" y="256390"/>
                </a:lnTo>
                <a:lnTo>
                  <a:pt x="0" y="256374"/>
                </a:lnTo>
                <a:lnTo>
                  <a:pt x="0" y="256369"/>
                </a:lnTo>
                <a:lnTo>
                  <a:pt x="0" y="256344"/>
                </a:lnTo>
                <a:lnTo>
                  <a:pt x="0" y="256343"/>
                </a:lnTo>
                <a:lnTo>
                  <a:pt x="0" y="256286"/>
                </a:lnTo>
                <a:lnTo>
                  <a:pt x="0" y="256285"/>
                </a:lnTo>
                <a:lnTo>
                  <a:pt x="0" y="256217"/>
                </a:lnTo>
                <a:lnTo>
                  <a:pt x="0" y="256212"/>
                </a:lnTo>
                <a:lnTo>
                  <a:pt x="0" y="256186"/>
                </a:lnTo>
                <a:lnTo>
                  <a:pt x="0" y="256185"/>
                </a:lnTo>
                <a:lnTo>
                  <a:pt x="0" y="256176"/>
                </a:lnTo>
                <a:lnTo>
                  <a:pt x="0" y="256147"/>
                </a:lnTo>
                <a:lnTo>
                  <a:pt x="0" y="256141"/>
                </a:lnTo>
                <a:lnTo>
                  <a:pt x="0" y="256119"/>
                </a:lnTo>
                <a:lnTo>
                  <a:pt x="0" y="256111"/>
                </a:lnTo>
                <a:lnTo>
                  <a:pt x="0" y="256110"/>
                </a:lnTo>
                <a:lnTo>
                  <a:pt x="0" y="256101"/>
                </a:lnTo>
                <a:lnTo>
                  <a:pt x="0" y="256094"/>
                </a:lnTo>
                <a:lnTo>
                  <a:pt x="0" y="256091"/>
                </a:lnTo>
                <a:lnTo>
                  <a:pt x="0" y="256069"/>
                </a:lnTo>
                <a:lnTo>
                  <a:pt x="0" y="256038"/>
                </a:lnTo>
                <a:lnTo>
                  <a:pt x="0" y="256014"/>
                </a:lnTo>
                <a:lnTo>
                  <a:pt x="0" y="256012"/>
                </a:lnTo>
                <a:lnTo>
                  <a:pt x="0" y="255954"/>
                </a:lnTo>
                <a:lnTo>
                  <a:pt x="0" y="255914"/>
                </a:lnTo>
                <a:lnTo>
                  <a:pt x="0" y="255907"/>
                </a:lnTo>
                <a:lnTo>
                  <a:pt x="0" y="255885"/>
                </a:lnTo>
                <a:lnTo>
                  <a:pt x="0" y="255882"/>
                </a:lnTo>
                <a:lnTo>
                  <a:pt x="0" y="255877"/>
                </a:lnTo>
                <a:lnTo>
                  <a:pt x="0" y="255869"/>
                </a:lnTo>
                <a:lnTo>
                  <a:pt x="0" y="255865"/>
                </a:lnTo>
                <a:lnTo>
                  <a:pt x="0" y="255860"/>
                </a:lnTo>
                <a:lnTo>
                  <a:pt x="0" y="255851"/>
                </a:lnTo>
                <a:lnTo>
                  <a:pt x="0" y="255849"/>
                </a:lnTo>
                <a:lnTo>
                  <a:pt x="0" y="255846"/>
                </a:lnTo>
                <a:lnTo>
                  <a:pt x="0" y="255835"/>
                </a:lnTo>
                <a:lnTo>
                  <a:pt x="0" y="255828"/>
                </a:lnTo>
                <a:lnTo>
                  <a:pt x="0" y="255805"/>
                </a:lnTo>
                <a:lnTo>
                  <a:pt x="0" y="255793"/>
                </a:lnTo>
                <a:lnTo>
                  <a:pt x="0" y="255781"/>
                </a:lnTo>
                <a:lnTo>
                  <a:pt x="0" y="255736"/>
                </a:lnTo>
                <a:lnTo>
                  <a:pt x="0" y="255703"/>
                </a:lnTo>
                <a:lnTo>
                  <a:pt x="0" y="255687"/>
                </a:lnTo>
                <a:lnTo>
                  <a:pt x="0" y="255673"/>
                </a:lnTo>
                <a:lnTo>
                  <a:pt x="0" y="255672"/>
                </a:lnTo>
                <a:lnTo>
                  <a:pt x="0" y="255655"/>
                </a:lnTo>
                <a:lnTo>
                  <a:pt x="0" y="255639"/>
                </a:lnTo>
                <a:lnTo>
                  <a:pt x="0" y="255638"/>
                </a:lnTo>
                <a:lnTo>
                  <a:pt x="0" y="255637"/>
                </a:lnTo>
                <a:lnTo>
                  <a:pt x="0" y="255636"/>
                </a:lnTo>
                <a:lnTo>
                  <a:pt x="0" y="255634"/>
                </a:lnTo>
                <a:lnTo>
                  <a:pt x="0" y="255632"/>
                </a:lnTo>
                <a:lnTo>
                  <a:pt x="0" y="255610"/>
                </a:lnTo>
                <a:lnTo>
                  <a:pt x="0" y="255601"/>
                </a:lnTo>
                <a:lnTo>
                  <a:pt x="0" y="255599"/>
                </a:lnTo>
                <a:lnTo>
                  <a:pt x="0" y="255585"/>
                </a:lnTo>
                <a:lnTo>
                  <a:pt x="0" y="255562"/>
                </a:lnTo>
                <a:lnTo>
                  <a:pt x="0" y="255560"/>
                </a:lnTo>
                <a:lnTo>
                  <a:pt x="0" y="255530"/>
                </a:lnTo>
                <a:lnTo>
                  <a:pt x="0" y="255529"/>
                </a:lnTo>
                <a:lnTo>
                  <a:pt x="0" y="255520"/>
                </a:lnTo>
                <a:lnTo>
                  <a:pt x="0" y="255493"/>
                </a:lnTo>
                <a:lnTo>
                  <a:pt x="0" y="255453"/>
                </a:lnTo>
                <a:lnTo>
                  <a:pt x="0" y="255442"/>
                </a:lnTo>
                <a:lnTo>
                  <a:pt x="0" y="255431"/>
                </a:lnTo>
                <a:lnTo>
                  <a:pt x="0" y="255424"/>
                </a:lnTo>
                <a:lnTo>
                  <a:pt x="0" y="255405"/>
                </a:lnTo>
                <a:lnTo>
                  <a:pt x="0" y="255401"/>
                </a:lnTo>
                <a:lnTo>
                  <a:pt x="0" y="255396"/>
                </a:lnTo>
                <a:lnTo>
                  <a:pt x="0" y="255390"/>
                </a:lnTo>
                <a:lnTo>
                  <a:pt x="0" y="255389"/>
                </a:lnTo>
                <a:lnTo>
                  <a:pt x="0" y="255388"/>
                </a:lnTo>
                <a:lnTo>
                  <a:pt x="0" y="255366"/>
                </a:lnTo>
                <a:lnTo>
                  <a:pt x="0" y="255327"/>
                </a:lnTo>
                <a:lnTo>
                  <a:pt x="0" y="255322"/>
                </a:lnTo>
                <a:lnTo>
                  <a:pt x="0" y="255319"/>
                </a:lnTo>
                <a:lnTo>
                  <a:pt x="0" y="255306"/>
                </a:lnTo>
                <a:lnTo>
                  <a:pt x="0" y="255296"/>
                </a:lnTo>
                <a:lnTo>
                  <a:pt x="0" y="255237"/>
                </a:lnTo>
                <a:lnTo>
                  <a:pt x="0" y="255232"/>
                </a:lnTo>
                <a:lnTo>
                  <a:pt x="0" y="255181"/>
                </a:lnTo>
                <a:lnTo>
                  <a:pt x="0" y="255180"/>
                </a:lnTo>
                <a:lnTo>
                  <a:pt x="0" y="255178"/>
                </a:lnTo>
                <a:lnTo>
                  <a:pt x="0" y="255177"/>
                </a:lnTo>
                <a:lnTo>
                  <a:pt x="0" y="255175"/>
                </a:lnTo>
                <a:lnTo>
                  <a:pt x="0" y="255170"/>
                </a:lnTo>
                <a:lnTo>
                  <a:pt x="0" y="255165"/>
                </a:lnTo>
                <a:lnTo>
                  <a:pt x="0" y="255142"/>
                </a:lnTo>
                <a:lnTo>
                  <a:pt x="0" y="255140"/>
                </a:lnTo>
                <a:lnTo>
                  <a:pt x="0" y="255133"/>
                </a:lnTo>
                <a:lnTo>
                  <a:pt x="0" y="255128"/>
                </a:lnTo>
                <a:lnTo>
                  <a:pt x="0" y="255112"/>
                </a:lnTo>
                <a:lnTo>
                  <a:pt x="0" y="255087"/>
                </a:lnTo>
                <a:lnTo>
                  <a:pt x="0" y="255072"/>
                </a:lnTo>
                <a:lnTo>
                  <a:pt x="0" y="255017"/>
                </a:lnTo>
                <a:lnTo>
                  <a:pt x="0" y="255012"/>
                </a:lnTo>
                <a:lnTo>
                  <a:pt x="0" y="254991"/>
                </a:lnTo>
                <a:lnTo>
                  <a:pt x="0" y="254989"/>
                </a:lnTo>
                <a:lnTo>
                  <a:pt x="0" y="254984"/>
                </a:lnTo>
                <a:lnTo>
                  <a:pt x="0" y="254983"/>
                </a:lnTo>
                <a:lnTo>
                  <a:pt x="0" y="254972"/>
                </a:lnTo>
                <a:lnTo>
                  <a:pt x="0" y="254962"/>
                </a:lnTo>
                <a:lnTo>
                  <a:pt x="0" y="254946"/>
                </a:lnTo>
                <a:lnTo>
                  <a:pt x="0" y="254912"/>
                </a:lnTo>
                <a:lnTo>
                  <a:pt x="0" y="254896"/>
                </a:lnTo>
                <a:lnTo>
                  <a:pt x="0" y="254889"/>
                </a:lnTo>
                <a:lnTo>
                  <a:pt x="0" y="254868"/>
                </a:lnTo>
                <a:lnTo>
                  <a:pt x="0" y="254857"/>
                </a:lnTo>
                <a:lnTo>
                  <a:pt x="0" y="254838"/>
                </a:lnTo>
                <a:lnTo>
                  <a:pt x="0" y="254837"/>
                </a:lnTo>
                <a:lnTo>
                  <a:pt x="0" y="254776"/>
                </a:lnTo>
                <a:lnTo>
                  <a:pt x="0" y="254773"/>
                </a:lnTo>
                <a:lnTo>
                  <a:pt x="0" y="254742"/>
                </a:lnTo>
                <a:lnTo>
                  <a:pt x="0" y="254721"/>
                </a:lnTo>
                <a:lnTo>
                  <a:pt x="0" y="254720"/>
                </a:lnTo>
                <a:lnTo>
                  <a:pt x="0" y="254686"/>
                </a:lnTo>
                <a:lnTo>
                  <a:pt x="0" y="254678"/>
                </a:lnTo>
                <a:lnTo>
                  <a:pt x="0" y="254674"/>
                </a:lnTo>
                <a:lnTo>
                  <a:pt x="0" y="254651"/>
                </a:lnTo>
                <a:lnTo>
                  <a:pt x="0" y="254639"/>
                </a:lnTo>
                <a:lnTo>
                  <a:pt x="0" y="254628"/>
                </a:lnTo>
                <a:lnTo>
                  <a:pt x="0" y="254580"/>
                </a:lnTo>
                <a:lnTo>
                  <a:pt x="0" y="254553"/>
                </a:lnTo>
                <a:lnTo>
                  <a:pt x="0" y="254529"/>
                </a:lnTo>
                <a:lnTo>
                  <a:pt x="0" y="254527"/>
                </a:lnTo>
                <a:lnTo>
                  <a:pt x="0" y="254524"/>
                </a:lnTo>
                <a:lnTo>
                  <a:pt x="0" y="254510"/>
                </a:lnTo>
                <a:lnTo>
                  <a:pt x="0" y="254508"/>
                </a:lnTo>
                <a:lnTo>
                  <a:pt x="0" y="254494"/>
                </a:lnTo>
                <a:lnTo>
                  <a:pt x="0" y="254492"/>
                </a:lnTo>
                <a:lnTo>
                  <a:pt x="0" y="254489"/>
                </a:lnTo>
                <a:lnTo>
                  <a:pt x="0" y="254482"/>
                </a:lnTo>
                <a:lnTo>
                  <a:pt x="0" y="254480"/>
                </a:lnTo>
                <a:lnTo>
                  <a:pt x="0" y="254458"/>
                </a:lnTo>
                <a:lnTo>
                  <a:pt x="0" y="254430"/>
                </a:lnTo>
                <a:lnTo>
                  <a:pt x="0" y="254425"/>
                </a:lnTo>
                <a:lnTo>
                  <a:pt x="0" y="254406"/>
                </a:lnTo>
                <a:lnTo>
                  <a:pt x="0" y="254376"/>
                </a:lnTo>
                <a:lnTo>
                  <a:pt x="0" y="254369"/>
                </a:lnTo>
                <a:lnTo>
                  <a:pt x="0" y="254367"/>
                </a:lnTo>
                <a:lnTo>
                  <a:pt x="0" y="254342"/>
                </a:lnTo>
                <a:lnTo>
                  <a:pt x="0" y="254335"/>
                </a:lnTo>
                <a:lnTo>
                  <a:pt x="0" y="254302"/>
                </a:lnTo>
                <a:lnTo>
                  <a:pt x="0" y="254299"/>
                </a:lnTo>
                <a:lnTo>
                  <a:pt x="0" y="254298"/>
                </a:lnTo>
                <a:lnTo>
                  <a:pt x="0" y="254297"/>
                </a:lnTo>
                <a:lnTo>
                  <a:pt x="0" y="254261"/>
                </a:lnTo>
                <a:lnTo>
                  <a:pt x="0" y="254228"/>
                </a:lnTo>
                <a:lnTo>
                  <a:pt x="0" y="254220"/>
                </a:lnTo>
                <a:lnTo>
                  <a:pt x="0" y="254190"/>
                </a:lnTo>
                <a:lnTo>
                  <a:pt x="0" y="254189"/>
                </a:lnTo>
                <a:lnTo>
                  <a:pt x="0" y="254125"/>
                </a:lnTo>
                <a:lnTo>
                  <a:pt x="0" y="254117"/>
                </a:lnTo>
                <a:lnTo>
                  <a:pt x="0" y="254103"/>
                </a:lnTo>
                <a:lnTo>
                  <a:pt x="0" y="254093"/>
                </a:lnTo>
                <a:lnTo>
                  <a:pt x="0" y="254086"/>
                </a:lnTo>
                <a:lnTo>
                  <a:pt x="0" y="254075"/>
                </a:lnTo>
                <a:lnTo>
                  <a:pt x="0" y="254065"/>
                </a:lnTo>
                <a:lnTo>
                  <a:pt x="0" y="254036"/>
                </a:lnTo>
                <a:lnTo>
                  <a:pt x="0" y="254018"/>
                </a:lnTo>
                <a:lnTo>
                  <a:pt x="0" y="254015"/>
                </a:lnTo>
                <a:lnTo>
                  <a:pt x="0" y="254008"/>
                </a:lnTo>
                <a:lnTo>
                  <a:pt x="0" y="253982"/>
                </a:lnTo>
                <a:lnTo>
                  <a:pt x="0" y="253980"/>
                </a:lnTo>
                <a:lnTo>
                  <a:pt x="0" y="253962"/>
                </a:lnTo>
                <a:lnTo>
                  <a:pt x="0" y="253948"/>
                </a:lnTo>
                <a:lnTo>
                  <a:pt x="0" y="253947"/>
                </a:lnTo>
                <a:lnTo>
                  <a:pt x="0" y="253930"/>
                </a:lnTo>
                <a:lnTo>
                  <a:pt x="0" y="253910"/>
                </a:lnTo>
                <a:lnTo>
                  <a:pt x="0" y="253905"/>
                </a:lnTo>
                <a:lnTo>
                  <a:pt x="0" y="253893"/>
                </a:lnTo>
                <a:lnTo>
                  <a:pt x="0" y="253892"/>
                </a:lnTo>
                <a:lnTo>
                  <a:pt x="0" y="253883"/>
                </a:lnTo>
                <a:lnTo>
                  <a:pt x="0" y="253843"/>
                </a:lnTo>
                <a:lnTo>
                  <a:pt x="0" y="253816"/>
                </a:lnTo>
                <a:lnTo>
                  <a:pt x="0" y="253807"/>
                </a:lnTo>
                <a:lnTo>
                  <a:pt x="0" y="253782"/>
                </a:lnTo>
                <a:lnTo>
                  <a:pt x="0" y="253769"/>
                </a:lnTo>
                <a:lnTo>
                  <a:pt x="0" y="253752"/>
                </a:lnTo>
                <a:lnTo>
                  <a:pt x="0" y="253738"/>
                </a:lnTo>
                <a:lnTo>
                  <a:pt x="0" y="253735"/>
                </a:lnTo>
                <a:lnTo>
                  <a:pt x="0" y="253731"/>
                </a:lnTo>
                <a:lnTo>
                  <a:pt x="0" y="253710"/>
                </a:lnTo>
                <a:lnTo>
                  <a:pt x="0" y="253642"/>
                </a:lnTo>
                <a:lnTo>
                  <a:pt x="0" y="253634"/>
                </a:lnTo>
                <a:lnTo>
                  <a:pt x="0" y="253629"/>
                </a:lnTo>
                <a:lnTo>
                  <a:pt x="0" y="253613"/>
                </a:lnTo>
                <a:lnTo>
                  <a:pt x="0" y="253603"/>
                </a:lnTo>
                <a:lnTo>
                  <a:pt x="0" y="253528"/>
                </a:lnTo>
                <a:lnTo>
                  <a:pt x="0" y="253523"/>
                </a:lnTo>
                <a:lnTo>
                  <a:pt x="0" y="253503"/>
                </a:lnTo>
                <a:lnTo>
                  <a:pt x="0" y="253471"/>
                </a:lnTo>
                <a:lnTo>
                  <a:pt x="0" y="253459"/>
                </a:lnTo>
                <a:lnTo>
                  <a:pt x="0" y="253451"/>
                </a:lnTo>
                <a:lnTo>
                  <a:pt x="0" y="253445"/>
                </a:lnTo>
                <a:lnTo>
                  <a:pt x="0" y="253417"/>
                </a:lnTo>
                <a:lnTo>
                  <a:pt x="0" y="253416"/>
                </a:lnTo>
                <a:lnTo>
                  <a:pt x="0" y="253410"/>
                </a:lnTo>
                <a:lnTo>
                  <a:pt x="0" y="253379"/>
                </a:lnTo>
                <a:lnTo>
                  <a:pt x="0" y="253319"/>
                </a:lnTo>
                <a:lnTo>
                  <a:pt x="0" y="253315"/>
                </a:lnTo>
                <a:lnTo>
                  <a:pt x="0" y="253299"/>
                </a:lnTo>
                <a:lnTo>
                  <a:pt x="0" y="253295"/>
                </a:lnTo>
                <a:lnTo>
                  <a:pt x="0" y="253294"/>
                </a:lnTo>
                <a:lnTo>
                  <a:pt x="0" y="253285"/>
                </a:lnTo>
                <a:lnTo>
                  <a:pt x="0" y="253279"/>
                </a:lnTo>
                <a:lnTo>
                  <a:pt x="0" y="253235"/>
                </a:lnTo>
                <a:lnTo>
                  <a:pt x="0" y="253222"/>
                </a:lnTo>
                <a:lnTo>
                  <a:pt x="0" y="253205"/>
                </a:lnTo>
                <a:lnTo>
                  <a:pt x="0" y="253195"/>
                </a:lnTo>
                <a:lnTo>
                  <a:pt x="0" y="253186"/>
                </a:lnTo>
                <a:lnTo>
                  <a:pt x="0" y="253156"/>
                </a:lnTo>
                <a:lnTo>
                  <a:pt x="0" y="253148"/>
                </a:lnTo>
                <a:lnTo>
                  <a:pt x="0" y="253121"/>
                </a:lnTo>
                <a:lnTo>
                  <a:pt x="0" y="253120"/>
                </a:lnTo>
                <a:lnTo>
                  <a:pt x="0" y="253111"/>
                </a:lnTo>
                <a:lnTo>
                  <a:pt x="0" y="253109"/>
                </a:lnTo>
                <a:lnTo>
                  <a:pt x="0" y="253104"/>
                </a:lnTo>
                <a:lnTo>
                  <a:pt x="0" y="253101"/>
                </a:lnTo>
                <a:lnTo>
                  <a:pt x="0" y="253081"/>
                </a:lnTo>
                <a:lnTo>
                  <a:pt x="0" y="253079"/>
                </a:lnTo>
                <a:lnTo>
                  <a:pt x="0" y="253069"/>
                </a:lnTo>
                <a:lnTo>
                  <a:pt x="0" y="253051"/>
                </a:lnTo>
                <a:lnTo>
                  <a:pt x="0" y="252986"/>
                </a:lnTo>
                <a:lnTo>
                  <a:pt x="0" y="252979"/>
                </a:lnTo>
                <a:lnTo>
                  <a:pt x="0" y="252964"/>
                </a:lnTo>
                <a:lnTo>
                  <a:pt x="0" y="252933"/>
                </a:lnTo>
                <a:lnTo>
                  <a:pt x="0" y="252915"/>
                </a:lnTo>
                <a:lnTo>
                  <a:pt x="0" y="252913"/>
                </a:lnTo>
                <a:lnTo>
                  <a:pt x="0" y="252887"/>
                </a:lnTo>
                <a:lnTo>
                  <a:pt x="0" y="252875"/>
                </a:lnTo>
                <a:lnTo>
                  <a:pt x="0" y="252870"/>
                </a:lnTo>
                <a:lnTo>
                  <a:pt x="0" y="252861"/>
                </a:lnTo>
                <a:lnTo>
                  <a:pt x="0" y="252859"/>
                </a:lnTo>
                <a:lnTo>
                  <a:pt x="0" y="252856"/>
                </a:lnTo>
                <a:lnTo>
                  <a:pt x="0" y="252855"/>
                </a:lnTo>
                <a:lnTo>
                  <a:pt x="0" y="252854"/>
                </a:lnTo>
                <a:lnTo>
                  <a:pt x="0" y="252841"/>
                </a:lnTo>
                <a:lnTo>
                  <a:pt x="0" y="252836"/>
                </a:lnTo>
                <a:lnTo>
                  <a:pt x="0" y="252823"/>
                </a:lnTo>
                <a:lnTo>
                  <a:pt x="0" y="252803"/>
                </a:lnTo>
                <a:lnTo>
                  <a:pt x="0" y="252713"/>
                </a:lnTo>
                <a:lnTo>
                  <a:pt x="0" y="252691"/>
                </a:lnTo>
                <a:lnTo>
                  <a:pt x="0" y="252670"/>
                </a:lnTo>
                <a:lnTo>
                  <a:pt x="0" y="252649"/>
                </a:lnTo>
                <a:lnTo>
                  <a:pt x="0" y="252647"/>
                </a:lnTo>
                <a:lnTo>
                  <a:pt x="0" y="252644"/>
                </a:lnTo>
                <a:lnTo>
                  <a:pt x="0" y="252642"/>
                </a:lnTo>
                <a:lnTo>
                  <a:pt x="0" y="252631"/>
                </a:lnTo>
                <a:lnTo>
                  <a:pt x="0" y="252620"/>
                </a:lnTo>
                <a:lnTo>
                  <a:pt x="0" y="252611"/>
                </a:lnTo>
                <a:lnTo>
                  <a:pt x="0" y="252595"/>
                </a:lnTo>
                <a:lnTo>
                  <a:pt x="0" y="252592"/>
                </a:lnTo>
                <a:lnTo>
                  <a:pt x="0" y="252572"/>
                </a:lnTo>
                <a:lnTo>
                  <a:pt x="0" y="252570"/>
                </a:lnTo>
                <a:lnTo>
                  <a:pt x="0" y="252568"/>
                </a:lnTo>
                <a:lnTo>
                  <a:pt x="0" y="252520"/>
                </a:lnTo>
                <a:lnTo>
                  <a:pt x="0" y="252441"/>
                </a:lnTo>
                <a:lnTo>
                  <a:pt x="0" y="252438"/>
                </a:lnTo>
                <a:lnTo>
                  <a:pt x="0" y="252415"/>
                </a:lnTo>
                <a:lnTo>
                  <a:pt x="0" y="252411"/>
                </a:lnTo>
                <a:lnTo>
                  <a:pt x="0" y="252406"/>
                </a:lnTo>
                <a:lnTo>
                  <a:pt x="0" y="252400"/>
                </a:lnTo>
                <a:lnTo>
                  <a:pt x="0" y="252399"/>
                </a:lnTo>
                <a:lnTo>
                  <a:pt x="0" y="252382"/>
                </a:lnTo>
                <a:lnTo>
                  <a:pt x="0" y="252371"/>
                </a:lnTo>
                <a:lnTo>
                  <a:pt x="0" y="252364"/>
                </a:lnTo>
                <a:lnTo>
                  <a:pt x="0" y="252345"/>
                </a:lnTo>
                <a:lnTo>
                  <a:pt x="0" y="252332"/>
                </a:lnTo>
                <a:lnTo>
                  <a:pt x="0" y="252329"/>
                </a:lnTo>
                <a:lnTo>
                  <a:pt x="0" y="252306"/>
                </a:lnTo>
                <a:lnTo>
                  <a:pt x="0" y="252237"/>
                </a:lnTo>
                <a:lnTo>
                  <a:pt x="0" y="252200"/>
                </a:lnTo>
                <a:lnTo>
                  <a:pt x="0" y="252190"/>
                </a:lnTo>
                <a:lnTo>
                  <a:pt x="0" y="252188"/>
                </a:lnTo>
                <a:lnTo>
                  <a:pt x="0" y="252180"/>
                </a:lnTo>
                <a:lnTo>
                  <a:pt x="0" y="252168"/>
                </a:lnTo>
                <a:lnTo>
                  <a:pt x="0" y="252152"/>
                </a:lnTo>
                <a:lnTo>
                  <a:pt x="0" y="252139"/>
                </a:lnTo>
                <a:lnTo>
                  <a:pt x="0" y="252138"/>
                </a:lnTo>
                <a:lnTo>
                  <a:pt x="0" y="252123"/>
                </a:lnTo>
                <a:lnTo>
                  <a:pt x="0" y="252122"/>
                </a:lnTo>
                <a:lnTo>
                  <a:pt x="0" y="252109"/>
                </a:lnTo>
                <a:lnTo>
                  <a:pt x="0" y="252097"/>
                </a:lnTo>
                <a:lnTo>
                  <a:pt x="0" y="252082"/>
                </a:lnTo>
                <a:lnTo>
                  <a:pt x="0" y="252051"/>
                </a:lnTo>
                <a:lnTo>
                  <a:pt x="0" y="252030"/>
                </a:lnTo>
                <a:lnTo>
                  <a:pt x="0" y="252027"/>
                </a:lnTo>
                <a:lnTo>
                  <a:pt x="0" y="252022"/>
                </a:lnTo>
                <a:lnTo>
                  <a:pt x="0" y="251994"/>
                </a:lnTo>
                <a:lnTo>
                  <a:pt x="0" y="251972"/>
                </a:lnTo>
                <a:lnTo>
                  <a:pt x="0" y="251956"/>
                </a:lnTo>
                <a:lnTo>
                  <a:pt x="0" y="251949"/>
                </a:lnTo>
                <a:lnTo>
                  <a:pt x="0" y="251946"/>
                </a:lnTo>
                <a:lnTo>
                  <a:pt x="0" y="251944"/>
                </a:lnTo>
                <a:lnTo>
                  <a:pt x="0" y="251928"/>
                </a:lnTo>
                <a:lnTo>
                  <a:pt x="0" y="251925"/>
                </a:lnTo>
                <a:lnTo>
                  <a:pt x="0" y="251922"/>
                </a:lnTo>
                <a:lnTo>
                  <a:pt x="0" y="251914"/>
                </a:lnTo>
                <a:lnTo>
                  <a:pt x="0" y="251906"/>
                </a:lnTo>
                <a:lnTo>
                  <a:pt x="0" y="251897"/>
                </a:lnTo>
                <a:lnTo>
                  <a:pt x="0" y="251886"/>
                </a:lnTo>
                <a:lnTo>
                  <a:pt x="0" y="251880"/>
                </a:lnTo>
                <a:lnTo>
                  <a:pt x="0" y="251872"/>
                </a:lnTo>
                <a:lnTo>
                  <a:pt x="0" y="251848"/>
                </a:lnTo>
                <a:lnTo>
                  <a:pt x="0" y="251847"/>
                </a:lnTo>
                <a:lnTo>
                  <a:pt x="0" y="251823"/>
                </a:lnTo>
                <a:lnTo>
                  <a:pt x="0" y="251754"/>
                </a:lnTo>
                <a:lnTo>
                  <a:pt x="0" y="251752"/>
                </a:lnTo>
                <a:lnTo>
                  <a:pt x="0" y="251734"/>
                </a:lnTo>
                <a:lnTo>
                  <a:pt x="0" y="251731"/>
                </a:lnTo>
                <a:lnTo>
                  <a:pt x="0" y="251730"/>
                </a:lnTo>
                <a:lnTo>
                  <a:pt x="0" y="251718"/>
                </a:lnTo>
                <a:lnTo>
                  <a:pt x="0" y="251716"/>
                </a:lnTo>
                <a:lnTo>
                  <a:pt x="0" y="251707"/>
                </a:lnTo>
                <a:lnTo>
                  <a:pt x="0" y="251677"/>
                </a:lnTo>
                <a:lnTo>
                  <a:pt x="0" y="251670"/>
                </a:lnTo>
                <a:lnTo>
                  <a:pt x="0" y="251656"/>
                </a:lnTo>
                <a:lnTo>
                  <a:pt x="0" y="251647"/>
                </a:lnTo>
                <a:lnTo>
                  <a:pt x="0" y="251638"/>
                </a:lnTo>
                <a:lnTo>
                  <a:pt x="0" y="251613"/>
                </a:lnTo>
                <a:lnTo>
                  <a:pt x="0" y="251600"/>
                </a:lnTo>
                <a:lnTo>
                  <a:pt x="0" y="251573"/>
                </a:lnTo>
                <a:lnTo>
                  <a:pt x="0" y="251571"/>
                </a:lnTo>
                <a:lnTo>
                  <a:pt x="0" y="251568"/>
                </a:lnTo>
                <a:lnTo>
                  <a:pt x="0" y="251563"/>
                </a:lnTo>
                <a:lnTo>
                  <a:pt x="0" y="251547"/>
                </a:lnTo>
                <a:lnTo>
                  <a:pt x="0" y="251534"/>
                </a:lnTo>
                <a:lnTo>
                  <a:pt x="0" y="251520"/>
                </a:lnTo>
                <a:lnTo>
                  <a:pt x="0" y="251518"/>
                </a:lnTo>
                <a:lnTo>
                  <a:pt x="0" y="251504"/>
                </a:lnTo>
                <a:lnTo>
                  <a:pt x="0" y="251502"/>
                </a:lnTo>
                <a:lnTo>
                  <a:pt x="0" y="251499"/>
                </a:lnTo>
                <a:lnTo>
                  <a:pt x="0" y="251492"/>
                </a:lnTo>
                <a:lnTo>
                  <a:pt x="0" y="251490"/>
                </a:lnTo>
                <a:lnTo>
                  <a:pt x="0" y="251468"/>
                </a:lnTo>
                <a:lnTo>
                  <a:pt x="0" y="251464"/>
                </a:lnTo>
                <a:lnTo>
                  <a:pt x="0" y="251461"/>
                </a:lnTo>
                <a:lnTo>
                  <a:pt x="0" y="251456"/>
                </a:lnTo>
                <a:lnTo>
                  <a:pt x="0" y="251394"/>
                </a:lnTo>
                <a:lnTo>
                  <a:pt x="0" y="251389"/>
                </a:lnTo>
                <a:lnTo>
                  <a:pt x="0" y="251379"/>
                </a:lnTo>
                <a:lnTo>
                  <a:pt x="0" y="251364"/>
                </a:lnTo>
                <a:lnTo>
                  <a:pt x="0" y="251358"/>
                </a:lnTo>
                <a:lnTo>
                  <a:pt x="0" y="251309"/>
                </a:lnTo>
                <a:lnTo>
                  <a:pt x="0" y="251308"/>
                </a:lnTo>
                <a:lnTo>
                  <a:pt x="0" y="251271"/>
                </a:lnTo>
                <a:lnTo>
                  <a:pt x="0" y="251238"/>
                </a:lnTo>
                <a:lnTo>
                  <a:pt x="0" y="251233"/>
                </a:lnTo>
                <a:lnTo>
                  <a:pt x="0" y="251224"/>
                </a:lnTo>
                <a:lnTo>
                  <a:pt x="0" y="251216"/>
                </a:lnTo>
                <a:lnTo>
                  <a:pt x="0" y="251200"/>
                </a:lnTo>
                <a:lnTo>
                  <a:pt x="0" y="251199"/>
                </a:lnTo>
                <a:lnTo>
                  <a:pt x="0" y="251184"/>
                </a:lnTo>
                <a:lnTo>
                  <a:pt x="0" y="251183"/>
                </a:lnTo>
                <a:lnTo>
                  <a:pt x="0" y="251166"/>
                </a:lnTo>
                <a:lnTo>
                  <a:pt x="0" y="251152"/>
                </a:lnTo>
                <a:lnTo>
                  <a:pt x="0" y="251127"/>
                </a:lnTo>
                <a:lnTo>
                  <a:pt x="0" y="251117"/>
                </a:lnTo>
                <a:lnTo>
                  <a:pt x="0" y="251114"/>
                </a:lnTo>
                <a:lnTo>
                  <a:pt x="0" y="251109"/>
                </a:lnTo>
                <a:lnTo>
                  <a:pt x="0" y="251088"/>
                </a:lnTo>
                <a:lnTo>
                  <a:pt x="0" y="251075"/>
                </a:lnTo>
                <a:lnTo>
                  <a:pt x="0" y="251046"/>
                </a:lnTo>
                <a:lnTo>
                  <a:pt x="0" y="251025"/>
                </a:lnTo>
                <a:lnTo>
                  <a:pt x="0" y="251009"/>
                </a:lnTo>
                <a:lnTo>
                  <a:pt x="0" y="251005"/>
                </a:lnTo>
                <a:lnTo>
                  <a:pt x="0" y="250990"/>
                </a:lnTo>
                <a:lnTo>
                  <a:pt x="0" y="250983"/>
                </a:lnTo>
                <a:lnTo>
                  <a:pt x="0" y="250972"/>
                </a:lnTo>
                <a:lnTo>
                  <a:pt x="0" y="250958"/>
                </a:lnTo>
                <a:lnTo>
                  <a:pt x="0" y="250940"/>
                </a:lnTo>
                <a:lnTo>
                  <a:pt x="0" y="250935"/>
                </a:lnTo>
                <a:lnTo>
                  <a:pt x="0" y="250923"/>
                </a:lnTo>
                <a:lnTo>
                  <a:pt x="0" y="250920"/>
                </a:lnTo>
                <a:lnTo>
                  <a:pt x="0" y="250915"/>
                </a:lnTo>
                <a:lnTo>
                  <a:pt x="0" y="250903"/>
                </a:lnTo>
                <a:lnTo>
                  <a:pt x="0" y="250893"/>
                </a:lnTo>
                <a:lnTo>
                  <a:pt x="0" y="250876"/>
                </a:lnTo>
                <a:lnTo>
                  <a:pt x="0" y="250868"/>
                </a:lnTo>
                <a:lnTo>
                  <a:pt x="0" y="250866"/>
                </a:lnTo>
                <a:lnTo>
                  <a:pt x="0" y="250851"/>
                </a:lnTo>
                <a:lnTo>
                  <a:pt x="0" y="250826"/>
                </a:lnTo>
                <a:lnTo>
                  <a:pt x="0" y="250817"/>
                </a:lnTo>
                <a:lnTo>
                  <a:pt x="0" y="250804"/>
                </a:lnTo>
                <a:lnTo>
                  <a:pt x="0" y="250796"/>
                </a:lnTo>
                <a:lnTo>
                  <a:pt x="0" y="250768"/>
                </a:lnTo>
                <a:lnTo>
                  <a:pt x="0" y="250762"/>
                </a:lnTo>
                <a:lnTo>
                  <a:pt x="0" y="250741"/>
                </a:lnTo>
                <a:lnTo>
                  <a:pt x="0" y="250719"/>
                </a:lnTo>
                <a:lnTo>
                  <a:pt x="0" y="250716"/>
                </a:lnTo>
                <a:lnTo>
                  <a:pt x="0" y="250711"/>
                </a:lnTo>
                <a:lnTo>
                  <a:pt x="0" y="250682"/>
                </a:lnTo>
                <a:lnTo>
                  <a:pt x="0" y="250670"/>
                </a:lnTo>
                <a:lnTo>
                  <a:pt x="0" y="250655"/>
                </a:lnTo>
                <a:lnTo>
                  <a:pt x="0" y="250650"/>
                </a:lnTo>
                <a:lnTo>
                  <a:pt x="0" y="250644"/>
                </a:lnTo>
                <a:lnTo>
                  <a:pt x="0" y="250639"/>
                </a:lnTo>
                <a:lnTo>
                  <a:pt x="0" y="250623"/>
                </a:lnTo>
                <a:lnTo>
                  <a:pt x="0" y="250621"/>
                </a:lnTo>
                <a:lnTo>
                  <a:pt x="0" y="250592"/>
                </a:lnTo>
                <a:lnTo>
                  <a:pt x="0" y="250567"/>
                </a:lnTo>
                <a:lnTo>
                  <a:pt x="0" y="250554"/>
                </a:lnTo>
                <a:lnTo>
                  <a:pt x="0" y="250526"/>
                </a:lnTo>
                <a:lnTo>
                  <a:pt x="0" y="250513"/>
                </a:lnTo>
                <a:lnTo>
                  <a:pt x="0" y="250506"/>
                </a:lnTo>
                <a:lnTo>
                  <a:pt x="0" y="250481"/>
                </a:lnTo>
                <a:lnTo>
                  <a:pt x="0" y="250469"/>
                </a:lnTo>
                <a:lnTo>
                  <a:pt x="0" y="250466"/>
                </a:lnTo>
                <a:lnTo>
                  <a:pt x="0" y="250461"/>
                </a:lnTo>
                <a:lnTo>
                  <a:pt x="0" y="250447"/>
                </a:lnTo>
                <a:lnTo>
                  <a:pt x="0" y="250440"/>
                </a:lnTo>
                <a:lnTo>
                  <a:pt x="0" y="250427"/>
                </a:lnTo>
                <a:lnTo>
                  <a:pt x="0" y="250389"/>
                </a:lnTo>
                <a:lnTo>
                  <a:pt x="0" y="250357"/>
                </a:lnTo>
                <a:lnTo>
                  <a:pt x="0" y="250350"/>
                </a:lnTo>
                <a:lnTo>
                  <a:pt x="0" y="250332"/>
                </a:lnTo>
                <a:lnTo>
                  <a:pt x="0" y="250330"/>
                </a:lnTo>
                <a:lnTo>
                  <a:pt x="0" y="250329"/>
                </a:lnTo>
                <a:lnTo>
                  <a:pt x="0" y="250327"/>
                </a:lnTo>
                <a:lnTo>
                  <a:pt x="0" y="250318"/>
                </a:lnTo>
                <a:lnTo>
                  <a:pt x="0" y="250304"/>
                </a:lnTo>
                <a:lnTo>
                  <a:pt x="0" y="250287"/>
                </a:lnTo>
                <a:lnTo>
                  <a:pt x="0" y="250285"/>
                </a:lnTo>
                <a:lnTo>
                  <a:pt x="0" y="250242"/>
                </a:lnTo>
                <a:lnTo>
                  <a:pt x="0" y="250201"/>
                </a:lnTo>
                <a:lnTo>
                  <a:pt x="0" y="250158"/>
                </a:lnTo>
                <a:lnTo>
                  <a:pt x="0" y="250130"/>
                </a:lnTo>
                <a:lnTo>
                  <a:pt x="0" y="250121"/>
                </a:lnTo>
                <a:lnTo>
                  <a:pt x="0" y="250119"/>
                </a:lnTo>
                <a:lnTo>
                  <a:pt x="0" y="250108"/>
                </a:lnTo>
                <a:lnTo>
                  <a:pt x="0" y="250059"/>
                </a:lnTo>
                <a:lnTo>
                  <a:pt x="0" y="250007"/>
                </a:lnTo>
                <a:lnTo>
                  <a:pt x="0" y="249989"/>
                </a:lnTo>
                <a:lnTo>
                  <a:pt x="0" y="249943"/>
                </a:lnTo>
                <a:lnTo>
                  <a:pt x="0" y="249937"/>
                </a:lnTo>
                <a:lnTo>
                  <a:pt x="0" y="249925"/>
                </a:lnTo>
                <a:lnTo>
                  <a:pt x="0" y="249923"/>
                </a:lnTo>
                <a:lnTo>
                  <a:pt x="0" y="249880"/>
                </a:lnTo>
                <a:lnTo>
                  <a:pt x="0" y="249865"/>
                </a:lnTo>
                <a:lnTo>
                  <a:pt x="0" y="249855"/>
                </a:lnTo>
                <a:lnTo>
                  <a:pt x="0" y="249853"/>
                </a:lnTo>
                <a:lnTo>
                  <a:pt x="0" y="249846"/>
                </a:lnTo>
                <a:lnTo>
                  <a:pt x="0" y="249833"/>
                </a:lnTo>
                <a:lnTo>
                  <a:pt x="0" y="249781"/>
                </a:lnTo>
                <a:lnTo>
                  <a:pt x="0" y="249701"/>
                </a:lnTo>
                <a:lnTo>
                  <a:pt x="0" y="249692"/>
                </a:lnTo>
                <a:lnTo>
                  <a:pt x="0" y="249680"/>
                </a:lnTo>
                <a:lnTo>
                  <a:pt x="0" y="249670"/>
                </a:lnTo>
                <a:lnTo>
                  <a:pt x="0" y="249638"/>
                </a:lnTo>
                <a:lnTo>
                  <a:pt x="0" y="249625"/>
                </a:lnTo>
                <a:lnTo>
                  <a:pt x="0" y="249605"/>
                </a:lnTo>
                <a:lnTo>
                  <a:pt x="0" y="249585"/>
                </a:lnTo>
                <a:lnTo>
                  <a:pt x="0" y="249582"/>
                </a:lnTo>
                <a:lnTo>
                  <a:pt x="0" y="249578"/>
                </a:lnTo>
                <a:lnTo>
                  <a:pt x="0" y="249566"/>
                </a:lnTo>
                <a:lnTo>
                  <a:pt x="0" y="249540"/>
                </a:lnTo>
                <a:lnTo>
                  <a:pt x="0" y="249505"/>
                </a:lnTo>
                <a:lnTo>
                  <a:pt x="0" y="249497"/>
                </a:lnTo>
                <a:lnTo>
                  <a:pt x="0" y="249460"/>
                </a:lnTo>
                <a:lnTo>
                  <a:pt x="0" y="249451"/>
                </a:lnTo>
                <a:lnTo>
                  <a:pt x="0" y="249448"/>
                </a:lnTo>
                <a:lnTo>
                  <a:pt x="0" y="249446"/>
                </a:lnTo>
                <a:lnTo>
                  <a:pt x="0" y="249442"/>
                </a:lnTo>
                <a:lnTo>
                  <a:pt x="0" y="249421"/>
                </a:lnTo>
                <a:lnTo>
                  <a:pt x="0" y="249402"/>
                </a:lnTo>
                <a:lnTo>
                  <a:pt x="0" y="249381"/>
                </a:lnTo>
                <a:lnTo>
                  <a:pt x="0" y="249367"/>
                </a:lnTo>
                <a:lnTo>
                  <a:pt x="0" y="249355"/>
                </a:lnTo>
                <a:lnTo>
                  <a:pt x="0" y="249327"/>
                </a:lnTo>
                <a:lnTo>
                  <a:pt x="0" y="249322"/>
                </a:lnTo>
                <a:lnTo>
                  <a:pt x="0" y="249309"/>
                </a:lnTo>
                <a:lnTo>
                  <a:pt x="0" y="249303"/>
                </a:lnTo>
                <a:lnTo>
                  <a:pt x="0" y="249211"/>
                </a:lnTo>
                <a:lnTo>
                  <a:pt x="0" y="249210"/>
                </a:lnTo>
                <a:lnTo>
                  <a:pt x="0" y="249209"/>
                </a:lnTo>
                <a:lnTo>
                  <a:pt x="0" y="249191"/>
                </a:lnTo>
                <a:lnTo>
                  <a:pt x="0" y="249188"/>
                </a:lnTo>
                <a:lnTo>
                  <a:pt x="0" y="249148"/>
                </a:lnTo>
                <a:lnTo>
                  <a:pt x="0" y="249133"/>
                </a:lnTo>
                <a:lnTo>
                  <a:pt x="0" y="249122"/>
                </a:lnTo>
                <a:lnTo>
                  <a:pt x="0" y="249119"/>
                </a:lnTo>
                <a:lnTo>
                  <a:pt x="0" y="249111"/>
                </a:lnTo>
                <a:lnTo>
                  <a:pt x="0" y="249108"/>
                </a:lnTo>
                <a:lnTo>
                  <a:pt x="0" y="249090"/>
                </a:lnTo>
                <a:lnTo>
                  <a:pt x="0" y="248985"/>
                </a:lnTo>
                <a:lnTo>
                  <a:pt x="0" y="248907"/>
                </a:lnTo>
                <a:lnTo>
                  <a:pt x="0" y="248901"/>
                </a:lnTo>
                <a:lnTo>
                  <a:pt x="0" y="248896"/>
                </a:lnTo>
                <a:lnTo>
                  <a:pt x="0" y="248890"/>
                </a:lnTo>
                <a:lnTo>
                  <a:pt x="0" y="248873"/>
                </a:lnTo>
                <a:lnTo>
                  <a:pt x="0" y="248872"/>
                </a:lnTo>
                <a:lnTo>
                  <a:pt x="0" y="248844"/>
                </a:lnTo>
                <a:lnTo>
                  <a:pt x="0" y="248839"/>
                </a:lnTo>
                <a:lnTo>
                  <a:pt x="0" y="248832"/>
                </a:lnTo>
                <a:lnTo>
                  <a:pt x="0" y="248824"/>
                </a:lnTo>
                <a:lnTo>
                  <a:pt x="0" y="248775"/>
                </a:lnTo>
                <a:lnTo>
                  <a:pt x="0" y="248773"/>
                </a:lnTo>
                <a:lnTo>
                  <a:pt x="0" y="248772"/>
                </a:lnTo>
                <a:lnTo>
                  <a:pt x="0" y="248764"/>
                </a:lnTo>
                <a:lnTo>
                  <a:pt x="0" y="248717"/>
                </a:lnTo>
                <a:lnTo>
                  <a:pt x="0" y="248701"/>
                </a:lnTo>
                <a:lnTo>
                  <a:pt x="0" y="248687"/>
                </a:lnTo>
                <a:lnTo>
                  <a:pt x="0" y="248685"/>
                </a:lnTo>
                <a:lnTo>
                  <a:pt x="0" y="248680"/>
                </a:lnTo>
                <a:lnTo>
                  <a:pt x="0" y="248666"/>
                </a:lnTo>
                <a:lnTo>
                  <a:pt x="0" y="248665"/>
                </a:lnTo>
                <a:lnTo>
                  <a:pt x="0" y="248658"/>
                </a:lnTo>
                <a:lnTo>
                  <a:pt x="0" y="248657"/>
                </a:lnTo>
                <a:lnTo>
                  <a:pt x="0" y="248652"/>
                </a:lnTo>
                <a:lnTo>
                  <a:pt x="0" y="248639"/>
                </a:lnTo>
                <a:lnTo>
                  <a:pt x="0" y="248636"/>
                </a:lnTo>
                <a:lnTo>
                  <a:pt x="0" y="248635"/>
                </a:lnTo>
                <a:lnTo>
                  <a:pt x="0" y="248623"/>
                </a:lnTo>
                <a:lnTo>
                  <a:pt x="0" y="248589"/>
                </a:lnTo>
                <a:lnTo>
                  <a:pt x="0" y="248578"/>
                </a:lnTo>
                <a:lnTo>
                  <a:pt x="0" y="248557"/>
                </a:lnTo>
                <a:lnTo>
                  <a:pt x="0" y="248531"/>
                </a:lnTo>
                <a:lnTo>
                  <a:pt x="0" y="248526"/>
                </a:lnTo>
                <a:lnTo>
                  <a:pt x="0" y="248478"/>
                </a:lnTo>
                <a:lnTo>
                  <a:pt x="0" y="248474"/>
                </a:lnTo>
                <a:lnTo>
                  <a:pt x="0" y="248471"/>
                </a:lnTo>
                <a:lnTo>
                  <a:pt x="0" y="248466"/>
                </a:lnTo>
                <a:lnTo>
                  <a:pt x="0" y="248443"/>
                </a:lnTo>
                <a:lnTo>
                  <a:pt x="0" y="248442"/>
                </a:lnTo>
                <a:lnTo>
                  <a:pt x="0" y="248415"/>
                </a:lnTo>
                <a:lnTo>
                  <a:pt x="0" y="248399"/>
                </a:lnTo>
                <a:lnTo>
                  <a:pt x="0" y="248393"/>
                </a:lnTo>
                <a:lnTo>
                  <a:pt x="0" y="248368"/>
                </a:lnTo>
                <a:lnTo>
                  <a:pt x="0" y="248314"/>
                </a:lnTo>
                <a:lnTo>
                  <a:pt x="0" y="248313"/>
                </a:lnTo>
                <a:lnTo>
                  <a:pt x="0" y="248310"/>
                </a:lnTo>
                <a:lnTo>
                  <a:pt x="0" y="248306"/>
                </a:lnTo>
                <a:lnTo>
                  <a:pt x="0" y="248248"/>
                </a:lnTo>
                <a:lnTo>
                  <a:pt x="0" y="248243"/>
                </a:lnTo>
                <a:lnTo>
                  <a:pt x="0" y="248234"/>
                </a:lnTo>
                <a:lnTo>
                  <a:pt x="0" y="248219"/>
                </a:lnTo>
                <a:lnTo>
                  <a:pt x="0" y="248196"/>
                </a:lnTo>
                <a:lnTo>
                  <a:pt x="0" y="248180"/>
                </a:lnTo>
                <a:lnTo>
                  <a:pt x="0" y="248176"/>
                </a:lnTo>
                <a:lnTo>
                  <a:pt x="0" y="248174"/>
                </a:lnTo>
                <a:lnTo>
                  <a:pt x="0" y="248171"/>
                </a:lnTo>
                <a:lnTo>
                  <a:pt x="0" y="248169"/>
                </a:lnTo>
                <a:lnTo>
                  <a:pt x="0" y="248128"/>
                </a:lnTo>
                <a:lnTo>
                  <a:pt x="0" y="248127"/>
                </a:lnTo>
                <a:lnTo>
                  <a:pt x="0" y="248119"/>
                </a:lnTo>
                <a:lnTo>
                  <a:pt x="0" y="248098"/>
                </a:lnTo>
                <a:lnTo>
                  <a:pt x="0" y="248072"/>
                </a:lnTo>
                <a:lnTo>
                  <a:pt x="0" y="248062"/>
                </a:lnTo>
                <a:lnTo>
                  <a:pt x="0" y="248048"/>
                </a:lnTo>
                <a:lnTo>
                  <a:pt x="0" y="248015"/>
                </a:lnTo>
                <a:lnTo>
                  <a:pt x="0" y="248004"/>
                </a:lnTo>
                <a:lnTo>
                  <a:pt x="0" y="247995"/>
                </a:lnTo>
                <a:lnTo>
                  <a:pt x="0" y="247993"/>
                </a:lnTo>
                <a:lnTo>
                  <a:pt x="0" y="247923"/>
                </a:lnTo>
                <a:lnTo>
                  <a:pt x="0" y="247903"/>
                </a:lnTo>
                <a:lnTo>
                  <a:pt x="0" y="247894"/>
                </a:lnTo>
                <a:lnTo>
                  <a:pt x="0" y="247886"/>
                </a:lnTo>
                <a:lnTo>
                  <a:pt x="0" y="247878"/>
                </a:lnTo>
                <a:lnTo>
                  <a:pt x="0" y="247852"/>
                </a:lnTo>
                <a:lnTo>
                  <a:pt x="0" y="247836"/>
                </a:lnTo>
                <a:lnTo>
                  <a:pt x="0" y="247814"/>
                </a:lnTo>
                <a:lnTo>
                  <a:pt x="0" y="247806"/>
                </a:lnTo>
                <a:lnTo>
                  <a:pt x="0" y="247772"/>
                </a:lnTo>
                <a:lnTo>
                  <a:pt x="0" y="247758"/>
                </a:lnTo>
                <a:lnTo>
                  <a:pt x="0" y="247750"/>
                </a:lnTo>
                <a:lnTo>
                  <a:pt x="0" y="247744"/>
                </a:lnTo>
                <a:lnTo>
                  <a:pt x="0" y="247742"/>
                </a:lnTo>
                <a:lnTo>
                  <a:pt x="0" y="247692"/>
                </a:lnTo>
                <a:lnTo>
                  <a:pt x="0" y="247665"/>
                </a:lnTo>
                <a:lnTo>
                  <a:pt x="0" y="247660"/>
                </a:lnTo>
                <a:lnTo>
                  <a:pt x="0" y="247644"/>
                </a:lnTo>
                <a:lnTo>
                  <a:pt x="0" y="247618"/>
                </a:lnTo>
                <a:lnTo>
                  <a:pt x="0" y="247614"/>
                </a:lnTo>
                <a:lnTo>
                  <a:pt x="0" y="247610"/>
                </a:lnTo>
                <a:lnTo>
                  <a:pt x="0" y="247602"/>
                </a:lnTo>
                <a:lnTo>
                  <a:pt x="0" y="247589"/>
                </a:lnTo>
                <a:lnTo>
                  <a:pt x="0" y="247577"/>
                </a:lnTo>
                <a:lnTo>
                  <a:pt x="0" y="247576"/>
                </a:lnTo>
                <a:lnTo>
                  <a:pt x="0" y="247561"/>
                </a:lnTo>
                <a:lnTo>
                  <a:pt x="0" y="247536"/>
                </a:lnTo>
                <a:lnTo>
                  <a:pt x="0" y="247532"/>
                </a:lnTo>
                <a:lnTo>
                  <a:pt x="0" y="247531"/>
                </a:lnTo>
                <a:lnTo>
                  <a:pt x="0" y="247516"/>
                </a:lnTo>
                <a:lnTo>
                  <a:pt x="0" y="247512"/>
                </a:lnTo>
                <a:lnTo>
                  <a:pt x="0" y="247471"/>
                </a:lnTo>
                <a:lnTo>
                  <a:pt x="0" y="247457"/>
                </a:lnTo>
                <a:lnTo>
                  <a:pt x="0" y="247450"/>
                </a:lnTo>
                <a:lnTo>
                  <a:pt x="0" y="247435"/>
                </a:lnTo>
                <a:lnTo>
                  <a:pt x="0" y="247429"/>
                </a:lnTo>
                <a:lnTo>
                  <a:pt x="0" y="247424"/>
                </a:lnTo>
                <a:lnTo>
                  <a:pt x="0" y="247394"/>
                </a:lnTo>
                <a:lnTo>
                  <a:pt x="0" y="247367"/>
                </a:lnTo>
                <a:lnTo>
                  <a:pt x="0" y="247352"/>
                </a:lnTo>
                <a:lnTo>
                  <a:pt x="0" y="247340"/>
                </a:lnTo>
                <a:lnTo>
                  <a:pt x="0" y="247339"/>
                </a:lnTo>
                <a:lnTo>
                  <a:pt x="0" y="247337"/>
                </a:lnTo>
                <a:lnTo>
                  <a:pt x="0" y="247328"/>
                </a:lnTo>
                <a:lnTo>
                  <a:pt x="0" y="247299"/>
                </a:lnTo>
                <a:lnTo>
                  <a:pt x="0" y="247295"/>
                </a:lnTo>
                <a:lnTo>
                  <a:pt x="0" y="247291"/>
                </a:lnTo>
                <a:lnTo>
                  <a:pt x="0" y="247270"/>
                </a:lnTo>
                <a:lnTo>
                  <a:pt x="0" y="247252"/>
                </a:lnTo>
                <a:lnTo>
                  <a:pt x="0" y="247211"/>
                </a:lnTo>
                <a:lnTo>
                  <a:pt x="0" y="247198"/>
                </a:lnTo>
                <a:lnTo>
                  <a:pt x="0" y="247160"/>
                </a:lnTo>
                <a:lnTo>
                  <a:pt x="0" y="247127"/>
                </a:lnTo>
                <a:lnTo>
                  <a:pt x="0" y="247118"/>
                </a:lnTo>
                <a:lnTo>
                  <a:pt x="0" y="247117"/>
                </a:lnTo>
                <a:lnTo>
                  <a:pt x="0" y="247080"/>
                </a:lnTo>
                <a:lnTo>
                  <a:pt x="0" y="247042"/>
                </a:lnTo>
                <a:lnTo>
                  <a:pt x="0" y="247029"/>
                </a:lnTo>
                <a:lnTo>
                  <a:pt x="0" y="247013"/>
                </a:lnTo>
                <a:lnTo>
                  <a:pt x="0" y="246999"/>
                </a:lnTo>
                <a:lnTo>
                  <a:pt x="0" y="246986"/>
                </a:lnTo>
                <a:lnTo>
                  <a:pt x="0" y="246964"/>
                </a:lnTo>
                <a:lnTo>
                  <a:pt x="0" y="246948"/>
                </a:lnTo>
                <a:lnTo>
                  <a:pt x="0" y="246941"/>
                </a:lnTo>
                <a:lnTo>
                  <a:pt x="0" y="246936"/>
                </a:lnTo>
                <a:lnTo>
                  <a:pt x="0" y="246891"/>
                </a:lnTo>
                <a:lnTo>
                  <a:pt x="0" y="246874"/>
                </a:lnTo>
                <a:lnTo>
                  <a:pt x="0" y="246869"/>
                </a:lnTo>
                <a:lnTo>
                  <a:pt x="0" y="246865"/>
                </a:lnTo>
                <a:lnTo>
                  <a:pt x="0" y="246863"/>
                </a:lnTo>
                <a:lnTo>
                  <a:pt x="0" y="246848"/>
                </a:lnTo>
                <a:lnTo>
                  <a:pt x="0" y="246800"/>
                </a:lnTo>
                <a:lnTo>
                  <a:pt x="0" y="246787"/>
                </a:lnTo>
                <a:lnTo>
                  <a:pt x="0" y="246762"/>
                </a:lnTo>
                <a:lnTo>
                  <a:pt x="0" y="246739"/>
                </a:lnTo>
                <a:lnTo>
                  <a:pt x="0" y="246723"/>
                </a:lnTo>
                <a:lnTo>
                  <a:pt x="0" y="246715"/>
                </a:lnTo>
                <a:lnTo>
                  <a:pt x="0" y="246701"/>
                </a:lnTo>
                <a:lnTo>
                  <a:pt x="0" y="246680"/>
                </a:lnTo>
                <a:lnTo>
                  <a:pt x="0" y="246677"/>
                </a:lnTo>
                <a:lnTo>
                  <a:pt x="0" y="246664"/>
                </a:lnTo>
                <a:lnTo>
                  <a:pt x="0" y="246651"/>
                </a:lnTo>
                <a:lnTo>
                  <a:pt x="0" y="246650"/>
                </a:lnTo>
                <a:lnTo>
                  <a:pt x="0" y="246643"/>
                </a:lnTo>
                <a:lnTo>
                  <a:pt x="0" y="246635"/>
                </a:lnTo>
                <a:lnTo>
                  <a:pt x="0" y="246604"/>
                </a:lnTo>
                <a:lnTo>
                  <a:pt x="0" y="246596"/>
                </a:lnTo>
                <a:lnTo>
                  <a:pt x="0" y="246589"/>
                </a:lnTo>
                <a:lnTo>
                  <a:pt x="0" y="246556"/>
                </a:lnTo>
                <a:lnTo>
                  <a:pt x="0" y="246555"/>
                </a:lnTo>
                <a:lnTo>
                  <a:pt x="0" y="246554"/>
                </a:lnTo>
                <a:lnTo>
                  <a:pt x="0" y="246550"/>
                </a:lnTo>
                <a:lnTo>
                  <a:pt x="0" y="246525"/>
                </a:lnTo>
                <a:lnTo>
                  <a:pt x="0" y="246515"/>
                </a:lnTo>
                <a:lnTo>
                  <a:pt x="0" y="246505"/>
                </a:lnTo>
                <a:lnTo>
                  <a:pt x="0" y="246487"/>
                </a:lnTo>
                <a:lnTo>
                  <a:pt x="0" y="246481"/>
                </a:lnTo>
                <a:lnTo>
                  <a:pt x="0" y="246470"/>
                </a:lnTo>
                <a:lnTo>
                  <a:pt x="0" y="246469"/>
                </a:lnTo>
                <a:lnTo>
                  <a:pt x="0" y="246458"/>
                </a:lnTo>
                <a:lnTo>
                  <a:pt x="0" y="246456"/>
                </a:lnTo>
                <a:lnTo>
                  <a:pt x="0" y="246455"/>
                </a:lnTo>
                <a:lnTo>
                  <a:pt x="0" y="246431"/>
                </a:lnTo>
                <a:lnTo>
                  <a:pt x="0" y="246415"/>
                </a:lnTo>
                <a:lnTo>
                  <a:pt x="0" y="246382"/>
                </a:lnTo>
                <a:lnTo>
                  <a:pt x="0" y="246377"/>
                </a:lnTo>
                <a:lnTo>
                  <a:pt x="0" y="246346"/>
                </a:lnTo>
                <a:lnTo>
                  <a:pt x="0" y="246319"/>
                </a:lnTo>
                <a:lnTo>
                  <a:pt x="0" y="246313"/>
                </a:lnTo>
                <a:lnTo>
                  <a:pt x="0" y="246284"/>
                </a:lnTo>
                <a:lnTo>
                  <a:pt x="0" y="246256"/>
                </a:lnTo>
                <a:lnTo>
                  <a:pt x="0" y="246249"/>
                </a:lnTo>
                <a:lnTo>
                  <a:pt x="0" y="246247"/>
                </a:lnTo>
                <a:lnTo>
                  <a:pt x="0" y="246241"/>
                </a:lnTo>
                <a:lnTo>
                  <a:pt x="0" y="246221"/>
                </a:lnTo>
                <a:lnTo>
                  <a:pt x="0" y="246219"/>
                </a:lnTo>
                <a:lnTo>
                  <a:pt x="0" y="246218"/>
                </a:lnTo>
                <a:lnTo>
                  <a:pt x="0" y="246201"/>
                </a:lnTo>
                <a:lnTo>
                  <a:pt x="0" y="246199"/>
                </a:lnTo>
                <a:lnTo>
                  <a:pt x="0" y="246198"/>
                </a:lnTo>
                <a:lnTo>
                  <a:pt x="0" y="246162"/>
                </a:lnTo>
                <a:lnTo>
                  <a:pt x="0" y="246150"/>
                </a:lnTo>
                <a:lnTo>
                  <a:pt x="0" y="246149"/>
                </a:lnTo>
                <a:lnTo>
                  <a:pt x="0" y="246118"/>
                </a:lnTo>
                <a:lnTo>
                  <a:pt x="0" y="246100"/>
                </a:lnTo>
                <a:lnTo>
                  <a:pt x="0" y="246096"/>
                </a:lnTo>
                <a:lnTo>
                  <a:pt x="0" y="246069"/>
                </a:lnTo>
                <a:lnTo>
                  <a:pt x="0" y="246053"/>
                </a:lnTo>
                <a:lnTo>
                  <a:pt x="0" y="246051"/>
                </a:lnTo>
                <a:lnTo>
                  <a:pt x="0" y="246028"/>
                </a:lnTo>
                <a:lnTo>
                  <a:pt x="0" y="246022"/>
                </a:lnTo>
                <a:lnTo>
                  <a:pt x="0" y="246006"/>
                </a:lnTo>
                <a:lnTo>
                  <a:pt x="0" y="245995"/>
                </a:lnTo>
                <a:lnTo>
                  <a:pt x="0" y="245981"/>
                </a:lnTo>
                <a:lnTo>
                  <a:pt x="0" y="245972"/>
                </a:lnTo>
                <a:lnTo>
                  <a:pt x="0" y="245965"/>
                </a:lnTo>
                <a:lnTo>
                  <a:pt x="0" y="245940"/>
                </a:lnTo>
                <a:lnTo>
                  <a:pt x="0" y="245906"/>
                </a:lnTo>
                <a:lnTo>
                  <a:pt x="0" y="245883"/>
                </a:lnTo>
                <a:lnTo>
                  <a:pt x="0" y="245857"/>
                </a:lnTo>
                <a:lnTo>
                  <a:pt x="0" y="245854"/>
                </a:lnTo>
                <a:lnTo>
                  <a:pt x="0" y="245849"/>
                </a:lnTo>
                <a:lnTo>
                  <a:pt x="0" y="245842"/>
                </a:lnTo>
                <a:lnTo>
                  <a:pt x="0" y="245834"/>
                </a:lnTo>
                <a:lnTo>
                  <a:pt x="0" y="245819"/>
                </a:lnTo>
                <a:lnTo>
                  <a:pt x="0" y="245812"/>
                </a:lnTo>
                <a:lnTo>
                  <a:pt x="0" y="245810"/>
                </a:lnTo>
                <a:lnTo>
                  <a:pt x="0" y="245807"/>
                </a:lnTo>
                <a:lnTo>
                  <a:pt x="0" y="245785"/>
                </a:lnTo>
                <a:lnTo>
                  <a:pt x="0" y="245783"/>
                </a:lnTo>
                <a:lnTo>
                  <a:pt x="0" y="245767"/>
                </a:lnTo>
                <a:lnTo>
                  <a:pt x="0" y="245744"/>
                </a:lnTo>
                <a:lnTo>
                  <a:pt x="0" y="245722"/>
                </a:lnTo>
                <a:lnTo>
                  <a:pt x="0" y="245691"/>
                </a:lnTo>
                <a:lnTo>
                  <a:pt x="0" y="245653"/>
                </a:lnTo>
                <a:lnTo>
                  <a:pt x="0" y="245649"/>
                </a:lnTo>
                <a:lnTo>
                  <a:pt x="0" y="245645"/>
                </a:lnTo>
                <a:lnTo>
                  <a:pt x="0" y="245633"/>
                </a:lnTo>
                <a:lnTo>
                  <a:pt x="0" y="245599"/>
                </a:lnTo>
                <a:lnTo>
                  <a:pt x="0" y="245586"/>
                </a:lnTo>
                <a:lnTo>
                  <a:pt x="0" y="245577"/>
                </a:lnTo>
                <a:lnTo>
                  <a:pt x="0" y="245574"/>
                </a:lnTo>
                <a:lnTo>
                  <a:pt x="0" y="245570"/>
                </a:lnTo>
                <a:lnTo>
                  <a:pt x="0" y="245536"/>
                </a:lnTo>
                <a:lnTo>
                  <a:pt x="0" y="245507"/>
                </a:lnTo>
                <a:lnTo>
                  <a:pt x="0" y="245482"/>
                </a:lnTo>
                <a:lnTo>
                  <a:pt x="0" y="245481"/>
                </a:lnTo>
                <a:lnTo>
                  <a:pt x="0" y="245479"/>
                </a:lnTo>
                <a:lnTo>
                  <a:pt x="0" y="245448"/>
                </a:lnTo>
                <a:lnTo>
                  <a:pt x="0" y="245434"/>
                </a:lnTo>
                <a:lnTo>
                  <a:pt x="0" y="245403"/>
                </a:lnTo>
                <a:lnTo>
                  <a:pt x="0" y="245402"/>
                </a:lnTo>
                <a:lnTo>
                  <a:pt x="0" y="245380"/>
                </a:lnTo>
                <a:lnTo>
                  <a:pt x="0" y="245374"/>
                </a:lnTo>
                <a:lnTo>
                  <a:pt x="0" y="245373"/>
                </a:lnTo>
                <a:lnTo>
                  <a:pt x="0" y="245336"/>
                </a:lnTo>
                <a:lnTo>
                  <a:pt x="0" y="245333"/>
                </a:lnTo>
                <a:lnTo>
                  <a:pt x="0" y="245324"/>
                </a:lnTo>
                <a:lnTo>
                  <a:pt x="0" y="245320"/>
                </a:lnTo>
                <a:lnTo>
                  <a:pt x="0" y="245316"/>
                </a:lnTo>
                <a:lnTo>
                  <a:pt x="0" y="245272"/>
                </a:lnTo>
                <a:lnTo>
                  <a:pt x="0" y="245206"/>
                </a:lnTo>
                <a:lnTo>
                  <a:pt x="0" y="245190"/>
                </a:lnTo>
                <a:lnTo>
                  <a:pt x="0" y="245181"/>
                </a:lnTo>
                <a:lnTo>
                  <a:pt x="0" y="245179"/>
                </a:lnTo>
                <a:lnTo>
                  <a:pt x="0" y="245167"/>
                </a:lnTo>
                <a:lnTo>
                  <a:pt x="0" y="245162"/>
                </a:lnTo>
                <a:lnTo>
                  <a:pt x="0" y="245159"/>
                </a:lnTo>
                <a:lnTo>
                  <a:pt x="0" y="245128"/>
                </a:lnTo>
                <a:lnTo>
                  <a:pt x="0" y="245103"/>
                </a:lnTo>
                <a:lnTo>
                  <a:pt x="0" y="245058"/>
                </a:lnTo>
                <a:lnTo>
                  <a:pt x="0" y="245048"/>
                </a:lnTo>
                <a:lnTo>
                  <a:pt x="0" y="245043"/>
                </a:lnTo>
                <a:lnTo>
                  <a:pt x="0" y="245026"/>
                </a:lnTo>
                <a:lnTo>
                  <a:pt x="0" y="245023"/>
                </a:lnTo>
                <a:lnTo>
                  <a:pt x="0" y="244939"/>
                </a:lnTo>
                <a:lnTo>
                  <a:pt x="0" y="244933"/>
                </a:lnTo>
                <a:lnTo>
                  <a:pt x="0" y="244931"/>
                </a:lnTo>
                <a:lnTo>
                  <a:pt x="0" y="244926"/>
                </a:lnTo>
                <a:lnTo>
                  <a:pt x="0" y="244890"/>
                </a:lnTo>
                <a:lnTo>
                  <a:pt x="0" y="244888"/>
                </a:lnTo>
                <a:lnTo>
                  <a:pt x="0" y="244882"/>
                </a:lnTo>
                <a:lnTo>
                  <a:pt x="0" y="244881"/>
                </a:lnTo>
                <a:lnTo>
                  <a:pt x="0" y="244862"/>
                </a:lnTo>
                <a:lnTo>
                  <a:pt x="0" y="244833"/>
                </a:lnTo>
                <a:lnTo>
                  <a:pt x="0" y="244783"/>
                </a:lnTo>
                <a:lnTo>
                  <a:pt x="0" y="244768"/>
                </a:lnTo>
                <a:lnTo>
                  <a:pt x="0" y="244760"/>
                </a:lnTo>
                <a:lnTo>
                  <a:pt x="0" y="244754"/>
                </a:lnTo>
                <a:lnTo>
                  <a:pt x="0" y="244752"/>
                </a:lnTo>
                <a:lnTo>
                  <a:pt x="0" y="244736"/>
                </a:lnTo>
                <a:lnTo>
                  <a:pt x="0" y="244708"/>
                </a:lnTo>
                <a:lnTo>
                  <a:pt x="0" y="244703"/>
                </a:lnTo>
                <a:lnTo>
                  <a:pt x="0" y="244689"/>
                </a:lnTo>
                <a:lnTo>
                  <a:pt x="0" y="244668"/>
                </a:lnTo>
                <a:lnTo>
                  <a:pt x="0" y="244644"/>
                </a:lnTo>
                <a:lnTo>
                  <a:pt x="0" y="244642"/>
                </a:lnTo>
                <a:lnTo>
                  <a:pt x="0" y="244635"/>
                </a:lnTo>
                <a:lnTo>
                  <a:pt x="0" y="244628"/>
                </a:lnTo>
                <a:lnTo>
                  <a:pt x="0" y="244624"/>
                </a:lnTo>
                <a:lnTo>
                  <a:pt x="0" y="244599"/>
                </a:lnTo>
                <a:lnTo>
                  <a:pt x="0" y="244594"/>
                </a:lnTo>
                <a:lnTo>
                  <a:pt x="0" y="244592"/>
                </a:lnTo>
                <a:lnTo>
                  <a:pt x="0" y="244584"/>
                </a:lnTo>
                <a:lnTo>
                  <a:pt x="0" y="244567"/>
                </a:lnTo>
                <a:lnTo>
                  <a:pt x="0" y="244542"/>
                </a:lnTo>
                <a:lnTo>
                  <a:pt x="0" y="244458"/>
                </a:lnTo>
                <a:lnTo>
                  <a:pt x="0" y="244439"/>
                </a:lnTo>
                <a:lnTo>
                  <a:pt x="0" y="244400"/>
                </a:lnTo>
                <a:lnTo>
                  <a:pt x="0" y="244381"/>
                </a:lnTo>
                <a:lnTo>
                  <a:pt x="0" y="244378"/>
                </a:lnTo>
                <a:lnTo>
                  <a:pt x="0" y="244375"/>
                </a:lnTo>
                <a:lnTo>
                  <a:pt x="0" y="244356"/>
                </a:lnTo>
                <a:lnTo>
                  <a:pt x="0" y="244353"/>
                </a:lnTo>
                <a:lnTo>
                  <a:pt x="0" y="244352"/>
                </a:lnTo>
                <a:lnTo>
                  <a:pt x="0" y="244324"/>
                </a:lnTo>
                <a:lnTo>
                  <a:pt x="0" y="244309"/>
                </a:lnTo>
                <a:lnTo>
                  <a:pt x="0" y="244301"/>
                </a:lnTo>
                <a:lnTo>
                  <a:pt x="0" y="244280"/>
                </a:lnTo>
                <a:lnTo>
                  <a:pt x="0" y="244217"/>
                </a:lnTo>
                <a:lnTo>
                  <a:pt x="0" y="244168"/>
                </a:lnTo>
                <a:lnTo>
                  <a:pt x="0" y="244145"/>
                </a:lnTo>
                <a:lnTo>
                  <a:pt x="0" y="244138"/>
                </a:lnTo>
                <a:lnTo>
                  <a:pt x="0" y="244137"/>
                </a:lnTo>
                <a:lnTo>
                  <a:pt x="0" y="244131"/>
                </a:lnTo>
                <a:lnTo>
                  <a:pt x="0" y="244115"/>
                </a:lnTo>
                <a:lnTo>
                  <a:pt x="0" y="244106"/>
                </a:lnTo>
                <a:lnTo>
                  <a:pt x="0" y="244060"/>
                </a:lnTo>
                <a:lnTo>
                  <a:pt x="0" y="244058"/>
                </a:lnTo>
                <a:lnTo>
                  <a:pt x="0" y="244052"/>
                </a:lnTo>
                <a:lnTo>
                  <a:pt x="0" y="244039"/>
                </a:lnTo>
                <a:lnTo>
                  <a:pt x="0" y="244029"/>
                </a:lnTo>
                <a:lnTo>
                  <a:pt x="0" y="244009"/>
                </a:lnTo>
                <a:lnTo>
                  <a:pt x="0" y="244002"/>
                </a:lnTo>
                <a:lnTo>
                  <a:pt x="0" y="243996"/>
                </a:lnTo>
                <a:lnTo>
                  <a:pt x="0" y="243994"/>
                </a:lnTo>
                <a:lnTo>
                  <a:pt x="0" y="243962"/>
                </a:lnTo>
                <a:lnTo>
                  <a:pt x="0" y="243958"/>
                </a:lnTo>
                <a:lnTo>
                  <a:pt x="0" y="243951"/>
                </a:lnTo>
                <a:lnTo>
                  <a:pt x="0" y="243946"/>
                </a:lnTo>
                <a:lnTo>
                  <a:pt x="0" y="243919"/>
                </a:lnTo>
                <a:lnTo>
                  <a:pt x="0" y="243904"/>
                </a:lnTo>
                <a:lnTo>
                  <a:pt x="0" y="243897"/>
                </a:lnTo>
                <a:lnTo>
                  <a:pt x="0" y="243879"/>
                </a:lnTo>
                <a:lnTo>
                  <a:pt x="0" y="243873"/>
                </a:lnTo>
                <a:lnTo>
                  <a:pt x="0" y="243860"/>
                </a:lnTo>
                <a:lnTo>
                  <a:pt x="0" y="243855"/>
                </a:lnTo>
                <a:lnTo>
                  <a:pt x="0" y="243847"/>
                </a:lnTo>
                <a:lnTo>
                  <a:pt x="0" y="243810"/>
                </a:lnTo>
                <a:lnTo>
                  <a:pt x="0" y="243806"/>
                </a:lnTo>
                <a:lnTo>
                  <a:pt x="0" y="243801"/>
                </a:lnTo>
                <a:lnTo>
                  <a:pt x="0" y="243788"/>
                </a:lnTo>
                <a:lnTo>
                  <a:pt x="0" y="243786"/>
                </a:lnTo>
                <a:lnTo>
                  <a:pt x="0" y="243766"/>
                </a:lnTo>
                <a:lnTo>
                  <a:pt x="0" y="243733"/>
                </a:lnTo>
                <a:lnTo>
                  <a:pt x="0" y="243687"/>
                </a:lnTo>
                <a:lnTo>
                  <a:pt x="0" y="243681"/>
                </a:lnTo>
                <a:lnTo>
                  <a:pt x="0" y="243676"/>
                </a:lnTo>
                <a:lnTo>
                  <a:pt x="0" y="243661"/>
                </a:lnTo>
                <a:lnTo>
                  <a:pt x="0" y="243660"/>
                </a:lnTo>
                <a:lnTo>
                  <a:pt x="0" y="243653"/>
                </a:lnTo>
                <a:lnTo>
                  <a:pt x="0" y="243614"/>
                </a:lnTo>
                <a:lnTo>
                  <a:pt x="0" y="243592"/>
                </a:lnTo>
                <a:lnTo>
                  <a:pt x="0" y="243544"/>
                </a:lnTo>
                <a:lnTo>
                  <a:pt x="0" y="243542"/>
                </a:lnTo>
                <a:lnTo>
                  <a:pt x="0" y="243497"/>
                </a:lnTo>
                <a:lnTo>
                  <a:pt x="0" y="243491"/>
                </a:lnTo>
                <a:lnTo>
                  <a:pt x="0" y="243475"/>
                </a:lnTo>
                <a:lnTo>
                  <a:pt x="0" y="243465"/>
                </a:lnTo>
                <a:lnTo>
                  <a:pt x="0" y="243445"/>
                </a:lnTo>
                <a:lnTo>
                  <a:pt x="0" y="243421"/>
                </a:lnTo>
                <a:lnTo>
                  <a:pt x="0" y="243342"/>
                </a:lnTo>
                <a:lnTo>
                  <a:pt x="0" y="243333"/>
                </a:lnTo>
                <a:lnTo>
                  <a:pt x="0" y="243294"/>
                </a:lnTo>
                <a:lnTo>
                  <a:pt x="0" y="243287"/>
                </a:lnTo>
                <a:lnTo>
                  <a:pt x="0" y="243271"/>
                </a:lnTo>
                <a:lnTo>
                  <a:pt x="0" y="243266"/>
                </a:lnTo>
                <a:lnTo>
                  <a:pt x="0" y="243259"/>
                </a:lnTo>
                <a:lnTo>
                  <a:pt x="0" y="243257"/>
                </a:lnTo>
                <a:lnTo>
                  <a:pt x="0" y="243249"/>
                </a:lnTo>
                <a:lnTo>
                  <a:pt x="0" y="243238"/>
                </a:lnTo>
                <a:lnTo>
                  <a:pt x="0" y="243236"/>
                </a:lnTo>
                <a:lnTo>
                  <a:pt x="0" y="243228"/>
                </a:lnTo>
                <a:lnTo>
                  <a:pt x="0" y="243224"/>
                </a:lnTo>
                <a:lnTo>
                  <a:pt x="0" y="243177"/>
                </a:lnTo>
                <a:lnTo>
                  <a:pt x="0" y="243172"/>
                </a:lnTo>
                <a:lnTo>
                  <a:pt x="0" y="243159"/>
                </a:lnTo>
                <a:lnTo>
                  <a:pt x="0" y="243090"/>
                </a:lnTo>
                <a:lnTo>
                  <a:pt x="0" y="243070"/>
                </a:lnTo>
                <a:lnTo>
                  <a:pt x="0" y="243061"/>
                </a:lnTo>
                <a:lnTo>
                  <a:pt x="0" y="243056"/>
                </a:lnTo>
                <a:lnTo>
                  <a:pt x="0" y="243038"/>
                </a:lnTo>
                <a:lnTo>
                  <a:pt x="0" y="243032"/>
                </a:lnTo>
                <a:lnTo>
                  <a:pt x="0" y="243016"/>
                </a:lnTo>
                <a:lnTo>
                  <a:pt x="0" y="243012"/>
                </a:lnTo>
                <a:lnTo>
                  <a:pt x="0" y="243011"/>
                </a:lnTo>
                <a:lnTo>
                  <a:pt x="0" y="242996"/>
                </a:lnTo>
                <a:lnTo>
                  <a:pt x="0" y="242993"/>
                </a:lnTo>
                <a:lnTo>
                  <a:pt x="0" y="242991"/>
                </a:lnTo>
                <a:lnTo>
                  <a:pt x="0" y="242982"/>
                </a:lnTo>
                <a:lnTo>
                  <a:pt x="0" y="242975"/>
                </a:lnTo>
                <a:lnTo>
                  <a:pt x="0" y="242962"/>
                </a:lnTo>
                <a:lnTo>
                  <a:pt x="0" y="242952"/>
                </a:lnTo>
                <a:lnTo>
                  <a:pt x="0" y="242950"/>
                </a:lnTo>
                <a:lnTo>
                  <a:pt x="0" y="242852"/>
                </a:lnTo>
                <a:lnTo>
                  <a:pt x="0" y="242850"/>
                </a:lnTo>
                <a:lnTo>
                  <a:pt x="0" y="242820"/>
                </a:lnTo>
                <a:lnTo>
                  <a:pt x="0" y="242819"/>
                </a:lnTo>
                <a:lnTo>
                  <a:pt x="0" y="242817"/>
                </a:lnTo>
                <a:lnTo>
                  <a:pt x="0" y="242802"/>
                </a:lnTo>
                <a:lnTo>
                  <a:pt x="0" y="242797"/>
                </a:lnTo>
                <a:lnTo>
                  <a:pt x="0" y="242786"/>
                </a:lnTo>
                <a:lnTo>
                  <a:pt x="0" y="242779"/>
                </a:lnTo>
                <a:lnTo>
                  <a:pt x="0" y="242774"/>
                </a:lnTo>
                <a:lnTo>
                  <a:pt x="0" y="242754"/>
                </a:lnTo>
                <a:lnTo>
                  <a:pt x="0" y="242753"/>
                </a:lnTo>
                <a:lnTo>
                  <a:pt x="0" y="242750"/>
                </a:lnTo>
                <a:lnTo>
                  <a:pt x="0" y="242744"/>
                </a:lnTo>
                <a:lnTo>
                  <a:pt x="0" y="242732"/>
                </a:lnTo>
                <a:lnTo>
                  <a:pt x="0" y="242725"/>
                </a:lnTo>
                <a:lnTo>
                  <a:pt x="0" y="242701"/>
                </a:lnTo>
                <a:lnTo>
                  <a:pt x="0" y="242694"/>
                </a:lnTo>
                <a:lnTo>
                  <a:pt x="0" y="242676"/>
                </a:lnTo>
                <a:lnTo>
                  <a:pt x="0" y="242663"/>
                </a:lnTo>
                <a:lnTo>
                  <a:pt x="0" y="242607"/>
                </a:lnTo>
                <a:lnTo>
                  <a:pt x="0" y="242597"/>
                </a:lnTo>
                <a:lnTo>
                  <a:pt x="0" y="242596"/>
                </a:lnTo>
                <a:lnTo>
                  <a:pt x="0" y="242587"/>
                </a:lnTo>
                <a:lnTo>
                  <a:pt x="0" y="242584"/>
                </a:lnTo>
                <a:lnTo>
                  <a:pt x="0" y="242580"/>
                </a:lnTo>
                <a:lnTo>
                  <a:pt x="0" y="242578"/>
                </a:lnTo>
                <a:lnTo>
                  <a:pt x="0" y="242571"/>
                </a:lnTo>
                <a:lnTo>
                  <a:pt x="0" y="242548"/>
                </a:lnTo>
                <a:lnTo>
                  <a:pt x="0" y="242543"/>
                </a:lnTo>
                <a:lnTo>
                  <a:pt x="0" y="242537"/>
                </a:lnTo>
                <a:lnTo>
                  <a:pt x="0" y="242518"/>
                </a:lnTo>
                <a:lnTo>
                  <a:pt x="0" y="242503"/>
                </a:lnTo>
                <a:lnTo>
                  <a:pt x="0" y="242492"/>
                </a:lnTo>
                <a:lnTo>
                  <a:pt x="0" y="242491"/>
                </a:lnTo>
                <a:lnTo>
                  <a:pt x="0" y="242466"/>
                </a:lnTo>
                <a:lnTo>
                  <a:pt x="0" y="242444"/>
                </a:lnTo>
                <a:lnTo>
                  <a:pt x="0" y="242443"/>
                </a:lnTo>
                <a:lnTo>
                  <a:pt x="0" y="242390"/>
                </a:lnTo>
                <a:lnTo>
                  <a:pt x="0" y="242384"/>
                </a:lnTo>
                <a:lnTo>
                  <a:pt x="0" y="242346"/>
                </a:lnTo>
                <a:lnTo>
                  <a:pt x="0" y="242343"/>
                </a:lnTo>
                <a:lnTo>
                  <a:pt x="0" y="242328"/>
                </a:lnTo>
                <a:lnTo>
                  <a:pt x="0" y="242327"/>
                </a:lnTo>
                <a:lnTo>
                  <a:pt x="0" y="242324"/>
                </a:lnTo>
                <a:lnTo>
                  <a:pt x="0" y="242321"/>
                </a:lnTo>
                <a:lnTo>
                  <a:pt x="0" y="242314"/>
                </a:lnTo>
                <a:lnTo>
                  <a:pt x="0" y="242309"/>
                </a:lnTo>
                <a:lnTo>
                  <a:pt x="0" y="242282"/>
                </a:lnTo>
                <a:lnTo>
                  <a:pt x="0" y="242247"/>
                </a:lnTo>
                <a:lnTo>
                  <a:pt x="0" y="242242"/>
                </a:lnTo>
                <a:lnTo>
                  <a:pt x="0" y="242177"/>
                </a:lnTo>
                <a:lnTo>
                  <a:pt x="0" y="242138"/>
                </a:lnTo>
                <a:lnTo>
                  <a:pt x="0" y="242135"/>
                </a:lnTo>
                <a:lnTo>
                  <a:pt x="0" y="242131"/>
                </a:lnTo>
                <a:lnTo>
                  <a:pt x="0" y="242130"/>
                </a:lnTo>
                <a:lnTo>
                  <a:pt x="0" y="242113"/>
                </a:lnTo>
                <a:lnTo>
                  <a:pt x="0" y="242065"/>
                </a:lnTo>
                <a:lnTo>
                  <a:pt x="0" y="242059"/>
                </a:lnTo>
                <a:lnTo>
                  <a:pt x="0" y="242053"/>
                </a:lnTo>
                <a:lnTo>
                  <a:pt x="0" y="242037"/>
                </a:lnTo>
                <a:lnTo>
                  <a:pt x="0" y="242036"/>
                </a:lnTo>
                <a:lnTo>
                  <a:pt x="0" y="242033"/>
                </a:lnTo>
                <a:lnTo>
                  <a:pt x="0" y="242009"/>
                </a:lnTo>
                <a:lnTo>
                  <a:pt x="0" y="241984"/>
                </a:lnTo>
                <a:lnTo>
                  <a:pt x="0" y="241949"/>
                </a:lnTo>
                <a:lnTo>
                  <a:pt x="0" y="241936"/>
                </a:lnTo>
                <a:lnTo>
                  <a:pt x="0" y="241900"/>
                </a:lnTo>
                <a:lnTo>
                  <a:pt x="0" y="241891"/>
                </a:lnTo>
                <a:lnTo>
                  <a:pt x="0" y="241889"/>
                </a:lnTo>
                <a:lnTo>
                  <a:pt x="0" y="241888"/>
                </a:lnTo>
                <a:lnTo>
                  <a:pt x="0" y="241886"/>
                </a:lnTo>
                <a:lnTo>
                  <a:pt x="0" y="241870"/>
                </a:lnTo>
                <a:lnTo>
                  <a:pt x="0" y="241853"/>
                </a:lnTo>
                <a:lnTo>
                  <a:pt x="0" y="241843"/>
                </a:lnTo>
                <a:lnTo>
                  <a:pt x="0" y="241798"/>
                </a:lnTo>
                <a:lnTo>
                  <a:pt x="0" y="241793"/>
                </a:lnTo>
                <a:lnTo>
                  <a:pt x="0" y="241788"/>
                </a:lnTo>
                <a:lnTo>
                  <a:pt x="0" y="241773"/>
                </a:lnTo>
                <a:lnTo>
                  <a:pt x="0" y="241728"/>
                </a:lnTo>
                <a:lnTo>
                  <a:pt x="0" y="241719"/>
                </a:lnTo>
                <a:lnTo>
                  <a:pt x="0" y="241718"/>
                </a:lnTo>
                <a:lnTo>
                  <a:pt x="0" y="241704"/>
                </a:lnTo>
                <a:lnTo>
                  <a:pt x="0" y="241685"/>
                </a:lnTo>
                <a:lnTo>
                  <a:pt x="0" y="241678"/>
                </a:lnTo>
                <a:lnTo>
                  <a:pt x="0" y="241657"/>
                </a:lnTo>
                <a:lnTo>
                  <a:pt x="0" y="241654"/>
                </a:lnTo>
                <a:lnTo>
                  <a:pt x="0" y="241652"/>
                </a:lnTo>
                <a:lnTo>
                  <a:pt x="0" y="241649"/>
                </a:lnTo>
                <a:lnTo>
                  <a:pt x="0" y="241629"/>
                </a:lnTo>
                <a:lnTo>
                  <a:pt x="0" y="241627"/>
                </a:lnTo>
                <a:lnTo>
                  <a:pt x="0" y="241604"/>
                </a:lnTo>
                <a:lnTo>
                  <a:pt x="0" y="241602"/>
                </a:lnTo>
                <a:lnTo>
                  <a:pt x="0" y="241594"/>
                </a:lnTo>
                <a:lnTo>
                  <a:pt x="0" y="241582"/>
                </a:lnTo>
                <a:lnTo>
                  <a:pt x="0" y="241579"/>
                </a:lnTo>
                <a:lnTo>
                  <a:pt x="0" y="241577"/>
                </a:lnTo>
                <a:lnTo>
                  <a:pt x="0" y="241572"/>
                </a:lnTo>
                <a:lnTo>
                  <a:pt x="0" y="241548"/>
                </a:lnTo>
                <a:lnTo>
                  <a:pt x="0" y="241535"/>
                </a:lnTo>
                <a:lnTo>
                  <a:pt x="0" y="241523"/>
                </a:lnTo>
                <a:lnTo>
                  <a:pt x="0" y="241518"/>
                </a:lnTo>
                <a:lnTo>
                  <a:pt x="0" y="241497"/>
                </a:lnTo>
                <a:lnTo>
                  <a:pt x="0" y="241489"/>
                </a:lnTo>
                <a:lnTo>
                  <a:pt x="0" y="241449"/>
                </a:lnTo>
                <a:lnTo>
                  <a:pt x="0" y="241446"/>
                </a:lnTo>
                <a:lnTo>
                  <a:pt x="0" y="241411"/>
                </a:lnTo>
                <a:lnTo>
                  <a:pt x="0" y="241408"/>
                </a:lnTo>
                <a:lnTo>
                  <a:pt x="0" y="241405"/>
                </a:lnTo>
                <a:lnTo>
                  <a:pt x="0" y="241403"/>
                </a:lnTo>
                <a:lnTo>
                  <a:pt x="0" y="241385"/>
                </a:lnTo>
                <a:lnTo>
                  <a:pt x="0" y="241379"/>
                </a:lnTo>
                <a:lnTo>
                  <a:pt x="0" y="241363"/>
                </a:lnTo>
                <a:lnTo>
                  <a:pt x="0" y="241339"/>
                </a:lnTo>
                <a:lnTo>
                  <a:pt x="0" y="241336"/>
                </a:lnTo>
                <a:lnTo>
                  <a:pt x="0" y="241334"/>
                </a:lnTo>
                <a:lnTo>
                  <a:pt x="0" y="241314"/>
                </a:lnTo>
                <a:lnTo>
                  <a:pt x="0" y="241269"/>
                </a:lnTo>
                <a:lnTo>
                  <a:pt x="0" y="241264"/>
                </a:lnTo>
                <a:lnTo>
                  <a:pt x="0" y="241240"/>
                </a:lnTo>
                <a:lnTo>
                  <a:pt x="0" y="241226"/>
                </a:lnTo>
                <a:lnTo>
                  <a:pt x="0" y="241198"/>
                </a:lnTo>
                <a:lnTo>
                  <a:pt x="0" y="241185"/>
                </a:lnTo>
                <a:lnTo>
                  <a:pt x="0" y="241183"/>
                </a:lnTo>
                <a:lnTo>
                  <a:pt x="0" y="241180"/>
                </a:lnTo>
                <a:lnTo>
                  <a:pt x="0" y="241141"/>
                </a:lnTo>
                <a:lnTo>
                  <a:pt x="0" y="241140"/>
                </a:lnTo>
                <a:lnTo>
                  <a:pt x="0" y="241125"/>
                </a:lnTo>
                <a:lnTo>
                  <a:pt x="0" y="241116"/>
                </a:lnTo>
                <a:lnTo>
                  <a:pt x="0" y="241095"/>
                </a:lnTo>
                <a:lnTo>
                  <a:pt x="0" y="241070"/>
                </a:lnTo>
                <a:lnTo>
                  <a:pt x="0" y="241039"/>
                </a:lnTo>
                <a:lnTo>
                  <a:pt x="0" y="241038"/>
                </a:lnTo>
                <a:lnTo>
                  <a:pt x="0" y="241030"/>
                </a:lnTo>
                <a:lnTo>
                  <a:pt x="0" y="241006"/>
                </a:lnTo>
                <a:lnTo>
                  <a:pt x="0" y="241004"/>
                </a:lnTo>
                <a:lnTo>
                  <a:pt x="0" y="240988"/>
                </a:lnTo>
                <a:lnTo>
                  <a:pt x="0" y="240972"/>
                </a:lnTo>
                <a:lnTo>
                  <a:pt x="0" y="240959"/>
                </a:lnTo>
                <a:lnTo>
                  <a:pt x="0" y="240929"/>
                </a:lnTo>
                <a:lnTo>
                  <a:pt x="0" y="240920"/>
                </a:lnTo>
                <a:lnTo>
                  <a:pt x="0" y="240914"/>
                </a:lnTo>
                <a:lnTo>
                  <a:pt x="0" y="240882"/>
                </a:lnTo>
                <a:lnTo>
                  <a:pt x="0" y="240870"/>
                </a:lnTo>
                <a:lnTo>
                  <a:pt x="0" y="240865"/>
                </a:lnTo>
                <a:lnTo>
                  <a:pt x="0" y="240811"/>
                </a:lnTo>
                <a:lnTo>
                  <a:pt x="0" y="240796"/>
                </a:lnTo>
                <a:lnTo>
                  <a:pt x="0" y="240776"/>
                </a:lnTo>
                <a:lnTo>
                  <a:pt x="0" y="240768"/>
                </a:lnTo>
                <a:lnTo>
                  <a:pt x="0" y="240750"/>
                </a:lnTo>
                <a:lnTo>
                  <a:pt x="0" y="240746"/>
                </a:lnTo>
                <a:lnTo>
                  <a:pt x="0" y="240691"/>
                </a:lnTo>
                <a:lnTo>
                  <a:pt x="0" y="240686"/>
                </a:lnTo>
                <a:lnTo>
                  <a:pt x="0" y="240670"/>
                </a:lnTo>
                <a:lnTo>
                  <a:pt x="0" y="240666"/>
                </a:lnTo>
                <a:lnTo>
                  <a:pt x="0" y="240658"/>
                </a:lnTo>
                <a:lnTo>
                  <a:pt x="0" y="240642"/>
                </a:lnTo>
                <a:lnTo>
                  <a:pt x="0" y="240621"/>
                </a:lnTo>
                <a:lnTo>
                  <a:pt x="0" y="240594"/>
                </a:lnTo>
                <a:lnTo>
                  <a:pt x="0" y="240592"/>
                </a:lnTo>
                <a:lnTo>
                  <a:pt x="0" y="240578"/>
                </a:lnTo>
                <a:lnTo>
                  <a:pt x="0" y="240554"/>
                </a:lnTo>
                <a:lnTo>
                  <a:pt x="0" y="240498"/>
                </a:lnTo>
                <a:lnTo>
                  <a:pt x="0" y="240475"/>
                </a:lnTo>
                <a:lnTo>
                  <a:pt x="0" y="240431"/>
                </a:lnTo>
                <a:lnTo>
                  <a:pt x="0" y="240407"/>
                </a:lnTo>
                <a:lnTo>
                  <a:pt x="0" y="240390"/>
                </a:lnTo>
                <a:lnTo>
                  <a:pt x="0" y="240382"/>
                </a:lnTo>
                <a:lnTo>
                  <a:pt x="0" y="240361"/>
                </a:lnTo>
                <a:lnTo>
                  <a:pt x="0" y="240352"/>
                </a:lnTo>
                <a:lnTo>
                  <a:pt x="0" y="240344"/>
                </a:lnTo>
                <a:lnTo>
                  <a:pt x="0" y="240318"/>
                </a:lnTo>
                <a:lnTo>
                  <a:pt x="0" y="240304"/>
                </a:lnTo>
                <a:lnTo>
                  <a:pt x="0" y="240299"/>
                </a:lnTo>
                <a:lnTo>
                  <a:pt x="0" y="240272"/>
                </a:lnTo>
                <a:lnTo>
                  <a:pt x="0" y="240267"/>
                </a:lnTo>
                <a:lnTo>
                  <a:pt x="0" y="240263"/>
                </a:lnTo>
                <a:lnTo>
                  <a:pt x="0" y="240258"/>
                </a:lnTo>
                <a:lnTo>
                  <a:pt x="0" y="240255"/>
                </a:lnTo>
                <a:lnTo>
                  <a:pt x="0" y="240248"/>
                </a:lnTo>
                <a:lnTo>
                  <a:pt x="0" y="240234"/>
                </a:lnTo>
                <a:lnTo>
                  <a:pt x="0" y="240200"/>
                </a:lnTo>
                <a:lnTo>
                  <a:pt x="0" y="240198"/>
                </a:lnTo>
                <a:lnTo>
                  <a:pt x="0" y="240182"/>
                </a:lnTo>
                <a:lnTo>
                  <a:pt x="0" y="240133"/>
                </a:lnTo>
                <a:lnTo>
                  <a:pt x="0" y="240125"/>
                </a:lnTo>
                <a:lnTo>
                  <a:pt x="0" y="240122"/>
                </a:lnTo>
                <a:lnTo>
                  <a:pt x="0" y="240080"/>
                </a:lnTo>
                <a:lnTo>
                  <a:pt x="0" y="240076"/>
                </a:lnTo>
                <a:lnTo>
                  <a:pt x="0" y="240072"/>
                </a:lnTo>
                <a:lnTo>
                  <a:pt x="0" y="240041"/>
                </a:lnTo>
                <a:lnTo>
                  <a:pt x="0" y="240039"/>
                </a:lnTo>
                <a:lnTo>
                  <a:pt x="0" y="240022"/>
                </a:lnTo>
                <a:lnTo>
                  <a:pt x="0" y="240017"/>
                </a:lnTo>
                <a:lnTo>
                  <a:pt x="0" y="240006"/>
                </a:lnTo>
                <a:lnTo>
                  <a:pt x="0" y="240003"/>
                </a:lnTo>
                <a:lnTo>
                  <a:pt x="0" y="240001"/>
                </a:lnTo>
                <a:lnTo>
                  <a:pt x="0" y="239992"/>
                </a:lnTo>
                <a:lnTo>
                  <a:pt x="0" y="239972"/>
                </a:lnTo>
                <a:lnTo>
                  <a:pt x="0" y="239948"/>
                </a:lnTo>
                <a:lnTo>
                  <a:pt x="0" y="239898"/>
                </a:lnTo>
                <a:lnTo>
                  <a:pt x="0" y="239860"/>
                </a:lnTo>
                <a:lnTo>
                  <a:pt x="0" y="239838"/>
                </a:lnTo>
                <a:lnTo>
                  <a:pt x="0" y="239796"/>
                </a:lnTo>
                <a:lnTo>
                  <a:pt x="0" y="239789"/>
                </a:lnTo>
                <a:lnTo>
                  <a:pt x="0" y="239763"/>
                </a:lnTo>
                <a:lnTo>
                  <a:pt x="0" y="239760"/>
                </a:lnTo>
                <a:lnTo>
                  <a:pt x="0" y="239754"/>
                </a:lnTo>
                <a:lnTo>
                  <a:pt x="0" y="239739"/>
                </a:lnTo>
                <a:lnTo>
                  <a:pt x="0" y="239726"/>
                </a:lnTo>
                <a:lnTo>
                  <a:pt x="0" y="239725"/>
                </a:lnTo>
                <a:lnTo>
                  <a:pt x="0" y="239715"/>
                </a:lnTo>
                <a:lnTo>
                  <a:pt x="0" y="239704"/>
                </a:lnTo>
                <a:lnTo>
                  <a:pt x="0" y="239647"/>
                </a:lnTo>
                <a:lnTo>
                  <a:pt x="0" y="239623"/>
                </a:lnTo>
                <a:lnTo>
                  <a:pt x="0" y="239617"/>
                </a:lnTo>
                <a:lnTo>
                  <a:pt x="0" y="239594"/>
                </a:lnTo>
                <a:lnTo>
                  <a:pt x="0" y="239588"/>
                </a:lnTo>
                <a:lnTo>
                  <a:pt x="0" y="239558"/>
                </a:lnTo>
                <a:lnTo>
                  <a:pt x="0" y="239553"/>
                </a:lnTo>
                <a:lnTo>
                  <a:pt x="0" y="239547"/>
                </a:lnTo>
                <a:lnTo>
                  <a:pt x="0" y="239528"/>
                </a:lnTo>
                <a:lnTo>
                  <a:pt x="0" y="239518"/>
                </a:lnTo>
                <a:lnTo>
                  <a:pt x="0" y="239513"/>
                </a:lnTo>
                <a:lnTo>
                  <a:pt x="0" y="239511"/>
                </a:lnTo>
                <a:lnTo>
                  <a:pt x="0" y="239488"/>
                </a:lnTo>
                <a:lnTo>
                  <a:pt x="0" y="239482"/>
                </a:lnTo>
                <a:lnTo>
                  <a:pt x="0" y="239476"/>
                </a:lnTo>
                <a:lnTo>
                  <a:pt x="0" y="239474"/>
                </a:lnTo>
                <a:lnTo>
                  <a:pt x="0" y="239453"/>
                </a:lnTo>
                <a:lnTo>
                  <a:pt x="0" y="239391"/>
                </a:lnTo>
                <a:lnTo>
                  <a:pt x="0" y="239384"/>
                </a:lnTo>
                <a:lnTo>
                  <a:pt x="0" y="239353"/>
                </a:lnTo>
                <a:lnTo>
                  <a:pt x="0" y="239337"/>
                </a:lnTo>
                <a:lnTo>
                  <a:pt x="0" y="239335"/>
                </a:lnTo>
                <a:lnTo>
                  <a:pt x="0" y="239334"/>
                </a:lnTo>
                <a:lnTo>
                  <a:pt x="0" y="239331"/>
                </a:lnTo>
                <a:lnTo>
                  <a:pt x="0" y="239324"/>
                </a:lnTo>
                <a:lnTo>
                  <a:pt x="0" y="239319"/>
                </a:lnTo>
                <a:lnTo>
                  <a:pt x="0" y="239303"/>
                </a:lnTo>
                <a:lnTo>
                  <a:pt x="0" y="239300"/>
                </a:lnTo>
                <a:lnTo>
                  <a:pt x="0" y="239286"/>
                </a:lnTo>
                <a:lnTo>
                  <a:pt x="0" y="239285"/>
                </a:lnTo>
                <a:lnTo>
                  <a:pt x="0" y="239268"/>
                </a:lnTo>
                <a:lnTo>
                  <a:pt x="0" y="239256"/>
                </a:lnTo>
                <a:lnTo>
                  <a:pt x="0" y="239252"/>
                </a:lnTo>
                <a:lnTo>
                  <a:pt x="0" y="239198"/>
                </a:lnTo>
                <a:lnTo>
                  <a:pt x="0" y="239177"/>
                </a:lnTo>
                <a:lnTo>
                  <a:pt x="0" y="239174"/>
                </a:lnTo>
                <a:lnTo>
                  <a:pt x="0" y="239161"/>
                </a:lnTo>
                <a:lnTo>
                  <a:pt x="0" y="239159"/>
                </a:lnTo>
                <a:lnTo>
                  <a:pt x="0" y="239141"/>
                </a:lnTo>
                <a:lnTo>
                  <a:pt x="0" y="239093"/>
                </a:lnTo>
                <a:lnTo>
                  <a:pt x="0" y="239091"/>
                </a:lnTo>
                <a:lnTo>
                  <a:pt x="0" y="239072"/>
                </a:lnTo>
                <a:lnTo>
                  <a:pt x="0" y="239069"/>
                </a:lnTo>
                <a:lnTo>
                  <a:pt x="0" y="239044"/>
                </a:lnTo>
                <a:lnTo>
                  <a:pt x="0" y="239033"/>
                </a:lnTo>
                <a:lnTo>
                  <a:pt x="0" y="239019"/>
                </a:lnTo>
                <a:lnTo>
                  <a:pt x="0" y="238999"/>
                </a:lnTo>
                <a:lnTo>
                  <a:pt x="0" y="238994"/>
                </a:lnTo>
                <a:lnTo>
                  <a:pt x="0" y="238990"/>
                </a:lnTo>
                <a:lnTo>
                  <a:pt x="0" y="238975"/>
                </a:lnTo>
                <a:lnTo>
                  <a:pt x="0" y="238970"/>
                </a:lnTo>
                <a:lnTo>
                  <a:pt x="0" y="238915"/>
                </a:lnTo>
                <a:lnTo>
                  <a:pt x="0" y="238899"/>
                </a:lnTo>
                <a:lnTo>
                  <a:pt x="0" y="238887"/>
                </a:lnTo>
                <a:lnTo>
                  <a:pt x="0" y="238863"/>
                </a:lnTo>
                <a:lnTo>
                  <a:pt x="0" y="238848"/>
                </a:lnTo>
                <a:lnTo>
                  <a:pt x="0" y="238824"/>
                </a:lnTo>
                <a:lnTo>
                  <a:pt x="0" y="238820"/>
                </a:lnTo>
                <a:lnTo>
                  <a:pt x="0" y="238811"/>
                </a:lnTo>
                <a:lnTo>
                  <a:pt x="0" y="238794"/>
                </a:lnTo>
                <a:lnTo>
                  <a:pt x="0" y="238789"/>
                </a:lnTo>
                <a:lnTo>
                  <a:pt x="0" y="238766"/>
                </a:lnTo>
                <a:lnTo>
                  <a:pt x="0" y="238742"/>
                </a:lnTo>
                <a:lnTo>
                  <a:pt x="0" y="238738"/>
                </a:lnTo>
                <a:lnTo>
                  <a:pt x="0" y="238718"/>
                </a:lnTo>
                <a:lnTo>
                  <a:pt x="0" y="238715"/>
                </a:lnTo>
                <a:lnTo>
                  <a:pt x="0" y="238714"/>
                </a:lnTo>
                <a:lnTo>
                  <a:pt x="0" y="238693"/>
                </a:lnTo>
                <a:lnTo>
                  <a:pt x="0" y="238667"/>
                </a:lnTo>
                <a:lnTo>
                  <a:pt x="0" y="238643"/>
                </a:lnTo>
                <a:lnTo>
                  <a:pt x="0" y="238639"/>
                </a:lnTo>
                <a:lnTo>
                  <a:pt x="0" y="238637"/>
                </a:lnTo>
                <a:lnTo>
                  <a:pt x="0" y="238615"/>
                </a:lnTo>
                <a:lnTo>
                  <a:pt x="0" y="238611"/>
                </a:lnTo>
                <a:lnTo>
                  <a:pt x="0" y="238608"/>
                </a:lnTo>
                <a:lnTo>
                  <a:pt x="0" y="238607"/>
                </a:lnTo>
                <a:lnTo>
                  <a:pt x="0" y="238597"/>
                </a:lnTo>
                <a:lnTo>
                  <a:pt x="0" y="238592"/>
                </a:lnTo>
                <a:lnTo>
                  <a:pt x="0" y="238570"/>
                </a:lnTo>
                <a:lnTo>
                  <a:pt x="0" y="238558"/>
                </a:lnTo>
                <a:lnTo>
                  <a:pt x="0" y="238545"/>
                </a:lnTo>
                <a:lnTo>
                  <a:pt x="0" y="238528"/>
                </a:lnTo>
                <a:lnTo>
                  <a:pt x="0" y="238516"/>
                </a:lnTo>
                <a:lnTo>
                  <a:pt x="0" y="238511"/>
                </a:lnTo>
                <a:lnTo>
                  <a:pt x="0" y="238507"/>
                </a:lnTo>
                <a:lnTo>
                  <a:pt x="0" y="238506"/>
                </a:lnTo>
                <a:lnTo>
                  <a:pt x="0" y="238456"/>
                </a:lnTo>
                <a:lnTo>
                  <a:pt x="0" y="238429"/>
                </a:lnTo>
                <a:lnTo>
                  <a:pt x="0" y="238421"/>
                </a:lnTo>
                <a:lnTo>
                  <a:pt x="0" y="238415"/>
                </a:lnTo>
                <a:lnTo>
                  <a:pt x="0" y="238413"/>
                </a:lnTo>
                <a:lnTo>
                  <a:pt x="0" y="238389"/>
                </a:lnTo>
                <a:lnTo>
                  <a:pt x="0" y="238385"/>
                </a:lnTo>
                <a:lnTo>
                  <a:pt x="0" y="238384"/>
                </a:lnTo>
                <a:lnTo>
                  <a:pt x="0" y="238349"/>
                </a:lnTo>
                <a:lnTo>
                  <a:pt x="0" y="238346"/>
                </a:lnTo>
                <a:lnTo>
                  <a:pt x="0" y="238337"/>
                </a:lnTo>
                <a:lnTo>
                  <a:pt x="0" y="238299"/>
                </a:lnTo>
                <a:lnTo>
                  <a:pt x="0" y="238282"/>
                </a:lnTo>
                <a:lnTo>
                  <a:pt x="0" y="238279"/>
                </a:lnTo>
                <a:lnTo>
                  <a:pt x="0" y="238274"/>
                </a:lnTo>
                <a:lnTo>
                  <a:pt x="0" y="238264"/>
                </a:lnTo>
                <a:lnTo>
                  <a:pt x="0" y="238239"/>
                </a:lnTo>
                <a:lnTo>
                  <a:pt x="0" y="238193"/>
                </a:lnTo>
                <a:lnTo>
                  <a:pt x="0" y="238190"/>
                </a:lnTo>
                <a:lnTo>
                  <a:pt x="0" y="238184"/>
                </a:lnTo>
                <a:lnTo>
                  <a:pt x="0" y="238156"/>
                </a:lnTo>
                <a:lnTo>
                  <a:pt x="0" y="238152"/>
                </a:lnTo>
                <a:lnTo>
                  <a:pt x="0" y="238142"/>
                </a:lnTo>
                <a:lnTo>
                  <a:pt x="0" y="238116"/>
                </a:lnTo>
                <a:lnTo>
                  <a:pt x="0" y="238105"/>
                </a:lnTo>
                <a:lnTo>
                  <a:pt x="0" y="238094"/>
                </a:lnTo>
                <a:lnTo>
                  <a:pt x="0" y="238075"/>
                </a:lnTo>
                <a:lnTo>
                  <a:pt x="0" y="238070"/>
                </a:lnTo>
                <a:lnTo>
                  <a:pt x="0" y="238067"/>
                </a:lnTo>
                <a:lnTo>
                  <a:pt x="0" y="238048"/>
                </a:lnTo>
                <a:lnTo>
                  <a:pt x="0" y="238045"/>
                </a:lnTo>
                <a:lnTo>
                  <a:pt x="0" y="238023"/>
                </a:lnTo>
                <a:lnTo>
                  <a:pt x="0" y="237998"/>
                </a:lnTo>
                <a:lnTo>
                  <a:pt x="0" y="237982"/>
                </a:lnTo>
                <a:lnTo>
                  <a:pt x="0" y="237970"/>
                </a:lnTo>
                <a:lnTo>
                  <a:pt x="0" y="237943"/>
                </a:lnTo>
                <a:lnTo>
                  <a:pt x="0" y="237930"/>
                </a:lnTo>
                <a:lnTo>
                  <a:pt x="0" y="237924"/>
                </a:lnTo>
                <a:lnTo>
                  <a:pt x="0" y="237878"/>
                </a:lnTo>
                <a:lnTo>
                  <a:pt x="0" y="237866"/>
                </a:lnTo>
                <a:lnTo>
                  <a:pt x="0" y="237863"/>
                </a:lnTo>
                <a:lnTo>
                  <a:pt x="0" y="237858"/>
                </a:lnTo>
                <a:lnTo>
                  <a:pt x="0" y="237825"/>
                </a:lnTo>
                <a:lnTo>
                  <a:pt x="0" y="237804"/>
                </a:lnTo>
                <a:lnTo>
                  <a:pt x="0" y="237799"/>
                </a:lnTo>
                <a:lnTo>
                  <a:pt x="0" y="237791"/>
                </a:lnTo>
                <a:lnTo>
                  <a:pt x="0" y="237786"/>
                </a:lnTo>
                <a:lnTo>
                  <a:pt x="0" y="237780"/>
                </a:lnTo>
                <a:lnTo>
                  <a:pt x="0" y="237761"/>
                </a:lnTo>
                <a:lnTo>
                  <a:pt x="0" y="237716"/>
                </a:lnTo>
                <a:lnTo>
                  <a:pt x="0" y="237701"/>
                </a:lnTo>
                <a:lnTo>
                  <a:pt x="0" y="237692"/>
                </a:lnTo>
                <a:lnTo>
                  <a:pt x="0" y="237673"/>
                </a:lnTo>
                <a:lnTo>
                  <a:pt x="0" y="237635"/>
                </a:lnTo>
                <a:lnTo>
                  <a:pt x="0" y="237631"/>
                </a:lnTo>
                <a:lnTo>
                  <a:pt x="0" y="237615"/>
                </a:lnTo>
                <a:lnTo>
                  <a:pt x="0" y="237594"/>
                </a:lnTo>
                <a:lnTo>
                  <a:pt x="0" y="237590"/>
                </a:lnTo>
                <a:lnTo>
                  <a:pt x="0" y="237586"/>
                </a:lnTo>
                <a:lnTo>
                  <a:pt x="0" y="237539"/>
                </a:lnTo>
                <a:lnTo>
                  <a:pt x="0" y="237536"/>
                </a:lnTo>
                <a:lnTo>
                  <a:pt x="0" y="237508"/>
                </a:lnTo>
                <a:lnTo>
                  <a:pt x="0" y="237504"/>
                </a:lnTo>
                <a:lnTo>
                  <a:pt x="0" y="237503"/>
                </a:lnTo>
                <a:lnTo>
                  <a:pt x="0" y="237489"/>
                </a:lnTo>
                <a:lnTo>
                  <a:pt x="0" y="237485"/>
                </a:lnTo>
                <a:lnTo>
                  <a:pt x="0" y="237476"/>
                </a:lnTo>
                <a:lnTo>
                  <a:pt x="0" y="237402"/>
                </a:lnTo>
                <a:lnTo>
                  <a:pt x="0" y="237400"/>
                </a:lnTo>
                <a:lnTo>
                  <a:pt x="0" y="237371"/>
                </a:lnTo>
                <a:lnTo>
                  <a:pt x="0" y="237366"/>
                </a:lnTo>
                <a:lnTo>
                  <a:pt x="0" y="237340"/>
                </a:lnTo>
                <a:lnTo>
                  <a:pt x="0" y="237328"/>
                </a:lnTo>
                <a:lnTo>
                  <a:pt x="0" y="237322"/>
                </a:lnTo>
                <a:lnTo>
                  <a:pt x="0" y="237309"/>
                </a:lnTo>
                <a:lnTo>
                  <a:pt x="0" y="237282"/>
                </a:lnTo>
                <a:lnTo>
                  <a:pt x="0" y="237277"/>
                </a:lnTo>
                <a:lnTo>
                  <a:pt x="0" y="237273"/>
                </a:lnTo>
                <a:lnTo>
                  <a:pt x="0" y="237268"/>
                </a:lnTo>
                <a:lnTo>
                  <a:pt x="0" y="237243"/>
                </a:lnTo>
                <a:lnTo>
                  <a:pt x="0" y="237230"/>
                </a:lnTo>
                <a:lnTo>
                  <a:pt x="0" y="237210"/>
                </a:lnTo>
                <a:lnTo>
                  <a:pt x="0" y="237192"/>
                </a:lnTo>
                <a:lnTo>
                  <a:pt x="0" y="237132"/>
                </a:lnTo>
                <a:lnTo>
                  <a:pt x="0" y="237131"/>
                </a:lnTo>
                <a:lnTo>
                  <a:pt x="0" y="237084"/>
                </a:lnTo>
                <a:lnTo>
                  <a:pt x="0" y="237082"/>
                </a:lnTo>
                <a:lnTo>
                  <a:pt x="0" y="237077"/>
                </a:lnTo>
                <a:lnTo>
                  <a:pt x="0" y="237051"/>
                </a:lnTo>
                <a:lnTo>
                  <a:pt x="0" y="237049"/>
                </a:lnTo>
                <a:lnTo>
                  <a:pt x="0" y="237027"/>
                </a:lnTo>
                <a:lnTo>
                  <a:pt x="0" y="237002"/>
                </a:lnTo>
                <a:lnTo>
                  <a:pt x="0" y="237000"/>
                </a:lnTo>
                <a:lnTo>
                  <a:pt x="0" y="236998"/>
                </a:lnTo>
                <a:lnTo>
                  <a:pt x="0" y="236928"/>
                </a:lnTo>
                <a:lnTo>
                  <a:pt x="0" y="236891"/>
                </a:lnTo>
                <a:lnTo>
                  <a:pt x="0" y="236888"/>
                </a:lnTo>
                <a:lnTo>
                  <a:pt x="0" y="236883"/>
                </a:lnTo>
                <a:lnTo>
                  <a:pt x="0" y="236848"/>
                </a:lnTo>
                <a:lnTo>
                  <a:pt x="0" y="236839"/>
                </a:lnTo>
                <a:lnTo>
                  <a:pt x="0" y="236819"/>
                </a:lnTo>
                <a:lnTo>
                  <a:pt x="0" y="236806"/>
                </a:lnTo>
                <a:lnTo>
                  <a:pt x="0" y="236736"/>
                </a:lnTo>
                <a:lnTo>
                  <a:pt x="0" y="236729"/>
                </a:lnTo>
                <a:lnTo>
                  <a:pt x="0" y="236725"/>
                </a:lnTo>
                <a:lnTo>
                  <a:pt x="0" y="236709"/>
                </a:lnTo>
                <a:lnTo>
                  <a:pt x="0" y="236678"/>
                </a:lnTo>
                <a:lnTo>
                  <a:pt x="0" y="236657"/>
                </a:lnTo>
                <a:lnTo>
                  <a:pt x="0" y="236652"/>
                </a:lnTo>
                <a:lnTo>
                  <a:pt x="0" y="236627"/>
                </a:lnTo>
                <a:lnTo>
                  <a:pt x="0" y="236595"/>
                </a:lnTo>
                <a:lnTo>
                  <a:pt x="0" y="236590"/>
                </a:lnTo>
                <a:lnTo>
                  <a:pt x="0" y="236569"/>
                </a:lnTo>
                <a:lnTo>
                  <a:pt x="0" y="236546"/>
                </a:lnTo>
                <a:lnTo>
                  <a:pt x="0" y="236521"/>
                </a:lnTo>
                <a:lnTo>
                  <a:pt x="0" y="236498"/>
                </a:lnTo>
                <a:lnTo>
                  <a:pt x="0" y="236486"/>
                </a:lnTo>
                <a:lnTo>
                  <a:pt x="0" y="236484"/>
                </a:lnTo>
                <a:lnTo>
                  <a:pt x="0" y="236483"/>
                </a:lnTo>
                <a:lnTo>
                  <a:pt x="0" y="236469"/>
                </a:lnTo>
                <a:lnTo>
                  <a:pt x="0" y="236411"/>
                </a:lnTo>
                <a:lnTo>
                  <a:pt x="0" y="236401"/>
                </a:lnTo>
                <a:lnTo>
                  <a:pt x="0" y="236332"/>
                </a:lnTo>
                <a:lnTo>
                  <a:pt x="0" y="236329"/>
                </a:lnTo>
                <a:lnTo>
                  <a:pt x="0" y="236304"/>
                </a:lnTo>
                <a:lnTo>
                  <a:pt x="0" y="236295"/>
                </a:lnTo>
                <a:lnTo>
                  <a:pt x="0" y="236287"/>
                </a:lnTo>
                <a:lnTo>
                  <a:pt x="0" y="236266"/>
                </a:lnTo>
                <a:lnTo>
                  <a:pt x="0" y="236255"/>
                </a:lnTo>
                <a:lnTo>
                  <a:pt x="0" y="236226"/>
                </a:lnTo>
                <a:lnTo>
                  <a:pt x="0" y="236206"/>
                </a:lnTo>
                <a:lnTo>
                  <a:pt x="0" y="236184"/>
                </a:lnTo>
                <a:lnTo>
                  <a:pt x="0" y="236174"/>
                </a:lnTo>
                <a:lnTo>
                  <a:pt x="0" y="236171"/>
                </a:lnTo>
                <a:lnTo>
                  <a:pt x="0" y="236169"/>
                </a:lnTo>
                <a:lnTo>
                  <a:pt x="0" y="236168"/>
                </a:lnTo>
                <a:lnTo>
                  <a:pt x="0" y="236132"/>
                </a:lnTo>
                <a:lnTo>
                  <a:pt x="0" y="236118"/>
                </a:lnTo>
                <a:lnTo>
                  <a:pt x="0" y="236117"/>
                </a:lnTo>
                <a:lnTo>
                  <a:pt x="0" y="236110"/>
                </a:lnTo>
                <a:lnTo>
                  <a:pt x="0" y="236063"/>
                </a:lnTo>
                <a:lnTo>
                  <a:pt x="0" y="236054"/>
                </a:lnTo>
                <a:lnTo>
                  <a:pt x="0" y="236043"/>
                </a:lnTo>
                <a:lnTo>
                  <a:pt x="0" y="236020"/>
                </a:lnTo>
                <a:lnTo>
                  <a:pt x="0" y="236015"/>
                </a:lnTo>
                <a:lnTo>
                  <a:pt x="0" y="236009"/>
                </a:lnTo>
                <a:lnTo>
                  <a:pt x="0" y="236000"/>
                </a:lnTo>
                <a:lnTo>
                  <a:pt x="0" y="235995"/>
                </a:lnTo>
                <a:lnTo>
                  <a:pt x="0" y="235986"/>
                </a:lnTo>
                <a:lnTo>
                  <a:pt x="0" y="235925"/>
                </a:lnTo>
                <a:lnTo>
                  <a:pt x="0" y="235922"/>
                </a:lnTo>
                <a:lnTo>
                  <a:pt x="0" y="235897"/>
                </a:lnTo>
                <a:lnTo>
                  <a:pt x="0" y="235848"/>
                </a:lnTo>
                <a:lnTo>
                  <a:pt x="0" y="235834"/>
                </a:lnTo>
                <a:lnTo>
                  <a:pt x="0" y="235830"/>
                </a:lnTo>
                <a:lnTo>
                  <a:pt x="0" y="235821"/>
                </a:lnTo>
                <a:lnTo>
                  <a:pt x="0" y="235812"/>
                </a:lnTo>
                <a:lnTo>
                  <a:pt x="0" y="235804"/>
                </a:lnTo>
                <a:lnTo>
                  <a:pt x="0" y="235799"/>
                </a:lnTo>
                <a:lnTo>
                  <a:pt x="0" y="235782"/>
                </a:lnTo>
                <a:lnTo>
                  <a:pt x="0" y="235780"/>
                </a:lnTo>
                <a:lnTo>
                  <a:pt x="0" y="235776"/>
                </a:lnTo>
                <a:lnTo>
                  <a:pt x="0" y="235743"/>
                </a:lnTo>
                <a:lnTo>
                  <a:pt x="0" y="235734"/>
                </a:lnTo>
                <a:lnTo>
                  <a:pt x="0" y="235725"/>
                </a:lnTo>
                <a:lnTo>
                  <a:pt x="0" y="235678"/>
                </a:lnTo>
                <a:lnTo>
                  <a:pt x="0" y="235673"/>
                </a:lnTo>
                <a:lnTo>
                  <a:pt x="0" y="235625"/>
                </a:lnTo>
                <a:lnTo>
                  <a:pt x="0" y="235621"/>
                </a:lnTo>
                <a:lnTo>
                  <a:pt x="0" y="235618"/>
                </a:lnTo>
                <a:lnTo>
                  <a:pt x="0" y="235607"/>
                </a:lnTo>
                <a:lnTo>
                  <a:pt x="0" y="235605"/>
                </a:lnTo>
                <a:lnTo>
                  <a:pt x="0" y="235590"/>
                </a:lnTo>
                <a:lnTo>
                  <a:pt x="0" y="235580"/>
                </a:lnTo>
                <a:lnTo>
                  <a:pt x="0" y="235559"/>
                </a:lnTo>
                <a:lnTo>
                  <a:pt x="0" y="235556"/>
                </a:lnTo>
                <a:lnTo>
                  <a:pt x="0" y="235555"/>
                </a:lnTo>
                <a:lnTo>
                  <a:pt x="0" y="235521"/>
                </a:lnTo>
                <a:lnTo>
                  <a:pt x="0" y="235520"/>
                </a:lnTo>
                <a:lnTo>
                  <a:pt x="0" y="235516"/>
                </a:lnTo>
                <a:lnTo>
                  <a:pt x="0" y="235495"/>
                </a:lnTo>
                <a:lnTo>
                  <a:pt x="0" y="235462"/>
                </a:lnTo>
                <a:lnTo>
                  <a:pt x="0" y="235454"/>
                </a:lnTo>
                <a:lnTo>
                  <a:pt x="0" y="235448"/>
                </a:lnTo>
                <a:lnTo>
                  <a:pt x="0" y="235445"/>
                </a:lnTo>
                <a:lnTo>
                  <a:pt x="0" y="235395"/>
                </a:lnTo>
                <a:lnTo>
                  <a:pt x="0" y="235347"/>
                </a:lnTo>
                <a:lnTo>
                  <a:pt x="0" y="235321"/>
                </a:lnTo>
                <a:lnTo>
                  <a:pt x="0" y="235318"/>
                </a:lnTo>
                <a:lnTo>
                  <a:pt x="0" y="235293"/>
                </a:lnTo>
                <a:lnTo>
                  <a:pt x="0" y="235286"/>
                </a:lnTo>
                <a:lnTo>
                  <a:pt x="0" y="235283"/>
                </a:lnTo>
                <a:lnTo>
                  <a:pt x="0" y="235275"/>
                </a:lnTo>
                <a:lnTo>
                  <a:pt x="0" y="235274"/>
                </a:lnTo>
                <a:lnTo>
                  <a:pt x="0" y="235271"/>
                </a:lnTo>
                <a:lnTo>
                  <a:pt x="0" y="235249"/>
                </a:lnTo>
                <a:lnTo>
                  <a:pt x="0" y="235244"/>
                </a:lnTo>
                <a:lnTo>
                  <a:pt x="0" y="235219"/>
                </a:lnTo>
                <a:lnTo>
                  <a:pt x="0" y="235195"/>
                </a:lnTo>
                <a:lnTo>
                  <a:pt x="0" y="235181"/>
                </a:lnTo>
                <a:lnTo>
                  <a:pt x="0" y="235162"/>
                </a:lnTo>
                <a:lnTo>
                  <a:pt x="0" y="235112"/>
                </a:lnTo>
                <a:lnTo>
                  <a:pt x="0" y="235077"/>
                </a:lnTo>
                <a:lnTo>
                  <a:pt x="0" y="235070"/>
                </a:lnTo>
                <a:lnTo>
                  <a:pt x="0" y="235062"/>
                </a:lnTo>
                <a:lnTo>
                  <a:pt x="0" y="235033"/>
                </a:lnTo>
                <a:lnTo>
                  <a:pt x="0" y="235025"/>
                </a:lnTo>
                <a:lnTo>
                  <a:pt x="0" y="235024"/>
                </a:lnTo>
                <a:lnTo>
                  <a:pt x="0" y="235008"/>
                </a:lnTo>
                <a:lnTo>
                  <a:pt x="0" y="235007"/>
                </a:lnTo>
                <a:lnTo>
                  <a:pt x="0" y="234999"/>
                </a:lnTo>
                <a:lnTo>
                  <a:pt x="0" y="234995"/>
                </a:lnTo>
                <a:lnTo>
                  <a:pt x="0" y="234974"/>
                </a:lnTo>
                <a:lnTo>
                  <a:pt x="0" y="234953"/>
                </a:lnTo>
                <a:lnTo>
                  <a:pt x="0" y="234897"/>
                </a:lnTo>
                <a:lnTo>
                  <a:pt x="0" y="234891"/>
                </a:lnTo>
                <a:lnTo>
                  <a:pt x="0" y="234888"/>
                </a:lnTo>
                <a:lnTo>
                  <a:pt x="0" y="234876"/>
                </a:lnTo>
                <a:lnTo>
                  <a:pt x="0" y="234855"/>
                </a:lnTo>
                <a:lnTo>
                  <a:pt x="0" y="234847"/>
                </a:lnTo>
                <a:lnTo>
                  <a:pt x="0" y="234840"/>
                </a:lnTo>
                <a:lnTo>
                  <a:pt x="0" y="234814"/>
                </a:lnTo>
                <a:lnTo>
                  <a:pt x="0" y="234809"/>
                </a:lnTo>
                <a:lnTo>
                  <a:pt x="0" y="234790"/>
                </a:lnTo>
                <a:lnTo>
                  <a:pt x="0" y="234783"/>
                </a:lnTo>
                <a:lnTo>
                  <a:pt x="0" y="234765"/>
                </a:lnTo>
                <a:lnTo>
                  <a:pt x="0" y="234757"/>
                </a:lnTo>
                <a:lnTo>
                  <a:pt x="0" y="234752"/>
                </a:lnTo>
                <a:lnTo>
                  <a:pt x="0" y="234736"/>
                </a:lnTo>
                <a:lnTo>
                  <a:pt x="0" y="234731"/>
                </a:lnTo>
                <a:lnTo>
                  <a:pt x="0" y="234726"/>
                </a:lnTo>
                <a:lnTo>
                  <a:pt x="0" y="234725"/>
                </a:lnTo>
                <a:lnTo>
                  <a:pt x="0" y="234723"/>
                </a:lnTo>
                <a:lnTo>
                  <a:pt x="0" y="234722"/>
                </a:lnTo>
                <a:lnTo>
                  <a:pt x="0" y="234708"/>
                </a:lnTo>
                <a:lnTo>
                  <a:pt x="0" y="234683"/>
                </a:lnTo>
                <a:lnTo>
                  <a:pt x="0" y="234673"/>
                </a:lnTo>
                <a:lnTo>
                  <a:pt x="0" y="234659"/>
                </a:lnTo>
                <a:lnTo>
                  <a:pt x="0" y="234654"/>
                </a:lnTo>
                <a:lnTo>
                  <a:pt x="0" y="234608"/>
                </a:lnTo>
                <a:lnTo>
                  <a:pt x="0" y="234571"/>
                </a:lnTo>
                <a:lnTo>
                  <a:pt x="0" y="234549"/>
                </a:lnTo>
                <a:lnTo>
                  <a:pt x="0" y="234548"/>
                </a:lnTo>
                <a:lnTo>
                  <a:pt x="0" y="234541"/>
                </a:lnTo>
                <a:lnTo>
                  <a:pt x="0" y="234534"/>
                </a:lnTo>
                <a:lnTo>
                  <a:pt x="0" y="234515"/>
                </a:lnTo>
                <a:lnTo>
                  <a:pt x="0" y="234514"/>
                </a:lnTo>
                <a:lnTo>
                  <a:pt x="0" y="234499"/>
                </a:lnTo>
                <a:lnTo>
                  <a:pt x="0" y="234495"/>
                </a:lnTo>
                <a:lnTo>
                  <a:pt x="0" y="234438"/>
                </a:lnTo>
                <a:lnTo>
                  <a:pt x="0" y="234417"/>
                </a:lnTo>
                <a:lnTo>
                  <a:pt x="0" y="234414"/>
                </a:lnTo>
                <a:lnTo>
                  <a:pt x="0" y="234367"/>
                </a:lnTo>
                <a:lnTo>
                  <a:pt x="0" y="234350"/>
                </a:lnTo>
                <a:lnTo>
                  <a:pt x="0" y="234347"/>
                </a:lnTo>
                <a:lnTo>
                  <a:pt x="0" y="234322"/>
                </a:lnTo>
                <a:lnTo>
                  <a:pt x="0" y="234307"/>
                </a:lnTo>
                <a:lnTo>
                  <a:pt x="0" y="234300"/>
                </a:lnTo>
                <a:lnTo>
                  <a:pt x="0" y="234291"/>
                </a:lnTo>
                <a:lnTo>
                  <a:pt x="0" y="234272"/>
                </a:lnTo>
                <a:lnTo>
                  <a:pt x="0" y="234264"/>
                </a:lnTo>
                <a:lnTo>
                  <a:pt x="0" y="234240"/>
                </a:lnTo>
                <a:lnTo>
                  <a:pt x="0" y="234231"/>
                </a:lnTo>
                <a:lnTo>
                  <a:pt x="0" y="234195"/>
                </a:lnTo>
                <a:lnTo>
                  <a:pt x="0" y="234193"/>
                </a:lnTo>
                <a:lnTo>
                  <a:pt x="0" y="234189"/>
                </a:lnTo>
                <a:lnTo>
                  <a:pt x="0" y="234182"/>
                </a:lnTo>
                <a:lnTo>
                  <a:pt x="0" y="234172"/>
                </a:lnTo>
                <a:lnTo>
                  <a:pt x="0" y="234146"/>
                </a:lnTo>
                <a:lnTo>
                  <a:pt x="0" y="234142"/>
                </a:lnTo>
                <a:lnTo>
                  <a:pt x="0" y="234095"/>
                </a:lnTo>
                <a:lnTo>
                  <a:pt x="0" y="234091"/>
                </a:lnTo>
                <a:lnTo>
                  <a:pt x="0" y="234088"/>
                </a:lnTo>
                <a:lnTo>
                  <a:pt x="0" y="234087"/>
                </a:lnTo>
                <a:lnTo>
                  <a:pt x="0" y="234077"/>
                </a:lnTo>
                <a:lnTo>
                  <a:pt x="0" y="234074"/>
                </a:lnTo>
                <a:lnTo>
                  <a:pt x="0" y="234056"/>
                </a:lnTo>
                <a:lnTo>
                  <a:pt x="0" y="234050"/>
                </a:lnTo>
                <a:lnTo>
                  <a:pt x="0" y="234012"/>
                </a:lnTo>
                <a:lnTo>
                  <a:pt x="0" y="234010"/>
                </a:lnTo>
                <a:lnTo>
                  <a:pt x="0" y="234008"/>
                </a:lnTo>
                <a:lnTo>
                  <a:pt x="0" y="234007"/>
                </a:lnTo>
                <a:lnTo>
                  <a:pt x="0" y="234002"/>
                </a:lnTo>
                <a:lnTo>
                  <a:pt x="0" y="233986"/>
                </a:lnTo>
                <a:lnTo>
                  <a:pt x="0" y="233973"/>
                </a:lnTo>
                <a:lnTo>
                  <a:pt x="0" y="233901"/>
                </a:lnTo>
                <a:lnTo>
                  <a:pt x="0" y="233900"/>
                </a:lnTo>
                <a:lnTo>
                  <a:pt x="0" y="233893"/>
                </a:lnTo>
                <a:lnTo>
                  <a:pt x="0" y="233886"/>
                </a:lnTo>
                <a:lnTo>
                  <a:pt x="0" y="233870"/>
                </a:lnTo>
                <a:lnTo>
                  <a:pt x="0" y="233867"/>
                </a:lnTo>
                <a:lnTo>
                  <a:pt x="0" y="233848"/>
                </a:lnTo>
                <a:lnTo>
                  <a:pt x="0" y="233845"/>
                </a:lnTo>
                <a:lnTo>
                  <a:pt x="0" y="233829"/>
                </a:lnTo>
                <a:lnTo>
                  <a:pt x="0" y="233828"/>
                </a:lnTo>
                <a:lnTo>
                  <a:pt x="0" y="233817"/>
                </a:lnTo>
                <a:lnTo>
                  <a:pt x="0" y="233790"/>
                </a:lnTo>
                <a:lnTo>
                  <a:pt x="0" y="233789"/>
                </a:lnTo>
                <a:lnTo>
                  <a:pt x="0" y="233731"/>
                </a:lnTo>
                <a:lnTo>
                  <a:pt x="0" y="233672"/>
                </a:lnTo>
                <a:lnTo>
                  <a:pt x="0" y="233662"/>
                </a:lnTo>
                <a:lnTo>
                  <a:pt x="0" y="233637"/>
                </a:lnTo>
                <a:lnTo>
                  <a:pt x="0" y="233634"/>
                </a:lnTo>
                <a:lnTo>
                  <a:pt x="0" y="233624"/>
                </a:lnTo>
                <a:lnTo>
                  <a:pt x="0" y="233618"/>
                </a:lnTo>
                <a:lnTo>
                  <a:pt x="0" y="233616"/>
                </a:lnTo>
                <a:lnTo>
                  <a:pt x="0" y="233568"/>
                </a:lnTo>
                <a:lnTo>
                  <a:pt x="0" y="233552"/>
                </a:lnTo>
                <a:lnTo>
                  <a:pt x="0" y="233547"/>
                </a:lnTo>
                <a:lnTo>
                  <a:pt x="0" y="233529"/>
                </a:lnTo>
                <a:lnTo>
                  <a:pt x="0" y="233527"/>
                </a:lnTo>
                <a:lnTo>
                  <a:pt x="0" y="233524"/>
                </a:lnTo>
                <a:lnTo>
                  <a:pt x="0" y="233489"/>
                </a:lnTo>
                <a:lnTo>
                  <a:pt x="0" y="233452"/>
                </a:lnTo>
                <a:lnTo>
                  <a:pt x="0" y="233412"/>
                </a:lnTo>
                <a:lnTo>
                  <a:pt x="0" y="233408"/>
                </a:lnTo>
                <a:lnTo>
                  <a:pt x="0" y="233403"/>
                </a:lnTo>
                <a:lnTo>
                  <a:pt x="0" y="233396"/>
                </a:lnTo>
                <a:lnTo>
                  <a:pt x="0" y="233394"/>
                </a:lnTo>
                <a:lnTo>
                  <a:pt x="0" y="233386"/>
                </a:lnTo>
                <a:lnTo>
                  <a:pt x="0" y="233371"/>
                </a:lnTo>
                <a:lnTo>
                  <a:pt x="0" y="233358"/>
                </a:lnTo>
                <a:lnTo>
                  <a:pt x="0" y="233356"/>
                </a:lnTo>
                <a:lnTo>
                  <a:pt x="0" y="233336"/>
                </a:lnTo>
                <a:lnTo>
                  <a:pt x="0" y="233314"/>
                </a:lnTo>
                <a:lnTo>
                  <a:pt x="0" y="233301"/>
                </a:lnTo>
                <a:lnTo>
                  <a:pt x="0" y="233297"/>
                </a:lnTo>
                <a:lnTo>
                  <a:pt x="0" y="233265"/>
                </a:lnTo>
                <a:lnTo>
                  <a:pt x="0" y="233216"/>
                </a:lnTo>
                <a:lnTo>
                  <a:pt x="0" y="233200"/>
                </a:lnTo>
                <a:lnTo>
                  <a:pt x="0" y="233178"/>
                </a:lnTo>
                <a:lnTo>
                  <a:pt x="0" y="233177"/>
                </a:lnTo>
                <a:lnTo>
                  <a:pt x="0" y="233175"/>
                </a:lnTo>
                <a:lnTo>
                  <a:pt x="0" y="233172"/>
                </a:lnTo>
                <a:lnTo>
                  <a:pt x="0" y="233153"/>
                </a:lnTo>
                <a:lnTo>
                  <a:pt x="0" y="233142"/>
                </a:lnTo>
                <a:lnTo>
                  <a:pt x="0" y="233128"/>
                </a:lnTo>
                <a:lnTo>
                  <a:pt x="0" y="233127"/>
                </a:lnTo>
                <a:lnTo>
                  <a:pt x="0" y="233092"/>
                </a:lnTo>
                <a:lnTo>
                  <a:pt x="0" y="233073"/>
                </a:lnTo>
                <a:lnTo>
                  <a:pt x="0" y="233070"/>
                </a:lnTo>
                <a:lnTo>
                  <a:pt x="0" y="233065"/>
                </a:lnTo>
                <a:lnTo>
                  <a:pt x="0" y="233043"/>
                </a:lnTo>
                <a:lnTo>
                  <a:pt x="0" y="233030"/>
                </a:lnTo>
                <a:lnTo>
                  <a:pt x="0" y="232996"/>
                </a:lnTo>
                <a:lnTo>
                  <a:pt x="0" y="232993"/>
                </a:lnTo>
                <a:lnTo>
                  <a:pt x="0" y="232989"/>
                </a:lnTo>
                <a:lnTo>
                  <a:pt x="0" y="232966"/>
                </a:lnTo>
                <a:lnTo>
                  <a:pt x="0" y="232964"/>
                </a:lnTo>
                <a:lnTo>
                  <a:pt x="0" y="232938"/>
                </a:lnTo>
                <a:lnTo>
                  <a:pt x="0" y="232932"/>
                </a:lnTo>
                <a:lnTo>
                  <a:pt x="0" y="232929"/>
                </a:lnTo>
                <a:lnTo>
                  <a:pt x="0" y="232912"/>
                </a:lnTo>
                <a:lnTo>
                  <a:pt x="0" y="232882"/>
                </a:lnTo>
                <a:lnTo>
                  <a:pt x="0" y="232879"/>
                </a:lnTo>
                <a:lnTo>
                  <a:pt x="0" y="232862"/>
                </a:lnTo>
                <a:lnTo>
                  <a:pt x="0" y="232822"/>
                </a:lnTo>
                <a:lnTo>
                  <a:pt x="0" y="232820"/>
                </a:lnTo>
                <a:lnTo>
                  <a:pt x="0" y="232807"/>
                </a:lnTo>
                <a:lnTo>
                  <a:pt x="0" y="232800"/>
                </a:lnTo>
                <a:lnTo>
                  <a:pt x="0" y="232792"/>
                </a:lnTo>
                <a:lnTo>
                  <a:pt x="0" y="232753"/>
                </a:lnTo>
                <a:lnTo>
                  <a:pt x="0" y="232744"/>
                </a:lnTo>
                <a:lnTo>
                  <a:pt x="0" y="232739"/>
                </a:lnTo>
                <a:lnTo>
                  <a:pt x="0" y="232738"/>
                </a:lnTo>
                <a:lnTo>
                  <a:pt x="0" y="232733"/>
                </a:lnTo>
                <a:lnTo>
                  <a:pt x="0" y="232724"/>
                </a:lnTo>
                <a:lnTo>
                  <a:pt x="0" y="232723"/>
                </a:lnTo>
                <a:lnTo>
                  <a:pt x="0" y="232710"/>
                </a:lnTo>
                <a:lnTo>
                  <a:pt x="0" y="232708"/>
                </a:lnTo>
                <a:lnTo>
                  <a:pt x="0" y="232703"/>
                </a:lnTo>
                <a:lnTo>
                  <a:pt x="0" y="232683"/>
                </a:lnTo>
                <a:lnTo>
                  <a:pt x="0" y="232629"/>
                </a:lnTo>
                <a:lnTo>
                  <a:pt x="0" y="232626"/>
                </a:lnTo>
                <a:lnTo>
                  <a:pt x="0" y="232615"/>
                </a:lnTo>
                <a:lnTo>
                  <a:pt x="0" y="232611"/>
                </a:lnTo>
                <a:lnTo>
                  <a:pt x="0" y="232598"/>
                </a:lnTo>
                <a:lnTo>
                  <a:pt x="0" y="232565"/>
                </a:lnTo>
                <a:lnTo>
                  <a:pt x="0" y="232557"/>
                </a:lnTo>
                <a:lnTo>
                  <a:pt x="0" y="232530"/>
                </a:lnTo>
                <a:lnTo>
                  <a:pt x="0" y="232527"/>
                </a:lnTo>
                <a:lnTo>
                  <a:pt x="0" y="232520"/>
                </a:lnTo>
                <a:lnTo>
                  <a:pt x="0" y="232505"/>
                </a:lnTo>
                <a:lnTo>
                  <a:pt x="0" y="232480"/>
                </a:lnTo>
                <a:lnTo>
                  <a:pt x="0" y="232479"/>
                </a:lnTo>
                <a:lnTo>
                  <a:pt x="0" y="232478"/>
                </a:lnTo>
                <a:lnTo>
                  <a:pt x="0" y="232458"/>
                </a:lnTo>
                <a:lnTo>
                  <a:pt x="0" y="232455"/>
                </a:lnTo>
                <a:lnTo>
                  <a:pt x="0" y="232419"/>
                </a:lnTo>
                <a:lnTo>
                  <a:pt x="0" y="232393"/>
                </a:lnTo>
                <a:lnTo>
                  <a:pt x="0" y="232345"/>
                </a:lnTo>
                <a:lnTo>
                  <a:pt x="0" y="232328"/>
                </a:lnTo>
                <a:lnTo>
                  <a:pt x="0" y="232314"/>
                </a:lnTo>
                <a:lnTo>
                  <a:pt x="0" y="232306"/>
                </a:lnTo>
                <a:lnTo>
                  <a:pt x="0" y="232296"/>
                </a:lnTo>
                <a:lnTo>
                  <a:pt x="0" y="232293"/>
                </a:lnTo>
                <a:lnTo>
                  <a:pt x="0" y="232264"/>
                </a:lnTo>
                <a:lnTo>
                  <a:pt x="0" y="232261"/>
                </a:lnTo>
                <a:lnTo>
                  <a:pt x="0" y="232256"/>
                </a:lnTo>
                <a:lnTo>
                  <a:pt x="0" y="232255"/>
                </a:lnTo>
                <a:lnTo>
                  <a:pt x="0" y="232205"/>
                </a:lnTo>
                <a:lnTo>
                  <a:pt x="0" y="232192"/>
                </a:lnTo>
                <a:lnTo>
                  <a:pt x="0" y="232191"/>
                </a:lnTo>
                <a:lnTo>
                  <a:pt x="0" y="232170"/>
                </a:lnTo>
                <a:lnTo>
                  <a:pt x="0" y="232139"/>
                </a:lnTo>
                <a:lnTo>
                  <a:pt x="0" y="232080"/>
                </a:lnTo>
                <a:lnTo>
                  <a:pt x="0" y="232035"/>
                </a:lnTo>
                <a:lnTo>
                  <a:pt x="0" y="232028"/>
                </a:lnTo>
                <a:lnTo>
                  <a:pt x="0" y="232025"/>
                </a:lnTo>
                <a:lnTo>
                  <a:pt x="0" y="232023"/>
                </a:lnTo>
                <a:lnTo>
                  <a:pt x="0" y="232009"/>
                </a:lnTo>
                <a:lnTo>
                  <a:pt x="0" y="232001"/>
                </a:lnTo>
                <a:lnTo>
                  <a:pt x="0" y="231996"/>
                </a:lnTo>
                <a:lnTo>
                  <a:pt x="0" y="231984"/>
                </a:lnTo>
                <a:lnTo>
                  <a:pt x="0" y="231927"/>
                </a:lnTo>
                <a:lnTo>
                  <a:pt x="0" y="231907"/>
                </a:lnTo>
                <a:lnTo>
                  <a:pt x="0" y="231901"/>
                </a:lnTo>
                <a:lnTo>
                  <a:pt x="0" y="231857"/>
                </a:lnTo>
                <a:lnTo>
                  <a:pt x="0" y="231855"/>
                </a:lnTo>
                <a:lnTo>
                  <a:pt x="0" y="231850"/>
                </a:lnTo>
                <a:lnTo>
                  <a:pt x="0" y="231831"/>
                </a:lnTo>
                <a:lnTo>
                  <a:pt x="0" y="231784"/>
                </a:lnTo>
                <a:lnTo>
                  <a:pt x="0" y="231775"/>
                </a:lnTo>
                <a:lnTo>
                  <a:pt x="0" y="231762"/>
                </a:lnTo>
                <a:lnTo>
                  <a:pt x="0" y="231759"/>
                </a:lnTo>
                <a:lnTo>
                  <a:pt x="0" y="231746"/>
                </a:lnTo>
                <a:lnTo>
                  <a:pt x="0" y="231741"/>
                </a:lnTo>
                <a:lnTo>
                  <a:pt x="0" y="231735"/>
                </a:lnTo>
                <a:lnTo>
                  <a:pt x="0" y="231732"/>
                </a:lnTo>
                <a:lnTo>
                  <a:pt x="0" y="231664"/>
                </a:lnTo>
                <a:lnTo>
                  <a:pt x="0" y="231618"/>
                </a:lnTo>
                <a:lnTo>
                  <a:pt x="0" y="231599"/>
                </a:lnTo>
                <a:lnTo>
                  <a:pt x="0" y="231597"/>
                </a:lnTo>
                <a:lnTo>
                  <a:pt x="0" y="231551"/>
                </a:lnTo>
                <a:lnTo>
                  <a:pt x="0" y="231544"/>
                </a:lnTo>
                <a:lnTo>
                  <a:pt x="0" y="231532"/>
                </a:lnTo>
                <a:lnTo>
                  <a:pt x="0" y="231525"/>
                </a:lnTo>
                <a:lnTo>
                  <a:pt x="0" y="231522"/>
                </a:lnTo>
                <a:lnTo>
                  <a:pt x="0" y="231521"/>
                </a:lnTo>
                <a:lnTo>
                  <a:pt x="0" y="231500"/>
                </a:lnTo>
                <a:lnTo>
                  <a:pt x="0" y="231491"/>
                </a:lnTo>
                <a:lnTo>
                  <a:pt x="0" y="231473"/>
                </a:lnTo>
                <a:lnTo>
                  <a:pt x="0" y="231448"/>
                </a:lnTo>
                <a:lnTo>
                  <a:pt x="0" y="231427"/>
                </a:lnTo>
                <a:lnTo>
                  <a:pt x="0" y="231419"/>
                </a:lnTo>
                <a:lnTo>
                  <a:pt x="0" y="231377"/>
                </a:lnTo>
                <a:lnTo>
                  <a:pt x="0" y="231372"/>
                </a:lnTo>
                <a:lnTo>
                  <a:pt x="0" y="231355"/>
                </a:lnTo>
                <a:lnTo>
                  <a:pt x="0" y="231353"/>
                </a:lnTo>
                <a:lnTo>
                  <a:pt x="0" y="231348"/>
                </a:lnTo>
                <a:lnTo>
                  <a:pt x="0" y="231310"/>
                </a:lnTo>
                <a:lnTo>
                  <a:pt x="0" y="231301"/>
                </a:lnTo>
                <a:lnTo>
                  <a:pt x="0" y="231282"/>
                </a:lnTo>
                <a:lnTo>
                  <a:pt x="0" y="231279"/>
                </a:lnTo>
                <a:lnTo>
                  <a:pt x="0" y="231278"/>
                </a:lnTo>
                <a:lnTo>
                  <a:pt x="0" y="231276"/>
                </a:lnTo>
                <a:lnTo>
                  <a:pt x="0" y="231262"/>
                </a:lnTo>
                <a:lnTo>
                  <a:pt x="0" y="231232"/>
                </a:lnTo>
                <a:lnTo>
                  <a:pt x="0" y="231207"/>
                </a:lnTo>
                <a:lnTo>
                  <a:pt x="0" y="231206"/>
                </a:lnTo>
                <a:lnTo>
                  <a:pt x="0" y="231205"/>
                </a:lnTo>
                <a:lnTo>
                  <a:pt x="0" y="231199"/>
                </a:lnTo>
                <a:lnTo>
                  <a:pt x="0" y="231182"/>
                </a:lnTo>
                <a:lnTo>
                  <a:pt x="0" y="231116"/>
                </a:lnTo>
                <a:lnTo>
                  <a:pt x="0" y="231105"/>
                </a:lnTo>
                <a:lnTo>
                  <a:pt x="0" y="231098"/>
                </a:lnTo>
                <a:lnTo>
                  <a:pt x="0" y="231087"/>
                </a:lnTo>
                <a:lnTo>
                  <a:pt x="0" y="231084"/>
                </a:lnTo>
                <a:lnTo>
                  <a:pt x="0" y="231066"/>
                </a:lnTo>
                <a:lnTo>
                  <a:pt x="0" y="231060"/>
                </a:lnTo>
                <a:lnTo>
                  <a:pt x="0" y="231051"/>
                </a:lnTo>
                <a:lnTo>
                  <a:pt x="0" y="231035"/>
                </a:lnTo>
                <a:lnTo>
                  <a:pt x="0" y="231020"/>
                </a:lnTo>
                <a:lnTo>
                  <a:pt x="0" y="231014"/>
                </a:lnTo>
                <a:lnTo>
                  <a:pt x="0" y="231012"/>
                </a:lnTo>
                <a:lnTo>
                  <a:pt x="0" y="231002"/>
                </a:lnTo>
                <a:lnTo>
                  <a:pt x="0" y="230996"/>
                </a:lnTo>
                <a:lnTo>
                  <a:pt x="0" y="230880"/>
                </a:lnTo>
                <a:lnTo>
                  <a:pt x="0" y="230877"/>
                </a:lnTo>
                <a:lnTo>
                  <a:pt x="0" y="230855"/>
                </a:lnTo>
                <a:lnTo>
                  <a:pt x="0" y="230827"/>
                </a:lnTo>
                <a:lnTo>
                  <a:pt x="0" y="230820"/>
                </a:lnTo>
                <a:lnTo>
                  <a:pt x="0" y="230800"/>
                </a:lnTo>
                <a:lnTo>
                  <a:pt x="0" y="230773"/>
                </a:lnTo>
                <a:lnTo>
                  <a:pt x="0" y="230741"/>
                </a:lnTo>
                <a:lnTo>
                  <a:pt x="0" y="230723"/>
                </a:lnTo>
                <a:lnTo>
                  <a:pt x="0" y="230718"/>
                </a:lnTo>
                <a:lnTo>
                  <a:pt x="0" y="230691"/>
                </a:lnTo>
                <a:lnTo>
                  <a:pt x="0" y="230644"/>
                </a:lnTo>
                <a:lnTo>
                  <a:pt x="0" y="230634"/>
                </a:lnTo>
                <a:lnTo>
                  <a:pt x="0" y="230628"/>
                </a:lnTo>
                <a:lnTo>
                  <a:pt x="0" y="230592"/>
                </a:lnTo>
                <a:lnTo>
                  <a:pt x="0" y="230569"/>
                </a:lnTo>
                <a:lnTo>
                  <a:pt x="0" y="230568"/>
                </a:lnTo>
                <a:lnTo>
                  <a:pt x="0" y="230562"/>
                </a:lnTo>
                <a:lnTo>
                  <a:pt x="0" y="230557"/>
                </a:lnTo>
                <a:lnTo>
                  <a:pt x="0" y="230553"/>
                </a:lnTo>
                <a:lnTo>
                  <a:pt x="0" y="230534"/>
                </a:lnTo>
                <a:lnTo>
                  <a:pt x="0" y="230462"/>
                </a:lnTo>
                <a:lnTo>
                  <a:pt x="0" y="230418"/>
                </a:lnTo>
                <a:lnTo>
                  <a:pt x="0" y="230413"/>
                </a:lnTo>
                <a:lnTo>
                  <a:pt x="0" y="230406"/>
                </a:lnTo>
                <a:lnTo>
                  <a:pt x="0" y="230404"/>
                </a:lnTo>
                <a:lnTo>
                  <a:pt x="0" y="230396"/>
                </a:lnTo>
                <a:lnTo>
                  <a:pt x="0" y="230383"/>
                </a:lnTo>
                <a:lnTo>
                  <a:pt x="0" y="230381"/>
                </a:lnTo>
                <a:lnTo>
                  <a:pt x="0" y="230371"/>
                </a:lnTo>
                <a:lnTo>
                  <a:pt x="0" y="230368"/>
                </a:lnTo>
                <a:lnTo>
                  <a:pt x="0" y="230366"/>
                </a:lnTo>
                <a:lnTo>
                  <a:pt x="0" y="230346"/>
                </a:lnTo>
                <a:lnTo>
                  <a:pt x="0" y="230332"/>
                </a:lnTo>
                <a:lnTo>
                  <a:pt x="0" y="230237"/>
                </a:lnTo>
                <a:lnTo>
                  <a:pt x="0" y="230235"/>
                </a:lnTo>
                <a:lnTo>
                  <a:pt x="0" y="230232"/>
                </a:lnTo>
                <a:lnTo>
                  <a:pt x="0" y="230217"/>
                </a:lnTo>
                <a:lnTo>
                  <a:pt x="0" y="230214"/>
                </a:lnTo>
                <a:lnTo>
                  <a:pt x="0" y="230213"/>
                </a:lnTo>
                <a:lnTo>
                  <a:pt x="0" y="230211"/>
                </a:lnTo>
                <a:lnTo>
                  <a:pt x="0" y="230187"/>
                </a:lnTo>
                <a:lnTo>
                  <a:pt x="0" y="230185"/>
                </a:lnTo>
                <a:lnTo>
                  <a:pt x="0" y="230163"/>
                </a:lnTo>
                <a:lnTo>
                  <a:pt x="0" y="230156"/>
                </a:lnTo>
                <a:lnTo>
                  <a:pt x="0" y="230138"/>
                </a:lnTo>
                <a:lnTo>
                  <a:pt x="0" y="230131"/>
                </a:lnTo>
                <a:lnTo>
                  <a:pt x="0" y="230129"/>
                </a:lnTo>
                <a:lnTo>
                  <a:pt x="0" y="230125"/>
                </a:lnTo>
                <a:lnTo>
                  <a:pt x="0" y="230109"/>
                </a:lnTo>
                <a:lnTo>
                  <a:pt x="0" y="230075"/>
                </a:lnTo>
                <a:lnTo>
                  <a:pt x="0" y="230053"/>
                </a:lnTo>
                <a:lnTo>
                  <a:pt x="0" y="230006"/>
                </a:lnTo>
                <a:lnTo>
                  <a:pt x="0" y="230003"/>
                </a:lnTo>
                <a:lnTo>
                  <a:pt x="0" y="229999"/>
                </a:lnTo>
                <a:lnTo>
                  <a:pt x="0" y="229974"/>
                </a:lnTo>
                <a:lnTo>
                  <a:pt x="0" y="229944"/>
                </a:lnTo>
                <a:lnTo>
                  <a:pt x="0" y="229939"/>
                </a:lnTo>
                <a:lnTo>
                  <a:pt x="0" y="229922"/>
                </a:lnTo>
                <a:lnTo>
                  <a:pt x="0" y="229905"/>
                </a:lnTo>
                <a:lnTo>
                  <a:pt x="0" y="229900"/>
                </a:lnTo>
                <a:lnTo>
                  <a:pt x="0" y="229897"/>
                </a:lnTo>
                <a:lnTo>
                  <a:pt x="0" y="229872"/>
                </a:lnTo>
                <a:lnTo>
                  <a:pt x="0" y="229861"/>
                </a:lnTo>
                <a:lnTo>
                  <a:pt x="0" y="229830"/>
                </a:lnTo>
                <a:lnTo>
                  <a:pt x="0" y="229810"/>
                </a:lnTo>
                <a:lnTo>
                  <a:pt x="0" y="229780"/>
                </a:lnTo>
                <a:lnTo>
                  <a:pt x="0" y="229752"/>
                </a:lnTo>
                <a:lnTo>
                  <a:pt x="0" y="229748"/>
                </a:lnTo>
                <a:lnTo>
                  <a:pt x="0" y="229743"/>
                </a:lnTo>
                <a:lnTo>
                  <a:pt x="0" y="229740"/>
                </a:lnTo>
                <a:lnTo>
                  <a:pt x="0" y="229720"/>
                </a:lnTo>
                <a:lnTo>
                  <a:pt x="0" y="229718"/>
                </a:lnTo>
                <a:lnTo>
                  <a:pt x="0" y="229713"/>
                </a:lnTo>
                <a:lnTo>
                  <a:pt x="0" y="229673"/>
                </a:lnTo>
                <a:lnTo>
                  <a:pt x="0" y="229672"/>
                </a:lnTo>
                <a:lnTo>
                  <a:pt x="0" y="229665"/>
                </a:lnTo>
                <a:lnTo>
                  <a:pt x="0" y="229664"/>
                </a:lnTo>
                <a:lnTo>
                  <a:pt x="0" y="229661"/>
                </a:lnTo>
                <a:lnTo>
                  <a:pt x="0" y="229639"/>
                </a:lnTo>
                <a:lnTo>
                  <a:pt x="0" y="229625"/>
                </a:lnTo>
                <a:lnTo>
                  <a:pt x="0" y="229608"/>
                </a:lnTo>
                <a:lnTo>
                  <a:pt x="0" y="229567"/>
                </a:lnTo>
                <a:lnTo>
                  <a:pt x="0" y="229537"/>
                </a:lnTo>
                <a:lnTo>
                  <a:pt x="0" y="229515"/>
                </a:lnTo>
                <a:lnTo>
                  <a:pt x="0" y="229490"/>
                </a:lnTo>
                <a:lnTo>
                  <a:pt x="0" y="229488"/>
                </a:lnTo>
                <a:lnTo>
                  <a:pt x="0" y="229468"/>
                </a:lnTo>
                <a:lnTo>
                  <a:pt x="0" y="229465"/>
                </a:lnTo>
                <a:lnTo>
                  <a:pt x="0" y="229461"/>
                </a:lnTo>
                <a:lnTo>
                  <a:pt x="0" y="229460"/>
                </a:lnTo>
                <a:lnTo>
                  <a:pt x="0" y="229440"/>
                </a:lnTo>
                <a:lnTo>
                  <a:pt x="0" y="229429"/>
                </a:lnTo>
                <a:lnTo>
                  <a:pt x="0" y="229423"/>
                </a:lnTo>
                <a:lnTo>
                  <a:pt x="0" y="229403"/>
                </a:lnTo>
                <a:lnTo>
                  <a:pt x="0" y="229402"/>
                </a:lnTo>
                <a:lnTo>
                  <a:pt x="0" y="229359"/>
                </a:lnTo>
                <a:lnTo>
                  <a:pt x="0" y="229355"/>
                </a:lnTo>
                <a:lnTo>
                  <a:pt x="0" y="229333"/>
                </a:lnTo>
                <a:lnTo>
                  <a:pt x="0" y="229324"/>
                </a:lnTo>
                <a:lnTo>
                  <a:pt x="0" y="229297"/>
                </a:lnTo>
                <a:lnTo>
                  <a:pt x="0" y="229289"/>
                </a:lnTo>
                <a:lnTo>
                  <a:pt x="0" y="229274"/>
                </a:lnTo>
                <a:lnTo>
                  <a:pt x="0" y="229266"/>
                </a:lnTo>
                <a:lnTo>
                  <a:pt x="0" y="229212"/>
                </a:lnTo>
                <a:lnTo>
                  <a:pt x="0" y="229206"/>
                </a:lnTo>
                <a:lnTo>
                  <a:pt x="0" y="229202"/>
                </a:lnTo>
                <a:lnTo>
                  <a:pt x="0" y="229190"/>
                </a:lnTo>
                <a:lnTo>
                  <a:pt x="0" y="229180"/>
                </a:lnTo>
                <a:lnTo>
                  <a:pt x="0" y="229156"/>
                </a:lnTo>
                <a:lnTo>
                  <a:pt x="0" y="229149"/>
                </a:lnTo>
                <a:lnTo>
                  <a:pt x="0" y="229110"/>
                </a:lnTo>
                <a:lnTo>
                  <a:pt x="0" y="229104"/>
                </a:lnTo>
                <a:lnTo>
                  <a:pt x="0" y="229038"/>
                </a:lnTo>
                <a:lnTo>
                  <a:pt x="0" y="229035"/>
                </a:lnTo>
                <a:lnTo>
                  <a:pt x="0" y="229033"/>
                </a:lnTo>
                <a:lnTo>
                  <a:pt x="0" y="229032"/>
                </a:lnTo>
                <a:lnTo>
                  <a:pt x="0" y="229024"/>
                </a:lnTo>
                <a:lnTo>
                  <a:pt x="0" y="229006"/>
                </a:lnTo>
                <a:lnTo>
                  <a:pt x="0" y="229000"/>
                </a:lnTo>
                <a:lnTo>
                  <a:pt x="0" y="228969"/>
                </a:lnTo>
                <a:lnTo>
                  <a:pt x="0" y="228949"/>
                </a:lnTo>
                <a:lnTo>
                  <a:pt x="0" y="228875"/>
                </a:lnTo>
                <a:lnTo>
                  <a:pt x="0" y="228867"/>
                </a:lnTo>
                <a:lnTo>
                  <a:pt x="0" y="228865"/>
                </a:lnTo>
                <a:lnTo>
                  <a:pt x="0" y="228861"/>
                </a:lnTo>
                <a:lnTo>
                  <a:pt x="0" y="228796"/>
                </a:lnTo>
                <a:lnTo>
                  <a:pt x="0" y="228794"/>
                </a:lnTo>
                <a:lnTo>
                  <a:pt x="0" y="228790"/>
                </a:lnTo>
                <a:lnTo>
                  <a:pt x="0" y="228780"/>
                </a:lnTo>
                <a:lnTo>
                  <a:pt x="0" y="228770"/>
                </a:lnTo>
                <a:lnTo>
                  <a:pt x="0" y="228759"/>
                </a:lnTo>
                <a:lnTo>
                  <a:pt x="0" y="228754"/>
                </a:lnTo>
                <a:lnTo>
                  <a:pt x="0" y="228731"/>
                </a:lnTo>
                <a:lnTo>
                  <a:pt x="0" y="228729"/>
                </a:lnTo>
                <a:lnTo>
                  <a:pt x="0" y="228695"/>
                </a:lnTo>
                <a:lnTo>
                  <a:pt x="0" y="228682"/>
                </a:lnTo>
                <a:lnTo>
                  <a:pt x="0" y="228665"/>
                </a:lnTo>
                <a:lnTo>
                  <a:pt x="0" y="228657"/>
                </a:lnTo>
                <a:lnTo>
                  <a:pt x="0" y="228607"/>
                </a:lnTo>
                <a:lnTo>
                  <a:pt x="0" y="228558"/>
                </a:lnTo>
                <a:lnTo>
                  <a:pt x="0" y="228557"/>
                </a:lnTo>
                <a:lnTo>
                  <a:pt x="0" y="228542"/>
                </a:lnTo>
                <a:lnTo>
                  <a:pt x="0" y="228532"/>
                </a:lnTo>
                <a:lnTo>
                  <a:pt x="0" y="228526"/>
                </a:lnTo>
                <a:lnTo>
                  <a:pt x="0" y="228522"/>
                </a:lnTo>
                <a:lnTo>
                  <a:pt x="0" y="228520"/>
                </a:lnTo>
                <a:lnTo>
                  <a:pt x="0" y="228510"/>
                </a:lnTo>
                <a:lnTo>
                  <a:pt x="0" y="228501"/>
                </a:lnTo>
                <a:lnTo>
                  <a:pt x="0" y="228486"/>
                </a:lnTo>
                <a:lnTo>
                  <a:pt x="0" y="228483"/>
                </a:lnTo>
                <a:lnTo>
                  <a:pt x="0" y="228478"/>
                </a:lnTo>
                <a:lnTo>
                  <a:pt x="0" y="228429"/>
                </a:lnTo>
                <a:lnTo>
                  <a:pt x="0" y="228419"/>
                </a:lnTo>
                <a:lnTo>
                  <a:pt x="0" y="228416"/>
                </a:lnTo>
                <a:lnTo>
                  <a:pt x="0" y="228382"/>
                </a:lnTo>
                <a:lnTo>
                  <a:pt x="0" y="228381"/>
                </a:lnTo>
                <a:lnTo>
                  <a:pt x="0" y="228365"/>
                </a:lnTo>
                <a:lnTo>
                  <a:pt x="0" y="228363"/>
                </a:lnTo>
                <a:lnTo>
                  <a:pt x="0" y="228358"/>
                </a:lnTo>
                <a:lnTo>
                  <a:pt x="0" y="228288"/>
                </a:lnTo>
                <a:lnTo>
                  <a:pt x="0" y="228286"/>
                </a:lnTo>
                <a:lnTo>
                  <a:pt x="0" y="228272"/>
                </a:lnTo>
                <a:lnTo>
                  <a:pt x="0" y="228255"/>
                </a:lnTo>
                <a:lnTo>
                  <a:pt x="0" y="228242"/>
                </a:lnTo>
                <a:lnTo>
                  <a:pt x="0" y="228217"/>
                </a:lnTo>
                <a:lnTo>
                  <a:pt x="0" y="228208"/>
                </a:lnTo>
                <a:lnTo>
                  <a:pt x="0" y="228198"/>
                </a:lnTo>
                <a:lnTo>
                  <a:pt x="0" y="228193"/>
                </a:lnTo>
                <a:lnTo>
                  <a:pt x="0" y="228185"/>
                </a:lnTo>
                <a:lnTo>
                  <a:pt x="0" y="228135"/>
                </a:lnTo>
                <a:lnTo>
                  <a:pt x="0" y="228126"/>
                </a:lnTo>
                <a:lnTo>
                  <a:pt x="0" y="228119"/>
                </a:lnTo>
                <a:lnTo>
                  <a:pt x="0" y="228110"/>
                </a:lnTo>
                <a:lnTo>
                  <a:pt x="0" y="228083"/>
                </a:lnTo>
                <a:lnTo>
                  <a:pt x="0" y="228081"/>
                </a:lnTo>
                <a:lnTo>
                  <a:pt x="0" y="228074"/>
                </a:lnTo>
                <a:lnTo>
                  <a:pt x="0" y="228067"/>
                </a:lnTo>
                <a:lnTo>
                  <a:pt x="0" y="228045"/>
                </a:lnTo>
                <a:lnTo>
                  <a:pt x="0" y="228024"/>
                </a:lnTo>
                <a:lnTo>
                  <a:pt x="0" y="228012"/>
                </a:lnTo>
                <a:lnTo>
                  <a:pt x="0" y="227915"/>
                </a:lnTo>
                <a:lnTo>
                  <a:pt x="0" y="227893"/>
                </a:lnTo>
                <a:lnTo>
                  <a:pt x="0" y="227873"/>
                </a:lnTo>
                <a:lnTo>
                  <a:pt x="0" y="227861"/>
                </a:lnTo>
                <a:lnTo>
                  <a:pt x="0" y="227851"/>
                </a:lnTo>
                <a:lnTo>
                  <a:pt x="0" y="227783"/>
                </a:lnTo>
                <a:lnTo>
                  <a:pt x="0" y="227768"/>
                </a:lnTo>
                <a:lnTo>
                  <a:pt x="0" y="227767"/>
                </a:lnTo>
                <a:lnTo>
                  <a:pt x="0" y="227749"/>
                </a:lnTo>
                <a:lnTo>
                  <a:pt x="0" y="227733"/>
                </a:lnTo>
                <a:lnTo>
                  <a:pt x="0" y="227701"/>
                </a:lnTo>
                <a:lnTo>
                  <a:pt x="0" y="227651"/>
                </a:lnTo>
                <a:lnTo>
                  <a:pt x="0" y="227645"/>
                </a:lnTo>
                <a:lnTo>
                  <a:pt x="0" y="227631"/>
                </a:lnTo>
                <a:lnTo>
                  <a:pt x="0" y="227583"/>
                </a:lnTo>
                <a:lnTo>
                  <a:pt x="0" y="227579"/>
                </a:lnTo>
                <a:lnTo>
                  <a:pt x="0" y="227578"/>
                </a:lnTo>
                <a:lnTo>
                  <a:pt x="0" y="227563"/>
                </a:lnTo>
                <a:lnTo>
                  <a:pt x="0" y="227550"/>
                </a:lnTo>
                <a:lnTo>
                  <a:pt x="0" y="227537"/>
                </a:lnTo>
                <a:lnTo>
                  <a:pt x="0" y="227536"/>
                </a:lnTo>
                <a:lnTo>
                  <a:pt x="0" y="227508"/>
                </a:lnTo>
                <a:lnTo>
                  <a:pt x="0" y="227503"/>
                </a:lnTo>
                <a:lnTo>
                  <a:pt x="0" y="227423"/>
                </a:lnTo>
                <a:lnTo>
                  <a:pt x="0" y="227419"/>
                </a:lnTo>
                <a:lnTo>
                  <a:pt x="0" y="227418"/>
                </a:lnTo>
                <a:lnTo>
                  <a:pt x="0" y="227416"/>
                </a:lnTo>
                <a:lnTo>
                  <a:pt x="0" y="227407"/>
                </a:lnTo>
                <a:lnTo>
                  <a:pt x="0" y="227381"/>
                </a:lnTo>
                <a:lnTo>
                  <a:pt x="0" y="227376"/>
                </a:lnTo>
                <a:lnTo>
                  <a:pt x="0" y="227374"/>
                </a:lnTo>
                <a:lnTo>
                  <a:pt x="0" y="227342"/>
                </a:lnTo>
                <a:lnTo>
                  <a:pt x="0" y="227329"/>
                </a:lnTo>
                <a:lnTo>
                  <a:pt x="0" y="227258"/>
                </a:lnTo>
                <a:lnTo>
                  <a:pt x="0" y="227245"/>
                </a:lnTo>
                <a:lnTo>
                  <a:pt x="0" y="227242"/>
                </a:lnTo>
                <a:lnTo>
                  <a:pt x="0" y="227227"/>
                </a:lnTo>
                <a:lnTo>
                  <a:pt x="0" y="227224"/>
                </a:lnTo>
                <a:lnTo>
                  <a:pt x="0" y="227223"/>
                </a:lnTo>
                <a:lnTo>
                  <a:pt x="0" y="227221"/>
                </a:lnTo>
                <a:lnTo>
                  <a:pt x="0" y="227213"/>
                </a:lnTo>
                <a:lnTo>
                  <a:pt x="0" y="227186"/>
                </a:lnTo>
                <a:lnTo>
                  <a:pt x="0" y="227157"/>
                </a:lnTo>
                <a:lnTo>
                  <a:pt x="0" y="227148"/>
                </a:lnTo>
                <a:lnTo>
                  <a:pt x="0" y="227141"/>
                </a:lnTo>
                <a:lnTo>
                  <a:pt x="0" y="227139"/>
                </a:lnTo>
                <a:lnTo>
                  <a:pt x="0" y="227135"/>
                </a:lnTo>
                <a:lnTo>
                  <a:pt x="0" y="227119"/>
                </a:lnTo>
                <a:lnTo>
                  <a:pt x="0" y="227101"/>
                </a:lnTo>
                <a:lnTo>
                  <a:pt x="0" y="227079"/>
                </a:lnTo>
                <a:lnTo>
                  <a:pt x="0" y="227078"/>
                </a:lnTo>
                <a:lnTo>
                  <a:pt x="0" y="227063"/>
                </a:lnTo>
                <a:lnTo>
                  <a:pt x="0" y="227003"/>
                </a:lnTo>
                <a:lnTo>
                  <a:pt x="0" y="226970"/>
                </a:lnTo>
                <a:lnTo>
                  <a:pt x="0" y="226953"/>
                </a:lnTo>
                <a:lnTo>
                  <a:pt x="0" y="226915"/>
                </a:lnTo>
                <a:lnTo>
                  <a:pt x="0" y="226910"/>
                </a:lnTo>
                <a:lnTo>
                  <a:pt x="0" y="226907"/>
                </a:lnTo>
                <a:lnTo>
                  <a:pt x="0" y="226873"/>
                </a:lnTo>
                <a:lnTo>
                  <a:pt x="0" y="226871"/>
                </a:lnTo>
                <a:lnTo>
                  <a:pt x="0" y="226869"/>
                </a:lnTo>
                <a:lnTo>
                  <a:pt x="0" y="226833"/>
                </a:lnTo>
                <a:lnTo>
                  <a:pt x="0" y="226799"/>
                </a:lnTo>
                <a:lnTo>
                  <a:pt x="0" y="226794"/>
                </a:lnTo>
                <a:lnTo>
                  <a:pt x="0" y="226762"/>
                </a:lnTo>
                <a:lnTo>
                  <a:pt x="0" y="226759"/>
                </a:lnTo>
                <a:lnTo>
                  <a:pt x="0" y="226754"/>
                </a:lnTo>
                <a:lnTo>
                  <a:pt x="0" y="226750"/>
                </a:lnTo>
                <a:lnTo>
                  <a:pt x="0" y="226683"/>
                </a:lnTo>
                <a:lnTo>
                  <a:pt x="0" y="226682"/>
                </a:lnTo>
                <a:lnTo>
                  <a:pt x="0" y="226675"/>
                </a:lnTo>
                <a:lnTo>
                  <a:pt x="0" y="226674"/>
                </a:lnTo>
                <a:lnTo>
                  <a:pt x="0" y="226671"/>
                </a:lnTo>
                <a:lnTo>
                  <a:pt x="0" y="226635"/>
                </a:lnTo>
                <a:lnTo>
                  <a:pt x="0" y="226629"/>
                </a:lnTo>
                <a:lnTo>
                  <a:pt x="0" y="226620"/>
                </a:lnTo>
                <a:lnTo>
                  <a:pt x="0" y="226605"/>
                </a:lnTo>
                <a:lnTo>
                  <a:pt x="0" y="226538"/>
                </a:lnTo>
                <a:lnTo>
                  <a:pt x="0" y="226537"/>
                </a:lnTo>
                <a:lnTo>
                  <a:pt x="0" y="226535"/>
                </a:lnTo>
                <a:lnTo>
                  <a:pt x="0" y="226502"/>
                </a:lnTo>
                <a:lnTo>
                  <a:pt x="0" y="226500"/>
                </a:lnTo>
                <a:lnTo>
                  <a:pt x="0" y="226494"/>
                </a:lnTo>
                <a:lnTo>
                  <a:pt x="0" y="226478"/>
                </a:lnTo>
                <a:lnTo>
                  <a:pt x="0" y="226471"/>
                </a:lnTo>
                <a:lnTo>
                  <a:pt x="0" y="226450"/>
                </a:lnTo>
                <a:lnTo>
                  <a:pt x="0" y="226433"/>
                </a:lnTo>
                <a:lnTo>
                  <a:pt x="0" y="226412"/>
                </a:lnTo>
                <a:lnTo>
                  <a:pt x="0" y="226377"/>
                </a:lnTo>
                <a:lnTo>
                  <a:pt x="0" y="226369"/>
                </a:lnTo>
                <a:lnTo>
                  <a:pt x="0" y="226343"/>
                </a:lnTo>
                <a:lnTo>
                  <a:pt x="0" y="226307"/>
                </a:lnTo>
                <a:lnTo>
                  <a:pt x="0" y="226306"/>
                </a:lnTo>
                <a:lnTo>
                  <a:pt x="0" y="226300"/>
                </a:lnTo>
                <a:lnTo>
                  <a:pt x="0" y="226277"/>
                </a:lnTo>
                <a:lnTo>
                  <a:pt x="0" y="226216"/>
                </a:lnTo>
                <a:lnTo>
                  <a:pt x="0" y="226200"/>
                </a:lnTo>
                <a:lnTo>
                  <a:pt x="0" y="226198"/>
                </a:lnTo>
                <a:lnTo>
                  <a:pt x="0" y="226197"/>
                </a:lnTo>
                <a:lnTo>
                  <a:pt x="0" y="226179"/>
                </a:lnTo>
                <a:lnTo>
                  <a:pt x="0" y="226166"/>
                </a:lnTo>
                <a:lnTo>
                  <a:pt x="0" y="226151"/>
                </a:lnTo>
                <a:lnTo>
                  <a:pt x="0" y="226146"/>
                </a:lnTo>
                <a:lnTo>
                  <a:pt x="0" y="226132"/>
                </a:lnTo>
                <a:lnTo>
                  <a:pt x="0" y="226114"/>
                </a:lnTo>
                <a:lnTo>
                  <a:pt x="0" y="226074"/>
                </a:lnTo>
                <a:lnTo>
                  <a:pt x="0" y="226042"/>
                </a:lnTo>
                <a:lnTo>
                  <a:pt x="0" y="226034"/>
                </a:lnTo>
                <a:lnTo>
                  <a:pt x="0" y="226010"/>
                </a:lnTo>
                <a:lnTo>
                  <a:pt x="0" y="225988"/>
                </a:lnTo>
                <a:lnTo>
                  <a:pt x="0" y="225972"/>
                </a:lnTo>
                <a:lnTo>
                  <a:pt x="0" y="225967"/>
                </a:lnTo>
                <a:lnTo>
                  <a:pt x="0" y="225959"/>
                </a:lnTo>
                <a:lnTo>
                  <a:pt x="0" y="225937"/>
                </a:lnTo>
                <a:lnTo>
                  <a:pt x="0" y="225936"/>
                </a:lnTo>
                <a:lnTo>
                  <a:pt x="0" y="225918"/>
                </a:lnTo>
                <a:lnTo>
                  <a:pt x="0" y="225913"/>
                </a:lnTo>
                <a:lnTo>
                  <a:pt x="0" y="225885"/>
                </a:lnTo>
                <a:lnTo>
                  <a:pt x="0" y="225871"/>
                </a:lnTo>
                <a:lnTo>
                  <a:pt x="0" y="225846"/>
                </a:lnTo>
                <a:lnTo>
                  <a:pt x="0" y="225791"/>
                </a:lnTo>
                <a:lnTo>
                  <a:pt x="0" y="225790"/>
                </a:lnTo>
                <a:lnTo>
                  <a:pt x="0" y="225780"/>
                </a:lnTo>
                <a:lnTo>
                  <a:pt x="0" y="225764"/>
                </a:lnTo>
                <a:lnTo>
                  <a:pt x="0" y="225744"/>
                </a:lnTo>
                <a:lnTo>
                  <a:pt x="0" y="225741"/>
                </a:lnTo>
                <a:lnTo>
                  <a:pt x="0" y="225739"/>
                </a:lnTo>
                <a:lnTo>
                  <a:pt x="0" y="225712"/>
                </a:lnTo>
                <a:lnTo>
                  <a:pt x="0" y="225705"/>
                </a:lnTo>
                <a:lnTo>
                  <a:pt x="0" y="225693"/>
                </a:lnTo>
                <a:lnTo>
                  <a:pt x="0" y="225692"/>
                </a:lnTo>
                <a:lnTo>
                  <a:pt x="0" y="225675"/>
                </a:lnTo>
                <a:lnTo>
                  <a:pt x="0" y="225653"/>
                </a:lnTo>
                <a:lnTo>
                  <a:pt x="0" y="225615"/>
                </a:lnTo>
                <a:lnTo>
                  <a:pt x="0" y="225605"/>
                </a:lnTo>
                <a:lnTo>
                  <a:pt x="0" y="225591"/>
                </a:lnTo>
                <a:lnTo>
                  <a:pt x="0" y="225584"/>
                </a:lnTo>
                <a:lnTo>
                  <a:pt x="0" y="225568"/>
                </a:lnTo>
                <a:lnTo>
                  <a:pt x="0" y="225536"/>
                </a:lnTo>
                <a:lnTo>
                  <a:pt x="0" y="225532"/>
                </a:lnTo>
                <a:lnTo>
                  <a:pt x="0" y="225530"/>
                </a:lnTo>
                <a:lnTo>
                  <a:pt x="0" y="225498"/>
                </a:lnTo>
                <a:lnTo>
                  <a:pt x="0" y="225496"/>
                </a:lnTo>
                <a:lnTo>
                  <a:pt x="0" y="225462"/>
                </a:lnTo>
                <a:lnTo>
                  <a:pt x="0" y="225429"/>
                </a:lnTo>
                <a:lnTo>
                  <a:pt x="0" y="225426"/>
                </a:lnTo>
                <a:lnTo>
                  <a:pt x="0" y="225404"/>
                </a:lnTo>
                <a:lnTo>
                  <a:pt x="0" y="225391"/>
                </a:lnTo>
                <a:lnTo>
                  <a:pt x="0" y="225341"/>
                </a:lnTo>
                <a:lnTo>
                  <a:pt x="0" y="225270"/>
                </a:lnTo>
                <a:lnTo>
                  <a:pt x="0" y="225260"/>
                </a:lnTo>
                <a:lnTo>
                  <a:pt x="0" y="225258"/>
                </a:lnTo>
                <a:lnTo>
                  <a:pt x="0" y="225218"/>
                </a:lnTo>
                <a:lnTo>
                  <a:pt x="0" y="225203"/>
                </a:lnTo>
                <a:lnTo>
                  <a:pt x="0" y="225195"/>
                </a:lnTo>
                <a:lnTo>
                  <a:pt x="0" y="225145"/>
                </a:lnTo>
                <a:lnTo>
                  <a:pt x="0" y="225132"/>
                </a:lnTo>
                <a:lnTo>
                  <a:pt x="0" y="225129"/>
                </a:lnTo>
                <a:lnTo>
                  <a:pt x="0" y="225125"/>
                </a:lnTo>
                <a:lnTo>
                  <a:pt x="0" y="225120"/>
                </a:lnTo>
                <a:lnTo>
                  <a:pt x="0" y="225093"/>
                </a:lnTo>
                <a:lnTo>
                  <a:pt x="0" y="225091"/>
                </a:lnTo>
                <a:lnTo>
                  <a:pt x="0" y="225084"/>
                </a:lnTo>
                <a:lnTo>
                  <a:pt x="0" y="225077"/>
                </a:lnTo>
                <a:lnTo>
                  <a:pt x="0" y="224967"/>
                </a:lnTo>
                <a:lnTo>
                  <a:pt x="0" y="224946"/>
                </a:lnTo>
                <a:lnTo>
                  <a:pt x="0" y="224945"/>
                </a:lnTo>
                <a:lnTo>
                  <a:pt x="0" y="224921"/>
                </a:lnTo>
                <a:lnTo>
                  <a:pt x="0" y="224920"/>
                </a:lnTo>
                <a:lnTo>
                  <a:pt x="0" y="224916"/>
                </a:lnTo>
                <a:lnTo>
                  <a:pt x="0" y="224895"/>
                </a:lnTo>
                <a:lnTo>
                  <a:pt x="0" y="224883"/>
                </a:lnTo>
                <a:lnTo>
                  <a:pt x="0" y="224882"/>
                </a:lnTo>
                <a:lnTo>
                  <a:pt x="0" y="224871"/>
                </a:lnTo>
                <a:lnTo>
                  <a:pt x="0" y="224863"/>
                </a:lnTo>
                <a:lnTo>
                  <a:pt x="0" y="224861"/>
                </a:lnTo>
                <a:lnTo>
                  <a:pt x="0" y="224833"/>
                </a:lnTo>
                <a:lnTo>
                  <a:pt x="0" y="224831"/>
                </a:lnTo>
                <a:lnTo>
                  <a:pt x="0" y="224778"/>
                </a:lnTo>
                <a:lnTo>
                  <a:pt x="0" y="224777"/>
                </a:lnTo>
                <a:lnTo>
                  <a:pt x="0" y="224768"/>
                </a:lnTo>
                <a:lnTo>
                  <a:pt x="0" y="224766"/>
                </a:lnTo>
                <a:lnTo>
                  <a:pt x="0" y="224759"/>
                </a:lnTo>
                <a:lnTo>
                  <a:pt x="0" y="224743"/>
                </a:lnTo>
                <a:lnTo>
                  <a:pt x="0" y="224686"/>
                </a:lnTo>
                <a:lnTo>
                  <a:pt x="0" y="224661"/>
                </a:lnTo>
                <a:lnTo>
                  <a:pt x="0" y="224655"/>
                </a:lnTo>
                <a:lnTo>
                  <a:pt x="0" y="224641"/>
                </a:lnTo>
                <a:lnTo>
                  <a:pt x="0" y="224636"/>
                </a:lnTo>
                <a:lnTo>
                  <a:pt x="0" y="224593"/>
                </a:lnTo>
                <a:lnTo>
                  <a:pt x="0" y="224590"/>
                </a:lnTo>
                <a:lnTo>
                  <a:pt x="0" y="224589"/>
                </a:lnTo>
                <a:lnTo>
                  <a:pt x="0" y="224547"/>
                </a:lnTo>
                <a:lnTo>
                  <a:pt x="0" y="224529"/>
                </a:lnTo>
                <a:lnTo>
                  <a:pt x="0" y="224518"/>
                </a:lnTo>
                <a:lnTo>
                  <a:pt x="0" y="224513"/>
                </a:lnTo>
                <a:lnTo>
                  <a:pt x="0" y="224491"/>
                </a:lnTo>
                <a:lnTo>
                  <a:pt x="0" y="224484"/>
                </a:lnTo>
                <a:lnTo>
                  <a:pt x="0" y="224479"/>
                </a:lnTo>
                <a:lnTo>
                  <a:pt x="0" y="224477"/>
                </a:lnTo>
                <a:lnTo>
                  <a:pt x="0" y="224462"/>
                </a:lnTo>
                <a:lnTo>
                  <a:pt x="0" y="224429"/>
                </a:lnTo>
                <a:lnTo>
                  <a:pt x="0" y="224412"/>
                </a:lnTo>
                <a:lnTo>
                  <a:pt x="0" y="224405"/>
                </a:lnTo>
                <a:lnTo>
                  <a:pt x="0" y="224350"/>
                </a:lnTo>
                <a:lnTo>
                  <a:pt x="0" y="224339"/>
                </a:lnTo>
                <a:lnTo>
                  <a:pt x="0" y="224297"/>
                </a:lnTo>
                <a:lnTo>
                  <a:pt x="0" y="224268"/>
                </a:lnTo>
                <a:lnTo>
                  <a:pt x="0" y="224250"/>
                </a:lnTo>
                <a:lnTo>
                  <a:pt x="0" y="224234"/>
                </a:lnTo>
                <a:lnTo>
                  <a:pt x="0" y="224223"/>
                </a:lnTo>
                <a:lnTo>
                  <a:pt x="0" y="224209"/>
                </a:lnTo>
                <a:lnTo>
                  <a:pt x="0" y="224196"/>
                </a:lnTo>
                <a:lnTo>
                  <a:pt x="0" y="224167"/>
                </a:lnTo>
                <a:lnTo>
                  <a:pt x="0" y="224162"/>
                </a:lnTo>
                <a:lnTo>
                  <a:pt x="0" y="224111"/>
                </a:lnTo>
                <a:lnTo>
                  <a:pt x="0" y="224089"/>
                </a:lnTo>
                <a:lnTo>
                  <a:pt x="0" y="224088"/>
                </a:lnTo>
                <a:lnTo>
                  <a:pt x="0" y="224043"/>
                </a:lnTo>
                <a:lnTo>
                  <a:pt x="0" y="224038"/>
                </a:lnTo>
                <a:lnTo>
                  <a:pt x="0" y="224037"/>
                </a:lnTo>
                <a:lnTo>
                  <a:pt x="0" y="224013"/>
                </a:lnTo>
                <a:lnTo>
                  <a:pt x="0" y="224000"/>
                </a:lnTo>
                <a:lnTo>
                  <a:pt x="0" y="223980"/>
                </a:lnTo>
                <a:lnTo>
                  <a:pt x="0" y="223966"/>
                </a:lnTo>
                <a:lnTo>
                  <a:pt x="0" y="223963"/>
                </a:lnTo>
                <a:lnTo>
                  <a:pt x="0" y="223958"/>
                </a:lnTo>
                <a:lnTo>
                  <a:pt x="0" y="223952"/>
                </a:lnTo>
                <a:lnTo>
                  <a:pt x="0" y="223889"/>
                </a:lnTo>
                <a:lnTo>
                  <a:pt x="0" y="223883"/>
                </a:lnTo>
                <a:lnTo>
                  <a:pt x="0" y="223881"/>
                </a:lnTo>
                <a:lnTo>
                  <a:pt x="0" y="223879"/>
                </a:lnTo>
                <a:lnTo>
                  <a:pt x="0" y="223843"/>
                </a:lnTo>
                <a:lnTo>
                  <a:pt x="0" y="223814"/>
                </a:lnTo>
                <a:lnTo>
                  <a:pt x="0" y="223812"/>
                </a:lnTo>
                <a:lnTo>
                  <a:pt x="0" y="223809"/>
                </a:lnTo>
                <a:lnTo>
                  <a:pt x="0" y="223804"/>
                </a:lnTo>
                <a:lnTo>
                  <a:pt x="0" y="223764"/>
                </a:lnTo>
                <a:lnTo>
                  <a:pt x="0" y="223760"/>
                </a:lnTo>
                <a:lnTo>
                  <a:pt x="0" y="223745"/>
                </a:lnTo>
                <a:lnTo>
                  <a:pt x="0" y="223705"/>
                </a:lnTo>
                <a:lnTo>
                  <a:pt x="0" y="223693"/>
                </a:lnTo>
                <a:lnTo>
                  <a:pt x="0" y="223688"/>
                </a:lnTo>
                <a:lnTo>
                  <a:pt x="0" y="223645"/>
                </a:lnTo>
                <a:lnTo>
                  <a:pt x="0" y="223630"/>
                </a:lnTo>
                <a:lnTo>
                  <a:pt x="0" y="223615"/>
                </a:lnTo>
                <a:lnTo>
                  <a:pt x="0" y="223568"/>
                </a:lnTo>
                <a:lnTo>
                  <a:pt x="0" y="223566"/>
                </a:lnTo>
                <a:lnTo>
                  <a:pt x="0" y="223561"/>
                </a:lnTo>
                <a:lnTo>
                  <a:pt x="0" y="223554"/>
                </a:lnTo>
                <a:lnTo>
                  <a:pt x="0" y="223549"/>
                </a:lnTo>
                <a:lnTo>
                  <a:pt x="0" y="223548"/>
                </a:lnTo>
                <a:lnTo>
                  <a:pt x="0" y="223512"/>
                </a:lnTo>
                <a:lnTo>
                  <a:pt x="0" y="223504"/>
                </a:lnTo>
                <a:lnTo>
                  <a:pt x="0" y="223469"/>
                </a:lnTo>
                <a:lnTo>
                  <a:pt x="0" y="223466"/>
                </a:lnTo>
                <a:lnTo>
                  <a:pt x="0" y="223451"/>
                </a:lnTo>
                <a:lnTo>
                  <a:pt x="0" y="223395"/>
                </a:lnTo>
                <a:lnTo>
                  <a:pt x="0" y="223387"/>
                </a:lnTo>
                <a:lnTo>
                  <a:pt x="0" y="223373"/>
                </a:lnTo>
                <a:lnTo>
                  <a:pt x="0" y="223353"/>
                </a:lnTo>
                <a:lnTo>
                  <a:pt x="0" y="223350"/>
                </a:lnTo>
                <a:lnTo>
                  <a:pt x="0" y="223329"/>
                </a:lnTo>
                <a:lnTo>
                  <a:pt x="0" y="223316"/>
                </a:lnTo>
                <a:lnTo>
                  <a:pt x="0" y="223315"/>
                </a:lnTo>
                <a:lnTo>
                  <a:pt x="0" y="223265"/>
                </a:lnTo>
                <a:lnTo>
                  <a:pt x="0" y="223256"/>
                </a:lnTo>
                <a:lnTo>
                  <a:pt x="0" y="223246"/>
                </a:lnTo>
                <a:lnTo>
                  <a:pt x="0" y="223229"/>
                </a:lnTo>
                <a:lnTo>
                  <a:pt x="0" y="223208"/>
                </a:lnTo>
                <a:lnTo>
                  <a:pt x="0" y="223207"/>
                </a:lnTo>
                <a:lnTo>
                  <a:pt x="0" y="223161"/>
                </a:lnTo>
                <a:lnTo>
                  <a:pt x="0" y="223156"/>
                </a:lnTo>
                <a:lnTo>
                  <a:pt x="0" y="223142"/>
                </a:lnTo>
                <a:lnTo>
                  <a:pt x="0" y="223044"/>
                </a:lnTo>
                <a:lnTo>
                  <a:pt x="0" y="223035"/>
                </a:lnTo>
                <a:lnTo>
                  <a:pt x="0" y="223007"/>
                </a:lnTo>
                <a:lnTo>
                  <a:pt x="0" y="222998"/>
                </a:lnTo>
                <a:lnTo>
                  <a:pt x="0" y="222982"/>
                </a:lnTo>
                <a:lnTo>
                  <a:pt x="0" y="222977"/>
                </a:lnTo>
                <a:lnTo>
                  <a:pt x="0" y="222956"/>
                </a:lnTo>
                <a:lnTo>
                  <a:pt x="0" y="222947"/>
                </a:lnTo>
                <a:lnTo>
                  <a:pt x="0" y="222946"/>
                </a:lnTo>
                <a:lnTo>
                  <a:pt x="0" y="222936"/>
                </a:lnTo>
                <a:lnTo>
                  <a:pt x="0" y="222931"/>
                </a:lnTo>
                <a:lnTo>
                  <a:pt x="0" y="222928"/>
                </a:lnTo>
                <a:lnTo>
                  <a:pt x="0" y="222923"/>
                </a:lnTo>
                <a:lnTo>
                  <a:pt x="0" y="222896"/>
                </a:lnTo>
                <a:lnTo>
                  <a:pt x="0" y="222881"/>
                </a:lnTo>
                <a:lnTo>
                  <a:pt x="0" y="222879"/>
                </a:lnTo>
                <a:lnTo>
                  <a:pt x="0" y="222876"/>
                </a:lnTo>
                <a:lnTo>
                  <a:pt x="0" y="222856"/>
                </a:lnTo>
                <a:lnTo>
                  <a:pt x="0" y="222801"/>
                </a:lnTo>
                <a:lnTo>
                  <a:pt x="0" y="222780"/>
                </a:lnTo>
                <a:lnTo>
                  <a:pt x="0" y="222754"/>
                </a:lnTo>
                <a:lnTo>
                  <a:pt x="0" y="222749"/>
                </a:lnTo>
                <a:lnTo>
                  <a:pt x="0" y="222722"/>
                </a:lnTo>
                <a:lnTo>
                  <a:pt x="0" y="222703"/>
                </a:lnTo>
                <a:lnTo>
                  <a:pt x="0" y="222702"/>
                </a:lnTo>
                <a:lnTo>
                  <a:pt x="0" y="222675"/>
                </a:lnTo>
                <a:lnTo>
                  <a:pt x="0" y="222667"/>
                </a:lnTo>
                <a:lnTo>
                  <a:pt x="0" y="222666"/>
                </a:lnTo>
                <a:lnTo>
                  <a:pt x="0" y="222663"/>
                </a:lnTo>
                <a:lnTo>
                  <a:pt x="0" y="222615"/>
                </a:lnTo>
                <a:lnTo>
                  <a:pt x="0" y="222601"/>
                </a:lnTo>
                <a:lnTo>
                  <a:pt x="0" y="222594"/>
                </a:lnTo>
                <a:lnTo>
                  <a:pt x="0" y="222581"/>
                </a:lnTo>
                <a:lnTo>
                  <a:pt x="0" y="222571"/>
                </a:lnTo>
                <a:lnTo>
                  <a:pt x="0" y="222559"/>
                </a:lnTo>
                <a:lnTo>
                  <a:pt x="0" y="222523"/>
                </a:lnTo>
                <a:lnTo>
                  <a:pt x="0" y="222508"/>
                </a:lnTo>
                <a:lnTo>
                  <a:pt x="0" y="222472"/>
                </a:lnTo>
                <a:lnTo>
                  <a:pt x="0" y="222469"/>
                </a:lnTo>
                <a:lnTo>
                  <a:pt x="0" y="222448"/>
                </a:lnTo>
                <a:lnTo>
                  <a:pt x="0" y="222436"/>
                </a:lnTo>
                <a:lnTo>
                  <a:pt x="0" y="222430"/>
                </a:lnTo>
                <a:lnTo>
                  <a:pt x="0" y="222425"/>
                </a:lnTo>
                <a:lnTo>
                  <a:pt x="0" y="222405"/>
                </a:lnTo>
                <a:lnTo>
                  <a:pt x="0" y="222359"/>
                </a:lnTo>
                <a:lnTo>
                  <a:pt x="0" y="222351"/>
                </a:lnTo>
                <a:lnTo>
                  <a:pt x="0" y="222349"/>
                </a:lnTo>
                <a:lnTo>
                  <a:pt x="0" y="222328"/>
                </a:lnTo>
                <a:lnTo>
                  <a:pt x="0" y="222326"/>
                </a:lnTo>
                <a:lnTo>
                  <a:pt x="0" y="222280"/>
                </a:lnTo>
                <a:lnTo>
                  <a:pt x="0" y="222246"/>
                </a:lnTo>
                <a:lnTo>
                  <a:pt x="0" y="222211"/>
                </a:lnTo>
                <a:lnTo>
                  <a:pt x="0" y="222206"/>
                </a:lnTo>
                <a:lnTo>
                  <a:pt x="0" y="222183"/>
                </a:lnTo>
                <a:lnTo>
                  <a:pt x="0" y="222171"/>
                </a:lnTo>
                <a:lnTo>
                  <a:pt x="0" y="222155"/>
                </a:lnTo>
                <a:lnTo>
                  <a:pt x="0" y="222142"/>
                </a:lnTo>
                <a:lnTo>
                  <a:pt x="0" y="222135"/>
                </a:lnTo>
                <a:lnTo>
                  <a:pt x="0" y="222132"/>
                </a:lnTo>
                <a:lnTo>
                  <a:pt x="0" y="222112"/>
                </a:lnTo>
                <a:lnTo>
                  <a:pt x="0" y="222101"/>
                </a:lnTo>
                <a:lnTo>
                  <a:pt x="0" y="222100"/>
                </a:lnTo>
                <a:lnTo>
                  <a:pt x="0" y="222088"/>
                </a:lnTo>
                <a:lnTo>
                  <a:pt x="0" y="222085"/>
                </a:lnTo>
                <a:lnTo>
                  <a:pt x="0" y="222015"/>
                </a:lnTo>
                <a:lnTo>
                  <a:pt x="0" y="221956"/>
                </a:lnTo>
                <a:lnTo>
                  <a:pt x="0" y="221946"/>
                </a:lnTo>
                <a:lnTo>
                  <a:pt x="0" y="221931"/>
                </a:lnTo>
                <a:lnTo>
                  <a:pt x="0" y="221930"/>
                </a:lnTo>
                <a:lnTo>
                  <a:pt x="0" y="221926"/>
                </a:lnTo>
                <a:lnTo>
                  <a:pt x="0" y="221899"/>
                </a:lnTo>
                <a:lnTo>
                  <a:pt x="0" y="221896"/>
                </a:lnTo>
                <a:lnTo>
                  <a:pt x="0" y="221892"/>
                </a:lnTo>
                <a:lnTo>
                  <a:pt x="0" y="221873"/>
                </a:lnTo>
                <a:lnTo>
                  <a:pt x="0" y="221869"/>
                </a:lnTo>
                <a:lnTo>
                  <a:pt x="0" y="221867"/>
                </a:lnTo>
                <a:lnTo>
                  <a:pt x="0" y="221841"/>
                </a:lnTo>
                <a:lnTo>
                  <a:pt x="0" y="221787"/>
                </a:lnTo>
                <a:lnTo>
                  <a:pt x="0" y="221778"/>
                </a:lnTo>
                <a:lnTo>
                  <a:pt x="0" y="221776"/>
                </a:lnTo>
                <a:lnTo>
                  <a:pt x="0" y="221773"/>
                </a:lnTo>
                <a:lnTo>
                  <a:pt x="0" y="221757"/>
                </a:lnTo>
                <a:lnTo>
                  <a:pt x="0" y="221696"/>
                </a:lnTo>
                <a:lnTo>
                  <a:pt x="0" y="221678"/>
                </a:lnTo>
                <a:lnTo>
                  <a:pt x="0" y="221673"/>
                </a:lnTo>
                <a:lnTo>
                  <a:pt x="0" y="221658"/>
                </a:lnTo>
                <a:lnTo>
                  <a:pt x="0" y="221646"/>
                </a:lnTo>
                <a:lnTo>
                  <a:pt x="0" y="221629"/>
                </a:lnTo>
                <a:lnTo>
                  <a:pt x="0" y="221626"/>
                </a:lnTo>
                <a:lnTo>
                  <a:pt x="0" y="221599"/>
                </a:lnTo>
                <a:lnTo>
                  <a:pt x="0" y="221539"/>
                </a:lnTo>
                <a:lnTo>
                  <a:pt x="0" y="221514"/>
                </a:lnTo>
                <a:lnTo>
                  <a:pt x="0" y="221501"/>
                </a:lnTo>
                <a:lnTo>
                  <a:pt x="0" y="221494"/>
                </a:lnTo>
                <a:lnTo>
                  <a:pt x="0" y="221489"/>
                </a:lnTo>
                <a:lnTo>
                  <a:pt x="0" y="221487"/>
                </a:lnTo>
                <a:lnTo>
                  <a:pt x="0" y="221472"/>
                </a:lnTo>
                <a:lnTo>
                  <a:pt x="0" y="221468"/>
                </a:lnTo>
                <a:lnTo>
                  <a:pt x="0" y="221464"/>
                </a:lnTo>
                <a:lnTo>
                  <a:pt x="0" y="221452"/>
                </a:lnTo>
                <a:lnTo>
                  <a:pt x="0" y="221447"/>
                </a:lnTo>
                <a:lnTo>
                  <a:pt x="0" y="221433"/>
                </a:lnTo>
                <a:lnTo>
                  <a:pt x="0" y="221422"/>
                </a:lnTo>
                <a:lnTo>
                  <a:pt x="0" y="221419"/>
                </a:lnTo>
                <a:lnTo>
                  <a:pt x="0" y="221417"/>
                </a:lnTo>
                <a:lnTo>
                  <a:pt x="0" y="221415"/>
                </a:lnTo>
                <a:lnTo>
                  <a:pt x="0" y="221394"/>
                </a:lnTo>
                <a:lnTo>
                  <a:pt x="0" y="221392"/>
                </a:lnTo>
                <a:lnTo>
                  <a:pt x="0" y="221360"/>
                </a:lnTo>
                <a:lnTo>
                  <a:pt x="0" y="221344"/>
                </a:lnTo>
                <a:lnTo>
                  <a:pt x="0" y="221319"/>
                </a:lnTo>
                <a:lnTo>
                  <a:pt x="0" y="221298"/>
                </a:lnTo>
                <a:lnTo>
                  <a:pt x="0" y="221290"/>
                </a:lnTo>
                <a:lnTo>
                  <a:pt x="0" y="221260"/>
                </a:lnTo>
                <a:lnTo>
                  <a:pt x="0" y="221244"/>
                </a:lnTo>
                <a:lnTo>
                  <a:pt x="0" y="221226"/>
                </a:lnTo>
                <a:lnTo>
                  <a:pt x="0" y="221221"/>
                </a:lnTo>
                <a:lnTo>
                  <a:pt x="0" y="221220"/>
                </a:lnTo>
                <a:lnTo>
                  <a:pt x="0" y="221219"/>
                </a:lnTo>
                <a:lnTo>
                  <a:pt x="0" y="221203"/>
                </a:lnTo>
                <a:lnTo>
                  <a:pt x="0" y="221172"/>
                </a:lnTo>
                <a:lnTo>
                  <a:pt x="0" y="221162"/>
                </a:lnTo>
                <a:lnTo>
                  <a:pt x="0" y="221149"/>
                </a:lnTo>
                <a:lnTo>
                  <a:pt x="0" y="221133"/>
                </a:lnTo>
                <a:lnTo>
                  <a:pt x="0" y="221085"/>
                </a:lnTo>
                <a:lnTo>
                  <a:pt x="0" y="221053"/>
                </a:lnTo>
                <a:lnTo>
                  <a:pt x="0" y="221048"/>
                </a:lnTo>
                <a:lnTo>
                  <a:pt x="0" y="221010"/>
                </a:lnTo>
                <a:lnTo>
                  <a:pt x="0" y="220988"/>
                </a:lnTo>
                <a:lnTo>
                  <a:pt x="0" y="220983"/>
                </a:lnTo>
                <a:lnTo>
                  <a:pt x="0" y="220981"/>
                </a:lnTo>
                <a:lnTo>
                  <a:pt x="0" y="220978"/>
                </a:lnTo>
                <a:lnTo>
                  <a:pt x="0" y="220976"/>
                </a:lnTo>
                <a:lnTo>
                  <a:pt x="0" y="220906"/>
                </a:lnTo>
                <a:lnTo>
                  <a:pt x="0" y="220891"/>
                </a:lnTo>
                <a:lnTo>
                  <a:pt x="0" y="220885"/>
                </a:lnTo>
                <a:lnTo>
                  <a:pt x="0" y="220883"/>
                </a:lnTo>
                <a:lnTo>
                  <a:pt x="0" y="220824"/>
                </a:lnTo>
                <a:lnTo>
                  <a:pt x="0" y="220781"/>
                </a:lnTo>
                <a:lnTo>
                  <a:pt x="0" y="220771"/>
                </a:lnTo>
                <a:lnTo>
                  <a:pt x="0" y="220770"/>
                </a:lnTo>
                <a:lnTo>
                  <a:pt x="0" y="220767"/>
                </a:lnTo>
                <a:lnTo>
                  <a:pt x="0" y="220755"/>
                </a:lnTo>
                <a:lnTo>
                  <a:pt x="0" y="220746"/>
                </a:lnTo>
                <a:lnTo>
                  <a:pt x="0" y="220737"/>
                </a:lnTo>
                <a:lnTo>
                  <a:pt x="0" y="220715"/>
                </a:lnTo>
                <a:lnTo>
                  <a:pt x="0" y="220714"/>
                </a:lnTo>
                <a:lnTo>
                  <a:pt x="0" y="220698"/>
                </a:lnTo>
                <a:lnTo>
                  <a:pt x="0" y="220673"/>
                </a:lnTo>
                <a:lnTo>
                  <a:pt x="0" y="220671"/>
                </a:lnTo>
                <a:lnTo>
                  <a:pt x="0" y="220633"/>
                </a:lnTo>
                <a:lnTo>
                  <a:pt x="0" y="220578"/>
                </a:lnTo>
                <a:lnTo>
                  <a:pt x="0" y="220576"/>
                </a:lnTo>
                <a:lnTo>
                  <a:pt x="0" y="220571"/>
                </a:lnTo>
                <a:lnTo>
                  <a:pt x="0" y="220564"/>
                </a:lnTo>
                <a:lnTo>
                  <a:pt x="0" y="220559"/>
                </a:lnTo>
                <a:lnTo>
                  <a:pt x="0" y="220555"/>
                </a:lnTo>
                <a:lnTo>
                  <a:pt x="0" y="220554"/>
                </a:lnTo>
                <a:lnTo>
                  <a:pt x="0" y="220518"/>
                </a:lnTo>
                <a:lnTo>
                  <a:pt x="0" y="220479"/>
                </a:lnTo>
                <a:lnTo>
                  <a:pt x="0" y="220476"/>
                </a:lnTo>
                <a:lnTo>
                  <a:pt x="0" y="220461"/>
                </a:lnTo>
                <a:lnTo>
                  <a:pt x="0" y="220424"/>
                </a:lnTo>
                <a:lnTo>
                  <a:pt x="0" y="220405"/>
                </a:lnTo>
                <a:lnTo>
                  <a:pt x="0" y="220363"/>
                </a:lnTo>
                <a:lnTo>
                  <a:pt x="0" y="220360"/>
                </a:lnTo>
                <a:lnTo>
                  <a:pt x="0" y="220339"/>
                </a:lnTo>
                <a:lnTo>
                  <a:pt x="0" y="220325"/>
                </a:lnTo>
                <a:lnTo>
                  <a:pt x="0" y="220322"/>
                </a:lnTo>
                <a:lnTo>
                  <a:pt x="0" y="220313"/>
                </a:lnTo>
                <a:lnTo>
                  <a:pt x="0" y="220293"/>
                </a:lnTo>
                <a:lnTo>
                  <a:pt x="0" y="220287"/>
                </a:lnTo>
                <a:lnTo>
                  <a:pt x="0" y="220275"/>
                </a:lnTo>
                <a:lnTo>
                  <a:pt x="0" y="220266"/>
                </a:lnTo>
                <a:lnTo>
                  <a:pt x="0" y="220256"/>
                </a:lnTo>
                <a:lnTo>
                  <a:pt x="0" y="220255"/>
                </a:lnTo>
                <a:lnTo>
                  <a:pt x="0" y="220246"/>
                </a:lnTo>
                <a:lnTo>
                  <a:pt x="0" y="220239"/>
                </a:lnTo>
                <a:lnTo>
                  <a:pt x="0" y="220237"/>
                </a:lnTo>
                <a:lnTo>
                  <a:pt x="0" y="220212"/>
                </a:lnTo>
                <a:lnTo>
                  <a:pt x="0" y="220204"/>
                </a:lnTo>
                <a:lnTo>
                  <a:pt x="0" y="220150"/>
                </a:lnTo>
                <a:lnTo>
                  <a:pt x="0" y="220085"/>
                </a:lnTo>
                <a:lnTo>
                  <a:pt x="0" y="220076"/>
                </a:lnTo>
                <a:lnTo>
                  <a:pt x="0" y="220069"/>
                </a:lnTo>
                <a:lnTo>
                  <a:pt x="0" y="220067"/>
                </a:lnTo>
                <a:lnTo>
                  <a:pt x="0" y="220059"/>
                </a:lnTo>
                <a:lnTo>
                  <a:pt x="0" y="220046"/>
                </a:lnTo>
                <a:lnTo>
                  <a:pt x="0" y="220045"/>
                </a:lnTo>
                <a:lnTo>
                  <a:pt x="0" y="220017"/>
                </a:lnTo>
                <a:lnTo>
                  <a:pt x="0" y="220009"/>
                </a:lnTo>
                <a:lnTo>
                  <a:pt x="0" y="219966"/>
                </a:lnTo>
                <a:lnTo>
                  <a:pt x="0" y="219963"/>
                </a:lnTo>
                <a:lnTo>
                  <a:pt x="0" y="219946"/>
                </a:lnTo>
                <a:lnTo>
                  <a:pt x="0" y="219891"/>
                </a:lnTo>
                <a:lnTo>
                  <a:pt x="0" y="219889"/>
                </a:lnTo>
                <a:lnTo>
                  <a:pt x="0" y="219886"/>
                </a:lnTo>
                <a:lnTo>
                  <a:pt x="0" y="219850"/>
                </a:lnTo>
                <a:lnTo>
                  <a:pt x="0" y="219830"/>
                </a:lnTo>
                <a:lnTo>
                  <a:pt x="0" y="219776"/>
                </a:lnTo>
                <a:lnTo>
                  <a:pt x="0" y="219745"/>
                </a:lnTo>
                <a:lnTo>
                  <a:pt x="0" y="219712"/>
                </a:lnTo>
                <a:lnTo>
                  <a:pt x="0" y="219677"/>
                </a:lnTo>
                <a:lnTo>
                  <a:pt x="0" y="219674"/>
                </a:lnTo>
                <a:lnTo>
                  <a:pt x="0" y="219673"/>
                </a:lnTo>
                <a:lnTo>
                  <a:pt x="0" y="219626"/>
                </a:lnTo>
                <a:lnTo>
                  <a:pt x="0" y="219623"/>
                </a:lnTo>
                <a:lnTo>
                  <a:pt x="0" y="219607"/>
                </a:lnTo>
                <a:lnTo>
                  <a:pt x="0" y="219602"/>
                </a:lnTo>
                <a:lnTo>
                  <a:pt x="0" y="219591"/>
                </a:lnTo>
                <a:lnTo>
                  <a:pt x="0" y="219569"/>
                </a:lnTo>
                <a:lnTo>
                  <a:pt x="0" y="219540"/>
                </a:lnTo>
                <a:lnTo>
                  <a:pt x="0" y="219535"/>
                </a:lnTo>
                <a:lnTo>
                  <a:pt x="0" y="219532"/>
                </a:lnTo>
                <a:lnTo>
                  <a:pt x="0" y="219479"/>
                </a:lnTo>
                <a:lnTo>
                  <a:pt x="0" y="219458"/>
                </a:lnTo>
                <a:lnTo>
                  <a:pt x="0" y="219440"/>
                </a:lnTo>
                <a:lnTo>
                  <a:pt x="0" y="219432"/>
                </a:lnTo>
                <a:lnTo>
                  <a:pt x="0" y="219415"/>
                </a:lnTo>
                <a:lnTo>
                  <a:pt x="0" y="219413"/>
                </a:lnTo>
                <a:lnTo>
                  <a:pt x="0" y="219411"/>
                </a:lnTo>
                <a:lnTo>
                  <a:pt x="0" y="219410"/>
                </a:lnTo>
                <a:lnTo>
                  <a:pt x="0" y="219373"/>
                </a:lnTo>
                <a:lnTo>
                  <a:pt x="0" y="219369"/>
                </a:lnTo>
                <a:lnTo>
                  <a:pt x="0" y="219359"/>
                </a:lnTo>
                <a:lnTo>
                  <a:pt x="0" y="219339"/>
                </a:lnTo>
                <a:lnTo>
                  <a:pt x="0" y="219338"/>
                </a:lnTo>
                <a:lnTo>
                  <a:pt x="0" y="219336"/>
                </a:lnTo>
                <a:lnTo>
                  <a:pt x="0" y="219331"/>
                </a:lnTo>
                <a:lnTo>
                  <a:pt x="0" y="219286"/>
                </a:lnTo>
                <a:lnTo>
                  <a:pt x="0" y="219247"/>
                </a:lnTo>
                <a:lnTo>
                  <a:pt x="0" y="219221"/>
                </a:lnTo>
                <a:lnTo>
                  <a:pt x="0" y="219216"/>
                </a:lnTo>
                <a:lnTo>
                  <a:pt x="0" y="219193"/>
                </a:lnTo>
                <a:lnTo>
                  <a:pt x="0" y="219190"/>
                </a:lnTo>
                <a:lnTo>
                  <a:pt x="0" y="219172"/>
                </a:lnTo>
                <a:lnTo>
                  <a:pt x="0" y="219170"/>
                </a:lnTo>
                <a:lnTo>
                  <a:pt x="0" y="219143"/>
                </a:lnTo>
                <a:lnTo>
                  <a:pt x="0" y="219110"/>
                </a:lnTo>
                <a:lnTo>
                  <a:pt x="0" y="219098"/>
                </a:lnTo>
                <a:lnTo>
                  <a:pt x="0" y="219095"/>
                </a:lnTo>
                <a:lnTo>
                  <a:pt x="0" y="219061"/>
                </a:lnTo>
                <a:lnTo>
                  <a:pt x="0" y="219046"/>
                </a:lnTo>
                <a:lnTo>
                  <a:pt x="0" y="218978"/>
                </a:lnTo>
                <a:lnTo>
                  <a:pt x="0" y="218956"/>
                </a:lnTo>
                <a:lnTo>
                  <a:pt x="0" y="218949"/>
                </a:lnTo>
                <a:lnTo>
                  <a:pt x="0" y="218942"/>
                </a:lnTo>
                <a:lnTo>
                  <a:pt x="0" y="218931"/>
                </a:lnTo>
                <a:lnTo>
                  <a:pt x="0" y="218927"/>
                </a:lnTo>
                <a:lnTo>
                  <a:pt x="0" y="218909"/>
                </a:lnTo>
                <a:lnTo>
                  <a:pt x="0" y="218906"/>
                </a:lnTo>
                <a:lnTo>
                  <a:pt x="0" y="218879"/>
                </a:lnTo>
                <a:lnTo>
                  <a:pt x="0" y="218877"/>
                </a:lnTo>
                <a:lnTo>
                  <a:pt x="0" y="218875"/>
                </a:lnTo>
                <a:lnTo>
                  <a:pt x="0" y="218817"/>
                </a:lnTo>
                <a:lnTo>
                  <a:pt x="0" y="218746"/>
                </a:lnTo>
                <a:lnTo>
                  <a:pt x="0" y="218707"/>
                </a:lnTo>
                <a:lnTo>
                  <a:pt x="0" y="218698"/>
                </a:lnTo>
                <a:lnTo>
                  <a:pt x="0" y="218696"/>
                </a:lnTo>
                <a:lnTo>
                  <a:pt x="0" y="218688"/>
                </a:lnTo>
                <a:lnTo>
                  <a:pt x="0" y="218679"/>
                </a:lnTo>
                <a:lnTo>
                  <a:pt x="0" y="218668"/>
                </a:lnTo>
                <a:lnTo>
                  <a:pt x="0" y="218651"/>
                </a:lnTo>
                <a:lnTo>
                  <a:pt x="0" y="218639"/>
                </a:lnTo>
                <a:lnTo>
                  <a:pt x="0" y="218638"/>
                </a:lnTo>
                <a:lnTo>
                  <a:pt x="0" y="218637"/>
                </a:lnTo>
                <a:lnTo>
                  <a:pt x="0" y="218636"/>
                </a:lnTo>
                <a:lnTo>
                  <a:pt x="0" y="218602"/>
                </a:lnTo>
                <a:lnTo>
                  <a:pt x="0" y="218566"/>
                </a:lnTo>
                <a:lnTo>
                  <a:pt x="0" y="218524"/>
                </a:lnTo>
                <a:lnTo>
                  <a:pt x="0" y="218502"/>
                </a:lnTo>
                <a:lnTo>
                  <a:pt x="0" y="218500"/>
                </a:lnTo>
                <a:lnTo>
                  <a:pt x="0" y="218495"/>
                </a:lnTo>
                <a:lnTo>
                  <a:pt x="0" y="218494"/>
                </a:lnTo>
                <a:lnTo>
                  <a:pt x="0" y="218492"/>
                </a:lnTo>
                <a:lnTo>
                  <a:pt x="0" y="218478"/>
                </a:lnTo>
                <a:lnTo>
                  <a:pt x="0" y="218462"/>
                </a:lnTo>
                <a:lnTo>
                  <a:pt x="0" y="218459"/>
                </a:lnTo>
                <a:lnTo>
                  <a:pt x="0" y="218457"/>
                </a:lnTo>
                <a:lnTo>
                  <a:pt x="0" y="218443"/>
                </a:lnTo>
                <a:lnTo>
                  <a:pt x="0" y="218436"/>
                </a:lnTo>
                <a:lnTo>
                  <a:pt x="0" y="218429"/>
                </a:lnTo>
                <a:lnTo>
                  <a:pt x="0" y="218428"/>
                </a:lnTo>
                <a:lnTo>
                  <a:pt x="0" y="218427"/>
                </a:lnTo>
                <a:lnTo>
                  <a:pt x="0" y="218404"/>
                </a:lnTo>
                <a:lnTo>
                  <a:pt x="0" y="218393"/>
                </a:lnTo>
                <a:lnTo>
                  <a:pt x="0" y="218379"/>
                </a:lnTo>
                <a:lnTo>
                  <a:pt x="0" y="218358"/>
                </a:lnTo>
                <a:lnTo>
                  <a:pt x="0" y="218354"/>
                </a:lnTo>
                <a:lnTo>
                  <a:pt x="0" y="218353"/>
                </a:lnTo>
                <a:lnTo>
                  <a:pt x="0" y="218334"/>
                </a:lnTo>
                <a:lnTo>
                  <a:pt x="0" y="218329"/>
                </a:lnTo>
                <a:lnTo>
                  <a:pt x="0" y="218308"/>
                </a:lnTo>
                <a:lnTo>
                  <a:pt x="0" y="218300"/>
                </a:lnTo>
                <a:lnTo>
                  <a:pt x="0" y="218269"/>
                </a:lnTo>
                <a:lnTo>
                  <a:pt x="0" y="218263"/>
                </a:lnTo>
                <a:lnTo>
                  <a:pt x="0" y="218257"/>
                </a:lnTo>
                <a:lnTo>
                  <a:pt x="0" y="218236"/>
                </a:lnTo>
                <a:lnTo>
                  <a:pt x="0" y="218231"/>
                </a:lnTo>
                <a:lnTo>
                  <a:pt x="0" y="218229"/>
                </a:lnTo>
                <a:lnTo>
                  <a:pt x="0" y="218213"/>
                </a:lnTo>
                <a:lnTo>
                  <a:pt x="0" y="218182"/>
                </a:lnTo>
                <a:lnTo>
                  <a:pt x="0" y="218179"/>
                </a:lnTo>
                <a:lnTo>
                  <a:pt x="0" y="218172"/>
                </a:lnTo>
                <a:lnTo>
                  <a:pt x="0" y="218159"/>
                </a:lnTo>
                <a:lnTo>
                  <a:pt x="0" y="218155"/>
                </a:lnTo>
                <a:lnTo>
                  <a:pt x="0" y="218154"/>
                </a:lnTo>
                <a:lnTo>
                  <a:pt x="0" y="218143"/>
                </a:lnTo>
                <a:lnTo>
                  <a:pt x="0" y="218095"/>
                </a:lnTo>
                <a:lnTo>
                  <a:pt x="0" y="218061"/>
                </a:lnTo>
                <a:lnTo>
                  <a:pt x="0" y="218003"/>
                </a:lnTo>
                <a:lnTo>
                  <a:pt x="0" y="217998"/>
                </a:lnTo>
                <a:lnTo>
                  <a:pt x="0" y="217993"/>
                </a:lnTo>
                <a:lnTo>
                  <a:pt x="0" y="217991"/>
                </a:lnTo>
                <a:lnTo>
                  <a:pt x="0" y="217988"/>
                </a:lnTo>
                <a:lnTo>
                  <a:pt x="0" y="217954"/>
                </a:lnTo>
                <a:lnTo>
                  <a:pt x="0" y="217945"/>
                </a:lnTo>
                <a:lnTo>
                  <a:pt x="0" y="217932"/>
                </a:lnTo>
                <a:lnTo>
                  <a:pt x="0" y="217920"/>
                </a:lnTo>
                <a:lnTo>
                  <a:pt x="0" y="217916"/>
                </a:lnTo>
                <a:lnTo>
                  <a:pt x="0" y="217904"/>
                </a:lnTo>
                <a:lnTo>
                  <a:pt x="0" y="217895"/>
                </a:lnTo>
                <a:lnTo>
                  <a:pt x="0" y="217893"/>
                </a:lnTo>
                <a:lnTo>
                  <a:pt x="0" y="217875"/>
                </a:lnTo>
                <a:lnTo>
                  <a:pt x="0" y="217870"/>
                </a:lnTo>
                <a:lnTo>
                  <a:pt x="0" y="217865"/>
                </a:lnTo>
                <a:lnTo>
                  <a:pt x="0" y="217824"/>
                </a:lnTo>
                <a:lnTo>
                  <a:pt x="0" y="217791"/>
                </a:lnTo>
                <a:lnTo>
                  <a:pt x="0" y="217781"/>
                </a:lnTo>
                <a:lnTo>
                  <a:pt x="0" y="217777"/>
                </a:lnTo>
                <a:lnTo>
                  <a:pt x="0" y="217763"/>
                </a:lnTo>
                <a:lnTo>
                  <a:pt x="0" y="217756"/>
                </a:lnTo>
                <a:lnTo>
                  <a:pt x="0" y="217747"/>
                </a:lnTo>
                <a:lnTo>
                  <a:pt x="0" y="217726"/>
                </a:lnTo>
                <a:lnTo>
                  <a:pt x="0" y="217725"/>
                </a:lnTo>
                <a:lnTo>
                  <a:pt x="0" y="217724"/>
                </a:lnTo>
                <a:lnTo>
                  <a:pt x="0" y="217722"/>
                </a:lnTo>
                <a:lnTo>
                  <a:pt x="0" y="217710"/>
                </a:lnTo>
                <a:lnTo>
                  <a:pt x="0" y="217696"/>
                </a:lnTo>
                <a:lnTo>
                  <a:pt x="0" y="217683"/>
                </a:lnTo>
                <a:lnTo>
                  <a:pt x="0" y="217681"/>
                </a:lnTo>
                <a:lnTo>
                  <a:pt x="0" y="217665"/>
                </a:lnTo>
                <a:lnTo>
                  <a:pt x="0" y="217663"/>
                </a:lnTo>
                <a:lnTo>
                  <a:pt x="0" y="217638"/>
                </a:lnTo>
                <a:lnTo>
                  <a:pt x="0" y="217617"/>
                </a:lnTo>
                <a:lnTo>
                  <a:pt x="0" y="217581"/>
                </a:lnTo>
                <a:lnTo>
                  <a:pt x="0" y="217578"/>
                </a:lnTo>
                <a:lnTo>
                  <a:pt x="0" y="217565"/>
                </a:lnTo>
                <a:lnTo>
                  <a:pt x="0" y="217560"/>
                </a:lnTo>
                <a:lnTo>
                  <a:pt x="0" y="217531"/>
                </a:lnTo>
                <a:lnTo>
                  <a:pt x="0" y="217528"/>
                </a:lnTo>
                <a:lnTo>
                  <a:pt x="0" y="217484"/>
                </a:lnTo>
                <a:lnTo>
                  <a:pt x="0" y="217473"/>
                </a:lnTo>
                <a:lnTo>
                  <a:pt x="0" y="217434"/>
                </a:lnTo>
                <a:lnTo>
                  <a:pt x="0" y="217407"/>
                </a:lnTo>
                <a:lnTo>
                  <a:pt x="0" y="217388"/>
                </a:lnTo>
                <a:lnTo>
                  <a:pt x="0" y="217382"/>
                </a:lnTo>
                <a:lnTo>
                  <a:pt x="0" y="217379"/>
                </a:lnTo>
                <a:lnTo>
                  <a:pt x="0" y="217332"/>
                </a:lnTo>
                <a:lnTo>
                  <a:pt x="0" y="217303"/>
                </a:lnTo>
                <a:lnTo>
                  <a:pt x="0" y="217297"/>
                </a:lnTo>
                <a:lnTo>
                  <a:pt x="0" y="217289"/>
                </a:lnTo>
                <a:lnTo>
                  <a:pt x="0" y="217272"/>
                </a:lnTo>
                <a:lnTo>
                  <a:pt x="0" y="217271"/>
                </a:lnTo>
                <a:lnTo>
                  <a:pt x="0" y="217265"/>
                </a:lnTo>
                <a:lnTo>
                  <a:pt x="0" y="217264"/>
                </a:lnTo>
                <a:lnTo>
                  <a:pt x="0" y="217256"/>
                </a:lnTo>
                <a:lnTo>
                  <a:pt x="0" y="217247"/>
                </a:lnTo>
                <a:lnTo>
                  <a:pt x="0" y="217234"/>
                </a:lnTo>
                <a:lnTo>
                  <a:pt x="0" y="217227"/>
                </a:lnTo>
                <a:lnTo>
                  <a:pt x="0" y="217222"/>
                </a:lnTo>
                <a:lnTo>
                  <a:pt x="0" y="217214"/>
                </a:lnTo>
                <a:lnTo>
                  <a:pt x="0" y="217200"/>
                </a:lnTo>
                <a:lnTo>
                  <a:pt x="0" y="217160"/>
                </a:lnTo>
                <a:lnTo>
                  <a:pt x="0" y="217158"/>
                </a:lnTo>
                <a:lnTo>
                  <a:pt x="0" y="217130"/>
                </a:lnTo>
                <a:lnTo>
                  <a:pt x="0" y="217115"/>
                </a:lnTo>
                <a:lnTo>
                  <a:pt x="0" y="217086"/>
                </a:lnTo>
                <a:lnTo>
                  <a:pt x="0" y="217079"/>
                </a:lnTo>
                <a:lnTo>
                  <a:pt x="0" y="217077"/>
                </a:lnTo>
                <a:lnTo>
                  <a:pt x="0" y="217069"/>
                </a:lnTo>
                <a:lnTo>
                  <a:pt x="0" y="217056"/>
                </a:lnTo>
                <a:lnTo>
                  <a:pt x="0" y="217051"/>
                </a:lnTo>
                <a:lnTo>
                  <a:pt x="0" y="217048"/>
                </a:lnTo>
                <a:lnTo>
                  <a:pt x="0" y="217019"/>
                </a:lnTo>
                <a:lnTo>
                  <a:pt x="0" y="217017"/>
                </a:lnTo>
                <a:lnTo>
                  <a:pt x="0" y="216949"/>
                </a:lnTo>
                <a:lnTo>
                  <a:pt x="0" y="216927"/>
                </a:lnTo>
                <a:lnTo>
                  <a:pt x="0" y="216899"/>
                </a:lnTo>
                <a:lnTo>
                  <a:pt x="0" y="216896"/>
                </a:lnTo>
                <a:lnTo>
                  <a:pt x="0" y="216887"/>
                </a:lnTo>
                <a:lnTo>
                  <a:pt x="0" y="216885"/>
                </a:lnTo>
                <a:lnTo>
                  <a:pt x="0" y="216874"/>
                </a:lnTo>
                <a:lnTo>
                  <a:pt x="0" y="216860"/>
                </a:lnTo>
                <a:lnTo>
                  <a:pt x="0" y="216841"/>
                </a:lnTo>
                <a:lnTo>
                  <a:pt x="0" y="216840"/>
                </a:lnTo>
                <a:lnTo>
                  <a:pt x="0" y="216825"/>
                </a:lnTo>
                <a:lnTo>
                  <a:pt x="0" y="216824"/>
                </a:lnTo>
                <a:lnTo>
                  <a:pt x="0" y="216820"/>
                </a:lnTo>
                <a:lnTo>
                  <a:pt x="0" y="216808"/>
                </a:lnTo>
                <a:lnTo>
                  <a:pt x="0" y="216790"/>
                </a:lnTo>
                <a:lnTo>
                  <a:pt x="0" y="216788"/>
                </a:lnTo>
                <a:lnTo>
                  <a:pt x="0" y="216786"/>
                </a:lnTo>
                <a:lnTo>
                  <a:pt x="0" y="216755"/>
                </a:lnTo>
                <a:lnTo>
                  <a:pt x="0" y="216704"/>
                </a:lnTo>
                <a:lnTo>
                  <a:pt x="0" y="216684"/>
                </a:lnTo>
                <a:lnTo>
                  <a:pt x="0" y="216633"/>
                </a:lnTo>
                <a:lnTo>
                  <a:pt x="0" y="216617"/>
                </a:lnTo>
                <a:lnTo>
                  <a:pt x="0" y="216612"/>
                </a:lnTo>
                <a:lnTo>
                  <a:pt x="0" y="216592"/>
                </a:lnTo>
                <a:lnTo>
                  <a:pt x="0" y="216587"/>
                </a:lnTo>
                <a:lnTo>
                  <a:pt x="0" y="216565"/>
                </a:lnTo>
                <a:lnTo>
                  <a:pt x="0" y="216550"/>
                </a:lnTo>
                <a:lnTo>
                  <a:pt x="0" y="216549"/>
                </a:lnTo>
                <a:lnTo>
                  <a:pt x="0" y="216545"/>
                </a:lnTo>
                <a:lnTo>
                  <a:pt x="0" y="216542"/>
                </a:lnTo>
                <a:lnTo>
                  <a:pt x="0" y="216510"/>
                </a:lnTo>
                <a:lnTo>
                  <a:pt x="0" y="216506"/>
                </a:lnTo>
                <a:lnTo>
                  <a:pt x="0" y="216490"/>
                </a:lnTo>
                <a:lnTo>
                  <a:pt x="0" y="216463"/>
                </a:lnTo>
                <a:lnTo>
                  <a:pt x="0" y="216448"/>
                </a:lnTo>
                <a:lnTo>
                  <a:pt x="0" y="216421"/>
                </a:lnTo>
                <a:lnTo>
                  <a:pt x="0" y="216408"/>
                </a:lnTo>
                <a:lnTo>
                  <a:pt x="0" y="216383"/>
                </a:lnTo>
                <a:lnTo>
                  <a:pt x="0" y="216365"/>
                </a:lnTo>
                <a:lnTo>
                  <a:pt x="0" y="216349"/>
                </a:lnTo>
                <a:lnTo>
                  <a:pt x="0" y="216296"/>
                </a:lnTo>
                <a:lnTo>
                  <a:pt x="0" y="216292"/>
                </a:lnTo>
                <a:lnTo>
                  <a:pt x="0" y="216269"/>
                </a:lnTo>
                <a:lnTo>
                  <a:pt x="0" y="216257"/>
                </a:lnTo>
                <a:lnTo>
                  <a:pt x="0" y="216251"/>
                </a:lnTo>
                <a:lnTo>
                  <a:pt x="0" y="216250"/>
                </a:lnTo>
                <a:lnTo>
                  <a:pt x="0" y="216226"/>
                </a:lnTo>
                <a:lnTo>
                  <a:pt x="0" y="216182"/>
                </a:lnTo>
                <a:lnTo>
                  <a:pt x="0" y="216180"/>
                </a:lnTo>
                <a:lnTo>
                  <a:pt x="0" y="216153"/>
                </a:lnTo>
                <a:lnTo>
                  <a:pt x="0" y="216136"/>
                </a:lnTo>
                <a:lnTo>
                  <a:pt x="0" y="216113"/>
                </a:lnTo>
                <a:lnTo>
                  <a:pt x="0" y="216096"/>
                </a:lnTo>
                <a:lnTo>
                  <a:pt x="0" y="216071"/>
                </a:lnTo>
                <a:lnTo>
                  <a:pt x="0" y="216068"/>
                </a:lnTo>
                <a:lnTo>
                  <a:pt x="0" y="216056"/>
                </a:lnTo>
                <a:lnTo>
                  <a:pt x="0" y="216004"/>
                </a:lnTo>
                <a:lnTo>
                  <a:pt x="0" y="216002"/>
                </a:lnTo>
                <a:lnTo>
                  <a:pt x="0" y="215959"/>
                </a:lnTo>
                <a:lnTo>
                  <a:pt x="0" y="215944"/>
                </a:lnTo>
                <a:lnTo>
                  <a:pt x="0" y="215941"/>
                </a:lnTo>
                <a:lnTo>
                  <a:pt x="0" y="215937"/>
                </a:lnTo>
                <a:lnTo>
                  <a:pt x="0" y="215927"/>
                </a:lnTo>
                <a:lnTo>
                  <a:pt x="0" y="215917"/>
                </a:lnTo>
                <a:lnTo>
                  <a:pt x="0" y="215909"/>
                </a:lnTo>
                <a:lnTo>
                  <a:pt x="0" y="215901"/>
                </a:lnTo>
                <a:lnTo>
                  <a:pt x="0" y="215900"/>
                </a:lnTo>
                <a:lnTo>
                  <a:pt x="0" y="215885"/>
                </a:lnTo>
                <a:lnTo>
                  <a:pt x="0" y="215767"/>
                </a:lnTo>
                <a:lnTo>
                  <a:pt x="0" y="215717"/>
                </a:lnTo>
                <a:lnTo>
                  <a:pt x="0" y="215708"/>
                </a:lnTo>
                <a:lnTo>
                  <a:pt x="0" y="215706"/>
                </a:lnTo>
                <a:lnTo>
                  <a:pt x="0" y="215704"/>
                </a:lnTo>
                <a:lnTo>
                  <a:pt x="0" y="215689"/>
                </a:lnTo>
                <a:lnTo>
                  <a:pt x="0" y="215686"/>
                </a:lnTo>
                <a:lnTo>
                  <a:pt x="0" y="215684"/>
                </a:lnTo>
                <a:lnTo>
                  <a:pt x="0" y="215669"/>
                </a:lnTo>
                <a:lnTo>
                  <a:pt x="0" y="215661"/>
                </a:lnTo>
                <a:lnTo>
                  <a:pt x="0" y="215659"/>
                </a:lnTo>
                <a:lnTo>
                  <a:pt x="0" y="215648"/>
                </a:lnTo>
                <a:lnTo>
                  <a:pt x="0" y="215639"/>
                </a:lnTo>
                <a:lnTo>
                  <a:pt x="0" y="215612"/>
                </a:lnTo>
                <a:lnTo>
                  <a:pt x="0" y="215576"/>
                </a:lnTo>
                <a:lnTo>
                  <a:pt x="0" y="215566"/>
                </a:lnTo>
                <a:lnTo>
                  <a:pt x="0" y="215541"/>
                </a:lnTo>
                <a:lnTo>
                  <a:pt x="0" y="215512"/>
                </a:lnTo>
                <a:lnTo>
                  <a:pt x="0" y="215510"/>
                </a:lnTo>
                <a:lnTo>
                  <a:pt x="0" y="215505"/>
                </a:lnTo>
                <a:lnTo>
                  <a:pt x="0" y="215469"/>
                </a:lnTo>
                <a:lnTo>
                  <a:pt x="0" y="215467"/>
                </a:lnTo>
                <a:lnTo>
                  <a:pt x="0" y="215446"/>
                </a:lnTo>
                <a:lnTo>
                  <a:pt x="0" y="215442"/>
                </a:lnTo>
                <a:lnTo>
                  <a:pt x="0" y="215403"/>
                </a:lnTo>
                <a:lnTo>
                  <a:pt x="0" y="215389"/>
                </a:lnTo>
                <a:lnTo>
                  <a:pt x="0" y="215344"/>
                </a:lnTo>
                <a:lnTo>
                  <a:pt x="0" y="215279"/>
                </a:lnTo>
                <a:lnTo>
                  <a:pt x="0" y="215273"/>
                </a:lnTo>
                <a:lnTo>
                  <a:pt x="0" y="215267"/>
                </a:lnTo>
                <a:lnTo>
                  <a:pt x="0" y="215192"/>
                </a:lnTo>
                <a:lnTo>
                  <a:pt x="0" y="215180"/>
                </a:lnTo>
                <a:lnTo>
                  <a:pt x="0" y="215165"/>
                </a:lnTo>
                <a:lnTo>
                  <a:pt x="0" y="215164"/>
                </a:lnTo>
                <a:lnTo>
                  <a:pt x="0" y="215082"/>
                </a:lnTo>
                <a:lnTo>
                  <a:pt x="0" y="215020"/>
                </a:lnTo>
                <a:lnTo>
                  <a:pt x="0" y="214964"/>
                </a:lnTo>
                <a:lnTo>
                  <a:pt x="0" y="214955"/>
                </a:lnTo>
                <a:lnTo>
                  <a:pt x="0" y="214942"/>
                </a:lnTo>
                <a:lnTo>
                  <a:pt x="0" y="214930"/>
                </a:lnTo>
                <a:lnTo>
                  <a:pt x="0" y="214914"/>
                </a:lnTo>
                <a:lnTo>
                  <a:pt x="0" y="214909"/>
                </a:lnTo>
                <a:lnTo>
                  <a:pt x="0" y="214893"/>
                </a:lnTo>
                <a:lnTo>
                  <a:pt x="0" y="214888"/>
                </a:lnTo>
                <a:lnTo>
                  <a:pt x="0" y="214885"/>
                </a:lnTo>
                <a:lnTo>
                  <a:pt x="0" y="214880"/>
                </a:lnTo>
                <a:lnTo>
                  <a:pt x="0" y="214805"/>
                </a:lnTo>
                <a:lnTo>
                  <a:pt x="0" y="214773"/>
                </a:lnTo>
                <a:lnTo>
                  <a:pt x="0" y="214735"/>
                </a:lnTo>
                <a:lnTo>
                  <a:pt x="0" y="214732"/>
                </a:lnTo>
                <a:lnTo>
                  <a:pt x="0" y="214706"/>
                </a:lnTo>
                <a:lnTo>
                  <a:pt x="0" y="214702"/>
                </a:lnTo>
                <a:lnTo>
                  <a:pt x="0" y="214675"/>
                </a:lnTo>
                <a:lnTo>
                  <a:pt x="0" y="214673"/>
                </a:lnTo>
                <a:lnTo>
                  <a:pt x="0" y="214588"/>
                </a:lnTo>
                <a:lnTo>
                  <a:pt x="0" y="214570"/>
                </a:lnTo>
                <a:lnTo>
                  <a:pt x="0" y="214532"/>
                </a:lnTo>
                <a:lnTo>
                  <a:pt x="0" y="214494"/>
                </a:lnTo>
                <a:lnTo>
                  <a:pt x="0" y="214483"/>
                </a:lnTo>
                <a:lnTo>
                  <a:pt x="0" y="214434"/>
                </a:lnTo>
                <a:lnTo>
                  <a:pt x="0" y="214401"/>
                </a:lnTo>
                <a:lnTo>
                  <a:pt x="0" y="214392"/>
                </a:lnTo>
                <a:lnTo>
                  <a:pt x="0" y="214389"/>
                </a:lnTo>
                <a:lnTo>
                  <a:pt x="0" y="214322"/>
                </a:lnTo>
                <a:lnTo>
                  <a:pt x="0" y="214304"/>
                </a:lnTo>
                <a:lnTo>
                  <a:pt x="0" y="214300"/>
                </a:lnTo>
                <a:lnTo>
                  <a:pt x="0" y="214282"/>
                </a:lnTo>
                <a:lnTo>
                  <a:pt x="0" y="214274"/>
                </a:lnTo>
                <a:lnTo>
                  <a:pt x="0" y="214244"/>
                </a:lnTo>
                <a:lnTo>
                  <a:pt x="0" y="214237"/>
                </a:lnTo>
                <a:lnTo>
                  <a:pt x="0" y="214225"/>
                </a:lnTo>
                <a:lnTo>
                  <a:pt x="0" y="214222"/>
                </a:lnTo>
                <a:lnTo>
                  <a:pt x="0" y="214210"/>
                </a:lnTo>
                <a:lnTo>
                  <a:pt x="0" y="214159"/>
                </a:lnTo>
                <a:lnTo>
                  <a:pt x="0" y="214125"/>
                </a:lnTo>
                <a:lnTo>
                  <a:pt x="0" y="214118"/>
                </a:lnTo>
                <a:lnTo>
                  <a:pt x="0" y="214061"/>
                </a:lnTo>
                <a:lnTo>
                  <a:pt x="0" y="214058"/>
                </a:lnTo>
                <a:lnTo>
                  <a:pt x="0" y="214057"/>
                </a:lnTo>
                <a:lnTo>
                  <a:pt x="0" y="214027"/>
                </a:lnTo>
                <a:lnTo>
                  <a:pt x="0" y="213972"/>
                </a:lnTo>
                <a:lnTo>
                  <a:pt x="0" y="213959"/>
                </a:lnTo>
                <a:lnTo>
                  <a:pt x="0" y="213909"/>
                </a:lnTo>
                <a:lnTo>
                  <a:pt x="0" y="213908"/>
                </a:lnTo>
                <a:lnTo>
                  <a:pt x="0" y="213907"/>
                </a:lnTo>
                <a:lnTo>
                  <a:pt x="0" y="213897"/>
                </a:lnTo>
                <a:lnTo>
                  <a:pt x="0" y="213895"/>
                </a:lnTo>
                <a:lnTo>
                  <a:pt x="0" y="213884"/>
                </a:lnTo>
                <a:lnTo>
                  <a:pt x="0" y="213851"/>
                </a:lnTo>
                <a:lnTo>
                  <a:pt x="0" y="213835"/>
                </a:lnTo>
                <a:lnTo>
                  <a:pt x="0" y="213834"/>
                </a:lnTo>
                <a:lnTo>
                  <a:pt x="0" y="213830"/>
                </a:lnTo>
                <a:lnTo>
                  <a:pt x="0" y="213818"/>
                </a:lnTo>
                <a:lnTo>
                  <a:pt x="0" y="213800"/>
                </a:lnTo>
                <a:lnTo>
                  <a:pt x="0" y="213798"/>
                </a:lnTo>
                <a:lnTo>
                  <a:pt x="0" y="213714"/>
                </a:lnTo>
                <a:lnTo>
                  <a:pt x="0" y="213659"/>
                </a:lnTo>
                <a:lnTo>
                  <a:pt x="0" y="213602"/>
                </a:lnTo>
                <a:lnTo>
                  <a:pt x="0" y="213597"/>
                </a:lnTo>
                <a:lnTo>
                  <a:pt x="0" y="213575"/>
                </a:lnTo>
                <a:lnTo>
                  <a:pt x="0" y="213559"/>
                </a:lnTo>
                <a:lnTo>
                  <a:pt x="0" y="213516"/>
                </a:lnTo>
                <a:lnTo>
                  <a:pt x="0" y="213511"/>
                </a:lnTo>
                <a:lnTo>
                  <a:pt x="0" y="213500"/>
                </a:lnTo>
                <a:lnTo>
                  <a:pt x="0" y="213473"/>
                </a:lnTo>
                <a:lnTo>
                  <a:pt x="0" y="213458"/>
                </a:lnTo>
                <a:lnTo>
                  <a:pt x="0" y="213419"/>
                </a:lnTo>
                <a:lnTo>
                  <a:pt x="0" y="213409"/>
                </a:lnTo>
                <a:lnTo>
                  <a:pt x="0" y="213393"/>
                </a:lnTo>
                <a:lnTo>
                  <a:pt x="0" y="213376"/>
                </a:lnTo>
                <a:lnTo>
                  <a:pt x="0" y="213375"/>
                </a:lnTo>
                <a:lnTo>
                  <a:pt x="0" y="213344"/>
                </a:lnTo>
                <a:lnTo>
                  <a:pt x="0" y="213302"/>
                </a:lnTo>
                <a:lnTo>
                  <a:pt x="0" y="213293"/>
                </a:lnTo>
                <a:lnTo>
                  <a:pt x="0" y="213279"/>
                </a:lnTo>
                <a:lnTo>
                  <a:pt x="0" y="213261"/>
                </a:lnTo>
                <a:lnTo>
                  <a:pt x="0" y="213243"/>
                </a:lnTo>
                <a:lnTo>
                  <a:pt x="0" y="213236"/>
                </a:lnTo>
                <a:lnTo>
                  <a:pt x="0" y="213221"/>
                </a:lnTo>
                <a:lnTo>
                  <a:pt x="0" y="213205"/>
                </a:lnTo>
                <a:lnTo>
                  <a:pt x="0" y="213197"/>
                </a:lnTo>
                <a:lnTo>
                  <a:pt x="0" y="213176"/>
                </a:lnTo>
                <a:lnTo>
                  <a:pt x="0" y="213146"/>
                </a:lnTo>
                <a:lnTo>
                  <a:pt x="0" y="213123"/>
                </a:lnTo>
                <a:lnTo>
                  <a:pt x="0" y="213106"/>
                </a:lnTo>
                <a:lnTo>
                  <a:pt x="0" y="213099"/>
                </a:lnTo>
                <a:lnTo>
                  <a:pt x="0" y="213084"/>
                </a:lnTo>
                <a:lnTo>
                  <a:pt x="0" y="213078"/>
                </a:lnTo>
                <a:lnTo>
                  <a:pt x="0" y="213036"/>
                </a:lnTo>
                <a:lnTo>
                  <a:pt x="0" y="213014"/>
                </a:lnTo>
                <a:lnTo>
                  <a:pt x="0" y="213012"/>
                </a:lnTo>
                <a:lnTo>
                  <a:pt x="0" y="213011"/>
                </a:lnTo>
                <a:lnTo>
                  <a:pt x="0" y="212954"/>
                </a:lnTo>
                <a:lnTo>
                  <a:pt x="0" y="212950"/>
                </a:lnTo>
                <a:lnTo>
                  <a:pt x="0" y="212937"/>
                </a:lnTo>
                <a:lnTo>
                  <a:pt x="0" y="212927"/>
                </a:lnTo>
                <a:lnTo>
                  <a:pt x="0" y="212911"/>
                </a:lnTo>
                <a:lnTo>
                  <a:pt x="0" y="212886"/>
                </a:lnTo>
                <a:lnTo>
                  <a:pt x="0" y="212878"/>
                </a:lnTo>
                <a:lnTo>
                  <a:pt x="0" y="212857"/>
                </a:lnTo>
                <a:lnTo>
                  <a:pt x="0" y="212777"/>
                </a:lnTo>
                <a:lnTo>
                  <a:pt x="0" y="212762"/>
                </a:lnTo>
                <a:lnTo>
                  <a:pt x="0" y="212747"/>
                </a:lnTo>
                <a:lnTo>
                  <a:pt x="0" y="212727"/>
                </a:lnTo>
                <a:lnTo>
                  <a:pt x="0" y="212694"/>
                </a:lnTo>
                <a:lnTo>
                  <a:pt x="0" y="212679"/>
                </a:lnTo>
                <a:lnTo>
                  <a:pt x="0" y="212649"/>
                </a:lnTo>
                <a:lnTo>
                  <a:pt x="0" y="212645"/>
                </a:lnTo>
                <a:lnTo>
                  <a:pt x="0" y="212644"/>
                </a:lnTo>
                <a:lnTo>
                  <a:pt x="0" y="212629"/>
                </a:lnTo>
                <a:lnTo>
                  <a:pt x="0" y="212595"/>
                </a:lnTo>
                <a:lnTo>
                  <a:pt x="0" y="212586"/>
                </a:lnTo>
                <a:lnTo>
                  <a:pt x="0" y="212576"/>
                </a:lnTo>
                <a:lnTo>
                  <a:pt x="0" y="212551"/>
                </a:lnTo>
                <a:lnTo>
                  <a:pt x="0" y="212537"/>
                </a:lnTo>
                <a:lnTo>
                  <a:pt x="0" y="212452"/>
                </a:lnTo>
                <a:lnTo>
                  <a:pt x="0" y="212407"/>
                </a:lnTo>
                <a:lnTo>
                  <a:pt x="0" y="212326"/>
                </a:lnTo>
                <a:lnTo>
                  <a:pt x="0" y="212288"/>
                </a:lnTo>
                <a:lnTo>
                  <a:pt x="0" y="212279"/>
                </a:lnTo>
                <a:lnTo>
                  <a:pt x="0" y="212272"/>
                </a:lnTo>
                <a:lnTo>
                  <a:pt x="0" y="212247"/>
                </a:lnTo>
                <a:lnTo>
                  <a:pt x="0" y="212190"/>
                </a:lnTo>
                <a:lnTo>
                  <a:pt x="0" y="212161"/>
                </a:lnTo>
                <a:lnTo>
                  <a:pt x="0" y="212114"/>
                </a:lnTo>
                <a:lnTo>
                  <a:pt x="0" y="212092"/>
                </a:lnTo>
                <a:lnTo>
                  <a:pt x="0" y="212042"/>
                </a:lnTo>
                <a:lnTo>
                  <a:pt x="0" y="212030"/>
                </a:lnTo>
                <a:lnTo>
                  <a:pt x="0" y="212029"/>
                </a:lnTo>
                <a:lnTo>
                  <a:pt x="0" y="211980"/>
                </a:lnTo>
                <a:lnTo>
                  <a:pt x="0" y="211970"/>
                </a:lnTo>
                <a:lnTo>
                  <a:pt x="0" y="211915"/>
                </a:lnTo>
                <a:lnTo>
                  <a:pt x="0" y="211834"/>
                </a:lnTo>
                <a:lnTo>
                  <a:pt x="0" y="211814"/>
                </a:lnTo>
                <a:lnTo>
                  <a:pt x="0" y="211738"/>
                </a:lnTo>
                <a:lnTo>
                  <a:pt x="0" y="211736"/>
                </a:lnTo>
                <a:lnTo>
                  <a:pt x="0" y="211712"/>
                </a:lnTo>
                <a:lnTo>
                  <a:pt x="0" y="211640"/>
                </a:lnTo>
                <a:lnTo>
                  <a:pt x="0" y="211638"/>
                </a:lnTo>
                <a:lnTo>
                  <a:pt x="0" y="211630"/>
                </a:lnTo>
                <a:lnTo>
                  <a:pt x="0" y="211623"/>
                </a:lnTo>
                <a:lnTo>
                  <a:pt x="0" y="211579"/>
                </a:lnTo>
                <a:lnTo>
                  <a:pt x="0" y="211542"/>
                </a:lnTo>
                <a:lnTo>
                  <a:pt x="0" y="211474"/>
                </a:lnTo>
                <a:lnTo>
                  <a:pt x="0" y="211444"/>
                </a:lnTo>
                <a:lnTo>
                  <a:pt x="0" y="211411"/>
                </a:lnTo>
                <a:lnTo>
                  <a:pt x="0" y="211406"/>
                </a:lnTo>
                <a:lnTo>
                  <a:pt x="0" y="211389"/>
                </a:lnTo>
                <a:lnTo>
                  <a:pt x="0" y="211380"/>
                </a:lnTo>
                <a:lnTo>
                  <a:pt x="0" y="211360"/>
                </a:lnTo>
                <a:lnTo>
                  <a:pt x="0" y="211332"/>
                </a:lnTo>
                <a:lnTo>
                  <a:pt x="0" y="211314"/>
                </a:lnTo>
                <a:lnTo>
                  <a:pt x="0" y="211310"/>
                </a:lnTo>
                <a:lnTo>
                  <a:pt x="0" y="211235"/>
                </a:lnTo>
                <a:lnTo>
                  <a:pt x="0" y="211232"/>
                </a:lnTo>
                <a:lnTo>
                  <a:pt x="0" y="211190"/>
                </a:lnTo>
                <a:lnTo>
                  <a:pt x="0" y="211184"/>
                </a:lnTo>
                <a:lnTo>
                  <a:pt x="0" y="211169"/>
                </a:lnTo>
                <a:lnTo>
                  <a:pt x="0" y="211166"/>
                </a:lnTo>
                <a:lnTo>
                  <a:pt x="0" y="211140"/>
                </a:lnTo>
                <a:lnTo>
                  <a:pt x="0" y="211139"/>
                </a:lnTo>
                <a:lnTo>
                  <a:pt x="0" y="211099"/>
                </a:lnTo>
                <a:lnTo>
                  <a:pt x="0" y="211091"/>
                </a:lnTo>
                <a:lnTo>
                  <a:pt x="0" y="211067"/>
                </a:lnTo>
                <a:lnTo>
                  <a:pt x="0" y="210960"/>
                </a:lnTo>
                <a:lnTo>
                  <a:pt x="0" y="210959"/>
                </a:lnTo>
                <a:lnTo>
                  <a:pt x="0" y="210934"/>
                </a:lnTo>
                <a:lnTo>
                  <a:pt x="0" y="210917"/>
                </a:lnTo>
                <a:lnTo>
                  <a:pt x="0" y="210907"/>
                </a:lnTo>
                <a:lnTo>
                  <a:pt x="0" y="210901"/>
                </a:lnTo>
                <a:lnTo>
                  <a:pt x="0" y="210899"/>
                </a:lnTo>
                <a:lnTo>
                  <a:pt x="0" y="210707"/>
                </a:lnTo>
                <a:lnTo>
                  <a:pt x="0" y="210687"/>
                </a:lnTo>
                <a:lnTo>
                  <a:pt x="0" y="210660"/>
                </a:lnTo>
                <a:lnTo>
                  <a:pt x="0" y="210641"/>
                </a:lnTo>
                <a:lnTo>
                  <a:pt x="0" y="210541"/>
                </a:lnTo>
                <a:lnTo>
                  <a:pt x="0" y="210521"/>
                </a:lnTo>
                <a:lnTo>
                  <a:pt x="0" y="210475"/>
                </a:lnTo>
                <a:lnTo>
                  <a:pt x="0" y="210468"/>
                </a:lnTo>
                <a:lnTo>
                  <a:pt x="0" y="210429"/>
                </a:lnTo>
                <a:lnTo>
                  <a:pt x="0" y="210425"/>
                </a:lnTo>
                <a:lnTo>
                  <a:pt x="0" y="210419"/>
                </a:lnTo>
                <a:lnTo>
                  <a:pt x="0" y="210367"/>
                </a:lnTo>
                <a:lnTo>
                  <a:pt x="0" y="210354"/>
                </a:lnTo>
                <a:lnTo>
                  <a:pt x="0" y="210303"/>
                </a:lnTo>
                <a:lnTo>
                  <a:pt x="0" y="210295"/>
                </a:lnTo>
                <a:lnTo>
                  <a:pt x="0" y="210266"/>
                </a:lnTo>
                <a:lnTo>
                  <a:pt x="0" y="210253"/>
                </a:lnTo>
                <a:lnTo>
                  <a:pt x="0" y="210237"/>
                </a:lnTo>
                <a:lnTo>
                  <a:pt x="0" y="210215"/>
                </a:lnTo>
                <a:lnTo>
                  <a:pt x="0" y="210186"/>
                </a:lnTo>
                <a:lnTo>
                  <a:pt x="0" y="210119"/>
                </a:lnTo>
                <a:lnTo>
                  <a:pt x="0" y="210108"/>
                </a:lnTo>
                <a:lnTo>
                  <a:pt x="0" y="210094"/>
                </a:lnTo>
                <a:lnTo>
                  <a:pt x="0" y="210083"/>
                </a:lnTo>
                <a:lnTo>
                  <a:pt x="0" y="210082"/>
                </a:lnTo>
                <a:lnTo>
                  <a:pt x="0" y="210078"/>
                </a:lnTo>
                <a:lnTo>
                  <a:pt x="0" y="210053"/>
                </a:lnTo>
                <a:lnTo>
                  <a:pt x="0" y="210046"/>
                </a:lnTo>
                <a:lnTo>
                  <a:pt x="0" y="210021"/>
                </a:lnTo>
                <a:lnTo>
                  <a:pt x="0" y="210018"/>
                </a:lnTo>
                <a:lnTo>
                  <a:pt x="0" y="209960"/>
                </a:lnTo>
                <a:lnTo>
                  <a:pt x="0" y="209896"/>
                </a:lnTo>
                <a:lnTo>
                  <a:pt x="0" y="209888"/>
                </a:lnTo>
                <a:lnTo>
                  <a:pt x="0" y="209867"/>
                </a:lnTo>
                <a:lnTo>
                  <a:pt x="0" y="209827"/>
                </a:lnTo>
                <a:lnTo>
                  <a:pt x="0" y="209822"/>
                </a:lnTo>
                <a:lnTo>
                  <a:pt x="0" y="209724"/>
                </a:lnTo>
                <a:lnTo>
                  <a:pt x="0" y="209718"/>
                </a:lnTo>
                <a:lnTo>
                  <a:pt x="0" y="209655"/>
                </a:lnTo>
                <a:lnTo>
                  <a:pt x="0" y="209639"/>
                </a:lnTo>
                <a:lnTo>
                  <a:pt x="0" y="209605"/>
                </a:lnTo>
                <a:lnTo>
                  <a:pt x="0" y="209596"/>
                </a:lnTo>
                <a:lnTo>
                  <a:pt x="0" y="209594"/>
                </a:lnTo>
                <a:lnTo>
                  <a:pt x="0" y="209544"/>
                </a:lnTo>
                <a:lnTo>
                  <a:pt x="0" y="209491"/>
                </a:lnTo>
                <a:lnTo>
                  <a:pt x="0" y="209434"/>
                </a:lnTo>
                <a:lnTo>
                  <a:pt x="0" y="209345"/>
                </a:lnTo>
                <a:lnTo>
                  <a:pt x="0" y="209289"/>
                </a:lnTo>
                <a:lnTo>
                  <a:pt x="0" y="209282"/>
                </a:lnTo>
                <a:lnTo>
                  <a:pt x="0" y="209281"/>
                </a:lnTo>
                <a:lnTo>
                  <a:pt x="0" y="209259"/>
                </a:lnTo>
                <a:lnTo>
                  <a:pt x="0" y="209257"/>
                </a:lnTo>
                <a:lnTo>
                  <a:pt x="0" y="209171"/>
                </a:lnTo>
                <a:lnTo>
                  <a:pt x="0" y="209039"/>
                </a:lnTo>
                <a:lnTo>
                  <a:pt x="0" y="209032"/>
                </a:lnTo>
                <a:lnTo>
                  <a:pt x="0" y="208980"/>
                </a:lnTo>
                <a:lnTo>
                  <a:pt x="0" y="208946"/>
                </a:lnTo>
                <a:lnTo>
                  <a:pt x="0" y="208925"/>
                </a:lnTo>
                <a:lnTo>
                  <a:pt x="0" y="208920"/>
                </a:lnTo>
                <a:lnTo>
                  <a:pt x="0" y="208844"/>
                </a:lnTo>
                <a:lnTo>
                  <a:pt x="0" y="208823"/>
                </a:lnTo>
                <a:lnTo>
                  <a:pt x="0" y="208748"/>
                </a:lnTo>
                <a:lnTo>
                  <a:pt x="0" y="208746"/>
                </a:lnTo>
                <a:lnTo>
                  <a:pt x="0" y="208677"/>
                </a:lnTo>
                <a:lnTo>
                  <a:pt x="0" y="208648"/>
                </a:lnTo>
                <a:lnTo>
                  <a:pt x="0" y="208611"/>
                </a:lnTo>
                <a:lnTo>
                  <a:pt x="0" y="208589"/>
                </a:lnTo>
                <a:lnTo>
                  <a:pt x="0" y="208508"/>
                </a:lnTo>
                <a:lnTo>
                  <a:pt x="0" y="208484"/>
                </a:lnTo>
                <a:lnTo>
                  <a:pt x="0" y="208444"/>
                </a:lnTo>
                <a:lnTo>
                  <a:pt x="0" y="208442"/>
                </a:lnTo>
                <a:lnTo>
                  <a:pt x="0" y="208384"/>
                </a:lnTo>
                <a:lnTo>
                  <a:pt x="0" y="208370"/>
                </a:lnTo>
                <a:lnTo>
                  <a:pt x="0" y="208367"/>
                </a:lnTo>
                <a:lnTo>
                  <a:pt x="0" y="208365"/>
                </a:lnTo>
                <a:lnTo>
                  <a:pt x="0" y="208200"/>
                </a:lnTo>
                <a:lnTo>
                  <a:pt x="0" y="208150"/>
                </a:lnTo>
                <a:lnTo>
                  <a:pt x="0" y="208124"/>
                </a:lnTo>
                <a:lnTo>
                  <a:pt x="0" y="207911"/>
                </a:lnTo>
                <a:lnTo>
                  <a:pt x="0" y="207909"/>
                </a:lnTo>
                <a:lnTo>
                  <a:pt x="0" y="207780"/>
                </a:lnTo>
                <a:lnTo>
                  <a:pt x="0" y="207697"/>
                </a:lnTo>
                <a:lnTo>
                  <a:pt x="0" y="207670"/>
                </a:lnTo>
                <a:lnTo>
                  <a:pt x="0" y="207652"/>
                </a:lnTo>
                <a:lnTo>
                  <a:pt x="0" y="207478"/>
                </a:lnTo>
                <a:lnTo>
                  <a:pt x="0" y="207460"/>
                </a:lnTo>
                <a:lnTo>
                  <a:pt x="0" y="207421"/>
                </a:lnTo>
                <a:lnTo>
                  <a:pt x="0" y="207377"/>
                </a:lnTo>
                <a:lnTo>
                  <a:pt x="0" y="207305"/>
                </a:lnTo>
                <a:lnTo>
                  <a:pt x="0" y="207303"/>
                </a:lnTo>
                <a:lnTo>
                  <a:pt x="0" y="207263"/>
                </a:lnTo>
                <a:lnTo>
                  <a:pt x="0" y="207247"/>
                </a:lnTo>
                <a:lnTo>
                  <a:pt x="0" y="207236"/>
                </a:lnTo>
                <a:lnTo>
                  <a:pt x="0" y="207142"/>
                </a:lnTo>
                <a:lnTo>
                  <a:pt x="0" y="207129"/>
                </a:lnTo>
                <a:lnTo>
                  <a:pt x="0" y="207118"/>
                </a:lnTo>
                <a:lnTo>
                  <a:pt x="0" y="207093"/>
                </a:lnTo>
                <a:lnTo>
                  <a:pt x="0" y="207031"/>
                </a:lnTo>
                <a:lnTo>
                  <a:pt x="0" y="206762"/>
                </a:lnTo>
                <a:lnTo>
                  <a:pt x="0" y="206753"/>
                </a:lnTo>
                <a:lnTo>
                  <a:pt x="0" y="206712"/>
                </a:lnTo>
                <a:lnTo>
                  <a:pt x="0" y="206579"/>
                </a:lnTo>
                <a:lnTo>
                  <a:pt x="0" y="206557"/>
                </a:lnTo>
                <a:lnTo>
                  <a:pt x="0" y="206512"/>
                </a:lnTo>
                <a:lnTo>
                  <a:pt x="0" y="206422"/>
                </a:lnTo>
                <a:lnTo>
                  <a:pt x="0" y="206397"/>
                </a:lnTo>
                <a:lnTo>
                  <a:pt x="0" y="206355"/>
                </a:lnTo>
                <a:lnTo>
                  <a:pt x="0" y="206337"/>
                </a:lnTo>
                <a:lnTo>
                  <a:pt x="0" y="206333"/>
                </a:lnTo>
                <a:lnTo>
                  <a:pt x="0" y="206299"/>
                </a:lnTo>
                <a:lnTo>
                  <a:pt x="0" y="206248"/>
                </a:lnTo>
                <a:lnTo>
                  <a:pt x="0" y="206150"/>
                </a:lnTo>
                <a:lnTo>
                  <a:pt x="0" y="206121"/>
                </a:lnTo>
                <a:lnTo>
                  <a:pt x="0" y="206103"/>
                </a:lnTo>
                <a:lnTo>
                  <a:pt x="0" y="206089"/>
                </a:lnTo>
                <a:lnTo>
                  <a:pt x="0" y="206011"/>
                </a:lnTo>
                <a:lnTo>
                  <a:pt x="0" y="205964"/>
                </a:lnTo>
                <a:lnTo>
                  <a:pt x="0" y="205859"/>
                </a:lnTo>
                <a:lnTo>
                  <a:pt x="0" y="205815"/>
                </a:lnTo>
                <a:lnTo>
                  <a:pt x="0" y="205785"/>
                </a:lnTo>
                <a:lnTo>
                  <a:pt x="0" y="205784"/>
                </a:lnTo>
                <a:lnTo>
                  <a:pt x="0" y="205783"/>
                </a:lnTo>
                <a:lnTo>
                  <a:pt x="0" y="205771"/>
                </a:lnTo>
                <a:lnTo>
                  <a:pt x="0" y="205626"/>
                </a:lnTo>
                <a:lnTo>
                  <a:pt x="0" y="205588"/>
                </a:lnTo>
                <a:lnTo>
                  <a:pt x="0" y="205575"/>
                </a:lnTo>
                <a:lnTo>
                  <a:pt x="0" y="205559"/>
                </a:lnTo>
                <a:lnTo>
                  <a:pt x="0" y="205505"/>
                </a:lnTo>
                <a:lnTo>
                  <a:pt x="0" y="205326"/>
                </a:lnTo>
                <a:lnTo>
                  <a:pt x="0" y="205208"/>
                </a:lnTo>
                <a:lnTo>
                  <a:pt x="0" y="205114"/>
                </a:lnTo>
                <a:lnTo>
                  <a:pt x="0" y="205069"/>
                </a:lnTo>
                <a:lnTo>
                  <a:pt x="0" y="205040"/>
                </a:lnTo>
                <a:lnTo>
                  <a:pt x="0" y="205026"/>
                </a:lnTo>
                <a:lnTo>
                  <a:pt x="0" y="204971"/>
                </a:lnTo>
                <a:lnTo>
                  <a:pt x="0" y="204950"/>
                </a:lnTo>
                <a:lnTo>
                  <a:pt x="0" y="204894"/>
                </a:lnTo>
                <a:lnTo>
                  <a:pt x="0" y="204857"/>
                </a:lnTo>
                <a:lnTo>
                  <a:pt x="0" y="204838"/>
                </a:lnTo>
                <a:lnTo>
                  <a:pt x="0" y="204835"/>
                </a:lnTo>
                <a:lnTo>
                  <a:pt x="0" y="204830"/>
                </a:lnTo>
                <a:lnTo>
                  <a:pt x="0" y="204720"/>
                </a:lnTo>
                <a:lnTo>
                  <a:pt x="0" y="204678"/>
                </a:lnTo>
                <a:lnTo>
                  <a:pt x="0" y="204656"/>
                </a:lnTo>
                <a:lnTo>
                  <a:pt x="0" y="204651"/>
                </a:lnTo>
                <a:lnTo>
                  <a:pt x="0" y="204581"/>
                </a:lnTo>
                <a:lnTo>
                  <a:pt x="0" y="204418"/>
                </a:lnTo>
                <a:lnTo>
                  <a:pt x="0" y="204412"/>
                </a:lnTo>
                <a:lnTo>
                  <a:pt x="0" y="204353"/>
                </a:lnTo>
                <a:lnTo>
                  <a:pt x="0" y="204305"/>
                </a:lnTo>
                <a:lnTo>
                  <a:pt x="0" y="204302"/>
                </a:lnTo>
                <a:lnTo>
                  <a:pt x="0" y="204226"/>
                </a:lnTo>
                <a:lnTo>
                  <a:pt x="0" y="204168"/>
                </a:lnTo>
                <a:lnTo>
                  <a:pt x="0" y="203933"/>
                </a:lnTo>
                <a:lnTo>
                  <a:pt x="0" y="203922"/>
                </a:lnTo>
                <a:lnTo>
                  <a:pt x="0" y="203843"/>
                </a:lnTo>
                <a:lnTo>
                  <a:pt x="0" y="203839"/>
                </a:lnTo>
                <a:lnTo>
                  <a:pt x="0" y="203748"/>
                </a:lnTo>
                <a:lnTo>
                  <a:pt x="0" y="203709"/>
                </a:lnTo>
                <a:lnTo>
                  <a:pt x="0" y="203635"/>
                </a:lnTo>
                <a:lnTo>
                  <a:pt x="0" y="203517"/>
                </a:lnTo>
                <a:lnTo>
                  <a:pt x="0" y="203423"/>
                </a:lnTo>
                <a:lnTo>
                  <a:pt x="0" y="203389"/>
                </a:lnTo>
                <a:lnTo>
                  <a:pt x="0" y="203287"/>
                </a:lnTo>
                <a:lnTo>
                  <a:pt x="0" y="203061"/>
                </a:lnTo>
                <a:lnTo>
                  <a:pt x="0" y="203056"/>
                </a:lnTo>
                <a:lnTo>
                  <a:pt x="0" y="203043"/>
                </a:lnTo>
                <a:lnTo>
                  <a:pt x="0" y="202964"/>
                </a:lnTo>
                <a:lnTo>
                  <a:pt x="0" y="202958"/>
                </a:lnTo>
                <a:lnTo>
                  <a:pt x="0" y="202833"/>
                </a:lnTo>
                <a:lnTo>
                  <a:pt x="0" y="202828"/>
                </a:lnTo>
                <a:lnTo>
                  <a:pt x="0" y="202727"/>
                </a:lnTo>
                <a:lnTo>
                  <a:pt x="0" y="202636"/>
                </a:lnTo>
                <a:lnTo>
                  <a:pt x="0" y="202609"/>
                </a:lnTo>
                <a:lnTo>
                  <a:pt x="0" y="202551"/>
                </a:lnTo>
                <a:lnTo>
                  <a:pt x="0" y="202542"/>
                </a:lnTo>
                <a:lnTo>
                  <a:pt x="0" y="202515"/>
                </a:lnTo>
                <a:lnTo>
                  <a:pt x="0" y="202491"/>
                </a:lnTo>
                <a:lnTo>
                  <a:pt x="0" y="202377"/>
                </a:lnTo>
                <a:lnTo>
                  <a:pt x="0" y="202316"/>
                </a:lnTo>
                <a:lnTo>
                  <a:pt x="0" y="202311"/>
                </a:lnTo>
                <a:lnTo>
                  <a:pt x="0" y="202244"/>
                </a:lnTo>
                <a:lnTo>
                  <a:pt x="0" y="202180"/>
                </a:lnTo>
                <a:lnTo>
                  <a:pt x="0" y="202133"/>
                </a:lnTo>
                <a:lnTo>
                  <a:pt x="0" y="202085"/>
                </a:lnTo>
                <a:lnTo>
                  <a:pt x="0" y="202083"/>
                </a:lnTo>
                <a:lnTo>
                  <a:pt x="0" y="202061"/>
                </a:lnTo>
                <a:lnTo>
                  <a:pt x="0" y="202056"/>
                </a:lnTo>
                <a:lnTo>
                  <a:pt x="0" y="202035"/>
                </a:lnTo>
                <a:lnTo>
                  <a:pt x="0" y="202010"/>
                </a:lnTo>
                <a:lnTo>
                  <a:pt x="0" y="201952"/>
                </a:lnTo>
                <a:lnTo>
                  <a:pt x="0" y="201882"/>
                </a:lnTo>
                <a:lnTo>
                  <a:pt x="0" y="201823"/>
                </a:lnTo>
                <a:lnTo>
                  <a:pt x="0" y="201813"/>
                </a:lnTo>
                <a:lnTo>
                  <a:pt x="0" y="201770"/>
                </a:lnTo>
                <a:lnTo>
                  <a:pt x="0" y="201728"/>
                </a:lnTo>
                <a:lnTo>
                  <a:pt x="0" y="201678"/>
                </a:lnTo>
                <a:lnTo>
                  <a:pt x="0" y="201580"/>
                </a:lnTo>
                <a:lnTo>
                  <a:pt x="0" y="201551"/>
                </a:lnTo>
                <a:lnTo>
                  <a:pt x="0" y="201501"/>
                </a:lnTo>
                <a:lnTo>
                  <a:pt x="0" y="201494"/>
                </a:lnTo>
                <a:lnTo>
                  <a:pt x="0" y="201435"/>
                </a:lnTo>
                <a:lnTo>
                  <a:pt x="0" y="201384"/>
                </a:lnTo>
                <a:lnTo>
                  <a:pt x="0" y="201363"/>
                </a:lnTo>
                <a:lnTo>
                  <a:pt x="0" y="201339"/>
                </a:lnTo>
                <a:lnTo>
                  <a:pt x="0" y="201265"/>
                </a:lnTo>
                <a:lnTo>
                  <a:pt x="0" y="201251"/>
                </a:lnTo>
                <a:lnTo>
                  <a:pt x="0" y="201055"/>
                </a:lnTo>
                <a:lnTo>
                  <a:pt x="0" y="200931"/>
                </a:lnTo>
                <a:lnTo>
                  <a:pt x="0" y="200903"/>
                </a:lnTo>
                <a:lnTo>
                  <a:pt x="0" y="200806"/>
                </a:lnTo>
                <a:lnTo>
                  <a:pt x="0" y="200802"/>
                </a:lnTo>
                <a:lnTo>
                  <a:pt x="0" y="200657"/>
                </a:lnTo>
                <a:lnTo>
                  <a:pt x="0" y="200655"/>
                </a:lnTo>
                <a:lnTo>
                  <a:pt x="0" y="200555"/>
                </a:lnTo>
                <a:lnTo>
                  <a:pt x="0" y="200439"/>
                </a:lnTo>
                <a:lnTo>
                  <a:pt x="0" y="200265"/>
                </a:lnTo>
                <a:lnTo>
                  <a:pt x="0" y="200158"/>
                </a:lnTo>
                <a:lnTo>
                  <a:pt x="0" y="200136"/>
                </a:lnTo>
                <a:lnTo>
                  <a:pt x="0" y="200124"/>
                </a:lnTo>
                <a:lnTo>
                  <a:pt x="0" y="200096"/>
                </a:lnTo>
                <a:lnTo>
                  <a:pt x="0" y="199968"/>
                </a:lnTo>
                <a:lnTo>
                  <a:pt x="0" y="199910"/>
                </a:lnTo>
                <a:lnTo>
                  <a:pt x="0" y="199791"/>
                </a:lnTo>
                <a:lnTo>
                  <a:pt x="0" y="199648"/>
                </a:lnTo>
                <a:lnTo>
                  <a:pt x="0" y="199599"/>
                </a:lnTo>
                <a:lnTo>
                  <a:pt x="0" y="199558"/>
                </a:lnTo>
                <a:lnTo>
                  <a:pt x="0" y="199473"/>
                </a:lnTo>
                <a:lnTo>
                  <a:pt x="0" y="199448"/>
                </a:lnTo>
                <a:lnTo>
                  <a:pt x="0" y="199435"/>
                </a:lnTo>
                <a:lnTo>
                  <a:pt x="0" y="199384"/>
                </a:lnTo>
                <a:lnTo>
                  <a:pt x="0" y="199337"/>
                </a:lnTo>
                <a:lnTo>
                  <a:pt x="0" y="199300"/>
                </a:lnTo>
                <a:lnTo>
                  <a:pt x="0" y="199295"/>
                </a:lnTo>
                <a:lnTo>
                  <a:pt x="0" y="199239"/>
                </a:lnTo>
                <a:lnTo>
                  <a:pt x="0" y="199189"/>
                </a:lnTo>
                <a:lnTo>
                  <a:pt x="0" y="199121"/>
                </a:lnTo>
                <a:lnTo>
                  <a:pt x="0" y="198767"/>
                </a:lnTo>
                <a:lnTo>
                  <a:pt x="0" y="198765"/>
                </a:lnTo>
                <a:lnTo>
                  <a:pt x="0" y="198762"/>
                </a:lnTo>
                <a:lnTo>
                  <a:pt x="0" y="198541"/>
                </a:lnTo>
                <a:lnTo>
                  <a:pt x="0" y="198536"/>
                </a:lnTo>
                <a:lnTo>
                  <a:pt x="0" y="198525"/>
                </a:lnTo>
                <a:lnTo>
                  <a:pt x="0" y="198522"/>
                </a:lnTo>
                <a:lnTo>
                  <a:pt x="0" y="198379"/>
                </a:lnTo>
                <a:lnTo>
                  <a:pt x="0" y="198348"/>
                </a:lnTo>
                <a:lnTo>
                  <a:pt x="0" y="198331"/>
                </a:lnTo>
                <a:lnTo>
                  <a:pt x="0" y="198316"/>
                </a:lnTo>
                <a:lnTo>
                  <a:pt x="0" y="198315"/>
                </a:lnTo>
                <a:lnTo>
                  <a:pt x="0" y="198308"/>
                </a:lnTo>
                <a:lnTo>
                  <a:pt x="0" y="198291"/>
                </a:lnTo>
                <a:lnTo>
                  <a:pt x="0" y="198238"/>
                </a:lnTo>
                <a:lnTo>
                  <a:pt x="0" y="198214"/>
                </a:lnTo>
                <a:lnTo>
                  <a:pt x="0" y="198205"/>
                </a:lnTo>
                <a:lnTo>
                  <a:pt x="0" y="198107"/>
                </a:lnTo>
                <a:lnTo>
                  <a:pt x="0" y="198100"/>
                </a:lnTo>
                <a:lnTo>
                  <a:pt x="0" y="198077"/>
                </a:lnTo>
                <a:lnTo>
                  <a:pt x="0" y="198072"/>
                </a:lnTo>
                <a:lnTo>
                  <a:pt x="0" y="198069"/>
                </a:lnTo>
                <a:lnTo>
                  <a:pt x="0" y="198066"/>
                </a:lnTo>
                <a:lnTo>
                  <a:pt x="0" y="198064"/>
                </a:lnTo>
                <a:lnTo>
                  <a:pt x="0" y="197995"/>
                </a:lnTo>
                <a:lnTo>
                  <a:pt x="0" y="197982"/>
                </a:lnTo>
                <a:lnTo>
                  <a:pt x="0" y="197972"/>
                </a:lnTo>
                <a:lnTo>
                  <a:pt x="0" y="197971"/>
                </a:lnTo>
                <a:lnTo>
                  <a:pt x="0" y="197857"/>
                </a:lnTo>
                <a:lnTo>
                  <a:pt x="0" y="197856"/>
                </a:lnTo>
                <a:lnTo>
                  <a:pt x="0" y="197782"/>
                </a:lnTo>
                <a:lnTo>
                  <a:pt x="0" y="197660"/>
                </a:lnTo>
                <a:lnTo>
                  <a:pt x="0" y="197513"/>
                </a:lnTo>
                <a:lnTo>
                  <a:pt x="0" y="197418"/>
                </a:lnTo>
                <a:lnTo>
                  <a:pt x="0" y="197362"/>
                </a:lnTo>
                <a:lnTo>
                  <a:pt x="0" y="197327"/>
                </a:lnTo>
                <a:lnTo>
                  <a:pt x="0" y="197319"/>
                </a:lnTo>
                <a:lnTo>
                  <a:pt x="0" y="197303"/>
                </a:lnTo>
                <a:lnTo>
                  <a:pt x="0" y="197186"/>
                </a:lnTo>
                <a:lnTo>
                  <a:pt x="0" y="197184"/>
                </a:lnTo>
                <a:lnTo>
                  <a:pt x="0" y="197165"/>
                </a:lnTo>
                <a:lnTo>
                  <a:pt x="0" y="197158"/>
                </a:lnTo>
                <a:lnTo>
                  <a:pt x="0" y="197156"/>
                </a:lnTo>
                <a:lnTo>
                  <a:pt x="0" y="197107"/>
                </a:lnTo>
                <a:lnTo>
                  <a:pt x="0" y="197101"/>
                </a:lnTo>
                <a:lnTo>
                  <a:pt x="0" y="197048"/>
                </a:lnTo>
                <a:lnTo>
                  <a:pt x="0" y="197043"/>
                </a:lnTo>
                <a:lnTo>
                  <a:pt x="0" y="197018"/>
                </a:lnTo>
                <a:lnTo>
                  <a:pt x="0" y="196975"/>
                </a:lnTo>
                <a:lnTo>
                  <a:pt x="0" y="196869"/>
                </a:lnTo>
                <a:lnTo>
                  <a:pt x="0" y="196865"/>
                </a:lnTo>
                <a:lnTo>
                  <a:pt x="0" y="196864"/>
                </a:lnTo>
                <a:lnTo>
                  <a:pt x="0" y="196793"/>
                </a:lnTo>
                <a:lnTo>
                  <a:pt x="0" y="196769"/>
                </a:lnTo>
                <a:lnTo>
                  <a:pt x="0" y="196712"/>
                </a:lnTo>
                <a:lnTo>
                  <a:pt x="0" y="196653"/>
                </a:lnTo>
                <a:lnTo>
                  <a:pt x="0" y="196638"/>
                </a:lnTo>
                <a:lnTo>
                  <a:pt x="0" y="196624"/>
                </a:lnTo>
                <a:lnTo>
                  <a:pt x="0" y="196559"/>
                </a:lnTo>
                <a:lnTo>
                  <a:pt x="0" y="196428"/>
                </a:lnTo>
                <a:lnTo>
                  <a:pt x="0" y="196411"/>
                </a:lnTo>
                <a:lnTo>
                  <a:pt x="0" y="196305"/>
                </a:lnTo>
                <a:lnTo>
                  <a:pt x="0" y="196179"/>
                </a:lnTo>
                <a:lnTo>
                  <a:pt x="0" y="196135"/>
                </a:lnTo>
                <a:lnTo>
                  <a:pt x="0" y="196121"/>
                </a:lnTo>
                <a:lnTo>
                  <a:pt x="0" y="195970"/>
                </a:lnTo>
                <a:lnTo>
                  <a:pt x="0" y="195961"/>
                </a:lnTo>
                <a:lnTo>
                  <a:pt x="0" y="195932"/>
                </a:lnTo>
                <a:lnTo>
                  <a:pt x="0" y="195911"/>
                </a:lnTo>
                <a:lnTo>
                  <a:pt x="0" y="195796"/>
                </a:lnTo>
                <a:lnTo>
                  <a:pt x="0" y="195787"/>
                </a:lnTo>
                <a:lnTo>
                  <a:pt x="0" y="195785"/>
                </a:lnTo>
                <a:lnTo>
                  <a:pt x="0" y="195772"/>
                </a:lnTo>
                <a:lnTo>
                  <a:pt x="0" y="195745"/>
                </a:lnTo>
                <a:lnTo>
                  <a:pt x="0" y="195736"/>
                </a:lnTo>
                <a:lnTo>
                  <a:pt x="0" y="195662"/>
                </a:lnTo>
                <a:lnTo>
                  <a:pt x="0" y="195655"/>
                </a:lnTo>
                <a:lnTo>
                  <a:pt x="0" y="195631"/>
                </a:lnTo>
                <a:lnTo>
                  <a:pt x="0" y="195591"/>
                </a:lnTo>
                <a:lnTo>
                  <a:pt x="0" y="195589"/>
                </a:lnTo>
                <a:lnTo>
                  <a:pt x="0" y="195546"/>
                </a:lnTo>
                <a:lnTo>
                  <a:pt x="0" y="195531"/>
                </a:lnTo>
                <a:lnTo>
                  <a:pt x="0" y="195509"/>
                </a:lnTo>
                <a:lnTo>
                  <a:pt x="0" y="195367"/>
                </a:lnTo>
                <a:lnTo>
                  <a:pt x="0" y="195346"/>
                </a:lnTo>
                <a:lnTo>
                  <a:pt x="0" y="195271"/>
                </a:lnTo>
                <a:lnTo>
                  <a:pt x="0" y="195244"/>
                </a:lnTo>
                <a:lnTo>
                  <a:pt x="0" y="195040"/>
                </a:lnTo>
                <a:lnTo>
                  <a:pt x="0" y="195021"/>
                </a:lnTo>
                <a:lnTo>
                  <a:pt x="0" y="194864"/>
                </a:lnTo>
                <a:lnTo>
                  <a:pt x="0" y="194844"/>
                </a:lnTo>
                <a:lnTo>
                  <a:pt x="0" y="194817"/>
                </a:lnTo>
                <a:lnTo>
                  <a:pt x="0" y="194814"/>
                </a:lnTo>
                <a:lnTo>
                  <a:pt x="0" y="194785"/>
                </a:lnTo>
                <a:lnTo>
                  <a:pt x="0" y="194736"/>
                </a:lnTo>
                <a:lnTo>
                  <a:pt x="0" y="194622"/>
                </a:lnTo>
                <a:lnTo>
                  <a:pt x="0" y="194601"/>
                </a:lnTo>
                <a:lnTo>
                  <a:pt x="0" y="194593"/>
                </a:lnTo>
                <a:lnTo>
                  <a:pt x="0" y="194573"/>
                </a:lnTo>
                <a:lnTo>
                  <a:pt x="0" y="194562"/>
                </a:lnTo>
                <a:lnTo>
                  <a:pt x="0" y="194524"/>
                </a:lnTo>
                <a:lnTo>
                  <a:pt x="0" y="194499"/>
                </a:lnTo>
                <a:lnTo>
                  <a:pt x="0" y="194452"/>
                </a:lnTo>
                <a:lnTo>
                  <a:pt x="0" y="194353"/>
                </a:lnTo>
                <a:lnTo>
                  <a:pt x="0" y="194323"/>
                </a:lnTo>
                <a:lnTo>
                  <a:pt x="0" y="194289"/>
                </a:lnTo>
                <a:lnTo>
                  <a:pt x="0" y="194144"/>
                </a:lnTo>
                <a:lnTo>
                  <a:pt x="0" y="194140"/>
                </a:lnTo>
                <a:lnTo>
                  <a:pt x="0" y="194137"/>
                </a:lnTo>
                <a:lnTo>
                  <a:pt x="0" y="194040"/>
                </a:lnTo>
                <a:lnTo>
                  <a:pt x="0" y="193914"/>
                </a:lnTo>
                <a:lnTo>
                  <a:pt x="0" y="193909"/>
                </a:lnTo>
                <a:lnTo>
                  <a:pt x="0" y="193828"/>
                </a:lnTo>
                <a:lnTo>
                  <a:pt x="0" y="193793"/>
                </a:lnTo>
                <a:lnTo>
                  <a:pt x="0" y="193685"/>
                </a:lnTo>
                <a:lnTo>
                  <a:pt x="0" y="193681"/>
                </a:lnTo>
                <a:lnTo>
                  <a:pt x="0" y="193552"/>
                </a:lnTo>
                <a:lnTo>
                  <a:pt x="0" y="193549"/>
                </a:lnTo>
                <a:lnTo>
                  <a:pt x="0" y="193544"/>
                </a:lnTo>
                <a:lnTo>
                  <a:pt x="0" y="193472"/>
                </a:lnTo>
                <a:lnTo>
                  <a:pt x="0" y="193446"/>
                </a:lnTo>
                <a:lnTo>
                  <a:pt x="0" y="193392"/>
                </a:lnTo>
                <a:lnTo>
                  <a:pt x="0" y="193387"/>
                </a:lnTo>
                <a:lnTo>
                  <a:pt x="0" y="193370"/>
                </a:lnTo>
                <a:lnTo>
                  <a:pt x="0" y="193358"/>
                </a:lnTo>
                <a:lnTo>
                  <a:pt x="0" y="193320"/>
                </a:lnTo>
                <a:lnTo>
                  <a:pt x="0" y="193230"/>
                </a:lnTo>
                <a:lnTo>
                  <a:pt x="0" y="193202"/>
                </a:lnTo>
                <a:lnTo>
                  <a:pt x="0" y="193033"/>
                </a:lnTo>
                <a:lnTo>
                  <a:pt x="0" y="193006"/>
                </a:lnTo>
                <a:lnTo>
                  <a:pt x="0" y="192835"/>
                </a:lnTo>
                <a:lnTo>
                  <a:pt x="0" y="192735"/>
                </a:lnTo>
                <a:lnTo>
                  <a:pt x="0" y="192676"/>
                </a:lnTo>
                <a:lnTo>
                  <a:pt x="0" y="192613"/>
                </a:lnTo>
                <a:lnTo>
                  <a:pt x="0" y="192531"/>
                </a:lnTo>
                <a:lnTo>
                  <a:pt x="0" y="192529"/>
                </a:lnTo>
                <a:lnTo>
                  <a:pt x="0" y="192473"/>
                </a:lnTo>
                <a:lnTo>
                  <a:pt x="0" y="192457"/>
                </a:lnTo>
                <a:lnTo>
                  <a:pt x="0" y="192349"/>
                </a:lnTo>
                <a:lnTo>
                  <a:pt x="0" y="192261"/>
                </a:lnTo>
                <a:lnTo>
                  <a:pt x="0" y="192258"/>
                </a:lnTo>
                <a:lnTo>
                  <a:pt x="0" y="192216"/>
                </a:lnTo>
                <a:lnTo>
                  <a:pt x="0" y="192181"/>
                </a:lnTo>
                <a:lnTo>
                  <a:pt x="0" y="192178"/>
                </a:lnTo>
                <a:lnTo>
                  <a:pt x="0" y="192173"/>
                </a:lnTo>
                <a:lnTo>
                  <a:pt x="0" y="191999"/>
                </a:lnTo>
                <a:lnTo>
                  <a:pt x="0" y="191985"/>
                </a:lnTo>
                <a:lnTo>
                  <a:pt x="0" y="191982"/>
                </a:lnTo>
                <a:lnTo>
                  <a:pt x="0" y="191954"/>
                </a:lnTo>
                <a:lnTo>
                  <a:pt x="0" y="191867"/>
                </a:lnTo>
                <a:lnTo>
                  <a:pt x="0" y="191803"/>
                </a:lnTo>
                <a:lnTo>
                  <a:pt x="0" y="191784"/>
                </a:lnTo>
                <a:lnTo>
                  <a:pt x="0" y="191661"/>
                </a:lnTo>
                <a:lnTo>
                  <a:pt x="0" y="191549"/>
                </a:lnTo>
                <a:lnTo>
                  <a:pt x="0" y="191525"/>
                </a:lnTo>
                <a:lnTo>
                  <a:pt x="0" y="191515"/>
                </a:lnTo>
                <a:lnTo>
                  <a:pt x="0" y="191508"/>
                </a:lnTo>
                <a:lnTo>
                  <a:pt x="0" y="191452"/>
                </a:lnTo>
                <a:lnTo>
                  <a:pt x="0" y="191451"/>
                </a:lnTo>
                <a:lnTo>
                  <a:pt x="0" y="191427"/>
                </a:lnTo>
                <a:lnTo>
                  <a:pt x="0" y="191377"/>
                </a:lnTo>
                <a:lnTo>
                  <a:pt x="0" y="191341"/>
                </a:lnTo>
                <a:lnTo>
                  <a:pt x="0" y="191334"/>
                </a:lnTo>
                <a:lnTo>
                  <a:pt x="0" y="191311"/>
                </a:lnTo>
                <a:lnTo>
                  <a:pt x="0" y="191265"/>
                </a:lnTo>
                <a:lnTo>
                  <a:pt x="0" y="191202"/>
                </a:lnTo>
                <a:lnTo>
                  <a:pt x="0" y="191119"/>
                </a:lnTo>
                <a:lnTo>
                  <a:pt x="0" y="191118"/>
                </a:lnTo>
                <a:lnTo>
                  <a:pt x="0" y="191091"/>
                </a:lnTo>
                <a:lnTo>
                  <a:pt x="0" y="191069"/>
                </a:lnTo>
                <a:lnTo>
                  <a:pt x="0" y="190986"/>
                </a:lnTo>
                <a:lnTo>
                  <a:pt x="0" y="190895"/>
                </a:lnTo>
                <a:lnTo>
                  <a:pt x="0" y="190847"/>
                </a:lnTo>
                <a:lnTo>
                  <a:pt x="0" y="190804"/>
                </a:lnTo>
                <a:lnTo>
                  <a:pt x="0" y="190724"/>
                </a:lnTo>
                <a:lnTo>
                  <a:pt x="0" y="190599"/>
                </a:lnTo>
                <a:lnTo>
                  <a:pt x="0" y="190570"/>
                </a:lnTo>
                <a:lnTo>
                  <a:pt x="0" y="190554"/>
                </a:lnTo>
                <a:lnTo>
                  <a:pt x="0" y="190528"/>
                </a:lnTo>
                <a:lnTo>
                  <a:pt x="0" y="190426"/>
                </a:lnTo>
                <a:lnTo>
                  <a:pt x="0" y="190420"/>
                </a:lnTo>
                <a:lnTo>
                  <a:pt x="0" y="190418"/>
                </a:lnTo>
                <a:lnTo>
                  <a:pt x="0" y="190320"/>
                </a:lnTo>
                <a:lnTo>
                  <a:pt x="0" y="190294"/>
                </a:lnTo>
                <a:lnTo>
                  <a:pt x="0" y="190265"/>
                </a:lnTo>
                <a:lnTo>
                  <a:pt x="0" y="190252"/>
                </a:lnTo>
                <a:lnTo>
                  <a:pt x="0" y="190237"/>
                </a:lnTo>
                <a:lnTo>
                  <a:pt x="0" y="190190"/>
                </a:lnTo>
                <a:lnTo>
                  <a:pt x="0" y="190186"/>
                </a:lnTo>
                <a:lnTo>
                  <a:pt x="0" y="190111"/>
                </a:lnTo>
                <a:lnTo>
                  <a:pt x="0" y="189967"/>
                </a:lnTo>
                <a:lnTo>
                  <a:pt x="0" y="189946"/>
                </a:lnTo>
                <a:lnTo>
                  <a:pt x="0" y="189793"/>
                </a:lnTo>
                <a:lnTo>
                  <a:pt x="0" y="189718"/>
                </a:lnTo>
                <a:lnTo>
                  <a:pt x="0" y="189689"/>
                </a:lnTo>
                <a:lnTo>
                  <a:pt x="0" y="189675"/>
                </a:lnTo>
                <a:lnTo>
                  <a:pt x="0" y="189662"/>
                </a:lnTo>
                <a:lnTo>
                  <a:pt x="0" y="189624"/>
                </a:lnTo>
                <a:lnTo>
                  <a:pt x="0" y="189617"/>
                </a:lnTo>
                <a:lnTo>
                  <a:pt x="0" y="189539"/>
                </a:lnTo>
                <a:lnTo>
                  <a:pt x="0" y="189463"/>
                </a:lnTo>
                <a:lnTo>
                  <a:pt x="0" y="189399"/>
                </a:lnTo>
                <a:lnTo>
                  <a:pt x="0" y="189319"/>
                </a:lnTo>
                <a:lnTo>
                  <a:pt x="0" y="189305"/>
                </a:lnTo>
                <a:lnTo>
                  <a:pt x="0" y="189230"/>
                </a:lnTo>
                <a:lnTo>
                  <a:pt x="0" y="189201"/>
                </a:lnTo>
                <a:lnTo>
                  <a:pt x="0" y="189145"/>
                </a:lnTo>
                <a:lnTo>
                  <a:pt x="0" y="189058"/>
                </a:lnTo>
                <a:lnTo>
                  <a:pt x="0" y="188970"/>
                </a:lnTo>
                <a:lnTo>
                  <a:pt x="0" y="188932"/>
                </a:lnTo>
                <a:lnTo>
                  <a:pt x="0" y="188925"/>
                </a:lnTo>
                <a:lnTo>
                  <a:pt x="0" y="188923"/>
                </a:lnTo>
                <a:lnTo>
                  <a:pt x="0" y="188922"/>
                </a:lnTo>
                <a:lnTo>
                  <a:pt x="0" y="188917"/>
                </a:lnTo>
                <a:lnTo>
                  <a:pt x="0" y="188838"/>
                </a:lnTo>
                <a:lnTo>
                  <a:pt x="0" y="188825"/>
                </a:lnTo>
                <a:lnTo>
                  <a:pt x="0" y="188794"/>
                </a:lnTo>
                <a:lnTo>
                  <a:pt x="0" y="188743"/>
                </a:lnTo>
                <a:lnTo>
                  <a:pt x="0" y="188727"/>
                </a:lnTo>
                <a:lnTo>
                  <a:pt x="0" y="188682"/>
                </a:lnTo>
                <a:lnTo>
                  <a:pt x="0" y="188582"/>
                </a:lnTo>
                <a:lnTo>
                  <a:pt x="0" y="188518"/>
                </a:lnTo>
                <a:lnTo>
                  <a:pt x="0" y="188486"/>
                </a:lnTo>
                <a:lnTo>
                  <a:pt x="0" y="188329"/>
                </a:lnTo>
                <a:lnTo>
                  <a:pt x="0" y="188262"/>
                </a:lnTo>
                <a:lnTo>
                  <a:pt x="0" y="188158"/>
                </a:lnTo>
                <a:lnTo>
                  <a:pt x="0" y="188155"/>
                </a:lnTo>
                <a:lnTo>
                  <a:pt x="0" y="188078"/>
                </a:lnTo>
                <a:lnTo>
                  <a:pt x="0" y="188009"/>
                </a:lnTo>
                <a:lnTo>
                  <a:pt x="0" y="187953"/>
                </a:lnTo>
                <a:lnTo>
                  <a:pt x="0" y="187948"/>
                </a:lnTo>
                <a:lnTo>
                  <a:pt x="0" y="187843"/>
                </a:lnTo>
                <a:lnTo>
                  <a:pt x="0" y="187835"/>
                </a:lnTo>
                <a:lnTo>
                  <a:pt x="0" y="187796"/>
                </a:lnTo>
                <a:lnTo>
                  <a:pt x="0" y="187729"/>
                </a:lnTo>
                <a:lnTo>
                  <a:pt x="0" y="187722"/>
                </a:lnTo>
                <a:lnTo>
                  <a:pt x="0" y="187699"/>
                </a:lnTo>
                <a:lnTo>
                  <a:pt x="0" y="187557"/>
                </a:lnTo>
                <a:lnTo>
                  <a:pt x="0" y="187479"/>
                </a:lnTo>
                <a:lnTo>
                  <a:pt x="0" y="187384"/>
                </a:lnTo>
                <a:lnTo>
                  <a:pt x="0" y="187365"/>
                </a:lnTo>
                <a:lnTo>
                  <a:pt x="0" y="187283"/>
                </a:lnTo>
                <a:lnTo>
                  <a:pt x="0" y="187134"/>
                </a:lnTo>
                <a:lnTo>
                  <a:pt x="0" y="187115"/>
                </a:lnTo>
                <a:lnTo>
                  <a:pt x="0" y="187057"/>
                </a:lnTo>
                <a:lnTo>
                  <a:pt x="0" y="187051"/>
                </a:lnTo>
                <a:lnTo>
                  <a:pt x="0" y="187032"/>
                </a:lnTo>
                <a:lnTo>
                  <a:pt x="0" y="187029"/>
                </a:lnTo>
                <a:lnTo>
                  <a:pt x="0" y="187005"/>
                </a:lnTo>
                <a:lnTo>
                  <a:pt x="0" y="186821"/>
                </a:lnTo>
                <a:lnTo>
                  <a:pt x="0" y="186814"/>
                </a:lnTo>
                <a:lnTo>
                  <a:pt x="0" y="186807"/>
                </a:lnTo>
                <a:lnTo>
                  <a:pt x="0" y="186791"/>
                </a:lnTo>
                <a:lnTo>
                  <a:pt x="0" y="186736"/>
                </a:lnTo>
                <a:lnTo>
                  <a:pt x="0" y="186712"/>
                </a:lnTo>
                <a:lnTo>
                  <a:pt x="0" y="186640"/>
                </a:lnTo>
                <a:lnTo>
                  <a:pt x="0" y="186638"/>
                </a:lnTo>
                <a:lnTo>
                  <a:pt x="0" y="186582"/>
                </a:lnTo>
                <a:lnTo>
                  <a:pt x="0" y="186573"/>
                </a:lnTo>
                <a:lnTo>
                  <a:pt x="0" y="186523"/>
                </a:lnTo>
                <a:lnTo>
                  <a:pt x="0" y="186464"/>
                </a:lnTo>
                <a:lnTo>
                  <a:pt x="0" y="186442"/>
                </a:lnTo>
                <a:lnTo>
                  <a:pt x="0" y="186268"/>
                </a:lnTo>
                <a:lnTo>
                  <a:pt x="0" y="186220"/>
                </a:lnTo>
                <a:lnTo>
                  <a:pt x="0" y="186097"/>
                </a:lnTo>
                <a:lnTo>
                  <a:pt x="0" y="185925"/>
                </a:lnTo>
                <a:lnTo>
                  <a:pt x="0" y="185900"/>
                </a:lnTo>
                <a:lnTo>
                  <a:pt x="0" y="185898"/>
                </a:lnTo>
                <a:lnTo>
                  <a:pt x="0" y="185746"/>
                </a:lnTo>
                <a:lnTo>
                  <a:pt x="0" y="185732"/>
                </a:lnTo>
                <a:lnTo>
                  <a:pt x="0" y="185672"/>
                </a:lnTo>
                <a:lnTo>
                  <a:pt x="0" y="185669"/>
                </a:lnTo>
                <a:lnTo>
                  <a:pt x="0" y="185667"/>
                </a:lnTo>
                <a:lnTo>
                  <a:pt x="0" y="185666"/>
                </a:lnTo>
                <a:lnTo>
                  <a:pt x="0" y="185658"/>
                </a:lnTo>
                <a:lnTo>
                  <a:pt x="0" y="185638"/>
                </a:lnTo>
                <a:lnTo>
                  <a:pt x="0" y="185533"/>
                </a:lnTo>
                <a:lnTo>
                  <a:pt x="0" y="185495"/>
                </a:lnTo>
                <a:lnTo>
                  <a:pt x="0" y="185462"/>
                </a:lnTo>
                <a:lnTo>
                  <a:pt x="0" y="185429"/>
                </a:lnTo>
                <a:lnTo>
                  <a:pt x="0" y="185426"/>
                </a:lnTo>
                <a:lnTo>
                  <a:pt x="0" y="185273"/>
                </a:lnTo>
                <a:lnTo>
                  <a:pt x="0" y="185219"/>
                </a:lnTo>
                <a:lnTo>
                  <a:pt x="0" y="185216"/>
                </a:lnTo>
                <a:lnTo>
                  <a:pt x="0" y="185213"/>
                </a:lnTo>
                <a:lnTo>
                  <a:pt x="0" y="185194"/>
                </a:lnTo>
                <a:lnTo>
                  <a:pt x="0" y="185142"/>
                </a:lnTo>
                <a:lnTo>
                  <a:pt x="0" y="185119"/>
                </a:lnTo>
                <a:lnTo>
                  <a:pt x="0" y="185019"/>
                </a:lnTo>
                <a:lnTo>
                  <a:pt x="0" y="185003"/>
                </a:lnTo>
                <a:lnTo>
                  <a:pt x="0" y="184997"/>
                </a:lnTo>
                <a:lnTo>
                  <a:pt x="0" y="184990"/>
                </a:lnTo>
                <a:lnTo>
                  <a:pt x="0" y="184785"/>
                </a:lnTo>
                <a:lnTo>
                  <a:pt x="0" y="184735"/>
                </a:lnTo>
                <a:lnTo>
                  <a:pt x="0" y="184685"/>
                </a:lnTo>
                <a:lnTo>
                  <a:pt x="0" y="184661"/>
                </a:lnTo>
                <a:lnTo>
                  <a:pt x="0" y="184660"/>
                </a:lnTo>
                <a:lnTo>
                  <a:pt x="0" y="184625"/>
                </a:lnTo>
                <a:lnTo>
                  <a:pt x="0" y="184565"/>
                </a:lnTo>
                <a:lnTo>
                  <a:pt x="0" y="184543"/>
                </a:lnTo>
                <a:lnTo>
                  <a:pt x="0" y="184529"/>
                </a:lnTo>
                <a:lnTo>
                  <a:pt x="0" y="184474"/>
                </a:lnTo>
                <a:lnTo>
                  <a:pt x="0" y="184466"/>
                </a:lnTo>
                <a:lnTo>
                  <a:pt x="0" y="184450"/>
                </a:lnTo>
                <a:lnTo>
                  <a:pt x="0" y="184449"/>
                </a:lnTo>
                <a:lnTo>
                  <a:pt x="0" y="184404"/>
                </a:lnTo>
                <a:lnTo>
                  <a:pt x="0" y="184380"/>
                </a:lnTo>
                <a:lnTo>
                  <a:pt x="0" y="184333"/>
                </a:lnTo>
                <a:lnTo>
                  <a:pt x="0" y="184305"/>
                </a:lnTo>
                <a:lnTo>
                  <a:pt x="0" y="184303"/>
                </a:lnTo>
                <a:lnTo>
                  <a:pt x="0" y="184255"/>
                </a:lnTo>
                <a:lnTo>
                  <a:pt x="0" y="184224"/>
                </a:lnTo>
                <a:lnTo>
                  <a:pt x="0" y="184223"/>
                </a:lnTo>
                <a:lnTo>
                  <a:pt x="0" y="184211"/>
                </a:lnTo>
                <a:lnTo>
                  <a:pt x="0" y="184194"/>
                </a:lnTo>
                <a:lnTo>
                  <a:pt x="0" y="184173"/>
                </a:lnTo>
                <a:lnTo>
                  <a:pt x="0" y="184122"/>
                </a:lnTo>
                <a:lnTo>
                  <a:pt x="0" y="184087"/>
                </a:lnTo>
                <a:lnTo>
                  <a:pt x="0" y="184055"/>
                </a:lnTo>
                <a:lnTo>
                  <a:pt x="0" y="184015"/>
                </a:lnTo>
                <a:lnTo>
                  <a:pt x="0" y="184012"/>
                </a:lnTo>
                <a:lnTo>
                  <a:pt x="0" y="183990"/>
                </a:lnTo>
                <a:lnTo>
                  <a:pt x="0" y="183945"/>
                </a:lnTo>
                <a:lnTo>
                  <a:pt x="0" y="183940"/>
                </a:lnTo>
                <a:lnTo>
                  <a:pt x="0" y="183911"/>
                </a:lnTo>
                <a:lnTo>
                  <a:pt x="0" y="183859"/>
                </a:lnTo>
                <a:lnTo>
                  <a:pt x="0" y="183714"/>
                </a:lnTo>
                <a:lnTo>
                  <a:pt x="0" y="183664"/>
                </a:lnTo>
                <a:lnTo>
                  <a:pt x="0" y="183648"/>
                </a:lnTo>
                <a:lnTo>
                  <a:pt x="0" y="183635"/>
                </a:lnTo>
                <a:lnTo>
                  <a:pt x="0" y="183596"/>
                </a:lnTo>
                <a:lnTo>
                  <a:pt x="0" y="183558"/>
                </a:lnTo>
                <a:lnTo>
                  <a:pt x="0" y="183554"/>
                </a:lnTo>
                <a:lnTo>
                  <a:pt x="0" y="183452"/>
                </a:lnTo>
                <a:lnTo>
                  <a:pt x="0" y="183342"/>
                </a:lnTo>
                <a:lnTo>
                  <a:pt x="0" y="183334"/>
                </a:lnTo>
                <a:lnTo>
                  <a:pt x="0" y="183326"/>
                </a:lnTo>
                <a:lnTo>
                  <a:pt x="0" y="183297"/>
                </a:lnTo>
                <a:lnTo>
                  <a:pt x="0" y="183270"/>
                </a:lnTo>
                <a:lnTo>
                  <a:pt x="0" y="183174"/>
                </a:lnTo>
                <a:lnTo>
                  <a:pt x="0" y="183086"/>
                </a:lnTo>
                <a:lnTo>
                  <a:pt x="0" y="183066"/>
                </a:lnTo>
                <a:lnTo>
                  <a:pt x="0" y="183037"/>
                </a:lnTo>
                <a:lnTo>
                  <a:pt x="0" y="182948"/>
                </a:lnTo>
                <a:lnTo>
                  <a:pt x="0" y="182943"/>
                </a:lnTo>
                <a:lnTo>
                  <a:pt x="0" y="182858"/>
                </a:lnTo>
                <a:lnTo>
                  <a:pt x="0" y="182852"/>
                </a:lnTo>
                <a:lnTo>
                  <a:pt x="0" y="182849"/>
                </a:lnTo>
                <a:lnTo>
                  <a:pt x="0" y="182715"/>
                </a:lnTo>
                <a:lnTo>
                  <a:pt x="0" y="182656"/>
                </a:lnTo>
                <a:lnTo>
                  <a:pt x="0" y="182402"/>
                </a:lnTo>
                <a:lnTo>
                  <a:pt x="0" y="182378"/>
                </a:lnTo>
                <a:lnTo>
                  <a:pt x="0" y="182323"/>
                </a:lnTo>
                <a:lnTo>
                  <a:pt x="0" y="182264"/>
                </a:lnTo>
                <a:lnTo>
                  <a:pt x="0" y="182194"/>
                </a:lnTo>
                <a:lnTo>
                  <a:pt x="0" y="182187"/>
                </a:lnTo>
                <a:lnTo>
                  <a:pt x="0" y="182164"/>
                </a:lnTo>
                <a:lnTo>
                  <a:pt x="0" y="182067"/>
                </a:lnTo>
                <a:lnTo>
                  <a:pt x="0" y="181968"/>
                </a:lnTo>
                <a:lnTo>
                  <a:pt x="0" y="181961"/>
                </a:lnTo>
                <a:lnTo>
                  <a:pt x="0" y="181944"/>
                </a:lnTo>
                <a:lnTo>
                  <a:pt x="0" y="181883"/>
                </a:lnTo>
                <a:lnTo>
                  <a:pt x="0" y="181835"/>
                </a:lnTo>
                <a:lnTo>
                  <a:pt x="0" y="181769"/>
                </a:lnTo>
                <a:lnTo>
                  <a:pt x="0" y="181748"/>
                </a:lnTo>
                <a:lnTo>
                  <a:pt x="0" y="181720"/>
                </a:lnTo>
                <a:lnTo>
                  <a:pt x="0" y="181710"/>
                </a:lnTo>
                <a:lnTo>
                  <a:pt x="0" y="181675"/>
                </a:lnTo>
                <a:lnTo>
                  <a:pt x="0" y="181646"/>
                </a:lnTo>
                <a:lnTo>
                  <a:pt x="0" y="181563"/>
                </a:lnTo>
                <a:lnTo>
                  <a:pt x="0" y="181500"/>
                </a:lnTo>
                <a:lnTo>
                  <a:pt x="0" y="181496"/>
                </a:lnTo>
                <a:lnTo>
                  <a:pt x="0" y="181465"/>
                </a:lnTo>
                <a:lnTo>
                  <a:pt x="0" y="181442"/>
                </a:lnTo>
                <a:lnTo>
                  <a:pt x="0" y="181291"/>
                </a:lnTo>
                <a:lnTo>
                  <a:pt x="0" y="181273"/>
                </a:lnTo>
                <a:lnTo>
                  <a:pt x="0" y="181271"/>
                </a:lnTo>
                <a:lnTo>
                  <a:pt x="0" y="181262"/>
                </a:lnTo>
                <a:lnTo>
                  <a:pt x="0" y="181187"/>
                </a:lnTo>
                <a:lnTo>
                  <a:pt x="0" y="181182"/>
                </a:lnTo>
                <a:lnTo>
                  <a:pt x="0" y="181105"/>
                </a:lnTo>
                <a:lnTo>
                  <a:pt x="0" y="181039"/>
                </a:lnTo>
                <a:lnTo>
                  <a:pt x="0" y="180975"/>
                </a:lnTo>
                <a:lnTo>
                  <a:pt x="0" y="180818"/>
                </a:lnTo>
                <a:lnTo>
                  <a:pt x="0" y="180751"/>
                </a:lnTo>
                <a:lnTo>
                  <a:pt x="0" y="180699"/>
                </a:lnTo>
                <a:lnTo>
                  <a:pt x="0" y="180696"/>
                </a:lnTo>
                <a:lnTo>
                  <a:pt x="0" y="180674"/>
                </a:lnTo>
                <a:lnTo>
                  <a:pt x="0" y="180646"/>
                </a:lnTo>
                <a:lnTo>
                  <a:pt x="0" y="180619"/>
                </a:lnTo>
                <a:lnTo>
                  <a:pt x="0" y="180542"/>
                </a:lnTo>
                <a:lnTo>
                  <a:pt x="0" y="180539"/>
                </a:lnTo>
                <a:lnTo>
                  <a:pt x="0" y="180517"/>
                </a:lnTo>
                <a:lnTo>
                  <a:pt x="0" y="180501"/>
                </a:lnTo>
                <a:lnTo>
                  <a:pt x="0" y="180475"/>
                </a:lnTo>
                <a:lnTo>
                  <a:pt x="0" y="180437"/>
                </a:lnTo>
                <a:lnTo>
                  <a:pt x="0" y="180392"/>
                </a:lnTo>
                <a:lnTo>
                  <a:pt x="0" y="180368"/>
                </a:lnTo>
                <a:lnTo>
                  <a:pt x="0" y="180349"/>
                </a:lnTo>
                <a:lnTo>
                  <a:pt x="0" y="180270"/>
                </a:lnTo>
                <a:lnTo>
                  <a:pt x="0" y="180266"/>
                </a:lnTo>
                <a:lnTo>
                  <a:pt x="0" y="180215"/>
                </a:lnTo>
                <a:lnTo>
                  <a:pt x="0" y="180165"/>
                </a:lnTo>
                <a:lnTo>
                  <a:pt x="0" y="180158"/>
                </a:lnTo>
                <a:lnTo>
                  <a:pt x="0" y="180152"/>
                </a:lnTo>
                <a:lnTo>
                  <a:pt x="0" y="180141"/>
                </a:lnTo>
                <a:lnTo>
                  <a:pt x="0" y="179998"/>
                </a:lnTo>
                <a:lnTo>
                  <a:pt x="0" y="179982"/>
                </a:lnTo>
                <a:lnTo>
                  <a:pt x="0" y="179823"/>
                </a:lnTo>
                <a:lnTo>
                  <a:pt x="0" y="179807"/>
                </a:lnTo>
                <a:lnTo>
                  <a:pt x="0" y="179760"/>
                </a:lnTo>
                <a:lnTo>
                  <a:pt x="0" y="179753"/>
                </a:lnTo>
                <a:lnTo>
                  <a:pt x="0" y="179678"/>
                </a:lnTo>
                <a:lnTo>
                  <a:pt x="0" y="179676"/>
                </a:lnTo>
                <a:lnTo>
                  <a:pt x="0" y="179604"/>
                </a:lnTo>
                <a:lnTo>
                  <a:pt x="0" y="179567"/>
                </a:lnTo>
                <a:lnTo>
                  <a:pt x="0" y="179495"/>
                </a:lnTo>
                <a:lnTo>
                  <a:pt x="0" y="179385"/>
                </a:lnTo>
                <a:lnTo>
                  <a:pt x="0" y="179328"/>
                </a:lnTo>
                <a:lnTo>
                  <a:pt x="0" y="179303"/>
                </a:lnTo>
                <a:lnTo>
                  <a:pt x="0" y="179271"/>
                </a:lnTo>
                <a:lnTo>
                  <a:pt x="0" y="179159"/>
                </a:lnTo>
                <a:lnTo>
                  <a:pt x="0" y="179101"/>
                </a:lnTo>
                <a:lnTo>
                  <a:pt x="0" y="179034"/>
                </a:lnTo>
                <a:lnTo>
                  <a:pt x="0" y="179008"/>
                </a:lnTo>
                <a:lnTo>
                  <a:pt x="0" y="178980"/>
                </a:lnTo>
                <a:lnTo>
                  <a:pt x="0" y="178931"/>
                </a:lnTo>
                <a:lnTo>
                  <a:pt x="0" y="178900"/>
                </a:lnTo>
                <a:lnTo>
                  <a:pt x="0" y="178882"/>
                </a:lnTo>
                <a:lnTo>
                  <a:pt x="0" y="178844"/>
                </a:lnTo>
                <a:lnTo>
                  <a:pt x="0" y="178808"/>
                </a:lnTo>
                <a:lnTo>
                  <a:pt x="0" y="178794"/>
                </a:lnTo>
                <a:lnTo>
                  <a:pt x="0" y="178696"/>
                </a:lnTo>
                <a:lnTo>
                  <a:pt x="0" y="178598"/>
                </a:lnTo>
                <a:lnTo>
                  <a:pt x="0" y="178410"/>
                </a:lnTo>
                <a:lnTo>
                  <a:pt x="0" y="178349"/>
                </a:lnTo>
                <a:lnTo>
                  <a:pt x="0" y="178235"/>
                </a:lnTo>
                <a:lnTo>
                  <a:pt x="0" y="178231"/>
                </a:lnTo>
                <a:lnTo>
                  <a:pt x="0" y="178196"/>
                </a:lnTo>
                <a:lnTo>
                  <a:pt x="0" y="178019"/>
                </a:lnTo>
                <a:lnTo>
                  <a:pt x="0" y="177962"/>
                </a:lnTo>
                <a:lnTo>
                  <a:pt x="0" y="177959"/>
                </a:lnTo>
                <a:lnTo>
                  <a:pt x="0" y="177956"/>
                </a:lnTo>
                <a:lnTo>
                  <a:pt x="0" y="177951"/>
                </a:lnTo>
                <a:lnTo>
                  <a:pt x="0" y="177857"/>
                </a:lnTo>
                <a:lnTo>
                  <a:pt x="0" y="177788"/>
                </a:lnTo>
                <a:lnTo>
                  <a:pt x="0" y="177777"/>
                </a:lnTo>
                <a:lnTo>
                  <a:pt x="0" y="177746"/>
                </a:lnTo>
                <a:lnTo>
                  <a:pt x="0" y="177701"/>
                </a:lnTo>
                <a:lnTo>
                  <a:pt x="0" y="177683"/>
                </a:lnTo>
                <a:lnTo>
                  <a:pt x="0" y="177679"/>
                </a:lnTo>
                <a:lnTo>
                  <a:pt x="0" y="177567"/>
                </a:lnTo>
                <a:lnTo>
                  <a:pt x="0" y="177516"/>
                </a:lnTo>
                <a:lnTo>
                  <a:pt x="0" y="177441"/>
                </a:lnTo>
                <a:lnTo>
                  <a:pt x="0" y="177428"/>
                </a:lnTo>
                <a:lnTo>
                  <a:pt x="0" y="177407"/>
                </a:lnTo>
                <a:lnTo>
                  <a:pt x="0" y="177398"/>
                </a:lnTo>
                <a:lnTo>
                  <a:pt x="0" y="177224"/>
                </a:lnTo>
                <a:lnTo>
                  <a:pt x="0" y="177191"/>
                </a:lnTo>
                <a:lnTo>
                  <a:pt x="0" y="177093"/>
                </a:lnTo>
                <a:lnTo>
                  <a:pt x="0" y="177043"/>
                </a:lnTo>
                <a:lnTo>
                  <a:pt x="0" y="176976"/>
                </a:lnTo>
                <a:lnTo>
                  <a:pt x="0" y="176948"/>
                </a:lnTo>
                <a:lnTo>
                  <a:pt x="0" y="176869"/>
                </a:lnTo>
                <a:lnTo>
                  <a:pt x="0" y="176865"/>
                </a:lnTo>
                <a:lnTo>
                  <a:pt x="0" y="176848"/>
                </a:lnTo>
                <a:lnTo>
                  <a:pt x="0" y="176822"/>
                </a:lnTo>
                <a:lnTo>
                  <a:pt x="0" y="176771"/>
                </a:lnTo>
                <a:lnTo>
                  <a:pt x="0" y="176756"/>
                </a:lnTo>
                <a:lnTo>
                  <a:pt x="0" y="176750"/>
                </a:lnTo>
                <a:lnTo>
                  <a:pt x="0" y="176742"/>
                </a:lnTo>
                <a:lnTo>
                  <a:pt x="0" y="176732"/>
                </a:lnTo>
                <a:lnTo>
                  <a:pt x="0" y="176686"/>
                </a:lnTo>
                <a:lnTo>
                  <a:pt x="0" y="176683"/>
                </a:lnTo>
                <a:lnTo>
                  <a:pt x="0" y="176678"/>
                </a:lnTo>
                <a:lnTo>
                  <a:pt x="0" y="176662"/>
                </a:lnTo>
                <a:lnTo>
                  <a:pt x="0" y="176654"/>
                </a:lnTo>
                <a:lnTo>
                  <a:pt x="0" y="176576"/>
                </a:lnTo>
                <a:lnTo>
                  <a:pt x="0" y="176504"/>
                </a:lnTo>
                <a:lnTo>
                  <a:pt x="0" y="176444"/>
                </a:lnTo>
                <a:lnTo>
                  <a:pt x="0" y="176348"/>
                </a:lnTo>
                <a:lnTo>
                  <a:pt x="0" y="176310"/>
                </a:lnTo>
                <a:lnTo>
                  <a:pt x="0" y="176300"/>
                </a:lnTo>
                <a:lnTo>
                  <a:pt x="0" y="176203"/>
                </a:lnTo>
                <a:lnTo>
                  <a:pt x="0" y="176200"/>
                </a:lnTo>
                <a:lnTo>
                  <a:pt x="0" y="176084"/>
                </a:lnTo>
                <a:lnTo>
                  <a:pt x="0" y="176079"/>
                </a:lnTo>
                <a:lnTo>
                  <a:pt x="0" y="176072"/>
                </a:lnTo>
                <a:lnTo>
                  <a:pt x="0" y="176069"/>
                </a:lnTo>
                <a:lnTo>
                  <a:pt x="0" y="176047"/>
                </a:lnTo>
                <a:lnTo>
                  <a:pt x="0" y="175941"/>
                </a:lnTo>
                <a:lnTo>
                  <a:pt x="0" y="175890"/>
                </a:lnTo>
                <a:lnTo>
                  <a:pt x="0" y="175851"/>
                </a:lnTo>
                <a:lnTo>
                  <a:pt x="0" y="175848"/>
                </a:lnTo>
                <a:lnTo>
                  <a:pt x="0" y="175829"/>
                </a:lnTo>
                <a:lnTo>
                  <a:pt x="0" y="175746"/>
                </a:lnTo>
                <a:lnTo>
                  <a:pt x="0" y="175741"/>
                </a:lnTo>
                <a:lnTo>
                  <a:pt x="0" y="175672"/>
                </a:lnTo>
                <a:lnTo>
                  <a:pt x="0" y="175605"/>
                </a:lnTo>
                <a:lnTo>
                  <a:pt x="0" y="175588"/>
                </a:lnTo>
                <a:lnTo>
                  <a:pt x="0" y="175555"/>
                </a:lnTo>
                <a:lnTo>
                  <a:pt x="0" y="175547"/>
                </a:lnTo>
                <a:lnTo>
                  <a:pt x="0" y="175538"/>
                </a:lnTo>
                <a:lnTo>
                  <a:pt x="0" y="175514"/>
                </a:lnTo>
                <a:lnTo>
                  <a:pt x="0" y="175498"/>
                </a:lnTo>
                <a:lnTo>
                  <a:pt x="0" y="175483"/>
                </a:lnTo>
                <a:lnTo>
                  <a:pt x="0" y="175476"/>
                </a:lnTo>
                <a:lnTo>
                  <a:pt x="0" y="175409"/>
                </a:lnTo>
                <a:lnTo>
                  <a:pt x="0" y="175400"/>
                </a:lnTo>
                <a:lnTo>
                  <a:pt x="0" y="175379"/>
                </a:lnTo>
                <a:lnTo>
                  <a:pt x="0" y="175302"/>
                </a:lnTo>
                <a:lnTo>
                  <a:pt x="0" y="175287"/>
                </a:lnTo>
                <a:lnTo>
                  <a:pt x="0" y="175274"/>
                </a:lnTo>
                <a:lnTo>
                  <a:pt x="0" y="175233"/>
                </a:lnTo>
                <a:lnTo>
                  <a:pt x="0" y="175203"/>
                </a:lnTo>
                <a:lnTo>
                  <a:pt x="0" y="175156"/>
                </a:lnTo>
                <a:lnTo>
                  <a:pt x="0" y="175131"/>
                </a:lnTo>
                <a:lnTo>
                  <a:pt x="0" y="175069"/>
                </a:lnTo>
                <a:lnTo>
                  <a:pt x="0" y="174990"/>
                </a:lnTo>
                <a:lnTo>
                  <a:pt x="0" y="174982"/>
                </a:lnTo>
                <a:lnTo>
                  <a:pt x="0" y="174940"/>
                </a:lnTo>
                <a:lnTo>
                  <a:pt x="0" y="174868"/>
                </a:lnTo>
                <a:lnTo>
                  <a:pt x="0" y="174846"/>
                </a:lnTo>
                <a:lnTo>
                  <a:pt x="0" y="174815"/>
                </a:lnTo>
                <a:lnTo>
                  <a:pt x="0" y="174701"/>
                </a:lnTo>
                <a:lnTo>
                  <a:pt x="0" y="174699"/>
                </a:lnTo>
                <a:lnTo>
                  <a:pt x="0" y="174672"/>
                </a:lnTo>
                <a:lnTo>
                  <a:pt x="0" y="174639"/>
                </a:lnTo>
                <a:lnTo>
                  <a:pt x="0" y="174531"/>
                </a:lnTo>
                <a:lnTo>
                  <a:pt x="0" y="174460"/>
                </a:lnTo>
                <a:lnTo>
                  <a:pt x="0" y="174407"/>
                </a:lnTo>
                <a:lnTo>
                  <a:pt x="0" y="174324"/>
                </a:lnTo>
                <a:lnTo>
                  <a:pt x="0" y="174273"/>
                </a:lnTo>
                <a:lnTo>
                  <a:pt x="0" y="174208"/>
                </a:lnTo>
                <a:lnTo>
                  <a:pt x="0" y="174176"/>
                </a:lnTo>
                <a:lnTo>
                  <a:pt x="0" y="174167"/>
                </a:lnTo>
                <a:lnTo>
                  <a:pt x="0" y="174095"/>
                </a:lnTo>
                <a:lnTo>
                  <a:pt x="0" y="174071"/>
                </a:lnTo>
                <a:lnTo>
                  <a:pt x="0" y="174034"/>
                </a:lnTo>
                <a:lnTo>
                  <a:pt x="0" y="174031"/>
                </a:lnTo>
                <a:lnTo>
                  <a:pt x="0" y="174029"/>
                </a:lnTo>
                <a:lnTo>
                  <a:pt x="0" y="174024"/>
                </a:lnTo>
                <a:lnTo>
                  <a:pt x="0" y="173954"/>
                </a:lnTo>
                <a:lnTo>
                  <a:pt x="0" y="173925"/>
                </a:lnTo>
                <a:lnTo>
                  <a:pt x="0" y="173908"/>
                </a:lnTo>
                <a:lnTo>
                  <a:pt x="0" y="173883"/>
                </a:lnTo>
                <a:lnTo>
                  <a:pt x="0" y="173861"/>
                </a:lnTo>
                <a:lnTo>
                  <a:pt x="0" y="173859"/>
                </a:lnTo>
                <a:lnTo>
                  <a:pt x="0" y="173792"/>
                </a:lnTo>
                <a:lnTo>
                  <a:pt x="0" y="173711"/>
                </a:lnTo>
                <a:lnTo>
                  <a:pt x="0" y="173678"/>
                </a:lnTo>
                <a:lnTo>
                  <a:pt x="0" y="173504"/>
                </a:lnTo>
                <a:lnTo>
                  <a:pt x="0" y="173449"/>
                </a:lnTo>
                <a:lnTo>
                  <a:pt x="0" y="173399"/>
                </a:lnTo>
                <a:lnTo>
                  <a:pt x="0" y="173392"/>
                </a:lnTo>
                <a:lnTo>
                  <a:pt x="0" y="173284"/>
                </a:lnTo>
                <a:lnTo>
                  <a:pt x="0" y="173268"/>
                </a:lnTo>
                <a:lnTo>
                  <a:pt x="0" y="173257"/>
                </a:lnTo>
                <a:lnTo>
                  <a:pt x="0" y="173245"/>
                </a:lnTo>
                <a:lnTo>
                  <a:pt x="0" y="173163"/>
                </a:lnTo>
                <a:lnTo>
                  <a:pt x="0" y="173089"/>
                </a:lnTo>
                <a:lnTo>
                  <a:pt x="0" y="173047"/>
                </a:lnTo>
                <a:lnTo>
                  <a:pt x="0" y="172964"/>
                </a:lnTo>
                <a:lnTo>
                  <a:pt x="0" y="172911"/>
                </a:lnTo>
                <a:lnTo>
                  <a:pt x="0" y="172908"/>
                </a:lnTo>
                <a:lnTo>
                  <a:pt x="0" y="172893"/>
                </a:lnTo>
                <a:lnTo>
                  <a:pt x="0" y="172889"/>
                </a:lnTo>
                <a:lnTo>
                  <a:pt x="0" y="172887"/>
                </a:lnTo>
                <a:lnTo>
                  <a:pt x="0" y="172814"/>
                </a:lnTo>
                <a:lnTo>
                  <a:pt x="0" y="172801"/>
                </a:lnTo>
                <a:lnTo>
                  <a:pt x="0" y="172729"/>
                </a:lnTo>
                <a:lnTo>
                  <a:pt x="0" y="172704"/>
                </a:lnTo>
                <a:lnTo>
                  <a:pt x="0" y="172576"/>
                </a:lnTo>
                <a:lnTo>
                  <a:pt x="0" y="172573"/>
                </a:lnTo>
                <a:lnTo>
                  <a:pt x="0" y="172537"/>
                </a:lnTo>
                <a:lnTo>
                  <a:pt x="0" y="172428"/>
                </a:lnTo>
                <a:lnTo>
                  <a:pt x="0" y="172416"/>
                </a:lnTo>
                <a:lnTo>
                  <a:pt x="0" y="172360"/>
                </a:lnTo>
                <a:lnTo>
                  <a:pt x="0" y="172349"/>
                </a:lnTo>
                <a:lnTo>
                  <a:pt x="0" y="172341"/>
                </a:lnTo>
                <a:lnTo>
                  <a:pt x="0" y="172337"/>
                </a:lnTo>
                <a:lnTo>
                  <a:pt x="0" y="172242"/>
                </a:lnTo>
                <a:lnTo>
                  <a:pt x="0" y="172166"/>
                </a:lnTo>
                <a:lnTo>
                  <a:pt x="0" y="172144"/>
                </a:lnTo>
                <a:lnTo>
                  <a:pt x="0" y="172116"/>
                </a:lnTo>
                <a:lnTo>
                  <a:pt x="0" y="172115"/>
                </a:lnTo>
                <a:lnTo>
                  <a:pt x="0" y="172078"/>
                </a:lnTo>
                <a:lnTo>
                  <a:pt x="0" y="172056"/>
                </a:lnTo>
                <a:lnTo>
                  <a:pt x="0" y="172035"/>
                </a:lnTo>
                <a:lnTo>
                  <a:pt x="0" y="171984"/>
                </a:lnTo>
                <a:lnTo>
                  <a:pt x="0" y="171886"/>
                </a:lnTo>
                <a:lnTo>
                  <a:pt x="0" y="171882"/>
                </a:lnTo>
                <a:lnTo>
                  <a:pt x="0" y="171832"/>
                </a:lnTo>
                <a:lnTo>
                  <a:pt x="0" y="171792"/>
                </a:lnTo>
                <a:lnTo>
                  <a:pt x="0" y="171780"/>
                </a:lnTo>
                <a:lnTo>
                  <a:pt x="0" y="171690"/>
                </a:lnTo>
                <a:lnTo>
                  <a:pt x="0" y="171625"/>
                </a:lnTo>
                <a:lnTo>
                  <a:pt x="0" y="171596"/>
                </a:lnTo>
                <a:lnTo>
                  <a:pt x="0" y="171456"/>
                </a:lnTo>
                <a:lnTo>
                  <a:pt x="0" y="171446"/>
                </a:lnTo>
                <a:lnTo>
                  <a:pt x="0" y="171430"/>
                </a:lnTo>
                <a:lnTo>
                  <a:pt x="0" y="171371"/>
                </a:lnTo>
                <a:lnTo>
                  <a:pt x="0" y="171370"/>
                </a:lnTo>
                <a:lnTo>
                  <a:pt x="0" y="171342"/>
                </a:lnTo>
                <a:lnTo>
                  <a:pt x="0" y="171333"/>
                </a:lnTo>
                <a:lnTo>
                  <a:pt x="0" y="171234"/>
                </a:lnTo>
                <a:lnTo>
                  <a:pt x="0" y="171228"/>
                </a:lnTo>
                <a:lnTo>
                  <a:pt x="0" y="171221"/>
                </a:lnTo>
                <a:lnTo>
                  <a:pt x="0" y="171202"/>
                </a:lnTo>
                <a:lnTo>
                  <a:pt x="0" y="171198"/>
                </a:lnTo>
                <a:lnTo>
                  <a:pt x="0" y="171196"/>
                </a:lnTo>
                <a:lnTo>
                  <a:pt x="0" y="171137"/>
                </a:lnTo>
                <a:lnTo>
                  <a:pt x="0" y="171119"/>
                </a:lnTo>
                <a:lnTo>
                  <a:pt x="0" y="171095"/>
                </a:lnTo>
                <a:lnTo>
                  <a:pt x="0" y="171092"/>
                </a:lnTo>
                <a:lnTo>
                  <a:pt x="0" y="171087"/>
                </a:lnTo>
                <a:lnTo>
                  <a:pt x="0" y="171058"/>
                </a:lnTo>
                <a:lnTo>
                  <a:pt x="0" y="170978"/>
                </a:lnTo>
                <a:lnTo>
                  <a:pt x="0" y="170913"/>
                </a:lnTo>
                <a:lnTo>
                  <a:pt x="0" y="170782"/>
                </a:lnTo>
                <a:lnTo>
                  <a:pt x="0" y="170701"/>
                </a:lnTo>
                <a:lnTo>
                  <a:pt x="0" y="170685"/>
                </a:lnTo>
                <a:lnTo>
                  <a:pt x="0" y="170660"/>
                </a:lnTo>
                <a:lnTo>
                  <a:pt x="0" y="170613"/>
                </a:lnTo>
                <a:lnTo>
                  <a:pt x="0" y="170549"/>
                </a:lnTo>
                <a:lnTo>
                  <a:pt x="0" y="170489"/>
                </a:lnTo>
                <a:lnTo>
                  <a:pt x="0" y="170451"/>
                </a:lnTo>
                <a:lnTo>
                  <a:pt x="0" y="170425"/>
                </a:lnTo>
                <a:lnTo>
                  <a:pt x="0" y="170422"/>
                </a:lnTo>
                <a:lnTo>
                  <a:pt x="0" y="170417"/>
                </a:lnTo>
                <a:lnTo>
                  <a:pt x="0" y="170307"/>
                </a:lnTo>
                <a:lnTo>
                  <a:pt x="0" y="170179"/>
                </a:lnTo>
                <a:lnTo>
                  <a:pt x="0" y="170139"/>
                </a:lnTo>
                <a:lnTo>
                  <a:pt x="0" y="170073"/>
                </a:lnTo>
                <a:lnTo>
                  <a:pt x="0" y="170012"/>
                </a:lnTo>
                <a:lnTo>
                  <a:pt x="0" y="170005"/>
                </a:lnTo>
                <a:lnTo>
                  <a:pt x="0" y="169996"/>
                </a:lnTo>
                <a:lnTo>
                  <a:pt x="0" y="169976"/>
                </a:lnTo>
                <a:lnTo>
                  <a:pt x="0" y="169892"/>
                </a:lnTo>
                <a:lnTo>
                  <a:pt x="0" y="169833"/>
                </a:lnTo>
                <a:lnTo>
                  <a:pt x="0" y="169754"/>
                </a:lnTo>
                <a:lnTo>
                  <a:pt x="0" y="169753"/>
                </a:lnTo>
                <a:lnTo>
                  <a:pt x="0" y="169680"/>
                </a:lnTo>
                <a:lnTo>
                  <a:pt x="0" y="169678"/>
                </a:lnTo>
                <a:lnTo>
                  <a:pt x="0" y="169549"/>
                </a:lnTo>
                <a:lnTo>
                  <a:pt x="0" y="169514"/>
                </a:lnTo>
                <a:lnTo>
                  <a:pt x="0" y="169509"/>
                </a:lnTo>
                <a:lnTo>
                  <a:pt x="0" y="169426"/>
                </a:lnTo>
                <a:lnTo>
                  <a:pt x="0" y="169335"/>
                </a:lnTo>
                <a:lnTo>
                  <a:pt x="0" y="169281"/>
                </a:lnTo>
                <a:lnTo>
                  <a:pt x="0" y="169192"/>
                </a:lnTo>
                <a:lnTo>
                  <a:pt x="0" y="169115"/>
                </a:lnTo>
                <a:lnTo>
                  <a:pt x="0" y="169032"/>
                </a:lnTo>
                <a:lnTo>
                  <a:pt x="0" y="169010"/>
                </a:lnTo>
                <a:lnTo>
                  <a:pt x="0" y="168984"/>
                </a:lnTo>
                <a:lnTo>
                  <a:pt x="0" y="168873"/>
                </a:lnTo>
                <a:lnTo>
                  <a:pt x="0" y="168872"/>
                </a:lnTo>
                <a:lnTo>
                  <a:pt x="0" y="168857"/>
                </a:lnTo>
                <a:lnTo>
                  <a:pt x="0" y="168822"/>
                </a:lnTo>
                <a:lnTo>
                  <a:pt x="0" y="168808"/>
                </a:lnTo>
                <a:lnTo>
                  <a:pt x="0" y="168800"/>
                </a:lnTo>
                <a:lnTo>
                  <a:pt x="0" y="168710"/>
                </a:lnTo>
                <a:lnTo>
                  <a:pt x="0" y="168643"/>
                </a:lnTo>
                <a:lnTo>
                  <a:pt x="0" y="168641"/>
                </a:lnTo>
                <a:lnTo>
                  <a:pt x="0" y="168634"/>
                </a:lnTo>
                <a:lnTo>
                  <a:pt x="0" y="168630"/>
                </a:lnTo>
                <a:lnTo>
                  <a:pt x="0" y="168613"/>
                </a:lnTo>
                <a:lnTo>
                  <a:pt x="0" y="168612"/>
                </a:lnTo>
                <a:lnTo>
                  <a:pt x="0" y="168551"/>
                </a:lnTo>
                <a:lnTo>
                  <a:pt x="0" y="168536"/>
                </a:lnTo>
                <a:lnTo>
                  <a:pt x="0" y="168467"/>
                </a:lnTo>
                <a:lnTo>
                  <a:pt x="0" y="168438"/>
                </a:lnTo>
                <a:lnTo>
                  <a:pt x="0" y="168420"/>
                </a:lnTo>
                <a:lnTo>
                  <a:pt x="0" y="168369"/>
                </a:lnTo>
                <a:lnTo>
                  <a:pt x="0" y="168281"/>
                </a:lnTo>
                <a:lnTo>
                  <a:pt x="0" y="168267"/>
                </a:lnTo>
                <a:lnTo>
                  <a:pt x="0" y="168260"/>
                </a:lnTo>
                <a:lnTo>
                  <a:pt x="0" y="168174"/>
                </a:lnTo>
                <a:lnTo>
                  <a:pt x="0" y="168129"/>
                </a:lnTo>
                <a:lnTo>
                  <a:pt x="0" y="168102"/>
                </a:lnTo>
                <a:lnTo>
                  <a:pt x="0" y="168077"/>
                </a:lnTo>
                <a:lnTo>
                  <a:pt x="0" y="168017"/>
                </a:lnTo>
                <a:lnTo>
                  <a:pt x="0" y="167965"/>
                </a:lnTo>
                <a:lnTo>
                  <a:pt x="0" y="167919"/>
                </a:lnTo>
                <a:lnTo>
                  <a:pt x="0" y="167903"/>
                </a:lnTo>
                <a:lnTo>
                  <a:pt x="0" y="167898"/>
                </a:lnTo>
                <a:lnTo>
                  <a:pt x="0" y="167868"/>
                </a:lnTo>
                <a:lnTo>
                  <a:pt x="0" y="167821"/>
                </a:lnTo>
                <a:lnTo>
                  <a:pt x="0" y="167808"/>
                </a:lnTo>
                <a:lnTo>
                  <a:pt x="0" y="167801"/>
                </a:lnTo>
                <a:lnTo>
                  <a:pt x="0" y="167722"/>
                </a:lnTo>
                <a:lnTo>
                  <a:pt x="0" y="167670"/>
                </a:lnTo>
                <a:lnTo>
                  <a:pt x="0" y="167596"/>
                </a:lnTo>
                <a:lnTo>
                  <a:pt x="0" y="167592"/>
                </a:lnTo>
                <a:lnTo>
                  <a:pt x="0" y="167589"/>
                </a:lnTo>
                <a:lnTo>
                  <a:pt x="0" y="167584"/>
                </a:lnTo>
                <a:lnTo>
                  <a:pt x="0" y="167558"/>
                </a:lnTo>
                <a:lnTo>
                  <a:pt x="0" y="167539"/>
                </a:lnTo>
                <a:lnTo>
                  <a:pt x="0" y="167444"/>
                </a:lnTo>
                <a:lnTo>
                  <a:pt x="0" y="167442"/>
                </a:lnTo>
                <a:lnTo>
                  <a:pt x="0" y="167429"/>
                </a:lnTo>
                <a:lnTo>
                  <a:pt x="0" y="167413"/>
                </a:lnTo>
                <a:lnTo>
                  <a:pt x="0" y="167410"/>
                </a:lnTo>
                <a:lnTo>
                  <a:pt x="0" y="167362"/>
                </a:lnTo>
                <a:lnTo>
                  <a:pt x="0" y="167357"/>
                </a:lnTo>
                <a:lnTo>
                  <a:pt x="0" y="167312"/>
                </a:lnTo>
                <a:lnTo>
                  <a:pt x="0" y="167265"/>
                </a:lnTo>
                <a:lnTo>
                  <a:pt x="0" y="167167"/>
                </a:lnTo>
                <a:lnTo>
                  <a:pt x="0" y="167160"/>
                </a:lnTo>
                <a:lnTo>
                  <a:pt x="0" y="167153"/>
                </a:lnTo>
                <a:lnTo>
                  <a:pt x="0" y="167095"/>
                </a:lnTo>
                <a:lnTo>
                  <a:pt x="0" y="167026"/>
                </a:lnTo>
                <a:lnTo>
                  <a:pt x="0" y="167022"/>
                </a:lnTo>
                <a:lnTo>
                  <a:pt x="0" y="166926"/>
                </a:lnTo>
                <a:lnTo>
                  <a:pt x="0" y="166910"/>
                </a:lnTo>
                <a:lnTo>
                  <a:pt x="0" y="166719"/>
                </a:lnTo>
                <a:lnTo>
                  <a:pt x="0" y="166714"/>
                </a:lnTo>
                <a:lnTo>
                  <a:pt x="0" y="166697"/>
                </a:lnTo>
                <a:lnTo>
                  <a:pt x="0" y="166676"/>
                </a:lnTo>
                <a:lnTo>
                  <a:pt x="0" y="166532"/>
                </a:lnTo>
                <a:lnTo>
                  <a:pt x="0" y="166518"/>
                </a:lnTo>
                <a:lnTo>
                  <a:pt x="0" y="166502"/>
                </a:lnTo>
                <a:lnTo>
                  <a:pt x="0" y="166393"/>
                </a:lnTo>
                <a:lnTo>
                  <a:pt x="0" y="166381"/>
                </a:lnTo>
                <a:lnTo>
                  <a:pt x="0" y="166351"/>
                </a:lnTo>
                <a:lnTo>
                  <a:pt x="0" y="166281"/>
                </a:lnTo>
                <a:lnTo>
                  <a:pt x="0" y="166225"/>
                </a:lnTo>
                <a:lnTo>
                  <a:pt x="0" y="166155"/>
                </a:lnTo>
                <a:lnTo>
                  <a:pt x="0" y="166145"/>
                </a:lnTo>
                <a:lnTo>
                  <a:pt x="0" y="166127"/>
                </a:lnTo>
                <a:lnTo>
                  <a:pt x="0" y="166074"/>
                </a:lnTo>
                <a:lnTo>
                  <a:pt x="0" y="166071"/>
                </a:lnTo>
                <a:lnTo>
                  <a:pt x="0" y="166029"/>
                </a:lnTo>
                <a:lnTo>
                  <a:pt x="0" y="165922"/>
                </a:lnTo>
                <a:lnTo>
                  <a:pt x="0" y="165612"/>
                </a:lnTo>
                <a:lnTo>
                  <a:pt x="0" y="165555"/>
                </a:lnTo>
                <a:lnTo>
                  <a:pt x="0" y="165552"/>
                </a:lnTo>
                <a:lnTo>
                  <a:pt x="0" y="165497"/>
                </a:lnTo>
                <a:lnTo>
                  <a:pt x="0" y="165400"/>
                </a:lnTo>
                <a:lnTo>
                  <a:pt x="0" y="165382"/>
                </a:lnTo>
                <a:lnTo>
                  <a:pt x="0" y="165378"/>
                </a:lnTo>
                <a:lnTo>
                  <a:pt x="0" y="165349"/>
                </a:lnTo>
                <a:lnTo>
                  <a:pt x="0" y="165158"/>
                </a:lnTo>
                <a:lnTo>
                  <a:pt x="0" y="165106"/>
                </a:lnTo>
                <a:lnTo>
                  <a:pt x="0" y="165103"/>
                </a:lnTo>
                <a:lnTo>
                  <a:pt x="0" y="165081"/>
                </a:lnTo>
                <a:lnTo>
                  <a:pt x="0" y="165022"/>
                </a:lnTo>
                <a:lnTo>
                  <a:pt x="0" y="165004"/>
                </a:lnTo>
                <a:lnTo>
                  <a:pt x="0" y="164924"/>
                </a:lnTo>
                <a:lnTo>
                  <a:pt x="0" y="164887"/>
                </a:lnTo>
                <a:lnTo>
                  <a:pt x="0" y="164882"/>
                </a:lnTo>
                <a:lnTo>
                  <a:pt x="0" y="164859"/>
                </a:lnTo>
                <a:lnTo>
                  <a:pt x="0" y="164830"/>
                </a:lnTo>
                <a:lnTo>
                  <a:pt x="0" y="164826"/>
                </a:lnTo>
                <a:lnTo>
                  <a:pt x="0" y="164761"/>
                </a:lnTo>
                <a:lnTo>
                  <a:pt x="0" y="164708"/>
                </a:lnTo>
                <a:lnTo>
                  <a:pt x="0" y="164622"/>
                </a:lnTo>
                <a:lnTo>
                  <a:pt x="0" y="164572"/>
                </a:lnTo>
                <a:lnTo>
                  <a:pt x="0" y="164548"/>
                </a:lnTo>
                <a:lnTo>
                  <a:pt x="0" y="164545"/>
                </a:lnTo>
                <a:lnTo>
                  <a:pt x="0" y="164371"/>
                </a:lnTo>
                <a:lnTo>
                  <a:pt x="0" y="164357"/>
                </a:lnTo>
                <a:lnTo>
                  <a:pt x="0" y="164334"/>
                </a:lnTo>
                <a:lnTo>
                  <a:pt x="0" y="164302"/>
                </a:lnTo>
                <a:lnTo>
                  <a:pt x="0" y="164190"/>
                </a:lnTo>
                <a:lnTo>
                  <a:pt x="0" y="164123"/>
                </a:lnTo>
                <a:lnTo>
                  <a:pt x="0" y="164114"/>
                </a:lnTo>
                <a:lnTo>
                  <a:pt x="0" y="164109"/>
                </a:lnTo>
                <a:lnTo>
                  <a:pt x="0" y="164093"/>
                </a:lnTo>
                <a:lnTo>
                  <a:pt x="0" y="164016"/>
                </a:lnTo>
                <a:lnTo>
                  <a:pt x="0" y="163974"/>
                </a:lnTo>
                <a:lnTo>
                  <a:pt x="0" y="163935"/>
                </a:lnTo>
                <a:lnTo>
                  <a:pt x="0" y="163918"/>
                </a:lnTo>
                <a:lnTo>
                  <a:pt x="0" y="163902"/>
                </a:lnTo>
                <a:lnTo>
                  <a:pt x="0" y="163897"/>
                </a:lnTo>
                <a:lnTo>
                  <a:pt x="0" y="163875"/>
                </a:lnTo>
                <a:lnTo>
                  <a:pt x="0" y="163838"/>
                </a:lnTo>
                <a:lnTo>
                  <a:pt x="0" y="163830"/>
                </a:lnTo>
                <a:lnTo>
                  <a:pt x="0" y="163825"/>
                </a:lnTo>
                <a:lnTo>
                  <a:pt x="0" y="163809"/>
                </a:lnTo>
                <a:lnTo>
                  <a:pt x="0" y="163723"/>
                </a:lnTo>
                <a:lnTo>
                  <a:pt x="0" y="163659"/>
                </a:lnTo>
                <a:lnTo>
                  <a:pt x="0" y="163656"/>
                </a:lnTo>
                <a:lnTo>
                  <a:pt x="0" y="163654"/>
                </a:lnTo>
                <a:lnTo>
                  <a:pt x="0" y="163651"/>
                </a:lnTo>
                <a:lnTo>
                  <a:pt x="0" y="163582"/>
                </a:lnTo>
                <a:lnTo>
                  <a:pt x="0" y="163559"/>
                </a:lnTo>
                <a:lnTo>
                  <a:pt x="0" y="163443"/>
                </a:lnTo>
                <a:lnTo>
                  <a:pt x="0" y="163441"/>
                </a:lnTo>
                <a:lnTo>
                  <a:pt x="0" y="163425"/>
                </a:lnTo>
                <a:lnTo>
                  <a:pt x="0" y="163413"/>
                </a:lnTo>
                <a:lnTo>
                  <a:pt x="0" y="163390"/>
                </a:lnTo>
                <a:lnTo>
                  <a:pt x="0" y="163350"/>
                </a:lnTo>
                <a:lnTo>
                  <a:pt x="0" y="163349"/>
                </a:lnTo>
                <a:lnTo>
                  <a:pt x="0" y="163325"/>
                </a:lnTo>
                <a:lnTo>
                  <a:pt x="0" y="163307"/>
                </a:lnTo>
                <a:lnTo>
                  <a:pt x="0" y="163275"/>
                </a:lnTo>
                <a:lnTo>
                  <a:pt x="0" y="163209"/>
                </a:lnTo>
                <a:lnTo>
                  <a:pt x="0" y="163194"/>
                </a:lnTo>
                <a:lnTo>
                  <a:pt x="0" y="163100"/>
                </a:lnTo>
                <a:lnTo>
                  <a:pt x="0" y="162969"/>
                </a:lnTo>
                <a:lnTo>
                  <a:pt x="0" y="162931"/>
                </a:lnTo>
                <a:lnTo>
                  <a:pt x="0" y="162922"/>
                </a:lnTo>
                <a:lnTo>
                  <a:pt x="0" y="162914"/>
                </a:lnTo>
                <a:lnTo>
                  <a:pt x="0" y="162890"/>
                </a:lnTo>
                <a:lnTo>
                  <a:pt x="0" y="162816"/>
                </a:lnTo>
                <a:lnTo>
                  <a:pt x="0" y="162748"/>
                </a:lnTo>
                <a:lnTo>
                  <a:pt x="0" y="162745"/>
                </a:lnTo>
                <a:lnTo>
                  <a:pt x="0" y="162743"/>
                </a:lnTo>
                <a:lnTo>
                  <a:pt x="0" y="162735"/>
                </a:lnTo>
                <a:lnTo>
                  <a:pt x="0" y="162722"/>
                </a:lnTo>
                <a:lnTo>
                  <a:pt x="0" y="162702"/>
                </a:lnTo>
                <a:lnTo>
                  <a:pt x="0" y="162685"/>
                </a:lnTo>
                <a:lnTo>
                  <a:pt x="0" y="162677"/>
                </a:lnTo>
                <a:lnTo>
                  <a:pt x="0" y="162575"/>
                </a:lnTo>
                <a:lnTo>
                  <a:pt x="0" y="162562"/>
                </a:lnTo>
                <a:lnTo>
                  <a:pt x="0" y="162526"/>
                </a:lnTo>
                <a:lnTo>
                  <a:pt x="0" y="162506"/>
                </a:lnTo>
                <a:lnTo>
                  <a:pt x="0" y="162452"/>
                </a:lnTo>
                <a:lnTo>
                  <a:pt x="0" y="162426"/>
                </a:lnTo>
                <a:lnTo>
                  <a:pt x="0" y="162421"/>
                </a:lnTo>
                <a:lnTo>
                  <a:pt x="0" y="162328"/>
                </a:lnTo>
                <a:lnTo>
                  <a:pt x="0" y="162299"/>
                </a:lnTo>
                <a:lnTo>
                  <a:pt x="0" y="162283"/>
                </a:lnTo>
                <a:lnTo>
                  <a:pt x="0" y="162218"/>
                </a:lnTo>
                <a:lnTo>
                  <a:pt x="0" y="162208"/>
                </a:lnTo>
                <a:lnTo>
                  <a:pt x="0" y="162168"/>
                </a:lnTo>
                <a:lnTo>
                  <a:pt x="0" y="162087"/>
                </a:lnTo>
                <a:lnTo>
                  <a:pt x="0" y="162049"/>
                </a:lnTo>
                <a:lnTo>
                  <a:pt x="0" y="162034"/>
                </a:lnTo>
                <a:lnTo>
                  <a:pt x="0" y="161998"/>
                </a:lnTo>
                <a:lnTo>
                  <a:pt x="0" y="161993"/>
                </a:lnTo>
                <a:lnTo>
                  <a:pt x="0" y="161962"/>
                </a:lnTo>
                <a:lnTo>
                  <a:pt x="0" y="161923"/>
                </a:lnTo>
                <a:lnTo>
                  <a:pt x="0" y="161875"/>
                </a:lnTo>
                <a:lnTo>
                  <a:pt x="0" y="161848"/>
                </a:lnTo>
                <a:lnTo>
                  <a:pt x="0" y="161846"/>
                </a:lnTo>
                <a:lnTo>
                  <a:pt x="0" y="161766"/>
                </a:lnTo>
                <a:lnTo>
                  <a:pt x="0" y="161625"/>
                </a:lnTo>
                <a:lnTo>
                  <a:pt x="0" y="161607"/>
                </a:lnTo>
                <a:lnTo>
                  <a:pt x="0" y="161603"/>
                </a:lnTo>
                <a:lnTo>
                  <a:pt x="0" y="161526"/>
                </a:lnTo>
                <a:lnTo>
                  <a:pt x="0" y="161471"/>
                </a:lnTo>
                <a:lnTo>
                  <a:pt x="0" y="161383"/>
                </a:lnTo>
                <a:lnTo>
                  <a:pt x="0" y="161327"/>
                </a:lnTo>
                <a:lnTo>
                  <a:pt x="0" y="161314"/>
                </a:lnTo>
                <a:lnTo>
                  <a:pt x="0" y="161292"/>
                </a:lnTo>
                <a:lnTo>
                  <a:pt x="0" y="161242"/>
                </a:lnTo>
                <a:lnTo>
                  <a:pt x="0" y="161218"/>
                </a:lnTo>
                <a:lnTo>
                  <a:pt x="0" y="161204"/>
                </a:lnTo>
                <a:lnTo>
                  <a:pt x="0" y="161178"/>
                </a:lnTo>
                <a:lnTo>
                  <a:pt x="0" y="161153"/>
                </a:lnTo>
                <a:lnTo>
                  <a:pt x="0" y="161149"/>
                </a:lnTo>
                <a:lnTo>
                  <a:pt x="0" y="161101"/>
                </a:lnTo>
                <a:lnTo>
                  <a:pt x="0" y="161072"/>
                </a:lnTo>
                <a:lnTo>
                  <a:pt x="0" y="161069"/>
                </a:lnTo>
                <a:lnTo>
                  <a:pt x="0" y="161055"/>
                </a:lnTo>
                <a:lnTo>
                  <a:pt x="0" y="161008"/>
                </a:lnTo>
                <a:lnTo>
                  <a:pt x="0" y="160858"/>
                </a:lnTo>
                <a:lnTo>
                  <a:pt x="0" y="160830"/>
                </a:lnTo>
                <a:lnTo>
                  <a:pt x="0" y="160829"/>
                </a:lnTo>
                <a:lnTo>
                  <a:pt x="0" y="160627"/>
                </a:lnTo>
                <a:lnTo>
                  <a:pt x="0" y="160596"/>
                </a:lnTo>
                <a:lnTo>
                  <a:pt x="0" y="160580"/>
                </a:lnTo>
                <a:lnTo>
                  <a:pt x="0" y="160531"/>
                </a:lnTo>
                <a:lnTo>
                  <a:pt x="0" y="160431"/>
                </a:lnTo>
                <a:lnTo>
                  <a:pt x="0" y="160404"/>
                </a:lnTo>
                <a:lnTo>
                  <a:pt x="0" y="160401"/>
                </a:lnTo>
                <a:lnTo>
                  <a:pt x="0" y="160339"/>
                </a:lnTo>
                <a:lnTo>
                  <a:pt x="0" y="160310"/>
                </a:lnTo>
                <a:lnTo>
                  <a:pt x="0" y="160236"/>
                </a:lnTo>
                <a:lnTo>
                  <a:pt x="0" y="160188"/>
                </a:lnTo>
                <a:lnTo>
                  <a:pt x="0" y="160160"/>
                </a:lnTo>
                <a:lnTo>
                  <a:pt x="0" y="160153"/>
                </a:lnTo>
                <a:lnTo>
                  <a:pt x="0" y="160111"/>
                </a:lnTo>
                <a:lnTo>
                  <a:pt x="0" y="160086"/>
                </a:lnTo>
                <a:lnTo>
                  <a:pt x="0" y="159948"/>
                </a:lnTo>
                <a:lnTo>
                  <a:pt x="0" y="159940"/>
                </a:lnTo>
                <a:lnTo>
                  <a:pt x="0" y="159926"/>
                </a:lnTo>
                <a:lnTo>
                  <a:pt x="0" y="159876"/>
                </a:lnTo>
                <a:lnTo>
                  <a:pt x="0" y="159851"/>
                </a:lnTo>
                <a:lnTo>
                  <a:pt x="0" y="159694"/>
                </a:lnTo>
                <a:lnTo>
                  <a:pt x="0" y="159627"/>
                </a:lnTo>
                <a:lnTo>
                  <a:pt x="0" y="159625"/>
                </a:lnTo>
                <a:lnTo>
                  <a:pt x="0" y="159601"/>
                </a:lnTo>
                <a:lnTo>
                  <a:pt x="0" y="159563"/>
                </a:lnTo>
                <a:lnTo>
                  <a:pt x="0" y="159496"/>
                </a:lnTo>
                <a:lnTo>
                  <a:pt x="0" y="159487"/>
                </a:lnTo>
                <a:lnTo>
                  <a:pt x="0" y="159466"/>
                </a:lnTo>
                <a:lnTo>
                  <a:pt x="0" y="159415"/>
                </a:lnTo>
                <a:lnTo>
                  <a:pt x="0" y="159389"/>
                </a:lnTo>
                <a:lnTo>
                  <a:pt x="0" y="159291"/>
                </a:lnTo>
                <a:lnTo>
                  <a:pt x="0" y="159263"/>
                </a:lnTo>
                <a:lnTo>
                  <a:pt x="0" y="159203"/>
                </a:lnTo>
                <a:lnTo>
                  <a:pt x="0" y="159139"/>
                </a:lnTo>
                <a:lnTo>
                  <a:pt x="0" y="159136"/>
                </a:lnTo>
                <a:lnTo>
                  <a:pt x="0" y="159131"/>
                </a:lnTo>
                <a:lnTo>
                  <a:pt x="0" y="159059"/>
                </a:lnTo>
                <a:lnTo>
                  <a:pt x="0" y="159046"/>
                </a:lnTo>
                <a:lnTo>
                  <a:pt x="0" y="158979"/>
                </a:lnTo>
                <a:lnTo>
                  <a:pt x="0" y="158968"/>
                </a:lnTo>
                <a:lnTo>
                  <a:pt x="0" y="158939"/>
                </a:lnTo>
                <a:lnTo>
                  <a:pt x="0" y="158905"/>
                </a:lnTo>
                <a:lnTo>
                  <a:pt x="0" y="158814"/>
                </a:lnTo>
                <a:lnTo>
                  <a:pt x="0" y="158789"/>
                </a:lnTo>
                <a:lnTo>
                  <a:pt x="0" y="158787"/>
                </a:lnTo>
                <a:lnTo>
                  <a:pt x="0" y="158772"/>
                </a:lnTo>
                <a:lnTo>
                  <a:pt x="0" y="158744"/>
                </a:lnTo>
                <a:lnTo>
                  <a:pt x="0" y="158720"/>
                </a:lnTo>
                <a:lnTo>
                  <a:pt x="0" y="158593"/>
                </a:lnTo>
                <a:lnTo>
                  <a:pt x="0" y="158555"/>
                </a:lnTo>
                <a:lnTo>
                  <a:pt x="0" y="158518"/>
                </a:lnTo>
                <a:lnTo>
                  <a:pt x="0" y="158494"/>
                </a:lnTo>
                <a:lnTo>
                  <a:pt x="0" y="158489"/>
                </a:lnTo>
                <a:lnTo>
                  <a:pt x="0" y="158480"/>
                </a:lnTo>
                <a:lnTo>
                  <a:pt x="0" y="158422"/>
                </a:lnTo>
                <a:lnTo>
                  <a:pt x="0" y="158315"/>
                </a:lnTo>
                <a:lnTo>
                  <a:pt x="0" y="158295"/>
                </a:lnTo>
                <a:lnTo>
                  <a:pt x="0" y="158263"/>
                </a:lnTo>
                <a:lnTo>
                  <a:pt x="0" y="158242"/>
                </a:lnTo>
                <a:lnTo>
                  <a:pt x="0" y="158239"/>
                </a:lnTo>
                <a:lnTo>
                  <a:pt x="0" y="158217"/>
                </a:lnTo>
                <a:lnTo>
                  <a:pt x="0" y="158200"/>
                </a:lnTo>
                <a:lnTo>
                  <a:pt x="0" y="158121"/>
                </a:lnTo>
                <a:lnTo>
                  <a:pt x="0" y="158118"/>
                </a:lnTo>
                <a:lnTo>
                  <a:pt x="0" y="158116"/>
                </a:lnTo>
                <a:lnTo>
                  <a:pt x="0" y="158060"/>
                </a:lnTo>
                <a:lnTo>
                  <a:pt x="0" y="158044"/>
                </a:lnTo>
                <a:lnTo>
                  <a:pt x="0" y="157948"/>
                </a:lnTo>
                <a:lnTo>
                  <a:pt x="0" y="157933"/>
                </a:lnTo>
                <a:lnTo>
                  <a:pt x="0" y="157906"/>
                </a:lnTo>
                <a:lnTo>
                  <a:pt x="0" y="157879"/>
                </a:lnTo>
                <a:lnTo>
                  <a:pt x="0" y="157856"/>
                </a:lnTo>
                <a:lnTo>
                  <a:pt x="0" y="157848"/>
                </a:lnTo>
                <a:lnTo>
                  <a:pt x="0" y="157832"/>
                </a:lnTo>
                <a:lnTo>
                  <a:pt x="0" y="157768"/>
                </a:lnTo>
                <a:lnTo>
                  <a:pt x="0" y="157758"/>
                </a:lnTo>
                <a:lnTo>
                  <a:pt x="0" y="157675"/>
                </a:lnTo>
                <a:lnTo>
                  <a:pt x="0" y="157613"/>
                </a:lnTo>
                <a:lnTo>
                  <a:pt x="0" y="157598"/>
                </a:lnTo>
                <a:lnTo>
                  <a:pt x="0" y="157572"/>
                </a:lnTo>
                <a:lnTo>
                  <a:pt x="0" y="157570"/>
                </a:lnTo>
                <a:lnTo>
                  <a:pt x="0" y="157541"/>
                </a:lnTo>
                <a:lnTo>
                  <a:pt x="0" y="157514"/>
                </a:lnTo>
                <a:lnTo>
                  <a:pt x="0" y="157454"/>
                </a:lnTo>
                <a:lnTo>
                  <a:pt x="0" y="157403"/>
                </a:lnTo>
                <a:lnTo>
                  <a:pt x="0" y="157371"/>
                </a:lnTo>
                <a:lnTo>
                  <a:pt x="0" y="157355"/>
                </a:lnTo>
                <a:lnTo>
                  <a:pt x="0" y="157326"/>
                </a:lnTo>
                <a:lnTo>
                  <a:pt x="0" y="157315"/>
                </a:lnTo>
                <a:lnTo>
                  <a:pt x="0" y="157294"/>
                </a:lnTo>
                <a:lnTo>
                  <a:pt x="0" y="157208"/>
                </a:lnTo>
                <a:lnTo>
                  <a:pt x="0" y="157152"/>
                </a:lnTo>
                <a:lnTo>
                  <a:pt x="0" y="157136"/>
                </a:lnTo>
                <a:lnTo>
                  <a:pt x="0" y="157111"/>
                </a:lnTo>
                <a:lnTo>
                  <a:pt x="0" y="157110"/>
                </a:lnTo>
                <a:lnTo>
                  <a:pt x="0" y="157109"/>
                </a:lnTo>
                <a:lnTo>
                  <a:pt x="0" y="157038"/>
                </a:lnTo>
                <a:lnTo>
                  <a:pt x="0" y="156998"/>
                </a:lnTo>
                <a:lnTo>
                  <a:pt x="0" y="156980"/>
                </a:lnTo>
                <a:lnTo>
                  <a:pt x="0" y="156976"/>
                </a:lnTo>
                <a:lnTo>
                  <a:pt x="0" y="156901"/>
                </a:lnTo>
                <a:lnTo>
                  <a:pt x="0" y="156835"/>
                </a:lnTo>
                <a:lnTo>
                  <a:pt x="0" y="156733"/>
                </a:lnTo>
                <a:lnTo>
                  <a:pt x="0" y="156633"/>
                </a:lnTo>
                <a:lnTo>
                  <a:pt x="0" y="156583"/>
                </a:lnTo>
                <a:lnTo>
                  <a:pt x="0" y="156573"/>
                </a:lnTo>
                <a:lnTo>
                  <a:pt x="0" y="156559"/>
                </a:lnTo>
                <a:lnTo>
                  <a:pt x="0" y="156463"/>
                </a:lnTo>
                <a:lnTo>
                  <a:pt x="0" y="156443"/>
                </a:lnTo>
                <a:lnTo>
                  <a:pt x="0" y="156428"/>
                </a:lnTo>
                <a:lnTo>
                  <a:pt x="0" y="156391"/>
                </a:lnTo>
                <a:lnTo>
                  <a:pt x="0" y="156231"/>
                </a:lnTo>
                <a:lnTo>
                  <a:pt x="0" y="156187"/>
                </a:lnTo>
                <a:lnTo>
                  <a:pt x="0" y="156186"/>
                </a:lnTo>
                <a:lnTo>
                  <a:pt x="0" y="156095"/>
                </a:lnTo>
                <a:lnTo>
                  <a:pt x="0" y="156088"/>
                </a:lnTo>
                <a:lnTo>
                  <a:pt x="0" y="156085"/>
                </a:lnTo>
                <a:lnTo>
                  <a:pt x="0" y="156020"/>
                </a:lnTo>
                <a:lnTo>
                  <a:pt x="0" y="155969"/>
                </a:lnTo>
                <a:lnTo>
                  <a:pt x="0" y="155955"/>
                </a:lnTo>
                <a:lnTo>
                  <a:pt x="0" y="155911"/>
                </a:lnTo>
                <a:lnTo>
                  <a:pt x="0" y="155881"/>
                </a:lnTo>
                <a:lnTo>
                  <a:pt x="0" y="155777"/>
                </a:lnTo>
                <a:lnTo>
                  <a:pt x="0" y="155760"/>
                </a:lnTo>
                <a:lnTo>
                  <a:pt x="0" y="155712"/>
                </a:lnTo>
                <a:lnTo>
                  <a:pt x="0" y="155683"/>
                </a:lnTo>
                <a:lnTo>
                  <a:pt x="0" y="155626"/>
                </a:lnTo>
                <a:lnTo>
                  <a:pt x="0" y="155562"/>
                </a:lnTo>
                <a:lnTo>
                  <a:pt x="0" y="155533"/>
                </a:lnTo>
                <a:lnTo>
                  <a:pt x="0" y="155452"/>
                </a:lnTo>
                <a:lnTo>
                  <a:pt x="0" y="155350"/>
                </a:lnTo>
                <a:lnTo>
                  <a:pt x="0" y="155321"/>
                </a:lnTo>
                <a:lnTo>
                  <a:pt x="0" y="155305"/>
                </a:lnTo>
                <a:lnTo>
                  <a:pt x="0" y="155299"/>
                </a:lnTo>
                <a:lnTo>
                  <a:pt x="0" y="155224"/>
                </a:lnTo>
                <a:lnTo>
                  <a:pt x="0" y="155074"/>
                </a:lnTo>
                <a:lnTo>
                  <a:pt x="0" y="155015"/>
                </a:lnTo>
                <a:lnTo>
                  <a:pt x="0" y="154956"/>
                </a:lnTo>
                <a:lnTo>
                  <a:pt x="0" y="154869"/>
                </a:lnTo>
                <a:lnTo>
                  <a:pt x="0" y="154788"/>
                </a:lnTo>
                <a:lnTo>
                  <a:pt x="0" y="154743"/>
                </a:lnTo>
                <a:lnTo>
                  <a:pt x="0" y="154739"/>
                </a:lnTo>
                <a:lnTo>
                  <a:pt x="0" y="154714"/>
                </a:lnTo>
                <a:lnTo>
                  <a:pt x="0" y="154586"/>
                </a:lnTo>
                <a:lnTo>
                  <a:pt x="0" y="154576"/>
                </a:lnTo>
                <a:lnTo>
                  <a:pt x="0" y="154526"/>
                </a:lnTo>
                <a:lnTo>
                  <a:pt x="0" y="154519"/>
                </a:lnTo>
                <a:lnTo>
                  <a:pt x="0" y="154512"/>
                </a:lnTo>
                <a:lnTo>
                  <a:pt x="0" y="154509"/>
                </a:lnTo>
                <a:lnTo>
                  <a:pt x="0" y="154504"/>
                </a:lnTo>
                <a:lnTo>
                  <a:pt x="0" y="154412"/>
                </a:lnTo>
                <a:lnTo>
                  <a:pt x="0" y="154383"/>
                </a:lnTo>
                <a:lnTo>
                  <a:pt x="0" y="154285"/>
                </a:lnTo>
                <a:lnTo>
                  <a:pt x="0" y="154278"/>
                </a:lnTo>
                <a:lnTo>
                  <a:pt x="0" y="154269"/>
                </a:lnTo>
                <a:lnTo>
                  <a:pt x="0" y="154255"/>
                </a:lnTo>
                <a:lnTo>
                  <a:pt x="0" y="154242"/>
                </a:lnTo>
                <a:lnTo>
                  <a:pt x="0" y="154205"/>
                </a:lnTo>
                <a:lnTo>
                  <a:pt x="0" y="154160"/>
                </a:lnTo>
                <a:lnTo>
                  <a:pt x="0" y="154150"/>
                </a:lnTo>
                <a:lnTo>
                  <a:pt x="0" y="154073"/>
                </a:lnTo>
                <a:lnTo>
                  <a:pt x="0" y="154035"/>
                </a:lnTo>
                <a:lnTo>
                  <a:pt x="0" y="153921"/>
                </a:lnTo>
                <a:lnTo>
                  <a:pt x="0" y="153916"/>
                </a:lnTo>
                <a:lnTo>
                  <a:pt x="0" y="153844"/>
                </a:lnTo>
                <a:lnTo>
                  <a:pt x="0" y="153795"/>
                </a:lnTo>
                <a:lnTo>
                  <a:pt x="0" y="153742"/>
                </a:lnTo>
                <a:lnTo>
                  <a:pt x="0" y="153665"/>
                </a:lnTo>
                <a:lnTo>
                  <a:pt x="0" y="153607"/>
                </a:lnTo>
                <a:lnTo>
                  <a:pt x="0" y="153601"/>
                </a:lnTo>
                <a:lnTo>
                  <a:pt x="0" y="153596"/>
                </a:lnTo>
                <a:lnTo>
                  <a:pt x="0" y="153540"/>
                </a:lnTo>
                <a:lnTo>
                  <a:pt x="0" y="153505"/>
                </a:lnTo>
                <a:lnTo>
                  <a:pt x="0" y="153502"/>
                </a:lnTo>
                <a:lnTo>
                  <a:pt x="0" y="153430"/>
                </a:lnTo>
                <a:lnTo>
                  <a:pt x="0" y="153428"/>
                </a:lnTo>
                <a:lnTo>
                  <a:pt x="0" y="153422"/>
                </a:lnTo>
                <a:lnTo>
                  <a:pt x="0" y="153391"/>
                </a:lnTo>
                <a:lnTo>
                  <a:pt x="0" y="153372"/>
                </a:lnTo>
                <a:lnTo>
                  <a:pt x="0" y="153363"/>
                </a:lnTo>
                <a:lnTo>
                  <a:pt x="0" y="153336"/>
                </a:lnTo>
                <a:lnTo>
                  <a:pt x="0" y="153289"/>
                </a:lnTo>
                <a:lnTo>
                  <a:pt x="0" y="153284"/>
                </a:lnTo>
                <a:lnTo>
                  <a:pt x="0" y="153279"/>
                </a:lnTo>
                <a:lnTo>
                  <a:pt x="0" y="153221"/>
                </a:lnTo>
                <a:lnTo>
                  <a:pt x="0" y="153196"/>
                </a:lnTo>
                <a:lnTo>
                  <a:pt x="0" y="153110"/>
                </a:lnTo>
                <a:lnTo>
                  <a:pt x="0" y="153043"/>
                </a:lnTo>
                <a:lnTo>
                  <a:pt x="0" y="152971"/>
                </a:lnTo>
                <a:lnTo>
                  <a:pt x="0" y="152887"/>
                </a:lnTo>
                <a:lnTo>
                  <a:pt x="0" y="152830"/>
                </a:lnTo>
                <a:lnTo>
                  <a:pt x="0" y="152776"/>
                </a:lnTo>
                <a:lnTo>
                  <a:pt x="0" y="152702"/>
                </a:lnTo>
                <a:lnTo>
                  <a:pt x="0" y="152699"/>
                </a:lnTo>
                <a:lnTo>
                  <a:pt x="0" y="152688"/>
                </a:lnTo>
                <a:lnTo>
                  <a:pt x="0" y="152616"/>
                </a:lnTo>
                <a:lnTo>
                  <a:pt x="0" y="152589"/>
                </a:lnTo>
                <a:lnTo>
                  <a:pt x="0" y="152547"/>
                </a:lnTo>
                <a:lnTo>
                  <a:pt x="0" y="152525"/>
                </a:lnTo>
                <a:lnTo>
                  <a:pt x="0" y="152456"/>
                </a:lnTo>
                <a:lnTo>
                  <a:pt x="0" y="152424"/>
                </a:lnTo>
                <a:lnTo>
                  <a:pt x="0" y="152323"/>
                </a:lnTo>
                <a:lnTo>
                  <a:pt x="0" y="152299"/>
                </a:lnTo>
                <a:lnTo>
                  <a:pt x="0" y="152228"/>
                </a:lnTo>
                <a:lnTo>
                  <a:pt x="0" y="152182"/>
                </a:lnTo>
                <a:lnTo>
                  <a:pt x="0" y="152139"/>
                </a:lnTo>
                <a:lnTo>
                  <a:pt x="0" y="152089"/>
                </a:lnTo>
                <a:lnTo>
                  <a:pt x="0" y="152063"/>
                </a:lnTo>
                <a:lnTo>
                  <a:pt x="0" y="152048"/>
                </a:lnTo>
                <a:lnTo>
                  <a:pt x="0" y="152039"/>
                </a:lnTo>
                <a:lnTo>
                  <a:pt x="0" y="152006"/>
                </a:lnTo>
                <a:lnTo>
                  <a:pt x="0" y="152003"/>
                </a:lnTo>
                <a:lnTo>
                  <a:pt x="0" y="151965"/>
                </a:lnTo>
                <a:lnTo>
                  <a:pt x="0" y="151923"/>
                </a:lnTo>
                <a:lnTo>
                  <a:pt x="0" y="151908"/>
                </a:lnTo>
                <a:lnTo>
                  <a:pt x="0" y="151769"/>
                </a:lnTo>
                <a:lnTo>
                  <a:pt x="0" y="151719"/>
                </a:lnTo>
                <a:lnTo>
                  <a:pt x="0" y="151575"/>
                </a:lnTo>
                <a:lnTo>
                  <a:pt x="0" y="151451"/>
                </a:lnTo>
                <a:lnTo>
                  <a:pt x="0" y="151449"/>
                </a:lnTo>
                <a:lnTo>
                  <a:pt x="0" y="151391"/>
                </a:lnTo>
                <a:lnTo>
                  <a:pt x="0" y="151333"/>
                </a:lnTo>
                <a:lnTo>
                  <a:pt x="0" y="151317"/>
                </a:lnTo>
                <a:lnTo>
                  <a:pt x="0" y="151261"/>
                </a:lnTo>
                <a:lnTo>
                  <a:pt x="0" y="151256"/>
                </a:lnTo>
                <a:lnTo>
                  <a:pt x="0" y="151254"/>
                </a:lnTo>
                <a:lnTo>
                  <a:pt x="0" y="151240"/>
                </a:lnTo>
                <a:lnTo>
                  <a:pt x="0" y="151218"/>
                </a:lnTo>
                <a:lnTo>
                  <a:pt x="0" y="151167"/>
                </a:lnTo>
                <a:lnTo>
                  <a:pt x="0" y="151121"/>
                </a:lnTo>
                <a:lnTo>
                  <a:pt x="0" y="151085"/>
                </a:lnTo>
                <a:lnTo>
                  <a:pt x="0" y="151083"/>
                </a:lnTo>
                <a:lnTo>
                  <a:pt x="0" y="151082"/>
                </a:lnTo>
                <a:lnTo>
                  <a:pt x="0" y="151042"/>
                </a:lnTo>
                <a:lnTo>
                  <a:pt x="0" y="151022"/>
                </a:lnTo>
                <a:lnTo>
                  <a:pt x="0" y="151016"/>
                </a:lnTo>
                <a:lnTo>
                  <a:pt x="0" y="151013"/>
                </a:lnTo>
                <a:lnTo>
                  <a:pt x="0" y="150992"/>
                </a:lnTo>
                <a:lnTo>
                  <a:pt x="0" y="150985"/>
                </a:lnTo>
                <a:lnTo>
                  <a:pt x="0" y="150960"/>
                </a:lnTo>
                <a:lnTo>
                  <a:pt x="0" y="150932"/>
                </a:lnTo>
                <a:lnTo>
                  <a:pt x="0" y="150909"/>
                </a:lnTo>
                <a:lnTo>
                  <a:pt x="0" y="150811"/>
                </a:lnTo>
                <a:lnTo>
                  <a:pt x="0" y="150806"/>
                </a:lnTo>
                <a:lnTo>
                  <a:pt x="0" y="150801"/>
                </a:lnTo>
                <a:lnTo>
                  <a:pt x="0" y="150800"/>
                </a:lnTo>
                <a:lnTo>
                  <a:pt x="0" y="150781"/>
                </a:lnTo>
                <a:lnTo>
                  <a:pt x="0" y="150780"/>
                </a:lnTo>
                <a:lnTo>
                  <a:pt x="0" y="150779"/>
                </a:lnTo>
                <a:lnTo>
                  <a:pt x="0" y="150706"/>
                </a:lnTo>
                <a:lnTo>
                  <a:pt x="0" y="150701"/>
                </a:lnTo>
                <a:lnTo>
                  <a:pt x="0" y="150692"/>
                </a:lnTo>
                <a:lnTo>
                  <a:pt x="0" y="150677"/>
                </a:lnTo>
                <a:lnTo>
                  <a:pt x="0" y="150637"/>
                </a:lnTo>
                <a:lnTo>
                  <a:pt x="0" y="150590"/>
                </a:lnTo>
                <a:lnTo>
                  <a:pt x="0" y="150501"/>
                </a:lnTo>
                <a:lnTo>
                  <a:pt x="0" y="150496"/>
                </a:lnTo>
                <a:lnTo>
                  <a:pt x="0" y="150451"/>
                </a:lnTo>
                <a:lnTo>
                  <a:pt x="0" y="150430"/>
                </a:lnTo>
                <a:lnTo>
                  <a:pt x="0" y="150344"/>
                </a:lnTo>
                <a:lnTo>
                  <a:pt x="0" y="150322"/>
                </a:lnTo>
                <a:lnTo>
                  <a:pt x="0" y="150272"/>
                </a:lnTo>
                <a:lnTo>
                  <a:pt x="0" y="150247"/>
                </a:lnTo>
                <a:lnTo>
                  <a:pt x="0" y="150204"/>
                </a:lnTo>
                <a:lnTo>
                  <a:pt x="0" y="150116"/>
                </a:lnTo>
                <a:lnTo>
                  <a:pt x="0" y="150061"/>
                </a:lnTo>
                <a:lnTo>
                  <a:pt x="0" y="150036"/>
                </a:lnTo>
                <a:lnTo>
                  <a:pt x="0" y="150006"/>
                </a:lnTo>
                <a:lnTo>
                  <a:pt x="0" y="149971"/>
                </a:lnTo>
                <a:lnTo>
                  <a:pt x="0" y="149892"/>
                </a:lnTo>
                <a:lnTo>
                  <a:pt x="0" y="149890"/>
                </a:lnTo>
                <a:lnTo>
                  <a:pt x="0" y="149869"/>
                </a:lnTo>
                <a:lnTo>
                  <a:pt x="0" y="149863"/>
                </a:lnTo>
                <a:lnTo>
                  <a:pt x="0" y="149853"/>
                </a:lnTo>
                <a:lnTo>
                  <a:pt x="0" y="149722"/>
                </a:lnTo>
                <a:lnTo>
                  <a:pt x="0" y="149709"/>
                </a:lnTo>
                <a:lnTo>
                  <a:pt x="0" y="149674"/>
                </a:lnTo>
                <a:lnTo>
                  <a:pt x="0" y="149642"/>
                </a:lnTo>
                <a:lnTo>
                  <a:pt x="0" y="149639"/>
                </a:lnTo>
                <a:lnTo>
                  <a:pt x="0" y="149599"/>
                </a:lnTo>
                <a:lnTo>
                  <a:pt x="0" y="149577"/>
                </a:lnTo>
                <a:lnTo>
                  <a:pt x="0" y="149570"/>
                </a:lnTo>
                <a:lnTo>
                  <a:pt x="0" y="149565"/>
                </a:lnTo>
                <a:lnTo>
                  <a:pt x="0" y="149527"/>
                </a:lnTo>
                <a:lnTo>
                  <a:pt x="0" y="149498"/>
                </a:lnTo>
                <a:lnTo>
                  <a:pt x="0" y="149465"/>
                </a:lnTo>
                <a:lnTo>
                  <a:pt x="0" y="149446"/>
                </a:lnTo>
                <a:lnTo>
                  <a:pt x="0" y="149414"/>
                </a:lnTo>
                <a:lnTo>
                  <a:pt x="0" y="149408"/>
                </a:lnTo>
                <a:lnTo>
                  <a:pt x="0" y="149323"/>
                </a:lnTo>
                <a:lnTo>
                  <a:pt x="0" y="149222"/>
                </a:lnTo>
                <a:lnTo>
                  <a:pt x="0" y="149189"/>
                </a:lnTo>
                <a:lnTo>
                  <a:pt x="0" y="149168"/>
                </a:lnTo>
                <a:lnTo>
                  <a:pt x="0" y="149145"/>
                </a:lnTo>
                <a:lnTo>
                  <a:pt x="0" y="149089"/>
                </a:lnTo>
                <a:lnTo>
                  <a:pt x="0" y="148929"/>
                </a:lnTo>
                <a:lnTo>
                  <a:pt x="0" y="148913"/>
                </a:lnTo>
                <a:lnTo>
                  <a:pt x="0" y="148791"/>
                </a:lnTo>
                <a:lnTo>
                  <a:pt x="0" y="148758"/>
                </a:lnTo>
                <a:lnTo>
                  <a:pt x="0" y="148709"/>
                </a:lnTo>
                <a:lnTo>
                  <a:pt x="0" y="148673"/>
                </a:lnTo>
                <a:lnTo>
                  <a:pt x="0" y="148635"/>
                </a:lnTo>
                <a:lnTo>
                  <a:pt x="0" y="148630"/>
                </a:lnTo>
                <a:lnTo>
                  <a:pt x="0" y="148590"/>
                </a:lnTo>
                <a:lnTo>
                  <a:pt x="0" y="148584"/>
                </a:lnTo>
                <a:lnTo>
                  <a:pt x="0" y="148530"/>
                </a:lnTo>
                <a:lnTo>
                  <a:pt x="0" y="148521"/>
                </a:lnTo>
                <a:lnTo>
                  <a:pt x="0" y="148500"/>
                </a:lnTo>
                <a:lnTo>
                  <a:pt x="0" y="148444"/>
                </a:lnTo>
                <a:lnTo>
                  <a:pt x="0" y="148439"/>
                </a:lnTo>
                <a:lnTo>
                  <a:pt x="0" y="148436"/>
                </a:lnTo>
                <a:lnTo>
                  <a:pt x="0" y="148351"/>
                </a:lnTo>
                <a:lnTo>
                  <a:pt x="0" y="148326"/>
                </a:lnTo>
                <a:lnTo>
                  <a:pt x="0" y="148325"/>
                </a:lnTo>
                <a:lnTo>
                  <a:pt x="0" y="148308"/>
                </a:lnTo>
                <a:lnTo>
                  <a:pt x="0" y="148208"/>
                </a:lnTo>
                <a:lnTo>
                  <a:pt x="0" y="148092"/>
                </a:lnTo>
                <a:lnTo>
                  <a:pt x="0" y="148061"/>
                </a:lnTo>
                <a:lnTo>
                  <a:pt x="0" y="148052"/>
                </a:lnTo>
                <a:lnTo>
                  <a:pt x="0" y="148005"/>
                </a:lnTo>
                <a:lnTo>
                  <a:pt x="0" y="147989"/>
                </a:lnTo>
                <a:lnTo>
                  <a:pt x="0" y="147982"/>
                </a:lnTo>
                <a:lnTo>
                  <a:pt x="0" y="147977"/>
                </a:lnTo>
                <a:lnTo>
                  <a:pt x="0" y="147962"/>
                </a:lnTo>
                <a:lnTo>
                  <a:pt x="0" y="147948"/>
                </a:lnTo>
                <a:lnTo>
                  <a:pt x="0" y="147829"/>
                </a:lnTo>
                <a:lnTo>
                  <a:pt x="0" y="147749"/>
                </a:lnTo>
                <a:lnTo>
                  <a:pt x="0" y="147563"/>
                </a:lnTo>
                <a:lnTo>
                  <a:pt x="0" y="147555"/>
                </a:lnTo>
                <a:lnTo>
                  <a:pt x="0" y="147528"/>
                </a:lnTo>
                <a:lnTo>
                  <a:pt x="0" y="147519"/>
                </a:lnTo>
                <a:lnTo>
                  <a:pt x="0" y="147512"/>
                </a:lnTo>
                <a:lnTo>
                  <a:pt x="0" y="147489"/>
                </a:lnTo>
                <a:lnTo>
                  <a:pt x="0" y="147486"/>
                </a:lnTo>
                <a:lnTo>
                  <a:pt x="0" y="147436"/>
                </a:lnTo>
                <a:lnTo>
                  <a:pt x="0" y="147412"/>
                </a:lnTo>
                <a:lnTo>
                  <a:pt x="0" y="147329"/>
                </a:lnTo>
                <a:lnTo>
                  <a:pt x="0" y="147307"/>
                </a:lnTo>
                <a:lnTo>
                  <a:pt x="0" y="147297"/>
                </a:lnTo>
                <a:lnTo>
                  <a:pt x="0" y="147296"/>
                </a:lnTo>
                <a:lnTo>
                  <a:pt x="0" y="147269"/>
                </a:lnTo>
                <a:lnTo>
                  <a:pt x="0" y="147262"/>
                </a:lnTo>
                <a:lnTo>
                  <a:pt x="0" y="147203"/>
                </a:lnTo>
                <a:lnTo>
                  <a:pt x="0" y="147155"/>
                </a:lnTo>
                <a:lnTo>
                  <a:pt x="0" y="147150"/>
                </a:lnTo>
                <a:lnTo>
                  <a:pt x="0" y="147101"/>
                </a:lnTo>
                <a:lnTo>
                  <a:pt x="0" y="147073"/>
                </a:lnTo>
                <a:lnTo>
                  <a:pt x="0" y="147057"/>
                </a:lnTo>
                <a:lnTo>
                  <a:pt x="0" y="147056"/>
                </a:lnTo>
                <a:lnTo>
                  <a:pt x="0" y="147052"/>
                </a:lnTo>
                <a:lnTo>
                  <a:pt x="0" y="147031"/>
                </a:lnTo>
                <a:lnTo>
                  <a:pt x="0" y="146982"/>
                </a:lnTo>
                <a:lnTo>
                  <a:pt x="0" y="146948"/>
                </a:lnTo>
                <a:lnTo>
                  <a:pt x="0" y="146931"/>
                </a:lnTo>
                <a:lnTo>
                  <a:pt x="0" y="146913"/>
                </a:lnTo>
                <a:lnTo>
                  <a:pt x="0" y="146878"/>
                </a:lnTo>
                <a:lnTo>
                  <a:pt x="0" y="146841"/>
                </a:lnTo>
                <a:lnTo>
                  <a:pt x="0" y="146772"/>
                </a:lnTo>
                <a:lnTo>
                  <a:pt x="0" y="146764"/>
                </a:lnTo>
                <a:lnTo>
                  <a:pt x="0" y="146748"/>
                </a:lnTo>
                <a:lnTo>
                  <a:pt x="0" y="146744"/>
                </a:lnTo>
                <a:lnTo>
                  <a:pt x="0" y="146647"/>
                </a:lnTo>
                <a:lnTo>
                  <a:pt x="0" y="146613"/>
                </a:lnTo>
                <a:lnTo>
                  <a:pt x="0" y="146597"/>
                </a:lnTo>
                <a:lnTo>
                  <a:pt x="0" y="146562"/>
                </a:lnTo>
                <a:lnTo>
                  <a:pt x="0" y="146472"/>
                </a:lnTo>
                <a:lnTo>
                  <a:pt x="0" y="146430"/>
                </a:lnTo>
                <a:lnTo>
                  <a:pt x="0" y="146415"/>
                </a:lnTo>
                <a:lnTo>
                  <a:pt x="0" y="146405"/>
                </a:lnTo>
                <a:lnTo>
                  <a:pt x="0" y="146389"/>
                </a:lnTo>
                <a:lnTo>
                  <a:pt x="0" y="146305"/>
                </a:lnTo>
                <a:lnTo>
                  <a:pt x="0" y="146286"/>
                </a:lnTo>
                <a:lnTo>
                  <a:pt x="0" y="146261"/>
                </a:lnTo>
                <a:lnTo>
                  <a:pt x="0" y="146175"/>
                </a:lnTo>
                <a:lnTo>
                  <a:pt x="0" y="146115"/>
                </a:lnTo>
                <a:lnTo>
                  <a:pt x="0" y="146096"/>
                </a:lnTo>
                <a:lnTo>
                  <a:pt x="0" y="146032"/>
                </a:lnTo>
                <a:lnTo>
                  <a:pt x="0" y="146024"/>
                </a:lnTo>
                <a:lnTo>
                  <a:pt x="0" y="146010"/>
                </a:lnTo>
                <a:lnTo>
                  <a:pt x="0" y="145936"/>
                </a:lnTo>
                <a:lnTo>
                  <a:pt x="0" y="145891"/>
                </a:lnTo>
                <a:lnTo>
                  <a:pt x="0" y="145867"/>
                </a:lnTo>
                <a:lnTo>
                  <a:pt x="0" y="145853"/>
                </a:lnTo>
                <a:lnTo>
                  <a:pt x="0" y="145824"/>
                </a:lnTo>
                <a:lnTo>
                  <a:pt x="0" y="145802"/>
                </a:lnTo>
                <a:lnTo>
                  <a:pt x="0" y="145752"/>
                </a:lnTo>
                <a:lnTo>
                  <a:pt x="0" y="145690"/>
                </a:lnTo>
                <a:lnTo>
                  <a:pt x="0" y="145641"/>
                </a:lnTo>
                <a:lnTo>
                  <a:pt x="0" y="145576"/>
                </a:lnTo>
                <a:lnTo>
                  <a:pt x="0" y="145560"/>
                </a:lnTo>
                <a:lnTo>
                  <a:pt x="0" y="145462"/>
                </a:lnTo>
                <a:lnTo>
                  <a:pt x="0" y="145379"/>
                </a:lnTo>
                <a:lnTo>
                  <a:pt x="0" y="145364"/>
                </a:lnTo>
                <a:lnTo>
                  <a:pt x="0" y="145323"/>
                </a:lnTo>
                <a:lnTo>
                  <a:pt x="0" y="145265"/>
                </a:lnTo>
                <a:lnTo>
                  <a:pt x="0" y="145236"/>
                </a:lnTo>
                <a:lnTo>
                  <a:pt x="0" y="145191"/>
                </a:lnTo>
                <a:lnTo>
                  <a:pt x="0" y="145154"/>
                </a:lnTo>
                <a:lnTo>
                  <a:pt x="0" y="145101"/>
                </a:lnTo>
                <a:lnTo>
                  <a:pt x="0" y="145095"/>
                </a:lnTo>
                <a:lnTo>
                  <a:pt x="0" y="145003"/>
                </a:lnTo>
                <a:lnTo>
                  <a:pt x="0" y="144972"/>
                </a:lnTo>
                <a:lnTo>
                  <a:pt x="0" y="144945"/>
                </a:lnTo>
                <a:lnTo>
                  <a:pt x="0" y="144905"/>
                </a:lnTo>
                <a:lnTo>
                  <a:pt x="0" y="144809"/>
                </a:lnTo>
                <a:lnTo>
                  <a:pt x="0" y="144787"/>
                </a:lnTo>
                <a:lnTo>
                  <a:pt x="0" y="144760"/>
                </a:lnTo>
                <a:lnTo>
                  <a:pt x="0" y="144746"/>
                </a:lnTo>
                <a:lnTo>
                  <a:pt x="0" y="144717"/>
                </a:lnTo>
                <a:lnTo>
                  <a:pt x="0" y="144669"/>
                </a:lnTo>
                <a:lnTo>
                  <a:pt x="0" y="144595"/>
                </a:lnTo>
                <a:lnTo>
                  <a:pt x="0" y="144567"/>
                </a:lnTo>
                <a:lnTo>
                  <a:pt x="0" y="144518"/>
                </a:lnTo>
                <a:lnTo>
                  <a:pt x="0" y="144469"/>
                </a:lnTo>
                <a:lnTo>
                  <a:pt x="0" y="144453"/>
                </a:lnTo>
                <a:lnTo>
                  <a:pt x="0" y="144355"/>
                </a:lnTo>
                <a:lnTo>
                  <a:pt x="0" y="144333"/>
                </a:lnTo>
                <a:lnTo>
                  <a:pt x="0" y="144319"/>
                </a:lnTo>
                <a:lnTo>
                  <a:pt x="0" y="144258"/>
                </a:lnTo>
                <a:lnTo>
                  <a:pt x="0" y="144257"/>
                </a:lnTo>
                <a:lnTo>
                  <a:pt x="0" y="144256"/>
                </a:lnTo>
                <a:lnTo>
                  <a:pt x="0" y="144219"/>
                </a:lnTo>
                <a:lnTo>
                  <a:pt x="0" y="144194"/>
                </a:lnTo>
                <a:lnTo>
                  <a:pt x="0" y="144123"/>
                </a:lnTo>
                <a:lnTo>
                  <a:pt x="0" y="144064"/>
                </a:lnTo>
                <a:lnTo>
                  <a:pt x="0" y="144045"/>
                </a:lnTo>
                <a:lnTo>
                  <a:pt x="0" y="144014"/>
                </a:lnTo>
                <a:lnTo>
                  <a:pt x="0" y="144013"/>
                </a:lnTo>
                <a:lnTo>
                  <a:pt x="0" y="143963"/>
                </a:lnTo>
                <a:lnTo>
                  <a:pt x="0" y="143822"/>
                </a:lnTo>
                <a:lnTo>
                  <a:pt x="0" y="143788"/>
                </a:lnTo>
                <a:lnTo>
                  <a:pt x="0" y="143735"/>
                </a:lnTo>
                <a:lnTo>
                  <a:pt x="0" y="143730"/>
                </a:lnTo>
                <a:lnTo>
                  <a:pt x="0" y="143610"/>
                </a:lnTo>
                <a:lnTo>
                  <a:pt x="0" y="143574"/>
                </a:lnTo>
                <a:lnTo>
                  <a:pt x="0" y="143546"/>
                </a:lnTo>
                <a:lnTo>
                  <a:pt x="0" y="143543"/>
                </a:lnTo>
                <a:lnTo>
                  <a:pt x="0" y="143538"/>
                </a:lnTo>
                <a:lnTo>
                  <a:pt x="0" y="143532"/>
                </a:lnTo>
                <a:lnTo>
                  <a:pt x="0" y="143449"/>
                </a:lnTo>
                <a:lnTo>
                  <a:pt x="0" y="143444"/>
                </a:lnTo>
                <a:lnTo>
                  <a:pt x="0" y="143438"/>
                </a:lnTo>
                <a:lnTo>
                  <a:pt x="0" y="143428"/>
                </a:lnTo>
                <a:lnTo>
                  <a:pt x="0" y="143378"/>
                </a:lnTo>
                <a:lnTo>
                  <a:pt x="0" y="143312"/>
                </a:lnTo>
                <a:lnTo>
                  <a:pt x="0" y="143270"/>
                </a:lnTo>
                <a:lnTo>
                  <a:pt x="0" y="143242"/>
                </a:lnTo>
                <a:lnTo>
                  <a:pt x="0" y="143235"/>
                </a:lnTo>
                <a:lnTo>
                  <a:pt x="0" y="143234"/>
                </a:lnTo>
                <a:lnTo>
                  <a:pt x="0" y="143210"/>
                </a:lnTo>
                <a:lnTo>
                  <a:pt x="0" y="143124"/>
                </a:lnTo>
                <a:lnTo>
                  <a:pt x="0" y="143087"/>
                </a:lnTo>
                <a:lnTo>
                  <a:pt x="0" y="143060"/>
                </a:lnTo>
                <a:lnTo>
                  <a:pt x="0" y="142999"/>
                </a:lnTo>
                <a:lnTo>
                  <a:pt x="0" y="142993"/>
                </a:lnTo>
                <a:lnTo>
                  <a:pt x="0" y="142992"/>
                </a:lnTo>
                <a:lnTo>
                  <a:pt x="0" y="142990"/>
                </a:lnTo>
                <a:lnTo>
                  <a:pt x="0" y="142985"/>
                </a:lnTo>
                <a:lnTo>
                  <a:pt x="0" y="142969"/>
                </a:lnTo>
                <a:lnTo>
                  <a:pt x="0" y="142901"/>
                </a:lnTo>
                <a:lnTo>
                  <a:pt x="0" y="142859"/>
                </a:lnTo>
                <a:lnTo>
                  <a:pt x="0" y="142811"/>
                </a:lnTo>
                <a:lnTo>
                  <a:pt x="0" y="142701"/>
                </a:lnTo>
                <a:lnTo>
                  <a:pt x="0" y="142693"/>
                </a:lnTo>
                <a:lnTo>
                  <a:pt x="0" y="142680"/>
                </a:lnTo>
                <a:lnTo>
                  <a:pt x="0" y="142642"/>
                </a:lnTo>
                <a:lnTo>
                  <a:pt x="0" y="142635"/>
                </a:lnTo>
                <a:lnTo>
                  <a:pt x="0" y="142630"/>
                </a:lnTo>
                <a:lnTo>
                  <a:pt x="0" y="142497"/>
                </a:lnTo>
                <a:lnTo>
                  <a:pt x="0" y="142456"/>
                </a:lnTo>
                <a:lnTo>
                  <a:pt x="0" y="142446"/>
                </a:lnTo>
                <a:lnTo>
                  <a:pt x="0" y="142358"/>
                </a:lnTo>
                <a:lnTo>
                  <a:pt x="0" y="142342"/>
                </a:lnTo>
                <a:lnTo>
                  <a:pt x="0" y="142337"/>
                </a:lnTo>
                <a:lnTo>
                  <a:pt x="0" y="142321"/>
                </a:lnTo>
                <a:lnTo>
                  <a:pt x="0" y="142304"/>
                </a:lnTo>
                <a:lnTo>
                  <a:pt x="0" y="142270"/>
                </a:lnTo>
                <a:lnTo>
                  <a:pt x="0" y="142249"/>
                </a:lnTo>
                <a:lnTo>
                  <a:pt x="0" y="142163"/>
                </a:lnTo>
                <a:lnTo>
                  <a:pt x="0" y="142161"/>
                </a:lnTo>
                <a:lnTo>
                  <a:pt x="0" y="142103"/>
                </a:lnTo>
                <a:lnTo>
                  <a:pt x="0" y="142077"/>
                </a:lnTo>
                <a:lnTo>
                  <a:pt x="0" y="142039"/>
                </a:lnTo>
                <a:lnTo>
                  <a:pt x="0" y="142020"/>
                </a:lnTo>
                <a:lnTo>
                  <a:pt x="0" y="141935"/>
                </a:lnTo>
                <a:lnTo>
                  <a:pt x="0" y="141921"/>
                </a:lnTo>
                <a:lnTo>
                  <a:pt x="0" y="141910"/>
                </a:lnTo>
                <a:lnTo>
                  <a:pt x="0" y="141845"/>
                </a:lnTo>
                <a:lnTo>
                  <a:pt x="0" y="141790"/>
                </a:lnTo>
                <a:lnTo>
                  <a:pt x="0" y="141762"/>
                </a:lnTo>
                <a:lnTo>
                  <a:pt x="0" y="141733"/>
                </a:lnTo>
                <a:lnTo>
                  <a:pt x="0" y="141673"/>
                </a:lnTo>
                <a:lnTo>
                  <a:pt x="0" y="141666"/>
                </a:lnTo>
                <a:lnTo>
                  <a:pt x="0" y="141659"/>
                </a:lnTo>
                <a:lnTo>
                  <a:pt x="0" y="141636"/>
                </a:lnTo>
                <a:lnTo>
                  <a:pt x="0" y="141634"/>
                </a:lnTo>
                <a:lnTo>
                  <a:pt x="0" y="141559"/>
                </a:lnTo>
                <a:lnTo>
                  <a:pt x="0" y="141490"/>
                </a:lnTo>
                <a:lnTo>
                  <a:pt x="0" y="141416"/>
                </a:lnTo>
                <a:lnTo>
                  <a:pt x="0" y="141297"/>
                </a:lnTo>
                <a:lnTo>
                  <a:pt x="0" y="141197"/>
                </a:lnTo>
                <a:lnTo>
                  <a:pt x="0" y="141175"/>
                </a:lnTo>
                <a:lnTo>
                  <a:pt x="0" y="141142"/>
                </a:lnTo>
                <a:lnTo>
                  <a:pt x="0" y="141125"/>
                </a:lnTo>
                <a:lnTo>
                  <a:pt x="0" y="141063"/>
                </a:lnTo>
                <a:lnTo>
                  <a:pt x="0" y="141040"/>
                </a:lnTo>
                <a:lnTo>
                  <a:pt x="0" y="140966"/>
                </a:lnTo>
                <a:lnTo>
                  <a:pt x="0" y="140942"/>
                </a:lnTo>
                <a:lnTo>
                  <a:pt x="0" y="140861"/>
                </a:lnTo>
                <a:lnTo>
                  <a:pt x="0" y="140803"/>
                </a:lnTo>
                <a:lnTo>
                  <a:pt x="0" y="140715"/>
                </a:lnTo>
                <a:lnTo>
                  <a:pt x="0" y="140706"/>
                </a:lnTo>
                <a:lnTo>
                  <a:pt x="0" y="140652"/>
                </a:lnTo>
                <a:lnTo>
                  <a:pt x="0" y="140651"/>
                </a:lnTo>
                <a:lnTo>
                  <a:pt x="0" y="140649"/>
                </a:lnTo>
                <a:lnTo>
                  <a:pt x="0" y="140627"/>
                </a:lnTo>
                <a:lnTo>
                  <a:pt x="0" y="140577"/>
                </a:lnTo>
                <a:lnTo>
                  <a:pt x="0" y="140541"/>
                </a:lnTo>
                <a:lnTo>
                  <a:pt x="0" y="140527"/>
                </a:lnTo>
                <a:lnTo>
                  <a:pt x="0" y="140510"/>
                </a:lnTo>
                <a:lnTo>
                  <a:pt x="0" y="140483"/>
                </a:lnTo>
                <a:lnTo>
                  <a:pt x="0" y="140465"/>
                </a:lnTo>
                <a:lnTo>
                  <a:pt x="0" y="140433"/>
                </a:lnTo>
                <a:lnTo>
                  <a:pt x="0" y="140402"/>
                </a:lnTo>
                <a:lnTo>
                  <a:pt x="0" y="140318"/>
                </a:lnTo>
                <a:lnTo>
                  <a:pt x="0" y="140291"/>
                </a:lnTo>
                <a:lnTo>
                  <a:pt x="0" y="140288"/>
                </a:lnTo>
                <a:lnTo>
                  <a:pt x="0" y="140286"/>
                </a:lnTo>
                <a:lnTo>
                  <a:pt x="0" y="140267"/>
                </a:lnTo>
                <a:lnTo>
                  <a:pt x="0" y="140265"/>
                </a:lnTo>
                <a:lnTo>
                  <a:pt x="0" y="140190"/>
                </a:lnTo>
                <a:lnTo>
                  <a:pt x="0" y="140182"/>
                </a:lnTo>
                <a:lnTo>
                  <a:pt x="0" y="140165"/>
                </a:lnTo>
                <a:lnTo>
                  <a:pt x="0" y="140118"/>
                </a:lnTo>
                <a:lnTo>
                  <a:pt x="0" y="140049"/>
                </a:lnTo>
                <a:lnTo>
                  <a:pt x="0" y="140047"/>
                </a:lnTo>
                <a:lnTo>
                  <a:pt x="0" y="140042"/>
                </a:lnTo>
                <a:lnTo>
                  <a:pt x="0" y="139911"/>
                </a:lnTo>
                <a:lnTo>
                  <a:pt x="0" y="139835"/>
                </a:lnTo>
                <a:lnTo>
                  <a:pt x="0" y="139813"/>
                </a:lnTo>
                <a:lnTo>
                  <a:pt x="0" y="139799"/>
                </a:lnTo>
                <a:lnTo>
                  <a:pt x="0" y="139754"/>
                </a:lnTo>
                <a:lnTo>
                  <a:pt x="0" y="139736"/>
                </a:lnTo>
                <a:lnTo>
                  <a:pt x="0" y="139706"/>
                </a:lnTo>
                <a:lnTo>
                  <a:pt x="0" y="139674"/>
                </a:lnTo>
                <a:lnTo>
                  <a:pt x="0" y="139603"/>
                </a:lnTo>
                <a:lnTo>
                  <a:pt x="0" y="139541"/>
                </a:lnTo>
                <a:lnTo>
                  <a:pt x="0" y="139525"/>
                </a:lnTo>
                <a:lnTo>
                  <a:pt x="0" y="139520"/>
                </a:lnTo>
                <a:lnTo>
                  <a:pt x="0" y="139512"/>
                </a:lnTo>
                <a:lnTo>
                  <a:pt x="0" y="139495"/>
                </a:lnTo>
                <a:lnTo>
                  <a:pt x="0" y="139494"/>
                </a:lnTo>
                <a:lnTo>
                  <a:pt x="0" y="139470"/>
                </a:lnTo>
                <a:lnTo>
                  <a:pt x="0" y="139448"/>
                </a:lnTo>
                <a:lnTo>
                  <a:pt x="0" y="139437"/>
                </a:lnTo>
                <a:lnTo>
                  <a:pt x="0" y="139285"/>
                </a:lnTo>
                <a:lnTo>
                  <a:pt x="0" y="139215"/>
                </a:lnTo>
                <a:lnTo>
                  <a:pt x="0" y="139210"/>
                </a:lnTo>
                <a:lnTo>
                  <a:pt x="0" y="139168"/>
                </a:lnTo>
                <a:lnTo>
                  <a:pt x="0" y="139161"/>
                </a:lnTo>
                <a:lnTo>
                  <a:pt x="0" y="139150"/>
                </a:lnTo>
                <a:lnTo>
                  <a:pt x="0" y="139058"/>
                </a:lnTo>
                <a:lnTo>
                  <a:pt x="0" y="139036"/>
                </a:lnTo>
                <a:lnTo>
                  <a:pt x="0" y="138960"/>
                </a:lnTo>
                <a:lnTo>
                  <a:pt x="0" y="138918"/>
                </a:lnTo>
                <a:lnTo>
                  <a:pt x="0" y="138905"/>
                </a:lnTo>
                <a:lnTo>
                  <a:pt x="0" y="138801"/>
                </a:lnTo>
                <a:lnTo>
                  <a:pt x="0" y="138750"/>
                </a:lnTo>
                <a:lnTo>
                  <a:pt x="0" y="138722"/>
                </a:lnTo>
                <a:lnTo>
                  <a:pt x="0" y="138676"/>
                </a:lnTo>
                <a:lnTo>
                  <a:pt x="0" y="138604"/>
                </a:lnTo>
                <a:lnTo>
                  <a:pt x="0" y="138598"/>
                </a:lnTo>
                <a:lnTo>
                  <a:pt x="0" y="138567"/>
                </a:lnTo>
                <a:lnTo>
                  <a:pt x="0" y="138540"/>
                </a:lnTo>
                <a:lnTo>
                  <a:pt x="0" y="138501"/>
                </a:lnTo>
                <a:lnTo>
                  <a:pt x="0" y="138480"/>
                </a:lnTo>
                <a:lnTo>
                  <a:pt x="0" y="138442"/>
                </a:lnTo>
                <a:lnTo>
                  <a:pt x="0" y="138388"/>
                </a:lnTo>
                <a:lnTo>
                  <a:pt x="0" y="138372"/>
                </a:lnTo>
                <a:lnTo>
                  <a:pt x="0" y="138365"/>
                </a:lnTo>
                <a:lnTo>
                  <a:pt x="0" y="138342"/>
                </a:lnTo>
                <a:lnTo>
                  <a:pt x="0" y="138291"/>
                </a:lnTo>
                <a:lnTo>
                  <a:pt x="0" y="138279"/>
                </a:lnTo>
                <a:lnTo>
                  <a:pt x="0" y="138160"/>
                </a:lnTo>
                <a:lnTo>
                  <a:pt x="0" y="138139"/>
                </a:lnTo>
                <a:lnTo>
                  <a:pt x="0" y="138132"/>
                </a:lnTo>
                <a:lnTo>
                  <a:pt x="0" y="138123"/>
                </a:lnTo>
                <a:lnTo>
                  <a:pt x="0" y="138122"/>
                </a:lnTo>
                <a:lnTo>
                  <a:pt x="0" y="138079"/>
                </a:lnTo>
                <a:lnTo>
                  <a:pt x="0" y="138008"/>
                </a:lnTo>
                <a:lnTo>
                  <a:pt x="0" y="138003"/>
                </a:lnTo>
                <a:lnTo>
                  <a:pt x="0" y="137947"/>
                </a:lnTo>
                <a:lnTo>
                  <a:pt x="0" y="137927"/>
                </a:lnTo>
                <a:lnTo>
                  <a:pt x="0" y="137926"/>
                </a:lnTo>
                <a:lnTo>
                  <a:pt x="0" y="137882"/>
                </a:lnTo>
                <a:lnTo>
                  <a:pt x="0" y="137853"/>
                </a:lnTo>
                <a:lnTo>
                  <a:pt x="0" y="137848"/>
                </a:lnTo>
                <a:lnTo>
                  <a:pt x="0" y="137829"/>
                </a:lnTo>
                <a:lnTo>
                  <a:pt x="0" y="137824"/>
                </a:lnTo>
                <a:lnTo>
                  <a:pt x="0" y="137731"/>
                </a:lnTo>
                <a:lnTo>
                  <a:pt x="0" y="137703"/>
                </a:lnTo>
                <a:lnTo>
                  <a:pt x="0" y="137694"/>
                </a:lnTo>
                <a:lnTo>
                  <a:pt x="0" y="137643"/>
                </a:lnTo>
                <a:lnTo>
                  <a:pt x="0" y="137620"/>
                </a:lnTo>
                <a:lnTo>
                  <a:pt x="0" y="137491"/>
                </a:lnTo>
                <a:lnTo>
                  <a:pt x="0" y="137469"/>
                </a:lnTo>
                <a:lnTo>
                  <a:pt x="0" y="137450"/>
                </a:lnTo>
                <a:lnTo>
                  <a:pt x="0" y="137394"/>
                </a:lnTo>
                <a:lnTo>
                  <a:pt x="0" y="137379"/>
                </a:lnTo>
                <a:lnTo>
                  <a:pt x="0" y="137283"/>
                </a:lnTo>
                <a:lnTo>
                  <a:pt x="0" y="137212"/>
                </a:lnTo>
                <a:lnTo>
                  <a:pt x="0" y="137183"/>
                </a:lnTo>
                <a:lnTo>
                  <a:pt x="0" y="137169"/>
                </a:lnTo>
                <a:lnTo>
                  <a:pt x="0" y="137153"/>
                </a:lnTo>
                <a:lnTo>
                  <a:pt x="0" y="137039"/>
                </a:lnTo>
                <a:lnTo>
                  <a:pt x="0" y="136996"/>
                </a:lnTo>
                <a:lnTo>
                  <a:pt x="0" y="136972"/>
                </a:lnTo>
                <a:lnTo>
                  <a:pt x="0" y="136958"/>
                </a:lnTo>
                <a:lnTo>
                  <a:pt x="0" y="136929"/>
                </a:lnTo>
                <a:lnTo>
                  <a:pt x="0" y="136920"/>
                </a:lnTo>
                <a:lnTo>
                  <a:pt x="0" y="136863"/>
                </a:lnTo>
                <a:lnTo>
                  <a:pt x="0" y="136789"/>
                </a:lnTo>
                <a:lnTo>
                  <a:pt x="0" y="136786"/>
                </a:lnTo>
                <a:lnTo>
                  <a:pt x="0" y="136766"/>
                </a:lnTo>
                <a:lnTo>
                  <a:pt x="0" y="136746"/>
                </a:lnTo>
                <a:lnTo>
                  <a:pt x="0" y="136724"/>
                </a:lnTo>
                <a:lnTo>
                  <a:pt x="0" y="136717"/>
                </a:lnTo>
                <a:lnTo>
                  <a:pt x="0" y="136682"/>
                </a:lnTo>
                <a:lnTo>
                  <a:pt x="0" y="136679"/>
                </a:lnTo>
                <a:lnTo>
                  <a:pt x="0" y="136674"/>
                </a:lnTo>
                <a:lnTo>
                  <a:pt x="0" y="136615"/>
                </a:lnTo>
                <a:lnTo>
                  <a:pt x="0" y="136612"/>
                </a:lnTo>
                <a:lnTo>
                  <a:pt x="0" y="136546"/>
                </a:lnTo>
                <a:lnTo>
                  <a:pt x="0" y="136543"/>
                </a:lnTo>
                <a:lnTo>
                  <a:pt x="0" y="136470"/>
                </a:lnTo>
                <a:lnTo>
                  <a:pt x="0" y="136468"/>
                </a:lnTo>
                <a:lnTo>
                  <a:pt x="0" y="136448"/>
                </a:lnTo>
                <a:lnTo>
                  <a:pt x="0" y="136446"/>
                </a:lnTo>
                <a:lnTo>
                  <a:pt x="0" y="136444"/>
                </a:lnTo>
                <a:lnTo>
                  <a:pt x="0" y="136330"/>
                </a:lnTo>
                <a:lnTo>
                  <a:pt x="0" y="136315"/>
                </a:lnTo>
                <a:lnTo>
                  <a:pt x="0" y="136272"/>
                </a:lnTo>
                <a:lnTo>
                  <a:pt x="0" y="136176"/>
                </a:lnTo>
                <a:lnTo>
                  <a:pt x="0" y="136076"/>
                </a:lnTo>
                <a:lnTo>
                  <a:pt x="0" y="136038"/>
                </a:lnTo>
                <a:lnTo>
                  <a:pt x="0" y="136021"/>
                </a:lnTo>
                <a:lnTo>
                  <a:pt x="0" y="135982"/>
                </a:lnTo>
                <a:lnTo>
                  <a:pt x="0" y="135938"/>
                </a:lnTo>
                <a:lnTo>
                  <a:pt x="0" y="135905"/>
                </a:lnTo>
                <a:lnTo>
                  <a:pt x="0" y="135856"/>
                </a:lnTo>
                <a:lnTo>
                  <a:pt x="0" y="135798"/>
                </a:lnTo>
                <a:lnTo>
                  <a:pt x="0" y="135782"/>
                </a:lnTo>
                <a:lnTo>
                  <a:pt x="0" y="135771"/>
                </a:lnTo>
                <a:lnTo>
                  <a:pt x="0" y="135766"/>
                </a:lnTo>
                <a:lnTo>
                  <a:pt x="0" y="135745"/>
                </a:lnTo>
                <a:lnTo>
                  <a:pt x="0" y="135731"/>
                </a:lnTo>
                <a:lnTo>
                  <a:pt x="0" y="135723"/>
                </a:lnTo>
                <a:lnTo>
                  <a:pt x="0" y="135662"/>
                </a:lnTo>
                <a:lnTo>
                  <a:pt x="0" y="135647"/>
                </a:lnTo>
                <a:lnTo>
                  <a:pt x="0" y="135592"/>
                </a:lnTo>
                <a:lnTo>
                  <a:pt x="0" y="135591"/>
                </a:lnTo>
                <a:lnTo>
                  <a:pt x="0" y="135566"/>
                </a:lnTo>
                <a:lnTo>
                  <a:pt x="0" y="135449"/>
                </a:lnTo>
                <a:lnTo>
                  <a:pt x="0" y="135447"/>
                </a:lnTo>
                <a:lnTo>
                  <a:pt x="0" y="135420"/>
                </a:lnTo>
                <a:lnTo>
                  <a:pt x="0" y="135395"/>
                </a:lnTo>
                <a:lnTo>
                  <a:pt x="0" y="135341"/>
                </a:lnTo>
                <a:lnTo>
                  <a:pt x="0" y="135339"/>
                </a:lnTo>
                <a:lnTo>
                  <a:pt x="0" y="135337"/>
                </a:lnTo>
                <a:lnTo>
                  <a:pt x="0" y="135273"/>
                </a:lnTo>
                <a:lnTo>
                  <a:pt x="0" y="135208"/>
                </a:lnTo>
                <a:lnTo>
                  <a:pt x="0" y="135199"/>
                </a:lnTo>
                <a:lnTo>
                  <a:pt x="0" y="135186"/>
                </a:lnTo>
                <a:lnTo>
                  <a:pt x="0" y="135109"/>
                </a:lnTo>
                <a:lnTo>
                  <a:pt x="0" y="135107"/>
                </a:lnTo>
                <a:lnTo>
                  <a:pt x="0" y="135057"/>
                </a:lnTo>
                <a:lnTo>
                  <a:pt x="0" y="135047"/>
                </a:lnTo>
                <a:lnTo>
                  <a:pt x="0" y="134976"/>
                </a:lnTo>
                <a:lnTo>
                  <a:pt x="0" y="134898"/>
                </a:lnTo>
                <a:lnTo>
                  <a:pt x="0" y="134868"/>
                </a:lnTo>
                <a:lnTo>
                  <a:pt x="0" y="134867"/>
                </a:lnTo>
                <a:lnTo>
                  <a:pt x="0" y="134710"/>
                </a:lnTo>
                <a:lnTo>
                  <a:pt x="0" y="134685"/>
                </a:lnTo>
                <a:lnTo>
                  <a:pt x="0" y="134658"/>
                </a:lnTo>
                <a:lnTo>
                  <a:pt x="0" y="134650"/>
                </a:lnTo>
                <a:lnTo>
                  <a:pt x="0" y="134588"/>
                </a:lnTo>
                <a:lnTo>
                  <a:pt x="0" y="134583"/>
                </a:lnTo>
                <a:lnTo>
                  <a:pt x="0" y="134460"/>
                </a:lnTo>
                <a:lnTo>
                  <a:pt x="0" y="134459"/>
                </a:lnTo>
                <a:lnTo>
                  <a:pt x="0" y="134454"/>
                </a:lnTo>
                <a:lnTo>
                  <a:pt x="0" y="134413"/>
                </a:lnTo>
                <a:lnTo>
                  <a:pt x="0" y="134409"/>
                </a:lnTo>
                <a:lnTo>
                  <a:pt x="0" y="134379"/>
                </a:lnTo>
                <a:lnTo>
                  <a:pt x="0" y="134350"/>
                </a:lnTo>
                <a:lnTo>
                  <a:pt x="0" y="134291"/>
                </a:lnTo>
                <a:lnTo>
                  <a:pt x="0" y="134226"/>
                </a:lnTo>
                <a:lnTo>
                  <a:pt x="0" y="134203"/>
                </a:lnTo>
                <a:lnTo>
                  <a:pt x="0" y="134200"/>
                </a:lnTo>
                <a:lnTo>
                  <a:pt x="0" y="134176"/>
                </a:lnTo>
                <a:lnTo>
                  <a:pt x="0" y="134129"/>
                </a:lnTo>
                <a:lnTo>
                  <a:pt x="0" y="134123"/>
                </a:lnTo>
                <a:lnTo>
                  <a:pt x="0" y="134095"/>
                </a:lnTo>
                <a:lnTo>
                  <a:pt x="0" y="134078"/>
                </a:lnTo>
                <a:lnTo>
                  <a:pt x="0" y="133977"/>
                </a:lnTo>
                <a:lnTo>
                  <a:pt x="0" y="133966"/>
                </a:lnTo>
                <a:lnTo>
                  <a:pt x="0" y="133940"/>
                </a:lnTo>
                <a:lnTo>
                  <a:pt x="0" y="133913"/>
                </a:lnTo>
                <a:lnTo>
                  <a:pt x="0" y="133891"/>
                </a:lnTo>
                <a:lnTo>
                  <a:pt x="0" y="133885"/>
                </a:lnTo>
                <a:lnTo>
                  <a:pt x="0" y="133861"/>
                </a:lnTo>
                <a:lnTo>
                  <a:pt x="0" y="133821"/>
                </a:lnTo>
                <a:lnTo>
                  <a:pt x="0" y="133761"/>
                </a:lnTo>
                <a:lnTo>
                  <a:pt x="0" y="133744"/>
                </a:lnTo>
                <a:lnTo>
                  <a:pt x="0" y="133664"/>
                </a:lnTo>
                <a:lnTo>
                  <a:pt x="0" y="133619"/>
                </a:lnTo>
                <a:lnTo>
                  <a:pt x="0" y="133578"/>
                </a:lnTo>
                <a:lnTo>
                  <a:pt x="0" y="133552"/>
                </a:lnTo>
                <a:lnTo>
                  <a:pt x="0" y="133501"/>
                </a:lnTo>
                <a:lnTo>
                  <a:pt x="0" y="133455"/>
                </a:lnTo>
                <a:lnTo>
                  <a:pt x="0" y="133322"/>
                </a:lnTo>
                <a:lnTo>
                  <a:pt x="0" y="133309"/>
                </a:lnTo>
                <a:lnTo>
                  <a:pt x="0" y="133243"/>
                </a:lnTo>
                <a:lnTo>
                  <a:pt x="0" y="133183"/>
                </a:lnTo>
                <a:lnTo>
                  <a:pt x="0" y="133179"/>
                </a:lnTo>
                <a:lnTo>
                  <a:pt x="0" y="133140"/>
                </a:lnTo>
                <a:lnTo>
                  <a:pt x="0" y="133074"/>
                </a:lnTo>
                <a:lnTo>
                  <a:pt x="0" y="133047"/>
                </a:lnTo>
                <a:lnTo>
                  <a:pt x="0" y="133016"/>
                </a:lnTo>
                <a:lnTo>
                  <a:pt x="0" y="133000"/>
                </a:lnTo>
                <a:lnTo>
                  <a:pt x="0" y="132997"/>
                </a:lnTo>
                <a:lnTo>
                  <a:pt x="0" y="132971"/>
                </a:lnTo>
                <a:lnTo>
                  <a:pt x="0" y="132949"/>
                </a:lnTo>
                <a:lnTo>
                  <a:pt x="0" y="132864"/>
                </a:lnTo>
                <a:lnTo>
                  <a:pt x="0" y="132861"/>
                </a:lnTo>
                <a:lnTo>
                  <a:pt x="0" y="132840"/>
                </a:lnTo>
                <a:lnTo>
                  <a:pt x="0" y="132837"/>
                </a:lnTo>
                <a:lnTo>
                  <a:pt x="0" y="132754"/>
                </a:lnTo>
                <a:lnTo>
                  <a:pt x="0" y="132682"/>
                </a:lnTo>
                <a:lnTo>
                  <a:pt x="0" y="132526"/>
                </a:lnTo>
                <a:lnTo>
                  <a:pt x="0" y="132412"/>
                </a:lnTo>
                <a:lnTo>
                  <a:pt x="0" y="132378"/>
                </a:lnTo>
                <a:lnTo>
                  <a:pt x="0" y="132284"/>
                </a:lnTo>
                <a:lnTo>
                  <a:pt x="0" y="132139"/>
                </a:lnTo>
                <a:lnTo>
                  <a:pt x="0" y="132119"/>
                </a:lnTo>
                <a:lnTo>
                  <a:pt x="0" y="132092"/>
                </a:lnTo>
                <a:lnTo>
                  <a:pt x="0" y="132053"/>
                </a:lnTo>
                <a:lnTo>
                  <a:pt x="0" y="132026"/>
                </a:lnTo>
                <a:lnTo>
                  <a:pt x="0" y="131956"/>
                </a:lnTo>
                <a:lnTo>
                  <a:pt x="0" y="131948"/>
                </a:lnTo>
                <a:lnTo>
                  <a:pt x="0" y="131935"/>
                </a:lnTo>
                <a:lnTo>
                  <a:pt x="0" y="131924"/>
                </a:lnTo>
                <a:lnTo>
                  <a:pt x="0" y="131893"/>
                </a:lnTo>
                <a:lnTo>
                  <a:pt x="0" y="131868"/>
                </a:lnTo>
                <a:lnTo>
                  <a:pt x="0" y="131812"/>
                </a:lnTo>
                <a:lnTo>
                  <a:pt x="0" y="131774"/>
                </a:lnTo>
                <a:lnTo>
                  <a:pt x="0" y="131733"/>
                </a:lnTo>
                <a:lnTo>
                  <a:pt x="0" y="131714"/>
                </a:lnTo>
                <a:lnTo>
                  <a:pt x="0" y="131676"/>
                </a:lnTo>
                <a:lnTo>
                  <a:pt x="0" y="131661"/>
                </a:lnTo>
                <a:lnTo>
                  <a:pt x="0" y="131616"/>
                </a:lnTo>
                <a:lnTo>
                  <a:pt x="0" y="131578"/>
                </a:lnTo>
                <a:lnTo>
                  <a:pt x="0" y="131480"/>
                </a:lnTo>
                <a:lnTo>
                  <a:pt x="0" y="131394"/>
                </a:lnTo>
                <a:lnTo>
                  <a:pt x="0" y="131338"/>
                </a:lnTo>
                <a:lnTo>
                  <a:pt x="0" y="131211"/>
                </a:lnTo>
                <a:lnTo>
                  <a:pt x="0" y="131161"/>
                </a:lnTo>
                <a:lnTo>
                  <a:pt x="0" y="131160"/>
                </a:lnTo>
                <a:lnTo>
                  <a:pt x="0" y="131144"/>
                </a:lnTo>
                <a:lnTo>
                  <a:pt x="0" y="131139"/>
                </a:lnTo>
                <a:lnTo>
                  <a:pt x="0" y="131118"/>
                </a:lnTo>
                <a:lnTo>
                  <a:pt x="0" y="131054"/>
                </a:lnTo>
                <a:lnTo>
                  <a:pt x="0" y="130987"/>
                </a:lnTo>
                <a:lnTo>
                  <a:pt x="0" y="130969"/>
                </a:lnTo>
                <a:lnTo>
                  <a:pt x="0" y="130965"/>
                </a:lnTo>
                <a:lnTo>
                  <a:pt x="0" y="130879"/>
                </a:lnTo>
                <a:lnTo>
                  <a:pt x="0" y="130875"/>
                </a:lnTo>
                <a:lnTo>
                  <a:pt x="0" y="130817"/>
                </a:lnTo>
                <a:lnTo>
                  <a:pt x="0" y="130753"/>
                </a:lnTo>
                <a:lnTo>
                  <a:pt x="0" y="130721"/>
                </a:lnTo>
                <a:lnTo>
                  <a:pt x="0" y="130693"/>
                </a:lnTo>
                <a:lnTo>
                  <a:pt x="0" y="130679"/>
                </a:lnTo>
                <a:lnTo>
                  <a:pt x="0" y="130668"/>
                </a:lnTo>
                <a:lnTo>
                  <a:pt x="0" y="130665"/>
                </a:lnTo>
                <a:lnTo>
                  <a:pt x="0" y="130596"/>
                </a:lnTo>
                <a:lnTo>
                  <a:pt x="0" y="130591"/>
                </a:lnTo>
                <a:lnTo>
                  <a:pt x="0" y="130577"/>
                </a:lnTo>
                <a:lnTo>
                  <a:pt x="0" y="130502"/>
                </a:lnTo>
                <a:lnTo>
                  <a:pt x="0" y="130491"/>
                </a:lnTo>
                <a:lnTo>
                  <a:pt x="0" y="130446"/>
                </a:lnTo>
                <a:lnTo>
                  <a:pt x="0" y="130417"/>
                </a:lnTo>
                <a:lnTo>
                  <a:pt x="0" y="130403"/>
                </a:lnTo>
                <a:lnTo>
                  <a:pt x="0" y="130381"/>
                </a:lnTo>
                <a:lnTo>
                  <a:pt x="0" y="130348"/>
                </a:lnTo>
                <a:lnTo>
                  <a:pt x="0" y="130231"/>
                </a:lnTo>
                <a:lnTo>
                  <a:pt x="0" y="130215"/>
                </a:lnTo>
                <a:lnTo>
                  <a:pt x="0" y="130212"/>
                </a:lnTo>
                <a:lnTo>
                  <a:pt x="0" y="130209"/>
                </a:lnTo>
                <a:lnTo>
                  <a:pt x="0" y="130207"/>
                </a:lnTo>
                <a:lnTo>
                  <a:pt x="0" y="130159"/>
                </a:lnTo>
                <a:lnTo>
                  <a:pt x="0" y="130140"/>
                </a:lnTo>
                <a:lnTo>
                  <a:pt x="0" y="130138"/>
                </a:lnTo>
                <a:lnTo>
                  <a:pt x="0" y="130137"/>
                </a:lnTo>
                <a:lnTo>
                  <a:pt x="0" y="130132"/>
                </a:lnTo>
                <a:lnTo>
                  <a:pt x="0" y="130115"/>
                </a:lnTo>
                <a:lnTo>
                  <a:pt x="0" y="130097"/>
                </a:lnTo>
                <a:lnTo>
                  <a:pt x="0" y="130036"/>
                </a:lnTo>
                <a:lnTo>
                  <a:pt x="0" y="129999"/>
                </a:lnTo>
                <a:lnTo>
                  <a:pt x="0" y="129958"/>
                </a:lnTo>
                <a:lnTo>
                  <a:pt x="0" y="129889"/>
                </a:lnTo>
                <a:lnTo>
                  <a:pt x="0" y="129840"/>
                </a:lnTo>
                <a:lnTo>
                  <a:pt x="0" y="129701"/>
                </a:lnTo>
                <a:lnTo>
                  <a:pt x="0" y="129682"/>
                </a:lnTo>
                <a:lnTo>
                  <a:pt x="0" y="129680"/>
                </a:lnTo>
                <a:lnTo>
                  <a:pt x="0" y="129656"/>
                </a:lnTo>
                <a:lnTo>
                  <a:pt x="0" y="129606"/>
                </a:lnTo>
                <a:lnTo>
                  <a:pt x="0" y="129582"/>
                </a:lnTo>
                <a:lnTo>
                  <a:pt x="0" y="129577"/>
                </a:lnTo>
                <a:lnTo>
                  <a:pt x="0" y="129561"/>
                </a:lnTo>
                <a:lnTo>
                  <a:pt x="0" y="129489"/>
                </a:lnTo>
                <a:lnTo>
                  <a:pt x="0" y="129484"/>
                </a:lnTo>
                <a:lnTo>
                  <a:pt x="0" y="129470"/>
                </a:lnTo>
                <a:lnTo>
                  <a:pt x="0" y="129462"/>
                </a:lnTo>
                <a:lnTo>
                  <a:pt x="0" y="129451"/>
                </a:lnTo>
                <a:lnTo>
                  <a:pt x="0" y="129446"/>
                </a:lnTo>
                <a:lnTo>
                  <a:pt x="0" y="129425"/>
                </a:lnTo>
                <a:lnTo>
                  <a:pt x="0" y="129365"/>
                </a:lnTo>
                <a:lnTo>
                  <a:pt x="0" y="129352"/>
                </a:lnTo>
                <a:lnTo>
                  <a:pt x="0" y="129341"/>
                </a:lnTo>
                <a:lnTo>
                  <a:pt x="0" y="129310"/>
                </a:lnTo>
                <a:lnTo>
                  <a:pt x="0" y="129301"/>
                </a:lnTo>
                <a:lnTo>
                  <a:pt x="0" y="129299"/>
                </a:lnTo>
                <a:lnTo>
                  <a:pt x="0" y="129241"/>
                </a:lnTo>
                <a:lnTo>
                  <a:pt x="0" y="129224"/>
                </a:lnTo>
                <a:lnTo>
                  <a:pt x="0" y="129216"/>
                </a:lnTo>
                <a:lnTo>
                  <a:pt x="0" y="129118"/>
                </a:lnTo>
                <a:lnTo>
                  <a:pt x="0" y="129076"/>
                </a:lnTo>
                <a:lnTo>
                  <a:pt x="0" y="129008"/>
                </a:lnTo>
                <a:lnTo>
                  <a:pt x="0" y="128992"/>
                </a:lnTo>
                <a:lnTo>
                  <a:pt x="0" y="128974"/>
                </a:lnTo>
                <a:lnTo>
                  <a:pt x="0" y="128936"/>
                </a:lnTo>
                <a:lnTo>
                  <a:pt x="0" y="128934"/>
                </a:lnTo>
                <a:lnTo>
                  <a:pt x="0" y="128929"/>
                </a:lnTo>
                <a:lnTo>
                  <a:pt x="0" y="128800"/>
                </a:lnTo>
                <a:lnTo>
                  <a:pt x="0" y="128783"/>
                </a:lnTo>
                <a:lnTo>
                  <a:pt x="0" y="128556"/>
                </a:lnTo>
                <a:lnTo>
                  <a:pt x="0" y="128554"/>
                </a:lnTo>
                <a:lnTo>
                  <a:pt x="0" y="128515"/>
                </a:lnTo>
                <a:lnTo>
                  <a:pt x="0" y="128475"/>
                </a:lnTo>
                <a:lnTo>
                  <a:pt x="0" y="128471"/>
                </a:lnTo>
                <a:lnTo>
                  <a:pt x="0" y="128420"/>
                </a:lnTo>
                <a:lnTo>
                  <a:pt x="0" y="128344"/>
                </a:lnTo>
                <a:lnTo>
                  <a:pt x="0" y="128341"/>
                </a:lnTo>
                <a:lnTo>
                  <a:pt x="0" y="128322"/>
                </a:lnTo>
                <a:lnTo>
                  <a:pt x="0" y="128309"/>
                </a:lnTo>
                <a:lnTo>
                  <a:pt x="0" y="128234"/>
                </a:lnTo>
                <a:lnTo>
                  <a:pt x="0" y="128210"/>
                </a:lnTo>
                <a:lnTo>
                  <a:pt x="0" y="128195"/>
                </a:lnTo>
                <a:lnTo>
                  <a:pt x="0" y="128162"/>
                </a:lnTo>
                <a:lnTo>
                  <a:pt x="0" y="128150"/>
                </a:lnTo>
                <a:lnTo>
                  <a:pt x="0" y="128113"/>
                </a:lnTo>
                <a:lnTo>
                  <a:pt x="0" y="128093"/>
                </a:lnTo>
                <a:lnTo>
                  <a:pt x="0" y="128082"/>
                </a:lnTo>
                <a:lnTo>
                  <a:pt x="0" y="128008"/>
                </a:lnTo>
                <a:lnTo>
                  <a:pt x="0" y="127994"/>
                </a:lnTo>
                <a:lnTo>
                  <a:pt x="0" y="127970"/>
                </a:lnTo>
                <a:lnTo>
                  <a:pt x="0" y="127939"/>
                </a:lnTo>
                <a:lnTo>
                  <a:pt x="0" y="127919"/>
                </a:lnTo>
                <a:lnTo>
                  <a:pt x="0" y="127867"/>
                </a:lnTo>
                <a:lnTo>
                  <a:pt x="0" y="127862"/>
                </a:lnTo>
                <a:lnTo>
                  <a:pt x="0" y="127835"/>
                </a:lnTo>
                <a:lnTo>
                  <a:pt x="0" y="127798"/>
                </a:lnTo>
                <a:lnTo>
                  <a:pt x="0" y="127774"/>
                </a:lnTo>
                <a:lnTo>
                  <a:pt x="0" y="127693"/>
                </a:lnTo>
                <a:lnTo>
                  <a:pt x="0" y="127688"/>
                </a:lnTo>
                <a:lnTo>
                  <a:pt x="0" y="127634"/>
                </a:lnTo>
                <a:lnTo>
                  <a:pt x="0" y="127619"/>
                </a:lnTo>
                <a:lnTo>
                  <a:pt x="0" y="127549"/>
                </a:lnTo>
                <a:lnTo>
                  <a:pt x="0" y="127465"/>
                </a:lnTo>
                <a:lnTo>
                  <a:pt x="0" y="127460"/>
                </a:lnTo>
                <a:lnTo>
                  <a:pt x="0" y="127406"/>
                </a:lnTo>
                <a:lnTo>
                  <a:pt x="0" y="127399"/>
                </a:lnTo>
                <a:lnTo>
                  <a:pt x="0" y="127376"/>
                </a:lnTo>
                <a:lnTo>
                  <a:pt x="0" y="127329"/>
                </a:lnTo>
                <a:lnTo>
                  <a:pt x="0" y="127321"/>
                </a:lnTo>
                <a:lnTo>
                  <a:pt x="0" y="127297"/>
                </a:lnTo>
                <a:lnTo>
                  <a:pt x="0" y="127265"/>
                </a:lnTo>
                <a:lnTo>
                  <a:pt x="0" y="127194"/>
                </a:lnTo>
                <a:lnTo>
                  <a:pt x="0" y="127183"/>
                </a:lnTo>
                <a:lnTo>
                  <a:pt x="0" y="127156"/>
                </a:lnTo>
                <a:lnTo>
                  <a:pt x="0" y="127147"/>
                </a:lnTo>
                <a:lnTo>
                  <a:pt x="0" y="126986"/>
                </a:lnTo>
                <a:lnTo>
                  <a:pt x="0" y="126960"/>
                </a:lnTo>
                <a:lnTo>
                  <a:pt x="0" y="126957"/>
                </a:lnTo>
                <a:lnTo>
                  <a:pt x="0" y="126901"/>
                </a:lnTo>
                <a:lnTo>
                  <a:pt x="0" y="126879"/>
                </a:lnTo>
                <a:lnTo>
                  <a:pt x="0" y="126863"/>
                </a:lnTo>
                <a:lnTo>
                  <a:pt x="0" y="126812"/>
                </a:lnTo>
                <a:lnTo>
                  <a:pt x="0" y="126791"/>
                </a:lnTo>
                <a:lnTo>
                  <a:pt x="0" y="126765"/>
                </a:lnTo>
                <a:lnTo>
                  <a:pt x="0" y="126728"/>
                </a:lnTo>
                <a:lnTo>
                  <a:pt x="0" y="126716"/>
                </a:lnTo>
                <a:lnTo>
                  <a:pt x="0" y="126688"/>
                </a:lnTo>
                <a:lnTo>
                  <a:pt x="0" y="126667"/>
                </a:lnTo>
                <a:lnTo>
                  <a:pt x="0" y="126642"/>
                </a:lnTo>
                <a:lnTo>
                  <a:pt x="0" y="126641"/>
                </a:lnTo>
                <a:lnTo>
                  <a:pt x="0" y="126629"/>
                </a:lnTo>
                <a:lnTo>
                  <a:pt x="0" y="126595"/>
                </a:lnTo>
                <a:lnTo>
                  <a:pt x="0" y="126584"/>
                </a:lnTo>
                <a:lnTo>
                  <a:pt x="0" y="126496"/>
                </a:lnTo>
                <a:lnTo>
                  <a:pt x="0" y="126484"/>
                </a:lnTo>
                <a:lnTo>
                  <a:pt x="0" y="126445"/>
                </a:lnTo>
                <a:lnTo>
                  <a:pt x="0" y="126417"/>
                </a:lnTo>
                <a:lnTo>
                  <a:pt x="0" y="126391"/>
                </a:lnTo>
                <a:lnTo>
                  <a:pt x="0" y="126317"/>
                </a:lnTo>
                <a:lnTo>
                  <a:pt x="0" y="126248"/>
                </a:lnTo>
                <a:lnTo>
                  <a:pt x="0" y="126190"/>
                </a:lnTo>
                <a:lnTo>
                  <a:pt x="0" y="126183"/>
                </a:lnTo>
                <a:lnTo>
                  <a:pt x="0" y="126133"/>
                </a:lnTo>
                <a:lnTo>
                  <a:pt x="0" y="126126"/>
                </a:lnTo>
                <a:lnTo>
                  <a:pt x="0" y="126103"/>
                </a:lnTo>
                <a:lnTo>
                  <a:pt x="0" y="126052"/>
                </a:lnTo>
                <a:lnTo>
                  <a:pt x="0" y="125971"/>
                </a:lnTo>
                <a:lnTo>
                  <a:pt x="0" y="125932"/>
                </a:lnTo>
                <a:lnTo>
                  <a:pt x="0" y="125926"/>
                </a:lnTo>
                <a:lnTo>
                  <a:pt x="0" y="125897"/>
                </a:lnTo>
                <a:lnTo>
                  <a:pt x="0" y="125883"/>
                </a:lnTo>
                <a:lnTo>
                  <a:pt x="0" y="125823"/>
                </a:lnTo>
                <a:lnTo>
                  <a:pt x="0" y="125695"/>
                </a:lnTo>
                <a:lnTo>
                  <a:pt x="0" y="125692"/>
                </a:lnTo>
                <a:lnTo>
                  <a:pt x="0" y="125687"/>
                </a:lnTo>
                <a:lnTo>
                  <a:pt x="0" y="125615"/>
                </a:lnTo>
                <a:lnTo>
                  <a:pt x="0" y="125577"/>
                </a:lnTo>
                <a:lnTo>
                  <a:pt x="0" y="125535"/>
                </a:lnTo>
                <a:lnTo>
                  <a:pt x="0" y="125513"/>
                </a:lnTo>
                <a:lnTo>
                  <a:pt x="0" y="125510"/>
                </a:lnTo>
                <a:lnTo>
                  <a:pt x="0" y="125438"/>
                </a:lnTo>
                <a:lnTo>
                  <a:pt x="0" y="125345"/>
                </a:lnTo>
                <a:lnTo>
                  <a:pt x="0" y="125287"/>
                </a:lnTo>
                <a:lnTo>
                  <a:pt x="0" y="125284"/>
                </a:lnTo>
                <a:lnTo>
                  <a:pt x="0" y="125279"/>
                </a:lnTo>
                <a:lnTo>
                  <a:pt x="0" y="125270"/>
                </a:lnTo>
                <a:lnTo>
                  <a:pt x="0" y="125212"/>
                </a:lnTo>
                <a:lnTo>
                  <a:pt x="0" y="125210"/>
                </a:lnTo>
                <a:lnTo>
                  <a:pt x="0" y="125188"/>
                </a:lnTo>
                <a:lnTo>
                  <a:pt x="0" y="125162"/>
                </a:lnTo>
                <a:lnTo>
                  <a:pt x="0" y="125071"/>
                </a:lnTo>
                <a:lnTo>
                  <a:pt x="0" y="125053"/>
                </a:lnTo>
                <a:lnTo>
                  <a:pt x="0" y="125051"/>
                </a:lnTo>
                <a:lnTo>
                  <a:pt x="0" y="125029"/>
                </a:lnTo>
                <a:lnTo>
                  <a:pt x="0" y="124978"/>
                </a:lnTo>
                <a:lnTo>
                  <a:pt x="0" y="124850"/>
                </a:lnTo>
                <a:lnTo>
                  <a:pt x="0" y="124819"/>
                </a:lnTo>
                <a:lnTo>
                  <a:pt x="0" y="124812"/>
                </a:lnTo>
                <a:lnTo>
                  <a:pt x="0" y="124790"/>
                </a:lnTo>
                <a:lnTo>
                  <a:pt x="0" y="124756"/>
                </a:lnTo>
                <a:lnTo>
                  <a:pt x="0" y="124738"/>
                </a:lnTo>
                <a:lnTo>
                  <a:pt x="0" y="124714"/>
                </a:lnTo>
                <a:lnTo>
                  <a:pt x="0" y="124696"/>
                </a:lnTo>
                <a:lnTo>
                  <a:pt x="0" y="124674"/>
                </a:lnTo>
                <a:lnTo>
                  <a:pt x="0" y="124672"/>
                </a:lnTo>
                <a:lnTo>
                  <a:pt x="0" y="124616"/>
                </a:lnTo>
                <a:lnTo>
                  <a:pt x="0" y="124600"/>
                </a:lnTo>
                <a:lnTo>
                  <a:pt x="0" y="124597"/>
                </a:lnTo>
                <a:lnTo>
                  <a:pt x="0" y="124555"/>
                </a:lnTo>
                <a:lnTo>
                  <a:pt x="0" y="124403"/>
                </a:lnTo>
                <a:lnTo>
                  <a:pt x="0" y="124359"/>
                </a:lnTo>
                <a:lnTo>
                  <a:pt x="0" y="124331"/>
                </a:lnTo>
                <a:lnTo>
                  <a:pt x="0" y="124324"/>
                </a:lnTo>
                <a:lnTo>
                  <a:pt x="0" y="124307"/>
                </a:lnTo>
                <a:lnTo>
                  <a:pt x="0" y="124280"/>
                </a:lnTo>
                <a:lnTo>
                  <a:pt x="0" y="124190"/>
                </a:lnTo>
                <a:lnTo>
                  <a:pt x="0" y="124143"/>
                </a:lnTo>
                <a:lnTo>
                  <a:pt x="0" y="124105"/>
                </a:lnTo>
                <a:lnTo>
                  <a:pt x="0" y="124097"/>
                </a:lnTo>
                <a:lnTo>
                  <a:pt x="0" y="124081"/>
                </a:lnTo>
                <a:lnTo>
                  <a:pt x="0" y="124076"/>
                </a:lnTo>
                <a:lnTo>
                  <a:pt x="0" y="124046"/>
                </a:lnTo>
                <a:lnTo>
                  <a:pt x="0" y="124010"/>
                </a:lnTo>
                <a:lnTo>
                  <a:pt x="0" y="123932"/>
                </a:lnTo>
                <a:lnTo>
                  <a:pt x="0" y="123927"/>
                </a:lnTo>
                <a:lnTo>
                  <a:pt x="0" y="123913"/>
                </a:lnTo>
                <a:lnTo>
                  <a:pt x="0" y="123902"/>
                </a:lnTo>
                <a:lnTo>
                  <a:pt x="0" y="123901"/>
                </a:lnTo>
                <a:lnTo>
                  <a:pt x="0" y="123900"/>
                </a:lnTo>
                <a:lnTo>
                  <a:pt x="0" y="123899"/>
                </a:lnTo>
                <a:lnTo>
                  <a:pt x="0" y="123829"/>
                </a:lnTo>
                <a:lnTo>
                  <a:pt x="0" y="123821"/>
                </a:lnTo>
                <a:lnTo>
                  <a:pt x="0" y="123804"/>
                </a:lnTo>
                <a:lnTo>
                  <a:pt x="0" y="123762"/>
                </a:lnTo>
                <a:lnTo>
                  <a:pt x="0" y="123692"/>
                </a:lnTo>
                <a:lnTo>
                  <a:pt x="0" y="123690"/>
                </a:lnTo>
                <a:lnTo>
                  <a:pt x="0" y="123622"/>
                </a:lnTo>
                <a:lnTo>
                  <a:pt x="0" y="123617"/>
                </a:lnTo>
                <a:lnTo>
                  <a:pt x="0" y="123615"/>
                </a:lnTo>
                <a:lnTo>
                  <a:pt x="0" y="123607"/>
                </a:lnTo>
                <a:lnTo>
                  <a:pt x="0" y="123535"/>
                </a:lnTo>
                <a:lnTo>
                  <a:pt x="0" y="123443"/>
                </a:lnTo>
                <a:lnTo>
                  <a:pt x="0" y="123399"/>
                </a:lnTo>
                <a:lnTo>
                  <a:pt x="0" y="123372"/>
                </a:lnTo>
                <a:lnTo>
                  <a:pt x="0" y="123349"/>
                </a:lnTo>
                <a:lnTo>
                  <a:pt x="0" y="123345"/>
                </a:lnTo>
                <a:lnTo>
                  <a:pt x="0" y="123325"/>
                </a:lnTo>
                <a:lnTo>
                  <a:pt x="0" y="123233"/>
                </a:lnTo>
                <a:lnTo>
                  <a:pt x="0" y="123200"/>
                </a:lnTo>
                <a:lnTo>
                  <a:pt x="0" y="123173"/>
                </a:lnTo>
                <a:lnTo>
                  <a:pt x="0" y="123168"/>
                </a:lnTo>
                <a:lnTo>
                  <a:pt x="0" y="123157"/>
                </a:lnTo>
                <a:lnTo>
                  <a:pt x="0" y="123154"/>
                </a:lnTo>
                <a:lnTo>
                  <a:pt x="0" y="123129"/>
                </a:lnTo>
                <a:lnTo>
                  <a:pt x="0" y="123011"/>
                </a:lnTo>
                <a:lnTo>
                  <a:pt x="0" y="122974"/>
                </a:lnTo>
                <a:lnTo>
                  <a:pt x="0" y="122947"/>
                </a:lnTo>
                <a:lnTo>
                  <a:pt x="0" y="122940"/>
                </a:lnTo>
                <a:lnTo>
                  <a:pt x="0" y="122890"/>
                </a:lnTo>
                <a:lnTo>
                  <a:pt x="0" y="122878"/>
                </a:lnTo>
                <a:lnTo>
                  <a:pt x="0" y="122875"/>
                </a:lnTo>
                <a:lnTo>
                  <a:pt x="0" y="122870"/>
                </a:lnTo>
                <a:lnTo>
                  <a:pt x="0" y="122809"/>
                </a:lnTo>
                <a:lnTo>
                  <a:pt x="0" y="122795"/>
                </a:lnTo>
                <a:lnTo>
                  <a:pt x="0" y="122742"/>
                </a:lnTo>
                <a:lnTo>
                  <a:pt x="0" y="122704"/>
                </a:lnTo>
                <a:lnTo>
                  <a:pt x="0" y="122698"/>
                </a:lnTo>
                <a:lnTo>
                  <a:pt x="0" y="122697"/>
                </a:lnTo>
                <a:lnTo>
                  <a:pt x="0" y="122696"/>
                </a:lnTo>
                <a:lnTo>
                  <a:pt x="0" y="122680"/>
                </a:lnTo>
                <a:lnTo>
                  <a:pt x="0" y="122627"/>
                </a:lnTo>
                <a:lnTo>
                  <a:pt x="0" y="122567"/>
                </a:lnTo>
                <a:lnTo>
                  <a:pt x="0" y="122563"/>
                </a:lnTo>
                <a:lnTo>
                  <a:pt x="0" y="122535"/>
                </a:lnTo>
                <a:lnTo>
                  <a:pt x="0" y="122529"/>
                </a:lnTo>
                <a:lnTo>
                  <a:pt x="0" y="122488"/>
                </a:lnTo>
                <a:lnTo>
                  <a:pt x="0" y="122459"/>
                </a:lnTo>
                <a:lnTo>
                  <a:pt x="0" y="122437"/>
                </a:lnTo>
                <a:lnTo>
                  <a:pt x="0" y="122352"/>
                </a:lnTo>
                <a:lnTo>
                  <a:pt x="0" y="122349"/>
                </a:lnTo>
                <a:lnTo>
                  <a:pt x="0" y="122333"/>
                </a:lnTo>
                <a:lnTo>
                  <a:pt x="0" y="122328"/>
                </a:lnTo>
                <a:lnTo>
                  <a:pt x="0" y="122292"/>
                </a:lnTo>
                <a:lnTo>
                  <a:pt x="0" y="122242"/>
                </a:lnTo>
                <a:lnTo>
                  <a:pt x="0" y="122212"/>
                </a:lnTo>
                <a:lnTo>
                  <a:pt x="0" y="122170"/>
                </a:lnTo>
                <a:lnTo>
                  <a:pt x="0" y="122089"/>
                </a:lnTo>
                <a:lnTo>
                  <a:pt x="0" y="122050"/>
                </a:lnTo>
                <a:lnTo>
                  <a:pt x="0" y="122014"/>
                </a:lnTo>
                <a:lnTo>
                  <a:pt x="0" y="121869"/>
                </a:lnTo>
                <a:lnTo>
                  <a:pt x="0" y="121861"/>
                </a:lnTo>
                <a:lnTo>
                  <a:pt x="0" y="121818"/>
                </a:lnTo>
                <a:lnTo>
                  <a:pt x="0" y="121797"/>
                </a:lnTo>
                <a:lnTo>
                  <a:pt x="0" y="121788"/>
                </a:lnTo>
                <a:lnTo>
                  <a:pt x="0" y="121682"/>
                </a:lnTo>
                <a:lnTo>
                  <a:pt x="0" y="121675"/>
                </a:lnTo>
                <a:lnTo>
                  <a:pt x="0" y="121607"/>
                </a:lnTo>
                <a:lnTo>
                  <a:pt x="0" y="121578"/>
                </a:lnTo>
                <a:lnTo>
                  <a:pt x="0" y="121560"/>
                </a:lnTo>
                <a:lnTo>
                  <a:pt x="0" y="121556"/>
                </a:lnTo>
                <a:lnTo>
                  <a:pt x="0" y="121526"/>
                </a:lnTo>
                <a:lnTo>
                  <a:pt x="0" y="121347"/>
                </a:lnTo>
                <a:lnTo>
                  <a:pt x="0" y="121344"/>
                </a:lnTo>
                <a:lnTo>
                  <a:pt x="0" y="121331"/>
                </a:lnTo>
                <a:lnTo>
                  <a:pt x="0" y="121316"/>
                </a:lnTo>
                <a:lnTo>
                  <a:pt x="0" y="121299"/>
                </a:lnTo>
                <a:lnTo>
                  <a:pt x="0" y="121270"/>
                </a:lnTo>
                <a:lnTo>
                  <a:pt x="0" y="121256"/>
                </a:lnTo>
                <a:lnTo>
                  <a:pt x="0" y="121221"/>
                </a:lnTo>
                <a:lnTo>
                  <a:pt x="0" y="121173"/>
                </a:lnTo>
                <a:lnTo>
                  <a:pt x="0" y="121075"/>
                </a:lnTo>
                <a:lnTo>
                  <a:pt x="0" y="121068"/>
                </a:lnTo>
                <a:lnTo>
                  <a:pt x="0" y="121065"/>
                </a:lnTo>
                <a:lnTo>
                  <a:pt x="0" y="121060"/>
                </a:lnTo>
                <a:lnTo>
                  <a:pt x="0" y="121032"/>
                </a:lnTo>
                <a:lnTo>
                  <a:pt x="0" y="121008"/>
                </a:lnTo>
                <a:lnTo>
                  <a:pt x="0" y="120971"/>
                </a:lnTo>
                <a:lnTo>
                  <a:pt x="0" y="120950"/>
                </a:lnTo>
                <a:lnTo>
                  <a:pt x="0" y="120937"/>
                </a:lnTo>
                <a:lnTo>
                  <a:pt x="0" y="120886"/>
                </a:lnTo>
                <a:lnTo>
                  <a:pt x="0" y="120825"/>
                </a:lnTo>
                <a:lnTo>
                  <a:pt x="0" y="120811"/>
                </a:lnTo>
                <a:lnTo>
                  <a:pt x="0" y="120767"/>
                </a:lnTo>
                <a:lnTo>
                  <a:pt x="0" y="120602"/>
                </a:lnTo>
                <a:lnTo>
                  <a:pt x="0" y="120535"/>
                </a:lnTo>
                <a:lnTo>
                  <a:pt x="0" y="120512"/>
                </a:lnTo>
                <a:lnTo>
                  <a:pt x="0" y="120428"/>
                </a:lnTo>
                <a:lnTo>
                  <a:pt x="0" y="120417"/>
                </a:lnTo>
                <a:lnTo>
                  <a:pt x="0" y="120330"/>
                </a:lnTo>
                <a:lnTo>
                  <a:pt x="0" y="120295"/>
                </a:lnTo>
                <a:lnTo>
                  <a:pt x="0" y="120292"/>
                </a:lnTo>
                <a:lnTo>
                  <a:pt x="0" y="120287"/>
                </a:lnTo>
                <a:lnTo>
                  <a:pt x="0" y="120221"/>
                </a:lnTo>
                <a:lnTo>
                  <a:pt x="0" y="120194"/>
                </a:lnTo>
                <a:lnTo>
                  <a:pt x="0" y="120178"/>
                </a:lnTo>
                <a:lnTo>
                  <a:pt x="0" y="120173"/>
                </a:lnTo>
                <a:lnTo>
                  <a:pt x="0" y="120163"/>
                </a:lnTo>
                <a:lnTo>
                  <a:pt x="0" y="120152"/>
                </a:lnTo>
                <a:lnTo>
                  <a:pt x="0" y="120113"/>
                </a:lnTo>
                <a:lnTo>
                  <a:pt x="0" y="120096"/>
                </a:lnTo>
                <a:lnTo>
                  <a:pt x="0" y="120069"/>
                </a:lnTo>
                <a:lnTo>
                  <a:pt x="0" y="120050"/>
                </a:lnTo>
                <a:lnTo>
                  <a:pt x="0" y="120011"/>
                </a:lnTo>
                <a:lnTo>
                  <a:pt x="0" y="120008"/>
                </a:lnTo>
                <a:lnTo>
                  <a:pt x="0" y="119999"/>
                </a:lnTo>
                <a:lnTo>
                  <a:pt x="0" y="119990"/>
                </a:lnTo>
                <a:lnTo>
                  <a:pt x="0" y="119987"/>
                </a:lnTo>
                <a:lnTo>
                  <a:pt x="0" y="119986"/>
                </a:lnTo>
                <a:lnTo>
                  <a:pt x="0" y="119978"/>
                </a:lnTo>
                <a:lnTo>
                  <a:pt x="0" y="119901"/>
                </a:lnTo>
                <a:lnTo>
                  <a:pt x="0" y="119876"/>
                </a:lnTo>
                <a:lnTo>
                  <a:pt x="0" y="119864"/>
                </a:lnTo>
                <a:lnTo>
                  <a:pt x="0" y="119829"/>
                </a:lnTo>
                <a:lnTo>
                  <a:pt x="0" y="119737"/>
                </a:lnTo>
                <a:lnTo>
                  <a:pt x="0" y="119730"/>
                </a:lnTo>
                <a:lnTo>
                  <a:pt x="0" y="119653"/>
                </a:lnTo>
                <a:lnTo>
                  <a:pt x="0" y="119620"/>
                </a:lnTo>
                <a:lnTo>
                  <a:pt x="0" y="119591"/>
                </a:lnTo>
                <a:lnTo>
                  <a:pt x="0" y="119527"/>
                </a:lnTo>
                <a:lnTo>
                  <a:pt x="0" y="119453"/>
                </a:lnTo>
                <a:lnTo>
                  <a:pt x="0" y="119417"/>
                </a:lnTo>
                <a:lnTo>
                  <a:pt x="0" y="119382"/>
                </a:lnTo>
                <a:lnTo>
                  <a:pt x="0" y="119379"/>
                </a:lnTo>
                <a:lnTo>
                  <a:pt x="0" y="119286"/>
                </a:lnTo>
                <a:lnTo>
                  <a:pt x="0" y="119205"/>
                </a:lnTo>
                <a:lnTo>
                  <a:pt x="0" y="119194"/>
                </a:lnTo>
                <a:lnTo>
                  <a:pt x="0" y="119172"/>
                </a:lnTo>
                <a:lnTo>
                  <a:pt x="0" y="119095"/>
                </a:lnTo>
                <a:lnTo>
                  <a:pt x="0" y="119092"/>
                </a:lnTo>
                <a:lnTo>
                  <a:pt x="0" y="119089"/>
                </a:lnTo>
                <a:lnTo>
                  <a:pt x="0" y="118985"/>
                </a:lnTo>
                <a:lnTo>
                  <a:pt x="0" y="118959"/>
                </a:lnTo>
                <a:lnTo>
                  <a:pt x="0" y="118950"/>
                </a:lnTo>
                <a:lnTo>
                  <a:pt x="0" y="118943"/>
                </a:lnTo>
                <a:lnTo>
                  <a:pt x="0" y="118929"/>
                </a:lnTo>
                <a:lnTo>
                  <a:pt x="0" y="118926"/>
                </a:lnTo>
                <a:lnTo>
                  <a:pt x="0" y="118923"/>
                </a:lnTo>
                <a:lnTo>
                  <a:pt x="0" y="118921"/>
                </a:lnTo>
                <a:lnTo>
                  <a:pt x="0" y="118880"/>
                </a:lnTo>
                <a:lnTo>
                  <a:pt x="0" y="118879"/>
                </a:lnTo>
                <a:lnTo>
                  <a:pt x="0" y="118855"/>
                </a:lnTo>
                <a:lnTo>
                  <a:pt x="0" y="118849"/>
                </a:lnTo>
                <a:lnTo>
                  <a:pt x="0" y="118829"/>
                </a:lnTo>
                <a:lnTo>
                  <a:pt x="0" y="118772"/>
                </a:lnTo>
                <a:lnTo>
                  <a:pt x="0" y="118769"/>
                </a:lnTo>
                <a:lnTo>
                  <a:pt x="0" y="118713"/>
                </a:lnTo>
                <a:lnTo>
                  <a:pt x="0" y="118630"/>
                </a:lnTo>
                <a:lnTo>
                  <a:pt x="0" y="118546"/>
                </a:lnTo>
                <a:lnTo>
                  <a:pt x="0" y="118541"/>
                </a:lnTo>
                <a:lnTo>
                  <a:pt x="0" y="118485"/>
                </a:lnTo>
                <a:lnTo>
                  <a:pt x="0" y="118370"/>
                </a:lnTo>
                <a:lnTo>
                  <a:pt x="0" y="118346"/>
                </a:lnTo>
                <a:lnTo>
                  <a:pt x="0" y="118313"/>
                </a:lnTo>
                <a:lnTo>
                  <a:pt x="0" y="118275"/>
                </a:lnTo>
                <a:lnTo>
                  <a:pt x="0" y="118212"/>
                </a:lnTo>
                <a:lnTo>
                  <a:pt x="0" y="118184"/>
                </a:lnTo>
                <a:lnTo>
                  <a:pt x="0" y="118176"/>
                </a:lnTo>
                <a:lnTo>
                  <a:pt x="0" y="118164"/>
                </a:lnTo>
                <a:lnTo>
                  <a:pt x="0" y="118104"/>
                </a:lnTo>
                <a:lnTo>
                  <a:pt x="0" y="118053"/>
                </a:lnTo>
                <a:lnTo>
                  <a:pt x="0" y="118043"/>
                </a:lnTo>
                <a:lnTo>
                  <a:pt x="0" y="118026"/>
                </a:lnTo>
                <a:lnTo>
                  <a:pt x="0" y="118008"/>
                </a:lnTo>
                <a:lnTo>
                  <a:pt x="0" y="117990"/>
                </a:lnTo>
                <a:lnTo>
                  <a:pt x="0" y="117908"/>
                </a:lnTo>
                <a:lnTo>
                  <a:pt x="0" y="117834"/>
                </a:lnTo>
                <a:lnTo>
                  <a:pt x="0" y="117832"/>
                </a:lnTo>
                <a:lnTo>
                  <a:pt x="0" y="117812"/>
                </a:lnTo>
                <a:lnTo>
                  <a:pt x="0" y="117810"/>
                </a:lnTo>
                <a:lnTo>
                  <a:pt x="0" y="117722"/>
                </a:lnTo>
                <a:lnTo>
                  <a:pt x="0" y="117665"/>
                </a:lnTo>
                <a:lnTo>
                  <a:pt x="0" y="117650"/>
                </a:lnTo>
                <a:lnTo>
                  <a:pt x="0" y="117649"/>
                </a:lnTo>
                <a:lnTo>
                  <a:pt x="0" y="117638"/>
                </a:lnTo>
                <a:lnTo>
                  <a:pt x="0" y="117593"/>
                </a:lnTo>
                <a:lnTo>
                  <a:pt x="0" y="117590"/>
                </a:lnTo>
                <a:lnTo>
                  <a:pt x="0" y="117572"/>
                </a:lnTo>
                <a:lnTo>
                  <a:pt x="0" y="117569"/>
                </a:lnTo>
                <a:lnTo>
                  <a:pt x="0" y="117558"/>
                </a:lnTo>
                <a:lnTo>
                  <a:pt x="0" y="117467"/>
                </a:lnTo>
                <a:lnTo>
                  <a:pt x="0" y="117458"/>
                </a:lnTo>
                <a:lnTo>
                  <a:pt x="0" y="117378"/>
                </a:lnTo>
                <a:lnTo>
                  <a:pt x="0" y="117362"/>
                </a:lnTo>
                <a:lnTo>
                  <a:pt x="0" y="117356"/>
                </a:lnTo>
                <a:lnTo>
                  <a:pt x="0" y="117331"/>
                </a:lnTo>
                <a:lnTo>
                  <a:pt x="0" y="117279"/>
                </a:lnTo>
                <a:lnTo>
                  <a:pt x="0" y="117262"/>
                </a:lnTo>
                <a:lnTo>
                  <a:pt x="0" y="117244"/>
                </a:lnTo>
                <a:lnTo>
                  <a:pt x="0" y="117217"/>
                </a:lnTo>
                <a:lnTo>
                  <a:pt x="0" y="117162"/>
                </a:lnTo>
                <a:lnTo>
                  <a:pt x="0" y="117161"/>
                </a:lnTo>
                <a:lnTo>
                  <a:pt x="0" y="117146"/>
                </a:lnTo>
                <a:lnTo>
                  <a:pt x="0" y="117038"/>
                </a:lnTo>
                <a:lnTo>
                  <a:pt x="0" y="117037"/>
                </a:lnTo>
                <a:lnTo>
                  <a:pt x="0" y="117036"/>
                </a:lnTo>
                <a:lnTo>
                  <a:pt x="0" y="117008"/>
                </a:lnTo>
                <a:lnTo>
                  <a:pt x="0" y="116999"/>
                </a:lnTo>
                <a:lnTo>
                  <a:pt x="0" y="116848"/>
                </a:lnTo>
                <a:lnTo>
                  <a:pt x="0" y="116828"/>
                </a:lnTo>
                <a:lnTo>
                  <a:pt x="0" y="116827"/>
                </a:lnTo>
                <a:lnTo>
                  <a:pt x="0" y="116813"/>
                </a:lnTo>
                <a:lnTo>
                  <a:pt x="0" y="116805"/>
                </a:lnTo>
                <a:lnTo>
                  <a:pt x="0" y="116803"/>
                </a:lnTo>
                <a:lnTo>
                  <a:pt x="0" y="116796"/>
                </a:lnTo>
                <a:lnTo>
                  <a:pt x="0" y="116758"/>
                </a:lnTo>
                <a:lnTo>
                  <a:pt x="0" y="116753"/>
                </a:lnTo>
                <a:lnTo>
                  <a:pt x="0" y="116653"/>
                </a:lnTo>
                <a:lnTo>
                  <a:pt x="0" y="116617"/>
                </a:lnTo>
                <a:lnTo>
                  <a:pt x="0" y="116609"/>
                </a:lnTo>
                <a:lnTo>
                  <a:pt x="0" y="116579"/>
                </a:lnTo>
                <a:lnTo>
                  <a:pt x="0" y="116512"/>
                </a:lnTo>
                <a:lnTo>
                  <a:pt x="0" y="116499"/>
                </a:lnTo>
                <a:lnTo>
                  <a:pt x="0" y="116488"/>
                </a:lnTo>
                <a:lnTo>
                  <a:pt x="0" y="116461"/>
                </a:lnTo>
                <a:lnTo>
                  <a:pt x="0" y="116367"/>
                </a:lnTo>
                <a:lnTo>
                  <a:pt x="0" y="116366"/>
                </a:lnTo>
                <a:lnTo>
                  <a:pt x="0" y="116363"/>
                </a:lnTo>
                <a:lnTo>
                  <a:pt x="0" y="116360"/>
                </a:lnTo>
                <a:lnTo>
                  <a:pt x="0" y="116355"/>
                </a:lnTo>
                <a:lnTo>
                  <a:pt x="0" y="116351"/>
                </a:lnTo>
                <a:lnTo>
                  <a:pt x="0" y="116331"/>
                </a:lnTo>
                <a:lnTo>
                  <a:pt x="0" y="116293"/>
                </a:lnTo>
                <a:lnTo>
                  <a:pt x="0" y="116288"/>
                </a:lnTo>
                <a:lnTo>
                  <a:pt x="0" y="116265"/>
                </a:lnTo>
                <a:lnTo>
                  <a:pt x="0" y="116264"/>
                </a:lnTo>
                <a:lnTo>
                  <a:pt x="0" y="116198"/>
                </a:lnTo>
                <a:lnTo>
                  <a:pt x="0" y="116181"/>
                </a:lnTo>
                <a:lnTo>
                  <a:pt x="0" y="116155"/>
                </a:lnTo>
                <a:lnTo>
                  <a:pt x="0" y="116147"/>
                </a:lnTo>
                <a:lnTo>
                  <a:pt x="0" y="116140"/>
                </a:lnTo>
                <a:lnTo>
                  <a:pt x="0" y="116117"/>
                </a:lnTo>
                <a:lnTo>
                  <a:pt x="0" y="116110"/>
                </a:lnTo>
                <a:lnTo>
                  <a:pt x="0" y="116083"/>
                </a:lnTo>
                <a:lnTo>
                  <a:pt x="0" y="116054"/>
                </a:lnTo>
                <a:lnTo>
                  <a:pt x="0" y="115976"/>
                </a:lnTo>
                <a:lnTo>
                  <a:pt x="0" y="115931"/>
                </a:lnTo>
                <a:lnTo>
                  <a:pt x="0" y="115897"/>
                </a:lnTo>
                <a:lnTo>
                  <a:pt x="0" y="115834"/>
                </a:lnTo>
                <a:lnTo>
                  <a:pt x="0" y="115703"/>
                </a:lnTo>
                <a:lnTo>
                  <a:pt x="0" y="115701"/>
                </a:lnTo>
                <a:lnTo>
                  <a:pt x="0" y="115671"/>
                </a:lnTo>
                <a:lnTo>
                  <a:pt x="0" y="115665"/>
                </a:lnTo>
                <a:lnTo>
                  <a:pt x="0" y="115618"/>
                </a:lnTo>
                <a:lnTo>
                  <a:pt x="0" y="115593"/>
                </a:lnTo>
                <a:lnTo>
                  <a:pt x="0" y="115581"/>
                </a:lnTo>
                <a:lnTo>
                  <a:pt x="0" y="115567"/>
                </a:lnTo>
                <a:lnTo>
                  <a:pt x="0" y="115479"/>
                </a:lnTo>
                <a:lnTo>
                  <a:pt x="0" y="115469"/>
                </a:lnTo>
                <a:lnTo>
                  <a:pt x="0" y="115425"/>
                </a:lnTo>
                <a:lnTo>
                  <a:pt x="0" y="115381"/>
                </a:lnTo>
                <a:lnTo>
                  <a:pt x="0" y="115356"/>
                </a:lnTo>
                <a:lnTo>
                  <a:pt x="0" y="115309"/>
                </a:lnTo>
                <a:lnTo>
                  <a:pt x="0" y="115282"/>
                </a:lnTo>
                <a:lnTo>
                  <a:pt x="0" y="115231"/>
                </a:lnTo>
                <a:lnTo>
                  <a:pt x="0" y="115229"/>
                </a:lnTo>
                <a:lnTo>
                  <a:pt x="0" y="115226"/>
                </a:lnTo>
                <a:lnTo>
                  <a:pt x="0" y="115224"/>
                </a:lnTo>
                <a:lnTo>
                  <a:pt x="0" y="115210"/>
                </a:lnTo>
                <a:lnTo>
                  <a:pt x="0" y="115186"/>
                </a:lnTo>
                <a:lnTo>
                  <a:pt x="0" y="115160"/>
                </a:lnTo>
                <a:lnTo>
                  <a:pt x="0" y="115157"/>
                </a:lnTo>
                <a:lnTo>
                  <a:pt x="0" y="115141"/>
                </a:lnTo>
                <a:lnTo>
                  <a:pt x="0" y="115117"/>
                </a:lnTo>
                <a:lnTo>
                  <a:pt x="0" y="115095"/>
                </a:lnTo>
                <a:lnTo>
                  <a:pt x="0" y="115086"/>
                </a:lnTo>
                <a:lnTo>
                  <a:pt x="0" y="115058"/>
                </a:lnTo>
                <a:lnTo>
                  <a:pt x="0" y="115052"/>
                </a:lnTo>
                <a:lnTo>
                  <a:pt x="0" y="114992"/>
                </a:lnTo>
                <a:lnTo>
                  <a:pt x="0" y="114897"/>
                </a:lnTo>
                <a:lnTo>
                  <a:pt x="0" y="114766"/>
                </a:lnTo>
                <a:lnTo>
                  <a:pt x="0" y="114755"/>
                </a:lnTo>
                <a:lnTo>
                  <a:pt x="0" y="114752"/>
                </a:lnTo>
                <a:lnTo>
                  <a:pt x="0" y="114696"/>
                </a:lnTo>
                <a:lnTo>
                  <a:pt x="0" y="114599"/>
                </a:lnTo>
                <a:lnTo>
                  <a:pt x="0" y="114578"/>
                </a:lnTo>
                <a:lnTo>
                  <a:pt x="0" y="114545"/>
                </a:lnTo>
                <a:lnTo>
                  <a:pt x="0" y="114468"/>
                </a:lnTo>
                <a:lnTo>
                  <a:pt x="0" y="114378"/>
                </a:lnTo>
                <a:lnTo>
                  <a:pt x="0" y="114350"/>
                </a:lnTo>
                <a:lnTo>
                  <a:pt x="0" y="114345"/>
                </a:lnTo>
                <a:lnTo>
                  <a:pt x="0" y="114329"/>
                </a:lnTo>
                <a:lnTo>
                  <a:pt x="0" y="114309"/>
                </a:lnTo>
                <a:lnTo>
                  <a:pt x="0" y="114302"/>
                </a:lnTo>
                <a:lnTo>
                  <a:pt x="0" y="114299"/>
                </a:lnTo>
                <a:lnTo>
                  <a:pt x="0" y="114296"/>
                </a:lnTo>
                <a:lnTo>
                  <a:pt x="0" y="114294"/>
                </a:lnTo>
                <a:lnTo>
                  <a:pt x="0" y="114249"/>
                </a:lnTo>
                <a:lnTo>
                  <a:pt x="0" y="114222"/>
                </a:lnTo>
                <a:lnTo>
                  <a:pt x="0" y="114202"/>
                </a:lnTo>
                <a:lnTo>
                  <a:pt x="0" y="114171"/>
                </a:lnTo>
                <a:lnTo>
                  <a:pt x="0" y="114111"/>
                </a:lnTo>
                <a:lnTo>
                  <a:pt x="0" y="114087"/>
                </a:lnTo>
                <a:lnTo>
                  <a:pt x="0" y="114086"/>
                </a:lnTo>
                <a:lnTo>
                  <a:pt x="0" y="114059"/>
                </a:lnTo>
                <a:lnTo>
                  <a:pt x="0" y="114031"/>
                </a:lnTo>
                <a:lnTo>
                  <a:pt x="0" y="114026"/>
                </a:lnTo>
                <a:lnTo>
                  <a:pt x="0" y="114010"/>
                </a:lnTo>
                <a:lnTo>
                  <a:pt x="0" y="113951"/>
                </a:lnTo>
                <a:lnTo>
                  <a:pt x="0" y="113863"/>
                </a:lnTo>
                <a:lnTo>
                  <a:pt x="0" y="113853"/>
                </a:lnTo>
                <a:lnTo>
                  <a:pt x="0" y="113818"/>
                </a:lnTo>
                <a:lnTo>
                  <a:pt x="0" y="113776"/>
                </a:lnTo>
                <a:lnTo>
                  <a:pt x="0" y="113772"/>
                </a:lnTo>
                <a:lnTo>
                  <a:pt x="0" y="113748"/>
                </a:lnTo>
                <a:lnTo>
                  <a:pt x="0" y="113743"/>
                </a:lnTo>
                <a:lnTo>
                  <a:pt x="0" y="113706"/>
                </a:lnTo>
                <a:lnTo>
                  <a:pt x="0" y="113692"/>
                </a:lnTo>
                <a:lnTo>
                  <a:pt x="0" y="113648"/>
                </a:lnTo>
                <a:lnTo>
                  <a:pt x="0" y="113639"/>
                </a:lnTo>
                <a:lnTo>
                  <a:pt x="0" y="113631"/>
                </a:lnTo>
                <a:lnTo>
                  <a:pt x="0" y="113564"/>
                </a:lnTo>
                <a:lnTo>
                  <a:pt x="0" y="113557"/>
                </a:lnTo>
                <a:lnTo>
                  <a:pt x="0" y="113549"/>
                </a:lnTo>
                <a:lnTo>
                  <a:pt x="0" y="113538"/>
                </a:lnTo>
                <a:lnTo>
                  <a:pt x="0" y="113534"/>
                </a:lnTo>
                <a:lnTo>
                  <a:pt x="0" y="113533"/>
                </a:lnTo>
                <a:lnTo>
                  <a:pt x="0" y="113470"/>
                </a:lnTo>
                <a:lnTo>
                  <a:pt x="0" y="113416"/>
                </a:lnTo>
                <a:lnTo>
                  <a:pt x="0" y="113388"/>
                </a:lnTo>
                <a:lnTo>
                  <a:pt x="0" y="113386"/>
                </a:lnTo>
                <a:lnTo>
                  <a:pt x="0" y="113330"/>
                </a:lnTo>
                <a:lnTo>
                  <a:pt x="0" y="113314"/>
                </a:lnTo>
                <a:lnTo>
                  <a:pt x="0" y="113288"/>
                </a:lnTo>
                <a:lnTo>
                  <a:pt x="0" y="113220"/>
                </a:lnTo>
                <a:lnTo>
                  <a:pt x="0" y="113205"/>
                </a:lnTo>
                <a:lnTo>
                  <a:pt x="0" y="113150"/>
                </a:lnTo>
                <a:lnTo>
                  <a:pt x="0" y="113118"/>
                </a:lnTo>
                <a:lnTo>
                  <a:pt x="0" y="113095"/>
                </a:lnTo>
                <a:lnTo>
                  <a:pt x="0" y="113079"/>
                </a:lnTo>
                <a:lnTo>
                  <a:pt x="0" y="113073"/>
                </a:lnTo>
                <a:lnTo>
                  <a:pt x="0" y="113038"/>
                </a:lnTo>
                <a:lnTo>
                  <a:pt x="0" y="113023"/>
                </a:lnTo>
                <a:lnTo>
                  <a:pt x="0" y="112961"/>
                </a:lnTo>
                <a:lnTo>
                  <a:pt x="0" y="112894"/>
                </a:lnTo>
                <a:lnTo>
                  <a:pt x="0" y="112842"/>
                </a:lnTo>
                <a:lnTo>
                  <a:pt x="0" y="112811"/>
                </a:lnTo>
                <a:lnTo>
                  <a:pt x="0" y="112790"/>
                </a:lnTo>
                <a:lnTo>
                  <a:pt x="0" y="112761"/>
                </a:lnTo>
                <a:lnTo>
                  <a:pt x="0" y="112724"/>
                </a:lnTo>
                <a:lnTo>
                  <a:pt x="0" y="112657"/>
                </a:lnTo>
                <a:lnTo>
                  <a:pt x="0" y="112643"/>
                </a:lnTo>
                <a:lnTo>
                  <a:pt x="0" y="112641"/>
                </a:lnTo>
                <a:lnTo>
                  <a:pt x="0" y="112580"/>
                </a:lnTo>
                <a:lnTo>
                  <a:pt x="0" y="112569"/>
                </a:lnTo>
                <a:lnTo>
                  <a:pt x="0" y="112535"/>
                </a:lnTo>
                <a:lnTo>
                  <a:pt x="0" y="112518"/>
                </a:lnTo>
                <a:lnTo>
                  <a:pt x="0" y="112492"/>
                </a:lnTo>
                <a:lnTo>
                  <a:pt x="0" y="112475"/>
                </a:lnTo>
                <a:lnTo>
                  <a:pt x="0" y="112431"/>
                </a:lnTo>
                <a:lnTo>
                  <a:pt x="0" y="112409"/>
                </a:lnTo>
                <a:lnTo>
                  <a:pt x="0" y="112406"/>
                </a:lnTo>
                <a:lnTo>
                  <a:pt x="0" y="112363"/>
                </a:lnTo>
                <a:lnTo>
                  <a:pt x="0" y="112359"/>
                </a:lnTo>
                <a:lnTo>
                  <a:pt x="0" y="112331"/>
                </a:lnTo>
                <a:lnTo>
                  <a:pt x="0" y="112308"/>
                </a:lnTo>
                <a:lnTo>
                  <a:pt x="0" y="112200"/>
                </a:lnTo>
                <a:lnTo>
                  <a:pt x="0" y="112199"/>
                </a:lnTo>
                <a:lnTo>
                  <a:pt x="0" y="112198"/>
                </a:lnTo>
                <a:lnTo>
                  <a:pt x="0" y="112184"/>
                </a:lnTo>
                <a:lnTo>
                  <a:pt x="0" y="112169"/>
                </a:lnTo>
                <a:lnTo>
                  <a:pt x="0" y="112113"/>
                </a:lnTo>
                <a:lnTo>
                  <a:pt x="0" y="112089"/>
                </a:lnTo>
                <a:lnTo>
                  <a:pt x="0" y="112059"/>
                </a:lnTo>
                <a:lnTo>
                  <a:pt x="0" y="112026"/>
                </a:lnTo>
                <a:lnTo>
                  <a:pt x="0" y="112016"/>
                </a:lnTo>
                <a:lnTo>
                  <a:pt x="0" y="111947"/>
                </a:lnTo>
                <a:lnTo>
                  <a:pt x="0" y="111885"/>
                </a:lnTo>
                <a:lnTo>
                  <a:pt x="0" y="111861"/>
                </a:lnTo>
                <a:lnTo>
                  <a:pt x="0" y="111843"/>
                </a:lnTo>
                <a:lnTo>
                  <a:pt x="0" y="111762"/>
                </a:lnTo>
                <a:lnTo>
                  <a:pt x="0" y="111747"/>
                </a:lnTo>
                <a:lnTo>
                  <a:pt x="0" y="111740"/>
                </a:lnTo>
                <a:lnTo>
                  <a:pt x="0" y="111683"/>
                </a:lnTo>
                <a:lnTo>
                  <a:pt x="0" y="111661"/>
                </a:lnTo>
                <a:lnTo>
                  <a:pt x="0" y="111550"/>
                </a:lnTo>
                <a:lnTo>
                  <a:pt x="0" y="111528"/>
                </a:lnTo>
                <a:lnTo>
                  <a:pt x="0" y="111478"/>
                </a:lnTo>
                <a:lnTo>
                  <a:pt x="0" y="111456"/>
                </a:lnTo>
                <a:lnTo>
                  <a:pt x="0" y="111411"/>
                </a:lnTo>
                <a:lnTo>
                  <a:pt x="0" y="111368"/>
                </a:lnTo>
                <a:lnTo>
                  <a:pt x="0" y="111277"/>
                </a:lnTo>
                <a:lnTo>
                  <a:pt x="0" y="111270"/>
                </a:lnTo>
                <a:lnTo>
                  <a:pt x="0" y="111193"/>
                </a:lnTo>
                <a:lnTo>
                  <a:pt x="0" y="111123"/>
                </a:lnTo>
                <a:lnTo>
                  <a:pt x="0" y="111092"/>
                </a:lnTo>
                <a:lnTo>
                  <a:pt x="0" y="111074"/>
                </a:lnTo>
                <a:lnTo>
                  <a:pt x="0" y="111066"/>
                </a:lnTo>
                <a:lnTo>
                  <a:pt x="0" y="111048"/>
                </a:lnTo>
                <a:lnTo>
                  <a:pt x="0" y="111047"/>
                </a:lnTo>
                <a:lnTo>
                  <a:pt x="0" y="111046"/>
                </a:lnTo>
                <a:lnTo>
                  <a:pt x="0" y="111044"/>
                </a:lnTo>
                <a:lnTo>
                  <a:pt x="0" y="111004"/>
                </a:lnTo>
                <a:lnTo>
                  <a:pt x="0" y="110852"/>
                </a:lnTo>
                <a:lnTo>
                  <a:pt x="0" y="110806"/>
                </a:lnTo>
                <a:lnTo>
                  <a:pt x="0" y="110803"/>
                </a:lnTo>
                <a:lnTo>
                  <a:pt x="0" y="110729"/>
                </a:lnTo>
                <a:lnTo>
                  <a:pt x="0" y="110583"/>
                </a:lnTo>
                <a:lnTo>
                  <a:pt x="0" y="110575"/>
                </a:lnTo>
                <a:lnTo>
                  <a:pt x="0" y="110532"/>
                </a:lnTo>
                <a:lnTo>
                  <a:pt x="0" y="110496"/>
                </a:lnTo>
                <a:lnTo>
                  <a:pt x="0" y="110396"/>
                </a:lnTo>
                <a:lnTo>
                  <a:pt x="0" y="110380"/>
                </a:lnTo>
                <a:lnTo>
                  <a:pt x="0" y="110378"/>
                </a:lnTo>
                <a:lnTo>
                  <a:pt x="0" y="110333"/>
                </a:lnTo>
                <a:lnTo>
                  <a:pt x="0" y="110304"/>
                </a:lnTo>
                <a:lnTo>
                  <a:pt x="0" y="110301"/>
                </a:lnTo>
                <a:lnTo>
                  <a:pt x="0" y="110290"/>
                </a:lnTo>
                <a:lnTo>
                  <a:pt x="0" y="110279"/>
                </a:lnTo>
                <a:lnTo>
                  <a:pt x="0" y="110270"/>
                </a:lnTo>
                <a:lnTo>
                  <a:pt x="0" y="110102"/>
                </a:lnTo>
                <a:lnTo>
                  <a:pt x="0" y="110094"/>
                </a:lnTo>
                <a:lnTo>
                  <a:pt x="0" y="110061"/>
                </a:lnTo>
                <a:lnTo>
                  <a:pt x="0" y="110058"/>
                </a:lnTo>
                <a:lnTo>
                  <a:pt x="0" y="110037"/>
                </a:lnTo>
                <a:lnTo>
                  <a:pt x="0" y="110025"/>
                </a:lnTo>
                <a:lnTo>
                  <a:pt x="0" y="110000"/>
                </a:lnTo>
                <a:lnTo>
                  <a:pt x="0" y="109861"/>
                </a:lnTo>
                <a:lnTo>
                  <a:pt x="0" y="109851"/>
                </a:lnTo>
                <a:lnTo>
                  <a:pt x="0" y="109845"/>
                </a:lnTo>
                <a:lnTo>
                  <a:pt x="0" y="109826"/>
                </a:lnTo>
                <a:lnTo>
                  <a:pt x="0" y="109789"/>
                </a:lnTo>
                <a:lnTo>
                  <a:pt x="0" y="109782"/>
                </a:lnTo>
                <a:lnTo>
                  <a:pt x="0" y="109780"/>
                </a:lnTo>
                <a:lnTo>
                  <a:pt x="0" y="109774"/>
                </a:lnTo>
                <a:lnTo>
                  <a:pt x="0" y="109702"/>
                </a:lnTo>
                <a:lnTo>
                  <a:pt x="0" y="109651"/>
                </a:lnTo>
                <a:lnTo>
                  <a:pt x="0" y="109635"/>
                </a:lnTo>
                <a:lnTo>
                  <a:pt x="0" y="109622"/>
                </a:lnTo>
                <a:lnTo>
                  <a:pt x="0" y="109601"/>
                </a:lnTo>
                <a:lnTo>
                  <a:pt x="0" y="109541"/>
                </a:lnTo>
                <a:lnTo>
                  <a:pt x="0" y="109499"/>
                </a:lnTo>
                <a:lnTo>
                  <a:pt x="0" y="109491"/>
                </a:lnTo>
                <a:lnTo>
                  <a:pt x="0" y="109432"/>
                </a:lnTo>
                <a:lnTo>
                  <a:pt x="0" y="109389"/>
                </a:lnTo>
                <a:lnTo>
                  <a:pt x="0" y="109367"/>
                </a:lnTo>
                <a:lnTo>
                  <a:pt x="0" y="109317"/>
                </a:lnTo>
                <a:lnTo>
                  <a:pt x="0" y="109236"/>
                </a:lnTo>
                <a:lnTo>
                  <a:pt x="0" y="109197"/>
                </a:lnTo>
                <a:lnTo>
                  <a:pt x="0" y="109186"/>
                </a:lnTo>
                <a:lnTo>
                  <a:pt x="0" y="109161"/>
                </a:lnTo>
                <a:lnTo>
                  <a:pt x="0" y="109119"/>
                </a:lnTo>
                <a:lnTo>
                  <a:pt x="0" y="109036"/>
                </a:lnTo>
                <a:lnTo>
                  <a:pt x="0" y="109012"/>
                </a:lnTo>
                <a:lnTo>
                  <a:pt x="0" y="108965"/>
                </a:lnTo>
                <a:lnTo>
                  <a:pt x="0" y="108935"/>
                </a:lnTo>
                <a:lnTo>
                  <a:pt x="0" y="108893"/>
                </a:lnTo>
                <a:lnTo>
                  <a:pt x="0" y="108843"/>
                </a:lnTo>
                <a:lnTo>
                  <a:pt x="0" y="108826"/>
                </a:lnTo>
                <a:lnTo>
                  <a:pt x="0" y="108821"/>
                </a:lnTo>
                <a:lnTo>
                  <a:pt x="0" y="108805"/>
                </a:lnTo>
                <a:lnTo>
                  <a:pt x="0" y="108754"/>
                </a:lnTo>
                <a:lnTo>
                  <a:pt x="0" y="108719"/>
                </a:lnTo>
                <a:lnTo>
                  <a:pt x="0" y="108700"/>
                </a:lnTo>
                <a:lnTo>
                  <a:pt x="0" y="108687"/>
                </a:lnTo>
                <a:lnTo>
                  <a:pt x="0" y="108647"/>
                </a:lnTo>
                <a:lnTo>
                  <a:pt x="0" y="108580"/>
                </a:lnTo>
                <a:lnTo>
                  <a:pt x="0" y="108577"/>
                </a:lnTo>
                <a:lnTo>
                  <a:pt x="0" y="108491"/>
                </a:lnTo>
                <a:lnTo>
                  <a:pt x="0" y="108463"/>
                </a:lnTo>
                <a:lnTo>
                  <a:pt x="0" y="108446"/>
                </a:lnTo>
                <a:lnTo>
                  <a:pt x="0" y="108418"/>
                </a:lnTo>
                <a:lnTo>
                  <a:pt x="0" y="108346"/>
                </a:lnTo>
                <a:lnTo>
                  <a:pt x="0" y="108320"/>
                </a:lnTo>
                <a:lnTo>
                  <a:pt x="0" y="108296"/>
                </a:lnTo>
                <a:lnTo>
                  <a:pt x="0" y="108280"/>
                </a:lnTo>
                <a:lnTo>
                  <a:pt x="0" y="108241"/>
                </a:lnTo>
                <a:lnTo>
                  <a:pt x="0" y="108228"/>
                </a:lnTo>
                <a:lnTo>
                  <a:pt x="0" y="108222"/>
                </a:lnTo>
                <a:lnTo>
                  <a:pt x="0" y="108215"/>
                </a:lnTo>
                <a:lnTo>
                  <a:pt x="0" y="108084"/>
                </a:lnTo>
                <a:lnTo>
                  <a:pt x="0" y="107972"/>
                </a:lnTo>
                <a:lnTo>
                  <a:pt x="0" y="107929"/>
                </a:lnTo>
                <a:lnTo>
                  <a:pt x="0" y="107891"/>
                </a:lnTo>
                <a:lnTo>
                  <a:pt x="0" y="107806"/>
                </a:lnTo>
                <a:lnTo>
                  <a:pt x="0" y="107779"/>
                </a:lnTo>
                <a:lnTo>
                  <a:pt x="0" y="107718"/>
                </a:lnTo>
                <a:lnTo>
                  <a:pt x="0" y="107698"/>
                </a:lnTo>
                <a:lnTo>
                  <a:pt x="0" y="107681"/>
                </a:lnTo>
                <a:lnTo>
                  <a:pt x="0" y="107664"/>
                </a:lnTo>
                <a:lnTo>
                  <a:pt x="0" y="107593"/>
                </a:lnTo>
                <a:lnTo>
                  <a:pt x="0" y="107580"/>
                </a:lnTo>
                <a:lnTo>
                  <a:pt x="0" y="107575"/>
                </a:lnTo>
                <a:lnTo>
                  <a:pt x="0" y="107442"/>
                </a:lnTo>
                <a:lnTo>
                  <a:pt x="0" y="107432"/>
                </a:lnTo>
                <a:lnTo>
                  <a:pt x="0" y="107417"/>
                </a:lnTo>
                <a:lnTo>
                  <a:pt x="0" y="107347"/>
                </a:lnTo>
                <a:lnTo>
                  <a:pt x="0" y="107329"/>
                </a:lnTo>
                <a:lnTo>
                  <a:pt x="0" y="107223"/>
                </a:lnTo>
                <a:lnTo>
                  <a:pt x="0" y="107216"/>
                </a:lnTo>
                <a:lnTo>
                  <a:pt x="0" y="107133"/>
                </a:lnTo>
                <a:lnTo>
                  <a:pt x="0" y="107052"/>
                </a:lnTo>
                <a:lnTo>
                  <a:pt x="0" y="107034"/>
                </a:lnTo>
                <a:lnTo>
                  <a:pt x="0" y="106958"/>
                </a:lnTo>
                <a:lnTo>
                  <a:pt x="0" y="106908"/>
                </a:lnTo>
                <a:lnTo>
                  <a:pt x="0" y="106884"/>
                </a:lnTo>
                <a:lnTo>
                  <a:pt x="0" y="106870"/>
                </a:lnTo>
                <a:lnTo>
                  <a:pt x="0" y="106844"/>
                </a:lnTo>
                <a:lnTo>
                  <a:pt x="0" y="106842"/>
                </a:lnTo>
                <a:lnTo>
                  <a:pt x="0" y="106829"/>
                </a:lnTo>
                <a:lnTo>
                  <a:pt x="0" y="106784"/>
                </a:lnTo>
                <a:lnTo>
                  <a:pt x="0" y="106767"/>
                </a:lnTo>
                <a:lnTo>
                  <a:pt x="0" y="106699"/>
                </a:lnTo>
                <a:lnTo>
                  <a:pt x="0" y="106674"/>
                </a:lnTo>
                <a:lnTo>
                  <a:pt x="0" y="106650"/>
                </a:lnTo>
                <a:lnTo>
                  <a:pt x="0" y="106603"/>
                </a:lnTo>
                <a:lnTo>
                  <a:pt x="0" y="106526"/>
                </a:lnTo>
                <a:lnTo>
                  <a:pt x="0" y="106524"/>
                </a:lnTo>
                <a:lnTo>
                  <a:pt x="0" y="106467"/>
                </a:lnTo>
                <a:lnTo>
                  <a:pt x="0" y="106352"/>
                </a:lnTo>
                <a:lnTo>
                  <a:pt x="0" y="106310"/>
                </a:lnTo>
                <a:lnTo>
                  <a:pt x="0" y="106307"/>
                </a:lnTo>
                <a:lnTo>
                  <a:pt x="0" y="106302"/>
                </a:lnTo>
                <a:lnTo>
                  <a:pt x="0" y="106286"/>
                </a:lnTo>
                <a:lnTo>
                  <a:pt x="0" y="106238"/>
                </a:lnTo>
                <a:lnTo>
                  <a:pt x="0" y="106236"/>
                </a:lnTo>
                <a:lnTo>
                  <a:pt x="0" y="106222"/>
                </a:lnTo>
                <a:lnTo>
                  <a:pt x="0" y="106195"/>
                </a:lnTo>
                <a:lnTo>
                  <a:pt x="0" y="106132"/>
                </a:lnTo>
                <a:lnTo>
                  <a:pt x="0" y="106128"/>
                </a:lnTo>
                <a:lnTo>
                  <a:pt x="0" y="106097"/>
                </a:lnTo>
                <a:lnTo>
                  <a:pt x="0" y="106051"/>
                </a:lnTo>
                <a:lnTo>
                  <a:pt x="0" y="106026"/>
                </a:lnTo>
                <a:lnTo>
                  <a:pt x="0" y="105988"/>
                </a:lnTo>
                <a:lnTo>
                  <a:pt x="0" y="105976"/>
                </a:lnTo>
                <a:lnTo>
                  <a:pt x="0" y="105948"/>
                </a:lnTo>
                <a:lnTo>
                  <a:pt x="0" y="105905"/>
                </a:lnTo>
                <a:lnTo>
                  <a:pt x="0" y="105814"/>
                </a:lnTo>
                <a:lnTo>
                  <a:pt x="0" y="105777"/>
                </a:lnTo>
                <a:lnTo>
                  <a:pt x="0" y="105769"/>
                </a:lnTo>
                <a:lnTo>
                  <a:pt x="0" y="105592"/>
                </a:lnTo>
                <a:lnTo>
                  <a:pt x="0" y="105542"/>
                </a:lnTo>
                <a:lnTo>
                  <a:pt x="0" y="105517"/>
                </a:lnTo>
                <a:lnTo>
                  <a:pt x="0" y="105331"/>
                </a:lnTo>
                <a:lnTo>
                  <a:pt x="0" y="105306"/>
                </a:lnTo>
                <a:lnTo>
                  <a:pt x="0" y="105267"/>
                </a:lnTo>
                <a:lnTo>
                  <a:pt x="0" y="105251"/>
                </a:lnTo>
                <a:lnTo>
                  <a:pt x="0" y="105232"/>
                </a:lnTo>
                <a:lnTo>
                  <a:pt x="0" y="105174"/>
                </a:lnTo>
                <a:lnTo>
                  <a:pt x="0" y="105162"/>
                </a:lnTo>
                <a:lnTo>
                  <a:pt x="0" y="105155"/>
                </a:lnTo>
                <a:lnTo>
                  <a:pt x="0" y="105107"/>
                </a:lnTo>
                <a:lnTo>
                  <a:pt x="0" y="105081"/>
                </a:lnTo>
                <a:lnTo>
                  <a:pt x="0" y="105024"/>
                </a:lnTo>
                <a:lnTo>
                  <a:pt x="0" y="104981"/>
                </a:lnTo>
                <a:lnTo>
                  <a:pt x="0" y="104979"/>
                </a:lnTo>
                <a:lnTo>
                  <a:pt x="0" y="104944"/>
                </a:lnTo>
                <a:lnTo>
                  <a:pt x="0" y="104912"/>
                </a:lnTo>
                <a:lnTo>
                  <a:pt x="0" y="104869"/>
                </a:lnTo>
                <a:lnTo>
                  <a:pt x="0" y="104847"/>
                </a:lnTo>
                <a:lnTo>
                  <a:pt x="0" y="104797"/>
                </a:lnTo>
                <a:lnTo>
                  <a:pt x="0" y="104737"/>
                </a:lnTo>
                <a:lnTo>
                  <a:pt x="0" y="104716"/>
                </a:lnTo>
                <a:lnTo>
                  <a:pt x="0" y="104619"/>
                </a:lnTo>
                <a:lnTo>
                  <a:pt x="0" y="104614"/>
                </a:lnTo>
                <a:lnTo>
                  <a:pt x="0" y="104559"/>
                </a:lnTo>
                <a:lnTo>
                  <a:pt x="0" y="104492"/>
                </a:lnTo>
                <a:lnTo>
                  <a:pt x="0" y="104386"/>
                </a:lnTo>
                <a:lnTo>
                  <a:pt x="0" y="104385"/>
                </a:lnTo>
                <a:lnTo>
                  <a:pt x="0" y="104308"/>
                </a:lnTo>
                <a:lnTo>
                  <a:pt x="0" y="104259"/>
                </a:lnTo>
                <a:lnTo>
                  <a:pt x="0" y="104199"/>
                </a:lnTo>
                <a:lnTo>
                  <a:pt x="0" y="104184"/>
                </a:lnTo>
                <a:lnTo>
                  <a:pt x="0" y="104160"/>
                </a:lnTo>
                <a:lnTo>
                  <a:pt x="0" y="104155"/>
                </a:lnTo>
                <a:lnTo>
                  <a:pt x="0" y="104127"/>
                </a:lnTo>
                <a:lnTo>
                  <a:pt x="0" y="104073"/>
                </a:lnTo>
                <a:lnTo>
                  <a:pt x="0" y="103960"/>
                </a:lnTo>
                <a:lnTo>
                  <a:pt x="0" y="103943"/>
                </a:lnTo>
                <a:lnTo>
                  <a:pt x="0" y="103935"/>
                </a:lnTo>
                <a:lnTo>
                  <a:pt x="0" y="103800"/>
                </a:lnTo>
                <a:lnTo>
                  <a:pt x="0" y="103786"/>
                </a:lnTo>
                <a:lnTo>
                  <a:pt x="0" y="103738"/>
                </a:lnTo>
                <a:lnTo>
                  <a:pt x="0" y="103719"/>
                </a:lnTo>
                <a:lnTo>
                  <a:pt x="0" y="103710"/>
                </a:lnTo>
                <a:lnTo>
                  <a:pt x="0" y="103614"/>
                </a:lnTo>
                <a:lnTo>
                  <a:pt x="0" y="103612"/>
                </a:lnTo>
                <a:lnTo>
                  <a:pt x="0" y="103514"/>
                </a:lnTo>
                <a:lnTo>
                  <a:pt x="0" y="103507"/>
                </a:lnTo>
                <a:lnTo>
                  <a:pt x="0" y="103502"/>
                </a:lnTo>
                <a:lnTo>
                  <a:pt x="0" y="103476"/>
                </a:lnTo>
                <a:lnTo>
                  <a:pt x="0" y="103469"/>
                </a:lnTo>
                <a:lnTo>
                  <a:pt x="0" y="103440"/>
                </a:lnTo>
                <a:lnTo>
                  <a:pt x="0" y="103435"/>
                </a:lnTo>
                <a:lnTo>
                  <a:pt x="0" y="103426"/>
                </a:lnTo>
                <a:lnTo>
                  <a:pt x="0" y="103405"/>
                </a:lnTo>
                <a:lnTo>
                  <a:pt x="0" y="103345"/>
                </a:lnTo>
                <a:lnTo>
                  <a:pt x="0" y="103336"/>
                </a:lnTo>
                <a:lnTo>
                  <a:pt x="0" y="103328"/>
                </a:lnTo>
                <a:lnTo>
                  <a:pt x="0" y="103279"/>
                </a:lnTo>
                <a:lnTo>
                  <a:pt x="0" y="103259"/>
                </a:lnTo>
                <a:lnTo>
                  <a:pt x="0" y="103238"/>
                </a:lnTo>
                <a:lnTo>
                  <a:pt x="0" y="103236"/>
                </a:lnTo>
                <a:lnTo>
                  <a:pt x="0" y="103234"/>
                </a:lnTo>
                <a:lnTo>
                  <a:pt x="0" y="103230"/>
                </a:lnTo>
                <a:lnTo>
                  <a:pt x="0" y="103120"/>
                </a:lnTo>
                <a:lnTo>
                  <a:pt x="0" y="103037"/>
                </a:lnTo>
                <a:lnTo>
                  <a:pt x="0" y="102981"/>
                </a:lnTo>
                <a:lnTo>
                  <a:pt x="0" y="102966"/>
                </a:lnTo>
                <a:lnTo>
                  <a:pt x="0" y="102828"/>
                </a:lnTo>
                <a:lnTo>
                  <a:pt x="0" y="102777"/>
                </a:lnTo>
                <a:lnTo>
                  <a:pt x="0" y="102775"/>
                </a:lnTo>
                <a:lnTo>
                  <a:pt x="0" y="102728"/>
                </a:lnTo>
                <a:lnTo>
                  <a:pt x="0" y="102594"/>
                </a:lnTo>
                <a:lnTo>
                  <a:pt x="0" y="102591"/>
                </a:lnTo>
                <a:lnTo>
                  <a:pt x="0" y="102572"/>
                </a:lnTo>
                <a:lnTo>
                  <a:pt x="0" y="102532"/>
                </a:lnTo>
                <a:lnTo>
                  <a:pt x="0" y="102489"/>
                </a:lnTo>
                <a:lnTo>
                  <a:pt x="0" y="102450"/>
                </a:lnTo>
                <a:lnTo>
                  <a:pt x="0" y="102378"/>
                </a:lnTo>
                <a:lnTo>
                  <a:pt x="0" y="102373"/>
                </a:lnTo>
                <a:lnTo>
                  <a:pt x="0" y="102353"/>
                </a:lnTo>
                <a:lnTo>
                  <a:pt x="0" y="102333"/>
                </a:lnTo>
                <a:lnTo>
                  <a:pt x="0" y="102322"/>
                </a:lnTo>
                <a:lnTo>
                  <a:pt x="0" y="102239"/>
                </a:lnTo>
                <a:lnTo>
                  <a:pt x="0" y="102234"/>
                </a:lnTo>
                <a:lnTo>
                  <a:pt x="0" y="102213"/>
                </a:lnTo>
                <a:lnTo>
                  <a:pt x="0" y="102199"/>
                </a:lnTo>
                <a:lnTo>
                  <a:pt x="0" y="102148"/>
                </a:lnTo>
                <a:lnTo>
                  <a:pt x="0" y="102130"/>
                </a:lnTo>
                <a:lnTo>
                  <a:pt x="0" y="102129"/>
                </a:lnTo>
                <a:lnTo>
                  <a:pt x="0" y="102127"/>
                </a:lnTo>
                <a:lnTo>
                  <a:pt x="0" y="102060"/>
                </a:lnTo>
                <a:lnTo>
                  <a:pt x="0" y="102057"/>
                </a:lnTo>
                <a:lnTo>
                  <a:pt x="0" y="102055"/>
                </a:lnTo>
                <a:lnTo>
                  <a:pt x="0" y="102039"/>
                </a:lnTo>
                <a:lnTo>
                  <a:pt x="0" y="102030"/>
                </a:lnTo>
                <a:lnTo>
                  <a:pt x="0" y="101976"/>
                </a:lnTo>
                <a:lnTo>
                  <a:pt x="0" y="101899"/>
                </a:lnTo>
                <a:lnTo>
                  <a:pt x="0" y="101897"/>
                </a:lnTo>
                <a:lnTo>
                  <a:pt x="0" y="101823"/>
                </a:lnTo>
                <a:lnTo>
                  <a:pt x="0" y="101818"/>
                </a:lnTo>
                <a:lnTo>
                  <a:pt x="0" y="101754"/>
                </a:lnTo>
                <a:lnTo>
                  <a:pt x="0" y="101725"/>
                </a:lnTo>
                <a:lnTo>
                  <a:pt x="0" y="101675"/>
                </a:lnTo>
                <a:lnTo>
                  <a:pt x="0" y="101659"/>
                </a:lnTo>
                <a:lnTo>
                  <a:pt x="0" y="101608"/>
                </a:lnTo>
                <a:lnTo>
                  <a:pt x="0" y="101580"/>
                </a:lnTo>
                <a:lnTo>
                  <a:pt x="0" y="101569"/>
                </a:lnTo>
                <a:lnTo>
                  <a:pt x="0" y="101497"/>
                </a:lnTo>
                <a:lnTo>
                  <a:pt x="0" y="101492"/>
                </a:lnTo>
                <a:lnTo>
                  <a:pt x="0" y="101456"/>
                </a:lnTo>
                <a:lnTo>
                  <a:pt x="0" y="101424"/>
                </a:lnTo>
                <a:lnTo>
                  <a:pt x="0" y="101382"/>
                </a:lnTo>
                <a:lnTo>
                  <a:pt x="0" y="101364"/>
                </a:lnTo>
                <a:lnTo>
                  <a:pt x="0" y="101349"/>
                </a:lnTo>
                <a:lnTo>
                  <a:pt x="0" y="101318"/>
                </a:lnTo>
                <a:lnTo>
                  <a:pt x="0" y="101310"/>
                </a:lnTo>
                <a:lnTo>
                  <a:pt x="0" y="101294"/>
                </a:lnTo>
                <a:lnTo>
                  <a:pt x="0" y="101249"/>
                </a:lnTo>
                <a:lnTo>
                  <a:pt x="0" y="101234"/>
                </a:lnTo>
                <a:lnTo>
                  <a:pt x="0" y="101203"/>
                </a:lnTo>
                <a:lnTo>
                  <a:pt x="0" y="101106"/>
                </a:lnTo>
                <a:lnTo>
                  <a:pt x="0" y="101016"/>
                </a:lnTo>
                <a:lnTo>
                  <a:pt x="0" y="100965"/>
                </a:lnTo>
                <a:lnTo>
                  <a:pt x="0" y="100942"/>
                </a:lnTo>
                <a:lnTo>
                  <a:pt x="0" y="100937"/>
                </a:lnTo>
                <a:lnTo>
                  <a:pt x="0" y="100932"/>
                </a:lnTo>
                <a:lnTo>
                  <a:pt x="0" y="100919"/>
                </a:lnTo>
                <a:lnTo>
                  <a:pt x="0" y="100915"/>
                </a:lnTo>
                <a:lnTo>
                  <a:pt x="0" y="100890"/>
                </a:lnTo>
                <a:lnTo>
                  <a:pt x="0" y="100756"/>
                </a:lnTo>
                <a:lnTo>
                  <a:pt x="0" y="100716"/>
                </a:lnTo>
                <a:lnTo>
                  <a:pt x="0" y="100711"/>
                </a:lnTo>
                <a:lnTo>
                  <a:pt x="0" y="100704"/>
                </a:lnTo>
                <a:lnTo>
                  <a:pt x="0" y="100681"/>
                </a:lnTo>
                <a:lnTo>
                  <a:pt x="0" y="100679"/>
                </a:lnTo>
                <a:lnTo>
                  <a:pt x="0" y="100651"/>
                </a:lnTo>
                <a:lnTo>
                  <a:pt x="0" y="100483"/>
                </a:lnTo>
                <a:lnTo>
                  <a:pt x="0" y="100461"/>
                </a:lnTo>
                <a:lnTo>
                  <a:pt x="0" y="100454"/>
                </a:lnTo>
                <a:lnTo>
                  <a:pt x="0" y="100367"/>
                </a:lnTo>
                <a:lnTo>
                  <a:pt x="0" y="100352"/>
                </a:lnTo>
                <a:lnTo>
                  <a:pt x="0" y="100317"/>
                </a:lnTo>
                <a:lnTo>
                  <a:pt x="0" y="100304"/>
                </a:lnTo>
                <a:lnTo>
                  <a:pt x="0" y="100242"/>
                </a:lnTo>
                <a:lnTo>
                  <a:pt x="0" y="100237"/>
                </a:lnTo>
                <a:lnTo>
                  <a:pt x="0" y="100220"/>
                </a:lnTo>
                <a:lnTo>
                  <a:pt x="0" y="100192"/>
                </a:lnTo>
                <a:lnTo>
                  <a:pt x="0" y="100170"/>
                </a:lnTo>
                <a:lnTo>
                  <a:pt x="0" y="100108"/>
                </a:lnTo>
                <a:lnTo>
                  <a:pt x="0" y="100078"/>
                </a:lnTo>
                <a:lnTo>
                  <a:pt x="0" y="100041"/>
                </a:lnTo>
                <a:lnTo>
                  <a:pt x="0" y="100011"/>
                </a:lnTo>
                <a:lnTo>
                  <a:pt x="0" y="99966"/>
                </a:lnTo>
                <a:lnTo>
                  <a:pt x="0" y="99908"/>
                </a:lnTo>
                <a:lnTo>
                  <a:pt x="0" y="99906"/>
                </a:lnTo>
                <a:lnTo>
                  <a:pt x="0" y="99875"/>
                </a:lnTo>
                <a:lnTo>
                  <a:pt x="0" y="99865"/>
                </a:lnTo>
                <a:lnTo>
                  <a:pt x="0" y="99837"/>
                </a:lnTo>
                <a:lnTo>
                  <a:pt x="0" y="99835"/>
                </a:lnTo>
                <a:lnTo>
                  <a:pt x="0" y="99790"/>
                </a:lnTo>
                <a:lnTo>
                  <a:pt x="0" y="99788"/>
                </a:lnTo>
                <a:lnTo>
                  <a:pt x="0" y="99763"/>
                </a:lnTo>
                <a:lnTo>
                  <a:pt x="0" y="99739"/>
                </a:lnTo>
                <a:lnTo>
                  <a:pt x="0" y="99735"/>
                </a:lnTo>
                <a:lnTo>
                  <a:pt x="0" y="99701"/>
                </a:lnTo>
                <a:lnTo>
                  <a:pt x="0" y="99651"/>
                </a:lnTo>
                <a:lnTo>
                  <a:pt x="0" y="99630"/>
                </a:lnTo>
                <a:lnTo>
                  <a:pt x="0" y="99622"/>
                </a:lnTo>
                <a:lnTo>
                  <a:pt x="0" y="99617"/>
                </a:lnTo>
                <a:lnTo>
                  <a:pt x="0" y="99572"/>
                </a:lnTo>
                <a:lnTo>
                  <a:pt x="0" y="99544"/>
                </a:lnTo>
                <a:lnTo>
                  <a:pt x="0" y="99500"/>
                </a:lnTo>
                <a:lnTo>
                  <a:pt x="0" y="99472"/>
                </a:lnTo>
                <a:lnTo>
                  <a:pt x="0" y="99447"/>
                </a:lnTo>
                <a:lnTo>
                  <a:pt x="0" y="99331"/>
                </a:lnTo>
                <a:lnTo>
                  <a:pt x="0" y="99316"/>
                </a:lnTo>
                <a:lnTo>
                  <a:pt x="0" y="99304"/>
                </a:lnTo>
                <a:lnTo>
                  <a:pt x="0" y="99260"/>
                </a:lnTo>
                <a:lnTo>
                  <a:pt x="0" y="99173"/>
                </a:lnTo>
                <a:lnTo>
                  <a:pt x="0" y="99171"/>
                </a:lnTo>
                <a:lnTo>
                  <a:pt x="0" y="99163"/>
                </a:lnTo>
                <a:lnTo>
                  <a:pt x="0" y="99092"/>
                </a:lnTo>
                <a:lnTo>
                  <a:pt x="0" y="98909"/>
                </a:lnTo>
                <a:lnTo>
                  <a:pt x="0" y="98840"/>
                </a:lnTo>
                <a:lnTo>
                  <a:pt x="0" y="98816"/>
                </a:lnTo>
                <a:lnTo>
                  <a:pt x="0" y="98808"/>
                </a:lnTo>
                <a:lnTo>
                  <a:pt x="0" y="98799"/>
                </a:lnTo>
                <a:lnTo>
                  <a:pt x="0" y="98736"/>
                </a:lnTo>
                <a:lnTo>
                  <a:pt x="0" y="98727"/>
                </a:lnTo>
                <a:lnTo>
                  <a:pt x="0" y="98714"/>
                </a:lnTo>
                <a:lnTo>
                  <a:pt x="0" y="98661"/>
                </a:lnTo>
                <a:lnTo>
                  <a:pt x="0" y="98656"/>
                </a:lnTo>
                <a:lnTo>
                  <a:pt x="0" y="98540"/>
                </a:lnTo>
                <a:lnTo>
                  <a:pt x="0" y="98523"/>
                </a:lnTo>
                <a:lnTo>
                  <a:pt x="0" y="98515"/>
                </a:lnTo>
                <a:lnTo>
                  <a:pt x="0" y="98466"/>
                </a:lnTo>
                <a:lnTo>
                  <a:pt x="0" y="98451"/>
                </a:lnTo>
                <a:lnTo>
                  <a:pt x="0" y="98424"/>
                </a:lnTo>
                <a:lnTo>
                  <a:pt x="0" y="98368"/>
                </a:lnTo>
                <a:lnTo>
                  <a:pt x="0" y="98310"/>
                </a:lnTo>
                <a:lnTo>
                  <a:pt x="0" y="98270"/>
                </a:lnTo>
                <a:lnTo>
                  <a:pt x="0" y="98255"/>
                </a:lnTo>
                <a:lnTo>
                  <a:pt x="0" y="98081"/>
                </a:lnTo>
                <a:lnTo>
                  <a:pt x="0" y="97950"/>
                </a:lnTo>
                <a:lnTo>
                  <a:pt x="0" y="97905"/>
                </a:lnTo>
                <a:lnTo>
                  <a:pt x="0" y="97877"/>
                </a:lnTo>
                <a:lnTo>
                  <a:pt x="0" y="97726"/>
                </a:lnTo>
                <a:lnTo>
                  <a:pt x="0" y="97721"/>
                </a:lnTo>
                <a:lnTo>
                  <a:pt x="0" y="97695"/>
                </a:lnTo>
                <a:lnTo>
                  <a:pt x="0" y="97679"/>
                </a:lnTo>
                <a:lnTo>
                  <a:pt x="0" y="97607"/>
                </a:lnTo>
                <a:lnTo>
                  <a:pt x="0" y="97543"/>
                </a:lnTo>
                <a:lnTo>
                  <a:pt x="0" y="97540"/>
                </a:lnTo>
                <a:lnTo>
                  <a:pt x="0" y="97535"/>
                </a:lnTo>
                <a:lnTo>
                  <a:pt x="0" y="97525"/>
                </a:lnTo>
                <a:lnTo>
                  <a:pt x="0" y="97521"/>
                </a:lnTo>
                <a:lnTo>
                  <a:pt x="0" y="97519"/>
                </a:lnTo>
                <a:lnTo>
                  <a:pt x="0" y="97480"/>
                </a:lnTo>
                <a:lnTo>
                  <a:pt x="0" y="97433"/>
                </a:lnTo>
                <a:lnTo>
                  <a:pt x="0" y="97361"/>
                </a:lnTo>
                <a:lnTo>
                  <a:pt x="0" y="97343"/>
                </a:lnTo>
                <a:lnTo>
                  <a:pt x="0" y="97292"/>
                </a:lnTo>
                <a:lnTo>
                  <a:pt x="0" y="97249"/>
                </a:lnTo>
                <a:lnTo>
                  <a:pt x="0" y="97208"/>
                </a:lnTo>
                <a:lnTo>
                  <a:pt x="0" y="97205"/>
                </a:lnTo>
                <a:lnTo>
                  <a:pt x="0" y="97169"/>
                </a:lnTo>
                <a:lnTo>
                  <a:pt x="0" y="97147"/>
                </a:lnTo>
                <a:lnTo>
                  <a:pt x="0" y="97060"/>
                </a:lnTo>
                <a:lnTo>
                  <a:pt x="0" y="97048"/>
                </a:lnTo>
                <a:lnTo>
                  <a:pt x="0" y="97002"/>
                </a:lnTo>
                <a:lnTo>
                  <a:pt x="0" y="96981"/>
                </a:lnTo>
                <a:lnTo>
                  <a:pt x="0" y="96973"/>
                </a:lnTo>
                <a:lnTo>
                  <a:pt x="0" y="96936"/>
                </a:lnTo>
                <a:lnTo>
                  <a:pt x="0" y="96927"/>
                </a:lnTo>
                <a:lnTo>
                  <a:pt x="0" y="96925"/>
                </a:lnTo>
                <a:lnTo>
                  <a:pt x="0" y="96922"/>
                </a:lnTo>
                <a:lnTo>
                  <a:pt x="0" y="96904"/>
                </a:lnTo>
                <a:lnTo>
                  <a:pt x="0" y="96884"/>
                </a:lnTo>
                <a:lnTo>
                  <a:pt x="0" y="96798"/>
                </a:lnTo>
                <a:lnTo>
                  <a:pt x="0" y="96748"/>
                </a:lnTo>
                <a:lnTo>
                  <a:pt x="0" y="96715"/>
                </a:lnTo>
                <a:lnTo>
                  <a:pt x="0" y="96710"/>
                </a:lnTo>
                <a:lnTo>
                  <a:pt x="0" y="96688"/>
                </a:lnTo>
                <a:lnTo>
                  <a:pt x="0" y="96667"/>
                </a:lnTo>
                <a:lnTo>
                  <a:pt x="0" y="96638"/>
                </a:lnTo>
                <a:lnTo>
                  <a:pt x="0" y="96514"/>
                </a:lnTo>
                <a:lnTo>
                  <a:pt x="0" y="96472"/>
                </a:lnTo>
                <a:lnTo>
                  <a:pt x="0" y="96466"/>
                </a:lnTo>
                <a:lnTo>
                  <a:pt x="0" y="96464"/>
                </a:lnTo>
                <a:lnTo>
                  <a:pt x="0" y="96445"/>
                </a:lnTo>
                <a:lnTo>
                  <a:pt x="0" y="96412"/>
                </a:lnTo>
                <a:lnTo>
                  <a:pt x="0" y="96395"/>
                </a:lnTo>
                <a:lnTo>
                  <a:pt x="0" y="96372"/>
                </a:lnTo>
                <a:lnTo>
                  <a:pt x="0" y="96343"/>
                </a:lnTo>
                <a:lnTo>
                  <a:pt x="0" y="96257"/>
                </a:lnTo>
                <a:lnTo>
                  <a:pt x="0" y="96252"/>
                </a:lnTo>
                <a:lnTo>
                  <a:pt x="0" y="96236"/>
                </a:lnTo>
                <a:lnTo>
                  <a:pt x="0" y="96131"/>
                </a:lnTo>
                <a:lnTo>
                  <a:pt x="0" y="96078"/>
                </a:lnTo>
                <a:lnTo>
                  <a:pt x="0" y="96062"/>
                </a:lnTo>
                <a:lnTo>
                  <a:pt x="0" y="96040"/>
                </a:lnTo>
                <a:lnTo>
                  <a:pt x="0" y="95981"/>
                </a:lnTo>
                <a:lnTo>
                  <a:pt x="0" y="95913"/>
                </a:lnTo>
                <a:lnTo>
                  <a:pt x="0" y="95866"/>
                </a:lnTo>
                <a:lnTo>
                  <a:pt x="0" y="95863"/>
                </a:lnTo>
                <a:lnTo>
                  <a:pt x="0" y="95847"/>
                </a:lnTo>
                <a:lnTo>
                  <a:pt x="0" y="95834"/>
                </a:lnTo>
                <a:lnTo>
                  <a:pt x="0" y="95828"/>
                </a:lnTo>
                <a:lnTo>
                  <a:pt x="0" y="95818"/>
                </a:lnTo>
                <a:lnTo>
                  <a:pt x="0" y="95802"/>
                </a:lnTo>
                <a:lnTo>
                  <a:pt x="0" y="95797"/>
                </a:lnTo>
                <a:lnTo>
                  <a:pt x="0" y="95727"/>
                </a:lnTo>
                <a:lnTo>
                  <a:pt x="0" y="95702"/>
                </a:lnTo>
                <a:lnTo>
                  <a:pt x="0" y="95695"/>
                </a:lnTo>
                <a:lnTo>
                  <a:pt x="0" y="95684"/>
                </a:lnTo>
                <a:lnTo>
                  <a:pt x="0" y="95672"/>
                </a:lnTo>
                <a:lnTo>
                  <a:pt x="0" y="95586"/>
                </a:lnTo>
                <a:lnTo>
                  <a:pt x="0" y="95558"/>
                </a:lnTo>
                <a:lnTo>
                  <a:pt x="0" y="95388"/>
                </a:lnTo>
                <a:lnTo>
                  <a:pt x="0" y="95265"/>
                </a:lnTo>
                <a:lnTo>
                  <a:pt x="0" y="95243"/>
                </a:lnTo>
                <a:lnTo>
                  <a:pt x="0" y="95236"/>
                </a:lnTo>
                <a:lnTo>
                  <a:pt x="0" y="95210"/>
                </a:lnTo>
                <a:lnTo>
                  <a:pt x="0" y="95193"/>
                </a:lnTo>
                <a:lnTo>
                  <a:pt x="0" y="95181"/>
                </a:lnTo>
                <a:lnTo>
                  <a:pt x="0" y="95131"/>
                </a:lnTo>
                <a:lnTo>
                  <a:pt x="0" y="95112"/>
                </a:lnTo>
                <a:lnTo>
                  <a:pt x="0" y="95057"/>
                </a:lnTo>
                <a:lnTo>
                  <a:pt x="0" y="95024"/>
                </a:lnTo>
                <a:lnTo>
                  <a:pt x="0" y="94982"/>
                </a:lnTo>
                <a:lnTo>
                  <a:pt x="0" y="94952"/>
                </a:lnTo>
                <a:lnTo>
                  <a:pt x="0" y="94939"/>
                </a:lnTo>
                <a:lnTo>
                  <a:pt x="0" y="94916"/>
                </a:lnTo>
                <a:lnTo>
                  <a:pt x="0" y="94865"/>
                </a:lnTo>
                <a:lnTo>
                  <a:pt x="0" y="94811"/>
                </a:lnTo>
                <a:lnTo>
                  <a:pt x="0" y="94803"/>
                </a:lnTo>
                <a:lnTo>
                  <a:pt x="0" y="94760"/>
                </a:lnTo>
                <a:lnTo>
                  <a:pt x="0" y="94740"/>
                </a:lnTo>
                <a:lnTo>
                  <a:pt x="0" y="94705"/>
                </a:lnTo>
                <a:lnTo>
                  <a:pt x="0" y="94595"/>
                </a:lnTo>
                <a:lnTo>
                  <a:pt x="0" y="94564"/>
                </a:lnTo>
                <a:lnTo>
                  <a:pt x="0" y="94465"/>
                </a:lnTo>
                <a:lnTo>
                  <a:pt x="0" y="94457"/>
                </a:lnTo>
                <a:lnTo>
                  <a:pt x="0" y="94370"/>
                </a:lnTo>
                <a:lnTo>
                  <a:pt x="0" y="94339"/>
                </a:lnTo>
                <a:lnTo>
                  <a:pt x="0" y="94301"/>
                </a:lnTo>
                <a:lnTo>
                  <a:pt x="0" y="94250"/>
                </a:lnTo>
                <a:lnTo>
                  <a:pt x="0" y="94196"/>
                </a:lnTo>
                <a:lnTo>
                  <a:pt x="0" y="94189"/>
                </a:lnTo>
                <a:lnTo>
                  <a:pt x="0" y="94181"/>
                </a:lnTo>
                <a:lnTo>
                  <a:pt x="0" y="94141"/>
                </a:lnTo>
                <a:lnTo>
                  <a:pt x="0" y="94110"/>
                </a:lnTo>
                <a:lnTo>
                  <a:pt x="0" y="94105"/>
                </a:lnTo>
                <a:lnTo>
                  <a:pt x="0" y="94087"/>
                </a:lnTo>
                <a:lnTo>
                  <a:pt x="0" y="94058"/>
                </a:lnTo>
                <a:lnTo>
                  <a:pt x="0" y="94055"/>
                </a:lnTo>
                <a:lnTo>
                  <a:pt x="0" y="93946"/>
                </a:lnTo>
                <a:lnTo>
                  <a:pt x="0" y="93913"/>
                </a:lnTo>
                <a:lnTo>
                  <a:pt x="0" y="93809"/>
                </a:lnTo>
                <a:lnTo>
                  <a:pt x="0" y="93750"/>
                </a:lnTo>
                <a:lnTo>
                  <a:pt x="0" y="93669"/>
                </a:lnTo>
                <a:lnTo>
                  <a:pt x="0" y="93653"/>
                </a:lnTo>
                <a:lnTo>
                  <a:pt x="0" y="93628"/>
                </a:lnTo>
                <a:lnTo>
                  <a:pt x="0" y="93581"/>
                </a:lnTo>
                <a:lnTo>
                  <a:pt x="0" y="93526"/>
                </a:lnTo>
                <a:lnTo>
                  <a:pt x="0" y="93457"/>
                </a:lnTo>
                <a:lnTo>
                  <a:pt x="0" y="93454"/>
                </a:lnTo>
                <a:lnTo>
                  <a:pt x="0" y="93449"/>
                </a:lnTo>
                <a:lnTo>
                  <a:pt x="0" y="93440"/>
                </a:lnTo>
                <a:lnTo>
                  <a:pt x="0" y="93419"/>
                </a:lnTo>
                <a:lnTo>
                  <a:pt x="0" y="93385"/>
                </a:lnTo>
                <a:lnTo>
                  <a:pt x="0" y="93342"/>
                </a:lnTo>
                <a:lnTo>
                  <a:pt x="0" y="93275"/>
                </a:lnTo>
                <a:lnTo>
                  <a:pt x="0" y="93245"/>
                </a:lnTo>
                <a:lnTo>
                  <a:pt x="0" y="93244"/>
                </a:lnTo>
                <a:lnTo>
                  <a:pt x="0" y="93229"/>
                </a:lnTo>
                <a:lnTo>
                  <a:pt x="0" y="93206"/>
                </a:lnTo>
                <a:lnTo>
                  <a:pt x="0" y="93107"/>
                </a:lnTo>
                <a:lnTo>
                  <a:pt x="0" y="93099"/>
                </a:lnTo>
                <a:lnTo>
                  <a:pt x="0" y="93052"/>
                </a:lnTo>
                <a:lnTo>
                  <a:pt x="0" y="93001"/>
                </a:lnTo>
                <a:lnTo>
                  <a:pt x="0" y="92980"/>
                </a:lnTo>
                <a:lnTo>
                  <a:pt x="0" y="92973"/>
                </a:lnTo>
                <a:lnTo>
                  <a:pt x="0" y="92969"/>
                </a:lnTo>
                <a:lnTo>
                  <a:pt x="0" y="92913"/>
                </a:lnTo>
                <a:lnTo>
                  <a:pt x="0" y="92908"/>
                </a:lnTo>
                <a:lnTo>
                  <a:pt x="0" y="92899"/>
                </a:lnTo>
                <a:lnTo>
                  <a:pt x="0" y="92892"/>
                </a:lnTo>
                <a:lnTo>
                  <a:pt x="0" y="92869"/>
                </a:lnTo>
                <a:lnTo>
                  <a:pt x="0" y="92806"/>
                </a:lnTo>
                <a:lnTo>
                  <a:pt x="0" y="92753"/>
                </a:lnTo>
                <a:lnTo>
                  <a:pt x="0" y="92734"/>
                </a:lnTo>
                <a:lnTo>
                  <a:pt x="0" y="92649"/>
                </a:lnTo>
                <a:lnTo>
                  <a:pt x="0" y="92648"/>
                </a:lnTo>
                <a:lnTo>
                  <a:pt x="0" y="92482"/>
                </a:lnTo>
                <a:lnTo>
                  <a:pt x="0" y="92453"/>
                </a:lnTo>
                <a:lnTo>
                  <a:pt x="0" y="92440"/>
                </a:lnTo>
                <a:lnTo>
                  <a:pt x="0" y="92433"/>
                </a:lnTo>
                <a:lnTo>
                  <a:pt x="0" y="92410"/>
                </a:lnTo>
                <a:lnTo>
                  <a:pt x="0" y="92379"/>
                </a:lnTo>
                <a:lnTo>
                  <a:pt x="0" y="92309"/>
                </a:lnTo>
                <a:lnTo>
                  <a:pt x="0" y="92303"/>
                </a:lnTo>
                <a:lnTo>
                  <a:pt x="0" y="92228"/>
                </a:lnTo>
                <a:lnTo>
                  <a:pt x="0" y="92224"/>
                </a:lnTo>
                <a:lnTo>
                  <a:pt x="0" y="92190"/>
                </a:lnTo>
                <a:lnTo>
                  <a:pt x="0" y="92171"/>
                </a:lnTo>
                <a:lnTo>
                  <a:pt x="0" y="92074"/>
                </a:lnTo>
                <a:lnTo>
                  <a:pt x="0" y="92071"/>
                </a:lnTo>
                <a:lnTo>
                  <a:pt x="0" y="92000"/>
                </a:lnTo>
                <a:lnTo>
                  <a:pt x="0" y="91994"/>
                </a:lnTo>
                <a:lnTo>
                  <a:pt x="0" y="91978"/>
                </a:lnTo>
                <a:lnTo>
                  <a:pt x="0" y="91952"/>
                </a:lnTo>
                <a:lnTo>
                  <a:pt x="0" y="91944"/>
                </a:lnTo>
                <a:lnTo>
                  <a:pt x="0" y="91872"/>
                </a:lnTo>
                <a:lnTo>
                  <a:pt x="0" y="91832"/>
                </a:lnTo>
                <a:lnTo>
                  <a:pt x="0" y="91792"/>
                </a:lnTo>
                <a:lnTo>
                  <a:pt x="0" y="91785"/>
                </a:lnTo>
                <a:lnTo>
                  <a:pt x="0" y="91768"/>
                </a:lnTo>
                <a:lnTo>
                  <a:pt x="0" y="91762"/>
                </a:lnTo>
                <a:lnTo>
                  <a:pt x="0" y="91658"/>
                </a:lnTo>
                <a:lnTo>
                  <a:pt x="0" y="91609"/>
                </a:lnTo>
                <a:lnTo>
                  <a:pt x="0" y="91602"/>
                </a:lnTo>
                <a:lnTo>
                  <a:pt x="0" y="91558"/>
                </a:lnTo>
                <a:lnTo>
                  <a:pt x="0" y="91542"/>
                </a:lnTo>
                <a:lnTo>
                  <a:pt x="0" y="91519"/>
                </a:lnTo>
                <a:lnTo>
                  <a:pt x="0" y="91504"/>
                </a:lnTo>
                <a:lnTo>
                  <a:pt x="0" y="91406"/>
                </a:lnTo>
                <a:lnTo>
                  <a:pt x="0" y="91351"/>
                </a:lnTo>
                <a:lnTo>
                  <a:pt x="0" y="91346"/>
                </a:lnTo>
                <a:lnTo>
                  <a:pt x="0" y="91308"/>
                </a:lnTo>
                <a:lnTo>
                  <a:pt x="0" y="91282"/>
                </a:lnTo>
                <a:lnTo>
                  <a:pt x="0" y="91220"/>
                </a:lnTo>
                <a:lnTo>
                  <a:pt x="0" y="91164"/>
                </a:lnTo>
                <a:lnTo>
                  <a:pt x="0" y="91111"/>
                </a:lnTo>
                <a:lnTo>
                  <a:pt x="0" y="91097"/>
                </a:lnTo>
                <a:lnTo>
                  <a:pt x="0" y="91045"/>
                </a:lnTo>
                <a:lnTo>
                  <a:pt x="0" y="91013"/>
                </a:lnTo>
                <a:lnTo>
                  <a:pt x="0" y="90951"/>
                </a:lnTo>
                <a:lnTo>
                  <a:pt x="0" y="90933"/>
                </a:lnTo>
                <a:lnTo>
                  <a:pt x="0" y="90932"/>
                </a:lnTo>
                <a:lnTo>
                  <a:pt x="0" y="90931"/>
                </a:lnTo>
                <a:lnTo>
                  <a:pt x="0" y="90887"/>
                </a:lnTo>
                <a:lnTo>
                  <a:pt x="0" y="90871"/>
                </a:lnTo>
                <a:lnTo>
                  <a:pt x="0" y="90866"/>
                </a:lnTo>
                <a:lnTo>
                  <a:pt x="0" y="90857"/>
                </a:lnTo>
                <a:lnTo>
                  <a:pt x="0" y="90836"/>
                </a:lnTo>
                <a:lnTo>
                  <a:pt x="0" y="90777"/>
                </a:lnTo>
                <a:lnTo>
                  <a:pt x="0" y="90761"/>
                </a:lnTo>
                <a:lnTo>
                  <a:pt x="0" y="90759"/>
                </a:lnTo>
                <a:lnTo>
                  <a:pt x="0" y="90703"/>
                </a:lnTo>
                <a:lnTo>
                  <a:pt x="0" y="90693"/>
                </a:lnTo>
                <a:lnTo>
                  <a:pt x="0" y="90690"/>
                </a:lnTo>
                <a:lnTo>
                  <a:pt x="0" y="90661"/>
                </a:lnTo>
                <a:lnTo>
                  <a:pt x="0" y="90638"/>
                </a:lnTo>
                <a:lnTo>
                  <a:pt x="0" y="90616"/>
                </a:lnTo>
                <a:lnTo>
                  <a:pt x="0" y="90611"/>
                </a:lnTo>
                <a:lnTo>
                  <a:pt x="0" y="90554"/>
                </a:lnTo>
                <a:lnTo>
                  <a:pt x="0" y="90552"/>
                </a:lnTo>
                <a:lnTo>
                  <a:pt x="0" y="90458"/>
                </a:lnTo>
                <a:lnTo>
                  <a:pt x="0" y="90397"/>
                </a:lnTo>
                <a:lnTo>
                  <a:pt x="0" y="90385"/>
                </a:lnTo>
                <a:lnTo>
                  <a:pt x="0" y="90383"/>
                </a:lnTo>
                <a:lnTo>
                  <a:pt x="0" y="90381"/>
                </a:lnTo>
                <a:lnTo>
                  <a:pt x="0" y="90325"/>
                </a:lnTo>
                <a:lnTo>
                  <a:pt x="0" y="90283"/>
                </a:lnTo>
                <a:lnTo>
                  <a:pt x="0" y="90244"/>
                </a:lnTo>
                <a:lnTo>
                  <a:pt x="0" y="90187"/>
                </a:lnTo>
                <a:lnTo>
                  <a:pt x="0" y="90184"/>
                </a:lnTo>
                <a:lnTo>
                  <a:pt x="0" y="90138"/>
                </a:lnTo>
                <a:lnTo>
                  <a:pt x="0" y="90113"/>
                </a:lnTo>
                <a:lnTo>
                  <a:pt x="0" y="89999"/>
                </a:lnTo>
                <a:lnTo>
                  <a:pt x="0" y="89990"/>
                </a:lnTo>
                <a:lnTo>
                  <a:pt x="0" y="89949"/>
                </a:lnTo>
                <a:lnTo>
                  <a:pt x="0" y="89924"/>
                </a:lnTo>
                <a:lnTo>
                  <a:pt x="0" y="89922"/>
                </a:lnTo>
                <a:lnTo>
                  <a:pt x="0" y="89738"/>
                </a:lnTo>
                <a:lnTo>
                  <a:pt x="0" y="89730"/>
                </a:lnTo>
                <a:lnTo>
                  <a:pt x="0" y="89713"/>
                </a:lnTo>
                <a:lnTo>
                  <a:pt x="0" y="89679"/>
                </a:lnTo>
                <a:lnTo>
                  <a:pt x="0" y="89665"/>
                </a:lnTo>
                <a:lnTo>
                  <a:pt x="0" y="89636"/>
                </a:lnTo>
                <a:lnTo>
                  <a:pt x="0" y="89514"/>
                </a:lnTo>
                <a:lnTo>
                  <a:pt x="0" y="89491"/>
                </a:lnTo>
                <a:lnTo>
                  <a:pt x="0" y="89488"/>
                </a:lnTo>
                <a:lnTo>
                  <a:pt x="0" y="89486"/>
                </a:lnTo>
                <a:lnTo>
                  <a:pt x="0" y="89470"/>
                </a:lnTo>
                <a:lnTo>
                  <a:pt x="0" y="89393"/>
                </a:lnTo>
                <a:lnTo>
                  <a:pt x="0" y="89386"/>
                </a:lnTo>
                <a:lnTo>
                  <a:pt x="0" y="89351"/>
                </a:lnTo>
                <a:lnTo>
                  <a:pt x="0" y="89319"/>
                </a:lnTo>
                <a:lnTo>
                  <a:pt x="0" y="89276"/>
                </a:lnTo>
                <a:lnTo>
                  <a:pt x="0" y="89274"/>
                </a:lnTo>
                <a:lnTo>
                  <a:pt x="0" y="89254"/>
                </a:lnTo>
                <a:lnTo>
                  <a:pt x="0" y="89249"/>
                </a:lnTo>
                <a:lnTo>
                  <a:pt x="0" y="89240"/>
                </a:lnTo>
                <a:lnTo>
                  <a:pt x="0" y="89215"/>
                </a:lnTo>
                <a:lnTo>
                  <a:pt x="0" y="89204"/>
                </a:lnTo>
                <a:lnTo>
                  <a:pt x="0" y="89177"/>
                </a:lnTo>
                <a:lnTo>
                  <a:pt x="0" y="89123"/>
                </a:lnTo>
                <a:lnTo>
                  <a:pt x="0" y="89115"/>
                </a:lnTo>
                <a:lnTo>
                  <a:pt x="0" y="89044"/>
                </a:lnTo>
                <a:lnTo>
                  <a:pt x="0" y="89031"/>
                </a:lnTo>
                <a:lnTo>
                  <a:pt x="0" y="88999"/>
                </a:lnTo>
                <a:lnTo>
                  <a:pt x="0" y="88936"/>
                </a:lnTo>
                <a:lnTo>
                  <a:pt x="0" y="88934"/>
                </a:lnTo>
                <a:lnTo>
                  <a:pt x="0" y="88822"/>
                </a:lnTo>
                <a:lnTo>
                  <a:pt x="0" y="88820"/>
                </a:lnTo>
                <a:lnTo>
                  <a:pt x="0" y="88755"/>
                </a:lnTo>
                <a:lnTo>
                  <a:pt x="0" y="88741"/>
                </a:lnTo>
                <a:lnTo>
                  <a:pt x="0" y="88726"/>
                </a:lnTo>
                <a:lnTo>
                  <a:pt x="0" y="88725"/>
                </a:lnTo>
                <a:lnTo>
                  <a:pt x="0" y="88656"/>
                </a:lnTo>
                <a:lnTo>
                  <a:pt x="0" y="88606"/>
                </a:lnTo>
                <a:lnTo>
                  <a:pt x="0" y="88534"/>
                </a:lnTo>
                <a:lnTo>
                  <a:pt x="0" y="88529"/>
                </a:lnTo>
                <a:lnTo>
                  <a:pt x="0" y="88477"/>
                </a:lnTo>
                <a:lnTo>
                  <a:pt x="0" y="88470"/>
                </a:lnTo>
                <a:lnTo>
                  <a:pt x="0" y="88465"/>
                </a:lnTo>
                <a:lnTo>
                  <a:pt x="0" y="88457"/>
                </a:lnTo>
                <a:lnTo>
                  <a:pt x="0" y="88449"/>
                </a:lnTo>
                <a:lnTo>
                  <a:pt x="0" y="88368"/>
                </a:lnTo>
                <a:lnTo>
                  <a:pt x="0" y="88359"/>
                </a:lnTo>
                <a:lnTo>
                  <a:pt x="0" y="88350"/>
                </a:lnTo>
                <a:lnTo>
                  <a:pt x="0" y="88346"/>
                </a:lnTo>
                <a:lnTo>
                  <a:pt x="0" y="88291"/>
                </a:lnTo>
                <a:lnTo>
                  <a:pt x="0" y="88286"/>
                </a:lnTo>
                <a:lnTo>
                  <a:pt x="0" y="88214"/>
                </a:lnTo>
                <a:lnTo>
                  <a:pt x="0" y="88163"/>
                </a:lnTo>
                <a:lnTo>
                  <a:pt x="0" y="88118"/>
                </a:lnTo>
                <a:lnTo>
                  <a:pt x="0" y="88099"/>
                </a:lnTo>
                <a:lnTo>
                  <a:pt x="0" y="88075"/>
                </a:lnTo>
                <a:lnTo>
                  <a:pt x="0" y="88022"/>
                </a:lnTo>
                <a:lnTo>
                  <a:pt x="0" y="88008"/>
                </a:lnTo>
                <a:lnTo>
                  <a:pt x="0" y="87939"/>
                </a:lnTo>
                <a:lnTo>
                  <a:pt x="0" y="87903"/>
                </a:lnTo>
                <a:lnTo>
                  <a:pt x="0" y="87855"/>
                </a:lnTo>
                <a:lnTo>
                  <a:pt x="0" y="87829"/>
                </a:lnTo>
                <a:lnTo>
                  <a:pt x="0" y="87826"/>
                </a:lnTo>
                <a:lnTo>
                  <a:pt x="0" y="87798"/>
                </a:lnTo>
                <a:lnTo>
                  <a:pt x="0" y="87676"/>
                </a:lnTo>
                <a:lnTo>
                  <a:pt x="0" y="87601"/>
                </a:lnTo>
                <a:lnTo>
                  <a:pt x="0" y="87563"/>
                </a:lnTo>
                <a:lnTo>
                  <a:pt x="0" y="87554"/>
                </a:lnTo>
                <a:lnTo>
                  <a:pt x="0" y="87375"/>
                </a:lnTo>
                <a:lnTo>
                  <a:pt x="0" y="87367"/>
                </a:lnTo>
                <a:lnTo>
                  <a:pt x="0" y="87354"/>
                </a:lnTo>
                <a:lnTo>
                  <a:pt x="0" y="87339"/>
                </a:lnTo>
                <a:lnTo>
                  <a:pt x="0" y="87325"/>
                </a:lnTo>
                <a:lnTo>
                  <a:pt x="0" y="87317"/>
                </a:lnTo>
                <a:lnTo>
                  <a:pt x="0" y="87194"/>
                </a:lnTo>
                <a:lnTo>
                  <a:pt x="0" y="87158"/>
                </a:lnTo>
                <a:lnTo>
                  <a:pt x="0" y="87138"/>
                </a:lnTo>
                <a:lnTo>
                  <a:pt x="0" y="87082"/>
                </a:lnTo>
                <a:lnTo>
                  <a:pt x="0" y="87053"/>
                </a:lnTo>
                <a:lnTo>
                  <a:pt x="0" y="86984"/>
                </a:lnTo>
                <a:lnTo>
                  <a:pt x="0" y="86939"/>
                </a:lnTo>
                <a:lnTo>
                  <a:pt x="0" y="86931"/>
                </a:lnTo>
                <a:lnTo>
                  <a:pt x="0" y="86915"/>
                </a:lnTo>
                <a:lnTo>
                  <a:pt x="0" y="86903"/>
                </a:lnTo>
                <a:lnTo>
                  <a:pt x="0" y="86886"/>
                </a:lnTo>
                <a:lnTo>
                  <a:pt x="0" y="86840"/>
                </a:lnTo>
                <a:lnTo>
                  <a:pt x="0" y="86798"/>
                </a:lnTo>
                <a:lnTo>
                  <a:pt x="0" y="86777"/>
                </a:lnTo>
                <a:lnTo>
                  <a:pt x="0" y="86760"/>
                </a:lnTo>
                <a:lnTo>
                  <a:pt x="0" y="86729"/>
                </a:lnTo>
                <a:lnTo>
                  <a:pt x="0" y="86719"/>
                </a:lnTo>
                <a:lnTo>
                  <a:pt x="0" y="86691"/>
                </a:lnTo>
                <a:lnTo>
                  <a:pt x="0" y="86681"/>
                </a:lnTo>
                <a:lnTo>
                  <a:pt x="0" y="86662"/>
                </a:lnTo>
                <a:lnTo>
                  <a:pt x="0" y="86655"/>
                </a:lnTo>
                <a:lnTo>
                  <a:pt x="0" y="86619"/>
                </a:lnTo>
                <a:lnTo>
                  <a:pt x="0" y="86594"/>
                </a:lnTo>
                <a:lnTo>
                  <a:pt x="0" y="86555"/>
                </a:lnTo>
                <a:lnTo>
                  <a:pt x="0" y="86537"/>
                </a:lnTo>
                <a:lnTo>
                  <a:pt x="0" y="86478"/>
                </a:lnTo>
                <a:lnTo>
                  <a:pt x="0" y="86412"/>
                </a:lnTo>
                <a:lnTo>
                  <a:pt x="0" y="86318"/>
                </a:lnTo>
                <a:lnTo>
                  <a:pt x="0" y="86293"/>
                </a:lnTo>
                <a:lnTo>
                  <a:pt x="0" y="86257"/>
                </a:lnTo>
                <a:lnTo>
                  <a:pt x="0" y="86243"/>
                </a:lnTo>
                <a:lnTo>
                  <a:pt x="0" y="86239"/>
                </a:lnTo>
                <a:lnTo>
                  <a:pt x="0" y="86235"/>
                </a:lnTo>
                <a:lnTo>
                  <a:pt x="0" y="86207"/>
                </a:lnTo>
                <a:lnTo>
                  <a:pt x="0" y="86158"/>
                </a:lnTo>
                <a:lnTo>
                  <a:pt x="0" y="86015"/>
                </a:lnTo>
                <a:lnTo>
                  <a:pt x="0" y="85984"/>
                </a:lnTo>
                <a:lnTo>
                  <a:pt x="0" y="85959"/>
                </a:lnTo>
                <a:lnTo>
                  <a:pt x="0" y="85946"/>
                </a:lnTo>
                <a:lnTo>
                  <a:pt x="0" y="85938"/>
                </a:lnTo>
                <a:lnTo>
                  <a:pt x="0" y="85882"/>
                </a:lnTo>
                <a:lnTo>
                  <a:pt x="0" y="85874"/>
                </a:lnTo>
                <a:lnTo>
                  <a:pt x="0" y="85861"/>
                </a:lnTo>
                <a:lnTo>
                  <a:pt x="0" y="85784"/>
                </a:lnTo>
                <a:lnTo>
                  <a:pt x="0" y="85716"/>
                </a:lnTo>
                <a:lnTo>
                  <a:pt x="0" y="85701"/>
                </a:lnTo>
                <a:lnTo>
                  <a:pt x="0" y="85687"/>
                </a:lnTo>
                <a:lnTo>
                  <a:pt x="0" y="85670"/>
                </a:lnTo>
                <a:lnTo>
                  <a:pt x="0" y="85656"/>
                </a:lnTo>
                <a:lnTo>
                  <a:pt x="0" y="85645"/>
                </a:lnTo>
                <a:lnTo>
                  <a:pt x="0" y="85598"/>
                </a:lnTo>
                <a:lnTo>
                  <a:pt x="0" y="85573"/>
                </a:lnTo>
                <a:lnTo>
                  <a:pt x="0" y="85515"/>
                </a:lnTo>
                <a:lnTo>
                  <a:pt x="0" y="85479"/>
                </a:lnTo>
                <a:lnTo>
                  <a:pt x="0" y="85429"/>
                </a:lnTo>
                <a:lnTo>
                  <a:pt x="0" y="85402"/>
                </a:lnTo>
                <a:lnTo>
                  <a:pt x="0" y="85228"/>
                </a:lnTo>
                <a:lnTo>
                  <a:pt x="0" y="85207"/>
                </a:lnTo>
                <a:lnTo>
                  <a:pt x="0" y="85186"/>
                </a:lnTo>
                <a:lnTo>
                  <a:pt x="0" y="85136"/>
                </a:lnTo>
                <a:lnTo>
                  <a:pt x="0" y="85114"/>
                </a:lnTo>
                <a:lnTo>
                  <a:pt x="0" y="85103"/>
                </a:lnTo>
                <a:lnTo>
                  <a:pt x="0" y="85002"/>
                </a:lnTo>
                <a:lnTo>
                  <a:pt x="0" y="84971"/>
                </a:lnTo>
                <a:lnTo>
                  <a:pt x="0" y="84966"/>
                </a:lnTo>
                <a:lnTo>
                  <a:pt x="0" y="84868"/>
                </a:lnTo>
                <a:lnTo>
                  <a:pt x="0" y="84843"/>
                </a:lnTo>
                <a:lnTo>
                  <a:pt x="0" y="84831"/>
                </a:lnTo>
                <a:lnTo>
                  <a:pt x="0" y="84792"/>
                </a:lnTo>
                <a:lnTo>
                  <a:pt x="0" y="84754"/>
                </a:lnTo>
                <a:lnTo>
                  <a:pt x="0" y="84695"/>
                </a:lnTo>
                <a:lnTo>
                  <a:pt x="0" y="84580"/>
                </a:lnTo>
                <a:lnTo>
                  <a:pt x="0" y="84572"/>
                </a:lnTo>
                <a:lnTo>
                  <a:pt x="0" y="84516"/>
                </a:lnTo>
                <a:lnTo>
                  <a:pt x="0" y="84466"/>
                </a:lnTo>
                <a:lnTo>
                  <a:pt x="0" y="84439"/>
                </a:lnTo>
                <a:lnTo>
                  <a:pt x="0" y="84416"/>
                </a:lnTo>
                <a:lnTo>
                  <a:pt x="0" y="84345"/>
                </a:lnTo>
                <a:lnTo>
                  <a:pt x="0" y="84300"/>
                </a:lnTo>
                <a:lnTo>
                  <a:pt x="0" y="84257"/>
                </a:lnTo>
                <a:lnTo>
                  <a:pt x="0" y="84206"/>
                </a:lnTo>
                <a:lnTo>
                  <a:pt x="0" y="84195"/>
                </a:lnTo>
                <a:lnTo>
                  <a:pt x="0" y="84149"/>
                </a:lnTo>
                <a:lnTo>
                  <a:pt x="0" y="84146"/>
                </a:lnTo>
                <a:lnTo>
                  <a:pt x="0" y="84128"/>
                </a:lnTo>
                <a:lnTo>
                  <a:pt x="0" y="84121"/>
                </a:lnTo>
                <a:lnTo>
                  <a:pt x="0" y="84098"/>
                </a:lnTo>
                <a:lnTo>
                  <a:pt x="0" y="84069"/>
                </a:lnTo>
                <a:lnTo>
                  <a:pt x="0" y="83981"/>
                </a:lnTo>
                <a:lnTo>
                  <a:pt x="0" y="83957"/>
                </a:lnTo>
                <a:lnTo>
                  <a:pt x="0" y="83895"/>
                </a:lnTo>
                <a:lnTo>
                  <a:pt x="0" y="83829"/>
                </a:lnTo>
                <a:lnTo>
                  <a:pt x="0" y="83826"/>
                </a:lnTo>
                <a:lnTo>
                  <a:pt x="0" y="83822"/>
                </a:lnTo>
                <a:lnTo>
                  <a:pt x="0" y="83771"/>
                </a:lnTo>
                <a:lnTo>
                  <a:pt x="0" y="83691"/>
                </a:lnTo>
                <a:lnTo>
                  <a:pt x="0" y="83600"/>
                </a:lnTo>
                <a:lnTo>
                  <a:pt x="0" y="83595"/>
                </a:lnTo>
                <a:lnTo>
                  <a:pt x="0" y="83594"/>
                </a:lnTo>
                <a:lnTo>
                  <a:pt x="0" y="83579"/>
                </a:lnTo>
                <a:lnTo>
                  <a:pt x="0" y="83519"/>
                </a:lnTo>
                <a:lnTo>
                  <a:pt x="0" y="83421"/>
                </a:lnTo>
                <a:lnTo>
                  <a:pt x="0" y="83419"/>
                </a:lnTo>
                <a:lnTo>
                  <a:pt x="0" y="83404"/>
                </a:lnTo>
                <a:lnTo>
                  <a:pt x="0" y="83399"/>
                </a:lnTo>
                <a:lnTo>
                  <a:pt x="0" y="83383"/>
                </a:lnTo>
                <a:lnTo>
                  <a:pt x="0" y="83376"/>
                </a:lnTo>
                <a:lnTo>
                  <a:pt x="0" y="83309"/>
                </a:lnTo>
                <a:lnTo>
                  <a:pt x="0" y="83278"/>
                </a:lnTo>
                <a:lnTo>
                  <a:pt x="0" y="83225"/>
                </a:lnTo>
                <a:lnTo>
                  <a:pt x="0" y="83156"/>
                </a:lnTo>
                <a:lnTo>
                  <a:pt x="0" y="83135"/>
                </a:lnTo>
                <a:lnTo>
                  <a:pt x="0" y="83121"/>
                </a:lnTo>
                <a:lnTo>
                  <a:pt x="0" y="83100"/>
                </a:lnTo>
                <a:lnTo>
                  <a:pt x="0" y="83060"/>
                </a:lnTo>
                <a:lnTo>
                  <a:pt x="0" y="83054"/>
                </a:lnTo>
                <a:lnTo>
                  <a:pt x="0" y="82947"/>
                </a:lnTo>
                <a:lnTo>
                  <a:pt x="0" y="82927"/>
                </a:lnTo>
                <a:lnTo>
                  <a:pt x="0" y="82874"/>
                </a:lnTo>
                <a:lnTo>
                  <a:pt x="0" y="82849"/>
                </a:lnTo>
                <a:lnTo>
                  <a:pt x="0" y="82844"/>
                </a:lnTo>
                <a:lnTo>
                  <a:pt x="0" y="82819"/>
                </a:lnTo>
                <a:lnTo>
                  <a:pt x="0" y="82748"/>
                </a:lnTo>
                <a:lnTo>
                  <a:pt x="0" y="82740"/>
                </a:lnTo>
                <a:lnTo>
                  <a:pt x="0" y="82662"/>
                </a:lnTo>
                <a:lnTo>
                  <a:pt x="0" y="82624"/>
                </a:lnTo>
                <a:lnTo>
                  <a:pt x="0" y="82595"/>
                </a:lnTo>
                <a:lnTo>
                  <a:pt x="0" y="82511"/>
                </a:lnTo>
                <a:lnTo>
                  <a:pt x="0" y="82488"/>
                </a:lnTo>
                <a:lnTo>
                  <a:pt x="0" y="82487"/>
                </a:lnTo>
                <a:lnTo>
                  <a:pt x="0" y="82455"/>
                </a:lnTo>
                <a:lnTo>
                  <a:pt x="0" y="82412"/>
                </a:lnTo>
                <a:lnTo>
                  <a:pt x="0" y="82400"/>
                </a:lnTo>
                <a:lnTo>
                  <a:pt x="0" y="82390"/>
                </a:lnTo>
                <a:lnTo>
                  <a:pt x="0" y="82383"/>
                </a:lnTo>
                <a:lnTo>
                  <a:pt x="0" y="82357"/>
                </a:lnTo>
                <a:lnTo>
                  <a:pt x="0" y="82281"/>
                </a:lnTo>
                <a:lnTo>
                  <a:pt x="0" y="82278"/>
                </a:lnTo>
                <a:lnTo>
                  <a:pt x="0" y="82259"/>
                </a:lnTo>
                <a:lnTo>
                  <a:pt x="0" y="82240"/>
                </a:lnTo>
                <a:lnTo>
                  <a:pt x="0" y="82204"/>
                </a:lnTo>
                <a:lnTo>
                  <a:pt x="0" y="82171"/>
                </a:lnTo>
                <a:lnTo>
                  <a:pt x="0" y="82099"/>
                </a:lnTo>
                <a:lnTo>
                  <a:pt x="0" y="82086"/>
                </a:lnTo>
                <a:lnTo>
                  <a:pt x="0" y="82035"/>
                </a:lnTo>
                <a:lnTo>
                  <a:pt x="0" y="82014"/>
                </a:lnTo>
                <a:lnTo>
                  <a:pt x="0" y="81958"/>
                </a:lnTo>
                <a:lnTo>
                  <a:pt x="0" y="81947"/>
                </a:lnTo>
                <a:lnTo>
                  <a:pt x="0" y="81942"/>
                </a:lnTo>
                <a:lnTo>
                  <a:pt x="0" y="81926"/>
                </a:lnTo>
                <a:lnTo>
                  <a:pt x="0" y="81907"/>
                </a:lnTo>
                <a:lnTo>
                  <a:pt x="0" y="81840"/>
                </a:lnTo>
                <a:lnTo>
                  <a:pt x="0" y="81785"/>
                </a:lnTo>
                <a:lnTo>
                  <a:pt x="0" y="81782"/>
                </a:lnTo>
                <a:lnTo>
                  <a:pt x="0" y="81768"/>
                </a:lnTo>
                <a:lnTo>
                  <a:pt x="0" y="81742"/>
                </a:lnTo>
                <a:lnTo>
                  <a:pt x="0" y="81687"/>
                </a:lnTo>
                <a:lnTo>
                  <a:pt x="0" y="81670"/>
                </a:lnTo>
                <a:lnTo>
                  <a:pt x="0" y="81633"/>
                </a:lnTo>
                <a:lnTo>
                  <a:pt x="0" y="81630"/>
                </a:lnTo>
                <a:lnTo>
                  <a:pt x="0" y="81612"/>
                </a:lnTo>
                <a:lnTo>
                  <a:pt x="0" y="81608"/>
                </a:lnTo>
                <a:lnTo>
                  <a:pt x="0" y="81486"/>
                </a:lnTo>
                <a:lnTo>
                  <a:pt x="0" y="81467"/>
                </a:lnTo>
                <a:lnTo>
                  <a:pt x="0" y="81448"/>
                </a:lnTo>
                <a:lnTo>
                  <a:pt x="0" y="81397"/>
                </a:lnTo>
                <a:lnTo>
                  <a:pt x="0" y="81389"/>
                </a:lnTo>
                <a:lnTo>
                  <a:pt x="0" y="81365"/>
                </a:lnTo>
                <a:lnTo>
                  <a:pt x="0" y="81343"/>
                </a:lnTo>
                <a:lnTo>
                  <a:pt x="0" y="81311"/>
                </a:lnTo>
                <a:lnTo>
                  <a:pt x="0" y="81234"/>
                </a:lnTo>
                <a:lnTo>
                  <a:pt x="0" y="81205"/>
                </a:lnTo>
                <a:lnTo>
                  <a:pt x="0" y="81168"/>
                </a:lnTo>
                <a:lnTo>
                  <a:pt x="0" y="81089"/>
                </a:lnTo>
                <a:lnTo>
                  <a:pt x="0" y="81060"/>
                </a:lnTo>
                <a:lnTo>
                  <a:pt x="0" y="81012"/>
                </a:lnTo>
                <a:lnTo>
                  <a:pt x="0" y="80901"/>
                </a:lnTo>
                <a:lnTo>
                  <a:pt x="0" y="80852"/>
                </a:lnTo>
                <a:lnTo>
                  <a:pt x="0" y="80819"/>
                </a:lnTo>
                <a:lnTo>
                  <a:pt x="0" y="80818"/>
                </a:lnTo>
                <a:lnTo>
                  <a:pt x="0" y="80816"/>
                </a:lnTo>
                <a:lnTo>
                  <a:pt x="0" y="80802"/>
                </a:lnTo>
                <a:lnTo>
                  <a:pt x="0" y="80800"/>
                </a:lnTo>
                <a:lnTo>
                  <a:pt x="0" y="80775"/>
                </a:lnTo>
                <a:lnTo>
                  <a:pt x="0" y="80728"/>
                </a:lnTo>
                <a:lnTo>
                  <a:pt x="0" y="80727"/>
                </a:lnTo>
                <a:lnTo>
                  <a:pt x="0" y="80717"/>
                </a:lnTo>
                <a:lnTo>
                  <a:pt x="0" y="80643"/>
                </a:lnTo>
                <a:lnTo>
                  <a:pt x="0" y="80601"/>
                </a:lnTo>
                <a:lnTo>
                  <a:pt x="0" y="80587"/>
                </a:lnTo>
                <a:lnTo>
                  <a:pt x="0" y="80566"/>
                </a:lnTo>
                <a:lnTo>
                  <a:pt x="0" y="80538"/>
                </a:lnTo>
                <a:lnTo>
                  <a:pt x="0" y="80482"/>
                </a:lnTo>
                <a:lnTo>
                  <a:pt x="0" y="80392"/>
                </a:lnTo>
                <a:lnTo>
                  <a:pt x="0" y="80344"/>
                </a:lnTo>
                <a:lnTo>
                  <a:pt x="0" y="80339"/>
                </a:lnTo>
                <a:lnTo>
                  <a:pt x="0" y="80323"/>
                </a:lnTo>
                <a:lnTo>
                  <a:pt x="0" y="80316"/>
                </a:lnTo>
                <a:lnTo>
                  <a:pt x="0" y="80258"/>
                </a:lnTo>
                <a:lnTo>
                  <a:pt x="0" y="80254"/>
                </a:lnTo>
                <a:lnTo>
                  <a:pt x="0" y="80204"/>
                </a:lnTo>
                <a:lnTo>
                  <a:pt x="0" y="80165"/>
                </a:lnTo>
                <a:lnTo>
                  <a:pt x="0" y="80127"/>
                </a:lnTo>
                <a:lnTo>
                  <a:pt x="0" y="80120"/>
                </a:lnTo>
                <a:lnTo>
                  <a:pt x="0" y="80079"/>
                </a:lnTo>
                <a:lnTo>
                  <a:pt x="0" y="80075"/>
                </a:lnTo>
                <a:lnTo>
                  <a:pt x="0" y="80068"/>
                </a:lnTo>
                <a:lnTo>
                  <a:pt x="0" y="79953"/>
                </a:lnTo>
                <a:lnTo>
                  <a:pt x="0" y="79937"/>
                </a:lnTo>
                <a:lnTo>
                  <a:pt x="0" y="79896"/>
                </a:lnTo>
                <a:lnTo>
                  <a:pt x="0" y="79889"/>
                </a:lnTo>
                <a:lnTo>
                  <a:pt x="0" y="79825"/>
                </a:lnTo>
                <a:lnTo>
                  <a:pt x="0" y="79795"/>
                </a:lnTo>
                <a:lnTo>
                  <a:pt x="0" y="79789"/>
                </a:lnTo>
                <a:lnTo>
                  <a:pt x="0" y="79706"/>
                </a:lnTo>
                <a:lnTo>
                  <a:pt x="0" y="79673"/>
                </a:lnTo>
                <a:lnTo>
                  <a:pt x="0" y="79646"/>
                </a:lnTo>
                <a:lnTo>
                  <a:pt x="0" y="79629"/>
                </a:lnTo>
                <a:lnTo>
                  <a:pt x="0" y="79601"/>
                </a:lnTo>
                <a:lnTo>
                  <a:pt x="0" y="79588"/>
                </a:lnTo>
                <a:lnTo>
                  <a:pt x="0" y="79579"/>
                </a:lnTo>
                <a:lnTo>
                  <a:pt x="0" y="79527"/>
                </a:lnTo>
                <a:lnTo>
                  <a:pt x="0" y="79451"/>
                </a:lnTo>
                <a:lnTo>
                  <a:pt x="0" y="79450"/>
                </a:lnTo>
                <a:lnTo>
                  <a:pt x="0" y="79431"/>
                </a:lnTo>
                <a:lnTo>
                  <a:pt x="0" y="79375"/>
                </a:lnTo>
                <a:lnTo>
                  <a:pt x="0" y="79371"/>
                </a:lnTo>
                <a:lnTo>
                  <a:pt x="0" y="79359"/>
                </a:lnTo>
                <a:lnTo>
                  <a:pt x="0" y="79346"/>
                </a:lnTo>
                <a:lnTo>
                  <a:pt x="0" y="79330"/>
                </a:lnTo>
                <a:lnTo>
                  <a:pt x="0" y="79218"/>
                </a:lnTo>
                <a:lnTo>
                  <a:pt x="0" y="79199"/>
                </a:lnTo>
                <a:lnTo>
                  <a:pt x="0" y="79172"/>
                </a:lnTo>
                <a:lnTo>
                  <a:pt x="0" y="79151"/>
                </a:lnTo>
                <a:lnTo>
                  <a:pt x="0" y="79147"/>
                </a:lnTo>
                <a:lnTo>
                  <a:pt x="0" y="79144"/>
                </a:lnTo>
                <a:lnTo>
                  <a:pt x="0" y="79125"/>
                </a:lnTo>
                <a:lnTo>
                  <a:pt x="0" y="79121"/>
                </a:lnTo>
                <a:lnTo>
                  <a:pt x="0" y="79111"/>
                </a:lnTo>
                <a:lnTo>
                  <a:pt x="0" y="79074"/>
                </a:lnTo>
                <a:lnTo>
                  <a:pt x="0" y="78986"/>
                </a:lnTo>
                <a:lnTo>
                  <a:pt x="0" y="78915"/>
                </a:lnTo>
                <a:lnTo>
                  <a:pt x="0" y="78901"/>
                </a:lnTo>
                <a:lnTo>
                  <a:pt x="0" y="78887"/>
                </a:lnTo>
                <a:lnTo>
                  <a:pt x="0" y="78879"/>
                </a:lnTo>
                <a:lnTo>
                  <a:pt x="0" y="78837"/>
                </a:lnTo>
                <a:lnTo>
                  <a:pt x="0" y="78807"/>
                </a:lnTo>
                <a:lnTo>
                  <a:pt x="0" y="78806"/>
                </a:lnTo>
                <a:lnTo>
                  <a:pt x="0" y="78792"/>
                </a:lnTo>
                <a:lnTo>
                  <a:pt x="0" y="78782"/>
                </a:lnTo>
                <a:lnTo>
                  <a:pt x="0" y="78740"/>
                </a:lnTo>
                <a:lnTo>
                  <a:pt x="0" y="78713"/>
                </a:lnTo>
                <a:lnTo>
                  <a:pt x="0" y="78705"/>
                </a:lnTo>
                <a:lnTo>
                  <a:pt x="0" y="78682"/>
                </a:lnTo>
                <a:lnTo>
                  <a:pt x="0" y="78666"/>
                </a:lnTo>
                <a:lnTo>
                  <a:pt x="0" y="78651"/>
                </a:lnTo>
                <a:lnTo>
                  <a:pt x="0" y="78615"/>
                </a:lnTo>
                <a:lnTo>
                  <a:pt x="0" y="78548"/>
                </a:lnTo>
                <a:lnTo>
                  <a:pt x="0" y="78527"/>
                </a:lnTo>
                <a:lnTo>
                  <a:pt x="0" y="78506"/>
                </a:lnTo>
                <a:lnTo>
                  <a:pt x="0" y="78427"/>
                </a:lnTo>
                <a:lnTo>
                  <a:pt x="0" y="78420"/>
                </a:lnTo>
                <a:lnTo>
                  <a:pt x="0" y="78348"/>
                </a:lnTo>
                <a:lnTo>
                  <a:pt x="0" y="78318"/>
                </a:lnTo>
                <a:lnTo>
                  <a:pt x="0" y="78244"/>
                </a:lnTo>
                <a:lnTo>
                  <a:pt x="0" y="78239"/>
                </a:lnTo>
                <a:lnTo>
                  <a:pt x="0" y="78230"/>
                </a:lnTo>
                <a:lnTo>
                  <a:pt x="0" y="78228"/>
                </a:lnTo>
                <a:lnTo>
                  <a:pt x="0" y="78192"/>
                </a:lnTo>
                <a:lnTo>
                  <a:pt x="0" y="78134"/>
                </a:lnTo>
                <a:lnTo>
                  <a:pt x="0" y="78065"/>
                </a:lnTo>
                <a:lnTo>
                  <a:pt x="0" y="78062"/>
                </a:lnTo>
                <a:lnTo>
                  <a:pt x="0" y="78034"/>
                </a:lnTo>
                <a:lnTo>
                  <a:pt x="0" y="78018"/>
                </a:lnTo>
                <a:lnTo>
                  <a:pt x="0" y="78004"/>
                </a:lnTo>
                <a:lnTo>
                  <a:pt x="0" y="77983"/>
                </a:lnTo>
                <a:lnTo>
                  <a:pt x="0" y="77968"/>
                </a:lnTo>
                <a:lnTo>
                  <a:pt x="0" y="77967"/>
                </a:lnTo>
                <a:lnTo>
                  <a:pt x="0" y="77916"/>
                </a:lnTo>
                <a:lnTo>
                  <a:pt x="0" y="77879"/>
                </a:lnTo>
                <a:lnTo>
                  <a:pt x="0" y="77858"/>
                </a:lnTo>
                <a:lnTo>
                  <a:pt x="0" y="77837"/>
                </a:lnTo>
                <a:lnTo>
                  <a:pt x="0" y="77785"/>
                </a:lnTo>
                <a:lnTo>
                  <a:pt x="0" y="77758"/>
                </a:lnTo>
                <a:lnTo>
                  <a:pt x="0" y="77756"/>
                </a:lnTo>
                <a:lnTo>
                  <a:pt x="0" y="77700"/>
                </a:lnTo>
                <a:lnTo>
                  <a:pt x="0" y="77675"/>
                </a:lnTo>
                <a:lnTo>
                  <a:pt x="0" y="77613"/>
                </a:lnTo>
                <a:lnTo>
                  <a:pt x="0" y="77603"/>
                </a:lnTo>
                <a:lnTo>
                  <a:pt x="0" y="77544"/>
                </a:lnTo>
                <a:lnTo>
                  <a:pt x="0" y="77472"/>
                </a:lnTo>
                <a:lnTo>
                  <a:pt x="0" y="77440"/>
                </a:lnTo>
                <a:lnTo>
                  <a:pt x="0" y="77408"/>
                </a:lnTo>
                <a:lnTo>
                  <a:pt x="0" y="77399"/>
                </a:lnTo>
                <a:lnTo>
                  <a:pt x="0" y="77380"/>
                </a:lnTo>
                <a:lnTo>
                  <a:pt x="0" y="77334"/>
                </a:lnTo>
                <a:lnTo>
                  <a:pt x="0" y="77331"/>
                </a:lnTo>
                <a:lnTo>
                  <a:pt x="0" y="77320"/>
                </a:lnTo>
                <a:lnTo>
                  <a:pt x="0" y="77248"/>
                </a:lnTo>
                <a:lnTo>
                  <a:pt x="0" y="77137"/>
                </a:lnTo>
                <a:lnTo>
                  <a:pt x="0" y="77088"/>
                </a:lnTo>
                <a:lnTo>
                  <a:pt x="0" y="77060"/>
                </a:lnTo>
                <a:lnTo>
                  <a:pt x="0" y="77056"/>
                </a:lnTo>
                <a:lnTo>
                  <a:pt x="0" y="76955"/>
                </a:lnTo>
                <a:lnTo>
                  <a:pt x="0" y="76952"/>
                </a:lnTo>
                <a:lnTo>
                  <a:pt x="0" y="76889"/>
                </a:lnTo>
                <a:lnTo>
                  <a:pt x="0" y="76877"/>
                </a:lnTo>
                <a:lnTo>
                  <a:pt x="0" y="76860"/>
                </a:lnTo>
                <a:lnTo>
                  <a:pt x="0" y="76812"/>
                </a:lnTo>
                <a:lnTo>
                  <a:pt x="0" y="76710"/>
                </a:lnTo>
                <a:lnTo>
                  <a:pt x="0" y="76638"/>
                </a:lnTo>
                <a:lnTo>
                  <a:pt x="0" y="76635"/>
                </a:lnTo>
                <a:lnTo>
                  <a:pt x="0" y="76633"/>
                </a:lnTo>
                <a:lnTo>
                  <a:pt x="0" y="76627"/>
                </a:lnTo>
                <a:lnTo>
                  <a:pt x="0" y="76597"/>
                </a:lnTo>
                <a:lnTo>
                  <a:pt x="0" y="76569"/>
                </a:lnTo>
                <a:lnTo>
                  <a:pt x="0" y="76540"/>
                </a:lnTo>
                <a:lnTo>
                  <a:pt x="0" y="76401"/>
                </a:lnTo>
                <a:lnTo>
                  <a:pt x="0" y="76396"/>
                </a:lnTo>
                <a:lnTo>
                  <a:pt x="0" y="76390"/>
                </a:lnTo>
                <a:lnTo>
                  <a:pt x="0" y="76359"/>
                </a:lnTo>
                <a:lnTo>
                  <a:pt x="0" y="76351"/>
                </a:lnTo>
                <a:lnTo>
                  <a:pt x="0" y="76257"/>
                </a:lnTo>
                <a:lnTo>
                  <a:pt x="0" y="76207"/>
                </a:lnTo>
                <a:lnTo>
                  <a:pt x="0" y="76168"/>
                </a:lnTo>
                <a:lnTo>
                  <a:pt x="0" y="76157"/>
                </a:lnTo>
                <a:lnTo>
                  <a:pt x="0" y="76083"/>
                </a:lnTo>
                <a:lnTo>
                  <a:pt x="0" y="76081"/>
                </a:lnTo>
                <a:lnTo>
                  <a:pt x="0" y="76078"/>
                </a:lnTo>
                <a:lnTo>
                  <a:pt x="0" y="75965"/>
                </a:lnTo>
                <a:lnTo>
                  <a:pt x="0" y="75949"/>
                </a:lnTo>
                <a:lnTo>
                  <a:pt x="0" y="75888"/>
                </a:lnTo>
                <a:lnTo>
                  <a:pt x="0" y="75872"/>
                </a:lnTo>
                <a:lnTo>
                  <a:pt x="0" y="75855"/>
                </a:lnTo>
                <a:lnTo>
                  <a:pt x="0" y="75798"/>
                </a:lnTo>
                <a:lnTo>
                  <a:pt x="0" y="75753"/>
                </a:lnTo>
                <a:lnTo>
                  <a:pt x="0" y="75717"/>
                </a:lnTo>
                <a:lnTo>
                  <a:pt x="0" y="75715"/>
                </a:lnTo>
                <a:lnTo>
                  <a:pt x="0" y="75689"/>
                </a:lnTo>
                <a:lnTo>
                  <a:pt x="0" y="75648"/>
                </a:lnTo>
                <a:lnTo>
                  <a:pt x="0" y="75645"/>
                </a:lnTo>
                <a:lnTo>
                  <a:pt x="0" y="75624"/>
                </a:lnTo>
                <a:lnTo>
                  <a:pt x="0" y="75617"/>
                </a:lnTo>
                <a:lnTo>
                  <a:pt x="0" y="75612"/>
                </a:lnTo>
                <a:lnTo>
                  <a:pt x="0" y="75592"/>
                </a:lnTo>
                <a:lnTo>
                  <a:pt x="0" y="75587"/>
                </a:lnTo>
                <a:lnTo>
                  <a:pt x="0" y="75520"/>
                </a:lnTo>
                <a:lnTo>
                  <a:pt x="0" y="75515"/>
                </a:lnTo>
                <a:lnTo>
                  <a:pt x="0" y="75493"/>
                </a:lnTo>
                <a:lnTo>
                  <a:pt x="0" y="75438"/>
                </a:lnTo>
                <a:lnTo>
                  <a:pt x="0" y="75433"/>
                </a:lnTo>
                <a:lnTo>
                  <a:pt x="0" y="75413"/>
                </a:lnTo>
                <a:lnTo>
                  <a:pt x="0" y="75376"/>
                </a:lnTo>
                <a:lnTo>
                  <a:pt x="0" y="75369"/>
                </a:lnTo>
                <a:lnTo>
                  <a:pt x="0" y="75367"/>
                </a:lnTo>
                <a:lnTo>
                  <a:pt x="0" y="75333"/>
                </a:lnTo>
                <a:lnTo>
                  <a:pt x="0" y="75269"/>
                </a:lnTo>
                <a:lnTo>
                  <a:pt x="0" y="75222"/>
                </a:lnTo>
                <a:lnTo>
                  <a:pt x="0" y="75198"/>
                </a:lnTo>
                <a:lnTo>
                  <a:pt x="0" y="75150"/>
                </a:lnTo>
                <a:lnTo>
                  <a:pt x="0" y="75136"/>
                </a:lnTo>
                <a:lnTo>
                  <a:pt x="0" y="75133"/>
                </a:lnTo>
                <a:lnTo>
                  <a:pt x="0" y="75128"/>
                </a:lnTo>
                <a:lnTo>
                  <a:pt x="0" y="75083"/>
                </a:lnTo>
                <a:lnTo>
                  <a:pt x="0" y="75078"/>
                </a:lnTo>
                <a:lnTo>
                  <a:pt x="0" y="75062"/>
                </a:lnTo>
                <a:lnTo>
                  <a:pt x="0" y="75057"/>
                </a:lnTo>
                <a:lnTo>
                  <a:pt x="0" y="75019"/>
                </a:lnTo>
                <a:lnTo>
                  <a:pt x="0" y="75018"/>
                </a:lnTo>
                <a:lnTo>
                  <a:pt x="0" y="75016"/>
                </a:lnTo>
                <a:lnTo>
                  <a:pt x="0" y="75007"/>
                </a:lnTo>
                <a:lnTo>
                  <a:pt x="0" y="75002"/>
                </a:lnTo>
                <a:lnTo>
                  <a:pt x="0" y="74976"/>
                </a:lnTo>
                <a:lnTo>
                  <a:pt x="0" y="74974"/>
                </a:lnTo>
                <a:lnTo>
                  <a:pt x="0" y="74954"/>
                </a:lnTo>
                <a:lnTo>
                  <a:pt x="0" y="74904"/>
                </a:lnTo>
                <a:lnTo>
                  <a:pt x="0" y="74836"/>
                </a:lnTo>
                <a:lnTo>
                  <a:pt x="0" y="74823"/>
                </a:lnTo>
                <a:lnTo>
                  <a:pt x="0" y="74748"/>
                </a:lnTo>
                <a:lnTo>
                  <a:pt x="0" y="74603"/>
                </a:lnTo>
                <a:lnTo>
                  <a:pt x="0" y="74545"/>
                </a:lnTo>
                <a:lnTo>
                  <a:pt x="0" y="74501"/>
                </a:lnTo>
                <a:lnTo>
                  <a:pt x="0" y="74485"/>
                </a:lnTo>
                <a:lnTo>
                  <a:pt x="0" y="74480"/>
                </a:lnTo>
                <a:lnTo>
                  <a:pt x="0" y="74447"/>
                </a:lnTo>
                <a:lnTo>
                  <a:pt x="0" y="74359"/>
                </a:lnTo>
                <a:lnTo>
                  <a:pt x="0" y="74341"/>
                </a:lnTo>
                <a:lnTo>
                  <a:pt x="0" y="74306"/>
                </a:lnTo>
                <a:lnTo>
                  <a:pt x="0" y="74287"/>
                </a:lnTo>
                <a:lnTo>
                  <a:pt x="0" y="74274"/>
                </a:lnTo>
                <a:lnTo>
                  <a:pt x="0" y="74271"/>
                </a:lnTo>
                <a:lnTo>
                  <a:pt x="0" y="74229"/>
                </a:lnTo>
                <a:lnTo>
                  <a:pt x="0" y="74220"/>
                </a:lnTo>
                <a:lnTo>
                  <a:pt x="0" y="74137"/>
                </a:lnTo>
                <a:lnTo>
                  <a:pt x="0" y="74135"/>
                </a:lnTo>
                <a:lnTo>
                  <a:pt x="0" y="74086"/>
                </a:lnTo>
                <a:lnTo>
                  <a:pt x="0" y="74078"/>
                </a:lnTo>
                <a:lnTo>
                  <a:pt x="0" y="74050"/>
                </a:lnTo>
                <a:lnTo>
                  <a:pt x="0" y="73988"/>
                </a:lnTo>
                <a:lnTo>
                  <a:pt x="0" y="73955"/>
                </a:lnTo>
                <a:lnTo>
                  <a:pt x="0" y="73900"/>
                </a:lnTo>
                <a:lnTo>
                  <a:pt x="0" y="73877"/>
                </a:lnTo>
                <a:lnTo>
                  <a:pt x="0" y="73828"/>
                </a:lnTo>
                <a:lnTo>
                  <a:pt x="0" y="73821"/>
                </a:lnTo>
                <a:lnTo>
                  <a:pt x="0" y="73800"/>
                </a:lnTo>
                <a:lnTo>
                  <a:pt x="0" y="73779"/>
                </a:lnTo>
                <a:lnTo>
                  <a:pt x="0" y="73674"/>
                </a:lnTo>
                <a:lnTo>
                  <a:pt x="0" y="73636"/>
                </a:lnTo>
                <a:lnTo>
                  <a:pt x="0" y="73440"/>
                </a:lnTo>
                <a:lnTo>
                  <a:pt x="0" y="73438"/>
                </a:lnTo>
                <a:lnTo>
                  <a:pt x="0" y="73390"/>
                </a:lnTo>
                <a:lnTo>
                  <a:pt x="0" y="73354"/>
                </a:lnTo>
                <a:lnTo>
                  <a:pt x="0" y="73341"/>
                </a:lnTo>
                <a:lnTo>
                  <a:pt x="0" y="73340"/>
                </a:lnTo>
                <a:lnTo>
                  <a:pt x="0" y="73305"/>
                </a:lnTo>
                <a:lnTo>
                  <a:pt x="0" y="73215"/>
                </a:lnTo>
                <a:lnTo>
                  <a:pt x="0" y="73180"/>
                </a:lnTo>
                <a:lnTo>
                  <a:pt x="0" y="73162"/>
                </a:lnTo>
                <a:lnTo>
                  <a:pt x="0" y="73132"/>
                </a:lnTo>
                <a:lnTo>
                  <a:pt x="0" y="73131"/>
                </a:lnTo>
                <a:lnTo>
                  <a:pt x="0" y="73114"/>
                </a:lnTo>
                <a:lnTo>
                  <a:pt x="0" y="73029"/>
                </a:lnTo>
                <a:lnTo>
                  <a:pt x="0" y="73004"/>
                </a:lnTo>
                <a:lnTo>
                  <a:pt x="0" y="72988"/>
                </a:lnTo>
                <a:lnTo>
                  <a:pt x="0" y="72958"/>
                </a:lnTo>
                <a:lnTo>
                  <a:pt x="0" y="72940"/>
                </a:lnTo>
                <a:lnTo>
                  <a:pt x="0" y="72931"/>
                </a:lnTo>
                <a:lnTo>
                  <a:pt x="0" y="72863"/>
                </a:lnTo>
                <a:lnTo>
                  <a:pt x="0" y="72860"/>
                </a:lnTo>
                <a:lnTo>
                  <a:pt x="0" y="72858"/>
                </a:lnTo>
                <a:lnTo>
                  <a:pt x="0" y="72813"/>
                </a:lnTo>
                <a:lnTo>
                  <a:pt x="0" y="72792"/>
                </a:lnTo>
                <a:lnTo>
                  <a:pt x="0" y="72754"/>
                </a:lnTo>
                <a:lnTo>
                  <a:pt x="0" y="72724"/>
                </a:lnTo>
                <a:lnTo>
                  <a:pt x="0" y="72693"/>
                </a:lnTo>
                <a:lnTo>
                  <a:pt x="0" y="72684"/>
                </a:lnTo>
                <a:lnTo>
                  <a:pt x="0" y="72621"/>
                </a:lnTo>
                <a:lnTo>
                  <a:pt x="0" y="72580"/>
                </a:lnTo>
                <a:lnTo>
                  <a:pt x="0" y="72567"/>
                </a:lnTo>
                <a:lnTo>
                  <a:pt x="0" y="72545"/>
                </a:lnTo>
                <a:lnTo>
                  <a:pt x="0" y="72529"/>
                </a:lnTo>
                <a:lnTo>
                  <a:pt x="0" y="72495"/>
                </a:lnTo>
                <a:lnTo>
                  <a:pt x="0" y="72461"/>
                </a:lnTo>
                <a:lnTo>
                  <a:pt x="0" y="72433"/>
                </a:lnTo>
                <a:lnTo>
                  <a:pt x="0" y="72333"/>
                </a:lnTo>
                <a:lnTo>
                  <a:pt x="0" y="72325"/>
                </a:lnTo>
                <a:lnTo>
                  <a:pt x="0" y="72308"/>
                </a:lnTo>
                <a:lnTo>
                  <a:pt x="0" y="72295"/>
                </a:lnTo>
                <a:lnTo>
                  <a:pt x="0" y="72283"/>
                </a:lnTo>
                <a:lnTo>
                  <a:pt x="0" y="72250"/>
                </a:lnTo>
                <a:lnTo>
                  <a:pt x="0" y="72190"/>
                </a:lnTo>
                <a:lnTo>
                  <a:pt x="0" y="72149"/>
                </a:lnTo>
                <a:lnTo>
                  <a:pt x="0" y="72121"/>
                </a:lnTo>
                <a:lnTo>
                  <a:pt x="0" y="72118"/>
                </a:lnTo>
                <a:lnTo>
                  <a:pt x="0" y="72113"/>
                </a:lnTo>
                <a:lnTo>
                  <a:pt x="0" y="71961"/>
                </a:lnTo>
                <a:lnTo>
                  <a:pt x="0" y="71939"/>
                </a:lnTo>
                <a:lnTo>
                  <a:pt x="0" y="71897"/>
                </a:lnTo>
                <a:lnTo>
                  <a:pt x="0" y="71894"/>
                </a:lnTo>
                <a:lnTo>
                  <a:pt x="0" y="71849"/>
                </a:lnTo>
                <a:lnTo>
                  <a:pt x="0" y="71782"/>
                </a:lnTo>
                <a:lnTo>
                  <a:pt x="0" y="71688"/>
                </a:lnTo>
                <a:lnTo>
                  <a:pt x="0" y="71684"/>
                </a:lnTo>
                <a:lnTo>
                  <a:pt x="0" y="71663"/>
                </a:lnTo>
                <a:lnTo>
                  <a:pt x="0" y="71647"/>
                </a:lnTo>
                <a:lnTo>
                  <a:pt x="0" y="71637"/>
                </a:lnTo>
                <a:lnTo>
                  <a:pt x="0" y="71580"/>
                </a:lnTo>
                <a:lnTo>
                  <a:pt x="0" y="71563"/>
                </a:lnTo>
                <a:lnTo>
                  <a:pt x="0" y="71558"/>
                </a:lnTo>
                <a:lnTo>
                  <a:pt x="0" y="71552"/>
                </a:lnTo>
                <a:lnTo>
                  <a:pt x="0" y="71545"/>
                </a:lnTo>
                <a:lnTo>
                  <a:pt x="0" y="71489"/>
                </a:lnTo>
                <a:lnTo>
                  <a:pt x="0" y="71473"/>
                </a:lnTo>
                <a:lnTo>
                  <a:pt x="0" y="71412"/>
                </a:lnTo>
                <a:lnTo>
                  <a:pt x="0" y="71404"/>
                </a:lnTo>
                <a:lnTo>
                  <a:pt x="0" y="71293"/>
                </a:lnTo>
                <a:lnTo>
                  <a:pt x="0" y="71268"/>
                </a:lnTo>
                <a:lnTo>
                  <a:pt x="0" y="71245"/>
                </a:lnTo>
                <a:lnTo>
                  <a:pt x="0" y="71201"/>
                </a:lnTo>
                <a:lnTo>
                  <a:pt x="0" y="71104"/>
                </a:lnTo>
                <a:lnTo>
                  <a:pt x="0" y="70973"/>
                </a:lnTo>
                <a:lnTo>
                  <a:pt x="0" y="70918"/>
                </a:lnTo>
                <a:lnTo>
                  <a:pt x="0" y="70893"/>
                </a:lnTo>
                <a:lnTo>
                  <a:pt x="0" y="70819"/>
                </a:lnTo>
                <a:lnTo>
                  <a:pt x="0" y="70807"/>
                </a:lnTo>
                <a:lnTo>
                  <a:pt x="0" y="70749"/>
                </a:lnTo>
                <a:lnTo>
                  <a:pt x="0" y="70747"/>
                </a:lnTo>
                <a:lnTo>
                  <a:pt x="0" y="70742"/>
                </a:lnTo>
                <a:lnTo>
                  <a:pt x="0" y="70664"/>
                </a:lnTo>
                <a:lnTo>
                  <a:pt x="0" y="70642"/>
                </a:lnTo>
                <a:lnTo>
                  <a:pt x="0" y="70568"/>
                </a:lnTo>
                <a:lnTo>
                  <a:pt x="0" y="70531"/>
                </a:lnTo>
                <a:lnTo>
                  <a:pt x="0" y="70523"/>
                </a:lnTo>
                <a:lnTo>
                  <a:pt x="0" y="70499"/>
                </a:lnTo>
                <a:lnTo>
                  <a:pt x="0" y="70496"/>
                </a:lnTo>
                <a:lnTo>
                  <a:pt x="0" y="70456"/>
                </a:lnTo>
                <a:lnTo>
                  <a:pt x="0" y="70434"/>
                </a:lnTo>
                <a:lnTo>
                  <a:pt x="0" y="70384"/>
                </a:lnTo>
                <a:lnTo>
                  <a:pt x="0" y="70380"/>
                </a:lnTo>
                <a:lnTo>
                  <a:pt x="0" y="70322"/>
                </a:lnTo>
                <a:lnTo>
                  <a:pt x="0" y="70303"/>
                </a:lnTo>
                <a:lnTo>
                  <a:pt x="0" y="70275"/>
                </a:lnTo>
                <a:lnTo>
                  <a:pt x="0" y="70268"/>
                </a:lnTo>
                <a:lnTo>
                  <a:pt x="0" y="70266"/>
                </a:lnTo>
                <a:lnTo>
                  <a:pt x="0" y="70201"/>
                </a:lnTo>
                <a:lnTo>
                  <a:pt x="0" y="70192"/>
                </a:lnTo>
                <a:lnTo>
                  <a:pt x="0" y="70187"/>
                </a:lnTo>
                <a:lnTo>
                  <a:pt x="0" y="70171"/>
                </a:lnTo>
                <a:lnTo>
                  <a:pt x="0" y="70123"/>
                </a:lnTo>
                <a:lnTo>
                  <a:pt x="0" y="70094"/>
                </a:lnTo>
                <a:lnTo>
                  <a:pt x="0" y="70025"/>
                </a:lnTo>
                <a:lnTo>
                  <a:pt x="0" y="69996"/>
                </a:lnTo>
                <a:lnTo>
                  <a:pt x="0" y="69991"/>
                </a:lnTo>
                <a:lnTo>
                  <a:pt x="0" y="69846"/>
                </a:lnTo>
                <a:lnTo>
                  <a:pt x="0" y="69809"/>
                </a:lnTo>
                <a:lnTo>
                  <a:pt x="0" y="69786"/>
                </a:lnTo>
                <a:lnTo>
                  <a:pt x="0" y="69771"/>
                </a:lnTo>
                <a:lnTo>
                  <a:pt x="0" y="69742"/>
                </a:lnTo>
                <a:lnTo>
                  <a:pt x="0" y="69733"/>
                </a:lnTo>
                <a:lnTo>
                  <a:pt x="0" y="69732"/>
                </a:lnTo>
                <a:lnTo>
                  <a:pt x="0" y="69712"/>
                </a:lnTo>
                <a:lnTo>
                  <a:pt x="0" y="69660"/>
                </a:lnTo>
                <a:lnTo>
                  <a:pt x="0" y="69635"/>
                </a:lnTo>
                <a:lnTo>
                  <a:pt x="0" y="69615"/>
                </a:lnTo>
                <a:lnTo>
                  <a:pt x="0" y="69593"/>
                </a:lnTo>
                <a:lnTo>
                  <a:pt x="0" y="69566"/>
                </a:lnTo>
                <a:lnTo>
                  <a:pt x="0" y="69537"/>
                </a:lnTo>
                <a:lnTo>
                  <a:pt x="0" y="69530"/>
                </a:lnTo>
                <a:lnTo>
                  <a:pt x="0" y="69441"/>
                </a:lnTo>
                <a:lnTo>
                  <a:pt x="0" y="69378"/>
                </a:lnTo>
                <a:lnTo>
                  <a:pt x="0" y="69373"/>
                </a:lnTo>
                <a:lnTo>
                  <a:pt x="0" y="69357"/>
                </a:lnTo>
                <a:lnTo>
                  <a:pt x="0" y="69301"/>
                </a:lnTo>
                <a:lnTo>
                  <a:pt x="0" y="69273"/>
                </a:lnTo>
                <a:lnTo>
                  <a:pt x="0" y="69201"/>
                </a:lnTo>
                <a:lnTo>
                  <a:pt x="0" y="69199"/>
                </a:lnTo>
                <a:lnTo>
                  <a:pt x="0" y="69161"/>
                </a:lnTo>
                <a:lnTo>
                  <a:pt x="0" y="69102"/>
                </a:lnTo>
                <a:lnTo>
                  <a:pt x="0" y="69101"/>
                </a:lnTo>
                <a:lnTo>
                  <a:pt x="0" y="69094"/>
                </a:lnTo>
                <a:lnTo>
                  <a:pt x="0" y="69085"/>
                </a:lnTo>
                <a:lnTo>
                  <a:pt x="0" y="69064"/>
                </a:lnTo>
                <a:lnTo>
                  <a:pt x="0" y="69000"/>
                </a:lnTo>
                <a:lnTo>
                  <a:pt x="0" y="68992"/>
                </a:lnTo>
                <a:lnTo>
                  <a:pt x="0" y="68987"/>
                </a:lnTo>
                <a:lnTo>
                  <a:pt x="0" y="68951"/>
                </a:lnTo>
                <a:lnTo>
                  <a:pt x="0" y="68923"/>
                </a:lnTo>
                <a:lnTo>
                  <a:pt x="0" y="68918"/>
                </a:lnTo>
                <a:lnTo>
                  <a:pt x="0" y="68909"/>
                </a:lnTo>
                <a:lnTo>
                  <a:pt x="0" y="68889"/>
                </a:lnTo>
                <a:lnTo>
                  <a:pt x="0" y="68851"/>
                </a:lnTo>
                <a:lnTo>
                  <a:pt x="0" y="68834"/>
                </a:lnTo>
                <a:lnTo>
                  <a:pt x="0" y="68826"/>
                </a:lnTo>
                <a:lnTo>
                  <a:pt x="0" y="68825"/>
                </a:lnTo>
                <a:lnTo>
                  <a:pt x="0" y="68823"/>
                </a:lnTo>
                <a:lnTo>
                  <a:pt x="0" y="68821"/>
                </a:lnTo>
                <a:lnTo>
                  <a:pt x="0" y="68820"/>
                </a:lnTo>
                <a:lnTo>
                  <a:pt x="0" y="68755"/>
                </a:lnTo>
                <a:lnTo>
                  <a:pt x="0" y="68707"/>
                </a:lnTo>
                <a:lnTo>
                  <a:pt x="0" y="68613"/>
                </a:lnTo>
                <a:lnTo>
                  <a:pt x="0" y="68611"/>
                </a:lnTo>
                <a:lnTo>
                  <a:pt x="0" y="68584"/>
                </a:lnTo>
                <a:lnTo>
                  <a:pt x="0" y="68553"/>
                </a:lnTo>
                <a:lnTo>
                  <a:pt x="0" y="68541"/>
                </a:lnTo>
                <a:lnTo>
                  <a:pt x="0" y="68536"/>
                </a:lnTo>
                <a:lnTo>
                  <a:pt x="0" y="68420"/>
                </a:lnTo>
                <a:lnTo>
                  <a:pt x="0" y="68370"/>
                </a:lnTo>
                <a:lnTo>
                  <a:pt x="0" y="68367"/>
                </a:lnTo>
                <a:lnTo>
                  <a:pt x="0" y="68364"/>
                </a:lnTo>
                <a:lnTo>
                  <a:pt x="0" y="68362"/>
                </a:lnTo>
                <a:lnTo>
                  <a:pt x="0" y="68315"/>
                </a:lnTo>
                <a:lnTo>
                  <a:pt x="0" y="68293"/>
                </a:lnTo>
                <a:lnTo>
                  <a:pt x="0" y="68244"/>
                </a:lnTo>
                <a:lnTo>
                  <a:pt x="0" y="68236"/>
                </a:lnTo>
                <a:lnTo>
                  <a:pt x="0" y="68233"/>
                </a:lnTo>
                <a:lnTo>
                  <a:pt x="0" y="68178"/>
                </a:lnTo>
                <a:lnTo>
                  <a:pt x="0" y="68164"/>
                </a:lnTo>
                <a:lnTo>
                  <a:pt x="0" y="68159"/>
                </a:lnTo>
                <a:lnTo>
                  <a:pt x="0" y="68154"/>
                </a:lnTo>
                <a:lnTo>
                  <a:pt x="0" y="68125"/>
                </a:lnTo>
                <a:lnTo>
                  <a:pt x="0" y="68076"/>
                </a:lnTo>
                <a:lnTo>
                  <a:pt x="0" y="68070"/>
                </a:lnTo>
                <a:lnTo>
                  <a:pt x="0" y="68060"/>
                </a:lnTo>
                <a:lnTo>
                  <a:pt x="0" y="68048"/>
                </a:lnTo>
                <a:lnTo>
                  <a:pt x="0" y="67913"/>
                </a:lnTo>
                <a:lnTo>
                  <a:pt x="0" y="67893"/>
                </a:lnTo>
                <a:lnTo>
                  <a:pt x="0" y="67874"/>
                </a:lnTo>
                <a:lnTo>
                  <a:pt x="0" y="67866"/>
                </a:lnTo>
                <a:lnTo>
                  <a:pt x="0" y="67826"/>
                </a:lnTo>
                <a:lnTo>
                  <a:pt x="0" y="67805"/>
                </a:lnTo>
                <a:lnTo>
                  <a:pt x="0" y="67719"/>
                </a:lnTo>
                <a:lnTo>
                  <a:pt x="0" y="67716"/>
                </a:lnTo>
                <a:lnTo>
                  <a:pt x="0" y="67714"/>
                </a:lnTo>
                <a:lnTo>
                  <a:pt x="0" y="67703"/>
                </a:lnTo>
                <a:lnTo>
                  <a:pt x="0" y="67685"/>
                </a:lnTo>
                <a:lnTo>
                  <a:pt x="0" y="67681"/>
                </a:lnTo>
                <a:lnTo>
                  <a:pt x="0" y="67629"/>
                </a:lnTo>
                <a:lnTo>
                  <a:pt x="0" y="67617"/>
                </a:lnTo>
                <a:lnTo>
                  <a:pt x="0" y="67601"/>
                </a:lnTo>
                <a:lnTo>
                  <a:pt x="0" y="67563"/>
                </a:lnTo>
                <a:lnTo>
                  <a:pt x="0" y="67491"/>
                </a:lnTo>
                <a:lnTo>
                  <a:pt x="0" y="67486"/>
                </a:lnTo>
                <a:lnTo>
                  <a:pt x="0" y="67484"/>
                </a:lnTo>
                <a:lnTo>
                  <a:pt x="0" y="67477"/>
                </a:lnTo>
                <a:lnTo>
                  <a:pt x="0" y="67454"/>
                </a:lnTo>
                <a:lnTo>
                  <a:pt x="0" y="67312"/>
                </a:lnTo>
                <a:lnTo>
                  <a:pt x="0" y="67273"/>
                </a:lnTo>
                <a:lnTo>
                  <a:pt x="0" y="67262"/>
                </a:lnTo>
                <a:lnTo>
                  <a:pt x="0" y="67244"/>
                </a:lnTo>
                <a:lnTo>
                  <a:pt x="0" y="67226"/>
                </a:lnTo>
                <a:lnTo>
                  <a:pt x="0" y="67222"/>
                </a:lnTo>
                <a:lnTo>
                  <a:pt x="0" y="67032"/>
                </a:lnTo>
                <a:lnTo>
                  <a:pt x="0" y="67013"/>
                </a:lnTo>
                <a:lnTo>
                  <a:pt x="0" y="67010"/>
                </a:lnTo>
                <a:lnTo>
                  <a:pt x="0" y="66969"/>
                </a:lnTo>
                <a:lnTo>
                  <a:pt x="0" y="66953"/>
                </a:lnTo>
                <a:lnTo>
                  <a:pt x="0" y="66936"/>
                </a:lnTo>
                <a:lnTo>
                  <a:pt x="0" y="66931"/>
                </a:lnTo>
                <a:lnTo>
                  <a:pt x="0" y="66793"/>
                </a:lnTo>
                <a:lnTo>
                  <a:pt x="0" y="66790"/>
                </a:lnTo>
                <a:lnTo>
                  <a:pt x="0" y="66748"/>
                </a:lnTo>
                <a:lnTo>
                  <a:pt x="0" y="66674"/>
                </a:lnTo>
                <a:lnTo>
                  <a:pt x="0" y="66603"/>
                </a:lnTo>
                <a:lnTo>
                  <a:pt x="0" y="66596"/>
                </a:lnTo>
                <a:lnTo>
                  <a:pt x="0" y="66578"/>
                </a:lnTo>
                <a:lnTo>
                  <a:pt x="0" y="66574"/>
                </a:lnTo>
                <a:lnTo>
                  <a:pt x="0" y="66542"/>
                </a:lnTo>
                <a:lnTo>
                  <a:pt x="0" y="66522"/>
                </a:lnTo>
                <a:lnTo>
                  <a:pt x="0" y="66506"/>
                </a:lnTo>
                <a:lnTo>
                  <a:pt x="0" y="66477"/>
                </a:lnTo>
                <a:lnTo>
                  <a:pt x="0" y="66417"/>
                </a:lnTo>
                <a:lnTo>
                  <a:pt x="0" y="66365"/>
                </a:lnTo>
                <a:lnTo>
                  <a:pt x="0" y="66346"/>
                </a:lnTo>
                <a:lnTo>
                  <a:pt x="0" y="66343"/>
                </a:lnTo>
                <a:lnTo>
                  <a:pt x="0" y="66298"/>
                </a:lnTo>
                <a:lnTo>
                  <a:pt x="0" y="66291"/>
                </a:lnTo>
                <a:lnTo>
                  <a:pt x="0" y="66268"/>
                </a:lnTo>
                <a:lnTo>
                  <a:pt x="0" y="66266"/>
                </a:lnTo>
                <a:lnTo>
                  <a:pt x="0" y="66238"/>
                </a:lnTo>
                <a:lnTo>
                  <a:pt x="0" y="66237"/>
                </a:lnTo>
                <a:lnTo>
                  <a:pt x="0" y="66122"/>
                </a:lnTo>
                <a:lnTo>
                  <a:pt x="0" y="66094"/>
                </a:lnTo>
                <a:lnTo>
                  <a:pt x="0" y="66092"/>
                </a:lnTo>
                <a:lnTo>
                  <a:pt x="0" y="66048"/>
                </a:lnTo>
                <a:lnTo>
                  <a:pt x="0" y="66028"/>
                </a:lnTo>
                <a:lnTo>
                  <a:pt x="0" y="66026"/>
                </a:lnTo>
                <a:lnTo>
                  <a:pt x="0" y="65958"/>
                </a:lnTo>
                <a:lnTo>
                  <a:pt x="0" y="65953"/>
                </a:lnTo>
                <a:lnTo>
                  <a:pt x="0" y="65929"/>
                </a:lnTo>
                <a:lnTo>
                  <a:pt x="0" y="65869"/>
                </a:lnTo>
                <a:lnTo>
                  <a:pt x="0" y="65829"/>
                </a:lnTo>
                <a:lnTo>
                  <a:pt x="0" y="65817"/>
                </a:lnTo>
                <a:lnTo>
                  <a:pt x="0" y="65807"/>
                </a:lnTo>
                <a:lnTo>
                  <a:pt x="0" y="65779"/>
                </a:lnTo>
                <a:lnTo>
                  <a:pt x="0" y="65757"/>
                </a:lnTo>
                <a:lnTo>
                  <a:pt x="0" y="65695"/>
                </a:lnTo>
                <a:lnTo>
                  <a:pt x="0" y="65661"/>
                </a:lnTo>
                <a:lnTo>
                  <a:pt x="0" y="65603"/>
                </a:lnTo>
                <a:lnTo>
                  <a:pt x="0" y="65598"/>
                </a:lnTo>
                <a:lnTo>
                  <a:pt x="0" y="65574"/>
                </a:lnTo>
                <a:lnTo>
                  <a:pt x="0" y="65567"/>
                </a:lnTo>
                <a:lnTo>
                  <a:pt x="0" y="65493"/>
                </a:lnTo>
                <a:lnTo>
                  <a:pt x="0" y="65465"/>
                </a:lnTo>
                <a:lnTo>
                  <a:pt x="0" y="65424"/>
                </a:lnTo>
                <a:lnTo>
                  <a:pt x="0" y="65347"/>
                </a:lnTo>
                <a:lnTo>
                  <a:pt x="0" y="65326"/>
                </a:lnTo>
                <a:lnTo>
                  <a:pt x="0" y="65310"/>
                </a:lnTo>
                <a:lnTo>
                  <a:pt x="0" y="65283"/>
                </a:lnTo>
                <a:lnTo>
                  <a:pt x="0" y="65281"/>
                </a:lnTo>
                <a:lnTo>
                  <a:pt x="0" y="65238"/>
                </a:lnTo>
                <a:lnTo>
                  <a:pt x="0" y="65217"/>
                </a:lnTo>
                <a:lnTo>
                  <a:pt x="0" y="65209"/>
                </a:lnTo>
                <a:lnTo>
                  <a:pt x="0" y="65159"/>
                </a:lnTo>
                <a:lnTo>
                  <a:pt x="0" y="65131"/>
                </a:lnTo>
                <a:lnTo>
                  <a:pt x="0" y="65115"/>
                </a:lnTo>
                <a:lnTo>
                  <a:pt x="0" y="65097"/>
                </a:lnTo>
                <a:lnTo>
                  <a:pt x="0" y="65071"/>
                </a:lnTo>
                <a:lnTo>
                  <a:pt x="0" y="65034"/>
                </a:lnTo>
                <a:lnTo>
                  <a:pt x="0" y="65007"/>
                </a:lnTo>
                <a:lnTo>
                  <a:pt x="0" y="64988"/>
                </a:lnTo>
                <a:lnTo>
                  <a:pt x="0" y="64918"/>
                </a:lnTo>
                <a:lnTo>
                  <a:pt x="0" y="64903"/>
                </a:lnTo>
                <a:lnTo>
                  <a:pt x="0" y="64897"/>
                </a:lnTo>
                <a:lnTo>
                  <a:pt x="0" y="64889"/>
                </a:lnTo>
                <a:lnTo>
                  <a:pt x="0" y="64871"/>
                </a:lnTo>
                <a:lnTo>
                  <a:pt x="0" y="64822"/>
                </a:lnTo>
                <a:lnTo>
                  <a:pt x="0" y="64814"/>
                </a:lnTo>
                <a:lnTo>
                  <a:pt x="0" y="64758"/>
                </a:lnTo>
                <a:lnTo>
                  <a:pt x="0" y="64750"/>
                </a:lnTo>
                <a:lnTo>
                  <a:pt x="0" y="64730"/>
                </a:lnTo>
                <a:lnTo>
                  <a:pt x="0" y="64681"/>
                </a:lnTo>
                <a:lnTo>
                  <a:pt x="0" y="64679"/>
                </a:lnTo>
                <a:lnTo>
                  <a:pt x="0" y="64674"/>
                </a:lnTo>
                <a:lnTo>
                  <a:pt x="0" y="64651"/>
                </a:lnTo>
                <a:lnTo>
                  <a:pt x="0" y="64527"/>
                </a:lnTo>
                <a:lnTo>
                  <a:pt x="0" y="64467"/>
                </a:lnTo>
                <a:lnTo>
                  <a:pt x="0" y="64431"/>
                </a:lnTo>
                <a:lnTo>
                  <a:pt x="0" y="64403"/>
                </a:lnTo>
                <a:lnTo>
                  <a:pt x="0" y="64386"/>
                </a:lnTo>
                <a:lnTo>
                  <a:pt x="0" y="64306"/>
                </a:lnTo>
                <a:lnTo>
                  <a:pt x="0" y="64301"/>
                </a:lnTo>
                <a:lnTo>
                  <a:pt x="0" y="64282"/>
                </a:lnTo>
                <a:lnTo>
                  <a:pt x="0" y="64235"/>
                </a:lnTo>
                <a:lnTo>
                  <a:pt x="0" y="64232"/>
                </a:lnTo>
                <a:lnTo>
                  <a:pt x="0" y="64207"/>
                </a:lnTo>
                <a:lnTo>
                  <a:pt x="0" y="64127"/>
                </a:lnTo>
                <a:lnTo>
                  <a:pt x="0" y="64110"/>
                </a:lnTo>
                <a:lnTo>
                  <a:pt x="0" y="64102"/>
                </a:lnTo>
                <a:lnTo>
                  <a:pt x="0" y="64091"/>
                </a:lnTo>
                <a:lnTo>
                  <a:pt x="0" y="64053"/>
                </a:lnTo>
                <a:lnTo>
                  <a:pt x="0" y="64036"/>
                </a:lnTo>
                <a:lnTo>
                  <a:pt x="0" y="64008"/>
                </a:lnTo>
                <a:lnTo>
                  <a:pt x="0" y="63955"/>
                </a:lnTo>
                <a:lnTo>
                  <a:pt x="0" y="63917"/>
                </a:lnTo>
                <a:lnTo>
                  <a:pt x="0" y="63857"/>
                </a:lnTo>
                <a:lnTo>
                  <a:pt x="0" y="63850"/>
                </a:lnTo>
                <a:lnTo>
                  <a:pt x="0" y="63847"/>
                </a:lnTo>
                <a:lnTo>
                  <a:pt x="0" y="63842"/>
                </a:lnTo>
                <a:lnTo>
                  <a:pt x="0" y="63800"/>
                </a:lnTo>
                <a:lnTo>
                  <a:pt x="0" y="63793"/>
                </a:lnTo>
                <a:lnTo>
                  <a:pt x="0" y="63782"/>
                </a:lnTo>
                <a:lnTo>
                  <a:pt x="0" y="63770"/>
                </a:lnTo>
                <a:lnTo>
                  <a:pt x="0" y="63716"/>
                </a:lnTo>
                <a:lnTo>
                  <a:pt x="0" y="63668"/>
                </a:lnTo>
                <a:lnTo>
                  <a:pt x="0" y="63592"/>
                </a:lnTo>
                <a:lnTo>
                  <a:pt x="0" y="63550"/>
                </a:lnTo>
                <a:lnTo>
                  <a:pt x="0" y="63537"/>
                </a:lnTo>
                <a:lnTo>
                  <a:pt x="0" y="63509"/>
                </a:lnTo>
                <a:lnTo>
                  <a:pt x="0" y="63500"/>
                </a:lnTo>
                <a:lnTo>
                  <a:pt x="0" y="63481"/>
                </a:lnTo>
                <a:lnTo>
                  <a:pt x="0" y="63433"/>
                </a:lnTo>
                <a:lnTo>
                  <a:pt x="0" y="63404"/>
                </a:lnTo>
                <a:lnTo>
                  <a:pt x="0" y="63354"/>
                </a:lnTo>
                <a:lnTo>
                  <a:pt x="0" y="63308"/>
                </a:lnTo>
                <a:lnTo>
                  <a:pt x="0" y="63304"/>
                </a:lnTo>
                <a:lnTo>
                  <a:pt x="0" y="63286"/>
                </a:lnTo>
                <a:lnTo>
                  <a:pt x="0" y="63259"/>
                </a:lnTo>
                <a:lnTo>
                  <a:pt x="0" y="63230"/>
                </a:lnTo>
                <a:lnTo>
                  <a:pt x="0" y="63225"/>
                </a:lnTo>
                <a:lnTo>
                  <a:pt x="0" y="63199"/>
                </a:lnTo>
                <a:lnTo>
                  <a:pt x="0" y="63194"/>
                </a:lnTo>
                <a:lnTo>
                  <a:pt x="0" y="63161"/>
                </a:lnTo>
                <a:lnTo>
                  <a:pt x="0" y="63133"/>
                </a:lnTo>
                <a:lnTo>
                  <a:pt x="0" y="63112"/>
                </a:lnTo>
                <a:lnTo>
                  <a:pt x="0" y="63022"/>
                </a:lnTo>
                <a:lnTo>
                  <a:pt x="0" y="63020"/>
                </a:lnTo>
                <a:lnTo>
                  <a:pt x="0" y="63002"/>
                </a:lnTo>
                <a:lnTo>
                  <a:pt x="0" y="62974"/>
                </a:lnTo>
                <a:lnTo>
                  <a:pt x="0" y="62945"/>
                </a:lnTo>
                <a:lnTo>
                  <a:pt x="0" y="62879"/>
                </a:lnTo>
                <a:lnTo>
                  <a:pt x="0" y="62827"/>
                </a:lnTo>
                <a:lnTo>
                  <a:pt x="0" y="62792"/>
                </a:lnTo>
                <a:lnTo>
                  <a:pt x="0" y="62771"/>
                </a:lnTo>
                <a:lnTo>
                  <a:pt x="0" y="62764"/>
                </a:lnTo>
                <a:lnTo>
                  <a:pt x="0" y="62711"/>
                </a:lnTo>
                <a:lnTo>
                  <a:pt x="0" y="62702"/>
                </a:lnTo>
                <a:lnTo>
                  <a:pt x="0" y="62635"/>
                </a:lnTo>
                <a:lnTo>
                  <a:pt x="0" y="62589"/>
                </a:lnTo>
                <a:lnTo>
                  <a:pt x="0" y="62514"/>
                </a:lnTo>
                <a:lnTo>
                  <a:pt x="0" y="62509"/>
                </a:lnTo>
                <a:lnTo>
                  <a:pt x="0" y="62493"/>
                </a:lnTo>
                <a:lnTo>
                  <a:pt x="0" y="62488"/>
                </a:lnTo>
                <a:lnTo>
                  <a:pt x="0" y="62485"/>
                </a:lnTo>
                <a:lnTo>
                  <a:pt x="0" y="62480"/>
                </a:lnTo>
                <a:lnTo>
                  <a:pt x="0" y="62479"/>
                </a:lnTo>
                <a:lnTo>
                  <a:pt x="0" y="62405"/>
                </a:lnTo>
                <a:lnTo>
                  <a:pt x="0" y="62374"/>
                </a:lnTo>
                <a:lnTo>
                  <a:pt x="0" y="62335"/>
                </a:lnTo>
                <a:lnTo>
                  <a:pt x="0" y="62326"/>
                </a:lnTo>
                <a:lnTo>
                  <a:pt x="0" y="62297"/>
                </a:lnTo>
                <a:lnTo>
                  <a:pt x="0" y="62283"/>
                </a:lnTo>
                <a:lnTo>
                  <a:pt x="0" y="62252"/>
                </a:lnTo>
                <a:lnTo>
                  <a:pt x="0" y="62238"/>
                </a:lnTo>
                <a:lnTo>
                  <a:pt x="0" y="62165"/>
                </a:lnTo>
                <a:lnTo>
                  <a:pt x="0" y="62154"/>
                </a:lnTo>
                <a:lnTo>
                  <a:pt x="0" y="62123"/>
                </a:lnTo>
                <a:lnTo>
                  <a:pt x="0" y="62121"/>
                </a:lnTo>
                <a:lnTo>
                  <a:pt x="0" y="62059"/>
                </a:lnTo>
                <a:lnTo>
                  <a:pt x="0" y="62054"/>
                </a:lnTo>
                <a:lnTo>
                  <a:pt x="0" y="61959"/>
                </a:lnTo>
                <a:lnTo>
                  <a:pt x="0" y="61847"/>
                </a:lnTo>
                <a:lnTo>
                  <a:pt x="0" y="61844"/>
                </a:lnTo>
                <a:lnTo>
                  <a:pt x="0" y="61823"/>
                </a:lnTo>
                <a:lnTo>
                  <a:pt x="0" y="61749"/>
                </a:lnTo>
                <a:lnTo>
                  <a:pt x="0" y="61718"/>
                </a:lnTo>
                <a:lnTo>
                  <a:pt x="0" y="61604"/>
                </a:lnTo>
                <a:lnTo>
                  <a:pt x="0" y="61572"/>
                </a:lnTo>
                <a:lnTo>
                  <a:pt x="0" y="61508"/>
                </a:lnTo>
                <a:lnTo>
                  <a:pt x="0" y="61506"/>
                </a:lnTo>
                <a:lnTo>
                  <a:pt x="0" y="61500"/>
                </a:lnTo>
                <a:lnTo>
                  <a:pt x="0" y="61495"/>
                </a:lnTo>
                <a:lnTo>
                  <a:pt x="0" y="61421"/>
                </a:lnTo>
                <a:lnTo>
                  <a:pt x="0" y="61418"/>
                </a:lnTo>
                <a:lnTo>
                  <a:pt x="0" y="61398"/>
                </a:lnTo>
                <a:lnTo>
                  <a:pt x="0" y="61359"/>
                </a:lnTo>
                <a:lnTo>
                  <a:pt x="0" y="61314"/>
                </a:lnTo>
                <a:lnTo>
                  <a:pt x="0" y="61284"/>
                </a:lnTo>
                <a:lnTo>
                  <a:pt x="0" y="61282"/>
                </a:lnTo>
                <a:lnTo>
                  <a:pt x="0" y="61259"/>
                </a:lnTo>
                <a:lnTo>
                  <a:pt x="0" y="61175"/>
                </a:lnTo>
                <a:lnTo>
                  <a:pt x="0" y="61100"/>
                </a:lnTo>
                <a:lnTo>
                  <a:pt x="0" y="61047"/>
                </a:lnTo>
                <a:lnTo>
                  <a:pt x="0" y="61039"/>
                </a:lnTo>
                <a:lnTo>
                  <a:pt x="0" y="60976"/>
                </a:lnTo>
                <a:lnTo>
                  <a:pt x="0" y="60947"/>
                </a:lnTo>
                <a:lnTo>
                  <a:pt x="0" y="60897"/>
                </a:lnTo>
                <a:lnTo>
                  <a:pt x="0" y="60852"/>
                </a:lnTo>
                <a:lnTo>
                  <a:pt x="0" y="60821"/>
                </a:lnTo>
                <a:lnTo>
                  <a:pt x="0" y="60797"/>
                </a:lnTo>
                <a:lnTo>
                  <a:pt x="0" y="60718"/>
                </a:lnTo>
                <a:lnTo>
                  <a:pt x="0" y="60699"/>
                </a:lnTo>
                <a:lnTo>
                  <a:pt x="0" y="60614"/>
                </a:lnTo>
                <a:lnTo>
                  <a:pt x="0" y="60611"/>
                </a:lnTo>
                <a:lnTo>
                  <a:pt x="0" y="60537"/>
                </a:lnTo>
                <a:lnTo>
                  <a:pt x="0" y="60488"/>
                </a:lnTo>
                <a:lnTo>
                  <a:pt x="0" y="60398"/>
                </a:lnTo>
                <a:lnTo>
                  <a:pt x="0" y="60377"/>
                </a:lnTo>
                <a:lnTo>
                  <a:pt x="0" y="60362"/>
                </a:lnTo>
                <a:lnTo>
                  <a:pt x="0" y="60347"/>
                </a:lnTo>
                <a:lnTo>
                  <a:pt x="0" y="60294"/>
                </a:lnTo>
                <a:lnTo>
                  <a:pt x="0" y="60279"/>
                </a:lnTo>
                <a:lnTo>
                  <a:pt x="0" y="60244"/>
                </a:lnTo>
                <a:lnTo>
                  <a:pt x="0" y="60201"/>
                </a:lnTo>
                <a:lnTo>
                  <a:pt x="0" y="60151"/>
                </a:lnTo>
                <a:lnTo>
                  <a:pt x="0" y="60137"/>
                </a:lnTo>
                <a:lnTo>
                  <a:pt x="0" y="60079"/>
                </a:lnTo>
                <a:lnTo>
                  <a:pt x="0" y="60052"/>
                </a:lnTo>
                <a:lnTo>
                  <a:pt x="0" y="60027"/>
                </a:lnTo>
                <a:lnTo>
                  <a:pt x="0" y="60016"/>
                </a:lnTo>
                <a:lnTo>
                  <a:pt x="0" y="60007"/>
                </a:lnTo>
                <a:lnTo>
                  <a:pt x="0" y="60005"/>
                </a:lnTo>
                <a:lnTo>
                  <a:pt x="0" y="59926"/>
                </a:lnTo>
                <a:lnTo>
                  <a:pt x="0" y="59888"/>
                </a:lnTo>
                <a:lnTo>
                  <a:pt x="0" y="59840"/>
                </a:lnTo>
                <a:lnTo>
                  <a:pt x="0" y="59837"/>
                </a:lnTo>
                <a:lnTo>
                  <a:pt x="0" y="59831"/>
                </a:lnTo>
                <a:lnTo>
                  <a:pt x="0" y="59783"/>
                </a:lnTo>
                <a:lnTo>
                  <a:pt x="0" y="59776"/>
                </a:lnTo>
                <a:lnTo>
                  <a:pt x="0" y="59762"/>
                </a:lnTo>
                <a:lnTo>
                  <a:pt x="0" y="59756"/>
                </a:lnTo>
                <a:lnTo>
                  <a:pt x="0" y="59714"/>
                </a:lnTo>
                <a:lnTo>
                  <a:pt x="0" y="59692"/>
                </a:lnTo>
                <a:lnTo>
                  <a:pt x="0" y="59679"/>
                </a:lnTo>
                <a:lnTo>
                  <a:pt x="0" y="59674"/>
                </a:lnTo>
                <a:lnTo>
                  <a:pt x="0" y="59642"/>
                </a:lnTo>
                <a:lnTo>
                  <a:pt x="0" y="59608"/>
                </a:lnTo>
                <a:lnTo>
                  <a:pt x="0" y="59580"/>
                </a:lnTo>
                <a:lnTo>
                  <a:pt x="0" y="59533"/>
                </a:lnTo>
                <a:lnTo>
                  <a:pt x="0" y="59500"/>
                </a:lnTo>
                <a:lnTo>
                  <a:pt x="0" y="59464"/>
                </a:lnTo>
                <a:lnTo>
                  <a:pt x="0" y="59414"/>
                </a:lnTo>
                <a:lnTo>
                  <a:pt x="0" y="59337"/>
                </a:lnTo>
                <a:lnTo>
                  <a:pt x="0" y="59290"/>
                </a:lnTo>
                <a:lnTo>
                  <a:pt x="0" y="59240"/>
                </a:lnTo>
                <a:lnTo>
                  <a:pt x="0" y="59230"/>
                </a:lnTo>
                <a:lnTo>
                  <a:pt x="0" y="59223"/>
                </a:lnTo>
                <a:lnTo>
                  <a:pt x="0" y="59220"/>
                </a:lnTo>
                <a:lnTo>
                  <a:pt x="0" y="59215"/>
                </a:lnTo>
                <a:lnTo>
                  <a:pt x="0" y="59044"/>
                </a:lnTo>
                <a:lnTo>
                  <a:pt x="0" y="59041"/>
                </a:lnTo>
                <a:lnTo>
                  <a:pt x="0" y="59011"/>
                </a:lnTo>
                <a:lnTo>
                  <a:pt x="0" y="59006"/>
                </a:lnTo>
                <a:lnTo>
                  <a:pt x="0" y="58989"/>
                </a:lnTo>
                <a:lnTo>
                  <a:pt x="0" y="58980"/>
                </a:lnTo>
                <a:lnTo>
                  <a:pt x="0" y="58923"/>
                </a:lnTo>
                <a:lnTo>
                  <a:pt x="0" y="58835"/>
                </a:lnTo>
                <a:lnTo>
                  <a:pt x="0" y="58832"/>
                </a:lnTo>
                <a:lnTo>
                  <a:pt x="0" y="58784"/>
                </a:lnTo>
                <a:lnTo>
                  <a:pt x="0" y="58766"/>
                </a:lnTo>
                <a:lnTo>
                  <a:pt x="0" y="58739"/>
                </a:lnTo>
                <a:lnTo>
                  <a:pt x="0" y="58727"/>
                </a:lnTo>
                <a:lnTo>
                  <a:pt x="0" y="58710"/>
                </a:lnTo>
                <a:lnTo>
                  <a:pt x="0" y="58705"/>
                </a:lnTo>
                <a:lnTo>
                  <a:pt x="0" y="58699"/>
                </a:lnTo>
                <a:lnTo>
                  <a:pt x="0" y="58694"/>
                </a:lnTo>
                <a:lnTo>
                  <a:pt x="0" y="58691"/>
                </a:lnTo>
                <a:lnTo>
                  <a:pt x="0" y="58627"/>
                </a:lnTo>
                <a:lnTo>
                  <a:pt x="0" y="58572"/>
                </a:lnTo>
                <a:lnTo>
                  <a:pt x="0" y="58567"/>
                </a:lnTo>
                <a:lnTo>
                  <a:pt x="0" y="58560"/>
                </a:lnTo>
                <a:lnTo>
                  <a:pt x="0" y="58559"/>
                </a:lnTo>
                <a:lnTo>
                  <a:pt x="0" y="58534"/>
                </a:lnTo>
                <a:lnTo>
                  <a:pt x="0" y="58517"/>
                </a:lnTo>
                <a:lnTo>
                  <a:pt x="0" y="58393"/>
                </a:lnTo>
                <a:lnTo>
                  <a:pt x="0" y="58307"/>
                </a:lnTo>
                <a:lnTo>
                  <a:pt x="0" y="58251"/>
                </a:lnTo>
                <a:lnTo>
                  <a:pt x="0" y="58241"/>
                </a:lnTo>
                <a:lnTo>
                  <a:pt x="0" y="58235"/>
                </a:lnTo>
                <a:lnTo>
                  <a:pt x="0" y="58141"/>
                </a:lnTo>
                <a:lnTo>
                  <a:pt x="0" y="58075"/>
                </a:lnTo>
                <a:lnTo>
                  <a:pt x="0" y="58069"/>
                </a:lnTo>
                <a:lnTo>
                  <a:pt x="0" y="58025"/>
                </a:lnTo>
                <a:lnTo>
                  <a:pt x="0" y="57954"/>
                </a:lnTo>
                <a:lnTo>
                  <a:pt x="0" y="57866"/>
                </a:lnTo>
                <a:lnTo>
                  <a:pt x="0" y="57815"/>
                </a:lnTo>
                <a:lnTo>
                  <a:pt x="0" y="57811"/>
                </a:lnTo>
                <a:lnTo>
                  <a:pt x="0" y="57774"/>
                </a:lnTo>
                <a:lnTo>
                  <a:pt x="0" y="57682"/>
                </a:lnTo>
                <a:lnTo>
                  <a:pt x="0" y="57678"/>
                </a:lnTo>
                <a:lnTo>
                  <a:pt x="0" y="57653"/>
                </a:lnTo>
                <a:lnTo>
                  <a:pt x="0" y="57618"/>
                </a:lnTo>
                <a:lnTo>
                  <a:pt x="0" y="57603"/>
                </a:lnTo>
                <a:lnTo>
                  <a:pt x="0" y="57587"/>
                </a:lnTo>
                <a:lnTo>
                  <a:pt x="0" y="57539"/>
                </a:lnTo>
                <a:lnTo>
                  <a:pt x="0" y="57527"/>
                </a:lnTo>
                <a:lnTo>
                  <a:pt x="0" y="57496"/>
                </a:lnTo>
                <a:lnTo>
                  <a:pt x="0" y="57469"/>
                </a:lnTo>
                <a:lnTo>
                  <a:pt x="0" y="57427"/>
                </a:lnTo>
                <a:lnTo>
                  <a:pt x="0" y="57422"/>
                </a:lnTo>
                <a:lnTo>
                  <a:pt x="0" y="57413"/>
                </a:lnTo>
                <a:lnTo>
                  <a:pt x="0" y="57368"/>
                </a:lnTo>
                <a:lnTo>
                  <a:pt x="0" y="57355"/>
                </a:lnTo>
                <a:lnTo>
                  <a:pt x="0" y="57327"/>
                </a:lnTo>
                <a:lnTo>
                  <a:pt x="0" y="57325"/>
                </a:lnTo>
                <a:lnTo>
                  <a:pt x="0" y="57318"/>
                </a:lnTo>
                <a:lnTo>
                  <a:pt x="0" y="57270"/>
                </a:lnTo>
                <a:lnTo>
                  <a:pt x="0" y="57196"/>
                </a:lnTo>
                <a:lnTo>
                  <a:pt x="0" y="57194"/>
                </a:lnTo>
                <a:lnTo>
                  <a:pt x="0" y="57189"/>
                </a:lnTo>
                <a:lnTo>
                  <a:pt x="0" y="57172"/>
                </a:lnTo>
                <a:lnTo>
                  <a:pt x="0" y="57144"/>
                </a:lnTo>
                <a:lnTo>
                  <a:pt x="0" y="57091"/>
                </a:lnTo>
                <a:lnTo>
                  <a:pt x="0" y="57034"/>
                </a:lnTo>
                <a:lnTo>
                  <a:pt x="0" y="57010"/>
                </a:lnTo>
                <a:lnTo>
                  <a:pt x="0" y="56993"/>
                </a:lnTo>
                <a:lnTo>
                  <a:pt x="0" y="56945"/>
                </a:lnTo>
                <a:lnTo>
                  <a:pt x="0" y="56881"/>
                </a:lnTo>
                <a:lnTo>
                  <a:pt x="0" y="56879"/>
                </a:lnTo>
                <a:lnTo>
                  <a:pt x="0" y="56859"/>
                </a:lnTo>
                <a:lnTo>
                  <a:pt x="0" y="56839"/>
                </a:lnTo>
                <a:lnTo>
                  <a:pt x="0" y="56771"/>
                </a:lnTo>
                <a:lnTo>
                  <a:pt x="0" y="56762"/>
                </a:lnTo>
                <a:lnTo>
                  <a:pt x="0" y="56715"/>
                </a:lnTo>
                <a:lnTo>
                  <a:pt x="0" y="56632"/>
                </a:lnTo>
                <a:lnTo>
                  <a:pt x="0" y="56588"/>
                </a:lnTo>
                <a:lnTo>
                  <a:pt x="0" y="56580"/>
                </a:lnTo>
                <a:lnTo>
                  <a:pt x="0" y="56546"/>
                </a:lnTo>
                <a:lnTo>
                  <a:pt x="0" y="56525"/>
                </a:lnTo>
                <a:lnTo>
                  <a:pt x="0" y="56520"/>
                </a:lnTo>
                <a:lnTo>
                  <a:pt x="0" y="56474"/>
                </a:lnTo>
                <a:lnTo>
                  <a:pt x="0" y="56444"/>
                </a:lnTo>
                <a:lnTo>
                  <a:pt x="0" y="56423"/>
                </a:lnTo>
                <a:lnTo>
                  <a:pt x="0" y="56420"/>
                </a:lnTo>
                <a:lnTo>
                  <a:pt x="0" y="56346"/>
                </a:lnTo>
                <a:lnTo>
                  <a:pt x="0" y="56277"/>
                </a:lnTo>
                <a:lnTo>
                  <a:pt x="0" y="56256"/>
                </a:lnTo>
                <a:lnTo>
                  <a:pt x="0" y="56248"/>
                </a:lnTo>
                <a:lnTo>
                  <a:pt x="0" y="56211"/>
                </a:lnTo>
                <a:lnTo>
                  <a:pt x="0" y="56198"/>
                </a:lnTo>
                <a:lnTo>
                  <a:pt x="0" y="56139"/>
                </a:lnTo>
                <a:lnTo>
                  <a:pt x="0" y="56108"/>
                </a:lnTo>
                <a:lnTo>
                  <a:pt x="0" y="56044"/>
                </a:lnTo>
                <a:lnTo>
                  <a:pt x="0" y="56042"/>
                </a:lnTo>
                <a:lnTo>
                  <a:pt x="0" y="55984"/>
                </a:lnTo>
                <a:lnTo>
                  <a:pt x="0" y="55970"/>
                </a:lnTo>
                <a:lnTo>
                  <a:pt x="0" y="55967"/>
                </a:lnTo>
                <a:lnTo>
                  <a:pt x="0" y="55965"/>
                </a:lnTo>
                <a:lnTo>
                  <a:pt x="0" y="55771"/>
                </a:lnTo>
                <a:lnTo>
                  <a:pt x="0" y="55750"/>
                </a:lnTo>
                <a:lnTo>
                  <a:pt x="0" y="55727"/>
                </a:lnTo>
                <a:lnTo>
                  <a:pt x="0" y="55724"/>
                </a:lnTo>
                <a:lnTo>
                  <a:pt x="0" y="55608"/>
                </a:lnTo>
                <a:lnTo>
                  <a:pt x="0" y="55517"/>
                </a:lnTo>
                <a:lnTo>
                  <a:pt x="0" y="55511"/>
                </a:lnTo>
                <a:lnTo>
                  <a:pt x="0" y="55507"/>
                </a:lnTo>
                <a:lnTo>
                  <a:pt x="0" y="55492"/>
                </a:lnTo>
                <a:lnTo>
                  <a:pt x="0" y="55380"/>
                </a:lnTo>
                <a:lnTo>
                  <a:pt x="0" y="55325"/>
                </a:lnTo>
                <a:lnTo>
                  <a:pt x="0" y="55317"/>
                </a:lnTo>
                <a:lnTo>
                  <a:pt x="0" y="55311"/>
                </a:lnTo>
                <a:lnTo>
                  <a:pt x="0" y="55301"/>
                </a:lnTo>
                <a:lnTo>
                  <a:pt x="0" y="55300"/>
                </a:lnTo>
                <a:lnTo>
                  <a:pt x="0" y="55297"/>
                </a:lnTo>
                <a:lnTo>
                  <a:pt x="0" y="55252"/>
                </a:lnTo>
                <a:lnTo>
                  <a:pt x="0" y="55236"/>
                </a:lnTo>
                <a:lnTo>
                  <a:pt x="0" y="55223"/>
                </a:lnTo>
                <a:lnTo>
                  <a:pt x="0" y="55209"/>
                </a:lnTo>
                <a:lnTo>
                  <a:pt x="0" y="55078"/>
                </a:lnTo>
                <a:lnTo>
                  <a:pt x="0" y="55060"/>
                </a:lnTo>
                <a:lnTo>
                  <a:pt x="0" y="55057"/>
                </a:lnTo>
                <a:lnTo>
                  <a:pt x="0" y="55033"/>
                </a:lnTo>
                <a:lnTo>
                  <a:pt x="0" y="55021"/>
                </a:lnTo>
                <a:lnTo>
                  <a:pt x="0" y="55013"/>
                </a:lnTo>
                <a:lnTo>
                  <a:pt x="0" y="54983"/>
                </a:lnTo>
                <a:lnTo>
                  <a:pt x="0" y="54980"/>
                </a:lnTo>
                <a:lnTo>
                  <a:pt x="0" y="54906"/>
                </a:lnTo>
                <a:lnTo>
                  <a:pt x="0" y="54903"/>
                </a:lnTo>
                <a:lnTo>
                  <a:pt x="0" y="54863"/>
                </a:lnTo>
                <a:lnTo>
                  <a:pt x="0" y="54847"/>
                </a:lnTo>
                <a:lnTo>
                  <a:pt x="0" y="54841"/>
                </a:lnTo>
                <a:lnTo>
                  <a:pt x="0" y="54836"/>
                </a:lnTo>
                <a:lnTo>
                  <a:pt x="0" y="54791"/>
                </a:lnTo>
                <a:lnTo>
                  <a:pt x="0" y="54770"/>
                </a:lnTo>
                <a:lnTo>
                  <a:pt x="0" y="54764"/>
                </a:lnTo>
                <a:lnTo>
                  <a:pt x="0" y="54742"/>
                </a:lnTo>
                <a:lnTo>
                  <a:pt x="0" y="54729"/>
                </a:lnTo>
                <a:lnTo>
                  <a:pt x="0" y="54710"/>
                </a:lnTo>
                <a:lnTo>
                  <a:pt x="0" y="54668"/>
                </a:lnTo>
                <a:lnTo>
                  <a:pt x="0" y="54631"/>
                </a:lnTo>
                <a:lnTo>
                  <a:pt x="0" y="54522"/>
                </a:lnTo>
                <a:lnTo>
                  <a:pt x="0" y="54521"/>
                </a:lnTo>
                <a:lnTo>
                  <a:pt x="0" y="54495"/>
                </a:lnTo>
                <a:lnTo>
                  <a:pt x="0" y="54420"/>
                </a:lnTo>
                <a:lnTo>
                  <a:pt x="0" y="54385"/>
                </a:lnTo>
                <a:lnTo>
                  <a:pt x="0" y="54362"/>
                </a:lnTo>
                <a:lnTo>
                  <a:pt x="0" y="54353"/>
                </a:lnTo>
                <a:lnTo>
                  <a:pt x="0" y="54312"/>
                </a:lnTo>
                <a:lnTo>
                  <a:pt x="0" y="54209"/>
                </a:lnTo>
                <a:lnTo>
                  <a:pt x="0" y="54193"/>
                </a:lnTo>
                <a:lnTo>
                  <a:pt x="0" y="54179"/>
                </a:lnTo>
                <a:lnTo>
                  <a:pt x="0" y="54157"/>
                </a:lnTo>
                <a:lnTo>
                  <a:pt x="0" y="54116"/>
                </a:lnTo>
                <a:lnTo>
                  <a:pt x="0" y="54112"/>
                </a:lnTo>
                <a:lnTo>
                  <a:pt x="0" y="54083"/>
                </a:lnTo>
                <a:lnTo>
                  <a:pt x="0" y="54078"/>
                </a:lnTo>
                <a:lnTo>
                  <a:pt x="0" y="54057"/>
                </a:lnTo>
                <a:lnTo>
                  <a:pt x="0" y="54022"/>
                </a:lnTo>
                <a:lnTo>
                  <a:pt x="0" y="53997"/>
                </a:lnTo>
                <a:lnTo>
                  <a:pt x="0" y="53955"/>
                </a:lnTo>
                <a:lnTo>
                  <a:pt x="0" y="53937"/>
                </a:lnTo>
                <a:lnTo>
                  <a:pt x="0" y="53933"/>
                </a:lnTo>
                <a:lnTo>
                  <a:pt x="0" y="53931"/>
                </a:lnTo>
                <a:lnTo>
                  <a:pt x="0" y="53873"/>
                </a:lnTo>
                <a:lnTo>
                  <a:pt x="0" y="53848"/>
                </a:lnTo>
                <a:lnTo>
                  <a:pt x="0" y="53750"/>
                </a:lnTo>
                <a:lnTo>
                  <a:pt x="0" y="53721"/>
                </a:lnTo>
                <a:lnTo>
                  <a:pt x="0" y="53708"/>
                </a:lnTo>
                <a:lnTo>
                  <a:pt x="0" y="53689"/>
                </a:lnTo>
                <a:lnTo>
                  <a:pt x="0" y="53641"/>
                </a:lnTo>
                <a:lnTo>
                  <a:pt x="0" y="53624"/>
                </a:lnTo>
                <a:lnTo>
                  <a:pt x="0" y="53606"/>
                </a:lnTo>
                <a:lnTo>
                  <a:pt x="0" y="53564"/>
                </a:lnTo>
                <a:lnTo>
                  <a:pt x="0" y="53561"/>
                </a:lnTo>
                <a:lnTo>
                  <a:pt x="0" y="53459"/>
                </a:lnTo>
                <a:lnTo>
                  <a:pt x="0" y="53442"/>
                </a:lnTo>
                <a:lnTo>
                  <a:pt x="0" y="53415"/>
                </a:lnTo>
                <a:lnTo>
                  <a:pt x="0" y="53385"/>
                </a:lnTo>
                <a:lnTo>
                  <a:pt x="0" y="53384"/>
                </a:lnTo>
                <a:lnTo>
                  <a:pt x="0" y="53371"/>
                </a:lnTo>
                <a:lnTo>
                  <a:pt x="0" y="53316"/>
                </a:lnTo>
                <a:lnTo>
                  <a:pt x="0" y="53241"/>
                </a:lnTo>
                <a:lnTo>
                  <a:pt x="0" y="53239"/>
                </a:lnTo>
                <a:lnTo>
                  <a:pt x="0" y="53188"/>
                </a:lnTo>
                <a:lnTo>
                  <a:pt x="0" y="53175"/>
                </a:lnTo>
                <a:lnTo>
                  <a:pt x="0" y="53147"/>
                </a:lnTo>
                <a:lnTo>
                  <a:pt x="0" y="53105"/>
                </a:lnTo>
                <a:lnTo>
                  <a:pt x="0" y="52996"/>
                </a:lnTo>
                <a:lnTo>
                  <a:pt x="0" y="52976"/>
                </a:lnTo>
                <a:lnTo>
                  <a:pt x="0" y="52941"/>
                </a:lnTo>
                <a:lnTo>
                  <a:pt x="0" y="52926"/>
                </a:lnTo>
                <a:lnTo>
                  <a:pt x="0" y="52912"/>
                </a:lnTo>
                <a:lnTo>
                  <a:pt x="0" y="52842"/>
                </a:lnTo>
                <a:lnTo>
                  <a:pt x="0" y="52827"/>
                </a:lnTo>
                <a:lnTo>
                  <a:pt x="0" y="52808"/>
                </a:lnTo>
                <a:lnTo>
                  <a:pt x="0" y="52782"/>
                </a:lnTo>
                <a:lnTo>
                  <a:pt x="0" y="52750"/>
                </a:lnTo>
                <a:lnTo>
                  <a:pt x="0" y="52745"/>
                </a:lnTo>
                <a:lnTo>
                  <a:pt x="0" y="52725"/>
                </a:lnTo>
                <a:lnTo>
                  <a:pt x="0" y="52714"/>
                </a:lnTo>
                <a:lnTo>
                  <a:pt x="0" y="52700"/>
                </a:lnTo>
                <a:lnTo>
                  <a:pt x="0" y="52698"/>
                </a:lnTo>
                <a:lnTo>
                  <a:pt x="0" y="52669"/>
                </a:lnTo>
                <a:lnTo>
                  <a:pt x="0" y="52640"/>
                </a:lnTo>
                <a:lnTo>
                  <a:pt x="0" y="52626"/>
                </a:lnTo>
                <a:lnTo>
                  <a:pt x="0" y="52571"/>
                </a:lnTo>
                <a:lnTo>
                  <a:pt x="0" y="52550"/>
                </a:lnTo>
                <a:lnTo>
                  <a:pt x="0" y="52499"/>
                </a:lnTo>
                <a:lnTo>
                  <a:pt x="0" y="52494"/>
                </a:lnTo>
                <a:lnTo>
                  <a:pt x="0" y="52473"/>
                </a:lnTo>
                <a:lnTo>
                  <a:pt x="0" y="52467"/>
                </a:lnTo>
                <a:lnTo>
                  <a:pt x="0" y="52457"/>
                </a:lnTo>
                <a:lnTo>
                  <a:pt x="0" y="52438"/>
                </a:lnTo>
                <a:lnTo>
                  <a:pt x="0" y="52430"/>
                </a:lnTo>
                <a:lnTo>
                  <a:pt x="0" y="52385"/>
                </a:lnTo>
                <a:lnTo>
                  <a:pt x="0" y="52364"/>
                </a:lnTo>
                <a:lnTo>
                  <a:pt x="0" y="52350"/>
                </a:lnTo>
                <a:lnTo>
                  <a:pt x="0" y="52320"/>
                </a:lnTo>
                <a:lnTo>
                  <a:pt x="0" y="52278"/>
                </a:lnTo>
                <a:lnTo>
                  <a:pt x="0" y="52266"/>
                </a:lnTo>
                <a:lnTo>
                  <a:pt x="0" y="52251"/>
                </a:lnTo>
                <a:lnTo>
                  <a:pt x="0" y="52212"/>
                </a:lnTo>
                <a:lnTo>
                  <a:pt x="0" y="52195"/>
                </a:lnTo>
                <a:lnTo>
                  <a:pt x="0" y="52181"/>
                </a:lnTo>
                <a:lnTo>
                  <a:pt x="0" y="52154"/>
                </a:lnTo>
                <a:lnTo>
                  <a:pt x="0" y="52135"/>
                </a:lnTo>
                <a:lnTo>
                  <a:pt x="0" y="52036"/>
                </a:lnTo>
                <a:lnTo>
                  <a:pt x="0" y="52018"/>
                </a:lnTo>
                <a:lnTo>
                  <a:pt x="0" y="52008"/>
                </a:lnTo>
                <a:lnTo>
                  <a:pt x="0" y="51973"/>
                </a:lnTo>
                <a:lnTo>
                  <a:pt x="0" y="51961"/>
                </a:lnTo>
                <a:lnTo>
                  <a:pt x="0" y="51953"/>
                </a:lnTo>
                <a:lnTo>
                  <a:pt x="0" y="51905"/>
                </a:lnTo>
                <a:lnTo>
                  <a:pt x="0" y="51902"/>
                </a:lnTo>
                <a:lnTo>
                  <a:pt x="0" y="51880"/>
                </a:lnTo>
                <a:lnTo>
                  <a:pt x="0" y="51861"/>
                </a:lnTo>
                <a:lnTo>
                  <a:pt x="0" y="51830"/>
                </a:lnTo>
                <a:lnTo>
                  <a:pt x="0" y="51826"/>
                </a:lnTo>
                <a:lnTo>
                  <a:pt x="0" y="51794"/>
                </a:lnTo>
                <a:lnTo>
                  <a:pt x="0" y="51768"/>
                </a:lnTo>
                <a:lnTo>
                  <a:pt x="0" y="51763"/>
                </a:lnTo>
                <a:lnTo>
                  <a:pt x="0" y="51736"/>
                </a:lnTo>
                <a:lnTo>
                  <a:pt x="0" y="51618"/>
                </a:lnTo>
                <a:lnTo>
                  <a:pt x="0" y="51571"/>
                </a:lnTo>
                <a:lnTo>
                  <a:pt x="0" y="51533"/>
                </a:lnTo>
                <a:lnTo>
                  <a:pt x="0" y="51522"/>
                </a:lnTo>
                <a:lnTo>
                  <a:pt x="0" y="51443"/>
                </a:lnTo>
                <a:lnTo>
                  <a:pt x="0" y="51439"/>
                </a:lnTo>
                <a:lnTo>
                  <a:pt x="0" y="51371"/>
                </a:lnTo>
                <a:lnTo>
                  <a:pt x="0" y="51360"/>
                </a:lnTo>
                <a:lnTo>
                  <a:pt x="0" y="51348"/>
                </a:lnTo>
                <a:lnTo>
                  <a:pt x="0" y="51309"/>
                </a:lnTo>
                <a:lnTo>
                  <a:pt x="0" y="51303"/>
                </a:lnTo>
                <a:lnTo>
                  <a:pt x="0" y="51257"/>
                </a:lnTo>
                <a:lnTo>
                  <a:pt x="0" y="51232"/>
                </a:lnTo>
                <a:lnTo>
                  <a:pt x="0" y="51155"/>
                </a:lnTo>
                <a:lnTo>
                  <a:pt x="0" y="51128"/>
                </a:lnTo>
                <a:lnTo>
                  <a:pt x="0" y="51088"/>
                </a:lnTo>
                <a:lnTo>
                  <a:pt x="0" y="51023"/>
                </a:lnTo>
                <a:lnTo>
                  <a:pt x="0" y="50997"/>
                </a:lnTo>
                <a:lnTo>
                  <a:pt x="0" y="50972"/>
                </a:lnTo>
                <a:lnTo>
                  <a:pt x="0" y="50887"/>
                </a:lnTo>
                <a:lnTo>
                  <a:pt x="0" y="50880"/>
                </a:lnTo>
                <a:lnTo>
                  <a:pt x="0" y="50773"/>
                </a:lnTo>
                <a:lnTo>
                  <a:pt x="0" y="50768"/>
                </a:lnTo>
                <a:lnTo>
                  <a:pt x="0" y="50747"/>
                </a:lnTo>
                <a:lnTo>
                  <a:pt x="0" y="50723"/>
                </a:lnTo>
                <a:lnTo>
                  <a:pt x="0" y="50690"/>
                </a:lnTo>
                <a:lnTo>
                  <a:pt x="0" y="50684"/>
                </a:lnTo>
                <a:lnTo>
                  <a:pt x="0" y="50661"/>
                </a:lnTo>
                <a:lnTo>
                  <a:pt x="0" y="50656"/>
                </a:lnTo>
                <a:lnTo>
                  <a:pt x="0" y="50647"/>
                </a:lnTo>
                <a:lnTo>
                  <a:pt x="0" y="50609"/>
                </a:lnTo>
                <a:lnTo>
                  <a:pt x="0" y="50589"/>
                </a:lnTo>
                <a:lnTo>
                  <a:pt x="0" y="50564"/>
                </a:lnTo>
                <a:lnTo>
                  <a:pt x="0" y="50558"/>
                </a:lnTo>
                <a:lnTo>
                  <a:pt x="0" y="50513"/>
                </a:lnTo>
                <a:lnTo>
                  <a:pt x="0" y="50463"/>
                </a:lnTo>
                <a:lnTo>
                  <a:pt x="0" y="50455"/>
                </a:lnTo>
                <a:lnTo>
                  <a:pt x="0" y="50433"/>
                </a:lnTo>
                <a:lnTo>
                  <a:pt x="0" y="50430"/>
                </a:lnTo>
                <a:lnTo>
                  <a:pt x="0" y="50428"/>
                </a:lnTo>
                <a:lnTo>
                  <a:pt x="0" y="50406"/>
                </a:lnTo>
                <a:lnTo>
                  <a:pt x="0" y="50327"/>
                </a:lnTo>
                <a:lnTo>
                  <a:pt x="0" y="50288"/>
                </a:lnTo>
                <a:lnTo>
                  <a:pt x="0" y="50247"/>
                </a:lnTo>
                <a:lnTo>
                  <a:pt x="0" y="50209"/>
                </a:lnTo>
                <a:lnTo>
                  <a:pt x="0" y="50151"/>
                </a:lnTo>
                <a:lnTo>
                  <a:pt x="0" y="50142"/>
                </a:lnTo>
                <a:lnTo>
                  <a:pt x="0" y="50115"/>
                </a:lnTo>
                <a:lnTo>
                  <a:pt x="0" y="50073"/>
                </a:lnTo>
                <a:lnTo>
                  <a:pt x="0" y="50026"/>
                </a:lnTo>
                <a:lnTo>
                  <a:pt x="0" y="49977"/>
                </a:lnTo>
                <a:lnTo>
                  <a:pt x="0" y="49975"/>
                </a:lnTo>
                <a:lnTo>
                  <a:pt x="0" y="49916"/>
                </a:lnTo>
                <a:lnTo>
                  <a:pt x="0" y="49911"/>
                </a:lnTo>
                <a:lnTo>
                  <a:pt x="0" y="49887"/>
                </a:lnTo>
                <a:lnTo>
                  <a:pt x="0" y="49866"/>
                </a:lnTo>
                <a:lnTo>
                  <a:pt x="0" y="49865"/>
                </a:lnTo>
                <a:lnTo>
                  <a:pt x="0" y="49844"/>
                </a:lnTo>
                <a:lnTo>
                  <a:pt x="0" y="49780"/>
                </a:lnTo>
                <a:lnTo>
                  <a:pt x="0" y="49733"/>
                </a:lnTo>
                <a:lnTo>
                  <a:pt x="0" y="49708"/>
                </a:lnTo>
                <a:lnTo>
                  <a:pt x="0" y="49685"/>
                </a:lnTo>
                <a:lnTo>
                  <a:pt x="0" y="49683"/>
                </a:lnTo>
                <a:lnTo>
                  <a:pt x="0" y="49661"/>
                </a:lnTo>
                <a:lnTo>
                  <a:pt x="0" y="49656"/>
                </a:lnTo>
                <a:lnTo>
                  <a:pt x="0" y="49640"/>
                </a:lnTo>
                <a:lnTo>
                  <a:pt x="0" y="49635"/>
                </a:lnTo>
                <a:lnTo>
                  <a:pt x="0" y="49610"/>
                </a:lnTo>
                <a:lnTo>
                  <a:pt x="0" y="49552"/>
                </a:lnTo>
                <a:lnTo>
                  <a:pt x="0" y="49482"/>
                </a:lnTo>
                <a:lnTo>
                  <a:pt x="0" y="49413"/>
                </a:lnTo>
                <a:lnTo>
                  <a:pt x="0" y="49407"/>
                </a:lnTo>
                <a:lnTo>
                  <a:pt x="0" y="49370"/>
                </a:lnTo>
                <a:lnTo>
                  <a:pt x="0" y="49328"/>
                </a:lnTo>
                <a:lnTo>
                  <a:pt x="0" y="49304"/>
                </a:lnTo>
                <a:lnTo>
                  <a:pt x="0" y="49278"/>
                </a:lnTo>
                <a:lnTo>
                  <a:pt x="0" y="49187"/>
                </a:lnTo>
                <a:lnTo>
                  <a:pt x="0" y="49180"/>
                </a:lnTo>
                <a:lnTo>
                  <a:pt x="0" y="49151"/>
                </a:lnTo>
                <a:lnTo>
                  <a:pt x="0" y="49101"/>
                </a:lnTo>
                <a:lnTo>
                  <a:pt x="0" y="49094"/>
                </a:lnTo>
                <a:lnTo>
                  <a:pt x="0" y="49047"/>
                </a:lnTo>
                <a:lnTo>
                  <a:pt x="0" y="49035"/>
                </a:lnTo>
                <a:lnTo>
                  <a:pt x="0" y="48991"/>
                </a:lnTo>
                <a:lnTo>
                  <a:pt x="0" y="48963"/>
                </a:lnTo>
                <a:lnTo>
                  <a:pt x="0" y="48956"/>
                </a:lnTo>
                <a:lnTo>
                  <a:pt x="0" y="48939"/>
                </a:lnTo>
                <a:lnTo>
                  <a:pt x="0" y="48865"/>
                </a:lnTo>
                <a:lnTo>
                  <a:pt x="0" y="48851"/>
                </a:lnTo>
                <a:lnTo>
                  <a:pt x="0" y="48796"/>
                </a:lnTo>
                <a:lnTo>
                  <a:pt x="0" y="48759"/>
                </a:lnTo>
                <a:lnTo>
                  <a:pt x="0" y="48719"/>
                </a:lnTo>
                <a:lnTo>
                  <a:pt x="0" y="48713"/>
                </a:lnTo>
                <a:lnTo>
                  <a:pt x="0" y="48708"/>
                </a:lnTo>
                <a:lnTo>
                  <a:pt x="0" y="48655"/>
                </a:lnTo>
                <a:lnTo>
                  <a:pt x="0" y="48642"/>
                </a:lnTo>
                <a:lnTo>
                  <a:pt x="0" y="48545"/>
                </a:lnTo>
                <a:lnTo>
                  <a:pt x="0" y="48534"/>
                </a:lnTo>
                <a:lnTo>
                  <a:pt x="0" y="48531"/>
                </a:lnTo>
                <a:lnTo>
                  <a:pt x="0" y="48503"/>
                </a:lnTo>
                <a:lnTo>
                  <a:pt x="0" y="48498"/>
                </a:lnTo>
                <a:lnTo>
                  <a:pt x="0" y="48461"/>
                </a:lnTo>
                <a:lnTo>
                  <a:pt x="0" y="48436"/>
                </a:lnTo>
                <a:lnTo>
                  <a:pt x="0" y="48431"/>
                </a:lnTo>
                <a:lnTo>
                  <a:pt x="0" y="48406"/>
                </a:lnTo>
                <a:lnTo>
                  <a:pt x="0" y="48399"/>
                </a:lnTo>
                <a:lnTo>
                  <a:pt x="0" y="48324"/>
                </a:lnTo>
                <a:lnTo>
                  <a:pt x="0" y="48322"/>
                </a:lnTo>
                <a:lnTo>
                  <a:pt x="0" y="48257"/>
                </a:lnTo>
                <a:lnTo>
                  <a:pt x="0" y="48255"/>
                </a:lnTo>
                <a:lnTo>
                  <a:pt x="0" y="48254"/>
                </a:lnTo>
                <a:lnTo>
                  <a:pt x="0" y="48249"/>
                </a:lnTo>
                <a:lnTo>
                  <a:pt x="0" y="48247"/>
                </a:lnTo>
                <a:lnTo>
                  <a:pt x="0" y="48178"/>
                </a:lnTo>
                <a:lnTo>
                  <a:pt x="0" y="48155"/>
                </a:lnTo>
                <a:lnTo>
                  <a:pt x="0" y="48123"/>
                </a:lnTo>
                <a:lnTo>
                  <a:pt x="0" y="48075"/>
                </a:lnTo>
                <a:lnTo>
                  <a:pt x="0" y="48042"/>
                </a:lnTo>
                <a:lnTo>
                  <a:pt x="0" y="48039"/>
                </a:lnTo>
                <a:lnTo>
                  <a:pt x="0" y="48004"/>
                </a:lnTo>
                <a:lnTo>
                  <a:pt x="0" y="47977"/>
                </a:lnTo>
                <a:lnTo>
                  <a:pt x="0" y="47957"/>
                </a:lnTo>
                <a:lnTo>
                  <a:pt x="0" y="47944"/>
                </a:lnTo>
                <a:lnTo>
                  <a:pt x="0" y="47940"/>
                </a:lnTo>
                <a:lnTo>
                  <a:pt x="0" y="47865"/>
                </a:lnTo>
                <a:lnTo>
                  <a:pt x="0" y="47846"/>
                </a:lnTo>
                <a:lnTo>
                  <a:pt x="0" y="47761"/>
                </a:lnTo>
                <a:lnTo>
                  <a:pt x="0" y="47758"/>
                </a:lnTo>
                <a:lnTo>
                  <a:pt x="0" y="47724"/>
                </a:lnTo>
                <a:lnTo>
                  <a:pt x="0" y="47696"/>
                </a:lnTo>
                <a:lnTo>
                  <a:pt x="0" y="47606"/>
                </a:lnTo>
                <a:lnTo>
                  <a:pt x="0" y="47601"/>
                </a:lnTo>
                <a:lnTo>
                  <a:pt x="0" y="47568"/>
                </a:lnTo>
                <a:lnTo>
                  <a:pt x="0" y="47510"/>
                </a:lnTo>
                <a:lnTo>
                  <a:pt x="0" y="47494"/>
                </a:lnTo>
                <a:lnTo>
                  <a:pt x="0" y="47441"/>
                </a:lnTo>
                <a:lnTo>
                  <a:pt x="0" y="47427"/>
                </a:lnTo>
                <a:lnTo>
                  <a:pt x="0" y="47391"/>
                </a:lnTo>
                <a:lnTo>
                  <a:pt x="0" y="47374"/>
                </a:lnTo>
                <a:lnTo>
                  <a:pt x="0" y="47369"/>
                </a:lnTo>
                <a:lnTo>
                  <a:pt x="0" y="47341"/>
                </a:lnTo>
                <a:lnTo>
                  <a:pt x="0" y="47329"/>
                </a:lnTo>
                <a:lnTo>
                  <a:pt x="0" y="47284"/>
                </a:lnTo>
                <a:lnTo>
                  <a:pt x="0" y="47274"/>
                </a:lnTo>
                <a:lnTo>
                  <a:pt x="0" y="47248"/>
                </a:lnTo>
                <a:lnTo>
                  <a:pt x="0" y="47199"/>
                </a:lnTo>
                <a:lnTo>
                  <a:pt x="0" y="47195"/>
                </a:lnTo>
                <a:lnTo>
                  <a:pt x="0" y="47158"/>
                </a:lnTo>
                <a:lnTo>
                  <a:pt x="0" y="47109"/>
                </a:lnTo>
                <a:lnTo>
                  <a:pt x="0" y="47073"/>
                </a:lnTo>
                <a:lnTo>
                  <a:pt x="0" y="47048"/>
                </a:lnTo>
                <a:lnTo>
                  <a:pt x="0" y="47035"/>
                </a:lnTo>
                <a:lnTo>
                  <a:pt x="0" y="46984"/>
                </a:lnTo>
                <a:lnTo>
                  <a:pt x="0" y="46976"/>
                </a:lnTo>
                <a:lnTo>
                  <a:pt x="0" y="46900"/>
                </a:lnTo>
                <a:lnTo>
                  <a:pt x="0" y="46895"/>
                </a:lnTo>
                <a:lnTo>
                  <a:pt x="0" y="46844"/>
                </a:lnTo>
                <a:lnTo>
                  <a:pt x="0" y="46789"/>
                </a:lnTo>
                <a:lnTo>
                  <a:pt x="0" y="46721"/>
                </a:lnTo>
                <a:lnTo>
                  <a:pt x="0" y="46676"/>
                </a:lnTo>
                <a:lnTo>
                  <a:pt x="0" y="46561"/>
                </a:lnTo>
                <a:lnTo>
                  <a:pt x="0" y="46493"/>
                </a:lnTo>
                <a:lnTo>
                  <a:pt x="0" y="46488"/>
                </a:lnTo>
                <a:lnTo>
                  <a:pt x="0" y="46461"/>
                </a:lnTo>
                <a:lnTo>
                  <a:pt x="0" y="46452"/>
                </a:lnTo>
                <a:lnTo>
                  <a:pt x="0" y="46387"/>
                </a:lnTo>
                <a:lnTo>
                  <a:pt x="0" y="46377"/>
                </a:lnTo>
                <a:lnTo>
                  <a:pt x="0" y="46370"/>
                </a:lnTo>
                <a:lnTo>
                  <a:pt x="0" y="46367"/>
                </a:lnTo>
                <a:lnTo>
                  <a:pt x="0" y="46345"/>
                </a:lnTo>
                <a:lnTo>
                  <a:pt x="0" y="46314"/>
                </a:lnTo>
                <a:lnTo>
                  <a:pt x="0" y="46230"/>
                </a:lnTo>
                <a:lnTo>
                  <a:pt x="0" y="46158"/>
                </a:lnTo>
                <a:lnTo>
                  <a:pt x="0" y="46153"/>
                </a:lnTo>
                <a:lnTo>
                  <a:pt x="0" y="46141"/>
                </a:lnTo>
                <a:lnTo>
                  <a:pt x="0" y="46136"/>
                </a:lnTo>
                <a:lnTo>
                  <a:pt x="0" y="46127"/>
                </a:lnTo>
                <a:lnTo>
                  <a:pt x="0" y="46125"/>
                </a:lnTo>
                <a:lnTo>
                  <a:pt x="0" y="46122"/>
                </a:lnTo>
                <a:lnTo>
                  <a:pt x="0" y="46069"/>
                </a:lnTo>
                <a:lnTo>
                  <a:pt x="0" y="45979"/>
                </a:lnTo>
                <a:lnTo>
                  <a:pt x="0" y="45963"/>
                </a:lnTo>
                <a:lnTo>
                  <a:pt x="0" y="45948"/>
                </a:lnTo>
                <a:lnTo>
                  <a:pt x="0" y="45931"/>
                </a:lnTo>
                <a:lnTo>
                  <a:pt x="0" y="45915"/>
                </a:lnTo>
                <a:lnTo>
                  <a:pt x="0" y="45913"/>
                </a:lnTo>
                <a:lnTo>
                  <a:pt x="0" y="45910"/>
                </a:lnTo>
                <a:lnTo>
                  <a:pt x="0" y="45908"/>
                </a:lnTo>
                <a:lnTo>
                  <a:pt x="0" y="45886"/>
                </a:lnTo>
                <a:lnTo>
                  <a:pt x="0" y="45877"/>
                </a:lnTo>
                <a:lnTo>
                  <a:pt x="0" y="45838"/>
                </a:lnTo>
                <a:lnTo>
                  <a:pt x="0" y="45836"/>
                </a:lnTo>
                <a:lnTo>
                  <a:pt x="0" y="45805"/>
                </a:lnTo>
                <a:lnTo>
                  <a:pt x="0" y="45707"/>
                </a:lnTo>
                <a:lnTo>
                  <a:pt x="0" y="45700"/>
                </a:lnTo>
                <a:lnTo>
                  <a:pt x="0" y="45681"/>
                </a:lnTo>
                <a:lnTo>
                  <a:pt x="0" y="45677"/>
                </a:lnTo>
                <a:lnTo>
                  <a:pt x="0" y="45672"/>
                </a:lnTo>
                <a:lnTo>
                  <a:pt x="0" y="45666"/>
                </a:lnTo>
                <a:lnTo>
                  <a:pt x="0" y="45664"/>
                </a:lnTo>
                <a:lnTo>
                  <a:pt x="0" y="45603"/>
                </a:lnTo>
                <a:lnTo>
                  <a:pt x="0" y="45598"/>
                </a:lnTo>
                <a:lnTo>
                  <a:pt x="0" y="45595"/>
                </a:lnTo>
                <a:lnTo>
                  <a:pt x="0" y="45582"/>
                </a:lnTo>
                <a:lnTo>
                  <a:pt x="0" y="45572"/>
                </a:lnTo>
                <a:lnTo>
                  <a:pt x="0" y="45457"/>
                </a:lnTo>
                <a:lnTo>
                  <a:pt x="0" y="45456"/>
                </a:lnTo>
                <a:lnTo>
                  <a:pt x="0" y="45454"/>
                </a:lnTo>
                <a:lnTo>
                  <a:pt x="0" y="45446"/>
                </a:lnTo>
                <a:lnTo>
                  <a:pt x="0" y="45418"/>
                </a:lnTo>
                <a:lnTo>
                  <a:pt x="0" y="45388"/>
                </a:lnTo>
                <a:lnTo>
                  <a:pt x="0" y="45363"/>
                </a:lnTo>
                <a:lnTo>
                  <a:pt x="0" y="45348"/>
                </a:lnTo>
                <a:lnTo>
                  <a:pt x="0" y="45293"/>
                </a:lnTo>
                <a:lnTo>
                  <a:pt x="0" y="45288"/>
                </a:lnTo>
                <a:lnTo>
                  <a:pt x="0" y="45260"/>
                </a:lnTo>
                <a:lnTo>
                  <a:pt x="0" y="45238"/>
                </a:lnTo>
                <a:lnTo>
                  <a:pt x="0" y="45222"/>
                </a:lnTo>
                <a:lnTo>
                  <a:pt x="0" y="45188"/>
                </a:lnTo>
                <a:lnTo>
                  <a:pt x="0" y="45172"/>
                </a:lnTo>
                <a:lnTo>
                  <a:pt x="0" y="45144"/>
                </a:lnTo>
                <a:lnTo>
                  <a:pt x="0" y="45114"/>
                </a:lnTo>
                <a:lnTo>
                  <a:pt x="0" y="45113"/>
                </a:lnTo>
                <a:lnTo>
                  <a:pt x="0" y="45018"/>
                </a:lnTo>
                <a:lnTo>
                  <a:pt x="0" y="44997"/>
                </a:lnTo>
                <a:lnTo>
                  <a:pt x="0" y="44996"/>
                </a:lnTo>
                <a:lnTo>
                  <a:pt x="0" y="44962"/>
                </a:lnTo>
                <a:lnTo>
                  <a:pt x="0" y="44927"/>
                </a:lnTo>
                <a:lnTo>
                  <a:pt x="0" y="44904"/>
                </a:lnTo>
                <a:lnTo>
                  <a:pt x="0" y="44829"/>
                </a:lnTo>
                <a:lnTo>
                  <a:pt x="0" y="44805"/>
                </a:lnTo>
                <a:lnTo>
                  <a:pt x="0" y="44800"/>
                </a:lnTo>
                <a:lnTo>
                  <a:pt x="0" y="44786"/>
                </a:lnTo>
                <a:lnTo>
                  <a:pt x="0" y="44784"/>
                </a:lnTo>
                <a:lnTo>
                  <a:pt x="0" y="44770"/>
                </a:lnTo>
                <a:lnTo>
                  <a:pt x="0" y="44765"/>
                </a:lnTo>
                <a:lnTo>
                  <a:pt x="0" y="44758"/>
                </a:lnTo>
                <a:lnTo>
                  <a:pt x="0" y="44756"/>
                </a:lnTo>
                <a:lnTo>
                  <a:pt x="0" y="44701"/>
                </a:lnTo>
                <a:lnTo>
                  <a:pt x="0" y="44682"/>
                </a:lnTo>
                <a:lnTo>
                  <a:pt x="0" y="44645"/>
                </a:lnTo>
                <a:lnTo>
                  <a:pt x="0" y="44643"/>
                </a:lnTo>
                <a:lnTo>
                  <a:pt x="0" y="44618"/>
                </a:lnTo>
                <a:lnTo>
                  <a:pt x="0" y="44575"/>
                </a:lnTo>
                <a:lnTo>
                  <a:pt x="0" y="44574"/>
                </a:lnTo>
                <a:lnTo>
                  <a:pt x="0" y="44537"/>
                </a:lnTo>
                <a:lnTo>
                  <a:pt x="0" y="44496"/>
                </a:lnTo>
                <a:lnTo>
                  <a:pt x="0" y="44466"/>
                </a:lnTo>
                <a:lnTo>
                  <a:pt x="0" y="44465"/>
                </a:lnTo>
                <a:lnTo>
                  <a:pt x="0" y="44393"/>
                </a:lnTo>
                <a:lnTo>
                  <a:pt x="0" y="44369"/>
                </a:lnTo>
                <a:lnTo>
                  <a:pt x="0" y="44362"/>
                </a:lnTo>
                <a:lnTo>
                  <a:pt x="0" y="44341"/>
                </a:lnTo>
                <a:lnTo>
                  <a:pt x="0" y="44312"/>
                </a:lnTo>
                <a:lnTo>
                  <a:pt x="0" y="44291"/>
                </a:lnTo>
                <a:lnTo>
                  <a:pt x="0" y="44256"/>
                </a:lnTo>
                <a:lnTo>
                  <a:pt x="0" y="44238"/>
                </a:lnTo>
                <a:lnTo>
                  <a:pt x="0" y="44224"/>
                </a:lnTo>
                <a:lnTo>
                  <a:pt x="0" y="44223"/>
                </a:lnTo>
                <a:lnTo>
                  <a:pt x="0" y="44206"/>
                </a:lnTo>
                <a:lnTo>
                  <a:pt x="0" y="44186"/>
                </a:lnTo>
                <a:lnTo>
                  <a:pt x="0" y="44181"/>
                </a:lnTo>
                <a:lnTo>
                  <a:pt x="0" y="44169"/>
                </a:lnTo>
                <a:lnTo>
                  <a:pt x="0" y="44159"/>
                </a:lnTo>
                <a:lnTo>
                  <a:pt x="0" y="44092"/>
                </a:lnTo>
                <a:lnTo>
                  <a:pt x="0" y="44028"/>
                </a:lnTo>
                <a:lnTo>
                  <a:pt x="0" y="44014"/>
                </a:lnTo>
                <a:lnTo>
                  <a:pt x="0" y="44011"/>
                </a:lnTo>
                <a:lnTo>
                  <a:pt x="0" y="44007"/>
                </a:lnTo>
                <a:lnTo>
                  <a:pt x="0" y="43918"/>
                </a:lnTo>
                <a:lnTo>
                  <a:pt x="0" y="43905"/>
                </a:lnTo>
                <a:lnTo>
                  <a:pt x="0" y="43889"/>
                </a:lnTo>
                <a:lnTo>
                  <a:pt x="0" y="43804"/>
                </a:lnTo>
                <a:lnTo>
                  <a:pt x="0" y="43779"/>
                </a:lnTo>
                <a:lnTo>
                  <a:pt x="0" y="43747"/>
                </a:lnTo>
                <a:lnTo>
                  <a:pt x="0" y="43735"/>
                </a:lnTo>
                <a:lnTo>
                  <a:pt x="0" y="43727"/>
                </a:lnTo>
                <a:lnTo>
                  <a:pt x="0" y="43721"/>
                </a:lnTo>
                <a:lnTo>
                  <a:pt x="0" y="43693"/>
                </a:lnTo>
                <a:lnTo>
                  <a:pt x="0" y="43655"/>
                </a:lnTo>
                <a:lnTo>
                  <a:pt x="0" y="43591"/>
                </a:lnTo>
                <a:lnTo>
                  <a:pt x="0" y="43575"/>
                </a:lnTo>
                <a:lnTo>
                  <a:pt x="0" y="43570"/>
                </a:lnTo>
                <a:lnTo>
                  <a:pt x="0" y="43561"/>
                </a:lnTo>
                <a:lnTo>
                  <a:pt x="0" y="43555"/>
                </a:lnTo>
                <a:lnTo>
                  <a:pt x="0" y="43511"/>
                </a:lnTo>
                <a:lnTo>
                  <a:pt x="0" y="43481"/>
                </a:lnTo>
                <a:lnTo>
                  <a:pt x="0" y="43424"/>
                </a:lnTo>
                <a:lnTo>
                  <a:pt x="0" y="43396"/>
                </a:lnTo>
                <a:lnTo>
                  <a:pt x="0" y="43387"/>
                </a:lnTo>
                <a:lnTo>
                  <a:pt x="0" y="43385"/>
                </a:lnTo>
                <a:lnTo>
                  <a:pt x="0" y="43345"/>
                </a:lnTo>
                <a:lnTo>
                  <a:pt x="0" y="43262"/>
                </a:lnTo>
                <a:lnTo>
                  <a:pt x="0" y="43255"/>
                </a:lnTo>
                <a:lnTo>
                  <a:pt x="0" y="43209"/>
                </a:lnTo>
                <a:lnTo>
                  <a:pt x="0" y="43191"/>
                </a:lnTo>
                <a:lnTo>
                  <a:pt x="0" y="43189"/>
                </a:lnTo>
                <a:lnTo>
                  <a:pt x="0" y="43146"/>
                </a:lnTo>
                <a:lnTo>
                  <a:pt x="0" y="43131"/>
                </a:lnTo>
                <a:lnTo>
                  <a:pt x="0" y="43117"/>
                </a:lnTo>
                <a:lnTo>
                  <a:pt x="0" y="43112"/>
                </a:lnTo>
                <a:lnTo>
                  <a:pt x="0" y="43099"/>
                </a:lnTo>
                <a:lnTo>
                  <a:pt x="0" y="42967"/>
                </a:lnTo>
                <a:lnTo>
                  <a:pt x="0" y="42946"/>
                </a:lnTo>
                <a:lnTo>
                  <a:pt x="0" y="42907"/>
                </a:lnTo>
                <a:lnTo>
                  <a:pt x="0" y="42871"/>
                </a:lnTo>
                <a:lnTo>
                  <a:pt x="0" y="42844"/>
                </a:lnTo>
                <a:lnTo>
                  <a:pt x="0" y="42796"/>
                </a:lnTo>
                <a:lnTo>
                  <a:pt x="0" y="42714"/>
                </a:lnTo>
                <a:lnTo>
                  <a:pt x="0" y="42675"/>
                </a:lnTo>
                <a:lnTo>
                  <a:pt x="0" y="42658"/>
                </a:lnTo>
                <a:lnTo>
                  <a:pt x="0" y="42647"/>
                </a:lnTo>
                <a:lnTo>
                  <a:pt x="0" y="42640"/>
                </a:lnTo>
                <a:lnTo>
                  <a:pt x="0" y="42621"/>
                </a:lnTo>
                <a:lnTo>
                  <a:pt x="0" y="42476"/>
                </a:lnTo>
                <a:lnTo>
                  <a:pt x="0" y="42464"/>
                </a:lnTo>
                <a:lnTo>
                  <a:pt x="0" y="42444"/>
                </a:lnTo>
                <a:lnTo>
                  <a:pt x="0" y="42414"/>
                </a:lnTo>
                <a:lnTo>
                  <a:pt x="0" y="42399"/>
                </a:lnTo>
                <a:lnTo>
                  <a:pt x="0" y="42385"/>
                </a:lnTo>
                <a:lnTo>
                  <a:pt x="0" y="42225"/>
                </a:lnTo>
                <a:lnTo>
                  <a:pt x="0" y="42222"/>
                </a:lnTo>
                <a:lnTo>
                  <a:pt x="0" y="42204"/>
                </a:lnTo>
                <a:lnTo>
                  <a:pt x="0" y="42201"/>
                </a:lnTo>
                <a:lnTo>
                  <a:pt x="0" y="42190"/>
                </a:lnTo>
                <a:lnTo>
                  <a:pt x="0" y="42173"/>
                </a:lnTo>
                <a:lnTo>
                  <a:pt x="0" y="42162"/>
                </a:lnTo>
                <a:lnTo>
                  <a:pt x="0" y="42156"/>
                </a:lnTo>
                <a:lnTo>
                  <a:pt x="0" y="42099"/>
                </a:lnTo>
                <a:lnTo>
                  <a:pt x="0" y="42030"/>
                </a:lnTo>
                <a:lnTo>
                  <a:pt x="0" y="42010"/>
                </a:lnTo>
                <a:lnTo>
                  <a:pt x="0" y="41994"/>
                </a:lnTo>
                <a:lnTo>
                  <a:pt x="0" y="41983"/>
                </a:lnTo>
                <a:lnTo>
                  <a:pt x="0" y="41953"/>
                </a:lnTo>
                <a:lnTo>
                  <a:pt x="0" y="41946"/>
                </a:lnTo>
                <a:lnTo>
                  <a:pt x="0" y="41932"/>
                </a:lnTo>
                <a:lnTo>
                  <a:pt x="0" y="41923"/>
                </a:lnTo>
                <a:lnTo>
                  <a:pt x="0" y="41889"/>
                </a:lnTo>
                <a:lnTo>
                  <a:pt x="0" y="41876"/>
                </a:lnTo>
                <a:lnTo>
                  <a:pt x="0" y="41849"/>
                </a:lnTo>
                <a:lnTo>
                  <a:pt x="0" y="41844"/>
                </a:lnTo>
                <a:lnTo>
                  <a:pt x="0" y="41823"/>
                </a:lnTo>
                <a:lnTo>
                  <a:pt x="0" y="41794"/>
                </a:lnTo>
                <a:lnTo>
                  <a:pt x="0" y="41778"/>
                </a:lnTo>
                <a:lnTo>
                  <a:pt x="0" y="41744"/>
                </a:lnTo>
                <a:lnTo>
                  <a:pt x="0" y="41740"/>
                </a:lnTo>
                <a:lnTo>
                  <a:pt x="0" y="41737"/>
                </a:lnTo>
                <a:lnTo>
                  <a:pt x="0" y="41732"/>
                </a:lnTo>
                <a:lnTo>
                  <a:pt x="0" y="41670"/>
                </a:lnTo>
                <a:lnTo>
                  <a:pt x="0" y="41665"/>
                </a:lnTo>
                <a:lnTo>
                  <a:pt x="0" y="41640"/>
                </a:lnTo>
                <a:lnTo>
                  <a:pt x="0" y="41634"/>
                </a:lnTo>
                <a:lnTo>
                  <a:pt x="0" y="41514"/>
                </a:lnTo>
                <a:lnTo>
                  <a:pt x="0" y="41509"/>
                </a:lnTo>
                <a:lnTo>
                  <a:pt x="0" y="41500"/>
                </a:lnTo>
                <a:lnTo>
                  <a:pt x="0" y="41460"/>
                </a:lnTo>
                <a:lnTo>
                  <a:pt x="0" y="41459"/>
                </a:lnTo>
                <a:lnTo>
                  <a:pt x="0" y="41442"/>
                </a:lnTo>
                <a:lnTo>
                  <a:pt x="0" y="41428"/>
                </a:lnTo>
                <a:lnTo>
                  <a:pt x="0" y="41393"/>
                </a:lnTo>
                <a:lnTo>
                  <a:pt x="0" y="41390"/>
                </a:lnTo>
                <a:lnTo>
                  <a:pt x="0" y="41385"/>
                </a:lnTo>
                <a:lnTo>
                  <a:pt x="0" y="41364"/>
                </a:lnTo>
                <a:lnTo>
                  <a:pt x="0" y="41285"/>
                </a:lnTo>
                <a:lnTo>
                  <a:pt x="0" y="41281"/>
                </a:lnTo>
                <a:lnTo>
                  <a:pt x="0" y="41259"/>
                </a:lnTo>
                <a:lnTo>
                  <a:pt x="0" y="41211"/>
                </a:lnTo>
                <a:lnTo>
                  <a:pt x="0" y="41169"/>
                </a:lnTo>
                <a:lnTo>
                  <a:pt x="0" y="41152"/>
                </a:lnTo>
                <a:lnTo>
                  <a:pt x="0" y="41144"/>
                </a:lnTo>
                <a:lnTo>
                  <a:pt x="0" y="41102"/>
                </a:lnTo>
                <a:lnTo>
                  <a:pt x="0" y="41093"/>
                </a:lnTo>
                <a:lnTo>
                  <a:pt x="0" y="41080"/>
                </a:lnTo>
                <a:lnTo>
                  <a:pt x="0" y="41072"/>
                </a:lnTo>
                <a:lnTo>
                  <a:pt x="0" y="40995"/>
                </a:lnTo>
                <a:lnTo>
                  <a:pt x="0" y="40992"/>
                </a:lnTo>
                <a:lnTo>
                  <a:pt x="0" y="40987"/>
                </a:lnTo>
                <a:lnTo>
                  <a:pt x="0" y="40958"/>
                </a:lnTo>
                <a:lnTo>
                  <a:pt x="0" y="40926"/>
                </a:lnTo>
                <a:lnTo>
                  <a:pt x="0" y="40920"/>
                </a:lnTo>
                <a:lnTo>
                  <a:pt x="0" y="40897"/>
                </a:lnTo>
                <a:lnTo>
                  <a:pt x="0" y="40868"/>
                </a:lnTo>
                <a:lnTo>
                  <a:pt x="0" y="40843"/>
                </a:lnTo>
                <a:lnTo>
                  <a:pt x="0" y="40830"/>
                </a:lnTo>
                <a:lnTo>
                  <a:pt x="0" y="40802"/>
                </a:lnTo>
                <a:lnTo>
                  <a:pt x="0" y="40782"/>
                </a:lnTo>
                <a:lnTo>
                  <a:pt x="0" y="40742"/>
                </a:lnTo>
                <a:lnTo>
                  <a:pt x="0" y="40737"/>
                </a:lnTo>
                <a:lnTo>
                  <a:pt x="0" y="40723"/>
                </a:lnTo>
                <a:lnTo>
                  <a:pt x="0" y="40716"/>
                </a:lnTo>
                <a:lnTo>
                  <a:pt x="0" y="40633"/>
                </a:lnTo>
                <a:lnTo>
                  <a:pt x="0" y="40608"/>
                </a:lnTo>
                <a:lnTo>
                  <a:pt x="0" y="40606"/>
                </a:lnTo>
                <a:lnTo>
                  <a:pt x="0" y="40605"/>
                </a:lnTo>
                <a:lnTo>
                  <a:pt x="0" y="40603"/>
                </a:lnTo>
                <a:lnTo>
                  <a:pt x="0" y="40594"/>
                </a:lnTo>
                <a:lnTo>
                  <a:pt x="0" y="40563"/>
                </a:lnTo>
                <a:lnTo>
                  <a:pt x="0" y="40561"/>
                </a:lnTo>
                <a:lnTo>
                  <a:pt x="0" y="40518"/>
                </a:lnTo>
                <a:lnTo>
                  <a:pt x="0" y="40477"/>
                </a:lnTo>
                <a:lnTo>
                  <a:pt x="0" y="40384"/>
                </a:lnTo>
                <a:lnTo>
                  <a:pt x="0" y="40335"/>
                </a:lnTo>
                <a:lnTo>
                  <a:pt x="0" y="40213"/>
                </a:lnTo>
                <a:lnTo>
                  <a:pt x="0" y="40131"/>
                </a:lnTo>
                <a:lnTo>
                  <a:pt x="0" y="40129"/>
                </a:lnTo>
                <a:lnTo>
                  <a:pt x="0" y="40057"/>
                </a:lnTo>
                <a:lnTo>
                  <a:pt x="0" y="39946"/>
                </a:lnTo>
                <a:lnTo>
                  <a:pt x="0" y="39914"/>
                </a:lnTo>
                <a:lnTo>
                  <a:pt x="0" y="39901"/>
                </a:lnTo>
                <a:lnTo>
                  <a:pt x="0" y="39861"/>
                </a:lnTo>
                <a:lnTo>
                  <a:pt x="0" y="39858"/>
                </a:lnTo>
                <a:lnTo>
                  <a:pt x="0" y="39842"/>
                </a:lnTo>
                <a:lnTo>
                  <a:pt x="0" y="39816"/>
                </a:lnTo>
                <a:lnTo>
                  <a:pt x="0" y="39781"/>
                </a:lnTo>
                <a:lnTo>
                  <a:pt x="0" y="39773"/>
                </a:lnTo>
                <a:lnTo>
                  <a:pt x="0" y="39736"/>
                </a:lnTo>
                <a:lnTo>
                  <a:pt x="0" y="39727"/>
                </a:lnTo>
                <a:lnTo>
                  <a:pt x="0" y="39724"/>
                </a:lnTo>
                <a:lnTo>
                  <a:pt x="0" y="39722"/>
                </a:lnTo>
                <a:lnTo>
                  <a:pt x="0" y="39718"/>
                </a:lnTo>
                <a:lnTo>
                  <a:pt x="0" y="39697"/>
                </a:lnTo>
                <a:lnTo>
                  <a:pt x="0" y="39643"/>
                </a:lnTo>
                <a:lnTo>
                  <a:pt x="0" y="39585"/>
                </a:lnTo>
                <a:lnTo>
                  <a:pt x="0" y="39579"/>
                </a:lnTo>
                <a:lnTo>
                  <a:pt x="0" y="39487"/>
                </a:lnTo>
                <a:lnTo>
                  <a:pt x="0" y="39485"/>
                </a:lnTo>
                <a:lnTo>
                  <a:pt x="0" y="39467"/>
                </a:lnTo>
                <a:lnTo>
                  <a:pt x="0" y="39464"/>
                </a:lnTo>
                <a:lnTo>
                  <a:pt x="0" y="39398"/>
                </a:lnTo>
                <a:lnTo>
                  <a:pt x="0" y="39387"/>
                </a:lnTo>
                <a:lnTo>
                  <a:pt x="0" y="39384"/>
                </a:lnTo>
                <a:lnTo>
                  <a:pt x="0" y="39366"/>
                </a:lnTo>
                <a:lnTo>
                  <a:pt x="0" y="39261"/>
                </a:lnTo>
                <a:lnTo>
                  <a:pt x="0" y="39177"/>
                </a:lnTo>
                <a:lnTo>
                  <a:pt x="0" y="39149"/>
                </a:lnTo>
                <a:lnTo>
                  <a:pt x="0" y="39120"/>
                </a:lnTo>
                <a:lnTo>
                  <a:pt x="0" y="39115"/>
                </a:lnTo>
                <a:lnTo>
                  <a:pt x="0" y="39108"/>
                </a:lnTo>
                <a:lnTo>
                  <a:pt x="0" y="39100"/>
                </a:lnTo>
                <a:lnTo>
                  <a:pt x="0" y="39051"/>
                </a:lnTo>
                <a:lnTo>
                  <a:pt x="0" y="39049"/>
                </a:lnTo>
                <a:lnTo>
                  <a:pt x="0" y="38977"/>
                </a:lnTo>
                <a:lnTo>
                  <a:pt x="0" y="38961"/>
                </a:lnTo>
                <a:lnTo>
                  <a:pt x="0" y="38941"/>
                </a:lnTo>
                <a:lnTo>
                  <a:pt x="0" y="38934"/>
                </a:lnTo>
                <a:lnTo>
                  <a:pt x="0" y="38928"/>
                </a:lnTo>
                <a:lnTo>
                  <a:pt x="0" y="38915"/>
                </a:lnTo>
                <a:lnTo>
                  <a:pt x="0" y="38911"/>
                </a:lnTo>
                <a:lnTo>
                  <a:pt x="0" y="38865"/>
                </a:lnTo>
                <a:lnTo>
                  <a:pt x="0" y="38802"/>
                </a:lnTo>
                <a:lnTo>
                  <a:pt x="0" y="38719"/>
                </a:lnTo>
                <a:lnTo>
                  <a:pt x="0" y="38718"/>
                </a:lnTo>
                <a:lnTo>
                  <a:pt x="0" y="38691"/>
                </a:lnTo>
                <a:lnTo>
                  <a:pt x="0" y="38669"/>
                </a:lnTo>
                <a:lnTo>
                  <a:pt x="0" y="38590"/>
                </a:lnTo>
                <a:lnTo>
                  <a:pt x="0" y="38586"/>
                </a:lnTo>
                <a:lnTo>
                  <a:pt x="0" y="38582"/>
                </a:lnTo>
                <a:lnTo>
                  <a:pt x="0" y="38495"/>
                </a:lnTo>
                <a:lnTo>
                  <a:pt x="0" y="38472"/>
                </a:lnTo>
                <a:lnTo>
                  <a:pt x="0" y="38456"/>
                </a:lnTo>
                <a:lnTo>
                  <a:pt x="0" y="38450"/>
                </a:lnTo>
                <a:lnTo>
                  <a:pt x="0" y="38447"/>
                </a:lnTo>
                <a:lnTo>
                  <a:pt x="0" y="38445"/>
                </a:lnTo>
                <a:lnTo>
                  <a:pt x="0" y="38404"/>
                </a:lnTo>
                <a:lnTo>
                  <a:pt x="0" y="38338"/>
                </a:lnTo>
                <a:lnTo>
                  <a:pt x="0" y="38324"/>
                </a:lnTo>
                <a:lnTo>
                  <a:pt x="0" y="38280"/>
                </a:lnTo>
                <a:lnTo>
                  <a:pt x="0" y="38271"/>
                </a:lnTo>
                <a:lnTo>
                  <a:pt x="0" y="38199"/>
                </a:lnTo>
                <a:lnTo>
                  <a:pt x="0" y="38170"/>
                </a:lnTo>
                <a:lnTo>
                  <a:pt x="0" y="38154"/>
                </a:lnTo>
                <a:lnTo>
                  <a:pt x="0" y="38128"/>
                </a:lnTo>
                <a:lnTo>
                  <a:pt x="0" y="38048"/>
                </a:lnTo>
                <a:lnTo>
                  <a:pt x="0" y="38034"/>
                </a:lnTo>
                <a:lnTo>
                  <a:pt x="0" y="38026"/>
                </a:lnTo>
                <a:lnTo>
                  <a:pt x="0" y="38020"/>
                </a:lnTo>
                <a:lnTo>
                  <a:pt x="0" y="38018"/>
                </a:lnTo>
                <a:lnTo>
                  <a:pt x="0" y="37920"/>
                </a:lnTo>
                <a:lnTo>
                  <a:pt x="0" y="37894"/>
                </a:lnTo>
                <a:lnTo>
                  <a:pt x="0" y="37890"/>
                </a:lnTo>
                <a:lnTo>
                  <a:pt x="0" y="37865"/>
                </a:lnTo>
                <a:lnTo>
                  <a:pt x="0" y="37852"/>
                </a:lnTo>
                <a:lnTo>
                  <a:pt x="0" y="37837"/>
                </a:lnTo>
                <a:lnTo>
                  <a:pt x="0" y="37808"/>
                </a:lnTo>
                <a:lnTo>
                  <a:pt x="0" y="37711"/>
                </a:lnTo>
                <a:lnTo>
                  <a:pt x="0" y="37705"/>
                </a:lnTo>
                <a:lnTo>
                  <a:pt x="0" y="37670"/>
                </a:lnTo>
                <a:lnTo>
                  <a:pt x="0" y="37575"/>
                </a:lnTo>
                <a:lnTo>
                  <a:pt x="0" y="37567"/>
                </a:lnTo>
                <a:lnTo>
                  <a:pt x="0" y="37546"/>
                </a:lnTo>
                <a:lnTo>
                  <a:pt x="0" y="37474"/>
                </a:lnTo>
                <a:lnTo>
                  <a:pt x="0" y="37403"/>
                </a:lnTo>
                <a:lnTo>
                  <a:pt x="0" y="37393"/>
                </a:lnTo>
                <a:lnTo>
                  <a:pt x="0" y="37356"/>
                </a:lnTo>
                <a:lnTo>
                  <a:pt x="0" y="37318"/>
                </a:lnTo>
                <a:lnTo>
                  <a:pt x="0" y="37305"/>
                </a:lnTo>
                <a:lnTo>
                  <a:pt x="0" y="37289"/>
                </a:lnTo>
                <a:lnTo>
                  <a:pt x="0" y="37275"/>
                </a:lnTo>
                <a:lnTo>
                  <a:pt x="0" y="37262"/>
                </a:lnTo>
                <a:lnTo>
                  <a:pt x="0" y="37224"/>
                </a:lnTo>
                <a:lnTo>
                  <a:pt x="0" y="37217"/>
                </a:lnTo>
                <a:lnTo>
                  <a:pt x="0" y="37212"/>
                </a:lnTo>
                <a:lnTo>
                  <a:pt x="0" y="37167"/>
                </a:lnTo>
                <a:lnTo>
                  <a:pt x="0" y="37150"/>
                </a:lnTo>
                <a:lnTo>
                  <a:pt x="0" y="37145"/>
                </a:lnTo>
                <a:lnTo>
                  <a:pt x="0" y="37139"/>
                </a:lnTo>
                <a:lnTo>
                  <a:pt x="0" y="37124"/>
                </a:lnTo>
                <a:lnTo>
                  <a:pt x="0" y="37076"/>
                </a:lnTo>
                <a:lnTo>
                  <a:pt x="0" y="37063"/>
                </a:lnTo>
                <a:lnTo>
                  <a:pt x="0" y="37038"/>
                </a:lnTo>
                <a:lnTo>
                  <a:pt x="0" y="36999"/>
                </a:lnTo>
                <a:lnTo>
                  <a:pt x="0" y="36991"/>
                </a:lnTo>
                <a:lnTo>
                  <a:pt x="0" y="36953"/>
                </a:lnTo>
                <a:lnTo>
                  <a:pt x="0" y="36940"/>
                </a:lnTo>
                <a:lnTo>
                  <a:pt x="0" y="36927"/>
                </a:lnTo>
                <a:lnTo>
                  <a:pt x="0" y="36919"/>
                </a:lnTo>
                <a:lnTo>
                  <a:pt x="0" y="36880"/>
                </a:lnTo>
                <a:lnTo>
                  <a:pt x="0" y="36832"/>
                </a:lnTo>
                <a:lnTo>
                  <a:pt x="0" y="36831"/>
                </a:lnTo>
                <a:lnTo>
                  <a:pt x="0" y="36830"/>
                </a:lnTo>
                <a:lnTo>
                  <a:pt x="0" y="36801"/>
                </a:lnTo>
                <a:lnTo>
                  <a:pt x="0" y="36757"/>
                </a:lnTo>
                <a:lnTo>
                  <a:pt x="0" y="36745"/>
                </a:lnTo>
                <a:lnTo>
                  <a:pt x="0" y="36691"/>
                </a:lnTo>
                <a:lnTo>
                  <a:pt x="0" y="36658"/>
                </a:lnTo>
                <a:lnTo>
                  <a:pt x="0" y="36560"/>
                </a:lnTo>
                <a:lnTo>
                  <a:pt x="0" y="36532"/>
                </a:lnTo>
                <a:lnTo>
                  <a:pt x="0" y="36525"/>
                </a:lnTo>
                <a:lnTo>
                  <a:pt x="0" y="36523"/>
                </a:lnTo>
                <a:lnTo>
                  <a:pt x="0" y="36517"/>
                </a:lnTo>
                <a:lnTo>
                  <a:pt x="0" y="36494"/>
                </a:lnTo>
                <a:lnTo>
                  <a:pt x="0" y="36475"/>
                </a:lnTo>
                <a:lnTo>
                  <a:pt x="0" y="36438"/>
                </a:lnTo>
                <a:lnTo>
                  <a:pt x="0" y="36425"/>
                </a:lnTo>
                <a:lnTo>
                  <a:pt x="0" y="36394"/>
                </a:lnTo>
                <a:lnTo>
                  <a:pt x="0" y="36372"/>
                </a:lnTo>
                <a:lnTo>
                  <a:pt x="0" y="36327"/>
                </a:lnTo>
                <a:lnTo>
                  <a:pt x="0" y="36298"/>
                </a:lnTo>
                <a:lnTo>
                  <a:pt x="0" y="36282"/>
                </a:lnTo>
                <a:lnTo>
                  <a:pt x="0" y="36248"/>
                </a:lnTo>
                <a:lnTo>
                  <a:pt x="0" y="36241"/>
                </a:lnTo>
                <a:lnTo>
                  <a:pt x="0" y="36216"/>
                </a:lnTo>
                <a:lnTo>
                  <a:pt x="0" y="36182"/>
                </a:lnTo>
                <a:lnTo>
                  <a:pt x="0" y="36118"/>
                </a:lnTo>
                <a:lnTo>
                  <a:pt x="0" y="36110"/>
                </a:lnTo>
                <a:lnTo>
                  <a:pt x="0" y="36088"/>
                </a:lnTo>
                <a:lnTo>
                  <a:pt x="0" y="36086"/>
                </a:lnTo>
                <a:lnTo>
                  <a:pt x="0" y="36083"/>
                </a:lnTo>
                <a:lnTo>
                  <a:pt x="0" y="36043"/>
                </a:lnTo>
                <a:lnTo>
                  <a:pt x="0" y="36020"/>
                </a:lnTo>
                <a:lnTo>
                  <a:pt x="0" y="35998"/>
                </a:lnTo>
                <a:lnTo>
                  <a:pt x="0" y="35967"/>
                </a:lnTo>
                <a:lnTo>
                  <a:pt x="0" y="35929"/>
                </a:lnTo>
                <a:lnTo>
                  <a:pt x="0" y="35909"/>
                </a:lnTo>
                <a:lnTo>
                  <a:pt x="0" y="35862"/>
                </a:lnTo>
                <a:lnTo>
                  <a:pt x="0" y="35853"/>
                </a:lnTo>
                <a:lnTo>
                  <a:pt x="0" y="35850"/>
                </a:lnTo>
                <a:lnTo>
                  <a:pt x="0" y="35846"/>
                </a:lnTo>
                <a:lnTo>
                  <a:pt x="0" y="35758"/>
                </a:lnTo>
                <a:lnTo>
                  <a:pt x="0" y="35757"/>
                </a:lnTo>
                <a:lnTo>
                  <a:pt x="0" y="35755"/>
                </a:lnTo>
                <a:lnTo>
                  <a:pt x="0" y="35724"/>
                </a:lnTo>
                <a:lnTo>
                  <a:pt x="0" y="35710"/>
                </a:lnTo>
                <a:lnTo>
                  <a:pt x="0" y="35678"/>
                </a:lnTo>
                <a:lnTo>
                  <a:pt x="0" y="35650"/>
                </a:lnTo>
                <a:lnTo>
                  <a:pt x="0" y="35612"/>
                </a:lnTo>
                <a:lnTo>
                  <a:pt x="0" y="35609"/>
                </a:lnTo>
                <a:lnTo>
                  <a:pt x="0" y="35548"/>
                </a:lnTo>
                <a:lnTo>
                  <a:pt x="0" y="35443"/>
                </a:lnTo>
                <a:lnTo>
                  <a:pt x="0" y="35438"/>
                </a:lnTo>
                <a:lnTo>
                  <a:pt x="0" y="35435"/>
                </a:lnTo>
                <a:lnTo>
                  <a:pt x="0" y="35404"/>
                </a:lnTo>
                <a:lnTo>
                  <a:pt x="0" y="35379"/>
                </a:lnTo>
                <a:lnTo>
                  <a:pt x="0" y="35319"/>
                </a:lnTo>
                <a:lnTo>
                  <a:pt x="0" y="35302"/>
                </a:lnTo>
                <a:lnTo>
                  <a:pt x="0" y="35299"/>
                </a:lnTo>
                <a:lnTo>
                  <a:pt x="0" y="35215"/>
                </a:lnTo>
                <a:lnTo>
                  <a:pt x="0" y="35207"/>
                </a:lnTo>
                <a:lnTo>
                  <a:pt x="0" y="35202"/>
                </a:lnTo>
                <a:lnTo>
                  <a:pt x="0" y="35166"/>
                </a:lnTo>
                <a:lnTo>
                  <a:pt x="0" y="35157"/>
                </a:lnTo>
                <a:lnTo>
                  <a:pt x="0" y="35109"/>
                </a:lnTo>
                <a:lnTo>
                  <a:pt x="0" y="35059"/>
                </a:lnTo>
                <a:lnTo>
                  <a:pt x="0" y="35028"/>
                </a:lnTo>
                <a:lnTo>
                  <a:pt x="0" y="35012"/>
                </a:lnTo>
                <a:lnTo>
                  <a:pt x="0" y="34984"/>
                </a:lnTo>
                <a:lnTo>
                  <a:pt x="0" y="34965"/>
                </a:lnTo>
                <a:lnTo>
                  <a:pt x="0" y="34944"/>
                </a:lnTo>
                <a:lnTo>
                  <a:pt x="0" y="34920"/>
                </a:lnTo>
                <a:lnTo>
                  <a:pt x="0" y="34918"/>
                </a:lnTo>
                <a:lnTo>
                  <a:pt x="0" y="34911"/>
                </a:lnTo>
                <a:lnTo>
                  <a:pt x="0" y="34870"/>
                </a:lnTo>
                <a:lnTo>
                  <a:pt x="0" y="34868"/>
                </a:lnTo>
                <a:lnTo>
                  <a:pt x="0" y="34860"/>
                </a:lnTo>
                <a:lnTo>
                  <a:pt x="0" y="34843"/>
                </a:lnTo>
                <a:lnTo>
                  <a:pt x="0" y="34734"/>
                </a:lnTo>
                <a:lnTo>
                  <a:pt x="0" y="34715"/>
                </a:lnTo>
                <a:lnTo>
                  <a:pt x="0" y="34657"/>
                </a:lnTo>
                <a:lnTo>
                  <a:pt x="0" y="34651"/>
                </a:lnTo>
                <a:lnTo>
                  <a:pt x="0" y="34632"/>
                </a:lnTo>
                <a:lnTo>
                  <a:pt x="0" y="34629"/>
                </a:lnTo>
                <a:lnTo>
                  <a:pt x="0" y="34600"/>
                </a:lnTo>
                <a:lnTo>
                  <a:pt x="0" y="34493"/>
                </a:lnTo>
                <a:lnTo>
                  <a:pt x="0" y="34421"/>
                </a:lnTo>
                <a:lnTo>
                  <a:pt x="0" y="34414"/>
                </a:lnTo>
                <a:lnTo>
                  <a:pt x="0" y="34407"/>
                </a:lnTo>
                <a:lnTo>
                  <a:pt x="0" y="34391"/>
                </a:lnTo>
                <a:lnTo>
                  <a:pt x="0" y="34382"/>
                </a:lnTo>
                <a:lnTo>
                  <a:pt x="0" y="34336"/>
                </a:lnTo>
                <a:lnTo>
                  <a:pt x="0" y="34334"/>
                </a:lnTo>
                <a:lnTo>
                  <a:pt x="0" y="34305"/>
                </a:lnTo>
                <a:lnTo>
                  <a:pt x="0" y="34272"/>
                </a:lnTo>
                <a:lnTo>
                  <a:pt x="0" y="34270"/>
                </a:lnTo>
                <a:lnTo>
                  <a:pt x="0" y="34238"/>
                </a:lnTo>
                <a:lnTo>
                  <a:pt x="0" y="34195"/>
                </a:lnTo>
                <a:lnTo>
                  <a:pt x="0" y="34173"/>
                </a:lnTo>
                <a:lnTo>
                  <a:pt x="0" y="34136"/>
                </a:lnTo>
                <a:lnTo>
                  <a:pt x="0" y="34131"/>
                </a:lnTo>
                <a:lnTo>
                  <a:pt x="0" y="34123"/>
                </a:lnTo>
                <a:lnTo>
                  <a:pt x="0" y="34077"/>
                </a:lnTo>
                <a:lnTo>
                  <a:pt x="0" y="34064"/>
                </a:lnTo>
                <a:lnTo>
                  <a:pt x="0" y="34062"/>
                </a:lnTo>
                <a:lnTo>
                  <a:pt x="0" y="34042"/>
                </a:lnTo>
                <a:lnTo>
                  <a:pt x="0" y="33957"/>
                </a:lnTo>
                <a:lnTo>
                  <a:pt x="0" y="33952"/>
                </a:lnTo>
                <a:lnTo>
                  <a:pt x="0" y="33936"/>
                </a:lnTo>
                <a:lnTo>
                  <a:pt x="0" y="33868"/>
                </a:lnTo>
                <a:lnTo>
                  <a:pt x="0" y="33820"/>
                </a:lnTo>
                <a:lnTo>
                  <a:pt x="0" y="33818"/>
                </a:lnTo>
                <a:lnTo>
                  <a:pt x="0" y="33751"/>
                </a:lnTo>
                <a:lnTo>
                  <a:pt x="0" y="33741"/>
                </a:lnTo>
                <a:lnTo>
                  <a:pt x="0" y="33697"/>
                </a:lnTo>
                <a:lnTo>
                  <a:pt x="0" y="33618"/>
                </a:lnTo>
                <a:lnTo>
                  <a:pt x="0" y="33525"/>
                </a:lnTo>
                <a:lnTo>
                  <a:pt x="0" y="33514"/>
                </a:lnTo>
                <a:lnTo>
                  <a:pt x="0" y="33500"/>
                </a:lnTo>
                <a:lnTo>
                  <a:pt x="0" y="33453"/>
                </a:lnTo>
                <a:lnTo>
                  <a:pt x="0" y="33346"/>
                </a:lnTo>
                <a:lnTo>
                  <a:pt x="0" y="33332"/>
                </a:lnTo>
                <a:lnTo>
                  <a:pt x="0" y="33288"/>
                </a:lnTo>
                <a:lnTo>
                  <a:pt x="0" y="33272"/>
                </a:lnTo>
                <a:lnTo>
                  <a:pt x="0" y="33269"/>
                </a:lnTo>
                <a:lnTo>
                  <a:pt x="0" y="33267"/>
                </a:lnTo>
                <a:lnTo>
                  <a:pt x="0" y="33258"/>
                </a:lnTo>
                <a:lnTo>
                  <a:pt x="0" y="33238"/>
                </a:lnTo>
                <a:lnTo>
                  <a:pt x="0" y="33126"/>
                </a:lnTo>
                <a:lnTo>
                  <a:pt x="0" y="33095"/>
                </a:lnTo>
                <a:lnTo>
                  <a:pt x="0" y="33078"/>
                </a:lnTo>
                <a:lnTo>
                  <a:pt x="0" y="33062"/>
                </a:lnTo>
                <a:lnTo>
                  <a:pt x="0" y="33055"/>
                </a:lnTo>
                <a:lnTo>
                  <a:pt x="0" y="33050"/>
                </a:lnTo>
                <a:lnTo>
                  <a:pt x="0" y="33029"/>
                </a:lnTo>
                <a:lnTo>
                  <a:pt x="0" y="33026"/>
                </a:lnTo>
                <a:lnTo>
                  <a:pt x="0" y="33020"/>
                </a:lnTo>
                <a:lnTo>
                  <a:pt x="0" y="32970"/>
                </a:lnTo>
                <a:lnTo>
                  <a:pt x="0" y="32952"/>
                </a:lnTo>
                <a:lnTo>
                  <a:pt x="0" y="32883"/>
                </a:lnTo>
                <a:lnTo>
                  <a:pt x="0" y="32873"/>
                </a:lnTo>
                <a:lnTo>
                  <a:pt x="0" y="32860"/>
                </a:lnTo>
                <a:lnTo>
                  <a:pt x="0" y="32854"/>
                </a:lnTo>
                <a:lnTo>
                  <a:pt x="0" y="32847"/>
                </a:lnTo>
                <a:lnTo>
                  <a:pt x="0" y="32824"/>
                </a:lnTo>
                <a:lnTo>
                  <a:pt x="0" y="32819"/>
                </a:lnTo>
                <a:lnTo>
                  <a:pt x="0" y="32813"/>
                </a:lnTo>
                <a:lnTo>
                  <a:pt x="0" y="32794"/>
                </a:lnTo>
                <a:lnTo>
                  <a:pt x="0" y="32779"/>
                </a:lnTo>
                <a:lnTo>
                  <a:pt x="0" y="32742"/>
                </a:lnTo>
                <a:lnTo>
                  <a:pt x="0" y="32719"/>
                </a:lnTo>
                <a:lnTo>
                  <a:pt x="0" y="32619"/>
                </a:lnTo>
                <a:lnTo>
                  <a:pt x="0" y="32604"/>
                </a:lnTo>
                <a:lnTo>
                  <a:pt x="0" y="32603"/>
                </a:lnTo>
                <a:lnTo>
                  <a:pt x="0" y="32600"/>
                </a:lnTo>
                <a:lnTo>
                  <a:pt x="0" y="32597"/>
                </a:lnTo>
                <a:lnTo>
                  <a:pt x="0" y="32590"/>
                </a:lnTo>
                <a:lnTo>
                  <a:pt x="0" y="32585"/>
                </a:lnTo>
                <a:lnTo>
                  <a:pt x="0" y="32523"/>
                </a:lnTo>
                <a:lnTo>
                  <a:pt x="0" y="32518"/>
                </a:lnTo>
                <a:lnTo>
                  <a:pt x="0" y="32411"/>
                </a:lnTo>
                <a:lnTo>
                  <a:pt x="0" y="32407"/>
                </a:lnTo>
                <a:lnTo>
                  <a:pt x="0" y="32335"/>
                </a:lnTo>
                <a:lnTo>
                  <a:pt x="0" y="32313"/>
                </a:lnTo>
                <a:lnTo>
                  <a:pt x="0" y="32285"/>
                </a:lnTo>
                <a:lnTo>
                  <a:pt x="0" y="32260"/>
                </a:lnTo>
                <a:lnTo>
                  <a:pt x="0" y="32225"/>
                </a:lnTo>
                <a:lnTo>
                  <a:pt x="0" y="32165"/>
                </a:lnTo>
                <a:lnTo>
                  <a:pt x="0" y="32129"/>
                </a:lnTo>
                <a:lnTo>
                  <a:pt x="0" y="32074"/>
                </a:lnTo>
                <a:lnTo>
                  <a:pt x="0" y="32064"/>
                </a:lnTo>
                <a:lnTo>
                  <a:pt x="0" y="32049"/>
                </a:lnTo>
                <a:lnTo>
                  <a:pt x="0" y="32004"/>
                </a:lnTo>
                <a:lnTo>
                  <a:pt x="0" y="31980"/>
                </a:lnTo>
                <a:lnTo>
                  <a:pt x="0" y="31961"/>
                </a:lnTo>
                <a:lnTo>
                  <a:pt x="0" y="31933"/>
                </a:lnTo>
                <a:lnTo>
                  <a:pt x="0" y="31905"/>
                </a:lnTo>
                <a:lnTo>
                  <a:pt x="0" y="31903"/>
                </a:lnTo>
                <a:lnTo>
                  <a:pt x="0" y="31858"/>
                </a:lnTo>
                <a:lnTo>
                  <a:pt x="0" y="31855"/>
                </a:lnTo>
                <a:lnTo>
                  <a:pt x="0" y="31848"/>
                </a:lnTo>
                <a:lnTo>
                  <a:pt x="0" y="31824"/>
                </a:lnTo>
                <a:lnTo>
                  <a:pt x="0" y="31811"/>
                </a:lnTo>
                <a:lnTo>
                  <a:pt x="0" y="31794"/>
                </a:lnTo>
                <a:lnTo>
                  <a:pt x="0" y="31773"/>
                </a:lnTo>
                <a:lnTo>
                  <a:pt x="0" y="31765"/>
                </a:lnTo>
                <a:lnTo>
                  <a:pt x="0" y="31722"/>
                </a:lnTo>
                <a:lnTo>
                  <a:pt x="0" y="31687"/>
                </a:lnTo>
                <a:lnTo>
                  <a:pt x="0" y="31684"/>
                </a:lnTo>
                <a:lnTo>
                  <a:pt x="0" y="31681"/>
                </a:lnTo>
                <a:lnTo>
                  <a:pt x="0" y="31679"/>
                </a:lnTo>
                <a:lnTo>
                  <a:pt x="0" y="31655"/>
                </a:lnTo>
                <a:lnTo>
                  <a:pt x="0" y="31615"/>
                </a:lnTo>
                <a:lnTo>
                  <a:pt x="0" y="31612"/>
                </a:lnTo>
                <a:lnTo>
                  <a:pt x="0" y="31590"/>
                </a:lnTo>
                <a:lnTo>
                  <a:pt x="0" y="31545"/>
                </a:lnTo>
                <a:lnTo>
                  <a:pt x="0" y="31540"/>
                </a:lnTo>
                <a:lnTo>
                  <a:pt x="0" y="31516"/>
                </a:lnTo>
                <a:lnTo>
                  <a:pt x="0" y="31502"/>
                </a:lnTo>
                <a:lnTo>
                  <a:pt x="0" y="31474"/>
                </a:lnTo>
                <a:lnTo>
                  <a:pt x="0" y="31461"/>
                </a:lnTo>
                <a:lnTo>
                  <a:pt x="0" y="31459"/>
                </a:lnTo>
                <a:lnTo>
                  <a:pt x="0" y="31456"/>
                </a:lnTo>
                <a:lnTo>
                  <a:pt x="0" y="31416"/>
                </a:lnTo>
                <a:lnTo>
                  <a:pt x="0" y="31371"/>
                </a:lnTo>
                <a:lnTo>
                  <a:pt x="0" y="31314"/>
                </a:lnTo>
                <a:lnTo>
                  <a:pt x="0" y="31306"/>
                </a:lnTo>
                <a:lnTo>
                  <a:pt x="0" y="31282"/>
                </a:lnTo>
                <a:lnTo>
                  <a:pt x="0" y="31264"/>
                </a:lnTo>
                <a:lnTo>
                  <a:pt x="0" y="31248"/>
                </a:lnTo>
                <a:lnTo>
                  <a:pt x="0" y="31235"/>
                </a:lnTo>
                <a:lnTo>
                  <a:pt x="0" y="31196"/>
                </a:lnTo>
                <a:lnTo>
                  <a:pt x="0" y="31190"/>
                </a:lnTo>
                <a:lnTo>
                  <a:pt x="0" y="31158"/>
                </a:lnTo>
                <a:lnTo>
                  <a:pt x="0" y="31052"/>
                </a:lnTo>
                <a:lnTo>
                  <a:pt x="0" y="30942"/>
                </a:lnTo>
                <a:lnTo>
                  <a:pt x="0" y="30934"/>
                </a:lnTo>
                <a:lnTo>
                  <a:pt x="0" y="30918"/>
                </a:lnTo>
                <a:lnTo>
                  <a:pt x="0" y="30897"/>
                </a:lnTo>
                <a:lnTo>
                  <a:pt x="0" y="30870"/>
                </a:lnTo>
                <a:lnTo>
                  <a:pt x="0" y="30868"/>
                </a:lnTo>
                <a:lnTo>
                  <a:pt x="0" y="30854"/>
                </a:lnTo>
                <a:lnTo>
                  <a:pt x="0" y="30774"/>
                </a:lnTo>
                <a:lnTo>
                  <a:pt x="0" y="30683"/>
                </a:lnTo>
                <a:lnTo>
                  <a:pt x="0" y="30666"/>
                </a:lnTo>
                <a:lnTo>
                  <a:pt x="0" y="30658"/>
                </a:lnTo>
                <a:lnTo>
                  <a:pt x="0" y="30637"/>
                </a:lnTo>
                <a:lnTo>
                  <a:pt x="0" y="30620"/>
                </a:lnTo>
                <a:lnTo>
                  <a:pt x="0" y="30594"/>
                </a:lnTo>
                <a:lnTo>
                  <a:pt x="0" y="30580"/>
                </a:lnTo>
                <a:lnTo>
                  <a:pt x="0" y="30575"/>
                </a:lnTo>
                <a:lnTo>
                  <a:pt x="0" y="30548"/>
                </a:lnTo>
                <a:lnTo>
                  <a:pt x="0" y="30543"/>
                </a:lnTo>
                <a:lnTo>
                  <a:pt x="0" y="30539"/>
                </a:lnTo>
                <a:lnTo>
                  <a:pt x="0" y="30534"/>
                </a:lnTo>
                <a:lnTo>
                  <a:pt x="0" y="30476"/>
                </a:lnTo>
                <a:lnTo>
                  <a:pt x="0" y="30458"/>
                </a:lnTo>
                <a:lnTo>
                  <a:pt x="0" y="30409"/>
                </a:lnTo>
                <a:lnTo>
                  <a:pt x="0" y="30401"/>
                </a:lnTo>
                <a:lnTo>
                  <a:pt x="0" y="30398"/>
                </a:lnTo>
                <a:lnTo>
                  <a:pt x="0" y="30348"/>
                </a:lnTo>
                <a:lnTo>
                  <a:pt x="0" y="30317"/>
                </a:lnTo>
                <a:lnTo>
                  <a:pt x="0" y="30315"/>
                </a:lnTo>
                <a:lnTo>
                  <a:pt x="0" y="30293"/>
                </a:lnTo>
                <a:lnTo>
                  <a:pt x="0" y="30224"/>
                </a:lnTo>
                <a:lnTo>
                  <a:pt x="0" y="30174"/>
                </a:lnTo>
                <a:lnTo>
                  <a:pt x="0" y="30114"/>
                </a:lnTo>
                <a:lnTo>
                  <a:pt x="0" y="30002"/>
                </a:lnTo>
                <a:lnTo>
                  <a:pt x="0" y="29991"/>
                </a:lnTo>
                <a:lnTo>
                  <a:pt x="0" y="29923"/>
                </a:lnTo>
                <a:lnTo>
                  <a:pt x="0" y="29899"/>
                </a:lnTo>
                <a:lnTo>
                  <a:pt x="0" y="29864"/>
                </a:lnTo>
                <a:lnTo>
                  <a:pt x="0" y="29794"/>
                </a:lnTo>
                <a:lnTo>
                  <a:pt x="0" y="29787"/>
                </a:lnTo>
                <a:lnTo>
                  <a:pt x="0" y="29764"/>
                </a:lnTo>
                <a:lnTo>
                  <a:pt x="0" y="29750"/>
                </a:lnTo>
                <a:lnTo>
                  <a:pt x="0" y="29667"/>
                </a:lnTo>
                <a:lnTo>
                  <a:pt x="0" y="29611"/>
                </a:lnTo>
                <a:lnTo>
                  <a:pt x="0" y="29595"/>
                </a:lnTo>
                <a:lnTo>
                  <a:pt x="0" y="29576"/>
                </a:lnTo>
                <a:lnTo>
                  <a:pt x="0" y="29561"/>
                </a:lnTo>
                <a:lnTo>
                  <a:pt x="0" y="29544"/>
                </a:lnTo>
                <a:lnTo>
                  <a:pt x="0" y="29532"/>
                </a:lnTo>
                <a:lnTo>
                  <a:pt x="0" y="29450"/>
                </a:lnTo>
                <a:lnTo>
                  <a:pt x="0" y="29437"/>
                </a:lnTo>
                <a:lnTo>
                  <a:pt x="0" y="29435"/>
                </a:lnTo>
                <a:lnTo>
                  <a:pt x="0" y="29369"/>
                </a:lnTo>
                <a:lnTo>
                  <a:pt x="0" y="29348"/>
                </a:lnTo>
                <a:lnTo>
                  <a:pt x="0" y="29320"/>
                </a:lnTo>
                <a:lnTo>
                  <a:pt x="0" y="29309"/>
                </a:lnTo>
                <a:lnTo>
                  <a:pt x="0" y="29275"/>
                </a:lnTo>
                <a:lnTo>
                  <a:pt x="0" y="29266"/>
                </a:lnTo>
                <a:lnTo>
                  <a:pt x="0" y="29251"/>
                </a:lnTo>
                <a:lnTo>
                  <a:pt x="0" y="29246"/>
                </a:lnTo>
                <a:lnTo>
                  <a:pt x="0" y="29191"/>
                </a:lnTo>
                <a:lnTo>
                  <a:pt x="0" y="29163"/>
                </a:lnTo>
                <a:lnTo>
                  <a:pt x="0" y="29124"/>
                </a:lnTo>
                <a:lnTo>
                  <a:pt x="0" y="29100"/>
                </a:lnTo>
                <a:lnTo>
                  <a:pt x="0" y="29096"/>
                </a:lnTo>
                <a:lnTo>
                  <a:pt x="0" y="29087"/>
                </a:lnTo>
                <a:lnTo>
                  <a:pt x="0" y="29070"/>
                </a:lnTo>
                <a:lnTo>
                  <a:pt x="0" y="29065"/>
                </a:lnTo>
                <a:lnTo>
                  <a:pt x="0" y="29042"/>
                </a:lnTo>
                <a:lnTo>
                  <a:pt x="0" y="29018"/>
                </a:lnTo>
                <a:lnTo>
                  <a:pt x="0" y="28991"/>
                </a:lnTo>
                <a:lnTo>
                  <a:pt x="0" y="28891"/>
                </a:lnTo>
                <a:lnTo>
                  <a:pt x="0" y="28887"/>
                </a:lnTo>
                <a:lnTo>
                  <a:pt x="0" y="28884"/>
                </a:lnTo>
                <a:lnTo>
                  <a:pt x="0" y="28873"/>
                </a:lnTo>
                <a:lnTo>
                  <a:pt x="0" y="28846"/>
                </a:lnTo>
                <a:lnTo>
                  <a:pt x="0" y="28792"/>
                </a:lnTo>
                <a:lnTo>
                  <a:pt x="0" y="28787"/>
                </a:lnTo>
                <a:lnTo>
                  <a:pt x="0" y="28782"/>
                </a:lnTo>
                <a:lnTo>
                  <a:pt x="0" y="28705"/>
                </a:lnTo>
                <a:lnTo>
                  <a:pt x="0" y="28661"/>
                </a:lnTo>
                <a:lnTo>
                  <a:pt x="0" y="28613"/>
                </a:lnTo>
                <a:lnTo>
                  <a:pt x="0" y="28575"/>
                </a:lnTo>
                <a:lnTo>
                  <a:pt x="0" y="28540"/>
                </a:lnTo>
                <a:lnTo>
                  <a:pt x="0" y="28515"/>
                </a:lnTo>
                <a:lnTo>
                  <a:pt x="0" y="28432"/>
                </a:lnTo>
                <a:lnTo>
                  <a:pt x="0" y="28428"/>
                </a:lnTo>
                <a:lnTo>
                  <a:pt x="0" y="28418"/>
                </a:lnTo>
                <a:lnTo>
                  <a:pt x="0" y="28370"/>
                </a:lnTo>
                <a:lnTo>
                  <a:pt x="0" y="28351"/>
                </a:lnTo>
                <a:lnTo>
                  <a:pt x="0" y="28343"/>
                </a:lnTo>
                <a:lnTo>
                  <a:pt x="0" y="28299"/>
                </a:lnTo>
                <a:lnTo>
                  <a:pt x="0" y="28274"/>
                </a:lnTo>
                <a:lnTo>
                  <a:pt x="0" y="28246"/>
                </a:lnTo>
                <a:lnTo>
                  <a:pt x="0" y="28219"/>
                </a:lnTo>
                <a:lnTo>
                  <a:pt x="0" y="28154"/>
                </a:lnTo>
                <a:lnTo>
                  <a:pt x="0" y="28142"/>
                </a:lnTo>
                <a:lnTo>
                  <a:pt x="0" y="28139"/>
                </a:lnTo>
                <a:lnTo>
                  <a:pt x="0" y="28134"/>
                </a:lnTo>
                <a:lnTo>
                  <a:pt x="0" y="28101"/>
                </a:lnTo>
                <a:lnTo>
                  <a:pt x="0" y="28080"/>
                </a:lnTo>
                <a:lnTo>
                  <a:pt x="0" y="28075"/>
                </a:lnTo>
                <a:lnTo>
                  <a:pt x="0" y="28067"/>
                </a:lnTo>
                <a:lnTo>
                  <a:pt x="0" y="28056"/>
                </a:lnTo>
                <a:lnTo>
                  <a:pt x="0" y="28037"/>
                </a:lnTo>
                <a:lnTo>
                  <a:pt x="0" y="27992"/>
                </a:lnTo>
                <a:lnTo>
                  <a:pt x="0" y="27977"/>
                </a:lnTo>
                <a:lnTo>
                  <a:pt x="0" y="27968"/>
                </a:lnTo>
                <a:lnTo>
                  <a:pt x="0" y="27949"/>
                </a:lnTo>
                <a:lnTo>
                  <a:pt x="0" y="27911"/>
                </a:lnTo>
                <a:lnTo>
                  <a:pt x="0" y="27891"/>
                </a:lnTo>
                <a:lnTo>
                  <a:pt x="0" y="27870"/>
                </a:lnTo>
                <a:lnTo>
                  <a:pt x="0" y="27866"/>
                </a:lnTo>
                <a:lnTo>
                  <a:pt x="0" y="27815"/>
                </a:lnTo>
                <a:lnTo>
                  <a:pt x="0" y="27780"/>
                </a:lnTo>
                <a:lnTo>
                  <a:pt x="0" y="27765"/>
                </a:lnTo>
                <a:lnTo>
                  <a:pt x="0" y="27761"/>
                </a:lnTo>
                <a:lnTo>
                  <a:pt x="0" y="27752"/>
                </a:lnTo>
                <a:lnTo>
                  <a:pt x="0" y="27616"/>
                </a:lnTo>
                <a:lnTo>
                  <a:pt x="0" y="27598"/>
                </a:lnTo>
                <a:lnTo>
                  <a:pt x="0" y="27506"/>
                </a:lnTo>
                <a:lnTo>
                  <a:pt x="0" y="27408"/>
                </a:lnTo>
                <a:lnTo>
                  <a:pt x="0" y="27407"/>
                </a:lnTo>
                <a:lnTo>
                  <a:pt x="0" y="27360"/>
                </a:lnTo>
                <a:lnTo>
                  <a:pt x="0" y="27353"/>
                </a:lnTo>
                <a:lnTo>
                  <a:pt x="0" y="27278"/>
                </a:lnTo>
                <a:lnTo>
                  <a:pt x="0" y="27276"/>
                </a:lnTo>
                <a:lnTo>
                  <a:pt x="0" y="27274"/>
                </a:lnTo>
                <a:lnTo>
                  <a:pt x="0" y="27204"/>
                </a:lnTo>
                <a:lnTo>
                  <a:pt x="0" y="27167"/>
                </a:lnTo>
                <a:lnTo>
                  <a:pt x="0" y="27164"/>
                </a:lnTo>
                <a:lnTo>
                  <a:pt x="0" y="27159"/>
                </a:lnTo>
                <a:lnTo>
                  <a:pt x="0" y="27095"/>
                </a:lnTo>
                <a:lnTo>
                  <a:pt x="0" y="27082"/>
                </a:lnTo>
                <a:lnTo>
                  <a:pt x="0" y="27005"/>
                </a:lnTo>
                <a:lnTo>
                  <a:pt x="0" y="26985"/>
                </a:lnTo>
                <a:lnTo>
                  <a:pt x="0" y="26954"/>
                </a:lnTo>
                <a:lnTo>
                  <a:pt x="0" y="26928"/>
                </a:lnTo>
                <a:lnTo>
                  <a:pt x="0" y="26903"/>
                </a:lnTo>
                <a:lnTo>
                  <a:pt x="0" y="26871"/>
                </a:lnTo>
                <a:lnTo>
                  <a:pt x="0" y="26866"/>
                </a:lnTo>
                <a:lnTo>
                  <a:pt x="0" y="26845"/>
                </a:lnTo>
                <a:lnTo>
                  <a:pt x="0" y="26762"/>
                </a:lnTo>
                <a:lnTo>
                  <a:pt x="0" y="26759"/>
                </a:lnTo>
                <a:lnTo>
                  <a:pt x="0" y="26687"/>
                </a:lnTo>
                <a:lnTo>
                  <a:pt x="0" y="26608"/>
                </a:lnTo>
                <a:lnTo>
                  <a:pt x="0" y="26580"/>
                </a:lnTo>
                <a:lnTo>
                  <a:pt x="0" y="26563"/>
                </a:lnTo>
                <a:lnTo>
                  <a:pt x="0" y="26531"/>
                </a:lnTo>
                <a:lnTo>
                  <a:pt x="0" y="26482"/>
                </a:lnTo>
                <a:lnTo>
                  <a:pt x="0" y="26450"/>
                </a:lnTo>
                <a:lnTo>
                  <a:pt x="0" y="26444"/>
                </a:lnTo>
                <a:lnTo>
                  <a:pt x="0" y="26408"/>
                </a:lnTo>
                <a:lnTo>
                  <a:pt x="0" y="26394"/>
                </a:lnTo>
                <a:lnTo>
                  <a:pt x="0" y="26393"/>
                </a:lnTo>
                <a:lnTo>
                  <a:pt x="0" y="26386"/>
                </a:lnTo>
                <a:lnTo>
                  <a:pt x="0" y="26339"/>
                </a:lnTo>
                <a:lnTo>
                  <a:pt x="0" y="26296"/>
                </a:lnTo>
                <a:lnTo>
                  <a:pt x="0" y="26291"/>
                </a:lnTo>
                <a:lnTo>
                  <a:pt x="0" y="26262"/>
                </a:lnTo>
                <a:lnTo>
                  <a:pt x="0" y="26201"/>
                </a:lnTo>
                <a:lnTo>
                  <a:pt x="0" y="26198"/>
                </a:lnTo>
                <a:lnTo>
                  <a:pt x="0" y="26124"/>
                </a:lnTo>
                <a:lnTo>
                  <a:pt x="0" y="26088"/>
                </a:lnTo>
                <a:lnTo>
                  <a:pt x="0" y="26058"/>
                </a:lnTo>
                <a:lnTo>
                  <a:pt x="0" y="26056"/>
                </a:lnTo>
                <a:lnTo>
                  <a:pt x="0" y="26019"/>
                </a:lnTo>
                <a:lnTo>
                  <a:pt x="0" y="26010"/>
                </a:lnTo>
                <a:lnTo>
                  <a:pt x="0" y="25949"/>
                </a:lnTo>
                <a:lnTo>
                  <a:pt x="0" y="25881"/>
                </a:lnTo>
                <a:lnTo>
                  <a:pt x="0" y="25866"/>
                </a:lnTo>
                <a:lnTo>
                  <a:pt x="0" y="25835"/>
                </a:lnTo>
                <a:lnTo>
                  <a:pt x="0" y="25831"/>
                </a:lnTo>
                <a:lnTo>
                  <a:pt x="0" y="25796"/>
                </a:lnTo>
                <a:lnTo>
                  <a:pt x="0" y="25771"/>
                </a:lnTo>
                <a:lnTo>
                  <a:pt x="0" y="25738"/>
                </a:lnTo>
                <a:lnTo>
                  <a:pt x="0" y="25724"/>
                </a:lnTo>
                <a:lnTo>
                  <a:pt x="0" y="25721"/>
                </a:lnTo>
                <a:lnTo>
                  <a:pt x="0" y="25597"/>
                </a:lnTo>
                <a:lnTo>
                  <a:pt x="0" y="25594"/>
                </a:lnTo>
                <a:lnTo>
                  <a:pt x="0" y="25569"/>
                </a:lnTo>
                <a:lnTo>
                  <a:pt x="0" y="25562"/>
                </a:lnTo>
                <a:lnTo>
                  <a:pt x="0" y="25559"/>
                </a:lnTo>
                <a:lnTo>
                  <a:pt x="0" y="25551"/>
                </a:lnTo>
                <a:lnTo>
                  <a:pt x="0" y="25547"/>
                </a:lnTo>
                <a:lnTo>
                  <a:pt x="0" y="25471"/>
                </a:lnTo>
                <a:lnTo>
                  <a:pt x="0" y="25457"/>
                </a:lnTo>
                <a:lnTo>
                  <a:pt x="0" y="25388"/>
                </a:lnTo>
                <a:lnTo>
                  <a:pt x="0" y="25346"/>
                </a:lnTo>
                <a:lnTo>
                  <a:pt x="0" y="25301"/>
                </a:lnTo>
                <a:lnTo>
                  <a:pt x="0" y="25283"/>
                </a:lnTo>
                <a:lnTo>
                  <a:pt x="0" y="25275"/>
                </a:lnTo>
                <a:lnTo>
                  <a:pt x="0" y="25250"/>
                </a:lnTo>
                <a:lnTo>
                  <a:pt x="0" y="25173"/>
                </a:lnTo>
                <a:lnTo>
                  <a:pt x="0" y="25167"/>
                </a:lnTo>
                <a:lnTo>
                  <a:pt x="0" y="25123"/>
                </a:lnTo>
                <a:lnTo>
                  <a:pt x="0" y="25116"/>
                </a:lnTo>
                <a:lnTo>
                  <a:pt x="0" y="25041"/>
                </a:lnTo>
                <a:lnTo>
                  <a:pt x="0" y="25028"/>
                </a:lnTo>
                <a:lnTo>
                  <a:pt x="0" y="25012"/>
                </a:lnTo>
                <a:lnTo>
                  <a:pt x="0" y="25007"/>
                </a:lnTo>
                <a:lnTo>
                  <a:pt x="0" y="25001"/>
                </a:lnTo>
                <a:lnTo>
                  <a:pt x="0" y="24999"/>
                </a:lnTo>
                <a:lnTo>
                  <a:pt x="0" y="24998"/>
                </a:lnTo>
                <a:lnTo>
                  <a:pt x="0" y="24984"/>
                </a:lnTo>
                <a:lnTo>
                  <a:pt x="0" y="24949"/>
                </a:lnTo>
                <a:lnTo>
                  <a:pt x="0" y="24930"/>
                </a:lnTo>
                <a:lnTo>
                  <a:pt x="0" y="24884"/>
                </a:lnTo>
                <a:lnTo>
                  <a:pt x="0" y="24824"/>
                </a:lnTo>
                <a:lnTo>
                  <a:pt x="0" y="24817"/>
                </a:lnTo>
                <a:lnTo>
                  <a:pt x="0" y="24810"/>
                </a:lnTo>
                <a:lnTo>
                  <a:pt x="0" y="24791"/>
                </a:lnTo>
                <a:lnTo>
                  <a:pt x="0" y="24714"/>
                </a:lnTo>
                <a:lnTo>
                  <a:pt x="0" y="24693"/>
                </a:lnTo>
                <a:lnTo>
                  <a:pt x="0" y="24643"/>
                </a:lnTo>
                <a:lnTo>
                  <a:pt x="0" y="24598"/>
                </a:lnTo>
                <a:lnTo>
                  <a:pt x="0" y="24576"/>
                </a:lnTo>
                <a:lnTo>
                  <a:pt x="0" y="24567"/>
                </a:lnTo>
                <a:lnTo>
                  <a:pt x="0" y="24548"/>
                </a:lnTo>
                <a:lnTo>
                  <a:pt x="0" y="24540"/>
                </a:lnTo>
                <a:lnTo>
                  <a:pt x="0" y="24507"/>
                </a:lnTo>
                <a:lnTo>
                  <a:pt x="0" y="24471"/>
                </a:lnTo>
                <a:lnTo>
                  <a:pt x="0" y="24469"/>
                </a:lnTo>
                <a:lnTo>
                  <a:pt x="0" y="24465"/>
                </a:lnTo>
                <a:lnTo>
                  <a:pt x="0" y="24448"/>
                </a:lnTo>
                <a:lnTo>
                  <a:pt x="0" y="24422"/>
                </a:lnTo>
                <a:lnTo>
                  <a:pt x="0" y="24371"/>
                </a:lnTo>
                <a:lnTo>
                  <a:pt x="0" y="24367"/>
                </a:lnTo>
                <a:lnTo>
                  <a:pt x="0" y="24364"/>
                </a:lnTo>
                <a:lnTo>
                  <a:pt x="0" y="24353"/>
                </a:lnTo>
                <a:lnTo>
                  <a:pt x="0" y="24350"/>
                </a:lnTo>
                <a:lnTo>
                  <a:pt x="0" y="24332"/>
                </a:lnTo>
                <a:lnTo>
                  <a:pt x="0" y="24326"/>
                </a:lnTo>
                <a:lnTo>
                  <a:pt x="0" y="24286"/>
                </a:lnTo>
                <a:lnTo>
                  <a:pt x="0" y="24283"/>
                </a:lnTo>
                <a:lnTo>
                  <a:pt x="0" y="24278"/>
                </a:lnTo>
                <a:lnTo>
                  <a:pt x="0" y="24262"/>
                </a:lnTo>
                <a:lnTo>
                  <a:pt x="0" y="24249"/>
                </a:lnTo>
                <a:lnTo>
                  <a:pt x="0" y="24176"/>
                </a:lnTo>
                <a:lnTo>
                  <a:pt x="0" y="24146"/>
                </a:lnTo>
                <a:lnTo>
                  <a:pt x="0" y="24143"/>
                </a:lnTo>
                <a:lnTo>
                  <a:pt x="0" y="24121"/>
                </a:lnTo>
                <a:lnTo>
                  <a:pt x="0" y="24104"/>
                </a:lnTo>
                <a:lnTo>
                  <a:pt x="0" y="24093"/>
                </a:lnTo>
                <a:lnTo>
                  <a:pt x="0" y="24066"/>
                </a:lnTo>
                <a:lnTo>
                  <a:pt x="0" y="24007"/>
                </a:lnTo>
                <a:lnTo>
                  <a:pt x="0" y="23948"/>
                </a:lnTo>
                <a:lnTo>
                  <a:pt x="0" y="23910"/>
                </a:lnTo>
                <a:lnTo>
                  <a:pt x="0" y="23900"/>
                </a:lnTo>
                <a:lnTo>
                  <a:pt x="0" y="23894"/>
                </a:lnTo>
                <a:lnTo>
                  <a:pt x="0" y="23892"/>
                </a:lnTo>
                <a:lnTo>
                  <a:pt x="0" y="23828"/>
                </a:lnTo>
                <a:lnTo>
                  <a:pt x="0" y="23823"/>
                </a:lnTo>
                <a:lnTo>
                  <a:pt x="0" y="23805"/>
                </a:lnTo>
                <a:lnTo>
                  <a:pt x="0" y="23803"/>
                </a:lnTo>
                <a:lnTo>
                  <a:pt x="0" y="23800"/>
                </a:lnTo>
                <a:lnTo>
                  <a:pt x="0" y="23728"/>
                </a:lnTo>
                <a:lnTo>
                  <a:pt x="0" y="23684"/>
                </a:lnTo>
                <a:lnTo>
                  <a:pt x="0" y="23679"/>
                </a:lnTo>
                <a:lnTo>
                  <a:pt x="0" y="23672"/>
                </a:lnTo>
                <a:lnTo>
                  <a:pt x="0" y="23670"/>
                </a:lnTo>
                <a:lnTo>
                  <a:pt x="0" y="23662"/>
                </a:lnTo>
                <a:lnTo>
                  <a:pt x="0" y="23647"/>
                </a:lnTo>
                <a:lnTo>
                  <a:pt x="0" y="23634"/>
                </a:lnTo>
                <a:lnTo>
                  <a:pt x="0" y="23632"/>
                </a:lnTo>
                <a:lnTo>
                  <a:pt x="0" y="23612"/>
                </a:lnTo>
                <a:lnTo>
                  <a:pt x="0" y="23541"/>
                </a:lnTo>
                <a:lnTo>
                  <a:pt x="0" y="23453"/>
                </a:lnTo>
                <a:lnTo>
                  <a:pt x="0" y="23451"/>
                </a:lnTo>
                <a:lnTo>
                  <a:pt x="0" y="23448"/>
                </a:lnTo>
                <a:lnTo>
                  <a:pt x="0" y="23429"/>
                </a:lnTo>
                <a:lnTo>
                  <a:pt x="0" y="23368"/>
                </a:lnTo>
                <a:lnTo>
                  <a:pt x="0" y="23346"/>
                </a:lnTo>
                <a:lnTo>
                  <a:pt x="0" y="23341"/>
                </a:lnTo>
                <a:lnTo>
                  <a:pt x="0" y="23272"/>
                </a:lnTo>
                <a:lnTo>
                  <a:pt x="0" y="23269"/>
                </a:lnTo>
                <a:lnTo>
                  <a:pt x="0" y="23265"/>
                </a:lnTo>
                <a:lnTo>
                  <a:pt x="0" y="23240"/>
                </a:lnTo>
                <a:lnTo>
                  <a:pt x="0" y="23205"/>
                </a:lnTo>
                <a:lnTo>
                  <a:pt x="0" y="23188"/>
                </a:lnTo>
                <a:lnTo>
                  <a:pt x="0" y="23155"/>
                </a:lnTo>
                <a:lnTo>
                  <a:pt x="0" y="23138"/>
                </a:lnTo>
                <a:lnTo>
                  <a:pt x="0" y="23098"/>
                </a:lnTo>
                <a:lnTo>
                  <a:pt x="0" y="23096"/>
                </a:lnTo>
                <a:lnTo>
                  <a:pt x="0" y="23083"/>
                </a:lnTo>
                <a:lnTo>
                  <a:pt x="0" y="23076"/>
                </a:lnTo>
                <a:lnTo>
                  <a:pt x="0" y="23014"/>
                </a:lnTo>
                <a:lnTo>
                  <a:pt x="0" y="23009"/>
                </a:lnTo>
                <a:lnTo>
                  <a:pt x="0" y="23000"/>
                </a:lnTo>
                <a:lnTo>
                  <a:pt x="0" y="22986"/>
                </a:lnTo>
                <a:lnTo>
                  <a:pt x="0" y="22984"/>
                </a:lnTo>
                <a:lnTo>
                  <a:pt x="0" y="22979"/>
                </a:lnTo>
                <a:lnTo>
                  <a:pt x="0" y="22905"/>
                </a:lnTo>
                <a:lnTo>
                  <a:pt x="0" y="22902"/>
                </a:lnTo>
                <a:lnTo>
                  <a:pt x="0" y="22891"/>
                </a:lnTo>
                <a:lnTo>
                  <a:pt x="0" y="22887"/>
                </a:lnTo>
                <a:lnTo>
                  <a:pt x="0" y="22874"/>
                </a:lnTo>
                <a:lnTo>
                  <a:pt x="0" y="22833"/>
                </a:lnTo>
                <a:lnTo>
                  <a:pt x="0" y="22803"/>
                </a:lnTo>
                <a:lnTo>
                  <a:pt x="0" y="22781"/>
                </a:lnTo>
                <a:lnTo>
                  <a:pt x="0" y="22756"/>
                </a:lnTo>
                <a:lnTo>
                  <a:pt x="0" y="22754"/>
                </a:lnTo>
                <a:lnTo>
                  <a:pt x="0" y="22731"/>
                </a:lnTo>
                <a:lnTo>
                  <a:pt x="0" y="22695"/>
                </a:lnTo>
                <a:lnTo>
                  <a:pt x="0" y="22669"/>
                </a:lnTo>
                <a:lnTo>
                  <a:pt x="0" y="22621"/>
                </a:lnTo>
                <a:lnTo>
                  <a:pt x="0" y="22590"/>
                </a:lnTo>
                <a:lnTo>
                  <a:pt x="0" y="22582"/>
                </a:lnTo>
                <a:lnTo>
                  <a:pt x="0" y="22540"/>
                </a:lnTo>
                <a:lnTo>
                  <a:pt x="0" y="22537"/>
                </a:lnTo>
                <a:lnTo>
                  <a:pt x="0" y="22532"/>
                </a:lnTo>
                <a:lnTo>
                  <a:pt x="0" y="22531"/>
                </a:lnTo>
                <a:lnTo>
                  <a:pt x="0" y="22468"/>
                </a:lnTo>
                <a:lnTo>
                  <a:pt x="0" y="22446"/>
                </a:lnTo>
                <a:lnTo>
                  <a:pt x="0" y="22415"/>
                </a:lnTo>
                <a:lnTo>
                  <a:pt x="0" y="22304"/>
                </a:lnTo>
                <a:lnTo>
                  <a:pt x="0" y="22301"/>
                </a:lnTo>
                <a:lnTo>
                  <a:pt x="0" y="22299"/>
                </a:lnTo>
                <a:lnTo>
                  <a:pt x="0" y="22272"/>
                </a:lnTo>
                <a:lnTo>
                  <a:pt x="0" y="22133"/>
                </a:lnTo>
                <a:lnTo>
                  <a:pt x="0" y="22131"/>
                </a:lnTo>
                <a:lnTo>
                  <a:pt x="0" y="22060"/>
                </a:lnTo>
                <a:lnTo>
                  <a:pt x="0" y="21873"/>
                </a:lnTo>
                <a:lnTo>
                  <a:pt x="0" y="21808"/>
                </a:lnTo>
                <a:lnTo>
                  <a:pt x="0" y="21798"/>
                </a:lnTo>
                <a:lnTo>
                  <a:pt x="0" y="21776"/>
                </a:lnTo>
                <a:lnTo>
                  <a:pt x="0" y="21767"/>
                </a:lnTo>
                <a:lnTo>
                  <a:pt x="0" y="21749"/>
                </a:lnTo>
                <a:lnTo>
                  <a:pt x="0" y="21695"/>
                </a:lnTo>
                <a:lnTo>
                  <a:pt x="0" y="21648"/>
                </a:lnTo>
                <a:lnTo>
                  <a:pt x="0" y="21631"/>
                </a:lnTo>
                <a:lnTo>
                  <a:pt x="0" y="21629"/>
                </a:lnTo>
                <a:lnTo>
                  <a:pt x="0" y="21624"/>
                </a:lnTo>
                <a:lnTo>
                  <a:pt x="0" y="21554"/>
                </a:lnTo>
                <a:lnTo>
                  <a:pt x="0" y="21552"/>
                </a:lnTo>
                <a:lnTo>
                  <a:pt x="0" y="21538"/>
                </a:lnTo>
                <a:lnTo>
                  <a:pt x="0" y="21508"/>
                </a:lnTo>
                <a:lnTo>
                  <a:pt x="0" y="21483"/>
                </a:lnTo>
                <a:lnTo>
                  <a:pt x="0" y="21392"/>
                </a:lnTo>
                <a:lnTo>
                  <a:pt x="0" y="21311"/>
                </a:lnTo>
                <a:lnTo>
                  <a:pt x="0" y="21290"/>
                </a:lnTo>
                <a:lnTo>
                  <a:pt x="0" y="21278"/>
                </a:lnTo>
                <a:lnTo>
                  <a:pt x="0" y="21049"/>
                </a:lnTo>
                <a:lnTo>
                  <a:pt x="0" y="20999"/>
                </a:lnTo>
                <a:lnTo>
                  <a:pt x="0" y="20967"/>
                </a:lnTo>
                <a:lnTo>
                  <a:pt x="0" y="20845"/>
                </a:lnTo>
                <a:lnTo>
                  <a:pt x="0" y="20844"/>
                </a:lnTo>
                <a:lnTo>
                  <a:pt x="0" y="20829"/>
                </a:lnTo>
                <a:lnTo>
                  <a:pt x="0" y="20689"/>
                </a:lnTo>
                <a:lnTo>
                  <a:pt x="0" y="20647"/>
                </a:lnTo>
                <a:lnTo>
                  <a:pt x="0" y="20642"/>
                </a:lnTo>
                <a:lnTo>
                  <a:pt x="0" y="20608"/>
                </a:lnTo>
                <a:lnTo>
                  <a:pt x="0" y="20511"/>
                </a:lnTo>
                <a:lnTo>
                  <a:pt x="0" y="20508"/>
                </a:lnTo>
                <a:lnTo>
                  <a:pt x="0" y="20493"/>
                </a:lnTo>
                <a:lnTo>
                  <a:pt x="0" y="20490"/>
                </a:lnTo>
                <a:lnTo>
                  <a:pt x="0" y="20489"/>
                </a:lnTo>
                <a:lnTo>
                  <a:pt x="0" y="20487"/>
                </a:lnTo>
                <a:lnTo>
                  <a:pt x="0" y="20414"/>
                </a:lnTo>
                <a:lnTo>
                  <a:pt x="0" y="20407"/>
                </a:lnTo>
                <a:lnTo>
                  <a:pt x="0" y="20405"/>
                </a:lnTo>
                <a:lnTo>
                  <a:pt x="0" y="20401"/>
                </a:lnTo>
                <a:lnTo>
                  <a:pt x="0" y="20385"/>
                </a:lnTo>
                <a:lnTo>
                  <a:pt x="0" y="20329"/>
                </a:lnTo>
                <a:lnTo>
                  <a:pt x="0" y="20181"/>
                </a:lnTo>
                <a:lnTo>
                  <a:pt x="0" y="20176"/>
                </a:lnTo>
                <a:lnTo>
                  <a:pt x="0" y="20173"/>
                </a:lnTo>
                <a:lnTo>
                  <a:pt x="0" y="20137"/>
                </a:lnTo>
                <a:lnTo>
                  <a:pt x="0" y="20028"/>
                </a:lnTo>
                <a:lnTo>
                  <a:pt x="0" y="20016"/>
                </a:lnTo>
                <a:lnTo>
                  <a:pt x="0" y="19949"/>
                </a:lnTo>
                <a:lnTo>
                  <a:pt x="0" y="19948"/>
                </a:lnTo>
                <a:lnTo>
                  <a:pt x="0" y="19941"/>
                </a:lnTo>
                <a:lnTo>
                  <a:pt x="0" y="19940"/>
                </a:lnTo>
                <a:lnTo>
                  <a:pt x="0" y="19937"/>
                </a:lnTo>
                <a:lnTo>
                  <a:pt x="0" y="19766"/>
                </a:lnTo>
                <a:lnTo>
                  <a:pt x="0" y="19744"/>
                </a:lnTo>
                <a:lnTo>
                  <a:pt x="0" y="19737"/>
                </a:lnTo>
                <a:lnTo>
                  <a:pt x="0" y="19716"/>
                </a:lnTo>
                <a:lnTo>
                  <a:pt x="0" y="19699"/>
                </a:lnTo>
                <a:lnTo>
                  <a:pt x="0" y="19678"/>
                </a:lnTo>
                <a:lnTo>
                  <a:pt x="0" y="19635"/>
                </a:lnTo>
                <a:lnTo>
                  <a:pt x="0" y="19609"/>
                </a:lnTo>
                <a:lnTo>
                  <a:pt x="0" y="19573"/>
                </a:lnTo>
                <a:lnTo>
                  <a:pt x="0" y="19482"/>
                </a:lnTo>
                <a:lnTo>
                  <a:pt x="0" y="19466"/>
                </a:lnTo>
                <a:lnTo>
                  <a:pt x="0" y="19432"/>
                </a:lnTo>
                <a:lnTo>
                  <a:pt x="0" y="19380"/>
                </a:lnTo>
                <a:lnTo>
                  <a:pt x="0" y="19308"/>
                </a:lnTo>
                <a:lnTo>
                  <a:pt x="0" y="19300"/>
                </a:lnTo>
                <a:lnTo>
                  <a:pt x="0" y="19276"/>
                </a:lnTo>
                <a:lnTo>
                  <a:pt x="0" y="19225"/>
                </a:lnTo>
                <a:lnTo>
                  <a:pt x="0" y="19151"/>
                </a:lnTo>
                <a:lnTo>
                  <a:pt x="0" y="19137"/>
                </a:lnTo>
                <a:lnTo>
                  <a:pt x="0" y="19056"/>
                </a:lnTo>
                <a:lnTo>
                  <a:pt x="0" y="19046"/>
                </a:lnTo>
                <a:lnTo>
                  <a:pt x="0" y="19030"/>
                </a:lnTo>
                <a:lnTo>
                  <a:pt x="0" y="19007"/>
                </a:lnTo>
                <a:lnTo>
                  <a:pt x="0" y="19005"/>
                </a:lnTo>
                <a:lnTo>
                  <a:pt x="0" y="18971"/>
                </a:lnTo>
                <a:lnTo>
                  <a:pt x="0" y="18958"/>
                </a:lnTo>
                <a:lnTo>
                  <a:pt x="0" y="18941"/>
                </a:lnTo>
                <a:lnTo>
                  <a:pt x="0" y="18834"/>
                </a:lnTo>
                <a:lnTo>
                  <a:pt x="0" y="18802"/>
                </a:lnTo>
                <a:lnTo>
                  <a:pt x="0" y="18798"/>
                </a:lnTo>
                <a:lnTo>
                  <a:pt x="0" y="18796"/>
                </a:lnTo>
                <a:lnTo>
                  <a:pt x="0" y="18762"/>
                </a:lnTo>
                <a:lnTo>
                  <a:pt x="0" y="18695"/>
                </a:lnTo>
                <a:lnTo>
                  <a:pt x="0" y="18692"/>
                </a:lnTo>
                <a:lnTo>
                  <a:pt x="0" y="18657"/>
                </a:lnTo>
                <a:lnTo>
                  <a:pt x="0" y="18484"/>
                </a:lnTo>
                <a:lnTo>
                  <a:pt x="0" y="18469"/>
                </a:lnTo>
                <a:lnTo>
                  <a:pt x="0" y="18461"/>
                </a:lnTo>
                <a:lnTo>
                  <a:pt x="0" y="18411"/>
                </a:lnTo>
                <a:lnTo>
                  <a:pt x="0" y="18395"/>
                </a:lnTo>
                <a:lnTo>
                  <a:pt x="0" y="18386"/>
                </a:lnTo>
                <a:lnTo>
                  <a:pt x="0" y="18359"/>
                </a:lnTo>
                <a:lnTo>
                  <a:pt x="0" y="18357"/>
                </a:lnTo>
                <a:lnTo>
                  <a:pt x="0" y="18350"/>
                </a:lnTo>
                <a:lnTo>
                  <a:pt x="0" y="18343"/>
                </a:lnTo>
                <a:lnTo>
                  <a:pt x="0" y="18149"/>
                </a:lnTo>
                <a:lnTo>
                  <a:pt x="0" y="18137"/>
                </a:lnTo>
                <a:lnTo>
                  <a:pt x="0" y="18127"/>
                </a:lnTo>
                <a:lnTo>
                  <a:pt x="0" y="18044"/>
                </a:lnTo>
                <a:lnTo>
                  <a:pt x="0" y="18025"/>
                </a:lnTo>
                <a:lnTo>
                  <a:pt x="0" y="18009"/>
                </a:lnTo>
                <a:lnTo>
                  <a:pt x="0" y="17927"/>
                </a:lnTo>
                <a:lnTo>
                  <a:pt x="0" y="17921"/>
                </a:lnTo>
                <a:lnTo>
                  <a:pt x="0" y="17907"/>
                </a:lnTo>
                <a:lnTo>
                  <a:pt x="0" y="17859"/>
                </a:lnTo>
                <a:lnTo>
                  <a:pt x="0" y="17813"/>
                </a:lnTo>
                <a:lnTo>
                  <a:pt x="0" y="17784"/>
                </a:lnTo>
                <a:lnTo>
                  <a:pt x="0" y="17779"/>
                </a:lnTo>
                <a:lnTo>
                  <a:pt x="0" y="17695"/>
                </a:lnTo>
                <a:lnTo>
                  <a:pt x="0" y="17605"/>
                </a:lnTo>
                <a:lnTo>
                  <a:pt x="0" y="17534"/>
                </a:lnTo>
                <a:lnTo>
                  <a:pt x="0" y="17489"/>
                </a:lnTo>
                <a:lnTo>
                  <a:pt x="0" y="17462"/>
                </a:lnTo>
                <a:lnTo>
                  <a:pt x="0" y="17433"/>
                </a:lnTo>
                <a:lnTo>
                  <a:pt x="0" y="17377"/>
                </a:lnTo>
                <a:lnTo>
                  <a:pt x="0" y="17355"/>
                </a:lnTo>
                <a:lnTo>
                  <a:pt x="0" y="17354"/>
                </a:lnTo>
                <a:lnTo>
                  <a:pt x="0" y="17279"/>
                </a:lnTo>
                <a:lnTo>
                  <a:pt x="0" y="17246"/>
                </a:lnTo>
                <a:lnTo>
                  <a:pt x="0" y="17229"/>
                </a:lnTo>
                <a:lnTo>
                  <a:pt x="0" y="17149"/>
                </a:lnTo>
                <a:lnTo>
                  <a:pt x="0" y="17145"/>
                </a:lnTo>
                <a:lnTo>
                  <a:pt x="0" y="17109"/>
                </a:lnTo>
                <a:lnTo>
                  <a:pt x="0" y="17075"/>
                </a:lnTo>
                <a:lnTo>
                  <a:pt x="0" y="17070"/>
                </a:lnTo>
                <a:lnTo>
                  <a:pt x="0" y="17030"/>
                </a:lnTo>
                <a:lnTo>
                  <a:pt x="0" y="17026"/>
                </a:lnTo>
                <a:lnTo>
                  <a:pt x="0" y="16911"/>
                </a:lnTo>
                <a:lnTo>
                  <a:pt x="0" y="16896"/>
                </a:lnTo>
                <a:lnTo>
                  <a:pt x="0" y="16881"/>
                </a:lnTo>
                <a:lnTo>
                  <a:pt x="0" y="16814"/>
                </a:lnTo>
                <a:lnTo>
                  <a:pt x="0" y="16778"/>
                </a:lnTo>
                <a:lnTo>
                  <a:pt x="0" y="16770"/>
                </a:lnTo>
                <a:lnTo>
                  <a:pt x="0" y="16653"/>
                </a:lnTo>
                <a:lnTo>
                  <a:pt x="0" y="16582"/>
                </a:lnTo>
                <a:lnTo>
                  <a:pt x="0" y="16474"/>
                </a:lnTo>
                <a:lnTo>
                  <a:pt x="0" y="16473"/>
                </a:lnTo>
                <a:lnTo>
                  <a:pt x="0" y="16427"/>
                </a:lnTo>
                <a:lnTo>
                  <a:pt x="0" y="16422"/>
                </a:lnTo>
                <a:lnTo>
                  <a:pt x="0" y="16408"/>
                </a:lnTo>
                <a:lnTo>
                  <a:pt x="0" y="16310"/>
                </a:lnTo>
                <a:lnTo>
                  <a:pt x="0" y="16264"/>
                </a:lnTo>
                <a:lnTo>
                  <a:pt x="0" y="16248"/>
                </a:lnTo>
                <a:lnTo>
                  <a:pt x="0" y="16243"/>
                </a:lnTo>
                <a:lnTo>
                  <a:pt x="0" y="16213"/>
                </a:lnTo>
                <a:lnTo>
                  <a:pt x="0" y="16212"/>
                </a:lnTo>
                <a:lnTo>
                  <a:pt x="0" y="16194"/>
                </a:lnTo>
                <a:lnTo>
                  <a:pt x="0" y="16189"/>
                </a:lnTo>
                <a:lnTo>
                  <a:pt x="0" y="16122"/>
                </a:lnTo>
                <a:lnTo>
                  <a:pt x="0" y="16067"/>
                </a:lnTo>
                <a:lnTo>
                  <a:pt x="0" y="16020"/>
                </a:lnTo>
                <a:lnTo>
                  <a:pt x="0" y="16015"/>
                </a:lnTo>
                <a:lnTo>
                  <a:pt x="0" y="15988"/>
                </a:lnTo>
                <a:lnTo>
                  <a:pt x="0" y="15969"/>
                </a:lnTo>
                <a:lnTo>
                  <a:pt x="0" y="15929"/>
                </a:lnTo>
                <a:lnTo>
                  <a:pt x="0" y="15881"/>
                </a:lnTo>
                <a:lnTo>
                  <a:pt x="0" y="15867"/>
                </a:lnTo>
                <a:lnTo>
                  <a:pt x="0" y="15860"/>
                </a:lnTo>
                <a:lnTo>
                  <a:pt x="0" y="15774"/>
                </a:lnTo>
                <a:lnTo>
                  <a:pt x="0" y="15738"/>
                </a:lnTo>
                <a:lnTo>
                  <a:pt x="0" y="15702"/>
                </a:lnTo>
                <a:lnTo>
                  <a:pt x="0" y="15617"/>
                </a:lnTo>
                <a:lnTo>
                  <a:pt x="0" y="15546"/>
                </a:lnTo>
                <a:lnTo>
                  <a:pt x="0" y="15421"/>
                </a:lnTo>
                <a:lnTo>
                  <a:pt x="0" y="15408"/>
                </a:lnTo>
                <a:lnTo>
                  <a:pt x="0" y="15401"/>
                </a:lnTo>
                <a:lnTo>
                  <a:pt x="0" y="15367"/>
                </a:lnTo>
                <a:lnTo>
                  <a:pt x="0" y="15222"/>
                </a:lnTo>
                <a:lnTo>
                  <a:pt x="0" y="15197"/>
                </a:lnTo>
                <a:lnTo>
                  <a:pt x="0" y="15196"/>
                </a:lnTo>
                <a:lnTo>
                  <a:pt x="0" y="15192"/>
                </a:lnTo>
                <a:lnTo>
                  <a:pt x="0" y="15158"/>
                </a:lnTo>
                <a:lnTo>
                  <a:pt x="0" y="15139"/>
                </a:lnTo>
                <a:lnTo>
                  <a:pt x="0" y="15107"/>
                </a:lnTo>
                <a:lnTo>
                  <a:pt x="0" y="15053"/>
                </a:lnTo>
                <a:lnTo>
                  <a:pt x="0" y="15044"/>
                </a:lnTo>
                <a:lnTo>
                  <a:pt x="0" y="15042"/>
                </a:lnTo>
                <a:lnTo>
                  <a:pt x="0" y="14962"/>
                </a:lnTo>
                <a:lnTo>
                  <a:pt x="0" y="14912"/>
                </a:lnTo>
                <a:lnTo>
                  <a:pt x="0" y="14865"/>
                </a:lnTo>
                <a:lnTo>
                  <a:pt x="0" y="14805"/>
                </a:lnTo>
                <a:lnTo>
                  <a:pt x="0" y="14767"/>
                </a:lnTo>
                <a:lnTo>
                  <a:pt x="0" y="14760"/>
                </a:lnTo>
                <a:lnTo>
                  <a:pt x="0" y="14755"/>
                </a:lnTo>
                <a:lnTo>
                  <a:pt x="0" y="14753"/>
                </a:lnTo>
                <a:lnTo>
                  <a:pt x="0" y="14738"/>
                </a:lnTo>
                <a:lnTo>
                  <a:pt x="0" y="14688"/>
                </a:lnTo>
                <a:lnTo>
                  <a:pt x="0" y="14681"/>
                </a:lnTo>
                <a:lnTo>
                  <a:pt x="0" y="14626"/>
                </a:lnTo>
                <a:lnTo>
                  <a:pt x="0" y="14526"/>
                </a:lnTo>
                <a:lnTo>
                  <a:pt x="0" y="14510"/>
                </a:lnTo>
                <a:lnTo>
                  <a:pt x="0" y="14485"/>
                </a:lnTo>
                <a:lnTo>
                  <a:pt x="0" y="14438"/>
                </a:lnTo>
                <a:lnTo>
                  <a:pt x="0" y="14319"/>
                </a:lnTo>
                <a:lnTo>
                  <a:pt x="0" y="14314"/>
                </a:lnTo>
                <a:lnTo>
                  <a:pt x="0" y="14276"/>
                </a:lnTo>
                <a:lnTo>
                  <a:pt x="0" y="14242"/>
                </a:lnTo>
                <a:lnTo>
                  <a:pt x="0" y="14157"/>
                </a:lnTo>
                <a:lnTo>
                  <a:pt x="0" y="14090"/>
                </a:lnTo>
                <a:lnTo>
                  <a:pt x="0" y="14021"/>
                </a:lnTo>
                <a:lnTo>
                  <a:pt x="0" y="13981"/>
                </a:lnTo>
                <a:lnTo>
                  <a:pt x="0" y="13964"/>
                </a:lnTo>
                <a:lnTo>
                  <a:pt x="0" y="13844"/>
                </a:lnTo>
                <a:lnTo>
                  <a:pt x="0" y="13842"/>
                </a:lnTo>
                <a:lnTo>
                  <a:pt x="0" y="13837"/>
                </a:lnTo>
                <a:lnTo>
                  <a:pt x="0" y="13830"/>
                </a:lnTo>
                <a:lnTo>
                  <a:pt x="0" y="13825"/>
                </a:lnTo>
                <a:lnTo>
                  <a:pt x="0" y="13745"/>
                </a:lnTo>
                <a:lnTo>
                  <a:pt x="0" y="13742"/>
                </a:lnTo>
                <a:lnTo>
                  <a:pt x="0" y="13727"/>
                </a:lnTo>
                <a:lnTo>
                  <a:pt x="0" y="13671"/>
                </a:lnTo>
                <a:lnTo>
                  <a:pt x="0" y="13629"/>
                </a:lnTo>
                <a:lnTo>
                  <a:pt x="0" y="13626"/>
                </a:lnTo>
                <a:lnTo>
                  <a:pt x="0" y="13605"/>
                </a:lnTo>
                <a:lnTo>
                  <a:pt x="0" y="13591"/>
                </a:lnTo>
                <a:lnTo>
                  <a:pt x="0" y="13541"/>
                </a:lnTo>
                <a:lnTo>
                  <a:pt x="0" y="13532"/>
                </a:lnTo>
                <a:lnTo>
                  <a:pt x="0" y="13522"/>
                </a:lnTo>
                <a:lnTo>
                  <a:pt x="0" y="13505"/>
                </a:lnTo>
                <a:lnTo>
                  <a:pt x="0" y="13311"/>
                </a:lnTo>
                <a:lnTo>
                  <a:pt x="0" y="13283"/>
                </a:lnTo>
                <a:lnTo>
                  <a:pt x="0" y="13232"/>
                </a:lnTo>
                <a:lnTo>
                  <a:pt x="0" y="13212"/>
                </a:lnTo>
                <a:lnTo>
                  <a:pt x="0" y="13157"/>
                </a:lnTo>
                <a:lnTo>
                  <a:pt x="0" y="13155"/>
                </a:lnTo>
                <a:lnTo>
                  <a:pt x="0" y="13152"/>
                </a:lnTo>
                <a:lnTo>
                  <a:pt x="0" y="12978"/>
                </a:lnTo>
                <a:lnTo>
                  <a:pt x="0" y="12943"/>
                </a:lnTo>
                <a:lnTo>
                  <a:pt x="0" y="12857"/>
                </a:lnTo>
                <a:lnTo>
                  <a:pt x="0" y="12835"/>
                </a:lnTo>
                <a:lnTo>
                  <a:pt x="0" y="12745"/>
                </a:lnTo>
                <a:lnTo>
                  <a:pt x="0" y="12724"/>
                </a:lnTo>
                <a:lnTo>
                  <a:pt x="0" y="12706"/>
                </a:lnTo>
                <a:lnTo>
                  <a:pt x="0" y="12681"/>
                </a:lnTo>
                <a:lnTo>
                  <a:pt x="0" y="12635"/>
                </a:lnTo>
                <a:lnTo>
                  <a:pt x="0" y="12625"/>
                </a:lnTo>
                <a:lnTo>
                  <a:pt x="0" y="12604"/>
                </a:lnTo>
                <a:lnTo>
                  <a:pt x="0" y="12602"/>
                </a:lnTo>
                <a:lnTo>
                  <a:pt x="0" y="12487"/>
                </a:lnTo>
                <a:lnTo>
                  <a:pt x="0" y="12482"/>
                </a:lnTo>
                <a:lnTo>
                  <a:pt x="0" y="12459"/>
                </a:lnTo>
                <a:lnTo>
                  <a:pt x="0" y="12376"/>
                </a:lnTo>
                <a:lnTo>
                  <a:pt x="0" y="12364"/>
                </a:lnTo>
                <a:lnTo>
                  <a:pt x="0" y="12361"/>
                </a:lnTo>
                <a:lnTo>
                  <a:pt x="0" y="12222"/>
                </a:lnTo>
                <a:lnTo>
                  <a:pt x="0" y="12175"/>
                </a:lnTo>
                <a:lnTo>
                  <a:pt x="0" y="12172"/>
                </a:lnTo>
                <a:lnTo>
                  <a:pt x="0" y="12145"/>
                </a:lnTo>
                <a:lnTo>
                  <a:pt x="0" y="12143"/>
                </a:lnTo>
                <a:lnTo>
                  <a:pt x="0" y="11954"/>
                </a:lnTo>
                <a:lnTo>
                  <a:pt x="0" y="11934"/>
                </a:lnTo>
                <a:lnTo>
                  <a:pt x="0" y="11905"/>
                </a:lnTo>
                <a:lnTo>
                  <a:pt x="0" y="11902"/>
                </a:lnTo>
                <a:lnTo>
                  <a:pt x="0" y="11790"/>
                </a:lnTo>
                <a:lnTo>
                  <a:pt x="0" y="11744"/>
                </a:lnTo>
                <a:lnTo>
                  <a:pt x="0" y="11728"/>
                </a:lnTo>
                <a:lnTo>
                  <a:pt x="0" y="11723"/>
                </a:lnTo>
                <a:lnTo>
                  <a:pt x="0" y="11709"/>
                </a:lnTo>
                <a:lnTo>
                  <a:pt x="0" y="11695"/>
                </a:lnTo>
                <a:lnTo>
                  <a:pt x="0" y="11693"/>
                </a:lnTo>
                <a:lnTo>
                  <a:pt x="0" y="11670"/>
                </a:lnTo>
                <a:lnTo>
                  <a:pt x="0" y="11620"/>
                </a:lnTo>
                <a:lnTo>
                  <a:pt x="0" y="11595"/>
                </a:lnTo>
                <a:lnTo>
                  <a:pt x="0" y="11574"/>
                </a:lnTo>
                <a:lnTo>
                  <a:pt x="0" y="11566"/>
                </a:lnTo>
                <a:lnTo>
                  <a:pt x="0" y="11502"/>
                </a:lnTo>
                <a:lnTo>
                  <a:pt x="0" y="11497"/>
                </a:lnTo>
                <a:lnTo>
                  <a:pt x="0" y="11495"/>
                </a:lnTo>
                <a:lnTo>
                  <a:pt x="0" y="11479"/>
                </a:lnTo>
                <a:lnTo>
                  <a:pt x="0" y="11438"/>
                </a:lnTo>
                <a:lnTo>
                  <a:pt x="0" y="11425"/>
                </a:lnTo>
                <a:lnTo>
                  <a:pt x="0" y="11409"/>
                </a:lnTo>
                <a:lnTo>
                  <a:pt x="0" y="11361"/>
                </a:lnTo>
                <a:lnTo>
                  <a:pt x="0" y="11264"/>
                </a:lnTo>
                <a:lnTo>
                  <a:pt x="0" y="11259"/>
                </a:lnTo>
                <a:lnTo>
                  <a:pt x="0" y="11257"/>
                </a:lnTo>
                <a:lnTo>
                  <a:pt x="0" y="11254"/>
                </a:lnTo>
                <a:lnTo>
                  <a:pt x="0" y="11182"/>
                </a:lnTo>
                <a:lnTo>
                  <a:pt x="0" y="11161"/>
                </a:lnTo>
                <a:lnTo>
                  <a:pt x="0" y="11159"/>
                </a:lnTo>
                <a:lnTo>
                  <a:pt x="0" y="11057"/>
                </a:lnTo>
                <a:lnTo>
                  <a:pt x="0" y="11047"/>
                </a:lnTo>
                <a:lnTo>
                  <a:pt x="0" y="11043"/>
                </a:lnTo>
                <a:lnTo>
                  <a:pt x="0" y="11022"/>
                </a:lnTo>
                <a:lnTo>
                  <a:pt x="0" y="11013"/>
                </a:lnTo>
                <a:lnTo>
                  <a:pt x="0" y="10990"/>
                </a:lnTo>
                <a:lnTo>
                  <a:pt x="0" y="10949"/>
                </a:lnTo>
                <a:lnTo>
                  <a:pt x="0" y="10947"/>
                </a:lnTo>
                <a:lnTo>
                  <a:pt x="0" y="10847"/>
                </a:lnTo>
                <a:lnTo>
                  <a:pt x="0" y="10831"/>
                </a:lnTo>
                <a:lnTo>
                  <a:pt x="0" y="10794"/>
                </a:lnTo>
                <a:lnTo>
                  <a:pt x="0" y="10700"/>
                </a:lnTo>
                <a:lnTo>
                  <a:pt x="0" y="10598"/>
                </a:lnTo>
                <a:lnTo>
                  <a:pt x="0" y="10569"/>
                </a:lnTo>
                <a:lnTo>
                  <a:pt x="0" y="10563"/>
                </a:lnTo>
                <a:lnTo>
                  <a:pt x="0" y="10531"/>
                </a:lnTo>
                <a:lnTo>
                  <a:pt x="0" y="10522"/>
                </a:lnTo>
                <a:lnTo>
                  <a:pt x="0" y="10513"/>
                </a:lnTo>
                <a:lnTo>
                  <a:pt x="0" y="10488"/>
                </a:lnTo>
                <a:lnTo>
                  <a:pt x="0" y="10480"/>
                </a:lnTo>
                <a:lnTo>
                  <a:pt x="0" y="10426"/>
                </a:lnTo>
                <a:lnTo>
                  <a:pt x="0" y="10352"/>
                </a:lnTo>
                <a:lnTo>
                  <a:pt x="0" y="10345"/>
                </a:lnTo>
                <a:lnTo>
                  <a:pt x="0" y="10343"/>
                </a:lnTo>
                <a:lnTo>
                  <a:pt x="0" y="10335"/>
                </a:lnTo>
                <a:lnTo>
                  <a:pt x="0" y="10322"/>
                </a:lnTo>
                <a:lnTo>
                  <a:pt x="0" y="10285"/>
                </a:lnTo>
                <a:lnTo>
                  <a:pt x="0" y="10162"/>
                </a:lnTo>
                <a:lnTo>
                  <a:pt x="0" y="10126"/>
                </a:lnTo>
                <a:lnTo>
                  <a:pt x="0" y="10106"/>
                </a:lnTo>
                <a:lnTo>
                  <a:pt x="0" y="10052"/>
                </a:lnTo>
                <a:lnTo>
                  <a:pt x="0" y="10021"/>
                </a:lnTo>
                <a:lnTo>
                  <a:pt x="0" y="9950"/>
                </a:lnTo>
                <a:lnTo>
                  <a:pt x="0" y="9899"/>
                </a:lnTo>
                <a:lnTo>
                  <a:pt x="0" y="9883"/>
                </a:lnTo>
                <a:lnTo>
                  <a:pt x="0" y="9878"/>
                </a:lnTo>
                <a:lnTo>
                  <a:pt x="0" y="9816"/>
                </a:lnTo>
                <a:lnTo>
                  <a:pt x="0" y="9811"/>
                </a:lnTo>
                <a:lnTo>
                  <a:pt x="0" y="9808"/>
                </a:lnTo>
                <a:lnTo>
                  <a:pt x="0" y="9687"/>
                </a:lnTo>
                <a:lnTo>
                  <a:pt x="0" y="9649"/>
                </a:lnTo>
                <a:lnTo>
                  <a:pt x="0" y="9615"/>
                </a:lnTo>
                <a:lnTo>
                  <a:pt x="0" y="9562"/>
                </a:lnTo>
                <a:lnTo>
                  <a:pt x="0" y="9523"/>
                </a:lnTo>
                <a:lnTo>
                  <a:pt x="0" y="9448"/>
                </a:lnTo>
                <a:lnTo>
                  <a:pt x="0" y="9446"/>
                </a:lnTo>
                <a:lnTo>
                  <a:pt x="0" y="9419"/>
                </a:lnTo>
                <a:lnTo>
                  <a:pt x="0" y="9337"/>
                </a:lnTo>
                <a:lnTo>
                  <a:pt x="0" y="9322"/>
                </a:lnTo>
                <a:lnTo>
                  <a:pt x="0" y="9225"/>
                </a:lnTo>
                <a:lnTo>
                  <a:pt x="0" y="9207"/>
                </a:lnTo>
                <a:lnTo>
                  <a:pt x="0" y="9203"/>
                </a:lnTo>
                <a:lnTo>
                  <a:pt x="0" y="9151"/>
                </a:lnTo>
                <a:lnTo>
                  <a:pt x="0" y="8983"/>
                </a:lnTo>
                <a:lnTo>
                  <a:pt x="0" y="8974"/>
                </a:lnTo>
                <a:lnTo>
                  <a:pt x="0" y="8972"/>
                </a:lnTo>
                <a:lnTo>
                  <a:pt x="0" y="8955"/>
                </a:lnTo>
                <a:lnTo>
                  <a:pt x="0" y="8927"/>
                </a:lnTo>
                <a:lnTo>
                  <a:pt x="0" y="8914"/>
                </a:lnTo>
                <a:lnTo>
                  <a:pt x="0" y="8878"/>
                </a:lnTo>
                <a:lnTo>
                  <a:pt x="0" y="8842"/>
                </a:lnTo>
                <a:lnTo>
                  <a:pt x="0" y="8778"/>
                </a:lnTo>
                <a:lnTo>
                  <a:pt x="0" y="8776"/>
                </a:lnTo>
                <a:lnTo>
                  <a:pt x="0" y="8771"/>
                </a:lnTo>
                <a:lnTo>
                  <a:pt x="0" y="8735"/>
                </a:lnTo>
                <a:lnTo>
                  <a:pt x="0" y="8733"/>
                </a:lnTo>
                <a:lnTo>
                  <a:pt x="0" y="8712"/>
                </a:lnTo>
                <a:lnTo>
                  <a:pt x="0" y="8669"/>
                </a:lnTo>
                <a:lnTo>
                  <a:pt x="0" y="8655"/>
                </a:lnTo>
                <a:lnTo>
                  <a:pt x="0" y="8610"/>
                </a:lnTo>
                <a:lnTo>
                  <a:pt x="0" y="8539"/>
                </a:lnTo>
                <a:lnTo>
                  <a:pt x="0" y="8533"/>
                </a:lnTo>
                <a:lnTo>
                  <a:pt x="0" y="8458"/>
                </a:lnTo>
                <a:lnTo>
                  <a:pt x="0" y="8431"/>
                </a:lnTo>
                <a:lnTo>
                  <a:pt x="0" y="8430"/>
                </a:lnTo>
                <a:lnTo>
                  <a:pt x="0" y="8230"/>
                </a:lnTo>
                <a:lnTo>
                  <a:pt x="0" y="8221"/>
                </a:lnTo>
                <a:lnTo>
                  <a:pt x="0" y="8208"/>
                </a:lnTo>
                <a:lnTo>
                  <a:pt x="0" y="8196"/>
                </a:lnTo>
                <a:lnTo>
                  <a:pt x="0" y="8180"/>
                </a:lnTo>
                <a:lnTo>
                  <a:pt x="0" y="8151"/>
                </a:lnTo>
                <a:lnTo>
                  <a:pt x="0" y="8146"/>
                </a:lnTo>
                <a:lnTo>
                  <a:pt x="0" y="8039"/>
                </a:lnTo>
                <a:lnTo>
                  <a:pt x="0" y="8001"/>
                </a:lnTo>
                <a:lnTo>
                  <a:pt x="0" y="7998"/>
                </a:lnTo>
                <a:lnTo>
                  <a:pt x="0" y="7972"/>
                </a:lnTo>
                <a:lnTo>
                  <a:pt x="0" y="7941"/>
                </a:lnTo>
                <a:lnTo>
                  <a:pt x="0" y="7939"/>
                </a:lnTo>
                <a:lnTo>
                  <a:pt x="0" y="7854"/>
                </a:lnTo>
                <a:lnTo>
                  <a:pt x="0" y="7836"/>
                </a:lnTo>
                <a:lnTo>
                  <a:pt x="0" y="7760"/>
                </a:lnTo>
                <a:lnTo>
                  <a:pt x="0" y="7749"/>
                </a:lnTo>
                <a:lnTo>
                  <a:pt x="0" y="7658"/>
                </a:lnTo>
                <a:lnTo>
                  <a:pt x="0" y="7655"/>
                </a:lnTo>
                <a:lnTo>
                  <a:pt x="0" y="7548"/>
                </a:lnTo>
                <a:lnTo>
                  <a:pt x="0" y="7540"/>
                </a:lnTo>
                <a:lnTo>
                  <a:pt x="0" y="7510"/>
                </a:lnTo>
                <a:lnTo>
                  <a:pt x="0" y="7503"/>
                </a:lnTo>
                <a:lnTo>
                  <a:pt x="0" y="7476"/>
                </a:lnTo>
                <a:lnTo>
                  <a:pt x="0" y="7391"/>
                </a:lnTo>
                <a:lnTo>
                  <a:pt x="0" y="7327"/>
                </a:lnTo>
                <a:lnTo>
                  <a:pt x="0" y="7324"/>
                </a:lnTo>
                <a:lnTo>
                  <a:pt x="0" y="7293"/>
                </a:lnTo>
                <a:lnTo>
                  <a:pt x="0" y="7225"/>
                </a:lnTo>
                <a:lnTo>
                  <a:pt x="0" y="7175"/>
                </a:lnTo>
                <a:lnTo>
                  <a:pt x="0" y="7163"/>
                </a:lnTo>
                <a:lnTo>
                  <a:pt x="0" y="7161"/>
                </a:lnTo>
                <a:lnTo>
                  <a:pt x="0" y="7150"/>
                </a:lnTo>
                <a:lnTo>
                  <a:pt x="0" y="7117"/>
                </a:lnTo>
                <a:lnTo>
                  <a:pt x="0" y="7101"/>
                </a:lnTo>
                <a:lnTo>
                  <a:pt x="0" y="7100"/>
                </a:lnTo>
                <a:lnTo>
                  <a:pt x="0" y="7096"/>
                </a:lnTo>
                <a:lnTo>
                  <a:pt x="0" y="7084"/>
                </a:lnTo>
                <a:lnTo>
                  <a:pt x="0" y="7066"/>
                </a:lnTo>
                <a:lnTo>
                  <a:pt x="0" y="7064"/>
                </a:lnTo>
                <a:lnTo>
                  <a:pt x="0" y="6980"/>
                </a:lnTo>
                <a:lnTo>
                  <a:pt x="0" y="6868"/>
                </a:lnTo>
                <a:lnTo>
                  <a:pt x="0" y="6863"/>
                </a:lnTo>
                <a:lnTo>
                  <a:pt x="0" y="6841"/>
                </a:lnTo>
                <a:lnTo>
                  <a:pt x="0" y="6825"/>
                </a:lnTo>
                <a:lnTo>
                  <a:pt x="0" y="6782"/>
                </a:lnTo>
                <a:lnTo>
                  <a:pt x="0" y="6766"/>
                </a:lnTo>
                <a:lnTo>
                  <a:pt x="0" y="6739"/>
                </a:lnTo>
                <a:lnTo>
                  <a:pt x="0" y="6724"/>
                </a:lnTo>
                <a:lnTo>
                  <a:pt x="0" y="6659"/>
                </a:lnTo>
                <a:lnTo>
                  <a:pt x="0" y="6641"/>
                </a:lnTo>
                <a:lnTo>
                  <a:pt x="0" y="6568"/>
                </a:lnTo>
                <a:lnTo>
                  <a:pt x="0" y="6545"/>
                </a:lnTo>
                <a:lnTo>
                  <a:pt x="0" y="6527"/>
                </a:lnTo>
                <a:lnTo>
                  <a:pt x="0" y="6502"/>
                </a:lnTo>
                <a:lnTo>
                  <a:pt x="0" y="6412"/>
                </a:lnTo>
                <a:lnTo>
                  <a:pt x="0" y="6389"/>
                </a:lnTo>
                <a:lnTo>
                  <a:pt x="0" y="6372"/>
                </a:lnTo>
                <a:lnTo>
                  <a:pt x="0" y="6344"/>
                </a:lnTo>
                <a:lnTo>
                  <a:pt x="0" y="6280"/>
                </a:lnTo>
                <a:lnTo>
                  <a:pt x="0" y="6278"/>
                </a:lnTo>
                <a:lnTo>
                  <a:pt x="0" y="6220"/>
                </a:lnTo>
                <a:lnTo>
                  <a:pt x="0" y="6203"/>
                </a:lnTo>
                <a:lnTo>
                  <a:pt x="0" y="6193"/>
                </a:lnTo>
                <a:lnTo>
                  <a:pt x="0" y="6177"/>
                </a:lnTo>
                <a:lnTo>
                  <a:pt x="0" y="6043"/>
                </a:lnTo>
                <a:lnTo>
                  <a:pt x="0" y="5993"/>
                </a:lnTo>
                <a:lnTo>
                  <a:pt x="0" y="5960"/>
                </a:lnTo>
                <a:lnTo>
                  <a:pt x="0" y="5945"/>
                </a:lnTo>
                <a:lnTo>
                  <a:pt x="0" y="5915"/>
                </a:lnTo>
                <a:lnTo>
                  <a:pt x="0" y="5842"/>
                </a:lnTo>
                <a:lnTo>
                  <a:pt x="0" y="5817"/>
                </a:lnTo>
                <a:lnTo>
                  <a:pt x="0" y="5718"/>
                </a:lnTo>
                <a:lnTo>
                  <a:pt x="0" y="5456"/>
                </a:lnTo>
                <a:lnTo>
                  <a:pt x="0" y="5358"/>
                </a:lnTo>
                <a:lnTo>
                  <a:pt x="0" y="5296"/>
                </a:lnTo>
                <a:lnTo>
                  <a:pt x="0" y="4978"/>
                </a:lnTo>
                <a:lnTo>
                  <a:pt x="0" y="4808"/>
                </a:lnTo>
                <a:lnTo>
                  <a:pt x="0" y="4710"/>
                </a:lnTo>
                <a:lnTo>
                  <a:pt x="0" y="4677"/>
                </a:lnTo>
                <a:lnTo>
                  <a:pt x="0" y="4598"/>
                </a:lnTo>
                <a:lnTo>
                  <a:pt x="0" y="4580"/>
                </a:lnTo>
                <a:lnTo>
                  <a:pt x="0" y="4576"/>
                </a:lnTo>
                <a:lnTo>
                  <a:pt x="0" y="4501"/>
                </a:lnTo>
                <a:lnTo>
                  <a:pt x="0" y="4498"/>
                </a:lnTo>
                <a:lnTo>
                  <a:pt x="0" y="4435"/>
                </a:lnTo>
                <a:lnTo>
                  <a:pt x="0" y="4333"/>
                </a:lnTo>
                <a:lnTo>
                  <a:pt x="0" y="4183"/>
                </a:lnTo>
                <a:lnTo>
                  <a:pt x="0" y="4173"/>
                </a:lnTo>
                <a:lnTo>
                  <a:pt x="0" y="3787"/>
                </a:lnTo>
                <a:lnTo>
                  <a:pt x="0" y="3695"/>
                </a:lnTo>
                <a:lnTo>
                  <a:pt x="0" y="3685"/>
                </a:lnTo>
                <a:lnTo>
                  <a:pt x="0" y="3620"/>
                </a:lnTo>
                <a:lnTo>
                  <a:pt x="0" y="3569"/>
                </a:lnTo>
                <a:lnTo>
                  <a:pt x="0" y="3519"/>
                </a:lnTo>
                <a:lnTo>
                  <a:pt x="0" y="3481"/>
                </a:lnTo>
                <a:lnTo>
                  <a:pt x="0" y="3452"/>
                </a:lnTo>
                <a:lnTo>
                  <a:pt x="0" y="3360"/>
                </a:lnTo>
                <a:lnTo>
                  <a:pt x="0" y="3312"/>
                </a:lnTo>
                <a:lnTo>
                  <a:pt x="0" y="3226"/>
                </a:lnTo>
                <a:lnTo>
                  <a:pt x="0" y="3162"/>
                </a:lnTo>
                <a:lnTo>
                  <a:pt x="0" y="3154"/>
                </a:lnTo>
                <a:lnTo>
                  <a:pt x="0" y="3133"/>
                </a:lnTo>
                <a:lnTo>
                  <a:pt x="0" y="2921"/>
                </a:lnTo>
                <a:lnTo>
                  <a:pt x="0" y="2905"/>
                </a:lnTo>
                <a:lnTo>
                  <a:pt x="0" y="2871"/>
                </a:lnTo>
                <a:lnTo>
                  <a:pt x="0" y="2862"/>
                </a:lnTo>
                <a:lnTo>
                  <a:pt x="0" y="2555"/>
                </a:lnTo>
                <a:lnTo>
                  <a:pt x="0" y="2548"/>
                </a:lnTo>
                <a:lnTo>
                  <a:pt x="0" y="2523"/>
                </a:lnTo>
                <a:lnTo>
                  <a:pt x="0" y="2437"/>
                </a:lnTo>
                <a:lnTo>
                  <a:pt x="0" y="2305"/>
                </a:lnTo>
                <a:lnTo>
                  <a:pt x="0" y="2246"/>
                </a:lnTo>
                <a:lnTo>
                  <a:pt x="0" y="2191"/>
                </a:lnTo>
                <a:lnTo>
                  <a:pt x="0" y="2110"/>
                </a:lnTo>
                <a:lnTo>
                  <a:pt x="0" y="2014"/>
                </a:lnTo>
                <a:lnTo>
                  <a:pt x="0" y="2012"/>
                </a:lnTo>
                <a:lnTo>
                  <a:pt x="0" y="1914"/>
                </a:lnTo>
                <a:lnTo>
                  <a:pt x="0" y="1855"/>
                </a:lnTo>
                <a:lnTo>
                  <a:pt x="0" y="1750"/>
                </a:lnTo>
                <a:lnTo>
                  <a:pt x="0" y="1636"/>
                </a:lnTo>
                <a:lnTo>
                  <a:pt x="0" y="1466"/>
                </a:lnTo>
                <a:lnTo>
                  <a:pt x="0" y="1416"/>
                </a:lnTo>
                <a:lnTo>
                  <a:pt x="0" y="1177"/>
                </a:lnTo>
                <a:lnTo>
                  <a:pt x="0" y="1175"/>
                </a:lnTo>
                <a:lnTo>
                  <a:pt x="0" y="963"/>
                </a:lnTo>
                <a:lnTo>
                  <a:pt x="0" y="936"/>
                </a:lnTo>
                <a:lnTo>
                  <a:pt x="0" y="744"/>
                </a:lnTo>
                <a:lnTo>
                  <a:pt x="0" y="643"/>
                </a:lnTo>
                <a:lnTo>
                  <a:pt x="0" y="571"/>
                </a:lnTo>
                <a:lnTo>
                  <a:pt x="0" y="529"/>
                </a:lnTo>
                <a:lnTo>
                  <a:pt x="0" y="513"/>
                </a:lnTo>
                <a:lnTo>
                  <a:pt x="0" y="395"/>
                </a:lnTo>
                <a:lnTo>
                  <a:pt x="0" y="384"/>
                </a:lnTo>
                <a:lnTo>
                  <a:pt x="0" y="359"/>
                </a:lnTo>
                <a:lnTo>
                  <a:pt x="0" y="297"/>
                </a:lnTo>
                <a:close/>
              </a:path>
            </a:pathLst>
          </a:custGeom>
          <a:solidFill>
            <a:schemeClr val="accent2">
              <a:alpha val="40000"/>
            </a:schemeClr>
          </a:solidFill>
          <a:ln w="12692" cap="flat">
            <a:noFill/>
            <a:prstDash val="solid"/>
            <a:miter/>
          </a:ln>
        </p:spPr>
        <p:txBody>
          <a:bodyPr wrap="square" rtlCol="0" anchor="ctr">
            <a:noAutofit/>
          </a:bodyPr>
          <a:lstStyle/>
          <a:p>
            <a:endParaRPr lang="en-US" dirty="0">
              <a:latin typeface="Roboto Condensed" panose="02000000000000000000" pitchFamily="2" charset="0"/>
            </a:endParaRPr>
          </a:p>
        </p:txBody>
      </p:sp>
      <p:sp>
        <p:nvSpPr>
          <p:cNvPr id="337" name="Freeform 336">
            <a:extLst>
              <a:ext uri="{FF2B5EF4-FFF2-40B4-BE49-F238E27FC236}">
                <a16:creationId xmlns:a16="http://schemas.microsoft.com/office/drawing/2014/main" id="{1503CDCB-515A-5A46-DE6D-698679F34C4E}"/>
              </a:ext>
            </a:extLst>
          </p:cNvPr>
          <p:cNvSpPr/>
          <p:nvPr/>
        </p:nvSpPr>
        <p:spPr>
          <a:xfrm>
            <a:off x="7077189" y="3419212"/>
            <a:ext cx="3255127" cy="332513"/>
          </a:xfrm>
          <a:custGeom>
            <a:avLst/>
            <a:gdLst>
              <a:gd name="connsiteX0" fmla="*/ 0 w 3255127"/>
              <a:gd name="connsiteY0" fmla="*/ 332513 h 332513"/>
              <a:gd name="connsiteX1" fmla="*/ 0 w 3255127"/>
              <a:gd name="connsiteY1" fmla="*/ 72043 h 332513"/>
              <a:gd name="connsiteX2" fmla="*/ 72026 w 3255127"/>
              <a:gd name="connsiteY2" fmla="*/ 0 h 332513"/>
              <a:gd name="connsiteX3" fmla="*/ 3183103 w 3255127"/>
              <a:gd name="connsiteY3" fmla="*/ 0 h 332513"/>
              <a:gd name="connsiteX4" fmla="*/ 3255128 w 3255127"/>
              <a:gd name="connsiteY4" fmla="*/ 72043 h 332513"/>
              <a:gd name="connsiteX5" fmla="*/ 3255128 w 3255127"/>
              <a:gd name="connsiteY5" fmla="*/ 332513 h 33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127" h="332513">
                <a:moveTo>
                  <a:pt x="0" y="332513"/>
                </a:moveTo>
                <a:lnTo>
                  <a:pt x="0" y="72043"/>
                </a:lnTo>
                <a:cubicBezTo>
                  <a:pt x="0" y="32273"/>
                  <a:pt x="32266" y="0"/>
                  <a:pt x="72026" y="0"/>
                </a:cubicBezTo>
                <a:lnTo>
                  <a:pt x="3183103" y="0"/>
                </a:lnTo>
                <a:cubicBezTo>
                  <a:pt x="3222863" y="0"/>
                  <a:pt x="3255128" y="32273"/>
                  <a:pt x="3255128" y="72043"/>
                </a:cubicBezTo>
                <a:lnTo>
                  <a:pt x="3255128" y="332513"/>
                </a:lnTo>
              </a:path>
            </a:pathLst>
          </a:custGeom>
          <a:solidFill>
            <a:schemeClr val="accent2"/>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38" name="TextBox 337">
            <a:extLst>
              <a:ext uri="{FF2B5EF4-FFF2-40B4-BE49-F238E27FC236}">
                <a16:creationId xmlns:a16="http://schemas.microsoft.com/office/drawing/2014/main" id="{31EF947B-CBD5-E779-A2D7-096F8403AEB1}"/>
              </a:ext>
            </a:extLst>
          </p:cNvPr>
          <p:cNvSpPr txBox="1"/>
          <p:nvPr/>
        </p:nvSpPr>
        <p:spPr>
          <a:xfrm>
            <a:off x="7206899" y="3419436"/>
            <a:ext cx="2375650" cy="354071"/>
          </a:xfrm>
          <a:prstGeom prst="rect">
            <a:avLst/>
          </a:prstGeom>
          <a:noFill/>
        </p:spPr>
        <p:txBody>
          <a:bodyPr wrap="none" lIns="0" rIns="0" rtlCol="0">
            <a:spAutoFit/>
          </a:bodyPr>
          <a:lstStyle/>
          <a:p>
            <a:pPr algn="l"/>
            <a:r>
              <a:rPr lang="en-US" sz="1701" spc="0" baseline="0" dirty="0">
                <a:solidFill>
                  <a:srgbClr val="323232"/>
                </a:solidFill>
                <a:latin typeface="Londrina Solid" pitchFamily="2" charset="77"/>
                <a:sym typeface="LondrinaSolid-Regular"/>
                <a:rtl val="0"/>
              </a:rPr>
              <a:t>Key stage 2 class discussion</a:t>
            </a:r>
          </a:p>
        </p:txBody>
      </p:sp>
      <p:sp>
        <p:nvSpPr>
          <p:cNvPr id="339" name="TextBox 338">
            <a:extLst>
              <a:ext uri="{FF2B5EF4-FFF2-40B4-BE49-F238E27FC236}">
                <a16:creationId xmlns:a16="http://schemas.microsoft.com/office/drawing/2014/main" id="{5845FD8D-1390-FE13-1860-B3CA45FB61AA}"/>
              </a:ext>
            </a:extLst>
          </p:cNvPr>
          <p:cNvSpPr txBox="1"/>
          <p:nvPr/>
        </p:nvSpPr>
        <p:spPr>
          <a:xfrm>
            <a:off x="7206899" y="3818658"/>
            <a:ext cx="3074400" cy="1308820"/>
          </a:xfrm>
          <a:prstGeom prst="rect">
            <a:avLst/>
          </a:prstGeom>
          <a:noFill/>
        </p:spPr>
        <p:txBody>
          <a:bodyPr wrap="square" lIns="0" tIns="0" rIns="0" bIns="0" rtlCol="0">
            <a:spAutoFit/>
          </a:bodyPr>
          <a:lstStyle/>
          <a:p>
            <a:pPr marL="144000" indent="-144000">
              <a:lnSpc>
                <a:spcPct val="90000"/>
              </a:lnSpc>
              <a:spcBef>
                <a:spcPts val="0"/>
              </a:spcBef>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How do we decide how much of the world's resources (such as water, oil, or food) we are allowed to use? How do we know when we have taken too much? </a:t>
            </a:r>
          </a:p>
          <a:p>
            <a:pPr marL="144000" indent="-144000">
              <a:lnSpc>
                <a:spcPct val="90000"/>
              </a:lnSpc>
              <a:spcBef>
                <a:spcPts val="0"/>
              </a:spcBef>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If we use too much of a resource, who suffers the most – the people today, or the people in the future? How so? </a:t>
            </a:r>
          </a:p>
          <a:p>
            <a:pPr marL="144000" indent="-144000">
              <a:lnSpc>
                <a:spcPct val="90000"/>
              </a:lnSpc>
              <a:spcBef>
                <a:spcPts val="0"/>
              </a:spcBef>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If we know that taking too much from nature is wrong, why is it so hard for people and countries to stop?</a:t>
            </a:r>
          </a:p>
          <a:p>
            <a:pPr marL="144000" indent="-144000">
              <a:lnSpc>
                <a:spcPct val="90000"/>
              </a:lnSpc>
              <a:spcBef>
                <a:spcPts val="0"/>
              </a:spcBef>
              <a:buFont typeface="Arial" panose="020B0604020202020204" pitchFamily="34" charset="0"/>
              <a:buChar char="•"/>
            </a:pPr>
            <a:r>
              <a:rPr lang="en-US" sz="1050" dirty="0">
                <a:latin typeface="Roboto Condensed" panose="02000000000000000000" pitchFamily="2" charset="0"/>
                <a:ea typeface="Roboto Condensed" panose="02000000000000000000" pitchFamily="2" charset="0"/>
              </a:rPr>
              <a:t>Can you write a letter persuading people to stop taking too much from the world? </a:t>
            </a:r>
            <a:endParaRPr lang="en-US" sz="1000" dirty="0">
              <a:latin typeface="Roboto Condensed" panose="02000000000000000000" pitchFamily="2" charset="0"/>
              <a:ea typeface="Roboto Condensed" panose="02000000000000000000" pitchFamily="2" charset="0"/>
            </a:endParaRPr>
          </a:p>
        </p:txBody>
      </p:sp>
      <p:sp>
        <p:nvSpPr>
          <p:cNvPr id="340" name="Freeform 339">
            <a:extLst>
              <a:ext uri="{FF2B5EF4-FFF2-40B4-BE49-F238E27FC236}">
                <a16:creationId xmlns:a16="http://schemas.microsoft.com/office/drawing/2014/main" id="{2D87F554-6934-A225-5054-FFBDA0DE75DC}"/>
              </a:ext>
            </a:extLst>
          </p:cNvPr>
          <p:cNvSpPr/>
          <p:nvPr/>
        </p:nvSpPr>
        <p:spPr>
          <a:xfrm>
            <a:off x="7077188" y="5461645"/>
            <a:ext cx="3255128" cy="497489"/>
          </a:xfrm>
          <a:custGeom>
            <a:avLst/>
            <a:gdLst>
              <a:gd name="connsiteX0" fmla="*/ 0 w 3255128"/>
              <a:gd name="connsiteY0" fmla="*/ 0 h 497489"/>
              <a:gd name="connsiteX1" fmla="*/ 3255128 w 3255128"/>
              <a:gd name="connsiteY1" fmla="*/ 0 h 497489"/>
              <a:gd name="connsiteX2" fmla="*/ 3255128 w 3255128"/>
              <a:gd name="connsiteY2" fmla="*/ 425447 h 497489"/>
              <a:gd name="connsiteX3" fmla="*/ 3183103 w 3255128"/>
              <a:gd name="connsiteY3" fmla="*/ 497489 h 497489"/>
              <a:gd name="connsiteX4" fmla="*/ 72026 w 3255128"/>
              <a:gd name="connsiteY4" fmla="*/ 497489 h 497489"/>
              <a:gd name="connsiteX5" fmla="*/ 0 w 3255128"/>
              <a:gd name="connsiteY5" fmla="*/ 425447 h 49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128" h="497489">
                <a:moveTo>
                  <a:pt x="0" y="0"/>
                </a:moveTo>
                <a:lnTo>
                  <a:pt x="3255128" y="0"/>
                </a:lnTo>
                <a:lnTo>
                  <a:pt x="3255128" y="425447"/>
                </a:lnTo>
                <a:cubicBezTo>
                  <a:pt x="3255128" y="465216"/>
                  <a:pt x="3222990" y="497489"/>
                  <a:pt x="3183103" y="497489"/>
                </a:cubicBezTo>
                <a:lnTo>
                  <a:pt x="72026" y="497489"/>
                </a:lnTo>
                <a:cubicBezTo>
                  <a:pt x="32266" y="497489"/>
                  <a:pt x="0" y="465216"/>
                  <a:pt x="0" y="425447"/>
                </a:cubicBezTo>
                <a:close/>
              </a:path>
            </a:pathLst>
          </a:custGeom>
          <a:solidFill>
            <a:srgbClr val="CDCA00">
              <a:alpha val="40000"/>
            </a:srgbClr>
          </a:solidFill>
          <a:ln w="12692" cap="flat">
            <a:noFill/>
            <a:prstDash val="solid"/>
            <a:miter/>
          </a:ln>
        </p:spPr>
        <p:txBody>
          <a:bodyPr wrap="square" rtlCol="0" anchor="ctr">
            <a:noAutofit/>
          </a:bodyPr>
          <a:lstStyle/>
          <a:p>
            <a:endParaRPr lang="en-US" sz="1050" dirty="0">
              <a:latin typeface="Roboto Condensed" panose="02000000000000000000" pitchFamily="2" charset="0"/>
            </a:endParaRPr>
          </a:p>
        </p:txBody>
      </p:sp>
      <p:sp>
        <p:nvSpPr>
          <p:cNvPr id="341" name="Freeform 340">
            <a:extLst>
              <a:ext uri="{FF2B5EF4-FFF2-40B4-BE49-F238E27FC236}">
                <a16:creationId xmlns:a16="http://schemas.microsoft.com/office/drawing/2014/main" id="{BB55F3B8-FB86-74A8-884B-48E3BC29D96E}"/>
              </a:ext>
            </a:extLst>
          </p:cNvPr>
          <p:cNvSpPr/>
          <p:nvPr/>
        </p:nvSpPr>
        <p:spPr>
          <a:xfrm>
            <a:off x="7077189" y="5304458"/>
            <a:ext cx="3255127" cy="332512"/>
          </a:xfrm>
          <a:custGeom>
            <a:avLst/>
            <a:gdLst>
              <a:gd name="connsiteX0" fmla="*/ 0 w 3255127"/>
              <a:gd name="connsiteY0" fmla="*/ 332513 h 332512"/>
              <a:gd name="connsiteX1" fmla="*/ 0 w 3255127"/>
              <a:gd name="connsiteY1" fmla="*/ 72042 h 332512"/>
              <a:gd name="connsiteX2" fmla="*/ 72026 w 3255127"/>
              <a:gd name="connsiteY2" fmla="*/ 0 h 332512"/>
              <a:gd name="connsiteX3" fmla="*/ 3183103 w 3255127"/>
              <a:gd name="connsiteY3" fmla="*/ 0 h 332512"/>
              <a:gd name="connsiteX4" fmla="*/ 3255128 w 3255127"/>
              <a:gd name="connsiteY4" fmla="*/ 72042 h 332512"/>
              <a:gd name="connsiteX5" fmla="*/ 3255128 w 3255127"/>
              <a:gd name="connsiteY5" fmla="*/ 332513 h 3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127" h="332512">
                <a:moveTo>
                  <a:pt x="0" y="332513"/>
                </a:moveTo>
                <a:lnTo>
                  <a:pt x="0" y="72042"/>
                </a:lnTo>
                <a:cubicBezTo>
                  <a:pt x="0" y="32273"/>
                  <a:pt x="32266" y="0"/>
                  <a:pt x="72026" y="0"/>
                </a:cubicBezTo>
                <a:lnTo>
                  <a:pt x="3183103" y="0"/>
                </a:lnTo>
                <a:cubicBezTo>
                  <a:pt x="3222863" y="0"/>
                  <a:pt x="3255128" y="32273"/>
                  <a:pt x="3255128" y="72042"/>
                </a:cubicBezTo>
                <a:lnTo>
                  <a:pt x="3255128" y="332513"/>
                </a:lnTo>
              </a:path>
            </a:pathLst>
          </a:custGeom>
          <a:solidFill>
            <a:srgbClr val="CDCA00"/>
          </a:solidFill>
          <a:ln w="12692" cap="flat">
            <a:noFill/>
            <a:prstDash val="solid"/>
            <a:miter/>
          </a:ln>
        </p:spPr>
        <p:txBody>
          <a:bodyPr rtlCol="0" anchor="ctr"/>
          <a:lstStyle/>
          <a:p>
            <a:endParaRPr lang="en-US" sz="1050" dirty="0">
              <a:latin typeface="Roboto Condensed" panose="02000000000000000000" pitchFamily="2" charset="0"/>
            </a:endParaRPr>
          </a:p>
        </p:txBody>
      </p:sp>
      <p:sp>
        <p:nvSpPr>
          <p:cNvPr id="342" name="TextBox 341">
            <a:extLst>
              <a:ext uri="{FF2B5EF4-FFF2-40B4-BE49-F238E27FC236}">
                <a16:creationId xmlns:a16="http://schemas.microsoft.com/office/drawing/2014/main" id="{572F16B0-5684-049B-FDE7-ADA492E01E0F}"/>
              </a:ext>
            </a:extLst>
          </p:cNvPr>
          <p:cNvSpPr txBox="1"/>
          <p:nvPr/>
        </p:nvSpPr>
        <p:spPr>
          <a:xfrm>
            <a:off x="7206899" y="5298139"/>
            <a:ext cx="1059585" cy="353943"/>
          </a:xfrm>
          <a:prstGeom prst="rect">
            <a:avLst/>
          </a:prstGeom>
          <a:noFill/>
        </p:spPr>
        <p:txBody>
          <a:bodyPr wrap="none" lIns="0" rIns="0" rtlCol="0">
            <a:spAutoFit/>
          </a:bodyPr>
          <a:lstStyle/>
          <a:p>
            <a:pPr algn="l"/>
            <a:r>
              <a:rPr lang="en-US" sz="1700" spc="0" baseline="0" dirty="0">
                <a:solidFill>
                  <a:srgbClr val="323232"/>
                </a:solidFill>
                <a:latin typeface="Londrina Solid" pitchFamily="2" charset="77"/>
                <a:sym typeface="LondrinaSolid-Regular"/>
                <a:rtl val="0"/>
              </a:rPr>
              <a:t>Worship song</a:t>
            </a:r>
          </a:p>
        </p:txBody>
      </p:sp>
      <p:sp>
        <p:nvSpPr>
          <p:cNvPr id="343" name="TextBox 342">
            <a:extLst>
              <a:ext uri="{FF2B5EF4-FFF2-40B4-BE49-F238E27FC236}">
                <a16:creationId xmlns:a16="http://schemas.microsoft.com/office/drawing/2014/main" id="{CE363355-2B9A-DC92-B41E-1DFB80A42D3F}"/>
              </a:ext>
            </a:extLst>
          </p:cNvPr>
          <p:cNvSpPr txBox="1"/>
          <p:nvPr/>
        </p:nvSpPr>
        <p:spPr>
          <a:xfrm>
            <a:off x="7206899" y="5701617"/>
            <a:ext cx="2907167" cy="145424"/>
          </a:xfrm>
          <a:prstGeom prst="rect">
            <a:avLst/>
          </a:prstGeom>
          <a:noFill/>
        </p:spPr>
        <p:txBody>
          <a:bodyPr wrap="square" lIns="0" tIns="0" rIns="0" bIns="0" rtlCol="0">
            <a:spAutoFit/>
          </a:bodyPr>
          <a:lstStyle/>
          <a:p>
            <a:pPr>
              <a:lnSpc>
                <a:spcPct val="90000"/>
              </a:lnSpc>
            </a:pPr>
            <a:r>
              <a:rPr lang="en-GB" sz="1050" dirty="0">
                <a:latin typeface="Roboto Condensed" panose="02000000000000000000" pitchFamily="2" charset="0"/>
                <a:ea typeface="Roboto Condensed" panose="02000000000000000000" pitchFamily="2" charset="0"/>
              </a:rPr>
              <a:t>Think Of A World Without Any Flowers</a:t>
            </a:r>
          </a:p>
        </p:txBody>
      </p:sp>
      <p:sp>
        <p:nvSpPr>
          <p:cNvPr id="344" name="Freeform 343">
            <a:extLst>
              <a:ext uri="{FF2B5EF4-FFF2-40B4-BE49-F238E27FC236}">
                <a16:creationId xmlns:a16="http://schemas.microsoft.com/office/drawing/2014/main" id="{566A4D24-F5B5-C7CE-3FC7-CCBF70CA5DF3}"/>
              </a:ext>
            </a:extLst>
          </p:cNvPr>
          <p:cNvSpPr/>
          <p:nvPr/>
        </p:nvSpPr>
        <p:spPr>
          <a:xfrm>
            <a:off x="7077189" y="247410"/>
            <a:ext cx="3255127" cy="332513"/>
          </a:xfrm>
          <a:custGeom>
            <a:avLst/>
            <a:gdLst>
              <a:gd name="connsiteX0" fmla="*/ 0 w 3255127"/>
              <a:gd name="connsiteY0" fmla="*/ 332513 h 332513"/>
              <a:gd name="connsiteX1" fmla="*/ 0 w 3255127"/>
              <a:gd name="connsiteY1" fmla="*/ 72042 h 332513"/>
              <a:gd name="connsiteX2" fmla="*/ 72026 w 3255127"/>
              <a:gd name="connsiteY2" fmla="*/ 0 h 332513"/>
              <a:gd name="connsiteX3" fmla="*/ 3183103 w 3255127"/>
              <a:gd name="connsiteY3" fmla="*/ 0 h 332513"/>
              <a:gd name="connsiteX4" fmla="*/ 3255128 w 3255127"/>
              <a:gd name="connsiteY4" fmla="*/ 72042 h 332513"/>
              <a:gd name="connsiteX5" fmla="*/ 3255128 w 3255127"/>
              <a:gd name="connsiteY5" fmla="*/ 332513 h 33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127" h="332513">
                <a:moveTo>
                  <a:pt x="0" y="332513"/>
                </a:moveTo>
                <a:lnTo>
                  <a:pt x="0" y="72042"/>
                </a:lnTo>
                <a:cubicBezTo>
                  <a:pt x="0" y="32273"/>
                  <a:pt x="32266" y="0"/>
                  <a:pt x="72026" y="0"/>
                </a:cubicBezTo>
                <a:lnTo>
                  <a:pt x="3183103" y="0"/>
                </a:lnTo>
                <a:cubicBezTo>
                  <a:pt x="3222863" y="0"/>
                  <a:pt x="3255128" y="32273"/>
                  <a:pt x="3255128" y="72042"/>
                </a:cubicBezTo>
                <a:lnTo>
                  <a:pt x="3255128" y="332513"/>
                </a:lnTo>
              </a:path>
            </a:pathLst>
          </a:custGeom>
          <a:solidFill>
            <a:schemeClr val="accent1">
              <a:lumMod val="60000"/>
              <a:lumOff val="40000"/>
            </a:scheme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45" name="TextBox 344">
            <a:extLst>
              <a:ext uri="{FF2B5EF4-FFF2-40B4-BE49-F238E27FC236}">
                <a16:creationId xmlns:a16="http://schemas.microsoft.com/office/drawing/2014/main" id="{1235B422-3664-B498-A112-B7F3E6297694}"/>
              </a:ext>
            </a:extLst>
          </p:cNvPr>
          <p:cNvSpPr txBox="1"/>
          <p:nvPr/>
        </p:nvSpPr>
        <p:spPr>
          <a:xfrm>
            <a:off x="7206899" y="241991"/>
            <a:ext cx="1409040" cy="354071"/>
          </a:xfrm>
          <a:prstGeom prst="rect">
            <a:avLst/>
          </a:prstGeom>
          <a:noFill/>
        </p:spPr>
        <p:txBody>
          <a:bodyPr wrap="none" lIns="0" rIns="0" rtlCol="0">
            <a:spAutoFit/>
          </a:bodyPr>
          <a:lstStyle/>
          <a:p>
            <a:pPr algn="l"/>
            <a:r>
              <a:rPr lang="en-US" sz="1701" baseline="0" dirty="0">
                <a:solidFill>
                  <a:srgbClr val="323232"/>
                </a:solidFill>
                <a:latin typeface="Londrina Solid" pitchFamily="2" charset="77"/>
                <a:sym typeface="LondrinaSolid-Regular"/>
                <a:rtl val="0"/>
              </a:rPr>
              <a:t>Invitation prayer</a:t>
            </a:r>
          </a:p>
        </p:txBody>
      </p:sp>
      <p:sp>
        <p:nvSpPr>
          <p:cNvPr id="346" name="TextBox 345">
            <a:extLst>
              <a:ext uri="{FF2B5EF4-FFF2-40B4-BE49-F238E27FC236}">
                <a16:creationId xmlns:a16="http://schemas.microsoft.com/office/drawing/2014/main" id="{8E258675-36A7-B3D6-0BDB-003546EEBD24}"/>
              </a:ext>
            </a:extLst>
          </p:cNvPr>
          <p:cNvSpPr txBox="1"/>
          <p:nvPr/>
        </p:nvSpPr>
        <p:spPr>
          <a:xfrm>
            <a:off x="7206898" y="645348"/>
            <a:ext cx="3124021" cy="1017971"/>
          </a:xfrm>
          <a:prstGeom prst="rect">
            <a:avLst/>
          </a:prstGeom>
          <a:noFill/>
        </p:spPr>
        <p:txBody>
          <a:bodyPr wrap="square" lIns="0" tIns="0" rIns="0" bIns="0" rtlCol="0">
            <a:spAutoFit/>
          </a:bodyPr>
          <a:lstStyle/>
          <a:p>
            <a:pPr>
              <a:lnSpc>
                <a:spcPct val="90000"/>
              </a:lnSpc>
            </a:pPr>
            <a:r>
              <a:rPr lang="en-US" sz="1050" dirty="0">
                <a:latin typeface="Roboto Condensed" panose="02000000000000000000" pitchFamily="2" charset="0"/>
                <a:ea typeface="Roboto Condensed" panose="02000000000000000000" pitchFamily="2" charset="0"/>
              </a:rPr>
              <a:t>Dear God,</a:t>
            </a:r>
          </a:p>
          <a:p>
            <a:pPr>
              <a:lnSpc>
                <a:spcPct val="90000"/>
              </a:lnSpc>
            </a:pPr>
            <a:r>
              <a:rPr lang="en-US" sz="1050" dirty="0">
                <a:latin typeface="Roboto Condensed" panose="02000000000000000000" pitchFamily="2" charset="0"/>
                <a:ea typeface="Roboto Condensed" panose="02000000000000000000" pitchFamily="2" charset="0"/>
              </a:rPr>
              <a:t>Thank You for our plentiful world.</a:t>
            </a:r>
          </a:p>
          <a:p>
            <a:pPr>
              <a:lnSpc>
                <a:spcPct val="90000"/>
              </a:lnSpc>
            </a:pPr>
            <a:r>
              <a:rPr lang="en-US" sz="1050" dirty="0">
                <a:latin typeface="Roboto Condensed" panose="02000000000000000000" pitchFamily="2" charset="0"/>
                <a:ea typeface="Roboto Condensed" panose="02000000000000000000" pitchFamily="2" charset="0"/>
              </a:rPr>
              <a:t>Remind us not to take more than we need and give the land and nature time to rest and recover.</a:t>
            </a:r>
          </a:p>
          <a:p>
            <a:pPr>
              <a:lnSpc>
                <a:spcPct val="90000"/>
              </a:lnSpc>
            </a:pPr>
            <a:r>
              <a:rPr lang="en-US" sz="1050" dirty="0">
                <a:latin typeface="Roboto Condensed" panose="02000000000000000000" pitchFamily="2" charset="0"/>
                <a:ea typeface="Roboto Condensed" panose="02000000000000000000" pitchFamily="2" charset="0"/>
              </a:rPr>
              <a:t>May we always remember that even the smallest helpful action matters.</a:t>
            </a:r>
          </a:p>
          <a:p>
            <a:pPr>
              <a:lnSpc>
                <a:spcPct val="90000"/>
              </a:lnSpc>
            </a:pPr>
            <a:r>
              <a:rPr lang="en-US" sz="1050" dirty="0">
                <a:latin typeface="Roboto Condensed" panose="02000000000000000000" pitchFamily="2" charset="0"/>
                <a:ea typeface="Roboto Condensed" panose="02000000000000000000" pitchFamily="2" charset="0"/>
              </a:rPr>
              <a:t>Amen.</a:t>
            </a:r>
          </a:p>
        </p:txBody>
      </p:sp>
      <p:sp>
        <p:nvSpPr>
          <p:cNvPr id="483" name="TextBox 482">
            <a:extLst>
              <a:ext uri="{FF2B5EF4-FFF2-40B4-BE49-F238E27FC236}">
                <a16:creationId xmlns:a16="http://schemas.microsoft.com/office/drawing/2014/main" id="{02C3B255-8E5C-58E5-307C-C29A0A61FED8}"/>
              </a:ext>
            </a:extLst>
          </p:cNvPr>
          <p:cNvSpPr txBox="1"/>
          <p:nvPr/>
        </p:nvSpPr>
        <p:spPr>
          <a:xfrm>
            <a:off x="358097" y="368952"/>
            <a:ext cx="1853071" cy="1001043"/>
          </a:xfrm>
          <a:prstGeom prst="rect">
            <a:avLst/>
          </a:prstGeom>
          <a:noFill/>
        </p:spPr>
        <p:txBody>
          <a:bodyPr wrap="none" lIns="0" rIns="0" rtlCol="0">
            <a:spAutoFit/>
          </a:bodyPr>
          <a:lstStyle/>
          <a:p>
            <a:pPr algn="l">
              <a:lnSpc>
                <a:spcPct val="75000"/>
              </a:lnSpc>
            </a:pPr>
            <a:r>
              <a:rPr lang="en-US" sz="3901" spc="0" baseline="0" dirty="0">
                <a:solidFill>
                  <a:srgbClr val="323232"/>
                </a:solidFill>
                <a:latin typeface="Londrina Solid" pitchFamily="2" charset="77"/>
                <a:sym typeface="LondrinaSolid-Regular"/>
                <a:rtl val="0"/>
              </a:rPr>
              <a:t>Collective</a:t>
            </a:r>
          </a:p>
          <a:p>
            <a:pPr>
              <a:lnSpc>
                <a:spcPct val="75000"/>
              </a:lnSpc>
            </a:pPr>
            <a:r>
              <a:rPr lang="en-US" sz="3901" dirty="0">
                <a:solidFill>
                  <a:srgbClr val="323232"/>
                </a:solidFill>
                <a:latin typeface="Londrina Solid" pitchFamily="2" charset="77"/>
                <a:sym typeface="LondrinaSolid-Regular"/>
                <a:rtl val="0"/>
              </a:rPr>
              <a:t>Worship</a:t>
            </a:r>
            <a:r>
              <a:rPr lang="en-US" sz="3901" spc="0" baseline="0" dirty="0">
                <a:solidFill>
                  <a:srgbClr val="323232"/>
                </a:solidFill>
                <a:latin typeface="Londrina Solid" pitchFamily="2" charset="77"/>
                <a:sym typeface="LondrinaSolid-Regular"/>
                <a:rtl val="0"/>
              </a:rPr>
              <a:t> </a:t>
            </a:r>
          </a:p>
        </p:txBody>
      </p:sp>
      <p:grpSp>
        <p:nvGrpSpPr>
          <p:cNvPr id="485" name="Graphic 202">
            <a:extLst>
              <a:ext uri="{FF2B5EF4-FFF2-40B4-BE49-F238E27FC236}">
                <a16:creationId xmlns:a16="http://schemas.microsoft.com/office/drawing/2014/main" id="{99BE900B-B2A6-B881-0B4B-E373A818E529}"/>
              </a:ext>
            </a:extLst>
          </p:cNvPr>
          <p:cNvGrpSpPr/>
          <p:nvPr/>
        </p:nvGrpSpPr>
        <p:grpSpPr>
          <a:xfrm>
            <a:off x="2584975" y="106185"/>
            <a:ext cx="1022780" cy="1144080"/>
            <a:chOff x="2867148" y="106185"/>
            <a:chExt cx="1022780" cy="1144080"/>
          </a:xfrm>
        </p:grpSpPr>
        <p:grpSp>
          <p:nvGrpSpPr>
            <p:cNvPr id="320" name="Graphic 202">
              <a:extLst>
                <a:ext uri="{FF2B5EF4-FFF2-40B4-BE49-F238E27FC236}">
                  <a16:creationId xmlns:a16="http://schemas.microsoft.com/office/drawing/2014/main" id="{3D4059C0-4834-57FF-A8BF-DFB6C5448439}"/>
                </a:ext>
              </a:extLst>
            </p:cNvPr>
            <p:cNvGrpSpPr/>
            <p:nvPr/>
          </p:nvGrpSpPr>
          <p:grpSpPr>
            <a:xfrm>
              <a:off x="3209788" y="919930"/>
              <a:ext cx="396950" cy="330335"/>
              <a:chOff x="3209788" y="919930"/>
              <a:chExt cx="396950" cy="330335"/>
            </a:xfrm>
            <a:solidFill>
              <a:srgbClr val="6B7628"/>
            </a:solidFill>
          </p:grpSpPr>
          <p:grpSp>
            <p:nvGrpSpPr>
              <p:cNvPr id="359" name="Graphic 202">
                <a:extLst>
                  <a:ext uri="{FF2B5EF4-FFF2-40B4-BE49-F238E27FC236}">
                    <a16:creationId xmlns:a16="http://schemas.microsoft.com/office/drawing/2014/main" id="{AA1360B3-4148-79D4-C97A-92261EFD5E7C}"/>
                  </a:ext>
                </a:extLst>
              </p:cNvPr>
              <p:cNvGrpSpPr/>
              <p:nvPr/>
            </p:nvGrpSpPr>
            <p:grpSpPr>
              <a:xfrm>
                <a:off x="3456658" y="919930"/>
                <a:ext cx="150080" cy="330335"/>
                <a:chOff x="3456658" y="919930"/>
                <a:chExt cx="150080" cy="330335"/>
              </a:xfrm>
              <a:solidFill>
                <a:srgbClr val="6B7628"/>
              </a:solidFill>
            </p:grpSpPr>
            <p:sp>
              <p:nvSpPr>
                <p:cNvPr id="363" name="Freeform 362">
                  <a:extLst>
                    <a:ext uri="{FF2B5EF4-FFF2-40B4-BE49-F238E27FC236}">
                      <a16:creationId xmlns:a16="http://schemas.microsoft.com/office/drawing/2014/main" id="{70F6B6C4-5E35-1DC3-08A6-01BCD6A20428}"/>
                    </a:ext>
                  </a:extLst>
                </p:cNvPr>
                <p:cNvSpPr/>
                <p:nvPr/>
              </p:nvSpPr>
              <p:spPr>
                <a:xfrm>
                  <a:off x="3456658" y="919930"/>
                  <a:ext cx="72853" cy="321017"/>
                </a:xfrm>
                <a:custGeom>
                  <a:avLst/>
                  <a:gdLst>
                    <a:gd name="connsiteX0" fmla="*/ 35635 w 72853"/>
                    <a:gd name="connsiteY0" fmla="*/ 321018 h 321017"/>
                    <a:gd name="connsiteX1" fmla="*/ 29538 w 72853"/>
                    <a:gd name="connsiteY1" fmla="*/ 320255 h 321017"/>
                    <a:gd name="connsiteX2" fmla="*/ 12643 w 72853"/>
                    <a:gd name="connsiteY2" fmla="*/ 291286 h 321017"/>
                    <a:gd name="connsiteX3" fmla="*/ 1337 w 72853"/>
                    <a:gd name="connsiteY3" fmla="*/ 31578 h 321017"/>
                    <a:gd name="connsiteX4" fmla="*/ 15945 w 72853"/>
                    <a:gd name="connsiteY4" fmla="*/ 1337 h 321017"/>
                    <a:gd name="connsiteX5" fmla="*/ 46179 w 72853"/>
                    <a:gd name="connsiteY5" fmla="*/ 15949 h 321017"/>
                    <a:gd name="connsiteX6" fmla="*/ 58628 w 72853"/>
                    <a:gd name="connsiteY6" fmla="*/ 303356 h 321017"/>
                    <a:gd name="connsiteX7" fmla="*/ 35635 w 72853"/>
                    <a:gd name="connsiteY7" fmla="*/ 321018 h 32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53" h="321017">
                      <a:moveTo>
                        <a:pt x="35635" y="321018"/>
                      </a:moveTo>
                      <a:cubicBezTo>
                        <a:pt x="33603" y="321018"/>
                        <a:pt x="31570" y="320763"/>
                        <a:pt x="29538" y="320255"/>
                      </a:cubicBezTo>
                      <a:cubicBezTo>
                        <a:pt x="16835" y="316952"/>
                        <a:pt x="9340" y="303992"/>
                        <a:pt x="12643" y="291286"/>
                      </a:cubicBezTo>
                      <a:cubicBezTo>
                        <a:pt x="46306" y="163083"/>
                        <a:pt x="1845" y="32975"/>
                        <a:pt x="1337" y="31578"/>
                      </a:cubicBezTo>
                      <a:cubicBezTo>
                        <a:pt x="-2982" y="19253"/>
                        <a:pt x="3496" y="5657"/>
                        <a:pt x="15945" y="1337"/>
                      </a:cubicBezTo>
                      <a:cubicBezTo>
                        <a:pt x="28267" y="-2983"/>
                        <a:pt x="41860" y="3498"/>
                        <a:pt x="46179" y="15949"/>
                      </a:cubicBezTo>
                      <a:cubicBezTo>
                        <a:pt x="48211" y="21794"/>
                        <a:pt x="95974" y="161177"/>
                        <a:pt x="58628" y="303356"/>
                      </a:cubicBezTo>
                      <a:cubicBezTo>
                        <a:pt x="55706" y="314029"/>
                        <a:pt x="46179" y="321018"/>
                        <a:pt x="35635" y="321018"/>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64" name="Freeform 363">
                  <a:extLst>
                    <a:ext uri="{FF2B5EF4-FFF2-40B4-BE49-F238E27FC236}">
                      <a16:creationId xmlns:a16="http://schemas.microsoft.com/office/drawing/2014/main" id="{8710043B-9E5C-253A-541B-FDF37D8A5185}"/>
                    </a:ext>
                  </a:extLst>
                </p:cNvPr>
                <p:cNvSpPr/>
                <p:nvPr/>
              </p:nvSpPr>
              <p:spPr>
                <a:xfrm>
                  <a:off x="3475286" y="1182365"/>
                  <a:ext cx="131451" cy="67899"/>
                </a:xfrm>
                <a:custGeom>
                  <a:avLst/>
                  <a:gdLst>
                    <a:gd name="connsiteX0" fmla="*/ 12433 w 131451"/>
                    <a:gd name="connsiteY0" fmla="*/ 58074 h 67899"/>
                    <a:gd name="connsiteX1" fmla="*/ 8114 w 131451"/>
                    <a:gd name="connsiteY1" fmla="*/ 28596 h 67899"/>
                    <a:gd name="connsiteX2" fmla="*/ 129682 w 131451"/>
                    <a:gd name="connsiteY2" fmla="*/ 28723 h 67899"/>
                    <a:gd name="connsiteX3" fmla="*/ 12433 w 131451"/>
                    <a:gd name="connsiteY3" fmla="*/ 58074 h 67899"/>
                  </a:gdLst>
                  <a:ahLst/>
                  <a:cxnLst>
                    <a:cxn ang="0">
                      <a:pos x="connsiteX0" y="connsiteY0"/>
                    </a:cxn>
                    <a:cxn ang="0">
                      <a:pos x="connsiteX1" y="connsiteY1"/>
                    </a:cxn>
                    <a:cxn ang="0">
                      <a:pos x="connsiteX2" y="connsiteY2"/>
                    </a:cxn>
                    <a:cxn ang="0">
                      <a:pos x="connsiteX3" y="connsiteY3"/>
                    </a:cxn>
                  </a:cxnLst>
                  <a:rect l="l" t="t" r="r" b="b"/>
                  <a:pathLst>
                    <a:path w="131451" h="67899">
                      <a:moveTo>
                        <a:pt x="12433" y="58074"/>
                      </a:moveTo>
                      <a:cubicBezTo>
                        <a:pt x="-1794" y="54770"/>
                        <a:pt x="-4589" y="35711"/>
                        <a:pt x="8114" y="28596"/>
                      </a:cubicBezTo>
                      <a:cubicBezTo>
                        <a:pt x="48637" y="5725"/>
                        <a:pt x="115200" y="-22355"/>
                        <a:pt x="129682" y="28723"/>
                      </a:cubicBezTo>
                      <a:cubicBezTo>
                        <a:pt x="144544" y="81198"/>
                        <a:pt x="62356" y="69636"/>
                        <a:pt x="12433" y="58074"/>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grpSp>
          <p:grpSp>
            <p:nvGrpSpPr>
              <p:cNvPr id="360" name="Graphic 202">
                <a:extLst>
                  <a:ext uri="{FF2B5EF4-FFF2-40B4-BE49-F238E27FC236}">
                    <a16:creationId xmlns:a16="http://schemas.microsoft.com/office/drawing/2014/main" id="{B220372F-F581-072C-E4FC-48AAD193B95F}"/>
                  </a:ext>
                </a:extLst>
              </p:cNvPr>
              <p:cNvGrpSpPr/>
              <p:nvPr/>
            </p:nvGrpSpPr>
            <p:grpSpPr>
              <a:xfrm>
                <a:off x="3209788" y="919943"/>
                <a:ext cx="150144" cy="330322"/>
                <a:chOff x="3209788" y="919943"/>
                <a:chExt cx="150144" cy="330322"/>
              </a:xfrm>
              <a:solidFill>
                <a:srgbClr val="6B7628"/>
              </a:solidFill>
            </p:grpSpPr>
            <p:sp>
              <p:nvSpPr>
                <p:cNvPr id="361" name="Freeform 360">
                  <a:extLst>
                    <a:ext uri="{FF2B5EF4-FFF2-40B4-BE49-F238E27FC236}">
                      <a16:creationId xmlns:a16="http://schemas.microsoft.com/office/drawing/2014/main" id="{74BFC9F0-0CB6-7AD5-69B3-7BAC0704DF19}"/>
                    </a:ext>
                  </a:extLst>
                </p:cNvPr>
                <p:cNvSpPr/>
                <p:nvPr/>
              </p:nvSpPr>
              <p:spPr>
                <a:xfrm>
                  <a:off x="3287142" y="919943"/>
                  <a:ext cx="72790" cy="321004"/>
                </a:xfrm>
                <a:custGeom>
                  <a:avLst/>
                  <a:gdLst>
                    <a:gd name="connsiteX0" fmla="*/ 37091 w 72790"/>
                    <a:gd name="connsiteY0" fmla="*/ 321004 h 321004"/>
                    <a:gd name="connsiteX1" fmla="*/ 14226 w 72790"/>
                    <a:gd name="connsiteY1" fmla="*/ 303343 h 321004"/>
                    <a:gd name="connsiteX2" fmla="*/ 26675 w 72790"/>
                    <a:gd name="connsiteY2" fmla="*/ 15936 h 321004"/>
                    <a:gd name="connsiteX3" fmla="*/ 56908 w 72790"/>
                    <a:gd name="connsiteY3" fmla="*/ 1324 h 321004"/>
                    <a:gd name="connsiteX4" fmla="*/ 71516 w 72790"/>
                    <a:gd name="connsiteY4" fmla="*/ 31437 h 321004"/>
                    <a:gd name="connsiteX5" fmla="*/ 71516 w 72790"/>
                    <a:gd name="connsiteY5" fmla="*/ 31437 h 321004"/>
                    <a:gd name="connsiteX6" fmla="*/ 60211 w 72790"/>
                    <a:gd name="connsiteY6" fmla="*/ 291146 h 321004"/>
                    <a:gd name="connsiteX7" fmla="*/ 43315 w 72790"/>
                    <a:gd name="connsiteY7" fmla="*/ 320115 h 321004"/>
                    <a:gd name="connsiteX8" fmla="*/ 37091 w 72790"/>
                    <a:gd name="connsiteY8" fmla="*/ 321004 h 321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790" h="321004">
                      <a:moveTo>
                        <a:pt x="37091" y="321004"/>
                      </a:moveTo>
                      <a:cubicBezTo>
                        <a:pt x="26547" y="321004"/>
                        <a:pt x="17020" y="314016"/>
                        <a:pt x="14226" y="303343"/>
                      </a:cubicBezTo>
                      <a:cubicBezTo>
                        <a:pt x="-23121" y="161164"/>
                        <a:pt x="24642" y="21908"/>
                        <a:pt x="26675" y="15936"/>
                      </a:cubicBezTo>
                      <a:cubicBezTo>
                        <a:pt x="30994" y="3611"/>
                        <a:pt x="44459" y="-2996"/>
                        <a:pt x="56908" y="1324"/>
                      </a:cubicBezTo>
                      <a:cubicBezTo>
                        <a:pt x="69230" y="5644"/>
                        <a:pt x="75708" y="19113"/>
                        <a:pt x="71516" y="31437"/>
                      </a:cubicBezTo>
                      <a:lnTo>
                        <a:pt x="71516" y="31437"/>
                      </a:lnTo>
                      <a:cubicBezTo>
                        <a:pt x="71135" y="32708"/>
                        <a:pt x="26675" y="163324"/>
                        <a:pt x="60211" y="291146"/>
                      </a:cubicBezTo>
                      <a:cubicBezTo>
                        <a:pt x="63513" y="303851"/>
                        <a:pt x="56018" y="316811"/>
                        <a:pt x="43315" y="320115"/>
                      </a:cubicBezTo>
                      <a:cubicBezTo>
                        <a:pt x="41156" y="320750"/>
                        <a:pt x="39124" y="321004"/>
                        <a:pt x="37091" y="321004"/>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62" name="Freeform 361">
                  <a:extLst>
                    <a:ext uri="{FF2B5EF4-FFF2-40B4-BE49-F238E27FC236}">
                      <a16:creationId xmlns:a16="http://schemas.microsoft.com/office/drawing/2014/main" id="{BBC1B7EF-B3AD-1E51-23B5-D2C696C8D6B9}"/>
                    </a:ext>
                  </a:extLst>
                </p:cNvPr>
                <p:cNvSpPr/>
                <p:nvPr/>
              </p:nvSpPr>
              <p:spPr>
                <a:xfrm>
                  <a:off x="3209788" y="1182365"/>
                  <a:ext cx="131451" cy="67899"/>
                </a:xfrm>
                <a:custGeom>
                  <a:avLst/>
                  <a:gdLst>
                    <a:gd name="connsiteX0" fmla="*/ 119018 w 131451"/>
                    <a:gd name="connsiteY0" fmla="*/ 58074 h 67899"/>
                    <a:gd name="connsiteX1" fmla="*/ 123337 w 131451"/>
                    <a:gd name="connsiteY1" fmla="*/ 28596 h 67899"/>
                    <a:gd name="connsiteX2" fmla="*/ 1770 w 131451"/>
                    <a:gd name="connsiteY2" fmla="*/ 28723 h 67899"/>
                    <a:gd name="connsiteX3" fmla="*/ 119018 w 131451"/>
                    <a:gd name="connsiteY3" fmla="*/ 58074 h 67899"/>
                  </a:gdLst>
                  <a:ahLst/>
                  <a:cxnLst>
                    <a:cxn ang="0">
                      <a:pos x="connsiteX0" y="connsiteY0"/>
                    </a:cxn>
                    <a:cxn ang="0">
                      <a:pos x="connsiteX1" y="connsiteY1"/>
                    </a:cxn>
                    <a:cxn ang="0">
                      <a:pos x="connsiteX2" y="connsiteY2"/>
                    </a:cxn>
                    <a:cxn ang="0">
                      <a:pos x="connsiteX3" y="connsiteY3"/>
                    </a:cxn>
                  </a:cxnLst>
                  <a:rect l="l" t="t" r="r" b="b"/>
                  <a:pathLst>
                    <a:path w="131451" h="67899">
                      <a:moveTo>
                        <a:pt x="119018" y="58074"/>
                      </a:moveTo>
                      <a:cubicBezTo>
                        <a:pt x="133245" y="54770"/>
                        <a:pt x="136040" y="35711"/>
                        <a:pt x="123337" y="28596"/>
                      </a:cubicBezTo>
                      <a:cubicBezTo>
                        <a:pt x="82815" y="5725"/>
                        <a:pt x="16251" y="-22355"/>
                        <a:pt x="1770" y="28723"/>
                      </a:cubicBezTo>
                      <a:cubicBezTo>
                        <a:pt x="-13092" y="81198"/>
                        <a:pt x="69096" y="69636"/>
                        <a:pt x="119018" y="58074"/>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grpSp>
        </p:grpSp>
        <p:sp>
          <p:nvSpPr>
            <p:cNvPr id="331" name="Freeform 330">
              <a:extLst>
                <a:ext uri="{FF2B5EF4-FFF2-40B4-BE49-F238E27FC236}">
                  <a16:creationId xmlns:a16="http://schemas.microsoft.com/office/drawing/2014/main" id="{3C4484B2-0F59-72CB-D06B-4C555B505FA2}"/>
                </a:ext>
              </a:extLst>
            </p:cNvPr>
            <p:cNvSpPr/>
            <p:nvPr/>
          </p:nvSpPr>
          <p:spPr>
            <a:xfrm>
              <a:off x="2913801" y="676552"/>
              <a:ext cx="238180" cy="82334"/>
            </a:xfrm>
            <a:custGeom>
              <a:avLst/>
              <a:gdLst>
                <a:gd name="connsiteX0" fmla="*/ 115724 w 238180"/>
                <a:gd name="connsiteY0" fmla="*/ 82334 h 82334"/>
                <a:gd name="connsiteX1" fmla="*/ 0 w 238180"/>
                <a:gd name="connsiteY1" fmla="*/ 34941 h 82334"/>
                <a:gd name="connsiteX2" fmla="*/ 32011 w 238180"/>
                <a:gd name="connsiteY2" fmla="*/ 0 h 82334"/>
                <a:gd name="connsiteX3" fmla="*/ 207693 w 238180"/>
                <a:gd name="connsiteY3" fmla="*/ 889 h 82334"/>
                <a:gd name="connsiteX4" fmla="*/ 238180 w 238180"/>
                <a:gd name="connsiteY4" fmla="*/ 37101 h 82334"/>
                <a:gd name="connsiteX5" fmla="*/ 115724 w 238180"/>
                <a:gd name="connsiteY5" fmla="*/ 82334 h 82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80" h="82334">
                  <a:moveTo>
                    <a:pt x="115724" y="82334"/>
                  </a:moveTo>
                  <a:cubicBezTo>
                    <a:pt x="78504" y="82334"/>
                    <a:pt x="38109" y="69882"/>
                    <a:pt x="0" y="34941"/>
                  </a:cubicBezTo>
                  <a:lnTo>
                    <a:pt x="32011" y="0"/>
                  </a:lnTo>
                  <a:cubicBezTo>
                    <a:pt x="115343" y="76362"/>
                    <a:pt x="204009" y="4066"/>
                    <a:pt x="207693" y="889"/>
                  </a:cubicBezTo>
                  <a:lnTo>
                    <a:pt x="238180" y="37101"/>
                  </a:lnTo>
                  <a:cubicBezTo>
                    <a:pt x="213537" y="58066"/>
                    <a:pt x="167679" y="82334"/>
                    <a:pt x="115724" y="82334"/>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32" name="Freeform 331">
              <a:extLst>
                <a:ext uri="{FF2B5EF4-FFF2-40B4-BE49-F238E27FC236}">
                  <a16:creationId xmlns:a16="http://schemas.microsoft.com/office/drawing/2014/main" id="{9B303641-F401-235E-0584-7D61D4FB0312}"/>
                </a:ext>
              </a:extLst>
            </p:cNvPr>
            <p:cNvSpPr/>
            <p:nvPr/>
          </p:nvSpPr>
          <p:spPr>
            <a:xfrm>
              <a:off x="2867148" y="624741"/>
              <a:ext cx="87635" cy="93658"/>
            </a:xfrm>
            <a:custGeom>
              <a:avLst/>
              <a:gdLst>
                <a:gd name="connsiteX0" fmla="*/ 50082 w 87635"/>
                <a:gd name="connsiteY0" fmla="*/ 91072 h 93658"/>
                <a:gd name="connsiteX1" fmla="*/ 86540 w 87635"/>
                <a:gd name="connsiteY1" fmla="*/ 56385 h 93658"/>
                <a:gd name="connsiteX2" fmla="*/ 10068 w 87635"/>
                <a:gd name="connsiteY2" fmla="*/ 8357 h 93658"/>
                <a:gd name="connsiteX3" fmla="*/ 50082 w 87635"/>
                <a:gd name="connsiteY3" fmla="*/ 91072 h 93658"/>
              </a:gdLst>
              <a:ahLst/>
              <a:cxnLst>
                <a:cxn ang="0">
                  <a:pos x="connsiteX0" y="connsiteY0"/>
                </a:cxn>
                <a:cxn ang="0">
                  <a:pos x="connsiteX1" y="connsiteY1"/>
                </a:cxn>
                <a:cxn ang="0">
                  <a:pos x="connsiteX2" y="connsiteY2"/>
                </a:cxn>
                <a:cxn ang="0">
                  <a:pos x="connsiteX3" y="connsiteY3"/>
                </a:cxn>
              </a:cxnLst>
              <a:rect l="l" t="t" r="r" b="b"/>
              <a:pathLst>
                <a:path w="87635" h="93658">
                  <a:moveTo>
                    <a:pt x="50082" y="91072"/>
                  </a:moveTo>
                  <a:cubicBezTo>
                    <a:pt x="73202" y="100983"/>
                    <a:pt x="92510" y="80908"/>
                    <a:pt x="86540" y="56385"/>
                  </a:cubicBezTo>
                  <a:cubicBezTo>
                    <a:pt x="77521" y="19411"/>
                    <a:pt x="32298" y="-16801"/>
                    <a:pt x="10068" y="8357"/>
                  </a:cubicBezTo>
                  <a:cubicBezTo>
                    <a:pt x="-14575" y="36183"/>
                    <a:pt x="8798" y="73411"/>
                    <a:pt x="50082" y="91072"/>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grpSp>
          <p:nvGrpSpPr>
            <p:cNvPr id="336" name="Graphic 202">
              <a:extLst>
                <a:ext uri="{FF2B5EF4-FFF2-40B4-BE49-F238E27FC236}">
                  <a16:creationId xmlns:a16="http://schemas.microsoft.com/office/drawing/2014/main" id="{33CCDFA1-E483-F975-94BF-434964B39B0F}"/>
                </a:ext>
              </a:extLst>
            </p:cNvPr>
            <p:cNvGrpSpPr/>
            <p:nvPr/>
          </p:nvGrpSpPr>
          <p:grpSpPr>
            <a:xfrm>
              <a:off x="3054668" y="106185"/>
              <a:ext cx="835260" cy="909032"/>
              <a:chOff x="3054668" y="106185"/>
              <a:chExt cx="835260" cy="909032"/>
            </a:xfrm>
          </p:grpSpPr>
          <p:grpSp>
            <p:nvGrpSpPr>
              <p:cNvPr id="347" name="Graphic 202">
                <a:extLst>
                  <a:ext uri="{FF2B5EF4-FFF2-40B4-BE49-F238E27FC236}">
                    <a16:creationId xmlns:a16="http://schemas.microsoft.com/office/drawing/2014/main" id="{13B0BEEE-4C8B-85FA-E2E4-7BED3B0D1932}"/>
                  </a:ext>
                </a:extLst>
              </p:cNvPr>
              <p:cNvGrpSpPr/>
              <p:nvPr/>
            </p:nvGrpSpPr>
            <p:grpSpPr>
              <a:xfrm>
                <a:off x="3713197" y="746307"/>
                <a:ext cx="136973" cy="268909"/>
                <a:chOff x="3713197" y="746307"/>
                <a:chExt cx="136973" cy="268909"/>
              </a:xfrm>
              <a:solidFill>
                <a:srgbClr val="6B7628"/>
              </a:solidFill>
            </p:grpSpPr>
            <p:sp>
              <p:nvSpPr>
                <p:cNvPr id="357" name="Freeform 356">
                  <a:extLst>
                    <a:ext uri="{FF2B5EF4-FFF2-40B4-BE49-F238E27FC236}">
                      <a16:creationId xmlns:a16="http://schemas.microsoft.com/office/drawing/2014/main" id="{068FA9DF-3C3F-7B14-3AC5-8D8B1642A401}"/>
                    </a:ext>
                  </a:extLst>
                </p:cNvPr>
                <p:cNvSpPr/>
                <p:nvPr/>
              </p:nvSpPr>
              <p:spPr>
                <a:xfrm>
                  <a:off x="3713197" y="746307"/>
                  <a:ext cx="136973" cy="223115"/>
                </a:xfrm>
                <a:custGeom>
                  <a:avLst/>
                  <a:gdLst>
                    <a:gd name="connsiteX0" fmla="*/ 125632 w 136973"/>
                    <a:gd name="connsiteY0" fmla="*/ 223115 h 223115"/>
                    <a:gd name="connsiteX1" fmla="*/ 80283 w 136973"/>
                    <a:gd name="connsiteY1" fmla="*/ 209393 h 223115"/>
                    <a:gd name="connsiteX2" fmla="*/ 75455 w 136973"/>
                    <a:gd name="connsiteY2" fmla="*/ 98725 h 223115"/>
                    <a:gd name="connsiteX3" fmla="*/ 0 w 136973"/>
                    <a:gd name="connsiteY3" fmla="*/ 46504 h 223115"/>
                    <a:gd name="connsiteX4" fmla="*/ 9146 w 136973"/>
                    <a:gd name="connsiteY4" fmla="*/ 0 h 223115"/>
                    <a:gd name="connsiteX5" fmla="*/ 115724 w 136973"/>
                    <a:gd name="connsiteY5" fmla="*/ 73821 h 223115"/>
                    <a:gd name="connsiteX6" fmla="*/ 125632 w 136973"/>
                    <a:gd name="connsiteY6" fmla="*/ 223115 h 22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973" h="223115">
                      <a:moveTo>
                        <a:pt x="125632" y="223115"/>
                      </a:moveTo>
                      <a:lnTo>
                        <a:pt x="80283" y="209393"/>
                      </a:lnTo>
                      <a:cubicBezTo>
                        <a:pt x="94002" y="164287"/>
                        <a:pt x="92350" y="127059"/>
                        <a:pt x="75455" y="98725"/>
                      </a:cubicBezTo>
                      <a:cubicBezTo>
                        <a:pt x="50812" y="57431"/>
                        <a:pt x="508" y="46631"/>
                        <a:pt x="0" y="46504"/>
                      </a:cubicBezTo>
                      <a:lnTo>
                        <a:pt x="9146" y="0"/>
                      </a:lnTo>
                      <a:cubicBezTo>
                        <a:pt x="12068" y="508"/>
                        <a:pt x="80028" y="14485"/>
                        <a:pt x="115724" y="73821"/>
                      </a:cubicBezTo>
                      <a:cubicBezTo>
                        <a:pt x="140241" y="114226"/>
                        <a:pt x="143543" y="164414"/>
                        <a:pt x="125632" y="223115"/>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58" name="Freeform 357">
                  <a:extLst>
                    <a:ext uri="{FF2B5EF4-FFF2-40B4-BE49-F238E27FC236}">
                      <a16:creationId xmlns:a16="http://schemas.microsoft.com/office/drawing/2014/main" id="{7E4CC45B-7637-7614-1456-C35834135ED2}"/>
                    </a:ext>
                  </a:extLst>
                </p:cNvPr>
                <p:cNvSpPr/>
                <p:nvPr/>
              </p:nvSpPr>
              <p:spPr>
                <a:xfrm>
                  <a:off x="3765198" y="914553"/>
                  <a:ext cx="79350" cy="100664"/>
                </a:xfrm>
                <a:custGeom>
                  <a:avLst/>
                  <a:gdLst>
                    <a:gd name="connsiteX0" fmla="*/ 35522 w 79350"/>
                    <a:gd name="connsiteY0" fmla="*/ 6206 h 100664"/>
                    <a:gd name="connsiteX1" fmla="*/ 79347 w 79350"/>
                    <a:gd name="connsiteY1" fmla="*/ 30855 h 100664"/>
                    <a:gd name="connsiteX2" fmla="*/ 17103 w 79350"/>
                    <a:gd name="connsiteY2" fmla="*/ 96291 h 100664"/>
                    <a:gd name="connsiteX3" fmla="*/ 35522 w 79350"/>
                    <a:gd name="connsiteY3" fmla="*/ 6206 h 100664"/>
                  </a:gdLst>
                  <a:ahLst/>
                  <a:cxnLst>
                    <a:cxn ang="0">
                      <a:pos x="connsiteX0" y="connsiteY0"/>
                    </a:cxn>
                    <a:cxn ang="0">
                      <a:pos x="connsiteX1" y="connsiteY1"/>
                    </a:cxn>
                    <a:cxn ang="0">
                      <a:pos x="connsiteX2" y="connsiteY2"/>
                    </a:cxn>
                    <a:cxn ang="0">
                      <a:pos x="connsiteX3" y="connsiteY3"/>
                    </a:cxn>
                  </a:cxnLst>
                  <a:rect l="l" t="t" r="r" b="b"/>
                  <a:pathLst>
                    <a:path w="79350" h="100664">
                      <a:moveTo>
                        <a:pt x="35522" y="6206"/>
                      </a:moveTo>
                      <a:cubicBezTo>
                        <a:pt x="55593" y="-9041"/>
                        <a:pt x="79093" y="5571"/>
                        <a:pt x="79347" y="30855"/>
                      </a:cubicBezTo>
                      <a:cubicBezTo>
                        <a:pt x="79728" y="68846"/>
                        <a:pt x="44922" y="115222"/>
                        <a:pt x="17103" y="96291"/>
                      </a:cubicBezTo>
                      <a:cubicBezTo>
                        <a:pt x="-13638" y="75326"/>
                        <a:pt x="-173" y="33397"/>
                        <a:pt x="35522" y="6206"/>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grpSp>
          <p:sp>
            <p:nvSpPr>
              <p:cNvPr id="348" name="Freeform 347">
                <a:extLst>
                  <a:ext uri="{FF2B5EF4-FFF2-40B4-BE49-F238E27FC236}">
                    <a16:creationId xmlns:a16="http://schemas.microsoft.com/office/drawing/2014/main" id="{11066240-57AE-9545-6D63-3DDB82618832}"/>
                  </a:ext>
                </a:extLst>
              </p:cNvPr>
              <p:cNvSpPr/>
              <p:nvPr/>
            </p:nvSpPr>
            <p:spPr>
              <a:xfrm>
                <a:off x="3054668" y="106185"/>
                <a:ext cx="835260" cy="872385"/>
              </a:xfrm>
              <a:custGeom>
                <a:avLst/>
                <a:gdLst>
                  <a:gd name="connsiteX0" fmla="*/ 825700 w 835260"/>
                  <a:gd name="connsiteY0" fmla="*/ 461732 h 872385"/>
                  <a:gd name="connsiteX1" fmla="*/ 783018 w 835260"/>
                  <a:gd name="connsiteY1" fmla="*/ 427553 h 872385"/>
                  <a:gd name="connsiteX2" fmla="*/ 780223 w 835260"/>
                  <a:gd name="connsiteY2" fmla="*/ 392485 h 872385"/>
                  <a:gd name="connsiteX3" fmla="*/ 769807 w 835260"/>
                  <a:gd name="connsiteY3" fmla="*/ 351699 h 872385"/>
                  <a:gd name="connsiteX4" fmla="*/ 702481 w 835260"/>
                  <a:gd name="connsiteY4" fmla="*/ 258819 h 872385"/>
                  <a:gd name="connsiteX5" fmla="*/ 598190 w 835260"/>
                  <a:gd name="connsiteY5" fmla="*/ 219939 h 872385"/>
                  <a:gd name="connsiteX6" fmla="*/ 671232 w 835260"/>
                  <a:gd name="connsiteY6" fmla="*/ 80555 h 872385"/>
                  <a:gd name="connsiteX7" fmla="*/ 674027 w 835260"/>
                  <a:gd name="connsiteY7" fmla="*/ 50188 h 872385"/>
                  <a:gd name="connsiteX8" fmla="*/ 674916 w 835260"/>
                  <a:gd name="connsiteY8" fmla="*/ 37864 h 872385"/>
                  <a:gd name="connsiteX9" fmla="*/ 677711 w 835260"/>
                  <a:gd name="connsiteY9" fmla="*/ 0 h 872385"/>
                  <a:gd name="connsiteX10" fmla="*/ 596158 w 835260"/>
                  <a:gd name="connsiteY10" fmla="*/ 8513 h 872385"/>
                  <a:gd name="connsiteX11" fmla="*/ 566814 w 835260"/>
                  <a:gd name="connsiteY11" fmla="*/ 17026 h 872385"/>
                  <a:gd name="connsiteX12" fmla="*/ 455917 w 835260"/>
                  <a:gd name="connsiteY12" fmla="*/ 107111 h 872385"/>
                  <a:gd name="connsiteX13" fmla="*/ 426573 w 835260"/>
                  <a:gd name="connsiteY13" fmla="*/ 216127 h 872385"/>
                  <a:gd name="connsiteX14" fmla="*/ 291922 w 835260"/>
                  <a:gd name="connsiteY14" fmla="*/ 165939 h 872385"/>
                  <a:gd name="connsiteX15" fmla="*/ 185726 w 835260"/>
                  <a:gd name="connsiteY15" fmla="*/ 179153 h 872385"/>
                  <a:gd name="connsiteX16" fmla="*/ 85245 w 835260"/>
                  <a:gd name="connsiteY16" fmla="*/ 276861 h 872385"/>
                  <a:gd name="connsiteX17" fmla="*/ 78640 w 835260"/>
                  <a:gd name="connsiteY17" fmla="*/ 291092 h 872385"/>
                  <a:gd name="connsiteX18" fmla="*/ 76734 w 835260"/>
                  <a:gd name="connsiteY18" fmla="*/ 303416 h 872385"/>
                  <a:gd name="connsiteX19" fmla="*/ 18936 w 835260"/>
                  <a:gd name="connsiteY19" fmla="*/ 326160 h 872385"/>
                  <a:gd name="connsiteX20" fmla="*/ 9 w 835260"/>
                  <a:gd name="connsiteY20" fmla="*/ 385878 h 872385"/>
                  <a:gd name="connsiteX21" fmla="*/ 5725 w 835260"/>
                  <a:gd name="connsiteY21" fmla="*/ 530979 h 872385"/>
                  <a:gd name="connsiteX22" fmla="*/ 70129 w 835260"/>
                  <a:gd name="connsiteY22" fmla="*/ 604038 h 872385"/>
                  <a:gd name="connsiteX23" fmla="*/ 78640 w 835260"/>
                  <a:gd name="connsiteY23" fmla="*/ 605944 h 872385"/>
                  <a:gd name="connsiteX24" fmla="*/ 126022 w 835260"/>
                  <a:gd name="connsiteY24" fmla="*/ 720678 h 872385"/>
                  <a:gd name="connsiteX25" fmla="*/ 213164 w 835260"/>
                  <a:gd name="connsiteY25" fmla="*/ 823087 h 872385"/>
                  <a:gd name="connsiteX26" fmla="*/ 316439 w 835260"/>
                  <a:gd name="connsiteY26" fmla="*/ 841129 h 872385"/>
                  <a:gd name="connsiteX27" fmla="*/ 340193 w 835260"/>
                  <a:gd name="connsiteY27" fmla="*/ 837318 h 872385"/>
                  <a:gd name="connsiteX28" fmla="*/ 371442 w 835260"/>
                  <a:gd name="connsiteY28" fmla="*/ 849642 h 872385"/>
                  <a:gd name="connsiteX29" fmla="*/ 442579 w 835260"/>
                  <a:gd name="connsiteY29" fmla="*/ 872386 h 872385"/>
                  <a:gd name="connsiteX30" fmla="*/ 454012 w 835260"/>
                  <a:gd name="connsiteY30" fmla="*/ 871496 h 872385"/>
                  <a:gd name="connsiteX31" fmla="*/ 541154 w 835260"/>
                  <a:gd name="connsiteY31" fmla="*/ 841129 h 872385"/>
                  <a:gd name="connsiteX32" fmla="*/ 651161 w 835260"/>
                  <a:gd name="connsiteY32" fmla="*/ 742532 h 872385"/>
                  <a:gd name="connsiteX33" fmla="*/ 671105 w 835260"/>
                  <a:gd name="connsiteY33" fmla="*/ 716993 h 872385"/>
                  <a:gd name="connsiteX34" fmla="*/ 676821 w 835260"/>
                  <a:gd name="connsiteY34" fmla="*/ 709369 h 872385"/>
                  <a:gd name="connsiteX35" fmla="*/ 687238 w 835260"/>
                  <a:gd name="connsiteY35" fmla="*/ 711275 h 872385"/>
                  <a:gd name="connsiteX36" fmla="*/ 772602 w 835260"/>
                  <a:gd name="connsiteY36" fmla="*/ 662866 h 872385"/>
                  <a:gd name="connsiteX37" fmla="*/ 831416 w 835260"/>
                  <a:gd name="connsiteY37" fmla="*/ 517765 h 872385"/>
                  <a:gd name="connsiteX38" fmla="*/ 825700 w 835260"/>
                  <a:gd name="connsiteY38" fmla="*/ 461732 h 87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35260" h="872385">
                    <a:moveTo>
                      <a:pt x="825700" y="461732"/>
                    </a:moveTo>
                    <a:cubicBezTo>
                      <a:pt x="816173" y="445595"/>
                      <a:pt x="801945" y="433271"/>
                      <a:pt x="783018" y="427553"/>
                    </a:cubicBezTo>
                    <a:cubicBezTo>
                      <a:pt x="782129" y="416118"/>
                      <a:pt x="781112" y="404809"/>
                      <a:pt x="780223" y="392485"/>
                    </a:cubicBezTo>
                    <a:cubicBezTo>
                      <a:pt x="778318" y="378254"/>
                      <a:pt x="774507" y="365040"/>
                      <a:pt x="769807" y="351699"/>
                    </a:cubicBezTo>
                    <a:cubicBezTo>
                      <a:pt x="755579" y="310913"/>
                      <a:pt x="733731" y="280546"/>
                      <a:pt x="702481" y="258819"/>
                    </a:cubicBezTo>
                    <a:cubicBezTo>
                      <a:pt x="672121" y="237981"/>
                      <a:pt x="638077" y="224640"/>
                      <a:pt x="598190" y="219939"/>
                    </a:cubicBezTo>
                    <a:cubicBezTo>
                      <a:pt x="638966" y="187666"/>
                      <a:pt x="662594" y="142179"/>
                      <a:pt x="671232" y="80555"/>
                    </a:cubicBezTo>
                    <a:cubicBezTo>
                      <a:pt x="673137" y="70136"/>
                      <a:pt x="673137" y="60607"/>
                      <a:pt x="674027" y="50188"/>
                    </a:cubicBezTo>
                    <a:cubicBezTo>
                      <a:pt x="674916" y="46376"/>
                      <a:pt x="674916" y="41675"/>
                      <a:pt x="674916" y="37864"/>
                    </a:cubicBezTo>
                    <a:lnTo>
                      <a:pt x="677711" y="0"/>
                    </a:lnTo>
                    <a:cubicBezTo>
                      <a:pt x="677711" y="0"/>
                      <a:pt x="628423" y="0"/>
                      <a:pt x="596158" y="8513"/>
                    </a:cubicBezTo>
                    <a:cubicBezTo>
                      <a:pt x="586630" y="10419"/>
                      <a:pt x="577230" y="13214"/>
                      <a:pt x="566814" y="17026"/>
                    </a:cubicBezTo>
                    <a:cubicBezTo>
                      <a:pt x="515621" y="35068"/>
                      <a:pt x="478655" y="66325"/>
                      <a:pt x="455917" y="107111"/>
                    </a:cubicBezTo>
                    <a:cubicBezTo>
                      <a:pt x="435084" y="144974"/>
                      <a:pt x="429368" y="184871"/>
                      <a:pt x="426573" y="216127"/>
                    </a:cubicBezTo>
                    <a:cubicBezTo>
                      <a:pt x="381097" y="188682"/>
                      <a:pt x="337526" y="172546"/>
                      <a:pt x="291922" y="165939"/>
                    </a:cubicBezTo>
                    <a:cubicBezTo>
                      <a:pt x="254067" y="161238"/>
                      <a:pt x="218880" y="165049"/>
                      <a:pt x="185726" y="179153"/>
                    </a:cubicBezTo>
                    <a:cubicBezTo>
                      <a:pt x="143044" y="197195"/>
                      <a:pt x="109889" y="230358"/>
                      <a:pt x="85245" y="276861"/>
                    </a:cubicBezTo>
                    <a:cubicBezTo>
                      <a:pt x="83340" y="281562"/>
                      <a:pt x="80545" y="286391"/>
                      <a:pt x="78640" y="291092"/>
                    </a:cubicBezTo>
                    <a:lnTo>
                      <a:pt x="76734" y="303416"/>
                    </a:lnTo>
                    <a:cubicBezTo>
                      <a:pt x="48280" y="301511"/>
                      <a:pt x="29352" y="314852"/>
                      <a:pt x="18936" y="326160"/>
                    </a:cubicBezTo>
                    <a:cubicBezTo>
                      <a:pt x="-1008" y="348904"/>
                      <a:pt x="9" y="376348"/>
                      <a:pt x="9" y="385878"/>
                    </a:cubicBezTo>
                    <a:cubicBezTo>
                      <a:pt x="9" y="385878"/>
                      <a:pt x="4709" y="500612"/>
                      <a:pt x="5725" y="530979"/>
                    </a:cubicBezTo>
                    <a:cubicBezTo>
                      <a:pt x="7630" y="567953"/>
                      <a:pt x="33163" y="597304"/>
                      <a:pt x="70129" y="604038"/>
                    </a:cubicBezTo>
                    <a:cubicBezTo>
                      <a:pt x="72923" y="604927"/>
                      <a:pt x="75845" y="604927"/>
                      <a:pt x="78640" y="605944"/>
                    </a:cubicBezTo>
                    <a:cubicBezTo>
                      <a:pt x="91851" y="648635"/>
                      <a:pt x="107984" y="686499"/>
                      <a:pt x="126022" y="720678"/>
                    </a:cubicBezTo>
                    <a:cubicBezTo>
                      <a:pt x="144060" y="753840"/>
                      <a:pt x="169593" y="794626"/>
                      <a:pt x="213164" y="823087"/>
                    </a:cubicBezTo>
                    <a:cubicBezTo>
                      <a:pt x="245430" y="843925"/>
                      <a:pt x="280489" y="850532"/>
                      <a:pt x="316439" y="841129"/>
                    </a:cubicBezTo>
                    <a:cubicBezTo>
                      <a:pt x="324061" y="839224"/>
                      <a:pt x="331555" y="838334"/>
                      <a:pt x="340193" y="837318"/>
                    </a:cubicBezTo>
                    <a:cubicBezTo>
                      <a:pt x="349721" y="836428"/>
                      <a:pt x="359121" y="841129"/>
                      <a:pt x="371442" y="849642"/>
                    </a:cubicBezTo>
                    <a:cubicBezTo>
                      <a:pt x="392276" y="864762"/>
                      <a:pt x="416030" y="872386"/>
                      <a:pt x="442579" y="872386"/>
                    </a:cubicBezTo>
                    <a:cubicBezTo>
                      <a:pt x="446390" y="872386"/>
                      <a:pt x="450201" y="872386"/>
                      <a:pt x="454012" y="871496"/>
                    </a:cubicBezTo>
                    <a:cubicBezTo>
                      <a:pt x="483355" y="868701"/>
                      <a:pt x="510921" y="859172"/>
                      <a:pt x="541154" y="841129"/>
                    </a:cubicBezTo>
                    <a:cubicBezTo>
                      <a:pt x="579008" y="818386"/>
                      <a:pt x="613179" y="788019"/>
                      <a:pt x="651161" y="742532"/>
                    </a:cubicBezTo>
                    <a:cubicBezTo>
                      <a:pt x="658783" y="733002"/>
                      <a:pt x="665389" y="724489"/>
                      <a:pt x="671105" y="716993"/>
                    </a:cubicBezTo>
                    <a:lnTo>
                      <a:pt x="676821" y="709369"/>
                    </a:lnTo>
                    <a:lnTo>
                      <a:pt x="687238" y="711275"/>
                    </a:lnTo>
                    <a:cubicBezTo>
                      <a:pt x="726109" y="716993"/>
                      <a:pt x="756469" y="699840"/>
                      <a:pt x="772602" y="662866"/>
                    </a:cubicBezTo>
                    <a:cubicBezTo>
                      <a:pt x="781112" y="643934"/>
                      <a:pt x="823794" y="539619"/>
                      <a:pt x="831416" y="517765"/>
                    </a:cubicBezTo>
                    <a:cubicBezTo>
                      <a:pt x="838022" y="499595"/>
                      <a:pt x="836116" y="478758"/>
                      <a:pt x="825700" y="461732"/>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49" name="Freeform 348">
                <a:extLst>
                  <a:ext uri="{FF2B5EF4-FFF2-40B4-BE49-F238E27FC236}">
                    <a16:creationId xmlns:a16="http://schemas.microsoft.com/office/drawing/2014/main" id="{D7E6719F-B617-9CD0-5DFD-86369E9C2985}"/>
                  </a:ext>
                </a:extLst>
              </p:cNvPr>
              <p:cNvSpPr/>
              <p:nvPr/>
            </p:nvSpPr>
            <p:spPr>
              <a:xfrm>
                <a:off x="3156300" y="305609"/>
                <a:ext cx="647541" cy="638175"/>
              </a:xfrm>
              <a:custGeom>
                <a:avLst/>
                <a:gdLst>
                  <a:gd name="connsiteX0" fmla="*/ 358223 w 647541"/>
                  <a:gd name="connsiteY0" fmla="*/ 412999 h 638175"/>
                  <a:gd name="connsiteX1" fmla="*/ 358223 w 647541"/>
                  <a:gd name="connsiteY1" fmla="*/ 223427 h 638175"/>
                  <a:gd name="connsiteX2" fmla="*/ 647342 w 647541"/>
                  <a:gd name="connsiteY2" fmla="*/ 256590 h 638175"/>
                  <a:gd name="connsiteX3" fmla="*/ 635909 w 647541"/>
                  <a:gd name="connsiteY3" fmla="*/ 163710 h 638175"/>
                  <a:gd name="connsiteX4" fmla="*/ 581922 w 647541"/>
                  <a:gd name="connsiteY4" fmla="*/ 87856 h 638175"/>
                  <a:gd name="connsiteX5" fmla="*/ 465309 w 647541"/>
                  <a:gd name="connsiteY5" fmla="*/ 53677 h 638175"/>
                  <a:gd name="connsiteX6" fmla="*/ 350601 w 647541"/>
                  <a:gd name="connsiteY6" fmla="*/ 70703 h 638175"/>
                  <a:gd name="connsiteX7" fmla="*/ 340185 w 647541"/>
                  <a:gd name="connsiteY7" fmla="*/ 67907 h 638175"/>
                  <a:gd name="connsiteX8" fmla="*/ 188512 w 647541"/>
                  <a:gd name="connsiteY8" fmla="*/ 1583 h 638175"/>
                  <a:gd name="connsiteX9" fmla="*/ 101369 w 647541"/>
                  <a:gd name="connsiteY9" fmla="*/ 12001 h 638175"/>
                  <a:gd name="connsiteX10" fmla="*/ 18927 w 647541"/>
                  <a:gd name="connsiteY10" fmla="*/ 93573 h 638175"/>
                  <a:gd name="connsiteX11" fmla="*/ 0 w 647541"/>
                  <a:gd name="connsiteY11" fmla="*/ 142872 h 638175"/>
                  <a:gd name="connsiteX12" fmla="*/ 274891 w 647541"/>
                  <a:gd name="connsiteY12" fmla="*/ 214025 h 638175"/>
                  <a:gd name="connsiteX13" fmla="*/ 208582 w 647541"/>
                  <a:gd name="connsiteY13" fmla="*/ 394194 h 638175"/>
                  <a:gd name="connsiteX14" fmla="*/ 5716 w 647541"/>
                  <a:gd name="connsiteY14" fmla="*/ 376152 h 638175"/>
                  <a:gd name="connsiteX15" fmla="*/ 57798 w 647541"/>
                  <a:gd name="connsiteY15" fmla="*/ 505117 h 638175"/>
                  <a:gd name="connsiteX16" fmla="*/ 133635 w 647541"/>
                  <a:gd name="connsiteY16" fmla="*/ 595201 h 638175"/>
                  <a:gd name="connsiteX17" fmla="*/ 208455 w 647541"/>
                  <a:gd name="connsiteY17" fmla="*/ 608416 h 638175"/>
                  <a:gd name="connsiteX18" fmla="*/ 239704 w 647541"/>
                  <a:gd name="connsiteY18" fmla="*/ 603714 h 638175"/>
                  <a:gd name="connsiteX19" fmla="*/ 292803 w 647541"/>
                  <a:gd name="connsiteY19" fmla="*/ 622646 h 638175"/>
                  <a:gd name="connsiteX20" fmla="*/ 350601 w 647541"/>
                  <a:gd name="connsiteY20" fmla="*/ 637766 h 638175"/>
                  <a:gd name="connsiteX21" fmla="*/ 422627 w 647541"/>
                  <a:gd name="connsiteY21" fmla="*/ 612227 h 638175"/>
                  <a:gd name="connsiteX22" fmla="*/ 523996 w 647541"/>
                  <a:gd name="connsiteY22" fmla="*/ 521253 h 638175"/>
                  <a:gd name="connsiteX23" fmla="*/ 560962 w 647541"/>
                  <a:gd name="connsiteY23" fmla="*/ 472844 h 638175"/>
                  <a:gd name="connsiteX24" fmla="*/ 358223 w 647541"/>
                  <a:gd name="connsiteY24" fmla="*/ 412999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7541" h="638175">
                    <a:moveTo>
                      <a:pt x="358223" y="412999"/>
                    </a:moveTo>
                    <a:lnTo>
                      <a:pt x="358223" y="223427"/>
                    </a:lnTo>
                    <a:lnTo>
                      <a:pt x="647342" y="256590"/>
                    </a:lnTo>
                    <a:cubicBezTo>
                      <a:pt x="648231" y="225333"/>
                      <a:pt x="646452" y="194077"/>
                      <a:pt x="635909" y="163710"/>
                    </a:cubicBezTo>
                    <a:cubicBezTo>
                      <a:pt x="625365" y="133343"/>
                      <a:pt x="608471" y="106787"/>
                      <a:pt x="581922" y="87856"/>
                    </a:cubicBezTo>
                    <a:cubicBezTo>
                      <a:pt x="546861" y="63206"/>
                      <a:pt x="507101" y="53677"/>
                      <a:pt x="465309" y="53677"/>
                    </a:cubicBezTo>
                    <a:cubicBezTo>
                      <a:pt x="426438" y="52787"/>
                      <a:pt x="387567" y="59394"/>
                      <a:pt x="350601" y="70703"/>
                    </a:cubicBezTo>
                    <a:cubicBezTo>
                      <a:pt x="347807" y="71592"/>
                      <a:pt x="342090" y="69813"/>
                      <a:pt x="340185" y="67907"/>
                    </a:cubicBezTo>
                    <a:cubicBezTo>
                      <a:pt x="294708" y="34745"/>
                      <a:pt x="245421" y="9079"/>
                      <a:pt x="188512" y="1583"/>
                    </a:cubicBezTo>
                    <a:cubicBezTo>
                      <a:pt x="158151" y="-2229"/>
                      <a:pt x="128808" y="693"/>
                      <a:pt x="101369" y="12001"/>
                    </a:cubicBezTo>
                    <a:cubicBezTo>
                      <a:pt x="63515" y="28138"/>
                      <a:pt x="36965" y="57488"/>
                      <a:pt x="18927" y="93573"/>
                    </a:cubicBezTo>
                    <a:cubicBezTo>
                      <a:pt x="11306" y="108693"/>
                      <a:pt x="6605" y="126736"/>
                      <a:pt x="0" y="142872"/>
                    </a:cubicBezTo>
                    <a:lnTo>
                      <a:pt x="274891" y="214025"/>
                    </a:lnTo>
                    <a:lnTo>
                      <a:pt x="208582" y="394194"/>
                    </a:lnTo>
                    <a:lnTo>
                      <a:pt x="5716" y="376152"/>
                    </a:lnTo>
                    <a:cubicBezTo>
                      <a:pt x="6605" y="378947"/>
                      <a:pt x="31249" y="460519"/>
                      <a:pt x="57798" y="505117"/>
                    </a:cubicBezTo>
                    <a:cubicBezTo>
                      <a:pt x="77742" y="539296"/>
                      <a:pt x="99464" y="572458"/>
                      <a:pt x="133635" y="595201"/>
                    </a:cubicBezTo>
                    <a:cubicBezTo>
                      <a:pt x="157389" y="610321"/>
                      <a:pt x="181017" y="616039"/>
                      <a:pt x="208455" y="608416"/>
                    </a:cubicBezTo>
                    <a:cubicBezTo>
                      <a:pt x="218871" y="605620"/>
                      <a:pt x="228399" y="604604"/>
                      <a:pt x="239704" y="603714"/>
                    </a:cubicBezTo>
                    <a:cubicBezTo>
                      <a:pt x="259648" y="602825"/>
                      <a:pt x="276670" y="610321"/>
                      <a:pt x="292803" y="622646"/>
                    </a:cubicBezTo>
                    <a:cubicBezTo>
                      <a:pt x="309824" y="634971"/>
                      <a:pt x="329768" y="639672"/>
                      <a:pt x="350601" y="637766"/>
                    </a:cubicBezTo>
                    <a:cubicBezTo>
                      <a:pt x="377150" y="635860"/>
                      <a:pt x="400778" y="625441"/>
                      <a:pt x="422627" y="612227"/>
                    </a:cubicBezTo>
                    <a:cubicBezTo>
                      <a:pt x="462387" y="587578"/>
                      <a:pt x="494652" y="555305"/>
                      <a:pt x="523996" y="521253"/>
                    </a:cubicBezTo>
                    <a:cubicBezTo>
                      <a:pt x="537207" y="506133"/>
                      <a:pt x="548640" y="488980"/>
                      <a:pt x="560962" y="472844"/>
                    </a:cubicBezTo>
                    <a:lnTo>
                      <a:pt x="358223" y="412999"/>
                    </a:lnTo>
                    <a:close/>
                  </a:path>
                </a:pathLst>
              </a:custGeom>
              <a:solidFill>
                <a:srgbClr val="A7B13B"/>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51" name="Freeform 350">
                <a:extLst>
                  <a:ext uri="{FF2B5EF4-FFF2-40B4-BE49-F238E27FC236}">
                    <a16:creationId xmlns:a16="http://schemas.microsoft.com/office/drawing/2014/main" id="{0DA287D5-D034-4D8E-DB49-0F4B69FB36E0}"/>
                  </a:ext>
                </a:extLst>
              </p:cNvPr>
              <p:cNvSpPr/>
              <p:nvPr/>
            </p:nvSpPr>
            <p:spPr>
              <a:xfrm>
                <a:off x="3088720" y="445003"/>
                <a:ext cx="764890" cy="340810"/>
              </a:xfrm>
              <a:custGeom>
                <a:avLst/>
                <a:gdLst>
                  <a:gd name="connsiteX0" fmla="*/ 734738 w 764890"/>
                  <a:gd name="connsiteY0" fmla="*/ 121008 h 340810"/>
                  <a:gd name="connsiteX1" fmla="*/ 452225 w 764890"/>
                  <a:gd name="connsiteY1" fmla="*/ 71709 h 340810"/>
                  <a:gd name="connsiteX2" fmla="*/ 405732 w 764890"/>
                  <a:gd name="connsiteY2" fmla="*/ 109573 h 340810"/>
                  <a:gd name="connsiteX3" fmla="*/ 405732 w 764890"/>
                  <a:gd name="connsiteY3" fmla="*/ 128505 h 340810"/>
                  <a:gd name="connsiteX4" fmla="*/ 350728 w 764890"/>
                  <a:gd name="connsiteY4" fmla="*/ 118975 h 340810"/>
                  <a:gd name="connsiteX5" fmla="*/ 356444 w 764890"/>
                  <a:gd name="connsiteY5" fmla="*/ 105761 h 340810"/>
                  <a:gd name="connsiteX6" fmla="*/ 327101 w 764890"/>
                  <a:gd name="connsiteY6" fmla="*/ 50745 h 340810"/>
                  <a:gd name="connsiteX7" fmla="*/ 46493 w 764890"/>
                  <a:gd name="connsiteY7" fmla="*/ 556 h 340810"/>
                  <a:gd name="connsiteX8" fmla="*/ 10417 w 764890"/>
                  <a:gd name="connsiteY8" fmla="*/ 11992 h 340810"/>
                  <a:gd name="connsiteX9" fmla="*/ 0 w 764890"/>
                  <a:gd name="connsiteY9" fmla="*/ 47060 h 340810"/>
                  <a:gd name="connsiteX10" fmla="*/ 5716 w 764890"/>
                  <a:gd name="connsiteY10" fmla="*/ 192161 h 340810"/>
                  <a:gd name="connsiteX11" fmla="*/ 41793 w 764890"/>
                  <a:gd name="connsiteY11" fmla="*/ 231930 h 340810"/>
                  <a:gd name="connsiteX12" fmla="*/ 255964 w 764890"/>
                  <a:gd name="connsiteY12" fmla="*/ 268905 h 340810"/>
                  <a:gd name="connsiteX13" fmla="*/ 297630 w 764890"/>
                  <a:gd name="connsiteY13" fmla="*/ 248067 h 340810"/>
                  <a:gd name="connsiteX14" fmla="*/ 340312 w 764890"/>
                  <a:gd name="connsiteY14" fmla="*/ 145657 h 340810"/>
                  <a:gd name="connsiteX15" fmla="*/ 407637 w 764890"/>
                  <a:gd name="connsiteY15" fmla="*/ 157982 h 340810"/>
                  <a:gd name="connsiteX16" fmla="*/ 411448 w 764890"/>
                  <a:gd name="connsiteY16" fmla="*/ 263187 h 340810"/>
                  <a:gd name="connsiteX17" fmla="*/ 443714 w 764890"/>
                  <a:gd name="connsiteY17" fmla="*/ 302067 h 340810"/>
                  <a:gd name="connsiteX18" fmla="*/ 656996 w 764890"/>
                  <a:gd name="connsiteY18" fmla="*/ 339930 h 340810"/>
                  <a:gd name="connsiteX19" fmla="*/ 704378 w 764890"/>
                  <a:gd name="connsiteY19" fmla="*/ 313375 h 340810"/>
                  <a:gd name="connsiteX20" fmla="*/ 728133 w 764890"/>
                  <a:gd name="connsiteY20" fmla="*/ 256453 h 340810"/>
                  <a:gd name="connsiteX21" fmla="*/ 762303 w 764890"/>
                  <a:gd name="connsiteY21" fmla="*/ 170180 h 340810"/>
                  <a:gd name="connsiteX22" fmla="*/ 734738 w 764890"/>
                  <a:gd name="connsiteY22" fmla="*/ 121008 h 340810"/>
                  <a:gd name="connsiteX23" fmla="*/ 330022 w 764890"/>
                  <a:gd name="connsiteY23" fmla="*/ 96359 h 340810"/>
                  <a:gd name="connsiteX24" fmla="*/ 274130 w 764890"/>
                  <a:gd name="connsiteY24" fmla="*/ 232820 h 340810"/>
                  <a:gd name="connsiteX25" fmla="*/ 257107 w 764890"/>
                  <a:gd name="connsiteY25" fmla="*/ 241333 h 340810"/>
                  <a:gd name="connsiteX26" fmla="*/ 50431 w 764890"/>
                  <a:gd name="connsiteY26" fmla="*/ 205248 h 340810"/>
                  <a:gd name="connsiteX27" fmla="*/ 38109 w 764890"/>
                  <a:gd name="connsiteY27" fmla="*/ 200547 h 340810"/>
                  <a:gd name="connsiteX28" fmla="*/ 34298 w 764890"/>
                  <a:gd name="connsiteY28" fmla="*/ 187333 h 340810"/>
                  <a:gd name="connsiteX29" fmla="*/ 28582 w 764890"/>
                  <a:gd name="connsiteY29" fmla="*/ 48966 h 340810"/>
                  <a:gd name="connsiteX30" fmla="*/ 28582 w 764890"/>
                  <a:gd name="connsiteY30" fmla="*/ 44265 h 340810"/>
                  <a:gd name="connsiteX31" fmla="*/ 45604 w 764890"/>
                  <a:gd name="connsiteY31" fmla="*/ 30034 h 340810"/>
                  <a:gd name="connsiteX32" fmla="*/ 318590 w 764890"/>
                  <a:gd name="connsiteY32" fmla="*/ 77427 h 340810"/>
                  <a:gd name="connsiteX33" fmla="*/ 330022 w 764890"/>
                  <a:gd name="connsiteY33" fmla="*/ 82128 h 340810"/>
                  <a:gd name="connsiteX34" fmla="*/ 330022 w 764890"/>
                  <a:gd name="connsiteY34" fmla="*/ 96359 h 340810"/>
                  <a:gd name="connsiteX35" fmla="*/ 734738 w 764890"/>
                  <a:gd name="connsiteY35" fmla="*/ 166495 h 340810"/>
                  <a:gd name="connsiteX36" fmla="*/ 679734 w 764890"/>
                  <a:gd name="connsiteY36" fmla="*/ 300161 h 340810"/>
                  <a:gd name="connsiteX37" fmla="*/ 660807 w 764890"/>
                  <a:gd name="connsiteY37" fmla="*/ 310580 h 340810"/>
                  <a:gd name="connsiteX38" fmla="*/ 456035 w 764890"/>
                  <a:gd name="connsiteY38" fmla="*/ 275512 h 340810"/>
                  <a:gd name="connsiteX39" fmla="*/ 440919 w 764890"/>
                  <a:gd name="connsiteY39" fmla="*/ 266999 h 340810"/>
                  <a:gd name="connsiteX40" fmla="*/ 439014 w 764890"/>
                  <a:gd name="connsiteY40" fmla="*/ 254674 h 340810"/>
                  <a:gd name="connsiteX41" fmla="*/ 433297 w 764890"/>
                  <a:gd name="connsiteY41" fmla="*/ 116307 h 340810"/>
                  <a:gd name="connsiteX42" fmla="*/ 434186 w 764890"/>
                  <a:gd name="connsiteY42" fmla="*/ 104872 h 340810"/>
                  <a:gd name="connsiteX43" fmla="*/ 444603 w 764890"/>
                  <a:gd name="connsiteY43" fmla="*/ 98265 h 340810"/>
                  <a:gd name="connsiteX44" fmla="*/ 725211 w 764890"/>
                  <a:gd name="connsiteY44" fmla="*/ 147563 h 340810"/>
                  <a:gd name="connsiteX45" fmla="*/ 737533 w 764890"/>
                  <a:gd name="connsiteY45" fmla="*/ 153281 h 340810"/>
                  <a:gd name="connsiteX46" fmla="*/ 734738 w 764890"/>
                  <a:gd name="connsiteY46" fmla="*/ 166495 h 340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64890" h="340810">
                    <a:moveTo>
                      <a:pt x="734738" y="121008"/>
                    </a:moveTo>
                    <a:cubicBezTo>
                      <a:pt x="728133" y="119102"/>
                      <a:pt x="521455" y="84034"/>
                      <a:pt x="452225" y="71709"/>
                    </a:cubicBezTo>
                    <a:cubicBezTo>
                      <a:pt x="425676" y="67008"/>
                      <a:pt x="406748" y="83145"/>
                      <a:pt x="405732" y="109573"/>
                    </a:cubicBezTo>
                    <a:lnTo>
                      <a:pt x="405732" y="128505"/>
                    </a:lnTo>
                    <a:cubicBezTo>
                      <a:pt x="386805" y="124693"/>
                      <a:pt x="368766" y="121897"/>
                      <a:pt x="350728" y="118975"/>
                    </a:cubicBezTo>
                    <a:cubicBezTo>
                      <a:pt x="352634" y="114274"/>
                      <a:pt x="354539" y="109446"/>
                      <a:pt x="356444" y="105761"/>
                    </a:cubicBezTo>
                    <a:cubicBezTo>
                      <a:pt x="365972" y="81112"/>
                      <a:pt x="357334" y="54556"/>
                      <a:pt x="327101" y="50745"/>
                    </a:cubicBezTo>
                    <a:cubicBezTo>
                      <a:pt x="310968" y="47949"/>
                      <a:pt x="53225" y="1446"/>
                      <a:pt x="46493" y="556"/>
                    </a:cubicBezTo>
                    <a:cubicBezTo>
                      <a:pt x="32266" y="-1350"/>
                      <a:pt x="19944" y="1446"/>
                      <a:pt x="10417" y="11992"/>
                    </a:cubicBezTo>
                    <a:cubicBezTo>
                      <a:pt x="889" y="22410"/>
                      <a:pt x="0" y="33846"/>
                      <a:pt x="0" y="47060"/>
                    </a:cubicBezTo>
                    <a:lnTo>
                      <a:pt x="5716" y="192161"/>
                    </a:lnTo>
                    <a:cubicBezTo>
                      <a:pt x="6606" y="212999"/>
                      <a:pt x="20833" y="228246"/>
                      <a:pt x="41793" y="231930"/>
                    </a:cubicBezTo>
                    <a:cubicBezTo>
                      <a:pt x="51320" y="233836"/>
                      <a:pt x="209598" y="260392"/>
                      <a:pt x="255964" y="268905"/>
                    </a:cubicBezTo>
                    <a:cubicBezTo>
                      <a:pt x="272097" y="271700"/>
                      <a:pt x="292040" y="261281"/>
                      <a:pt x="297630" y="248067"/>
                    </a:cubicBezTo>
                    <a:cubicBezTo>
                      <a:pt x="302330" y="236632"/>
                      <a:pt x="330785" y="169417"/>
                      <a:pt x="340312" y="145657"/>
                    </a:cubicBezTo>
                    <a:cubicBezTo>
                      <a:pt x="363050" y="149469"/>
                      <a:pt x="385788" y="154170"/>
                      <a:pt x="407637" y="157982"/>
                    </a:cubicBezTo>
                    <a:cubicBezTo>
                      <a:pt x="409543" y="194067"/>
                      <a:pt x="410432" y="228119"/>
                      <a:pt x="411448" y="263187"/>
                    </a:cubicBezTo>
                    <a:cubicBezTo>
                      <a:pt x="412337" y="282119"/>
                      <a:pt x="425676" y="298255"/>
                      <a:pt x="443714" y="302067"/>
                    </a:cubicBezTo>
                    <a:cubicBezTo>
                      <a:pt x="492112" y="310580"/>
                      <a:pt x="647469" y="338152"/>
                      <a:pt x="656996" y="339930"/>
                    </a:cubicBezTo>
                    <a:cubicBezTo>
                      <a:pt x="680750" y="343742"/>
                      <a:pt x="695867" y="335229"/>
                      <a:pt x="704378" y="313375"/>
                    </a:cubicBezTo>
                    <a:cubicBezTo>
                      <a:pt x="712000" y="294443"/>
                      <a:pt x="720511" y="275512"/>
                      <a:pt x="728133" y="256453"/>
                    </a:cubicBezTo>
                    <a:cubicBezTo>
                      <a:pt x="739565" y="227992"/>
                      <a:pt x="751887" y="198641"/>
                      <a:pt x="762303" y="170180"/>
                    </a:cubicBezTo>
                    <a:cubicBezTo>
                      <a:pt x="770814" y="147563"/>
                      <a:pt x="757476" y="125709"/>
                      <a:pt x="734738" y="121008"/>
                    </a:cubicBezTo>
                    <a:close/>
                    <a:moveTo>
                      <a:pt x="330022" y="96359"/>
                    </a:moveTo>
                    <a:cubicBezTo>
                      <a:pt x="311984" y="141846"/>
                      <a:pt x="293057" y="187333"/>
                      <a:pt x="274130" y="232820"/>
                    </a:cubicBezTo>
                    <a:cubicBezTo>
                      <a:pt x="271335" y="240443"/>
                      <a:pt x="264602" y="242349"/>
                      <a:pt x="257107" y="241333"/>
                    </a:cubicBezTo>
                    <a:cubicBezTo>
                      <a:pt x="208709" y="232820"/>
                      <a:pt x="71390" y="208170"/>
                      <a:pt x="50431" y="205248"/>
                    </a:cubicBezTo>
                    <a:cubicBezTo>
                      <a:pt x="43825" y="204359"/>
                      <a:pt x="40014" y="203342"/>
                      <a:pt x="38109" y="200547"/>
                    </a:cubicBezTo>
                    <a:cubicBezTo>
                      <a:pt x="35314" y="197752"/>
                      <a:pt x="34298" y="193940"/>
                      <a:pt x="34298" y="187333"/>
                    </a:cubicBezTo>
                    <a:cubicBezTo>
                      <a:pt x="33409" y="164589"/>
                      <a:pt x="29598" y="71709"/>
                      <a:pt x="28582" y="48966"/>
                    </a:cubicBezTo>
                    <a:lnTo>
                      <a:pt x="28582" y="44265"/>
                    </a:lnTo>
                    <a:cubicBezTo>
                      <a:pt x="28582" y="31050"/>
                      <a:pt x="32393" y="28128"/>
                      <a:pt x="45604" y="30034"/>
                    </a:cubicBezTo>
                    <a:cubicBezTo>
                      <a:pt x="105307" y="40453"/>
                      <a:pt x="287340" y="72726"/>
                      <a:pt x="318590" y="77427"/>
                    </a:cubicBezTo>
                    <a:cubicBezTo>
                      <a:pt x="324306" y="78316"/>
                      <a:pt x="328117" y="79333"/>
                      <a:pt x="330022" y="82128"/>
                    </a:cubicBezTo>
                    <a:cubicBezTo>
                      <a:pt x="333833" y="83145"/>
                      <a:pt x="333833" y="87846"/>
                      <a:pt x="330022" y="96359"/>
                    </a:cubicBezTo>
                    <a:close/>
                    <a:moveTo>
                      <a:pt x="734738" y="166495"/>
                    </a:moveTo>
                    <a:cubicBezTo>
                      <a:pt x="726227" y="188349"/>
                      <a:pt x="689262" y="277417"/>
                      <a:pt x="679734" y="300161"/>
                    </a:cubicBezTo>
                    <a:cubicBezTo>
                      <a:pt x="675923" y="309690"/>
                      <a:pt x="671223" y="312486"/>
                      <a:pt x="660807" y="310580"/>
                    </a:cubicBezTo>
                    <a:cubicBezTo>
                      <a:pt x="592592" y="299145"/>
                      <a:pt x="524377" y="286820"/>
                      <a:pt x="456035" y="275512"/>
                    </a:cubicBezTo>
                    <a:cubicBezTo>
                      <a:pt x="447525" y="273606"/>
                      <a:pt x="442825" y="271700"/>
                      <a:pt x="440919" y="266999"/>
                    </a:cubicBezTo>
                    <a:cubicBezTo>
                      <a:pt x="439014" y="264203"/>
                      <a:pt x="439014" y="260392"/>
                      <a:pt x="439014" y="254674"/>
                    </a:cubicBezTo>
                    <a:cubicBezTo>
                      <a:pt x="437108" y="208170"/>
                      <a:pt x="435203" y="162683"/>
                      <a:pt x="433297" y="116307"/>
                    </a:cubicBezTo>
                    <a:cubicBezTo>
                      <a:pt x="433297" y="112495"/>
                      <a:pt x="432408" y="108683"/>
                      <a:pt x="434186" y="104872"/>
                    </a:cubicBezTo>
                    <a:cubicBezTo>
                      <a:pt x="436092" y="101060"/>
                      <a:pt x="438886" y="96359"/>
                      <a:pt x="444603" y="98265"/>
                    </a:cubicBezTo>
                    <a:cubicBezTo>
                      <a:pt x="467341" y="102076"/>
                      <a:pt x="654963" y="135239"/>
                      <a:pt x="725211" y="147563"/>
                    </a:cubicBezTo>
                    <a:cubicBezTo>
                      <a:pt x="731817" y="148453"/>
                      <a:pt x="735627" y="150359"/>
                      <a:pt x="737533" y="153281"/>
                    </a:cubicBezTo>
                    <a:cubicBezTo>
                      <a:pt x="738549" y="156076"/>
                      <a:pt x="737660" y="159888"/>
                      <a:pt x="734738" y="166495"/>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53" name="Freeform 352">
                <a:extLst>
                  <a:ext uri="{FF2B5EF4-FFF2-40B4-BE49-F238E27FC236}">
                    <a16:creationId xmlns:a16="http://schemas.microsoft.com/office/drawing/2014/main" id="{D2791C72-D031-3DEB-8252-27D5DDE64585}"/>
                  </a:ext>
                </a:extLst>
              </p:cNvPr>
              <p:cNvSpPr/>
              <p:nvPr/>
            </p:nvSpPr>
            <p:spPr>
              <a:xfrm>
                <a:off x="3338226" y="745181"/>
                <a:ext cx="185906" cy="71516"/>
              </a:xfrm>
              <a:custGeom>
                <a:avLst/>
                <a:gdLst>
                  <a:gd name="connsiteX0" fmla="*/ 97666 w 185906"/>
                  <a:gd name="connsiteY0" fmla="*/ 71516 h 71516"/>
                  <a:gd name="connsiteX1" fmla="*/ 78230 w 185906"/>
                  <a:gd name="connsiteY1" fmla="*/ 70119 h 71516"/>
                  <a:gd name="connsiteX2" fmla="*/ 742 w 185906"/>
                  <a:gd name="connsiteY2" fmla="*/ 13196 h 71516"/>
                  <a:gd name="connsiteX3" fmla="*/ 5824 w 185906"/>
                  <a:gd name="connsiteY3" fmla="*/ 744 h 71516"/>
                  <a:gd name="connsiteX4" fmla="*/ 18273 w 185906"/>
                  <a:gd name="connsiteY4" fmla="*/ 5700 h 71516"/>
                  <a:gd name="connsiteX5" fmla="*/ 81279 w 185906"/>
                  <a:gd name="connsiteY5" fmla="*/ 51314 h 71516"/>
                  <a:gd name="connsiteX6" fmla="*/ 171343 w 185906"/>
                  <a:gd name="connsiteY6" fmla="*/ 31874 h 71516"/>
                  <a:gd name="connsiteX7" fmla="*/ 184427 w 185906"/>
                  <a:gd name="connsiteY7" fmla="*/ 34796 h 71516"/>
                  <a:gd name="connsiteX8" fmla="*/ 181505 w 185906"/>
                  <a:gd name="connsiteY8" fmla="*/ 47883 h 71516"/>
                  <a:gd name="connsiteX9" fmla="*/ 97666 w 185906"/>
                  <a:gd name="connsiteY9" fmla="*/ 71516 h 7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906" h="71516">
                    <a:moveTo>
                      <a:pt x="97666" y="71516"/>
                    </a:moveTo>
                    <a:cubicBezTo>
                      <a:pt x="91314" y="71516"/>
                      <a:pt x="84836" y="71135"/>
                      <a:pt x="78230" y="70119"/>
                    </a:cubicBezTo>
                    <a:cubicBezTo>
                      <a:pt x="21448" y="60843"/>
                      <a:pt x="1505" y="15102"/>
                      <a:pt x="742" y="13196"/>
                    </a:cubicBezTo>
                    <a:cubicBezTo>
                      <a:pt x="-1290" y="8368"/>
                      <a:pt x="996" y="2777"/>
                      <a:pt x="5824" y="744"/>
                    </a:cubicBezTo>
                    <a:cubicBezTo>
                      <a:pt x="10651" y="-1288"/>
                      <a:pt x="16113" y="999"/>
                      <a:pt x="18273" y="5700"/>
                    </a:cubicBezTo>
                    <a:cubicBezTo>
                      <a:pt x="19035" y="7352"/>
                      <a:pt x="35294" y="43690"/>
                      <a:pt x="81279" y="51314"/>
                    </a:cubicBezTo>
                    <a:cubicBezTo>
                      <a:pt x="129042" y="58175"/>
                      <a:pt x="170962" y="32128"/>
                      <a:pt x="171343" y="31874"/>
                    </a:cubicBezTo>
                    <a:cubicBezTo>
                      <a:pt x="175789" y="29079"/>
                      <a:pt x="181632" y="30349"/>
                      <a:pt x="184427" y="34796"/>
                    </a:cubicBezTo>
                    <a:cubicBezTo>
                      <a:pt x="187221" y="39243"/>
                      <a:pt x="185951" y="45088"/>
                      <a:pt x="181505" y="47883"/>
                    </a:cubicBezTo>
                    <a:cubicBezTo>
                      <a:pt x="179727" y="48900"/>
                      <a:pt x="143777" y="71516"/>
                      <a:pt x="97666" y="71516"/>
                    </a:cubicBezTo>
                    <a:close/>
                  </a:path>
                </a:pathLst>
              </a:custGeom>
              <a:solidFill>
                <a:srgbClr val="6B7621"/>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54" name="Freeform 353">
                <a:extLst>
                  <a:ext uri="{FF2B5EF4-FFF2-40B4-BE49-F238E27FC236}">
                    <a16:creationId xmlns:a16="http://schemas.microsoft.com/office/drawing/2014/main" id="{E18FF3EA-7624-1E87-4EC6-52F46ACAE2BB}"/>
                  </a:ext>
                </a:extLst>
              </p:cNvPr>
              <p:cNvSpPr/>
              <p:nvPr/>
            </p:nvSpPr>
            <p:spPr>
              <a:xfrm>
                <a:off x="3517976" y="141253"/>
                <a:ext cx="177590" cy="200117"/>
              </a:xfrm>
              <a:custGeom>
                <a:avLst/>
                <a:gdLst>
                  <a:gd name="connsiteX0" fmla="*/ 358 w 177590"/>
                  <a:gd name="connsiteY0" fmla="*/ 200118 h 200117"/>
                  <a:gd name="connsiteX1" fmla="*/ 37323 w 177590"/>
                  <a:gd name="connsiteY1" fmla="*/ 69247 h 200117"/>
                  <a:gd name="connsiteX2" fmla="*/ 177563 w 177590"/>
                  <a:gd name="connsiteY2" fmla="*/ 0 h 200117"/>
                  <a:gd name="connsiteX3" fmla="*/ 129165 w 177590"/>
                  <a:gd name="connsiteY3" fmla="*/ 143195 h 200117"/>
                  <a:gd name="connsiteX4" fmla="*/ 358 w 177590"/>
                  <a:gd name="connsiteY4" fmla="*/ 200118 h 20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590" h="200117">
                    <a:moveTo>
                      <a:pt x="358" y="200118"/>
                    </a:moveTo>
                    <a:cubicBezTo>
                      <a:pt x="358" y="200118"/>
                      <a:pt x="-6248" y="128075"/>
                      <a:pt x="37323" y="69247"/>
                    </a:cubicBezTo>
                    <a:cubicBezTo>
                      <a:pt x="80894" y="10419"/>
                      <a:pt x="177563" y="0"/>
                      <a:pt x="177563" y="0"/>
                    </a:cubicBezTo>
                    <a:cubicBezTo>
                      <a:pt x="177563" y="0"/>
                      <a:pt x="180358" y="91991"/>
                      <a:pt x="129165" y="143195"/>
                    </a:cubicBezTo>
                    <a:cubicBezTo>
                      <a:pt x="77972" y="194400"/>
                      <a:pt x="358" y="200118"/>
                      <a:pt x="358" y="200118"/>
                    </a:cubicBezTo>
                    <a:close/>
                  </a:path>
                </a:pathLst>
              </a:custGeom>
              <a:solidFill>
                <a:srgbClr val="CACD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55" name="Freeform 354">
                <a:extLst>
                  <a:ext uri="{FF2B5EF4-FFF2-40B4-BE49-F238E27FC236}">
                    <a16:creationId xmlns:a16="http://schemas.microsoft.com/office/drawing/2014/main" id="{B6FF0AF7-0741-6C9F-4716-F4F929CE36E3}"/>
                  </a:ext>
                </a:extLst>
              </p:cNvPr>
              <p:cNvSpPr/>
              <p:nvPr/>
            </p:nvSpPr>
            <p:spPr>
              <a:xfrm rot="-4728146">
                <a:off x="3246460" y="557296"/>
                <a:ext cx="90956" cy="66327"/>
              </a:xfrm>
              <a:custGeom>
                <a:avLst/>
                <a:gdLst>
                  <a:gd name="connsiteX0" fmla="*/ 90957 w 90956"/>
                  <a:gd name="connsiteY0" fmla="*/ 33164 h 66327"/>
                  <a:gd name="connsiteX1" fmla="*/ 45479 w 90956"/>
                  <a:gd name="connsiteY1" fmla="*/ 66327 h 66327"/>
                  <a:gd name="connsiteX2" fmla="*/ 0 w 90956"/>
                  <a:gd name="connsiteY2" fmla="*/ 33164 h 66327"/>
                  <a:gd name="connsiteX3" fmla="*/ 45479 w 90956"/>
                  <a:gd name="connsiteY3" fmla="*/ 0 h 66327"/>
                  <a:gd name="connsiteX4" fmla="*/ 90957 w 90956"/>
                  <a:gd name="connsiteY4" fmla="*/ 33164 h 6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56" h="66327">
                    <a:moveTo>
                      <a:pt x="90957" y="33164"/>
                    </a:moveTo>
                    <a:cubicBezTo>
                      <a:pt x="90957" y="51479"/>
                      <a:pt x="70595" y="66327"/>
                      <a:pt x="45479" y="66327"/>
                    </a:cubicBezTo>
                    <a:cubicBezTo>
                      <a:pt x="20362" y="66327"/>
                      <a:pt x="0" y="51479"/>
                      <a:pt x="0" y="33164"/>
                    </a:cubicBezTo>
                    <a:cubicBezTo>
                      <a:pt x="0" y="14848"/>
                      <a:pt x="20362" y="0"/>
                      <a:pt x="45479" y="0"/>
                    </a:cubicBezTo>
                    <a:cubicBezTo>
                      <a:pt x="70595" y="0"/>
                      <a:pt x="90957" y="14848"/>
                      <a:pt x="90957" y="33164"/>
                    </a:cubicBezTo>
                    <a:close/>
                  </a:path>
                </a:pathLst>
              </a:custGeom>
              <a:solidFill>
                <a:srgbClr val="6B7629"/>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56" name="Freeform 355">
                <a:extLst>
                  <a:ext uri="{FF2B5EF4-FFF2-40B4-BE49-F238E27FC236}">
                    <a16:creationId xmlns:a16="http://schemas.microsoft.com/office/drawing/2014/main" id="{25DB0ABC-A5E9-4D68-03D0-7E4C667E1130}"/>
                  </a:ext>
                </a:extLst>
              </p:cNvPr>
              <p:cNvSpPr/>
              <p:nvPr/>
            </p:nvSpPr>
            <p:spPr>
              <a:xfrm rot="-4728146">
                <a:off x="3577391" y="615668"/>
                <a:ext cx="90956" cy="66327"/>
              </a:xfrm>
              <a:custGeom>
                <a:avLst/>
                <a:gdLst>
                  <a:gd name="connsiteX0" fmla="*/ 90956 w 90956"/>
                  <a:gd name="connsiteY0" fmla="*/ 33164 h 66327"/>
                  <a:gd name="connsiteX1" fmla="*/ 45478 w 90956"/>
                  <a:gd name="connsiteY1" fmla="*/ 66327 h 66327"/>
                  <a:gd name="connsiteX2" fmla="*/ 0 w 90956"/>
                  <a:gd name="connsiteY2" fmla="*/ 33164 h 66327"/>
                  <a:gd name="connsiteX3" fmla="*/ 45478 w 90956"/>
                  <a:gd name="connsiteY3" fmla="*/ 0 h 66327"/>
                  <a:gd name="connsiteX4" fmla="*/ 90956 w 90956"/>
                  <a:gd name="connsiteY4" fmla="*/ 33164 h 6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56" h="66327">
                    <a:moveTo>
                      <a:pt x="90956" y="33164"/>
                    </a:moveTo>
                    <a:cubicBezTo>
                      <a:pt x="90956" y="51479"/>
                      <a:pt x="70595" y="66327"/>
                      <a:pt x="45478" y="66327"/>
                    </a:cubicBezTo>
                    <a:cubicBezTo>
                      <a:pt x="20361" y="66327"/>
                      <a:pt x="0" y="51479"/>
                      <a:pt x="0" y="33164"/>
                    </a:cubicBezTo>
                    <a:cubicBezTo>
                      <a:pt x="0" y="14848"/>
                      <a:pt x="20361" y="0"/>
                      <a:pt x="45478" y="0"/>
                    </a:cubicBezTo>
                    <a:cubicBezTo>
                      <a:pt x="70595" y="0"/>
                      <a:pt x="90956" y="14848"/>
                      <a:pt x="90956" y="33164"/>
                    </a:cubicBezTo>
                    <a:close/>
                  </a:path>
                </a:pathLst>
              </a:custGeom>
              <a:solidFill>
                <a:srgbClr val="6B7629"/>
              </a:solidFill>
              <a:ln w="12692" cap="flat">
                <a:noFill/>
                <a:prstDash val="solid"/>
                <a:miter/>
              </a:ln>
            </p:spPr>
            <p:txBody>
              <a:bodyPr rtlCol="0" anchor="ctr"/>
              <a:lstStyle/>
              <a:p>
                <a:endParaRPr lang="en-US" dirty="0">
                  <a:latin typeface="Roboto Condensed" panose="02000000000000000000" pitchFamily="2" charset="0"/>
                </a:endParaRPr>
              </a:p>
            </p:txBody>
          </p:sp>
        </p:grpSp>
      </p:grpSp>
      <p:grpSp>
        <p:nvGrpSpPr>
          <p:cNvPr id="2" name="Group 1">
            <a:extLst>
              <a:ext uri="{FF2B5EF4-FFF2-40B4-BE49-F238E27FC236}">
                <a16:creationId xmlns:a16="http://schemas.microsoft.com/office/drawing/2014/main" id="{AAA2E11B-9B35-6448-714B-AEA2E29A8753}"/>
              </a:ext>
            </a:extLst>
          </p:cNvPr>
          <p:cNvGrpSpPr/>
          <p:nvPr/>
        </p:nvGrpSpPr>
        <p:grpSpPr>
          <a:xfrm>
            <a:off x="358097" y="6080110"/>
            <a:ext cx="10008398" cy="937439"/>
            <a:chOff x="358097" y="6080110"/>
            <a:chExt cx="10008398" cy="937439"/>
          </a:xfrm>
        </p:grpSpPr>
        <p:grpSp>
          <p:nvGrpSpPr>
            <p:cNvPr id="3" name="Group 2">
              <a:extLst>
                <a:ext uri="{FF2B5EF4-FFF2-40B4-BE49-F238E27FC236}">
                  <a16:creationId xmlns:a16="http://schemas.microsoft.com/office/drawing/2014/main" id="{B48D0F0C-49CE-D878-1E5C-E0859204C6AC}"/>
                </a:ext>
              </a:extLst>
            </p:cNvPr>
            <p:cNvGrpSpPr/>
            <p:nvPr/>
          </p:nvGrpSpPr>
          <p:grpSpPr>
            <a:xfrm>
              <a:off x="358097" y="6088877"/>
              <a:ext cx="1175402" cy="919905"/>
              <a:chOff x="358097" y="6088877"/>
              <a:chExt cx="1175402" cy="919905"/>
            </a:xfrm>
          </p:grpSpPr>
          <p:sp>
            <p:nvSpPr>
              <p:cNvPr id="479" name="Freeform 478">
                <a:extLst>
                  <a:ext uri="{FF2B5EF4-FFF2-40B4-BE49-F238E27FC236}">
                    <a16:creationId xmlns:a16="http://schemas.microsoft.com/office/drawing/2014/main" id="{B0DBC68C-367D-F760-88EA-4CD094F007B8}"/>
                  </a:ext>
                </a:extLst>
              </p:cNvPr>
              <p:cNvSpPr/>
              <p:nvPr/>
            </p:nvSpPr>
            <p:spPr>
              <a:xfrm>
                <a:off x="358097" y="6088877"/>
                <a:ext cx="1175402" cy="919905"/>
              </a:xfrm>
              <a:custGeom>
                <a:avLst/>
                <a:gdLst>
                  <a:gd name="connsiteX0" fmla="*/ 1095756 w 1175402"/>
                  <a:gd name="connsiteY0" fmla="*/ 919906 h 919905"/>
                  <a:gd name="connsiteX1" fmla="*/ 79647 w 1175402"/>
                  <a:gd name="connsiteY1" fmla="*/ 919906 h 919905"/>
                  <a:gd name="connsiteX2" fmla="*/ 0 w 1175402"/>
                  <a:gd name="connsiteY2" fmla="*/ 840240 h 919905"/>
                  <a:gd name="connsiteX3" fmla="*/ 0 w 1175402"/>
                  <a:gd name="connsiteY3" fmla="*/ 79666 h 919905"/>
                  <a:gd name="connsiteX4" fmla="*/ 79647 w 1175402"/>
                  <a:gd name="connsiteY4" fmla="*/ 0 h 919905"/>
                  <a:gd name="connsiteX5" fmla="*/ 1095756 w 1175402"/>
                  <a:gd name="connsiteY5" fmla="*/ 0 h 919905"/>
                  <a:gd name="connsiteX6" fmla="*/ 1175403 w 1175402"/>
                  <a:gd name="connsiteY6" fmla="*/ 79666 h 919905"/>
                  <a:gd name="connsiteX7" fmla="*/ 1175403 w 1175402"/>
                  <a:gd name="connsiteY7" fmla="*/ 840113 h 919905"/>
                  <a:gd name="connsiteX8" fmla="*/ 1095756 w 1175402"/>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2" h="919905">
                    <a:moveTo>
                      <a:pt x="1095756" y="919906"/>
                    </a:moveTo>
                    <a:lnTo>
                      <a:pt x="79647" y="919906"/>
                    </a:lnTo>
                    <a:cubicBezTo>
                      <a:pt x="35695" y="919906"/>
                      <a:pt x="0" y="884202"/>
                      <a:pt x="0" y="840240"/>
                    </a:cubicBezTo>
                    <a:lnTo>
                      <a:pt x="0" y="79666"/>
                    </a:lnTo>
                    <a:cubicBezTo>
                      <a:pt x="0" y="35704"/>
                      <a:pt x="35695" y="0"/>
                      <a:pt x="79647" y="0"/>
                    </a:cubicBezTo>
                    <a:lnTo>
                      <a:pt x="1095756" y="0"/>
                    </a:lnTo>
                    <a:cubicBezTo>
                      <a:pt x="1139708" y="0"/>
                      <a:pt x="1175403" y="35704"/>
                      <a:pt x="1175403" y="79666"/>
                    </a:cubicBezTo>
                    <a:lnTo>
                      <a:pt x="1175403" y="840113"/>
                    </a:lnTo>
                    <a:cubicBezTo>
                      <a:pt x="1175403" y="884202"/>
                      <a:pt x="1139708" y="919906"/>
                      <a:pt x="1095756" y="919906"/>
                    </a:cubicBezTo>
                    <a:close/>
                  </a:path>
                </a:pathLst>
              </a:custGeom>
              <a:solidFill>
                <a:srgbClr val="F78D7D">
                  <a:alpha val="40000"/>
                </a:srgb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80" name="TextBox 479">
                <a:extLst>
                  <a:ext uri="{FF2B5EF4-FFF2-40B4-BE49-F238E27FC236}">
                    <a16:creationId xmlns:a16="http://schemas.microsoft.com/office/drawing/2014/main" id="{47403C7A-F152-832A-C28D-005C93FB790D}"/>
                  </a:ext>
                </a:extLst>
              </p:cNvPr>
              <p:cNvSpPr txBox="1"/>
              <p:nvPr/>
            </p:nvSpPr>
            <p:spPr>
              <a:xfrm>
                <a:off x="718150" y="6657029"/>
                <a:ext cx="453970" cy="323165"/>
              </a:xfrm>
              <a:prstGeom prst="rect">
                <a:avLst/>
              </a:prstGeom>
              <a:noFill/>
            </p:spPr>
            <p:txBody>
              <a:bodyPr wrap="none" rtlCol="0">
                <a:spAutoFit/>
              </a:bodyPr>
              <a:lstStyle/>
              <a:p>
                <a:pPr algn="ctr"/>
                <a:r>
                  <a:rPr lang="en-US" sz="1500" spc="0" baseline="0" dirty="0">
                    <a:latin typeface="LondrinaSolid-Regular"/>
                    <a:sym typeface="LondrinaSolid-Regular"/>
                    <a:rtl val="0"/>
                  </a:rPr>
                  <a:t>God</a:t>
                </a:r>
              </a:p>
            </p:txBody>
          </p:sp>
          <p:sp>
            <p:nvSpPr>
              <p:cNvPr id="481" name="Freeform 480">
                <a:extLst>
                  <a:ext uri="{FF2B5EF4-FFF2-40B4-BE49-F238E27FC236}">
                    <a16:creationId xmlns:a16="http://schemas.microsoft.com/office/drawing/2014/main" id="{FC8477B2-4915-0886-1B69-41BEABD69F8A}"/>
                  </a:ext>
                </a:extLst>
              </p:cNvPr>
              <p:cNvSpPr/>
              <p:nvPr/>
            </p:nvSpPr>
            <p:spPr>
              <a:xfrm>
                <a:off x="563937" y="6291290"/>
                <a:ext cx="763723" cy="326843"/>
              </a:xfrm>
              <a:custGeom>
                <a:avLst/>
                <a:gdLst>
                  <a:gd name="connsiteX0" fmla="*/ 1398478 w 3102620"/>
                  <a:gd name="connsiteY0" fmla="*/ 1327797 h 1327797"/>
                  <a:gd name="connsiteX1" fmla="*/ 646919 w 3102620"/>
                  <a:gd name="connsiteY1" fmla="*/ 1163850 h 1327797"/>
                  <a:gd name="connsiteX2" fmla="*/ 50409 w 3102620"/>
                  <a:gd name="connsiteY2" fmla="*/ 720806 h 1327797"/>
                  <a:gd name="connsiteX3" fmla="*/ 0 w 3102620"/>
                  <a:gd name="connsiteY3" fmla="*/ 663899 h 1327797"/>
                  <a:gd name="connsiteX4" fmla="*/ 50409 w 3102620"/>
                  <a:gd name="connsiteY4" fmla="*/ 606955 h 1327797"/>
                  <a:gd name="connsiteX5" fmla="*/ 646919 w 3102620"/>
                  <a:gd name="connsiteY5" fmla="*/ 163911 h 1327797"/>
                  <a:gd name="connsiteX6" fmla="*/ 1398478 w 3102620"/>
                  <a:gd name="connsiteY6" fmla="*/ 0 h 1327797"/>
                  <a:gd name="connsiteX7" fmla="*/ 2150038 w 3102620"/>
                  <a:gd name="connsiteY7" fmla="*/ 163911 h 1327797"/>
                  <a:gd name="connsiteX8" fmla="*/ 2678722 w 3102620"/>
                  <a:gd name="connsiteY8" fmla="*/ 534370 h 1327797"/>
                  <a:gd name="connsiteX9" fmla="*/ 2940143 w 3102620"/>
                  <a:gd name="connsiteY9" fmla="*/ 54781 h 1327797"/>
                  <a:gd name="connsiteX10" fmla="*/ 3102621 w 3102620"/>
                  <a:gd name="connsiteY10" fmla="*/ 110391 h 1327797"/>
                  <a:gd name="connsiteX11" fmla="*/ 2795009 w 3102620"/>
                  <a:gd name="connsiteY11" fmla="*/ 663899 h 1327797"/>
                  <a:gd name="connsiteX12" fmla="*/ 3092958 w 3102620"/>
                  <a:gd name="connsiteY12" fmla="*/ 1190015 h 1327797"/>
                  <a:gd name="connsiteX13" fmla="*/ 2931417 w 3102620"/>
                  <a:gd name="connsiteY13" fmla="*/ 1248184 h 1327797"/>
                  <a:gd name="connsiteX14" fmla="*/ 2678722 w 3102620"/>
                  <a:gd name="connsiteY14" fmla="*/ 793247 h 1327797"/>
                  <a:gd name="connsiteX15" fmla="*/ 2150038 w 3102620"/>
                  <a:gd name="connsiteY15" fmla="*/ 1163706 h 1327797"/>
                  <a:gd name="connsiteX16" fmla="*/ 1398478 w 3102620"/>
                  <a:gd name="connsiteY16" fmla="*/ 1327797 h 1327797"/>
                  <a:gd name="connsiteX17" fmla="*/ 231854 w 3102620"/>
                  <a:gd name="connsiteY17" fmla="*/ 663899 h 1327797"/>
                  <a:gd name="connsiteX18" fmla="*/ 718710 w 3102620"/>
                  <a:gd name="connsiteY18" fmla="*/ 1007867 h 1327797"/>
                  <a:gd name="connsiteX19" fmla="*/ 1398550 w 3102620"/>
                  <a:gd name="connsiteY19" fmla="*/ 1156029 h 1327797"/>
                  <a:gd name="connsiteX20" fmla="*/ 2078426 w 3102620"/>
                  <a:gd name="connsiteY20" fmla="*/ 1007867 h 1327797"/>
                  <a:gd name="connsiteX21" fmla="*/ 2565283 w 3102620"/>
                  <a:gd name="connsiteY21" fmla="*/ 663899 h 1327797"/>
                  <a:gd name="connsiteX22" fmla="*/ 2078426 w 3102620"/>
                  <a:gd name="connsiteY22" fmla="*/ 319930 h 1327797"/>
                  <a:gd name="connsiteX23" fmla="*/ 1398550 w 3102620"/>
                  <a:gd name="connsiteY23" fmla="*/ 171768 h 1327797"/>
                  <a:gd name="connsiteX24" fmla="*/ 718710 w 3102620"/>
                  <a:gd name="connsiteY24" fmla="*/ 319930 h 1327797"/>
                  <a:gd name="connsiteX25" fmla="*/ 231854 w 3102620"/>
                  <a:gd name="connsiteY25" fmla="*/ 663899 h 132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02620" h="1327797">
                    <a:moveTo>
                      <a:pt x="1398478" y="1327797"/>
                    </a:moveTo>
                    <a:cubicBezTo>
                      <a:pt x="1136227" y="1327797"/>
                      <a:pt x="883316" y="1272620"/>
                      <a:pt x="646919" y="1163850"/>
                    </a:cubicBezTo>
                    <a:cubicBezTo>
                      <a:pt x="418527" y="1058829"/>
                      <a:pt x="217827" y="909766"/>
                      <a:pt x="50409" y="720806"/>
                    </a:cubicBezTo>
                    <a:lnTo>
                      <a:pt x="0" y="663899"/>
                    </a:lnTo>
                    <a:lnTo>
                      <a:pt x="50409" y="606955"/>
                    </a:lnTo>
                    <a:cubicBezTo>
                      <a:pt x="217827" y="418032"/>
                      <a:pt x="418527" y="269041"/>
                      <a:pt x="646919" y="163911"/>
                    </a:cubicBezTo>
                    <a:cubicBezTo>
                      <a:pt x="883424" y="55178"/>
                      <a:pt x="1136227" y="0"/>
                      <a:pt x="1398478" y="0"/>
                    </a:cubicBezTo>
                    <a:cubicBezTo>
                      <a:pt x="1660729" y="0"/>
                      <a:pt x="1913641" y="55178"/>
                      <a:pt x="2150038" y="163911"/>
                    </a:cubicBezTo>
                    <a:cubicBezTo>
                      <a:pt x="2348321" y="255165"/>
                      <a:pt x="2525835" y="379577"/>
                      <a:pt x="2678722" y="534370"/>
                    </a:cubicBezTo>
                    <a:cubicBezTo>
                      <a:pt x="2792774" y="389920"/>
                      <a:pt x="2880503" y="229036"/>
                      <a:pt x="2940143" y="54781"/>
                    </a:cubicBezTo>
                    <a:lnTo>
                      <a:pt x="3102621" y="110391"/>
                    </a:lnTo>
                    <a:cubicBezTo>
                      <a:pt x="3033462" y="312434"/>
                      <a:pt x="2930155" y="498329"/>
                      <a:pt x="2795009" y="663899"/>
                    </a:cubicBezTo>
                    <a:cubicBezTo>
                      <a:pt x="2923809" y="821719"/>
                      <a:pt x="3023906" y="998461"/>
                      <a:pt x="3092958" y="1190015"/>
                    </a:cubicBezTo>
                    <a:lnTo>
                      <a:pt x="2931417" y="1248184"/>
                    </a:lnTo>
                    <a:cubicBezTo>
                      <a:pt x="2871993" y="1083336"/>
                      <a:pt x="2787149" y="930705"/>
                      <a:pt x="2678722" y="793247"/>
                    </a:cubicBezTo>
                    <a:cubicBezTo>
                      <a:pt x="2525835" y="948113"/>
                      <a:pt x="2348429" y="1072524"/>
                      <a:pt x="2150038" y="1163706"/>
                    </a:cubicBezTo>
                    <a:cubicBezTo>
                      <a:pt x="1913641" y="1272620"/>
                      <a:pt x="1660801" y="1327797"/>
                      <a:pt x="1398478" y="1327797"/>
                    </a:cubicBezTo>
                    <a:close/>
                    <a:moveTo>
                      <a:pt x="231854" y="663899"/>
                    </a:moveTo>
                    <a:cubicBezTo>
                      <a:pt x="372120" y="808096"/>
                      <a:pt x="535607" y="923605"/>
                      <a:pt x="718710" y="1007867"/>
                    </a:cubicBezTo>
                    <a:cubicBezTo>
                      <a:pt x="932499" y="1106185"/>
                      <a:pt x="1161252" y="1156029"/>
                      <a:pt x="1398550" y="1156029"/>
                    </a:cubicBezTo>
                    <a:cubicBezTo>
                      <a:pt x="1635885" y="1156029"/>
                      <a:pt x="1864638" y="1106185"/>
                      <a:pt x="2078426" y="1007867"/>
                    </a:cubicBezTo>
                    <a:cubicBezTo>
                      <a:pt x="2261529" y="923605"/>
                      <a:pt x="2424981" y="808096"/>
                      <a:pt x="2565283" y="663899"/>
                    </a:cubicBezTo>
                    <a:cubicBezTo>
                      <a:pt x="2424981" y="519665"/>
                      <a:pt x="2261529" y="404192"/>
                      <a:pt x="2078426" y="319930"/>
                    </a:cubicBezTo>
                    <a:cubicBezTo>
                      <a:pt x="1864638" y="221612"/>
                      <a:pt x="1635885" y="171768"/>
                      <a:pt x="1398550" y="171768"/>
                    </a:cubicBezTo>
                    <a:cubicBezTo>
                      <a:pt x="1161252" y="171768"/>
                      <a:pt x="932499" y="221612"/>
                      <a:pt x="718710" y="319930"/>
                    </a:cubicBezTo>
                    <a:cubicBezTo>
                      <a:pt x="535607" y="404192"/>
                      <a:pt x="372120" y="519665"/>
                      <a:pt x="231854" y="663899"/>
                    </a:cubicBezTo>
                    <a:close/>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grpSp>
        <p:grpSp>
          <p:nvGrpSpPr>
            <p:cNvPr id="4" name="Group 3">
              <a:extLst>
                <a:ext uri="{FF2B5EF4-FFF2-40B4-BE49-F238E27FC236}">
                  <a16:creationId xmlns:a16="http://schemas.microsoft.com/office/drawing/2014/main" id="{2BAB1EA4-C004-EA4D-01DB-F22063078F17}"/>
                </a:ext>
              </a:extLst>
            </p:cNvPr>
            <p:cNvGrpSpPr/>
            <p:nvPr/>
          </p:nvGrpSpPr>
          <p:grpSpPr>
            <a:xfrm>
              <a:off x="2872008" y="6088877"/>
              <a:ext cx="1175402" cy="919905"/>
              <a:chOff x="2872008" y="6088877"/>
              <a:chExt cx="1175402" cy="919905"/>
            </a:xfrm>
          </p:grpSpPr>
          <p:sp>
            <p:nvSpPr>
              <p:cNvPr id="476" name="Freeform 475">
                <a:extLst>
                  <a:ext uri="{FF2B5EF4-FFF2-40B4-BE49-F238E27FC236}">
                    <a16:creationId xmlns:a16="http://schemas.microsoft.com/office/drawing/2014/main" id="{1ACC409E-CB83-38D0-E166-73969303C94B}"/>
                  </a:ext>
                </a:extLst>
              </p:cNvPr>
              <p:cNvSpPr/>
              <p:nvPr/>
            </p:nvSpPr>
            <p:spPr>
              <a:xfrm>
                <a:off x="2872008" y="6088877"/>
                <a:ext cx="1175402" cy="919905"/>
              </a:xfrm>
              <a:custGeom>
                <a:avLst/>
                <a:gdLst>
                  <a:gd name="connsiteX0" fmla="*/ 1095756 w 1175402"/>
                  <a:gd name="connsiteY0" fmla="*/ 919906 h 919905"/>
                  <a:gd name="connsiteX1" fmla="*/ 79647 w 1175402"/>
                  <a:gd name="connsiteY1" fmla="*/ 919906 h 919905"/>
                  <a:gd name="connsiteX2" fmla="*/ 0 w 1175402"/>
                  <a:gd name="connsiteY2" fmla="*/ 840240 h 919905"/>
                  <a:gd name="connsiteX3" fmla="*/ 0 w 1175402"/>
                  <a:gd name="connsiteY3" fmla="*/ 79666 h 919905"/>
                  <a:gd name="connsiteX4" fmla="*/ 79647 w 1175402"/>
                  <a:gd name="connsiteY4" fmla="*/ 0 h 919905"/>
                  <a:gd name="connsiteX5" fmla="*/ 1095756 w 1175402"/>
                  <a:gd name="connsiteY5" fmla="*/ 0 h 919905"/>
                  <a:gd name="connsiteX6" fmla="*/ 1175403 w 1175402"/>
                  <a:gd name="connsiteY6" fmla="*/ 79666 h 919905"/>
                  <a:gd name="connsiteX7" fmla="*/ 1175403 w 1175402"/>
                  <a:gd name="connsiteY7" fmla="*/ 840113 h 919905"/>
                  <a:gd name="connsiteX8" fmla="*/ 1095756 w 1175402"/>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2" h="919905">
                    <a:moveTo>
                      <a:pt x="1095756" y="919906"/>
                    </a:moveTo>
                    <a:lnTo>
                      <a:pt x="79647" y="919906"/>
                    </a:lnTo>
                    <a:cubicBezTo>
                      <a:pt x="35695" y="919906"/>
                      <a:pt x="0" y="884202"/>
                      <a:pt x="0" y="840240"/>
                    </a:cubicBezTo>
                    <a:lnTo>
                      <a:pt x="0" y="79666"/>
                    </a:lnTo>
                    <a:cubicBezTo>
                      <a:pt x="0" y="35704"/>
                      <a:pt x="35695" y="0"/>
                      <a:pt x="79647" y="0"/>
                    </a:cubicBezTo>
                    <a:lnTo>
                      <a:pt x="1095756" y="0"/>
                    </a:lnTo>
                    <a:cubicBezTo>
                      <a:pt x="1139708" y="0"/>
                      <a:pt x="1175403" y="35704"/>
                      <a:pt x="1175403" y="79666"/>
                    </a:cubicBezTo>
                    <a:lnTo>
                      <a:pt x="1175403" y="840113"/>
                    </a:lnTo>
                    <a:cubicBezTo>
                      <a:pt x="1175403" y="884202"/>
                      <a:pt x="1139835" y="919906"/>
                      <a:pt x="1095756" y="919906"/>
                    </a:cubicBezTo>
                    <a:close/>
                  </a:path>
                </a:pathLst>
              </a:custGeom>
              <a:solidFill>
                <a:schemeClr val="accent2">
                  <a:alpha val="40000"/>
                </a:scheme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477" name="TextBox 476">
                <a:extLst>
                  <a:ext uri="{FF2B5EF4-FFF2-40B4-BE49-F238E27FC236}">
                    <a16:creationId xmlns:a16="http://schemas.microsoft.com/office/drawing/2014/main" id="{302B5CA1-571F-89AD-5AF2-87703F850A5B}"/>
                  </a:ext>
                </a:extLst>
              </p:cNvPr>
              <p:cNvSpPr txBox="1"/>
              <p:nvPr/>
            </p:nvSpPr>
            <p:spPr>
              <a:xfrm>
                <a:off x="3231203" y="6657029"/>
                <a:ext cx="450764" cy="323165"/>
              </a:xfrm>
              <a:prstGeom prst="rect">
                <a:avLst/>
              </a:prstGeom>
              <a:noFill/>
            </p:spPr>
            <p:txBody>
              <a:bodyPr wrap="none" rtlCol="0">
                <a:spAutoFit/>
              </a:bodyPr>
              <a:lstStyle/>
              <a:p>
                <a:pPr algn="ctr"/>
                <a:r>
                  <a:rPr lang="en-US" sz="1500" spc="0" baseline="0" dirty="0">
                    <a:latin typeface="LondrinaSolid-Regular"/>
                    <a:sym typeface="LondrinaSolid-Regular"/>
                    <a:rtl val="0"/>
                  </a:rPr>
                  <a:t>Fall</a:t>
                </a:r>
              </a:p>
            </p:txBody>
          </p:sp>
          <p:sp>
            <p:nvSpPr>
              <p:cNvPr id="478" name="Freeform 477">
                <a:extLst>
                  <a:ext uri="{FF2B5EF4-FFF2-40B4-BE49-F238E27FC236}">
                    <a16:creationId xmlns:a16="http://schemas.microsoft.com/office/drawing/2014/main" id="{0845D361-55FF-4182-A9A8-ED90DEF854FB}"/>
                  </a:ext>
                </a:extLst>
              </p:cNvPr>
              <p:cNvSpPr/>
              <p:nvPr/>
            </p:nvSpPr>
            <p:spPr>
              <a:xfrm rot="4410654">
                <a:off x="3264747" y="6067287"/>
                <a:ext cx="389925" cy="750307"/>
              </a:xfrm>
              <a:custGeom>
                <a:avLst/>
                <a:gdLst>
                  <a:gd name="connsiteX0" fmla="*/ 321385 w 534748"/>
                  <a:gd name="connsiteY0" fmla="*/ 54221 h 1028980"/>
                  <a:gd name="connsiteX1" fmla="*/ 325253 w 534748"/>
                  <a:gd name="connsiteY1" fmla="*/ 73298 h 1028980"/>
                  <a:gd name="connsiteX2" fmla="*/ 321385 w 534748"/>
                  <a:gd name="connsiteY2" fmla="*/ 54221 h 1028980"/>
                  <a:gd name="connsiteX3" fmla="*/ 257288 w 534748"/>
                  <a:gd name="connsiteY3" fmla="*/ 65009 h 1028980"/>
                  <a:gd name="connsiteX4" fmla="*/ 257882 w 534748"/>
                  <a:gd name="connsiteY4" fmla="*/ 75114 h 1028980"/>
                  <a:gd name="connsiteX5" fmla="*/ 261983 w 534748"/>
                  <a:gd name="connsiteY5" fmla="*/ 56954 h 1028980"/>
                  <a:gd name="connsiteX6" fmla="*/ 257288 w 534748"/>
                  <a:gd name="connsiteY6" fmla="*/ 65009 h 1028980"/>
                  <a:gd name="connsiteX7" fmla="*/ 78975 w 534748"/>
                  <a:gd name="connsiteY7" fmla="*/ 277236 h 1028980"/>
                  <a:gd name="connsiteX8" fmla="*/ 130875 w 534748"/>
                  <a:gd name="connsiteY8" fmla="*/ 225002 h 1028980"/>
                  <a:gd name="connsiteX9" fmla="*/ 207798 w 534748"/>
                  <a:gd name="connsiteY9" fmla="*/ 221586 h 1028980"/>
                  <a:gd name="connsiteX10" fmla="*/ 243778 w 534748"/>
                  <a:gd name="connsiteY10" fmla="*/ 211373 h 1028980"/>
                  <a:gd name="connsiteX11" fmla="*/ 256281 w 534748"/>
                  <a:gd name="connsiteY11" fmla="*/ 171401 h 1028980"/>
                  <a:gd name="connsiteX12" fmla="*/ 251963 w 534748"/>
                  <a:gd name="connsiteY12" fmla="*/ 154373 h 1028980"/>
                  <a:gd name="connsiteX13" fmla="*/ 237626 w 534748"/>
                  <a:gd name="connsiteY13" fmla="*/ 138011 h 1028980"/>
                  <a:gd name="connsiteX14" fmla="*/ 236025 w 534748"/>
                  <a:gd name="connsiteY14" fmla="*/ 93509 h 1028980"/>
                  <a:gd name="connsiteX15" fmla="*/ 250596 w 534748"/>
                  <a:gd name="connsiteY15" fmla="*/ 51721 h 1028980"/>
                  <a:gd name="connsiteX16" fmla="*/ 268118 w 534748"/>
                  <a:gd name="connsiteY16" fmla="*/ 12433 h 1028980"/>
                  <a:gd name="connsiteX17" fmla="*/ 281772 w 534748"/>
                  <a:gd name="connsiteY17" fmla="*/ 2220 h 1028980"/>
                  <a:gd name="connsiteX18" fmla="*/ 283668 w 534748"/>
                  <a:gd name="connsiteY18" fmla="*/ 0 h 1028980"/>
                  <a:gd name="connsiteX19" fmla="*/ 301328 w 534748"/>
                  <a:gd name="connsiteY19" fmla="*/ 676 h 1028980"/>
                  <a:gd name="connsiteX20" fmla="*/ 304313 w 534748"/>
                  <a:gd name="connsiteY20" fmla="*/ 2220 h 1028980"/>
                  <a:gd name="connsiteX21" fmla="*/ 312966 w 534748"/>
                  <a:gd name="connsiteY21" fmla="*/ 9035 h 1028980"/>
                  <a:gd name="connsiteX22" fmla="*/ 332773 w 534748"/>
                  <a:gd name="connsiteY22" fmla="*/ 48323 h 1028980"/>
                  <a:gd name="connsiteX23" fmla="*/ 348010 w 534748"/>
                  <a:gd name="connsiteY23" fmla="*/ 94425 h 1028980"/>
                  <a:gd name="connsiteX24" fmla="*/ 344610 w 534748"/>
                  <a:gd name="connsiteY24" fmla="*/ 137795 h 1028980"/>
                  <a:gd name="connsiteX25" fmla="*/ 331172 w 534748"/>
                  <a:gd name="connsiteY25" fmla="*/ 150957 h 1028980"/>
                  <a:gd name="connsiteX26" fmla="*/ 324336 w 534748"/>
                  <a:gd name="connsiteY26" fmla="*/ 170718 h 1028980"/>
                  <a:gd name="connsiteX27" fmla="*/ 310232 w 534748"/>
                  <a:gd name="connsiteY27" fmla="*/ 261557 h 1028980"/>
                  <a:gd name="connsiteX28" fmla="*/ 282006 w 534748"/>
                  <a:gd name="connsiteY28" fmla="*/ 289265 h 1028980"/>
                  <a:gd name="connsiteX29" fmla="*/ 239209 w 534748"/>
                  <a:gd name="connsiteY29" fmla="*/ 298130 h 1028980"/>
                  <a:gd name="connsiteX30" fmla="*/ 191194 w 534748"/>
                  <a:gd name="connsiteY30" fmla="*/ 294714 h 1028980"/>
                  <a:gd name="connsiteX31" fmla="*/ 153416 w 534748"/>
                  <a:gd name="connsiteY31" fmla="*/ 304477 h 1028980"/>
                  <a:gd name="connsiteX32" fmla="*/ 187326 w 534748"/>
                  <a:gd name="connsiteY32" fmla="*/ 357394 h 1028980"/>
                  <a:gd name="connsiteX33" fmla="*/ 233524 w 534748"/>
                  <a:gd name="connsiteY33" fmla="*/ 358761 h 1028980"/>
                  <a:gd name="connsiteX34" fmla="*/ 273587 w 534748"/>
                  <a:gd name="connsiteY34" fmla="*/ 344898 h 1028980"/>
                  <a:gd name="connsiteX35" fmla="*/ 362348 w 534748"/>
                  <a:gd name="connsiteY35" fmla="*/ 322656 h 1028980"/>
                  <a:gd name="connsiteX36" fmla="*/ 410830 w 534748"/>
                  <a:gd name="connsiteY36" fmla="*/ 324688 h 1028980"/>
                  <a:gd name="connsiteX37" fmla="*/ 453861 w 534748"/>
                  <a:gd name="connsiteY37" fmla="*/ 336951 h 1028980"/>
                  <a:gd name="connsiteX38" fmla="*/ 491190 w 534748"/>
                  <a:gd name="connsiteY38" fmla="*/ 360793 h 1028980"/>
                  <a:gd name="connsiteX39" fmla="*/ 518948 w 534748"/>
                  <a:gd name="connsiteY39" fmla="*/ 393949 h 1028980"/>
                  <a:gd name="connsiteX40" fmla="*/ 532386 w 534748"/>
                  <a:gd name="connsiteY40" fmla="*/ 487288 h 1028980"/>
                  <a:gd name="connsiteX41" fmla="*/ 493007 w 534748"/>
                  <a:gd name="connsiteY41" fmla="*/ 566097 h 1028980"/>
                  <a:gd name="connsiteX42" fmla="*/ 416749 w 534748"/>
                  <a:gd name="connsiteY42" fmla="*/ 605152 h 1028980"/>
                  <a:gd name="connsiteX43" fmla="*/ 369868 w 534748"/>
                  <a:gd name="connsiteY43" fmla="*/ 604468 h 1028980"/>
                  <a:gd name="connsiteX44" fmla="*/ 325253 w 534748"/>
                  <a:gd name="connsiteY44" fmla="*/ 591990 h 1028980"/>
                  <a:gd name="connsiteX45" fmla="*/ 236258 w 534748"/>
                  <a:gd name="connsiteY45" fmla="*/ 557916 h 1028980"/>
                  <a:gd name="connsiteX46" fmla="*/ 146580 w 534748"/>
                  <a:gd name="connsiteY46" fmla="*/ 553385 h 1028980"/>
                  <a:gd name="connsiteX47" fmla="*/ 91262 w 534748"/>
                  <a:gd name="connsiteY47" fmla="*/ 609018 h 1028980"/>
                  <a:gd name="connsiteX48" fmla="*/ 107200 w 534748"/>
                  <a:gd name="connsiteY48" fmla="*/ 690776 h 1028980"/>
                  <a:gd name="connsiteX49" fmla="*/ 185509 w 534748"/>
                  <a:gd name="connsiteY49" fmla="*/ 703938 h 1028980"/>
                  <a:gd name="connsiteX50" fmla="*/ 260616 w 534748"/>
                  <a:gd name="connsiteY50" fmla="*/ 650805 h 1028980"/>
                  <a:gd name="connsiteX51" fmla="*/ 342559 w 534748"/>
                  <a:gd name="connsiteY51" fmla="*/ 626495 h 1028980"/>
                  <a:gd name="connsiteX52" fmla="*/ 461597 w 534748"/>
                  <a:gd name="connsiteY52" fmla="*/ 731197 h 1028980"/>
                  <a:gd name="connsiteX53" fmla="*/ 370785 w 534748"/>
                  <a:gd name="connsiteY53" fmla="*/ 859724 h 1028980"/>
                  <a:gd name="connsiteX54" fmla="*/ 327988 w 534748"/>
                  <a:gd name="connsiteY54" fmla="*/ 864489 h 1028980"/>
                  <a:gd name="connsiteX55" fmla="*/ 281322 w 534748"/>
                  <a:gd name="connsiteY55" fmla="*/ 865855 h 1028980"/>
                  <a:gd name="connsiteX56" fmla="*/ 228523 w 534748"/>
                  <a:gd name="connsiteY56" fmla="*/ 906276 h 1028980"/>
                  <a:gd name="connsiteX57" fmla="*/ 250146 w 534748"/>
                  <a:gd name="connsiteY57" fmla="*/ 939432 h 1028980"/>
                  <a:gd name="connsiteX58" fmla="*/ 278588 w 534748"/>
                  <a:gd name="connsiteY58" fmla="*/ 968507 h 1028980"/>
                  <a:gd name="connsiteX59" fmla="*/ 285424 w 534748"/>
                  <a:gd name="connsiteY59" fmla="*/ 1007795 h 1028980"/>
                  <a:gd name="connsiteX60" fmla="*/ 280639 w 534748"/>
                  <a:gd name="connsiteY60" fmla="*/ 1027556 h 1028980"/>
                  <a:gd name="connsiteX61" fmla="*/ 272669 w 534748"/>
                  <a:gd name="connsiteY61" fmla="*/ 1014826 h 1028980"/>
                  <a:gd name="connsiteX62" fmla="*/ 220104 w 534748"/>
                  <a:gd name="connsiteY62" fmla="*/ 948531 h 1028980"/>
                  <a:gd name="connsiteX63" fmla="*/ 191878 w 534748"/>
                  <a:gd name="connsiteY63" fmla="*/ 870620 h 1028980"/>
                  <a:gd name="connsiteX64" fmla="*/ 254014 w 534748"/>
                  <a:gd name="connsiteY64" fmla="*/ 817487 h 1028980"/>
                  <a:gd name="connsiteX65" fmla="*/ 348694 w 534748"/>
                  <a:gd name="connsiteY65" fmla="*/ 798858 h 1028980"/>
                  <a:gd name="connsiteX66" fmla="*/ 392858 w 534748"/>
                  <a:gd name="connsiteY66" fmla="*/ 733013 h 1028980"/>
                  <a:gd name="connsiteX67" fmla="*/ 323670 w 534748"/>
                  <a:gd name="connsiteY67" fmla="*/ 709387 h 1028980"/>
                  <a:gd name="connsiteX68" fmla="*/ 256065 w 534748"/>
                  <a:gd name="connsiteY68" fmla="*/ 761405 h 1028980"/>
                  <a:gd name="connsiteX69" fmla="*/ 178440 w 534748"/>
                  <a:gd name="connsiteY69" fmla="*/ 800675 h 1028980"/>
                  <a:gd name="connsiteX70" fmla="*/ 89229 w 534748"/>
                  <a:gd name="connsiteY70" fmla="*/ 784330 h 1028980"/>
                  <a:gd name="connsiteX71" fmla="*/ 25491 w 534748"/>
                  <a:gd name="connsiteY71" fmla="*/ 726882 h 1028980"/>
                  <a:gd name="connsiteX72" fmla="*/ 0 w 534748"/>
                  <a:gd name="connsiteY72" fmla="*/ 644206 h 1028980"/>
                  <a:gd name="connsiteX73" fmla="*/ 4318 w 534748"/>
                  <a:gd name="connsiteY73" fmla="*/ 605386 h 1028980"/>
                  <a:gd name="connsiteX74" fmla="*/ 17972 w 534748"/>
                  <a:gd name="connsiteY74" fmla="*/ 561782 h 1028980"/>
                  <a:gd name="connsiteX75" fmla="*/ 66922 w 534748"/>
                  <a:gd name="connsiteY75" fmla="*/ 498184 h 1028980"/>
                  <a:gd name="connsiteX76" fmla="*/ 140895 w 534748"/>
                  <a:gd name="connsiteY76" fmla="*/ 465495 h 1028980"/>
                  <a:gd name="connsiteX77" fmla="*/ 226922 w 534748"/>
                  <a:gd name="connsiteY77" fmla="*/ 469127 h 1028980"/>
                  <a:gd name="connsiteX78" fmla="*/ 307047 w 534748"/>
                  <a:gd name="connsiteY78" fmla="*/ 492052 h 1028980"/>
                  <a:gd name="connsiteX79" fmla="*/ 341876 w 534748"/>
                  <a:gd name="connsiteY79" fmla="*/ 504100 h 1028980"/>
                  <a:gd name="connsiteX80" fmla="*/ 381470 w 534748"/>
                  <a:gd name="connsiteY80" fmla="*/ 516129 h 1028980"/>
                  <a:gd name="connsiteX81" fmla="*/ 437473 w 534748"/>
                  <a:gd name="connsiteY81" fmla="*/ 490236 h 1028980"/>
                  <a:gd name="connsiteX82" fmla="*/ 434054 w 534748"/>
                  <a:gd name="connsiteY82" fmla="*/ 420291 h 1028980"/>
                  <a:gd name="connsiteX83" fmla="*/ 363031 w 534748"/>
                  <a:gd name="connsiteY83" fmla="*/ 403947 h 1028980"/>
                  <a:gd name="connsiteX84" fmla="*/ 286341 w 534748"/>
                  <a:gd name="connsiteY84" fmla="*/ 427339 h 1028980"/>
                  <a:gd name="connsiteX85" fmla="*/ 205082 w 534748"/>
                  <a:gd name="connsiteY85" fmla="*/ 438686 h 1028980"/>
                  <a:gd name="connsiteX86" fmla="*/ 130641 w 534748"/>
                  <a:gd name="connsiteY86" fmla="*/ 415760 h 1028980"/>
                  <a:gd name="connsiteX87" fmla="*/ 78975 w 534748"/>
                  <a:gd name="connsiteY87" fmla="*/ 277236 h 102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34748" h="1028980">
                    <a:moveTo>
                      <a:pt x="321385" y="54221"/>
                    </a:moveTo>
                    <a:cubicBezTo>
                      <a:pt x="319568" y="56954"/>
                      <a:pt x="318651" y="75114"/>
                      <a:pt x="325253" y="73298"/>
                    </a:cubicBezTo>
                    <a:cubicBezTo>
                      <a:pt x="333223" y="71482"/>
                      <a:pt x="323670" y="57619"/>
                      <a:pt x="321385" y="54221"/>
                    </a:cubicBezTo>
                    <a:close/>
                    <a:moveTo>
                      <a:pt x="257288" y="65009"/>
                    </a:moveTo>
                    <a:cubicBezTo>
                      <a:pt x="256006" y="69324"/>
                      <a:pt x="255606" y="73981"/>
                      <a:pt x="257882" y="75114"/>
                    </a:cubicBezTo>
                    <a:cubicBezTo>
                      <a:pt x="264934" y="78512"/>
                      <a:pt x="263351" y="59669"/>
                      <a:pt x="261983" y="56954"/>
                    </a:cubicBezTo>
                    <a:cubicBezTo>
                      <a:pt x="260733" y="56720"/>
                      <a:pt x="258570" y="60694"/>
                      <a:pt x="257288" y="65009"/>
                    </a:cubicBezTo>
                    <a:close/>
                    <a:moveTo>
                      <a:pt x="78975" y="277236"/>
                    </a:moveTo>
                    <a:cubicBezTo>
                      <a:pt x="86261" y="252926"/>
                      <a:pt x="106967" y="233399"/>
                      <a:pt x="130875" y="225002"/>
                    </a:cubicBezTo>
                    <a:cubicBezTo>
                      <a:pt x="156816" y="215688"/>
                      <a:pt x="181174" y="221370"/>
                      <a:pt x="207798" y="221586"/>
                    </a:cubicBezTo>
                    <a:cubicBezTo>
                      <a:pt x="220319" y="221586"/>
                      <a:pt x="234891" y="221370"/>
                      <a:pt x="243778" y="211373"/>
                    </a:cubicBezTo>
                    <a:cubicBezTo>
                      <a:pt x="255147" y="198660"/>
                      <a:pt x="256749" y="187746"/>
                      <a:pt x="256281" y="171401"/>
                    </a:cubicBezTo>
                    <a:cubicBezTo>
                      <a:pt x="256065" y="165036"/>
                      <a:pt x="255597" y="159822"/>
                      <a:pt x="251963" y="154373"/>
                    </a:cubicBezTo>
                    <a:cubicBezTo>
                      <a:pt x="247862" y="148242"/>
                      <a:pt x="241727" y="143927"/>
                      <a:pt x="237626" y="138011"/>
                    </a:cubicBezTo>
                    <a:cubicBezTo>
                      <a:pt x="228973" y="125083"/>
                      <a:pt x="232624" y="107354"/>
                      <a:pt x="236025" y="93509"/>
                    </a:cubicBezTo>
                    <a:cubicBezTo>
                      <a:pt x="239676" y="79196"/>
                      <a:pt x="245595" y="65584"/>
                      <a:pt x="250596" y="51721"/>
                    </a:cubicBezTo>
                    <a:cubicBezTo>
                      <a:pt x="255147" y="38775"/>
                      <a:pt x="259249" y="23114"/>
                      <a:pt x="268118" y="12433"/>
                    </a:cubicBezTo>
                    <a:cubicBezTo>
                      <a:pt x="271986" y="7902"/>
                      <a:pt x="276771" y="4935"/>
                      <a:pt x="281772" y="2220"/>
                    </a:cubicBezTo>
                    <a:lnTo>
                      <a:pt x="283668" y="0"/>
                    </a:lnTo>
                    <a:lnTo>
                      <a:pt x="301328" y="676"/>
                    </a:lnTo>
                    <a:lnTo>
                      <a:pt x="304313" y="2220"/>
                    </a:lnTo>
                    <a:cubicBezTo>
                      <a:pt x="307497" y="4036"/>
                      <a:pt x="310466" y="6536"/>
                      <a:pt x="312966" y="9035"/>
                    </a:cubicBezTo>
                    <a:cubicBezTo>
                      <a:pt x="322753" y="19482"/>
                      <a:pt x="327070" y="35377"/>
                      <a:pt x="332773" y="48323"/>
                    </a:cubicBezTo>
                    <a:cubicBezTo>
                      <a:pt x="339375" y="63301"/>
                      <a:pt x="344377" y="78297"/>
                      <a:pt x="348010" y="94425"/>
                    </a:cubicBezTo>
                    <a:cubicBezTo>
                      <a:pt x="351195" y="108504"/>
                      <a:pt x="353029" y="124849"/>
                      <a:pt x="344610" y="137795"/>
                    </a:cubicBezTo>
                    <a:cubicBezTo>
                      <a:pt x="341192" y="143243"/>
                      <a:pt x="335723" y="146642"/>
                      <a:pt x="331172" y="150957"/>
                    </a:cubicBezTo>
                    <a:cubicBezTo>
                      <a:pt x="325253" y="156873"/>
                      <a:pt x="324120" y="162770"/>
                      <a:pt x="324336" y="170718"/>
                    </a:cubicBezTo>
                    <a:cubicBezTo>
                      <a:pt x="325253" y="201375"/>
                      <a:pt x="326854" y="234316"/>
                      <a:pt x="310232" y="261557"/>
                    </a:cubicBezTo>
                    <a:cubicBezTo>
                      <a:pt x="303180" y="273137"/>
                      <a:pt x="294527" y="283584"/>
                      <a:pt x="282006" y="289265"/>
                    </a:cubicBezTo>
                    <a:cubicBezTo>
                      <a:pt x="268586" y="295163"/>
                      <a:pt x="253780" y="296763"/>
                      <a:pt x="239209" y="298130"/>
                    </a:cubicBezTo>
                    <a:cubicBezTo>
                      <a:pt x="223287" y="299479"/>
                      <a:pt x="206899" y="296979"/>
                      <a:pt x="191194" y="294714"/>
                    </a:cubicBezTo>
                    <a:cubicBezTo>
                      <a:pt x="177306" y="292898"/>
                      <a:pt x="163202" y="292448"/>
                      <a:pt x="153416" y="304477"/>
                    </a:cubicBezTo>
                    <a:cubicBezTo>
                      <a:pt x="132692" y="330603"/>
                      <a:pt x="164336" y="352396"/>
                      <a:pt x="187326" y="357394"/>
                    </a:cubicBezTo>
                    <a:cubicBezTo>
                      <a:pt x="202114" y="360577"/>
                      <a:pt x="218503" y="360793"/>
                      <a:pt x="233524" y="358761"/>
                    </a:cubicBezTo>
                    <a:cubicBezTo>
                      <a:pt x="247862" y="356945"/>
                      <a:pt x="259933" y="349447"/>
                      <a:pt x="273587" y="344898"/>
                    </a:cubicBezTo>
                    <a:cubicBezTo>
                      <a:pt x="302496" y="335368"/>
                      <a:pt x="331855" y="325821"/>
                      <a:pt x="362348" y="322656"/>
                    </a:cubicBezTo>
                    <a:cubicBezTo>
                      <a:pt x="378053" y="321055"/>
                      <a:pt x="395125" y="322871"/>
                      <a:pt x="410830" y="324688"/>
                    </a:cubicBezTo>
                    <a:cubicBezTo>
                      <a:pt x="425401" y="326288"/>
                      <a:pt x="440423" y="330819"/>
                      <a:pt x="453861" y="336951"/>
                    </a:cubicBezTo>
                    <a:cubicBezTo>
                      <a:pt x="467282" y="343316"/>
                      <a:pt x="480252" y="350580"/>
                      <a:pt x="491190" y="360793"/>
                    </a:cubicBezTo>
                    <a:cubicBezTo>
                      <a:pt x="501426" y="370341"/>
                      <a:pt x="512813" y="381237"/>
                      <a:pt x="518948" y="393949"/>
                    </a:cubicBezTo>
                    <a:cubicBezTo>
                      <a:pt x="532836" y="422108"/>
                      <a:pt x="538305" y="456630"/>
                      <a:pt x="532386" y="487288"/>
                    </a:cubicBezTo>
                    <a:cubicBezTo>
                      <a:pt x="526683" y="517262"/>
                      <a:pt x="513713" y="543603"/>
                      <a:pt x="493007" y="566097"/>
                    </a:cubicBezTo>
                    <a:cubicBezTo>
                      <a:pt x="474118" y="586757"/>
                      <a:pt x="444974" y="602886"/>
                      <a:pt x="416749" y="605152"/>
                    </a:cubicBezTo>
                    <a:cubicBezTo>
                      <a:pt x="400828" y="606518"/>
                      <a:pt x="385806" y="607417"/>
                      <a:pt x="369868" y="604468"/>
                    </a:cubicBezTo>
                    <a:cubicBezTo>
                      <a:pt x="354612" y="601753"/>
                      <a:pt x="339825" y="596755"/>
                      <a:pt x="325253" y="591990"/>
                    </a:cubicBezTo>
                    <a:cubicBezTo>
                      <a:pt x="295211" y="582226"/>
                      <a:pt x="267218" y="564731"/>
                      <a:pt x="236258" y="557916"/>
                    </a:cubicBezTo>
                    <a:cubicBezTo>
                      <a:pt x="206665" y="551335"/>
                      <a:pt x="176623" y="544754"/>
                      <a:pt x="146580" y="553385"/>
                    </a:cubicBezTo>
                    <a:cubicBezTo>
                      <a:pt x="118804" y="561333"/>
                      <a:pt x="98547" y="580860"/>
                      <a:pt x="91262" y="609018"/>
                    </a:cubicBezTo>
                    <a:cubicBezTo>
                      <a:pt x="84444" y="635809"/>
                      <a:pt x="87394" y="669882"/>
                      <a:pt x="107200" y="690776"/>
                    </a:cubicBezTo>
                    <a:cubicBezTo>
                      <a:pt x="129741" y="714151"/>
                      <a:pt x="157500" y="720966"/>
                      <a:pt x="185509" y="703938"/>
                    </a:cubicBezTo>
                    <a:cubicBezTo>
                      <a:pt x="211684" y="687809"/>
                      <a:pt x="233308" y="665100"/>
                      <a:pt x="260616" y="650805"/>
                    </a:cubicBezTo>
                    <a:cubicBezTo>
                      <a:pt x="286557" y="637175"/>
                      <a:pt x="312732" y="626045"/>
                      <a:pt x="342559" y="626495"/>
                    </a:cubicBezTo>
                    <a:cubicBezTo>
                      <a:pt x="399227" y="627628"/>
                      <a:pt x="457945" y="671698"/>
                      <a:pt x="461597" y="731197"/>
                    </a:cubicBezTo>
                    <a:cubicBezTo>
                      <a:pt x="464547" y="783431"/>
                      <a:pt x="426535" y="850877"/>
                      <a:pt x="370785" y="859724"/>
                    </a:cubicBezTo>
                    <a:cubicBezTo>
                      <a:pt x="356663" y="862007"/>
                      <a:pt x="342325" y="863590"/>
                      <a:pt x="327988" y="864489"/>
                    </a:cubicBezTo>
                    <a:cubicBezTo>
                      <a:pt x="312517" y="865639"/>
                      <a:pt x="296812" y="864489"/>
                      <a:pt x="281322" y="865855"/>
                    </a:cubicBezTo>
                    <a:cubicBezTo>
                      <a:pt x="257882" y="867905"/>
                      <a:pt x="219636" y="873353"/>
                      <a:pt x="228523" y="906276"/>
                    </a:cubicBezTo>
                    <a:cubicBezTo>
                      <a:pt x="232157" y="919905"/>
                      <a:pt x="240126" y="929903"/>
                      <a:pt x="250146" y="939432"/>
                    </a:cubicBezTo>
                    <a:cubicBezTo>
                      <a:pt x="260383" y="948980"/>
                      <a:pt x="271986" y="956011"/>
                      <a:pt x="278588" y="968507"/>
                    </a:cubicBezTo>
                    <a:cubicBezTo>
                      <a:pt x="284975" y="980320"/>
                      <a:pt x="286792" y="994400"/>
                      <a:pt x="285424" y="1007795"/>
                    </a:cubicBezTo>
                    <a:cubicBezTo>
                      <a:pt x="284975" y="1012344"/>
                      <a:pt x="284506" y="1024374"/>
                      <a:pt x="280639" y="1027556"/>
                    </a:cubicBezTo>
                    <a:cubicBezTo>
                      <a:pt x="273137" y="1033688"/>
                      <a:pt x="272903" y="1018242"/>
                      <a:pt x="272669" y="1014826"/>
                    </a:cubicBezTo>
                    <a:cubicBezTo>
                      <a:pt x="269485" y="983503"/>
                      <a:pt x="241727" y="967590"/>
                      <a:pt x="220104" y="948531"/>
                    </a:cubicBezTo>
                    <a:cubicBezTo>
                      <a:pt x="197796" y="928986"/>
                      <a:pt x="181174" y="900828"/>
                      <a:pt x="191878" y="870620"/>
                    </a:cubicBezTo>
                    <a:cubicBezTo>
                      <a:pt x="201214" y="844512"/>
                      <a:pt x="228972" y="826351"/>
                      <a:pt x="254014" y="817487"/>
                    </a:cubicBezTo>
                    <a:cubicBezTo>
                      <a:pt x="284507" y="806591"/>
                      <a:pt x="317967" y="808640"/>
                      <a:pt x="348694" y="798858"/>
                    </a:cubicBezTo>
                    <a:cubicBezTo>
                      <a:pt x="376920" y="789778"/>
                      <a:pt x="401961" y="764803"/>
                      <a:pt x="392858" y="733013"/>
                    </a:cubicBezTo>
                    <a:cubicBezTo>
                      <a:pt x="384889" y="705538"/>
                      <a:pt x="346643" y="702571"/>
                      <a:pt x="323670" y="709387"/>
                    </a:cubicBezTo>
                    <a:cubicBezTo>
                      <a:pt x="294760" y="718017"/>
                      <a:pt x="276087" y="740511"/>
                      <a:pt x="256065" y="761405"/>
                    </a:cubicBezTo>
                    <a:cubicBezTo>
                      <a:pt x="236024" y="782065"/>
                      <a:pt x="206665" y="795226"/>
                      <a:pt x="178440" y="800675"/>
                    </a:cubicBezTo>
                    <a:cubicBezTo>
                      <a:pt x="146346" y="806806"/>
                      <a:pt x="118120" y="797510"/>
                      <a:pt x="89229" y="784330"/>
                    </a:cubicBezTo>
                    <a:cubicBezTo>
                      <a:pt x="62820" y="772067"/>
                      <a:pt x="40279" y="752091"/>
                      <a:pt x="25491" y="726882"/>
                    </a:cubicBezTo>
                    <a:cubicBezTo>
                      <a:pt x="11370" y="702356"/>
                      <a:pt x="0" y="673047"/>
                      <a:pt x="0" y="644206"/>
                    </a:cubicBezTo>
                    <a:cubicBezTo>
                      <a:pt x="2051" y="631278"/>
                      <a:pt x="1583" y="618332"/>
                      <a:pt x="4318" y="605386"/>
                    </a:cubicBezTo>
                    <a:cubicBezTo>
                      <a:pt x="7502" y="590174"/>
                      <a:pt x="11370" y="575861"/>
                      <a:pt x="17972" y="561782"/>
                    </a:cubicBezTo>
                    <a:cubicBezTo>
                      <a:pt x="29809" y="536123"/>
                      <a:pt x="42797" y="514097"/>
                      <a:pt x="66922" y="498184"/>
                    </a:cubicBezTo>
                    <a:cubicBezTo>
                      <a:pt x="90128" y="483206"/>
                      <a:pt x="113353" y="470026"/>
                      <a:pt x="140895" y="465495"/>
                    </a:cubicBezTo>
                    <a:cubicBezTo>
                      <a:pt x="170020" y="460497"/>
                      <a:pt x="198480" y="462546"/>
                      <a:pt x="226922" y="469127"/>
                    </a:cubicBezTo>
                    <a:cubicBezTo>
                      <a:pt x="254248" y="475474"/>
                      <a:pt x="280423" y="483440"/>
                      <a:pt x="307047" y="492052"/>
                    </a:cubicBezTo>
                    <a:cubicBezTo>
                      <a:pt x="318651" y="495918"/>
                      <a:pt x="330254" y="500467"/>
                      <a:pt x="341876" y="504100"/>
                    </a:cubicBezTo>
                    <a:cubicBezTo>
                      <a:pt x="355080" y="508181"/>
                      <a:pt x="367583" y="514313"/>
                      <a:pt x="381470" y="516129"/>
                    </a:cubicBezTo>
                    <a:cubicBezTo>
                      <a:pt x="403328" y="519077"/>
                      <a:pt x="427003" y="510447"/>
                      <a:pt x="437473" y="490236"/>
                    </a:cubicBezTo>
                    <a:cubicBezTo>
                      <a:pt x="448392" y="468677"/>
                      <a:pt x="449993" y="439836"/>
                      <a:pt x="434054" y="420291"/>
                    </a:cubicBezTo>
                    <a:cubicBezTo>
                      <a:pt x="416982" y="399182"/>
                      <a:pt x="387174" y="398948"/>
                      <a:pt x="363031" y="403947"/>
                    </a:cubicBezTo>
                    <a:cubicBezTo>
                      <a:pt x="336856" y="409629"/>
                      <a:pt x="311833" y="418942"/>
                      <a:pt x="286341" y="427339"/>
                    </a:cubicBezTo>
                    <a:cubicBezTo>
                      <a:pt x="259699" y="436186"/>
                      <a:pt x="233074" y="441652"/>
                      <a:pt x="205082" y="438686"/>
                    </a:cubicBezTo>
                    <a:cubicBezTo>
                      <a:pt x="179807" y="435971"/>
                      <a:pt x="152732" y="429156"/>
                      <a:pt x="130641" y="415760"/>
                    </a:cubicBezTo>
                    <a:cubicBezTo>
                      <a:pt x="82627" y="386919"/>
                      <a:pt x="63054" y="330603"/>
                      <a:pt x="78975" y="277236"/>
                    </a:cubicBezTo>
                    <a:close/>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grpSp>
        <p:grpSp>
          <p:nvGrpSpPr>
            <p:cNvPr id="5" name="Group 4">
              <a:extLst>
                <a:ext uri="{FF2B5EF4-FFF2-40B4-BE49-F238E27FC236}">
                  <a16:creationId xmlns:a16="http://schemas.microsoft.com/office/drawing/2014/main" id="{C7FBD646-5F17-727E-33B7-1606233F1B2C}"/>
                </a:ext>
              </a:extLst>
            </p:cNvPr>
            <p:cNvGrpSpPr/>
            <p:nvPr/>
          </p:nvGrpSpPr>
          <p:grpSpPr>
            <a:xfrm>
              <a:off x="6643002" y="6097644"/>
              <a:ext cx="1175403" cy="919905"/>
              <a:chOff x="6643002" y="6097644"/>
              <a:chExt cx="1175403" cy="919905"/>
            </a:xfrm>
          </p:grpSpPr>
          <p:sp>
            <p:nvSpPr>
              <p:cNvPr id="458" name="Freeform 457">
                <a:extLst>
                  <a:ext uri="{FF2B5EF4-FFF2-40B4-BE49-F238E27FC236}">
                    <a16:creationId xmlns:a16="http://schemas.microsoft.com/office/drawing/2014/main" id="{8B94B1E2-7CFB-D98B-A8A9-EC9EAB1121D2}"/>
                  </a:ext>
                </a:extLst>
              </p:cNvPr>
              <p:cNvSpPr/>
              <p:nvPr/>
            </p:nvSpPr>
            <p:spPr>
              <a:xfrm>
                <a:off x="6643002" y="6097644"/>
                <a:ext cx="1175403" cy="919905"/>
              </a:xfrm>
              <a:custGeom>
                <a:avLst/>
                <a:gdLst>
                  <a:gd name="connsiteX0" fmla="*/ 1095756 w 1175403"/>
                  <a:gd name="connsiteY0" fmla="*/ 919906 h 919905"/>
                  <a:gd name="connsiteX1" fmla="*/ 79648 w 1175403"/>
                  <a:gd name="connsiteY1" fmla="*/ 919906 h 919905"/>
                  <a:gd name="connsiteX2" fmla="*/ 0 w 1175403"/>
                  <a:gd name="connsiteY2" fmla="*/ 840240 h 919905"/>
                  <a:gd name="connsiteX3" fmla="*/ 0 w 1175403"/>
                  <a:gd name="connsiteY3" fmla="*/ 79666 h 919905"/>
                  <a:gd name="connsiteX4" fmla="*/ 79648 w 1175403"/>
                  <a:gd name="connsiteY4" fmla="*/ 0 h 919905"/>
                  <a:gd name="connsiteX5" fmla="*/ 1095756 w 1175403"/>
                  <a:gd name="connsiteY5" fmla="*/ 0 h 919905"/>
                  <a:gd name="connsiteX6" fmla="*/ 1175403 w 1175403"/>
                  <a:gd name="connsiteY6" fmla="*/ 79666 h 919905"/>
                  <a:gd name="connsiteX7" fmla="*/ 1175403 w 1175403"/>
                  <a:gd name="connsiteY7" fmla="*/ 840113 h 919905"/>
                  <a:gd name="connsiteX8" fmla="*/ 1095756 w 1175403"/>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3" h="919905">
                    <a:moveTo>
                      <a:pt x="1095756" y="919906"/>
                    </a:moveTo>
                    <a:lnTo>
                      <a:pt x="79648" y="919906"/>
                    </a:lnTo>
                    <a:cubicBezTo>
                      <a:pt x="35695" y="919906"/>
                      <a:pt x="0" y="884202"/>
                      <a:pt x="0" y="840240"/>
                    </a:cubicBezTo>
                    <a:lnTo>
                      <a:pt x="0" y="79666"/>
                    </a:lnTo>
                    <a:cubicBezTo>
                      <a:pt x="0" y="35704"/>
                      <a:pt x="35695" y="0"/>
                      <a:pt x="79648" y="0"/>
                    </a:cubicBezTo>
                    <a:lnTo>
                      <a:pt x="1095756" y="0"/>
                    </a:lnTo>
                    <a:cubicBezTo>
                      <a:pt x="1139708" y="0"/>
                      <a:pt x="1175403" y="35704"/>
                      <a:pt x="1175403" y="79666"/>
                    </a:cubicBezTo>
                    <a:lnTo>
                      <a:pt x="1175403" y="840113"/>
                    </a:lnTo>
                    <a:cubicBezTo>
                      <a:pt x="1175403" y="884202"/>
                      <a:pt x="1139708" y="919906"/>
                      <a:pt x="1095756" y="919906"/>
                    </a:cubicBezTo>
                    <a:close/>
                  </a:path>
                </a:pathLst>
              </a:custGeom>
              <a:solidFill>
                <a:schemeClr val="accent2">
                  <a:alpha val="40000"/>
                </a:schemeClr>
              </a:solidFill>
              <a:ln w="12692" cap="flat">
                <a:noFill/>
                <a:prstDash val="solid"/>
                <a:miter/>
              </a:ln>
            </p:spPr>
            <p:txBody>
              <a:bodyPr rtlCol="0" anchor="ctr"/>
              <a:lstStyle/>
              <a:p>
                <a:endParaRPr lang="en-US" dirty="0">
                  <a:solidFill>
                    <a:schemeClr val="accent2"/>
                  </a:solidFill>
                  <a:latin typeface="Roboto Condensed" panose="02000000000000000000" pitchFamily="2" charset="0"/>
                </a:endParaRPr>
              </a:p>
            </p:txBody>
          </p:sp>
          <p:sp>
            <p:nvSpPr>
              <p:cNvPr id="474" name="TextBox 473">
                <a:extLst>
                  <a:ext uri="{FF2B5EF4-FFF2-40B4-BE49-F238E27FC236}">
                    <a16:creationId xmlns:a16="http://schemas.microsoft.com/office/drawing/2014/main" id="{6831B942-5DC2-5317-12FA-8102972B8849}"/>
                  </a:ext>
                </a:extLst>
              </p:cNvPr>
              <p:cNvSpPr txBox="1"/>
              <p:nvPr/>
            </p:nvSpPr>
            <p:spPr>
              <a:xfrm>
                <a:off x="6897584" y="6657029"/>
                <a:ext cx="665567" cy="323165"/>
              </a:xfrm>
              <a:prstGeom prst="rect">
                <a:avLst/>
              </a:prstGeom>
              <a:noFill/>
            </p:spPr>
            <p:txBody>
              <a:bodyPr wrap="none" rtlCol="0">
                <a:spAutoFit/>
              </a:bodyPr>
              <a:lstStyle/>
              <a:p>
                <a:pPr algn="ctr"/>
                <a:r>
                  <a:rPr lang="en-US" sz="1500" spc="0" baseline="0" dirty="0">
                    <a:latin typeface="LondrinaSolid-Regular"/>
                    <a:sym typeface="LondrinaSolid-Regular"/>
                    <a:rtl val="0"/>
                  </a:rPr>
                  <a:t>Gospel</a:t>
                </a:r>
              </a:p>
            </p:txBody>
          </p:sp>
          <p:sp>
            <p:nvSpPr>
              <p:cNvPr id="475" name="Freeform 474">
                <a:extLst>
                  <a:ext uri="{FF2B5EF4-FFF2-40B4-BE49-F238E27FC236}">
                    <a16:creationId xmlns:a16="http://schemas.microsoft.com/office/drawing/2014/main" id="{D85EAC17-12E0-596C-EDE1-CABAF852A89C}"/>
                  </a:ext>
                </a:extLst>
              </p:cNvPr>
              <p:cNvSpPr/>
              <p:nvPr/>
            </p:nvSpPr>
            <p:spPr>
              <a:xfrm>
                <a:off x="6970084" y="6176547"/>
                <a:ext cx="521238" cy="464777"/>
              </a:xfrm>
              <a:custGeom>
                <a:avLst/>
                <a:gdLst>
                  <a:gd name="connsiteX0" fmla="*/ 1476508 w 1631413"/>
                  <a:gd name="connsiteY0" fmla="*/ 38888 h 1454695"/>
                  <a:gd name="connsiteX1" fmla="*/ 1481268 w 1631413"/>
                  <a:gd name="connsiteY1" fmla="*/ 0 h 1454695"/>
                  <a:gd name="connsiteX2" fmla="*/ 884181 w 1631413"/>
                  <a:gd name="connsiteY2" fmla="*/ 356943 h 1454695"/>
                  <a:gd name="connsiteX3" fmla="*/ 1216096 w 1631413"/>
                  <a:gd name="connsiteY3" fmla="*/ 148630 h 1454695"/>
                  <a:gd name="connsiteX4" fmla="*/ 1476508 w 1631413"/>
                  <a:gd name="connsiteY4" fmla="*/ 38888 h 1454695"/>
                  <a:gd name="connsiteX5" fmla="*/ 415354 w 1631413"/>
                  <a:gd name="connsiteY5" fmla="*/ 148630 h 1454695"/>
                  <a:gd name="connsiteX6" fmla="*/ 747232 w 1631413"/>
                  <a:gd name="connsiteY6" fmla="*/ 356943 h 1454695"/>
                  <a:gd name="connsiteX7" fmla="*/ 150182 w 1631413"/>
                  <a:gd name="connsiteY7" fmla="*/ 0 h 1454695"/>
                  <a:gd name="connsiteX8" fmla="*/ 154906 w 1631413"/>
                  <a:gd name="connsiteY8" fmla="*/ 38888 h 1454695"/>
                  <a:gd name="connsiteX9" fmla="*/ 415354 w 1631413"/>
                  <a:gd name="connsiteY9" fmla="*/ 148630 h 1454695"/>
                  <a:gd name="connsiteX10" fmla="*/ 1614863 w 1631413"/>
                  <a:gd name="connsiteY10" fmla="*/ 122789 h 1454695"/>
                  <a:gd name="connsiteX11" fmla="*/ 879530 w 1631413"/>
                  <a:gd name="connsiteY11" fmla="*/ 433457 h 1454695"/>
                  <a:gd name="connsiteX12" fmla="*/ 1599755 w 1631413"/>
                  <a:gd name="connsiteY12" fmla="*/ 246984 h 1454695"/>
                  <a:gd name="connsiteX13" fmla="*/ 1540691 w 1631413"/>
                  <a:gd name="connsiteY13" fmla="*/ 115401 h 1454695"/>
                  <a:gd name="connsiteX14" fmla="*/ 1549454 w 1631413"/>
                  <a:gd name="connsiteY14" fmla="*/ 43789 h 1454695"/>
                  <a:gd name="connsiteX15" fmla="*/ 891970 w 1631413"/>
                  <a:gd name="connsiteY15" fmla="*/ 389920 h 1454695"/>
                  <a:gd name="connsiteX16" fmla="*/ 1540691 w 1631413"/>
                  <a:gd name="connsiteY16" fmla="*/ 115401 h 1454695"/>
                  <a:gd name="connsiteX17" fmla="*/ 751884 w 1631413"/>
                  <a:gd name="connsiteY17" fmla="*/ 433457 h 1454695"/>
                  <a:gd name="connsiteX18" fmla="*/ 16551 w 1631413"/>
                  <a:gd name="connsiteY18" fmla="*/ 122789 h 1454695"/>
                  <a:gd name="connsiteX19" fmla="*/ 31695 w 1631413"/>
                  <a:gd name="connsiteY19" fmla="*/ 246984 h 1454695"/>
                  <a:gd name="connsiteX20" fmla="*/ 826452 w 1631413"/>
                  <a:gd name="connsiteY20" fmla="*/ 477354 h 1454695"/>
                  <a:gd name="connsiteX21" fmla="*/ 826452 w 1631413"/>
                  <a:gd name="connsiteY21" fmla="*/ 1454695 h 1454695"/>
                  <a:gd name="connsiteX22" fmla="*/ 1491544 w 1631413"/>
                  <a:gd name="connsiteY22" fmla="*/ 1284369 h 1454695"/>
                  <a:gd name="connsiteX23" fmla="*/ 1631414 w 1631413"/>
                  <a:gd name="connsiteY23" fmla="*/ 268969 h 1454695"/>
                  <a:gd name="connsiteX24" fmla="*/ 1367576 w 1631413"/>
                  <a:gd name="connsiteY24" fmla="*/ 757676 h 1454695"/>
                  <a:gd name="connsiteX25" fmla="*/ 1267443 w 1631413"/>
                  <a:gd name="connsiteY25" fmla="*/ 783517 h 1454695"/>
                  <a:gd name="connsiteX26" fmla="*/ 1241625 w 1631413"/>
                  <a:gd name="connsiteY26" fmla="*/ 1085606 h 1454695"/>
                  <a:gd name="connsiteX27" fmla="*/ 1183968 w 1631413"/>
                  <a:gd name="connsiteY27" fmla="*/ 1100347 h 1454695"/>
                  <a:gd name="connsiteX28" fmla="*/ 1200375 w 1631413"/>
                  <a:gd name="connsiteY28" fmla="*/ 800816 h 1454695"/>
                  <a:gd name="connsiteX29" fmla="*/ 1085710 w 1631413"/>
                  <a:gd name="connsiteY29" fmla="*/ 830405 h 1454695"/>
                  <a:gd name="connsiteX30" fmla="*/ 1085710 w 1631413"/>
                  <a:gd name="connsiteY30" fmla="*/ 771299 h 1454695"/>
                  <a:gd name="connsiteX31" fmla="*/ 1201348 w 1631413"/>
                  <a:gd name="connsiteY31" fmla="*/ 741421 h 1454695"/>
                  <a:gd name="connsiteX32" fmla="*/ 1207082 w 1631413"/>
                  <a:gd name="connsiteY32" fmla="*/ 636868 h 1454695"/>
                  <a:gd name="connsiteX33" fmla="*/ 1281614 w 1631413"/>
                  <a:gd name="connsiteY33" fmla="*/ 617587 h 1454695"/>
                  <a:gd name="connsiteX34" fmla="*/ 1272635 w 1631413"/>
                  <a:gd name="connsiteY34" fmla="*/ 723005 h 1454695"/>
                  <a:gd name="connsiteX35" fmla="*/ 1376014 w 1631413"/>
                  <a:gd name="connsiteY35" fmla="*/ 696299 h 1454695"/>
                  <a:gd name="connsiteX36" fmla="*/ 1367576 w 1631413"/>
                  <a:gd name="connsiteY36" fmla="*/ 757676 h 1454695"/>
                  <a:gd name="connsiteX37" fmla="*/ 139869 w 1631413"/>
                  <a:gd name="connsiteY37" fmla="*/ 1284369 h 1454695"/>
                  <a:gd name="connsiteX38" fmla="*/ 804962 w 1631413"/>
                  <a:gd name="connsiteY38" fmla="*/ 1454695 h 1454695"/>
                  <a:gd name="connsiteX39" fmla="*/ 804962 w 1631413"/>
                  <a:gd name="connsiteY39" fmla="*/ 477354 h 1454695"/>
                  <a:gd name="connsiteX40" fmla="*/ 0 w 1631413"/>
                  <a:gd name="connsiteY40" fmla="*/ 268969 h 1454695"/>
                  <a:gd name="connsiteX41" fmla="*/ 739480 w 1631413"/>
                  <a:gd name="connsiteY41" fmla="*/ 389920 h 1454695"/>
                  <a:gd name="connsiteX42" fmla="*/ 81996 w 1631413"/>
                  <a:gd name="connsiteY42" fmla="*/ 43789 h 1454695"/>
                  <a:gd name="connsiteX43" fmla="*/ 90722 w 1631413"/>
                  <a:gd name="connsiteY43" fmla="*/ 115401 h 1454695"/>
                  <a:gd name="connsiteX44" fmla="*/ 739480 w 1631413"/>
                  <a:gd name="connsiteY44" fmla="*/ 389920 h 145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631413" h="1454695">
                    <a:moveTo>
                      <a:pt x="1476508" y="38888"/>
                    </a:moveTo>
                    <a:lnTo>
                      <a:pt x="1481268" y="0"/>
                    </a:lnTo>
                    <a:cubicBezTo>
                      <a:pt x="1481268" y="0"/>
                      <a:pt x="1044099" y="175949"/>
                      <a:pt x="884181" y="356943"/>
                    </a:cubicBezTo>
                    <a:cubicBezTo>
                      <a:pt x="956946" y="289115"/>
                      <a:pt x="1067897" y="219377"/>
                      <a:pt x="1216096" y="148630"/>
                    </a:cubicBezTo>
                    <a:cubicBezTo>
                      <a:pt x="1317888" y="99976"/>
                      <a:pt x="1415534" y="61557"/>
                      <a:pt x="1476508" y="38888"/>
                    </a:cubicBezTo>
                    <a:close/>
                    <a:moveTo>
                      <a:pt x="415354" y="148630"/>
                    </a:moveTo>
                    <a:cubicBezTo>
                      <a:pt x="563552" y="219377"/>
                      <a:pt x="674503" y="289115"/>
                      <a:pt x="747232" y="356943"/>
                    </a:cubicBezTo>
                    <a:cubicBezTo>
                      <a:pt x="587351" y="175949"/>
                      <a:pt x="150182" y="0"/>
                      <a:pt x="150182" y="0"/>
                    </a:cubicBezTo>
                    <a:lnTo>
                      <a:pt x="154906" y="38888"/>
                    </a:lnTo>
                    <a:cubicBezTo>
                      <a:pt x="215916" y="61557"/>
                      <a:pt x="313561" y="99976"/>
                      <a:pt x="415354" y="148630"/>
                    </a:cubicBezTo>
                    <a:close/>
                    <a:moveTo>
                      <a:pt x="1614863" y="122789"/>
                    </a:moveTo>
                    <a:cubicBezTo>
                      <a:pt x="1614863" y="122789"/>
                      <a:pt x="1097465" y="278159"/>
                      <a:pt x="879530" y="433457"/>
                    </a:cubicBezTo>
                    <a:lnTo>
                      <a:pt x="1599755" y="246984"/>
                    </a:lnTo>
                    <a:close/>
                    <a:moveTo>
                      <a:pt x="1540691" y="115401"/>
                    </a:moveTo>
                    <a:lnTo>
                      <a:pt x="1549454" y="43789"/>
                    </a:lnTo>
                    <a:cubicBezTo>
                      <a:pt x="1549454" y="43789"/>
                      <a:pt x="1084376" y="199159"/>
                      <a:pt x="891970" y="389920"/>
                    </a:cubicBezTo>
                    <a:cubicBezTo>
                      <a:pt x="1075325" y="272032"/>
                      <a:pt x="1401038" y="160379"/>
                      <a:pt x="1540691" y="115401"/>
                    </a:cubicBezTo>
                    <a:close/>
                    <a:moveTo>
                      <a:pt x="751884" y="433457"/>
                    </a:moveTo>
                    <a:cubicBezTo>
                      <a:pt x="533985" y="278159"/>
                      <a:pt x="16551" y="122789"/>
                      <a:pt x="16551" y="122789"/>
                    </a:cubicBezTo>
                    <a:lnTo>
                      <a:pt x="31695" y="246984"/>
                    </a:lnTo>
                    <a:close/>
                    <a:moveTo>
                      <a:pt x="826452" y="477354"/>
                    </a:moveTo>
                    <a:lnTo>
                      <a:pt x="826452" y="1454695"/>
                    </a:lnTo>
                    <a:lnTo>
                      <a:pt x="1491544" y="1284369"/>
                    </a:lnTo>
                    <a:lnTo>
                      <a:pt x="1631414" y="268969"/>
                    </a:lnTo>
                    <a:close/>
                    <a:moveTo>
                      <a:pt x="1367576" y="757676"/>
                    </a:moveTo>
                    <a:cubicBezTo>
                      <a:pt x="1312660" y="771839"/>
                      <a:pt x="1322360" y="769317"/>
                      <a:pt x="1267443" y="783517"/>
                    </a:cubicBezTo>
                    <a:cubicBezTo>
                      <a:pt x="1258825" y="884177"/>
                      <a:pt x="1250207" y="984910"/>
                      <a:pt x="1241625" y="1085606"/>
                    </a:cubicBezTo>
                    <a:cubicBezTo>
                      <a:pt x="1213897" y="1092706"/>
                      <a:pt x="1211697" y="1093247"/>
                      <a:pt x="1183968" y="1100347"/>
                    </a:cubicBezTo>
                    <a:cubicBezTo>
                      <a:pt x="1189449" y="1000515"/>
                      <a:pt x="1194894" y="900684"/>
                      <a:pt x="1200375" y="800816"/>
                    </a:cubicBezTo>
                    <a:cubicBezTo>
                      <a:pt x="1145458" y="814980"/>
                      <a:pt x="1140591" y="816205"/>
                      <a:pt x="1085710" y="830405"/>
                    </a:cubicBezTo>
                    <a:cubicBezTo>
                      <a:pt x="1085710" y="806763"/>
                      <a:pt x="1085710" y="794941"/>
                      <a:pt x="1085710" y="771299"/>
                    </a:cubicBezTo>
                    <a:cubicBezTo>
                      <a:pt x="1141925" y="756775"/>
                      <a:pt x="1145098" y="755910"/>
                      <a:pt x="1201348" y="741421"/>
                    </a:cubicBezTo>
                    <a:cubicBezTo>
                      <a:pt x="1203656" y="699579"/>
                      <a:pt x="1204774" y="678675"/>
                      <a:pt x="1207082" y="636868"/>
                    </a:cubicBezTo>
                    <a:cubicBezTo>
                      <a:pt x="1240616" y="628183"/>
                      <a:pt x="1248044" y="626273"/>
                      <a:pt x="1281614" y="617587"/>
                    </a:cubicBezTo>
                    <a:cubicBezTo>
                      <a:pt x="1278008" y="659754"/>
                      <a:pt x="1276205" y="680838"/>
                      <a:pt x="1272635" y="723005"/>
                    </a:cubicBezTo>
                    <a:cubicBezTo>
                      <a:pt x="1328850" y="708481"/>
                      <a:pt x="1319799" y="710787"/>
                      <a:pt x="1376014" y="696299"/>
                    </a:cubicBezTo>
                    <a:cubicBezTo>
                      <a:pt x="1372625" y="720842"/>
                      <a:pt x="1370966" y="733096"/>
                      <a:pt x="1367576" y="757676"/>
                    </a:cubicBezTo>
                    <a:close/>
                    <a:moveTo>
                      <a:pt x="139869" y="1284369"/>
                    </a:moveTo>
                    <a:lnTo>
                      <a:pt x="804962" y="1454695"/>
                    </a:lnTo>
                    <a:lnTo>
                      <a:pt x="804962" y="477354"/>
                    </a:lnTo>
                    <a:lnTo>
                      <a:pt x="0" y="268969"/>
                    </a:lnTo>
                    <a:close/>
                    <a:moveTo>
                      <a:pt x="739480" y="389920"/>
                    </a:moveTo>
                    <a:cubicBezTo>
                      <a:pt x="547074" y="199159"/>
                      <a:pt x="81996" y="43789"/>
                      <a:pt x="81996" y="43789"/>
                    </a:cubicBezTo>
                    <a:lnTo>
                      <a:pt x="90722" y="115401"/>
                    </a:lnTo>
                    <a:cubicBezTo>
                      <a:pt x="230375" y="160379"/>
                      <a:pt x="556124" y="272032"/>
                      <a:pt x="739480" y="389920"/>
                    </a:cubicBezTo>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grpSp>
        <p:grpSp>
          <p:nvGrpSpPr>
            <p:cNvPr id="6" name="Group 5">
              <a:extLst>
                <a:ext uri="{FF2B5EF4-FFF2-40B4-BE49-F238E27FC236}">
                  <a16:creationId xmlns:a16="http://schemas.microsoft.com/office/drawing/2014/main" id="{667BE9C5-E218-1FD5-B3FB-0813FA0B5489}"/>
                </a:ext>
              </a:extLst>
            </p:cNvPr>
            <p:cNvGrpSpPr/>
            <p:nvPr/>
          </p:nvGrpSpPr>
          <p:grpSpPr>
            <a:xfrm>
              <a:off x="7899958" y="6088877"/>
              <a:ext cx="1175403" cy="919905"/>
              <a:chOff x="7899958" y="6088877"/>
              <a:chExt cx="1175403" cy="919905"/>
            </a:xfrm>
          </p:grpSpPr>
          <p:sp>
            <p:nvSpPr>
              <p:cNvPr id="59" name="Freeform 58">
                <a:extLst>
                  <a:ext uri="{FF2B5EF4-FFF2-40B4-BE49-F238E27FC236}">
                    <a16:creationId xmlns:a16="http://schemas.microsoft.com/office/drawing/2014/main" id="{FD8A16A5-00DA-DC42-665F-D01F6B2F33A9}"/>
                  </a:ext>
                </a:extLst>
              </p:cNvPr>
              <p:cNvSpPr/>
              <p:nvPr/>
            </p:nvSpPr>
            <p:spPr>
              <a:xfrm>
                <a:off x="7899958" y="6088877"/>
                <a:ext cx="1175403" cy="919905"/>
              </a:xfrm>
              <a:custGeom>
                <a:avLst/>
                <a:gdLst>
                  <a:gd name="connsiteX0" fmla="*/ 1095756 w 1175403"/>
                  <a:gd name="connsiteY0" fmla="*/ 919906 h 919905"/>
                  <a:gd name="connsiteX1" fmla="*/ 79648 w 1175403"/>
                  <a:gd name="connsiteY1" fmla="*/ 919906 h 919905"/>
                  <a:gd name="connsiteX2" fmla="*/ 0 w 1175403"/>
                  <a:gd name="connsiteY2" fmla="*/ 840240 h 919905"/>
                  <a:gd name="connsiteX3" fmla="*/ 0 w 1175403"/>
                  <a:gd name="connsiteY3" fmla="*/ 79666 h 919905"/>
                  <a:gd name="connsiteX4" fmla="*/ 79648 w 1175403"/>
                  <a:gd name="connsiteY4" fmla="*/ 0 h 919905"/>
                  <a:gd name="connsiteX5" fmla="*/ 1095756 w 1175403"/>
                  <a:gd name="connsiteY5" fmla="*/ 0 h 919905"/>
                  <a:gd name="connsiteX6" fmla="*/ 1175403 w 1175403"/>
                  <a:gd name="connsiteY6" fmla="*/ 79666 h 919905"/>
                  <a:gd name="connsiteX7" fmla="*/ 1175403 w 1175403"/>
                  <a:gd name="connsiteY7" fmla="*/ 840113 h 919905"/>
                  <a:gd name="connsiteX8" fmla="*/ 1095756 w 1175403"/>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3" h="919905">
                    <a:moveTo>
                      <a:pt x="1095756" y="919906"/>
                    </a:moveTo>
                    <a:lnTo>
                      <a:pt x="79648" y="919906"/>
                    </a:lnTo>
                    <a:cubicBezTo>
                      <a:pt x="35695" y="919906"/>
                      <a:pt x="0" y="884202"/>
                      <a:pt x="0" y="840240"/>
                    </a:cubicBezTo>
                    <a:lnTo>
                      <a:pt x="0" y="79666"/>
                    </a:lnTo>
                    <a:cubicBezTo>
                      <a:pt x="0" y="35704"/>
                      <a:pt x="35695" y="0"/>
                      <a:pt x="79648" y="0"/>
                    </a:cubicBezTo>
                    <a:lnTo>
                      <a:pt x="1095756" y="0"/>
                    </a:lnTo>
                    <a:cubicBezTo>
                      <a:pt x="1139708" y="0"/>
                      <a:pt x="1175403" y="35704"/>
                      <a:pt x="1175403" y="79666"/>
                    </a:cubicBezTo>
                    <a:lnTo>
                      <a:pt x="1175403" y="840113"/>
                    </a:lnTo>
                    <a:cubicBezTo>
                      <a:pt x="1175403" y="884202"/>
                      <a:pt x="1139708" y="919906"/>
                      <a:pt x="1095756" y="919906"/>
                    </a:cubicBezTo>
                    <a:close/>
                  </a:path>
                </a:pathLst>
              </a:custGeom>
              <a:solidFill>
                <a:srgbClr val="F78D7D">
                  <a:alpha val="40000"/>
                </a:srgb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60" name="TextBox 59">
                <a:extLst>
                  <a:ext uri="{FF2B5EF4-FFF2-40B4-BE49-F238E27FC236}">
                    <a16:creationId xmlns:a16="http://schemas.microsoft.com/office/drawing/2014/main" id="{12C95DBD-9E4D-1564-3510-9979E0DA2CEE}"/>
                  </a:ext>
                </a:extLst>
              </p:cNvPr>
              <p:cNvSpPr txBox="1"/>
              <p:nvPr/>
            </p:nvSpPr>
            <p:spPr>
              <a:xfrm>
                <a:off x="8055814" y="6657029"/>
                <a:ext cx="869148" cy="323165"/>
              </a:xfrm>
              <a:prstGeom prst="rect">
                <a:avLst/>
              </a:prstGeom>
              <a:noFill/>
            </p:spPr>
            <p:txBody>
              <a:bodyPr wrap="none" rtlCol="0">
                <a:spAutoFit/>
              </a:bodyPr>
              <a:lstStyle/>
              <a:p>
                <a:pPr algn="ctr"/>
                <a:r>
                  <a:rPr lang="en-US" sz="1500" spc="0" baseline="0" dirty="0">
                    <a:latin typeface="LondrinaSolid-Regular"/>
                    <a:sym typeface="LondrinaSolid-Regular"/>
                    <a:rtl val="0"/>
                  </a:rPr>
                  <a:t>Salvation</a:t>
                </a:r>
              </a:p>
            </p:txBody>
          </p:sp>
          <p:grpSp>
            <p:nvGrpSpPr>
              <p:cNvPr id="61" name="Group 60">
                <a:extLst>
                  <a:ext uri="{FF2B5EF4-FFF2-40B4-BE49-F238E27FC236}">
                    <a16:creationId xmlns:a16="http://schemas.microsoft.com/office/drawing/2014/main" id="{5FD3F325-7D46-F4F4-402B-BB208CDE27A6}"/>
                  </a:ext>
                </a:extLst>
              </p:cNvPr>
              <p:cNvGrpSpPr/>
              <p:nvPr/>
            </p:nvGrpSpPr>
            <p:grpSpPr>
              <a:xfrm>
                <a:off x="8363266" y="6180619"/>
                <a:ext cx="248786" cy="432381"/>
                <a:chOff x="-3203125" y="-4106975"/>
                <a:chExt cx="1261313" cy="2192116"/>
              </a:xfrm>
              <a:solidFill>
                <a:schemeClr val="accent2"/>
              </a:solidFill>
            </p:grpSpPr>
            <p:sp>
              <p:nvSpPr>
                <p:cNvPr id="62" name="Freeform 61">
                  <a:extLst>
                    <a:ext uri="{FF2B5EF4-FFF2-40B4-BE49-F238E27FC236}">
                      <a16:creationId xmlns:a16="http://schemas.microsoft.com/office/drawing/2014/main" id="{3785747B-62D7-B73A-B20D-E77BBF33EC65}"/>
                    </a:ext>
                  </a:extLst>
                </p:cNvPr>
                <p:cNvSpPr/>
                <p:nvPr/>
              </p:nvSpPr>
              <p:spPr>
                <a:xfrm>
                  <a:off x="-2711401" y="-4106975"/>
                  <a:ext cx="299246" cy="2192116"/>
                </a:xfrm>
                <a:custGeom>
                  <a:avLst/>
                  <a:gdLst>
                    <a:gd name="connsiteX0" fmla="*/ 299246 w 299246"/>
                    <a:gd name="connsiteY0" fmla="*/ 2192116 h 2192116"/>
                    <a:gd name="connsiteX1" fmla="*/ 299246 w 299246"/>
                    <a:gd name="connsiteY1" fmla="*/ 0 h 2192116"/>
                    <a:gd name="connsiteX2" fmla="*/ 0 w 299246"/>
                    <a:gd name="connsiteY2" fmla="*/ 0 h 2192116"/>
                    <a:gd name="connsiteX3" fmla="*/ 0 w 299246"/>
                    <a:gd name="connsiteY3" fmla="*/ 2192116 h 2192116"/>
                    <a:gd name="connsiteX4" fmla="*/ 299246 w 299246"/>
                    <a:gd name="connsiteY4" fmla="*/ 2192116 h 2192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246" h="2192116">
                      <a:moveTo>
                        <a:pt x="299246" y="2192116"/>
                      </a:moveTo>
                      <a:lnTo>
                        <a:pt x="299246" y="0"/>
                      </a:lnTo>
                      <a:lnTo>
                        <a:pt x="0" y="0"/>
                      </a:lnTo>
                      <a:lnTo>
                        <a:pt x="0" y="2192116"/>
                      </a:lnTo>
                      <a:lnTo>
                        <a:pt x="299246" y="2192116"/>
                      </a:lnTo>
                    </a:path>
                  </a:pathLst>
                </a:custGeom>
                <a:grpFill/>
                <a:ln w="9231" cap="flat">
                  <a:noFill/>
                  <a:prstDash val="solid"/>
                  <a:miter/>
                </a:ln>
              </p:spPr>
              <p:txBody>
                <a:bodyPr rtlCol="0" anchor="ctr"/>
                <a:lstStyle/>
                <a:p>
                  <a:endParaRPr lang="en-US" dirty="0">
                    <a:latin typeface="Roboto Condensed" panose="02000000000000000000" pitchFamily="2" charset="0"/>
                  </a:endParaRPr>
                </a:p>
              </p:txBody>
            </p:sp>
            <p:sp>
              <p:nvSpPr>
                <p:cNvPr id="63" name="Freeform 62">
                  <a:extLst>
                    <a:ext uri="{FF2B5EF4-FFF2-40B4-BE49-F238E27FC236}">
                      <a16:creationId xmlns:a16="http://schemas.microsoft.com/office/drawing/2014/main" id="{02263A49-082B-B0DD-9C40-B91C742737AD}"/>
                    </a:ext>
                  </a:extLst>
                </p:cNvPr>
                <p:cNvSpPr/>
                <p:nvPr/>
              </p:nvSpPr>
              <p:spPr>
                <a:xfrm>
                  <a:off x="-3203125" y="-3617512"/>
                  <a:ext cx="1261313" cy="297981"/>
                </a:xfrm>
                <a:custGeom>
                  <a:avLst/>
                  <a:gdLst>
                    <a:gd name="connsiteX0" fmla="*/ 1261313 w 1261313"/>
                    <a:gd name="connsiteY0" fmla="*/ 0 h 297981"/>
                    <a:gd name="connsiteX1" fmla="*/ 0 w 1261313"/>
                    <a:gd name="connsiteY1" fmla="*/ 0 h 297981"/>
                    <a:gd name="connsiteX2" fmla="*/ 0 w 1261313"/>
                    <a:gd name="connsiteY2" fmla="*/ 297981 h 297981"/>
                    <a:gd name="connsiteX3" fmla="*/ 1261313 w 1261313"/>
                    <a:gd name="connsiteY3" fmla="*/ 297981 h 297981"/>
                    <a:gd name="connsiteX4" fmla="*/ 1261313 w 1261313"/>
                    <a:gd name="connsiteY4" fmla="*/ 0 h 297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313" h="297981">
                      <a:moveTo>
                        <a:pt x="1261313" y="0"/>
                      </a:moveTo>
                      <a:lnTo>
                        <a:pt x="0" y="0"/>
                      </a:lnTo>
                      <a:lnTo>
                        <a:pt x="0" y="297981"/>
                      </a:lnTo>
                      <a:lnTo>
                        <a:pt x="1261313" y="297981"/>
                      </a:lnTo>
                      <a:lnTo>
                        <a:pt x="1261313" y="0"/>
                      </a:lnTo>
                    </a:path>
                  </a:pathLst>
                </a:custGeom>
                <a:grpFill/>
                <a:ln w="9231" cap="flat">
                  <a:noFill/>
                  <a:prstDash val="solid"/>
                  <a:miter/>
                </a:ln>
              </p:spPr>
              <p:txBody>
                <a:bodyPr rtlCol="0" anchor="ctr"/>
                <a:lstStyle/>
                <a:p>
                  <a:endParaRPr lang="en-US" dirty="0">
                    <a:latin typeface="Roboto Condensed" panose="02000000000000000000" pitchFamily="2" charset="0"/>
                  </a:endParaRPr>
                </a:p>
              </p:txBody>
            </p:sp>
          </p:grpSp>
        </p:grpSp>
        <p:grpSp>
          <p:nvGrpSpPr>
            <p:cNvPr id="8" name="Group 7">
              <a:extLst>
                <a:ext uri="{FF2B5EF4-FFF2-40B4-BE49-F238E27FC236}">
                  <a16:creationId xmlns:a16="http://schemas.microsoft.com/office/drawing/2014/main" id="{A33BE036-D27F-15FE-1369-EED23C02B1E5}"/>
                </a:ext>
              </a:extLst>
            </p:cNvPr>
            <p:cNvGrpSpPr/>
            <p:nvPr/>
          </p:nvGrpSpPr>
          <p:grpSpPr>
            <a:xfrm>
              <a:off x="9107817" y="6088877"/>
              <a:ext cx="1258678" cy="919905"/>
              <a:chOff x="9107817" y="6088877"/>
              <a:chExt cx="1258678" cy="919905"/>
            </a:xfrm>
          </p:grpSpPr>
          <p:sp>
            <p:nvSpPr>
              <p:cNvPr id="32" name="Freeform 31">
                <a:extLst>
                  <a:ext uri="{FF2B5EF4-FFF2-40B4-BE49-F238E27FC236}">
                    <a16:creationId xmlns:a16="http://schemas.microsoft.com/office/drawing/2014/main" id="{3D4CA70F-96AE-D414-8F65-08823A1B3BCB}"/>
                  </a:ext>
                </a:extLst>
              </p:cNvPr>
              <p:cNvSpPr/>
              <p:nvPr/>
            </p:nvSpPr>
            <p:spPr>
              <a:xfrm>
                <a:off x="9156914" y="6088877"/>
                <a:ext cx="1175402" cy="919905"/>
              </a:xfrm>
              <a:custGeom>
                <a:avLst/>
                <a:gdLst>
                  <a:gd name="connsiteX0" fmla="*/ 1095756 w 1175402"/>
                  <a:gd name="connsiteY0" fmla="*/ 919906 h 919905"/>
                  <a:gd name="connsiteX1" fmla="*/ 79648 w 1175402"/>
                  <a:gd name="connsiteY1" fmla="*/ 919906 h 919905"/>
                  <a:gd name="connsiteX2" fmla="*/ 0 w 1175402"/>
                  <a:gd name="connsiteY2" fmla="*/ 840240 h 919905"/>
                  <a:gd name="connsiteX3" fmla="*/ 0 w 1175402"/>
                  <a:gd name="connsiteY3" fmla="*/ 79666 h 919905"/>
                  <a:gd name="connsiteX4" fmla="*/ 79648 w 1175402"/>
                  <a:gd name="connsiteY4" fmla="*/ 0 h 919905"/>
                  <a:gd name="connsiteX5" fmla="*/ 1095756 w 1175402"/>
                  <a:gd name="connsiteY5" fmla="*/ 0 h 919905"/>
                  <a:gd name="connsiteX6" fmla="*/ 1175403 w 1175402"/>
                  <a:gd name="connsiteY6" fmla="*/ 79666 h 919905"/>
                  <a:gd name="connsiteX7" fmla="*/ 1175403 w 1175402"/>
                  <a:gd name="connsiteY7" fmla="*/ 840113 h 919905"/>
                  <a:gd name="connsiteX8" fmla="*/ 1095756 w 1175402"/>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2" h="919905">
                    <a:moveTo>
                      <a:pt x="1095756" y="919906"/>
                    </a:moveTo>
                    <a:lnTo>
                      <a:pt x="79648" y="919906"/>
                    </a:lnTo>
                    <a:cubicBezTo>
                      <a:pt x="35695" y="919906"/>
                      <a:pt x="0" y="884202"/>
                      <a:pt x="0" y="840240"/>
                    </a:cubicBezTo>
                    <a:lnTo>
                      <a:pt x="0" y="79666"/>
                    </a:lnTo>
                    <a:cubicBezTo>
                      <a:pt x="0" y="35704"/>
                      <a:pt x="35695" y="0"/>
                      <a:pt x="79648" y="0"/>
                    </a:cubicBezTo>
                    <a:lnTo>
                      <a:pt x="1095756" y="0"/>
                    </a:lnTo>
                    <a:cubicBezTo>
                      <a:pt x="1139707" y="0"/>
                      <a:pt x="1175403" y="35704"/>
                      <a:pt x="1175403" y="79666"/>
                    </a:cubicBezTo>
                    <a:lnTo>
                      <a:pt x="1175403" y="840113"/>
                    </a:lnTo>
                    <a:cubicBezTo>
                      <a:pt x="1175403" y="884202"/>
                      <a:pt x="1139834" y="919906"/>
                      <a:pt x="1095756" y="919906"/>
                    </a:cubicBezTo>
                    <a:close/>
                  </a:path>
                </a:pathLst>
              </a:custGeom>
              <a:solidFill>
                <a:srgbClr val="F78D7D">
                  <a:alpha val="40000"/>
                </a:srgb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33" name="TextBox 32">
                <a:extLst>
                  <a:ext uri="{FF2B5EF4-FFF2-40B4-BE49-F238E27FC236}">
                    <a16:creationId xmlns:a16="http://schemas.microsoft.com/office/drawing/2014/main" id="{77CEF97D-BB03-DFA0-2BAE-7B82EBEB8674}"/>
                  </a:ext>
                </a:extLst>
              </p:cNvPr>
              <p:cNvSpPr txBox="1"/>
              <p:nvPr/>
            </p:nvSpPr>
            <p:spPr>
              <a:xfrm>
                <a:off x="9107817" y="6657029"/>
                <a:ext cx="1258678" cy="315471"/>
              </a:xfrm>
              <a:prstGeom prst="rect">
                <a:avLst/>
              </a:prstGeom>
              <a:noFill/>
            </p:spPr>
            <p:txBody>
              <a:bodyPr wrap="none" rtlCol="0">
                <a:spAutoFit/>
              </a:bodyPr>
              <a:lstStyle/>
              <a:p>
                <a:pPr algn="ctr"/>
                <a:r>
                  <a:rPr lang="en-US" sz="1450" spc="0" baseline="0" dirty="0">
                    <a:latin typeface="LondrinaSolid-Regular"/>
                    <a:sym typeface="LondrinaSolid-Regular"/>
                    <a:rtl val="0"/>
                  </a:rPr>
                  <a:t>Kingdom of God</a:t>
                </a:r>
              </a:p>
            </p:txBody>
          </p:sp>
          <p:grpSp>
            <p:nvGrpSpPr>
              <p:cNvPr id="34" name="Group 33">
                <a:extLst>
                  <a:ext uri="{FF2B5EF4-FFF2-40B4-BE49-F238E27FC236}">
                    <a16:creationId xmlns:a16="http://schemas.microsoft.com/office/drawing/2014/main" id="{A20AFF79-F075-D311-EE4F-12FB2B4803C9}"/>
                  </a:ext>
                </a:extLst>
              </p:cNvPr>
              <p:cNvGrpSpPr/>
              <p:nvPr/>
            </p:nvGrpSpPr>
            <p:grpSpPr>
              <a:xfrm>
                <a:off x="9459200" y="6186077"/>
                <a:ext cx="570830" cy="405825"/>
                <a:chOff x="7842545" y="4116969"/>
                <a:chExt cx="3066532" cy="2180115"/>
              </a:xfrm>
            </p:grpSpPr>
            <p:sp>
              <p:nvSpPr>
                <p:cNvPr id="57" name="Freeform 56">
                  <a:extLst>
                    <a:ext uri="{FF2B5EF4-FFF2-40B4-BE49-F238E27FC236}">
                      <a16:creationId xmlns:a16="http://schemas.microsoft.com/office/drawing/2014/main" id="{2293267D-F709-8E67-29AC-85A15C9D741D}"/>
                    </a:ext>
                  </a:extLst>
                </p:cNvPr>
                <p:cNvSpPr/>
                <p:nvPr/>
              </p:nvSpPr>
              <p:spPr>
                <a:xfrm>
                  <a:off x="7842545" y="4116969"/>
                  <a:ext cx="3066532" cy="2180115"/>
                </a:xfrm>
                <a:custGeom>
                  <a:avLst/>
                  <a:gdLst>
                    <a:gd name="connsiteX0" fmla="*/ 3065999 w 3066532"/>
                    <a:gd name="connsiteY0" fmla="*/ 820616 h 2180115"/>
                    <a:gd name="connsiteX1" fmla="*/ 3034665 w 3066532"/>
                    <a:gd name="connsiteY1" fmla="*/ 930575 h 2180115"/>
                    <a:gd name="connsiteX2" fmla="*/ 2992152 w 3066532"/>
                    <a:gd name="connsiteY2" fmla="*/ 966327 h 2180115"/>
                    <a:gd name="connsiteX3" fmla="*/ 2945168 w 3066532"/>
                    <a:gd name="connsiteY3" fmla="*/ 974832 h 2180115"/>
                    <a:gd name="connsiteX4" fmla="*/ 2832811 w 3066532"/>
                    <a:gd name="connsiteY4" fmla="*/ 1415173 h 2180115"/>
                    <a:gd name="connsiteX5" fmla="*/ 2753159 w 3066532"/>
                    <a:gd name="connsiteY5" fmla="*/ 1683854 h 2180115"/>
                    <a:gd name="connsiteX6" fmla="*/ 2684216 w 3066532"/>
                    <a:gd name="connsiteY6" fmla="*/ 1887698 h 2180115"/>
                    <a:gd name="connsiteX7" fmla="*/ 2672136 w 3066532"/>
                    <a:gd name="connsiteY7" fmla="*/ 1937325 h 2180115"/>
                    <a:gd name="connsiteX8" fmla="*/ 2694096 w 3066532"/>
                    <a:gd name="connsiteY8" fmla="*/ 1988719 h 2180115"/>
                    <a:gd name="connsiteX9" fmla="*/ 2682449 w 3066532"/>
                    <a:gd name="connsiteY9" fmla="*/ 2145638 h 2180115"/>
                    <a:gd name="connsiteX10" fmla="*/ 2613506 w 3066532"/>
                    <a:gd name="connsiteY10" fmla="*/ 2180057 h 2180115"/>
                    <a:gd name="connsiteX11" fmla="*/ 1533096 w 3066532"/>
                    <a:gd name="connsiteY11" fmla="*/ 2161712 h 2180115"/>
                    <a:gd name="connsiteX12" fmla="*/ 453156 w 3066532"/>
                    <a:gd name="connsiteY12" fmla="*/ 2180057 h 2180115"/>
                    <a:gd name="connsiteX13" fmla="*/ 383780 w 3066532"/>
                    <a:gd name="connsiteY13" fmla="*/ 2145638 h 2180115"/>
                    <a:gd name="connsiteX14" fmla="*/ 372566 w 3066532"/>
                    <a:gd name="connsiteY14" fmla="*/ 1988719 h 2180115"/>
                    <a:gd name="connsiteX15" fmla="*/ 394056 w 3066532"/>
                    <a:gd name="connsiteY15" fmla="*/ 1937325 h 2180115"/>
                    <a:gd name="connsiteX16" fmla="*/ 379741 w 3066532"/>
                    <a:gd name="connsiteY16" fmla="*/ 1880994 h 2180115"/>
                    <a:gd name="connsiteX17" fmla="*/ 313502 w 3066532"/>
                    <a:gd name="connsiteY17" fmla="*/ 1683854 h 2180115"/>
                    <a:gd name="connsiteX18" fmla="*/ 233381 w 3066532"/>
                    <a:gd name="connsiteY18" fmla="*/ 1415173 h 2180115"/>
                    <a:gd name="connsiteX19" fmla="*/ 121493 w 3066532"/>
                    <a:gd name="connsiteY19" fmla="*/ 974832 h 2180115"/>
                    <a:gd name="connsiteX20" fmla="*/ 74509 w 3066532"/>
                    <a:gd name="connsiteY20" fmla="*/ 966327 h 2180115"/>
                    <a:gd name="connsiteX21" fmla="*/ 31997 w 3066532"/>
                    <a:gd name="connsiteY21" fmla="*/ 930575 h 2180115"/>
                    <a:gd name="connsiteX22" fmla="*/ 662 w 3066532"/>
                    <a:gd name="connsiteY22" fmla="*/ 820616 h 2180115"/>
                    <a:gd name="connsiteX23" fmla="*/ 140748 w 3066532"/>
                    <a:gd name="connsiteY23" fmla="*/ 695448 h 2180115"/>
                    <a:gd name="connsiteX24" fmla="*/ 260245 w 3066532"/>
                    <a:gd name="connsiteY24" fmla="*/ 839825 h 2180115"/>
                    <a:gd name="connsiteX25" fmla="*/ 202047 w 3066532"/>
                    <a:gd name="connsiteY25" fmla="*/ 945784 h 2180115"/>
                    <a:gd name="connsiteX26" fmla="*/ 363623 w 3066532"/>
                    <a:gd name="connsiteY26" fmla="*/ 1146493 h 2180115"/>
                    <a:gd name="connsiteX27" fmla="*/ 447783 w 3066532"/>
                    <a:gd name="connsiteY27" fmla="*/ 1189849 h 2180115"/>
                    <a:gd name="connsiteX28" fmla="*/ 526101 w 3066532"/>
                    <a:gd name="connsiteY28" fmla="*/ 1139357 h 2180115"/>
                    <a:gd name="connsiteX29" fmla="*/ 617400 w 3066532"/>
                    <a:gd name="connsiteY29" fmla="*/ 925205 h 2180115"/>
                    <a:gd name="connsiteX30" fmla="*/ 695719 w 3066532"/>
                    <a:gd name="connsiteY30" fmla="*/ 713324 h 2180115"/>
                    <a:gd name="connsiteX31" fmla="*/ 662148 w 3066532"/>
                    <a:gd name="connsiteY31" fmla="*/ 704818 h 2180115"/>
                    <a:gd name="connsiteX32" fmla="*/ 620069 w 3066532"/>
                    <a:gd name="connsiteY32" fmla="*/ 669066 h 2180115"/>
                    <a:gd name="connsiteX33" fmla="*/ 588734 w 3066532"/>
                    <a:gd name="connsiteY33" fmla="*/ 558639 h 2180115"/>
                    <a:gd name="connsiteX34" fmla="*/ 728387 w 3066532"/>
                    <a:gd name="connsiteY34" fmla="*/ 433903 h 2180115"/>
                    <a:gd name="connsiteX35" fmla="*/ 848353 w 3066532"/>
                    <a:gd name="connsiteY35" fmla="*/ 578317 h 2180115"/>
                    <a:gd name="connsiteX36" fmla="*/ 804903 w 3066532"/>
                    <a:gd name="connsiteY36" fmla="*/ 671301 h 2180115"/>
                    <a:gd name="connsiteX37" fmla="*/ 997814 w 3066532"/>
                    <a:gd name="connsiteY37" fmla="*/ 956488 h 2180115"/>
                    <a:gd name="connsiteX38" fmla="*/ 1047033 w 3066532"/>
                    <a:gd name="connsiteY38" fmla="*/ 994078 h 2180115"/>
                    <a:gd name="connsiteX39" fmla="*/ 1117310 w 3066532"/>
                    <a:gd name="connsiteY39" fmla="*/ 963227 h 2180115"/>
                    <a:gd name="connsiteX40" fmla="*/ 1166566 w 3066532"/>
                    <a:gd name="connsiteY40" fmla="*/ 880515 h 2180115"/>
                    <a:gd name="connsiteX41" fmla="*/ 1492819 w 3066532"/>
                    <a:gd name="connsiteY41" fmla="*/ 232294 h 2180115"/>
                    <a:gd name="connsiteX42" fmla="*/ 1494154 w 3066532"/>
                    <a:gd name="connsiteY42" fmla="*/ 229627 h 2180115"/>
                    <a:gd name="connsiteX43" fmla="*/ 1465956 w 3066532"/>
                    <a:gd name="connsiteY43" fmla="*/ 218454 h 2180115"/>
                    <a:gd name="connsiteX44" fmla="*/ 1413167 w 3066532"/>
                    <a:gd name="connsiteY44" fmla="*/ 125002 h 2180115"/>
                    <a:gd name="connsiteX45" fmla="*/ 1423912 w 3066532"/>
                    <a:gd name="connsiteY45" fmla="*/ 81213 h 2180115"/>
                    <a:gd name="connsiteX46" fmla="*/ 1467326 w 3066532"/>
                    <a:gd name="connsiteY46" fmla="*/ 22215 h 2180115"/>
                    <a:gd name="connsiteX47" fmla="*/ 1598434 w 3066532"/>
                    <a:gd name="connsiteY47" fmla="*/ 13709 h 2180115"/>
                    <a:gd name="connsiteX48" fmla="*/ 1636944 w 3066532"/>
                    <a:gd name="connsiteY48" fmla="*/ 56165 h 2180115"/>
                    <a:gd name="connsiteX49" fmla="*/ 1651259 w 3066532"/>
                    <a:gd name="connsiteY49" fmla="*/ 87448 h 2180115"/>
                    <a:gd name="connsiteX50" fmla="*/ 1647220 w 3066532"/>
                    <a:gd name="connsiteY50" fmla="*/ 139310 h 2180115"/>
                    <a:gd name="connsiteX51" fmla="*/ 1574743 w 3066532"/>
                    <a:gd name="connsiteY51" fmla="*/ 222022 h 2180115"/>
                    <a:gd name="connsiteX52" fmla="*/ 1569804 w 3066532"/>
                    <a:gd name="connsiteY52" fmla="*/ 223824 h 2180115"/>
                    <a:gd name="connsiteX53" fmla="*/ 1573373 w 3066532"/>
                    <a:gd name="connsiteY53" fmla="*/ 232294 h 2180115"/>
                    <a:gd name="connsiteX54" fmla="*/ 1900096 w 3066532"/>
                    <a:gd name="connsiteY54" fmla="*/ 880515 h 2180115"/>
                    <a:gd name="connsiteX55" fmla="*/ 1949351 w 3066532"/>
                    <a:gd name="connsiteY55" fmla="*/ 963227 h 2180115"/>
                    <a:gd name="connsiteX56" fmla="*/ 2019160 w 3066532"/>
                    <a:gd name="connsiteY56" fmla="*/ 994078 h 2180115"/>
                    <a:gd name="connsiteX57" fmla="*/ 2068848 w 3066532"/>
                    <a:gd name="connsiteY57" fmla="*/ 956488 h 2180115"/>
                    <a:gd name="connsiteX58" fmla="*/ 2261723 w 3066532"/>
                    <a:gd name="connsiteY58" fmla="*/ 671301 h 2180115"/>
                    <a:gd name="connsiteX59" fmla="*/ 2217876 w 3066532"/>
                    <a:gd name="connsiteY59" fmla="*/ 578317 h 2180115"/>
                    <a:gd name="connsiteX60" fmla="*/ 2337805 w 3066532"/>
                    <a:gd name="connsiteY60" fmla="*/ 433903 h 2180115"/>
                    <a:gd name="connsiteX61" fmla="*/ 2477891 w 3066532"/>
                    <a:gd name="connsiteY61" fmla="*/ 558639 h 2180115"/>
                    <a:gd name="connsiteX62" fmla="*/ 2446593 w 3066532"/>
                    <a:gd name="connsiteY62" fmla="*/ 669066 h 2180115"/>
                    <a:gd name="connsiteX63" fmla="*/ 2404044 w 3066532"/>
                    <a:gd name="connsiteY63" fmla="*/ 704818 h 2180115"/>
                    <a:gd name="connsiteX64" fmla="*/ 2370474 w 3066532"/>
                    <a:gd name="connsiteY64" fmla="*/ 713324 h 2180115"/>
                    <a:gd name="connsiteX65" fmla="*/ 2449261 w 3066532"/>
                    <a:gd name="connsiteY65" fmla="*/ 925205 h 2180115"/>
                    <a:gd name="connsiteX66" fmla="*/ 2540560 w 3066532"/>
                    <a:gd name="connsiteY66" fmla="*/ 1139357 h 2180115"/>
                    <a:gd name="connsiteX67" fmla="*/ 2618879 w 3066532"/>
                    <a:gd name="connsiteY67" fmla="*/ 1189849 h 2180115"/>
                    <a:gd name="connsiteX68" fmla="*/ 2702569 w 3066532"/>
                    <a:gd name="connsiteY68" fmla="*/ 1146493 h 2180115"/>
                    <a:gd name="connsiteX69" fmla="*/ 2864615 w 3066532"/>
                    <a:gd name="connsiteY69" fmla="*/ 945784 h 2180115"/>
                    <a:gd name="connsiteX70" fmla="*/ 2805984 w 3066532"/>
                    <a:gd name="connsiteY70" fmla="*/ 839825 h 2180115"/>
                    <a:gd name="connsiteX71" fmla="*/ 2925913 w 3066532"/>
                    <a:gd name="connsiteY71" fmla="*/ 695448 h 2180115"/>
                    <a:gd name="connsiteX72" fmla="*/ 3065999 w 3066532"/>
                    <a:gd name="connsiteY72" fmla="*/ 820616 h 2180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066532" h="2180115">
                      <a:moveTo>
                        <a:pt x="3065999" y="820616"/>
                      </a:moveTo>
                      <a:cubicBezTo>
                        <a:pt x="3069136" y="859035"/>
                        <a:pt x="3058391" y="899724"/>
                        <a:pt x="3034665" y="930575"/>
                      </a:cubicBezTo>
                      <a:cubicBezTo>
                        <a:pt x="3023018" y="945315"/>
                        <a:pt x="3009172" y="958290"/>
                        <a:pt x="2992152" y="966327"/>
                      </a:cubicBezTo>
                      <a:cubicBezTo>
                        <a:pt x="2977368" y="973066"/>
                        <a:pt x="2961250" y="975301"/>
                        <a:pt x="2945168" y="974832"/>
                      </a:cubicBezTo>
                      <a:cubicBezTo>
                        <a:pt x="2921875" y="1128617"/>
                        <a:pt x="2874891" y="1269426"/>
                        <a:pt x="2832811" y="1415173"/>
                      </a:cubicBezTo>
                      <a:cubicBezTo>
                        <a:pt x="2807318" y="1505022"/>
                        <a:pt x="2780455" y="1594438"/>
                        <a:pt x="2753159" y="1683854"/>
                      </a:cubicBezTo>
                      <a:cubicBezTo>
                        <a:pt x="2747786" y="1700396"/>
                        <a:pt x="2706175" y="1818861"/>
                        <a:pt x="2684216" y="1887698"/>
                      </a:cubicBezTo>
                      <a:cubicBezTo>
                        <a:pt x="2676175" y="1915413"/>
                        <a:pt x="2670802" y="1935091"/>
                        <a:pt x="2672136" y="1937325"/>
                      </a:cubicBezTo>
                      <a:cubicBezTo>
                        <a:pt x="2682449" y="1950264"/>
                        <a:pt x="2690057" y="1966806"/>
                        <a:pt x="2694096" y="1988719"/>
                      </a:cubicBezTo>
                      <a:cubicBezTo>
                        <a:pt x="2702137" y="2036544"/>
                        <a:pt x="2708844" y="2106751"/>
                        <a:pt x="2682449" y="2145638"/>
                      </a:cubicBezTo>
                      <a:cubicBezTo>
                        <a:pt x="2665430" y="2171551"/>
                        <a:pt x="2638566" y="2180958"/>
                        <a:pt x="2613506" y="2180057"/>
                      </a:cubicBezTo>
                      <a:cubicBezTo>
                        <a:pt x="1930096" y="2165316"/>
                        <a:pt x="1888016" y="2156378"/>
                        <a:pt x="1533096" y="2161712"/>
                      </a:cubicBezTo>
                      <a:cubicBezTo>
                        <a:pt x="1192960" y="2169785"/>
                        <a:pt x="1136565" y="2165316"/>
                        <a:pt x="453156" y="2180057"/>
                      </a:cubicBezTo>
                      <a:cubicBezTo>
                        <a:pt x="428059" y="2180958"/>
                        <a:pt x="401232" y="2171551"/>
                        <a:pt x="383780" y="2145638"/>
                      </a:cubicBezTo>
                      <a:cubicBezTo>
                        <a:pt x="357818" y="2106751"/>
                        <a:pt x="364092" y="2036544"/>
                        <a:pt x="372566" y="1988719"/>
                      </a:cubicBezTo>
                      <a:cubicBezTo>
                        <a:pt x="376171" y="1966806"/>
                        <a:pt x="384212" y="1950264"/>
                        <a:pt x="394056" y="1937325"/>
                      </a:cubicBezTo>
                      <a:cubicBezTo>
                        <a:pt x="395859" y="1935091"/>
                        <a:pt x="389585" y="1912277"/>
                        <a:pt x="379741" y="1880994"/>
                      </a:cubicBezTo>
                      <a:cubicBezTo>
                        <a:pt x="357818" y="1811256"/>
                        <a:pt x="318406" y="1699928"/>
                        <a:pt x="313502" y="1683854"/>
                      </a:cubicBezTo>
                      <a:cubicBezTo>
                        <a:pt x="286206" y="1594438"/>
                        <a:pt x="259343" y="1505022"/>
                        <a:pt x="233381" y="1415173"/>
                      </a:cubicBezTo>
                      <a:cubicBezTo>
                        <a:pt x="191302" y="1269426"/>
                        <a:pt x="144750" y="1128617"/>
                        <a:pt x="121493" y="974832"/>
                      </a:cubicBezTo>
                      <a:cubicBezTo>
                        <a:pt x="104942" y="975301"/>
                        <a:pt x="88824" y="973066"/>
                        <a:pt x="74509" y="966327"/>
                      </a:cubicBezTo>
                      <a:cubicBezTo>
                        <a:pt x="57490" y="958290"/>
                        <a:pt x="43175" y="945315"/>
                        <a:pt x="31997" y="930575"/>
                      </a:cubicBezTo>
                      <a:cubicBezTo>
                        <a:pt x="8270" y="899724"/>
                        <a:pt x="-2944" y="859035"/>
                        <a:pt x="662" y="820616"/>
                      </a:cubicBezTo>
                      <a:cubicBezTo>
                        <a:pt x="6936" y="750409"/>
                        <a:pt x="68235" y="692745"/>
                        <a:pt x="140748" y="695448"/>
                      </a:cubicBezTo>
                      <a:cubicBezTo>
                        <a:pt x="207419" y="697682"/>
                        <a:pt x="263382" y="778124"/>
                        <a:pt x="260245" y="839825"/>
                      </a:cubicBezTo>
                      <a:cubicBezTo>
                        <a:pt x="258442" y="881848"/>
                        <a:pt x="235184" y="920303"/>
                        <a:pt x="202047" y="945784"/>
                      </a:cubicBezTo>
                      <a:cubicBezTo>
                        <a:pt x="244559" y="1026694"/>
                        <a:pt x="306796" y="1095532"/>
                        <a:pt x="363623" y="1146493"/>
                      </a:cubicBezTo>
                      <a:cubicBezTo>
                        <a:pt x="389152" y="1169739"/>
                        <a:pt x="417350" y="1189849"/>
                        <a:pt x="447783" y="1189849"/>
                      </a:cubicBezTo>
                      <a:cubicBezTo>
                        <a:pt x="479983" y="1189849"/>
                        <a:pt x="503709" y="1172874"/>
                        <a:pt x="526101" y="1139357"/>
                      </a:cubicBezTo>
                      <a:cubicBezTo>
                        <a:pt x="569515" y="1073619"/>
                        <a:pt x="588301" y="1003448"/>
                        <a:pt x="617400" y="925205"/>
                      </a:cubicBezTo>
                      <a:cubicBezTo>
                        <a:pt x="643362" y="854566"/>
                        <a:pt x="669757" y="783963"/>
                        <a:pt x="695719" y="713324"/>
                      </a:cubicBezTo>
                      <a:cubicBezTo>
                        <a:pt x="684072" y="712423"/>
                        <a:pt x="672894" y="709756"/>
                        <a:pt x="662148" y="704818"/>
                      </a:cubicBezTo>
                      <a:cubicBezTo>
                        <a:pt x="645129" y="696781"/>
                        <a:pt x="631283" y="683807"/>
                        <a:pt x="620069" y="669066"/>
                      </a:cubicBezTo>
                      <a:cubicBezTo>
                        <a:pt x="595910" y="637783"/>
                        <a:pt x="585164" y="597526"/>
                        <a:pt x="588734" y="558639"/>
                      </a:cubicBezTo>
                      <a:cubicBezTo>
                        <a:pt x="595008" y="488901"/>
                        <a:pt x="656343" y="431236"/>
                        <a:pt x="728387" y="433903"/>
                      </a:cubicBezTo>
                      <a:cubicBezTo>
                        <a:pt x="795059" y="435705"/>
                        <a:pt x="851454" y="516616"/>
                        <a:pt x="848353" y="578317"/>
                      </a:cubicBezTo>
                      <a:cubicBezTo>
                        <a:pt x="846982" y="613636"/>
                        <a:pt x="829999" y="646721"/>
                        <a:pt x="804903" y="671301"/>
                      </a:cubicBezTo>
                      <a:cubicBezTo>
                        <a:pt x="866237" y="770556"/>
                        <a:pt x="924868" y="874712"/>
                        <a:pt x="997814" y="956488"/>
                      </a:cubicBezTo>
                      <a:cubicBezTo>
                        <a:pt x="1012597" y="973066"/>
                        <a:pt x="1028715" y="989140"/>
                        <a:pt x="1047033" y="994078"/>
                      </a:cubicBezTo>
                      <a:cubicBezTo>
                        <a:pt x="1072129" y="1000781"/>
                        <a:pt x="1097622" y="986005"/>
                        <a:pt x="1117310" y="963227"/>
                      </a:cubicBezTo>
                      <a:cubicBezTo>
                        <a:pt x="1136998" y="940414"/>
                        <a:pt x="1151782" y="910032"/>
                        <a:pt x="1166566" y="880515"/>
                      </a:cubicBezTo>
                      <a:cubicBezTo>
                        <a:pt x="1275317" y="664129"/>
                        <a:pt x="1401953" y="465222"/>
                        <a:pt x="1492819" y="232294"/>
                      </a:cubicBezTo>
                      <a:cubicBezTo>
                        <a:pt x="1493288" y="231429"/>
                        <a:pt x="1493721" y="230528"/>
                        <a:pt x="1494154" y="229627"/>
                      </a:cubicBezTo>
                      <a:cubicBezTo>
                        <a:pt x="1484310" y="226924"/>
                        <a:pt x="1474935" y="223356"/>
                        <a:pt x="1465956" y="218454"/>
                      </a:cubicBezTo>
                      <a:cubicBezTo>
                        <a:pt x="1433287" y="199677"/>
                        <a:pt x="1411364" y="162556"/>
                        <a:pt x="1413167" y="125002"/>
                      </a:cubicBezTo>
                      <a:cubicBezTo>
                        <a:pt x="1414032" y="109829"/>
                        <a:pt x="1418071" y="95052"/>
                        <a:pt x="1423912" y="81213"/>
                      </a:cubicBezTo>
                      <a:cubicBezTo>
                        <a:pt x="1433287" y="58399"/>
                        <a:pt x="1447603" y="36487"/>
                        <a:pt x="1467326" y="22215"/>
                      </a:cubicBezTo>
                      <a:cubicBezTo>
                        <a:pt x="1499995" y="-1500"/>
                        <a:pt x="1564431" y="-9104"/>
                        <a:pt x="1598434" y="13709"/>
                      </a:cubicBezTo>
                      <a:cubicBezTo>
                        <a:pt x="1614552" y="24413"/>
                        <a:pt x="1626631" y="40091"/>
                        <a:pt x="1636944" y="56165"/>
                      </a:cubicBezTo>
                      <a:cubicBezTo>
                        <a:pt x="1642749" y="66004"/>
                        <a:pt x="1648554" y="76275"/>
                        <a:pt x="1651259" y="87448"/>
                      </a:cubicBezTo>
                      <a:cubicBezTo>
                        <a:pt x="1655730" y="104459"/>
                        <a:pt x="1653062" y="122767"/>
                        <a:pt x="1647220" y="139310"/>
                      </a:cubicBezTo>
                      <a:cubicBezTo>
                        <a:pt x="1635610" y="175098"/>
                        <a:pt x="1609179" y="206381"/>
                        <a:pt x="1574743" y="222022"/>
                      </a:cubicBezTo>
                      <a:cubicBezTo>
                        <a:pt x="1573373" y="222923"/>
                        <a:pt x="1571606" y="222923"/>
                        <a:pt x="1569804" y="223824"/>
                      </a:cubicBezTo>
                      <a:cubicBezTo>
                        <a:pt x="1571138" y="226491"/>
                        <a:pt x="1572508" y="229627"/>
                        <a:pt x="1573373" y="232294"/>
                      </a:cubicBezTo>
                      <a:cubicBezTo>
                        <a:pt x="1664672" y="465222"/>
                        <a:pt x="1791345" y="664129"/>
                        <a:pt x="1900096" y="880515"/>
                      </a:cubicBezTo>
                      <a:cubicBezTo>
                        <a:pt x="1914880" y="910032"/>
                        <a:pt x="1929627" y="940414"/>
                        <a:pt x="1949351" y="963227"/>
                      </a:cubicBezTo>
                      <a:cubicBezTo>
                        <a:pt x="1969039" y="986005"/>
                        <a:pt x="1994532" y="1000781"/>
                        <a:pt x="2019160" y="994078"/>
                      </a:cubicBezTo>
                      <a:cubicBezTo>
                        <a:pt x="2037946" y="989140"/>
                        <a:pt x="2053631" y="973066"/>
                        <a:pt x="2068848" y="956488"/>
                      </a:cubicBezTo>
                      <a:cubicBezTo>
                        <a:pt x="2141325" y="874712"/>
                        <a:pt x="2199955" y="770556"/>
                        <a:pt x="2261723" y="671301"/>
                      </a:cubicBezTo>
                      <a:cubicBezTo>
                        <a:pt x="2236662" y="646721"/>
                        <a:pt x="2219679" y="613636"/>
                        <a:pt x="2217876" y="578317"/>
                      </a:cubicBezTo>
                      <a:cubicBezTo>
                        <a:pt x="2215172" y="516616"/>
                        <a:pt x="2271134" y="435705"/>
                        <a:pt x="2337805" y="433903"/>
                      </a:cubicBezTo>
                      <a:cubicBezTo>
                        <a:pt x="2410318" y="431236"/>
                        <a:pt x="2471653" y="488901"/>
                        <a:pt x="2477891" y="558639"/>
                      </a:cubicBezTo>
                      <a:cubicBezTo>
                        <a:pt x="2481497" y="597526"/>
                        <a:pt x="2470283" y="637783"/>
                        <a:pt x="2446593" y="669066"/>
                      </a:cubicBezTo>
                      <a:cubicBezTo>
                        <a:pt x="2435379" y="683807"/>
                        <a:pt x="2421064" y="696781"/>
                        <a:pt x="2404044" y="704818"/>
                      </a:cubicBezTo>
                      <a:cubicBezTo>
                        <a:pt x="2393768" y="709756"/>
                        <a:pt x="2382121" y="712423"/>
                        <a:pt x="2370474" y="713324"/>
                      </a:cubicBezTo>
                      <a:cubicBezTo>
                        <a:pt x="2396905" y="783963"/>
                        <a:pt x="2422867" y="854566"/>
                        <a:pt x="2449261" y="925205"/>
                      </a:cubicBezTo>
                      <a:cubicBezTo>
                        <a:pt x="2477891" y="1003448"/>
                        <a:pt x="2496714" y="1073619"/>
                        <a:pt x="2540560" y="1139357"/>
                      </a:cubicBezTo>
                      <a:cubicBezTo>
                        <a:pt x="2562952" y="1172874"/>
                        <a:pt x="2586210" y="1189849"/>
                        <a:pt x="2618879" y="1189849"/>
                      </a:cubicBezTo>
                      <a:cubicBezTo>
                        <a:pt x="2648879" y="1189849"/>
                        <a:pt x="2677076" y="1169739"/>
                        <a:pt x="2702569" y="1146493"/>
                      </a:cubicBezTo>
                      <a:cubicBezTo>
                        <a:pt x="2759433" y="1095532"/>
                        <a:pt x="2822066" y="1026694"/>
                        <a:pt x="2864615" y="945784"/>
                      </a:cubicBezTo>
                      <a:cubicBezTo>
                        <a:pt x="2831045" y="920303"/>
                        <a:pt x="2807751" y="881848"/>
                        <a:pt x="2805984" y="839825"/>
                      </a:cubicBezTo>
                      <a:cubicBezTo>
                        <a:pt x="2803280" y="778124"/>
                        <a:pt x="2859242" y="697682"/>
                        <a:pt x="2925913" y="695448"/>
                      </a:cubicBezTo>
                      <a:cubicBezTo>
                        <a:pt x="2997958" y="692745"/>
                        <a:pt x="3059725" y="750409"/>
                        <a:pt x="3065999" y="820616"/>
                      </a:cubicBezTo>
                      <a:close/>
                    </a:path>
                  </a:pathLst>
                </a:custGeom>
                <a:solidFill>
                  <a:schemeClr val="accent2"/>
                </a:solidFill>
                <a:ln w="9231" cap="flat">
                  <a:noFill/>
                  <a:prstDash val="solid"/>
                  <a:miter/>
                </a:ln>
              </p:spPr>
              <p:txBody>
                <a:bodyPr rtlCol="0" anchor="ctr"/>
                <a:lstStyle/>
                <a:p>
                  <a:endParaRPr lang="en-US" dirty="0">
                    <a:latin typeface="Roboto Condensed" panose="02000000000000000000" pitchFamily="2" charset="0"/>
                  </a:endParaRPr>
                </a:p>
              </p:txBody>
            </p:sp>
            <p:sp>
              <p:nvSpPr>
                <p:cNvPr id="58" name="Freeform 57">
                  <a:extLst>
                    <a:ext uri="{FF2B5EF4-FFF2-40B4-BE49-F238E27FC236}">
                      <a16:creationId xmlns:a16="http://schemas.microsoft.com/office/drawing/2014/main" id="{45C86CB0-C2CD-96E3-F755-876084DD6D81}"/>
                    </a:ext>
                  </a:extLst>
                </p:cNvPr>
                <p:cNvSpPr/>
                <p:nvPr/>
              </p:nvSpPr>
              <p:spPr>
                <a:xfrm>
                  <a:off x="8056950" y="4645082"/>
                  <a:ext cx="2644862" cy="1409212"/>
                </a:xfrm>
                <a:custGeom>
                  <a:avLst/>
                  <a:gdLst>
                    <a:gd name="connsiteX0" fmla="*/ 2469811 w 2644862"/>
                    <a:gd name="connsiteY0" fmla="*/ 1359585 h 1409212"/>
                    <a:gd name="connsiteX1" fmla="*/ 2457731 w 2644862"/>
                    <a:gd name="connsiteY1" fmla="*/ 1409213 h 1409212"/>
                    <a:gd name="connsiteX2" fmla="*/ 179651 w 2644862"/>
                    <a:gd name="connsiteY2" fmla="*/ 1409213 h 1409212"/>
                    <a:gd name="connsiteX3" fmla="*/ 165336 w 2644862"/>
                    <a:gd name="connsiteY3" fmla="*/ 1352882 h 1409212"/>
                    <a:gd name="connsiteX4" fmla="*/ 2469811 w 2644862"/>
                    <a:gd name="connsiteY4" fmla="*/ 1359585 h 1409212"/>
                    <a:gd name="connsiteX5" fmla="*/ 2631784 w 2644862"/>
                    <a:gd name="connsiteY5" fmla="*/ 603099 h 1409212"/>
                    <a:gd name="connsiteX6" fmla="*/ 2486001 w 2644862"/>
                    <a:gd name="connsiteY6" fmla="*/ 738827 h 1409212"/>
                    <a:gd name="connsiteX7" fmla="*/ 2269400 w 2644862"/>
                    <a:gd name="connsiteY7" fmla="*/ 726104 h 1409212"/>
                    <a:gd name="connsiteX8" fmla="*/ 2156285 w 2644862"/>
                    <a:gd name="connsiteY8" fmla="*/ 554012 h 1409212"/>
                    <a:gd name="connsiteX9" fmla="*/ 2121850 w 2644862"/>
                    <a:gd name="connsiteY9" fmla="*/ 450540 h 1409212"/>
                    <a:gd name="connsiteX10" fmla="*/ 2091885 w 2644862"/>
                    <a:gd name="connsiteY10" fmla="*/ 335680 h 1409212"/>
                    <a:gd name="connsiteX11" fmla="*/ 2091345 w 2644862"/>
                    <a:gd name="connsiteY11" fmla="*/ 334995 h 1409212"/>
                    <a:gd name="connsiteX12" fmla="*/ 2071368 w 2644862"/>
                    <a:gd name="connsiteY12" fmla="*/ 332220 h 1409212"/>
                    <a:gd name="connsiteX13" fmla="*/ 1918446 w 2644862"/>
                    <a:gd name="connsiteY13" fmla="*/ 594053 h 1409212"/>
                    <a:gd name="connsiteX14" fmla="*/ 1780704 w 2644862"/>
                    <a:gd name="connsiteY14" fmla="*/ 644041 h 1409212"/>
                    <a:gd name="connsiteX15" fmla="*/ 1651616 w 2644862"/>
                    <a:gd name="connsiteY15" fmla="*/ 580574 h 1409212"/>
                    <a:gd name="connsiteX16" fmla="*/ 1485893 w 2644862"/>
                    <a:gd name="connsiteY16" fmla="*/ 317696 h 1409212"/>
                    <a:gd name="connsiteX17" fmla="*/ 1366288 w 2644862"/>
                    <a:gd name="connsiteY17" fmla="*/ 15534 h 1409212"/>
                    <a:gd name="connsiteX18" fmla="*/ 1343066 w 2644862"/>
                    <a:gd name="connsiteY18" fmla="*/ 6451 h 1409212"/>
                    <a:gd name="connsiteX19" fmla="*/ 1228402 w 2644862"/>
                    <a:gd name="connsiteY19" fmla="*/ 299495 h 1409212"/>
                    <a:gd name="connsiteX20" fmla="*/ 1082979 w 2644862"/>
                    <a:gd name="connsiteY20" fmla="*/ 566482 h 1409212"/>
                    <a:gd name="connsiteX21" fmla="*/ 975562 w 2644862"/>
                    <a:gd name="connsiteY21" fmla="*/ 647068 h 1409212"/>
                    <a:gd name="connsiteX22" fmla="*/ 828950 w 2644862"/>
                    <a:gd name="connsiteY22" fmla="*/ 627822 h 1409212"/>
                    <a:gd name="connsiteX23" fmla="*/ 628539 w 2644862"/>
                    <a:gd name="connsiteY23" fmla="*/ 429421 h 1409212"/>
                    <a:gd name="connsiteX24" fmla="*/ 629368 w 2644862"/>
                    <a:gd name="connsiteY24" fmla="*/ 423041 h 1409212"/>
                    <a:gd name="connsiteX25" fmla="*/ 606724 w 2644862"/>
                    <a:gd name="connsiteY25" fmla="*/ 416915 h 1409212"/>
                    <a:gd name="connsiteX26" fmla="*/ 570052 w 2644862"/>
                    <a:gd name="connsiteY26" fmla="*/ 507592 h 1409212"/>
                    <a:gd name="connsiteX27" fmla="*/ 525124 w 2644862"/>
                    <a:gd name="connsiteY27" fmla="*/ 607496 h 1409212"/>
                    <a:gd name="connsiteX28" fmla="*/ 399281 w 2644862"/>
                    <a:gd name="connsiteY28" fmla="*/ 752954 h 1409212"/>
                    <a:gd name="connsiteX29" fmla="*/ 16524 w 2644862"/>
                    <a:gd name="connsiteY29" fmla="*/ 690569 h 1409212"/>
                    <a:gd name="connsiteX30" fmla="*/ 2678 w 2644862"/>
                    <a:gd name="connsiteY30" fmla="*/ 704408 h 1409212"/>
                    <a:gd name="connsiteX31" fmla="*/ 400760 w 2644862"/>
                    <a:gd name="connsiteY31" fmla="*/ 789103 h 1409212"/>
                    <a:gd name="connsiteX32" fmla="*/ 543297 w 2644862"/>
                    <a:gd name="connsiteY32" fmla="*/ 641013 h 1409212"/>
                    <a:gd name="connsiteX33" fmla="*/ 592372 w 2644862"/>
                    <a:gd name="connsiteY33" fmla="*/ 539344 h 1409212"/>
                    <a:gd name="connsiteX34" fmla="*/ 621579 w 2644862"/>
                    <a:gd name="connsiteY34" fmla="*/ 465353 h 1409212"/>
                    <a:gd name="connsiteX35" fmla="*/ 756112 w 2644862"/>
                    <a:gd name="connsiteY35" fmla="*/ 616218 h 1409212"/>
                    <a:gd name="connsiteX36" fmla="*/ 967810 w 2644862"/>
                    <a:gd name="connsiteY36" fmla="*/ 682712 h 1409212"/>
                    <a:gd name="connsiteX37" fmla="*/ 1137607 w 2644862"/>
                    <a:gd name="connsiteY37" fmla="*/ 548209 h 1409212"/>
                    <a:gd name="connsiteX38" fmla="*/ 1258077 w 2644862"/>
                    <a:gd name="connsiteY38" fmla="*/ 312001 h 1409212"/>
                    <a:gd name="connsiteX39" fmla="*/ 1355254 w 2644862"/>
                    <a:gd name="connsiteY39" fmla="*/ 53592 h 1409212"/>
                    <a:gd name="connsiteX40" fmla="*/ 1567312 w 2644862"/>
                    <a:gd name="connsiteY40" fmla="*/ 533613 h 1409212"/>
                    <a:gd name="connsiteX41" fmla="*/ 1750343 w 2644862"/>
                    <a:gd name="connsiteY41" fmla="*/ 676657 h 1409212"/>
                    <a:gd name="connsiteX42" fmla="*/ 1960201 w 2644862"/>
                    <a:gd name="connsiteY42" fmla="*/ 604793 h 1409212"/>
                    <a:gd name="connsiteX43" fmla="*/ 2079698 w 2644862"/>
                    <a:gd name="connsiteY43" fmla="*/ 387398 h 1409212"/>
                    <a:gd name="connsiteX44" fmla="*/ 2099999 w 2644862"/>
                    <a:gd name="connsiteY44" fmla="*/ 472669 h 1409212"/>
                    <a:gd name="connsiteX45" fmla="*/ 2136561 w 2644862"/>
                    <a:gd name="connsiteY45" fmla="*/ 591890 h 1409212"/>
                    <a:gd name="connsiteX46" fmla="*/ 2268210 w 2644862"/>
                    <a:gd name="connsiteY46" fmla="*/ 763478 h 1409212"/>
                    <a:gd name="connsiteX47" fmla="*/ 2485099 w 2644862"/>
                    <a:gd name="connsiteY47" fmla="*/ 774543 h 1409212"/>
                    <a:gd name="connsiteX48" fmla="*/ 2643971 w 2644862"/>
                    <a:gd name="connsiteY48" fmla="*/ 612505 h 1409212"/>
                    <a:gd name="connsiteX49" fmla="*/ 2631784 w 2644862"/>
                    <a:gd name="connsiteY49" fmla="*/ 603099 h 140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644862" h="1409212">
                      <a:moveTo>
                        <a:pt x="2469811" y="1359585"/>
                      </a:moveTo>
                      <a:cubicBezTo>
                        <a:pt x="2461770" y="1387300"/>
                        <a:pt x="2456397" y="1406978"/>
                        <a:pt x="2457731" y="1409213"/>
                      </a:cubicBezTo>
                      <a:cubicBezTo>
                        <a:pt x="1205469" y="1250960"/>
                        <a:pt x="179651" y="1409213"/>
                        <a:pt x="179651" y="1409213"/>
                      </a:cubicBezTo>
                      <a:cubicBezTo>
                        <a:pt x="181454" y="1406978"/>
                        <a:pt x="175180" y="1384165"/>
                        <a:pt x="165336" y="1352882"/>
                      </a:cubicBezTo>
                      <a:cubicBezTo>
                        <a:pt x="1255589" y="1219208"/>
                        <a:pt x="2341804" y="1343944"/>
                        <a:pt x="2469811" y="1359585"/>
                      </a:cubicBezTo>
                      <a:close/>
                      <a:moveTo>
                        <a:pt x="2631784" y="603099"/>
                      </a:moveTo>
                      <a:cubicBezTo>
                        <a:pt x="2583682" y="650456"/>
                        <a:pt x="2548309" y="707291"/>
                        <a:pt x="2486001" y="738827"/>
                      </a:cubicBezTo>
                      <a:cubicBezTo>
                        <a:pt x="2417094" y="773678"/>
                        <a:pt x="2333727" y="768668"/>
                        <a:pt x="2269400" y="726104"/>
                      </a:cubicBezTo>
                      <a:cubicBezTo>
                        <a:pt x="2209363" y="686388"/>
                        <a:pt x="2179687" y="619389"/>
                        <a:pt x="2156285" y="554012"/>
                      </a:cubicBezTo>
                      <a:cubicBezTo>
                        <a:pt x="2144026" y="519774"/>
                        <a:pt x="2132379" y="485319"/>
                        <a:pt x="2121850" y="450540"/>
                      </a:cubicBezTo>
                      <a:cubicBezTo>
                        <a:pt x="2110419" y="412662"/>
                        <a:pt x="2103749" y="373342"/>
                        <a:pt x="2091885" y="335680"/>
                      </a:cubicBezTo>
                      <a:cubicBezTo>
                        <a:pt x="2091777" y="335355"/>
                        <a:pt x="2091489" y="335283"/>
                        <a:pt x="2091345" y="334995"/>
                      </a:cubicBezTo>
                      <a:cubicBezTo>
                        <a:pt x="2088244" y="326598"/>
                        <a:pt x="2075695" y="322165"/>
                        <a:pt x="2071368" y="332220"/>
                      </a:cubicBezTo>
                      <a:cubicBezTo>
                        <a:pt x="2031957" y="424159"/>
                        <a:pt x="1999613" y="529252"/>
                        <a:pt x="1918446" y="594053"/>
                      </a:cubicBezTo>
                      <a:cubicBezTo>
                        <a:pt x="1879792" y="624867"/>
                        <a:pt x="1830861" y="646275"/>
                        <a:pt x="1780704" y="644041"/>
                      </a:cubicBezTo>
                      <a:cubicBezTo>
                        <a:pt x="1730727" y="641806"/>
                        <a:pt x="1686376" y="614956"/>
                        <a:pt x="1651616" y="580574"/>
                      </a:cubicBezTo>
                      <a:cubicBezTo>
                        <a:pt x="1579427" y="509106"/>
                        <a:pt x="1529667" y="408193"/>
                        <a:pt x="1485893" y="317696"/>
                      </a:cubicBezTo>
                      <a:cubicBezTo>
                        <a:pt x="1438512" y="219810"/>
                        <a:pt x="1401625" y="118212"/>
                        <a:pt x="1366288" y="15534"/>
                      </a:cubicBezTo>
                      <a:cubicBezTo>
                        <a:pt x="1368812" y="2523"/>
                        <a:pt x="1349016" y="-6848"/>
                        <a:pt x="1343066" y="6451"/>
                      </a:cubicBezTo>
                      <a:cubicBezTo>
                        <a:pt x="1300229" y="102102"/>
                        <a:pt x="1269075" y="202799"/>
                        <a:pt x="1228402" y="299495"/>
                      </a:cubicBezTo>
                      <a:cubicBezTo>
                        <a:pt x="1189603" y="391794"/>
                        <a:pt x="1148857" y="489680"/>
                        <a:pt x="1082979" y="566482"/>
                      </a:cubicBezTo>
                      <a:cubicBezTo>
                        <a:pt x="1053844" y="600432"/>
                        <a:pt x="1018363" y="631823"/>
                        <a:pt x="975562" y="647068"/>
                      </a:cubicBezTo>
                      <a:cubicBezTo>
                        <a:pt x="925045" y="665052"/>
                        <a:pt x="874527" y="653267"/>
                        <a:pt x="828950" y="627822"/>
                      </a:cubicBezTo>
                      <a:cubicBezTo>
                        <a:pt x="744502" y="580610"/>
                        <a:pt x="683780" y="506655"/>
                        <a:pt x="628539" y="429421"/>
                      </a:cubicBezTo>
                      <a:cubicBezTo>
                        <a:pt x="628683" y="427294"/>
                        <a:pt x="629368" y="425096"/>
                        <a:pt x="629368" y="423041"/>
                      </a:cubicBezTo>
                      <a:cubicBezTo>
                        <a:pt x="629296" y="409887"/>
                        <a:pt x="613611" y="407977"/>
                        <a:pt x="606724" y="416915"/>
                      </a:cubicBezTo>
                      <a:cubicBezTo>
                        <a:pt x="587613" y="441638"/>
                        <a:pt x="581086" y="478616"/>
                        <a:pt x="570052" y="507592"/>
                      </a:cubicBezTo>
                      <a:cubicBezTo>
                        <a:pt x="557035" y="541722"/>
                        <a:pt x="542576" y="575384"/>
                        <a:pt x="525124" y="607496"/>
                      </a:cubicBezTo>
                      <a:cubicBezTo>
                        <a:pt x="494366" y="664151"/>
                        <a:pt x="453440" y="716878"/>
                        <a:pt x="399281" y="752954"/>
                      </a:cubicBezTo>
                      <a:cubicBezTo>
                        <a:pt x="272753" y="837217"/>
                        <a:pt x="118821" y="789283"/>
                        <a:pt x="16524" y="690569"/>
                      </a:cubicBezTo>
                      <a:cubicBezTo>
                        <a:pt x="7401" y="681775"/>
                        <a:pt x="-5688" y="695074"/>
                        <a:pt x="2678" y="704408"/>
                      </a:cubicBezTo>
                      <a:cubicBezTo>
                        <a:pt x="102306" y="815629"/>
                        <a:pt x="264784" y="868175"/>
                        <a:pt x="400760" y="789103"/>
                      </a:cubicBezTo>
                      <a:cubicBezTo>
                        <a:pt x="460868" y="754144"/>
                        <a:pt x="508177" y="700372"/>
                        <a:pt x="543297" y="641013"/>
                      </a:cubicBezTo>
                      <a:cubicBezTo>
                        <a:pt x="562516" y="608577"/>
                        <a:pt x="578202" y="574231"/>
                        <a:pt x="592372" y="539344"/>
                      </a:cubicBezTo>
                      <a:cubicBezTo>
                        <a:pt x="601459" y="516818"/>
                        <a:pt x="613647" y="491049"/>
                        <a:pt x="621579" y="465353"/>
                      </a:cubicBezTo>
                      <a:cubicBezTo>
                        <a:pt x="655474" y="523666"/>
                        <a:pt x="703756" y="575348"/>
                        <a:pt x="756112" y="616218"/>
                      </a:cubicBezTo>
                      <a:cubicBezTo>
                        <a:pt x="816149" y="663034"/>
                        <a:pt x="889599" y="701993"/>
                        <a:pt x="967810" y="682712"/>
                      </a:cubicBezTo>
                      <a:cubicBezTo>
                        <a:pt x="1040250" y="664836"/>
                        <a:pt x="1096032" y="607135"/>
                        <a:pt x="1137607" y="548209"/>
                      </a:cubicBezTo>
                      <a:cubicBezTo>
                        <a:pt x="1188485" y="476021"/>
                        <a:pt x="1223894" y="392984"/>
                        <a:pt x="1258077" y="312001"/>
                      </a:cubicBezTo>
                      <a:cubicBezTo>
                        <a:pt x="1293631" y="227775"/>
                        <a:pt x="1328968" y="141530"/>
                        <a:pt x="1355254" y="53592"/>
                      </a:cubicBezTo>
                      <a:cubicBezTo>
                        <a:pt x="1392863" y="223522"/>
                        <a:pt x="1470424" y="390461"/>
                        <a:pt x="1567312" y="533613"/>
                      </a:cubicBezTo>
                      <a:cubicBezTo>
                        <a:pt x="1611195" y="598486"/>
                        <a:pt x="1669969" y="661268"/>
                        <a:pt x="1750343" y="676657"/>
                      </a:cubicBezTo>
                      <a:cubicBezTo>
                        <a:pt x="1827507" y="691398"/>
                        <a:pt x="1904708" y="657195"/>
                        <a:pt x="1960201" y="604793"/>
                      </a:cubicBezTo>
                      <a:cubicBezTo>
                        <a:pt x="2021752" y="546660"/>
                        <a:pt x="2056224" y="467659"/>
                        <a:pt x="2079698" y="387398"/>
                      </a:cubicBezTo>
                      <a:cubicBezTo>
                        <a:pt x="2084602" y="416338"/>
                        <a:pt x="2092534" y="445170"/>
                        <a:pt x="2099999" y="472669"/>
                      </a:cubicBezTo>
                      <a:cubicBezTo>
                        <a:pt x="2110852" y="512710"/>
                        <a:pt x="2122102" y="553003"/>
                        <a:pt x="2136561" y="591890"/>
                      </a:cubicBezTo>
                      <a:cubicBezTo>
                        <a:pt x="2162451" y="661664"/>
                        <a:pt x="2201286" y="726429"/>
                        <a:pt x="2268210" y="763478"/>
                      </a:cubicBezTo>
                      <a:cubicBezTo>
                        <a:pt x="2334593" y="800239"/>
                        <a:pt x="2415291" y="804492"/>
                        <a:pt x="2485099" y="774543"/>
                      </a:cubicBezTo>
                      <a:cubicBezTo>
                        <a:pt x="2554042" y="744990"/>
                        <a:pt x="2611014" y="678820"/>
                        <a:pt x="2643971" y="612505"/>
                      </a:cubicBezTo>
                      <a:cubicBezTo>
                        <a:pt x="2647830" y="604829"/>
                        <a:pt x="2638310" y="596648"/>
                        <a:pt x="2631784" y="603099"/>
                      </a:cubicBezTo>
                      <a:close/>
                    </a:path>
                  </a:pathLst>
                </a:custGeom>
                <a:solidFill>
                  <a:schemeClr val="accent2">
                    <a:lumMod val="40000"/>
                    <a:lumOff val="60000"/>
                  </a:schemeClr>
                </a:solidFill>
                <a:ln w="9231" cap="flat">
                  <a:solidFill>
                    <a:schemeClr val="accent2">
                      <a:lumMod val="40000"/>
                      <a:lumOff val="60000"/>
                    </a:schemeClr>
                  </a:solidFill>
                  <a:prstDash val="solid"/>
                  <a:miter/>
                </a:ln>
              </p:spPr>
              <p:txBody>
                <a:bodyPr rtlCol="0" anchor="ctr"/>
                <a:lstStyle/>
                <a:p>
                  <a:endParaRPr lang="en-US" dirty="0">
                    <a:latin typeface="Roboto Condensed" panose="02000000000000000000" pitchFamily="2" charset="0"/>
                  </a:endParaRPr>
                </a:p>
              </p:txBody>
            </p:sp>
          </p:grpSp>
        </p:grpSp>
        <p:grpSp>
          <p:nvGrpSpPr>
            <p:cNvPr id="9" name="Group 8">
              <a:extLst>
                <a:ext uri="{FF2B5EF4-FFF2-40B4-BE49-F238E27FC236}">
                  <a16:creationId xmlns:a16="http://schemas.microsoft.com/office/drawing/2014/main" id="{0CE5FAEE-CAB7-9031-AD16-32A06D924E47}"/>
                </a:ext>
              </a:extLst>
            </p:cNvPr>
            <p:cNvGrpSpPr/>
            <p:nvPr/>
          </p:nvGrpSpPr>
          <p:grpSpPr>
            <a:xfrm>
              <a:off x="5386047" y="6088877"/>
              <a:ext cx="1175402" cy="919905"/>
              <a:chOff x="5386047" y="6088877"/>
              <a:chExt cx="1175402" cy="919905"/>
            </a:xfrm>
          </p:grpSpPr>
          <p:sp>
            <p:nvSpPr>
              <p:cNvPr id="26" name="Freeform 25">
                <a:extLst>
                  <a:ext uri="{FF2B5EF4-FFF2-40B4-BE49-F238E27FC236}">
                    <a16:creationId xmlns:a16="http://schemas.microsoft.com/office/drawing/2014/main" id="{85A78E82-EAC1-CF4C-13E4-A3988A30305E}"/>
                  </a:ext>
                </a:extLst>
              </p:cNvPr>
              <p:cNvSpPr/>
              <p:nvPr/>
            </p:nvSpPr>
            <p:spPr>
              <a:xfrm>
                <a:off x="5386047" y="6088877"/>
                <a:ext cx="1175402" cy="919905"/>
              </a:xfrm>
              <a:custGeom>
                <a:avLst/>
                <a:gdLst>
                  <a:gd name="connsiteX0" fmla="*/ 1095756 w 1175402"/>
                  <a:gd name="connsiteY0" fmla="*/ 919906 h 919905"/>
                  <a:gd name="connsiteX1" fmla="*/ 79647 w 1175402"/>
                  <a:gd name="connsiteY1" fmla="*/ 919906 h 919905"/>
                  <a:gd name="connsiteX2" fmla="*/ 0 w 1175402"/>
                  <a:gd name="connsiteY2" fmla="*/ 840240 h 919905"/>
                  <a:gd name="connsiteX3" fmla="*/ 0 w 1175402"/>
                  <a:gd name="connsiteY3" fmla="*/ 79666 h 919905"/>
                  <a:gd name="connsiteX4" fmla="*/ 79647 w 1175402"/>
                  <a:gd name="connsiteY4" fmla="*/ 0 h 919905"/>
                  <a:gd name="connsiteX5" fmla="*/ 1095756 w 1175402"/>
                  <a:gd name="connsiteY5" fmla="*/ 0 h 919905"/>
                  <a:gd name="connsiteX6" fmla="*/ 1175403 w 1175402"/>
                  <a:gd name="connsiteY6" fmla="*/ 79666 h 919905"/>
                  <a:gd name="connsiteX7" fmla="*/ 1175403 w 1175402"/>
                  <a:gd name="connsiteY7" fmla="*/ 840113 h 919905"/>
                  <a:gd name="connsiteX8" fmla="*/ 1095756 w 1175402"/>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2" h="919905">
                    <a:moveTo>
                      <a:pt x="1095756" y="919906"/>
                    </a:moveTo>
                    <a:lnTo>
                      <a:pt x="79647" y="919906"/>
                    </a:lnTo>
                    <a:cubicBezTo>
                      <a:pt x="35695" y="919906"/>
                      <a:pt x="0" y="884202"/>
                      <a:pt x="0" y="840240"/>
                    </a:cubicBezTo>
                    <a:lnTo>
                      <a:pt x="0" y="79666"/>
                    </a:lnTo>
                    <a:cubicBezTo>
                      <a:pt x="0" y="35704"/>
                      <a:pt x="35695" y="0"/>
                      <a:pt x="79647" y="0"/>
                    </a:cubicBezTo>
                    <a:lnTo>
                      <a:pt x="1095756" y="0"/>
                    </a:lnTo>
                    <a:cubicBezTo>
                      <a:pt x="1139708" y="0"/>
                      <a:pt x="1175403" y="35704"/>
                      <a:pt x="1175403" y="79666"/>
                    </a:cubicBezTo>
                    <a:lnTo>
                      <a:pt x="1175403" y="840113"/>
                    </a:lnTo>
                    <a:cubicBezTo>
                      <a:pt x="1175403" y="884202"/>
                      <a:pt x="1139708" y="919906"/>
                      <a:pt x="1095756" y="919906"/>
                    </a:cubicBezTo>
                    <a:close/>
                  </a:path>
                </a:pathLst>
              </a:custGeom>
              <a:solidFill>
                <a:schemeClr val="accent2">
                  <a:alpha val="40000"/>
                </a:scheme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7" name="TextBox 26">
                <a:extLst>
                  <a:ext uri="{FF2B5EF4-FFF2-40B4-BE49-F238E27FC236}">
                    <a16:creationId xmlns:a16="http://schemas.microsoft.com/office/drawing/2014/main" id="{7B9D7116-8FD2-CE84-7314-DC9CDDDF4C60}"/>
                  </a:ext>
                </a:extLst>
              </p:cNvPr>
              <p:cNvSpPr txBox="1"/>
              <p:nvPr/>
            </p:nvSpPr>
            <p:spPr>
              <a:xfrm>
                <a:off x="5447030" y="6657029"/>
                <a:ext cx="1032654" cy="323165"/>
              </a:xfrm>
              <a:prstGeom prst="rect">
                <a:avLst/>
              </a:prstGeom>
              <a:noFill/>
            </p:spPr>
            <p:txBody>
              <a:bodyPr wrap="none" rtlCol="0">
                <a:spAutoFit/>
              </a:bodyPr>
              <a:lstStyle/>
              <a:p>
                <a:pPr algn="ctr"/>
                <a:r>
                  <a:rPr lang="en-US" sz="1500" spc="0" baseline="0" dirty="0">
                    <a:latin typeface="LondrinaSolid-Regular"/>
                    <a:sym typeface="LondrinaSolid-Regular"/>
                    <a:rtl val="0"/>
                  </a:rPr>
                  <a:t>Incarnation</a:t>
                </a:r>
              </a:p>
            </p:txBody>
          </p:sp>
          <p:grpSp>
            <p:nvGrpSpPr>
              <p:cNvPr id="28" name="Group 27">
                <a:extLst>
                  <a:ext uri="{FF2B5EF4-FFF2-40B4-BE49-F238E27FC236}">
                    <a16:creationId xmlns:a16="http://schemas.microsoft.com/office/drawing/2014/main" id="{1FA26E83-BC5B-1E53-6F44-D075D80516E9}"/>
                  </a:ext>
                </a:extLst>
              </p:cNvPr>
              <p:cNvGrpSpPr>
                <a:grpSpLocks noChangeAspect="1"/>
              </p:cNvGrpSpPr>
              <p:nvPr/>
            </p:nvGrpSpPr>
            <p:grpSpPr>
              <a:xfrm>
                <a:off x="5746609" y="6186130"/>
                <a:ext cx="454278" cy="454054"/>
                <a:chOff x="-4517712" y="-1650008"/>
                <a:chExt cx="2192802" cy="2191719"/>
              </a:xfrm>
              <a:solidFill>
                <a:schemeClr val="accent2"/>
              </a:solidFill>
            </p:grpSpPr>
            <p:sp>
              <p:nvSpPr>
                <p:cNvPr id="29" name="Freeform 28">
                  <a:extLst>
                    <a:ext uri="{FF2B5EF4-FFF2-40B4-BE49-F238E27FC236}">
                      <a16:creationId xmlns:a16="http://schemas.microsoft.com/office/drawing/2014/main" id="{3140BC88-3932-6CED-7649-A0D8AF742DA8}"/>
                    </a:ext>
                  </a:extLst>
                </p:cNvPr>
                <p:cNvSpPr/>
                <p:nvPr/>
              </p:nvSpPr>
              <p:spPr>
                <a:xfrm>
                  <a:off x="-4517712" y="-1650008"/>
                  <a:ext cx="2192802" cy="2191719"/>
                </a:xfrm>
                <a:custGeom>
                  <a:avLst/>
                  <a:gdLst>
                    <a:gd name="connsiteX0" fmla="*/ 1096419 w 2192802"/>
                    <a:gd name="connsiteY0" fmla="*/ 0 h 2191719"/>
                    <a:gd name="connsiteX1" fmla="*/ 0 w 2192802"/>
                    <a:gd name="connsiteY1" fmla="*/ 1095842 h 2191719"/>
                    <a:gd name="connsiteX2" fmla="*/ 1096419 w 2192802"/>
                    <a:gd name="connsiteY2" fmla="*/ 2191720 h 2191719"/>
                    <a:gd name="connsiteX3" fmla="*/ 2192803 w 2192802"/>
                    <a:gd name="connsiteY3" fmla="*/ 1095842 h 2191719"/>
                    <a:gd name="connsiteX4" fmla="*/ 1096419 w 2192802"/>
                    <a:gd name="connsiteY4" fmla="*/ 0 h 2191719"/>
                    <a:gd name="connsiteX5" fmla="*/ 1096419 w 2192802"/>
                    <a:gd name="connsiteY5" fmla="*/ 2123207 h 2191719"/>
                    <a:gd name="connsiteX6" fmla="*/ 68546 w 2192802"/>
                    <a:gd name="connsiteY6" fmla="*/ 1095842 h 2191719"/>
                    <a:gd name="connsiteX7" fmla="*/ 1096419 w 2192802"/>
                    <a:gd name="connsiteY7" fmla="*/ 68477 h 2191719"/>
                    <a:gd name="connsiteX8" fmla="*/ 2124292 w 2192802"/>
                    <a:gd name="connsiteY8" fmla="*/ 1095842 h 2191719"/>
                    <a:gd name="connsiteX9" fmla="*/ 1096419 w 2192802"/>
                    <a:gd name="connsiteY9" fmla="*/ 2123207 h 21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2802" h="2191719">
                      <a:moveTo>
                        <a:pt x="1096419" y="0"/>
                      </a:moveTo>
                      <a:cubicBezTo>
                        <a:pt x="491689" y="0"/>
                        <a:pt x="0" y="491410"/>
                        <a:pt x="0" y="1095842"/>
                      </a:cubicBezTo>
                      <a:cubicBezTo>
                        <a:pt x="0" y="1700274"/>
                        <a:pt x="491689" y="2191720"/>
                        <a:pt x="1096419" y="2191720"/>
                      </a:cubicBezTo>
                      <a:cubicBezTo>
                        <a:pt x="1701150" y="2191720"/>
                        <a:pt x="2192803" y="1700274"/>
                        <a:pt x="2192803" y="1095842"/>
                      </a:cubicBezTo>
                      <a:cubicBezTo>
                        <a:pt x="2192803" y="491410"/>
                        <a:pt x="1701150" y="0"/>
                        <a:pt x="1096419" y="0"/>
                      </a:cubicBezTo>
                      <a:close/>
                      <a:moveTo>
                        <a:pt x="1096419" y="2123207"/>
                      </a:moveTo>
                      <a:cubicBezTo>
                        <a:pt x="529369" y="2123207"/>
                        <a:pt x="68546" y="1662612"/>
                        <a:pt x="68546" y="1095842"/>
                      </a:cubicBezTo>
                      <a:cubicBezTo>
                        <a:pt x="68546" y="529072"/>
                        <a:pt x="529369" y="68477"/>
                        <a:pt x="1096419" y="68477"/>
                      </a:cubicBezTo>
                      <a:cubicBezTo>
                        <a:pt x="1663469" y="68477"/>
                        <a:pt x="2124292" y="529072"/>
                        <a:pt x="2124292" y="1095842"/>
                      </a:cubicBezTo>
                      <a:cubicBezTo>
                        <a:pt x="2124292" y="1662612"/>
                        <a:pt x="1663469" y="2123207"/>
                        <a:pt x="1096419" y="2123207"/>
                      </a:cubicBezTo>
                      <a:close/>
                    </a:path>
                  </a:pathLst>
                </a:custGeom>
                <a:grpFill/>
                <a:ln w="12700" cap="flat">
                  <a:solidFill>
                    <a:schemeClr val="accent2"/>
                  </a:solidFill>
                  <a:prstDash val="solid"/>
                  <a:miter/>
                </a:ln>
              </p:spPr>
              <p:txBody>
                <a:bodyPr rtlCol="0" anchor="ctr"/>
                <a:lstStyle/>
                <a:p>
                  <a:endParaRPr lang="en-US" dirty="0">
                    <a:latin typeface="Roboto Condensed" panose="02000000000000000000" pitchFamily="2" charset="0"/>
                  </a:endParaRPr>
                </a:p>
              </p:txBody>
            </p:sp>
            <p:sp>
              <p:nvSpPr>
                <p:cNvPr id="30" name="Freeform 29">
                  <a:extLst>
                    <a:ext uri="{FF2B5EF4-FFF2-40B4-BE49-F238E27FC236}">
                      <a16:creationId xmlns:a16="http://schemas.microsoft.com/office/drawing/2014/main" id="{4A842E27-FB9A-9F45-6726-361C1D6F96A0}"/>
                    </a:ext>
                  </a:extLst>
                </p:cNvPr>
                <p:cNvSpPr/>
                <p:nvPr/>
              </p:nvSpPr>
              <p:spPr>
                <a:xfrm>
                  <a:off x="-3969484" y="-689425"/>
                  <a:ext cx="1096383" cy="871562"/>
                </a:xfrm>
                <a:custGeom>
                  <a:avLst/>
                  <a:gdLst>
                    <a:gd name="connsiteX0" fmla="*/ 784589 w 1096383"/>
                    <a:gd name="connsiteY0" fmla="*/ 0 h 871562"/>
                    <a:gd name="connsiteX1" fmla="*/ 714347 w 1096383"/>
                    <a:gd name="connsiteY1" fmla="*/ 44510 h 871562"/>
                    <a:gd name="connsiteX2" fmla="*/ 1027873 w 1096383"/>
                    <a:gd name="connsiteY2" fmla="*/ 494834 h 871562"/>
                    <a:gd name="connsiteX3" fmla="*/ 1027873 w 1096383"/>
                    <a:gd name="connsiteY3" fmla="*/ 768812 h 871562"/>
                    <a:gd name="connsiteX4" fmla="*/ 993618 w 1096383"/>
                    <a:gd name="connsiteY4" fmla="*/ 803050 h 871562"/>
                    <a:gd name="connsiteX5" fmla="*/ 102766 w 1096383"/>
                    <a:gd name="connsiteY5" fmla="*/ 803050 h 871562"/>
                    <a:gd name="connsiteX6" fmla="*/ 68510 w 1096383"/>
                    <a:gd name="connsiteY6" fmla="*/ 768812 h 871562"/>
                    <a:gd name="connsiteX7" fmla="*/ 68510 w 1096383"/>
                    <a:gd name="connsiteY7" fmla="*/ 494834 h 871562"/>
                    <a:gd name="connsiteX8" fmla="*/ 382000 w 1096383"/>
                    <a:gd name="connsiteY8" fmla="*/ 44510 h 871562"/>
                    <a:gd name="connsiteX9" fmla="*/ 311795 w 1096383"/>
                    <a:gd name="connsiteY9" fmla="*/ 0 h 871562"/>
                    <a:gd name="connsiteX10" fmla="*/ 0 w 1096383"/>
                    <a:gd name="connsiteY10" fmla="*/ 494834 h 871562"/>
                    <a:gd name="connsiteX11" fmla="*/ 0 w 1096383"/>
                    <a:gd name="connsiteY11" fmla="*/ 768812 h 871562"/>
                    <a:gd name="connsiteX12" fmla="*/ 102766 w 1096383"/>
                    <a:gd name="connsiteY12" fmla="*/ 871563 h 871562"/>
                    <a:gd name="connsiteX13" fmla="*/ 993618 w 1096383"/>
                    <a:gd name="connsiteY13" fmla="*/ 871563 h 871562"/>
                    <a:gd name="connsiteX14" fmla="*/ 1096383 w 1096383"/>
                    <a:gd name="connsiteY14" fmla="*/ 768812 h 871562"/>
                    <a:gd name="connsiteX15" fmla="*/ 1096383 w 1096383"/>
                    <a:gd name="connsiteY15" fmla="*/ 494834 h 871562"/>
                    <a:gd name="connsiteX16" fmla="*/ 784589 w 1096383"/>
                    <a:gd name="connsiteY16" fmla="*/ 0 h 87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6383" h="871562">
                      <a:moveTo>
                        <a:pt x="784589" y="0"/>
                      </a:moveTo>
                      <a:cubicBezTo>
                        <a:pt x="762341" y="17119"/>
                        <a:pt x="740057" y="32544"/>
                        <a:pt x="714347" y="44510"/>
                      </a:cubicBezTo>
                      <a:cubicBezTo>
                        <a:pt x="897667" y="113022"/>
                        <a:pt x="1027873" y="289368"/>
                        <a:pt x="1027873" y="494834"/>
                      </a:cubicBezTo>
                      <a:lnTo>
                        <a:pt x="1027873" y="768812"/>
                      </a:lnTo>
                      <a:cubicBezTo>
                        <a:pt x="1027873" y="787661"/>
                        <a:pt x="1012440" y="803050"/>
                        <a:pt x="993618" y="803050"/>
                      </a:cubicBezTo>
                      <a:lnTo>
                        <a:pt x="102766" y="803050"/>
                      </a:lnTo>
                      <a:cubicBezTo>
                        <a:pt x="83943" y="803050"/>
                        <a:pt x="68510" y="787661"/>
                        <a:pt x="68510" y="768812"/>
                      </a:cubicBezTo>
                      <a:lnTo>
                        <a:pt x="68510" y="494834"/>
                      </a:lnTo>
                      <a:cubicBezTo>
                        <a:pt x="68510" y="289368"/>
                        <a:pt x="198716" y="113022"/>
                        <a:pt x="382000" y="44510"/>
                      </a:cubicBezTo>
                      <a:cubicBezTo>
                        <a:pt x="356326" y="32544"/>
                        <a:pt x="334042" y="17119"/>
                        <a:pt x="311795" y="0"/>
                      </a:cubicBezTo>
                      <a:cubicBezTo>
                        <a:pt x="128475" y="89056"/>
                        <a:pt x="0" y="277402"/>
                        <a:pt x="0" y="494834"/>
                      </a:cubicBezTo>
                      <a:lnTo>
                        <a:pt x="0" y="768812"/>
                      </a:lnTo>
                      <a:cubicBezTo>
                        <a:pt x="0" y="825323"/>
                        <a:pt x="46227" y="871563"/>
                        <a:pt x="102766" y="871563"/>
                      </a:cubicBezTo>
                      <a:lnTo>
                        <a:pt x="993618" y="871563"/>
                      </a:lnTo>
                      <a:cubicBezTo>
                        <a:pt x="1050121" y="871563"/>
                        <a:pt x="1096383" y="825323"/>
                        <a:pt x="1096383" y="768812"/>
                      </a:cubicBezTo>
                      <a:lnTo>
                        <a:pt x="1096383" y="494834"/>
                      </a:lnTo>
                      <a:cubicBezTo>
                        <a:pt x="1096383" y="277402"/>
                        <a:pt x="967908" y="89056"/>
                        <a:pt x="784589" y="0"/>
                      </a:cubicBezTo>
                      <a:close/>
                    </a:path>
                  </a:pathLst>
                </a:custGeom>
                <a:grpFill/>
                <a:ln w="12700" cap="flat">
                  <a:solidFill>
                    <a:schemeClr val="accent2"/>
                  </a:solidFill>
                  <a:prstDash val="solid"/>
                  <a:miter/>
                </a:ln>
              </p:spPr>
              <p:txBody>
                <a:bodyPr rtlCol="0" anchor="ctr"/>
                <a:lstStyle/>
                <a:p>
                  <a:endParaRPr lang="en-US" dirty="0">
                    <a:latin typeface="Roboto Condensed" panose="02000000000000000000" pitchFamily="2" charset="0"/>
                  </a:endParaRPr>
                </a:p>
              </p:txBody>
            </p:sp>
            <p:sp>
              <p:nvSpPr>
                <p:cNvPr id="31" name="Freeform 30">
                  <a:extLst>
                    <a:ext uri="{FF2B5EF4-FFF2-40B4-BE49-F238E27FC236}">
                      <a16:creationId xmlns:a16="http://schemas.microsoft.com/office/drawing/2014/main" id="{5574D35C-DB19-A9AC-9C5B-7FC1AB71B12E}"/>
                    </a:ext>
                  </a:extLst>
                </p:cNvPr>
                <p:cNvSpPr/>
                <p:nvPr/>
              </p:nvSpPr>
              <p:spPr>
                <a:xfrm>
                  <a:off x="-3729662" y="-1290434"/>
                  <a:ext cx="616738" cy="616433"/>
                </a:xfrm>
                <a:custGeom>
                  <a:avLst/>
                  <a:gdLst>
                    <a:gd name="connsiteX0" fmla="*/ 308369 w 616738"/>
                    <a:gd name="connsiteY0" fmla="*/ 616434 h 616433"/>
                    <a:gd name="connsiteX1" fmla="*/ 616738 w 616738"/>
                    <a:gd name="connsiteY1" fmla="*/ 308217 h 616433"/>
                    <a:gd name="connsiteX2" fmla="*/ 308369 w 616738"/>
                    <a:gd name="connsiteY2" fmla="*/ 0 h 616433"/>
                    <a:gd name="connsiteX3" fmla="*/ 0 w 616738"/>
                    <a:gd name="connsiteY3" fmla="*/ 308217 h 616433"/>
                    <a:gd name="connsiteX4" fmla="*/ 308369 w 616738"/>
                    <a:gd name="connsiteY4" fmla="*/ 616434 h 616433"/>
                    <a:gd name="connsiteX5" fmla="*/ 308369 w 616738"/>
                    <a:gd name="connsiteY5" fmla="*/ 68477 h 616433"/>
                    <a:gd name="connsiteX6" fmla="*/ 548192 w 616738"/>
                    <a:gd name="connsiteY6" fmla="*/ 308217 h 616433"/>
                    <a:gd name="connsiteX7" fmla="*/ 308369 w 616738"/>
                    <a:gd name="connsiteY7" fmla="*/ 547921 h 616433"/>
                    <a:gd name="connsiteX8" fmla="*/ 68546 w 616738"/>
                    <a:gd name="connsiteY8" fmla="*/ 308217 h 616433"/>
                    <a:gd name="connsiteX9" fmla="*/ 308369 w 616738"/>
                    <a:gd name="connsiteY9" fmla="*/ 68477 h 616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6738" h="616433">
                      <a:moveTo>
                        <a:pt x="308369" y="616434"/>
                      </a:moveTo>
                      <a:cubicBezTo>
                        <a:pt x="477950" y="616434"/>
                        <a:pt x="616738" y="477714"/>
                        <a:pt x="616738" y="308217"/>
                      </a:cubicBezTo>
                      <a:cubicBezTo>
                        <a:pt x="616738" y="138683"/>
                        <a:pt x="477950" y="0"/>
                        <a:pt x="308369" y="0"/>
                      </a:cubicBezTo>
                      <a:cubicBezTo>
                        <a:pt x="138752" y="0"/>
                        <a:pt x="0" y="138683"/>
                        <a:pt x="0" y="308217"/>
                      </a:cubicBezTo>
                      <a:cubicBezTo>
                        <a:pt x="0" y="477714"/>
                        <a:pt x="138752" y="616434"/>
                        <a:pt x="308369" y="616434"/>
                      </a:cubicBezTo>
                      <a:close/>
                      <a:moveTo>
                        <a:pt x="308369" y="68477"/>
                      </a:moveTo>
                      <a:cubicBezTo>
                        <a:pt x="440270" y="68477"/>
                        <a:pt x="548192" y="176345"/>
                        <a:pt x="548192" y="308217"/>
                      </a:cubicBezTo>
                      <a:cubicBezTo>
                        <a:pt x="548192" y="440052"/>
                        <a:pt x="440270" y="547921"/>
                        <a:pt x="308369" y="547921"/>
                      </a:cubicBezTo>
                      <a:cubicBezTo>
                        <a:pt x="176468" y="547921"/>
                        <a:pt x="68546" y="440052"/>
                        <a:pt x="68546" y="308217"/>
                      </a:cubicBezTo>
                      <a:cubicBezTo>
                        <a:pt x="68546" y="176345"/>
                        <a:pt x="176468" y="68477"/>
                        <a:pt x="308369" y="68477"/>
                      </a:cubicBezTo>
                      <a:close/>
                    </a:path>
                  </a:pathLst>
                </a:custGeom>
                <a:grpFill/>
                <a:ln w="12700" cap="flat">
                  <a:solidFill>
                    <a:schemeClr val="accent2"/>
                  </a:solidFill>
                  <a:prstDash val="solid"/>
                  <a:miter/>
                </a:ln>
              </p:spPr>
              <p:txBody>
                <a:bodyPr rtlCol="0" anchor="ctr"/>
                <a:lstStyle/>
                <a:p>
                  <a:endParaRPr lang="en-US" dirty="0">
                    <a:latin typeface="Roboto Condensed" panose="02000000000000000000" pitchFamily="2" charset="0"/>
                  </a:endParaRPr>
                </a:p>
              </p:txBody>
            </p:sp>
          </p:grpSp>
        </p:grpSp>
        <p:grpSp>
          <p:nvGrpSpPr>
            <p:cNvPr id="10" name="Group 9">
              <a:extLst>
                <a:ext uri="{FF2B5EF4-FFF2-40B4-BE49-F238E27FC236}">
                  <a16:creationId xmlns:a16="http://schemas.microsoft.com/office/drawing/2014/main" id="{17B6260E-51B0-83EE-61B4-746A536BEBC8}"/>
                </a:ext>
              </a:extLst>
            </p:cNvPr>
            <p:cNvGrpSpPr/>
            <p:nvPr/>
          </p:nvGrpSpPr>
          <p:grpSpPr>
            <a:xfrm>
              <a:off x="4121476" y="6088877"/>
              <a:ext cx="1183653" cy="919905"/>
              <a:chOff x="4121476" y="6088877"/>
              <a:chExt cx="1183653" cy="919905"/>
            </a:xfrm>
          </p:grpSpPr>
          <p:sp>
            <p:nvSpPr>
              <p:cNvPr id="18" name="Freeform 17">
                <a:extLst>
                  <a:ext uri="{FF2B5EF4-FFF2-40B4-BE49-F238E27FC236}">
                    <a16:creationId xmlns:a16="http://schemas.microsoft.com/office/drawing/2014/main" id="{4BA5C82C-CFD9-B00C-5549-85F050AA3327}"/>
                  </a:ext>
                </a:extLst>
              </p:cNvPr>
              <p:cNvSpPr/>
              <p:nvPr/>
            </p:nvSpPr>
            <p:spPr>
              <a:xfrm>
                <a:off x="4128964" y="6088877"/>
                <a:ext cx="1175403" cy="919905"/>
              </a:xfrm>
              <a:custGeom>
                <a:avLst/>
                <a:gdLst>
                  <a:gd name="connsiteX0" fmla="*/ 1095755 w 1175403"/>
                  <a:gd name="connsiteY0" fmla="*/ 919906 h 919905"/>
                  <a:gd name="connsiteX1" fmla="*/ 79647 w 1175403"/>
                  <a:gd name="connsiteY1" fmla="*/ 919906 h 919905"/>
                  <a:gd name="connsiteX2" fmla="*/ 0 w 1175403"/>
                  <a:gd name="connsiteY2" fmla="*/ 840240 h 919905"/>
                  <a:gd name="connsiteX3" fmla="*/ 0 w 1175403"/>
                  <a:gd name="connsiteY3" fmla="*/ 79666 h 919905"/>
                  <a:gd name="connsiteX4" fmla="*/ 79647 w 1175403"/>
                  <a:gd name="connsiteY4" fmla="*/ 0 h 919905"/>
                  <a:gd name="connsiteX5" fmla="*/ 1095755 w 1175403"/>
                  <a:gd name="connsiteY5" fmla="*/ 0 h 919905"/>
                  <a:gd name="connsiteX6" fmla="*/ 1175403 w 1175403"/>
                  <a:gd name="connsiteY6" fmla="*/ 79666 h 919905"/>
                  <a:gd name="connsiteX7" fmla="*/ 1175403 w 1175403"/>
                  <a:gd name="connsiteY7" fmla="*/ 840113 h 919905"/>
                  <a:gd name="connsiteX8" fmla="*/ 1095755 w 1175403"/>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3" h="919905">
                    <a:moveTo>
                      <a:pt x="1095755" y="919906"/>
                    </a:moveTo>
                    <a:lnTo>
                      <a:pt x="79647" y="919906"/>
                    </a:lnTo>
                    <a:cubicBezTo>
                      <a:pt x="35695" y="919906"/>
                      <a:pt x="0" y="884202"/>
                      <a:pt x="0" y="840240"/>
                    </a:cubicBezTo>
                    <a:lnTo>
                      <a:pt x="0" y="79666"/>
                    </a:lnTo>
                    <a:cubicBezTo>
                      <a:pt x="0" y="35704"/>
                      <a:pt x="35695" y="0"/>
                      <a:pt x="79647" y="0"/>
                    </a:cubicBezTo>
                    <a:lnTo>
                      <a:pt x="1095755" y="0"/>
                    </a:lnTo>
                    <a:cubicBezTo>
                      <a:pt x="1139708" y="0"/>
                      <a:pt x="1175403" y="35704"/>
                      <a:pt x="1175403" y="79666"/>
                    </a:cubicBezTo>
                    <a:lnTo>
                      <a:pt x="1175403" y="840113"/>
                    </a:lnTo>
                    <a:cubicBezTo>
                      <a:pt x="1175530" y="884202"/>
                      <a:pt x="1139834" y="919906"/>
                      <a:pt x="1095755" y="919906"/>
                    </a:cubicBezTo>
                    <a:close/>
                  </a:path>
                </a:pathLst>
              </a:custGeom>
              <a:solidFill>
                <a:schemeClr val="accent2">
                  <a:alpha val="40000"/>
                </a:schemeClr>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9" name="Freeform 18">
                <a:extLst>
                  <a:ext uri="{FF2B5EF4-FFF2-40B4-BE49-F238E27FC236}">
                    <a16:creationId xmlns:a16="http://schemas.microsoft.com/office/drawing/2014/main" id="{FEE97EBF-D4AD-BC3C-D8A3-280FCCCD2B33}"/>
                  </a:ext>
                </a:extLst>
              </p:cNvPr>
              <p:cNvSpPr/>
              <p:nvPr/>
            </p:nvSpPr>
            <p:spPr>
              <a:xfrm>
                <a:off x="4131632" y="6739926"/>
                <a:ext cx="1173497" cy="227816"/>
              </a:xfrm>
              <a:custGeom>
                <a:avLst/>
                <a:gdLst>
                  <a:gd name="connsiteX0" fmla="*/ 0 w 1173497"/>
                  <a:gd name="connsiteY0" fmla="*/ 0 h 227816"/>
                  <a:gd name="connsiteX1" fmla="*/ 1173498 w 1173497"/>
                  <a:gd name="connsiteY1" fmla="*/ 0 h 227816"/>
                  <a:gd name="connsiteX2" fmla="*/ 1173498 w 1173497"/>
                  <a:gd name="connsiteY2" fmla="*/ 227816 h 227816"/>
                  <a:gd name="connsiteX3" fmla="*/ 0 w 1173497"/>
                  <a:gd name="connsiteY3" fmla="*/ 227816 h 227816"/>
                </a:gdLst>
                <a:ahLst/>
                <a:cxnLst>
                  <a:cxn ang="0">
                    <a:pos x="connsiteX0" y="connsiteY0"/>
                  </a:cxn>
                  <a:cxn ang="0">
                    <a:pos x="connsiteX1" y="connsiteY1"/>
                  </a:cxn>
                  <a:cxn ang="0">
                    <a:pos x="connsiteX2" y="connsiteY2"/>
                  </a:cxn>
                  <a:cxn ang="0">
                    <a:pos x="connsiteX3" y="connsiteY3"/>
                  </a:cxn>
                </a:cxnLst>
                <a:rect l="l" t="t" r="r" b="b"/>
                <a:pathLst>
                  <a:path w="1173497" h="227816">
                    <a:moveTo>
                      <a:pt x="0" y="0"/>
                    </a:moveTo>
                    <a:lnTo>
                      <a:pt x="1173498" y="0"/>
                    </a:lnTo>
                    <a:lnTo>
                      <a:pt x="1173498" y="227816"/>
                    </a:lnTo>
                    <a:lnTo>
                      <a:pt x="0" y="227816"/>
                    </a:lnTo>
                    <a:close/>
                  </a:path>
                </a:pathLst>
              </a:custGeom>
              <a:noFill/>
              <a:ln w="12692" cap="flat">
                <a:noFill/>
                <a:prstDash val="solid"/>
                <a:miter/>
              </a:ln>
            </p:spPr>
            <p:txBody>
              <a:bodyPr rtlCol="0" anchor="ctr"/>
              <a:lstStyle/>
              <a:p>
                <a:endParaRPr lang="en-US" dirty="0">
                  <a:latin typeface="Roboto Condensed" panose="02000000000000000000" pitchFamily="2" charset="0"/>
                </a:endParaRPr>
              </a:p>
            </p:txBody>
          </p:sp>
          <p:sp>
            <p:nvSpPr>
              <p:cNvPr id="20" name="TextBox 19">
                <a:extLst>
                  <a:ext uri="{FF2B5EF4-FFF2-40B4-BE49-F238E27FC236}">
                    <a16:creationId xmlns:a16="http://schemas.microsoft.com/office/drawing/2014/main" id="{9E20ACA2-1E31-4AF4-5199-95C22A0C6E0D}"/>
                  </a:ext>
                </a:extLst>
              </p:cNvPr>
              <p:cNvSpPr txBox="1"/>
              <p:nvPr/>
            </p:nvSpPr>
            <p:spPr>
              <a:xfrm>
                <a:off x="4121476" y="6657029"/>
                <a:ext cx="1168910" cy="323165"/>
              </a:xfrm>
              <a:prstGeom prst="rect">
                <a:avLst/>
              </a:prstGeom>
              <a:noFill/>
            </p:spPr>
            <p:txBody>
              <a:bodyPr wrap="none" rtlCol="0">
                <a:spAutoFit/>
              </a:bodyPr>
              <a:lstStyle/>
              <a:p>
                <a:pPr algn="ctr"/>
                <a:r>
                  <a:rPr lang="en-US" sz="1500" spc="0" baseline="0" dirty="0">
                    <a:latin typeface="LondrinaSolid-Regular"/>
                    <a:sym typeface="LondrinaSolid-Regular"/>
                    <a:rtl val="0"/>
                  </a:rPr>
                  <a:t>People of God</a:t>
                </a:r>
              </a:p>
            </p:txBody>
          </p:sp>
          <p:grpSp>
            <p:nvGrpSpPr>
              <p:cNvPr id="21" name="Group 20">
                <a:extLst>
                  <a:ext uri="{FF2B5EF4-FFF2-40B4-BE49-F238E27FC236}">
                    <a16:creationId xmlns:a16="http://schemas.microsoft.com/office/drawing/2014/main" id="{C25CF07A-6E7D-71B0-21EC-8094C85BB8A4}"/>
                  </a:ext>
                </a:extLst>
              </p:cNvPr>
              <p:cNvGrpSpPr/>
              <p:nvPr/>
            </p:nvGrpSpPr>
            <p:grpSpPr>
              <a:xfrm>
                <a:off x="4459113" y="6198487"/>
                <a:ext cx="515105" cy="451206"/>
                <a:chOff x="-1630538" y="-2747544"/>
                <a:chExt cx="2502145" cy="2191755"/>
              </a:xfrm>
              <a:solidFill>
                <a:schemeClr val="accent2"/>
              </a:solidFill>
            </p:grpSpPr>
            <p:sp>
              <p:nvSpPr>
                <p:cNvPr id="22" name="Freeform 21">
                  <a:extLst>
                    <a:ext uri="{FF2B5EF4-FFF2-40B4-BE49-F238E27FC236}">
                      <a16:creationId xmlns:a16="http://schemas.microsoft.com/office/drawing/2014/main" id="{F34D3FD4-A8E8-253D-6938-92722DB3B835}"/>
                    </a:ext>
                  </a:extLst>
                </p:cNvPr>
                <p:cNvSpPr/>
                <p:nvPr/>
              </p:nvSpPr>
              <p:spPr>
                <a:xfrm>
                  <a:off x="-1630538" y="-1981327"/>
                  <a:ext cx="2502145" cy="1425538"/>
                </a:xfrm>
                <a:custGeom>
                  <a:avLst/>
                  <a:gdLst>
                    <a:gd name="connsiteX0" fmla="*/ 802257 w 2502145"/>
                    <a:gd name="connsiteY0" fmla="*/ 389560 h 1425538"/>
                    <a:gd name="connsiteX1" fmla="*/ 801175 w 2502145"/>
                    <a:gd name="connsiteY1" fmla="*/ 416806 h 1425538"/>
                    <a:gd name="connsiteX2" fmla="*/ 801175 w 2502145"/>
                    <a:gd name="connsiteY2" fmla="*/ 1019220 h 1425538"/>
                    <a:gd name="connsiteX3" fmla="*/ 930696 w 2502145"/>
                    <a:gd name="connsiteY3" fmla="*/ 1148425 h 1425538"/>
                    <a:gd name="connsiteX4" fmla="*/ 1060217 w 2502145"/>
                    <a:gd name="connsiteY4" fmla="*/ 1019220 h 1425538"/>
                    <a:gd name="connsiteX5" fmla="*/ 1060217 w 2502145"/>
                    <a:gd name="connsiteY5" fmla="*/ 663755 h 1425538"/>
                    <a:gd name="connsiteX6" fmla="*/ 802257 w 2502145"/>
                    <a:gd name="connsiteY6" fmla="*/ 389560 h 1425538"/>
                    <a:gd name="connsiteX7" fmla="*/ 1699888 w 2502145"/>
                    <a:gd name="connsiteY7" fmla="*/ 389560 h 1425538"/>
                    <a:gd name="connsiteX8" fmla="*/ 1441964 w 2502145"/>
                    <a:gd name="connsiteY8" fmla="*/ 663755 h 1425538"/>
                    <a:gd name="connsiteX9" fmla="*/ 1441964 w 2502145"/>
                    <a:gd name="connsiteY9" fmla="*/ 1019220 h 1425538"/>
                    <a:gd name="connsiteX10" fmla="*/ 1571485 w 2502145"/>
                    <a:gd name="connsiteY10" fmla="*/ 1148425 h 1425538"/>
                    <a:gd name="connsiteX11" fmla="*/ 1701006 w 2502145"/>
                    <a:gd name="connsiteY11" fmla="*/ 1019220 h 1425538"/>
                    <a:gd name="connsiteX12" fmla="*/ 1701006 w 2502145"/>
                    <a:gd name="connsiteY12" fmla="*/ 416806 h 1425538"/>
                    <a:gd name="connsiteX13" fmla="*/ 1699888 w 2502145"/>
                    <a:gd name="connsiteY13" fmla="*/ 389560 h 1425538"/>
                    <a:gd name="connsiteX14" fmla="*/ 2461111 w 2502145"/>
                    <a:gd name="connsiteY14" fmla="*/ 1425539 h 1425538"/>
                    <a:gd name="connsiteX15" fmla="*/ 2420077 w 2502145"/>
                    <a:gd name="connsiteY15" fmla="*/ 1384633 h 1425538"/>
                    <a:gd name="connsiteX16" fmla="*/ 2420077 w 2502145"/>
                    <a:gd name="connsiteY16" fmla="*/ 663755 h 1425538"/>
                    <a:gd name="connsiteX17" fmla="*/ 2144629 w 2502145"/>
                    <a:gd name="connsiteY17" fmla="*/ 389019 h 1425538"/>
                    <a:gd name="connsiteX18" fmla="*/ 1782137 w 2502145"/>
                    <a:gd name="connsiteY18" fmla="*/ 389019 h 1425538"/>
                    <a:gd name="connsiteX19" fmla="*/ 1783038 w 2502145"/>
                    <a:gd name="connsiteY19" fmla="*/ 416806 h 1425538"/>
                    <a:gd name="connsiteX20" fmla="*/ 1783038 w 2502145"/>
                    <a:gd name="connsiteY20" fmla="*/ 1019220 h 1425538"/>
                    <a:gd name="connsiteX21" fmla="*/ 1571485 w 2502145"/>
                    <a:gd name="connsiteY21" fmla="*/ 1230272 h 1425538"/>
                    <a:gd name="connsiteX22" fmla="*/ 1359896 w 2502145"/>
                    <a:gd name="connsiteY22" fmla="*/ 1019220 h 1425538"/>
                    <a:gd name="connsiteX23" fmla="*/ 1359896 w 2502145"/>
                    <a:gd name="connsiteY23" fmla="*/ 663755 h 1425538"/>
                    <a:gd name="connsiteX24" fmla="*/ 1464609 w 2502145"/>
                    <a:gd name="connsiteY24" fmla="*/ 411616 h 1425538"/>
                    <a:gd name="connsiteX25" fmla="*/ 1683085 w 2502145"/>
                    <a:gd name="connsiteY25" fmla="*/ 308757 h 1425538"/>
                    <a:gd name="connsiteX26" fmla="*/ 1365197 w 2502145"/>
                    <a:gd name="connsiteY26" fmla="*/ 81848 h 1425538"/>
                    <a:gd name="connsiteX27" fmla="*/ 1136985 w 2502145"/>
                    <a:gd name="connsiteY27" fmla="*/ 81848 h 1425538"/>
                    <a:gd name="connsiteX28" fmla="*/ 819096 w 2502145"/>
                    <a:gd name="connsiteY28" fmla="*/ 308757 h 1425538"/>
                    <a:gd name="connsiteX29" fmla="*/ 1037536 w 2502145"/>
                    <a:gd name="connsiteY29" fmla="*/ 411616 h 1425538"/>
                    <a:gd name="connsiteX30" fmla="*/ 1142249 w 2502145"/>
                    <a:gd name="connsiteY30" fmla="*/ 663755 h 1425538"/>
                    <a:gd name="connsiteX31" fmla="*/ 1142249 w 2502145"/>
                    <a:gd name="connsiteY31" fmla="*/ 1019220 h 1425538"/>
                    <a:gd name="connsiteX32" fmla="*/ 930696 w 2502145"/>
                    <a:gd name="connsiteY32" fmla="*/ 1230272 h 1425538"/>
                    <a:gd name="connsiteX33" fmla="*/ 719107 w 2502145"/>
                    <a:gd name="connsiteY33" fmla="*/ 1019220 h 1425538"/>
                    <a:gd name="connsiteX34" fmla="*/ 719107 w 2502145"/>
                    <a:gd name="connsiteY34" fmla="*/ 416806 h 1425538"/>
                    <a:gd name="connsiteX35" fmla="*/ 720009 w 2502145"/>
                    <a:gd name="connsiteY35" fmla="*/ 389019 h 1425538"/>
                    <a:gd name="connsiteX36" fmla="*/ 357516 w 2502145"/>
                    <a:gd name="connsiteY36" fmla="*/ 389019 h 1425538"/>
                    <a:gd name="connsiteX37" fmla="*/ 82068 w 2502145"/>
                    <a:gd name="connsiteY37" fmla="*/ 663755 h 1425538"/>
                    <a:gd name="connsiteX38" fmla="*/ 82068 w 2502145"/>
                    <a:gd name="connsiteY38" fmla="*/ 1384633 h 1425538"/>
                    <a:gd name="connsiteX39" fmla="*/ 41034 w 2502145"/>
                    <a:gd name="connsiteY39" fmla="*/ 1425539 h 1425538"/>
                    <a:gd name="connsiteX40" fmla="*/ 0 w 2502145"/>
                    <a:gd name="connsiteY40" fmla="*/ 1384633 h 1425538"/>
                    <a:gd name="connsiteX41" fmla="*/ 0 w 2502145"/>
                    <a:gd name="connsiteY41" fmla="*/ 663755 h 1425538"/>
                    <a:gd name="connsiteX42" fmla="*/ 104713 w 2502145"/>
                    <a:gd name="connsiteY42" fmla="*/ 411616 h 1425538"/>
                    <a:gd name="connsiteX43" fmla="*/ 357516 w 2502145"/>
                    <a:gd name="connsiteY43" fmla="*/ 307172 h 1425538"/>
                    <a:gd name="connsiteX44" fmla="*/ 733639 w 2502145"/>
                    <a:gd name="connsiteY44" fmla="*/ 307172 h 1425538"/>
                    <a:gd name="connsiteX45" fmla="*/ 841488 w 2502145"/>
                    <a:gd name="connsiteY45" fmla="*/ 122069 h 1425538"/>
                    <a:gd name="connsiteX46" fmla="*/ 1136985 w 2502145"/>
                    <a:gd name="connsiteY46" fmla="*/ 0 h 1425538"/>
                    <a:gd name="connsiteX47" fmla="*/ 1365197 w 2502145"/>
                    <a:gd name="connsiteY47" fmla="*/ 0 h 1425538"/>
                    <a:gd name="connsiteX48" fmla="*/ 1660657 w 2502145"/>
                    <a:gd name="connsiteY48" fmla="*/ 122069 h 1425538"/>
                    <a:gd name="connsiteX49" fmla="*/ 1768543 w 2502145"/>
                    <a:gd name="connsiteY49" fmla="*/ 307172 h 1425538"/>
                    <a:gd name="connsiteX50" fmla="*/ 2144629 w 2502145"/>
                    <a:gd name="connsiteY50" fmla="*/ 307172 h 1425538"/>
                    <a:gd name="connsiteX51" fmla="*/ 2397432 w 2502145"/>
                    <a:gd name="connsiteY51" fmla="*/ 411616 h 1425538"/>
                    <a:gd name="connsiteX52" fmla="*/ 2502145 w 2502145"/>
                    <a:gd name="connsiteY52" fmla="*/ 663755 h 1425538"/>
                    <a:gd name="connsiteX53" fmla="*/ 2502145 w 2502145"/>
                    <a:gd name="connsiteY53" fmla="*/ 1384633 h 1425538"/>
                    <a:gd name="connsiteX54" fmla="*/ 2461111 w 2502145"/>
                    <a:gd name="connsiteY54" fmla="*/ 1425539 h 1425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502145" h="1425538">
                      <a:moveTo>
                        <a:pt x="802257" y="389560"/>
                      </a:moveTo>
                      <a:cubicBezTo>
                        <a:pt x="801536" y="398534"/>
                        <a:pt x="801175" y="407616"/>
                        <a:pt x="801175" y="416806"/>
                      </a:cubicBezTo>
                      <a:lnTo>
                        <a:pt x="801175" y="1019220"/>
                      </a:lnTo>
                      <a:cubicBezTo>
                        <a:pt x="801175" y="1090472"/>
                        <a:pt x="859265" y="1148425"/>
                        <a:pt x="930696" y="1148425"/>
                      </a:cubicBezTo>
                      <a:cubicBezTo>
                        <a:pt x="1002091" y="1148425"/>
                        <a:pt x="1060217" y="1090472"/>
                        <a:pt x="1060217" y="1019220"/>
                      </a:cubicBezTo>
                      <a:lnTo>
                        <a:pt x="1060217" y="663755"/>
                      </a:lnTo>
                      <a:cubicBezTo>
                        <a:pt x="1060217" y="518116"/>
                        <a:pt x="946021" y="398606"/>
                        <a:pt x="802257" y="389560"/>
                      </a:cubicBezTo>
                      <a:close/>
                      <a:moveTo>
                        <a:pt x="1699888" y="389560"/>
                      </a:moveTo>
                      <a:cubicBezTo>
                        <a:pt x="1556124" y="398606"/>
                        <a:pt x="1441964" y="518116"/>
                        <a:pt x="1441964" y="663755"/>
                      </a:cubicBezTo>
                      <a:lnTo>
                        <a:pt x="1441964" y="1019220"/>
                      </a:lnTo>
                      <a:cubicBezTo>
                        <a:pt x="1441964" y="1090472"/>
                        <a:pt x="1500054" y="1148425"/>
                        <a:pt x="1571485" y="1148425"/>
                      </a:cubicBezTo>
                      <a:cubicBezTo>
                        <a:pt x="1642916" y="1148425"/>
                        <a:pt x="1701006" y="1090472"/>
                        <a:pt x="1701006" y="1019220"/>
                      </a:cubicBezTo>
                      <a:lnTo>
                        <a:pt x="1701006" y="416806"/>
                      </a:lnTo>
                      <a:cubicBezTo>
                        <a:pt x="1701006" y="407616"/>
                        <a:pt x="1700609" y="398534"/>
                        <a:pt x="1699888" y="389560"/>
                      </a:cubicBezTo>
                      <a:close/>
                      <a:moveTo>
                        <a:pt x="2461111" y="1425539"/>
                      </a:moveTo>
                      <a:cubicBezTo>
                        <a:pt x="2438467" y="1425539"/>
                        <a:pt x="2420077" y="1407194"/>
                        <a:pt x="2420077" y="1384633"/>
                      </a:cubicBezTo>
                      <a:lnTo>
                        <a:pt x="2420077" y="663755"/>
                      </a:lnTo>
                      <a:cubicBezTo>
                        <a:pt x="2420077" y="512277"/>
                        <a:pt x="2296506" y="389019"/>
                        <a:pt x="2144629" y="389019"/>
                      </a:cubicBezTo>
                      <a:lnTo>
                        <a:pt x="1782137" y="389019"/>
                      </a:lnTo>
                      <a:cubicBezTo>
                        <a:pt x="1782750" y="398209"/>
                        <a:pt x="1783038" y="407472"/>
                        <a:pt x="1783038" y="416806"/>
                      </a:cubicBezTo>
                      <a:lnTo>
                        <a:pt x="1783038" y="1019220"/>
                      </a:lnTo>
                      <a:cubicBezTo>
                        <a:pt x="1783038" y="1135594"/>
                        <a:pt x="1688133" y="1230272"/>
                        <a:pt x="1571485" y="1230272"/>
                      </a:cubicBezTo>
                      <a:cubicBezTo>
                        <a:pt x="1454801" y="1230272"/>
                        <a:pt x="1359896" y="1135594"/>
                        <a:pt x="1359896" y="1019220"/>
                      </a:cubicBezTo>
                      <a:lnTo>
                        <a:pt x="1359896" y="663755"/>
                      </a:lnTo>
                      <a:cubicBezTo>
                        <a:pt x="1359896" y="568500"/>
                        <a:pt x="1397072" y="478976"/>
                        <a:pt x="1464609" y="411616"/>
                      </a:cubicBezTo>
                      <a:cubicBezTo>
                        <a:pt x="1523960" y="352366"/>
                        <a:pt x="1600548" y="316542"/>
                        <a:pt x="1683085" y="308757"/>
                      </a:cubicBezTo>
                      <a:cubicBezTo>
                        <a:pt x="1637940" y="176922"/>
                        <a:pt x="1512494" y="81848"/>
                        <a:pt x="1365197" y="81848"/>
                      </a:cubicBezTo>
                      <a:lnTo>
                        <a:pt x="1136985" y="81848"/>
                      </a:lnTo>
                      <a:cubicBezTo>
                        <a:pt x="989687" y="81848"/>
                        <a:pt x="864241" y="176922"/>
                        <a:pt x="819096" y="308757"/>
                      </a:cubicBezTo>
                      <a:cubicBezTo>
                        <a:pt x="901597" y="316542"/>
                        <a:pt x="978185" y="352366"/>
                        <a:pt x="1037536" y="411616"/>
                      </a:cubicBezTo>
                      <a:cubicBezTo>
                        <a:pt x="1105073" y="478976"/>
                        <a:pt x="1142249" y="568500"/>
                        <a:pt x="1142249" y="663755"/>
                      </a:cubicBezTo>
                      <a:lnTo>
                        <a:pt x="1142249" y="1019220"/>
                      </a:lnTo>
                      <a:cubicBezTo>
                        <a:pt x="1142249" y="1135594"/>
                        <a:pt x="1047344" y="1230272"/>
                        <a:pt x="930696" y="1230272"/>
                      </a:cubicBezTo>
                      <a:cubicBezTo>
                        <a:pt x="814012" y="1230272"/>
                        <a:pt x="719107" y="1135594"/>
                        <a:pt x="719107" y="1019220"/>
                      </a:cubicBezTo>
                      <a:lnTo>
                        <a:pt x="719107" y="416806"/>
                      </a:lnTo>
                      <a:cubicBezTo>
                        <a:pt x="719107" y="407472"/>
                        <a:pt x="719396" y="398209"/>
                        <a:pt x="720009" y="389019"/>
                      </a:cubicBezTo>
                      <a:lnTo>
                        <a:pt x="357516" y="389019"/>
                      </a:lnTo>
                      <a:cubicBezTo>
                        <a:pt x="205639" y="389019"/>
                        <a:pt x="82068" y="512277"/>
                        <a:pt x="82068" y="663755"/>
                      </a:cubicBezTo>
                      <a:lnTo>
                        <a:pt x="82068" y="1384633"/>
                      </a:lnTo>
                      <a:cubicBezTo>
                        <a:pt x="82068" y="1407194"/>
                        <a:pt x="63715" y="1425539"/>
                        <a:pt x="41034" y="1425539"/>
                      </a:cubicBezTo>
                      <a:cubicBezTo>
                        <a:pt x="18390" y="1425539"/>
                        <a:pt x="0" y="1407194"/>
                        <a:pt x="0" y="1384633"/>
                      </a:cubicBezTo>
                      <a:lnTo>
                        <a:pt x="0" y="663755"/>
                      </a:lnTo>
                      <a:cubicBezTo>
                        <a:pt x="0" y="568500"/>
                        <a:pt x="37212" y="478976"/>
                        <a:pt x="104713" y="411616"/>
                      </a:cubicBezTo>
                      <a:cubicBezTo>
                        <a:pt x="172250" y="344257"/>
                        <a:pt x="262034" y="307172"/>
                        <a:pt x="357516" y="307172"/>
                      </a:cubicBezTo>
                      <a:lnTo>
                        <a:pt x="733639" y="307172"/>
                      </a:lnTo>
                      <a:cubicBezTo>
                        <a:pt x="752461" y="237794"/>
                        <a:pt x="789204" y="174255"/>
                        <a:pt x="841488" y="122069"/>
                      </a:cubicBezTo>
                      <a:cubicBezTo>
                        <a:pt x="920420" y="43357"/>
                        <a:pt x="1025349" y="0"/>
                        <a:pt x="1136985" y="0"/>
                      </a:cubicBezTo>
                      <a:lnTo>
                        <a:pt x="1365197" y="0"/>
                      </a:lnTo>
                      <a:cubicBezTo>
                        <a:pt x="1476796" y="0"/>
                        <a:pt x="1581762" y="43357"/>
                        <a:pt x="1660657" y="122069"/>
                      </a:cubicBezTo>
                      <a:cubicBezTo>
                        <a:pt x="1712977" y="174255"/>
                        <a:pt x="1749684" y="237794"/>
                        <a:pt x="1768543" y="307172"/>
                      </a:cubicBezTo>
                      <a:lnTo>
                        <a:pt x="2144629" y="307172"/>
                      </a:lnTo>
                      <a:cubicBezTo>
                        <a:pt x="2240111" y="307172"/>
                        <a:pt x="2329896" y="344257"/>
                        <a:pt x="2397432" y="411616"/>
                      </a:cubicBezTo>
                      <a:cubicBezTo>
                        <a:pt x="2464969" y="478976"/>
                        <a:pt x="2502145" y="568500"/>
                        <a:pt x="2502145" y="663755"/>
                      </a:cubicBezTo>
                      <a:lnTo>
                        <a:pt x="2502145" y="1384633"/>
                      </a:lnTo>
                      <a:cubicBezTo>
                        <a:pt x="2502145" y="1407194"/>
                        <a:pt x="2483756" y="1425539"/>
                        <a:pt x="2461111" y="1425539"/>
                      </a:cubicBezTo>
                    </a:path>
                  </a:pathLst>
                </a:custGeom>
                <a:grpFill/>
                <a:ln w="12700" cap="flat">
                  <a:solidFill>
                    <a:schemeClr val="accent2"/>
                  </a:solidFill>
                  <a:prstDash val="solid"/>
                  <a:miter/>
                </a:ln>
              </p:spPr>
              <p:txBody>
                <a:bodyPr rtlCol="0" anchor="ctr"/>
                <a:lstStyle/>
                <a:p>
                  <a:endParaRPr lang="en-US" dirty="0">
                    <a:latin typeface="Roboto Condensed" panose="02000000000000000000" pitchFamily="2" charset="0"/>
                  </a:endParaRPr>
                </a:p>
              </p:txBody>
            </p:sp>
            <p:sp>
              <p:nvSpPr>
                <p:cNvPr id="23" name="Freeform 22">
                  <a:extLst>
                    <a:ext uri="{FF2B5EF4-FFF2-40B4-BE49-F238E27FC236}">
                      <a16:creationId xmlns:a16="http://schemas.microsoft.com/office/drawing/2014/main" id="{0DD6C0A2-8DBB-0445-02CE-44B2117660D4}"/>
                    </a:ext>
                  </a:extLst>
                </p:cNvPr>
                <p:cNvSpPr/>
                <p:nvPr/>
              </p:nvSpPr>
              <p:spPr>
                <a:xfrm>
                  <a:off x="-700852" y="-2747544"/>
                  <a:ext cx="642772" cy="641157"/>
                </a:xfrm>
                <a:custGeom>
                  <a:avLst/>
                  <a:gdLst>
                    <a:gd name="connsiteX0" fmla="*/ 321386 w 642772"/>
                    <a:gd name="connsiteY0" fmla="*/ 81848 h 641157"/>
                    <a:gd name="connsiteX1" fmla="*/ 82068 w 642772"/>
                    <a:gd name="connsiteY1" fmla="*/ 320579 h 641157"/>
                    <a:gd name="connsiteX2" fmla="*/ 321386 w 642772"/>
                    <a:gd name="connsiteY2" fmla="*/ 559310 h 641157"/>
                    <a:gd name="connsiteX3" fmla="*/ 560740 w 642772"/>
                    <a:gd name="connsiteY3" fmla="*/ 320579 h 641157"/>
                    <a:gd name="connsiteX4" fmla="*/ 321386 w 642772"/>
                    <a:gd name="connsiteY4" fmla="*/ 81848 h 641157"/>
                    <a:gd name="connsiteX5" fmla="*/ 321386 w 642772"/>
                    <a:gd name="connsiteY5" fmla="*/ 641157 h 641157"/>
                    <a:gd name="connsiteX6" fmla="*/ 94148 w 642772"/>
                    <a:gd name="connsiteY6" fmla="*/ 547272 h 641157"/>
                    <a:gd name="connsiteX7" fmla="*/ 0 w 642772"/>
                    <a:gd name="connsiteY7" fmla="*/ 320579 h 641157"/>
                    <a:gd name="connsiteX8" fmla="*/ 94148 w 642772"/>
                    <a:gd name="connsiteY8" fmla="*/ 93921 h 641157"/>
                    <a:gd name="connsiteX9" fmla="*/ 321386 w 642772"/>
                    <a:gd name="connsiteY9" fmla="*/ 0 h 641157"/>
                    <a:gd name="connsiteX10" fmla="*/ 548660 w 642772"/>
                    <a:gd name="connsiteY10" fmla="*/ 93921 h 641157"/>
                    <a:gd name="connsiteX11" fmla="*/ 642772 w 642772"/>
                    <a:gd name="connsiteY11" fmla="*/ 320579 h 641157"/>
                    <a:gd name="connsiteX12" fmla="*/ 548660 w 642772"/>
                    <a:gd name="connsiteY12" fmla="*/ 547272 h 641157"/>
                    <a:gd name="connsiteX13" fmla="*/ 321386 w 642772"/>
                    <a:gd name="connsiteY13" fmla="*/ 641157 h 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2772" h="641157">
                      <a:moveTo>
                        <a:pt x="321386" y="81848"/>
                      </a:moveTo>
                      <a:cubicBezTo>
                        <a:pt x="189413" y="81848"/>
                        <a:pt x="82068" y="188959"/>
                        <a:pt x="82068" y="320579"/>
                      </a:cubicBezTo>
                      <a:cubicBezTo>
                        <a:pt x="82068" y="452234"/>
                        <a:pt x="189413" y="559310"/>
                        <a:pt x="321386" y="559310"/>
                      </a:cubicBezTo>
                      <a:cubicBezTo>
                        <a:pt x="453359" y="559310"/>
                        <a:pt x="560740" y="452234"/>
                        <a:pt x="560740" y="320579"/>
                      </a:cubicBezTo>
                      <a:cubicBezTo>
                        <a:pt x="560740" y="188959"/>
                        <a:pt x="453359" y="81848"/>
                        <a:pt x="321386" y="81848"/>
                      </a:cubicBezTo>
                      <a:close/>
                      <a:moveTo>
                        <a:pt x="321386" y="641157"/>
                      </a:moveTo>
                      <a:cubicBezTo>
                        <a:pt x="235532" y="641157"/>
                        <a:pt x="154834" y="607820"/>
                        <a:pt x="94148" y="547272"/>
                      </a:cubicBezTo>
                      <a:cubicBezTo>
                        <a:pt x="33426" y="486724"/>
                        <a:pt x="0" y="406210"/>
                        <a:pt x="0" y="320579"/>
                      </a:cubicBezTo>
                      <a:cubicBezTo>
                        <a:pt x="0" y="234947"/>
                        <a:pt x="33426" y="154469"/>
                        <a:pt x="94148" y="93921"/>
                      </a:cubicBezTo>
                      <a:cubicBezTo>
                        <a:pt x="154834" y="33373"/>
                        <a:pt x="235532" y="0"/>
                        <a:pt x="321386" y="0"/>
                      </a:cubicBezTo>
                      <a:cubicBezTo>
                        <a:pt x="407240" y="0"/>
                        <a:pt x="487939" y="33373"/>
                        <a:pt x="548660" y="93921"/>
                      </a:cubicBezTo>
                      <a:cubicBezTo>
                        <a:pt x="609346" y="154469"/>
                        <a:pt x="642772" y="234947"/>
                        <a:pt x="642772" y="320579"/>
                      </a:cubicBezTo>
                      <a:cubicBezTo>
                        <a:pt x="642772" y="406210"/>
                        <a:pt x="609346" y="486724"/>
                        <a:pt x="548660" y="547272"/>
                      </a:cubicBezTo>
                      <a:cubicBezTo>
                        <a:pt x="487939" y="607820"/>
                        <a:pt x="407240" y="641157"/>
                        <a:pt x="321386" y="641157"/>
                      </a:cubicBezTo>
                    </a:path>
                  </a:pathLst>
                </a:custGeom>
                <a:grpFill/>
                <a:ln w="12700" cap="flat">
                  <a:solidFill>
                    <a:schemeClr val="accent2"/>
                  </a:solidFill>
                  <a:prstDash val="solid"/>
                  <a:miter/>
                </a:ln>
              </p:spPr>
              <p:txBody>
                <a:bodyPr rtlCol="0" anchor="ctr"/>
                <a:lstStyle/>
                <a:p>
                  <a:endParaRPr lang="en-US" dirty="0">
                    <a:latin typeface="Roboto Condensed" panose="02000000000000000000" pitchFamily="2" charset="0"/>
                  </a:endParaRPr>
                </a:p>
              </p:txBody>
            </p:sp>
            <p:sp>
              <p:nvSpPr>
                <p:cNvPr id="24" name="Freeform 23">
                  <a:extLst>
                    <a:ext uri="{FF2B5EF4-FFF2-40B4-BE49-F238E27FC236}">
                      <a16:creationId xmlns:a16="http://schemas.microsoft.com/office/drawing/2014/main" id="{5565E06C-C6AA-DDDF-271B-B84F6A9A9C32}"/>
                    </a:ext>
                  </a:extLst>
                </p:cNvPr>
                <p:cNvSpPr/>
                <p:nvPr/>
              </p:nvSpPr>
              <p:spPr>
                <a:xfrm>
                  <a:off x="8266" y="-2458320"/>
                  <a:ext cx="642772" cy="641157"/>
                </a:xfrm>
                <a:custGeom>
                  <a:avLst/>
                  <a:gdLst>
                    <a:gd name="connsiteX0" fmla="*/ 321386 w 642772"/>
                    <a:gd name="connsiteY0" fmla="*/ 81812 h 641157"/>
                    <a:gd name="connsiteX1" fmla="*/ 82032 w 642772"/>
                    <a:gd name="connsiteY1" fmla="*/ 320579 h 641157"/>
                    <a:gd name="connsiteX2" fmla="*/ 321386 w 642772"/>
                    <a:gd name="connsiteY2" fmla="*/ 559310 h 641157"/>
                    <a:gd name="connsiteX3" fmla="*/ 560740 w 642772"/>
                    <a:gd name="connsiteY3" fmla="*/ 320579 h 641157"/>
                    <a:gd name="connsiteX4" fmla="*/ 321386 w 642772"/>
                    <a:gd name="connsiteY4" fmla="*/ 81812 h 641157"/>
                    <a:gd name="connsiteX5" fmla="*/ 321386 w 642772"/>
                    <a:gd name="connsiteY5" fmla="*/ 641157 h 641157"/>
                    <a:gd name="connsiteX6" fmla="*/ 94112 w 642772"/>
                    <a:gd name="connsiteY6" fmla="*/ 547236 h 641157"/>
                    <a:gd name="connsiteX7" fmla="*/ 0 w 642772"/>
                    <a:gd name="connsiteY7" fmla="*/ 320579 h 641157"/>
                    <a:gd name="connsiteX8" fmla="*/ 94112 w 642772"/>
                    <a:gd name="connsiteY8" fmla="*/ 93885 h 641157"/>
                    <a:gd name="connsiteX9" fmla="*/ 321386 w 642772"/>
                    <a:gd name="connsiteY9" fmla="*/ 0 h 641157"/>
                    <a:gd name="connsiteX10" fmla="*/ 548660 w 642772"/>
                    <a:gd name="connsiteY10" fmla="*/ 93885 h 641157"/>
                    <a:gd name="connsiteX11" fmla="*/ 642772 w 642772"/>
                    <a:gd name="connsiteY11" fmla="*/ 320579 h 641157"/>
                    <a:gd name="connsiteX12" fmla="*/ 548660 w 642772"/>
                    <a:gd name="connsiteY12" fmla="*/ 547236 h 641157"/>
                    <a:gd name="connsiteX13" fmla="*/ 321386 w 642772"/>
                    <a:gd name="connsiteY13" fmla="*/ 641157 h 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2772" h="641157">
                      <a:moveTo>
                        <a:pt x="321386" y="81812"/>
                      </a:moveTo>
                      <a:cubicBezTo>
                        <a:pt x="189413" y="81812"/>
                        <a:pt x="82032" y="188923"/>
                        <a:pt x="82032" y="320579"/>
                      </a:cubicBezTo>
                      <a:cubicBezTo>
                        <a:pt x="82032" y="452198"/>
                        <a:pt x="189413" y="559310"/>
                        <a:pt x="321386" y="559310"/>
                      </a:cubicBezTo>
                      <a:cubicBezTo>
                        <a:pt x="453359" y="559310"/>
                        <a:pt x="560740" y="452198"/>
                        <a:pt x="560740" y="320579"/>
                      </a:cubicBezTo>
                      <a:cubicBezTo>
                        <a:pt x="560740" y="188923"/>
                        <a:pt x="453359" y="81812"/>
                        <a:pt x="321386" y="81812"/>
                      </a:cubicBezTo>
                      <a:close/>
                      <a:moveTo>
                        <a:pt x="321386" y="641157"/>
                      </a:moveTo>
                      <a:cubicBezTo>
                        <a:pt x="235532" y="641157"/>
                        <a:pt x="154834" y="607784"/>
                        <a:pt x="94112" y="547236"/>
                      </a:cubicBezTo>
                      <a:cubicBezTo>
                        <a:pt x="33426" y="486688"/>
                        <a:pt x="0" y="406210"/>
                        <a:pt x="0" y="320579"/>
                      </a:cubicBezTo>
                      <a:cubicBezTo>
                        <a:pt x="0" y="234947"/>
                        <a:pt x="33426" y="154433"/>
                        <a:pt x="94112" y="93885"/>
                      </a:cubicBezTo>
                      <a:cubicBezTo>
                        <a:pt x="154834" y="33337"/>
                        <a:pt x="235532" y="0"/>
                        <a:pt x="321386" y="0"/>
                      </a:cubicBezTo>
                      <a:cubicBezTo>
                        <a:pt x="407240" y="0"/>
                        <a:pt x="487939" y="33337"/>
                        <a:pt x="548660" y="93885"/>
                      </a:cubicBezTo>
                      <a:cubicBezTo>
                        <a:pt x="609346" y="154433"/>
                        <a:pt x="642772" y="234947"/>
                        <a:pt x="642772" y="320579"/>
                      </a:cubicBezTo>
                      <a:cubicBezTo>
                        <a:pt x="642772" y="406210"/>
                        <a:pt x="609346" y="486688"/>
                        <a:pt x="548660" y="547236"/>
                      </a:cubicBezTo>
                      <a:cubicBezTo>
                        <a:pt x="487939" y="607784"/>
                        <a:pt x="407240" y="641157"/>
                        <a:pt x="321386" y="641157"/>
                      </a:cubicBezTo>
                    </a:path>
                  </a:pathLst>
                </a:custGeom>
                <a:grpFill/>
                <a:ln w="12700" cap="flat">
                  <a:solidFill>
                    <a:schemeClr val="accent2"/>
                  </a:solidFill>
                  <a:prstDash val="solid"/>
                  <a:miter/>
                </a:ln>
              </p:spPr>
              <p:txBody>
                <a:bodyPr rtlCol="0" anchor="ctr"/>
                <a:lstStyle/>
                <a:p>
                  <a:endParaRPr lang="en-US" dirty="0">
                    <a:latin typeface="Roboto Condensed" panose="02000000000000000000" pitchFamily="2" charset="0"/>
                  </a:endParaRPr>
                </a:p>
              </p:txBody>
            </p:sp>
            <p:sp>
              <p:nvSpPr>
                <p:cNvPr id="25" name="Freeform 24">
                  <a:extLst>
                    <a:ext uri="{FF2B5EF4-FFF2-40B4-BE49-F238E27FC236}">
                      <a16:creationId xmlns:a16="http://schemas.microsoft.com/office/drawing/2014/main" id="{CFB066B1-080E-72EE-5EC8-17F9C14B18C8}"/>
                    </a:ext>
                  </a:extLst>
                </p:cNvPr>
                <p:cNvSpPr/>
                <p:nvPr/>
              </p:nvSpPr>
              <p:spPr>
                <a:xfrm>
                  <a:off x="-1409971" y="-2458320"/>
                  <a:ext cx="642808" cy="641157"/>
                </a:xfrm>
                <a:custGeom>
                  <a:avLst/>
                  <a:gdLst>
                    <a:gd name="connsiteX0" fmla="*/ 321386 w 642808"/>
                    <a:gd name="connsiteY0" fmla="*/ 81812 h 641157"/>
                    <a:gd name="connsiteX1" fmla="*/ 82068 w 642808"/>
                    <a:gd name="connsiteY1" fmla="*/ 320579 h 641157"/>
                    <a:gd name="connsiteX2" fmla="*/ 321386 w 642808"/>
                    <a:gd name="connsiteY2" fmla="*/ 559310 h 641157"/>
                    <a:gd name="connsiteX3" fmla="*/ 560740 w 642808"/>
                    <a:gd name="connsiteY3" fmla="*/ 320579 h 641157"/>
                    <a:gd name="connsiteX4" fmla="*/ 321386 w 642808"/>
                    <a:gd name="connsiteY4" fmla="*/ 81812 h 641157"/>
                    <a:gd name="connsiteX5" fmla="*/ 321386 w 642808"/>
                    <a:gd name="connsiteY5" fmla="*/ 641157 h 641157"/>
                    <a:gd name="connsiteX6" fmla="*/ 94148 w 642808"/>
                    <a:gd name="connsiteY6" fmla="*/ 547236 h 641157"/>
                    <a:gd name="connsiteX7" fmla="*/ 0 w 642808"/>
                    <a:gd name="connsiteY7" fmla="*/ 320579 h 641157"/>
                    <a:gd name="connsiteX8" fmla="*/ 94148 w 642808"/>
                    <a:gd name="connsiteY8" fmla="*/ 93885 h 641157"/>
                    <a:gd name="connsiteX9" fmla="*/ 321386 w 642808"/>
                    <a:gd name="connsiteY9" fmla="*/ 0 h 641157"/>
                    <a:gd name="connsiteX10" fmla="*/ 548660 w 642808"/>
                    <a:gd name="connsiteY10" fmla="*/ 93885 h 641157"/>
                    <a:gd name="connsiteX11" fmla="*/ 642808 w 642808"/>
                    <a:gd name="connsiteY11" fmla="*/ 320579 h 641157"/>
                    <a:gd name="connsiteX12" fmla="*/ 548660 w 642808"/>
                    <a:gd name="connsiteY12" fmla="*/ 547236 h 641157"/>
                    <a:gd name="connsiteX13" fmla="*/ 321386 w 642808"/>
                    <a:gd name="connsiteY13" fmla="*/ 641157 h 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2808" h="641157">
                      <a:moveTo>
                        <a:pt x="321386" y="81812"/>
                      </a:moveTo>
                      <a:cubicBezTo>
                        <a:pt x="189413" y="81812"/>
                        <a:pt x="82068" y="188923"/>
                        <a:pt x="82068" y="320579"/>
                      </a:cubicBezTo>
                      <a:cubicBezTo>
                        <a:pt x="82068" y="452198"/>
                        <a:pt x="189413" y="559310"/>
                        <a:pt x="321386" y="559310"/>
                      </a:cubicBezTo>
                      <a:cubicBezTo>
                        <a:pt x="453359" y="559310"/>
                        <a:pt x="560740" y="452198"/>
                        <a:pt x="560740" y="320579"/>
                      </a:cubicBezTo>
                      <a:cubicBezTo>
                        <a:pt x="560740" y="188923"/>
                        <a:pt x="453359" y="81812"/>
                        <a:pt x="321386" y="81812"/>
                      </a:cubicBezTo>
                      <a:close/>
                      <a:moveTo>
                        <a:pt x="321386" y="641157"/>
                      </a:moveTo>
                      <a:cubicBezTo>
                        <a:pt x="235568" y="641157"/>
                        <a:pt x="154834" y="607784"/>
                        <a:pt x="94148" y="547236"/>
                      </a:cubicBezTo>
                      <a:cubicBezTo>
                        <a:pt x="33426" y="486688"/>
                        <a:pt x="0" y="406210"/>
                        <a:pt x="0" y="320579"/>
                      </a:cubicBezTo>
                      <a:cubicBezTo>
                        <a:pt x="0" y="234947"/>
                        <a:pt x="33426" y="154433"/>
                        <a:pt x="94148" y="93885"/>
                      </a:cubicBezTo>
                      <a:cubicBezTo>
                        <a:pt x="154834" y="33337"/>
                        <a:pt x="235568" y="0"/>
                        <a:pt x="321386" y="0"/>
                      </a:cubicBezTo>
                      <a:cubicBezTo>
                        <a:pt x="407240" y="0"/>
                        <a:pt x="487939" y="33337"/>
                        <a:pt x="548660" y="93885"/>
                      </a:cubicBezTo>
                      <a:cubicBezTo>
                        <a:pt x="609346" y="154433"/>
                        <a:pt x="642808" y="234947"/>
                        <a:pt x="642808" y="320579"/>
                      </a:cubicBezTo>
                      <a:cubicBezTo>
                        <a:pt x="642808" y="406210"/>
                        <a:pt x="609346" y="486688"/>
                        <a:pt x="548660" y="547236"/>
                      </a:cubicBezTo>
                      <a:cubicBezTo>
                        <a:pt x="487939" y="607784"/>
                        <a:pt x="407240" y="641157"/>
                        <a:pt x="321386" y="641157"/>
                      </a:cubicBezTo>
                    </a:path>
                  </a:pathLst>
                </a:custGeom>
                <a:grpFill/>
                <a:ln w="12700" cap="flat">
                  <a:solidFill>
                    <a:schemeClr val="accent2"/>
                  </a:solidFill>
                  <a:prstDash val="solid"/>
                  <a:miter/>
                </a:ln>
              </p:spPr>
              <p:txBody>
                <a:bodyPr rtlCol="0" anchor="ctr"/>
                <a:lstStyle/>
                <a:p>
                  <a:endParaRPr lang="en-US" dirty="0">
                    <a:latin typeface="Roboto Condensed" panose="02000000000000000000" pitchFamily="2" charset="0"/>
                  </a:endParaRPr>
                </a:p>
              </p:txBody>
            </p:sp>
          </p:grpSp>
        </p:grpSp>
        <p:grpSp>
          <p:nvGrpSpPr>
            <p:cNvPr id="11" name="Group 10">
              <a:extLst>
                <a:ext uri="{FF2B5EF4-FFF2-40B4-BE49-F238E27FC236}">
                  <a16:creationId xmlns:a16="http://schemas.microsoft.com/office/drawing/2014/main" id="{EECE5503-2B91-4CAC-F836-2E0587826C2D}"/>
                </a:ext>
              </a:extLst>
            </p:cNvPr>
            <p:cNvGrpSpPr/>
            <p:nvPr/>
          </p:nvGrpSpPr>
          <p:grpSpPr>
            <a:xfrm>
              <a:off x="1607431" y="6080110"/>
              <a:ext cx="1190646" cy="937439"/>
              <a:chOff x="1607431" y="6080110"/>
              <a:chExt cx="1190646" cy="937439"/>
            </a:xfrm>
          </p:grpSpPr>
          <p:sp>
            <p:nvSpPr>
              <p:cNvPr id="12" name="Freeform 11">
                <a:extLst>
                  <a:ext uri="{FF2B5EF4-FFF2-40B4-BE49-F238E27FC236}">
                    <a16:creationId xmlns:a16="http://schemas.microsoft.com/office/drawing/2014/main" id="{BF999B02-6408-EAF9-B56A-E63AA087D0E7}"/>
                  </a:ext>
                </a:extLst>
              </p:cNvPr>
              <p:cNvSpPr/>
              <p:nvPr/>
            </p:nvSpPr>
            <p:spPr>
              <a:xfrm>
                <a:off x="1615053" y="6088877"/>
                <a:ext cx="1175402" cy="919905"/>
              </a:xfrm>
              <a:custGeom>
                <a:avLst/>
                <a:gdLst>
                  <a:gd name="connsiteX0" fmla="*/ 1095755 w 1175402"/>
                  <a:gd name="connsiteY0" fmla="*/ 919906 h 919905"/>
                  <a:gd name="connsiteX1" fmla="*/ 79647 w 1175402"/>
                  <a:gd name="connsiteY1" fmla="*/ 919906 h 919905"/>
                  <a:gd name="connsiteX2" fmla="*/ 0 w 1175402"/>
                  <a:gd name="connsiteY2" fmla="*/ 840240 h 919905"/>
                  <a:gd name="connsiteX3" fmla="*/ 0 w 1175402"/>
                  <a:gd name="connsiteY3" fmla="*/ 79666 h 919905"/>
                  <a:gd name="connsiteX4" fmla="*/ 79647 w 1175402"/>
                  <a:gd name="connsiteY4" fmla="*/ 0 h 919905"/>
                  <a:gd name="connsiteX5" fmla="*/ 1095755 w 1175402"/>
                  <a:gd name="connsiteY5" fmla="*/ 0 h 919905"/>
                  <a:gd name="connsiteX6" fmla="*/ 1175403 w 1175402"/>
                  <a:gd name="connsiteY6" fmla="*/ 79666 h 919905"/>
                  <a:gd name="connsiteX7" fmla="*/ 1175403 w 1175402"/>
                  <a:gd name="connsiteY7" fmla="*/ 840113 h 919905"/>
                  <a:gd name="connsiteX8" fmla="*/ 1095755 w 1175402"/>
                  <a:gd name="connsiteY8" fmla="*/ 919906 h 9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402" h="919905">
                    <a:moveTo>
                      <a:pt x="1095755" y="919906"/>
                    </a:moveTo>
                    <a:lnTo>
                      <a:pt x="79647" y="919906"/>
                    </a:lnTo>
                    <a:cubicBezTo>
                      <a:pt x="35695" y="919906"/>
                      <a:pt x="0" y="884202"/>
                      <a:pt x="0" y="840240"/>
                    </a:cubicBezTo>
                    <a:lnTo>
                      <a:pt x="0" y="79666"/>
                    </a:lnTo>
                    <a:cubicBezTo>
                      <a:pt x="0" y="35704"/>
                      <a:pt x="35695" y="0"/>
                      <a:pt x="79647" y="0"/>
                    </a:cubicBezTo>
                    <a:lnTo>
                      <a:pt x="1095755" y="0"/>
                    </a:lnTo>
                    <a:cubicBezTo>
                      <a:pt x="1139708" y="0"/>
                      <a:pt x="1175403" y="35704"/>
                      <a:pt x="1175403" y="79666"/>
                    </a:cubicBezTo>
                    <a:lnTo>
                      <a:pt x="1175403" y="840113"/>
                    </a:lnTo>
                    <a:cubicBezTo>
                      <a:pt x="1175403" y="884202"/>
                      <a:pt x="1139708" y="919906"/>
                      <a:pt x="1095755" y="919906"/>
                    </a:cubicBezTo>
                    <a:close/>
                  </a:path>
                </a:pathLst>
              </a:custGeom>
              <a:solidFill>
                <a:schemeClr val="accent2"/>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2F263B0D-B201-82EF-2FA2-EE224A899F95}"/>
                  </a:ext>
                </a:extLst>
              </p:cNvPr>
              <p:cNvSpPr/>
              <p:nvPr/>
            </p:nvSpPr>
            <p:spPr>
              <a:xfrm>
                <a:off x="1607431" y="6080110"/>
                <a:ext cx="1190646" cy="937439"/>
              </a:xfrm>
              <a:custGeom>
                <a:avLst/>
                <a:gdLst>
                  <a:gd name="connsiteX0" fmla="*/ 1092198 w 1190646"/>
                  <a:gd name="connsiteY0" fmla="*/ 937440 h 937439"/>
                  <a:gd name="connsiteX1" fmla="*/ 98448 w 1190646"/>
                  <a:gd name="connsiteY1" fmla="*/ 937440 h 937439"/>
                  <a:gd name="connsiteX2" fmla="*/ 0 w 1190646"/>
                  <a:gd name="connsiteY2" fmla="*/ 838969 h 937439"/>
                  <a:gd name="connsiteX3" fmla="*/ 0 w 1190646"/>
                  <a:gd name="connsiteY3" fmla="*/ 98471 h 937439"/>
                  <a:gd name="connsiteX4" fmla="*/ 98448 w 1190646"/>
                  <a:gd name="connsiteY4" fmla="*/ 0 h 937439"/>
                  <a:gd name="connsiteX5" fmla="*/ 1092198 w 1190646"/>
                  <a:gd name="connsiteY5" fmla="*/ 0 h 937439"/>
                  <a:gd name="connsiteX6" fmla="*/ 1190646 w 1190646"/>
                  <a:gd name="connsiteY6" fmla="*/ 98471 h 937439"/>
                  <a:gd name="connsiteX7" fmla="*/ 1190646 w 1190646"/>
                  <a:gd name="connsiteY7" fmla="*/ 838969 h 937439"/>
                  <a:gd name="connsiteX8" fmla="*/ 1092198 w 1190646"/>
                  <a:gd name="connsiteY8" fmla="*/ 937440 h 937439"/>
                  <a:gd name="connsiteX9" fmla="*/ 98448 w 1190646"/>
                  <a:gd name="connsiteY9" fmla="*/ 37990 h 937439"/>
                  <a:gd name="connsiteX10" fmla="*/ 37982 w 1190646"/>
                  <a:gd name="connsiteY10" fmla="*/ 98471 h 937439"/>
                  <a:gd name="connsiteX11" fmla="*/ 37982 w 1190646"/>
                  <a:gd name="connsiteY11" fmla="*/ 838969 h 937439"/>
                  <a:gd name="connsiteX12" fmla="*/ 98448 w 1190646"/>
                  <a:gd name="connsiteY12" fmla="*/ 899450 h 937439"/>
                  <a:gd name="connsiteX13" fmla="*/ 1092198 w 1190646"/>
                  <a:gd name="connsiteY13" fmla="*/ 899450 h 937439"/>
                  <a:gd name="connsiteX14" fmla="*/ 1152665 w 1190646"/>
                  <a:gd name="connsiteY14" fmla="*/ 838969 h 937439"/>
                  <a:gd name="connsiteX15" fmla="*/ 1152665 w 1190646"/>
                  <a:gd name="connsiteY15" fmla="*/ 98471 h 937439"/>
                  <a:gd name="connsiteX16" fmla="*/ 1092198 w 1190646"/>
                  <a:gd name="connsiteY16" fmla="*/ 37990 h 937439"/>
                  <a:gd name="connsiteX17" fmla="*/ 98448 w 1190646"/>
                  <a:gd name="connsiteY17" fmla="*/ 37990 h 93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90646" h="937439">
                    <a:moveTo>
                      <a:pt x="1092198" y="937440"/>
                    </a:moveTo>
                    <a:lnTo>
                      <a:pt x="98448" y="937440"/>
                    </a:lnTo>
                    <a:cubicBezTo>
                      <a:pt x="44206" y="937440"/>
                      <a:pt x="0" y="893224"/>
                      <a:pt x="0" y="838969"/>
                    </a:cubicBezTo>
                    <a:lnTo>
                      <a:pt x="0" y="98471"/>
                    </a:lnTo>
                    <a:cubicBezTo>
                      <a:pt x="0" y="44216"/>
                      <a:pt x="44206" y="0"/>
                      <a:pt x="98448" y="0"/>
                    </a:cubicBezTo>
                    <a:lnTo>
                      <a:pt x="1092198" y="0"/>
                    </a:lnTo>
                    <a:cubicBezTo>
                      <a:pt x="1146567" y="0"/>
                      <a:pt x="1190646" y="44216"/>
                      <a:pt x="1190646" y="98471"/>
                    </a:cubicBezTo>
                    <a:lnTo>
                      <a:pt x="1190646" y="838969"/>
                    </a:lnTo>
                    <a:cubicBezTo>
                      <a:pt x="1190646" y="893350"/>
                      <a:pt x="1146567" y="937440"/>
                      <a:pt x="1092198" y="937440"/>
                    </a:cubicBezTo>
                    <a:close/>
                    <a:moveTo>
                      <a:pt x="98448" y="37990"/>
                    </a:moveTo>
                    <a:cubicBezTo>
                      <a:pt x="65166" y="37990"/>
                      <a:pt x="37982" y="65054"/>
                      <a:pt x="37982" y="98471"/>
                    </a:cubicBezTo>
                    <a:lnTo>
                      <a:pt x="37982" y="838969"/>
                    </a:lnTo>
                    <a:cubicBezTo>
                      <a:pt x="37982" y="872259"/>
                      <a:pt x="65039" y="899450"/>
                      <a:pt x="98448" y="899450"/>
                    </a:cubicBezTo>
                    <a:lnTo>
                      <a:pt x="1092198" y="899450"/>
                    </a:lnTo>
                    <a:cubicBezTo>
                      <a:pt x="1125480" y="899450"/>
                      <a:pt x="1152665" y="872386"/>
                      <a:pt x="1152665" y="838969"/>
                    </a:cubicBezTo>
                    <a:lnTo>
                      <a:pt x="1152665" y="98471"/>
                    </a:lnTo>
                    <a:cubicBezTo>
                      <a:pt x="1152665" y="65181"/>
                      <a:pt x="1125607" y="37990"/>
                      <a:pt x="1092198" y="37990"/>
                    </a:cubicBezTo>
                    <a:lnTo>
                      <a:pt x="98448" y="37990"/>
                    </a:lnTo>
                    <a:close/>
                  </a:path>
                </a:pathLst>
              </a:custGeom>
              <a:solidFill>
                <a:srgbClr val="323232"/>
              </a:solidFill>
              <a:ln w="12692" cap="flat">
                <a:noFill/>
                <a:prstDash val="solid"/>
                <a:miter/>
              </a:ln>
            </p:spPr>
            <p:txBody>
              <a:bodyPr rtlCol="0" anchor="ctr"/>
              <a:lstStyle/>
              <a:p>
                <a:endParaRPr lang="en-US" dirty="0">
                  <a:latin typeface="Roboto Condensed" panose="02000000000000000000" pitchFamily="2" charset="0"/>
                </a:endParaRPr>
              </a:p>
            </p:txBody>
          </p:sp>
          <p:sp>
            <p:nvSpPr>
              <p:cNvPr id="14" name="TextBox 13">
                <a:extLst>
                  <a:ext uri="{FF2B5EF4-FFF2-40B4-BE49-F238E27FC236}">
                    <a16:creationId xmlns:a16="http://schemas.microsoft.com/office/drawing/2014/main" id="{4FCFD203-8076-6115-B416-5DFFB50A088A}"/>
                  </a:ext>
                </a:extLst>
              </p:cNvPr>
              <p:cNvSpPr txBox="1"/>
              <p:nvPr/>
            </p:nvSpPr>
            <p:spPr>
              <a:xfrm>
                <a:off x="1787964" y="6657029"/>
                <a:ext cx="813043" cy="323165"/>
              </a:xfrm>
              <a:prstGeom prst="rect">
                <a:avLst/>
              </a:prstGeom>
              <a:noFill/>
            </p:spPr>
            <p:txBody>
              <a:bodyPr wrap="none" rtlCol="0">
                <a:spAutoFit/>
              </a:bodyPr>
              <a:lstStyle/>
              <a:p>
                <a:pPr algn="ctr"/>
                <a:r>
                  <a:rPr lang="en-US" sz="1500" spc="0" baseline="0" dirty="0">
                    <a:solidFill>
                      <a:srgbClr val="FFFFFF"/>
                    </a:solidFill>
                    <a:latin typeface="LondrinaSolid-Regular"/>
                    <a:sym typeface="LondrinaSolid-Regular"/>
                    <a:rtl val="0"/>
                  </a:rPr>
                  <a:t>Creation</a:t>
                </a:r>
              </a:p>
            </p:txBody>
          </p:sp>
          <p:grpSp>
            <p:nvGrpSpPr>
              <p:cNvPr id="15" name="Group 14">
                <a:extLst>
                  <a:ext uri="{FF2B5EF4-FFF2-40B4-BE49-F238E27FC236}">
                    <a16:creationId xmlns:a16="http://schemas.microsoft.com/office/drawing/2014/main" id="{9C4C9100-F55C-75F8-425B-EC8D68228EE8}"/>
                  </a:ext>
                </a:extLst>
              </p:cNvPr>
              <p:cNvGrpSpPr/>
              <p:nvPr/>
            </p:nvGrpSpPr>
            <p:grpSpPr>
              <a:xfrm>
                <a:off x="1977292" y="6183652"/>
                <a:ext cx="450924" cy="480928"/>
                <a:chOff x="4165746" y="3876089"/>
                <a:chExt cx="540436" cy="576396"/>
              </a:xfrm>
            </p:grpSpPr>
            <p:sp>
              <p:nvSpPr>
                <p:cNvPr id="16" name="Freeform 15">
                  <a:extLst>
                    <a:ext uri="{FF2B5EF4-FFF2-40B4-BE49-F238E27FC236}">
                      <a16:creationId xmlns:a16="http://schemas.microsoft.com/office/drawing/2014/main" id="{5A8131A1-F44A-3F5C-FF1C-4BF0AB01B86E}"/>
                    </a:ext>
                  </a:extLst>
                </p:cNvPr>
                <p:cNvSpPr>
                  <a:spLocks noChangeAspect="1"/>
                </p:cNvSpPr>
                <p:nvPr/>
              </p:nvSpPr>
              <p:spPr>
                <a:xfrm>
                  <a:off x="4165746" y="3876089"/>
                  <a:ext cx="252405" cy="434280"/>
                </a:xfrm>
                <a:custGeom>
                  <a:avLst/>
                  <a:gdLst>
                    <a:gd name="connsiteX0" fmla="*/ 15495 w 252405"/>
                    <a:gd name="connsiteY0" fmla="*/ 150951 h 434280"/>
                    <a:gd name="connsiteX1" fmla="*/ 31121 w 252405"/>
                    <a:gd name="connsiteY1" fmla="*/ 155864 h 434280"/>
                    <a:gd name="connsiteX2" fmla="*/ 38407 w 252405"/>
                    <a:gd name="connsiteY2" fmla="*/ 187786 h 434280"/>
                    <a:gd name="connsiteX3" fmla="*/ 10152 w 252405"/>
                    <a:gd name="connsiteY3" fmla="*/ 191163 h 434280"/>
                    <a:gd name="connsiteX4" fmla="*/ 2866 w 252405"/>
                    <a:gd name="connsiteY4" fmla="*/ 159242 h 434280"/>
                    <a:gd name="connsiteX5" fmla="*/ 15495 w 252405"/>
                    <a:gd name="connsiteY5" fmla="*/ 150951 h 434280"/>
                    <a:gd name="connsiteX6" fmla="*/ 155155 w 252405"/>
                    <a:gd name="connsiteY6" fmla="*/ 104083 h 434280"/>
                    <a:gd name="connsiteX7" fmla="*/ 224194 w 252405"/>
                    <a:gd name="connsiteY7" fmla="*/ 217643 h 434280"/>
                    <a:gd name="connsiteX8" fmla="*/ 209173 w 252405"/>
                    <a:gd name="connsiteY8" fmla="*/ 296196 h 434280"/>
                    <a:gd name="connsiteX9" fmla="*/ 252224 w 252405"/>
                    <a:gd name="connsiteY9" fmla="*/ 387674 h 434280"/>
                    <a:gd name="connsiteX10" fmla="*/ 201326 w 252405"/>
                    <a:gd name="connsiteY10" fmla="*/ 434126 h 434280"/>
                    <a:gd name="connsiteX11" fmla="*/ 155660 w 252405"/>
                    <a:gd name="connsiteY11" fmla="*/ 427304 h 434280"/>
                    <a:gd name="connsiteX12" fmla="*/ 69098 w 252405"/>
                    <a:gd name="connsiteY12" fmla="*/ 160498 h 434280"/>
                    <a:gd name="connsiteX13" fmla="*/ 155155 w 252405"/>
                    <a:gd name="connsiteY13" fmla="*/ 104083 h 434280"/>
                    <a:gd name="connsiteX14" fmla="*/ 45346 w 252405"/>
                    <a:gd name="connsiteY14" fmla="*/ 102271 h 434280"/>
                    <a:gd name="connsiteX15" fmla="*/ 59489 w 252405"/>
                    <a:gd name="connsiteY15" fmla="*/ 112633 h 434280"/>
                    <a:gd name="connsiteX16" fmla="*/ 58187 w 252405"/>
                    <a:gd name="connsiteY16" fmla="*/ 146731 h 434280"/>
                    <a:gd name="connsiteX17" fmla="*/ 29381 w 252405"/>
                    <a:gd name="connsiteY17" fmla="*/ 140100 h 434280"/>
                    <a:gd name="connsiteX18" fmla="*/ 30673 w 252405"/>
                    <a:gd name="connsiteY18" fmla="*/ 106013 h 434280"/>
                    <a:gd name="connsiteX19" fmla="*/ 45346 w 252405"/>
                    <a:gd name="connsiteY19" fmla="*/ 102271 h 434280"/>
                    <a:gd name="connsiteX20" fmla="*/ 72881 w 252405"/>
                    <a:gd name="connsiteY20" fmla="*/ 59505 h 434280"/>
                    <a:gd name="connsiteX21" fmla="*/ 100811 w 252405"/>
                    <a:gd name="connsiteY21" fmla="*/ 78355 h 434280"/>
                    <a:gd name="connsiteX22" fmla="*/ 88822 w 252405"/>
                    <a:gd name="connsiteY22" fmla="*/ 113272 h 434280"/>
                    <a:gd name="connsiteX23" fmla="*/ 60915 w 252405"/>
                    <a:gd name="connsiteY23" fmla="*/ 94445 h 434280"/>
                    <a:gd name="connsiteX24" fmla="*/ 72881 w 252405"/>
                    <a:gd name="connsiteY24" fmla="*/ 59505 h 434280"/>
                    <a:gd name="connsiteX25" fmla="*/ 124430 w 252405"/>
                    <a:gd name="connsiteY25" fmla="*/ 32722 h 434280"/>
                    <a:gd name="connsiteX26" fmla="*/ 153067 w 252405"/>
                    <a:gd name="connsiteY26" fmla="*/ 59864 h 434280"/>
                    <a:gd name="connsiteX27" fmla="*/ 133400 w 252405"/>
                    <a:gd name="connsiteY27" fmla="*/ 96094 h 434280"/>
                    <a:gd name="connsiteX28" fmla="*/ 104774 w 252405"/>
                    <a:gd name="connsiteY28" fmla="*/ 68941 h 434280"/>
                    <a:gd name="connsiteX29" fmla="*/ 124430 w 252405"/>
                    <a:gd name="connsiteY29" fmla="*/ 32722 h 434280"/>
                    <a:gd name="connsiteX30" fmla="*/ 202977 w 252405"/>
                    <a:gd name="connsiteY30" fmla="*/ 195 h 434280"/>
                    <a:gd name="connsiteX31" fmla="*/ 236093 w 252405"/>
                    <a:gd name="connsiteY31" fmla="*/ 53659 h 434280"/>
                    <a:gd name="connsiteX32" fmla="*/ 194400 w 252405"/>
                    <a:gd name="connsiteY32" fmla="*/ 98462 h 434280"/>
                    <a:gd name="connsiteX33" fmla="*/ 161262 w 252405"/>
                    <a:gd name="connsiteY33" fmla="*/ 44975 h 434280"/>
                    <a:gd name="connsiteX34" fmla="*/ 202977 w 252405"/>
                    <a:gd name="connsiteY34" fmla="*/ 195 h 43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2405" h="434280">
                      <a:moveTo>
                        <a:pt x="15495" y="150951"/>
                      </a:moveTo>
                      <a:cubicBezTo>
                        <a:pt x="20608" y="150339"/>
                        <a:pt x="26221" y="151926"/>
                        <a:pt x="31121" y="155864"/>
                      </a:cubicBezTo>
                      <a:cubicBezTo>
                        <a:pt x="40944" y="163752"/>
                        <a:pt x="44188" y="178047"/>
                        <a:pt x="38407" y="187786"/>
                      </a:cubicBezTo>
                      <a:cubicBezTo>
                        <a:pt x="32603" y="197525"/>
                        <a:pt x="19952" y="199040"/>
                        <a:pt x="10152" y="191163"/>
                      </a:cubicBezTo>
                      <a:cubicBezTo>
                        <a:pt x="340" y="183287"/>
                        <a:pt x="-2927" y="169003"/>
                        <a:pt x="2866" y="159242"/>
                      </a:cubicBezTo>
                      <a:cubicBezTo>
                        <a:pt x="5768" y="154378"/>
                        <a:pt x="10382" y="151564"/>
                        <a:pt x="15495" y="150951"/>
                      </a:cubicBezTo>
                      <a:close/>
                      <a:moveTo>
                        <a:pt x="155155" y="104083"/>
                      </a:moveTo>
                      <a:cubicBezTo>
                        <a:pt x="216773" y="100571"/>
                        <a:pt x="244108" y="152151"/>
                        <a:pt x="224194" y="217643"/>
                      </a:cubicBezTo>
                      <a:cubicBezTo>
                        <a:pt x="215954" y="244762"/>
                        <a:pt x="202999" y="261806"/>
                        <a:pt x="209173" y="296196"/>
                      </a:cubicBezTo>
                      <a:cubicBezTo>
                        <a:pt x="215426" y="330878"/>
                        <a:pt x="255423" y="341189"/>
                        <a:pt x="252224" y="387674"/>
                      </a:cubicBezTo>
                      <a:cubicBezTo>
                        <a:pt x="250383" y="414670"/>
                        <a:pt x="229189" y="432735"/>
                        <a:pt x="201326" y="434126"/>
                      </a:cubicBezTo>
                      <a:cubicBezTo>
                        <a:pt x="184308" y="435001"/>
                        <a:pt x="166998" y="432095"/>
                        <a:pt x="155660" y="427304"/>
                      </a:cubicBezTo>
                      <a:cubicBezTo>
                        <a:pt x="81031" y="395776"/>
                        <a:pt x="8850" y="248510"/>
                        <a:pt x="69098" y="160498"/>
                      </a:cubicBezTo>
                      <a:cubicBezTo>
                        <a:pt x="90865" y="128667"/>
                        <a:pt x="122510" y="105946"/>
                        <a:pt x="155155" y="104083"/>
                      </a:cubicBezTo>
                      <a:close/>
                      <a:moveTo>
                        <a:pt x="45346" y="102271"/>
                      </a:moveTo>
                      <a:cubicBezTo>
                        <a:pt x="50559" y="103469"/>
                        <a:pt x="55684" y="107017"/>
                        <a:pt x="59489" y="112633"/>
                      </a:cubicBezTo>
                      <a:cubicBezTo>
                        <a:pt x="67089" y="123887"/>
                        <a:pt x="66516" y="139135"/>
                        <a:pt x="58187" y="146731"/>
                      </a:cubicBezTo>
                      <a:cubicBezTo>
                        <a:pt x="49880" y="154294"/>
                        <a:pt x="36993" y="151343"/>
                        <a:pt x="29381" y="140100"/>
                      </a:cubicBezTo>
                      <a:cubicBezTo>
                        <a:pt x="21770" y="128857"/>
                        <a:pt x="22354" y="113598"/>
                        <a:pt x="30673" y="106013"/>
                      </a:cubicBezTo>
                      <a:cubicBezTo>
                        <a:pt x="34832" y="102226"/>
                        <a:pt x="40133" y="101073"/>
                        <a:pt x="45346" y="102271"/>
                      </a:cubicBezTo>
                      <a:close/>
                      <a:moveTo>
                        <a:pt x="72881" y="59505"/>
                      </a:moveTo>
                      <a:cubicBezTo>
                        <a:pt x="83905" y="55073"/>
                        <a:pt x="96388" y="63500"/>
                        <a:pt x="100811" y="78355"/>
                      </a:cubicBezTo>
                      <a:cubicBezTo>
                        <a:pt x="105189" y="93188"/>
                        <a:pt x="99846" y="108829"/>
                        <a:pt x="88822" y="113272"/>
                      </a:cubicBezTo>
                      <a:cubicBezTo>
                        <a:pt x="77787" y="117738"/>
                        <a:pt x="65304" y="109312"/>
                        <a:pt x="60915" y="94445"/>
                      </a:cubicBezTo>
                      <a:cubicBezTo>
                        <a:pt x="56503" y="79589"/>
                        <a:pt x="61869" y="63960"/>
                        <a:pt x="72881" y="59505"/>
                      </a:cubicBezTo>
                      <a:close/>
                      <a:moveTo>
                        <a:pt x="124430" y="32722"/>
                      </a:moveTo>
                      <a:cubicBezTo>
                        <a:pt x="137755" y="30220"/>
                        <a:pt x="150564" y="42372"/>
                        <a:pt x="153067" y="59864"/>
                      </a:cubicBezTo>
                      <a:cubicBezTo>
                        <a:pt x="155537" y="77379"/>
                        <a:pt x="146725" y="93592"/>
                        <a:pt x="133400" y="96094"/>
                      </a:cubicBezTo>
                      <a:cubicBezTo>
                        <a:pt x="120075" y="98597"/>
                        <a:pt x="107266" y="86445"/>
                        <a:pt x="104774" y="68941"/>
                      </a:cubicBezTo>
                      <a:cubicBezTo>
                        <a:pt x="102293" y="51460"/>
                        <a:pt x="111083" y="35236"/>
                        <a:pt x="124430" y="32722"/>
                      </a:cubicBezTo>
                      <a:close/>
                      <a:moveTo>
                        <a:pt x="202977" y="195"/>
                      </a:moveTo>
                      <a:cubicBezTo>
                        <a:pt x="223643" y="2596"/>
                        <a:pt x="238473" y="26529"/>
                        <a:pt x="236093" y="53659"/>
                      </a:cubicBezTo>
                      <a:cubicBezTo>
                        <a:pt x="233724" y="80779"/>
                        <a:pt x="215056" y="100852"/>
                        <a:pt x="194400" y="98462"/>
                      </a:cubicBezTo>
                      <a:cubicBezTo>
                        <a:pt x="173734" y="96050"/>
                        <a:pt x="158905" y="72117"/>
                        <a:pt x="161262" y="44975"/>
                      </a:cubicBezTo>
                      <a:cubicBezTo>
                        <a:pt x="163630" y="17856"/>
                        <a:pt x="182310" y="-2206"/>
                        <a:pt x="202977" y="195"/>
                      </a:cubicBezTo>
                      <a:close/>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50509022-FDB7-7FBD-FA87-D3411C4443B0}"/>
                    </a:ext>
                  </a:extLst>
                </p:cNvPr>
                <p:cNvSpPr>
                  <a:spLocks noChangeAspect="1"/>
                </p:cNvSpPr>
                <p:nvPr/>
              </p:nvSpPr>
              <p:spPr>
                <a:xfrm>
                  <a:off x="4453769" y="4018199"/>
                  <a:ext cx="252413" cy="434286"/>
                </a:xfrm>
                <a:custGeom>
                  <a:avLst/>
                  <a:gdLst>
                    <a:gd name="connsiteX0" fmla="*/ 236915 w 252413"/>
                    <a:gd name="connsiteY0" fmla="*/ 150963 h 434286"/>
                    <a:gd name="connsiteX1" fmla="*/ 249539 w 252413"/>
                    <a:gd name="connsiteY1" fmla="*/ 159264 h 434286"/>
                    <a:gd name="connsiteX2" fmla="*/ 242265 w 252413"/>
                    <a:gd name="connsiteY2" fmla="*/ 191175 h 434286"/>
                    <a:gd name="connsiteX3" fmla="*/ 214010 w 252413"/>
                    <a:gd name="connsiteY3" fmla="*/ 187786 h 434286"/>
                    <a:gd name="connsiteX4" fmla="*/ 221284 w 252413"/>
                    <a:gd name="connsiteY4" fmla="*/ 155864 h 434286"/>
                    <a:gd name="connsiteX5" fmla="*/ 236915 w 252413"/>
                    <a:gd name="connsiteY5" fmla="*/ 150963 h 434286"/>
                    <a:gd name="connsiteX6" fmla="*/ 97262 w 252413"/>
                    <a:gd name="connsiteY6" fmla="*/ 104094 h 434286"/>
                    <a:gd name="connsiteX7" fmla="*/ 183307 w 252413"/>
                    <a:gd name="connsiteY7" fmla="*/ 160465 h 434286"/>
                    <a:gd name="connsiteX8" fmla="*/ 96734 w 252413"/>
                    <a:gd name="connsiteY8" fmla="*/ 427304 h 434286"/>
                    <a:gd name="connsiteX9" fmla="*/ 51090 w 252413"/>
                    <a:gd name="connsiteY9" fmla="*/ 434137 h 434286"/>
                    <a:gd name="connsiteX10" fmla="*/ 181 w 252413"/>
                    <a:gd name="connsiteY10" fmla="*/ 387686 h 434286"/>
                    <a:gd name="connsiteX11" fmla="*/ 43221 w 252413"/>
                    <a:gd name="connsiteY11" fmla="*/ 296185 h 434286"/>
                    <a:gd name="connsiteX12" fmla="*/ 28223 w 252413"/>
                    <a:gd name="connsiteY12" fmla="*/ 217654 h 434286"/>
                    <a:gd name="connsiteX13" fmla="*/ 97262 w 252413"/>
                    <a:gd name="connsiteY13" fmla="*/ 104094 h 434286"/>
                    <a:gd name="connsiteX14" fmla="*/ 207071 w 252413"/>
                    <a:gd name="connsiteY14" fmla="*/ 102267 h 434286"/>
                    <a:gd name="connsiteX15" fmla="*/ 221744 w 252413"/>
                    <a:gd name="connsiteY15" fmla="*/ 106024 h 434286"/>
                    <a:gd name="connsiteX16" fmla="*/ 223035 w 252413"/>
                    <a:gd name="connsiteY16" fmla="*/ 140089 h 434286"/>
                    <a:gd name="connsiteX17" fmla="*/ 194208 w 252413"/>
                    <a:gd name="connsiteY17" fmla="*/ 146720 h 434286"/>
                    <a:gd name="connsiteX18" fmla="*/ 192928 w 252413"/>
                    <a:gd name="connsiteY18" fmla="*/ 112622 h 434286"/>
                    <a:gd name="connsiteX19" fmla="*/ 207071 w 252413"/>
                    <a:gd name="connsiteY19" fmla="*/ 102267 h 434286"/>
                    <a:gd name="connsiteX20" fmla="*/ 179536 w 252413"/>
                    <a:gd name="connsiteY20" fmla="*/ 59505 h 434286"/>
                    <a:gd name="connsiteX21" fmla="*/ 191514 w 252413"/>
                    <a:gd name="connsiteY21" fmla="*/ 94456 h 434286"/>
                    <a:gd name="connsiteX22" fmla="*/ 163595 w 252413"/>
                    <a:gd name="connsiteY22" fmla="*/ 113295 h 434286"/>
                    <a:gd name="connsiteX23" fmla="*/ 151606 w 252413"/>
                    <a:gd name="connsiteY23" fmla="*/ 78355 h 434286"/>
                    <a:gd name="connsiteX24" fmla="*/ 179536 w 252413"/>
                    <a:gd name="connsiteY24" fmla="*/ 59505 h 434286"/>
                    <a:gd name="connsiteX25" fmla="*/ 127987 w 252413"/>
                    <a:gd name="connsiteY25" fmla="*/ 32745 h 434286"/>
                    <a:gd name="connsiteX26" fmla="*/ 147643 w 252413"/>
                    <a:gd name="connsiteY26" fmla="*/ 68953 h 434286"/>
                    <a:gd name="connsiteX27" fmla="*/ 119017 w 252413"/>
                    <a:gd name="connsiteY27" fmla="*/ 96105 h 434286"/>
                    <a:gd name="connsiteX28" fmla="*/ 99361 w 252413"/>
                    <a:gd name="connsiteY28" fmla="*/ 59887 h 434286"/>
                    <a:gd name="connsiteX29" fmla="*/ 127987 w 252413"/>
                    <a:gd name="connsiteY29" fmla="*/ 32745 h 434286"/>
                    <a:gd name="connsiteX30" fmla="*/ 49440 w 252413"/>
                    <a:gd name="connsiteY30" fmla="*/ 195 h 434286"/>
                    <a:gd name="connsiteX31" fmla="*/ 91155 w 252413"/>
                    <a:gd name="connsiteY31" fmla="*/ 44986 h 434286"/>
                    <a:gd name="connsiteX32" fmla="*/ 58016 w 252413"/>
                    <a:gd name="connsiteY32" fmla="*/ 98451 h 434286"/>
                    <a:gd name="connsiteX33" fmla="*/ 16313 w 252413"/>
                    <a:gd name="connsiteY33" fmla="*/ 53671 h 434286"/>
                    <a:gd name="connsiteX34" fmla="*/ 49440 w 252413"/>
                    <a:gd name="connsiteY34" fmla="*/ 195 h 43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2413" h="434286">
                      <a:moveTo>
                        <a:pt x="236915" y="150963"/>
                      </a:moveTo>
                      <a:cubicBezTo>
                        <a:pt x="242029" y="151578"/>
                        <a:pt x="246643" y="154395"/>
                        <a:pt x="249539" y="159264"/>
                      </a:cubicBezTo>
                      <a:cubicBezTo>
                        <a:pt x="255343" y="169003"/>
                        <a:pt x="252076" y="183309"/>
                        <a:pt x="242265" y="191175"/>
                      </a:cubicBezTo>
                      <a:cubicBezTo>
                        <a:pt x="232465" y="199051"/>
                        <a:pt x="219802" y="197536"/>
                        <a:pt x="214010" y="187786"/>
                      </a:cubicBezTo>
                      <a:cubicBezTo>
                        <a:pt x="208217" y="178047"/>
                        <a:pt x="211473" y="163741"/>
                        <a:pt x="221284" y="155864"/>
                      </a:cubicBezTo>
                      <a:cubicBezTo>
                        <a:pt x="226184" y="151932"/>
                        <a:pt x="231800" y="150347"/>
                        <a:pt x="236915" y="150963"/>
                      </a:cubicBezTo>
                      <a:close/>
                      <a:moveTo>
                        <a:pt x="97262" y="104094"/>
                      </a:moveTo>
                      <a:cubicBezTo>
                        <a:pt x="129918" y="105979"/>
                        <a:pt x="161529" y="128667"/>
                        <a:pt x="183307" y="160465"/>
                      </a:cubicBezTo>
                      <a:cubicBezTo>
                        <a:pt x="243567" y="248510"/>
                        <a:pt x="171385" y="395787"/>
                        <a:pt x="96734" y="427304"/>
                      </a:cubicBezTo>
                      <a:cubicBezTo>
                        <a:pt x="85419" y="432118"/>
                        <a:pt x="68109" y="434990"/>
                        <a:pt x="51090" y="434137"/>
                      </a:cubicBezTo>
                      <a:cubicBezTo>
                        <a:pt x="23217" y="432724"/>
                        <a:pt x="2022" y="414659"/>
                        <a:pt x="181" y="387686"/>
                      </a:cubicBezTo>
                      <a:cubicBezTo>
                        <a:pt x="-3007" y="341200"/>
                        <a:pt x="36991" y="330878"/>
                        <a:pt x="43221" y="296185"/>
                      </a:cubicBezTo>
                      <a:cubicBezTo>
                        <a:pt x="49418" y="261795"/>
                        <a:pt x="36474" y="244751"/>
                        <a:pt x="28223" y="217654"/>
                      </a:cubicBezTo>
                      <a:cubicBezTo>
                        <a:pt x="8298" y="152139"/>
                        <a:pt x="35632" y="100560"/>
                        <a:pt x="97262" y="104094"/>
                      </a:cubicBezTo>
                      <a:close/>
                      <a:moveTo>
                        <a:pt x="207071" y="102267"/>
                      </a:moveTo>
                      <a:cubicBezTo>
                        <a:pt x="212284" y="101073"/>
                        <a:pt x="217585" y="102232"/>
                        <a:pt x="221744" y="106024"/>
                      </a:cubicBezTo>
                      <a:cubicBezTo>
                        <a:pt x="230051" y="113598"/>
                        <a:pt x="230646" y="128857"/>
                        <a:pt x="223035" y="140089"/>
                      </a:cubicBezTo>
                      <a:cubicBezTo>
                        <a:pt x="215424" y="151343"/>
                        <a:pt x="202526" y="154305"/>
                        <a:pt x="194208" y="146720"/>
                      </a:cubicBezTo>
                      <a:cubicBezTo>
                        <a:pt x="185900" y="139146"/>
                        <a:pt x="185317" y="123887"/>
                        <a:pt x="192928" y="112622"/>
                      </a:cubicBezTo>
                      <a:cubicBezTo>
                        <a:pt x="196733" y="107006"/>
                        <a:pt x="201858" y="103460"/>
                        <a:pt x="207071" y="102267"/>
                      </a:cubicBezTo>
                      <a:close/>
                      <a:moveTo>
                        <a:pt x="179536" y="59505"/>
                      </a:moveTo>
                      <a:cubicBezTo>
                        <a:pt x="190548" y="63971"/>
                        <a:pt x="195914" y="79589"/>
                        <a:pt x="191514" y="94456"/>
                      </a:cubicBezTo>
                      <a:cubicBezTo>
                        <a:pt x="187113" y="109301"/>
                        <a:pt x="174607" y="117738"/>
                        <a:pt x="163595" y="113295"/>
                      </a:cubicBezTo>
                      <a:cubicBezTo>
                        <a:pt x="152582" y="108840"/>
                        <a:pt x="147228" y="93188"/>
                        <a:pt x="151606" y="78355"/>
                      </a:cubicBezTo>
                      <a:cubicBezTo>
                        <a:pt x="156006" y="63511"/>
                        <a:pt x="168512" y="55073"/>
                        <a:pt x="179536" y="59505"/>
                      </a:cubicBezTo>
                      <a:close/>
                      <a:moveTo>
                        <a:pt x="127987" y="32745"/>
                      </a:moveTo>
                      <a:cubicBezTo>
                        <a:pt x="141334" y="35224"/>
                        <a:pt x="150124" y="51449"/>
                        <a:pt x="147643" y="68953"/>
                      </a:cubicBezTo>
                      <a:cubicBezTo>
                        <a:pt x="145162" y="86456"/>
                        <a:pt x="132342" y="98608"/>
                        <a:pt x="119017" y="96105"/>
                      </a:cubicBezTo>
                      <a:cubicBezTo>
                        <a:pt x="105670" y="93603"/>
                        <a:pt x="96880" y="77379"/>
                        <a:pt x="99361" y="59887"/>
                      </a:cubicBezTo>
                      <a:cubicBezTo>
                        <a:pt x="101831" y="42383"/>
                        <a:pt x="114651" y="30209"/>
                        <a:pt x="127987" y="32745"/>
                      </a:cubicBezTo>
                      <a:close/>
                      <a:moveTo>
                        <a:pt x="49440" y="195"/>
                      </a:moveTo>
                      <a:cubicBezTo>
                        <a:pt x="70118" y="-2206"/>
                        <a:pt x="88775" y="17844"/>
                        <a:pt x="91155" y="44986"/>
                      </a:cubicBezTo>
                      <a:cubicBezTo>
                        <a:pt x="93501" y="72128"/>
                        <a:pt x="78683" y="96061"/>
                        <a:pt x="58016" y="98451"/>
                      </a:cubicBezTo>
                      <a:cubicBezTo>
                        <a:pt x="37361" y="100840"/>
                        <a:pt x="18682" y="80790"/>
                        <a:pt x="16313" y="53671"/>
                      </a:cubicBezTo>
                      <a:cubicBezTo>
                        <a:pt x="13944" y="26540"/>
                        <a:pt x="28796" y="2585"/>
                        <a:pt x="49440" y="195"/>
                      </a:cubicBezTo>
                      <a:close/>
                    </a:path>
                  </a:pathLst>
                </a:custGeom>
                <a:solidFill>
                  <a:srgbClr val="FFFFFF"/>
                </a:solidFill>
                <a:ln w="9231" cap="flat">
                  <a:noFill/>
                  <a:prstDash val="solid"/>
                  <a:miter/>
                </a:ln>
              </p:spPr>
              <p:txBody>
                <a:bodyPr rtlCol="0" anchor="ctr"/>
                <a:lstStyle/>
                <a:p>
                  <a:endParaRPr lang="en-US" dirty="0">
                    <a:latin typeface="Roboto Condensed" panose="02000000000000000000" pitchFamily="2" charset="0"/>
                  </a:endParaRPr>
                </a:p>
              </p:txBody>
            </p:sp>
          </p:grpSp>
        </p:grpSp>
      </p:grpSp>
    </p:spTree>
    <p:extLst>
      <p:ext uri="{BB962C8B-B14F-4D97-AF65-F5344CB8AC3E}">
        <p14:creationId xmlns:p14="http://schemas.microsoft.com/office/powerpoint/2010/main" val="79690177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a:extLst>
              <a:ext uri="{FF2B5EF4-FFF2-40B4-BE49-F238E27FC236}">
                <a16:creationId xmlns:a16="http://schemas.microsoft.com/office/drawing/2014/main" id="{58771C14-7D14-2249-A982-17B929FF6FB3}"/>
              </a:ext>
            </a:extLst>
          </p:cNvPr>
          <p:cNvGrpSpPr/>
          <p:nvPr/>
        </p:nvGrpSpPr>
        <p:grpSpPr>
          <a:xfrm>
            <a:off x="3758133" y="2716576"/>
            <a:ext cx="3175547" cy="1479409"/>
            <a:chOff x="4605486" y="1182871"/>
            <a:chExt cx="2115566" cy="985590"/>
          </a:xfrm>
        </p:grpSpPr>
        <p:grpSp>
          <p:nvGrpSpPr>
            <p:cNvPr id="4" name="Graphic 4">
              <a:extLst>
                <a:ext uri="{FF2B5EF4-FFF2-40B4-BE49-F238E27FC236}">
                  <a16:creationId xmlns:a16="http://schemas.microsoft.com/office/drawing/2014/main" id="{6D55D5C6-5684-3642-9CC2-3D7BBFAA7FB9}"/>
                </a:ext>
              </a:extLst>
            </p:cNvPr>
            <p:cNvGrpSpPr/>
            <p:nvPr/>
          </p:nvGrpSpPr>
          <p:grpSpPr>
            <a:xfrm>
              <a:off x="4605486" y="1182871"/>
              <a:ext cx="944178" cy="985590"/>
              <a:chOff x="2597366" y="355510"/>
              <a:chExt cx="519257" cy="542032"/>
            </a:xfrm>
          </p:grpSpPr>
          <p:sp>
            <p:nvSpPr>
              <p:cNvPr id="19" name="Freeform 18">
                <a:extLst>
                  <a:ext uri="{FF2B5EF4-FFF2-40B4-BE49-F238E27FC236}">
                    <a16:creationId xmlns:a16="http://schemas.microsoft.com/office/drawing/2014/main" id="{FAD017D1-5E61-5E4C-A7DA-4D2013131C0C}"/>
                  </a:ext>
                </a:extLst>
              </p:cNvPr>
              <p:cNvSpPr/>
              <p:nvPr/>
            </p:nvSpPr>
            <p:spPr>
              <a:xfrm>
                <a:off x="2597366" y="355510"/>
                <a:ext cx="519257" cy="542032"/>
              </a:xfrm>
              <a:custGeom>
                <a:avLst/>
                <a:gdLst>
                  <a:gd name="connsiteX0" fmla="*/ 513329 w 519257"/>
                  <a:gd name="connsiteY0" fmla="*/ 287026 h 542032"/>
                  <a:gd name="connsiteX1" fmla="*/ 486779 w 519257"/>
                  <a:gd name="connsiteY1" fmla="*/ 265807 h 542032"/>
                  <a:gd name="connsiteX2" fmla="*/ 485001 w 519257"/>
                  <a:gd name="connsiteY2" fmla="*/ 243953 h 542032"/>
                  <a:gd name="connsiteX3" fmla="*/ 478523 w 519257"/>
                  <a:gd name="connsiteY3" fmla="*/ 218668 h 542032"/>
                  <a:gd name="connsiteX4" fmla="*/ 436730 w 519257"/>
                  <a:gd name="connsiteY4" fmla="*/ 160856 h 542032"/>
                  <a:gd name="connsiteX5" fmla="*/ 371945 w 519257"/>
                  <a:gd name="connsiteY5" fmla="*/ 136715 h 542032"/>
                  <a:gd name="connsiteX6" fmla="*/ 417295 w 519257"/>
                  <a:gd name="connsiteY6" fmla="*/ 50061 h 542032"/>
                  <a:gd name="connsiteX7" fmla="*/ 419073 w 519257"/>
                  <a:gd name="connsiteY7" fmla="*/ 31256 h 542032"/>
                  <a:gd name="connsiteX8" fmla="*/ 419708 w 519257"/>
                  <a:gd name="connsiteY8" fmla="*/ 23633 h 542032"/>
                  <a:gd name="connsiteX9" fmla="*/ 421486 w 519257"/>
                  <a:gd name="connsiteY9" fmla="*/ 0 h 542032"/>
                  <a:gd name="connsiteX10" fmla="*/ 370802 w 519257"/>
                  <a:gd name="connsiteY10" fmla="*/ 5336 h 542032"/>
                  <a:gd name="connsiteX11" fmla="*/ 352510 w 519257"/>
                  <a:gd name="connsiteY11" fmla="*/ 10673 h 542032"/>
                  <a:gd name="connsiteX12" fmla="*/ 283532 w 519257"/>
                  <a:gd name="connsiteY12" fmla="*/ 66706 h 542032"/>
                  <a:gd name="connsiteX13" fmla="*/ 265240 w 519257"/>
                  <a:gd name="connsiteY13" fmla="*/ 134428 h 542032"/>
                  <a:gd name="connsiteX14" fmla="*/ 181528 w 519257"/>
                  <a:gd name="connsiteY14" fmla="*/ 103172 h 542032"/>
                  <a:gd name="connsiteX15" fmla="*/ 115473 w 519257"/>
                  <a:gd name="connsiteY15" fmla="*/ 111431 h 542032"/>
                  <a:gd name="connsiteX16" fmla="*/ 52974 w 519257"/>
                  <a:gd name="connsiteY16" fmla="*/ 172165 h 542032"/>
                  <a:gd name="connsiteX17" fmla="*/ 48909 w 519257"/>
                  <a:gd name="connsiteY17" fmla="*/ 181059 h 542032"/>
                  <a:gd name="connsiteX18" fmla="*/ 47766 w 519257"/>
                  <a:gd name="connsiteY18" fmla="*/ 188682 h 542032"/>
                  <a:gd name="connsiteX19" fmla="*/ 11817 w 519257"/>
                  <a:gd name="connsiteY19" fmla="*/ 202786 h 542032"/>
                  <a:gd name="connsiteX20" fmla="*/ 3 w 519257"/>
                  <a:gd name="connsiteY20" fmla="*/ 239887 h 542032"/>
                  <a:gd name="connsiteX21" fmla="*/ 3560 w 519257"/>
                  <a:gd name="connsiteY21" fmla="*/ 330099 h 542032"/>
                  <a:gd name="connsiteX22" fmla="*/ 43574 w 519257"/>
                  <a:gd name="connsiteY22" fmla="*/ 375459 h 542032"/>
                  <a:gd name="connsiteX23" fmla="*/ 48909 w 519257"/>
                  <a:gd name="connsiteY23" fmla="*/ 376602 h 542032"/>
                  <a:gd name="connsiteX24" fmla="*/ 78380 w 519257"/>
                  <a:gd name="connsiteY24" fmla="*/ 447882 h 542032"/>
                  <a:gd name="connsiteX25" fmla="*/ 132622 w 519257"/>
                  <a:gd name="connsiteY25" fmla="*/ 511539 h 542032"/>
                  <a:gd name="connsiteX26" fmla="*/ 196899 w 519257"/>
                  <a:gd name="connsiteY26" fmla="*/ 522720 h 542032"/>
                  <a:gd name="connsiteX27" fmla="*/ 211634 w 519257"/>
                  <a:gd name="connsiteY27" fmla="*/ 520306 h 542032"/>
                  <a:gd name="connsiteX28" fmla="*/ 231069 w 519257"/>
                  <a:gd name="connsiteY28" fmla="*/ 527929 h 542032"/>
                  <a:gd name="connsiteX29" fmla="*/ 275276 w 519257"/>
                  <a:gd name="connsiteY29" fmla="*/ 542033 h 542032"/>
                  <a:gd name="connsiteX30" fmla="*/ 282389 w 519257"/>
                  <a:gd name="connsiteY30" fmla="*/ 541398 h 542032"/>
                  <a:gd name="connsiteX31" fmla="*/ 336631 w 519257"/>
                  <a:gd name="connsiteY31" fmla="*/ 522593 h 542032"/>
                  <a:gd name="connsiteX32" fmla="*/ 404973 w 519257"/>
                  <a:gd name="connsiteY32" fmla="*/ 461351 h 542032"/>
                  <a:gd name="connsiteX33" fmla="*/ 417295 w 519257"/>
                  <a:gd name="connsiteY33" fmla="*/ 445468 h 542032"/>
                  <a:gd name="connsiteX34" fmla="*/ 420851 w 519257"/>
                  <a:gd name="connsiteY34" fmla="*/ 440767 h 542032"/>
                  <a:gd name="connsiteX35" fmla="*/ 427330 w 519257"/>
                  <a:gd name="connsiteY35" fmla="*/ 441911 h 542032"/>
                  <a:gd name="connsiteX36" fmla="*/ 480301 w 519257"/>
                  <a:gd name="connsiteY36" fmla="*/ 411798 h 542032"/>
                  <a:gd name="connsiteX37" fmla="*/ 516886 w 519257"/>
                  <a:gd name="connsiteY37" fmla="*/ 321586 h 542032"/>
                  <a:gd name="connsiteX38" fmla="*/ 513329 w 519257"/>
                  <a:gd name="connsiteY38" fmla="*/ 287026 h 54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19257" h="542032">
                    <a:moveTo>
                      <a:pt x="513329" y="287026"/>
                    </a:moveTo>
                    <a:cubicBezTo>
                      <a:pt x="507485" y="276988"/>
                      <a:pt x="498593" y="269365"/>
                      <a:pt x="486779" y="265807"/>
                    </a:cubicBezTo>
                    <a:cubicBezTo>
                      <a:pt x="486144" y="258692"/>
                      <a:pt x="485636" y="251704"/>
                      <a:pt x="485001" y="243953"/>
                    </a:cubicBezTo>
                    <a:cubicBezTo>
                      <a:pt x="483858" y="235059"/>
                      <a:pt x="481444" y="226800"/>
                      <a:pt x="478523" y="218668"/>
                    </a:cubicBezTo>
                    <a:cubicBezTo>
                      <a:pt x="469631" y="193384"/>
                      <a:pt x="456166" y="174452"/>
                      <a:pt x="436730" y="160856"/>
                    </a:cubicBezTo>
                    <a:cubicBezTo>
                      <a:pt x="417930" y="147896"/>
                      <a:pt x="396716" y="139638"/>
                      <a:pt x="371945" y="136715"/>
                    </a:cubicBezTo>
                    <a:cubicBezTo>
                      <a:pt x="397224" y="116640"/>
                      <a:pt x="411959" y="88433"/>
                      <a:pt x="417295" y="50061"/>
                    </a:cubicBezTo>
                    <a:cubicBezTo>
                      <a:pt x="418438" y="43581"/>
                      <a:pt x="418438" y="37736"/>
                      <a:pt x="419073" y="31256"/>
                    </a:cubicBezTo>
                    <a:cubicBezTo>
                      <a:pt x="419708" y="28842"/>
                      <a:pt x="419708" y="25920"/>
                      <a:pt x="419708" y="23633"/>
                    </a:cubicBezTo>
                    <a:lnTo>
                      <a:pt x="421486" y="0"/>
                    </a:lnTo>
                    <a:cubicBezTo>
                      <a:pt x="421486" y="0"/>
                      <a:pt x="390872" y="0"/>
                      <a:pt x="370802" y="5336"/>
                    </a:cubicBezTo>
                    <a:cubicBezTo>
                      <a:pt x="364958" y="6480"/>
                      <a:pt x="358988" y="8259"/>
                      <a:pt x="352510" y="10673"/>
                    </a:cubicBezTo>
                    <a:cubicBezTo>
                      <a:pt x="320752" y="21854"/>
                      <a:pt x="297760" y="41294"/>
                      <a:pt x="283532" y="66706"/>
                    </a:cubicBezTo>
                    <a:cubicBezTo>
                      <a:pt x="270576" y="90339"/>
                      <a:pt x="267019" y="114988"/>
                      <a:pt x="265240" y="134428"/>
                    </a:cubicBezTo>
                    <a:cubicBezTo>
                      <a:pt x="236913" y="117275"/>
                      <a:pt x="209856" y="107365"/>
                      <a:pt x="181528" y="103172"/>
                    </a:cubicBezTo>
                    <a:cubicBezTo>
                      <a:pt x="157900" y="100249"/>
                      <a:pt x="136178" y="102536"/>
                      <a:pt x="115473" y="111431"/>
                    </a:cubicBezTo>
                    <a:cubicBezTo>
                      <a:pt x="88924" y="122612"/>
                      <a:pt x="68345" y="143195"/>
                      <a:pt x="52974" y="172165"/>
                    </a:cubicBezTo>
                    <a:cubicBezTo>
                      <a:pt x="51831" y="175087"/>
                      <a:pt x="50053" y="178009"/>
                      <a:pt x="48909" y="181059"/>
                    </a:cubicBezTo>
                    <a:lnTo>
                      <a:pt x="47766" y="188682"/>
                    </a:lnTo>
                    <a:cubicBezTo>
                      <a:pt x="30109" y="187539"/>
                      <a:pt x="18295" y="195798"/>
                      <a:pt x="11817" y="202786"/>
                    </a:cubicBezTo>
                    <a:cubicBezTo>
                      <a:pt x="-505" y="216889"/>
                      <a:pt x="3" y="234042"/>
                      <a:pt x="3" y="239887"/>
                    </a:cubicBezTo>
                    <a:cubicBezTo>
                      <a:pt x="3" y="239887"/>
                      <a:pt x="2925" y="311167"/>
                      <a:pt x="3560" y="330099"/>
                    </a:cubicBezTo>
                    <a:cubicBezTo>
                      <a:pt x="4703" y="353096"/>
                      <a:pt x="20709" y="371393"/>
                      <a:pt x="43574" y="375459"/>
                    </a:cubicBezTo>
                    <a:cubicBezTo>
                      <a:pt x="45352" y="376094"/>
                      <a:pt x="47131" y="376094"/>
                      <a:pt x="48909" y="376602"/>
                    </a:cubicBezTo>
                    <a:cubicBezTo>
                      <a:pt x="57166" y="403158"/>
                      <a:pt x="67201" y="426664"/>
                      <a:pt x="78380" y="447882"/>
                    </a:cubicBezTo>
                    <a:cubicBezTo>
                      <a:pt x="89559" y="468466"/>
                      <a:pt x="105437" y="493878"/>
                      <a:pt x="132622" y="511539"/>
                    </a:cubicBezTo>
                    <a:cubicBezTo>
                      <a:pt x="152692" y="524499"/>
                      <a:pt x="174414" y="528692"/>
                      <a:pt x="196899" y="522720"/>
                    </a:cubicBezTo>
                    <a:cubicBezTo>
                      <a:pt x="201599" y="521576"/>
                      <a:pt x="206299" y="520941"/>
                      <a:pt x="211634" y="520306"/>
                    </a:cubicBezTo>
                    <a:cubicBezTo>
                      <a:pt x="217477" y="519671"/>
                      <a:pt x="223448" y="522720"/>
                      <a:pt x="231069" y="527929"/>
                    </a:cubicBezTo>
                    <a:cubicBezTo>
                      <a:pt x="244026" y="537332"/>
                      <a:pt x="258762" y="542033"/>
                      <a:pt x="275276" y="542033"/>
                    </a:cubicBezTo>
                    <a:cubicBezTo>
                      <a:pt x="277689" y="542033"/>
                      <a:pt x="279976" y="542033"/>
                      <a:pt x="282389" y="541398"/>
                    </a:cubicBezTo>
                    <a:cubicBezTo>
                      <a:pt x="300681" y="539619"/>
                      <a:pt x="317703" y="533774"/>
                      <a:pt x="336631" y="522593"/>
                    </a:cubicBezTo>
                    <a:cubicBezTo>
                      <a:pt x="360258" y="508489"/>
                      <a:pt x="381472" y="489558"/>
                      <a:pt x="404973" y="461351"/>
                    </a:cubicBezTo>
                    <a:cubicBezTo>
                      <a:pt x="409673" y="455506"/>
                      <a:pt x="413865" y="450169"/>
                      <a:pt x="417295" y="445468"/>
                    </a:cubicBezTo>
                    <a:lnTo>
                      <a:pt x="420851" y="440767"/>
                    </a:lnTo>
                    <a:lnTo>
                      <a:pt x="427330" y="441911"/>
                    </a:lnTo>
                    <a:cubicBezTo>
                      <a:pt x="451465" y="445468"/>
                      <a:pt x="470393" y="434795"/>
                      <a:pt x="480301" y="411798"/>
                    </a:cubicBezTo>
                    <a:cubicBezTo>
                      <a:pt x="485636" y="399981"/>
                      <a:pt x="512058" y="335181"/>
                      <a:pt x="516886" y="321586"/>
                    </a:cubicBezTo>
                    <a:cubicBezTo>
                      <a:pt x="520950" y="310659"/>
                      <a:pt x="519807" y="297699"/>
                      <a:pt x="513329" y="287026"/>
                    </a:cubicBezTo>
                    <a:close/>
                  </a:path>
                </a:pathLst>
              </a:custGeom>
              <a:solidFill>
                <a:srgbClr val="FFFFFF"/>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0" name="Freeform 19">
                <a:extLst>
                  <a:ext uri="{FF2B5EF4-FFF2-40B4-BE49-F238E27FC236}">
                    <a16:creationId xmlns:a16="http://schemas.microsoft.com/office/drawing/2014/main" id="{AE04EAA9-F262-D347-8AA5-6D5117B6B856}"/>
                  </a:ext>
                </a:extLst>
              </p:cNvPr>
              <p:cNvSpPr/>
              <p:nvPr/>
            </p:nvSpPr>
            <p:spPr>
              <a:xfrm>
                <a:off x="2660376" y="479265"/>
                <a:ext cx="402702" cy="396790"/>
              </a:xfrm>
              <a:custGeom>
                <a:avLst/>
                <a:gdLst>
                  <a:gd name="connsiteX0" fmla="*/ 222810 w 402702"/>
                  <a:gd name="connsiteY0" fmla="*/ 257040 h 396790"/>
                  <a:gd name="connsiteX1" fmla="*/ 222810 w 402702"/>
                  <a:gd name="connsiteY1" fmla="*/ 139130 h 396790"/>
                  <a:gd name="connsiteX2" fmla="*/ 402556 w 402702"/>
                  <a:gd name="connsiteY2" fmla="*/ 159713 h 396790"/>
                  <a:gd name="connsiteX3" fmla="*/ 395443 w 402702"/>
                  <a:gd name="connsiteY3" fmla="*/ 101901 h 396790"/>
                  <a:gd name="connsiteX4" fmla="*/ 361907 w 402702"/>
                  <a:gd name="connsiteY4" fmla="*/ 54763 h 396790"/>
                  <a:gd name="connsiteX5" fmla="*/ 289373 w 402702"/>
                  <a:gd name="connsiteY5" fmla="*/ 33544 h 396790"/>
                  <a:gd name="connsiteX6" fmla="*/ 218110 w 402702"/>
                  <a:gd name="connsiteY6" fmla="*/ 44090 h 396790"/>
                  <a:gd name="connsiteX7" fmla="*/ 211631 w 402702"/>
                  <a:gd name="connsiteY7" fmla="*/ 42311 h 396790"/>
                  <a:gd name="connsiteX8" fmla="*/ 117375 w 402702"/>
                  <a:gd name="connsiteY8" fmla="*/ 1017 h 396790"/>
                  <a:gd name="connsiteX9" fmla="*/ 63134 w 402702"/>
                  <a:gd name="connsiteY9" fmla="*/ 7497 h 396790"/>
                  <a:gd name="connsiteX10" fmla="*/ 11814 w 402702"/>
                  <a:gd name="connsiteY10" fmla="*/ 58193 h 396790"/>
                  <a:gd name="connsiteX11" fmla="*/ 0 w 402702"/>
                  <a:gd name="connsiteY11" fmla="*/ 88814 h 396790"/>
                  <a:gd name="connsiteX12" fmla="*/ 170855 w 402702"/>
                  <a:gd name="connsiteY12" fmla="*/ 133031 h 396790"/>
                  <a:gd name="connsiteX13" fmla="*/ 129570 w 402702"/>
                  <a:gd name="connsiteY13" fmla="*/ 244970 h 396790"/>
                  <a:gd name="connsiteX14" fmla="*/ 3430 w 402702"/>
                  <a:gd name="connsiteY14" fmla="*/ 233788 h 396790"/>
                  <a:gd name="connsiteX15" fmla="*/ 35822 w 402702"/>
                  <a:gd name="connsiteY15" fmla="*/ 313963 h 396790"/>
                  <a:gd name="connsiteX16" fmla="*/ 82950 w 402702"/>
                  <a:gd name="connsiteY16" fmla="*/ 369995 h 396790"/>
                  <a:gd name="connsiteX17" fmla="*/ 129443 w 402702"/>
                  <a:gd name="connsiteY17" fmla="*/ 378254 h 396790"/>
                  <a:gd name="connsiteX18" fmla="*/ 148878 w 402702"/>
                  <a:gd name="connsiteY18" fmla="*/ 375332 h 396790"/>
                  <a:gd name="connsiteX19" fmla="*/ 181906 w 402702"/>
                  <a:gd name="connsiteY19" fmla="*/ 387148 h 396790"/>
                  <a:gd name="connsiteX20" fmla="*/ 217856 w 402702"/>
                  <a:gd name="connsiteY20" fmla="*/ 396551 h 396790"/>
                  <a:gd name="connsiteX21" fmla="*/ 262697 w 402702"/>
                  <a:gd name="connsiteY21" fmla="*/ 380668 h 396790"/>
                  <a:gd name="connsiteX22" fmla="*/ 325704 w 402702"/>
                  <a:gd name="connsiteY22" fmla="*/ 324127 h 396790"/>
                  <a:gd name="connsiteX23" fmla="*/ 348696 w 402702"/>
                  <a:gd name="connsiteY23" fmla="*/ 294014 h 396790"/>
                  <a:gd name="connsiteX24" fmla="*/ 222810 w 402702"/>
                  <a:gd name="connsiteY24" fmla="*/ 257040 h 396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02702" h="396790">
                    <a:moveTo>
                      <a:pt x="222810" y="257040"/>
                    </a:moveTo>
                    <a:lnTo>
                      <a:pt x="222810" y="139130"/>
                    </a:lnTo>
                    <a:lnTo>
                      <a:pt x="402556" y="159713"/>
                    </a:lnTo>
                    <a:cubicBezTo>
                      <a:pt x="403191" y="140273"/>
                      <a:pt x="401921" y="120833"/>
                      <a:pt x="395443" y="101901"/>
                    </a:cubicBezTo>
                    <a:cubicBezTo>
                      <a:pt x="388964" y="83097"/>
                      <a:pt x="378294" y="66579"/>
                      <a:pt x="361907" y="54763"/>
                    </a:cubicBezTo>
                    <a:cubicBezTo>
                      <a:pt x="340058" y="39388"/>
                      <a:pt x="315414" y="33544"/>
                      <a:pt x="289373" y="33544"/>
                    </a:cubicBezTo>
                    <a:cubicBezTo>
                      <a:pt x="265237" y="32908"/>
                      <a:pt x="241102" y="37101"/>
                      <a:pt x="218110" y="44090"/>
                    </a:cubicBezTo>
                    <a:cubicBezTo>
                      <a:pt x="216331" y="44725"/>
                      <a:pt x="212774" y="43454"/>
                      <a:pt x="211631" y="42311"/>
                    </a:cubicBezTo>
                    <a:cubicBezTo>
                      <a:pt x="183304" y="21727"/>
                      <a:pt x="152689" y="5718"/>
                      <a:pt x="117375" y="1017"/>
                    </a:cubicBezTo>
                    <a:cubicBezTo>
                      <a:pt x="98575" y="-1397"/>
                      <a:pt x="80283" y="381"/>
                      <a:pt x="63134" y="7497"/>
                    </a:cubicBezTo>
                    <a:cubicBezTo>
                      <a:pt x="39506" y="17534"/>
                      <a:pt x="23119" y="35831"/>
                      <a:pt x="11814" y="58193"/>
                    </a:cubicBezTo>
                    <a:cubicBezTo>
                      <a:pt x="7114" y="67596"/>
                      <a:pt x="4192" y="78777"/>
                      <a:pt x="0" y="88814"/>
                    </a:cubicBezTo>
                    <a:lnTo>
                      <a:pt x="170855" y="133031"/>
                    </a:lnTo>
                    <a:lnTo>
                      <a:pt x="129570" y="244970"/>
                    </a:lnTo>
                    <a:lnTo>
                      <a:pt x="3430" y="233788"/>
                    </a:lnTo>
                    <a:cubicBezTo>
                      <a:pt x="4065" y="235567"/>
                      <a:pt x="19309" y="286264"/>
                      <a:pt x="35822" y="313963"/>
                    </a:cubicBezTo>
                    <a:cubicBezTo>
                      <a:pt x="48144" y="335181"/>
                      <a:pt x="61736" y="355765"/>
                      <a:pt x="82950" y="369995"/>
                    </a:cubicBezTo>
                    <a:cubicBezTo>
                      <a:pt x="97686" y="379398"/>
                      <a:pt x="112421" y="382956"/>
                      <a:pt x="129443" y="378254"/>
                    </a:cubicBezTo>
                    <a:cubicBezTo>
                      <a:pt x="135922" y="376475"/>
                      <a:pt x="141765" y="375840"/>
                      <a:pt x="148878" y="375332"/>
                    </a:cubicBezTo>
                    <a:cubicBezTo>
                      <a:pt x="161200" y="374697"/>
                      <a:pt x="171871" y="379398"/>
                      <a:pt x="181906" y="387148"/>
                    </a:cubicBezTo>
                    <a:cubicBezTo>
                      <a:pt x="192450" y="394772"/>
                      <a:pt x="204898" y="397694"/>
                      <a:pt x="217856" y="396551"/>
                    </a:cubicBezTo>
                    <a:cubicBezTo>
                      <a:pt x="234369" y="395407"/>
                      <a:pt x="249105" y="388927"/>
                      <a:pt x="262697" y="380668"/>
                    </a:cubicBezTo>
                    <a:cubicBezTo>
                      <a:pt x="287468" y="365294"/>
                      <a:pt x="307538" y="345346"/>
                      <a:pt x="325704" y="324127"/>
                    </a:cubicBezTo>
                    <a:cubicBezTo>
                      <a:pt x="333960" y="314725"/>
                      <a:pt x="341074" y="304052"/>
                      <a:pt x="348696" y="294014"/>
                    </a:cubicBezTo>
                    <a:lnTo>
                      <a:pt x="222810" y="257040"/>
                    </a:lnTo>
                    <a:close/>
                  </a:path>
                </a:pathLst>
              </a:custGeom>
              <a:solidFill>
                <a:srgbClr val="A6B03B"/>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1" name="Freeform 20">
                <a:extLst>
                  <a:ext uri="{FF2B5EF4-FFF2-40B4-BE49-F238E27FC236}">
                    <a16:creationId xmlns:a16="http://schemas.microsoft.com/office/drawing/2014/main" id="{9039E9AD-6A2D-0F4C-9D53-5289B8BEAC1D}"/>
                  </a:ext>
                </a:extLst>
              </p:cNvPr>
              <p:cNvSpPr/>
              <p:nvPr/>
            </p:nvSpPr>
            <p:spPr>
              <a:xfrm>
                <a:off x="2618710" y="566358"/>
                <a:ext cx="475389" cy="212057"/>
              </a:xfrm>
              <a:custGeom>
                <a:avLst/>
                <a:gdLst>
                  <a:gd name="connsiteX0" fmla="*/ 456544 w 475389"/>
                  <a:gd name="connsiteY0" fmla="*/ 75034 h 212057"/>
                  <a:gd name="connsiteX1" fmla="*/ 280989 w 475389"/>
                  <a:gd name="connsiteY1" fmla="*/ 44413 h 212057"/>
                  <a:gd name="connsiteX2" fmla="*/ 252153 w 475389"/>
                  <a:gd name="connsiteY2" fmla="*/ 68046 h 212057"/>
                  <a:gd name="connsiteX3" fmla="*/ 252153 w 475389"/>
                  <a:gd name="connsiteY3" fmla="*/ 79862 h 212057"/>
                  <a:gd name="connsiteX4" fmla="*/ 217982 w 475389"/>
                  <a:gd name="connsiteY4" fmla="*/ 74018 h 212057"/>
                  <a:gd name="connsiteX5" fmla="*/ 221539 w 475389"/>
                  <a:gd name="connsiteY5" fmla="*/ 65759 h 212057"/>
                  <a:gd name="connsiteX6" fmla="*/ 203247 w 475389"/>
                  <a:gd name="connsiteY6" fmla="*/ 31580 h 212057"/>
                  <a:gd name="connsiteX7" fmla="*/ 28836 w 475389"/>
                  <a:gd name="connsiteY7" fmla="*/ 323 h 212057"/>
                  <a:gd name="connsiteX8" fmla="*/ 6479 w 475389"/>
                  <a:gd name="connsiteY8" fmla="*/ 7439 h 212057"/>
                  <a:gd name="connsiteX9" fmla="*/ 0 w 475389"/>
                  <a:gd name="connsiteY9" fmla="*/ 29293 h 212057"/>
                  <a:gd name="connsiteX10" fmla="*/ 3557 w 475389"/>
                  <a:gd name="connsiteY10" fmla="*/ 119505 h 212057"/>
                  <a:gd name="connsiteX11" fmla="*/ 25914 w 475389"/>
                  <a:gd name="connsiteY11" fmla="*/ 144281 h 212057"/>
                  <a:gd name="connsiteX12" fmla="*/ 159041 w 475389"/>
                  <a:gd name="connsiteY12" fmla="*/ 167279 h 212057"/>
                  <a:gd name="connsiteX13" fmla="*/ 184955 w 475389"/>
                  <a:gd name="connsiteY13" fmla="*/ 154319 h 212057"/>
                  <a:gd name="connsiteX14" fmla="*/ 211504 w 475389"/>
                  <a:gd name="connsiteY14" fmla="*/ 90662 h 212057"/>
                  <a:gd name="connsiteX15" fmla="*/ 253297 w 475389"/>
                  <a:gd name="connsiteY15" fmla="*/ 98286 h 212057"/>
                  <a:gd name="connsiteX16" fmla="*/ 255710 w 475389"/>
                  <a:gd name="connsiteY16" fmla="*/ 163721 h 212057"/>
                  <a:gd name="connsiteX17" fmla="*/ 275781 w 475389"/>
                  <a:gd name="connsiteY17" fmla="*/ 187862 h 212057"/>
                  <a:gd name="connsiteX18" fmla="*/ 408400 w 475389"/>
                  <a:gd name="connsiteY18" fmla="*/ 211495 h 212057"/>
                  <a:gd name="connsiteX19" fmla="*/ 437870 w 475389"/>
                  <a:gd name="connsiteY19" fmla="*/ 194977 h 212057"/>
                  <a:gd name="connsiteX20" fmla="*/ 452606 w 475389"/>
                  <a:gd name="connsiteY20" fmla="*/ 159655 h 212057"/>
                  <a:gd name="connsiteX21" fmla="*/ 473820 w 475389"/>
                  <a:gd name="connsiteY21" fmla="*/ 106036 h 212057"/>
                  <a:gd name="connsiteX22" fmla="*/ 456544 w 475389"/>
                  <a:gd name="connsiteY22" fmla="*/ 75034 h 212057"/>
                  <a:gd name="connsiteX23" fmla="*/ 205025 w 475389"/>
                  <a:gd name="connsiteY23" fmla="*/ 59660 h 212057"/>
                  <a:gd name="connsiteX24" fmla="*/ 170219 w 475389"/>
                  <a:gd name="connsiteY24" fmla="*/ 144535 h 212057"/>
                  <a:gd name="connsiteX25" fmla="*/ 159676 w 475389"/>
                  <a:gd name="connsiteY25" fmla="*/ 149872 h 212057"/>
                  <a:gd name="connsiteX26" fmla="*/ 31249 w 475389"/>
                  <a:gd name="connsiteY26" fmla="*/ 127509 h 212057"/>
                  <a:gd name="connsiteX27" fmla="*/ 23627 w 475389"/>
                  <a:gd name="connsiteY27" fmla="*/ 124587 h 212057"/>
                  <a:gd name="connsiteX28" fmla="*/ 21214 w 475389"/>
                  <a:gd name="connsiteY28" fmla="*/ 116328 h 212057"/>
                  <a:gd name="connsiteX29" fmla="*/ 17657 w 475389"/>
                  <a:gd name="connsiteY29" fmla="*/ 30309 h 212057"/>
                  <a:gd name="connsiteX30" fmla="*/ 17657 w 475389"/>
                  <a:gd name="connsiteY30" fmla="*/ 27387 h 212057"/>
                  <a:gd name="connsiteX31" fmla="*/ 28201 w 475389"/>
                  <a:gd name="connsiteY31" fmla="*/ 18493 h 212057"/>
                  <a:gd name="connsiteX32" fmla="*/ 197912 w 475389"/>
                  <a:gd name="connsiteY32" fmla="*/ 47970 h 212057"/>
                  <a:gd name="connsiteX33" fmla="*/ 205025 w 475389"/>
                  <a:gd name="connsiteY33" fmla="*/ 50893 h 212057"/>
                  <a:gd name="connsiteX34" fmla="*/ 205025 w 475389"/>
                  <a:gd name="connsiteY34" fmla="*/ 59660 h 212057"/>
                  <a:gd name="connsiteX35" fmla="*/ 456544 w 475389"/>
                  <a:gd name="connsiteY35" fmla="*/ 103368 h 212057"/>
                  <a:gd name="connsiteX36" fmla="*/ 422373 w 475389"/>
                  <a:gd name="connsiteY36" fmla="*/ 186465 h 212057"/>
                  <a:gd name="connsiteX37" fmla="*/ 410559 w 475389"/>
                  <a:gd name="connsiteY37" fmla="*/ 192945 h 212057"/>
                  <a:gd name="connsiteX38" fmla="*/ 283276 w 475389"/>
                  <a:gd name="connsiteY38" fmla="*/ 171090 h 212057"/>
                  <a:gd name="connsiteX39" fmla="*/ 273876 w 475389"/>
                  <a:gd name="connsiteY39" fmla="*/ 165754 h 212057"/>
                  <a:gd name="connsiteX40" fmla="*/ 272732 w 475389"/>
                  <a:gd name="connsiteY40" fmla="*/ 158130 h 212057"/>
                  <a:gd name="connsiteX41" fmla="*/ 269175 w 475389"/>
                  <a:gd name="connsiteY41" fmla="*/ 72112 h 212057"/>
                  <a:gd name="connsiteX42" fmla="*/ 269810 w 475389"/>
                  <a:gd name="connsiteY42" fmla="*/ 64996 h 212057"/>
                  <a:gd name="connsiteX43" fmla="*/ 276289 w 475389"/>
                  <a:gd name="connsiteY43" fmla="*/ 60930 h 212057"/>
                  <a:gd name="connsiteX44" fmla="*/ 450700 w 475389"/>
                  <a:gd name="connsiteY44" fmla="*/ 91552 h 212057"/>
                  <a:gd name="connsiteX45" fmla="*/ 458322 w 475389"/>
                  <a:gd name="connsiteY45" fmla="*/ 95109 h 212057"/>
                  <a:gd name="connsiteX46" fmla="*/ 456544 w 475389"/>
                  <a:gd name="connsiteY46" fmla="*/ 103368 h 21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75389" h="212057">
                    <a:moveTo>
                      <a:pt x="456544" y="75034"/>
                    </a:moveTo>
                    <a:cubicBezTo>
                      <a:pt x="452479" y="73890"/>
                      <a:pt x="323925" y="52036"/>
                      <a:pt x="280989" y="44413"/>
                    </a:cubicBezTo>
                    <a:cubicBezTo>
                      <a:pt x="264475" y="41490"/>
                      <a:pt x="252661" y="51528"/>
                      <a:pt x="252153" y="68046"/>
                    </a:cubicBezTo>
                    <a:lnTo>
                      <a:pt x="252153" y="79862"/>
                    </a:lnTo>
                    <a:cubicBezTo>
                      <a:pt x="240340" y="77448"/>
                      <a:pt x="229161" y="75796"/>
                      <a:pt x="217982" y="74018"/>
                    </a:cubicBezTo>
                    <a:cubicBezTo>
                      <a:pt x="219126" y="71095"/>
                      <a:pt x="220396" y="68173"/>
                      <a:pt x="221539" y="65759"/>
                    </a:cubicBezTo>
                    <a:cubicBezTo>
                      <a:pt x="227383" y="50385"/>
                      <a:pt x="222174" y="33994"/>
                      <a:pt x="203247" y="31580"/>
                    </a:cubicBezTo>
                    <a:cubicBezTo>
                      <a:pt x="193212" y="29801"/>
                      <a:pt x="32901" y="959"/>
                      <a:pt x="28836" y="323"/>
                    </a:cubicBezTo>
                    <a:cubicBezTo>
                      <a:pt x="19944" y="-820"/>
                      <a:pt x="12322" y="959"/>
                      <a:pt x="6479" y="7439"/>
                    </a:cubicBezTo>
                    <a:cubicBezTo>
                      <a:pt x="635" y="13919"/>
                      <a:pt x="0" y="21034"/>
                      <a:pt x="0" y="29293"/>
                    </a:cubicBezTo>
                    <a:lnTo>
                      <a:pt x="3557" y="119505"/>
                    </a:lnTo>
                    <a:cubicBezTo>
                      <a:pt x="4192" y="132465"/>
                      <a:pt x="12957" y="141867"/>
                      <a:pt x="25914" y="144281"/>
                    </a:cubicBezTo>
                    <a:cubicBezTo>
                      <a:pt x="31757" y="145425"/>
                      <a:pt x="130205" y="161942"/>
                      <a:pt x="159041" y="167279"/>
                    </a:cubicBezTo>
                    <a:cubicBezTo>
                      <a:pt x="169076" y="169057"/>
                      <a:pt x="181398" y="162577"/>
                      <a:pt x="184955" y="154319"/>
                    </a:cubicBezTo>
                    <a:cubicBezTo>
                      <a:pt x="187877" y="147203"/>
                      <a:pt x="205534" y="105401"/>
                      <a:pt x="211504" y="90662"/>
                    </a:cubicBezTo>
                    <a:cubicBezTo>
                      <a:pt x="225604" y="93076"/>
                      <a:pt x="239832" y="95999"/>
                      <a:pt x="253297" y="98286"/>
                    </a:cubicBezTo>
                    <a:cubicBezTo>
                      <a:pt x="254440" y="120648"/>
                      <a:pt x="255075" y="141867"/>
                      <a:pt x="255710" y="163721"/>
                    </a:cubicBezTo>
                    <a:cubicBezTo>
                      <a:pt x="256345" y="175537"/>
                      <a:pt x="264602" y="185575"/>
                      <a:pt x="275781" y="187862"/>
                    </a:cubicBezTo>
                    <a:cubicBezTo>
                      <a:pt x="305887" y="193199"/>
                      <a:pt x="402429" y="210225"/>
                      <a:pt x="408400" y="211495"/>
                    </a:cubicBezTo>
                    <a:cubicBezTo>
                      <a:pt x="423135" y="213909"/>
                      <a:pt x="432535" y="208573"/>
                      <a:pt x="437870" y="194977"/>
                    </a:cubicBezTo>
                    <a:cubicBezTo>
                      <a:pt x="442571" y="183161"/>
                      <a:pt x="447906" y="171345"/>
                      <a:pt x="452606" y="159655"/>
                    </a:cubicBezTo>
                    <a:cubicBezTo>
                      <a:pt x="459719" y="141994"/>
                      <a:pt x="467341" y="123697"/>
                      <a:pt x="473820" y="106036"/>
                    </a:cubicBezTo>
                    <a:cubicBezTo>
                      <a:pt x="479028" y="91552"/>
                      <a:pt x="470771" y="77956"/>
                      <a:pt x="456544" y="75034"/>
                    </a:cubicBezTo>
                    <a:close/>
                    <a:moveTo>
                      <a:pt x="205025" y="59660"/>
                    </a:moveTo>
                    <a:cubicBezTo>
                      <a:pt x="193847" y="87994"/>
                      <a:pt x="182033" y="116201"/>
                      <a:pt x="170219" y="144535"/>
                    </a:cubicBezTo>
                    <a:cubicBezTo>
                      <a:pt x="168441" y="149236"/>
                      <a:pt x="164376" y="150380"/>
                      <a:pt x="159676" y="149872"/>
                    </a:cubicBezTo>
                    <a:cubicBezTo>
                      <a:pt x="129570" y="144535"/>
                      <a:pt x="44206" y="129288"/>
                      <a:pt x="31249" y="127509"/>
                    </a:cubicBezTo>
                    <a:cubicBezTo>
                      <a:pt x="27184" y="126874"/>
                      <a:pt x="24771" y="126366"/>
                      <a:pt x="23627" y="124587"/>
                    </a:cubicBezTo>
                    <a:cubicBezTo>
                      <a:pt x="21849" y="122808"/>
                      <a:pt x="21214" y="120521"/>
                      <a:pt x="21214" y="116328"/>
                    </a:cubicBezTo>
                    <a:cubicBezTo>
                      <a:pt x="20579" y="102225"/>
                      <a:pt x="18292" y="44413"/>
                      <a:pt x="17657" y="30309"/>
                    </a:cubicBezTo>
                    <a:lnTo>
                      <a:pt x="17657" y="27387"/>
                    </a:lnTo>
                    <a:cubicBezTo>
                      <a:pt x="17657" y="19128"/>
                      <a:pt x="20071" y="17349"/>
                      <a:pt x="28201" y="18493"/>
                    </a:cubicBezTo>
                    <a:cubicBezTo>
                      <a:pt x="65293" y="24973"/>
                      <a:pt x="178476" y="45048"/>
                      <a:pt x="197912" y="47970"/>
                    </a:cubicBezTo>
                    <a:cubicBezTo>
                      <a:pt x="201469" y="48606"/>
                      <a:pt x="203755" y="49114"/>
                      <a:pt x="205025" y="50893"/>
                    </a:cubicBezTo>
                    <a:cubicBezTo>
                      <a:pt x="207312" y="51401"/>
                      <a:pt x="207312" y="54450"/>
                      <a:pt x="205025" y="59660"/>
                    </a:cubicBezTo>
                    <a:close/>
                    <a:moveTo>
                      <a:pt x="456544" y="103368"/>
                    </a:moveTo>
                    <a:cubicBezTo>
                      <a:pt x="451208" y="116963"/>
                      <a:pt x="428216" y="172361"/>
                      <a:pt x="422373" y="186465"/>
                    </a:cubicBezTo>
                    <a:cubicBezTo>
                      <a:pt x="419959" y="192309"/>
                      <a:pt x="417038" y="194088"/>
                      <a:pt x="410559" y="192945"/>
                    </a:cubicBezTo>
                    <a:cubicBezTo>
                      <a:pt x="368131" y="185829"/>
                      <a:pt x="325703" y="178206"/>
                      <a:pt x="283276" y="171090"/>
                    </a:cubicBezTo>
                    <a:cubicBezTo>
                      <a:pt x="277940" y="169947"/>
                      <a:pt x="275019" y="168676"/>
                      <a:pt x="273876" y="165754"/>
                    </a:cubicBezTo>
                    <a:cubicBezTo>
                      <a:pt x="272732" y="163975"/>
                      <a:pt x="272732" y="161688"/>
                      <a:pt x="272732" y="158130"/>
                    </a:cubicBezTo>
                    <a:cubicBezTo>
                      <a:pt x="271589" y="129288"/>
                      <a:pt x="270319" y="100954"/>
                      <a:pt x="269175" y="72112"/>
                    </a:cubicBezTo>
                    <a:cubicBezTo>
                      <a:pt x="269175" y="69697"/>
                      <a:pt x="268540" y="67410"/>
                      <a:pt x="269810" y="64996"/>
                    </a:cubicBezTo>
                    <a:cubicBezTo>
                      <a:pt x="270954" y="62582"/>
                      <a:pt x="272732" y="59660"/>
                      <a:pt x="276289" y="60930"/>
                    </a:cubicBezTo>
                    <a:cubicBezTo>
                      <a:pt x="290389" y="63345"/>
                      <a:pt x="407129" y="83928"/>
                      <a:pt x="450700" y="91552"/>
                    </a:cubicBezTo>
                    <a:cubicBezTo>
                      <a:pt x="454765" y="92187"/>
                      <a:pt x="457179" y="93330"/>
                      <a:pt x="458322" y="95109"/>
                    </a:cubicBezTo>
                    <a:cubicBezTo>
                      <a:pt x="458957" y="96888"/>
                      <a:pt x="458322" y="99175"/>
                      <a:pt x="456544" y="103368"/>
                    </a:cubicBezTo>
                    <a:close/>
                  </a:path>
                </a:pathLst>
              </a:custGeom>
              <a:solidFill>
                <a:srgbClr val="6B7628"/>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2" name="Freeform 21">
                <a:extLst>
                  <a:ext uri="{FF2B5EF4-FFF2-40B4-BE49-F238E27FC236}">
                    <a16:creationId xmlns:a16="http://schemas.microsoft.com/office/drawing/2014/main" id="{AE6FF44C-C669-2348-91D5-ACEA074751E2}"/>
                  </a:ext>
                </a:extLst>
              </p:cNvPr>
              <p:cNvSpPr/>
              <p:nvPr/>
            </p:nvSpPr>
            <p:spPr>
              <a:xfrm>
                <a:off x="2773726" y="752736"/>
                <a:ext cx="115593" cy="44430"/>
              </a:xfrm>
              <a:custGeom>
                <a:avLst/>
                <a:gdLst>
                  <a:gd name="connsiteX0" fmla="*/ 60680 w 115593"/>
                  <a:gd name="connsiteY0" fmla="*/ 44431 h 44430"/>
                  <a:gd name="connsiteX1" fmla="*/ 48613 w 115593"/>
                  <a:gd name="connsiteY1" fmla="*/ 43541 h 44430"/>
                  <a:gd name="connsiteX2" fmla="*/ 468 w 115593"/>
                  <a:gd name="connsiteY2" fmla="*/ 8219 h 44430"/>
                  <a:gd name="connsiteX3" fmla="*/ 3644 w 115593"/>
                  <a:gd name="connsiteY3" fmla="*/ 469 h 44430"/>
                  <a:gd name="connsiteX4" fmla="*/ 11393 w 115593"/>
                  <a:gd name="connsiteY4" fmla="*/ 3645 h 44430"/>
                  <a:gd name="connsiteX5" fmla="*/ 50518 w 115593"/>
                  <a:gd name="connsiteY5" fmla="*/ 31979 h 44430"/>
                  <a:gd name="connsiteX6" fmla="*/ 106538 w 115593"/>
                  <a:gd name="connsiteY6" fmla="*/ 19909 h 44430"/>
                  <a:gd name="connsiteX7" fmla="*/ 114668 w 115593"/>
                  <a:gd name="connsiteY7" fmla="*/ 21687 h 44430"/>
                  <a:gd name="connsiteX8" fmla="*/ 112890 w 115593"/>
                  <a:gd name="connsiteY8" fmla="*/ 29819 h 44430"/>
                  <a:gd name="connsiteX9" fmla="*/ 60680 w 115593"/>
                  <a:gd name="connsiteY9" fmla="*/ 44431 h 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593" h="44430">
                    <a:moveTo>
                      <a:pt x="60680" y="44431"/>
                    </a:moveTo>
                    <a:cubicBezTo>
                      <a:pt x="56743" y="44431"/>
                      <a:pt x="52678" y="44177"/>
                      <a:pt x="48613" y="43541"/>
                    </a:cubicBezTo>
                    <a:cubicBezTo>
                      <a:pt x="13298" y="37824"/>
                      <a:pt x="976" y="9363"/>
                      <a:pt x="468" y="8219"/>
                    </a:cubicBezTo>
                    <a:cubicBezTo>
                      <a:pt x="-802" y="5170"/>
                      <a:pt x="595" y="1739"/>
                      <a:pt x="3644" y="469"/>
                    </a:cubicBezTo>
                    <a:cubicBezTo>
                      <a:pt x="6693" y="-802"/>
                      <a:pt x="10123" y="596"/>
                      <a:pt x="11393" y="3645"/>
                    </a:cubicBezTo>
                    <a:cubicBezTo>
                      <a:pt x="11774" y="4661"/>
                      <a:pt x="21936" y="27278"/>
                      <a:pt x="50518" y="31979"/>
                    </a:cubicBezTo>
                    <a:cubicBezTo>
                      <a:pt x="80116" y="36299"/>
                      <a:pt x="106284" y="20036"/>
                      <a:pt x="106538" y="19909"/>
                    </a:cubicBezTo>
                    <a:cubicBezTo>
                      <a:pt x="109333" y="18130"/>
                      <a:pt x="112890" y="19019"/>
                      <a:pt x="114668" y="21687"/>
                    </a:cubicBezTo>
                    <a:cubicBezTo>
                      <a:pt x="116446" y="24483"/>
                      <a:pt x="115557" y="28040"/>
                      <a:pt x="112890" y="29819"/>
                    </a:cubicBezTo>
                    <a:cubicBezTo>
                      <a:pt x="111619" y="30454"/>
                      <a:pt x="89262" y="44431"/>
                      <a:pt x="60680" y="44431"/>
                    </a:cubicBezTo>
                    <a:close/>
                  </a:path>
                </a:pathLst>
              </a:custGeom>
              <a:solidFill>
                <a:srgbClr val="6B7621"/>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3" name="Freeform 22">
                <a:extLst>
                  <a:ext uri="{FF2B5EF4-FFF2-40B4-BE49-F238E27FC236}">
                    <a16:creationId xmlns:a16="http://schemas.microsoft.com/office/drawing/2014/main" id="{327EB882-51AB-D645-9F3F-C40AD62C3898}"/>
                  </a:ext>
                </a:extLst>
              </p:cNvPr>
              <p:cNvSpPr/>
              <p:nvPr/>
            </p:nvSpPr>
            <p:spPr>
              <a:xfrm>
                <a:off x="2885382" y="377364"/>
                <a:ext cx="110496" cy="124390"/>
              </a:xfrm>
              <a:custGeom>
                <a:avLst/>
                <a:gdLst>
                  <a:gd name="connsiteX0" fmla="*/ 217 w 110496"/>
                  <a:gd name="connsiteY0" fmla="*/ 124391 h 124390"/>
                  <a:gd name="connsiteX1" fmla="*/ 23209 w 110496"/>
                  <a:gd name="connsiteY1" fmla="*/ 43073 h 124390"/>
                  <a:gd name="connsiteX2" fmla="*/ 110478 w 110496"/>
                  <a:gd name="connsiteY2" fmla="*/ 0 h 124390"/>
                  <a:gd name="connsiteX3" fmla="*/ 80373 w 110496"/>
                  <a:gd name="connsiteY3" fmla="*/ 88941 h 124390"/>
                  <a:gd name="connsiteX4" fmla="*/ 217 w 110496"/>
                  <a:gd name="connsiteY4" fmla="*/ 124391 h 1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96" h="124390">
                    <a:moveTo>
                      <a:pt x="217" y="124391"/>
                    </a:moveTo>
                    <a:cubicBezTo>
                      <a:pt x="217" y="124391"/>
                      <a:pt x="-3848" y="79539"/>
                      <a:pt x="23209" y="43073"/>
                    </a:cubicBezTo>
                    <a:cubicBezTo>
                      <a:pt x="50267" y="6607"/>
                      <a:pt x="110478" y="0"/>
                      <a:pt x="110478" y="0"/>
                    </a:cubicBezTo>
                    <a:cubicBezTo>
                      <a:pt x="110478" y="0"/>
                      <a:pt x="112257" y="57176"/>
                      <a:pt x="80373" y="88941"/>
                    </a:cubicBezTo>
                    <a:cubicBezTo>
                      <a:pt x="48488" y="120833"/>
                      <a:pt x="217" y="124391"/>
                      <a:pt x="217" y="124391"/>
                    </a:cubicBezTo>
                    <a:close/>
                  </a:path>
                </a:pathLst>
              </a:custGeom>
              <a:solidFill>
                <a:srgbClr val="C9CC00"/>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4" name="Freeform 23">
                <a:extLst>
                  <a:ext uri="{FF2B5EF4-FFF2-40B4-BE49-F238E27FC236}">
                    <a16:creationId xmlns:a16="http://schemas.microsoft.com/office/drawing/2014/main" id="{A537233D-829E-D44A-83AE-897BA46E5FCB}"/>
                  </a:ext>
                </a:extLst>
              </p:cNvPr>
              <p:cNvSpPr/>
              <p:nvPr/>
            </p:nvSpPr>
            <p:spPr>
              <a:xfrm rot="-4728146">
                <a:off x="2716532" y="636002"/>
                <a:ext cx="56657" cy="41168"/>
              </a:xfrm>
              <a:custGeom>
                <a:avLst/>
                <a:gdLst>
                  <a:gd name="connsiteX0" fmla="*/ 56657 w 56657"/>
                  <a:gd name="connsiteY0" fmla="*/ 20584 h 41168"/>
                  <a:gd name="connsiteX1" fmla="*/ 28329 w 56657"/>
                  <a:gd name="connsiteY1" fmla="*/ 41169 h 41168"/>
                  <a:gd name="connsiteX2" fmla="*/ 0 w 56657"/>
                  <a:gd name="connsiteY2" fmla="*/ 20584 h 41168"/>
                  <a:gd name="connsiteX3" fmla="*/ 28329 w 56657"/>
                  <a:gd name="connsiteY3" fmla="*/ 0 h 41168"/>
                  <a:gd name="connsiteX4" fmla="*/ 56657 w 56657"/>
                  <a:gd name="connsiteY4" fmla="*/ 20584 h 4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57" h="41168">
                    <a:moveTo>
                      <a:pt x="56657" y="20584"/>
                    </a:moveTo>
                    <a:cubicBezTo>
                      <a:pt x="56657" y="31953"/>
                      <a:pt x="43974" y="41169"/>
                      <a:pt x="28329" y="41169"/>
                    </a:cubicBezTo>
                    <a:cubicBezTo>
                      <a:pt x="12683" y="41169"/>
                      <a:pt x="0" y="31953"/>
                      <a:pt x="0" y="20584"/>
                    </a:cubicBezTo>
                    <a:cubicBezTo>
                      <a:pt x="0" y="9216"/>
                      <a:pt x="12683" y="0"/>
                      <a:pt x="28329" y="0"/>
                    </a:cubicBezTo>
                    <a:cubicBezTo>
                      <a:pt x="43974" y="0"/>
                      <a:pt x="56657" y="9216"/>
                      <a:pt x="56657" y="20584"/>
                    </a:cubicBezTo>
                    <a:close/>
                  </a:path>
                </a:pathLst>
              </a:custGeom>
              <a:solidFill>
                <a:srgbClr val="6B7629"/>
              </a:solidFill>
              <a:ln w="12692" cap="flat">
                <a:noFill/>
                <a:prstDash val="solid"/>
                <a:miter/>
              </a:ln>
            </p:spPr>
            <p:txBody>
              <a:bodyPr rtlCol="0" anchor="ctr"/>
              <a:lstStyle/>
              <a:p>
                <a:endParaRPr lang="en-US" dirty="0">
                  <a:latin typeface="Roboto Condensed" panose="02000000000000000000" pitchFamily="2" charset="0"/>
                </a:endParaRPr>
              </a:p>
            </p:txBody>
          </p:sp>
          <p:sp>
            <p:nvSpPr>
              <p:cNvPr id="25" name="Freeform 24">
                <a:extLst>
                  <a:ext uri="{FF2B5EF4-FFF2-40B4-BE49-F238E27FC236}">
                    <a16:creationId xmlns:a16="http://schemas.microsoft.com/office/drawing/2014/main" id="{E12DD6B7-BD89-8943-B62C-B4C36F7D94DC}"/>
                  </a:ext>
                </a:extLst>
              </p:cNvPr>
              <p:cNvSpPr/>
              <p:nvPr/>
            </p:nvSpPr>
            <p:spPr>
              <a:xfrm rot="-4728146">
                <a:off x="2922266" y="672264"/>
                <a:ext cx="56657" cy="41168"/>
              </a:xfrm>
              <a:custGeom>
                <a:avLst/>
                <a:gdLst>
                  <a:gd name="connsiteX0" fmla="*/ 56657 w 56657"/>
                  <a:gd name="connsiteY0" fmla="*/ 20584 h 41168"/>
                  <a:gd name="connsiteX1" fmla="*/ 28329 w 56657"/>
                  <a:gd name="connsiteY1" fmla="*/ 41169 h 41168"/>
                  <a:gd name="connsiteX2" fmla="*/ 0 w 56657"/>
                  <a:gd name="connsiteY2" fmla="*/ 20584 h 41168"/>
                  <a:gd name="connsiteX3" fmla="*/ 28329 w 56657"/>
                  <a:gd name="connsiteY3" fmla="*/ 0 h 41168"/>
                  <a:gd name="connsiteX4" fmla="*/ 56657 w 56657"/>
                  <a:gd name="connsiteY4" fmla="*/ 20584 h 4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57" h="41168">
                    <a:moveTo>
                      <a:pt x="56657" y="20584"/>
                    </a:moveTo>
                    <a:cubicBezTo>
                      <a:pt x="56657" y="31953"/>
                      <a:pt x="43974" y="41169"/>
                      <a:pt x="28329" y="41169"/>
                    </a:cubicBezTo>
                    <a:cubicBezTo>
                      <a:pt x="12683" y="41169"/>
                      <a:pt x="0" y="31953"/>
                      <a:pt x="0" y="20584"/>
                    </a:cubicBezTo>
                    <a:cubicBezTo>
                      <a:pt x="0" y="9216"/>
                      <a:pt x="12683" y="0"/>
                      <a:pt x="28329" y="0"/>
                    </a:cubicBezTo>
                    <a:cubicBezTo>
                      <a:pt x="43974" y="0"/>
                      <a:pt x="56657" y="9216"/>
                      <a:pt x="56657" y="20584"/>
                    </a:cubicBezTo>
                    <a:close/>
                  </a:path>
                </a:pathLst>
              </a:custGeom>
              <a:solidFill>
                <a:srgbClr val="6B7629"/>
              </a:solidFill>
              <a:ln w="12692" cap="flat">
                <a:noFill/>
                <a:prstDash val="solid"/>
                <a:miter/>
              </a:ln>
            </p:spPr>
            <p:txBody>
              <a:bodyPr rtlCol="0" anchor="ctr"/>
              <a:lstStyle/>
              <a:p>
                <a:endParaRPr lang="en-US" dirty="0">
                  <a:latin typeface="Roboto Condensed" panose="02000000000000000000" pitchFamily="2" charset="0"/>
                </a:endParaRPr>
              </a:p>
            </p:txBody>
          </p:sp>
        </p:grpSp>
        <p:grpSp>
          <p:nvGrpSpPr>
            <p:cNvPr id="5" name="Group 4">
              <a:extLst>
                <a:ext uri="{FF2B5EF4-FFF2-40B4-BE49-F238E27FC236}">
                  <a16:creationId xmlns:a16="http://schemas.microsoft.com/office/drawing/2014/main" id="{D31FAFD9-D473-B845-BC7A-5F526C0E3D6D}"/>
                </a:ext>
              </a:extLst>
            </p:cNvPr>
            <p:cNvGrpSpPr/>
            <p:nvPr/>
          </p:nvGrpSpPr>
          <p:grpSpPr>
            <a:xfrm>
              <a:off x="5607820" y="1490245"/>
              <a:ext cx="1113232" cy="595754"/>
              <a:chOff x="1183950" y="520131"/>
              <a:chExt cx="992594" cy="531194"/>
            </a:xfrm>
            <a:solidFill>
              <a:srgbClr val="8FA221"/>
            </a:solidFill>
          </p:grpSpPr>
          <p:grpSp>
            <p:nvGrpSpPr>
              <p:cNvPr id="6" name="Group 5">
                <a:extLst>
                  <a:ext uri="{FF2B5EF4-FFF2-40B4-BE49-F238E27FC236}">
                    <a16:creationId xmlns:a16="http://schemas.microsoft.com/office/drawing/2014/main" id="{4BCEAEA1-2FB9-4140-A67D-2FABFF84FCC5}"/>
                  </a:ext>
                </a:extLst>
              </p:cNvPr>
              <p:cNvGrpSpPr/>
              <p:nvPr/>
            </p:nvGrpSpPr>
            <p:grpSpPr>
              <a:xfrm>
                <a:off x="1183950" y="520131"/>
                <a:ext cx="992594" cy="239052"/>
                <a:chOff x="1183950" y="520131"/>
                <a:chExt cx="992594" cy="239052"/>
              </a:xfrm>
              <a:grpFill/>
            </p:grpSpPr>
            <p:sp>
              <p:nvSpPr>
                <p:cNvPr id="12" name="Freeform 11">
                  <a:extLst>
                    <a:ext uri="{FF2B5EF4-FFF2-40B4-BE49-F238E27FC236}">
                      <a16:creationId xmlns:a16="http://schemas.microsoft.com/office/drawing/2014/main" id="{5DB7EE78-8889-8640-9E55-BA5059AA6A60}"/>
                    </a:ext>
                  </a:extLst>
                </p:cNvPr>
                <p:cNvSpPr/>
                <p:nvPr/>
              </p:nvSpPr>
              <p:spPr>
                <a:xfrm>
                  <a:off x="1183950" y="520131"/>
                  <a:ext cx="176904" cy="236692"/>
                </a:xfrm>
                <a:custGeom>
                  <a:avLst/>
                  <a:gdLst>
                    <a:gd name="connsiteX0" fmla="*/ 234750 w 234750"/>
                    <a:gd name="connsiteY0" fmla="*/ 106221 h 314089"/>
                    <a:gd name="connsiteX1" fmla="*/ 234750 w 234750"/>
                    <a:gd name="connsiteY1" fmla="*/ 120833 h 314089"/>
                    <a:gd name="connsiteX2" fmla="*/ 227637 w 234750"/>
                    <a:gd name="connsiteY2" fmla="*/ 176231 h 314089"/>
                    <a:gd name="connsiteX3" fmla="*/ 134016 w 234750"/>
                    <a:gd name="connsiteY3" fmla="*/ 226673 h 314089"/>
                    <a:gd name="connsiteX4" fmla="*/ 101115 w 234750"/>
                    <a:gd name="connsiteY4" fmla="*/ 225021 h 314089"/>
                    <a:gd name="connsiteX5" fmla="*/ 77869 w 234750"/>
                    <a:gd name="connsiteY5" fmla="*/ 222480 h 314089"/>
                    <a:gd name="connsiteX6" fmla="*/ 77869 w 234750"/>
                    <a:gd name="connsiteY6" fmla="*/ 314089 h 314089"/>
                    <a:gd name="connsiteX7" fmla="*/ 0 w 234750"/>
                    <a:gd name="connsiteY7" fmla="*/ 314089 h 314089"/>
                    <a:gd name="connsiteX8" fmla="*/ 0 w 234750"/>
                    <a:gd name="connsiteY8" fmla="*/ 2160 h 314089"/>
                    <a:gd name="connsiteX9" fmla="*/ 37474 w 234750"/>
                    <a:gd name="connsiteY9" fmla="*/ 1271 h 314089"/>
                    <a:gd name="connsiteX10" fmla="*/ 134016 w 234750"/>
                    <a:gd name="connsiteY10" fmla="*/ 0 h 314089"/>
                    <a:gd name="connsiteX11" fmla="*/ 222301 w 234750"/>
                    <a:gd name="connsiteY11" fmla="*/ 41167 h 314089"/>
                    <a:gd name="connsiteX12" fmla="*/ 234750 w 234750"/>
                    <a:gd name="connsiteY12" fmla="*/ 106221 h 314089"/>
                    <a:gd name="connsiteX13" fmla="*/ 156500 w 234750"/>
                    <a:gd name="connsiteY13" fmla="*/ 67087 h 314089"/>
                    <a:gd name="connsiteX14" fmla="*/ 77869 w 234750"/>
                    <a:gd name="connsiteY14" fmla="*/ 58701 h 314089"/>
                    <a:gd name="connsiteX15" fmla="*/ 77869 w 234750"/>
                    <a:gd name="connsiteY15" fmla="*/ 165304 h 314089"/>
                    <a:gd name="connsiteX16" fmla="*/ 154468 w 234750"/>
                    <a:gd name="connsiteY16" fmla="*/ 160348 h 314089"/>
                    <a:gd name="connsiteX17" fmla="*/ 163995 w 234750"/>
                    <a:gd name="connsiteY17" fmla="*/ 128329 h 314089"/>
                    <a:gd name="connsiteX18" fmla="*/ 163995 w 234750"/>
                    <a:gd name="connsiteY18" fmla="*/ 100376 h 314089"/>
                    <a:gd name="connsiteX19" fmla="*/ 156500 w 234750"/>
                    <a:gd name="connsiteY19" fmla="*/ 67087 h 31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4750" h="314089">
                      <a:moveTo>
                        <a:pt x="234750" y="106221"/>
                      </a:moveTo>
                      <a:lnTo>
                        <a:pt x="234750" y="120833"/>
                      </a:lnTo>
                      <a:cubicBezTo>
                        <a:pt x="234750" y="147515"/>
                        <a:pt x="232718" y="166193"/>
                        <a:pt x="227637" y="176231"/>
                      </a:cubicBezTo>
                      <a:cubicBezTo>
                        <a:pt x="212647" y="210791"/>
                        <a:pt x="185590" y="226673"/>
                        <a:pt x="134016" y="226673"/>
                      </a:cubicBezTo>
                      <a:cubicBezTo>
                        <a:pt x="127792" y="227054"/>
                        <a:pt x="114072" y="226292"/>
                        <a:pt x="101115" y="225021"/>
                      </a:cubicBezTo>
                      <a:cubicBezTo>
                        <a:pt x="94002" y="224259"/>
                        <a:pt x="86126" y="223369"/>
                        <a:pt x="77869" y="222480"/>
                      </a:cubicBezTo>
                      <a:lnTo>
                        <a:pt x="77869" y="314089"/>
                      </a:lnTo>
                      <a:lnTo>
                        <a:pt x="0" y="314089"/>
                      </a:lnTo>
                      <a:lnTo>
                        <a:pt x="0" y="2160"/>
                      </a:lnTo>
                      <a:cubicBezTo>
                        <a:pt x="11179" y="1779"/>
                        <a:pt x="23754" y="1779"/>
                        <a:pt x="37474" y="1271"/>
                      </a:cubicBezTo>
                      <a:cubicBezTo>
                        <a:pt x="61228" y="889"/>
                        <a:pt x="94129" y="0"/>
                        <a:pt x="134016" y="0"/>
                      </a:cubicBezTo>
                      <a:cubicBezTo>
                        <a:pt x="181525" y="0"/>
                        <a:pt x="206804" y="13341"/>
                        <a:pt x="222301" y="41167"/>
                      </a:cubicBezTo>
                      <a:cubicBezTo>
                        <a:pt x="229288" y="55779"/>
                        <a:pt x="234750" y="74584"/>
                        <a:pt x="234750" y="106221"/>
                      </a:cubicBezTo>
                      <a:close/>
                      <a:moveTo>
                        <a:pt x="156500" y="67087"/>
                      </a:moveTo>
                      <a:cubicBezTo>
                        <a:pt x="146973" y="57558"/>
                        <a:pt x="129824" y="54127"/>
                        <a:pt x="77869" y="58701"/>
                      </a:cubicBezTo>
                      <a:lnTo>
                        <a:pt x="77869" y="165304"/>
                      </a:lnTo>
                      <a:cubicBezTo>
                        <a:pt x="136557" y="171911"/>
                        <a:pt x="147862" y="168226"/>
                        <a:pt x="154468" y="160348"/>
                      </a:cubicBezTo>
                      <a:cubicBezTo>
                        <a:pt x="160692" y="153741"/>
                        <a:pt x="163995" y="147896"/>
                        <a:pt x="163995" y="128329"/>
                      </a:cubicBezTo>
                      <a:lnTo>
                        <a:pt x="163995" y="100376"/>
                      </a:lnTo>
                      <a:cubicBezTo>
                        <a:pt x="163995" y="79920"/>
                        <a:pt x="161073" y="72424"/>
                        <a:pt x="156500" y="67087"/>
                      </a:cubicBez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sp>
              <p:nvSpPr>
                <p:cNvPr id="13" name="Freeform 12">
                  <a:extLst>
                    <a:ext uri="{FF2B5EF4-FFF2-40B4-BE49-F238E27FC236}">
                      <a16:creationId xmlns:a16="http://schemas.microsoft.com/office/drawing/2014/main" id="{8782BFC3-2E31-FC42-9133-27B25F9E1B73}"/>
                    </a:ext>
                  </a:extLst>
                </p:cNvPr>
                <p:cNvSpPr/>
                <p:nvPr/>
              </p:nvSpPr>
              <p:spPr>
                <a:xfrm>
                  <a:off x="1379329" y="523195"/>
                  <a:ext cx="53990" cy="233532"/>
                </a:xfrm>
                <a:custGeom>
                  <a:avLst/>
                  <a:gdLst>
                    <a:gd name="connsiteX0" fmla="*/ 71645 w 71644"/>
                    <a:gd name="connsiteY0" fmla="*/ 32146 h 309896"/>
                    <a:gd name="connsiteX1" fmla="*/ 62880 w 71644"/>
                    <a:gd name="connsiteY1" fmla="*/ 56668 h 309896"/>
                    <a:gd name="connsiteX2" fmla="*/ 35822 w 71644"/>
                    <a:gd name="connsiteY2" fmla="*/ 63784 h 309896"/>
                    <a:gd name="connsiteX3" fmla="*/ 7495 w 71644"/>
                    <a:gd name="connsiteY3" fmla="*/ 56668 h 309896"/>
                    <a:gd name="connsiteX4" fmla="*/ 0 w 71644"/>
                    <a:gd name="connsiteY4" fmla="*/ 32146 h 309896"/>
                    <a:gd name="connsiteX5" fmla="*/ 7495 w 71644"/>
                    <a:gd name="connsiteY5" fmla="*/ 7115 h 309896"/>
                    <a:gd name="connsiteX6" fmla="*/ 35822 w 71644"/>
                    <a:gd name="connsiteY6" fmla="*/ 0 h 309896"/>
                    <a:gd name="connsiteX7" fmla="*/ 62880 w 71644"/>
                    <a:gd name="connsiteY7" fmla="*/ 7115 h 309896"/>
                    <a:gd name="connsiteX8" fmla="*/ 71645 w 71644"/>
                    <a:gd name="connsiteY8" fmla="*/ 32146 h 309896"/>
                    <a:gd name="connsiteX9" fmla="*/ 1270 w 71644"/>
                    <a:gd name="connsiteY9" fmla="*/ 309896 h 309896"/>
                    <a:gd name="connsiteX10" fmla="*/ 69993 w 71644"/>
                    <a:gd name="connsiteY10" fmla="*/ 309896 h 309896"/>
                    <a:gd name="connsiteX11" fmla="*/ 69993 w 71644"/>
                    <a:gd name="connsiteY11" fmla="*/ 88433 h 309896"/>
                    <a:gd name="connsiteX12" fmla="*/ 1270 w 71644"/>
                    <a:gd name="connsiteY12" fmla="*/ 88433 h 309896"/>
                    <a:gd name="connsiteX13" fmla="*/ 1270 w 71644"/>
                    <a:gd name="connsiteY13" fmla="*/ 309896 h 30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644" h="309896">
                      <a:moveTo>
                        <a:pt x="71645" y="32146"/>
                      </a:moveTo>
                      <a:cubicBezTo>
                        <a:pt x="71645" y="40532"/>
                        <a:pt x="70755" y="50442"/>
                        <a:pt x="62880" y="56668"/>
                      </a:cubicBezTo>
                      <a:cubicBezTo>
                        <a:pt x="56655" y="62894"/>
                        <a:pt x="43698" y="63784"/>
                        <a:pt x="35822" y="63784"/>
                      </a:cubicBezTo>
                      <a:cubicBezTo>
                        <a:pt x="27565" y="63784"/>
                        <a:pt x="15371" y="63021"/>
                        <a:pt x="7495" y="56668"/>
                      </a:cubicBezTo>
                      <a:cubicBezTo>
                        <a:pt x="889" y="50442"/>
                        <a:pt x="0" y="40024"/>
                        <a:pt x="0" y="32146"/>
                      </a:cubicBezTo>
                      <a:cubicBezTo>
                        <a:pt x="0" y="25031"/>
                        <a:pt x="889" y="13468"/>
                        <a:pt x="7495" y="7115"/>
                      </a:cubicBezTo>
                      <a:cubicBezTo>
                        <a:pt x="15371" y="889"/>
                        <a:pt x="26168" y="0"/>
                        <a:pt x="35822" y="0"/>
                      </a:cubicBezTo>
                      <a:cubicBezTo>
                        <a:pt x="45477" y="0"/>
                        <a:pt x="56655" y="889"/>
                        <a:pt x="62880" y="7115"/>
                      </a:cubicBezTo>
                      <a:cubicBezTo>
                        <a:pt x="70882" y="13468"/>
                        <a:pt x="71645" y="24268"/>
                        <a:pt x="71645" y="32146"/>
                      </a:cubicBezTo>
                      <a:close/>
                      <a:moveTo>
                        <a:pt x="1270" y="309896"/>
                      </a:moveTo>
                      <a:lnTo>
                        <a:pt x="69993" y="309896"/>
                      </a:lnTo>
                      <a:lnTo>
                        <a:pt x="69993" y="88433"/>
                      </a:lnTo>
                      <a:lnTo>
                        <a:pt x="1270" y="88433"/>
                      </a:lnTo>
                      <a:lnTo>
                        <a:pt x="1270" y="309896"/>
                      </a:ln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sp>
              <p:nvSpPr>
                <p:cNvPr id="14" name="Freeform 13">
                  <a:extLst>
                    <a:ext uri="{FF2B5EF4-FFF2-40B4-BE49-F238E27FC236}">
                      <a16:creationId xmlns:a16="http://schemas.microsoft.com/office/drawing/2014/main" id="{ABE09187-5C3F-A645-8817-4F775AE3E667}"/>
                    </a:ext>
                  </a:extLst>
                </p:cNvPr>
                <p:cNvSpPr/>
                <p:nvPr/>
              </p:nvSpPr>
              <p:spPr>
                <a:xfrm>
                  <a:off x="1452847" y="587251"/>
                  <a:ext cx="128274" cy="171582"/>
                </a:xfrm>
                <a:custGeom>
                  <a:avLst/>
                  <a:gdLst>
                    <a:gd name="connsiteX0" fmla="*/ 170219 w 170219"/>
                    <a:gd name="connsiteY0" fmla="*/ 9148 h 227689"/>
                    <a:gd name="connsiteX1" fmla="*/ 170219 w 170219"/>
                    <a:gd name="connsiteY1" fmla="*/ 64546 h 227689"/>
                    <a:gd name="connsiteX2" fmla="*/ 107848 w 170219"/>
                    <a:gd name="connsiteY2" fmla="*/ 57049 h 227689"/>
                    <a:gd name="connsiteX3" fmla="*/ 75328 w 170219"/>
                    <a:gd name="connsiteY3" fmla="*/ 65308 h 227689"/>
                    <a:gd name="connsiteX4" fmla="*/ 68215 w 170219"/>
                    <a:gd name="connsiteY4" fmla="*/ 100249 h 227689"/>
                    <a:gd name="connsiteX5" fmla="*/ 68215 w 170219"/>
                    <a:gd name="connsiteY5" fmla="*/ 128584 h 227689"/>
                    <a:gd name="connsiteX6" fmla="*/ 74439 w 170219"/>
                    <a:gd name="connsiteY6" fmla="*/ 161492 h 227689"/>
                    <a:gd name="connsiteX7" fmla="*/ 106451 w 170219"/>
                    <a:gd name="connsiteY7" fmla="*/ 171021 h 227689"/>
                    <a:gd name="connsiteX8" fmla="*/ 111405 w 170219"/>
                    <a:gd name="connsiteY8" fmla="*/ 171021 h 227689"/>
                    <a:gd name="connsiteX9" fmla="*/ 169711 w 170219"/>
                    <a:gd name="connsiteY9" fmla="*/ 163144 h 227689"/>
                    <a:gd name="connsiteX10" fmla="*/ 170092 w 170219"/>
                    <a:gd name="connsiteY10" fmla="*/ 163144 h 227689"/>
                    <a:gd name="connsiteX11" fmla="*/ 170092 w 170219"/>
                    <a:gd name="connsiteY11" fmla="*/ 218160 h 227689"/>
                    <a:gd name="connsiteX12" fmla="*/ 133508 w 170219"/>
                    <a:gd name="connsiteY12" fmla="*/ 225656 h 227689"/>
                    <a:gd name="connsiteX13" fmla="*/ 99845 w 170219"/>
                    <a:gd name="connsiteY13" fmla="*/ 227689 h 227689"/>
                    <a:gd name="connsiteX14" fmla="*/ 7495 w 170219"/>
                    <a:gd name="connsiteY14" fmla="*/ 176485 h 227689"/>
                    <a:gd name="connsiteX15" fmla="*/ 0 w 170219"/>
                    <a:gd name="connsiteY15" fmla="*/ 121087 h 227689"/>
                    <a:gd name="connsiteX16" fmla="*/ 0 w 170219"/>
                    <a:gd name="connsiteY16" fmla="*/ 106094 h 227689"/>
                    <a:gd name="connsiteX17" fmla="*/ 12449 w 170219"/>
                    <a:gd name="connsiteY17" fmla="*/ 41167 h 227689"/>
                    <a:gd name="connsiteX18" fmla="*/ 99845 w 170219"/>
                    <a:gd name="connsiteY18" fmla="*/ 0 h 227689"/>
                    <a:gd name="connsiteX19" fmla="*/ 170219 w 170219"/>
                    <a:gd name="connsiteY19" fmla="*/ 9148 h 22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0219" h="227689">
                      <a:moveTo>
                        <a:pt x="170219" y="9148"/>
                      </a:moveTo>
                      <a:lnTo>
                        <a:pt x="170219" y="64546"/>
                      </a:lnTo>
                      <a:cubicBezTo>
                        <a:pt x="145703" y="59972"/>
                        <a:pt x="121567" y="57049"/>
                        <a:pt x="107848" y="57049"/>
                      </a:cubicBezTo>
                      <a:cubicBezTo>
                        <a:pt x="91588" y="57049"/>
                        <a:pt x="80791" y="59972"/>
                        <a:pt x="75328" y="65308"/>
                      </a:cubicBezTo>
                      <a:cubicBezTo>
                        <a:pt x="70755" y="68231"/>
                        <a:pt x="68215" y="79920"/>
                        <a:pt x="68215" y="100249"/>
                      </a:cubicBezTo>
                      <a:lnTo>
                        <a:pt x="68215" y="128584"/>
                      </a:lnTo>
                      <a:cubicBezTo>
                        <a:pt x="68215" y="147261"/>
                        <a:pt x="70247" y="158188"/>
                        <a:pt x="74439" y="161492"/>
                      </a:cubicBezTo>
                      <a:cubicBezTo>
                        <a:pt x="79393" y="167718"/>
                        <a:pt x="90191" y="171021"/>
                        <a:pt x="106451" y="171021"/>
                      </a:cubicBezTo>
                      <a:lnTo>
                        <a:pt x="111405" y="171021"/>
                      </a:lnTo>
                      <a:cubicBezTo>
                        <a:pt x="123473" y="171021"/>
                        <a:pt x="142654" y="168099"/>
                        <a:pt x="169711" y="163144"/>
                      </a:cubicBezTo>
                      <a:lnTo>
                        <a:pt x="170092" y="163144"/>
                      </a:lnTo>
                      <a:lnTo>
                        <a:pt x="170092" y="218160"/>
                      </a:lnTo>
                      <a:cubicBezTo>
                        <a:pt x="170092" y="219431"/>
                        <a:pt x="158025" y="221845"/>
                        <a:pt x="133508" y="225656"/>
                      </a:cubicBezTo>
                      <a:cubicBezTo>
                        <a:pt x="123981" y="226927"/>
                        <a:pt x="112675" y="227689"/>
                        <a:pt x="99845" y="227689"/>
                      </a:cubicBezTo>
                      <a:cubicBezTo>
                        <a:pt x="52844" y="227689"/>
                        <a:pt x="21976" y="210664"/>
                        <a:pt x="7495" y="176485"/>
                      </a:cubicBezTo>
                      <a:cubicBezTo>
                        <a:pt x="2541" y="165685"/>
                        <a:pt x="0" y="147388"/>
                        <a:pt x="0" y="121087"/>
                      </a:cubicBezTo>
                      <a:lnTo>
                        <a:pt x="0" y="106094"/>
                      </a:lnTo>
                      <a:cubicBezTo>
                        <a:pt x="0" y="74456"/>
                        <a:pt x="4192" y="52856"/>
                        <a:pt x="12449" y="41167"/>
                      </a:cubicBezTo>
                      <a:cubicBezTo>
                        <a:pt x="28709" y="13722"/>
                        <a:pt x="57798" y="0"/>
                        <a:pt x="99845" y="0"/>
                      </a:cubicBezTo>
                      <a:cubicBezTo>
                        <a:pt x="122329" y="0"/>
                        <a:pt x="145576" y="2922"/>
                        <a:pt x="170219" y="9148"/>
                      </a:cubicBez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sp>
              <p:nvSpPr>
                <p:cNvPr id="15" name="Freeform 14">
                  <a:extLst>
                    <a:ext uri="{FF2B5EF4-FFF2-40B4-BE49-F238E27FC236}">
                      <a16:creationId xmlns:a16="http://schemas.microsoft.com/office/drawing/2014/main" id="{E520622D-A4D3-2045-B600-7C598593BE02}"/>
                    </a:ext>
                  </a:extLst>
                </p:cNvPr>
                <p:cNvSpPr/>
                <p:nvPr/>
              </p:nvSpPr>
              <p:spPr>
                <a:xfrm>
                  <a:off x="1599119" y="538898"/>
                  <a:ext cx="115733" cy="218431"/>
                </a:xfrm>
                <a:custGeom>
                  <a:avLst/>
                  <a:gdLst>
                    <a:gd name="connsiteX0" fmla="*/ 152308 w 153578"/>
                    <a:gd name="connsiteY0" fmla="*/ 289821 h 289857"/>
                    <a:gd name="connsiteX1" fmla="*/ 136048 w 153578"/>
                    <a:gd name="connsiteY1" fmla="*/ 289821 h 289857"/>
                    <a:gd name="connsiteX2" fmla="*/ 33663 w 153578"/>
                    <a:gd name="connsiteY2" fmla="*/ 211934 h 289857"/>
                    <a:gd name="connsiteX3" fmla="*/ 33282 w 153578"/>
                    <a:gd name="connsiteY3" fmla="*/ 166574 h 289857"/>
                    <a:gd name="connsiteX4" fmla="*/ 33282 w 153578"/>
                    <a:gd name="connsiteY4" fmla="*/ 124136 h 289857"/>
                    <a:gd name="connsiteX5" fmla="*/ 0 w 153578"/>
                    <a:gd name="connsiteY5" fmla="*/ 124136 h 289857"/>
                    <a:gd name="connsiteX6" fmla="*/ 0 w 153578"/>
                    <a:gd name="connsiteY6" fmla="*/ 67087 h 289857"/>
                    <a:gd name="connsiteX7" fmla="*/ 33282 w 153578"/>
                    <a:gd name="connsiteY7" fmla="*/ 67087 h 289857"/>
                    <a:gd name="connsiteX8" fmla="*/ 33282 w 153578"/>
                    <a:gd name="connsiteY8" fmla="*/ 11689 h 289857"/>
                    <a:gd name="connsiteX9" fmla="*/ 101496 w 153578"/>
                    <a:gd name="connsiteY9" fmla="*/ 0 h 289857"/>
                    <a:gd name="connsiteX10" fmla="*/ 101496 w 153578"/>
                    <a:gd name="connsiteY10" fmla="*/ 67087 h 289857"/>
                    <a:gd name="connsiteX11" fmla="*/ 153579 w 153578"/>
                    <a:gd name="connsiteY11" fmla="*/ 67087 h 289857"/>
                    <a:gd name="connsiteX12" fmla="*/ 146465 w 153578"/>
                    <a:gd name="connsiteY12" fmla="*/ 124136 h 289857"/>
                    <a:gd name="connsiteX13" fmla="*/ 101496 w 153578"/>
                    <a:gd name="connsiteY13" fmla="*/ 124136 h 289857"/>
                    <a:gd name="connsiteX14" fmla="*/ 101496 w 153578"/>
                    <a:gd name="connsiteY14" fmla="*/ 187412 h 289857"/>
                    <a:gd name="connsiteX15" fmla="*/ 101496 w 153578"/>
                    <a:gd name="connsiteY15" fmla="*/ 124136 h 289857"/>
                    <a:gd name="connsiteX16" fmla="*/ 101496 w 153578"/>
                    <a:gd name="connsiteY16" fmla="*/ 202786 h 289857"/>
                    <a:gd name="connsiteX17" fmla="*/ 116486 w 153578"/>
                    <a:gd name="connsiteY17" fmla="*/ 233153 h 289857"/>
                    <a:gd name="connsiteX18" fmla="*/ 152308 w 153578"/>
                    <a:gd name="connsiteY18" fmla="*/ 239760 h 289857"/>
                    <a:gd name="connsiteX19" fmla="*/ 152308 w 153578"/>
                    <a:gd name="connsiteY19" fmla="*/ 289821 h 2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578" h="289857">
                      <a:moveTo>
                        <a:pt x="152308" y="289821"/>
                      </a:moveTo>
                      <a:lnTo>
                        <a:pt x="136048" y="289821"/>
                      </a:lnTo>
                      <a:cubicBezTo>
                        <a:pt x="87396" y="289821"/>
                        <a:pt x="33663" y="294014"/>
                        <a:pt x="33663" y="211934"/>
                      </a:cubicBezTo>
                      <a:cubicBezTo>
                        <a:pt x="33663" y="210664"/>
                        <a:pt x="33282" y="188174"/>
                        <a:pt x="33282" y="166574"/>
                      </a:cubicBezTo>
                      <a:lnTo>
                        <a:pt x="33282" y="124136"/>
                      </a:lnTo>
                      <a:lnTo>
                        <a:pt x="0" y="124136"/>
                      </a:lnTo>
                      <a:lnTo>
                        <a:pt x="0" y="67087"/>
                      </a:lnTo>
                      <a:lnTo>
                        <a:pt x="33282" y="67087"/>
                      </a:lnTo>
                      <a:lnTo>
                        <a:pt x="33282" y="11689"/>
                      </a:lnTo>
                      <a:lnTo>
                        <a:pt x="101496" y="0"/>
                      </a:lnTo>
                      <a:lnTo>
                        <a:pt x="101496" y="67087"/>
                      </a:lnTo>
                      <a:lnTo>
                        <a:pt x="153579" y="67087"/>
                      </a:lnTo>
                      <a:lnTo>
                        <a:pt x="146465" y="124136"/>
                      </a:lnTo>
                      <a:lnTo>
                        <a:pt x="101496" y="124136"/>
                      </a:lnTo>
                      <a:lnTo>
                        <a:pt x="101496" y="187412"/>
                      </a:lnTo>
                      <a:lnTo>
                        <a:pt x="101496" y="124136"/>
                      </a:lnTo>
                      <a:lnTo>
                        <a:pt x="101496" y="202786"/>
                      </a:lnTo>
                      <a:cubicBezTo>
                        <a:pt x="101496" y="217398"/>
                        <a:pt x="101496" y="228579"/>
                        <a:pt x="116486" y="233153"/>
                      </a:cubicBezTo>
                      <a:cubicBezTo>
                        <a:pt x="128554" y="238617"/>
                        <a:pt x="150149" y="239760"/>
                        <a:pt x="152308" y="239760"/>
                      </a:cubicBezTo>
                      <a:lnTo>
                        <a:pt x="152308" y="289821"/>
                      </a:ln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sp>
              <p:nvSpPr>
                <p:cNvPr id="16" name="Freeform 15">
                  <a:extLst>
                    <a:ext uri="{FF2B5EF4-FFF2-40B4-BE49-F238E27FC236}">
                      <a16:creationId xmlns:a16="http://schemas.microsoft.com/office/drawing/2014/main" id="{10722132-3B16-9F4F-9D64-B53469810DCA}"/>
                    </a:ext>
                  </a:extLst>
                </p:cNvPr>
                <p:cNvSpPr/>
                <p:nvPr/>
              </p:nvSpPr>
              <p:spPr>
                <a:xfrm>
                  <a:off x="1737348" y="589454"/>
                  <a:ext cx="152397" cy="169729"/>
                </a:xfrm>
                <a:custGeom>
                  <a:avLst/>
                  <a:gdLst>
                    <a:gd name="connsiteX0" fmla="*/ 0 w 202230"/>
                    <a:gd name="connsiteY0" fmla="*/ 128329 h 225230"/>
                    <a:gd name="connsiteX1" fmla="*/ 0 w 202230"/>
                    <a:gd name="connsiteY1" fmla="*/ 0 h 225230"/>
                    <a:gd name="connsiteX2" fmla="*/ 69485 w 202230"/>
                    <a:gd name="connsiteY2" fmla="*/ 0 h 225230"/>
                    <a:gd name="connsiteX3" fmla="*/ 69485 w 202230"/>
                    <a:gd name="connsiteY3" fmla="*/ 140781 h 225230"/>
                    <a:gd name="connsiteX4" fmla="*/ 89429 w 202230"/>
                    <a:gd name="connsiteY4" fmla="*/ 166193 h 225230"/>
                    <a:gd name="connsiteX5" fmla="*/ 102767 w 202230"/>
                    <a:gd name="connsiteY5" fmla="*/ 166574 h 225230"/>
                    <a:gd name="connsiteX6" fmla="*/ 132746 w 202230"/>
                    <a:gd name="connsiteY6" fmla="*/ 157045 h 225230"/>
                    <a:gd name="connsiteX7" fmla="*/ 133127 w 202230"/>
                    <a:gd name="connsiteY7" fmla="*/ 127 h 225230"/>
                    <a:gd name="connsiteX8" fmla="*/ 202231 w 202230"/>
                    <a:gd name="connsiteY8" fmla="*/ 127 h 225230"/>
                    <a:gd name="connsiteX9" fmla="*/ 202231 w 202230"/>
                    <a:gd name="connsiteY9" fmla="*/ 222099 h 225230"/>
                    <a:gd name="connsiteX10" fmla="*/ 145195 w 202230"/>
                    <a:gd name="connsiteY10" fmla="*/ 222099 h 225230"/>
                    <a:gd name="connsiteX11" fmla="*/ 142654 w 202230"/>
                    <a:gd name="connsiteY11" fmla="*/ 218414 h 225230"/>
                    <a:gd name="connsiteX12" fmla="*/ 138970 w 202230"/>
                    <a:gd name="connsiteY12" fmla="*/ 208376 h 225230"/>
                    <a:gd name="connsiteX13" fmla="*/ 77361 w 202230"/>
                    <a:gd name="connsiteY13" fmla="*/ 225021 h 225230"/>
                    <a:gd name="connsiteX14" fmla="*/ 8257 w 202230"/>
                    <a:gd name="connsiteY14" fmla="*/ 193765 h 225230"/>
                    <a:gd name="connsiteX15" fmla="*/ 0 w 202230"/>
                    <a:gd name="connsiteY15" fmla="*/ 128329 h 225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2230" h="225230">
                      <a:moveTo>
                        <a:pt x="0" y="128329"/>
                      </a:moveTo>
                      <a:lnTo>
                        <a:pt x="0" y="0"/>
                      </a:lnTo>
                      <a:lnTo>
                        <a:pt x="69485" y="0"/>
                      </a:lnTo>
                      <a:lnTo>
                        <a:pt x="69485" y="140781"/>
                      </a:lnTo>
                      <a:cubicBezTo>
                        <a:pt x="69485" y="154504"/>
                        <a:pt x="76091" y="163271"/>
                        <a:pt x="89429" y="166193"/>
                      </a:cubicBezTo>
                      <a:cubicBezTo>
                        <a:pt x="93621" y="166574"/>
                        <a:pt x="98194" y="167082"/>
                        <a:pt x="102767" y="166574"/>
                      </a:cubicBezTo>
                      <a:cubicBezTo>
                        <a:pt x="110643" y="166193"/>
                        <a:pt x="121440" y="164033"/>
                        <a:pt x="132746" y="157045"/>
                      </a:cubicBezTo>
                      <a:lnTo>
                        <a:pt x="133127" y="127"/>
                      </a:lnTo>
                      <a:lnTo>
                        <a:pt x="202231" y="127"/>
                      </a:lnTo>
                      <a:lnTo>
                        <a:pt x="202231" y="222099"/>
                      </a:lnTo>
                      <a:lnTo>
                        <a:pt x="145195" y="222099"/>
                      </a:lnTo>
                      <a:lnTo>
                        <a:pt x="142654" y="218414"/>
                      </a:lnTo>
                      <a:cubicBezTo>
                        <a:pt x="141384" y="215492"/>
                        <a:pt x="140114" y="212951"/>
                        <a:pt x="138970" y="208376"/>
                      </a:cubicBezTo>
                      <a:cubicBezTo>
                        <a:pt x="133508" y="210409"/>
                        <a:pt x="111024" y="223751"/>
                        <a:pt x="77361" y="225021"/>
                      </a:cubicBezTo>
                      <a:cubicBezTo>
                        <a:pt x="49923" y="226292"/>
                        <a:pt x="26168" y="222480"/>
                        <a:pt x="8257" y="193765"/>
                      </a:cubicBezTo>
                      <a:cubicBezTo>
                        <a:pt x="2160" y="180805"/>
                        <a:pt x="0" y="163271"/>
                        <a:pt x="0" y="128329"/>
                      </a:cubicBez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sp>
              <p:nvSpPr>
                <p:cNvPr id="17" name="Freeform 16">
                  <a:extLst>
                    <a:ext uri="{FF2B5EF4-FFF2-40B4-BE49-F238E27FC236}">
                      <a16:creationId xmlns:a16="http://schemas.microsoft.com/office/drawing/2014/main" id="{FB0FF6D7-4B9A-AF41-9FF6-7B0078EF32B3}"/>
                    </a:ext>
                  </a:extLst>
                </p:cNvPr>
                <p:cNvSpPr/>
                <p:nvPr/>
              </p:nvSpPr>
              <p:spPr>
                <a:xfrm>
                  <a:off x="1912147" y="586677"/>
                  <a:ext cx="108171" cy="170051"/>
                </a:xfrm>
                <a:custGeom>
                  <a:avLst/>
                  <a:gdLst>
                    <a:gd name="connsiteX0" fmla="*/ 136938 w 143543"/>
                    <a:gd name="connsiteY0" fmla="*/ 0 h 225656"/>
                    <a:gd name="connsiteX1" fmla="*/ 143543 w 143543"/>
                    <a:gd name="connsiteY1" fmla="*/ 58701 h 225656"/>
                    <a:gd name="connsiteX2" fmla="*/ 114453 w 143543"/>
                    <a:gd name="connsiteY2" fmla="*/ 60734 h 225656"/>
                    <a:gd name="connsiteX3" fmla="*/ 109880 w 143543"/>
                    <a:gd name="connsiteY3" fmla="*/ 61624 h 225656"/>
                    <a:gd name="connsiteX4" fmla="*/ 67834 w 143543"/>
                    <a:gd name="connsiteY4" fmla="*/ 74965 h 225656"/>
                    <a:gd name="connsiteX5" fmla="*/ 67834 w 143543"/>
                    <a:gd name="connsiteY5" fmla="*/ 86146 h 225656"/>
                    <a:gd name="connsiteX6" fmla="*/ 67834 w 143543"/>
                    <a:gd name="connsiteY6" fmla="*/ 225656 h 225656"/>
                    <a:gd name="connsiteX7" fmla="*/ 0 w 143543"/>
                    <a:gd name="connsiteY7" fmla="*/ 225656 h 225656"/>
                    <a:gd name="connsiteX8" fmla="*/ 0 w 143543"/>
                    <a:gd name="connsiteY8" fmla="*/ 2033 h 225656"/>
                    <a:gd name="connsiteX9" fmla="*/ 56147 w 143543"/>
                    <a:gd name="connsiteY9" fmla="*/ 2033 h 225656"/>
                    <a:gd name="connsiteX10" fmla="*/ 58179 w 143543"/>
                    <a:gd name="connsiteY10" fmla="*/ 6988 h 225656"/>
                    <a:gd name="connsiteX11" fmla="*/ 61863 w 143543"/>
                    <a:gd name="connsiteY11" fmla="*/ 18169 h 225656"/>
                    <a:gd name="connsiteX12" fmla="*/ 77615 w 143543"/>
                    <a:gd name="connsiteY12" fmla="*/ 12325 h 225656"/>
                    <a:gd name="connsiteX13" fmla="*/ 110516 w 143543"/>
                    <a:gd name="connsiteY13" fmla="*/ 3176 h 225656"/>
                    <a:gd name="connsiteX14" fmla="*/ 136938 w 143543"/>
                    <a:gd name="connsiteY14" fmla="*/ 0 h 22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3543" h="225656">
                      <a:moveTo>
                        <a:pt x="136938" y="0"/>
                      </a:moveTo>
                      <a:lnTo>
                        <a:pt x="143543" y="58701"/>
                      </a:lnTo>
                      <a:cubicBezTo>
                        <a:pt x="135159" y="58320"/>
                        <a:pt x="119789" y="59464"/>
                        <a:pt x="114453" y="60734"/>
                      </a:cubicBezTo>
                      <a:lnTo>
                        <a:pt x="109880" y="61624"/>
                      </a:lnTo>
                      <a:cubicBezTo>
                        <a:pt x="99845" y="63656"/>
                        <a:pt x="86126" y="68231"/>
                        <a:pt x="67834" y="74965"/>
                      </a:cubicBezTo>
                      <a:lnTo>
                        <a:pt x="67834" y="86146"/>
                      </a:lnTo>
                      <a:lnTo>
                        <a:pt x="67834" y="225656"/>
                      </a:lnTo>
                      <a:lnTo>
                        <a:pt x="0" y="225656"/>
                      </a:lnTo>
                      <a:lnTo>
                        <a:pt x="0" y="2033"/>
                      </a:lnTo>
                      <a:lnTo>
                        <a:pt x="56147" y="2033"/>
                      </a:lnTo>
                      <a:cubicBezTo>
                        <a:pt x="56528" y="3685"/>
                        <a:pt x="57417" y="5336"/>
                        <a:pt x="58179" y="6988"/>
                      </a:cubicBezTo>
                      <a:cubicBezTo>
                        <a:pt x="59450" y="9911"/>
                        <a:pt x="60720" y="13595"/>
                        <a:pt x="61863" y="18169"/>
                      </a:cubicBezTo>
                      <a:cubicBezTo>
                        <a:pt x="67326" y="16136"/>
                        <a:pt x="69739" y="15247"/>
                        <a:pt x="77615" y="12325"/>
                      </a:cubicBezTo>
                      <a:cubicBezTo>
                        <a:pt x="87142" y="9021"/>
                        <a:pt x="97558" y="6099"/>
                        <a:pt x="110516" y="3176"/>
                      </a:cubicBezTo>
                      <a:cubicBezTo>
                        <a:pt x="119408" y="1271"/>
                        <a:pt x="128173" y="381"/>
                        <a:pt x="136938" y="0"/>
                      </a:cubicBez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sp>
              <p:nvSpPr>
                <p:cNvPr id="18" name="Freeform 17">
                  <a:extLst>
                    <a:ext uri="{FF2B5EF4-FFF2-40B4-BE49-F238E27FC236}">
                      <a16:creationId xmlns:a16="http://schemas.microsoft.com/office/drawing/2014/main" id="{1A6A2745-8CE9-CF40-A9D8-9A370E0F2463}"/>
                    </a:ext>
                  </a:extLst>
                </p:cNvPr>
                <p:cNvSpPr/>
                <p:nvPr/>
              </p:nvSpPr>
              <p:spPr>
                <a:xfrm>
                  <a:off x="2030944" y="586581"/>
                  <a:ext cx="145600" cy="172252"/>
                </a:xfrm>
                <a:custGeom>
                  <a:avLst/>
                  <a:gdLst>
                    <a:gd name="connsiteX0" fmla="*/ 193212 w 193211"/>
                    <a:gd name="connsiteY0" fmla="*/ 95040 h 228578"/>
                    <a:gd name="connsiteX1" fmla="*/ 193212 w 193211"/>
                    <a:gd name="connsiteY1" fmla="*/ 133285 h 228578"/>
                    <a:gd name="connsiteX2" fmla="*/ 193212 w 193211"/>
                    <a:gd name="connsiteY2" fmla="*/ 134555 h 228578"/>
                    <a:gd name="connsiteX3" fmla="*/ 68723 w 193211"/>
                    <a:gd name="connsiteY3" fmla="*/ 134555 h 228578"/>
                    <a:gd name="connsiteX4" fmla="*/ 68723 w 193211"/>
                    <a:gd name="connsiteY4" fmla="*/ 141162 h 228578"/>
                    <a:gd name="connsiteX5" fmla="*/ 82442 w 193211"/>
                    <a:gd name="connsiteY5" fmla="*/ 168607 h 228578"/>
                    <a:gd name="connsiteX6" fmla="*/ 106959 w 193211"/>
                    <a:gd name="connsiteY6" fmla="*/ 171529 h 228578"/>
                    <a:gd name="connsiteX7" fmla="*/ 112421 w 193211"/>
                    <a:gd name="connsiteY7" fmla="*/ 171529 h 228578"/>
                    <a:gd name="connsiteX8" fmla="*/ 187368 w 193211"/>
                    <a:gd name="connsiteY8" fmla="*/ 163652 h 228578"/>
                    <a:gd name="connsiteX9" fmla="*/ 187749 w 193211"/>
                    <a:gd name="connsiteY9" fmla="*/ 163652 h 228578"/>
                    <a:gd name="connsiteX10" fmla="*/ 187749 w 193211"/>
                    <a:gd name="connsiteY10" fmla="*/ 219431 h 228578"/>
                    <a:gd name="connsiteX11" fmla="*/ 152816 w 193211"/>
                    <a:gd name="connsiteY11" fmla="*/ 226038 h 228578"/>
                    <a:gd name="connsiteX12" fmla="*/ 102386 w 193211"/>
                    <a:gd name="connsiteY12" fmla="*/ 228579 h 228578"/>
                    <a:gd name="connsiteX13" fmla="*/ 7876 w 193211"/>
                    <a:gd name="connsiteY13" fmla="*/ 179026 h 228578"/>
                    <a:gd name="connsiteX14" fmla="*/ 0 w 193211"/>
                    <a:gd name="connsiteY14" fmla="*/ 138240 h 228578"/>
                    <a:gd name="connsiteX15" fmla="*/ 0 w 193211"/>
                    <a:gd name="connsiteY15" fmla="*/ 85002 h 228578"/>
                    <a:gd name="connsiteX16" fmla="*/ 49160 w 193211"/>
                    <a:gd name="connsiteY16" fmla="*/ 7115 h 228578"/>
                    <a:gd name="connsiteX17" fmla="*/ 95780 w 193211"/>
                    <a:gd name="connsiteY17" fmla="*/ 0 h 228578"/>
                    <a:gd name="connsiteX18" fmla="*/ 185336 w 193211"/>
                    <a:gd name="connsiteY18" fmla="*/ 44979 h 228578"/>
                    <a:gd name="connsiteX19" fmla="*/ 193212 w 193211"/>
                    <a:gd name="connsiteY19" fmla="*/ 95040 h 228578"/>
                    <a:gd name="connsiteX20" fmla="*/ 114580 w 193211"/>
                    <a:gd name="connsiteY20" fmla="*/ 57176 h 228578"/>
                    <a:gd name="connsiteX21" fmla="*/ 96288 w 193211"/>
                    <a:gd name="connsiteY21" fmla="*/ 52221 h 228578"/>
                    <a:gd name="connsiteX22" fmla="*/ 68850 w 193211"/>
                    <a:gd name="connsiteY22" fmla="*/ 78014 h 228578"/>
                    <a:gd name="connsiteX23" fmla="*/ 68850 w 193211"/>
                    <a:gd name="connsiteY23" fmla="*/ 88433 h 228578"/>
                    <a:gd name="connsiteX24" fmla="*/ 124616 w 193211"/>
                    <a:gd name="connsiteY24" fmla="*/ 88433 h 228578"/>
                    <a:gd name="connsiteX25" fmla="*/ 124616 w 193211"/>
                    <a:gd name="connsiteY25" fmla="*/ 84748 h 228578"/>
                    <a:gd name="connsiteX26" fmla="*/ 114580 w 193211"/>
                    <a:gd name="connsiteY26" fmla="*/ 57176 h 22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93211" h="228578">
                      <a:moveTo>
                        <a:pt x="193212" y="95040"/>
                      </a:moveTo>
                      <a:lnTo>
                        <a:pt x="193212" y="133285"/>
                      </a:lnTo>
                      <a:lnTo>
                        <a:pt x="193212" y="134555"/>
                      </a:lnTo>
                      <a:lnTo>
                        <a:pt x="68723" y="134555"/>
                      </a:lnTo>
                      <a:lnTo>
                        <a:pt x="68723" y="141162"/>
                      </a:lnTo>
                      <a:cubicBezTo>
                        <a:pt x="68723" y="156155"/>
                        <a:pt x="73296" y="165304"/>
                        <a:pt x="82442" y="168607"/>
                      </a:cubicBezTo>
                      <a:cubicBezTo>
                        <a:pt x="88666" y="170259"/>
                        <a:pt x="95780" y="171529"/>
                        <a:pt x="106959" y="171529"/>
                      </a:cubicBezTo>
                      <a:lnTo>
                        <a:pt x="112421" y="171529"/>
                      </a:lnTo>
                      <a:cubicBezTo>
                        <a:pt x="136176" y="171529"/>
                        <a:pt x="161073" y="168988"/>
                        <a:pt x="187368" y="163652"/>
                      </a:cubicBezTo>
                      <a:lnTo>
                        <a:pt x="187749" y="163652"/>
                      </a:lnTo>
                      <a:lnTo>
                        <a:pt x="187749" y="219431"/>
                      </a:lnTo>
                      <a:cubicBezTo>
                        <a:pt x="187749" y="220320"/>
                        <a:pt x="176063" y="222353"/>
                        <a:pt x="152816" y="226038"/>
                      </a:cubicBezTo>
                      <a:cubicBezTo>
                        <a:pt x="138208" y="227689"/>
                        <a:pt x="121186" y="228579"/>
                        <a:pt x="102386" y="228579"/>
                      </a:cubicBezTo>
                      <a:cubicBezTo>
                        <a:pt x="53733" y="228579"/>
                        <a:pt x="22103" y="211934"/>
                        <a:pt x="7876" y="179026"/>
                      </a:cubicBezTo>
                      <a:cubicBezTo>
                        <a:pt x="2413" y="165685"/>
                        <a:pt x="0" y="151962"/>
                        <a:pt x="0" y="138240"/>
                      </a:cubicBezTo>
                      <a:lnTo>
                        <a:pt x="0" y="85002"/>
                      </a:lnTo>
                      <a:cubicBezTo>
                        <a:pt x="0" y="45868"/>
                        <a:pt x="16260" y="20075"/>
                        <a:pt x="49160" y="7115"/>
                      </a:cubicBezTo>
                      <a:cubicBezTo>
                        <a:pt x="64531" y="2160"/>
                        <a:pt x="79520" y="0"/>
                        <a:pt x="95780" y="0"/>
                      </a:cubicBezTo>
                      <a:cubicBezTo>
                        <a:pt x="141511" y="0"/>
                        <a:pt x="171490" y="14993"/>
                        <a:pt x="185336" y="44979"/>
                      </a:cubicBezTo>
                      <a:cubicBezTo>
                        <a:pt x="190671" y="57176"/>
                        <a:pt x="193212" y="73821"/>
                        <a:pt x="193212" y="95040"/>
                      </a:cubicBezTo>
                      <a:close/>
                      <a:moveTo>
                        <a:pt x="114580" y="57176"/>
                      </a:moveTo>
                      <a:cubicBezTo>
                        <a:pt x="109626" y="53873"/>
                        <a:pt x="103402" y="52221"/>
                        <a:pt x="96288" y="52221"/>
                      </a:cubicBezTo>
                      <a:cubicBezTo>
                        <a:pt x="76726" y="52221"/>
                        <a:pt x="68850" y="60988"/>
                        <a:pt x="68850" y="78014"/>
                      </a:cubicBezTo>
                      <a:lnTo>
                        <a:pt x="68850" y="88433"/>
                      </a:lnTo>
                      <a:lnTo>
                        <a:pt x="124616" y="88433"/>
                      </a:lnTo>
                      <a:lnTo>
                        <a:pt x="124616" y="84748"/>
                      </a:lnTo>
                      <a:cubicBezTo>
                        <a:pt x="124489" y="69247"/>
                        <a:pt x="121186" y="60099"/>
                        <a:pt x="114580" y="57176"/>
                      </a:cubicBez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grpSp>
          <p:grpSp>
            <p:nvGrpSpPr>
              <p:cNvPr id="7" name="Group 6">
                <a:extLst>
                  <a:ext uri="{FF2B5EF4-FFF2-40B4-BE49-F238E27FC236}">
                    <a16:creationId xmlns:a16="http://schemas.microsoft.com/office/drawing/2014/main" id="{9D072E31-3149-5349-9A56-E0DEE48AD3A7}"/>
                  </a:ext>
                </a:extLst>
              </p:cNvPr>
              <p:cNvGrpSpPr/>
              <p:nvPr/>
            </p:nvGrpSpPr>
            <p:grpSpPr>
              <a:xfrm>
                <a:off x="1183950" y="814156"/>
                <a:ext cx="767021" cy="237169"/>
                <a:chOff x="1183950" y="814156"/>
                <a:chExt cx="767021" cy="237169"/>
              </a:xfrm>
              <a:grpFill/>
            </p:grpSpPr>
            <p:sp>
              <p:nvSpPr>
                <p:cNvPr id="8" name="Freeform 7">
                  <a:extLst>
                    <a:ext uri="{FF2B5EF4-FFF2-40B4-BE49-F238E27FC236}">
                      <a16:creationId xmlns:a16="http://schemas.microsoft.com/office/drawing/2014/main" id="{DFC99C8F-25C1-464C-91DA-5CC5AB41801B}"/>
                    </a:ext>
                  </a:extLst>
                </p:cNvPr>
                <p:cNvSpPr/>
                <p:nvPr/>
              </p:nvSpPr>
              <p:spPr>
                <a:xfrm>
                  <a:off x="1183950" y="814156"/>
                  <a:ext cx="191071" cy="234968"/>
                </a:xfrm>
                <a:custGeom>
                  <a:avLst/>
                  <a:gdLst>
                    <a:gd name="connsiteX0" fmla="*/ 253551 w 253550"/>
                    <a:gd name="connsiteY0" fmla="*/ 170640 h 311802"/>
                    <a:gd name="connsiteX1" fmla="*/ 253551 w 253550"/>
                    <a:gd name="connsiteY1" fmla="*/ 311802 h 311802"/>
                    <a:gd name="connsiteX2" fmla="*/ 173649 w 253550"/>
                    <a:gd name="connsiteY2" fmla="*/ 311802 h 311802"/>
                    <a:gd name="connsiteX3" fmla="*/ 79521 w 253550"/>
                    <a:gd name="connsiteY3" fmla="*/ 145228 h 311802"/>
                    <a:gd name="connsiteX4" fmla="*/ 79521 w 253550"/>
                    <a:gd name="connsiteY4" fmla="*/ 311802 h 311802"/>
                    <a:gd name="connsiteX5" fmla="*/ 0 w 253550"/>
                    <a:gd name="connsiteY5" fmla="*/ 311802 h 311802"/>
                    <a:gd name="connsiteX6" fmla="*/ 0 w 253550"/>
                    <a:gd name="connsiteY6" fmla="*/ 0 h 311802"/>
                    <a:gd name="connsiteX7" fmla="*/ 79521 w 253550"/>
                    <a:gd name="connsiteY7" fmla="*/ 0 h 311802"/>
                    <a:gd name="connsiteX8" fmla="*/ 173649 w 253550"/>
                    <a:gd name="connsiteY8" fmla="*/ 164414 h 311802"/>
                    <a:gd name="connsiteX9" fmla="*/ 173649 w 253550"/>
                    <a:gd name="connsiteY9" fmla="*/ 0 h 311802"/>
                    <a:gd name="connsiteX10" fmla="*/ 253551 w 253550"/>
                    <a:gd name="connsiteY10" fmla="*/ 0 h 311802"/>
                    <a:gd name="connsiteX11" fmla="*/ 253551 w 253550"/>
                    <a:gd name="connsiteY11" fmla="*/ 170640 h 31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550" h="311802">
                      <a:moveTo>
                        <a:pt x="253551" y="170640"/>
                      </a:moveTo>
                      <a:lnTo>
                        <a:pt x="253551" y="311802"/>
                      </a:lnTo>
                      <a:lnTo>
                        <a:pt x="173649" y="311802"/>
                      </a:lnTo>
                      <a:lnTo>
                        <a:pt x="79521" y="145228"/>
                      </a:lnTo>
                      <a:lnTo>
                        <a:pt x="79521" y="311802"/>
                      </a:lnTo>
                      <a:lnTo>
                        <a:pt x="0" y="311802"/>
                      </a:lnTo>
                      <a:lnTo>
                        <a:pt x="0" y="0"/>
                      </a:lnTo>
                      <a:lnTo>
                        <a:pt x="79521" y="0"/>
                      </a:lnTo>
                      <a:lnTo>
                        <a:pt x="173649" y="164414"/>
                      </a:lnTo>
                      <a:lnTo>
                        <a:pt x="173649" y="0"/>
                      </a:lnTo>
                      <a:lnTo>
                        <a:pt x="253551" y="0"/>
                      </a:lnTo>
                      <a:lnTo>
                        <a:pt x="253551" y="170640"/>
                      </a:ln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sp>
              <p:nvSpPr>
                <p:cNvPr id="9" name="Freeform 8">
                  <a:extLst>
                    <a:ext uri="{FF2B5EF4-FFF2-40B4-BE49-F238E27FC236}">
                      <a16:creationId xmlns:a16="http://schemas.microsoft.com/office/drawing/2014/main" id="{61D80F90-7ECA-5F40-92AF-17E907EE5155}"/>
                    </a:ext>
                  </a:extLst>
                </p:cNvPr>
                <p:cNvSpPr/>
                <p:nvPr/>
              </p:nvSpPr>
              <p:spPr>
                <a:xfrm>
                  <a:off x="1396560" y="878978"/>
                  <a:ext cx="145600" cy="172252"/>
                </a:xfrm>
                <a:custGeom>
                  <a:avLst/>
                  <a:gdLst>
                    <a:gd name="connsiteX0" fmla="*/ 193212 w 193211"/>
                    <a:gd name="connsiteY0" fmla="*/ 95040 h 228578"/>
                    <a:gd name="connsiteX1" fmla="*/ 193212 w 193211"/>
                    <a:gd name="connsiteY1" fmla="*/ 133285 h 228578"/>
                    <a:gd name="connsiteX2" fmla="*/ 193212 w 193211"/>
                    <a:gd name="connsiteY2" fmla="*/ 134555 h 228578"/>
                    <a:gd name="connsiteX3" fmla="*/ 68723 w 193211"/>
                    <a:gd name="connsiteY3" fmla="*/ 134555 h 228578"/>
                    <a:gd name="connsiteX4" fmla="*/ 68723 w 193211"/>
                    <a:gd name="connsiteY4" fmla="*/ 141162 h 228578"/>
                    <a:gd name="connsiteX5" fmla="*/ 82442 w 193211"/>
                    <a:gd name="connsiteY5" fmla="*/ 168607 h 228578"/>
                    <a:gd name="connsiteX6" fmla="*/ 106959 w 193211"/>
                    <a:gd name="connsiteY6" fmla="*/ 171529 h 228578"/>
                    <a:gd name="connsiteX7" fmla="*/ 112421 w 193211"/>
                    <a:gd name="connsiteY7" fmla="*/ 171529 h 228578"/>
                    <a:gd name="connsiteX8" fmla="*/ 187368 w 193211"/>
                    <a:gd name="connsiteY8" fmla="*/ 163652 h 228578"/>
                    <a:gd name="connsiteX9" fmla="*/ 187749 w 193211"/>
                    <a:gd name="connsiteY9" fmla="*/ 163652 h 228578"/>
                    <a:gd name="connsiteX10" fmla="*/ 187749 w 193211"/>
                    <a:gd name="connsiteY10" fmla="*/ 219431 h 228578"/>
                    <a:gd name="connsiteX11" fmla="*/ 152816 w 193211"/>
                    <a:gd name="connsiteY11" fmla="*/ 226038 h 228578"/>
                    <a:gd name="connsiteX12" fmla="*/ 102386 w 193211"/>
                    <a:gd name="connsiteY12" fmla="*/ 228579 h 228578"/>
                    <a:gd name="connsiteX13" fmla="*/ 7876 w 193211"/>
                    <a:gd name="connsiteY13" fmla="*/ 179026 h 228578"/>
                    <a:gd name="connsiteX14" fmla="*/ 0 w 193211"/>
                    <a:gd name="connsiteY14" fmla="*/ 138240 h 228578"/>
                    <a:gd name="connsiteX15" fmla="*/ 0 w 193211"/>
                    <a:gd name="connsiteY15" fmla="*/ 85002 h 228578"/>
                    <a:gd name="connsiteX16" fmla="*/ 49160 w 193211"/>
                    <a:gd name="connsiteY16" fmla="*/ 7115 h 228578"/>
                    <a:gd name="connsiteX17" fmla="*/ 95780 w 193211"/>
                    <a:gd name="connsiteY17" fmla="*/ 0 h 228578"/>
                    <a:gd name="connsiteX18" fmla="*/ 185336 w 193211"/>
                    <a:gd name="connsiteY18" fmla="*/ 44979 h 228578"/>
                    <a:gd name="connsiteX19" fmla="*/ 193212 w 193211"/>
                    <a:gd name="connsiteY19" fmla="*/ 95040 h 228578"/>
                    <a:gd name="connsiteX20" fmla="*/ 114581 w 193211"/>
                    <a:gd name="connsiteY20" fmla="*/ 57176 h 228578"/>
                    <a:gd name="connsiteX21" fmla="*/ 96288 w 193211"/>
                    <a:gd name="connsiteY21" fmla="*/ 52221 h 228578"/>
                    <a:gd name="connsiteX22" fmla="*/ 68850 w 193211"/>
                    <a:gd name="connsiteY22" fmla="*/ 78014 h 228578"/>
                    <a:gd name="connsiteX23" fmla="*/ 68850 w 193211"/>
                    <a:gd name="connsiteY23" fmla="*/ 88433 h 228578"/>
                    <a:gd name="connsiteX24" fmla="*/ 124616 w 193211"/>
                    <a:gd name="connsiteY24" fmla="*/ 88433 h 228578"/>
                    <a:gd name="connsiteX25" fmla="*/ 124616 w 193211"/>
                    <a:gd name="connsiteY25" fmla="*/ 84748 h 228578"/>
                    <a:gd name="connsiteX26" fmla="*/ 114581 w 193211"/>
                    <a:gd name="connsiteY26" fmla="*/ 57176 h 22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93211" h="228578">
                      <a:moveTo>
                        <a:pt x="193212" y="95040"/>
                      </a:moveTo>
                      <a:lnTo>
                        <a:pt x="193212" y="133285"/>
                      </a:lnTo>
                      <a:lnTo>
                        <a:pt x="193212" y="134555"/>
                      </a:lnTo>
                      <a:lnTo>
                        <a:pt x="68723" y="134555"/>
                      </a:lnTo>
                      <a:lnTo>
                        <a:pt x="68723" y="141162"/>
                      </a:lnTo>
                      <a:cubicBezTo>
                        <a:pt x="68723" y="156155"/>
                        <a:pt x="73296" y="165304"/>
                        <a:pt x="82442" y="168607"/>
                      </a:cubicBezTo>
                      <a:cubicBezTo>
                        <a:pt x="88666" y="170259"/>
                        <a:pt x="95780" y="171529"/>
                        <a:pt x="106959" y="171529"/>
                      </a:cubicBezTo>
                      <a:lnTo>
                        <a:pt x="112421" y="171529"/>
                      </a:lnTo>
                      <a:cubicBezTo>
                        <a:pt x="136176" y="171529"/>
                        <a:pt x="161073" y="168988"/>
                        <a:pt x="187368" y="163652"/>
                      </a:cubicBezTo>
                      <a:lnTo>
                        <a:pt x="187749" y="163652"/>
                      </a:lnTo>
                      <a:lnTo>
                        <a:pt x="187749" y="219431"/>
                      </a:lnTo>
                      <a:cubicBezTo>
                        <a:pt x="187749" y="220320"/>
                        <a:pt x="176063" y="222353"/>
                        <a:pt x="152816" y="226038"/>
                      </a:cubicBezTo>
                      <a:cubicBezTo>
                        <a:pt x="138208" y="227689"/>
                        <a:pt x="121186" y="228579"/>
                        <a:pt x="102386" y="228579"/>
                      </a:cubicBezTo>
                      <a:cubicBezTo>
                        <a:pt x="53733" y="228579"/>
                        <a:pt x="22103" y="211934"/>
                        <a:pt x="7876" y="179026"/>
                      </a:cubicBezTo>
                      <a:cubicBezTo>
                        <a:pt x="2414" y="165685"/>
                        <a:pt x="0" y="151962"/>
                        <a:pt x="0" y="138240"/>
                      </a:cubicBezTo>
                      <a:lnTo>
                        <a:pt x="0" y="85002"/>
                      </a:lnTo>
                      <a:cubicBezTo>
                        <a:pt x="0" y="45868"/>
                        <a:pt x="16260" y="20075"/>
                        <a:pt x="49160" y="7115"/>
                      </a:cubicBezTo>
                      <a:cubicBezTo>
                        <a:pt x="64531" y="2160"/>
                        <a:pt x="79520" y="0"/>
                        <a:pt x="95780" y="0"/>
                      </a:cubicBezTo>
                      <a:cubicBezTo>
                        <a:pt x="141511" y="0"/>
                        <a:pt x="171490" y="14993"/>
                        <a:pt x="185336" y="44979"/>
                      </a:cubicBezTo>
                      <a:cubicBezTo>
                        <a:pt x="190798" y="57176"/>
                        <a:pt x="193212" y="73821"/>
                        <a:pt x="193212" y="95040"/>
                      </a:cubicBezTo>
                      <a:close/>
                      <a:moveTo>
                        <a:pt x="114581" y="57176"/>
                      </a:moveTo>
                      <a:cubicBezTo>
                        <a:pt x="109626" y="53873"/>
                        <a:pt x="103402" y="52221"/>
                        <a:pt x="96288" y="52221"/>
                      </a:cubicBezTo>
                      <a:cubicBezTo>
                        <a:pt x="76726" y="52221"/>
                        <a:pt x="68850" y="60988"/>
                        <a:pt x="68850" y="78014"/>
                      </a:cubicBezTo>
                      <a:lnTo>
                        <a:pt x="68850" y="88433"/>
                      </a:lnTo>
                      <a:lnTo>
                        <a:pt x="124616" y="88433"/>
                      </a:lnTo>
                      <a:lnTo>
                        <a:pt x="124616" y="84748"/>
                      </a:lnTo>
                      <a:cubicBezTo>
                        <a:pt x="124616" y="69247"/>
                        <a:pt x="121313" y="60099"/>
                        <a:pt x="114581" y="57176"/>
                      </a:cubicBez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sp>
              <p:nvSpPr>
                <p:cNvPr id="10" name="Freeform 9">
                  <a:extLst>
                    <a:ext uri="{FF2B5EF4-FFF2-40B4-BE49-F238E27FC236}">
                      <a16:creationId xmlns:a16="http://schemas.microsoft.com/office/drawing/2014/main" id="{950B443D-13C5-4F44-AC50-9A246676DCE2}"/>
                    </a:ext>
                  </a:extLst>
                </p:cNvPr>
                <p:cNvSpPr/>
                <p:nvPr/>
              </p:nvSpPr>
              <p:spPr>
                <a:xfrm>
                  <a:off x="1549053" y="882233"/>
                  <a:ext cx="254634" cy="166890"/>
                </a:xfrm>
                <a:custGeom>
                  <a:avLst/>
                  <a:gdLst>
                    <a:gd name="connsiteX0" fmla="*/ 272732 w 337898"/>
                    <a:gd name="connsiteY0" fmla="*/ 221464 h 221463"/>
                    <a:gd name="connsiteX1" fmla="*/ 197785 w 337898"/>
                    <a:gd name="connsiteY1" fmla="*/ 221464 h 221463"/>
                    <a:gd name="connsiteX2" fmla="*/ 169076 w 337898"/>
                    <a:gd name="connsiteY2" fmla="*/ 123247 h 221463"/>
                    <a:gd name="connsiteX3" fmla="*/ 139478 w 337898"/>
                    <a:gd name="connsiteY3" fmla="*/ 221464 h 221463"/>
                    <a:gd name="connsiteX4" fmla="*/ 64912 w 337898"/>
                    <a:gd name="connsiteY4" fmla="*/ 221464 h 221463"/>
                    <a:gd name="connsiteX5" fmla="*/ 0 w 337898"/>
                    <a:gd name="connsiteY5" fmla="*/ 0 h 221463"/>
                    <a:gd name="connsiteX6" fmla="*/ 69993 w 337898"/>
                    <a:gd name="connsiteY6" fmla="*/ 0 h 221463"/>
                    <a:gd name="connsiteX7" fmla="*/ 105816 w 337898"/>
                    <a:gd name="connsiteY7" fmla="*/ 139511 h 221463"/>
                    <a:gd name="connsiteX8" fmla="*/ 138335 w 337898"/>
                    <a:gd name="connsiteY8" fmla="*/ 0 h 221463"/>
                    <a:gd name="connsiteX9" fmla="*/ 199563 w 337898"/>
                    <a:gd name="connsiteY9" fmla="*/ 0 h 221463"/>
                    <a:gd name="connsiteX10" fmla="*/ 232083 w 337898"/>
                    <a:gd name="connsiteY10" fmla="*/ 139511 h 221463"/>
                    <a:gd name="connsiteX11" fmla="*/ 267524 w 337898"/>
                    <a:gd name="connsiteY11" fmla="*/ 0 h 221463"/>
                    <a:gd name="connsiteX12" fmla="*/ 337898 w 337898"/>
                    <a:gd name="connsiteY12" fmla="*/ 0 h 221463"/>
                    <a:gd name="connsiteX13" fmla="*/ 272732 w 337898"/>
                    <a:gd name="connsiteY13" fmla="*/ 221464 h 22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7898" h="221463">
                      <a:moveTo>
                        <a:pt x="272732" y="221464"/>
                      </a:moveTo>
                      <a:lnTo>
                        <a:pt x="197785" y="221464"/>
                      </a:lnTo>
                      <a:lnTo>
                        <a:pt x="169076" y="123247"/>
                      </a:lnTo>
                      <a:lnTo>
                        <a:pt x="139478" y="221464"/>
                      </a:lnTo>
                      <a:lnTo>
                        <a:pt x="64912" y="221464"/>
                      </a:lnTo>
                      <a:lnTo>
                        <a:pt x="0" y="0"/>
                      </a:lnTo>
                      <a:lnTo>
                        <a:pt x="69993" y="0"/>
                      </a:lnTo>
                      <a:lnTo>
                        <a:pt x="105816" y="139511"/>
                      </a:lnTo>
                      <a:lnTo>
                        <a:pt x="138335" y="0"/>
                      </a:lnTo>
                      <a:lnTo>
                        <a:pt x="199563" y="0"/>
                      </a:lnTo>
                      <a:lnTo>
                        <a:pt x="232083" y="139511"/>
                      </a:lnTo>
                      <a:lnTo>
                        <a:pt x="267524" y="0"/>
                      </a:lnTo>
                      <a:lnTo>
                        <a:pt x="337898" y="0"/>
                      </a:lnTo>
                      <a:lnTo>
                        <a:pt x="272732" y="221464"/>
                      </a:ln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sp>
              <p:nvSpPr>
                <p:cNvPr id="11" name="Freeform 10">
                  <a:extLst>
                    <a:ext uri="{FF2B5EF4-FFF2-40B4-BE49-F238E27FC236}">
                      <a16:creationId xmlns:a16="http://schemas.microsoft.com/office/drawing/2014/main" id="{5F9643E2-56B3-7047-95D8-8AA4A3DFA9F0}"/>
                    </a:ext>
                  </a:extLst>
                </p:cNvPr>
                <p:cNvSpPr/>
                <p:nvPr/>
              </p:nvSpPr>
              <p:spPr>
                <a:xfrm>
                  <a:off x="1810194" y="879554"/>
                  <a:ext cx="140777" cy="171771"/>
                </a:xfrm>
                <a:custGeom>
                  <a:avLst/>
                  <a:gdLst>
                    <a:gd name="connsiteX0" fmla="*/ 93244 w 186810"/>
                    <a:gd name="connsiteY0" fmla="*/ 227941 h 227940"/>
                    <a:gd name="connsiteX1" fmla="*/ 8261 w 186810"/>
                    <a:gd name="connsiteY1" fmla="*/ 220444 h 227940"/>
                    <a:gd name="connsiteX2" fmla="*/ 2037 w 186810"/>
                    <a:gd name="connsiteY2" fmla="*/ 160854 h 227940"/>
                    <a:gd name="connsiteX3" fmla="*/ 114458 w 186810"/>
                    <a:gd name="connsiteY3" fmla="*/ 160854 h 227940"/>
                    <a:gd name="connsiteX4" fmla="*/ 16264 w 186810"/>
                    <a:gd name="connsiteY4" fmla="*/ 112190 h 227940"/>
                    <a:gd name="connsiteX5" fmla="*/ 386 w 186810"/>
                    <a:gd name="connsiteY5" fmla="*/ 63908 h 227940"/>
                    <a:gd name="connsiteX6" fmla="*/ 94006 w 186810"/>
                    <a:gd name="connsiteY6" fmla="*/ 251 h 227940"/>
                    <a:gd name="connsiteX7" fmla="*/ 170605 w 186810"/>
                    <a:gd name="connsiteY7" fmla="*/ 5715 h 227940"/>
                    <a:gd name="connsiteX8" fmla="*/ 176830 w 186810"/>
                    <a:gd name="connsiteY8" fmla="*/ 64416 h 227940"/>
                    <a:gd name="connsiteX9" fmla="*/ 73174 w 186810"/>
                    <a:gd name="connsiteY9" fmla="*/ 66957 h 227940"/>
                    <a:gd name="connsiteX10" fmla="*/ 171367 w 186810"/>
                    <a:gd name="connsiteY10" fmla="*/ 115621 h 227940"/>
                    <a:gd name="connsiteX11" fmla="*/ 186357 w 186810"/>
                    <a:gd name="connsiteY11" fmla="*/ 164793 h 227940"/>
                    <a:gd name="connsiteX12" fmla="*/ 93244 w 186810"/>
                    <a:gd name="connsiteY12" fmla="*/ 227941 h 2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810" h="227940">
                      <a:moveTo>
                        <a:pt x="93244" y="227941"/>
                      </a:moveTo>
                      <a:cubicBezTo>
                        <a:pt x="60343" y="227941"/>
                        <a:pt x="25410" y="223748"/>
                        <a:pt x="8261" y="220444"/>
                      </a:cubicBezTo>
                      <a:lnTo>
                        <a:pt x="2037" y="160854"/>
                      </a:lnTo>
                      <a:cubicBezTo>
                        <a:pt x="17407" y="164157"/>
                        <a:pt x="105693" y="181691"/>
                        <a:pt x="114458" y="160854"/>
                      </a:cubicBezTo>
                      <a:cubicBezTo>
                        <a:pt x="122842" y="138746"/>
                        <a:pt x="49165" y="143320"/>
                        <a:pt x="16264" y="112190"/>
                      </a:cubicBezTo>
                      <a:cubicBezTo>
                        <a:pt x="-377" y="97578"/>
                        <a:pt x="-758" y="78520"/>
                        <a:pt x="386" y="63908"/>
                      </a:cubicBezTo>
                      <a:cubicBezTo>
                        <a:pt x="6991" y="5969"/>
                        <a:pt x="61995" y="1395"/>
                        <a:pt x="94006" y="251"/>
                      </a:cubicBezTo>
                      <a:cubicBezTo>
                        <a:pt x="123985" y="-1019"/>
                        <a:pt x="153583" y="2793"/>
                        <a:pt x="170605" y="5715"/>
                      </a:cubicBezTo>
                      <a:lnTo>
                        <a:pt x="176830" y="64416"/>
                      </a:lnTo>
                      <a:cubicBezTo>
                        <a:pt x="155616" y="59842"/>
                        <a:pt x="81049" y="48153"/>
                        <a:pt x="73174" y="66957"/>
                      </a:cubicBezTo>
                      <a:cubicBezTo>
                        <a:pt x="63646" y="89447"/>
                        <a:pt x="141896" y="87795"/>
                        <a:pt x="171367" y="115621"/>
                      </a:cubicBezTo>
                      <a:cubicBezTo>
                        <a:pt x="187246" y="131503"/>
                        <a:pt x="187627" y="149291"/>
                        <a:pt x="186357" y="164793"/>
                      </a:cubicBezTo>
                      <a:cubicBezTo>
                        <a:pt x="179751" y="221715"/>
                        <a:pt x="125637" y="226670"/>
                        <a:pt x="93244" y="227941"/>
                      </a:cubicBezTo>
                      <a:close/>
                    </a:path>
                  </a:pathLst>
                </a:custGeom>
                <a:grpFill/>
                <a:ln w="12692" cap="flat">
                  <a:noFill/>
                  <a:prstDash val="solid"/>
                  <a:miter/>
                </a:ln>
              </p:spPr>
              <p:txBody>
                <a:bodyPr rtlCol="0" anchor="ctr"/>
                <a:lstStyle/>
                <a:p>
                  <a:endParaRPr lang="en-US" dirty="0">
                    <a:latin typeface="Roboto Condensed" panose="02000000000000000000" pitchFamily="2" charset="0"/>
                  </a:endParaRPr>
                </a:p>
              </p:txBody>
            </p:sp>
          </p:grpSp>
        </p:grpSp>
      </p:grpSp>
    </p:spTree>
    <p:extLst>
      <p:ext uri="{BB962C8B-B14F-4D97-AF65-F5344CB8AC3E}">
        <p14:creationId xmlns:p14="http://schemas.microsoft.com/office/powerpoint/2010/main" val="3810415613"/>
      </p:ext>
    </p:extLst>
  </p:cSld>
  <p:clrMapOvr>
    <a:masterClrMapping/>
  </p:clrMapOvr>
</p:sld>
</file>

<file path=ppt/theme/theme1.xml><?xml version="1.0" encoding="utf-8"?>
<a:theme xmlns:a="http://schemas.openxmlformats.org/drawingml/2006/main" name="Office Theme">
  <a:themeElements>
    <a:clrScheme name="Picture News_Blue 3">
      <a:dk1>
        <a:srgbClr val="323232"/>
      </a:dk1>
      <a:lt1>
        <a:srgbClr val="E85119"/>
      </a:lt1>
      <a:dk2>
        <a:srgbClr val="30388D"/>
      </a:dk2>
      <a:lt2>
        <a:srgbClr val="8064B0"/>
      </a:lt2>
      <a:accent1>
        <a:srgbClr val="1EA0F0"/>
      </a:accent1>
      <a:accent2>
        <a:srgbClr val="F78D7D"/>
      </a:accent2>
      <a:accent3>
        <a:srgbClr val="F7AA58"/>
      </a:accent3>
      <a:accent4>
        <a:srgbClr val="F3D000"/>
      </a:accent4>
      <a:accent5>
        <a:srgbClr val="C6C6C6"/>
      </a:accent5>
      <a:accent6>
        <a:srgbClr val="707927"/>
      </a:accent6>
      <a:hlink>
        <a:srgbClr val="ABB12A"/>
      </a:hlink>
      <a:folHlink>
        <a:srgbClr val="CDCA00"/>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E06376FC1FE4174AB95586CDAE444BB8" ma:contentTypeVersion="34" ma:contentTypeDescription="Create a new document." ma:contentTypeScope="" ma:versionID="4ff44369a740b1aec4effd87f209d985">
  <xsd:schema xmlns:xsd="http://www.w3.org/2001/XMLSchema" xmlns:xs="http://www.w3.org/2001/XMLSchema" xmlns:p="http://schemas.microsoft.com/office/2006/metadata/properties" xmlns:ns2="2bba036e-3261-42ff-ac2c-3ab430ee1e45" xmlns:ns3="44790e13-f532-45ba-883a-ea4e13c1e09a" targetNamespace="http://schemas.microsoft.com/office/2006/metadata/properties" ma:root="true" ma:fieldsID="808cd469b6193514e36e011e179e5228" ns2:_="" ns3:_="">
    <xsd:import namespace="2bba036e-3261-42ff-ac2c-3ab430ee1e45"/>
    <xsd:import namespace="44790e13-f532-45ba-883a-ea4e13c1e09a"/>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DateTaken" minOccurs="0"/>
                <xsd:element ref="ns2:MediaServiceAutoTags" minOccurs="0"/>
                <xsd:element ref="ns2:MediaServiceOCR" minOccurs="0"/>
                <xsd:element ref="ns2:MediaServiceGenerationTime" minOccurs="0"/>
                <xsd:element ref="ns2:MediaServiceEventHashCode" minOccurs="0"/>
                <xsd:element ref="ns3:SharedWithUsers" minOccurs="0"/>
                <xsd:element ref="ns3:SharedWithDetails" minOccurs="0"/>
                <xsd:element ref="ns2:MediaServiceLocation" minOccurs="0"/>
                <xsd:element ref="ns2:MediaLengthInSeconds" minOccurs="0"/>
                <xsd:element ref="ns2:Thumbnail" minOccurs="0"/>
                <xsd:element ref="ns2:Readyfordesgin" minOccurs="0"/>
                <xsd:element ref="ns2:Design" minOccurs="0"/>
                <xsd:element ref="ns2:lcf76f155ced4ddcb4097134ff3c332f" minOccurs="0"/>
                <xsd:element ref="ns3:TaxCatchAll" minOccurs="0"/>
                <xsd:element ref="ns2:MediaServiceObjectDetectorVersions" minOccurs="0"/>
                <xsd:element ref="ns2:MediaServiceSearchProperties"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bba036e-3261-42ff-ac2c-3ab430ee1e45" elementFormDefault="qualified">
    <xsd:import namespace="http://schemas.microsoft.com/office/2006/documentManagement/types"/>
    <xsd:import namespace="http://schemas.microsoft.com/office/infopath/2007/PartnerControls"/>
    <xsd:element name="MediaServiceMetadata" ma:index="4" nillable="true" ma:displayName="MediaServiceMetadata" ma:hidden="true" ma:internalName="MediaServiceMetadata" ma:readOnly="true">
      <xsd:simpleType>
        <xsd:restriction base="dms:Note"/>
      </xsd:simpleType>
    </xsd:element>
    <xsd:element name="MediaServiceFastMetadata" ma:index="5" nillable="true" ma:displayName="MediaServiceFastMetadata" ma:hidden="true" ma:internalName="MediaServiceFastMetadata" ma:readOnly="true">
      <xsd:simpleType>
        <xsd:restriction base="dms:Note"/>
      </xsd:simpleType>
    </xsd:element>
    <xsd:element name="MediaServiceAutoKeyPoints" ma:index="6" nillable="true" ma:displayName="MediaServiceAutoKeyPoints" ma:hidden="true" ma:internalName="MediaServiceAutoKeyPoints" ma:readOnly="true">
      <xsd:simpleType>
        <xsd:restriction base="dms:Note"/>
      </xsd:simpleType>
    </xsd:element>
    <xsd:element name="MediaServiceKeyPoints" ma:index="7" nillable="true" ma:displayName="KeyPoints" ma:internalName="MediaServiceKeyPoints" ma:readOnly="true">
      <xsd:simpleType>
        <xsd:restriction base="dms:Note">
          <xsd:maxLength value="255"/>
        </xsd:restriction>
      </xsd:simpleType>
    </xsd:element>
    <xsd:element name="MediaServiceDateTaken" ma:index="8" nillable="true" ma:displayName="MediaServiceDateTaken" ma:hidden="true" ma:internalName="MediaServiceDateTaken" ma:readOnly="true">
      <xsd:simpleType>
        <xsd:restriction base="dms:Text"/>
      </xsd:simpleType>
    </xsd:element>
    <xsd:element name="MediaServiceAutoTags" ma:index="9" nillable="true" ma:displayName="Tags" ma:internalName="MediaServiceAutoTags" ma:readOnly="true">
      <xsd:simpleType>
        <xsd:restriction base="dms:Text"/>
      </xsd:simpleType>
    </xsd:element>
    <xsd:element name="MediaServiceOCR" ma:index="10" nillable="true" ma:displayName="Extracted Text" ma:internalName="MediaServiceOCR" ma:readOnly="true">
      <xsd:simpleType>
        <xsd:restriction base="dms:Note">
          <xsd:maxLength value="255"/>
        </xsd:restriction>
      </xsd:simpleType>
    </xsd:element>
    <xsd:element name="MediaServiceGenerationTime" ma:index="11" nillable="true" ma:displayName="MediaServiceGenerationTime" ma:hidden="true" ma:internalName="MediaServiceGenerationTime"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Location" ma:index="19" nillable="true" ma:displayName="Location" ma:internalName="MediaServiceLocation" ma:readOnly="true">
      <xsd:simpleType>
        <xsd:restriction base="dms:Text"/>
      </xsd:simpleType>
    </xsd:element>
    <xsd:element name="MediaLengthInSeconds" ma:index="20" nillable="true" ma:displayName="Length (seconds)" ma:internalName="MediaLengthInSeconds" ma:readOnly="true">
      <xsd:simpleType>
        <xsd:restriction base="dms:Unknown"/>
      </xsd:simpleType>
    </xsd:element>
    <xsd:element name="Thumbnail" ma:index="21" nillable="true" ma:displayName="Thumbnail" ma:format="Thumbnail" ma:internalName="Thumbnail">
      <xsd:simpleType>
        <xsd:restriction base="dms:Unknown"/>
      </xsd:simpleType>
    </xsd:element>
    <xsd:element name="Readyfordesgin" ma:index="22" nillable="true" ma:displayName="Ready for design" ma:format="Dropdown" ma:internalName="Readyfordesgin">
      <xsd:simpleType>
        <xsd:restriction base="dms:Choice">
          <xsd:enumeration value="Proofed"/>
        </xsd:restriction>
      </xsd:simpleType>
    </xsd:element>
    <xsd:element name="Design" ma:index="23" nillable="true" ma:displayName="Design" ma:format="Dropdown" ma:list="UserInfo" ma:SharePointGroup="0" ma:internalName="Design">
      <xsd:complexType>
        <xsd:complexContent>
          <xsd:extension base="dms:User">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lcf76f155ced4ddcb4097134ff3c332f" ma:index="25" nillable="true" ma:taxonomy="true" ma:internalName="lcf76f155ced4ddcb4097134ff3c332f" ma:taxonomyFieldName="MediaServiceImageTags" ma:displayName="Image Tags" ma:readOnly="false" ma:fieldId="{5cf76f15-5ced-4ddc-b409-7134ff3c332f}" ma:taxonomyMulti="true" ma:sspId="cd51b7ef-f8cd-44b7-9228-79928f86fec9"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7" nillable="true" ma:displayName="MediaServiceObjectDetectorVersions" ma:description="" ma:hidden="true" ma:indexed="true" ma:internalName="MediaServiceObjectDetectorVersions" ma:readOnly="true">
      <xsd:simpleType>
        <xsd:restriction base="dms:Text"/>
      </xsd:simpleType>
    </xsd:element>
    <xsd:element name="MediaServiceSearchProperties" ma:index="28" nillable="true" ma:displayName="MediaServiceSearchProperties" ma:hidden="true" ma:internalName="MediaServiceSearchProperties" ma:readOnly="true">
      <xsd:simpleType>
        <xsd:restriction base="dms:Note"/>
      </xsd:simpleType>
    </xsd:element>
    <xsd:element name="MediaServiceBillingMetadata" ma:index="29"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44790e13-f532-45ba-883a-ea4e13c1e09a" elementFormDefault="qualified">
    <xsd:import namespace="http://schemas.microsoft.com/office/2006/documentManagement/types"/>
    <xsd:import namespace="http://schemas.microsoft.com/office/infopath/2007/PartnerControls"/>
    <xsd:element name="SharedWithUsers" ma:index="14" nillable="true" ma:displayName="Shared With" ma:SearchPeopleOnly="false" ma:SharePointGroup="0" ma:internalName="SharedWithUsers" ma:readOnly="true" ma:showField="ImnNam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element name="TaxCatchAll" ma:index="26" nillable="true" ma:displayName="Taxonomy Catch All Column" ma:hidden="true" ma:list="{5a9b011b-3db1-46b0-8d39-d9501410f20a}" ma:internalName="TaxCatchAll" ma:showField="CatchAllData" ma:web="44790e13-f532-45ba-883a-ea4e13c1e09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16" ma:displayName="Content Type"/>
        <xsd:element ref="dc:title" minOccurs="0" maxOccurs="1" ma:index="3"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Thumbnail xmlns="2bba036e-3261-42ff-ac2c-3ab430ee1e45" xsi:nil="true"/>
    <Readyfordesgin xmlns="2bba036e-3261-42ff-ac2c-3ab430ee1e45">Proofed</Readyfordesgin>
    <Design xmlns="2bba036e-3261-42ff-ac2c-3ab430ee1e45">
      <UserInfo>
        <DisplayName/>
        <AccountId xsi:nil="true"/>
        <AccountType/>
      </UserInfo>
    </Design>
    <TaxCatchAll xmlns="44790e13-f532-45ba-883a-ea4e13c1e09a" xsi:nil="true"/>
    <lcf76f155ced4ddcb4097134ff3c332f xmlns="2bba036e-3261-42ff-ac2c-3ab430ee1e45">
      <Terms xmlns="http://schemas.microsoft.com/office/infopath/2007/PartnerControls"/>
    </lcf76f155ced4ddcb4097134ff3c332f>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E5653833-5F5E-48F9-BE7D-01D7715F1512}">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bba036e-3261-42ff-ac2c-3ab430ee1e45"/>
    <ds:schemaRef ds:uri="44790e13-f532-45ba-883a-ea4e13c1e09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07ED90A-9754-4C20-B540-CD19C6AD3301}">
  <ds:schemaRefs>
    <ds:schemaRef ds:uri="http://schemas.microsoft.com/office/infopath/2007/PartnerControls"/>
    <ds:schemaRef ds:uri="http://purl.org/dc/elements/1.1/"/>
    <ds:schemaRef ds:uri="http://schemas.microsoft.com/office/2006/documentManagement/types"/>
    <ds:schemaRef ds:uri="http://schemas.openxmlformats.org/package/2006/metadata/core-properties"/>
    <ds:schemaRef ds:uri="http://www.w3.org/XML/1998/namespace"/>
    <ds:schemaRef ds:uri="http://schemas.microsoft.com/office/2006/metadata/properties"/>
    <ds:schemaRef ds:uri="http://purl.org/dc/terms/"/>
    <ds:schemaRef ds:uri="44790e13-f532-45ba-883a-ea4e13c1e09a"/>
    <ds:schemaRef ds:uri="2bba036e-3261-42ff-ac2c-3ab430ee1e45"/>
    <ds:schemaRef ds:uri="http://purl.org/dc/dcmitype/"/>
  </ds:schemaRefs>
</ds:datastoreItem>
</file>

<file path=customXml/itemProps3.xml><?xml version="1.0" encoding="utf-8"?>
<ds:datastoreItem xmlns:ds="http://schemas.openxmlformats.org/officeDocument/2006/customXml" ds:itemID="{0C761341-18DE-480F-AE03-4C51CE2A6A52}">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Office Theme</Template>
  <TotalTime>18358</TotalTime>
  <Words>1514</Words>
  <Application>Microsoft Office PowerPoint</Application>
  <PresentationFormat>Custom</PresentationFormat>
  <Paragraphs>124</Paragraphs>
  <Slides>26</Slides>
  <Notes>3</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26</vt:i4>
      </vt:variant>
    </vt:vector>
  </HeadingPairs>
  <TitlesOfParts>
    <vt:vector size="32" baseType="lpstr">
      <vt:lpstr>LondrinaSolid-Regular</vt:lpstr>
      <vt:lpstr>Roboto Condensed</vt:lpstr>
      <vt:lpstr>ABeeZee</vt:lpstr>
      <vt:lpstr>Londrina Solid</vt:lpstr>
      <vt:lpstr>Arial</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Brendan McGawley</dc:creator>
  <cp:lastModifiedBy>Nur Khairunnisa Hassan</cp:lastModifiedBy>
  <cp:revision>2209</cp:revision>
  <cp:lastPrinted>2022-03-29T13:17:12Z</cp:lastPrinted>
  <dcterms:created xsi:type="dcterms:W3CDTF">2021-10-30T10:54:12Z</dcterms:created>
  <dcterms:modified xsi:type="dcterms:W3CDTF">2025-11-04T14:52:17Z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0x010100E06376FC1FE4174AB95586CDAE444BB8</vt:lpwstr>
  </property>
  <property fmtid="{D5CDD505-2E9C-101B-9397-08002B2CF9AE}" pid="3" name="MediaServiceImageTags">
    <vt:lpwstr/>
  </property>
</Properties>
</file>